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8"/>
  </p:notesMasterIdLst>
  <p:sldIdLst>
    <p:sldId id="256" r:id="rId2"/>
    <p:sldId id="285" r:id="rId3"/>
    <p:sldId id="257" r:id="rId4"/>
    <p:sldId id="264" r:id="rId5"/>
    <p:sldId id="293" r:id="rId6"/>
    <p:sldId id="268" r:id="rId7"/>
    <p:sldId id="1467" r:id="rId8"/>
    <p:sldId id="329" r:id="rId9"/>
    <p:sldId id="1473" r:id="rId10"/>
    <p:sldId id="1472" r:id="rId11"/>
    <p:sldId id="1475" r:id="rId12"/>
    <p:sldId id="342" r:id="rId13"/>
    <p:sldId id="1468" r:id="rId14"/>
    <p:sldId id="1470" r:id="rId15"/>
    <p:sldId id="317" r:id="rId16"/>
    <p:sldId id="1476" r:id="rId17"/>
  </p:sldIdLst>
  <p:sldSz cx="12192000" cy="6858000"/>
  <p:notesSz cx="6858000" cy="9144000"/>
  <p:defaultTextStyle>
    <a:defPPr>
      <a:defRPr lang="en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489" autoAdjust="0"/>
    <p:restoredTop sz="74510" autoAdjust="0"/>
  </p:normalViewPr>
  <p:slideViewPr>
    <p:cSldViewPr snapToGrid="0" showGuides="1">
      <p:cViewPr varScale="1">
        <p:scale>
          <a:sx n="61" d="100"/>
          <a:sy n="61" d="100"/>
        </p:scale>
        <p:origin x="1099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B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B1112E-34C3-984A-B15D-E74CC4EB905C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B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7BABA3-52C9-524B-BCA8-DD15F44B5959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39889586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7BABA3-52C9-524B-BCA8-DD15F44B5959}" type="slidenum">
              <a:rPr lang="en-BR" smtClean="0"/>
              <a:t>1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19340588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7" name="Google Shape;87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88" name="Google Shape;88;p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pt-BR"/>
              <a:t>2</a:t>
            </a:fld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A carga tributária média dos alimentos incluídos na cesta básica e na cesta estendida vai cair de 11,6% para 4,8%. No caso dos mais pobres, cairá para 3,9%, após o </a:t>
            </a:r>
            <a:r>
              <a:rPr lang="pt-BR" dirty="0" err="1"/>
              <a:t>cashback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7BABA3-52C9-524B-BCA8-DD15F44B5959}" type="slidenum">
              <a:rPr lang="en-BR" smtClean="0"/>
              <a:t>12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15007643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200" dirty="0">
              <a:solidFill>
                <a:schemeClr val="tx1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200" dirty="0">
                <a:solidFill>
                  <a:schemeClr val="tx1"/>
                </a:solidFill>
                <a:latin typeface="Titillium Web"/>
              </a:rPr>
              <a:t>Primeiramente é importante lembrar que o direito humano à alimentação adequada é  o direito de cada pessoa ter o acesso físico e econômico, ininterruptamente, à alimentação adequada ou aos meios para obter estes alimentos, sem comprometer os recursos para obter outros direitos fundamentais, como saúde e educação.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200" dirty="0">
              <a:solidFill>
                <a:schemeClr val="tx1"/>
              </a:solidFill>
              <a:latin typeface="Titillium Web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200" dirty="0">
                <a:solidFill>
                  <a:schemeClr val="tx1"/>
                </a:solidFill>
                <a:latin typeface="Titillium Web"/>
              </a:rPr>
              <a:t>A Reforma Tributária poderá ampliar o acesso à alimentação adequada. Assim, de acordo com a proposta enviada pelo MDS ao Ministério da Fazenda a cesta básica e a desoneração contemplaria os alimentos in natura, minimamente processados e processados selecionados  Esta ampla gama de produtos propostos atendem o conceito de alimentação adequada e saudável , além de valorizar a diversidade regional 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pt-BR" sz="1200" dirty="0">
              <a:solidFill>
                <a:schemeClr val="tx1"/>
              </a:solidFill>
              <a:latin typeface="Titillium Web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sz="1200" dirty="0">
                <a:solidFill>
                  <a:schemeClr val="tx1"/>
                </a:solidFill>
                <a:latin typeface="Titillium Web"/>
              </a:rPr>
              <a:t>Permitir que os ultraprocessados recebem isenções ou desonerações de alíquotas é impulsionar a insegurança alimentar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pt-BR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pt-BR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61738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728852-63AD-FDFD-A540-3E9264E3271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26642BB-22DC-F3C7-3D6A-6C9EB01318E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DEE641-9EDB-CC0C-F8E7-4F91E320BF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497302-FDC4-CE69-7169-9C1214BE97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EE29F4C-852F-AF27-3FF6-6F367B720F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2316261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BC1214-6D20-177B-99DF-6DC69C346D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F31B514-E4B9-D0A6-C099-1E9B9E84738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2A8DB1-3701-2489-FD8E-37AD3A9E3B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88E2F0-EFB1-E36F-E49D-2367C5F59E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6F41E1E-AA24-EBBA-C311-9A9F135DBE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8830843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669A3E0-F974-7EA9-052B-E535A8EC35A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F3FB228-1A3A-8E28-E639-34A3E7A11CA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F8977E-1D98-C325-B600-E9BC85BD52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B76004-8865-0EFE-88CD-9D2B372ADE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5E965E-01B6-7625-76ED-7F0FE80980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21463819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60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C09FB2-F42B-E3AC-2832-B1DAF6310A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D4838A4-221F-E23E-455E-E0991E5F95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A4F298-4DF5-7C22-718E-2D6033625A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A5DAB4-BD30-17D0-9030-C864CAD0C0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7A4734-BB1E-1A34-6CD8-AFFD88D5ED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40296127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981969-D6C7-2D89-EC48-E7193FD161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ECAD484-19ED-BDB5-E76A-9EC206B99D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18CD192-D487-934C-32EB-4BA5E59F3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70B7FF-A236-1CE9-0307-459566427B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1F9AA9-6CBA-FE6B-BA8D-12B2B197DA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558284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A2E27E-6304-D590-B4F5-13885F2170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5AEA85-6B09-BF33-C02E-C907FFE44FB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20C47ED-E3DE-7620-5699-653F1130E2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268F119-5F95-9D66-9441-B535112DDB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44036B-0420-D3EB-45E2-DD941AF65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B70962B-5B1C-F4A0-177E-EEA8B176C1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32202161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B85C6C-EF7C-8422-7748-CF0760CA92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88E888A-4B97-F7B3-6B48-878C3A0E44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9E8BE88-105A-7A31-805A-2A24EAA39D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6A29F6D-7DE7-368F-6664-61A2FB2BB6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E7A5C04-E2DB-7352-6AC1-195C6246B43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D40C3B8-1057-BFA7-38A7-D79ECDCA21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8F5EC84-5AF7-6ECD-D010-5ED416BFE3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D7AD7CC-5CFC-B9AB-3A61-3383A1C45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11611626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A962A2-6E79-14A8-9390-4CFD221131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9609E1C-D115-57DD-70EE-A369FAF33B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3961CE-F41B-2D8C-FB27-482EED6378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D514B0-CC1C-589D-D67B-E2D905D66D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33029715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7C787EA-3465-94C3-708E-9DF4144165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72677A6-B30C-B17D-1833-2838AC9BBD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DDAF284-C2CF-5609-3B7F-FA10644A6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40366591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3C06D5-2310-77E0-2790-6C351B2DBE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5AF547-C6CF-3D37-6FFB-A9131DE0112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0E4A8F9-E425-F31F-AE30-C01E4B21CBA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8FAD0B-2E19-5CF7-EA6A-2983E20DD5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5FD8D69-5FCB-ACCE-9565-06ED3162E3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F620D8-3962-DD32-54B5-4562C4C9F1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34368364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8DA054-F4A7-2DB7-BA1C-CE5F006DAC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6561C8F-BD6B-24AA-9BB8-E6FC96F5BAD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B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3FABA53-CF0F-6684-3282-AAA28F0D477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26C95-2EA4-E0B8-7145-79A6C4AAA8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59CFBC-1424-77B1-6DA6-97F05BE108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CF776FC-14F9-73B2-72D6-3D26DBF2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3207075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1069880-A56C-861E-1E47-6C2B370089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B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DB37BB-8EB9-9EFD-3737-73619E0DB4C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B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7B690F-8898-2BA8-754E-E218756E22B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58A4B5-14BB-2C40-89F8-3C85CD9CDAE1}" type="datetimeFigureOut">
              <a:rPr lang="en-BR" smtClean="0"/>
              <a:t>05/15/2024</a:t>
            </a:fld>
            <a:endParaRPr lang="en-B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ADF115-39A9-0EC4-9AF3-6D15306D60F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B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D1CDEBE-C840-0F3F-DC43-F040332A2E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C48403-8F38-C24C-9A4F-2AD1FCB43463}" type="slidenum">
              <a:rPr lang="en-BR" smtClean="0"/>
              <a:t>‹nº›</a:t>
            </a:fld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2274435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25.png"/><Relationship Id="rId7" Type="http://schemas.openxmlformats.org/officeDocument/2006/relationships/image" Target="../media/image2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6.jpeg"/><Relationship Id="rId7" Type="http://schemas.openxmlformats.org/officeDocument/2006/relationships/image" Target="../media/image40.png"/><Relationship Id="rId12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9.jpeg"/><Relationship Id="rId11" Type="http://schemas.openxmlformats.org/officeDocument/2006/relationships/image" Target="../media/image44.jpeg"/><Relationship Id="rId5" Type="http://schemas.openxmlformats.org/officeDocument/2006/relationships/image" Target="../media/image38.jpeg"/><Relationship Id="rId10" Type="http://schemas.openxmlformats.org/officeDocument/2006/relationships/image" Target="../media/image43.jpeg"/><Relationship Id="rId4" Type="http://schemas.openxmlformats.org/officeDocument/2006/relationships/image" Target="../media/image37.jpeg"/><Relationship Id="rId9" Type="http://schemas.openxmlformats.org/officeDocument/2006/relationships/image" Target="../media/image4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png"/><Relationship Id="rId5" Type="http://schemas.openxmlformats.org/officeDocument/2006/relationships/image" Target="../media/image48.jpeg"/><Relationship Id="rId4" Type="http://schemas.openxmlformats.org/officeDocument/2006/relationships/image" Target="../media/image47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3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pn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Relationship Id="rId1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31.png"/><Relationship Id="rId7" Type="http://schemas.openxmlformats.org/officeDocument/2006/relationships/image" Target="../media/image34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planalto.gov.br/ccivil_03/constituicao/Constituicao.htm#art6" TargetMode="External"/><Relationship Id="rId5" Type="http://schemas.openxmlformats.org/officeDocument/2006/relationships/image" Target="../media/image33.png"/><Relationship Id="rId4" Type="http://schemas.openxmlformats.org/officeDocument/2006/relationships/image" Target="../media/image32.png"/><Relationship Id="rId9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businesscard, screenshot&#10;&#10;Description automatically generated">
            <a:extLst>
              <a:ext uri="{FF2B5EF4-FFF2-40B4-BE49-F238E27FC236}">
                <a16:creationId xmlns:a16="http://schemas.microsoft.com/office/drawing/2014/main" id="{226164E3-CC4C-746A-3524-A6A547727D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9144"/>
            <a:ext cx="12208256" cy="6867144"/>
          </a:xfrm>
          <a:prstGeom prst="rect">
            <a:avLst/>
          </a:prstGeom>
          <a:solidFill>
            <a:schemeClr val="tx1"/>
          </a:solidFill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1D405ED4-092B-B1E1-03B0-CF6912203E59}"/>
              </a:ext>
            </a:extLst>
          </p:cNvPr>
          <p:cNvSpPr/>
          <p:nvPr/>
        </p:nvSpPr>
        <p:spPr>
          <a:xfrm>
            <a:off x="902863" y="4532671"/>
            <a:ext cx="5201265" cy="10717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/>
              <a:t>Audiência Pública</a:t>
            </a:r>
          </a:p>
          <a:p>
            <a:pPr algn="ctr"/>
            <a:r>
              <a:rPr lang="pt-BR" b="1" dirty="0"/>
              <a:t>16/05/2024</a:t>
            </a:r>
          </a:p>
          <a:p>
            <a:pPr algn="ctr"/>
            <a:endParaRPr lang="pt-BR" b="1" dirty="0"/>
          </a:p>
          <a:p>
            <a:pPr algn="ctr"/>
            <a:r>
              <a:rPr lang="pt-BR" b="1" dirty="0"/>
              <a:t>MARÍLIA SOBRAL ALBIERO</a:t>
            </a: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72A51FF8-A16F-99E8-2583-27826A0A35C1}"/>
              </a:ext>
            </a:extLst>
          </p:cNvPr>
          <p:cNvSpPr/>
          <p:nvPr/>
        </p:nvSpPr>
        <p:spPr>
          <a:xfrm>
            <a:off x="902863" y="2879236"/>
            <a:ext cx="5748458" cy="1653435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Reforma Tributária e a Alimentação </a:t>
            </a:r>
          </a:p>
        </p:txBody>
      </p:sp>
    </p:spTree>
    <p:extLst>
      <p:ext uri="{BB962C8B-B14F-4D97-AF65-F5344CB8AC3E}">
        <p14:creationId xmlns:p14="http://schemas.microsoft.com/office/powerpoint/2010/main" val="226776326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ela 5">
            <a:extLst>
              <a:ext uri="{FF2B5EF4-FFF2-40B4-BE49-F238E27FC236}">
                <a16:creationId xmlns:a16="http://schemas.microsoft.com/office/drawing/2014/main" id="{4CEE19EF-6882-A5AC-6598-2872C4829F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9430833"/>
              </p:ext>
            </p:extLst>
          </p:nvPr>
        </p:nvGraphicFramePr>
        <p:xfrm>
          <a:off x="2522949" y="1924050"/>
          <a:ext cx="6295374" cy="3009900"/>
        </p:xfrm>
        <a:graphic>
          <a:graphicData uri="http://schemas.openxmlformats.org/drawingml/2006/table">
            <a:tbl>
              <a:tblPr/>
              <a:tblGrid>
                <a:gridCol w="3057196">
                  <a:extLst>
                    <a:ext uri="{9D8B030D-6E8A-4147-A177-3AD203B41FA5}">
                      <a16:colId xmlns:a16="http://schemas.microsoft.com/office/drawing/2014/main" val="675046291"/>
                    </a:ext>
                  </a:extLst>
                </a:gridCol>
                <a:gridCol w="3238178">
                  <a:extLst>
                    <a:ext uri="{9D8B030D-6E8A-4147-A177-3AD203B41FA5}">
                      <a16:colId xmlns:a16="http://schemas.microsoft.com/office/drawing/2014/main" val="2699417063"/>
                    </a:ext>
                  </a:extLst>
                </a:gridCol>
              </a:tblGrid>
              <a:tr h="601186">
                <a:tc>
                  <a:txBody>
                    <a:bodyPr/>
                    <a:lstStyle/>
                    <a:p>
                      <a:pPr algn="l" fontAlgn="auto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Variação com relação ao sistema tributário anual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auto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Cenário   IBS/CBS=27% +Alíquota 0% para Cesta Básica + Redução de Alíquota para alimentos selecionados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454942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pt-BR" sz="14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pt-BR" sz="14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1676394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Despesas com alimentos (R$)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1,80%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299204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Cesta Básica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8,60%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751323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com Desconto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1,40%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044432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Ultraprocessados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-9,30%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4225328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endParaRPr lang="pt-BR" sz="14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pt-BR" sz="14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722015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Compra de alimentos ( kg)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3,10%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554071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Cesta Básica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7,00%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4856953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com Desconto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1,40%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239489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l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Alimentos Ultraprocessados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-3,90%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1538889"/>
                  </a:ext>
                </a:extLst>
              </a:tr>
            </a:tbl>
          </a:graphicData>
        </a:graphic>
      </p:graphicFrame>
      <p:grpSp>
        <p:nvGrpSpPr>
          <p:cNvPr id="7" name="object 4">
            <a:extLst>
              <a:ext uri="{FF2B5EF4-FFF2-40B4-BE49-F238E27FC236}">
                <a16:creationId xmlns:a16="http://schemas.microsoft.com/office/drawing/2014/main" id="{E96C0627-FD4A-6660-18F1-7A7D2D63F3A1}"/>
              </a:ext>
            </a:extLst>
          </p:cNvPr>
          <p:cNvGrpSpPr/>
          <p:nvPr/>
        </p:nvGrpSpPr>
        <p:grpSpPr>
          <a:xfrm>
            <a:off x="308841" y="2607162"/>
            <a:ext cx="1635867" cy="2309982"/>
            <a:chOff x="2443194" y="3859379"/>
            <a:chExt cx="4077335" cy="7449184"/>
          </a:xfrm>
        </p:grpSpPr>
        <p:sp>
          <p:nvSpPr>
            <p:cNvPr id="8" name="object 5">
              <a:extLst>
                <a:ext uri="{FF2B5EF4-FFF2-40B4-BE49-F238E27FC236}">
                  <a16:creationId xmlns:a16="http://schemas.microsoft.com/office/drawing/2014/main" id="{6D22CE7A-28C3-EF8B-3E3A-0A2899CAE1C3}"/>
                </a:ext>
              </a:extLst>
            </p:cNvPr>
            <p:cNvSpPr/>
            <p:nvPr/>
          </p:nvSpPr>
          <p:spPr>
            <a:xfrm>
              <a:off x="4008275" y="4242195"/>
              <a:ext cx="259715" cy="133985"/>
            </a:xfrm>
            <a:custGeom>
              <a:avLst/>
              <a:gdLst/>
              <a:ahLst/>
              <a:cxnLst/>
              <a:rect l="l" t="t" r="r" b="b"/>
              <a:pathLst>
                <a:path w="259714" h="133985">
                  <a:moveTo>
                    <a:pt x="259112" y="0"/>
                  </a:moveTo>
                  <a:lnTo>
                    <a:pt x="0" y="0"/>
                  </a:lnTo>
                  <a:lnTo>
                    <a:pt x="0" y="133943"/>
                  </a:lnTo>
                  <a:lnTo>
                    <a:pt x="259112" y="133943"/>
                  </a:lnTo>
                  <a:lnTo>
                    <a:pt x="259112" y="0"/>
                  </a:lnTo>
                  <a:close/>
                </a:path>
              </a:pathLst>
            </a:custGeom>
            <a:solidFill>
              <a:srgbClr val="FBDE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6">
              <a:extLst>
                <a:ext uri="{FF2B5EF4-FFF2-40B4-BE49-F238E27FC236}">
                  <a16:creationId xmlns:a16="http://schemas.microsoft.com/office/drawing/2014/main" id="{2B358AF1-159E-2832-DC16-FD3DC2705FD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12816" y="4260327"/>
              <a:ext cx="136106" cy="115823"/>
            </a:xfrm>
            <a:prstGeom prst="rect">
              <a:avLst/>
            </a:prstGeom>
          </p:spPr>
        </p:pic>
        <p:sp>
          <p:nvSpPr>
            <p:cNvPr id="10" name="object 7">
              <a:extLst>
                <a:ext uri="{FF2B5EF4-FFF2-40B4-BE49-F238E27FC236}">
                  <a16:creationId xmlns:a16="http://schemas.microsoft.com/office/drawing/2014/main" id="{DA7EC504-D774-8565-6991-B372A498F86D}"/>
                </a:ext>
              </a:extLst>
            </p:cNvPr>
            <p:cNvSpPr/>
            <p:nvPr/>
          </p:nvSpPr>
          <p:spPr>
            <a:xfrm>
              <a:off x="3686941" y="4352566"/>
              <a:ext cx="660400" cy="1340485"/>
            </a:xfrm>
            <a:custGeom>
              <a:avLst/>
              <a:gdLst/>
              <a:ahLst/>
              <a:cxnLst/>
              <a:rect l="l" t="t" r="r" b="b"/>
              <a:pathLst>
                <a:path w="660400" h="1340485">
                  <a:moveTo>
                    <a:pt x="623111" y="0"/>
                  </a:moveTo>
                  <a:lnTo>
                    <a:pt x="0" y="32847"/>
                  </a:lnTo>
                  <a:lnTo>
                    <a:pt x="83641" y="580610"/>
                  </a:lnTo>
                  <a:lnTo>
                    <a:pt x="52961" y="1340304"/>
                  </a:lnTo>
                  <a:lnTo>
                    <a:pt x="660304" y="1333865"/>
                  </a:lnTo>
                  <a:lnTo>
                    <a:pt x="611960" y="473147"/>
                  </a:lnTo>
                  <a:lnTo>
                    <a:pt x="623111" y="0"/>
                  </a:lnTo>
                  <a:close/>
                </a:path>
              </a:pathLst>
            </a:custGeom>
            <a:solidFill>
              <a:srgbClr val="568B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8">
              <a:extLst>
                <a:ext uri="{FF2B5EF4-FFF2-40B4-BE49-F238E27FC236}">
                  <a16:creationId xmlns:a16="http://schemas.microsoft.com/office/drawing/2014/main" id="{FF257026-63F7-1326-3FB3-6F027BCAC207}"/>
                </a:ext>
              </a:extLst>
            </p:cNvPr>
            <p:cNvSpPr/>
            <p:nvPr/>
          </p:nvSpPr>
          <p:spPr>
            <a:xfrm>
              <a:off x="3744145" y="4613457"/>
              <a:ext cx="584835" cy="1058545"/>
            </a:xfrm>
            <a:custGeom>
              <a:avLst/>
              <a:gdLst/>
              <a:ahLst/>
              <a:cxnLst/>
              <a:rect l="l" t="t" r="r" b="b"/>
              <a:pathLst>
                <a:path w="584835" h="1058545">
                  <a:moveTo>
                    <a:pt x="0" y="0"/>
                  </a:moveTo>
                  <a:lnTo>
                    <a:pt x="59432" y="326618"/>
                  </a:lnTo>
                  <a:lnTo>
                    <a:pt x="23768" y="1058355"/>
                  </a:lnTo>
                  <a:lnTo>
                    <a:pt x="584369" y="1047748"/>
                  </a:lnTo>
                  <a:lnTo>
                    <a:pt x="522957" y="258756"/>
                  </a:lnTo>
                  <a:lnTo>
                    <a:pt x="412050" y="127252"/>
                  </a:lnTo>
                  <a:lnTo>
                    <a:pt x="303079" y="237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BF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9">
              <a:extLst>
                <a:ext uri="{FF2B5EF4-FFF2-40B4-BE49-F238E27FC236}">
                  <a16:creationId xmlns:a16="http://schemas.microsoft.com/office/drawing/2014/main" id="{069F0295-307D-D710-A540-9AAAFB021EF4}"/>
                </a:ext>
              </a:extLst>
            </p:cNvPr>
            <p:cNvSpPr/>
            <p:nvPr/>
          </p:nvSpPr>
          <p:spPr>
            <a:xfrm>
              <a:off x="3171031" y="4095740"/>
              <a:ext cx="622300" cy="1604645"/>
            </a:xfrm>
            <a:custGeom>
              <a:avLst/>
              <a:gdLst/>
              <a:ahLst/>
              <a:cxnLst/>
              <a:rect l="l" t="t" r="r" b="b"/>
              <a:pathLst>
                <a:path w="622300" h="1604645">
                  <a:moveTo>
                    <a:pt x="410922" y="0"/>
                  </a:moveTo>
                  <a:lnTo>
                    <a:pt x="304569" y="0"/>
                  </a:lnTo>
                  <a:lnTo>
                    <a:pt x="304328" y="1581"/>
                  </a:lnTo>
                  <a:lnTo>
                    <a:pt x="304328" y="0"/>
                  </a:lnTo>
                  <a:lnTo>
                    <a:pt x="197975" y="0"/>
                  </a:lnTo>
                  <a:lnTo>
                    <a:pt x="70219" y="202024"/>
                  </a:lnTo>
                  <a:lnTo>
                    <a:pt x="13962" y="420756"/>
                  </a:lnTo>
                  <a:lnTo>
                    <a:pt x="0" y="597529"/>
                  </a:lnTo>
                  <a:lnTo>
                    <a:pt x="1342" y="670251"/>
                  </a:lnTo>
                  <a:lnTo>
                    <a:pt x="2306" y="1505933"/>
                  </a:lnTo>
                  <a:lnTo>
                    <a:pt x="9510" y="1544146"/>
                  </a:lnTo>
                  <a:lnTo>
                    <a:pt x="29158" y="1575352"/>
                  </a:lnTo>
                  <a:lnTo>
                    <a:pt x="58301" y="1596392"/>
                  </a:lnTo>
                  <a:lnTo>
                    <a:pt x="93989" y="1604108"/>
                  </a:lnTo>
                  <a:lnTo>
                    <a:pt x="126707" y="1597675"/>
                  </a:lnTo>
                  <a:lnTo>
                    <a:pt x="154220" y="1579964"/>
                  </a:lnTo>
                  <a:lnTo>
                    <a:pt x="174300" y="1553361"/>
                  </a:lnTo>
                  <a:lnTo>
                    <a:pt x="184719" y="1520246"/>
                  </a:lnTo>
                  <a:lnTo>
                    <a:pt x="185839" y="1512131"/>
                  </a:lnTo>
                  <a:lnTo>
                    <a:pt x="192080" y="1505933"/>
                  </a:lnTo>
                  <a:lnTo>
                    <a:pt x="207451" y="1505933"/>
                  </a:lnTo>
                  <a:lnTo>
                    <a:pt x="213702" y="1512131"/>
                  </a:lnTo>
                  <a:lnTo>
                    <a:pt x="214802" y="1520278"/>
                  </a:lnTo>
                  <a:lnTo>
                    <a:pt x="225108" y="1553117"/>
                  </a:lnTo>
                  <a:lnTo>
                    <a:pt x="244907" y="1579573"/>
                  </a:lnTo>
                  <a:lnTo>
                    <a:pt x="272035" y="1597334"/>
                  </a:lnTo>
                  <a:lnTo>
                    <a:pt x="304328" y="1604087"/>
                  </a:lnTo>
                  <a:lnTo>
                    <a:pt x="304328" y="1602610"/>
                  </a:lnTo>
                  <a:lnTo>
                    <a:pt x="304569" y="1604087"/>
                  </a:lnTo>
                  <a:lnTo>
                    <a:pt x="364004" y="1579573"/>
                  </a:lnTo>
                  <a:lnTo>
                    <a:pt x="394084" y="1520278"/>
                  </a:lnTo>
                  <a:lnTo>
                    <a:pt x="395194" y="1512131"/>
                  </a:lnTo>
                  <a:lnTo>
                    <a:pt x="401445" y="1505933"/>
                  </a:lnTo>
                  <a:lnTo>
                    <a:pt x="416817" y="1505933"/>
                  </a:lnTo>
                  <a:lnTo>
                    <a:pt x="423057" y="1512131"/>
                  </a:lnTo>
                  <a:lnTo>
                    <a:pt x="424178" y="1520246"/>
                  </a:lnTo>
                  <a:lnTo>
                    <a:pt x="434613" y="1553361"/>
                  </a:lnTo>
                  <a:lnTo>
                    <a:pt x="454696" y="1579964"/>
                  </a:lnTo>
                  <a:lnTo>
                    <a:pt x="482203" y="1597675"/>
                  </a:lnTo>
                  <a:lnTo>
                    <a:pt x="514908" y="1604108"/>
                  </a:lnTo>
                  <a:lnTo>
                    <a:pt x="550599" y="1596392"/>
                  </a:lnTo>
                  <a:lnTo>
                    <a:pt x="579749" y="1575352"/>
                  </a:lnTo>
                  <a:lnTo>
                    <a:pt x="599404" y="1544146"/>
                  </a:lnTo>
                  <a:lnTo>
                    <a:pt x="606612" y="1505933"/>
                  </a:lnTo>
                  <a:lnTo>
                    <a:pt x="607575" y="670251"/>
                  </a:lnTo>
                  <a:lnTo>
                    <a:pt x="622060" y="410620"/>
                  </a:lnTo>
                  <a:lnTo>
                    <a:pt x="606634" y="254615"/>
                  </a:lnTo>
                  <a:lnTo>
                    <a:pt x="543071" y="139721"/>
                  </a:lnTo>
                  <a:lnTo>
                    <a:pt x="413141" y="3423"/>
                  </a:lnTo>
                  <a:lnTo>
                    <a:pt x="410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0">
              <a:extLst>
                <a:ext uri="{FF2B5EF4-FFF2-40B4-BE49-F238E27FC236}">
                  <a16:creationId xmlns:a16="http://schemas.microsoft.com/office/drawing/2014/main" id="{EEB57376-B3F7-768F-FE18-B85EC7175094}"/>
                </a:ext>
              </a:extLst>
            </p:cNvPr>
            <p:cNvSpPr/>
            <p:nvPr/>
          </p:nvSpPr>
          <p:spPr>
            <a:xfrm>
              <a:off x="3169819" y="4675239"/>
              <a:ext cx="611505" cy="586105"/>
            </a:xfrm>
            <a:custGeom>
              <a:avLst/>
              <a:gdLst/>
              <a:ahLst/>
              <a:cxnLst/>
              <a:rect l="l" t="t" r="r" b="b"/>
              <a:pathLst>
                <a:path w="611504" h="586104">
                  <a:moveTo>
                    <a:pt x="611332" y="0"/>
                  </a:moveTo>
                  <a:lnTo>
                    <a:pt x="0" y="0"/>
                  </a:lnTo>
                  <a:lnTo>
                    <a:pt x="0" y="585751"/>
                  </a:lnTo>
                  <a:lnTo>
                    <a:pt x="611332" y="585751"/>
                  </a:lnTo>
                  <a:lnTo>
                    <a:pt x="611332" y="0"/>
                  </a:lnTo>
                  <a:close/>
                </a:path>
              </a:pathLst>
            </a:custGeom>
            <a:solidFill>
              <a:srgbClr val="FF65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1">
              <a:extLst>
                <a:ext uri="{FF2B5EF4-FFF2-40B4-BE49-F238E27FC236}">
                  <a16:creationId xmlns:a16="http://schemas.microsoft.com/office/drawing/2014/main" id="{B67AB1D7-DFD2-B695-CED4-BAE1CEF3440D}"/>
                </a:ext>
              </a:extLst>
            </p:cNvPr>
            <p:cNvSpPr/>
            <p:nvPr/>
          </p:nvSpPr>
          <p:spPr>
            <a:xfrm>
              <a:off x="3252196" y="4748191"/>
              <a:ext cx="455930" cy="488315"/>
            </a:xfrm>
            <a:custGeom>
              <a:avLst/>
              <a:gdLst/>
              <a:ahLst/>
              <a:cxnLst/>
              <a:rect l="l" t="t" r="r" b="b"/>
              <a:pathLst>
                <a:path w="455929" h="488314">
                  <a:moveTo>
                    <a:pt x="227794" y="0"/>
                  </a:moveTo>
                  <a:lnTo>
                    <a:pt x="181882" y="4954"/>
                  </a:lnTo>
                  <a:lnTo>
                    <a:pt x="139121" y="19165"/>
                  </a:lnTo>
                  <a:lnTo>
                    <a:pt x="100427" y="41652"/>
                  </a:lnTo>
                  <a:lnTo>
                    <a:pt x="66715" y="71433"/>
                  </a:lnTo>
                  <a:lnTo>
                    <a:pt x="38900" y="107529"/>
                  </a:lnTo>
                  <a:lnTo>
                    <a:pt x="17899" y="148959"/>
                  </a:lnTo>
                  <a:lnTo>
                    <a:pt x="4627" y="194742"/>
                  </a:lnTo>
                  <a:lnTo>
                    <a:pt x="0" y="243898"/>
                  </a:lnTo>
                  <a:lnTo>
                    <a:pt x="4627" y="293054"/>
                  </a:lnTo>
                  <a:lnTo>
                    <a:pt x="17899" y="338837"/>
                  </a:lnTo>
                  <a:lnTo>
                    <a:pt x="38900" y="380267"/>
                  </a:lnTo>
                  <a:lnTo>
                    <a:pt x="66715" y="416362"/>
                  </a:lnTo>
                  <a:lnTo>
                    <a:pt x="100427" y="446144"/>
                  </a:lnTo>
                  <a:lnTo>
                    <a:pt x="139121" y="468630"/>
                  </a:lnTo>
                  <a:lnTo>
                    <a:pt x="181882" y="482841"/>
                  </a:lnTo>
                  <a:lnTo>
                    <a:pt x="227794" y="487796"/>
                  </a:lnTo>
                  <a:lnTo>
                    <a:pt x="273699" y="482841"/>
                  </a:lnTo>
                  <a:lnTo>
                    <a:pt x="316456" y="468630"/>
                  </a:lnTo>
                  <a:lnTo>
                    <a:pt x="355148" y="446144"/>
                  </a:lnTo>
                  <a:lnTo>
                    <a:pt x="388859" y="416362"/>
                  </a:lnTo>
                  <a:lnTo>
                    <a:pt x="416674" y="380267"/>
                  </a:lnTo>
                  <a:lnTo>
                    <a:pt x="437676" y="338837"/>
                  </a:lnTo>
                  <a:lnTo>
                    <a:pt x="450949" y="293054"/>
                  </a:lnTo>
                  <a:lnTo>
                    <a:pt x="455577" y="243898"/>
                  </a:lnTo>
                  <a:lnTo>
                    <a:pt x="450949" y="194742"/>
                  </a:lnTo>
                  <a:lnTo>
                    <a:pt x="437676" y="148959"/>
                  </a:lnTo>
                  <a:lnTo>
                    <a:pt x="416674" y="107529"/>
                  </a:lnTo>
                  <a:lnTo>
                    <a:pt x="388859" y="71433"/>
                  </a:lnTo>
                  <a:lnTo>
                    <a:pt x="355148" y="41652"/>
                  </a:lnTo>
                  <a:lnTo>
                    <a:pt x="316456" y="19165"/>
                  </a:lnTo>
                  <a:lnTo>
                    <a:pt x="273699" y="4954"/>
                  </a:lnTo>
                  <a:lnTo>
                    <a:pt x="227794" y="0"/>
                  </a:lnTo>
                  <a:close/>
                </a:path>
              </a:pathLst>
            </a:custGeom>
            <a:solidFill>
              <a:srgbClr val="2624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2">
              <a:extLst>
                <a:ext uri="{FF2B5EF4-FFF2-40B4-BE49-F238E27FC236}">
                  <a16:creationId xmlns:a16="http://schemas.microsoft.com/office/drawing/2014/main" id="{8FC41380-A171-6580-19EF-033AFD666B9F}"/>
                </a:ext>
              </a:extLst>
            </p:cNvPr>
            <p:cNvSpPr/>
            <p:nvPr/>
          </p:nvSpPr>
          <p:spPr>
            <a:xfrm>
              <a:off x="3337063" y="4859404"/>
              <a:ext cx="299085" cy="314325"/>
            </a:xfrm>
            <a:custGeom>
              <a:avLst/>
              <a:gdLst/>
              <a:ahLst/>
              <a:cxnLst/>
              <a:rect l="l" t="t" r="r" b="b"/>
              <a:pathLst>
                <a:path w="299085" h="314325">
                  <a:moveTo>
                    <a:pt x="48396" y="0"/>
                  </a:moveTo>
                  <a:lnTo>
                    <a:pt x="28196" y="27135"/>
                  </a:lnTo>
                  <a:lnTo>
                    <a:pt x="12964" y="58071"/>
                  </a:lnTo>
                  <a:lnTo>
                    <a:pt x="3349" y="92117"/>
                  </a:lnTo>
                  <a:lnTo>
                    <a:pt x="0" y="128582"/>
                  </a:lnTo>
                  <a:lnTo>
                    <a:pt x="6186" y="177880"/>
                  </a:lnTo>
                  <a:lnTo>
                    <a:pt x="23645" y="222180"/>
                  </a:lnTo>
                  <a:lnTo>
                    <a:pt x="50726" y="259713"/>
                  </a:lnTo>
                  <a:lnTo>
                    <a:pt x="85779" y="288711"/>
                  </a:lnTo>
                  <a:lnTo>
                    <a:pt x="127153" y="307407"/>
                  </a:lnTo>
                  <a:lnTo>
                    <a:pt x="173198" y="314032"/>
                  </a:lnTo>
                  <a:lnTo>
                    <a:pt x="209244" y="310013"/>
                  </a:lnTo>
                  <a:lnTo>
                    <a:pt x="242705" y="298504"/>
                  </a:lnTo>
                  <a:lnTo>
                    <a:pt x="272815" y="280327"/>
                  </a:lnTo>
                  <a:lnTo>
                    <a:pt x="298807" y="256306"/>
                  </a:lnTo>
                  <a:lnTo>
                    <a:pt x="278839" y="235867"/>
                  </a:lnTo>
                  <a:lnTo>
                    <a:pt x="256988" y="256094"/>
                  </a:lnTo>
                  <a:lnTo>
                    <a:pt x="231665" y="271406"/>
                  </a:lnTo>
                  <a:lnTo>
                    <a:pt x="203519" y="281105"/>
                  </a:lnTo>
                  <a:lnTo>
                    <a:pt x="173198" y="284493"/>
                  </a:lnTo>
                  <a:lnTo>
                    <a:pt x="127181" y="276545"/>
                  </a:lnTo>
                  <a:lnTo>
                    <a:pt x="87216" y="254413"/>
                  </a:lnTo>
                  <a:lnTo>
                    <a:pt x="55701" y="220663"/>
                  </a:lnTo>
                  <a:lnTo>
                    <a:pt x="35033" y="177864"/>
                  </a:lnTo>
                  <a:lnTo>
                    <a:pt x="27611" y="128582"/>
                  </a:lnTo>
                  <a:lnTo>
                    <a:pt x="30427" y="97904"/>
                  </a:lnTo>
                  <a:lnTo>
                    <a:pt x="38517" y="69268"/>
                  </a:lnTo>
                  <a:lnTo>
                    <a:pt x="51342" y="43254"/>
                  </a:lnTo>
                  <a:lnTo>
                    <a:pt x="68364" y="20439"/>
                  </a:lnTo>
                  <a:lnTo>
                    <a:pt x="483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3">
              <a:extLst>
                <a:ext uri="{FF2B5EF4-FFF2-40B4-BE49-F238E27FC236}">
                  <a16:creationId xmlns:a16="http://schemas.microsoft.com/office/drawing/2014/main" id="{B9A8364D-3695-2F00-6D7C-DC7937D5E501}"/>
                </a:ext>
              </a:extLst>
            </p:cNvPr>
            <p:cNvSpPr/>
            <p:nvPr/>
          </p:nvSpPr>
          <p:spPr>
            <a:xfrm>
              <a:off x="3364669" y="4879839"/>
              <a:ext cx="251460" cy="264160"/>
            </a:xfrm>
            <a:custGeom>
              <a:avLst/>
              <a:gdLst/>
              <a:ahLst/>
              <a:cxnLst/>
              <a:rect l="l" t="t" r="r" b="b"/>
              <a:pathLst>
                <a:path w="251460" h="264160">
                  <a:moveTo>
                    <a:pt x="40742" y="0"/>
                  </a:moveTo>
                  <a:lnTo>
                    <a:pt x="23739" y="22812"/>
                  </a:lnTo>
                  <a:lnTo>
                    <a:pt x="10915" y="48830"/>
                  </a:lnTo>
                  <a:lnTo>
                    <a:pt x="2820" y="77472"/>
                  </a:lnTo>
                  <a:lnTo>
                    <a:pt x="0" y="108153"/>
                  </a:lnTo>
                  <a:lnTo>
                    <a:pt x="7422" y="157420"/>
                  </a:lnTo>
                  <a:lnTo>
                    <a:pt x="28089" y="200210"/>
                  </a:lnTo>
                  <a:lnTo>
                    <a:pt x="59605" y="233955"/>
                  </a:lnTo>
                  <a:lnTo>
                    <a:pt x="99570" y="256086"/>
                  </a:lnTo>
                  <a:lnTo>
                    <a:pt x="145587" y="264033"/>
                  </a:lnTo>
                  <a:lnTo>
                    <a:pt x="175908" y="260650"/>
                  </a:lnTo>
                  <a:lnTo>
                    <a:pt x="204053" y="250962"/>
                  </a:lnTo>
                  <a:lnTo>
                    <a:pt x="229376" y="235660"/>
                  </a:lnTo>
                  <a:lnTo>
                    <a:pt x="251227" y="215438"/>
                  </a:lnTo>
                  <a:lnTo>
                    <a:pt x="40742" y="0"/>
                  </a:lnTo>
                  <a:close/>
                </a:path>
              </a:pathLst>
            </a:custGeom>
            <a:solidFill>
              <a:srgbClr val="FF96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4">
              <a:extLst>
                <a:ext uri="{FF2B5EF4-FFF2-40B4-BE49-F238E27FC236}">
                  <a16:creationId xmlns:a16="http://schemas.microsoft.com/office/drawing/2014/main" id="{7FA738D4-7398-1A64-E0CF-8DBDA4FFF1FF}"/>
                </a:ext>
              </a:extLst>
            </p:cNvPr>
            <p:cNvSpPr/>
            <p:nvPr/>
          </p:nvSpPr>
          <p:spPr>
            <a:xfrm>
              <a:off x="3342569" y="4712196"/>
              <a:ext cx="56515" cy="133985"/>
            </a:xfrm>
            <a:custGeom>
              <a:avLst/>
              <a:gdLst/>
              <a:ahLst/>
              <a:cxnLst/>
              <a:rect l="l" t="t" r="r" b="b"/>
              <a:pathLst>
                <a:path w="56514" h="133985">
                  <a:moveTo>
                    <a:pt x="3675" y="0"/>
                  </a:moveTo>
                  <a:lnTo>
                    <a:pt x="0" y="76343"/>
                  </a:lnTo>
                  <a:lnTo>
                    <a:pt x="46323" y="133870"/>
                  </a:lnTo>
                  <a:lnTo>
                    <a:pt x="56103" y="68238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52B0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5">
              <a:extLst>
                <a:ext uri="{FF2B5EF4-FFF2-40B4-BE49-F238E27FC236}">
                  <a16:creationId xmlns:a16="http://schemas.microsoft.com/office/drawing/2014/main" id="{F68BFF13-F0BE-343A-7F66-4AC938F956EB}"/>
                </a:ext>
              </a:extLst>
            </p:cNvPr>
            <p:cNvSpPr/>
            <p:nvPr/>
          </p:nvSpPr>
          <p:spPr>
            <a:xfrm>
              <a:off x="3827152" y="4581103"/>
              <a:ext cx="175895" cy="307340"/>
            </a:xfrm>
            <a:custGeom>
              <a:avLst/>
              <a:gdLst/>
              <a:ahLst/>
              <a:cxnLst/>
              <a:rect l="l" t="t" r="r" b="b"/>
              <a:pathLst>
                <a:path w="175895" h="307339">
                  <a:moveTo>
                    <a:pt x="167680" y="0"/>
                  </a:moveTo>
                  <a:lnTo>
                    <a:pt x="45192" y="41873"/>
                  </a:lnTo>
                  <a:lnTo>
                    <a:pt x="22270" y="173031"/>
                  </a:lnTo>
                  <a:lnTo>
                    <a:pt x="6694" y="263989"/>
                  </a:lnTo>
                  <a:lnTo>
                    <a:pt x="0" y="306985"/>
                  </a:lnTo>
                  <a:lnTo>
                    <a:pt x="47778" y="283740"/>
                  </a:lnTo>
                  <a:lnTo>
                    <a:pt x="65160" y="61411"/>
                  </a:lnTo>
                  <a:lnTo>
                    <a:pt x="175502" y="42804"/>
                  </a:lnTo>
                  <a:lnTo>
                    <a:pt x="1676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6">
              <a:extLst>
                <a:ext uri="{FF2B5EF4-FFF2-40B4-BE49-F238E27FC236}">
                  <a16:creationId xmlns:a16="http://schemas.microsoft.com/office/drawing/2014/main" id="{217D3AD4-1122-EE71-CB6F-5E5AE5FDBB1D}"/>
                </a:ext>
              </a:extLst>
            </p:cNvPr>
            <p:cNvSpPr/>
            <p:nvPr/>
          </p:nvSpPr>
          <p:spPr>
            <a:xfrm>
              <a:off x="3547392" y="4847144"/>
              <a:ext cx="412115" cy="835660"/>
            </a:xfrm>
            <a:custGeom>
              <a:avLst/>
              <a:gdLst/>
              <a:ahLst/>
              <a:cxnLst/>
              <a:rect l="l" t="t" r="r" b="b"/>
              <a:pathLst>
                <a:path w="412114" h="835660">
                  <a:moveTo>
                    <a:pt x="388375" y="0"/>
                  </a:moveTo>
                  <a:lnTo>
                    <a:pt x="0" y="20481"/>
                  </a:lnTo>
                  <a:lnTo>
                    <a:pt x="52124" y="361884"/>
                  </a:lnTo>
                  <a:lnTo>
                    <a:pt x="33025" y="835356"/>
                  </a:lnTo>
                  <a:lnTo>
                    <a:pt x="411547" y="831335"/>
                  </a:lnTo>
                  <a:lnTo>
                    <a:pt x="381412" y="294902"/>
                  </a:lnTo>
                  <a:lnTo>
                    <a:pt x="388375" y="0"/>
                  </a:lnTo>
                  <a:close/>
                </a:path>
              </a:pathLst>
            </a:custGeom>
            <a:solidFill>
              <a:srgbClr val="691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17">
              <a:extLst>
                <a:ext uri="{FF2B5EF4-FFF2-40B4-BE49-F238E27FC236}">
                  <a16:creationId xmlns:a16="http://schemas.microsoft.com/office/drawing/2014/main" id="{2977380A-9CB3-6BAD-C3F5-FF0875D931A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23895" y="4867625"/>
              <a:ext cx="72144" cy="146037"/>
            </a:xfrm>
            <a:prstGeom prst="rect">
              <a:avLst/>
            </a:prstGeom>
          </p:spPr>
        </p:pic>
        <p:sp>
          <p:nvSpPr>
            <p:cNvPr id="21" name="object 18">
              <a:extLst>
                <a:ext uri="{FF2B5EF4-FFF2-40B4-BE49-F238E27FC236}">
                  <a16:creationId xmlns:a16="http://schemas.microsoft.com/office/drawing/2014/main" id="{F7D5C1A6-0651-0D0B-9409-1C539504E570}"/>
                </a:ext>
              </a:extLst>
            </p:cNvPr>
            <p:cNvSpPr/>
            <p:nvPr/>
          </p:nvSpPr>
          <p:spPr>
            <a:xfrm>
              <a:off x="3923590" y="4847151"/>
              <a:ext cx="52069" cy="123825"/>
            </a:xfrm>
            <a:custGeom>
              <a:avLst/>
              <a:gdLst/>
              <a:ahLst/>
              <a:cxnLst/>
              <a:rect l="l" t="t" r="r" b="b"/>
              <a:pathLst>
                <a:path w="52070" h="123825">
                  <a:moveTo>
                    <a:pt x="12167" y="0"/>
                  </a:moveTo>
                  <a:lnTo>
                    <a:pt x="0" y="123723"/>
                  </a:lnTo>
                  <a:lnTo>
                    <a:pt x="24757" y="113725"/>
                  </a:lnTo>
                  <a:lnTo>
                    <a:pt x="42323" y="107242"/>
                  </a:lnTo>
                  <a:lnTo>
                    <a:pt x="51453" y="105117"/>
                  </a:lnTo>
                  <a:lnTo>
                    <a:pt x="47030" y="89875"/>
                  </a:lnTo>
                  <a:lnTo>
                    <a:pt x="34421" y="54305"/>
                  </a:lnTo>
                  <a:lnTo>
                    <a:pt x="20507" y="17863"/>
                  </a:lnTo>
                  <a:lnTo>
                    <a:pt x="12167" y="0"/>
                  </a:lnTo>
                  <a:close/>
                </a:path>
              </a:pathLst>
            </a:custGeom>
            <a:solidFill>
              <a:srgbClr val="691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19">
              <a:extLst>
                <a:ext uri="{FF2B5EF4-FFF2-40B4-BE49-F238E27FC236}">
                  <a16:creationId xmlns:a16="http://schemas.microsoft.com/office/drawing/2014/main" id="{F23C66CE-51D8-5459-BD00-C5010560154D}"/>
                </a:ext>
              </a:extLst>
            </p:cNvPr>
            <p:cNvSpPr/>
            <p:nvPr/>
          </p:nvSpPr>
          <p:spPr>
            <a:xfrm>
              <a:off x="3932986" y="4581111"/>
              <a:ext cx="69850" cy="386715"/>
            </a:xfrm>
            <a:custGeom>
              <a:avLst/>
              <a:gdLst/>
              <a:ahLst/>
              <a:cxnLst/>
              <a:rect l="l" t="t" r="r" b="b"/>
              <a:pathLst>
                <a:path w="69850" h="386714">
                  <a:moveTo>
                    <a:pt x="29679" y="359994"/>
                  </a:moveTo>
                  <a:lnTo>
                    <a:pt x="27241" y="352983"/>
                  </a:lnTo>
                  <a:lnTo>
                    <a:pt x="18237" y="332651"/>
                  </a:lnTo>
                  <a:lnTo>
                    <a:pt x="0" y="292696"/>
                  </a:lnTo>
                  <a:lnTo>
                    <a:pt x="1727" y="386435"/>
                  </a:lnTo>
                  <a:lnTo>
                    <a:pt x="13639" y="372529"/>
                  </a:lnTo>
                  <a:lnTo>
                    <a:pt x="22567" y="363347"/>
                  </a:lnTo>
                  <a:lnTo>
                    <a:pt x="28168" y="359994"/>
                  </a:lnTo>
                  <a:lnTo>
                    <a:pt x="29679" y="359994"/>
                  </a:lnTo>
                  <a:close/>
                </a:path>
                <a:path w="69850" h="386714">
                  <a:moveTo>
                    <a:pt x="69659" y="42811"/>
                  </a:moveTo>
                  <a:lnTo>
                    <a:pt x="61836" y="0"/>
                  </a:lnTo>
                  <a:lnTo>
                    <a:pt x="51422" y="29768"/>
                  </a:lnTo>
                  <a:lnTo>
                    <a:pt x="66192" y="44653"/>
                  </a:lnTo>
                  <a:lnTo>
                    <a:pt x="69659" y="42811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0">
              <a:extLst>
                <a:ext uri="{FF2B5EF4-FFF2-40B4-BE49-F238E27FC236}">
                  <a16:creationId xmlns:a16="http://schemas.microsoft.com/office/drawing/2014/main" id="{28D772E3-0F17-B5F0-49C7-31B5EB4B50E6}"/>
                </a:ext>
              </a:extLst>
            </p:cNvPr>
            <p:cNvSpPr/>
            <p:nvPr/>
          </p:nvSpPr>
          <p:spPr>
            <a:xfrm>
              <a:off x="4081760" y="5059288"/>
              <a:ext cx="305435" cy="135890"/>
            </a:xfrm>
            <a:custGeom>
              <a:avLst/>
              <a:gdLst/>
              <a:ahLst/>
              <a:cxnLst/>
              <a:rect l="l" t="t" r="r" b="b"/>
              <a:pathLst>
                <a:path w="305435" h="135889">
                  <a:moveTo>
                    <a:pt x="87232" y="0"/>
                  </a:moveTo>
                  <a:lnTo>
                    <a:pt x="4743" y="29391"/>
                  </a:lnTo>
                  <a:lnTo>
                    <a:pt x="0" y="101190"/>
                  </a:lnTo>
                  <a:lnTo>
                    <a:pt x="131304" y="135325"/>
                  </a:lnTo>
                  <a:lnTo>
                    <a:pt x="251803" y="128163"/>
                  </a:lnTo>
                  <a:lnTo>
                    <a:pt x="304828" y="106007"/>
                  </a:lnTo>
                  <a:lnTo>
                    <a:pt x="277803" y="29590"/>
                  </a:lnTo>
                  <a:lnTo>
                    <a:pt x="187816" y="7622"/>
                  </a:lnTo>
                  <a:lnTo>
                    <a:pt x="87232" y="0"/>
                  </a:lnTo>
                  <a:close/>
                </a:path>
              </a:pathLst>
            </a:custGeom>
            <a:solidFill>
              <a:srgbClr val="5D5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1">
              <a:extLst>
                <a:ext uri="{FF2B5EF4-FFF2-40B4-BE49-F238E27FC236}">
                  <a16:creationId xmlns:a16="http://schemas.microsoft.com/office/drawing/2014/main" id="{C99B6322-5321-D947-7F45-CCB8B0DD827B}"/>
                </a:ext>
              </a:extLst>
            </p:cNvPr>
            <p:cNvSpPr/>
            <p:nvPr/>
          </p:nvSpPr>
          <p:spPr>
            <a:xfrm>
              <a:off x="4081746" y="5160473"/>
              <a:ext cx="325120" cy="495934"/>
            </a:xfrm>
            <a:custGeom>
              <a:avLst/>
              <a:gdLst/>
              <a:ahLst/>
              <a:cxnLst/>
              <a:rect l="l" t="t" r="r" b="b"/>
              <a:pathLst>
                <a:path w="325120" h="495935">
                  <a:moveTo>
                    <a:pt x="0" y="0"/>
                  </a:moveTo>
                  <a:lnTo>
                    <a:pt x="26931" y="235008"/>
                  </a:lnTo>
                  <a:lnTo>
                    <a:pt x="2450" y="495733"/>
                  </a:lnTo>
                  <a:lnTo>
                    <a:pt x="325120" y="487388"/>
                  </a:lnTo>
                  <a:lnTo>
                    <a:pt x="302493" y="239615"/>
                  </a:lnTo>
                  <a:lnTo>
                    <a:pt x="302912" y="29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">
              <a:extLst>
                <a:ext uri="{FF2B5EF4-FFF2-40B4-BE49-F238E27FC236}">
                  <a16:creationId xmlns:a16="http://schemas.microsoft.com/office/drawing/2014/main" id="{5094AB68-7614-C03D-2690-E8E37DD808CD}"/>
                </a:ext>
              </a:extLst>
            </p:cNvPr>
            <p:cNvSpPr/>
            <p:nvPr/>
          </p:nvSpPr>
          <p:spPr>
            <a:xfrm>
              <a:off x="4081754" y="5073198"/>
              <a:ext cx="325120" cy="617855"/>
            </a:xfrm>
            <a:custGeom>
              <a:avLst/>
              <a:gdLst/>
              <a:ahLst/>
              <a:cxnLst/>
              <a:rect l="l" t="t" r="r" b="b"/>
              <a:pathLst>
                <a:path w="325120" h="617854">
                  <a:moveTo>
                    <a:pt x="302920" y="90182"/>
                  </a:moveTo>
                  <a:lnTo>
                    <a:pt x="278320" y="29591"/>
                  </a:lnTo>
                  <a:lnTo>
                    <a:pt x="188328" y="7607"/>
                  </a:lnTo>
                  <a:lnTo>
                    <a:pt x="87757" y="0"/>
                  </a:lnTo>
                  <a:lnTo>
                    <a:pt x="5257" y="29387"/>
                  </a:lnTo>
                  <a:lnTo>
                    <a:pt x="0" y="87287"/>
                  </a:lnTo>
                  <a:lnTo>
                    <a:pt x="131826" y="135331"/>
                  </a:lnTo>
                  <a:lnTo>
                    <a:pt x="252323" y="128168"/>
                  </a:lnTo>
                  <a:lnTo>
                    <a:pt x="302920" y="90182"/>
                  </a:lnTo>
                  <a:close/>
                </a:path>
                <a:path w="325120" h="617854">
                  <a:moveTo>
                    <a:pt x="325107" y="574675"/>
                  </a:moveTo>
                  <a:lnTo>
                    <a:pt x="2451" y="583006"/>
                  </a:lnTo>
                  <a:lnTo>
                    <a:pt x="28257" y="613791"/>
                  </a:lnTo>
                  <a:lnTo>
                    <a:pt x="302539" y="617385"/>
                  </a:lnTo>
                  <a:lnTo>
                    <a:pt x="325107" y="574675"/>
                  </a:lnTo>
                  <a:close/>
                </a:path>
              </a:pathLst>
            </a:custGeom>
            <a:solidFill>
              <a:srgbClr val="A3A0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3">
              <a:extLst>
                <a:ext uri="{FF2B5EF4-FFF2-40B4-BE49-F238E27FC236}">
                  <a16:creationId xmlns:a16="http://schemas.microsoft.com/office/drawing/2014/main" id="{9BF5BD23-2478-336B-EC31-895132127C1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33611" y="4967923"/>
              <a:ext cx="197917" cy="206595"/>
            </a:xfrm>
            <a:prstGeom prst="rect">
              <a:avLst/>
            </a:prstGeom>
          </p:spPr>
        </p:pic>
        <p:sp>
          <p:nvSpPr>
            <p:cNvPr id="27" name="object 24">
              <a:extLst>
                <a:ext uri="{FF2B5EF4-FFF2-40B4-BE49-F238E27FC236}">
                  <a16:creationId xmlns:a16="http://schemas.microsoft.com/office/drawing/2014/main" id="{2C124A89-2E34-D7C4-A3C8-06024B9A0C99}"/>
                </a:ext>
              </a:extLst>
            </p:cNvPr>
            <p:cNvSpPr/>
            <p:nvPr/>
          </p:nvSpPr>
          <p:spPr>
            <a:xfrm>
              <a:off x="4099226" y="5308597"/>
              <a:ext cx="301625" cy="264160"/>
            </a:xfrm>
            <a:custGeom>
              <a:avLst/>
              <a:gdLst/>
              <a:ahLst/>
              <a:cxnLst/>
              <a:rect l="l" t="t" r="r" b="b"/>
              <a:pathLst>
                <a:path w="301625" h="264160">
                  <a:moveTo>
                    <a:pt x="0" y="0"/>
                  </a:moveTo>
                  <a:lnTo>
                    <a:pt x="9455" y="86897"/>
                  </a:lnTo>
                  <a:lnTo>
                    <a:pt x="103996" y="58867"/>
                  </a:lnTo>
                  <a:lnTo>
                    <a:pt x="184235" y="101808"/>
                  </a:lnTo>
                  <a:lnTo>
                    <a:pt x="301592" y="264054"/>
                  </a:lnTo>
                  <a:lnTo>
                    <a:pt x="292682" y="170193"/>
                  </a:lnTo>
                  <a:lnTo>
                    <a:pt x="196109" y="60437"/>
                  </a:lnTo>
                  <a:lnTo>
                    <a:pt x="108446" y="19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5">
              <a:extLst>
                <a:ext uri="{FF2B5EF4-FFF2-40B4-BE49-F238E27FC236}">
                  <a16:creationId xmlns:a16="http://schemas.microsoft.com/office/drawing/2014/main" id="{3B0F3563-6588-7943-63F1-CCF3C67DACAA}"/>
                </a:ext>
              </a:extLst>
            </p:cNvPr>
            <p:cNvSpPr/>
            <p:nvPr/>
          </p:nvSpPr>
          <p:spPr>
            <a:xfrm>
              <a:off x="2443196" y="10795623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51" y="105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6">
              <a:extLst>
                <a:ext uri="{FF2B5EF4-FFF2-40B4-BE49-F238E27FC236}">
                  <a16:creationId xmlns:a16="http://schemas.microsoft.com/office/drawing/2014/main" id="{20273BA3-D17D-075F-AD10-EF6438EA6B1D}"/>
                </a:ext>
              </a:extLst>
            </p:cNvPr>
            <p:cNvSpPr/>
            <p:nvPr/>
          </p:nvSpPr>
          <p:spPr>
            <a:xfrm>
              <a:off x="2735503" y="10810399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99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48" y="320078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77"/>
                  </a:lnTo>
                  <a:lnTo>
                    <a:pt x="331266" y="492277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49"/>
                  </a:moveTo>
                  <a:lnTo>
                    <a:pt x="460832" y="21958"/>
                  </a:lnTo>
                  <a:lnTo>
                    <a:pt x="439115" y="492277"/>
                  </a:lnTo>
                  <a:lnTo>
                    <a:pt x="495198" y="492277"/>
                  </a:lnTo>
                  <a:lnTo>
                    <a:pt x="529920" y="25349"/>
                  </a:lnTo>
                  <a:close/>
                </a:path>
                <a:path w="1865629" h="492759">
                  <a:moveTo>
                    <a:pt x="1634464" y="79222"/>
                  </a:moveTo>
                  <a:lnTo>
                    <a:pt x="813816" y="39192"/>
                  </a:lnTo>
                  <a:lnTo>
                    <a:pt x="788174" y="492277"/>
                  </a:lnTo>
                  <a:lnTo>
                    <a:pt x="1614716" y="492277"/>
                  </a:lnTo>
                  <a:lnTo>
                    <a:pt x="1634464" y="79222"/>
                  </a:lnTo>
                  <a:close/>
                </a:path>
                <a:path w="1865629" h="492759">
                  <a:moveTo>
                    <a:pt x="1765173" y="85598"/>
                  </a:moveTo>
                  <a:lnTo>
                    <a:pt x="1715858" y="83172"/>
                  </a:lnTo>
                  <a:lnTo>
                    <a:pt x="1679575" y="492277"/>
                  </a:lnTo>
                  <a:lnTo>
                    <a:pt x="1731518" y="492277"/>
                  </a:lnTo>
                  <a:lnTo>
                    <a:pt x="1765173" y="85598"/>
                  </a:lnTo>
                  <a:close/>
                </a:path>
                <a:path w="1865629" h="492759">
                  <a:moveTo>
                    <a:pt x="1865325" y="90474"/>
                  </a:moveTo>
                  <a:lnTo>
                    <a:pt x="1827136" y="88607"/>
                  </a:lnTo>
                  <a:lnTo>
                    <a:pt x="1796072" y="492290"/>
                  </a:lnTo>
                  <a:lnTo>
                    <a:pt x="1852523" y="492290"/>
                  </a:lnTo>
                  <a:lnTo>
                    <a:pt x="1865325" y="90474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7">
              <a:extLst>
                <a:ext uri="{FF2B5EF4-FFF2-40B4-BE49-F238E27FC236}">
                  <a16:creationId xmlns:a16="http://schemas.microsoft.com/office/drawing/2014/main" id="{6AC3FAC8-566B-5852-7887-A2357AD4EA70}"/>
                </a:ext>
              </a:extLst>
            </p:cNvPr>
            <p:cNvSpPr/>
            <p:nvPr/>
          </p:nvSpPr>
          <p:spPr>
            <a:xfrm>
              <a:off x="2641656" y="1036511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50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5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8">
              <a:extLst>
                <a:ext uri="{FF2B5EF4-FFF2-40B4-BE49-F238E27FC236}">
                  <a16:creationId xmlns:a16="http://schemas.microsoft.com/office/drawing/2014/main" id="{FCEFF77C-7425-80A4-FB92-0ABBF3DC93CD}"/>
                </a:ext>
              </a:extLst>
            </p:cNvPr>
            <p:cNvSpPr/>
            <p:nvPr/>
          </p:nvSpPr>
          <p:spPr>
            <a:xfrm>
              <a:off x="2641663" y="1036511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0"/>
                  </a:moveTo>
                  <a:lnTo>
                    <a:pt x="12814" y="0"/>
                  </a:lnTo>
                  <a:lnTo>
                    <a:pt x="0" y="401815"/>
                  </a:lnTo>
                  <a:lnTo>
                    <a:pt x="38201" y="403682"/>
                  </a:lnTo>
                  <a:lnTo>
                    <a:pt x="69253" y="0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04"/>
                  </a:lnTo>
                  <a:lnTo>
                    <a:pt x="149479" y="409130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0"/>
                  </a:moveTo>
                  <a:lnTo>
                    <a:pt x="250609" y="0"/>
                  </a:lnTo>
                  <a:lnTo>
                    <a:pt x="230860" y="413080"/>
                  </a:lnTo>
                  <a:lnTo>
                    <a:pt x="1051521" y="453110"/>
                  </a:lnTo>
                  <a:lnTo>
                    <a:pt x="1077163" y="0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06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0"/>
                  </a:moveTo>
                  <a:lnTo>
                    <a:pt x="1534058" y="0"/>
                  </a:lnTo>
                  <a:lnTo>
                    <a:pt x="1506778" y="475297"/>
                  </a:lnTo>
                  <a:lnTo>
                    <a:pt x="1584325" y="479107"/>
                  </a:lnTo>
                  <a:lnTo>
                    <a:pt x="1590675" y="0"/>
                  </a:lnTo>
                  <a:close/>
                </a:path>
                <a:path w="1865629" h="492759">
                  <a:moveTo>
                    <a:pt x="1865337" y="12"/>
                  </a:moveTo>
                  <a:lnTo>
                    <a:pt x="1766417" y="12"/>
                  </a:lnTo>
                  <a:lnTo>
                    <a:pt x="1754301" y="172212"/>
                  </a:lnTo>
                  <a:lnTo>
                    <a:pt x="1746770" y="487006"/>
                  </a:lnTo>
                  <a:lnTo>
                    <a:pt x="1855038" y="492290"/>
                  </a:lnTo>
                  <a:lnTo>
                    <a:pt x="1865337" y="1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9">
              <a:extLst>
                <a:ext uri="{FF2B5EF4-FFF2-40B4-BE49-F238E27FC236}">
                  <a16:creationId xmlns:a16="http://schemas.microsoft.com/office/drawing/2014/main" id="{66234E14-325A-FDD2-83E2-B9DDD5894166}"/>
                </a:ext>
              </a:extLst>
            </p:cNvPr>
            <p:cNvSpPr/>
            <p:nvPr/>
          </p:nvSpPr>
          <p:spPr>
            <a:xfrm>
              <a:off x="2820944" y="9892007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24"/>
                  </a:lnTo>
                  <a:lnTo>
                    <a:pt x="1839347" y="434824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7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0">
              <a:extLst>
                <a:ext uri="{FF2B5EF4-FFF2-40B4-BE49-F238E27FC236}">
                  <a16:creationId xmlns:a16="http://schemas.microsoft.com/office/drawing/2014/main" id="{1D190D2A-25A4-18A7-0557-17FCEE49B2BE}"/>
                </a:ext>
              </a:extLst>
            </p:cNvPr>
            <p:cNvSpPr/>
            <p:nvPr/>
          </p:nvSpPr>
          <p:spPr>
            <a:xfrm>
              <a:off x="3071609" y="990468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33"/>
                  </a:moveTo>
                  <a:lnTo>
                    <a:pt x="8839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33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82" y="11303"/>
                  </a:lnTo>
                  <a:lnTo>
                    <a:pt x="235546" y="422160"/>
                  </a:lnTo>
                  <a:lnTo>
                    <a:pt x="284124" y="422160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17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17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06" y="422160"/>
                  </a:lnTo>
                  <a:lnTo>
                    <a:pt x="1384731" y="422160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51" y="73393"/>
                  </a:moveTo>
                  <a:lnTo>
                    <a:pt x="1471485" y="71323"/>
                  </a:lnTo>
                  <a:lnTo>
                    <a:pt x="1440357" y="422160"/>
                  </a:lnTo>
                  <a:lnTo>
                    <a:pt x="1484896" y="422160"/>
                  </a:lnTo>
                  <a:lnTo>
                    <a:pt x="1513751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96"/>
                  </a:lnTo>
                  <a:lnTo>
                    <a:pt x="1540268" y="422148"/>
                  </a:lnTo>
                  <a:lnTo>
                    <a:pt x="1588668" y="422148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1">
              <a:extLst>
                <a:ext uri="{FF2B5EF4-FFF2-40B4-BE49-F238E27FC236}">
                  <a16:creationId xmlns:a16="http://schemas.microsoft.com/office/drawing/2014/main" id="{85F46BC0-78C5-4CE9-836C-AE0BDBAFE6BA}"/>
                </a:ext>
              </a:extLst>
            </p:cNvPr>
            <p:cNvSpPr/>
            <p:nvPr/>
          </p:nvSpPr>
          <p:spPr>
            <a:xfrm>
              <a:off x="2724904" y="9379716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2">
              <a:extLst>
                <a:ext uri="{FF2B5EF4-FFF2-40B4-BE49-F238E27FC236}">
                  <a16:creationId xmlns:a16="http://schemas.microsoft.com/office/drawing/2014/main" id="{7130A509-D9FD-F8EB-9AEF-3A9AFBA0BBB4}"/>
                </a:ext>
              </a:extLst>
            </p:cNvPr>
            <p:cNvSpPr/>
            <p:nvPr/>
          </p:nvSpPr>
          <p:spPr>
            <a:xfrm>
              <a:off x="3017215" y="9394488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87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78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77"/>
                  </a:lnTo>
                  <a:lnTo>
                    <a:pt x="331279" y="492277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36"/>
                  </a:moveTo>
                  <a:lnTo>
                    <a:pt x="460832" y="21958"/>
                  </a:lnTo>
                  <a:lnTo>
                    <a:pt x="439127" y="492277"/>
                  </a:lnTo>
                  <a:lnTo>
                    <a:pt x="495185" y="492277"/>
                  </a:lnTo>
                  <a:lnTo>
                    <a:pt x="529920" y="25336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03" y="39179"/>
                  </a:lnTo>
                  <a:lnTo>
                    <a:pt x="788162" y="492290"/>
                  </a:lnTo>
                  <a:lnTo>
                    <a:pt x="1614728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60" y="85585"/>
                  </a:moveTo>
                  <a:lnTo>
                    <a:pt x="1715858" y="83159"/>
                  </a:lnTo>
                  <a:lnTo>
                    <a:pt x="1679575" y="492290"/>
                  </a:lnTo>
                  <a:lnTo>
                    <a:pt x="1731518" y="492290"/>
                  </a:lnTo>
                  <a:lnTo>
                    <a:pt x="1765160" y="85585"/>
                  </a:lnTo>
                  <a:close/>
                </a:path>
                <a:path w="1865629" h="492759">
                  <a:moveTo>
                    <a:pt x="1865325" y="90462"/>
                  </a:moveTo>
                  <a:lnTo>
                    <a:pt x="1827123" y="88620"/>
                  </a:lnTo>
                  <a:lnTo>
                    <a:pt x="1796072" y="492277"/>
                  </a:lnTo>
                  <a:lnTo>
                    <a:pt x="1852510" y="492277"/>
                  </a:lnTo>
                  <a:lnTo>
                    <a:pt x="1865325" y="9046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3">
              <a:extLst>
                <a:ext uri="{FF2B5EF4-FFF2-40B4-BE49-F238E27FC236}">
                  <a16:creationId xmlns:a16="http://schemas.microsoft.com/office/drawing/2014/main" id="{6B1ED694-B986-6B71-037C-F9B4F0D3F0DD}"/>
                </a:ext>
              </a:extLst>
            </p:cNvPr>
            <p:cNvSpPr/>
            <p:nvPr/>
          </p:nvSpPr>
          <p:spPr>
            <a:xfrm>
              <a:off x="2699279" y="894920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4">
              <a:extLst>
                <a:ext uri="{FF2B5EF4-FFF2-40B4-BE49-F238E27FC236}">
                  <a16:creationId xmlns:a16="http://schemas.microsoft.com/office/drawing/2014/main" id="{26452FE0-2DCD-CC5C-234B-9DCD0EF50E2D}"/>
                </a:ext>
              </a:extLst>
            </p:cNvPr>
            <p:cNvSpPr/>
            <p:nvPr/>
          </p:nvSpPr>
          <p:spPr>
            <a:xfrm>
              <a:off x="2699283" y="894920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65" y="0"/>
                  </a:moveTo>
                  <a:lnTo>
                    <a:pt x="12827" y="0"/>
                  </a:lnTo>
                  <a:lnTo>
                    <a:pt x="0" y="401815"/>
                  </a:lnTo>
                  <a:lnTo>
                    <a:pt x="38201" y="403694"/>
                  </a:lnTo>
                  <a:lnTo>
                    <a:pt x="69265" y="0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04"/>
                  </a:lnTo>
                  <a:lnTo>
                    <a:pt x="149479" y="409105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21" y="12"/>
                  </a:lnTo>
                  <a:lnTo>
                    <a:pt x="230873" y="413067"/>
                  </a:lnTo>
                  <a:lnTo>
                    <a:pt x="1051521" y="453097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06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0"/>
                  </a:moveTo>
                  <a:lnTo>
                    <a:pt x="1534058" y="0"/>
                  </a:lnTo>
                  <a:lnTo>
                    <a:pt x="1506778" y="475297"/>
                  </a:lnTo>
                  <a:lnTo>
                    <a:pt x="1584325" y="479082"/>
                  </a:lnTo>
                  <a:lnTo>
                    <a:pt x="1590675" y="0"/>
                  </a:lnTo>
                  <a:close/>
                </a:path>
                <a:path w="1865629" h="492759">
                  <a:moveTo>
                    <a:pt x="1865337" y="12"/>
                  </a:moveTo>
                  <a:lnTo>
                    <a:pt x="1766417" y="12"/>
                  </a:lnTo>
                  <a:lnTo>
                    <a:pt x="1754301" y="172212"/>
                  </a:lnTo>
                  <a:lnTo>
                    <a:pt x="1746758" y="487006"/>
                  </a:lnTo>
                  <a:lnTo>
                    <a:pt x="1855038" y="492290"/>
                  </a:lnTo>
                  <a:lnTo>
                    <a:pt x="1865337" y="1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5">
              <a:extLst>
                <a:ext uri="{FF2B5EF4-FFF2-40B4-BE49-F238E27FC236}">
                  <a16:creationId xmlns:a16="http://schemas.microsoft.com/office/drawing/2014/main" id="{F3412566-44D4-32BB-0484-F8DEFBBE47E9}"/>
                </a:ext>
              </a:extLst>
            </p:cNvPr>
            <p:cNvSpPr/>
            <p:nvPr/>
          </p:nvSpPr>
          <p:spPr>
            <a:xfrm>
              <a:off x="2718501" y="8476101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24"/>
                  </a:lnTo>
                  <a:lnTo>
                    <a:pt x="1839347" y="434824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6">
              <a:extLst>
                <a:ext uri="{FF2B5EF4-FFF2-40B4-BE49-F238E27FC236}">
                  <a16:creationId xmlns:a16="http://schemas.microsoft.com/office/drawing/2014/main" id="{2D8F0884-58A0-FBF7-6333-811665C67795}"/>
                </a:ext>
              </a:extLst>
            </p:cNvPr>
            <p:cNvSpPr/>
            <p:nvPr/>
          </p:nvSpPr>
          <p:spPr>
            <a:xfrm>
              <a:off x="2969171" y="848877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08"/>
                  </a:moveTo>
                  <a:lnTo>
                    <a:pt x="8826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08"/>
                  </a:lnTo>
                  <a:close/>
                </a:path>
                <a:path w="1600200" h="422275">
                  <a:moveTo>
                    <a:pt x="307492" y="14554"/>
                  </a:moveTo>
                  <a:lnTo>
                    <a:pt x="240969" y="11315"/>
                  </a:lnTo>
                  <a:lnTo>
                    <a:pt x="235546" y="422160"/>
                  </a:lnTo>
                  <a:lnTo>
                    <a:pt x="284111" y="422160"/>
                  </a:lnTo>
                  <a:lnTo>
                    <a:pt x="307492" y="14554"/>
                  </a:lnTo>
                  <a:close/>
                </a:path>
                <a:path w="1600200" h="422275">
                  <a:moveTo>
                    <a:pt x="454444" y="21729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29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06" y="422173"/>
                  </a:lnTo>
                  <a:lnTo>
                    <a:pt x="1384731" y="422173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51" y="73393"/>
                  </a:moveTo>
                  <a:lnTo>
                    <a:pt x="1471485" y="71348"/>
                  </a:lnTo>
                  <a:lnTo>
                    <a:pt x="1440345" y="422148"/>
                  </a:lnTo>
                  <a:lnTo>
                    <a:pt x="1484896" y="422148"/>
                  </a:lnTo>
                  <a:lnTo>
                    <a:pt x="1513751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84"/>
                  </a:lnTo>
                  <a:lnTo>
                    <a:pt x="1540268" y="422148"/>
                  </a:lnTo>
                  <a:lnTo>
                    <a:pt x="1588668" y="422148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37">
              <a:extLst>
                <a:ext uri="{FF2B5EF4-FFF2-40B4-BE49-F238E27FC236}">
                  <a16:creationId xmlns:a16="http://schemas.microsoft.com/office/drawing/2014/main" id="{32FC91FD-A300-0207-10F8-A38CFB21BF35}"/>
                </a:ext>
              </a:extLst>
            </p:cNvPr>
            <p:cNvSpPr/>
            <p:nvPr/>
          </p:nvSpPr>
          <p:spPr>
            <a:xfrm>
              <a:off x="2443194" y="794466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38">
              <a:extLst>
                <a:ext uri="{FF2B5EF4-FFF2-40B4-BE49-F238E27FC236}">
                  <a16:creationId xmlns:a16="http://schemas.microsoft.com/office/drawing/2014/main" id="{6B4F984C-15F3-0EE7-0BC9-6C854E5D853C}"/>
                </a:ext>
              </a:extLst>
            </p:cNvPr>
            <p:cNvSpPr/>
            <p:nvPr/>
          </p:nvSpPr>
          <p:spPr>
            <a:xfrm>
              <a:off x="2735503" y="7959438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99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90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90"/>
                  </a:lnTo>
                  <a:lnTo>
                    <a:pt x="331279" y="492290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49"/>
                  </a:moveTo>
                  <a:lnTo>
                    <a:pt x="460832" y="21958"/>
                  </a:lnTo>
                  <a:lnTo>
                    <a:pt x="439127" y="492277"/>
                  </a:lnTo>
                  <a:lnTo>
                    <a:pt x="495185" y="492277"/>
                  </a:lnTo>
                  <a:lnTo>
                    <a:pt x="529920" y="25349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16" y="39179"/>
                  </a:lnTo>
                  <a:lnTo>
                    <a:pt x="788162" y="492290"/>
                  </a:lnTo>
                  <a:lnTo>
                    <a:pt x="1614716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73" y="85585"/>
                  </a:moveTo>
                  <a:lnTo>
                    <a:pt x="1715858" y="83172"/>
                  </a:lnTo>
                  <a:lnTo>
                    <a:pt x="1679575" y="492302"/>
                  </a:lnTo>
                  <a:lnTo>
                    <a:pt x="1731530" y="492302"/>
                  </a:lnTo>
                  <a:lnTo>
                    <a:pt x="1765173" y="85585"/>
                  </a:lnTo>
                  <a:close/>
                </a:path>
                <a:path w="1865629" h="492759">
                  <a:moveTo>
                    <a:pt x="1865325" y="90474"/>
                  </a:moveTo>
                  <a:lnTo>
                    <a:pt x="1827123" y="88607"/>
                  </a:lnTo>
                  <a:lnTo>
                    <a:pt x="1796072" y="492290"/>
                  </a:lnTo>
                  <a:lnTo>
                    <a:pt x="1852510" y="492290"/>
                  </a:lnTo>
                  <a:lnTo>
                    <a:pt x="1865325" y="90474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39">
              <a:extLst>
                <a:ext uri="{FF2B5EF4-FFF2-40B4-BE49-F238E27FC236}">
                  <a16:creationId xmlns:a16="http://schemas.microsoft.com/office/drawing/2014/main" id="{FD81C817-E638-A619-441F-79FD05DBC1C6}"/>
                </a:ext>
              </a:extLst>
            </p:cNvPr>
            <p:cNvSpPr/>
            <p:nvPr/>
          </p:nvSpPr>
          <p:spPr>
            <a:xfrm>
              <a:off x="2532814" y="7514163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0">
              <a:extLst>
                <a:ext uri="{FF2B5EF4-FFF2-40B4-BE49-F238E27FC236}">
                  <a16:creationId xmlns:a16="http://schemas.microsoft.com/office/drawing/2014/main" id="{5F12405A-451A-406C-26F6-F9EA2455049B}"/>
                </a:ext>
              </a:extLst>
            </p:cNvPr>
            <p:cNvSpPr/>
            <p:nvPr/>
          </p:nvSpPr>
          <p:spPr>
            <a:xfrm>
              <a:off x="2532824" y="751415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12"/>
                  </a:moveTo>
                  <a:lnTo>
                    <a:pt x="12814" y="12"/>
                  </a:lnTo>
                  <a:lnTo>
                    <a:pt x="0" y="401815"/>
                  </a:lnTo>
                  <a:lnTo>
                    <a:pt x="38201" y="403694"/>
                  </a:lnTo>
                  <a:lnTo>
                    <a:pt x="69253" y="12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17"/>
                  </a:lnTo>
                  <a:lnTo>
                    <a:pt x="149466" y="409105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09" y="12"/>
                  </a:lnTo>
                  <a:lnTo>
                    <a:pt x="230860" y="413092"/>
                  </a:lnTo>
                  <a:lnTo>
                    <a:pt x="1051521" y="453123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31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12"/>
                  </a:moveTo>
                  <a:lnTo>
                    <a:pt x="1534058" y="12"/>
                  </a:lnTo>
                  <a:lnTo>
                    <a:pt x="1506778" y="475322"/>
                  </a:lnTo>
                  <a:lnTo>
                    <a:pt x="1584325" y="479094"/>
                  </a:lnTo>
                  <a:lnTo>
                    <a:pt x="1590675" y="12"/>
                  </a:lnTo>
                  <a:close/>
                </a:path>
                <a:path w="1865629" h="492759">
                  <a:moveTo>
                    <a:pt x="1865325" y="25"/>
                  </a:moveTo>
                  <a:lnTo>
                    <a:pt x="1766404" y="25"/>
                  </a:lnTo>
                  <a:lnTo>
                    <a:pt x="1754301" y="172212"/>
                  </a:lnTo>
                  <a:lnTo>
                    <a:pt x="1746758" y="487006"/>
                  </a:lnTo>
                  <a:lnTo>
                    <a:pt x="1855038" y="492302"/>
                  </a:lnTo>
                  <a:lnTo>
                    <a:pt x="1865325" y="25"/>
                  </a:lnTo>
                  <a:close/>
                </a:path>
              </a:pathLst>
            </a:custGeom>
            <a:solidFill>
              <a:srgbClr val="FE7E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1">
              <a:extLst>
                <a:ext uri="{FF2B5EF4-FFF2-40B4-BE49-F238E27FC236}">
                  <a16:creationId xmlns:a16="http://schemas.microsoft.com/office/drawing/2014/main" id="{B1546F30-5929-8207-E0AB-EAC7DEC9106C}"/>
                </a:ext>
              </a:extLst>
            </p:cNvPr>
            <p:cNvSpPr/>
            <p:nvPr/>
          </p:nvSpPr>
          <p:spPr>
            <a:xfrm>
              <a:off x="2635268" y="7041053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45"/>
                  </a:lnTo>
                  <a:lnTo>
                    <a:pt x="1839347" y="434845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2">
              <a:extLst>
                <a:ext uri="{FF2B5EF4-FFF2-40B4-BE49-F238E27FC236}">
                  <a16:creationId xmlns:a16="http://schemas.microsoft.com/office/drawing/2014/main" id="{F234DDA4-A7D0-4623-3702-596E3C21E2D0}"/>
                </a:ext>
              </a:extLst>
            </p:cNvPr>
            <p:cNvSpPr/>
            <p:nvPr/>
          </p:nvSpPr>
          <p:spPr>
            <a:xfrm>
              <a:off x="2885935" y="705372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08"/>
                  </a:moveTo>
                  <a:lnTo>
                    <a:pt x="8839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510"/>
                  </a:lnTo>
                  <a:lnTo>
                    <a:pt x="101688" y="4508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82" y="11315"/>
                  </a:lnTo>
                  <a:lnTo>
                    <a:pt x="235546" y="422173"/>
                  </a:lnTo>
                  <a:lnTo>
                    <a:pt x="284124" y="422173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29"/>
                  </a:moveTo>
                  <a:lnTo>
                    <a:pt x="395185" y="18846"/>
                  </a:lnTo>
                  <a:lnTo>
                    <a:pt x="376580" y="422173"/>
                  </a:lnTo>
                  <a:lnTo>
                    <a:pt x="424675" y="422173"/>
                  </a:lnTo>
                  <a:lnTo>
                    <a:pt x="454444" y="21729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19" y="422173"/>
                  </a:lnTo>
                  <a:lnTo>
                    <a:pt x="1384744" y="422173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63" y="73393"/>
                  </a:moveTo>
                  <a:lnTo>
                    <a:pt x="1471485" y="71348"/>
                  </a:lnTo>
                  <a:lnTo>
                    <a:pt x="1440357" y="422186"/>
                  </a:lnTo>
                  <a:lnTo>
                    <a:pt x="1484896" y="422186"/>
                  </a:lnTo>
                  <a:lnTo>
                    <a:pt x="1513763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84"/>
                  </a:lnTo>
                  <a:lnTo>
                    <a:pt x="1540268" y="422186"/>
                  </a:lnTo>
                  <a:lnTo>
                    <a:pt x="1588668" y="422186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3">
              <a:extLst>
                <a:ext uri="{FF2B5EF4-FFF2-40B4-BE49-F238E27FC236}">
                  <a16:creationId xmlns:a16="http://schemas.microsoft.com/office/drawing/2014/main" id="{51CE50B1-B52E-F3FD-052D-D34B56C56E88}"/>
                </a:ext>
              </a:extLst>
            </p:cNvPr>
            <p:cNvSpPr/>
            <p:nvPr/>
          </p:nvSpPr>
          <p:spPr>
            <a:xfrm>
              <a:off x="2526427" y="6509625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4">
              <a:extLst>
                <a:ext uri="{FF2B5EF4-FFF2-40B4-BE49-F238E27FC236}">
                  <a16:creationId xmlns:a16="http://schemas.microsoft.com/office/drawing/2014/main" id="{1B2BC621-4B58-72B1-8A2B-159E88BB5291}"/>
                </a:ext>
              </a:extLst>
            </p:cNvPr>
            <p:cNvSpPr/>
            <p:nvPr/>
          </p:nvSpPr>
          <p:spPr>
            <a:xfrm>
              <a:off x="2818739" y="6524389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54" y="5295"/>
                  </a:moveTo>
                  <a:lnTo>
                    <a:pt x="10287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90"/>
                  </a:lnTo>
                  <a:lnTo>
                    <a:pt x="118554" y="5295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208"/>
                  </a:lnTo>
                  <a:lnTo>
                    <a:pt x="274650" y="492290"/>
                  </a:lnTo>
                  <a:lnTo>
                    <a:pt x="331266" y="492290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07" y="25349"/>
                  </a:moveTo>
                  <a:lnTo>
                    <a:pt x="460819" y="21958"/>
                  </a:lnTo>
                  <a:lnTo>
                    <a:pt x="439115" y="492290"/>
                  </a:lnTo>
                  <a:lnTo>
                    <a:pt x="495185" y="492290"/>
                  </a:lnTo>
                  <a:lnTo>
                    <a:pt x="529907" y="25349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03" y="39179"/>
                  </a:lnTo>
                  <a:lnTo>
                    <a:pt x="788162" y="492290"/>
                  </a:lnTo>
                  <a:lnTo>
                    <a:pt x="1614716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60" y="85585"/>
                  </a:moveTo>
                  <a:lnTo>
                    <a:pt x="1715858" y="83197"/>
                  </a:lnTo>
                  <a:lnTo>
                    <a:pt x="1679575" y="492315"/>
                  </a:lnTo>
                  <a:lnTo>
                    <a:pt x="1731518" y="492315"/>
                  </a:lnTo>
                  <a:lnTo>
                    <a:pt x="1765160" y="85585"/>
                  </a:lnTo>
                  <a:close/>
                </a:path>
                <a:path w="1865629" h="492759">
                  <a:moveTo>
                    <a:pt x="1865325" y="90487"/>
                  </a:moveTo>
                  <a:lnTo>
                    <a:pt x="1827123" y="88607"/>
                  </a:lnTo>
                  <a:lnTo>
                    <a:pt x="1796072" y="492290"/>
                  </a:lnTo>
                  <a:lnTo>
                    <a:pt x="1852510" y="492290"/>
                  </a:lnTo>
                  <a:lnTo>
                    <a:pt x="1865325" y="90487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5">
              <a:extLst>
                <a:ext uri="{FF2B5EF4-FFF2-40B4-BE49-F238E27FC236}">
                  <a16:creationId xmlns:a16="http://schemas.microsoft.com/office/drawing/2014/main" id="{E95E7072-2A7D-CAEB-62E7-47A2CD1B1292}"/>
                </a:ext>
              </a:extLst>
            </p:cNvPr>
            <p:cNvSpPr/>
            <p:nvPr/>
          </p:nvSpPr>
          <p:spPr>
            <a:xfrm>
              <a:off x="2724889" y="6079120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6">
              <a:extLst>
                <a:ext uri="{FF2B5EF4-FFF2-40B4-BE49-F238E27FC236}">
                  <a16:creationId xmlns:a16="http://schemas.microsoft.com/office/drawing/2014/main" id="{07D463EE-C500-3596-C4DF-279E981D22CB}"/>
                </a:ext>
              </a:extLst>
            </p:cNvPr>
            <p:cNvSpPr/>
            <p:nvPr/>
          </p:nvSpPr>
          <p:spPr>
            <a:xfrm>
              <a:off x="2724899" y="6079102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12"/>
                  </a:moveTo>
                  <a:lnTo>
                    <a:pt x="12814" y="12"/>
                  </a:lnTo>
                  <a:lnTo>
                    <a:pt x="0" y="401828"/>
                  </a:lnTo>
                  <a:lnTo>
                    <a:pt x="38201" y="403694"/>
                  </a:lnTo>
                  <a:lnTo>
                    <a:pt x="69253" y="12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17"/>
                  </a:lnTo>
                  <a:lnTo>
                    <a:pt x="149453" y="409130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09" y="12"/>
                  </a:lnTo>
                  <a:lnTo>
                    <a:pt x="230860" y="413092"/>
                  </a:lnTo>
                  <a:lnTo>
                    <a:pt x="1051521" y="453123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25"/>
                  </a:moveTo>
                  <a:lnTo>
                    <a:pt x="1370139" y="25"/>
                  </a:lnTo>
                  <a:lnTo>
                    <a:pt x="1335417" y="466953"/>
                  </a:lnTo>
                  <a:lnTo>
                    <a:pt x="1404505" y="470344"/>
                  </a:lnTo>
                  <a:lnTo>
                    <a:pt x="1426210" y="25"/>
                  </a:lnTo>
                  <a:close/>
                </a:path>
                <a:path w="1865629" h="492759">
                  <a:moveTo>
                    <a:pt x="1590662" y="12"/>
                  </a:moveTo>
                  <a:lnTo>
                    <a:pt x="1534058" y="12"/>
                  </a:lnTo>
                  <a:lnTo>
                    <a:pt x="1506778" y="475322"/>
                  </a:lnTo>
                  <a:lnTo>
                    <a:pt x="1584325" y="479107"/>
                  </a:lnTo>
                  <a:lnTo>
                    <a:pt x="1590662" y="12"/>
                  </a:lnTo>
                  <a:close/>
                </a:path>
                <a:path w="1865629" h="492759">
                  <a:moveTo>
                    <a:pt x="1865325" y="25"/>
                  </a:moveTo>
                  <a:lnTo>
                    <a:pt x="1766404" y="25"/>
                  </a:lnTo>
                  <a:lnTo>
                    <a:pt x="1754301" y="172212"/>
                  </a:lnTo>
                  <a:lnTo>
                    <a:pt x="1746758" y="487019"/>
                  </a:lnTo>
                  <a:lnTo>
                    <a:pt x="1855038" y="492302"/>
                  </a:lnTo>
                  <a:lnTo>
                    <a:pt x="1865325" y="25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47">
              <a:extLst>
                <a:ext uri="{FF2B5EF4-FFF2-40B4-BE49-F238E27FC236}">
                  <a16:creationId xmlns:a16="http://schemas.microsoft.com/office/drawing/2014/main" id="{B11E16BA-8CB0-9EBD-DC6A-FD2F49BC7A6D}"/>
                </a:ext>
              </a:extLst>
            </p:cNvPr>
            <p:cNvSpPr/>
            <p:nvPr/>
          </p:nvSpPr>
          <p:spPr>
            <a:xfrm>
              <a:off x="2718501" y="5606010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45"/>
                  </a:lnTo>
                  <a:lnTo>
                    <a:pt x="1839347" y="434845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48">
              <a:extLst>
                <a:ext uri="{FF2B5EF4-FFF2-40B4-BE49-F238E27FC236}">
                  <a16:creationId xmlns:a16="http://schemas.microsoft.com/office/drawing/2014/main" id="{7E6EA1C1-EDC0-03DF-903E-00F1C54A0397}"/>
                </a:ext>
              </a:extLst>
            </p:cNvPr>
            <p:cNvSpPr/>
            <p:nvPr/>
          </p:nvSpPr>
          <p:spPr>
            <a:xfrm>
              <a:off x="2969171" y="5618689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33"/>
                  </a:moveTo>
                  <a:lnTo>
                    <a:pt x="8826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33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69" y="11303"/>
                  </a:lnTo>
                  <a:lnTo>
                    <a:pt x="235546" y="422160"/>
                  </a:lnTo>
                  <a:lnTo>
                    <a:pt x="284111" y="422160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17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17"/>
                  </a:lnTo>
                  <a:close/>
                </a:path>
                <a:path w="1600200" h="422275">
                  <a:moveTo>
                    <a:pt x="1401673" y="67919"/>
                  </a:moveTo>
                  <a:lnTo>
                    <a:pt x="697903" y="33604"/>
                  </a:lnTo>
                  <a:lnTo>
                    <a:pt x="675906" y="422160"/>
                  </a:lnTo>
                  <a:lnTo>
                    <a:pt x="1384731" y="422160"/>
                  </a:lnTo>
                  <a:lnTo>
                    <a:pt x="1401673" y="67919"/>
                  </a:lnTo>
                  <a:close/>
                </a:path>
                <a:path w="1600200" h="422275">
                  <a:moveTo>
                    <a:pt x="1513751" y="73380"/>
                  </a:moveTo>
                  <a:lnTo>
                    <a:pt x="1471485" y="71335"/>
                  </a:lnTo>
                  <a:lnTo>
                    <a:pt x="1440345" y="422173"/>
                  </a:lnTo>
                  <a:lnTo>
                    <a:pt x="1484896" y="422173"/>
                  </a:lnTo>
                  <a:lnTo>
                    <a:pt x="1513751" y="73380"/>
                  </a:lnTo>
                  <a:close/>
                </a:path>
                <a:path w="1600200" h="422275">
                  <a:moveTo>
                    <a:pt x="1599653" y="77571"/>
                  </a:moveTo>
                  <a:lnTo>
                    <a:pt x="1566900" y="75996"/>
                  </a:lnTo>
                  <a:lnTo>
                    <a:pt x="1540268" y="422173"/>
                  </a:lnTo>
                  <a:lnTo>
                    <a:pt x="1588668" y="422173"/>
                  </a:lnTo>
                  <a:lnTo>
                    <a:pt x="1599653" y="77571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49">
              <a:extLst>
                <a:ext uri="{FF2B5EF4-FFF2-40B4-BE49-F238E27FC236}">
                  <a16:creationId xmlns:a16="http://schemas.microsoft.com/office/drawing/2014/main" id="{35333801-2EE6-7ECD-AB7F-994CDB7E5C35}"/>
                </a:ext>
              </a:extLst>
            </p:cNvPr>
            <p:cNvSpPr/>
            <p:nvPr/>
          </p:nvSpPr>
          <p:spPr>
            <a:xfrm>
              <a:off x="4907935" y="7370140"/>
              <a:ext cx="247015" cy="415290"/>
            </a:xfrm>
            <a:custGeom>
              <a:avLst/>
              <a:gdLst/>
              <a:ahLst/>
              <a:cxnLst/>
              <a:rect l="l" t="t" r="r" b="b"/>
              <a:pathLst>
                <a:path w="247014" h="415290">
                  <a:moveTo>
                    <a:pt x="10387" y="0"/>
                  </a:moveTo>
                  <a:lnTo>
                    <a:pt x="0" y="52501"/>
                  </a:lnTo>
                  <a:lnTo>
                    <a:pt x="161953" y="138414"/>
                  </a:lnTo>
                  <a:lnTo>
                    <a:pt x="0" y="109776"/>
                  </a:lnTo>
                  <a:lnTo>
                    <a:pt x="2984" y="162277"/>
                  </a:lnTo>
                  <a:lnTo>
                    <a:pt x="160445" y="192486"/>
                  </a:lnTo>
                  <a:lnTo>
                    <a:pt x="17821" y="221113"/>
                  </a:lnTo>
                  <a:lnTo>
                    <a:pt x="26742" y="265656"/>
                  </a:lnTo>
                  <a:lnTo>
                    <a:pt x="145587" y="256107"/>
                  </a:lnTo>
                  <a:lnTo>
                    <a:pt x="157482" y="361098"/>
                  </a:lnTo>
                  <a:lnTo>
                    <a:pt x="246631" y="415181"/>
                  </a:lnTo>
                  <a:lnTo>
                    <a:pt x="210967" y="111357"/>
                  </a:lnTo>
                  <a:lnTo>
                    <a:pt x="1038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0">
              <a:extLst>
                <a:ext uri="{FF2B5EF4-FFF2-40B4-BE49-F238E27FC236}">
                  <a16:creationId xmlns:a16="http://schemas.microsoft.com/office/drawing/2014/main" id="{8AD02BF3-1C98-3323-5DFD-830538A56CAF}"/>
                </a:ext>
              </a:extLst>
            </p:cNvPr>
            <p:cNvSpPr/>
            <p:nvPr/>
          </p:nvSpPr>
          <p:spPr>
            <a:xfrm>
              <a:off x="4967353" y="7301749"/>
              <a:ext cx="541020" cy="1536700"/>
            </a:xfrm>
            <a:custGeom>
              <a:avLst/>
              <a:gdLst/>
              <a:ahLst/>
              <a:cxnLst/>
              <a:rect l="l" t="t" r="r" b="b"/>
              <a:pathLst>
                <a:path w="541020" h="1536700">
                  <a:moveTo>
                    <a:pt x="35663" y="0"/>
                  </a:moveTo>
                  <a:lnTo>
                    <a:pt x="11894" y="31810"/>
                  </a:lnTo>
                  <a:lnTo>
                    <a:pt x="124812" y="209962"/>
                  </a:lnTo>
                  <a:lnTo>
                    <a:pt x="151566" y="302221"/>
                  </a:lnTo>
                  <a:lnTo>
                    <a:pt x="26753" y="197250"/>
                  </a:lnTo>
                  <a:lnTo>
                    <a:pt x="0" y="232223"/>
                  </a:lnTo>
                  <a:lnTo>
                    <a:pt x="154518" y="416762"/>
                  </a:lnTo>
                  <a:lnTo>
                    <a:pt x="206527" y="884444"/>
                  </a:lnTo>
                  <a:lnTo>
                    <a:pt x="475420" y="1536623"/>
                  </a:lnTo>
                  <a:lnTo>
                    <a:pt x="540800" y="1208937"/>
                  </a:lnTo>
                  <a:lnTo>
                    <a:pt x="335780" y="865334"/>
                  </a:lnTo>
                  <a:lnTo>
                    <a:pt x="169377" y="184517"/>
                  </a:lnTo>
                  <a:lnTo>
                    <a:pt x="35663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1">
              <a:extLst>
                <a:ext uri="{FF2B5EF4-FFF2-40B4-BE49-F238E27FC236}">
                  <a16:creationId xmlns:a16="http://schemas.microsoft.com/office/drawing/2014/main" id="{0135C260-986C-1862-8DA3-93863D29ECA8}"/>
                </a:ext>
              </a:extLst>
            </p:cNvPr>
            <p:cNvSpPr/>
            <p:nvPr/>
          </p:nvSpPr>
          <p:spPr>
            <a:xfrm>
              <a:off x="5199121" y="8167086"/>
              <a:ext cx="344805" cy="671830"/>
            </a:xfrm>
            <a:custGeom>
              <a:avLst/>
              <a:gdLst/>
              <a:ahLst/>
              <a:cxnLst/>
              <a:rect l="l" t="t" r="r" b="b"/>
              <a:pathLst>
                <a:path w="344804" h="671829">
                  <a:moveTo>
                    <a:pt x="104007" y="0"/>
                  </a:moveTo>
                  <a:lnTo>
                    <a:pt x="0" y="6366"/>
                  </a:lnTo>
                  <a:lnTo>
                    <a:pt x="243647" y="671288"/>
                  </a:lnTo>
                  <a:lnTo>
                    <a:pt x="344691" y="442206"/>
                  </a:lnTo>
                  <a:lnTo>
                    <a:pt x="10400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2">
              <a:extLst>
                <a:ext uri="{FF2B5EF4-FFF2-40B4-BE49-F238E27FC236}">
                  <a16:creationId xmlns:a16="http://schemas.microsoft.com/office/drawing/2014/main" id="{07E815C8-7666-7EE6-5731-3439B0D562C3}"/>
                </a:ext>
              </a:extLst>
            </p:cNvPr>
            <p:cNvSpPr/>
            <p:nvPr/>
          </p:nvSpPr>
          <p:spPr>
            <a:xfrm>
              <a:off x="5306872" y="8119166"/>
              <a:ext cx="452755" cy="486409"/>
            </a:xfrm>
            <a:custGeom>
              <a:avLst/>
              <a:gdLst/>
              <a:ahLst/>
              <a:cxnLst/>
              <a:rect l="l" t="t" r="r" b="b"/>
              <a:pathLst>
                <a:path w="452754" h="486409">
                  <a:moveTo>
                    <a:pt x="452361" y="141782"/>
                  </a:moveTo>
                  <a:lnTo>
                    <a:pt x="434733" y="93789"/>
                  </a:lnTo>
                  <a:lnTo>
                    <a:pt x="404075" y="56515"/>
                  </a:lnTo>
                  <a:lnTo>
                    <a:pt x="364197" y="29222"/>
                  </a:lnTo>
                  <a:lnTo>
                    <a:pt x="318846" y="11176"/>
                  </a:lnTo>
                  <a:lnTo>
                    <a:pt x="271805" y="1676"/>
                  </a:lnTo>
                  <a:lnTo>
                    <a:pt x="226885" y="0"/>
                  </a:lnTo>
                  <a:lnTo>
                    <a:pt x="187833" y="5410"/>
                  </a:lnTo>
                  <a:lnTo>
                    <a:pt x="158432" y="17183"/>
                  </a:lnTo>
                  <a:lnTo>
                    <a:pt x="119862" y="30581"/>
                  </a:lnTo>
                  <a:lnTo>
                    <a:pt x="92862" y="22694"/>
                  </a:lnTo>
                  <a:lnTo>
                    <a:pt x="71843" y="9004"/>
                  </a:lnTo>
                  <a:lnTo>
                    <a:pt x="51219" y="4978"/>
                  </a:lnTo>
                  <a:lnTo>
                    <a:pt x="39014" y="20358"/>
                  </a:lnTo>
                  <a:lnTo>
                    <a:pt x="39839" y="46786"/>
                  </a:lnTo>
                  <a:lnTo>
                    <a:pt x="45974" y="71805"/>
                  </a:lnTo>
                  <a:lnTo>
                    <a:pt x="49745" y="82918"/>
                  </a:lnTo>
                  <a:lnTo>
                    <a:pt x="18110" y="135737"/>
                  </a:lnTo>
                  <a:lnTo>
                    <a:pt x="2921" y="165430"/>
                  </a:lnTo>
                  <a:lnTo>
                    <a:pt x="0" y="182905"/>
                  </a:lnTo>
                  <a:lnTo>
                    <a:pt x="5168" y="199034"/>
                  </a:lnTo>
                  <a:lnTo>
                    <a:pt x="24091" y="223037"/>
                  </a:lnTo>
                  <a:lnTo>
                    <a:pt x="62852" y="258864"/>
                  </a:lnTo>
                  <a:lnTo>
                    <a:pt x="113093" y="298119"/>
                  </a:lnTo>
                  <a:lnTo>
                    <a:pt x="139877" y="315341"/>
                  </a:lnTo>
                  <a:lnTo>
                    <a:pt x="125018" y="485902"/>
                  </a:lnTo>
                  <a:lnTo>
                    <a:pt x="296341" y="409016"/>
                  </a:lnTo>
                  <a:lnTo>
                    <a:pt x="286651" y="342087"/>
                  </a:lnTo>
                  <a:lnTo>
                    <a:pt x="326288" y="322478"/>
                  </a:lnTo>
                  <a:lnTo>
                    <a:pt x="367487" y="294093"/>
                  </a:lnTo>
                  <a:lnTo>
                    <a:pt x="404431" y="259892"/>
                  </a:lnTo>
                  <a:lnTo>
                    <a:pt x="433387" y="221818"/>
                  </a:lnTo>
                  <a:lnTo>
                    <a:pt x="450608" y="181800"/>
                  </a:lnTo>
                  <a:lnTo>
                    <a:pt x="452361" y="141782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3">
              <a:extLst>
                <a:ext uri="{FF2B5EF4-FFF2-40B4-BE49-F238E27FC236}">
                  <a16:creationId xmlns:a16="http://schemas.microsoft.com/office/drawing/2014/main" id="{FF042328-8080-625F-6DFE-01FA6F3CEE2B}"/>
                </a:ext>
              </a:extLst>
            </p:cNvPr>
            <p:cNvSpPr/>
            <p:nvPr/>
          </p:nvSpPr>
          <p:spPr>
            <a:xfrm>
              <a:off x="5543791" y="8068773"/>
              <a:ext cx="569595" cy="391795"/>
            </a:xfrm>
            <a:custGeom>
              <a:avLst/>
              <a:gdLst/>
              <a:ahLst/>
              <a:cxnLst/>
              <a:rect l="l" t="t" r="r" b="b"/>
              <a:pathLst>
                <a:path w="569595" h="391795">
                  <a:moveTo>
                    <a:pt x="569023" y="207873"/>
                  </a:moveTo>
                  <a:lnTo>
                    <a:pt x="566280" y="170599"/>
                  </a:lnTo>
                  <a:lnTo>
                    <a:pt x="546277" y="130136"/>
                  </a:lnTo>
                  <a:lnTo>
                    <a:pt x="503669" y="85572"/>
                  </a:lnTo>
                  <a:lnTo>
                    <a:pt x="435737" y="50241"/>
                  </a:lnTo>
                  <a:lnTo>
                    <a:pt x="385343" y="55892"/>
                  </a:lnTo>
                  <a:lnTo>
                    <a:pt x="353999" y="77597"/>
                  </a:lnTo>
                  <a:lnTo>
                    <a:pt x="343217" y="90373"/>
                  </a:lnTo>
                  <a:lnTo>
                    <a:pt x="342328" y="46723"/>
                  </a:lnTo>
                  <a:lnTo>
                    <a:pt x="340614" y="15595"/>
                  </a:lnTo>
                  <a:lnTo>
                    <a:pt x="329425" y="0"/>
                  </a:lnTo>
                  <a:lnTo>
                    <a:pt x="300126" y="2882"/>
                  </a:lnTo>
                  <a:lnTo>
                    <a:pt x="248500" y="58585"/>
                  </a:lnTo>
                  <a:lnTo>
                    <a:pt x="232041" y="103568"/>
                  </a:lnTo>
                  <a:lnTo>
                    <a:pt x="220827" y="151980"/>
                  </a:lnTo>
                  <a:lnTo>
                    <a:pt x="215049" y="191046"/>
                  </a:lnTo>
                  <a:lnTo>
                    <a:pt x="199644" y="145224"/>
                  </a:lnTo>
                  <a:lnTo>
                    <a:pt x="173456" y="109308"/>
                  </a:lnTo>
                  <a:lnTo>
                    <a:pt x="139420" y="83235"/>
                  </a:lnTo>
                  <a:lnTo>
                    <a:pt x="100139" y="65836"/>
                  </a:lnTo>
                  <a:lnTo>
                    <a:pt x="58178" y="55956"/>
                  </a:lnTo>
                  <a:lnTo>
                    <a:pt x="56476" y="56946"/>
                  </a:lnTo>
                  <a:lnTo>
                    <a:pt x="87706" y="74028"/>
                  </a:lnTo>
                  <a:lnTo>
                    <a:pt x="105270" y="103378"/>
                  </a:lnTo>
                  <a:lnTo>
                    <a:pt x="108648" y="138480"/>
                  </a:lnTo>
                  <a:lnTo>
                    <a:pt x="97294" y="172796"/>
                  </a:lnTo>
                  <a:lnTo>
                    <a:pt x="70662" y="199771"/>
                  </a:lnTo>
                  <a:lnTo>
                    <a:pt x="28244" y="212864"/>
                  </a:lnTo>
                  <a:lnTo>
                    <a:pt x="25273" y="235115"/>
                  </a:lnTo>
                  <a:lnTo>
                    <a:pt x="52197" y="225564"/>
                  </a:lnTo>
                  <a:lnTo>
                    <a:pt x="67983" y="224383"/>
                  </a:lnTo>
                  <a:lnTo>
                    <a:pt x="78752" y="233337"/>
                  </a:lnTo>
                  <a:lnTo>
                    <a:pt x="90627" y="254228"/>
                  </a:lnTo>
                  <a:lnTo>
                    <a:pt x="92151" y="279692"/>
                  </a:lnTo>
                  <a:lnTo>
                    <a:pt x="72631" y="298157"/>
                  </a:lnTo>
                  <a:lnTo>
                    <a:pt x="39446" y="304990"/>
                  </a:lnTo>
                  <a:lnTo>
                    <a:pt x="0" y="295567"/>
                  </a:lnTo>
                  <a:lnTo>
                    <a:pt x="49034" y="391020"/>
                  </a:lnTo>
                  <a:lnTo>
                    <a:pt x="93421" y="370382"/>
                  </a:lnTo>
                  <a:lnTo>
                    <a:pt x="133616" y="341985"/>
                  </a:lnTo>
                  <a:lnTo>
                    <a:pt x="169456" y="308140"/>
                  </a:lnTo>
                  <a:lnTo>
                    <a:pt x="197383" y="270675"/>
                  </a:lnTo>
                  <a:lnTo>
                    <a:pt x="211823" y="236321"/>
                  </a:lnTo>
                  <a:lnTo>
                    <a:pt x="251599" y="292087"/>
                  </a:lnTo>
                  <a:lnTo>
                    <a:pt x="289775" y="332867"/>
                  </a:lnTo>
                  <a:lnTo>
                    <a:pt x="324142" y="358584"/>
                  </a:lnTo>
                  <a:lnTo>
                    <a:pt x="353377" y="370395"/>
                  </a:lnTo>
                  <a:lnTo>
                    <a:pt x="376123" y="369430"/>
                  </a:lnTo>
                  <a:lnTo>
                    <a:pt x="391007" y="356831"/>
                  </a:lnTo>
                  <a:lnTo>
                    <a:pt x="396697" y="333743"/>
                  </a:lnTo>
                  <a:lnTo>
                    <a:pt x="432752" y="342874"/>
                  </a:lnTo>
                  <a:lnTo>
                    <a:pt x="502056" y="339661"/>
                  </a:lnTo>
                  <a:lnTo>
                    <a:pt x="527431" y="309880"/>
                  </a:lnTo>
                  <a:lnTo>
                    <a:pt x="559892" y="242887"/>
                  </a:lnTo>
                  <a:lnTo>
                    <a:pt x="569023" y="207873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4">
              <a:extLst>
                <a:ext uri="{FF2B5EF4-FFF2-40B4-BE49-F238E27FC236}">
                  <a16:creationId xmlns:a16="http://schemas.microsoft.com/office/drawing/2014/main" id="{27092366-B2C1-B435-6F11-860A220C4C4D}"/>
                </a:ext>
              </a:extLst>
            </p:cNvPr>
            <p:cNvSpPr/>
            <p:nvPr/>
          </p:nvSpPr>
          <p:spPr>
            <a:xfrm>
              <a:off x="5574526" y="9661283"/>
              <a:ext cx="488315" cy="1620520"/>
            </a:xfrm>
            <a:custGeom>
              <a:avLst/>
              <a:gdLst/>
              <a:ahLst/>
              <a:cxnLst/>
              <a:rect l="l" t="t" r="r" b="b"/>
              <a:pathLst>
                <a:path w="488314" h="1620520">
                  <a:moveTo>
                    <a:pt x="288734" y="0"/>
                  </a:moveTo>
                  <a:lnTo>
                    <a:pt x="0" y="104447"/>
                  </a:lnTo>
                  <a:lnTo>
                    <a:pt x="113137" y="522245"/>
                  </a:lnTo>
                  <a:lnTo>
                    <a:pt x="284839" y="1303447"/>
                  </a:lnTo>
                  <a:lnTo>
                    <a:pt x="163879" y="1524895"/>
                  </a:lnTo>
                  <a:lnTo>
                    <a:pt x="46815" y="1612631"/>
                  </a:lnTo>
                  <a:lnTo>
                    <a:pt x="68259" y="1620400"/>
                  </a:lnTo>
                  <a:lnTo>
                    <a:pt x="261458" y="1620400"/>
                  </a:lnTo>
                  <a:lnTo>
                    <a:pt x="487733" y="1353613"/>
                  </a:lnTo>
                  <a:lnTo>
                    <a:pt x="388249" y="1238642"/>
                  </a:lnTo>
                  <a:lnTo>
                    <a:pt x="394071" y="718595"/>
                  </a:lnTo>
                  <a:lnTo>
                    <a:pt x="296535" y="534748"/>
                  </a:lnTo>
                  <a:lnTo>
                    <a:pt x="288734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5">
              <a:extLst>
                <a:ext uri="{FF2B5EF4-FFF2-40B4-BE49-F238E27FC236}">
                  <a16:creationId xmlns:a16="http://schemas.microsoft.com/office/drawing/2014/main" id="{F5687A23-F362-2100-BC74-69A51C3ABDD5}"/>
                </a:ext>
              </a:extLst>
            </p:cNvPr>
            <p:cNvSpPr/>
            <p:nvPr/>
          </p:nvSpPr>
          <p:spPr>
            <a:xfrm>
              <a:off x="5471512" y="9661281"/>
              <a:ext cx="495300" cy="1637664"/>
            </a:xfrm>
            <a:custGeom>
              <a:avLst/>
              <a:gdLst/>
              <a:ahLst/>
              <a:cxnLst/>
              <a:rect l="l" t="t" r="r" b="b"/>
              <a:pathLst>
                <a:path w="495300" h="1637665">
                  <a:moveTo>
                    <a:pt x="293174" y="0"/>
                  </a:moveTo>
                  <a:lnTo>
                    <a:pt x="0" y="106059"/>
                  </a:lnTo>
                  <a:lnTo>
                    <a:pt x="114886" y="530245"/>
                  </a:lnTo>
                  <a:lnTo>
                    <a:pt x="289195" y="1323478"/>
                  </a:lnTo>
                  <a:lnTo>
                    <a:pt x="166392" y="1548298"/>
                  </a:lnTo>
                  <a:lnTo>
                    <a:pt x="93086" y="1616170"/>
                  </a:lnTo>
                  <a:lnTo>
                    <a:pt x="106960" y="1637374"/>
                  </a:lnTo>
                  <a:lnTo>
                    <a:pt x="241668" y="1633123"/>
                  </a:lnTo>
                  <a:lnTo>
                    <a:pt x="495210" y="1374366"/>
                  </a:lnTo>
                  <a:lnTo>
                    <a:pt x="412018" y="1251365"/>
                  </a:lnTo>
                  <a:lnTo>
                    <a:pt x="400144" y="729611"/>
                  </a:lnTo>
                  <a:lnTo>
                    <a:pt x="301100" y="542957"/>
                  </a:lnTo>
                  <a:lnTo>
                    <a:pt x="293174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6">
              <a:extLst>
                <a:ext uri="{FF2B5EF4-FFF2-40B4-BE49-F238E27FC236}">
                  <a16:creationId xmlns:a16="http://schemas.microsoft.com/office/drawing/2014/main" id="{4E954E70-211A-C12F-D8D2-7A1F95FA3C88}"/>
                </a:ext>
              </a:extLst>
            </p:cNvPr>
            <p:cNvSpPr/>
            <p:nvPr/>
          </p:nvSpPr>
          <p:spPr>
            <a:xfrm>
              <a:off x="5637417" y="9105601"/>
              <a:ext cx="369570" cy="848994"/>
            </a:xfrm>
            <a:custGeom>
              <a:avLst/>
              <a:gdLst/>
              <a:ahLst/>
              <a:cxnLst/>
              <a:rect l="l" t="t" r="r" b="b"/>
              <a:pathLst>
                <a:path w="369570" h="848995">
                  <a:moveTo>
                    <a:pt x="0" y="0"/>
                  </a:moveTo>
                  <a:lnTo>
                    <a:pt x="16334" y="340418"/>
                  </a:lnTo>
                  <a:lnTo>
                    <a:pt x="20303" y="848372"/>
                  </a:lnTo>
                  <a:lnTo>
                    <a:pt x="368941" y="810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57">
              <a:extLst>
                <a:ext uri="{FF2B5EF4-FFF2-40B4-BE49-F238E27FC236}">
                  <a16:creationId xmlns:a16="http://schemas.microsoft.com/office/drawing/2014/main" id="{50D4FE5F-1138-FB18-04D7-433A02430637}"/>
                </a:ext>
              </a:extLst>
            </p:cNvPr>
            <p:cNvSpPr/>
            <p:nvPr/>
          </p:nvSpPr>
          <p:spPr>
            <a:xfrm>
              <a:off x="5340262" y="8519288"/>
              <a:ext cx="575310" cy="1506220"/>
            </a:xfrm>
            <a:custGeom>
              <a:avLst/>
              <a:gdLst/>
              <a:ahLst/>
              <a:cxnLst/>
              <a:rect l="l" t="t" r="r" b="b"/>
              <a:pathLst>
                <a:path w="575310" h="1506220">
                  <a:moveTo>
                    <a:pt x="271417" y="0"/>
                  </a:moveTo>
                  <a:lnTo>
                    <a:pt x="228023" y="1768"/>
                  </a:lnTo>
                  <a:lnTo>
                    <a:pt x="176818" y="15929"/>
                  </a:lnTo>
                  <a:lnTo>
                    <a:pt x="118059" y="46749"/>
                  </a:lnTo>
                  <a:lnTo>
                    <a:pt x="52008" y="98496"/>
                  </a:lnTo>
                  <a:lnTo>
                    <a:pt x="0" y="740613"/>
                  </a:lnTo>
                  <a:lnTo>
                    <a:pt x="69830" y="1505742"/>
                  </a:lnTo>
                  <a:lnTo>
                    <a:pt x="574966" y="1430435"/>
                  </a:lnTo>
                  <a:lnTo>
                    <a:pt x="313498" y="605413"/>
                  </a:lnTo>
                  <a:lnTo>
                    <a:pt x="414521" y="309537"/>
                  </a:lnTo>
                  <a:lnTo>
                    <a:pt x="409367" y="267980"/>
                  </a:lnTo>
                  <a:lnTo>
                    <a:pt x="395578" y="175121"/>
                  </a:lnTo>
                  <a:lnTo>
                    <a:pt x="375661" y="78679"/>
                  </a:lnTo>
                  <a:lnTo>
                    <a:pt x="352125" y="26373"/>
                  </a:lnTo>
                  <a:lnTo>
                    <a:pt x="306738" y="6356"/>
                  </a:lnTo>
                  <a:lnTo>
                    <a:pt x="2714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58">
              <a:extLst>
                <a:ext uri="{FF2B5EF4-FFF2-40B4-BE49-F238E27FC236}">
                  <a16:creationId xmlns:a16="http://schemas.microsoft.com/office/drawing/2014/main" id="{0C45C8B8-8671-D48B-C96D-80D4DE52CE0B}"/>
                </a:ext>
              </a:extLst>
            </p:cNvPr>
            <p:cNvSpPr/>
            <p:nvPr/>
          </p:nvSpPr>
          <p:spPr>
            <a:xfrm>
              <a:off x="5539352" y="9298084"/>
              <a:ext cx="196215" cy="321310"/>
            </a:xfrm>
            <a:custGeom>
              <a:avLst/>
              <a:gdLst/>
              <a:ahLst/>
              <a:cxnLst/>
              <a:rect l="l" t="t" r="r" b="b"/>
              <a:pathLst>
                <a:path w="196214" h="321309">
                  <a:moveTo>
                    <a:pt x="150058" y="0"/>
                  </a:moveTo>
                  <a:lnTo>
                    <a:pt x="0" y="14313"/>
                  </a:lnTo>
                  <a:lnTo>
                    <a:pt x="102520" y="320775"/>
                  </a:lnTo>
                  <a:lnTo>
                    <a:pt x="195617" y="297446"/>
                  </a:lnTo>
                  <a:lnTo>
                    <a:pt x="150058" y="0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59">
              <a:extLst>
                <a:ext uri="{FF2B5EF4-FFF2-40B4-BE49-F238E27FC236}">
                  <a16:creationId xmlns:a16="http://schemas.microsoft.com/office/drawing/2014/main" id="{2222A502-F299-98D3-7E5C-5A146B4EC37F}"/>
                </a:ext>
              </a:extLst>
            </p:cNvPr>
            <p:cNvSpPr/>
            <p:nvPr/>
          </p:nvSpPr>
          <p:spPr>
            <a:xfrm>
              <a:off x="6126207" y="9361713"/>
              <a:ext cx="393700" cy="186690"/>
            </a:xfrm>
            <a:custGeom>
              <a:avLst/>
              <a:gdLst/>
              <a:ahLst/>
              <a:cxnLst/>
              <a:rect l="l" t="t" r="r" b="b"/>
              <a:pathLst>
                <a:path w="393700" h="186690">
                  <a:moveTo>
                    <a:pt x="112907" y="0"/>
                  </a:moveTo>
                  <a:lnTo>
                    <a:pt x="0" y="52469"/>
                  </a:lnTo>
                  <a:lnTo>
                    <a:pt x="255541" y="186099"/>
                  </a:lnTo>
                  <a:lnTo>
                    <a:pt x="288221" y="163858"/>
                  </a:lnTo>
                  <a:lnTo>
                    <a:pt x="196088" y="87463"/>
                  </a:lnTo>
                  <a:lnTo>
                    <a:pt x="338722" y="144749"/>
                  </a:lnTo>
                  <a:lnTo>
                    <a:pt x="356554" y="116101"/>
                  </a:lnTo>
                  <a:lnTo>
                    <a:pt x="233249" y="54092"/>
                  </a:lnTo>
                  <a:lnTo>
                    <a:pt x="374407" y="77945"/>
                  </a:lnTo>
                  <a:lnTo>
                    <a:pt x="393705" y="39757"/>
                  </a:lnTo>
                  <a:lnTo>
                    <a:pt x="11290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0">
              <a:extLst>
                <a:ext uri="{FF2B5EF4-FFF2-40B4-BE49-F238E27FC236}">
                  <a16:creationId xmlns:a16="http://schemas.microsoft.com/office/drawing/2014/main" id="{193C788A-F885-4DA3-7AA8-E3787A66C22F}"/>
                </a:ext>
              </a:extLst>
            </p:cNvPr>
            <p:cNvSpPr/>
            <p:nvPr/>
          </p:nvSpPr>
          <p:spPr>
            <a:xfrm>
              <a:off x="5561172" y="8545503"/>
              <a:ext cx="939800" cy="923290"/>
            </a:xfrm>
            <a:custGeom>
              <a:avLst/>
              <a:gdLst/>
              <a:ahLst/>
              <a:cxnLst/>
              <a:rect l="l" t="t" r="r" b="b"/>
              <a:pathLst>
                <a:path w="939800" h="923290">
                  <a:moveTo>
                    <a:pt x="77162" y="0"/>
                  </a:moveTo>
                  <a:lnTo>
                    <a:pt x="45927" y="12500"/>
                  </a:lnTo>
                  <a:lnTo>
                    <a:pt x="16049" y="34650"/>
                  </a:lnTo>
                  <a:lnTo>
                    <a:pt x="1974" y="54667"/>
                  </a:lnTo>
                  <a:lnTo>
                    <a:pt x="0" y="83922"/>
                  </a:lnTo>
                  <a:lnTo>
                    <a:pt x="6421" y="133784"/>
                  </a:lnTo>
                  <a:lnTo>
                    <a:pt x="276789" y="563279"/>
                  </a:lnTo>
                  <a:lnTo>
                    <a:pt x="565042" y="868693"/>
                  </a:lnTo>
                  <a:lnTo>
                    <a:pt x="808689" y="922776"/>
                  </a:lnTo>
                  <a:lnTo>
                    <a:pt x="811653" y="887803"/>
                  </a:lnTo>
                  <a:lnTo>
                    <a:pt x="692787" y="846443"/>
                  </a:lnTo>
                  <a:lnTo>
                    <a:pt x="933471" y="816203"/>
                  </a:lnTo>
                  <a:lnTo>
                    <a:pt x="939418" y="776445"/>
                  </a:lnTo>
                  <a:lnTo>
                    <a:pt x="636339" y="808255"/>
                  </a:lnTo>
                  <a:lnTo>
                    <a:pt x="410513" y="490098"/>
                  </a:lnTo>
                  <a:lnTo>
                    <a:pt x="161683" y="44143"/>
                  </a:lnTo>
                  <a:lnTo>
                    <a:pt x="139018" y="17328"/>
                  </a:lnTo>
                  <a:lnTo>
                    <a:pt x="109518" y="2111"/>
                  </a:lnTo>
                  <a:lnTo>
                    <a:pt x="77162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1">
              <a:extLst>
                <a:ext uri="{FF2B5EF4-FFF2-40B4-BE49-F238E27FC236}">
                  <a16:creationId xmlns:a16="http://schemas.microsoft.com/office/drawing/2014/main" id="{1693F217-EB34-6729-B3D1-6FD3B9D33A89}"/>
                </a:ext>
              </a:extLst>
            </p:cNvPr>
            <p:cNvSpPr/>
            <p:nvPr/>
          </p:nvSpPr>
          <p:spPr>
            <a:xfrm>
              <a:off x="5523007" y="10912651"/>
              <a:ext cx="443865" cy="396240"/>
            </a:xfrm>
            <a:custGeom>
              <a:avLst/>
              <a:gdLst/>
              <a:ahLst/>
              <a:cxnLst/>
              <a:rect l="l" t="t" r="r" b="b"/>
              <a:pathLst>
                <a:path w="443864" h="396240">
                  <a:moveTo>
                    <a:pt x="360533" y="0"/>
                  </a:moveTo>
                  <a:lnTo>
                    <a:pt x="362502" y="156916"/>
                  </a:lnTo>
                  <a:lnTo>
                    <a:pt x="184235" y="337246"/>
                  </a:lnTo>
                  <a:lnTo>
                    <a:pt x="114897" y="296933"/>
                  </a:lnTo>
                  <a:lnTo>
                    <a:pt x="0" y="318126"/>
                  </a:lnTo>
                  <a:lnTo>
                    <a:pt x="0" y="395904"/>
                  </a:lnTo>
                  <a:lnTo>
                    <a:pt x="200622" y="395904"/>
                  </a:lnTo>
                  <a:lnTo>
                    <a:pt x="443724" y="123001"/>
                  </a:lnTo>
                  <a:lnTo>
                    <a:pt x="360533" y="0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2">
              <a:extLst>
                <a:ext uri="{FF2B5EF4-FFF2-40B4-BE49-F238E27FC236}">
                  <a16:creationId xmlns:a16="http://schemas.microsoft.com/office/drawing/2014/main" id="{98DAC2F8-644A-9BB7-3246-9CDCEC35F526}"/>
                </a:ext>
              </a:extLst>
            </p:cNvPr>
            <p:cNvSpPr/>
            <p:nvPr/>
          </p:nvSpPr>
          <p:spPr>
            <a:xfrm>
              <a:off x="2714802" y="4103299"/>
              <a:ext cx="1546225" cy="1677670"/>
            </a:xfrm>
            <a:custGeom>
              <a:avLst/>
              <a:gdLst/>
              <a:ahLst/>
              <a:cxnLst/>
              <a:rect l="l" t="t" r="r" b="b"/>
              <a:pathLst>
                <a:path w="1546225" h="1677670">
                  <a:moveTo>
                    <a:pt x="12496" y="1676311"/>
                  </a:moveTo>
                  <a:lnTo>
                    <a:pt x="12395" y="1667154"/>
                  </a:lnTo>
                  <a:lnTo>
                    <a:pt x="10655" y="1658404"/>
                  </a:lnTo>
                  <a:lnTo>
                    <a:pt x="7848" y="1649907"/>
                  </a:lnTo>
                  <a:lnTo>
                    <a:pt x="4559" y="1641538"/>
                  </a:lnTo>
                  <a:lnTo>
                    <a:pt x="571" y="1642376"/>
                  </a:lnTo>
                  <a:lnTo>
                    <a:pt x="7416" y="1677250"/>
                  </a:lnTo>
                  <a:lnTo>
                    <a:pt x="12496" y="1676311"/>
                  </a:lnTo>
                  <a:close/>
                </a:path>
                <a:path w="1546225" h="1677670">
                  <a:moveTo>
                    <a:pt x="17818" y="1617040"/>
                  </a:moveTo>
                  <a:lnTo>
                    <a:pt x="15646" y="1615287"/>
                  </a:lnTo>
                  <a:lnTo>
                    <a:pt x="13538" y="1612239"/>
                  </a:lnTo>
                  <a:lnTo>
                    <a:pt x="8470" y="1612036"/>
                  </a:lnTo>
                  <a:lnTo>
                    <a:pt x="5549" y="1614347"/>
                  </a:lnTo>
                  <a:lnTo>
                    <a:pt x="0" y="1616811"/>
                  </a:lnTo>
                  <a:lnTo>
                    <a:pt x="5181" y="1619948"/>
                  </a:lnTo>
                  <a:lnTo>
                    <a:pt x="7975" y="1623009"/>
                  </a:lnTo>
                  <a:lnTo>
                    <a:pt x="10490" y="1622818"/>
                  </a:lnTo>
                  <a:lnTo>
                    <a:pt x="13093" y="1622552"/>
                  </a:lnTo>
                  <a:lnTo>
                    <a:pt x="15392" y="1619072"/>
                  </a:lnTo>
                  <a:lnTo>
                    <a:pt x="17818" y="1617040"/>
                  </a:lnTo>
                  <a:close/>
                </a:path>
                <a:path w="1546225" h="1677670">
                  <a:moveTo>
                    <a:pt x="100685" y="1634375"/>
                  </a:moveTo>
                  <a:lnTo>
                    <a:pt x="95351" y="1639773"/>
                  </a:lnTo>
                  <a:lnTo>
                    <a:pt x="87388" y="1647952"/>
                  </a:lnTo>
                  <a:lnTo>
                    <a:pt x="98234" y="1654771"/>
                  </a:lnTo>
                  <a:lnTo>
                    <a:pt x="100685" y="1634375"/>
                  </a:lnTo>
                  <a:close/>
                </a:path>
                <a:path w="1546225" h="1677670">
                  <a:moveTo>
                    <a:pt x="460819" y="1119479"/>
                  </a:moveTo>
                  <a:lnTo>
                    <a:pt x="460400" y="1110094"/>
                  </a:lnTo>
                  <a:lnTo>
                    <a:pt x="458927" y="1101979"/>
                  </a:lnTo>
                  <a:lnTo>
                    <a:pt x="454964" y="1095603"/>
                  </a:lnTo>
                  <a:lnTo>
                    <a:pt x="447116" y="1091438"/>
                  </a:lnTo>
                  <a:lnTo>
                    <a:pt x="442912" y="1097280"/>
                  </a:lnTo>
                  <a:lnTo>
                    <a:pt x="442239" y="1103007"/>
                  </a:lnTo>
                  <a:lnTo>
                    <a:pt x="443953" y="1108659"/>
                  </a:lnTo>
                  <a:lnTo>
                    <a:pt x="446976" y="1114259"/>
                  </a:lnTo>
                  <a:lnTo>
                    <a:pt x="434670" y="1116723"/>
                  </a:lnTo>
                  <a:lnTo>
                    <a:pt x="440931" y="1122451"/>
                  </a:lnTo>
                  <a:lnTo>
                    <a:pt x="447281" y="1122832"/>
                  </a:lnTo>
                  <a:lnTo>
                    <a:pt x="453847" y="1120851"/>
                  </a:lnTo>
                  <a:lnTo>
                    <a:pt x="460819" y="1119479"/>
                  </a:lnTo>
                  <a:close/>
                </a:path>
                <a:path w="1546225" h="1677670">
                  <a:moveTo>
                    <a:pt x="481507" y="1005700"/>
                  </a:moveTo>
                  <a:lnTo>
                    <a:pt x="480288" y="1002652"/>
                  </a:lnTo>
                  <a:lnTo>
                    <a:pt x="477291" y="1003541"/>
                  </a:lnTo>
                  <a:lnTo>
                    <a:pt x="474268" y="1004493"/>
                  </a:lnTo>
                  <a:lnTo>
                    <a:pt x="471233" y="1005370"/>
                  </a:lnTo>
                  <a:lnTo>
                    <a:pt x="472986" y="1009726"/>
                  </a:lnTo>
                  <a:lnTo>
                    <a:pt x="475818" y="1008430"/>
                  </a:lnTo>
                  <a:lnTo>
                    <a:pt x="478663" y="1007033"/>
                  </a:lnTo>
                  <a:lnTo>
                    <a:pt x="481507" y="1005700"/>
                  </a:lnTo>
                  <a:close/>
                </a:path>
                <a:path w="1546225" h="1677670">
                  <a:moveTo>
                    <a:pt x="517867" y="766178"/>
                  </a:moveTo>
                  <a:lnTo>
                    <a:pt x="500900" y="776986"/>
                  </a:lnTo>
                  <a:lnTo>
                    <a:pt x="492163" y="785342"/>
                  </a:lnTo>
                  <a:lnTo>
                    <a:pt x="490753" y="792746"/>
                  </a:lnTo>
                  <a:lnTo>
                    <a:pt x="495757" y="800684"/>
                  </a:lnTo>
                  <a:lnTo>
                    <a:pt x="501370" y="792378"/>
                  </a:lnTo>
                  <a:lnTo>
                    <a:pt x="508012" y="784745"/>
                  </a:lnTo>
                  <a:lnTo>
                    <a:pt x="514057" y="776452"/>
                  </a:lnTo>
                  <a:lnTo>
                    <a:pt x="517867" y="766178"/>
                  </a:lnTo>
                  <a:close/>
                </a:path>
                <a:path w="1546225" h="1677670">
                  <a:moveTo>
                    <a:pt x="523113" y="1603057"/>
                  </a:moveTo>
                  <a:lnTo>
                    <a:pt x="521462" y="1601177"/>
                  </a:lnTo>
                  <a:lnTo>
                    <a:pt x="520001" y="1599069"/>
                  </a:lnTo>
                  <a:lnTo>
                    <a:pt x="517575" y="1597355"/>
                  </a:lnTo>
                  <a:lnTo>
                    <a:pt x="515391" y="1599463"/>
                  </a:lnTo>
                  <a:lnTo>
                    <a:pt x="513270" y="1601038"/>
                  </a:lnTo>
                  <a:lnTo>
                    <a:pt x="515556" y="1602765"/>
                  </a:lnTo>
                  <a:lnTo>
                    <a:pt x="517182" y="1604619"/>
                  </a:lnTo>
                  <a:lnTo>
                    <a:pt x="520090" y="1605699"/>
                  </a:lnTo>
                  <a:lnTo>
                    <a:pt x="521792" y="1603895"/>
                  </a:lnTo>
                  <a:lnTo>
                    <a:pt x="523113" y="1603057"/>
                  </a:lnTo>
                  <a:close/>
                </a:path>
                <a:path w="1546225" h="1677670">
                  <a:moveTo>
                    <a:pt x="523938" y="653961"/>
                  </a:moveTo>
                  <a:lnTo>
                    <a:pt x="519747" y="652513"/>
                  </a:lnTo>
                  <a:lnTo>
                    <a:pt x="518109" y="651408"/>
                  </a:lnTo>
                  <a:lnTo>
                    <a:pt x="514553" y="651764"/>
                  </a:lnTo>
                  <a:lnTo>
                    <a:pt x="512572" y="652894"/>
                  </a:lnTo>
                  <a:lnTo>
                    <a:pt x="510578" y="653630"/>
                  </a:lnTo>
                  <a:lnTo>
                    <a:pt x="511581" y="657682"/>
                  </a:lnTo>
                  <a:lnTo>
                    <a:pt x="514883" y="656704"/>
                  </a:lnTo>
                  <a:lnTo>
                    <a:pt x="518198" y="655662"/>
                  </a:lnTo>
                  <a:lnTo>
                    <a:pt x="523938" y="653961"/>
                  </a:lnTo>
                  <a:close/>
                </a:path>
                <a:path w="1546225" h="1677670">
                  <a:moveTo>
                    <a:pt x="536829" y="239661"/>
                  </a:moveTo>
                  <a:lnTo>
                    <a:pt x="528828" y="237451"/>
                  </a:lnTo>
                  <a:lnTo>
                    <a:pt x="520661" y="235343"/>
                  </a:lnTo>
                  <a:lnTo>
                    <a:pt x="512051" y="234797"/>
                  </a:lnTo>
                  <a:lnTo>
                    <a:pt x="502716" y="237286"/>
                  </a:lnTo>
                  <a:lnTo>
                    <a:pt x="511581" y="241515"/>
                  </a:lnTo>
                  <a:lnTo>
                    <a:pt x="520128" y="242989"/>
                  </a:lnTo>
                  <a:lnTo>
                    <a:pt x="528497" y="242201"/>
                  </a:lnTo>
                  <a:lnTo>
                    <a:pt x="536829" y="239661"/>
                  </a:lnTo>
                  <a:close/>
                </a:path>
                <a:path w="1546225" h="1677670">
                  <a:moveTo>
                    <a:pt x="549071" y="1171054"/>
                  </a:moveTo>
                  <a:lnTo>
                    <a:pt x="546950" y="1169466"/>
                  </a:lnTo>
                  <a:lnTo>
                    <a:pt x="544982" y="1167168"/>
                  </a:lnTo>
                  <a:lnTo>
                    <a:pt x="543496" y="1169758"/>
                  </a:lnTo>
                  <a:lnTo>
                    <a:pt x="541934" y="1171486"/>
                  </a:lnTo>
                  <a:lnTo>
                    <a:pt x="541667" y="1173378"/>
                  </a:lnTo>
                  <a:lnTo>
                    <a:pt x="541553" y="1174356"/>
                  </a:lnTo>
                  <a:lnTo>
                    <a:pt x="543801" y="1175562"/>
                  </a:lnTo>
                  <a:lnTo>
                    <a:pt x="544969" y="1176718"/>
                  </a:lnTo>
                  <a:lnTo>
                    <a:pt x="546328" y="1175118"/>
                  </a:lnTo>
                  <a:lnTo>
                    <a:pt x="548081" y="1173657"/>
                  </a:lnTo>
                  <a:lnTo>
                    <a:pt x="548817" y="1171803"/>
                  </a:lnTo>
                  <a:lnTo>
                    <a:pt x="549071" y="1171054"/>
                  </a:lnTo>
                  <a:close/>
                </a:path>
                <a:path w="1546225" h="1677670">
                  <a:moveTo>
                    <a:pt x="581901" y="194094"/>
                  </a:moveTo>
                  <a:lnTo>
                    <a:pt x="579462" y="190982"/>
                  </a:lnTo>
                  <a:lnTo>
                    <a:pt x="579018" y="191122"/>
                  </a:lnTo>
                  <a:lnTo>
                    <a:pt x="577151" y="191808"/>
                  </a:lnTo>
                  <a:lnTo>
                    <a:pt x="575564" y="193243"/>
                  </a:lnTo>
                  <a:lnTo>
                    <a:pt x="573163" y="194868"/>
                  </a:lnTo>
                  <a:lnTo>
                    <a:pt x="575056" y="196748"/>
                  </a:lnTo>
                  <a:lnTo>
                    <a:pt x="576681" y="198856"/>
                  </a:lnTo>
                  <a:lnTo>
                    <a:pt x="577126" y="198615"/>
                  </a:lnTo>
                  <a:lnTo>
                    <a:pt x="578891" y="197751"/>
                  </a:lnTo>
                  <a:lnTo>
                    <a:pt x="580605" y="196342"/>
                  </a:lnTo>
                  <a:lnTo>
                    <a:pt x="581596" y="194640"/>
                  </a:lnTo>
                  <a:lnTo>
                    <a:pt x="581901" y="194094"/>
                  </a:lnTo>
                  <a:close/>
                </a:path>
                <a:path w="1546225" h="1677670">
                  <a:moveTo>
                    <a:pt x="635457" y="256247"/>
                  </a:moveTo>
                  <a:lnTo>
                    <a:pt x="635050" y="255231"/>
                  </a:lnTo>
                  <a:lnTo>
                    <a:pt x="634657" y="254203"/>
                  </a:lnTo>
                  <a:lnTo>
                    <a:pt x="634250" y="253199"/>
                  </a:lnTo>
                  <a:lnTo>
                    <a:pt x="631710" y="254152"/>
                  </a:lnTo>
                  <a:lnTo>
                    <a:pt x="629145" y="255168"/>
                  </a:lnTo>
                  <a:lnTo>
                    <a:pt x="626592" y="256159"/>
                  </a:lnTo>
                  <a:lnTo>
                    <a:pt x="626935" y="257048"/>
                  </a:lnTo>
                  <a:lnTo>
                    <a:pt x="627265" y="258000"/>
                  </a:lnTo>
                  <a:lnTo>
                    <a:pt x="627646" y="258876"/>
                  </a:lnTo>
                  <a:lnTo>
                    <a:pt x="630224" y="258025"/>
                  </a:lnTo>
                  <a:lnTo>
                    <a:pt x="632853" y="257098"/>
                  </a:lnTo>
                  <a:lnTo>
                    <a:pt x="635457" y="256247"/>
                  </a:lnTo>
                  <a:close/>
                </a:path>
                <a:path w="1546225" h="1677670">
                  <a:moveTo>
                    <a:pt x="710450" y="148107"/>
                  </a:moveTo>
                  <a:lnTo>
                    <a:pt x="703935" y="155663"/>
                  </a:lnTo>
                  <a:lnTo>
                    <a:pt x="700227" y="163652"/>
                  </a:lnTo>
                  <a:lnTo>
                    <a:pt x="698766" y="172059"/>
                  </a:lnTo>
                  <a:lnTo>
                    <a:pt x="699033" y="180886"/>
                  </a:lnTo>
                  <a:lnTo>
                    <a:pt x="703326" y="173647"/>
                  </a:lnTo>
                  <a:lnTo>
                    <a:pt x="707567" y="166204"/>
                  </a:lnTo>
                  <a:lnTo>
                    <a:pt x="710399" y="157924"/>
                  </a:lnTo>
                  <a:lnTo>
                    <a:pt x="710450" y="148107"/>
                  </a:lnTo>
                  <a:close/>
                </a:path>
                <a:path w="1546225" h="1677670">
                  <a:moveTo>
                    <a:pt x="765352" y="1472044"/>
                  </a:moveTo>
                  <a:lnTo>
                    <a:pt x="764298" y="1470812"/>
                  </a:lnTo>
                  <a:lnTo>
                    <a:pt x="763193" y="1469605"/>
                  </a:lnTo>
                  <a:lnTo>
                    <a:pt x="762114" y="1468374"/>
                  </a:lnTo>
                  <a:lnTo>
                    <a:pt x="759167" y="1471472"/>
                  </a:lnTo>
                  <a:lnTo>
                    <a:pt x="756234" y="1474533"/>
                  </a:lnTo>
                  <a:lnTo>
                    <a:pt x="753287" y="1477657"/>
                  </a:lnTo>
                  <a:lnTo>
                    <a:pt x="756221" y="1480413"/>
                  </a:lnTo>
                  <a:lnTo>
                    <a:pt x="762304" y="1474812"/>
                  </a:lnTo>
                  <a:lnTo>
                    <a:pt x="765352" y="1472044"/>
                  </a:lnTo>
                  <a:close/>
                </a:path>
                <a:path w="1546225" h="1677670">
                  <a:moveTo>
                    <a:pt x="768527" y="8509"/>
                  </a:moveTo>
                  <a:lnTo>
                    <a:pt x="767537" y="5981"/>
                  </a:lnTo>
                  <a:lnTo>
                    <a:pt x="767372" y="3962"/>
                  </a:lnTo>
                  <a:lnTo>
                    <a:pt x="765835" y="2654"/>
                  </a:lnTo>
                  <a:lnTo>
                    <a:pt x="762787" y="0"/>
                  </a:lnTo>
                  <a:lnTo>
                    <a:pt x="761911" y="2400"/>
                  </a:lnTo>
                  <a:lnTo>
                    <a:pt x="760539" y="4724"/>
                  </a:lnTo>
                  <a:lnTo>
                    <a:pt x="760183" y="9080"/>
                  </a:lnTo>
                  <a:lnTo>
                    <a:pt x="761517" y="11074"/>
                  </a:lnTo>
                  <a:lnTo>
                    <a:pt x="762203" y="13030"/>
                  </a:lnTo>
                  <a:lnTo>
                    <a:pt x="764108" y="12001"/>
                  </a:lnTo>
                  <a:lnTo>
                    <a:pt x="766711" y="11417"/>
                  </a:lnTo>
                  <a:lnTo>
                    <a:pt x="768527" y="8509"/>
                  </a:lnTo>
                  <a:close/>
                </a:path>
                <a:path w="1546225" h="1677670">
                  <a:moveTo>
                    <a:pt x="775766" y="435711"/>
                  </a:moveTo>
                  <a:lnTo>
                    <a:pt x="774560" y="427723"/>
                  </a:lnTo>
                  <a:lnTo>
                    <a:pt x="771982" y="425729"/>
                  </a:lnTo>
                  <a:lnTo>
                    <a:pt x="771042" y="426008"/>
                  </a:lnTo>
                  <a:lnTo>
                    <a:pt x="765924" y="427418"/>
                  </a:lnTo>
                  <a:lnTo>
                    <a:pt x="762723" y="430288"/>
                  </a:lnTo>
                  <a:lnTo>
                    <a:pt x="766419" y="436892"/>
                  </a:lnTo>
                  <a:lnTo>
                    <a:pt x="770940" y="436016"/>
                  </a:lnTo>
                  <a:lnTo>
                    <a:pt x="775766" y="435711"/>
                  </a:lnTo>
                  <a:close/>
                </a:path>
                <a:path w="1546225" h="1677670">
                  <a:moveTo>
                    <a:pt x="784606" y="628548"/>
                  </a:moveTo>
                  <a:lnTo>
                    <a:pt x="775373" y="620356"/>
                  </a:lnTo>
                  <a:lnTo>
                    <a:pt x="771829" y="624814"/>
                  </a:lnTo>
                  <a:lnTo>
                    <a:pt x="770077" y="627075"/>
                  </a:lnTo>
                  <a:lnTo>
                    <a:pt x="780313" y="633996"/>
                  </a:lnTo>
                  <a:lnTo>
                    <a:pt x="781761" y="632206"/>
                  </a:lnTo>
                  <a:lnTo>
                    <a:pt x="784606" y="628548"/>
                  </a:lnTo>
                  <a:close/>
                </a:path>
                <a:path w="1546225" h="1677670">
                  <a:moveTo>
                    <a:pt x="830757" y="888682"/>
                  </a:moveTo>
                  <a:lnTo>
                    <a:pt x="825817" y="880935"/>
                  </a:lnTo>
                  <a:lnTo>
                    <a:pt x="819632" y="874750"/>
                  </a:lnTo>
                  <a:lnTo>
                    <a:pt x="812495" y="869721"/>
                  </a:lnTo>
                  <a:lnTo>
                    <a:pt x="804735" y="865466"/>
                  </a:lnTo>
                  <a:lnTo>
                    <a:pt x="811657" y="878230"/>
                  </a:lnTo>
                  <a:lnTo>
                    <a:pt x="817346" y="885456"/>
                  </a:lnTo>
                  <a:lnTo>
                    <a:pt x="823239" y="888492"/>
                  </a:lnTo>
                  <a:lnTo>
                    <a:pt x="830757" y="888682"/>
                  </a:lnTo>
                  <a:close/>
                </a:path>
                <a:path w="1546225" h="1677670">
                  <a:moveTo>
                    <a:pt x="883145" y="505218"/>
                  </a:moveTo>
                  <a:lnTo>
                    <a:pt x="879208" y="501129"/>
                  </a:lnTo>
                  <a:lnTo>
                    <a:pt x="872147" y="493661"/>
                  </a:lnTo>
                  <a:lnTo>
                    <a:pt x="862380" y="519493"/>
                  </a:lnTo>
                  <a:lnTo>
                    <a:pt x="871245" y="513461"/>
                  </a:lnTo>
                  <a:lnTo>
                    <a:pt x="883145" y="505218"/>
                  </a:lnTo>
                  <a:close/>
                </a:path>
                <a:path w="1546225" h="1677670">
                  <a:moveTo>
                    <a:pt x="946467" y="45275"/>
                  </a:moveTo>
                  <a:lnTo>
                    <a:pt x="944384" y="44361"/>
                  </a:lnTo>
                  <a:lnTo>
                    <a:pt x="940181" y="42608"/>
                  </a:lnTo>
                  <a:lnTo>
                    <a:pt x="934796" y="53479"/>
                  </a:lnTo>
                  <a:lnTo>
                    <a:pt x="939952" y="55714"/>
                  </a:lnTo>
                  <a:lnTo>
                    <a:pt x="942543" y="56794"/>
                  </a:lnTo>
                  <a:lnTo>
                    <a:pt x="946467" y="45275"/>
                  </a:lnTo>
                  <a:close/>
                </a:path>
                <a:path w="1546225" h="1677670">
                  <a:moveTo>
                    <a:pt x="975207" y="1215009"/>
                  </a:moveTo>
                  <a:lnTo>
                    <a:pt x="970546" y="1215237"/>
                  </a:lnTo>
                  <a:lnTo>
                    <a:pt x="964717" y="1212761"/>
                  </a:lnTo>
                  <a:lnTo>
                    <a:pt x="962012" y="1219542"/>
                  </a:lnTo>
                  <a:lnTo>
                    <a:pt x="972223" y="1225105"/>
                  </a:lnTo>
                  <a:lnTo>
                    <a:pt x="975131" y="1215237"/>
                  </a:lnTo>
                  <a:lnTo>
                    <a:pt x="975207" y="1215009"/>
                  </a:lnTo>
                  <a:close/>
                </a:path>
                <a:path w="1546225" h="1677670">
                  <a:moveTo>
                    <a:pt x="975436" y="1214996"/>
                  </a:moveTo>
                  <a:lnTo>
                    <a:pt x="974775" y="1209509"/>
                  </a:lnTo>
                  <a:lnTo>
                    <a:pt x="974610" y="1209205"/>
                  </a:lnTo>
                  <a:lnTo>
                    <a:pt x="975207" y="1214653"/>
                  </a:lnTo>
                  <a:lnTo>
                    <a:pt x="975271" y="1214793"/>
                  </a:lnTo>
                  <a:lnTo>
                    <a:pt x="975207" y="1215009"/>
                  </a:lnTo>
                  <a:lnTo>
                    <a:pt x="975436" y="1214996"/>
                  </a:lnTo>
                  <a:close/>
                </a:path>
                <a:path w="1546225" h="1677670">
                  <a:moveTo>
                    <a:pt x="977760" y="959065"/>
                  </a:moveTo>
                  <a:lnTo>
                    <a:pt x="975525" y="956830"/>
                  </a:lnTo>
                  <a:lnTo>
                    <a:pt x="973632" y="953833"/>
                  </a:lnTo>
                  <a:lnTo>
                    <a:pt x="970940" y="952741"/>
                  </a:lnTo>
                  <a:lnTo>
                    <a:pt x="969314" y="952055"/>
                  </a:lnTo>
                  <a:lnTo>
                    <a:pt x="966457" y="954354"/>
                  </a:lnTo>
                  <a:lnTo>
                    <a:pt x="961885" y="956259"/>
                  </a:lnTo>
                  <a:lnTo>
                    <a:pt x="966203" y="959688"/>
                  </a:lnTo>
                  <a:lnTo>
                    <a:pt x="968387" y="962672"/>
                  </a:lnTo>
                  <a:lnTo>
                    <a:pt x="971080" y="963168"/>
                  </a:lnTo>
                  <a:lnTo>
                    <a:pt x="972985" y="963485"/>
                  </a:lnTo>
                  <a:lnTo>
                    <a:pt x="975487" y="960577"/>
                  </a:lnTo>
                  <a:lnTo>
                    <a:pt x="977760" y="959065"/>
                  </a:lnTo>
                  <a:close/>
                </a:path>
                <a:path w="1546225" h="1677670">
                  <a:moveTo>
                    <a:pt x="985418" y="1206157"/>
                  </a:moveTo>
                  <a:lnTo>
                    <a:pt x="977912" y="1198854"/>
                  </a:lnTo>
                  <a:lnTo>
                    <a:pt x="971461" y="1203452"/>
                  </a:lnTo>
                  <a:lnTo>
                    <a:pt x="974610" y="1209205"/>
                  </a:lnTo>
                  <a:lnTo>
                    <a:pt x="985418" y="1206157"/>
                  </a:lnTo>
                  <a:close/>
                </a:path>
                <a:path w="1546225" h="1677670">
                  <a:moveTo>
                    <a:pt x="1027607" y="123342"/>
                  </a:moveTo>
                  <a:lnTo>
                    <a:pt x="1027366" y="116725"/>
                  </a:lnTo>
                  <a:lnTo>
                    <a:pt x="1026236" y="109499"/>
                  </a:lnTo>
                  <a:lnTo>
                    <a:pt x="1013980" y="111696"/>
                  </a:lnTo>
                  <a:lnTo>
                    <a:pt x="1019581" y="127546"/>
                  </a:lnTo>
                  <a:lnTo>
                    <a:pt x="1027607" y="123342"/>
                  </a:lnTo>
                  <a:close/>
                </a:path>
                <a:path w="1546225" h="1677670">
                  <a:moveTo>
                    <a:pt x="1049985" y="381673"/>
                  </a:moveTo>
                  <a:lnTo>
                    <a:pt x="1037869" y="388404"/>
                  </a:lnTo>
                  <a:lnTo>
                    <a:pt x="1031481" y="391909"/>
                  </a:lnTo>
                  <a:lnTo>
                    <a:pt x="1041133" y="403466"/>
                  </a:lnTo>
                  <a:lnTo>
                    <a:pt x="1049985" y="381673"/>
                  </a:lnTo>
                  <a:close/>
                </a:path>
                <a:path w="1546225" h="1677670">
                  <a:moveTo>
                    <a:pt x="1077442" y="202234"/>
                  </a:moveTo>
                  <a:lnTo>
                    <a:pt x="1072565" y="201510"/>
                  </a:lnTo>
                  <a:lnTo>
                    <a:pt x="1063993" y="200583"/>
                  </a:lnTo>
                  <a:lnTo>
                    <a:pt x="1067955" y="206133"/>
                  </a:lnTo>
                  <a:lnTo>
                    <a:pt x="1070381" y="209600"/>
                  </a:lnTo>
                  <a:lnTo>
                    <a:pt x="1072896" y="213093"/>
                  </a:lnTo>
                  <a:lnTo>
                    <a:pt x="1074115" y="211797"/>
                  </a:lnTo>
                  <a:lnTo>
                    <a:pt x="1076198" y="210629"/>
                  </a:lnTo>
                  <a:lnTo>
                    <a:pt x="1076388" y="209181"/>
                  </a:lnTo>
                  <a:lnTo>
                    <a:pt x="1077442" y="202234"/>
                  </a:lnTo>
                  <a:close/>
                </a:path>
                <a:path w="1546225" h="1677670">
                  <a:moveTo>
                    <a:pt x="1142339" y="1038923"/>
                  </a:moveTo>
                  <a:lnTo>
                    <a:pt x="1140206" y="1036434"/>
                  </a:lnTo>
                  <a:lnTo>
                    <a:pt x="1139266" y="1034592"/>
                  </a:lnTo>
                  <a:lnTo>
                    <a:pt x="1136954" y="1036078"/>
                  </a:lnTo>
                  <a:lnTo>
                    <a:pt x="1134071" y="1037259"/>
                  </a:lnTo>
                  <a:lnTo>
                    <a:pt x="1131785" y="1040358"/>
                  </a:lnTo>
                  <a:lnTo>
                    <a:pt x="1133462" y="1043216"/>
                  </a:lnTo>
                  <a:lnTo>
                    <a:pt x="1134567" y="1047178"/>
                  </a:lnTo>
                  <a:lnTo>
                    <a:pt x="1138059" y="1043965"/>
                  </a:lnTo>
                  <a:lnTo>
                    <a:pt x="1140650" y="1042416"/>
                  </a:lnTo>
                  <a:lnTo>
                    <a:pt x="1142339" y="1038923"/>
                  </a:lnTo>
                  <a:close/>
                </a:path>
                <a:path w="1546225" h="1677670">
                  <a:moveTo>
                    <a:pt x="1143292" y="1079423"/>
                  </a:moveTo>
                  <a:lnTo>
                    <a:pt x="1142098" y="1079309"/>
                  </a:lnTo>
                  <a:lnTo>
                    <a:pt x="1139748" y="1079131"/>
                  </a:lnTo>
                  <a:lnTo>
                    <a:pt x="1138428" y="1090180"/>
                  </a:lnTo>
                  <a:lnTo>
                    <a:pt x="1139901" y="1090358"/>
                  </a:lnTo>
                  <a:lnTo>
                    <a:pt x="1142885" y="1090815"/>
                  </a:lnTo>
                  <a:lnTo>
                    <a:pt x="1143292" y="1079423"/>
                  </a:lnTo>
                  <a:close/>
                </a:path>
                <a:path w="1546225" h="1677670">
                  <a:moveTo>
                    <a:pt x="1172019" y="949553"/>
                  </a:moveTo>
                  <a:lnTo>
                    <a:pt x="1171829" y="944841"/>
                  </a:lnTo>
                  <a:lnTo>
                    <a:pt x="1164831" y="942733"/>
                  </a:lnTo>
                  <a:lnTo>
                    <a:pt x="1163535" y="942378"/>
                  </a:lnTo>
                  <a:lnTo>
                    <a:pt x="1159903" y="944930"/>
                  </a:lnTo>
                  <a:lnTo>
                    <a:pt x="1159687" y="946505"/>
                  </a:lnTo>
                  <a:lnTo>
                    <a:pt x="1158735" y="952728"/>
                  </a:lnTo>
                  <a:lnTo>
                    <a:pt x="1162634" y="955065"/>
                  </a:lnTo>
                  <a:lnTo>
                    <a:pt x="1168844" y="955192"/>
                  </a:lnTo>
                  <a:lnTo>
                    <a:pt x="1172019" y="949553"/>
                  </a:lnTo>
                  <a:close/>
                </a:path>
                <a:path w="1546225" h="1677670">
                  <a:moveTo>
                    <a:pt x="1172908" y="437413"/>
                  </a:moveTo>
                  <a:lnTo>
                    <a:pt x="1169695" y="434492"/>
                  </a:lnTo>
                  <a:lnTo>
                    <a:pt x="1167257" y="430720"/>
                  </a:lnTo>
                  <a:lnTo>
                    <a:pt x="1164450" y="434314"/>
                  </a:lnTo>
                  <a:lnTo>
                    <a:pt x="1161503" y="436384"/>
                  </a:lnTo>
                  <a:lnTo>
                    <a:pt x="1161465" y="438581"/>
                  </a:lnTo>
                  <a:lnTo>
                    <a:pt x="1161389" y="440829"/>
                  </a:lnTo>
                  <a:lnTo>
                    <a:pt x="1164158" y="443153"/>
                  </a:lnTo>
                  <a:lnTo>
                    <a:pt x="1165682" y="445439"/>
                  </a:lnTo>
                  <a:lnTo>
                    <a:pt x="1168031" y="443318"/>
                  </a:lnTo>
                  <a:lnTo>
                    <a:pt x="1171333" y="441566"/>
                  </a:lnTo>
                  <a:lnTo>
                    <a:pt x="1172908" y="437413"/>
                  </a:lnTo>
                  <a:close/>
                </a:path>
                <a:path w="1546225" h="1677670">
                  <a:moveTo>
                    <a:pt x="1204810" y="486029"/>
                  </a:moveTo>
                  <a:lnTo>
                    <a:pt x="1200073" y="487616"/>
                  </a:lnTo>
                  <a:lnTo>
                    <a:pt x="1195412" y="489242"/>
                  </a:lnTo>
                  <a:lnTo>
                    <a:pt x="1190663" y="490855"/>
                  </a:lnTo>
                  <a:lnTo>
                    <a:pt x="1198029" y="496773"/>
                  </a:lnTo>
                  <a:lnTo>
                    <a:pt x="1203248" y="496506"/>
                  </a:lnTo>
                  <a:lnTo>
                    <a:pt x="1204810" y="486029"/>
                  </a:lnTo>
                  <a:close/>
                </a:path>
                <a:path w="1546225" h="1677670">
                  <a:moveTo>
                    <a:pt x="1210576" y="1049616"/>
                  </a:moveTo>
                  <a:lnTo>
                    <a:pt x="1205738" y="1043825"/>
                  </a:lnTo>
                  <a:lnTo>
                    <a:pt x="1204849" y="1044905"/>
                  </a:lnTo>
                  <a:lnTo>
                    <a:pt x="1203896" y="1045997"/>
                  </a:lnTo>
                  <a:lnTo>
                    <a:pt x="1202956" y="1047191"/>
                  </a:lnTo>
                  <a:lnTo>
                    <a:pt x="1204823" y="1048664"/>
                  </a:lnTo>
                  <a:lnTo>
                    <a:pt x="1208544" y="1051750"/>
                  </a:lnTo>
                  <a:lnTo>
                    <a:pt x="1209205" y="1051026"/>
                  </a:lnTo>
                  <a:lnTo>
                    <a:pt x="1209903" y="1050340"/>
                  </a:lnTo>
                  <a:lnTo>
                    <a:pt x="1210576" y="1049616"/>
                  </a:lnTo>
                  <a:close/>
                </a:path>
                <a:path w="1546225" h="1677670">
                  <a:moveTo>
                    <a:pt x="1213751" y="619544"/>
                  </a:moveTo>
                  <a:lnTo>
                    <a:pt x="1213065" y="610590"/>
                  </a:lnTo>
                  <a:lnTo>
                    <a:pt x="1211961" y="610717"/>
                  </a:lnTo>
                  <a:lnTo>
                    <a:pt x="1210843" y="610806"/>
                  </a:lnTo>
                  <a:lnTo>
                    <a:pt x="1209725" y="610933"/>
                  </a:lnTo>
                  <a:lnTo>
                    <a:pt x="1210081" y="613930"/>
                  </a:lnTo>
                  <a:lnTo>
                    <a:pt x="1210475" y="616915"/>
                  </a:lnTo>
                  <a:lnTo>
                    <a:pt x="1210830" y="619899"/>
                  </a:lnTo>
                  <a:lnTo>
                    <a:pt x="1212761" y="619696"/>
                  </a:lnTo>
                  <a:lnTo>
                    <a:pt x="1213751" y="619544"/>
                  </a:lnTo>
                  <a:close/>
                </a:path>
                <a:path w="1546225" h="1677670">
                  <a:moveTo>
                    <a:pt x="1234351" y="930541"/>
                  </a:moveTo>
                  <a:lnTo>
                    <a:pt x="1223492" y="916254"/>
                  </a:lnTo>
                  <a:lnTo>
                    <a:pt x="1219377" y="919505"/>
                  </a:lnTo>
                  <a:lnTo>
                    <a:pt x="1222057" y="924102"/>
                  </a:lnTo>
                  <a:lnTo>
                    <a:pt x="1221892" y="931430"/>
                  </a:lnTo>
                  <a:lnTo>
                    <a:pt x="1234351" y="930541"/>
                  </a:lnTo>
                  <a:close/>
                </a:path>
                <a:path w="1546225" h="1677670">
                  <a:moveTo>
                    <a:pt x="1239939" y="481126"/>
                  </a:moveTo>
                  <a:lnTo>
                    <a:pt x="1229296" y="475538"/>
                  </a:lnTo>
                  <a:lnTo>
                    <a:pt x="1218780" y="472782"/>
                  </a:lnTo>
                  <a:lnTo>
                    <a:pt x="1207808" y="473519"/>
                  </a:lnTo>
                  <a:lnTo>
                    <a:pt x="1195781" y="478370"/>
                  </a:lnTo>
                  <a:lnTo>
                    <a:pt x="1206906" y="483349"/>
                  </a:lnTo>
                  <a:lnTo>
                    <a:pt x="1217599" y="485990"/>
                  </a:lnTo>
                  <a:lnTo>
                    <a:pt x="1228432" y="485508"/>
                  </a:lnTo>
                  <a:lnTo>
                    <a:pt x="1239939" y="481126"/>
                  </a:lnTo>
                  <a:close/>
                </a:path>
                <a:path w="1546225" h="1677670">
                  <a:moveTo>
                    <a:pt x="1284338" y="570750"/>
                  </a:moveTo>
                  <a:lnTo>
                    <a:pt x="1272019" y="573201"/>
                  </a:lnTo>
                  <a:lnTo>
                    <a:pt x="1272705" y="576554"/>
                  </a:lnTo>
                  <a:lnTo>
                    <a:pt x="1273009" y="578243"/>
                  </a:lnTo>
                  <a:lnTo>
                    <a:pt x="1277899" y="581012"/>
                  </a:lnTo>
                  <a:lnTo>
                    <a:pt x="1281645" y="580402"/>
                  </a:lnTo>
                  <a:lnTo>
                    <a:pt x="1284338" y="570750"/>
                  </a:lnTo>
                  <a:close/>
                </a:path>
                <a:path w="1546225" h="1677670">
                  <a:moveTo>
                    <a:pt x="1302105" y="507568"/>
                  </a:moveTo>
                  <a:lnTo>
                    <a:pt x="1286992" y="505739"/>
                  </a:lnTo>
                  <a:lnTo>
                    <a:pt x="1291272" y="513765"/>
                  </a:lnTo>
                  <a:lnTo>
                    <a:pt x="1295641" y="514070"/>
                  </a:lnTo>
                  <a:lnTo>
                    <a:pt x="1302105" y="507568"/>
                  </a:lnTo>
                  <a:close/>
                </a:path>
                <a:path w="1546225" h="1677670">
                  <a:moveTo>
                    <a:pt x="1340243" y="435559"/>
                  </a:moveTo>
                  <a:lnTo>
                    <a:pt x="1330502" y="428485"/>
                  </a:lnTo>
                  <a:lnTo>
                    <a:pt x="1324381" y="426339"/>
                  </a:lnTo>
                  <a:lnTo>
                    <a:pt x="1319669" y="429298"/>
                  </a:lnTo>
                  <a:lnTo>
                    <a:pt x="1314094" y="437527"/>
                  </a:lnTo>
                  <a:lnTo>
                    <a:pt x="1320952" y="441883"/>
                  </a:lnTo>
                  <a:lnTo>
                    <a:pt x="1327315" y="441363"/>
                  </a:lnTo>
                  <a:lnTo>
                    <a:pt x="1333601" y="438429"/>
                  </a:lnTo>
                  <a:lnTo>
                    <a:pt x="1340243" y="435559"/>
                  </a:lnTo>
                  <a:close/>
                </a:path>
                <a:path w="1546225" h="1677670">
                  <a:moveTo>
                    <a:pt x="1356233" y="691388"/>
                  </a:moveTo>
                  <a:lnTo>
                    <a:pt x="1333220" y="690880"/>
                  </a:lnTo>
                  <a:lnTo>
                    <a:pt x="1332750" y="703745"/>
                  </a:lnTo>
                  <a:lnTo>
                    <a:pt x="1333881" y="711085"/>
                  </a:lnTo>
                  <a:lnTo>
                    <a:pt x="1337640" y="715340"/>
                  </a:lnTo>
                  <a:lnTo>
                    <a:pt x="1345044" y="718947"/>
                  </a:lnTo>
                  <a:lnTo>
                    <a:pt x="1356233" y="691388"/>
                  </a:lnTo>
                  <a:close/>
                </a:path>
                <a:path w="1546225" h="1677670">
                  <a:moveTo>
                    <a:pt x="1363510" y="385864"/>
                  </a:moveTo>
                  <a:lnTo>
                    <a:pt x="1362710" y="382803"/>
                  </a:lnTo>
                  <a:lnTo>
                    <a:pt x="1361020" y="380682"/>
                  </a:lnTo>
                  <a:lnTo>
                    <a:pt x="1359331" y="377799"/>
                  </a:lnTo>
                  <a:lnTo>
                    <a:pt x="1357223" y="379564"/>
                  </a:lnTo>
                  <a:lnTo>
                    <a:pt x="1354836" y="380923"/>
                  </a:lnTo>
                  <a:lnTo>
                    <a:pt x="1355877" y="383946"/>
                  </a:lnTo>
                  <a:lnTo>
                    <a:pt x="1357426" y="386130"/>
                  </a:lnTo>
                  <a:lnTo>
                    <a:pt x="1358709" y="388442"/>
                  </a:lnTo>
                  <a:lnTo>
                    <a:pt x="1360347" y="387362"/>
                  </a:lnTo>
                  <a:lnTo>
                    <a:pt x="1363510" y="385864"/>
                  </a:lnTo>
                  <a:close/>
                </a:path>
                <a:path w="1546225" h="1677670">
                  <a:moveTo>
                    <a:pt x="1381658" y="559015"/>
                  </a:moveTo>
                  <a:lnTo>
                    <a:pt x="1380159" y="552831"/>
                  </a:lnTo>
                  <a:lnTo>
                    <a:pt x="1377492" y="544245"/>
                  </a:lnTo>
                  <a:lnTo>
                    <a:pt x="1369212" y="549592"/>
                  </a:lnTo>
                  <a:lnTo>
                    <a:pt x="1368691" y="555167"/>
                  </a:lnTo>
                  <a:lnTo>
                    <a:pt x="1372171" y="563105"/>
                  </a:lnTo>
                  <a:lnTo>
                    <a:pt x="1381658" y="559015"/>
                  </a:lnTo>
                  <a:close/>
                </a:path>
                <a:path w="1546225" h="1677670">
                  <a:moveTo>
                    <a:pt x="1386116" y="455129"/>
                  </a:moveTo>
                  <a:lnTo>
                    <a:pt x="1385252" y="444068"/>
                  </a:lnTo>
                  <a:lnTo>
                    <a:pt x="1384058" y="444157"/>
                  </a:lnTo>
                  <a:lnTo>
                    <a:pt x="1382852" y="444195"/>
                  </a:lnTo>
                  <a:lnTo>
                    <a:pt x="1381620" y="444284"/>
                  </a:lnTo>
                  <a:lnTo>
                    <a:pt x="1381366" y="451205"/>
                  </a:lnTo>
                  <a:lnTo>
                    <a:pt x="1381226" y="454672"/>
                  </a:lnTo>
                  <a:lnTo>
                    <a:pt x="1386116" y="455129"/>
                  </a:lnTo>
                  <a:close/>
                </a:path>
                <a:path w="1546225" h="1677670">
                  <a:moveTo>
                    <a:pt x="1498460" y="241579"/>
                  </a:moveTo>
                  <a:lnTo>
                    <a:pt x="1497177" y="235445"/>
                  </a:lnTo>
                  <a:lnTo>
                    <a:pt x="1493596" y="229704"/>
                  </a:lnTo>
                  <a:lnTo>
                    <a:pt x="1490497" y="223443"/>
                  </a:lnTo>
                  <a:lnTo>
                    <a:pt x="1481670" y="226263"/>
                  </a:lnTo>
                  <a:lnTo>
                    <a:pt x="1474343" y="229755"/>
                  </a:lnTo>
                  <a:lnTo>
                    <a:pt x="1469313" y="235165"/>
                  </a:lnTo>
                  <a:lnTo>
                    <a:pt x="1467383" y="243713"/>
                  </a:lnTo>
                  <a:lnTo>
                    <a:pt x="1474012" y="246189"/>
                  </a:lnTo>
                  <a:lnTo>
                    <a:pt x="1479638" y="245364"/>
                  </a:lnTo>
                  <a:lnTo>
                    <a:pt x="1484566" y="242265"/>
                  </a:lnTo>
                  <a:lnTo>
                    <a:pt x="1489113" y="237934"/>
                  </a:lnTo>
                  <a:lnTo>
                    <a:pt x="1494637" y="248996"/>
                  </a:lnTo>
                  <a:lnTo>
                    <a:pt x="1498460" y="241579"/>
                  </a:lnTo>
                  <a:close/>
                </a:path>
                <a:path w="1546225" h="1677670">
                  <a:moveTo>
                    <a:pt x="1500924" y="1136078"/>
                  </a:moveTo>
                  <a:lnTo>
                    <a:pt x="1499006" y="1134745"/>
                  </a:lnTo>
                  <a:lnTo>
                    <a:pt x="1495298" y="1132116"/>
                  </a:lnTo>
                  <a:lnTo>
                    <a:pt x="1490383" y="1139926"/>
                  </a:lnTo>
                  <a:lnTo>
                    <a:pt x="1487995" y="1143876"/>
                  </a:lnTo>
                  <a:lnTo>
                    <a:pt x="1492097" y="1146962"/>
                  </a:lnTo>
                  <a:lnTo>
                    <a:pt x="1495018" y="1143317"/>
                  </a:lnTo>
                  <a:lnTo>
                    <a:pt x="1500924" y="1136078"/>
                  </a:lnTo>
                  <a:close/>
                </a:path>
                <a:path w="1546225" h="1677670">
                  <a:moveTo>
                    <a:pt x="1518602" y="241833"/>
                  </a:moveTo>
                  <a:lnTo>
                    <a:pt x="1515287" y="235737"/>
                  </a:lnTo>
                  <a:lnTo>
                    <a:pt x="1511198" y="231635"/>
                  </a:lnTo>
                  <a:lnTo>
                    <a:pt x="1507680" y="227215"/>
                  </a:lnTo>
                  <a:lnTo>
                    <a:pt x="1505686" y="229031"/>
                  </a:lnTo>
                  <a:lnTo>
                    <a:pt x="1502410" y="230568"/>
                  </a:lnTo>
                  <a:lnTo>
                    <a:pt x="1500822" y="239077"/>
                  </a:lnTo>
                  <a:lnTo>
                    <a:pt x="1506766" y="247243"/>
                  </a:lnTo>
                  <a:lnTo>
                    <a:pt x="1513408" y="247357"/>
                  </a:lnTo>
                  <a:lnTo>
                    <a:pt x="1514652" y="245579"/>
                  </a:lnTo>
                  <a:lnTo>
                    <a:pt x="1518602" y="241833"/>
                  </a:lnTo>
                  <a:close/>
                </a:path>
                <a:path w="1546225" h="1677670">
                  <a:moveTo>
                    <a:pt x="1545729" y="826960"/>
                  </a:moveTo>
                  <a:lnTo>
                    <a:pt x="1545285" y="824255"/>
                  </a:lnTo>
                  <a:lnTo>
                    <a:pt x="1545691" y="820026"/>
                  </a:lnTo>
                  <a:lnTo>
                    <a:pt x="1538605" y="815708"/>
                  </a:lnTo>
                  <a:lnTo>
                    <a:pt x="1534160" y="817994"/>
                  </a:lnTo>
                  <a:lnTo>
                    <a:pt x="1528737" y="828548"/>
                  </a:lnTo>
                  <a:lnTo>
                    <a:pt x="1545729" y="826960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3">
              <a:extLst>
                <a:ext uri="{FF2B5EF4-FFF2-40B4-BE49-F238E27FC236}">
                  <a16:creationId xmlns:a16="http://schemas.microsoft.com/office/drawing/2014/main" id="{BF583B64-6348-1534-85FB-F82E7707D7F2}"/>
                </a:ext>
              </a:extLst>
            </p:cNvPr>
            <p:cNvSpPr/>
            <p:nvPr/>
          </p:nvSpPr>
          <p:spPr>
            <a:xfrm>
              <a:off x="3345624" y="3859383"/>
              <a:ext cx="259715" cy="188595"/>
            </a:xfrm>
            <a:custGeom>
              <a:avLst/>
              <a:gdLst/>
              <a:ahLst/>
              <a:cxnLst/>
              <a:rect l="l" t="t" r="r" b="b"/>
              <a:pathLst>
                <a:path w="259714" h="188595">
                  <a:moveTo>
                    <a:pt x="237553" y="165481"/>
                  </a:moveTo>
                  <a:lnTo>
                    <a:pt x="23380" y="165481"/>
                  </a:lnTo>
                  <a:lnTo>
                    <a:pt x="23380" y="188429"/>
                  </a:lnTo>
                  <a:lnTo>
                    <a:pt x="237553" y="188429"/>
                  </a:lnTo>
                  <a:lnTo>
                    <a:pt x="237553" y="165481"/>
                  </a:lnTo>
                  <a:close/>
                </a:path>
                <a:path w="259714" h="188595">
                  <a:moveTo>
                    <a:pt x="259130" y="0"/>
                  </a:moveTo>
                  <a:lnTo>
                    <a:pt x="0" y="0"/>
                  </a:lnTo>
                  <a:lnTo>
                    <a:pt x="0" y="133934"/>
                  </a:lnTo>
                  <a:lnTo>
                    <a:pt x="259130" y="133934"/>
                  </a:lnTo>
                  <a:lnTo>
                    <a:pt x="259130" y="0"/>
                  </a:lnTo>
                  <a:close/>
                </a:path>
              </a:pathLst>
            </a:custGeom>
            <a:solidFill>
              <a:srgbClr val="FF96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4">
              <a:extLst>
                <a:ext uri="{FF2B5EF4-FFF2-40B4-BE49-F238E27FC236}">
                  <a16:creationId xmlns:a16="http://schemas.microsoft.com/office/drawing/2014/main" id="{B414195E-5CB8-4DCB-A016-54DC226E01DE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50199" y="3877497"/>
              <a:ext cx="136108" cy="115820"/>
            </a:xfrm>
            <a:prstGeom prst="rect">
              <a:avLst/>
            </a:prstGeom>
          </p:spPr>
        </p:pic>
        <p:sp>
          <p:nvSpPr>
            <p:cNvPr id="68" name="object 65">
              <a:extLst>
                <a:ext uri="{FF2B5EF4-FFF2-40B4-BE49-F238E27FC236}">
                  <a16:creationId xmlns:a16="http://schemas.microsoft.com/office/drawing/2014/main" id="{33FD2CF0-79A6-7114-91B3-A52084BB7A7A}"/>
                </a:ext>
              </a:extLst>
            </p:cNvPr>
            <p:cNvSpPr/>
            <p:nvPr/>
          </p:nvSpPr>
          <p:spPr>
            <a:xfrm>
              <a:off x="3351745" y="3925385"/>
              <a:ext cx="3150870" cy="6554470"/>
            </a:xfrm>
            <a:custGeom>
              <a:avLst/>
              <a:gdLst/>
              <a:ahLst/>
              <a:cxnLst/>
              <a:rect l="l" t="t" r="r" b="b"/>
              <a:pathLst>
                <a:path w="3150870" h="6554470">
                  <a:moveTo>
                    <a:pt x="22860" y="450634"/>
                  </a:moveTo>
                  <a:lnTo>
                    <a:pt x="22618" y="447890"/>
                  </a:lnTo>
                  <a:lnTo>
                    <a:pt x="22288" y="445109"/>
                  </a:lnTo>
                  <a:lnTo>
                    <a:pt x="22009" y="442341"/>
                  </a:lnTo>
                  <a:lnTo>
                    <a:pt x="20027" y="442518"/>
                  </a:lnTo>
                  <a:lnTo>
                    <a:pt x="19062" y="442671"/>
                  </a:lnTo>
                  <a:lnTo>
                    <a:pt x="19202" y="445401"/>
                  </a:lnTo>
                  <a:lnTo>
                    <a:pt x="19418" y="448221"/>
                  </a:lnTo>
                  <a:lnTo>
                    <a:pt x="19558" y="451002"/>
                  </a:lnTo>
                  <a:lnTo>
                    <a:pt x="21793" y="450773"/>
                  </a:lnTo>
                  <a:lnTo>
                    <a:pt x="22860" y="450634"/>
                  </a:lnTo>
                  <a:close/>
                </a:path>
                <a:path w="3150870" h="6554470">
                  <a:moveTo>
                    <a:pt x="22999" y="34899"/>
                  </a:moveTo>
                  <a:lnTo>
                    <a:pt x="0" y="32118"/>
                  </a:lnTo>
                  <a:lnTo>
                    <a:pt x="14503" y="47040"/>
                  </a:lnTo>
                  <a:lnTo>
                    <a:pt x="22999" y="34899"/>
                  </a:lnTo>
                  <a:close/>
                </a:path>
                <a:path w="3150870" h="6554470">
                  <a:moveTo>
                    <a:pt x="88963" y="52743"/>
                  </a:moveTo>
                  <a:lnTo>
                    <a:pt x="80454" y="50330"/>
                  </a:lnTo>
                  <a:lnTo>
                    <a:pt x="79514" y="52628"/>
                  </a:lnTo>
                  <a:lnTo>
                    <a:pt x="79044" y="53797"/>
                  </a:lnTo>
                  <a:lnTo>
                    <a:pt x="87617" y="57277"/>
                  </a:lnTo>
                  <a:lnTo>
                    <a:pt x="88061" y="55765"/>
                  </a:lnTo>
                  <a:lnTo>
                    <a:pt x="88531" y="54254"/>
                  </a:lnTo>
                  <a:lnTo>
                    <a:pt x="88963" y="52743"/>
                  </a:lnTo>
                  <a:close/>
                </a:path>
                <a:path w="3150870" h="6554470">
                  <a:moveTo>
                    <a:pt x="98425" y="413537"/>
                  </a:moveTo>
                  <a:lnTo>
                    <a:pt x="98399" y="413092"/>
                  </a:lnTo>
                  <a:lnTo>
                    <a:pt x="98221" y="411060"/>
                  </a:lnTo>
                  <a:lnTo>
                    <a:pt x="97231" y="409117"/>
                  </a:lnTo>
                  <a:lnTo>
                    <a:pt x="96291" y="406336"/>
                  </a:lnTo>
                  <a:lnTo>
                    <a:pt x="93941" y="407695"/>
                  </a:lnTo>
                  <a:lnTo>
                    <a:pt x="91440" y="408724"/>
                  </a:lnTo>
                  <a:lnTo>
                    <a:pt x="91567" y="409219"/>
                  </a:lnTo>
                  <a:lnTo>
                    <a:pt x="91948" y="411175"/>
                  </a:lnTo>
                  <a:lnTo>
                    <a:pt x="92875" y="413232"/>
                  </a:lnTo>
                  <a:lnTo>
                    <a:pt x="94716" y="415112"/>
                  </a:lnTo>
                  <a:lnTo>
                    <a:pt x="98425" y="413537"/>
                  </a:lnTo>
                  <a:close/>
                </a:path>
                <a:path w="3150870" h="6554470">
                  <a:moveTo>
                    <a:pt x="119735" y="9423"/>
                  </a:moveTo>
                  <a:lnTo>
                    <a:pt x="118706" y="0"/>
                  </a:lnTo>
                  <a:lnTo>
                    <a:pt x="117551" y="127"/>
                  </a:lnTo>
                  <a:lnTo>
                    <a:pt x="116395" y="304"/>
                  </a:lnTo>
                  <a:lnTo>
                    <a:pt x="115227" y="419"/>
                  </a:lnTo>
                  <a:lnTo>
                    <a:pt x="116192" y="6680"/>
                  </a:lnTo>
                  <a:lnTo>
                    <a:pt x="116636" y="9804"/>
                  </a:lnTo>
                  <a:lnTo>
                    <a:pt x="117678" y="9613"/>
                  </a:lnTo>
                  <a:lnTo>
                    <a:pt x="119735" y="9423"/>
                  </a:lnTo>
                  <a:close/>
                </a:path>
                <a:path w="3150870" h="6554470">
                  <a:moveTo>
                    <a:pt x="133832" y="20485"/>
                  </a:moveTo>
                  <a:lnTo>
                    <a:pt x="132397" y="18237"/>
                  </a:lnTo>
                  <a:lnTo>
                    <a:pt x="130149" y="11925"/>
                  </a:lnTo>
                  <a:lnTo>
                    <a:pt x="128574" y="15887"/>
                  </a:lnTo>
                  <a:lnTo>
                    <a:pt x="127558" y="17513"/>
                  </a:lnTo>
                  <a:lnTo>
                    <a:pt x="127139" y="20802"/>
                  </a:lnTo>
                  <a:lnTo>
                    <a:pt x="127825" y="22504"/>
                  </a:lnTo>
                  <a:lnTo>
                    <a:pt x="128117" y="24079"/>
                  </a:lnTo>
                  <a:lnTo>
                    <a:pt x="129908" y="23164"/>
                  </a:lnTo>
                  <a:lnTo>
                    <a:pt x="132054" y="22517"/>
                  </a:lnTo>
                  <a:lnTo>
                    <a:pt x="133832" y="20485"/>
                  </a:lnTo>
                  <a:close/>
                </a:path>
                <a:path w="3150870" h="6554470">
                  <a:moveTo>
                    <a:pt x="232575" y="944270"/>
                  </a:moveTo>
                  <a:lnTo>
                    <a:pt x="231330" y="942251"/>
                  </a:lnTo>
                  <a:lnTo>
                    <a:pt x="230505" y="940816"/>
                  </a:lnTo>
                  <a:lnTo>
                    <a:pt x="229641" y="939393"/>
                  </a:lnTo>
                  <a:lnTo>
                    <a:pt x="228320" y="940244"/>
                  </a:lnTo>
                  <a:lnTo>
                    <a:pt x="225996" y="940968"/>
                  </a:lnTo>
                  <a:lnTo>
                    <a:pt x="225882" y="941933"/>
                  </a:lnTo>
                  <a:lnTo>
                    <a:pt x="225755" y="943356"/>
                  </a:lnTo>
                  <a:lnTo>
                    <a:pt x="226860" y="945362"/>
                  </a:lnTo>
                  <a:lnTo>
                    <a:pt x="228549" y="946759"/>
                  </a:lnTo>
                  <a:lnTo>
                    <a:pt x="230606" y="945172"/>
                  </a:lnTo>
                  <a:lnTo>
                    <a:pt x="232575" y="944270"/>
                  </a:lnTo>
                  <a:close/>
                </a:path>
                <a:path w="3150870" h="6554470">
                  <a:moveTo>
                    <a:pt x="236435" y="171310"/>
                  </a:moveTo>
                  <a:lnTo>
                    <a:pt x="232625" y="166192"/>
                  </a:lnTo>
                  <a:lnTo>
                    <a:pt x="228422" y="165938"/>
                  </a:lnTo>
                  <a:lnTo>
                    <a:pt x="224383" y="170573"/>
                  </a:lnTo>
                  <a:lnTo>
                    <a:pt x="223748" y="171361"/>
                  </a:lnTo>
                  <a:lnTo>
                    <a:pt x="224472" y="174713"/>
                  </a:lnTo>
                  <a:lnTo>
                    <a:pt x="230581" y="178765"/>
                  </a:lnTo>
                  <a:lnTo>
                    <a:pt x="234670" y="178079"/>
                  </a:lnTo>
                  <a:lnTo>
                    <a:pt x="236435" y="171310"/>
                  </a:lnTo>
                  <a:close/>
                </a:path>
                <a:path w="3150870" h="6554470">
                  <a:moveTo>
                    <a:pt x="236677" y="644029"/>
                  </a:moveTo>
                  <a:lnTo>
                    <a:pt x="234556" y="642531"/>
                  </a:lnTo>
                  <a:lnTo>
                    <a:pt x="232638" y="640575"/>
                  </a:lnTo>
                  <a:lnTo>
                    <a:pt x="228460" y="639064"/>
                  </a:lnTo>
                  <a:lnTo>
                    <a:pt x="226161" y="639826"/>
                  </a:lnTo>
                  <a:lnTo>
                    <a:pt x="224053" y="639978"/>
                  </a:lnTo>
                  <a:lnTo>
                    <a:pt x="224561" y="642112"/>
                  </a:lnTo>
                  <a:lnTo>
                    <a:pt x="224447" y="644817"/>
                  </a:lnTo>
                  <a:lnTo>
                    <a:pt x="226809" y="647369"/>
                  </a:lnTo>
                  <a:lnTo>
                    <a:pt x="229539" y="647090"/>
                  </a:lnTo>
                  <a:lnTo>
                    <a:pt x="231571" y="647458"/>
                  </a:lnTo>
                  <a:lnTo>
                    <a:pt x="233235" y="646303"/>
                  </a:lnTo>
                  <a:lnTo>
                    <a:pt x="236677" y="644029"/>
                  </a:lnTo>
                  <a:close/>
                </a:path>
                <a:path w="3150870" h="6554470">
                  <a:moveTo>
                    <a:pt x="248615" y="383514"/>
                  </a:moveTo>
                  <a:lnTo>
                    <a:pt x="246418" y="376186"/>
                  </a:lnTo>
                  <a:lnTo>
                    <a:pt x="238455" y="372186"/>
                  </a:lnTo>
                  <a:lnTo>
                    <a:pt x="233184" y="374789"/>
                  </a:lnTo>
                  <a:lnTo>
                    <a:pt x="232943" y="376694"/>
                  </a:lnTo>
                  <a:lnTo>
                    <a:pt x="231355" y="381203"/>
                  </a:lnTo>
                  <a:lnTo>
                    <a:pt x="236410" y="384657"/>
                  </a:lnTo>
                  <a:lnTo>
                    <a:pt x="241274" y="386232"/>
                  </a:lnTo>
                  <a:lnTo>
                    <a:pt x="245821" y="388277"/>
                  </a:lnTo>
                  <a:lnTo>
                    <a:pt x="246659" y="386029"/>
                  </a:lnTo>
                  <a:lnTo>
                    <a:pt x="248615" y="383514"/>
                  </a:lnTo>
                  <a:close/>
                </a:path>
                <a:path w="3150870" h="6554470">
                  <a:moveTo>
                    <a:pt x="272719" y="366522"/>
                  </a:moveTo>
                  <a:lnTo>
                    <a:pt x="270776" y="359041"/>
                  </a:lnTo>
                  <a:lnTo>
                    <a:pt x="260794" y="358254"/>
                  </a:lnTo>
                  <a:lnTo>
                    <a:pt x="258267" y="365163"/>
                  </a:lnTo>
                  <a:lnTo>
                    <a:pt x="256070" y="372351"/>
                  </a:lnTo>
                  <a:lnTo>
                    <a:pt x="247269" y="365899"/>
                  </a:lnTo>
                  <a:lnTo>
                    <a:pt x="247269" y="373278"/>
                  </a:lnTo>
                  <a:lnTo>
                    <a:pt x="250736" y="377571"/>
                  </a:lnTo>
                  <a:lnTo>
                    <a:pt x="255866" y="380631"/>
                  </a:lnTo>
                  <a:lnTo>
                    <a:pt x="260845" y="384289"/>
                  </a:lnTo>
                  <a:lnTo>
                    <a:pt x="266623" y="378510"/>
                  </a:lnTo>
                  <a:lnTo>
                    <a:pt x="270954" y="372795"/>
                  </a:lnTo>
                  <a:lnTo>
                    <a:pt x="272719" y="366522"/>
                  </a:lnTo>
                  <a:close/>
                </a:path>
                <a:path w="3150870" h="6554470">
                  <a:moveTo>
                    <a:pt x="279946" y="269062"/>
                  </a:moveTo>
                  <a:lnTo>
                    <a:pt x="272592" y="265366"/>
                  </a:lnTo>
                  <a:lnTo>
                    <a:pt x="272072" y="266801"/>
                  </a:lnTo>
                  <a:lnTo>
                    <a:pt x="271564" y="268274"/>
                  </a:lnTo>
                  <a:lnTo>
                    <a:pt x="271056" y="269709"/>
                  </a:lnTo>
                  <a:lnTo>
                    <a:pt x="273494" y="270421"/>
                  </a:lnTo>
                  <a:lnTo>
                    <a:pt x="275971" y="271272"/>
                  </a:lnTo>
                  <a:lnTo>
                    <a:pt x="278765" y="271805"/>
                  </a:lnTo>
                  <a:lnTo>
                    <a:pt x="279438" y="270002"/>
                  </a:lnTo>
                  <a:lnTo>
                    <a:pt x="279946" y="269062"/>
                  </a:lnTo>
                  <a:close/>
                </a:path>
                <a:path w="3150870" h="6554470">
                  <a:moveTo>
                    <a:pt x="303631" y="205879"/>
                  </a:moveTo>
                  <a:lnTo>
                    <a:pt x="301599" y="203936"/>
                  </a:lnTo>
                  <a:lnTo>
                    <a:pt x="299504" y="202844"/>
                  </a:lnTo>
                  <a:lnTo>
                    <a:pt x="297548" y="201549"/>
                  </a:lnTo>
                  <a:lnTo>
                    <a:pt x="296710" y="203073"/>
                  </a:lnTo>
                  <a:lnTo>
                    <a:pt x="294830" y="205524"/>
                  </a:lnTo>
                  <a:lnTo>
                    <a:pt x="295224" y="205930"/>
                  </a:lnTo>
                  <a:lnTo>
                    <a:pt x="296684" y="207594"/>
                  </a:lnTo>
                  <a:lnTo>
                    <a:pt x="298869" y="208572"/>
                  </a:lnTo>
                  <a:lnTo>
                    <a:pt x="301371" y="210159"/>
                  </a:lnTo>
                  <a:lnTo>
                    <a:pt x="302310" y="207911"/>
                  </a:lnTo>
                  <a:lnTo>
                    <a:pt x="303631" y="205879"/>
                  </a:lnTo>
                  <a:close/>
                </a:path>
                <a:path w="3150870" h="6554470">
                  <a:moveTo>
                    <a:pt x="350456" y="1458366"/>
                  </a:moveTo>
                  <a:lnTo>
                    <a:pt x="349427" y="1451089"/>
                  </a:lnTo>
                  <a:lnTo>
                    <a:pt x="348894" y="1447469"/>
                  </a:lnTo>
                  <a:lnTo>
                    <a:pt x="347459" y="1447736"/>
                  </a:lnTo>
                  <a:lnTo>
                    <a:pt x="345960" y="1447965"/>
                  </a:lnTo>
                  <a:lnTo>
                    <a:pt x="344512" y="1448219"/>
                  </a:lnTo>
                  <a:lnTo>
                    <a:pt x="345160" y="1451864"/>
                  </a:lnTo>
                  <a:lnTo>
                    <a:pt x="345782" y="1455496"/>
                  </a:lnTo>
                  <a:lnTo>
                    <a:pt x="346443" y="1459128"/>
                  </a:lnTo>
                  <a:lnTo>
                    <a:pt x="350456" y="1458366"/>
                  </a:lnTo>
                  <a:close/>
                </a:path>
                <a:path w="3150870" h="6554470">
                  <a:moveTo>
                    <a:pt x="398132" y="692480"/>
                  </a:moveTo>
                  <a:lnTo>
                    <a:pt x="394677" y="689876"/>
                  </a:lnTo>
                  <a:lnTo>
                    <a:pt x="393344" y="688441"/>
                  </a:lnTo>
                  <a:lnTo>
                    <a:pt x="391642" y="687755"/>
                  </a:lnTo>
                  <a:lnTo>
                    <a:pt x="390245" y="687158"/>
                  </a:lnTo>
                  <a:lnTo>
                    <a:pt x="388391" y="687374"/>
                  </a:lnTo>
                  <a:lnTo>
                    <a:pt x="386765" y="687235"/>
                  </a:lnTo>
                  <a:lnTo>
                    <a:pt x="387210" y="689241"/>
                  </a:lnTo>
                  <a:lnTo>
                    <a:pt x="387261" y="691527"/>
                  </a:lnTo>
                  <a:lnTo>
                    <a:pt x="388289" y="693102"/>
                  </a:lnTo>
                  <a:lnTo>
                    <a:pt x="388772" y="693801"/>
                  </a:lnTo>
                  <a:lnTo>
                    <a:pt x="391363" y="692988"/>
                  </a:lnTo>
                  <a:lnTo>
                    <a:pt x="398132" y="692480"/>
                  </a:lnTo>
                  <a:close/>
                </a:path>
                <a:path w="3150870" h="6554470">
                  <a:moveTo>
                    <a:pt x="413397" y="680923"/>
                  </a:moveTo>
                  <a:lnTo>
                    <a:pt x="407009" y="680186"/>
                  </a:lnTo>
                  <a:lnTo>
                    <a:pt x="403809" y="679805"/>
                  </a:lnTo>
                  <a:lnTo>
                    <a:pt x="403720" y="680859"/>
                  </a:lnTo>
                  <a:lnTo>
                    <a:pt x="403377" y="682929"/>
                  </a:lnTo>
                  <a:lnTo>
                    <a:pt x="409714" y="683945"/>
                  </a:lnTo>
                  <a:lnTo>
                    <a:pt x="412864" y="684441"/>
                  </a:lnTo>
                  <a:lnTo>
                    <a:pt x="413054" y="683272"/>
                  </a:lnTo>
                  <a:lnTo>
                    <a:pt x="413169" y="682091"/>
                  </a:lnTo>
                  <a:lnTo>
                    <a:pt x="413397" y="680923"/>
                  </a:lnTo>
                  <a:close/>
                </a:path>
                <a:path w="3150870" h="6554470">
                  <a:moveTo>
                    <a:pt x="431152" y="1436128"/>
                  </a:moveTo>
                  <a:lnTo>
                    <a:pt x="431050" y="1435735"/>
                  </a:lnTo>
                  <a:lnTo>
                    <a:pt x="430745" y="1433791"/>
                  </a:lnTo>
                  <a:lnTo>
                    <a:pt x="429958" y="1431671"/>
                  </a:lnTo>
                  <a:lnTo>
                    <a:pt x="428269" y="1429677"/>
                  </a:lnTo>
                  <a:lnTo>
                    <a:pt x="425831" y="1430896"/>
                  </a:lnTo>
                  <a:lnTo>
                    <a:pt x="423151" y="1431772"/>
                  </a:lnTo>
                  <a:lnTo>
                    <a:pt x="424815" y="1434261"/>
                  </a:lnTo>
                  <a:lnTo>
                    <a:pt x="425691" y="1436281"/>
                  </a:lnTo>
                  <a:lnTo>
                    <a:pt x="427748" y="1437906"/>
                  </a:lnTo>
                  <a:lnTo>
                    <a:pt x="431152" y="1436128"/>
                  </a:lnTo>
                  <a:close/>
                </a:path>
                <a:path w="3150870" h="6554470">
                  <a:moveTo>
                    <a:pt x="470750" y="902182"/>
                  </a:moveTo>
                  <a:lnTo>
                    <a:pt x="468477" y="899541"/>
                  </a:lnTo>
                  <a:lnTo>
                    <a:pt x="466280" y="896810"/>
                  </a:lnTo>
                  <a:lnTo>
                    <a:pt x="463600" y="894207"/>
                  </a:lnTo>
                  <a:lnTo>
                    <a:pt x="459930" y="897102"/>
                  </a:lnTo>
                  <a:lnTo>
                    <a:pt x="460032" y="897331"/>
                  </a:lnTo>
                  <a:lnTo>
                    <a:pt x="461797" y="900353"/>
                  </a:lnTo>
                  <a:lnTo>
                    <a:pt x="463880" y="903097"/>
                  </a:lnTo>
                  <a:lnTo>
                    <a:pt x="465886" y="905916"/>
                  </a:lnTo>
                  <a:lnTo>
                    <a:pt x="467537" y="904684"/>
                  </a:lnTo>
                  <a:lnTo>
                    <a:pt x="469125" y="903439"/>
                  </a:lnTo>
                  <a:lnTo>
                    <a:pt x="470750" y="902182"/>
                  </a:lnTo>
                  <a:close/>
                </a:path>
                <a:path w="3150870" h="6554470">
                  <a:moveTo>
                    <a:pt x="472795" y="809066"/>
                  </a:moveTo>
                  <a:lnTo>
                    <a:pt x="471779" y="808316"/>
                  </a:lnTo>
                  <a:lnTo>
                    <a:pt x="470763" y="807478"/>
                  </a:lnTo>
                  <a:lnTo>
                    <a:pt x="469734" y="806691"/>
                  </a:lnTo>
                  <a:lnTo>
                    <a:pt x="467791" y="809256"/>
                  </a:lnTo>
                  <a:lnTo>
                    <a:pt x="465836" y="811784"/>
                  </a:lnTo>
                  <a:lnTo>
                    <a:pt x="463880" y="814324"/>
                  </a:lnTo>
                  <a:lnTo>
                    <a:pt x="464832" y="815047"/>
                  </a:lnTo>
                  <a:lnTo>
                    <a:pt x="466725" y="816457"/>
                  </a:lnTo>
                  <a:lnTo>
                    <a:pt x="470789" y="811542"/>
                  </a:lnTo>
                  <a:lnTo>
                    <a:pt x="472795" y="809066"/>
                  </a:lnTo>
                  <a:close/>
                </a:path>
                <a:path w="3150870" h="6554470">
                  <a:moveTo>
                    <a:pt x="475449" y="1396047"/>
                  </a:moveTo>
                  <a:lnTo>
                    <a:pt x="472846" y="1395679"/>
                  </a:lnTo>
                  <a:lnTo>
                    <a:pt x="470268" y="1395323"/>
                  </a:lnTo>
                  <a:lnTo>
                    <a:pt x="467690" y="1394968"/>
                  </a:lnTo>
                  <a:lnTo>
                    <a:pt x="467283" y="1396631"/>
                  </a:lnTo>
                  <a:lnTo>
                    <a:pt x="467144" y="1397469"/>
                  </a:lnTo>
                  <a:lnTo>
                    <a:pt x="474268" y="1399921"/>
                  </a:lnTo>
                  <a:lnTo>
                    <a:pt x="474687" y="1398663"/>
                  </a:lnTo>
                  <a:lnTo>
                    <a:pt x="475449" y="1396047"/>
                  </a:lnTo>
                  <a:close/>
                </a:path>
                <a:path w="3150870" h="6554470">
                  <a:moveTo>
                    <a:pt x="520839" y="644334"/>
                  </a:moveTo>
                  <a:lnTo>
                    <a:pt x="517994" y="649084"/>
                  </a:lnTo>
                  <a:lnTo>
                    <a:pt x="516445" y="650544"/>
                  </a:lnTo>
                  <a:lnTo>
                    <a:pt x="516293" y="654037"/>
                  </a:lnTo>
                  <a:lnTo>
                    <a:pt x="517309" y="656056"/>
                  </a:lnTo>
                  <a:lnTo>
                    <a:pt x="517893" y="658025"/>
                  </a:lnTo>
                  <a:lnTo>
                    <a:pt x="520788" y="657733"/>
                  </a:lnTo>
                  <a:lnTo>
                    <a:pt x="520839" y="651129"/>
                  </a:lnTo>
                  <a:lnTo>
                    <a:pt x="520839" y="644334"/>
                  </a:lnTo>
                  <a:close/>
                </a:path>
                <a:path w="3150870" h="6554470">
                  <a:moveTo>
                    <a:pt x="530796" y="849528"/>
                  </a:moveTo>
                  <a:lnTo>
                    <a:pt x="528574" y="848677"/>
                  </a:lnTo>
                  <a:lnTo>
                    <a:pt x="526453" y="847471"/>
                  </a:lnTo>
                  <a:lnTo>
                    <a:pt x="525830" y="849998"/>
                  </a:lnTo>
                  <a:lnTo>
                    <a:pt x="525056" y="851738"/>
                  </a:lnTo>
                  <a:lnTo>
                    <a:pt x="525170" y="853452"/>
                  </a:lnTo>
                  <a:lnTo>
                    <a:pt x="525221" y="854036"/>
                  </a:lnTo>
                  <a:lnTo>
                    <a:pt x="528345" y="855167"/>
                  </a:lnTo>
                  <a:lnTo>
                    <a:pt x="528548" y="854875"/>
                  </a:lnTo>
                  <a:lnTo>
                    <a:pt x="529615" y="853528"/>
                  </a:lnTo>
                  <a:lnTo>
                    <a:pt x="530504" y="851776"/>
                  </a:lnTo>
                  <a:lnTo>
                    <a:pt x="530796" y="849528"/>
                  </a:lnTo>
                  <a:close/>
                </a:path>
                <a:path w="3150870" h="6554470">
                  <a:moveTo>
                    <a:pt x="537743" y="1394764"/>
                  </a:moveTo>
                  <a:lnTo>
                    <a:pt x="537121" y="1390637"/>
                  </a:lnTo>
                  <a:lnTo>
                    <a:pt x="528878" y="1386598"/>
                  </a:lnTo>
                  <a:lnTo>
                    <a:pt x="530517" y="1393050"/>
                  </a:lnTo>
                  <a:lnTo>
                    <a:pt x="532422" y="1400784"/>
                  </a:lnTo>
                  <a:lnTo>
                    <a:pt x="537743" y="1394764"/>
                  </a:lnTo>
                  <a:close/>
                </a:path>
                <a:path w="3150870" h="6554470">
                  <a:moveTo>
                    <a:pt x="580059" y="860031"/>
                  </a:moveTo>
                  <a:lnTo>
                    <a:pt x="578777" y="858151"/>
                  </a:lnTo>
                  <a:lnTo>
                    <a:pt x="577481" y="856297"/>
                  </a:lnTo>
                  <a:lnTo>
                    <a:pt x="576199" y="854430"/>
                  </a:lnTo>
                  <a:lnTo>
                    <a:pt x="574890" y="855167"/>
                  </a:lnTo>
                  <a:lnTo>
                    <a:pt x="574268" y="855548"/>
                  </a:lnTo>
                  <a:lnTo>
                    <a:pt x="576008" y="859586"/>
                  </a:lnTo>
                  <a:lnTo>
                    <a:pt x="576884" y="861555"/>
                  </a:lnTo>
                  <a:lnTo>
                    <a:pt x="577938" y="861085"/>
                  </a:lnTo>
                  <a:lnTo>
                    <a:pt x="580059" y="860031"/>
                  </a:lnTo>
                  <a:close/>
                </a:path>
                <a:path w="3150870" h="6554470">
                  <a:moveTo>
                    <a:pt x="619734" y="896404"/>
                  </a:moveTo>
                  <a:lnTo>
                    <a:pt x="617474" y="888758"/>
                  </a:lnTo>
                  <a:lnTo>
                    <a:pt x="614311" y="893584"/>
                  </a:lnTo>
                  <a:lnTo>
                    <a:pt x="610476" y="899363"/>
                  </a:lnTo>
                  <a:lnTo>
                    <a:pt x="617448" y="899248"/>
                  </a:lnTo>
                  <a:lnTo>
                    <a:pt x="619734" y="896404"/>
                  </a:lnTo>
                  <a:close/>
                </a:path>
                <a:path w="3150870" h="6554470">
                  <a:moveTo>
                    <a:pt x="619912" y="1450733"/>
                  </a:moveTo>
                  <a:lnTo>
                    <a:pt x="610628" y="1442059"/>
                  </a:lnTo>
                  <a:lnTo>
                    <a:pt x="607263" y="1438935"/>
                  </a:lnTo>
                  <a:lnTo>
                    <a:pt x="606450" y="1446669"/>
                  </a:lnTo>
                  <a:lnTo>
                    <a:pt x="608076" y="1451749"/>
                  </a:lnTo>
                  <a:lnTo>
                    <a:pt x="619912" y="1450733"/>
                  </a:lnTo>
                  <a:close/>
                </a:path>
                <a:path w="3150870" h="6554470">
                  <a:moveTo>
                    <a:pt x="628408" y="470738"/>
                  </a:moveTo>
                  <a:lnTo>
                    <a:pt x="627443" y="463207"/>
                  </a:lnTo>
                  <a:lnTo>
                    <a:pt x="625614" y="455726"/>
                  </a:lnTo>
                  <a:lnTo>
                    <a:pt x="621499" y="467652"/>
                  </a:lnTo>
                  <a:lnTo>
                    <a:pt x="620204" y="475551"/>
                  </a:lnTo>
                  <a:lnTo>
                    <a:pt x="621715" y="481101"/>
                  </a:lnTo>
                  <a:lnTo>
                    <a:pt x="626008" y="486041"/>
                  </a:lnTo>
                  <a:lnTo>
                    <a:pt x="628078" y="478332"/>
                  </a:lnTo>
                  <a:lnTo>
                    <a:pt x="628408" y="470738"/>
                  </a:lnTo>
                  <a:close/>
                </a:path>
                <a:path w="3150870" h="6554470">
                  <a:moveTo>
                    <a:pt x="629932" y="969746"/>
                  </a:moveTo>
                  <a:lnTo>
                    <a:pt x="624497" y="973772"/>
                  </a:lnTo>
                  <a:lnTo>
                    <a:pt x="622211" y="977785"/>
                  </a:lnTo>
                  <a:lnTo>
                    <a:pt x="629793" y="984796"/>
                  </a:lnTo>
                  <a:lnTo>
                    <a:pt x="629932" y="969746"/>
                  </a:lnTo>
                  <a:close/>
                </a:path>
                <a:path w="3150870" h="6554470">
                  <a:moveTo>
                    <a:pt x="728611" y="434352"/>
                  </a:moveTo>
                  <a:lnTo>
                    <a:pt x="727303" y="433984"/>
                  </a:lnTo>
                  <a:lnTo>
                    <a:pt x="725474" y="432930"/>
                  </a:lnTo>
                  <a:lnTo>
                    <a:pt x="724776" y="433438"/>
                  </a:lnTo>
                  <a:lnTo>
                    <a:pt x="723785" y="434174"/>
                  </a:lnTo>
                  <a:lnTo>
                    <a:pt x="723150" y="436079"/>
                  </a:lnTo>
                  <a:lnTo>
                    <a:pt x="723239" y="437413"/>
                  </a:lnTo>
                  <a:lnTo>
                    <a:pt x="723252" y="437972"/>
                  </a:lnTo>
                  <a:lnTo>
                    <a:pt x="725474" y="438340"/>
                  </a:lnTo>
                  <a:lnTo>
                    <a:pt x="727202" y="439089"/>
                  </a:lnTo>
                  <a:lnTo>
                    <a:pt x="727786" y="437121"/>
                  </a:lnTo>
                  <a:lnTo>
                    <a:pt x="728611" y="434352"/>
                  </a:lnTo>
                  <a:close/>
                </a:path>
                <a:path w="3150870" h="6554470">
                  <a:moveTo>
                    <a:pt x="801001" y="600684"/>
                  </a:moveTo>
                  <a:lnTo>
                    <a:pt x="800265" y="598576"/>
                  </a:lnTo>
                  <a:lnTo>
                    <a:pt x="799566" y="596480"/>
                  </a:lnTo>
                  <a:lnTo>
                    <a:pt x="798855" y="594385"/>
                  </a:lnTo>
                  <a:lnTo>
                    <a:pt x="796772" y="596112"/>
                  </a:lnTo>
                  <a:lnTo>
                    <a:pt x="794613" y="597750"/>
                  </a:lnTo>
                  <a:lnTo>
                    <a:pt x="792695" y="599630"/>
                  </a:lnTo>
                  <a:lnTo>
                    <a:pt x="792429" y="599897"/>
                  </a:lnTo>
                  <a:lnTo>
                    <a:pt x="793610" y="602297"/>
                  </a:lnTo>
                  <a:lnTo>
                    <a:pt x="793902" y="602284"/>
                  </a:lnTo>
                  <a:lnTo>
                    <a:pt x="796264" y="601929"/>
                  </a:lnTo>
                  <a:lnTo>
                    <a:pt x="798652" y="601256"/>
                  </a:lnTo>
                  <a:lnTo>
                    <a:pt x="801001" y="600684"/>
                  </a:lnTo>
                  <a:close/>
                </a:path>
                <a:path w="3150870" h="6554470">
                  <a:moveTo>
                    <a:pt x="860755" y="1061034"/>
                  </a:moveTo>
                  <a:lnTo>
                    <a:pt x="860475" y="1059014"/>
                  </a:lnTo>
                  <a:lnTo>
                    <a:pt x="860005" y="1055103"/>
                  </a:lnTo>
                  <a:lnTo>
                    <a:pt x="852106" y="1056538"/>
                  </a:lnTo>
                  <a:lnTo>
                    <a:pt x="848169" y="1057313"/>
                  </a:lnTo>
                  <a:lnTo>
                    <a:pt x="848601" y="1061758"/>
                  </a:lnTo>
                  <a:lnTo>
                    <a:pt x="852652" y="1061491"/>
                  </a:lnTo>
                  <a:lnTo>
                    <a:pt x="860755" y="1061034"/>
                  </a:lnTo>
                  <a:close/>
                </a:path>
                <a:path w="3150870" h="6554470">
                  <a:moveTo>
                    <a:pt x="872083" y="1148092"/>
                  </a:moveTo>
                  <a:lnTo>
                    <a:pt x="870724" y="1145844"/>
                  </a:lnTo>
                  <a:lnTo>
                    <a:pt x="870572" y="1145933"/>
                  </a:lnTo>
                  <a:lnTo>
                    <a:pt x="868489" y="1146759"/>
                  </a:lnTo>
                  <a:lnTo>
                    <a:pt x="866521" y="1147826"/>
                  </a:lnTo>
                  <a:lnTo>
                    <a:pt x="864539" y="1148816"/>
                  </a:lnTo>
                  <a:lnTo>
                    <a:pt x="865835" y="1151178"/>
                  </a:lnTo>
                  <a:lnTo>
                    <a:pt x="866482" y="1152296"/>
                  </a:lnTo>
                  <a:lnTo>
                    <a:pt x="870267" y="1149667"/>
                  </a:lnTo>
                  <a:lnTo>
                    <a:pt x="872007" y="1148207"/>
                  </a:lnTo>
                  <a:close/>
                </a:path>
                <a:path w="3150870" h="6554470">
                  <a:moveTo>
                    <a:pt x="890714" y="995781"/>
                  </a:moveTo>
                  <a:lnTo>
                    <a:pt x="889355" y="993267"/>
                  </a:lnTo>
                  <a:lnTo>
                    <a:pt x="888682" y="991946"/>
                  </a:lnTo>
                  <a:lnTo>
                    <a:pt x="887971" y="990612"/>
                  </a:lnTo>
                  <a:lnTo>
                    <a:pt x="886117" y="991565"/>
                  </a:lnTo>
                  <a:lnTo>
                    <a:pt x="884072" y="992301"/>
                  </a:lnTo>
                  <a:lnTo>
                    <a:pt x="882675" y="993711"/>
                  </a:lnTo>
                  <a:lnTo>
                    <a:pt x="882205" y="994143"/>
                  </a:lnTo>
                  <a:lnTo>
                    <a:pt x="883653" y="997648"/>
                  </a:lnTo>
                  <a:lnTo>
                    <a:pt x="884135" y="997635"/>
                  </a:lnTo>
                  <a:lnTo>
                    <a:pt x="886066" y="997534"/>
                  </a:lnTo>
                  <a:lnTo>
                    <a:pt x="887996" y="996645"/>
                  </a:lnTo>
                  <a:lnTo>
                    <a:pt x="890714" y="995781"/>
                  </a:lnTo>
                  <a:close/>
                </a:path>
                <a:path w="3150870" h="6554470">
                  <a:moveTo>
                    <a:pt x="894918" y="557860"/>
                  </a:moveTo>
                  <a:lnTo>
                    <a:pt x="890917" y="557212"/>
                  </a:lnTo>
                  <a:lnTo>
                    <a:pt x="890828" y="557403"/>
                  </a:lnTo>
                  <a:lnTo>
                    <a:pt x="889927" y="560298"/>
                  </a:lnTo>
                  <a:lnTo>
                    <a:pt x="889406" y="563245"/>
                  </a:lnTo>
                  <a:lnTo>
                    <a:pt x="888758" y="566191"/>
                  </a:lnTo>
                  <a:lnTo>
                    <a:pt x="890511" y="566521"/>
                  </a:lnTo>
                  <a:lnTo>
                    <a:pt x="893991" y="567118"/>
                  </a:lnTo>
                  <a:lnTo>
                    <a:pt x="894359" y="564108"/>
                  </a:lnTo>
                  <a:lnTo>
                    <a:pt x="894829" y="561111"/>
                  </a:lnTo>
                  <a:lnTo>
                    <a:pt x="894918" y="557860"/>
                  </a:lnTo>
                  <a:close/>
                </a:path>
                <a:path w="3150870" h="6554470">
                  <a:moveTo>
                    <a:pt x="896962" y="705434"/>
                  </a:moveTo>
                  <a:lnTo>
                    <a:pt x="896848" y="701814"/>
                  </a:lnTo>
                  <a:lnTo>
                    <a:pt x="884910" y="701954"/>
                  </a:lnTo>
                  <a:lnTo>
                    <a:pt x="884897" y="703300"/>
                  </a:lnTo>
                  <a:lnTo>
                    <a:pt x="884986" y="705993"/>
                  </a:lnTo>
                  <a:lnTo>
                    <a:pt x="888987" y="705789"/>
                  </a:lnTo>
                  <a:lnTo>
                    <a:pt x="896962" y="705434"/>
                  </a:lnTo>
                  <a:close/>
                </a:path>
                <a:path w="3150870" h="6554470">
                  <a:moveTo>
                    <a:pt x="908113" y="737425"/>
                  </a:moveTo>
                  <a:lnTo>
                    <a:pt x="906678" y="734860"/>
                  </a:lnTo>
                  <a:lnTo>
                    <a:pt x="905687" y="731545"/>
                  </a:lnTo>
                  <a:lnTo>
                    <a:pt x="903287" y="733679"/>
                  </a:lnTo>
                  <a:lnTo>
                    <a:pt x="901293" y="734809"/>
                  </a:lnTo>
                  <a:lnTo>
                    <a:pt x="899909" y="737527"/>
                  </a:lnTo>
                  <a:lnTo>
                    <a:pt x="901293" y="739457"/>
                  </a:lnTo>
                  <a:lnTo>
                    <a:pt x="901852" y="740968"/>
                  </a:lnTo>
                  <a:lnTo>
                    <a:pt x="903808" y="740054"/>
                  </a:lnTo>
                  <a:lnTo>
                    <a:pt x="906157" y="739508"/>
                  </a:lnTo>
                  <a:lnTo>
                    <a:pt x="908113" y="737425"/>
                  </a:lnTo>
                  <a:close/>
                </a:path>
                <a:path w="3150870" h="6554470">
                  <a:moveTo>
                    <a:pt x="946683" y="1372146"/>
                  </a:moveTo>
                  <a:lnTo>
                    <a:pt x="946645" y="1371981"/>
                  </a:lnTo>
                  <a:lnTo>
                    <a:pt x="943686" y="1371409"/>
                  </a:lnTo>
                  <a:lnTo>
                    <a:pt x="943635" y="1371612"/>
                  </a:lnTo>
                  <a:lnTo>
                    <a:pt x="942721" y="1374000"/>
                  </a:lnTo>
                  <a:lnTo>
                    <a:pt x="942098" y="1376514"/>
                  </a:lnTo>
                  <a:lnTo>
                    <a:pt x="941387" y="1378953"/>
                  </a:lnTo>
                  <a:lnTo>
                    <a:pt x="942911" y="1379334"/>
                  </a:lnTo>
                  <a:lnTo>
                    <a:pt x="945857" y="1380032"/>
                  </a:lnTo>
                  <a:lnTo>
                    <a:pt x="946569" y="1374775"/>
                  </a:lnTo>
                  <a:lnTo>
                    <a:pt x="946683" y="1372146"/>
                  </a:lnTo>
                  <a:close/>
                </a:path>
                <a:path w="3150870" h="6554470">
                  <a:moveTo>
                    <a:pt x="2336749" y="5547296"/>
                  </a:moveTo>
                  <a:lnTo>
                    <a:pt x="2329954" y="5539473"/>
                  </a:lnTo>
                  <a:lnTo>
                    <a:pt x="2323147" y="5539943"/>
                  </a:lnTo>
                  <a:lnTo>
                    <a:pt x="2322017" y="5541873"/>
                  </a:lnTo>
                  <a:lnTo>
                    <a:pt x="2318334" y="5546039"/>
                  </a:lnTo>
                  <a:lnTo>
                    <a:pt x="2322258" y="5551983"/>
                  </a:lnTo>
                  <a:lnTo>
                    <a:pt x="2326792" y="5555805"/>
                  </a:lnTo>
                  <a:lnTo>
                    <a:pt x="2330780" y="5560009"/>
                  </a:lnTo>
                  <a:lnTo>
                    <a:pt x="2332647" y="5557977"/>
                  </a:lnTo>
                  <a:lnTo>
                    <a:pt x="2335860" y="5556123"/>
                  </a:lnTo>
                  <a:lnTo>
                    <a:pt x="2336749" y="5547296"/>
                  </a:lnTo>
                  <a:close/>
                </a:path>
                <a:path w="3150870" h="6554470">
                  <a:moveTo>
                    <a:pt x="2370493" y="5539613"/>
                  </a:moveTo>
                  <a:lnTo>
                    <a:pt x="2363495" y="5537657"/>
                  </a:lnTo>
                  <a:lnTo>
                    <a:pt x="2357831" y="5539003"/>
                  </a:lnTo>
                  <a:lnTo>
                    <a:pt x="2353068" y="5542610"/>
                  </a:lnTo>
                  <a:lnTo>
                    <a:pt x="2348801" y="5547436"/>
                  </a:lnTo>
                  <a:lnTo>
                    <a:pt x="2342184" y="5536616"/>
                  </a:lnTo>
                  <a:lnTo>
                    <a:pt x="2338933" y="5544540"/>
                  </a:lnTo>
                  <a:lnTo>
                    <a:pt x="2340775" y="5550687"/>
                  </a:lnTo>
                  <a:lnTo>
                    <a:pt x="2344940" y="5556224"/>
                  </a:lnTo>
                  <a:lnTo>
                    <a:pt x="2348674" y="5562358"/>
                  </a:lnTo>
                  <a:lnTo>
                    <a:pt x="2357424" y="5558701"/>
                  </a:lnTo>
                  <a:lnTo>
                    <a:pt x="2364613" y="5554472"/>
                  </a:lnTo>
                  <a:lnTo>
                    <a:pt x="2369274" y="5548515"/>
                  </a:lnTo>
                  <a:lnTo>
                    <a:pt x="2370493" y="5539613"/>
                  </a:lnTo>
                  <a:close/>
                </a:path>
                <a:path w="3150870" h="6554470">
                  <a:moveTo>
                    <a:pt x="2372741" y="4820691"/>
                  </a:moveTo>
                  <a:lnTo>
                    <a:pt x="2372245" y="4819281"/>
                  </a:lnTo>
                  <a:lnTo>
                    <a:pt x="2371788" y="4817808"/>
                  </a:lnTo>
                  <a:lnTo>
                    <a:pt x="2371293" y="4816360"/>
                  </a:lnTo>
                  <a:lnTo>
                    <a:pt x="2360549" y="4820031"/>
                  </a:lnTo>
                  <a:lnTo>
                    <a:pt x="2361933" y="4823980"/>
                  </a:lnTo>
                  <a:lnTo>
                    <a:pt x="2365552" y="4822876"/>
                  </a:lnTo>
                  <a:lnTo>
                    <a:pt x="2369147" y="4821809"/>
                  </a:lnTo>
                  <a:lnTo>
                    <a:pt x="2372741" y="4820691"/>
                  </a:lnTo>
                  <a:close/>
                </a:path>
                <a:path w="3150870" h="6554470">
                  <a:moveTo>
                    <a:pt x="2403208" y="4898428"/>
                  </a:moveTo>
                  <a:lnTo>
                    <a:pt x="2401582" y="4896116"/>
                  </a:lnTo>
                  <a:lnTo>
                    <a:pt x="2400287" y="4893538"/>
                  </a:lnTo>
                  <a:lnTo>
                    <a:pt x="2398014" y="4895621"/>
                  </a:lnTo>
                  <a:lnTo>
                    <a:pt x="2396109" y="4896828"/>
                  </a:lnTo>
                  <a:lnTo>
                    <a:pt x="2394775" y="4899177"/>
                  </a:lnTo>
                  <a:lnTo>
                    <a:pt x="2397099" y="4902339"/>
                  </a:lnTo>
                  <a:lnTo>
                    <a:pt x="2397493" y="4902187"/>
                  </a:lnTo>
                  <a:lnTo>
                    <a:pt x="2399411" y="4901577"/>
                  </a:lnTo>
                  <a:lnTo>
                    <a:pt x="2401455" y="4900422"/>
                  </a:lnTo>
                  <a:lnTo>
                    <a:pt x="2402802" y="4898872"/>
                  </a:lnTo>
                  <a:lnTo>
                    <a:pt x="2403208" y="4898428"/>
                  </a:lnTo>
                  <a:close/>
                </a:path>
                <a:path w="3150870" h="6554470">
                  <a:moveTo>
                    <a:pt x="2421813" y="5081384"/>
                  </a:moveTo>
                  <a:lnTo>
                    <a:pt x="2413838" y="5081765"/>
                  </a:lnTo>
                  <a:lnTo>
                    <a:pt x="2408936" y="5084216"/>
                  </a:lnTo>
                  <a:lnTo>
                    <a:pt x="2411819" y="5096065"/>
                  </a:lnTo>
                  <a:lnTo>
                    <a:pt x="2421813" y="5081384"/>
                  </a:lnTo>
                  <a:close/>
                </a:path>
                <a:path w="3150870" h="6554470">
                  <a:moveTo>
                    <a:pt x="2433967" y="4247375"/>
                  </a:moveTo>
                  <a:lnTo>
                    <a:pt x="2428773" y="4238231"/>
                  </a:lnTo>
                  <a:lnTo>
                    <a:pt x="2421890" y="4237342"/>
                  </a:lnTo>
                  <a:lnTo>
                    <a:pt x="2420404" y="4239044"/>
                  </a:lnTo>
                  <a:lnTo>
                    <a:pt x="2415895" y="4242460"/>
                  </a:lnTo>
                  <a:lnTo>
                    <a:pt x="2418588" y="4249153"/>
                  </a:lnTo>
                  <a:lnTo>
                    <a:pt x="2422334" y="4253877"/>
                  </a:lnTo>
                  <a:lnTo>
                    <a:pt x="2425471" y="4258856"/>
                  </a:lnTo>
                  <a:lnTo>
                    <a:pt x="2427744" y="4257205"/>
                  </a:lnTo>
                  <a:lnTo>
                    <a:pt x="2431313" y="4256011"/>
                  </a:lnTo>
                  <a:lnTo>
                    <a:pt x="2433967" y="4247375"/>
                  </a:lnTo>
                  <a:close/>
                </a:path>
                <a:path w="3150870" h="6554470">
                  <a:moveTo>
                    <a:pt x="2444686" y="4940998"/>
                  </a:moveTo>
                  <a:lnTo>
                    <a:pt x="2444661" y="4938306"/>
                  </a:lnTo>
                  <a:lnTo>
                    <a:pt x="2444597" y="4935626"/>
                  </a:lnTo>
                  <a:lnTo>
                    <a:pt x="2444585" y="4932946"/>
                  </a:lnTo>
                  <a:lnTo>
                    <a:pt x="2442807" y="4932819"/>
                  </a:lnTo>
                  <a:lnTo>
                    <a:pt x="2441930" y="4932794"/>
                  </a:lnTo>
                  <a:lnTo>
                    <a:pt x="2440571" y="4940401"/>
                  </a:lnTo>
                  <a:lnTo>
                    <a:pt x="2441918" y="4940630"/>
                  </a:lnTo>
                  <a:lnTo>
                    <a:pt x="2444686" y="4940998"/>
                  </a:lnTo>
                  <a:close/>
                </a:path>
                <a:path w="3150870" h="6554470">
                  <a:moveTo>
                    <a:pt x="2462631" y="4993691"/>
                  </a:moveTo>
                  <a:lnTo>
                    <a:pt x="2456345" y="4996370"/>
                  </a:lnTo>
                  <a:lnTo>
                    <a:pt x="2448801" y="4999520"/>
                  </a:lnTo>
                  <a:lnTo>
                    <a:pt x="2455722" y="5003965"/>
                  </a:lnTo>
                  <a:lnTo>
                    <a:pt x="2459837" y="5002695"/>
                  </a:lnTo>
                  <a:lnTo>
                    <a:pt x="2462631" y="4993691"/>
                  </a:lnTo>
                  <a:close/>
                </a:path>
                <a:path w="3150870" h="6554470">
                  <a:moveTo>
                    <a:pt x="2469108" y="4246499"/>
                  </a:moveTo>
                  <a:lnTo>
                    <a:pt x="2462530" y="4243159"/>
                  </a:lnTo>
                  <a:lnTo>
                    <a:pt x="2456611" y="4243362"/>
                  </a:lnTo>
                  <a:lnTo>
                    <a:pt x="2451150" y="4245991"/>
                  </a:lnTo>
                  <a:lnTo>
                    <a:pt x="2445956" y="4249928"/>
                  </a:lnTo>
                  <a:lnTo>
                    <a:pt x="2441524" y="4237850"/>
                  </a:lnTo>
                  <a:lnTo>
                    <a:pt x="2436698" y="4245089"/>
                  </a:lnTo>
                  <a:lnTo>
                    <a:pt x="2437295" y="4251579"/>
                  </a:lnTo>
                  <a:lnTo>
                    <a:pt x="2440330" y="4257941"/>
                  </a:lnTo>
                  <a:lnTo>
                    <a:pt x="2442819" y="4264787"/>
                  </a:lnTo>
                  <a:lnTo>
                    <a:pt x="2452281" y="4262894"/>
                  </a:lnTo>
                  <a:lnTo>
                    <a:pt x="2460269" y="4260126"/>
                  </a:lnTo>
                  <a:lnTo>
                    <a:pt x="2466111" y="4255122"/>
                  </a:lnTo>
                  <a:lnTo>
                    <a:pt x="2469108" y="4246499"/>
                  </a:lnTo>
                  <a:close/>
                </a:path>
                <a:path w="3150870" h="6554470">
                  <a:moveTo>
                    <a:pt x="2486952" y="6354483"/>
                  </a:moveTo>
                  <a:lnTo>
                    <a:pt x="2479344" y="6356401"/>
                  </a:lnTo>
                  <a:lnTo>
                    <a:pt x="2475090" y="6359715"/>
                  </a:lnTo>
                  <a:lnTo>
                    <a:pt x="2480157" y="6370574"/>
                  </a:lnTo>
                  <a:lnTo>
                    <a:pt x="2483358" y="6362967"/>
                  </a:lnTo>
                  <a:lnTo>
                    <a:pt x="2485161" y="6358750"/>
                  </a:lnTo>
                  <a:lnTo>
                    <a:pt x="2486952" y="6354483"/>
                  </a:lnTo>
                  <a:close/>
                </a:path>
                <a:path w="3150870" h="6554470">
                  <a:moveTo>
                    <a:pt x="2531719" y="5256009"/>
                  </a:moveTo>
                  <a:lnTo>
                    <a:pt x="2526627" y="5248199"/>
                  </a:lnTo>
                  <a:lnTo>
                    <a:pt x="2522131" y="5248262"/>
                  </a:lnTo>
                  <a:lnTo>
                    <a:pt x="2516111" y="5255476"/>
                  </a:lnTo>
                  <a:lnTo>
                    <a:pt x="2531719" y="5256009"/>
                  </a:lnTo>
                  <a:close/>
                </a:path>
                <a:path w="3150870" h="6554470">
                  <a:moveTo>
                    <a:pt x="2541066" y="5185765"/>
                  </a:moveTo>
                  <a:lnTo>
                    <a:pt x="2540571" y="5184102"/>
                  </a:lnTo>
                  <a:lnTo>
                    <a:pt x="2539606" y="5180698"/>
                  </a:lnTo>
                  <a:lnTo>
                    <a:pt x="2534374" y="5178298"/>
                  </a:lnTo>
                  <a:lnTo>
                    <a:pt x="2530602" y="5179250"/>
                  </a:lnTo>
                  <a:lnTo>
                    <a:pt x="2528697" y="5189347"/>
                  </a:lnTo>
                  <a:lnTo>
                    <a:pt x="2533954" y="5187823"/>
                  </a:lnTo>
                  <a:lnTo>
                    <a:pt x="2537510" y="5186769"/>
                  </a:lnTo>
                  <a:lnTo>
                    <a:pt x="2541066" y="5185765"/>
                  </a:lnTo>
                  <a:close/>
                </a:path>
                <a:path w="3150870" h="6554470">
                  <a:moveTo>
                    <a:pt x="2542921" y="5411990"/>
                  </a:moveTo>
                  <a:lnTo>
                    <a:pt x="2542692" y="5411978"/>
                  </a:lnTo>
                  <a:lnTo>
                    <a:pt x="2540127" y="5411432"/>
                  </a:lnTo>
                  <a:lnTo>
                    <a:pt x="2537472" y="5411190"/>
                  </a:lnTo>
                  <a:lnTo>
                    <a:pt x="2534894" y="5410847"/>
                  </a:lnTo>
                  <a:lnTo>
                    <a:pt x="2534755" y="5412460"/>
                  </a:lnTo>
                  <a:lnTo>
                    <a:pt x="2534513" y="5415559"/>
                  </a:lnTo>
                  <a:lnTo>
                    <a:pt x="2539949" y="5415445"/>
                  </a:lnTo>
                  <a:lnTo>
                    <a:pt x="2542629" y="5415140"/>
                  </a:lnTo>
                  <a:lnTo>
                    <a:pt x="2542794" y="5415089"/>
                  </a:lnTo>
                  <a:lnTo>
                    <a:pt x="2542921" y="5411990"/>
                  </a:lnTo>
                  <a:close/>
                </a:path>
                <a:path w="3150870" h="6554470">
                  <a:moveTo>
                    <a:pt x="2560078" y="4150258"/>
                  </a:moveTo>
                  <a:lnTo>
                    <a:pt x="2560002" y="4146448"/>
                  </a:lnTo>
                  <a:lnTo>
                    <a:pt x="2551912" y="4141444"/>
                  </a:lnTo>
                  <a:lnTo>
                    <a:pt x="2552420" y="4155325"/>
                  </a:lnTo>
                  <a:lnTo>
                    <a:pt x="2560078" y="4150258"/>
                  </a:lnTo>
                  <a:close/>
                </a:path>
                <a:path w="3150870" h="6554470">
                  <a:moveTo>
                    <a:pt x="2564333" y="4827295"/>
                  </a:moveTo>
                  <a:lnTo>
                    <a:pt x="2561196" y="4822850"/>
                  </a:lnTo>
                  <a:lnTo>
                    <a:pt x="2560726" y="4815332"/>
                  </a:lnTo>
                  <a:lnTo>
                    <a:pt x="2548077" y="4817338"/>
                  </a:lnTo>
                  <a:lnTo>
                    <a:pt x="2560421" y="4830991"/>
                  </a:lnTo>
                  <a:lnTo>
                    <a:pt x="2564333" y="4827295"/>
                  </a:lnTo>
                  <a:close/>
                </a:path>
                <a:path w="3150870" h="6554470">
                  <a:moveTo>
                    <a:pt x="2591816" y="5315864"/>
                  </a:moveTo>
                  <a:lnTo>
                    <a:pt x="2583129" y="5312105"/>
                  </a:lnTo>
                  <a:lnTo>
                    <a:pt x="2578747" y="5310289"/>
                  </a:lnTo>
                  <a:lnTo>
                    <a:pt x="2576258" y="5314924"/>
                  </a:lnTo>
                  <a:lnTo>
                    <a:pt x="2580411" y="5317325"/>
                  </a:lnTo>
                  <a:lnTo>
                    <a:pt x="2588679" y="5322189"/>
                  </a:lnTo>
                  <a:lnTo>
                    <a:pt x="2589720" y="5320030"/>
                  </a:lnTo>
                  <a:lnTo>
                    <a:pt x="2591816" y="5315864"/>
                  </a:lnTo>
                  <a:close/>
                </a:path>
                <a:path w="3150870" h="6554470">
                  <a:moveTo>
                    <a:pt x="2623375" y="4788027"/>
                  </a:moveTo>
                  <a:lnTo>
                    <a:pt x="2619197" y="4785957"/>
                  </a:lnTo>
                  <a:lnTo>
                    <a:pt x="2612834" y="4786376"/>
                  </a:lnTo>
                  <a:lnTo>
                    <a:pt x="2610078" y="4792421"/>
                  </a:lnTo>
                  <a:lnTo>
                    <a:pt x="2610688" y="4797234"/>
                  </a:lnTo>
                  <a:lnTo>
                    <a:pt x="2618028" y="4798758"/>
                  </a:lnTo>
                  <a:lnTo>
                    <a:pt x="2619387" y="4799012"/>
                  </a:lnTo>
                  <a:lnTo>
                    <a:pt x="2622867" y="4796091"/>
                  </a:lnTo>
                  <a:lnTo>
                    <a:pt x="2622943" y="4794466"/>
                  </a:lnTo>
                  <a:lnTo>
                    <a:pt x="2623375" y="4788027"/>
                  </a:lnTo>
                  <a:close/>
                </a:path>
                <a:path w="3150870" h="6554470">
                  <a:moveTo>
                    <a:pt x="2627312" y="5275935"/>
                  </a:moveTo>
                  <a:lnTo>
                    <a:pt x="2615501" y="5271833"/>
                  </a:lnTo>
                  <a:lnTo>
                    <a:pt x="2604351" y="5270068"/>
                  </a:lnTo>
                  <a:lnTo>
                    <a:pt x="2593327" y="5271503"/>
                  </a:lnTo>
                  <a:lnTo>
                    <a:pt x="2581960" y="5277002"/>
                  </a:lnTo>
                  <a:lnTo>
                    <a:pt x="2593327" y="5281777"/>
                  </a:lnTo>
                  <a:lnTo>
                    <a:pt x="2604312" y="5283657"/>
                  </a:lnTo>
                  <a:lnTo>
                    <a:pt x="2615463" y="5281955"/>
                  </a:lnTo>
                  <a:lnTo>
                    <a:pt x="2627312" y="5275935"/>
                  </a:lnTo>
                  <a:close/>
                </a:path>
                <a:path w="3150870" h="6554470">
                  <a:moveTo>
                    <a:pt x="2632011" y="4645787"/>
                  </a:moveTo>
                  <a:lnTo>
                    <a:pt x="2630487" y="4645736"/>
                  </a:lnTo>
                  <a:lnTo>
                    <a:pt x="2627401" y="4645545"/>
                  </a:lnTo>
                  <a:lnTo>
                    <a:pt x="2627985" y="4657204"/>
                  </a:lnTo>
                  <a:lnTo>
                    <a:pt x="2631617" y="4657191"/>
                  </a:lnTo>
                  <a:lnTo>
                    <a:pt x="2632011" y="4645787"/>
                  </a:lnTo>
                  <a:close/>
                </a:path>
                <a:path w="3150870" h="6554470">
                  <a:moveTo>
                    <a:pt x="2643174" y="4696091"/>
                  </a:moveTo>
                  <a:lnTo>
                    <a:pt x="2641219" y="4693323"/>
                  </a:lnTo>
                  <a:lnTo>
                    <a:pt x="2639745" y="4689386"/>
                  </a:lnTo>
                  <a:lnTo>
                    <a:pt x="2636469" y="4692967"/>
                  </a:lnTo>
                  <a:lnTo>
                    <a:pt x="2633942" y="4694783"/>
                  </a:lnTo>
                  <a:lnTo>
                    <a:pt x="2633002" y="4697234"/>
                  </a:lnTo>
                  <a:lnTo>
                    <a:pt x="2632545" y="4698504"/>
                  </a:lnTo>
                  <a:lnTo>
                    <a:pt x="2634932" y="4700841"/>
                  </a:lnTo>
                  <a:lnTo>
                    <a:pt x="2636050" y="4702657"/>
                  </a:lnTo>
                  <a:lnTo>
                    <a:pt x="2638285" y="4700930"/>
                  </a:lnTo>
                  <a:lnTo>
                    <a:pt x="2641117" y="4699470"/>
                  </a:lnTo>
                  <a:lnTo>
                    <a:pt x="2643174" y="4696091"/>
                  </a:lnTo>
                  <a:close/>
                </a:path>
                <a:path w="3150870" h="6554470">
                  <a:moveTo>
                    <a:pt x="2666034" y="5315801"/>
                  </a:moveTo>
                  <a:lnTo>
                    <a:pt x="2665882" y="5313565"/>
                  </a:lnTo>
                  <a:lnTo>
                    <a:pt x="2665768" y="5311254"/>
                  </a:lnTo>
                  <a:lnTo>
                    <a:pt x="2662732" y="5309133"/>
                  </a:lnTo>
                  <a:lnTo>
                    <a:pt x="2660967" y="5306923"/>
                  </a:lnTo>
                  <a:lnTo>
                    <a:pt x="2658757" y="5309298"/>
                  </a:lnTo>
                  <a:lnTo>
                    <a:pt x="2655532" y="5311381"/>
                  </a:lnTo>
                  <a:lnTo>
                    <a:pt x="2654300" y="5315763"/>
                  </a:lnTo>
                  <a:lnTo>
                    <a:pt x="2657843" y="5318468"/>
                  </a:lnTo>
                  <a:lnTo>
                    <a:pt x="2660662" y="5322113"/>
                  </a:lnTo>
                  <a:lnTo>
                    <a:pt x="2663202" y="5318188"/>
                  </a:lnTo>
                  <a:lnTo>
                    <a:pt x="2666034" y="5315801"/>
                  </a:lnTo>
                  <a:close/>
                </a:path>
                <a:path w="3150870" h="6554470">
                  <a:moveTo>
                    <a:pt x="2696540" y="6547752"/>
                  </a:moveTo>
                  <a:lnTo>
                    <a:pt x="2687421" y="6545808"/>
                  </a:lnTo>
                  <a:lnTo>
                    <a:pt x="2682849" y="6544919"/>
                  </a:lnTo>
                  <a:lnTo>
                    <a:pt x="2681351" y="6549872"/>
                  </a:lnTo>
                  <a:lnTo>
                    <a:pt x="2685821" y="6551371"/>
                  </a:lnTo>
                  <a:lnTo>
                    <a:pt x="2694749" y="6554457"/>
                  </a:lnTo>
                  <a:lnTo>
                    <a:pt x="2695333" y="6552184"/>
                  </a:lnTo>
                  <a:lnTo>
                    <a:pt x="2696540" y="6547752"/>
                  </a:lnTo>
                  <a:close/>
                </a:path>
                <a:path w="3150870" h="6554470">
                  <a:moveTo>
                    <a:pt x="2709176" y="5800128"/>
                  </a:moveTo>
                  <a:lnTo>
                    <a:pt x="2699486" y="5811139"/>
                  </a:lnTo>
                  <a:lnTo>
                    <a:pt x="2694609" y="5819038"/>
                  </a:lnTo>
                  <a:lnTo>
                    <a:pt x="2693784" y="5825693"/>
                  </a:lnTo>
                  <a:lnTo>
                    <a:pt x="2696222" y="5832894"/>
                  </a:lnTo>
                  <a:lnTo>
                    <a:pt x="2701848" y="5825515"/>
                  </a:lnTo>
                  <a:lnTo>
                    <a:pt x="2705557" y="5817501"/>
                  </a:lnTo>
                  <a:lnTo>
                    <a:pt x="2707843" y="5808980"/>
                  </a:lnTo>
                  <a:lnTo>
                    <a:pt x="2709176" y="5800128"/>
                  </a:lnTo>
                  <a:close/>
                </a:path>
                <a:path w="3150870" h="6554470">
                  <a:moveTo>
                    <a:pt x="2713075" y="4513199"/>
                  </a:moveTo>
                  <a:lnTo>
                    <a:pt x="2711945" y="4511560"/>
                  </a:lnTo>
                  <a:lnTo>
                    <a:pt x="2711081" y="4509376"/>
                  </a:lnTo>
                  <a:lnTo>
                    <a:pt x="2709532" y="4508500"/>
                  </a:lnTo>
                  <a:lnTo>
                    <a:pt x="2708465" y="4507877"/>
                  </a:lnTo>
                  <a:lnTo>
                    <a:pt x="2704998" y="4509008"/>
                  </a:lnTo>
                  <a:lnTo>
                    <a:pt x="2704769" y="4511599"/>
                  </a:lnTo>
                  <a:lnTo>
                    <a:pt x="2704922" y="4514329"/>
                  </a:lnTo>
                  <a:lnTo>
                    <a:pt x="2707614" y="4517136"/>
                  </a:lnTo>
                  <a:lnTo>
                    <a:pt x="2710332" y="4517415"/>
                  </a:lnTo>
                  <a:lnTo>
                    <a:pt x="2712542" y="4518139"/>
                  </a:lnTo>
                  <a:lnTo>
                    <a:pt x="2712859" y="4514837"/>
                  </a:lnTo>
                  <a:lnTo>
                    <a:pt x="2713075" y="4513199"/>
                  </a:lnTo>
                  <a:close/>
                </a:path>
                <a:path w="3150870" h="6554470">
                  <a:moveTo>
                    <a:pt x="2824188" y="4767059"/>
                  </a:moveTo>
                  <a:lnTo>
                    <a:pt x="2819476" y="4763948"/>
                  </a:lnTo>
                  <a:lnTo>
                    <a:pt x="2816961" y="4761090"/>
                  </a:lnTo>
                  <a:lnTo>
                    <a:pt x="2814167" y="4760811"/>
                  </a:lnTo>
                  <a:lnTo>
                    <a:pt x="2812211" y="4760671"/>
                  </a:lnTo>
                  <a:lnTo>
                    <a:pt x="2809913" y="4763833"/>
                  </a:lnTo>
                  <a:lnTo>
                    <a:pt x="2807716" y="4765599"/>
                  </a:lnTo>
                  <a:lnTo>
                    <a:pt x="2810205" y="4767694"/>
                  </a:lnTo>
                  <a:lnTo>
                    <a:pt x="2812389" y="4770577"/>
                  </a:lnTo>
                  <a:lnTo>
                    <a:pt x="2815247" y="4771453"/>
                  </a:lnTo>
                  <a:lnTo>
                    <a:pt x="2816961" y="4771999"/>
                  </a:lnTo>
                  <a:lnTo>
                    <a:pt x="2819679" y="4769409"/>
                  </a:lnTo>
                  <a:lnTo>
                    <a:pt x="2824188" y="4767059"/>
                  </a:lnTo>
                  <a:close/>
                </a:path>
                <a:path w="3150870" h="6554470">
                  <a:moveTo>
                    <a:pt x="2869349" y="4620298"/>
                  </a:moveTo>
                  <a:lnTo>
                    <a:pt x="2868282" y="4619079"/>
                  </a:lnTo>
                  <a:lnTo>
                    <a:pt x="2867190" y="4616843"/>
                  </a:lnTo>
                  <a:lnTo>
                    <a:pt x="2866174" y="4616882"/>
                  </a:lnTo>
                  <a:lnTo>
                    <a:pt x="2864726" y="4616970"/>
                  </a:lnTo>
                  <a:lnTo>
                    <a:pt x="2862859" y="4618418"/>
                  </a:lnTo>
                  <a:lnTo>
                    <a:pt x="2861716" y="4620336"/>
                  </a:lnTo>
                  <a:lnTo>
                    <a:pt x="2863634" y="4622165"/>
                  </a:lnTo>
                  <a:lnTo>
                    <a:pt x="2864853" y="4624019"/>
                  </a:lnTo>
                  <a:lnTo>
                    <a:pt x="2866707" y="4622470"/>
                  </a:lnTo>
                  <a:lnTo>
                    <a:pt x="2869349" y="4620298"/>
                  </a:lnTo>
                  <a:close/>
                </a:path>
                <a:path w="3150870" h="6554470">
                  <a:moveTo>
                    <a:pt x="2919463" y="5310289"/>
                  </a:moveTo>
                  <a:lnTo>
                    <a:pt x="2916453" y="5306149"/>
                  </a:lnTo>
                  <a:lnTo>
                    <a:pt x="2904896" y="5302288"/>
                  </a:lnTo>
                  <a:lnTo>
                    <a:pt x="2909163" y="5319280"/>
                  </a:lnTo>
                  <a:lnTo>
                    <a:pt x="2911843" y="5318404"/>
                  </a:lnTo>
                  <a:lnTo>
                    <a:pt x="2916199" y="5318163"/>
                  </a:lnTo>
                  <a:lnTo>
                    <a:pt x="2919463" y="5310289"/>
                  </a:lnTo>
                  <a:close/>
                </a:path>
                <a:path w="3150870" h="6554470">
                  <a:moveTo>
                    <a:pt x="2920390" y="5295938"/>
                  </a:moveTo>
                  <a:lnTo>
                    <a:pt x="2919120" y="5294211"/>
                  </a:lnTo>
                  <a:lnTo>
                    <a:pt x="2918041" y="5292242"/>
                  </a:lnTo>
                  <a:lnTo>
                    <a:pt x="2916402" y="5291048"/>
                  </a:lnTo>
                  <a:lnTo>
                    <a:pt x="2915894" y="5290642"/>
                  </a:lnTo>
                  <a:lnTo>
                    <a:pt x="2912567" y="5292649"/>
                  </a:lnTo>
                  <a:lnTo>
                    <a:pt x="2912656" y="5293131"/>
                  </a:lnTo>
                  <a:lnTo>
                    <a:pt x="2913062" y="5295074"/>
                  </a:lnTo>
                  <a:lnTo>
                    <a:pt x="2914256" y="5296903"/>
                  </a:lnTo>
                  <a:lnTo>
                    <a:pt x="2915564" y="5299519"/>
                  </a:lnTo>
                  <a:lnTo>
                    <a:pt x="2917901" y="5297767"/>
                  </a:lnTo>
                  <a:lnTo>
                    <a:pt x="2919133" y="5296878"/>
                  </a:lnTo>
                  <a:lnTo>
                    <a:pt x="2920390" y="5295938"/>
                  </a:lnTo>
                  <a:close/>
                </a:path>
                <a:path w="3150870" h="6554470">
                  <a:moveTo>
                    <a:pt x="2951759" y="4850485"/>
                  </a:moveTo>
                  <a:lnTo>
                    <a:pt x="2948241" y="4847221"/>
                  </a:lnTo>
                  <a:lnTo>
                    <a:pt x="2948038" y="4847361"/>
                  </a:lnTo>
                  <a:lnTo>
                    <a:pt x="2945244" y="4849609"/>
                  </a:lnTo>
                  <a:lnTo>
                    <a:pt x="2942793" y="4852174"/>
                  </a:lnTo>
                  <a:lnTo>
                    <a:pt x="2940253" y="4854638"/>
                  </a:lnTo>
                  <a:lnTo>
                    <a:pt x="2941751" y="4856124"/>
                  </a:lnTo>
                  <a:lnTo>
                    <a:pt x="2943263" y="4857521"/>
                  </a:lnTo>
                  <a:lnTo>
                    <a:pt x="2944787" y="4858982"/>
                  </a:lnTo>
                  <a:lnTo>
                    <a:pt x="2947124" y="4856264"/>
                  </a:lnTo>
                  <a:lnTo>
                    <a:pt x="2949537" y="4853622"/>
                  </a:lnTo>
                  <a:lnTo>
                    <a:pt x="2951759" y="4850485"/>
                  </a:lnTo>
                  <a:close/>
                </a:path>
                <a:path w="3150870" h="6554470">
                  <a:moveTo>
                    <a:pt x="2964332" y="5204523"/>
                  </a:moveTo>
                  <a:lnTo>
                    <a:pt x="2944368" y="5220957"/>
                  </a:lnTo>
                  <a:lnTo>
                    <a:pt x="2948762" y="5224792"/>
                  </a:lnTo>
                  <a:lnTo>
                    <a:pt x="2956623" y="5231803"/>
                  </a:lnTo>
                  <a:lnTo>
                    <a:pt x="2964332" y="5204523"/>
                  </a:lnTo>
                  <a:close/>
                </a:path>
                <a:path w="3150870" h="6554470">
                  <a:moveTo>
                    <a:pt x="3016999" y="5105895"/>
                  </a:moveTo>
                  <a:lnTo>
                    <a:pt x="3013938" y="5082476"/>
                  </a:lnTo>
                  <a:lnTo>
                    <a:pt x="3000819" y="5084013"/>
                  </a:lnTo>
                  <a:lnTo>
                    <a:pt x="2993555" y="5086312"/>
                  </a:lnTo>
                  <a:lnTo>
                    <a:pt x="2989821" y="5090795"/>
                  </a:lnTo>
                  <a:lnTo>
                    <a:pt x="2987306" y="5098859"/>
                  </a:lnTo>
                  <a:lnTo>
                    <a:pt x="3016999" y="5105895"/>
                  </a:lnTo>
                  <a:close/>
                </a:path>
                <a:path w="3150870" h="6554470">
                  <a:moveTo>
                    <a:pt x="3072003" y="5506504"/>
                  </a:moveTo>
                  <a:lnTo>
                    <a:pt x="3069653" y="5502033"/>
                  </a:lnTo>
                  <a:lnTo>
                    <a:pt x="3064903" y="5497207"/>
                  </a:lnTo>
                  <a:lnTo>
                    <a:pt x="3067647" y="5517362"/>
                  </a:lnTo>
                  <a:lnTo>
                    <a:pt x="3071495" y="5511368"/>
                  </a:lnTo>
                  <a:lnTo>
                    <a:pt x="3072003" y="5506504"/>
                  </a:lnTo>
                  <a:close/>
                </a:path>
                <a:path w="3150870" h="6554470">
                  <a:moveTo>
                    <a:pt x="3074009" y="5286908"/>
                  </a:moveTo>
                  <a:lnTo>
                    <a:pt x="3069653" y="5280482"/>
                  </a:lnTo>
                  <a:lnTo>
                    <a:pt x="3065107" y="5281777"/>
                  </a:lnTo>
                  <a:lnTo>
                    <a:pt x="3060204" y="5282514"/>
                  </a:lnTo>
                  <a:lnTo>
                    <a:pt x="3061830" y="5289359"/>
                  </a:lnTo>
                  <a:lnTo>
                    <a:pt x="3062147" y="5290566"/>
                  </a:lnTo>
                  <a:lnTo>
                    <a:pt x="3064954" y="5292382"/>
                  </a:lnTo>
                  <a:lnTo>
                    <a:pt x="3065881" y="5292001"/>
                  </a:lnTo>
                  <a:lnTo>
                    <a:pt x="3070999" y="5290121"/>
                  </a:lnTo>
                  <a:lnTo>
                    <a:pt x="3074009" y="5286908"/>
                  </a:lnTo>
                  <a:close/>
                </a:path>
                <a:path w="3150870" h="6554470">
                  <a:moveTo>
                    <a:pt x="3150273" y="4743704"/>
                  </a:moveTo>
                  <a:lnTo>
                    <a:pt x="3149752" y="4741862"/>
                  </a:lnTo>
                  <a:lnTo>
                    <a:pt x="3149638" y="4740186"/>
                  </a:lnTo>
                  <a:lnTo>
                    <a:pt x="3147669" y="4740948"/>
                  </a:lnTo>
                  <a:lnTo>
                    <a:pt x="3145383" y="4741367"/>
                  </a:lnTo>
                  <a:lnTo>
                    <a:pt x="3143300" y="4743259"/>
                  </a:lnTo>
                  <a:lnTo>
                    <a:pt x="3144520" y="4745748"/>
                  </a:lnTo>
                  <a:lnTo>
                    <a:pt x="3146107" y="4752543"/>
                  </a:lnTo>
                  <a:lnTo>
                    <a:pt x="3148203" y="4748644"/>
                  </a:lnTo>
                  <a:lnTo>
                    <a:pt x="3149447" y="4747057"/>
                  </a:lnTo>
                  <a:lnTo>
                    <a:pt x="3150273" y="474370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6">
              <a:extLst>
                <a:ext uri="{FF2B5EF4-FFF2-40B4-BE49-F238E27FC236}">
                  <a16:creationId xmlns:a16="http://schemas.microsoft.com/office/drawing/2014/main" id="{CCACC0CE-317C-DF58-F139-BAFBAE1C6253}"/>
                </a:ext>
              </a:extLst>
            </p:cNvPr>
            <p:cNvSpPr/>
            <p:nvPr/>
          </p:nvSpPr>
          <p:spPr>
            <a:xfrm>
              <a:off x="4114673" y="8570931"/>
              <a:ext cx="2359025" cy="2738120"/>
            </a:xfrm>
            <a:custGeom>
              <a:avLst/>
              <a:gdLst/>
              <a:ahLst/>
              <a:cxnLst/>
              <a:rect l="l" t="t" r="r" b="b"/>
              <a:pathLst>
                <a:path w="2359025" h="2738120">
                  <a:moveTo>
                    <a:pt x="28041" y="2534958"/>
                  </a:moveTo>
                  <a:lnTo>
                    <a:pt x="19227" y="2531173"/>
                  </a:lnTo>
                  <a:lnTo>
                    <a:pt x="13373" y="2529802"/>
                  </a:lnTo>
                  <a:lnTo>
                    <a:pt x="7835" y="2530741"/>
                  </a:lnTo>
                  <a:lnTo>
                    <a:pt x="0" y="2533904"/>
                  </a:lnTo>
                  <a:lnTo>
                    <a:pt x="28041" y="2534958"/>
                  </a:lnTo>
                  <a:close/>
                </a:path>
                <a:path w="2359025" h="2738120">
                  <a:moveTo>
                    <a:pt x="91617" y="2245410"/>
                  </a:moveTo>
                  <a:lnTo>
                    <a:pt x="88315" y="2241537"/>
                  </a:lnTo>
                  <a:lnTo>
                    <a:pt x="78092" y="2240711"/>
                  </a:lnTo>
                  <a:lnTo>
                    <a:pt x="75590" y="2243315"/>
                  </a:lnTo>
                  <a:lnTo>
                    <a:pt x="71374" y="2245576"/>
                  </a:lnTo>
                  <a:lnTo>
                    <a:pt x="80467" y="2251989"/>
                  </a:lnTo>
                  <a:lnTo>
                    <a:pt x="85509" y="2255482"/>
                  </a:lnTo>
                  <a:lnTo>
                    <a:pt x="91617" y="2245410"/>
                  </a:lnTo>
                  <a:close/>
                </a:path>
                <a:path w="2359025" h="2738120">
                  <a:moveTo>
                    <a:pt x="253415" y="2652242"/>
                  </a:moveTo>
                  <a:lnTo>
                    <a:pt x="247269" y="2644902"/>
                  </a:lnTo>
                  <a:lnTo>
                    <a:pt x="244297" y="2641295"/>
                  </a:lnTo>
                  <a:lnTo>
                    <a:pt x="242874" y="2642654"/>
                  </a:lnTo>
                  <a:lnTo>
                    <a:pt x="241528" y="2644025"/>
                  </a:lnTo>
                  <a:lnTo>
                    <a:pt x="240118" y="2645384"/>
                  </a:lnTo>
                  <a:lnTo>
                    <a:pt x="243306" y="2648420"/>
                  </a:lnTo>
                  <a:lnTo>
                    <a:pt x="246456" y="2651506"/>
                  </a:lnTo>
                  <a:lnTo>
                    <a:pt x="250012" y="2654592"/>
                  </a:lnTo>
                  <a:lnTo>
                    <a:pt x="251510" y="2653385"/>
                  </a:lnTo>
                  <a:lnTo>
                    <a:pt x="253415" y="2652242"/>
                  </a:lnTo>
                  <a:close/>
                </a:path>
                <a:path w="2359025" h="2738120">
                  <a:moveTo>
                    <a:pt x="326999" y="2702331"/>
                  </a:moveTo>
                  <a:lnTo>
                    <a:pt x="325742" y="2700655"/>
                  </a:lnTo>
                  <a:lnTo>
                    <a:pt x="324853" y="2699067"/>
                  </a:lnTo>
                  <a:lnTo>
                    <a:pt x="307136" y="2704427"/>
                  </a:lnTo>
                  <a:lnTo>
                    <a:pt x="316039" y="2713888"/>
                  </a:lnTo>
                  <a:lnTo>
                    <a:pt x="319659" y="2710167"/>
                  </a:lnTo>
                  <a:lnTo>
                    <a:pt x="323291" y="2706509"/>
                  </a:lnTo>
                  <a:lnTo>
                    <a:pt x="326999" y="2702331"/>
                  </a:lnTo>
                  <a:close/>
                </a:path>
                <a:path w="2359025" h="2738120">
                  <a:moveTo>
                    <a:pt x="327761" y="2091766"/>
                  </a:moveTo>
                  <a:lnTo>
                    <a:pt x="326936" y="2090356"/>
                  </a:lnTo>
                  <a:lnTo>
                    <a:pt x="326174" y="2088946"/>
                  </a:lnTo>
                  <a:lnTo>
                    <a:pt x="325374" y="2087537"/>
                  </a:lnTo>
                  <a:lnTo>
                    <a:pt x="322973" y="2086254"/>
                  </a:lnTo>
                  <a:lnTo>
                    <a:pt x="320649" y="2084260"/>
                  </a:lnTo>
                  <a:lnTo>
                    <a:pt x="316953" y="2083955"/>
                  </a:lnTo>
                  <a:lnTo>
                    <a:pt x="315404" y="2087181"/>
                  </a:lnTo>
                  <a:lnTo>
                    <a:pt x="314096" y="2088896"/>
                  </a:lnTo>
                  <a:lnTo>
                    <a:pt x="316318" y="2090521"/>
                  </a:lnTo>
                  <a:lnTo>
                    <a:pt x="318350" y="2092896"/>
                  </a:lnTo>
                  <a:lnTo>
                    <a:pt x="322859" y="2094026"/>
                  </a:lnTo>
                  <a:lnTo>
                    <a:pt x="325424" y="2092439"/>
                  </a:lnTo>
                  <a:lnTo>
                    <a:pt x="327761" y="2091766"/>
                  </a:lnTo>
                  <a:close/>
                </a:path>
                <a:path w="2359025" h="2738120">
                  <a:moveTo>
                    <a:pt x="614210" y="2204745"/>
                  </a:moveTo>
                  <a:lnTo>
                    <a:pt x="611860" y="2202713"/>
                  </a:lnTo>
                  <a:lnTo>
                    <a:pt x="610577" y="2201583"/>
                  </a:lnTo>
                  <a:lnTo>
                    <a:pt x="609206" y="2200427"/>
                  </a:lnTo>
                  <a:lnTo>
                    <a:pt x="607872" y="2202154"/>
                  </a:lnTo>
                  <a:lnTo>
                    <a:pt x="605980" y="2203704"/>
                  </a:lnTo>
                  <a:lnTo>
                    <a:pt x="605396" y="2205647"/>
                  </a:lnTo>
                  <a:lnTo>
                    <a:pt x="605167" y="2206485"/>
                  </a:lnTo>
                  <a:lnTo>
                    <a:pt x="608076" y="2209431"/>
                  </a:lnTo>
                  <a:lnTo>
                    <a:pt x="608660" y="2209215"/>
                  </a:lnTo>
                  <a:lnTo>
                    <a:pt x="610476" y="2208390"/>
                  </a:lnTo>
                  <a:lnTo>
                    <a:pt x="612051" y="2206599"/>
                  </a:lnTo>
                  <a:lnTo>
                    <a:pt x="614210" y="2204745"/>
                  </a:lnTo>
                  <a:close/>
                </a:path>
                <a:path w="2359025" h="2738120">
                  <a:moveTo>
                    <a:pt x="624789" y="2246680"/>
                  </a:moveTo>
                  <a:lnTo>
                    <a:pt x="602310" y="2229891"/>
                  </a:lnTo>
                  <a:lnTo>
                    <a:pt x="601662" y="2247265"/>
                  </a:lnTo>
                  <a:lnTo>
                    <a:pt x="608482" y="2247125"/>
                  </a:lnTo>
                  <a:lnTo>
                    <a:pt x="624789" y="2246680"/>
                  </a:lnTo>
                  <a:close/>
                </a:path>
                <a:path w="2359025" h="2738120">
                  <a:moveTo>
                    <a:pt x="1376743" y="2477947"/>
                  </a:moveTo>
                  <a:lnTo>
                    <a:pt x="1373085" y="2480627"/>
                  </a:lnTo>
                  <a:lnTo>
                    <a:pt x="1365745" y="2485923"/>
                  </a:lnTo>
                  <a:lnTo>
                    <a:pt x="1372323" y="2487066"/>
                  </a:lnTo>
                  <a:lnTo>
                    <a:pt x="1376083" y="2484526"/>
                  </a:lnTo>
                  <a:lnTo>
                    <a:pt x="1376743" y="2477947"/>
                  </a:lnTo>
                  <a:close/>
                </a:path>
                <a:path w="2359025" h="2738120">
                  <a:moveTo>
                    <a:pt x="1380718" y="2016404"/>
                  </a:moveTo>
                  <a:lnTo>
                    <a:pt x="1379156" y="2014778"/>
                  </a:lnTo>
                  <a:lnTo>
                    <a:pt x="1377848" y="2012569"/>
                  </a:lnTo>
                  <a:lnTo>
                    <a:pt x="1376133" y="2014689"/>
                  </a:lnTo>
                  <a:lnTo>
                    <a:pt x="1374559" y="2015972"/>
                  </a:lnTo>
                  <a:lnTo>
                    <a:pt x="1374013" y="2017585"/>
                  </a:lnTo>
                  <a:lnTo>
                    <a:pt x="1373797" y="2018271"/>
                  </a:lnTo>
                  <a:lnTo>
                    <a:pt x="1375613" y="2019681"/>
                  </a:lnTo>
                  <a:lnTo>
                    <a:pt x="1376502" y="2020773"/>
                  </a:lnTo>
                  <a:lnTo>
                    <a:pt x="1377873" y="2019541"/>
                  </a:lnTo>
                  <a:lnTo>
                    <a:pt x="1379562" y="2018512"/>
                  </a:lnTo>
                  <a:lnTo>
                    <a:pt x="1380718" y="2016404"/>
                  </a:lnTo>
                  <a:close/>
                </a:path>
                <a:path w="2359025" h="2738120">
                  <a:moveTo>
                    <a:pt x="1406423" y="1575384"/>
                  </a:moveTo>
                  <a:lnTo>
                    <a:pt x="1406080" y="1572641"/>
                  </a:lnTo>
                  <a:lnTo>
                    <a:pt x="1403324" y="1570736"/>
                  </a:lnTo>
                  <a:lnTo>
                    <a:pt x="1402880" y="1571002"/>
                  </a:lnTo>
                  <a:lnTo>
                    <a:pt x="1401318" y="1571993"/>
                  </a:lnTo>
                  <a:lnTo>
                    <a:pt x="1399413" y="1573618"/>
                  </a:lnTo>
                  <a:lnTo>
                    <a:pt x="1398866" y="1577136"/>
                  </a:lnTo>
                  <a:lnTo>
                    <a:pt x="1400162" y="1579270"/>
                  </a:lnTo>
                  <a:lnTo>
                    <a:pt x="1400848" y="1581277"/>
                  </a:lnTo>
                  <a:lnTo>
                    <a:pt x="1402156" y="1580489"/>
                  </a:lnTo>
                  <a:lnTo>
                    <a:pt x="1403426" y="1579676"/>
                  </a:lnTo>
                  <a:lnTo>
                    <a:pt x="1404759" y="1578940"/>
                  </a:lnTo>
                  <a:lnTo>
                    <a:pt x="1405318" y="1577187"/>
                  </a:lnTo>
                  <a:lnTo>
                    <a:pt x="1406423" y="1575384"/>
                  </a:lnTo>
                  <a:close/>
                </a:path>
                <a:path w="2359025" h="2738120">
                  <a:moveTo>
                    <a:pt x="1422387" y="2453398"/>
                  </a:moveTo>
                  <a:lnTo>
                    <a:pt x="1419885" y="2446451"/>
                  </a:lnTo>
                  <a:lnTo>
                    <a:pt x="1418678" y="2442972"/>
                  </a:lnTo>
                  <a:lnTo>
                    <a:pt x="1414195" y="2444737"/>
                  </a:lnTo>
                  <a:lnTo>
                    <a:pt x="1411884" y="2445588"/>
                  </a:lnTo>
                  <a:lnTo>
                    <a:pt x="1416113" y="2455697"/>
                  </a:lnTo>
                  <a:lnTo>
                    <a:pt x="1418209" y="2454935"/>
                  </a:lnTo>
                  <a:lnTo>
                    <a:pt x="1422387" y="2453398"/>
                  </a:lnTo>
                  <a:close/>
                </a:path>
                <a:path w="2359025" h="2738120">
                  <a:moveTo>
                    <a:pt x="1433093" y="2575356"/>
                  </a:moveTo>
                  <a:lnTo>
                    <a:pt x="1411338" y="2545918"/>
                  </a:lnTo>
                  <a:lnTo>
                    <a:pt x="1404162" y="2553309"/>
                  </a:lnTo>
                  <a:lnTo>
                    <a:pt x="1405674" y="2558135"/>
                  </a:lnTo>
                  <a:lnTo>
                    <a:pt x="1410131" y="2562872"/>
                  </a:lnTo>
                  <a:lnTo>
                    <a:pt x="1414259" y="2567521"/>
                  </a:lnTo>
                  <a:lnTo>
                    <a:pt x="1418844" y="2571877"/>
                  </a:lnTo>
                  <a:lnTo>
                    <a:pt x="1424813" y="2574861"/>
                  </a:lnTo>
                  <a:lnTo>
                    <a:pt x="1433093" y="2575356"/>
                  </a:lnTo>
                  <a:close/>
                </a:path>
                <a:path w="2359025" h="2738120">
                  <a:moveTo>
                    <a:pt x="1434134" y="2002624"/>
                  </a:moveTo>
                  <a:lnTo>
                    <a:pt x="1432534" y="2000745"/>
                  </a:lnTo>
                  <a:lnTo>
                    <a:pt x="1430934" y="1998878"/>
                  </a:lnTo>
                  <a:lnTo>
                    <a:pt x="1429346" y="1996998"/>
                  </a:lnTo>
                  <a:lnTo>
                    <a:pt x="1427581" y="1998903"/>
                  </a:lnTo>
                  <a:lnTo>
                    <a:pt x="1426667" y="1999843"/>
                  </a:lnTo>
                  <a:lnTo>
                    <a:pt x="1428597" y="2001342"/>
                  </a:lnTo>
                  <a:lnTo>
                    <a:pt x="1432547" y="2004301"/>
                  </a:lnTo>
                  <a:lnTo>
                    <a:pt x="1434134" y="2002624"/>
                  </a:lnTo>
                  <a:close/>
                </a:path>
                <a:path w="2359025" h="2738120">
                  <a:moveTo>
                    <a:pt x="1462062" y="1896351"/>
                  </a:moveTo>
                  <a:lnTo>
                    <a:pt x="1457299" y="1888490"/>
                  </a:lnTo>
                  <a:lnTo>
                    <a:pt x="1445844" y="1889785"/>
                  </a:lnTo>
                  <a:lnTo>
                    <a:pt x="1462062" y="1896351"/>
                  </a:lnTo>
                  <a:close/>
                </a:path>
                <a:path w="2359025" h="2738120">
                  <a:moveTo>
                    <a:pt x="1485379" y="1911413"/>
                  </a:moveTo>
                  <a:lnTo>
                    <a:pt x="1485315" y="1909572"/>
                  </a:lnTo>
                  <a:lnTo>
                    <a:pt x="1485341" y="1907705"/>
                  </a:lnTo>
                  <a:lnTo>
                    <a:pt x="1485290" y="1905825"/>
                  </a:lnTo>
                  <a:lnTo>
                    <a:pt x="1478000" y="1906651"/>
                  </a:lnTo>
                  <a:lnTo>
                    <a:pt x="1474330" y="1907032"/>
                  </a:lnTo>
                  <a:lnTo>
                    <a:pt x="1474584" y="1911007"/>
                  </a:lnTo>
                  <a:lnTo>
                    <a:pt x="1485379" y="1911413"/>
                  </a:lnTo>
                  <a:close/>
                </a:path>
                <a:path w="2359025" h="2738120">
                  <a:moveTo>
                    <a:pt x="1520952" y="2162149"/>
                  </a:moveTo>
                  <a:lnTo>
                    <a:pt x="1519478" y="2160422"/>
                  </a:lnTo>
                  <a:lnTo>
                    <a:pt x="1517827" y="2157196"/>
                  </a:lnTo>
                  <a:lnTo>
                    <a:pt x="1514017" y="2157603"/>
                  </a:lnTo>
                  <a:lnTo>
                    <a:pt x="1511655" y="2159660"/>
                  </a:lnTo>
                  <a:lnTo>
                    <a:pt x="1507858" y="2161705"/>
                  </a:lnTo>
                  <a:lnTo>
                    <a:pt x="1510652" y="2164397"/>
                  </a:lnTo>
                  <a:lnTo>
                    <a:pt x="1512849" y="2167534"/>
                  </a:lnTo>
                  <a:lnTo>
                    <a:pt x="1516507" y="2166340"/>
                  </a:lnTo>
                  <a:lnTo>
                    <a:pt x="1518589" y="2163940"/>
                  </a:lnTo>
                  <a:lnTo>
                    <a:pt x="1520952" y="2162149"/>
                  </a:lnTo>
                  <a:close/>
                </a:path>
                <a:path w="2359025" h="2738120">
                  <a:moveTo>
                    <a:pt x="1539684" y="2497150"/>
                  </a:moveTo>
                  <a:lnTo>
                    <a:pt x="1536090" y="2496324"/>
                  </a:lnTo>
                  <a:lnTo>
                    <a:pt x="1528902" y="2494610"/>
                  </a:lnTo>
                  <a:lnTo>
                    <a:pt x="1528648" y="2495588"/>
                  </a:lnTo>
                  <a:lnTo>
                    <a:pt x="1528432" y="2496578"/>
                  </a:lnTo>
                  <a:lnTo>
                    <a:pt x="1528152" y="2497544"/>
                  </a:lnTo>
                  <a:lnTo>
                    <a:pt x="1537995" y="2501023"/>
                  </a:lnTo>
                  <a:lnTo>
                    <a:pt x="1539684" y="2497150"/>
                  </a:lnTo>
                  <a:close/>
                </a:path>
                <a:path w="2359025" h="2738120">
                  <a:moveTo>
                    <a:pt x="1561655" y="2324392"/>
                  </a:moveTo>
                  <a:lnTo>
                    <a:pt x="1557642" y="2321687"/>
                  </a:lnTo>
                  <a:lnTo>
                    <a:pt x="1554175" y="2317597"/>
                  </a:lnTo>
                  <a:lnTo>
                    <a:pt x="1551419" y="2321801"/>
                  </a:lnTo>
                  <a:lnTo>
                    <a:pt x="1548015" y="2324658"/>
                  </a:lnTo>
                  <a:lnTo>
                    <a:pt x="1548333" y="2329650"/>
                  </a:lnTo>
                  <a:lnTo>
                    <a:pt x="1552765" y="2333891"/>
                  </a:lnTo>
                  <a:lnTo>
                    <a:pt x="1557388" y="2333028"/>
                  </a:lnTo>
                  <a:lnTo>
                    <a:pt x="1561426" y="2329383"/>
                  </a:lnTo>
                  <a:lnTo>
                    <a:pt x="1561655" y="2324392"/>
                  </a:lnTo>
                  <a:close/>
                </a:path>
                <a:path w="2359025" h="2738120">
                  <a:moveTo>
                    <a:pt x="1564563" y="2026183"/>
                  </a:moveTo>
                  <a:lnTo>
                    <a:pt x="1562493" y="2024634"/>
                  </a:lnTo>
                  <a:lnTo>
                    <a:pt x="1561376" y="2023757"/>
                  </a:lnTo>
                  <a:lnTo>
                    <a:pt x="1560169" y="2022881"/>
                  </a:lnTo>
                  <a:lnTo>
                    <a:pt x="1559140" y="2024392"/>
                  </a:lnTo>
                  <a:lnTo>
                    <a:pt x="1557655" y="2025777"/>
                  </a:lnTo>
                  <a:lnTo>
                    <a:pt x="1557286" y="2027428"/>
                  </a:lnTo>
                  <a:lnTo>
                    <a:pt x="1557134" y="2028151"/>
                  </a:lnTo>
                  <a:lnTo>
                    <a:pt x="1559725" y="2030425"/>
                  </a:lnTo>
                  <a:lnTo>
                    <a:pt x="1560182" y="2030222"/>
                  </a:lnTo>
                  <a:lnTo>
                    <a:pt x="1561668" y="2029434"/>
                  </a:lnTo>
                  <a:lnTo>
                    <a:pt x="1562874" y="2027859"/>
                  </a:lnTo>
                  <a:lnTo>
                    <a:pt x="1564563" y="2026183"/>
                  </a:lnTo>
                  <a:close/>
                </a:path>
                <a:path w="2359025" h="2738120">
                  <a:moveTo>
                    <a:pt x="1575676" y="2060511"/>
                  </a:moveTo>
                  <a:lnTo>
                    <a:pt x="1556054" y="2047773"/>
                  </a:lnTo>
                  <a:lnTo>
                    <a:pt x="1556461" y="2062264"/>
                  </a:lnTo>
                  <a:lnTo>
                    <a:pt x="1562125" y="2061768"/>
                  </a:lnTo>
                  <a:lnTo>
                    <a:pt x="1575676" y="2060511"/>
                  </a:lnTo>
                  <a:close/>
                </a:path>
                <a:path w="2359025" h="2738120">
                  <a:moveTo>
                    <a:pt x="1587411" y="1264424"/>
                  </a:moveTo>
                  <a:lnTo>
                    <a:pt x="1586585" y="1255750"/>
                  </a:lnTo>
                  <a:lnTo>
                    <a:pt x="1576743" y="1263815"/>
                  </a:lnTo>
                  <a:lnTo>
                    <a:pt x="1584667" y="1266596"/>
                  </a:lnTo>
                  <a:lnTo>
                    <a:pt x="1587411" y="1264424"/>
                  </a:lnTo>
                  <a:close/>
                </a:path>
                <a:path w="2359025" h="2738120">
                  <a:moveTo>
                    <a:pt x="1591233" y="2344280"/>
                  </a:moveTo>
                  <a:lnTo>
                    <a:pt x="1590865" y="2331453"/>
                  </a:lnTo>
                  <a:lnTo>
                    <a:pt x="1584960" y="2336355"/>
                  </a:lnTo>
                  <a:lnTo>
                    <a:pt x="1583905" y="2339543"/>
                  </a:lnTo>
                  <a:lnTo>
                    <a:pt x="1587487" y="2343480"/>
                  </a:lnTo>
                  <a:lnTo>
                    <a:pt x="1588058" y="2344077"/>
                  </a:lnTo>
                  <a:lnTo>
                    <a:pt x="1589443" y="2343937"/>
                  </a:lnTo>
                  <a:lnTo>
                    <a:pt x="1591233" y="2344280"/>
                  </a:lnTo>
                  <a:close/>
                </a:path>
                <a:path w="2359025" h="2738120">
                  <a:moveTo>
                    <a:pt x="1607261" y="1864410"/>
                  </a:moveTo>
                  <a:lnTo>
                    <a:pt x="1606664" y="1857971"/>
                  </a:lnTo>
                  <a:lnTo>
                    <a:pt x="1606308" y="1854758"/>
                  </a:lnTo>
                  <a:lnTo>
                    <a:pt x="1601546" y="1855495"/>
                  </a:lnTo>
                  <a:lnTo>
                    <a:pt x="1603311" y="1861858"/>
                  </a:lnTo>
                  <a:lnTo>
                    <a:pt x="1604264" y="1865033"/>
                  </a:lnTo>
                  <a:lnTo>
                    <a:pt x="1607261" y="1864410"/>
                  </a:lnTo>
                  <a:close/>
                </a:path>
                <a:path w="2359025" h="2738120">
                  <a:moveTo>
                    <a:pt x="1611528" y="2667825"/>
                  </a:moveTo>
                  <a:lnTo>
                    <a:pt x="1604822" y="2672829"/>
                  </a:lnTo>
                  <a:lnTo>
                    <a:pt x="1601622" y="2677083"/>
                  </a:lnTo>
                  <a:lnTo>
                    <a:pt x="1601368" y="2681948"/>
                  </a:lnTo>
                  <a:lnTo>
                    <a:pt x="1603565" y="2688806"/>
                  </a:lnTo>
                  <a:lnTo>
                    <a:pt x="1611528" y="2667825"/>
                  </a:lnTo>
                  <a:close/>
                </a:path>
                <a:path w="2359025" h="2738120">
                  <a:moveTo>
                    <a:pt x="1626057" y="1466900"/>
                  </a:moveTo>
                  <a:lnTo>
                    <a:pt x="1625295" y="1465630"/>
                  </a:lnTo>
                  <a:lnTo>
                    <a:pt x="1624571" y="1464284"/>
                  </a:lnTo>
                  <a:lnTo>
                    <a:pt x="1623822" y="1462989"/>
                  </a:lnTo>
                  <a:lnTo>
                    <a:pt x="1620596" y="1464881"/>
                  </a:lnTo>
                  <a:lnTo>
                    <a:pt x="1614157" y="1468628"/>
                  </a:lnTo>
                  <a:lnTo>
                    <a:pt x="1616265" y="1472158"/>
                  </a:lnTo>
                  <a:lnTo>
                    <a:pt x="1619542" y="1470393"/>
                  </a:lnTo>
                  <a:lnTo>
                    <a:pt x="1622806" y="1468666"/>
                  </a:lnTo>
                  <a:lnTo>
                    <a:pt x="1626057" y="1466900"/>
                  </a:lnTo>
                  <a:close/>
                </a:path>
                <a:path w="2359025" h="2738120">
                  <a:moveTo>
                    <a:pt x="1627276" y="2548940"/>
                  </a:moveTo>
                  <a:lnTo>
                    <a:pt x="1604987" y="2539669"/>
                  </a:lnTo>
                  <a:lnTo>
                    <a:pt x="1612188" y="2547988"/>
                  </a:lnTo>
                  <a:lnTo>
                    <a:pt x="1617472" y="2551938"/>
                  </a:lnTo>
                  <a:lnTo>
                    <a:pt x="1622082" y="2552065"/>
                  </a:lnTo>
                  <a:lnTo>
                    <a:pt x="1627276" y="2548940"/>
                  </a:lnTo>
                  <a:close/>
                </a:path>
                <a:path w="2359025" h="2738120">
                  <a:moveTo>
                    <a:pt x="1627733" y="1182712"/>
                  </a:moveTo>
                  <a:lnTo>
                    <a:pt x="1627378" y="1181900"/>
                  </a:lnTo>
                  <a:lnTo>
                    <a:pt x="1626895" y="1180592"/>
                  </a:lnTo>
                  <a:lnTo>
                    <a:pt x="1625295" y="1179093"/>
                  </a:lnTo>
                  <a:lnTo>
                    <a:pt x="1623923" y="1178902"/>
                  </a:lnTo>
                  <a:lnTo>
                    <a:pt x="1622907" y="1178750"/>
                  </a:lnTo>
                  <a:lnTo>
                    <a:pt x="1621561" y="1180414"/>
                  </a:lnTo>
                  <a:lnTo>
                    <a:pt x="1620367" y="1181265"/>
                  </a:lnTo>
                  <a:lnTo>
                    <a:pt x="1622945" y="1184262"/>
                  </a:lnTo>
                  <a:lnTo>
                    <a:pt x="1624901" y="1186497"/>
                  </a:lnTo>
                  <a:lnTo>
                    <a:pt x="1626171" y="1184249"/>
                  </a:lnTo>
                  <a:lnTo>
                    <a:pt x="1627733" y="1182712"/>
                  </a:lnTo>
                  <a:close/>
                </a:path>
                <a:path w="2359025" h="2738120">
                  <a:moveTo>
                    <a:pt x="1654898" y="1788706"/>
                  </a:moveTo>
                  <a:lnTo>
                    <a:pt x="1654314" y="1785797"/>
                  </a:lnTo>
                  <a:lnTo>
                    <a:pt x="1654581" y="1778622"/>
                  </a:lnTo>
                  <a:lnTo>
                    <a:pt x="1649603" y="1785200"/>
                  </a:lnTo>
                  <a:lnTo>
                    <a:pt x="1647456" y="1788121"/>
                  </a:lnTo>
                  <a:lnTo>
                    <a:pt x="1645272" y="1791055"/>
                  </a:lnTo>
                  <a:lnTo>
                    <a:pt x="1648256" y="1794306"/>
                  </a:lnTo>
                  <a:lnTo>
                    <a:pt x="1650174" y="1793151"/>
                  </a:lnTo>
                  <a:lnTo>
                    <a:pt x="1653044" y="1792427"/>
                  </a:lnTo>
                  <a:lnTo>
                    <a:pt x="1654898" y="1788706"/>
                  </a:lnTo>
                  <a:close/>
                </a:path>
                <a:path w="2359025" h="2738120">
                  <a:moveTo>
                    <a:pt x="1656740" y="2168029"/>
                  </a:moveTo>
                  <a:lnTo>
                    <a:pt x="1654048" y="2164867"/>
                  </a:lnTo>
                  <a:lnTo>
                    <a:pt x="1648637" y="2158593"/>
                  </a:lnTo>
                  <a:lnTo>
                    <a:pt x="1647482" y="2159508"/>
                  </a:lnTo>
                  <a:lnTo>
                    <a:pt x="1645018" y="2161336"/>
                  </a:lnTo>
                  <a:lnTo>
                    <a:pt x="1645246" y="2166378"/>
                  </a:lnTo>
                  <a:lnTo>
                    <a:pt x="1646783" y="2170493"/>
                  </a:lnTo>
                  <a:lnTo>
                    <a:pt x="1656740" y="2168029"/>
                  </a:lnTo>
                  <a:close/>
                </a:path>
                <a:path w="2359025" h="2738120">
                  <a:moveTo>
                    <a:pt x="1670532" y="1535988"/>
                  </a:moveTo>
                  <a:lnTo>
                    <a:pt x="1668526" y="1534083"/>
                  </a:lnTo>
                  <a:lnTo>
                    <a:pt x="1666773" y="1531848"/>
                  </a:lnTo>
                  <a:lnTo>
                    <a:pt x="1664982" y="1534287"/>
                  </a:lnTo>
                  <a:lnTo>
                    <a:pt x="1663382" y="1535823"/>
                  </a:lnTo>
                  <a:lnTo>
                    <a:pt x="1662747" y="1537728"/>
                  </a:lnTo>
                  <a:lnTo>
                    <a:pt x="1662557" y="1538363"/>
                  </a:lnTo>
                  <a:lnTo>
                    <a:pt x="1665414" y="1540954"/>
                  </a:lnTo>
                  <a:lnTo>
                    <a:pt x="1665770" y="1540725"/>
                  </a:lnTo>
                  <a:lnTo>
                    <a:pt x="1667497" y="1539760"/>
                  </a:lnTo>
                  <a:lnTo>
                    <a:pt x="1669237" y="1538262"/>
                  </a:lnTo>
                  <a:lnTo>
                    <a:pt x="1670532" y="1535988"/>
                  </a:lnTo>
                  <a:close/>
                </a:path>
                <a:path w="2359025" h="2738120">
                  <a:moveTo>
                    <a:pt x="1671624" y="1216406"/>
                  </a:moveTo>
                  <a:lnTo>
                    <a:pt x="1669262" y="1211846"/>
                  </a:lnTo>
                  <a:lnTo>
                    <a:pt x="1664182" y="1206741"/>
                  </a:lnTo>
                  <a:lnTo>
                    <a:pt x="1657807" y="1204480"/>
                  </a:lnTo>
                  <a:lnTo>
                    <a:pt x="1649704" y="1205141"/>
                  </a:lnTo>
                  <a:lnTo>
                    <a:pt x="1639481" y="1208798"/>
                  </a:lnTo>
                  <a:lnTo>
                    <a:pt x="1654340" y="1217752"/>
                  </a:lnTo>
                  <a:lnTo>
                    <a:pt x="1648142" y="1225867"/>
                  </a:lnTo>
                  <a:lnTo>
                    <a:pt x="1658200" y="1233919"/>
                  </a:lnTo>
                  <a:lnTo>
                    <a:pt x="1666773" y="1226146"/>
                  </a:lnTo>
                  <a:lnTo>
                    <a:pt x="1671015" y="1220736"/>
                  </a:lnTo>
                  <a:lnTo>
                    <a:pt x="1671624" y="1216406"/>
                  </a:lnTo>
                  <a:close/>
                </a:path>
                <a:path w="2359025" h="2738120">
                  <a:moveTo>
                    <a:pt x="1674952" y="1769148"/>
                  </a:moveTo>
                  <a:lnTo>
                    <a:pt x="1673186" y="1762925"/>
                  </a:lnTo>
                  <a:lnTo>
                    <a:pt x="1671662" y="1756575"/>
                  </a:lnTo>
                  <a:lnTo>
                    <a:pt x="1659788" y="1752371"/>
                  </a:lnTo>
                  <a:lnTo>
                    <a:pt x="1670240" y="1771853"/>
                  </a:lnTo>
                  <a:lnTo>
                    <a:pt x="1674952" y="1769148"/>
                  </a:lnTo>
                  <a:close/>
                </a:path>
                <a:path w="2359025" h="2738120">
                  <a:moveTo>
                    <a:pt x="1677517" y="681583"/>
                  </a:moveTo>
                  <a:lnTo>
                    <a:pt x="1677009" y="670941"/>
                  </a:lnTo>
                  <a:lnTo>
                    <a:pt x="1671980" y="670902"/>
                  </a:lnTo>
                  <a:lnTo>
                    <a:pt x="1673821" y="682117"/>
                  </a:lnTo>
                  <a:lnTo>
                    <a:pt x="1675041" y="681939"/>
                  </a:lnTo>
                  <a:lnTo>
                    <a:pt x="1676273" y="681774"/>
                  </a:lnTo>
                  <a:lnTo>
                    <a:pt x="1677517" y="681583"/>
                  </a:lnTo>
                  <a:close/>
                </a:path>
                <a:path w="2359025" h="2738120">
                  <a:moveTo>
                    <a:pt x="1680146" y="2727744"/>
                  </a:moveTo>
                  <a:lnTo>
                    <a:pt x="1679270" y="2726588"/>
                  </a:lnTo>
                  <a:lnTo>
                    <a:pt x="1678381" y="2725470"/>
                  </a:lnTo>
                  <a:lnTo>
                    <a:pt x="1677492" y="2724315"/>
                  </a:lnTo>
                  <a:lnTo>
                    <a:pt x="1669453" y="2731046"/>
                  </a:lnTo>
                  <a:lnTo>
                    <a:pt x="1670608" y="2732697"/>
                  </a:lnTo>
                  <a:lnTo>
                    <a:pt x="1671269" y="2733510"/>
                  </a:lnTo>
                  <a:lnTo>
                    <a:pt x="1680146" y="2727744"/>
                  </a:lnTo>
                  <a:close/>
                </a:path>
                <a:path w="2359025" h="2738120">
                  <a:moveTo>
                    <a:pt x="1686598" y="2097608"/>
                  </a:moveTo>
                  <a:lnTo>
                    <a:pt x="1686280" y="2087384"/>
                  </a:lnTo>
                  <a:lnTo>
                    <a:pt x="1682242" y="2082317"/>
                  </a:lnTo>
                  <a:lnTo>
                    <a:pt x="1672209" y="2082546"/>
                  </a:lnTo>
                  <a:lnTo>
                    <a:pt x="1674837" y="2089010"/>
                  </a:lnTo>
                  <a:lnTo>
                    <a:pt x="1676488" y="2096427"/>
                  </a:lnTo>
                  <a:lnTo>
                    <a:pt x="1686598" y="2097608"/>
                  </a:lnTo>
                  <a:close/>
                </a:path>
                <a:path w="2359025" h="2738120">
                  <a:moveTo>
                    <a:pt x="1692465" y="2403246"/>
                  </a:moveTo>
                  <a:lnTo>
                    <a:pt x="1690839" y="2397010"/>
                  </a:lnTo>
                  <a:lnTo>
                    <a:pt x="1689303" y="2390813"/>
                  </a:lnTo>
                  <a:lnTo>
                    <a:pt x="1687703" y="2384602"/>
                  </a:lnTo>
                  <a:lnTo>
                    <a:pt x="1682699" y="2385733"/>
                  </a:lnTo>
                  <a:lnTo>
                    <a:pt x="1678889" y="2393899"/>
                  </a:lnTo>
                  <a:lnTo>
                    <a:pt x="1682064" y="2399703"/>
                  </a:lnTo>
                  <a:lnTo>
                    <a:pt x="1692465" y="2403246"/>
                  </a:lnTo>
                  <a:close/>
                </a:path>
                <a:path w="2359025" h="2738120">
                  <a:moveTo>
                    <a:pt x="1706067" y="1628940"/>
                  </a:moveTo>
                  <a:lnTo>
                    <a:pt x="1703819" y="1628051"/>
                  </a:lnTo>
                  <a:lnTo>
                    <a:pt x="1701977" y="1630527"/>
                  </a:lnTo>
                  <a:lnTo>
                    <a:pt x="1700187" y="1632991"/>
                  </a:lnTo>
                  <a:lnTo>
                    <a:pt x="1698345" y="1635480"/>
                  </a:lnTo>
                  <a:lnTo>
                    <a:pt x="1698853" y="1636064"/>
                  </a:lnTo>
                  <a:lnTo>
                    <a:pt x="1699348" y="1636674"/>
                  </a:lnTo>
                  <a:lnTo>
                    <a:pt x="1699895" y="1637271"/>
                  </a:lnTo>
                  <a:lnTo>
                    <a:pt x="1701533" y="1636534"/>
                  </a:lnTo>
                  <a:lnTo>
                    <a:pt x="1703857" y="1636229"/>
                  </a:lnTo>
                  <a:lnTo>
                    <a:pt x="1704682" y="1634959"/>
                  </a:lnTo>
                  <a:lnTo>
                    <a:pt x="1705762" y="1633372"/>
                  </a:lnTo>
                  <a:lnTo>
                    <a:pt x="1705698" y="1630984"/>
                  </a:lnTo>
                  <a:lnTo>
                    <a:pt x="1706067" y="1628940"/>
                  </a:lnTo>
                  <a:close/>
                </a:path>
                <a:path w="2359025" h="2738120">
                  <a:moveTo>
                    <a:pt x="1706321" y="2680474"/>
                  </a:moveTo>
                  <a:lnTo>
                    <a:pt x="1703628" y="2673858"/>
                  </a:lnTo>
                  <a:lnTo>
                    <a:pt x="1700758" y="2670530"/>
                  </a:lnTo>
                  <a:lnTo>
                    <a:pt x="1693506" y="2672334"/>
                  </a:lnTo>
                  <a:lnTo>
                    <a:pt x="1695056" y="2679750"/>
                  </a:lnTo>
                  <a:lnTo>
                    <a:pt x="1699260" y="2680932"/>
                  </a:lnTo>
                  <a:lnTo>
                    <a:pt x="1706321" y="2680474"/>
                  </a:lnTo>
                  <a:close/>
                </a:path>
                <a:path w="2359025" h="2738120">
                  <a:moveTo>
                    <a:pt x="1710461" y="743953"/>
                  </a:moveTo>
                  <a:lnTo>
                    <a:pt x="1709140" y="740968"/>
                  </a:lnTo>
                  <a:lnTo>
                    <a:pt x="1707375" y="738873"/>
                  </a:lnTo>
                  <a:lnTo>
                    <a:pt x="1705851" y="736612"/>
                  </a:lnTo>
                  <a:lnTo>
                    <a:pt x="1704263" y="737870"/>
                  </a:lnTo>
                  <a:lnTo>
                    <a:pt x="1701165" y="739686"/>
                  </a:lnTo>
                  <a:lnTo>
                    <a:pt x="1702257" y="742734"/>
                  </a:lnTo>
                  <a:lnTo>
                    <a:pt x="1704174" y="744753"/>
                  </a:lnTo>
                  <a:lnTo>
                    <a:pt x="1706143" y="747547"/>
                  </a:lnTo>
                  <a:lnTo>
                    <a:pt x="1708150" y="745566"/>
                  </a:lnTo>
                  <a:lnTo>
                    <a:pt x="1710461" y="743953"/>
                  </a:lnTo>
                  <a:close/>
                </a:path>
                <a:path w="2359025" h="2738120">
                  <a:moveTo>
                    <a:pt x="1718843" y="1569021"/>
                  </a:moveTo>
                  <a:lnTo>
                    <a:pt x="1718297" y="1566430"/>
                  </a:lnTo>
                  <a:lnTo>
                    <a:pt x="1717713" y="1563865"/>
                  </a:lnTo>
                  <a:lnTo>
                    <a:pt x="1717179" y="1561287"/>
                  </a:lnTo>
                  <a:lnTo>
                    <a:pt x="1716290" y="1561401"/>
                  </a:lnTo>
                  <a:lnTo>
                    <a:pt x="1715452" y="1561490"/>
                  </a:lnTo>
                  <a:lnTo>
                    <a:pt x="1714601" y="1561642"/>
                  </a:lnTo>
                  <a:lnTo>
                    <a:pt x="1714754" y="1569250"/>
                  </a:lnTo>
                  <a:lnTo>
                    <a:pt x="1716100" y="1569212"/>
                  </a:lnTo>
                  <a:lnTo>
                    <a:pt x="1717484" y="1569110"/>
                  </a:lnTo>
                  <a:lnTo>
                    <a:pt x="1718843" y="1569021"/>
                  </a:lnTo>
                  <a:close/>
                </a:path>
                <a:path w="2359025" h="2738120">
                  <a:moveTo>
                    <a:pt x="1721142" y="1108646"/>
                  </a:moveTo>
                  <a:lnTo>
                    <a:pt x="1717167" y="1107617"/>
                  </a:lnTo>
                  <a:lnTo>
                    <a:pt x="1713293" y="1106551"/>
                  </a:lnTo>
                  <a:lnTo>
                    <a:pt x="1709407" y="1105535"/>
                  </a:lnTo>
                  <a:lnTo>
                    <a:pt x="1709140" y="1106589"/>
                  </a:lnTo>
                  <a:lnTo>
                    <a:pt x="1708632" y="1108786"/>
                  </a:lnTo>
                  <a:lnTo>
                    <a:pt x="1720329" y="1111923"/>
                  </a:lnTo>
                  <a:lnTo>
                    <a:pt x="1721142" y="1108646"/>
                  </a:lnTo>
                  <a:close/>
                </a:path>
                <a:path w="2359025" h="2738120">
                  <a:moveTo>
                    <a:pt x="1734413" y="1516430"/>
                  </a:moveTo>
                  <a:lnTo>
                    <a:pt x="1733245" y="1513928"/>
                  </a:lnTo>
                  <a:lnTo>
                    <a:pt x="1731911" y="1511579"/>
                  </a:lnTo>
                  <a:lnTo>
                    <a:pt x="1730629" y="1509204"/>
                  </a:lnTo>
                  <a:lnTo>
                    <a:pt x="1727923" y="1510614"/>
                  </a:lnTo>
                  <a:lnTo>
                    <a:pt x="1729168" y="1513039"/>
                  </a:lnTo>
                  <a:lnTo>
                    <a:pt x="1730425" y="1515427"/>
                  </a:lnTo>
                  <a:lnTo>
                    <a:pt x="1731670" y="1517891"/>
                  </a:lnTo>
                  <a:lnTo>
                    <a:pt x="1732572" y="1517345"/>
                  </a:lnTo>
                  <a:lnTo>
                    <a:pt x="1734413" y="1516430"/>
                  </a:lnTo>
                  <a:close/>
                </a:path>
                <a:path w="2359025" h="2738120">
                  <a:moveTo>
                    <a:pt x="1735620" y="1167688"/>
                  </a:moveTo>
                  <a:lnTo>
                    <a:pt x="1731568" y="1164501"/>
                  </a:lnTo>
                  <a:lnTo>
                    <a:pt x="1727847" y="1160424"/>
                  </a:lnTo>
                  <a:lnTo>
                    <a:pt x="1721027" y="1157478"/>
                  </a:lnTo>
                  <a:lnTo>
                    <a:pt x="1717103" y="1160335"/>
                  </a:lnTo>
                  <a:lnTo>
                    <a:pt x="1713953" y="1161491"/>
                  </a:lnTo>
                  <a:lnTo>
                    <a:pt x="1715516" y="1164704"/>
                  </a:lnTo>
                  <a:lnTo>
                    <a:pt x="1716430" y="1169860"/>
                  </a:lnTo>
                  <a:lnTo>
                    <a:pt x="1723250" y="1172222"/>
                  </a:lnTo>
                  <a:lnTo>
                    <a:pt x="1728546" y="1171194"/>
                  </a:lnTo>
                  <a:lnTo>
                    <a:pt x="1733423" y="1171219"/>
                  </a:lnTo>
                  <a:lnTo>
                    <a:pt x="1735620" y="1167688"/>
                  </a:lnTo>
                  <a:close/>
                </a:path>
                <a:path w="2359025" h="2738120">
                  <a:moveTo>
                    <a:pt x="1742198" y="2728696"/>
                  </a:moveTo>
                  <a:lnTo>
                    <a:pt x="1728685" y="2728887"/>
                  </a:lnTo>
                  <a:lnTo>
                    <a:pt x="1723644" y="2733027"/>
                  </a:lnTo>
                  <a:lnTo>
                    <a:pt x="1725015" y="2737624"/>
                  </a:lnTo>
                  <a:lnTo>
                    <a:pt x="1741055" y="2737624"/>
                  </a:lnTo>
                  <a:lnTo>
                    <a:pt x="1741195" y="2734157"/>
                  </a:lnTo>
                  <a:lnTo>
                    <a:pt x="1742198" y="2728696"/>
                  </a:lnTo>
                  <a:close/>
                </a:path>
                <a:path w="2359025" h="2738120">
                  <a:moveTo>
                    <a:pt x="1746377" y="1616379"/>
                  </a:moveTo>
                  <a:lnTo>
                    <a:pt x="1740852" y="1620189"/>
                  </a:lnTo>
                  <a:lnTo>
                    <a:pt x="1734172" y="1624698"/>
                  </a:lnTo>
                  <a:lnTo>
                    <a:pt x="1741716" y="1627657"/>
                  </a:lnTo>
                  <a:lnTo>
                    <a:pt x="1745424" y="1625612"/>
                  </a:lnTo>
                  <a:lnTo>
                    <a:pt x="1746377" y="1616379"/>
                  </a:lnTo>
                  <a:close/>
                </a:path>
                <a:path w="2359025" h="2738120">
                  <a:moveTo>
                    <a:pt x="1749615" y="2591905"/>
                  </a:moveTo>
                  <a:lnTo>
                    <a:pt x="1745018" y="2592362"/>
                  </a:lnTo>
                  <a:lnTo>
                    <a:pt x="1742592" y="2594305"/>
                  </a:lnTo>
                  <a:lnTo>
                    <a:pt x="1741309" y="2596807"/>
                  </a:lnTo>
                  <a:lnTo>
                    <a:pt x="1740446" y="2598724"/>
                  </a:lnTo>
                  <a:lnTo>
                    <a:pt x="1741004" y="2601353"/>
                  </a:lnTo>
                  <a:lnTo>
                    <a:pt x="1740928" y="2603690"/>
                  </a:lnTo>
                  <a:lnTo>
                    <a:pt x="1741919" y="2604033"/>
                  </a:lnTo>
                  <a:lnTo>
                    <a:pt x="1742973" y="2604312"/>
                  </a:lnTo>
                  <a:lnTo>
                    <a:pt x="1743989" y="2604630"/>
                  </a:lnTo>
                  <a:lnTo>
                    <a:pt x="1745881" y="2600388"/>
                  </a:lnTo>
                  <a:lnTo>
                    <a:pt x="1749615" y="2591905"/>
                  </a:lnTo>
                  <a:close/>
                </a:path>
                <a:path w="2359025" h="2738120">
                  <a:moveTo>
                    <a:pt x="1765274" y="2117775"/>
                  </a:moveTo>
                  <a:lnTo>
                    <a:pt x="1764042" y="2110143"/>
                  </a:lnTo>
                  <a:lnTo>
                    <a:pt x="1756867" y="2111502"/>
                  </a:lnTo>
                  <a:lnTo>
                    <a:pt x="1754466" y="2114639"/>
                  </a:lnTo>
                  <a:lnTo>
                    <a:pt x="1755952" y="2121154"/>
                  </a:lnTo>
                  <a:lnTo>
                    <a:pt x="1763953" y="2121547"/>
                  </a:lnTo>
                  <a:lnTo>
                    <a:pt x="1765274" y="2117775"/>
                  </a:lnTo>
                  <a:close/>
                </a:path>
                <a:path w="2359025" h="2738120">
                  <a:moveTo>
                    <a:pt x="1766443" y="1977351"/>
                  </a:moveTo>
                  <a:lnTo>
                    <a:pt x="1764284" y="1976056"/>
                  </a:lnTo>
                  <a:lnTo>
                    <a:pt x="1762379" y="1974443"/>
                  </a:lnTo>
                  <a:lnTo>
                    <a:pt x="1761134" y="1977212"/>
                  </a:lnTo>
                  <a:lnTo>
                    <a:pt x="1759953" y="1979269"/>
                  </a:lnTo>
                  <a:lnTo>
                    <a:pt x="1759254" y="1981911"/>
                  </a:lnTo>
                  <a:lnTo>
                    <a:pt x="1761617" y="1982965"/>
                  </a:lnTo>
                  <a:lnTo>
                    <a:pt x="1762823" y="1983727"/>
                  </a:lnTo>
                  <a:lnTo>
                    <a:pt x="1764017" y="1981758"/>
                  </a:lnTo>
                  <a:lnTo>
                    <a:pt x="1765452" y="1979891"/>
                  </a:lnTo>
                  <a:lnTo>
                    <a:pt x="1766252" y="1977783"/>
                  </a:lnTo>
                  <a:lnTo>
                    <a:pt x="1766443" y="1977351"/>
                  </a:lnTo>
                  <a:close/>
                </a:path>
                <a:path w="2359025" h="2738120">
                  <a:moveTo>
                    <a:pt x="1806930" y="49847"/>
                  </a:moveTo>
                  <a:lnTo>
                    <a:pt x="1804911" y="48501"/>
                  </a:lnTo>
                  <a:lnTo>
                    <a:pt x="1800834" y="45681"/>
                  </a:lnTo>
                  <a:lnTo>
                    <a:pt x="1800225" y="46482"/>
                  </a:lnTo>
                  <a:lnTo>
                    <a:pt x="1799577" y="47231"/>
                  </a:lnTo>
                  <a:lnTo>
                    <a:pt x="1798955" y="48031"/>
                  </a:lnTo>
                  <a:lnTo>
                    <a:pt x="1804390" y="53543"/>
                  </a:lnTo>
                  <a:lnTo>
                    <a:pt x="1805228" y="52349"/>
                  </a:lnTo>
                  <a:lnTo>
                    <a:pt x="1806092" y="51155"/>
                  </a:lnTo>
                  <a:lnTo>
                    <a:pt x="1806930" y="49847"/>
                  </a:lnTo>
                  <a:close/>
                </a:path>
                <a:path w="2359025" h="2738120">
                  <a:moveTo>
                    <a:pt x="1835048" y="2638514"/>
                  </a:moveTo>
                  <a:lnTo>
                    <a:pt x="1830743" y="2626499"/>
                  </a:lnTo>
                  <a:lnTo>
                    <a:pt x="1826907" y="2631744"/>
                  </a:lnTo>
                  <a:lnTo>
                    <a:pt x="1823974" y="2635681"/>
                  </a:lnTo>
                  <a:lnTo>
                    <a:pt x="1821091" y="2639618"/>
                  </a:lnTo>
                  <a:lnTo>
                    <a:pt x="1835048" y="2638514"/>
                  </a:lnTo>
                  <a:close/>
                </a:path>
                <a:path w="2359025" h="2738120">
                  <a:moveTo>
                    <a:pt x="1838452" y="496176"/>
                  </a:moveTo>
                  <a:lnTo>
                    <a:pt x="1837842" y="493141"/>
                  </a:lnTo>
                  <a:lnTo>
                    <a:pt x="1837182" y="490118"/>
                  </a:lnTo>
                  <a:lnTo>
                    <a:pt x="1836547" y="487108"/>
                  </a:lnTo>
                  <a:lnTo>
                    <a:pt x="1834578" y="487502"/>
                  </a:lnTo>
                  <a:lnTo>
                    <a:pt x="1833600" y="487730"/>
                  </a:lnTo>
                  <a:lnTo>
                    <a:pt x="1835086" y="496824"/>
                  </a:lnTo>
                  <a:lnTo>
                    <a:pt x="1836191" y="496595"/>
                  </a:lnTo>
                  <a:lnTo>
                    <a:pt x="1837334" y="496404"/>
                  </a:lnTo>
                  <a:lnTo>
                    <a:pt x="1838452" y="496176"/>
                  </a:lnTo>
                  <a:close/>
                </a:path>
                <a:path w="2359025" h="2738120">
                  <a:moveTo>
                    <a:pt x="1845665" y="2623324"/>
                  </a:moveTo>
                  <a:lnTo>
                    <a:pt x="1845589" y="2622004"/>
                  </a:lnTo>
                  <a:lnTo>
                    <a:pt x="1845487" y="2620645"/>
                  </a:lnTo>
                  <a:lnTo>
                    <a:pt x="1845411" y="2619324"/>
                  </a:lnTo>
                  <a:lnTo>
                    <a:pt x="1842782" y="2619857"/>
                  </a:lnTo>
                  <a:lnTo>
                    <a:pt x="1837563" y="2620949"/>
                  </a:lnTo>
                  <a:lnTo>
                    <a:pt x="1837702" y="2621813"/>
                  </a:lnTo>
                  <a:lnTo>
                    <a:pt x="1837817" y="2622677"/>
                  </a:lnTo>
                  <a:lnTo>
                    <a:pt x="1837880" y="2623540"/>
                  </a:lnTo>
                  <a:lnTo>
                    <a:pt x="1845665" y="2623324"/>
                  </a:lnTo>
                  <a:close/>
                </a:path>
                <a:path w="2359025" h="2738120">
                  <a:moveTo>
                    <a:pt x="1858149" y="2480360"/>
                  </a:moveTo>
                  <a:lnTo>
                    <a:pt x="1858060" y="2477414"/>
                  </a:lnTo>
                  <a:lnTo>
                    <a:pt x="1857197" y="2475750"/>
                  </a:lnTo>
                  <a:lnTo>
                    <a:pt x="1856625" y="2474074"/>
                  </a:lnTo>
                  <a:lnTo>
                    <a:pt x="1854047" y="2479154"/>
                  </a:lnTo>
                  <a:lnTo>
                    <a:pt x="1852739" y="2481694"/>
                  </a:lnTo>
                  <a:lnTo>
                    <a:pt x="1856435" y="2482913"/>
                  </a:lnTo>
                  <a:lnTo>
                    <a:pt x="1857032" y="2481630"/>
                  </a:lnTo>
                  <a:lnTo>
                    <a:pt x="1858149" y="2480360"/>
                  </a:lnTo>
                  <a:close/>
                </a:path>
                <a:path w="2359025" h="2738120">
                  <a:moveTo>
                    <a:pt x="1859203" y="2252307"/>
                  </a:moveTo>
                  <a:lnTo>
                    <a:pt x="1858594" y="2251087"/>
                  </a:lnTo>
                  <a:lnTo>
                    <a:pt x="1857946" y="2249843"/>
                  </a:lnTo>
                  <a:lnTo>
                    <a:pt x="1857362" y="2248611"/>
                  </a:lnTo>
                  <a:lnTo>
                    <a:pt x="1850707" y="2253069"/>
                  </a:lnTo>
                  <a:lnTo>
                    <a:pt x="1851177" y="2253919"/>
                  </a:lnTo>
                  <a:lnTo>
                    <a:pt x="1851698" y="2254783"/>
                  </a:lnTo>
                  <a:lnTo>
                    <a:pt x="1852129" y="2255634"/>
                  </a:lnTo>
                  <a:lnTo>
                    <a:pt x="1856867" y="2253424"/>
                  </a:lnTo>
                  <a:lnTo>
                    <a:pt x="1859203" y="2252307"/>
                  </a:lnTo>
                  <a:close/>
                </a:path>
                <a:path w="2359025" h="2738120">
                  <a:moveTo>
                    <a:pt x="1865909" y="1697189"/>
                  </a:moveTo>
                  <a:lnTo>
                    <a:pt x="1856206" y="1691398"/>
                  </a:lnTo>
                  <a:lnTo>
                    <a:pt x="1852460" y="1689201"/>
                  </a:lnTo>
                  <a:lnTo>
                    <a:pt x="1852930" y="1696758"/>
                  </a:lnTo>
                  <a:lnTo>
                    <a:pt x="1855457" y="1700872"/>
                  </a:lnTo>
                  <a:lnTo>
                    <a:pt x="1865909" y="1697189"/>
                  </a:lnTo>
                  <a:close/>
                </a:path>
                <a:path w="2359025" h="2738120">
                  <a:moveTo>
                    <a:pt x="1869084" y="241"/>
                  </a:moveTo>
                  <a:lnTo>
                    <a:pt x="1867560" y="190"/>
                  </a:lnTo>
                  <a:lnTo>
                    <a:pt x="1864474" y="0"/>
                  </a:lnTo>
                  <a:lnTo>
                    <a:pt x="1865058" y="11658"/>
                  </a:lnTo>
                  <a:lnTo>
                    <a:pt x="1868690" y="11645"/>
                  </a:lnTo>
                  <a:lnTo>
                    <a:pt x="1869084" y="241"/>
                  </a:lnTo>
                  <a:close/>
                </a:path>
                <a:path w="2359025" h="2738120">
                  <a:moveTo>
                    <a:pt x="1871675" y="1984375"/>
                  </a:moveTo>
                  <a:lnTo>
                    <a:pt x="1864131" y="1996782"/>
                  </a:lnTo>
                  <a:lnTo>
                    <a:pt x="1868970" y="2003577"/>
                  </a:lnTo>
                  <a:lnTo>
                    <a:pt x="1869808" y="1997379"/>
                  </a:lnTo>
                  <a:lnTo>
                    <a:pt x="1870557" y="1992350"/>
                  </a:lnTo>
                  <a:lnTo>
                    <a:pt x="1871675" y="1984375"/>
                  </a:lnTo>
                  <a:close/>
                </a:path>
                <a:path w="2359025" h="2738120">
                  <a:moveTo>
                    <a:pt x="1878406" y="1932914"/>
                  </a:moveTo>
                  <a:lnTo>
                    <a:pt x="1874659" y="1929472"/>
                  </a:lnTo>
                  <a:lnTo>
                    <a:pt x="1867179" y="1922665"/>
                  </a:lnTo>
                  <a:lnTo>
                    <a:pt x="1868627" y="1931365"/>
                  </a:lnTo>
                  <a:lnTo>
                    <a:pt x="1869998" y="1934933"/>
                  </a:lnTo>
                  <a:lnTo>
                    <a:pt x="1878406" y="1932914"/>
                  </a:lnTo>
                  <a:close/>
                </a:path>
                <a:path w="2359025" h="2738120">
                  <a:moveTo>
                    <a:pt x="1894370" y="1878101"/>
                  </a:moveTo>
                  <a:lnTo>
                    <a:pt x="1894293" y="1875548"/>
                  </a:lnTo>
                  <a:lnTo>
                    <a:pt x="1886940" y="1875764"/>
                  </a:lnTo>
                  <a:lnTo>
                    <a:pt x="1886966" y="1876615"/>
                  </a:lnTo>
                  <a:lnTo>
                    <a:pt x="1886978" y="1877466"/>
                  </a:lnTo>
                  <a:lnTo>
                    <a:pt x="1887004" y="1878304"/>
                  </a:lnTo>
                  <a:lnTo>
                    <a:pt x="1894370" y="1878101"/>
                  </a:lnTo>
                  <a:close/>
                </a:path>
                <a:path w="2359025" h="2738120">
                  <a:moveTo>
                    <a:pt x="1897176" y="1816633"/>
                  </a:moveTo>
                  <a:lnTo>
                    <a:pt x="1895957" y="1816049"/>
                  </a:lnTo>
                  <a:lnTo>
                    <a:pt x="1894547" y="1814753"/>
                  </a:lnTo>
                  <a:lnTo>
                    <a:pt x="1892046" y="1815744"/>
                  </a:lnTo>
                  <a:lnTo>
                    <a:pt x="1890763" y="1817255"/>
                  </a:lnTo>
                  <a:lnTo>
                    <a:pt x="1888832" y="1818855"/>
                  </a:lnTo>
                  <a:lnTo>
                    <a:pt x="1890903" y="1820227"/>
                  </a:lnTo>
                  <a:lnTo>
                    <a:pt x="1892960" y="1821903"/>
                  </a:lnTo>
                  <a:lnTo>
                    <a:pt x="1894801" y="1820252"/>
                  </a:lnTo>
                  <a:lnTo>
                    <a:pt x="1895932" y="1818360"/>
                  </a:lnTo>
                  <a:lnTo>
                    <a:pt x="1897176" y="1816633"/>
                  </a:lnTo>
                  <a:close/>
                </a:path>
                <a:path w="2359025" h="2738120">
                  <a:moveTo>
                    <a:pt x="1897189" y="2406967"/>
                  </a:moveTo>
                  <a:lnTo>
                    <a:pt x="1883676" y="2414079"/>
                  </a:lnTo>
                  <a:lnTo>
                    <a:pt x="1883587" y="2414308"/>
                  </a:lnTo>
                  <a:lnTo>
                    <a:pt x="1888947" y="2423261"/>
                  </a:lnTo>
                  <a:lnTo>
                    <a:pt x="1891766" y="2417724"/>
                  </a:lnTo>
                  <a:lnTo>
                    <a:pt x="1897189" y="2406967"/>
                  </a:lnTo>
                  <a:close/>
                </a:path>
                <a:path w="2359025" h="2738120">
                  <a:moveTo>
                    <a:pt x="1905584" y="2007489"/>
                  </a:moveTo>
                  <a:lnTo>
                    <a:pt x="1905088" y="2004479"/>
                  </a:lnTo>
                  <a:lnTo>
                    <a:pt x="1904873" y="2004504"/>
                  </a:lnTo>
                  <a:lnTo>
                    <a:pt x="1902294" y="2004466"/>
                  </a:lnTo>
                  <a:lnTo>
                    <a:pt x="1899691" y="2004758"/>
                  </a:lnTo>
                  <a:lnTo>
                    <a:pt x="1897126" y="2004936"/>
                  </a:lnTo>
                  <a:lnTo>
                    <a:pt x="1897481" y="2008047"/>
                  </a:lnTo>
                  <a:lnTo>
                    <a:pt x="1897684" y="2009546"/>
                  </a:lnTo>
                  <a:lnTo>
                    <a:pt x="1902904" y="2008378"/>
                  </a:lnTo>
                  <a:lnTo>
                    <a:pt x="1905419" y="2007577"/>
                  </a:lnTo>
                  <a:lnTo>
                    <a:pt x="1905584" y="2007489"/>
                  </a:lnTo>
                  <a:close/>
                </a:path>
                <a:path w="2359025" h="2738120">
                  <a:moveTo>
                    <a:pt x="1907387" y="1827149"/>
                  </a:moveTo>
                  <a:lnTo>
                    <a:pt x="1905444" y="1825612"/>
                  </a:lnTo>
                  <a:lnTo>
                    <a:pt x="1903742" y="1824101"/>
                  </a:lnTo>
                  <a:lnTo>
                    <a:pt x="1902498" y="1826310"/>
                  </a:lnTo>
                  <a:lnTo>
                    <a:pt x="1901291" y="1827860"/>
                  </a:lnTo>
                  <a:lnTo>
                    <a:pt x="1900885" y="1829600"/>
                  </a:lnTo>
                  <a:lnTo>
                    <a:pt x="1900745" y="1830324"/>
                  </a:lnTo>
                  <a:lnTo>
                    <a:pt x="1902320" y="1831479"/>
                  </a:lnTo>
                  <a:lnTo>
                    <a:pt x="1903120" y="1832406"/>
                  </a:lnTo>
                  <a:lnTo>
                    <a:pt x="1904580" y="1830768"/>
                  </a:lnTo>
                  <a:lnTo>
                    <a:pt x="1906092" y="1829142"/>
                  </a:lnTo>
                  <a:lnTo>
                    <a:pt x="1907387" y="1827149"/>
                  </a:lnTo>
                  <a:close/>
                </a:path>
                <a:path w="2359025" h="2738120">
                  <a:moveTo>
                    <a:pt x="1913293" y="1939874"/>
                  </a:moveTo>
                  <a:lnTo>
                    <a:pt x="1911083" y="1937054"/>
                  </a:lnTo>
                  <a:lnTo>
                    <a:pt x="1908606" y="1937664"/>
                  </a:lnTo>
                  <a:lnTo>
                    <a:pt x="1906981" y="1939150"/>
                  </a:lnTo>
                  <a:lnTo>
                    <a:pt x="1905254" y="1940217"/>
                  </a:lnTo>
                  <a:lnTo>
                    <a:pt x="1906358" y="1941487"/>
                  </a:lnTo>
                  <a:lnTo>
                    <a:pt x="1908911" y="1944484"/>
                  </a:lnTo>
                  <a:lnTo>
                    <a:pt x="1910651" y="1943087"/>
                  </a:lnTo>
                  <a:lnTo>
                    <a:pt x="1912696" y="1942211"/>
                  </a:lnTo>
                  <a:lnTo>
                    <a:pt x="1913051" y="1940915"/>
                  </a:lnTo>
                  <a:lnTo>
                    <a:pt x="1913293" y="1939874"/>
                  </a:lnTo>
                  <a:close/>
                </a:path>
                <a:path w="2359025" h="2738120">
                  <a:moveTo>
                    <a:pt x="1917280" y="2444280"/>
                  </a:moveTo>
                  <a:lnTo>
                    <a:pt x="1916938" y="2443188"/>
                  </a:lnTo>
                  <a:lnTo>
                    <a:pt x="1916582" y="2442159"/>
                  </a:lnTo>
                  <a:lnTo>
                    <a:pt x="1914918" y="2441498"/>
                  </a:lnTo>
                  <a:lnTo>
                    <a:pt x="1913432" y="2440330"/>
                  </a:lnTo>
                  <a:lnTo>
                    <a:pt x="1912797" y="2442172"/>
                  </a:lnTo>
                  <a:lnTo>
                    <a:pt x="1911489" y="2444000"/>
                  </a:lnTo>
                  <a:lnTo>
                    <a:pt x="1911921" y="2444610"/>
                  </a:lnTo>
                  <a:lnTo>
                    <a:pt x="1912797" y="2445791"/>
                  </a:lnTo>
                  <a:lnTo>
                    <a:pt x="1914601" y="2446299"/>
                  </a:lnTo>
                  <a:lnTo>
                    <a:pt x="1916049" y="2447099"/>
                  </a:lnTo>
                  <a:lnTo>
                    <a:pt x="1916366" y="2445778"/>
                  </a:lnTo>
                  <a:lnTo>
                    <a:pt x="1917280" y="2444280"/>
                  </a:lnTo>
                  <a:close/>
                </a:path>
                <a:path w="2359025" h="2738120">
                  <a:moveTo>
                    <a:pt x="1941626" y="752170"/>
                  </a:moveTo>
                  <a:lnTo>
                    <a:pt x="1941601" y="751979"/>
                  </a:lnTo>
                  <a:lnTo>
                    <a:pt x="1941563" y="749668"/>
                  </a:lnTo>
                  <a:lnTo>
                    <a:pt x="1941245" y="747344"/>
                  </a:lnTo>
                  <a:lnTo>
                    <a:pt x="1941017" y="745058"/>
                  </a:lnTo>
                  <a:lnTo>
                    <a:pt x="1939620" y="745261"/>
                  </a:lnTo>
                  <a:lnTo>
                    <a:pt x="1936902" y="745667"/>
                  </a:lnTo>
                  <a:lnTo>
                    <a:pt x="1938083" y="750303"/>
                  </a:lnTo>
                  <a:lnTo>
                    <a:pt x="1938858" y="752551"/>
                  </a:lnTo>
                  <a:lnTo>
                    <a:pt x="1938934" y="752678"/>
                  </a:lnTo>
                  <a:lnTo>
                    <a:pt x="1941626" y="752170"/>
                  </a:lnTo>
                  <a:close/>
                </a:path>
                <a:path w="2359025" h="2738120">
                  <a:moveTo>
                    <a:pt x="2036038" y="762812"/>
                  </a:moveTo>
                  <a:lnTo>
                    <a:pt x="2033079" y="762000"/>
                  </a:lnTo>
                  <a:lnTo>
                    <a:pt x="2031568" y="761606"/>
                  </a:lnTo>
                  <a:lnTo>
                    <a:pt x="2030323" y="765632"/>
                  </a:lnTo>
                  <a:lnTo>
                    <a:pt x="2027796" y="773696"/>
                  </a:lnTo>
                  <a:lnTo>
                    <a:pt x="2029841" y="774166"/>
                  </a:lnTo>
                  <a:lnTo>
                    <a:pt x="2033828" y="775144"/>
                  </a:lnTo>
                  <a:lnTo>
                    <a:pt x="2035340" y="766940"/>
                  </a:lnTo>
                  <a:lnTo>
                    <a:pt x="2036038" y="762812"/>
                  </a:lnTo>
                  <a:close/>
                </a:path>
                <a:path w="2359025" h="2738120">
                  <a:moveTo>
                    <a:pt x="2201545" y="582777"/>
                  </a:moveTo>
                  <a:lnTo>
                    <a:pt x="2199627" y="576021"/>
                  </a:lnTo>
                  <a:lnTo>
                    <a:pt x="2196554" y="572300"/>
                  </a:lnTo>
                  <a:lnTo>
                    <a:pt x="2186965" y="577100"/>
                  </a:lnTo>
                  <a:lnTo>
                    <a:pt x="2201545" y="582777"/>
                  </a:lnTo>
                  <a:close/>
                </a:path>
                <a:path w="2359025" h="2738120">
                  <a:moveTo>
                    <a:pt x="2284907" y="600481"/>
                  </a:moveTo>
                  <a:lnTo>
                    <a:pt x="2279256" y="592696"/>
                  </a:lnTo>
                  <a:lnTo>
                    <a:pt x="2277173" y="589762"/>
                  </a:lnTo>
                  <a:lnTo>
                    <a:pt x="2274722" y="596595"/>
                  </a:lnTo>
                  <a:lnTo>
                    <a:pt x="2276640" y="599846"/>
                  </a:lnTo>
                  <a:lnTo>
                    <a:pt x="2284907" y="600481"/>
                  </a:lnTo>
                  <a:close/>
                </a:path>
                <a:path w="2359025" h="2738120">
                  <a:moveTo>
                    <a:pt x="2333485" y="572973"/>
                  </a:moveTo>
                  <a:lnTo>
                    <a:pt x="2333256" y="571423"/>
                  </a:lnTo>
                  <a:lnTo>
                    <a:pt x="2333117" y="570661"/>
                  </a:lnTo>
                  <a:lnTo>
                    <a:pt x="2326297" y="571004"/>
                  </a:lnTo>
                  <a:lnTo>
                    <a:pt x="2326373" y="572211"/>
                  </a:lnTo>
                  <a:lnTo>
                    <a:pt x="2326614" y="574662"/>
                  </a:lnTo>
                  <a:lnTo>
                    <a:pt x="2328913" y="574090"/>
                  </a:lnTo>
                  <a:lnTo>
                    <a:pt x="2331199" y="573519"/>
                  </a:lnTo>
                  <a:lnTo>
                    <a:pt x="2333485" y="572973"/>
                  </a:lnTo>
                  <a:close/>
                </a:path>
                <a:path w="2359025" h="2738120">
                  <a:moveTo>
                    <a:pt x="2358567" y="527138"/>
                  </a:moveTo>
                  <a:lnTo>
                    <a:pt x="2356332" y="525602"/>
                  </a:lnTo>
                  <a:lnTo>
                    <a:pt x="2354923" y="524192"/>
                  </a:lnTo>
                  <a:lnTo>
                    <a:pt x="2353208" y="523684"/>
                  </a:lnTo>
                  <a:lnTo>
                    <a:pt x="2352637" y="523532"/>
                  </a:lnTo>
                  <a:lnTo>
                    <a:pt x="2350389" y="526148"/>
                  </a:lnTo>
                  <a:lnTo>
                    <a:pt x="2350592" y="526453"/>
                  </a:lnTo>
                  <a:lnTo>
                    <a:pt x="2351506" y="527989"/>
                  </a:lnTo>
                  <a:lnTo>
                    <a:pt x="2352891" y="529501"/>
                  </a:lnTo>
                  <a:lnTo>
                    <a:pt x="2354948" y="530618"/>
                  </a:lnTo>
                  <a:lnTo>
                    <a:pt x="2356599" y="528764"/>
                  </a:lnTo>
                  <a:lnTo>
                    <a:pt x="2358567" y="52713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67">
              <a:extLst>
                <a:ext uri="{FF2B5EF4-FFF2-40B4-BE49-F238E27FC236}">
                  <a16:creationId xmlns:a16="http://schemas.microsoft.com/office/drawing/2014/main" id="{804C1335-2CE1-8386-06A0-6421D024BAA5}"/>
                </a:ext>
              </a:extLst>
            </p:cNvPr>
            <p:cNvSpPr/>
            <p:nvPr/>
          </p:nvSpPr>
          <p:spPr>
            <a:xfrm>
              <a:off x="2898038" y="10100481"/>
              <a:ext cx="3118485" cy="1193800"/>
            </a:xfrm>
            <a:custGeom>
              <a:avLst/>
              <a:gdLst/>
              <a:ahLst/>
              <a:cxnLst/>
              <a:rect l="l" t="t" r="r" b="b"/>
              <a:pathLst>
                <a:path w="3118485" h="1193800">
                  <a:moveTo>
                    <a:pt x="16306" y="1037056"/>
                  </a:moveTo>
                  <a:lnTo>
                    <a:pt x="16065" y="1018552"/>
                  </a:lnTo>
                  <a:lnTo>
                    <a:pt x="13741" y="1007681"/>
                  </a:lnTo>
                  <a:lnTo>
                    <a:pt x="8636" y="1002995"/>
                  </a:lnTo>
                  <a:lnTo>
                    <a:pt x="0" y="1003084"/>
                  </a:lnTo>
                  <a:lnTo>
                    <a:pt x="3784" y="1011478"/>
                  </a:lnTo>
                  <a:lnTo>
                    <a:pt x="6553" y="1020368"/>
                  </a:lnTo>
                  <a:lnTo>
                    <a:pt x="10109" y="1029106"/>
                  </a:lnTo>
                  <a:lnTo>
                    <a:pt x="16306" y="1037056"/>
                  </a:lnTo>
                  <a:close/>
                </a:path>
                <a:path w="3118485" h="1193800">
                  <a:moveTo>
                    <a:pt x="200228" y="978077"/>
                  </a:moveTo>
                  <a:lnTo>
                    <a:pt x="198907" y="968819"/>
                  </a:lnTo>
                  <a:lnTo>
                    <a:pt x="194348" y="972921"/>
                  </a:lnTo>
                  <a:lnTo>
                    <a:pt x="191528" y="975423"/>
                  </a:lnTo>
                  <a:lnTo>
                    <a:pt x="188760" y="977938"/>
                  </a:lnTo>
                  <a:lnTo>
                    <a:pt x="197396" y="980528"/>
                  </a:lnTo>
                  <a:lnTo>
                    <a:pt x="200228" y="978077"/>
                  </a:lnTo>
                  <a:close/>
                </a:path>
                <a:path w="3118485" h="1193800">
                  <a:moveTo>
                    <a:pt x="239496" y="888580"/>
                  </a:moveTo>
                  <a:lnTo>
                    <a:pt x="239077" y="887704"/>
                  </a:lnTo>
                  <a:lnTo>
                    <a:pt x="238493" y="886333"/>
                  </a:lnTo>
                  <a:lnTo>
                    <a:pt x="236702" y="884796"/>
                  </a:lnTo>
                  <a:lnTo>
                    <a:pt x="235216" y="884669"/>
                  </a:lnTo>
                  <a:lnTo>
                    <a:pt x="234137" y="884542"/>
                  </a:lnTo>
                  <a:lnTo>
                    <a:pt x="232765" y="886396"/>
                  </a:lnTo>
                  <a:lnTo>
                    <a:pt x="231521" y="887374"/>
                  </a:lnTo>
                  <a:lnTo>
                    <a:pt x="232994" y="888911"/>
                  </a:lnTo>
                  <a:lnTo>
                    <a:pt x="234442" y="890460"/>
                  </a:lnTo>
                  <a:lnTo>
                    <a:pt x="236639" y="892759"/>
                  </a:lnTo>
                  <a:lnTo>
                    <a:pt x="237896" y="890295"/>
                  </a:lnTo>
                  <a:lnTo>
                    <a:pt x="239496" y="888580"/>
                  </a:lnTo>
                  <a:close/>
                </a:path>
                <a:path w="3118485" h="1193800">
                  <a:moveTo>
                    <a:pt x="288150" y="922540"/>
                  </a:moveTo>
                  <a:lnTo>
                    <a:pt x="285407" y="917765"/>
                  </a:lnTo>
                  <a:lnTo>
                    <a:pt x="279717" y="912545"/>
                  </a:lnTo>
                  <a:lnTo>
                    <a:pt x="272770" y="910437"/>
                  </a:lnTo>
                  <a:lnTo>
                    <a:pt x="264121" y="911529"/>
                  </a:lnTo>
                  <a:lnTo>
                    <a:pt x="253339" y="915949"/>
                  </a:lnTo>
                  <a:lnTo>
                    <a:pt x="269697" y="924826"/>
                  </a:lnTo>
                  <a:lnTo>
                    <a:pt x="263448" y="933818"/>
                  </a:lnTo>
                  <a:lnTo>
                    <a:pt x="274612" y="941971"/>
                  </a:lnTo>
                  <a:lnTo>
                    <a:pt x="283425" y="933221"/>
                  </a:lnTo>
                  <a:lnTo>
                    <a:pt x="287705" y="927214"/>
                  </a:lnTo>
                  <a:lnTo>
                    <a:pt x="288150" y="922540"/>
                  </a:lnTo>
                  <a:close/>
                </a:path>
                <a:path w="3118485" h="1193800">
                  <a:moveTo>
                    <a:pt x="336003" y="804697"/>
                  </a:moveTo>
                  <a:lnTo>
                    <a:pt x="331711" y="803770"/>
                  </a:lnTo>
                  <a:lnTo>
                    <a:pt x="327494" y="802830"/>
                  </a:lnTo>
                  <a:lnTo>
                    <a:pt x="323291" y="801916"/>
                  </a:lnTo>
                  <a:lnTo>
                    <a:pt x="323049" y="803071"/>
                  </a:lnTo>
                  <a:lnTo>
                    <a:pt x="322605" y="805459"/>
                  </a:lnTo>
                  <a:lnTo>
                    <a:pt x="335305" y="808228"/>
                  </a:lnTo>
                  <a:lnTo>
                    <a:pt x="336003" y="804697"/>
                  </a:lnTo>
                  <a:close/>
                </a:path>
                <a:path w="3118485" h="1193800">
                  <a:moveTo>
                    <a:pt x="354380" y="867270"/>
                  </a:moveTo>
                  <a:lnTo>
                    <a:pt x="349872" y="864031"/>
                  </a:lnTo>
                  <a:lnTo>
                    <a:pt x="345694" y="859853"/>
                  </a:lnTo>
                  <a:lnTo>
                    <a:pt x="338251" y="857008"/>
                  </a:lnTo>
                  <a:lnTo>
                    <a:pt x="334187" y="860285"/>
                  </a:lnTo>
                  <a:lnTo>
                    <a:pt x="330847" y="861656"/>
                  </a:lnTo>
                  <a:lnTo>
                    <a:pt x="332701" y="865022"/>
                  </a:lnTo>
                  <a:lnTo>
                    <a:pt x="333921" y="870508"/>
                  </a:lnTo>
                  <a:lnTo>
                    <a:pt x="341337" y="872705"/>
                  </a:lnTo>
                  <a:lnTo>
                    <a:pt x="346951" y="871359"/>
                  </a:lnTo>
                  <a:lnTo>
                    <a:pt x="352196" y="871143"/>
                  </a:lnTo>
                  <a:lnTo>
                    <a:pt x="354380" y="867270"/>
                  </a:lnTo>
                  <a:close/>
                </a:path>
                <a:path w="3118485" h="1193800">
                  <a:moveTo>
                    <a:pt x="555078" y="412064"/>
                  </a:moveTo>
                  <a:lnTo>
                    <a:pt x="555028" y="411848"/>
                  </a:lnTo>
                  <a:lnTo>
                    <a:pt x="554888" y="409371"/>
                  </a:lnTo>
                  <a:lnTo>
                    <a:pt x="554431" y="406908"/>
                  </a:lnTo>
                  <a:lnTo>
                    <a:pt x="554075" y="404469"/>
                  </a:lnTo>
                  <a:lnTo>
                    <a:pt x="551116" y="405015"/>
                  </a:lnTo>
                  <a:lnTo>
                    <a:pt x="549706" y="405320"/>
                  </a:lnTo>
                  <a:lnTo>
                    <a:pt x="551192" y="410235"/>
                  </a:lnTo>
                  <a:lnTo>
                    <a:pt x="552119" y="412597"/>
                  </a:lnTo>
                  <a:lnTo>
                    <a:pt x="552234" y="412737"/>
                  </a:lnTo>
                  <a:lnTo>
                    <a:pt x="555078" y="412064"/>
                  </a:lnTo>
                  <a:close/>
                </a:path>
                <a:path w="3118485" h="1193800">
                  <a:moveTo>
                    <a:pt x="609765" y="908939"/>
                  </a:moveTo>
                  <a:lnTo>
                    <a:pt x="592112" y="916546"/>
                  </a:lnTo>
                  <a:lnTo>
                    <a:pt x="602284" y="921131"/>
                  </a:lnTo>
                  <a:lnTo>
                    <a:pt x="605358" y="917752"/>
                  </a:lnTo>
                  <a:lnTo>
                    <a:pt x="609765" y="908939"/>
                  </a:lnTo>
                  <a:close/>
                </a:path>
                <a:path w="3118485" h="1193800">
                  <a:moveTo>
                    <a:pt x="615302" y="1043216"/>
                  </a:moveTo>
                  <a:lnTo>
                    <a:pt x="615149" y="1040053"/>
                  </a:lnTo>
                  <a:lnTo>
                    <a:pt x="613054" y="1038910"/>
                  </a:lnTo>
                  <a:lnTo>
                    <a:pt x="611873" y="1037717"/>
                  </a:lnTo>
                  <a:lnTo>
                    <a:pt x="610438" y="1039279"/>
                  </a:lnTo>
                  <a:lnTo>
                    <a:pt x="608063" y="1040714"/>
                  </a:lnTo>
                  <a:lnTo>
                    <a:pt x="607618" y="1043927"/>
                  </a:lnTo>
                  <a:lnTo>
                    <a:pt x="609892" y="1045730"/>
                  </a:lnTo>
                  <a:lnTo>
                    <a:pt x="612457" y="1049312"/>
                  </a:lnTo>
                  <a:lnTo>
                    <a:pt x="613981" y="1045184"/>
                  </a:lnTo>
                  <a:lnTo>
                    <a:pt x="615302" y="1043216"/>
                  </a:lnTo>
                  <a:close/>
                </a:path>
                <a:path w="3118485" h="1193800">
                  <a:moveTo>
                    <a:pt x="656767" y="418909"/>
                  </a:moveTo>
                  <a:lnTo>
                    <a:pt x="651903" y="417817"/>
                  </a:lnTo>
                  <a:lnTo>
                    <a:pt x="650786" y="422211"/>
                  </a:lnTo>
                  <a:lnTo>
                    <a:pt x="648436" y="430961"/>
                  </a:lnTo>
                  <a:lnTo>
                    <a:pt x="650671" y="431368"/>
                  </a:lnTo>
                  <a:lnTo>
                    <a:pt x="654989" y="432219"/>
                  </a:lnTo>
                  <a:lnTo>
                    <a:pt x="656221" y="423354"/>
                  </a:lnTo>
                  <a:lnTo>
                    <a:pt x="656767" y="418909"/>
                  </a:lnTo>
                  <a:close/>
                </a:path>
                <a:path w="3118485" h="1193800">
                  <a:moveTo>
                    <a:pt x="746709" y="713854"/>
                  </a:moveTo>
                  <a:lnTo>
                    <a:pt x="732307" y="722045"/>
                  </a:lnTo>
                  <a:lnTo>
                    <a:pt x="733793" y="724268"/>
                  </a:lnTo>
                  <a:lnTo>
                    <a:pt x="735114" y="728167"/>
                  </a:lnTo>
                  <a:lnTo>
                    <a:pt x="736866" y="728370"/>
                  </a:lnTo>
                  <a:lnTo>
                    <a:pt x="743102" y="729157"/>
                  </a:lnTo>
                  <a:lnTo>
                    <a:pt x="746125" y="725347"/>
                  </a:lnTo>
                  <a:lnTo>
                    <a:pt x="746709" y="713854"/>
                  </a:lnTo>
                  <a:close/>
                </a:path>
                <a:path w="3118485" h="1193800">
                  <a:moveTo>
                    <a:pt x="760082" y="720902"/>
                  </a:moveTo>
                  <a:lnTo>
                    <a:pt x="757415" y="718388"/>
                  </a:lnTo>
                  <a:lnTo>
                    <a:pt x="756996" y="718591"/>
                  </a:lnTo>
                  <a:lnTo>
                    <a:pt x="755332" y="719467"/>
                  </a:lnTo>
                  <a:lnTo>
                    <a:pt x="753973" y="721017"/>
                  </a:lnTo>
                  <a:lnTo>
                    <a:pt x="751928" y="722858"/>
                  </a:lnTo>
                  <a:lnTo>
                    <a:pt x="754126" y="724547"/>
                  </a:lnTo>
                  <a:lnTo>
                    <a:pt x="756412" y="726351"/>
                  </a:lnTo>
                  <a:lnTo>
                    <a:pt x="757656" y="724750"/>
                  </a:lnTo>
                  <a:lnTo>
                    <a:pt x="759167" y="723277"/>
                  </a:lnTo>
                  <a:lnTo>
                    <a:pt x="759853" y="721487"/>
                  </a:lnTo>
                  <a:lnTo>
                    <a:pt x="760082" y="720902"/>
                  </a:lnTo>
                  <a:close/>
                </a:path>
                <a:path w="3118485" h="1193800">
                  <a:moveTo>
                    <a:pt x="825411" y="217995"/>
                  </a:moveTo>
                  <a:lnTo>
                    <a:pt x="823036" y="210832"/>
                  </a:lnTo>
                  <a:lnTo>
                    <a:pt x="819569" y="207010"/>
                  </a:lnTo>
                  <a:lnTo>
                    <a:pt x="809523" y="212623"/>
                  </a:lnTo>
                  <a:lnTo>
                    <a:pt x="825411" y="217995"/>
                  </a:lnTo>
                  <a:close/>
                </a:path>
                <a:path w="3118485" h="1193800">
                  <a:moveTo>
                    <a:pt x="846937" y="954760"/>
                  </a:moveTo>
                  <a:lnTo>
                    <a:pt x="844969" y="953617"/>
                  </a:lnTo>
                  <a:lnTo>
                    <a:pt x="843838" y="952512"/>
                  </a:lnTo>
                  <a:lnTo>
                    <a:pt x="842492" y="954100"/>
                  </a:lnTo>
                  <a:lnTo>
                    <a:pt x="840625" y="955509"/>
                  </a:lnTo>
                  <a:lnTo>
                    <a:pt x="839736" y="958151"/>
                  </a:lnTo>
                  <a:lnTo>
                    <a:pt x="842022" y="959840"/>
                  </a:lnTo>
                  <a:lnTo>
                    <a:pt x="844232" y="962367"/>
                  </a:lnTo>
                  <a:lnTo>
                    <a:pt x="845502" y="959535"/>
                  </a:lnTo>
                  <a:lnTo>
                    <a:pt x="846810" y="957732"/>
                  </a:lnTo>
                  <a:lnTo>
                    <a:pt x="846912" y="955840"/>
                  </a:lnTo>
                  <a:lnTo>
                    <a:pt x="846937" y="954760"/>
                  </a:lnTo>
                  <a:close/>
                </a:path>
                <a:path w="3118485" h="1193800">
                  <a:moveTo>
                    <a:pt x="874407" y="980211"/>
                  </a:moveTo>
                  <a:lnTo>
                    <a:pt x="873887" y="979030"/>
                  </a:lnTo>
                  <a:lnTo>
                    <a:pt x="872744" y="976680"/>
                  </a:lnTo>
                  <a:lnTo>
                    <a:pt x="869289" y="978458"/>
                  </a:lnTo>
                  <a:lnTo>
                    <a:pt x="862380" y="981951"/>
                  </a:lnTo>
                  <a:lnTo>
                    <a:pt x="863917" y="985113"/>
                  </a:lnTo>
                  <a:lnTo>
                    <a:pt x="874407" y="980211"/>
                  </a:lnTo>
                  <a:close/>
                </a:path>
                <a:path w="3118485" h="1193800">
                  <a:moveTo>
                    <a:pt x="915606" y="232943"/>
                  </a:moveTo>
                  <a:lnTo>
                    <a:pt x="911580" y="227914"/>
                  </a:lnTo>
                  <a:lnTo>
                    <a:pt x="906792" y="221830"/>
                  </a:lnTo>
                  <a:lnTo>
                    <a:pt x="904494" y="229273"/>
                  </a:lnTo>
                  <a:lnTo>
                    <a:pt x="906703" y="232676"/>
                  </a:lnTo>
                  <a:lnTo>
                    <a:pt x="915606" y="232943"/>
                  </a:lnTo>
                  <a:close/>
                </a:path>
                <a:path w="3118485" h="1193800">
                  <a:moveTo>
                    <a:pt x="966330" y="201117"/>
                  </a:moveTo>
                  <a:lnTo>
                    <a:pt x="966012" y="199466"/>
                  </a:lnTo>
                  <a:lnTo>
                    <a:pt x="965809" y="198666"/>
                  </a:lnTo>
                  <a:lnTo>
                    <a:pt x="963371" y="198907"/>
                  </a:lnTo>
                  <a:lnTo>
                    <a:pt x="960920" y="199123"/>
                  </a:lnTo>
                  <a:lnTo>
                    <a:pt x="958532" y="199351"/>
                  </a:lnTo>
                  <a:lnTo>
                    <a:pt x="958672" y="200647"/>
                  </a:lnTo>
                  <a:lnTo>
                    <a:pt x="959053" y="203250"/>
                  </a:lnTo>
                  <a:lnTo>
                    <a:pt x="961491" y="202539"/>
                  </a:lnTo>
                  <a:lnTo>
                    <a:pt x="963904" y="201815"/>
                  </a:lnTo>
                  <a:lnTo>
                    <a:pt x="966330" y="201117"/>
                  </a:lnTo>
                  <a:close/>
                </a:path>
                <a:path w="3118485" h="1193800">
                  <a:moveTo>
                    <a:pt x="974483" y="757428"/>
                  </a:moveTo>
                  <a:lnTo>
                    <a:pt x="969759" y="745871"/>
                  </a:lnTo>
                  <a:lnTo>
                    <a:pt x="965822" y="739838"/>
                  </a:lnTo>
                  <a:lnTo>
                    <a:pt x="960805" y="737577"/>
                  </a:lnTo>
                  <a:lnTo>
                    <a:pt x="952817" y="737349"/>
                  </a:lnTo>
                  <a:lnTo>
                    <a:pt x="953935" y="766165"/>
                  </a:lnTo>
                  <a:lnTo>
                    <a:pt x="974483" y="757428"/>
                  </a:lnTo>
                  <a:close/>
                </a:path>
                <a:path w="3118485" h="1193800">
                  <a:moveTo>
                    <a:pt x="990993" y="150799"/>
                  </a:moveTo>
                  <a:lnTo>
                    <a:pt x="988529" y="149250"/>
                  </a:lnTo>
                  <a:lnTo>
                    <a:pt x="986955" y="147815"/>
                  </a:lnTo>
                  <a:lnTo>
                    <a:pt x="984465" y="147205"/>
                  </a:lnTo>
                  <a:lnTo>
                    <a:pt x="982179" y="150139"/>
                  </a:lnTo>
                  <a:lnTo>
                    <a:pt x="982421" y="150444"/>
                  </a:lnTo>
                  <a:lnTo>
                    <a:pt x="983462" y="152044"/>
                  </a:lnTo>
                  <a:lnTo>
                    <a:pt x="985024" y="153606"/>
                  </a:lnTo>
                  <a:lnTo>
                    <a:pt x="986790" y="154432"/>
                  </a:lnTo>
                  <a:lnTo>
                    <a:pt x="987298" y="154686"/>
                  </a:lnTo>
                  <a:lnTo>
                    <a:pt x="988961" y="152628"/>
                  </a:lnTo>
                  <a:lnTo>
                    <a:pt x="990993" y="150799"/>
                  </a:lnTo>
                  <a:close/>
                </a:path>
                <a:path w="3118485" h="1193800">
                  <a:moveTo>
                    <a:pt x="996911" y="1033475"/>
                  </a:moveTo>
                  <a:lnTo>
                    <a:pt x="994918" y="1031811"/>
                  </a:lnTo>
                  <a:lnTo>
                    <a:pt x="994664" y="1031951"/>
                  </a:lnTo>
                  <a:lnTo>
                    <a:pt x="992695" y="1033208"/>
                  </a:lnTo>
                  <a:lnTo>
                    <a:pt x="990866" y="1034757"/>
                  </a:lnTo>
                  <a:lnTo>
                    <a:pt x="989025" y="1036193"/>
                  </a:lnTo>
                  <a:lnTo>
                    <a:pt x="993419" y="1040904"/>
                  </a:lnTo>
                  <a:lnTo>
                    <a:pt x="994575" y="1038555"/>
                  </a:lnTo>
                  <a:lnTo>
                    <a:pt x="995845" y="1036243"/>
                  </a:lnTo>
                  <a:lnTo>
                    <a:pt x="996911" y="1033475"/>
                  </a:lnTo>
                  <a:close/>
                </a:path>
                <a:path w="3118485" h="1193800">
                  <a:moveTo>
                    <a:pt x="999109" y="896670"/>
                  </a:moveTo>
                  <a:lnTo>
                    <a:pt x="997343" y="891527"/>
                  </a:lnTo>
                  <a:lnTo>
                    <a:pt x="991095" y="885913"/>
                  </a:lnTo>
                  <a:lnTo>
                    <a:pt x="984338" y="893305"/>
                  </a:lnTo>
                  <a:lnTo>
                    <a:pt x="988148" y="898182"/>
                  </a:lnTo>
                  <a:lnTo>
                    <a:pt x="993914" y="904709"/>
                  </a:lnTo>
                  <a:lnTo>
                    <a:pt x="999109" y="896670"/>
                  </a:lnTo>
                  <a:close/>
                </a:path>
                <a:path w="3118485" h="1193800">
                  <a:moveTo>
                    <a:pt x="1045032" y="271995"/>
                  </a:moveTo>
                  <a:lnTo>
                    <a:pt x="1033716" y="253809"/>
                  </a:lnTo>
                  <a:lnTo>
                    <a:pt x="1030389" y="254977"/>
                  </a:lnTo>
                  <a:lnTo>
                    <a:pt x="1031062" y="262204"/>
                  </a:lnTo>
                  <a:lnTo>
                    <a:pt x="1031659" y="269354"/>
                  </a:lnTo>
                  <a:lnTo>
                    <a:pt x="1032471" y="278295"/>
                  </a:lnTo>
                  <a:lnTo>
                    <a:pt x="1037780" y="275666"/>
                  </a:lnTo>
                  <a:lnTo>
                    <a:pt x="1041057" y="273977"/>
                  </a:lnTo>
                  <a:lnTo>
                    <a:pt x="1045032" y="271995"/>
                  </a:lnTo>
                  <a:close/>
                </a:path>
                <a:path w="3118485" h="1193800">
                  <a:moveTo>
                    <a:pt x="1053934" y="104838"/>
                  </a:moveTo>
                  <a:lnTo>
                    <a:pt x="1051877" y="101892"/>
                  </a:lnTo>
                  <a:lnTo>
                    <a:pt x="1049896" y="98933"/>
                  </a:lnTo>
                  <a:lnTo>
                    <a:pt x="1047864" y="95986"/>
                  </a:lnTo>
                  <a:lnTo>
                    <a:pt x="1044613" y="98247"/>
                  </a:lnTo>
                  <a:lnTo>
                    <a:pt x="1048423" y="104267"/>
                  </a:lnTo>
                  <a:lnTo>
                    <a:pt x="1050340" y="107264"/>
                  </a:lnTo>
                  <a:lnTo>
                    <a:pt x="1051509" y="106438"/>
                  </a:lnTo>
                  <a:lnTo>
                    <a:pt x="1052728" y="105651"/>
                  </a:lnTo>
                  <a:lnTo>
                    <a:pt x="1053934" y="104838"/>
                  </a:lnTo>
                  <a:close/>
                </a:path>
                <a:path w="3118485" h="1193800">
                  <a:moveTo>
                    <a:pt x="1092581" y="973696"/>
                  </a:moveTo>
                  <a:lnTo>
                    <a:pt x="1084783" y="972578"/>
                  </a:lnTo>
                  <a:lnTo>
                    <a:pt x="1079373" y="975588"/>
                  </a:lnTo>
                  <a:lnTo>
                    <a:pt x="1074978" y="980694"/>
                  </a:lnTo>
                  <a:lnTo>
                    <a:pt x="1070241" y="985875"/>
                  </a:lnTo>
                  <a:lnTo>
                    <a:pt x="1081697" y="988237"/>
                  </a:lnTo>
                  <a:lnTo>
                    <a:pt x="1087945" y="987691"/>
                  </a:lnTo>
                  <a:lnTo>
                    <a:pt x="1090942" y="983195"/>
                  </a:lnTo>
                  <a:lnTo>
                    <a:pt x="1092581" y="973696"/>
                  </a:lnTo>
                  <a:close/>
                </a:path>
                <a:path w="3118485" h="1193800">
                  <a:moveTo>
                    <a:pt x="1126477" y="772795"/>
                  </a:moveTo>
                  <a:lnTo>
                    <a:pt x="1125435" y="767778"/>
                  </a:lnTo>
                  <a:lnTo>
                    <a:pt x="1119022" y="762850"/>
                  </a:lnTo>
                  <a:lnTo>
                    <a:pt x="1113459" y="759904"/>
                  </a:lnTo>
                  <a:lnTo>
                    <a:pt x="1106512" y="755637"/>
                  </a:lnTo>
                  <a:lnTo>
                    <a:pt x="1106347" y="767118"/>
                  </a:lnTo>
                  <a:lnTo>
                    <a:pt x="1111631" y="772033"/>
                  </a:lnTo>
                  <a:lnTo>
                    <a:pt x="1119416" y="776693"/>
                  </a:lnTo>
                  <a:lnTo>
                    <a:pt x="1123505" y="774827"/>
                  </a:lnTo>
                  <a:lnTo>
                    <a:pt x="1125753" y="773252"/>
                  </a:lnTo>
                  <a:lnTo>
                    <a:pt x="1126477" y="772795"/>
                  </a:lnTo>
                  <a:close/>
                </a:path>
                <a:path w="3118485" h="1193800">
                  <a:moveTo>
                    <a:pt x="1157706" y="338797"/>
                  </a:moveTo>
                  <a:lnTo>
                    <a:pt x="1157693" y="306603"/>
                  </a:lnTo>
                  <a:lnTo>
                    <a:pt x="1148753" y="308089"/>
                  </a:lnTo>
                  <a:lnTo>
                    <a:pt x="1147305" y="312280"/>
                  </a:lnTo>
                  <a:lnTo>
                    <a:pt x="1148867" y="325094"/>
                  </a:lnTo>
                  <a:lnTo>
                    <a:pt x="1147749" y="333044"/>
                  </a:lnTo>
                  <a:lnTo>
                    <a:pt x="1157706" y="338797"/>
                  </a:lnTo>
                  <a:close/>
                </a:path>
                <a:path w="3118485" h="1193800">
                  <a:moveTo>
                    <a:pt x="1172044" y="637997"/>
                  </a:moveTo>
                  <a:lnTo>
                    <a:pt x="1171867" y="637844"/>
                  </a:lnTo>
                  <a:lnTo>
                    <a:pt x="1169111" y="635889"/>
                  </a:lnTo>
                  <a:lnTo>
                    <a:pt x="1166152" y="634288"/>
                  </a:lnTo>
                  <a:lnTo>
                    <a:pt x="1163269" y="632599"/>
                  </a:lnTo>
                  <a:lnTo>
                    <a:pt x="1162291" y="634339"/>
                  </a:lnTo>
                  <a:lnTo>
                    <a:pt x="1161389" y="636079"/>
                  </a:lnTo>
                  <a:lnTo>
                    <a:pt x="1160449" y="637832"/>
                  </a:lnTo>
                  <a:lnTo>
                    <a:pt x="1163523" y="639254"/>
                  </a:lnTo>
                  <a:lnTo>
                    <a:pt x="1166545" y="640791"/>
                  </a:lnTo>
                  <a:lnTo>
                    <a:pt x="1169733" y="641959"/>
                  </a:lnTo>
                  <a:lnTo>
                    <a:pt x="1169962" y="642023"/>
                  </a:lnTo>
                  <a:lnTo>
                    <a:pt x="1172044" y="637997"/>
                  </a:lnTo>
                  <a:close/>
                </a:path>
                <a:path w="3118485" h="1193800">
                  <a:moveTo>
                    <a:pt x="1180363" y="877265"/>
                  </a:moveTo>
                  <a:lnTo>
                    <a:pt x="1171486" y="874966"/>
                  </a:lnTo>
                  <a:lnTo>
                    <a:pt x="1167003" y="877290"/>
                  </a:lnTo>
                  <a:lnTo>
                    <a:pt x="1169784" y="887196"/>
                  </a:lnTo>
                  <a:lnTo>
                    <a:pt x="1173340" y="883894"/>
                  </a:lnTo>
                  <a:lnTo>
                    <a:pt x="1176807" y="880579"/>
                  </a:lnTo>
                  <a:lnTo>
                    <a:pt x="1180363" y="877265"/>
                  </a:lnTo>
                  <a:close/>
                </a:path>
                <a:path w="3118485" h="1193800">
                  <a:moveTo>
                    <a:pt x="1207223" y="899553"/>
                  </a:moveTo>
                  <a:lnTo>
                    <a:pt x="1206601" y="891451"/>
                  </a:lnTo>
                  <a:lnTo>
                    <a:pt x="1201953" y="874699"/>
                  </a:lnTo>
                  <a:lnTo>
                    <a:pt x="1197038" y="880859"/>
                  </a:lnTo>
                  <a:lnTo>
                    <a:pt x="1193203" y="884783"/>
                  </a:lnTo>
                  <a:lnTo>
                    <a:pt x="1188491" y="892733"/>
                  </a:lnTo>
                  <a:lnTo>
                    <a:pt x="1185875" y="898334"/>
                  </a:lnTo>
                  <a:lnTo>
                    <a:pt x="1190053" y="905090"/>
                  </a:lnTo>
                  <a:lnTo>
                    <a:pt x="1194828" y="903605"/>
                  </a:lnTo>
                  <a:lnTo>
                    <a:pt x="1199197" y="899058"/>
                  </a:lnTo>
                  <a:lnTo>
                    <a:pt x="1201318" y="899782"/>
                  </a:lnTo>
                  <a:lnTo>
                    <a:pt x="1202283" y="899858"/>
                  </a:lnTo>
                  <a:lnTo>
                    <a:pt x="1204734" y="908011"/>
                  </a:lnTo>
                  <a:lnTo>
                    <a:pt x="1207223" y="899553"/>
                  </a:lnTo>
                  <a:close/>
                </a:path>
                <a:path w="3118485" h="1193800">
                  <a:moveTo>
                    <a:pt x="1220597" y="878484"/>
                  </a:moveTo>
                  <a:lnTo>
                    <a:pt x="1220025" y="877100"/>
                  </a:lnTo>
                  <a:lnTo>
                    <a:pt x="1219327" y="875334"/>
                  </a:lnTo>
                  <a:lnTo>
                    <a:pt x="1217625" y="873963"/>
                  </a:lnTo>
                  <a:lnTo>
                    <a:pt x="1216329" y="872439"/>
                  </a:lnTo>
                  <a:lnTo>
                    <a:pt x="1213878" y="873874"/>
                  </a:lnTo>
                  <a:lnTo>
                    <a:pt x="1219187" y="885723"/>
                  </a:lnTo>
                  <a:lnTo>
                    <a:pt x="1219796" y="880389"/>
                  </a:lnTo>
                  <a:lnTo>
                    <a:pt x="1220597" y="878484"/>
                  </a:lnTo>
                  <a:close/>
                </a:path>
                <a:path w="3118485" h="1193800">
                  <a:moveTo>
                    <a:pt x="1308442" y="807631"/>
                  </a:moveTo>
                  <a:lnTo>
                    <a:pt x="1308100" y="806665"/>
                  </a:lnTo>
                  <a:lnTo>
                    <a:pt x="1307566" y="804697"/>
                  </a:lnTo>
                  <a:lnTo>
                    <a:pt x="1298587" y="807148"/>
                  </a:lnTo>
                  <a:lnTo>
                    <a:pt x="1298879" y="808266"/>
                  </a:lnTo>
                  <a:lnTo>
                    <a:pt x="1299248" y="809345"/>
                  </a:lnTo>
                  <a:lnTo>
                    <a:pt x="1299527" y="810463"/>
                  </a:lnTo>
                  <a:lnTo>
                    <a:pt x="1308442" y="807631"/>
                  </a:lnTo>
                  <a:close/>
                </a:path>
                <a:path w="3118485" h="1193800">
                  <a:moveTo>
                    <a:pt x="1320546" y="794245"/>
                  </a:moveTo>
                  <a:lnTo>
                    <a:pt x="1319352" y="792657"/>
                  </a:lnTo>
                  <a:lnTo>
                    <a:pt x="1318387" y="790663"/>
                  </a:lnTo>
                  <a:lnTo>
                    <a:pt x="1316850" y="789686"/>
                  </a:lnTo>
                  <a:lnTo>
                    <a:pt x="1316126" y="789254"/>
                  </a:lnTo>
                  <a:lnTo>
                    <a:pt x="1314170" y="790994"/>
                  </a:lnTo>
                  <a:lnTo>
                    <a:pt x="1308392" y="794169"/>
                  </a:lnTo>
                  <a:lnTo>
                    <a:pt x="1312494" y="795083"/>
                  </a:lnTo>
                  <a:lnTo>
                    <a:pt x="1314234" y="795820"/>
                  </a:lnTo>
                  <a:lnTo>
                    <a:pt x="1316012" y="795743"/>
                  </a:lnTo>
                  <a:lnTo>
                    <a:pt x="1317498" y="795718"/>
                  </a:lnTo>
                  <a:lnTo>
                    <a:pt x="1319047" y="794766"/>
                  </a:lnTo>
                  <a:lnTo>
                    <a:pt x="1320546" y="794245"/>
                  </a:lnTo>
                  <a:close/>
                </a:path>
                <a:path w="3118485" h="1193800">
                  <a:moveTo>
                    <a:pt x="1360563" y="901128"/>
                  </a:moveTo>
                  <a:lnTo>
                    <a:pt x="1347419" y="894765"/>
                  </a:lnTo>
                  <a:lnTo>
                    <a:pt x="1348295" y="917562"/>
                  </a:lnTo>
                  <a:lnTo>
                    <a:pt x="1360563" y="901128"/>
                  </a:lnTo>
                  <a:close/>
                </a:path>
                <a:path w="3118485" h="1193800">
                  <a:moveTo>
                    <a:pt x="1361262" y="505802"/>
                  </a:moveTo>
                  <a:lnTo>
                    <a:pt x="1360970" y="504901"/>
                  </a:lnTo>
                  <a:lnTo>
                    <a:pt x="1360538" y="503593"/>
                  </a:lnTo>
                  <a:lnTo>
                    <a:pt x="1358747" y="502259"/>
                  </a:lnTo>
                  <a:lnTo>
                    <a:pt x="1356702" y="501713"/>
                  </a:lnTo>
                  <a:lnTo>
                    <a:pt x="1355521" y="503923"/>
                  </a:lnTo>
                  <a:lnTo>
                    <a:pt x="1354137" y="505498"/>
                  </a:lnTo>
                  <a:lnTo>
                    <a:pt x="1356029" y="506806"/>
                  </a:lnTo>
                  <a:lnTo>
                    <a:pt x="1358671" y="508647"/>
                  </a:lnTo>
                  <a:lnTo>
                    <a:pt x="1359496" y="507365"/>
                  </a:lnTo>
                  <a:lnTo>
                    <a:pt x="1361262" y="505802"/>
                  </a:lnTo>
                  <a:close/>
                </a:path>
                <a:path w="3118485" h="1193800">
                  <a:moveTo>
                    <a:pt x="1371803" y="392036"/>
                  </a:moveTo>
                  <a:lnTo>
                    <a:pt x="1360589" y="383514"/>
                  </a:lnTo>
                  <a:lnTo>
                    <a:pt x="1352677" y="379399"/>
                  </a:lnTo>
                  <a:lnTo>
                    <a:pt x="1346250" y="379082"/>
                  </a:lnTo>
                  <a:lnTo>
                    <a:pt x="1339519" y="381927"/>
                  </a:lnTo>
                  <a:lnTo>
                    <a:pt x="1346974" y="386791"/>
                  </a:lnTo>
                  <a:lnTo>
                    <a:pt x="1354924" y="389775"/>
                  </a:lnTo>
                  <a:lnTo>
                    <a:pt x="1363230" y="391375"/>
                  </a:lnTo>
                  <a:lnTo>
                    <a:pt x="1371803" y="392036"/>
                  </a:lnTo>
                  <a:close/>
                </a:path>
                <a:path w="3118485" h="1193800">
                  <a:moveTo>
                    <a:pt x="1408252" y="1083195"/>
                  </a:moveTo>
                  <a:lnTo>
                    <a:pt x="1402537" y="1079868"/>
                  </a:lnTo>
                  <a:lnTo>
                    <a:pt x="1399006" y="1077785"/>
                  </a:lnTo>
                  <a:lnTo>
                    <a:pt x="1395374" y="1075702"/>
                  </a:lnTo>
                  <a:lnTo>
                    <a:pt x="1394828" y="1077328"/>
                  </a:lnTo>
                  <a:lnTo>
                    <a:pt x="1393456" y="1079182"/>
                  </a:lnTo>
                  <a:lnTo>
                    <a:pt x="1395704" y="1087094"/>
                  </a:lnTo>
                  <a:lnTo>
                    <a:pt x="1400302" y="1085799"/>
                  </a:lnTo>
                  <a:lnTo>
                    <a:pt x="1408252" y="1083195"/>
                  </a:lnTo>
                  <a:close/>
                </a:path>
                <a:path w="3118485" h="1193800">
                  <a:moveTo>
                    <a:pt x="1446974" y="737222"/>
                  </a:moveTo>
                  <a:lnTo>
                    <a:pt x="1446784" y="736904"/>
                  </a:lnTo>
                  <a:lnTo>
                    <a:pt x="1445577" y="735050"/>
                  </a:lnTo>
                  <a:lnTo>
                    <a:pt x="1443824" y="733539"/>
                  </a:lnTo>
                  <a:lnTo>
                    <a:pt x="1441627" y="731316"/>
                  </a:lnTo>
                  <a:lnTo>
                    <a:pt x="1440192" y="733513"/>
                  </a:lnTo>
                  <a:lnTo>
                    <a:pt x="1438300" y="735545"/>
                  </a:lnTo>
                  <a:lnTo>
                    <a:pt x="1438605" y="736028"/>
                  </a:lnTo>
                  <a:lnTo>
                    <a:pt x="1439799" y="737755"/>
                  </a:lnTo>
                  <a:lnTo>
                    <a:pt x="1441602" y="739330"/>
                  </a:lnTo>
                  <a:lnTo>
                    <a:pt x="1443570" y="740117"/>
                  </a:lnTo>
                  <a:lnTo>
                    <a:pt x="1444117" y="740346"/>
                  </a:lnTo>
                  <a:lnTo>
                    <a:pt x="1446974" y="737222"/>
                  </a:lnTo>
                  <a:close/>
                </a:path>
                <a:path w="3118485" h="1193800">
                  <a:moveTo>
                    <a:pt x="1458836" y="850226"/>
                  </a:moveTo>
                  <a:lnTo>
                    <a:pt x="1457883" y="848868"/>
                  </a:lnTo>
                  <a:lnTo>
                    <a:pt x="1457147" y="847153"/>
                  </a:lnTo>
                  <a:lnTo>
                    <a:pt x="1454111" y="845223"/>
                  </a:lnTo>
                  <a:lnTo>
                    <a:pt x="1451952" y="844816"/>
                  </a:lnTo>
                  <a:lnTo>
                    <a:pt x="1449920" y="844092"/>
                  </a:lnTo>
                  <a:lnTo>
                    <a:pt x="1448879" y="846493"/>
                  </a:lnTo>
                  <a:lnTo>
                    <a:pt x="1448295" y="847661"/>
                  </a:lnTo>
                  <a:lnTo>
                    <a:pt x="1457223" y="852601"/>
                  </a:lnTo>
                  <a:lnTo>
                    <a:pt x="1458836" y="850226"/>
                  </a:lnTo>
                  <a:close/>
                </a:path>
                <a:path w="3118485" h="1193800">
                  <a:moveTo>
                    <a:pt x="1483207" y="771029"/>
                  </a:moveTo>
                  <a:lnTo>
                    <a:pt x="1481924" y="769340"/>
                  </a:lnTo>
                  <a:lnTo>
                    <a:pt x="1480934" y="766902"/>
                  </a:lnTo>
                  <a:lnTo>
                    <a:pt x="1477810" y="765581"/>
                  </a:lnTo>
                  <a:lnTo>
                    <a:pt x="1475524" y="766927"/>
                  </a:lnTo>
                  <a:lnTo>
                    <a:pt x="1473581" y="767410"/>
                  </a:lnTo>
                  <a:lnTo>
                    <a:pt x="1472552" y="769112"/>
                  </a:lnTo>
                  <a:lnTo>
                    <a:pt x="1470444" y="772490"/>
                  </a:lnTo>
                  <a:lnTo>
                    <a:pt x="1472920" y="772960"/>
                  </a:lnTo>
                  <a:lnTo>
                    <a:pt x="1475384" y="773925"/>
                  </a:lnTo>
                  <a:lnTo>
                    <a:pt x="1479677" y="773607"/>
                  </a:lnTo>
                  <a:lnTo>
                    <a:pt x="1481404" y="771994"/>
                  </a:lnTo>
                  <a:lnTo>
                    <a:pt x="1483207" y="771029"/>
                  </a:lnTo>
                  <a:close/>
                </a:path>
                <a:path w="3118485" h="1193800">
                  <a:moveTo>
                    <a:pt x="1485315" y="1141158"/>
                  </a:moveTo>
                  <a:lnTo>
                    <a:pt x="1483042" y="1136916"/>
                  </a:lnTo>
                  <a:lnTo>
                    <a:pt x="1476679" y="1130007"/>
                  </a:lnTo>
                  <a:lnTo>
                    <a:pt x="1471256" y="1136929"/>
                  </a:lnTo>
                  <a:lnTo>
                    <a:pt x="1474101" y="1142669"/>
                  </a:lnTo>
                  <a:lnTo>
                    <a:pt x="1478013" y="1148613"/>
                  </a:lnTo>
                  <a:lnTo>
                    <a:pt x="1483588" y="1144473"/>
                  </a:lnTo>
                  <a:lnTo>
                    <a:pt x="1485315" y="1141158"/>
                  </a:lnTo>
                  <a:close/>
                </a:path>
                <a:path w="3118485" h="1193800">
                  <a:moveTo>
                    <a:pt x="1497647" y="588886"/>
                  </a:moveTo>
                  <a:lnTo>
                    <a:pt x="1485836" y="586854"/>
                  </a:lnTo>
                  <a:lnTo>
                    <a:pt x="1485277" y="589026"/>
                  </a:lnTo>
                  <a:lnTo>
                    <a:pt x="1484223" y="593394"/>
                  </a:lnTo>
                  <a:lnTo>
                    <a:pt x="1487995" y="594575"/>
                  </a:lnTo>
                  <a:lnTo>
                    <a:pt x="1495653" y="596925"/>
                  </a:lnTo>
                  <a:lnTo>
                    <a:pt x="1497012" y="591566"/>
                  </a:lnTo>
                  <a:lnTo>
                    <a:pt x="1497647" y="588886"/>
                  </a:lnTo>
                  <a:close/>
                </a:path>
                <a:path w="3118485" h="1193800">
                  <a:moveTo>
                    <a:pt x="1505724" y="945845"/>
                  </a:moveTo>
                  <a:lnTo>
                    <a:pt x="1504518" y="942682"/>
                  </a:lnTo>
                  <a:lnTo>
                    <a:pt x="1503235" y="939520"/>
                  </a:lnTo>
                  <a:lnTo>
                    <a:pt x="1502029" y="936383"/>
                  </a:lnTo>
                  <a:lnTo>
                    <a:pt x="1499196" y="937628"/>
                  </a:lnTo>
                  <a:lnTo>
                    <a:pt x="1497825" y="938263"/>
                  </a:lnTo>
                  <a:lnTo>
                    <a:pt x="1499514" y="941260"/>
                  </a:lnTo>
                  <a:lnTo>
                    <a:pt x="1502879" y="947166"/>
                  </a:lnTo>
                  <a:lnTo>
                    <a:pt x="1504823" y="946277"/>
                  </a:lnTo>
                  <a:lnTo>
                    <a:pt x="1505724" y="945845"/>
                  </a:lnTo>
                  <a:close/>
                </a:path>
                <a:path w="3118485" h="1193800">
                  <a:moveTo>
                    <a:pt x="1589951" y="1121473"/>
                  </a:moveTo>
                  <a:lnTo>
                    <a:pt x="1589836" y="1119987"/>
                  </a:lnTo>
                  <a:lnTo>
                    <a:pt x="1589684" y="1118501"/>
                  </a:lnTo>
                  <a:lnTo>
                    <a:pt x="1589570" y="1117028"/>
                  </a:lnTo>
                  <a:lnTo>
                    <a:pt x="1587131" y="1117384"/>
                  </a:lnTo>
                  <a:lnTo>
                    <a:pt x="1584591" y="1117612"/>
                  </a:lnTo>
                  <a:lnTo>
                    <a:pt x="1582216" y="1118171"/>
                  </a:lnTo>
                  <a:lnTo>
                    <a:pt x="1581912" y="1118260"/>
                  </a:lnTo>
                  <a:lnTo>
                    <a:pt x="1582039" y="1120127"/>
                  </a:lnTo>
                  <a:lnTo>
                    <a:pt x="1581975" y="1121156"/>
                  </a:lnTo>
                  <a:lnTo>
                    <a:pt x="1587284" y="1121384"/>
                  </a:lnTo>
                  <a:lnTo>
                    <a:pt x="1589951" y="1121473"/>
                  </a:lnTo>
                  <a:close/>
                </a:path>
                <a:path w="3118485" h="1193800">
                  <a:moveTo>
                    <a:pt x="1594891" y="10655"/>
                  </a:moveTo>
                  <a:lnTo>
                    <a:pt x="1593964" y="4165"/>
                  </a:lnTo>
                  <a:lnTo>
                    <a:pt x="1592033" y="3238"/>
                  </a:lnTo>
                  <a:lnTo>
                    <a:pt x="1587792" y="0"/>
                  </a:lnTo>
                  <a:lnTo>
                    <a:pt x="1582381" y="4152"/>
                  </a:lnTo>
                  <a:lnTo>
                    <a:pt x="1579016" y="8763"/>
                  </a:lnTo>
                  <a:lnTo>
                    <a:pt x="1575282" y="12877"/>
                  </a:lnTo>
                  <a:lnTo>
                    <a:pt x="1577352" y="14528"/>
                  </a:lnTo>
                  <a:lnTo>
                    <a:pt x="1579359" y="17487"/>
                  </a:lnTo>
                  <a:lnTo>
                    <a:pt x="1587881" y="17703"/>
                  </a:lnTo>
                  <a:lnTo>
                    <a:pt x="1594891" y="10655"/>
                  </a:lnTo>
                  <a:close/>
                </a:path>
                <a:path w="3118485" h="1193800">
                  <a:moveTo>
                    <a:pt x="1598968" y="42646"/>
                  </a:moveTo>
                  <a:lnTo>
                    <a:pt x="1597279" y="37312"/>
                  </a:lnTo>
                  <a:lnTo>
                    <a:pt x="1593507" y="33007"/>
                  </a:lnTo>
                  <a:lnTo>
                    <a:pt x="1588604" y="29273"/>
                  </a:lnTo>
                  <a:lnTo>
                    <a:pt x="1598485" y="22174"/>
                  </a:lnTo>
                  <a:lnTo>
                    <a:pt x="1590675" y="19608"/>
                  </a:lnTo>
                  <a:lnTo>
                    <a:pt x="1584909" y="21805"/>
                  </a:lnTo>
                  <a:lnTo>
                    <a:pt x="1579892" y="26187"/>
                  </a:lnTo>
                  <a:lnTo>
                    <a:pt x="1574279" y="30175"/>
                  </a:lnTo>
                  <a:lnTo>
                    <a:pt x="1578394" y="38315"/>
                  </a:lnTo>
                  <a:lnTo>
                    <a:pt x="1582940" y="44894"/>
                  </a:lnTo>
                  <a:lnTo>
                    <a:pt x="1588985" y="48933"/>
                  </a:lnTo>
                  <a:lnTo>
                    <a:pt x="1597583" y="49479"/>
                  </a:lnTo>
                  <a:lnTo>
                    <a:pt x="1598968" y="42646"/>
                  </a:lnTo>
                  <a:close/>
                </a:path>
                <a:path w="3118485" h="1193800">
                  <a:moveTo>
                    <a:pt x="1611655" y="648919"/>
                  </a:moveTo>
                  <a:lnTo>
                    <a:pt x="1609940" y="646836"/>
                  </a:lnTo>
                  <a:lnTo>
                    <a:pt x="1608543" y="644093"/>
                  </a:lnTo>
                  <a:lnTo>
                    <a:pt x="1606321" y="646506"/>
                  </a:lnTo>
                  <a:lnTo>
                    <a:pt x="1604327" y="647915"/>
                  </a:lnTo>
                  <a:lnTo>
                    <a:pt x="1603540" y="649808"/>
                  </a:lnTo>
                  <a:lnTo>
                    <a:pt x="1603235" y="650608"/>
                  </a:lnTo>
                  <a:lnTo>
                    <a:pt x="1605292" y="652437"/>
                  </a:lnTo>
                  <a:lnTo>
                    <a:pt x="1606270" y="653808"/>
                  </a:lnTo>
                  <a:lnTo>
                    <a:pt x="1608010" y="652437"/>
                  </a:lnTo>
                  <a:lnTo>
                    <a:pt x="1610106" y="651357"/>
                  </a:lnTo>
                  <a:lnTo>
                    <a:pt x="1611655" y="648919"/>
                  </a:lnTo>
                  <a:close/>
                </a:path>
                <a:path w="3118485" h="1193800">
                  <a:moveTo>
                    <a:pt x="1670659" y="1185049"/>
                  </a:moveTo>
                  <a:lnTo>
                    <a:pt x="1668678" y="1182382"/>
                  </a:lnTo>
                  <a:lnTo>
                    <a:pt x="1661668" y="1181252"/>
                  </a:lnTo>
                  <a:lnTo>
                    <a:pt x="1658327" y="1183474"/>
                  </a:lnTo>
                  <a:lnTo>
                    <a:pt x="1659470" y="1190167"/>
                  </a:lnTo>
                  <a:lnTo>
                    <a:pt x="1664881" y="1193177"/>
                  </a:lnTo>
                  <a:lnTo>
                    <a:pt x="1668691" y="1191717"/>
                  </a:lnTo>
                  <a:lnTo>
                    <a:pt x="1670405" y="1186002"/>
                  </a:lnTo>
                  <a:lnTo>
                    <a:pt x="1670659" y="1185049"/>
                  </a:lnTo>
                  <a:close/>
                </a:path>
                <a:path w="3118485" h="1193800">
                  <a:moveTo>
                    <a:pt x="1676654" y="636676"/>
                  </a:moveTo>
                  <a:lnTo>
                    <a:pt x="1674914" y="634288"/>
                  </a:lnTo>
                  <a:lnTo>
                    <a:pt x="1673123" y="631939"/>
                  </a:lnTo>
                  <a:lnTo>
                    <a:pt x="1671383" y="629551"/>
                  </a:lnTo>
                  <a:lnTo>
                    <a:pt x="1669110" y="631698"/>
                  </a:lnTo>
                  <a:lnTo>
                    <a:pt x="1667954" y="632739"/>
                  </a:lnTo>
                  <a:lnTo>
                    <a:pt x="1670138" y="634695"/>
                  </a:lnTo>
                  <a:lnTo>
                    <a:pt x="1674634" y="638543"/>
                  </a:lnTo>
                  <a:lnTo>
                    <a:pt x="1676654" y="636676"/>
                  </a:lnTo>
                  <a:close/>
                </a:path>
                <a:path w="3118485" h="1193800">
                  <a:moveTo>
                    <a:pt x="1692770" y="922439"/>
                  </a:moveTo>
                  <a:lnTo>
                    <a:pt x="1692478" y="922045"/>
                  </a:lnTo>
                  <a:lnTo>
                    <a:pt x="1691347" y="920457"/>
                  </a:lnTo>
                  <a:lnTo>
                    <a:pt x="1689722" y="919010"/>
                  </a:lnTo>
                  <a:lnTo>
                    <a:pt x="1687893" y="918324"/>
                  </a:lnTo>
                  <a:lnTo>
                    <a:pt x="1687334" y="918095"/>
                  </a:lnTo>
                  <a:lnTo>
                    <a:pt x="1684693" y="920965"/>
                  </a:lnTo>
                  <a:lnTo>
                    <a:pt x="1684896" y="921359"/>
                  </a:lnTo>
                  <a:lnTo>
                    <a:pt x="1685848" y="923074"/>
                  </a:lnTo>
                  <a:lnTo>
                    <a:pt x="1687487" y="924382"/>
                  </a:lnTo>
                  <a:lnTo>
                    <a:pt x="1689442" y="926477"/>
                  </a:lnTo>
                  <a:lnTo>
                    <a:pt x="1690979" y="924344"/>
                  </a:lnTo>
                  <a:lnTo>
                    <a:pt x="1692770" y="922439"/>
                  </a:lnTo>
                  <a:close/>
                </a:path>
                <a:path w="3118485" h="1193800">
                  <a:moveTo>
                    <a:pt x="1755241" y="132588"/>
                  </a:moveTo>
                  <a:lnTo>
                    <a:pt x="1753920" y="131165"/>
                  </a:lnTo>
                  <a:lnTo>
                    <a:pt x="1751977" y="128320"/>
                  </a:lnTo>
                  <a:lnTo>
                    <a:pt x="1751406" y="128587"/>
                  </a:lnTo>
                  <a:lnTo>
                    <a:pt x="1749120" y="129578"/>
                  </a:lnTo>
                  <a:lnTo>
                    <a:pt x="1747329" y="131546"/>
                  </a:lnTo>
                  <a:lnTo>
                    <a:pt x="1744789" y="133642"/>
                  </a:lnTo>
                  <a:lnTo>
                    <a:pt x="1746834" y="135420"/>
                  </a:lnTo>
                  <a:lnTo>
                    <a:pt x="1748523" y="137515"/>
                  </a:lnTo>
                  <a:lnTo>
                    <a:pt x="1751304" y="136042"/>
                  </a:lnTo>
                  <a:lnTo>
                    <a:pt x="1753184" y="134200"/>
                  </a:lnTo>
                  <a:lnTo>
                    <a:pt x="1755241" y="132588"/>
                  </a:lnTo>
                  <a:close/>
                </a:path>
                <a:path w="3118485" h="1193800">
                  <a:moveTo>
                    <a:pt x="1830844" y="675195"/>
                  </a:moveTo>
                  <a:lnTo>
                    <a:pt x="1828495" y="673163"/>
                  </a:lnTo>
                  <a:lnTo>
                    <a:pt x="1827212" y="672033"/>
                  </a:lnTo>
                  <a:lnTo>
                    <a:pt x="1825840" y="670877"/>
                  </a:lnTo>
                  <a:lnTo>
                    <a:pt x="1824507" y="672604"/>
                  </a:lnTo>
                  <a:lnTo>
                    <a:pt x="1822615" y="674154"/>
                  </a:lnTo>
                  <a:lnTo>
                    <a:pt x="1822030" y="676097"/>
                  </a:lnTo>
                  <a:lnTo>
                    <a:pt x="1821802" y="676935"/>
                  </a:lnTo>
                  <a:lnTo>
                    <a:pt x="1824710" y="679881"/>
                  </a:lnTo>
                  <a:lnTo>
                    <a:pt x="1825294" y="679665"/>
                  </a:lnTo>
                  <a:lnTo>
                    <a:pt x="1827110" y="678840"/>
                  </a:lnTo>
                  <a:lnTo>
                    <a:pt x="1828685" y="677049"/>
                  </a:lnTo>
                  <a:lnTo>
                    <a:pt x="1830844" y="675195"/>
                  </a:lnTo>
                  <a:close/>
                </a:path>
                <a:path w="3118485" h="1193800">
                  <a:moveTo>
                    <a:pt x="1840725" y="311378"/>
                  </a:moveTo>
                  <a:lnTo>
                    <a:pt x="1838299" y="309410"/>
                  </a:lnTo>
                  <a:lnTo>
                    <a:pt x="1836077" y="306476"/>
                  </a:lnTo>
                  <a:lnTo>
                    <a:pt x="1831797" y="305600"/>
                  </a:lnTo>
                  <a:lnTo>
                    <a:pt x="1829460" y="309181"/>
                  </a:lnTo>
                  <a:lnTo>
                    <a:pt x="1826171" y="312140"/>
                  </a:lnTo>
                  <a:lnTo>
                    <a:pt x="1830095" y="314299"/>
                  </a:lnTo>
                  <a:lnTo>
                    <a:pt x="1832571" y="316839"/>
                  </a:lnTo>
                  <a:lnTo>
                    <a:pt x="1834705" y="316534"/>
                  </a:lnTo>
                  <a:lnTo>
                    <a:pt x="1836915" y="316280"/>
                  </a:lnTo>
                  <a:lnTo>
                    <a:pt x="1838731" y="313220"/>
                  </a:lnTo>
                  <a:lnTo>
                    <a:pt x="1840725" y="311378"/>
                  </a:lnTo>
                  <a:close/>
                </a:path>
                <a:path w="3118485" h="1193800">
                  <a:moveTo>
                    <a:pt x="1872068" y="254571"/>
                  </a:moveTo>
                  <a:lnTo>
                    <a:pt x="1869909" y="244119"/>
                  </a:lnTo>
                  <a:lnTo>
                    <a:pt x="1863839" y="233629"/>
                  </a:lnTo>
                  <a:lnTo>
                    <a:pt x="1860067" y="244843"/>
                  </a:lnTo>
                  <a:lnTo>
                    <a:pt x="1859038" y="255485"/>
                  </a:lnTo>
                  <a:lnTo>
                    <a:pt x="1861451" y="266039"/>
                  </a:lnTo>
                  <a:lnTo>
                    <a:pt x="1868043" y="276974"/>
                  </a:lnTo>
                  <a:lnTo>
                    <a:pt x="1871154" y="265379"/>
                  </a:lnTo>
                  <a:lnTo>
                    <a:pt x="1872068" y="254571"/>
                  </a:lnTo>
                  <a:close/>
                </a:path>
                <a:path w="3118485" h="1193800">
                  <a:moveTo>
                    <a:pt x="1894624" y="700874"/>
                  </a:moveTo>
                  <a:lnTo>
                    <a:pt x="1893074" y="696607"/>
                  </a:lnTo>
                  <a:lnTo>
                    <a:pt x="1892020" y="691984"/>
                  </a:lnTo>
                  <a:lnTo>
                    <a:pt x="1885569" y="694016"/>
                  </a:lnTo>
                  <a:lnTo>
                    <a:pt x="1884451" y="694397"/>
                  </a:lnTo>
                  <a:lnTo>
                    <a:pt x="1882902" y="697217"/>
                  </a:lnTo>
                  <a:lnTo>
                    <a:pt x="1883333" y="698080"/>
                  </a:lnTo>
                  <a:lnTo>
                    <a:pt x="1885505" y="702843"/>
                  </a:lnTo>
                  <a:lnTo>
                    <a:pt x="1888782" y="705497"/>
                  </a:lnTo>
                  <a:lnTo>
                    <a:pt x="1894624" y="700874"/>
                  </a:lnTo>
                  <a:close/>
                </a:path>
                <a:path w="3118485" h="1193800">
                  <a:moveTo>
                    <a:pt x="2584335" y="880529"/>
                  </a:moveTo>
                  <a:lnTo>
                    <a:pt x="2581681" y="879881"/>
                  </a:lnTo>
                  <a:lnTo>
                    <a:pt x="2579103" y="879221"/>
                  </a:lnTo>
                  <a:lnTo>
                    <a:pt x="2576436" y="878560"/>
                  </a:lnTo>
                  <a:lnTo>
                    <a:pt x="2576169" y="879576"/>
                  </a:lnTo>
                  <a:lnTo>
                    <a:pt x="2575941" y="880579"/>
                  </a:lnTo>
                  <a:lnTo>
                    <a:pt x="2575674" y="881608"/>
                  </a:lnTo>
                  <a:lnTo>
                    <a:pt x="2580906" y="882980"/>
                  </a:lnTo>
                  <a:lnTo>
                    <a:pt x="2583497" y="883666"/>
                  </a:lnTo>
                  <a:lnTo>
                    <a:pt x="2583738" y="882611"/>
                  </a:lnTo>
                  <a:lnTo>
                    <a:pt x="2584031" y="881557"/>
                  </a:lnTo>
                  <a:lnTo>
                    <a:pt x="2584335" y="880529"/>
                  </a:lnTo>
                  <a:close/>
                </a:path>
                <a:path w="3118485" h="1193800">
                  <a:moveTo>
                    <a:pt x="2600121" y="929982"/>
                  </a:moveTo>
                  <a:lnTo>
                    <a:pt x="2596972" y="925804"/>
                  </a:lnTo>
                  <a:lnTo>
                    <a:pt x="2590584" y="917232"/>
                  </a:lnTo>
                  <a:lnTo>
                    <a:pt x="2588298" y="926439"/>
                  </a:lnTo>
                  <a:lnTo>
                    <a:pt x="2588526" y="930846"/>
                  </a:lnTo>
                  <a:lnTo>
                    <a:pt x="2592171" y="931621"/>
                  </a:lnTo>
                  <a:lnTo>
                    <a:pt x="2600121" y="929982"/>
                  </a:lnTo>
                  <a:close/>
                </a:path>
                <a:path w="3118485" h="1193800">
                  <a:moveTo>
                    <a:pt x="2617825" y="376631"/>
                  </a:moveTo>
                  <a:lnTo>
                    <a:pt x="2614409" y="376097"/>
                  </a:lnTo>
                  <a:lnTo>
                    <a:pt x="2610624" y="373989"/>
                  </a:lnTo>
                  <a:lnTo>
                    <a:pt x="2606700" y="373202"/>
                  </a:lnTo>
                  <a:lnTo>
                    <a:pt x="2602598" y="376428"/>
                  </a:lnTo>
                  <a:lnTo>
                    <a:pt x="2602585" y="376618"/>
                  </a:lnTo>
                  <a:lnTo>
                    <a:pt x="2607957" y="382079"/>
                  </a:lnTo>
                  <a:lnTo>
                    <a:pt x="2613304" y="377913"/>
                  </a:lnTo>
                  <a:lnTo>
                    <a:pt x="2617825" y="376631"/>
                  </a:lnTo>
                  <a:close/>
                </a:path>
                <a:path w="3118485" h="1193800">
                  <a:moveTo>
                    <a:pt x="2618587" y="376643"/>
                  </a:moveTo>
                  <a:lnTo>
                    <a:pt x="2618549" y="376428"/>
                  </a:lnTo>
                  <a:lnTo>
                    <a:pt x="2617825" y="376631"/>
                  </a:lnTo>
                  <a:lnTo>
                    <a:pt x="2618257" y="376694"/>
                  </a:lnTo>
                  <a:lnTo>
                    <a:pt x="2618384" y="376631"/>
                  </a:lnTo>
                  <a:lnTo>
                    <a:pt x="2618587" y="376643"/>
                  </a:lnTo>
                  <a:close/>
                </a:path>
                <a:path w="3118485" h="1193800">
                  <a:moveTo>
                    <a:pt x="2628874" y="377964"/>
                  </a:moveTo>
                  <a:lnTo>
                    <a:pt x="2618587" y="376643"/>
                  </a:lnTo>
                  <a:lnTo>
                    <a:pt x="2619552" y="381127"/>
                  </a:lnTo>
                  <a:lnTo>
                    <a:pt x="2618054" y="387197"/>
                  </a:lnTo>
                  <a:lnTo>
                    <a:pt x="2625064" y="388759"/>
                  </a:lnTo>
                  <a:lnTo>
                    <a:pt x="2628874" y="377964"/>
                  </a:lnTo>
                  <a:close/>
                </a:path>
                <a:path w="3118485" h="1193800">
                  <a:moveTo>
                    <a:pt x="2631808" y="993305"/>
                  </a:moveTo>
                  <a:lnTo>
                    <a:pt x="2629763" y="992301"/>
                  </a:lnTo>
                  <a:lnTo>
                    <a:pt x="2627807" y="990879"/>
                  </a:lnTo>
                  <a:lnTo>
                    <a:pt x="2623756" y="990041"/>
                  </a:lnTo>
                  <a:lnTo>
                    <a:pt x="2621661" y="990815"/>
                  </a:lnTo>
                  <a:lnTo>
                    <a:pt x="2619667" y="991057"/>
                  </a:lnTo>
                  <a:lnTo>
                    <a:pt x="2619451" y="992339"/>
                  </a:lnTo>
                  <a:lnTo>
                    <a:pt x="2619057" y="994829"/>
                  </a:lnTo>
                  <a:lnTo>
                    <a:pt x="2630449" y="998245"/>
                  </a:lnTo>
                  <a:lnTo>
                    <a:pt x="2631389" y="994956"/>
                  </a:lnTo>
                  <a:lnTo>
                    <a:pt x="2631808" y="993305"/>
                  </a:lnTo>
                  <a:close/>
                </a:path>
                <a:path w="3118485" h="1193800">
                  <a:moveTo>
                    <a:pt x="2639491" y="896251"/>
                  </a:moveTo>
                  <a:lnTo>
                    <a:pt x="2630474" y="892517"/>
                  </a:lnTo>
                  <a:lnTo>
                    <a:pt x="2629522" y="894791"/>
                  </a:lnTo>
                  <a:lnTo>
                    <a:pt x="2629065" y="895934"/>
                  </a:lnTo>
                  <a:lnTo>
                    <a:pt x="2638018" y="899871"/>
                  </a:lnTo>
                  <a:lnTo>
                    <a:pt x="2639034" y="897458"/>
                  </a:lnTo>
                  <a:lnTo>
                    <a:pt x="2639491" y="896251"/>
                  </a:lnTo>
                  <a:close/>
                </a:path>
                <a:path w="3118485" h="1193800">
                  <a:moveTo>
                    <a:pt x="2648432" y="800887"/>
                  </a:moveTo>
                  <a:lnTo>
                    <a:pt x="2646654" y="799820"/>
                  </a:lnTo>
                  <a:lnTo>
                    <a:pt x="2644952" y="798334"/>
                  </a:lnTo>
                  <a:lnTo>
                    <a:pt x="2643035" y="797915"/>
                  </a:lnTo>
                  <a:lnTo>
                    <a:pt x="2642273" y="797788"/>
                  </a:lnTo>
                  <a:lnTo>
                    <a:pt x="2641054" y="800100"/>
                  </a:lnTo>
                  <a:lnTo>
                    <a:pt x="2639136" y="802373"/>
                  </a:lnTo>
                  <a:lnTo>
                    <a:pt x="2641892" y="803402"/>
                  </a:lnTo>
                  <a:lnTo>
                    <a:pt x="2643809" y="804646"/>
                  </a:lnTo>
                  <a:lnTo>
                    <a:pt x="2645689" y="804621"/>
                  </a:lnTo>
                  <a:lnTo>
                    <a:pt x="2646642" y="804583"/>
                  </a:lnTo>
                  <a:lnTo>
                    <a:pt x="2647467" y="802220"/>
                  </a:lnTo>
                  <a:lnTo>
                    <a:pt x="2648432" y="800887"/>
                  </a:lnTo>
                  <a:close/>
                </a:path>
                <a:path w="3118485" h="1193800">
                  <a:moveTo>
                    <a:pt x="2678887" y="1154049"/>
                  </a:moveTo>
                  <a:lnTo>
                    <a:pt x="2676271" y="1152956"/>
                  </a:lnTo>
                  <a:lnTo>
                    <a:pt x="2671915" y="1161173"/>
                  </a:lnTo>
                  <a:lnTo>
                    <a:pt x="2674505" y="1162354"/>
                  </a:lnTo>
                  <a:lnTo>
                    <a:pt x="2675775" y="1162951"/>
                  </a:lnTo>
                  <a:lnTo>
                    <a:pt x="2677884" y="1157020"/>
                  </a:lnTo>
                  <a:lnTo>
                    <a:pt x="2678887" y="1154049"/>
                  </a:lnTo>
                  <a:close/>
                </a:path>
                <a:path w="3118485" h="1193800">
                  <a:moveTo>
                    <a:pt x="2910763" y="548195"/>
                  </a:moveTo>
                  <a:lnTo>
                    <a:pt x="2901200" y="540613"/>
                  </a:lnTo>
                  <a:lnTo>
                    <a:pt x="2900146" y="541845"/>
                  </a:lnTo>
                  <a:lnTo>
                    <a:pt x="2899168" y="543090"/>
                  </a:lnTo>
                  <a:lnTo>
                    <a:pt x="2898127" y="544334"/>
                  </a:lnTo>
                  <a:lnTo>
                    <a:pt x="2901607" y="546709"/>
                  </a:lnTo>
                  <a:lnTo>
                    <a:pt x="2905036" y="549097"/>
                  </a:lnTo>
                  <a:lnTo>
                    <a:pt x="2908541" y="551459"/>
                  </a:lnTo>
                  <a:lnTo>
                    <a:pt x="2910763" y="548195"/>
                  </a:lnTo>
                  <a:close/>
                </a:path>
                <a:path w="3118485" h="1193800">
                  <a:moveTo>
                    <a:pt x="2938551" y="852462"/>
                  </a:moveTo>
                  <a:lnTo>
                    <a:pt x="2935338" y="850646"/>
                  </a:lnTo>
                  <a:lnTo>
                    <a:pt x="2932760" y="848309"/>
                  </a:lnTo>
                  <a:lnTo>
                    <a:pt x="2929902" y="850036"/>
                  </a:lnTo>
                  <a:lnTo>
                    <a:pt x="2928734" y="852639"/>
                  </a:lnTo>
                  <a:lnTo>
                    <a:pt x="2927273" y="854671"/>
                  </a:lnTo>
                  <a:lnTo>
                    <a:pt x="2929077" y="855599"/>
                  </a:lnTo>
                  <a:lnTo>
                    <a:pt x="2931045" y="857402"/>
                  </a:lnTo>
                  <a:lnTo>
                    <a:pt x="2934398" y="857072"/>
                  </a:lnTo>
                  <a:lnTo>
                    <a:pt x="2935808" y="854811"/>
                  </a:lnTo>
                  <a:lnTo>
                    <a:pt x="2938551" y="852462"/>
                  </a:lnTo>
                  <a:close/>
                </a:path>
                <a:path w="3118485" h="1193800">
                  <a:moveTo>
                    <a:pt x="2939034" y="1136586"/>
                  </a:moveTo>
                  <a:lnTo>
                    <a:pt x="2934309" y="1128661"/>
                  </a:lnTo>
                  <a:lnTo>
                    <a:pt x="2930537" y="1123264"/>
                  </a:lnTo>
                  <a:lnTo>
                    <a:pt x="2921571" y="1125778"/>
                  </a:lnTo>
                  <a:lnTo>
                    <a:pt x="2926067" y="1130223"/>
                  </a:lnTo>
                  <a:lnTo>
                    <a:pt x="2929128" y="1137196"/>
                  </a:lnTo>
                  <a:lnTo>
                    <a:pt x="2939034" y="1136586"/>
                  </a:lnTo>
                  <a:close/>
                </a:path>
                <a:path w="3118485" h="1193800">
                  <a:moveTo>
                    <a:pt x="2967926" y="935736"/>
                  </a:moveTo>
                  <a:lnTo>
                    <a:pt x="2965412" y="934224"/>
                  </a:lnTo>
                  <a:lnTo>
                    <a:pt x="2963773" y="932599"/>
                  </a:lnTo>
                  <a:lnTo>
                    <a:pt x="2961246" y="933856"/>
                  </a:lnTo>
                  <a:lnTo>
                    <a:pt x="2959798" y="935596"/>
                  </a:lnTo>
                  <a:lnTo>
                    <a:pt x="2958185" y="937006"/>
                  </a:lnTo>
                  <a:lnTo>
                    <a:pt x="2959341" y="937945"/>
                  </a:lnTo>
                  <a:lnTo>
                    <a:pt x="2960776" y="939787"/>
                  </a:lnTo>
                  <a:lnTo>
                    <a:pt x="2963507" y="939114"/>
                  </a:lnTo>
                  <a:lnTo>
                    <a:pt x="2965107" y="937564"/>
                  </a:lnTo>
                  <a:lnTo>
                    <a:pt x="2967926" y="935736"/>
                  </a:lnTo>
                  <a:close/>
                </a:path>
                <a:path w="3118485" h="1193800">
                  <a:moveTo>
                    <a:pt x="2979331" y="971753"/>
                  </a:moveTo>
                  <a:lnTo>
                    <a:pt x="2975965" y="971880"/>
                  </a:lnTo>
                  <a:lnTo>
                    <a:pt x="2974289" y="971905"/>
                  </a:lnTo>
                  <a:lnTo>
                    <a:pt x="2974695" y="974890"/>
                  </a:lnTo>
                  <a:lnTo>
                    <a:pt x="2975000" y="977849"/>
                  </a:lnTo>
                  <a:lnTo>
                    <a:pt x="2975610" y="980935"/>
                  </a:lnTo>
                  <a:lnTo>
                    <a:pt x="2978518" y="980821"/>
                  </a:lnTo>
                  <a:lnTo>
                    <a:pt x="2978505" y="980617"/>
                  </a:lnTo>
                  <a:lnTo>
                    <a:pt x="2978937" y="977684"/>
                  </a:lnTo>
                  <a:lnTo>
                    <a:pt x="2979115" y="974725"/>
                  </a:lnTo>
                  <a:lnTo>
                    <a:pt x="2979331" y="971753"/>
                  </a:lnTo>
                  <a:close/>
                </a:path>
                <a:path w="3118485" h="1193800">
                  <a:moveTo>
                    <a:pt x="3010484" y="764641"/>
                  </a:moveTo>
                  <a:lnTo>
                    <a:pt x="3008846" y="762711"/>
                  </a:lnTo>
                  <a:lnTo>
                    <a:pt x="3007893" y="760590"/>
                  </a:lnTo>
                  <a:lnTo>
                    <a:pt x="3005328" y="760171"/>
                  </a:lnTo>
                  <a:lnTo>
                    <a:pt x="3003677" y="761809"/>
                  </a:lnTo>
                  <a:lnTo>
                    <a:pt x="3002178" y="762635"/>
                  </a:lnTo>
                  <a:lnTo>
                    <a:pt x="3003080" y="764032"/>
                  </a:lnTo>
                  <a:lnTo>
                    <a:pt x="3003702" y="766279"/>
                  </a:lnTo>
                  <a:lnTo>
                    <a:pt x="3004934" y="766597"/>
                  </a:lnTo>
                  <a:lnTo>
                    <a:pt x="3006217" y="766965"/>
                  </a:lnTo>
                  <a:lnTo>
                    <a:pt x="3007995" y="765594"/>
                  </a:lnTo>
                  <a:lnTo>
                    <a:pt x="3010484" y="764641"/>
                  </a:lnTo>
                  <a:close/>
                </a:path>
                <a:path w="3118485" h="1193800">
                  <a:moveTo>
                    <a:pt x="3069361" y="758228"/>
                  </a:moveTo>
                  <a:lnTo>
                    <a:pt x="3067329" y="756856"/>
                  </a:lnTo>
                  <a:lnTo>
                    <a:pt x="3066313" y="755700"/>
                  </a:lnTo>
                  <a:lnTo>
                    <a:pt x="3064738" y="757605"/>
                  </a:lnTo>
                  <a:lnTo>
                    <a:pt x="3062922" y="759371"/>
                  </a:lnTo>
                  <a:lnTo>
                    <a:pt x="3061639" y="761987"/>
                  </a:lnTo>
                  <a:lnTo>
                    <a:pt x="3064027" y="763778"/>
                  </a:lnTo>
                  <a:lnTo>
                    <a:pt x="3065881" y="765594"/>
                  </a:lnTo>
                  <a:lnTo>
                    <a:pt x="3067215" y="763092"/>
                  </a:lnTo>
                  <a:lnTo>
                    <a:pt x="3068764" y="761225"/>
                  </a:lnTo>
                  <a:lnTo>
                    <a:pt x="3069361" y="758228"/>
                  </a:lnTo>
                  <a:close/>
                </a:path>
                <a:path w="3118485" h="1193800">
                  <a:moveTo>
                    <a:pt x="3070174" y="573176"/>
                  </a:moveTo>
                  <a:lnTo>
                    <a:pt x="3065932" y="570217"/>
                  </a:lnTo>
                  <a:lnTo>
                    <a:pt x="3064510" y="571817"/>
                  </a:lnTo>
                  <a:lnTo>
                    <a:pt x="3062376" y="574281"/>
                  </a:lnTo>
                  <a:lnTo>
                    <a:pt x="3064002" y="575221"/>
                  </a:lnTo>
                  <a:lnTo>
                    <a:pt x="3065576" y="576745"/>
                  </a:lnTo>
                  <a:lnTo>
                    <a:pt x="3068193" y="576910"/>
                  </a:lnTo>
                  <a:lnTo>
                    <a:pt x="3069196" y="574484"/>
                  </a:lnTo>
                  <a:lnTo>
                    <a:pt x="3070174" y="573176"/>
                  </a:lnTo>
                  <a:close/>
                </a:path>
                <a:path w="3118485" h="1193800">
                  <a:moveTo>
                    <a:pt x="3118307" y="747928"/>
                  </a:moveTo>
                  <a:lnTo>
                    <a:pt x="3112236" y="740448"/>
                  </a:lnTo>
                  <a:lnTo>
                    <a:pt x="3110839" y="743077"/>
                  </a:lnTo>
                  <a:lnTo>
                    <a:pt x="3109023" y="744956"/>
                  </a:lnTo>
                  <a:lnTo>
                    <a:pt x="3109430" y="746137"/>
                  </a:lnTo>
                  <a:lnTo>
                    <a:pt x="3110026" y="748195"/>
                  </a:lnTo>
                  <a:lnTo>
                    <a:pt x="3111754" y="750392"/>
                  </a:lnTo>
                  <a:lnTo>
                    <a:pt x="3113633" y="751370"/>
                  </a:lnTo>
                  <a:lnTo>
                    <a:pt x="3114332" y="751776"/>
                  </a:lnTo>
                  <a:lnTo>
                    <a:pt x="3116694" y="749160"/>
                  </a:lnTo>
                  <a:lnTo>
                    <a:pt x="3118307" y="74792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68">
              <a:extLst>
                <a:ext uri="{FF2B5EF4-FFF2-40B4-BE49-F238E27FC236}">
                  <a16:creationId xmlns:a16="http://schemas.microsoft.com/office/drawing/2014/main" id="{43A18C5E-2C99-F287-5F96-1E27EC06461B}"/>
                </a:ext>
              </a:extLst>
            </p:cNvPr>
            <p:cNvSpPr/>
            <p:nvPr/>
          </p:nvSpPr>
          <p:spPr>
            <a:xfrm>
              <a:off x="2644648" y="9494894"/>
              <a:ext cx="2007870" cy="1807210"/>
            </a:xfrm>
            <a:custGeom>
              <a:avLst/>
              <a:gdLst/>
              <a:ahLst/>
              <a:cxnLst/>
              <a:rect l="l" t="t" r="r" b="b"/>
              <a:pathLst>
                <a:path w="2007870" h="1807209">
                  <a:moveTo>
                    <a:pt x="7162" y="1410055"/>
                  </a:moveTo>
                  <a:lnTo>
                    <a:pt x="3251" y="1401813"/>
                  </a:lnTo>
                  <a:lnTo>
                    <a:pt x="1066" y="1402892"/>
                  </a:lnTo>
                  <a:lnTo>
                    <a:pt x="0" y="1403464"/>
                  </a:lnTo>
                  <a:lnTo>
                    <a:pt x="1346" y="1406169"/>
                  </a:lnTo>
                  <a:lnTo>
                    <a:pt x="4102" y="1411605"/>
                  </a:lnTo>
                  <a:lnTo>
                    <a:pt x="6146" y="1410589"/>
                  </a:lnTo>
                  <a:lnTo>
                    <a:pt x="7162" y="1410055"/>
                  </a:lnTo>
                  <a:close/>
                </a:path>
                <a:path w="2007870" h="1807209">
                  <a:moveTo>
                    <a:pt x="57137" y="1410119"/>
                  </a:moveTo>
                  <a:lnTo>
                    <a:pt x="55029" y="1407350"/>
                  </a:lnTo>
                  <a:lnTo>
                    <a:pt x="48425" y="1403654"/>
                  </a:lnTo>
                  <a:lnTo>
                    <a:pt x="47371" y="1418488"/>
                  </a:lnTo>
                  <a:lnTo>
                    <a:pt x="54610" y="1413370"/>
                  </a:lnTo>
                  <a:lnTo>
                    <a:pt x="57137" y="1410119"/>
                  </a:lnTo>
                  <a:close/>
                </a:path>
                <a:path w="2007870" h="1807209">
                  <a:moveTo>
                    <a:pt x="74612" y="1346263"/>
                  </a:moveTo>
                  <a:lnTo>
                    <a:pt x="68656" y="1336903"/>
                  </a:lnTo>
                  <a:lnTo>
                    <a:pt x="67297" y="1337779"/>
                  </a:lnTo>
                  <a:lnTo>
                    <a:pt x="64681" y="1339557"/>
                  </a:lnTo>
                  <a:lnTo>
                    <a:pt x="65506" y="1341526"/>
                  </a:lnTo>
                  <a:lnTo>
                    <a:pt x="66014" y="1343723"/>
                  </a:lnTo>
                  <a:lnTo>
                    <a:pt x="68376" y="1346771"/>
                  </a:lnTo>
                  <a:lnTo>
                    <a:pt x="70319" y="1347520"/>
                  </a:lnTo>
                  <a:lnTo>
                    <a:pt x="71894" y="1348562"/>
                  </a:lnTo>
                  <a:lnTo>
                    <a:pt x="72809" y="1347800"/>
                  </a:lnTo>
                  <a:lnTo>
                    <a:pt x="74612" y="1346263"/>
                  </a:lnTo>
                  <a:close/>
                </a:path>
                <a:path w="2007870" h="1807209">
                  <a:moveTo>
                    <a:pt x="105156" y="1490548"/>
                  </a:moveTo>
                  <a:lnTo>
                    <a:pt x="100888" y="1489811"/>
                  </a:lnTo>
                  <a:lnTo>
                    <a:pt x="100533" y="1492656"/>
                  </a:lnTo>
                  <a:lnTo>
                    <a:pt x="100253" y="1495564"/>
                  </a:lnTo>
                  <a:lnTo>
                    <a:pt x="99923" y="1498409"/>
                  </a:lnTo>
                  <a:lnTo>
                    <a:pt x="102895" y="1498942"/>
                  </a:lnTo>
                  <a:lnTo>
                    <a:pt x="103657" y="1496161"/>
                  </a:lnTo>
                  <a:lnTo>
                    <a:pt x="104381" y="1493354"/>
                  </a:lnTo>
                  <a:lnTo>
                    <a:pt x="105156" y="1490548"/>
                  </a:lnTo>
                  <a:close/>
                </a:path>
                <a:path w="2007870" h="1807209">
                  <a:moveTo>
                    <a:pt x="197904" y="959802"/>
                  </a:moveTo>
                  <a:lnTo>
                    <a:pt x="192024" y="950988"/>
                  </a:lnTo>
                  <a:lnTo>
                    <a:pt x="183997" y="955294"/>
                  </a:lnTo>
                  <a:lnTo>
                    <a:pt x="197904" y="959802"/>
                  </a:lnTo>
                  <a:close/>
                </a:path>
                <a:path w="2007870" h="1807209">
                  <a:moveTo>
                    <a:pt x="307682" y="597242"/>
                  </a:moveTo>
                  <a:lnTo>
                    <a:pt x="299986" y="589559"/>
                  </a:lnTo>
                  <a:lnTo>
                    <a:pt x="298945" y="590651"/>
                  </a:lnTo>
                  <a:lnTo>
                    <a:pt x="297865" y="591718"/>
                  </a:lnTo>
                  <a:lnTo>
                    <a:pt x="296811" y="592810"/>
                  </a:lnTo>
                  <a:lnTo>
                    <a:pt x="304495" y="600481"/>
                  </a:lnTo>
                  <a:lnTo>
                    <a:pt x="305562" y="599401"/>
                  </a:lnTo>
                  <a:lnTo>
                    <a:pt x="306628" y="598335"/>
                  </a:lnTo>
                  <a:lnTo>
                    <a:pt x="307682" y="597242"/>
                  </a:lnTo>
                  <a:close/>
                </a:path>
                <a:path w="2007870" h="1807209">
                  <a:moveTo>
                    <a:pt x="354164" y="1504340"/>
                  </a:moveTo>
                  <a:lnTo>
                    <a:pt x="348043" y="1499616"/>
                  </a:lnTo>
                  <a:lnTo>
                    <a:pt x="349313" y="1503832"/>
                  </a:lnTo>
                  <a:lnTo>
                    <a:pt x="351421" y="1510677"/>
                  </a:lnTo>
                  <a:lnTo>
                    <a:pt x="354164" y="1504340"/>
                  </a:lnTo>
                  <a:close/>
                </a:path>
                <a:path w="2007870" h="1807209">
                  <a:moveTo>
                    <a:pt x="359651" y="863904"/>
                  </a:moveTo>
                  <a:lnTo>
                    <a:pt x="358736" y="863130"/>
                  </a:lnTo>
                  <a:lnTo>
                    <a:pt x="357784" y="862291"/>
                  </a:lnTo>
                  <a:lnTo>
                    <a:pt x="356831" y="861491"/>
                  </a:lnTo>
                  <a:lnTo>
                    <a:pt x="354342" y="864044"/>
                  </a:lnTo>
                  <a:lnTo>
                    <a:pt x="351688" y="866457"/>
                  </a:lnTo>
                  <a:lnTo>
                    <a:pt x="349084" y="869696"/>
                  </a:lnTo>
                  <a:lnTo>
                    <a:pt x="350558" y="871639"/>
                  </a:lnTo>
                  <a:lnTo>
                    <a:pt x="351650" y="873925"/>
                  </a:lnTo>
                  <a:lnTo>
                    <a:pt x="359651" y="863904"/>
                  </a:lnTo>
                  <a:close/>
                </a:path>
                <a:path w="2007870" h="1807209">
                  <a:moveTo>
                    <a:pt x="438162" y="182105"/>
                  </a:moveTo>
                  <a:lnTo>
                    <a:pt x="431126" y="169595"/>
                  </a:lnTo>
                  <a:lnTo>
                    <a:pt x="418871" y="166712"/>
                  </a:lnTo>
                  <a:lnTo>
                    <a:pt x="438162" y="182105"/>
                  </a:lnTo>
                  <a:close/>
                </a:path>
                <a:path w="2007870" h="1807209">
                  <a:moveTo>
                    <a:pt x="536371" y="382765"/>
                  </a:moveTo>
                  <a:lnTo>
                    <a:pt x="535851" y="374370"/>
                  </a:lnTo>
                  <a:lnTo>
                    <a:pt x="535635" y="370268"/>
                  </a:lnTo>
                  <a:lnTo>
                    <a:pt x="533920" y="370471"/>
                  </a:lnTo>
                  <a:lnTo>
                    <a:pt x="532244" y="370751"/>
                  </a:lnTo>
                  <a:lnTo>
                    <a:pt x="530542" y="370967"/>
                  </a:lnTo>
                  <a:lnTo>
                    <a:pt x="531215" y="374789"/>
                  </a:lnTo>
                  <a:lnTo>
                    <a:pt x="531837" y="378625"/>
                  </a:lnTo>
                  <a:lnTo>
                    <a:pt x="532638" y="382333"/>
                  </a:lnTo>
                  <a:lnTo>
                    <a:pt x="532752" y="382651"/>
                  </a:lnTo>
                  <a:lnTo>
                    <a:pt x="534428" y="382574"/>
                  </a:lnTo>
                  <a:lnTo>
                    <a:pt x="536371" y="382765"/>
                  </a:lnTo>
                  <a:close/>
                </a:path>
                <a:path w="2007870" h="1807209">
                  <a:moveTo>
                    <a:pt x="549935" y="1202969"/>
                  </a:moveTo>
                  <a:lnTo>
                    <a:pt x="546938" y="1201102"/>
                  </a:lnTo>
                  <a:lnTo>
                    <a:pt x="543890" y="1199235"/>
                  </a:lnTo>
                  <a:lnTo>
                    <a:pt x="540905" y="1197368"/>
                  </a:lnTo>
                  <a:lnTo>
                    <a:pt x="538911" y="1200429"/>
                  </a:lnTo>
                  <a:lnTo>
                    <a:pt x="537933" y="1201991"/>
                  </a:lnTo>
                  <a:lnTo>
                    <a:pt x="541350" y="1203464"/>
                  </a:lnTo>
                  <a:lnTo>
                    <a:pt x="544753" y="1205001"/>
                  </a:lnTo>
                  <a:lnTo>
                    <a:pt x="548144" y="1206474"/>
                  </a:lnTo>
                  <a:lnTo>
                    <a:pt x="549363" y="1204163"/>
                  </a:lnTo>
                  <a:lnTo>
                    <a:pt x="549935" y="1202969"/>
                  </a:lnTo>
                  <a:close/>
                </a:path>
                <a:path w="2007870" h="1807209">
                  <a:moveTo>
                    <a:pt x="562457" y="453199"/>
                  </a:moveTo>
                  <a:lnTo>
                    <a:pt x="547116" y="447738"/>
                  </a:lnTo>
                  <a:lnTo>
                    <a:pt x="548487" y="459079"/>
                  </a:lnTo>
                  <a:lnTo>
                    <a:pt x="552983" y="458330"/>
                  </a:lnTo>
                  <a:lnTo>
                    <a:pt x="557466" y="457644"/>
                  </a:lnTo>
                  <a:lnTo>
                    <a:pt x="562279" y="456628"/>
                  </a:lnTo>
                  <a:lnTo>
                    <a:pt x="562254" y="454774"/>
                  </a:lnTo>
                  <a:lnTo>
                    <a:pt x="562457" y="453199"/>
                  </a:lnTo>
                  <a:close/>
                </a:path>
                <a:path w="2007870" h="1807209">
                  <a:moveTo>
                    <a:pt x="566521" y="490397"/>
                  </a:moveTo>
                  <a:lnTo>
                    <a:pt x="561771" y="490067"/>
                  </a:lnTo>
                  <a:lnTo>
                    <a:pt x="552246" y="489343"/>
                  </a:lnTo>
                  <a:lnTo>
                    <a:pt x="556768" y="494728"/>
                  </a:lnTo>
                  <a:lnTo>
                    <a:pt x="561517" y="495249"/>
                  </a:lnTo>
                  <a:lnTo>
                    <a:pt x="566521" y="490397"/>
                  </a:lnTo>
                  <a:close/>
                </a:path>
                <a:path w="2007870" h="1807209">
                  <a:moveTo>
                    <a:pt x="614146" y="1658835"/>
                  </a:moveTo>
                  <a:lnTo>
                    <a:pt x="610273" y="1659305"/>
                  </a:lnTo>
                  <a:lnTo>
                    <a:pt x="608368" y="1659559"/>
                  </a:lnTo>
                  <a:lnTo>
                    <a:pt x="609142" y="1662544"/>
                  </a:lnTo>
                  <a:lnTo>
                    <a:pt x="609866" y="1665528"/>
                  </a:lnTo>
                  <a:lnTo>
                    <a:pt x="610806" y="1668437"/>
                  </a:lnTo>
                  <a:lnTo>
                    <a:pt x="610844" y="1668576"/>
                  </a:lnTo>
                  <a:lnTo>
                    <a:pt x="613613" y="1668272"/>
                  </a:lnTo>
                  <a:lnTo>
                    <a:pt x="613968" y="1664982"/>
                  </a:lnTo>
                  <a:lnTo>
                    <a:pt x="614045" y="1661909"/>
                  </a:lnTo>
                  <a:lnTo>
                    <a:pt x="614146" y="1658835"/>
                  </a:lnTo>
                  <a:close/>
                </a:path>
                <a:path w="2007870" h="1807209">
                  <a:moveTo>
                    <a:pt x="620356" y="1271117"/>
                  </a:moveTo>
                  <a:lnTo>
                    <a:pt x="604913" y="1258785"/>
                  </a:lnTo>
                  <a:lnTo>
                    <a:pt x="606806" y="1267663"/>
                  </a:lnTo>
                  <a:lnTo>
                    <a:pt x="609574" y="1272273"/>
                  </a:lnTo>
                  <a:lnTo>
                    <a:pt x="613867" y="1273225"/>
                  </a:lnTo>
                  <a:lnTo>
                    <a:pt x="620356" y="1271117"/>
                  </a:lnTo>
                  <a:close/>
                </a:path>
                <a:path w="2007870" h="1807209">
                  <a:moveTo>
                    <a:pt x="626275" y="803109"/>
                  </a:moveTo>
                  <a:lnTo>
                    <a:pt x="611720" y="801560"/>
                  </a:lnTo>
                  <a:lnTo>
                    <a:pt x="609638" y="802728"/>
                  </a:lnTo>
                  <a:lnTo>
                    <a:pt x="605586" y="814590"/>
                  </a:lnTo>
                  <a:lnTo>
                    <a:pt x="612724" y="810602"/>
                  </a:lnTo>
                  <a:lnTo>
                    <a:pt x="626275" y="803109"/>
                  </a:lnTo>
                  <a:close/>
                </a:path>
                <a:path w="2007870" h="1807209">
                  <a:moveTo>
                    <a:pt x="627862" y="1020076"/>
                  </a:moveTo>
                  <a:lnTo>
                    <a:pt x="626922" y="1014399"/>
                  </a:lnTo>
                  <a:lnTo>
                    <a:pt x="623163" y="1013066"/>
                  </a:lnTo>
                  <a:lnTo>
                    <a:pt x="615505" y="1014488"/>
                  </a:lnTo>
                  <a:lnTo>
                    <a:pt x="623328" y="1033170"/>
                  </a:lnTo>
                  <a:lnTo>
                    <a:pt x="625830" y="1032217"/>
                  </a:lnTo>
                  <a:lnTo>
                    <a:pt x="627062" y="1031722"/>
                  </a:lnTo>
                  <a:lnTo>
                    <a:pt x="627862" y="1020076"/>
                  </a:lnTo>
                  <a:close/>
                </a:path>
                <a:path w="2007870" h="1807209">
                  <a:moveTo>
                    <a:pt x="633704" y="1676590"/>
                  </a:moveTo>
                  <a:lnTo>
                    <a:pt x="633260" y="1673910"/>
                  </a:lnTo>
                  <a:lnTo>
                    <a:pt x="633298" y="1671523"/>
                  </a:lnTo>
                  <a:lnTo>
                    <a:pt x="630885" y="1670875"/>
                  </a:lnTo>
                  <a:lnTo>
                    <a:pt x="628675" y="1670812"/>
                  </a:lnTo>
                  <a:lnTo>
                    <a:pt x="626097" y="1671701"/>
                  </a:lnTo>
                  <a:lnTo>
                    <a:pt x="626008" y="1674025"/>
                  </a:lnTo>
                  <a:lnTo>
                    <a:pt x="625589" y="1675409"/>
                  </a:lnTo>
                  <a:lnTo>
                    <a:pt x="627976" y="1675739"/>
                  </a:lnTo>
                  <a:lnTo>
                    <a:pt x="633704" y="1676590"/>
                  </a:lnTo>
                  <a:close/>
                </a:path>
                <a:path w="2007870" h="1807209">
                  <a:moveTo>
                    <a:pt x="634352" y="10452"/>
                  </a:moveTo>
                  <a:lnTo>
                    <a:pt x="634034" y="6007"/>
                  </a:lnTo>
                  <a:lnTo>
                    <a:pt x="627214" y="76"/>
                  </a:lnTo>
                  <a:lnTo>
                    <a:pt x="624090" y="609"/>
                  </a:lnTo>
                  <a:lnTo>
                    <a:pt x="619937" y="0"/>
                  </a:lnTo>
                  <a:lnTo>
                    <a:pt x="624751" y="14389"/>
                  </a:lnTo>
                  <a:lnTo>
                    <a:pt x="634352" y="10452"/>
                  </a:lnTo>
                  <a:close/>
                </a:path>
                <a:path w="2007870" h="1807209">
                  <a:moveTo>
                    <a:pt x="640930" y="893495"/>
                  </a:moveTo>
                  <a:lnTo>
                    <a:pt x="629856" y="893445"/>
                  </a:lnTo>
                  <a:lnTo>
                    <a:pt x="629780" y="894524"/>
                  </a:lnTo>
                  <a:lnTo>
                    <a:pt x="629666" y="895565"/>
                  </a:lnTo>
                  <a:lnTo>
                    <a:pt x="629653" y="896670"/>
                  </a:lnTo>
                  <a:lnTo>
                    <a:pt x="640727" y="898067"/>
                  </a:lnTo>
                  <a:lnTo>
                    <a:pt x="640930" y="893495"/>
                  </a:lnTo>
                  <a:close/>
                </a:path>
                <a:path w="2007870" h="1807209">
                  <a:moveTo>
                    <a:pt x="661047" y="1238592"/>
                  </a:moveTo>
                  <a:lnTo>
                    <a:pt x="657021" y="1239139"/>
                  </a:lnTo>
                  <a:lnTo>
                    <a:pt x="654596" y="1239139"/>
                  </a:lnTo>
                  <a:lnTo>
                    <a:pt x="652589" y="1240053"/>
                  </a:lnTo>
                  <a:lnTo>
                    <a:pt x="652056" y="1240269"/>
                  </a:lnTo>
                  <a:lnTo>
                    <a:pt x="652348" y="1244600"/>
                  </a:lnTo>
                  <a:lnTo>
                    <a:pt x="654888" y="1246174"/>
                  </a:lnTo>
                  <a:lnTo>
                    <a:pt x="657694" y="1246136"/>
                  </a:lnTo>
                  <a:lnTo>
                    <a:pt x="659371" y="1245285"/>
                  </a:lnTo>
                  <a:lnTo>
                    <a:pt x="660387" y="1244790"/>
                  </a:lnTo>
                  <a:lnTo>
                    <a:pt x="660260" y="1242009"/>
                  </a:lnTo>
                  <a:lnTo>
                    <a:pt x="661047" y="1238592"/>
                  </a:lnTo>
                  <a:close/>
                </a:path>
                <a:path w="2007870" h="1807209">
                  <a:moveTo>
                    <a:pt x="676846" y="1274292"/>
                  </a:moveTo>
                  <a:lnTo>
                    <a:pt x="674992" y="1264361"/>
                  </a:lnTo>
                  <a:lnTo>
                    <a:pt x="671461" y="1272730"/>
                  </a:lnTo>
                  <a:lnTo>
                    <a:pt x="668667" y="1279156"/>
                  </a:lnTo>
                  <a:lnTo>
                    <a:pt x="665619" y="1286332"/>
                  </a:lnTo>
                  <a:lnTo>
                    <a:pt x="672503" y="1284414"/>
                  </a:lnTo>
                  <a:lnTo>
                    <a:pt x="676122" y="1280693"/>
                  </a:lnTo>
                  <a:lnTo>
                    <a:pt x="676846" y="1274292"/>
                  </a:lnTo>
                  <a:close/>
                </a:path>
                <a:path w="2007870" h="1807209">
                  <a:moveTo>
                    <a:pt x="684644" y="616788"/>
                  </a:moveTo>
                  <a:lnTo>
                    <a:pt x="682294" y="613676"/>
                  </a:lnTo>
                  <a:lnTo>
                    <a:pt x="677697" y="607402"/>
                  </a:lnTo>
                  <a:lnTo>
                    <a:pt x="676821" y="608025"/>
                  </a:lnTo>
                  <a:lnTo>
                    <a:pt x="675970" y="608672"/>
                  </a:lnTo>
                  <a:lnTo>
                    <a:pt x="675081" y="609257"/>
                  </a:lnTo>
                  <a:lnTo>
                    <a:pt x="676910" y="612432"/>
                  </a:lnTo>
                  <a:lnTo>
                    <a:pt x="678776" y="615581"/>
                  </a:lnTo>
                  <a:lnTo>
                    <a:pt x="680631" y="618756"/>
                  </a:lnTo>
                  <a:lnTo>
                    <a:pt x="681964" y="618121"/>
                  </a:lnTo>
                  <a:lnTo>
                    <a:pt x="684644" y="616788"/>
                  </a:lnTo>
                  <a:close/>
                </a:path>
                <a:path w="2007870" h="1807209">
                  <a:moveTo>
                    <a:pt x="719886" y="718121"/>
                  </a:moveTo>
                  <a:lnTo>
                    <a:pt x="708266" y="695477"/>
                  </a:lnTo>
                  <a:lnTo>
                    <a:pt x="708393" y="707085"/>
                  </a:lnTo>
                  <a:lnTo>
                    <a:pt x="709968" y="713867"/>
                  </a:lnTo>
                  <a:lnTo>
                    <a:pt x="713600" y="717105"/>
                  </a:lnTo>
                  <a:lnTo>
                    <a:pt x="719886" y="718121"/>
                  </a:lnTo>
                  <a:close/>
                </a:path>
                <a:path w="2007870" h="1807209">
                  <a:moveTo>
                    <a:pt x="774395" y="1653095"/>
                  </a:moveTo>
                  <a:lnTo>
                    <a:pt x="769912" y="1650238"/>
                  </a:lnTo>
                  <a:lnTo>
                    <a:pt x="767638" y="1648815"/>
                  </a:lnTo>
                  <a:lnTo>
                    <a:pt x="765530" y="1651457"/>
                  </a:lnTo>
                  <a:lnTo>
                    <a:pt x="767702" y="1653197"/>
                  </a:lnTo>
                  <a:lnTo>
                    <a:pt x="772058" y="1656676"/>
                  </a:lnTo>
                  <a:lnTo>
                    <a:pt x="773645" y="1654302"/>
                  </a:lnTo>
                  <a:lnTo>
                    <a:pt x="774395" y="1653095"/>
                  </a:lnTo>
                  <a:close/>
                </a:path>
                <a:path w="2007870" h="1807209">
                  <a:moveTo>
                    <a:pt x="791514" y="1739176"/>
                  </a:moveTo>
                  <a:lnTo>
                    <a:pt x="789508" y="1735150"/>
                  </a:lnTo>
                  <a:lnTo>
                    <a:pt x="788568" y="1732610"/>
                  </a:lnTo>
                  <a:lnTo>
                    <a:pt x="786333" y="1729625"/>
                  </a:lnTo>
                  <a:lnTo>
                    <a:pt x="784377" y="1729625"/>
                  </a:lnTo>
                  <a:lnTo>
                    <a:pt x="782116" y="1728965"/>
                  </a:lnTo>
                  <a:lnTo>
                    <a:pt x="780186" y="1735709"/>
                  </a:lnTo>
                  <a:lnTo>
                    <a:pt x="783170" y="1737906"/>
                  </a:lnTo>
                  <a:lnTo>
                    <a:pt x="791514" y="1739176"/>
                  </a:lnTo>
                  <a:close/>
                </a:path>
                <a:path w="2007870" h="1807209">
                  <a:moveTo>
                    <a:pt x="838657" y="518248"/>
                  </a:moveTo>
                  <a:lnTo>
                    <a:pt x="830567" y="518160"/>
                  </a:lnTo>
                  <a:lnTo>
                    <a:pt x="827532" y="520026"/>
                  </a:lnTo>
                  <a:lnTo>
                    <a:pt x="827735" y="525627"/>
                  </a:lnTo>
                  <a:lnTo>
                    <a:pt x="827786" y="526478"/>
                  </a:lnTo>
                  <a:lnTo>
                    <a:pt x="828992" y="527316"/>
                  </a:lnTo>
                  <a:lnTo>
                    <a:pt x="830199" y="528815"/>
                  </a:lnTo>
                  <a:lnTo>
                    <a:pt x="838657" y="518248"/>
                  </a:lnTo>
                  <a:close/>
                </a:path>
                <a:path w="2007870" h="1807209">
                  <a:moveTo>
                    <a:pt x="856043" y="1424698"/>
                  </a:moveTo>
                  <a:lnTo>
                    <a:pt x="854163" y="1422577"/>
                  </a:lnTo>
                  <a:lnTo>
                    <a:pt x="853236" y="1421384"/>
                  </a:lnTo>
                  <a:lnTo>
                    <a:pt x="851001" y="1423238"/>
                  </a:lnTo>
                  <a:lnTo>
                    <a:pt x="846543" y="1426959"/>
                  </a:lnTo>
                  <a:lnTo>
                    <a:pt x="849528" y="1430312"/>
                  </a:lnTo>
                  <a:lnTo>
                    <a:pt x="851725" y="1428521"/>
                  </a:lnTo>
                  <a:lnTo>
                    <a:pt x="853922" y="1426806"/>
                  </a:lnTo>
                  <a:lnTo>
                    <a:pt x="855941" y="1424813"/>
                  </a:lnTo>
                  <a:close/>
                </a:path>
                <a:path w="2007870" h="1807209">
                  <a:moveTo>
                    <a:pt x="861733" y="1501394"/>
                  </a:moveTo>
                  <a:lnTo>
                    <a:pt x="855776" y="1502841"/>
                  </a:lnTo>
                  <a:lnTo>
                    <a:pt x="847661" y="1504734"/>
                  </a:lnTo>
                  <a:lnTo>
                    <a:pt x="856957" y="1508874"/>
                  </a:lnTo>
                  <a:lnTo>
                    <a:pt x="861733" y="1501394"/>
                  </a:lnTo>
                  <a:close/>
                </a:path>
                <a:path w="2007870" h="1807209">
                  <a:moveTo>
                    <a:pt x="871969" y="1793976"/>
                  </a:moveTo>
                  <a:lnTo>
                    <a:pt x="869988" y="1788553"/>
                  </a:lnTo>
                  <a:lnTo>
                    <a:pt x="866406" y="1787258"/>
                  </a:lnTo>
                  <a:lnTo>
                    <a:pt x="861695" y="1790255"/>
                  </a:lnTo>
                  <a:lnTo>
                    <a:pt x="860933" y="1790763"/>
                  </a:lnTo>
                  <a:lnTo>
                    <a:pt x="860691" y="1793862"/>
                  </a:lnTo>
                  <a:lnTo>
                    <a:pt x="864971" y="1798942"/>
                  </a:lnTo>
                  <a:lnTo>
                    <a:pt x="868692" y="1799399"/>
                  </a:lnTo>
                  <a:lnTo>
                    <a:pt x="871969" y="1793976"/>
                  </a:lnTo>
                  <a:close/>
                </a:path>
                <a:path w="2007870" h="1807209">
                  <a:moveTo>
                    <a:pt x="877201" y="1265262"/>
                  </a:moveTo>
                  <a:lnTo>
                    <a:pt x="867994" y="1266253"/>
                  </a:lnTo>
                  <a:lnTo>
                    <a:pt x="865111" y="1268552"/>
                  </a:lnTo>
                  <a:lnTo>
                    <a:pt x="866546" y="1273949"/>
                  </a:lnTo>
                  <a:lnTo>
                    <a:pt x="866775" y="1274864"/>
                  </a:lnTo>
                  <a:lnTo>
                    <a:pt x="869937" y="1276070"/>
                  </a:lnTo>
                  <a:lnTo>
                    <a:pt x="872083" y="1273302"/>
                  </a:lnTo>
                  <a:lnTo>
                    <a:pt x="873772" y="1270508"/>
                  </a:lnTo>
                  <a:lnTo>
                    <a:pt x="877201" y="1265262"/>
                  </a:lnTo>
                  <a:close/>
                </a:path>
                <a:path w="2007870" h="1807209">
                  <a:moveTo>
                    <a:pt x="882142" y="20840"/>
                  </a:moveTo>
                  <a:lnTo>
                    <a:pt x="881126" y="18669"/>
                  </a:lnTo>
                  <a:lnTo>
                    <a:pt x="880516" y="16040"/>
                  </a:lnTo>
                  <a:lnTo>
                    <a:pt x="878865" y="14566"/>
                  </a:lnTo>
                  <a:lnTo>
                    <a:pt x="878065" y="13893"/>
                  </a:lnTo>
                  <a:lnTo>
                    <a:pt x="875284" y="15367"/>
                  </a:lnTo>
                  <a:lnTo>
                    <a:pt x="873467" y="15900"/>
                  </a:lnTo>
                  <a:lnTo>
                    <a:pt x="874191" y="18211"/>
                  </a:lnTo>
                  <a:lnTo>
                    <a:pt x="874395" y="20955"/>
                  </a:lnTo>
                  <a:lnTo>
                    <a:pt x="876985" y="24104"/>
                  </a:lnTo>
                  <a:lnTo>
                    <a:pt x="879627" y="24320"/>
                  </a:lnTo>
                  <a:lnTo>
                    <a:pt x="881634" y="25069"/>
                  </a:lnTo>
                  <a:lnTo>
                    <a:pt x="881786" y="23647"/>
                  </a:lnTo>
                  <a:lnTo>
                    <a:pt x="881976" y="22250"/>
                  </a:lnTo>
                  <a:lnTo>
                    <a:pt x="882142" y="20840"/>
                  </a:lnTo>
                  <a:close/>
                </a:path>
                <a:path w="2007870" h="1807209">
                  <a:moveTo>
                    <a:pt x="934110" y="1048867"/>
                  </a:moveTo>
                  <a:lnTo>
                    <a:pt x="931862" y="1045806"/>
                  </a:lnTo>
                  <a:lnTo>
                    <a:pt x="929716" y="1042733"/>
                  </a:lnTo>
                  <a:lnTo>
                    <a:pt x="927468" y="1039660"/>
                  </a:lnTo>
                  <a:lnTo>
                    <a:pt x="925449" y="1040815"/>
                  </a:lnTo>
                  <a:lnTo>
                    <a:pt x="926223" y="1042784"/>
                  </a:lnTo>
                  <a:lnTo>
                    <a:pt x="926668" y="1044879"/>
                  </a:lnTo>
                  <a:lnTo>
                    <a:pt x="928865" y="1048181"/>
                  </a:lnTo>
                  <a:lnTo>
                    <a:pt x="930592" y="1049312"/>
                  </a:lnTo>
                  <a:lnTo>
                    <a:pt x="932053" y="1050671"/>
                  </a:lnTo>
                  <a:lnTo>
                    <a:pt x="932713" y="1050048"/>
                  </a:lnTo>
                  <a:lnTo>
                    <a:pt x="933437" y="1049464"/>
                  </a:lnTo>
                  <a:lnTo>
                    <a:pt x="934110" y="1048867"/>
                  </a:lnTo>
                  <a:close/>
                </a:path>
                <a:path w="2007870" h="1807209">
                  <a:moveTo>
                    <a:pt x="955509" y="813993"/>
                  </a:moveTo>
                  <a:lnTo>
                    <a:pt x="952728" y="815162"/>
                  </a:lnTo>
                  <a:lnTo>
                    <a:pt x="949972" y="816330"/>
                  </a:lnTo>
                  <a:lnTo>
                    <a:pt x="947191" y="817486"/>
                  </a:lnTo>
                  <a:lnTo>
                    <a:pt x="948601" y="819810"/>
                  </a:lnTo>
                  <a:lnTo>
                    <a:pt x="949337" y="820978"/>
                  </a:lnTo>
                  <a:lnTo>
                    <a:pt x="950683" y="820356"/>
                  </a:lnTo>
                  <a:lnTo>
                    <a:pt x="952436" y="820089"/>
                  </a:lnTo>
                  <a:lnTo>
                    <a:pt x="954379" y="817664"/>
                  </a:lnTo>
                  <a:lnTo>
                    <a:pt x="954811" y="815721"/>
                  </a:lnTo>
                  <a:lnTo>
                    <a:pt x="955509" y="813993"/>
                  </a:lnTo>
                  <a:close/>
                </a:path>
                <a:path w="2007870" h="1807209">
                  <a:moveTo>
                    <a:pt x="1010869" y="289775"/>
                  </a:moveTo>
                  <a:lnTo>
                    <a:pt x="1003757" y="266153"/>
                  </a:lnTo>
                  <a:lnTo>
                    <a:pt x="994219" y="278104"/>
                  </a:lnTo>
                  <a:lnTo>
                    <a:pt x="1010869" y="289775"/>
                  </a:lnTo>
                  <a:close/>
                </a:path>
                <a:path w="2007870" h="1807209">
                  <a:moveTo>
                    <a:pt x="1033856" y="787577"/>
                  </a:moveTo>
                  <a:lnTo>
                    <a:pt x="1018133" y="784098"/>
                  </a:lnTo>
                  <a:lnTo>
                    <a:pt x="1017892" y="784237"/>
                  </a:lnTo>
                  <a:lnTo>
                    <a:pt x="1016127" y="795083"/>
                  </a:lnTo>
                  <a:lnTo>
                    <a:pt x="1022159" y="792556"/>
                  </a:lnTo>
                  <a:lnTo>
                    <a:pt x="1033856" y="787577"/>
                  </a:lnTo>
                  <a:close/>
                </a:path>
                <a:path w="2007870" h="1807209">
                  <a:moveTo>
                    <a:pt x="1054773" y="1632889"/>
                  </a:moveTo>
                  <a:lnTo>
                    <a:pt x="1054277" y="1630616"/>
                  </a:lnTo>
                  <a:lnTo>
                    <a:pt x="1054417" y="1627174"/>
                  </a:lnTo>
                  <a:lnTo>
                    <a:pt x="1051293" y="1628571"/>
                  </a:lnTo>
                  <a:lnTo>
                    <a:pt x="1048639" y="1628952"/>
                  </a:lnTo>
                  <a:lnTo>
                    <a:pt x="1047483" y="1631746"/>
                  </a:lnTo>
                  <a:lnTo>
                    <a:pt x="1048664" y="1634007"/>
                  </a:lnTo>
                  <a:lnTo>
                    <a:pt x="1049083" y="1635950"/>
                  </a:lnTo>
                  <a:lnTo>
                    <a:pt x="1050759" y="1635442"/>
                  </a:lnTo>
                  <a:lnTo>
                    <a:pt x="1053172" y="1635404"/>
                  </a:lnTo>
                  <a:lnTo>
                    <a:pt x="1053909" y="1634299"/>
                  </a:lnTo>
                  <a:lnTo>
                    <a:pt x="1054773" y="1632889"/>
                  </a:lnTo>
                  <a:close/>
                </a:path>
                <a:path w="2007870" h="1807209">
                  <a:moveTo>
                    <a:pt x="1126083" y="1301800"/>
                  </a:moveTo>
                  <a:lnTo>
                    <a:pt x="1124077" y="1296860"/>
                  </a:lnTo>
                  <a:lnTo>
                    <a:pt x="1124140" y="1289926"/>
                  </a:lnTo>
                  <a:lnTo>
                    <a:pt x="1115580" y="1291005"/>
                  </a:lnTo>
                  <a:lnTo>
                    <a:pt x="1119085" y="1294625"/>
                  </a:lnTo>
                  <a:lnTo>
                    <a:pt x="1122578" y="1298181"/>
                  </a:lnTo>
                  <a:lnTo>
                    <a:pt x="1126083" y="1301800"/>
                  </a:lnTo>
                  <a:close/>
                </a:path>
                <a:path w="2007870" h="1807209">
                  <a:moveTo>
                    <a:pt x="1128737" y="457974"/>
                  </a:moveTo>
                  <a:lnTo>
                    <a:pt x="1122032" y="454177"/>
                  </a:lnTo>
                  <a:lnTo>
                    <a:pt x="1117968" y="455066"/>
                  </a:lnTo>
                  <a:lnTo>
                    <a:pt x="1114742" y="461340"/>
                  </a:lnTo>
                  <a:lnTo>
                    <a:pt x="1120889" y="467080"/>
                  </a:lnTo>
                  <a:lnTo>
                    <a:pt x="1124521" y="464947"/>
                  </a:lnTo>
                  <a:lnTo>
                    <a:pt x="1128737" y="457974"/>
                  </a:lnTo>
                  <a:close/>
                </a:path>
                <a:path w="2007870" h="1807209">
                  <a:moveTo>
                    <a:pt x="1221003" y="799744"/>
                  </a:moveTo>
                  <a:lnTo>
                    <a:pt x="1206906" y="794969"/>
                  </a:lnTo>
                  <a:lnTo>
                    <a:pt x="1208646" y="806005"/>
                  </a:lnTo>
                  <a:lnTo>
                    <a:pt x="1214894" y="803059"/>
                  </a:lnTo>
                  <a:lnTo>
                    <a:pt x="1221003" y="799744"/>
                  </a:lnTo>
                  <a:close/>
                </a:path>
                <a:path w="2007870" h="1807209">
                  <a:moveTo>
                    <a:pt x="1221079" y="352691"/>
                  </a:moveTo>
                  <a:lnTo>
                    <a:pt x="1220216" y="350177"/>
                  </a:lnTo>
                  <a:lnTo>
                    <a:pt x="1219771" y="347599"/>
                  </a:lnTo>
                  <a:lnTo>
                    <a:pt x="1216901" y="348970"/>
                  </a:lnTo>
                  <a:lnTo>
                    <a:pt x="1214539" y="349821"/>
                  </a:lnTo>
                  <a:lnTo>
                    <a:pt x="1212189" y="351485"/>
                  </a:lnTo>
                  <a:lnTo>
                    <a:pt x="1213370" y="353923"/>
                  </a:lnTo>
                  <a:lnTo>
                    <a:pt x="1213815" y="355358"/>
                  </a:lnTo>
                  <a:lnTo>
                    <a:pt x="1216113" y="354584"/>
                  </a:lnTo>
                  <a:lnTo>
                    <a:pt x="1218539" y="354076"/>
                  </a:lnTo>
                  <a:lnTo>
                    <a:pt x="1220635" y="352907"/>
                  </a:lnTo>
                  <a:lnTo>
                    <a:pt x="1221079" y="352691"/>
                  </a:lnTo>
                  <a:close/>
                </a:path>
                <a:path w="2007870" h="1807209">
                  <a:moveTo>
                    <a:pt x="1222984" y="1113243"/>
                  </a:moveTo>
                  <a:lnTo>
                    <a:pt x="1215732" y="1112266"/>
                  </a:lnTo>
                  <a:lnTo>
                    <a:pt x="1215453" y="1113650"/>
                  </a:lnTo>
                  <a:lnTo>
                    <a:pt x="1215148" y="1115021"/>
                  </a:lnTo>
                  <a:lnTo>
                    <a:pt x="1214869" y="1116418"/>
                  </a:lnTo>
                  <a:lnTo>
                    <a:pt x="1217561" y="1116368"/>
                  </a:lnTo>
                  <a:lnTo>
                    <a:pt x="1220203" y="1116355"/>
                  </a:lnTo>
                  <a:lnTo>
                    <a:pt x="1222895" y="1116317"/>
                  </a:lnTo>
                  <a:lnTo>
                    <a:pt x="1222895" y="1115263"/>
                  </a:lnTo>
                  <a:lnTo>
                    <a:pt x="1222946" y="1114247"/>
                  </a:lnTo>
                  <a:lnTo>
                    <a:pt x="1222984" y="1113243"/>
                  </a:lnTo>
                  <a:close/>
                </a:path>
                <a:path w="2007870" h="1807209">
                  <a:moveTo>
                    <a:pt x="1234224" y="1330921"/>
                  </a:moveTo>
                  <a:lnTo>
                    <a:pt x="1226070" y="1319809"/>
                  </a:lnTo>
                  <a:lnTo>
                    <a:pt x="1222717" y="1321231"/>
                  </a:lnTo>
                  <a:lnTo>
                    <a:pt x="1222590" y="1326807"/>
                  </a:lnTo>
                  <a:lnTo>
                    <a:pt x="1224826" y="1330388"/>
                  </a:lnTo>
                  <a:lnTo>
                    <a:pt x="1234224" y="1330921"/>
                  </a:lnTo>
                  <a:close/>
                </a:path>
                <a:path w="2007870" h="1807209">
                  <a:moveTo>
                    <a:pt x="1252766" y="1169517"/>
                  </a:moveTo>
                  <a:lnTo>
                    <a:pt x="1249997" y="1166215"/>
                  </a:lnTo>
                  <a:lnTo>
                    <a:pt x="1239901" y="1165225"/>
                  </a:lnTo>
                  <a:lnTo>
                    <a:pt x="1251483" y="1176832"/>
                  </a:lnTo>
                  <a:lnTo>
                    <a:pt x="1252766" y="1169517"/>
                  </a:lnTo>
                  <a:close/>
                </a:path>
                <a:path w="2007870" h="1807209">
                  <a:moveTo>
                    <a:pt x="1289062" y="894219"/>
                  </a:moveTo>
                  <a:lnTo>
                    <a:pt x="1286040" y="893762"/>
                  </a:lnTo>
                  <a:lnTo>
                    <a:pt x="1285354" y="897877"/>
                  </a:lnTo>
                  <a:lnTo>
                    <a:pt x="1284744" y="902030"/>
                  </a:lnTo>
                  <a:lnTo>
                    <a:pt x="1284071" y="906132"/>
                  </a:lnTo>
                  <a:lnTo>
                    <a:pt x="1286230" y="906462"/>
                  </a:lnTo>
                  <a:lnTo>
                    <a:pt x="1287310" y="906653"/>
                  </a:lnTo>
                  <a:lnTo>
                    <a:pt x="1289062" y="894219"/>
                  </a:lnTo>
                  <a:close/>
                </a:path>
                <a:path w="2007870" h="1807209">
                  <a:moveTo>
                    <a:pt x="1298422" y="877582"/>
                  </a:moveTo>
                  <a:lnTo>
                    <a:pt x="1287106" y="859396"/>
                  </a:lnTo>
                  <a:lnTo>
                    <a:pt x="1283779" y="860564"/>
                  </a:lnTo>
                  <a:lnTo>
                    <a:pt x="1284452" y="867791"/>
                  </a:lnTo>
                  <a:lnTo>
                    <a:pt x="1285049" y="874941"/>
                  </a:lnTo>
                  <a:lnTo>
                    <a:pt x="1285862" y="883881"/>
                  </a:lnTo>
                  <a:lnTo>
                    <a:pt x="1291170" y="881253"/>
                  </a:lnTo>
                  <a:lnTo>
                    <a:pt x="1294447" y="879563"/>
                  </a:lnTo>
                  <a:lnTo>
                    <a:pt x="1298422" y="877582"/>
                  </a:lnTo>
                  <a:close/>
                </a:path>
                <a:path w="2007870" h="1807209">
                  <a:moveTo>
                    <a:pt x="1301013" y="429983"/>
                  </a:moveTo>
                  <a:lnTo>
                    <a:pt x="1286484" y="434860"/>
                  </a:lnTo>
                  <a:lnTo>
                    <a:pt x="1285760" y="443598"/>
                  </a:lnTo>
                  <a:lnTo>
                    <a:pt x="1290637" y="439191"/>
                  </a:lnTo>
                  <a:lnTo>
                    <a:pt x="1294676" y="435648"/>
                  </a:lnTo>
                  <a:lnTo>
                    <a:pt x="1301013" y="429983"/>
                  </a:lnTo>
                  <a:close/>
                </a:path>
                <a:path w="2007870" h="1807209">
                  <a:moveTo>
                    <a:pt x="1303210" y="1639493"/>
                  </a:moveTo>
                  <a:lnTo>
                    <a:pt x="1299654" y="1639138"/>
                  </a:lnTo>
                  <a:lnTo>
                    <a:pt x="1297266" y="1638173"/>
                  </a:lnTo>
                  <a:lnTo>
                    <a:pt x="1294841" y="1639785"/>
                  </a:lnTo>
                  <a:lnTo>
                    <a:pt x="1294853" y="1642389"/>
                  </a:lnTo>
                  <a:lnTo>
                    <a:pt x="1294333" y="1644218"/>
                  </a:lnTo>
                  <a:lnTo>
                    <a:pt x="1296149" y="1644688"/>
                  </a:lnTo>
                  <a:lnTo>
                    <a:pt x="1298270" y="1645958"/>
                  </a:lnTo>
                  <a:lnTo>
                    <a:pt x="1299756" y="1645462"/>
                  </a:lnTo>
                  <a:lnTo>
                    <a:pt x="1301013" y="1644992"/>
                  </a:lnTo>
                  <a:lnTo>
                    <a:pt x="1301559" y="1642503"/>
                  </a:lnTo>
                  <a:lnTo>
                    <a:pt x="1303210" y="1639493"/>
                  </a:lnTo>
                  <a:close/>
                </a:path>
                <a:path w="2007870" h="1807209">
                  <a:moveTo>
                    <a:pt x="1425448" y="1244752"/>
                  </a:moveTo>
                  <a:lnTo>
                    <a:pt x="1416824" y="1239659"/>
                  </a:lnTo>
                  <a:lnTo>
                    <a:pt x="1415948" y="1246124"/>
                  </a:lnTo>
                  <a:lnTo>
                    <a:pt x="1413611" y="1249984"/>
                  </a:lnTo>
                  <a:lnTo>
                    <a:pt x="1413814" y="1250556"/>
                  </a:lnTo>
                  <a:lnTo>
                    <a:pt x="1413903" y="1251204"/>
                  </a:lnTo>
                  <a:lnTo>
                    <a:pt x="1414576" y="1251839"/>
                  </a:lnTo>
                  <a:lnTo>
                    <a:pt x="1415427" y="1252131"/>
                  </a:lnTo>
                  <a:lnTo>
                    <a:pt x="1418805" y="1249718"/>
                  </a:lnTo>
                  <a:lnTo>
                    <a:pt x="1421853" y="1247419"/>
                  </a:lnTo>
                  <a:lnTo>
                    <a:pt x="1425448" y="1244752"/>
                  </a:lnTo>
                  <a:close/>
                </a:path>
                <a:path w="2007870" h="1807209">
                  <a:moveTo>
                    <a:pt x="1428648" y="1183119"/>
                  </a:moveTo>
                  <a:lnTo>
                    <a:pt x="1421041" y="1183233"/>
                  </a:lnTo>
                  <a:lnTo>
                    <a:pt x="1415465" y="1185113"/>
                  </a:lnTo>
                  <a:lnTo>
                    <a:pt x="1418932" y="1195285"/>
                  </a:lnTo>
                  <a:lnTo>
                    <a:pt x="1428648" y="1183119"/>
                  </a:lnTo>
                  <a:close/>
                </a:path>
                <a:path w="2007870" h="1807209">
                  <a:moveTo>
                    <a:pt x="1429689" y="1805787"/>
                  </a:moveTo>
                  <a:lnTo>
                    <a:pt x="1428318" y="1802688"/>
                  </a:lnTo>
                  <a:lnTo>
                    <a:pt x="1427746" y="1799742"/>
                  </a:lnTo>
                  <a:lnTo>
                    <a:pt x="1424546" y="1799247"/>
                  </a:lnTo>
                  <a:lnTo>
                    <a:pt x="1421955" y="1799983"/>
                  </a:lnTo>
                  <a:lnTo>
                    <a:pt x="1419402" y="1801139"/>
                  </a:lnTo>
                  <a:lnTo>
                    <a:pt x="1420012" y="1805787"/>
                  </a:lnTo>
                  <a:lnTo>
                    <a:pt x="1420850" y="1806003"/>
                  </a:lnTo>
                  <a:lnTo>
                    <a:pt x="1423073" y="1806663"/>
                  </a:lnTo>
                  <a:lnTo>
                    <a:pt x="1425600" y="1806003"/>
                  </a:lnTo>
                  <a:lnTo>
                    <a:pt x="1429689" y="1805787"/>
                  </a:lnTo>
                  <a:close/>
                </a:path>
                <a:path w="2007870" h="1807209">
                  <a:moveTo>
                    <a:pt x="1491894" y="194856"/>
                  </a:moveTo>
                  <a:lnTo>
                    <a:pt x="1488020" y="183591"/>
                  </a:lnTo>
                  <a:lnTo>
                    <a:pt x="1486509" y="179273"/>
                  </a:lnTo>
                  <a:lnTo>
                    <a:pt x="1481747" y="185674"/>
                  </a:lnTo>
                  <a:lnTo>
                    <a:pt x="1480972" y="190715"/>
                  </a:lnTo>
                  <a:lnTo>
                    <a:pt x="1491894" y="194856"/>
                  </a:lnTo>
                  <a:close/>
                </a:path>
                <a:path w="2007870" h="1807209">
                  <a:moveTo>
                    <a:pt x="1626400" y="1121371"/>
                  </a:moveTo>
                  <a:lnTo>
                    <a:pt x="1622907" y="1119289"/>
                  </a:lnTo>
                  <a:lnTo>
                    <a:pt x="1620177" y="1119390"/>
                  </a:lnTo>
                  <a:lnTo>
                    <a:pt x="1617954" y="1120508"/>
                  </a:lnTo>
                  <a:lnTo>
                    <a:pt x="1616354" y="1121397"/>
                  </a:lnTo>
                  <a:lnTo>
                    <a:pt x="1615363" y="1123569"/>
                  </a:lnTo>
                  <a:lnTo>
                    <a:pt x="1614093" y="1125169"/>
                  </a:lnTo>
                  <a:lnTo>
                    <a:pt x="1614627" y="1125918"/>
                  </a:lnTo>
                  <a:lnTo>
                    <a:pt x="1615224" y="1126680"/>
                  </a:lnTo>
                  <a:lnTo>
                    <a:pt x="1615782" y="1127429"/>
                  </a:lnTo>
                  <a:lnTo>
                    <a:pt x="1619326" y="1125423"/>
                  </a:lnTo>
                  <a:lnTo>
                    <a:pt x="1626400" y="1121371"/>
                  </a:lnTo>
                  <a:close/>
                </a:path>
                <a:path w="2007870" h="1807209">
                  <a:moveTo>
                    <a:pt x="1633118" y="833958"/>
                  </a:moveTo>
                  <a:lnTo>
                    <a:pt x="1631683" y="829945"/>
                  </a:lnTo>
                  <a:lnTo>
                    <a:pt x="1631365" y="825246"/>
                  </a:lnTo>
                  <a:lnTo>
                    <a:pt x="1627212" y="826795"/>
                  </a:lnTo>
                  <a:lnTo>
                    <a:pt x="1623326" y="827024"/>
                  </a:lnTo>
                  <a:lnTo>
                    <a:pt x="1620939" y="830719"/>
                  </a:lnTo>
                  <a:lnTo>
                    <a:pt x="1621853" y="836028"/>
                  </a:lnTo>
                  <a:lnTo>
                    <a:pt x="1625574" y="837844"/>
                  </a:lnTo>
                  <a:lnTo>
                    <a:pt x="1630337" y="837387"/>
                  </a:lnTo>
                  <a:lnTo>
                    <a:pt x="1631734" y="835685"/>
                  </a:lnTo>
                  <a:lnTo>
                    <a:pt x="1633118" y="833958"/>
                  </a:lnTo>
                  <a:close/>
                </a:path>
                <a:path w="2007870" h="1807209">
                  <a:moveTo>
                    <a:pt x="1665719" y="1188199"/>
                  </a:moveTo>
                  <a:lnTo>
                    <a:pt x="1660271" y="1189913"/>
                  </a:lnTo>
                  <a:lnTo>
                    <a:pt x="1656143" y="1191158"/>
                  </a:lnTo>
                  <a:lnTo>
                    <a:pt x="1652054" y="1192441"/>
                  </a:lnTo>
                  <a:lnTo>
                    <a:pt x="1662506" y="1198956"/>
                  </a:lnTo>
                  <a:lnTo>
                    <a:pt x="1665719" y="1188199"/>
                  </a:lnTo>
                  <a:close/>
                </a:path>
                <a:path w="2007870" h="1807209">
                  <a:moveTo>
                    <a:pt x="1671510" y="297103"/>
                  </a:moveTo>
                  <a:lnTo>
                    <a:pt x="1666405" y="294741"/>
                  </a:lnTo>
                  <a:lnTo>
                    <a:pt x="1659001" y="291388"/>
                  </a:lnTo>
                  <a:lnTo>
                    <a:pt x="1656740" y="296456"/>
                  </a:lnTo>
                  <a:lnTo>
                    <a:pt x="1660093" y="300088"/>
                  </a:lnTo>
                  <a:lnTo>
                    <a:pt x="1663725" y="303123"/>
                  </a:lnTo>
                  <a:lnTo>
                    <a:pt x="1671510" y="297103"/>
                  </a:lnTo>
                  <a:close/>
                </a:path>
                <a:path w="2007870" h="1807209">
                  <a:moveTo>
                    <a:pt x="1687487" y="1586458"/>
                  </a:moveTo>
                  <a:lnTo>
                    <a:pt x="1679752" y="1587868"/>
                  </a:lnTo>
                  <a:lnTo>
                    <a:pt x="1674749" y="1588820"/>
                  </a:lnTo>
                  <a:lnTo>
                    <a:pt x="1683232" y="1602765"/>
                  </a:lnTo>
                  <a:lnTo>
                    <a:pt x="1687487" y="1586458"/>
                  </a:lnTo>
                  <a:close/>
                </a:path>
                <a:path w="2007870" h="1807209">
                  <a:moveTo>
                    <a:pt x="1689430" y="692785"/>
                  </a:moveTo>
                  <a:lnTo>
                    <a:pt x="1686509" y="691083"/>
                  </a:lnTo>
                  <a:lnTo>
                    <a:pt x="1683740" y="691299"/>
                  </a:lnTo>
                  <a:lnTo>
                    <a:pt x="1680006" y="690778"/>
                  </a:lnTo>
                  <a:lnTo>
                    <a:pt x="1680578" y="694131"/>
                  </a:lnTo>
                  <a:lnTo>
                    <a:pt x="1680489" y="697509"/>
                  </a:lnTo>
                  <a:lnTo>
                    <a:pt x="1681378" y="697814"/>
                  </a:lnTo>
                  <a:lnTo>
                    <a:pt x="1683715" y="698563"/>
                  </a:lnTo>
                  <a:lnTo>
                    <a:pt x="1686433" y="697953"/>
                  </a:lnTo>
                  <a:lnTo>
                    <a:pt x="1689036" y="697928"/>
                  </a:lnTo>
                  <a:lnTo>
                    <a:pt x="1688896" y="695934"/>
                  </a:lnTo>
                  <a:lnTo>
                    <a:pt x="1689430" y="692785"/>
                  </a:lnTo>
                  <a:close/>
                </a:path>
                <a:path w="2007870" h="1807209">
                  <a:moveTo>
                    <a:pt x="1696961" y="425246"/>
                  </a:moveTo>
                  <a:lnTo>
                    <a:pt x="1686674" y="422973"/>
                  </a:lnTo>
                  <a:lnTo>
                    <a:pt x="1686394" y="424243"/>
                  </a:lnTo>
                  <a:lnTo>
                    <a:pt x="1686140" y="425500"/>
                  </a:lnTo>
                  <a:lnTo>
                    <a:pt x="1685861" y="426745"/>
                  </a:lnTo>
                  <a:lnTo>
                    <a:pt x="1692859" y="427939"/>
                  </a:lnTo>
                  <a:lnTo>
                    <a:pt x="1696288" y="428485"/>
                  </a:lnTo>
                  <a:lnTo>
                    <a:pt x="1696542" y="427418"/>
                  </a:lnTo>
                  <a:lnTo>
                    <a:pt x="1696961" y="425246"/>
                  </a:lnTo>
                  <a:close/>
                </a:path>
                <a:path w="2007870" h="1807209">
                  <a:moveTo>
                    <a:pt x="1719846" y="362864"/>
                  </a:moveTo>
                  <a:lnTo>
                    <a:pt x="1714258" y="350380"/>
                  </a:lnTo>
                  <a:lnTo>
                    <a:pt x="1711960" y="347522"/>
                  </a:lnTo>
                  <a:lnTo>
                    <a:pt x="1706168" y="349364"/>
                  </a:lnTo>
                  <a:lnTo>
                    <a:pt x="1703692" y="352374"/>
                  </a:lnTo>
                  <a:lnTo>
                    <a:pt x="1704035" y="353326"/>
                  </a:lnTo>
                  <a:lnTo>
                    <a:pt x="1706359" y="359321"/>
                  </a:lnTo>
                  <a:lnTo>
                    <a:pt x="1708785" y="365734"/>
                  </a:lnTo>
                  <a:lnTo>
                    <a:pt x="1717827" y="364286"/>
                  </a:lnTo>
                  <a:lnTo>
                    <a:pt x="1718297" y="363816"/>
                  </a:lnTo>
                  <a:lnTo>
                    <a:pt x="1719846" y="362864"/>
                  </a:lnTo>
                  <a:close/>
                </a:path>
                <a:path w="2007870" h="1807209">
                  <a:moveTo>
                    <a:pt x="1738109" y="1710664"/>
                  </a:moveTo>
                  <a:lnTo>
                    <a:pt x="1731098" y="1705063"/>
                  </a:lnTo>
                  <a:lnTo>
                    <a:pt x="1730413" y="1706003"/>
                  </a:lnTo>
                  <a:lnTo>
                    <a:pt x="1729765" y="1706930"/>
                  </a:lnTo>
                  <a:lnTo>
                    <a:pt x="1729079" y="1707857"/>
                  </a:lnTo>
                  <a:lnTo>
                    <a:pt x="1731568" y="1709521"/>
                  </a:lnTo>
                  <a:lnTo>
                    <a:pt x="1736547" y="1712810"/>
                  </a:lnTo>
                  <a:lnTo>
                    <a:pt x="1738109" y="1710664"/>
                  </a:lnTo>
                  <a:close/>
                </a:path>
                <a:path w="2007870" h="1807209">
                  <a:moveTo>
                    <a:pt x="1782025" y="772985"/>
                  </a:moveTo>
                  <a:lnTo>
                    <a:pt x="1781771" y="769353"/>
                  </a:lnTo>
                  <a:lnTo>
                    <a:pt x="1781225" y="762088"/>
                  </a:lnTo>
                  <a:lnTo>
                    <a:pt x="1779930" y="762114"/>
                  </a:lnTo>
                  <a:lnTo>
                    <a:pt x="1777238" y="762127"/>
                  </a:lnTo>
                  <a:lnTo>
                    <a:pt x="1774761" y="765810"/>
                  </a:lnTo>
                  <a:lnTo>
                    <a:pt x="1773694" y="769531"/>
                  </a:lnTo>
                  <a:lnTo>
                    <a:pt x="1782025" y="772985"/>
                  </a:lnTo>
                  <a:close/>
                </a:path>
                <a:path w="2007870" h="1807209">
                  <a:moveTo>
                    <a:pt x="1786902" y="471081"/>
                  </a:moveTo>
                  <a:lnTo>
                    <a:pt x="1778127" y="466013"/>
                  </a:lnTo>
                  <a:lnTo>
                    <a:pt x="1784121" y="475767"/>
                  </a:lnTo>
                  <a:lnTo>
                    <a:pt x="1786153" y="479132"/>
                  </a:lnTo>
                  <a:lnTo>
                    <a:pt x="1786902" y="471081"/>
                  </a:lnTo>
                  <a:close/>
                </a:path>
                <a:path w="2007870" h="1807209">
                  <a:moveTo>
                    <a:pt x="1797646" y="497941"/>
                  </a:moveTo>
                  <a:lnTo>
                    <a:pt x="1792058" y="494728"/>
                  </a:lnTo>
                  <a:lnTo>
                    <a:pt x="1789264" y="493090"/>
                  </a:lnTo>
                  <a:lnTo>
                    <a:pt x="1787372" y="496036"/>
                  </a:lnTo>
                  <a:lnTo>
                    <a:pt x="1794789" y="501954"/>
                  </a:lnTo>
                  <a:lnTo>
                    <a:pt x="1795716" y="500621"/>
                  </a:lnTo>
                  <a:lnTo>
                    <a:pt x="1796694" y="499313"/>
                  </a:lnTo>
                  <a:lnTo>
                    <a:pt x="1797646" y="497941"/>
                  </a:lnTo>
                  <a:close/>
                </a:path>
                <a:path w="2007870" h="1807209">
                  <a:moveTo>
                    <a:pt x="1833765" y="1629194"/>
                  </a:moveTo>
                  <a:lnTo>
                    <a:pt x="1833384" y="1627670"/>
                  </a:lnTo>
                  <a:lnTo>
                    <a:pt x="1833384" y="1625701"/>
                  </a:lnTo>
                  <a:lnTo>
                    <a:pt x="1826234" y="1625879"/>
                  </a:lnTo>
                  <a:lnTo>
                    <a:pt x="1820456" y="1626006"/>
                  </a:lnTo>
                  <a:lnTo>
                    <a:pt x="1825599" y="1634261"/>
                  </a:lnTo>
                  <a:lnTo>
                    <a:pt x="1829523" y="1632140"/>
                  </a:lnTo>
                  <a:lnTo>
                    <a:pt x="1833270" y="1629498"/>
                  </a:lnTo>
                  <a:lnTo>
                    <a:pt x="1833765" y="1629194"/>
                  </a:lnTo>
                  <a:close/>
                </a:path>
                <a:path w="2007870" h="1807209">
                  <a:moveTo>
                    <a:pt x="1845030" y="731354"/>
                  </a:moveTo>
                  <a:lnTo>
                    <a:pt x="1844827" y="725665"/>
                  </a:lnTo>
                  <a:lnTo>
                    <a:pt x="1837613" y="720598"/>
                  </a:lnTo>
                  <a:lnTo>
                    <a:pt x="1836089" y="726541"/>
                  </a:lnTo>
                  <a:lnTo>
                    <a:pt x="1833384" y="732637"/>
                  </a:lnTo>
                  <a:lnTo>
                    <a:pt x="1839925" y="738759"/>
                  </a:lnTo>
                  <a:lnTo>
                    <a:pt x="1845030" y="731354"/>
                  </a:lnTo>
                  <a:close/>
                </a:path>
                <a:path w="2007870" h="1807209">
                  <a:moveTo>
                    <a:pt x="1903742" y="1211122"/>
                  </a:moveTo>
                  <a:lnTo>
                    <a:pt x="1896719" y="1213180"/>
                  </a:lnTo>
                  <a:lnTo>
                    <a:pt x="1897265" y="1215034"/>
                  </a:lnTo>
                  <a:lnTo>
                    <a:pt x="1897494" y="1217168"/>
                  </a:lnTo>
                  <a:lnTo>
                    <a:pt x="1898992" y="1219238"/>
                  </a:lnTo>
                  <a:lnTo>
                    <a:pt x="1902193" y="1218869"/>
                  </a:lnTo>
                  <a:lnTo>
                    <a:pt x="1903526" y="1216583"/>
                  </a:lnTo>
                  <a:lnTo>
                    <a:pt x="1903310" y="1214462"/>
                  </a:lnTo>
                  <a:lnTo>
                    <a:pt x="1903742" y="1211122"/>
                  </a:lnTo>
                  <a:close/>
                </a:path>
                <a:path w="2007870" h="1807209">
                  <a:moveTo>
                    <a:pt x="1909940" y="525018"/>
                  </a:moveTo>
                  <a:lnTo>
                    <a:pt x="1907438" y="523722"/>
                  </a:lnTo>
                  <a:lnTo>
                    <a:pt x="1906181" y="523049"/>
                  </a:lnTo>
                  <a:lnTo>
                    <a:pt x="1905127" y="525767"/>
                  </a:lnTo>
                  <a:lnTo>
                    <a:pt x="1904098" y="528485"/>
                  </a:lnTo>
                  <a:lnTo>
                    <a:pt x="1903120" y="531215"/>
                  </a:lnTo>
                  <a:lnTo>
                    <a:pt x="1905558" y="532333"/>
                  </a:lnTo>
                  <a:lnTo>
                    <a:pt x="1908517" y="527469"/>
                  </a:lnTo>
                  <a:lnTo>
                    <a:pt x="1909940" y="525018"/>
                  </a:lnTo>
                  <a:close/>
                </a:path>
                <a:path w="2007870" h="1807209">
                  <a:moveTo>
                    <a:pt x="1983841" y="496366"/>
                  </a:moveTo>
                  <a:lnTo>
                    <a:pt x="1976882" y="498424"/>
                  </a:lnTo>
                  <a:lnTo>
                    <a:pt x="1970760" y="500291"/>
                  </a:lnTo>
                  <a:lnTo>
                    <a:pt x="1970874" y="501573"/>
                  </a:lnTo>
                  <a:lnTo>
                    <a:pt x="1971167" y="504151"/>
                  </a:lnTo>
                  <a:lnTo>
                    <a:pt x="1973135" y="504342"/>
                  </a:lnTo>
                  <a:lnTo>
                    <a:pt x="1975535" y="505333"/>
                  </a:lnTo>
                  <a:lnTo>
                    <a:pt x="1978799" y="503669"/>
                  </a:lnTo>
                  <a:lnTo>
                    <a:pt x="1979891" y="501294"/>
                  </a:lnTo>
                  <a:lnTo>
                    <a:pt x="1983841" y="496366"/>
                  </a:lnTo>
                  <a:close/>
                </a:path>
                <a:path w="2007870" h="1807209">
                  <a:moveTo>
                    <a:pt x="1986965" y="1049807"/>
                  </a:moveTo>
                  <a:lnTo>
                    <a:pt x="1971357" y="1055484"/>
                  </a:lnTo>
                  <a:lnTo>
                    <a:pt x="1977263" y="1060627"/>
                  </a:lnTo>
                  <a:lnTo>
                    <a:pt x="1981009" y="1061694"/>
                  </a:lnTo>
                  <a:lnTo>
                    <a:pt x="1983828" y="1058240"/>
                  </a:lnTo>
                  <a:lnTo>
                    <a:pt x="1986965" y="1049807"/>
                  </a:lnTo>
                  <a:close/>
                </a:path>
                <a:path w="2007870" h="1807209">
                  <a:moveTo>
                    <a:pt x="2007450" y="489686"/>
                  </a:moveTo>
                  <a:lnTo>
                    <a:pt x="2001227" y="480504"/>
                  </a:lnTo>
                  <a:lnTo>
                    <a:pt x="1998459" y="499757"/>
                  </a:lnTo>
                  <a:lnTo>
                    <a:pt x="2003209" y="500291"/>
                  </a:lnTo>
                  <a:lnTo>
                    <a:pt x="2005203" y="494969"/>
                  </a:lnTo>
                  <a:lnTo>
                    <a:pt x="2007450" y="489686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69">
              <a:extLst>
                <a:ext uri="{FF2B5EF4-FFF2-40B4-BE49-F238E27FC236}">
                  <a16:creationId xmlns:a16="http://schemas.microsoft.com/office/drawing/2014/main" id="{3714BD3B-9CAE-30C1-927B-62512A98A647}"/>
                </a:ext>
              </a:extLst>
            </p:cNvPr>
            <p:cNvSpPr/>
            <p:nvPr/>
          </p:nvSpPr>
          <p:spPr>
            <a:xfrm>
              <a:off x="2578468" y="8517769"/>
              <a:ext cx="2132965" cy="2747645"/>
            </a:xfrm>
            <a:custGeom>
              <a:avLst/>
              <a:gdLst/>
              <a:ahLst/>
              <a:cxnLst/>
              <a:rect l="l" t="t" r="r" b="b"/>
              <a:pathLst>
                <a:path w="2132965" h="2747645">
                  <a:moveTo>
                    <a:pt x="9131" y="2447150"/>
                  </a:moveTo>
                  <a:lnTo>
                    <a:pt x="7823" y="2444750"/>
                  </a:lnTo>
                  <a:lnTo>
                    <a:pt x="7226" y="2442692"/>
                  </a:lnTo>
                  <a:lnTo>
                    <a:pt x="5867" y="2441562"/>
                  </a:lnTo>
                  <a:lnTo>
                    <a:pt x="5168" y="2441003"/>
                  </a:lnTo>
                  <a:lnTo>
                    <a:pt x="3149" y="2442172"/>
                  </a:lnTo>
                  <a:lnTo>
                    <a:pt x="1651" y="2442527"/>
                  </a:lnTo>
                  <a:lnTo>
                    <a:pt x="2273" y="2444356"/>
                  </a:lnTo>
                  <a:lnTo>
                    <a:pt x="2552" y="2446439"/>
                  </a:lnTo>
                  <a:lnTo>
                    <a:pt x="3657" y="2447912"/>
                  </a:lnTo>
                  <a:lnTo>
                    <a:pt x="4114" y="2448471"/>
                  </a:lnTo>
                  <a:lnTo>
                    <a:pt x="6388" y="2447582"/>
                  </a:lnTo>
                  <a:lnTo>
                    <a:pt x="9131" y="2447150"/>
                  </a:lnTo>
                  <a:close/>
                </a:path>
                <a:path w="2132965" h="2747645">
                  <a:moveTo>
                    <a:pt x="18923" y="2633675"/>
                  </a:moveTo>
                  <a:lnTo>
                    <a:pt x="18910" y="2625547"/>
                  </a:lnTo>
                  <a:lnTo>
                    <a:pt x="14732" y="2623020"/>
                  </a:lnTo>
                  <a:lnTo>
                    <a:pt x="3136" y="2623870"/>
                  </a:lnTo>
                  <a:lnTo>
                    <a:pt x="13157" y="2637256"/>
                  </a:lnTo>
                  <a:lnTo>
                    <a:pt x="15189" y="2635491"/>
                  </a:lnTo>
                  <a:lnTo>
                    <a:pt x="18923" y="2633675"/>
                  </a:lnTo>
                  <a:close/>
                </a:path>
                <a:path w="2132965" h="2747645">
                  <a:moveTo>
                    <a:pt x="29489" y="2409761"/>
                  </a:moveTo>
                  <a:lnTo>
                    <a:pt x="18161" y="2390279"/>
                  </a:lnTo>
                  <a:lnTo>
                    <a:pt x="7188" y="2396464"/>
                  </a:lnTo>
                  <a:lnTo>
                    <a:pt x="1638" y="2401163"/>
                  </a:lnTo>
                  <a:lnTo>
                    <a:pt x="0" y="2406472"/>
                  </a:lnTo>
                  <a:lnTo>
                    <a:pt x="774" y="2414498"/>
                  </a:lnTo>
                  <a:lnTo>
                    <a:pt x="29489" y="2409761"/>
                  </a:lnTo>
                  <a:close/>
                </a:path>
                <a:path w="2132965" h="2747645">
                  <a:moveTo>
                    <a:pt x="131559" y="1995792"/>
                  </a:moveTo>
                  <a:lnTo>
                    <a:pt x="113563" y="1985581"/>
                  </a:lnTo>
                  <a:lnTo>
                    <a:pt x="108839" y="1999538"/>
                  </a:lnTo>
                  <a:lnTo>
                    <a:pt x="131559" y="1995792"/>
                  </a:lnTo>
                  <a:close/>
                </a:path>
                <a:path w="2132965" h="2747645">
                  <a:moveTo>
                    <a:pt x="156832" y="131533"/>
                  </a:moveTo>
                  <a:lnTo>
                    <a:pt x="144589" y="128054"/>
                  </a:lnTo>
                  <a:lnTo>
                    <a:pt x="147916" y="148183"/>
                  </a:lnTo>
                  <a:lnTo>
                    <a:pt x="151511" y="141541"/>
                  </a:lnTo>
                  <a:lnTo>
                    <a:pt x="156832" y="131533"/>
                  </a:lnTo>
                  <a:close/>
                </a:path>
                <a:path w="2132965" h="2747645">
                  <a:moveTo>
                    <a:pt x="163207" y="2352319"/>
                  </a:moveTo>
                  <a:lnTo>
                    <a:pt x="154520" y="2348128"/>
                  </a:lnTo>
                  <a:lnTo>
                    <a:pt x="149580" y="2350541"/>
                  </a:lnTo>
                  <a:lnTo>
                    <a:pt x="144741" y="2357501"/>
                  </a:lnTo>
                  <a:lnTo>
                    <a:pt x="153009" y="2363343"/>
                  </a:lnTo>
                  <a:lnTo>
                    <a:pt x="157403" y="2358923"/>
                  </a:lnTo>
                  <a:lnTo>
                    <a:pt x="163207" y="2352319"/>
                  </a:lnTo>
                  <a:close/>
                </a:path>
                <a:path w="2132965" h="2747645">
                  <a:moveTo>
                    <a:pt x="204978" y="2173592"/>
                  </a:moveTo>
                  <a:lnTo>
                    <a:pt x="203860" y="2171179"/>
                  </a:lnTo>
                  <a:lnTo>
                    <a:pt x="203339" y="2169972"/>
                  </a:lnTo>
                  <a:lnTo>
                    <a:pt x="200799" y="2171433"/>
                  </a:lnTo>
                  <a:lnTo>
                    <a:pt x="198234" y="2172881"/>
                  </a:lnTo>
                  <a:lnTo>
                    <a:pt x="195707" y="2174354"/>
                  </a:lnTo>
                  <a:lnTo>
                    <a:pt x="196888" y="2176729"/>
                  </a:lnTo>
                  <a:lnTo>
                    <a:pt x="199605" y="2175687"/>
                  </a:lnTo>
                  <a:lnTo>
                    <a:pt x="204978" y="2173592"/>
                  </a:lnTo>
                  <a:close/>
                </a:path>
                <a:path w="2132965" h="2747645">
                  <a:moveTo>
                    <a:pt x="235839" y="2253919"/>
                  </a:moveTo>
                  <a:lnTo>
                    <a:pt x="234505" y="2247722"/>
                  </a:lnTo>
                  <a:lnTo>
                    <a:pt x="229616" y="2245296"/>
                  </a:lnTo>
                  <a:lnTo>
                    <a:pt x="219913" y="2244839"/>
                  </a:lnTo>
                  <a:lnTo>
                    <a:pt x="219760" y="2252789"/>
                  </a:lnTo>
                  <a:lnTo>
                    <a:pt x="223456" y="2257844"/>
                  </a:lnTo>
                  <a:lnTo>
                    <a:pt x="229120" y="2261590"/>
                  </a:lnTo>
                  <a:lnTo>
                    <a:pt x="234899" y="2265680"/>
                  </a:lnTo>
                  <a:lnTo>
                    <a:pt x="235839" y="2253919"/>
                  </a:lnTo>
                  <a:close/>
                </a:path>
                <a:path w="2132965" h="2747645">
                  <a:moveTo>
                    <a:pt x="238302" y="1927618"/>
                  </a:moveTo>
                  <a:lnTo>
                    <a:pt x="237845" y="1927415"/>
                  </a:lnTo>
                  <a:lnTo>
                    <a:pt x="236232" y="1926755"/>
                  </a:lnTo>
                  <a:lnTo>
                    <a:pt x="234226" y="1926424"/>
                  </a:lnTo>
                  <a:lnTo>
                    <a:pt x="232613" y="1926869"/>
                  </a:lnTo>
                  <a:lnTo>
                    <a:pt x="231965" y="1927059"/>
                  </a:lnTo>
                  <a:lnTo>
                    <a:pt x="232016" y="1929625"/>
                  </a:lnTo>
                  <a:lnTo>
                    <a:pt x="231698" y="1931225"/>
                  </a:lnTo>
                  <a:lnTo>
                    <a:pt x="234911" y="1931250"/>
                  </a:lnTo>
                  <a:lnTo>
                    <a:pt x="236397" y="1931314"/>
                  </a:lnTo>
                  <a:lnTo>
                    <a:pt x="237871" y="1931352"/>
                  </a:lnTo>
                  <a:lnTo>
                    <a:pt x="237871" y="1929968"/>
                  </a:lnTo>
                  <a:lnTo>
                    <a:pt x="238302" y="1927618"/>
                  </a:lnTo>
                  <a:close/>
                </a:path>
                <a:path w="2132965" h="2747645">
                  <a:moveTo>
                    <a:pt x="241211" y="112699"/>
                  </a:moveTo>
                  <a:lnTo>
                    <a:pt x="224980" y="81330"/>
                  </a:lnTo>
                  <a:lnTo>
                    <a:pt x="220395" y="83654"/>
                  </a:lnTo>
                  <a:lnTo>
                    <a:pt x="223037" y="92354"/>
                  </a:lnTo>
                  <a:lnTo>
                    <a:pt x="227139" y="100215"/>
                  </a:lnTo>
                  <a:lnTo>
                    <a:pt x="232168" y="107530"/>
                  </a:lnTo>
                  <a:lnTo>
                    <a:pt x="237642" y="114604"/>
                  </a:lnTo>
                  <a:lnTo>
                    <a:pt x="241211" y="112699"/>
                  </a:lnTo>
                  <a:close/>
                </a:path>
                <a:path w="2132965" h="2747645">
                  <a:moveTo>
                    <a:pt x="248869" y="136931"/>
                  </a:moveTo>
                  <a:lnTo>
                    <a:pt x="243052" y="135382"/>
                  </a:lnTo>
                  <a:lnTo>
                    <a:pt x="239534" y="133261"/>
                  </a:lnTo>
                  <a:lnTo>
                    <a:pt x="237197" y="134112"/>
                  </a:lnTo>
                  <a:lnTo>
                    <a:pt x="234784" y="135089"/>
                  </a:lnTo>
                  <a:lnTo>
                    <a:pt x="233553" y="139052"/>
                  </a:lnTo>
                  <a:lnTo>
                    <a:pt x="231813" y="141668"/>
                  </a:lnTo>
                  <a:lnTo>
                    <a:pt x="234365" y="142735"/>
                  </a:lnTo>
                  <a:lnTo>
                    <a:pt x="237223" y="145072"/>
                  </a:lnTo>
                  <a:lnTo>
                    <a:pt x="242125" y="143840"/>
                  </a:lnTo>
                  <a:lnTo>
                    <a:pt x="244271" y="140830"/>
                  </a:lnTo>
                  <a:lnTo>
                    <a:pt x="248869" y="136931"/>
                  </a:lnTo>
                  <a:close/>
                </a:path>
                <a:path w="2132965" h="2747645">
                  <a:moveTo>
                    <a:pt x="375526" y="6362"/>
                  </a:moveTo>
                  <a:lnTo>
                    <a:pt x="363575" y="0"/>
                  </a:lnTo>
                  <a:lnTo>
                    <a:pt x="355638" y="7505"/>
                  </a:lnTo>
                  <a:lnTo>
                    <a:pt x="363804" y="13258"/>
                  </a:lnTo>
                  <a:lnTo>
                    <a:pt x="368604" y="15049"/>
                  </a:lnTo>
                  <a:lnTo>
                    <a:pt x="371881" y="12788"/>
                  </a:lnTo>
                  <a:lnTo>
                    <a:pt x="375526" y="6362"/>
                  </a:lnTo>
                  <a:close/>
                </a:path>
                <a:path w="2132965" h="2747645">
                  <a:moveTo>
                    <a:pt x="427431" y="2668460"/>
                  </a:moveTo>
                  <a:lnTo>
                    <a:pt x="426237" y="2668054"/>
                  </a:lnTo>
                  <a:lnTo>
                    <a:pt x="423773" y="2667279"/>
                  </a:lnTo>
                  <a:lnTo>
                    <a:pt x="422948" y="2670340"/>
                  </a:lnTo>
                  <a:lnTo>
                    <a:pt x="422160" y="2673439"/>
                  </a:lnTo>
                  <a:lnTo>
                    <a:pt x="420725" y="2678747"/>
                  </a:lnTo>
                  <a:lnTo>
                    <a:pt x="423887" y="2676169"/>
                  </a:lnTo>
                  <a:lnTo>
                    <a:pt x="425526" y="2675432"/>
                  </a:lnTo>
                  <a:lnTo>
                    <a:pt x="426974" y="2672473"/>
                  </a:lnTo>
                  <a:lnTo>
                    <a:pt x="427037" y="2670378"/>
                  </a:lnTo>
                  <a:lnTo>
                    <a:pt x="427431" y="2668460"/>
                  </a:lnTo>
                  <a:close/>
                </a:path>
                <a:path w="2132965" h="2747645">
                  <a:moveTo>
                    <a:pt x="504634" y="1869313"/>
                  </a:moveTo>
                  <a:lnTo>
                    <a:pt x="502513" y="1864220"/>
                  </a:lnTo>
                  <a:lnTo>
                    <a:pt x="501230" y="1861731"/>
                  </a:lnTo>
                  <a:lnTo>
                    <a:pt x="498716" y="1862378"/>
                  </a:lnTo>
                  <a:lnTo>
                    <a:pt x="498754" y="1862531"/>
                  </a:lnTo>
                  <a:lnTo>
                    <a:pt x="499186" y="1865236"/>
                  </a:lnTo>
                  <a:lnTo>
                    <a:pt x="500481" y="1870671"/>
                  </a:lnTo>
                  <a:lnTo>
                    <a:pt x="503250" y="1869744"/>
                  </a:lnTo>
                  <a:lnTo>
                    <a:pt x="504634" y="1869313"/>
                  </a:lnTo>
                  <a:close/>
                </a:path>
                <a:path w="2132965" h="2747645">
                  <a:moveTo>
                    <a:pt x="541832" y="1048067"/>
                  </a:moveTo>
                  <a:lnTo>
                    <a:pt x="538353" y="1026960"/>
                  </a:lnTo>
                  <a:lnTo>
                    <a:pt x="533438" y="1035469"/>
                  </a:lnTo>
                  <a:lnTo>
                    <a:pt x="532333" y="1041171"/>
                  </a:lnTo>
                  <a:lnTo>
                    <a:pt x="535101" y="1045044"/>
                  </a:lnTo>
                  <a:lnTo>
                    <a:pt x="541832" y="1048067"/>
                  </a:lnTo>
                  <a:close/>
                </a:path>
                <a:path w="2132965" h="2747645">
                  <a:moveTo>
                    <a:pt x="590473" y="1883549"/>
                  </a:moveTo>
                  <a:lnTo>
                    <a:pt x="583958" y="1878342"/>
                  </a:lnTo>
                  <a:lnTo>
                    <a:pt x="583361" y="1879257"/>
                  </a:lnTo>
                  <a:lnTo>
                    <a:pt x="582155" y="1880768"/>
                  </a:lnTo>
                  <a:lnTo>
                    <a:pt x="582358" y="1880971"/>
                  </a:lnTo>
                  <a:lnTo>
                    <a:pt x="584098" y="1882813"/>
                  </a:lnTo>
                  <a:lnTo>
                    <a:pt x="586092" y="1884438"/>
                  </a:lnTo>
                  <a:lnTo>
                    <a:pt x="588035" y="1886127"/>
                  </a:lnTo>
                  <a:lnTo>
                    <a:pt x="589648" y="1884387"/>
                  </a:lnTo>
                  <a:lnTo>
                    <a:pt x="590473" y="1883549"/>
                  </a:lnTo>
                  <a:close/>
                </a:path>
                <a:path w="2132965" h="2747645">
                  <a:moveTo>
                    <a:pt x="590575" y="1082167"/>
                  </a:moveTo>
                  <a:lnTo>
                    <a:pt x="567156" y="1093012"/>
                  </a:lnTo>
                  <a:lnTo>
                    <a:pt x="574078" y="1096454"/>
                  </a:lnTo>
                  <a:lnTo>
                    <a:pt x="579678" y="1096086"/>
                  </a:lnTo>
                  <a:lnTo>
                    <a:pt x="584873" y="1091476"/>
                  </a:lnTo>
                  <a:lnTo>
                    <a:pt x="590575" y="1082167"/>
                  </a:lnTo>
                  <a:close/>
                </a:path>
                <a:path w="2132965" h="2747645">
                  <a:moveTo>
                    <a:pt x="615899" y="137769"/>
                  </a:moveTo>
                  <a:lnTo>
                    <a:pt x="607606" y="134556"/>
                  </a:lnTo>
                  <a:lnTo>
                    <a:pt x="600049" y="134683"/>
                  </a:lnTo>
                  <a:lnTo>
                    <a:pt x="593064" y="137363"/>
                  </a:lnTo>
                  <a:lnTo>
                    <a:pt x="586473" y="141871"/>
                  </a:lnTo>
                  <a:lnTo>
                    <a:pt x="587857" y="145973"/>
                  </a:lnTo>
                  <a:lnTo>
                    <a:pt x="615899" y="137769"/>
                  </a:lnTo>
                  <a:close/>
                </a:path>
                <a:path w="2132965" h="2747645">
                  <a:moveTo>
                    <a:pt x="714527" y="1994712"/>
                  </a:moveTo>
                  <a:lnTo>
                    <a:pt x="710450" y="1995919"/>
                  </a:lnTo>
                  <a:lnTo>
                    <a:pt x="708329" y="1996008"/>
                  </a:lnTo>
                  <a:lnTo>
                    <a:pt x="707948" y="1996808"/>
                  </a:lnTo>
                  <a:lnTo>
                    <a:pt x="707517" y="1997887"/>
                  </a:lnTo>
                  <a:lnTo>
                    <a:pt x="708139" y="2000084"/>
                  </a:lnTo>
                  <a:lnTo>
                    <a:pt x="709790" y="2001418"/>
                  </a:lnTo>
                  <a:lnTo>
                    <a:pt x="712203" y="2001164"/>
                  </a:lnTo>
                  <a:lnTo>
                    <a:pt x="713879" y="1999373"/>
                  </a:lnTo>
                  <a:lnTo>
                    <a:pt x="713816" y="1997468"/>
                  </a:lnTo>
                  <a:lnTo>
                    <a:pt x="714527" y="1994712"/>
                  </a:lnTo>
                  <a:close/>
                </a:path>
                <a:path w="2132965" h="2747645">
                  <a:moveTo>
                    <a:pt x="722452" y="1244777"/>
                  </a:moveTo>
                  <a:lnTo>
                    <a:pt x="719810" y="1244180"/>
                  </a:lnTo>
                  <a:lnTo>
                    <a:pt x="718502" y="1243926"/>
                  </a:lnTo>
                  <a:lnTo>
                    <a:pt x="718121" y="1246924"/>
                  </a:lnTo>
                  <a:lnTo>
                    <a:pt x="717791" y="1249908"/>
                  </a:lnTo>
                  <a:lnTo>
                    <a:pt x="717423" y="1252867"/>
                  </a:lnTo>
                  <a:lnTo>
                    <a:pt x="720128" y="1253401"/>
                  </a:lnTo>
                  <a:lnTo>
                    <a:pt x="720928" y="1250543"/>
                  </a:lnTo>
                  <a:lnTo>
                    <a:pt x="721677" y="1247635"/>
                  </a:lnTo>
                  <a:lnTo>
                    <a:pt x="722452" y="1244777"/>
                  </a:lnTo>
                  <a:close/>
                </a:path>
                <a:path w="2132965" h="2747645">
                  <a:moveTo>
                    <a:pt x="732878" y="846670"/>
                  </a:moveTo>
                  <a:lnTo>
                    <a:pt x="730821" y="842899"/>
                  </a:lnTo>
                  <a:lnTo>
                    <a:pt x="723646" y="838492"/>
                  </a:lnTo>
                  <a:lnTo>
                    <a:pt x="716407" y="859142"/>
                  </a:lnTo>
                  <a:lnTo>
                    <a:pt x="719086" y="860209"/>
                  </a:lnTo>
                  <a:lnTo>
                    <a:pt x="720458" y="860691"/>
                  </a:lnTo>
                  <a:lnTo>
                    <a:pt x="729526" y="851916"/>
                  </a:lnTo>
                  <a:lnTo>
                    <a:pt x="732878" y="846670"/>
                  </a:lnTo>
                  <a:close/>
                </a:path>
                <a:path w="2132965" h="2747645">
                  <a:moveTo>
                    <a:pt x="737298" y="1158227"/>
                  </a:moveTo>
                  <a:lnTo>
                    <a:pt x="736841" y="1156982"/>
                  </a:lnTo>
                  <a:lnTo>
                    <a:pt x="736168" y="1155255"/>
                  </a:lnTo>
                  <a:lnTo>
                    <a:pt x="734847" y="1153845"/>
                  </a:lnTo>
                  <a:lnTo>
                    <a:pt x="733780" y="1152283"/>
                  </a:lnTo>
                  <a:lnTo>
                    <a:pt x="732790" y="1152867"/>
                  </a:lnTo>
                  <a:lnTo>
                    <a:pt x="731799" y="1153426"/>
                  </a:lnTo>
                  <a:lnTo>
                    <a:pt x="730783" y="1153960"/>
                  </a:lnTo>
                  <a:lnTo>
                    <a:pt x="732015" y="1156665"/>
                  </a:lnTo>
                  <a:lnTo>
                    <a:pt x="733272" y="1159395"/>
                  </a:lnTo>
                  <a:lnTo>
                    <a:pt x="734517" y="1162113"/>
                  </a:lnTo>
                  <a:lnTo>
                    <a:pt x="736904" y="1161275"/>
                  </a:lnTo>
                  <a:lnTo>
                    <a:pt x="736904" y="1159827"/>
                  </a:lnTo>
                  <a:lnTo>
                    <a:pt x="737298" y="1158227"/>
                  </a:lnTo>
                  <a:close/>
                </a:path>
                <a:path w="2132965" h="2747645">
                  <a:moveTo>
                    <a:pt x="787641" y="1072857"/>
                  </a:moveTo>
                  <a:lnTo>
                    <a:pt x="787196" y="1070876"/>
                  </a:lnTo>
                  <a:lnTo>
                    <a:pt x="786803" y="1068171"/>
                  </a:lnTo>
                  <a:lnTo>
                    <a:pt x="784644" y="1068959"/>
                  </a:lnTo>
                  <a:lnTo>
                    <a:pt x="782243" y="1069428"/>
                  </a:lnTo>
                  <a:lnTo>
                    <a:pt x="782205" y="1069924"/>
                  </a:lnTo>
                  <a:lnTo>
                    <a:pt x="782154" y="1071765"/>
                  </a:lnTo>
                  <a:lnTo>
                    <a:pt x="782612" y="1073835"/>
                  </a:lnTo>
                  <a:lnTo>
                    <a:pt x="783856" y="1075855"/>
                  </a:lnTo>
                  <a:lnTo>
                    <a:pt x="787501" y="1075131"/>
                  </a:lnTo>
                  <a:lnTo>
                    <a:pt x="787539" y="1074801"/>
                  </a:lnTo>
                  <a:lnTo>
                    <a:pt x="787641" y="1072857"/>
                  </a:lnTo>
                  <a:close/>
                </a:path>
                <a:path w="2132965" h="2747645">
                  <a:moveTo>
                    <a:pt x="885253" y="676579"/>
                  </a:moveTo>
                  <a:lnTo>
                    <a:pt x="878573" y="669785"/>
                  </a:lnTo>
                  <a:lnTo>
                    <a:pt x="873277" y="666813"/>
                  </a:lnTo>
                  <a:lnTo>
                    <a:pt x="867740" y="667283"/>
                  </a:lnTo>
                  <a:lnTo>
                    <a:pt x="860336" y="670814"/>
                  </a:lnTo>
                  <a:lnTo>
                    <a:pt x="885253" y="676579"/>
                  </a:lnTo>
                  <a:close/>
                </a:path>
                <a:path w="2132965" h="2747645">
                  <a:moveTo>
                    <a:pt x="913777" y="1900415"/>
                  </a:moveTo>
                  <a:lnTo>
                    <a:pt x="906348" y="1896389"/>
                  </a:lnTo>
                  <a:lnTo>
                    <a:pt x="905865" y="1897176"/>
                  </a:lnTo>
                  <a:lnTo>
                    <a:pt x="905370" y="1897938"/>
                  </a:lnTo>
                  <a:lnTo>
                    <a:pt x="904849" y="1898688"/>
                  </a:lnTo>
                  <a:lnTo>
                    <a:pt x="911250" y="1903806"/>
                  </a:lnTo>
                  <a:lnTo>
                    <a:pt x="912101" y="1902688"/>
                  </a:lnTo>
                  <a:lnTo>
                    <a:pt x="912926" y="1901532"/>
                  </a:lnTo>
                  <a:lnTo>
                    <a:pt x="913777" y="1900415"/>
                  </a:lnTo>
                  <a:close/>
                </a:path>
                <a:path w="2132965" h="2747645">
                  <a:moveTo>
                    <a:pt x="931176" y="2231694"/>
                  </a:moveTo>
                  <a:lnTo>
                    <a:pt x="923950" y="2211540"/>
                  </a:lnTo>
                  <a:lnTo>
                    <a:pt x="919416" y="2220912"/>
                  </a:lnTo>
                  <a:lnTo>
                    <a:pt x="918819" y="2226462"/>
                  </a:lnTo>
                  <a:lnTo>
                    <a:pt x="922591" y="2229599"/>
                  </a:lnTo>
                  <a:lnTo>
                    <a:pt x="931176" y="2231694"/>
                  </a:lnTo>
                  <a:close/>
                </a:path>
                <a:path w="2132965" h="2747645">
                  <a:moveTo>
                    <a:pt x="950442" y="1093622"/>
                  </a:moveTo>
                  <a:lnTo>
                    <a:pt x="947610" y="1094168"/>
                  </a:lnTo>
                  <a:lnTo>
                    <a:pt x="945464" y="1094117"/>
                  </a:lnTo>
                  <a:lnTo>
                    <a:pt x="943927" y="1095044"/>
                  </a:lnTo>
                  <a:lnTo>
                    <a:pt x="943292" y="1095451"/>
                  </a:lnTo>
                  <a:lnTo>
                    <a:pt x="943787" y="1097826"/>
                  </a:lnTo>
                  <a:lnTo>
                    <a:pt x="943775" y="1099299"/>
                  </a:lnTo>
                  <a:lnTo>
                    <a:pt x="945705" y="1099235"/>
                  </a:lnTo>
                  <a:lnTo>
                    <a:pt x="947762" y="1099578"/>
                  </a:lnTo>
                  <a:lnTo>
                    <a:pt x="950125" y="1098651"/>
                  </a:lnTo>
                  <a:lnTo>
                    <a:pt x="949985" y="1096289"/>
                  </a:lnTo>
                  <a:lnTo>
                    <a:pt x="950442" y="1093622"/>
                  </a:lnTo>
                  <a:close/>
                </a:path>
                <a:path w="2132965" h="2747645">
                  <a:moveTo>
                    <a:pt x="1002512" y="1121333"/>
                  </a:moveTo>
                  <a:lnTo>
                    <a:pt x="1002499" y="1118743"/>
                  </a:lnTo>
                  <a:lnTo>
                    <a:pt x="1002499" y="1116139"/>
                  </a:lnTo>
                  <a:lnTo>
                    <a:pt x="999769" y="1116469"/>
                  </a:lnTo>
                  <a:lnTo>
                    <a:pt x="998397" y="1116609"/>
                  </a:lnTo>
                  <a:lnTo>
                    <a:pt x="998943" y="1119149"/>
                  </a:lnTo>
                  <a:lnTo>
                    <a:pt x="1000099" y="1124216"/>
                  </a:lnTo>
                  <a:lnTo>
                    <a:pt x="1001712" y="1124038"/>
                  </a:lnTo>
                  <a:lnTo>
                    <a:pt x="1002512" y="1123924"/>
                  </a:lnTo>
                  <a:lnTo>
                    <a:pt x="1002512" y="1121333"/>
                  </a:lnTo>
                  <a:close/>
                </a:path>
                <a:path w="2132965" h="2747645">
                  <a:moveTo>
                    <a:pt x="1005128" y="2578747"/>
                  </a:moveTo>
                  <a:lnTo>
                    <a:pt x="1003820" y="2571394"/>
                  </a:lnTo>
                  <a:lnTo>
                    <a:pt x="1001788" y="2564358"/>
                  </a:lnTo>
                  <a:lnTo>
                    <a:pt x="997419" y="2558338"/>
                  </a:lnTo>
                  <a:lnTo>
                    <a:pt x="989139" y="2554046"/>
                  </a:lnTo>
                  <a:lnTo>
                    <a:pt x="999871" y="2581084"/>
                  </a:lnTo>
                  <a:lnTo>
                    <a:pt x="1005128" y="2578747"/>
                  </a:lnTo>
                  <a:close/>
                </a:path>
                <a:path w="2132965" h="2747645">
                  <a:moveTo>
                    <a:pt x="1028966" y="649490"/>
                  </a:moveTo>
                  <a:lnTo>
                    <a:pt x="1020673" y="658914"/>
                  </a:lnTo>
                  <a:lnTo>
                    <a:pt x="1017041" y="665492"/>
                  </a:lnTo>
                  <a:lnTo>
                    <a:pt x="1017600" y="670712"/>
                  </a:lnTo>
                  <a:lnTo>
                    <a:pt x="1021918" y="676084"/>
                  </a:lnTo>
                  <a:lnTo>
                    <a:pt x="1028966" y="649490"/>
                  </a:lnTo>
                  <a:close/>
                </a:path>
                <a:path w="2132965" h="2747645">
                  <a:moveTo>
                    <a:pt x="1062139" y="2300948"/>
                  </a:moveTo>
                  <a:lnTo>
                    <a:pt x="1060983" y="2300084"/>
                  </a:lnTo>
                  <a:lnTo>
                    <a:pt x="1059802" y="2299233"/>
                  </a:lnTo>
                  <a:lnTo>
                    <a:pt x="1058659" y="2298357"/>
                  </a:lnTo>
                  <a:lnTo>
                    <a:pt x="1054087" y="2305494"/>
                  </a:lnTo>
                  <a:lnTo>
                    <a:pt x="1055331" y="2306193"/>
                  </a:lnTo>
                  <a:lnTo>
                    <a:pt x="1057478" y="2307679"/>
                  </a:lnTo>
                  <a:lnTo>
                    <a:pt x="1059319" y="2305469"/>
                  </a:lnTo>
                  <a:lnTo>
                    <a:pt x="1060665" y="2303145"/>
                  </a:lnTo>
                  <a:lnTo>
                    <a:pt x="1062139" y="2300948"/>
                  </a:lnTo>
                  <a:close/>
                </a:path>
                <a:path w="2132965" h="2747645">
                  <a:moveTo>
                    <a:pt x="1076794" y="1678990"/>
                  </a:moveTo>
                  <a:lnTo>
                    <a:pt x="1075207" y="1670405"/>
                  </a:lnTo>
                  <a:lnTo>
                    <a:pt x="1072883" y="1664017"/>
                  </a:lnTo>
                  <a:lnTo>
                    <a:pt x="1070394" y="1655572"/>
                  </a:lnTo>
                  <a:lnTo>
                    <a:pt x="1065644" y="1662150"/>
                  </a:lnTo>
                  <a:lnTo>
                    <a:pt x="1063625" y="1668322"/>
                  </a:lnTo>
                  <a:lnTo>
                    <a:pt x="1063612" y="1674152"/>
                  </a:lnTo>
                  <a:lnTo>
                    <a:pt x="1064907" y="1679740"/>
                  </a:lnTo>
                  <a:lnTo>
                    <a:pt x="1065504" y="1681797"/>
                  </a:lnTo>
                  <a:lnTo>
                    <a:pt x="1070140" y="1683258"/>
                  </a:lnTo>
                  <a:lnTo>
                    <a:pt x="1073988" y="1683778"/>
                  </a:lnTo>
                  <a:lnTo>
                    <a:pt x="1076794" y="1678990"/>
                  </a:lnTo>
                  <a:close/>
                </a:path>
                <a:path w="2132965" h="2747645">
                  <a:moveTo>
                    <a:pt x="1087234" y="349465"/>
                  </a:moveTo>
                  <a:lnTo>
                    <a:pt x="1078865" y="333971"/>
                  </a:lnTo>
                  <a:lnTo>
                    <a:pt x="1075372" y="338963"/>
                  </a:lnTo>
                  <a:lnTo>
                    <a:pt x="1071753" y="344068"/>
                  </a:lnTo>
                  <a:lnTo>
                    <a:pt x="1075905" y="346735"/>
                  </a:lnTo>
                  <a:lnTo>
                    <a:pt x="1080008" y="349415"/>
                  </a:lnTo>
                  <a:lnTo>
                    <a:pt x="1084605" y="352082"/>
                  </a:lnTo>
                  <a:lnTo>
                    <a:pt x="1085926" y="350583"/>
                  </a:lnTo>
                  <a:lnTo>
                    <a:pt x="1087234" y="349465"/>
                  </a:lnTo>
                  <a:close/>
                </a:path>
                <a:path w="2132965" h="2747645">
                  <a:moveTo>
                    <a:pt x="1091476" y="1231696"/>
                  </a:moveTo>
                  <a:lnTo>
                    <a:pt x="1090879" y="1229029"/>
                  </a:lnTo>
                  <a:lnTo>
                    <a:pt x="1090561" y="1227569"/>
                  </a:lnTo>
                  <a:lnTo>
                    <a:pt x="1090193" y="1226032"/>
                  </a:lnTo>
                  <a:lnTo>
                    <a:pt x="1088339" y="1226553"/>
                  </a:lnTo>
                  <a:lnTo>
                    <a:pt x="1086192" y="1226667"/>
                  </a:lnTo>
                  <a:lnTo>
                    <a:pt x="1084160" y="1228217"/>
                  </a:lnTo>
                  <a:lnTo>
                    <a:pt x="1084694" y="1231811"/>
                  </a:lnTo>
                  <a:lnTo>
                    <a:pt x="1085202" y="1231950"/>
                  </a:lnTo>
                  <a:lnTo>
                    <a:pt x="1086942" y="1232331"/>
                  </a:lnTo>
                  <a:lnTo>
                    <a:pt x="1088974" y="1231900"/>
                  </a:lnTo>
                  <a:lnTo>
                    <a:pt x="1091476" y="1231696"/>
                  </a:lnTo>
                  <a:close/>
                </a:path>
                <a:path w="2132965" h="2747645">
                  <a:moveTo>
                    <a:pt x="1091679" y="1806232"/>
                  </a:moveTo>
                  <a:lnTo>
                    <a:pt x="1090803" y="1804581"/>
                  </a:lnTo>
                  <a:lnTo>
                    <a:pt x="1090396" y="1802625"/>
                  </a:lnTo>
                  <a:lnTo>
                    <a:pt x="1088631" y="1803679"/>
                  </a:lnTo>
                  <a:lnTo>
                    <a:pt x="1086319" y="1804263"/>
                  </a:lnTo>
                  <a:lnTo>
                    <a:pt x="1086243" y="1805038"/>
                  </a:lnTo>
                  <a:lnTo>
                    <a:pt x="1086180" y="1806600"/>
                  </a:lnTo>
                  <a:lnTo>
                    <a:pt x="1087272" y="1808226"/>
                  </a:lnTo>
                  <a:lnTo>
                    <a:pt x="1087894" y="1809864"/>
                  </a:lnTo>
                  <a:lnTo>
                    <a:pt x="1089037" y="1809013"/>
                  </a:lnTo>
                  <a:lnTo>
                    <a:pt x="1090803" y="1808429"/>
                  </a:lnTo>
                  <a:lnTo>
                    <a:pt x="1091272" y="1807311"/>
                  </a:lnTo>
                  <a:lnTo>
                    <a:pt x="1091679" y="1806232"/>
                  </a:lnTo>
                  <a:close/>
                </a:path>
                <a:path w="2132965" h="2747645">
                  <a:moveTo>
                    <a:pt x="1094879" y="2421178"/>
                  </a:moveTo>
                  <a:lnTo>
                    <a:pt x="1088605" y="2416162"/>
                  </a:lnTo>
                  <a:lnTo>
                    <a:pt x="1086916" y="2418283"/>
                  </a:lnTo>
                  <a:lnTo>
                    <a:pt x="1093673" y="2422829"/>
                  </a:lnTo>
                  <a:lnTo>
                    <a:pt x="1094092" y="2422258"/>
                  </a:lnTo>
                  <a:lnTo>
                    <a:pt x="1094511" y="2421712"/>
                  </a:lnTo>
                  <a:lnTo>
                    <a:pt x="1094879" y="2421178"/>
                  </a:lnTo>
                  <a:close/>
                </a:path>
                <a:path w="2132965" h="2747645">
                  <a:moveTo>
                    <a:pt x="1116799" y="2430894"/>
                  </a:moveTo>
                  <a:lnTo>
                    <a:pt x="1116012" y="2428697"/>
                  </a:lnTo>
                  <a:lnTo>
                    <a:pt x="1115745" y="2427147"/>
                  </a:lnTo>
                  <a:lnTo>
                    <a:pt x="1114577" y="2425649"/>
                  </a:lnTo>
                  <a:lnTo>
                    <a:pt x="1112266" y="2425954"/>
                  </a:lnTo>
                  <a:lnTo>
                    <a:pt x="1112024" y="2426436"/>
                  </a:lnTo>
                  <a:lnTo>
                    <a:pt x="1111453" y="2427668"/>
                  </a:lnTo>
                  <a:lnTo>
                    <a:pt x="1111618" y="2429243"/>
                  </a:lnTo>
                  <a:lnTo>
                    <a:pt x="1111478" y="2430653"/>
                  </a:lnTo>
                  <a:lnTo>
                    <a:pt x="1116799" y="2430894"/>
                  </a:lnTo>
                  <a:close/>
                </a:path>
                <a:path w="2132965" h="2747645">
                  <a:moveTo>
                    <a:pt x="1132166" y="2373299"/>
                  </a:moveTo>
                  <a:lnTo>
                    <a:pt x="1129157" y="2369794"/>
                  </a:lnTo>
                  <a:lnTo>
                    <a:pt x="1127696" y="2366454"/>
                  </a:lnTo>
                  <a:lnTo>
                    <a:pt x="1124762" y="2368766"/>
                  </a:lnTo>
                  <a:lnTo>
                    <a:pt x="1119797" y="2370759"/>
                  </a:lnTo>
                  <a:lnTo>
                    <a:pt x="1118565" y="2378316"/>
                  </a:lnTo>
                  <a:lnTo>
                    <a:pt x="1120584" y="2383548"/>
                  </a:lnTo>
                  <a:lnTo>
                    <a:pt x="1121422" y="2388603"/>
                  </a:lnTo>
                  <a:lnTo>
                    <a:pt x="1125575" y="2389035"/>
                  </a:lnTo>
                  <a:lnTo>
                    <a:pt x="1127747" y="2384806"/>
                  </a:lnTo>
                  <a:lnTo>
                    <a:pt x="1130947" y="2380754"/>
                  </a:lnTo>
                  <a:lnTo>
                    <a:pt x="1132166" y="2373299"/>
                  </a:lnTo>
                  <a:close/>
                </a:path>
                <a:path w="2132965" h="2747645">
                  <a:moveTo>
                    <a:pt x="1170406" y="2073440"/>
                  </a:moveTo>
                  <a:lnTo>
                    <a:pt x="1163167" y="2068969"/>
                  </a:lnTo>
                  <a:lnTo>
                    <a:pt x="1158468" y="2066124"/>
                  </a:lnTo>
                  <a:lnTo>
                    <a:pt x="1155192" y="2083460"/>
                  </a:lnTo>
                  <a:lnTo>
                    <a:pt x="1170406" y="2073440"/>
                  </a:lnTo>
                  <a:close/>
                </a:path>
                <a:path w="2132965" h="2747645">
                  <a:moveTo>
                    <a:pt x="1185633" y="27216"/>
                  </a:moveTo>
                  <a:lnTo>
                    <a:pt x="1183703" y="22250"/>
                  </a:lnTo>
                  <a:lnTo>
                    <a:pt x="1179271" y="15544"/>
                  </a:lnTo>
                  <a:lnTo>
                    <a:pt x="1183601" y="41859"/>
                  </a:lnTo>
                  <a:lnTo>
                    <a:pt x="1185468" y="32931"/>
                  </a:lnTo>
                  <a:lnTo>
                    <a:pt x="1185633" y="27216"/>
                  </a:lnTo>
                  <a:close/>
                </a:path>
                <a:path w="2132965" h="2747645">
                  <a:moveTo>
                    <a:pt x="1223721" y="959053"/>
                  </a:moveTo>
                  <a:lnTo>
                    <a:pt x="1217701" y="950963"/>
                  </a:lnTo>
                  <a:lnTo>
                    <a:pt x="1213586" y="947559"/>
                  </a:lnTo>
                  <a:lnTo>
                    <a:pt x="1209624" y="948182"/>
                  </a:lnTo>
                  <a:lnTo>
                    <a:pt x="1204061" y="952246"/>
                  </a:lnTo>
                  <a:lnTo>
                    <a:pt x="1210729" y="954582"/>
                  </a:lnTo>
                  <a:lnTo>
                    <a:pt x="1223721" y="959053"/>
                  </a:lnTo>
                  <a:close/>
                </a:path>
                <a:path w="2132965" h="2747645">
                  <a:moveTo>
                    <a:pt x="1234833" y="2049297"/>
                  </a:moveTo>
                  <a:lnTo>
                    <a:pt x="1229220" y="2042287"/>
                  </a:lnTo>
                  <a:lnTo>
                    <a:pt x="1227340" y="2043709"/>
                  </a:lnTo>
                  <a:lnTo>
                    <a:pt x="1226426" y="2044484"/>
                  </a:lnTo>
                  <a:lnTo>
                    <a:pt x="1228229" y="2046820"/>
                  </a:lnTo>
                  <a:lnTo>
                    <a:pt x="1231861" y="2051621"/>
                  </a:lnTo>
                  <a:lnTo>
                    <a:pt x="1232865" y="2050821"/>
                  </a:lnTo>
                  <a:lnTo>
                    <a:pt x="1234833" y="2049297"/>
                  </a:lnTo>
                  <a:close/>
                </a:path>
                <a:path w="2132965" h="2747645">
                  <a:moveTo>
                    <a:pt x="1243291" y="1736217"/>
                  </a:moveTo>
                  <a:lnTo>
                    <a:pt x="1241158" y="1729943"/>
                  </a:lnTo>
                  <a:lnTo>
                    <a:pt x="1240040" y="1726793"/>
                  </a:lnTo>
                  <a:lnTo>
                    <a:pt x="1238808" y="1727250"/>
                  </a:lnTo>
                  <a:lnTo>
                    <a:pt x="1237538" y="1727682"/>
                  </a:lnTo>
                  <a:lnTo>
                    <a:pt x="1236306" y="1728139"/>
                  </a:lnTo>
                  <a:lnTo>
                    <a:pt x="1240332" y="1737474"/>
                  </a:lnTo>
                  <a:lnTo>
                    <a:pt x="1241336" y="1737042"/>
                  </a:lnTo>
                  <a:lnTo>
                    <a:pt x="1242326" y="1736648"/>
                  </a:lnTo>
                  <a:lnTo>
                    <a:pt x="1243291" y="1736217"/>
                  </a:lnTo>
                  <a:close/>
                </a:path>
                <a:path w="2132965" h="2747645">
                  <a:moveTo>
                    <a:pt x="1275257" y="2373973"/>
                  </a:moveTo>
                  <a:lnTo>
                    <a:pt x="1274470" y="2372068"/>
                  </a:lnTo>
                  <a:lnTo>
                    <a:pt x="1274102" y="2369947"/>
                  </a:lnTo>
                  <a:lnTo>
                    <a:pt x="1272895" y="2368461"/>
                  </a:lnTo>
                  <a:lnTo>
                    <a:pt x="1271968" y="2367356"/>
                  </a:lnTo>
                  <a:lnTo>
                    <a:pt x="1270050" y="2367051"/>
                  </a:lnTo>
                  <a:lnTo>
                    <a:pt x="1268577" y="2366403"/>
                  </a:lnTo>
                  <a:lnTo>
                    <a:pt x="1268412" y="2367648"/>
                  </a:lnTo>
                  <a:lnTo>
                    <a:pt x="1268018" y="2370163"/>
                  </a:lnTo>
                  <a:lnTo>
                    <a:pt x="1269047" y="2371826"/>
                  </a:lnTo>
                  <a:lnTo>
                    <a:pt x="1269809" y="2373820"/>
                  </a:lnTo>
                  <a:lnTo>
                    <a:pt x="1271231" y="2375027"/>
                  </a:lnTo>
                  <a:lnTo>
                    <a:pt x="1271879" y="2375535"/>
                  </a:lnTo>
                  <a:lnTo>
                    <a:pt x="1273860" y="2374354"/>
                  </a:lnTo>
                  <a:lnTo>
                    <a:pt x="1275257" y="2373973"/>
                  </a:lnTo>
                  <a:close/>
                </a:path>
                <a:path w="2132965" h="2747645">
                  <a:moveTo>
                    <a:pt x="1300251" y="1955800"/>
                  </a:moveTo>
                  <a:lnTo>
                    <a:pt x="1298651" y="1955038"/>
                  </a:lnTo>
                  <a:lnTo>
                    <a:pt x="1297851" y="1954669"/>
                  </a:lnTo>
                  <a:lnTo>
                    <a:pt x="1296327" y="1957095"/>
                  </a:lnTo>
                  <a:lnTo>
                    <a:pt x="1294828" y="1959571"/>
                  </a:lnTo>
                  <a:lnTo>
                    <a:pt x="1293304" y="1962010"/>
                  </a:lnTo>
                  <a:lnTo>
                    <a:pt x="1297343" y="1963661"/>
                  </a:lnTo>
                  <a:lnTo>
                    <a:pt x="1298295" y="1961045"/>
                  </a:lnTo>
                  <a:lnTo>
                    <a:pt x="1300251" y="1955800"/>
                  </a:lnTo>
                  <a:close/>
                </a:path>
                <a:path w="2132965" h="2747645">
                  <a:moveTo>
                    <a:pt x="1369390" y="2616619"/>
                  </a:moveTo>
                  <a:lnTo>
                    <a:pt x="1365834" y="2616263"/>
                  </a:lnTo>
                  <a:lnTo>
                    <a:pt x="1363446" y="2615298"/>
                  </a:lnTo>
                  <a:lnTo>
                    <a:pt x="1361020" y="2616911"/>
                  </a:lnTo>
                  <a:lnTo>
                    <a:pt x="1361033" y="2619514"/>
                  </a:lnTo>
                  <a:lnTo>
                    <a:pt x="1360512" y="2621343"/>
                  </a:lnTo>
                  <a:lnTo>
                    <a:pt x="1362329" y="2621813"/>
                  </a:lnTo>
                  <a:lnTo>
                    <a:pt x="1364449" y="2623083"/>
                  </a:lnTo>
                  <a:lnTo>
                    <a:pt x="1365935" y="2622588"/>
                  </a:lnTo>
                  <a:lnTo>
                    <a:pt x="1367193" y="2622118"/>
                  </a:lnTo>
                  <a:lnTo>
                    <a:pt x="1367739" y="2619629"/>
                  </a:lnTo>
                  <a:lnTo>
                    <a:pt x="1369390" y="2616619"/>
                  </a:lnTo>
                  <a:close/>
                </a:path>
                <a:path w="2132965" h="2747645">
                  <a:moveTo>
                    <a:pt x="1375079" y="1199972"/>
                  </a:moveTo>
                  <a:lnTo>
                    <a:pt x="1373911" y="1199515"/>
                  </a:lnTo>
                  <a:lnTo>
                    <a:pt x="1371561" y="1198499"/>
                  </a:lnTo>
                  <a:lnTo>
                    <a:pt x="1366875" y="1204798"/>
                  </a:lnTo>
                  <a:lnTo>
                    <a:pt x="1362189" y="1210970"/>
                  </a:lnTo>
                  <a:lnTo>
                    <a:pt x="1356372" y="1218742"/>
                  </a:lnTo>
                  <a:lnTo>
                    <a:pt x="1371015" y="1222768"/>
                  </a:lnTo>
                  <a:lnTo>
                    <a:pt x="1375079" y="1199972"/>
                  </a:lnTo>
                  <a:close/>
                </a:path>
                <a:path w="2132965" h="2747645">
                  <a:moveTo>
                    <a:pt x="1426768" y="1735480"/>
                  </a:moveTo>
                  <a:lnTo>
                    <a:pt x="1426184" y="1733435"/>
                  </a:lnTo>
                  <a:lnTo>
                    <a:pt x="1426222" y="1731975"/>
                  </a:lnTo>
                  <a:lnTo>
                    <a:pt x="1419301" y="1732292"/>
                  </a:lnTo>
                  <a:lnTo>
                    <a:pt x="1420431" y="1734693"/>
                  </a:lnTo>
                  <a:lnTo>
                    <a:pt x="1420736" y="1736648"/>
                  </a:lnTo>
                  <a:lnTo>
                    <a:pt x="1421688" y="1736991"/>
                  </a:lnTo>
                  <a:lnTo>
                    <a:pt x="1422946" y="1737487"/>
                  </a:lnTo>
                  <a:lnTo>
                    <a:pt x="1425143" y="1737144"/>
                  </a:lnTo>
                  <a:lnTo>
                    <a:pt x="1426019" y="1736267"/>
                  </a:lnTo>
                  <a:lnTo>
                    <a:pt x="1426768" y="1735480"/>
                  </a:lnTo>
                  <a:close/>
                </a:path>
                <a:path w="2132965" h="2747645">
                  <a:moveTo>
                    <a:pt x="1436420" y="1332077"/>
                  </a:moveTo>
                  <a:lnTo>
                    <a:pt x="1428178" y="1326807"/>
                  </a:lnTo>
                  <a:lnTo>
                    <a:pt x="1423962" y="1329131"/>
                  </a:lnTo>
                  <a:lnTo>
                    <a:pt x="1420406" y="1334173"/>
                  </a:lnTo>
                  <a:lnTo>
                    <a:pt x="1416862" y="1338910"/>
                  </a:lnTo>
                  <a:lnTo>
                    <a:pt x="1413675" y="1344002"/>
                  </a:lnTo>
                  <a:lnTo>
                    <a:pt x="1412036" y="1350124"/>
                  </a:lnTo>
                  <a:lnTo>
                    <a:pt x="1413141" y="1357934"/>
                  </a:lnTo>
                  <a:lnTo>
                    <a:pt x="1436420" y="1332077"/>
                  </a:lnTo>
                  <a:close/>
                </a:path>
                <a:path w="2132965" h="2747645">
                  <a:moveTo>
                    <a:pt x="1441132" y="1737956"/>
                  </a:moveTo>
                  <a:lnTo>
                    <a:pt x="1435519" y="1735366"/>
                  </a:lnTo>
                  <a:lnTo>
                    <a:pt x="1431290" y="1733384"/>
                  </a:lnTo>
                  <a:lnTo>
                    <a:pt x="1427086" y="1731467"/>
                  </a:lnTo>
                  <a:lnTo>
                    <a:pt x="1430756" y="1744256"/>
                  </a:lnTo>
                  <a:lnTo>
                    <a:pt x="1441132" y="1737956"/>
                  </a:lnTo>
                  <a:close/>
                </a:path>
                <a:path w="2132965" h="2747645">
                  <a:moveTo>
                    <a:pt x="1459496" y="1334922"/>
                  </a:moveTo>
                  <a:lnTo>
                    <a:pt x="1453426" y="1330071"/>
                  </a:lnTo>
                  <a:lnTo>
                    <a:pt x="1451749" y="1332166"/>
                  </a:lnTo>
                  <a:lnTo>
                    <a:pt x="1457807" y="1337005"/>
                  </a:lnTo>
                  <a:lnTo>
                    <a:pt x="1458937" y="1335620"/>
                  </a:lnTo>
                  <a:lnTo>
                    <a:pt x="1459496" y="1334922"/>
                  </a:lnTo>
                  <a:close/>
                </a:path>
                <a:path w="2132965" h="2747645">
                  <a:moveTo>
                    <a:pt x="1468310" y="42214"/>
                  </a:moveTo>
                  <a:lnTo>
                    <a:pt x="1467129" y="32512"/>
                  </a:lnTo>
                  <a:lnTo>
                    <a:pt x="1464233" y="30683"/>
                  </a:lnTo>
                  <a:lnTo>
                    <a:pt x="1461325" y="27190"/>
                  </a:lnTo>
                  <a:lnTo>
                    <a:pt x="1457096" y="36868"/>
                  </a:lnTo>
                  <a:lnTo>
                    <a:pt x="1454785" y="42227"/>
                  </a:lnTo>
                  <a:lnTo>
                    <a:pt x="1465338" y="46012"/>
                  </a:lnTo>
                  <a:lnTo>
                    <a:pt x="1468310" y="42214"/>
                  </a:lnTo>
                  <a:close/>
                </a:path>
                <a:path w="2132965" h="2747645">
                  <a:moveTo>
                    <a:pt x="1479029" y="2740545"/>
                  </a:moveTo>
                  <a:lnTo>
                    <a:pt x="1476209" y="2741091"/>
                  </a:lnTo>
                  <a:lnTo>
                    <a:pt x="1474089" y="2740939"/>
                  </a:lnTo>
                  <a:lnTo>
                    <a:pt x="1472653" y="2742793"/>
                  </a:lnTo>
                  <a:lnTo>
                    <a:pt x="1472806" y="2745155"/>
                  </a:lnTo>
                  <a:lnTo>
                    <a:pt x="1474114" y="2747099"/>
                  </a:lnTo>
                  <a:lnTo>
                    <a:pt x="1477289" y="2747391"/>
                  </a:lnTo>
                  <a:lnTo>
                    <a:pt x="1478191" y="2745346"/>
                  </a:lnTo>
                  <a:lnTo>
                    <a:pt x="1478394" y="2743365"/>
                  </a:lnTo>
                  <a:lnTo>
                    <a:pt x="1479029" y="2740545"/>
                  </a:lnTo>
                  <a:close/>
                </a:path>
                <a:path w="2132965" h="2747645">
                  <a:moveTo>
                    <a:pt x="1501914" y="1289431"/>
                  </a:moveTo>
                  <a:lnTo>
                    <a:pt x="1501343" y="1288135"/>
                  </a:lnTo>
                  <a:lnTo>
                    <a:pt x="1501076" y="1286129"/>
                  </a:lnTo>
                  <a:lnTo>
                    <a:pt x="1500187" y="1285811"/>
                  </a:lnTo>
                  <a:lnTo>
                    <a:pt x="1498396" y="1285227"/>
                  </a:lnTo>
                  <a:lnTo>
                    <a:pt x="1496339" y="1285570"/>
                  </a:lnTo>
                  <a:lnTo>
                    <a:pt x="1493697" y="1285544"/>
                  </a:lnTo>
                  <a:lnTo>
                    <a:pt x="1494421" y="1288059"/>
                  </a:lnTo>
                  <a:lnTo>
                    <a:pt x="1494929" y="1290815"/>
                  </a:lnTo>
                  <a:lnTo>
                    <a:pt x="1497545" y="1290726"/>
                  </a:lnTo>
                  <a:lnTo>
                    <a:pt x="1499730" y="1289977"/>
                  </a:lnTo>
                  <a:lnTo>
                    <a:pt x="1501914" y="1289431"/>
                  </a:lnTo>
                  <a:close/>
                </a:path>
                <a:path w="2132965" h="2747645">
                  <a:moveTo>
                    <a:pt x="1502981" y="1304861"/>
                  </a:moveTo>
                  <a:lnTo>
                    <a:pt x="1502460" y="1302308"/>
                  </a:lnTo>
                  <a:lnTo>
                    <a:pt x="1502130" y="1299921"/>
                  </a:lnTo>
                  <a:lnTo>
                    <a:pt x="1499616" y="1300861"/>
                  </a:lnTo>
                  <a:lnTo>
                    <a:pt x="1497596" y="1301280"/>
                  </a:lnTo>
                  <a:lnTo>
                    <a:pt x="1496072" y="1302410"/>
                  </a:lnTo>
                  <a:lnTo>
                    <a:pt x="1495463" y="1302893"/>
                  </a:lnTo>
                  <a:lnTo>
                    <a:pt x="1495958" y="1304886"/>
                  </a:lnTo>
                  <a:lnTo>
                    <a:pt x="1495971" y="1306195"/>
                  </a:lnTo>
                  <a:lnTo>
                    <a:pt x="1498269" y="1305852"/>
                  </a:lnTo>
                  <a:lnTo>
                    <a:pt x="1500593" y="1305572"/>
                  </a:lnTo>
                  <a:lnTo>
                    <a:pt x="1502816" y="1304925"/>
                  </a:lnTo>
                  <a:lnTo>
                    <a:pt x="1502981" y="1304861"/>
                  </a:lnTo>
                  <a:close/>
                </a:path>
                <a:path w="2132965" h="2747645">
                  <a:moveTo>
                    <a:pt x="1517332" y="1770418"/>
                  </a:moveTo>
                  <a:lnTo>
                    <a:pt x="1515795" y="1768576"/>
                  </a:lnTo>
                  <a:lnTo>
                    <a:pt x="1512773" y="1764906"/>
                  </a:lnTo>
                  <a:lnTo>
                    <a:pt x="1511363" y="1766074"/>
                  </a:lnTo>
                  <a:lnTo>
                    <a:pt x="1510626" y="1766658"/>
                  </a:lnTo>
                  <a:lnTo>
                    <a:pt x="1515097" y="1772208"/>
                  </a:lnTo>
                  <a:lnTo>
                    <a:pt x="1516570" y="1770989"/>
                  </a:lnTo>
                  <a:lnTo>
                    <a:pt x="1517332" y="1770418"/>
                  </a:lnTo>
                  <a:close/>
                </a:path>
                <a:path w="2132965" h="2747645">
                  <a:moveTo>
                    <a:pt x="1576882" y="518629"/>
                  </a:moveTo>
                  <a:lnTo>
                    <a:pt x="1560588" y="521322"/>
                  </a:lnTo>
                  <a:lnTo>
                    <a:pt x="1562011" y="527646"/>
                  </a:lnTo>
                  <a:lnTo>
                    <a:pt x="1565516" y="542747"/>
                  </a:lnTo>
                  <a:lnTo>
                    <a:pt x="1576882" y="518629"/>
                  </a:lnTo>
                  <a:close/>
                </a:path>
                <a:path w="2132965" h="2747645">
                  <a:moveTo>
                    <a:pt x="1676196" y="1421676"/>
                  </a:moveTo>
                  <a:lnTo>
                    <a:pt x="1671739" y="1419910"/>
                  </a:lnTo>
                  <a:lnTo>
                    <a:pt x="1668462" y="1417281"/>
                  </a:lnTo>
                  <a:lnTo>
                    <a:pt x="1663865" y="1418526"/>
                  </a:lnTo>
                  <a:lnTo>
                    <a:pt x="1660766" y="1423466"/>
                  </a:lnTo>
                  <a:lnTo>
                    <a:pt x="1662430" y="1427607"/>
                  </a:lnTo>
                  <a:lnTo>
                    <a:pt x="1666595" y="1430680"/>
                  </a:lnTo>
                  <a:lnTo>
                    <a:pt x="1668945" y="1430324"/>
                  </a:lnTo>
                  <a:lnTo>
                    <a:pt x="1671294" y="1429943"/>
                  </a:lnTo>
                  <a:lnTo>
                    <a:pt x="1673047" y="1425676"/>
                  </a:lnTo>
                  <a:lnTo>
                    <a:pt x="1676196" y="1421676"/>
                  </a:lnTo>
                  <a:close/>
                </a:path>
                <a:path w="2132965" h="2747645">
                  <a:moveTo>
                    <a:pt x="1748104" y="2485987"/>
                  </a:moveTo>
                  <a:lnTo>
                    <a:pt x="1746402" y="2483739"/>
                  </a:lnTo>
                  <a:lnTo>
                    <a:pt x="1743062" y="2479230"/>
                  </a:lnTo>
                  <a:lnTo>
                    <a:pt x="1742071" y="2480284"/>
                  </a:lnTo>
                  <a:lnTo>
                    <a:pt x="1741030" y="2481300"/>
                  </a:lnTo>
                  <a:lnTo>
                    <a:pt x="1740014" y="2482367"/>
                  </a:lnTo>
                  <a:lnTo>
                    <a:pt x="1746465" y="2487498"/>
                  </a:lnTo>
                  <a:lnTo>
                    <a:pt x="1748104" y="2485987"/>
                  </a:lnTo>
                  <a:close/>
                </a:path>
                <a:path w="2132965" h="2747645">
                  <a:moveTo>
                    <a:pt x="1799183" y="1859305"/>
                  </a:moveTo>
                  <a:lnTo>
                    <a:pt x="1788083" y="1854796"/>
                  </a:lnTo>
                  <a:lnTo>
                    <a:pt x="1782546" y="1852587"/>
                  </a:lnTo>
                  <a:lnTo>
                    <a:pt x="1783575" y="1860969"/>
                  </a:lnTo>
                  <a:lnTo>
                    <a:pt x="1785810" y="1864537"/>
                  </a:lnTo>
                  <a:lnTo>
                    <a:pt x="1790573" y="1863801"/>
                  </a:lnTo>
                  <a:lnTo>
                    <a:pt x="1799183" y="1859305"/>
                  </a:lnTo>
                  <a:close/>
                </a:path>
                <a:path w="2132965" h="2747645">
                  <a:moveTo>
                    <a:pt x="1879612" y="1906752"/>
                  </a:moveTo>
                  <a:lnTo>
                    <a:pt x="1878812" y="1905914"/>
                  </a:lnTo>
                  <a:lnTo>
                    <a:pt x="1878012" y="1905114"/>
                  </a:lnTo>
                  <a:lnTo>
                    <a:pt x="1875980" y="1905406"/>
                  </a:lnTo>
                  <a:lnTo>
                    <a:pt x="1874494" y="1905203"/>
                  </a:lnTo>
                  <a:lnTo>
                    <a:pt x="1874405" y="1906676"/>
                  </a:lnTo>
                  <a:lnTo>
                    <a:pt x="1873669" y="1908581"/>
                  </a:lnTo>
                  <a:lnTo>
                    <a:pt x="1874393" y="1909445"/>
                  </a:lnTo>
                  <a:lnTo>
                    <a:pt x="1875104" y="1910384"/>
                  </a:lnTo>
                  <a:lnTo>
                    <a:pt x="1877072" y="1910334"/>
                  </a:lnTo>
                  <a:lnTo>
                    <a:pt x="1879333" y="1910969"/>
                  </a:lnTo>
                  <a:lnTo>
                    <a:pt x="1879180" y="1908746"/>
                  </a:lnTo>
                  <a:lnTo>
                    <a:pt x="1879612" y="1906752"/>
                  </a:lnTo>
                  <a:close/>
                </a:path>
                <a:path w="2132965" h="2747645">
                  <a:moveTo>
                    <a:pt x="1880374" y="2419769"/>
                  </a:moveTo>
                  <a:lnTo>
                    <a:pt x="1878761" y="2410917"/>
                  </a:lnTo>
                  <a:lnTo>
                    <a:pt x="1875155" y="2413990"/>
                  </a:lnTo>
                  <a:lnTo>
                    <a:pt x="1870430" y="2418080"/>
                  </a:lnTo>
                  <a:lnTo>
                    <a:pt x="1876031" y="2419642"/>
                  </a:lnTo>
                  <a:lnTo>
                    <a:pt x="1880374" y="2419769"/>
                  </a:lnTo>
                  <a:close/>
                </a:path>
                <a:path w="2132965" h="2747645">
                  <a:moveTo>
                    <a:pt x="1893468" y="2709430"/>
                  </a:moveTo>
                  <a:lnTo>
                    <a:pt x="1888629" y="2705938"/>
                  </a:lnTo>
                  <a:lnTo>
                    <a:pt x="1885721" y="2705316"/>
                  </a:lnTo>
                  <a:lnTo>
                    <a:pt x="1881352" y="2704325"/>
                  </a:lnTo>
                  <a:lnTo>
                    <a:pt x="1876615" y="2704922"/>
                  </a:lnTo>
                  <a:lnTo>
                    <a:pt x="1870595" y="2704858"/>
                  </a:lnTo>
                  <a:lnTo>
                    <a:pt x="1873110" y="2713825"/>
                  </a:lnTo>
                  <a:lnTo>
                    <a:pt x="1876666" y="2719222"/>
                  </a:lnTo>
                  <a:lnTo>
                    <a:pt x="1881301" y="2721140"/>
                  </a:lnTo>
                  <a:lnTo>
                    <a:pt x="1887054" y="2719679"/>
                  </a:lnTo>
                  <a:lnTo>
                    <a:pt x="1890001" y="2718219"/>
                  </a:lnTo>
                  <a:lnTo>
                    <a:pt x="1892350" y="2714040"/>
                  </a:lnTo>
                  <a:lnTo>
                    <a:pt x="1893189" y="2710688"/>
                  </a:lnTo>
                  <a:lnTo>
                    <a:pt x="1893468" y="2709430"/>
                  </a:lnTo>
                  <a:close/>
                </a:path>
                <a:path w="2132965" h="2747645">
                  <a:moveTo>
                    <a:pt x="1919643" y="1496212"/>
                  </a:moveTo>
                  <a:lnTo>
                    <a:pt x="1917522" y="1486903"/>
                  </a:lnTo>
                  <a:lnTo>
                    <a:pt x="1911997" y="1490586"/>
                  </a:lnTo>
                  <a:lnTo>
                    <a:pt x="1905406" y="1493520"/>
                  </a:lnTo>
                  <a:lnTo>
                    <a:pt x="1906219" y="1503172"/>
                  </a:lnTo>
                  <a:lnTo>
                    <a:pt x="1915680" y="1500924"/>
                  </a:lnTo>
                  <a:lnTo>
                    <a:pt x="1919643" y="1496212"/>
                  </a:lnTo>
                  <a:close/>
                </a:path>
                <a:path w="2132965" h="2747645">
                  <a:moveTo>
                    <a:pt x="1942896" y="2564104"/>
                  </a:moveTo>
                  <a:lnTo>
                    <a:pt x="1942071" y="2561552"/>
                  </a:lnTo>
                  <a:lnTo>
                    <a:pt x="1941385" y="2559710"/>
                  </a:lnTo>
                  <a:lnTo>
                    <a:pt x="1941220" y="2559342"/>
                  </a:lnTo>
                  <a:lnTo>
                    <a:pt x="1937740" y="2559380"/>
                  </a:lnTo>
                  <a:lnTo>
                    <a:pt x="1935975" y="2561704"/>
                  </a:lnTo>
                  <a:lnTo>
                    <a:pt x="1935924" y="2563926"/>
                  </a:lnTo>
                  <a:lnTo>
                    <a:pt x="1934845" y="2567698"/>
                  </a:lnTo>
                  <a:lnTo>
                    <a:pt x="1938667" y="2566708"/>
                  </a:lnTo>
                  <a:lnTo>
                    <a:pt x="1941499" y="2566695"/>
                  </a:lnTo>
                  <a:lnTo>
                    <a:pt x="1942134" y="2565577"/>
                  </a:lnTo>
                  <a:lnTo>
                    <a:pt x="1942896" y="2564104"/>
                  </a:lnTo>
                  <a:close/>
                </a:path>
                <a:path w="2132965" h="2747645">
                  <a:moveTo>
                    <a:pt x="1964347" y="1955431"/>
                  </a:moveTo>
                  <a:lnTo>
                    <a:pt x="1964232" y="1953425"/>
                  </a:lnTo>
                  <a:lnTo>
                    <a:pt x="1963953" y="1946986"/>
                  </a:lnTo>
                  <a:lnTo>
                    <a:pt x="1961578" y="1948116"/>
                  </a:lnTo>
                  <a:lnTo>
                    <a:pt x="1959330" y="1948484"/>
                  </a:lnTo>
                  <a:lnTo>
                    <a:pt x="1958987" y="1949551"/>
                  </a:lnTo>
                  <a:lnTo>
                    <a:pt x="1958340" y="1951316"/>
                  </a:lnTo>
                  <a:lnTo>
                    <a:pt x="1958416" y="1953768"/>
                  </a:lnTo>
                  <a:lnTo>
                    <a:pt x="1959241" y="1955431"/>
                  </a:lnTo>
                  <a:lnTo>
                    <a:pt x="1959533" y="1956092"/>
                  </a:lnTo>
                  <a:lnTo>
                    <a:pt x="1962543" y="1955469"/>
                  </a:lnTo>
                  <a:lnTo>
                    <a:pt x="1964347" y="1955431"/>
                  </a:lnTo>
                  <a:close/>
                </a:path>
                <a:path w="2132965" h="2747645">
                  <a:moveTo>
                    <a:pt x="2021535" y="1806676"/>
                  </a:moveTo>
                  <a:lnTo>
                    <a:pt x="2021090" y="1805355"/>
                  </a:lnTo>
                  <a:lnTo>
                    <a:pt x="2020658" y="1804035"/>
                  </a:lnTo>
                  <a:lnTo>
                    <a:pt x="2020087" y="1802371"/>
                  </a:lnTo>
                  <a:lnTo>
                    <a:pt x="2018245" y="1802752"/>
                  </a:lnTo>
                  <a:lnTo>
                    <a:pt x="2016861" y="1803057"/>
                  </a:lnTo>
                  <a:lnTo>
                    <a:pt x="2015439" y="1803387"/>
                  </a:lnTo>
                  <a:lnTo>
                    <a:pt x="2016099" y="1804898"/>
                  </a:lnTo>
                  <a:lnTo>
                    <a:pt x="2016417" y="1806803"/>
                  </a:lnTo>
                  <a:lnTo>
                    <a:pt x="2018182" y="1808276"/>
                  </a:lnTo>
                  <a:lnTo>
                    <a:pt x="2020163" y="1807083"/>
                  </a:lnTo>
                  <a:lnTo>
                    <a:pt x="2021535" y="1806676"/>
                  </a:lnTo>
                  <a:close/>
                </a:path>
                <a:path w="2132965" h="2747645">
                  <a:moveTo>
                    <a:pt x="2027351" y="798220"/>
                  </a:moveTo>
                  <a:lnTo>
                    <a:pt x="2018880" y="799909"/>
                  </a:lnTo>
                  <a:lnTo>
                    <a:pt x="2014626" y="803389"/>
                  </a:lnTo>
                  <a:lnTo>
                    <a:pt x="2020392" y="814628"/>
                  </a:lnTo>
                  <a:lnTo>
                    <a:pt x="2023503" y="807288"/>
                  </a:lnTo>
                  <a:lnTo>
                    <a:pt x="2025446" y="802779"/>
                  </a:lnTo>
                  <a:lnTo>
                    <a:pt x="2027351" y="798220"/>
                  </a:lnTo>
                  <a:close/>
                </a:path>
                <a:path w="2132965" h="2747645">
                  <a:moveTo>
                    <a:pt x="2086597" y="1096454"/>
                  </a:moveTo>
                  <a:lnTo>
                    <a:pt x="2080615" y="1093736"/>
                  </a:lnTo>
                  <a:lnTo>
                    <a:pt x="2076462" y="1094371"/>
                  </a:lnTo>
                  <a:lnTo>
                    <a:pt x="2070887" y="1108773"/>
                  </a:lnTo>
                  <a:lnTo>
                    <a:pt x="2079193" y="1114158"/>
                  </a:lnTo>
                  <a:lnTo>
                    <a:pt x="2079891" y="1114120"/>
                  </a:lnTo>
                  <a:lnTo>
                    <a:pt x="2081834" y="1114475"/>
                  </a:lnTo>
                  <a:lnTo>
                    <a:pt x="2086394" y="1100404"/>
                  </a:lnTo>
                  <a:lnTo>
                    <a:pt x="2086597" y="1096454"/>
                  </a:lnTo>
                  <a:close/>
                </a:path>
                <a:path w="2132965" h="2747645">
                  <a:moveTo>
                    <a:pt x="2118741" y="2300071"/>
                  </a:moveTo>
                  <a:lnTo>
                    <a:pt x="2116442" y="2298649"/>
                  </a:lnTo>
                  <a:lnTo>
                    <a:pt x="2111857" y="2295791"/>
                  </a:lnTo>
                  <a:lnTo>
                    <a:pt x="2109533" y="2299284"/>
                  </a:lnTo>
                  <a:lnTo>
                    <a:pt x="2112175" y="2300325"/>
                  </a:lnTo>
                  <a:lnTo>
                    <a:pt x="2114880" y="2301443"/>
                  </a:lnTo>
                  <a:lnTo>
                    <a:pt x="2117534" y="2302510"/>
                  </a:lnTo>
                  <a:lnTo>
                    <a:pt x="2118322" y="2300884"/>
                  </a:lnTo>
                  <a:lnTo>
                    <a:pt x="2118741" y="2300071"/>
                  </a:lnTo>
                  <a:close/>
                </a:path>
                <a:path w="2132965" h="2747645">
                  <a:moveTo>
                    <a:pt x="2132546" y="1973668"/>
                  </a:moveTo>
                  <a:lnTo>
                    <a:pt x="2132152" y="1966747"/>
                  </a:lnTo>
                  <a:lnTo>
                    <a:pt x="2131669" y="1963216"/>
                  </a:lnTo>
                  <a:lnTo>
                    <a:pt x="2131288" y="1959673"/>
                  </a:lnTo>
                  <a:lnTo>
                    <a:pt x="2126983" y="1960194"/>
                  </a:lnTo>
                  <a:lnTo>
                    <a:pt x="2127224" y="1965350"/>
                  </a:lnTo>
                  <a:lnTo>
                    <a:pt x="2125942" y="1970773"/>
                  </a:lnTo>
                  <a:lnTo>
                    <a:pt x="2126551" y="1976374"/>
                  </a:lnTo>
                  <a:lnTo>
                    <a:pt x="2132457" y="1982038"/>
                  </a:lnTo>
                  <a:lnTo>
                    <a:pt x="2132431" y="1977059"/>
                  </a:lnTo>
                  <a:lnTo>
                    <a:pt x="2132546" y="197366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0">
              <a:extLst>
                <a:ext uri="{FF2B5EF4-FFF2-40B4-BE49-F238E27FC236}">
                  <a16:creationId xmlns:a16="http://schemas.microsoft.com/office/drawing/2014/main" id="{4DF5676E-0B4C-8B7A-4AE8-6CA973BBFAE0}"/>
                </a:ext>
              </a:extLst>
            </p:cNvPr>
            <p:cNvSpPr/>
            <p:nvPr/>
          </p:nvSpPr>
          <p:spPr>
            <a:xfrm>
              <a:off x="2689593" y="8440908"/>
              <a:ext cx="2079625" cy="2844165"/>
            </a:xfrm>
            <a:custGeom>
              <a:avLst/>
              <a:gdLst/>
              <a:ahLst/>
              <a:cxnLst/>
              <a:rect l="l" t="t" r="r" b="b"/>
              <a:pathLst>
                <a:path w="2079625" h="2844165">
                  <a:moveTo>
                    <a:pt x="12446" y="2255253"/>
                  </a:moveTo>
                  <a:lnTo>
                    <a:pt x="8686" y="2252103"/>
                  </a:lnTo>
                  <a:lnTo>
                    <a:pt x="4953" y="2249043"/>
                  </a:lnTo>
                  <a:lnTo>
                    <a:pt x="1181" y="2245906"/>
                  </a:lnTo>
                  <a:lnTo>
                    <a:pt x="0" y="2255088"/>
                  </a:lnTo>
                  <a:lnTo>
                    <a:pt x="2882" y="2259292"/>
                  </a:lnTo>
                  <a:lnTo>
                    <a:pt x="12446" y="2255253"/>
                  </a:lnTo>
                  <a:close/>
                </a:path>
                <a:path w="2079625" h="2844165">
                  <a:moveTo>
                    <a:pt x="41783" y="461911"/>
                  </a:moveTo>
                  <a:lnTo>
                    <a:pt x="39916" y="452069"/>
                  </a:lnTo>
                  <a:lnTo>
                    <a:pt x="32562" y="457796"/>
                  </a:lnTo>
                  <a:lnTo>
                    <a:pt x="27635" y="462254"/>
                  </a:lnTo>
                  <a:lnTo>
                    <a:pt x="31280" y="470916"/>
                  </a:lnTo>
                  <a:lnTo>
                    <a:pt x="35166" y="465861"/>
                  </a:lnTo>
                  <a:lnTo>
                    <a:pt x="41783" y="461911"/>
                  </a:lnTo>
                  <a:close/>
                </a:path>
                <a:path w="2079625" h="2844165">
                  <a:moveTo>
                    <a:pt x="48196" y="1119530"/>
                  </a:moveTo>
                  <a:lnTo>
                    <a:pt x="46710" y="1111300"/>
                  </a:lnTo>
                  <a:lnTo>
                    <a:pt x="43307" y="1118527"/>
                  </a:lnTo>
                  <a:lnTo>
                    <a:pt x="41427" y="1122629"/>
                  </a:lnTo>
                  <a:lnTo>
                    <a:pt x="48196" y="1119530"/>
                  </a:lnTo>
                  <a:close/>
                </a:path>
                <a:path w="2079625" h="2844165">
                  <a:moveTo>
                    <a:pt x="117741" y="2819323"/>
                  </a:moveTo>
                  <a:lnTo>
                    <a:pt x="113969" y="2816656"/>
                  </a:lnTo>
                  <a:lnTo>
                    <a:pt x="104597" y="2813354"/>
                  </a:lnTo>
                  <a:lnTo>
                    <a:pt x="114439" y="2830080"/>
                  </a:lnTo>
                  <a:lnTo>
                    <a:pt x="117741" y="2819323"/>
                  </a:lnTo>
                  <a:close/>
                </a:path>
                <a:path w="2079625" h="2844165">
                  <a:moveTo>
                    <a:pt x="128638" y="2571839"/>
                  </a:moveTo>
                  <a:lnTo>
                    <a:pt x="125641" y="2570924"/>
                  </a:lnTo>
                  <a:lnTo>
                    <a:pt x="123659" y="2569845"/>
                  </a:lnTo>
                  <a:lnTo>
                    <a:pt x="120688" y="2570073"/>
                  </a:lnTo>
                  <a:lnTo>
                    <a:pt x="119799" y="2572207"/>
                  </a:lnTo>
                  <a:lnTo>
                    <a:pt x="118808" y="2573464"/>
                  </a:lnTo>
                  <a:lnTo>
                    <a:pt x="120573" y="2574620"/>
                  </a:lnTo>
                  <a:lnTo>
                    <a:pt x="122224" y="2576309"/>
                  </a:lnTo>
                  <a:lnTo>
                    <a:pt x="124980" y="2576868"/>
                  </a:lnTo>
                  <a:lnTo>
                    <a:pt x="126377" y="2574379"/>
                  </a:lnTo>
                  <a:lnTo>
                    <a:pt x="128638" y="2571839"/>
                  </a:lnTo>
                  <a:close/>
                </a:path>
                <a:path w="2079625" h="2844165">
                  <a:moveTo>
                    <a:pt x="145135" y="1431696"/>
                  </a:moveTo>
                  <a:lnTo>
                    <a:pt x="143421" y="1430502"/>
                  </a:lnTo>
                  <a:lnTo>
                    <a:pt x="141693" y="1429270"/>
                  </a:lnTo>
                  <a:lnTo>
                    <a:pt x="139992" y="1428115"/>
                  </a:lnTo>
                  <a:lnTo>
                    <a:pt x="138442" y="1431061"/>
                  </a:lnTo>
                  <a:lnTo>
                    <a:pt x="136867" y="1433982"/>
                  </a:lnTo>
                  <a:lnTo>
                    <a:pt x="135521" y="1437005"/>
                  </a:lnTo>
                  <a:lnTo>
                    <a:pt x="137883" y="1438884"/>
                  </a:lnTo>
                  <a:lnTo>
                    <a:pt x="140563" y="1436522"/>
                  </a:lnTo>
                  <a:lnTo>
                    <a:pt x="142836" y="1434096"/>
                  </a:lnTo>
                  <a:lnTo>
                    <a:pt x="145135" y="1431696"/>
                  </a:lnTo>
                  <a:close/>
                </a:path>
                <a:path w="2079625" h="2844165">
                  <a:moveTo>
                    <a:pt x="148945" y="2549258"/>
                  </a:moveTo>
                  <a:lnTo>
                    <a:pt x="142722" y="2539365"/>
                  </a:lnTo>
                  <a:lnTo>
                    <a:pt x="141605" y="2540050"/>
                  </a:lnTo>
                  <a:lnTo>
                    <a:pt x="140487" y="2540762"/>
                  </a:lnTo>
                  <a:lnTo>
                    <a:pt x="139407" y="2541486"/>
                  </a:lnTo>
                  <a:lnTo>
                    <a:pt x="145986" y="2551214"/>
                  </a:lnTo>
                  <a:lnTo>
                    <a:pt x="148945" y="2549258"/>
                  </a:lnTo>
                  <a:close/>
                </a:path>
                <a:path w="2079625" h="2844165">
                  <a:moveTo>
                    <a:pt x="151345" y="1455737"/>
                  </a:moveTo>
                  <a:lnTo>
                    <a:pt x="149860" y="1453476"/>
                  </a:lnTo>
                  <a:lnTo>
                    <a:pt x="148145" y="1451825"/>
                  </a:lnTo>
                  <a:lnTo>
                    <a:pt x="145427" y="1450670"/>
                  </a:lnTo>
                  <a:lnTo>
                    <a:pt x="143687" y="1452473"/>
                  </a:lnTo>
                  <a:lnTo>
                    <a:pt x="142341" y="1453286"/>
                  </a:lnTo>
                  <a:lnTo>
                    <a:pt x="144018" y="1455280"/>
                  </a:lnTo>
                  <a:lnTo>
                    <a:pt x="147993" y="1460119"/>
                  </a:lnTo>
                  <a:lnTo>
                    <a:pt x="149567" y="1457629"/>
                  </a:lnTo>
                  <a:lnTo>
                    <a:pt x="151345" y="1455737"/>
                  </a:lnTo>
                  <a:close/>
                </a:path>
                <a:path w="2079625" h="2844165">
                  <a:moveTo>
                    <a:pt x="184264" y="2003882"/>
                  </a:moveTo>
                  <a:lnTo>
                    <a:pt x="182397" y="1999437"/>
                  </a:lnTo>
                  <a:lnTo>
                    <a:pt x="178777" y="1991804"/>
                  </a:lnTo>
                  <a:lnTo>
                    <a:pt x="176174" y="1997951"/>
                  </a:lnTo>
                  <a:lnTo>
                    <a:pt x="174523" y="2001748"/>
                  </a:lnTo>
                  <a:lnTo>
                    <a:pt x="172885" y="2005647"/>
                  </a:lnTo>
                  <a:lnTo>
                    <a:pt x="174586" y="2005977"/>
                  </a:lnTo>
                  <a:lnTo>
                    <a:pt x="176618" y="2007120"/>
                  </a:lnTo>
                  <a:lnTo>
                    <a:pt x="177939" y="2006549"/>
                  </a:lnTo>
                  <a:lnTo>
                    <a:pt x="184264" y="2003882"/>
                  </a:lnTo>
                  <a:close/>
                </a:path>
                <a:path w="2079625" h="2844165">
                  <a:moveTo>
                    <a:pt x="232156" y="1613141"/>
                  </a:moveTo>
                  <a:lnTo>
                    <a:pt x="230593" y="1611731"/>
                  </a:lnTo>
                  <a:lnTo>
                    <a:pt x="229260" y="1609559"/>
                  </a:lnTo>
                  <a:lnTo>
                    <a:pt x="222834" y="1613585"/>
                  </a:lnTo>
                  <a:lnTo>
                    <a:pt x="223647" y="1617497"/>
                  </a:lnTo>
                  <a:lnTo>
                    <a:pt x="229400" y="1624558"/>
                  </a:lnTo>
                  <a:lnTo>
                    <a:pt x="230708" y="1619872"/>
                  </a:lnTo>
                  <a:lnTo>
                    <a:pt x="231787" y="1617141"/>
                  </a:lnTo>
                  <a:lnTo>
                    <a:pt x="232156" y="1613141"/>
                  </a:lnTo>
                  <a:close/>
                </a:path>
                <a:path w="2079625" h="2844165">
                  <a:moveTo>
                    <a:pt x="244843" y="2793034"/>
                  </a:moveTo>
                  <a:lnTo>
                    <a:pt x="240499" y="2792031"/>
                  </a:lnTo>
                  <a:lnTo>
                    <a:pt x="238366" y="2790952"/>
                  </a:lnTo>
                  <a:lnTo>
                    <a:pt x="235229" y="2791485"/>
                  </a:lnTo>
                  <a:lnTo>
                    <a:pt x="234340" y="2793733"/>
                  </a:lnTo>
                  <a:lnTo>
                    <a:pt x="233286" y="2795066"/>
                  </a:lnTo>
                  <a:lnTo>
                    <a:pt x="235051" y="2796298"/>
                  </a:lnTo>
                  <a:lnTo>
                    <a:pt x="236778" y="2798508"/>
                  </a:lnTo>
                  <a:lnTo>
                    <a:pt x="238556" y="2798521"/>
                  </a:lnTo>
                  <a:lnTo>
                    <a:pt x="240068" y="2798559"/>
                  </a:lnTo>
                  <a:lnTo>
                    <a:pt x="241579" y="2796044"/>
                  </a:lnTo>
                  <a:lnTo>
                    <a:pt x="244843" y="2793034"/>
                  </a:lnTo>
                  <a:close/>
                </a:path>
                <a:path w="2079625" h="2844165">
                  <a:moveTo>
                    <a:pt x="256679" y="1720977"/>
                  </a:moveTo>
                  <a:lnTo>
                    <a:pt x="254736" y="1717357"/>
                  </a:lnTo>
                  <a:lnTo>
                    <a:pt x="248793" y="1716341"/>
                  </a:lnTo>
                  <a:lnTo>
                    <a:pt x="247815" y="1716201"/>
                  </a:lnTo>
                  <a:lnTo>
                    <a:pt x="245389" y="1718525"/>
                  </a:lnTo>
                  <a:lnTo>
                    <a:pt x="245135" y="1725714"/>
                  </a:lnTo>
                  <a:lnTo>
                    <a:pt x="247777" y="1728774"/>
                  </a:lnTo>
                  <a:lnTo>
                    <a:pt x="254342" y="1726780"/>
                  </a:lnTo>
                  <a:lnTo>
                    <a:pt x="256679" y="1720977"/>
                  </a:lnTo>
                  <a:close/>
                </a:path>
                <a:path w="2079625" h="2844165">
                  <a:moveTo>
                    <a:pt x="277964" y="1543062"/>
                  </a:moveTo>
                  <a:lnTo>
                    <a:pt x="276428" y="1537500"/>
                  </a:lnTo>
                  <a:lnTo>
                    <a:pt x="275628" y="1534731"/>
                  </a:lnTo>
                  <a:lnTo>
                    <a:pt x="272021" y="1535328"/>
                  </a:lnTo>
                  <a:lnTo>
                    <a:pt x="273494" y="1544256"/>
                  </a:lnTo>
                  <a:lnTo>
                    <a:pt x="276491" y="1543481"/>
                  </a:lnTo>
                  <a:lnTo>
                    <a:pt x="277964" y="1543062"/>
                  </a:lnTo>
                  <a:close/>
                </a:path>
                <a:path w="2079625" h="2844165">
                  <a:moveTo>
                    <a:pt x="318477" y="557911"/>
                  </a:moveTo>
                  <a:lnTo>
                    <a:pt x="308902" y="555561"/>
                  </a:lnTo>
                  <a:lnTo>
                    <a:pt x="316814" y="569252"/>
                  </a:lnTo>
                  <a:lnTo>
                    <a:pt x="318477" y="557911"/>
                  </a:lnTo>
                  <a:close/>
                </a:path>
                <a:path w="2079625" h="2844165">
                  <a:moveTo>
                    <a:pt x="361556" y="424472"/>
                  </a:moveTo>
                  <a:lnTo>
                    <a:pt x="351739" y="420941"/>
                  </a:lnTo>
                  <a:lnTo>
                    <a:pt x="351980" y="431380"/>
                  </a:lnTo>
                  <a:lnTo>
                    <a:pt x="357339" y="427913"/>
                  </a:lnTo>
                  <a:lnTo>
                    <a:pt x="361556" y="424472"/>
                  </a:lnTo>
                  <a:close/>
                </a:path>
                <a:path w="2079625" h="2844165">
                  <a:moveTo>
                    <a:pt x="423481" y="1019225"/>
                  </a:moveTo>
                  <a:lnTo>
                    <a:pt x="422414" y="1015568"/>
                  </a:lnTo>
                  <a:lnTo>
                    <a:pt x="421322" y="1011872"/>
                  </a:lnTo>
                  <a:lnTo>
                    <a:pt x="420281" y="1008202"/>
                  </a:lnTo>
                  <a:lnTo>
                    <a:pt x="416458" y="1009205"/>
                  </a:lnTo>
                  <a:lnTo>
                    <a:pt x="414553" y="1009751"/>
                  </a:lnTo>
                  <a:lnTo>
                    <a:pt x="416217" y="1013421"/>
                  </a:lnTo>
                  <a:lnTo>
                    <a:pt x="417830" y="1017117"/>
                  </a:lnTo>
                  <a:lnTo>
                    <a:pt x="419493" y="1020737"/>
                  </a:lnTo>
                  <a:lnTo>
                    <a:pt x="422160" y="1019759"/>
                  </a:lnTo>
                  <a:lnTo>
                    <a:pt x="423481" y="1019225"/>
                  </a:lnTo>
                  <a:close/>
                </a:path>
                <a:path w="2079625" h="2844165">
                  <a:moveTo>
                    <a:pt x="433425" y="2769362"/>
                  </a:moveTo>
                  <a:lnTo>
                    <a:pt x="431825" y="2768943"/>
                  </a:lnTo>
                  <a:lnTo>
                    <a:pt x="428625" y="2768054"/>
                  </a:lnTo>
                  <a:lnTo>
                    <a:pt x="425856" y="2782874"/>
                  </a:lnTo>
                  <a:lnTo>
                    <a:pt x="429298" y="2783700"/>
                  </a:lnTo>
                  <a:lnTo>
                    <a:pt x="433425" y="2769362"/>
                  </a:lnTo>
                  <a:close/>
                </a:path>
                <a:path w="2079625" h="2844165">
                  <a:moveTo>
                    <a:pt x="457860" y="1484464"/>
                  </a:moveTo>
                  <a:lnTo>
                    <a:pt x="452031" y="1481315"/>
                  </a:lnTo>
                  <a:lnTo>
                    <a:pt x="444144" y="1476959"/>
                  </a:lnTo>
                  <a:lnTo>
                    <a:pt x="448627" y="1487017"/>
                  </a:lnTo>
                  <a:lnTo>
                    <a:pt x="457860" y="1484464"/>
                  </a:lnTo>
                  <a:close/>
                </a:path>
                <a:path w="2079625" h="2844165">
                  <a:moveTo>
                    <a:pt x="486905" y="1128242"/>
                  </a:moveTo>
                  <a:lnTo>
                    <a:pt x="483285" y="1125766"/>
                  </a:lnTo>
                  <a:lnTo>
                    <a:pt x="481342" y="1124013"/>
                  </a:lnTo>
                  <a:lnTo>
                    <a:pt x="479056" y="1123289"/>
                  </a:lnTo>
                  <a:lnTo>
                    <a:pt x="478472" y="1123073"/>
                  </a:lnTo>
                  <a:lnTo>
                    <a:pt x="475576" y="1126756"/>
                  </a:lnTo>
                  <a:lnTo>
                    <a:pt x="476465" y="1129855"/>
                  </a:lnTo>
                  <a:lnTo>
                    <a:pt x="478764" y="1131862"/>
                  </a:lnTo>
                  <a:lnTo>
                    <a:pt x="481888" y="1132725"/>
                  </a:lnTo>
                  <a:lnTo>
                    <a:pt x="483793" y="1130414"/>
                  </a:lnTo>
                  <a:lnTo>
                    <a:pt x="486905" y="1128242"/>
                  </a:lnTo>
                  <a:close/>
                </a:path>
                <a:path w="2079625" h="2844165">
                  <a:moveTo>
                    <a:pt x="508927" y="1414081"/>
                  </a:moveTo>
                  <a:lnTo>
                    <a:pt x="505802" y="1413929"/>
                  </a:lnTo>
                  <a:lnTo>
                    <a:pt x="499529" y="1413713"/>
                  </a:lnTo>
                  <a:lnTo>
                    <a:pt x="499491" y="1416939"/>
                  </a:lnTo>
                  <a:lnTo>
                    <a:pt x="499491" y="1418564"/>
                  </a:lnTo>
                  <a:lnTo>
                    <a:pt x="502539" y="1418704"/>
                  </a:lnTo>
                  <a:lnTo>
                    <a:pt x="505574" y="1418932"/>
                  </a:lnTo>
                  <a:lnTo>
                    <a:pt x="508609" y="1418793"/>
                  </a:lnTo>
                  <a:lnTo>
                    <a:pt x="508800" y="1418767"/>
                  </a:lnTo>
                  <a:lnTo>
                    <a:pt x="508825" y="1415719"/>
                  </a:lnTo>
                  <a:lnTo>
                    <a:pt x="508927" y="1414081"/>
                  </a:lnTo>
                  <a:close/>
                </a:path>
                <a:path w="2079625" h="2844165">
                  <a:moveTo>
                    <a:pt x="516064" y="609307"/>
                  </a:moveTo>
                  <a:lnTo>
                    <a:pt x="515556" y="605320"/>
                  </a:lnTo>
                  <a:lnTo>
                    <a:pt x="511708" y="605586"/>
                  </a:lnTo>
                  <a:lnTo>
                    <a:pt x="507822" y="605586"/>
                  </a:lnTo>
                  <a:lnTo>
                    <a:pt x="503389" y="606323"/>
                  </a:lnTo>
                  <a:lnTo>
                    <a:pt x="503161" y="608939"/>
                  </a:lnTo>
                  <a:lnTo>
                    <a:pt x="502399" y="611568"/>
                  </a:lnTo>
                  <a:lnTo>
                    <a:pt x="516064" y="609307"/>
                  </a:lnTo>
                  <a:close/>
                </a:path>
                <a:path w="2079625" h="2844165">
                  <a:moveTo>
                    <a:pt x="518528" y="165519"/>
                  </a:moveTo>
                  <a:lnTo>
                    <a:pt x="515531" y="162394"/>
                  </a:lnTo>
                  <a:lnTo>
                    <a:pt x="514413" y="161264"/>
                  </a:lnTo>
                  <a:lnTo>
                    <a:pt x="510705" y="164960"/>
                  </a:lnTo>
                  <a:lnTo>
                    <a:pt x="508876" y="166827"/>
                  </a:lnTo>
                  <a:lnTo>
                    <a:pt x="510171" y="167792"/>
                  </a:lnTo>
                  <a:lnTo>
                    <a:pt x="511771" y="169849"/>
                  </a:lnTo>
                  <a:lnTo>
                    <a:pt x="512673" y="169595"/>
                  </a:lnTo>
                  <a:lnTo>
                    <a:pt x="514642" y="168998"/>
                  </a:lnTo>
                  <a:lnTo>
                    <a:pt x="516216" y="167220"/>
                  </a:lnTo>
                  <a:lnTo>
                    <a:pt x="518528" y="165519"/>
                  </a:lnTo>
                  <a:close/>
                </a:path>
                <a:path w="2079625" h="2844165">
                  <a:moveTo>
                    <a:pt x="521538" y="1724888"/>
                  </a:moveTo>
                  <a:lnTo>
                    <a:pt x="518020" y="1723745"/>
                  </a:lnTo>
                  <a:lnTo>
                    <a:pt x="515620" y="1722132"/>
                  </a:lnTo>
                  <a:lnTo>
                    <a:pt x="512660" y="1723542"/>
                  </a:lnTo>
                  <a:lnTo>
                    <a:pt x="511975" y="1726209"/>
                  </a:lnTo>
                  <a:lnTo>
                    <a:pt x="510895" y="1728063"/>
                  </a:lnTo>
                  <a:lnTo>
                    <a:pt x="512622" y="1728863"/>
                  </a:lnTo>
                  <a:lnTo>
                    <a:pt x="514578" y="1730603"/>
                  </a:lnTo>
                  <a:lnTo>
                    <a:pt x="515975" y="1730222"/>
                  </a:lnTo>
                  <a:lnTo>
                    <a:pt x="517690" y="1729740"/>
                  </a:lnTo>
                  <a:lnTo>
                    <a:pt x="518934" y="1727542"/>
                  </a:lnTo>
                  <a:lnTo>
                    <a:pt x="521538" y="1724888"/>
                  </a:lnTo>
                  <a:close/>
                </a:path>
                <a:path w="2079625" h="2844165">
                  <a:moveTo>
                    <a:pt x="573887" y="5854"/>
                  </a:moveTo>
                  <a:lnTo>
                    <a:pt x="565429" y="0"/>
                  </a:lnTo>
                  <a:lnTo>
                    <a:pt x="565315" y="14503"/>
                  </a:lnTo>
                  <a:lnTo>
                    <a:pt x="566724" y="14566"/>
                  </a:lnTo>
                  <a:lnTo>
                    <a:pt x="569506" y="14782"/>
                  </a:lnTo>
                  <a:lnTo>
                    <a:pt x="571614" y="10363"/>
                  </a:lnTo>
                  <a:lnTo>
                    <a:pt x="573887" y="5854"/>
                  </a:lnTo>
                  <a:close/>
                </a:path>
                <a:path w="2079625" h="2844165">
                  <a:moveTo>
                    <a:pt x="641146" y="1306068"/>
                  </a:moveTo>
                  <a:lnTo>
                    <a:pt x="633044" y="1300213"/>
                  </a:lnTo>
                  <a:lnTo>
                    <a:pt x="629081" y="1299972"/>
                  </a:lnTo>
                  <a:lnTo>
                    <a:pt x="626325" y="1305331"/>
                  </a:lnTo>
                  <a:lnTo>
                    <a:pt x="625830" y="1306233"/>
                  </a:lnTo>
                  <a:lnTo>
                    <a:pt x="627494" y="1309497"/>
                  </a:lnTo>
                  <a:lnTo>
                    <a:pt x="631228" y="1308823"/>
                  </a:lnTo>
                  <a:lnTo>
                    <a:pt x="634619" y="1307807"/>
                  </a:lnTo>
                  <a:lnTo>
                    <a:pt x="641146" y="1306068"/>
                  </a:lnTo>
                  <a:close/>
                </a:path>
                <a:path w="2079625" h="2844165">
                  <a:moveTo>
                    <a:pt x="667308" y="357593"/>
                  </a:moveTo>
                  <a:lnTo>
                    <a:pt x="666686" y="345859"/>
                  </a:lnTo>
                  <a:lnTo>
                    <a:pt x="665060" y="345986"/>
                  </a:lnTo>
                  <a:lnTo>
                    <a:pt x="661784" y="346176"/>
                  </a:lnTo>
                  <a:lnTo>
                    <a:pt x="662419" y="357898"/>
                  </a:lnTo>
                  <a:lnTo>
                    <a:pt x="665670" y="357720"/>
                  </a:lnTo>
                  <a:lnTo>
                    <a:pt x="667308" y="357593"/>
                  </a:lnTo>
                  <a:close/>
                </a:path>
                <a:path w="2079625" h="2844165">
                  <a:moveTo>
                    <a:pt x="696404" y="2133587"/>
                  </a:moveTo>
                  <a:lnTo>
                    <a:pt x="694182" y="2130882"/>
                  </a:lnTo>
                  <a:lnTo>
                    <a:pt x="691565" y="2129599"/>
                  </a:lnTo>
                  <a:lnTo>
                    <a:pt x="688682" y="2128672"/>
                  </a:lnTo>
                  <a:lnTo>
                    <a:pt x="685812" y="2132850"/>
                  </a:lnTo>
                  <a:lnTo>
                    <a:pt x="686320" y="2133638"/>
                  </a:lnTo>
                  <a:lnTo>
                    <a:pt x="687628" y="2135771"/>
                  </a:lnTo>
                  <a:lnTo>
                    <a:pt x="690143" y="2137079"/>
                  </a:lnTo>
                  <a:lnTo>
                    <a:pt x="693572" y="2139848"/>
                  </a:lnTo>
                  <a:lnTo>
                    <a:pt x="694728" y="2136368"/>
                  </a:lnTo>
                  <a:lnTo>
                    <a:pt x="696404" y="2133587"/>
                  </a:lnTo>
                  <a:close/>
                </a:path>
                <a:path w="2079625" h="2844165">
                  <a:moveTo>
                    <a:pt x="720496" y="836599"/>
                  </a:moveTo>
                  <a:lnTo>
                    <a:pt x="717524" y="833932"/>
                  </a:lnTo>
                  <a:lnTo>
                    <a:pt x="711644" y="828560"/>
                  </a:lnTo>
                  <a:lnTo>
                    <a:pt x="710806" y="829360"/>
                  </a:lnTo>
                  <a:lnTo>
                    <a:pt x="709955" y="830122"/>
                  </a:lnTo>
                  <a:lnTo>
                    <a:pt x="709142" y="830999"/>
                  </a:lnTo>
                  <a:lnTo>
                    <a:pt x="717016" y="840143"/>
                  </a:lnTo>
                  <a:lnTo>
                    <a:pt x="720496" y="836599"/>
                  </a:lnTo>
                  <a:close/>
                </a:path>
                <a:path w="2079625" h="2844165">
                  <a:moveTo>
                    <a:pt x="753237" y="2721356"/>
                  </a:moveTo>
                  <a:lnTo>
                    <a:pt x="747433" y="2709557"/>
                  </a:lnTo>
                  <a:lnTo>
                    <a:pt x="746442" y="2710091"/>
                  </a:lnTo>
                  <a:lnTo>
                    <a:pt x="745451" y="2710586"/>
                  </a:lnTo>
                  <a:lnTo>
                    <a:pt x="744474" y="2711158"/>
                  </a:lnTo>
                  <a:lnTo>
                    <a:pt x="750252" y="2722245"/>
                  </a:lnTo>
                  <a:lnTo>
                    <a:pt x="751243" y="2721902"/>
                  </a:lnTo>
                  <a:lnTo>
                    <a:pt x="752233" y="2721610"/>
                  </a:lnTo>
                  <a:lnTo>
                    <a:pt x="753237" y="2721356"/>
                  </a:lnTo>
                  <a:close/>
                </a:path>
                <a:path w="2079625" h="2844165">
                  <a:moveTo>
                    <a:pt x="821563" y="1504569"/>
                  </a:moveTo>
                  <a:lnTo>
                    <a:pt x="813917" y="1499235"/>
                  </a:lnTo>
                  <a:lnTo>
                    <a:pt x="814527" y="1515516"/>
                  </a:lnTo>
                  <a:lnTo>
                    <a:pt x="816495" y="1510093"/>
                  </a:lnTo>
                  <a:lnTo>
                    <a:pt x="821563" y="1504569"/>
                  </a:lnTo>
                  <a:close/>
                </a:path>
                <a:path w="2079625" h="2844165">
                  <a:moveTo>
                    <a:pt x="844765" y="1161326"/>
                  </a:moveTo>
                  <a:lnTo>
                    <a:pt x="843140" y="1160983"/>
                  </a:lnTo>
                  <a:lnTo>
                    <a:pt x="842314" y="1160792"/>
                  </a:lnTo>
                  <a:lnTo>
                    <a:pt x="841527" y="1162926"/>
                  </a:lnTo>
                  <a:lnTo>
                    <a:pt x="840346" y="1164920"/>
                  </a:lnTo>
                  <a:lnTo>
                    <a:pt x="840028" y="1167066"/>
                  </a:lnTo>
                  <a:lnTo>
                    <a:pt x="839736" y="1169162"/>
                  </a:lnTo>
                  <a:lnTo>
                    <a:pt x="840295" y="1171321"/>
                  </a:lnTo>
                  <a:lnTo>
                    <a:pt x="840473" y="1173467"/>
                  </a:lnTo>
                  <a:lnTo>
                    <a:pt x="841476" y="1173441"/>
                  </a:lnTo>
                  <a:lnTo>
                    <a:pt x="842467" y="1173505"/>
                  </a:lnTo>
                  <a:lnTo>
                    <a:pt x="843445" y="1173518"/>
                  </a:lnTo>
                  <a:lnTo>
                    <a:pt x="843864" y="1169416"/>
                  </a:lnTo>
                  <a:lnTo>
                    <a:pt x="844346" y="1165415"/>
                  </a:lnTo>
                  <a:lnTo>
                    <a:pt x="844765" y="1161326"/>
                  </a:lnTo>
                  <a:close/>
                </a:path>
                <a:path w="2079625" h="2844165">
                  <a:moveTo>
                    <a:pt x="881786" y="1602320"/>
                  </a:moveTo>
                  <a:lnTo>
                    <a:pt x="879309" y="1601495"/>
                  </a:lnTo>
                  <a:lnTo>
                    <a:pt x="878052" y="1601025"/>
                  </a:lnTo>
                  <a:lnTo>
                    <a:pt x="873925" y="1605419"/>
                  </a:lnTo>
                  <a:lnTo>
                    <a:pt x="873137" y="1609915"/>
                  </a:lnTo>
                  <a:lnTo>
                    <a:pt x="880287" y="1617141"/>
                  </a:lnTo>
                  <a:lnTo>
                    <a:pt x="881786" y="1602320"/>
                  </a:lnTo>
                  <a:close/>
                </a:path>
                <a:path w="2079625" h="2844165">
                  <a:moveTo>
                    <a:pt x="889063" y="2790583"/>
                  </a:moveTo>
                  <a:lnTo>
                    <a:pt x="885367" y="2781960"/>
                  </a:lnTo>
                  <a:lnTo>
                    <a:pt x="876503" y="2795841"/>
                  </a:lnTo>
                  <a:lnTo>
                    <a:pt x="885494" y="2792704"/>
                  </a:lnTo>
                  <a:lnTo>
                    <a:pt x="889063" y="2790583"/>
                  </a:lnTo>
                  <a:close/>
                </a:path>
                <a:path w="2079625" h="2844165">
                  <a:moveTo>
                    <a:pt x="952449" y="459130"/>
                  </a:moveTo>
                  <a:lnTo>
                    <a:pt x="948880" y="455422"/>
                  </a:lnTo>
                  <a:lnTo>
                    <a:pt x="941755" y="447954"/>
                  </a:lnTo>
                  <a:lnTo>
                    <a:pt x="941489" y="455549"/>
                  </a:lnTo>
                  <a:lnTo>
                    <a:pt x="944918" y="459397"/>
                  </a:lnTo>
                  <a:lnTo>
                    <a:pt x="952449" y="459130"/>
                  </a:lnTo>
                  <a:close/>
                </a:path>
                <a:path w="2079625" h="2844165">
                  <a:moveTo>
                    <a:pt x="957033" y="633514"/>
                  </a:moveTo>
                  <a:lnTo>
                    <a:pt x="954722" y="633285"/>
                  </a:lnTo>
                  <a:lnTo>
                    <a:pt x="953579" y="633095"/>
                  </a:lnTo>
                  <a:lnTo>
                    <a:pt x="951992" y="640867"/>
                  </a:lnTo>
                  <a:lnTo>
                    <a:pt x="951179" y="644766"/>
                  </a:lnTo>
                  <a:lnTo>
                    <a:pt x="955814" y="646087"/>
                  </a:lnTo>
                  <a:lnTo>
                    <a:pt x="956602" y="637717"/>
                  </a:lnTo>
                  <a:lnTo>
                    <a:pt x="957033" y="633514"/>
                  </a:lnTo>
                  <a:close/>
                </a:path>
                <a:path w="2079625" h="2844165">
                  <a:moveTo>
                    <a:pt x="1010043" y="2286673"/>
                  </a:moveTo>
                  <a:lnTo>
                    <a:pt x="1008468" y="2277097"/>
                  </a:lnTo>
                  <a:lnTo>
                    <a:pt x="1007249" y="2277351"/>
                  </a:lnTo>
                  <a:lnTo>
                    <a:pt x="1006043" y="2277630"/>
                  </a:lnTo>
                  <a:lnTo>
                    <a:pt x="1004824" y="2277872"/>
                  </a:lnTo>
                  <a:lnTo>
                    <a:pt x="1005624" y="2281009"/>
                  </a:lnTo>
                  <a:lnTo>
                    <a:pt x="1006436" y="2284095"/>
                  </a:lnTo>
                  <a:lnTo>
                    <a:pt x="1007224" y="2287257"/>
                  </a:lnTo>
                  <a:lnTo>
                    <a:pt x="1008176" y="2287066"/>
                  </a:lnTo>
                  <a:lnTo>
                    <a:pt x="1009116" y="2286863"/>
                  </a:lnTo>
                  <a:lnTo>
                    <a:pt x="1010043" y="2286673"/>
                  </a:lnTo>
                  <a:close/>
                </a:path>
                <a:path w="2079625" h="2844165">
                  <a:moveTo>
                    <a:pt x="1012139" y="1496314"/>
                  </a:moveTo>
                  <a:lnTo>
                    <a:pt x="1004747" y="1488224"/>
                  </a:lnTo>
                  <a:lnTo>
                    <a:pt x="1005649" y="1505915"/>
                  </a:lnTo>
                  <a:lnTo>
                    <a:pt x="1011974" y="1500974"/>
                  </a:lnTo>
                  <a:lnTo>
                    <a:pt x="1012139" y="1496314"/>
                  </a:lnTo>
                  <a:close/>
                </a:path>
                <a:path w="2079625" h="2844165">
                  <a:moveTo>
                    <a:pt x="1014577" y="340321"/>
                  </a:moveTo>
                  <a:lnTo>
                    <a:pt x="1013040" y="339255"/>
                  </a:lnTo>
                  <a:lnTo>
                    <a:pt x="1011516" y="338264"/>
                  </a:lnTo>
                  <a:lnTo>
                    <a:pt x="1009980" y="337210"/>
                  </a:lnTo>
                  <a:lnTo>
                    <a:pt x="1007770" y="340753"/>
                  </a:lnTo>
                  <a:lnTo>
                    <a:pt x="1005484" y="344284"/>
                  </a:lnTo>
                  <a:lnTo>
                    <a:pt x="1003287" y="348170"/>
                  </a:lnTo>
                  <a:lnTo>
                    <a:pt x="1004697" y="349326"/>
                  </a:lnTo>
                  <a:lnTo>
                    <a:pt x="1006132" y="350901"/>
                  </a:lnTo>
                  <a:lnTo>
                    <a:pt x="1011783" y="343776"/>
                  </a:lnTo>
                  <a:lnTo>
                    <a:pt x="1014577" y="340321"/>
                  </a:lnTo>
                  <a:close/>
                </a:path>
                <a:path w="2079625" h="2844165">
                  <a:moveTo>
                    <a:pt x="1028776" y="1434236"/>
                  </a:moveTo>
                  <a:lnTo>
                    <a:pt x="1023658" y="1428203"/>
                  </a:lnTo>
                  <a:lnTo>
                    <a:pt x="1022438" y="1429118"/>
                  </a:lnTo>
                  <a:lnTo>
                    <a:pt x="1021207" y="1429994"/>
                  </a:lnTo>
                  <a:lnTo>
                    <a:pt x="1019962" y="1430921"/>
                  </a:lnTo>
                  <a:lnTo>
                    <a:pt x="1022159" y="1432826"/>
                  </a:lnTo>
                  <a:lnTo>
                    <a:pt x="1026477" y="1436636"/>
                  </a:lnTo>
                  <a:lnTo>
                    <a:pt x="1027252" y="1435798"/>
                  </a:lnTo>
                  <a:lnTo>
                    <a:pt x="1028026" y="1435023"/>
                  </a:lnTo>
                  <a:lnTo>
                    <a:pt x="1028776" y="1434236"/>
                  </a:lnTo>
                  <a:close/>
                </a:path>
                <a:path w="2079625" h="2844165">
                  <a:moveTo>
                    <a:pt x="1030579" y="1000417"/>
                  </a:moveTo>
                  <a:lnTo>
                    <a:pt x="1027518" y="999350"/>
                  </a:lnTo>
                  <a:lnTo>
                    <a:pt x="1024458" y="998308"/>
                  </a:lnTo>
                  <a:lnTo>
                    <a:pt x="1021384" y="997204"/>
                  </a:lnTo>
                  <a:lnTo>
                    <a:pt x="1020572" y="1001572"/>
                  </a:lnTo>
                  <a:lnTo>
                    <a:pt x="1022108" y="1002042"/>
                  </a:lnTo>
                  <a:lnTo>
                    <a:pt x="1023721" y="1003096"/>
                  </a:lnTo>
                  <a:lnTo>
                    <a:pt x="1027036" y="1002550"/>
                  </a:lnTo>
                  <a:lnTo>
                    <a:pt x="1028776" y="1001306"/>
                  </a:lnTo>
                  <a:lnTo>
                    <a:pt x="1030579" y="1000417"/>
                  </a:lnTo>
                  <a:close/>
                </a:path>
                <a:path w="2079625" h="2844165">
                  <a:moveTo>
                    <a:pt x="1096162" y="1686344"/>
                  </a:moveTo>
                  <a:lnTo>
                    <a:pt x="1092936" y="1676019"/>
                  </a:lnTo>
                  <a:lnTo>
                    <a:pt x="1087564" y="1680565"/>
                  </a:lnTo>
                  <a:lnTo>
                    <a:pt x="1082878" y="1681975"/>
                  </a:lnTo>
                  <a:lnTo>
                    <a:pt x="1082624" y="1682584"/>
                  </a:lnTo>
                  <a:lnTo>
                    <a:pt x="1082243" y="1683156"/>
                  </a:lnTo>
                  <a:lnTo>
                    <a:pt x="1082294" y="1683664"/>
                  </a:lnTo>
                  <a:lnTo>
                    <a:pt x="1082319" y="1684172"/>
                  </a:lnTo>
                  <a:lnTo>
                    <a:pt x="1082789" y="1685023"/>
                  </a:lnTo>
                  <a:lnTo>
                    <a:pt x="1087247" y="1685531"/>
                  </a:lnTo>
                  <a:lnTo>
                    <a:pt x="1091349" y="1685874"/>
                  </a:lnTo>
                  <a:lnTo>
                    <a:pt x="1096162" y="1686344"/>
                  </a:lnTo>
                  <a:close/>
                </a:path>
                <a:path w="2079625" h="2844165">
                  <a:moveTo>
                    <a:pt x="1115479" y="2641777"/>
                  </a:moveTo>
                  <a:lnTo>
                    <a:pt x="1113028" y="2634297"/>
                  </a:lnTo>
                  <a:lnTo>
                    <a:pt x="1111758" y="2630551"/>
                  </a:lnTo>
                  <a:lnTo>
                    <a:pt x="1110399" y="2630957"/>
                  </a:lnTo>
                  <a:lnTo>
                    <a:pt x="1109014" y="2631325"/>
                  </a:lnTo>
                  <a:lnTo>
                    <a:pt x="1107643" y="2631744"/>
                  </a:lnTo>
                  <a:lnTo>
                    <a:pt x="1110475" y="2642565"/>
                  </a:lnTo>
                  <a:lnTo>
                    <a:pt x="1112164" y="2642324"/>
                  </a:lnTo>
                  <a:lnTo>
                    <a:pt x="1115479" y="2641777"/>
                  </a:lnTo>
                  <a:close/>
                </a:path>
                <a:path w="2079625" h="2844165">
                  <a:moveTo>
                    <a:pt x="1143342" y="1639163"/>
                  </a:moveTo>
                  <a:lnTo>
                    <a:pt x="1137132" y="1633740"/>
                  </a:lnTo>
                  <a:lnTo>
                    <a:pt x="1131316" y="1631238"/>
                  </a:lnTo>
                  <a:lnTo>
                    <a:pt x="1126731" y="1641906"/>
                  </a:lnTo>
                  <a:lnTo>
                    <a:pt x="1143342" y="1639163"/>
                  </a:lnTo>
                  <a:close/>
                </a:path>
                <a:path w="2079625" h="2844165">
                  <a:moveTo>
                    <a:pt x="1148016" y="2287397"/>
                  </a:moveTo>
                  <a:lnTo>
                    <a:pt x="1137412" y="2278291"/>
                  </a:lnTo>
                  <a:lnTo>
                    <a:pt x="1135570" y="2288641"/>
                  </a:lnTo>
                  <a:lnTo>
                    <a:pt x="1140269" y="2289772"/>
                  </a:lnTo>
                  <a:lnTo>
                    <a:pt x="1145184" y="2290368"/>
                  </a:lnTo>
                  <a:lnTo>
                    <a:pt x="1145806" y="2290483"/>
                  </a:lnTo>
                  <a:lnTo>
                    <a:pt x="1146594" y="2288984"/>
                  </a:lnTo>
                  <a:lnTo>
                    <a:pt x="1148016" y="2287397"/>
                  </a:lnTo>
                  <a:close/>
                </a:path>
                <a:path w="2079625" h="2844165">
                  <a:moveTo>
                    <a:pt x="1150785" y="678408"/>
                  </a:moveTo>
                  <a:lnTo>
                    <a:pt x="1144346" y="672490"/>
                  </a:lnTo>
                  <a:lnTo>
                    <a:pt x="1140574" y="671791"/>
                  </a:lnTo>
                  <a:lnTo>
                    <a:pt x="1136091" y="677164"/>
                  </a:lnTo>
                  <a:lnTo>
                    <a:pt x="1136446" y="678700"/>
                  </a:lnTo>
                  <a:lnTo>
                    <a:pt x="1136345" y="680796"/>
                  </a:lnTo>
                  <a:lnTo>
                    <a:pt x="1150785" y="678408"/>
                  </a:lnTo>
                  <a:close/>
                </a:path>
                <a:path w="2079625" h="2844165">
                  <a:moveTo>
                    <a:pt x="1155382" y="2588082"/>
                  </a:moveTo>
                  <a:lnTo>
                    <a:pt x="1155344" y="2584716"/>
                  </a:lnTo>
                  <a:lnTo>
                    <a:pt x="1155230" y="2578011"/>
                  </a:lnTo>
                  <a:lnTo>
                    <a:pt x="1151140" y="2578608"/>
                  </a:lnTo>
                  <a:lnTo>
                    <a:pt x="1149057" y="2578849"/>
                  </a:lnTo>
                  <a:lnTo>
                    <a:pt x="1150658" y="2588514"/>
                  </a:lnTo>
                  <a:lnTo>
                    <a:pt x="1153795" y="2588247"/>
                  </a:lnTo>
                  <a:lnTo>
                    <a:pt x="1155382" y="2588082"/>
                  </a:lnTo>
                  <a:close/>
                </a:path>
                <a:path w="2079625" h="2844165">
                  <a:moveTo>
                    <a:pt x="1158989" y="2532329"/>
                  </a:moveTo>
                  <a:lnTo>
                    <a:pt x="1154950" y="2532596"/>
                  </a:lnTo>
                  <a:lnTo>
                    <a:pt x="1154684" y="2545410"/>
                  </a:lnTo>
                  <a:lnTo>
                    <a:pt x="1157376" y="2545499"/>
                  </a:lnTo>
                  <a:lnTo>
                    <a:pt x="1158722" y="2545499"/>
                  </a:lnTo>
                  <a:lnTo>
                    <a:pt x="1158989" y="2532329"/>
                  </a:lnTo>
                  <a:close/>
                </a:path>
                <a:path w="2079625" h="2844165">
                  <a:moveTo>
                    <a:pt x="1234541" y="2750972"/>
                  </a:moveTo>
                  <a:lnTo>
                    <a:pt x="1232941" y="2748635"/>
                  </a:lnTo>
                  <a:lnTo>
                    <a:pt x="1229715" y="2744025"/>
                  </a:lnTo>
                  <a:lnTo>
                    <a:pt x="1228521" y="2744901"/>
                  </a:lnTo>
                  <a:lnTo>
                    <a:pt x="1227315" y="2745816"/>
                  </a:lnTo>
                  <a:lnTo>
                    <a:pt x="1226108" y="2746667"/>
                  </a:lnTo>
                  <a:lnTo>
                    <a:pt x="1228102" y="2748750"/>
                  </a:lnTo>
                  <a:lnTo>
                    <a:pt x="1232077" y="2752966"/>
                  </a:lnTo>
                  <a:lnTo>
                    <a:pt x="1232903" y="2752306"/>
                  </a:lnTo>
                  <a:lnTo>
                    <a:pt x="1233728" y="2751594"/>
                  </a:lnTo>
                  <a:lnTo>
                    <a:pt x="1234541" y="2750972"/>
                  </a:lnTo>
                  <a:close/>
                </a:path>
                <a:path w="2079625" h="2844165">
                  <a:moveTo>
                    <a:pt x="1240332" y="1306220"/>
                  </a:moveTo>
                  <a:lnTo>
                    <a:pt x="1238237" y="1303655"/>
                  </a:lnTo>
                  <a:lnTo>
                    <a:pt x="1234719" y="1306461"/>
                  </a:lnTo>
                  <a:lnTo>
                    <a:pt x="1231214" y="1309357"/>
                  </a:lnTo>
                  <a:lnTo>
                    <a:pt x="1227709" y="1312164"/>
                  </a:lnTo>
                  <a:lnTo>
                    <a:pt x="1229944" y="1314932"/>
                  </a:lnTo>
                  <a:lnTo>
                    <a:pt x="1236878" y="1309090"/>
                  </a:lnTo>
                  <a:lnTo>
                    <a:pt x="1240332" y="1306220"/>
                  </a:lnTo>
                  <a:close/>
                </a:path>
                <a:path w="2079625" h="2844165">
                  <a:moveTo>
                    <a:pt x="1254061" y="1181112"/>
                  </a:moveTo>
                  <a:lnTo>
                    <a:pt x="1246187" y="1167079"/>
                  </a:lnTo>
                  <a:lnTo>
                    <a:pt x="1239608" y="1177188"/>
                  </a:lnTo>
                  <a:lnTo>
                    <a:pt x="1246746" y="1179360"/>
                  </a:lnTo>
                  <a:lnTo>
                    <a:pt x="1254061" y="1181112"/>
                  </a:lnTo>
                  <a:close/>
                </a:path>
                <a:path w="2079625" h="2844165">
                  <a:moveTo>
                    <a:pt x="1286725" y="2539860"/>
                  </a:moveTo>
                  <a:lnTo>
                    <a:pt x="1283462" y="2537333"/>
                  </a:lnTo>
                  <a:lnTo>
                    <a:pt x="1281849" y="2535148"/>
                  </a:lnTo>
                  <a:lnTo>
                    <a:pt x="1278585" y="2534729"/>
                  </a:lnTo>
                  <a:lnTo>
                    <a:pt x="1276896" y="2537066"/>
                  </a:lnTo>
                  <a:lnTo>
                    <a:pt x="1275346" y="2538260"/>
                  </a:lnTo>
                  <a:lnTo>
                    <a:pt x="1276705" y="2539911"/>
                  </a:lnTo>
                  <a:lnTo>
                    <a:pt x="1277848" y="2542438"/>
                  </a:lnTo>
                  <a:lnTo>
                    <a:pt x="1281023" y="2543352"/>
                  </a:lnTo>
                  <a:lnTo>
                    <a:pt x="1283169" y="2541498"/>
                  </a:lnTo>
                  <a:lnTo>
                    <a:pt x="1286725" y="2539860"/>
                  </a:lnTo>
                  <a:close/>
                </a:path>
                <a:path w="2079625" h="2844165">
                  <a:moveTo>
                    <a:pt x="1330007" y="1814817"/>
                  </a:moveTo>
                  <a:lnTo>
                    <a:pt x="1324394" y="1812226"/>
                  </a:lnTo>
                  <a:lnTo>
                    <a:pt x="1320165" y="1810245"/>
                  </a:lnTo>
                  <a:lnTo>
                    <a:pt x="1315961" y="1808327"/>
                  </a:lnTo>
                  <a:lnTo>
                    <a:pt x="1319631" y="1821116"/>
                  </a:lnTo>
                  <a:lnTo>
                    <a:pt x="1330007" y="1814817"/>
                  </a:lnTo>
                  <a:close/>
                </a:path>
                <a:path w="2079625" h="2844165">
                  <a:moveTo>
                    <a:pt x="1346796" y="1732699"/>
                  </a:moveTo>
                  <a:lnTo>
                    <a:pt x="1345501" y="1728508"/>
                  </a:lnTo>
                  <a:lnTo>
                    <a:pt x="1343228" y="1726603"/>
                  </a:lnTo>
                  <a:lnTo>
                    <a:pt x="1340637" y="1725904"/>
                  </a:lnTo>
                  <a:lnTo>
                    <a:pt x="1338694" y="1725447"/>
                  </a:lnTo>
                  <a:lnTo>
                    <a:pt x="1336357" y="1726488"/>
                  </a:lnTo>
                  <a:lnTo>
                    <a:pt x="1334160" y="1726844"/>
                  </a:lnTo>
                  <a:lnTo>
                    <a:pt x="1334046" y="1727835"/>
                  </a:lnTo>
                  <a:lnTo>
                    <a:pt x="1333893" y="1729892"/>
                  </a:lnTo>
                  <a:lnTo>
                    <a:pt x="1342504" y="1731772"/>
                  </a:lnTo>
                  <a:lnTo>
                    <a:pt x="1346796" y="1732699"/>
                  </a:lnTo>
                  <a:close/>
                </a:path>
                <a:path w="2079625" h="2844165">
                  <a:moveTo>
                    <a:pt x="1422552" y="1396199"/>
                  </a:moveTo>
                  <a:lnTo>
                    <a:pt x="1420063" y="1392364"/>
                  </a:lnTo>
                  <a:lnTo>
                    <a:pt x="1418831" y="1390370"/>
                  </a:lnTo>
                  <a:lnTo>
                    <a:pt x="1410220" y="1396225"/>
                  </a:lnTo>
                  <a:lnTo>
                    <a:pt x="1411325" y="1398054"/>
                  </a:lnTo>
                  <a:lnTo>
                    <a:pt x="1413548" y="1401648"/>
                  </a:lnTo>
                  <a:lnTo>
                    <a:pt x="1419542" y="1398003"/>
                  </a:lnTo>
                  <a:lnTo>
                    <a:pt x="1422552" y="1396199"/>
                  </a:lnTo>
                  <a:close/>
                </a:path>
                <a:path w="2079625" h="2844165">
                  <a:moveTo>
                    <a:pt x="1427302" y="839939"/>
                  </a:moveTo>
                  <a:lnTo>
                    <a:pt x="1424673" y="832040"/>
                  </a:lnTo>
                  <a:lnTo>
                    <a:pt x="1420749" y="829805"/>
                  </a:lnTo>
                  <a:lnTo>
                    <a:pt x="1413637" y="832510"/>
                  </a:lnTo>
                  <a:lnTo>
                    <a:pt x="1414411" y="841578"/>
                  </a:lnTo>
                  <a:lnTo>
                    <a:pt x="1418882" y="842492"/>
                  </a:lnTo>
                  <a:lnTo>
                    <a:pt x="1427302" y="839939"/>
                  </a:lnTo>
                  <a:close/>
                </a:path>
                <a:path w="2079625" h="2844165">
                  <a:moveTo>
                    <a:pt x="1504518" y="2005457"/>
                  </a:moveTo>
                  <a:lnTo>
                    <a:pt x="1497406" y="2002028"/>
                  </a:lnTo>
                  <a:lnTo>
                    <a:pt x="1496491" y="2003907"/>
                  </a:lnTo>
                  <a:lnTo>
                    <a:pt x="1495132" y="2005799"/>
                  </a:lnTo>
                  <a:lnTo>
                    <a:pt x="1494840" y="2008543"/>
                  </a:lnTo>
                  <a:lnTo>
                    <a:pt x="1497672" y="2010562"/>
                  </a:lnTo>
                  <a:lnTo>
                    <a:pt x="1500390" y="2009686"/>
                  </a:lnTo>
                  <a:lnTo>
                    <a:pt x="1501762" y="2007831"/>
                  </a:lnTo>
                  <a:lnTo>
                    <a:pt x="1504518" y="2005457"/>
                  </a:lnTo>
                  <a:close/>
                </a:path>
                <a:path w="2079625" h="2844165">
                  <a:moveTo>
                    <a:pt x="1547812" y="305498"/>
                  </a:moveTo>
                  <a:lnTo>
                    <a:pt x="1547406" y="301993"/>
                  </a:lnTo>
                  <a:lnTo>
                    <a:pt x="1544104" y="301167"/>
                  </a:lnTo>
                  <a:lnTo>
                    <a:pt x="1542249" y="300278"/>
                  </a:lnTo>
                  <a:lnTo>
                    <a:pt x="1541157" y="302666"/>
                  </a:lnTo>
                  <a:lnTo>
                    <a:pt x="1539341" y="305015"/>
                  </a:lnTo>
                  <a:lnTo>
                    <a:pt x="1539138" y="309410"/>
                  </a:lnTo>
                  <a:lnTo>
                    <a:pt x="1541106" y="311505"/>
                  </a:lnTo>
                  <a:lnTo>
                    <a:pt x="1542173" y="313563"/>
                  </a:lnTo>
                  <a:lnTo>
                    <a:pt x="1543329" y="312508"/>
                  </a:lnTo>
                  <a:lnTo>
                    <a:pt x="1544510" y="311543"/>
                  </a:lnTo>
                  <a:lnTo>
                    <a:pt x="1545666" y="310540"/>
                  </a:lnTo>
                  <a:lnTo>
                    <a:pt x="1546390" y="308038"/>
                  </a:lnTo>
                  <a:lnTo>
                    <a:pt x="1547812" y="305498"/>
                  </a:lnTo>
                  <a:close/>
                </a:path>
                <a:path w="2079625" h="2844165">
                  <a:moveTo>
                    <a:pt x="1580273" y="817206"/>
                  </a:moveTo>
                  <a:lnTo>
                    <a:pt x="1576959" y="816216"/>
                  </a:lnTo>
                  <a:lnTo>
                    <a:pt x="1574457" y="815200"/>
                  </a:lnTo>
                  <a:lnTo>
                    <a:pt x="1571371" y="814819"/>
                  </a:lnTo>
                  <a:lnTo>
                    <a:pt x="1570545" y="817638"/>
                  </a:lnTo>
                  <a:lnTo>
                    <a:pt x="1569872" y="819111"/>
                  </a:lnTo>
                  <a:lnTo>
                    <a:pt x="1572272" y="820178"/>
                  </a:lnTo>
                  <a:lnTo>
                    <a:pt x="1574596" y="821512"/>
                  </a:lnTo>
                  <a:lnTo>
                    <a:pt x="1577111" y="822096"/>
                  </a:lnTo>
                  <a:lnTo>
                    <a:pt x="1577619" y="822236"/>
                  </a:lnTo>
                  <a:lnTo>
                    <a:pt x="1578737" y="819594"/>
                  </a:lnTo>
                  <a:lnTo>
                    <a:pt x="1580273" y="817206"/>
                  </a:lnTo>
                  <a:close/>
                </a:path>
                <a:path w="2079625" h="2844165">
                  <a:moveTo>
                    <a:pt x="1585874" y="942136"/>
                  </a:moveTo>
                  <a:lnTo>
                    <a:pt x="1576984" y="938428"/>
                  </a:lnTo>
                  <a:lnTo>
                    <a:pt x="1571726" y="937171"/>
                  </a:lnTo>
                  <a:lnTo>
                    <a:pt x="1568005" y="938377"/>
                  </a:lnTo>
                  <a:lnTo>
                    <a:pt x="1563763" y="942035"/>
                  </a:lnTo>
                  <a:lnTo>
                    <a:pt x="1570875" y="942022"/>
                  </a:lnTo>
                  <a:lnTo>
                    <a:pt x="1576692" y="942111"/>
                  </a:lnTo>
                  <a:lnTo>
                    <a:pt x="1585874" y="942136"/>
                  </a:lnTo>
                  <a:close/>
                </a:path>
                <a:path w="2079625" h="2844165">
                  <a:moveTo>
                    <a:pt x="1628482" y="2513253"/>
                  </a:moveTo>
                  <a:lnTo>
                    <a:pt x="1628355" y="2509342"/>
                  </a:lnTo>
                  <a:lnTo>
                    <a:pt x="1619313" y="2506891"/>
                  </a:lnTo>
                  <a:lnTo>
                    <a:pt x="1625422" y="2521940"/>
                  </a:lnTo>
                  <a:lnTo>
                    <a:pt x="1628482" y="2513253"/>
                  </a:lnTo>
                  <a:close/>
                </a:path>
                <a:path w="2079625" h="2844165">
                  <a:moveTo>
                    <a:pt x="1707540" y="1434198"/>
                  </a:moveTo>
                  <a:lnTo>
                    <a:pt x="1706422" y="1430731"/>
                  </a:lnTo>
                  <a:lnTo>
                    <a:pt x="1704060" y="1428902"/>
                  </a:lnTo>
                  <a:lnTo>
                    <a:pt x="1701431" y="1425778"/>
                  </a:lnTo>
                  <a:lnTo>
                    <a:pt x="1699463" y="1428889"/>
                  </a:lnTo>
                  <a:lnTo>
                    <a:pt x="1696948" y="1431531"/>
                  </a:lnTo>
                  <a:lnTo>
                    <a:pt x="1698764" y="1434719"/>
                  </a:lnTo>
                  <a:lnTo>
                    <a:pt x="1701406" y="1436179"/>
                  </a:lnTo>
                  <a:lnTo>
                    <a:pt x="1703514" y="1438046"/>
                  </a:lnTo>
                  <a:lnTo>
                    <a:pt x="1704835" y="1436344"/>
                  </a:lnTo>
                  <a:lnTo>
                    <a:pt x="1707540" y="1434198"/>
                  </a:lnTo>
                  <a:close/>
                </a:path>
                <a:path w="2079625" h="2844165">
                  <a:moveTo>
                    <a:pt x="1716354" y="2836291"/>
                  </a:moveTo>
                  <a:lnTo>
                    <a:pt x="1714576" y="2828823"/>
                  </a:lnTo>
                  <a:lnTo>
                    <a:pt x="1708010" y="2832900"/>
                  </a:lnTo>
                  <a:lnTo>
                    <a:pt x="1704975" y="2836583"/>
                  </a:lnTo>
                  <a:lnTo>
                    <a:pt x="1708226" y="2844000"/>
                  </a:lnTo>
                  <a:lnTo>
                    <a:pt x="1715858" y="2840977"/>
                  </a:lnTo>
                  <a:lnTo>
                    <a:pt x="1716354" y="2836291"/>
                  </a:lnTo>
                  <a:close/>
                </a:path>
                <a:path w="2079625" h="2844165">
                  <a:moveTo>
                    <a:pt x="1731098" y="1556283"/>
                  </a:moveTo>
                  <a:lnTo>
                    <a:pt x="1730032" y="1555369"/>
                  </a:lnTo>
                  <a:lnTo>
                    <a:pt x="1727860" y="1553425"/>
                  </a:lnTo>
                  <a:lnTo>
                    <a:pt x="1723199" y="1554594"/>
                  </a:lnTo>
                  <a:lnTo>
                    <a:pt x="1719668" y="1556816"/>
                  </a:lnTo>
                  <a:lnTo>
                    <a:pt x="1723847" y="1565605"/>
                  </a:lnTo>
                  <a:lnTo>
                    <a:pt x="1726272" y="1562506"/>
                  </a:lnTo>
                  <a:lnTo>
                    <a:pt x="1731098" y="1556283"/>
                  </a:lnTo>
                  <a:close/>
                </a:path>
                <a:path w="2079625" h="2844165">
                  <a:moveTo>
                    <a:pt x="1894408" y="2104199"/>
                  </a:moveTo>
                  <a:lnTo>
                    <a:pt x="1889099" y="2107323"/>
                  </a:lnTo>
                  <a:lnTo>
                    <a:pt x="1881466" y="2111857"/>
                  </a:lnTo>
                  <a:lnTo>
                    <a:pt x="1886331" y="2114143"/>
                  </a:lnTo>
                  <a:lnTo>
                    <a:pt x="1888871" y="2115375"/>
                  </a:lnTo>
                  <a:lnTo>
                    <a:pt x="1892884" y="2117293"/>
                  </a:lnTo>
                  <a:lnTo>
                    <a:pt x="1894408" y="2104199"/>
                  </a:lnTo>
                  <a:close/>
                </a:path>
                <a:path w="2079625" h="2844165">
                  <a:moveTo>
                    <a:pt x="1907209" y="1224864"/>
                  </a:moveTo>
                  <a:lnTo>
                    <a:pt x="1900593" y="1215593"/>
                  </a:lnTo>
                  <a:lnTo>
                    <a:pt x="1899437" y="1216406"/>
                  </a:lnTo>
                  <a:lnTo>
                    <a:pt x="1898319" y="1217231"/>
                  </a:lnTo>
                  <a:lnTo>
                    <a:pt x="1897189" y="1218031"/>
                  </a:lnTo>
                  <a:lnTo>
                    <a:pt x="1901952" y="1224051"/>
                  </a:lnTo>
                  <a:lnTo>
                    <a:pt x="1904314" y="1226985"/>
                  </a:lnTo>
                  <a:lnTo>
                    <a:pt x="1905279" y="1226299"/>
                  </a:lnTo>
                  <a:lnTo>
                    <a:pt x="1906219" y="1225575"/>
                  </a:lnTo>
                  <a:lnTo>
                    <a:pt x="1907209" y="1224864"/>
                  </a:lnTo>
                  <a:close/>
                </a:path>
                <a:path w="2079625" h="2844165">
                  <a:moveTo>
                    <a:pt x="1920506" y="2205253"/>
                  </a:moveTo>
                  <a:lnTo>
                    <a:pt x="1919465" y="2204174"/>
                  </a:lnTo>
                  <a:lnTo>
                    <a:pt x="1917319" y="2202015"/>
                  </a:lnTo>
                  <a:lnTo>
                    <a:pt x="1915477" y="2204250"/>
                  </a:lnTo>
                  <a:lnTo>
                    <a:pt x="1913572" y="2206434"/>
                  </a:lnTo>
                  <a:lnTo>
                    <a:pt x="1911781" y="2208923"/>
                  </a:lnTo>
                  <a:lnTo>
                    <a:pt x="1913813" y="2210943"/>
                  </a:lnTo>
                  <a:lnTo>
                    <a:pt x="1916176" y="2209088"/>
                  </a:lnTo>
                  <a:lnTo>
                    <a:pt x="1920506" y="2205253"/>
                  </a:lnTo>
                  <a:close/>
                </a:path>
                <a:path w="2079625" h="2844165">
                  <a:moveTo>
                    <a:pt x="1935416" y="1356093"/>
                  </a:moveTo>
                  <a:lnTo>
                    <a:pt x="1933270" y="1349463"/>
                  </a:lnTo>
                  <a:lnTo>
                    <a:pt x="1932216" y="1346123"/>
                  </a:lnTo>
                  <a:lnTo>
                    <a:pt x="1930984" y="1346454"/>
                  </a:lnTo>
                  <a:lnTo>
                    <a:pt x="1929777" y="1346796"/>
                  </a:lnTo>
                  <a:lnTo>
                    <a:pt x="1928571" y="1347114"/>
                  </a:lnTo>
                  <a:lnTo>
                    <a:pt x="1930234" y="1357249"/>
                  </a:lnTo>
                  <a:lnTo>
                    <a:pt x="1931936" y="1356842"/>
                  </a:lnTo>
                  <a:lnTo>
                    <a:pt x="1933676" y="1356499"/>
                  </a:lnTo>
                  <a:lnTo>
                    <a:pt x="1935416" y="1356093"/>
                  </a:lnTo>
                  <a:close/>
                </a:path>
                <a:path w="2079625" h="2844165">
                  <a:moveTo>
                    <a:pt x="1940636" y="2214016"/>
                  </a:moveTo>
                  <a:lnTo>
                    <a:pt x="1938705" y="2211514"/>
                  </a:lnTo>
                  <a:lnTo>
                    <a:pt x="1936864" y="2208898"/>
                  </a:lnTo>
                  <a:lnTo>
                    <a:pt x="1934629" y="2206612"/>
                  </a:lnTo>
                  <a:lnTo>
                    <a:pt x="1934362" y="2206396"/>
                  </a:lnTo>
                  <a:lnTo>
                    <a:pt x="1931987" y="2208212"/>
                  </a:lnTo>
                  <a:lnTo>
                    <a:pt x="1930603" y="2209063"/>
                  </a:lnTo>
                  <a:lnTo>
                    <a:pt x="1936965" y="2216912"/>
                  </a:lnTo>
                  <a:lnTo>
                    <a:pt x="1938185" y="2215946"/>
                  </a:lnTo>
                  <a:lnTo>
                    <a:pt x="1939417" y="2214994"/>
                  </a:lnTo>
                  <a:lnTo>
                    <a:pt x="1940636" y="2214016"/>
                  </a:lnTo>
                  <a:close/>
                </a:path>
                <a:path w="2079625" h="2844165">
                  <a:moveTo>
                    <a:pt x="1946236" y="1326743"/>
                  </a:moveTo>
                  <a:lnTo>
                    <a:pt x="1942871" y="1316316"/>
                  </a:lnTo>
                  <a:lnTo>
                    <a:pt x="1939823" y="1332674"/>
                  </a:lnTo>
                  <a:lnTo>
                    <a:pt x="1946236" y="1326743"/>
                  </a:lnTo>
                  <a:close/>
                </a:path>
                <a:path w="2079625" h="2844165">
                  <a:moveTo>
                    <a:pt x="1979485" y="1103553"/>
                  </a:moveTo>
                  <a:lnTo>
                    <a:pt x="1977097" y="1097965"/>
                  </a:lnTo>
                  <a:lnTo>
                    <a:pt x="1973580" y="1089914"/>
                  </a:lnTo>
                  <a:lnTo>
                    <a:pt x="1968093" y="1092352"/>
                  </a:lnTo>
                  <a:lnTo>
                    <a:pt x="1968157" y="1097699"/>
                  </a:lnTo>
                  <a:lnTo>
                    <a:pt x="1968881" y="1102753"/>
                  </a:lnTo>
                  <a:lnTo>
                    <a:pt x="1979485" y="1103553"/>
                  </a:lnTo>
                  <a:close/>
                </a:path>
                <a:path w="2079625" h="2844165">
                  <a:moveTo>
                    <a:pt x="2079447" y="2122284"/>
                  </a:moveTo>
                  <a:lnTo>
                    <a:pt x="2078697" y="2120214"/>
                  </a:lnTo>
                  <a:lnTo>
                    <a:pt x="2077923" y="2118233"/>
                  </a:lnTo>
                  <a:lnTo>
                    <a:pt x="2077186" y="2116175"/>
                  </a:lnTo>
                  <a:lnTo>
                    <a:pt x="2074113" y="2117712"/>
                  </a:lnTo>
                  <a:lnTo>
                    <a:pt x="2071014" y="2119134"/>
                  </a:lnTo>
                  <a:lnTo>
                    <a:pt x="2068106" y="2120989"/>
                  </a:lnTo>
                  <a:lnTo>
                    <a:pt x="2067890" y="2121103"/>
                  </a:lnTo>
                  <a:lnTo>
                    <a:pt x="2069579" y="2125205"/>
                  </a:lnTo>
                  <a:lnTo>
                    <a:pt x="2069871" y="2125116"/>
                  </a:lnTo>
                  <a:lnTo>
                    <a:pt x="2073097" y="2124443"/>
                  </a:lnTo>
                  <a:lnTo>
                    <a:pt x="2076259" y="2123287"/>
                  </a:lnTo>
                  <a:lnTo>
                    <a:pt x="2079447" y="21222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1">
              <a:extLst>
                <a:ext uri="{FF2B5EF4-FFF2-40B4-BE49-F238E27FC236}">
                  <a16:creationId xmlns:a16="http://schemas.microsoft.com/office/drawing/2014/main" id="{049DDC9A-6D6C-1293-E231-AEDC793DD5D7}"/>
                </a:ext>
              </a:extLst>
            </p:cNvPr>
            <p:cNvSpPr/>
            <p:nvPr/>
          </p:nvSpPr>
          <p:spPr>
            <a:xfrm>
              <a:off x="2557780" y="7640440"/>
              <a:ext cx="2186305" cy="3495040"/>
            </a:xfrm>
            <a:custGeom>
              <a:avLst/>
              <a:gdLst/>
              <a:ahLst/>
              <a:cxnLst/>
              <a:rect l="l" t="t" r="r" b="b"/>
              <a:pathLst>
                <a:path w="2186304" h="3495040">
                  <a:moveTo>
                    <a:pt x="14198" y="575614"/>
                  </a:moveTo>
                  <a:lnTo>
                    <a:pt x="13436" y="573239"/>
                  </a:lnTo>
                  <a:lnTo>
                    <a:pt x="12636" y="570877"/>
                  </a:lnTo>
                  <a:lnTo>
                    <a:pt x="7937" y="569760"/>
                  </a:lnTo>
                  <a:lnTo>
                    <a:pt x="3251" y="567182"/>
                  </a:lnTo>
                  <a:lnTo>
                    <a:pt x="2159" y="572096"/>
                  </a:lnTo>
                  <a:lnTo>
                    <a:pt x="0" y="575932"/>
                  </a:lnTo>
                  <a:lnTo>
                    <a:pt x="2070" y="580491"/>
                  </a:lnTo>
                  <a:lnTo>
                    <a:pt x="7696" y="582891"/>
                  </a:lnTo>
                  <a:lnTo>
                    <a:pt x="11696" y="580440"/>
                  </a:lnTo>
                  <a:lnTo>
                    <a:pt x="14198" y="575614"/>
                  </a:lnTo>
                  <a:close/>
                </a:path>
                <a:path w="2186304" h="3495040">
                  <a:moveTo>
                    <a:pt x="35128" y="3489896"/>
                  </a:moveTo>
                  <a:lnTo>
                    <a:pt x="33375" y="3488855"/>
                  </a:lnTo>
                  <a:lnTo>
                    <a:pt x="31711" y="3487534"/>
                  </a:lnTo>
                  <a:lnTo>
                    <a:pt x="29806" y="3487077"/>
                  </a:lnTo>
                  <a:lnTo>
                    <a:pt x="29210" y="3486912"/>
                  </a:lnTo>
                  <a:lnTo>
                    <a:pt x="27025" y="3489896"/>
                  </a:lnTo>
                  <a:lnTo>
                    <a:pt x="28359" y="3491852"/>
                  </a:lnTo>
                  <a:lnTo>
                    <a:pt x="30086" y="3493020"/>
                  </a:lnTo>
                  <a:lnTo>
                    <a:pt x="32194" y="3494836"/>
                  </a:lnTo>
                  <a:lnTo>
                    <a:pt x="33616" y="3492436"/>
                  </a:lnTo>
                  <a:lnTo>
                    <a:pt x="35128" y="3489896"/>
                  </a:lnTo>
                  <a:close/>
                </a:path>
                <a:path w="2186304" h="3495040">
                  <a:moveTo>
                    <a:pt x="136575" y="3006433"/>
                  </a:moveTo>
                  <a:lnTo>
                    <a:pt x="131152" y="3006483"/>
                  </a:lnTo>
                  <a:lnTo>
                    <a:pt x="129159" y="3005925"/>
                  </a:lnTo>
                  <a:lnTo>
                    <a:pt x="127850" y="3006674"/>
                  </a:lnTo>
                  <a:lnTo>
                    <a:pt x="126161" y="3007588"/>
                  </a:lnTo>
                  <a:lnTo>
                    <a:pt x="125006" y="3009481"/>
                  </a:lnTo>
                  <a:lnTo>
                    <a:pt x="123647" y="3010966"/>
                  </a:lnTo>
                  <a:lnTo>
                    <a:pt x="124802" y="3012503"/>
                  </a:lnTo>
                  <a:lnTo>
                    <a:pt x="125387" y="3013240"/>
                  </a:lnTo>
                  <a:lnTo>
                    <a:pt x="130911" y="3009912"/>
                  </a:lnTo>
                  <a:lnTo>
                    <a:pt x="136575" y="3006433"/>
                  </a:lnTo>
                  <a:close/>
                </a:path>
                <a:path w="2186304" h="3495040">
                  <a:moveTo>
                    <a:pt x="231203" y="1512862"/>
                  </a:moveTo>
                  <a:lnTo>
                    <a:pt x="228104" y="1512201"/>
                  </a:lnTo>
                  <a:lnTo>
                    <a:pt x="225005" y="1511503"/>
                  </a:lnTo>
                  <a:lnTo>
                    <a:pt x="221907" y="1510880"/>
                  </a:lnTo>
                  <a:lnTo>
                    <a:pt x="221640" y="1511795"/>
                  </a:lnTo>
                  <a:lnTo>
                    <a:pt x="221145" y="1513624"/>
                  </a:lnTo>
                  <a:lnTo>
                    <a:pt x="229908" y="1516964"/>
                  </a:lnTo>
                  <a:lnTo>
                    <a:pt x="230759" y="1514208"/>
                  </a:lnTo>
                  <a:lnTo>
                    <a:pt x="231203" y="1512862"/>
                  </a:lnTo>
                  <a:close/>
                </a:path>
                <a:path w="2186304" h="3495040">
                  <a:moveTo>
                    <a:pt x="320370" y="3213023"/>
                  </a:moveTo>
                  <a:lnTo>
                    <a:pt x="317868" y="3212173"/>
                  </a:lnTo>
                  <a:lnTo>
                    <a:pt x="315391" y="3211195"/>
                  </a:lnTo>
                  <a:lnTo>
                    <a:pt x="312839" y="3210547"/>
                  </a:lnTo>
                  <a:lnTo>
                    <a:pt x="312470" y="3210471"/>
                  </a:lnTo>
                  <a:lnTo>
                    <a:pt x="311073" y="3212681"/>
                  </a:lnTo>
                  <a:lnTo>
                    <a:pt x="312750" y="3214713"/>
                  </a:lnTo>
                  <a:lnTo>
                    <a:pt x="314540" y="3216351"/>
                  </a:lnTo>
                  <a:lnTo>
                    <a:pt x="316204" y="3218027"/>
                  </a:lnTo>
                  <a:lnTo>
                    <a:pt x="320370" y="3213023"/>
                  </a:lnTo>
                  <a:close/>
                </a:path>
                <a:path w="2186304" h="3495040">
                  <a:moveTo>
                    <a:pt x="326783" y="2613520"/>
                  </a:moveTo>
                  <a:lnTo>
                    <a:pt x="326097" y="2605506"/>
                  </a:lnTo>
                  <a:lnTo>
                    <a:pt x="324637" y="2605798"/>
                  </a:lnTo>
                  <a:lnTo>
                    <a:pt x="323164" y="2606129"/>
                  </a:lnTo>
                  <a:lnTo>
                    <a:pt x="321691" y="2606446"/>
                  </a:lnTo>
                  <a:lnTo>
                    <a:pt x="322351" y="2608846"/>
                  </a:lnTo>
                  <a:lnTo>
                    <a:pt x="322910" y="2611348"/>
                  </a:lnTo>
                  <a:lnTo>
                    <a:pt x="323773" y="2613647"/>
                  </a:lnTo>
                  <a:lnTo>
                    <a:pt x="323888" y="2613952"/>
                  </a:lnTo>
                  <a:lnTo>
                    <a:pt x="325742" y="2613583"/>
                  </a:lnTo>
                  <a:lnTo>
                    <a:pt x="326783" y="2613520"/>
                  </a:lnTo>
                  <a:close/>
                </a:path>
                <a:path w="2186304" h="3495040">
                  <a:moveTo>
                    <a:pt x="361340" y="2580208"/>
                  </a:moveTo>
                  <a:lnTo>
                    <a:pt x="332600" y="2582608"/>
                  </a:lnTo>
                  <a:lnTo>
                    <a:pt x="355384" y="2595753"/>
                  </a:lnTo>
                  <a:lnTo>
                    <a:pt x="357479" y="2590203"/>
                  </a:lnTo>
                  <a:lnTo>
                    <a:pt x="361340" y="2580208"/>
                  </a:lnTo>
                  <a:close/>
                </a:path>
                <a:path w="2186304" h="3495040">
                  <a:moveTo>
                    <a:pt x="376339" y="1151343"/>
                  </a:moveTo>
                  <a:lnTo>
                    <a:pt x="376224" y="1147254"/>
                  </a:lnTo>
                  <a:lnTo>
                    <a:pt x="370789" y="1145171"/>
                  </a:lnTo>
                  <a:lnTo>
                    <a:pt x="362165" y="1148257"/>
                  </a:lnTo>
                  <a:lnTo>
                    <a:pt x="355930" y="1151737"/>
                  </a:lnTo>
                  <a:lnTo>
                    <a:pt x="347586" y="1155738"/>
                  </a:lnTo>
                  <a:lnTo>
                    <a:pt x="355206" y="1159548"/>
                  </a:lnTo>
                  <a:lnTo>
                    <a:pt x="361950" y="1160602"/>
                  </a:lnTo>
                  <a:lnTo>
                    <a:pt x="367995" y="1159637"/>
                  </a:lnTo>
                  <a:lnTo>
                    <a:pt x="373583" y="1157363"/>
                  </a:lnTo>
                  <a:lnTo>
                    <a:pt x="375602" y="1156385"/>
                  </a:lnTo>
                  <a:lnTo>
                    <a:pt x="376339" y="1151343"/>
                  </a:lnTo>
                  <a:close/>
                </a:path>
                <a:path w="2186304" h="3495040">
                  <a:moveTo>
                    <a:pt x="434657" y="1343596"/>
                  </a:moveTo>
                  <a:lnTo>
                    <a:pt x="434428" y="1343075"/>
                  </a:lnTo>
                  <a:lnTo>
                    <a:pt x="433628" y="1341399"/>
                  </a:lnTo>
                  <a:lnTo>
                    <a:pt x="432244" y="1339684"/>
                  </a:lnTo>
                  <a:lnTo>
                    <a:pt x="429971" y="1338541"/>
                  </a:lnTo>
                  <a:lnTo>
                    <a:pt x="428167" y="1340650"/>
                  </a:lnTo>
                  <a:lnTo>
                    <a:pt x="426745" y="1341704"/>
                  </a:lnTo>
                  <a:lnTo>
                    <a:pt x="429298" y="1344053"/>
                  </a:lnTo>
                  <a:lnTo>
                    <a:pt x="431622" y="1346276"/>
                  </a:lnTo>
                  <a:lnTo>
                    <a:pt x="432612" y="1345158"/>
                  </a:lnTo>
                  <a:lnTo>
                    <a:pt x="434657" y="1343596"/>
                  </a:lnTo>
                  <a:close/>
                </a:path>
                <a:path w="2186304" h="3495040">
                  <a:moveTo>
                    <a:pt x="443814" y="379056"/>
                  </a:moveTo>
                  <a:lnTo>
                    <a:pt x="442264" y="374243"/>
                  </a:lnTo>
                  <a:lnTo>
                    <a:pt x="436156" y="366077"/>
                  </a:lnTo>
                  <a:lnTo>
                    <a:pt x="434581" y="372897"/>
                  </a:lnTo>
                  <a:lnTo>
                    <a:pt x="431990" y="384454"/>
                  </a:lnTo>
                  <a:lnTo>
                    <a:pt x="440499" y="381965"/>
                  </a:lnTo>
                  <a:lnTo>
                    <a:pt x="443814" y="379056"/>
                  </a:lnTo>
                  <a:close/>
                </a:path>
                <a:path w="2186304" h="3495040">
                  <a:moveTo>
                    <a:pt x="450100" y="2150300"/>
                  </a:moveTo>
                  <a:lnTo>
                    <a:pt x="448589" y="2141778"/>
                  </a:lnTo>
                  <a:lnTo>
                    <a:pt x="446913" y="2133130"/>
                  </a:lnTo>
                  <a:lnTo>
                    <a:pt x="443560" y="2124773"/>
                  </a:lnTo>
                  <a:lnTo>
                    <a:pt x="437032" y="2117102"/>
                  </a:lnTo>
                  <a:lnTo>
                    <a:pt x="437019" y="2127351"/>
                  </a:lnTo>
                  <a:lnTo>
                    <a:pt x="439470" y="2136063"/>
                  </a:lnTo>
                  <a:lnTo>
                    <a:pt x="443979" y="2143595"/>
                  </a:lnTo>
                  <a:lnTo>
                    <a:pt x="450100" y="2150300"/>
                  </a:lnTo>
                  <a:close/>
                </a:path>
                <a:path w="2186304" h="3495040">
                  <a:moveTo>
                    <a:pt x="507288" y="0"/>
                  </a:moveTo>
                  <a:lnTo>
                    <a:pt x="502145" y="876"/>
                  </a:lnTo>
                  <a:lnTo>
                    <a:pt x="498602" y="1320"/>
                  </a:lnTo>
                  <a:lnTo>
                    <a:pt x="491515" y="2882"/>
                  </a:lnTo>
                  <a:lnTo>
                    <a:pt x="487921" y="3987"/>
                  </a:lnTo>
                  <a:lnTo>
                    <a:pt x="484314" y="4965"/>
                  </a:lnTo>
                  <a:lnTo>
                    <a:pt x="485571" y="9347"/>
                  </a:lnTo>
                  <a:lnTo>
                    <a:pt x="490880" y="8229"/>
                  </a:lnTo>
                  <a:lnTo>
                    <a:pt x="496709" y="8636"/>
                  </a:lnTo>
                  <a:lnTo>
                    <a:pt x="502412" y="7073"/>
                  </a:lnTo>
                  <a:lnTo>
                    <a:pt x="507288" y="0"/>
                  </a:lnTo>
                  <a:close/>
                </a:path>
                <a:path w="2186304" h="3495040">
                  <a:moveTo>
                    <a:pt x="538721" y="2908541"/>
                  </a:moveTo>
                  <a:lnTo>
                    <a:pt x="536587" y="2897403"/>
                  </a:lnTo>
                  <a:lnTo>
                    <a:pt x="530974" y="2887383"/>
                  </a:lnTo>
                  <a:lnTo>
                    <a:pt x="521017" y="2878239"/>
                  </a:lnTo>
                  <a:lnTo>
                    <a:pt x="521322" y="2890951"/>
                  </a:lnTo>
                  <a:lnTo>
                    <a:pt x="523621" y="2902216"/>
                  </a:lnTo>
                  <a:lnTo>
                    <a:pt x="528942" y="2912199"/>
                  </a:lnTo>
                  <a:lnTo>
                    <a:pt x="538238" y="2921076"/>
                  </a:lnTo>
                  <a:lnTo>
                    <a:pt x="538721" y="2908541"/>
                  </a:lnTo>
                  <a:close/>
                </a:path>
                <a:path w="2186304" h="3495040">
                  <a:moveTo>
                    <a:pt x="553097" y="2829966"/>
                  </a:moveTo>
                  <a:lnTo>
                    <a:pt x="548462" y="2828950"/>
                  </a:lnTo>
                  <a:lnTo>
                    <a:pt x="545172" y="2827096"/>
                  </a:lnTo>
                  <a:lnTo>
                    <a:pt x="543090" y="2828061"/>
                  </a:lnTo>
                  <a:lnTo>
                    <a:pt x="540931" y="2828975"/>
                  </a:lnTo>
                  <a:lnTo>
                    <a:pt x="539991" y="2832633"/>
                  </a:lnTo>
                  <a:lnTo>
                    <a:pt x="538518" y="2835097"/>
                  </a:lnTo>
                  <a:lnTo>
                    <a:pt x="541566" y="2836354"/>
                  </a:lnTo>
                  <a:lnTo>
                    <a:pt x="544715" y="2838691"/>
                  </a:lnTo>
                  <a:lnTo>
                    <a:pt x="549313" y="2838310"/>
                  </a:lnTo>
                  <a:lnTo>
                    <a:pt x="550633" y="2833967"/>
                  </a:lnTo>
                  <a:lnTo>
                    <a:pt x="553097" y="2829966"/>
                  </a:lnTo>
                  <a:close/>
                </a:path>
                <a:path w="2186304" h="3495040">
                  <a:moveTo>
                    <a:pt x="553339" y="1155763"/>
                  </a:moveTo>
                  <a:lnTo>
                    <a:pt x="546798" y="1148181"/>
                  </a:lnTo>
                  <a:lnTo>
                    <a:pt x="538695" y="1143787"/>
                  </a:lnTo>
                  <a:lnTo>
                    <a:pt x="519849" y="1137920"/>
                  </a:lnTo>
                  <a:lnTo>
                    <a:pt x="522706" y="1146403"/>
                  </a:lnTo>
                  <a:lnTo>
                    <a:pt x="524078" y="1152474"/>
                  </a:lnTo>
                  <a:lnTo>
                    <a:pt x="528789" y="1161859"/>
                  </a:lnTo>
                  <a:lnTo>
                    <a:pt x="532498" y="1167803"/>
                  </a:lnTo>
                  <a:lnTo>
                    <a:pt x="541528" y="1167980"/>
                  </a:lnTo>
                  <a:lnTo>
                    <a:pt x="543052" y="1162494"/>
                  </a:lnTo>
                  <a:lnTo>
                    <a:pt x="541388" y="1155522"/>
                  </a:lnTo>
                  <a:lnTo>
                    <a:pt x="543394" y="1153960"/>
                  </a:lnTo>
                  <a:lnTo>
                    <a:pt x="544068" y="1153083"/>
                  </a:lnTo>
                  <a:lnTo>
                    <a:pt x="553339" y="1155763"/>
                  </a:lnTo>
                  <a:close/>
                </a:path>
                <a:path w="2186304" h="3495040">
                  <a:moveTo>
                    <a:pt x="653351" y="2525357"/>
                  </a:moveTo>
                  <a:lnTo>
                    <a:pt x="649833" y="2524214"/>
                  </a:lnTo>
                  <a:lnTo>
                    <a:pt x="647433" y="2522601"/>
                  </a:lnTo>
                  <a:lnTo>
                    <a:pt x="644474" y="2524010"/>
                  </a:lnTo>
                  <a:lnTo>
                    <a:pt x="643788" y="2526677"/>
                  </a:lnTo>
                  <a:lnTo>
                    <a:pt x="642708" y="2528532"/>
                  </a:lnTo>
                  <a:lnTo>
                    <a:pt x="644436" y="2529332"/>
                  </a:lnTo>
                  <a:lnTo>
                    <a:pt x="646391" y="2531072"/>
                  </a:lnTo>
                  <a:lnTo>
                    <a:pt x="647788" y="2530691"/>
                  </a:lnTo>
                  <a:lnTo>
                    <a:pt x="649503" y="2530208"/>
                  </a:lnTo>
                  <a:lnTo>
                    <a:pt x="650748" y="2528011"/>
                  </a:lnTo>
                  <a:lnTo>
                    <a:pt x="653351" y="2525357"/>
                  </a:lnTo>
                  <a:close/>
                </a:path>
                <a:path w="2186304" h="3495040">
                  <a:moveTo>
                    <a:pt x="667613" y="1885264"/>
                  </a:moveTo>
                  <a:lnTo>
                    <a:pt x="663003" y="1880260"/>
                  </a:lnTo>
                  <a:lnTo>
                    <a:pt x="657263" y="1875383"/>
                  </a:lnTo>
                  <a:lnTo>
                    <a:pt x="652830" y="1881263"/>
                  </a:lnTo>
                  <a:lnTo>
                    <a:pt x="652068" y="1885149"/>
                  </a:lnTo>
                  <a:lnTo>
                    <a:pt x="655637" y="1888782"/>
                  </a:lnTo>
                  <a:lnTo>
                    <a:pt x="664184" y="1893912"/>
                  </a:lnTo>
                  <a:lnTo>
                    <a:pt x="667613" y="1885264"/>
                  </a:lnTo>
                  <a:close/>
                </a:path>
                <a:path w="2186304" h="3495040">
                  <a:moveTo>
                    <a:pt x="678865" y="1080223"/>
                  </a:moveTo>
                  <a:lnTo>
                    <a:pt x="678040" y="1077404"/>
                  </a:lnTo>
                  <a:lnTo>
                    <a:pt x="676325" y="1071740"/>
                  </a:lnTo>
                  <a:lnTo>
                    <a:pt x="675309" y="1072045"/>
                  </a:lnTo>
                  <a:lnTo>
                    <a:pt x="673252" y="1072616"/>
                  </a:lnTo>
                  <a:lnTo>
                    <a:pt x="674674" y="1081227"/>
                  </a:lnTo>
                  <a:lnTo>
                    <a:pt x="676084" y="1080884"/>
                  </a:lnTo>
                  <a:lnTo>
                    <a:pt x="677456" y="1080528"/>
                  </a:lnTo>
                  <a:lnTo>
                    <a:pt x="678865" y="1080223"/>
                  </a:lnTo>
                  <a:close/>
                </a:path>
                <a:path w="2186304" h="3495040">
                  <a:moveTo>
                    <a:pt x="693496" y="1480845"/>
                  </a:moveTo>
                  <a:lnTo>
                    <a:pt x="690943" y="1479651"/>
                  </a:lnTo>
                  <a:lnTo>
                    <a:pt x="690867" y="1479804"/>
                  </a:lnTo>
                  <a:lnTo>
                    <a:pt x="689254" y="1482293"/>
                  </a:lnTo>
                  <a:lnTo>
                    <a:pt x="687793" y="1484947"/>
                  </a:lnTo>
                  <a:lnTo>
                    <a:pt x="686358" y="1487589"/>
                  </a:lnTo>
                  <a:lnTo>
                    <a:pt x="689254" y="1488859"/>
                  </a:lnTo>
                  <a:lnTo>
                    <a:pt x="690689" y="1489506"/>
                  </a:lnTo>
                  <a:lnTo>
                    <a:pt x="691654" y="1486712"/>
                  </a:lnTo>
                  <a:lnTo>
                    <a:pt x="692670" y="1483868"/>
                  </a:lnTo>
                  <a:lnTo>
                    <a:pt x="693432" y="1480959"/>
                  </a:lnTo>
                  <a:close/>
                </a:path>
                <a:path w="2186304" h="3495040">
                  <a:moveTo>
                    <a:pt x="749300" y="1563039"/>
                  </a:moveTo>
                  <a:lnTo>
                    <a:pt x="748804" y="1560055"/>
                  </a:lnTo>
                  <a:lnTo>
                    <a:pt x="747839" y="1554175"/>
                  </a:lnTo>
                  <a:lnTo>
                    <a:pt x="746709" y="1554467"/>
                  </a:lnTo>
                  <a:lnTo>
                    <a:pt x="744639" y="1554797"/>
                  </a:lnTo>
                  <a:lnTo>
                    <a:pt x="744651" y="1555115"/>
                  </a:lnTo>
                  <a:lnTo>
                    <a:pt x="744715" y="1557845"/>
                  </a:lnTo>
                  <a:lnTo>
                    <a:pt x="745134" y="1560601"/>
                  </a:lnTo>
                  <a:lnTo>
                    <a:pt x="745477" y="1563357"/>
                  </a:lnTo>
                  <a:lnTo>
                    <a:pt x="748030" y="1563128"/>
                  </a:lnTo>
                  <a:lnTo>
                    <a:pt x="749300" y="1563039"/>
                  </a:lnTo>
                  <a:close/>
                </a:path>
                <a:path w="2186304" h="3495040">
                  <a:moveTo>
                    <a:pt x="765238" y="2359723"/>
                  </a:moveTo>
                  <a:lnTo>
                    <a:pt x="763816" y="2351151"/>
                  </a:lnTo>
                  <a:lnTo>
                    <a:pt x="760920" y="2351633"/>
                  </a:lnTo>
                  <a:lnTo>
                    <a:pt x="762342" y="2357348"/>
                  </a:lnTo>
                  <a:lnTo>
                    <a:pt x="763066" y="2360168"/>
                  </a:lnTo>
                  <a:lnTo>
                    <a:pt x="765238" y="2359723"/>
                  </a:lnTo>
                  <a:close/>
                </a:path>
                <a:path w="2186304" h="3495040">
                  <a:moveTo>
                    <a:pt x="768451" y="1742071"/>
                  </a:moveTo>
                  <a:lnTo>
                    <a:pt x="764311" y="1740090"/>
                  </a:lnTo>
                  <a:lnTo>
                    <a:pt x="762546" y="1738630"/>
                  </a:lnTo>
                  <a:lnTo>
                    <a:pt x="761657" y="1739011"/>
                  </a:lnTo>
                  <a:lnTo>
                    <a:pt x="760539" y="1739544"/>
                  </a:lnTo>
                  <a:lnTo>
                    <a:pt x="759447" y="1741766"/>
                  </a:lnTo>
                  <a:lnTo>
                    <a:pt x="759637" y="1742948"/>
                  </a:lnTo>
                  <a:lnTo>
                    <a:pt x="759802" y="1744040"/>
                  </a:lnTo>
                  <a:lnTo>
                    <a:pt x="761936" y="1745564"/>
                  </a:lnTo>
                  <a:lnTo>
                    <a:pt x="763041" y="1745475"/>
                  </a:lnTo>
                  <a:lnTo>
                    <a:pt x="764552" y="1745335"/>
                  </a:lnTo>
                  <a:lnTo>
                    <a:pt x="765898" y="1743760"/>
                  </a:lnTo>
                  <a:lnTo>
                    <a:pt x="768451" y="1742071"/>
                  </a:lnTo>
                  <a:close/>
                </a:path>
                <a:path w="2186304" h="3495040">
                  <a:moveTo>
                    <a:pt x="777811" y="2377554"/>
                  </a:moveTo>
                  <a:lnTo>
                    <a:pt x="775728" y="2376144"/>
                  </a:lnTo>
                  <a:lnTo>
                    <a:pt x="775182" y="2376347"/>
                  </a:lnTo>
                  <a:lnTo>
                    <a:pt x="773836" y="2376932"/>
                  </a:lnTo>
                  <a:lnTo>
                    <a:pt x="772820" y="2378316"/>
                  </a:lnTo>
                  <a:lnTo>
                    <a:pt x="771690" y="2379332"/>
                  </a:lnTo>
                  <a:lnTo>
                    <a:pt x="772782" y="2380424"/>
                  </a:lnTo>
                  <a:lnTo>
                    <a:pt x="773912" y="2381529"/>
                  </a:lnTo>
                  <a:lnTo>
                    <a:pt x="775792" y="2383396"/>
                  </a:lnTo>
                  <a:lnTo>
                    <a:pt x="776757" y="2381046"/>
                  </a:lnTo>
                  <a:lnTo>
                    <a:pt x="777646" y="2379624"/>
                  </a:lnTo>
                  <a:lnTo>
                    <a:pt x="777811" y="2377554"/>
                  </a:lnTo>
                  <a:close/>
                </a:path>
                <a:path w="2186304" h="3495040">
                  <a:moveTo>
                    <a:pt x="817105" y="2448953"/>
                  </a:moveTo>
                  <a:lnTo>
                    <a:pt x="817029" y="2446591"/>
                  </a:lnTo>
                  <a:lnTo>
                    <a:pt x="816800" y="2441841"/>
                  </a:lnTo>
                  <a:lnTo>
                    <a:pt x="804125" y="2441651"/>
                  </a:lnTo>
                  <a:lnTo>
                    <a:pt x="804227" y="2444572"/>
                  </a:lnTo>
                  <a:lnTo>
                    <a:pt x="804494" y="2450427"/>
                  </a:lnTo>
                  <a:lnTo>
                    <a:pt x="808659" y="2449969"/>
                  </a:lnTo>
                  <a:lnTo>
                    <a:pt x="817105" y="2448953"/>
                  </a:lnTo>
                  <a:close/>
                </a:path>
                <a:path w="2186304" h="3495040">
                  <a:moveTo>
                    <a:pt x="825931" y="2239505"/>
                  </a:moveTo>
                  <a:lnTo>
                    <a:pt x="825639" y="2237956"/>
                  </a:lnTo>
                  <a:lnTo>
                    <a:pt x="825309" y="2236444"/>
                  </a:lnTo>
                  <a:lnTo>
                    <a:pt x="825017" y="2234882"/>
                  </a:lnTo>
                  <a:lnTo>
                    <a:pt x="822083" y="2235708"/>
                  </a:lnTo>
                  <a:lnTo>
                    <a:pt x="816178" y="2237321"/>
                  </a:lnTo>
                  <a:lnTo>
                    <a:pt x="816673" y="2238781"/>
                  </a:lnTo>
                  <a:lnTo>
                    <a:pt x="817321" y="2241524"/>
                  </a:lnTo>
                  <a:lnTo>
                    <a:pt x="820394" y="2241105"/>
                  </a:lnTo>
                  <a:lnTo>
                    <a:pt x="823175" y="2240203"/>
                  </a:lnTo>
                  <a:lnTo>
                    <a:pt x="825931" y="2239505"/>
                  </a:lnTo>
                  <a:close/>
                </a:path>
                <a:path w="2186304" h="3495040">
                  <a:moveTo>
                    <a:pt x="842530" y="2894114"/>
                  </a:moveTo>
                  <a:lnTo>
                    <a:pt x="839889" y="2892514"/>
                  </a:lnTo>
                  <a:lnTo>
                    <a:pt x="838276" y="2890850"/>
                  </a:lnTo>
                  <a:lnTo>
                    <a:pt x="835774" y="2891307"/>
                  </a:lnTo>
                  <a:lnTo>
                    <a:pt x="834199" y="2893314"/>
                  </a:lnTo>
                  <a:lnTo>
                    <a:pt x="833856" y="2895841"/>
                  </a:lnTo>
                  <a:lnTo>
                    <a:pt x="836180" y="2898343"/>
                  </a:lnTo>
                  <a:lnTo>
                    <a:pt x="836549" y="2898216"/>
                  </a:lnTo>
                  <a:lnTo>
                    <a:pt x="838377" y="2897365"/>
                  </a:lnTo>
                  <a:lnTo>
                    <a:pt x="840003" y="2895930"/>
                  </a:lnTo>
                  <a:lnTo>
                    <a:pt x="842530" y="2894114"/>
                  </a:lnTo>
                  <a:close/>
                </a:path>
                <a:path w="2186304" h="3495040">
                  <a:moveTo>
                    <a:pt x="865886" y="2094509"/>
                  </a:moveTo>
                  <a:lnTo>
                    <a:pt x="858177" y="2071585"/>
                  </a:lnTo>
                  <a:lnTo>
                    <a:pt x="850633" y="2091956"/>
                  </a:lnTo>
                  <a:lnTo>
                    <a:pt x="865886" y="2094509"/>
                  </a:lnTo>
                  <a:close/>
                </a:path>
                <a:path w="2186304" h="3495040">
                  <a:moveTo>
                    <a:pt x="893457" y="3041446"/>
                  </a:moveTo>
                  <a:lnTo>
                    <a:pt x="886841" y="3034411"/>
                  </a:lnTo>
                  <a:lnTo>
                    <a:pt x="880249" y="3029077"/>
                  </a:lnTo>
                  <a:lnTo>
                    <a:pt x="872909" y="3026765"/>
                  </a:lnTo>
                  <a:lnTo>
                    <a:pt x="863981" y="3028772"/>
                  </a:lnTo>
                  <a:lnTo>
                    <a:pt x="862685" y="3040557"/>
                  </a:lnTo>
                  <a:lnTo>
                    <a:pt x="870762" y="3043796"/>
                  </a:lnTo>
                  <a:lnTo>
                    <a:pt x="879182" y="3046653"/>
                  </a:lnTo>
                  <a:lnTo>
                    <a:pt x="871245" y="3056813"/>
                  </a:lnTo>
                  <a:lnTo>
                    <a:pt x="879957" y="3057093"/>
                  </a:lnTo>
                  <a:lnTo>
                    <a:pt x="885151" y="3053143"/>
                  </a:lnTo>
                  <a:lnTo>
                    <a:pt x="888949" y="3047187"/>
                  </a:lnTo>
                  <a:lnTo>
                    <a:pt x="893457" y="3041446"/>
                  </a:lnTo>
                  <a:close/>
                </a:path>
                <a:path w="2186304" h="3495040">
                  <a:moveTo>
                    <a:pt x="897610" y="3059341"/>
                  </a:moveTo>
                  <a:lnTo>
                    <a:pt x="895007" y="3058274"/>
                  </a:lnTo>
                  <a:lnTo>
                    <a:pt x="892098" y="3055874"/>
                  </a:lnTo>
                  <a:lnTo>
                    <a:pt x="883361" y="3058198"/>
                  </a:lnTo>
                  <a:lnTo>
                    <a:pt x="878344" y="3067456"/>
                  </a:lnTo>
                  <a:lnTo>
                    <a:pt x="881214" y="3073768"/>
                  </a:lnTo>
                  <a:lnTo>
                    <a:pt x="883450" y="3074136"/>
                  </a:lnTo>
                  <a:lnTo>
                    <a:pt x="888746" y="3076168"/>
                  </a:lnTo>
                  <a:lnTo>
                    <a:pt x="893000" y="3070326"/>
                  </a:lnTo>
                  <a:lnTo>
                    <a:pt x="895045" y="3064649"/>
                  </a:lnTo>
                  <a:lnTo>
                    <a:pt x="897610" y="3059341"/>
                  </a:lnTo>
                  <a:close/>
                </a:path>
                <a:path w="2186304" h="3495040">
                  <a:moveTo>
                    <a:pt x="924725" y="3209404"/>
                  </a:moveTo>
                  <a:lnTo>
                    <a:pt x="924560" y="3206737"/>
                  </a:lnTo>
                  <a:lnTo>
                    <a:pt x="922121" y="3206077"/>
                  </a:lnTo>
                  <a:lnTo>
                    <a:pt x="920800" y="3205467"/>
                  </a:lnTo>
                  <a:lnTo>
                    <a:pt x="919949" y="3207372"/>
                  </a:lnTo>
                  <a:lnTo>
                    <a:pt x="918756" y="3209264"/>
                  </a:lnTo>
                  <a:lnTo>
                    <a:pt x="918286" y="3211855"/>
                  </a:lnTo>
                  <a:lnTo>
                    <a:pt x="920673" y="3212871"/>
                  </a:lnTo>
                  <a:lnTo>
                    <a:pt x="923061" y="3214408"/>
                  </a:lnTo>
                  <a:lnTo>
                    <a:pt x="923810" y="3211436"/>
                  </a:lnTo>
                  <a:lnTo>
                    <a:pt x="924725" y="3209404"/>
                  </a:lnTo>
                  <a:close/>
                </a:path>
                <a:path w="2186304" h="3495040">
                  <a:moveTo>
                    <a:pt x="946353" y="2444661"/>
                  </a:moveTo>
                  <a:lnTo>
                    <a:pt x="945032" y="2443022"/>
                  </a:lnTo>
                  <a:lnTo>
                    <a:pt x="944321" y="2441435"/>
                  </a:lnTo>
                  <a:lnTo>
                    <a:pt x="943279" y="2442311"/>
                  </a:lnTo>
                  <a:lnTo>
                    <a:pt x="941146" y="2444064"/>
                  </a:lnTo>
                  <a:lnTo>
                    <a:pt x="940765" y="2446134"/>
                  </a:lnTo>
                  <a:lnTo>
                    <a:pt x="939927" y="2448280"/>
                  </a:lnTo>
                  <a:lnTo>
                    <a:pt x="940206" y="2450261"/>
                  </a:lnTo>
                  <a:lnTo>
                    <a:pt x="940346" y="2451163"/>
                  </a:lnTo>
                  <a:lnTo>
                    <a:pt x="942797" y="2451633"/>
                  </a:lnTo>
                  <a:lnTo>
                    <a:pt x="944206" y="2452357"/>
                  </a:lnTo>
                  <a:lnTo>
                    <a:pt x="944943" y="2450261"/>
                  </a:lnTo>
                  <a:lnTo>
                    <a:pt x="946175" y="2448280"/>
                  </a:lnTo>
                  <a:lnTo>
                    <a:pt x="946289" y="2446210"/>
                  </a:lnTo>
                  <a:lnTo>
                    <a:pt x="946353" y="2444661"/>
                  </a:lnTo>
                  <a:close/>
                </a:path>
                <a:path w="2186304" h="3495040">
                  <a:moveTo>
                    <a:pt x="968159" y="1203109"/>
                  </a:moveTo>
                  <a:lnTo>
                    <a:pt x="948486" y="1213993"/>
                  </a:lnTo>
                  <a:lnTo>
                    <a:pt x="958964" y="1217117"/>
                  </a:lnTo>
                  <a:lnTo>
                    <a:pt x="964819" y="1216799"/>
                  </a:lnTo>
                  <a:lnTo>
                    <a:pt x="967435" y="1212354"/>
                  </a:lnTo>
                  <a:lnTo>
                    <a:pt x="968159" y="1203109"/>
                  </a:lnTo>
                  <a:close/>
                </a:path>
                <a:path w="2186304" h="3495040">
                  <a:moveTo>
                    <a:pt x="996670" y="1810562"/>
                  </a:moveTo>
                  <a:lnTo>
                    <a:pt x="995654" y="1807679"/>
                  </a:lnTo>
                  <a:lnTo>
                    <a:pt x="993609" y="1801939"/>
                  </a:lnTo>
                  <a:lnTo>
                    <a:pt x="992670" y="1802218"/>
                  </a:lnTo>
                  <a:lnTo>
                    <a:pt x="991717" y="1802485"/>
                  </a:lnTo>
                  <a:lnTo>
                    <a:pt x="990739" y="1802714"/>
                  </a:lnTo>
                  <a:lnTo>
                    <a:pt x="992187" y="1811451"/>
                  </a:lnTo>
                  <a:lnTo>
                    <a:pt x="993673" y="1811185"/>
                  </a:lnTo>
                  <a:lnTo>
                    <a:pt x="995184" y="1810842"/>
                  </a:lnTo>
                  <a:lnTo>
                    <a:pt x="996670" y="1810562"/>
                  </a:lnTo>
                  <a:close/>
                </a:path>
                <a:path w="2186304" h="3495040">
                  <a:moveTo>
                    <a:pt x="1027099" y="2613647"/>
                  </a:moveTo>
                  <a:lnTo>
                    <a:pt x="1018070" y="2610929"/>
                  </a:lnTo>
                  <a:lnTo>
                    <a:pt x="1009091" y="2610256"/>
                  </a:lnTo>
                  <a:lnTo>
                    <a:pt x="1000163" y="2611120"/>
                  </a:lnTo>
                  <a:lnTo>
                    <a:pt x="991260" y="2612999"/>
                  </a:lnTo>
                  <a:lnTo>
                    <a:pt x="1005205" y="2618308"/>
                  </a:lnTo>
                  <a:lnTo>
                    <a:pt x="1014488" y="2620137"/>
                  </a:lnTo>
                  <a:lnTo>
                    <a:pt x="1021105" y="2618549"/>
                  </a:lnTo>
                  <a:lnTo>
                    <a:pt x="1027099" y="2613647"/>
                  </a:lnTo>
                  <a:close/>
                </a:path>
                <a:path w="2186304" h="3495040">
                  <a:moveTo>
                    <a:pt x="1098791" y="979525"/>
                  </a:moveTo>
                  <a:lnTo>
                    <a:pt x="1098524" y="975144"/>
                  </a:lnTo>
                  <a:lnTo>
                    <a:pt x="1093787" y="973620"/>
                  </a:lnTo>
                  <a:lnTo>
                    <a:pt x="1089037" y="970978"/>
                  </a:lnTo>
                  <a:lnTo>
                    <a:pt x="1081125" y="970953"/>
                  </a:lnTo>
                  <a:lnTo>
                    <a:pt x="1077988" y="974674"/>
                  </a:lnTo>
                  <a:lnTo>
                    <a:pt x="1074762" y="976744"/>
                  </a:lnTo>
                  <a:lnTo>
                    <a:pt x="1077671" y="979411"/>
                  </a:lnTo>
                  <a:lnTo>
                    <a:pt x="1080554" y="984224"/>
                  </a:lnTo>
                  <a:lnTo>
                    <a:pt x="1088593" y="984211"/>
                  </a:lnTo>
                  <a:lnTo>
                    <a:pt x="1093673" y="981265"/>
                  </a:lnTo>
                  <a:lnTo>
                    <a:pt x="1098791" y="979525"/>
                  </a:lnTo>
                  <a:close/>
                </a:path>
                <a:path w="2186304" h="3495040">
                  <a:moveTo>
                    <a:pt x="1120521" y="1919058"/>
                  </a:moveTo>
                  <a:lnTo>
                    <a:pt x="1108176" y="1920087"/>
                  </a:lnTo>
                  <a:lnTo>
                    <a:pt x="1101979" y="1922513"/>
                  </a:lnTo>
                  <a:lnTo>
                    <a:pt x="1100277" y="1927974"/>
                  </a:lnTo>
                  <a:lnTo>
                    <a:pt x="1101445" y="1938121"/>
                  </a:lnTo>
                  <a:lnTo>
                    <a:pt x="1109713" y="1936927"/>
                  </a:lnTo>
                  <a:lnTo>
                    <a:pt x="1114310" y="1932254"/>
                  </a:lnTo>
                  <a:lnTo>
                    <a:pt x="1117257" y="1925751"/>
                  </a:lnTo>
                  <a:lnTo>
                    <a:pt x="1120521" y="1919058"/>
                  </a:lnTo>
                  <a:close/>
                </a:path>
                <a:path w="2186304" h="3495040">
                  <a:moveTo>
                    <a:pt x="1147267" y="2152726"/>
                  </a:moveTo>
                  <a:lnTo>
                    <a:pt x="1144714" y="2152523"/>
                  </a:lnTo>
                  <a:lnTo>
                    <a:pt x="1143444" y="2152472"/>
                  </a:lnTo>
                  <a:lnTo>
                    <a:pt x="1142631" y="2162137"/>
                  </a:lnTo>
                  <a:lnTo>
                    <a:pt x="1146708" y="2162416"/>
                  </a:lnTo>
                  <a:lnTo>
                    <a:pt x="1147267" y="2152726"/>
                  </a:lnTo>
                  <a:close/>
                </a:path>
                <a:path w="2186304" h="3495040">
                  <a:moveTo>
                    <a:pt x="1156423" y="3343211"/>
                  </a:moveTo>
                  <a:lnTo>
                    <a:pt x="1150175" y="3340138"/>
                  </a:lnTo>
                  <a:lnTo>
                    <a:pt x="1147064" y="3338563"/>
                  </a:lnTo>
                  <a:lnTo>
                    <a:pt x="1146556" y="3339528"/>
                  </a:lnTo>
                  <a:lnTo>
                    <a:pt x="1145578" y="3341573"/>
                  </a:lnTo>
                  <a:lnTo>
                    <a:pt x="1148549" y="3343389"/>
                  </a:lnTo>
                  <a:lnTo>
                    <a:pt x="1151521" y="3345154"/>
                  </a:lnTo>
                  <a:lnTo>
                    <a:pt x="1154506" y="3346970"/>
                  </a:lnTo>
                  <a:lnTo>
                    <a:pt x="1156423" y="3343211"/>
                  </a:lnTo>
                  <a:close/>
                </a:path>
                <a:path w="2186304" h="3495040">
                  <a:moveTo>
                    <a:pt x="1209230" y="1859851"/>
                  </a:moveTo>
                  <a:lnTo>
                    <a:pt x="1207058" y="1859407"/>
                  </a:lnTo>
                  <a:lnTo>
                    <a:pt x="1204785" y="1858225"/>
                  </a:lnTo>
                  <a:lnTo>
                    <a:pt x="1204163" y="1858797"/>
                  </a:lnTo>
                  <a:lnTo>
                    <a:pt x="1202969" y="1859978"/>
                  </a:lnTo>
                  <a:lnTo>
                    <a:pt x="1202664" y="1862086"/>
                  </a:lnTo>
                  <a:lnTo>
                    <a:pt x="1202004" y="1863852"/>
                  </a:lnTo>
                  <a:lnTo>
                    <a:pt x="1203528" y="1864004"/>
                  </a:lnTo>
                  <a:lnTo>
                    <a:pt x="1205369" y="1864804"/>
                  </a:lnTo>
                  <a:lnTo>
                    <a:pt x="1206538" y="1864245"/>
                  </a:lnTo>
                  <a:lnTo>
                    <a:pt x="1207655" y="1863686"/>
                  </a:lnTo>
                  <a:lnTo>
                    <a:pt x="1208151" y="1861718"/>
                  </a:lnTo>
                  <a:lnTo>
                    <a:pt x="1209230" y="1859851"/>
                  </a:lnTo>
                  <a:close/>
                </a:path>
                <a:path w="2186304" h="3495040">
                  <a:moveTo>
                    <a:pt x="1232611" y="1990877"/>
                  </a:moveTo>
                  <a:lnTo>
                    <a:pt x="1231303" y="1986191"/>
                  </a:lnTo>
                  <a:lnTo>
                    <a:pt x="1227658" y="1982381"/>
                  </a:lnTo>
                  <a:lnTo>
                    <a:pt x="1222387" y="1978799"/>
                  </a:lnTo>
                  <a:lnTo>
                    <a:pt x="1219504" y="1988527"/>
                  </a:lnTo>
                  <a:lnTo>
                    <a:pt x="1222832" y="1993226"/>
                  </a:lnTo>
                  <a:lnTo>
                    <a:pt x="1230871" y="1997062"/>
                  </a:lnTo>
                  <a:lnTo>
                    <a:pt x="1232611" y="1990877"/>
                  </a:lnTo>
                  <a:close/>
                </a:path>
                <a:path w="2186304" h="3495040">
                  <a:moveTo>
                    <a:pt x="1243609" y="2875381"/>
                  </a:moveTo>
                  <a:lnTo>
                    <a:pt x="1242047" y="2875496"/>
                  </a:lnTo>
                  <a:lnTo>
                    <a:pt x="1240485" y="2875572"/>
                  </a:lnTo>
                  <a:lnTo>
                    <a:pt x="1238910" y="2875686"/>
                  </a:lnTo>
                  <a:lnTo>
                    <a:pt x="1240370" y="2884487"/>
                  </a:lnTo>
                  <a:lnTo>
                    <a:pt x="1241183" y="2884487"/>
                  </a:lnTo>
                  <a:lnTo>
                    <a:pt x="1241983" y="2884449"/>
                  </a:lnTo>
                  <a:lnTo>
                    <a:pt x="1242783" y="2884449"/>
                  </a:lnTo>
                  <a:lnTo>
                    <a:pt x="1243050" y="2881414"/>
                  </a:lnTo>
                  <a:lnTo>
                    <a:pt x="1243609" y="2875381"/>
                  </a:lnTo>
                  <a:close/>
                </a:path>
                <a:path w="2186304" h="3495040">
                  <a:moveTo>
                    <a:pt x="1255737" y="1914296"/>
                  </a:moveTo>
                  <a:lnTo>
                    <a:pt x="1254340" y="1913585"/>
                  </a:lnTo>
                  <a:lnTo>
                    <a:pt x="1252931" y="1912988"/>
                  </a:lnTo>
                  <a:lnTo>
                    <a:pt x="1251178" y="1912162"/>
                  </a:lnTo>
                  <a:lnTo>
                    <a:pt x="1250111" y="1913890"/>
                  </a:lnTo>
                  <a:lnTo>
                    <a:pt x="1248664" y="1915261"/>
                  </a:lnTo>
                  <a:lnTo>
                    <a:pt x="1248727" y="1917471"/>
                  </a:lnTo>
                  <a:lnTo>
                    <a:pt x="1251699" y="1919249"/>
                  </a:lnTo>
                  <a:lnTo>
                    <a:pt x="1251902" y="1919033"/>
                  </a:lnTo>
                  <a:lnTo>
                    <a:pt x="1253401" y="1917661"/>
                  </a:lnTo>
                  <a:lnTo>
                    <a:pt x="1254518" y="1915922"/>
                  </a:lnTo>
                  <a:lnTo>
                    <a:pt x="1255737" y="1914296"/>
                  </a:lnTo>
                  <a:close/>
                </a:path>
                <a:path w="2186304" h="3495040">
                  <a:moveTo>
                    <a:pt x="1266875" y="2134692"/>
                  </a:moveTo>
                  <a:lnTo>
                    <a:pt x="1265783" y="2132050"/>
                  </a:lnTo>
                  <a:lnTo>
                    <a:pt x="1262786" y="2132901"/>
                  </a:lnTo>
                  <a:lnTo>
                    <a:pt x="1259801" y="2133790"/>
                  </a:lnTo>
                  <a:lnTo>
                    <a:pt x="1256817" y="2134641"/>
                  </a:lnTo>
                  <a:lnTo>
                    <a:pt x="1258849" y="2138896"/>
                  </a:lnTo>
                  <a:lnTo>
                    <a:pt x="1266875" y="2134692"/>
                  </a:lnTo>
                  <a:close/>
                </a:path>
                <a:path w="2186304" h="3495040">
                  <a:moveTo>
                    <a:pt x="1314170" y="2136711"/>
                  </a:moveTo>
                  <a:lnTo>
                    <a:pt x="1304429" y="2107742"/>
                  </a:lnTo>
                  <a:lnTo>
                    <a:pt x="1286141" y="2122754"/>
                  </a:lnTo>
                  <a:lnTo>
                    <a:pt x="1294396" y="2133092"/>
                  </a:lnTo>
                  <a:lnTo>
                    <a:pt x="1300200" y="2138057"/>
                  </a:lnTo>
                  <a:lnTo>
                    <a:pt x="1305979" y="2138857"/>
                  </a:lnTo>
                  <a:lnTo>
                    <a:pt x="1314170" y="2136711"/>
                  </a:lnTo>
                  <a:close/>
                </a:path>
                <a:path w="2186304" h="3495040">
                  <a:moveTo>
                    <a:pt x="1315618" y="135978"/>
                  </a:moveTo>
                  <a:lnTo>
                    <a:pt x="1313129" y="130263"/>
                  </a:lnTo>
                  <a:lnTo>
                    <a:pt x="1311122" y="127457"/>
                  </a:lnTo>
                  <a:lnTo>
                    <a:pt x="1306385" y="125717"/>
                  </a:lnTo>
                  <a:lnTo>
                    <a:pt x="1301432" y="125336"/>
                  </a:lnTo>
                  <a:lnTo>
                    <a:pt x="1298625" y="130937"/>
                  </a:lnTo>
                  <a:lnTo>
                    <a:pt x="1298168" y="138760"/>
                  </a:lnTo>
                  <a:lnTo>
                    <a:pt x="1299591" y="143560"/>
                  </a:lnTo>
                  <a:lnTo>
                    <a:pt x="1300530" y="149809"/>
                  </a:lnTo>
                  <a:lnTo>
                    <a:pt x="1309408" y="145694"/>
                  </a:lnTo>
                  <a:lnTo>
                    <a:pt x="1314411" y="141109"/>
                  </a:lnTo>
                  <a:lnTo>
                    <a:pt x="1315618" y="135978"/>
                  </a:lnTo>
                  <a:close/>
                </a:path>
                <a:path w="2186304" h="3495040">
                  <a:moveTo>
                    <a:pt x="1317510" y="1145705"/>
                  </a:moveTo>
                  <a:lnTo>
                    <a:pt x="1316672" y="1144511"/>
                  </a:lnTo>
                  <a:lnTo>
                    <a:pt x="1315808" y="1143317"/>
                  </a:lnTo>
                  <a:lnTo>
                    <a:pt x="1314945" y="1142174"/>
                  </a:lnTo>
                  <a:lnTo>
                    <a:pt x="1312494" y="1144282"/>
                  </a:lnTo>
                  <a:lnTo>
                    <a:pt x="1307617" y="1148562"/>
                  </a:lnTo>
                  <a:lnTo>
                    <a:pt x="1308823" y="1150188"/>
                  </a:lnTo>
                  <a:lnTo>
                    <a:pt x="1309408" y="1150950"/>
                  </a:lnTo>
                  <a:lnTo>
                    <a:pt x="1312113" y="1149223"/>
                  </a:lnTo>
                  <a:lnTo>
                    <a:pt x="1314818" y="1147432"/>
                  </a:lnTo>
                  <a:lnTo>
                    <a:pt x="1317510" y="1145705"/>
                  </a:lnTo>
                  <a:close/>
                </a:path>
                <a:path w="2186304" h="3495040">
                  <a:moveTo>
                    <a:pt x="1318742" y="1073137"/>
                  </a:moveTo>
                  <a:lnTo>
                    <a:pt x="1315440" y="1068070"/>
                  </a:lnTo>
                  <a:lnTo>
                    <a:pt x="1308036" y="1070660"/>
                  </a:lnTo>
                  <a:lnTo>
                    <a:pt x="1301089" y="1073950"/>
                  </a:lnTo>
                  <a:lnTo>
                    <a:pt x="1295590" y="1079487"/>
                  </a:lnTo>
                  <a:lnTo>
                    <a:pt x="1292529" y="1088796"/>
                  </a:lnTo>
                  <a:lnTo>
                    <a:pt x="1318742" y="1073137"/>
                  </a:lnTo>
                  <a:close/>
                </a:path>
                <a:path w="2186304" h="3495040">
                  <a:moveTo>
                    <a:pt x="1344739" y="3083090"/>
                  </a:moveTo>
                  <a:lnTo>
                    <a:pt x="1341920" y="3080613"/>
                  </a:lnTo>
                  <a:lnTo>
                    <a:pt x="1338834" y="3081210"/>
                  </a:lnTo>
                  <a:lnTo>
                    <a:pt x="1337170" y="3082937"/>
                  </a:lnTo>
                  <a:lnTo>
                    <a:pt x="1333576" y="3085198"/>
                  </a:lnTo>
                  <a:lnTo>
                    <a:pt x="1337360" y="3087166"/>
                  </a:lnTo>
                  <a:lnTo>
                    <a:pt x="1339659" y="3089198"/>
                  </a:lnTo>
                  <a:lnTo>
                    <a:pt x="1340967" y="3088767"/>
                  </a:lnTo>
                  <a:lnTo>
                    <a:pt x="1342656" y="3088132"/>
                  </a:lnTo>
                  <a:lnTo>
                    <a:pt x="1343850" y="3085490"/>
                  </a:lnTo>
                  <a:lnTo>
                    <a:pt x="1344612" y="3083522"/>
                  </a:lnTo>
                  <a:lnTo>
                    <a:pt x="1344739" y="3083090"/>
                  </a:lnTo>
                  <a:close/>
                </a:path>
                <a:path w="2186304" h="3495040">
                  <a:moveTo>
                    <a:pt x="1384261" y="1907247"/>
                  </a:moveTo>
                  <a:lnTo>
                    <a:pt x="1382941" y="1906739"/>
                  </a:lnTo>
                  <a:lnTo>
                    <a:pt x="1381607" y="1906155"/>
                  </a:lnTo>
                  <a:lnTo>
                    <a:pt x="1380286" y="1905622"/>
                  </a:lnTo>
                  <a:lnTo>
                    <a:pt x="1376768" y="1916061"/>
                  </a:lnTo>
                  <a:lnTo>
                    <a:pt x="1377886" y="1916430"/>
                  </a:lnTo>
                  <a:lnTo>
                    <a:pt x="1378966" y="1916836"/>
                  </a:lnTo>
                  <a:lnTo>
                    <a:pt x="1380045" y="1917192"/>
                  </a:lnTo>
                  <a:lnTo>
                    <a:pt x="1382877" y="1910588"/>
                  </a:lnTo>
                  <a:lnTo>
                    <a:pt x="1384261" y="1907247"/>
                  </a:lnTo>
                  <a:close/>
                </a:path>
                <a:path w="2186304" h="3495040">
                  <a:moveTo>
                    <a:pt x="1393532" y="1079639"/>
                  </a:moveTo>
                  <a:lnTo>
                    <a:pt x="1391119" y="1079131"/>
                  </a:lnTo>
                  <a:lnTo>
                    <a:pt x="1389926" y="1078826"/>
                  </a:lnTo>
                  <a:lnTo>
                    <a:pt x="1388948" y="1081874"/>
                  </a:lnTo>
                  <a:lnTo>
                    <a:pt x="1387005" y="1088072"/>
                  </a:lnTo>
                  <a:lnTo>
                    <a:pt x="1389519" y="1089113"/>
                  </a:lnTo>
                  <a:lnTo>
                    <a:pt x="1390599" y="1087958"/>
                  </a:lnTo>
                  <a:lnTo>
                    <a:pt x="1392072" y="1086942"/>
                  </a:lnTo>
                  <a:lnTo>
                    <a:pt x="1392593" y="1085621"/>
                  </a:lnTo>
                  <a:lnTo>
                    <a:pt x="1393291" y="1083754"/>
                  </a:lnTo>
                  <a:lnTo>
                    <a:pt x="1393266" y="1081684"/>
                  </a:lnTo>
                  <a:lnTo>
                    <a:pt x="1393532" y="1079639"/>
                  </a:lnTo>
                  <a:close/>
                </a:path>
                <a:path w="2186304" h="3495040">
                  <a:moveTo>
                    <a:pt x="1402016" y="2918739"/>
                  </a:moveTo>
                  <a:lnTo>
                    <a:pt x="1396873" y="2918599"/>
                  </a:lnTo>
                  <a:lnTo>
                    <a:pt x="1390129" y="2918460"/>
                  </a:lnTo>
                  <a:lnTo>
                    <a:pt x="1393494" y="2923768"/>
                  </a:lnTo>
                  <a:lnTo>
                    <a:pt x="1396885" y="2927007"/>
                  </a:lnTo>
                  <a:lnTo>
                    <a:pt x="1402016" y="2918739"/>
                  </a:lnTo>
                  <a:close/>
                </a:path>
                <a:path w="2186304" h="3495040">
                  <a:moveTo>
                    <a:pt x="1476883" y="3349828"/>
                  </a:moveTo>
                  <a:lnTo>
                    <a:pt x="1476641" y="3348278"/>
                  </a:lnTo>
                  <a:lnTo>
                    <a:pt x="1476603" y="3347872"/>
                  </a:lnTo>
                  <a:lnTo>
                    <a:pt x="1474660" y="3347694"/>
                  </a:lnTo>
                  <a:lnTo>
                    <a:pt x="1472882" y="3347275"/>
                  </a:lnTo>
                  <a:lnTo>
                    <a:pt x="1472958" y="3349053"/>
                  </a:lnTo>
                  <a:lnTo>
                    <a:pt x="1472717" y="3350768"/>
                  </a:lnTo>
                  <a:lnTo>
                    <a:pt x="1473263" y="3352165"/>
                  </a:lnTo>
                  <a:lnTo>
                    <a:pt x="1473479" y="3352838"/>
                  </a:lnTo>
                  <a:lnTo>
                    <a:pt x="1475295" y="3352863"/>
                  </a:lnTo>
                  <a:lnTo>
                    <a:pt x="1476375" y="3353168"/>
                  </a:lnTo>
                  <a:lnTo>
                    <a:pt x="1476514" y="3351492"/>
                  </a:lnTo>
                  <a:lnTo>
                    <a:pt x="1476883" y="3349828"/>
                  </a:lnTo>
                  <a:close/>
                </a:path>
                <a:path w="2186304" h="3495040">
                  <a:moveTo>
                    <a:pt x="1492211" y="486422"/>
                  </a:moveTo>
                  <a:lnTo>
                    <a:pt x="1486674" y="481368"/>
                  </a:lnTo>
                  <a:lnTo>
                    <a:pt x="1474165" y="481393"/>
                  </a:lnTo>
                  <a:lnTo>
                    <a:pt x="1478203" y="487476"/>
                  </a:lnTo>
                  <a:lnTo>
                    <a:pt x="1482166" y="493598"/>
                  </a:lnTo>
                  <a:lnTo>
                    <a:pt x="1486166" y="499681"/>
                  </a:lnTo>
                  <a:lnTo>
                    <a:pt x="1487843" y="498665"/>
                  </a:lnTo>
                  <a:lnTo>
                    <a:pt x="1489494" y="497611"/>
                  </a:lnTo>
                  <a:lnTo>
                    <a:pt x="1491119" y="496608"/>
                  </a:lnTo>
                  <a:lnTo>
                    <a:pt x="1492211" y="486422"/>
                  </a:lnTo>
                  <a:close/>
                </a:path>
                <a:path w="2186304" h="3495040">
                  <a:moveTo>
                    <a:pt x="1496974" y="1050480"/>
                  </a:moveTo>
                  <a:lnTo>
                    <a:pt x="1494663" y="1049553"/>
                  </a:lnTo>
                  <a:lnTo>
                    <a:pt x="1492402" y="1048181"/>
                  </a:lnTo>
                  <a:lnTo>
                    <a:pt x="1492021" y="1048575"/>
                  </a:lnTo>
                  <a:lnTo>
                    <a:pt x="1490637" y="1050023"/>
                  </a:lnTo>
                  <a:lnTo>
                    <a:pt x="1489519" y="1051991"/>
                  </a:lnTo>
                  <a:lnTo>
                    <a:pt x="1489163" y="1053960"/>
                  </a:lnTo>
                  <a:lnTo>
                    <a:pt x="1489049" y="1054506"/>
                  </a:lnTo>
                  <a:lnTo>
                    <a:pt x="1492504" y="1056576"/>
                  </a:lnTo>
                  <a:lnTo>
                    <a:pt x="1492770" y="1056347"/>
                  </a:lnTo>
                  <a:lnTo>
                    <a:pt x="1494256" y="1054862"/>
                  </a:lnTo>
                  <a:lnTo>
                    <a:pt x="1495323" y="1052944"/>
                  </a:lnTo>
                  <a:lnTo>
                    <a:pt x="1496974" y="1050480"/>
                  </a:lnTo>
                  <a:close/>
                </a:path>
                <a:path w="2186304" h="3495040">
                  <a:moveTo>
                    <a:pt x="1529994" y="2046135"/>
                  </a:moveTo>
                  <a:lnTo>
                    <a:pt x="1524203" y="2041385"/>
                  </a:lnTo>
                  <a:lnTo>
                    <a:pt x="1523377" y="2044153"/>
                  </a:lnTo>
                  <a:lnTo>
                    <a:pt x="1522196" y="2045944"/>
                  </a:lnTo>
                  <a:lnTo>
                    <a:pt x="1522717" y="2046884"/>
                  </a:lnTo>
                  <a:lnTo>
                    <a:pt x="1523365" y="2048205"/>
                  </a:lnTo>
                  <a:lnTo>
                    <a:pt x="1525384" y="2049526"/>
                  </a:lnTo>
                  <a:lnTo>
                    <a:pt x="1527886" y="2049348"/>
                  </a:lnTo>
                  <a:lnTo>
                    <a:pt x="1528889" y="2047290"/>
                  </a:lnTo>
                  <a:lnTo>
                    <a:pt x="1529994" y="2046135"/>
                  </a:lnTo>
                  <a:close/>
                </a:path>
                <a:path w="2186304" h="3495040">
                  <a:moveTo>
                    <a:pt x="1542973" y="2086394"/>
                  </a:moveTo>
                  <a:lnTo>
                    <a:pt x="1540789" y="2084578"/>
                  </a:lnTo>
                  <a:lnTo>
                    <a:pt x="1538287" y="2081009"/>
                  </a:lnTo>
                  <a:lnTo>
                    <a:pt x="1536433" y="2081326"/>
                  </a:lnTo>
                  <a:lnTo>
                    <a:pt x="1529867" y="2082393"/>
                  </a:lnTo>
                  <a:lnTo>
                    <a:pt x="1527949" y="2087168"/>
                  </a:lnTo>
                  <a:lnTo>
                    <a:pt x="1530769" y="2099030"/>
                  </a:lnTo>
                  <a:lnTo>
                    <a:pt x="1542973" y="2086394"/>
                  </a:lnTo>
                  <a:close/>
                </a:path>
                <a:path w="2186304" h="3495040">
                  <a:moveTo>
                    <a:pt x="1575638" y="2135213"/>
                  </a:moveTo>
                  <a:lnTo>
                    <a:pt x="1572653" y="2135086"/>
                  </a:lnTo>
                  <a:lnTo>
                    <a:pt x="1572387" y="2140216"/>
                  </a:lnTo>
                  <a:lnTo>
                    <a:pt x="1572221" y="2142756"/>
                  </a:lnTo>
                  <a:lnTo>
                    <a:pt x="1574292" y="2142845"/>
                  </a:lnTo>
                  <a:lnTo>
                    <a:pt x="1575320" y="2142947"/>
                  </a:lnTo>
                  <a:lnTo>
                    <a:pt x="1575409" y="2140343"/>
                  </a:lnTo>
                  <a:lnTo>
                    <a:pt x="1575536" y="2137829"/>
                  </a:lnTo>
                  <a:lnTo>
                    <a:pt x="1575638" y="2135213"/>
                  </a:lnTo>
                  <a:close/>
                </a:path>
                <a:path w="2186304" h="3495040">
                  <a:moveTo>
                    <a:pt x="1609940" y="1189329"/>
                  </a:moveTo>
                  <a:lnTo>
                    <a:pt x="1607273" y="1187716"/>
                  </a:lnTo>
                  <a:lnTo>
                    <a:pt x="1605584" y="1186129"/>
                  </a:lnTo>
                  <a:lnTo>
                    <a:pt x="1602879" y="1185621"/>
                  </a:lnTo>
                  <a:lnTo>
                    <a:pt x="1601558" y="1187894"/>
                  </a:lnTo>
                  <a:lnTo>
                    <a:pt x="1600466" y="1189062"/>
                  </a:lnTo>
                  <a:lnTo>
                    <a:pt x="1602066" y="1190409"/>
                  </a:lnTo>
                  <a:lnTo>
                    <a:pt x="1603489" y="1192161"/>
                  </a:lnTo>
                  <a:lnTo>
                    <a:pt x="1605305" y="1192860"/>
                  </a:lnTo>
                  <a:lnTo>
                    <a:pt x="1606042" y="1193139"/>
                  </a:lnTo>
                  <a:lnTo>
                    <a:pt x="1607642" y="1191145"/>
                  </a:lnTo>
                  <a:lnTo>
                    <a:pt x="1609940" y="1189329"/>
                  </a:lnTo>
                  <a:close/>
                </a:path>
                <a:path w="2186304" h="3495040">
                  <a:moveTo>
                    <a:pt x="1626323" y="1396784"/>
                  </a:moveTo>
                  <a:lnTo>
                    <a:pt x="1624457" y="1395857"/>
                  </a:lnTo>
                  <a:lnTo>
                    <a:pt x="1622653" y="1394396"/>
                  </a:lnTo>
                  <a:lnTo>
                    <a:pt x="1620735" y="1394218"/>
                  </a:lnTo>
                  <a:lnTo>
                    <a:pt x="1619910" y="1394167"/>
                  </a:lnTo>
                  <a:lnTo>
                    <a:pt x="1617726" y="1397431"/>
                  </a:lnTo>
                  <a:lnTo>
                    <a:pt x="1618030" y="1397927"/>
                  </a:lnTo>
                  <a:lnTo>
                    <a:pt x="1619148" y="1399476"/>
                  </a:lnTo>
                  <a:lnTo>
                    <a:pt x="1621104" y="1400594"/>
                  </a:lnTo>
                  <a:lnTo>
                    <a:pt x="1623250" y="1402245"/>
                  </a:lnTo>
                  <a:lnTo>
                    <a:pt x="1624685" y="1399667"/>
                  </a:lnTo>
                  <a:lnTo>
                    <a:pt x="1625511" y="1398282"/>
                  </a:lnTo>
                  <a:lnTo>
                    <a:pt x="1626323" y="1396784"/>
                  </a:lnTo>
                  <a:close/>
                </a:path>
                <a:path w="2186304" h="3495040">
                  <a:moveTo>
                    <a:pt x="1635429" y="1245082"/>
                  </a:moveTo>
                  <a:lnTo>
                    <a:pt x="1633016" y="1243368"/>
                  </a:lnTo>
                  <a:lnTo>
                    <a:pt x="1631797" y="1242491"/>
                  </a:lnTo>
                  <a:lnTo>
                    <a:pt x="1630413" y="1244917"/>
                  </a:lnTo>
                  <a:lnTo>
                    <a:pt x="1627670" y="1249819"/>
                  </a:lnTo>
                  <a:lnTo>
                    <a:pt x="1629803" y="1251343"/>
                  </a:lnTo>
                  <a:lnTo>
                    <a:pt x="1631683" y="1249260"/>
                  </a:lnTo>
                  <a:lnTo>
                    <a:pt x="1635429" y="1245082"/>
                  </a:lnTo>
                  <a:close/>
                </a:path>
                <a:path w="2186304" h="3495040">
                  <a:moveTo>
                    <a:pt x="1674901" y="3003410"/>
                  </a:moveTo>
                  <a:lnTo>
                    <a:pt x="1672463" y="2994977"/>
                  </a:lnTo>
                  <a:lnTo>
                    <a:pt x="1671002" y="2995333"/>
                  </a:lnTo>
                  <a:lnTo>
                    <a:pt x="1668081" y="2996095"/>
                  </a:lnTo>
                  <a:lnTo>
                    <a:pt x="1669440" y="2998851"/>
                  </a:lnTo>
                  <a:lnTo>
                    <a:pt x="1670799" y="3001708"/>
                  </a:lnTo>
                  <a:lnTo>
                    <a:pt x="1672170" y="3004477"/>
                  </a:lnTo>
                  <a:lnTo>
                    <a:pt x="1673085" y="3004121"/>
                  </a:lnTo>
                  <a:lnTo>
                    <a:pt x="1673974" y="3003740"/>
                  </a:lnTo>
                  <a:lnTo>
                    <a:pt x="1674901" y="3003410"/>
                  </a:lnTo>
                  <a:close/>
                </a:path>
                <a:path w="2186304" h="3495040">
                  <a:moveTo>
                    <a:pt x="1715604" y="2371737"/>
                  </a:moveTo>
                  <a:lnTo>
                    <a:pt x="1715439" y="2366937"/>
                  </a:lnTo>
                  <a:lnTo>
                    <a:pt x="1715198" y="2357336"/>
                  </a:lnTo>
                  <a:lnTo>
                    <a:pt x="1712810" y="2357590"/>
                  </a:lnTo>
                  <a:lnTo>
                    <a:pt x="1708150" y="2358009"/>
                  </a:lnTo>
                  <a:lnTo>
                    <a:pt x="1709559" y="2367394"/>
                  </a:lnTo>
                  <a:lnTo>
                    <a:pt x="1710334" y="2372080"/>
                  </a:lnTo>
                  <a:lnTo>
                    <a:pt x="1715604" y="2371737"/>
                  </a:lnTo>
                  <a:close/>
                </a:path>
                <a:path w="2186304" h="3495040">
                  <a:moveTo>
                    <a:pt x="1767522" y="2514562"/>
                  </a:moveTo>
                  <a:lnTo>
                    <a:pt x="1767446" y="2512085"/>
                  </a:lnTo>
                  <a:lnTo>
                    <a:pt x="1765604" y="2510866"/>
                  </a:lnTo>
                  <a:lnTo>
                    <a:pt x="1764538" y="2509634"/>
                  </a:lnTo>
                  <a:lnTo>
                    <a:pt x="1763407" y="2510739"/>
                  </a:lnTo>
                  <a:lnTo>
                    <a:pt x="1761439" y="2511742"/>
                  </a:lnTo>
                  <a:lnTo>
                    <a:pt x="1761375" y="2512949"/>
                  </a:lnTo>
                  <a:lnTo>
                    <a:pt x="1761274" y="2514219"/>
                  </a:lnTo>
                  <a:lnTo>
                    <a:pt x="1762899" y="2515603"/>
                  </a:lnTo>
                  <a:lnTo>
                    <a:pt x="1764258" y="2517749"/>
                  </a:lnTo>
                  <a:lnTo>
                    <a:pt x="1765744" y="2515844"/>
                  </a:lnTo>
                  <a:lnTo>
                    <a:pt x="1767522" y="2514562"/>
                  </a:lnTo>
                  <a:close/>
                </a:path>
                <a:path w="2186304" h="3495040">
                  <a:moveTo>
                    <a:pt x="1806130" y="2607907"/>
                  </a:moveTo>
                  <a:lnTo>
                    <a:pt x="1803400" y="2607094"/>
                  </a:lnTo>
                  <a:lnTo>
                    <a:pt x="1801329" y="2605760"/>
                  </a:lnTo>
                  <a:lnTo>
                    <a:pt x="1800275" y="2606357"/>
                  </a:lnTo>
                  <a:lnTo>
                    <a:pt x="1798497" y="2607322"/>
                  </a:lnTo>
                  <a:lnTo>
                    <a:pt x="1796770" y="2609342"/>
                  </a:lnTo>
                  <a:lnTo>
                    <a:pt x="1796224" y="2611272"/>
                  </a:lnTo>
                  <a:lnTo>
                    <a:pt x="1795983" y="2612009"/>
                  </a:lnTo>
                  <a:lnTo>
                    <a:pt x="1798853" y="2613698"/>
                  </a:lnTo>
                  <a:lnTo>
                    <a:pt x="1800326" y="2614968"/>
                  </a:lnTo>
                  <a:lnTo>
                    <a:pt x="1801698" y="2613279"/>
                  </a:lnTo>
                  <a:lnTo>
                    <a:pt x="1806130" y="2607907"/>
                  </a:lnTo>
                  <a:close/>
                </a:path>
                <a:path w="2186304" h="3495040">
                  <a:moveTo>
                    <a:pt x="1844027" y="1751431"/>
                  </a:moveTo>
                  <a:lnTo>
                    <a:pt x="1842668" y="1743151"/>
                  </a:lnTo>
                  <a:lnTo>
                    <a:pt x="1839798" y="1743621"/>
                  </a:lnTo>
                  <a:lnTo>
                    <a:pt x="1840268" y="1746402"/>
                  </a:lnTo>
                  <a:lnTo>
                    <a:pt x="1840712" y="1749145"/>
                  </a:lnTo>
                  <a:lnTo>
                    <a:pt x="1841169" y="1751901"/>
                  </a:lnTo>
                  <a:lnTo>
                    <a:pt x="1844027" y="1751431"/>
                  </a:lnTo>
                  <a:close/>
                </a:path>
                <a:path w="2186304" h="3495040">
                  <a:moveTo>
                    <a:pt x="1903590" y="1754187"/>
                  </a:moveTo>
                  <a:lnTo>
                    <a:pt x="1900885" y="1753120"/>
                  </a:lnTo>
                  <a:lnTo>
                    <a:pt x="1898967" y="1751990"/>
                  </a:lnTo>
                  <a:lnTo>
                    <a:pt x="1896935" y="1751799"/>
                  </a:lnTo>
                  <a:lnTo>
                    <a:pt x="1896097" y="1751749"/>
                  </a:lnTo>
                  <a:lnTo>
                    <a:pt x="1895043" y="1753717"/>
                  </a:lnTo>
                  <a:lnTo>
                    <a:pt x="1894103" y="1754759"/>
                  </a:lnTo>
                  <a:lnTo>
                    <a:pt x="1896186" y="1756156"/>
                  </a:lnTo>
                  <a:lnTo>
                    <a:pt x="1898256" y="1757616"/>
                  </a:lnTo>
                  <a:lnTo>
                    <a:pt x="1900516" y="1758696"/>
                  </a:lnTo>
                  <a:lnTo>
                    <a:pt x="1900694" y="1758772"/>
                  </a:lnTo>
                  <a:lnTo>
                    <a:pt x="1902142" y="1756346"/>
                  </a:lnTo>
                  <a:lnTo>
                    <a:pt x="1903590" y="1754187"/>
                  </a:lnTo>
                  <a:close/>
                </a:path>
                <a:path w="2186304" h="3495040">
                  <a:moveTo>
                    <a:pt x="1909495" y="1824507"/>
                  </a:moveTo>
                  <a:lnTo>
                    <a:pt x="1906612" y="1821637"/>
                  </a:lnTo>
                  <a:lnTo>
                    <a:pt x="1903730" y="1816417"/>
                  </a:lnTo>
                  <a:lnTo>
                    <a:pt x="1895525" y="1816404"/>
                  </a:lnTo>
                  <a:lnTo>
                    <a:pt x="1890217" y="1819465"/>
                  </a:lnTo>
                  <a:lnTo>
                    <a:pt x="1884959" y="1821230"/>
                  </a:lnTo>
                  <a:lnTo>
                    <a:pt x="1883892" y="1825828"/>
                  </a:lnTo>
                  <a:lnTo>
                    <a:pt x="1889442" y="1827784"/>
                  </a:lnTo>
                  <a:lnTo>
                    <a:pt x="1894928" y="1830768"/>
                  </a:lnTo>
                  <a:lnTo>
                    <a:pt x="1900656" y="1831200"/>
                  </a:lnTo>
                  <a:lnTo>
                    <a:pt x="1903361" y="1831441"/>
                  </a:lnTo>
                  <a:lnTo>
                    <a:pt x="1906511" y="1826895"/>
                  </a:lnTo>
                  <a:lnTo>
                    <a:pt x="1909495" y="1824507"/>
                  </a:lnTo>
                  <a:close/>
                </a:path>
                <a:path w="2186304" h="3495040">
                  <a:moveTo>
                    <a:pt x="1912721" y="1742363"/>
                  </a:moveTo>
                  <a:lnTo>
                    <a:pt x="1911223" y="1739696"/>
                  </a:lnTo>
                  <a:lnTo>
                    <a:pt x="1909318" y="1738490"/>
                  </a:lnTo>
                  <a:lnTo>
                    <a:pt x="1907222" y="1736547"/>
                  </a:lnTo>
                  <a:lnTo>
                    <a:pt x="1905990" y="1739087"/>
                  </a:lnTo>
                  <a:lnTo>
                    <a:pt x="1904403" y="1741678"/>
                  </a:lnTo>
                  <a:lnTo>
                    <a:pt x="1906562" y="1743494"/>
                  </a:lnTo>
                  <a:lnTo>
                    <a:pt x="1908873" y="1744472"/>
                  </a:lnTo>
                  <a:lnTo>
                    <a:pt x="1911019" y="1745615"/>
                  </a:lnTo>
                  <a:lnTo>
                    <a:pt x="1911477" y="1744154"/>
                  </a:lnTo>
                  <a:lnTo>
                    <a:pt x="1912721" y="1742363"/>
                  </a:lnTo>
                  <a:close/>
                </a:path>
                <a:path w="2186304" h="3495040">
                  <a:moveTo>
                    <a:pt x="1955850" y="2532405"/>
                  </a:moveTo>
                  <a:lnTo>
                    <a:pt x="1954085" y="2531389"/>
                  </a:lnTo>
                  <a:lnTo>
                    <a:pt x="1951393" y="2529878"/>
                  </a:lnTo>
                  <a:lnTo>
                    <a:pt x="1950821" y="2531567"/>
                  </a:lnTo>
                  <a:lnTo>
                    <a:pt x="1949704" y="2533319"/>
                  </a:lnTo>
                  <a:lnTo>
                    <a:pt x="1949919" y="2534907"/>
                  </a:lnTo>
                  <a:lnTo>
                    <a:pt x="1950059" y="2535783"/>
                  </a:lnTo>
                  <a:lnTo>
                    <a:pt x="1952498" y="2536266"/>
                  </a:lnTo>
                  <a:lnTo>
                    <a:pt x="1953895" y="2536926"/>
                  </a:lnTo>
                  <a:lnTo>
                    <a:pt x="1955850" y="2532405"/>
                  </a:lnTo>
                  <a:close/>
                </a:path>
                <a:path w="2186304" h="3495040">
                  <a:moveTo>
                    <a:pt x="1972106" y="1746148"/>
                  </a:moveTo>
                  <a:lnTo>
                    <a:pt x="1952815" y="1742008"/>
                  </a:lnTo>
                  <a:lnTo>
                    <a:pt x="1956473" y="1730997"/>
                  </a:lnTo>
                  <a:lnTo>
                    <a:pt x="1942693" y="1726044"/>
                  </a:lnTo>
                  <a:lnTo>
                    <a:pt x="1936343" y="1737575"/>
                  </a:lnTo>
                  <a:lnTo>
                    <a:pt x="1933778" y="1744954"/>
                  </a:lnTo>
                  <a:lnTo>
                    <a:pt x="1934730" y="1749831"/>
                  </a:lnTo>
                  <a:lnTo>
                    <a:pt x="1938947" y="1753882"/>
                  </a:lnTo>
                  <a:lnTo>
                    <a:pt x="1946287" y="1757489"/>
                  </a:lnTo>
                  <a:lnTo>
                    <a:pt x="1953983" y="1757553"/>
                  </a:lnTo>
                  <a:lnTo>
                    <a:pt x="1962454" y="1753857"/>
                  </a:lnTo>
                  <a:lnTo>
                    <a:pt x="1972106" y="1746148"/>
                  </a:lnTo>
                  <a:close/>
                </a:path>
                <a:path w="2186304" h="3495040">
                  <a:moveTo>
                    <a:pt x="2185784" y="2948584"/>
                  </a:moveTo>
                  <a:lnTo>
                    <a:pt x="2185505" y="2947543"/>
                  </a:lnTo>
                  <a:lnTo>
                    <a:pt x="2185187" y="2946450"/>
                  </a:lnTo>
                  <a:lnTo>
                    <a:pt x="2182406" y="2944812"/>
                  </a:lnTo>
                  <a:lnTo>
                    <a:pt x="2180463" y="2946298"/>
                  </a:lnTo>
                  <a:lnTo>
                    <a:pt x="2179447" y="2948101"/>
                  </a:lnTo>
                  <a:lnTo>
                    <a:pt x="2178240" y="2949727"/>
                  </a:lnTo>
                  <a:lnTo>
                    <a:pt x="2181263" y="2950934"/>
                  </a:lnTo>
                  <a:lnTo>
                    <a:pt x="2183295" y="2951823"/>
                  </a:lnTo>
                  <a:lnTo>
                    <a:pt x="2184222" y="2950210"/>
                  </a:lnTo>
                  <a:lnTo>
                    <a:pt x="2185784" y="29485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2">
              <a:extLst>
                <a:ext uri="{FF2B5EF4-FFF2-40B4-BE49-F238E27FC236}">
                  <a16:creationId xmlns:a16="http://schemas.microsoft.com/office/drawing/2014/main" id="{CC0EEFFD-B80E-69E8-38EB-5F54701D142B}"/>
                </a:ext>
              </a:extLst>
            </p:cNvPr>
            <p:cNvSpPr/>
            <p:nvPr/>
          </p:nvSpPr>
          <p:spPr>
            <a:xfrm>
              <a:off x="2462669" y="7324883"/>
              <a:ext cx="2114550" cy="3433445"/>
            </a:xfrm>
            <a:custGeom>
              <a:avLst/>
              <a:gdLst/>
              <a:ahLst/>
              <a:cxnLst/>
              <a:rect l="l" t="t" r="r" b="b"/>
              <a:pathLst>
                <a:path w="2114550" h="3433445">
                  <a:moveTo>
                    <a:pt x="12369" y="749427"/>
                  </a:moveTo>
                  <a:lnTo>
                    <a:pt x="10388" y="748347"/>
                  </a:lnTo>
                  <a:lnTo>
                    <a:pt x="7708" y="745896"/>
                  </a:lnTo>
                  <a:lnTo>
                    <a:pt x="4292" y="747636"/>
                  </a:lnTo>
                  <a:lnTo>
                    <a:pt x="2806" y="750392"/>
                  </a:lnTo>
                  <a:lnTo>
                    <a:pt x="0" y="753643"/>
                  </a:lnTo>
                  <a:lnTo>
                    <a:pt x="3556" y="755167"/>
                  </a:lnTo>
                  <a:lnTo>
                    <a:pt x="6705" y="757313"/>
                  </a:lnTo>
                  <a:lnTo>
                    <a:pt x="9702" y="754900"/>
                  </a:lnTo>
                  <a:lnTo>
                    <a:pt x="10807" y="751928"/>
                  </a:lnTo>
                  <a:lnTo>
                    <a:pt x="12369" y="749427"/>
                  </a:lnTo>
                  <a:close/>
                </a:path>
                <a:path w="2114550" h="3433445">
                  <a:moveTo>
                    <a:pt x="23418" y="1056081"/>
                  </a:moveTo>
                  <a:lnTo>
                    <a:pt x="21018" y="1053299"/>
                  </a:lnTo>
                  <a:lnTo>
                    <a:pt x="16256" y="1047673"/>
                  </a:lnTo>
                  <a:lnTo>
                    <a:pt x="14465" y="1049274"/>
                  </a:lnTo>
                  <a:lnTo>
                    <a:pt x="12700" y="1050912"/>
                  </a:lnTo>
                  <a:lnTo>
                    <a:pt x="10845" y="1052512"/>
                  </a:lnTo>
                  <a:lnTo>
                    <a:pt x="18364" y="1060450"/>
                  </a:lnTo>
                  <a:lnTo>
                    <a:pt x="20066" y="1059002"/>
                  </a:lnTo>
                  <a:lnTo>
                    <a:pt x="23418" y="1056081"/>
                  </a:lnTo>
                  <a:close/>
                </a:path>
                <a:path w="2114550" h="3433445">
                  <a:moveTo>
                    <a:pt x="141160" y="706882"/>
                  </a:moveTo>
                  <a:lnTo>
                    <a:pt x="137541" y="704888"/>
                  </a:lnTo>
                  <a:lnTo>
                    <a:pt x="130289" y="700938"/>
                  </a:lnTo>
                  <a:lnTo>
                    <a:pt x="127863" y="704773"/>
                  </a:lnTo>
                  <a:lnTo>
                    <a:pt x="129870" y="709409"/>
                  </a:lnTo>
                  <a:lnTo>
                    <a:pt x="132753" y="712698"/>
                  </a:lnTo>
                  <a:lnTo>
                    <a:pt x="141160" y="706882"/>
                  </a:lnTo>
                  <a:close/>
                </a:path>
                <a:path w="2114550" h="3433445">
                  <a:moveTo>
                    <a:pt x="144119" y="630605"/>
                  </a:moveTo>
                  <a:lnTo>
                    <a:pt x="140195" y="621182"/>
                  </a:lnTo>
                  <a:lnTo>
                    <a:pt x="134645" y="617867"/>
                  </a:lnTo>
                  <a:lnTo>
                    <a:pt x="125374" y="621639"/>
                  </a:lnTo>
                  <a:lnTo>
                    <a:pt x="130111" y="626745"/>
                  </a:lnTo>
                  <a:lnTo>
                    <a:pt x="134251" y="633069"/>
                  </a:lnTo>
                  <a:lnTo>
                    <a:pt x="144119" y="630605"/>
                  </a:lnTo>
                  <a:close/>
                </a:path>
                <a:path w="2114550" h="3433445">
                  <a:moveTo>
                    <a:pt x="216039" y="3416452"/>
                  </a:moveTo>
                  <a:lnTo>
                    <a:pt x="211124" y="3414039"/>
                  </a:lnTo>
                  <a:lnTo>
                    <a:pt x="208000" y="3418624"/>
                  </a:lnTo>
                  <a:lnTo>
                    <a:pt x="201028" y="3421748"/>
                  </a:lnTo>
                  <a:lnTo>
                    <a:pt x="207441" y="3433089"/>
                  </a:lnTo>
                  <a:lnTo>
                    <a:pt x="216039" y="3416452"/>
                  </a:lnTo>
                  <a:close/>
                </a:path>
                <a:path w="2114550" h="3433445">
                  <a:moveTo>
                    <a:pt x="242214" y="1657807"/>
                  </a:moveTo>
                  <a:lnTo>
                    <a:pt x="236258" y="1656689"/>
                  </a:lnTo>
                  <a:lnTo>
                    <a:pt x="229692" y="1652358"/>
                  </a:lnTo>
                  <a:lnTo>
                    <a:pt x="225450" y="1661185"/>
                  </a:lnTo>
                  <a:lnTo>
                    <a:pt x="242214" y="1657807"/>
                  </a:lnTo>
                  <a:close/>
                </a:path>
                <a:path w="2114550" h="3433445">
                  <a:moveTo>
                    <a:pt x="274243" y="2041855"/>
                  </a:moveTo>
                  <a:lnTo>
                    <a:pt x="270040" y="2032711"/>
                  </a:lnTo>
                  <a:lnTo>
                    <a:pt x="267766" y="2039289"/>
                  </a:lnTo>
                  <a:lnTo>
                    <a:pt x="264579" y="2048192"/>
                  </a:lnTo>
                  <a:lnTo>
                    <a:pt x="274243" y="2041855"/>
                  </a:lnTo>
                  <a:close/>
                </a:path>
                <a:path w="2114550" h="3433445">
                  <a:moveTo>
                    <a:pt x="276644" y="2372042"/>
                  </a:moveTo>
                  <a:lnTo>
                    <a:pt x="276415" y="2371839"/>
                  </a:lnTo>
                  <a:lnTo>
                    <a:pt x="273723" y="2369680"/>
                  </a:lnTo>
                  <a:lnTo>
                    <a:pt x="267970" y="2365730"/>
                  </a:lnTo>
                  <a:lnTo>
                    <a:pt x="266026" y="2369705"/>
                  </a:lnTo>
                  <a:lnTo>
                    <a:pt x="265125" y="2371674"/>
                  </a:lnTo>
                  <a:lnTo>
                    <a:pt x="268427" y="2372766"/>
                  </a:lnTo>
                  <a:lnTo>
                    <a:pt x="271741" y="2373909"/>
                  </a:lnTo>
                  <a:lnTo>
                    <a:pt x="275082" y="2374811"/>
                  </a:lnTo>
                  <a:lnTo>
                    <a:pt x="275221" y="2374862"/>
                  </a:lnTo>
                  <a:lnTo>
                    <a:pt x="276644" y="2372042"/>
                  </a:lnTo>
                  <a:close/>
                </a:path>
                <a:path w="2114550" h="3433445">
                  <a:moveTo>
                    <a:pt x="296938" y="2357983"/>
                  </a:moveTo>
                  <a:lnTo>
                    <a:pt x="294106" y="2356764"/>
                  </a:lnTo>
                  <a:lnTo>
                    <a:pt x="291833" y="2355240"/>
                  </a:lnTo>
                  <a:lnTo>
                    <a:pt x="289750" y="2357158"/>
                  </a:lnTo>
                  <a:lnTo>
                    <a:pt x="288328" y="2359228"/>
                  </a:lnTo>
                  <a:lnTo>
                    <a:pt x="287820" y="2361323"/>
                  </a:lnTo>
                  <a:lnTo>
                    <a:pt x="287578" y="2362225"/>
                  </a:lnTo>
                  <a:lnTo>
                    <a:pt x="289750" y="2363724"/>
                  </a:lnTo>
                  <a:lnTo>
                    <a:pt x="290817" y="2364981"/>
                  </a:lnTo>
                  <a:lnTo>
                    <a:pt x="292595" y="2362924"/>
                  </a:lnTo>
                  <a:lnTo>
                    <a:pt x="296938" y="2357983"/>
                  </a:lnTo>
                  <a:close/>
                </a:path>
                <a:path w="2114550" h="3433445">
                  <a:moveTo>
                    <a:pt x="300151" y="405599"/>
                  </a:moveTo>
                  <a:lnTo>
                    <a:pt x="300024" y="404266"/>
                  </a:lnTo>
                  <a:lnTo>
                    <a:pt x="299872" y="403225"/>
                  </a:lnTo>
                  <a:lnTo>
                    <a:pt x="296811" y="401345"/>
                  </a:lnTo>
                  <a:lnTo>
                    <a:pt x="296354" y="401688"/>
                  </a:lnTo>
                  <a:lnTo>
                    <a:pt x="294728" y="402818"/>
                  </a:lnTo>
                  <a:lnTo>
                    <a:pt x="293725" y="404774"/>
                  </a:lnTo>
                  <a:lnTo>
                    <a:pt x="292493" y="406374"/>
                  </a:lnTo>
                  <a:lnTo>
                    <a:pt x="293992" y="407174"/>
                  </a:lnTo>
                  <a:lnTo>
                    <a:pt x="297408" y="409067"/>
                  </a:lnTo>
                  <a:lnTo>
                    <a:pt x="298551" y="407149"/>
                  </a:lnTo>
                  <a:lnTo>
                    <a:pt x="300151" y="405599"/>
                  </a:lnTo>
                  <a:close/>
                </a:path>
                <a:path w="2114550" h="3433445">
                  <a:moveTo>
                    <a:pt x="320700" y="1312951"/>
                  </a:moveTo>
                  <a:lnTo>
                    <a:pt x="315074" y="1296200"/>
                  </a:lnTo>
                  <a:lnTo>
                    <a:pt x="310502" y="1303540"/>
                  </a:lnTo>
                  <a:lnTo>
                    <a:pt x="308864" y="1309992"/>
                  </a:lnTo>
                  <a:lnTo>
                    <a:pt x="320700" y="1312951"/>
                  </a:lnTo>
                  <a:close/>
                </a:path>
                <a:path w="2114550" h="3433445">
                  <a:moveTo>
                    <a:pt x="336486" y="1572552"/>
                  </a:moveTo>
                  <a:lnTo>
                    <a:pt x="320890" y="1573491"/>
                  </a:lnTo>
                  <a:lnTo>
                    <a:pt x="320662" y="1574850"/>
                  </a:lnTo>
                  <a:lnTo>
                    <a:pt x="320167" y="1577581"/>
                  </a:lnTo>
                  <a:lnTo>
                    <a:pt x="325412" y="1581124"/>
                  </a:lnTo>
                  <a:lnTo>
                    <a:pt x="330212" y="1581175"/>
                  </a:lnTo>
                  <a:lnTo>
                    <a:pt x="336486" y="1572552"/>
                  </a:lnTo>
                  <a:close/>
                </a:path>
                <a:path w="2114550" h="3433445">
                  <a:moveTo>
                    <a:pt x="343941" y="303123"/>
                  </a:moveTo>
                  <a:lnTo>
                    <a:pt x="343319" y="301561"/>
                  </a:lnTo>
                  <a:lnTo>
                    <a:pt x="341960" y="298399"/>
                  </a:lnTo>
                  <a:lnTo>
                    <a:pt x="338759" y="300494"/>
                  </a:lnTo>
                  <a:lnTo>
                    <a:pt x="335610" y="302615"/>
                  </a:lnTo>
                  <a:lnTo>
                    <a:pt x="332422" y="304723"/>
                  </a:lnTo>
                  <a:lnTo>
                    <a:pt x="333019" y="305663"/>
                  </a:lnTo>
                  <a:lnTo>
                    <a:pt x="333552" y="306641"/>
                  </a:lnTo>
                  <a:lnTo>
                    <a:pt x="334098" y="307594"/>
                  </a:lnTo>
                  <a:lnTo>
                    <a:pt x="343941" y="303123"/>
                  </a:lnTo>
                  <a:close/>
                </a:path>
                <a:path w="2114550" h="3433445">
                  <a:moveTo>
                    <a:pt x="363029" y="2213749"/>
                  </a:moveTo>
                  <a:lnTo>
                    <a:pt x="361734" y="2210778"/>
                  </a:lnTo>
                  <a:lnTo>
                    <a:pt x="361035" y="2209317"/>
                  </a:lnTo>
                  <a:lnTo>
                    <a:pt x="352793" y="2213140"/>
                  </a:lnTo>
                  <a:lnTo>
                    <a:pt x="354025" y="2216785"/>
                  </a:lnTo>
                  <a:lnTo>
                    <a:pt x="363029" y="2213749"/>
                  </a:lnTo>
                  <a:close/>
                </a:path>
                <a:path w="2114550" h="3433445">
                  <a:moveTo>
                    <a:pt x="372783" y="1351241"/>
                  </a:moveTo>
                  <a:lnTo>
                    <a:pt x="372567" y="1346542"/>
                  </a:lnTo>
                  <a:lnTo>
                    <a:pt x="372237" y="1342224"/>
                  </a:lnTo>
                  <a:lnTo>
                    <a:pt x="371906" y="1337157"/>
                  </a:lnTo>
                  <a:lnTo>
                    <a:pt x="361746" y="1342250"/>
                  </a:lnTo>
                  <a:lnTo>
                    <a:pt x="367372" y="1347050"/>
                  </a:lnTo>
                  <a:lnTo>
                    <a:pt x="369608" y="1351661"/>
                  </a:lnTo>
                  <a:lnTo>
                    <a:pt x="370293" y="1351826"/>
                  </a:lnTo>
                  <a:lnTo>
                    <a:pt x="370941" y="1352130"/>
                  </a:lnTo>
                  <a:lnTo>
                    <a:pt x="371983" y="1351876"/>
                  </a:lnTo>
                  <a:lnTo>
                    <a:pt x="372783" y="1351241"/>
                  </a:lnTo>
                  <a:close/>
                </a:path>
                <a:path w="2114550" h="3433445">
                  <a:moveTo>
                    <a:pt x="377786" y="1069581"/>
                  </a:moveTo>
                  <a:lnTo>
                    <a:pt x="373659" y="1071638"/>
                  </a:lnTo>
                  <a:lnTo>
                    <a:pt x="372059" y="1074305"/>
                  </a:lnTo>
                  <a:lnTo>
                    <a:pt x="371767" y="1077099"/>
                  </a:lnTo>
                  <a:lnTo>
                    <a:pt x="371627" y="1079195"/>
                  </a:lnTo>
                  <a:lnTo>
                    <a:pt x="373100" y="1081455"/>
                  </a:lnTo>
                  <a:lnTo>
                    <a:pt x="373837" y="1083665"/>
                  </a:lnTo>
                  <a:lnTo>
                    <a:pt x="374891" y="1083602"/>
                  </a:lnTo>
                  <a:lnTo>
                    <a:pt x="377037" y="1083437"/>
                  </a:lnTo>
                  <a:lnTo>
                    <a:pt x="377786" y="1069581"/>
                  </a:lnTo>
                  <a:close/>
                </a:path>
                <a:path w="2114550" h="3433445">
                  <a:moveTo>
                    <a:pt x="453682" y="2245944"/>
                  </a:moveTo>
                  <a:lnTo>
                    <a:pt x="448602" y="2245360"/>
                  </a:lnTo>
                  <a:lnTo>
                    <a:pt x="445604" y="2244699"/>
                  </a:lnTo>
                  <a:lnTo>
                    <a:pt x="441401" y="2244991"/>
                  </a:lnTo>
                  <a:lnTo>
                    <a:pt x="440182" y="2246871"/>
                  </a:lnTo>
                  <a:lnTo>
                    <a:pt x="438162" y="2248611"/>
                  </a:lnTo>
                  <a:lnTo>
                    <a:pt x="443407" y="2254605"/>
                  </a:lnTo>
                  <a:lnTo>
                    <a:pt x="447344" y="2253107"/>
                  </a:lnTo>
                  <a:lnTo>
                    <a:pt x="453682" y="2245944"/>
                  </a:lnTo>
                  <a:close/>
                </a:path>
                <a:path w="2114550" h="3433445">
                  <a:moveTo>
                    <a:pt x="471385" y="1082382"/>
                  </a:moveTo>
                  <a:lnTo>
                    <a:pt x="470306" y="1078852"/>
                  </a:lnTo>
                  <a:lnTo>
                    <a:pt x="465709" y="1073162"/>
                  </a:lnTo>
                  <a:lnTo>
                    <a:pt x="461352" y="1088821"/>
                  </a:lnTo>
                  <a:lnTo>
                    <a:pt x="468528" y="1085227"/>
                  </a:lnTo>
                  <a:lnTo>
                    <a:pt x="471385" y="1082382"/>
                  </a:lnTo>
                  <a:close/>
                </a:path>
                <a:path w="2114550" h="3433445">
                  <a:moveTo>
                    <a:pt x="475475" y="2770911"/>
                  </a:moveTo>
                  <a:lnTo>
                    <a:pt x="474789" y="2770149"/>
                  </a:lnTo>
                  <a:lnTo>
                    <a:pt x="471170" y="2765971"/>
                  </a:lnTo>
                  <a:lnTo>
                    <a:pt x="467029" y="2764231"/>
                  </a:lnTo>
                  <a:lnTo>
                    <a:pt x="462470" y="2770682"/>
                  </a:lnTo>
                  <a:lnTo>
                    <a:pt x="465328" y="2774543"/>
                  </a:lnTo>
                  <a:lnTo>
                    <a:pt x="467779" y="2778950"/>
                  </a:lnTo>
                  <a:lnTo>
                    <a:pt x="473722" y="2774950"/>
                  </a:lnTo>
                  <a:lnTo>
                    <a:pt x="474751" y="2774226"/>
                  </a:lnTo>
                  <a:lnTo>
                    <a:pt x="475475" y="2770911"/>
                  </a:lnTo>
                  <a:close/>
                </a:path>
                <a:path w="2114550" h="3433445">
                  <a:moveTo>
                    <a:pt x="515620" y="1932520"/>
                  </a:moveTo>
                  <a:lnTo>
                    <a:pt x="514997" y="1931136"/>
                  </a:lnTo>
                  <a:lnTo>
                    <a:pt x="514184" y="1929434"/>
                  </a:lnTo>
                  <a:lnTo>
                    <a:pt x="511721" y="1928533"/>
                  </a:lnTo>
                  <a:lnTo>
                    <a:pt x="508520" y="1926259"/>
                  </a:lnTo>
                  <a:lnTo>
                    <a:pt x="507936" y="1930095"/>
                  </a:lnTo>
                  <a:lnTo>
                    <a:pt x="506666" y="1932863"/>
                  </a:lnTo>
                  <a:lnTo>
                    <a:pt x="508635" y="1935695"/>
                  </a:lnTo>
                  <a:lnTo>
                    <a:pt x="511505" y="1935949"/>
                  </a:lnTo>
                  <a:lnTo>
                    <a:pt x="513613" y="1936750"/>
                  </a:lnTo>
                  <a:lnTo>
                    <a:pt x="514146" y="1934845"/>
                  </a:lnTo>
                  <a:lnTo>
                    <a:pt x="515620" y="1932520"/>
                  </a:lnTo>
                  <a:close/>
                </a:path>
                <a:path w="2114550" h="3433445">
                  <a:moveTo>
                    <a:pt x="558596" y="2209342"/>
                  </a:moveTo>
                  <a:lnTo>
                    <a:pt x="555434" y="2202891"/>
                  </a:lnTo>
                  <a:lnTo>
                    <a:pt x="549046" y="2201443"/>
                  </a:lnTo>
                  <a:lnTo>
                    <a:pt x="545592" y="2204072"/>
                  </a:lnTo>
                  <a:lnTo>
                    <a:pt x="545553" y="2210397"/>
                  </a:lnTo>
                  <a:lnTo>
                    <a:pt x="545592" y="2211438"/>
                  </a:lnTo>
                  <a:lnTo>
                    <a:pt x="548398" y="2213584"/>
                  </a:lnTo>
                  <a:lnTo>
                    <a:pt x="555879" y="2212619"/>
                  </a:lnTo>
                  <a:lnTo>
                    <a:pt x="558596" y="2209342"/>
                  </a:lnTo>
                  <a:close/>
                </a:path>
                <a:path w="2114550" h="3433445">
                  <a:moveTo>
                    <a:pt x="564184" y="50"/>
                  </a:moveTo>
                  <a:lnTo>
                    <a:pt x="552945" y="0"/>
                  </a:lnTo>
                  <a:lnTo>
                    <a:pt x="548728" y="2540"/>
                  </a:lnTo>
                  <a:lnTo>
                    <a:pt x="552030" y="11087"/>
                  </a:lnTo>
                  <a:lnTo>
                    <a:pt x="552526" y="12420"/>
                  </a:lnTo>
                  <a:lnTo>
                    <a:pt x="554939" y="13042"/>
                  </a:lnTo>
                  <a:lnTo>
                    <a:pt x="557415" y="14617"/>
                  </a:lnTo>
                  <a:lnTo>
                    <a:pt x="559358" y="10401"/>
                  </a:lnTo>
                  <a:lnTo>
                    <a:pt x="561149" y="6692"/>
                  </a:lnTo>
                  <a:lnTo>
                    <a:pt x="564184" y="50"/>
                  </a:lnTo>
                  <a:close/>
                </a:path>
                <a:path w="2114550" h="3433445">
                  <a:moveTo>
                    <a:pt x="568833" y="3318700"/>
                  </a:moveTo>
                  <a:lnTo>
                    <a:pt x="565505" y="3314217"/>
                  </a:lnTo>
                  <a:lnTo>
                    <a:pt x="563232" y="3311220"/>
                  </a:lnTo>
                  <a:lnTo>
                    <a:pt x="560997" y="3308185"/>
                  </a:lnTo>
                  <a:lnTo>
                    <a:pt x="558139" y="3310331"/>
                  </a:lnTo>
                  <a:lnTo>
                    <a:pt x="556691" y="3311372"/>
                  </a:lnTo>
                  <a:lnTo>
                    <a:pt x="556285" y="3317227"/>
                  </a:lnTo>
                  <a:lnTo>
                    <a:pt x="558546" y="3320491"/>
                  </a:lnTo>
                  <a:lnTo>
                    <a:pt x="568833" y="3318700"/>
                  </a:lnTo>
                  <a:close/>
                </a:path>
                <a:path w="2114550" h="3433445">
                  <a:moveTo>
                    <a:pt x="602399" y="315556"/>
                  </a:moveTo>
                  <a:lnTo>
                    <a:pt x="597255" y="316433"/>
                  </a:lnTo>
                  <a:lnTo>
                    <a:pt x="593712" y="316877"/>
                  </a:lnTo>
                  <a:lnTo>
                    <a:pt x="586625" y="318439"/>
                  </a:lnTo>
                  <a:lnTo>
                    <a:pt x="583031" y="319544"/>
                  </a:lnTo>
                  <a:lnTo>
                    <a:pt x="579424" y="320522"/>
                  </a:lnTo>
                  <a:lnTo>
                    <a:pt x="580682" y="324904"/>
                  </a:lnTo>
                  <a:lnTo>
                    <a:pt x="585990" y="323786"/>
                  </a:lnTo>
                  <a:lnTo>
                    <a:pt x="591820" y="324192"/>
                  </a:lnTo>
                  <a:lnTo>
                    <a:pt x="597522" y="322630"/>
                  </a:lnTo>
                  <a:lnTo>
                    <a:pt x="602399" y="315556"/>
                  </a:lnTo>
                  <a:close/>
                </a:path>
                <a:path w="2114550" h="3433445">
                  <a:moveTo>
                    <a:pt x="610209" y="2484170"/>
                  </a:moveTo>
                  <a:lnTo>
                    <a:pt x="608393" y="2482380"/>
                  </a:lnTo>
                  <a:lnTo>
                    <a:pt x="606336" y="2481516"/>
                  </a:lnTo>
                  <a:lnTo>
                    <a:pt x="603719" y="2479979"/>
                  </a:lnTo>
                  <a:lnTo>
                    <a:pt x="602805" y="2482621"/>
                  </a:lnTo>
                  <a:lnTo>
                    <a:pt x="601548" y="2485085"/>
                  </a:lnTo>
                  <a:lnTo>
                    <a:pt x="601980" y="2485402"/>
                  </a:lnTo>
                  <a:lnTo>
                    <a:pt x="603580" y="2486672"/>
                  </a:lnTo>
                  <a:lnTo>
                    <a:pt x="605675" y="2487650"/>
                  </a:lnTo>
                  <a:lnTo>
                    <a:pt x="608368" y="2487879"/>
                  </a:lnTo>
                  <a:lnTo>
                    <a:pt x="610209" y="2484170"/>
                  </a:lnTo>
                  <a:close/>
                </a:path>
                <a:path w="2114550" h="3433445">
                  <a:moveTo>
                    <a:pt x="618985" y="80187"/>
                  </a:moveTo>
                  <a:lnTo>
                    <a:pt x="612711" y="77114"/>
                  </a:lnTo>
                  <a:lnTo>
                    <a:pt x="608558" y="76403"/>
                  </a:lnTo>
                  <a:lnTo>
                    <a:pt x="604596" y="83439"/>
                  </a:lnTo>
                  <a:lnTo>
                    <a:pt x="610819" y="87934"/>
                  </a:lnTo>
                  <a:lnTo>
                    <a:pt x="614743" y="87376"/>
                  </a:lnTo>
                  <a:lnTo>
                    <a:pt x="618985" y="80187"/>
                  </a:lnTo>
                  <a:close/>
                </a:path>
                <a:path w="2114550" h="3433445">
                  <a:moveTo>
                    <a:pt x="636346" y="3307067"/>
                  </a:moveTo>
                  <a:lnTo>
                    <a:pt x="631278" y="3292005"/>
                  </a:lnTo>
                  <a:lnTo>
                    <a:pt x="625652" y="3299637"/>
                  </a:lnTo>
                  <a:lnTo>
                    <a:pt x="627316" y="3303892"/>
                  </a:lnTo>
                  <a:lnTo>
                    <a:pt x="636346" y="3307067"/>
                  </a:lnTo>
                  <a:close/>
                </a:path>
                <a:path w="2114550" h="3433445">
                  <a:moveTo>
                    <a:pt x="640397" y="866457"/>
                  </a:moveTo>
                  <a:lnTo>
                    <a:pt x="639038" y="863777"/>
                  </a:lnTo>
                  <a:lnTo>
                    <a:pt x="636879" y="862672"/>
                  </a:lnTo>
                  <a:lnTo>
                    <a:pt x="633958" y="860221"/>
                  </a:lnTo>
                  <a:lnTo>
                    <a:pt x="631596" y="868184"/>
                  </a:lnTo>
                  <a:lnTo>
                    <a:pt x="633717" y="868807"/>
                  </a:lnTo>
                  <a:lnTo>
                    <a:pt x="635889" y="869886"/>
                  </a:lnTo>
                  <a:lnTo>
                    <a:pt x="637933" y="869772"/>
                  </a:lnTo>
                  <a:lnTo>
                    <a:pt x="638784" y="869746"/>
                  </a:lnTo>
                  <a:lnTo>
                    <a:pt x="640397" y="866457"/>
                  </a:lnTo>
                  <a:close/>
                </a:path>
                <a:path w="2114550" h="3433445">
                  <a:moveTo>
                    <a:pt x="663016" y="254406"/>
                  </a:moveTo>
                  <a:lnTo>
                    <a:pt x="662863" y="254114"/>
                  </a:lnTo>
                  <a:lnTo>
                    <a:pt x="661619" y="250863"/>
                  </a:lnTo>
                  <a:lnTo>
                    <a:pt x="659904" y="247777"/>
                  </a:lnTo>
                  <a:lnTo>
                    <a:pt x="658329" y="244652"/>
                  </a:lnTo>
                  <a:lnTo>
                    <a:pt x="656310" y="245783"/>
                  </a:lnTo>
                  <a:lnTo>
                    <a:pt x="654380" y="246913"/>
                  </a:lnTo>
                  <a:lnTo>
                    <a:pt x="652373" y="248031"/>
                  </a:lnTo>
                  <a:lnTo>
                    <a:pt x="654481" y="250952"/>
                  </a:lnTo>
                  <a:lnTo>
                    <a:pt x="656488" y="253936"/>
                  </a:lnTo>
                  <a:lnTo>
                    <a:pt x="658888" y="256628"/>
                  </a:lnTo>
                  <a:lnTo>
                    <a:pt x="659053" y="256832"/>
                  </a:lnTo>
                  <a:lnTo>
                    <a:pt x="663016" y="254406"/>
                  </a:lnTo>
                  <a:close/>
                </a:path>
                <a:path w="2114550" h="3433445">
                  <a:moveTo>
                    <a:pt x="677176" y="1702003"/>
                  </a:moveTo>
                  <a:lnTo>
                    <a:pt x="675144" y="1699933"/>
                  </a:lnTo>
                  <a:lnTo>
                    <a:pt x="673277" y="1696516"/>
                  </a:lnTo>
                  <a:lnTo>
                    <a:pt x="670750" y="1699691"/>
                  </a:lnTo>
                  <a:lnTo>
                    <a:pt x="668350" y="1701368"/>
                  </a:lnTo>
                  <a:lnTo>
                    <a:pt x="668401" y="1704670"/>
                  </a:lnTo>
                  <a:lnTo>
                    <a:pt x="670902" y="1706270"/>
                  </a:lnTo>
                  <a:lnTo>
                    <a:pt x="672325" y="1707883"/>
                  </a:lnTo>
                  <a:lnTo>
                    <a:pt x="673887" y="1706435"/>
                  </a:lnTo>
                  <a:lnTo>
                    <a:pt x="676402" y="1705203"/>
                  </a:lnTo>
                  <a:lnTo>
                    <a:pt x="676833" y="1703476"/>
                  </a:lnTo>
                  <a:lnTo>
                    <a:pt x="677176" y="1702003"/>
                  </a:lnTo>
                  <a:close/>
                </a:path>
                <a:path w="2114550" h="3433445">
                  <a:moveTo>
                    <a:pt x="684530" y="438873"/>
                  </a:moveTo>
                  <a:lnTo>
                    <a:pt x="670712" y="439508"/>
                  </a:lnTo>
                  <a:lnTo>
                    <a:pt x="680821" y="451599"/>
                  </a:lnTo>
                  <a:lnTo>
                    <a:pt x="682371" y="446201"/>
                  </a:lnTo>
                  <a:lnTo>
                    <a:pt x="684530" y="438873"/>
                  </a:lnTo>
                  <a:close/>
                </a:path>
                <a:path w="2114550" h="3433445">
                  <a:moveTo>
                    <a:pt x="733475" y="3356889"/>
                  </a:moveTo>
                  <a:lnTo>
                    <a:pt x="732866" y="3355797"/>
                  </a:lnTo>
                  <a:lnTo>
                    <a:pt x="732282" y="3354679"/>
                  </a:lnTo>
                  <a:lnTo>
                    <a:pt x="731647" y="3353574"/>
                  </a:lnTo>
                  <a:lnTo>
                    <a:pt x="728319" y="3354984"/>
                  </a:lnTo>
                  <a:lnTo>
                    <a:pt x="721677" y="3357854"/>
                  </a:lnTo>
                  <a:lnTo>
                    <a:pt x="723455" y="3362668"/>
                  </a:lnTo>
                  <a:lnTo>
                    <a:pt x="726757" y="3360750"/>
                  </a:lnTo>
                  <a:lnTo>
                    <a:pt x="733475" y="3356889"/>
                  </a:lnTo>
                  <a:close/>
                </a:path>
                <a:path w="2114550" h="3433445">
                  <a:moveTo>
                    <a:pt x="778090" y="401408"/>
                  </a:moveTo>
                  <a:lnTo>
                    <a:pt x="775754" y="399288"/>
                  </a:lnTo>
                  <a:lnTo>
                    <a:pt x="771055" y="395439"/>
                  </a:lnTo>
                  <a:lnTo>
                    <a:pt x="770115" y="396709"/>
                  </a:lnTo>
                  <a:lnTo>
                    <a:pt x="768248" y="399288"/>
                  </a:lnTo>
                  <a:lnTo>
                    <a:pt x="770877" y="400837"/>
                  </a:lnTo>
                  <a:lnTo>
                    <a:pt x="773442" y="402424"/>
                  </a:lnTo>
                  <a:lnTo>
                    <a:pt x="776325" y="403872"/>
                  </a:lnTo>
                  <a:lnTo>
                    <a:pt x="778090" y="401408"/>
                  </a:lnTo>
                  <a:close/>
                </a:path>
                <a:path w="2114550" h="3433445">
                  <a:moveTo>
                    <a:pt x="780376" y="376415"/>
                  </a:moveTo>
                  <a:lnTo>
                    <a:pt x="776770" y="373087"/>
                  </a:lnTo>
                  <a:lnTo>
                    <a:pt x="774496" y="375513"/>
                  </a:lnTo>
                  <a:lnTo>
                    <a:pt x="772096" y="377875"/>
                  </a:lnTo>
                  <a:lnTo>
                    <a:pt x="770089" y="380568"/>
                  </a:lnTo>
                  <a:lnTo>
                    <a:pt x="769912" y="380885"/>
                  </a:lnTo>
                  <a:lnTo>
                    <a:pt x="772198" y="383032"/>
                  </a:lnTo>
                  <a:lnTo>
                    <a:pt x="773315" y="384327"/>
                  </a:lnTo>
                  <a:lnTo>
                    <a:pt x="775639" y="381698"/>
                  </a:lnTo>
                  <a:lnTo>
                    <a:pt x="778027" y="379056"/>
                  </a:lnTo>
                  <a:lnTo>
                    <a:pt x="780376" y="376415"/>
                  </a:lnTo>
                  <a:close/>
                </a:path>
                <a:path w="2114550" h="3433445">
                  <a:moveTo>
                    <a:pt x="784275" y="3302724"/>
                  </a:moveTo>
                  <a:lnTo>
                    <a:pt x="781672" y="3301530"/>
                  </a:lnTo>
                  <a:lnTo>
                    <a:pt x="779310" y="3299917"/>
                  </a:lnTo>
                  <a:lnTo>
                    <a:pt x="776935" y="3302228"/>
                  </a:lnTo>
                  <a:lnTo>
                    <a:pt x="775576" y="3304667"/>
                  </a:lnTo>
                  <a:lnTo>
                    <a:pt x="773963" y="3306915"/>
                  </a:lnTo>
                  <a:lnTo>
                    <a:pt x="775741" y="3307969"/>
                  </a:lnTo>
                  <a:lnTo>
                    <a:pt x="778560" y="3310280"/>
                  </a:lnTo>
                  <a:lnTo>
                    <a:pt x="781088" y="3308146"/>
                  </a:lnTo>
                  <a:lnTo>
                    <a:pt x="782307" y="3305606"/>
                  </a:lnTo>
                  <a:lnTo>
                    <a:pt x="784275" y="3302724"/>
                  </a:lnTo>
                  <a:close/>
                </a:path>
                <a:path w="2114550" h="3433445">
                  <a:moveTo>
                    <a:pt x="859091" y="2236279"/>
                  </a:moveTo>
                  <a:lnTo>
                    <a:pt x="858266" y="2235022"/>
                  </a:lnTo>
                  <a:lnTo>
                    <a:pt x="854443" y="2228900"/>
                  </a:lnTo>
                  <a:lnTo>
                    <a:pt x="850150" y="2231606"/>
                  </a:lnTo>
                  <a:lnTo>
                    <a:pt x="842848" y="2236622"/>
                  </a:lnTo>
                  <a:lnTo>
                    <a:pt x="849655" y="2238298"/>
                  </a:lnTo>
                  <a:lnTo>
                    <a:pt x="853871" y="2239365"/>
                  </a:lnTo>
                  <a:lnTo>
                    <a:pt x="858177" y="2240407"/>
                  </a:lnTo>
                  <a:lnTo>
                    <a:pt x="858253" y="2238591"/>
                  </a:lnTo>
                  <a:lnTo>
                    <a:pt x="859091" y="2236279"/>
                  </a:lnTo>
                  <a:close/>
                </a:path>
                <a:path w="2114550" h="3433445">
                  <a:moveTo>
                    <a:pt x="871943" y="1311414"/>
                  </a:moveTo>
                  <a:lnTo>
                    <a:pt x="859015" y="1297330"/>
                  </a:lnTo>
                  <a:lnTo>
                    <a:pt x="855586" y="1305585"/>
                  </a:lnTo>
                  <a:lnTo>
                    <a:pt x="853427" y="1310932"/>
                  </a:lnTo>
                  <a:lnTo>
                    <a:pt x="871943" y="1311414"/>
                  </a:lnTo>
                  <a:close/>
                </a:path>
                <a:path w="2114550" h="3433445">
                  <a:moveTo>
                    <a:pt x="872413" y="2571153"/>
                  </a:moveTo>
                  <a:lnTo>
                    <a:pt x="869772" y="2571407"/>
                  </a:lnTo>
                  <a:lnTo>
                    <a:pt x="866965" y="2571165"/>
                  </a:lnTo>
                  <a:lnTo>
                    <a:pt x="862698" y="2572791"/>
                  </a:lnTo>
                  <a:lnTo>
                    <a:pt x="861428" y="2574912"/>
                  </a:lnTo>
                  <a:lnTo>
                    <a:pt x="859878" y="2576449"/>
                  </a:lnTo>
                  <a:lnTo>
                    <a:pt x="861695" y="2577769"/>
                  </a:lnTo>
                  <a:lnTo>
                    <a:pt x="863422" y="2579967"/>
                  </a:lnTo>
                  <a:lnTo>
                    <a:pt x="866990" y="2580373"/>
                  </a:lnTo>
                  <a:lnTo>
                    <a:pt x="868908" y="2578316"/>
                  </a:lnTo>
                  <a:lnTo>
                    <a:pt x="870750" y="2577249"/>
                  </a:lnTo>
                  <a:lnTo>
                    <a:pt x="871283" y="2575217"/>
                  </a:lnTo>
                  <a:lnTo>
                    <a:pt x="872413" y="2571153"/>
                  </a:lnTo>
                  <a:close/>
                </a:path>
                <a:path w="2114550" h="3433445">
                  <a:moveTo>
                    <a:pt x="909688" y="1678139"/>
                  </a:moveTo>
                  <a:lnTo>
                    <a:pt x="905891" y="1677530"/>
                  </a:lnTo>
                  <a:lnTo>
                    <a:pt x="902728" y="1676247"/>
                  </a:lnTo>
                  <a:lnTo>
                    <a:pt x="902017" y="1677073"/>
                  </a:lnTo>
                  <a:lnTo>
                    <a:pt x="900277" y="1679016"/>
                  </a:lnTo>
                  <a:lnTo>
                    <a:pt x="899401" y="1681937"/>
                  </a:lnTo>
                  <a:lnTo>
                    <a:pt x="898918" y="1685086"/>
                  </a:lnTo>
                  <a:lnTo>
                    <a:pt x="903744" y="1687372"/>
                  </a:lnTo>
                  <a:lnTo>
                    <a:pt x="904455" y="1686712"/>
                  </a:lnTo>
                  <a:lnTo>
                    <a:pt x="906449" y="1684997"/>
                  </a:lnTo>
                  <a:lnTo>
                    <a:pt x="907389" y="1682165"/>
                  </a:lnTo>
                  <a:lnTo>
                    <a:pt x="909688" y="1678139"/>
                  </a:lnTo>
                  <a:close/>
                </a:path>
                <a:path w="2114550" h="3433445">
                  <a:moveTo>
                    <a:pt x="989926" y="1189926"/>
                  </a:moveTo>
                  <a:lnTo>
                    <a:pt x="989698" y="1184732"/>
                  </a:lnTo>
                  <a:lnTo>
                    <a:pt x="989736" y="1184071"/>
                  </a:lnTo>
                  <a:lnTo>
                    <a:pt x="988047" y="1183513"/>
                  </a:lnTo>
                  <a:lnTo>
                    <a:pt x="986167" y="1182293"/>
                  </a:lnTo>
                  <a:lnTo>
                    <a:pt x="984021" y="1185786"/>
                  </a:lnTo>
                  <a:lnTo>
                    <a:pt x="978509" y="1194816"/>
                  </a:lnTo>
                  <a:lnTo>
                    <a:pt x="989545" y="1194981"/>
                  </a:lnTo>
                  <a:lnTo>
                    <a:pt x="989926" y="1189926"/>
                  </a:lnTo>
                  <a:close/>
                </a:path>
                <a:path w="2114550" h="3433445">
                  <a:moveTo>
                    <a:pt x="1009700" y="1328229"/>
                  </a:moveTo>
                  <a:lnTo>
                    <a:pt x="1009357" y="1327289"/>
                  </a:lnTo>
                  <a:lnTo>
                    <a:pt x="1008976" y="1326349"/>
                  </a:lnTo>
                  <a:lnTo>
                    <a:pt x="1008634" y="1325422"/>
                  </a:lnTo>
                  <a:lnTo>
                    <a:pt x="998969" y="1328674"/>
                  </a:lnTo>
                  <a:lnTo>
                    <a:pt x="999426" y="1329893"/>
                  </a:lnTo>
                  <a:lnTo>
                    <a:pt x="999934" y="1331087"/>
                  </a:lnTo>
                  <a:lnTo>
                    <a:pt x="1000379" y="1332306"/>
                  </a:lnTo>
                  <a:lnTo>
                    <a:pt x="1003503" y="1330960"/>
                  </a:lnTo>
                  <a:lnTo>
                    <a:pt x="1009700" y="1328229"/>
                  </a:lnTo>
                  <a:close/>
                </a:path>
                <a:path w="2114550" h="3433445">
                  <a:moveTo>
                    <a:pt x="1030732" y="2500706"/>
                  </a:moveTo>
                  <a:lnTo>
                    <a:pt x="1026299" y="2500985"/>
                  </a:lnTo>
                  <a:lnTo>
                    <a:pt x="1024305" y="2500769"/>
                  </a:lnTo>
                  <a:lnTo>
                    <a:pt x="1022515" y="2501379"/>
                  </a:lnTo>
                  <a:lnTo>
                    <a:pt x="1021003" y="2501836"/>
                  </a:lnTo>
                  <a:lnTo>
                    <a:pt x="1019721" y="2503271"/>
                  </a:lnTo>
                  <a:lnTo>
                    <a:pt x="1018362" y="2504249"/>
                  </a:lnTo>
                  <a:lnTo>
                    <a:pt x="1020038" y="2505519"/>
                  </a:lnTo>
                  <a:lnTo>
                    <a:pt x="1021613" y="2507246"/>
                  </a:lnTo>
                  <a:lnTo>
                    <a:pt x="1024331" y="2508008"/>
                  </a:lnTo>
                  <a:lnTo>
                    <a:pt x="1025791" y="2505646"/>
                  </a:lnTo>
                  <a:lnTo>
                    <a:pt x="1030732" y="2500706"/>
                  </a:lnTo>
                  <a:close/>
                </a:path>
                <a:path w="2114550" h="3433445">
                  <a:moveTo>
                    <a:pt x="1036828" y="2484564"/>
                  </a:moveTo>
                  <a:lnTo>
                    <a:pt x="1036205" y="2483535"/>
                  </a:lnTo>
                  <a:lnTo>
                    <a:pt x="1035494" y="2482532"/>
                  </a:lnTo>
                  <a:lnTo>
                    <a:pt x="1034884" y="2481478"/>
                  </a:lnTo>
                  <a:lnTo>
                    <a:pt x="1026668" y="2487015"/>
                  </a:lnTo>
                  <a:lnTo>
                    <a:pt x="1027303" y="2487904"/>
                  </a:lnTo>
                  <a:lnTo>
                    <a:pt x="1028420" y="2489758"/>
                  </a:lnTo>
                  <a:lnTo>
                    <a:pt x="1036828" y="2484564"/>
                  </a:lnTo>
                  <a:close/>
                </a:path>
                <a:path w="2114550" h="3433445">
                  <a:moveTo>
                    <a:pt x="1066025" y="73888"/>
                  </a:moveTo>
                  <a:lnTo>
                    <a:pt x="1065199" y="73101"/>
                  </a:lnTo>
                  <a:lnTo>
                    <a:pt x="1063371" y="71602"/>
                  </a:lnTo>
                  <a:lnTo>
                    <a:pt x="1060030" y="74917"/>
                  </a:lnTo>
                  <a:lnTo>
                    <a:pt x="1053414" y="81534"/>
                  </a:lnTo>
                  <a:lnTo>
                    <a:pt x="1058100" y="85331"/>
                  </a:lnTo>
                  <a:lnTo>
                    <a:pt x="1060780" y="81508"/>
                  </a:lnTo>
                  <a:lnTo>
                    <a:pt x="1066025" y="73888"/>
                  </a:lnTo>
                  <a:close/>
                </a:path>
                <a:path w="2114550" h="3433445">
                  <a:moveTo>
                    <a:pt x="1148943" y="648017"/>
                  </a:moveTo>
                  <a:lnTo>
                    <a:pt x="1139418" y="646290"/>
                  </a:lnTo>
                  <a:lnTo>
                    <a:pt x="1135405" y="647090"/>
                  </a:lnTo>
                  <a:lnTo>
                    <a:pt x="1134389" y="656869"/>
                  </a:lnTo>
                  <a:lnTo>
                    <a:pt x="1148943" y="648017"/>
                  </a:lnTo>
                  <a:close/>
                </a:path>
                <a:path w="2114550" h="3433445">
                  <a:moveTo>
                    <a:pt x="1149680" y="2373934"/>
                  </a:moveTo>
                  <a:lnTo>
                    <a:pt x="1143889" y="2364714"/>
                  </a:lnTo>
                  <a:lnTo>
                    <a:pt x="1141247" y="2369134"/>
                  </a:lnTo>
                  <a:lnTo>
                    <a:pt x="1138720" y="2373515"/>
                  </a:lnTo>
                  <a:lnTo>
                    <a:pt x="1136103" y="2377960"/>
                  </a:lnTo>
                  <a:lnTo>
                    <a:pt x="1145806" y="2377643"/>
                  </a:lnTo>
                  <a:lnTo>
                    <a:pt x="1149680" y="2373934"/>
                  </a:lnTo>
                  <a:close/>
                </a:path>
                <a:path w="2114550" h="3433445">
                  <a:moveTo>
                    <a:pt x="1227874" y="2615488"/>
                  </a:moveTo>
                  <a:lnTo>
                    <a:pt x="1224318" y="2614955"/>
                  </a:lnTo>
                  <a:lnTo>
                    <a:pt x="1220774" y="2614282"/>
                  </a:lnTo>
                  <a:lnTo>
                    <a:pt x="1216952" y="2614053"/>
                  </a:lnTo>
                  <a:lnTo>
                    <a:pt x="1216037" y="2618778"/>
                  </a:lnTo>
                  <a:lnTo>
                    <a:pt x="1216253" y="2618867"/>
                  </a:lnTo>
                  <a:lnTo>
                    <a:pt x="1219631" y="2620048"/>
                  </a:lnTo>
                  <a:lnTo>
                    <a:pt x="1223124" y="2620784"/>
                  </a:lnTo>
                  <a:lnTo>
                    <a:pt x="1226566" y="2621648"/>
                  </a:lnTo>
                  <a:lnTo>
                    <a:pt x="1227035" y="2619578"/>
                  </a:lnTo>
                  <a:lnTo>
                    <a:pt x="1227874" y="2615488"/>
                  </a:lnTo>
                  <a:close/>
                </a:path>
                <a:path w="2114550" h="3433445">
                  <a:moveTo>
                    <a:pt x="1228217" y="937006"/>
                  </a:moveTo>
                  <a:lnTo>
                    <a:pt x="1227937" y="935113"/>
                  </a:lnTo>
                  <a:lnTo>
                    <a:pt x="1228090" y="933945"/>
                  </a:lnTo>
                  <a:lnTo>
                    <a:pt x="1226312" y="934085"/>
                  </a:lnTo>
                  <a:lnTo>
                    <a:pt x="1224521" y="933983"/>
                  </a:lnTo>
                  <a:lnTo>
                    <a:pt x="1222959" y="934491"/>
                  </a:lnTo>
                  <a:lnTo>
                    <a:pt x="1222552" y="934605"/>
                  </a:lnTo>
                  <a:lnTo>
                    <a:pt x="1222692" y="936663"/>
                  </a:lnTo>
                  <a:lnTo>
                    <a:pt x="1222552" y="938568"/>
                  </a:lnTo>
                  <a:lnTo>
                    <a:pt x="1224394" y="938174"/>
                  </a:lnTo>
                  <a:lnTo>
                    <a:pt x="1226223" y="938136"/>
                  </a:lnTo>
                  <a:lnTo>
                    <a:pt x="1227556" y="937323"/>
                  </a:lnTo>
                  <a:lnTo>
                    <a:pt x="1228217" y="937006"/>
                  </a:lnTo>
                  <a:close/>
                </a:path>
                <a:path w="2114550" h="3433445">
                  <a:moveTo>
                    <a:pt x="1229093" y="1001369"/>
                  </a:moveTo>
                  <a:lnTo>
                    <a:pt x="1226794" y="999464"/>
                  </a:lnTo>
                  <a:lnTo>
                    <a:pt x="1224508" y="996048"/>
                  </a:lnTo>
                  <a:lnTo>
                    <a:pt x="1222425" y="999858"/>
                  </a:lnTo>
                  <a:lnTo>
                    <a:pt x="1220444" y="1001903"/>
                  </a:lnTo>
                  <a:lnTo>
                    <a:pt x="1220508" y="1003858"/>
                  </a:lnTo>
                  <a:lnTo>
                    <a:pt x="1220546" y="1005344"/>
                  </a:lnTo>
                  <a:lnTo>
                    <a:pt x="1223251" y="1006690"/>
                  </a:lnTo>
                  <a:lnTo>
                    <a:pt x="1224749" y="1008126"/>
                  </a:lnTo>
                  <a:lnTo>
                    <a:pt x="1226235" y="1006424"/>
                  </a:lnTo>
                  <a:lnTo>
                    <a:pt x="1228674" y="1004824"/>
                  </a:lnTo>
                  <a:lnTo>
                    <a:pt x="1229093" y="1001369"/>
                  </a:lnTo>
                  <a:close/>
                </a:path>
                <a:path w="2114550" h="3433445">
                  <a:moveTo>
                    <a:pt x="1275803" y="1268603"/>
                  </a:moveTo>
                  <a:lnTo>
                    <a:pt x="1271587" y="1267244"/>
                  </a:lnTo>
                  <a:lnTo>
                    <a:pt x="1269453" y="1274241"/>
                  </a:lnTo>
                  <a:lnTo>
                    <a:pt x="1268336" y="1277734"/>
                  </a:lnTo>
                  <a:lnTo>
                    <a:pt x="1269428" y="1278089"/>
                  </a:lnTo>
                  <a:lnTo>
                    <a:pt x="1271714" y="1278763"/>
                  </a:lnTo>
                  <a:lnTo>
                    <a:pt x="1273111" y="1275359"/>
                  </a:lnTo>
                  <a:lnTo>
                    <a:pt x="1274419" y="1271993"/>
                  </a:lnTo>
                  <a:lnTo>
                    <a:pt x="1275803" y="1268603"/>
                  </a:lnTo>
                  <a:close/>
                </a:path>
                <a:path w="2114550" h="3433445">
                  <a:moveTo>
                    <a:pt x="1297813" y="1128903"/>
                  </a:moveTo>
                  <a:lnTo>
                    <a:pt x="1297025" y="1125689"/>
                  </a:lnTo>
                  <a:lnTo>
                    <a:pt x="1296568" y="1124077"/>
                  </a:lnTo>
                  <a:lnTo>
                    <a:pt x="1286167" y="1125918"/>
                  </a:lnTo>
                  <a:lnTo>
                    <a:pt x="1287462" y="1130071"/>
                  </a:lnTo>
                  <a:lnTo>
                    <a:pt x="1288084" y="1132179"/>
                  </a:lnTo>
                  <a:lnTo>
                    <a:pt x="1297813" y="1128903"/>
                  </a:lnTo>
                  <a:close/>
                </a:path>
                <a:path w="2114550" h="3433445">
                  <a:moveTo>
                    <a:pt x="1360551" y="286588"/>
                  </a:moveTo>
                  <a:lnTo>
                    <a:pt x="1358633" y="284213"/>
                  </a:lnTo>
                  <a:lnTo>
                    <a:pt x="1356423" y="282422"/>
                  </a:lnTo>
                  <a:lnTo>
                    <a:pt x="1353705" y="280009"/>
                  </a:lnTo>
                  <a:lnTo>
                    <a:pt x="1352092" y="282473"/>
                  </a:lnTo>
                  <a:lnTo>
                    <a:pt x="1350251" y="284861"/>
                  </a:lnTo>
                  <a:lnTo>
                    <a:pt x="1350467" y="285051"/>
                  </a:lnTo>
                  <a:lnTo>
                    <a:pt x="1352473" y="286981"/>
                  </a:lnTo>
                  <a:lnTo>
                    <a:pt x="1354785" y="288747"/>
                  </a:lnTo>
                  <a:lnTo>
                    <a:pt x="1357668" y="290169"/>
                  </a:lnTo>
                  <a:lnTo>
                    <a:pt x="1360551" y="286588"/>
                  </a:lnTo>
                  <a:close/>
                </a:path>
                <a:path w="2114550" h="3433445">
                  <a:moveTo>
                    <a:pt x="1360614" y="1161453"/>
                  </a:moveTo>
                  <a:lnTo>
                    <a:pt x="1360081" y="1159738"/>
                  </a:lnTo>
                  <a:lnTo>
                    <a:pt x="1358950" y="1156398"/>
                  </a:lnTo>
                  <a:lnTo>
                    <a:pt x="1347939" y="1162138"/>
                  </a:lnTo>
                  <a:lnTo>
                    <a:pt x="1349857" y="1166202"/>
                  </a:lnTo>
                  <a:lnTo>
                    <a:pt x="1353426" y="1164640"/>
                  </a:lnTo>
                  <a:lnTo>
                    <a:pt x="1357033" y="1163027"/>
                  </a:lnTo>
                  <a:lnTo>
                    <a:pt x="1360614" y="1161453"/>
                  </a:lnTo>
                  <a:close/>
                </a:path>
                <a:path w="2114550" h="3433445">
                  <a:moveTo>
                    <a:pt x="1428191" y="2176513"/>
                  </a:moveTo>
                  <a:lnTo>
                    <a:pt x="1427340" y="2175573"/>
                  </a:lnTo>
                  <a:lnTo>
                    <a:pt x="1426502" y="2174697"/>
                  </a:lnTo>
                  <a:lnTo>
                    <a:pt x="1425651" y="2173757"/>
                  </a:lnTo>
                  <a:lnTo>
                    <a:pt x="1416456" y="2181872"/>
                  </a:lnTo>
                  <a:lnTo>
                    <a:pt x="1417332" y="2182939"/>
                  </a:lnTo>
                  <a:lnTo>
                    <a:pt x="1419212" y="2184958"/>
                  </a:lnTo>
                  <a:lnTo>
                    <a:pt x="1422196" y="2182139"/>
                  </a:lnTo>
                  <a:lnTo>
                    <a:pt x="1428191" y="2176513"/>
                  </a:lnTo>
                  <a:close/>
                </a:path>
                <a:path w="2114550" h="3433445">
                  <a:moveTo>
                    <a:pt x="1454569" y="1016838"/>
                  </a:moveTo>
                  <a:lnTo>
                    <a:pt x="1453756" y="1016088"/>
                  </a:lnTo>
                  <a:lnTo>
                    <a:pt x="1452880" y="1015352"/>
                  </a:lnTo>
                  <a:lnTo>
                    <a:pt x="1452092" y="1014628"/>
                  </a:lnTo>
                  <a:lnTo>
                    <a:pt x="1449946" y="1016660"/>
                  </a:lnTo>
                  <a:lnTo>
                    <a:pt x="1445691" y="1020800"/>
                  </a:lnTo>
                  <a:lnTo>
                    <a:pt x="1447965" y="1022985"/>
                  </a:lnTo>
                  <a:lnTo>
                    <a:pt x="1449057" y="1024077"/>
                  </a:lnTo>
                  <a:lnTo>
                    <a:pt x="1454569" y="1016838"/>
                  </a:lnTo>
                  <a:close/>
                </a:path>
                <a:path w="2114550" h="3433445">
                  <a:moveTo>
                    <a:pt x="1458315" y="2193950"/>
                  </a:moveTo>
                  <a:lnTo>
                    <a:pt x="1455483" y="2192921"/>
                  </a:lnTo>
                  <a:lnTo>
                    <a:pt x="1452486" y="2191004"/>
                  </a:lnTo>
                  <a:lnTo>
                    <a:pt x="1452041" y="2194280"/>
                  </a:lnTo>
                  <a:lnTo>
                    <a:pt x="1451241" y="2196503"/>
                  </a:lnTo>
                  <a:lnTo>
                    <a:pt x="1451711" y="2198446"/>
                  </a:lnTo>
                  <a:lnTo>
                    <a:pt x="1451991" y="2199538"/>
                  </a:lnTo>
                  <a:lnTo>
                    <a:pt x="1454340" y="2200135"/>
                  </a:lnTo>
                  <a:lnTo>
                    <a:pt x="1455813" y="2200910"/>
                  </a:lnTo>
                  <a:lnTo>
                    <a:pt x="1456715" y="2198916"/>
                  </a:lnTo>
                  <a:lnTo>
                    <a:pt x="1458201" y="2196909"/>
                  </a:lnTo>
                  <a:lnTo>
                    <a:pt x="1458315" y="2193950"/>
                  </a:lnTo>
                  <a:close/>
                </a:path>
                <a:path w="2114550" h="3433445">
                  <a:moveTo>
                    <a:pt x="1468805" y="508000"/>
                  </a:moveTo>
                  <a:lnTo>
                    <a:pt x="1464411" y="500608"/>
                  </a:lnTo>
                  <a:lnTo>
                    <a:pt x="1459471" y="500875"/>
                  </a:lnTo>
                  <a:lnTo>
                    <a:pt x="1452029" y="503974"/>
                  </a:lnTo>
                  <a:lnTo>
                    <a:pt x="1457350" y="510095"/>
                  </a:lnTo>
                  <a:lnTo>
                    <a:pt x="1461693" y="512610"/>
                  </a:lnTo>
                  <a:lnTo>
                    <a:pt x="1468805" y="508000"/>
                  </a:lnTo>
                  <a:close/>
                </a:path>
                <a:path w="2114550" h="3433445">
                  <a:moveTo>
                    <a:pt x="1503794" y="1521421"/>
                  </a:moveTo>
                  <a:lnTo>
                    <a:pt x="1503286" y="1520456"/>
                  </a:lnTo>
                  <a:lnTo>
                    <a:pt x="1502371" y="1518475"/>
                  </a:lnTo>
                  <a:lnTo>
                    <a:pt x="1491132" y="1526476"/>
                  </a:lnTo>
                  <a:lnTo>
                    <a:pt x="1492529" y="1528343"/>
                  </a:lnTo>
                  <a:lnTo>
                    <a:pt x="1493266" y="1529270"/>
                  </a:lnTo>
                  <a:lnTo>
                    <a:pt x="1503794" y="1521421"/>
                  </a:lnTo>
                  <a:close/>
                </a:path>
                <a:path w="2114550" h="3433445">
                  <a:moveTo>
                    <a:pt x="1506829" y="3129559"/>
                  </a:moveTo>
                  <a:lnTo>
                    <a:pt x="1503984" y="3127083"/>
                  </a:lnTo>
                  <a:lnTo>
                    <a:pt x="1501165" y="3124581"/>
                  </a:lnTo>
                  <a:lnTo>
                    <a:pt x="1498320" y="3122117"/>
                  </a:lnTo>
                  <a:lnTo>
                    <a:pt x="1497380" y="3123285"/>
                  </a:lnTo>
                  <a:lnTo>
                    <a:pt x="1496377" y="3124466"/>
                  </a:lnTo>
                  <a:lnTo>
                    <a:pt x="1495399" y="3125660"/>
                  </a:lnTo>
                  <a:lnTo>
                    <a:pt x="1498358" y="3128035"/>
                  </a:lnTo>
                  <a:lnTo>
                    <a:pt x="1501279" y="3130448"/>
                  </a:lnTo>
                  <a:lnTo>
                    <a:pt x="1504213" y="3132848"/>
                  </a:lnTo>
                  <a:lnTo>
                    <a:pt x="1506829" y="3129559"/>
                  </a:lnTo>
                  <a:close/>
                </a:path>
                <a:path w="2114550" h="3433445">
                  <a:moveTo>
                    <a:pt x="1554835" y="3058160"/>
                  </a:moveTo>
                  <a:lnTo>
                    <a:pt x="1554492" y="3057906"/>
                  </a:lnTo>
                  <a:lnTo>
                    <a:pt x="1552956" y="3056598"/>
                  </a:lnTo>
                  <a:lnTo>
                    <a:pt x="1550911" y="3055480"/>
                  </a:lnTo>
                  <a:lnTo>
                    <a:pt x="1548269" y="3055061"/>
                  </a:lnTo>
                  <a:lnTo>
                    <a:pt x="1547177" y="3057652"/>
                  </a:lnTo>
                  <a:lnTo>
                    <a:pt x="1545666" y="3060115"/>
                  </a:lnTo>
                  <a:lnTo>
                    <a:pt x="1548638" y="3060941"/>
                  </a:lnTo>
                  <a:lnTo>
                    <a:pt x="1550670" y="3061932"/>
                  </a:lnTo>
                  <a:lnTo>
                    <a:pt x="1553375" y="3061817"/>
                  </a:lnTo>
                  <a:lnTo>
                    <a:pt x="1554835" y="3058160"/>
                  </a:lnTo>
                  <a:close/>
                </a:path>
                <a:path w="2114550" h="3433445">
                  <a:moveTo>
                    <a:pt x="1558836" y="1378178"/>
                  </a:moveTo>
                  <a:lnTo>
                    <a:pt x="1554073" y="1369377"/>
                  </a:lnTo>
                  <a:lnTo>
                    <a:pt x="1551279" y="1366037"/>
                  </a:lnTo>
                  <a:lnTo>
                    <a:pt x="1542973" y="1371320"/>
                  </a:lnTo>
                  <a:lnTo>
                    <a:pt x="1558836" y="1378178"/>
                  </a:lnTo>
                  <a:close/>
                </a:path>
                <a:path w="2114550" h="3433445">
                  <a:moveTo>
                    <a:pt x="1610182" y="2954477"/>
                  </a:moveTo>
                  <a:lnTo>
                    <a:pt x="1606918" y="2951683"/>
                  </a:lnTo>
                  <a:lnTo>
                    <a:pt x="1597799" y="2954070"/>
                  </a:lnTo>
                  <a:lnTo>
                    <a:pt x="1603387" y="2957982"/>
                  </a:lnTo>
                  <a:lnTo>
                    <a:pt x="1610067" y="2962732"/>
                  </a:lnTo>
                  <a:lnTo>
                    <a:pt x="1610182" y="2954477"/>
                  </a:lnTo>
                  <a:close/>
                </a:path>
                <a:path w="2114550" h="3433445">
                  <a:moveTo>
                    <a:pt x="1621497" y="1843735"/>
                  </a:moveTo>
                  <a:lnTo>
                    <a:pt x="1605940" y="1841881"/>
                  </a:lnTo>
                  <a:lnTo>
                    <a:pt x="1605775" y="1843608"/>
                  </a:lnTo>
                  <a:lnTo>
                    <a:pt x="1605381" y="1847062"/>
                  </a:lnTo>
                  <a:lnTo>
                    <a:pt x="1621218" y="1847443"/>
                  </a:lnTo>
                  <a:lnTo>
                    <a:pt x="1621497" y="1843735"/>
                  </a:lnTo>
                  <a:close/>
                </a:path>
                <a:path w="2114550" h="3433445">
                  <a:moveTo>
                    <a:pt x="1669224" y="2040788"/>
                  </a:moveTo>
                  <a:lnTo>
                    <a:pt x="1668716" y="2037384"/>
                  </a:lnTo>
                  <a:lnTo>
                    <a:pt x="1665859" y="2036241"/>
                  </a:lnTo>
                  <a:lnTo>
                    <a:pt x="1662201" y="2033358"/>
                  </a:lnTo>
                  <a:lnTo>
                    <a:pt x="1661871" y="2038007"/>
                  </a:lnTo>
                  <a:lnTo>
                    <a:pt x="1661134" y="2040420"/>
                  </a:lnTo>
                  <a:lnTo>
                    <a:pt x="1661782" y="2042350"/>
                  </a:lnTo>
                  <a:lnTo>
                    <a:pt x="1662214" y="2043595"/>
                  </a:lnTo>
                  <a:lnTo>
                    <a:pt x="1664703" y="2044128"/>
                  </a:lnTo>
                  <a:lnTo>
                    <a:pt x="1666240" y="2044992"/>
                  </a:lnTo>
                  <a:lnTo>
                    <a:pt x="1667230" y="2042960"/>
                  </a:lnTo>
                  <a:lnTo>
                    <a:pt x="1669224" y="2040788"/>
                  </a:lnTo>
                  <a:close/>
                </a:path>
                <a:path w="2114550" h="3433445">
                  <a:moveTo>
                    <a:pt x="1711731" y="2943034"/>
                  </a:moveTo>
                  <a:lnTo>
                    <a:pt x="1693964" y="2942323"/>
                  </a:lnTo>
                  <a:lnTo>
                    <a:pt x="1698523" y="2948889"/>
                  </a:lnTo>
                  <a:lnTo>
                    <a:pt x="1703197" y="2951746"/>
                  </a:lnTo>
                  <a:lnTo>
                    <a:pt x="1711731" y="2943034"/>
                  </a:lnTo>
                  <a:close/>
                </a:path>
                <a:path w="2114550" h="3433445">
                  <a:moveTo>
                    <a:pt x="1722526" y="2162289"/>
                  </a:moveTo>
                  <a:lnTo>
                    <a:pt x="1710829" y="2160676"/>
                  </a:lnTo>
                  <a:lnTo>
                    <a:pt x="1708708" y="2165019"/>
                  </a:lnTo>
                  <a:lnTo>
                    <a:pt x="1706854" y="2175306"/>
                  </a:lnTo>
                  <a:lnTo>
                    <a:pt x="1722526" y="2162289"/>
                  </a:lnTo>
                  <a:close/>
                </a:path>
                <a:path w="2114550" h="3433445">
                  <a:moveTo>
                    <a:pt x="1846402" y="1624647"/>
                  </a:moveTo>
                  <a:lnTo>
                    <a:pt x="1844878" y="1623733"/>
                  </a:lnTo>
                  <a:lnTo>
                    <a:pt x="1844065" y="1623301"/>
                  </a:lnTo>
                  <a:lnTo>
                    <a:pt x="1842566" y="1624685"/>
                  </a:lnTo>
                  <a:lnTo>
                    <a:pt x="1840191" y="1625879"/>
                  </a:lnTo>
                  <a:lnTo>
                    <a:pt x="1839201" y="1629651"/>
                  </a:lnTo>
                  <a:lnTo>
                    <a:pt x="1840153" y="1632191"/>
                  </a:lnTo>
                  <a:lnTo>
                    <a:pt x="1840496" y="1634528"/>
                  </a:lnTo>
                  <a:lnTo>
                    <a:pt x="1843239" y="1634655"/>
                  </a:lnTo>
                  <a:lnTo>
                    <a:pt x="1844306" y="1631327"/>
                  </a:lnTo>
                  <a:lnTo>
                    <a:pt x="1846402" y="1624647"/>
                  </a:lnTo>
                  <a:close/>
                </a:path>
                <a:path w="2114550" h="3433445">
                  <a:moveTo>
                    <a:pt x="1860689" y="1769833"/>
                  </a:moveTo>
                  <a:lnTo>
                    <a:pt x="1856206" y="1765566"/>
                  </a:lnTo>
                  <a:lnTo>
                    <a:pt x="1853971" y="1763395"/>
                  </a:lnTo>
                  <a:lnTo>
                    <a:pt x="1853196" y="1764309"/>
                  </a:lnTo>
                  <a:lnTo>
                    <a:pt x="1851571" y="1765973"/>
                  </a:lnTo>
                  <a:lnTo>
                    <a:pt x="1853730" y="1768233"/>
                  </a:lnTo>
                  <a:lnTo>
                    <a:pt x="1856041" y="1770265"/>
                  </a:lnTo>
                  <a:lnTo>
                    <a:pt x="1858302" y="1772348"/>
                  </a:lnTo>
                  <a:lnTo>
                    <a:pt x="1860689" y="1769833"/>
                  </a:lnTo>
                  <a:close/>
                </a:path>
                <a:path w="2114550" h="3433445">
                  <a:moveTo>
                    <a:pt x="1918373" y="2669489"/>
                  </a:moveTo>
                  <a:lnTo>
                    <a:pt x="1915401" y="2664930"/>
                  </a:lnTo>
                  <a:lnTo>
                    <a:pt x="1913724" y="2662809"/>
                  </a:lnTo>
                  <a:lnTo>
                    <a:pt x="1910905" y="2664231"/>
                  </a:lnTo>
                  <a:lnTo>
                    <a:pt x="1911007" y="2664422"/>
                  </a:lnTo>
                  <a:lnTo>
                    <a:pt x="1911896" y="2666898"/>
                  </a:lnTo>
                  <a:lnTo>
                    <a:pt x="1913102" y="2669273"/>
                  </a:lnTo>
                  <a:lnTo>
                    <a:pt x="1914182" y="2671648"/>
                  </a:lnTo>
                  <a:lnTo>
                    <a:pt x="1915604" y="2670924"/>
                  </a:lnTo>
                  <a:lnTo>
                    <a:pt x="1918373" y="2669489"/>
                  </a:lnTo>
                  <a:close/>
                </a:path>
                <a:path w="2114550" h="3433445">
                  <a:moveTo>
                    <a:pt x="2030145" y="2198560"/>
                  </a:moveTo>
                  <a:lnTo>
                    <a:pt x="2030044" y="2197316"/>
                  </a:lnTo>
                  <a:lnTo>
                    <a:pt x="2029777" y="2194763"/>
                  </a:lnTo>
                  <a:lnTo>
                    <a:pt x="2016048" y="2195728"/>
                  </a:lnTo>
                  <a:lnTo>
                    <a:pt x="2016175" y="2197011"/>
                  </a:lnTo>
                  <a:lnTo>
                    <a:pt x="2016264" y="2198255"/>
                  </a:lnTo>
                  <a:lnTo>
                    <a:pt x="2016391" y="2199525"/>
                  </a:lnTo>
                  <a:lnTo>
                    <a:pt x="2025586" y="2198890"/>
                  </a:lnTo>
                  <a:lnTo>
                    <a:pt x="2030145" y="2198560"/>
                  </a:lnTo>
                  <a:close/>
                </a:path>
                <a:path w="2114550" h="3433445">
                  <a:moveTo>
                    <a:pt x="2114359" y="1979383"/>
                  </a:moveTo>
                  <a:lnTo>
                    <a:pt x="2104809" y="1979320"/>
                  </a:lnTo>
                  <a:lnTo>
                    <a:pt x="2102662" y="1982673"/>
                  </a:lnTo>
                  <a:lnTo>
                    <a:pt x="2106739" y="1991677"/>
                  </a:lnTo>
                  <a:lnTo>
                    <a:pt x="2112289" y="1982749"/>
                  </a:lnTo>
                  <a:lnTo>
                    <a:pt x="2114359" y="1979383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3">
              <a:extLst>
                <a:ext uri="{FF2B5EF4-FFF2-40B4-BE49-F238E27FC236}">
                  <a16:creationId xmlns:a16="http://schemas.microsoft.com/office/drawing/2014/main" id="{C7AE7843-6632-843F-6C65-3A4A20C9BBE6}"/>
                </a:ext>
              </a:extLst>
            </p:cNvPr>
            <p:cNvSpPr/>
            <p:nvPr/>
          </p:nvSpPr>
          <p:spPr>
            <a:xfrm>
              <a:off x="2447607" y="7302785"/>
              <a:ext cx="2113280" cy="3296285"/>
            </a:xfrm>
            <a:custGeom>
              <a:avLst/>
              <a:gdLst/>
              <a:ahLst/>
              <a:cxnLst/>
              <a:rect l="l" t="t" r="r" b="b"/>
              <a:pathLst>
                <a:path w="2113279" h="3296284">
                  <a:moveTo>
                    <a:pt x="10731" y="922705"/>
                  </a:moveTo>
                  <a:lnTo>
                    <a:pt x="7886" y="919327"/>
                  </a:lnTo>
                  <a:lnTo>
                    <a:pt x="0" y="923632"/>
                  </a:lnTo>
                  <a:lnTo>
                    <a:pt x="3505" y="926020"/>
                  </a:lnTo>
                  <a:lnTo>
                    <a:pt x="6997" y="928331"/>
                  </a:lnTo>
                  <a:lnTo>
                    <a:pt x="10515" y="930706"/>
                  </a:lnTo>
                  <a:lnTo>
                    <a:pt x="10731" y="922705"/>
                  </a:lnTo>
                  <a:close/>
                </a:path>
                <a:path w="2113279" h="3296284">
                  <a:moveTo>
                    <a:pt x="21615" y="960386"/>
                  </a:moveTo>
                  <a:lnTo>
                    <a:pt x="19926" y="958570"/>
                  </a:lnTo>
                  <a:lnTo>
                    <a:pt x="15455" y="961910"/>
                  </a:lnTo>
                  <a:lnTo>
                    <a:pt x="10871" y="965403"/>
                  </a:lnTo>
                  <a:lnTo>
                    <a:pt x="15532" y="964895"/>
                  </a:lnTo>
                  <a:lnTo>
                    <a:pt x="17310" y="965200"/>
                  </a:lnTo>
                  <a:lnTo>
                    <a:pt x="18364" y="964438"/>
                  </a:lnTo>
                  <a:lnTo>
                    <a:pt x="19748" y="963498"/>
                  </a:lnTo>
                  <a:lnTo>
                    <a:pt x="20574" y="961796"/>
                  </a:lnTo>
                  <a:lnTo>
                    <a:pt x="21615" y="960386"/>
                  </a:lnTo>
                  <a:close/>
                </a:path>
                <a:path w="2113279" h="3296284">
                  <a:moveTo>
                    <a:pt x="28143" y="1076337"/>
                  </a:moveTo>
                  <a:lnTo>
                    <a:pt x="8902" y="1081519"/>
                  </a:lnTo>
                  <a:lnTo>
                    <a:pt x="25273" y="1088771"/>
                  </a:lnTo>
                  <a:lnTo>
                    <a:pt x="28143" y="1076337"/>
                  </a:lnTo>
                  <a:close/>
                </a:path>
                <a:path w="2113279" h="3296284">
                  <a:moveTo>
                    <a:pt x="86690" y="716572"/>
                  </a:moveTo>
                  <a:lnTo>
                    <a:pt x="85331" y="709739"/>
                  </a:lnTo>
                  <a:lnTo>
                    <a:pt x="61023" y="716292"/>
                  </a:lnTo>
                  <a:lnTo>
                    <a:pt x="72453" y="732091"/>
                  </a:lnTo>
                  <a:lnTo>
                    <a:pt x="81368" y="725817"/>
                  </a:lnTo>
                  <a:lnTo>
                    <a:pt x="85750" y="721296"/>
                  </a:lnTo>
                  <a:lnTo>
                    <a:pt x="86690" y="716572"/>
                  </a:lnTo>
                  <a:close/>
                </a:path>
                <a:path w="2113279" h="3296284">
                  <a:moveTo>
                    <a:pt x="93560" y="269900"/>
                  </a:moveTo>
                  <a:lnTo>
                    <a:pt x="91884" y="268147"/>
                  </a:lnTo>
                  <a:lnTo>
                    <a:pt x="90068" y="264871"/>
                  </a:lnTo>
                  <a:lnTo>
                    <a:pt x="82765" y="265264"/>
                  </a:lnTo>
                  <a:lnTo>
                    <a:pt x="80683" y="269138"/>
                  </a:lnTo>
                  <a:lnTo>
                    <a:pt x="81991" y="279527"/>
                  </a:lnTo>
                  <a:lnTo>
                    <a:pt x="93560" y="269900"/>
                  </a:lnTo>
                  <a:close/>
                </a:path>
                <a:path w="2113279" h="3296284">
                  <a:moveTo>
                    <a:pt x="97066" y="1024877"/>
                  </a:moveTo>
                  <a:lnTo>
                    <a:pt x="93218" y="1017701"/>
                  </a:lnTo>
                  <a:lnTo>
                    <a:pt x="92329" y="1018171"/>
                  </a:lnTo>
                  <a:lnTo>
                    <a:pt x="91490" y="1018705"/>
                  </a:lnTo>
                  <a:lnTo>
                    <a:pt x="90589" y="1019149"/>
                  </a:lnTo>
                  <a:lnTo>
                    <a:pt x="91973" y="1021486"/>
                  </a:lnTo>
                  <a:lnTo>
                    <a:pt x="94729" y="1026185"/>
                  </a:lnTo>
                  <a:lnTo>
                    <a:pt x="95478" y="1025715"/>
                  </a:lnTo>
                  <a:lnTo>
                    <a:pt x="96291" y="1025296"/>
                  </a:lnTo>
                  <a:lnTo>
                    <a:pt x="97066" y="1024877"/>
                  </a:lnTo>
                  <a:close/>
                </a:path>
                <a:path w="2113279" h="3296284">
                  <a:moveTo>
                    <a:pt x="111874" y="1029169"/>
                  </a:moveTo>
                  <a:lnTo>
                    <a:pt x="110007" y="1027836"/>
                  </a:lnTo>
                  <a:lnTo>
                    <a:pt x="106184" y="1023531"/>
                  </a:lnTo>
                  <a:lnTo>
                    <a:pt x="106210" y="1027201"/>
                  </a:lnTo>
                  <a:lnTo>
                    <a:pt x="105918" y="1028814"/>
                  </a:lnTo>
                  <a:lnTo>
                    <a:pt x="106324" y="1030325"/>
                  </a:lnTo>
                  <a:lnTo>
                    <a:pt x="106641" y="1031582"/>
                  </a:lnTo>
                  <a:lnTo>
                    <a:pt x="107734" y="1032713"/>
                  </a:lnTo>
                  <a:lnTo>
                    <a:pt x="108483" y="1033881"/>
                  </a:lnTo>
                  <a:lnTo>
                    <a:pt x="109613" y="1032560"/>
                  </a:lnTo>
                  <a:lnTo>
                    <a:pt x="111125" y="1031367"/>
                  </a:lnTo>
                  <a:lnTo>
                    <a:pt x="111874" y="1029169"/>
                  </a:lnTo>
                  <a:close/>
                </a:path>
                <a:path w="2113279" h="3296284">
                  <a:moveTo>
                    <a:pt x="215099" y="516940"/>
                  </a:moveTo>
                  <a:lnTo>
                    <a:pt x="213042" y="516928"/>
                  </a:lnTo>
                  <a:lnTo>
                    <a:pt x="209042" y="516864"/>
                  </a:lnTo>
                  <a:lnTo>
                    <a:pt x="209359" y="524979"/>
                  </a:lnTo>
                  <a:lnTo>
                    <a:pt x="209575" y="529056"/>
                  </a:lnTo>
                  <a:lnTo>
                    <a:pt x="214109" y="529259"/>
                  </a:lnTo>
                  <a:lnTo>
                    <a:pt x="214414" y="525157"/>
                  </a:lnTo>
                  <a:lnTo>
                    <a:pt x="215099" y="516940"/>
                  </a:lnTo>
                  <a:close/>
                </a:path>
                <a:path w="2113279" h="3296284">
                  <a:moveTo>
                    <a:pt x="215493" y="868514"/>
                  </a:moveTo>
                  <a:lnTo>
                    <a:pt x="213829" y="868019"/>
                  </a:lnTo>
                  <a:lnTo>
                    <a:pt x="210489" y="867143"/>
                  </a:lnTo>
                  <a:lnTo>
                    <a:pt x="209867" y="870026"/>
                  </a:lnTo>
                  <a:lnTo>
                    <a:pt x="209156" y="872896"/>
                  </a:lnTo>
                  <a:lnTo>
                    <a:pt x="208762" y="876046"/>
                  </a:lnTo>
                  <a:lnTo>
                    <a:pt x="212598" y="877023"/>
                  </a:lnTo>
                  <a:lnTo>
                    <a:pt x="212699" y="876846"/>
                  </a:lnTo>
                  <a:lnTo>
                    <a:pt x="213829" y="874128"/>
                  </a:lnTo>
                  <a:lnTo>
                    <a:pt x="214604" y="871308"/>
                  </a:lnTo>
                  <a:lnTo>
                    <a:pt x="215493" y="868514"/>
                  </a:lnTo>
                  <a:close/>
                </a:path>
                <a:path w="2113279" h="3296284">
                  <a:moveTo>
                    <a:pt x="255689" y="2049792"/>
                  </a:moveTo>
                  <a:lnTo>
                    <a:pt x="255041" y="2049094"/>
                  </a:lnTo>
                  <a:lnTo>
                    <a:pt x="253746" y="2047748"/>
                  </a:lnTo>
                  <a:lnTo>
                    <a:pt x="251637" y="2049424"/>
                  </a:lnTo>
                  <a:lnTo>
                    <a:pt x="249529" y="2051151"/>
                  </a:lnTo>
                  <a:lnTo>
                    <a:pt x="247396" y="2052828"/>
                  </a:lnTo>
                  <a:lnTo>
                    <a:pt x="250202" y="2055736"/>
                  </a:lnTo>
                  <a:lnTo>
                    <a:pt x="252044" y="2053793"/>
                  </a:lnTo>
                  <a:lnTo>
                    <a:pt x="253860" y="2051761"/>
                  </a:lnTo>
                  <a:lnTo>
                    <a:pt x="255689" y="2049792"/>
                  </a:lnTo>
                  <a:close/>
                </a:path>
                <a:path w="2113279" h="3296284">
                  <a:moveTo>
                    <a:pt x="279857" y="2168283"/>
                  </a:moveTo>
                  <a:lnTo>
                    <a:pt x="277749" y="2167915"/>
                  </a:lnTo>
                  <a:lnTo>
                    <a:pt x="276682" y="2167763"/>
                  </a:lnTo>
                  <a:lnTo>
                    <a:pt x="275069" y="2176145"/>
                  </a:lnTo>
                  <a:lnTo>
                    <a:pt x="277317" y="2176526"/>
                  </a:lnTo>
                  <a:lnTo>
                    <a:pt x="278434" y="2176691"/>
                  </a:lnTo>
                  <a:lnTo>
                    <a:pt x="278917" y="2173909"/>
                  </a:lnTo>
                  <a:lnTo>
                    <a:pt x="279857" y="2168283"/>
                  </a:lnTo>
                  <a:close/>
                </a:path>
                <a:path w="2113279" h="3296284">
                  <a:moveTo>
                    <a:pt x="280327" y="2480729"/>
                  </a:moveTo>
                  <a:lnTo>
                    <a:pt x="279565" y="2477884"/>
                  </a:lnTo>
                  <a:lnTo>
                    <a:pt x="279209" y="2476462"/>
                  </a:lnTo>
                  <a:lnTo>
                    <a:pt x="276745" y="2477389"/>
                  </a:lnTo>
                  <a:lnTo>
                    <a:pt x="274281" y="2478227"/>
                  </a:lnTo>
                  <a:lnTo>
                    <a:pt x="271780" y="2479357"/>
                  </a:lnTo>
                  <a:lnTo>
                    <a:pt x="272440" y="2481783"/>
                  </a:lnTo>
                  <a:lnTo>
                    <a:pt x="272605" y="2481745"/>
                  </a:lnTo>
                  <a:lnTo>
                    <a:pt x="275196" y="2481554"/>
                  </a:lnTo>
                  <a:lnTo>
                    <a:pt x="277749" y="2481122"/>
                  </a:lnTo>
                  <a:lnTo>
                    <a:pt x="280327" y="2480729"/>
                  </a:lnTo>
                  <a:close/>
                </a:path>
                <a:path w="2113279" h="3296284">
                  <a:moveTo>
                    <a:pt x="291109" y="305435"/>
                  </a:moveTo>
                  <a:lnTo>
                    <a:pt x="290588" y="304228"/>
                  </a:lnTo>
                  <a:lnTo>
                    <a:pt x="289521" y="301879"/>
                  </a:lnTo>
                  <a:lnTo>
                    <a:pt x="287604" y="302983"/>
                  </a:lnTo>
                  <a:lnTo>
                    <a:pt x="285635" y="304101"/>
                  </a:lnTo>
                  <a:lnTo>
                    <a:pt x="283806" y="305358"/>
                  </a:lnTo>
                  <a:lnTo>
                    <a:pt x="284835" y="307759"/>
                  </a:lnTo>
                  <a:lnTo>
                    <a:pt x="285000" y="307695"/>
                  </a:lnTo>
                  <a:lnTo>
                    <a:pt x="287083" y="307086"/>
                  </a:lnTo>
                  <a:lnTo>
                    <a:pt x="289102" y="306209"/>
                  </a:lnTo>
                  <a:lnTo>
                    <a:pt x="291109" y="305435"/>
                  </a:lnTo>
                  <a:close/>
                </a:path>
                <a:path w="2113279" h="3296284">
                  <a:moveTo>
                    <a:pt x="298805" y="395681"/>
                  </a:moveTo>
                  <a:lnTo>
                    <a:pt x="298780" y="391325"/>
                  </a:lnTo>
                  <a:lnTo>
                    <a:pt x="294843" y="391223"/>
                  </a:lnTo>
                  <a:lnTo>
                    <a:pt x="286918" y="390931"/>
                  </a:lnTo>
                  <a:lnTo>
                    <a:pt x="287020" y="392925"/>
                  </a:lnTo>
                  <a:lnTo>
                    <a:pt x="287134" y="396760"/>
                  </a:lnTo>
                  <a:lnTo>
                    <a:pt x="294906" y="396074"/>
                  </a:lnTo>
                  <a:lnTo>
                    <a:pt x="298805" y="395681"/>
                  </a:lnTo>
                  <a:close/>
                </a:path>
                <a:path w="2113279" h="3296284">
                  <a:moveTo>
                    <a:pt x="306819" y="1500530"/>
                  </a:moveTo>
                  <a:lnTo>
                    <a:pt x="303834" y="1495437"/>
                  </a:lnTo>
                  <a:lnTo>
                    <a:pt x="303288" y="1494561"/>
                  </a:lnTo>
                  <a:lnTo>
                    <a:pt x="300583" y="1493799"/>
                  </a:lnTo>
                  <a:lnTo>
                    <a:pt x="299935" y="1494332"/>
                  </a:lnTo>
                  <a:lnTo>
                    <a:pt x="296303" y="1497088"/>
                  </a:lnTo>
                  <a:lnTo>
                    <a:pt x="294678" y="1500403"/>
                  </a:lnTo>
                  <a:lnTo>
                    <a:pt x="299745" y="1504480"/>
                  </a:lnTo>
                  <a:lnTo>
                    <a:pt x="303072" y="1502321"/>
                  </a:lnTo>
                  <a:lnTo>
                    <a:pt x="306819" y="1500530"/>
                  </a:lnTo>
                  <a:close/>
                </a:path>
                <a:path w="2113279" h="3296284">
                  <a:moveTo>
                    <a:pt x="310629" y="2459850"/>
                  </a:moveTo>
                  <a:lnTo>
                    <a:pt x="310222" y="2459367"/>
                  </a:lnTo>
                  <a:lnTo>
                    <a:pt x="309067" y="2457945"/>
                  </a:lnTo>
                  <a:lnTo>
                    <a:pt x="307301" y="2457056"/>
                  </a:lnTo>
                  <a:lnTo>
                    <a:pt x="305790" y="2455964"/>
                  </a:lnTo>
                  <a:lnTo>
                    <a:pt x="305219" y="2457119"/>
                  </a:lnTo>
                  <a:lnTo>
                    <a:pt x="303911" y="2458707"/>
                  </a:lnTo>
                  <a:lnTo>
                    <a:pt x="305041" y="2460891"/>
                  </a:lnTo>
                  <a:lnTo>
                    <a:pt x="306654" y="2461971"/>
                  </a:lnTo>
                  <a:lnTo>
                    <a:pt x="308762" y="2464003"/>
                  </a:lnTo>
                  <a:lnTo>
                    <a:pt x="309575" y="2461564"/>
                  </a:lnTo>
                  <a:lnTo>
                    <a:pt x="310629" y="2459850"/>
                  </a:lnTo>
                  <a:close/>
                </a:path>
                <a:path w="2113279" h="3296284">
                  <a:moveTo>
                    <a:pt x="316776" y="598424"/>
                  </a:moveTo>
                  <a:lnTo>
                    <a:pt x="315239" y="598043"/>
                  </a:lnTo>
                  <a:lnTo>
                    <a:pt x="313728" y="597636"/>
                  </a:lnTo>
                  <a:lnTo>
                    <a:pt x="311772" y="597154"/>
                  </a:lnTo>
                  <a:lnTo>
                    <a:pt x="311023" y="599147"/>
                  </a:lnTo>
                  <a:lnTo>
                    <a:pt x="309892" y="602208"/>
                  </a:lnTo>
                  <a:lnTo>
                    <a:pt x="311746" y="602513"/>
                  </a:lnTo>
                  <a:lnTo>
                    <a:pt x="313740" y="603377"/>
                  </a:lnTo>
                  <a:lnTo>
                    <a:pt x="315353" y="602881"/>
                  </a:lnTo>
                  <a:lnTo>
                    <a:pt x="316242" y="602589"/>
                  </a:lnTo>
                  <a:lnTo>
                    <a:pt x="316331" y="599973"/>
                  </a:lnTo>
                  <a:lnTo>
                    <a:pt x="316776" y="598424"/>
                  </a:lnTo>
                  <a:close/>
                </a:path>
                <a:path w="2113279" h="3296284">
                  <a:moveTo>
                    <a:pt x="317817" y="1144689"/>
                  </a:moveTo>
                  <a:lnTo>
                    <a:pt x="317639" y="1141247"/>
                  </a:lnTo>
                  <a:lnTo>
                    <a:pt x="317233" y="1134237"/>
                  </a:lnTo>
                  <a:lnTo>
                    <a:pt x="315277" y="1134186"/>
                  </a:lnTo>
                  <a:lnTo>
                    <a:pt x="311365" y="1134135"/>
                  </a:lnTo>
                  <a:lnTo>
                    <a:pt x="310565" y="1144562"/>
                  </a:lnTo>
                  <a:lnTo>
                    <a:pt x="315391" y="1144676"/>
                  </a:lnTo>
                  <a:lnTo>
                    <a:pt x="317817" y="1144689"/>
                  </a:lnTo>
                  <a:close/>
                </a:path>
                <a:path w="2113279" h="3296284">
                  <a:moveTo>
                    <a:pt x="328803" y="798207"/>
                  </a:moveTo>
                  <a:lnTo>
                    <a:pt x="326593" y="796988"/>
                  </a:lnTo>
                  <a:lnTo>
                    <a:pt x="324954" y="795350"/>
                  </a:lnTo>
                  <a:lnTo>
                    <a:pt x="322414" y="795870"/>
                  </a:lnTo>
                  <a:lnTo>
                    <a:pt x="321449" y="797979"/>
                  </a:lnTo>
                  <a:lnTo>
                    <a:pt x="320344" y="799274"/>
                  </a:lnTo>
                  <a:lnTo>
                    <a:pt x="321691" y="800252"/>
                  </a:lnTo>
                  <a:lnTo>
                    <a:pt x="323062" y="802132"/>
                  </a:lnTo>
                  <a:lnTo>
                    <a:pt x="324319" y="801992"/>
                  </a:lnTo>
                  <a:lnTo>
                    <a:pt x="325653" y="801890"/>
                  </a:lnTo>
                  <a:lnTo>
                    <a:pt x="326821" y="799985"/>
                  </a:lnTo>
                  <a:lnTo>
                    <a:pt x="328803" y="798207"/>
                  </a:lnTo>
                  <a:close/>
                </a:path>
                <a:path w="2113279" h="3296284">
                  <a:moveTo>
                    <a:pt x="333921" y="1862442"/>
                  </a:moveTo>
                  <a:lnTo>
                    <a:pt x="333629" y="1861693"/>
                  </a:lnTo>
                  <a:lnTo>
                    <a:pt x="333362" y="1860969"/>
                  </a:lnTo>
                  <a:lnTo>
                    <a:pt x="333082" y="1860257"/>
                  </a:lnTo>
                  <a:lnTo>
                    <a:pt x="324446" y="1863178"/>
                  </a:lnTo>
                  <a:lnTo>
                    <a:pt x="325424" y="1866099"/>
                  </a:lnTo>
                  <a:lnTo>
                    <a:pt x="333921" y="1862442"/>
                  </a:lnTo>
                  <a:close/>
                </a:path>
                <a:path w="2113279" h="3296284">
                  <a:moveTo>
                    <a:pt x="355841" y="1845348"/>
                  </a:moveTo>
                  <a:lnTo>
                    <a:pt x="353250" y="1844738"/>
                  </a:lnTo>
                  <a:lnTo>
                    <a:pt x="351624" y="1844052"/>
                  </a:lnTo>
                  <a:lnTo>
                    <a:pt x="349453" y="1844230"/>
                  </a:lnTo>
                  <a:lnTo>
                    <a:pt x="348348" y="1846630"/>
                  </a:lnTo>
                  <a:lnTo>
                    <a:pt x="349465" y="1848459"/>
                  </a:lnTo>
                  <a:lnTo>
                    <a:pt x="351078" y="1849272"/>
                  </a:lnTo>
                  <a:lnTo>
                    <a:pt x="352323" y="1850275"/>
                  </a:lnTo>
                  <a:lnTo>
                    <a:pt x="355841" y="1845348"/>
                  </a:lnTo>
                  <a:close/>
                </a:path>
                <a:path w="2113279" h="3296284">
                  <a:moveTo>
                    <a:pt x="362864" y="2162276"/>
                  </a:moveTo>
                  <a:lnTo>
                    <a:pt x="362839" y="2160562"/>
                  </a:lnTo>
                  <a:lnTo>
                    <a:pt x="362813" y="2159901"/>
                  </a:lnTo>
                  <a:lnTo>
                    <a:pt x="360603" y="2159304"/>
                  </a:lnTo>
                  <a:lnTo>
                    <a:pt x="358292" y="2158111"/>
                  </a:lnTo>
                  <a:lnTo>
                    <a:pt x="357949" y="2160638"/>
                  </a:lnTo>
                  <a:lnTo>
                    <a:pt x="357263" y="2162530"/>
                  </a:lnTo>
                  <a:lnTo>
                    <a:pt x="357657" y="2164130"/>
                  </a:lnTo>
                  <a:lnTo>
                    <a:pt x="357873" y="2164931"/>
                  </a:lnTo>
                  <a:lnTo>
                    <a:pt x="360045" y="2165172"/>
                  </a:lnTo>
                  <a:lnTo>
                    <a:pt x="361365" y="2165731"/>
                  </a:lnTo>
                  <a:lnTo>
                    <a:pt x="361924" y="2164016"/>
                  </a:lnTo>
                  <a:lnTo>
                    <a:pt x="362864" y="2162276"/>
                  </a:lnTo>
                  <a:close/>
                </a:path>
                <a:path w="2113279" h="3296284">
                  <a:moveTo>
                    <a:pt x="364591" y="1007719"/>
                  </a:moveTo>
                  <a:lnTo>
                    <a:pt x="362470" y="1007148"/>
                  </a:lnTo>
                  <a:lnTo>
                    <a:pt x="360857" y="1006271"/>
                  </a:lnTo>
                  <a:lnTo>
                    <a:pt x="360121" y="1008126"/>
                  </a:lnTo>
                  <a:lnTo>
                    <a:pt x="359067" y="1010742"/>
                  </a:lnTo>
                  <a:lnTo>
                    <a:pt x="360311" y="1011212"/>
                  </a:lnTo>
                  <a:lnTo>
                    <a:pt x="361988" y="1012405"/>
                  </a:lnTo>
                  <a:lnTo>
                    <a:pt x="362699" y="1011986"/>
                  </a:lnTo>
                  <a:lnTo>
                    <a:pt x="363740" y="1011339"/>
                  </a:lnTo>
                  <a:lnTo>
                    <a:pt x="364528" y="1009573"/>
                  </a:lnTo>
                  <a:lnTo>
                    <a:pt x="364591" y="1007719"/>
                  </a:lnTo>
                  <a:close/>
                </a:path>
                <a:path w="2113279" h="3296284">
                  <a:moveTo>
                    <a:pt x="376339" y="2417038"/>
                  </a:moveTo>
                  <a:lnTo>
                    <a:pt x="374319" y="2414943"/>
                  </a:lnTo>
                  <a:lnTo>
                    <a:pt x="371881" y="2414460"/>
                  </a:lnTo>
                  <a:lnTo>
                    <a:pt x="369862" y="2413609"/>
                  </a:lnTo>
                  <a:lnTo>
                    <a:pt x="369417" y="2415324"/>
                  </a:lnTo>
                  <a:lnTo>
                    <a:pt x="368287" y="2417368"/>
                  </a:lnTo>
                  <a:lnTo>
                    <a:pt x="369214" y="2420150"/>
                  </a:lnTo>
                  <a:lnTo>
                    <a:pt x="371411" y="2420912"/>
                  </a:lnTo>
                  <a:lnTo>
                    <a:pt x="373951" y="2422791"/>
                  </a:lnTo>
                  <a:lnTo>
                    <a:pt x="374865" y="2419693"/>
                  </a:lnTo>
                  <a:lnTo>
                    <a:pt x="376339" y="2417038"/>
                  </a:lnTo>
                  <a:close/>
                </a:path>
                <a:path w="2113279" h="3296284">
                  <a:moveTo>
                    <a:pt x="398983" y="1659178"/>
                  </a:moveTo>
                  <a:lnTo>
                    <a:pt x="396697" y="1658772"/>
                  </a:lnTo>
                  <a:lnTo>
                    <a:pt x="394436" y="1657819"/>
                  </a:lnTo>
                  <a:lnTo>
                    <a:pt x="392264" y="1658048"/>
                  </a:lnTo>
                  <a:lnTo>
                    <a:pt x="390652" y="1658264"/>
                  </a:lnTo>
                  <a:lnTo>
                    <a:pt x="389178" y="1659890"/>
                  </a:lnTo>
                  <a:lnTo>
                    <a:pt x="387654" y="1660893"/>
                  </a:lnTo>
                  <a:lnTo>
                    <a:pt x="388734" y="1661833"/>
                  </a:lnTo>
                  <a:lnTo>
                    <a:pt x="390906" y="1663738"/>
                  </a:lnTo>
                  <a:lnTo>
                    <a:pt x="393115" y="1663776"/>
                  </a:lnTo>
                  <a:lnTo>
                    <a:pt x="395490" y="1664296"/>
                  </a:lnTo>
                  <a:lnTo>
                    <a:pt x="397510" y="1663674"/>
                  </a:lnTo>
                  <a:lnTo>
                    <a:pt x="398399" y="1663369"/>
                  </a:lnTo>
                  <a:lnTo>
                    <a:pt x="398487" y="1660753"/>
                  </a:lnTo>
                  <a:lnTo>
                    <a:pt x="398983" y="1659178"/>
                  </a:lnTo>
                  <a:close/>
                </a:path>
                <a:path w="2113279" h="3296284">
                  <a:moveTo>
                    <a:pt x="414832" y="1521383"/>
                  </a:moveTo>
                  <a:lnTo>
                    <a:pt x="410375" y="1519389"/>
                  </a:lnTo>
                  <a:lnTo>
                    <a:pt x="402336" y="1515706"/>
                  </a:lnTo>
                  <a:lnTo>
                    <a:pt x="402869" y="1539468"/>
                  </a:lnTo>
                  <a:lnTo>
                    <a:pt x="407987" y="1531797"/>
                  </a:lnTo>
                  <a:lnTo>
                    <a:pt x="414832" y="1521383"/>
                  </a:lnTo>
                  <a:close/>
                </a:path>
                <a:path w="2113279" h="3296284">
                  <a:moveTo>
                    <a:pt x="423506" y="744474"/>
                  </a:moveTo>
                  <a:lnTo>
                    <a:pt x="421538" y="743331"/>
                  </a:lnTo>
                  <a:lnTo>
                    <a:pt x="415213" y="739635"/>
                  </a:lnTo>
                  <a:lnTo>
                    <a:pt x="414832" y="742594"/>
                  </a:lnTo>
                  <a:lnTo>
                    <a:pt x="413804" y="744969"/>
                  </a:lnTo>
                  <a:lnTo>
                    <a:pt x="414591" y="745947"/>
                  </a:lnTo>
                  <a:lnTo>
                    <a:pt x="415886" y="747649"/>
                  </a:lnTo>
                  <a:lnTo>
                    <a:pt x="418261" y="749084"/>
                  </a:lnTo>
                  <a:lnTo>
                    <a:pt x="420370" y="749325"/>
                  </a:lnTo>
                  <a:lnTo>
                    <a:pt x="421170" y="749465"/>
                  </a:lnTo>
                  <a:lnTo>
                    <a:pt x="422440" y="746213"/>
                  </a:lnTo>
                  <a:lnTo>
                    <a:pt x="423506" y="744474"/>
                  </a:lnTo>
                  <a:close/>
                </a:path>
                <a:path w="2113279" h="3296284">
                  <a:moveTo>
                    <a:pt x="430466" y="80835"/>
                  </a:moveTo>
                  <a:lnTo>
                    <a:pt x="428269" y="78117"/>
                  </a:lnTo>
                  <a:lnTo>
                    <a:pt x="426300" y="73406"/>
                  </a:lnTo>
                  <a:lnTo>
                    <a:pt x="419315" y="72631"/>
                  </a:lnTo>
                  <a:lnTo>
                    <a:pt x="414502" y="74739"/>
                  </a:lnTo>
                  <a:lnTo>
                    <a:pt x="409854" y="75755"/>
                  </a:lnTo>
                  <a:lnTo>
                    <a:pt x="408520" y="79578"/>
                  </a:lnTo>
                  <a:lnTo>
                    <a:pt x="413067" y="81749"/>
                  </a:lnTo>
                  <a:lnTo>
                    <a:pt x="417461" y="84823"/>
                  </a:lnTo>
                  <a:lnTo>
                    <a:pt x="424599" y="86169"/>
                  </a:lnTo>
                  <a:lnTo>
                    <a:pt x="427697" y="82600"/>
                  </a:lnTo>
                  <a:lnTo>
                    <a:pt x="430466" y="80835"/>
                  </a:lnTo>
                  <a:close/>
                </a:path>
                <a:path w="2113279" h="3296284">
                  <a:moveTo>
                    <a:pt x="467931" y="980478"/>
                  </a:moveTo>
                  <a:lnTo>
                    <a:pt x="466966" y="974940"/>
                  </a:lnTo>
                  <a:lnTo>
                    <a:pt x="463232" y="969772"/>
                  </a:lnTo>
                  <a:lnTo>
                    <a:pt x="460540" y="977061"/>
                  </a:lnTo>
                  <a:lnTo>
                    <a:pt x="459536" y="984415"/>
                  </a:lnTo>
                  <a:lnTo>
                    <a:pt x="459790" y="991806"/>
                  </a:lnTo>
                  <a:lnTo>
                    <a:pt x="460908" y="999223"/>
                  </a:lnTo>
                  <a:lnTo>
                    <a:pt x="465963" y="988021"/>
                  </a:lnTo>
                  <a:lnTo>
                    <a:pt x="467931" y="980478"/>
                  </a:lnTo>
                  <a:close/>
                </a:path>
                <a:path w="2113279" h="3296284">
                  <a:moveTo>
                    <a:pt x="481203" y="2512733"/>
                  </a:moveTo>
                  <a:lnTo>
                    <a:pt x="479272" y="2511755"/>
                  </a:lnTo>
                  <a:lnTo>
                    <a:pt x="477431" y="2510536"/>
                  </a:lnTo>
                  <a:lnTo>
                    <a:pt x="474941" y="2509951"/>
                  </a:lnTo>
                  <a:lnTo>
                    <a:pt x="473875" y="2512339"/>
                  </a:lnTo>
                  <a:lnTo>
                    <a:pt x="472694" y="2514282"/>
                  </a:lnTo>
                  <a:lnTo>
                    <a:pt x="475081" y="2514917"/>
                  </a:lnTo>
                  <a:lnTo>
                    <a:pt x="476961" y="2515882"/>
                  </a:lnTo>
                  <a:lnTo>
                    <a:pt x="479640" y="2515806"/>
                  </a:lnTo>
                  <a:lnTo>
                    <a:pt x="480415" y="2513812"/>
                  </a:lnTo>
                  <a:lnTo>
                    <a:pt x="481203" y="2512733"/>
                  </a:lnTo>
                  <a:close/>
                </a:path>
                <a:path w="2113279" h="3296284">
                  <a:moveTo>
                    <a:pt x="491147" y="19888"/>
                  </a:moveTo>
                  <a:lnTo>
                    <a:pt x="475094" y="14554"/>
                  </a:lnTo>
                  <a:lnTo>
                    <a:pt x="479247" y="5499"/>
                  </a:lnTo>
                  <a:lnTo>
                    <a:pt x="467956" y="0"/>
                  </a:lnTo>
                  <a:lnTo>
                    <a:pt x="461467" y="9232"/>
                  </a:lnTo>
                  <a:lnTo>
                    <a:pt x="458584" y="15278"/>
                  </a:lnTo>
                  <a:lnTo>
                    <a:pt x="458939" y="19532"/>
                  </a:lnTo>
                  <a:lnTo>
                    <a:pt x="462165" y="23380"/>
                  </a:lnTo>
                  <a:lnTo>
                    <a:pt x="468083" y="27139"/>
                  </a:lnTo>
                  <a:lnTo>
                    <a:pt x="474637" y="27914"/>
                  </a:lnTo>
                  <a:lnTo>
                    <a:pt x="482206" y="25552"/>
                  </a:lnTo>
                  <a:lnTo>
                    <a:pt x="491147" y="19888"/>
                  </a:lnTo>
                  <a:close/>
                </a:path>
                <a:path w="2113279" h="3296284">
                  <a:moveTo>
                    <a:pt x="510921" y="493026"/>
                  </a:moveTo>
                  <a:lnTo>
                    <a:pt x="504177" y="485571"/>
                  </a:lnTo>
                  <a:lnTo>
                    <a:pt x="502691" y="500151"/>
                  </a:lnTo>
                  <a:lnTo>
                    <a:pt x="508330" y="496735"/>
                  </a:lnTo>
                  <a:lnTo>
                    <a:pt x="510921" y="493026"/>
                  </a:lnTo>
                  <a:close/>
                </a:path>
                <a:path w="2113279" h="3296284">
                  <a:moveTo>
                    <a:pt x="514388" y="3291522"/>
                  </a:moveTo>
                  <a:lnTo>
                    <a:pt x="513765" y="3290544"/>
                  </a:lnTo>
                  <a:lnTo>
                    <a:pt x="513168" y="3289528"/>
                  </a:lnTo>
                  <a:lnTo>
                    <a:pt x="512572" y="3288538"/>
                  </a:lnTo>
                  <a:lnTo>
                    <a:pt x="509892" y="3290227"/>
                  </a:lnTo>
                  <a:lnTo>
                    <a:pt x="507250" y="3291929"/>
                  </a:lnTo>
                  <a:lnTo>
                    <a:pt x="504596" y="3293592"/>
                  </a:lnTo>
                  <a:lnTo>
                    <a:pt x="505675" y="3295319"/>
                  </a:lnTo>
                  <a:lnTo>
                    <a:pt x="506247" y="3296183"/>
                  </a:lnTo>
                  <a:lnTo>
                    <a:pt x="514388" y="3291522"/>
                  </a:lnTo>
                  <a:close/>
                </a:path>
                <a:path w="2113279" h="3296284">
                  <a:moveTo>
                    <a:pt x="515277" y="570179"/>
                  </a:moveTo>
                  <a:lnTo>
                    <a:pt x="508495" y="569658"/>
                  </a:lnTo>
                  <a:lnTo>
                    <a:pt x="506031" y="572211"/>
                  </a:lnTo>
                  <a:lnTo>
                    <a:pt x="507530" y="579843"/>
                  </a:lnTo>
                  <a:lnTo>
                    <a:pt x="511035" y="575437"/>
                  </a:lnTo>
                  <a:lnTo>
                    <a:pt x="515277" y="570179"/>
                  </a:lnTo>
                  <a:close/>
                </a:path>
                <a:path w="2113279" h="3296284">
                  <a:moveTo>
                    <a:pt x="546493" y="615911"/>
                  </a:moveTo>
                  <a:lnTo>
                    <a:pt x="544487" y="609854"/>
                  </a:lnTo>
                  <a:lnTo>
                    <a:pt x="543420" y="610222"/>
                  </a:lnTo>
                  <a:lnTo>
                    <a:pt x="541274" y="611047"/>
                  </a:lnTo>
                  <a:lnTo>
                    <a:pt x="542340" y="612978"/>
                  </a:lnTo>
                  <a:lnTo>
                    <a:pt x="544512" y="616839"/>
                  </a:lnTo>
                  <a:lnTo>
                    <a:pt x="545172" y="616534"/>
                  </a:lnTo>
                  <a:lnTo>
                    <a:pt x="545846" y="616254"/>
                  </a:lnTo>
                  <a:lnTo>
                    <a:pt x="546493" y="615911"/>
                  </a:lnTo>
                  <a:close/>
                </a:path>
                <a:path w="2113279" h="3296284">
                  <a:moveTo>
                    <a:pt x="591248" y="2585821"/>
                  </a:moveTo>
                  <a:lnTo>
                    <a:pt x="589216" y="2583840"/>
                  </a:lnTo>
                  <a:lnTo>
                    <a:pt x="587095" y="2581884"/>
                  </a:lnTo>
                  <a:lnTo>
                    <a:pt x="585025" y="2579916"/>
                  </a:lnTo>
                  <a:lnTo>
                    <a:pt x="583603" y="2581402"/>
                  </a:lnTo>
                  <a:lnTo>
                    <a:pt x="582930" y="2582138"/>
                  </a:lnTo>
                  <a:lnTo>
                    <a:pt x="584898" y="2584196"/>
                  </a:lnTo>
                  <a:lnTo>
                    <a:pt x="586930" y="2586240"/>
                  </a:lnTo>
                  <a:lnTo>
                    <a:pt x="588924" y="2588323"/>
                  </a:lnTo>
                  <a:lnTo>
                    <a:pt x="589699" y="2587485"/>
                  </a:lnTo>
                  <a:lnTo>
                    <a:pt x="590499" y="2586647"/>
                  </a:lnTo>
                  <a:lnTo>
                    <a:pt x="591248" y="2585821"/>
                  </a:lnTo>
                  <a:close/>
                </a:path>
                <a:path w="2113279" h="3296284">
                  <a:moveTo>
                    <a:pt x="593940" y="621779"/>
                  </a:moveTo>
                  <a:lnTo>
                    <a:pt x="590994" y="620407"/>
                  </a:lnTo>
                  <a:lnTo>
                    <a:pt x="590778" y="620661"/>
                  </a:lnTo>
                  <a:lnTo>
                    <a:pt x="589622" y="621868"/>
                  </a:lnTo>
                  <a:lnTo>
                    <a:pt x="588594" y="623506"/>
                  </a:lnTo>
                  <a:lnTo>
                    <a:pt x="588124" y="625652"/>
                  </a:lnTo>
                  <a:lnTo>
                    <a:pt x="590194" y="626668"/>
                  </a:lnTo>
                  <a:lnTo>
                    <a:pt x="592150" y="628040"/>
                  </a:lnTo>
                  <a:lnTo>
                    <a:pt x="592975" y="625652"/>
                  </a:lnTo>
                  <a:lnTo>
                    <a:pt x="593890" y="624001"/>
                  </a:lnTo>
                  <a:lnTo>
                    <a:pt x="593940" y="622338"/>
                  </a:lnTo>
                  <a:lnTo>
                    <a:pt x="593940" y="621779"/>
                  </a:lnTo>
                  <a:close/>
                </a:path>
                <a:path w="2113279" h="3296284">
                  <a:moveTo>
                    <a:pt x="624141" y="1377848"/>
                  </a:moveTo>
                  <a:lnTo>
                    <a:pt x="624052" y="1374038"/>
                  </a:lnTo>
                  <a:lnTo>
                    <a:pt x="620547" y="1372730"/>
                  </a:lnTo>
                  <a:lnTo>
                    <a:pt x="617385" y="1370507"/>
                  </a:lnTo>
                  <a:lnTo>
                    <a:pt x="616305" y="1374279"/>
                  </a:lnTo>
                  <a:lnTo>
                    <a:pt x="614641" y="1376883"/>
                  </a:lnTo>
                  <a:lnTo>
                    <a:pt x="615302" y="1378648"/>
                  </a:lnTo>
                  <a:lnTo>
                    <a:pt x="615962" y="1380464"/>
                  </a:lnTo>
                  <a:lnTo>
                    <a:pt x="618921" y="1381417"/>
                  </a:lnTo>
                  <a:lnTo>
                    <a:pt x="620877" y="1382763"/>
                  </a:lnTo>
                  <a:lnTo>
                    <a:pt x="622071" y="1380312"/>
                  </a:lnTo>
                  <a:lnTo>
                    <a:pt x="624141" y="1377848"/>
                  </a:lnTo>
                  <a:close/>
                </a:path>
                <a:path w="2113279" h="3296284">
                  <a:moveTo>
                    <a:pt x="632180" y="2330259"/>
                  </a:moveTo>
                  <a:lnTo>
                    <a:pt x="630936" y="2329624"/>
                  </a:lnTo>
                  <a:lnTo>
                    <a:pt x="629666" y="2329015"/>
                  </a:lnTo>
                  <a:lnTo>
                    <a:pt x="628421" y="2328367"/>
                  </a:lnTo>
                  <a:lnTo>
                    <a:pt x="627062" y="2331809"/>
                  </a:lnTo>
                  <a:lnTo>
                    <a:pt x="625703" y="2335187"/>
                  </a:lnTo>
                  <a:lnTo>
                    <a:pt x="624370" y="2338616"/>
                  </a:lnTo>
                  <a:lnTo>
                    <a:pt x="627595" y="2339873"/>
                  </a:lnTo>
                  <a:lnTo>
                    <a:pt x="630643" y="2333447"/>
                  </a:lnTo>
                  <a:lnTo>
                    <a:pt x="632180" y="2330259"/>
                  </a:lnTo>
                  <a:close/>
                </a:path>
                <a:path w="2113279" h="3296284">
                  <a:moveTo>
                    <a:pt x="636384" y="1852815"/>
                  </a:moveTo>
                  <a:lnTo>
                    <a:pt x="633882" y="1851761"/>
                  </a:lnTo>
                  <a:lnTo>
                    <a:pt x="631418" y="1849970"/>
                  </a:lnTo>
                  <a:lnTo>
                    <a:pt x="627405" y="1849958"/>
                  </a:lnTo>
                  <a:lnTo>
                    <a:pt x="625868" y="1852701"/>
                  </a:lnTo>
                  <a:lnTo>
                    <a:pt x="622820" y="1855698"/>
                  </a:lnTo>
                  <a:lnTo>
                    <a:pt x="627367" y="1857044"/>
                  </a:lnTo>
                  <a:lnTo>
                    <a:pt x="630085" y="1858708"/>
                  </a:lnTo>
                  <a:lnTo>
                    <a:pt x="632383" y="1858238"/>
                  </a:lnTo>
                  <a:lnTo>
                    <a:pt x="634009" y="1857883"/>
                  </a:lnTo>
                  <a:lnTo>
                    <a:pt x="635063" y="1854758"/>
                  </a:lnTo>
                  <a:lnTo>
                    <a:pt x="636384" y="1852815"/>
                  </a:lnTo>
                  <a:close/>
                </a:path>
                <a:path w="2113279" h="3296284">
                  <a:moveTo>
                    <a:pt x="649897" y="665772"/>
                  </a:moveTo>
                  <a:lnTo>
                    <a:pt x="647331" y="663448"/>
                  </a:lnTo>
                  <a:lnTo>
                    <a:pt x="645134" y="665683"/>
                  </a:lnTo>
                  <a:lnTo>
                    <a:pt x="642937" y="667867"/>
                  </a:lnTo>
                  <a:lnTo>
                    <a:pt x="640778" y="670090"/>
                  </a:lnTo>
                  <a:lnTo>
                    <a:pt x="641692" y="670915"/>
                  </a:lnTo>
                  <a:lnTo>
                    <a:pt x="642607" y="671817"/>
                  </a:lnTo>
                  <a:lnTo>
                    <a:pt x="643521" y="672668"/>
                  </a:lnTo>
                  <a:lnTo>
                    <a:pt x="649897" y="665772"/>
                  </a:lnTo>
                  <a:close/>
                </a:path>
                <a:path w="2113279" h="3296284">
                  <a:moveTo>
                    <a:pt x="670839" y="2274951"/>
                  </a:moveTo>
                  <a:lnTo>
                    <a:pt x="670153" y="2273071"/>
                  </a:lnTo>
                  <a:lnTo>
                    <a:pt x="669912" y="2272017"/>
                  </a:lnTo>
                  <a:lnTo>
                    <a:pt x="661720" y="2274074"/>
                  </a:lnTo>
                  <a:lnTo>
                    <a:pt x="662266" y="2275548"/>
                  </a:lnTo>
                  <a:lnTo>
                    <a:pt x="663435" y="2278481"/>
                  </a:lnTo>
                  <a:lnTo>
                    <a:pt x="665810" y="2277402"/>
                  </a:lnTo>
                  <a:lnTo>
                    <a:pt x="668299" y="2276411"/>
                  </a:lnTo>
                  <a:lnTo>
                    <a:pt x="670839" y="2274951"/>
                  </a:lnTo>
                  <a:close/>
                </a:path>
                <a:path w="2113279" h="3296284">
                  <a:moveTo>
                    <a:pt x="691578" y="1387297"/>
                  </a:moveTo>
                  <a:lnTo>
                    <a:pt x="681291" y="1386268"/>
                  </a:lnTo>
                  <a:lnTo>
                    <a:pt x="672020" y="1387462"/>
                  </a:lnTo>
                  <a:lnTo>
                    <a:pt x="663511" y="1391577"/>
                  </a:lnTo>
                  <a:lnTo>
                    <a:pt x="655485" y="1399324"/>
                  </a:lnTo>
                  <a:lnTo>
                    <a:pt x="665962" y="1399705"/>
                  </a:lnTo>
                  <a:lnTo>
                    <a:pt x="675335" y="1398371"/>
                  </a:lnTo>
                  <a:lnTo>
                    <a:pt x="683818" y="1394510"/>
                  </a:lnTo>
                  <a:lnTo>
                    <a:pt x="691578" y="1387297"/>
                  </a:lnTo>
                  <a:close/>
                </a:path>
                <a:path w="2113279" h="3296284">
                  <a:moveTo>
                    <a:pt x="708215" y="290842"/>
                  </a:moveTo>
                  <a:lnTo>
                    <a:pt x="706386" y="290169"/>
                  </a:lnTo>
                  <a:lnTo>
                    <a:pt x="704443" y="288810"/>
                  </a:lnTo>
                  <a:lnTo>
                    <a:pt x="703427" y="289280"/>
                  </a:lnTo>
                  <a:lnTo>
                    <a:pt x="702322" y="289801"/>
                  </a:lnTo>
                  <a:lnTo>
                    <a:pt x="701103" y="292950"/>
                  </a:lnTo>
                  <a:lnTo>
                    <a:pt x="702983" y="294716"/>
                  </a:lnTo>
                  <a:lnTo>
                    <a:pt x="705015" y="295465"/>
                  </a:lnTo>
                  <a:lnTo>
                    <a:pt x="706907" y="296443"/>
                  </a:lnTo>
                  <a:lnTo>
                    <a:pt x="707644" y="293090"/>
                  </a:lnTo>
                  <a:lnTo>
                    <a:pt x="708215" y="290842"/>
                  </a:lnTo>
                  <a:close/>
                </a:path>
                <a:path w="2113279" h="3296284">
                  <a:moveTo>
                    <a:pt x="715251" y="1506118"/>
                  </a:moveTo>
                  <a:lnTo>
                    <a:pt x="711835" y="1499196"/>
                  </a:lnTo>
                  <a:lnTo>
                    <a:pt x="710996" y="1499641"/>
                  </a:lnTo>
                  <a:lnTo>
                    <a:pt x="710133" y="1500085"/>
                  </a:lnTo>
                  <a:lnTo>
                    <a:pt x="709282" y="1500530"/>
                  </a:lnTo>
                  <a:lnTo>
                    <a:pt x="710526" y="1502816"/>
                  </a:lnTo>
                  <a:lnTo>
                    <a:pt x="711796" y="1505064"/>
                  </a:lnTo>
                  <a:lnTo>
                    <a:pt x="713041" y="1507337"/>
                  </a:lnTo>
                  <a:lnTo>
                    <a:pt x="714527" y="1506550"/>
                  </a:lnTo>
                  <a:lnTo>
                    <a:pt x="715251" y="1506118"/>
                  </a:lnTo>
                  <a:close/>
                </a:path>
                <a:path w="2113279" h="3296284">
                  <a:moveTo>
                    <a:pt x="716940" y="2057641"/>
                  </a:moveTo>
                  <a:lnTo>
                    <a:pt x="714641" y="2053488"/>
                  </a:lnTo>
                  <a:lnTo>
                    <a:pt x="714413" y="2053297"/>
                  </a:lnTo>
                  <a:lnTo>
                    <a:pt x="716648" y="2057450"/>
                  </a:lnTo>
                  <a:lnTo>
                    <a:pt x="716762" y="2057730"/>
                  </a:lnTo>
                  <a:lnTo>
                    <a:pt x="716927" y="2057654"/>
                  </a:lnTo>
                  <a:close/>
                </a:path>
                <a:path w="2113279" h="3296284">
                  <a:moveTo>
                    <a:pt x="717626" y="2066747"/>
                  </a:moveTo>
                  <a:lnTo>
                    <a:pt x="716915" y="2059419"/>
                  </a:lnTo>
                  <a:lnTo>
                    <a:pt x="716762" y="2057730"/>
                  </a:lnTo>
                  <a:lnTo>
                    <a:pt x="713130" y="2059419"/>
                  </a:lnTo>
                  <a:lnTo>
                    <a:pt x="707682" y="2059317"/>
                  </a:lnTo>
                  <a:lnTo>
                    <a:pt x="707694" y="2065591"/>
                  </a:lnTo>
                  <a:lnTo>
                    <a:pt x="717626" y="2066747"/>
                  </a:lnTo>
                  <a:close/>
                </a:path>
                <a:path w="2113279" h="3296284">
                  <a:moveTo>
                    <a:pt x="722058" y="2047392"/>
                  </a:moveTo>
                  <a:lnTo>
                    <a:pt x="713727" y="2043988"/>
                  </a:lnTo>
                  <a:lnTo>
                    <a:pt x="710057" y="2049741"/>
                  </a:lnTo>
                  <a:lnTo>
                    <a:pt x="714413" y="2053297"/>
                  </a:lnTo>
                  <a:lnTo>
                    <a:pt x="722058" y="2047392"/>
                  </a:lnTo>
                  <a:close/>
                </a:path>
                <a:path w="2113279" h="3296284">
                  <a:moveTo>
                    <a:pt x="749668" y="1388364"/>
                  </a:moveTo>
                  <a:lnTo>
                    <a:pt x="737019" y="1391780"/>
                  </a:lnTo>
                  <a:lnTo>
                    <a:pt x="743026" y="1396784"/>
                  </a:lnTo>
                  <a:lnTo>
                    <a:pt x="746607" y="1395641"/>
                  </a:lnTo>
                  <a:lnTo>
                    <a:pt x="749668" y="1388364"/>
                  </a:lnTo>
                  <a:close/>
                </a:path>
                <a:path w="2113279" h="3296284">
                  <a:moveTo>
                    <a:pt x="756793" y="1453032"/>
                  </a:moveTo>
                  <a:lnTo>
                    <a:pt x="755840" y="1444472"/>
                  </a:lnTo>
                  <a:lnTo>
                    <a:pt x="751992" y="1446987"/>
                  </a:lnTo>
                  <a:lnTo>
                    <a:pt x="749414" y="1448714"/>
                  </a:lnTo>
                  <a:lnTo>
                    <a:pt x="746798" y="1450390"/>
                  </a:lnTo>
                  <a:lnTo>
                    <a:pt x="747610" y="1451610"/>
                  </a:lnTo>
                  <a:lnTo>
                    <a:pt x="749211" y="1454099"/>
                  </a:lnTo>
                  <a:lnTo>
                    <a:pt x="754011" y="1454734"/>
                  </a:lnTo>
                  <a:lnTo>
                    <a:pt x="756793" y="1453032"/>
                  </a:lnTo>
                  <a:close/>
                </a:path>
                <a:path w="2113279" h="3296284">
                  <a:moveTo>
                    <a:pt x="759447" y="1271549"/>
                  </a:moveTo>
                  <a:lnTo>
                    <a:pt x="757821" y="1269365"/>
                  </a:lnTo>
                  <a:lnTo>
                    <a:pt x="755789" y="1268234"/>
                  </a:lnTo>
                  <a:lnTo>
                    <a:pt x="753516" y="1266469"/>
                  </a:lnTo>
                  <a:lnTo>
                    <a:pt x="752398" y="1268564"/>
                  </a:lnTo>
                  <a:lnTo>
                    <a:pt x="750938" y="1270406"/>
                  </a:lnTo>
                  <a:lnTo>
                    <a:pt x="752741" y="1272489"/>
                  </a:lnTo>
                  <a:lnTo>
                    <a:pt x="754684" y="1273721"/>
                  </a:lnTo>
                  <a:lnTo>
                    <a:pt x="756450" y="1275156"/>
                  </a:lnTo>
                  <a:lnTo>
                    <a:pt x="757415" y="1273771"/>
                  </a:lnTo>
                  <a:lnTo>
                    <a:pt x="759447" y="1271549"/>
                  </a:lnTo>
                  <a:close/>
                </a:path>
                <a:path w="2113279" h="3296284">
                  <a:moveTo>
                    <a:pt x="788238" y="1782686"/>
                  </a:moveTo>
                  <a:lnTo>
                    <a:pt x="786561" y="1778990"/>
                  </a:lnTo>
                  <a:lnTo>
                    <a:pt x="780300" y="1779587"/>
                  </a:lnTo>
                  <a:lnTo>
                    <a:pt x="779145" y="1779701"/>
                  </a:lnTo>
                  <a:lnTo>
                    <a:pt x="777087" y="1782914"/>
                  </a:lnTo>
                  <a:lnTo>
                    <a:pt x="777417" y="1784235"/>
                  </a:lnTo>
                  <a:lnTo>
                    <a:pt x="778662" y="1789493"/>
                  </a:lnTo>
                  <a:lnTo>
                    <a:pt x="782510" y="1790128"/>
                  </a:lnTo>
                  <a:lnTo>
                    <a:pt x="787514" y="1788223"/>
                  </a:lnTo>
                  <a:lnTo>
                    <a:pt x="788238" y="1782686"/>
                  </a:lnTo>
                  <a:close/>
                </a:path>
                <a:path w="2113279" h="3296284">
                  <a:moveTo>
                    <a:pt x="793343" y="1863521"/>
                  </a:moveTo>
                  <a:lnTo>
                    <a:pt x="790841" y="1862226"/>
                  </a:lnTo>
                  <a:lnTo>
                    <a:pt x="789495" y="1861058"/>
                  </a:lnTo>
                  <a:lnTo>
                    <a:pt x="788136" y="1862988"/>
                  </a:lnTo>
                  <a:lnTo>
                    <a:pt x="786206" y="1864842"/>
                  </a:lnTo>
                  <a:lnTo>
                    <a:pt x="785393" y="1868068"/>
                  </a:lnTo>
                  <a:lnTo>
                    <a:pt x="787641" y="1869795"/>
                  </a:lnTo>
                  <a:lnTo>
                    <a:pt x="789800" y="1872602"/>
                  </a:lnTo>
                  <a:lnTo>
                    <a:pt x="791540" y="1868919"/>
                  </a:lnTo>
                  <a:lnTo>
                    <a:pt x="793115" y="1866849"/>
                  </a:lnTo>
                  <a:lnTo>
                    <a:pt x="793343" y="1863521"/>
                  </a:lnTo>
                  <a:close/>
                </a:path>
                <a:path w="2113279" h="3296284">
                  <a:moveTo>
                    <a:pt x="797064" y="1279512"/>
                  </a:moveTo>
                  <a:lnTo>
                    <a:pt x="796925" y="1278661"/>
                  </a:lnTo>
                  <a:lnTo>
                    <a:pt x="796620" y="1277010"/>
                  </a:lnTo>
                  <a:lnTo>
                    <a:pt x="793432" y="1277251"/>
                  </a:lnTo>
                  <a:lnTo>
                    <a:pt x="787095" y="1277670"/>
                  </a:lnTo>
                  <a:lnTo>
                    <a:pt x="787476" y="1279271"/>
                  </a:lnTo>
                  <a:lnTo>
                    <a:pt x="787806" y="1280896"/>
                  </a:lnTo>
                  <a:lnTo>
                    <a:pt x="788200" y="1282496"/>
                  </a:lnTo>
                  <a:lnTo>
                    <a:pt x="797064" y="1279512"/>
                  </a:lnTo>
                  <a:close/>
                </a:path>
                <a:path w="2113279" h="3296284">
                  <a:moveTo>
                    <a:pt x="799757" y="1319504"/>
                  </a:moveTo>
                  <a:lnTo>
                    <a:pt x="795528" y="1310970"/>
                  </a:lnTo>
                  <a:lnTo>
                    <a:pt x="794600" y="1311427"/>
                  </a:lnTo>
                  <a:lnTo>
                    <a:pt x="793648" y="1311846"/>
                  </a:lnTo>
                  <a:lnTo>
                    <a:pt x="792695" y="1312303"/>
                  </a:lnTo>
                  <a:lnTo>
                    <a:pt x="795718" y="1320723"/>
                  </a:lnTo>
                  <a:lnTo>
                    <a:pt x="799757" y="1319504"/>
                  </a:lnTo>
                  <a:close/>
                </a:path>
                <a:path w="2113279" h="3296284">
                  <a:moveTo>
                    <a:pt x="810475" y="1904707"/>
                  </a:moveTo>
                  <a:lnTo>
                    <a:pt x="807135" y="1895500"/>
                  </a:lnTo>
                  <a:lnTo>
                    <a:pt x="804227" y="1896414"/>
                  </a:lnTo>
                  <a:lnTo>
                    <a:pt x="806716" y="1905647"/>
                  </a:lnTo>
                  <a:lnTo>
                    <a:pt x="807961" y="1905317"/>
                  </a:lnTo>
                  <a:lnTo>
                    <a:pt x="810475" y="1904707"/>
                  </a:lnTo>
                  <a:close/>
                </a:path>
                <a:path w="2113279" h="3296284">
                  <a:moveTo>
                    <a:pt x="820597" y="1113053"/>
                  </a:moveTo>
                  <a:lnTo>
                    <a:pt x="817600" y="1108570"/>
                  </a:lnTo>
                  <a:lnTo>
                    <a:pt x="812901" y="1105154"/>
                  </a:lnTo>
                  <a:lnTo>
                    <a:pt x="808405" y="1101153"/>
                  </a:lnTo>
                  <a:lnTo>
                    <a:pt x="802284" y="1106246"/>
                  </a:lnTo>
                  <a:lnTo>
                    <a:pt x="797560" y="1111389"/>
                  </a:lnTo>
                  <a:lnTo>
                    <a:pt x="795286" y="1117320"/>
                  </a:lnTo>
                  <a:lnTo>
                    <a:pt x="796505" y="1124762"/>
                  </a:lnTo>
                  <a:lnTo>
                    <a:pt x="806132" y="1126426"/>
                  </a:lnTo>
                  <a:lnTo>
                    <a:pt x="809205" y="1119949"/>
                  </a:lnTo>
                  <a:lnTo>
                    <a:pt x="811288" y="1114818"/>
                  </a:lnTo>
                  <a:lnTo>
                    <a:pt x="812012" y="1114171"/>
                  </a:lnTo>
                  <a:lnTo>
                    <a:pt x="812419" y="1113586"/>
                  </a:lnTo>
                  <a:lnTo>
                    <a:pt x="819937" y="1120216"/>
                  </a:lnTo>
                  <a:lnTo>
                    <a:pt x="820597" y="1113053"/>
                  </a:lnTo>
                  <a:close/>
                </a:path>
                <a:path w="2113279" h="3296284">
                  <a:moveTo>
                    <a:pt x="831811" y="1747469"/>
                  </a:moveTo>
                  <a:lnTo>
                    <a:pt x="818553" y="1739569"/>
                  </a:lnTo>
                  <a:lnTo>
                    <a:pt x="817791" y="1740877"/>
                  </a:lnTo>
                  <a:lnTo>
                    <a:pt x="816330" y="1743494"/>
                  </a:lnTo>
                  <a:lnTo>
                    <a:pt x="819937" y="1746288"/>
                  </a:lnTo>
                  <a:lnTo>
                    <a:pt x="822159" y="1752180"/>
                  </a:lnTo>
                  <a:lnTo>
                    <a:pt x="831811" y="1747469"/>
                  </a:lnTo>
                  <a:close/>
                </a:path>
                <a:path w="2113279" h="3296284">
                  <a:moveTo>
                    <a:pt x="836726" y="1106779"/>
                  </a:moveTo>
                  <a:lnTo>
                    <a:pt x="832142" y="1102982"/>
                  </a:lnTo>
                  <a:lnTo>
                    <a:pt x="827570" y="1101013"/>
                  </a:lnTo>
                  <a:lnTo>
                    <a:pt x="823328" y="1098638"/>
                  </a:lnTo>
                  <a:lnTo>
                    <a:pt x="822325" y="1100721"/>
                  </a:lnTo>
                  <a:lnTo>
                    <a:pt x="820191" y="1103007"/>
                  </a:lnTo>
                  <a:lnTo>
                    <a:pt x="821677" y="1110297"/>
                  </a:lnTo>
                  <a:lnTo>
                    <a:pt x="829043" y="1114894"/>
                  </a:lnTo>
                  <a:lnTo>
                    <a:pt x="834377" y="1112850"/>
                  </a:lnTo>
                  <a:lnTo>
                    <a:pt x="834796" y="1111021"/>
                  </a:lnTo>
                  <a:lnTo>
                    <a:pt x="836726" y="1106779"/>
                  </a:lnTo>
                  <a:close/>
                </a:path>
                <a:path w="2113279" h="3296284">
                  <a:moveTo>
                    <a:pt x="848791" y="811771"/>
                  </a:moveTo>
                  <a:lnTo>
                    <a:pt x="847725" y="810018"/>
                  </a:lnTo>
                  <a:lnTo>
                    <a:pt x="847217" y="809129"/>
                  </a:lnTo>
                  <a:lnTo>
                    <a:pt x="838898" y="813066"/>
                  </a:lnTo>
                  <a:lnTo>
                    <a:pt x="839520" y="814514"/>
                  </a:lnTo>
                  <a:lnTo>
                    <a:pt x="840803" y="817410"/>
                  </a:lnTo>
                  <a:lnTo>
                    <a:pt x="843419" y="815530"/>
                  </a:lnTo>
                  <a:lnTo>
                    <a:pt x="846150" y="813638"/>
                  </a:lnTo>
                  <a:lnTo>
                    <a:pt x="848791" y="811771"/>
                  </a:lnTo>
                  <a:close/>
                </a:path>
                <a:path w="2113279" h="3296284">
                  <a:moveTo>
                    <a:pt x="851204" y="1850085"/>
                  </a:moveTo>
                  <a:lnTo>
                    <a:pt x="845477" y="1846999"/>
                  </a:lnTo>
                  <a:lnTo>
                    <a:pt x="845108" y="1848167"/>
                  </a:lnTo>
                  <a:lnTo>
                    <a:pt x="844715" y="1849335"/>
                  </a:lnTo>
                  <a:lnTo>
                    <a:pt x="844346" y="1850580"/>
                  </a:lnTo>
                  <a:lnTo>
                    <a:pt x="846302" y="1851177"/>
                  </a:lnTo>
                  <a:lnTo>
                    <a:pt x="850252" y="1852422"/>
                  </a:lnTo>
                  <a:lnTo>
                    <a:pt x="850557" y="1851647"/>
                  </a:lnTo>
                  <a:lnTo>
                    <a:pt x="850887" y="1850872"/>
                  </a:lnTo>
                  <a:lnTo>
                    <a:pt x="851204" y="1850085"/>
                  </a:lnTo>
                  <a:close/>
                </a:path>
                <a:path w="2113279" h="3296284">
                  <a:moveTo>
                    <a:pt x="879436" y="1696110"/>
                  </a:moveTo>
                  <a:lnTo>
                    <a:pt x="879221" y="1695754"/>
                  </a:lnTo>
                  <a:lnTo>
                    <a:pt x="878039" y="1693989"/>
                  </a:lnTo>
                  <a:lnTo>
                    <a:pt x="876287" y="1692567"/>
                  </a:lnTo>
                  <a:lnTo>
                    <a:pt x="873975" y="1690243"/>
                  </a:lnTo>
                  <a:lnTo>
                    <a:pt x="872769" y="1693252"/>
                  </a:lnTo>
                  <a:lnTo>
                    <a:pt x="871308" y="1695183"/>
                  </a:lnTo>
                  <a:lnTo>
                    <a:pt x="871740" y="1696415"/>
                  </a:lnTo>
                  <a:lnTo>
                    <a:pt x="872210" y="1697710"/>
                  </a:lnTo>
                  <a:lnTo>
                    <a:pt x="874560" y="1699006"/>
                  </a:lnTo>
                  <a:lnTo>
                    <a:pt x="877214" y="1698955"/>
                  </a:lnTo>
                  <a:lnTo>
                    <a:pt x="879436" y="1696110"/>
                  </a:lnTo>
                  <a:close/>
                </a:path>
                <a:path w="2113279" h="3296284">
                  <a:moveTo>
                    <a:pt x="992543" y="1142161"/>
                  </a:moveTo>
                  <a:lnTo>
                    <a:pt x="985354" y="1137920"/>
                  </a:lnTo>
                  <a:lnTo>
                    <a:pt x="983272" y="1141260"/>
                  </a:lnTo>
                  <a:lnTo>
                    <a:pt x="984402" y="1144358"/>
                  </a:lnTo>
                  <a:lnTo>
                    <a:pt x="986472" y="1145794"/>
                  </a:lnTo>
                  <a:lnTo>
                    <a:pt x="989418" y="1149134"/>
                  </a:lnTo>
                  <a:lnTo>
                    <a:pt x="990815" y="1144879"/>
                  </a:lnTo>
                  <a:lnTo>
                    <a:pt x="992543" y="1142161"/>
                  </a:lnTo>
                  <a:close/>
                </a:path>
                <a:path w="2113279" h="3296284">
                  <a:moveTo>
                    <a:pt x="1085507" y="2830004"/>
                  </a:moveTo>
                  <a:lnTo>
                    <a:pt x="1083195" y="2829242"/>
                  </a:lnTo>
                  <a:lnTo>
                    <a:pt x="1079969" y="2828150"/>
                  </a:lnTo>
                  <a:lnTo>
                    <a:pt x="1079487" y="2829699"/>
                  </a:lnTo>
                  <a:lnTo>
                    <a:pt x="1078166" y="2831820"/>
                  </a:lnTo>
                  <a:lnTo>
                    <a:pt x="1078725" y="2832658"/>
                  </a:lnTo>
                  <a:lnTo>
                    <a:pt x="1079563" y="2833852"/>
                  </a:lnTo>
                  <a:lnTo>
                    <a:pt x="1081786" y="2834678"/>
                  </a:lnTo>
                  <a:lnTo>
                    <a:pt x="1084021" y="2834627"/>
                  </a:lnTo>
                  <a:lnTo>
                    <a:pt x="1084567" y="2832036"/>
                  </a:lnTo>
                  <a:lnTo>
                    <a:pt x="1085507" y="2830004"/>
                  </a:lnTo>
                  <a:close/>
                </a:path>
                <a:path w="2113279" h="3296284">
                  <a:moveTo>
                    <a:pt x="1118095" y="2413520"/>
                  </a:moveTo>
                  <a:lnTo>
                    <a:pt x="1115910" y="2410942"/>
                  </a:lnTo>
                  <a:lnTo>
                    <a:pt x="1109154" y="2403056"/>
                  </a:lnTo>
                  <a:lnTo>
                    <a:pt x="1110132" y="2408656"/>
                  </a:lnTo>
                  <a:lnTo>
                    <a:pt x="1109891" y="2410841"/>
                  </a:lnTo>
                  <a:lnTo>
                    <a:pt x="1110881" y="2412060"/>
                  </a:lnTo>
                  <a:lnTo>
                    <a:pt x="1112113" y="2413660"/>
                  </a:lnTo>
                  <a:lnTo>
                    <a:pt x="1114259" y="2414536"/>
                  </a:lnTo>
                  <a:lnTo>
                    <a:pt x="1116037" y="2415692"/>
                  </a:lnTo>
                  <a:lnTo>
                    <a:pt x="1118095" y="2413520"/>
                  </a:lnTo>
                  <a:close/>
                </a:path>
                <a:path w="2113279" h="3296284">
                  <a:moveTo>
                    <a:pt x="1192415" y="1552879"/>
                  </a:moveTo>
                  <a:lnTo>
                    <a:pt x="1189202" y="1552613"/>
                  </a:lnTo>
                  <a:lnTo>
                    <a:pt x="1186942" y="1552003"/>
                  </a:lnTo>
                  <a:lnTo>
                    <a:pt x="1184986" y="1552460"/>
                  </a:lnTo>
                  <a:lnTo>
                    <a:pt x="1184198" y="1552625"/>
                  </a:lnTo>
                  <a:lnTo>
                    <a:pt x="1183932" y="1555267"/>
                  </a:lnTo>
                  <a:lnTo>
                    <a:pt x="1183513" y="1556740"/>
                  </a:lnTo>
                  <a:lnTo>
                    <a:pt x="1185646" y="1557312"/>
                  </a:lnTo>
                  <a:lnTo>
                    <a:pt x="1187792" y="1558226"/>
                  </a:lnTo>
                  <a:lnTo>
                    <a:pt x="1190574" y="1558251"/>
                  </a:lnTo>
                  <a:lnTo>
                    <a:pt x="1191234" y="1555623"/>
                  </a:lnTo>
                  <a:lnTo>
                    <a:pt x="1192415" y="1552879"/>
                  </a:lnTo>
                  <a:close/>
                </a:path>
                <a:path w="2113279" h="3296284">
                  <a:moveTo>
                    <a:pt x="1290866" y="1290701"/>
                  </a:moveTo>
                  <a:lnTo>
                    <a:pt x="1286649" y="1289342"/>
                  </a:lnTo>
                  <a:lnTo>
                    <a:pt x="1284516" y="1296339"/>
                  </a:lnTo>
                  <a:lnTo>
                    <a:pt x="1283398" y="1299832"/>
                  </a:lnTo>
                  <a:lnTo>
                    <a:pt x="1284490" y="1300187"/>
                  </a:lnTo>
                  <a:lnTo>
                    <a:pt x="1286776" y="1300861"/>
                  </a:lnTo>
                  <a:lnTo>
                    <a:pt x="1288173" y="1297457"/>
                  </a:lnTo>
                  <a:lnTo>
                    <a:pt x="1289481" y="1294091"/>
                  </a:lnTo>
                  <a:lnTo>
                    <a:pt x="1290866" y="1290701"/>
                  </a:lnTo>
                  <a:close/>
                </a:path>
                <a:path w="2113279" h="3296284">
                  <a:moveTo>
                    <a:pt x="1298257" y="2181288"/>
                  </a:moveTo>
                  <a:lnTo>
                    <a:pt x="1296263" y="2180120"/>
                  </a:lnTo>
                  <a:lnTo>
                    <a:pt x="1294320" y="2178951"/>
                  </a:lnTo>
                  <a:lnTo>
                    <a:pt x="1292364" y="2177796"/>
                  </a:lnTo>
                  <a:lnTo>
                    <a:pt x="1291894" y="2180552"/>
                  </a:lnTo>
                  <a:lnTo>
                    <a:pt x="1291310" y="2183269"/>
                  </a:lnTo>
                  <a:lnTo>
                    <a:pt x="1291069" y="2186013"/>
                  </a:lnTo>
                  <a:lnTo>
                    <a:pt x="1291056" y="2186406"/>
                  </a:lnTo>
                  <a:lnTo>
                    <a:pt x="1293571" y="2187498"/>
                  </a:lnTo>
                  <a:lnTo>
                    <a:pt x="1293787" y="2187283"/>
                  </a:lnTo>
                  <a:lnTo>
                    <a:pt x="1295400" y="2185428"/>
                  </a:lnTo>
                  <a:lnTo>
                    <a:pt x="1296797" y="2183295"/>
                  </a:lnTo>
                  <a:lnTo>
                    <a:pt x="1298257" y="2181288"/>
                  </a:lnTo>
                  <a:close/>
                </a:path>
                <a:path w="2113279" h="3296284">
                  <a:moveTo>
                    <a:pt x="1579232" y="3023133"/>
                  </a:moveTo>
                  <a:lnTo>
                    <a:pt x="1578711" y="3021876"/>
                  </a:lnTo>
                  <a:lnTo>
                    <a:pt x="1577555" y="3019323"/>
                  </a:lnTo>
                  <a:lnTo>
                    <a:pt x="1575269" y="3020784"/>
                  </a:lnTo>
                  <a:lnTo>
                    <a:pt x="1570786" y="3023679"/>
                  </a:lnTo>
                  <a:lnTo>
                    <a:pt x="1571205" y="3024479"/>
                  </a:lnTo>
                  <a:lnTo>
                    <a:pt x="1571586" y="3025254"/>
                  </a:lnTo>
                  <a:lnTo>
                    <a:pt x="1572044" y="3026016"/>
                  </a:lnTo>
                  <a:lnTo>
                    <a:pt x="1579232" y="3023133"/>
                  </a:lnTo>
                  <a:close/>
                </a:path>
                <a:path w="2113279" h="3296284">
                  <a:moveTo>
                    <a:pt x="1632953" y="2429078"/>
                  </a:moveTo>
                  <a:lnTo>
                    <a:pt x="1630222" y="2428024"/>
                  </a:lnTo>
                  <a:lnTo>
                    <a:pt x="1628800" y="2427440"/>
                  </a:lnTo>
                  <a:lnTo>
                    <a:pt x="1627352" y="2426881"/>
                  </a:lnTo>
                  <a:lnTo>
                    <a:pt x="1626552" y="2428875"/>
                  </a:lnTo>
                  <a:lnTo>
                    <a:pt x="1625447" y="2430818"/>
                  </a:lnTo>
                  <a:lnTo>
                    <a:pt x="1625295" y="2432862"/>
                  </a:lnTo>
                  <a:lnTo>
                    <a:pt x="1625219" y="2433497"/>
                  </a:lnTo>
                  <a:lnTo>
                    <a:pt x="1628698" y="2435263"/>
                  </a:lnTo>
                  <a:lnTo>
                    <a:pt x="1630502" y="2433561"/>
                  </a:lnTo>
                  <a:lnTo>
                    <a:pt x="1631416" y="2431580"/>
                  </a:lnTo>
                  <a:lnTo>
                    <a:pt x="1632953" y="2429078"/>
                  </a:lnTo>
                  <a:close/>
                </a:path>
                <a:path w="2113279" h="3296284">
                  <a:moveTo>
                    <a:pt x="2112975" y="2106358"/>
                  </a:moveTo>
                  <a:lnTo>
                    <a:pt x="2109101" y="2104072"/>
                  </a:lnTo>
                  <a:lnTo>
                    <a:pt x="2106180" y="2102396"/>
                  </a:lnTo>
                  <a:lnTo>
                    <a:pt x="2105647" y="2105279"/>
                  </a:lnTo>
                  <a:lnTo>
                    <a:pt x="2104517" y="2107501"/>
                  </a:lnTo>
                  <a:lnTo>
                    <a:pt x="2105228" y="2108250"/>
                  </a:lnTo>
                  <a:lnTo>
                    <a:pt x="2106218" y="2109482"/>
                  </a:lnTo>
                  <a:lnTo>
                    <a:pt x="2108504" y="2110486"/>
                  </a:lnTo>
                  <a:lnTo>
                    <a:pt x="2110028" y="2110194"/>
                  </a:lnTo>
                  <a:lnTo>
                    <a:pt x="2111184" y="2110003"/>
                  </a:lnTo>
                  <a:lnTo>
                    <a:pt x="2112022" y="2107692"/>
                  </a:lnTo>
                  <a:lnTo>
                    <a:pt x="2112975" y="210635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4">
              <a:extLst>
                <a:ext uri="{FF2B5EF4-FFF2-40B4-BE49-F238E27FC236}">
                  <a16:creationId xmlns:a16="http://schemas.microsoft.com/office/drawing/2014/main" id="{DFD9AE66-7BA3-CE1F-BF70-F5CCF43316FA}"/>
                </a:ext>
              </a:extLst>
            </p:cNvPr>
            <p:cNvSpPr/>
            <p:nvPr/>
          </p:nvSpPr>
          <p:spPr>
            <a:xfrm>
              <a:off x="2455291" y="5102129"/>
              <a:ext cx="1304290" cy="2946400"/>
            </a:xfrm>
            <a:custGeom>
              <a:avLst/>
              <a:gdLst/>
              <a:ahLst/>
              <a:cxnLst/>
              <a:rect l="l" t="t" r="r" b="b"/>
              <a:pathLst>
                <a:path w="1304289" h="2946400">
                  <a:moveTo>
                    <a:pt x="10528" y="2938970"/>
                  </a:moveTo>
                  <a:lnTo>
                    <a:pt x="8013" y="2936265"/>
                  </a:lnTo>
                  <a:lnTo>
                    <a:pt x="0" y="2937459"/>
                  </a:lnTo>
                  <a:lnTo>
                    <a:pt x="4419" y="2941320"/>
                  </a:lnTo>
                  <a:lnTo>
                    <a:pt x="9664" y="2945993"/>
                  </a:lnTo>
                  <a:lnTo>
                    <a:pt x="10528" y="2938970"/>
                  </a:lnTo>
                  <a:close/>
                </a:path>
                <a:path w="1304289" h="2946400">
                  <a:moveTo>
                    <a:pt x="83388" y="1709305"/>
                  </a:moveTo>
                  <a:lnTo>
                    <a:pt x="83350" y="1708061"/>
                  </a:lnTo>
                  <a:lnTo>
                    <a:pt x="83261" y="1702104"/>
                  </a:lnTo>
                  <a:lnTo>
                    <a:pt x="79082" y="1702193"/>
                  </a:lnTo>
                  <a:lnTo>
                    <a:pt x="71780" y="1702625"/>
                  </a:lnTo>
                  <a:lnTo>
                    <a:pt x="75869" y="1706702"/>
                  </a:lnTo>
                  <a:lnTo>
                    <a:pt x="78397" y="1709254"/>
                  </a:lnTo>
                  <a:lnTo>
                    <a:pt x="80987" y="1711833"/>
                  </a:lnTo>
                  <a:lnTo>
                    <a:pt x="81813" y="1710575"/>
                  </a:lnTo>
                  <a:lnTo>
                    <a:pt x="83388" y="1709305"/>
                  </a:lnTo>
                  <a:close/>
                </a:path>
                <a:path w="1304289" h="2946400">
                  <a:moveTo>
                    <a:pt x="85509" y="1855990"/>
                  </a:moveTo>
                  <a:lnTo>
                    <a:pt x="71488" y="1867154"/>
                  </a:lnTo>
                  <a:lnTo>
                    <a:pt x="81178" y="1875472"/>
                  </a:lnTo>
                  <a:lnTo>
                    <a:pt x="85509" y="1855990"/>
                  </a:lnTo>
                  <a:close/>
                </a:path>
                <a:path w="1304289" h="2946400">
                  <a:moveTo>
                    <a:pt x="98171" y="2938691"/>
                  </a:moveTo>
                  <a:lnTo>
                    <a:pt x="83083" y="2936417"/>
                  </a:lnTo>
                  <a:lnTo>
                    <a:pt x="86360" y="2942450"/>
                  </a:lnTo>
                  <a:lnTo>
                    <a:pt x="90068" y="2945320"/>
                  </a:lnTo>
                  <a:lnTo>
                    <a:pt x="98171" y="2938691"/>
                  </a:lnTo>
                  <a:close/>
                </a:path>
                <a:path w="1304289" h="2946400">
                  <a:moveTo>
                    <a:pt x="113868" y="1590382"/>
                  </a:moveTo>
                  <a:lnTo>
                    <a:pt x="110629" y="1582445"/>
                  </a:lnTo>
                  <a:lnTo>
                    <a:pt x="108559" y="1579333"/>
                  </a:lnTo>
                  <a:lnTo>
                    <a:pt x="100977" y="1583055"/>
                  </a:lnTo>
                  <a:lnTo>
                    <a:pt x="113868" y="1590382"/>
                  </a:lnTo>
                  <a:close/>
                </a:path>
                <a:path w="1304289" h="2946400">
                  <a:moveTo>
                    <a:pt x="159486" y="2616301"/>
                  </a:moveTo>
                  <a:lnTo>
                    <a:pt x="157607" y="2610358"/>
                  </a:lnTo>
                  <a:lnTo>
                    <a:pt x="156654" y="2607411"/>
                  </a:lnTo>
                  <a:lnTo>
                    <a:pt x="155486" y="2607843"/>
                  </a:lnTo>
                  <a:lnTo>
                    <a:pt x="154279" y="2608224"/>
                  </a:lnTo>
                  <a:lnTo>
                    <a:pt x="153085" y="2608656"/>
                  </a:lnTo>
                  <a:lnTo>
                    <a:pt x="156235" y="2617508"/>
                  </a:lnTo>
                  <a:lnTo>
                    <a:pt x="159486" y="2616301"/>
                  </a:lnTo>
                  <a:close/>
                </a:path>
                <a:path w="1304289" h="2946400">
                  <a:moveTo>
                    <a:pt x="207416" y="2717596"/>
                  </a:moveTo>
                  <a:lnTo>
                    <a:pt x="205359" y="2717584"/>
                  </a:lnTo>
                  <a:lnTo>
                    <a:pt x="201358" y="2717520"/>
                  </a:lnTo>
                  <a:lnTo>
                    <a:pt x="201676" y="2725636"/>
                  </a:lnTo>
                  <a:lnTo>
                    <a:pt x="201891" y="2729712"/>
                  </a:lnTo>
                  <a:lnTo>
                    <a:pt x="206425" y="2729915"/>
                  </a:lnTo>
                  <a:lnTo>
                    <a:pt x="206730" y="2725813"/>
                  </a:lnTo>
                  <a:lnTo>
                    <a:pt x="207416" y="2717596"/>
                  </a:lnTo>
                  <a:close/>
                </a:path>
                <a:path w="1304289" h="2946400">
                  <a:moveTo>
                    <a:pt x="223824" y="2586367"/>
                  </a:moveTo>
                  <a:lnTo>
                    <a:pt x="223710" y="2586050"/>
                  </a:lnTo>
                  <a:lnTo>
                    <a:pt x="223177" y="2584475"/>
                  </a:lnTo>
                  <a:lnTo>
                    <a:pt x="222199" y="2582811"/>
                  </a:lnTo>
                  <a:lnTo>
                    <a:pt x="220522" y="2581389"/>
                  </a:lnTo>
                  <a:lnTo>
                    <a:pt x="218643" y="2582748"/>
                  </a:lnTo>
                  <a:lnTo>
                    <a:pt x="216535" y="2583840"/>
                  </a:lnTo>
                  <a:lnTo>
                    <a:pt x="218274" y="2585694"/>
                  </a:lnTo>
                  <a:lnTo>
                    <a:pt x="219290" y="2587269"/>
                  </a:lnTo>
                  <a:lnTo>
                    <a:pt x="221246" y="2588336"/>
                  </a:lnTo>
                  <a:lnTo>
                    <a:pt x="223824" y="2586367"/>
                  </a:lnTo>
                  <a:close/>
                </a:path>
                <a:path w="1304289" h="2946400">
                  <a:moveTo>
                    <a:pt x="255244" y="2546629"/>
                  </a:moveTo>
                  <a:lnTo>
                    <a:pt x="253009" y="2546680"/>
                  </a:lnTo>
                  <a:lnTo>
                    <a:pt x="250812" y="2546756"/>
                  </a:lnTo>
                  <a:lnTo>
                    <a:pt x="248602" y="2546807"/>
                  </a:lnTo>
                  <a:lnTo>
                    <a:pt x="248513" y="2548267"/>
                  </a:lnTo>
                  <a:lnTo>
                    <a:pt x="248500" y="2549004"/>
                  </a:lnTo>
                  <a:lnTo>
                    <a:pt x="252730" y="2549702"/>
                  </a:lnTo>
                  <a:lnTo>
                    <a:pt x="254800" y="2550033"/>
                  </a:lnTo>
                  <a:lnTo>
                    <a:pt x="254965" y="2548915"/>
                  </a:lnTo>
                  <a:lnTo>
                    <a:pt x="255244" y="2546629"/>
                  </a:lnTo>
                  <a:close/>
                </a:path>
                <a:path w="1304289" h="2946400">
                  <a:moveTo>
                    <a:pt x="299872" y="2724772"/>
                  </a:moveTo>
                  <a:lnTo>
                    <a:pt x="297751" y="2720619"/>
                  </a:lnTo>
                  <a:lnTo>
                    <a:pt x="296532" y="2718638"/>
                  </a:lnTo>
                  <a:lnTo>
                    <a:pt x="293992" y="2719603"/>
                  </a:lnTo>
                  <a:lnTo>
                    <a:pt x="294043" y="2719781"/>
                  </a:lnTo>
                  <a:lnTo>
                    <a:pt x="294589" y="2721965"/>
                  </a:lnTo>
                  <a:lnTo>
                    <a:pt x="295376" y="2724099"/>
                  </a:lnTo>
                  <a:lnTo>
                    <a:pt x="296075" y="2726232"/>
                  </a:lnTo>
                  <a:lnTo>
                    <a:pt x="297370" y="2725750"/>
                  </a:lnTo>
                  <a:lnTo>
                    <a:pt x="299872" y="2724772"/>
                  </a:lnTo>
                  <a:close/>
                </a:path>
                <a:path w="1304289" h="2946400">
                  <a:moveTo>
                    <a:pt x="303733" y="730745"/>
                  </a:moveTo>
                  <a:lnTo>
                    <a:pt x="302018" y="720382"/>
                  </a:lnTo>
                  <a:lnTo>
                    <a:pt x="292252" y="729564"/>
                  </a:lnTo>
                  <a:lnTo>
                    <a:pt x="303733" y="730745"/>
                  </a:lnTo>
                  <a:close/>
                </a:path>
                <a:path w="1304289" h="2946400">
                  <a:moveTo>
                    <a:pt x="307149" y="2536799"/>
                  </a:moveTo>
                  <a:lnTo>
                    <a:pt x="306044" y="2533434"/>
                  </a:lnTo>
                  <a:lnTo>
                    <a:pt x="298589" y="2531224"/>
                  </a:lnTo>
                  <a:lnTo>
                    <a:pt x="300863" y="2536367"/>
                  </a:lnTo>
                  <a:lnTo>
                    <a:pt x="303555" y="2542578"/>
                  </a:lnTo>
                  <a:lnTo>
                    <a:pt x="307149" y="2536799"/>
                  </a:lnTo>
                  <a:close/>
                </a:path>
                <a:path w="1304289" h="2946400">
                  <a:moveTo>
                    <a:pt x="327050" y="1314310"/>
                  </a:moveTo>
                  <a:lnTo>
                    <a:pt x="326974" y="1312557"/>
                  </a:lnTo>
                  <a:lnTo>
                    <a:pt x="326339" y="1310792"/>
                  </a:lnTo>
                  <a:lnTo>
                    <a:pt x="325704" y="1308163"/>
                  </a:lnTo>
                  <a:lnTo>
                    <a:pt x="323557" y="1309776"/>
                  </a:lnTo>
                  <a:lnTo>
                    <a:pt x="321703" y="1310525"/>
                  </a:lnTo>
                  <a:lnTo>
                    <a:pt x="321271" y="1312684"/>
                  </a:lnTo>
                  <a:lnTo>
                    <a:pt x="322364" y="1314602"/>
                  </a:lnTo>
                  <a:lnTo>
                    <a:pt x="324269" y="1315694"/>
                  </a:lnTo>
                  <a:lnTo>
                    <a:pt x="327050" y="1314640"/>
                  </a:lnTo>
                  <a:lnTo>
                    <a:pt x="327050" y="1314310"/>
                  </a:lnTo>
                  <a:close/>
                </a:path>
                <a:path w="1304289" h="2946400">
                  <a:moveTo>
                    <a:pt x="334645" y="1952447"/>
                  </a:moveTo>
                  <a:lnTo>
                    <a:pt x="332943" y="1950402"/>
                  </a:lnTo>
                  <a:lnTo>
                    <a:pt x="331228" y="1948395"/>
                  </a:lnTo>
                  <a:lnTo>
                    <a:pt x="329526" y="1946325"/>
                  </a:lnTo>
                  <a:lnTo>
                    <a:pt x="328777" y="1947037"/>
                  </a:lnTo>
                  <a:lnTo>
                    <a:pt x="327228" y="1948294"/>
                  </a:lnTo>
                  <a:lnTo>
                    <a:pt x="328879" y="1950427"/>
                  </a:lnTo>
                  <a:lnTo>
                    <a:pt x="330644" y="1952383"/>
                  </a:lnTo>
                  <a:lnTo>
                    <a:pt x="332371" y="1954364"/>
                  </a:lnTo>
                  <a:lnTo>
                    <a:pt x="333121" y="1953729"/>
                  </a:lnTo>
                  <a:lnTo>
                    <a:pt x="334645" y="1952447"/>
                  </a:lnTo>
                  <a:close/>
                </a:path>
                <a:path w="1304289" h="2946400">
                  <a:moveTo>
                    <a:pt x="335800" y="1860283"/>
                  </a:moveTo>
                  <a:lnTo>
                    <a:pt x="326644" y="1855724"/>
                  </a:lnTo>
                  <a:lnTo>
                    <a:pt x="321233" y="1854784"/>
                  </a:lnTo>
                  <a:lnTo>
                    <a:pt x="317703" y="1857921"/>
                  </a:lnTo>
                  <a:lnTo>
                    <a:pt x="314198" y="1865591"/>
                  </a:lnTo>
                  <a:lnTo>
                    <a:pt x="320548" y="1868271"/>
                  </a:lnTo>
                  <a:lnTo>
                    <a:pt x="325793" y="1866938"/>
                  </a:lnTo>
                  <a:lnTo>
                    <a:pt x="330644" y="1863598"/>
                  </a:lnTo>
                  <a:lnTo>
                    <a:pt x="335800" y="1860283"/>
                  </a:lnTo>
                  <a:close/>
                </a:path>
                <a:path w="1304289" h="2946400">
                  <a:moveTo>
                    <a:pt x="336016" y="1827339"/>
                  </a:moveTo>
                  <a:lnTo>
                    <a:pt x="335394" y="1826895"/>
                  </a:lnTo>
                  <a:lnTo>
                    <a:pt x="334797" y="1826412"/>
                  </a:lnTo>
                  <a:lnTo>
                    <a:pt x="334149" y="1825980"/>
                  </a:lnTo>
                  <a:lnTo>
                    <a:pt x="332752" y="1827009"/>
                  </a:lnTo>
                  <a:lnTo>
                    <a:pt x="330619" y="1827809"/>
                  </a:lnTo>
                  <a:lnTo>
                    <a:pt x="329412" y="1830946"/>
                  </a:lnTo>
                  <a:lnTo>
                    <a:pt x="329984" y="1833194"/>
                  </a:lnTo>
                  <a:lnTo>
                    <a:pt x="330060" y="1835213"/>
                  </a:lnTo>
                  <a:lnTo>
                    <a:pt x="332397" y="1835569"/>
                  </a:lnTo>
                  <a:lnTo>
                    <a:pt x="333616" y="1832838"/>
                  </a:lnTo>
                  <a:lnTo>
                    <a:pt x="334797" y="1830095"/>
                  </a:lnTo>
                  <a:lnTo>
                    <a:pt x="336016" y="1827339"/>
                  </a:lnTo>
                  <a:close/>
                </a:path>
                <a:path w="1304289" h="2946400">
                  <a:moveTo>
                    <a:pt x="357276" y="1336890"/>
                  </a:moveTo>
                  <a:lnTo>
                    <a:pt x="354850" y="1334846"/>
                  </a:lnTo>
                  <a:lnTo>
                    <a:pt x="353161" y="1332585"/>
                  </a:lnTo>
                  <a:lnTo>
                    <a:pt x="350266" y="1333500"/>
                  </a:lnTo>
                  <a:lnTo>
                    <a:pt x="348399" y="1335176"/>
                  </a:lnTo>
                  <a:lnTo>
                    <a:pt x="346697" y="1337195"/>
                  </a:lnTo>
                  <a:lnTo>
                    <a:pt x="349135" y="1340866"/>
                  </a:lnTo>
                  <a:lnTo>
                    <a:pt x="349935" y="1340713"/>
                  </a:lnTo>
                  <a:lnTo>
                    <a:pt x="352069" y="1340345"/>
                  </a:lnTo>
                  <a:lnTo>
                    <a:pt x="353936" y="1338757"/>
                  </a:lnTo>
                  <a:lnTo>
                    <a:pt x="357276" y="1336890"/>
                  </a:lnTo>
                  <a:close/>
                </a:path>
                <a:path w="1304289" h="2946400">
                  <a:moveTo>
                    <a:pt x="383717" y="2572054"/>
                  </a:moveTo>
                  <a:lnTo>
                    <a:pt x="371487" y="2563965"/>
                  </a:lnTo>
                  <a:lnTo>
                    <a:pt x="371894" y="2570543"/>
                  </a:lnTo>
                  <a:lnTo>
                    <a:pt x="373964" y="2574569"/>
                  </a:lnTo>
                  <a:lnTo>
                    <a:pt x="383717" y="2572054"/>
                  </a:lnTo>
                  <a:close/>
                </a:path>
                <a:path w="1304289" h="2946400">
                  <a:moveTo>
                    <a:pt x="385114" y="2071941"/>
                  </a:moveTo>
                  <a:lnTo>
                    <a:pt x="365785" y="2074735"/>
                  </a:lnTo>
                  <a:lnTo>
                    <a:pt x="367207" y="2085555"/>
                  </a:lnTo>
                  <a:lnTo>
                    <a:pt x="369189" y="2091537"/>
                  </a:lnTo>
                  <a:lnTo>
                    <a:pt x="372935" y="2094572"/>
                  </a:lnTo>
                  <a:lnTo>
                    <a:pt x="379628" y="2096554"/>
                  </a:lnTo>
                  <a:lnTo>
                    <a:pt x="385114" y="2071941"/>
                  </a:lnTo>
                  <a:close/>
                </a:path>
                <a:path w="1304289" h="2946400">
                  <a:moveTo>
                    <a:pt x="387769" y="1957679"/>
                  </a:moveTo>
                  <a:lnTo>
                    <a:pt x="385635" y="1952701"/>
                  </a:lnTo>
                  <a:lnTo>
                    <a:pt x="382206" y="1945906"/>
                  </a:lnTo>
                  <a:lnTo>
                    <a:pt x="376034" y="1951545"/>
                  </a:lnTo>
                  <a:lnTo>
                    <a:pt x="376377" y="1956282"/>
                  </a:lnTo>
                  <a:lnTo>
                    <a:pt x="380403" y="1962429"/>
                  </a:lnTo>
                  <a:lnTo>
                    <a:pt x="387769" y="1957679"/>
                  </a:lnTo>
                  <a:close/>
                </a:path>
                <a:path w="1304289" h="2946400">
                  <a:moveTo>
                    <a:pt x="415683" y="1835848"/>
                  </a:moveTo>
                  <a:lnTo>
                    <a:pt x="414769" y="1834184"/>
                  </a:lnTo>
                  <a:lnTo>
                    <a:pt x="413004" y="1830882"/>
                  </a:lnTo>
                  <a:lnTo>
                    <a:pt x="411505" y="1832610"/>
                  </a:lnTo>
                  <a:lnTo>
                    <a:pt x="409930" y="1834299"/>
                  </a:lnTo>
                  <a:lnTo>
                    <a:pt x="408584" y="1836127"/>
                  </a:lnTo>
                  <a:lnTo>
                    <a:pt x="408406" y="1836394"/>
                  </a:lnTo>
                  <a:lnTo>
                    <a:pt x="409714" y="1838248"/>
                  </a:lnTo>
                  <a:lnTo>
                    <a:pt x="411899" y="1837563"/>
                  </a:lnTo>
                  <a:lnTo>
                    <a:pt x="413791" y="1836661"/>
                  </a:lnTo>
                  <a:lnTo>
                    <a:pt x="415683" y="1835848"/>
                  </a:lnTo>
                  <a:close/>
                </a:path>
                <a:path w="1304289" h="2946400">
                  <a:moveTo>
                    <a:pt x="439127" y="2330475"/>
                  </a:moveTo>
                  <a:lnTo>
                    <a:pt x="427342" y="2330018"/>
                  </a:lnTo>
                  <a:lnTo>
                    <a:pt x="427278" y="2333294"/>
                  </a:lnTo>
                  <a:lnTo>
                    <a:pt x="431253" y="2333421"/>
                  </a:lnTo>
                  <a:lnTo>
                    <a:pt x="439089" y="2333739"/>
                  </a:lnTo>
                  <a:lnTo>
                    <a:pt x="439115" y="2332672"/>
                  </a:lnTo>
                  <a:lnTo>
                    <a:pt x="439127" y="2330475"/>
                  </a:lnTo>
                  <a:close/>
                </a:path>
                <a:path w="1304289" h="2946400">
                  <a:moveTo>
                    <a:pt x="447421" y="983449"/>
                  </a:moveTo>
                  <a:lnTo>
                    <a:pt x="445071" y="982256"/>
                  </a:lnTo>
                  <a:lnTo>
                    <a:pt x="440410" y="979855"/>
                  </a:lnTo>
                  <a:lnTo>
                    <a:pt x="440004" y="981138"/>
                  </a:lnTo>
                  <a:lnTo>
                    <a:pt x="439547" y="982433"/>
                  </a:lnTo>
                  <a:lnTo>
                    <a:pt x="439127" y="983729"/>
                  </a:lnTo>
                  <a:lnTo>
                    <a:pt x="446671" y="985405"/>
                  </a:lnTo>
                  <a:lnTo>
                    <a:pt x="446938" y="984745"/>
                  </a:lnTo>
                  <a:lnTo>
                    <a:pt x="447421" y="983449"/>
                  </a:lnTo>
                  <a:close/>
                </a:path>
                <a:path w="1304289" h="2946400">
                  <a:moveTo>
                    <a:pt x="487121" y="1061897"/>
                  </a:moveTo>
                  <a:lnTo>
                    <a:pt x="483997" y="1046441"/>
                  </a:lnTo>
                  <a:lnTo>
                    <a:pt x="478066" y="1050810"/>
                  </a:lnTo>
                  <a:lnTo>
                    <a:pt x="474256" y="1053668"/>
                  </a:lnTo>
                  <a:lnTo>
                    <a:pt x="487121" y="1061897"/>
                  </a:lnTo>
                  <a:close/>
                </a:path>
                <a:path w="1304289" h="2946400">
                  <a:moveTo>
                    <a:pt x="507542" y="2242629"/>
                  </a:moveTo>
                  <a:lnTo>
                    <a:pt x="504444" y="2240330"/>
                  </a:lnTo>
                  <a:lnTo>
                    <a:pt x="502107" y="2238616"/>
                  </a:lnTo>
                  <a:lnTo>
                    <a:pt x="501383" y="2241029"/>
                  </a:lnTo>
                  <a:lnTo>
                    <a:pt x="500214" y="2242820"/>
                  </a:lnTo>
                  <a:lnTo>
                    <a:pt x="500748" y="2243518"/>
                  </a:lnTo>
                  <a:lnTo>
                    <a:pt x="501472" y="2244661"/>
                  </a:lnTo>
                  <a:lnTo>
                    <a:pt x="503326" y="2245741"/>
                  </a:lnTo>
                  <a:lnTo>
                    <a:pt x="504672" y="2245626"/>
                  </a:lnTo>
                  <a:lnTo>
                    <a:pt x="505663" y="2245563"/>
                  </a:lnTo>
                  <a:lnTo>
                    <a:pt x="506590" y="2243671"/>
                  </a:lnTo>
                  <a:lnTo>
                    <a:pt x="507542" y="2242629"/>
                  </a:lnTo>
                  <a:close/>
                </a:path>
                <a:path w="1304289" h="2946400">
                  <a:moveTo>
                    <a:pt x="510641" y="1909953"/>
                  </a:moveTo>
                  <a:lnTo>
                    <a:pt x="510032" y="1906930"/>
                  </a:lnTo>
                  <a:lnTo>
                    <a:pt x="500075" y="1908733"/>
                  </a:lnTo>
                  <a:lnTo>
                    <a:pt x="500253" y="1909851"/>
                  </a:lnTo>
                  <a:lnTo>
                    <a:pt x="500697" y="1912099"/>
                  </a:lnTo>
                  <a:lnTo>
                    <a:pt x="507301" y="1910651"/>
                  </a:lnTo>
                  <a:lnTo>
                    <a:pt x="510641" y="1909953"/>
                  </a:lnTo>
                  <a:close/>
                </a:path>
                <a:path w="1304289" h="2946400">
                  <a:moveTo>
                    <a:pt x="513715" y="646518"/>
                  </a:moveTo>
                  <a:lnTo>
                    <a:pt x="512660" y="644829"/>
                  </a:lnTo>
                  <a:lnTo>
                    <a:pt x="511657" y="641845"/>
                  </a:lnTo>
                  <a:lnTo>
                    <a:pt x="506590" y="646455"/>
                  </a:lnTo>
                  <a:lnTo>
                    <a:pt x="507809" y="647801"/>
                  </a:lnTo>
                  <a:lnTo>
                    <a:pt x="508876" y="649490"/>
                  </a:lnTo>
                  <a:lnTo>
                    <a:pt x="510997" y="650621"/>
                  </a:lnTo>
                  <a:lnTo>
                    <a:pt x="513537" y="648995"/>
                  </a:lnTo>
                  <a:lnTo>
                    <a:pt x="513715" y="646518"/>
                  </a:lnTo>
                  <a:close/>
                </a:path>
                <a:path w="1304289" h="2946400">
                  <a:moveTo>
                    <a:pt x="531342" y="2154758"/>
                  </a:moveTo>
                  <a:lnTo>
                    <a:pt x="523189" y="2153818"/>
                  </a:lnTo>
                  <a:lnTo>
                    <a:pt x="521068" y="2156472"/>
                  </a:lnTo>
                  <a:lnTo>
                    <a:pt x="523709" y="2164537"/>
                  </a:lnTo>
                  <a:lnTo>
                    <a:pt x="529272" y="2157450"/>
                  </a:lnTo>
                  <a:lnTo>
                    <a:pt x="531342" y="2154758"/>
                  </a:lnTo>
                  <a:close/>
                </a:path>
                <a:path w="1304289" h="2946400">
                  <a:moveTo>
                    <a:pt x="531469" y="873404"/>
                  </a:moveTo>
                  <a:lnTo>
                    <a:pt x="526491" y="866609"/>
                  </a:lnTo>
                  <a:lnTo>
                    <a:pt x="524713" y="870686"/>
                  </a:lnTo>
                  <a:lnTo>
                    <a:pt x="522414" y="876058"/>
                  </a:lnTo>
                  <a:lnTo>
                    <a:pt x="527773" y="875080"/>
                  </a:lnTo>
                  <a:lnTo>
                    <a:pt x="531469" y="873404"/>
                  </a:lnTo>
                  <a:close/>
                </a:path>
                <a:path w="1304289" h="2946400">
                  <a:moveTo>
                    <a:pt x="533742" y="1289850"/>
                  </a:moveTo>
                  <a:lnTo>
                    <a:pt x="515213" y="1289138"/>
                  </a:lnTo>
                  <a:lnTo>
                    <a:pt x="521284" y="1295806"/>
                  </a:lnTo>
                  <a:lnTo>
                    <a:pt x="525551" y="1298079"/>
                  </a:lnTo>
                  <a:lnTo>
                    <a:pt x="529285" y="1296060"/>
                  </a:lnTo>
                  <a:lnTo>
                    <a:pt x="533742" y="1289850"/>
                  </a:lnTo>
                  <a:close/>
                </a:path>
                <a:path w="1304289" h="2946400">
                  <a:moveTo>
                    <a:pt x="562597" y="2158657"/>
                  </a:moveTo>
                  <a:lnTo>
                    <a:pt x="561848" y="2156460"/>
                  </a:lnTo>
                  <a:lnTo>
                    <a:pt x="561594" y="2152866"/>
                  </a:lnTo>
                  <a:lnTo>
                    <a:pt x="555066" y="2150249"/>
                  </a:lnTo>
                  <a:lnTo>
                    <a:pt x="551675" y="2152777"/>
                  </a:lnTo>
                  <a:lnTo>
                    <a:pt x="548614" y="2162378"/>
                  </a:lnTo>
                  <a:lnTo>
                    <a:pt x="558888" y="2159660"/>
                  </a:lnTo>
                  <a:lnTo>
                    <a:pt x="562597" y="2158657"/>
                  </a:lnTo>
                  <a:close/>
                </a:path>
                <a:path w="1304289" h="2946400">
                  <a:moveTo>
                    <a:pt x="568591" y="2423414"/>
                  </a:moveTo>
                  <a:lnTo>
                    <a:pt x="566788" y="2422575"/>
                  </a:lnTo>
                  <a:lnTo>
                    <a:pt x="563321" y="2420886"/>
                  </a:lnTo>
                  <a:lnTo>
                    <a:pt x="560311" y="2428113"/>
                  </a:lnTo>
                  <a:lnTo>
                    <a:pt x="558863" y="2431758"/>
                  </a:lnTo>
                  <a:lnTo>
                    <a:pt x="562724" y="2433751"/>
                  </a:lnTo>
                  <a:lnTo>
                    <a:pt x="564654" y="2430297"/>
                  </a:lnTo>
                  <a:lnTo>
                    <a:pt x="568591" y="2423414"/>
                  </a:lnTo>
                  <a:close/>
                </a:path>
                <a:path w="1304289" h="2946400">
                  <a:moveTo>
                    <a:pt x="577634" y="1130122"/>
                  </a:moveTo>
                  <a:lnTo>
                    <a:pt x="569429" y="1128293"/>
                  </a:lnTo>
                  <a:lnTo>
                    <a:pt x="569239" y="1129347"/>
                  </a:lnTo>
                  <a:lnTo>
                    <a:pt x="569087" y="1130401"/>
                  </a:lnTo>
                  <a:lnTo>
                    <a:pt x="568871" y="1131468"/>
                  </a:lnTo>
                  <a:lnTo>
                    <a:pt x="571652" y="1131836"/>
                  </a:lnTo>
                  <a:lnTo>
                    <a:pt x="574395" y="1132179"/>
                  </a:lnTo>
                  <a:lnTo>
                    <a:pt x="577189" y="1132560"/>
                  </a:lnTo>
                  <a:lnTo>
                    <a:pt x="577481" y="1130935"/>
                  </a:lnTo>
                  <a:lnTo>
                    <a:pt x="577634" y="1130122"/>
                  </a:lnTo>
                  <a:close/>
                </a:path>
                <a:path w="1304289" h="2946400">
                  <a:moveTo>
                    <a:pt x="624611" y="1022273"/>
                  </a:moveTo>
                  <a:lnTo>
                    <a:pt x="623646" y="1021143"/>
                  </a:lnTo>
                  <a:lnTo>
                    <a:pt x="622858" y="1019492"/>
                  </a:lnTo>
                  <a:lnTo>
                    <a:pt x="619836" y="1021041"/>
                  </a:lnTo>
                  <a:lnTo>
                    <a:pt x="616902" y="1022578"/>
                  </a:lnTo>
                  <a:lnTo>
                    <a:pt x="612101" y="1025067"/>
                  </a:lnTo>
                  <a:lnTo>
                    <a:pt x="619810" y="1029893"/>
                  </a:lnTo>
                  <a:lnTo>
                    <a:pt x="622249" y="1026490"/>
                  </a:lnTo>
                  <a:lnTo>
                    <a:pt x="624306" y="1022731"/>
                  </a:lnTo>
                  <a:lnTo>
                    <a:pt x="624611" y="1022273"/>
                  </a:lnTo>
                  <a:close/>
                </a:path>
                <a:path w="1304289" h="2946400">
                  <a:moveTo>
                    <a:pt x="633590" y="1822094"/>
                  </a:moveTo>
                  <a:lnTo>
                    <a:pt x="633349" y="1818627"/>
                  </a:lnTo>
                  <a:lnTo>
                    <a:pt x="631647" y="1816874"/>
                  </a:lnTo>
                  <a:lnTo>
                    <a:pt x="630567" y="1815122"/>
                  </a:lnTo>
                  <a:lnTo>
                    <a:pt x="628459" y="1817179"/>
                  </a:lnTo>
                  <a:lnTo>
                    <a:pt x="627367" y="1818182"/>
                  </a:lnTo>
                  <a:lnTo>
                    <a:pt x="627202" y="1819960"/>
                  </a:lnTo>
                  <a:lnTo>
                    <a:pt x="626541" y="1821929"/>
                  </a:lnTo>
                  <a:lnTo>
                    <a:pt x="627456" y="1824456"/>
                  </a:lnTo>
                  <a:lnTo>
                    <a:pt x="630478" y="1825663"/>
                  </a:lnTo>
                  <a:lnTo>
                    <a:pt x="630847" y="1825320"/>
                  </a:lnTo>
                  <a:lnTo>
                    <a:pt x="632117" y="1824050"/>
                  </a:lnTo>
                  <a:lnTo>
                    <a:pt x="633590" y="1822094"/>
                  </a:lnTo>
                  <a:close/>
                </a:path>
                <a:path w="1304289" h="2946400">
                  <a:moveTo>
                    <a:pt x="646328" y="2467127"/>
                  </a:moveTo>
                  <a:lnTo>
                    <a:pt x="646239" y="2464892"/>
                  </a:lnTo>
                  <a:lnTo>
                    <a:pt x="646163" y="2462631"/>
                  </a:lnTo>
                  <a:lnTo>
                    <a:pt x="645896" y="2460421"/>
                  </a:lnTo>
                  <a:lnTo>
                    <a:pt x="645845" y="2460282"/>
                  </a:lnTo>
                  <a:lnTo>
                    <a:pt x="643293" y="2460231"/>
                  </a:lnTo>
                  <a:lnTo>
                    <a:pt x="643280" y="2460409"/>
                  </a:lnTo>
                  <a:lnTo>
                    <a:pt x="642848" y="2462530"/>
                  </a:lnTo>
                  <a:lnTo>
                    <a:pt x="642683" y="2464714"/>
                  </a:lnTo>
                  <a:lnTo>
                    <a:pt x="642429" y="2466860"/>
                  </a:lnTo>
                  <a:lnTo>
                    <a:pt x="645058" y="2467051"/>
                  </a:lnTo>
                  <a:lnTo>
                    <a:pt x="646328" y="2467127"/>
                  </a:lnTo>
                  <a:close/>
                </a:path>
                <a:path w="1304289" h="2946400">
                  <a:moveTo>
                    <a:pt x="682790" y="674738"/>
                  </a:moveTo>
                  <a:lnTo>
                    <a:pt x="675233" y="673976"/>
                  </a:lnTo>
                  <a:lnTo>
                    <a:pt x="674725" y="677849"/>
                  </a:lnTo>
                  <a:lnTo>
                    <a:pt x="677379" y="677646"/>
                  </a:lnTo>
                  <a:lnTo>
                    <a:pt x="680123" y="677481"/>
                  </a:lnTo>
                  <a:lnTo>
                    <a:pt x="682777" y="677278"/>
                  </a:lnTo>
                  <a:lnTo>
                    <a:pt x="682790" y="674738"/>
                  </a:lnTo>
                  <a:close/>
                </a:path>
                <a:path w="1304289" h="2946400">
                  <a:moveTo>
                    <a:pt x="721791" y="243878"/>
                  </a:moveTo>
                  <a:lnTo>
                    <a:pt x="717778" y="242303"/>
                  </a:lnTo>
                  <a:lnTo>
                    <a:pt x="715098" y="241122"/>
                  </a:lnTo>
                  <a:lnTo>
                    <a:pt x="709396" y="239191"/>
                  </a:lnTo>
                  <a:lnTo>
                    <a:pt x="706399" y="238429"/>
                  </a:lnTo>
                  <a:lnTo>
                    <a:pt x="703440" y="237591"/>
                  </a:lnTo>
                  <a:lnTo>
                    <a:pt x="702462" y="241211"/>
                  </a:lnTo>
                  <a:lnTo>
                    <a:pt x="706678" y="242684"/>
                  </a:lnTo>
                  <a:lnTo>
                    <a:pt x="710628" y="245465"/>
                  </a:lnTo>
                  <a:lnTo>
                    <a:pt x="715314" y="246799"/>
                  </a:lnTo>
                  <a:lnTo>
                    <a:pt x="721791" y="243878"/>
                  </a:lnTo>
                  <a:close/>
                </a:path>
                <a:path w="1304289" h="2946400">
                  <a:moveTo>
                    <a:pt x="723049" y="1184554"/>
                  </a:moveTo>
                  <a:lnTo>
                    <a:pt x="720356" y="1181455"/>
                  </a:lnTo>
                  <a:lnTo>
                    <a:pt x="718121" y="1177556"/>
                  </a:lnTo>
                  <a:lnTo>
                    <a:pt x="712546" y="1174165"/>
                  </a:lnTo>
                  <a:lnTo>
                    <a:pt x="708748" y="1175448"/>
                  </a:lnTo>
                  <a:lnTo>
                    <a:pt x="705586" y="1175550"/>
                  </a:lnTo>
                  <a:lnTo>
                    <a:pt x="706501" y="1178661"/>
                  </a:lnTo>
                  <a:lnTo>
                    <a:pt x="706488" y="1183284"/>
                  </a:lnTo>
                  <a:lnTo>
                    <a:pt x="712177" y="1186713"/>
                  </a:lnTo>
                  <a:lnTo>
                    <a:pt x="717029" y="1186789"/>
                  </a:lnTo>
                  <a:lnTo>
                    <a:pt x="721360" y="1187754"/>
                  </a:lnTo>
                  <a:lnTo>
                    <a:pt x="723049" y="1184554"/>
                  </a:lnTo>
                  <a:close/>
                </a:path>
                <a:path w="1304289" h="2946400">
                  <a:moveTo>
                    <a:pt x="724496" y="2025510"/>
                  </a:moveTo>
                  <a:lnTo>
                    <a:pt x="716927" y="2019388"/>
                  </a:lnTo>
                  <a:lnTo>
                    <a:pt x="713574" y="2021535"/>
                  </a:lnTo>
                  <a:lnTo>
                    <a:pt x="707885" y="2028012"/>
                  </a:lnTo>
                  <a:lnTo>
                    <a:pt x="724496" y="2025510"/>
                  </a:lnTo>
                  <a:close/>
                </a:path>
                <a:path w="1304289" h="2946400">
                  <a:moveTo>
                    <a:pt x="727138" y="365975"/>
                  </a:moveTo>
                  <a:lnTo>
                    <a:pt x="717118" y="360527"/>
                  </a:lnTo>
                  <a:lnTo>
                    <a:pt x="719086" y="373392"/>
                  </a:lnTo>
                  <a:lnTo>
                    <a:pt x="722490" y="370230"/>
                  </a:lnTo>
                  <a:lnTo>
                    <a:pt x="727138" y="365975"/>
                  </a:lnTo>
                  <a:close/>
                </a:path>
                <a:path w="1304289" h="2946400">
                  <a:moveTo>
                    <a:pt x="739813" y="1914372"/>
                  </a:moveTo>
                  <a:lnTo>
                    <a:pt x="738276" y="1912353"/>
                  </a:lnTo>
                  <a:lnTo>
                    <a:pt x="736917" y="1908746"/>
                  </a:lnTo>
                  <a:lnTo>
                    <a:pt x="734707" y="1911908"/>
                  </a:lnTo>
                  <a:lnTo>
                    <a:pt x="733145" y="1913280"/>
                  </a:lnTo>
                  <a:lnTo>
                    <a:pt x="732790" y="1914918"/>
                  </a:lnTo>
                  <a:lnTo>
                    <a:pt x="732561" y="1915985"/>
                  </a:lnTo>
                  <a:lnTo>
                    <a:pt x="734098" y="1917420"/>
                  </a:lnTo>
                  <a:lnTo>
                    <a:pt x="734822" y="1918690"/>
                  </a:lnTo>
                  <a:lnTo>
                    <a:pt x="736371" y="1917687"/>
                  </a:lnTo>
                  <a:lnTo>
                    <a:pt x="738708" y="1917001"/>
                  </a:lnTo>
                  <a:lnTo>
                    <a:pt x="739813" y="1914372"/>
                  </a:lnTo>
                  <a:close/>
                </a:path>
                <a:path w="1304289" h="2946400">
                  <a:moveTo>
                    <a:pt x="789101" y="1757527"/>
                  </a:moveTo>
                  <a:lnTo>
                    <a:pt x="778903" y="1749564"/>
                  </a:lnTo>
                  <a:lnTo>
                    <a:pt x="778065" y="1750720"/>
                  </a:lnTo>
                  <a:lnTo>
                    <a:pt x="776300" y="1752993"/>
                  </a:lnTo>
                  <a:lnTo>
                    <a:pt x="787323" y="1760016"/>
                  </a:lnTo>
                  <a:lnTo>
                    <a:pt x="788517" y="1758378"/>
                  </a:lnTo>
                  <a:lnTo>
                    <a:pt x="789101" y="1757527"/>
                  </a:lnTo>
                  <a:close/>
                </a:path>
                <a:path w="1304289" h="2946400">
                  <a:moveTo>
                    <a:pt x="790486" y="1204010"/>
                  </a:moveTo>
                  <a:lnTo>
                    <a:pt x="788085" y="1201254"/>
                  </a:lnTo>
                  <a:lnTo>
                    <a:pt x="785837" y="1203261"/>
                  </a:lnTo>
                  <a:lnTo>
                    <a:pt x="783602" y="1205280"/>
                  </a:lnTo>
                  <a:lnTo>
                    <a:pt x="781316" y="1207262"/>
                  </a:lnTo>
                  <a:lnTo>
                    <a:pt x="781926" y="1207973"/>
                  </a:lnTo>
                  <a:lnTo>
                    <a:pt x="783259" y="1209433"/>
                  </a:lnTo>
                  <a:lnTo>
                    <a:pt x="785685" y="1207630"/>
                  </a:lnTo>
                  <a:lnTo>
                    <a:pt x="788060" y="1205814"/>
                  </a:lnTo>
                  <a:lnTo>
                    <a:pt x="790486" y="1204010"/>
                  </a:lnTo>
                  <a:close/>
                </a:path>
                <a:path w="1304289" h="2946400">
                  <a:moveTo>
                    <a:pt x="791514" y="217690"/>
                  </a:moveTo>
                  <a:lnTo>
                    <a:pt x="789609" y="217627"/>
                  </a:lnTo>
                  <a:lnTo>
                    <a:pt x="787768" y="217614"/>
                  </a:lnTo>
                  <a:lnTo>
                    <a:pt x="785888" y="217538"/>
                  </a:lnTo>
                  <a:lnTo>
                    <a:pt x="786117" y="220497"/>
                  </a:lnTo>
                  <a:lnTo>
                    <a:pt x="786257" y="223456"/>
                  </a:lnTo>
                  <a:lnTo>
                    <a:pt x="786803" y="226390"/>
                  </a:lnTo>
                  <a:lnTo>
                    <a:pt x="786828" y="226606"/>
                  </a:lnTo>
                  <a:lnTo>
                    <a:pt x="790663" y="226568"/>
                  </a:lnTo>
                  <a:lnTo>
                    <a:pt x="790702" y="226301"/>
                  </a:lnTo>
                  <a:lnTo>
                    <a:pt x="791197" y="223481"/>
                  </a:lnTo>
                  <a:lnTo>
                    <a:pt x="791311" y="220573"/>
                  </a:lnTo>
                  <a:lnTo>
                    <a:pt x="791514" y="217690"/>
                  </a:lnTo>
                  <a:close/>
                </a:path>
                <a:path w="1304289" h="2946400">
                  <a:moveTo>
                    <a:pt x="809180" y="379450"/>
                  </a:moveTo>
                  <a:lnTo>
                    <a:pt x="808431" y="376948"/>
                  </a:lnTo>
                  <a:lnTo>
                    <a:pt x="806754" y="372237"/>
                  </a:lnTo>
                  <a:lnTo>
                    <a:pt x="805548" y="372732"/>
                  </a:lnTo>
                  <a:lnTo>
                    <a:pt x="803122" y="373761"/>
                  </a:lnTo>
                  <a:lnTo>
                    <a:pt x="804329" y="375970"/>
                  </a:lnTo>
                  <a:lnTo>
                    <a:pt x="805459" y="378193"/>
                  </a:lnTo>
                  <a:lnTo>
                    <a:pt x="806881" y="380441"/>
                  </a:lnTo>
                  <a:lnTo>
                    <a:pt x="809180" y="379450"/>
                  </a:lnTo>
                  <a:close/>
                </a:path>
                <a:path w="1304289" h="2946400">
                  <a:moveTo>
                    <a:pt x="821448" y="362788"/>
                  </a:moveTo>
                  <a:lnTo>
                    <a:pt x="821067" y="361492"/>
                  </a:lnTo>
                  <a:lnTo>
                    <a:pt x="820318" y="358902"/>
                  </a:lnTo>
                  <a:lnTo>
                    <a:pt x="817676" y="359651"/>
                  </a:lnTo>
                  <a:lnTo>
                    <a:pt x="814984" y="360273"/>
                  </a:lnTo>
                  <a:lnTo>
                    <a:pt x="812419" y="361327"/>
                  </a:lnTo>
                  <a:lnTo>
                    <a:pt x="812152" y="361480"/>
                  </a:lnTo>
                  <a:lnTo>
                    <a:pt x="812850" y="363969"/>
                  </a:lnTo>
                  <a:lnTo>
                    <a:pt x="813092" y="365366"/>
                  </a:lnTo>
                  <a:lnTo>
                    <a:pt x="815860" y="364502"/>
                  </a:lnTo>
                  <a:lnTo>
                    <a:pt x="818680" y="363651"/>
                  </a:lnTo>
                  <a:lnTo>
                    <a:pt x="821448" y="362788"/>
                  </a:lnTo>
                  <a:close/>
                </a:path>
                <a:path w="1304289" h="2946400">
                  <a:moveTo>
                    <a:pt x="829424" y="4851"/>
                  </a:moveTo>
                  <a:lnTo>
                    <a:pt x="821524" y="12"/>
                  </a:lnTo>
                  <a:lnTo>
                    <a:pt x="817460" y="0"/>
                  </a:lnTo>
                  <a:lnTo>
                    <a:pt x="816152" y="7454"/>
                  </a:lnTo>
                  <a:lnTo>
                    <a:pt x="815936" y="8610"/>
                  </a:lnTo>
                  <a:lnTo>
                    <a:pt x="817359" y="10071"/>
                  </a:lnTo>
                  <a:lnTo>
                    <a:pt x="818438" y="12242"/>
                  </a:lnTo>
                  <a:lnTo>
                    <a:pt x="821613" y="10096"/>
                  </a:lnTo>
                  <a:lnTo>
                    <a:pt x="824458" y="8242"/>
                  </a:lnTo>
                  <a:lnTo>
                    <a:pt x="829424" y="4851"/>
                  </a:lnTo>
                  <a:close/>
                </a:path>
                <a:path w="1304289" h="2946400">
                  <a:moveTo>
                    <a:pt x="833678" y="1094397"/>
                  </a:moveTo>
                  <a:lnTo>
                    <a:pt x="823188" y="1089914"/>
                  </a:lnTo>
                  <a:lnTo>
                    <a:pt x="822452" y="1092123"/>
                  </a:lnTo>
                  <a:lnTo>
                    <a:pt x="822109" y="1093254"/>
                  </a:lnTo>
                  <a:lnTo>
                    <a:pt x="832307" y="1097610"/>
                  </a:lnTo>
                  <a:lnTo>
                    <a:pt x="832789" y="1096543"/>
                  </a:lnTo>
                  <a:lnTo>
                    <a:pt x="833678" y="1094397"/>
                  </a:lnTo>
                  <a:close/>
                </a:path>
                <a:path w="1304289" h="2946400">
                  <a:moveTo>
                    <a:pt x="833920" y="84797"/>
                  </a:moveTo>
                  <a:lnTo>
                    <a:pt x="830808" y="79959"/>
                  </a:lnTo>
                  <a:lnTo>
                    <a:pt x="828179" y="77685"/>
                  </a:lnTo>
                  <a:lnTo>
                    <a:pt x="822375" y="80962"/>
                  </a:lnTo>
                  <a:lnTo>
                    <a:pt x="824852" y="86791"/>
                  </a:lnTo>
                  <a:lnTo>
                    <a:pt x="827862" y="88074"/>
                  </a:lnTo>
                  <a:lnTo>
                    <a:pt x="833920" y="84797"/>
                  </a:lnTo>
                  <a:close/>
                </a:path>
                <a:path w="1304289" h="2946400">
                  <a:moveTo>
                    <a:pt x="836688" y="1347685"/>
                  </a:moveTo>
                  <a:lnTo>
                    <a:pt x="836523" y="1342720"/>
                  </a:lnTo>
                  <a:lnTo>
                    <a:pt x="830199" y="1341374"/>
                  </a:lnTo>
                  <a:lnTo>
                    <a:pt x="823887" y="1340739"/>
                  </a:lnTo>
                  <a:lnTo>
                    <a:pt x="817626" y="1342301"/>
                  </a:lnTo>
                  <a:lnTo>
                    <a:pt x="811504" y="1347558"/>
                  </a:lnTo>
                  <a:lnTo>
                    <a:pt x="836688" y="1347685"/>
                  </a:lnTo>
                  <a:close/>
                </a:path>
                <a:path w="1304289" h="2946400">
                  <a:moveTo>
                    <a:pt x="843800" y="1477073"/>
                  </a:moveTo>
                  <a:lnTo>
                    <a:pt x="832446" y="1477937"/>
                  </a:lnTo>
                  <a:lnTo>
                    <a:pt x="832637" y="1479842"/>
                  </a:lnTo>
                  <a:lnTo>
                    <a:pt x="832777" y="1480820"/>
                  </a:lnTo>
                  <a:lnTo>
                    <a:pt x="839927" y="1480108"/>
                  </a:lnTo>
                  <a:lnTo>
                    <a:pt x="843546" y="1479765"/>
                  </a:lnTo>
                  <a:lnTo>
                    <a:pt x="843584" y="1478864"/>
                  </a:lnTo>
                  <a:lnTo>
                    <a:pt x="843800" y="1477073"/>
                  </a:lnTo>
                  <a:close/>
                </a:path>
                <a:path w="1304289" h="2946400">
                  <a:moveTo>
                    <a:pt x="866813" y="1110856"/>
                  </a:moveTo>
                  <a:lnTo>
                    <a:pt x="864108" y="1109789"/>
                  </a:lnTo>
                  <a:lnTo>
                    <a:pt x="858685" y="1107706"/>
                  </a:lnTo>
                  <a:lnTo>
                    <a:pt x="858240" y="1109459"/>
                  </a:lnTo>
                  <a:lnTo>
                    <a:pt x="857834" y="1111186"/>
                  </a:lnTo>
                  <a:lnTo>
                    <a:pt x="857364" y="1112939"/>
                  </a:lnTo>
                  <a:lnTo>
                    <a:pt x="865632" y="1114793"/>
                  </a:lnTo>
                  <a:lnTo>
                    <a:pt x="866038" y="1113485"/>
                  </a:lnTo>
                  <a:lnTo>
                    <a:pt x="866457" y="1112177"/>
                  </a:lnTo>
                  <a:lnTo>
                    <a:pt x="866813" y="1110856"/>
                  </a:lnTo>
                  <a:close/>
                </a:path>
                <a:path w="1304289" h="2946400">
                  <a:moveTo>
                    <a:pt x="871537" y="995426"/>
                  </a:moveTo>
                  <a:lnTo>
                    <a:pt x="870724" y="993101"/>
                  </a:lnTo>
                  <a:lnTo>
                    <a:pt x="870572" y="989711"/>
                  </a:lnTo>
                  <a:lnTo>
                    <a:pt x="867486" y="991527"/>
                  </a:lnTo>
                  <a:lnTo>
                    <a:pt x="865212" y="992111"/>
                  </a:lnTo>
                  <a:lnTo>
                    <a:pt x="863815" y="994600"/>
                  </a:lnTo>
                  <a:lnTo>
                    <a:pt x="865149" y="996708"/>
                  </a:lnTo>
                  <a:lnTo>
                    <a:pt x="865593" y="998359"/>
                  </a:lnTo>
                  <a:lnTo>
                    <a:pt x="867371" y="997775"/>
                  </a:lnTo>
                  <a:lnTo>
                    <a:pt x="869759" y="997686"/>
                  </a:lnTo>
                  <a:lnTo>
                    <a:pt x="871537" y="995426"/>
                  </a:lnTo>
                  <a:close/>
                </a:path>
                <a:path w="1304289" h="2946400">
                  <a:moveTo>
                    <a:pt x="897051" y="1160284"/>
                  </a:moveTo>
                  <a:lnTo>
                    <a:pt x="893660" y="1160056"/>
                  </a:lnTo>
                  <a:lnTo>
                    <a:pt x="886841" y="1159637"/>
                  </a:lnTo>
                  <a:lnTo>
                    <a:pt x="886460" y="1163320"/>
                  </a:lnTo>
                  <a:lnTo>
                    <a:pt x="889647" y="1163739"/>
                  </a:lnTo>
                  <a:lnTo>
                    <a:pt x="892873" y="1164132"/>
                  </a:lnTo>
                  <a:lnTo>
                    <a:pt x="896073" y="1164551"/>
                  </a:lnTo>
                  <a:lnTo>
                    <a:pt x="896416" y="1163129"/>
                  </a:lnTo>
                  <a:lnTo>
                    <a:pt x="897051" y="1160284"/>
                  </a:lnTo>
                  <a:close/>
                </a:path>
                <a:path w="1304289" h="2946400">
                  <a:moveTo>
                    <a:pt x="927531" y="2179536"/>
                  </a:moveTo>
                  <a:lnTo>
                    <a:pt x="917422" y="2174367"/>
                  </a:lnTo>
                  <a:lnTo>
                    <a:pt x="916038" y="2177186"/>
                  </a:lnTo>
                  <a:lnTo>
                    <a:pt x="919467" y="2178926"/>
                  </a:lnTo>
                  <a:lnTo>
                    <a:pt x="922807" y="2180666"/>
                  </a:lnTo>
                  <a:lnTo>
                    <a:pt x="926172" y="2182368"/>
                  </a:lnTo>
                  <a:lnTo>
                    <a:pt x="926630" y="2181453"/>
                  </a:lnTo>
                  <a:lnTo>
                    <a:pt x="927531" y="2179536"/>
                  </a:lnTo>
                  <a:close/>
                </a:path>
                <a:path w="1304289" h="2946400">
                  <a:moveTo>
                    <a:pt x="933107" y="2130183"/>
                  </a:moveTo>
                  <a:lnTo>
                    <a:pt x="932294" y="2126932"/>
                  </a:lnTo>
                  <a:lnTo>
                    <a:pt x="932472" y="2122017"/>
                  </a:lnTo>
                  <a:lnTo>
                    <a:pt x="926706" y="2118499"/>
                  </a:lnTo>
                  <a:lnTo>
                    <a:pt x="921651" y="2118410"/>
                  </a:lnTo>
                  <a:lnTo>
                    <a:pt x="917181" y="2117407"/>
                  </a:lnTo>
                  <a:lnTo>
                    <a:pt x="914463" y="2120201"/>
                  </a:lnTo>
                  <a:lnTo>
                    <a:pt x="917549" y="2123935"/>
                  </a:lnTo>
                  <a:lnTo>
                    <a:pt x="920153" y="2128393"/>
                  </a:lnTo>
                  <a:lnTo>
                    <a:pt x="924001" y="2131136"/>
                  </a:lnTo>
                  <a:lnTo>
                    <a:pt x="925804" y="2132457"/>
                  </a:lnTo>
                  <a:lnTo>
                    <a:pt x="929982" y="2130602"/>
                  </a:lnTo>
                  <a:lnTo>
                    <a:pt x="933107" y="2130183"/>
                  </a:lnTo>
                  <a:close/>
                </a:path>
                <a:path w="1304289" h="2946400">
                  <a:moveTo>
                    <a:pt x="943914" y="1393888"/>
                  </a:moveTo>
                  <a:lnTo>
                    <a:pt x="943368" y="1390332"/>
                  </a:lnTo>
                  <a:lnTo>
                    <a:pt x="935253" y="1390523"/>
                  </a:lnTo>
                  <a:lnTo>
                    <a:pt x="943533" y="1402130"/>
                  </a:lnTo>
                  <a:lnTo>
                    <a:pt x="943914" y="1393888"/>
                  </a:lnTo>
                  <a:close/>
                </a:path>
                <a:path w="1304289" h="2946400">
                  <a:moveTo>
                    <a:pt x="965746" y="711796"/>
                  </a:moveTo>
                  <a:lnTo>
                    <a:pt x="959764" y="706501"/>
                  </a:lnTo>
                  <a:lnTo>
                    <a:pt x="956576" y="705358"/>
                  </a:lnTo>
                  <a:lnTo>
                    <a:pt x="951674" y="711822"/>
                  </a:lnTo>
                  <a:lnTo>
                    <a:pt x="965746" y="711796"/>
                  </a:lnTo>
                  <a:close/>
                </a:path>
                <a:path w="1304289" h="2946400">
                  <a:moveTo>
                    <a:pt x="989482" y="1807425"/>
                  </a:moveTo>
                  <a:lnTo>
                    <a:pt x="987501" y="1800009"/>
                  </a:lnTo>
                  <a:lnTo>
                    <a:pt x="986561" y="1800326"/>
                  </a:lnTo>
                  <a:lnTo>
                    <a:pt x="984694" y="1800796"/>
                  </a:lnTo>
                  <a:lnTo>
                    <a:pt x="985266" y="1803311"/>
                  </a:lnTo>
                  <a:lnTo>
                    <a:pt x="986028" y="1805749"/>
                  </a:lnTo>
                  <a:lnTo>
                    <a:pt x="986726" y="1808175"/>
                  </a:lnTo>
                  <a:lnTo>
                    <a:pt x="987640" y="1807908"/>
                  </a:lnTo>
                  <a:lnTo>
                    <a:pt x="989482" y="1807425"/>
                  </a:lnTo>
                  <a:close/>
                </a:path>
                <a:path w="1304289" h="2946400">
                  <a:moveTo>
                    <a:pt x="1010729" y="2101583"/>
                  </a:moveTo>
                  <a:lnTo>
                    <a:pt x="998893" y="2090432"/>
                  </a:lnTo>
                  <a:lnTo>
                    <a:pt x="1006170" y="2084209"/>
                  </a:lnTo>
                  <a:lnTo>
                    <a:pt x="998550" y="2074837"/>
                  </a:lnTo>
                  <a:lnTo>
                    <a:pt x="989152" y="2080272"/>
                  </a:lnTo>
                  <a:lnTo>
                    <a:pt x="984186" y="2084387"/>
                  </a:lnTo>
                  <a:lnTo>
                    <a:pt x="982776" y="2088235"/>
                  </a:lnTo>
                  <a:lnTo>
                    <a:pt x="984046" y="2092896"/>
                  </a:lnTo>
                  <a:lnTo>
                    <a:pt x="987679" y="2098573"/>
                  </a:lnTo>
                  <a:lnTo>
                    <a:pt x="993076" y="2101913"/>
                  </a:lnTo>
                  <a:lnTo>
                    <a:pt x="1000633" y="2102916"/>
                  </a:lnTo>
                  <a:lnTo>
                    <a:pt x="1010729" y="2101583"/>
                  </a:lnTo>
                  <a:close/>
                </a:path>
                <a:path w="1304289" h="2946400">
                  <a:moveTo>
                    <a:pt x="1022794" y="2130602"/>
                  </a:moveTo>
                  <a:lnTo>
                    <a:pt x="1021892" y="2128977"/>
                  </a:lnTo>
                  <a:lnTo>
                    <a:pt x="1021029" y="2127351"/>
                  </a:lnTo>
                  <a:lnTo>
                    <a:pt x="1019670" y="2124913"/>
                  </a:lnTo>
                  <a:lnTo>
                    <a:pt x="1018057" y="2126716"/>
                  </a:lnTo>
                  <a:lnTo>
                    <a:pt x="1016330" y="2127808"/>
                  </a:lnTo>
                  <a:lnTo>
                    <a:pt x="1016495" y="2128634"/>
                  </a:lnTo>
                  <a:lnTo>
                    <a:pt x="1016673" y="2129929"/>
                  </a:lnTo>
                  <a:lnTo>
                    <a:pt x="1017866" y="2131618"/>
                  </a:lnTo>
                  <a:lnTo>
                    <a:pt x="1019060" y="2132063"/>
                  </a:lnTo>
                  <a:lnTo>
                    <a:pt x="1019962" y="2132406"/>
                  </a:lnTo>
                  <a:lnTo>
                    <a:pt x="1021524" y="2131136"/>
                  </a:lnTo>
                  <a:lnTo>
                    <a:pt x="1022794" y="2130602"/>
                  </a:lnTo>
                  <a:close/>
                </a:path>
                <a:path w="1304289" h="2946400">
                  <a:moveTo>
                    <a:pt x="1024115" y="1102563"/>
                  </a:moveTo>
                  <a:lnTo>
                    <a:pt x="1023848" y="1101686"/>
                  </a:lnTo>
                  <a:lnTo>
                    <a:pt x="1023543" y="1100797"/>
                  </a:lnTo>
                  <a:lnTo>
                    <a:pt x="1023302" y="1099934"/>
                  </a:lnTo>
                  <a:lnTo>
                    <a:pt x="1018527" y="1101013"/>
                  </a:lnTo>
                  <a:lnTo>
                    <a:pt x="1016165" y="1101572"/>
                  </a:lnTo>
                  <a:lnTo>
                    <a:pt x="1016482" y="1102817"/>
                  </a:lnTo>
                  <a:lnTo>
                    <a:pt x="1016825" y="1104087"/>
                  </a:lnTo>
                  <a:lnTo>
                    <a:pt x="1017130" y="1105319"/>
                  </a:lnTo>
                  <a:lnTo>
                    <a:pt x="1024115" y="1102563"/>
                  </a:lnTo>
                  <a:close/>
                </a:path>
                <a:path w="1304289" h="2946400">
                  <a:moveTo>
                    <a:pt x="1041349" y="1698828"/>
                  </a:moveTo>
                  <a:lnTo>
                    <a:pt x="1040993" y="1698193"/>
                  </a:lnTo>
                  <a:lnTo>
                    <a:pt x="1040663" y="1697532"/>
                  </a:lnTo>
                  <a:lnTo>
                    <a:pt x="1040282" y="1696885"/>
                  </a:lnTo>
                  <a:lnTo>
                    <a:pt x="1038644" y="1697228"/>
                  </a:lnTo>
                  <a:lnTo>
                    <a:pt x="1036459" y="1697050"/>
                  </a:lnTo>
                  <a:lnTo>
                    <a:pt x="1035443" y="1698053"/>
                  </a:lnTo>
                  <a:lnTo>
                    <a:pt x="1034135" y="1699298"/>
                  </a:lnTo>
                  <a:lnTo>
                    <a:pt x="1033716" y="1701495"/>
                  </a:lnTo>
                  <a:lnTo>
                    <a:pt x="1032967" y="1703285"/>
                  </a:lnTo>
                  <a:lnTo>
                    <a:pt x="1034846" y="1704555"/>
                  </a:lnTo>
                  <a:lnTo>
                    <a:pt x="1037031" y="1702650"/>
                  </a:lnTo>
                  <a:lnTo>
                    <a:pt x="1039177" y="1700733"/>
                  </a:lnTo>
                  <a:lnTo>
                    <a:pt x="1041349" y="1698828"/>
                  </a:lnTo>
                  <a:close/>
                </a:path>
                <a:path w="1304289" h="2946400">
                  <a:moveTo>
                    <a:pt x="1079144" y="2063584"/>
                  </a:moveTo>
                  <a:lnTo>
                    <a:pt x="1072426" y="2059470"/>
                  </a:lnTo>
                  <a:lnTo>
                    <a:pt x="1069479" y="2060917"/>
                  </a:lnTo>
                  <a:lnTo>
                    <a:pt x="1068527" y="2069020"/>
                  </a:lnTo>
                  <a:lnTo>
                    <a:pt x="1073302" y="2066594"/>
                  </a:lnTo>
                  <a:lnTo>
                    <a:pt x="1079144" y="2063584"/>
                  </a:lnTo>
                  <a:close/>
                </a:path>
                <a:path w="1304289" h="2946400">
                  <a:moveTo>
                    <a:pt x="1152182" y="271106"/>
                  </a:moveTo>
                  <a:lnTo>
                    <a:pt x="1151928" y="270205"/>
                  </a:lnTo>
                  <a:lnTo>
                    <a:pt x="1151293" y="268376"/>
                  </a:lnTo>
                  <a:lnTo>
                    <a:pt x="1140028" y="271132"/>
                  </a:lnTo>
                  <a:lnTo>
                    <a:pt x="1140599" y="272694"/>
                  </a:lnTo>
                  <a:lnTo>
                    <a:pt x="1141145" y="274256"/>
                  </a:lnTo>
                  <a:lnTo>
                    <a:pt x="1141730" y="275805"/>
                  </a:lnTo>
                  <a:lnTo>
                    <a:pt x="1145235" y="274256"/>
                  </a:lnTo>
                  <a:lnTo>
                    <a:pt x="1152182" y="271106"/>
                  </a:lnTo>
                  <a:close/>
                </a:path>
                <a:path w="1304289" h="2946400">
                  <a:moveTo>
                    <a:pt x="1209509" y="1007541"/>
                  </a:moveTo>
                  <a:lnTo>
                    <a:pt x="1207757" y="1001610"/>
                  </a:lnTo>
                  <a:lnTo>
                    <a:pt x="1198905" y="996276"/>
                  </a:lnTo>
                  <a:lnTo>
                    <a:pt x="1199159" y="1002309"/>
                  </a:lnTo>
                  <a:lnTo>
                    <a:pt x="1199349" y="1008303"/>
                  </a:lnTo>
                  <a:lnTo>
                    <a:pt x="1199578" y="1014323"/>
                  </a:lnTo>
                  <a:lnTo>
                    <a:pt x="1204404" y="1014260"/>
                  </a:lnTo>
                  <a:lnTo>
                    <a:pt x="1209509" y="1007541"/>
                  </a:lnTo>
                  <a:close/>
                </a:path>
                <a:path w="1304289" h="2946400">
                  <a:moveTo>
                    <a:pt x="1235697" y="687819"/>
                  </a:moveTo>
                  <a:lnTo>
                    <a:pt x="1234846" y="676859"/>
                  </a:lnTo>
                  <a:lnTo>
                    <a:pt x="1232255" y="673608"/>
                  </a:lnTo>
                  <a:lnTo>
                    <a:pt x="1228915" y="671220"/>
                  </a:lnTo>
                  <a:lnTo>
                    <a:pt x="1224534" y="673976"/>
                  </a:lnTo>
                  <a:lnTo>
                    <a:pt x="1223098" y="676109"/>
                  </a:lnTo>
                  <a:lnTo>
                    <a:pt x="1220876" y="679310"/>
                  </a:lnTo>
                  <a:lnTo>
                    <a:pt x="1219835" y="683310"/>
                  </a:lnTo>
                  <a:lnTo>
                    <a:pt x="1217828" y="688124"/>
                  </a:lnTo>
                  <a:lnTo>
                    <a:pt x="1230261" y="690638"/>
                  </a:lnTo>
                  <a:lnTo>
                    <a:pt x="1235697" y="687819"/>
                  </a:lnTo>
                  <a:close/>
                </a:path>
                <a:path w="1304289" h="2946400">
                  <a:moveTo>
                    <a:pt x="1251343" y="742340"/>
                  </a:moveTo>
                  <a:lnTo>
                    <a:pt x="1247736" y="740422"/>
                  </a:lnTo>
                  <a:lnTo>
                    <a:pt x="1241158" y="739432"/>
                  </a:lnTo>
                  <a:lnTo>
                    <a:pt x="1242314" y="746023"/>
                  </a:lnTo>
                  <a:lnTo>
                    <a:pt x="1244295" y="749655"/>
                  </a:lnTo>
                  <a:lnTo>
                    <a:pt x="1251280" y="749452"/>
                  </a:lnTo>
                  <a:lnTo>
                    <a:pt x="1251343" y="742340"/>
                  </a:lnTo>
                  <a:close/>
                </a:path>
                <a:path w="1304289" h="2946400">
                  <a:moveTo>
                    <a:pt x="1269339" y="546938"/>
                  </a:moveTo>
                  <a:lnTo>
                    <a:pt x="1268996" y="544449"/>
                  </a:lnTo>
                  <a:lnTo>
                    <a:pt x="1268196" y="542251"/>
                  </a:lnTo>
                  <a:lnTo>
                    <a:pt x="1267320" y="539381"/>
                  </a:lnTo>
                  <a:lnTo>
                    <a:pt x="1265123" y="540423"/>
                  </a:lnTo>
                  <a:lnTo>
                    <a:pt x="1262811" y="541324"/>
                  </a:lnTo>
                  <a:lnTo>
                    <a:pt x="1263472" y="543775"/>
                  </a:lnTo>
                  <a:lnTo>
                    <a:pt x="1264361" y="546011"/>
                  </a:lnTo>
                  <a:lnTo>
                    <a:pt x="1265770" y="548233"/>
                  </a:lnTo>
                  <a:lnTo>
                    <a:pt x="1269339" y="546938"/>
                  </a:lnTo>
                  <a:close/>
                </a:path>
                <a:path w="1304289" h="2946400">
                  <a:moveTo>
                    <a:pt x="1304290" y="1811667"/>
                  </a:moveTo>
                  <a:lnTo>
                    <a:pt x="1303515" y="1809445"/>
                  </a:lnTo>
                  <a:lnTo>
                    <a:pt x="1303274" y="1807476"/>
                  </a:lnTo>
                  <a:lnTo>
                    <a:pt x="1301940" y="1807933"/>
                  </a:lnTo>
                  <a:lnTo>
                    <a:pt x="1300594" y="1808416"/>
                  </a:lnTo>
                  <a:lnTo>
                    <a:pt x="1299248" y="1808848"/>
                  </a:lnTo>
                  <a:lnTo>
                    <a:pt x="1298384" y="1810334"/>
                  </a:lnTo>
                  <a:lnTo>
                    <a:pt x="1297012" y="1811782"/>
                  </a:lnTo>
                  <a:lnTo>
                    <a:pt x="1296885" y="1813306"/>
                  </a:lnTo>
                  <a:lnTo>
                    <a:pt x="1296771" y="1814360"/>
                  </a:lnTo>
                  <a:lnTo>
                    <a:pt x="1298917" y="1816633"/>
                  </a:lnTo>
                  <a:lnTo>
                    <a:pt x="1301013" y="1815884"/>
                  </a:lnTo>
                  <a:lnTo>
                    <a:pt x="1303083" y="1814779"/>
                  </a:lnTo>
                  <a:lnTo>
                    <a:pt x="1303655" y="1813331"/>
                  </a:lnTo>
                  <a:lnTo>
                    <a:pt x="1304290" y="181166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5">
              <a:extLst>
                <a:ext uri="{FF2B5EF4-FFF2-40B4-BE49-F238E27FC236}">
                  <a16:creationId xmlns:a16="http://schemas.microsoft.com/office/drawing/2014/main" id="{AD708BE5-1DA9-7A79-EAE4-D5D930E02A23}"/>
                </a:ext>
              </a:extLst>
            </p:cNvPr>
            <p:cNvSpPr/>
            <p:nvPr/>
          </p:nvSpPr>
          <p:spPr>
            <a:xfrm>
              <a:off x="2628188" y="4434579"/>
              <a:ext cx="2172335" cy="2823845"/>
            </a:xfrm>
            <a:custGeom>
              <a:avLst/>
              <a:gdLst/>
              <a:ahLst/>
              <a:cxnLst/>
              <a:rect l="l" t="t" r="r" b="b"/>
              <a:pathLst>
                <a:path w="2172335" h="2823845">
                  <a:moveTo>
                    <a:pt x="12979" y="2148230"/>
                  </a:moveTo>
                  <a:lnTo>
                    <a:pt x="9931" y="2145322"/>
                  </a:lnTo>
                  <a:lnTo>
                    <a:pt x="0" y="2143836"/>
                  </a:lnTo>
                  <a:lnTo>
                    <a:pt x="5905" y="2157018"/>
                  </a:lnTo>
                  <a:lnTo>
                    <a:pt x="7975" y="2155914"/>
                  </a:lnTo>
                  <a:lnTo>
                    <a:pt x="11455" y="2155088"/>
                  </a:lnTo>
                  <a:lnTo>
                    <a:pt x="12979" y="2148230"/>
                  </a:lnTo>
                  <a:close/>
                </a:path>
                <a:path w="2172335" h="2823845">
                  <a:moveTo>
                    <a:pt x="16497" y="2590457"/>
                  </a:moveTo>
                  <a:lnTo>
                    <a:pt x="16078" y="2587714"/>
                  </a:lnTo>
                  <a:lnTo>
                    <a:pt x="14655" y="2579268"/>
                  </a:lnTo>
                  <a:lnTo>
                    <a:pt x="12954" y="2583637"/>
                  </a:lnTo>
                  <a:lnTo>
                    <a:pt x="11849" y="2585072"/>
                  </a:lnTo>
                  <a:lnTo>
                    <a:pt x="12217" y="2588018"/>
                  </a:lnTo>
                  <a:lnTo>
                    <a:pt x="13347" y="2589542"/>
                  </a:lnTo>
                  <a:lnTo>
                    <a:pt x="14109" y="2591117"/>
                  </a:lnTo>
                  <a:lnTo>
                    <a:pt x="14935" y="2590914"/>
                  </a:lnTo>
                  <a:lnTo>
                    <a:pt x="16497" y="2590457"/>
                  </a:lnTo>
                  <a:close/>
                </a:path>
                <a:path w="2172335" h="2823845">
                  <a:moveTo>
                    <a:pt x="104203" y="2508859"/>
                  </a:moveTo>
                  <a:lnTo>
                    <a:pt x="103492" y="2503868"/>
                  </a:lnTo>
                  <a:lnTo>
                    <a:pt x="103759" y="2499309"/>
                  </a:lnTo>
                  <a:lnTo>
                    <a:pt x="100571" y="2497099"/>
                  </a:lnTo>
                  <a:lnTo>
                    <a:pt x="97396" y="2500731"/>
                  </a:lnTo>
                  <a:lnTo>
                    <a:pt x="93421" y="2504008"/>
                  </a:lnTo>
                  <a:lnTo>
                    <a:pt x="90335" y="2510244"/>
                  </a:lnTo>
                  <a:lnTo>
                    <a:pt x="92824" y="2514041"/>
                  </a:lnTo>
                  <a:lnTo>
                    <a:pt x="93751" y="2517051"/>
                  </a:lnTo>
                  <a:lnTo>
                    <a:pt x="96812" y="2515717"/>
                  </a:lnTo>
                  <a:lnTo>
                    <a:pt x="101688" y="2515120"/>
                  </a:lnTo>
                  <a:lnTo>
                    <a:pt x="104203" y="2508859"/>
                  </a:lnTo>
                  <a:close/>
                </a:path>
                <a:path w="2172335" h="2823845">
                  <a:moveTo>
                    <a:pt x="158788" y="2572524"/>
                  </a:moveTo>
                  <a:lnTo>
                    <a:pt x="151917" y="2564155"/>
                  </a:lnTo>
                  <a:lnTo>
                    <a:pt x="147078" y="2559939"/>
                  </a:lnTo>
                  <a:lnTo>
                    <a:pt x="143052" y="2559177"/>
                  </a:lnTo>
                  <a:lnTo>
                    <a:pt x="138684" y="2561158"/>
                  </a:lnTo>
                  <a:lnTo>
                    <a:pt x="133667" y="2565654"/>
                  </a:lnTo>
                  <a:lnTo>
                    <a:pt x="131254" y="2571508"/>
                  </a:lnTo>
                  <a:lnTo>
                    <a:pt x="131495" y="2579103"/>
                  </a:lnTo>
                  <a:lnTo>
                    <a:pt x="134429" y="2588831"/>
                  </a:lnTo>
                  <a:lnTo>
                    <a:pt x="143497" y="2575369"/>
                  </a:lnTo>
                  <a:lnTo>
                    <a:pt x="150787" y="2581529"/>
                  </a:lnTo>
                  <a:lnTo>
                    <a:pt x="158788" y="2572524"/>
                  </a:lnTo>
                  <a:close/>
                </a:path>
                <a:path w="2172335" h="2823845">
                  <a:moveTo>
                    <a:pt x="167919" y="2286393"/>
                  </a:moveTo>
                  <a:lnTo>
                    <a:pt x="165239" y="2283447"/>
                  </a:lnTo>
                  <a:lnTo>
                    <a:pt x="157949" y="2278900"/>
                  </a:lnTo>
                  <a:lnTo>
                    <a:pt x="163093" y="2294839"/>
                  </a:lnTo>
                  <a:lnTo>
                    <a:pt x="167919" y="2286393"/>
                  </a:lnTo>
                  <a:close/>
                </a:path>
                <a:path w="2172335" h="2823845">
                  <a:moveTo>
                    <a:pt x="185585" y="1791042"/>
                  </a:moveTo>
                  <a:lnTo>
                    <a:pt x="183007" y="1787677"/>
                  </a:lnTo>
                  <a:lnTo>
                    <a:pt x="180428" y="1784400"/>
                  </a:lnTo>
                  <a:lnTo>
                    <a:pt x="177850" y="1781035"/>
                  </a:lnTo>
                  <a:lnTo>
                    <a:pt x="175120" y="1788541"/>
                  </a:lnTo>
                  <a:lnTo>
                    <a:pt x="176758" y="1792630"/>
                  </a:lnTo>
                  <a:lnTo>
                    <a:pt x="185585" y="1791042"/>
                  </a:lnTo>
                  <a:close/>
                </a:path>
                <a:path w="2172335" h="2823845">
                  <a:moveTo>
                    <a:pt x="186182" y="1945132"/>
                  </a:moveTo>
                  <a:lnTo>
                    <a:pt x="179628" y="1939963"/>
                  </a:lnTo>
                  <a:lnTo>
                    <a:pt x="175031" y="1941068"/>
                  </a:lnTo>
                  <a:lnTo>
                    <a:pt x="169633" y="1946021"/>
                  </a:lnTo>
                  <a:lnTo>
                    <a:pt x="175488" y="1952498"/>
                  </a:lnTo>
                  <a:lnTo>
                    <a:pt x="180035" y="1949589"/>
                  </a:lnTo>
                  <a:lnTo>
                    <a:pt x="186182" y="1945132"/>
                  </a:lnTo>
                  <a:close/>
                </a:path>
                <a:path w="2172335" h="2823845">
                  <a:moveTo>
                    <a:pt x="223799" y="2079840"/>
                  </a:moveTo>
                  <a:lnTo>
                    <a:pt x="221437" y="2078494"/>
                  </a:lnTo>
                  <a:lnTo>
                    <a:pt x="219976" y="2077212"/>
                  </a:lnTo>
                  <a:lnTo>
                    <a:pt x="217424" y="2076843"/>
                  </a:lnTo>
                  <a:lnTo>
                    <a:pt x="216268" y="2078482"/>
                  </a:lnTo>
                  <a:lnTo>
                    <a:pt x="215201" y="2079345"/>
                  </a:lnTo>
                  <a:lnTo>
                    <a:pt x="216458" y="2080653"/>
                  </a:lnTo>
                  <a:lnTo>
                    <a:pt x="217538" y="2082393"/>
                  </a:lnTo>
                  <a:lnTo>
                    <a:pt x="219760" y="2083384"/>
                  </a:lnTo>
                  <a:lnTo>
                    <a:pt x="221411" y="2081542"/>
                  </a:lnTo>
                  <a:lnTo>
                    <a:pt x="223799" y="2079840"/>
                  </a:lnTo>
                  <a:close/>
                </a:path>
                <a:path w="2172335" h="2823845">
                  <a:moveTo>
                    <a:pt x="266014" y="1870417"/>
                  </a:moveTo>
                  <a:lnTo>
                    <a:pt x="262356" y="1867446"/>
                  </a:lnTo>
                  <a:lnTo>
                    <a:pt x="254254" y="1865223"/>
                  </a:lnTo>
                  <a:lnTo>
                    <a:pt x="252628" y="1871903"/>
                  </a:lnTo>
                  <a:lnTo>
                    <a:pt x="254787" y="1876856"/>
                  </a:lnTo>
                  <a:lnTo>
                    <a:pt x="258864" y="1881085"/>
                  </a:lnTo>
                  <a:lnTo>
                    <a:pt x="262966" y="1885619"/>
                  </a:lnTo>
                  <a:lnTo>
                    <a:pt x="265963" y="1875891"/>
                  </a:lnTo>
                  <a:lnTo>
                    <a:pt x="266014" y="1870417"/>
                  </a:lnTo>
                  <a:close/>
                </a:path>
                <a:path w="2172335" h="2823845">
                  <a:moveTo>
                    <a:pt x="320890" y="1303096"/>
                  </a:moveTo>
                  <a:lnTo>
                    <a:pt x="313055" y="1299946"/>
                  </a:lnTo>
                  <a:lnTo>
                    <a:pt x="305650" y="1299159"/>
                  </a:lnTo>
                  <a:lnTo>
                    <a:pt x="298526" y="1300289"/>
                  </a:lnTo>
                  <a:lnTo>
                    <a:pt x="291541" y="1302918"/>
                  </a:lnTo>
                  <a:lnTo>
                    <a:pt x="298500" y="1304378"/>
                  </a:lnTo>
                  <a:lnTo>
                    <a:pt x="305612" y="1305737"/>
                  </a:lnTo>
                  <a:lnTo>
                    <a:pt x="313029" y="1305737"/>
                  </a:lnTo>
                  <a:lnTo>
                    <a:pt x="320890" y="1303096"/>
                  </a:lnTo>
                  <a:close/>
                </a:path>
                <a:path w="2172335" h="2823845">
                  <a:moveTo>
                    <a:pt x="373316" y="2821140"/>
                  </a:moveTo>
                  <a:lnTo>
                    <a:pt x="371843" y="2819235"/>
                  </a:lnTo>
                  <a:lnTo>
                    <a:pt x="371081" y="2818219"/>
                  </a:lnTo>
                  <a:lnTo>
                    <a:pt x="370293" y="2817190"/>
                  </a:lnTo>
                  <a:lnTo>
                    <a:pt x="368871" y="2818269"/>
                  </a:lnTo>
                  <a:lnTo>
                    <a:pt x="367284" y="2819171"/>
                  </a:lnTo>
                  <a:lnTo>
                    <a:pt x="366306" y="2820543"/>
                  </a:lnTo>
                  <a:lnTo>
                    <a:pt x="365975" y="2820974"/>
                  </a:lnTo>
                  <a:lnTo>
                    <a:pt x="367665" y="2823692"/>
                  </a:lnTo>
                  <a:lnTo>
                    <a:pt x="369671" y="2823260"/>
                  </a:lnTo>
                  <a:lnTo>
                    <a:pt x="371157" y="2822257"/>
                  </a:lnTo>
                  <a:lnTo>
                    <a:pt x="373316" y="2821140"/>
                  </a:lnTo>
                  <a:close/>
                </a:path>
                <a:path w="2172335" h="2823845">
                  <a:moveTo>
                    <a:pt x="377850" y="1611566"/>
                  </a:moveTo>
                  <a:lnTo>
                    <a:pt x="377101" y="1607464"/>
                  </a:lnTo>
                  <a:lnTo>
                    <a:pt x="375500" y="1600339"/>
                  </a:lnTo>
                  <a:lnTo>
                    <a:pt x="372148" y="1605038"/>
                  </a:lnTo>
                  <a:lnTo>
                    <a:pt x="370039" y="1607921"/>
                  </a:lnTo>
                  <a:lnTo>
                    <a:pt x="367919" y="1610893"/>
                  </a:lnTo>
                  <a:lnTo>
                    <a:pt x="369290" y="1611503"/>
                  </a:lnTo>
                  <a:lnTo>
                    <a:pt x="370801" y="1612849"/>
                  </a:lnTo>
                  <a:lnTo>
                    <a:pt x="372021" y="1612620"/>
                  </a:lnTo>
                  <a:lnTo>
                    <a:pt x="377850" y="1611566"/>
                  </a:lnTo>
                  <a:close/>
                </a:path>
                <a:path w="2172335" h="2823845">
                  <a:moveTo>
                    <a:pt x="436206" y="2014626"/>
                  </a:moveTo>
                  <a:lnTo>
                    <a:pt x="434047" y="2013077"/>
                  </a:lnTo>
                  <a:lnTo>
                    <a:pt x="432727" y="2011680"/>
                  </a:lnTo>
                  <a:lnTo>
                    <a:pt x="430517" y="2010943"/>
                  </a:lnTo>
                  <a:lnTo>
                    <a:pt x="429209" y="2012696"/>
                  </a:lnTo>
                  <a:lnTo>
                    <a:pt x="428282" y="2013559"/>
                  </a:lnTo>
                  <a:lnTo>
                    <a:pt x="429539" y="2014867"/>
                  </a:lnTo>
                  <a:lnTo>
                    <a:pt x="430669" y="2016429"/>
                  </a:lnTo>
                  <a:lnTo>
                    <a:pt x="432600" y="2017636"/>
                  </a:lnTo>
                  <a:lnTo>
                    <a:pt x="434200" y="2016061"/>
                  </a:lnTo>
                  <a:lnTo>
                    <a:pt x="436206" y="2014626"/>
                  </a:lnTo>
                  <a:close/>
                </a:path>
                <a:path w="2172335" h="2823845">
                  <a:moveTo>
                    <a:pt x="438086" y="1545234"/>
                  </a:moveTo>
                  <a:lnTo>
                    <a:pt x="432968" y="1536026"/>
                  </a:lnTo>
                  <a:lnTo>
                    <a:pt x="421817" y="1544853"/>
                  </a:lnTo>
                  <a:lnTo>
                    <a:pt x="427367" y="1550123"/>
                  </a:lnTo>
                  <a:lnTo>
                    <a:pt x="432587" y="1548130"/>
                  </a:lnTo>
                  <a:lnTo>
                    <a:pt x="438086" y="1545234"/>
                  </a:lnTo>
                  <a:close/>
                </a:path>
                <a:path w="2172335" h="2823845">
                  <a:moveTo>
                    <a:pt x="492277" y="1386738"/>
                  </a:moveTo>
                  <a:lnTo>
                    <a:pt x="491324" y="1383322"/>
                  </a:lnTo>
                  <a:lnTo>
                    <a:pt x="486498" y="1381353"/>
                  </a:lnTo>
                  <a:lnTo>
                    <a:pt x="485711" y="1381048"/>
                  </a:lnTo>
                  <a:lnTo>
                    <a:pt x="483209" y="1382547"/>
                  </a:lnTo>
                  <a:lnTo>
                    <a:pt x="481660" y="1388554"/>
                  </a:lnTo>
                  <a:lnTo>
                    <a:pt x="483311" y="1391627"/>
                  </a:lnTo>
                  <a:lnTo>
                    <a:pt x="489216" y="1391196"/>
                  </a:lnTo>
                  <a:lnTo>
                    <a:pt x="492277" y="1386738"/>
                  </a:lnTo>
                  <a:close/>
                </a:path>
                <a:path w="2172335" h="2823845">
                  <a:moveTo>
                    <a:pt x="509892" y="1342288"/>
                  </a:moveTo>
                  <a:lnTo>
                    <a:pt x="502335" y="1341526"/>
                  </a:lnTo>
                  <a:lnTo>
                    <a:pt x="501827" y="1345399"/>
                  </a:lnTo>
                  <a:lnTo>
                    <a:pt x="504482" y="1345196"/>
                  </a:lnTo>
                  <a:lnTo>
                    <a:pt x="507225" y="1345031"/>
                  </a:lnTo>
                  <a:lnTo>
                    <a:pt x="509879" y="1344828"/>
                  </a:lnTo>
                  <a:lnTo>
                    <a:pt x="509892" y="1342288"/>
                  </a:lnTo>
                  <a:close/>
                </a:path>
                <a:path w="2172335" h="2823845">
                  <a:moveTo>
                    <a:pt x="548970" y="276174"/>
                  </a:moveTo>
                  <a:lnTo>
                    <a:pt x="541705" y="279628"/>
                  </a:lnTo>
                  <a:lnTo>
                    <a:pt x="536714" y="282448"/>
                  </a:lnTo>
                  <a:lnTo>
                    <a:pt x="538149" y="290436"/>
                  </a:lnTo>
                  <a:lnTo>
                    <a:pt x="542366" y="286905"/>
                  </a:lnTo>
                  <a:lnTo>
                    <a:pt x="548690" y="284822"/>
                  </a:lnTo>
                  <a:lnTo>
                    <a:pt x="548970" y="276174"/>
                  </a:lnTo>
                  <a:close/>
                </a:path>
                <a:path w="2172335" h="2823845">
                  <a:moveTo>
                    <a:pt x="599846" y="71856"/>
                  </a:moveTo>
                  <a:lnTo>
                    <a:pt x="596531" y="70078"/>
                  </a:lnTo>
                  <a:lnTo>
                    <a:pt x="594461" y="68922"/>
                  </a:lnTo>
                  <a:lnTo>
                    <a:pt x="590181" y="66624"/>
                  </a:lnTo>
                  <a:lnTo>
                    <a:pt x="589178" y="84226"/>
                  </a:lnTo>
                  <a:lnTo>
                    <a:pt x="593458" y="79311"/>
                  </a:lnTo>
                  <a:lnTo>
                    <a:pt x="599846" y="71856"/>
                  </a:lnTo>
                  <a:close/>
                </a:path>
                <a:path w="2172335" h="2823845">
                  <a:moveTo>
                    <a:pt x="632929" y="917117"/>
                  </a:moveTo>
                  <a:lnTo>
                    <a:pt x="631926" y="915860"/>
                  </a:lnTo>
                  <a:lnTo>
                    <a:pt x="631139" y="914082"/>
                  </a:lnTo>
                  <a:lnTo>
                    <a:pt x="630212" y="913955"/>
                  </a:lnTo>
                  <a:lnTo>
                    <a:pt x="629208" y="913866"/>
                  </a:lnTo>
                  <a:lnTo>
                    <a:pt x="627011" y="915568"/>
                  </a:lnTo>
                  <a:lnTo>
                    <a:pt x="627570" y="917613"/>
                  </a:lnTo>
                  <a:lnTo>
                    <a:pt x="628700" y="919010"/>
                  </a:lnTo>
                  <a:lnTo>
                    <a:pt x="629615" y="920508"/>
                  </a:lnTo>
                  <a:lnTo>
                    <a:pt x="630593" y="919467"/>
                  </a:lnTo>
                  <a:lnTo>
                    <a:pt x="631571" y="918451"/>
                  </a:lnTo>
                  <a:lnTo>
                    <a:pt x="632929" y="917117"/>
                  </a:lnTo>
                  <a:close/>
                </a:path>
                <a:path w="2172335" h="2823845">
                  <a:moveTo>
                    <a:pt x="674535" y="71907"/>
                  </a:moveTo>
                  <a:lnTo>
                    <a:pt x="666762" y="42405"/>
                  </a:lnTo>
                  <a:lnTo>
                    <a:pt x="662457" y="43497"/>
                  </a:lnTo>
                  <a:lnTo>
                    <a:pt x="663041" y="51333"/>
                  </a:lnTo>
                  <a:lnTo>
                    <a:pt x="665022" y="58724"/>
                  </a:lnTo>
                  <a:lnTo>
                    <a:pt x="667880" y="65849"/>
                  </a:lnTo>
                  <a:lnTo>
                    <a:pt x="671156" y="72847"/>
                  </a:lnTo>
                  <a:lnTo>
                    <a:pt x="674535" y="71907"/>
                  </a:lnTo>
                  <a:close/>
                </a:path>
                <a:path w="2172335" h="2823845">
                  <a:moveTo>
                    <a:pt x="676414" y="93776"/>
                  </a:moveTo>
                  <a:lnTo>
                    <a:pt x="671804" y="91389"/>
                  </a:lnTo>
                  <a:lnTo>
                    <a:pt x="669239" y="88912"/>
                  </a:lnTo>
                  <a:lnTo>
                    <a:pt x="667105" y="89204"/>
                  </a:lnTo>
                  <a:lnTo>
                    <a:pt x="664883" y="89573"/>
                  </a:lnTo>
                  <a:lnTo>
                    <a:pt x="663105" y="92684"/>
                  </a:lnTo>
                  <a:lnTo>
                    <a:pt x="661136" y="94551"/>
                  </a:lnTo>
                  <a:lnTo>
                    <a:pt x="663105" y="95935"/>
                  </a:lnTo>
                  <a:lnTo>
                    <a:pt x="665060" y="98437"/>
                  </a:lnTo>
                  <a:lnTo>
                    <a:pt x="667004" y="98412"/>
                  </a:lnTo>
                  <a:lnTo>
                    <a:pt x="669417" y="98336"/>
                  </a:lnTo>
                  <a:lnTo>
                    <a:pt x="671804" y="96189"/>
                  </a:lnTo>
                  <a:lnTo>
                    <a:pt x="676414" y="93776"/>
                  </a:lnTo>
                  <a:close/>
                </a:path>
                <a:path w="2172335" h="2823845">
                  <a:moveTo>
                    <a:pt x="706488" y="1225334"/>
                  </a:moveTo>
                  <a:lnTo>
                    <a:pt x="702183" y="1221574"/>
                  </a:lnTo>
                  <a:lnTo>
                    <a:pt x="696353" y="1216418"/>
                  </a:lnTo>
                  <a:lnTo>
                    <a:pt x="698220" y="1225740"/>
                  </a:lnTo>
                  <a:lnTo>
                    <a:pt x="706488" y="1225334"/>
                  </a:lnTo>
                  <a:close/>
                </a:path>
                <a:path w="2172335" h="2823845">
                  <a:moveTo>
                    <a:pt x="752487" y="898677"/>
                  </a:moveTo>
                  <a:lnTo>
                    <a:pt x="746747" y="904925"/>
                  </a:lnTo>
                  <a:lnTo>
                    <a:pt x="744728" y="909510"/>
                  </a:lnTo>
                  <a:lnTo>
                    <a:pt x="746340" y="913307"/>
                  </a:lnTo>
                  <a:lnTo>
                    <a:pt x="751446" y="917117"/>
                  </a:lnTo>
                  <a:lnTo>
                    <a:pt x="752487" y="898677"/>
                  </a:lnTo>
                  <a:close/>
                </a:path>
                <a:path w="2172335" h="2823845">
                  <a:moveTo>
                    <a:pt x="763828" y="417969"/>
                  </a:moveTo>
                  <a:lnTo>
                    <a:pt x="756208" y="414185"/>
                  </a:lnTo>
                  <a:lnTo>
                    <a:pt x="760285" y="427215"/>
                  </a:lnTo>
                  <a:lnTo>
                    <a:pt x="763828" y="417969"/>
                  </a:lnTo>
                  <a:close/>
                </a:path>
                <a:path w="2172335" h="2823845">
                  <a:moveTo>
                    <a:pt x="786104" y="955065"/>
                  </a:moveTo>
                  <a:lnTo>
                    <a:pt x="777836" y="956906"/>
                  </a:lnTo>
                  <a:lnTo>
                    <a:pt x="771436" y="958253"/>
                  </a:lnTo>
                  <a:lnTo>
                    <a:pt x="764311" y="959789"/>
                  </a:lnTo>
                  <a:lnTo>
                    <a:pt x="769493" y="963993"/>
                  </a:lnTo>
                  <a:lnTo>
                    <a:pt x="774280" y="964755"/>
                  </a:lnTo>
                  <a:lnTo>
                    <a:pt x="779538" y="961834"/>
                  </a:lnTo>
                  <a:lnTo>
                    <a:pt x="786104" y="955065"/>
                  </a:lnTo>
                  <a:close/>
                </a:path>
                <a:path w="2172335" h="2823845">
                  <a:moveTo>
                    <a:pt x="807808" y="7620"/>
                  </a:moveTo>
                  <a:lnTo>
                    <a:pt x="798944" y="0"/>
                  </a:lnTo>
                  <a:lnTo>
                    <a:pt x="790829" y="4826"/>
                  </a:lnTo>
                  <a:lnTo>
                    <a:pt x="796632" y="11214"/>
                  </a:lnTo>
                  <a:lnTo>
                    <a:pt x="800341" y="13627"/>
                  </a:lnTo>
                  <a:lnTo>
                    <a:pt x="803529" y="12344"/>
                  </a:lnTo>
                  <a:lnTo>
                    <a:pt x="807808" y="7620"/>
                  </a:lnTo>
                  <a:close/>
                </a:path>
                <a:path w="2172335" h="2823845">
                  <a:moveTo>
                    <a:pt x="853452" y="2288425"/>
                  </a:moveTo>
                  <a:lnTo>
                    <a:pt x="853059" y="2282113"/>
                  </a:lnTo>
                  <a:lnTo>
                    <a:pt x="850519" y="2276221"/>
                  </a:lnTo>
                  <a:lnTo>
                    <a:pt x="844346" y="2271026"/>
                  </a:lnTo>
                  <a:lnTo>
                    <a:pt x="848296" y="2295855"/>
                  </a:lnTo>
                  <a:lnTo>
                    <a:pt x="853160" y="2294877"/>
                  </a:lnTo>
                  <a:lnTo>
                    <a:pt x="853452" y="2288425"/>
                  </a:lnTo>
                  <a:close/>
                </a:path>
                <a:path w="2172335" h="2823845">
                  <a:moveTo>
                    <a:pt x="856310" y="1988362"/>
                  </a:moveTo>
                  <a:lnTo>
                    <a:pt x="854024" y="1970011"/>
                  </a:lnTo>
                  <a:lnTo>
                    <a:pt x="848436" y="1977047"/>
                  </a:lnTo>
                  <a:lnTo>
                    <a:pt x="846874" y="1981619"/>
                  </a:lnTo>
                  <a:lnTo>
                    <a:pt x="849464" y="1984971"/>
                  </a:lnTo>
                  <a:lnTo>
                    <a:pt x="856310" y="1988362"/>
                  </a:lnTo>
                  <a:close/>
                </a:path>
                <a:path w="2172335" h="2823845">
                  <a:moveTo>
                    <a:pt x="894664" y="1109535"/>
                  </a:moveTo>
                  <a:lnTo>
                    <a:pt x="888936" y="1103045"/>
                  </a:lnTo>
                  <a:lnTo>
                    <a:pt x="885634" y="1102118"/>
                  </a:lnTo>
                  <a:lnTo>
                    <a:pt x="882307" y="1106106"/>
                  </a:lnTo>
                  <a:lnTo>
                    <a:pt x="881722" y="1106779"/>
                  </a:lnTo>
                  <a:lnTo>
                    <a:pt x="882523" y="1109840"/>
                  </a:lnTo>
                  <a:lnTo>
                    <a:pt x="885786" y="1109980"/>
                  </a:lnTo>
                  <a:lnTo>
                    <a:pt x="888822" y="1109764"/>
                  </a:lnTo>
                  <a:lnTo>
                    <a:pt x="894664" y="1109535"/>
                  </a:lnTo>
                  <a:close/>
                </a:path>
                <a:path w="2172335" h="2823845">
                  <a:moveTo>
                    <a:pt x="921004" y="495109"/>
                  </a:moveTo>
                  <a:lnTo>
                    <a:pt x="917714" y="494614"/>
                  </a:lnTo>
                  <a:lnTo>
                    <a:pt x="914450" y="493890"/>
                  </a:lnTo>
                  <a:lnTo>
                    <a:pt x="910564" y="493674"/>
                  </a:lnTo>
                  <a:lnTo>
                    <a:pt x="909891" y="495833"/>
                  </a:lnTo>
                  <a:lnTo>
                    <a:pt x="908735" y="497903"/>
                  </a:lnTo>
                  <a:lnTo>
                    <a:pt x="920699" y="498576"/>
                  </a:lnTo>
                  <a:lnTo>
                    <a:pt x="920788" y="497459"/>
                  </a:lnTo>
                  <a:lnTo>
                    <a:pt x="920915" y="496277"/>
                  </a:lnTo>
                  <a:lnTo>
                    <a:pt x="921004" y="495109"/>
                  </a:lnTo>
                  <a:close/>
                </a:path>
                <a:path w="2172335" h="2823845">
                  <a:moveTo>
                    <a:pt x="950493" y="783412"/>
                  </a:moveTo>
                  <a:lnTo>
                    <a:pt x="949477" y="779830"/>
                  </a:lnTo>
                  <a:lnTo>
                    <a:pt x="944257" y="774763"/>
                  </a:lnTo>
                  <a:lnTo>
                    <a:pt x="934250" y="790803"/>
                  </a:lnTo>
                  <a:lnTo>
                    <a:pt x="937374" y="792873"/>
                  </a:lnTo>
                  <a:lnTo>
                    <a:pt x="946670" y="787184"/>
                  </a:lnTo>
                  <a:lnTo>
                    <a:pt x="950493" y="783412"/>
                  </a:lnTo>
                  <a:close/>
                </a:path>
                <a:path w="2172335" h="2823845">
                  <a:moveTo>
                    <a:pt x="985659" y="163753"/>
                  </a:moveTo>
                  <a:lnTo>
                    <a:pt x="979258" y="159486"/>
                  </a:lnTo>
                  <a:lnTo>
                    <a:pt x="972870" y="158153"/>
                  </a:lnTo>
                  <a:lnTo>
                    <a:pt x="966470" y="159105"/>
                  </a:lnTo>
                  <a:lnTo>
                    <a:pt x="960069" y="161645"/>
                  </a:lnTo>
                  <a:lnTo>
                    <a:pt x="960462" y="165366"/>
                  </a:lnTo>
                  <a:lnTo>
                    <a:pt x="968870" y="164846"/>
                  </a:lnTo>
                  <a:lnTo>
                    <a:pt x="977265" y="164249"/>
                  </a:lnTo>
                  <a:lnTo>
                    <a:pt x="985659" y="163753"/>
                  </a:lnTo>
                  <a:close/>
                </a:path>
                <a:path w="2172335" h="2823845">
                  <a:moveTo>
                    <a:pt x="999032" y="2145652"/>
                  </a:moveTo>
                  <a:lnTo>
                    <a:pt x="997140" y="2142134"/>
                  </a:lnTo>
                  <a:lnTo>
                    <a:pt x="996543" y="2139048"/>
                  </a:lnTo>
                  <a:lnTo>
                    <a:pt x="993622" y="2140445"/>
                  </a:lnTo>
                  <a:lnTo>
                    <a:pt x="989076" y="2141169"/>
                  </a:lnTo>
                  <a:lnTo>
                    <a:pt x="986612" y="2147316"/>
                  </a:lnTo>
                  <a:lnTo>
                    <a:pt x="987323" y="2152091"/>
                  </a:lnTo>
                  <a:lnTo>
                    <a:pt x="987069" y="2156523"/>
                  </a:lnTo>
                  <a:lnTo>
                    <a:pt x="990498" y="2157666"/>
                  </a:lnTo>
                  <a:lnTo>
                    <a:pt x="993114" y="2154517"/>
                  </a:lnTo>
                  <a:lnTo>
                    <a:pt x="996594" y="2151710"/>
                  </a:lnTo>
                  <a:lnTo>
                    <a:pt x="999032" y="2145652"/>
                  </a:lnTo>
                  <a:close/>
                </a:path>
                <a:path w="2172335" h="2823845">
                  <a:moveTo>
                    <a:pt x="1009294" y="1310906"/>
                  </a:moveTo>
                  <a:lnTo>
                    <a:pt x="1003858" y="1304963"/>
                  </a:lnTo>
                  <a:lnTo>
                    <a:pt x="1001293" y="1318806"/>
                  </a:lnTo>
                  <a:lnTo>
                    <a:pt x="1003985" y="1314589"/>
                  </a:lnTo>
                  <a:lnTo>
                    <a:pt x="1009294" y="1310906"/>
                  </a:lnTo>
                  <a:close/>
                </a:path>
                <a:path w="2172335" h="2823845">
                  <a:moveTo>
                    <a:pt x="1041615" y="1404670"/>
                  </a:moveTo>
                  <a:lnTo>
                    <a:pt x="1038707" y="1402880"/>
                  </a:lnTo>
                  <a:lnTo>
                    <a:pt x="1034402" y="1405801"/>
                  </a:lnTo>
                  <a:lnTo>
                    <a:pt x="1032891" y="1409433"/>
                  </a:lnTo>
                  <a:lnTo>
                    <a:pt x="1037551" y="1416888"/>
                  </a:lnTo>
                  <a:lnTo>
                    <a:pt x="1041615" y="1404670"/>
                  </a:lnTo>
                  <a:close/>
                </a:path>
                <a:path w="2172335" h="2823845">
                  <a:moveTo>
                    <a:pt x="1043266" y="1665960"/>
                  </a:moveTo>
                  <a:lnTo>
                    <a:pt x="1035926" y="1665541"/>
                  </a:lnTo>
                  <a:lnTo>
                    <a:pt x="1030859" y="1664741"/>
                  </a:lnTo>
                  <a:lnTo>
                    <a:pt x="1022261" y="1665452"/>
                  </a:lnTo>
                  <a:lnTo>
                    <a:pt x="1016584" y="1666481"/>
                  </a:lnTo>
                  <a:lnTo>
                    <a:pt x="1013688" y="1673326"/>
                  </a:lnTo>
                  <a:lnTo>
                    <a:pt x="1017409" y="1676158"/>
                  </a:lnTo>
                  <a:lnTo>
                    <a:pt x="1023239" y="1677022"/>
                  </a:lnTo>
                  <a:lnTo>
                    <a:pt x="1023823" y="1679028"/>
                  </a:lnTo>
                  <a:lnTo>
                    <a:pt x="1024293" y="1679803"/>
                  </a:lnTo>
                  <a:lnTo>
                    <a:pt x="1019403" y="1686077"/>
                  </a:lnTo>
                  <a:lnTo>
                    <a:pt x="1027188" y="1683410"/>
                  </a:lnTo>
                  <a:lnTo>
                    <a:pt x="1033018" y="1678559"/>
                  </a:lnTo>
                  <a:lnTo>
                    <a:pt x="1043266" y="1665960"/>
                  </a:lnTo>
                  <a:close/>
                </a:path>
                <a:path w="2172335" h="2823845">
                  <a:moveTo>
                    <a:pt x="1083627" y="1542389"/>
                  </a:moveTo>
                  <a:lnTo>
                    <a:pt x="1082890" y="1536560"/>
                  </a:lnTo>
                  <a:lnTo>
                    <a:pt x="1082370" y="1528965"/>
                  </a:lnTo>
                  <a:lnTo>
                    <a:pt x="1073543" y="1535036"/>
                  </a:lnTo>
                  <a:lnTo>
                    <a:pt x="1072642" y="1541716"/>
                  </a:lnTo>
                  <a:lnTo>
                    <a:pt x="1073315" y="1550162"/>
                  </a:lnTo>
                  <a:lnTo>
                    <a:pt x="1076947" y="1552270"/>
                  </a:lnTo>
                  <a:lnTo>
                    <a:pt x="1080109" y="1553425"/>
                  </a:lnTo>
                  <a:lnTo>
                    <a:pt x="1083360" y="1549933"/>
                  </a:lnTo>
                  <a:lnTo>
                    <a:pt x="1083627" y="1542389"/>
                  </a:lnTo>
                  <a:close/>
                </a:path>
                <a:path w="2172335" h="2823845">
                  <a:moveTo>
                    <a:pt x="1087831" y="1900110"/>
                  </a:moveTo>
                  <a:lnTo>
                    <a:pt x="1082586" y="1894967"/>
                  </a:lnTo>
                  <a:lnTo>
                    <a:pt x="1079157" y="1891677"/>
                  </a:lnTo>
                  <a:lnTo>
                    <a:pt x="1073124" y="1905673"/>
                  </a:lnTo>
                  <a:lnTo>
                    <a:pt x="1087831" y="1900110"/>
                  </a:lnTo>
                  <a:close/>
                </a:path>
                <a:path w="2172335" h="2823845">
                  <a:moveTo>
                    <a:pt x="1088034" y="2278748"/>
                  </a:moveTo>
                  <a:lnTo>
                    <a:pt x="1084453" y="2278469"/>
                  </a:lnTo>
                  <a:lnTo>
                    <a:pt x="1082662" y="2278291"/>
                  </a:lnTo>
                  <a:lnTo>
                    <a:pt x="1082179" y="2286736"/>
                  </a:lnTo>
                  <a:lnTo>
                    <a:pt x="1084872" y="2287117"/>
                  </a:lnTo>
                  <a:lnTo>
                    <a:pt x="1086243" y="2287257"/>
                  </a:lnTo>
                  <a:lnTo>
                    <a:pt x="1088034" y="2278748"/>
                  </a:lnTo>
                  <a:close/>
                </a:path>
                <a:path w="2172335" h="2823845">
                  <a:moveTo>
                    <a:pt x="1111046" y="668769"/>
                  </a:moveTo>
                  <a:lnTo>
                    <a:pt x="1106690" y="661784"/>
                  </a:lnTo>
                  <a:lnTo>
                    <a:pt x="1102779" y="658279"/>
                  </a:lnTo>
                  <a:lnTo>
                    <a:pt x="1098029" y="657631"/>
                  </a:lnTo>
                  <a:lnTo>
                    <a:pt x="1091133" y="659218"/>
                  </a:lnTo>
                  <a:lnTo>
                    <a:pt x="1111046" y="668769"/>
                  </a:lnTo>
                  <a:close/>
                </a:path>
                <a:path w="2172335" h="2823845">
                  <a:moveTo>
                    <a:pt x="1136777" y="2032406"/>
                  </a:moveTo>
                  <a:lnTo>
                    <a:pt x="1134757" y="2029688"/>
                  </a:lnTo>
                  <a:lnTo>
                    <a:pt x="1132763" y="2027072"/>
                  </a:lnTo>
                  <a:lnTo>
                    <a:pt x="1129550" y="2022729"/>
                  </a:lnTo>
                  <a:lnTo>
                    <a:pt x="1126045" y="2031111"/>
                  </a:lnTo>
                  <a:lnTo>
                    <a:pt x="1129792" y="2032952"/>
                  </a:lnTo>
                  <a:lnTo>
                    <a:pt x="1133830" y="2034362"/>
                  </a:lnTo>
                  <a:lnTo>
                    <a:pt x="1134313" y="2034590"/>
                  </a:lnTo>
                  <a:lnTo>
                    <a:pt x="1135278" y="2033473"/>
                  </a:lnTo>
                  <a:lnTo>
                    <a:pt x="1136777" y="2032406"/>
                  </a:lnTo>
                  <a:close/>
                </a:path>
                <a:path w="2172335" h="2823845">
                  <a:moveTo>
                    <a:pt x="1171498" y="1339900"/>
                  </a:moveTo>
                  <a:lnTo>
                    <a:pt x="1166799" y="1331696"/>
                  </a:lnTo>
                  <a:lnTo>
                    <a:pt x="1164221" y="1346771"/>
                  </a:lnTo>
                  <a:lnTo>
                    <a:pt x="1170482" y="1343799"/>
                  </a:lnTo>
                  <a:lnTo>
                    <a:pt x="1171498" y="1339900"/>
                  </a:lnTo>
                  <a:close/>
                </a:path>
                <a:path w="2172335" h="2823845">
                  <a:moveTo>
                    <a:pt x="1206474" y="1515948"/>
                  </a:moveTo>
                  <a:lnTo>
                    <a:pt x="1205699" y="1506639"/>
                  </a:lnTo>
                  <a:lnTo>
                    <a:pt x="1200315" y="1509471"/>
                  </a:lnTo>
                  <a:lnTo>
                    <a:pt x="1196098" y="1509763"/>
                  </a:lnTo>
                  <a:lnTo>
                    <a:pt x="1195781" y="1510233"/>
                  </a:lnTo>
                  <a:lnTo>
                    <a:pt x="1195336" y="1510639"/>
                  </a:lnTo>
                  <a:lnTo>
                    <a:pt x="1195222" y="1511503"/>
                  </a:lnTo>
                  <a:lnTo>
                    <a:pt x="1195451" y="1512303"/>
                  </a:lnTo>
                  <a:lnTo>
                    <a:pt x="1199108" y="1513586"/>
                  </a:lnTo>
                  <a:lnTo>
                    <a:pt x="1202512" y="1514652"/>
                  </a:lnTo>
                  <a:lnTo>
                    <a:pt x="1206474" y="1515948"/>
                  </a:lnTo>
                  <a:close/>
                </a:path>
                <a:path w="2172335" h="2823845">
                  <a:moveTo>
                    <a:pt x="1237297" y="673061"/>
                  </a:moveTo>
                  <a:lnTo>
                    <a:pt x="1228534" y="679437"/>
                  </a:lnTo>
                  <a:lnTo>
                    <a:pt x="1224216" y="684288"/>
                  </a:lnTo>
                  <a:lnTo>
                    <a:pt x="1223708" y="688797"/>
                  </a:lnTo>
                  <a:lnTo>
                    <a:pt x="1226337" y="694143"/>
                  </a:lnTo>
                  <a:lnTo>
                    <a:pt x="1230223" y="686612"/>
                  </a:lnTo>
                  <a:lnTo>
                    <a:pt x="1237297" y="673061"/>
                  </a:lnTo>
                  <a:close/>
                </a:path>
                <a:path w="2172335" h="2823845">
                  <a:moveTo>
                    <a:pt x="1255141" y="1485087"/>
                  </a:moveTo>
                  <a:lnTo>
                    <a:pt x="1250937" y="1479346"/>
                  </a:lnTo>
                  <a:lnTo>
                    <a:pt x="1246505" y="1476121"/>
                  </a:lnTo>
                  <a:lnTo>
                    <a:pt x="1240637" y="1484274"/>
                  </a:lnTo>
                  <a:lnTo>
                    <a:pt x="1255141" y="1485087"/>
                  </a:lnTo>
                  <a:close/>
                </a:path>
                <a:path w="2172335" h="2823845">
                  <a:moveTo>
                    <a:pt x="1316888" y="454329"/>
                  </a:moveTo>
                  <a:lnTo>
                    <a:pt x="1312265" y="446684"/>
                  </a:lnTo>
                  <a:lnTo>
                    <a:pt x="1309992" y="442874"/>
                  </a:lnTo>
                  <a:lnTo>
                    <a:pt x="1308328" y="449237"/>
                  </a:lnTo>
                  <a:lnTo>
                    <a:pt x="1310487" y="453136"/>
                  </a:lnTo>
                  <a:lnTo>
                    <a:pt x="1316888" y="454329"/>
                  </a:lnTo>
                  <a:close/>
                </a:path>
                <a:path w="2172335" h="2823845">
                  <a:moveTo>
                    <a:pt x="1343025" y="431139"/>
                  </a:moveTo>
                  <a:lnTo>
                    <a:pt x="1338897" y="416496"/>
                  </a:lnTo>
                  <a:lnTo>
                    <a:pt x="1330998" y="423672"/>
                  </a:lnTo>
                  <a:lnTo>
                    <a:pt x="1333995" y="426694"/>
                  </a:lnTo>
                  <a:lnTo>
                    <a:pt x="1336941" y="429729"/>
                  </a:lnTo>
                  <a:lnTo>
                    <a:pt x="1340319" y="432841"/>
                  </a:lnTo>
                  <a:lnTo>
                    <a:pt x="1341704" y="431825"/>
                  </a:lnTo>
                  <a:lnTo>
                    <a:pt x="1343025" y="431139"/>
                  </a:lnTo>
                  <a:close/>
                </a:path>
                <a:path w="2172335" h="2823845">
                  <a:moveTo>
                    <a:pt x="1343063" y="970762"/>
                  </a:moveTo>
                  <a:lnTo>
                    <a:pt x="1337221" y="956906"/>
                  </a:lnTo>
                  <a:lnTo>
                    <a:pt x="1336992" y="956792"/>
                  </a:lnTo>
                  <a:lnTo>
                    <a:pt x="1327759" y="961313"/>
                  </a:lnTo>
                  <a:lnTo>
                    <a:pt x="1332953" y="964539"/>
                  </a:lnTo>
                  <a:lnTo>
                    <a:pt x="1343063" y="970762"/>
                  </a:lnTo>
                  <a:close/>
                </a:path>
                <a:path w="2172335" h="2823845">
                  <a:moveTo>
                    <a:pt x="1379372" y="1668373"/>
                  </a:moveTo>
                  <a:lnTo>
                    <a:pt x="1375117" y="1665135"/>
                  </a:lnTo>
                  <a:lnTo>
                    <a:pt x="1371917" y="1662671"/>
                  </a:lnTo>
                  <a:lnTo>
                    <a:pt x="1368742" y="1660245"/>
                  </a:lnTo>
                  <a:lnTo>
                    <a:pt x="1369428" y="1671739"/>
                  </a:lnTo>
                  <a:lnTo>
                    <a:pt x="1379372" y="1668373"/>
                  </a:lnTo>
                  <a:close/>
                </a:path>
                <a:path w="2172335" h="2823845">
                  <a:moveTo>
                    <a:pt x="1391691" y="365899"/>
                  </a:moveTo>
                  <a:lnTo>
                    <a:pt x="1390599" y="364718"/>
                  </a:lnTo>
                  <a:lnTo>
                    <a:pt x="1389481" y="363575"/>
                  </a:lnTo>
                  <a:lnTo>
                    <a:pt x="1388389" y="362407"/>
                  </a:lnTo>
                  <a:lnTo>
                    <a:pt x="1385849" y="364972"/>
                  </a:lnTo>
                  <a:lnTo>
                    <a:pt x="1383284" y="367512"/>
                  </a:lnTo>
                  <a:lnTo>
                    <a:pt x="1380883" y="370154"/>
                  </a:lnTo>
                  <a:lnTo>
                    <a:pt x="1380693" y="370395"/>
                  </a:lnTo>
                  <a:lnTo>
                    <a:pt x="1381658" y="371627"/>
                  </a:lnTo>
                  <a:lnTo>
                    <a:pt x="1382572" y="373202"/>
                  </a:lnTo>
                  <a:lnTo>
                    <a:pt x="1388681" y="368287"/>
                  </a:lnTo>
                  <a:lnTo>
                    <a:pt x="1391691" y="365899"/>
                  </a:lnTo>
                  <a:close/>
                </a:path>
                <a:path w="2172335" h="2823845">
                  <a:moveTo>
                    <a:pt x="1425181" y="1202397"/>
                  </a:moveTo>
                  <a:lnTo>
                    <a:pt x="1424292" y="1201801"/>
                  </a:lnTo>
                  <a:lnTo>
                    <a:pt x="1422501" y="1200505"/>
                  </a:lnTo>
                  <a:lnTo>
                    <a:pt x="1417370" y="1204925"/>
                  </a:lnTo>
                  <a:lnTo>
                    <a:pt x="1412240" y="1209243"/>
                  </a:lnTo>
                  <a:lnTo>
                    <a:pt x="1405877" y="1214704"/>
                  </a:lnTo>
                  <a:lnTo>
                    <a:pt x="1413789" y="1218882"/>
                  </a:lnTo>
                  <a:lnTo>
                    <a:pt x="1417459" y="1220851"/>
                  </a:lnTo>
                  <a:lnTo>
                    <a:pt x="1425181" y="1202397"/>
                  </a:lnTo>
                  <a:close/>
                </a:path>
                <a:path w="2172335" h="2823845">
                  <a:moveTo>
                    <a:pt x="1442707" y="676592"/>
                  </a:moveTo>
                  <a:lnTo>
                    <a:pt x="1438389" y="670382"/>
                  </a:lnTo>
                  <a:lnTo>
                    <a:pt x="1435341" y="669099"/>
                  </a:lnTo>
                  <a:lnTo>
                    <a:pt x="1431188" y="672274"/>
                  </a:lnTo>
                  <a:lnTo>
                    <a:pt x="1430566" y="672769"/>
                  </a:lnTo>
                  <a:lnTo>
                    <a:pt x="1430566" y="674141"/>
                  </a:lnTo>
                  <a:lnTo>
                    <a:pt x="1430096" y="675881"/>
                  </a:lnTo>
                  <a:lnTo>
                    <a:pt x="1442707" y="676592"/>
                  </a:lnTo>
                  <a:close/>
                </a:path>
                <a:path w="2172335" h="2823845">
                  <a:moveTo>
                    <a:pt x="1451978" y="1325346"/>
                  </a:moveTo>
                  <a:lnTo>
                    <a:pt x="1446022" y="1319339"/>
                  </a:lnTo>
                  <a:lnTo>
                    <a:pt x="1442034" y="1320495"/>
                  </a:lnTo>
                  <a:lnTo>
                    <a:pt x="1433131" y="1328610"/>
                  </a:lnTo>
                  <a:lnTo>
                    <a:pt x="1426464" y="1332039"/>
                  </a:lnTo>
                  <a:lnTo>
                    <a:pt x="1427467" y="1342745"/>
                  </a:lnTo>
                  <a:lnTo>
                    <a:pt x="1451978" y="1325346"/>
                  </a:lnTo>
                  <a:close/>
                </a:path>
                <a:path w="2172335" h="2823845">
                  <a:moveTo>
                    <a:pt x="1488046" y="177914"/>
                  </a:moveTo>
                  <a:lnTo>
                    <a:pt x="1483601" y="167017"/>
                  </a:lnTo>
                  <a:lnTo>
                    <a:pt x="1482305" y="190017"/>
                  </a:lnTo>
                  <a:lnTo>
                    <a:pt x="1488046" y="177914"/>
                  </a:lnTo>
                  <a:close/>
                </a:path>
                <a:path w="2172335" h="2823845">
                  <a:moveTo>
                    <a:pt x="1499806" y="2310142"/>
                  </a:moveTo>
                  <a:lnTo>
                    <a:pt x="1492643" y="2306370"/>
                  </a:lnTo>
                  <a:lnTo>
                    <a:pt x="1494955" y="2320201"/>
                  </a:lnTo>
                  <a:lnTo>
                    <a:pt x="1499184" y="2313457"/>
                  </a:lnTo>
                  <a:lnTo>
                    <a:pt x="1499806" y="2310142"/>
                  </a:lnTo>
                  <a:close/>
                </a:path>
                <a:path w="2172335" h="2823845">
                  <a:moveTo>
                    <a:pt x="1536357" y="1332941"/>
                  </a:moveTo>
                  <a:lnTo>
                    <a:pt x="1535684" y="1331087"/>
                  </a:lnTo>
                  <a:lnTo>
                    <a:pt x="1534985" y="1329245"/>
                  </a:lnTo>
                  <a:lnTo>
                    <a:pt x="1534312" y="1327340"/>
                  </a:lnTo>
                  <a:lnTo>
                    <a:pt x="1528724" y="1329537"/>
                  </a:lnTo>
                  <a:lnTo>
                    <a:pt x="1525968" y="1330655"/>
                  </a:lnTo>
                  <a:lnTo>
                    <a:pt x="1526552" y="1332395"/>
                  </a:lnTo>
                  <a:lnTo>
                    <a:pt x="1527746" y="1335849"/>
                  </a:lnTo>
                  <a:lnTo>
                    <a:pt x="1530616" y="1334858"/>
                  </a:lnTo>
                  <a:lnTo>
                    <a:pt x="1536357" y="1332941"/>
                  </a:lnTo>
                  <a:close/>
                </a:path>
                <a:path w="2172335" h="2823845">
                  <a:moveTo>
                    <a:pt x="1577352" y="2572664"/>
                  </a:moveTo>
                  <a:lnTo>
                    <a:pt x="1573936" y="2568791"/>
                  </a:lnTo>
                  <a:lnTo>
                    <a:pt x="1571612" y="2567724"/>
                  </a:lnTo>
                  <a:lnTo>
                    <a:pt x="1568107" y="2566060"/>
                  </a:lnTo>
                  <a:lnTo>
                    <a:pt x="1563992" y="2565679"/>
                  </a:lnTo>
                  <a:lnTo>
                    <a:pt x="1558937" y="2564485"/>
                  </a:lnTo>
                  <a:lnTo>
                    <a:pt x="1558480" y="2577122"/>
                  </a:lnTo>
                  <a:lnTo>
                    <a:pt x="1562125" y="2582024"/>
                  </a:lnTo>
                  <a:lnTo>
                    <a:pt x="1572768" y="2579408"/>
                  </a:lnTo>
                  <a:lnTo>
                    <a:pt x="1575549" y="2576334"/>
                  </a:lnTo>
                  <a:lnTo>
                    <a:pt x="1576882" y="2573667"/>
                  </a:lnTo>
                  <a:lnTo>
                    <a:pt x="1577352" y="2572664"/>
                  </a:lnTo>
                  <a:close/>
                </a:path>
                <a:path w="2172335" h="2823845">
                  <a:moveTo>
                    <a:pt x="1637195" y="1446123"/>
                  </a:moveTo>
                  <a:lnTo>
                    <a:pt x="1633766" y="1443786"/>
                  </a:lnTo>
                  <a:lnTo>
                    <a:pt x="1631492" y="1440942"/>
                  </a:lnTo>
                  <a:lnTo>
                    <a:pt x="1627390" y="1441132"/>
                  </a:lnTo>
                  <a:lnTo>
                    <a:pt x="1623834" y="1444701"/>
                  </a:lnTo>
                  <a:lnTo>
                    <a:pt x="1624469" y="1448511"/>
                  </a:lnTo>
                  <a:lnTo>
                    <a:pt x="1627403" y="1451902"/>
                  </a:lnTo>
                  <a:lnTo>
                    <a:pt x="1631492" y="1452156"/>
                  </a:lnTo>
                  <a:lnTo>
                    <a:pt x="1633778" y="1448892"/>
                  </a:lnTo>
                  <a:lnTo>
                    <a:pt x="1637195" y="1446123"/>
                  </a:lnTo>
                  <a:close/>
                </a:path>
                <a:path w="2172335" h="2823845">
                  <a:moveTo>
                    <a:pt x="1645323" y="864933"/>
                  </a:moveTo>
                  <a:lnTo>
                    <a:pt x="1644599" y="857770"/>
                  </a:lnTo>
                  <a:lnTo>
                    <a:pt x="1641716" y="855154"/>
                  </a:lnTo>
                  <a:lnTo>
                    <a:pt x="1635201" y="856094"/>
                  </a:lnTo>
                  <a:lnTo>
                    <a:pt x="1634134" y="863879"/>
                  </a:lnTo>
                  <a:lnTo>
                    <a:pt x="1637741" y="865505"/>
                  </a:lnTo>
                  <a:lnTo>
                    <a:pt x="1645323" y="864933"/>
                  </a:lnTo>
                  <a:close/>
                </a:path>
                <a:path w="2172335" h="2823845">
                  <a:moveTo>
                    <a:pt x="1658289" y="1838236"/>
                  </a:moveTo>
                  <a:lnTo>
                    <a:pt x="1645539" y="1829422"/>
                  </a:lnTo>
                  <a:lnTo>
                    <a:pt x="1643761" y="1841982"/>
                  </a:lnTo>
                  <a:lnTo>
                    <a:pt x="1644383" y="1842439"/>
                  </a:lnTo>
                  <a:lnTo>
                    <a:pt x="1658289" y="1838236"/>
                  </a:lnTo>
                  <a:close/>
                </a:path>
                <a:path w="2172335" h="2823845">
                  <a:moveTo>
                    <a:pt x="1723072" y="235648"/>
                  </a:moveTo>
                  <a:lnTo>
                    <a:pt x="1720989" y="233540"/>
                  </a:lnTo>
                  <a:lnTo>
                    <a:pt x="1719186" y="230060"/>
                  </a:lnTo>
                  <a:lnTo>
                    <a:pt x="1713788" y="237413"/>
                  </a:lnTo>
                  <a:lnTo>
                    <a:pt x="1710842" y="241503"/>
                  </a:lnTo>
                  <a:lnTo>
                    <a:pt x="1719021" y="246672"/>
                  </a:lnTo>
                  <a:lnTo>
                    <a:pt x="1722247" y="244030"/>
                  </a:lnTo>
                  <a:lnTo>
                    <a:pt x="1723072" y="235648"/>
                  </a:lnTo>
                  <a:close/>
                </a:path>
                <a:path w="2172335" h="2823845">
                  <a:moveTo>
                    <a:pt x="1723872" y="666127"/>
                  </a:moveTo>
                  <a:lnTo>
                    <a:pt x="1709623" y="665314"/>
                  </a:lnTo>
                  <a:lnTo>
                    <a:pt x="1709635" y="670915"/>
                  </a:lnTo>
                  <a:lnTo>
                    <a:pt x="1709737" y="684314"/>
                  </a:lnTo>
                  <a:lnTo>
                    <a:pt x="1723872" y="666127"/>
                  </a:lnTo>
                  <a:close/>
                </a:path>
                <a:path w="2172335" h="2823845">
                  <a:moveTo>
                    <a:pt x="1759712" y="981011"/>
                  </a:moveTo>
                  <a:lnTo>
                    <a:pt x="1748155" y="972578"/>
                  </a:lnTo>
                  <a:lnTo>
                    <a:pt x="1741093" y="976757"/>
                  </a:lnTo>
                  <a:lnTo>
                    <a:pt x="1747088" y="978077"/>
                  </a:lnTo>
                  <a:lnTo>
                    <a:pt x="1751977" y="979258"/>
                  </a:lnTo>
                  <a:lnTo>
                    <a:pt x="1759712" y="981011"/>
                  </a:lnTo>
                  <a:close/>
                </a:path>
                <a:path w="2172335" h="2823845">
                  <a:moveTo>
                    <a:pt x="1766252" y="1526120"/>
                  </a:moveTo>
                  <a:lnTo>
                    <a:pt x="1764792" y="1524139"/>
                  </a:lnTo>
                  <a:lnTo>
                    <a:pt x="1764055" y="1523111"/>
                  </a:lnTo>
                  <a:lnTo>
                    <a:pt x="1759915" y="1523199"/>
                  </a:lnTo>
                  <a:lnTo>
                    <a:pt x="1756511" y="1524406"/>
                  </a:lnTo>
                  <a:lnTo>
                    <a:pt x="1758378" y="1532610"/>
                  </a:lnTo>
                  <a:lnTo>
                    <a:pt x="1761020" y="1530464"/>
                  </a:lnTo>
                  <a:lnTo>
                    <a:pt x="1763623" y="1528292"/>
                  </a:lnTo>
                  <a:lnTo>
                    <a:pt x="1766252" y="1526120"/>
                  </a:lnTo>
                  <a:close/>
                </a:path>
                <a:path w="2172335" h="2823845">
                  <a:moveTo>
                    <a:pt x="1769414" y="1418767"/>
                  </a:moveTo>
                  <a:lnTo>
                    <a:pt x="1769148" y="1415630"/>
                  </a:lnTo>
                  <a:lnTo>
                    <a:pt x="1767484" y="1413637"/>
                  </a:lnTo>
                  <a:lnTo>
                    <a:pt x="1765871" y="1410500"/>
                  </a:lnTo>
                  <a:lnTo>
                    <a:pt x="1763623" y="1412760"/>
                  </a:lnTo>
                  <a:lnTo>
                    <a:pt x="1760994" y="1414513"/>
                  </a:lnTo>
                  <a:lnTo>
                    <a:pt x="1761934" y="1417535"/>
                  </a:lnTo>
                  <a:lnTo>
                    <a:pt x="1763864" y="1419275"/>
                  </a:lnTo>
                  <a:lnTo>
                    <a:pt x="1765300" y="1421244"/>
                  </a:lnTo>
                  <a:lnTo>
                    <a:pt x="1766735" y="1420063"/>
                  </a:lnTo>
                  <a:lnTo>
                    <a:pt x="1769414" y="1418767"/>
                  </a:lnTo>
                  <a:close/>
                </a:path>
                <a:path w="2172335" h="2823845">
                  <a:moveTo>
                    <a:pt x="1800517" y="2018804"/>
                  </a:moveTo>
                  <a:lnTo>
                    <a:pt x="1788185" y="2022843"/>
                  </a:lnTo>
                  <a:lnTo>
                    <a:pt x="1791830" y="2025662"/>
                  </a:lnTo>
                  <a:lnTo>
                    <a:pt x="1796770" y="2029561"/>
                  </a:lnTo>
                  <a:lnTo>
                    <a:pt x="1800517" y="2018804"/>
                  </a:lnTo>
                  <a:close/>
                </a:path>
                <a:path w="2172335" h="2823845">
                  <a:moveTo>
                    <a:pt x="1828342" y="1554873"/>
                  </a:moveTo>
                  <a:lnTo>
                    <a:pt x="1828304" y="1546644"/>
                  </a:lnTo>
                  <a:lnTo>
                    <a:pt x="1822958" y="1548701"/>
                  </a:lnTo>
                  <a:lnTo>
                    <a:pt x="1816849" y="1549920"/>
                  </a:lnTo>
                  <a:lnTo>
                    <a:pt x="1815719" y="1558213"/>
                  </a:lnTo>
                  <a:lnTo>
                    <a:pt x="1824113" y="1558112"/>
                  </a:lnTo>
                  <a:lnTo>
                    <a:pt x="1828342" y="1554873"/>
                  </a:lnTo>
                  <a:close/>
                </a:path>
                <a:path w="2172335" h="2823845">
                  <a:moveTo>
                    <a:pt x="1919312" y="1985505"/>
                  </a:moveTo>
                  <a:lnTo>
                    <a:pt x="1915579" y="1985137"/>
                  </a:lnTo>
                  <a:lnTo>
                    <a:pt x="1914817" y="1989518"/>
                  </a:lnTo>
                  <a:lnTo>
                    <a:pt x="1912708" y="1993849"/>
                  </a:lnTo>
                  <a:lnTo>
                    <a:pt x="1912162" y="1998687"/>
                  </a:lnTo>
                  <a:lnTo>
                    <a:pt x="1916074" y="2004580"/>
                  </a:lnTo>
                  <a:lnTo>
                    <a:pt x="1916976" y="2000377"/>
                  </a:lnTo>
                  <a:lnTo>
                    <a:pt x="1917712" y="1997544"/>
                  </a:lnTo>
                  <a:lnTo>
                    <a:pt x="1918703" y="1991639"/>
                  </a:lnTo>
                  <a:lnTo>
                    <a:pt x="1918957" y="1988553"/>
                  </a:lnTo>
                  <a:lnTo>
                    <a:pt x="1919312" y="1985505"/>
                  </a:lnTo>
                  <a:close/>
                </a:path>
                <a:path w="2172335" h="2823845">
                  <a:moveTo>
                    <a:pt x="1953094" y="2068969"/>
                  </a:moveTo>
                  <a:lnTo>
                    <a:pt x="1952853" y="2067077"/>
                  </a:lnTo>
                  <a:lnTo>
                    <a:pt x="1952586" y="2065274"/>
                  </a:lnTo>
                  <a:lnTo>
                    <a:pt x="1952345" y="2063407"/>
                  </a:lnTo>
                  <a:lnTo>
                    <a:pt x="1949462" y="2064118"/>
                  </a:lnTo>
                  <a:lnTo>
                    <a:pt x="1946579" y="2064727"/>
                  </a:lnTo>
                  <a:lnTo>
                    <a:pt x="1943785" y="2065743"/>
                  </a:lnTo>
                  <a:lnTo>
                    <a:pt x="1943569" y="2065807"/>
                  </a:lnTo>
                  <a:lnTo>
                    <a:pt x="1944217" y="2069566"/>
                  </a:lnTo>
                  <a:lnTo>
                    <a:pt x="1944497" y="2069553"/>
                  </a:lnTo>
                  <a:lnTo>
                    <a:pt x="1947341" y="2069604"/>
                  </a:lnTo>
                  <a:lnTo>
                    <a:pt x="1950224" y="2069223"/>
                  </a:lnTo>
                  <a:lnTo>
                    <a:pt x="1953094" y="2068969"/>
                  </a:lnTo>
                  <a:close/>
                </a:path>
                <a:path w="2172335" h="2823845">
                  <a:moveTo>
                    <a:pt x="1961299" y="2431237"/>
                  </a:moveTo>
                  <a:lnTo>
                    <a:pt x="1956765" y="2420594"/>
                  </a:lnTo>
                  <a:lnTo>
                    <a:pt x="1952434" y="2423020"/>
                  </a:lnTo>
                  <a:lnTo>
                    <a:pt x="1954542" y="2426233"/>
                  </a:lnTo>
                  <a:lnTo>
                    <a:pt x="1958746" y="2432558"/>
                  </a:lnTo>
                  <a:lnTo>
                    <a:pt x="1959597" y="2432164"/>
                  </a:lnTo>
                  <a:lnTo>
                    <a:pt x="1961299" y="2431237"/>
                  </a:lnTo>
                  <a:close/>
                </a:path>
                <a:path w="2172335" h="2823845">
                  <a:moveTo>
                    <a:pt x="2172182" y="2063356"/>
                  </a:moveTo>
                  <a:lnTo>
                    <a:pt x="2171535" y="2059368"/>
                  </a:lnTo>
                  <a:lnTo>
                    <a:pt x="2163991" y="2059292"/>
                  </a:lnTo>
                  <a:lnTo>
                    <a:pt x="2162822" y="2059254"/>
                  </a:lnTo>
                  <a:lnTo>
                    <a:pt x="2161603" y="2060879"/>
                  </a:lnTo>
                  <a:lnTo>
                    <a:pt x="2159635" y="2062302"/>
                  </a:lnTo>
                  <a:lnTo>
                    <a:pt x="2162264" y="2065096"/>
                  </a:lnTo>
                  <a:lnTo>
                    <a:pt x="2164562" y="2067585"/>
                  </a:lnTo>
                  <a:lnTo>
                    <a:pt x="2168690" y="2071928"/>
                  </a:lnTo>
                  <a:lnTo>
                    <a:pt x="2172182" y="2063356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6">
              <a:extLst>
                <a:ext uri="{FF2B5EF4-FFF2-40B4-BE49-F238E27FC236}">
                  <a16:creationId xmlns:a16="http://schemas.microsoft.com/office/drawing/2014/main" id="{3E4AD36B-55E6-9A02-D399-E11956AE4107}"/>
                </a:ext>
              </a:extLst>
            </p:cNvPr>
            <p:cNvSpPr/>
            <p:nvPr/>
          </p:nvSpPr>
          <p:spPr>
            <a:xfrm>
              <a:off x="2669451" y="4428851"/>
              <a:ext cx="2056130" cy="2837180"/>
            </a:xfrm>
            <a:custGeom>
              <a:avLst/>
              <a:gdLst/>
              <a:ahLst/>
              <a:cxnLst/>
              <a:rect l="l" t="t" r="r" b="b"/>
              <a:pathLst>
                <a:path w="2056129" h="2837179">
                  <a:moveTo>
                    <a:pt x="6477" y="2514473"/>
                  </a:moveTo>
                  <a:lnTo>
                    <a:pt x="3467" y="2513571"/>
                  </a:lnTo>
                  <a:lnTo>
                    <a:pt x="0" y="2524379"/>
                  </a:lnTo>
                  <a:lnTo>
                    <a:pt x="977" y="2524683"/>
                  </a:lnTo>
                  <a:lnTo>
                    <a:pt x="3009" y="2525255"/>
                  </a:lnTo>
                  <a:lnTo>
                    <a:pt x="6477" y="2514473"/>
                  </a:lnTo>
                  <a:close/>
                </a:path>
                <a:path w="2056129" h="2837179">
                  <a:moveTo>
                    <a:pt x="71475" y="1518373"/>
                  </a:moveTo>
                  <a:lnTo>
                    <a:pt x="70231" y="1516735"/>
                  </a:lnTo>
                  <a:lnTo>
                    <a:pt x="69532" y="1515097"/>
                  </a:lnTo>
                  <a:lnTo>
                    <a:pt x="67957" y="1516075"/>
                  </a:lnTo>
                  <a:lnTo>
                    <a:pt x="65747" y="1516722"/>
                  </a:lnTo>
                  <a:lnTo>
                    <a:pt x="64363" y="1519313"/>
                  </a:lnTo>
                  <a:lnTo>
                    <a:pt x="65328" y="1521421"/>
                  </a:lnTo>
                  <a:lnTo>
                    <a:pt x="65595" y="1523149"/>
                  </a:lnTo>
                  <a:lnTo>
                    <a:pt x="66979" y="1524165"/>
                  </a:lnTo>
                  <a:lnTo>
                    <a:pt x="68364" y="1525244"/>
                  </a:lnTo>
                  <a:lnTo>
                    <a:pt x="69748" y="1526298"/>
                  </a:lnTo>
                  <a:lnTo>
                    <a:pt x="70345" y="1524190"/>
                  </a:lnTo>
                  <a:lnTo>
                    <a:pt x="71412" y="1522133"/>
                  </a:lnTo>
                  <a:lnTo>
                    <a:pt x="71475" y="1518373"/>
                  </a:lnTo>
                  <a:close/>
                </a:path>
                <a:path w="2056129" h="2837179">
                  <a:moveTo>
                    <a:pt x="77203" y="1660969"/>
                  </a:moveTo>
                  <a:lnTo>
                    <a:pt x="76504" y="1659559"/>
                  </a:lnTo>
                  <a:lnTo>
                    <a:pt x="76161" y="1658200"/>
                  </a:lnTo>
                  <a:lnTo>
                    <a:pt x="74701" y="1659102"/>
                  </a:lnTo>
                  <a:lnTo>
                    <a:pt x="72885" y="1659775"/>
                  </a:lnTo>
                  <a:lnTo>
                    <a:pt x="71475" y="1661617"/>
                  </a:lnTo>
                  <a:lnTo>
                    <a:pt x="72821" y="1663446"/>
                  </a:lnTo>
                  <a:lnTo>
                    <a:pt x="75095" y="1668741"/>
                  </a:lnTo>
                  <a:lnTo>
                    <a:pt x="76225" y="1665262"/>
                  </a:lnTo>
                  <a:lnTo>
                    <a:pt x="77012" y="1663801"/>
                  </a:lnTo>
                  <a:lnTo>
                    <a:pt x="77203" y="1660969"/>
                  </a:lnTo>
                  <a:close/>
                </a:path>
                <a:path w="2056129" h="2837179">
                  <a:moveTo>
                    <a:pt x="88506" y="1677784"/>
                  </a:moveTo>
                  <a:lnTo>
                    <a:pt x="87922" y="1675142"/>
                  </a:lnTo>
                  <a:lnTo>
                    <a:pt x="86791" y="1669821"/>
                  </a:lnTo>
                  <a:lnTo>
                    <a:pt x="85902" y="1670037"/>
                  </a:lnTo>
                  <a:lnTo>
                    <a:pt x="85026" y="1670177"/>
                  </a:lnTo>
                  <a:lnTo>
                    <a:pt x="84150" y="1670329"/>
                  </a:lnTo>
                  <a:lnTo>
                    <a:pt x="84632" y="1672996"/>
                  </a:lnTo>
                  <a:lnTo>
                    <a:pt x="85547" y="1678330"/>
                  </a:lnTo>
                  <a:lnTo>
                    <a:pt x="86537" y="1678165"/>
                  </a:lnTo>
                  <a:lnTo>
                    <a:pt x="87515" y="1677949"/>
                  </a:lnTo>
                  <a:lnTo>
                    <a:pt x="88506" y="1677784"/>
                  </a:lnTo>
                  <a:close/>
                </a:path>
                <a:path w="2056129" h="2837179">
                  <a:moveTo>
                    <a:pt x="144564" y="2648470"/>
                  </a:moveTo>
                  <a:lnTo>
                    <a:pt x="142671" y="2645816"/>
                  </a:lnTo>
                  <a:lnTo>
                    <a:pt x="134543" y="2646184"/>
                  </a:lnTo>
                  <a:lnTo>
                    <a:pt x="139661" y="2653144"/>
                  </a:lnTo>
                  <a:lnTo>
                    <a:pt x="141605" y="2655747"/>
                  </a:lnTo>
                  <a:lnTo>
                    <a:pt x="144564" y="2648470"/>
                  </a:lnTo>
                  <a:close/>
                </a:path>
                <a:path w="2056129" h="2837179">
                  <a:moveTo>
                    <a:pt x="172466" y="1299400"/>
                  </a:moveTo>
                  <a:lnTo>
                    <a:pt x="171780" y="1297863"/>
                  </a:lnTo>
                  <a:lnTo>
                    <a:pt x="171399" y="1297127"/>
                  </a:lnTo>
                  <a:lnTo>
                    <a:pt x="169240" y="1298003"/>
                  </a:lnTo>
                  <a:lnTo>
                    <a:pt x="167055" y="1298930"/>
                  </a:lnTo>
                  <a:lnTo>
                    <a:pt x="164858" y="1299806"/>
                  </a:lnTo>
                  <a:lnTo>
                    <a:pt x="165265" y="1300645"/>
                  </a:lnTo>
                  <a:lnTo>
                    <a:pt x="165646" y="1301534"/>
                  </a:lnTo>
                  <a:lnTo>
                    <a:pt x="166065" y="1302346"/>
                  </a:lnTo>
                  <a:lnTo>
                    <a:pt x="168198" y="1301407"/>
                  </a:lnTo>
                  <a:lnTo>
                    <a:pt x="170332" y="1300378"/>
                  </a:lnTo>
                  <a:lnTo>
                    <a:pt x="172466" y="1299400"/>
                  </a:lnTo>
                  <a:close/>
                </a:path>
                <a:path w="2056129" h="2837179">
                  <a:moveTo>
                    <a:pt x="203911" y="2070366"/>
                  </a:moveTo>
                  <a:lnTo>
                    <a:pt x="200533" y="2060854"/>
                  </a:lnTo>
                  <a:lnTo>
                    <a:pt x="199453" y="2061210"/>
                  </a:lnTo>
                  <a:lnTo>
                    <a:pt x="197319" y="2062010"/>
                  </a:lnTo>
                  <a:lnTo>
                    <a:pt x="201041" y="2071446"/>
                  </a:lnTo>
                  <a:lnTo>
                    <a:pt x="203911" y="2070366"/>
                  </a:lnTo>
                  <a:close/>
                </a:path>
                <a:path w="2056129" h="2837179">
                  <a:moveTo>
                    <a:pt x="221576" y="1349006"/>
                  </a:moveTo>
                  <a:lnTo>
                    <a:pt x="219849" y="1347495"/>
                  </a:lnTo>
                  <a:lnTo>
                    <a:pt x="218351" y="1345768"/>
                  </a:lnTo>
                  <a:lnTo>
                    <a:pt x="217982" y="1346009"/>
                  </a:lnTo>
                  <a:lnTo>
                    <a:pt x="216522" y="1346847"/>
                  </a:lnTo>
                  <a:lnTo>
                    <a:pt x="215125" y="1348143"/>
                  </a:lnTo>
                  <a:lnTo>
                    <a:pt x="214134" y="1350149"/>
                  </a:lnTo>
                  <a:lnTo>
                    <a:pt x="216395" y="1352664"/>
                  </a:lnTo>
                  <a:lnTo>
                    <a:pt x="216763" y="1352537"/>
                  </a:lnTo>
                  <a:lnTo>
                    <a:pt x="218338" y="1351826"/>
                  </a:lnTo>
                  <a:lnTo>
                    <a:pt x="219608" y="1350518"/>
                  </a:lnTo>
                  <a:lnTo>
                    <a:pt x="221576" y="1349006"/>
                  </a:lnTo>
                  <a:close/>
                </a:path>
                <a:path w="2056129" h="2837179">
                  <a:moveTo>
                    <a:pt x="238747" y="2293950"/>
                  </a:moveTo>
                  <a:lnTo>
                    <a:pt x="235292" y="2292286"/>
                  </a:lnTo>
                  <a:lnTo>
                    <a:pt x="233692" y="2290978"/>
                  </a:lnTo>
                  <a:lnTo>
                    <a:pt x="230924" y="2290838"/>
                  </a:lnTo>
                  <a:lnTo>
                    <a:pt x="229755" y="2292566"/>
                  </a:lnTo>
                  <a:lnTo>
                    <a:pt x="228625" y="2293480"/>
                  </a:lnTo>
                  <a:lnTo>
                    <a:pt x="229870" y="2294864"/>
                  </a:lnTo>
                  <a:lnTo>
                    <a:pt x="230911" y="2297036"/>
                  </a:lnTo>
                  <a:lnTo>
                    <a:pt x="233680" y="2297696"/>
                  </a:lnTo>
                  <a:lnTo>
                    <a:pt x="235419" y="2295868"/>
                  </a:lnTo>
                  <a:lnTo>
                    <a:pt x="238747" y="2293950"/>
                  </a:lnTo>
                  <a:close/>
                </a:path>
                <a:path w="2056129" h="2837179">
                  <a:moveTo>
                    <a:pt x="263080" y="1962607"/>
                  </a:moveTo>
                  <a:lnTo>
                    <a:pt x="261150" y="1961400"/>
                  </a:lnTo>
                  <a:lnTo>
                    <a:pt x="259245" y="1960118"/>
                  </a:lnTo>
                  <a:lnTo>
                    <a:pt x="257213" y="1959102"/>
                  </a:lnTo>
                  <a:lnTo>
                    <a:pt x="256921" y="1958975"/>
                  </a:lnTo>
                  <a:lnTo>
                    <a:pt x="255320" y="1960549"/>
                  </a:lnTo>
                  <a:lnTo>
                    <a:pt x="255422" y="1960778"/>
                  </a:lnTo>
                  <a:lnTo>
                    <a:pt x="256349" y="1962581"/>
                  </a:lnTo>
                  <a:lnTo>
                    <a:pt x="257543" y="1964296"/>
                  </a:lnTo>
                  <a:lnTo>
                    <a:pt x="258635" y="1966036"/>
                  </a:lnTo>
                  <a:lnTo>
                    <a:pt x="260121" y="1964867"/>
                  </a:lnTo>
                  <a:lnTo>
                    <a:pt x="261620" y="1963737"/>
                  </a:lnTo>
                  <a:lnTo>
                    <a:pt x="263080" y="1962607"/>
                  </a:lnTo>
                  <a:close/>
                </a:path>
                <a:path w="2056129" h="2837179">
                  <a:moveTo>
                    <a:pt x="382562" y="1451559"/>
                  </a:moveTo>
                  <a:lnTo>
                    <a:pt x="381254" y="1451521"/>
                  </a:lnTo>
                  <a:lnTo>
                    <a:pt x="378663" y="1451508"/>
                  </a:lnTo>
                  <a:lnTo>
                    <a:pt x="378764" y="1453667"/>
                  </a:lnTo>
                  <a:lnTo>
                    <a:pt x="378764" y="1455877"/>
                  </a:lnTo>
                  <a:lnTo>
                    <a:pt x="379107" y="1458252"/>
                  </a:lnTo>
                  <a:lnTo>
                    <a:pt x="380733" y="1458315"/>
                  </a:lnTo>
                  <a:lnTo>
                    <a:pt x="381622" y="1458429"/>
                  </a:lnTo>
                  <a:lnTo>
                    <a:pt x="381939" y="1456131"/>
                  </a:lnTo>
                  <a:lnTo>
                    <a:pt x="382562" y="1451559"/>
                  </a:lnTo>
                  <a:close/>
                </a:path>
                <a:path w="2056129" h="2837179">
                  <a:moveTo>
                    <a:pt x="386207" y="2523007"/>
                  </a:moveTo>
                  <a:lnTo>
                    <a:pt x="385762" y="2522131"/>
                  </a:lnTo>
                  <a:lnTo>
                    <a:pt x="384987" y="2520391"/>
                  </a:lnTo>
                  <a:lnTo>
                    <a:pt x="382600" y="2521356"/>
                  </a:lnTo>
                  <a:lnTo>
                    <a:pt x="380326" y="2522486"/>
                  </a:lnTo>
                  <a:lnTo>
                    <a:pt x="378053" y="2523566"/>
                  </a:lnTo>
                  <a:lnTo>
                    <a:pt x="379234" y="2526157"/>
                  </a:lnTo>
                  <a:lnTo>
                    <a:pt x="381558" y="2525115"/>
                  </a:lnTo>
                  <a:lnTo>
                    <a:pt x="383870" y="2524048"/>
                  </a:lnTo>
                  <a:lnTo>
                    <a:pt x="386207" y="2523007"/>
                  </a:lnTo>
                  <a:close/>
                </a:path>
                <a:path w="2056129" h="2837179">
                  <a:moveTo>
                    <a:pt x="402183" y="2309584"/>
                  </a:moveTo>
                  <a:lnTo>
                    <a:pt x="400913" y="2308936"/>
                  </a:lnTo>
                  <a:lnTo>
                    <a:pt x="398386" y="2307577"/>
                  </a:lnTo>
                  <a:lnTo>
                    <a:pt x="393255" y="2319553"/>
                  </a:lnTo>
                  <a:lnTo>
                    <a:pt x="395071" y="2320455"/>
                  </a:lnTo>
                  <a:lnTo>
                    <a:pt x="396011" y="2320887"/>
                  </a:lnTo>
                  <a:lnTo>
                    <a:pt x="402183" y="2309584"/>
                  </a:lnTo>
                  <a:close/>
                </a:path>
                <a:path w="2056129" h="2837179">
                  <a:moveTo>
                    <a:pt x="429844" y="2834995"/>
                  </a:moveTo>
                  <a:lnTo>
                    <a:pt x="428485" y="2832519"/>
                  </a:lnTo>
                  <a:lnTo>
                    <a:pt x="427837" y="2831249"/>
                  </a:lnTo>
                  <a:lnTo>
                    <a:pt x="426237" y="2830626"/>
                  </a:lnTo>
                  <a:lnTo>
                    <a:pt x="424599" y="2829509"/>
                  </a:lnTo>
                  <a:lnTo>
                    <a:pt x="422008" y="2829712"/>
                  </a:lnTo>
                  <a:lnTo>
                    <a:pt x="420116" y="2832176"/>
                  </a:lnTo>
                  <a:lnTo>
                    <a:pt x="421208" y="2834119"/>
                  </a:lnTo>
                  <a:lnTo>
                    <a:pt x="422617" y="2835986"/>
                  </a:lnTo>
                  <a:lnTo>
                    <a:pt x="425881" y="2836659"/>
                  </a:lnTo>
                  <a:lnTo>
                    <a:pt x="427939" y="2835541"/>
                  </a:lnTo>
                  <a:lnTo>
                    <a:pt x="429844" y="2834995"/>
                  </a:lnTo>
                  <a:close/>
                </a:path>
                <a:path w="2056129" h="2837179">
                  <a:moveTo>
                    <a:pt x="450697" y="1296949"/>
                  </a:moveTo>
                  <a:lnTo>
                    <a:pt x="449643" y="1295463"/>
                  </a:lnTo>
                  <a:lnTo>
                    <a:pt x="448919" y="1293368"/>
                  </a:lnTo>
                  <a:lnTo>
                    <a:pt x="442734" y="1295552"/>
                  </a:lnTo>
                  <a:lnTo>
                    <a:pt x="442683" y="1299006"/>
                  </a:lnTo>
                  <a:lnTo>
                    <a:pt x="446214" y="1306042"/>
                  </a:lnTo>
                  <a:lnTo>
                    <a:pt x="448208" y="1302334"/>
                  </a:lnTo>
                  <a:lnTo>
                    <a:pt x="449643" y="1300251"/>
                  </a:lnTo>
                  <a:lnTo>
                    <a:pt x="450697" y="1296949"/>
                  </a:lnTo>
                  <a:close/>
                </a:path>
                <a:path w="2056129" h="2837179">
                  <a:moveTo>
                    <a:pt x="496227" y="2558313"/>
                  </a:moveTo>
                  <a:lnTo>
                    <a:pt x="495630" y="2556738"/>
                  </a:lnTo>
                  <a:lnTo>
                    <a:pt x="495439" y="2554567"/>
                  </a:lnTo>
                  <a:lnTo>
                    <a:pt x="492861" y="2552649"/>
                  </a:lnTo>
                  <a:lnTo>
                    <a:pt x="490626" y="2552598"/>
                  </a:lnTo>
                  <a:lnTo>
                    <a:pt x="488746" y="2552141"/>
                  </a:lnTo>
                  <a:lnTo>
                    <a:pt x="487807" y="2554198"/>
                  </a:lnTo>
                  <a:lnTo>
                    <a:pt x="494487" y="2559685"/>
                  </a:lnTo>
                  <a:lnTo>
                    <a:pt x="495058" y="2559227"/>
                  </a:lnTo>
                  <a:lnTo>
                    <a:pt x="495642" y="2558796"/>
                  </a:lnTo>
                  <a:lnTo>
                    <a:pt x="496227" y="2558313"/>
                  </a:lnTo>
                  <a:close/>
                </a:path>
                <a:path w="2056129" h="2837179">
                  <a:moveTo>
                    <a:pt x="502513" y="1246505"/>
                  </a:moveTo>
                  <a:lnTo>
                    <a:pt x="502272" y="1241539"/>
                  </a:lnTo>
                  <a:lnTo>
                    <a:pt x="502132" y="1239037"/>
                  </a:lnTo>
                  <a:lnTo>
                    <a:pt x="498983" y="1238859"/>
                  </a:lnTo>
                  <a:lnTo>
                    <a:pt x="498817" y="1241450"/>
                  </a:lnTo>
                  <a:lnTo>
                    <a:pt x="498690" y="1244079"/>
                  </a:lnTo>
                  <a:lnTo>
                    <a:pt x="498525" y="1246670"/>
                  </a:lnTo>
                  <a:lnTo>
                    <a:pt x="501205" y="1246581"/>
                  </a:lnTo>
                  <a:lnTo>
                    <a:pt x="502513" y="1246505"/>
                  </a:lnTo>
                  <a:close/>
                </a:path>
                <a:path w="2056129" h="2837179">
                  <a:moveTo>
                    <a:pt x="508736" y="512584"/>
                  </a:moveTo>
                  <a:lnTo>
                    <a:pt x="506247" y="511441"/>
                  </a:lnTo>
                  <a:lnTo>
                    <a:pt x="503758" y="510260"/>
                  </a:lnTo>
                  <a:lnTo>
                    <a:pt x="501269" y="509155"/>
                  </a:lnTo>
                  <a:lnTo>
                    <a:pt x="500113" y="511327"/>
                  </a:lnTo>
                  <a:lnTo>
                    <a:pt x="504596" y="514299"/>
                  </a:lnTo>
                  <a:lnTo>
                    <a:pt x="506869" y="515797"/>
                  </a:lnTo>
                  <a:lnTo>
                    <a:pt x="507492" y="514718"/>
                  </a:lnTo>
                  <a:lnTo>
                    <a:pt x="508101" y="513638"/>
                  </a:lnTo>
                  <a:lnTo>
                    <a:pt x="508736" y="512584"/>
                  </a:lnTo>
                  <a:close/>
                </a:path>
                <a:path w="2056129" h="2837179">
                  <a:moveTo>
                    <a:pt x="673544" y="1445742"/>
                  </a:moveTo>
                  <a:lnTo>
                    <a:pt x="670788" y="1444117"/>
                  </a:lnTo>
                  <a:lnTo>
                    <a:pt x="669074" y="1442300"/>
                  </a:lnTo>
                  <a:lnTo>
                    <a:pt x="667816" y="1442605"/>
                  </a:lnTo>
                  <a:lnTo>
                    <a:pt x="666318" y="1442935"/>
                  </a:lnTo>
                  <a:lnTo>
                    <a:pt x="665226" y="1445056"/>
                  </a:lnTo>
                  <a:lnTo>
                    <a:pt x="663981" y="1446428"/>
                  </a:lnTo>
                  <a:lnTo>
                    <a:pt x="665276" y="1447406"/>
                  </a:lnTo>
                  <a:lnTo>
                    <a:pt x="666597" y="1449235"/>
                  </a:lnTo>
                  <a:lnTo>
                    <a:pt x="667854" y="1449197"/>
                  </a:lnTo>
                  <a:lnTo>
                    <a:pt x="669391" y="1449108"/>
                  </a:lnTo>
                  <a:lnTo>
                    <a:pt x="670839" y="1447495"/>
                  </a:lnTo>
                  <a:lnTo>
                    <a:pt x="673544" y="1445742"/>
                  </a:lnTo>
                  <a:close/>
                </a:path>
                <a:path w="2056129" h="2837179">
                  <a:moveTo>
                    <a:pt x="680847" y="2329459"/>
                  </a:moveTo>
                  <a:lnTo>
                    <a:pt x="679945" y="2325801"/>
                  </a:lnTo>
                  <a:lnTo>
                    <a:pt x="678167" y="2318423"/>
                  </a:lnTo>
                  <a:lnTo>
                    <a:pt x="677214" y="2318689"/>
                  </a:lnTo>
                  <a:lnTo>
                    <a:pt x="676313" y="2318905"/>
                  </a:lnTo>
                  <a:lnTo>
                    <a:pt x="675373" y="2319210"/>
                  </a:lnTo>
                  <a:lnTo>
                    <a:pt x="678154" y="2329650"/>
                  </a:lnTo>
                  <a:lnTo>
                    <a:pt x="679043" y="2329548"/>
                  </a:lnTo>
                  <a:lnTo>
                    <a:pt x="680847" y="2329459"/>
                  </a:lnTo>
                  <a:close/>
                </a:path>
                <a:path w="2056129" h="2837179">
                  <a:moveTo>
                    <a:pt x="712177" y="408279"/>
                  </a:moveTo>
                  <a:lnTo>
                    <a:pt x="709180" y="403148"/>
                  </a:lnTo>
                  <a:lnTo>
                    <a:pt x="707263" y="404558"/>
                  </a:lnTo>
                  <a:lnTo>
                    <a:pt x="705866" y="405206"/>
                  </a:lnTo>
                  <a:lnTo>
                    <a:pt x="707580" y="407657"/>
                  </a:lnTo>
                  <a:lnTo>
                    <a:pt x="708342" y="408813"/>
                  </a:lnTo>
                  <a:lnTo>
                    <a:pt x="709117" y="409956"/>
                  </a:lnTo>
                  <a:lnTo>
                    <a:pt x="710158" y="409219"/>
                  </a:lnTo>
                  <a:lnTo>
                    <a:pt x="712177" y="408279"/>
                  </a:lnTo>
                  <a:close/>
                </a:path>
                <a:path w="2056129" h="2837179">
                  <a:moveTo>
                    <a:pt x="721563" y="1181366"/>
                  </a:moveTo>
                  <a:lnTo>
                    <a:pt x="718947" y="1180642"/>
                  </a:lnTo>
                  <a:lnTo>
                    <a:pt x="713701" y="1179271"/>
                  </a:lnTo>
                  <a:lnTo>
                    <a:pt x="712762" y="1183360"/>
                  </a:lnTo>
                  <a:lnTo>
                    <a:pt x="715302" y="1184059"/>
                  </a:lnTo>
                  <a:lnTo>
                    <a:pt x="717816" y="1184821"/>
                  </a:lnTo>
                  <a:lnTo>
                    <a:pt x="720407" y="1185278"/>
                  </a:lnTo>
                  <a:lnTo>
                    <a:pt x="720572" y="1185291"/>
                  </a:lnTo>
                  <a:lnTo>
                    <a:pt x="721156" y="1182712"/>
                  </a:lnTo>
                  <a:lnTo>
                    <a:pt x="721563" y="1181366"/>
                  </a:lnTo>
                  <a:close/>
                </a:path>
                <a:path w="2056129" h="2837179">
                  <a:moveTo>
                    <a:pt x="724039" y="832396"/>
                  </a:moveTo>
                  <a:lnTo>
                    <a:pt x="723607" y="825766"/>
                  </a:lnTo>
                  <a:lnTo>
                    <a:pt x="723417" y="822490"/>
                  </a:lnTo>
                  <a:lnTo>
                    <a:pt x="720001" y="822629"/>
                  </a:lnTo>
                  <a:lnTo>
                    <a:pt x="718299" y="822718"/>
                  </a:lnTo>
                  <a:lnTo>
                    <a:pt x="719010" y="826109"/>
                  </a:lnTo>
                  <a:lnTo>
                    <a:pt x="719683" y="829551"/>
                  </a:lnTo>
                  <a:lnTo>
                    <a:pt x="720394" y="832904"/>
                  </a:lnTo>
                  <a:lnTo>
                    <a:pt x="722820" y="832586"/>
                  </a:lnTo>
                  <a:lnTo>
                    <a:pt x="724039" y="832396"/>
                  </a:lnTo>
                  <a:close/>
                </a:path>
                <a:path w="2056129" h="2837179">
                  <a:moveTo>
                    <a:pt x="743839" y="1823262"/>
                  </a:moveTo>
                  <a:lnTo>
                    <a:pt x="743432" y="1822475"/>
                  </a:lnTo>
                  <a:lnTo>
                    <a:pt x="742480" y="1820557"/>
                  </a:lnTo>
                  <a:lnTo>
                    <a:pt x="740511" y="1818995"/>
                  </a:lnTo>
                  <a:lnTo>
                    <a:pt x="738251" y="1817662"/>
                  </a:lnTo>
                  <a:lnTo>
                    <a:pt x="735037" y="1820646"/>
                  </a:lnTo>
                  <a:lnTo>
                    <a:pt x="735330" y="1821395"/>
                  </a:lnTo>
                  <a:lnTo>
                    <a:pt x="736028" y="1823440"/>
                  </a:lnTo>
                  <a:lnTo>
                    <a:pt x="737895" y="1825028"/>
                  </a:lnTo>
                  <a:lnTo>
                    <a:pt x="740270" y="1828012"/>
                  </a:lnTo>
                  <a:lnTo>
                    <a:pt x="741895" y="1825294"/>
                  </a:lnTo>
                  <a:lnTo>
                    <a:pt x="743839" y="1823262"/>
                  </a:lnTo>
                  <a:close/>
                </a:path>
                <a:path w="2056129" h="2837179">
                  <a:moveTo>
                    <a:pt x="756932" y="936256"/>
                  </a:moveTo>
                  <a:lnTo>
                    <a:pt x="754354" y="933475"/>
                  </a:lnTo>
                  <a:lnTo>
                    <a:pt x="753033" y="931633"/>
                  </a:lnTo>
                  <a:lnTo>
                    <a:pt x="750785" y="930300"/>
                  </a:lnTo>
                  <a:lnTo>
                    <a:pt x="747674" y="932853"/>
                  </a:lnTo>
                  <a:lnTo>
                    <a:pt x="747737" y="933983"/>
                  </a:lnTo>
                  <a:lnTo>
                    <a:pt x="747826" y="935647"/>
                  </a:lnTo>
                  <a:lnTo>
                    <a:pt x="749401" y="937768"/>
                  </a:lnTo>
                  <a:lnTo>
                    <a:pt x="751852" y="939076"/>
                  </a:lnTo>
                  <a:lnTo>
                    <a:pt x="753910" y="937501"/>
                  </a:lnTo>
                  <a:lnTo>
                    <a:pt x="756932" y="936256"/>
                  </a:lnTo>
                  <a:close/>
                </a:path>
                <a:path w="2056129" h="2837179">
                  <a:moveTo>
                    <a:pt x="763435" y="1792300"/>
                  </a:moveTo>
                  <a:lnTo>
                    <a:pt x="761504" y="1790458"/>
                  </a:lnTo>
                  <a:lnTo>
                    <a:pt x="760476" y="1788744"/>
                  </a:lnTo>
                  <a:lnTo>
                    <a:pt x="759409" y="1788693"/>
                  </a:lnTo>
                  <a:lnTo>
                    <a:pt x="758278" y="1788668"/>
                  </a:lnTo>
                  <a:lnTo>
                    <a:pt x="756551" y="1790039"/>
                  </a:lnTo>
                  <a:lnTo>
                    <a:pt x="755789" y="1792097"/>
                  </a:lnTo>
                  <a:lnTo>
                    <a:pt x="757288" y="1794675"/>
                  </a:lnTo>
                  <a:lnTo>
                    <a:pt x="759333" y="1794256"/>
                  </a:lnTo>
                  <a:lnTo>
                    <a:pt x="760958" y="1793354"/>
                  </a:lnTo>
                  <a:lnTo>
                    <a:pt x="763435" y="1792300"/>
                  </a:lnTo>
                  <a:close/>
                </a:path>
                <a:path w="2056129" h="2837179">
                  <a:moveTo>
                    <a:pt x="782281" y="2413444"/>
                  </a:moveTo>
                  <a:lnTo>
                    <a:pt x="780770" y="2405481"/>
                  </a:lnTo>
                  <a:lnTo>
                    <a:pt x="777392" y="2408821"/>
                  </a:lnTo>
                  <a:lnTo>
                    <a:pt x="770686" y="2415514"/>
                  </a:lnTo>
                  <a:lnTo>
                    <a:pt x="778865" y="2414562"/>
                  </a:lnTo>
                  <a:lnTo>
                    <a:pt x="782281" y="2413444"/>
                  </a:lnTo>
                  <a:close/>
                </a:path>
                <a:path w="2056129" h="2837179">
                  <a:moveTo>
                    <a:pt x="784059" y="319341"/>
                  </a:moveTo>
                  <a:lnTo>
                    <a:pt x="776452" y="314528"/>
                  </a:lnTo>
                  <a:lnTo>
                    <a:pt x="774687" y="323354"/>
                  </a:lnTo>
                  <a:lnTo>
                    <a:pt x="779868" y="321437"/>
                  </a:lnTo>
                  <a:lnTo>
                    <a:pt x="784059" y="319341"/>
                  </a:lnTo>
                  <a:close/>
                </a:path>
                <a:path w="2056129" h="2837179">
                  <a:moveTo>
                    <a:pt x="799541" y="1319733"/>
                  </a:moveTo>
                  <a:lnTo>
                    <a:pt x="797001" y="1319593"/>
                  </a:lnTo>
                  <a:lnTo>
                    <a:pt x="797204" y="1327200"/>
                  </a:lnTo>
                  <a:lnTo>
                    <a:pt x="797852" y="1327200"/>
                  </a:lnTo>
                  <a:lnTo>
                    <a:pt x="798487" y="1327226"/>
                  </a:lnTo>
                  <a:lnTo>
                    <a:pt x="799109" y="1327226"/>
                  </a:lnTo>
                  <a:lnTo>
                    <a:pt x="799541" y="1319733"/>
                  </a:lnTo>
                  <a:close/>
                </a:path>
                <a:path w="2056129" h="2837179">
                  <a:moveTo>
                    <a:pt x="806335" y="1344637"/>
                  </a:moveTo>
                  <a:lnTo>
                    <a:pt x="804849" y="1343050"/>
                  </a:lnTo>
                  <a:lnTo>
                    <a:pt x="803109" y="1343355"/>
                  </a:lnTo>
                  <a:lnTo>
                    <a:pt x="802005" y="1344333"/>
                  </a:lnTo>
                  <a:lnTo>
                    <a:pt x="800849" y="1344968"/>
                  </a:lnTo>
                  <a:lnTo>
                    <a:pt x="801573" y="1346111"/>
                  </a:lnTo>
                  <a:lnTo>
                    <a:pt x="803541" y="1349171"/>
                  </a:lnTo>
                  <a:lnTo>
                    <a:pt x="804799" y="1347368"/>
                  </a:lnTo>
                  <a:lnTo>
                    <a:pt x="805827" y="1346352"/>
                  </a:lnTo>
                  <a:lnTo>
                    <a:pt x="806335" y="1344637"/>
                  </a:lnTo>
                  <a:close/>
                </a:path>
                <a:path w="2056129" h="2837179">
                  <a:moveTo>
                    <a:pt x="873061" y="1233271"/>
                  </a:moveTo>
                  <a:lnTo>
                    <a:pt x="870419" y="1233424"/>
                  </a:lnTo>
                  <a:lnTo>
                    <a:pt x="865162" y="1233665"/>
                  </a:lnTo>
                  <a:lnTo>
                    <a:pt x="865289" y="1234986"/>
                  </a:lnTo>
                  <a:lnTo>
                    <a:pt x="865327" y="1237437"/>
                  </a:lnTo>
                  <a:lnTo>
                    <a:pt x="865543" y="1237437"/>
                  </a:lnTo>
                  <a:lnTo>
                    <a:pt x="868006" y="1237640"/>
                  </a:lnTo>
                  <a:lnTo>
                    <a:pt x="870496" y="1237411"/>
                  </a:lnTo>
                  <a:lnTo>
                    <a:pt x="872972" y="1237335"/>
                  </a:lnTo>
                  <a:lnTo>
                    <a:pt x="873023" y="1234643"/>
                  </a:lnTo>
                  <a:lnTo>
                    <a:pt x="873061" y="1233271"/>
                  </a:lnTo>
                  <a:close/>
                </a:path>
                <a:path w="2056129" h="2837179">
                  <a:moveTo>
                    <a:pt x="904468" y="572808"/>
                  </a:moveTo>
                  <a:lnTo>
                    <a:pt x="902550" y="571334"/>
                  </a:lnTo>
                  <a:lnTo>
                    <a:pt x="900633" y="573252"/>
                  </a:lnTo>
                  <a:lnTo>
                    <a:pt x="898906" y="575195"/>
                  </a:lnTo>
                  <a:lnTo>
                    <a:pt x="897191" y="577164"/>
                  </a:lnTo>
                  <a:lnTo>
                    <a:pt x="899401" y="578777"/>
                  </a:lnTo>
                  <a:lnTo>
                    <a:pt x="900480" y="579589"/>
                  </a:lnTo>
                  <a:lnTo>
                    <a:pt x="901827" y="577430"/>
                  </a:lnTo>
                  <a:lnTo>
                    <a:pt x="903224" y="575221"/>
                  </a:lnTo>
                  <a:lnTo>
                    <a:pt x="904417" y="572909"/>
                  </a:lnTo>
                  <a:close/>
                </a:path>
                <a:path w="2056129" h="2837179">
                  <a:moveTo>
                    <a:pt x="918375" y="807173"/>
                  </a:moveTo>
                  <a:lnTo>
                    <a:pt x="915250" y="804722"/>
                  </a:lnTo>
                  <a:lnTo>
                    <a:pt x="914044" y="803148"/>
                  </a:lnTo>
                  <a:lnTo>
                    <a:pt x="913231" y="803300"/>
                  </a:lnTo>
                  <a:lnTo>
                    <a:pt x="912177" y="803554"/>
                  </a:lnTo>
                  <a:lnTo>
                    <a:pt x="910831" y="805218"/>
                  </a:lnTo>
                  <a:lnTo>
                    <a:pt x="910717" y="807212"/>
                  </a:lnTo>
                  <a:lnTo>
                    <a:pt x="912215" y="808888"/>
                  </a:lnTo>
                  <a:lnTo>
                    <a:pt x="914476" y="809193"/>
                  </a:lnTo>
                  <a:lnTo>
                    <a:pt x="915898" y="808113"/>
                  </a:lnTo>
                  <a:lnTo>
                    <a:pt x="918375" y="807173"/>
                  </a:lnTo>
                  <a:close/>
                </a:path>
                <a:path w="2056129" h="2837179">
                  <a:moveTo>
                    <a:pt x="935761" y="1433004"/>
                  </a:moveTo>
                  <a:lnTo>
                    <a:pt x="934961" y="1431378"/>
                  </a:lnTo>
                  <a:lnTo>
                    <a:pt x="934656" y="1429905"/>
                  </a:lnTo>
                  <a:lnTo>
                    <a:pt x="933615" y="1430451"/>
                  </a:lnTo>
                  <a:lnTo>
                    <a:pt x="931481" y="1431518"/>
                  </a:lnTo>
                  <a:lnTo>
                    <a:pt x="930783" y="1433182"/>
                  </a:lnTo>
                  <a:lnTo>
                    <a:pt x="929665" y="1434846"/>
                  </a:lnTo>
                  <a:lnTo>
                    <a:pt x="929474" y="1437347"/>
                  </a:lnTo>
                  <a:lnTo>
                    <a:pt x="931456" y="1438224"/>
                  </a:lnTo>
                  <a:lnTo>
                    <a:pt x="932497" y="1439087"/>
                  </a:lnTo>
                  <a:lnTo>
                    <a:pt x="933513" y="1437449"/>
                  </a:lnTo>
                  <a:lnTo>
                    <a:pt x="934935" y="1436027"/>
                  </a:lnTo>
                  <a:lnTo>
                    <a:pt x="935761" y="1433004"/>
                  </a:lnTo>
                  <a:close/>
                </a:path>
                <a:path w="2056129" h="2837179">
                  <a:moveTo>
                    <a:pt x="936447" y="644893"/>
                  </a:moveTo>
                  <a:lnTo>
                    <a:pt x="935431" y="644918"/>
                  </a:lnTo>
                  <a:lnTo>
                    <a:pt x="933627" y="644817"/>
                  </a:lnTo>
                  <a:lnTo>
                    <a:pt x="933589" y="645083"/>
                  </a:lnTo>
                  <a:lnTo>
                    <a:pt x="933119" y="647395"/>
                  </a:lnTo>
                  <a:lnTo>
                    <a:pt x="932967" y="649808"/>
                  </a:lnTo>
                  <a:lnTo>
                    <a:pt x="932726" y="652195"/>
                  </a:lnTo>
                  <a:lnTo>
                    <a:pt x="934923" y="652475"/>
                  </a:lnTo>
                  <a:lnTo>
                    <a:pt x="936002" y="652653"/>
                  </a:lnTo>
                  <a:lnTo>
                    <a:pt x="936447" y="644893"/>
                  </a:lnTo>
                  <a:close/>
                </a:path>
                <a:path w="2056129" h="2837179">
                  <a:moveTo>
                    <a:pt x="943292" y="2230094"/>
                  </a:moveTo>
                  <a:lnTo>
                    <a:pt x="938606" y="2226335"/>
                  </a:lnTo>
                  <a:lnTo>
                    <a:pt x="936282" y="2224405"/>
                  </a:lnTo>
                  <a:lnTo>
                    <a:pt x="935672" y="2225129"/>
                  </a:lnTo>
                  <a:lnTo>
                    <a:pt x="934466" y="2226678"/>
                  </a:lnTo>
                  <a:lnTo>
                    <a:pt x="938809" y="2230818"/>
                  </a:lnTo>
                  <a:lnTo>
                    <a:pt x="940968" y="2232901"/>
                  </a:lnTo>
                  <a:lnTo>
                    <a:pt x="943292" y="2230094"/>
                  </a:lnTo>
                  <a:close/>
                </a:path>
                <a:path w="2056129" h="2837179">
                  <a:moveTo>
                    <a:pt x="965250" y="130670"/>
                  </a:moveTo>
                  <a:lnTo>
                    <a:pt x="962596" y="126314"/>
                  </a:lnTo>
                  <a:lnTo>
                    <a:pt x="960678" y="127508"/>
                  </a:lnTo>
                  <a:lnTo>
                    <a:pt x="958761" y="128714"/>
                  </a:lnTo>
                  <a:lnTo>
                    <a:pt x="956868" y="129959"/>
                  </a:lnTo>
                  <a:lnTo>
                    <a:pt x="957770" y="131000"/>
                  </a:lnTo>
                  <a:lnTo>
                    <a:pt x="958735" y="133045"/>
                  </a:lnTo>
                  <a:lnTo>
                    <a:pt x="959548" y="133007"/>
                  </a:lnTo>
                  <a:lnTo>
                    <a:pt x="961313" y="132880"/>
                  </a:lnTo>
                  <a:lnTo>
                    <a:pt x="962977" y="131673"/>
                  </a:lnTo>
                  <a:lnTo>
                    <a:pt x="965250" y="130670"/>
                  </a:lnTo>
                  <a:close/>
                </a:path>
                <a:path w="2056129" h="2837179">
                  <a:moveTo>
                    <a:pt x="967727" y="232346"/>
                  </a:moveTo>
                  <a:lnTo>
                    <a:pt x="967562" y="229819"/>
                  </a:lnTo>
                  <a:lnTo>
                    <a:pt x="967193" y="224726"/>
                  </a:lnTo>
                  <a:lnTo>
                    <a:pt x="965339" y="224840"/>
                  </a:lnTo>
                  <a:lnTo>
                    <a:pt x="964450" y="224866"/>
                  </a:lnTo>
                  <a:lnTo>
                    <a:pt x="964018" y="232397"/>
                  </a:lnTo>
                  <a:lnTo>
                    <a:pt x="966482" y="232346"/>
                  </a:lnTo>
                  <a:lnTo>
                    <a:pt x="967727" y="232346"/>
                  </a:lnTo>
                  <a:close/>
                </a:path>
                <a:path w="2056129" h="2837179">
                  <a:moveTo>
                    <a:pt x="979817" y="2003120"/>
                  </a:moveTo>
                  <a:lnTo>
                    <a:pt x="978738" y="2003107"/>
                  </a:lnTo>
                  <a:lnTo>
                    <a:pt x="977658" y="2003120"/>
                  </a:lnTo>
                  <a:lnTo>
                    <a:pt x="976604" y="2003094"/>
                  </a:lnTo>
                  <a:lnTo>
                    <a:pt x="976680" y="2005888"/>
                  </a:lnTo>
                  <a:lnTo>
                    <a:pt x="976858" y="2011464"/>
                  </a:lnTo>
                  <a:lnTo>
                    <a:pt x="978509" y="2011464"/>
                  </a:lnTo>
                  <a:lnTo>
                    <a:pt x="979335" y="2011489"/>
                  </a:lnTo>
                  <a:lnTo>
                    <a:pt x="979817" y="2003120"/>
                  </a:lnTo>
                  <a:close/>
                </a:path>
                <a:path w="2056129" h="2837179">
                  <a:moveTo>
                    <a:pt x="1001217" y="2330729"/>
                  </a:moveTo>
                  <a:lnTo>
                    <a:pt x="1000569" y="2323960"/>
                  </a:lnTo>
                  <a:lnTo>
                    <a:pt x="1000213" y="2320569"/>
                  </a:lnTo>
                  <a:lnTo>
                    <a:pt x="998982" y="2320645"/>
                  </a:lnTo>
                  <a:lnTo>
                    <a:pt x="996505" y="2320785"/>
                  </a:lnTo>
                  <a:lnTo>
                    <a:pt x="996746" y="2327237"/>
                  </a:lnTo>
                  <a:lnTo>
                    <a:pt x="996848" y="2330450"/>
                  </a:lnTo>
                  <a:lnTo>
                    <a:pt x="998308" y="2330564"/>
                  </a:lnTo>
                  <a:lnTo>
                    <a:pt x="1001217" y="2330729"/>
                  </a:lnTo>
                  <a:close/>
                </a:path>
                <a:path w="2056129" h="2837179">
                  <a:moveTo>
                    <a:pt x="1008862" y="734479"/>
                  </a:moveTo>
                  <a:lnTo>
                    <a:pt x="1002919" y="726033"/>
                  </a:lnTo>
                  <a:lnTo>
                    <a:pt x="1002068" y="726541"/>
                  </a:lnTo>
                  <a:lnTo>
                    <a:pt x="1001191" y="727036"/>
                  </a:lnTo>
                  <a:lnTo>
                    <a:pt x="1000353" y="727608"/>
                  </a:lnTo>
                  <a:lnTo>
                    <a:pt x="1005268" y="736803"/>
                  </a:lnTo>
                  <a:lnTo>
                    <a:pt x="1008862" y="734479"/>
                  </a:lnTo>
                  <a:close/>
                </a:path>
                <a:path w="2056129" h="2837179">
                  <a:moveTo>
                    <a:pt x="1042035" y="6515"/>
                  </a:moveTo>
                  <a:lnTo>
                    <a:pt x="1036015" y="0"/>
                  </a:lnTo>
                  <a:lnTo>
                    <a:pt x="1033183" y="12192"/>
                  </a:lnTo>
                  <a:lnTo>
                    <a:pt x="1034364" y="12522"/>
                  </a:lnTo>
                  <a:lnTo>
                    <a:pt x="1036662" y="13220"/>
                  </a:lnTo>
                  <a:lnTo>
                    <a:pt x="1039266" y="9893"/>
                  </a:lnTo>
                  <a:lnTo>
                    <a:pt x="1042035" y="6515"/>
                  </a:lnTo>
                  <a:close/>
                </a:path>
                <a:path w="2056129" h="2837179">
                  <a:moveTo>
                    <a:pt x="1052360" y="1031659"/>
                  </a:moveTo>
                  <a:lnTo>
                    <a:pt x="1051052" y="1031062"/>
                  </a:lnTo>
                  <a:lnTo>
                    <a:pt x="1050391" y="1030744"/>
                  </a:lnTo>
                  <a:lnTo>
                    <a:pt x="1049312" y="1032395"/>
                  </a:lnTo>
                  <a:lnTo>
                    <a:pt x="1047965" y="1033868"/>
                  </a:lnTo>
                  <a:lnTo>
                    <a:pt x="1046632" y="1037323"/>
                  </a:lnTo>
                  <a:lnTo>
                    <a:pt x="1046695" y="1039241"/>
                  </a:lnTo>
                  <a:lnTo>
                    <a:pt x="1046454" y="1041082"/>
                  </a:lnTo>
                  <a:lnTo>
                    <a:pt x="1047292" y="1041247"/>
                  </a:lnTo>
                  <a:lnTo>
                    <a:pt x="1048118" y="1041501"/>
                  </a:lnTo>
                  <a:lnTo>
                    <a:pt x="1048931" y="1041692"/>
                  </a:lnTo>
                  <a:lnTo>
                    <a:pt x="1050061" y="1038326"/>
                  </a:lnTo>
                  <a:lnTo>
                    <a:pt x="1051242" y="1035024"/>
                  </a:lnTo>
                  <a:lnTo>
                    <a:pt x="1052360" y="1031659"/>
                  </a:lnTo>
                  <a:close/>
                </a:path>
                <a:path w="2056129" h="2837179">
                  <a:moveTo>
                    <a:pt x="1056119" y="310642"/>
                  </a:moveTo>
                  <a:lnTo>
                    <a:pt x="1054722" y="310438"/>
                  </a:lnTo>
                  <a:lnTo>
                    <a:pt x="1053325" y="310197"/>
                  </a:lnTo>
                  <a:lnTo>
                    <a:pt x="1051928" y="309994"/>
                  </a:lnTo>
                  <a:lnTo>
                    <a:pt x="1050239" y="319989"/>
                  </a:lnTo>
                  <a:lnTo>
                    <a:pt x="1053033" y="320459"/>
                  </a:lnTo>
                  <a:lnTo>
                    <a:pt x="1054417" y="320649"/>
                  </a:lnTo>
                  <a:lnTo>
                    <a:pt x="1055560" y="314007"/>
                  </a:lnTo>
                  <a:lnTo>
                    <a:pt x="1056119" y="310642"/>
                  </a:lnTo>
                  <a:close/>
                </a:path>
                <a:path w="2056129" h="2837179">
                  <a:moveTo>
                    <a:pt x="1058545" y="2246680"/>
                  </a:moveTo>
                  <a:lnTo>
                    <a:pt x="1055077" y="2246147"/>
                  </a:lnTo>
                  <a:lnTo>
                    <a:pt x="1054214" y="2249728"/>
                  </a:lnTo>
                  <a:lnTo>
                    <a:pt x="1052436" y="2256891"/>
                  </a:lnTo>
                  <a:lnTo>
                    <a:pt x="1053566" y="2257183"/>
                  </a:lnTo>
                  <a:lnTo>
                    <a:pt x="1055827" y="2257729"/>
                  </a:lnTo>
                  <a:lnTo>
                    <a:pt x="1058545" y="2246680"/>
                  </a:lnTo>
                  <a:close/>
                </a:path>
                <a:path w="2056129" h="2837179">
                  <a:moveTo>
                    <a:pt x="1080985" y="2445245"/>
                  </a:moveTo>
                  <a:lnTo>
                    <a:pt x="1079144" y="2440711"/>
                  </a:lnTo>
                  <a:lnTo>
                    <a:pt x="1078217" y="2438476"/>
                  </a:lnTo>
                  <a:lnTo>
                    <a:pt x="1077036" y="2438984"/>
                  </a:lnTo>
                  <a:lnTo>
                    <a:pt x="1075855" y="2439530"/>
                  </a:lnTo>
                  <a:lnTo>
                    <a:pt x="1074674" y="2440025"/>
                  </a:lnTo>
                  <a:lnTo>
                    <a:pt x="1078522" y="2446464"/>
                  </a:lnTo>
                  <a:lnTo>
                    <a:pt x="1079347" y="2446058"/>
                  </a:lnTo>
                  <a:lnTo>
                    <a:pt x="1080173" y="2445626"/>
                  </a:lnTo>
                  <a:lnTo>
                    <a:pt x="1080985" y="2445245"/>
                  </a:lnTo>
                  <a:close/>
                </a:path>
                <a:path w="2056129" h="2837179">
                  <a:moveTo>
                    <a:pt x="1105065" y="1852193"/>
                  </a:moveTo>
                  <a:lnTo>
                    <a:pt x="1103744" y="1852002"/>
                  </a:lnTo>
                  <a:lnTo>
                    <a:pt x="1102398" y="1851761"/>
                  </a:lnTo>
                  <a:lnTo>
                    <a:pt x="1101064" y="1851558"/>
                  </a:lnTo>
                  <a:lnTo>
                    <a:pt x="1100620" y="1859241"/>
                  </a:lnTo>
                  <a:lnTo>
                    <a:pt x="1101305" y="1859407"/>
                  </a:lnTo>
                  <a:lnTo>
                    <a:pt x="1101979" y="1859534"/>
                  </a:lnTo>
                  <a:lnTo>
                    <a:pt x="1102664" y="1859673"/>
                  </a:lnTo>
                  <a:lnTo>
                    <a:pt x="1103452" y="1857159"/>
                  </a:lnTo>
                  <a:lnTo>
                    <a:pt x="1104277" y="1854682"/>
                  </a:lnTo>
                  <a:lnTo>
                    <a:pt x="1105065" y="1852193"/>
                  </a:lnTo>
                  <a:close/>
                </a:path>
                <a:path w="2056129" h="2837179">
                  <a:moveTo>
                    <a:pt x="1155992" y="1296454"/>
                  </a:moveTo>
                  <a:lnTo>
                    <a:pt x="1154912" y="1294434"/>
                  </a:lnTo>
                  <a:lnTo>
                    <a:pt x="1152804" y="1290396"/>
                  </a:lnTo>
                  <a:lnTo>
                    <a:pt x="1149184" y="1291983"/>
                  </a:lnTo>
                  <a:lnTo>
                    <a:pt x="1150670" y="1294015"/>
                  </a:lnTo>
                  <a:lnTo>
                    <a:pt x="1153591" y="1298028"/>
                  </a:lnTo>
                  <a:lnTo>
                    <a:pt x="1154391" y="1297470"/>
                  </a:lnTo>
                  <a:lnTo>
                    <a:pt x="1155192" y="1296974"/>
                  </a:lnTo>
                  <a:lnTo>
                    <a:pt x="1155992" y="1296454"/>
                  </a:lnTo>
                  <a:close/>
                </a:path>
                <a:path w="2056129" h="2837179">
                  <a:moveTo>
                    <a:pt x="1164805" y="2277135"/>
                  </a:moveTo>
                  <a:lnTo>
                    <a:pt x="1162532" y="2274379"/>
                  </a:lnTo>
                  <a:lnTo>
                    <a:pt x="1161567" y="2272246"/>
                  </a:lnTo>
                  <a:lnTo>
                    <a:pt x="1158913" y="2271268"/>
                  </a:lnTo>
                  <a:lnTo>
                    <a:pt x="1157046" y="2272919"/>
                  </a:lnTo>
                  <a:lnTo>
                    <a:pt x="1155509" y="2273630"/>
                  </a:lnTo>
                  <a:lnTo>
                    <a:pt x="1156347" y="2275281"/>
                  </a:lnTo>
                  <a:lnTo>
                    <a:pt x="1156830" y="2277630"/>
                  </a:lnTo>
                  <a:lnTo>
                    <a:pt x="1159332" y="2279002"/>
                  </a:lnTo>
                  <a:lnTo>
                    <a:pt x="1161491" y="2277834"/>
                  </a:lnTo>
                  <a:lnTo>
                    <a:pt x="1164805" y="2277135"/>
                  </a:lnTo>
                  <a:close/>
                </a:path>
                <a:path w="2056129" h="2837179">
                  <a:moveTo>
                    <a:pt x="1212316" y="2294432"/>
                  </a:moveTo>
                  <a:lnTo>
                    <a:pt x="1210716" y="2293924"/>
                  </a:lnTo>
                  <a:lnTo>
                    <a:pt x="1209294" y="2293239"/>
                  </a:lnTo>
                  <a:lnTo>
                    <a:pt x="1209027" y="2294750"/>
                  </a:lnTo>
                  <a:lnTo>
                    <a:pt x="1208506" y="2296172"/>
                  </a:lnTo>
                  <a:lnTo>
                    <a:pt x="1208697" y="2297430"/>
                  </a:lnTo>
                  <a:lnTo>
                    <a:pt x="1208747" y="2298052"/>
                  </a:lnTo>
                  <a:lnTo>
                    <a:pt x="1210284" y="2298395"/>
                  </a:lnTo>
                  <a:lnTo>
                    <a:pt x="1211135" y="2298865"/>
                  </a:lnTo>
                  <a:lnTo>
                    <a:pt x="1211567" y="2297480"/>
                  </a:lnTo>
                  <a:lnTo>
                    <a:pt x="1212189" y="2296147"/>
                  </a:lnTo>
                  <a:lnTo>
                    <a:pt x="1212316" y="2294432"/>
                  </a:lnTo>
                  <a:close/>
                </a:path>
                <a:path w="2056129" h="2837179">
                  <a:moveTo>
                    <a:pt x="1230426" y="1918627"/>
                  </a:moveTo>
                  <a:lnTo>
                    <a:pt x="1226121" y="1917534"/>
                  </a:lnTo>
                  <a:lnTo>
                    <a:pt x="1220457" y="1916137"/>
                  </a:lnTo>
                  <a:lnTo>
                    <a:pt x="1222286" y="1921256"/>
                  </a:lnTo>
                  <a:lnTo>
                    <a:pt x="1224546" y="1924621"/>
                  </a:lnTo>
                  <a:lnTo>
                    <a:pt x="1230426" y="1918627"/>
                  </a:lnTo>
                  <a:close/>
                </a:path>
                <a:path w="2056129" h="2837179">
                  <a:moveTo>
                    <a:pt x="1239354" y="931087"/>
                  </a:moveTo>
                  <a:lnTo>
                    <a:pt x="1232204" y="926642"/>
                  </a:lnTo>
                  <a:lnTo>
                    <a:pt x="1230706" y="930173"/>
                  </a:lnTo>
                  <a:lnTo>
                    <a:pt x="1231912" y="930846"/>
                  </a:lnTo>
                  <a:lnTo>
                    <a:pt x="1233055" y="932053"/>
                  </a:lnTo>
                  <a:lnTo>
                    <a:pt x="1235964" y="932218"/>
                  </a:lnTo>
                  <a:lnTo>
                    <a:pt x="1237678" y="931506"/>
                  </a:lnTo>
                  <a:lnTo>
                    <a:pt x="1239354" y="931087"/>
                  </a:lnTo>
                  <a:close/>
                </a:path>
                <a:path w="2056129" h="2837179">
                  <a:moveTo>
                    <a:pt x="1246581" y="607910"/>
                  </a:moveTo>
                  <a:lnTo>
                    <a:pt x="1244688" y="607288"/>
                  </a:lnTo>
                  <a:lnTo>
                    <a:pt x="1243761" y="606920"/>
                  </a:lnTo>
                  <a:lnTo>
                    <a:pt x="1242352" y="610031"/>
                  </a:lnTo>
                  <a:lnTo>
                    <a:pt x="1240955" y="613181"/>
                  </a:lnTo>
                  <a:lnTo>
                    <a:pt x="1239532" y="616292"/>
                  </a:lnTo>
                  <a:lnTo>
                    <a:pt x="1243190" y="618286"/>
                  </a:lnTo>
                  <a:lnTo>
                    <a:pt x="1244307" y="614819"/>
                  </a:lnTo>
                  <a:lnTo>
                    <a:pt x="1246581" y="607910"/>
                  </a:lnTo>
                  <a:close/>
                </a:path>
                <a:path w="2056129" h="2837179">
                  <a:moveTo>
                    <a:pt x="1358468" y="1228445"/>
                  </a:moveTo>
                  <a:lnTo>
                    <a:pt x="1357185" y="1225892"/>
                  </a:lnTo>
                  <a:lnTo>
                    <a:pt x="1353693" y="1227594"/>
                  </a:lnTo>
                  <a:lnTo>
                    <a:pt x="1350187" y="1229372"/>
                  </a:lnTo>
                  <a:lnTo>
                    <a:pt x="1346695" y="1231087"/>
                  </a:lnTo>
                  <a:lnTo>
                    <a:pt x="1348066" y="1233830"/>
                  </a:lnTo>
                  <a:lnTo>
                    <a:pt x="1351546" y="1232039"/>
                  </a:lnTo>
                  <a:lnTo>
                    <a:pt x="1355001" y="1230223"/>
                  </a:lnTo>
                  <a:lnTo>
                    <a:pt x="1358468" y="1228445"/>
                  </a:lnTo>
                  <a:close/>
                </a:path>
                <a:path w="2056129" h="2837179">
                  <a:moveTo>
                    <a:pt x="1367739" y="1608048"/>
                  </a:moveTo>
                  <a:lnTo>
                    <a:pt x="1367434" y="1604276"/>
                  </a:lnTo>
                  <a:lnTo>
                    <a:pt x="1365885" y="1602232"/>
                  </a:lnTo>
                  <a:lnTo>
                    <a:pt x="1363840" y="1601139"/>
                  </a:lnTo>
                  <a:lnTo>
                    <a:pt x="1362290" y="1600415"/>
                  </a:lnTo>
                  <a:lnTo>
                    <a:pt x="1360106" y="1600835"/>
                  </a:lnTo>
                  <a:lnTo>
                    <a:pt x="1358201" y="1600720"/>
                  </a:lnTo>
                  <a:lnTo>
                    <a:pt x="1357922" y="1601546"/>
                  </a:lnTo>
                  <a:lnTo>
                    <a:pt x="1357668" y="1602397"/>
                  </a:lnTo>
                  <a:lnTo>
                    <a:pt x="1357388" y="1603235"/>
                  </a:lnTo>
                  <a:lnTo>
                    <a:pt x="1367739" y="1608048"/>
                  </a:lnTo>
                  <a:close/>
                </a:path>
                <a:path w="2056129" h="2837179">
                  <a:moveTo>
                    <a:pt x="1393647" y="1125575"/>
                  </a:moveTo>
                  <a:lnTo>
                    <a:pt x="1389672" y="1112253"/>
                  </a:lnTo>
                  <a:lnTo>
                    <a:pt x="1382217" y="1119543"/>
                  </a:lnTo>
                  <a:lnTo>
                    <a:pt x="1387830" y="1122718"/>
                  </a:lnTo>
                  <a:lnTo>
                    <a:pt x="1393647" y="1125575"/>
                  </a:lnTo>
                  <a:close/>
                </a:path>
                <a:path w="2056129" h="2837179">
                  <a:moveTo>
                    <a:pt x="1401445" y="682320"/>
                  </a:moveTo>
                  <a:lnTo>
                    <a:pt x="1397127" y="676109"/>
                  </a:lnTo>
                  <a:lnTo>
                    <a:pt x="1394079" y="674827"/>
                  </a:lnTo>
                  <a:lnTo>
                    <a:pt x="1389926" y="678002"/>
                  </a:lnTo>
                  <a:lnTo>
                    <a:pt x="1389303" y="678497"/>
                  </a:lnTo>
                  <a:lnTo>
                    <a:pt x="1389303" y="679869"/>
                  </a:lnTo>
                  <a:lnTo>
                    <a:pt x="1388833" y="681609"/>
                  </a:lnTo>
                  <a:lnTo>
                    <a:pt x="1401445" y="682320"/>
                  </a:lnTo>
                  <a:close/>
                </a:path>
                <a:path w="2056129" h="2837179">
                  <a:moveTo>
                    <a:pt x="1449235" y="1867738"/>
                  </a:moveTo>
                  <a:lnTo>
                    <a:pt x="1443875" y="1863496"/>
                  </a:lnTo>
                  <a:lnTo>
                    <a:pt x="1442745" y="1864918"/>
                  </a:lnTo>
                  <a:lnTo>
                    <a:pt x="1441246" y="1866252"/>
                  </a:lnTo>
                  <a:lnTo>
                    <a:pt x="1440713" y="1867839"/>
                  </a:lnTo>
                  <a:lnTo>
                    <a:pt x="1440472" y="1868500"/>
                  </a:lnTo>
                  <a:lnTo>
                    <a:pt x="1442491" y="1870748"/>
                  </a:lnTo>
                  <a:lnTo>
                    <a:pt x="1443342" y="1870684"/>
                  </a:lnTo>
                  <a:lnTo>
                    <a:pt x="1444955" y="1870519"/>
                  </a:lnTo>
                  <a:lnTo>
                    <a:pt x="1446453" y="1869211"/>
                  </a:lnTo>
                  <a:lnTo>
                    <a:pt x="1449235" y="1867738"/>
                  </a:lnTo>
                  <a:close/>
                </a:path>
                <a:path w="2056129" h="2837179">
                  <a:moveTo>
                    <a:pt x="1493735" y="408063"/>
                  </a:moveTo>
                  <a:lnTo>
                    <a:pt x="1493253" y="406882"/>
                  </a:lnTo>
                  <a:lnTo>
                    <a:pt x="1492250" y="404583"/>
                  </a:lnTo>
                  <a:lnTo>
                    <a:pt x="1489773" y="405917"/>
                  </a:lnTo>
                  <a:lnTo>
                    <a:pt x="1487322" y="407263"/>
                  </a:lnTo>
                  <a:lnTo>
                    <a:pt x="1484871" y="408597"/>
                  </a:lnTo>
                  <a:lnTo>
                    <a:pt x="1485226" y="409409"/>
                  </a:lnTo>
                  <a:lnTo>
                    <a:pt x="1485925" y="410933"/>
                  </a:lnTo>
                  <a:lnTo>
                    <a:pt x="1488541" y="410006"/>
                  </a:lnTo>
                  <a:lnTo>
                    <a:pt x="1491145" y="409016"/>
                  </a:lnTo>
                  <a:lnTo>
                    <a:pt x="1493735" y="408063"/>
                  </a:lnTo>
                  <a:close/>
                </a:path>
                <a:path w="2056129" h="2837179">
                  <a:moveTo>
                    <a:pt x="1524635" y="1290891"/>
                  </a:moveTo>
                  <a:lnTo>
                    <a:pt x="1522971" y="1290459"/>
                  </a:lnTo>
                  <a:lnTo>
                    <a:pt x="1522133" y="1290218"/>
                  </a:lnTo>
                  <a:lnTo>
                    <a:pt x="1521548" y="1292313"/>
                  </a:lnTo>
                  <a:lnTo>
                    <a:pt x="1520329" y="1296606"/>
                  </a:lnTo>
                  <a:lnTo>
                    <a:pt x="1521193" y="1296835"/>
                  </a:lnTo>
                  <a:lnTo>
                    <a:pt x="1522907" y="1297343"/>
                  </a:lnTo>
                  <a:lnTo>
                    <a:pt x="1523466" y="1295171"/>
                  </a:lnTo>
                  <a:lnTo>
                    <a:pt x="1524050" y="1293075"/>
                  </a:lnTo>
                  <a:lnTo>
                    <a:pt x="1524635" y="1290891"/>
                  </a:lnTo>
                  <a:close/>
                </a:path>
                <a:path w="2056129" h="2837179">
                  <a:moveTo>
                    <a:pt x="1570304" y="366712"/>
                  </a:moveTo>
                  <a:lnTo>
                    <a:pt x="1569313" y="366268"/>
                  </a:lnTo>
                  <a:lnTo>
                    <a:pt x="1568361" y="365810"/>
                  </a:lnTo>
                  <a:lnTo>
                    <a:pt x="1567408" y="365340"/>
                  </a:lnTo>
                  <a:lnTo>
                    <a:pt x="1563204" y="372579"/>
                  </a:lnTo>
                  <a:lnTo>
                    <a:pt x="1563839" y="373037"/>
                  </a:lnTo>
                  <a:lnTo>
                    <a:pt x="1564487" y="373481"/>
                  </a:lnTo>
                  <a:lnTo>
                    <a:pt x="1565135" y="373938"/>
                  </a:lnTo>
                  <a:lnTo>
                    <a:pt x="1566252" y="373164"/>
                  </a:lnTo>
                  <a:lnTo>
                    <a:pt x="1567675" y="372605"/>
                  </a:lnTo>
                  <a:lnTo>
                    <a:pt x="1568373" y="371563"/>
                  </a:lnTo>
                  <a:lnTo>
                    <a:pt x="1569313" y="370128"/>
                  </a:lnTo>
                  <a:lnTo>
                    <a:pt x="1569681" y="368376"/>
                  </a:lnTo>
                  <a:lnTo>
                    <a:pt x="1570304" y="366712"/>
                  </a:lnTo>
                  <a:close/>
                </a:path>
                <a:path w="2056129" h="2837179">
                  <a:moveTo>
                    <a:pt x="1629740" y="1732851"/>
                  </a:moveTo>
                  <a:lnTo>
                    <a:pt x="1627581" y="1731657"/>
                  </a:lnTo>
                  <a:lnTo>
                    <a:pt x="1626082" y="1730146"/>
                  </a:lnTo>
                  <a:lnTo>
                    <a:pt x="1625092" y="1730451"/>
                  </a:lnTo>
                  <a:lnTo>
                    <a:pt x="1623402" y="1730908"/>
                  </a:lnTo>
                  <a:lnTo>
                    <a:pt x="1621574" y="1732292"/>
                  </a:lnTo>
                  <a:lnTo>
                    <a:pt x="1620735" y="1733829"/>
                  </a:lnTo>
                  <a:lnTo>
                    <a:pt x="1620405" y="1734400"/>
                  </a:lnTo>
                  <a:lnTo>
                    <a:pt x="1622501" y="1736356"/>
                  </a:lnTo>
                  <a:lnTo>
                    <a:pt x="1623504" y="1737715"/>
                  </a:lnTo>
                  <a:lnTo>
                    <a:pt x="1626450" y="1735391"/>
                  </a:lnTo>
                  <a:lnTo>
                    <a:pt x="1629740" y="1732851"/>
                  </a:lnTo>
                  <a:close/>
                </a:path>
                <a:path w="2056129" h="2837179">
                  <a:moveTo>
                    <a:pt x="1663001" y="361645"/>
                  </a:moveTo>
                  <a:lnTo>
                    <a:pt x="1661223" y="360426"/>
                  </a:lnTo>
                  <a:lnTo>
                    <a:pt x="1659572" y="358851"/>
                  </a:lnTo>
                  <a:lnTo>
                    <a:pt x="1659178" y="359092"/>
                  </a:lnTo>
                  <a:lnTo>
                    <a:pt x="1657743" y="360057"/>
                  </a:lnTo>
                  <a:lnTo>
                    <a:pt x="1656422" y="361505"/>
                  </a:lnTo>
                  <a:lnTo>
                    <a:pt x="1655749" y="363105"/>
                  </a:lnTo>
                  <a:lnTo>
                    <a:pt x="1655559" y="363550"/>
                  </a:lnTo>
                  <a:lnTo>
                    <a:pt x="1658073" y="365937"/>
                  </a:lnTo>
                  <a:lnTo>
                    <a:pt x="1658340" y="365785"/>
                  </a:lnTo>
                  <a:lnTo>
                    <a:pt x="1659877" y="364832"/>
                  </a:lnTo>
                  <a:lnTo>
                    <a:pt x="1661147" y="363410"/>
                  </a:lnTo>
                  <a:lnTo>
                    <a:pt x="1663001" y="361645"/>
                  </a:lnTo>
                  <a:close/>
                </a:path>
                <a:path w="2056129" h="2837179">
                  <a:moveTo>
                    <a:pt x="1706689" y="677976"/>
                  </a:moveTo>
                  <a:lnTo>
                    <a:pt x="1705292" y="676833"/>
                  </a:lnTo>
                  <a:lnTo>
                    <a:pt x="1704060" y="675259"/>
                  </a:lnTo>
                  <a:lnTo>
                    <a:pt x="1701761" y="674560"/>
                  </a:lnTo>
                  <a:lnTo>
                    <a:pt x="1699323" y="676897"/>
                  </a:lnTo>
                  <a:lnTo>
                    <a:pt x="1699488" y="677367"/>
                  </a:lnTo>
                  <a:lnTo>
                    <a:pt x="1700123" y="678891"/>
                  </a:lnTo>
                  <a:lnTo>
                    <a:pt x="1701571" y="680212"/>
                  </a:lnTo>
                  <a:lnTo>
                    <a:pt x="1703070" y="682002"/>
                  </a:lnTo>
                  <a:lnTo>
                    <a:pt x="1704771" y="680110"/>
                  </a:lnTo>
                  <a:lnTo>
                    <a:pt x="1705724" y="679069"/>
                  </a:lnTo>
                  <a:lnTo>
                    <a:pt x="1706689" y="677976"/>
                  </a:lnTo>
                  <a:close/>
                </a:path>
                <a:path w="2056129" h="2837179">
                  <a:moveTo>
                    <a:pt x="1737309" y="880364"/>
                  </a:moveTo>
                  <a:lnTo>
                    <a:pt x="1734693" y="878903"/>
                  </a:lnTo>
                  <a:lnTo>
                    <a:pt x="1732775" y="877570"/>
                  </a:lnTo>
                  <a:lnTo>
                    <a:pt x="1730248" y="876681"/>
                  </a:lnTo>
                  <a:lnTo>
                    <a:pt x="1729016" y="878890"/>
                  </a:lnTo>
                  <a:lnTo>
                    <a:pt x="1728177" y="880021"/>
                  </a:lnTo>
                  <a:lnTo>
                    <a:pt x="1729994" y="881367"/>
                  </a:lnTo>
                  <a:lnTo>
                    <a:pt x="1731695" y="882929"/>
                  </a:lnTo>
                  <a:lnTo>
                    <a:pt x="1733715" y="883894"/>
                  </a:lnTo>
                  <a:lnTo>
                    <a:pt x="1734121" y="884097"/>
                  </a:lnTo>
                  <a:lnTo>
                    <a:pt x="1735582" y="882091"/>
                  </a:lnTo>
                  <a:lnTo>
                    <a:pt x="1737309" y="880364"/>
                  </a:lnTo>
                  <a:close/>
                </a:path>
                <a:path w="2056129" h="2837179">
                  <a:moveTo>
                    <a:pt x="1762201" y="2114651"/>
                  </a:moveTo>
                  <a:lnTo>
                    <a:pt x="1760829" y="2112429"/>
                  </a:lnTo>
                  <a:lnTo>
                    <a:pt x="1760118" y="2111324"/>
                  </a:lnTo>
                  <a:lnTo>
                    <a:pt x="1758137" y="2112861"/>
                  </a:lnTo>
                  <a:lnTo>
                    <a:pt x="1756130" y="2114334"/>
                  </a:lnTo>
                  <a:lnTo>
                    <a:pt x="1754162" y="2116099"/>
                  </a:lnTo>
                  <a:lnTo>
                    <a:pt x="1755495" y="2118207"/>
                  </a:lnTo>
                  <a:lnTo>
                    <a:pt x="1757832" y="2117064"/>
                  </a:lnTo>
                  <a:lnTo>
                    <a:pt x="1762201" y="2114651"/>
                  </a:lnTo>
                  <a:close/>
                </a:path>
                <a:path w="2056129" h="2837179">
                  <a:moveTo>
                    <a:pt x="1770189" y="1697456"/>
                  </a:moveTo>
                  <a:lnTo>
                    <a:pt x="1767916" y="1695373"/>
                  </a:lnTo>
                  <a:lnTo>
                    <a:pt x="1766912" y="1694472"/>
                  </a:lnTo>
                  <a:lnTo>
                    <a:pt x="1766100" y="1695792"/>
                  </a:lnTo>
                  <a:lnTo>
                    <a:pt x="1764817" y="1697075"/>
                  </a:lnTo>
                  <a:lnTo>
                    <a:pt x="1764665" y="1699209"/>
                  </a:lnTo>
                  <a:lnTo>
                    <a:pt x="1766633" y="1700072"/>
                  </a:lnTo>
                  <a:lnTo>
                    <a:pt x="1767687" y="1700898"/>
                  </a:lnTo>
                  <a:lnTo>
                    <a:pt x="1768462" y="1699844"/>
                  </a:lnTo>
                  <a:lnTo>
                    <a:pt x="1770189" y="1697456"/>
                  </a:lnTo>
                  <a:close/>
                </a:path>
                <a:path w="2056129" h="2837179">
                  <a:moveTo>
                    <a:pt x="1777530" y="2125853"/>
                  </a:moveTo>
                  <a:lnTo>
                    <a:pt x="1776349" y="2123376"/>
                  </a:lnTo>
                  <a:lnTo>
                    <a:pt x="1775294" y="2120823"/>
                  </a:lnTo>
                  <a:lnTo>
                    <a:pt x="1773847" y="2118461"/>
                  </a:lnTo>
                  <a:lnTo>
                    <a:pt x="1773656" y="2118220"/>
                  </a:lnTo>
                  <a:lnTo>
                    <a:pt x="1771332" y="2119312"/>
                  </a:lnTo>
                  <a:lnTo>
                    <a:pt x="1769986" y="2119769"/>
                  </a:lnTo>
                  <a:lnTo>
                    <a:pt x="1771281" y="2122347"/>
                  </a:lnTo>
                  <a:lnTo>
                    <a:pt x="1772577" y="2124989"/>
                  </a:lnTo>
                  <a:lnTo>
                    <a:pt x="1773872" y="2127580"/>
                  </a:lnTo>
                  <a:lnTo>
                    <a:pt x="1775079" y="2126996"/>
                  </a:lnTo>
                  <a:lnTo>
                    <a:pt x="1776298" y="2126437"/>
                  </a:lnTo>
                  <a:lnTo>
                    <a:pt x="1777530" y="2125853"/>
                  </a:lnTo>
                  <a:close/>
                </a:path>
                <a:path w="2056129" h="2837179">
                  <a:moveTo>
                    <a:pt x="1902802" y="1750695"/>
                  </a:moveTo>
                  <a:lnTo>
                    <a:pt x="1902333" y="1748637"/>
                  </a:lnTo>
                  <a:lnTo>
                    <a:pt x="1901139" y="1747291"/>
                  </a:lnTo>
                  <a:lnTo>
                    <a:pt x="1900275" y="1745856"/>
                  </a:lnTo>
                  <a:lnTo>
                    <a:pt x="1898129" y="1747659"/>
                  </a:lnTo>
                  <a:lnTo>
                    <a:pt x="1896732" y="1748790"/>
                  </a:lnTo>
                  <a:lnTo>
                    <a:pt x="1897849" y="1750250"/>
                  </a:lnTo>
                  <a:lnTo>
                    <a:pt x="1898535" y="1751939"/>
                  </a:lnTo>
                  <a:lnTo>
                    <a:pt x="1899602" y="1752257"/>
                  </a:lnTo>
                  <a:lnTo>
                    <a:pt x="1900440" y="1752460"/>
                  </a:lnTo>
                  <a:lnTo>
                    <a:pt x="1902802" y="1750695"/>
                  </a:lnTo>
                  <a:close/>
                </a:path>
                <a:path w="2056129" h="2837179">
                  <a:moveTo>
                    <a:pt x="1967611" y="1816671"/>
                  </a:moveTo>
                  <a:lnTo>
                    <a:pt x="1966988" y="1813585"/>
                  </a:lnTo>
                  <a:lnTo>
                    <a:pt x="1966328" y="1810537"/>
                  </a:lnTo>
                  <a:lnTo>
                    <a:pt x="1965693" y="1807451"/>
                  </a:lnTo>
                  <a:lnTo>
                    <a:pt x="1964791" y="1807616"/>
                  </a:lnTo>
                  <a:lnTo>
                    <a:pt x="1963889" y="1807730"/>
                  </a:lnTo>
                  <a:lnTo>
                    <a:pt x="1962988" y="1807870"/>
                  </a:lnTo>
                  <a:lnTo>
                    <a:pt x="1963394" y="1816735"/>
                  </a:lnTo>
                  <a:lnTo>
                    <a:pt x="1964778" y="1816747"/>
                  </a:lnTo>
                  <a:lnTo>
                    <a:pt x="1967611" y="1816671"/>
                  </a:lnTo>
                  <a:close/>
                </a:path>
                <a:path w="2056129" h="2837179">
                  <a:moveTo>
                    <a:pt x="2055558" y="2088184"/>
                  </a:moveTo>
                  <a:lnTo>
                    <a:pt x="2051392" y="2083003"/>
                  </a:lnTo>
                  <a:lnTo>
                    <a:pt x="2046046" y="2086381"/>
                  </a:lnTo>
                  <a:lnTo>
                    <a:pt x="2045271" y="2089556"/>
                  </a:lnTo>
                  <a:lnTo>
                    <a:pt x="2049475" y="2094992"/>
                  </a:lnTo>
                  <a:lnTo>
                    <a:pt x="2053729" y="2091143"/>
                  </a:lnTo>
                  <a:lnTo>
                    <a:pt x="2055558" y="20881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77">
              <a:extLst>
                <a:ext uri="{FF2B5EF4-FFF2-40B4-BE49-F238E27FC236}">
                  <a16:creationId xmlns:a16="http://schemas.microsoft.com/office/drawing/2014/main" id="{A7E579A0-4E85-09AC-34C5-0FF2E434D2FA}"/>
                </a:ext>
              </a:extLst>
            </p:cNvPr>
            <p:cNvSpPr/>
            <p:nvPr/>
          </p:nvSpPr>
          <p:spPr>
            <a:xfrm>
              <a:off x="2633027" y="4542453"/>
              <a:ext cx="1922145" cy="2798445"/>
            </a:xfrm>
            <a:custGeom>
              <a:avLst/>
              <a:gdLst/>
              <a:ahLst/>
              <a:cxnLst/>
              <a:rect l="l" t="t" r="r" b="b"/>
              <a:pathLst>
                <a:path w="1922145" h="2798445">
                  <a:moveTo>
                    <a:pt x="6807" y="2028583"/>
                  </a:moveTo>
                  <a:lnTo>
                    <a:pt x="5537" y="2027364"/>
                  </a:lnTo>
                  <a:lnTo>
                    <a:pt x="4381" y="2025929"/>
                  </a:lnTo>
                  <a:lnTo>
                    <a:pt x="2870" y="2025192"/>
                  </a:lnTo>
                  <a:lnTo>
                    <a:pt x="2400" y="2024938"/>
                  </a:lnTo>
                  <a:lnTo>
                    <a:pt x="0" y="2027047"/>
                  </a:lnTo>
                  <a:lnTo>
                    <a:pt x="749" y="2028952"/>
                  </a:lnTo>
                  <a:lnTo>
                    <a:pt x="1981" y="2030247"/>
                  </a:lnTo>
                  <a:lnTo>
                    <a:pt x="3416" y="2032190"/>
                  </a:lnTo>
                  <a:lnTo>
                    <a:pt x="5067" y="2030425"/>
                  </a:lnTo>
                  <a:lnTo>
                    <a:pt x="6807" y="2028583"/>
                  </a:lnTo>
                  <a:close/>
                </a:path>
                <a:path w="1922145" h="2798445">
                  <a:moveTo>
                    <a:pt x="183565" y="1640166"/>
                  </a:moveTo>
                  <a:lnTo>
                    <a:pt x="178993" y="1639189"/>
                  </a:lnTo>
                  <a:lnTo>
                    <a:pt x="177406" y="1638350"/>
                  </a:lnTo>
                  <a:lnTo>
                    <a:pt x="176161" y="1638719"/>
                  </a:lnTo>
                  <a:lnTo>
                    <a:pt x="174561" y="1639176"/>
                  </a:lnTo>
                  <a:lnTo>
                    <a:pt x="173240" y="1640547"/>
                  </a:lnTo>
                  <a:lnTo>
                    <a:pt x="171805" y="1641551"/>
                  </a:lnTo>
                  <a:lnTo>
                    <a:pt x="172847" y="1643786"/>
                  </a:lnTo>
                  <a:lnTo>
                    <a:pt x="175488" y="1642922"/>
                  </a:lnTo>
                  <a:lnTo>
                    <a:pt x="183565" y="1640166"/>
                  </a:lnTo>
                  <a:close/>
                </a:path>
                <a:path w="1922145" h="2798445">
                  <a:moveTo>
                    <a:pt x="299504" y="1849005"/>
                  </a:moveTo>
                  <a:lnTo>
                    <a:pt x="297573" y="1847799"/>
                  </a:lnTo>
                  <a:lnTo>
                    <a:pt x="295668" y="1846516"/>
                  </a:lnTo>
                  <a:lnTo>
                    <a:pt x="293636" y="1845500"/>
                  </a:lnTo>
                  <a:lnTo>
                    <a:pt x="293344" y="1845373"/>
                  </a:lnTo>
                  <a:lnTo>
                    <a:pt x="291744" y="1846948"/>
                  </a:lnTo>
                  <a:lnTo>
                    <a:pt x="291846" y="1847176"/>
                  </a:lnTo>
                  <a:lnTo>
                    <a:pt x="292773" y="1848980"/>
                  </a:lnTo>
                  <a:lnTo>
                    <a:pt x="293966" y="1850694"/>
                  </a:lnTo>
                  <a:lnTo>
                    <a:pt x="295059" y="1852434"/>
                  </a:lnTo>
                  <a:lnTo>
                    <a:pt x="296545" y="1851266"/>
                  </a:lnTo>
                  <a:lnTo>
                    <a:pt x="298043" y="1850136"/>
                  </a:lnTo>
                  <a:lnTo>
                    <a:pt x="299504" y="1849005"/>
                  </a:lnTo>
                  <a:close/>
                </a:path>
                <a:path w="1922145" h="2798445">
                  <a:moveTo>
                    <a:pt x="499275" y="1580756"/>
                  </a:moveTo>
                  <a:lnTo>
                    <a:pt x="498144" y="1569453"/>
                  </a:lnTo>
                  <a:lnTo>
                    <a:pt x="493128" y="1574571"/>
                  </a:lnTo>
                  <a:lnTo>
                    <a:pt x="490004" y="1577721"/>
                  </a:lnTo>
                  <a:lnTo>
                    <a:pt x="486905" y="1580908"/>
                  </a:lnTo>
                  <a:lnTo>
                    <a:pt x="494550" y="1582280"/>
                  </a:lnTo>
                  <a:lnTo>
                    <a:pt x="499275" y="1580756"/>
                  </a:lnTo>
                  <a:close/>
                </a:path>
                <a:path w="1922145" h="2798445">
                  <a:moveTo>
                    <a:pt x="517855" y="1372806"/>
                  </a:moveTo>
                  <a:lnTo>
                    <a:pt x="509244" y="1368628"/>
                  </a:lnTo>
                  <a:lnTo>
                    <a:pt x="509409" y="1374101"/>
                  </a:lnTo>
                  <a:lnTo>
                    <a:pt x="509689" y="1382014"/>
                  </a:lnTo>
                  <a:lnTo>
                    <a:pt x="515086" y="1381785"/>
                  </a:lnTo>
                  <a:lnTo>
                    <a:pt x="516801" y="1377264"/>
                  </a:lnTo>
                  <a:lnTo>
                    <a:pt x="517855" y="1372806"/>
                  </a:lnTo>
                  <a:close/>
                </a:path>
                <a:path w="1922145" h="2798445">
                  <a:moveTo>
                    <a:pt x="543852" y="995921"/>
                  </a:moveTo>
                  <a:lnTo>
                    <a:pt x="542251" y="991539"/>
                  </a:lnTo>
                  <a:lnTo>
                    <a:pt x="536752" y="992124"/>
                  </a:lnTo>
                  <a:lnTo>
                    <a:pt x="531177" y="992454"/>
                  </a:lnTo>
                  <a:lnTo>
                    <a:pt x="525881" y="1001839"/>
                  </a:lnTo>
                  <a:lnTo>
                    <a:pt x="543852" y="995921"/>
                  </a:lnTo>
                  <a:close/>
                </a:path>
                <a:path w="1922145" h="2798445">
                  <a:moveTo>
                    <a:pt x="547649" y="455904"/>
                  </a:moveTo>
                  <a:lnTo>
                    <a:pt x="545388" y="452628"/>
                  </a:lnTo>
                  <a:lnTo>
                    <a:pt x="543420" y="449681"/>
                  </a:lnTo>
                  <a:lnTo>
                    <a:pt x="539864" y="444538"/>
                  </a:lnTo>
                  <a:lnTo>
                    <a:pt x="534898" y="452818"/>
                  </a:lnTo>
                  <a:lnTo>
                    <a:pt x="534924" y="457009"/>
                  </a:lnTo>
                  <a:lnTo>
                    <a:pt x="542683" y="458317"/>
                  </a:lnTo>
                  <a:lnTo>
                    <a:pt x="543890" y="458546"/>
                  </a:lnTo>
                  <a:lnTo>
                    <a:pt x="545388" y="457060"/>
                  </a:lnTo>
                  <a:lnTo>
                    <a:pt x="547649" y="455904"/>
                  </a:lnTo>
                  <a:close/>
                </a:path>
                <a:path w="1922145" h="2798445">
                  <a:moveTo>
                    <a:pt x="552843" y="1306372"/>
                  </a:moveTo>
                  <a:lnTo>
                    <a:pt x="547649" y="1299121"/>
                  </a:lnTo>
                  <a:lnTo>
                    <a:pt x="547052" y="1298930"/>
                  </a:lnTo>
                  <a:lnTo>
                    <a:pt x="545541" y="1297990"/>
                  </a:lnTo>
                  <a:lnTo>
                    <a:pt x="537095" y="1308277"/>
                  </a:lnTo>
                  <a:lnTo>
                    <a:pt x="535609" y="1311503"/>
                  </a:lnTo>
                  <a:lnTo>
                    <a:pt x="539724" y="1315770"/>
                  </a:lnTo>
                  <a:lnTo>
                    <a:pt x="543420" y="1316609"/>
                  </a:lnTo>
                  <a:lnTo>
                    <a:pt x="548297" y="1311287"/>
                  </a:lnTo>
                  <a:lnTo>
                    <a:pt x="552843" y="1306372"/>
                  </a:lnTo>
                  <a:close/>
                </a:path>
                <a:path w="1922145" h="2798445">
                  <a:moveTo>
                    <a:pt x="616305" y="2179129"/>
                  </a:moveTo>
                  <a:lnTo>
                    <a:pt x="615353" y="2176729"/>
                  </a:lnTo>
                  <a:lnTo>
                    <a:pt x="615124" y="2174659"/>
                  </a:lnTo>
                  <a:lnTo>
                    <a:pt x="613816" y="2175154"/>
                  </a:lnTo>
                  <a:lnTo>
                    <a:pt x="611212" y="2176043"/>
                  </a:lnTo>
                  <a:lnTo>
                    <a:pt x="609765" y="2177897"/>
                  </a:lnTo>
                  <a:lnTo>
                    <a:pt x="607745" y="2179561"/>
                  </a:lnTo>
                  <a:lnTo>
                    <a:pt x="606933" y="2182622"/>
                  </a:lnTo>
                  <a:lnTo>
                    <a:pt x="609434" y="2184400"/>
                  </a:lnTo>
                  <a:lnTo>
                    <a:pt x="610692" y="2185759"/>
                  </a:lnTo>
                  <a:lnTo>
                    <a:pt x="612381" y="2184120"/>
                  </a:lnTo>
                  <a:lnTo>
                    <a:pt x="614692" y="2182749"/>
                  </a:lnTo>
                  <a:lnTo>
                    <a:pt x="616305" y="2179129"/>
                  </a:lnTo>
                  <a:close/>
                </a:path>
                <a:path w="1922145" h="2798445">
                  <a:moveTo>
                    <a:pt x="717308" y="2403030"/>
                  </a:moveTo>
                  <a:lnTo>
                    <a:pt x="709714" y="2396388"/>
                  </a:lnTo>
                  <a:lnTo>
                    <a:pt x="705980" y="2398598"/>
                  </a:lnTo>
                  <a:lnTo>
                    <a:pt x="703770" y="2407107"/>
                  </a:lnTo>
                  <a:lnTo>
                    <a:pt x="705586" y="2409596"/>
                  </a:lnTo>
                  <a:lnTo>
                    <a:pt x="706882" y="2413482"/>
                  </a:lnTo>
                  <a:lnTo>
                    <a:pt x="713613" y="2406764"/>
                  </a:lnTo>
                  <a:lnTo>
                    <a:pt x="717308" y="2403030"/>
                  </a:lnTo>
                  <a:close/>
                </a:path>
                <a:path w="1922145" h="2798445">
                  <a:moveTo>
                    <a:pt x="770699" y="487019"/>
                  </a:moveTo>
                  <a:lnTo>
                    <a:pt x="770636" y="483031"/>
                  </a:lnTo>
                  <a:lnTo>
                    <a:pt x="770356" y="483006"/>
                  </a:lnTo>
                  <a:lnTo>
                    <a:pt x="767435" y="482498"/>
                  </a:lnTo>
                  <a:lnTo>
                    <a:pt x="764400" y="482434"/>
                  </a:lnTo>
                  <a:lnTo>
                    <a:pt x="761403" y="482219"/>
                  </a:lnTo>
                  <a:lnTo>
                    <a:pt x="761365" y="484200"/>
                  </a:lnTo>
                  <a:lnTo>
                    <a:pt x="761339" y="486117"/>
                  </a:lnTo>
                  <a:lnTo>
                    <a:pt x="761288" y="488073"/>
                  </a:lnTo>
                  <a:lnTo>
                    <a:pt x="764362" y="487807"/>
                  </a:lnTo>
                  <a:lnTo>
                    <a:pt x="767435" y="487641"/>
                  </a:lnTo>
                  <a:lnTo>
                    <a:pt x="770470" y="487032"/>
                  </a:lnTo>
                  <a:lnTo>
                    <a:pt x="770699" y="487019"/>
                  </a:lnTo>
                  <a:close/>
                </a:path>
                <a:path w="1922145" h="2798445">
                  <a:moveTo>
                    <a:pt x="789584" y="1947214"/>
                  </a:moveTo>
                  <a:lnTo>
                    <a:pt x="772109" y="1963661"/>
                  </a:lnTo>
                  <a:lnTo>
                    <a:pt x="786638" y="1966785"/>
                  </a:lnTo>
                  <a:lnTo>
                    <a:pt x="787539" y="1961019"/>
                  </a:lnTo>
                  <a:lnTo>
                    <a:pt x="789584" y="1947214"/>
                  </a:lnTo>
                  <a:close/>
                </a:path>
                <a:path w="1922145" h="2798445">
                  <a:moveTo>
                    <a:pt x="792264" y="561174"/>
                  </a:moveTo>
                  <a:lnTo>
                    <a:pt x="789190" y="554482"/>
                  </a:lnTo>
                  <a:lnTo>
                    <a:pt x="787577" y="558660"/>
                  </a:lnTo>
                  <a:lnTo>
                    <a:pt x="786358" y="561467"/>
                  </a:lnTo>
                  <a:lnTo>
                    <a:pt x="784415" y="567397"/>
                  </a:lnTo>
                  <a:lnTo>
                    <a:pt x="783640" y="570509"/>
                  </a:lnTo>
                  <a:lnTo>
                    <a:pt x="782789" y="573608"/>
                  </a:lnTo>
                  <a:lnTo>
                    <a:pt x="786561" y="574586"/>
                  </a:lnTo>
                  <a:lnTo>
                    <a:pt x="788060" y="570191"/>
                  </a:lnTo>
                  <a:lnTo>
                    <a:pt x="790930" y="566077"/>
                  </a:lnTo>
                  <a:lnTo>
                    <a:pt x="792264" y="561174"/>
                  </a:lnTo>
                  <a:close/>
                </a:path>
                <a:path w="1922145" h="2798445">
                  <a:moveTo>
                    <a:pt x="804265" y="1641030"/>
                  </a:moveTo>
                  <a:lnTo>
                    <a:pt x="798296" y="1638693"/>
                  </a:lnTo>
                  <a:lnTo>
                    <a:pt x="793457" y="1636699"/>
                  </a:lnTo>
                  <a:lnTo>
                    <a:pt x="785774" y="1633651"/>
                  </a:lnTo>
                  <a:lnTo>
                    <a:pt x="796328" y="1644192"/>
                  </a:lnTo>
                  <a:lnTo>
                    <a:pt x="804265" y="1641030"/>
                  </a:lnTo>
                  <a:close/>
                </a:path>
                <a:path w="1922145" h="2798445">
                  <a:moveTo>
                    <a:pt x="810018" y="1957705"/>
                  </a:moveTo>
                  <a:lnTo>
                    <a:pt x="808088" y="1956689"/>
                  </a:lnTo>
                  <a:lnTo>
                    <a:pt x="807085" y="1955927"/>
                  </a:lnTo>
                  <a:lnTo>
                    <a:pt x="806005" y="1957374"/>
                  </a:lnTo>
                  <a:lnTo>
                    <a:pt x="804646" y="1958733"/>
                  </a:lnTo>
                  <a:lnTo>
                    <a:pt x="803960" y="1960397"/>
                  </a:lnTo>
                  <a:lnTo>
                    <a:pt x="803757" y="1960829"/>
                  </a:lnTo>
                  <a:lnTo>
                    <a:pt x="805586" y="1962150"/>
                  </a:lnTo>
                  <a:lnTo>
                    <a:pt x="807313" y="1963889"/>
                  </a:lnTo>
                  <a:lnTo>
                    <a:pt x="808494" y="1961527"/>
                  </a:lnTo>
                  <a:lnTo>
                    <a:pt x="809650" y="1959991"/>
                  </a:lnTo>
                  <a:lnTo>
                    <a:pt x="809904" y="1958352"/>
                  </a:lnTo>
                  <a:lnTo>
                    <a:pt x="810018" y="1957705"/>
                  </a:lnTo>
                  <a:close/>
                </a:path>
                <a:path w="1922145" h="2798445">
                  <a:moveTo>
                    <a:pt x="818959" y="117741"/>
                  </a:moveTo>
                  <a:lnTo>
                    <a:pt x="817308" y="114096"/>
                  </a:lnTo>
                  <a:lnTo>
                    <a:pt x="813993" y="106908"/>
                  </a:lnTo>
                  <a:lnTo>
                    <a:pt x="813054" y="107162"/>
                  </a:lnTo>
                  <a:lnTo>
                    <a:pt x="811149" y="107861"/>
                  </a:lnTo>
                  <a:lnTo>
                    <a:pt x="814108" y="119545"/>
                  </a:lnTo>
                  <a:lnTo>
                    <a:pt x="817346" y="118364"/>
                  </a:lnTo>
                  <a:lnTo>
                    <a:pt x="818959" y="117741"/>
                  </a:lnTo>
                  <a:close/>
                </a:path>
                <a:path w="1922145" h="2798445">
                  <a:moveTo>
                    <a:pt x="820826" y="1030262"/>
                  </a:moveTo>
                  <a:lnTo>
                    <a:pt x="812152" y="1029030"/>
                  </a:lnTo>
                  <a:lnTo>
                    <a:pt x="807288" y="1031671"/>
                  </a:lnTo>
                  <a:lnTo>
                    <a:pt x="806005" y="1040155"/>
                  </a:lnTo>
                  <a:lnTo>
                    <a:pt x="811847" y="1038898"/>
                  </a:lnTo>
                  <a:lnTo>
                    <a:pt x="818324" y="1038606"/>
                  </a:lnTo>
                  <a:lnTo>
                    <a:pt x="820826" y="1030262"/>
                  </a:lnTo>
                  <a:close/>
                </a:path>
                <a:path w="1922145" h="2798445">
                  <a:moveTo>
                    <a:pt x="854087" y="1187018"/>
                  </a:moveTo>
                  <a:lnTo>
                    <a:pt x="853617" y="1183767"/>
                  </a:lnTo>
                  <a:lnTo>
                    <a:pt x="851903" y="1181658"/>
                  </a:lnTo>
                  <a:lnTo>
                    <a:pt x="850734" y="1179398"/>
                  </a:lnTo>
                  <a:lnTo>
                    <a:pt x="849071" y="1180388"/>
                  </a:lnTo>
                  <a:lnTo>
                    <a:pt x="846099" y="1181303"/>
                  </a:lnTo>
                  <a:lnTo>
                    <a:pt x="845870" y="1184579"/>
                  </a:lnTo>
                  <a:lnTo>
                    <a:pt x="847267" y="1186891"/>
                  </a:lnTo>
                  <a:lnTo>
                    <a:pt x="848436" y="1190371"/>
                  </a:lnTo>
                  <a:lnTo>
                    <a:pt x="851115" y="1188415"/>
                  </a:lnTo>
                  <a:lnTo>
                    <a:pt x="854087" y="1187018"/>
                  </a:lnTo>
                  <a:close/>
                </a:path>
                <a:path w="1922145" h="2798445">
                  <a:moveTo>
                    <a:pt x="876363" y="1074585"/>
                  </a:moveTo>
                  <a:lnTo>
                    <a:pt x="875766" y="1065834"/>
                  </a:lnTo>
                  <a:lnTo>
                    <a:pt x="872705" y="1067625"/>
                  </a:lnTo>
                  <a:lnTo>
                    <a:pt x="866609" y="1071257"/>
                  </a:lnTo>
                  <a:lnTo>
                    <a:pt x="867206" y="1072375"/>
                  </a:lnTo>
                  <a:lnTo>
                    <a:pt x="868375" y="1074712"/>
                  </a:lnTo>
                  <a:lnTo>
                    <a:pt x="872667" y="1075270"/>
                  </a:lnTo>
                  <a:lnTo>
                    <a:pt x="876363" y="1074585"/>
                  </a:lnTo>
                  <a:close/>
                </a:path>
                <a:path w="1922145" h="2798445">
                  <a:moveTo>
                    <a:pt x="896264" y="1774431"/>
                  </a:moveTo>
                  <a:lnTo>
                    <a:pt x="892835" y="1772196"/>
                  </a:lnTo>
                  <a:lnTo>
                    <a:pt x="884923" y="1771548"/>
                  </a:lnTo>
                  <a:lnTo>
                    <a:pt x="884529" y="1779041"/>
                  </a:lnTo>
                  <a:lnTo>
                    <a:pt x="887069" y="1782191"/>
                  </a:lnTo>
                  <a:lnTo>
                    <a:pt x="893927" y="1782292"/>
                  </a:lnTo>
                  <a:lnTo>
                    <a:pt x="896264" y="1774431"/>
                  </a:lnTo>
                  <a:close/>
                </a:path>
                <a:path w="1922145" h="2798445">
                  <a:moveTo>
                    <a:pt x="923823" y="556221"/>
                  </a:moveTo>
                  <a:lnTo>
                    <a:pt x="920508" y="552716"/>
                  </a:lnTo>
                  <a:lnTo>
                    <a:pt x="916051" y="547916"/>
                  </a:lnTo>
                  <a:lnTo>
                    <a:pt x="910463" y="558393"/>
                  </a:lnTo>
                  <a:lnTo>
                    <a:pt x="923823" y="556221"/>
                  </a:lnTo>
                  <a:close/>
                </a:path>
                <a:path w="1922145" h="2798445">
                  <a:moveTo>
                    <a:pt x="944372" y="2492756"/>
                  </a:moveTo>
                  <a:lnTo>
                    <a:pt x="939876" y="2499626"/>
                  </a:lnTo>
                  <a:lnTo>
                    <a:pt x="937856" y="2504351"/>
                  </a:lnTo>
                  <a:lnTo>
                    <a:pt x="937831" y="2509164"/>
                  </a:lnTo>
                  <a:lnTo>
                    <a:pt x="939342" y="2516238"/>
                  </a:lnTo>
                  <a:lnTo>
                    <a:pt x="944372" y="2492756"/>
                  </a:lnTo>
                  <a:close/>
                </a:path>
                <a:path w="1922145" h="2798445">
                  <a:moveTo>
                    <a:pt x="1000188" y="1177975"/>
                  </a:moveTo>
                  <a:lnTo>
                    <a:pt x="1000137" y="1173937"/>
                  </a:lnTo>
                  <a:lnTo>
                    <a:pt x="997673" y="1170000"/>
                  </a:lnTo>
                  <a:lnTo>
                    <a:pt x="995591" y="1169517"/>
                  </a:lnTo>
                  <a:lnTo>
                    <a:pt x="993495" y="1169073"/>
                  </a:lnTo>
                  <a:lnTo>
                    <a:pt x="990625" y="1172057"/>
                  </a:lnTo>
                  <a:lnTo>
                    <a:pt x="986663" y="1174369"/>
                  </a:lnTo>
                  <a:lnTo>
                    <a:pt x="989812" y="1177328"/>
                  </a:lnTo>
                  <a:lnTo>
                    <a:pt x="991704" y="1180604"/>
                  </a:lnTo>
                  <a:lnTo>
                    <a:pt x="995959" y="1181074"/>
                  </a:lnTo>
                  <a:lnTo>
                    <a:pt x="1000188" y="1177975"/>
                  </a:lnTo>
                  <a:close/>
                </a:path>
                <a:path w="1922145" h="2798445">
                  <a:moveTo>
                    <a:pt x="1043495" y="765657"/>
                  </a:moveTo>
                  <a:lnTo>
                    <a:pt x="1042924" y="765111"/>
                  </a:lnTo>
                  <a:lnTo>
                    <a:pt x="1027925" y="767194"/>
                  </a:lnTo>
                  <a:lnTo>
                    <a:pt x="1032268" y="771334"/>
                  </a:lnTo>
                  <a:lnTo>
                    <a:pt x="1039647" y="778306"/>
                  </a:lnTo>
                  <a:lnTo>
                    <a:pt x="1043495" y="765657"/>
                  </a:lnTo>
                  <a:close/>
                </a:path>
                <a:path w="1922145" h="2798445">
                  <a:moveTo>
                    <a:pt x="1076185" y="2000821"/>
                  </a:moveTo>
                  <a:lnTo>
                    <a:pt x="1063320" y="1998052"/>
                  </a:lnTo>
                  <a:lnTo>
                    <a:pt x="1066761" y="2005126"/>
                  </a:lnTo>
                  <a:lnTo>
                    <a:pt x="1069695" y="2006968"/>
                  </a:lnTo>
                  <a:lnTo>
                    <a:pt x="1074496" y="2004352"/>
                  </a:lnTo>
                  <a:lnTo>
                    <a:pt x="1075220" y="2003933"/>
                  </a:lnTo>
                  <a:lnTo>
                    <a:pt x="1075410" y="2002536"/>
                  </a:lnTo>
                  <a:lnTo>
                    <a:pt x="1076185" y="2000821"/>
                  </a:lnTo>
                  <a:close/>
                </a:path>
                <a:path w="1922145" h="2798445">
                  <a:moveTo>
                    <a:pt x="1077988" y="2323338"/>
                  </a:moveTo>
                  <a:lnTo>
                    <a:pt x="1077201" y="2321903"/>
                  </a:lnTo>
                  <a:lnTo>
                    <a:pt x="1076528" y="2320137"/>
                  </a:lnTo>
                  <a:lnTo>
                    <a:pt x="1069428" y="2324227"/>
                  </a:lnTo>
                  <a:lnTo>
                    <a:pt x="1065949" y="2326195"/>
                  </a:lnTo>
                  <a:lnTo>
                    <a:pt x="1066876" y="2327605"/>
                  </a:lnTo>
                  <a:lnTo>
                    <a:pt x="1067841" y="2328938"/>
                  </a:lnTo>
                  <a:lnTo>
                    <a:pt x="1068781" y="2330335"/>
                  </a:lnTo>
                  <a:lnTo>
                    <a:pt x="1071803" y="2328087"/>
                  </a:lnTo>
                  <a:lnTo>
                    <a:pt x="1074877" y="2325878"/>
                  </a:lnTo>
                  <a:lnTo>
                    <a:pt x="1077760" y="2323566"/>
                  </a:lnTo>
                  <a:lnTo>
                    <a:pt x="1077988" y="2323338"/>
                  </a:lnTo>
                  <a:close/>
                </a:path>
                <a:path w="1922145" h="2798445">
                  <a:moveTo>
                    <a:pt x="1082662" y="1311148"/>
                  </a:moveTo>
                  <a:lnTo>
                    <a:pt x="1082332" y="1309255"/>
                  </a:lnTo>
                  <a:lnTo>
                    <a:pt x="1081976" y="1307350"/>
                  </a:lnTo>
                  <a:lnTo>
                    <a:pt x="1081646" y="1305496"/>
                  </a:lnTo>
                  <a:lnTo>
                    <a:pt x="1078547" y="1306055"/>
                  </a:lnTo>
                  <a:lnTo>
                    <a:pt x="1072311" y="1307109"/>
                  </a:lnTo>
                  <a:lnTo>
                    <a:pt x="1072705" y="1309128"/>
                  </a:lnTo>
                  <a:lnTo>
                    <a:pt x="1073137" y="1311148"/>
                  </a:lnTo>
                  <a:lnTo>
                    <a:pt x="1073518" y="1313218"/>
                  </a:lnTo>
                  <a:lnTo>
                    <a:pt x="1082662" y="1311148"/>
                  </a:lnTo>
                  <a:close/>
                </a:path>
                <a:path w="1922145" h="2798445">
                  <a:moveTo>
                    <a:pt x="1134249" y="794372"/>
                  </a:moveTo>
                  <a:lnTo>
                    <a:pt x="1133297" y="786523"/>
                  </a:lnTo>
                  <a:lnTo>
                    <a:pt x="1131608" y="786625"/>
                  </a:lnTo>
                  <a:lnTo>
                    <a:pt x="1130744" y="786625"/>
                  </a:lnTo>
                  <a:lnTo>
                    <a:pt x="1130592" y="789178"/>
                  </a:lnTo>
                  <a:lnTo>
                    <a:pt x="1130300" y="794270"/>
                  </a:lnTo>
                  <a:lnTo>
                    <a:pt x="1131608" y="794321"/>
                  </a:lnTo>
                  <a:lnTo>
                    <a:pt x="1132941" y="794321"/>
                  </a:lnTo>
                  <a:lnTo>
                    <a:pt x="1134249" y="794372"/>
                  </a:lnTo>
                  <a:close/>
                </a:path>
                <a:path w="1922145" h="2798445">
                  <a:moveTo>
                    <a:pt x="1137729" y="2276462"/>
                  </a:moveTo>
                  <a:lnTo>
                    <a:pt x="1132586" y="2269261"/>
                  </a:lnTo>
                  <a:lnTo>
                    <a:pt x="1129601" y="2265515"/>
                  </a:lnTo>
                  <a:lnTo>
                    <a:pt x="1128001" y="2266327"/>
                  </a:lnTo>
                  <a:lnTo>
                    <a:pt x="1126540" y="2266848"/>
                  </a:lnTo>
                  <a:lnTo>
                    <a:pt x="1128445" y="2282571"/>
                  </a:lnTo>
                  <a:lnTo>
                    <a:pt x="1137729" y="2276462"/>
                  </a:lnTo>
                  <a:close/>
                </a:path>
                <a:path w="1922145" h="2798445">
                  <a:moveTo>
                    <a:pt x="1165186" y="2253780"/>
                  </a:moveTo>
                  <a:lnTo>
                    <a:pt x="1163574" y="2249411"/>
                  </a:lnTo>
                  <a:lnTo>
                    <a:pt x="1157185" y="2247163"/>
                  </a:lnTo>
                  <a:lnTo>
                    <a:pt x="1160716" y="2255748"/>
                  </a:lnTo>
                  <a:lnTo>
                    <a:pt x="1162443" y="2260041"/>
                  </a:lnTo>
                  <a:lnTo>
                    <a:pt x="1165186" y="2253780"/>
                  </a:lnTo>
                  <a:close/>
                </a:path>
                <a:path w="1922145" h="2798445">
                  <a:moveTo>
                    <a:pt x="1186027" y="1314513"/>
                  </a:moveTo>
                  <a:lnTo>
                    <a:pt x="1157998" y="1328496"/>
                  </a:lnTo>
                  <a:lnTo>
                    <a:pt x="1163167" y="1335633"/>
                  </a:lnTo>
                  <a:lnTo>
                    <a:pt x="1167460" y="1335087"/>
                  </a:lnTo>
                  <a:lnTo>
                    <a:pt x="1177925" y="1328166"/>
                  </a:lnTo>
                  <a:lnTo>
                    <a:pt x="1185341" y="1325689"/>
                  </a:lnTo>
                  <a:lnTo>
                    <a:pt x="1186027" y="1314513"/>
                  </a:lnTo>
                  <a:close/>
                </a:path>
                <a:path w="1922145" h="2798445">
                  <a:moveTo>
                    <a:pt x="1187551" y="1932762"/>
                  </a:moveTo>
                  <a:lnTo>
                    <a:pt x="1185646" y="1930146"/>
                  </a:lnTo>
                  <a:lnTo>
                    <a:pt x="1182928" y="1930057"/>
                  </a:lnTo>
                  <a:lnTo>
                    <a:pt x="1181201" y="1931212"/>
                  </a:lnTo>
                  <a:lnTo>
                    <a:pt x="1177734" y="1932419"/>
                  </a:lnTo>
                  <a:lnTo>
                    <a:pt x="1180553" y="1934806"/>
                  </a:lnTo>
                  <a:lnTo>
                    <a:pt x="1182103" y="1936953"/>
                  </a:lnTo>
                  <a:lnTo>
                    <a:pt x="1183297" y="1936826"/>
                  </a:lnTo>
                  <a:lnTo>
                    <a:pt x="1184833" y="1936610"/>
                  </a:lnTo>
                  <a:lnTo>
                    <a:pt x="1186332" y="1934603"/>
                  </a:lnTo>
                  <a:lnTo>
                    <a:pt x="1187361" y="1933079"/>
                  </a:lnTo>
                  <a:lnTo>
                    <a:pt x="1187551" y="1932762"/>
                  </a:lnTo>
                  <a:close/>
                </a:path>
                <a:path w="1922145" h="2798445">
                  <a:moveTo>
                    <a:pt x="1187678" y="1449844"/>
                  </a:moveTo>
                  <a:lnTo>
                    <a:pt x="1176756" y="1441640"/>
                  </a:lnTo>
                  <a:lnTo>
                    <a:pt x="1165821" y="1459395"/>
                  </a:lnTo>
                  <a:lnTo>
                    <a:pt x="1166660" y="1460169"/>
                  </a:lnTo>
                  <a:lnTo>
                    <a:pt x="1168285" y="1461795"/>
                  </a:lnTo>
                  <a:lnTo>
                    <a:pt x="1174292" y="1458061"/>
                  </a:lnTo>
                  <a:lnTo>
                    <a:pt x="1180249" y="1454442"/>
                  </a:lnTo>
                  <a:lnTo>
                    <a:pt x="1187678" y="1449844"/>
                  </a:lnTo>
                  <a:close/>
                </a:path>
                <a:path w="1922145" h="2798445">
                  <a:moveTo>
                    <a:pt x="1196619" y="1111224"/>
                  </a:moveTo>
                  <a:lnTo>
                    <a:pt x="1194523" y="1110564"/>
                  </a:lnTo>
                  <a:lnTo>
                    <a:pt x="1193469" y="1110284"/>
                  </a:lnTo>
                  <a:lnTo>
                    <a:pt x="1190955" y="1118285"/>
                  </a:lnTo>
                  <a:lnTo>
                    <a:pt x="1194333" y="1119289"/>
                  </a:lnTo>
                  <a:lnTo>
                    <a:pt x="1196619" y="1111224"/>
                  </a:lnTo>
                  <a:close/>
                </a:path>
                <a:path w="1922145" h="2798445">
                  <a:moveTo>
                    <a:pt x="1227416" y="1723313"/>
                  </a:moveTo>
                  <a:lnTo>
                    <a:pt x="1222603" y="1719173"/>
                  </a:lnTo>
                  <a:lnTo>
                    <a:pt x="1213192" y="1711134"/>
                  </a:lnTo>
                  <a:lnTo>
                    <a:pt x="1216977" y="1726336"/>
                  </a:lnTo>
                  <a:lnTo>
                    <a:pt x="1217193" y="1726488"/>
                  </a:lnTo>
                  <a:lnTo>
                    <a:pt x="1227416" y="1723313"/>
                  </a:lnTo>
                  <a:close/>
                </a:path>
                <a:path w="1922145" h="2798445">
                  <a:moveTo>
                    <a:pt x="1249413" y="22352"/>
                  </a:moveTo>
                  <a:lnTo>
                    <a:pt x="1246441" y="16713"/>
                  </a:lnTo>
                  <a:lnTo>
                    <a:pt x="1235049" y="17678"/>
                  </a:lnTo>
                  <a:lnTo>
                    <a:pt x="1231709" y="20408"/>
                  </a:lnTo>
                  <a:lnTo>
                    <a:pt x="1229245" y="23901"/>
                  </a:lnTo>
                  <a:lnTo>
                    <a:pt x="1232154" y="28435"/>
                  </a:lnTo>
                  <a:lnTo>
                    <a:pt x="1234376" y="29908"/>
                  </a:lnTo>
                  <a:lnTo>
                    <a:pt x="1237716" y="32181"/>
                  </a:lnTo>
                  <a:lnTo>
                    <a:pt x="1241882" y="33235"/>
                  </a:lnTo>
                  <a:lnTo>
                    <a:pt x="1246898" y="35280"/>
                  </a:lnTo>
                  <a:lnTo>
                    <a:pt x="1249413" y="22352"/>
                  </a:lnTo>
                  <a:close/>
                </a:path>
                <a:path w="1922145" h="2798445">
                  <a:moveTo>
                    <a:pt x="1273695" y="311721"/>
                  </a:moveTo>
                  <a:lnTo>
                    <a:pt x="1273556" y="297103"/>
                  </a:lnTo>
                  <a:lnTo>
                    <a:pt x="1268120" y="303377"/>
                  </a:lnTo>
                  <a:lnTo>
                    <a:pt x="1266939" y="306692"/>
                  </a:lnTo>
                  <a:lnTo>
                    <a:pt x="1273695" y="311721"/>
                  </a:lnTo>
                  <a:close/>
                </a:path>
                <a:path w="1922145" h="2798445">
                  <a:moveTo>
                    <a:pt x="1290802" y="2020658"/>
                  </a:moveTo>
                  <a:lnTo>
                    <a:pt x="1288948" y="2014740"/>
                  </a:lnTo>
                  <a:lnTo>
                    <a:pt x="1283741" y="2021865"/>
                  </a:lnTo>
                  <a:lnTo>
                    <a:pt x="1274279" y="2034692"/>
                  </a:lnTo>
                  <a:lnTo>
                    <a:pt x="1284325" y="2029536"/>
                  </a:lnTo>
                  <a:lnTo>
                    <a:pt x="1289545" y="2025230"/>
                  </a:lnTo>
                  <a:lnTo>
                    <a:pt x="1290802" y="2020658"/>
                  </a:lnTo>
                  <a:close/>
                </a:path>
                <a:path w="1922145" h="2798445">
                  <a:moveTo>
                    <a:pt x="1298651" y="985062"/>
                  </a:moveTo>
                  <a:lnTo>
                    <a:pt x="1287868" y="986917"/>
                  </a:lnTo>
                  <a:lnTo>
                    <a:pt x="1291717" y="990917"/>
                  </a:lnTo>
                  <a:lnTo>
                    <a:pt x="1294612" y="993978"/>
                  </a:lnTo>
                  <a:lnTo>
                    <a:pt x="1297508" y="996988"/>
                  </a:lnTo>
                  <a:lnTo>
                    <a:pt x="1298651" y="985062"/>
                  </a:lnTo>
                  <a:close/>
                </a:path>
                <a:path w="1922145" h="2798445">
                  <a:moveTo>
                    <a:pt x="1300873" y="1118590"/>
                  </a:moveTo>
                  <a:lnTo>
                    <a:pt x="1300708" y="1117790"/>
                  </a:lnTo>
                  <a:lnTo>
                    <a:pt x="1300594" y="1116952"/>
                  </a:lnTo>
                  <a:lnTo>
                    <a:pt x="1300441" y="1116152"/>
                  </a:lnTo>
                  <a:lnTo>
                    <a:pt x="1297762" y="1116304"/>
                  </a:lnTo>
                  <a:lnTo>
                    <a:pt x="1295082" y="1116495"/>
                  </a:lnTo>
                  <a:lnTo>
                    <a:pt x="1292402" y="1116647"/>
                  </a:lnTo>
                  <a:lnTo>
                    <a:pt x="1293304" y="1120622"/>
                  </a:lnTo>
                  <a:lnTo>
                    <a:pt x="1300873" y="1118590"/>
                  </a:lnTo>
                  <a:close/>
                </a:path>
                <a:path w="1922145" h="2798445">
                  <a:moveTo>
                    <a:pt x="1304137" y="876033"/>
                  </a:moveTo>
                  <a:lnTo>
                    <a:pt x="1302385" y="875245"/>
                  </a:lnTo>
                  <a:lnTo>
                    <a:pt x="1300708" y="873823"/>
                  </a:lnTo>
                  <a:lnTo>
                    <a:pt x="1300060" y="874179"/>
                  </a:lnTo>
                  <a:lnTo>
                    <a:pt x="1298829" y="874966"/>
                  </a:lnTo>
                  <a:lnTo>
                    <a:pt x="1298181" y="876668"/>
                  </a:lnTo>
                  <a:lnTo>
                    <a:pt x="1297279" y="878027"/>
                  </a:lnTo>
                  <a:lnTo>
                    <a:pt x="1298549" y="878446"/>
                  </a:lnTo>
                  <a:lnTo>
                    <a:pt x="1299933" y="879475"/>
                  </a:lnTo>
                  <a:lnTo>
                    <a:pt x="1301051" y="879221"/>
                  </a:lnTo>
                  <a:lnTo>
                    <a:pt x="1302080" y="878967"/>
                  </a:lnTo>
                  <a:lnTo>
                    <a:pt x="1302867" y="877392"/>
                  </a:lnTo>
                  <a:lnTo>
                    <a:pt x="1304137" y="876033"/>
                  </a:lnTo>
                  <a:close/>
                </a:path>
                <a:path w="1922145" h="2798445">
                  <a:moveTo>
                    <a:pt x="1310640" y="7277"/>
                  </a:moveTo>
                  <a:lnTo>
                    <a:pt x="1310373" y="0"/>
                  </a:lnTo>
                  <a:lnTo>
                    <a:pt x="1302981" y="0"/>
                  </a:lnTo>
                  <a:lnTo>
                    <a:pt x="1301026" y="3771"/>
                  </a:lnTo>
                  <a:lnTo>
                    <a:pt x="1300035" y="10617"/>
                  </a:lnTo>
                  <a:lnTo>
                    <a:pt x="1306893" y="9359"/>
                  </a:lnTo>
                  <a:lnTo>
                    <a:pt x="1310640" y="7277"/>
                  </a:lnTo>
                  <a:close/>
                </a:path>
                <a:path w="1922145" h="2798445">
                  <a:moveTo>
                    <a:pt x="1333068" y="930694"/>
                  </a:moveTo>
                  <a:lnTo>
                    <a:pt x="1332014" y="929830"/>
                  </a:lnTo>
                  <a:lnTo>
                    <a:pt x="1330947" y="929055"/>
                  </a:lnTo>
                  <a:lnTo>
                    <a:pt x="1329626" y="928039"/>
                  </a:lnTo>
                  <a:lnTo>
                    <a:pt x="1328407" y="929297"/>
                  </a:lnTo>
                  <a:lnTo>
                    <a:pt x="1326921" y="930173"/>
                  </a:lnTo>
                  <a:lnTo>
                    <a:pt x="1326705" y="931278"/>
                  </a:lnTo>
                  <a:lnTo>
                    <a:pt x="1326565" y="932053"/>
                  </a:lnTo>
                  <a:lnTo>
                    <a:pt x="1328737" y="934110"/>
                  </a:lnTo>
                  <a:lnTo>
                    <a:pt x="1328940" y="933970"/>
                  </a:lnTo>
                  <a:lnTo>
                    <a:pt x="1330464" y="933107"/>
                  </a:lnTo>
                  <a:lnTo>
                    <a:pt x="1331734" y="931837"/>
                  </a:lnTo>
                  <a:lnTo>
                    <a:pt x="1333068" y="930694"/>
                  </a:lnTo>
                  <a:close/>
                </a:path>
                <a:path w="1922145" h="2798445">
                  <a:moveTo>
                    <a:pt x="1401165" y="1198803"/>
                  </a:moveTo>
                  <a:lnTo>
                    <a:pt x="1386344" y="1195616"/>
                  </a:lnTo>
                  <a:lnTo>
                    <a:pt x="1389761" y="1202194"/>
                  </a:lnTo>
                  <a:lnTo>
                    <a:pt x="1393812" y="1206233"/>
                  </a:lnTo>
                  <a:lnTo>
                    <a:pt x="1401165" y="1198803"/>
                  </a:lnTo>
                  <a:close/>
                </a:path>
                <a:path w="1922145" h="2798445">
                  <a:moveTo>
                    <a:pt x="1422577" y="2072436"/>
                  </a:moveTo>
                  <a:lnTo>
                    <a:pt x="1403604" y="2059393"/>
                  </a:lnTo>
                  <a:lnTo>
                    <a:pt x="1408569" y="2072741"/>
                  </a:lnTo>
                  <a:lnTo>
                    <a:pt x="1410512" y="2074037"/>
                  </a:lnTo>
                  <a:lnTo>
                    <a:pt x="1422577" y="2072436"/>
                  </a:lnTo>
                  <a:close/>
                </a:path>
                <a:path w="1922145" h="2798445">
                  <a:moveTo>
                    <a:pt x="1442732" y="949007"/>
                  </a:moveTo>
                  <a:lnTo>
                    <a:pt x="1441716" y="948334"/>
                  </a:lnTo>
                  <a:lnTo>
                    <a:pt x="1440700" y="947585"/>
                  </a:lnTo>
                  <a:lnTo>
                    <a:pt x="1439684" y="946899"/>
                  </a:lnTo>
                  <a:lnTo>
                    <a:pt x="1434757" y="955014"/>
                  </a:lnTo>
                  <a:lnTo>
                    <a:pt x="1435633" y="955548"/>
                  </a:lnTo>
                  <a:lnTo>
                    <a:pt x="1436458" y="956081"/>
                  </a:lnTo>
                  <a:lnTo>
                    <a:pt x="1437309" y="956589"/>
                  </a:lnTo>
                  <a:lnTo>
                    <a:pt x="1440942" y="951560"/>
                  </a:lnTo>
                  <a:lnTo>
                    <a:pt x="1442732" y="949007"/>
                  </a:lnTo>
                  <a:close/>
                </a:path>
                <a:path w="1922145" h="2798445">
                  <a:moveTo>
                    <a:pt x="1452308" y="1178026"/>
                  </a:moveTo>
                  <a:lnTo>
                    <a:pt x="1452194" y="1177175"/>
                  </a:lnTo>
                  <a:lnTo>
                    <a:pt x="1451927" y="1177023"/>
                  </a:lnTo>
                  <a:lnTo>
                    <a:pt x="1448625" y="1175270"/>
                  </a:lnTo>
                  <a:lnTo>
                    <a:pt x="1445298" y="1173619"/>
                  </a:lnTo>
                  <a:lnTo>
                    <a:pt x="1441424" y="1171651"/>
                  </a:lnTo>
                  <a:lnTo>
                    <a:pt x="1440726" y="1181366"/>
                  </a:lnTo>
                  <a:lnTo>
                    <a:pt x="1446720" y="1179322"/>
                  </a:lnTo>
                  <a:lnTo>
                    <a:pt x="1451114" y="1179690"/>
                  </a:lnTo>
                  <a:lnTo>
                    <a:pt x="1451521" y="1179258"/>
                  </a:lnTo>
                  <a:lnTo>
                    <a:pt x="1452041" y="1178915"/>
                  </a:lnTo>
                  <a:lnTo>
                    <a:pt x="1452308" y="1178026"/>
                  </a:lnTo>
                  <a:close/>
                </a:path>
                <a:path w="1922145" h="2798445">
                  <a:moveTo>
                    <a:pt x="1457769" y="1352651"/>
                  </a:moveTo>
                  <a:lnTo>
                    <a:pt x="1450835" y="1354709"/>
                  </a:lnTo>
                  <a:lnTo>
                    <a:pt x="1449158" y="1358557"/>
                  </a:lnTo>
                  <a:lnTo>
                    <a:pt x="1452689" y="1367764"/>
                  </a:lnTo>
                  <a:lnTo>
                    <a:pt x="1457769" y="1352651"/>
                  </a:lnTo>
                  <a:close/>
                </a:path>
                <a:path w="1922145" h="2798445">
                  <a:moveTo>
                    <a:pt x="1477797" y="2601963"/>
                  </a:moveTo>
                  <a:lnTo>
                    <a:pt x="1451597" y="2599601"/>
                  </a:lnTo>
                  <a:lnTo>
                    <a:pt x="1457502" y="2605024"/>
                  </a:lnTo>
                  <a:lnTo>
                    <a:pt x="1463865" y="2607411"/>
                  </a:lnTo>
                  <a:lnTo>
                    <a:pt x="1470609" y="2607462"/>
                  </a:lnTo>
                  <a:lnTo>
                    <a:pt x="1477606" y="2605875"/>
                  </a:lnTo>
                  <a:lnTo>
                    <a:pt x="1477797" y="2601963"/>
                  </a:lnTo>
                  <a:close/>
                </a:path>
                <a:path w="1922145" h="2798445">
                  <a:moveTo>
                    <a:pt x="1480896" y="1927885"/>
                  </a:moveTo>
                  <a:lnTo>
                    <a:pt x="1480439" y="1920316"/>
                  </a:lnTo>
                  <a:lnTo>
                    <a:pt x="1476527" y="1920430"/>
                  </a:lnTo>
                  <a:lnTo>
                    <a:pt x="1477162" y="1923021"/>
                  </a:lnTo>
                  <a:lnTo>
                    <a:pt x="1477759" y="1925688"/>
                  </a:lnTo>
                  <a:lnTo>
                    <a:pt x="1478394" y="1928279"/>
                  </a:lnTo>
                  <a:lnTo>
                    <a:pt x="1479232" y="1928139"/>
                  </a:lnTo>
                  <a:lnTo>
                    <a:pt x="1480058" y="1927987"/>
                  </a:lnTo>
                  <a:lnTo>
                    <a:pt x="1480896" y="1927885"/>
                  </a:lnTo>
                  <a:close/>
                </a:path>
                <a:path w="1922145" h="2798445">
                  <a:moveTo>
                    <a:pt x="1539367" y="1093584"/>
                  </a:moveTo>
                  <a:lnTo>
                    <a:pt x="1538262" y="1092149"/>
                  </a:lnTo>
                  <a:lnTo>
                    <a:pt x="1535391" y="1088491"/>
                  </a:lnTo>
                  <a:lnTo>
                    <a:pt x="1534172" y="1090650"/>
                  </a:lnTo>
                  <a:lnTo>
                    <a:pt x="1532851" y="1091958"/>
                  </a:lnTo>
                  <a:lnTo>
                    <a:pt x="1533105" y="1092847"/>
                  </a:lnTo>
                  <a:lnTo>
                    <a:pt x="1533398" y="1094079"/>
                  </a:lnTo>
                  <a:lnTo>
                    <a:pt x="1534858" y="1095565"/>
                  </a:lnTo>
                  <a:lnTo>
                    <a:pt x="1536992" y="1095908"/>
                  </a:lnTo>
                  <a:lnTo>
                    <a:pt x="1538236" y="1094359"/>
                  </a:lnTo>
                  <a:lnTo>
                    <a:pt x="1539367" y="1093584"/>
                  </a:lnTo>
                  <a:close/>
                </a:path>
                <a:path w="1922145" h="2798445">
                  <a:moveTo>
                    <a:pt x="1584058" y="1157820"/>
                  </a:moveTo>
                  <a:lnTo>
                    <a:pt x="1580654" y="1155065"/>
                  </a:lnTo>
                  <a:lnTo>
                    <a:pt x="1577581" y="1153363"/>
                  </a:lnTo>
                  <a:lnTo>
                    <a:pt x="1573669" y="1156449"/>
                  </a:lnTo>
                  <a:lnTo>
                    <a:pt x="1572171" y="1164158"/>
                  </a:lnTo>
                  <a:lnTo>
                    <a:pt x="1572006" y="1170279"/>
                  </a:lnTo>
                  <a:lnTo>
                    <a:pt x="1571307" y="1178179"/>
                  </a:lnTo>
                  <a:lnTo>
                    <a:pt x="1581365" y="1173353"/>
                  </a:lnTo>
                  <a:lnTo>
                    <a:pt x="1583372" y="1166622"/>
                  </a:lnTo>
                  <a:lnTo>
                    <a:pt x="1584058" y="1157820"/>
                  </a:lnTo>
                  <a:close/>
                </a:path>
                <a:path w="1922145" h="2798445">
                  <a:moveTo>
                    <a:pt x="1584477" y="2267839"/>
                  </a:moveTo>
                  <a:lnTo>
                    <a:pt x="1572285" y="2265222"/>
                  </a:lnTo>
                  <a:lnTo>
                    <a:pt x="1572006" y="2266365"/>
                  </a:lnTo>
                  <a:lnTo>
                    <a:pt x="1571688" y="2267559"/>
                  </a:lnTo>
                  <a:lnTo>
                    <a:pt x="1571396" y="2268728"/>
                  </a:lnTo>
                  <a:lnTo>
                    <a:pt x="1574698" y="2269794"/>
                  </a:lnTo>
                  <a:lnTo>
                    <a:pt x="1577962" y="2271064"/>
                  </a:lnTo>
                  <a:lnTo>
                    <a:pt x="1581912" y="2271915"/>
                  </a:lnTo>
                  <a:lnTo>
                    <a:pt x="1582978" y="2269794"/>
                  </a:lnTo>
                  <a:lnTo>
                    <a:pt x="1584477" y="2267839"/>
                  </a:lnTo>
                  <a:close/>
                </a:path>
                <a:path w="1922145" h="2798445">
                  <a:moveTo>
                    <a:pt x="1586103" y="51587"/>
                  </a:moveTo>
                  <a:lnTo>
                    <a:pt x="1586001" y="46596"/>
                  </a:lnTo>
                  <a:lnTo>
                    <a:pt x="1578978" y="41325"/>
                  </a:lnTo>
                  <a:lnTo>
                    <a:pt x="1572806" y="43205"/>
                  </a:lnTo>
                  <a:lnTo>
                    <a:pt x="1567357" y="52438"/>
                  </a:lnTo>
                  <a:lnTo>
                    <a:pt x="1573618" y="52120"/>
                  </a:lnTo>
                  <a:lnTo>
                    <a:pt x="1586103" y="51587"/>
                  </a:lnTo>
                  <a:close/>
                </a:path>
                <a:path w="1922145" h="2798445">
                  <a:moveTo>
                    <a:pt x="1603070" y="1309217"/>
                  </a:moveTo>
                  <a:lnTo>
                    <a:pt x="1599463" y="1300810"/>
                  </a:lnTo>
                  <a:lnTo>
                    <a:pt x="1593316" y="1312722"/>
                  </a:lnTo>
                  <a:lnTo>
                    <a:pt x="1595107" y="1314246"/>
                  </a:lnTo>
                  <a:lnTo>
                    <a:pt x="1596009" y="1315046"/>
                  </a:lnTo>
                  <a:lnTo>
                    <a:pt x="1600923" y="1312722"/>
                  </a:lnTo>
                  <a:lnTo>
                    <a:pt x="1603070" y="1309217"/>
                  </a:lnTo>
                  <a:close/>
                </a:path>
                <a:path w="1922145" h="2798445">
                  <a:moveTo>
                    <a:pt x="1605267" y="1962111"/>
                  </a:moveTo>
                  <a:lnTo>
                    <a:pt x="1602384" y="1959483"/>
                  </a:lnTo>
                  <a:lnTo>
                    <a:pt x="1591894" y="1963851"/>
                  </a:lnTo>
                  <a:lnTo>
                    <a:pt x="1587360" y="1967128"/>
                  </a:lnTo>
                  <a:lnTo>
                    <a:pt x="1587830" y="1970976"/>
                  </a:lnTo>
                  <a:lnTo>
                    <a:pt x="1592389" y="1977021"/>
                  </a:lnTo>
                  <a:lnTo>
                    <a:pt x="1605267" y="1962111"/>
                  </a:lnTo>
                  <a:close/>
                </a:path>
                <a:path w="1922145" h="2798445">
                  <a:moveTo>
                    <a:pt x="1606994" y="654075"/>
                  </a:moveTo>
                  <a:lnTo>
                    <a:pt x="1603438" y="651573"/>
                  </a:lnTo>
                  <a:lnTo>
                    <a:pt x="1599526" y="649465"/>
                  </a:lnTo>
                  <a:lnTo>
                    <a:pt x="1599057" y="649160"/>
                  </a:lnTo>
                  <a:lnTo>
                    <a:pt x="1597875" y="650163"/>
                  </a:lnTo>
                  <a:lnTo>
                    <a:pt x="1596161" y="651002"/>
                  </a:lnTo>
                  <a:lnTo>
                    <a:pt x="1599425" y="657161"/>
                  </a:lnTo>
                  <a:lnTo>
                    <a:pt x="1602041" y="662139"/>
                  </a:lnTo>
                  <a:lnTo>
                    <a:pt x="1606994" y="654075"/>
                  </a:lnTo>
                  <a:close/>
                </a:path>
                <a:path w="1922145" h="2798445">
                  <a:moveTo>
                    <a:pt x="1621040" y="1407629"/>
                  </a:moveTo>
                  <a:lnTo>
                    <a:pt x="1617611" y="1411541"/>
                  </a:lnTo>
                  <a:lnTo>
                    <a:pt x="1611541" y="1414475"/>
                  </a:lnTo>
                  <a:lnTo>
                    <a:pt x="1616176" y="1421472"/>
                  </a:lnTo>
                  <a:lnTo>
                    <a:pt x="1621040" y="1407629"/>
                  </a:lnTo>
                  <a:close/>
                </a:path>
                <a:path w="1922145" h="2798445">
                  <a:moveTo>
                    <a:pt x="1626692" y="2794546"/>
                  </a:moveTo>
                  <a:lnTo>
                    <a:pt x="1621739" y="2787040"/>
                  </a:lnTo>
                  <a:lnTo>
                    <a:pt x="1618322" y="2783954"/>
                  </a:lnTo>
                  <a:lnTo>
                    <a:pt x="1614830" y="2784767"/>
                  </a:lnTo>
                  <a:lnTo>
                    <a:pt x="1609661" y="2788945"/>
                  </a:lnTo>
                  <a:lnTo>
                    <a:pt x="1617573" y="2798216"/>
                  </a:lnTo>
                  <a:lnTo>
                    <a:pt x="1626692" y="2794546"/>
                  </a:lnTo>
                  <a:close/>
                </a:path>
                <a:path w="1922145" h="2798445">
                  <a:moveTo>
                    <a:pt x="1641348" y="791743"/>
                  </a:moveTo>
                  <a:lnTo>
                    <a:pt x="1625307" y="795108"/>
                  </a:lnTo>
                  <a:lnTo>
                    <a:pt x="1629892" y="801243"/>
                  </a:lnTo>
                  <a:lnTo>
                    <a:pt x="1632889" y="805180"/>
                  </a:lnTo>
                  <a:lnTo>
                    <a:pt x="1641348" y="791743"/>
                  </a:lnTo>
                  <a:close/>
                </a:path>
                <a:path w="1922145" h="2798445">
                  <a:moveTo>
                    <a:pt x="1665224" y="1040574"/>
                  </a:moveTo>
                  <a:lnTo>
                    <a:pt x="1661858" y="1037043"/>
                  </a:lnTo>
                  <a:lnTo>
                    <a:pt x="1655991" y="1035215"/>
                  </a:lnTo>
                  <a:lnTo>
                    <a:pt x="1655711" y="1033056"/>
                  </a:lnTo>
                  <a:lnTo>
                    <a:pt x="1655368" y="1032179"/>
                  </a:lnTo>
                  <a:lnTo>
                    <a:pt x="1661401" y="1026502"/>
                  </a:lnTo>
                  <a:lnTo>
                    <a:pt x="1652943" y="1028014"/>
                  </a:lnTo>
                  <a:lnTo>
                    <a:pt x="1646161" y="1032065"/>
                  </a:lnTo>
                  <a:lnTo>
                    <a:pt x="1633588" y="1043381"/>
                  </a:lnTo>
                  <a:lnTo>
                    <a:pt x="1641081" y="1044994"/>
                  </a:lnTo>
                  <a:lnTo>
                    <a:pt x="1646161" y="1046645"/>
                  </a:lnTo>
                  <a:lnTo>
                    <a:pt x="1655140" y="1047280"/>
                  </a:lnTo>
                  <a:lnTo>
                    <a:pt x="1661147" y="1047140"/>
                  </a:lnTo>
                  <a:lnTo>
                    <a:pt x="1665224" y="1040574"/>
                  </a:lnTo>
                  <a:close/>
                </a:path>
                <a:path w="1922145" h="2798445">
                  <a:moveTo>
                    <a:pt x="1693240" y="397878"/>
                  </a:moveTo>
                  <a:lnTo>
                    <a:pt x="1690535" y="397065"/>
                  </a:lnTo>
                  <a:lnTo>
                    <a:pt x="1689138" y="396684"/>
                  </a:lnTo>
                  <a:lnTo>
                    <a:pt x="1685937" y="405168"/>
                  </a:lnTo>
                  <a:lnTo>
                    <a:pt x="1689569" y="406031"/>
                  </a:lnTo>
                  <a:lnTo>
                    <a:pt x="1691386" y="406501"/>
                  </a:lnTo>
                  <a:lnTo>
                    <a:pt x="1693240" y="397878"/>
                  </a:lnTo>
                  <a:close/>
                </a:path>
                <a:path w="1922145" h="2798445">
                  <a:moveTo>
                    <a:pt x="1710118" y="1645183"/>
                  </a:moveTo>
                  <a:lnTo>
                    <a:pt x="1709813" y="1641894"/>
                  </a:lnTo>
                  <a:lnTo>
                    <a:pt x="1706448" y="1641221"/>
                  </a:lnTo>
                  <a:lnTo>
                    <a:pt x="1703273" y="1640967"/>
                  </a:lnTo>
                  <a:lnTo>
                    <a:pt x="1697228" y="1640255"/>
                  </a:lnTo>
                  <a:lnTo>
                    <a:pt x="1702092" y="1647850"/>
                  </a:lnTo>
                  <a:lnTo>
                    <a:pt x="1705330" y="1649349"/>
                  </a:lnTo>
                  <a:lnTo>
                    <a:pt x="1709407" y="1645767"/>
                  </a:lnTo>
                  <a:lnTo>
                    <a:pt x="1710118" y="1645183"/>
                  </a:lnTo>
                  <a:close/>
                </a:path>
                <a:path w="1922145" h="2798445">
                  <a:moveTo>
                    <a:pt x="1728101" y="2378570"/>
                  </a:moveTo>
                  <a:lnTo>
                    <a:pt x="1726006" y="2364486"/>
                  </a:lnTo>
                  <a:lnTo>
                    <a:pt x="1720875" y="2373439"/>
                  </a:lnTo>
                  <a:lnTo>
                    <a:pt x="1728101" y="2378570"/>
                  </a:lnTo>
                  <a:close/>
                </a:path>
                <a:path w="1922145" h="2798445">
                  <a:moveTo>
                    <a:pt x="1765757" y="2767177"/>
                  </a:moveTo>
                  <a:lnTo>
                    <a:pt x="1764919" y="2759240"/>
                  </a:lnTo>
                  <a:lnTo>
                    <a:pt x="1763102" y="2751455"/>
                  </a:lnTo>
                  <a:lnTo>
                    <a:pt x="1760855" y="2743720"/>
                  </a:lnTo>
                  <a:lnTo>
                    <a:pt x="1757235" y="2744152"/>
                  </a:lnTo>
                  <a:lnTo>
                    <a:pt x="1760486" y="2775775"/>
                  </a:lnTo>
                  <a:lnTo>
                    <a:pt x="1765109" y="2775343"/>
                  </a:lnTo>
                  <a:lnTo>
                    <a:pt x="1765757" y="2767177"/>
                  </a:lnTo>
                  <a:close/>
                </a:path>
                <a:path w="1922145" h="2798445">
                  <a:moveTo>
                    <a:pt x="1774659" y="2722981"/>
                  </a:moveTo>
                  <a:lnTo>
                    <a:pt x="1772881" y="2721241"/>
                  </a:lnTo>
                  <a:lnTo>
                    <a:pt x="1771256" y="2718346"/>
                  </a:lnTo>
                  <a:lnTo>
                    <a:pt x="1766735" y="2717762"/>
                  </a:lnTo>
                  <a:lnTo>
                    <a:pt x="1763941" y="2719578"/>
                  </a:lnTo>
                  <a:lnTo>
                    <a:pt x="1758810" y="2721318"/>
                  </a:lnTo>
                  <a:lnTo>
                    <a:pt x="1763166" y="2724531"/>
                  </a:lnTo>
                  <a:lnTo>
                    <a:pt x="1765414" y="2727477"/>
                  </a:lnTo>
                  <a:lnTo>
                    <a:pt x="1767674" y="2727528"/>
                  </a:lnTo>
                  <a:lnTo>
                    <a:pt x="1770011" y="2727502"/>
                  </a:lnTo>
                  <a:lnTo>
                    <a:pt x="1772348" y="2724581"/>
                  </a:lnTo>
                  <a:lnTo>
                    <a:pt x="1774659" y="2722981"/>
                  </a:lnTo>
                  <a:close/>
                </a:path>
                <a:path w="1922145" h="2798445">
                  <a:moveTo>
                    <a:pt x="1807413" y="1815401"/>
                  </a:moveTo>
                  <a:lnTo>
                    <a:pt x="1802752" y="1810232"/>
                  </a:lnTo>
                  <a:lnTo>
                    <a:pt x="1797939" y="1808695"/>
                  </a:lnTo>
                  <a:lnTo>
                    <a:pt x="1792058" y="1810854"/>
                  </a:lnTo>
                  <a:lnTo>
                    <a:pt x="1784210" y="1816760"/>
                  </a:lnTo>
                  <a:lnTo>
                    <a:pt x="1793011" y="1816214"/>
                  </a:lnTo>
                  <a:lnTo>
                    <a:pt x="1799831" y="1815858"/>
                  </a:lnTo>
                  <a:lnTo>
                    <a:pt x="1807413" y="1815401"/>
                  </a:lnTo>
                  <a:close/>
                </a:path>
                <a:path w="1922145" h="2798445">
                  <a:moveTo>
                    <a:pt x="1819490" y="1870316"/>
                  </a:moveTo>
                  <a:lnTo>
                    <a:pt x="1818449" y="1866163"/>
                  </a:lnTo>
                  <a:lnTo>
                    <a:pt x="1813801" y="1861413"/>
                  </a:lnTo>
                  <a:lnTo>
                    <a:pt x="1809762" y="1880235"/>
                  </a:lnTo>
                  <a:lnTo>
                    <a:pt x="1816684" y="1874723"/>
                  </a:lnTo>
                  <a:lnTo>
                    <a:pt x="1819490" y="1870316"/>
                  </a:lnTo>
                  <a:close/>
                </a:path>
                <a:path w="1922145" h="2798445">
                  <a:moveTo>
                    <a:pt x="1847100" y="2745181"/>
                  </a:moveTo>
                  <a:lnTo>
                    <a:pt x="1841906" y="2749550"/>
                  </a:lnTo>
                  <a:lnTo>
                    <a:pt x="1838477" y="2752509"/>
                  </a:lnTo>
                  <a:lnTo>
                    <a:pt x="1834134" y="2756192"/>
                  </a:lnTo>
                  <a:lnTo>
                    <a:pt x="1837258" y="2758567"/>
                  </a:lnTo>
                  <a:lnTo>
                    <a:pt x="1839214" y="2760091"/>
                  </a:lnTo>
                  <a:lnTo>
                    <a:pt x="1843239" y="2763139"/>
                  </a:lnTo>
                  <a:lnTo>
                    <a:pt x="1847100" y="2745181"/>
                  </a:lnTo>
                  <a:close/>
                </a:path>
                <a:path w="1922145" h="2798445">
                  <a:moveTo>
                    <a:pt x="1918627" y="1562049"/>
                  </a:moveTo>
                  <a:lnTo>
                    <a:pt x="1918182" y="1552155"/>
                  </a:lnTo>
                  <a:lnTo>
                    <a:pt x="1909610" y="1551241"/>
                  </a:lnTo>
                  <a:lnTo>
                    <a:pt x="1913445" y="1555800"/>
                  </a:lnTo>
                  <a:lnTo>
                    <a:pt x="1916049" y="1558925"/>
                  </a:lnTo>
                  <a:lnTo>
                    <a:pt x="1918627" y="1562049"/>
                  </a:lnTo>
                  <a:close/>
                </a:path>
                <a:path w="1922145" h="2798445">
                  <a:moveTo>
                    <a:pt x="1921903" y="1978075"/>
                  </a:moveTo>
                  <a:lnTo>
                    <a:pt x="1921865" y="1977161"/>
                  </a:lnTo>
                  <a:lnTo>
                    <a:pt x="1921802" y="1976145"/>
                  </a:lnTo>
                  <a:lnTo>
                    <a:pt x="1919782" y="1974253"/>
                  </a:lnTo>
                  <a:lnTo>
                    <a:pt x="1919363" y="1974430"/>
                  </a:lnTo>
                  <a:lnTo>
                    <a:pt x="1917852" y="1975142"/>
                  </a:lnTo>
                  <a:lnTo>
                    <a:pt x="1916658" y="1976475"/>
                  </a:lnTo>
                  <a:lnTo>
                    <a:pt x="1915337" y="1977618"/>
                  </a:lnTo>
                  <a:lnTo>
                    <a:pt x="1917674" y="1979206"/>
                  </a:lnTo>
                  <a:lnTo>
                    <a:pt x="1919211" y="1980323"/>
                  </a:lnTo>
                  <a:lnTo>
                    <a:pt x="1920290" y="1979142"/>
                  </a:lnTo>
                  <a:lnTo>
                    <a:pt x="1921903" y="1978075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78">
              <a:extLst>
                <a:ext uri="{FF2B5EF4-FFF2-40B4-BE49-F238E27FC236}">
                  <a16:creationId xmlns:a16="http://schemas.microsoft.com/office/drawing/2014/main" id="{1191CF7C-B34E-E56E-7690-F66114C2901C}"/>
                </a:ext>
              </a:extLst>
            </p:cNvPr>
            <p:cNvSpPr/>
            <p:nvPr/>
          </p:nvSpPr>
          <p:spPr>
            <a:xfrm>
              <a:off x="3180257" y="4525346"/>
              <a:ext cx="1617345" cy="2776855"/>
            </a:xfrm>
            <a:custGeom>
              <a:avLst/>
              <a:gdLst/>
              <a:ahLst/>
              <a:cxnLst/>
              <a:rect l="l" t="t" r="r" b="b"/>
              <a:pathLst>
                <a:path w="1617345" h="2776854">
                  <a:moveTo>
                    <a:pt x="12293" y="1034872"/>
                  </a:moveTo>
                  <a:lnTo>
                    <a:pt x="11607" y="1033068"/>
                  </a:lnTo>
                  <a:lnTo>
                    <a:pt x="11417" y="1030566"/>
                  </a:lnTo>
                  <a:lnTo>
                    <a:pt x="8547" y="1028446"/>
                  </a:lnTo>
                  <a:lnTo>
                    <a:pt x="6019" y="1028522"/>
                  </a:lnTo>
                  <a:lnTo>
                    <a:pt x="0" y="1027226"/>
                  </a:lnTo>
                  <a:lnTo>
                    <a:pt x="4838" y="1032383"/>
                  </a:lnTo>
                  <a:lnTo>
                    <a:pt x="9105" y="1036904"/>
                  </a:lnTo>
                  <a:lnTo>
                    <a:pt x="10160" y="1036243"/>
                  </a:lnTo>
                  <a:lnTo>
                    <a:pt x="12293" y="1034872"/>
                  </a:lnTo>
                  <a:close/>
                </a:path>
                <a:path w="1617345" h="2776854">
                  <a:moveTo>
                    <a:pt x="65392" y="1082395"/>
                  </a:moveTo>
                  <a:lnTo>
                    <a:pt x="65379" y="1081506"/>
                  </a:lnTo>
                  <a:lnTo>
                    <a:pt x="65316" y="1079792"/>
                  </a:lnTo>
                  <a:lnTo>
                    <a:pt x="59791" y="1079322"/>
                  </a:lnTo>
                  <a:lnTo>
                    <a:pt x="57048" y="1079144"/>
                  </a:lnTo>
                  <a:lnTo>
                    <a:pt x="56959" y="1083271"/>
                  </a:lnTo>
                  <a:lnTo>
                    <a:pt x="62585" y="1082725"/>
                  </a:lnTo>
                  <a:lnTo>
                    <a:pt x="65392" y="1082395"/>
                  </a:lnTo>
                  <a:close/>
                </a:path>
                <a:path w="1617345" h="2776854">
                  <a:moveTo>
                    <a:pt x="68694" y="1316964"/>
                  </a:moveTo>
                  <a:lnTo>
                    <a:pt x="66700" y="1310360"/>
                  </a:lnTo>
                  <a:lnTo>
                    <a:pt x="65697" y="1307122"/>
                  </a:lnTo>
                  <a:lnTo>
                    <a:pt x="64655" y="1307376"/>
                  </a:lnTo>
                  <a:lnTo>
                    <a:pt x="63627" y="1307680"/>
                  </a:lnTo>
                  <a:lnTo>
                    <a:pt x="62572" y="1307947"/>
                  </a:lnTo>
                  <a:lnTo>
                    <a:pt x="65062" y="1317891"/>
                  </a:lnTo>
                  <a:lnTo>
                    <a:pt x="66294" y="1317586"/>
                  </a:lnTo>
                  <a:lnTo>
                    <a:pt x="67500" y="1317256"/>
                  </a:lnTo>
                  <a:lnTo>
                    <a:pt x="68694" y="1316964"/>
                  </a:lnTo>
                  <a:close/>
                </a:path>
                <a:path w="1617345" h="2776854">
                  <a:moveTo>
                    <a:pt x="70789" y="1206881"/>
                  </a:moveTo>
                  <a:lnTo>
                    <a:pt x="63449" y="1209738"/>
                  </a:lnTo>
                  <a:lnTo>
                    <a:pt x="62839" y="1219581"/>
                  </a:lnTo>
                  <a:lnTo>
                    <a:pt x="70789" y="1206881"/>
                  </a:lnTo>
                  <a:close/>
                </a:path>
                <a:path w="1617345" h="2776854">
                  <a:moveTo>
                    <a:pt x="79146" y="462597"/>
                  </a:moveTo>
                  <a:lnTo>
                    <a:pt x="75704" y="456323"/>
                  </a:lnTo>
                  <a:lnTo>
                    <a:pt x="70700" y="459600"/>
                  </a:lnTo>
                  <a:lnTo>
                    <a:pt x="68351" y="462356"/>
                  </a:lnTo>
                  <a:lnTo>
                    <a:pt x="71780" y="468363"/>
                  </a:lnTo>
                  <a:lnTo>
                    <a:pt x="77851" y="465747"/>
                  </a:lnTo>
                  <a:lnTo>
                    <a:pt x="79146" y="462597"/>
                  </a:lnTo>
                  <a:close/>
                </a:path>
                <a:path w="1617345" h="2776854">
                  <a:moveTo>
                    <a:pt x="81826" y="1589976"/>
                  </a:moveTo>
                  <a:lnTo>
                    <a:pt x="80606" y="1587728"/>
                  </a:lnTo>
                  <a:lnTo>
                    <a:pt x="78994" y="1586166"/>
                  </a:lnTo>
                  <a:lnTo>
                    <a:pt x="77571" y="1584490"/>
                  </a:lnTo>
                  <a:lnTo>
                    <a:pt x="76708" y="1585556"/>
                  </a:lnTo>
                  <a:lnTo>
                    <a:pt x="75069" y="1586649"/>
                  </a:lnTo>
                  <a:lnTo>
                    <a:pt x="75184" y="1587550"/>
                  </a:lnTo>
                  <a:lnTo>
                    <a:pt x="75450" y="1589366"/>
                  </a:lnTo>
                  <a:lnTo>
                    <a:pt x="76644" y="1591017"/>
                  </a:lnTo>
                  <a:lnTo>
                    <a:pt x="77762" y="1593329"/>
                  </a:lnTo>
                  <a:lnTo>
                    <a:pt x="79641" y="1591602"/>
                  </a:lnTo>
                  <a:lnTo>
                    <a:pt x="81826" y="1589976"/>
                  </a:lnTo>
                  <a:close/>
                </a:path>
                <a:path w="1617345" h="2776854">
                  <a:moveTo>
                    <a:pt x="86931" y="1189443"/>
                  </a:moveTo>
                  <a:lnTo>
                    <a:pt x="85369" y="1189228"/>
                  </a:lnTo>
                  <a:lnTo>
                    <a:pt x="83794" y="1188935"/>
                  </a:lnTo>
                  <a:lnTo>
                    <a:pt x="82207" y="1188707"/>
                  </a:lnTo>
                  <a:lnTo>
                    <a:pt x="81991" y="1191818"/>
                  </a:lnTo>
                  <a:lnTo>
                    <a:pt x="81813" y="1194968"/>
                  </a:lnTo>
                  <a:lnTo>
                    <a:pt x="81610" y="1198105"/>
                  </a:lnTo>
                  <a:lnTo>
                    <a:pt x="82727" y="1198245"/>
                  </a:lnTo>
                  <a:lnTo>
                    <a:pt x="83858" y="1198359"/>
                  </a:lnTo>
                  <a:lnTo>
                    <a:pt x="84988" y="1198499"/>
                  </a:lnTo>
                  <a:lnTo>
                    <a:pt x="86931" y="1189443"/>
                  </a:lnTo>
                  <a:close/>
                </a:path>
                <a:path w="1617345" h="2776854">
                  <a:moveTo>
                    <a:pt x="94754" y="1582407"/>
                  </a:moveTo>
                  <a:lnTo>
                    <a:pt x="93472" y="1580553"/>
                  </a:lnTo>
                  <a:lnTo>
                    <a:pt x="92227" y="1578648"/>
                  </a:lnTo>
                  <a:lnTo>
                    <a:pt x="90690" y="1576997"/>
                  </a:lnTo>
                  <a:lnTo>
                    <a:pt x="90563" y="1576870"/>
                  </a:lnTo>
                  <a:lnTo>
                    <a:pt x="88544" y="1578432"/>
                  </a:lnTo>
                  <a:lnTo>
                    <a:pt x="86626" y="1579753"/>
                  </a:lnTo>
                  <a:lnTo>
                    <a:pt x="88531" y="1581543"/>
                  </a:lnTo>
                  <a:lnTo>
                    <a:pt x="89776" y="1583118"/>
                  </a:lnTo>
                  <a:lnTo>
                    <a:pt x="91414" y="1583956"/>
                  </a:lnTo>
                  <a:lnTo>
                    <a:pt x="92100" y="1584261"/>
                  </a:lnTo>
                  <a:lnTo>
                    <a:pt x="93624" y="1582966"/>
                  </a:lnTo>
                  <a:lnTo>
                    <a:pt x="94754" y="1582407"/>
                  </a:lnTo>
                  <a:close/>
                </a:path>
                <a:path w="1617345" h="2776854">
                  <a:moveTo>
                    <a:pt x="119646" y="756691"/>
                  </a:moveTo>
                  <a:lnTo>
                    <a:pt x="118211" y="756462"/>
                  </a:lnTo>
                  <a:lnTo>
                    <a:pt x="115290" y="756081"/>
                  </a:lnTo>
                  <a:lnTo>
                    <a:pt x="115443" y="759358"/>
                  </a:lnTo>
                  <a:lnTo>
                    <a:pt x="115620" y="762609"/>
                  </a:lnTo>
                  <a:lnTo>
                    <a:pt x="115785" y="765886"/>
                  </a:lnTo>
                  <a:lnTo>
                    <a:pt x="116738" y="765848"/>
                  </a:lnTo>
                  <a:lnTo>
                    <a:pt x="117678" y="765898"/>
                  </a:lnTo>
                  <a:lnTo>
                    <a:pt x="118643" y="765898"/>
                  </a:lnTo>
                  <a:lnTo>
                    <a:pt x="119646" y="756691"/>
                  </a:lnTo>
                  <a:close/>
                </a:path>
                <a:path w="1617345" h="2776854">
                  <a:moveTo>
                    <a:pt x="151472" y="2093277"/>
                  </a:moveTo>
                  <a:lnTo>
                    <a:pt x="150190" y="2091283"/>
                  </a:lnTo>
                  <a:lnTo>
                    <a:pt x="147916" y="2092413"/>
                  </a:lnTo>
                  <a:lnTo>
                    <a:pt x="145681" y="2093569"/>
                  </a:lnTo>
                  <a:lnTo>
                    <a:pt x="143408" y="2094687"/>
                  </a:lnTo>
                  <a:lnTo>
                    <a:pt x="144157" y="2095830"/>
                  </a:lnTo>
                  <a:lnTo>
                    <a:pt x="145592" y="2098052"/>
                  </a:lnTo>
                  <a:lnTo>
                    <a:pt x="147548" y="2096477"/>
                  </a:lnTo>
                  <a:lnTo>
                    <a:pt x="151472" y="2093277"/>
                  </a:lnTo>
                  <a:close/>
                </a:path>
                <a:path w="1617345" h="2776854">
                  <a:moveTo>
                    <a:pt x="154228" y="2153145"/>
                  </a:moveTo>
                  <a:lnTo>
                    <a:pt x="153327" y="2151481"/>
                  </a:lnTo>
                  <a:lnTo>
                    <a:pt x="152730" y="2149551"/>
                  </a:lnTo>
                  <a:lnTo>
                    <a:pt x="150888" y="2147900"/>
                  </a:lnTo>
                  <a:lnTo>
                    <a:pt x="148894" y="2149030"/>
                  </a:lnTo>
                  <a:lnTo>
                    <a:pt x="146380" y="2149805"/>
                  </a:lnTo>
                  <a:lnTo>
                    <a:pt x="148082" y="2152027"/>
                  </a:lnTo>
                  <a:lnTo>
                    <a:pt x="148971" y="2153920"/>
                  </a:lnTo>
                  <a:lnTo>
                    <a:pt x="151066" y="2155240"/>
                  </a:lnTo>
                  <a:lnTo>
                    <a:pt x="152920" y="2153767"/>
                  </a:lnTo>
                  <a:lnTo>
                    <a:pt x="154228" y="2153145"/>
                  </a:lnTo>
                  <a:close/>
                </a:path>
                <a:path w="1617345" h="2776854">
                  <a:moveTo>
                    <a:pt x="177380" y="837374"/>
                  </a:moveTo>
                  <a:lnTo>
                    <a:pt x="176453" y="835685"/>
                  </a:lnTo>
                  <a:lnTo>
                    <a:pt x="176022" y="833831"/>
                  </a:lnTo>
                  <a:lnTo>
                    <a:pt x="174980" y="833335"/>
                  </a:lnTo>
                  <a:lnTo>
                    <a:pt x="174142" y="832980"/>
                  </a:lnTo>
                  <a:lnTo>
                    <a:pt x="171424" y="834440"/>
                  </a:lnTo>
                  <a:lnTo>
                    <a:pt x="171475" y="834923"/>
                  </a:lnTo>
                  <a:lnTo>
                    <a:pt x="171589" y="836612"/>
                  </a:lnTo>
                  <a:lnTo>
                    <a:pt x="172593" y="838212"/>
                  </a:lnTo>
                  <a:lnTo>
                    <a:pt x="173240" y="839825"/>
                  </a:lnTo>
                  <a:lnTo>
                    <a:pt x="175755" y="838314"/>
                  </a:lnTo>
                  <a:lnTo>
                    <a:pt x="177380" y="837374"/>
                  </a:lnTo>
                  <a:close/>
                </a:path>
                <a:path w="1617345" h="2776854">
                  <a:moveTo>
                    <a:pt x="203200" y="2302611"/>
                  </a:moveTo>
                  <a:lnTo>
                    <a:pt x="200990" y="2299741"/>
                  </a:lnTo>
                  <a:lnTo>
                    <a:pt x="200698" y="2299843"/>
                  </a:lnTo>
                  <a:lnTo>
                    <a:pt x="198958" y="2300605"/>
                  </a:lnTo>
                  <a:lnTo>
                    <a:pt x="197434" y="2301849"/>
                  </a:lnTo>
                  <a:lnTo>
                    <a:pt x="195237" y="2303373"/>
                  </a:lnTo>
                  <a:lnTo>
                    <a:pt x="196862" y="2304910"/>
                  </a:lnTo>
                  <a:lnTo>
                    <a:pt x="198297" y="2306790"/>
                  </a:lnTo>
                  <a:lnTo>
                    <a:pt x="198767" y="2306612"/>
                  </a:lnTo>
                  <a:lnTo>
                    <a:pt x="200393" y="2305850"/>
                  </a:lnTo>
                  <a:lnTo>
                    <a:pt x="201993" y="2304567"/>
                  </a:lnTo>
                  <a:lnTo>
                    <a:pt x="203200" y="2302611"/>
                  </a:lnTo>
                  <a:close/>
                </a:path>
                <a:path w="1617345" h="2776854">
                  <a:moveTo>
                    <a:pt x="208483" y="1972894"/>
                  </a:moveTo>
                  <a:lnTo>
                    <a:pt x="208368" y="1972386"/>
                  </a:lnTo>
                  <a:lnTo>
                    <a:pt x="207949" y="1970709"/>
                  </a:lnTo>
                  <a:lnTo>
                    <a:pt x="206692" y="1969135"/>
                  </a:lnTo>
                  <a:lnTo>
                    <a:pt x="205435" y="1967039"/>
                  </a:lnTo>
                  <a:lnTo>
                    <a:pt x="203377" y="1968715"/>
                  </a:lnTo>
                  <a:lnTo>
                    <a:pt x="202234" y="1969617"/>
                  </a:lnTo>
                  <a:lnTo>
                    <a:pt x="201053" y="1970608"/>
                  </a:lnTo>
                  <a:lnTo>
                    <a:pt x="202311" y="1971992"/>
                  </a:lnTo>
                  <a:lnTo>
                    <a:pt x="203339" y="1973808"/>
                  </a:lnTo>
                  <a:lnTo>
                    <a:pt x="205574" y="1974913"/>
                  </a:lnTo>
                  <a:lnTo>
                    <a:pt x="208483" y="1972894"/>
                  </a:lnTo>
                  <a:close/>
                </a:path>
                <a:path w="1617345" h="2776854">
                  <a:moveTo>
                    <a:pt x="211391" y="1759089"/>
                  </a:moveTo>
                  <a:lnTo>
                    <a:pt x="209727" y="1757413"/>
                  </a:lnTo>
                  <a:lnTo>
                    <a:pt x="208229" y="1755533"/>
                  </a:lnTo>
                  <a:lnTo>
                    <a:pt x="206311" y="1754212"/>
                  </a:lnTo>
                  <a:lnTo>
                    <a:pt x="205930" y="1753933"/>
                  </a:lnTo>
                  <a:lnTo>
                    <a:pt x="204114" y="1755775"/>
                  </a:lnTo>
                  <a:lnTo>
                    <a:pt x="202044" y="1757273"/>
                  </a:lnTo>
                  <a:lnTo>
                    <a:pt x="204495" y="1759191"/>
                  </a:lnTo>
                  <a:lnTo>
                    <a:pt x="206260" y="1760867"/>
                  </a:lnTo>
                  <a:lnTo>
                    <a:pt x="208724" y="1762201"/>
                  </a:lnTo>
                  <a:lnTo>
                    <a:pt x="210337" y="1760105"/>
                  </a:lnTo>
                  <a:lnTo>
                    <a:pt x="211391" y="1759089"/>
                  </a:lnTo>
                  <a:close/>
                </a:path>
                <a:path w="1617345" h="2776854">
                  <a:moveTo>
                    <a:pt x="250736" y="487616"/>
                  </a:moveTo>
                  <a:lnTo>
                    <a:pt x="248589" y="485609"/>
                  </a:lnTo>
                  <a:lnTo>
                    <a:pt x="247180" y="484200"/>
                  </a:lnTo>
                  <a:lnTo>
                    <a:pt x="245884" y="485241"/>
                  </a:lnTo>
                  <a:lnTo>
                    <a:pt x="244043" y="486079"/>
                  </a:lnTo>
                  <a:lnTo>
                    <a:pt x="243827" y="488073"/>
                  </a:lnTo>
                  <a:lnTo>
                    <a:pt x="245618" y="490347"/>
                  </a:lnTo>
                  <a:lnTo>
                    <a:pt x="246075" y="490232"/>
                  </a:lnTo>
                  <a:lnTo>
                    <a:pt x="247751" y="489750"/>
                  </a:lnTo>
                  <a:lnTo>
                    <a:pt x="249186" y="488581"/>
                  </a:lnTo>
                  <a:lnTo>
                    <a:pt x="250736" y="487616"/>
                  </a:lnTo>
                  <a:close/>
                </a:path>
                <a:path w="1617345" h="2776854">
                  <a:moveTo>
                    <a:pt x="299758" y="2308136"/>
                  </a:moveTo>
                  <a:lnTo>
                    <a:pt x="299173" y="2307564"/>
                  </a:lnTo>
                  <a:lnTo>
                    <a:pt x="298577" y="2307005"/>
                  </a:lnTo>
                  <a:lnTo>
                    <a:pt x="297992" y="2306434"/>
                  </a:lnTo>
                  <a:lnTo>
                    <a:pt x="296722" y="2307044"/>
                  </a:lnTo>
                  <a:lnTo>
                    <a:pt x="295148" y="2307412"/>
                  </a:lnTo>
                  <a:lnTo>
                    <a:pt x="294271" y="2308352"/>
                  </a:lnTo>
                  <a:lnTo>
                    <a:pt x="293065" y="2309672"/>
                  </a:lnTo>
                  <a:lnTo>
                    <a:pt x="292404" y="2311438"/>
                  </a:lnTo>
                  <a:lnTo>
                    <a:pt x="291503" y="2313038"/>
                  </a:lnTo>
                  <a:lnTo>
                    <a:pt x="292442" y="2313660"/>
                  </a:lnTo>
                  <a:lnTo>
                    <a:pt x="293357" y="2314270"/>
                  </a:lnTo>
                  <a:lnTo>
                    <a:pt x="294271" y="2314930"/>
                  </a:lnTo>
                  <a:lnTo>
                    <a:pt x="299758" y="2308136"/>
                  </a:lnTo>
                  <a:close/>
                </a:path>
                <a:path w="1617345" h="2776854">
                  <a:moveTo>
                    <a:pt x="305409" y="909637"/>
                  </a:moveTo>
                  <a:lnTo>
                    <a:pt x="303530" y="908431"/>
                  </a:lnTo>
                  <a:lnTo>
                    <a:pt x="302564" y="907427"/>
                  </a:lnTo>
                  <a:lnTo>
                    <a:pt x="301599" y="908380"/>
                  </a:lnTo>
                  <a:lnTo>
                    <a:pt x="299440" y="910564"/>
                  </a:lnTo>
                  <a:lnTo>
                    <a:pt x="300570" y="911987"/>
                  </a:lnTo>
                  <a:lnTo>
                    <a:pt x="302348" y="914158"/>
                  </a:lnTo>
                  <a:lnTo>
                    <a:pt x="303377" y="912926"/>
                  </a:lnTo>
                  <a:lnTo>
                    <a:pt x="304901" y="911821"/>
                  </a:lnTo>
                  <a:lnTo>
                    <a:pt x="305409" y="909637"/>
                  </a:lnTo>
                  <a:close/>
                </a:path>
                <a:path w="1617345" h="2776854">
                  <a:moveTo>
                    <a:pt x="367487" y="475703"/>
                  </a:moveTo>
                  <a:lnTo>
                    <a:pt x="366560" y="472833"/>
                  </a:lnTo>
                  <a:lnTo>
                    <a:pt x="364744" y="467029"/>
                  </a:lnTo>
                  <a:lnTo>
                    <a:pt x="360718" y="468236"/>
                  </a:lnTo>
                  <a:lnTo>
                    <a:pt x="361505" y="470966"/>
                  </a:lnTo>
                  <a:lnTo>
                    <a:pt x="362191" y="473773"/>
                  </a:lnTo>
                  <a:lnTo>
                    <a:pt x="363296" y="476427"/>
                  </a:lnTo>
                  <a:lnTo>
                    <a:pt x="363461" y="476694"/>
                  </a:lnTo>
                  <a:lnTo>
                    <a:pt x="366039" y="475957"/>
                  </a:lnTo>
                  <a:lnTo>
                    <a:pt x="367487" y="475703"/>
                  </a:lnTo>
                  <a:close/>
                </a:path>
                <a:path w="1617345" h="2776854">
                  <a:moveTo>
                    <a:pt x="383197" y="482028"/>
                  </a:moveTo>
                  <a:lnTo>
                    <a:pt x="382168" y="479653"/>
                  </a:lnTo>
                  <a:lnTo>
                    <a:pt x="379564" y="480441"/>
                  </a:lnTo>
                  <a:lnTo>
                    <a:pt x="374688" y="482231"/>
                  </a:lnTo>
                  <a:lnTo>
                    <a:pt x="375196" y="483476"/>
                  </a:lnTo>
                  <a:lnTo>
                    <a:pt x="375742" y="484733"/>
                  </a:lnTo>
                  <a:lnTo>
                    <a:pt x="376301" y="485990"/>
                  </a:lnTo>
                  <a:lnTo>
                    <a:pt x="378587" y="484733"/>
                  </a:lnTo>
                  <a:lnTo>
                    <a:pt x="380873" y="483539"/>
                  </a:lnTo>
                  <a:lnTo>
                    <a:pt x="383197" y="482028"/>
                  </a:lnTo>
                  <a:close/>
                </a:path>
                <a:path w="1617345" h="2776854">
                  <a:moveTo>
                    <a:pt x="386219" y="2283637"/>
                  </a:moveTo>
                  <a:lnTo>
                    <a:pt x="385991" y="2282748"/>
                  </a:lnTo>
                  <a:lnTo>
                    <a:pt x="385508" y="2281047"/>
                  </a:lnTo>
                  <a:lnTo>
                    <a:pt x="382663" y="2281593"/>
                  </a:lnTo>
                  <a:lnTo>
                    <a:pt x="379806" y="2282202"/>
                  </a:lnTo>
                  <a:lnTo>
                    <a:pt x="376986" y="2282761"/>
                  </a:lnTo>
                  <a:lnTo>
                    <a:pt x="377634" y="2285339"/>
                  </a:lnTo>
                  <a:lnTo>
                    <a:pt x="377964" y="2286571"/>
                  </a:lnTo>
                  <a:lnTo>
                    <a:pt x="380733" y="2285606"/>
                  </a:lnTo>
                  <a:lnTo>
                    <a:pt x="383476" y="2284603"/>
                  </a:lnTo>
                  <a:lnTo>
                    <a:pt x="386219" y="2283637"/>
                  </a:lnTo>
                  <a:close/>
                </a:path>
                <a:path w="1617345" h="2776854">
                  <a:moveTo>
                    <a:pt x="456450" y="989952"/>
                  </a:moveTo>
                  <a:lnTo>
                    <a:pt x="455561" y="988250"/>
                  </a:lnTo>
                  <a:lnTo>
                    <a:pt x="455117" y="986015"/>
                  </a:lnTo>
                  <a:lnTo>
                    <a:pt x="453250" y="987107"/>
                  </a:lnTo>
                  <a:lnTo>
                    <a:pt x="451319" y="987602"/>
                  </a:lnTo>
                  <a:lnTo>
                    <a:pt x="450596" y="989711"/>
                  </a:lnTo>
                  <a:lnTo>
                    <a:pt x="451726" y="991349"/>
                  </a:lnTo>
                  <a:lnTo>
                    <a:pt x="452208" y="992720"/>
                  </a:lnTo>
                  <a:lnTo>
                    <a:pt x="453517" y="992174"/>
                  </a:lnTo>
                  <a:lnTo>
                    <a:pt x="455498" y="991984"/>
                  </a:lnTo>
                  <a:lnTo>
                    <a:pt x="455942" y="990981"/>
                  </a:lnTo>
                  <a:lnTo>
                    <a:pt x="456450" y="989952"/>
                  </a:lnTo>
                  <a:close/>
                </a:path>
                <a:path w="1617345" h="2776854">
                  <a:moveTo>
                    <a:pt x="459613" y="896581"/>
                  </a:moveTo>
                  <a:lnTo>
                    <a:pt x="457771" y="894232"/>
                  </a:lnTo>
                  <a:lnTo>
                    <a:pt x="456958" y="892670"/>
                  </a:lnTo>
                  <a:lnTo>
                    <a:pt x="455244" y="893635"/>
                  </a:lnTo>
                  <a:lnTo>
                    <a:pt x="449757" y="896683"/>
                  </a:lnTo>
                  <a:lnTo>
                    <a:pt x="451777" y="898245"/>
                  </a:lnTo>
                  <a:lnTo>
                    <a:pt x="453085" y="900049"/>
                  </a:lnTo>
                  <a:lnTo>
                    <a:pt x="454152" y="899896"/>
                  </a:lnTo>
                  <a:lnTo>
                    <a:pt x="455968" y="899680"/>
                  </a:lnTo>
                  <a:lnTo>
                    <a:pt x="458076" y="898563"/>
                  </a:lnTo>
                  <a:lnTo>
                    <a:pt x="459168" y="897115"/>
                  </a:lnTo>
                  <a:lnTo>
                    <a:pt x="459613" y="896581"/>
                  </a:lnTo>
                  <a:close/>
                </a:path>
                <a:path w="1617345" h="2776854">
                  <a:moveTo>
                    <a:pt x="492353" y="1363484"/>
                  </a:moveTo>
                  <a:lnTo>
                    <a:pt x="491502" y="1363116"/>
                  </a:lnTo>
                  <a:lnTo>
                    <a:pt x="489813" y="1362316"/>
                  </a:lnTo>
                  <a:lnTo>
                    <a:pt x="488886" y="1364462"/>
                  </a:lnTo>
                  <a:lnTo>
                    <a:pt x="487946" y="1366532"/>
                  </a:lnTo>
                  <a:lnTo>
                    <a:pt x="486994" y="1368679"/>
                  </a:lnTo>
                  <a:lnTo>
                    <a:pt x="487819" y="1369047"/>
                  </a:lnTo>
                  <a:lnTo>
                    <a:pt x="488632" y="1369390"/>
                  </a:lnTo>
                  <a:lnTo>
                    <a:pt x="489445" y="1369783"/>
                  </a:lnTo>
                  <a:lnTo>
                    <a:pt x="492353" y="1363484"/>
                  </a:lnTo>
                  <a:close/>
                </a:path>
                <a:path w="1617345" h="2776854">
                  <a:moveTo>
                    <a:pt x="502335" y="1461084"/>
                  </a:moveTo>
                  <a:lnTo>
                    <a:pt x="502221" y="1460131"/>
                  </a:lnTo>
                  <a:lnTo>
                    <a:pt x="502107" y="1458810"/>
                  </a:lnTo>
                  <a:lnTo>
                    <a:pt x="500849" y="1457045"/>
                  </a:lnTo>
                  <a:lnTo>
                    <a:pt x="499706" y="1456664"/>
                  </a:lnTo>
                  <a:lnTo>
                    <a:pt x="498690" y="1456347"/>
                  </a:lnTo>
                  <a:lnTo>
                    <a:pt x="497166" y="1457744"/>
                  </a:lnTo>
                  <a:lnTo>
                    <a:pt x="495884" y="1458366"/>
                  </a:lnTo>
                  <a:lnTo>
                    <a:pt x="499160" y="1464246"/>
                  </a:lnTo>
                  <a:lnTo>
                    <a:pt x="500761" y="1462201"/>
                  </a:lnTo>
                  <a:lnTo>
                    <a:pt x="502335" y="1461084"/>
                  </a:lnTo>
                  <a:close/>
                </a:path>
                <a:path w="1617345" h="2776854">
                  <a:moveTo>
                    <a:pt x="528955" y="2017928"/>
                  </a:moveTo>
                  <a:lnTo>
                    <a:pt x="516089" y="2015159"/>
                  </a:lnTo>
                  <a:lnTo>
                    <a:pt x="519531" y="2022233"/>
                  </a:lnTo>
                  <a:lnTo>
                    <a:pt x="522465" y="2024075"/>
                  </a:lnTo>
                  <a:lnTo>
                    <a:pt x="527265" y="2021459"/>
                  </a:lnTo>
                  <a:lnTo>
                    <a:pt x="527989" y="2021039"/>
                  </a:lnTo>
                  <a:lnTo>
                    <a:pt x="528180" y="2019642"/>
                  </a:lnTo>
                  <a:lnTo>
                    <a:pt x="528955" y="2017928"/>
                  </a:lnTo>
                  <a:close/>
                </a:path>
                <a:path w="1617345" h="2776854">
                  <a:moveTo>
                    <a:pt x="553885" y="3695"/>
                  </a:moveTo>
                  <a:lnTo>
                    <a:pt x="552500" y="0"/>
                  </a:lnTo>
                  <a:lnTo>
                    <a:pt x="552259" y="12"/>
                  </a:lnTo>
                  <a:lnTo>
                    <a:pt x="549910" y="355"/>
                  </a:lnTo>
                  <a:lnTo>
                    <a:pt x="547636" y="1206"/>
                  </a:lnTo>
                  <a:lnTo>
                    <a:pt x="544664" y="2146"/>
                  </a:lnTo>
                  <a:lnTo>
                    <a:pt x="545769" y="4419"/>
                  </a:lnTo>
                  <a:lnTo>
                    <a:pt x="546722" y="6832"/>
                  </a:lnTo>
                  <a:lnTo>
                    <a:pt x="549262" y="6121"/>
                  </a:lnTo>
                  <a:lnTo>
                    <a:pt x="551573" y="5181"/>
                  </a:lnTo>
                  <a:lnTo>
                    <a:pt x="553567" y="3886"/>
                  </a:lnTo>
                  <a:lnTo>
                    <a:pt x="553885" y="3695"/>
                  </a:lnTo>
                  <a:close/>
                </a:path>
                <a:path w="1617345" h="2776854">
                  <a:moveTo>
                    <a:pt x="581342" y="1617853"/>
                  </a:moveTo>
                  <a:lnTo>
                    <a:pt x="580529" y="1617179"/>
                  </a:lnTo>
                  <a:lnTo>
                    <a:pt x="579767" y="1616494"/>
                  </a:lnTo>
                  <a:lnTo>
                    <a:pt x="578980" y="1615833"/>
                  </a:lnTo>
                  <a:lnTo>
                    <a:pt x="574433" y="1620418"/>
                  </a:lnTo>
                  <a:lnTo>
                    <a:pt x="572173" y="1622767"/>
                  </a:lnTo>
                  <a:lnTo>
                    <a:pt x="573112" y="1623631"/>
                  </a:lnTo>
                  <a:lnTo>
                    <a:pt x="574027" y="1624558"/>
                  </a:lnTo>
                  <a:lnTo>
                    <a:pt x="574967" y="1625434"/>
                  </a:lnTo>
                  <a:lnTo>
                    <a:pt x="581342" y="1617853"/>
                  </a:lnTo>
                  <a:close/>
                </a:path>
                <a:path w="1617345" h="2776854">
                  <a:moveTo>
                    <a:pt x="606145" y="1568005"/>
                  </a:moveTo>
                  <a:lnTo>
                    <a:pt x="600862" y="1563839"/>
                  </a:lnTo>
                  <a:lnTo>
                    <a:pt x="595325" y="1559966"/>
                  </a:lnTo>
                  <a:lnTo>
                    <a:pt x="597293" y="1574317"/>
                  </a:lnTo>
                  <a:lnTo>
                    <a:pt x="606145" y="1568005"/>
                  </a:lnTo>
                  <a:close/>
                </a:path>
                <a:path w="1617345" h="2776854">
                  <a:moveTo>
                    <a:pt x="660615" y="1458861"/>
                  </a:moveTo>
                  <a:lnTo>
                    <a:pt x="659650" y="1455801"/>
                  </a:lnTo>
                  <a:lnTo>
                    <a:pt x="648081" y="1459674"/>
                  </a:lnTo>
                  <a:lnTo>
                    <a:pt x="648982" y="1462519"/>
                  </a:lnTo>
                  <a:lnTo>
                    <a:pt x="652856" y="1461325"/>
                  </a:lnTo>
                  <a:lnTo>
                    <a:pt x="656755" y="1460055"/>
                  </a:lnTo>
                  <a:lnTo>
                    <a:pt x="660615" y="1458861"/>
                  </a:lnTo>
                  <a:close/>
                </a:path>
                <a:path w="1617345" h="2776854">
                  <a:moveTo>
                    <a:pt x="666445" y="787387"/>
                  </a:moveTo>
                  <a:lnTo>
                    <a:pt x="664730" y="784758"/>
                  </a:lnTo>
                  <a:lnTo>
                    <a:pt x="662152" y="784580"/>
                  </a:lnTo>
                  <a:lnTo>
                    <a:pt x="660400" y="785698"/>
                  </a:lnTo>
                  <a:lnTo>
                    <a:pt x="657313" y="786765"/>
                  </a:lnTo>
                  <a:lnTo>
                    <a:pt x="662152" y="791997"/>
                  </a:lnTo>
                  <a:lnTo>
                    <a:pt x="663524" y="790714"/>
                  </a:lnTo>
                  <a:lnTo>
                    <a:pt x="665289" y="789584"/>
                  </a:lnTo>
                  <a:lnTo>
                    <a:pt x="666445" y="787387"/>
                  </a:lnTo>
                  <a:close/>
                </a:path>
                <a:path w="1617345" h="2776854">
                  <a:moveTo>
                    <a:pt x="672223" y="2109165"/>
                  </a:moveTo>
                  <a:lnTo>
                    <a:pt x="668782" y="2106523"/>
                  </a:lnTo>
                  <a:lnTo>
                    <a:pt x="667054" y="2109914"/>
                  </a:lnTo>
                  <a:lnTo>
                    <a:pt x="663600" y="2116658"/>
                  </a:lnTo>
                  <a:lnTo>
                    <a:pt x="665467" y="2117610"/>
                  </a:lnTo>
                  <a:lnTo>
                    <a:pt x="666356" y="2118131"/>
                  </a:lnTo>
                  <a:lnTo>
                    <a:pt x="668312" y="2115147"/>
                  </a:lnTo>
                  <a:lnTo>
                    <a:pt x="670255" y="2112162"/>
                  </a:lnTo>
                  <a:lnTo>
                    <a:pt x="672223" y="2109165"/>
                  </a:lnTo>
                  <a:close/>
                </a:path>
                <a:path w="1617345" h="2776854">
                  <a:moveTo>
                    <a:pt x="689076" y="1658886"/>
                  </a:moveTo>
                  <a:lnTo>
                    <a:pt x="687171" y="1656435"/>
                  </a:lnTo>
                  <a:lnTo>
                    <a:pt x="686930" y="1656537"/>
                  </a:lnTo>
                  <a:lnTo>
                    <a:pt x="685228" y="1657172"/>
                  </a:lnTo>
                  <a:lnTo>
                    <a:pt x="683729" y="1658277"/>
                  </a:lnTo>
                  <a:lnTo>
                    <a:pt x="682155" y="1659229"/>
                  </a:lnTo>
                  <a:lnTo>
                    <a:pt x="683107" y="1660296"/>
                  </a:lnTo>
                  <a:lnTo>
                    <a:pt x="684085" y="1661261"/>
                  </a:lnTo>
                  <a:lnTo>
                    <a:pt x="685279" y="1662531"/>
                  </a:lnTo>
                  <a:lnTo>
                    <a:pt x="686739" y="1661439"/>
                  </a:lnTo>
                  <a:lnTo>
                    <a:pt x="688403" y="1660766"/>
                  </a:lnTo>
                  <a:lnTo>
                    <a:pt x="689076" y="1658886"/>
                  </a:lnTo>
                  <a:close/>
                </a:path>
                <a:path w="1617345" h="2776854">
                  <a:moveTo>
                    <a:pt x="693407" y="616978"/>
                  </a:moveTo>
                  <a:lnTo>
                    <a:pt x="693178" y="614222"/>
                  </a:lnTo>
                  <a:lnTo>
                    <a:pt x="692975" y="611390"/>
                  </a:lnTo>
                  <a:lnTo>
                    <a:pt x="692759" y="608622"/>
                  </a:lnTo>
                  <a:lnTo>
                    <a:pt x="691870" y="608609"/>
                  </a:lnTo>
                  <a:lnTo>
                    <a:pt x="691007" y="608634"/>
                  </a:lnTo>
                  <a:lnTo>
                    <a:pt x="690118" y="608622"/>
                  </a:lnTo>
                  <a:lnTo>
                    <a:pt x="689381" y="616470"/>
                  </a:lnTo>
                  <a:lnTo>
                    <a:pt x="690714" y="616648"/>
                  </a:lnTo>
                  <a:lnTo>
                    <a:pt x="693407" y="616978"/>
                  </a:lnTo>
                  <a:close/>
                </a:path>
                <a:path w="1617345" h="2776854">
                  <a:moveTo>
                    <a:pt x="709396" y="1073899"/>
                  </a:moveTo>
                  <a:lnTo>
                    <a:pt x="699503" y="1067282"/>
                  </a:lnTo>
                  <a:lnTo>
                    <a:pt x="699211" y="1071219"/>
                  </a:lnTo>
                  <a:lnTo>
                    <a:pt x="700493" y="1073569"/>
                  </a:lnTo>
                  <a:lnTo>
                    <a:pt x="702424" y="1075016"/>
                  </a:lnTo>
                  <a:lnTo>
                    <a:pt x="703897" y="1076020"/>
                  </a:lnTo>
                  <a:lnTo>
                    <a:pt x="706208" y="1075931"/>
                  </a:lnTo>
                  <a:lnTo>
                    <a:pt x="708152" y="1076350"/>
                  </a:lnTo>
                  <a:lnTo>
                    <a:pt x="708571" y="1075563"/>
                  </a:lnTo>
                  <a:lnTo>
                    <a:pt x="708977" y="1074712"/>
                  </a:lnTo>
                  <a:lnTo>
                    <a:pt x="709396" y="1073899"/>
                  </a:lnTo>
                  <a:close/>
                </a:path>
                <a:path w="1617345" h="2776854">
                  <a:moveTo>
                    <a:pt x="710552" y="1719224"/>
                  </a:moveTo>
                  <a:lnTo>
                    <a:pt x="709320" y="1718589"/>
                  </a:lnTo>
                  <a:lnTo>
                    <a:pt x="708050" y="1717306"/>
                  </a:lnTo>
                  <a:lnTo>
                    <a:pt x="706869" y="1717382"/>
                  </a:lnTo>
                  <a:lnTo>
                    <a:pt x="705751" y="1717484"/>
                  </a:lnTo>
                  <a:lnTo>
                    <a:pt x="704697" y="1718983"/>
                  </a:lnTo>
                  <a:lnTo>
                    <a:pt x="703173" y="1720176"/>
                  </a:lnTo>
                  <a:lnTo>
                    <a:pt x="704850" y="1721269"/>
                  </a:lnTo>
                  <a:lnTo>
                    <a:pt x="706348" y="1723021"/>
                  </a:lnTo>
                  <a:lnTo>
                    <a:pt x="707059" y="1722742"/>
                  </a:lnTo>
                  <a:lnTo>
                    <a:pt x="708456" y="1722145"/>
                  </a:lnTo>
                  <a:lnTo>
                    <a:pt x="709396" y="1720469"/>
                  </a:lnTo>
                  <a:lnTo>
                    <a:pt x="710552" y="1719224"/>
                  </a:lnTo>
                  <a:close/>
                </a:path>
                <a:path w="1617345" h="2776854">
                  <a:moveTo>
                    <a:pt x="731723" y="1787372"/>
                  </a:moveTo>
                  <a:lnTo>
                    <a:pt x="730592" y="1786458"/>
                  </a:lnTo>
                  <a:lnTo>
                    <a:pt x="729602" y="1785048"/>
                  </a:lnTo>
                  <a:lnTo>
                    <a:pt x="726643" y="1784400"/>
                  </a:lnTo>
                  <a:lnTo>
                    <a:pt x="724776" y="1784870"/>
                  </a:lnTo>
                  <a:lnTo>
                    <a:pt x="722972" y="1785023"/>
                  </a:lnTo>
                  <a:lnTo>
                    <a:pt x="727405" y="1788820"/>
                  </a:lnTo>
                  <a:lnTo>
                    <a:pt x="729615" y="1790750"/>
                  </a:lnTo>
                  <a:lnTo>
                    <a:pt x="731723" y="1787372"/>
                  </a:lnTo>
                  <a:close/>
                </a:path>
                <a:path w="1617345" h="2776854">
                  <a:moveTo>
                    <a:pt x="753922" y="1474292"/>
                  </a:moveTo>
                  <a:lnTo>
                    <a:pt x="753821" y="1472857"/>
                  </a:lnTo>
                  <a:lnTo>
                    <a:pt x="753706" y="1471434"/>
                  </a:lnTo>
                  <a:lnTo>
                    <a:pt x="753618" y="1470050"/>
                  </a:lnTo>
                  <a:lnTo>
                    <a:pt x="750900" y="1470355"/>
                  </a:lnTo>
                  <a:lnTo>
                    <a:pt x="745502" y="1470926"/>
                  </a:lnTo>
                  <a:lnTo>
                    <a:pt x="745528" y="1471777"/>
                  </a:lnTo>
                  <a:lnTo>
                    <a:pt x="745528" y="1472653"/>
                  </a:lnTo>
                  <a:lnTo>
                    <a:pt x="745553" y="1473504"/>
                  </a:lnTo>
                  <a:lnTo>
                    <a:pt x="748334" y="1473784"/>
                  </a:lnTo>
                  <a:lnTo>
                    <a:pt x="751128" y="1474012"/>
                  </a:lnTo>
                  <a:lnTo>
                    <a:pt x="753922" y="1474292"/>
                  </a:lnTo>
                  <a:close/>
                </a:path>
                <a:path w="1617345" h="2776854">
                  <a:moveTo>
                    <a:pt x="787666" y="2764396"/>
                  </a:moveTo>
                  <a:lnTo>
                    <a:pt x="786511" y="2763888"/>
                  </a:lnTo>
                  <a:lnTo>
                    <a:pt x="784237" y="2762783"/>
                  </a:lnTo>
                  <a:lnTo>
                    <a:pt x="781024" y="2765793"/>
                  </a:lnTo>
                  <a:lnTo>
                    <a:pt x="777633" y="2768828"/>
                  </a:lnTo>
                  <a:lnTo>
                    <a:pt x="782789" y="2776499"/>
                  </a:lnTo>
                  <a:lnTo>
                    <a:pt x="787666" y="2764396"/>
                  </a:lnTo>
                  <a:close/>
                </a:path>
                <a:path w="1617345" h="2776854">
                  <a:moveTo>
                    <a:pt x="819543" y="2444699"/>
                  </a:moveTo>
                  <a:lnTo>
                    <a:pt x="816762" y="2443772"/>
                  </a:lnTo>
                  <a:lnTo>
                    <a:pt x="815340" y="2443340"/>
                  </a:lnTo>
                  <a:lnTo>
                    <a:pt x="813104" y="2450007"/>
                  </a:lnTo>
                  <a:lnTo>
                    <a:pt x="811999" y="2453373"/>
                  </a:lnTo>
                  <a:lnTo>
                    <a:pt x="813396" y="2453805"/>
                  </a:lnTo>
                  <a:lnTo>
                    <a:pt x="816203" y="2454719"/>
                  </a:lnTo>
                  <a:lnTo>
                    <a:pt x="819543" y="2444699"/>
                  </a:lnTo>
                  <a:close/>
                </a:path>
                <a:path w="1617345" h="2776854">
                  <a:moveTo>
                    <a:pt x="858634" y="1488897"/>
                  </a:moveTo>
                  <a:lnTo>
                    <a:pt x="857516" y="1488376"/>
                  </a:lnTo>
                  <a:lnTo>
                    <a:pt x="855332" y="1487322"/>
                  </a:lnTo>
                  <a:lnTo>
                    <a:pt x="851662" y="1495259"/>
                  </a:lnTo>
                  <a:lnTo>
                    <a:pt x="853719" y="1496275"/>
                  </a:lnTo>
                  <a:lnTo>
                    <a:pt x="854773" y="1496733"/>
                  </a:lnTo>
                  <a:lnTo>
                    <a:pt x="858634" y="1488897"/>
                  </a:lnTo>
                  <a:close/>
                </a:path>
                <a:path w="1617345" h="2776854">
                  <a:moveTo>
                    <a:pt x="873810" y="1427861"/>
                  </a:moveTo>
                  <a:lnTo>
                    <a:pt x="872591" y="1425549"/>
                  </a:lnTo>
                  <a:lnTo>
                    <a:pt x="870242" y="1420926"/>
                  </a:lnTo>
                  <a:lnTo>
                    <a:pt x="869315" y="1421384"/>
                  </a:lnTo>
                  <a:lnTo>
                    <a:pt x="868400" y="1421765"/>
                  </a:lnTo>
                  <a:lnTo>
                    <a:pt x="867511" y="1422171"/>
                  </a:lnTo>
                  <a:lnTo>
                    <a:pt x="869823" y="1428915"/>
                  </a:lnTo>
                  <a:lnTo>
                    <a:pt x="871143" y="1428546"/>
                  </a:lnTo>
                  <a:lnTo>
                    <a:pt x="872451" y="1428229"/>
                  </a:lnTo>
                  <a:lnTo>
                    <a:pt x="873810" y="1427861"/>
                  </a:lnTo>
                  <a:close/>
                </a:path>
                <a:path w="1617345" h="2776854">
                  <a:moveTo>
                    <a:pt x="885164" y="2655392"/>
                  </a:moveTo>
                  <a:lnTo>
                    <a:pt x="884402" y="2654173"/>
                  </a:lnTo>
                  <a:lnTo>
                    <a:pt x="883754" y="2651912"/>
                  </a:lnTo>
                  <a:lnTo>
                    <a:pt x="881062" y="2651671"/>
                  </a:lnTo>
                  <a:lnTo>
                    <a:pt x="879157" y="2652649"/>
                  </a:lnTo>
                  <a:lnTo>
                    <a:pt x="876655" y="2653309"/>
                  </a:lnTo>
                  <a:lnTo>
                    <a:pt x="877595" y="2655608"/>
                  </a:lnTo>
                  <a:lnTo>
                    <a:pt x="878700" y="2658224"/>
                  </a:lnTo>
                  <a:lnTo>
                    <a:pt x="880859" y="2657310"/>
                  </a:lnTo>
                  <a:lnTo>
                    <a:pt x="883018" y="2656357"/>
                  </a:lnTo>
                  <a:lnTo>
                    <a:pt x="885164" y="2655392"/>
                  </a:lnTo>
                  <a:close/>
                </a:path>
                <a:path w="1617345" h="2776854">
                  <a:moveTo>
                    <a:pt x="894270" y="2548750"/>
                  </a:moveTo>
                  <a:lnTo>
                    <a:pt x="892987" y="2548572"/>
                  </a:lnTo>
                  <a:lnTo>
                    <a:pt x="891717" y="2548420"/>
                  </a:lnTo>
                  <a:lnTo>
                    <a:pt x="890422" y="2548217"/>
                  </a:lnTo>
                  <a:lnTo>
                    <a:pt x="889762" y="2556141"/>
                  </a:lnTo>
                  <a:lnTo>
                    <a:pt x="890714" y="2556230"/>
                  </a:lnTo>
                  <a:lnTo>
                    <a:pt x="892619" y="2556421"/>
                  </a:lnTo>
                  <a:lnTo>
                    <a:pt x="894270" y="2548750"/>
                  </a:lnTo>
                  <a:close/>
                </a:path>
                <a:path w="1617345" h="2776854">
                  <a:moveTo>
                    <a:pt x="900671" y="773671"/>
                  </a:moveTo>
                  <a:lnTo>
                    <a:pt x="899604" y="768121"/>
                  </a:lnTo>
                  <a:lnTo>
                    <a:pt x="897826" y="764286"/>
                  </a:lnTo>
                  <a:lnTo>
                    <a:pt x="890816" y="769518"/>
                  </a:lnTo>
                  <a:lnTo>
                    <a:pt x="895070" y="771334"/>
                  </a:lnTo>
                  <a:lnTo>
                    <a:pt x="900671" y="773671"/>
                  </a:lnTo>
                  <a:close/>
                </a:path>
                <a:path w="1617345" h="2776854">
                  <a:moveTo>
                    <a:pt x="936409" y="2032952"/>
                  </a:moveTo>
                  <a:lnTo>
                    <a:pt x="932815" y="2022690"/>
                  </a:lnTo>
                  <a:lnTo>
                    <a:pt x="928738" y="2024507"/>
                  </a:lnTo>
                  <a:lnTo>
                    <a:pt x="933500" y="2034171"/>
                  </a:lnTo>
                  <a:lnTo>
                    <a:pt x="934466" y="2033778"/>
                  </a:lnTo>
                  <a:lnTo>
                    <a:pt x="935431" y="2033409"/>
                  </a:lnTo>
                  <a:lnTo>
                    <a:pt x="936409" y="2032952"/>
                  </a:lnTo>
                  <a:close/>
                </a:path>
                <a:path w="1617345" h="2776854">
                  <a:moveTo>
                    <a:pt x="939292" y="1702739"/>
                  </a:moveTo>
                  <a:lnTo>
                    <a:pt x="938453" y="1702435"/>
                  </a:lnTo>
                  <a:lnTo>
                    <a:pt x="937641" y="1702054"/>
                  </a:lnTo>
                  <a:lnTo>
                    <a:pt x="936815" y="1701711"/>
                  </a:lnTo>
                  <a:lnTo>
                    <a:pt x="935113" y="1705000"/>
                  </a:lnTo>
                  <a:lnTo>
                    <a:pt x="933386" y="1708200"/>
                  </a:lnTo>
                  <a:lnTo>
                    <a:pt x="931684" y="1711490"/>
                  </a:lnTo>
                  <a:lnTo>
                    <a:pt x="933577" y="1712747"/>
                  </a:lnTo>
                  <a:lnTo>
                    <a:pt x="934935" y="1711223"/>
                  </a:lnTo>
                  <a:lnTo>
                    <a:pt x="936574" y="1709928"/>
                  </a:lnTo>
                  <a:lnTo>
                    <a:pt x="938504" y="1706587"/>
                  </a:lnTo>
                  <a:lnTo>
                    <a:pt x="938733" y="1704594"/>
                  </a:lnTo>
                  <a:lnTo>
                    <a:pt x="939292" y="1702739"/>
                  </a:lnTo>
                  <a:close/>
                </a:path>
                <a:path w="1617345" h="2776854">
                  <a:moveTo>
                    <a:pt x="974077" y="382282"/>
                  </a:moveTo>
                  <a:lnTo>
                    <a:pt x="972553" y="381673"/>
                  </a:lnTo>
                  <a:lnTo>
                    <a:pt x="971753" y="381063"/>
                  </a:lnTo>
                  <a:lnTo>
                    <a:pt x="971092" y="382409"/>
                  </a:lnTo>
                  <a:lnTo>
                    <a:pt x="970229" y="383679"/>
                  </a:lnTo>
                  <a:lnTo>
                    <a:pt x="969911" y="385064"/>
                  </a:lnTo>
                  <a:lnTo>
                    <a:pt x="969822" y="385419"/>
                  </a:lnTo>
                  <a:lnTo>
                    <a:pt x="971384" y="386207"/>
                  </a:lnTo>
                  <a:lnTo>
                    <a:pt x="972743" y="387146"/>
                  </a:lnTo>
                  <a:lnTo>
                    <a:pt x="973251" y="385622"/>
                  </a:lnTo>
                  <a:lnTo>
                    <a:pt x="974026" y="384263"/>
                  </a:lnTo>
                  <a:lnTo>
                    <a:pt x="974026" y="382917"/>
                  </a:lnTo>
                  <a:lnTo>
                    <a:pt x="974077" y="382282"/>
                  </a:lnTo>
                  <a:close/>
                </a:path>
                <a:path w="1617345" h="2776854">
                  <a:moveTo>
                    <a:pt x="993927" y="2121484"/>
                  </a:moveTo>
                  <a:lnTo>
                    <a:pt x="991717" y="2120836"/>
                  </a:lnTo>
                  <a:lnTo>
                    <a:pt x="990625" y="2120493"/>
                  </a:lnTo>
                  <a:lnTo>
                    <a:pt x="989469" y="2125789"/>
                  </a:lnTo>
                  <a:lnTo>
                    <a:pt x="988923" y="2128405"/>
                  </a:lnTo>
                  <a:lnTo>
                    <a:pt x="989965" y="2128545"/>
                  </a:lnTo>
                  <a:lnTo>
                    <a:pt x="991819" y="2128926"/>
                  </a:lnTo>
                  <a:lnTo>
                    <a:pt x="991895" y="2128672"/>
                  </a:lnTo>
                  <a:lnTo>
                    <a:pt x="992746" y="2126361"/>
                  </a:lnTo>
                  <a:lnTo>
                    <a:pt x="993292" y="2123910"/>
                  </a:lnTo>
                  <a:lnTo>
                    <a:pt x="993927" y="2121484"/>
                  </a:lnTo>
                  <a:close/>
                </a:path>
                <a:path w="1617345" h="2776854">
                  <a:moveTo>
                    <a:pt x="1003033" y="652640"/>
                  </a:moveTo>
                  <a:lnTo>
                    <a:pt x="1000506" y="649732"/>
                  </a:lnTo>
                  <a:lnTo>
                    <a:pt x="999261" y="647268"/>
                  </a:lnTo>
                  <a:lnTo>
                    <a:pt x="998016" y="647217"/>
                  </a:lnTo>
                  <a:lnTo>
                    <a:pt x="996391" y="647179"/>
                  </a:lnTo>
                  <a:lnTo>
                    <a:pt x="994524" y="649008"/>
                  </a:lnTo>
                  <a:lnTo>
                    <a:pt x="993228" y="650405"/>
                  </a:lnTo>
                  <a:lnTo>
                    <a:pt x="992974" y="650722"/>
                  </a:lnTo>
                  <a:lnTo>
                    <a:pt x="994524" y="653719"/>
                  </a:lnTo>
                  <a:lnTo>
                    <a:pt x="997305" y="654253"/>
                  </a:lnTo>
                  <a:lnTo>
                    <a:pt x="999286" y="653338"/>
                  </a:lnTo>
                  <a:lnTo>
                    <a:pt x="1003033" y="652640"/>
                  </a:lnTo>
                  <a:close/>
                </a:path>
                <a:path w="1617345" h="2776854">
                  <a:moveTo>
                    <a:pt x="1014933" y="851509"/>
                  </a:moveTo>
                  <a:lnTo>
                    <a:pt x="1014247" y="851242"/>
                  </a:lnTo>
                  <a:lnTo>
                    <a:pt x="1012901" y="850747"/>
                  </a:lnTo>
                  <a:lnTo>
                    <a:pt x="1011682" y="853198"/>
                  </a:lnTo>
                  <a:lnTo>
                    <a:pt x="1009205" y="858075"/>
                  </a:lnTo>
                  <a:lnTo>
                    <a:pt x="1010564" y="858481"/>
                  </a:lnTo>
                  <a:lnTo>
                    <a:pt x="1011897" y="858939"/>
                  </a:lnTo>
                  <a:lnTo>
                    <a:pt x="1013256" y="859370"/>
                  </a:lnTo>
                  <a:lnTo>
                    <a:pt x="1014933" y="851509"/>
                  </a:lnTo>
                  <a:close/>
                </a:path>
                <a:path w="1617345" h="2776854">
                  <a:moveTo>
                    <a:pt x="1018476" y="2204453"/>
                  </a:moveTo>
                  <a:lnTo>
                    <a:pt x="1016457" y="2202434"/>
                  </a:lnTo>
                  <a:lnTo>
                    <a:pt x="1015479" y="2201418"/>
                  </a:lnTo>
                  <a:lnTo>
                    <a:pt x="1011961" y="2205494"/>
                  </a:lnTo>
                  <a:lnTo>
                    <a:pt x="1010348" y="2207679"/>
                  </a:lnTo>
                  <a:lnTo>
                    <a:pt x="1012012" y="2209596"/>
                  </a:lnTo>
                  <a:lnTo>
                    <a:pt x="1014298" y="2207945"/>
                  </a:lnTo>
                  <a:lnTo>
                    <a:pt x="1018476" y="2204453"/>
                  </a:lnTo>
                  <a:close/>
                </a:path>
                <a:path w="1617345" h="2776854">
                  <a:moveTo>
                    <a:pt x="1024978" y="415975"/>
                  </a:moveTo>
                  <a:lnTo>
                    <a:pt x="1024382" y="414134"/>
                  </a:lnTo>
                  <a:lnTo>
                    <a:pt x="1024267" y="411645"/>
                  </a:lnTo>
                  <a:lnTo>
                    <a:pt x="1022997" y="410679"/>
                  </a:lnTo>
                  <a:lnTo>
                    <a:pt x="1021892" y="409816"/>
                  </a:lnTo>
                  <a:lnTo>
                    <a:pt x="1019492" y="410679"/>
                  </a:lnTo>
                  <a:lnTo>
                    <a:pt x="1015974" y="410870"/>
                  </a:lnTo>
                  <a:lnTo>
                    <a:pt x="1017879" y="414070"/>
                  </a:lnTo>
                  <a:lnTo>
                    <a:pt x="1018501" y="416420"/>
                  </a:lnTo>
                  <a:lnTo>
                    <a:pt x="1021092" y="417855"/>
                  </a:lnTo>
                  <a:lnTo>
                    <a:pt x="1023277" y="416458"/>
                  </a:lnTo>
                  <a:lnTo>
                    <a:pt x="1024978" y="415975"/>
                  </a:lnTo>
                  <a:close/>
                </a:path>
                <a:path w="1617345" h="2776854">
                  <a:moveTo>
                    <a:pt x="1041501" y="1965388"/>
                  </a:moveTo>
                  <a:lnTo>
                    <a:pt x="1040231" y="1963420"/>
                  </a:lnTo>
                  <a:lnTo>
                    <a:pt x="1037945" y="1962734"/>
                  </a:lnTo>
                  <a:lnTo>
                    <a:pt x="1036307" y="1963610"/>
                  </a:lnTo>
                  <a:lnTo>
                    <a:pt x="1033602" y="1964194"/>
                  </a:lnTo>
                  <a:lnTo>
                    <a:pt x="1036421" y="1967217"/>
                  </a:lnTo>
                  <a:lnTo>
                    <a:pt x="1037412" y="1969033"/>
                  </a:lnTo>
                  <a:lnTo>
                    <a:pt x="1038288" y="1969008"/>
                  </a:lnTo>
                  <a:lnTo>
                    <a:pt x="1039406" y="1968906"/>
                  </a:lnTo>
                  <a:lnTo>
                    <a:pt x="1041057" y="1967420"/>
                  </a:lnTo>
                  <a:lnTo>
                    <a:pt x="1041273" y="1966353"/>
                  </a:lnTo>
                  <a:lnTo>
                    <a:pt x="1041501" y="1965388"/>
                  </a:lnTo>
                  <a:close/>
                </a:path>
                <a:path w="1617345" h="2776854">
                  <a:moveTo>
                    <a:pt x="1103858" y="2485491"/>
                  </a:moveTo>
                  <a:lnTo>
                    <a:pt x="1098219" y="2486634"/>
                  </a:lnTo>
                  <a:lnTo>
                    <a:pt x="1093546" y="2488120"/>
                  </a:lnTo>
                  <a:lnTo>
                    <a:pt x="1100607" y="2494318"/>
                  </a:lnTo>
                  <a:lnTo>
                    <a:pt x="1102855" y="2488171"/>
                  </a:lnTo>
                  <a:lnTo>
                    <a:pt x="1103858" y="2485491"/>
                  </a:lnTo>
                  <a:close/>
                </a:path>
                <a:path w="1617345" h="2776854">
                  <a:moveTo>
                    <a:pt x="1123391" y="1313472"/>
                  </a:moveTo>
                  <a:lnTo>
                    <a:pt x="1121511" y="1312252"/>
                  </a:lnTo>
                  <a:lnTo>
                    <a:pt x="1120559" y="1311198"/>
                  </a:lnTo>
                  <a:lnTo>
                    <a:pt x="1119251" y="1312697"/>
                  </a:lnTo>
                  <a:lnTo>
                    <a:pt x="1117561" y="1313954"/>
                  </a:lnTo>
                  <a:lnTo>
                    <a:pt x="1116787" y="1315656"/>
                  </a:lnTo>
                  <a:lnTo>
                    <a:pt x="1116228" y="1316939"/>
                  </a:lnTo>
                  <a:lnTo>
                    <a:pt x="1116787" y="1318742"/>
                  </a:lnTo>
                  <a:lnTo>
                    <a:pt x="1116863" y="1320304"/>
                  </a:lnTo>
                  <a:lnTo>
                    <a:pt x="1118031" y="1319911"/>
                  </a:lnTo>
                  <a:lnTo>
                    <a:pt x="1119200" y="1319542"/>
                  </a:lnTo>
                  <a:lnTo>
                    <a:pt x="1120394" y="1319136"/>
                  </a:lnTo>
                  <a:lnTo>
                    <a:pt x="1121384" y="1317536"/>
                  </a:lnTo>
                  <a:lnTo>
                    <a:pt x="1122807" y="1316012"/>
                  </a:lnTo>
                  <a:lnTo>
                    <a:pt x="1123226" y="1314246"/>
                  </a:lnTo>
                  <a:lnTo>
                    <a:pt x="1123391" y="1313472"/>
                  </a:lnTo>
                  <a:close/>
                </a:path>
                <a:path w="1617345" h="2776854">
                  <a:moveTo>
                    <a:pt x="1128420" y="449770"/>
                  </a:moveTo>
                  <a:lnTo>
                    <a:pt x="1126197" y="448805"/>
                  </a:lnTo>
                  <a:lnTo>
                    <a:pt x="1125080" y="448360"/>
                  </a:lnTo>
                  <a:lnTo>
                    <a:pt x="1120495" y="459308"/>
                  </a:lnTo>
                  <a:lnTo>
                    <a:pt x="1122807" y="460057"/>
                  </a:lnTo>
                  <a:lnTo>
                    <a:pt x="1123975" y="460413"/>
                  </a:lnTo>
                  <a:lnTo>
                    <a:pt x="1128420" y="449770"/>
                  </a:lnTo>
                  <a:close/>
                </a:path>
                <a:path w="1617345" h="2776854">
                  <a:moveTo>
                    <a:pt x="1134948" y="257606"/>
                  </a:moveTo>
                  <a:lnTo>
                    <a:pt x="1133983" y="255193"/>
                  </a:lnTo>
                  <a:lnTo>
                    <a:pt x="1132027" y="250367"/>
                  </a:lnTo>
                  <a:lnTo>
                    <a:pt x="1131112" y="250634"/>
                  </a:lnTo>
                  <a:lnTo>
                    <a:pt x="1130185" y="250977"/>
                  </a:lnTo>
                  <a:lnTo>
                    <a:pt x="1129296" y="251231"/>
                  </a:lnTo>
                  <a:lnTo>
                    <a:pt x="1129868" y="253695"/>
                  </a:lnTo>
                  <a:lnTo>
                    <a:pt x="1131062" y="258635"/>
                  </a:lnTo>
                  <a:lnTo>
                    <a:pt x="1133652" y="257924"/>
                  </a:lnTo>
                  <a:lnTo>
                    <a:pt x="1134948" y="257606"/>
                  </a:lnTo>
                  <a:close/>
                </a:path>
                <a:path w="1617345" h="2776854">
                  <a:moveTo>
                    <a:pt x="1166837" y="714654"/>
                  </a:moveTo>
                  <a:lnTo>
                    <a:pt x="1165987" y="714502"/>
                  </a:lnTo>
                  <a:lnTo>
                    <a:pt x="1165123" y="714375"/>
                  </a:lnTo>
                  <a:lnTo>
                    <a:pt x="1164285" y="714209"/>
                  </a:lnTo>
                  <a:lnTo>
                    <a:pt x="1162456" y="722757"/>
                  </a:lnTo>
                  <a:lnTo>
                    <a:pt x="1163561" y="722947"/>
                  </a:lnTo>
                  <a:lnTo>
                    <a:pt x="1164666" y="723099"/>
                  </a:lnTo>
                  <a:lnTo>
                    <a:pt x="1165758" y="723315"/>
                  </a:lnTo>
                  <a:lnTo>
                    <a:pt x="1166837" y="714654"/>
                  </a:lnTo>
                  <a:close/>
                </a:path>
                <a:path w="1617345" h="2776854">
                  <a:moveTo>
                    <a:pt x="1187856" y="2412276"/>
                  </a:moveTo>
                  <a:lnTo>
                    <a:pt x="1186497" y="2409469"/>
                  </a:lnTo>
                  <a:lnTo>
                    <a:pt x="1185291" y="2406853"/>
                  </a:lnTo>
                  <a:lnTo>
                    <a:pt x="1184084" y="2407450"/>
                  </a:lnTo>
                  <a:lnTo>
                    <a:pt x="1181862" y="2408097"/>
                  </a:lnTo>
                  <a:lnTo>
                    <a:pt x="1182001" y="2410269"/>
                  </a:lnTo>
                  <a:lnTo>
                    <a:pt x="1182598" y="2412149"/>
                  </a:lnTo>
                  <a:lnTo>
                    <a:pt x="1183678" y="2413355"/>
                  </a:lnTo>
                  <a:lnTo>
                    <a:pt x="1184122" y="2413851"/>
                  </a:lnTo>
                  <a:lnTo>
                    <a:pt x="1186319" y="2412695"/>
                  </a:lnTo>
                  <a:lnTo>
                    <a:pt x="1187856" y="2412276"/>
                  </a:lnTo>
                  <a:close/>
                </a:path>
                <a:path w="1617345" h="2776854">
                  <a:moveTo>
                    <a:pt x="1229855" y="1859292"/>
                  </a:moveTo>
                  <a:lnTo>
                    <a:pt x="1228610" y="1856841"/>
                  </a:lnTo>
                  <a:lnTo>
                    <a:pt x="1226273" y="1855101"/>
                  </a:lnTo>
                  <a:lnTo>
                    <a:pt x="1223899" y="1856409"/>
                  </a:lnTo>
                  <a:lnTo>
                    <a:pt x="1220584" y="1857197"/>
                  </a:lnTo>
                  <a:lnTo>
                    <a:pt x="1222806" y="1860473"/>
                  </a:lnTo>
                  <a:lnTo>
                    <a:pt x="1223848" y="1862582"/>
                  </a:lnTo>
                  <a:lnTo>
                    <a:pt x="1225524" y="1863940"/>
                  </a:lnTo>
                  <a:lnTo>
                    <a:pt x="1225943" y="1864309"/>
                  </a:lnTo>
                  <a:lnTo>
                    <a:pt x="1229575" y="1862188"/>
                  </a:lnTo>
                  <a:lnTo>
                    <a:pt x="1229855" y="1859292"/>
                  </a:lnTo>
                  <a:close/>
                </a:path>
                <a:path w="1617345" h="2776854">
                  <a:moveTo>
                    <a:pt x="1241018" y="1429258"/>
                  </a:moveTo>
                  <a:lnTo>
                    <a:pt x="1240459" y="1427975"/>
                  </a:lnTo>
                  <a:lnTo>
                    <a:pt x="1239875" y="1426679"/>
                  </a:lnTo>
                  <a:lnTo>
                    <a:pt x="1238923" y="1424495"/>
                  </a:lnTo>
                  <a:lnTo>
                    <a:pt x="1237322" y="1426159"/>
                  </a:lnTo>
                  <a:lnTo>
                    <a:pt x="1236116" y="1427048"/>
                  </a:lnTo>
                  <a:lnTo>
                    <a:pt x="1235316" y="1428724"/>
                  </a:lnTo>
                  <a:lnTo>
                    <a:pt x="1236586" y="1430591"/>
                  </a:lnTo>
                  <a:lnTo>
                    <a:pt x="1237107" y="1430591"/>
                  </a:lnTo>
                  <a:lnTo>
                    <a:pt x="1238427" y="1430566"/>
                  </a:lnTo>
                  <a:lnTo>
                    <a:pt x="1239723" y="1429740"/>
                  </a:lnTo>
                  <a:lnTo>
                    <a:pt x="1241018" y="1429258"/>
                  </a:lnTo>
                  <a:close/>
                </a:path>
                <a:path w="1617345" h="2776854">
                  <a:moveTo>
                    <a:pt x="1241920" y="1448155"/>
                  </a:moveTo>
                  <a:lnTo>
                    <a:pt x="1239964" y="1447800"/>
                  </a:lnTo>
                  <a:lnTo>
                    <a:pt x="1238313" y="1455458"/>
                  </a:lnTo>
                  <a:lnTo>
                    <a:pt x="1240904" y="1456016"/>
                  </a:lnTo>
                  <a:lnTo>
                    <a:pt x="1241590" y="1450759"/>
                  </a:lnTo>
                  <a:lnTo>
                    <a:pt x="1241920" y="1448155"/>
                  </a:lnTo>
                  <a:close/>
                </a:path>
                <a:path w="1617345" h="2776854">
                  <a:moveTo>
                    <a:pt x="1242136" y="1980323"/>
                  </a:moveTo>
                  <a:lnTo>
                    <a:pt x="1241945" y="1976704"/>
                  </a:lnTo>
                  <a:lnTo>
                    <a:pt x="1241806" y="1973072"/>
                  </a:lnTo>
                  <a:lnTo>
                    <a:pt x="1241602" y="1969477"/>
                  </a:lnTo>
                  <a:lnTo>
                    <a:pt x="1239062" y="1969427"/>
                  </a:lnTo>
                  <a:lnTo>
                    <a:pt x="1237780" y="1969439"/>
                  </a:lnTo>
                  <a:lnTo>
                    <a:pt x="1237157" y="1976323"/>
                  </a:lnTo>
                  <a:lnTo>
                    <a:pt x="1236827" y="1979739"/>
                  </a:lnTo>
                  <a:lnTo>
                    <a:pt x="1238580" y="1979942"/>
                  </a:lnTo>
                  <a:lnTo>
                    <a:pt x="1242136" y="1980323"/>
                  </a:lnTo>
                  <a:close/>
                </a:path>
                <a:path w="1617345" h="2776854">
                  <a:moveTo>
                    <a:pt x="1299019" y="1129576"/>
                  </a:moveTo>
                  <a:lnTo>
                    <a:pt x="1298638" y="1127798"/>
                  </a:lnTo>
                  <a:lnTo>
                    <a:pt x="1298829" y="1125397"/>
                  </a:lnTo>
                  <a:lnTo>
                    <a:pt x="1297736" y="1124331"/>
                  </a:lnTo>
                  <a:lnTo>
                    <a:pt x="1296797" y="1123429"/>
                  </a:lnTo>
                  <a:lnTo>
                    <a:pt x="1294396" y="1124013"/>
                  </a:lnTo>
                  <a:lnTo>
                    <a:pt x="1291056" y="1123899"/>
                  </a:lnTo>
                  <a:lnTo>
                    <a:pt x="1292288" y="1127150"/>
                  </a:lnTo>
                  <a:lnTo>
                    <a:pt x="1292479" y="1129652"/>
                  </a:lnTo>
                  <a:lnTo>
                    <a:pt x="1294930" y="1131062"/>
                  </a:lnTo>
                  <a:lnTo>
                    <a:pt x="1297203" y="1129919"/>
                  </a:lnTo>
                  <a:lnTo>
                    <a:pt x="1299019" y="1129576"/>
                  </a:lnTo>
                  <a:close/>
                </a:path>
                <a:path w="1617345" h="2776854">
                  <a:moveTo>
                    <a:pt x="1305763" y="1609839"/>
                  </a:moveTo>
                  <a:lnTo>
                    <a:pt x="1303261" y="1608696"/>
                  </a:lnTo>
                  <a:lnTo>
                    <a:pt x="1300784" y="1607515"/>
                  </a:lnTo>
                  <a:lnTo>
                    <a:pt x="1298206" y="1606638"/>
                  </a:lnTo>
                  <a:lnTo>
                    <a:pt x="1298041" y="1606600"/>
                  </a:lnTo>
                  <a:lnTo>
                    <a:pt x="1297025" y="1609140"/>
                  </a:lnTo>
                  <a:lnTo>
                    <a:pt x="1296377" y="1610487"/>
                  </a:lnTo>
                  <a:lnTo>
                    <a:pt x="1298956" y="1611630"/>
                  </a:lnTo>
                  <a:lnTo>
                    <a:pt x="1304137" y="1613890"/>
                  </a:lnTo>
                  <a:lnTo>
                    <a:pt x="1305763" y="1609839"/>
                  </a:lnTo>
                  <a:close/>
                </a:path>
                <a:path w="1617345" h="2776854">
                  <a:moveTo>
                    <a:pt x="1416799" y="2336038"/>
                  </a:moveTo>
                  <a:lnTo>
                    <a:pt x="1414703" y="2334145"/>
                  </a:lnTo>
                  <a:lnTo>
                    <a:pt x="1410550" y="2330361"/>
                  </a:lnTo>
                  <a:lnTo>
                    <a:pt x="1409738" y="2331364"/>
                  </a:lnTo>
                  <a:lnTo>
                    <a:pt x="1408938" y="2332380"/>
                  </a:lnTo>
                  <a:lnTo>
                    <a:pt x="1408099" y="2333345"/>
                  </a:lnTo>
                  <a:lnTo>
                    <a:pt x="1412875" y="2336546"/>
                  </a:lnTo>
                  <a:lnTo>
                    <a:pt x="1415249" y="2338095"/>
                  </a:lnTo>
                  <a:lnTo>
                    <a:pt x="1415783" y="2337409"/>
                  </a:lnTo>
                  <a:lnTo>
                    <a:pt x="1416799" y="2336038"/>
                  </a:lnTo>
                  <a:close/>
                </a:path>
                <a:path w="1617345" h="2776854">
                  <a:moveTo>
                    <a:pt x="1536547" y="1579054"/>
                  </a:moveTo>
                  <a:lnTo>
                    <a:pt x="1533779" y="1578711"/>
                  </a:lnTo>
                  <a:lnTo>
                    <a:pt x="1532407" y="1578584"/>
                  </a:lnTo>
                  <a:lnTo>
                    <a:pt x="1532140" y="1581137"/>
                  </a:lnTo>
                  <a:lnTo>
                    <a:pt x="1531620" y="1586331"/>
                  </a:lnTo>
                  <a:lnTo>
                    <a:pt x="1534845" y="1587017"/>
                  </a:lnTo>
                  <a:lnTo>
                    <a:pt x="1535391" y="1584375"/>
                  </a:lnTo>
                  <a:lnTo>
                    <a:pt x="1536547" y="1579054"/>
                  </a:lnTo>
                  <a:close/>
                </a:path>
                <a:path w="1617345" h="2776854">
                  <a:moveTo>
                    <a:pt x="1591945" y="2008797"/>
                  </a:moveTo>
                  <a:lnTo>
                    <a:pt x="1585239" y="2009165"/>
                  </a:lnTo>
                  <a:lnTo>
                    <a:pt x="1583791" y="2016544"/>
                  </a:lnTo>
                  <a:lnTo>
                    <a:pt x="1589011" y="2011603"/>
                  </a:lnTo>
                  <a:lnTo>
                    <a:pt x="1591945" y="2008797"/>
                  </a:lnTo>
                  <a:close/>
                </a:path>
                <a:path w="1617345" h="2776854">
                  <a:moveTo>
                    <a:pt x="1616417" y="1698498"/>
                  </a:moveTo>
                  <a:lnTo>
                    <a:pt x="1615681" y="1696288"/>
                  </a:lnTo>
                  <a:lnTo>
                    <a:pt x="1613941" y="1690916"/>
                  </a:lnTo>
                  <a:lnTo>
                    <a:pt x="1611795" y="1692478"/>
                  </a:lnTo>
                  <a:lnTo>
                    <a:pt x="1609686" y="1693481"/>
                  </a:lnTo>
                  <a:lnTo>
                    <a:pt x="1610194" y="1695856"/>
                  </a:lnTo>
                  <a:lnTo>
                    <a:pt x="1611083" y="1697812"/>
                  </a:lnTo>
                  <a:lnTo>
                    <a:pt x="1612976" y="1699666"/>
                  </a:lnTo>
                  <a:lnTo>
                    <a:pt x="1615033" y="1698739"/>
                  </a:lnTo>
                  <a:lnTo>
                    <a:pt x="1616417" y="1698498"/>
                  </a:lnTo>
                  <a:close/>
                </a:path>
                <a:path w="1617345" h="2776854">
                  <a:moveTo>
                    <a:pt x="1616887" y="1714322"/>
                  </a:moveTo>
                  <a:lnTo>
                    <a:pt x="1615414" y="1712048"/>
                  </a:lnTo>
                  <a:lnTo>
                    <a:pt x="1615173" y="1712112"/>
                  </a:lnTo>
                  <a:lnTo>
                    <a:pt x="1612392" y="1713153"/>
                  </a:lnTo>
                  <a:lnTo>
                    <a:pt x="1609686" y="1714423"/>
                  </a:lnTo>
                  <a:lnTo>
                    <a:pt x="1606969" y="1715668"/>
                  </a:lnTo>
                  <a:lnTo>
                    <a:pt x="1609051" y="1718843"/>
                  </a:lnTo>
                  <a:lnTo>
                    <a:pt x="1610093" y="1720367"/>
                  </a:lnTo>
                  <a:lnTo>
                    <a:pt x="1612366" y="1718411"/>
                  </a:lnTo>
                  <a:lnTo>
                    <a:pt x="1614652" y="1716481"/>
                  </a:lnTo>
                  <a:lnTo>
                    <a:pt x="1616887" y="1714322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79">
              <a:extLst>
                <a:ext uri="{FF2B5EF4-FFF2-40B4-BE49-F238E27FC236}">
                  <a16:creationId xmlns:a16="http://schemas.microsoft.com/office/drawing/2014/main" id="{44B8DDCA-431A-6414-13F8-E6B491B7C1A9}"/>
                </a:ext>
              </a:extLst>
            </p:cNvPr>
            <p:cNvSpPr/>
            <p:nvPr/>
          </p:nvSpPr>
          <p:spPr>
            <a:xfrm>
              <a:off x="3255327" y="5662288"/>
              <a:ext cx="2872740" cy="3088640"/>
            </a:xfrm>
            <a:custGeom>
              <a:avLst/>
              <a:gdLst/>
              <a:ahLst/>
              <a:cxnLst/>
              <a:rect l="l" t="t" r="r" b="b"/>
              <a:pathLst>
                <a:path w="2872740" h="3088640">
                  <a:moveTo>
                    <a:pt x="6756" y="453034"/>
                  </a:moveTo>
                  <a:lnTo>
                    <a:pt x="5537" y="450786"/>
                  </a:lnTo>
                  <a:lnTo>
                    <a:pt x="3924" y="449224"/>
                  </a:lnTo>
                  <a:lnTo>
                    <a:pt x="2501" y="447548"/>
                  </a:lnTo>
                  <a:lnTo>
                    <a:pt x="1638" y="448614"/>
                  </a:lnTo>
                  <a:lnTo>
                    <a:pt x="0" y="449707"/>
                  </a:lnTo>
                  <a:lnTo>
                    <a:pt x="114" y="450608"/>
                  </a:lnTo>
                  <a:lnTo>
                    <a:pt x="381" y="452424"/>
                  </a:lnTo>
                  <a:lnTo>
                    <a:pt x="1574" y="454075"/>
                  </a:lnTo>
                  <a:lnTo>
                    <a:pt x="2692" y="456387"/>
                  </a:lnTo>
                  <a:lnTo>
                    <a:pt x="4572" y="454660"/>
                  </a:lnTo>
                  <a:lnTo>
                    <a:pt x="6756" y="453034"/>
                  </a:lnTo>
                  <a:close/>
                </a:path>
                <a:path w="2872740" h="3088640">
                  <a:moveTo>
                    <a:pt x="63106" y="465315"/>
                  </a:moveTo>
                  <a:lnTo>
                    <a:pt x="60540" y="464756"/>
                  </a:lnTo>
                  <a:lnTo>
                    <a:pt x="58953" y="472147"/>
                  </a:lnTo>
                  <a:lnTo>
                    <a:pt x="61506" y="472694"/>
                  </a:lnTo>
                  <a:lnTo>
                    <a:pt x="63106" y="465315"/>
                  </a:lnTo>
                  <a:close/>
                </a:path>
                <a:path w="2872740" h="3088640">
                  <a:moveTo>
                    <a:pt x="629831" y="949020"/>
                  </a:moveTo>
                  <a:lnTo>
                    <a:pt x="623595" y="942225"/>
                  </a:lnTo>
                  <a:lnTo>
                    <a:pt x="617550" y="942809"/>
                  </a:lnTo>
                  <a:lnTo>
                    <a:pt x="616610" y="944549"/>
                  </a:lnTo>
                  <a:lnTo>
                    <a:pt x="613422" y="948359"/>
                  </a:lnTo>
                  <a:lnTo>
                    <a:pt x="617054" y="953541"/>
                  </a:lnTo>
                  <a:lnTo>
                    <a:pt x="621182" y="956843"/>
                  </a:lnTo>
                  <a:lnTo>
                    <a:pt x="624827" y="960488"/>
                  </a:lnTo>
                  <a:lnTo>
                    <a:pt x="626440" y="958646"/>
                  </a:lnTo>
                  <a:lnTo>
                    <a:pt x="629272" y="956906"/>
                  </a:lnTo>
                  <a:lnTo>
                    <a:pt x="629831" y="949020"/>
                  </a:lnTo>
                  <a:close/>
                </a:path>
                <a:path w="2872740" h="3088640">
                  <a:moveTo>
                    <a:pt x="659688" y="941374"/>
                  </a:moveTo>
                  <a:lnTo>
                    <a:pt x="650316" y="936942"/>
                  </a:lnTo>
                  <a:lnTo>
                    <a:pt x="645337" y="942695"/>
                  </a:lnTo>
                  <a:lnTo>
                    <a:pt x="640575" y="948855"/>
                  </a:lnTo>
                  <a:lnTo>
                    <a:pt x="634428" y="939380"/>
                  </a:lnTo>
                  <a:lnTo>
                    <a:pt x="631723" y="946518"/>
                  </a:lnTo>
                  <a:lnTo>
                    <a:pt x="633501" y="951941"/>
                  </a:lnTo>
                  <a:lnTo>
                    <a:pt x="637349" y="956779"/>
                  </a:lnTo>
                  <a:lnTo>
                    <a:pt x="640816" y="962152"/>
                  </a:lnTo>
                  <a:lnTo>
                    <a:pt x="648525" y="958672"/>
                  </a:lnTo>
                  <a:lnTo>
                    <a:pt x="654812" y="954747"/>
                  </a:lnTo>
                  <a:lnTo>
                    <a:pt x="658825" y="949325"/>
                  </a:lnTo>
                  <a:lnTo>
                    <a:pt x="659688" y="941374"/>
                  </a:lnTo>
                  <a:close/>
                </a:path>
                <a:path w="2872740" h="3088640">
                  <a:moveTo>
                    <a:pt x="689902" y="1450797"/>
                  </a:moveTo>
                  <a:lnTo>
                    <a:pt x="689203" y="1449692"/>
                  </a:lnTo>
                  <a:lnTo>
                    <a:pt x="688517" y="1448511"/>
                  </a:lnTo>
                  <a:lnTo>
                    <a:pt x="687806" y="1447380"/>
                  </a:lnTo>
                  <a:lnTo>
                    <a:pt x="684987" y="1449133"/>
                  </a:lnTo>
                  <a:lnTo>
                    <a:pt x="679348" y="1452626"/>
                  </a:lnTo>
                  <a:lnTo>
                    <a:pt x="681316" y="1455737"/>
                  </a:lnTo>
                  <a:lnTo>
                    <a:pt x="684174" y="1454073"/>
                  </a:lnTo>
                  <a:lnTo>
                    <a:pt x="687044" y="1452448"/>
                  </a:lnTo>
                  <a:lnTo>
                    <a:pt x="689902" y="1450797"/>
                  </a:lnTo>
                  <a:close/>
                </a:path>
                <a:path w="2872740" h="3088640">
                  <a:moveTo>
                    <a:pt x="716851" y="750582"/>
                  </a:moveTo>
                  <a:lnTo>
                    <a:pt x="716153" y="741108"/>
                  </a:lnTo>
                  <a:lnTo>
                    <a:pt x="713168" y="741159"/>
                  </a:lnTo>
                  <a:lnTo>
                    <a:pt x="711669" y="741197"/>
                  </a:lnTo>
                  <a:lnTo>
                    <a:pt x="713587" y="751141"/>
                  </a:lnTo>
                  <a:lnTo>
                    <a:pt x="716851" y="750582"/>
                  </a:lnTo>
                  <a:close/>
                </a:path>
                <a:path w="2872740" h="3088640">
                  <a:moveTo>
                    <a:pt x="731151" y="1511223"/>
                  </a:moveTo>
                  <a:lnTo>
                    <a:pt x="729310" y="1509598"/>
                  </a:lnTo>
                  <a:lnTo>
                    <a:pt x="727710" y="1507629"/>
                  </a:lnTo>
                  <a:lnTo>
                    <a:pt x="726173" y="1509839"/>
                  </a:lnTo>
                  <a:lnTo>
                    <a:pt x="724776" y="1511261"/>
                  </a:lnTo>
                  <a:lnTo>
                    <a:pt x="724255" y="1512951"/>
                  </a:lnTo>
                  <a:lnTo>
                    <a:pt x="724103" y="1513535"/>
                  </a:lnTo>
                  <a:lnTo>
                    <a:pt x="726706" y="1515770"/>
                  </a:lnTo>
                  <a:lnTo>
                    <a:pt x="727011" y="1515567"/>
                  </a:lnTo>
                  <a:lnTo>
                    <a:pt x="728535" y="1514665"/>
                  </a:lnTo>
                  <a:lnTo>
                    <a:pt x="730046" y="1513293"/>
                  </a:lnTo>
                  <a:lnTo>
                    <a:pt x="730885" y="1511693"/>
                  </a:lnTo>
                  <a:lnTo>
                    <a:pt x="731151" y="1511223"/>
                  </a:lnTo>
                  <a:close/>
                </a:path>
                <a:path w="2872740" h="3088640">
                  <a:moveTo>
                    <a:pt x="747674" y="805307"/>
                  </a:moveTo>
                  <a:lnTo>
                    <a:pt x="746429" y="802678"/>
                  </a:lnTo>
                  <a:lnTo>
                    <a:pt x="744804" y="800836"/>
                  </a:lnTo>
                  <a:lnTo>
                    <a:pt x="743394" y="798868"/>
                  </a:lnTo>
                  <a:lnTo>
                    <a:pt x="742010" y="800023"/>
                  </a:lnTo>
                  <a:lnTo>
                    <a:pt x="739305" y="801725"/>
                  </a:lnTo>
                  <a:lnTo>
                    <a:pt x="740346" y="804405"/>
                  </a:lnTo>
                  <a:lnTo>
                    <a:pt x="742086" y="806145"/>
                  </a:lnTo>
                  <a:lnTo>
                    <a:pt x="743915" y="808596"/>
                  </a:lnTo>
                  <a:lnTo>
                    <a:pt x="745655" y="806780"/>
                  </a:lnTo>
                  <a:lnTo>
                    <a:pt x="747674" y="805307"/>
                  </a:lnTo>
                  <a:close/>
                </a:path>
                <a:path w="2872740" h="3088640">
                  <a:moveTo>
                    <a:pt x="774941" y="1539468"/>
                  </a:moveTo>
                  <a:lnTo>
                    <a:pt x="773823" y="1534896"/>
                  </a:lnTo>
                  <a:lnTo>
                    <a:pt x="773277" y="1532623"/>
                  </a:lnTo>
                  <a:lnTo>
                    <a:pt x="772490" y="1532750"/>
                  </a:lnTo>
                  <a:lnTo>
                    <a:pt x="771728" y="1532839"/>
                  </a:lnTo>
                  <a:lnTo>
                    <a:pt x="770966" y="1533017"/>
                  </a:lnTo>
                  <a:lnTo>
                    <a:pt x="771309" y="1539773"/>
                  </a:lnTo>
                  <a:lnTo>
                    <a:pt x="772502" y="1539697"/>
                  </a:lnTo>
                  <a:lnTo>
                    <a:pt x="774941" y="1539468"/>
                  </a:lnTo>
                  <a:close/>
                </a:path>
                <a:path w="2872740" h="3088640">
                  <a:moveTo>
                    <a:pt x="782904" y="1663890"/>
                  </a:moveTo>
                  <a:lnTo>
                    <a:pt x="776173" y="1665782"/>
                  </a:lnTo>
                  <a:lnTo>
                    <a:pt x="772464" y="1668830"/>
                  </a:lnTo>
                  <a:lnTo>
                    <a:pt x="777240" y="1678381"/>
                  </a:lnTo>
                  <a:lnTo>
                    <a:pt x="779907" y="1671523"/>
                  </a:lnTo>
                  <a:lnTo>
                    <a:pt x="781418" y="1667725"/>
                  </a:lnTo>
                  <a:lnTo>
                    <a:pt x="782904" y="1663890"/>
                  </a:lnTo>
                  <a:close/>
                </a:path>
                <a:path w="2872740" h="3088640">
                  <a:moveTo>
                    <a:pt x="793978" y="695350"/>
                  </a:moveTo>
                  <a:lnTo>
                    <a:pt x="792632" y="695096"/>
                  </a:lnTo>
                  <a:lnTo>
                    <a:pt x="791260" y="694880"/>
                  </a:lnTo>
                  <a:lnTo>
                    <a:pt x="789927" y="694626"/>
                  </a:lnTo>
                  <a:lnTo>
                    <a:pt x="789825" y="697369"/>
                  </a:lnTo>
                  <a:lnTo>
                    <a:pt x="789647" y="702856"/>
                  </a:lnTo>
                  <a:lnTo>
                    <a:pt x="791413" y="703021"/>
                  </a:lnTo>
                  <a:lnTo>
                    <a:pt x="792302" y="703148"/>
                  </a:lnTo>
                  <a:lnTo>
                    <a:pt x="793978" y="695350"/>
                  </a:lnTo>
                  <a:close/>
                </a:path>
                <a:path w="2872740" h="3088640">
                  <a:moveTo>
                    <a:pt x="796391" y="685076"/>
                  </a:moveTo>
                  <a:lnTo>
                    <a:pt x="791679" y="678243"/>
                  </a:lnTo>
                  <a:lnTo>
                    <a:pt x="787692" y="678408"/>
                  </a:lnTo>
                  <a:lnTo>
                    <a:pt x="782485" y="684974"/>
                  </a:lnTo>
                  <a:lnTo>
                    <a:pt x="796391" y="685076"/>
                  </a:lnTo>
                  <a:close/>
                </a:path>
                <a:path w="2872740" h="3088640">
                  <a:moveTo>
                    <a:pt x="800582" y="1580984"/>
                  </a:moveTo>
                  <a:lnTo>
                    <a:pt x="795756" y="1584502"/>
                  </a:lnTo>
                  <a:lnTo>
                    <a:pt x="789914" y="1588668"/>
                  </a:lnTo>
                  <a:lnTo>
                    <a:pt x="796709" y="1591119"/>
                  </a:lnTo>
                  <a:lnTo>
                    <a:pt x="799960" y="1589214"/>
                  </a:lnTo>
                  <a:lnTo>
                    <a:pt x="800582" y="1580984"/>
                  </a:lnTo>
                  <a:close/>
                </a:path>
                <a:path w="2872740" h="3088640">
                  <a:moveTo>
                    <a:pt x="803021" y="622325"/>
                  </a:moveTo>
                  <a:lnTo>
                    <a:pt x="801598" y="617855"/>
                  </a:lnTo>
                  <a:lnTo>
                    <a:pt x="796874" y="615848"/>
                  </a:lnTo>
                  <a:lnTo>
                    <a:pt x="793546" y="616788"/>
                  </a:lnTo>
                  <a:lnTo>
                    <a:pt x="792099" y="625805"/>
                  </a:lnTo>
                  <a:lnTo>
                    <a:pt x="799884" y="623303"/>
                  </a:lnTo>
                  <a:lnTo>
                    <a:pt x="803021" y="622325"/>
                  </a:lnTo>
                  <a:close/>
                </a:path>
                <a:path w="2872740" h="3088640">
                  <a:moveTo>
                    <a:pt x="815136" y="302704"/>
                  </a:moveTo>
                  <a:lnTo>
                    <a:pt x="812228" y="298818"/>
                  </a:lnTo>
                  <a:lnTo>
                    <a:pt x="811631" y="292150"/>
                  </a:lnTo>
                  <a:lnTo>
                    <a:pt x="800417" y="294233"/>
                  </a:lnTo>
                  <a:lnTo>
                    <a:pt x="811733" y="306082"/>
                  </a:lnTo>
                  <a:lnTo>
                    <a:pt x="812876" y="304965"/>
                  </a:lnTo>
                  <a:lnTo>
                    <a:pt x="813993" y="303822"/>
                  </a:lnTo>
                  <a:lnTo>
                    <a:pt x="815136" y="302704"/>
                  </a:lnTo>
                  <a:close/>
                </a:path>
                <a:path w="2872740" h="3088640">
                  <a:moveTo>
                    <a:pt x="816889" y="185166"/>
                  </a:moveTo>
                  <a:lnTo>
                    <a:pt x="815047" y="184010"/>
                  </a:lnTo>
                  <a:lnTo>
                    <a:pt x="813193" y="182803"/>
                  </a:lnTo>
                  <a:lnTo>
                    <a:pt x="811352" y="181610"/>
                  </a:lnTo>
                  <a:lnTo>
                    <a:pt x="810831" y="182333"/>
                  </a:lnTo>
                  <a:lnTo>
                    <a:pt x="810272" y="183019"/>
                  </a:lnTo>
                  <a:lnTo>
                    <a:pt x="809739" y="183743"/>
                  </a:lnTo>
                  <a:lnTo>
                    <a:pt x="811390" y="185331"/>
                  </a:lnTo>
                  <a:lnTo>
                    <a:pt x="814717" y="188506"/>
                  </a:lnTo>
                  <a:lnTo>
                    <a:pt x="815416" y="187426"/>
                  </a:lnTo>
                  <a:lnTo>
                    <a:pt x="816178" y="186347"/>
                  </a:lnTo>
                  <a:lnTo>
                    <a:pt x="816889" y="185166"/>
                  </a:lnTo>
                  <a:close/>
                </a:path>
                <a:path w="2872740" h="3088640">
                  <a:moveTo>
                    <a:pt x="855649" y="581685"/>
                  </a:moveTo>
                  <a:lnTo>
                    <a:pt x="855027" y="578993"/>
                  </a:lnTo>
                  <a:lnTo>
                    <a:pt x="854367" y="576326"/>
                  </a:lnTo>
                  <a:lnTo>
                    <a:pt x="853732" y="573646"/>
                  </a:lnTo>
                  <a:lnTo>
                    <a:pt x="852004" y="574052"/>
                  </a:lnTo>
                  <a:lnTo>
                    <a:pt x="851128" y="574281"/>
                  </a:lnTo>
                  <a:lnTo>
                    <a:pt x="852665" y="582345"/>
                  </a:lnTo>
                  <a:lnTo>
                    <a:pt x="853643" y="582104"/>
                  </a:lnTo>
                  <a:lnTo>
                    <a:pt x="854659" y="581914"/>
                  </a:lnTo>
                  <a:lnTo>
                    <a:pt x="855649" y="581685"/>
                  </a:lnTo>
                  <a:close/>
                </a:path>
                <a:path w="2872740" h="3088640">
                  <a:moveTo>
                    <a:pt x="866736" y="266319"/>
                  </a:moveTo>
                  <a:lnTo>
                    <a:pt x="862965" y="264591"/>
                  </a:lnTo>
                  <a:lnTo>
                    <a:pt x="857313" y="265125"/>
                  </a:lnTo>
                  <a:lnTo>
                    <a:pt x="855002" y="270560"/>
                  </a:lnTo>
                  <a:lnTo>
                    <a:pt x="855675" y="274828"/>
                  </a:lnTo>
                  <a:lnTo>
                    <a:pt x="862241" y="276009"/>
                  </a:lnTo>
                  <a:lnTo>
                    <a:pt x="863447" y="276212"/>
                  </a:lnTo>
                  <a:lnTo>
                    <a:pt x="866470" y="273519"/>
                  </a:lnTo>
                  <a:lnTo>
                    <a:pt x="866508" y="272059"/>
                  </a:lnTo>
                  <a:lnTo>
                    <a:pt x="866736" y="266319"/>
                  </a:lnTo>
                  <a:close/>
                </a:path>
                <a:path w="2872740" h="3088640">
                  <a:moveTo>
                    <a:pt x="871016" y="139522"/>
                  </a:moveTo>
                  <a:lnTo>
                    <a:pt x="869657" y="139509"/>
                  </a:lnTo>
                  <a:lnTo>
                    <a:pt x="866902" y="139407"/>
                  </a:lnTo>
                  <a:lnTo>
                    <a:pt x="867702" y="149783"/>
                  </a:lnTo>
                  <a:lnTo>
                    <a:pt x="870940" y="149669"/>
                  </a:lnTo>
                  <a:lnTo>
                    <a:pt x="871016" y="139522"/>
                  </a:lnTo>
                  <a:close/>
                </a:path>
                <a:path w="2872740" h="3088640">
                  <a:moveTo>
                    <a:pt x="881951" y="700519"/>
                  </a:moveTo>
                  <a:lnTo>
                    <a:pt x="871347" y="697141"/>
                  </a:lnTo>
                  <a:lnTo>
                    <a:pt x="861377" y="695845"/>
                  </a:lnTo>
                  <a:lnTo>
                    <a:pt x="851598" y="697395"/>
                  </a:lnTo>
                  <a:lnTo>
                    <a:pt x="841603" y="702564"/>
                  </a:lnTo>
                  <a:lnTo>
                    <a:pt x="851839" y="706526"/>
                  </a:lnTo>
                  <a:lnTo>
                    <a:pt x="861656" y="707948"/>
                  </a:lnTo>
                  <a:lnTo>
                    <a:pt x="871537" y="706158"/>
                  </a:lnTo>
                  <a:lnTo>
                    <a:pt x="881951" y="700519"/>
                  </a:lnTo>
                  <a:close/>
                </a:path>
                <a:path w="2872740" h="3088640">
                  <a:moveTo>
                    <a:pt x="882167" y="184035"/>
                  </a:moveTo>
                  <a:lnTo>
                    <a:pt x="880351" y="181622"/>
                  </a:lnTo>
                  <a:lnTo>
                    <a:pt x="878941" y="178130"/>
                  </a:lnTo>
                  <a:lnTo>
                    <a:pt x="876109" y="181406"/>
                  </a:lnTo>
                  <a:lnTo>
                    <a:pt x="873899" y="183083"/>
                  </a:lnTo>
                  <a:lnTo>
                    <a:pt x="872744" y="186423"/>
                  </a:lnTo>
                  <a:lnTo>
                    <a:pt x="874941" y="188455"/>
                  </a:lnTo>
                  <a:lnTo>
                    <a:pt x="875969" y="190042"/>
                  </a:lnTo>
                  <a:lnTo>
                    <a:pt x="877925" y="188455"/>
                  </a:lnTo>
                  <a:lnTo>
                    <a:pt x="880402" y="187083"/>
                  </a:lnTo>
                  <a:lnTo>
                    <a:pt x="882167" y="184035"/>
                  </a:lnTo>
                  <a:close/>
                </a:path>
                <a:path w="2872740" h="3088640">
                  <a:moveTo>
                    <a:pt x="917384" y="735076"/>
                  </a:moveTo>
                  <a:lnTo>
                    <a:pt x="917181" y="733082"/>
                  </a:lnTo>
                  <a:lnTo>
                    <a:pt x="917028" y="731037"/>
                  </a:lnTo>
                  <a:lnTo>
                    <a:pt x="914285" y="729208"/>
                  </a:lnTo>
                  <a:lnTo>
                    <a:pt x="912647" y="727290"/>
                  </a:lnTo>
                  <a:lnTo>
                    <a:pt x="910742" y="729449"/>
                  </a:lnTo>
                  <a:lnTo>
                    <a:pt x="907923" y="731393"/>
                  </a:lnTo>
                  <a:lnTo>
                    <a:pt x="906932" y="735317"/>
                  </a:lnTo>
                  <a:lnTo>
                    <a:pt x="910145" y="737641"/>
                  </a:lnTo>
                  <a:lnTo>
                    <a:pt x="912749" y="740816"/>
                  </a:lnTo>
                  <a:lnTo>
                    <a:pt x="914908" y="737273"/>
                  </a:lnTo>
                  <a:lnTo>
                    <a:pt x="917384" y="735076"/>
                  </a:lnTo>
                  <a:close/>
                </a:path>
                <a:path w="2872740" h="3088640">
                  <a:moveTo>
                    <a:pt x="951674" y="1925269"/>
                  </a:moveTo>
                  <a:lnTo>
                    <a:pt x="951153" y="1922589"/>
                  </a:lnTo>
                  <a:lnTo>
                    <a:pt x="950976" y="1922627"/>
                  </a:lnTo>
                  <a:lnTo>
                    <a:pt x="948664" y="1922653"/>
                  </a:lnTo>
                  <a:lnTo>
                    <a:pt x="946365" y="1922970"/>
                  </a:lnTo>
                  <a:lnTo>
                    <a:pt x="944092" y="1923186"/>
                  </a:lnTo>
                  <a:lnTo>
                    <a:pt x="944689" y="1927288"/>
                  </a:lnTo>
                  <a:lnTo>
                    <a:pt x="946988" y="1926704"/>
                  </a:lnTo>
                  <a:lnTo>
                    <a:pt x="949312" y="1926120"/>
                  </a:lnTo>
                  <a:lnTo>
                    <a:pt x="951534" y="1925345"/>
                  </a:lnTo>
                  <a:lnTo>
                    <a:pt x="951674" y="1925269"/>
                  </a:lnTo>
                  <a:close/>
                </a:path>
                <a:path w="2872740" h="3088640">
                  <a:moveTo>
                    <a:pt x="967409" y="1165136"/>
                  </a:moveTo>
                  <a:lnTo>
                    <a:pt x="959040" y="1175156"/>
                  </a:lnTo>
                  <a:lnTo>
                    <a:pt x="954887" y="1182319"/>
                  </a:lnTo>
                  <a:lnTo>
                    <a:pt x="954303" y="1188250"/>
                  </a:lnTo>
                  <a:lnTo>
                    <a:pt x="956652" y="1194612"/>
                  </a:lnTo>
                  <a:lnTo>
                    <a:pt x="961478" y="1187907"/>
                  </a:lnTo>
                  <a:lnTo>
                    <a:pt x="964603" y="1180668"/>
                  </a:lnTo>
                  <a:lnTo>
                    <a:pt x="966431" y="1173035"/>
                  </a:lnTo>
                  <a:lnTo>
                    <a:pt x="967409" y="1165136"/>
                  </a:lnTo>
                  <a:close/>
                </a:path>
                <a:path w="2872740" h="3088640">
                  <a:moveTo>
                    <a:pt x="1007402" y="14681"/>
                  </a:moveTo>
                  <a:lnTo>
                    <a:pt x="1006284" y="9779"/>
                  </a:lnTo>
                  <a:lnTo>
                    <a:pt x="1006221" y="9652"/>
                  </a:lnTo>
                  <a:lnTo>
                    <a:pt x="1006259" y="9474"/>
                  </a:lnTo>
                  <a:lnTo>
                    <a:pt x="1006055" y="9499"/>
                  </a:lnTo>
                  <a:lnTo>
                    <a:pt x="1007211" y="14414"/>
                  </a:lnTo>
                  <a:lnTo>
                    <a:pt x="1007402" y="14681"/>
                  </a:lnTo>
                  <a:close/>
                </a:path>
                <a:path w="2872740" h="3088640">
                  <a:moveTo>
                    <a:pt x="1010831" y="19545"/>
                  </a:moveTo>
                  <a:lnTo>
                    <a:pt x="1007402" y="14681"/>
                  </a:lnTo>
                  <a:lnTo>
                    <a:pt x="997902" y="18542"/>
                  </a:lnTo>
                  <a:lnTo>
                    <a:pt x="1005446" y="24384"/>
                  </a:lnTo>
                  <a:lnTo>
                    <a:pt x="1010831" y="19545"/>
                  </a:lnTo>
                  <a:close/>
                </a:path>
                <a:path w="2872740" h="3088640">
                  <a:moveTo>
                    <a:pt x="1017765" y="4000"/>
                  </a:moveTo>
                  <a:lnTo>
                    <a:pt x="1007922" y="0"/>
                  </a:lnTo>
                  <a:lnTo>
                    <a:pt x="1006259" y="9474"/>
                  </a:lnTo>
                  <a:lnTo>
                    <a:pt x="1010450" y="8775"/>
                  </a:lnTo>
                  <a:lnTo>
                    <a:pt x="1016000" y="10426"/>
                  </a:lnTo>
                  <a:lnTo>
                    <a:pt x="1016444" y="8775"/>
                  </a:lnTo>
                  <a:lnTo>
                    <a:pt x="1017765" y="4000"/>
                  </a:lnTo>
                  <a:close/>
                </a:path>
                <a:path w="2872740" h="3088640">
                  <a:moveTo>
                    <a:pt x="1044981" y="242849"/>
                  </a:moveTo>
                  <a:lnTo>
                    <a:pt x="1040714" y="240182"/>
                  </a:lnTo>
                  <a:lnTo>
                    <a:pt x="1038402" y="237705"/>
                  </a:lnTo>
                  <a:lnTo>
                    <a:pt x="1035926" y="237528"/>
                  </a:lnTo>
                  <a:lnTo>
                    <a:pt x="1034161" y="237439"/>
                  </a:lnTo>
                  <a:lnTo>
                    <a:pt x="1032179" y="240334"/>
                  </a:lnTo>
                  <a:lnTo>
                    <a:pt x="1030274" y="241935"/>
                  </a:lnTo>
                  <a:lnTo>
                    <a:pt x="1032535" y="243738"/>
                  </a:lnTo>
                  <a:lnTo>
                    <a:pt x="1034567" y="246265"/>
                  </a:lnTo>
                  <a:lnTo>
                    <a:pt x="1038669" y="247434"/>
                  </a:lnTo>
                  <a:lnTo>
                    <a:pt x="1041019" y="245046"/>
                  </a:lnTo>
                  <a:lnTo>
                    <a:pt x="1044981" y="242849"/>
                  </a:lnTo>
                  <a:close/>
                </a:path>
                <a:path w="2872740" h="3088640">
                  <a:moveTo>
                    <a:pt x="1074877" y="1182268"/>
                  </a:moveTo>
                  <a:lnTo>
                    <a:pt x="1073734" y="1181442"/>
                  </a:lnTo>
                  <a:lnTo>
                    <a:pt x="1072349" y="1179741"/>
                  </a:lnTo>
                  <a:lnTo>
                    <a:pt x="1070267" y="1180325"/>
                  </a:lnTo>
                  <a:lnTo>
                    <a:pt x="1068946" y="1181925"/>
                  </a:lnTo>
                  <a:lnTo>
                    <a:pt x="1068349" y="1183792"/>
                  </a:lnTo>
                  <a:lnTo>
                    <a:pt x="1070356" y="1184986"/>
                  </a:lnTo>
                  <a:lnTo>
                    <a:pt x="1071765" y="1186332"/>
                  </a:lnTo>
                  <a:lnTo>
                    <a:pt x="1073048" y="1184630"/>
                  </a:lnTo>
                  <a:lnTo>
                    <a:pt x="1074877" y="1182268"/>
                  </a:lnTo>
                  <a:close/>
                </a:path>
                <a:path w="2872740" h="3088640">
                  <a:moveTo>
                    <a:pt x="1162494" y="1059129"/>
                  </a:moveTo>
                  <a:lnTo>
                    <a:pt x="1157579" y="1057643"/>
                  </a:lnTo>
                  <a:lnTo>
                    <a:pt x="1155128" y="1056932"/>
                  </a:lnTo>
                  <a:lnTo>
                    <a:pt x="1154328" y="1060513"/>
                  </a:lnTo>
                  <a:lnTo>
                    <a:pt x="1152740" y="1067790"/>
                  </a:lnTo>
                  <a:lnTo>
                    <a:pt x="1154722" y="1068412"/>
                  </a:lnTo>
                  <a:lnTo>
                    <a:pt x="1158722" y="1069568"/>
                  </a:lnTo>
                  <a:lnTo>
                    <a:pt x="1162494" y="1059129"/>
                  </a:lnTo>
                  <a:close/>
                </a:path>
                <a:path w="2872740" h="3088640">
                  <a:moveTo>
                    <a:pt x="1180223" y="628865"/>
                  </a:moveTo>
                  <a:lnTo>
                    <a:pt x="1172794" y="635266"/>
                  </a:lnTo>
                  <a:lnTo>
                    <a:pt x="1162837" y="643966"/>
                  </a:lnTo>
                  <a:lnTo>
                    <a:pt x="1166837" y="647293"/>
                  </a:lnTo>
                  <a:lnTo>
                    <a:pt x="1174013" y="653326"/>
                  </a:lnTo>
                  <a:lnTo>
                    <a:pt x="1180223" y="628865"/>
                  </a:lnTo>
                  <a:close/>
                </a:path>
                <a:path w="2872740" h="3088640">
                  <a:moveTo>
                    <a:pt x="1214869" y="2255570"/>
                  </a:moveTo>
                  <a:lnTo>
                    <a:pt x="1213599" y="2249500"/>
                  </a:lnTo>
                  <a:lnTo>
                    <a:pt x="1212418" y="2243455"/>
                  </a:lnTo>
                  <a:lnTo>
                    <a:pt x="1211173" y="2237397"/>
                  </a:lnTo>
                  <a:lnTo>
                    <a:pt x="1206309" y="2238260"/>
                  </a:lnTo>
                  <a:lnTo>
                    <a:pt x="1202232" y="2245918"/>
                  </a:lnTo>
                  <a:lnTo>
                    <a:pt x="1205014" y="2251646"/>
                  </a:lnTo>
                  <a:lnTo>
                    <a:pt x="1214869" y="2255570"/>
                  </a:lnTo>
                  <a:close/>
                </a:path>
                <a:path w="2872740" h="3088640">
                  <a:moveTo>
                    <a:pt x="1246949" y="2571165"/>
                  </a:moveTo>
                  <a:lnTo>
                    <a:pt x="1233932" y="2570696"/>
                  </a:lnTo>
                  <a:lnTo>
                    <a:pt x="1228890" y="2574442"/>
                  </a:lnTo>
                  <a:lnTo>
                    <a:pt x="1231582" y="2585415"/>
                  </a:lnTo>
                  <a:lnTo>
                    <a:pt x="1234744" y="2588285"/>
                  </a:lnTo>
                  <a:lnTo>
                    <a:pt x="1238529" y="2590152"/>
                  </a:lnTo>
                  <a:lnTo>
                    <a:pt x="1242504" y="2586621"/>
                  </a:lnTo>
                  <a:lnTo>
                    <a:pt x="1245323" y="2580614"/>
                  </a:lnTo>
                  <a:lnTo>
                    <a:pt x="1245717" y="2576385"/>
                  </a:lnTo>
                  <a:lnTo>
                    <a:pt x="1246949" y="2571165"/>
                  </a:lnTo>
                  <a:close/>
                </a:path>
                <a:path w="2872740" h="3088640">
                  <a:moveTo>
                    <a:pt x="1252308" y="1112469"/>
                  </a:moveTo>
                  <a:lnTo>
                    <a:pt x="1250264" y="1107948"/>
                  </a:lnTo>
                  <a:lnTo>
                    <a:pt x="1245616" y="1102804"/>
                  </a:lnTo>
                  <a:lnTo>
                    <a:pt x="1239583" y="1100315"/>
                  </a:lnTo>
                  <a:lnTo>
                    <a:pt x="1231760" y="1100556"/>
                  </a:lnTo>
                  <a:lnTo>
                    <a:pt x="1221740" y="1103579"/>
                  </a:lnTo>
                  <a:lnTo>
                    <a:pt x="1235595" y="1112926"/>
                  </a:lnTo>
                  <a:lnTo>
                    <a:pt x="1229245" y="1120432"/>
                  </a:lnTo>
                  <a:lnTo>
                    <a:pt x="1238542" y="1128674"/>
                  </a:lnTo>
                  <a:lnTo>
                    <a:pt x="1247165" y="1121600"/>
                  </a:lnTo>
                  <a:lnTo>
                    <a:pt x="1251521" y="1116609"/>
                  </a:lnTo>
                  <a:lnTo>
                    <a:pt x="1252308" y="1112469"/>
                  </a:lnTo>
                  <a:close/>
                </a:path>
                <a:path w="2872740" h="3088640">
                  <a:moveTo>
                    <a:pt x="1279817" y="699566"/>
                  </a:moveTo>
                  <a:lnTo>
                    <a:pt x="1275791" y="693953"/>
                  </a:lnTo>
                  <a:lnTo>
                    <a:pt x="1271765" y="695210"/>
                  </a:lnTo>
                  <a:lnTo>
                    <a:pt x="1267421" y="695985"/>
                  </a:lnTo>
                  <a:lnTo>
                    <a:pt x="1269034" y="702030"/>
                  </a:lnTo>
                  <a:lnTo>
                    <a:pt x="1269352" y="703097"/>
                  </a:lnTo>
                  <a:lnTo>
                    <a:pt x="1271892" y="704646"/>
                  </a:lnTo>
                  <a:lnTo>
                    <a:pt x="1272717" y="704291"/>
                  </a:lnTo>
                  <a:lnTo>
                    <a:pt x="1277213" y="702487"/>
                  </a:lnTo>
                  <a:lnTo>
                    <a:pt x="1279817" y="699566"/>
                  </a:lnTo>
                  <a:close/>
                </a:path>
                <a:path w="2872740" h="3088640">
                  <a:moveTo>
                    <a:pt x="1308811" y="2143061"/>
                  </a:moveTo>
                  <a:lnTo>
                    <a:pt x="1305572" y="2142261"/>
                  </a:lnTo>
                  <a:lnTo>
                    <a:pt x="1302448" y="2153920"/>
                  </a:lnTo>
                  <a:lnTo>
                    <a:pt x="1303515" y="2154199"/>
                  </a:lnTo>
                  <a:lnTo>
                    <a:pt x="1305687" y="2154694"/>
                  </a:lnTo>
                  <a:lnTo>
                    <a:pt x="1308811" y="2143061"/>
                  </a:lnTo>
                  <a:close/>
                </a:path>
                <a:path w="2872740" h="3088640">
                  <a:moveTo>
                    <a:pt x="1316253" y="1068692"/>
                  </a:moveTo>
                  <a:lnTo>
                    <a:pt x="1312494" y="1065415"/>
                  </a:lnTo>
                  <a:lnTo>
                    <a:pt x="1309116" y="1061326"/>
                  </a:lnTo>
                  <a:lnTo>
                    <a:pt x="1302702" y="1058151"/>
                  </a:lnTo>
                  <a:lnTo>
                    <a:pt x="1298778" y="1060716"/>
                  </a:lnTo>
                  <a:lnTo>
                    <a:pt x="1295692" y="1061669"/>
                  </a:lnTo>
                  <a:lnTo>
                    <a:pt x="1297051" y="1064831"/>
                  </a:lnTo>
                  <a:lnTo>
                    <a:pt x="1297686" y="1069835"/>
                  </a:lnTo>
                  <a:lnTo>
                    <a:pt x="1299933" y="1070775"/>
                  </a:lnTo>
                  <a:lnTo>
                    <a:pt x="1304124" y="1072438"/>
                  </a:lnTo>
                  <a:lnTo>
                    <a:pt x="1309268" y="1071702"/>
                  </a:lnTo>
                  <a:lnTo>
                    <a:pt x="1313967" y="1071981"/>
                  </a:lnTo>
                  <a:lnTo>
                    <a:pt x="1316253" y="1068692"/>
                  </a:lnTo>
                  <a:close/>
                </a:path>
                <a:path w="2872740" h="3088640">
                  <a:moveTo>
                    <a:pt x="1325600" y="1085443"/>
                  </a:moveTo>
                  <a:lnTo>
                    <a:pt x="1325473" y="1081455"/>
                  </a:lnTo>
                  <a:lnTo>
                    <a:pt x="1324063" y="1079779"/>
                  </a:lnTo>
                  <a:lnTo>
                    <a:pt x="1323251" y="1078077"/>
                  </a:lnTo>
                  <a:lnTo>
                    <a:pt x="1321638" y="1079195"/>
                  </a:lnTo>
                  <a:lnTo>
                    <a:pt x="1319314" y="1080008"/>
                  </a:lnTo>
                  <a:lnTo>
                    <a:pt x="1317967" y="1082840"/>
                  </a:lnTo>
                  <a:lnTo>
                    <a:pt x="1319123" y="1085024"/>
                  </a:lnTo>
                  <a:lnTo>
                    <a:pt x="1319491" y="1086840"/>
                  </a:lnTo>
                  <a:lnTo>
                    <a:pt x="1321015" y="1087856"/>
                  </a:lnTo>
                  <a:lnTo>
                    <a:pt x="1322539" y="1088923"/>
                  </a:lnTo>
                  <a:lnTo>
                    <a:pt x="1324063" y="1089952"/>
                  </a:lnTo>
                  <a:lnTo>
                    <a:pt x="1324597" y="1087691"/>
                  </a:lnTo>
                  <a:lnTo>
                    <a:pt x="1325600" y="1085443"/>
                  </a:lnTo>
                  <a:close/>
                </a:path>
                <a:path w="2872740" h="3088640">
                  <a:moveTo>
                    <a:pt x="1339062" y="1232636"/>
                  </a:moveTo>
                  <a:lnTo>
                    <a:pt x="1338249" y="1231163"/>
                  </a:lnTo>
                  <a:lnTo>
                    <a:pt x="1337818" y="1229766"/>
                  </a:lnTo>
                  <a:lnTo>
                    <a:pt x="1336294" y="1230795"/>
                  </a:lnTo>
                  <a:lnTo>
                    <a:pt x="1334414" y="1231595"/>
                  </a:lnTo>
                  <a:lnTo>
                    <a:pt x="1333017" y="1233627"/>
                  </a:lnTo>
                  <a:lnTo>
                    <a:pt x="1334541" y="1235519"/>
                  </a:lnTo>
                  <a:lnTo>
                    <a:pt x="1337233" y="1241005"/>
                  </a:lnTo>
                  <a:lnTo>
                    <a:pt x="1338262" y="1237259"/>
                  </a:lnTo>
                  <a:lnTo>
                    <a:pt x="1339011" y="1235659"/>
                  </a:lnTo>
                  <a:lnTo>
                    <a:pt x="1339024" y="1234008"/>
                  </a:lnTo>
                  <a:lnTo>
                    <a:pt x="1339062" y="1232636"/>
                  </a:lnTo>
                  <a:close/>
                </a:path>
                <a:path w="2872740" h="3088640">
                  <a:moveTo>
                    <a:pt x="1351953" y="1249921"/>
                  </a:moveTo>
                  <a:lnTo>
                    <a:pt x="1351203" y="1247140"/>
                  </a:lnTo>
                  <a:lnTo>
                    <a:pt x="1349717" y="1241539"/>
                  </a:lnTo>
                  <a:lnTo>
                    <a:pt x="1348790" y="1241806"/>
                  </a:lnTo>
                  <a:lnTo>
                    <a:pt x="1346949" y="1242212"/>
                  </a:lnTo>
                  <a:lnTo>
                    <a:pt x="1348841" y="1250657"/>
                  </a:lnTo>
                  <a:lnTo>
                    <a:pt x="1349883" y="1250416"/>
                  </a:lnTo>
                  <a:lnTo>
                    <a:pt x="1350911" y="1250124"/>
                  </a:lnTo>
                  <a:lnTo>
                    <a:pt x="1351953" y="1249921"/>
                  </a:lnTo>
                  <a:close/>
                </a:path>
                <a:path w="2872740" h="3088640">
                  <a:moveTo>
                    <a:pt x="1368806" y="2140216"/>
                  </a:moveTo>
                  <a:lnTo>
                    <a:pt x="1367790" y="2134946"/>
                  </a:lnTo>
                  <a:lnTo>
                    <a:pt x="1367815" y="2130094"/>
                  </a:lnTo>
                  <a:lnTo>
                    <a:pt x="1364322" y="2127910"/>
                  </a:lnTo>
                  <a:lnTo>
                    <a:pt x="1361135" y="2131936"/>
                  </a:lnTo>
                  <a:lnTo>
                    <a:pt x="1357083" y="2135632"/>
                  </a:lnTo>
                  <a:lnTo>
                    <a:pt x="1354137" y="2142413"/>
                  </a:lnTo>
                  <a:lnTo>
                    <a:pt x="1356995" y="2146312"/>
                  </a:lnTo>
                  <a:lnTo>
                    <a:pt x="1358112" y="2149462"/>
                  </a:lnTo>
                  <a:lnTo>
                    <a:pt x="1361313" y="2147887"/>
                  </a:lnTo>
                  <a:lnTo>
                    <a:pt x="1366456" y="2146998"/>
                  </a:lnTo>
                  <a:lnTo>
                    <a:pt x="1368806" y="2140216"/>
                  </a:lnTo>
                  <a:close/>
                </a:path>
                <a:path w="2872740" h="3088640">
                  <a:moveTo>
                    <a:pt x="1382915" y="2238057"/>
                  </a:moveTo>
                  <a:lnTo>
                    <a:pt x="1380680" y="2236787"/>
                  </a:lnTo>
                  <a:lnTo>
                    <a:pt x="1379169" y="2235238"/>
                  </a:lnTo>
                  <a:lnTo>
                    <a:pt x="1378343" y="2235593"/>
                  </a:lnTo>
                  <a:lnTo>
                    <a:pt x="1377048" y="2236076"/>
                  </a:lnTo>
                  <a:lnTo>
                    <a:pt x="1375549" y="2237676"/>
                  </a:lnTo>
                  <a:lnTo>
                    <a:pt x="1375371" y="2239035"/>
                  </a:lnTo>
                  <a:lnTo>
                    <a:pt x="1375194" y="2240038"/>
                  </a:lnTo>
                  <a:lnTo>
                    <a:pt x="1376857" y="2241385"/>
                  </a:lnTo>
                  <a:lnTo>
                    <a:pt x="1377708" y="2242578"/>
                  </a:lnTo>
                  <a:lnTo>
                    <a:pt x="1379194" y="2241270"/>
                  </a:lnTo>
                  <a:lnTo>
                    <a:pt x="1380693" y="2240000"/>
                  </a:lnTo>
                  <a:lnTo>
                    <a:pt x="1382915" y="2238057"/>
                  </a:lnTo>
                  <a:close/>
                </a:path>
                <a:path w="2872740" h="3088640">
                  <a:moveTo>
                    <a:pt x="1418247" y="1327543"/>
                  </a:moveTo>
                  <a:lnTo>
                    <a:pt x="1413332" y="1326756"/>
                  </a:lnTo>
                  <a:lnTo>
                    <a:pt x="1411605" y="1325930"/>
                  </a:lnTo>
                  <a:lnTo>
                    <a:pt x="1410296" y="1326400"/>
                  </a:lnTo>
                  <a:lnTo>
                    <a:pt x="1408633" y="1326972"/>
                  </a:lnTo>
                  <a:lnTo>
                    <a:pt x="1407299" y="1328483"/>
                  </a:lnTo>
                  <a:lnTo>
                    <a:pt x="1405826" y="1329639"/>
                  </a:lnTo>
                  <a:lnTo>
                    <a:pt x="1407045" y="1331950"/>
                  </a:lnTo>
                  <a:lnTo>
                    <a:pt x="1409801" y="1330896"/>
                  </a:lnTo>
                  <a:lnTo>
                    <a:pt x="1418247" y="1327543"/>
                  </a:lnTo>
                  <a:close/>
                </a:path>
                <a:path w="2872740" h="3088640">
                  <a:moveTo>
                    <a:pt x="1421257" y="843534"/>
                  </a:moveTo>
                  <a:lnTo>
                    <a:pt x="1420444" y="841933"/>
                  </a:lnTo>
                  <a:lnTo>
                    <a:pt x="1420012" y="841159"/>
                  </a:lnTo>
                  <a:lnTo>
                    <a:pt x="1417777" y="842213"/>
                  </a:lnTo>
                  <a:lnTo>
                    <a:pt x="1415478" y="843318"/>
                  </a:lnTo>
                  <a:lnTo>
                    <a:pt x="1413205" y="844346"/>
                  </a:lnTo>
                  <a:lnTo>
                    <a:pt x="1414132" y="846150"/>
                  </a:lnTo>
                  <a:lnTo>
                    <a:pt x="1414614" y="847001"/>
                  </a:lnTo>
                  <a:lnTo>
                    <a:pt x="1416812" y="845870"/>
                  </a:lnTo>
                  <a:lnTo>
                    <a:pt x="1419047" y="844677"/>
                  </a:lnTo>
                  <a:lnTo>
                    <a:pt x="1421257" y="843534"/>
                  </a:lnTo>
                  <a:close/>
                </a:path>
                <a:path w="2872740" h="3088640">
                  <a:moveTo>
                    <a:pt x="1424774" y="1900542"/>
                  </a:moveTo>
                  <a:lnTo>
                    <a:pt x="1421777" y="1897557"/>
                  </a:lnTo>
                  <a:lnTo>
                    <a:pt x="1413802" y="1893087"/>
                  </a:lnTo>
                  <a:lnTo>
                    <a:pt x="1420101" y="1909775"/>
                  </a:lnTo>
                  <a:lnTo>
                    <a:pt x="1424774" y="1900542"/>
                  </a:lnTo>
                  <a:close/>
                </a:path>
                <a:path w="2872740" h="3088640">
                  <a:moveTo>
                    <a:pt x="1430121" y="2204986"/>
                  </a:moveTo>
                  <a:lnTo>
                    <a:pt x="1422400" y="2196452"/>
                  </a:lnTo>
                  <a:lnTo>
                    <a:pt x="1417027" y="2192223"/>
                  </a:lnTo>
                  <a:lnTo>
                    <a:pt x="1412709" y="2191613"/>
                  </a:lnTo>
                  <a:lnTo>
                    <a:pt x="1408150" y="2193950"/>
                  </a:lnTo>
                  <a:lnTo>
                    <a:pt x="1403083" y="2199005"/>
                  </a:lnTo>
                  <a:lnTo>
                    <a:pt x="1400835" y="2205342"/>
                  </a:lnTo>
                  <a:lnTo>
                    <a:pt x="1401483" y="2213394"/>
                  </a:lnTo>
                  <a:lnTo>
                    <a:pt x="1405115" y="2223579"/>
                  </a:lnTo>
                  <a:lnTo>
                    <a:pt x="1414043" y="2208809"/>
                  </a:lnTo>
                  <a:lnTo>
                    <a:pt x="1422095" y="2214981"/>
                  </a:lnTo>
                  <a:lnTo>
                    <a:pt x="1427187" y="2208580"/>
                  </a:lnTo>
                  <a:lnTo>
                    <a:pt x="1430121" y="2204986"/>
                  </a:lnTo>
                  <a:close/>
                </a:path>
                <a:path w="2872740" h="3088640">
                  <a:moveTo>
                    <a:pt x="1476044" y="893635"/>
                  </a:moveTo>
                  <a:lnTo>
                    <a:pt x="1474139" y="892136"/>
                  </a:lnTo>
                  <a:lnTo>
                    <a:pt x="1472425" y="890384"/>
                  </a:lnTo>
                  <a:lnTo>
                    <a:pt x="1472057" y="890651"/>
                  </a:lnTo>
                  <a:lnTo>
                    <a:pt x="1470558" y="891603"/>
                  </a:lnTo>
                  <a:lnTo>
                    <a:pt x="1469123" y="893064"/>
                  </a:lnTo>
                  <a:lnTo>
                    <a:pt x="1468183" y="895235"/>
                  </a:lnTo>
                  <a:lnTo>
                    <a:pt x="1470736" y="897813"/>
                  </a:lnTo>
                  <a:lnTo>
                    <a:pt x="1472730" y="896823"/>
                  </a:lnTo>
                  <a:lnTo>
                    <a:pt x="1474025" y="895362"/>
                  </a:lnTo>
                  <a:lnTo>
                    <a:pt x="1476044" y="893635"/>
                  </a:lnTo>
                  <a:close/>
                </a:path>
                <a:path w="2872740" h="3088640">
                  <a:moveTo>
                    <a:pt x="1485595" y="470966"/>
                  </a:moveTo>
                  <a:lnTo>
                    <a:pt x="1484274" y="467398"/>
                  </a:lnTo>
                  <a:lnTo>
                    <a:pt x="1481366" y="468617"/>
                  </a:lnTo>
                  <a:lnTo>
                    <a:pt x="1478483" y="469912"/>
                  </a:lnTo>
                  <a:lnTo>
                    <a:pt x="1473441" y="472046"/>
                  </a:lnTo>
                  <a:lnTo>
                    <a:pt x="1477391" y="472935"/>
                  </a:lnTo>
                  <a:lnTo>
                    <a:pt x="1478978" y="473760"/>
                  </a:lnTo>
                  <a:lnTo>
                    <a:pt x="1482178" y="473075"/>
                  </a:lnTo>
                  <a:lnTo>
                    <a:pt x="1483855" y="471843"/>
                  </a:lnTo>
                  <a:lnTo>
                    <a:pt x="1485595" y="470966"/>
                  </a:lnTo>
                  <a:close/>
                </a:path>
                <a:path w="2872740" h="3088640">
                  <a:moveTo>
                    <a:pt x="1535582" y="847890"/>
                  </a:moveTo>
                  <a:lnTo>
                    <a:pt x="1527098" y="844969"/>
                  </a:lnTo>
                  <a:lnTo>
                    <a:pt x="1519199" y="844524"/>
                  </a:lnTo>
                  <a:lnTo>
                    <a:pt x="1511681" y="846099"/>
                  </a:lnTo>
                  <a:lnTo>
                    <a:pt x="1504391" y="849261"/>
                  </a:lnTo>
                  <a:lnTo>
                    <a:pt x="1511871" y="850442"/>
                  </a:lnTo>
                  <a:lnTo>
                    <a:pt x="1519491" y="851509"/>
                  </a:lnTo>
                  <a:lnTo>
                    <a:pt x="1527365" y="851115"/>
                  </a:lnTo>
                  <a:lnTo>
                    <a:pt x="1535582" y="847890"/>
                  </a:lnTo>
                  <a:close/>
                </a:path>
                <a:path w="2872740" h="3088640">
                  <a:moveTo>
                    <a:pt x="1624965" y="693635"/>
                  </a:moveTo>
                  <a:lnTo>
                    <a:pt x="1620697" y="692238"/>
                  </a:lnTo>
                  <a:lnTo>
                    <a:pt x="1619326" y="696074"/>
                  </a:lnTo>
                  <a:lnTo>
                    <a:pt x="1616494" y="703694"/>
                  </a:lnTo>
                  <a:lnTo>
                    <a:pt x="1622247" y="705396"/>
                  </a:lnTo>
                  <a:lnTo>
                    <a:pt x="1624088" y="697560"/>
                  </a:lnTo>
                  <a:lnTo>
                    <a:pt x="1624965" y="693635"/>
                  </a:lnTo>
                  <a:close/>
                </a:path>
                <a:path w="2872740" h="3088640">
                  <a:moveTo>
                    <a:pt x="1685213" y="1991728"/>
                  </a:moveTo>
                  <a:lnTo>
                    <a:pt x="1683766" y="1988731"/>
                  </a:lnTo>
                  <a:lnTo>
                    <a:pt x="1683016" y="1984032"/>
                  </a:lnTo>
                  <a:lnTo>
                    <a:pt x="1676679" y="1981504"/>
                  </a:lnTo>
                  <a:lnTo>
                    <a:pt x="1671751" y="1982228"/>
                  </a:lnTo>
                  <a:lnTo>
                    <a:pt x="1667192" y="1981974"/>
                  </a:lnTo>
                  <a:lnTo>
                    <a:pt x="1666011" y="1985505"/>
                  </a:lnTo>
                  <a:lnTo>
                    <a:pt x="1669262" y="1988197"/>
                  </a:lnTo>
                  <a:lnTo>
                    <a:pt x="1672170" y="1991766"/>
                  </a:lnTo>
                  <a:lnTo>
                    <a:pt x="1678381" y="1994281"/>
                  </a:lnTo>
                  <a:lnTo>
                    <a:pt x="1682013" y="1992350"/>
                  </a:lnTo>
                  <a:lnTo>
                    <a:pt x="1685213" y="1991728"/>
                  </a:lnTo>
                  <a:close/>
                </a:path>
                <a:path w="2872740" h="3088640">
                  <a:moveTo>
                    <a:pt x="1718398" y="1904593"/>
                  </a:moveTo>
                  <a:lnTo>
                    <a:pt x="1717027" y="1903958"/>
                  </a:lnTo>
                  <a:lnTo>
                    <a:pt x="1714271" y="1902650"/>
                  </a:lnTo>
                  <a:lnTo>
                    <a:pt x="1709445" y="1915655"/>
                  </a:lnTo>
                  <a:lnTo>
                    <a:pt x="1711426" y="1916518"/>
                  </a:lnTo>
                  <a:lnTo>
                    <a:pt x="1712442" y="1916925"/>
                  </a:lnTo>
                  <a:lnTo>
                    <a:pt x="1718398" y="1904593"/>
                  </a:lnTo>
                  <a:close/>
                </a:path>
                <a:path w="2872740" h="3088640">
                  <a:moveTo>
                    <a:pt x="1775409" y="2461298"/>
                  </a:moveTo>
                  <a:lnTo>
                    <a:pt x="1773847" y="2458732"/>
                  </a:lnTo>
                  <a:lnTo>
                    <a:pt x="1773085" y="2457412"/>
                  </a:lnTo>
                  <a:lnTo>
                    <a:pt x="1771357" y="2456853"/>
                  </a:lnTo>
                  <a:lnTo>
                    <a:pt x="1769554" y="2455761"/>
                  </a:lnTo>
                  <a:lnTo>
                    <a:pt x="1766811" y="2456103"/>
                  </a:lnTo>
                  <a:lnTo>
                    <a:pt x="1764944" y="2458834"/>
                  </a:lnTo>
                  <a:lnTo>
                    <a:pt x="1766176" y="2460828"/>
                  </a:lnTo>
                  <a:lnTo>
                    <a:pt x="1767801" y="2462733"/>
                  </a:lnTo>
                  <a:lnTo>
                    <a:pt x="1769440" y="2463000"/>
                  </a:lnTo>
                  <a:lnTo>
                    <a:pt x="1771294" y="2463266"/>
                  </a:lnTo>
                  <a:lnTo>
                    <a:pt x="1773428" y="2461984"/>
                  </a:lnTo>
                  <a:lnTo>
                    <a:pt x="1775409" y="2461298"/>
                  </a:lnTo>
                  <a:close/>
                </a:path>
                <a:path w="2872740" h="3088640">
                  <a:moveTo>
                    <a:pt x="1831390" y="2163889"/>
                  </a:moveTo>
                  <a:lnTo>
                    <a:pt x="1830666" y="2162251"/>
                  </a:lnTo>
                  <a:lnTo>
                    <a:pt x="1830362" y="2159939"/>
                  </a:lnTo>
                  <a:lnTo>
                    <a:pt x="1829092" y="2159114"/>
                  </a:lnTo>
                  <a:lnTo>
                    <a:pt x="1827517" y="2158047"/>
                  </a:lnTo>
                  <a:lnTo>
                    <a:pt x="1825142" y="2158111"/>
                  </a:lnTo>
                  <a:lnTo>
                    <a:pt x="1823123" y="2157730"/>
                  </a:lnTo>
                  <a:lnTo>
                    <a:pt x="1822234" y="2159965"/>
                  </a:lnTo>
                  <a:lnTo>
                    <a:pt x="1824672" y="2161794"/>
                  </a:lnTo>
                  <a:lnTo>
                    <a:pt x="1827149" y="2163597"/>
                  </a:lnTo>
                  <a:lnTo>
                    <a:pt x="1829612" y="2165426"/>
                  </a:lnTo>
                  <a:lnTo>
                    <a:pt x="1830197" y="2164918"/>
                  </a:lnTo>
                  <a:lnTo>
                    <a:pt x="1830793" y="2164435"/>
                  </a:lnTo>
                  <a:lnTo>
                    <a:pt x="1831390" y="2163889"/>
                  </a:lnTo>
                  <a:close/>
                </a:path>
                <a:path w="2872740" h="3088640">
                  <a:moveTo>
                    <a:pt x="1843849" y="2938538"/>
                  </a:moveTo>
                  <a:lnTo>
                    <a:pt x="1839328" y="2937751"/>
                  </a:lnTo>
                  <a:lnTo>
                    <a:pt x="1834870" y="2935579"/>
                  </a:lnTo>
                  <a:lnTo>
                    <a:pt x="1829892" y="2935020"/>
                  </a:lnTo>
                  <a:lnTo>
                    <a:pt x="1823821" y="2939046"/>
                  </a:lnTo>
                  <a:lnTo>
                    <a:pt x="1828152" y="2939986"/>
                  </a:lnTo>
                  <a:lnTo>
                    <a:pt x="1831060" y="2940748"/>
                  </a:lnTo>
                  <a:lnTo>
                    <a:pt x="1837143" y="2941739"/>
                  </a:lnTo>
                  <a:lnTo>
                    <a:pt x="1840318" y="2942018"/>
                  </a:lnTo>
                  <a:lnTo>
                    <a:pt x="1843468" y="2942374"/>
                  </a:lnTo>
                  <a:lnTo>
                    <a:pt x="1843849" y="2938538"/>
                  </a:lnTo>
                  <a:close/>
                </a:path>
                <a:path w="2872740" h="3088640">
                  <a:moveTo>
                    <a:pt x="1859343" y="1844878"/>
                  </a:moveTo>
                  <a:lnTo>
                    <a:pt x="1852079" y="1839125"/>
                  </a:lnTo>
                  <a:lnTo>
                    <a:pt x="1847367" y="1837524"/>
                  </a:lnTo>
                  <a:lnTo>
                    <a:pt x="1843913" y="1840191"/>
                  </a:lnTo>
                  <a:lnTo>
                    <a:pt x="1840420" y="1847240"/>
                  </a:lnTo>
                  <a:lnTo>
                    <a:pt x="1859343" y="1844878"/>
                  </a:lnTo>
                  <a:close/>
                </a:path>
                <a:path w="2872740" h="3088640">
                  <a:moveTo>
                    <a:pt x="1940052" y="2076805"/>
                  </a:moveTo>
                  <a:lnTo>
                    <a:pt x="1925637" y="2070595"/>
                  </a:lnTo>
                  <a:lnTo>
                    <a:pt x="1931365" y="2085759"/>
                  </a:lnTo>
                  <a:lnTo>
                    <a:pt x="1936673" y="2080348"/>
                  </a:lnTo>
                  <a:lnTo>
                    <a:pt x="1940052" y="2076805"/>
                  </a:lnTo>
                  <a:close/>
                </a:path>
                <a:path w="2872740" h="3088640">
                  <a:moveTo>
                    <a:pt x="2004237" y="2660319"/>
                  </a:moveTo>
                  <a:lnTo>
                    <a:pt x="1991309" y="2658478"/>
                  </a:lnTo>
                  <a:lnTo>
                    <a:pt x="1990839" y="2659138"/>
                  </a:lnTo>
                  <a:lnTo>
                    <a:pt x="1995170" y="2673451"/>
                  </a:lnTo>
                  <a:lnTo>
                    <a:pt x="2004237" y="2660319"/>
                  </a:lnTo>
                  <a:close/>
                </a:path>
                <a:path w="2872740" h="3088640">
                  <a:moveTo>
                    <a:pt x="2015464" y="1911057"/>
                  </a:moveTo>
                  <a:lnTo>
                    <a:pt x="2012048" y="1899475"/>
                  </a:lnTo>
                  <a:lnTo>
                    <a:pt x="2011083" y="1899805"/>
                  </a:lnTo>
                  <a:lnTo>
                    <a:pt x="2010117" y="1900097"/>
                  </a:lnTo>
                  <a:lnTo>
                    <a:pt x="2009127" y="1900453"/>
                  </a:lnTo>
                  <a:lnTo>
                    <a:pt x="2010283" y="1904098"/>
                  </a:lnTo>
                  <a:lnTo>
                    <a:pt x="2012632" y="1911400"/>
                  </a:lnTo>
                  <a:lnTo>
                    <a:pt x="2013572" y="1911248"/>
                  </a:lnTo>
                  <a:lnTo>
                    <a:pt x="2014524" y="1911134"/>
                  </a:lnTo>
                  <a:lnTo>
                    <a:pt x="2015464" y="1911057"/>
                  </a:lnTo>
                  <a:close/>
                </a:path>
                <a:path w="2872740" h="3088640">
                  <a:moveTo>
                    <a:pt x="2127643" y="1994941"/>
                  </a:moveTo>
                  <a:lnTo>
                    <a:pt x="2125649" y="1986559"/>
                  </a:lnTo>
                  <a:lnTo>
                    <a:pt x="2115451" y="1997748"/>
                  </a:lnTo>
                  <a:lnTo>
                    <a:pt x="2124087" y="1996313"/>
                  </a:lnTo>
                  <a:lnTo>
                    <a:pt x="2127643" y="1994941"/>
                  </a:lnTo>
                  <a:close/>
                </a:path>
                <a:path w="2872740" h="3088640">
                  <a:moveTo>
                    <a:pt x="2153183" y="1873516"/>
                  </a:moveTo>
                  <a:lnTo>
                    <a:pt x="2153158" y="1866646"/>
                  </a:lnTo>
                  <a:lnTo>
                    <a:pt x="2152408" y="1859965"/>
                  </a:lnTo>
                  <a:lnTo>
                    <a:pt x="2149398" y="1853831"/>
                  </a:lnTo>
                  <a:lnTo>
                    <a:pt x="2142579" y="1848662"/>
                  </a:lnTo>
                  <a:lnTo>
                    <a:pt x="2148065" y="1874799"/>
                  </a:lnTo>
                  <a:lnTo>
                    <a:pt x="2153183" y="1873516"/>
                  </a:lnTo>
                  <a:close/>
                </a:path>
                <a:path w="2872740" h="3088640">
                  <a:moveTo>
                    <a:pt x="2173846" y="2027047"/>
                  </a:moveTo>
                  <a:lnTo>
                    <a:pt x="2173097" y="2018182"/>
                  </a:lnTo>
                  <a:lnTo>
                    <a:pt x="2172043" y="2012340"/>
                  </a:lnTo>
                  <a:lnTo>
                    <a:pt x="2165007" y="2009343"/>
                  </a:lnTo>
                  <a:lnTo>
                    <a:pt x="2162073" y="2013191"/>
                  </a:lnTo>
                  <a:lnTo>
                    <a:pt x="2161184" y="2019198"/>
                  </a:lnTo>
                  <a:lnTo>
                    <a:pt x="2159127" y="2019795"/>
                  </a:lnTo>
                  <a:lnTo>
                    <a:pt x="2158314" y="2020265"/>
                  </a:lnTo>
                  <a:lnTo>
                    <a:pt x="2151862" y="2015223"/>
                  </a:lnTo>
                  <a:lnTo>
                    <a:pt x="2154618" y="2023262"/>
                  </a:lnTo>
                  <a:lnTo>
                    <a:pt x="2159609" y="2029269"/>
                  </a:lnTo>
                  <a:lnTo>
                    <a:pt x="2172589" y="2039823"/>
                  </a:lnTo>
                  <a:lnTo>
                    <a:pt x="2173020" y="2032254"/>
                  </a:lnTo>
                  <a:lnTo>
                    <a:pt x="2173846" y="2027047"/>
                  </a:lnTo>
                  <a:close/>
                </a:path>
                <a:path w="2872740" h="3088640">
                  <a:moveTo>
                    <a:pt x="2178507" y="2375128"/>
                  </a:moveTo>
                  <a:lnTo>
                    <a:pt x="2166670" y="2375839"/>
                  </a:lnTo>
                  <a:lnTo>
                    <a:pt x="2170138" y="2386076"/>
                  </a:lnTo>
                  <a:lnTo>
                    <a:pt x="2173465" y="2381707"/>
                  </a:lnTo>
                  <a:lnTo>
                    <a:pt x="2176005" y="2378418"/>
                  </a:lnTo>
                  <a:lnTo>
                    <a:pt x="2178507" y="2375128"/>
                  </a:lnTo>
                  <a:close/>
                </a:path>
                <a:path w="2872740" h="3088640">
                  <a:moveTo>
                    <a:pt x="2295588" y="2848584"/>
                  </a:moveTo>
                  <a:lnTo>
                    <a:pt x="2293480" y="2843085"/>
                  </a:lnTo>
                  <a:lnTo>
                    <a:pt x="2292197" y="2836799"/>
                  </a:lnTo>
                  <a:lnTo>
                    <a:pt x="2283663" y="2835630"/>
                  </a:lnTo>
                  <a:lnTo>
                    <a:pt x="2283777" y="2844279"/>
                  </a:lnTo>
                  <a:lnTo>
                    <a:pt x="2287117" y="2848622"/>
                  </a:lnTo>
                  <a:lnTo>
                    <a:pt x="2295588" y="2848584"/>
                  </a:lnTo>
                  <a:close/>
                </a:path>
                <a:path w="2872740" h="3088640">
                  <a:moveTo>
                    <a:pt x="2319832" y="2782392"/>
                  </a:moveTo>
                  <a:lnTo>
                    <a:pt x="2319731" y="2778125"/>
                  </a:lnTo>
                  <a:lnTo>
                    <a:pt x="2318486" y="2774632"/>
                  </a:lnTo>
                  <a:lnTo>
                    <a:pt x="2310041" y="2776537"/>
                  </a:lnTo>
                  <a:lnTo>
                    <a:pt x="2312263" y="2779255"/>
                  </a:lnTo>
                  <a:lnTo>
                    <a:pt x="2316734" y="2784652"/>
                  </a:lnTo>
                  <a:lnTo>
                    <a:pt x="2317737" y="2783903"/>
                  </a:lnTo>
                  <a:lnTo>
                    <a:pt x="2319832" y="2782392"/>
                  </a:lnTo>
                  <a:close/>
                </a:path>
                <a:path w="2872740" h="3088640">
                  <a:moveTo>
                    <a:pt x="2404453" y="2645816"/>
                  </a:moveTo>
                  <a:lnTo>
                    <a:pt x="2404262" y="2641587"/>
                  </a:lnTo>
                  <a:lnTo>
                    <a:pt x="2400592" y="2637929"/>
                  </a:lnTo>
                  <a:lnTo>
                    <a:pt x="2396667" y="2638577"/>
                  </a:lnTo>
                  <a:lnTo>
                    <a:pt x="2393188" y="2641600"/>
                  </a:lnTo>
                  <a:lnTo>
                    <a:pt x="2392921" y="2645816"/>
                  </a:lnTo>
                  <a:lnTo>
                    <a:pt x="2396274" y="2648166"/>
                  </a:lnTo>
                  <a:lnTo>
                    <a:pt x="2399144" y="2651683"/>
                  </a:lnTo>
                  <a:lnTo>
                    <a:pt x="2401532" y="2648153"/>
                  </a:lnTo>
                  <a:lnTo>
                    <a:pt x="2404453" y="2645816"/>
                  </a:lnTo>
                  <a:close/>
                </a:path>
                <a:path w="2872740" h="3088640">
                  <a:moveTo>
                    <a:pt x="2521508" y="2545702"/>
                  </a:moveTo>
                  <a:lnTo>
                    <a:pt x="2518079" y="2537079"/>
                  </a:lnTo>
                  <a:lnTo>
                    <a:pt x="2512720" y="2538920"/>
                  </a:lnTo>
                  <a:lnTo>
                    <a:pt x="2513749" y="2541867"/>
                  </a:lnTo>
                  <a:lnTo>
                    <a:pt x="2515717" y="2547797"/>
                  </a:lnTo>
                  <a:lnTo>
                    <a:pt x="2517635" y="2547099"/>
                  </a:lnTo>
                  <a:lnTo>
                    <a:pt x="2519527" y="2546375"/>
                  </a:lnTo>
                  <a:lnTo>
                    <a:pt x="2521508" y="2545702"/>
                  </a:lnTo>
                  <a:close/>
                </a:path>
                <a:path w="2872740" h="3088640">
                  <a:moveTo>
                    <a:pt x="2529725" y="2454706"/>
                  </a:moveTo>
                  <a:lnTo>
                    <a:pt x="2528544" y="2450604"/>
                  </a:lnTo>
                  <a:lnTo>
                    <a:pt x="2520188" y="2441448"/>
                  </a:lnTo>
                  <a:lnTo>
                    <a:pt x="2516632" y="2434590"/>
                  </a:lnTo>
                  <a:lnTo>
                    <a:pt x="2505621" y="2435618"/>
                  </a:lnTo>
                  <a:lnTo>
                    <a:pt x="2523553" y="2460853"/>
                  </a:lnTo>
                  <a:lnTo>
                    <a:pt x="2529725" y="2454706"/>
                  </a:lnTo>
                  <a:close/>
                </a:path>
                <a:path w="2872740" h="3088640">
                  <a:moveTo>
                    <a:pt x="2605633" y="3062909"/>
                  </a:moveTo>
                  <a:lnTo>
                    <a:pt x="2594191" y="3055264"/>
                  </a:lnTo>
                  <a:lnTo>
                    <a:pt x="2587904" y="3061436"/>
                  </a:lnTo>
                  <a:lnTo>
                    <a:pt x="2587802" y="3062059"/>
                  </a:lnTo>
                  <a:lnTo>
                    <a:pt x="2587117" y="3063671"/>
                  </a:lnTo>
                  <a:lnTo>
                    <a:pt x="2598445" y="3070364"/>
                  </a:lnTo>
                  <a:lnTo>
                    <a:pt x="2601836" y="3071317"/>
                  </a:lnTo>
                  <a:lnTo>
                    <a:pt x="2605367" y="3066643"/>
                  </a:lnTo>
                  <a:lnTo>
                    <a:pt x="2605633" y="3062909"/>
                  </a:lnTo>
                  <a:close/>
                </a:path>
                <a:path w="2872740" h="3088640">
                  <a:moveTo>
                    <a:pt x="2652153" y="2430488"/>
                  </a:moveTo>
                  <a:lnTo>
                    <a:pt x="2647607" y="2425192"/>
                  </a:lnTo>
                  <a:lnTo>
                    <a:pt x="2643162" y="2419921"/>
                  </a:lnTo>
                  <a:lnTo>
                    <a:pt x="2637536" y="2413355"/>
                  </a:lnTo>
                  <a:lnTo>
                    <a:pt x="2631198" y="2425293"/>
                  </a:lnTo>
                  <a:lnTo>
                    <a:pt x="2638552" y="2428392"/>
                  </a:lnTo>
                  <a:lnTo>
                    <a:pt x="2650198" y="2433256"/>
                  </a:lnTo>
                  <a:lnTo>
                    <a:pt x="2650833" y="2432329"/>
                  </a:lnTo>
                  <a:lnTo>
                    <a:pt x="2652153" y="2430488"/>
                  </a:lnTo>
                  <a:close/>
                </a:path>
                <a:path w="2872740" h="3088640">
                  <a:moveTo>
                    <a:pt x="2674645" y="3085871"/>
                  </a:moveTo>
                  <a:lnTo>
                    <a:pt x="2673578" y="3080639"/>
                  </a:lnTo>
                  <a:lnTo>
                    <a:pt x="2668930" y="3079661"/>
                  </a:lnTo>
                  <a:lnTo>
                    <a:pt x="2664409" y="3079292"/>
                  </a:lnTo>
                  <a:lnTo>
                    <a:pt x="2661640" y="3088360"/>
                  </a:lnTo>
                  <a:lnTo>
                    <a:pt x="2666962" y="3087357"/>
                  </a:lnTo>
                  <a:lnTo>
                    <a:pt x="2670784" y="3086608"/>
                  </a:lnTo>
                  <a:lnTo>
                    <a:pt x="2674645" y="3085871"/>
                  </a:lnTo>
                  <a:close/>
                </a:path>
                <a:path w="2872740" h="3088640">
                  <a:moveTo>
                    <a:pt x="2872536" y="3070123"/>
                  </a:moveTo>
                  <a:lnTo>
                    <a:pt x="2870352" y="3065742"/>
                  </a:lnTo>
                  <a:lnTo>
                    <a:pt x="2859468" y="3068574"/>
                  </a:lnTo>
                  <a:lnTo>
                    <a:pt x="2868777" y="3075254"/>
                  </a:lnTo>
                  <a:lnTo>
                    <a:pt x="2872371" y="3077794"/>
                  </a:lnTo>
                  <a:lnTo>
                    <a:pt x="2872536" y="3070123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0">
              <a:extLst>
                <a:ext uri="{FF2B5EF4-FFF2-40B4-BE49-F238E27FC236}">
                  <a16:creationId xmlns:a16="http://schemas.microsoft.com/office/drawing/2014/main" id="{F8BFAD54-9108-D594-22B0-839100BE2B56}"/>
                </a:ext>
              </a:extLst>
            </p:cNvPr>
            <p:cNvSpPr/>
            <p:nvPr/>
          </p:nvSpPr>
          <p:spPr>
            <a:xfrm>
              <a:off x="4032021" y="6334232"/>
              <a:ext cx="2463165" cy="3545204"/>
            </a:xfrm>
            <a:custGeom>
              <a:avLst/>
              <a:gdLst/>
              <a:ahLst/>
              <a:cxnLst/>
              <a:rect l="l" t="t" r="r" b="b"/>
              <a:pathLst>
                <a:path w="2463165" h="3545204">
                  <a:moveTo>
                    <a:pt x="16383" y="2628112"/>
                  </a:moveTo>
                  <a:lnTo>
                    <a:pt x="12788" y="2617127"/>
                  </a:lnTo>
                  <a:lnTo>
                    <a:pt x="7810" y="2617127"/>
                  </a:lnTo>
                  <a:lnTo>
                    <a:pt x="660" y="2624226"/>
                  </a:lnTo>
                  <a:lnTo>
                    <a:pt x="990" y="2627744"/>
                  </a:lnTo>
                  <a:lnTo>
                    <a:pt x="0" y="2632329"/>
                  </a:lnTo>
                  <a:lnTo>
                    <a:pt x="10566" y="2629636"/>
                  </a:lnTo>
                  <a:lnTo>
                    <a:pt x="16383" y="2628112"/>
                  </a:lnTo>
                  <a:close/>
                </a:path>
                <a:path w="2463165" h="3545204">
                  <a:moveTo>
                    <a:pt x="187896" y="2849181"/>
                  </a:moveTo>
                  <a:lnTo>
                    <a:pt x="179451" y="2853334"/>
                  </a:lnTo>
                  <a:lnTo>
                    <a:pt x="174688" y="2856814"/>
                  </a:lnTo>
                  <a:lnTo>
                    <a:pt x="171856" y="2861538"/>
                  </a:lnTo>
                  <a:lnTo>
                    <a:pt x="169214" y="2869387"/>
                  </a:lnTo>
                  <a:lnTo>
                    <a:pt x="187896" y="2849181"/>
                  </a:lnTo>
                  <a:close/>
                </a:path>
                <a:path w="2463165" h="3545204">
                  <a:moveTo>
                    <a:pt x="203022" y="773112"/>
                  </a:moveTo>
                  <a:lnTo>
                    <a:pt x="202806" y="770458"/>
                  </a:lnTo>
                  <a:lnTo>
                    <a:pt x="200253" y="768502"/>
                  </a:lnTo>
                  <a:lnTo>
                    <a:pt x="198272" y="769620"/>
                  </a:lnTo>
                  <a:lnTo>
                    <a:pt x="196354" y="771080"/>
                  </a:lnTo>
                  <a:lnTo>
                    <a:pt x="195643" y="774433"/>
                  </a:lnTo>
                  <a:lnTo>
                    <a:pt x="196799" y="776554"/>
                  </a:lnTo>
                  <a:lnTo>
                    <a:pt x="197370" y="778522"/>
                  </a:lnTo>
                  <a:lnTo>
                    <a:pt x="199936" y="777113"/>
                  </a:lnTo>
                  <a:lnTo>
                    <a:pt x="201231" y="776452"/>
                  </a:lnTo>
                  <a:lnTo>
                    <a:pt x="201866" y="774801"/>
                  </a:lnTo>
                  <a:lnTo>
                    <a:pt x="203022" y="773112"/>
                  </a:lnTo>
                  <a:close/>
                </a:path>
                <a:path w="2463165" h="3545204">
                  <a:moveTo>
                    <a:pt x="287020" y="1678178"/>
                  </a:moveTo>
                  <a:lnTo>
                    <a:pt x="274167" y="1681581"/>
                  </a:lnTo>
                  <a:lnTo>
                    <a:pt x="269252" y="1682902"/>
                  </a:lnTo>
                  <a:lnTo>
                    <a:pt x="274091" y="1686280"/>
                  </a:lnTo>
                  <a:lnTo>
                    <a:pt x="278599" y="1687156"/>
                  </a:lnTo>
                  <a:lnTo>
                    <a:pt x="282867" y="1684718"/>
                  </a:lnTo>
                  <a:lnTo>
                    <a:pt x="287020" y="1678178"/>
                  </a:lnTo>
                  <a:close/>
                </a:path>
                <a:path w="2463165" h="3545204">
                  <a:moveTo>
                    <a:pt x="353809" y="2220849"/>
                  </a:moveTo>
                  <a:lnTo>
                    <a:pt x="326961" y="2226868"/>
                  </a:lnTo>
                  <a:lnTo>
                    <a:pt x="339471" y="2238438"/>
                  </a:lnTo>
                  <a:lnTo>
                    <a:pt x="343725" y="2233257"/>
                  </a:lnTo>
                  <a:lnTo>
                    <a:pt x="353809" y="2220849"/>
                  </a:lnTo>
                  <a:close/>
                </a:path>
                <a:path w="2463165" h="3545204">
                  <a:moveTo>
                    <a:pt x="392239" y="482650"/>
                  </a:moveTo>
                  <a:lnTo>
                    <a:pt x="391858" y="474268"/>
                  </a:lnTo>
                  <a:lnTo>
                    <a:pt x="384695" y="479539"/>
                  </a:lnTo>
                  <a:lnTo>
                    <a:pt x="382003" y="481545"/>
                  </a:lnTo>
                  <a:lnTo>
                    <a:pt x="389496" y="484606"/>
                  </a:lnTo>
                  <a:lnTo>
                    <a:pt x="392239" y="482650"/>
                  </a:lnTo>
                  <a:close/>
                </a:path>
                <a:path w="2463165" h="3545204">
                  <a:moveTo>
                    <a:pt x="435013" y="405993"/>
                  </a:moveTo>
                  <a:lnTo>
                    <a:pt x="434695" y="405168"/>
                  </a:lnTo>
                  <a:lnTo>
                    <a:pt x="434301" y="403898"/>
                  </a:lnTo>
                  <a:lnTo>
                    <a:pt x="432816" y="402361"/>
                  </a:lnTo>
                  <a:lnTo>
                    <a:pt x="431520" y="402120"/>
                  </a:lnTo>
                  <a:lnTo>
                    <a:pt x="430555" y="401929"/>
                  </a:lnTo>
                  <a:lnTo>
                    <a:pt x="429183" y="403466"/>
                  </a:lnTo>
                  <a:lnTo>
                    <a:pt x="427990" y="404215"/>
                  </a:lnTo>
                  <a:lnTo>
                    <a:pt x="430326" y="407238"/>
                  </a:lnTo>
                  <a:lnTo>
                    <a:pt x="432104" y="409473"/>
                  </a:lnTo>
                  <a:lnTo>
                    <a:pt x="433425" y="407377"/>
                  </a:lnTo>
                  <a:lnTo>
                    <a:pt x="435013" y="405993"/>
                  </a:lnTo>
                  <a:close/>
                </a:path>
                <a:path w="2463165" h="3545204">
                  <a:moveTo>
                    <a:pt x="438073" y="1851075"/>
                  </a:moveTo>
                  <a:lnTo>
                    <a:pt x="435800" y="1844573"/>
                  </a:lnTo>
                  <a:lnTo>
                    <a:pt x="433184" y="1841233"/>
                  </a:lnTo>
                  <a:lnTo>
                    <a:pt x="426135" y="1842604"/>
                  </a:lnTo>
                  <a:lnTo>
                    <a:pt x="427253" y="1849818"/>
                  </a:lnTo>
                  <a:lnTo>
                    <a:pt x="431241" y="1851177"/>
                  </a:lnTo>
                  <a:lnTo>
                    <a:pt x="438073" y="1851075"/>
                  </a:lnTo>
                  <a:close/>
                </a:path>
                <a:path w="2463165" h="3545204">
                  <a:moveTo>
                    <a:pt x="449084" y="2055533"/>
                  </a:moveTo>
                  <a:lnTo>
                    <a:pt x="448970" y="2055329"/>
                  </a:lnTo>
                  <a:lnTo>
                    <a:pt x="448005" y="2053170"/>
                  </a:lnTo>
                  <a:lnTo>
                    <a:pt x="446735" y="2051062"/>
                  </a:lnTo>
                  <a:lnTo>
                    <a:pt x="444906" y="2049030"/>
                  </a:lnTo>
                  <a:lnTo>
                    <a:pt x="441515" y="2050935"/>
                  </a:lnTo>
                  <a:lnTo>
                    <a:pt x="441579" y="2051177"/>
                  </a:lnTo>
                  <a:lnTo>
                    <a:pt x="442290" y="2053412"/>
                  </a:lnTo>
                  <a:lnTo>
                    <a:pt x="443458" y="2055520"/>
                  </a:lnTo>
                  <a:lnTo>
                    <a:pt x="444830" y="2058276"/>
                  </a:lnTo>
                  <a:lnTo>
                    <a:pt x="446874" y="2056841"/>
                  </a:lnTo>
                  <a:lnTo>
                    <a:pt x="449084" y="2055533"/>
                  </a:lnTo>
                  <a:close/>
                </a:path>
                <a:path w="2463165" h="3545204">
                  <a:moveTo>
                    <a:pt x="494550" y="1450695"/>
                  </a:moveTo>
                  <a:lnTo>
                    <a:pt x="493687" y="1440510"/>
                  </a:lnTo>
                  <a:lnTo>
                    <a:pt x="493204" y="1439964"/>
                  </a:lnTo>
                  <a:lnTo>
                    <a:pt x="492264" y="1438173"/>
                  </a:lnTo>
                  <a:lnTo>
                    <a:pt x="477926" y="1443367"/>
                  </a:lnTo>
                  <a:lnTo>
                    <a:pt x="474560" y="1445691"/>
                  </a:lnTo>
                  <a:lnTo>
                    <a:pt x="476148" y="1452295"/>
                  </a:lnTo>
                  <a:lnTo>
                    <a:pt x="479285" y="1455293"/>
                  </a:lnTo>
                  <a:lnTo>
                    <a:pt x="487222" y="1452880"/>
                  </a:lnTo>
                  <a:lnTo>
                    <a:pt x="494550" y="1450695"/>
                  </a:lnTo>
                  <a:close/>
                </a:path>
                <a:path w="2463165" h="3545204">
                  <a:moveTo>
                    <a:pt x="504850" y="2748800"/>
                  </a:moveTo>
                  <a:lnTo>
                    <a:pt x="503974" y="2738691"/>
                  </a:lnTo>
                  <a:lnTo>
                    <a:pt x="503237" y="2733256"/>
                  </a:lnTo>
                  <a:lnTo>
                    <a:pt x="501192" y="2733129"/>
                  </a:lnTo>
                  <a:lnTo>
                    <a:pt x="499427" y="2732773"/>
                  </a:lnTo>
                  <a:lnTo>
                    <a:pt x="497573" y="2737040"/>
                  </a:lnTo>
                  <a:lnTo>
                    <a:pt x="495617" y="2741434"/>
                  </a:lnTo>
                  <a:lnTo>
                    <a:pt x="492125" y="2749397"/>
                  </a:lnTo>
                  <a:lnTo>
                    <a:pt x="504850" y="2748800"/>
                  </a:lnTo>
                  <a:close/>
                </a:path>
                <a:path w="2463165" h="3545204">
                  <a:moveTo>
                    <a:pt x="528459" y="339229"/>
                  </a:moveTo>
                  <a:lnTo>
                    <a:pt x="524700" y="338035"/>
                  </a:lnTo>
                  <a:lnTo>
                    <a:pt x="517347" y="335661"/>
                  </a:lnTo>
                  <a:lnTo>
                    <a:pt x="517017" y="336664"/>
                  </a:lnTo>
                  <a:lnTo>
                    <a:pt x="516432" y="338759"/>
                  </a:lnTo>
                  <a:lnTo>
                    <a:pt x="527545" y="342328"/>
                  </a:lnTo>
                  <a:lnTo>
                    <a:pt x="528459" y="339229"/>
                  </a:lnTo>
                  <a:close/>
                </a:path>
                <a:path w="2463165" h="3545204">
                  <a:moveTo>
                    <a:pt x="605929" y="1446466"/>
                  </a:moveTo>
                  <a:lnTo>
                    <a:pt x="605409" y="1445247"/>
                  </a:lnTo>
                  <a:lnTo>
                    <a:pt x="604837" y="1444028"/>
                  </a:lnTo>
                  <a:lnTo>
                    <a:pt x="604342" y="1442821"/>
                  </a:lnTo>
                  <a:lnTo>
                    <a:pt x="597712" y="1446771"/>
                  </a:lnTo>
                  <a:lnTo>
                    <a:pt x="598119" y="1447622"/>
                  </a:lnTo>
                  <a:lnTo>
                    <a:pt x="598576" y="1448485"/>
                  </a:lnTo>
                  <a:lnTo>
                    <a:pt x="598957" y="1449311"/>
                  </a:lnTo>
                  <a:lnTo>
                    <a:pt x="601294" y="1448384"/>
                  </a:lnTo>
                  <a:lnTo>
                    <a:pt x="605929" y="1446466"/>
                  </a:lnTo>
                  <a:close/>
                </a:path>
                <a:path w="2463165" h="3545204">
                  <a:moveTo>
                    <a:pt x="650100" y="3268357"/>
                  </a:moveTo>
                  <a:lnTo>
                    <a:pt x="625678" y="3250704"/>
                  </a:lnTo>
                  <a:lnTo>
                    <a:pt x="628319" y="3259493"/>
                  </a:lnTo>
                  <a:lnTo>
                    <a:pt x="633209" y="3265576"/>
                  </a:lnTo>
                  <a:lnTo>
                    <a:pt x="639813" y="3269564"/>
                  </a:lnTo>
                  <a:lnTo>
                    <a:pt x="647649" y="3272078"/>
                  </a:lnTo>
                  <a:lnTo>
                    <a:pt x="650100" y="3268357"/>
                  </a:lnTo>
                  <a:close/>
                </a:path>
                <a:path w="2463165" h="3545204">
                  <a:moveTo>
                    <a:pt x="684491" y="3545179"/>
                  </a:moveTo>
                  <a:lnTo>
                    <a:pt x="683983" y="3527323"/>
                  </a:lnTo>
                  <a:lnTo>
                    <a:pt x="670953" y="3529711"/>
                  </a:lnTo>
                  <a:lnTo>
                    <a:pt x="673341" y="3543477"/>
                  </a:lnTo>
                  <a:lnTo>
                    <a:pt x="684491" y="3545179"/>
                  </a:lnTo>
                  <a:close/>
                </a:path>
                <a:path w="2463165" h="3545204">
                  <a:moveTo>
                    <a:pt x="757986" y="4445"/>
                  </a:moveTo>
                  <a:lnTo>
                    <a:pt x="757783" y="2209"/>
                  </a:lnTo>
                  <a:lnTo>
                    <a:pt x="757682" y="0"/>
                  </a:lnTo>
                  <a:lnTo>
                    <a:pt x="754989" y="254"/>
                  </a:lnTo>
                  <a:lnTo>
                    <a:pt x="753694" y="381"/>
                  </a:lnTo>
                  <a:lnTo>
                    <a:pt x="754608" y="4902"/>
                  </a:lnTo>
                  <a:lnTo>
                    <a:pt x="755243" y="7112"/>
                  </a:lnTo>
                  <a:lnTo>
                    <a:pt x="755319" y="7239"/>
                  </a:lnTo>
                  <a:lnTo>
                    <a:pt x="757923" y="6870"/>
                  </a:lnTo>
                  <a:lnTo>
                    <a:pt x="757897" y="6692"/>
                  </a:lnTo>
                  <a:lnTo>
                    <a:pt x="757986" y="4445"/>
                  </a:lnTo>
                  <a:close/>
                </a:path>
                <a:path w="2463165" h="3545204">
                  <a:moveTo>
                    <a:pt x="920038" y="1334909"/>
                  </a:moveTo>
                  <a:lnTo>
                    <a:pt x="912228" y="1328623"/>
                  </a:lnTo>
                  <a:lnTo>
                    <a:pt x="905865" y="1328407"/>
                  </a:lnTo>
                  <a:lnTo>
                    <a:pt x="899655" y="1336014"/>
                  </a:lnTo>
                  <a:lnTo>
                    <a:pt x="906145" y="1338186"/>
                  </a:lnTo>
                  <a:lnTo>
                    <a:pt x="912710" y="1341678"/>
                  </a:lnTo>
                  <a:lnTo>
                    <a:pt x="920038" y="1334909"/>
                  </a:lnTo>
                  <a:close/>
                </a:path>
                <a:path w="2463165" h="3545204">
                  <a:moveTo>
                    <a:pt x="943038" y="2148954"/>
                  </a:moveTo>
                  <a:lnTo>
                    <a:pt x="941451" y="2146922"/>
                  </a:lnTo>
                  <a:lnTo>
                    <a:pt x="939939" y="2144852"/>
                  </a:lnTo>
                  <a:lnTo>
                    <a:pt x="938123" y="2142807"/>
                  </a:lnTo>
                  <a:lnTo>
                    <a:pt x="935951" y="2144179"/>
                  </a:lnTo>
                  <a:lnTo>
                    <a:pt x="937133" y="2146592"/>
                  </a:lnTo>
                  <a:lnTo>
                    <a:pt x="939609" y="2151100"/>
                  </a:lnTo>
                  <a:lnTo>
                    <a:pt x="940752" y="2150402"/>
                  </a:lnTo>
                  <a:lnTo>
                    <a:pt x="943038" y="2148954"/>
                  </a:lnTo>
                  <a:close/>
                </a:path>
                <a:path w="2463165" h="3545204">
                  <a:moveTo>
                    <a:pt x="967232" y="2275916"/>
                  </a:moveTo>
                  <a:lnTo>
                    <a:pt x="967041" y="2275484"/>
                  </a:lnTo>
                  <a:lnTo>
                    <a:pt x="966317" y="2273935"/>
                  </a:lnTo>
                  <a:lnTo>
                    <a:pt x="964933" y="2272703"/>
                  </a:lnTo>
                  <a:lnTo>
                    <a:pt x="963764" y="2271331"/>
                  </a:lnTo>
                  <a:lnTo>
                    <a:pt x="962139" y="2273731"/>
                  </a:lnTo>
                  <a:lnTo>
                    <a:pt x="960970" y="2275332"/>
                  </a:lnTo>
                  <a:lnTo>
                    <a:pt x="962190" y="2276437"/>
                  </a:lnTo>
                  <a:lnTo>
                    <a:pt x="963295" y="2278100"/>
                  </a:lnTo>
                  <a:lnTo>
                    <a:pt x="964247" y="2278075"/>
                  </a:lnTo>
                  <a:lnTo>
                    <a:pt x="965276" y="2278011"/>
                  </a:lnTo>
                  <a:lnTo>
                    <a:pt x="967232" y="2275916"/>
                  </a:lnTo>
                  <a:close/>
                </a:path>
                <a:path w="2463165" h="3545204">
                  <a:moveTo>
                    <a:pt x="972235" y="2449030"/>
                  </a:moveTo>
                  <a:lnTo>
                    <a:pt x="968768" y="2443518"/>
                  </a:lnTo>
                  <a:lnTo>
                    <a:pt x="965504" y="2442730"/>
                  </a:lnTo>
                  <a:lnTo>
                    <a:pt x="959891" y="2447048"/>
                  </a:lnTo>
                  <a:lnTo>
                    <a:pt x="963866" y="2451443"/>
                  </a:lnTo>
                  <a:lnTo>
                    <a:pt x="966901" y="2453309"/>
                  </a:lnTo>
                  <a:lnTo>
                    <a:pt x="972235" y="2449030"/>
                  </a:lnTo>
                  <a:close/>
                </a:path>
                <a:path w="2463165" h="3545204">
                  <a:moveTo>
                    <a:pt x="986015" y="1129588"/>
                  </a:moveTo>
                  <a:lnTo>
                    <a:pt x="984529" y="1128458"/>
                  </a:lnTo>
                  <a:lnTo>
                    <a:pt x="983107" y="1127048"/>
                  </a:lnTo>
                  <a:lnTo>
                    <a:pt x="980948" y="1126159"/>
                  </a:lnTo>
                  <a:lnTo>
                    <a:pt x="979601" y="1128014"/>
                  </a:lnTo>
                  <a:lnTo>
                    <a:pt x="977798" y="1129804"/>
                  </a:lnTo>
                  <a:lnTo>
                    <a:pt x="980249" y="1131036"/>
                  </a:lnTo>
                  <a:lnTo>
                    <a:pt x="981837" y="1132230"/>
                  </a:lnTo>
                  <a:lnTo>
                    <a:pt x="983526" y="1132484"/>
                  </a:lnTo>
                  <a:lnTo>
                    <a:pt x="984186" y="1132598"/>
                  </a:lnTo>
                  <a:lnTo>
                    <a:pt x="985227" y="1130617"/>
                  </a:lnTo>
                  <a:lnTo>
                    <a:pt x="986015" y="1129588"/>
                  </a:lnTo>
                  <a:close/>
                </a:path>
                <a:path w="2463165" h="3545204">
                  <a:moveTo>
                    <a:pt x="986523" y="2304478"/>
                  </a:moveTo>
                  <a:lnTo>
                    <a:pt x="985786" y="2301519"/>
                  </a:lnTo>
                  <a:lnTo>
                    <a:pt x="985164" y="2298547"/>
                  </a:lnTo>
                  <a:lnTo>
                    <a:pt x="984110" y="2295664"/>
                  </a:lnTo>
                  <a:lnTo>
                    <a:pt x="984046" y="2295448"/>
                  </a:lnTo>
                  <a:lnTo>
                    <a:pt x="980160" y="2296122"/>
                  </a:lnTo>
                  <a:lnTo>
                    <a:pt x="980186" y="2296388"/>
                  </a:lnTo>
                  <a:lnTo>
                    <a:pt x="980147" y="2299335"/>
                  </a:lnTo>
                  <a:lnTo>
                    <a:pt x="980516" y="2302306"/>
                  </a:lnTo>
                  <a:lnTo>
                    <a:pt x="980782" y="2305253"/>
                  </a:lnTo>
                  <a:lnTo>
                    <a:pt x="982726" y="2304999"/>
                  </a:lnTo>
                  <a:lnTo>
                    <a:pt x="984592" y="2304719"/>
                  </a:lnTo>
                  <a:lnTo>
                    <a:pt x="986523" y="2304478"/>
                  </a:lnTo>
                  <a:close/>
                </a:path>
                <a:path w="2463165" h="3545204">
                  <a:moveTo>
                    <a:pt x="1012698" y="1516773"/>
                  </a:moveTo>
                  <a:lnTo>
                    <a:pt x="1011504" y="1514995"/>
                  </a:lnTo>
                  <a:lnTo>
                    <a:pt x="1010259" y="1511439"/>
                  </a:lnTo>
                  <a:lnTo>
                    <a:pt x="1007808" y="1514348"/>
                  </a:lnTo>
                  <a:lnTo>
                    <a:pt x="1005598" y="1515935"/>
                  </a:lnTo>
                  <a:lnTo>
                    <a:pt x="1005725" y="1517167"/>
                  </a:lnTo>
                  <a:lnTo>
                    <a:pt x="1005928" y="1518754"/>
                  </a:lnTo>
                  <a:lnTo>
                    <a:pt x="1008011" y="1520291"/>
                  </a:lnTo>
                  <a:lnTo>
                    <a:pt x="1009561" y="1521345"/>
                  </a:lnTo>
                  <a:lnTo>
                    <a:pt x="1009916" y="1521548"/>
                  </a:lnTo>
                  <a:lnTo>
                    <a:pt x="1012609" y="1519580"/>
                  </a:lnTo>
                  <a:lnTo>
                    <a:pt x="1012698" y="1516773"/>
                  </a:lnTo>
                  <a:close/>
                </a:path>
                <a:path w="2463165" h="3545204">
                  <a:moveTo>
                    <a:pt x="1012964" y="1581302"/>
                  </a:moveTo>
                  <a:lnTo>
                    <a:pt x="1012837" y="1575968"/>
                  </a:lnTo>
                  <a:lnTo>
                    <a:pt x="1011072" y="1574279"/>
                  </a:lnTo>
                  <a:lnTo>
                    <a:pt x="1009256" y="1572615"/>
                  </a:lnTo>
                  <a:lnTo>
                    <a:pt x="1004684" y="1573885"/>
                  </a:lnTo>
                  <a:lnTo>
                    <a:pt x="999426" y="1573847"/>
                  </a:lnTo>
                  <a:lnTo>
                    <a:pt x="1000798" y="1578610"/>
                  </a:lnTo>
                  <a:lnTo>
                    <a:pt x="1000747" y="1582940"/>
                  </a:lnTo>
                  <a:lnTo>
                    <a:pt x="1004671" y="1585899"/>
                  </a:lnTo>
                  <a:lnTo>
                    <a:pt x="1010666" y="1585302"/>
                  </a:lnTo>
                  <a:lnTo>
                    <a:pt x="1012964" y="1581302"/>
                  </a:lnTo>
                  <a:close/>
                </a:path>
                <a:path w="2463165" h="3545204">
                  <a:moveTo>
                    <a:pt x="1016520" y="1758619"/>
                  </a:moveTo>
                  <a:lnTo>
                    <a:pt x="1006360" y="1754746"/>
                  </a:lnTo>
                  <a:lnTo>
                    <a:pt x="1005573" y="1756994"/>
                  </a:lnTo>
                  <a:lnTo>
                    <a:pt x="1004836" y="1759216"/>
                  </a:lnTo>
                  <a:lnTo>
                    <a:pt x="1003998" y="1761477"/>
                  </a:lnTo>
                  <a:lnTo>
                    <a:pt x="1014209" y="1764766"/>
                  </a:lnTo>
                  <a:lnTo>
                    <a:pt x="1014996" y="1762734"/>
                  </a:lnTo>
                  <a:lnTo>
                    <a:pt x="1015758" y="1760639"/>
                  </a:lnTo>
                  <a:lnTo>
                    <a:pt x="1016520" y="1758619"/>
                  </a:lnTo>
                  <a:close/>
                </a:path>
                <a:path w="2463165" h="3545204">
                  <a:moveTo>
                    <a:pt x="1022756" y="1823288"/>
                  </a:moveTo>
                  <a:lnTo>
                    <a:pt x="1022718" y="1821954"/>
                  </a:lnTo>
                  <a:lnTo>
                    <a:pt x="1022629" y="1819262"/>
                  </a:lnTo>
                  <a:lnTo>
                    <a:pt x="1019975" y="1819910"/>
                  </a:lnTo>
                  <a:lnTo>
                    <a:pt x="1017231" y="1820545"/>
                  </a:lnTo>
                  <a:lnTo>
                    <a:pt x="1014564" y="1821180"/>
                  </a:lnTo>
                  <a:lnTo>
                    <a:pt x="1014691" y="1822043"/>
                  </a:lnTo>
                  <a:lnTo>
                    <a:pt x="1014844" y="1822894"/>
                  </a:lnTo>
                  <a:lnTo>
                    <a:pt x="1014958" y="1823758"/>
                  </a:lnTo>
                  <a:lnTo>
                    <a:pt x="1017574" y="1823605"/>
                  </a:lnTo>
                  <a:lnTo>
                    <a:pt x="1022756" y="1823288"/>
                  </a:lnTo>
                  <a:close/>
                </a:path>
                <a:path w="2463165" h="3545204">
                  <a:moveTo>
                    <a:pt x="1028357" y="1456804"/>
                  </a:moveTo>
                  <a:lnTo>
                    <a:pt x="1019721" y="1453197"/>
                  </a:lnTo>
                  <a:lnTo>
                    <a:pt x="1017828" y="1457058"/>
                  </a:lnTo>
                  <a:lnTo>
                    <a:pt x="1016368" y="1461198"/>
                  </a:lnTo>
                  <a:lnTo>
                    <a:pt x="1016139" y="1461719"/>
                  </a:lnTo>
                  <a:lnTo>
                    <a:pt x="1017295" y="1462697"/>
                  </a:lnTo>
                  <a:lnTo>
                    <a:pt x="1018387" y="1464246"/>
                  </a:lnTo>
                  <a:lnTo>
                    <a:pt x="1028357" y="1456804"/>
                  </a:lnTo>
                  <a:close/>
                </a:path>
                <a:path w="2463165" h="3545204">
                  <a:moveTo>
                    <a:pt x="1032446" y="2148052"/>
                  </a:moveTo>
                  <a:lnTo>
                    <a:pt x="1028306" y="2135340"/>
                  </a:lnTo>
                  <a:lnTo>
                    <a:pt x="1025385" y="2139124"/>
                  </a:lnTo>
                  <a:lnTo>
                    <a:pt x="1021372" y="2144204"/>
                  </a:lnTo>
                  <a:lnTo>
                    <a:pt x="1032446" y="2148052"/>
                  </a:lnTo>
                  <a:close/>
                </a:path>
                <a:path w="2463165" h="3545204">
                  <a:moveTo>
                    <a:pt x="1036802" y="1962861"/>
                  </a:moveTo>
                  <a:lnTo>
                    <a:pt x="1030795" y="1948395"/>
                  </a:lnTo>
                  <a:lnTo>
                    <a:pt x="1009662" y="1959521"/>
                  </a:lnTo>
                  <a:lnTo>
                    <a:pt x="1010678" y="1963318"/>
                  </a:lnTo>
                  <a:lnTo>
                    <a:pt x="1036802" y="1962861"/>
                  </a:lnTo>
                  <a:close/>
                </a:path>
                <a:path w="2463165" h="3545204">
                  <a:moveTo>
                    <a:pt x="1054468" y="1341742"/>
                  </a:moveTo>
                  <a:lnTo>
                    <a:pt x="1051598" y="1341818"/>
                  </a:lnTo>
                  <a:lnTo>
                    <a:pt x="1048753" y="1341920"/>
                  </a:lnTo>
                  <a:lnTo>
                    <a:pt x="1045870" y="1341996"/>
                  </a:lnTo>
                  <a:lnTo>
                    <a:pt x="1045819" y="1344549"/>
                  </a:lnTo>
                  <a:lnTo>
                    <a:pt x="1054442" y="1345044"/>
                  </a:lnTo>
                  <a:lnTo>
                    <a:pt x="1054468" y="1343926"/>
                  </a:lnTo>
                  <a:lnTo>
                    <a:pt x="1054442" y="1342834"/>
                  </a:lnTo>
                  <a:lnTo>
                    <a:pt x="1054468" y="1341742"/>
                  </a:lnTo>
                  <a:close/>
                </a:path>
                <a:path w="2463165" h="3545204">
                  <a:moveTo>
                    <a:pt x="1114183" y="1828444"/>
                  </a:moveTo>
                  <a:lnTo>
                    <a:pt x="1078369" y="1825866"/>
                  </a:lnTo>
                  <a:lnTo>
                    <a:pt x="1079296" y="1835924"/>
                  </a:lnTo>
                  <a:lnTo>
                    <a:pt x="1083843" y="1837905"/>
                  </a:lnTo>
                  <a:lnTo>
                    <a:pt x="1090218" y="1837588"/>
                  </a:lnTo>
                  <a:lnTo>
                    <a:pt x="1096327" y="1837474"/>
                  </a:lnTo>
                  <a:lnTo>
                    <a:pt x="1102499" y="1836839"/>
                  </a:lnTo>
                  <a:lnTo>
                    <a:pt x="1108519" y="1834299"/>
                  </a:lnTo>
                  <a:lnTo>
                    <a:pt x="1114183" y="1828444"/>
                  </a:lnTo>
                  <a:close/>
                </a:path>
                <a:path w="2463165" h="3545204">
                  <a:moveTo>
                    <a:pt x="1144079" y="1592961"/>
                  </a:moveTo>
                  <a:lnTo>
                    <a:pt x="1138809" y="1594853"/>
                  </a:lnTo>
                  <a:lnTo>
                    <a:pt x="1135341" y="1597164"/>
                  </a:lnTo>
                  <a:lnTo>
                    <a:pt x="1141526" y="1603235"/>
                  </a:lnTo>
                  <a:lnTo>
                    <a:pt x="1142657" y="1598790"/>
                  </a:lnTo>
                  <a:lnTo>
                    <a:pt x="1144079" y="1592961"/>
                  </a:lnTo>
                  <a:close/>
                </a:path>
                <a:path w="2463165" h="3545204">
                  <a:moveTo>
                    <a:pt x="1198333" y="1823110"/>
                  </a:moveTo>
                  <a:lnTo>
                    <a:pt x="1196860" y="1821967"/>
                  </a:lnTo>
                  <a:lnTo>
                    <a:pt x="1195501" y="1820430"/>
                  </a:lnTo>
                  <a:lnTo>
                    <a:pt x="1193165" y="1819630"/>
                  </a:lnTo>
                  <a:lnTo>
                    <a:pt x="1190866" y="1821700"/>
                  </a:lnTo>
                  <a:lnTo>
                    <a:pt x="1191082" y="1824240"/>
                  </a:lnTo>
                  <a:lnTo>
                    <a:pt x="1192441" y="1825790"/>
                  </a:lnTo>
                  <a:lnTo>
                    <a:pt x="1193965" y="1828647"/>
                  </a:lnTo>
                  <a:lnTo>
                    <a:pt x="1197203" y="1824570"/>
                  </a:lnTo>
                  <a:lnTo>
                    <a:pt x="1198333" y="1823110"/>
                  </a:lnTo>
                  <a:close/>
                </a:path>
                <a:path w="2463165" h="3545204">
                  <a:moveTo>
                    <a:pt x="1210602" y="1469936"/>
                  </a:moveTo>
                  <a:lnTo>
                    <a:pt x="1202677" y="1469491"/>
                  </a:lnTo>
                  <a:lnTo>
                    <a:pt x="1202245" y="1471599"/>
                  </a:lnTo>
                  <a:lnTo>
                    <a:pt x="1209941" y="1474076"/>
                  </a:lnTo>
                  <a:lnTo>
                    <a:pt x="1210157" y="1472704"/>
                  </a:lnTo>
                  <a:lnTo>
                    <a:pt x="1210398" y="1471320"/>
                  </a:lnTo>
                  <a:lnTo>
                    <a:pt x="1210602" y="1469936"/>
                  </a:lnTo>
                  <a:close/>
                </a:path>
                <a:path w="2463165" h="3545204">
                  <a:moveTo>
                    <a:pt x="1245489" y="1096162"/>
                  </a:moveTo>
                  <a:lnTo>
                    <a:pt x="1242428" y="1092847"/>
                  </a:lnTo>
                  <a:lnTo>
                    <a:pt x="1241653" y="1093139"/>
                  </a:lnTo>
                  <a:lnTo>
                    <a:pt x="1239532" y="1093863"/>
                  </a:lnTo>
                  <a:lnTo>
                    <a:pt x="1237894" y="1095794"/>
                  </a:lnTo>
                  <a:lnTo>
                    <a:pt x="1234833" y="1098245"/>
                  </a:lnTo>
                  <a:lnTo>
                    <a:pt x="1237627" y="1099908"/>
                  </a:lnTo>
                  <a:lnTo>
                    <a:pt x="1239723" y="1101915"/>
                  </a:lnTo>
                  <a:lnTo>
                    <a:pt x="1240523" y="1101496"/>
                  </a:lnTo>
                  <a:lnTo>
                    <a:pt x="1242504" y="1100518"/>
                  </a:lnTo>
                  <a:lnTo>
                    <a:pt x="1244130" y="1098499"/>
                  </a:lnTo>
                  <a:lnTo>
                    <a:pt x="1245489" y="1096162"/>
                  </a:lnTo>
                  <a:close/>
                </a:path>
                <a:path w="2463165" h="3545204">
                  <a:moveTo>
                    <a:pt x="1256118" y="2360714"/>
                  </a:moveTo>
                  <a:lnTo>
                    <a:pt x="1255941" y="2359787"/>
                  </a:lnTo>
                  <a:lnTo>
                    <a:pt x="1255839" y="2358860"/>
                  </a:lnTo>
                  <a:lnTo>
                    <a:pt x="1255687" y="2357920"/>
                  </a:lnTo>
                  <a:lnTo>
                    <a:pt x="1246543" y="2358339"/>
                  </a:lnTo>
                  <a:lnTo>
                    <a:pt x="1246543" y="2359774"/>
                  </a:lnTo>
                  <a:lnTo>
                    <a:pt x="1246619" y="2362682"/>
                  </a:lnTo>
                  <a:lnTo>
                    <a:pt x="1249794" y="2362047"/>
                  </a:lnTo>
                  <a:lnTo>
                    <a:pt x="1252931" y="2361374"/>
                  </a:lnTo>
                  <a:lnTo>
                    <a:pt x="1256118" y="2360714"/>
                  </a:lnTo>
                  <a:close/>
                </a:path>
                <a:path w="2463165" h="3545204">
                  <a:moveTo>
                    <a:pt x="1275359" y="1116799"/>
                  </a:moveTo>
                  <a:lnTo>
                    <a:pt x="1273937" y="1115034"/>
                  </a:lnTo>
                  <a:lnTo>
                    <a:pt x="1271828" y="1114234"/>
                  </a:lnTo>
                  <a:lnTo>
                    <a:pt x="1269174" y="1115771"/>
                  </a:lnTo>
                  <a:lnTo>
                    <a:pt x="1269619" y="1117879"/>
                  </a:lnTo>
                  <a:lnTo>
                    <a:pt x="1270546" y="1119555"/>
                  </a:lnTo>
                  <a:lnTo>
                    <a:pt x="1271625" y="1122108"/>
                  </a:lnTo>
                  <a:lnTo>
                    <a:pt x="1273530" y="1120114"/>
                  </a:lnTo>
                  <a:lnTo>
                    <a:pt x="1275283" y="1119047"/>
                  </a:lnTo>
                  <a:lnTo>
                    <a:pt x="1275359" y="1116799"/>
                  </a:lnTo>
                  <a:close/>
                </a:path>
                <a:path w="2463165" h="3545204">
                  <a:moveTo>
                    <a:pt x="1290599" y="1204023"/>
                  </a:moveTo>
                  <a:lnTo>
                    <a:pt x="1286992" y="1200607"/>
                  </a:lnTo>
                  <a:lnTo>
                    <a:pt x="1277874" y="1196441"/>
                  </a:lnTo>
                  <a:lnTo>
                    <a:pt x="1279728" y="1203058"/>
                  </a:lnTo>
                  <a:lnTo>
                    <a:pt x="1282928" y="1214234"/>
                  </a:lnTo>
                  <a:lnTo>
                    <a:pt x="1289113" y="1208087"/>
                  </a:lnTo>
                  <a:lnTo>
                    <a:pt x="1290599" y="1204023"/>
                  </a:lnTo>
                  <a:close/>
                </a:path>
                <a:path w="2463165" h="3545204">
                  <a:moveTo>
                    <a:pt x="1319568" y="2293328"/>
                  </a:moveTo>
                  <a:lnTo>
                    <a:pt x="1318641" y="2292235"/>
                  </a:lnTo>
                  <a:lnTo>
                    <a:pt x="1316545" y="2289657"/>
                  </a:lnTo>
                  <a:lnTo>
                    <a:pt x="1315046" y="2290813"/>
                  </a:lnTo>
                  <a:lnTo>
                    <a:pt x="1313294" y="2291524"/>
                  </a:lnTo>
                  <a:lnTo>
                    <a:pt x="1312989" y="2292616"/>
                  </a:lnTo>
                  <a:lnTo>
                    <a:pt x="1312760" y="2293493"/>
                  </a:lnTo>
                  <a:lnTo>
                    <a:pt x="1314577" y="2295918"/>
                  </a:lnTo>
                  <a:lnTo>
                    <a:pt x="1316697" y="2295436"/>
                  </a:lnTo>
                  <a:lnTo>
                    <a:pt x="1318082" y="2294204"/>
                  </a:lnTo>
                  <a:lnTo>
                    <a:pt x="1319568" y="2293328"/>
                  </a:lnTo>
                  <a:close/>
                </a:path>
                <a:path w="2463165" h="3545204">
                  <a:moveTo>
                    <a:pt x="1335735" y="2010829"/>
                  </a:moveTo>
                  <a:lnTo>
                    <a:pt x="1335417" y="2009813"/>
                  </a:lnTo>
                  <a:lnTo>
                    <a:pt x="1334935" y="2008085"/>
                  </a:lnTo>
                  <a:lnTo>
                    <a:pt x="1333525" y="2006193"/>
                  </a:lnTo>
                  <a:lnTo>
                    <a:pt x="1331937" y="2005342"/>
                  </a:lnTo>
                  <a:lnTo>
                    <a:pt x="1331341" y="2004987"/>
                  </a:lnTo>
                  <a:lnTo>
                    <a:pt x="1329334" y="2007146"/>
                  </a:lnTo>
                  <a:lnTo>
                    <a:pt x="1327937" y="2008174"/>
                  </a:lnTo>
                  <a:lnTo>
                    <a:pt x="1329143" y="2009698"/>
                  </a:lnTo>
                  <a:lnTo>
                    <a:pt x="1332953" y="2014588"/>
                  </a:lnTo>
                  <a:lnTo>
                    <a:pt x="1334185" y="2012378"/>
                  </a:lnTo>
                  <a:lnTo>
                    <a:pt x="1335735" y="2010829"/>
                  </a:lnTo>
                  <a:close/>
                </a:path>
                <a:path w="2463165" h="3545204">
                  <a:moveTo>
                    <a:pt x="1359865" y="2024722"/>
                  </a:moveTo>
                  <a:lnTo>
                    <a:pt x="1351826" y="2022716"/>
                  </a:lnTo>
                  <a:lnTo>
                    <a:pt x="1347927" y="2025523"/>
                  </a:lnTo>
                  <a:lnTo>
                    <a:pt x="1346022" y="2036673"/>
                  </a:lnTo>
                  <a:lnTo>
                    <a:pt x="1359865" y="2024722"/>
                  </a:lnTo>
                  <a:close/>
                </a:path>
                <a:path w="2463165" h="3545204">
                  <a:moveTo>
                    <a:pt x="1372489" y="2155914"/>
                  </a:moveTo>
                  <a:lnTo>
                    <a:pt x="1371130" y="2155075"/>
                  </a:lnTo>
                  <a:lnTo>
                    <a:pt x="1369822" y="2153767"/>
                  </a:lnTo>
                  <a:lnTo>
                    <a:pt x="1368412" y="2153653"/>
                  </a:lnTo>
                  <a:lnTo>
                    <a:pt x="1367612" y="2153602"/>
                  </a:lnTo>
                  <a:lnTo>
                    <a:pt x="1366710" y="2155621"/>
                  </a:lnTo>
                  <a:lnTo>
                    <a:pt x="1365872" y="2156714"/>
                  </a:lnTo>
                  <a:lnTo>
                    <a:pt x="1368031" y="2158288"/>
                  </a:lnTo>
                  <a:lnTo>
                    <a:pt x="1369415" y="2159292"/>
                  </a:lnTo>
                  <a:lnTo>
                    <a:pt x="1370647" y="2157971"/>
                  </a:lnTo>
                  <a:lnTo>
                    <a:pt x="1371561" y="2156955"/>
                  </a:lnTo>
                  <a:lnTo>
                    <a:pt x="1372489" y="2155914"/>
                  </a:lnTo>
                  <a:close/>
                </a:path>
                <a:path w="2463165" h="3545204">
                  <a:moveTo>
                    <a:pt x="1415669" y="2741701"/>
                  </a:moveTo>
                  <a:lnTo>
                    <a:pt x="1413865" y="2734310"/>
                  </a:lnTo>
                  <a:lnTo>
                    <a:pt x="1398892" y="2750502"/>
                  </a:lnTo>
                  <a:lnTo>
                    <a:pt x="1408925" y="2749105"/>
                  </a:lnTo>
                  <a:lnTo>
                    <a:pt x="1414272" y="2746400"/>
                  </a:lnTo>
                  <a:lnTo>
                    <a:pt x="1415669" y="2741701"/>
                  </a:lnTo>
                  <a:close/>
                </a:path>
                <a:path w="2463165" h="3545204">
                  <a:moveTo>
                    <a:pt x="1417599" y="1569351"/>
                  </a:moveTo>
                  <a:lnTo>
                    <a:pt x="1405902" y="1564894"/>
                  </a:lnTo>
                  <a:lnTo>
                    <a:pt x="1407363" y="1571078"/>
                  </a:lnTo>
                  <a:lnTo>
                    <a:pt x="1408417" y="1575790"/>
                  </a:lnTo>
                  <a:lnTo>
                    <a:pt x="1409509" y="1580451"/>
                  </a:lnTo>
                  <a:lnTo>
                    <a:pt x="1417599" y="1569351"/>
                  </a:lnTo>
                  <a:close/>
                </a:path>
                <a:path w="2463165" h="3545204">
                  <a:moveTo>
                    <a:pt x="1426375" y="1997570"/>
                  </a:moveTo>
                  <a:lnTo>
                    <a:pt x="1425638" y="1996376"/>
                  </a:lnTo>
                  <a:lnTo>
                    <a:pt x="1425155" y="1994471"/>
                  </a:lnTo>
                  <a:lnTo>
                    <a:pt x="1424101" y="1994179"/>
                  </a:lnTo>
                  <a:lnTo>
                    <a:pt x="1423022" y="1993836"/>
                  </a:lnTo>
                  <a:lnTo>
                    <a:pt x="1421511" y="1994979"/>
                  </a:lnTo>
                  <a:lnTo>
                    <a:pt x="1419377" y="1995741"/>
                  </a:lnTo>
                  <a:lnTo>
                    <a:pt x="1420749" y="1997392"/>
                  </a:lnTo>
                  <a:lnTo>
                    <a:pt x="1421523" y="1999195"/>
                  </a:lnTo>
                  <a:lnTo>
                    <a:pt x="1422603" y="1999411"/>
                  </a:lnTo>
                  <a:lnTo>
                    <a:pt x="1423670" y="1999602"/>
                  </a:lnTo>
                  <a:lnTo>
                    <a:pt x="1425105" y="1998243"/>
                  </a:lnTo>
                  <a:lnTo>
                    <a:pt x="1426375" y="1997570"/>
                  </a:lnTo>
                  <a:close/>
                </a:path>
                <a:path w="2463165" h="3545204">
                  <a:moveTo>
                    <a:pt x="1433017" y="1153401"/>
                  </a:moveTo>
                  <a:lnTo>
                    <a:pt x="1431556" y="1151369"/>
                  </a:lnTo>
                  <a:lnTo>
                    <a:pt x="1430959" y="1149642"/>
                  </a:lnTo>
                  <a:lnTo>
                    <a:pt x="1429258" y="1150289"/>
                  </a:lnTo>
                  <a:lnTo>
                    <a:pt x="1426895" y="1150480"/>
                  </a:lnTo>
                  <a:lnTo>
                    <a:pt x="1426006" y="1151699"/>
                  </a:lnTo>
                  <a:lnTo>
                    <a:pt x="1425282" y="1152753"/>
                  </a:lnTo>
                  <a:lnTo>
                    <a:pt x="1426235" y="1155014"/>
                  </a:lnTo>
                  <a:lnTo>
                    <a:pt x="1426616" y="1158290"/>
                  </a:lnTo>
                  <a:lnTo>
                    <a:pt x="1429613" y="1156601"/>
                  </a:lnTo>
                  <a:lnTo>
                    <a:pt x="1432013" y="1156030"/>
                  </a:lnTo>
                  <a:lnTo>
                    <a:pt x="1432521" y="1154709"/>
                  </a:lnTo>
                  <a:lnTo>
                    <a:pt x="1433017" y="1153401"/>
                  </a:lnTo>
                  <a:close/>
                </a:path>
                <a:path w="2463165" h="3545204">
                  <a:moveTo>
                    <a:pt x="1434426" y="2685199"/>
                  </a:moveTo>
                  <a:lnTo>
                    <a:pt x="1432852" y="2677388"/>
                  </a:lnTo>
                  <a:lnTo>
                    <a:pt x="1429004" y="2673058"/>
                  </a:lnTo>
                  <a:lnTo>
                    <a:pt x="1421942" y="2671737"/>
                  </a:lnTo>
                  <a:lnTo>
                    <a:pt x="1410754" y="2672994"/>
                  </a:lnTo>
                  <a:lnTo>
                    <a:pt x="1434426" y="2685199"/>
                  </a:lnTo>
                  <a:close/>
                </a:path>
                <a:path w="2463165" h="3545204">
                  <a:moveTo>
                    <a:pt x="1469364" y="1739049"/>
                  </a:moveTo>
                  <a:lnTo>
                    <a:pt x="1468920" y="1736801"/>
                  </a:lnTo>
                  <a:lnTo>
                    <a:pt x="1469034" y="1734832"/>
                  </a:lnTo>
                  <a:lnTo>
                    <a:pt x="1468208" y="1734540"/>
                  </a:lnTo>
                  <a:lnTo>
                    <a:pt x="1466456" y="1734007"/>
                  </a:lnTo>
                  <a:lnTo>
                    <a:pt x="1463128" y="1741106"/>
                  </a:lnTo>
                  <a:lnTo>
                    <a:pt x="1461503" y="1744662"/>
                  </a:lnTo>
                  <a:lnTo>
                    <a:pt x="1465389" y="1744357"/>
                  </a:lnTo>
                  <a:lnTo>
                    <a:pt x="1467485" y="1742757"/>
                  </a:lnTo>
                  <a:lnTo>
                    <a:pt x="1468602" y="1740649"/>
                  </a:lnTo>
                  <a:lnTo>
                    <a:pt x="1469364" y="1739049"/>
                  </a:lnTo>
                  <a:close/>
                </a:path>
                <a:path w="2463165" h="3545204">
                  <a:moveTo>
                    <a:pt x="1524190" y="2456078"/>
                  </a:moveTo>
                  <a:lnTo>
                    <a:pt x="1515656" y="2439428"/>
                  </a:lnTo>
                  <a:lnTo>
                    <a:pt x="1514348" y="2440165"/>
                  </a:lnTo>
                  <a:lnTo>
                    <a:pt x="1511617" y="2441651"/>
                  </a:lnTo>
                  <a:lnTo>
                    <a:pt x="1513027" y="2446934"/>
                  </a:lnTo>
                  <a:lnTo>
                    <a:pt x="1514208" y="2452332"/>
                  </a:lnTo>
                  <a:lnTo>
                    <a:pt x="1524190" y="2456078"/>
                  </a:lnTo>
                  <a:close/>
                </a:path>
                <a:path w="2463165" h="3545204">
                  <a:moveTo>
                    <a:pt x="1531581" y="3383508"/>
                  </a:moveTo>
                  <a:lnTo>
                    <a:pt x="1526489" y="3375050"/>
                  </a:lnTo>
                  <a:lnTo>
                    <a:pt x="1523072" y="3371977"/>
                  </a:lnTo>
                  <a:lnTo>
                    <a:pt x="1519809" y="3374085"/>
                  </a:lnTo>
                  <a:lnTo>
                    <a:pt x="1515173" y="3381146"/>
                  </a:lnTo>
                  <a:lnTo>
                    <a:pt x="1531581" y="3383508"/>
                  </a:lnTo>
                  <a:close/>
                </a:path>
                <a:path w="2463165" h="3545204">
                  <a:moveTo>
                    <a:pt x="1537081" y="2423591"/>
                  </a:moveTo>
                  <a:lnTo>
                    <a:pt x="1536268" y="2422664"/>
                  </a:lnTo>
                  <a:lnTo>
                    <a:pt x="1535430" y="2421725"/>
                  </a:lnTo>
                  <a:lnTo>
                    <a:pt x="1534604" y="2420785"/>
                  </a:lnTo>
                  <a:lnTo>
                    <a:pt x="1532966" y="2421737"/>
                  </a:lnTo>
                  <a:lnTo>
                    <a:pt x="1530527" y="2422296"/>
                  </a:lnTo>
                  <a:lnTo>
                    <a:pt x="1528889" y="2425420"/>
                  </a:lnTo>
                  <a:lnTo>
                    <a:pt x="1529346" y="2427884"/>
                  </a:lnTo>
                  <a:lnTo>
                    <a:pt x="1529003" y="2433955"/>
                  </a:lnTo>
                  <a:lnTo>
                    <a:pt x="1533309" y="2428456"/>
                  </a:lnTo>
                  <a:lnTo>
                    <a:pt x="1537081" y="2423591"/>
                  </a:lnTo>
                  <a:close/>
                </a:path>
                <a:path w="2463165" h="3545204">
                  <a:moveTo>
                    <a:pt x="1543138" y="2110448"/>
                  </a:moveTo>
                  <a:lnTo>
                    <a:pt x="1543037" y="2106180"/>
                  </a:lnTo>
                  <a:lnTo>
                    <a:pt x="1541792" y="2102688"/>
                  </a:lnTo>
                  <a:lnTo>
                    <a:pt x="1533347" y="2104593"/>
                  </a:lnTo>
                  <a:lnTo>
                    <a:pt x="1535569" y="2107311"/>
                  </a:lnTo>
                  <a:lnTo>
                    <a:pt x="1540040" y="2112708"/>
                  </a:lnTo>
                  <a:lnTo>
                    <a:pt x="1541043" y="2111959"/>
                  </a:lnTo>
                  <a:lnTo>
                    <a:pt x="1543138" y="2110448"/>
                  </a:lnTo>
                  <a:close/>
                </a:path>
                <a:path w="2463165" h="3545204">
                  <a:moveTo>
                    <a:pt x="1575066" y="2369769"/>
                  </a:moveTo>
                  <a:lnTo>
                    <a:pt x="1574393" y="2367089"/>
                  </a:lnTo>
                  <a:lnTo>
                    <a:pt x="1573682" y="2364371"/>
                  </a:lnTo>
                  <a:lnTo>
                    <a:pt x="1572933" y="2361679"/>
                  </a:lnTo>
                  <a:lnTo>
                    <a:pt x="1572069" y="2361831"/>
                  </a:lnTo>
                  <a:lnTo>
                    <a:pt x="1570393" y="2362149"/>
                  </a:lnTo>
                  <a:lnTo>
                    <a:pt x="1570786" y="2367610"/>
                  </a:lnTo>
                  <a:lnTo>
                    <a:pt x="1571028" y="2370328"/>
                  </a:lnTo>
                  <a:lnTo>
                    <a:pt x="1572399" y="2370150"/>
                  </a:lnTo>
                  <a:lnTo>
                    <a:pt x="1575066" y="2369769"/>
                  </a:lnTo>
                  <a:close/>
                </a:path>
                <a:path w="2463165" h="3545204">
                  <a:moveTo>
                    <a:pt x="1598155" y="1906346"/>
                  </a:moveTo>
                  <a:lnTo>
                    <a:pt x="1596415" y="1901647"/>
                  </a:lnTo>
                  <a:lnTo>
                    <a:pt x="1594840" y="1899018"/>
                  </a:lnTo>
                  <a:lnTo>
                    <a:pt x="1594396" y="1898180"/>
                  </a:lnTo>
                  <a:lnTo>
                    <a:pt x="1588719" y="1898929"/>
                  </a:lnTo>
                  <a:lnTo>
                    <a:pt x="1582724" y="1905673"/>
                  </a:lnTo>
                  <a:lnTo>
                    <a:pt x="1579003" y="1911616"/>
                  </a:lnTo>
                  <a:lnTo>
                    <a:pt x="1573695" y="1918995"/>
                  </a:lnTo>
                  <a:lnTo>
                    <a:pt x="1582064" y="1918677"/>
                  </a:lnTo>
                  <a:lnTo>
                    <a:pt x="1588376" y="1916430"/>
                  </a:lnTo>
                  <a:lnTo>
                    <a:pt x="1593138" y="1912734"/>
                  </a:lnTo>
                  <a:lnTo>
                    <a:pt x="1596872" y="1908149"/>
                  </a:lnTo>
                  <a:lnTo>
                    <a:pt x="1598155" y="1906346"/>
                  </a:lnTo>
                  <a:close/>
                </a:path>
                <a:path w="2463165" h="3545204">
                  <a:moveTo>
                    <a:pt x="1659140" y="2112302"/>
                  </a:moveTo>
                  <a:lnTo>
                    <a:pt x="1656816" y="2109978"/>
                  </a:lnTo>
                  <a:lnTo>
                    <a:pt x="1655013" y="2107298"/>
                  </a:lnTo>
                  <a:lnTo>
                    <a:pt x="1654136" y="2107552"/>
                  </a:lnTo>
                  <a:lnTo>
                    <a:pt x="1651901" y="2108250"/>
                  </a:lnTo>
                  <a:lnTo>
                    <a:pt x="1650111" y="2110257"/>
                  </a:lnTo>
                  <a:lnTo>
                    <a:pt x="1648091" y="2111730"/>
                  </a:lnTo>
                  <a:lnTo>
                    <a:pt x="1649298" y="2113191"/>
                  </a:lnTo>
                  <a:lnTo>
                    <a:pt x="1650631" y="2115972"/>
                  </a:lnTo>
                  <a:lnTo>
                    <a:pt x="1653870" y="2115680"/>
                  </a:lnTo>
                  <a:lnTo>
                    <a:pt x="1655902" y="2113965"/>
                  </a:lnTo>
                  <a:lnTo>
                    <a:pt x="1659140" y="2112302"/>
                  </a:lnTo>
                  <a:close/>
                </a:path>
                <a:path w="2463165" h="3545204">
                  <a:moveTo>
                    <a:pt x="1683473" y="2328214"/>
                  </a:moveTo>
                  <a:lnTo>
                    <a:pt x="1683435" y="2327084"/>
                  </a:lnTo>
                  <a:lnTo>
                    <a:pt x="1683321" y="2324836"/>
                  </a:lnTo>
                  <a:lnTo>
                    <a:pt x="1674202" y="2324328"/>
                  </a:lnTo>
                  <a:lnTo>
                    <a:pt x="1674215" y="2325890"/>
                  </a:lnTo>
                  <a:lnTo>
                    <a:pt x="1674164" y="2327465"/>
                  </a:lnTo>
                  <a:lnTo>
                    <a:pt x="1674190" y="2329065"/>
                  </a:lnTo>
                  <a:lnTo>
                    <a:pt x="1677263" y="2328773"/>
                  </a:lnTo>
                  <a:lnTo>
                    <a:pt x="1680349" y="2328468"/>
                  </a:lnTo>
                  <a:lnTo>
                    <a:pt x="1683473" y="2328214"/>
                  </a:lnTo>
                  <a:close/>
                </a:path>
                <a:path w="2463165" h="3545204">
                  <a:moveTo>
                    <a:pt x="1707286" y="2343251"/>
                  </a:moveTo>
                  <a:lnTo>
                    <a:pt x="1693684" y="2337435"/>
                  </a:lnTo>
                  <a:lnTo>
                    <a:pt x="1697583" y="2344166"/>
                  </a:lnTo>
                  <a:lnTo>
                    <a:pt x="1707286" y="2343251"/>
                  </a:lnTo>
                  <a:close/>
                </a:path>
                <a:path w="2463165" h="3545204">
                  <a:moveTo>
                    <a:pt x="1751101" y="1822043"/>
                  </a:moveTo>
                  <a:lnTo>
                    <a:pt x="1741881" y="1818576"/>
                  </a:lnTo>
                  <a:lnTo>
                    <a:pt x="1732826" y="1818614"/>
                  </a:lnTo>
                  <a:lnTo>
                    <a:pt x="1713814" y="1822437"/>
                  </a:lnTo>
                  <a:lnTo>
                    <a:pt x="1720265" y="1828406"/>
                  </a:lnTo>
                  <a:lnTo>
                    <a:pt x="1724329" y="1832991"/>
                  </a:lnTo>
                  <a:lnTo>
                    <a:pt x="1732800" y="1838871"/>
                  </a:lnTo>
                  <a:lnTo>
                    <a:pt x="1738807" y="1842223"/>
                  </a:lnTo>
                  <a:lnTo>
                    <a:pt x="1746681" y="1838134"/>
                  </a:lnTo>
                  <a:lnTo>
                    <a:pt x="1745411" y="1832686"/>
                  </a:lnTo>
                  <a:lnTo>
                    <a:pt x="1740687" y="1827466"/>
                  </a:lnTo>
                  <a:lnTo>
                    <a:pt x="1741678" y="1825167"/>
                  </a:lnTo>
                  <a:lnTo>
                    <a:pt x="1741843" y="1824101"/>
                  </a:lnTo>
                  <a:lnTo>
                    <a:pt x="1751101" y="1822043"/>
                  </a:lnTo>
                  <a:close/>
                </a:path>
                <a:path w="2463165" h="3545204">
                  <a:moveTo>
                    <a:pt x="1788947" y="1903704"/>
                  </a:moveTo>
                  <a:lnTo>
                    <a:pt x="1786775" y="1903082"/>
                  </a:lnTo>
                  <a:lnTo>
                    <a:pt x="1784540" y="1902472"/>
                  </a:lnTo>
                  <a:lnTo>
                    <a:pt x="1782368" y="1901825"/>
                  </a:lnTo>
                  <a:lnTo>
                    <a:pt x="1782140" y="1902726"/>
                  </a:lnTo>
                  <a:lnTo>
                    <a:pt x="1781886" y="1903615"/>
                  </a:lnTo>
                  <a:lnTo>
                    <a:pt x="1781606" y="1904479"/>
                  </a:lnTo>
                  <a:lnTo>
                    <a:pt x="1786013" y="1905673"/>
                  </a:lnTo>
                  <a:lnTo>
                    <a:pt x="1788261" y="1906270"/>
                  </a:lnTo>
                  <a:lnTo>
                    <a:pt x="1788706" y="1904568"/>
                  </a:lnTo>
                  <a:lnTo>
                    <a:pt x="1788947" y="1903704"/>
                  </a:lnTo>
                  <a:close/>
                </a:path>
                <a:path w="2463165" h="3545204">
                  <a:moveTo>
                    <a:pt x="1798828" y="3154286"/>
                  </a:moveTo>
                  <a:lnTo>
                    <a:pt x="1778228" y="3153079"/>
                  </a:lnTo>
                  <a:lnTo>
                    <a:pt x="1765947" y="3154781"/>
                  </a:lnTo>
                  <a:lnTo>
                    <a:pt x="1760321" y="3160090"/>
                  </a:lnTo>
                  <a:lnTo>
                    <a:pt x="1759724" y="3169678"/>
                  </a:lnTo>
                  <a:lnTo>
                    <a:pt x="1769364" y="3166160"/>
                  </a:lnTo>
                  <a:lnTo>
                    <a:pt x="1779473" y="3163811"/>
                  </a:lnTo>
                  <a:lnTo>
                    <a:pt x="1789493" y="3160547"/>
                  </a:lnTo>
                  <a:lnTo>
                    <a:pt x="1798828" y="3154286"/>
                  </a:lnTo>
                  <a:close/>
                </a:path>
                <a:path w="2463165" h="3545204">
                  <a:moveTo>
                    <a:pt x="1802980" y="2326106"/>
                  </a:moveTo>
                  <a:lnTo>
                    <a:pt x="1802498" y="2324951"/>
                  </a:lnTo>
                  <a:lnTo>
                    <a:pt x="1801990" y="2323833"/>
                  </a:lnTo>
                  <a:lnTo>
                    <a:pt x="1801520" y="2322690"/>
                  </a:lnTo>
                  <a:lnTo>
                    <a:pt x="1795373" y="2325662"/>
                  </a:lnTo>
                  <a:lnTo>
                    <a:pt x="1792363" y="2327135"/>
                  </a:lnTo>
                  <a:lnTo>
                    <a:pt x="1792770" y="2328100"/>
                  </a:lnTo>
                  <a:lnTo>
                    <a:pt x="1793646" y="2330043"/>
                  </a:lnTo>
                  <a:lnTo>
                    <a:pt x="1802980" y="2326106"/>
                  </a:lnTo>
                  <a:close/>
                </a:path>
                <a:path w="2463165" h="3545204">
                  <a:moveTo>
                    <a:pt x="1879739" y="1879828"/>
                  </a:moveTo>
                  <a:lnTo>
                    <a:pt x="1877504" y="1878571"/>
                  </a:lnTo>
                  <a:lnTo>
                    <a:pt x="1876171" y="1877212"/>
                  </a:lnTo>
                  <a:lnTo>
                    <a:pt x="1875243" y="1877466"/>
                  </a:lnTo>
                  <a:lnTo>
                    <a:pt x="1873986" y="1877771"/>
                  </a:lnTo>
                  <a:lnTo>
                    <a:pt x="1872449" y="1879282"/>
                  </a:lnTo>
                  <a:lnTo>
                    <a:pt x="1872094" y="1881479"/>
                  </a:lnTo>
                  <a:lnTo>
                    <a:pt x="1873694" y="1882775"/>
                  </a:lnTo>
                  <a:lnTo>
                    <a:pt x="1874494" y="1883918"/>
                  </a:lnTo>
                  <a:lnTo>
                    <a:pt x="1879739" y="1879828"/>
                  </a:lnTo>
                  <a:close/>
                </a:path>
                <a:path w="2463165" h="3545204">
                  <a:moveTo>
                    <a:pt x="1972284" y="1767205"/>
                  </a:moveTo>
                  <a:lnTo>
                    <a:pt x="1964766" y="1759534"/>
                  </a:lnTo>
                  <a:lnTo>
                    <a:pt x="1961502" y="1765312"/>
                  </a:lnTo>
                  <a:lnTo>
                    <a:pt x="1958568" y="1771307"/>
                  </a:lnTo>
                  <a:lnTo>
                    <a:pt x="1972284" y="1767205"/>
                  </a:lnTo>
                  <a:close/>
                </a:path>
                <a:path w="2463165" h="3545204">
                  <a:moveTo>
                    <a:pt x="2025611" y="1781225"/>
                  </a:moveTo>
                  <a:lnTo>
                    <a:pt x="2017229" y="1776133"/>
                  </a:lnTo>
                  <a:lnTo>
                    <a:pt x="2016696" y="1777047"/>
                  </a:lnTo>
                  <a:lnTo>
                    <a:pt x="2016137" y="1777898"/>
                  </a:lnTo>
                  <a:lnTo>
                    <a:pt x="2015617" y="1778762"/>
                  </a:lnTo>
                  <a:lnTo>
                    <a:pt x="2020785" y="1782508"/>
                  </a:lnTo>
                  <a:lnTo>
                    <a:pt x="2023427" y="1784350"/>
                  </a:lnTo>
                  <a:lnTo>
                    <a:pt x="2024138" y="1783308"/>
                  </a:lnTo>
                  <a:lnTo>
                    <a:pt x="2024900" y="1782267"/>
                  </a:lnTo>
                  <a:lnTo>
                    <a:pt x="2025611" y="1781225"/>
                  </a:lnTo>
                  <a:close/>
                </a:path>
                <a:path w="2463165" h="3545204">
                  <a:moveTo>
                    <a:pt x="2059012" y="2259088"/>
                  </a:moveTo>
                  <a:lnTo>
                    <a:pt x="2057514" y="2257793"/>
                  </a:lnTo>
                  <a:lnTo>
                    <a:pt x="2056790" y="2256790"/>
                  </a:lnTo>
                  <a:lnTo>
                    <a:pt x="2055177" y="2258314"/>
                  </a:lnTo>
                  <a:lnTo>
                    <a:pt x="2053501" y="2259825"/>
                  </a:lnTo>
                  <a:lnTo>
                    <a:pt x="2052015" y="2261717"/>
                  </a:lnTo>
                  <a:lnTo>
                    <a:pt x="2053856" y="2263457"/>
                  </a:lnTo>
                  <a:lnTo>
                    <a:pt x="2055444" y="2265134"/>
                  </a:lnTo>
                  <a:lnTo>
                    <a:pt x="2056904" y="2262987"/>
                  </a:lnTo>
                  <a:lnTo>
                    <a:pt x="2058250" y="2261539"/>
                  </a:lnTo>
                  <a:lnTo>
                    <a:pt x="2058809" y="2259812"/>
                  </a:lnTo>
                  <a:lnTo>
                    <a:pt x="2059012" y="2259088"/>
                  </a:lnTo>
                  <a:close/>
                </a:path>
                <a:path w="2463165" h="3545204">
                  <a:moveTo>
                    <a:pt x="2070061" y="2271712"/>
                  </a:moveTo>
                  <a:lnTo>
                    <a:pt x="2068093" y="2270150"/>
                  </a:lnTo>
                  <a:lnTo>
                    <a:pt x="2066137" y="2268258"/>
                  </a:lnTo>
                  <a:lnTo>
                    <a:pt x="2065858" y="2268486"/>
                  </a:lnTo>
                  <a:lnTo>
                    <a:pt x="2064143" y="2269782"/>
                  </a:lnTo>
                  <a:lnTo>
                    <a:pt x="2062848" y="2271598"/>
                  </a:lnTo>
                  <a:lnTo>
                    <a:pt x="2061438" y="2273236"/>
                  </a:lnTo>
                  <a:lnTo>
                    <a:pt x="2062607" y="2273922"/>
                  </a:lnTo>
                  <a:lnTo>
                    <a:pt x="2063940" y="2275370"/>
                  </a:lnTo>
                  <a:lnTo>
                    <a:pt x="2066544" y="2274570"/>
                  </a:lnTo>
                  <a:lnTo>
                    <a:pt x="2067966" y="2273160"/>
                  </a:lnTo>
                  <a:lnTo>
                    <a:pt x="2070061" y="2271712"/>
                  </a:lnTo>
                  <a:close/>
                </a:path>
                <a:path w="2463165" h="3545204">
                  <a:moveTo>
                    <a:pt x="2077021" y="2211781"/>
                  </a:moveTo>
                  <a:lnTo>
                    <a:pt x="2069566" y="2211362"/>
                  </a:lnTo>
                  <a:lnTo>
                    <a:pt x="2069414" y="2213940"/>
                  </a:lnTo>
                  <a:lnTo>
                    <a:pt x="2071928" y="2214092"/>
                  </a:lnTo>
                  <a:lnTo>
                    <a:pt x="2074367" y="2214219"/>
                  </a:lnTo>
                  <a:lnTo>
                    <a:pt x="2076869" y="2214359"/>
                  </a:lnTo>
                  <a:lnTo>
                    <a:pt x="2077021" y="2211781"/>
                  </a:lnTo>
                  <a:close/>
                </a:path>
                <a:path w="2463165" h="3545204">
                  <a:moveTo>
                    <a:pt x="2130831" y="2728137"/>
                  </a:moveTo>
                  <a:lnTo>
                    <a:pt x="2125522" y="2721495"/>
                  </a:lnTo>
                  <a:lnTo>
                    <a:pt x="2119998" y="2714841"/>
                  </a:lnTo>
                  <a:lnTo>
                    <a:pt x="2113165" y="2709227"/>
                  </a:lnTo>
                  <a:lnTo>
                    <a:pt x="2103907" y="2705684"/>
                  </a:lnTo>
                  <a:lnTo>
                    <a:pt x="2108746" y="2714523"/>
                  </a:lnTo>
                  <a:lnTo>
                    <a:pt x="2114969" y="2720873"/>
                  </a:lnTo>
                  <a:lnTo>
                    <a:pt x="2122398" y="2725255"/>
                  </a:lnTo>
                  <a:lnTo>
                    <a:pt x="2130831" y="2728137"/>
                  </a:lnTo>
                  <a:close/>
                </a:path>
                <a:path w="2463165" h="3545204">
                  <a:moveTo>
                    <a:pt x="2194560" y="2406192"/>
                  </a:moveTo>
                  <a:lnTo>
                    <a:pt x="2193442" y="2397112"/>
                  </a:lnTo>
                  <a:lnTo>
                    <a:pt x="2187130" y="2394966"/>
                  </a:lnTo>
                  <a:lnTo>
                    <a:pt x="2179853" y="2393480"/>
                  </a:lnTo>
                  <a:lnTo>
                    <a:pt x="2177580" y="2405850"/>
                  </a:lnTo>
                  <a:lnTo>
                    <a:pt x="2194560" y="2406192"/>
                  </a:lnTo>
                  <a:close/>
                </a:path>
                <a:path w="2463165" h="3545204">
                  <a:moveTo>
                    <a:pt x="2259126" y="3156839"/>
                  </a:moveTo>
                  <a:lnTo>
                    <a:pt x="2258301" y="3151060"/>
                  </a:lnTo>
                  <a:lnTo>
                    <a:pt x="2256929" y="3140621"/>
                  </a:lnTo>
                  <a:lnTo>
                    <a:pt x="2233282" y="3156242"/>
                  </a:lnTo>
                  <a:lnTo>
                    <a:pt x="2259126" y="3156839"/>
                  </a:lnTo>
                  <a:close/>
                </a:path>
                <a:path w="2463165" h="3545204">
                  <a:moveTo>
                    <a:pt x="2463012" y="2484069"/>
                  </a:moveTo>
                  <a:lnTo>
                    <a:pt x="2445562" y="2467953"/>
                  </a:lnTo>
                  <a:lnTo>
                    <a:pt x="2448649" y="2489073"/>
                  </a:lnTo>
                  <a:lnTo>
                    <a:pt x="2463012" y="2484069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1">
              <a:extLst>
                <a:ext uri="{FF2B5EF4-FFF2-40B4-BE49-F238E27FC236}">
                  <a16:creationId xmlns:a16="http://schemas.microsoft.com/office/drawing/2014/main" id="{B7A7AFC9-CD94-D5D0-60E6-EE5B8687E497}"/>
                </a:ext>
              </a:extLst>
            </p:cNvPr>
            <p:cNvSpPr/>
            <p:nvPr/>
          </p:nvSpPr>
          <p:spPr>
            <a:xfrm>
              <a:off x="4068267" y="7399521"/>
              <a:ext cx="2428240" cy="2825750"/>
            </a:xfrm>
            <a:custGeom>
              <a:avLst/>
              <a:gdLst/>
              <a:ahLst/>
              <a:cxnLst/>
              <a:rect l="l" t="t" r="r" b="b"/>
              <a:pathLst>
                <a:path w="2428240" h="2825750">
                  <a:moveTo>
                    <a:pt x="12725" y="1277962"/>
                  </a:moveTo>
                  <a:lnTo>
                    <a:pt x="11150" y="1277696"/>
                  </a:lnTo>
                  <a:lnTo>
                    <a:pt x="9613" y="1277353"/>
                  </a:lnTo>
                  <a:lnTo>
                    <a:pt x="8051" y="1277048"/>
                  </a:lnTo>
                  <a:lnTo>
                    <a:pt x="5562" y="1278026"/>
                  </a:lnTo>
                  <a:lnTo>
                    <a:pt x="2590" y="1278496"/>
                  </a:lnTo>
                  <a:lnTo>
                    <a:pt x="0" y="1281036"/>
                  </a:lnTo>
                  <a:lnTo>
                    <a:pt x="1435" y="1284236"/>
                  </a:lnTo>
                  <a:lnTo>
                    <a:pt x="1866" y="1286319"/>
                  </a:lnTo>
                  <a:lnTo>
                    <a:pt x="4495" y="1285697"/>
                  </a:lnTo>
                  <a:lnTo>
                    <a:pt x="7569" y="1285697"/>
                  </a:lnTo>
                  <a:lnTo>
                    <a:pt x="11277" y="1283068"/>
                  </a:lnTo>
                  <a:lnTo>
                    <a:pt x="11734" y="1280134"/>
                  </a:lnTo>
                  <a:lnTo>
                    <a:pt x="12725" y="1277962"/>
                  </a:lnTo>
                  <a:close/>
                </a:path>
                <a:path w="2428240" h="2825750">
                  <a:moveTo>
                    <a:pt x="81445" y="1466278"/>
                  </a:moveTo>
                  <a:lnTo>
                    <a:pt x="80924" y="1462151"/>
                  </a:lnTo>
                  <a:lnTo>
                    <a:pt x="78422" y="1461820"/>
                  </a:lnTo>
                  <a:lnTo>
                    <a:pt x="76187" y="1462163"/>
                  </a:lnTo>
                  <a:lnTo>
                    <a:pt x="73126" y="1462379"/>
                  </a:lnTo>
                  <a:lnTo>
                    <a:pt x="73837" y="1464830"/>
                  </a:lnTo>
                  <a:lnTo>
                    <a:pt x="74155" y="1467561"/>
                  </a:lnTo>
                  <a:lnTo>
                    <a:pt x="74714" y="1467624"/>
                  </a:lnTo>
                  <a:lnTo>
                    <a:pt x="76758" y="1467840"/>
                  </a:lnTo>
                  <a:lnTo>
                    <a:pt x="79082" y="1467497"/>
                  </a:lnTo>
                  <a:lnTo>
                    <a:pt x="80911" y="1466532"/>
                  </a:lnTo>
                  <a:lnTo>
                    <a:pt x="81445" y="1466278"/>
                  </a:lnTo>
                  <a:close/>
                </a:path>
                <a:path w="2428240" h="2825750">
                  <a:moveTo>
                    <a:pt x="121018" y="1285875"/>
                  </a:moveTo>
                  <a:lnTo>
                    <a:pt x="120446" y="1283957"/>
                  </a:lnTo>
                  <a:lnTo>
                    <a:pt x="120192" y="1283169"/>
                  </a:lnTo>
                  <a:lnTo>
                    <a:pt x="117563" y="1283119"/>
                  </a:lnTo>
                  <a:lnTo>
                    <a:pt x="114630" y="1282420"/>
                  </a:lnTo>
                  <a:lnTo>
                    <a:pt x="114998" y="1285608"/>
                  </a:lnTo>
                  <a:lnTo>
                    <a:pt x="114782" y="1287995"/>
                  </a:lnTo>
                  <a:lnTo>
                    <a:pt x="115684" y="1289786"/>
                  </a:lnTo>
                  <a:lnTo>
                    <a:pt x="116078" y="1290523"/>
                  </a:lnTo>
                  <a:lnTo>
                    <a:pt x="118770" y="1290142"/>
                  </a:lnTo>
                  <a:lnTo>
                    <a:pt x="120408" y="1290307"/>
                  </a:lnTo>
                  <a:lnTo>
                    <a:pt x="120510" y="1288148"/>
                  </a:lnTo>
                  <a:lnTo>
                    <a:pt x="121018" y="1285875"/>
                  </a:lnTo>
                  <a:close/>
                </a:path>
                <a:path w="2428240" h="2825750">
                  <a:moveTo>
                    <a:pt x="152654" y="1229652"/>
                  </a:moveTo>
                  <a:lnTo>
                    <a:pt x="152552" y="1226947"/>
                  </a:lnTo>
                  <a:lnTo>
                    <a:pt x="149656" y="1226731"/>
                  </a:lnTo>
                  <a:lnTo>
                    <a:pt x="146761" y="1226540"/>
                  </a:lnTo>
                  <a:lnTo>
                    <a:pt x="143878" y="1226337"/>
                  </a:lnTo>
                  <a:lnTo>
                    <a:pt x="144018" y="1229398"/>
                  </a:lnTo>
                  <a:lnTo>
                    <a:pt x="144068" y="1230934"/>
                  </a:lnTo>
                  <a:lnTo>
                    <a:pt x="146913" y="1230541"/>
                  </a:lnTo>
                  <a:lnTo>
                    <a:pt x="152654" y="1229652"/>
                  </a:lnTo>
                  <a:close/>
                </a:path>
                <a:path w="2428240" h="2825750">
                  <a:moveTo>
                    <a:pt x="273773" y="1551470"/>
                  </a:moveTo>
                  <a:lnTo>
                    <a:pt x="270649" y="1550339"/>
                  </a:lnTo>
                  <a:lnTo>
                    <a:pt x="267500" y="1549285"/>
                  </a:lnTo>
                  <a:lnTo>
                    <a:pt x="264388" y="1548193"/>
                  </a:lnTo>
                  <a:lnTo>
                    <a:pt x="263931" y="1549628"/>
                  </a:lnTo>
                  <a:lnTo>
                    <a:pt x="263499" y="1551089"/>
                  </a:lnTo>
                  <a:lnTo>
                    <a:pt x="263118" y="1552511"/>
                  </a:lnTo>
                  <a:lnTo>
                    <a:pt x="266420" y="1553184"/>
                  </a:lnTo>
                  <a:lnTo>
                    <a:pt x="269697" y="1553794"/>
                  </a:lnTo>
                  <a:lnTo>
                    <a:pt x="272961" y="1554429"/>
                  </a:lnTo>
                  <a:lnTo>
                    <a:pt x="273265" y="1553425"/>
                  </a:lnTo>
                  <a:lnTo>
                    <a:pt x="273773" y="1551470"/>
                  </a:lnTo>
                  <a:close/>
                </a:path>
                <a:path w="2428240" h="2825750">
                  <a:moveTo>
                    <a:pt x="279920" y="1141780"/>
                  </a:moveTo>
                  <a:lnTo>
                    <a:pt x="279590" y="1139469"/>
                  </a:lnTo>
                  <a:lnTo>
                    <a:pt x="279577" y="1136675"/>
                  </a:lnTo>
                  <a:lnTo>
                    <a:pt x="274916" y="1137373"/>
                  </a:lnTo>
                  <a:lnTo>
                    <a:pt x="273177" y="1137640"/>
                  </a:lnTo>
                  <a:lnTo>
                    <a:pt x="273608" y="1139748"/>
                  </a:lnTo>
                  <a:lnTo>
                    <a:pt x="273558" y="1142149"/>
                  </a:lnTo>
                  <a:lnTo>
                    <a:pt x="274624" y="1143825"/>
                  </a:lnTo>
                  <a:lnTo>
                    <a:pt x="275107" y="1144536"/>
                  </a:lnTo>
                  <a:lnTo>
                    <a:pt x="279158" y="1144231"/>
                  </a:lnTo>
                  <a:lnTo>
                    <a:pt x="279361" y="1143673"/>
                  </a:lnTo>
                  <a:lnTo>
                    <a:pt x="279920" y="1141780"/>
                  </a:lnTo>
                  <a:close/>
                </a:path>
                <a:path w="2428240" h="2825750">
                  <a:moveTo>
                    <a:pt x="382752" y="1690839"/>
                  </a:moveTo>
                  <a:lnTo>
                    <a:pt x="377977" y="1690763"/>
                  </a:lnTo>
                  <a:lnTo>
                    <a:pt x="373367" y="1690725"/>
                  </a:lnTo>
                  <a:lnTo>
                    <a:pt x="368795" y="1690636"/>
                  </a:lnTo>
                  <a:lnTo>
                    <a:pt x="368884" y="1692567"/>
                  </a:lnTo>
                  <a:lnTo>
                    <a:pt x="369062" y="1694446"/>
                  </a:lnTo>
                  <a:lnTo>
                    <a:pt x="369163" y="1696364"/>
                  </a:lnTo>
                  <a:lnTo>
                    <a:pt x="373456" y="1695932"/>
                  </a:lnTo>
                  <a:lnTo>
                    <a:pt x="377774" y="1695538"/>
                  </a:lnTo>
                  <a:lnTo>
                    <a:pt x="381977" y="1694929"/>
                  </a:lnTo>
                  <a:lnTo>
                    <a:pt x="382333" y="1694865"/>
                  </a:lnTo>
                  <a:lnTo>
                    <a:pt x="382397" y="1692973"/>
                  </a:lnTo>
                  <a:lnTo>
                    <a:pt x="382752" y="1690839"/>
                  </a:lnTo>
                  <a:close/>
                </a:path>
                <a:path w="2428240" h="2825750">
                  <a:moveTo>
                    <a:pt x="385038" y="430491"/>
                  </a:moveTo>
                  <a:lnTo>
                    <a:pt x="378968" y="421335"/>
                  </a:lnTo>
                  <a:lnTo>
                    <a:pt x="371602" y="434797"/>
                  </a:lnTo>
                  <a:lnTo>
                    <a:pt x="377063" y="437718"/>
                  </a:lnTo>
                  <a:lnTo>
                    <a:pt x="381381" y="434276"/>
                  </a:lnTo>
                  <a:lnTo>
                    <a:pt x="385038" y="430491"/>
                  </a:lnTo>
                  <a:close/>
                </a:path>
                <a:path w="2428240" h="2825750">
                  <a:moveTo>
                    <a:pt x="388099" y="2262911"/>
                  </a:moveTo>
                  <a:lnTo>
                    <a:pt x="387261" y="2261730"/>
                  </a:lnTo>
                  <a:lnTo>
                    <a:pt x="385686" y="2259317"/>
                  </a:lnTo>
                  <a:lnTo>
                    <a:pt x="380746" y="2260396"/>
                  </a:lnTo>
                  <a:lnTo>
                    <a:pt x="375627" y="2261425"/>
                  </a:lnTo>
                  <a:lnTo>
                    <a:pt x="376224" y="2272004"/>
                  </a:lnTo>
                  <a:lnTo>
                    <a:pt x="388099" y="2262911"/>
                  </a:lnTo>
                  <a:close/>
                </a:path>
                <a:path w="2428240" h="2825750">
                  <a:moveTo>
                    <a:pt x="406869" y="935101"/>
                  </a:moveTo>
                  <a:lnTo>
                    <a:pt x="406209" y="932497"/>
                  </a:lnTo>
                  <a:lnTo>
                    <a:pt x="405828" y="929754"/>
                  </a:lnTo>
                  <a:lnTo>
                    <a:pt x="404698" y="927341"/>
                  </a:lnTo>
                  <a:lnTo>
                    <a:pt x="404495" y="926833"/>
                  </a:lnTo>
                  <a:lnTo>
                    <a:pt x="401624" y="927582"/>
                  </a:lnTo>
                  <a:lnTo>
                    <a:pt x="398716" y="927862"/>
                  </a:lnTo>
                  <a:lnTo>
                    <a:pt x="400011" y="931176"/>
                  </a:lnTo>
                  <a:lnTo>
                    <a:pt x="400773" y="933856"/>
                  </a:lnTo>
                  <a:lnTo>
                    <a:pt x="402424" y="936612"/>
                  </a:lnTo>
                  <a:lnTo>
                    <a:pt x="405231" y="935507"/>
                  </a:lnTo>
                  <a:lnTo>
                    <a:pt x="406869" y="935101"/>
                  </a:lnTo>
                  <a:close/>
                </a:path>
                <a:path w="2428240" h="2825750">
                  <a:moveTo>
                    <a:pt x="509892" y="1671929"/>
                  </a:moveTo>
                  <a:lnTo>
                    <a:pt x="504901" y="1665986"/>
                  </a:lnTo>
                  <a:lnTo>
                    <a:pt x="504151" y="1671231"/>
                  </a:lnTo>
                  <a:lnTo>
                    <a:pt x="502564" y="1681759"/>
                  </a:lnTo>
                  <a:lnTo>
                    <a:pt x="508939" y="1677174"/>
                  </a:lnTo>
                  <a:lnTo>
                    <a:pt x="509892" y="1671929"/>
                  </a:lnTo>
                  <a:close/>
                </a:path>
                <a:path w="2428240" h="2825750">
                  <a:moveTo>
                    <a:pt x="510832" y="862215"/>
                  </a:moveTo>
                  <a:lnTo>
                    <a:pt x="506310" y="856424"/>
                  </a:lnTo>
                  <a:lnTo>
                    <a:pt x="502691" y="851636"/>
                  </a:lnTo>
                  <a:lnTo>
                    <a:pt x="496912" y="844143"/>
                  </a:lnTo>
                  <a:lnTo>
                    <a:pt x="501154" y="860691"/>
                  </a:lnTo>
                  <a:lnTo>
                    <a:pt x="510832" y="862215"/>
                  </a:lnTo>
                  <a:close/>
                </a:path>
                <a:path w="2428240" h="2825750">
                  <a:moveTo>
                    <a:pt x="523646" y="1047470"/>
                  </a:moveTo>
                  <a:lnTo>
                    <a:pt x="521576" y="1043266"/>
                  </a:lnTo>
                  <a:lnTo>
                    <a:pt x="514159" y="1038021"/>
                  </a:lnTo>
                  <a:lnTo>
                    <a:pt x="509397" y="1045159"/>
                  </a:lnTo>
                  <a:lnTo>
                    <a:pt x="510044" y="1049769"/>
                  </a:lnTo>
                  <a:lnTo>
                    <a:pt x="516763" y="1053858"/>
                  </a:lnTo>
                  <a:lnTo>
                    <a:pt x="523646" y="1047470"/>
                  </a:lnTo>
                  <a:close/>
                </a:path>
                <a:path w="2428240" h="2825750">
                  <a:moveTo>
                    <a:pt x="527113" y="404368"/>
                  </a:moveTo>
                  <a:lnTo>
                    <a:pt x="525945" y="404012"/>
                  </a:lnTo>
                  <a:lnTo>
                    <a:pt x="523557" y="403352"/>
                  </a:lnTo>
                  <a:lnTo>
                    <a:pt x="520192" y="414616"/>
                  </a:lnTo>
                  <a:lnTo>
                    <a:pt x="521589" y="415036"/>
                  </a:lnTo>
                  <a:lnTo>
                    <a:pt x="522973" y="415417"/>
                  </a:lnTo>
                  <a:lnTo>
                    <a:pt x="524332" y="415823"/>
                  </a:lnTo>
                  <a:lnTo>
                    <a:pt x="525259" y="411988"/>
                  </a:lnTo>
                  <a:lnTo>
                    <a:pt x="526224" y="408139"/>
                  </a:lnTo>
                  <a:lnTo>
                    <a:pt x="527113" y="404368"/>
                  </a:lnTo>
                  <a:close/>
                </a:path>
                <a:path w="2428240" h="2825750">
                  <a:moveTo>
                    <a:pt x="548538" y="2208085"/>
                  </a:moveTo>
                  <a:lnTo>
                    <a:pt x="547751" y="2207514"/>
                  </a:lnTo>
                  <a:lnTo>
                    <a:pt x="546023" y="2206294"/>
                  </a:lnTo>
                  <a:lnTo>
                    <a:pt x="543560" y="2206142"/>
                  </a:lnTo>
                  <a:lnTo>
                    <a:pt x="540715" y="2205342"/>
                  </a:lnTo>
                  <a:lnTo>
                    <a:pt x="540080" y="2209762"/>
                  </a:lnTo>
                  <a:lnTo>
                    <a:pt x="539864" y="2211362"/>
                  </a:lnTo>
                  <a:lnTo>
                    <a:pt x="542531" y="2211717"/>
                  </a:lnTo>
                  <a:lnTo>
                    <a:pt x="545223" y="2212060"/>
                  </a:lnTo>
                  <a:lnTo>
                    <a:pt x="547890" y="2212365"/>
                  </a:lnTo>
                  <a:lnTo>
                    <a:pt x="547865" y="2210714"/>
                  </a:lnTo>
                  <a:lnTo>
                    <a:pt x="548538" y="2208085"/>
                  </a:lnTo>
                  <a:close/>
                </a:path>
                <a:path w="2428240" h="2825750">
                  <a:moveTo>
                    <a:pt x="590677" y="308495"/>
                  </a:moveTo>
                  <a:lnTo>
                    <a:pt x="581774" y="307009"/>
                  </a:lnTo>
                  <a:lnTo>
                    <a:pt x="575437" y="316369"/>
                  </a:lnTo>
                  <a:lnTo>
                    <a:pt x="590677" y="308495"/>
                  </a:lnTo>
                  <a:close/>
                </a:path>
                <a:path w="2428240" h="2825750">
                  <a:moveTo>
                    <a:pt x="606209" y="1966290"/>
                  </a:moveTo>
                  <a:lnTo>
                    <a:pt x="603999" y="1963737"/>
                  </a:lnTo>
                  <a:lnTo>
                    <a:pt x="602869" y="1962492"/>
                  </a:lnTo>
                  <a:lnTo>
                    <a:pt x="593699" y="1970430"/>
                  </a:lnTo>
                  <a:lnTo>
                    <a:pt x="594842" y="1971675"/>
                  </a:lnTo>
                  <a:lnTo>
                    <a:pt x="595947" y="1972957"/>
                  </a:lnTo>
                  <a:lnTo>
                    <a:pt x="597077" y="1974215"/>
                  </a:lnTo>
                  <a:lnTo>
                    <a:pt x="606209" y="1966290"/>
                  </a:lnTo>
                  <a:close/>
                </a:path>
                <a:path w="2428240" h="2825750">
                  <a:moveTo>
                    <a:pt x="616762" y="300723"/>
                  </a:moveTo>
                  <a:lnTo>
                    <a:pt x="615353" y="299593"/>
                  </a:lnTo>
                  <a:lnTo>
                    <a:pt x="613981" y="298386"/>
                  </a:lnTo>
                  <a:lnTo>
                    <a:pt x="612546" y="297243"/>
                  </a:lnTo>
                  <a:lnTo>
                    <a:pt x="610527" y="300189"/>
                  </a:lnTo>
                  <a:lnTo>
                    <a:pt x="608520" y="303174"/>
                  </a:lnTo>
                  <a:lnTo>
                    <a:pt x="606450" y="306158"/>
                  </a:lnTo>
                  <a:lnTo>
                    <a:pt x="609587" y="308521"/>
                  </a:lnTo>
                  <a:lnTo>
                    <a:pt x="611949" y="305930"/>
                  </a:lnTo>
                  <a:lnTo>
                    <a:pt x="616762" y="300723"/>
                  </a:lnTo>
                  <a:close/>
                </a:path>
                <a:path w="2428240" h="2825750">
                  <a:moveTo>
                    <a:pt x="619137" y="2112518"/>
                  </a:moveTo>
                  <a:lnTo>
                    <a:pt x="616826" y="2110689"/>
                  </a:lnTo>
                  <a:lnTo>
                    <a:pt x="615683" y="2109749"/>
                  </a:lnTo>
                  <a:lnTo>
                    <a:pt x="613892" y="2112213"/>
                  </a:lnTo>
                  <a:lnTo>
                    <a:pt x="610374" y="2117179"/>
                  </a:lnTo>
                  <a:lnTo>
                    <a:pt x="611276" y="2117814"/>
                  </a:lnTo>
                  <a:lnTo>
                    <a:pt x="613041" y="2119122"/>
                  </a:lnTo>
                  <a:lnTo>
                    <a:pt x="615061" y="2116925"/>
                  </a:lnTo>
                  <a:lnTo>
                    <a:pt x="617118" y="2114727"/>
                  </a:lnTo>
                  <a:lnTo>
                    <a:pt x="619137" y="2112518"/>
                  </a:lnTo>
                  <a:close/>
                </a:path>
                <a:path w="2428240" h="2825750">
                  <a:moveTo>
                    <a:pt x="656869" y="1549387"/>
                  </a:moveTo>
                  <a:lnTo>
                    <a:pt x="655015" y="1544777"/>
                  </a:lnTo>
                  <a:lnTo>
                    <a:pt x="651344" y="1547114"/>
                  </a:lnTo>
                  <a:lnTo>
                    <a:pt x="643991" y="1551762"/>
                  </a:lnTo>
                  <a:lnTo>
                    <a:pt x="645274" y="1553781"/>
                  </a:lnTo>
                  <a:lnTo>
                    <a:pt x="645858" y="1554810"/>
                  </a:lnTo>
                  <a:lnTo>
                    <a:pt x="656869" y="1549387"/>
                  </a:lnTo>
                  <a:close/>
                </a:path>
                <a:path w="2428240" h="2825750">
                  <a:moveTo>
                    <a:pt x="903465" y="1266837"/>
                  </a:moveTo>
                  <a:lnTo>
                    <a:pt x="902868" y="1265262"/>
                  </a:lnTo>
                  <a:lnTo>
                    <a:pt x="902716" y="1263294"/>
                  </a:lnTo>
                  <a:lnTo>
                    <a:pt x="900163" y="1260932"/>
                  </a:lnTo>
                  <a:lnTo>
                    <a:pt x="898042" y="1260297"/>
                  </a:lnTo>
                  <a:lnTo>
                    <a:pt x="896188" y="1259395"/>
                  </a:lnTo>
                  <a:lnTo>
                    <a:pt x="898334" y="1265745"/>
                  </a:lnTo>
                  <a:lnTo>
                    <a:pt x="899388" y="1268933"/>
                  </a:lnTo>
                  <a:lnTo>
                    <a:pt x="903465" y="1266837"/>
                  </a:lnTo>
                  <a:close/>
                </a:path>
                <a:path w="2428240" h="2825750">
                  <a:moveTo>
                    <a:pt x="907707" y="977188"/>
                  </a:moveTo>
                  <a:lnTo>
                    <a:pt x="904925" y="970000"/>
                  </a:lnTo>
                  <a:lnTo>
                    <a:pt x="901738" y="962939"/>
                  </a:lnTo>
                  <a:lnTo>
                    <a:pt x="895286" y="978242"/>
                  </a:lnTo>
                  <a:lnTo>
                    <a:pt x="907707" y="977188"/>
                  </a:lnTo>
                  <a:close/>
                </a:path>
                <a:path w="2428240" h="2825750">
                  <a:moveTo>
                    <a:pt x="912266" y="2095"/>
                  </a:moveTo>
                  <a:lnTo>
                    <a:pt x="911529" y="1003"/>
                  </a:lnTo>
                  <a:lnTo>
                    <a:pt x="910907" y="165"/>
                  </a:lnTo>
                  <a:lnTo>
                    <a:pt x="907389" y="0"/>
                  </a:lnTo>
                  <a:lnTo>
                    <a:pt x="906272" y="2247"/>
                  </a:lnTo>
                  <a:lnTo>
                    <a:pt x="906335" y="4406"/>
                  </a:lnTo>
                  <a:lnTo>
                    <a:pt x="906043" y="6375"/>
                  </a:lnTo>
                  <a:lnTo>
                    <a:pt x="909383" y="6350"/>
                  </a:lnTo>
                  <a:lnTo>
                    <a:pt x="911542" y="6375"/>
                  </a:lnTo>
                  <a:lnTo>
                    <a:pt x="911631" y="4165"/>
                  </a:lnTo>
                  <a:lnTo>
                    <a:pt x="912266" y="2095"/>
                  </a:lnTo>
                  <a:close/>
                </a:path>
                <a:path w="2428240" h="2825750">
                  <a:moveTo>
                    <a:pt x="914920" y="709066"/>
                  </a:moveTo>
                  <a:lnTo>
                    <a:pt x="913676" y="707326"/>
                  </a:lnTo>
                  <a:lnTo>
                    <a:pt x="913117" y="706424"/>
                  </a:lnTo>
                  <a:lnTo>
                    <a:pt x="910945" y="707999"/>
                  </a:lnTo>
                  <a:lnTo>
                    <a:pt x="906614" y="711073"/>
                  </a:lnTo>
                  <a:lnTo>
                    <a:pt x="908392" y="713587"/>
                  </a:lnTo>
                  <a:lnTo>
                    <a:pt x="914920" y="709066"/>
                  </a:lnTo>
                  <a:close/>
                </a:path>
                <a:path w="2428240" h="2825750">
                  <a:moveTo>
                    <a:pt x="917194" y="336778"/>
                  </a:moveTo>
                  <a:lnTo>
                    <a:pt x="913130" y="336753"/>
                  </a:lnTo>
                  <a:lnTo>
                    <a:pt x="905014" y="336778"/>
                  </a:lnTo>
                  <a:lnTo>
                    <a:pt x="904849" y="339725"/>
                  </a:lnTo>
                  <a:lnTo>
                    <a:pt x="904735" y="341223"/>
                  </a:lnTo>
                  <a:lnTo>
                    <a:pt x="908634" y="344284"/>
                  </a:lnTo>
                  <a:lnTo>
                    <a:pt x="912685" y="345757"/>
                  </a:lnTo>
                  <a:lnTo>
                    <a:pt x="917194" y="336778"/>
                  </a:lnTo>
                  <a:close/>
                </a:path>
                <a:path w="2428240" h="2825750">
                  <a:moveTo>
                    <a:pt x="995591" y="152387"/>
                  </a:moveTo>
                  <a:lnTo>
                    <a:pt x="994422" y="150101"/>
                  </a:lnTo>
                  <a:lnTo>
                    <a:pt x="994079" y="148551"/>
                  </a:lnTo>
                  <a:lnTo>
                    <a:pt x="991082" y="149313"/>
                  </a:lnTo>
                  <a:lnTo>
                    <a:pt x="989177" y="149809"/>
                  </a:lnTo>
                  <a:lnTo>
                    <a:pt x="989457" y="151892"/>
                  </a:lnTo>
                  <a:lnTo>
                    <a:pt x="989926" y="155054"/>
                  </a:lnTo>
                  <a:lnTo>
                    <a:pt x="991679" y="154444"/>
                  </a:lnTo>
                  <a:lnTo>
                    <a:pt x="993813" y="154254"/>
                  </a:lnTo>
                  <a:lnTo>
                    <a:pt x="995591" y="152387"/>
                  </a:lnTo>
                  <a:close/>
                </a:path>
                <a:path w="2428240" h="2825750">
                  <a:moveTo>
                    <a:pt x="1025982" y="897801"/>
                  </a:moveTo>
                  <a:lnTo>
                    <a:pt x="1021410" y="896810"/>
                  </a:lnTo>
                  <a:lnTo>
                    <a:pt x="1016850" y="895858"/>
                  </a:lnTo>
                  <a:lnTo>
                    <a:pt x="1012304" y="894854"/>
                  </a:lnTo>
                  <a:lnTo>
                    <a:pt x="1011542" y="898182"/>
                  </a:lnTo>
                  <a:lnTo>
                    <a:pt x="1016063" y="899274"/>
                  </a:lnTo>
                  <a:lnTo>
                    <a:pt x="1020635" y="900290"/>
                  </a:lnTo>
                  <a:lnTo>
                    <a:pt x="1025156" y="901369"/>
                  </a:lnTo>
                  <a:lnTo>
                    <a:pt x="1025982" y="897801"/>
                  </a:lnTo>
                  <a:close/>
                </a:path>
                <a:path w="2428240" h="2825750">
                  <a:moveTo>
                    <a:pt x="1098613" y="315112"/>
                  </a:moveTo>
                  <a:lnTo>
                    <a:pt x="1096137" y="315112"/>
                  </a:lnTo>
                  <a:lnTo>
                    <a:pt x="1093952" y="314477"/>
                  </a:lnTo>
                  <a:lnTo>
                    <a:pt x="1091996" y="316128"/>
                  </a:lnTo>
                  <a:lnTo>
                    <a:pt x="1092161" y="318389"/>
                  </a:lnTo>
                  <a:lnTo>
                    <a:pt x="1091819" y="320040"/>
                  </a:lnTo>
                  <a:lnTo>
                    <a:pt x="1093431" y="320243"/>
                  </a:lnTo>
                  <a:lnTo>
                    <a:pt x="1095502" y="321208"/>
                  </a:lnTo>
                  <a:lnTo>
                    <a:pt x="1096530" y="320497"/>
                  </a:lnTo>
                  <a:lnTo>
                    <a:pt x="1097635" y="319773"/>
                  </a:lnTo>
                  <a:lnTo>
                    <a:pt x="1097737" y="317576"/>
                  </a:lnTo>
                  <a:lnTo>
                    <a:pt x="1098613" y="315112"/>
                  </a:lnTo>
                  <a:close/>
                </a:path>
                <a:path w="2428240" h="2825750">
                  <a:moveTo>
                    <a:pt x="1155280" y="229565"/>
                  </a:moveTo>
                  <a:lnTo>
                    <a:pt x="1154823" y="226148"/>
                  </a:lnTo>
                  <a:lnTo>
                    <a:pt x="1154938" y="224155"/>
                  </a:lnTo>
                  <a:lnTo>
                    <a:pt x="1152677" y="224104"/>
                  </a:lnTo>
                  <a:lnTo>
                    <a:pt x="1145501" y="223901"/>
                  </a:lnTo>
                  <a:lnTo>
                    <a:pt x="1146568" y="226631"/>
                  </a:lnTo>
                  <a:lnTo>
                    <a:pt x="1146810" y="229171"/>
                  </a:lnTo>
                  <a:lnTo>
                    <a:pt x="1147953" y="229628"/>
                  </a:lnTo>
                  <a:lnTo>
                    <a:pt x="1149858" y="230479"/>
                  </a:lnTo>
                  <a:lnTo>
                    <a:pt x="1152601" y="230593"/>
                  </a:lnTo>
                  <a:lnTo>
                    <a:pt x="1154531" y="229819"/>
                  </a:lnTo>
                  <a:lnTo>
                    <a:pt x="1155280" y="229565"/>
                  </a:lnTo>
                  <a:close/>
                </a:path>
                <a:path w="2428240" h="2825750">
                  <a:moveTo>
                    <a:pt x="1157541" y="1304569"/>
                  </a:moveTo>
                  <a:lnTo>
                    <a:pt x="1156893" y="1303782"/>
                  </a:lnTo>
                  <a:lnTo>
                    <a:pt x="1156309" y="1302931"/>
                  </a:lnTo>
                  <a:lnTo>
                    <a:pt x="1155700" y="1302131"/>
                  </a:lnTo>
                  <a:lnTo>
                    <a:pt x="1152105" y="1304378"/>
                  </a:lnTo>
                  <a:lnTo>
                    <a:pt x="1148537" y="1306525"/>
                  </a:lnTo>
                  <a:lnTo>
                    <a:pt x="1144930" y="1308773"/>
                  </a:lnTo>
                  <a:lnTo>
                    <a:pt x="1145679" y="1310309"/>
                  </a:lnTo>
                  <a:lnTo>
                    <a:pt x="1146048" y="1311109"/>
                  </a:lnTo>
                  <a:lnTo>
                    <a:pt x="1148295" y="1310398"/>
                  </a:lnTo>
                  <a:lnTo>
                    <a:pt x="1150658" y="1310081"/>
                  </a:lnTo>
                  <a:lnTo>
                    <a:pt x="1154506" y="1307896"/>
                  </a:lnTo>
                  <a:lnTo>
                    <a:pt x="1155903" y="1306080"/>
                  </a:lnTo>
                  <a:lnTo>
                    <a:pt x="1157541" y="1304569"/>
                  </a:lnTo>
                  <a:close/>
                </a:path>
                <a:path w="2428240" h="2825750">
                  <a:moveTo>
                    <a:pt x="1253998" y="986370"/>
                  </a:moveTo>
                  <a:lnTo>
                    <a:pt x="1252829" y="986282"/>
                  </a:lnTo>
                  <a:lnTo>
                    <a:pt x="1251712" y="986129"/>
                  </a:lnTo>
                  <a:lnTo>
                    <a:pt x="1250581" y="986015"/>
                  </a:lnTo>
                  <a:lnTo>
                    <a:pt x="1250048" y="988669"/>
                  </a:lnTo>
                  <a:lnTo>
                    <a:pt x="1249464" y="991349"/>
                  </a:lnTo>
                  <a:lnTo>
                    <a:pt x="1248918" y="994003"/>
                  </a:lnTo>
                  <a:lnTo>
                    <a:pt x="1250442" y="994422"/>
                  </a:lnTo>
                  <a:lnTo>
                    <a:pt x="1251940" y="994867"/>
                  </a:lnTo>
                  <a:lnTo>
                    <a:pt x="1253477" y="995299"/>
                  </a:lnTo>
                  <a:lnTo>
                    <a:pt x="1253629" y="992301"/>
                  </a:lnTo>
                  <a:lnTo>
                    <a:pt x="1253998" y="986370"/>
                  </a:lnTo>
                  <a:close/>
                </a:path>
                <a:path w="2428240" h="2825750">
                  <a:moveTo>
                    <a:pt x="1295146" y="2617686"/>
                  </a:moveTo>
                  <a:lnTo>
                    <a:pt x="1294091" y="2614917"/>
                  </a:lnTo>
                  <a:lnTo>
                    <a:pt x="1293672" y="2612326"/>
                  </a:lnTo>
                  <a:lnTo>
                    <a:pt x="1291653" y="2612987"/>
                  </a:lnTo>
                  <a:lnTo>
                    <a:pt x="1288872" y="2613101"/>
                  </a:lnTo>
                  <a:lnTo>
                    <a:pt x="1286649" y="2615831"/>
                  </a:lnTo>
                  <a:lnTo>
                    <a:pt x="1287259" y="2618536"/>
                  </a:lnTo>
                  <a:lnTo>
                    <a:pt x="1286992" y="2622283"/>
                  </a:lnTo>
                  <a:lnTo>
                    <a:pt x="1290701" y="2621242"/>
                  </a:lnTo>
                  <a:lnTo>
                    <a:pt x="1294320" y="2621064"/>
                  </a:lnTo>
                  <a:lnTo>
                    <a:pt x="1295146" y="2617686"/>
                  </a:lnTo>
                  <a:close/>
                </a:path>
                <a:path w="2428240" h="2825750">
                  <a:moveTo>
                    <a:pt x="1298028" y="550252"/>
                  </a:moveTo>
                  <a:lnTo>
                    <a:pt x="1292148" y="537959"/>
                  </a:lnTo>
                  <a:lnTo>
                    <a:pt x="1289558" y="541680"/>
                  </a:lnTo>
                  <a:lnTo>
                    <a:pt x="1289443" y="544715"/>
                  </a:lnTo>
                  <a:lnTo>
                    <a:pt x="1290497" y="547281"/>
                  </a:lnTo>
                  <a:lnTo>
                    <a:pt x="1291374" y="549135"/>
                  </a:lnTo>
                  <a:lnTo>
                    <a:pt x="1293710" y="550405"/>
                  </a:lnTo>
                  <a:lnTo>
                    <a:pt x="1295387" y="551954"/>
                  </a:lnTo>
                  <a:lnTo>
                    <a:pt x="1296263" y="551421"/>
                  </a:lnTo>
                  <a:lnTo>
                    <a:pt x="1298028" y="550252"/>
                  </a:lnTo>
                  <a:close/>
                </a:path>
                <a:path w="2428240" h="2825750">
                  <a:moveTo>
                    <a:pt x="1299883" y="1744154"/>
                  </a:moveTo>
                  <a:lnTo>
                    <a:pt x="1297406" y="1742605"/>
                  </a:lnTo>
                  <a:lnTo>
                    <a:pt x="1296136" y="1741855"/>
                  </a:lnTo>
                  <a:lnTo>
                    <a:pt x="1291513" y="1748282"/>
                  </a:lnTo>
                  <a:lnTo>
                    <a:pt x="1289189" y="1751444"/>
                  </a:lnTo>
                  <a:lnTo>
                    <a:pt x="1292415" y="1753908"/>
                  </a:lnTo>
                  <a:lnTo>
                    <a:pt x="1294079" y="1755127"/>
                  </a:lnTo>
                  <a:lnTo>
                    <a:pt x="1295996" y="1751457"/>
                  </a:lnTo>
                  <a:lnTo>
                    <a:pt x="1297990" y="1747786"/>
                  </a:lnTo>
                  <a:lnTo>
                    <a:pt x="1299883" y="1744154"/>
                  </a:lnTo>
                  <a:close/>
                </a:path>
                <a:path w="2428240" h="2825750">
                  <a:moveTo>
                    <a:pt x="1323619" y="959434"/>
                  </a:moveTo>
                  <a:lnTo>
                    <a:pt x="1315580" y="957427"/>
                  </a:lnTo>
                  <a:lnTo>
                    <a:pt x="1311681" y="960234"/>
                  </a:lnTo>
                  <a:lnTo>
                    <a:pt x="1309776" y="971384"/>
                  </a:lnTo>
                  <a:lnTo>
                    <a:pt x="1323619" y="959434"/>
                  </a:lnTo>
                  <a:close/>
                </a:path>
                <a:path w="2428240" h="2825750">
                  <a:moveTo>
                    <a:pt x="1352829" y="1625473"/>
                  </a:moveTo>
                  <a:lnTo>
                    <a:pt x="1351546" y="1622386"/>
                  </a:lnTo>
                  <a:lnTo>
                    <a:pt x="1348447" y="1622298"/>
                  </a:lnTo>
                  <a:lnTo>
                    <a:pt x="1344714" y="1621142"/>
                  </a:lnTo>
                  <a:lnTo>
                    <a:pt x="1344993" y="1625663"/>
                  </a:lnTo>
                  <a:lnTo>
                    <a:pt x="1344803" y="1628355"/>
                  </a:lnTo>
                  <a:lnTo>
                    <a:pt x="1345653" y="1630667"/>
                  </a:lnTo>
                  <a:lnTo>
                    <a:pt x="1345857" y="1631289"/>
                  </a:lnTo>
                  <a:lnTo>
                    <a:pt x="1350683" y="1631302"/>
                  </a:lnTo>
                  <a:lnTo>
                    <a:pt x="1352651" y="1628622"/>
                  </a:lnTo>
                  <a:lnTo>
                    <a:pt x="1352829" y="1625473"/>
                  </a:lnTo>
                  <a:close/>
                </a:path>
                <a:path w="2428240" h="2825750">
                  <a:moveTo>
                    <a:pt x="1357642" y="774674"/>
                  </a:moveTo>
                  <a:lnTo>
                    <a:pt x="1344891" y="762889"/>
                  </a:lnTo>
                  <a:lnTo>
                    <a:pt x="1344409" y="771372"/>
                  </a:lnTo>
                  <a:lnTo>
                    <a:pt x="1346047" y="777722"/>
                  </a:lnTo>
                  <a:lnTo>
                    <a:pt x="1357642" y="774674"/>
                  </a:lnTo>
                  <a:close/>
                </a:path>
                <a:path w="2428240" h="2825750">
                  <a:moveTo>
                    <a:pt x="1403248" y="1391831"/>
                  </a:moveTo>
                  <a:lnTo>
                    <a:pt x="1403045" y="1391627"/>
                  </a:lnTo>
                  <a:lnTo>
                    <a:pt x="1400327" y="1389214"/>
                  </a:lnTo>
                  <a:lnTo>
                    <a:pt x="1397355" y="1387094"/>
                  </a:lnTo>
                  <a:lnTo>
                    <a:pt x="1391805" y="1382877"/>
                  </a:lnTo>
                  <a:lnTo>
                    <a:pt x="1392161" y="1393202"/>
                  </a:lnTo>
                  <a:lnTo>
                    <a:pt x="1394485" y="1396568"/>
                  </a:lnTo>
                  <a:lnTo>
                    <a:pt x="1400606" y="1395425"/>
                  </a:lnTo>
                  <a:lnTo>
                    <a:pt x="1401648" y="1395247"/>
                  </a:lnTo>
                  <a:lnTo>
                    <a:pt x="1403248" y="1391831"/>
                  </a:lnTo>
                  <a:close/>
                </a:path>
                <a:path w="2428240" h="2825750">
                  <a:moveTo>
                    <a:pt x="1419542" y="2285327"/>
                  </a:moveTo>
                  <a:lnTo>
                    <a:pt x="1418767" y="2284222"/>
                  </a:lnTo>
                  <a:lnTo>
                    <a:pt x="1417218" y="2282101"/>
                  </a:lnTo>
                  <a:lnTo>
                    <a:pt x="1406309" y="2287981"/>
                  </a:lnTo>
                  <a:lnTo>
                    <a:pt x="1408049" y="2291080"/>
                  </a:lnTo>
                  <a:lnTo>
                    <a:pt x="1408950" y="2292616"/>
                  </a:lnTo>
                  <a:lnTo>
                    <a:pt x="1411198" y="2291842"/>
                  </a:lnTo>
                  <a:lnTo>
                    <a:pt x="1413687" y="2291461"/>
                  </a:lnTo>
                  <a:lnTo>
                    <a:pt x="1417281" y="2289086"/>
                  </a:lnTo>
                  <a:lnTo>
                    <a:pt x="1418259" y="2286965"/>
                  </a:lnTo>
                  <a:lnTo>
                    <a:pt x="1419542" y="2285327"/>
                  </a:lnTo>
                  <a:close/>
                </a:path>
                <a:path w="2428240" h="2825750">
                  <a:moveTo>
                    <a:pt x="1420583" y="783158"/>
                  </a:moveTo>
                  <a:lnTo>
                    <a:pt x="1420418" y="782853"/>
                  </a:lnTo>
                  <a:lnTo>
                    <a:pt x="1418183" y="779195"/>
                  </a:lnTo>
                  <a:lnTo>
                    <a:pt x="1415859" y="775639"/>
                  </a:lnTo>
                  <a:lnTo>
                    <a:pt x="1413192" y="771423"/>
                  </a:lnTo>
                  <a:lnTo>
                    <a:pt x="1406829" y="780605"/>
                  </a:lnTo>
                  <a:lnTo>
                    <a:pt x="1413941" y="782091"/>
                  </a:lnTo>
                  <a:lnTo>
                    <a:pt x="1418043" y="785012"/>
                  </a:lnTo>
                  <a:lnTo>
                    <a:pt x="1418704" y="784821"/>
                  </a:lnTo>
                  <a:lnTo>
                    <a:pt x="1419415" y="784783"/>
                  </a:lnTo>
                  <a:lnTo>
                    <a:pt x="1420190" y="784059"/>
                  </a:lnTo>
                  <a:lnTo>
                    <a:pt x="1420583" y="783158"/>
                  </a:lnTo>
                  <a:close/>
                </a:path>
                <a:path w="2428240" h="2825750">
                  <a:moveTo>
                    <a:pt x="1422971" y="242646"/>
                  </a:moveTo>
                  <a:lnTo>
                    <a:pt x="1422831" y="239052"/>
                  </a:lnTo>
                  <a:lnTo>
                    <a:pt x="1420393" y="237388"/>
                  </a:lnTo>
                  <a:lnTo>
                    <a:pt x="1418005" y="237464"/>
                  </a:lnTo>
                  <a:lnTo>
                    <a:pt x="1414335" y="236702"/>
                  </a:lnTo>
                  <a:lnTo>
                    <a:pt x="1415592" y="242608"/>
                  </a:lnTo>
                  <a:lnTo>
                    <a:pt x="1416062" y="244690"/>
                  </a:lnTo>
                  <a:lnTo>
                    <a:pt x="1418170" y="244233"/>
                  </a:lnTo>
                  <a:lnTo>
                    <a:pt x="1420558" y="244144"/>
                  </a:lnTo>
                  <a:lnTo>
                    <a:pt x="1422971" y="242646"/>
                  </a:lnTo>
                  <a:close/>
                </a:path>
                <a:path w="2428240" h="2825750">
                  <a:moveTo>
                    <a:pt x="1452511" y="1108989"/>
                  </a:moveTo>
                  <a:lnTo>
                    <a:pt x="1446847" y="1110830"/>
                  </a:lnTo>
                  <a:lnTo>
                    <a:pt x="1439151" y="1110195"/>
                  </a:lnTo>
                  <a:lnTo>
                    <a:pt x="1439646" y="1119809"/>
                  </a:lnTo>
                  <a:lnTo>
                    <a:pt x="1452511" y="1108989"/>
                  </a:lnTo>
                  <a:close/>
                </a:path>
                <a:path w="2428240" h="2825750">
                  <a:moveTo>
                    <a:pt x="1473631" y="1261224"/>
                  </a:moveTo>
                  <a:lnTo>
                    <a:pt x="1471320" y="1259001"/>
                  </a:lnTo>
                  <a:lnTo>
                    <a:pt x="1468856" y="1257312"/>
                  </a:lnTo>
                  <a:lnTo>
                    <a:pt x="1466519" y="1255496"/>
                  </a:lnTo>
                  <a:lnTo>
                    <a:pt x="1465465" y="1256715"/>
                  </a:lnTo>
                  <a:lnTo>
                    <a:pt x="1464424" y="1257947"/>
                  </a:lnTo>
                  <a:lnTo>
                    <a:pt x="1463332" y="1259166"/>
                  </a:lnTo>
                  <a:lnTo>
                    <a:pt x="1465872" y="1261033"/>
                  </a:lnTo>
                  <a:lnTo>
                    <a:pt x="1470914" y="1264831"/>
                  </a:lnTo>
                  <a:lnTo>
                    <a:pt x="1471815" y="1263497"/>
                  </a:lnTo>
                  <a:lnTo>
                    <a:pt x="1473631" y="1261224"/>
                  </a:lnTo>
                  <a:close/>
                </a:path>
                <a:path w="2428240" h="2825750">
                  <a:moveTo>
                    <a:pt x="1484198" y="2365806"/>
                  </a:moveTo>
                  <a:lnTo>
                    <a:pt x="1483715" y="2364613"/>
                  </a:lnTo>
                  <a:lnTo>
                    <a:pt x="1482712" y="2362250"/>
                  </a:lnTo>
                  <a:lnTo>
                    <a:pt x="1473225" y="2365959"/>
                  </a:lnTo>
                  <a:lnTo>
                    <a:pt x="1474266" y="2368461"/>
                  </a:lnTo>
                  <a:lnTo>
                    <a:pt x="1474812" y="2369693"/>
                  </a:lnTo>
                  <a:lnTo>
                    <a:pt x="1477924" y="2368423"/>
                  </a:lnTo>
                  <a:lnTo>
                    <a:pt x="1484198" y="2365806"/>
                  </a:lnTo>
                  <a:close/>
                </a:path>
                <a:path w="2428240" h="2825750">
                  <a:moveTo>
                    <a:pt x="1493608" y="991069"/>
                  </a:moveTo>
                  <a:lnTo>
                    <a:pt x="1480591" y="999223"/>
                  </a:lnTo>
                  <a:lnTo>
                    <a:pt x="1481899" y="1003084"/>
                  </a:lnTo>
                  <a:lnTo>
                    <a:pt x="1488097" y="1003681"/>
                  </a:lnTo>
                  <a:lnTo>
                    <a:pt x="1492262" y="1001458"/>
                  </a:lnTo>
                  <a:lnTo>
                    <a:pt x="1493608" y="991069"/>
                  </a:lnTo>
                  <a:close/>
                </a:path>
                <a:path w="2428240" h="2825750">
                  <a:moveTo>
                    <a:pt x="1544256" y="2824238"/>
                  </a:moveTo>
                  <a:lnTo>
                    <a:pt x="1544104" y="2822575"/>
                  </a:lnTo>
                  <a:lnTo>
                    <a:pt x="1543926" y="2820924"/>
                  </a:lnTo>
                  <a:lnTo>
                    <a:pt x="1543786" y="2819247"/>
                  </a:lnTo>
                  <a:lnTo>
                    <a:pt x="1535188" y="2820835"/>
                  </a:lnTo>
                  <a:lnTo>
                    <a:pt x="1530858" y="2821673"/>
                  </a:lnTo>
                  <a:lnTo>
                    <a:pt x="1531632" y="2825712"/>
                  </a:lnTo>
                  <a:lnTo>
                    <a:pt x="1540052" y="2824708"/>
                  </a:lnTo>
                  <a:lnTo>
                    <a:pt x="1544256" y="2824238"/>
                  </a:lnTo>
                  <a:close/>
                </a:path>
                <a:path w="2428240" h="2825750">
                  <a:moveTo>
                    <a:pt x="1545310" y="2444216"/>
                  </a:moveTo>
                  <a:lnTo>
                    <a:pt x="1544510" y="2441613"/>
                  </a:lnTo>
                  <a:lnTo>
                    <a:pt x="1544243" y="2438527"/>
                  </a:lnTo>
                  <a:lnTo>
                    <a:pt x="1541462" y="2439784"/>
                  </a:lnTo>
                  <a:lnTo>
                    <a:pt x="1539125" y="2440279"/>
                  </a:lnTo>
                  <a:lnTo>
                    <a:pt x="1537081" y="2442426"/>
                  </a:lnTo>
                  <a:lnTo>
                    <a:pt x="1538211" y="2444788"/>
                  </a:lnTo>
                  <a:lnTo>
                    <a:pt x="1538516" y="2446464"/>
                  </a:lnTo>
                  <a:lnTo>
                    <a:pt x="1540586" y="2445931"/>
                  </a:lnTo>
                  <a:lnTo>
                    <a:pt x="1542935" y="2445766"/>
                  </a:lnTo>
                  <a:lnTo>
                    <a:pt x="1544662" y="2444673"/>
                  </a:lnTo>
                  <a:lnTo>
                    <a:pt x="1545310" y="2444216"/>
                  </a:lnTo>
                  <a:close/>
                </a:path>
                <a:path w="2428240" h="2825750">
                  <a:moveTo>
                    <a:pt x="1566379" y="1028230"/>
                  </a:moveTo>
                  <a:lnTo>
                    <a:pt x="1565224" y="1025931"/>
                  </a:lnTo>
                  <a:lnTo>
                    <a:pt x="1564919" y="1024343"/>
                  </a:lnTo>
                  <a:lnTo>
                    <a:pt x="1562747" y="1025067"/>
                  </a:lnTo>
                  <a:lnTo>
                    <a:pt x="1560334" y="1025309"/>
                  </a:lnTo>
                  <a:lnTo>
                    <a:pt x="1558594" y="1026528"/>
                  </a:lnTo>
                  <a:lnTo>
                    <a:pt x="1557299" y="1027468"/>
                  </a:lnTo>
                  <a:lnTo>
                    <a:pt x="1556804" y="1029563"/>
                  </a:lnTo>
                  <a:lnTo>
                    <a:pt x="1555953" y="1031163"/>
                  </a:lnTo>
                  <a:lnTo>
                    <a:pt x="1557324" y="1031443"/>
                  </a:lnTo>
                  <a:lnTo>
                    <a:pt x="1560093" y="1032078"/>
                  </a:lnTo>
                  <a:lnTo>
                    <a:pt x="1562023" y="1031062"/>
                  </a:lnTo>
                  <a:lnTo>
                    <a:pt x="1564309" y="1030401"/>
                  </a:lnTo>
                  <a:lnTo>
                    <a:pt x="1565757" y="1028915"/>
                  </a:lnTo>
                  <a:lnTo>
                    <a:pt x="1566379" y="1028230"/>
                  </a:lnTo>
                  <a:close/>
                </a:path>
                <a:path w="2428240" h="2825750">
                  <a:moveTo>
                    <a:pt x="1573161" y="1426959"/>
                  </a:moveTo>
                  <a:lnTo>
                    <a:pt x="1571345" y="1424381"/>
                  </a:lnTo>
                  <a:lnTo>
                    <a:pt x="1569605" y="1421777"/>
                  </a:lnTo>
                  <a:lnTo>
                    <a:pt x="1567573" y="1419377"/>
                  </a:lnTo>
                  <a:lnTo>
                    <a:pt x="1567421" y="1419250"/>
                  </a:lnTo>
                  <a:lnTo>
                    <a:pt x="1564932" y="1421168"/>
                  </a:lnTo>
                  <a:lnTo>
                    <a:pt x="1563522" y="1422107"/>
                  </a:lnTo>
                  <a:lnTo>
                    <a:pt x="1565402" y="1424774"/>
                  </a:lnTo>
                  <a:lnTo>
                    <a:pt x="1569186" y="1430007"/>
                  </a:lnTo>
                  <a:lnTo>
                    <a:pt x="1573161" y="1426959"/>
                  </a:lnTo>
                  <a:close/>
                </a:path>
                <a:path w="2428240" h="2825750">
                  <a:moveTo>
                    <a:pt x="1589316" y="2262949"/>
                  </a:moveTo>
                  <a:lnTo>
                    <a:pt x="1586280" y="2261882"/>
                  </a:lnTo>
                  <a:lnTo>
                    <a:pt x="1583207" y="2260854"/>
                  </a:lnTo>
                  <a:lnTo>
                    <a:pt x="1580146" y="2259761"/>
                  </a:lnTo>
                  <a:lnTo>
                    <a:pt x="1579359" y="2262924"/>
                  </a:lnTo>
                  <a:lnTo>
                    <a:pt x="1578991" y="2264448"/>
                  </a:lnTo>
                  <a:lnTo>
                    <a:pt x="1582115" y="2265057"/>
                  </a:lnTo>
                  <a:lnTo>
                    <a:pt x="1585328" y="2265616"/>
                  </a:lnTo>
                  <a:lnTo>
                    <a:pt x="1588490" y="2266213"/>
                  </a:lnTo>
                  <a:lnTo>
                    <a:pt x="1588782" y="2265108"/>
                  </a:lnTo>
                  <a:lnTo>
                    <a:pt x="1589316" y="2262949"/>
                  </a:lnTo>
                  <a:close/>
                </a:path>
                <a:path w="2428240" h="2825750">
                  <a:moveTo>
                    <a:pt x="1604619" y="1230249"/>
                  </a:moveTo>
                  <a:lnTo>
                    <a:pt x="1602879" y="1228763"/>
                  </a:lnTo>
                  <a:lnTo>
                    <a:pt x="1596796" y="1235341"/>
                  </a:lnTo>
                  <a:lnTo>
                    <a:pt x="1599018" y="1237399"/>
                  </a:lnTo>
                  <a:lnTo>
                    <a:pt x="1600911" y="1234998"/>
                  </a:lnTo>
                  <a:lnTo>
                    <a:pt x="1604619" y="1230249"/>
                  </a:lnTo>
                  <a:close/>
                </a:path>
                <a:path w="2428240" h="2825750">
                  <a:moveTo>
                    <a:pt x="1615465" y="1205179"/>
                  </a:moveTo>
                  <a:lnTo>
                    <a:pt x="1612938" y="1205865"/>
                  </a:lnTo>
                  <a:lnTo>
                    <a:pt x="1611210" y="1206042"/>
                  </a:lnTo>
                  <a:lnTo>
                    <a:pt x="1609432" y="1207223"/>
                  </a:lnTo>
                  <a:lnTo>
                    <a:pt x="1609610" y="1209814"/>
                  </a:lnTo>
                  <a:lnTo>
                    <a:pt x="1610118" y="1210132"/>
                  </a:lnTo>
                  <a:lnTo>
                    <a:pt x="1611426" y="1210856"/>
                  </a:lnTo>
                  <a:lnTo>
                    <a:pt x="1613204" y="1210805"/>
                  </a:lnTo>
                  <a:lnTo>
                    <a:pt x="1614766" y="1211084"/>
                  </a:lnTo>
                  <a:lnTo>
                    <a:pt x="1614944" y="1209497"/>
                  </a:lnTo>
                  <a:lnTo>
                    <a:pt x="1615122" y="1207871"/>
                  </a:lnTo>
                  <a:lnTo>
                    <a:pt x="1615465" y="1205179"/>
                  </a:lnTo>
                  <a:close/>
                </a:path>
                <a:path w="2428240" h="2825750">
                  <a:moveTo>
                    <a:pt x="1622386" y="1987461"/>
                  </a:moveTo>
                  <a:lnTo>
                    <a:pt x="1615567" y="1983917"/>
                  </a:lnTo>
                  <a:lnTo>
                    <a:pt x="1609813" y="1990344"/>
                  </a:lnTo>
                  <a:lnTo>
                    <a:pt x="1617878" y="1988527"/>
                  </a:lnTo>
                  <a:lnTo>
                    <a:pt x="1622386" y="1987461"/>
                  </a:lnTo>
                  <a:close/>
                </a:path>
                <a:path w="2428240" h="2825750">
                  <a:moveTo>
                    <a:pt x="1661134" y="1425003"/>
                  </a:moveTo>
                  <a:lnTo>
                    <a:pt x="1653209" y="1419110"/>
                  </a:lnTo>
                  <a:lnTo>
                    <a:pt x="1654340" y="1425841"/>
                  </a:lnTo>
                  <a:lnTo>
                    <a:pt x="1655787" y="1435023"/>
                  </a:lnTo>
                  <a:lnTo>
                    <a:pt x="1661134" y="1425003"/>
                  </a:lnTo>
                  <a:close/>
                </a:path>
                <a:path w="2428240" h="2825750">
                  <a:moveTo>
                    <a:pt x="1817966" y="1221574"/>
                  </a:moveTo>
                  <a:lnTo>
                    <a:pt x="1817535" y="1219669"/>
                  </a:lnTo>
                  <a:lnTo>
                    <a:pt x="1817700" y="1216977"/>
                  </a:lnTo>
                  <a:lnTo>
                    <a:pt x="1816519" y="1216075"/>
                  </a:lnTo>
                  <a:lnTo>
                    <a:pt x="1815033" y="1214996"/>
                  </a:lnTo>
                  <a:lnTo>
                    <a:pt x="1812467" y="1215377"/>
                  </a:lnTo>
                  <a:lnTo>
                    <a:pt x="1808645" y="1214932"/>
                  </a:lnTo>
                  <a:lnTo>
                    <a:pt x="1809940" y="1218526"/>
                  </a:lnTo>
                  <a:lnTo>
                    <a:pt x="1810131" y="1221511"/>
                  </a:lnTo>
                  <a:lnTo>
                    <a:pt x="1813179" y="1223010"/>
                  </a:lnTo>
                  <a:lnTo>
                    <a:pt x="1815769" y="1221879"/>
                  </a:lnTo>
                  <a:lnTo>
                    <a:pt x="1817966" y="1221574"/>
                  </a:lnTo>
                  <a:close/>
                </a:path>
                <a:path w="2428240" h="2825750">
                  <a:moveTo>
                    <a:pt x="1818690" y="1531366"/>
                  </a:moveTo>
                  <a:lnTo>
                    <a:pt x="1816176" y="1529422"/>
                  </a:lnTo>
                  <a:lnTo>
                    <a:pt x="1814880" y="1528470"/>
                  </a:lnTo>
                  <a:lnTo>
                    <a:pt x="1811350" y="1533258"/>
                  </a:lnTo>
                  <a:lnTo>
                    <a:pt x="1809584" y="1535658"/>
                  </a:lnTo>
                  <a:lnTo>
                    <a:pt x="1812353" y="1538224"/>
                  </a:lnTo>
                  <a:lnTo>
                    <a:pt x="1818690" y="1531366"/>
                  </a:lnTo>
                  <a:close/>
                </a:path>
                <a:path w="2428240" h="2825750">
                  <a:moveTo>
                    <a:pt x="1818944" y="1711655"/>
                  </a:moveTo>
                  <a:lnTo>
                    <a:pt x="1818817" y="1708556"/>
                  </a:lnTo>
                  <a:lnTo>
                    <a:pt x="1815185" y="1707883"/>
                  </a:lnTo>
                  <a:lnTo>
                    <a:pt x="1808365" y="1707197"/>
                  </a:lnTo>
                  <a:lnTo>
                    <a:pt x="1808581" y="1711540"/>
                  </a:lnTo>
                  <a:lnTo>
                    <a:pt x="1808708" y="1713661"/>
                  </a:lnTo>
                  <a:lnTo>
                    <a:pt x="1812086" y="1713052"/>
                  </a:lnTo>
                  <a:lnTo>
                    <a:pt x="1815477" y="1712480"/>
                  </a:lnTo>
                  <a:lnTo>
                    <a:pt x="1818779" y="1711680"/>
                  </a:lnTo>
                  <a:lnTo>
                    <a:pt x="1818944" y="1711655"/>
                  </a:lnTo>
                  <a:close/>
                </a:path>
                <a:path w="2428240" h="2825750">
                  <a:moveTo>
                    <a:pt x="1829689" y="1686864"/>
                  </a:moveTo>
                  <a:lnTo>
                    <a:pt x="1826666" y="1687156"/>
                  </a:lnTo>
                  <a:lnTo>
                    <a:pt x="1824012" y="1686915"/>
                  </a:lnTo>
                  <a:lnTo>
                    <a:pt x="1823110" y="1689544"/>
                  </a:lnTo>
                  <a:lnTo>
                    <a:pt x="1822843" y="1691995"/>
                  </a:lnTo>
                  <a:lnTo>
                    <a:pt x="1823631" y="1694929"/>
                  </a:lnTo>
                  <a:lnTo>
                    <a:pt x="1826209" y="1695208"/>
                  </a:lnTo>
                  <a:lnTo>
                    <a:pt x="1827720" y="1695792"/>
                  </a:lnTo>
                  <a:lnTo>
                    <a:pt x="1828266" y="1693176"/>
                  </a:lnTo>
                  <a:lnTo>
                    <a:pt x="1829689" y="1686864"/>
                  </a:lnTo>
                  <a:close/>
                </a:path>
                <a:path w="2428240" h="2825750">
                  <a:moveTo>
                    <a:pt x="1849183" y="945222"/>
                  </a:moveTo>
                  <a:lnTo>
                    <a:pt x="1848345" y="942086"/>
                  </a:lnTo>
                  <a:lnTo>
                    <a:pt x="1845614" y="941273"/>
                  </a:lnTo>
                  <a:lnTo>
                    <a:pt x="1842389" y="939203"/>
                  </a:lnTo>
                  <a:lnTo>
                    <a:pt x="1841703" y="943127"/>
                  </a:lnTo>
                  <a:lnTo>
                    <a:pt x="1840433" y="945705"/>
                  </a:lnTo>
                  <a:lnTo>
                    <a:pt x="1842046" y="948524"/>
                  </a:lnTo>
                  <a:lnTo>
                    <a:pt x="1844941" y="948740"/>
                  </a:lnTo>
                  <a:lnTo>
                    <a:pt x="1846935" y="949452"/>
                  </a:lnTo>
                  <a:lnTo>
                    <a:pt x="1847608" y="947470"/>
                  </a:lnTo>
                  <a:lnTo>
                    <a:pt x="1849183" y="945222"/>
                  </a:lnTo>
                  <a:close/>
                </a:path>
                <a:path w="2428240" h="2825750">
                  <a:moveTo>
                    <a:pt x="1873034" y="2736685"/>
                  </a:moveTo>
                  <a:lnTo>
                    <a:pt x="1869033" y="2734094"/>
                  </a:lnTo>
                  <a:lnTo>
                    <a:pt x="1865680" y="2728518"/>
                  </a:lnTo>
                  <a:lnTo>
                    <a:pt x="1859356" y="2732519"/>
                  </a:lnTo>
                  <a:lnTo>
                    <a:pt x="1864499" y="2743301"/>
                  </a:lnTo>
                  <a:lnTo>
                    <a:pt x="1873034" y="2736685"/>
                  </a:lnTo>
                  <a:close/>
                </a:path>
                <a:path w="2428240" h="2825750">
                  <a:moveTo>
                    <a:pt x="1876031" y="2731516"/>
                  </a:moveTo>
                  <a:lnTo>
                    <a:pt x="1873199" y="2736545"/>
                  </a:lnTo>
                  <a:lnTo>
                    <a:pt x="1873034" y="2736685"/>
                  </a:lnTo>
                  <a:lnTo>
                    <a:pt x="1873250" y="2736824"/>
                  </a:lnTo>
                  <a:lnTo>
                    <a:pt x="1875993" y="2731859"/>
                  </a:lnTo>
                  <a:lnTo>
                    <a:pt x="1876031" y="2731516"/>
                  </a:lnTo>
                  <a:close/>
                </a:path>
                <a:path w="2428240" h="2825750">
                  <a:moveTo>
                    <a:pt x="1886839" y="2735465"/>
                  </a:moveTo>
                  <a:lnTo>
                    <a:pt x="1886140" y="2731478"/>
                  </a:lnTo>
                  <a:lnTo>
                    <a:pt x="1884984" y="2724912"/>
                  </a:lnTo>
                  <a:lnTo>
                    <a:pt x="1876869" y="2724848"/>
                  </a:lnTo>
                  <a:lnTo>
                    <a:pt x="1876031" y="2731516"/>
                  </a:lnTo>
                  <a:lnTo>
                    <a:pt x="1886839" y="2735465"/>
                  </a:lnTo>
                  <a:close/>
                </a:path>
                <a:path w="2428240" h="2825750">
                  <a:moveTo>
                    <a:pt x="1912023" y="1516392"/>
                  </a:moveTo>
                  <a:lnTo>
                    <a:pt x="1907374" y="1518297"/>
                  </a:lnTo>
                  <a:lnTo>
                    <a:pt x="1904479" y="1519135"/>
                  </a:lnTo>
                  <a:lnTo>
                    <a:pt x="1900986" y="1521358"/>
                  </a:lnTo>
                  <a:lnTo>
                    <a:pt x="1900821" y="1523555"/>
                  </a:lnTo>
                  <a:lnTo>
                    <a:pt x="1899894" y="1525993"/>
                  </a:lnTo>
                  <a:lnTo>
                    <a:pt x="1907260" y="1528699"/>
                  </a:lnTo>
                  <a:lnTo>
                    <a:pt x="1909927" y="1525549"/>
                  </a:lnTo>
                  <a:lnTo>
                    <a:pt x="1912023" y="1516392"/>
                  </a:lnTo>
                  <a:close/>
                </a:path>
                <a:path w="2428240" h="2825750">
                  <a:moveTo>
                    <a:pt x="1985238" y="1435392"/>
                  </a:moveTo>
                  <a:lnTo>
                    <a:pt x="1979460" y="1431315"/>
                  </a:lnTo>
                  <a:lnTo>
                    <a:pt x="1973249" y="1433093"/>
                  </a:lnTo>
                  <a:lnTo>
                    <a:pt x="1971535" y="1436966"/>
                  </a:lnTo>
                  <a:lnTo>
                    <a:pt x="1974481" y="1442440"/>
                  </a:lnTo>
                  <a:lnTo>
                    <a:pt x="1975002" y="1443329"/>
                  </a:lnTo>
                  <a:lnTo>
                    <a:pt x="1978431" y="1443837"/>
                  </a:lnTo>
                  <a:lnTo>
                    <a:pt x="1984413" y="1439494"/>
                  </a:lnTo>
                  <a:lnTo>
                    <a:pt x="1985238" y="1435392"/>
                  </a:lnTo>
                  <a:close/>
                </a:path>
                <a:path w="2428240" h="2825750">
                  <a:moveTo>
                    <a:pt x="1996554" y="829741"/>
                  </a:moveTo>
                  <a:lnTo>
                    <a:pt x="1996198" y="829525"/>
                  </a:lnTo>
                  <a:lnTo>
                    <a:pt x="1994344" y="828560"/>
                  </a:lnTo>
                  <a:lnTo>
                    <a:pt x="1992147" y="828167"/>
                  </a:lnTo>
                  <a:lnTo>
                    <a:pt x="1989074" y="827239"/>
                  </a:lnTo>
                  <a:lnTo>
                    <a:pt x="1989455" y="830414"/>
                  </a:lnTo>
                  <a:lnTo>
                    <a:pt x="1989099" y="832777"/>
                  </a:lnTo>
                  <a:lnTo>
                    <a:pt x="1990051" y="833628"/>
                  </a:lnTo>
                  <a:lnTo>
                    <a:pt x="1991067" y="834504"/>
                  </a:lnTo>
                  <a:lnTo>
                    <a:pt x="1993696" y="834529"/>
                  </a:lnTo>
                  <a:lnTo>
                    <a:pt x="1995957" y="833221"/>
                  </a:lnTo>
                  <a:lnTo>
                    <a:pt x="1996554" y="829741"/>
                  </a:lnTo>
                  <a:close/>
                </a:path>
                <a:path w="2428240" h="2825750">
                  <a:moveTo>
                    <a:pt x="2038007" y="819353"/>
                  </a:moveTo>
                  <a:lnTo>
                    <a:pt x="2037473" y="816483"/>
                  </a:lnTo>
                  <a:lnTo>
                    <a:pt x="2037549" y="811936"/>
                  </a:lnTo>
                  <a:lnTo>
                    <a:pt x="2033993" y="813193"/>
                  </a:lnTo>
                  <a:lnTo>
                    <a:pt x="2030666" y="813600"/>
                  </a:lnTo>
                  <a:lnTo>
                    <a:pt x="2029853" y="817130"/>
                  </a:lnTo>
                  <a:lnTo>
                    <a:pt x="2030488" y="820051"/>
                  </a:lnTo>
                  <a:lnTo>
                    <a:pt x="2031542" y="822998"/>
                  </a:lnTo>
                  <a:lnTo>
                    <a:pt x="2036775" y="822693"/>
                  </a:lnTo>
                  <a:lnTo>
                    <a:pt x="2037092" y="821778"/>
                  </a:lnTo>
                  <a:lnTo>
                    <a:pt x="2038007" y="819353"/>
                  </a:lnTo>
                  <a:close/>
                </a:path>
                <a:path w="2428240" h="2825750">
                  <a:moveTo>
                    <a:pt x="2089505" y="1427099"/>
                  </a:moveTo>
                  <a:lnTo>
                    <a:pt x="2088045" y="1425816"/>
                  </a:lnTo>
                  <a:lnTo>
                    <a:pt x="2087333" y="1425003"/>
                  </a:lnTo>
                  <a:lnTo>
                    <a:pt x="2081237" y="1430642"/>
                  </a:lnTo>
                  <a:lnTo>
                    <a:pt x="2082406" y="1431645"/>
                  </a:lnTo>
                  <a:lnTo>
                    <a:pt x="2083612" y="1432636"/>
                  </a:lnTo>
                  <a:lnTo>
                    <a:pt x="2084793" y="1433626"/>
                  </a:lnTo>
                  <a:lnTo>
                    <a:pt x="2086330" y="1431582"/>
                  </a:lnTo>
                  <a:lnTo>
                    <a:pt x="2088019" y="1429537"/>
                  </a:lnTo>
                  <a:lnTo>
                    <a:pt x="2089505" y="1427099"/>
                  </a:lnTo>
                  <a:close/>
                </a:path>
                <a:path w="2428240" h="2825750">
                  <a:moveTo>
                    <a:pt x="2159419" y="1652054"/>
                  </a:moveTo>
                  <a:lnTo>
                    <a:pt x="2159266" y="1648002"/>
                  </a:lnTo>
                  <a:lnTo>
                    <a:pt x="2158809" y="1647863"/>
                  </a:lnTo>
                  <a:lnTo>
                    <a:pt x="2156841" y="1647304"/>
                  </a:lnTo>
                  <a:lnTo>
                    <a:pt x="2154669" y="1647545"/>
                  </a:lnTo>
                  <a:lnTo>
                    <a:pt x="2151684" y="1647444"/>
                  </a:lnTo>
                  <a:lnTo>
                    <a:pt x="2152142" y="1650149"/>
                  </a:lnTo>
                  <a:lnTo>
                    <a:pt x="2152218" y="1652879"/>
                  </a:lnTo>
                  <a:lnTo>
                    <a:pt x="2152739" y="1652943"/>
                  </a:lnTo>
                  <a:lnTo>
                    <a:pt x="2154720" y="1653286"/>
                  </a:lnTo>
                  <a:lnTo>
                    <a:pt x="2156993" y="1653146"/>
                  </a:lnTo>
                  <a:lnTo>
                    <a:pt x="2159419" y="1652054"/>
                  </a:lnTo>
                  <a:close/>
                </a:path>
                <a:path w="2428240" h="2825750">
                  <a:moveTo>
                    <a:pt x="2167420" y="1732622"/>
                  </a:moveTo>
                  <a:lnTo>
                    <a:pt x="2164740" y="1731873"/>
                  </a:lnTo>
                  <a:lnTo>
                    <a:pt x="2161984" y="1731200"/>
                  </a:lnTo>
                  <a:lnTo>
                    <a:pt x="2159266" y="1730476"/>
                  </a:lnTo>
                  <a:lnTo>
                    <a:pt x="2159025" y="1731429"/>
                  </a:lnTo>
                  <a:lnTo>
                    <a:pt x="2158733" y="1732407"/>
                  </a:lnTo>
                  <a:lnTo>
                    <a:pt x="2158517" y="1733372"/>
                  </a:lnTo>
                  <a:lnTo>
                    <a:pt x="2161184" y="1734210"/>
                  </a:lnTo>
                  <a:lnTo>
                    <a:pt x="2163902" y="1735023"/>
                  </a:lnTo>
                  <a:lnTo>
                    <a:pt x="2166582" y="1735886"/>
                  </a:lnTo>
                  <a:lnTo>
                    <a:pt x="2167166" y="1733689"/>
                  </a:lnTo>
                  <a:lnTo>
                    <a:pt x="2167420" y="1732622"/>
                  </a:lnTo>
                  <a:close/>
                </a:path>
                <a:path w="2428240" h="2825750">
                  <a:moveTo>
                    <a:pt x="2179193" y="1961934"/>
                  </a:moveTo>
                  <a:lnTo>
                    <a:pt x="2178240" y="1958721"/>
                  </a:lnTo>
                  <a:lnTo>
                    <a:pt x="2177288" y="1958390"/>
                  </a:lnTo>
                  <a:lnTo>
                    <a:pt x="2172195" y="1956485"/>
                  </a:lnTo>
                  <a:lnTo>
                    <a:pt x="2167813" y="1956943"/>
                  </a:lnTo>
                  <a:lnTo>
                    <a:pt x="2166912" y="1964651"/>
                  </a:lnTo>
                  <a:lnTo>
                    <a:pt x="2171204" y="1966645"/>
                  </a:lnTo>
                  <a:lnTo>
                    <a:pt x="2175395" y="1969287"/>
                  </a:lnTo>
                  <a:lnTo>
                    <a:pt x="2178647" y="1963039"/>
                  </a:lnTo>
                  <a:lnTo>
                    <a:pt x="2179193" y="1961934"/>
                  </a:lnTo>
                  <a:close/>
                </a:path>
                <a:path w="2428240" h="2825750">
                  <a:moveTo>
                    <a:pt x="2258149" y="1320965"/>
                  </a:moveTo>
                  <a:lnTo>
                    <a:pt x="2257348" y="1319364"/>
                  </a:lnTo>
                  <a:lnTo>
                    <a:pt x="2256993" y="1316977"/>
                  </a:lnTo>
                  <a:lnTo>
                    <a:pt x="2255685" y="1316278"/>
                  </a:lnTo>
                  <a:lnTo>
                    <a:pt x="2249513" y="1312811"/>
                  </a:lnTo>
                  <a:lnTo>
                    <a:pt x="2247087" y="1317155"/>
                  </a:lnTo>
                  <a:lnTo>
                    <a:pt x="2243150" y="1324940"/>
                  </a:lnTo>
                  <a:lnTo>
                    <a:pt x="2249805" y="1323174"/>
                  </a:lnTo>
                  <a:lnTo>
                    <a:pt x="2253945" y="1322108"/>
                  </a:lnTo>
                  <a:lnTo>
                    <a:pt x="2258149" y="1320965"/>
                  </a:lnTo>
                  <a:close/>
                </a:path>
                <a:path w="2428240" h="2825750">
                  <a:moveTo>
                    <a:pt x="2427744" y="1605457"/>
                  </a:moveTo>
                  <a:lnTo>
                    <a:pt x="2427249" y="1603463"/>
                  </a:lnTo>
                  <a:lnTo>
                    <a:pt x="2426805" y="1601419"/>
                  </a:lnTo>
                  <a:lnTo>
                    <a:pt x="2426322" y="1599412"/>
                  </a:lnTo>
                  <a:lnTo>
                    <a:pt x="2424150" y="1600885"/>
                  </a:lnTo>
                  <a:lnTo>
                    <a:pt x="2421610" y="1601978"/>
                  </a:lnTo>
                  <a:lnTo>
                    <a:pt x="2419959" y="1603946"/>
                  </a:lnTo>
                  <a:lnTo>
                    <a:pt x="2418702" y="1605407"/>
                  </a:lnTo>
                  <a:lnTo>
                    <a:pt x="2418613" y="1607858"/>
                  </a:lnTo>
                  <a:lnTo>
                    <a:pt x="2418003" y="1609902"/>
                  </a:lnTo>
                  <a:lnTo>
                    <a:pt x="2420201" y="1610182"/>
                  </a:lnTo>
                  <a:lnTo>
                    <a:pt x="2422715" y="1611261"/>
                  </a:lnTo>
                  <a:lnTo>
                    <a:pt x="2425979" y="1609915"/>
                  </a:lnTo>
                  <a:lnTo>
                    <a:pt x="2426678" y="1607248"/>
                  </a:lnTo>
                  <a:lnTo>
                    <a:pt x="2427744" y="160545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2">
              <a:extLst>
                <a:ext uri="{FF2B5EF4-FFF2-40B4-BE49-F238E27FC236}">
                  <a16:creationId xmlns:a16="http://schemas.microsoft.com/office/drawing/2014/main" id="{836D3AB3-1CFA-B1FB-10FD-45A600908C0C}"/>
                </a:ext>
              </a:extLst>
            </p:cNvPr>
            <p:cNvSpPr/>
            <p:nvPr/>
          </p:nvSpPr>
          <p:spPr>
            <a:xfrm>
              <a:off x="4131564" y="8068189"/>
              <a:ext cx="2361565" cy="3102610"/>
            </a:xfrm>
            <a:custGeom>
              <a:avLst/>
              <a:gdLst/>
              <a:ahLst/>
              <a:cxnLst/>
              <a:rect l="l" t="t" r="r" b="b"/>
              <a:pathLst>
                <a:path w="2361565" h="3102609">
                  <a:moveTo>
                    <a:pt x="9677" y="1886470"/>
                  </a:moveTo>
                  <a:lnTo>
                    <a:pt x="7581" y="1882800"/>
                  </a:lnTo>
                  <a:lnTo>
                    <a:pt x="5549" y="1879142"/>
                  </a:lnTo>
                  <a:lnTo>
                    <a:pt x="3429" y="1875472"/>
                  </a:lnTo>
                  <a:lnTo>
                    <a:pt x="0" y="1877453"/>
                  </a:lnTo>
                  <a:lnTo>
                    <a:pt x="3543" y="1884807"/>
                  </a:lnTo>
                  <a:lnTo>
                    <a:pt x="5283" y="1888464"/>
                  </a:lnTo>
                  <a:lnTo>
                    <a:pt x="6756" y="1887816"/>
                  </a:lnTo>
                  <a:lnTo>
                    <a:pt x="8204" y="1887131"/>
                  </a:lnTo>
                  <a:lnTo>
                    <a:pt x="9677" y="1886470"/>
                  </a:lnTo>
                  <a:close/>
                </a:path>
                <a:path w="2361565" h="3102609">
                  <a:moveTo>
                    <a:pt x="42138" y="1214412"/>
                  </a:moveTo>
                  <a:lnTo>
                    <a:pt x="38569" y="1207833"/>
                  </a:lnTo>
                  <a:lnTo>
                    <a:pt x="33121" y="1197991"/>
                  </a:lnTo>
                  <a:lnTo>
                    <a:pt x="23596" y="1206271"/>
                  </a:lnTo>
                  <a:lnTo>
                    <a:pt x="42138" y="1214412"/>
                  </a:lnTo>
                  <a:close/>
                </a:path>
                <a:path w="2361565" h="3102609">
                  <a:moveTo>
                    <a:pt x="51104" y="958723"/>
                  </a:moveTo>
                  <a:lnTo>
                    <a:pt x="50990" y="954735"/>
                  </a:lnTo>
                  <a:lnTo>
                    <a:pt x="47650" y="948245"/>
                  </a:lnTo>
                  <a:lnTo>
                    <a:pt x="35864" y="954735"/>
                  </a:lnTo>
                  <a:lnTo>
                    <a:pt x="37807" y="965403"/>
                  </a:lnTo>
                  <a:lnTo>
                    <a:pt x="47002" y="961732"/>
                  </a:lnTo>
                  <a:lnTo>
                    <a:pt x="51104" y="958723"/>
                  </a:lnTo>
                  <a:close/>
                </a:path>
                <a:path w="2361565" h="3102609">
                  <a:moveTo>
                    <a:pt x="63220" y="1117587"/>
                  </a:moveTo>
                  <a:lnTo>
                    <a:pt x="28346" y="1114082"/>
                  </a:lnTo>
                  <a:lnTo>
                    <a:pt x="27774" y="1119162"/>
                  </a:lnTo>
                  <a:lnTo>
                    <a:pt x="36449" y="1121676"/>
                  </a:lnTo>
                  <a:lnTo>
                    <a:pt x="45212" y="1122540"/>
                  </a:lnTo>
                  <a:lnTo>
                    <a:pt x="54025" y="1122311"/>
                  </a:lnTo>
                  <a:lnTo>
                    <a:pt x="62877" y="1121600"/>
                  </a:lnTo>
                  <a:lnTo>
                    <a:pt x="63220" y="1117587"/>
                  </a:lnTo>
                  <a:close/>
                </a:path>
                <a:path w="2361565" h="3102609">
                  <a:moveTo>
                    <a:pt x="89611" y="1133741"/>
                  </a:moveTo>
                  <a:lnTo>
                    <a:pt x="88277" y="1130312"/>
                  </a:lnTo>
                  <a:lnTo>
                    <a:pt x="87528" y="1124381"/>
                  </a:lnTo>
                  <a:lnTo>
                    <a:pt x="83096" y="1128369"/>
                  </a:lnTo>
                  <a:lnTo>
                    <a:pt x="79400" y="1130134"/>
                  </a:lnTo>
                  <a:lnTo>
                    <a:pt x="78854" y="1132560"/>
                  </a:lnTo>
                  <a:lnTo>
                    <a:pt x="78359" y="1135100"/>
                  </a:lnTo>
                  <a:lnTo>
                    <a:pt x="81000" y="1138262"/>
                  </a:lnTo>
                  <a:lnTo>
                    <a:pt x="82207" y="1141133"/>
                  </a:lnTo>
                  <a:lnTo>
                    <a:pt x="84493" y="1139583"/>
                  </a:lnTo>
                  <a:lnTo>
                    <a:pt x="87985" y="1138466"/>
                  </a:lnTo>
                  <a:lnTo>
                    <a:pt x="89611" y="1133741"/>
                  </a:lnTo>
                  <a:close/>
                </a:path>
                <a:path w="2361565" h="3102609">
                  <a:moveTo>
                    <a:pt x="156210" y="657415"/>
                  </a:moveTo>
                  <a:lnTo>
                    <a:pt x="153657" y="653262"/>
                  </a:lnTo>
                  <a:lnTo>
                    <a:pt x="151142" y="648931"/>
                  </a:lnTo>
                  <a:lnTo>
                    <a:pt x="141706" y="652792"/>
                  </a:lnTo>
                  <a:lnTo>
                    <a:pt x="153695" y="660742"/>
                  </a:lnTo>
                  <a:lnTo>
                    <a:pt x="154508" y="659612"/>
                  </a:lnTo>
                  <a:lnTo>
                    <a:pt x="156210" y="657415"/>
                  </a:lnTo>
                  <a:close/>
                </a:path>
                <a:path w="2361565" h="3102609">
                  <a:moveTo>
                    <a:pt x="188137" y="2160257"/>
                  </a:moveTo>
                  <a:lnTo>
                    <a:pt x="187960" y="2160143"/>
                  </a:lnTo>
                  <a:lnTo>
                    <a:pt x="187909" y="2160371"/>
                  </a:lnTo>
                  <a:lnTo>
                    <a:pt x="188137" y="2160257"/>
                  </a:lnTo>
                  <a:close/>
                </a:path>
                <a:path w="2361565" h="3102609">
                  <a:moveTo>
                    <a:pt x="193078" y="2150897"/>
                  </a:moveTo>
                  <a:lnTo>
                    <a:pt x="187452" y="2146389"/>
                  </a:lnTo>
                  <a:lnTo>
                    <a:pt x="179285" y="2154453"/>
                  </a:lnTo>
                  <a:lnTo>
                    <a:pt x="187960" y="2160143"/>
                  </a:lnTo>
                  <a:lnTo>
                    <a:pt x="189077" y="2155685"/>
                  </a:lnTo>
                  <a:lnTo>
                    <a:pt x="193078" y="2150897"/>
                  </a:lnTo>
                  <a:close/>
                </a:path>
                <a:path w="2361565" h="3102609">
                  <a:moveTo>
                    <a:pt x="243611" y="1352346"/>
                  </a:moveTo>
                  <a:lnTo>
                    <a:pt x="241503" y="1346377"/>
                  </a:lnTo>
                  <a:lnTo>
                    <a:pt x="241808" y="1338745"/>
                  </a:lnTo>
                  <a:lnTo>
                    <a:pt x="232613" y="1334947"/>
                  </a:lnTo>
                  <a:lnTo>
                    <a:pt x="233387" y="1344168"/>
                  </a:lnTo>
                  <a:lnTo>
                    <a:pt x="234416" y="1350683"/>
                  </a:lnTo>
                  <a:lnTo>
                    <a:pt x="243611" y="1352346"/>
                  </a:lnTo>
                  <a:close/>
                </a:path>
                <a:path w="2361565" h="3102609">
                  <a:moveTo>
                    <a:pt x="269176" y="2354389"/>
                  </a:moveTo>
                  <a:lnTo>
                    <a:pt x="259130" y="2349970"/>
                  </a:lnTo>
                  <a:lnTo>
                    <a:pt x="258546" y="2351316"/>
                  </a:lnTo>
                  <a:lnTo>
                    <a:pt x="257263" y="2354008"/>
                  </a:lnTo>
                  <a:lnTo>
                    <a:pt x="267893" y="2357653"/>
                  </a:lnTo>
                  <a:lnTo>
                    <a:pt x="268338" y="2356548"/>
                  </a:lnTo>
                  <a:lnTo>
                    <a:pt x="269176" y="2354389"/>
                  </a:lnTo>
                  <a:close/>
                </a:path>
                <a:path w="2361565" h="3102609">
                  <a:moveTo>
                    <a:pt x="287286" y="819632"/>
                  </a:moveTo>
                  <a:lnTo>
                    <a:pt x="280111" y="824788"/>
                  </a:lnTo>
                  <a:lnTo>
                    <a:pt x="276110" y="831126"/>
                  </a:lnTo>
                  <a:lnTo>
                    <a:pt x="274561" y="838403"/>
                  </a:lnTo>
                  <a:lnTo>
                    <a:pt x="274726" y="846315"/>
                  </a:lnTo>
                  <a:lnTo>
                    <a:pt x="278892" y="847382"/>
                  </a:lnTo>
                  <a:lnTo>
                    <a:pt x="287286" y="819632"/>
                  </a:lnTo>
                  <a:close/>
                </a:path>
                <a:path w="2361565" h="3102609">
                  <a:moveTo>
                    <a:pt x="311378" y="2366670"/>
                  </a:moveTo>
                  <a:lnTo>
                    <a:pt x="310629" y="2364054"/>
                  </a:lnTo>
                  <a:lnTo>
                    <a:pt x="310349" y="2361006"/>
                  </a:lnTo>
                  <a:lnTo>
                    <a:pt x="308063" y="2357958"/>
                  </a:lnTo>
                  <a:lnTo>
                    <a:pt x="304888" y="2358733"/>
                  </a:lnTo>
                  <a:lnTo>
                    <a:pt x="300837" y="2358631"/>
                  </a:lnTo>
                  <a:lnTo>
                    <a:pt x="302869" y="2362847"/>
                  </a:lnTo>
                  <a:lnTo>
                    <a:pt x="303593" y="2365756"/>
                  </a:lnTo>
                  <a:lnTo>
                    <a:pt x="306412" y="2368334"/>
                  </a:lnTo>
                  <a:lnTo>
                    <a:pt x="309359" y="2367026"/>
                  </a:lnTo>
                  <a:lnTo>
                    <a:pt x="311378" y="2366670"/>
                  </a:lnTo>
                  <a:close/>
                </a:path>
                <a:path w="2361565" h="3102609">
                  <a:moveTo>
                    <a:pt x="314680" y="21107"/>
                  </a:moveTo>
                  <a:lnTo>
                    <a:pt x="314020" y="18618"/>
                  </a:lnTo>
                  <a:lnTo>
                    <a:pt x="313575" y="16129"/>
                  </a:lnTo>
                  <a:lnTo>
                    <a:pt x="312102" y="16687"/>
                  </a:lnTo>
                  <a:lnTo>
                    <a:pt x="309841" y="16814"/>
                  </a:lnTo>
                  <a:lnTo>
                    <a:pt x="309422" y="17780"/>
                  </a:lnTo>
                  <a:lnTo>
                    <a:pt x="308622" y="19710"/>
                  </a:lnTo>
                  <a:lnTo>
                    <a:pt x="308851" y="22034"/>
                  </a:lnTo>
                  <a:lnTo>
                    <a:pt x="308597" y="24968"/>
                  </a:lnTo>
                  <a:lnTo>
                    <a:pt x="311442" y="24358"/>
                  </a:lnTo>
                  <a:lnTo>
                    <a:pt x="314566" y="24028"/>
                  </a:lnTo>
                  <a:lnTo>
                    <a:pt x="314566" y="23596"/>
                  </a:lnTo>
                  <a:lnTo>
                    <a:pt x="314680" y="21107"/>
                  </a:lnTo>
                  <a:close/>
                </a:path>
                <a:path w="2361565" h="3102609">
                  <a:moveTo>
                    <a:pt x="331736" y="24117"/>
                  </a:moveTo>
                  <a:lnTo>
                    <a:pt x="331558" y="21526"/>
                  </a:lnTo>
                  <a:lnTo>
                    <a:pt x="331431" y="18923"/>
                  </a:lnTo>
                  <a:lnTo>
                    <a:pt x="330885" y="16408"/>
                  </a:lnTo>
                  <a:lnTo>
                    <a:pt x="330835" y="16205"/>
                  </a:lnTo>
                  <a:lnTo>
                    <a:pt x="327939" y="16573"/>
                  </a:lnTo>
                  <a:lnTo>
                    <a:pt x="325259" y="16751"/>
                  </a:lnTo>
                  <a:lnTo>
                    <a:pt x="326097" y="19634"/>
                  </a:lnTo>
                  <a:lnTo>
                    <a:pt x="326402" y="21907"/>
                  </a:lnTo>
                  <a:lnTo>
                    <a:pt x="327533" y="23698"/>
                  </a:lnTo>
                  <a:lnTo>
                    <a:pt x="328028" y="24409"/>
                  </a:lnTo>
                  <a:lnTo>
                    <a:pt x="330301" y="24015"/>
                  </a:lnTo>
                  <a:lnTo>
                    <a:pt x="331736" y="24117"/>
                  </a:lnTo>
                  <a:close/>
                </a:path>
                <a:path w="2361565" h="3102609">
                  <a:moveTo>
                    <a:pt x="362953" y="69024"/>
                  </a:moveTo>
                  <a:lnTo>
                    <a:pt x="360743" y="67005"/>
                  </a:lnTo>
                  <a:lnTo>
                    <a:pt x="354876" y="73355"/>
                  </a:lnTo>
                  <a:lnTo>
                    <a:pt x="357073" y="75387"/>
                  </a:lnTo>
                  <a:lnTo>
                    <a:pt x="362953" y="69024"/>
                  </a:lnTo>
                  <a:close/>
                </a:path>
                <a:path w="2361565" h="3102609">
                  <a:moveTo>
                    <a:pt x="391515" y="2415959"/>
                  </a:moveTo>
                  <a:lnTo>
                    <a:pt x="390144" y="2411819"/>
                  </a:lnTo>
                  <a:lnTo>
                    <a:pt x="388721" y="2411158"/>
                  </a:lnTo>
                  <a:lnTo>
                    <a:pt x="383120" y="2408466"/>
                  </a:lnTo>
                  <a:lnTo>
                    <a:pt x="379793" y="2411476"/>
                  </a:lnTo>
                  <a:lnTo>
                    <a:pt x="377888" y="2417305"/>
                  </a:lnTo>
                  <a:lnTo>
                    <a:pt x="382295" y="2421940"/>
                  </a:lnTo>
                  <a:lnTo>
                    <a:pt x="386816" y="2423096"/>
                  </a:lnTo>
                  <a:lnTo>
                    <a:pt x="390804" y="2417089"/>
                  </a:lnTo>
                  <a:lnTo>
                    <a:pt x="391515" y="2415959"/>
                  </a:lnTo>
                  <a:close/>
                </a:path>
                <a:path w="2361565" h="3102609">
                  <a:moveTo>
                    <a:pt x="399034" y="2480056"/>
                  </a:moveTo>
                  <a:lnTo>
                    <a:pt x="397129" y="2475242"/>
                  </a:lnTo>
                  <a:lnTo>
                    <a:pt x="392023" y="2476462"/>
                  </a:lnTo>
                  <a:lnTo>
                    <a:pt x="385165" y="2474201"/>
                  </a:lnTo>
                  <a:lnTo>
                    <a:pt x="382422" y="2486215"/>
                  </a:lnTo>
                  <a:lnTo>
                    <a:pt x="399034" y="2480056"/>
                  </a:lnTo>
                  <a:close/>
                </a:path>
                <a:path w="2361565" h="3102609">
                  <a:moveTo>
                    <a:pt x="437934" y="2229802"/>
                  </a:moveTo>
                  <a:lnTo>
                    <a:pt x="436575" y="2226449"/>
                  </a:lnTo>
                  <a:lnTo>
                    <a:pt x="436092" y="2221585"/>
                  </a:lnTo>
                  <a:lnTo>
                    <a:pt x="431622" y="2224684"/>
                  </a:lnTo>
                  <a:lnTo>
                    <a:pt x="428193" y="2225903"/>
                  </a:lnTo>
                  <a:lnTo>
                    <a:pt x="426935" y="2228291"/>
                  </a:lnTo>
                  <a:lnTo>
                    <a:pt x="426097" y="2230005"/>
                  </a:lnTo>
                  <a:lnTo>
                    <a:pt x="428129" y="2233193"/>
                  </a:lnTo>
                  <a:lnTo>
                    <a:pt x="428904" y="2235784"/>
                  </a:lnTo>
                  <a:lnTo>
                    <a:pt x="431647" y="2234311"/>
                  </a:lnTo>
                  <a:lnTo>
                    <a:pt x="435025" y="2233371"/>
                  </a:lnTo>
                  <a:lnTo>
                    <a:pt x="436829" y="2231136"/>
                  </a:lnTo>
                  <a:lnTo>
                    <a:pt x="437934" y="2229802"/>
                  </a:lnTo>
                  <a:close/>
                </a:path>
                <a:path w="2361565" h="3102609">
                  <a:moveTo>
                    <a:pt x="458139" y="1674050"/>
                  </a:moveTo>
                  <a:lnTo>
                    <a:pt x="455206" y="1671739"/>
                  </a:lnTo>
                  <a:lnTo>
                    <a:pt x="447319" y="1669732"/>
                  </a:lnTo>
                  <a:lnTo>
                    <a:pt x="450316" y="1685404"/>
                  </a:lnTo>
                  <a:lnTo>
                    <a:pt x="456425" y="1678114"/>
                  </a:lnTo>
                  <a:lnTo>
                    <a:pt x="458139" y="1674050"/>
                  </a:lnTo>
                  <a:close/>
                </a:path>
                <a:path w="2361565" h="3102609">
                  <a:moveTo>
                    <a:pt x="458698" y="1603019"/>
                  </a:moveTo>
                  <a:lnTo>
                    <a:pt x="449935" y="1594929"/>
                  </a:lnTo>
                  <a:lnTo>
                    <a:pt x="448779" y="1596212"/>
                  </a:lnTo>
                  <a:lnTo>
                    <a:pt x="446544" y="1598790"/>
                  </a:lnTo>
                  <a:lnTo>
                    <a:pt x="447954" y="1600593"/>
                  </a:lnTo>
                  <a:lnTo>
                    <a:pt x="449084" y="1602727"/>
                  </a:lnTo>
                  <a:lnTo>
                    <a:pt x="452374" y="1605254"/>
                  </a:lnTo>
                  <a:lnTo>
                    <a:pt x="454583" y="1605483"/>
                  </a:lnTo>
                  <a:lnTo>
                    <a:pt x="456501" y="1606143"/>
                  </a:lnTo>
                  <a:lnTo>
                    <a:pt x="457263" y="1605102"/>
                  </a:lnTo>
                  <a:lnTo>
                    <a:pt x="458698" y="1603019"/>
                  </a:lnTo>
                  <a:close/>
                </a:path>
                <a:path w="2361565" h="3102609">
                  <a:moveTo>
                    <a:pt x="480225" y="1168247"/>
                  </a:moveTo>
                  <a:lnTo>
                    <a:pt x="471703" y="1160703"/>
                  </a:lnTo>
                  <a:lnTo>
                    <a:pt x="464553" y="1167384"/>
                  </a:lnTo>
                  <a:lnTo>
                    <a:pt x="480225" y="1168247"/>
                  </a:lnTo>
                  <a:close/>
                </a:path>
                <a:path w="2361565" h="3102609">
                  <a:moveTo>
                    <a:pt x="621601" y="1024280"/>
                  </a:moveTo>
                  <a:lnTo>
                    <a:pt x="617994" y="1022553"/>
                  </a:lnTo>
                  <a:lnTo>
                    <a:pt x="616127" y="1025880"/>
                  </a:lnTo>
                  <a:lnTo>
                    <a:pt x="614032" y="1029106"/>
                  </a:lnTo>
                  <a:lnTo>
                    <a:pt x="612241" y="1033195"/>
                  </a:lnTo>
                  <a:lnTo>
                    <a:pt x="614286" y="1034796"/>
                  </a:lnTo>
                  <a:lnTo>
                    <a:pt x="616064" y="1036866"/>
                  </a:lnTo>
                  <a:lnTo>
                    <a:pt x="621601" y="1024280"/>
                  </a:lnTo>
                  <a:close/>
                </a:path>
                <a:path w="2361565" h="3102609">
                  <a:moveTo>
                    <a:pt x="859066" y="518591"/>
                  </a:moveTo>
                  <a:lnTo>
                    <a:pt x="858215" y="517258"/>
                  </a:lnTo>
                  <a:lnTo>
                    <a:pt x="857707" y="515239"/>
                  </a:lnTo>
                  <a:lnTo>
                    <a:pt x="856500" y="514642"/>
                  </a:lnTo>
                  <a:lnTo>
                    <a:pt x="855345" y="514108"/>
                  </a:lnTo>
                  <a:lnTo>
                    <a:pt x="853440" y="514946"/>
                  </a:lnTo>
                  <a:lnTo>
                    <a:pt x="851230" y="515239"/>
                  </a:lnTo>
                  <a:lnTo>
                    <a:pt x="852246" y="517283"/>
                  </a:lnTo>
                  <a:lnTo>
                    <a:pt x="852716" y="519887"/>
                  </a:lnTo>
                  <a:lnTo>
                    <a:pt x="853567" y="520039"/>
                  </a:lnTo>
                  <a:lnTo>
                    <a:pt x="855294" y="520255"/>
                  </a:lnTo>
                  <a:lnTo>
                    <a:pt x="857199" y="519163"/>
                  </a:lnTo>
                  <a:lnTo>
                    <a:pt x="859066" y="518591"/>
                  </a:lnTo>
                  <a:close/>
                </a:path>
                <a:path w="2361565" h="3102609">
                  <a:moveTo>
                    <a:pt x="873125" y="446570"/>
                  </a:moveTo>
                  <a:lnTo>
                    <a:pt x="872680" y="443026"/>
                  </a:lnTo>
                  <a:lnTo>
                    <a:pt x="872375" y="442988"/>
                  </a:lnTo>
                  <a:lnTo>
                    <a:pt x="870318" y="442633"/>
                  </a:lnTo>
                  <a:lnTo>
                    <a:pt x="868197" y="442836"/>
                  </a:lnTo>
                  <a:lnTo>
                    <a:pt x="866089" y="442874"/>
                  </a:lnTo>
                  <a:lnTo>
                    <a:pt x="866406" y="444461"/>
                  </a:lnTo>
                  <a:lnTo>
                    <a:pt x="866800" y="445985"/>
                  </a:lnTo>
                  <a:lnTo>
                    <a:pt x="867244" y="447941"/>
                  </a:lnTo>
                  <a:lnTo>
                    <a:pt x="869315" y="447713"/>
                  </a:lnTo>
                  <a:lnTo>
                    <a:pt x="871359" y="448043"/>
                  </a:lnTo>
                  <a:lnTo>
                    <a:pt x="873125" y="446570"/>
                  </a:lnTo>
                  <a:close/>
                </a:path>
                <a:path w="2361565" h="3102609">
                  <a:moveTo>
                    <a:pt x="932141" y="10617"/>
                  </a:moveTo>
                  <a:lnTo>
                    <a:pt x="931900" y="9093"/>
                  </a:lnTo>
                  <a:lnTo>
                    <a:pt x="931722" y="7581"/>
                  </a:lnTo>
                  <a:lnTo>
                    <a:pt x="931519" y="6070"/>
                  </a:lnTo>
                  <a:lnTo>
                    <a:pt x="929855" y="4102"/>
                  </a:lnTo>
                  <a:lnTo>
                    <a:pt x="928484" y="1562"/>
                  </a:lnTo>
                  <a:lnTo>
                    <a:pt x="926376" y="495"/>
                  </a:lnTo>
                  <a:lnTo>
                    <a:pt x="925360" y="0"/>
                  </a:lnTo>
                  <a:lnTo>
                    <a:pt x="922896" y="2298"/>
                  </a:lnTo>
                  <a:lnTo>
                    <a:pt x="921143" y="3365"/>
                  </a:lnTo>
                  <a:lnTo>
                    <a:pt x="922528" y="5549"/>
                  </a:lnTo>
                  <a:lnTo>
                    <a:pt x="923505" y="8343"/>
                  </a:lnTo>
                  <a:lnTo>
                    <a:pt x="927049" y="10896"/>
                  </a:lnTo>
                  <a:lnTo>
                    <a:pt x="929855" y="10401"/>
                  </a:lnTo>
                  <a:lnTo>
                    <a:pt x="932141" y="10617"/>
                  </a:lnTo>
                  <a:close/>
                </a:path>
                <a:path w="2361565" h="3102609">
                  <a:moveTo>
                    <a:pt x="949325" y="722642"/>
                  </a:moveTo>
                  <a:lnTo>
                    <a:pt x="948156" y="721614"/>
                  </a:lnTo>
                  <a:lnTo>
                    <a:pt x="946924" y="720598"/>
                  </a:lnTo>
                  <a:lnTo>
                    <a:pt x="945756" y="719569"/>
                  </a:lnTo>
                  <a:lnTo>
                    <a:pt x="942352" y="724852"/>
                  </a:lnTo>
                  <a:lnTo>
                    <a:pt x="940676" y="727519"/>
                  </a:lnTo>
                  <a:lnTo>
                    <a:pt x="941501" y="728103"/>
                  </a:lnTo>
                  <a:lnTo>
                    <a:pt x="942327" y="728713"/>
                  </a:lnTo>
                  <a:lnTo>
                    <a:pt x="943114" y="729361"/>
                  </a:lnTo>
                  <a:lnTo>
                    <a:pt x="949325" y="722642"/>
                  </a:lnTo>
                  <a:close/>
                </a:path>
                <a:path w="2361565" h="3102609">
                  <a:moveTo>
                    <a:pt x="955116" y="773938"/>
                  </a:moveTo>
                  <a:lnTo>
                    <a:pt x="936815" y="753656"/>
                  </a:lnTo>
                  <a:lnTo>
                    <a:pt x="940155" y="765657"/>
                  </a:lnTo>
                  <a:lnTo>
                    <a:pt x="943648" y="772248"/>
                  </a:lnTo>
                  <a:lnTo>
                    <a:pt x="948296" y="774611"/>
                  </a:lnTo>
                  <a:lnTo>
                    <a:pt x="955116" y="773938"/>
                  </a:lnTo>
                  <a:close/>
                </a:path>
                <a:path w="2361565" h="3102609">
                  <a:moveTo>
                    <a:pt x="1023277" y="533946"/>
                  </a:moveTo>
                  <a:lnTo>
                    <a:pt x="1014869" y="536105"/>
                  </a:lnTo>
                  <a:lnTo>
                    <a:pt x="1012240" y="538848"/>
                  </a:lnTo>
                  <a:lnTo>
                    <a:pt x="1013980" y="544614"/>
                  </a:lnTo>
                  <a:lnTo>
                    <a:pt x="1014272" y="545490"/>
                  </a:lnTo>
                  <a:lnTo>
                    <a:pt x="1015746" y="546023"/>
                  </a:lnTo>
                  <a:lnTo>
                    <a:pt x="1017422" y="547243"/>
                  </a:lnTo>
                  <a:lnTo>
                    <a:pt x="1023277" y="533946"/>
                  </a:lnTo>
                  <a:close/>
                </a:path>
                <a:path w="2361565" h="3102609">
                  <a:moveTo>
                    <a:pt x="1047026" y="298030"/>
                  </a:moveTo>
                  <a:lnTo>
                    <a:pt x="1044168" y="296760"/>
                  </a:lnTo>
                  <a:lnTo>
                    <a:pt x="1038504" y="294170"/>
                  </a:lnTo>
                  <a:lnTo>
                    <a:pt x="1038047" y="295021"/>
                  </a:lnTo>
                  <a:lnTo>
                    <a:pt x="1037526" y="295884"/>
                  </a:lnTo>
                  <a:lnTo>
                    <a:pt x="1037056" y="296735"/>
                  </a:lnTo>
                  <a:lnTo>
                    <a:pt x="1039634" y="298640"/>
                  </a:lnTo>
                  <a:lnTo>
                    <a:pt x="1042250" y="300507"/>
                  </a:lnTo>
                  <a:lnTo>
                    <a:pt x="1044841" y="302387"/>
                  </a:lnTo>
                  <a:lnTo>
                    <a:pt x="1047026" y="298030"/>
                  </a:lnTo>
                  <a:close/>
                </a:path>
                <a:path w="2361565" h="3102609">
                  <a:moveTo>
                    <a:pt x="1139024" y="249593"/>
                  </a:moveTo>
                  <a:lnTo>
                    <a:pt x="1125131" y="227063"/>
                  </a:lnTo>
                  <a:lnTo>
                    <a:pt x="1118539" y="242074"/>
                  </a:lnTo>
                  <a:lnTo>
                    <a:pt x="1124572" y="244309"/>
                  </a:lnTo>
                  <a:lnTo>
                    <a:pt x="1139024" y="249593"/>
                  </a:lnTo>
                  <a:close/>
                </a:path>
                <a:path w="2361565" h="3102609">
                  <a:moveTo>
                    <a:pt x="1139571" y="377952"/>
                  </a:moveTo>
                  <a:lnTo>
                    <a:pt x="1137246" y="374472"/>
                  </a:lnTo>
                  <a:lnTo>
                    <a:pt x="1128991" y="380149"/>
                  </a:lnTo>
                  <a:lnTo>
                    <a:pt x="1130427" y="382346"/>
                  </a:lnTo>
                  <a:lnTo>
                    <a:pt x="1131189" y="383425"/>
                  </a:lnTo>
                  <a:lnTo>
                    <a:pt x="1139571" y="377952"/>
                  </a:lnTo>
                  <a:close/>
                </a:path>
                <a:path w="2361565" h="3102609">
                  <a:moveTo>
                    <a:pt x="1225867" y="808532"/>
                  </a:moveTo>
                  <a:lnTo>
                    <a:pt x="1220774" y="812482"/>
                  </a:lnTo>
                  <a:lnTo>
                    <a:pt x="1218196" y="814438"/>
                  </a:lnTo>
                  <a:lnTo>
                    <a:pt x="1219263" y="815479"/>
                  </a:lnTo>
                  <a:lnTo>
                    <a:pt x="1221384" y="817486"/>
                  </a:lnTo>
                  <a:lnTo>
                    <a:pt x="1222616" y="816457"/>
                  </a:lnTo>
                  <a:lnTo>
                    <a:pt x="1224368" y="815695"/>
                  </a:lnTo>
                  <a:lnTo>
                    <a:pt x="1225702" y="812634"/>
                  </a:lnTo>
                  <a:lnTo>
                    <a:pt x="1225626" y="810514"/>
                  </a:lnTo>
                  <a:lnTo>
                    <a:pt x="1225867" y="808532"/>
                  </a:lnTo>
                  <a:close/>
                </a:path>
                <a:path w="2361565" h="3102609">
                  <a:moveTo>
                    <a:pt x="1268831" y="1298130"/>
                  </a:moveTo>
                  <a:lnTo>
                    <a:pt x="1259547" y="1301686"/>
                  </a:lnTo>
                  <a:lnTo>
                    <a:pt x="1257211" y="1304861"/>
                  </a:lnTo>
                  <a:lnTo>
                    <a:pt x="1260170" y="1310055"/>
                  </a:lnTo>
                  <a:lnTo>
                    <a:pt x="1260652" y="1310957"/>
                  </a:lnTo>
                  <a:lnTo>
                    <a:pt x="1264259" y="1311338"/>
                  </a:lnTo>
                  <a:lnTo>
                    <a:pt x="1265732" y="1307871"/>
                  </a:lnTo>
                  <a:lnTo>
                    <a:pt x="1266736" y="1304505"/>
                  </a:lnTo>
                  <a:lnTo>
                    <a:pt x="1268831" y="1298130"/>
                  </a:lnTo>
                  <a:close/>
                </a:path>
                <a:path w="2361565" h="3102609">
                  <a:moveTo>
                    <a:pt x="1299857" y="759587"/>
                  </a:moveTo>
                  <a:lnTo>
                    <a:pt x="1282585" y="760298"/>
                  </a:lnTo>
                  <a:lnTo>
                    <a:pt x="1282395" y="760501"/>
                  </a:lnTo>
                  <a:lnTo>
                    <a:pt x="1283525" y="772236"/>
                  </a:lnTo>
                  <a:lnTo>
                    <a:pt x="1289088" y="767969"/>
                  </a:lnTo>
                  <a:lnTo>
                    <a:pt x="1299857" y="759587"/>
                  </a:lnTo>
                  <a:close/>
                </a:path>
                <a:path w="2361565" h="3102609">
                  <a:moveTo>
                    <a:pt x="1307553" y="391617"/>
                  </a:moveTo>
                  <a:lnTo>
                    <a:pt x="1299552" y="389521"/>
                  </a:lnTo>
                  <a:lnTo>
                    <a:pt x="1295590" y="391566"/>
                  </a:lnTo>
                  <a:lnTo>
                    <a:pt x="1293952" y="398945"/>
                  </a:lnTo>
                  <a:lnTo>
                    <a:pt x="1301940" y="403212"/>
                  </a:lnTo>
                  <a:lnTo>
                    <a:pt x="1305102" y="399999"/>
                  </a:lnTo>
                  <a:lnTo>
                    <a:pt x="1307553" y="391617"/>
                  </a:lnTo>
                  <a:close/>
                </a:path>
                <a:path w="2361565" h="3102609">
                  <a:moveTo>
                    <a:pt x="1317764" y="1547291"/>
                  </a:moveTo>
                  <a:lnTo>
                    <a:pt x="1311998" y="1550428"/>
                  </a:lnTo>
                  <a:lnTo>
                    <a:pt x="1304099" y="1554632"/>
                  </a:lnTo>
                  <a:lnTo>
                    <a:pt x="1314881" y="1556359"/>
                  </a:lnTo>
                  <a:lnTo>
                    <a:pt x="1317764" y="1547291"/>
                  </a:lnTo>
                  <a:close/>
                </a:path>
                <a:path w="2361565" h="3102609">
                  <a:moveTo>
                    <a:pt x="1342605" y="2716441"/>
                  </a:moveTo>
                  <a:lnTo>
                    <a:pt x="1338021" y="2708783"/>
                  </a:lnTo>
                  <a:lnTo>
                    <a:pt x="1332191" y="2702598"/>
                  </a:lnTo>
                  <a:lnTo>
                    <a:pt x="1325397" y="2697518"/>
                  </a:lnTo>
                  <a:lnTo>
                    <a:pt x="1317967" y="2693174"/>
                  </a:lnTo>
                  <a:lnTo>
                    <a:pt x="1324330" y="2705760"/>
                  </a:lnTo>
                  <a:lnTo>
                    <a:pt x="1329651" y="2712936"/>
                  </a:lnTo>
                  <a:lnTo>
                    <a:pt x="1335290" y="2716047"/>
                  </a:lnTo>
                  <a:lnTo>
                    <a:pt x="1342605" y="2716441"/>
                  </a:lnTo>
                  <a:close/>
                </a:path>
                <a:path w="2361565" h="3102609">
                  <a:moveTo>
                    <a:pt x="1374368" y="257022"/>
                  </a:moveTo>
                  <a:lnTo>
                    <a:pt x="1372768" y="254635"/>
                  </a:lnTo>
                  <a:lnTo>
                    <a:pt x="1371612" y="252069"/>
                  </a:lnTo>
                  <a:lnTo>
                    <a:pt x="1368996" y="254292"/>
                  </a:lnTo>
                  <a:lnTo>
                    <a:pt x="1366799" y="255828"/>
                  </a:lnTo>
                  <a:lnTo>
                    <a:pt x="1364805" y="258191"/>
                  </a:lnTo>
                  <a:lnTo>
                    <a:pt x="1366697" y="260413"/>
                  </a:lnTo>
                  <a:lnTo>
                    <a:pt x="1367574" y="261772"/>
                  </a:lnTo>
                  <a:lnTo>
                    <a:pt x="1369745" y="260350"/>
                  </a:lnTo>
                  <a:lnTo>
                    <a:pt x="1372120" y="259130"/>
                  </a:lnTo>
                  <a:lnTo>
                    <a:pt x="1373949" y="257365"/>
                  </a:lnTo>
                  <a:lnTo>
                    <a:pt x="1374368" y="257022"/>
                  </a:lnTo>
                  <a:close/>
                </a:path>
                <a:path w="2361565" h="3102609">
                  <a:moveTo>
                    <a:pt x="1408899" y="1847938"/>
                  </a:moveTo>
                  <a:lnTo>
                    <a:pt x="1405343" y="1842846"/>
                  </a:lnTo>
                  <a:lnTo>
                    <a:pt x="1401279" y="1842503"/>
                  </a:lnTo>
                  <a:lnTo>
                    <a:pt x="1397215" y="1846884"/>
                  </a:lnTo>
                  <a:lnTo>
                    <a:pt x="1396568" y="1847634"/>
                  </a:lnTo>
                  <a:lnTo>
                    <a:pt x="1397165" y="1850923"/>
                  </a:lnTo>
                  <a:lnTo>
                    <a:pt x="1403007" y="1855000"/>
                  </a:lnTo>
                  <a:lnTo>
                    <a:pt x="1406994" y="1854466"/>
                  </a:lnTo>
                  <a:lnTo>
                    <a:pt x="1408899" y="1847938"/>
                  </a:lnTo>
                  <a:close/>
                </a:path>
                <a:path w="2361565" h="3102609">
                  <a:moveTo>
                    <a:pt x="1478546" y="315175"/>
                  </a:moveTo>
                  <a:lnTo>
                    <a:pt x="1464818" y="324218"/>
                  </a:lnTo>
                  <a:lnTo>
                    <a:pt x="1466456" y="333502"/>
                  </a:lnTo>
                  <a:lnTo>
                    <a:pt x="1470317" y="327571"/>
                  </a:lnTo>
                  <a:lnTo>
                    <a:pt x="1473530" y="322795"/>
                  </a:lnTo>
                  <a:lnTo>
                    <a:pt x="1478546" y="315175"/>
                  </a:lnTo>
                  <a:close/>
                </a:path>
                <a:path w="2361565" h="3102609">
                  <a:moveTo>
                    <a:pt x="1537017" y="1267536"/>
                  </a:moveTo>
                  <a:lnTo>
                    <a:pt x="1533575" y="1262964"/>
                  </a:lnTo>
                  <a:lnTo>
                    <a:pt x="1531721" y="1255750"/>
                  </a:lnTo>
                  <a:lnTo>
                    <a:pt x="1523149" y="1259217"/>
                  </a:lnTo>
                  <a:lnTo>
                    <a:pt x="1527784" y="1262011"/>
                  </a:lnTo>
                  <a:lnTo>
                    <a:pt x="1537017" y="1267536"/>
                  </a:lnTo>
                  <a:close/>
                </a:path>
                <a:path w="2361565" h="3102609">
                  <a:moveTo>
                    <a:pt x="1555089" y="1978469"/>
                  </a:moveTo>
                  <a:lnTo>
                    <a:pt x="1555064" y="1972043"/>
                  </a:lnTo>
                  <a:lnTo>
                    <a:pt x="1554149" y="1964956"/>
                  </a:lnTo>
                  <a:lnTo>
                    <a:pt x="1542186" y="1966772"/>
                  </a:lnTo>
                  <a:lnTo>
                    <a:pt x="1547190" y="1982317"/>
                  </a:lnTo>
                  <a:lnTo>
                    <a:pt x="1555089" y="1978469"/>
                  </a:lnTo>
                  <a:close/>
                </a:path>
                <a:path w="2361565" h="3102609">
                  <a:moveTo>
                    <a:pt x="1569656" y="2230018"/>
                  </a:moveTo>
                  <a:lnTo>
                    <a:pt x="1551406" y="2239454"/>
                  </a:lnTo>
                  <a:lnTo>
                    <a:pt x="1560449" y="2250948"/>
                  </a:lnTo>
                  <a:lnTo>
                    <a:pt x="1569656" y="2230018"/>
                  </a:lnTo>
                  <a:close/>
                </a:path>
                <a:path w="2361565" h="3102609">
                  <a:moveTo>
                    <a:pt x="1599018" y="780122"/>
                  </a:moveTo>
                  <a:lnTo>
                    <a:pt x="1582267" y="764374"/>
                  </a:lnTo>
                  <a:lnTo>
                    <a:pt x="1579143" y="766495"/>
                  </a:lnTo>
                  <a:lnTo>
                    <a:pt x="1581835" y="773811"/>
                  </a:lnTo>
                  <a:lnTo>
                    <a:pt x="1584426" y="781062"/>
                  </a:lnTo>
                  <a:lnTo>
                    <a:pt x="1587728" y="790117"/>
                  </a:lnTo>
                  <a:lnTo>
                    <a:pt x="1599018" y="780122"/>
                  </a:lnTo>
                  <a:close/>
                </a:path>
                <a:path w="2361565" h="3102609">
                  <a:moveTo>
                    <a:pt x="1601317" y="2056485"/>
                  </a:moveTo>
                  <a:lnTo>
                    <a:pt x="1596605" y="2055634"/>
                  </a:lnTo>
                  <a:lnTo>
                    <a:pt x="1588300" y="2054504"/>
                  </a:lnTo>
                  <a:lnTo>
                    <a:pt x="1591995" y="2060003"/>
                  </a:lnTo>
                  <a:lnTo>
                    <a:pt x="1594269" y="2063445"/>
                  </a:lnTo>
                  <a:lnTo>
                    <a:pt x="1596605" y="2066899"/>
                  </a:lnTo>
                  <a:lnTo>
                    <a:pt x="1597812" y="2065680"/>
                  </a:lnTo>
                  <a:lnTo>
                    <a:pt x="1599869" y="2064600"/>
                  </a:lnTo>
                  <a:lnTo>
                    <a:pt x="1600098" y="2063191"/>
                  </a:lnTo>
                  <a:lnTo>
                    <a:pt x="1601317" y="2056485"/>
                  </a:lnTo>
                  <a:close/>
                </a:path>
                <a:path w="2361565" h="3102609">
                  <a:moveTo>
                    <a:pt x="1616189" y="2564434"/>
                  </a:moveTo>
                  <a:lnTo>
                    <a:pt x="1614055" y="2561806"/>
                  </a:lnTo>
                  <a:lnTo>
                    <a:pt x="1611998" y="2559100"/>
                  </a:lnTo>
                  <a:lnTo>
                    <a:pt x="1609458" y="2556484"/>
                  </a:lnTo>
                  <a:lnTo>
                    <a:pt x="1605826" y="2559202"/>
                  </a:lnTo>
                  <a:lnTo>
                    <a:pt x="1607527" y="2562402"/>
                  </a:lnTo>
                  <a:lnTo>
                    <a:pt x="1609509" y="2565120"/>
                  </a:lnTo>
                  <a:lnTo>
                    <a:pt x="1611363" y="2567914"/>
                  </a:lnTo>
                  <a:lnTo>
                    <a:pt x="1613001" y="2566771"/>
                  </a:lnTo>
                  <a:lnTo>
                    <a:pt x="1616189" y="2564434"/>
                  </a:lnTo>
                  <a:close/>
                </a:path>
                <a:path w="2361565" h="3102609">
                  <a:moveTo>
                    <a:pt x="1632686" y="1103414"/>
                  </a:moveTo>
                  <a:lnTo>
                    <a:pt x="1632000" y="1095476"/>
                  </a:lnTo>
                  <a:lnTo>
                    <a:pt x="1628228" y="1092809"/>
                  </a:lnTo>
                  <a:lnTo>
                    <a:pt x="1617484" y="1094562"/>
                  </a:lnTo>
                  <a:lnTo>
                    <a:pt x="1632686" y="1103414"/>
                  </a:lnTo>
                  <a:close/>
                </a:path>
                <a:path w="2361565" h="3102609">
                  <a:moveTo>
                    <a:pt x="1657184" y="1267980"/>
                  </a:moveTo>
                  <a:lnTo>
                    <a:pt x="1645678" y="1258697"/>
                  </a:lnTo>
                  <a:lnTo>
                    <a:pt x="1644662" y="1259497"/>
                  </a:lnTo>
                  <a:lnTo>
                    <a:pt x="1642579" y="1261097"/>
                  </a:lnTo>
                  <a:lnTo>
                    <a:pt x="1643989" y="1266901"/>
                  </a:lnTo>
                  <a:lnTo>
                    <a:pt x="1647304" y="1270000"/>
                  </a:lnTo>
                  <a:lnTo>
                    <a:pt x="1657184" y="1267980"/>
                  </a:lnTo>
                  <a:close/>
                </a:path>
                <a:path w="2361565" h="3102609">
                  <a:moveTo>
                    <a:pt x="1717167" y="2335695"/>
                  </a:moveTo>
                  <a:lnTo>
                    <a:pt x="1712506" y="2337104"/>
                  </a:lnTo>
                  <a:lnTo>
                    <a:pt x="1707934" y="2338552"/>
                  </a:lnTo>
                  <a:lnTo>
                    <a:pt x="1703285" y="2339987"/>
                  </a:lnTo>
                  <a:lnTo>
                    <a:pt x="1710283" y="2345956"/>
                  </a:lnTo>
                  <a:lnTo>
                    <a:pt x="1715338" y="2345842"/>
                  </a:lnTo>
                  <a:lnTo>
                    <a:pt x="1717167" y="2335695"/>
                  </a:lnTo>
                  <a:close/>
                </a:path>
                <a:path w="2361565" h="3102609">
                  <a:moveTo>
                    <a:pt x="1734261" y="818388"/>
                  </a:moveTo>
                  <a:lnTo>
                    <a:pt x="1725396" y="785012"/>
                  </a:lnTo>
                  <a:lnTo>
                    <a:pt x="1716544" y="789012"/>
                  </a:lnTo>
                  <a:lnTo>
                    <a:pt x="1716176" y="793762"/>
                  </a:lnTo>
                  <a:lnTo>
                    <a:pt x="1721332" y="806615"/>
                  </a:lnTo>
                  <a:lnTo>
                    <a:pt x="1722348" y="815162"/>
                  </a:lnTo>
                  <a:lnTo>
                    <a:pt x="1734261" y="818388"/>
                  </a:lnTo>
                  <a:close/>
                </a:path>
                <a:path w="2361565" h="3102609">
                  <a:moveTo>
                    <a:pt x="1745843" y="3101454"/>
                  </a:moveTo>
                  <a:lnTo>
                    <a:pt x="1740179" y="3095853"/>
                  </a:lnTo>
                  <a:lnTo>
                    <a:pt x="1737055" y="3092754"/>
                  </a:lnTo>
                  <a:lnTo>
                    <a:pt x="1733880" y="3089630"/>
                  </a:lnTo>
                  <a:lnTo>
                    <a:pt x="1732876" y="3097111"/>
                  </a:lnTo>
                  <a:lnTo>
                    <a:pt x="1734324" y="3102089"/>
                  </a:lnTo>
                  <a:lnTo>
                    <a:pt x="1745843" y="3101454"/>
                  </a:lnTo>
                  <a:close/>
                </a:path>
                <a:path w="2361565" h="3102609">
                  <a:moveTo>
                    <a:pt x="1767547" y="697230"/>
                  </a:moveTo>
                  <a:lnTo>
                    <a:pt x="1765261" y="697204"/>
                  </a:lnTo>
                  <a:lnTo>
                    <a:pt x="1763001" y="697230"/>
                  </a:lnTo>
                  <a:lnTo>
                    <a:pt x="1760677" y="697166"/>
                  </a:lnTo>
                  <a:lnTo>
                    <a:pt x="1760804" y="704075"/>
                  </a:lnTo>
                  <a:lnTo>
                    <a:pt x="1760880" y="707504"/>
                  </a:lnTo>
                  <a:lnTo>
                    <a:pt x="1762988" y="707567"/>
                  </a:lnTo>
                  <a:lnTo>
                    <a:pt x="1767192" y="707669"/>
                  </a:lnTo>
                  <a:lnTo>
                    <a:pt x="1767408" y="700697"/>
                  </a:lnTo>
                  <a:lnTo>
                    <a:pt x="1767547" y="697230"/>
                  </a:lnTo>
                  <a:close/>
                </a:path>
                <a:path w="2361565" h="3102609">
                  <a:moveTo>
                    <a:pt x="1771738" y="1330718"/>
                  </a:moveTo>
                  <a:lnTo>
                    <a:pt x="1769122" y="1326997"/>
                  </a:lnTo>
                  <a:lnTo>
                    <a:pt x="1768424" y="1325118"/>
                  </a:lnTo>
                  <a:lnTo>
                    <a:pt x="1765261" y="1323263"/>
                  </a:lnTo>
                  <a:lnTo>
                    <a:pt x="1762925" y="1323009"/>
                  </a:lnTo>
                  <a:lnTo>
                    <a:pt x="1760829" y="1322425"/>
                  </a:lnTo>
                  <a:lnTo>
                    <a:pt x="1759229" y="1326388"/>
                  </a:lnTo>
                  <a:lnTo>
                    <a:pt x="1762556" y="1327581"/>
                  </a:lnTo>
                  <a:lnTo>
                    <a:pt x="1765947" y="1328699"/>
                  </a:lnTo>
                  <a:lnTo>
                    <a:pt x="1771738" y="1330718"/>
                  </a:lnTo>
                  <a:close/>
                </a:path>
                <a:path w="2361565" h="3102609">
                  <a:moveTo>
                    <a:pt x="1818170" y="1061173"/>
                  </a:moveTo>
                  <a:lnTo>
                    <a:pt x="1810308" y="1063396"/>
                  </a:lnTo>
                  <a:lnTo>
                    <a:pt x="1805051" y="1066876"/>
                  </a:lnTo>
                  <a:lnTo>
                    <a:pt x="1811439" y="1076477"/>
                  </a:lnTo>
                  <a:lnTo>
                    <a:pt x="1818170" y="1061173"/>
                  </a:lnTo>
                  <a:close/>
                </a:path>
                <a:path w="2361565" h="3102609">
                  <a:moveTo>
                    <a:pt x="1821294" y="1277112"/>
                  </a:moveTo>
                  <a:lnTo>
                    <a:pt x="1818843" y="1272197"/>
                  </a:lnTo>
                  <a:lnTo>
                    <a:pt x="1810829" y="1268869"/>
                  </a:lnTo>
                  <a:lnTo>
                    <a:pt x="1804263" y="1267333"/>
                  </a:lnTo>
                  <a:lnTo>
                    <a:pt x="1795881" y="1264831"/>
                  </a:lnTo>
                  <a:lnTo>
                    <a:pt x="1798866" y="1276769"/>
                  </a:lnTo>
                  <a:lnTo>
                    <a:pt x="1805686" y="1280426"/>
                  </a:lnTo>
                  <a:lnTo>
                    <a:pt x="1815058" y="1283106"/>
                  </a:lnTo>
                  <a:lnTo>
                    <a:pt x="1818779" y="1280058"/>
                  </a:lnTo>
                  <a:lnTo>
                    <a:pt x="1821294" y="1277112"/>
                  </a:lnTo>
                  <a:close/>
                </a:path>
                <a:path w="2361565" h="3102609">
                  <a:moveTo>
                    <a:pt x="1826234" y="75399"/>
                  </a:moveTo>
                  <a:lnTo>
                    <a:pt x="1820278" y="74371"/>
                  </a:lnTo>
                  <a:lnTo>
                    <a:pt x="1811680" y="72910"/>
                  </a:lnTo>
                  <a:lnTo>
                    <a:pt x="1810740" y="78790"/>
                  </a:lnTo>
                  <a:lnTo>
                    <a:pt x="1815223" y="81635"/>
                  </a:lnTo>
                  <a:lnTo>
                    <a:pt x="1819808" y="83794"/>
                  </a:lnTo>
                  <a:lnTo>
                    <a:pt x="1826234" y="75399"/>
                  </a:lnTo>
                  <a:close/>
                </a:path>
                <a:path w="2361565" h="3102609">
                  <a:moveTo>
                    <a:pt x="1831809" y="1125994"/>
                  </a:moveTo>
                  <a:lnTo>
                    <a:pt x="1821472" y="1123073"/>
                  </a:lnTo>
                  <a:lnTo>
                    <a:pt x="1822335" y="1130020"/>
                  </a:lnTo>
                  <a:lnTo>
                    <a:pt x="1820964" y="1134668"/>
                  </a:lnTo>
                  <a:lnTo>
                    <a:pt x="1821345" y="1135202"/>
                  </a:lnTo>
                  <a:lnTo>
                    <a:pt x="1821599" y="1135849"/>
                  </a:lnTo>
                  <a:lnTo>
                    <a:pt x="1822056" y="1136078"/>
                  </a:lnTo>
                  <a:lnTo>
                    <a:pt x="1822500" y="1136332"/>
                  </a:lnTo>
                  <a:lnTo>
                    <a:pt x="1823453" y="1136396"/>
                  </a:lnTo>
                  <a:lnTo>
                    <a:pt x="1826298" y="1132967"/>
                  </a:lnTo>
                  <a:lnTo>
                    <a:pt x="1828812" y="1129741"/>
                  </a:lnTo>
                  <a:lnTo>
                    <a:pt x="1831809" y="1125994"/>
                  </a:lnTo>
                  <a:close/>
                </a:path>
                <a:path w="2361565" h="3102609">
                  <a:moveTo>
                    <a:pt x="1850136" y="2290445"/>
                  </a:moveTo>
                  <a:lnTo>
                    <a:pt x="1840852" y="2283295"/>
                  </a:lnTo>
                  <a:lnTo>
                    <a:pt x="1834972" y="2281047"/>
                  </a:lnTo>
                  <a:lnTo>
                    <a:pt x="1830311" y="2283790"/>
                  </a:lnTo>
                  <a:lnTo>
                    <a:pt x="1824659" y="2291613"/>
                  </a:lnTo>
                  <a:lnTo>
                    <a:pt x="1831200" y="2296045"/>
                  </a:lnTo>
                  <a:lnTo>
                    <a:pt x="1837397" y="2295715"/>
                  </a:lnTo>
                  <a:lnTo>
                    <a:pt x="1843595" y="2293035"/>
                  </a:lnTo>
                  <a:lnTo>
                    <a:pt x="1850136" y="2290445"/>
                  </a:lnTo>
                  <a:close/>
                </a:path>
                <a:path w="2361565" h="3102609">
                  <a:moveTo>
                    <a:pt x="1858543" y="2539403"/>
                  </a:moveTo>
                  <a:lnTo>
                    <a:pt x="1836204" y="2538260"/>
                  </a:lnTo>
                  <a:lnTo>
                    <a:pt x="1835391" y="2550744"/>
                  </a:lnTo>
                  <a:lnTo>
                    <a:pt x="1836293" y="2557907"/>
                  </a:lnTo>
                  <a:lnTo>
                    <a:pt x="1839823" y="2562148"/>
                  </a:lnTo>
                  <a:lnTo>
                    <a:pt x="1846910" y="2565857"/>
                  </a:lnTo>
                  <a:lnTo>
                    <a:pt x="1858543" y="2539403"/>
                  </a:lnTo>
                  <a:close/>
                </a:path>
                <a:path w="2361565" h="3102609">
                  <a:moveTo>
                    <a:pt x="1886927" y="2411526"/>
                  </a:moveTo>
                  <a:lnTo>
                    <a:pt x="1885619" y="2405456"/>
                  </a:lnTo>
                  <a:lnTo>
                    <a:pt x="1883283" y="2397048"/>
                  </a:lnTo>
                  <a:lnTo>
                    <a:pt x="1875091" y="2402014"/>
                  </a:lnTo>
                  <a:lnTo>
                    <a:pt x="1874418" y="2407437"/>
                  </a:lnTo>
                  <a:lnTo>
                    <a:pt x="1877593" y="2415222"/>
                  </a:lnTo>
                  <a:lnTo>
                    <a:pt x="1886927" y="2411526"/>
                  </a:lnTo>
                  <a:close/>
                </a:path>
                <a:path w="2361565" h="3102609">
                  <a:moveTo>
                    <a:pt x="1894459" y="130302"/>
                  </a:moveTo>
                  <a:lnTo>
                    <a:pt x="1885226" y="118884"/>
                  </a:lnTo>
                  <a:lnTo>
                    <a:pt x="1882076" y="116573"/>
                  </a:lnTo>
                  <a:lnTo>
                    <a:pt x="1876564" y="120065"/>
                  </a:lnTo>
                  <a:lnTo>
                    <a:pt x="1874824" y="123863"/>
                  </a:lnTo>
                  <a:lnTo>
                    <a:pt x="1883791" y="136321"/>
                  </a:lnTo>
                  <a:lnTo>
                    <a:pt x="1892769" y="132334"/>
                  </a:lnTo>
                  <a:lnTo>
                    <a:pt x="1893112" y="131724"/>
                  </a:lnTo>
                  <a:lnTo>
                    <a:pt x="1894459" y="130302"/>
                  </a:lnTo>
                  <a:close/>
                </a:path>
                <a:path w="2361565" h="3102609">
                  <a:moveTo>
                    <a:pt x="1933257" y="161074"/>
                  </a:moveTo>
                  <a:lnTo>
                    <a:pt x="1932901" y="160858"/>
                  </a:lnTo>
                  <a:lnTo>
                    <a:pt x="1931047" y="159893"/>
                  </a:lnTo>
                  <a:lnTo>
                    <a:pt x="1928850" y="159499"/>
                  </a:lnTo>
                  <a:lnTo>
                    <a:pt x="1925777" y="158572"/>
                  </a:lnTo>
                  <a:lnTo>
                    <a:pt x="1926158" y="161747"/>
                  </a:lnTo>
                  <a:lnTo>
                    <a:pt x="1925802" y="164109"/>
                  </a:lnTo>
                  <a:lnTo>
                    <a:pt x="1926755" y="164960"/>
                  </a:lnTo>
                  <a:lnTo>
                    <a:pt x="1927771" y="165836"/>
                  </a:lnTo>
                  <a:lnTo>
                    <a:pt x="1930400" y="165862"/>
                  </a:lnTo>
                  <a:lnTo>
                    <a:pt x="1932660" y="164553"/>
                  </a:lnTo>
                  <a:lnTo>
                    <a:pt x="1933257" y="161074"/>
                  </a:lnTo>
                  <a:close/>
                </a:path>
                <a:path w="2361565" h="3102609">
                  <a:moveTo>
                    <a:pt x="1934146" y="642772"/>
                  </a:moveTo>
                  <a:lnTo>
                    <a:pt x="1931555" y="639000"/>
                  </a:lnTo>
                  <a:lnTo>
                    <a:pt x="1929942" y="634225"/>
                  </a:lnTo>
                  <a:lnTo>
                    <a:pt x="1926056" y="636968"/>
                  </a:lnTo>
                  <a:lnTo>
                    <a:pt x="1922081" y="638276"/>
                  </a:lnTo>
                  <a:lnTo>
                    <a:pt x="1920633" y="642772"/>
                  </a:lnTo>
                  <a:lnTo>
                    <a:pt x="1923046" y="648017"/>
                  </a:lnTo>
                  <a:lnTo>
                    <a:pt x="1927402" y="648881"/>
                  </a:lnTo>
                  <a:lnTo>
                    <a:pt x="1932216" y="647090"/>
                  </a:lnTo>
                  <a:lnTo>
                    <a:pt x="1933194" y="644944"/>
                  </a:lnTo>
                  <a:lnTo>
                    <a:pt x="1934146" y="642772"/>
                  </a:lnTo>
                  <a:close/>
                </a:path>
                <a:path w="2361565" h="3102609">
                  <a:moveTo>
                    <a:pt x="1939937" y="1386370"/>
                  </a:moveTo>
                  <a:lnTo>
                    <a:pt x="1937067" y="1378153"/>
                  </a:lnTo>
                  <a:lnTo>
                    <a:pt x="1927631" y="1362049"/>
                  </a:lnTo>
                  <a:lnTo>
                    <a:pt x="1924227" y="1369783"/>
                  </a:lnTo>
                  <a:lnTo>
                    <a:pt x="1921319" y="1374914"/>
                  </a:lnTo>
                  <a:lnTo>
                    <a:pt x="1918639" y="1384452"/>
                  </a:lnTo>
                  <a:lnTo>
                    <a:pt x="1917458" y="1390980"/>
                  </a:lnTo>
                  <a:lnTo>
                    <a:pt x="1923656" y="1396847"/>
                  </a:lnTo>
                  <a:lnTo>
                    <a:pt x="1928202" y="1393990"/>
                  </a:lnTo>
                  <a:lnTo>
                    <a:pt x="1931479" y="1388071"/>
                  </a:lnTo>
                  <a:lnTo>
                    <a:pt x="1933879" y="1388249"/>
                  </a:lnTo>
                  <a:lnTo>
                    <a:pt x="1934883" y="1388059"/>
                  </a:lnTo>
                  <a:lnTo>
                    <a:pt x="1939683" y="1395831"/>
                  </a:lnTo>
                  <a:lnTo>
                    <a:pt x="1939937" y="1386370"/>
                  </a:lnTo>
                  <a:close/>
                </a:path>
                <a:path w="2361565" h="3102609">
                  <a:moveTo>
                    <a:pt x="1954720" y="486295"/>
                  </a:moveTo>
                  <a:lnTo>
                    <a:pt x="1954022" y="484276"/>
                  </a:lnTo>
                  <a:lnTo>
                    <a:pt x="1953704" y="480847"/>
                  </a:lnTo>
                  <a:lnTo>
                    <a:pt x="1950212" y="479894"/>
                  </a:lnTo>
                  <a:lnTo>
                    <a:pt x="1947405" y="480885"/>
                  </a:lnTo>
                  <a:lnTo>
                    <a:pt x="1943379" y="481368"/>
                  </a:lnTo>
                  <a:lnTo>
                    <a:pt x="1944903" y="484695"/>
                  </a:lnTo>
                  <a:lnTo>
                    <a:pt x="1945741" y="488213"/>
                  </a:lnTo>
                  <a:lnTo>
                    <a:pt x="1946744" y="488289"/>
                  </a:lnTo>
                  <a:lnTo>
                    <a:pt x="1949361" y="488416"/>
                  </a:lnTo>
                  <a:lnTo>
                    <a:pt x="1952015" y="487045"/>
                  </a:lnTo>
                  <a:lnTo>
                    <a:pt x="1954720" y="486295"/>
                  </a:lnTo>
                  <a:close/>
                </a:path>
                <a:path w="2361565" h="3102609">
                  <a:moveTo>
                    <a:pt x="2006269" y="942708"/>
                  </a:moveTo>
                  <a:lnTo>
                    <a:pt x="2002091" y="941527"/>
                  </a:lnTo>
                  <a:lnTo>
                    <a:pt x="1999272" y="942378"/>
                  </a:lnTo>
                  <a:lnTo>
                    <a:pt x="1997278" y="944143"/>
                  </a:lnTo>
                  <a:lnTo>
                    <a:pt x="1995855" y="945515"/>
                  </a:lnTo>
                  <a:lnTo>
                    <a:pt x="1995436" y="948016"/>
                  </a:lnTo>
                  <a:lnTo>
                    <a:pt x="1994560" y="950048"/>
                  </a:lnTo>
                  <a:lnTo>
                    <a:pt x="1995322" y="950683"/>
                  </a:lnTo>
                  <a:lnTo>
                    <a:pt x="1996147" y="951293"/>
                  </a:lnTo>
                  <a:lnTo>
                    <a:pt x="1996935" y="951928"/>
                  </a:lnTo>
                  <a:lnTo>
                    <a:pt x="2006269" y="942708"/>
                  </a:lnTo>
                  <a:close/>
                </a:path>
                <a:path w="2361565" h="3102609">
                  <a:moveTo>
                    <a:pt x="2065451" y="1001204"/>
                  </a:moveTo>
                  <a:lnTo>
                    <a:pt x="2060270" y="1004481"/>
                  </a:lnTo>
                  <a:lnTo>
                    <a:pt x="2056333" y="1006919"/>
                  </a:lnTo>
                  <a:lnTo>
                    <a:pt x="2052434" y="1009370"/>
                  </a:lnTo>
                  <a:lnTo>
                    <a:pt x="2065070" y="1013256"/>
                  </a:lnTo>
                  <a:lnTo>
                    <a:pt x="2065451" y="1001204"/>
                  </a:lnTo>
                  <a:close/>
                </a:path>
                <a:path w="2361565" h="3102609">
                  <a:moveTo>
                    <a:pt x="2071814" y="538556"/>
                  </a:moveTo>
                  <a:lnTo>
                    <a:pt x="2070557" y="534847"/>
                  </a:lnTo>
                  <a:lnTo>
                    <a:pt x="2067991" y="527469"/>
                  </a:lnTo>
                  <a:lnTo>
                    <a:pt x="2066645" y="527875"/>
                  </a:lnTo>
                  <a:lnTo>
                    <a:pt x="2063851" y="528612"/>
                  </a:lnTo>
                  <a:lnTo>
                    <a:pt x="2062302" y="533120"/>
                  </a:lnTo>
                  <a:lnTo>
                    <a:pt x="2062238" y="537260"/>
                  </a:lnTo>
                  <a:lnTo>
                    <a:pt x="2071814" y="538556"/>
                  </a:lnTo>
                  <a:close/>
                </a:path>
                <a:path w="2361565" h="3102609">
                  <a:moveTo>
                    <a:pt x="2125713" y="478040"/>
                  </a:moveTo>
                  <a:lnTo>
                    <a:pt x="2123935" y="472186"/>
                  </a:lnTo>
                  <a:lnTo>
                    <a:pt x="2115058" y="468922"/>
                  </a:lnTo>
                  <a:lnTo>
                    <a:pt x="2115108" y="475513"/>
                  </a:lnTo>
                  <a:lnTo>
                    <a:pt x="2113978" y="482574"/>
                  </a:lnTo>
                  <a:lnTo>
                    <a:pt x="2122449" y="487133"/>
                  </a:lnTo>
                  <a:lnTo>
                    <a:pt x="2125713" y="478040"/>
                  </a:lnTo>
                  <a:close/>
                </a:path>
                <a:path w="2361565" h="3102609">
                  <a:moveTo>
                    <a:pt x="2197697" y="1426362"/>
                  </a:moveTo>
                  <a:lnTo>
                    <a:pt x="2197608" y="1408277"/>
                  </a:lnTo>
                  <a:lnTo>
                    <a:pt x="2189975" y="1411859"/>
                  </a:lnTo>
                  <a:lnTo>
                    <a:pt x="2185060" y="1414233"/>
                  </a:lnTo>
                  <a:lnTo>
                    <a:pt x="2197697" y="1426362"/>
                  </a:lnTo>
                  <a:close/>
                </a:path>
                <a:path w="2361565" h="3102609">
                  <a:moveTo>
                    <a:pt x="2360549" y="769277"/>
                  </a:moveTo>
                  <a:lnTo>
                    <a:pt x="2355100" y="773049"/>
                  </a:lnTo>
                  <a:lnTo>
                    <a:pt x="2345931" y="779475"/>
                  </a:lnTo>
                  <a:lnTo>
                    <a:pt x="2353475" y="783158"/>
                  </a:lnTo>
                  <a:lnTo>
                    <a:pt x="2357640" y="783234"/>
                  </a:lnTo>
                  <a:lnTo>
                    <a:pt x="2359622" y="778878"/>
                  </a:lnTo>
                  <a:lnTo>
                    <a:pt x="2360549" y="769277"/>
                  </a:lnTo>
                  <a:close/>
                </a:path>
                <a:path w="2361565" h="3102609">
                  <a:moveTo>
                    <a:pt x="2361095" y="1412354"/>
                  </a:moveTo>
                  <a:lnTo>
                    <a:pt x="2360282" y="1410868"/>
                  </a:lnTo>
                  <a:lnTo>
                    <a:pt x="2359749" y="1408836"/>
                  </a:lnTo>
                  <a:lnTo>
                    <a:pt x="2346414" y="1412709"/>
                  </a:lnTo>
                  <a:lnTo>
                    <a:pt x="2354021" y="1419860"/>
                  </a:lnTo>
                  <a:lnTo>
                    <a:pt x="2357513" y="1416570"/>
                  </a:lnTo>
                  <a:lnTo>
                    <a:pt x="2360663" y="1412798"/>
                  </a:lnTo>
                  <a:lnTo>
                    <a:pt x="2361095" y="141235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3">
              <a:extLst>
                <a:ext uri="{FF2B5EF4-FFF2-40B4-BE49-F238E27FC236}">
                  <a16:creationId xmlns:a16="http://schemas.microsoft.com/office/drawing/2014/main" id="{1E743223-B40D-21CD-E80E-9BABA326B49E}"/>
                </a:ext>
              </a:extLst>
            </p:cNvPr>
            <p:cNvSpPr/>
            <p:nvPr/>
          </p:nvSpPr>
          <p:spPr>
            <a:xfrm>
              <a:off x="4080814" y="8172900"/>
              <a:ext cx="2371090" cy="2997835"/>
            </a:xfrm>
            <a:custGeom>
              <a:avLst/>
              <a:gdLst/>
              <a:ahLst/>
              <a:cxnLst/>
              <a:rect l="l" t="t" r="r" b="b"/>
              <a:pathLst>
                <a:path w="2371090" h="2997834">
                  <a:moveTo>
                    <a:pt x="8597" y="1513941"/>
                  </a:moveTo>
                  <a:lnTo>
                    <a:pt x="7226" y="1511274"/>
                  </a:lnTo>
                  <a:lnTo>
                    <a:pt x="6350" y="1508823"/>
                  </a:lnTo>
                  <a:lnTo>
                    <a:pt x="4064" y="1510487"/>
                  </a:lnTo>
                  <a:lnTo>
                    <a:pt x="1841" y="1511503"/>
                  </a:lnTo>
                  <a:lnTo>
                    <a:pt x="0" y="1513928"/>
                  </a:lnTo>
                  <a:lnTo>
                    <a:pt x="1206" y="1516062"/>
                  </a:lnTo>
                  <a:lnTo>
                    <a:pt x="1612" y="1517548"/>
                  </a:lnTo>
                  <a:lnTo>
                    <a:pt x="3886" y="1516532"/>
                  </a:lnTo>
                  <a:lnTo>
                    <a:pt x="6286" y="1515745"/>
                  </a:lnTo>
                  <a:lnTo>
                    <a:pt x="8204" y="1514259"/>
                  </a:lnTo>
                  <a:lnTo>
                    <a:pt x="8597" y="1513941"/>
                  </a:lnTo>
                  <a:close/>
                </a:path>
                <a:path w="2371090" h="2997834">
                  <a:moveTo>
                    <a:pt x="170307" y="1489379"/>
                  </a:moveTo>
                  <a:lnTo>
                    <a:pt x="169075" y="1487741"/>
                  </a:lnTo>
                  <a:lnTo>
                    <a:pt x="168097" y="1485252"/>
                  </a:lnTo>
                  <a:lnTo>
                    <a:pt x="164922" y="1484083"/>
                  </a:lnTo>
                  <a:lnTo>
                    <a:pt x="162661" y="1485493"/>
                  </a:lnTo>
                  <a:lnTo>
                    <a:pt x="159169" y="1486420"/>
                  </a:lnTo>
                  <a:lnTo>
                    <a:pt x="161264" y="1489468"/>
                  </a:lnTo>
                  <a:lnTo>
                    <a:pt x="162560" y="1492694"/>
                  </a:lnTo>
                  <a:lnTo>
                    <a:pt x="165900" y="1492389"/>
                  </a:lnTo>
                  <a:lnTo>
                    <a:pt x="168097" y="1490560"/>
                  </a:lnTo>
                  <a:lnTo>
                    <a:pt x="170307" y="1489379"/>
                  </a:lnTo>
                  <a:close/>
                </a:path>
                <a:path w="2371090" h="2997834">
                  <a:moveTo>
                    <a:pt x="178562" y="1401648"/>
                  </a:moveTo>
                  <a:lnTo>
                    <a:pt x="177927" y="1400289"/>
                  </a:lnTo>
                  <a:lnTo>
                    <a:pt x="177457" y="1398003"/>
                  </a:lnTo>
                  <a:lnTo>
                    <a:pt x="174688" y="1397406"/>
                  </a:lnTo>
                  <a:lnTo>
                    <a:pt x="172567" y="1398104"/>
                  </a:lnTo>
                  <a:lnTo>
                    <a:pt x="169240" y="1398511"/>
                  </a:lnTo>
                  <a:lnTo>
                    <a:pt x="170840" y="1400987"/>
                  </a:lnTo>
                  <a:lnTo>
                    <a:pt x="171589" y="1403159"/>
                  </a:lnTo>
                  <a:lnTo>
                    <a:pt x="174434" y="1403134"/>
                  </a:lnTo>
                  <a:lnTo>
                    <a:pt x="176491" y="1402207"/>
                  </a:lnTo>
                  <a:lnTo>
                    <a:pt x="178562" y="1401648"/>
                  </a:lnTo>
                  <a:close/>
                </a:path>
                <a:path w="2371090" h="2997834">
                  <a:moveTo>
                    <a:pt x="182130" y="1354429"/>
                  </a:moveTo>
                  <a:lnTo>
                    <a:pt x="179476" y="1353248"/>
                  </a:lnTo>
                  <a:lnTo>
                    <a:pt x="179387" y="1353439"/>
                  </a:lnTo>
                  <a:lnTo>
                    <a:pt x="177711" y="1355877"/>
                  </a:lnTo>
                  <a:lnTo>
                    <a:pt x="176237" y="1358480"/>
                  </a:lnTo>
                  <a:lnTo>
                    <a:pt x="174752" y="1361071"/>
                  </a:lnTo>
                  <a:lnTo>
                    <a:pt x="177838" y="1362430"/>
                  </a:lnTo>
                  <a:lnTo>
                    <a:pt x="179362" y="1363129"/>
                  </a:lnTo>
                  <a:lnTo>
                    <a:pt x="180314" y="1360271"/>
                  </a:lnTo>
                  <a:lnTo>
                    <a:pt x="181330" y="1357464"/>
                  </a:lnTo>
                  <a:lnTo>
                    <a:pt x="182105" y="1354569"/>
                  </a:lnTo>
                  <a:lnTo>
                    <a:pt x="182130" y="1354429"/>
                  </a:lnTo>
                  <a:close/>
                </a:path>
                <a:path w="2371090" h="2997834">
                  <a:moveTo>
                    <a:pt x="244360" y="2056523"/>
                  </a:moveTo>
                  <a:lnTo>
                    <a:pt x="239039" y="2055545"/>
                  </a:lnTo>
                  <a:lnTo>
                    <a:pt x="238887" y="2055545"/>
                  </a:lnTo>
                  <a:lnTo>
                    <a:pt x="238658" y="2055660"/>
                  </a:lnTo>
                  <a:lnTo>
                    <a:pt x="244030" y="2056599"/>
                  </a:lnTo>
                  <a:lnTo>
                    <a:pt x="244360" y="2056523"/>
                  </a:lnTo>
                  <a:close/>
                </a:path>
                <a:path w="2371090" h="2997834">
                  <a:moveTo>
                    <a:pt x="253161" y="2062619"/>
                  </a:moveTo>
                  <a:lnTo>
                    <a:pt x="250685" y="2055202"/>
                  </a:lnTo>
                  <a:lnTo>
                    <a:pt x="244360" y="2056523"/>
                  </a:lnTo>
                  <a:lnTo>
                    <a:pt x="244144" y="2067598"/>
                  </a:lnTo>
                  <a:lnTo>
                    <a:pt x="253161" y="2062619"/>
                  </a:lnTo>
                  <a:close/>
                </a:path>
                <a:path w="2371090" h="2997834">
                  <a:moveTo>
                    <a:pt x="305435" y="681964"/>
                  </a:moveTo>
                  <a:lnTo>
                    <a:pt x="304800" y="679691"/>
                  </a:lnTo>
                  <a:lnTo>
                    <a:pt x="304647" y="676833"/>
                  </a:lnTo>
                  <a:lnTo>
                    <a:pt x="300418" y="677646"/>
                  </a:lnTo>
                  <a:lnTo>
                    <a:pt x="298881" y="677951"/>
                  </a:lnTo>
                  <a:lnTo>
                    <a:pt x="299402" y="680491"/>
                  </a:lnTo>
                  <a:lnTo>
                    <a:pt x="300494" y="685571"/>
                  </a:lnTo>
                  <a:lnTo>
                    <a:pt x="301993" y="685025"/>
                  </a:lnTo>
                  <a:lnTo>
                    <a:pt x="304584" y="684822"/>
                  </a:lnTo>
                  <a:lnTo>
                    <a:pt x="304863" y="683920"/>
                  </a:lnTo>
                  <a:lnTo>
                    <a:pt x="305435" y="681964"/>
                  </a:lnTo>
                  <a:close/>
                </a:path>
                <a:path w="2371090" h="2997834">
                  <a:moveTo>
                    <a:pt x="334391" y="2322093"/>
                  </a:moveTo>
                  <a:lnTo>
                    <a:pt x="333616" y="2320925"/>
                  </a:lnTo>
                  <a:lnTo>
                    <a:pt x="332867" y="2319705"/>
                  </a:lnTo>
                  <a:lnTo>
                    <a:pt x="332003" y="2318499"/>
                  </a:lnTo>
                  <a:lnTo>
                    <a:pt x="330085" y="2319832"/>
                  </a:lnTo>
                  <a:lnTo>
                    <a:pt x="326110" y="2322461"/>
                  </a:lnTo>
                  <a:lnTo>
                    <a:pt x="326605" y="2323287"/>
                  </a:lnTo>
                  <a:lnTo>
                    <a:pt x="327050" y="2324138"/>
                  </a:lnTo>
                  <a:lnTo>
                    <a:pt x="327533" y="2324989"/>
                  </a:lnTo>
                  <a:lnTo>
                    <a:pt x="334391" y="2322093"/>
                  </a:lnTo>
                  <a:close/>
                </a:path>
                <a:path w="2371090" h="2997834">
                  <a:moveTo>
                    <a:pt x="406946" y="1662887"/>
                  </a:moveTo>
                  <a:lnTo>
                    <a:pt x="404926" y="1660753"/>
                  </a:lnTo>
                  <a:lnTo>
                    <a:pt x="403745" y="1658785"/>
                  </a:lnTo>
                  <a:lnTo>
                    <a:pt x="402018" y="1657985"/>
                  </a:lnTo>
                  <a:lnTo>
                    <a:pt x="401154" y="1657604"/>
                  </a:lnTo>
                  <a:lnTo>
                    <a:pt x="399364" y="1659369"/>
                  </a:lnTo>
                  <a:lnTo>
                    <a:pt x="397929" y="1660144"/>
                  </a:lnTo>
                  <a:lnTo>
                    <a:pt x="399059" y="1661883"/>
                  </a:lnTo>
                  <a:lnTo>
                    <a:pt x="399935" y="1663954"/>
                  </a:lnTo>
                  <a:lnTo>
                    <a:pt x="401485" y="1665173"/>
                  </a:lnTo>
                  <a:lnTo>
                    <a:pt x="402107" y="1665643"/>
                  </a:lnTo>
                  <a:lnTo>
                    <a:pt x="404228" y="1664093"/>
                  </a:lnTo>
                  <a:lnTo>
                    <a:pt x="406946" y="1662887"/>
                  </a:lnTo>
                  <a:close/>
                </a:path>
                <a:path w="2371090" h="2997834">
                  <a:moveTo>
                    <a:pt x="415099" y="715073"/>
                  </a:moveTo>
                  <a:lnTo>
                    <a:pt x="412305" y="714235"/>
                  </a:lnTo>
                  <a:lnTo>
                    <a:pt x="406679" y="712584"/>
                  </a:lnTo>
                  <a:lnTo>
                    <a:pt x="406374" y="713613"/>
                  </a:lnTo>
                  <a:lnTo>
                    <a:pt x="405739" y="715619"/>
                  </a:lnTo>
                  <a:lnTo>
                    <a:pt x="413664" y="719099"/>
                  </a:lnTo>
                  <a:lnTo>
                    <a:pt x="414604" y="716419"/>
                  </a:lnTo>
                  <a:lnTo>
                    <a:pt x="415099" y="715073"/>
                  </a:lnTo>
                  <a:close/>
                </a:path>
                <a:path w="2371090" h="2997834">
                  <a:moveTo>
                    <a:pt x="435419" y="953185"/>
                  </a:moveTo>
                  <a:lnTo>
                    <a:pt x="434860" y="947813"/>
                  </a:lnTo>
                  <a:lnTo>
                    <a:pt x="426580" y="954074"/>
                  </a:lnTo>
                  <a:lnTo>
                    <a:pt x="435406" y="959523"/>
                  </a:lnTo>
                  <a:lnTo>
                    <a:pt x="435419" y="953185"/>
                  </a:lnTo>
                  <a:close/>
                </a:path>
                <a:path w="2371090" h="2997834">
                  <a:moveTo>
                    <a:pt x="457047" y="1583016"/>
                  </a:moveTo>
                  <a:lnTo>
                    <a:pt x="450710" y="1575523"/>
                  </a:lnTo>
                  <a:lnTo>
                    <a:pt x="448754" y="1577263"/>
                  </a:lnTo>
                  <a:lnTo>
                    <a:pt x="447814" y="1578152"/>
                  </a:lnTo>
                  <a:lnTo>
                    <a:pt x="449948" y="1580578"/>
                  </a:lnTo>
                  <a:lnTo>
                    <a:pt x="454291" y="1585468"/>
                  </a:lnTo>
                  <a:lnTo>
                    <a:pt x="455231" y="1584655"/>
                  </a:lnTo>
                  <a:lnTo>
                    <a:pt x="457047" y="1583016"/>
                  </a:lnTo>
                  <a:close/>
                </a:path>
                <a:path w="2371090" h="2997834">
                  <a:moveTo>
                    <a:pt x="502246" y="1064958"/>
                  </a:moveTo>
                  <a:lnTo>
                    <a:pt x="501865" y="1063536"/>
                  </a:lnTo>
                  <a:lnTo>
                    <a:pt x="501662" y="1060996"/>
                  </a:lnTo>
                  <a:lnTo>
                    <a:pt x="501129" y="1060894"/>
                  </a:lnTo>
                  <a:lnTo>
                    <a:pt x="499287" y="1060640"/>
                  </a:lnTo>
                  <a:lnTo>
                    <a:pt x="497116" y="1060869"/>
                  </a:lnTo>
                  <a:lnTo>
                    <a:pt x="494944" y="1062139"/>
                  </a:lnTo>
                  <a:lnTo>
                    <a:pt x="495693" y="1064780"/>
                  </a:lnTo>
                  <a:lnTo>
                    <a:pt x="495820" y="1066533"/>
                  </a:lnTo>
                  <a:lnTo>
                    <a:pt x="499148" y="1065682"/>
                  </a:lnTo>
                  <a:lnTo>
                    <a:pt x="500710" y="1065326"/>
                  </a:lnTo>
                  <a:lnTo>
                    <a:pt x="502246" y="1064958"/>
                  </a:lnTo>
                  <a:close/>
                </a:path>
                <a:path w="2371090" h="2997834">
                  <a:moveTo>
                    <a:pt x="534797" y="1325257"/>
                  </a:moveTo>
                  <a:lnTo>
                    <a:pt x="533882" y="1324152"/>
                  </a:lnTo>
                  <a:lnTo>
                    <a:pt x="532968" y="1323060"/>
                  </a:lnTo>
                  <a:lnTo>
                    <a:pt x="532091" y="1321955"/>
                  </a:lnTo>
                  <a:lnTo>
                    <a:pt x="527608" y="1326375"/>
                  </a:lnTo>
                  <a:lnTo>
                    <a:pt x="525386" y="1328610"/>
                  </a:lnTo>
                  <a:lnTo>
                    <a:pt x="526643" y="1330020"/>
                  </a:lnTo>
                  <a:lnTo>
                    <a:pt x="527265" y="1330744"/>
                  </a:lnTo>
                  <a:lnTo>
                    <a:pt x="529780" y="1328902"/>
                  </a:lnTo>
                  <a:lnTo>
                    <a:pt x="532282" y="1327099"/>
                  </a:lnTo>
                  <a:lnTo>
                    <a:pt x="534797" y="1325257"/>
                  </a:lnTo>
                  <a:close/>
                </a:path>
                <a:path w="2371090" h="2997834">
                  <a:moveTo>
                    <a:pt x="580821" y="1639531"/>
                  </a:moveTo>
                  <a:lnTo>
                    <a:pt x="576211" y="1639938"/>
                  </a:lnTo>
                  <a:lnTo>
                    <a:pt x="576618" y="1642986"/>
                  </a:lnTo>
                  <a:lnTo>
                    <a:pt x="577126" y="1646085"/>
                  </a:lnTo>
                  <a:lnTo>
                    <a:pt x="577570" y="1649133"/>
                  </a:lnTo>
                  <a:lnTo>
                    <a:pt x="580796" y="1648879"/>
                  </a:lnTo>
                  <a:lnTo>
                    <a:pt x="580821" y="1645780"/>
                  </a:lnTo>
                  <a:lnTo>
                    <a:pt x="580796" y="1642656"/>
                  </a:lnTo>
                  <a:lnTo>
                    <a:pt x="580821" y="1639531"/>
                  </a:lnTo>
                  <a:close/>
                </a:path>
                <a:path w="2371090" h="2997834">
                  <a:moveTo>
                    <a:pt x="749071" y="1556308"/>
                  </a:moveTo>
                  <a:lnTo>
                    <a:pt x="722198" y="1537728"/>
                  </a:lnTo>
                  <a:lnTo>
                    <a:pt x="719442" y="1541614"/>
                  </a:lnTo>
                  <a:lnTo>
                    <a:pt x="725385" y="1547583"/>
                  </a:lnTo>
                  <a:lnTo>
                    <a:pt x="732142" y="1552232"/>
                  </a:lnTo>
                  <a:lnTo>
                    <a:pt x="739444" y="1556016"/>
                  </a:lnTo>
                  <a:lnTo>
                    <a:pt x="746988" y="1559433"/>
                  </a:lnTo>
                  <a:lnTo>
                    <a:pt x="749071" y="1556308"/>
                  </a:lnTo>
                  <a:close/>
                </a:path>
                <a:path w="2371090" h="2997834">
                  <a:moveTo>
                    <a:pt x="761873" y="927201"/>
                  </a:moveTo>
                  <a:lnTo>
                    <a:pt x="760069" y="924890"/>
                  </a:lnTo>
                  <a:lnTo>
                    <a:pt x="758253" y="922502"/>
                  </a:lnTo>
                  <a:lnTo>
                    <a:pt x="756246" y="920280"/>
                  </a:lnTo>
                  <a:lnTo>
                    <a:pt x="753808" y="921639"/>
                  </a:lnTo>
                  <a:lnTo>
                    <a:pt x="753897" y="921804"/>
                  </a:lnTo>
                  <a:lnTo>
                    <a:pt x="755091" y="924483"/>
                  </a:lnTo>
                  <a:lnTo>
                    <a:pt x="756500" y="927125"/>
                  </a:lnTo>
                  <a:lnTo>
                    <a:pt x="757923" y="929767"/>
                  </a:lnTo>
                  <a:lnTo>
                    <a:pt x="760552" y="928039"/>
                  </a:lnTo>
                  <a:lnTo>
                    <a:pt x="761873" y="927201"/>
                  </a:lnTo>
                  <a:close/>
                </a:path>
                <a:path w="2371090" h="2997834">
                  <a:moveTo>
                    <a:pt x="812800" y="1423009"/>
                  </a:moveTo>
                  <a:lnTo>
                    <a:pt x="812711" y="1411147"/>
                  </a:lnTo>
                  <a:lnTo>
                    <a:pt x="800188" y="1411109"/>
                  </a:lnTo>
                  <a:lnTo>
                    <a:pt x="796950" y="1420698"/>
                  </a:lnTo>
                  <a:lnTo>
                    <a:pt x="812800" y="1423009"/>
                  </a:lnTo>
                  <a:close/>
                </a:path>
                <a:path w="2371090" h="2997834">
                  <a:moveTo>
                    <a:pt x="941412" y="573836"/>
                  </a:moveTo>
                  <a:lnTo>
                    <a:pt x="938136" y="571233"/>
                  </a:lnTo>
                  <a:lnTo>
                    <a:pt x="931608" y="566000"/>
                  </a:lnTo>
                  <a:lnTo>
                    <a:pt x="930173" y="567791"/>
                  </a:lnTo>
                  <a:lnTo>
                    <a:pt x="929411" y="568642"/>
                  </a:lnTo>
                  <a:lnTo>
                    <a:pt x="932192" y="571423"/>
                  </a:lnTo>
                  <a:lnTo>
                    <a:pt x="934999" y="574179"/>
                  </a:lnTo>
                  <a:lnTo>
                    <a:pt x="937793" y="576973"/>
                  </a:lnTo>
                  <a:lnTo>
                    <a:pt x="940231" y="574878"/>
                  </a:lnTo>
                  <a:lnTo>
                    <a:pt x="941412" y="573836"/>
                  </a:lnTo>
                  <a:close/>
                </a:path>
                <a:path w="2371090" h="2997834">
                  <a:moveTo>
                    <a:pt x="1011834" y="5308"/>
                  </a:moveTo>
                  <a:lnTo>
                    <a:pt x="1011047" y="2895"/>
                  </a:lnTo>
                  <a:lnTo>
                    <a:pt x="1010767" y="0"/>
                  </a:lnTo>
                  <a:lnTo>
                    <a:pt x="1007986" y="1346"/>
                  </a:lnTo>
                  <a:lnTo>
                    <a:pt x="1005751" y="1892"/>
                  </a:lnTo>
                  <a:lnTo>
                    <a:pt x="1003858" y="3860"/>
                  </a:lnTo>
                  <a:lnTo>
                    <a:pt x="1005027" y="6184"/>
                  </a:lnTo>
                  <a:lnTo>
                    <a:pt x="1005408" y="7734"/>
                  </a:lnTo>
                  <a:lnTo>
                    <a:pt x="1007414" y="7137"/>
                  </a:lnTo>
                  <a:lnTo>
                    <a:pt x="1009624" y="6908"/>
                  </a:lnTo>
                  <a:lnTo>
                    <a:pt x="1011834" y="5308"/>
                  </a:lnTo>
                  <a:close/>
                </a:path>
                <a:path w="2371090" h="2997834">
                  <a:moveTo>
                    <a:pt x="1073111" y="17119"/>
                  </a:moveTo>
                  <a:lnTo>
                    <a:pt x="1072400" y="14427"/>
                  </a:lnTo>
                  <a:lnTo>
                    <a:pt x="1071676" y="11734"/>
                  </a:lnTo>
                  <a:lnTo>
                    <a:pt x="1070952" y="9042"/>
                  </a:lnTo>
                  <a:lnTo>
                    <a:pt x="1068222" y="10134"/>
                  </a:lnTo>
                  <a:lnTo>
                    <a:pt x="1066838" y="10655"/>
                  </a:lnTo>
                  <a:lnTo>
                    <a:pt x="1068095" y="13131"/>
                  </a:lnTo>
                  <a:lnTo>
                    <a:pt x="1070686" y="18059"/>
                  </a:lnTo>
                  <a:lnTo>
                    <a:pt x="1073111" y="17119"/>
                  </a:lnTo>
                  <a:close/>
                </a:path>
                <a:path w="2371090" h="2997834">
                  <a:moveTo>
                    <a:pt x="1195044" y="104406"/>
                  </a:moveTo>
                  <a:lnTo>
                    <a:pt x="1193685" y="101815"/>
                  </a:lnTo>
                  <a:lnTo>
                    <a:pt x="1192961" y="100368"/>
                  </a:lnTo>
                  <a:lnTo>
                    <a:pt x="1192161" y="98882"/>
                  </a:lnTo>
                  <a:lnTo>
                    <a:pt x="1190383" y="99936"/>
                  </a:lnTo>
                  <a:lnTo>
                    <a:pt x="1188186" y="100634"/>
                  </a:lnTo>
                  <a:lnTo>
                    <a:pt x="1186510" y="102806"/>
                  </a:lnTo>
                  <a:lnTo>
                    <a:pt x="1188046" y="106375"/>
                  </a:lnTo>
                  <a:lnTo>
                    <a:pt x="1188618" y="106387"/>
                  </a:lnTo>
                  <a:lnTo>
                    <a:pt x="1190510" y="106324"/>
                  </a:lnTo>
                  <a:lnTo>
                    <a:pt x="1192517" y="105295"/>
                  </a:lnTo>
                  <a:lnTo>
                    <a:pt x="1195044" y="104406"/>
                  </a:lnTo>
                  <a:close/>
                </a:path>
                <a:path w="2371090" h="2997834">
                  <a:moveTo>
                    <a:pt x="1319060" y="953312"/>
                  </a:moveTo>
                  <a:lnTo>
                    <a:pt x="1315872" y="950747"/>
                  </a:lnTo>
                  <a:lnTo>
                    <a:pt x="1312811" y="948169"/>
                  </a:lnTo>
                  <a:lnTo>
                    <a:pt x="1309636" y="945603"/>
                  </a:lnTo>
                  <a:lnTo>
                    <a:pt x="1308468" y="946759"/>
                  </a:lnTo>
                  <a:lnTo>
                    <a:pt x="1307858" y="947343"/>
                  </a:lnTo>
                  <a:lnTo>
                    <a:pt x="1309192" y="949172"/>
                  </a:lnTo>
                  <a:lnTo>
                    <a:pt x="1310233" y="951217"/>
                  </a:lnTo>
                  <a:lnTo>
                    <a:pt x="1313421" y="954049"/>
                  </a:lnTo>
                  <a:lnTo>
                    <a:pt x="1315516" y="954735"/>
                  </a:lnTo>
                  <a:lnTo>
                    <a:pt x="1317409" y="955751"/>
                  </a:lnTo>
                  <a:lnTo>
                    <a:pt x="1317917" y="954913"/>
                  </a:lnTo>
                  <a:lnTo>
                    <a:pt x="1318514" y="954125"/>
                  </a:lnTo>
                  <a:lnTo>
                    <a:pt x="1319060" y="953312"/>
                  </a:lnTo>
                  <a:close/>
                </a:path>
                <a:path w="2371090" h="2997834">
                  <a:moveTo>
                    <a:pt x="1319682" y="1623949"/>
                  </a:moveTo>
                  <a:lnTo>
                    <a:pt x="1314234" y="1622221"/>
                  </a:lnTo>
                  <a:lnTo>
                    <a:pt x="1311490" y="1621370"/>
                  </a:lnTo>
                  <a:lnTo>
                    <a:pt x="1310017" y="1624698"/>
                  </a:lnTo>
                  <a:lnTo>
                    <a:pt x="1318234" y="1628317"/>
                  </a:lnTo>
                  <a:lnTo>
                    <a:pt x="1319225" y="1625409"/>
                  </a:lnTo>
                  <a:lnTo>
                    <a:pt x="1319682" y="1623949"/>
                  </a:lnTo>
                  <a:close/>
                </a:path>
                <a:path w="2371090" h="2997834">
                  <a:moveTo>
                    <a:pt x="1341513" y="1364589"/>
                  </a:moveTo>
                  <a:lnTo>
                    <a:pt x="1338986" y="1362925"/>
                  </a:lnTo>
                  <a:lnTo>
                    <a:pt x="1337678" y="1361948"/>
                  </a:lnTo>
                  <a:lnTo>
                    <a:pt x="1335862" y="1364475"/>
                  </a:lnTo>
                  <a:lnTo>
                    <a:pt x="1332280" y="1369568"/>
                  </a:lnTo>
                  <a:lnTo>
                    <a:pt x="1336294" y="1372222"/>
                  </a:lnTo>
                  <a:lnTo>
                    <a:pt x="1338072" y="1369758"/>
                  </a:lnTo>
                  <a:lnTo>
                    <a:pt x="1339888" y="1367370"/>
                  </a:lnTo>
                  <a:lnTo>
                    <a:pt x="1341437" y="1364754"/>
                  </a:lnTo>
                  <a:lnTo>
                    <a:pt x="1341513" y="1364589"/>
                  </a:lnTo>
                  <a:close/>
                </a:path>
                <a:path w="2371090" h="2997834">
                  <a:moveTo>
                    <a:pt x="1353375" y="700252"/>
                  </a:moveTo>
                  <a:lnTo>
                    <a:pt x="1352003" y="698754"/>
                  </a:lnTo>
                  <a:lnTo>
                    <a:pt x="1351038" y="696849"/>
                  </a:lnTo>
                  <a:lnTo>
                    <a:pt x="1349489" y="698423"/>
                  </a:lnTo>
                  <a:lnTo>
                    <a:pt x="1347266" y="699668"/>
                  </a:lnTo>
                  <a:lnTo>
                    <a:pt x="1347406" y="700493"/>
                  </a:lnTo>
                  <a:lnTo>
                    <a:pt x="1347736" y="702132"/>
                  </a:lnTo>
                  <a:lnTo>
                    <a:pt x="1349336" y="703529"/>
                  </a:lnTo>
                  <a:lnTo>
                    <a:pt x="1350429" y="705040"/>
                  </a:lnTo>
                  <a:lnTo>
                    <a:pt x="1351381" y="703846"/>
                  </a:lnTo>
                  <a:lnTo>
                    <a:pt x="1353070" y="702754"/>
                  </a:lnTo>
                  <a:lnTo>
                    <a:pt x="1353235" y="701471"/>
                  </a:lnTo>
                  <a:lnTo>
                    <a:pt x="1353375" y="700252"/>
                  </a:lnTo>
                  <a:close/>
                </a:path>
                <a:path w="2371090" h="2997834">
                  <a:moveTo>
                    <a:pt x="1361122" y="1708531"/>
                  </a:moveTo>
                  <a:lnTo>
                    <a:pt x="1357934" y="1704898"/>
                  </a:lnTo>
                  <a:lnTo>
                    <a:pt x="1356245" y="1702523"/>
                  </a:lnTo>
                  <a:lnTo>
                    <a:pt x="1353121" y="1700047"/>
                  </a:lnTo>
                  <a:lnTo>
                    <a:pt x="1351089" y="1700580"/>
                  </a:lnTo>
                  <a:lnTo>
                    <a:pt x="1348562" y="1700504"/>
                  </a:lnTo>
                  <a:lnTo>
                    <a:pt x="1348409" y="1708048"/>
                  </a:lnTo>
                  <a:lnTo>
                    <a:pt x="1352118" y="1709496"/>
                  </a:lnTo>
                  <a:lnTo>
                    <a:pt x="1361122" y="1708531"/>
                  </a:lnTo>
                  <a:close/>
                </a:path>
                <a:path w="2371090" h="2997834">
                  <a:moveTo>
                    <a:pt x="1400619" y="2190381"/>
                  </a:moveTo>
                  <a:lnTo>
                    <a:pt x="1388618" y="2174659"/>
                  </a:lnTo>
                  <a:lnTo>
                    <a:pt x="1387157" y="2189721"/>
                  </a:lnTo>
                  <a:lnTo>
                    <a:pt x="1389392" y="2192261"/>
                  </a:lnTo>
                  <a:lnTo>
                    <a:pt x="1400619" y="2190381"/>
                  </a:lnTo>
                  <a:close/>
                </a:path>
                <a:path w="2371090" h="2997834">
                  <a:moveTo>
                    <a:pt x="1423454" y="693750"/>
                  </a:moveTo>
                  <a:lnTo>
                    <a:pt x="1423390" y="693458"/>
                  </a:lnTo>
                  <a:lnTo>
                    <a:pt x="1423073" y="691476"/>
                  </a:lnTo>
                  <a:lnTo>
                    <a:pt x="1422209" y="689610"/>
                  </a:lnTo>
                  <a:lnTo>
                    <a:pt x="1421536" y="687705"/>
                  </a:lnTo>
                  <a:lnTo>
                    <a:pt x="1420177" y="688492"/>
                  </a:lnTo>
                  <a:lnTo>
                    <a:pt x="1418920" y="689343"/>
                  </a:lnTo>
                  <a:lnTo>
                    <a:pt x="1417281" y="690346"/>
                  </a:lnTo>
                  <a:lnTo>
                    <a:pt x="1418145" y="692150"/>
                  </a:lnTo>
                  <a:lnTo>
                    <a:pt x="1418488" y="694118"/>
                  </a:lnTo>
                  <a:lnTo>
                    <a:pt x="1420368" y="695248"/>
                  </a:lnTo>
                  <a:lnTo>
                    <a:pt x="1423454" y="693750"/>
                  </a:lnTo>
                  <a:close/>
                </a:path>
                <a:path w="2371090" h="2997834">
                  <a:moveTo>
                    <a:pt x="1434401" y="2493988"/>
                  </a:moveTo>
                  <a:lnTo>
                    <a:pt x="1433271" y="2491994"/>
                  </a:lnTo>
                  <a:lnTo>
                    <a:pt x="1432496" y="2490571"/>
                  </a:lnTo>
                  <a:lnTo>
                    <a:pt x="1431709" y="2489162"/>
                  </a:lnTo>
                  <a:lnTo>
                    <a:pt x="1430388" y="2489949"/>
                  </a:lnTo>
                  <a:lnTo>
                    <a:pt x="1428127" y="2490584"/>
                  </a:lnTo>
                  <a:lnTo>
                    <a:pt x="1427975" y="2491536"/>
                  </a:lnTo>
                  <a:lnTo>
                    <a:pt x="1427797" y="2492908"/>
                  </a:lnTo>
                  <a:lnTo>
                    <a:pt x="1428826" y="2494889"/>
                  </a:lnTo>
                  <a:lnTo>
                    <a:pt x="1430439" y="2496274"/>
                  </a:lnTo>
                  <a:lnTo>
                    <a:pt x="1432458" y="2494800"/>
                  </a:lnTo>
                  <a:lnTo>
                    <a:pt x="1434401" y="2493988"/>
                  </a:lnTo>
                  <a:close/>
                </a:path>
                <a:path w="2371090" h="2997834">
                  <a:moveTo>
                    <a:pt x="1446733" y="2202434"/>
                  </a:moveTo>
                  <a:lnTo>
                    <a:pt x="1444713" y="2200922"/>
                  </a:lnTo>
                  <a:lnTo>
                    <a:pt x="1442923" y="2198967"/>
                  </a:lnTo>
                  <a:lnTo>
                    <a:pt x="1438897" y="2197379"/>
                  </a:lnTo>
                  <a:lnTo>
                    <a:pt x="1436636" y="2198065"/>
                  </a:lnTo>
                  <a:lnTo>
                    <a:pt x="1434592" y="2198154"/>
                  </a:lnTo>
                  <a:lnTo>
                    <a:pt x="1435023" y="2200237"/>
                  </a:lnTo>
                  <a:lnTo>
                    <a:pt x="1434833" y="2202878"/>
                  </a:lnTo>
                  <a:lnTo>
                    <a:pt x="1437055" y="2205418"/>
                  </a:lnTo>
                  <a:lnTo>
                    <a:pt x="1439722" y="2205215"/>
                  </a:lnTo>
                  <a:lnTo>
                    <a:pt x="1441678" y="2205634"/>
                  </a:lnTo>
                  <a:lnTo>
                    <a:pt x="1443342" y="2204567"/>
                  </a:lnTo>
                  <a:lnTo>
                    <a:pt x="1446733" y="2202434"/>
                  </a:lnTo>
                  <a:close/>
                </a:path>
                <a:path w="2371090" h="2997834">
                  <a:moveTo>
                    <a:pt x="1455280" y="2197112"/>
                  </a:moveTo>
                  <a:lnTo>
                    <a:pt x="1449819" y="2204364"/>
                  </a:lnTo>
                  <a:lnTo>
                    <a:pt x="1445539" y="2209939"/>
                  </a:lnTo>
                  <a:lnTo>
                    <a:pt x="1440827" y="2216137"/>
                  </a:lnTo>
                  <a:lnTo>
                    <a:pt x="1447977" y="2215959"/>
                  </a:lnTo>
                  <a:lnTo>
                    <a:pt x="1452397" y="2213229"/>
                  </a:lnTo>
                  <a:lnTo>
                    <a:pt x="1454645" y="2207196"/>
                  </a:lnTo>
                  <a:lnTo>
                    <a:pt x="1455280" y="2197112"/>
                  </a:lnTo>
                  <a:close/>
                </a:path>
                <a:path w="2371090" h="2997834">
                  <a:moveTo>
                    <a:pt x="1458861" y="1221473"/>
                  </a:moveTo>
                  <a:lnTo>
                    <a:pt x="1455991" y="1220330"/>
                  </a:lnTo>
                  <a:lnTo>
                    <a:pt x="1454531" y="1219733"/>
                  </a:lnTo>
                  <a:lnTo>
                    <a:pt x="1453629" y="1222641"/>
                  </a:lnTo>
                  <a:lnTo>
                    <a:pt x="1451762" y="1228407"/>
                  </a:lnTo>
                  <a:lnTo>
                    <a:pt x="1453261" y="1228801"/>
                  </a:lnTo>
                  <a:lnTo>
                    <a:pt x="1455889" y="1229741"/>
                  </a:lnTo>
                  <a:lnTo>
                    <a:pt x="1457198" y="1226947"/>
                  </a:lnTo>
                  <a:lnTo>
                    <a:pt x="1457947" y="1224165"/>
                  </a:lnTo>
                  <a:lnTo>
                    <a:pt x="1458861" y="1221473"/>
                  </a:lnTo>
                  <a:close/>
                </a:path>
                <a:path w="2371090" h="2997834">
                  <a:moveTo>
                    <a:pt x="1469390" y="1942896"/>
                  </a:moveTo>
                  <a:lnTo>
                    <a:pt x="1466062" y="1940712"/>
                  </a:lnTo>
                  <a:lnTo>
                    <a:pt x="1458302" y="1940217"/>
                  </a:lnTo>
                  <a:lnTo>
                    <a:pt x="1461338" y="1960245"/>
                  </a:lnTo>
                  <a:lnTo>
                    <a:pt x="1465313" y="1959737"/>
                  </a:lnTo>
                  <a:lnTo>
                    <a:pt x="1468920" y="1948637"/>
                  </a:lnTo>
                  <a:lnTo>
                    <a:pt x="1469390" y="1942896"/>
                  </a:lnTo>
                  <a:close/>
                </a:path>
                <a:path w="2371090" h="2997834">
                  <a:moveTo>
                    <a:pt x="1488592" y="1089520"/>
                  </a:moveTo>
                  <a:lnTo>
                    <a:pt x="1484820" y="1075677"/>
                  </a:lnTo>
                  <a:lnTo>
                    <a:pt x="1473631" y="1069898"/>
                  </a:lnTo>
                  <a:lnTo>
                    <a:pt x="1488592" y="1089520"/>
                  </a:lnTo>
                  <a:close/>
                </a:path>
                <a:path w="2371090" h="2997834">
                  <a:moveTo>
                    <a:pt x="1491348" y="585901"/>
                  </a:moveTo>
                  <a:lnTo>
                    <a:pt x="1487398" y="579983"/>
                  </a:lnTo>
                  <a:lnTo>
                    <a:pt x="1485366" y="577011"/>
                  </a:lnTo>
                  <a:lnTo>
                    <a:pt x="1484236" y="577837"/>
                  </a:lnTo>
                  <a:lnTo>
                    <a:pt x="1483029" y="578624"/>
                  </a:lnTo>
                  <a:lnTo>
                    <a:pt x="1481861" y="579450"/>
                  </a:lnTo>
                  <a:lnTo>
                    <a:pt x="1488630" y="588022"/>
                  </a:lnTo>
                  <a:lnTo>
                    <a:pt x="1489544" y="587286"/>
                  </a:lnTo>
                  <a:lnTo>
                    <a:pt x="1490459" y="586613"/>
                  </a:lnTo>
                  <a:lnTo>
                    <a:pt x="1491348" y="585901"/>
                  </a:lnTo>
                  <a:close/>
                </a:path>
                <a:path w="2371090" h="2997834">
                  <a:moveTo>
                    <a:pt x="1499184" y="1839404"/>
                  </a:moveTo>
                  <a:lnTo>
                    <a:pt x="1492148" y="1835607"/>
                  </a:lnTo>
                  <a:lnTo>
                    <a:pt x="1491589" y="1836978"/>
                  </a:lnTo>
                  <a:lnTo>
                    <a:pt x="1491081" y="1838388"/>
                  </a:lnTo>
                  <a:lnTo>
                    <a:pt x="1490535" y="1839772"/>
                  </a:lnTo>
                  <a:lnTo>
                    <a:pt x="1492897" y="1840534"/>
                  </a:lnTo>
                  <a:lnTo>
                    <a:pt x="1495272" y="1841423"/>
                  </a:lnTo>
                  <a:lnTo>
                    <a:pt x="1497977" y="1842020"/>
                  </a:lnTo>
                  <a:lnTo>
                    <a:pt x="1498676" y="1840293"/>
                  </a:lnTo>
                  <a:lnTo>
                    <a:pt x="1499184" y="1839404"/>
                  </a:lnTo>
                  <a:close/>
                </a:path>
                <a:path w="2371090" h="2997834">
                  <a:moveTo>
                    <a:pt x="1520139" y="1737753"/>
                  </a:moveTo>
                  <a:lnTo>
                    <a:pt x="1511719" y="1735099"/>
                  </a:lnTo>
                  <a:lnTo>
                    <a:pt x="1506105" y="1734972"/>
                  </a:lnTo>
                  <a:lnTo>
                    <a:pt x="1501787" y="1737753"/>
                  </a:lnTo>
                  <a:lnTo>
                    <a:pt x="1497266" y="1743862"/>
                  </a:lnTo>
                  <a:lnTo>
                    <a:pt x="1520139" y="1737753"/>
                  </a:lnTo>
                  <a:close/>
                </a:path>
                <a:path w="2371090" h="2997834">
                  <a:moveTo>
                    <a:pt x="1525917" y="1337157"/>
                  </a:moveTo>
                  <a:lnTo>
                    <a:pt x="1518018" y="1333677"/>
                  </a:lnTo>
                  <a:lnTo>
                    <a:pt x="1516849" y="1336344"/>
                  </a:lnTo>
                  <a:lnTo>
                    <a:pt x="1525117" y="1339202"/>
                  </a:lnTo>
                  <a:lnTo>
                    <a:pt x="1525917" y="1337157"/>
                  </a:lnTo>
                  <a:close/>
                </a:path>
                <a:path w="2371090" h="2997834">
                  <a:moveTo>
                    <a:pt x="1534629" y="2996654"/>
                  </a:moveTo>
                  <a:lnTo>
                    <a:pt x="1533829" y="2989567"/>
                  </a:lnTo>
                  <a:lnTo>
                    <a:pt x="1533410" y="2986024"/>
                  </a:lnTo>
                  <a:lnTo>
                    <a:pt x="1532013" y="2986240"/>
                  </a:lnTo>
                  <a:lnTo>
                    <a:pt x="1530553" y="2986417"/>
                  </a:lnTo>
                  <a:lnTo>
                    <a:pt x="1529118" y="2986633"/>
                  </a:lnTo>
                  <a:lnTo>
                    <a:pt x="1529664" y="2990177"/>
                  </a:lnTo>
                  <a:lnTo>
                    <a:pt x="1530172" y="2993720"/>
                  </a:lnTo>
                  <a:lnTo>
                    <a:pt x="1530705" y="2997276"/>
                  </a:lnTo>
                  <a:lnTo>
                    <a:pt x="1534629" y="2996654"/>
                  </a:lnTo>
                  <a:close/>
                </a:path>
                <a:path w="2371090" h="2997834">
                  <a:moveTo>
                    <a:pt x="1548053" y="615988"/>
                  </a:moveTo>
                  <a:lnTo>
                    <a:pt x="1532115" y="614921"/>
                  </a:lnTo>
                  <a:lnTo>
                    <a:pt x="1535887" y="620433"/>
                  </a:lnTo>
                  <a:lnTo>
                    <a:pt x="1539875" y="621487"/>
                  </a:lnTo>
                  <a:lnTo>
                    <a:pt x="1543964" y="619518"/>
                  </a:lnTo>
                  <a:lnTo>
                    <a:pt x="1548053" y="615988"/>
                  </a:lnTo>
                  <a:close/>
                </a:path>
                <a:path w="2371090" h="2997834">
                  <a:moveTo>
                    <a:pt x="1551317" y="1341208"/>
                  </a:moveTo>
                  <a:lnTo>
                    <a:pt x="1549895" y="1339126"/>
                  </a:lnTo>
                  <a:lnTo>
                    <a:pt x="1549196" y="1337614"/>
                  </a:lnTo>
                  <a:lnTo>
                    <a:pt x="1547558" y="1336370"/>
                  </a:lnTo>
                  <a:lnTo>
                    <a:pt x="1545259" y="1337335"/>
                  </a:lnTo>
                  <a:lnTo>
                    <a:pt x="1545145" y="1337906"/>
                  </a:lnTo>
                  <a:lnTo>
                    <a:pt x="1544878" y="1339329"/>
                  </a:lnTo>
                  <a:lnTo>
                    <a:pt x="1545488" y="1340916"/>
                  </a:lnTo>
                  <a:lnTo>
                    <a:pt x="1545717" y="1342415"/>
                  </a:lnTo>
                  <a:lnTo>
                    <a:pt x="1548752" y="1341755"/>
                  </a:lnTo>
                  <a:lnTo>
                    <a:pt x="1551317" y="1341208"/>
                  </a:lnTo>
                  <a:close/>
                </a:path>
                <a:path w="2371090" h="2997834">
                  <a:moveTo>
                    <a:pt x="1568742" y="912939"/>
                  </a:moveTo>
                  <a:lnTo>
                    <a:pt x="1560969" y="907224"/>
                  </a:lnTo>
                  <a:lnTo>
                    <a:pt x="1559420" y="909231"/>
                  </a:lnTo>
                  <a:lnTo>
                    <a:pt x="1558671" y="910259"/>
                  </a:lnTo>
                  <a:lnTo>
                    <a:pt x="1561198" y="912202"/>
                  </a:lnTo>
                  <a:lnTo>
                    <a:pt x="1566291" y="916165"/>
                  </a:lnTo>
                  <a:lnTo>
                    <a:pt x="1567103" y="915073"/>
                  </a:lnTo>
                  <a:lnTo>
                    <a:pt x="1568742" y="912939"/>
                  </a:lnTo>
                  <a:close/>
                </a:path>
                <a:path w="2371090" h="2997834">
                  <a:moveTo>
                    <a:pt x="1583347" y="2919793"/>
                  </a:moveTo>
                  <a:lnTo>
                    <a:pt x="1572780" y="2915869"/>
                  </a:lnTo>
                  <a:lnTo>
                    <a:pt x="1569847" y="2930817"/>
                  </a:lnTo>
                  <a:lnTo>
                    <a:pt x="1578051" y="2931236"/>
                  </a:lnTo>
                  <a:lnTo>
                    <a:pt x="1580908" y="2925978"/>
                  </a:lnTo>
                  <a:lnTo>
                    <a:pt x="1583347" y="2919793"/>
                  </a:lnTo>
                  <a:close/>
                </a:path>
                <a:path w="2371090" h="2997834">
                  <a:moveTo>
                    <a:pt x="1602232" y="2253983"/>
                  </a:moveTo>
                  <a:lnTo>
                    <a:pt x="1598955" y="2251367"/>
                  </a:lnTo>
                  <a:lnTo>
                    <a:pt x="1597698" y="2249944"/>
                  </a:lnTo>
                  <a:lnTo>
                    <a:pt x="1596072" y="2249220"/>
                  </a:lnTo>
                  <a:lnTo>
                    <a:pt x="1594713" y="2248598"/>
                  </a:lnTo>
                  <a:lnTo>
                    <a:pt x="1592910" y="2248763"/>
                  </a:lnTo>
                  <a:lnTo>
                    <a:pt x="1591335" y="2248598"/>
                  </a:lnTo>
                  <a:lnTo>
                    <a:pt x="1591703" y="2250541"/>
                  </a:lnTo>
                  <a:lnTo>
                    <a:pt x="1591703" y="2252751"/>
                  </a:lnTo>
                  <a:lnTo>
                    <a:pt x="1593100" y="2255012"/>
                  </a:lnTo>
                  <a:lnTo>
                    <a:pt x="1595640" y="2254300"/>
                  </a:lnTo>
                  <a:lnTo>
                    <a:pt x="1602232" y="2253983"/>
                  </a:lnTo>
                  <a:close/>
                </a:path>
                <a:path w="2371090" h="2997834">
                  <a:moveTo>
                    <a:pt x="1604924" y="1525854"/>
                  </a:moveTo>
                  <a:lnTo>
                    <a:pt x="1603768" y="1523619"/>
                  </a:lnTo>
                  <a:lnTo>
                    <a:pt x="1602981" y="1520012"/>
                  </a:lnTo>
                  <a:lnTo>
                    <a:pt x="1600123" y="1522323"/>
                  </a:lnTo>
                  <a:lnTo>
                    <a:pt x="1597469" y="1523441"/>
                  </a:lnTo>
                  <a:lnTo>
                    <a:pt x="1597063" y="1526667"/>
                  </a:lnTo>
                  <a:lnTo>
                    <a:pt x="1598879" y="1528686"/>
                  </a:lnTo>
                  <a:lnTo>
                    <a:pt x="1599857" y="1530591"/>
                  </a:lnTo>
                  <a:lnTo>
                    <a:pt x="1601444" y="1529588"/>
                  </a:lnTo>
                  <a:lnTo>
                    <a:pt x="1603946" y="1528889"/>
                  </a:lnTo>
                  <a:lnTo>
                    <a:pt x="1604403" y="1527530"/>
                  </a:lnTo>
                  <a:lnTo>
                    <a:pt x="1604924" y="1525854"/>
                  </a:lnTo>
                  <a:close/>
                </a:path>
                <a:path w="2371090" h="2997834">
                  <a:moveTo>
                    <a:pt x="1605140" y="110197"/>
                  </a:moveTo>
                  <a:lnTo>
                    <a:pt x="1602574" y="109054"/>
                  </a:lnTo>
                  <a:lnTo>
                    <a:pt x="1597520" y="106832"/>
                  </a:lnTo>
                  <a:lnTo>
                    <a:pt x="1596351" y="109474"/>
                  </a:lnTo>
                  <a:lnTo>
                    <a:pt x="1601444" y="111709"/>
                  </a:lnTo>
                  <a:lnTo>
                    <a:pt x="1603984" y="112814"/>
                  </a:lnTo>
                  <a:lnTo>
                    <a:pt x="1605140" y="110197"/>
                  </a:lnTo>
                  <a:close/>
                </a:path>
                <a:path w="2371090" h="2997834">
                  <a:moveTo>
                    <a:pt x="1610842" y="797966"/>
                  </a:moveTo>
                  <a:lnTo>
                    <a:pt x="1609915" y="797814"/>
                  </a:lnTo>
                  <a:lnTo>
                    <a:pt x="1608963" y="797610"/>
                  </a:lnTo>
                  <a:lnTo>
                    <a:pt x="1608061" y="797458"/>
                  </a:lnTo>
                  <a:lnTo>
                    <a:pt x="1607121" y="800392"/>
                  </a:lnTo>
                  <a:lnTo>
                    <a:pt x="1606257" y="803363"/>
                  </a:lnTo>
                  <a:lnTo>
                    <a:pt x="1605356" y="806310"/>
                  </a:lnTo>
                  <a:lnTo>
                    <a:pt x="1609991" y="806919"/>
                  </a:lnTo>
                  <a:lnTo>
                    <a:pt x="1610271" y="803935"/>
                  </a:lnTo>
                  <a:lnTo>
                    <a:pt x="1610842" y="797966"/>
                  </a:lnTo>
                  <a:close/>
                </a:path>
                <a:path w="2371090" h="2997834">
                  <a:moveTo>
                    <a:pt x="1613636" y="2977299"/>
                  </a:moveTo>
                  <a:lnTo>
                    <a:pt x="1613560" y="2976905"/>
                  </a:lnTo>
                  <a:lnTo>
                    <a:pt x="1613306" y="2975013"/>
                  </a:lnTo>
                  <a:lnTo>
                    <a:pt x="1612582" y="2972930"/>
                  </a:lnTo>
                  <a:lnTo>
                    <a:pt x="1611020" y="2970949"/>
                  </a:lnTo>
                  <a:lnTo>
                    <a:pt x="1608607" y="2972079"/>
                  </a:lnTo>
                  <a:lnTo>
                    <a:pt x="1605978" y="2972828"/>
                  </a:lnTo>
                  <a:lnTo>
                    <a:pt x="1607527" y="2975292"/>
                  </a:lnTo>
                  <a:lnTo>
                    <a:pt x="1608315" y="2977286"/>
                  </a:lnTo>
                  <a:lnTo>
                    <a:pt x="1609788" y="2978531"/>
                  </a:lnTo>
                  <a:lnTo>
                    <a:pt x="1610283" y="2978924"/>
                  </a:lnTo>
                  <a:lnTo>
                    <a:pt x="1613636" y="2977299"/>
                  </a:lnTo>
                  <a:close/>
                </a:path>
                <a:path w="2371090" h="2997834">
                  <a:moveTo>
                    <a:pt x="1617383" y="2243201"/>
                  </a:moveTo>
                  <a:lnTo>
                    <a:pt x="1614284" y="2242756"/>
                  </a:lnTo>
                  <a:lnTo>
                    <a:pt x="1608099" y="2241829"/>
                  </a:lnTo>
                  <a:lnTo>
                    <a:pt x="1607985" y="2242858"/>
                  </a:lnTo>
                  <a:lnTo>
                    <a:pt x="1607591" y="2244864"/>
                  </a:lnTo>
                  <a:lnTo>
                    <a:pt x="1610664" y="2245436"/>
                  </a:lnTo>
                  <a:lnTo>
                    <a:pt x="1616773" y="2246592"/>
                  </a:lnTo>
                  <a:lnTo>
                    <a:pt x="1616989" y="2245461"/>
                  </a:lnTo>
                  <a:lnTo>
                    <a:pt x="1617141" y="2244331"/>
                  </a:lnTo>
                  <a:lnTo>
                    <a:pt x="1617383" y="2243201"/>
                  </a:lnTo>
                  <a:close/>
                </a:path>
                <a:path w="2371090" h="2997834">
                  <a:moveTo>
                    <a:pt x="1631619" y="1678063"/>
                  </a:moveTo>
                  <a:lnTo>
                    <a:pt x="1625841" y="1653260"/>
                  </a:lnTo>
                  <a:lnTo>
                    <a:pt x="1623148" y="1664550"/>
                  </a:lnTo>
                  <a:lnTo>
                    <a:pt x="1623034" y="1671510"/>
                  </a:lnTo>
                  <a:lnTo>
                    <a:pt x="1625765" y="1675536"/>
                  </a:lnTo>
                  <a:lnTo>
                    <a:pt x="1631619" y="1678063"/>
                  </a:lnTo>
                  <a:close/>
                </a:path>
                <a:path w="2371090" h="2997834">
                  <a:moveTo>
                    <a:pt x="1636636" y="51333"/>
                  </a:moveTo>
                  <a:lnTo>
                    <a:pt x="1635683" y="50165"/>
                  </a:lnTo>
                  <a:lnTo>
                    <a:pt x="1634858" y="48145"/>
                  </a:lnTo>
                  <a:lnTo>
                    <a:pt x="1633842" y="48069"/>
                  </a:lnTo>
                  <a:lnTo>
                    <a:pt x="1631835" y="47955"/>
                  </a:lnTo>
                  <a:lnTo>
                    <a:pt x="1629778" y="48869"/>
                  </a:lnTo>
                  <a:lnTo>
                    <a:pt x="1627035" y="49568"/>
                  </a:lnTo>
                  <a:lnTo>
                    <a:pt x="1628470" y="51968"/>
                  </a:lnTo>
                  <a:lnTo>
                    <a:pt x="1629778" y="54698"/>
                  </a:lnTo>
                  <a:lnTo>
                    <a:pt x="1632470" y="53886"/>
                  </a:lnTo>
                  <a:lnTo>
                    <a:pt x="1634528" y="52501"/>
                  </a:lnTo>
                  <a:lnTo>
                    <a:pt x="1636636" y="51333"/>
                  </a:lnTo>
                  <a:close/>
                </a:path>
                <a:path w="2371090" h="2997834">
                  <a:moveTo>
                    <a:pt x="1637118" y="943800"/>
                  </a:moveTo>
                  <a:lnTo>
                    <a:pt x="1636852" y="942708"/>
                  </a:lnTo>
                  <a:lnTo>
                    <a:pt x="1636369" y="940587"/>
                  </a:lnTo>
                  <a:lnTo>
                    <a:pt x="1633791" y="940930"/>
                  </a:lnTo>
                  <a:lnTo>
                    <a:pt x="1631175" y="941247"/>
                  </a:lnTo>
                  <a:lnTo>
                    <a:pt x="1628584" y="941578"/>
                  </a:lnTo>
                  <a:lnTo>
                    <a:pt x="1628673" y="943089"/>
                  </a:lnTo>
                  <a:lnTo>
                    <a:pt x="1628749" y="944600"/>
                  </a:lnTo>
                  <a:lnTo>
                    <a:pt x="1628851" y="946124"/>
                  </a:lnTo>
                  <a:lnTo>
                    <a:pt x="1631607" y="945324"/>
                  </a:lnTo>
                  <a:lnTo>
                    <a:pt x="1637118" y="943800"/>
                  </a:lnTo>
                  <a:close/>
                </a:path>
                <a:path w="2371090" h="2997834">
                  <a:moveTo>
                    <a:pt x="1641983" y="67056"/>
                  </a:moveTo>
                  <a:lnTo>
                    <a:pt x="1640738" y="64528"/>
                  </a:lnTo>
                  <a:lnTo>
                    <a:pt x="1639735" y="62153"/>
                  </a:lnTo>
                  <a:lnTo>
                    <a:pt x="1637385" y="63817"/>
                  </a:lnTo>
                  <a:lnTo>
                    <a:pt x="1635404" y="64808"/>
                  </a:lnTo>
                  <a:lnTo>
                    <a:pt x="1634134" y="66395"/>
                  </a:lnTo>
                  <a:lnTo>
                    <a:pt x="1633651" y="67068"/>
                  </a:lnTo>
                  <a:lnTo>
                    <a:pt x="1634718" y="69011"/>
                  </a:lnTo>
                  <a:lnTo>
                    <a:pt x="1635074" y="70358"/>
                  </a:lnTo>
                  <a:lnTo>
                    <a:pt x="1637360" y="69380"/>
                  </a:lnTo>
                  <a:lnTo>
                    <a:pt x="1639697" y="68440"/>
                  </a:lnTo>
                  <a:lnTo>
                    <a:pt x="1641983" y="67056"/>
                  </a:lnTo>
                  <a:close/>
                </a:path>
                <a:path w="2371090" h="2997834">
                  <a:moveTo>
                    <a:pt x="1646262" y="708621"/>
                  </a:moveTo>
                  <a:lnTo>
                    <a:pt x="1645716" y="704138"/>
                  </a:lnTo>
                  <a:lnTo>
                    <a:pt x="1645158" y="699681"/>
                  </a:lnTo>
                  <a:lnTo>
                    <a:pt x="1644650" y="695248"/>
                  </a:lnTo>
                  <a:lnTo>
                    <a:pt x="1641373" y="695591"/>
                  </a:lnTo>
                  <a:lnTo>
                    <a:pt x="1641805" y="700049"/>
                  </a:lnTo>
                  <a:lnTo>
                    <a:pt x="1642313" y="704545"/>
                  </a:lnTo>
                  <a:lnTo>
                    <a:pt x="1642732" y="708977"/>
                  </a:lnTo>
                  <a:lnTo>
                    <a:pt x="1646262" y="708621"/>
                  </a:lnTo>
                  <a:close/>
                </a:path>
                <a:path w="2371090" h="2997834">
                  <a:moveTo>
                    <a:pt x="1657769" y="2939592"/>
                  </a:moveTo>
                  <a:lnTo>
                    <a:pt x="1655267" y="2939161"/>
                  </a:lnTo>
                  <a:lnTo>
                    <a:pt x="1652765" y="2938754"/>
                  </a:lnTo>
                  <a:lnTo>
                    <a:pt x="1650263" y="2938322"/>
                  </a:lnTo>
                  <a:lnTo>
                    <a:pt x="1650060" y="2939135"/>
                  </a:lnTo>
                  <a:lnTo>
                    <a:pt x="1649831" y="2939948"/>
                  </a:lnTo>
                  <a:lnTo>
                    <a:pt x="1649666" y="2940748"/>
                  </a:lnTo>
                  <a:lnTo>
                    <a:pt x="1656524" y="2943326"/>
                  </a:lnTo>
                  <a:lnTo>
                    <a:pt x="1656969" y="2942094"/>
                  </a:lnTo>
                  <a:lnTo>
                    <a:pt x="1657388" y="2940837"/>
                  </a:lnTo>
                  <a:lnTo>
                    <a:pt x="1657769" y="2939592"/>
                  </a:lnTo>
                  <a:close/>
                </a:path>
                <a:path w="2371090" h="2997834">
                  <a:moveTo>
                    <a:pt x="1681441" y="534644"/>
                  </a:moveTo>
                  <a:lnTo>
                    <a:pt x="1680273" y="532688"/>
                  </a:lnTo>
                  <a:lnTo>
                    <a:pt x="1679892" y="531164"/>
                  </a:lnTo>
                  <a:lnTo>
                    <a:pt x="1672805" y="533387"/>
                  </a:lnTo>
                  <a:lnTo>
                    <a:pt x="1674647" y="535584"/>
                  </a:lnTo>
                  <a:lnTo>
                    <a:pt x="1675511" y="537527"/>
                  </a:lnTo>
                  <a:lnTo>
                    <a:pt x="1676577" y="537616"/>
                  </a:lnTo>
                  <a:lnTo>
                    <a:pt x="1678025" y="537794"/>
                  </a:lnTo>
                  <a:lnTo>
                    <a:pt x="1680222" y="536816"/>
                  </a:lnTo>
                  <a:lnTo>
                    <a:pt x="1681441" y="534644"/>
                  </a:lnTo>
                  <a:close/>
                </a:path>
                <a:path w="2371090" h="2997834">
                  <a:moveTo>
                    <a:pt x="1699996" y="1238567"/>
                  </a:moveTo>
                  <a:lnTo>
                    <a:pt x="1698663" y="1236814"/>
                  </a:lnTo>
                  <a:lnTo>
                    <a:pt x="1697685" y="1234719"/>
                  </a:lnTo>
                  <a:lnTo>
                    <a:pt x="1696034" y="1233487"/>
                  </a:lnTo>
                  <a:lnTo>
                    <a:pt x="1694776" y="1232623"/>
                  </a:lnTo>
                  <a:lnTo>
                    <a:pt x="1692694" y="1232814"/>
                  </a:lnTo>
                  <a:lnTo>
                    <a:pt x="1690992" y="1232547"/>
                  </a:lnTo>
                  <a:lnTo>
                    <a:pt x="1691157" y="1233881"/>
                  </a:lnTo>
                  <a:lnTo>
                    <a:pt x="1691449" y="1236611"/>
                  </a:lnTo>
                  <a:lnTo>
                    <a:pt x="1692960" y="1238034"/>
                  </a:lnTo>
                  <a:lnTo>
                    <a:pt x="1694307" y="1239901"/>
                  </a:lnTo>
                  <a:lnTo>
                    <a:pt x="1696110" y="1240751"/>
                  </a:lnTo>
                  <a:lnTo>
                    <a:pt x="1696923" y="1241120"/>
                  </a:lnTo>
                  <a:lnTo>
                    <a:pt x="1698650" y="1239354"/>
                  </a:lnTo>
                  <a:lnTo>
                    <a:pt x="1699996" y="1238567"/>
                  </a:lnTo>
                  <a:close/>
                </a:path>
                <a:path w="2371090" h="2997834">
                  <a:moveTo>
                    <a:pt x="1718335" y="2940075"/>
                  </a:moveTo>
                  <a:lnTo>
                    <a:pt x="1717827" y="2936049"/>
                  </a:lnTo>
                  <a:lnTo>
                    <a:pt x="1709940" y="2931896"/>
                  </a:lnTo>
                  <a:lnTo>
                    <a:pt x="1711350" y="2938195"/>
                  </a:lnTo>
                  <a:lnTo>
                    <a:pt x="1713001" y="2945777"/>
                  </a:lnTo>
                  <a:lnTo>
                    <a:pt x="1718335" y="2940075"/>
                  </a:lnTo>
                  <a:close/>
                </a:path>
                <a:path w="2371090" h="2997834">
                  <a:moveTo>
                    <a:pt x="1721446" y="966279"/>
                  </a:moveTo>
                  <a:lnTo>
                    <a:pt x="1716278" y="958862"/>
                  </a:lnTo>
                  <a:lnTo>
                    <a:pt x="1713103" y="958621"/>
                  </a:lnTo>
                  <a:lnTo>
                    <a:pt x="1709216" y="957046"/>
                  </a:lnTo>
                  <a:lnTo>
                    <a:pt x="1709953" y="966787"/>
                  </a:lnTo>
                  <a:lnTo>
                    <a:pt x="1710397" y="972159"/>
                  </a:lnTo>
                  <a:lnTo>
                    <a:pt x="1720659" y="970673"/>
                  </a:lnTo>
                  <a:lnTo>
                    <a:pt x="1721446" y="966279"/>
                  </a:lnTo>
                  <a:close/>
                </a:path>
                <a:path w="2371090" h="2997834">
                  <a:moveTo>
                    <a:pt x="1722767" y="2210638"/>
                  </a:moveTo>
                  <a:lnTo>
                    <a:pt x="1719872" y="2215172"/>
                  </a:lnTo>
                  <a:lnTo>
                    <a:pt x="1718310" y="2216543"/>
                  </a:lnTo>
                  <a:lnTo>
                    <a:pt x="1718233" y="2218029"/>
                  </a:lnTo>
                  <a:lnTo>
                    <a:pt x="1718068" y="2219934"/>
                  </a:lnTo>
                  <a:lnTo>
                    <a:pt x="1719021" y="2221915"/>
                  </a:lnTo>
                  <a:lnTo>
                    <a:pt x="1719516" y="2223846"/>
                  </a:lnTo>
                  <a:lnTo>
                    <a:pt x="1722361" y="2223630"/>
                  </a:lnTo>
                  <a:lnTo>
                    <a:pt x="1722475" y="2220442"/>
                  </a:lnTo>
                  <a:lnTo>
                    <a:pt x="1722767" y="2210638"/>
                  </a:lnTo>
                  <a:close/>
                </a:path>
                <a:path w="2371090" h="2997834">
                  <a:moveTo>
                    <a:pt x="1784985" y="545960"/>
                  </a:moveTo>
                  <a:lnTo>
                    <a:pt x="1782876" y="544474"/>
                  </a:lnTo>
                  <a:lnTo>
                    <a:pt x="1778736" y="541502"/>
                  </a:lnTo>
                  <a:lnTo>
                    <a:pt x="1777606" y="543102"/>
                  </a:lnTo>
                  <a:lnTo>
                    <a:pt x="1777009" y="543902"/>
                  </a:lnTo>
                  <a:lnTo>
                    <a:pt x="1779028" y="545388"/>
                  </a:lnTo>
                  <a:lnTo>
                    <a:pt x="1781124" y="546925"/>
                  </a:lnTo>
                  <a:lnTo>
                    <a:pt x="1783156" y="548436"/>
                  </a:lnTo>
                  <a:lnTo>
                    <a:pt x="1783740" y="547598"/>
                  </a:lnTo>
                  <a:lnTo>
                    <a:pt x="1784350" y="546760"/>
                  </a:lnTo>
                  <a:lnTo>
                    <a:pt x="1784985" y="545960"/>
                  </a:lnTo>
                  <a:close/>
                </a:path>
                <a:path w="2371090" h="2997834">
                  <a:moveTo>
                    <a:pt x="1864398" y="1464322"/>
                  </a:moveTo>
                  <a:lnTo>
                    <a:pt x="1860613" y="1464932"/>
                  </a:lnTo>
                  <a:lnTo>
                    <a:pt x="1857883" y="1464589"/>
                  </a:lnTo>
                  <a:lnTo>
                    <a:pt x="1855812" y="1466926"/>
                  </a:lnTo>
                  <a:lnTo>
                    <a:pt x="1856524" y="1469631"/>
                  </a:lnTo>
                  <a:lnTo>
                    <a:pt x="1856498" y="1471676"/>
                  </a:lnTo>
                  <a:lnTo>
                    <a:pt x="1858505" y="1471650"/>
                  </a:lnTo>
                  <a:lnTo>
                    <a:pt x="1861058" y="1472387"/>
                  </a:lnTo>
                  <a:lnTo>
                    <a:pt x="1862455" y="1471460"/>
                  </a:lnTo>
                  <a:lnTo>
                    <a:pt x="1863636" y="1470634"/>
                  </a:lnTo>
                  <a:lnTo>
                    <a:pt x="1863521" y="1467904"/>
                  </a:lnTo>
                  <a:lnTo>
                    <a:pt x="1864398" y="1464322"/>
                  </a:lnTo>
                  <a:close/>
                </a:path>
                <a:path w="2371090" h="2997834">
                  <a:moveTo>
                    <a:pt x="1919338" y="1821776"/>
                  </a:moveTo>
                  <a:lnTo>
                    <a:pt x="1910905" y="1817776"/>
                  </a:lnTo>
                  <a:lnTo>
                    <a:pt x="1906066" y="1816773"/>
                  </a:lnTo>
                  <a:lnTo>
                    <a:pt x="1903107" y="1819008"/>
                  </a:lnTo>
                  <a:lnTo>
                    <a:pt x="1900326" y="1824748"/>
                  </a:lnTo>
                  <a:lnTo>
                    <a:pt x="1919338" y="1821776"/>
                  </a:lnTo>
                  <a:close/>
                </a:path>
                <a:path w="2371090" h="2997834">
                  <a:moveTo>
                    <a:pt x="1938858" y="100139"/>
                  </a:moveTo>
                  <a:lnTo>
                    <a:pt x="1938807" y="98971"/>
                  </a:lnTo>
                  <a:lnTo>
                    <a:pt x="1938718" y="97790"/>
                  </a:lnTo>
                  <a:lnTo>
                    <a:pt x="1938655" y="96583"/>
                  </a:lnTo>
                  <a:lnTo>
                    <a:pt x="1927352" y="97066"/>
                  </a:lnTo>
                  <a:lnTo>
                    <a:pt x="1927415" y="98463"/>
                  </a:lnTo>
                  <a:lnTo>
                    <a:pt x="1927504" y="99834"/>
                  </a:lnTo>
                  <a:lnTo>
                    <a:pt x="1927542" y="101206"/>
                  </a:lnTo>
                  <a:lnTo>
                    <a:pt x="1931327" y="100850"/>
                  </a:lnTo>
                  <a:lnTo>
                    <a:pt x="1935137" y="100520"/>
                  </a:lnTo>
                  <a:lnTo>
                    <a:pt x="1938858" y="100139"/>
                  </a:lnTo>
                  <a:close/>
                </a:path>
                <a:path w="2371090" h="2997834">
                  <a:moveTo>
                    <a:pt x="2057019" y="837996"/>
                  </a:moveTo>
                  <a:lnTo>
                    <a:pt x="2052840" y="836815"/>
                  </a:lnTo>
                  <a:lnTo>
                    <a:pt x="2050021" y="837666"/>
                  </a:lnTo>
                  <a:lnTo>
                    <a:pt x="2048027" y="839431"/>
                  </a:lnTo>
                  <a:lnTo>
                    <a:pt x="2046605" y="840803"/>
                  </a:lnTo>
                  <a:lnTo>
                    <a:pt x="2046185" y="843305"/>
                  </a:lnTo>
                  <a:lnTo>
                    <a:pt x="2045309" y="845337"/>
                  </a:lnTo>
                  <a:lnTo>
                    <a:pt x="2046071" y="845972"/>
                  </a:lnTo>
                  <a:lnTo>
                    <a:pt x="2046897" y="846582"/>
                  </a:lnTo>
                  <a:lnTo>
                    <a:pt x="2047684" y="847217"/>
                  </a:lnTo>
                  <a:lnTo>
                    <a:pt x="2057019" y="837996"/>
                  </a:lnTo>
                  <a:close/>
                </a:path>
                <a:path w="2371090" h="2997834">
                  <a:moveTo>
                    <a:pt x="2199119" y="592112"/>
                  </a:moveTo>
                  <a:lnTo>
                    <a:pt x="2198344" y="589851"/>
                  </a:lnTo>
                  <a:lnTo>
                    <a:pt x="2198243" y="587654"/>
                  </a:lnTo>
                  <a:lnTo>
                    <a:pt x="2196134" y="586397"/>
                  </a:lnTo>
                  <a:lnTo>
                    <a:pt x="2194115" y="587260"/>
                  </a:lnTo>
                  <a:lnTo>
                    <a:pt x="2192528" y="587476"/>
                  </a:lnTo>
                  <a:lnTo>
                    <a:pt x="2192820" y="589013"/>
                  </a:lnTo>
                  <a:lnTo>
                    <a:pt x="2192591" y="591185"/>
                  </a:lnTo>
                  <a:lnTo>
                    <a:pt x="2193569" y="591896"/>
                  </a:lnTo>
                  <a:lnTo>
                    <a:pt x="2194560" y="592670"/>
                  </a:lnTo>
                  <a:lnTo>
                    <a:pt x="2196604" y="592074"/>
                  </a:lnTo>
                  <a:lnTo>
                    <a:pt x="2199119" y="592112"/>
                  </a:lnTo>
                  <a:close/>
                </a:path>
                <a:path w="2371090" h="2997834">
                  <a:moveTo>
                    <a:pt x="2221255" y="1224610"/>
                  </a:moveTo>
                  <a:lnTo>
                    <a:pt x="2218867" y="1222756"/>
                  </a:lnTo>
                  <a:lnTo>
                    <a:pt x="2214168" y="1219009"/>
                  </a:lnTo>
                  <a:lnTo>
                    <a:pt x="2213406" y="1220368"/>
                  </a:lnTo>
                  <a:lnTo>
                    <a:pt x="2212619" y="1221714"/>
                  </a:lnTo>
                  <a:lnTo>
                    <a:pt x="2211870" y="1223086"/>
                  </a:lnTo>
                  <a:lnTo>
                    <a:pt x="2219960" y="1226642"/>
                  </a:lnTo>
                  <a:lnTo>
                    <a:pt x="2220417" y="1225969"/>
                  </a:lnTo>
                  <a:lnTo>
                    <a:pt x="2220823" y="1225283"/>
                  </a:lnTo>
                  <a:lnTo>
                    <a:pt x="2221255" y="1224610"/>
                  </a:lnTo>
                  <a:close/>
                </a:path>
                <a:path w="2371090" h="2997834">
                  <a:moveTo>
                    <a:pt x="2299525" y="614857"/>
                  </a:moveTo>
                  <a:lnTo>
                    <a:pt x="2298865" y="612787"/>
                  </a:lnTo>
                  <a:lnTo>
                    <a:pt x="2296795" y="606183"/>
                  </a:lnTo>
                  <a:lnTo>
                    <a:pt x="2294636" y="608012"/>
                  </a:lnTo>
                  <a:lnTo>
                    <a:pt x="2292413" y="609015"/>
                  </a:lnTo>
                  <a:lnTo>
                    <a:pt x="2292350" y="610209"/>
                  </a:lnTo>
                  <a:lnTo>
                    <a:pt x="2292172" y="612216"/>
                  </a:lnTo>
                  <a:lnTo>
                    <a:pt x="2292921" y="614743"/>
                  </a:lnTo>
                  <a:lnTo>
                    <a:pt x="2294229" y="616242"/>
                  </a:lnTo>
                  <a:lnTo>
                    <a:pt x="2294699" y="616851"/>
                  </a:lnTo>
                  <a:lnTo>
                    <a:pt x="2297671" y="615378"/>
                  </a:lnTo>
                  <a:lnTo>
                    <a:pt x="2299525" y="614857"/>
                  </a:lnTo>
                  <a:close/>
                </a:path>
                <a:path w="2371090" h="2997834">
                  <a:moveTo>
                    <a:pt x="2317902" y="444817"/>
                  </a:moveTo>
                  <a:lnTo>
                    <a:pt x="2316276" y="442328"/>
                  </a:lnTo>
                  <a:lnTo>
                    <a:pt x="2315210" y="440740"/>
                  </a:lnTo>
                  <a:lnTo>
                    <a:pt x="2313419" y="441655"/>
                  </a:lnTo>
                  <a:lnTo>
                    <a:pt x="2310688" y="443077"/>
                  </a:lnTo>
                  <a:lnTo>
                    <a:pt x="2311793" y="444474"/>
                  </a:lnTo>
                  <a:lnTo>
                    <a:pt x="2312632" y="446341"/>
                  </a:lnTo>
                  <a:lnTo>
                    <a:pt x="2314879" y="447395"/>
                  </a:lnTo>
                  <a:lnTo>
                    <a:pt x="2316607" y="445630"/>
                  </a:lnTo>
                  <a:lnTo>
                    <a:pt x="2317902" y="444817"/>
                  </a:lnTo>
                  <a:close/>
                </a:path>
                <a:path w="2371090" h="2997834">
                  <a:moveTo>
                    <a:pt x="2340203" y="1119543"/>
                  </a:moveTo>
                  <a:lnTo>
                    <a:pt x="2336114" y="1110805"/>
                  </a:lnTo>
                  <a:lnTo>
                    <a:pt x="2333206" y="1114983"/>
                  </a:lnTo>
                  <a:lnTo>
                    <a:pt x="2329434" y="1120521"/>
                  </a:lnTo>
                  <a:lnTo>
                    <a:pt x="2335669" y="1120609"/>
                  </a:lnTo>
                  <a:lnTo>
                    <a:pt x="2340203" y="1119543"/>
                  </a:lnTo>
                  <a:close/>
                </a:path>
                <a:path w="2371090" h="2997834">
                  <a:moveTo>
                    <a:pt x="2370671" y="860501"/>
                  </a:moveTo>
                  <a:lnTo>
                    <a:pt x="2369845" y="858354"/>
                  </a:lnTo>
                  <a:lnTo>
                    <a:pt x="2369375" y="854773"/>
                  </a:lnTo>
                  <a:lnTo>
                    <a:pt x="2362657" y="858837"/>
                  </a:lnTo>
                  <a:lnTo>
                    <a:pt x="2363736" y="860628"/>
                  </a:lnTo>
                  <a:lnTo>
                    <a:pt x="2364549" y="862761"/>
                  </a:lnTo>
                  <a:lnTo>
                    <a:pt x="2366073" y="863993"/>
                  </a:lnTo>
                  <a:lnTo>
                    <a:pt x="2366683" y="864501"/>
                  </a:lnTo>
                  <a:lnTo>
                    <a:pt x="2369909" y="863231"/>
                  </a:lnTo>
                  <a:lnTo>
                    <a:pt x="2370671" y="860501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4">
              <a:extLst>
                <a:ext uri="{FF2B5EF4-FFF2-40B4-BE49-F238E27FC236}">
                  <a16:creationId xmlns:a16="http://schemas.microsoft.com/office/drawing/2014/main" id="{7C38A504-E329-D61E-3405-420EA038DDB4}"/>
                </a:ext>
              </a:extLst>
            </p:cNvPr>
            <p:cNvSpPr/>
            <p:nvPr/>
          </p:nvSpPr>
          <p:spPr>
            <a:xfrm>
              <a:off x="4412526" y="9206147"/>
              <a:ext cx="1651000" cy="1989455"/>
            </a:xfrm>
            <a:custGeom>
              <a:avLst/>
              <a:gdLst/>
              <a:ahLst/>
              <a:cxnLst/>
              <a:rect l="l" t="t" r="r" b="b"/>
              <a:pathLst>
                <a:path w="1651000" h="1989454">
                  <a:moveTo>
                    <a:pt x="6934" y="1690509"/>
                  </a:moveTo>
                  <a:lnTo>
                    <a:pt x="6819" y="1689227"/>
                  </a:lnTo>
                  <a:lnTo>
                    <a:pt x="6756" y="1687893"/>
                  </a:lnTo>
                  <a:lnTo>
                    <a:pt x="6604" y="1686509"/>
                  </a:lnTo>
                  <a:lnTo>
                    <a:pt x="4432" y="1686737"/>
                  </a:lnTo>
                  <a:lnTo>
                    <a:pt x="0" y="1687093"/>
                  </a:lnTo>
                  <a:lnTo>
                    <a:pt x="38" y="1687982"/>
                  </a:lnTo>
                  <a:lnTo>
                    <a:pt x="12" y="1688884"/>
                  </a:lnTo>
                  <a:lnTo>
                    <a:pt x="25" y="1689785"/>
                  </a:lnTo>
                  <a:lnTo>
                    <a:pt x="6934" y="1690509"/>
                  </a:lnTo>
                  <a:close/>
                </a:path>
                <a:path w="1651000" h="1989454">
                  <a:moveTo>
                    <a:pt x="27025" y="1126185"/>
                  </a:moveTo>
                  <a:lnTo>
                    <a:pt x="26962" y="1118349"/>
                  </a:lnTo>
                  <a:lnTo>
                    <a:pt x="26885" y="1114399"/>
                  </a:lnTo>
                  <a:lnTo>
                    <a:pt x="23190" y="1114463"/>
                  </a:lnTo>
                  <a:lnTo>
                    <a:pt x="22542" y="1125829"/>
                  </a:lnTo>
                  <a:lnTo>
                    <a:pt x="24041" y="1125969"/>
                  </a:lnTo>
                  <a:lnTo>
                    <a:pt x="25527" y="1126058"/>
                  </a:lnTo>
                  <a:lnTo>
                    <a:pt x="27025" y="1126185"/>
                  </a:lnTo>
                  <a:close/>
                </a:path>
                <a:path w="1651000" h="1989454">
                  <a:moveTo>
                    <a:pt x="27774" y="1624926"/>
                  </a:moveTo>
                  <a:lnTo>
                    <a:pt x="21564" y="1616786"/>
                  </a:lnTo>
                  <a:lnTo>
                    <a:pt x="20472" y="1617611"/>
                  </a:lnTo>
                  <a:lnTo>
                    <a:pt x="19342" y="1618437"/>
                  </a:lnTo>
                  <a:lnTo>
                    <a:pt x="18211" y="1619237"/>
                  </a:lnTo>
                  <a:lnTo>
                    <a:pt x="25260" y="1626997"/>
                  </a:lnTo>
                  <a:lnTo>
                    <a:pt x="26111" y="1626311"/>
                  </a:lnTo>
                  <a:lnTo>
                    <a:pt x="27774" y="1624926"/>
                  </a:lnTo>
                  <a:close/>
                </a:path>
                <a:path w="1651000" h="1989454">
                  <a:moveTo>
                    <a:pt x="53225" y="1433283"/>
                  </a:moveTo>
                  <a:lnTo>
                    <a:pt x="49314" y="1430070"/>
                  </a:lnTo>
                  <a:lnTo>
                    <a:pt x="49174" y="1430007"/>
                  </a:lnTo>
                  <a:lnTo>
                    <a:pt x="49085" y="1429842"/>
                  </a:lnTo>
                  <a:lnTo>
                    <a:pt x="48945" y="1429994"/>
                  </a:lnTo>
                  <a:lnTo>
                    <a:pt x="52908" y="1433182"/>
                  </a:lnTo>
                  <a:lnTo>
                    <a:pt x="53225" y="1433283"/>
                  </a:lnTo>
                  <a:close/>
                </a:path>
                <a:path w="1651000" h="1989454">
                  <a:moveTo>
                    <a:pt x="57442" y="1424584"/>
                  </a:moveTo>
                  <a:lnTo>
                    <a:pt x="54876" y="1418386"/>
                  </a:lnTo>
                  <a:lnTo>
                    <a:pt x="44577" y="1421269"/>
                  </a:lnTo>
                  <a:lnTo>
                    <a:pt x="49085" y="1429842"/>
                  </a:lnTo>
                  <a:lnTo>
                    <a:pt x="52006" y="1426705"/>
                  </a:lnTo>
                  <a:lnTo>
                    <a:pt x="57442" y="1424584"/>
                  </a:lnTo>
                  <a:close/>
                </a:path>
                <a:path w="1651000" h="1989454">
                  <a:moveTo>
                    <a:pt x="58381" y="1648879"/>
                  </a:moveTo>
                  <a:lnTo>
                    <a:pt x="57886" y="1645361"/>
                  </a:lnTo>
                  <a:lnTo>
                    <a:pt x="54952" y="1644561"/>
                  </a:lnTo>
                  <a:lnTo>
                    <a:pt x="51689" y="1642656"/>
                  </a:lnTo>
                  <a:lnTo>
                    <a:pt x="51460" y="1647012"/>
                  </a:lnTo>
                  <a:lnTo>
                    <a:pt x="50723" y="1649704"/>
                  </a:lnTo>
                  <a:lnTo>
                    <a:pt x="51854" y="1653070"/>
                  </a:lnTo>
                  <a:lnTo>
                    <a:pt x="54864" y="1653349"/>
                  </a:lnTo>
                  <a:lnTo>
                    <a:pt x="56667" y="1653959"/>
                  </a:lnTo>
                  <a:lnTo>
                    <a:pt x="57226" y="1651495"/>
                  </a:lnTo>
                  <a:lnTo>
                    <a:pt x="58381" y="1648879"/>
                  </a:lnTo>
                  <a:close/>
                </a:path>
                <a:path w="1651000" h="1989454">
                  <a:moveTo>
                    <a:pt x="58953" y="1435049"/>
                  </a:moveTo>
                  <a:lnTo>
                    <a:pt x="53225" y="1433283"/>
                  </a:lnTo>
                  <a:lnTo>
                    <a:pt x="48031" y="1442212"/>
                  </a:lnTo>
                  <a:lnTo>
                    <a:pt x="57645" y="1442212"/>
                  </a:lnTo>
                  <a:lnTo>
                    <a:pt x="58953" y="1435049"/>
                  </a:lnTo>
                  <a:close/>
                </a:path>
                <a:path w="1651000" h="1989454">
                  <a:moveTo>
                    <a:pt x="77685" y="1781187"/>
                  </a:moveTo>
                  <a:lnTo>
                    <a:pt x="72961" y="1779892"/>
                  </a:lnTo>
                  <a:lnTo>
                    <a:pt x="68389" y="1774952"/>
                  </a:lnTo>
                  <a:lnTo>
                    <a:pt x="60731" y="1783524"/>
                  </a:lnTo>
                  <a:lnTo>
                    <a:pt x="77050" y="1785988"/>
                  </a:lnTo>
                  <a:lnTo>
                    <a:pt x="77685" y="1781187"/>
                  </a:lnTo>
                  <a:close/>
                </a:path>
                <a:path w="1651000" h="1989454">
                  <a:moveTo>
                    <a:pt x="100571" y="1726311"/>
                  </a:moveTo>
                  <a:lnTo>
                    <a:pt x="99695" y="1725129"/>
                  </a:lnTo>
                  <a:lnTo>
                    <a:pt x="96342" y="1720418"/>
                  </a:lnTo>
                  <a:lnTo>
                    <a:pt x="92278" y="1721358"/>
                  </a:lnTo>
                  <a:lnTo>
                    <a:pt x="88099" y="1725256"/>
                  </a:lnTo>
                  <a:lnTo>
                    <a:pt x="89611" y="1731022"/>
                  </a:lnTo>
                  <a:lnTo>
                    <a:pt x="92760" y="1734019"/>
                  </a:lnTo>
                  <a:lnTo>
                    <a:pt x="98717" y="1730908"/>
                  </a:lnTo>
                  <a:lnTo>
                    <a:pt x="99822" y="1730311"/>
                  </a:lnTo>
                  <a:lnTo>
                    <a:pt x="100571" y="1726311"/>
                  </a:lnTo>
                  <a:close/>
                </a:path>
                <a:path w="1651000" h="1989454">
                  <a:moveTo>
                    <a:pt x="105968" y="879144"/>
                  </a:moveTo>
                  <a:lnTo>
                    <a:pt x="103339" y="879475"/>
                  </a:lnTo>
                  <a:lnTo>
                    <a:pt x="101092" y="879297"/>
                  </a:lnTo>
                  <a:lnTo>
                    <a:pt x="98475" y="880440"/>
                  </a:lnTo>
                  <a:lnTo>
                    <a:pt x="98513" y="882738"/>
                  </a:lnTo>
                  <a:lnTo>
                    <a:pt x="98171" y="884135"/>
                  </a:lnTo>
                  <a:lnTo>
                    <a:pt x="100482" y="884313"/>
                  </a:lnTo>
                  <a:lnTo>
                    <a:pt x="102793" y="884758"/>
                  </a:lnTo>
                  <a:lnTo>
                    <a:pt x="105029" y="884415"/>
                  </a:lnTo>
                  <a:lnTo>
                    <a:pt x="105486" y="884326"/>
                  </a:lnTo>
                  <a:lnTo>
                    <a:pt x="105562" y="881545"/>
                  </a:lnTo>
                  <a:lnTo>
                    <a:pt x="105968" y="879144"/>
                  </a:lnTo>
                  <a:close/>
                </a:path>
                <a:path w="1651000" h="1989454">
                  <a:moveTo>
                    <a:pt x="223824" y="1591830"/>
                  </a:moveTo>
                  <a:lnTo>
                    <a:pt x="218770" y="1592338"/>
                  </a:lnTo>
                  <a:lnTo>
                    <a:pt x="215417" y="1591779"/>
                  </a:lnTo>
                  <a:lnTo>
                    <a:pt x="213321" y="1593176"/>
                  </a:lnTo>
                  <a:lnTo>
                    <a:pt x="211874" y="1594180"/>
                  </a:lnTo>
                  <a:lnTo>
                    <a:pt x="212077" y="1597698"/>
                  </a:lnTo>
                  <a:lnTo>
                    <a:pt x="211543" y="1600161"/>
                  </a:lnTo>
                  <a:lnTo>
                    <a:pt x="214464" y="1600200"/>
                  </a:lnTo>
                  <a:lnTo>
                    <a:pt x="217627" y="1600962"/>
                  </a:lnTo>
                  <a:lnTo>
                    <a:pt x="220103" y="1599946"/>
                  </a:lnTo>
                  <a:lnTo>
                    <a:pt x="221615" y="1599361"/>
                  </a:lnTo>
                  <a:lnTo>
                    <a:pt x="222021" y="1596009"/>
                  </a:lnTo>
                  <a:lnTo>
                    <a:pt x="223824" y="1591830"/>
                  </a:lnTo>
                  <a:close/>
                </a:path>
                <a:path w="1651000" h="1989454">
                  <a:moveTo>
                    <a:pt x="248539" y="932840"/>
                  </a:moveTo>
                  <a:lnTo>
                    <a:pt x="246481" y="930465"/>
                  </a:lnTo>
                  <a:lnTo>
                    <a:pt x="244005" y="930579"/>
                  </a:lnTo>
                  <a:lnTo>
                    <a:pt x="240728" y="929754"/>
                  </a:lnTo>
                  <a:lnTo>
                    <a:pt x="241084" y="933196"/>
                  </a:lnTo>
                  <a:lnTo>
                    <a:pt x="240677" y="936421"/>
                  </a:lnTo>
                  <a:lnTo>
                    <a:pt x="243535" y="937679"/>
                  </a:lnTo>
                  <a:lnTo>
                    <a:pt x="246151" y="937171"/>
                  </a:lnTo>
                  <a:lnTo>
                    <a:pt x="248488" y="937196"/>
                  </a:lnTo>
                  <a:lnTo>
                    <a:pt x="248221" y="935304"/>
                  </a:lnTo>
                  <a:lnTo>
                    <a:pt x="248539" y="932840"/>
                  </a:lnTo>
                  <a:close/>
                </a:path>
                <a:path w="1651000" h="1989454">
                  <a:moveTo>
                    <a:pt x="356565" y="575081"/>
                  </a:moveTo>
                  <a:lnTo>
                    <a:pt x="345046" y="577545"/>
                  </a:lnTo>
                  <a:lnTo>
                    <a:pt x="356501" y="592543"/>
                  </a:lnTo>
                  <a:lnTo>
                    <a:pt x="356565" y="585571"/>
                  </a:lnTo>
                  <a:lnTo>
                    <a:pt x="356565" y="575081"/>
                  </a:lnTo>
                  <a:close/>
                </a:path>
                <a:path w="1651000" h="1989454">
                  <a:moveTo>
                    <a:pt x="363321" y="1185430"/>
                  </a:moveTo>
                  <a:lnTo>
                    <a:pt x="362623" y="1182789"/>
                  </a:lnTo>
                  <a:lnTo>
                    <a:pt x="362572" y="1180642"/>
                  </a:lnTo>
                  <a:lnTo>
                    <a:pt x="360972" y="1178509"/>
                  </a:lnTo>
                  <a:lnTo>
                    <a:pt x="358724" y="1179156"/>
                  </a:lnTo>
                  <a:lnTo>
                    <a:pt x="357200" y="1179131"/>
                  </a:lnTo>
                  <a:lnTo>
                    <a:pt x="357352" y="1181061"/>
                  </a:lnTo>
                  <a:lnTo>
                    <a:pt x="357111" y="1183157"/>
                  </a:lnTo>
                  <a:lnTo>
                    <a:pt x="357835" y="1184846"/>
                  </a:lnTo>
                  <a:lnTo>
                    <a:pt x="358140" y="1185494"/>
                  </a:lnTo>
                  <a:lnTo>
                    <a:pt x="360553" y="1185189"/>
                  </a:lnTo>
                  <a:lnTo>
                    <a:pt x="363321" y="1185430"/>
                  </a:lnTo>
                  <a:close/>
                </a:path>
                <a:path w="1651000" h="1989454">
                  <a:moveTo>
                    <a:pt x="434136" y="539559"/>
                  </a:moveTo>
                  <a:lnTo>
                    <a:pt x="428713" y="540804"/>
                  </a:lnTo>
                  <a:lnTo>
                    <a:pt x="424903" y="540600"/>
                  </a:lnTo>
                  <a:lnTo>
                    <a:pt x="423379" y="542328"/>
                  </a:lnTo>
                  <a:lnTo>
                    <a:pt x="421817" y="544182"/>
                  </a:lnTo>
                  <a:lnTo>
                    <a:pt x="422529" y="547941"/>
                  </a:lnTo>
                  <a:lnTo>
                    <a:pt x="422236" y="550824"/>
                  </a:lnTo>
                  <a:lnTo>
                    <a:pt x="424802" y="550595"/>
                  </a:lnTo>
                  <a:lnTo>
                    <a:pt x="428142" y="551256"/>
                  </a:lnTo>
                  <a:lnTo>
                    <a:pt x="429704" y="549871"/>
                  </a:lnTo>
                  <a:lnTo>
                    <a:pt x="431622" y="548132"/>
                  </a:lnTo>
                  <a:lnTo>
                    <a:pt x="432054" y="544741"/>
                  </a:lnTo>
                  <a:lnTo>
                    <a:pt x="434136" y="539559"/>
                  </a:lnTo>
                  <a:close/>
                </a:path>
                <a:path w="1651000" h="1989454">
                  <a:moveTo>
                    <a:pt x="984554" y="745274"/>
                  </a:moveTo>
                  <a:lnTo>
                    <a:pt x="984135" y="742569"/>
                  </a:lnTo>
                  <a:lnTo>
                    <a:pt x="983729" y="739800"/>
                  </a:lnTo>
                  <a:lnTo>
                    <a:pt x="983081" y="737095"/>
                  </a:lnTo>
                  <a:lnTo>
                    <a:pt x="983068" y="736955"/>
                  </a:lnTo>
                  <a:lnTo>
                    <a:pt x="980478" y="737108"/>
                  </a:lnTo>
                  <a:lnTo>
                    <a:pt x="980478" y="737260"/>
                  </a:lnTo>
                  <a:lnTo>
                    <a:pt x="980249" y="739990"/>
                  </a:lnTo>
                  <a:lnTo>
                    <a:pt x="980173" y="745591"/>
                  </a:lnTo>
                  <a:lnTo>
                    <a:pt x="983094" y="745363"/>
                  </a:lnTo>
                  <a:lnTo>
                    <a:pt x="984554" y="745274"/>
                  </a:lnTo>
                  <a:close/>
                </a:path>
                <a:path w="1651000" h="1989454">
                  <a:moveTo>
                    <a:pt x="1064361" y="779945"/>
                  </a:moveTo>
                  <a:lnTo>
                    <a:pt x="1060970" y="775512"/>
                  </a:lnTo>
                  <a:lnTo>
                    <a:pt x="1059319" y="773315"/>
                  </a:lnTo>
                  <a:lnTo>
                    <a:pt x="1058506" y="774052"/>
                  </a:lnTo>
                  <a:lnTo>
                    <a:pt x="1056970" y="775233"/>
                  </a:lnTo>
                  <a:lnTo>
                    <a:pt x="1058367" y="777684"/>
                  </a:lnTo>
                  <a:lnTo>
                    <a:pt x="1059891" y="779754"/>
                  </a:lnTo>
                  <a:lnTo>
                    <a:pt x="1061364" y="781862"/>
                  </a:lnTo>
                  <a:lnTo>
                    <a:pt x="1063358" y="780567"/>
                  </a:lnTo>
                  <a:lnTo>
                    <a:pt x="1064361" y="779945"/>
                  </a:lnTo>
                  <a:close/>
                </a:path>
                <a:path w="1651000" h="1989454">
                  <a:moveTo>
                    <a:pt x="1116291" y="1135468"/>
                  </a:moveTo>
                  <a:lnTo>
                    <a:pt x="1112253" y="1135024"/>
                  </a:lnTo>
                  <a:lnTo>
                    <a:pt x="1109903" y="1134427"/>
                  </a:lnTo>
                  <a:lnTo>
                    <a:pt x="1107719" y="1134833"/>
                  </a:lnTo>
                  <a:lnTo>
                    <a:pt x="1107147" y="1134910"/>
                  </a:lnTo>
                  <a:lnTo>
                    <a:pt x="1106385" y="1139164"/>
                  </a:lnTo>
                  <a:lnTo>
                    <a:pt x="1108456" y="1141310"/>
                  </a:lnTo>
                  <a:lnTo>
                    <a:pt x="1111211" y="1141971"/>
                  </a:lnTo>
                  <a:lnTo>
                    <a:pt x="1114132" y="1141310"/>
                  </a:lnTo>
                  <a:lnTo>
                    <a:pt x="1114691" y="1138593"/>
                  </a:lnTo>
                  <a:lnTo>
                    <a:pt x="1116291" y="1135468"/>
                  </a:lnTo>
                  <a:close/>
                </a:path>
                <a:path w="1651000" h="1989454">
                  <a:moveTo>
                    <a:pt x="1121168" y="1652854"/>
                  </a:moveTo>
                  <a:lnTo>
                    <a:pt x="1120203" y="1648460"/>
                  </a:lnTo>
                  <a:lnTo>
                    <a:pt x="1119911" y="1645754"/>
                  </a:lnTo>
                  <a:lnTo>
                    <a:pt x="1118476" y="1642351"/>
                  </a:lnTo>
                  <a:lnTo>
                    <a:pt x="1116571" y="1641868"/>
                  </a:lnTo>
                  <a:lnTo>
                    <a:pt x="1114539" y="1640662"/>
                  </a:lnTo>
                  <a:lnTo>
                    <a:pt x="1111021" y="1646745"/>
                  </a:lnTo>
                  <a:lnTo>
                    <a:pt x="1113396" y="1649590"/>
                  </a:lnTo>
                  <a:lnTo>
                    <a:pt x="1121168" y="1652854"/>
                  </a:lnTo>
                  <a:close/>
                </a:path>
                <a:path w="1651000" h="1989454">
                  <a:moveTo>
                    <a:pt x="1125499" y="1565173"/>
                  </a:moveTo>
                  <a:lnTo>
                    <a:pt x="1123683" y="1563281"/>
                  </a:lnTo>
                  <a:lnTo>
                    <a:pt x="1119974" y="1559382"/>
                  </a:lnTo>
                  <a:lnTo>
                    <a:pt x="1117282" y="1561426"/>
                  </a:lnTo>
                  <a:lnTo>
                    <a:pt x="1122362" y="1568094"/>
                  </a:lnTo>
                  <a:lnTo>
                    <a:pt x="1124470" y="1566164"/>
                  </a:lnTo>
                  <a:lnTo>
                    <a:pt x="1125499" y="1565173"/>
                  </a:lnTo>
                  <a:close/>
                </a:path>
                <a:path w="1651000" h="1989454">
                  <a:moveTo>
                    <a:pt x="1157693" y="917956"/>
                  </a:moveTo>
                  <a:lnTo>
                    <a:pt x="1153452" y="918133"/>
                  </a:lnTo>
                  <a:lnTo>
                    <a:pt x="1151356" y="917714"/>
                  </a:lnTo>
                  <a:lnTo>
                    <a:pt x="1150810" y="918400"/>
                  </a:lnTo>
                  <a:lnTo>
                    <a:pt x="1150124" y="919327"/>
                  </a:lnTo>
                  <a:lnTo>
                    <a:pt x="1150200" y="921626"/>
                  </a:lnTo>
                  <a:lnTo>
                    <a:pt x="1151470" y="923315"/>
                  </a:lnTo>
                  <a:lnTo>
                    <a:pt x="1153871" y="923645"/>
                  </a:lnTo>
                  <a:lnTo>
                    <a:pt x="1155928" y="922324"/>
                  </a:lnTo>
                  <a:lnTo>
                    <a:pt x="1156335" y="920457"/>
                  </a:lnTo>
                  <a:lnTo>
                    <a:pt x="1157693" y="917956"/>
                  </a:lnTo>
                  <a:close/>
                </a:path>
                <a:path w="1651000" h="1989454">
                  <a:moveTo>
                    <a:pt x="1174800" y="1821865"/>
                  </a:moveTo>
                  <a:lnTo>
                    <a:pt x="1173454" y="1819757"/>
                  </a:lnTo>
                  <a:lnTo>
                    <a:pt x="1170774" y="1815604"/>
                  </a:lnTo>
                  <a:lnTo>
                    <a:pt x="1169708" y="1816493"/>
                  </a:lnTo>
                  <a:lnTo>
                    <a:pt x="1167587" y="1818284"/>
                  </a:lnTo>
                  <a:lnTo>
                    <a:pt x="1169162" y="1819960"/>
                  </a:lnTo>
                  <a:lnTo>
                    <a:pt x="1170686" y="1821764"/>
                  </a:lnTo>
                  <a:lnTo>
                    <a:pt x="1172629" y="1823466"/>
                  </a:lnTo>
                  <a:lnTo>
                    <a:pt x="1173988" y="1822361"/>
                  </a:lnTo>
                  <a:lnTo>
                    <a:pt x="1174800" y="1821865"/>
                  </a:lnTo>
                  <a:close/>
                </a:path>
                <a:path w="1651000" h="1989454">
                  <a:moveTo>
                    <a:pt x="1180668" y="795769"/>
                  </a:moveTo>
                  <a:lnTo>
                    <a:pt x="1169936" y="793026"/>
                  </a:lnTo>
                  <a:lnTo>
                    <a:pt x="1169593" y="794054"/>
                  </a:lnTo>
                  <a:lnTo>
                    <a:pt x="1169238" y="795032"/>
                  </a:lnTo>
                  <a:lnTo>
                    <a:pt x="1168946" y="796099"/>
                  </a:lnTo>
                  <a:lnTo>
                    <a:pt x="1179360" y="800150"/>
                  </a:lnTo>
                  <a:lnTo>
                    <a:pt x="1179804" y="798703"/>
                  </a:lnTo>
                  <a:lnTo>
                    <a:pt x="1180211" y="797242"/>
                  </a:lnTo>
                  <a:lnTo>
                    <a:pt x="1180668" y="795769"/>
                  </a:lnTo>
                  <a:close/>
                </a:path>
                <a:path w="1651000" h="1989454">
                  <a:moveTo>
                    <a:pt x="1185913" y="1725587"/>
                  </a:moveTo>
                  <a:lnTo>
                    <a:pt x="1185303" y="1719834"/>
                  </a:lnTo>
                  <a:lnTo>
                    <a:pt x="1182141" y="1717713"/>
                  </a:lnTo>
                  <a:lnTo>
                    <a:pt x="1176858" y="1719478"/>
                  </a:lnTo>
                  <a:lnTo>
                    <a:pt x="1175994" y="1719783"/>
                  </a:lnTo>
                  <a:lnTo>
                    <a:pt x="1175004" y="1722742"/>
                  </a:lnTo>
                  <a:lnTo>
                    <a:pt x="1177925" y="1728711"/>
                  </a:lnTo>
                  <a:lnTo>
                    <a:pt x="1181404" y="1730057"/>
                  </a:lnTo>
                  <a:lnTo>
                    <a:pt x="1185913" y="1725587"/>
                  </a:lnTo>
                  <a:close/>
                </a:path>
                <a:path w="1651000" h="1989454">
                  <a:moveTo>
                    <a:pt x="1205712" y="262521"/>
                  </a:moveTo>
                  <a:lnTo>
                    <a:pt x="1203985" y="262318"/>
                  </a:lnTo>
                  <a:lnTo>
                    <a:pt x="1202296" y="262166"/>
                  </a:lnTo>
                  <a:lnTo>
                    <a:pt x="1200581" y="261975"/>
                  </a:lnTo>
                  <a:lnTo>
                    <a:pt x="1200315" y="265836"/>
                  </a:lnTo>
                  <a:lnTo>
                    <a:pt x="1199984" y="269709"/>
                  </a:lnTo>
                  <a:lnTo>
                    <a:pt x="1199870" y="273507"/>
                  </a:lnTo>
                  <a:lnTo>
                    <a:pt x="1199883" y="273837"/>
                  </a:lnTo>
                  <a:lnTo>
                    <a:pt x="1201547" y="274180"/>
                  </a:lnTo>
                  <a:lnTo>
                    <a:pt x="1203375" y="274828"/>
                  </a:lnTo>
                  <a:lnTo>
                    <a:pt x="1204925" y="266560"/>
                  </a:lnTo>
                  <a:lnTo>
                    <a:pt x="1205712" y="262521"/>
                  </a:lnTo>
                  <a:close/>
                </a:path>
                <a:path w="1651000" h="1989454">
                  <a:moveTo>
                    <a:pt x="1206474" y="386588"/>
                  </a:moveTo>
                  <a:lnTo>
                    <a:pt x="1201940" y="385102"/>
                  </a:lnTo>
                  <a:lnTo>
                    <a:pt x="1192885" y="382092"/>
                  </a:lnTo>
                  <a:lnTo>
                    <a:pt x="1195946" y="388429"/>
                  </a:lnTo>
                  <a:lnTo>
                    <a:pt x="1200429" y="390080"/>
                  </a:lnTo>
                  <a:lnTo>
                    <a:pt x="1206474" y="386588"/>
                  </a:lnTo>
                  <a:close/>
                </a:path>
                <a:path w="1651000" h="1989454">
                  <a:moveTo>
                    <a:pt x="1211580" y="349504"/>
                  </a:moveTo>
                  <a:lnTo>
                    <a:pt x="1198016" y="340487"/>
                  </a:lnTo>
                  <a:lnTo>
                    <a:pt x="1196594" y="351828"/>
                  </a:lnTo>
                  <a:lnTo>
                    <a:pt x="1201140" y="352196"/>
                  </a:lnTo>
                  <a:lnTo>
                    <a:pt x="1205649" y="352602"/>
                  </a:lnTo>
                  <a:lnTo>
                    <a:pt x="1210564" y="352793"/>
                  </a:lnTo>
                  <a:lnTo>
                    <a:pt x="1210983" y="350989"/>
                  </a:lnTo>
                  <a:lnTo>
                    <a:pt x="1211580" y="349504"/>
                  </a:lnTo>
                  <a:close/>
                </a:path>
                <a:path w="1651000" h="1989454">
                  <a:moveTo>
                    <a:pt x="1247101" y="1439227"/>
                  </a:moveTo>
                  <a:lnTo>
                    <a:pt x="1236814" y="1439138"/>
                  </a:lnTo>
                  <a:lnTo>
                    <a:pt x="1232649" y="1439049"/>
                  </a:lnTo>
                  <a:lnTo>
                    <a:pt x="1240663" y="1445323"/>
                  </a:lnTo>
                  <a:lnTo>
                    <a:pt x="1247101" y="1439227"/>
                  </a:lnTo>
                  <a:close/>
                </a:path>
                <a:path w="1651000" h="1989454">
                  <a:moveTo>
                    <a:pt x="1248854" y="1982482"/>
                  </a:moveTo>
                  <a:lnTo>
                    <a:pt x="1245400" y="1979676"/>
                  </a:lnTo>
                  <a:lnTo>
                    <a:pt x="1239139" y="1974989"/>
                  </a:lnTo>
                  <a:lnTo>
                    <a:pt x="1239672" y="1981136"/>
                  </a:lnTo>
                  <a:lnTo>
                    <a:pt x="1239977" y="1984959"/>
                  </a:lnTo>
                  <a:lnTo>
                    <a:pt x="1240320" y="1988858"/>
                  </a:lnTo>
                  <a:lnTo>
                    <a:pt x="1241869" y="1988388"/>
                  </a:lnTo>
                  <a:lnTo>
                    <a:pt x="1244028" y="1988439"/>
                  </a:lnTo>
                  <a:lnTo>
                    <a:pt x="1244854" y="1987397"/>
                  </a:lnTo>
                  <a:lnTo>
                    <a:pt x="1248854" y="1982482"/>
                  </a:lnTo>
                  <a:close/>
                </a:path>
                <a:path w="1651000" h="1989454">
                  <a:moveTo>
                    <a:pt x="1260246" y="1363421"/>
                  </a:moveTo>
                  <a:lnTo>
                    <a:pt x="1258925" y="1360932"/>
                  </a:lnTo>
                  <a:lnTo>
                    <a:pt x="1258303" y="1359535"/>
                  </a:lnTo>
                  <a:lnTo>
                    <a:pt x="1255674" y="1360792"/>
                  </a:lnTo>
                  <a:lnTo>
                    <a:pt x="1250467" y="1363332"/>
                  </a:lnTo>
                  <a:lnTo>
                    <a:pt x="1252537" y="1367294"/>
                  </a:lnTo>
                  <a:lnTo>
                    <a:pt x="1255102" y="1366100"/>
                  </a:lnTo>
                  <a:lnTo>
                    <a:pt x="1257668" y="1364970"/>
                  </a:lnTo>
                  <a:lnTo>
                    <a:pt x="1260094" y="1363535"/>
                  </a:lnTo>
                  <a:lnTo>
                    <a:pt x="1260246" y="1363421"/>
                  </a:lnTo>
                  <a:close/>
                </a:path>
                <a:path w="1651000" h="1989454">
                  <a:moveTo>
                    <a:pt x="1290345" y="537933"/>
                  </a:moveTo>
                  <a:lnTo>
                    <a:pt x="1288834" y="534339"/>
                  </a:lnTo>
                  <a:lnTo>
                    <a:pt x="1285887" y="527126"/>
                  </a:lnTo>
                  <a:lnTo>
                    <a:pt x="1283893" y="527939"/>
                  </a:lnTo>
                  <a:lnTo>
                    <a:pt x="1282890" y="528294"/>
                  </a:lnTo>
                  <a:lnTo>
                    <a:pt x="1283906" y="531812"/>
                  </a:lnTo>
                  <a:lnTo>
                    <a:pt x="1284960" y="535330"/>
                  </a:lnTo>
                  <a:lnTo>
                    <a:pt x="1285976" y="538873"/>
                  </a:lnTo>
                  <a:lnTo>
                    <a:pt x="1290345" y="537933"/>
                  </a:lnTo>
                  <a:close/>
                </a:path>
                <a:path w="1651000" h="1989454">
                  <a:moveTo>
                    <a:pt x="1319517" y="1213891"/>
                  </a:moveTo>
                  <a:lnTo>
                    <a:pt x="1310347" y="1212621"/>
                  </a:lnTo>
                  <a:lnTo>
                    <a:pt x="1307007" y="1214145"/>
                  </a:lnTo>
                  <a:lnTo>
                    <a:pt x="1307071" y="1219733"/>
                  </a:lnTo>
                  <a:lnTo>
                    <a:pt x="1307071" y="1220673"/>
                  </a:lnTo>
                  <a:lnTo>
                    <a:pt x="1309839" y="1222616"/>
                  </a:lnTo>
                  <a:lnTo>
                    <a:pt x="1312608" y="1220457"/>
                  </a:lnTo>
                  <a:lnTo>
                    <a:pt x="1314932" y="1218158"/>
                  </a:lnTo>
                  <a:lnTo>
                    <a:pt x="1319517" y="1213891"/>
                  </a:lnTo>
                  <a:close/>
                </a:path>
                <a:path w="1651000" h="1989454">
                  <a:moveTo>
                    <a:pt x="1347698" y="192303"/>
                  </a:moveTo>
                  <a:lnTo>
                    <a:pt x="1345272" y="191071"/>
                  </a:lnTo>
                  <a:lnTo>
                    <a:pt x="1344079" y="190512"/>
                  </a:lnTo>
                  <a:lnTo>
                    <a:pt x="1342974" y="193319"/>
                  </a:lnTo>
                  <a:lnTo>
                    <a:pt x="1340866" y="198920"/>
                  </a:lnTo>
                  <a:lnTo>
                    <a:pt x="1343355" y="200088"/>
                  </a:lnTo>
                  <a:lnTo>
                    <a:pt x="1344815" y="197523"/>
                  </a:lnTo>
                  <a:lnTo>
                    <a:pt x="1346250" y="194881"/>
                  </a:lnTo>
                  <a:lnTo>
                    <a:pt x="1347698" y="192303"/>
                  </a:lnTo>
                  <a:close/>
                </a:path>
                <a:path w="1651000" h="1989454">
                  <a:moveTo>
                    <a:pt x="1373936" y="874915"/>
                  </a:moveTo>
                  <a:lnTo>
                    <a:pt x="1369783" y="871093"/>
                  </a:lnTo>
                  <a:lnTo>
                    <a:pt x="1367701" y="869213"/>
                  </a:lnTo>
                  <a:lnTo>
                    <a:pt x="1366393" y="870470"/>
                  </a:lnTo>
                  <a:lnTo>
                    <a:pt x="1365681" y="871080"/>
                  </a:lnTo>
                  <a:lnTo>
                    <a:pt x="1367345" y="873252"/>
                  </a:lnTo>
                  <a:lnTo>
                    <a:pt x="1368996" y="875423"/>
                  </a:lnTo>
                  <a:lnTo>
                    <a:pt x="1370660" y="877595"/>
                  </a:lnTo>
                  <a:lnTo>
                    <a:pt x="1371752" y="876719"/>
                  </a:lnTo>
                  <a:lnTo>
                    <a:pt x="1372831" y="875792"/>
                  </a:lnTo>
                  <a:lnTo>
                    <a:pt x="1373936" y="874915"/>
                  </a:lnTo>
                  <a:close/>
                </a:path>
                <a:path w="1651000" h="1989454">
                  <a:moveTo>
                    <a:pt x="1383144" y="111925"/>
                  </a:moveTo>
                  <a:lnTo>
                    <a:pt x="1382763" y="108775"/>
                  </a:lnTo>
                  <a:lnTo>
                    <a:pt x="1381823" y="107099"/>
                  </a:lnTo>
                  <a:lnTo>
                    <a:pt x="1381163" y="105308"/>
                  </a:lnTo>
                  <a:lnTo>
                    <a:pt x="1380070" y="105638"/>
                  </a:lnTo>
                  <a:lnTo>
                    <a:pt x="1377861" y="106210"/>
                  </a:lnTo>
                  <a:lnTo>
                    <a:pt x="1379499" y="115036"/>
                  </a:lnTo>
                  <a:lnTo>
                    <a:pt x="1382001" y="114795"/>
                  </a:lnTo>
                  <a:lnTo>
                    <a:pt x="1382369" y="113385"/>
                  </a:lnTo>
                  <a:lnTo>
                    <a:pt x="1383144" y="111925"/>
                  </a:lnTo>
                  <a:close/>
                </a:path>
                <a:path w="1651000" h="1989454">
                  <a:moveTo>
                    <a:pt x="1403477" y="1608112"/>
                  </a:moveTo>
                  <a:lnTo>
                    <a:pt x="1400111" y="1608696"/>
                  </a:lnTo>
                  <a:lnTo>
                    <a:pt x="1397444" y="1608416"/>
                  </a:lnTo>
                  <a:lnTo>
                    <a:pt x="1395641" y="1610868"/>
                  </a:lnTo>
                  <a:lnTo>
                    <a:pt x="1396225" y="1613331"/>
                  </a:lnTo>
                  <a:lnTo>
                    <a:pt x="1396161" y="1615325"/>
                  </a:lnTo>
                  <a:lnTo>
                    <a:pt x="1397914" y="1615224"/>
                  </a:lnTo>
                  <a:lnTo>
                    <a:pt x="1400263" y="1615795"/>
                  </a:lnTo>
                  <a:lnTo>
                    <a:pt x="1401254" y="1614881"/>
                  </a:lnTo>
                  <a:lnTo>
                    <a:pt x="1402422" y="1613738"/>
                  </a:lnTo>
                  <a:lnTo>
                    <a:pt x="1402486" y="1611401"/>
                  </a:lnTo>
                  <a:lnTo>
                    <a:pt x="1403477" y="1608112"/>
                  </a:lnTo>
                  <a:close/>
                </a:path>
                <a:path w="1651000" h="1989454">
                  <a:moveTo>
                    <a:pt x="1420507" y="1299591"/>
                  </a:moveTo>
                  <a:lnTo>
                    <a:pt x="1419593" y="1298460"/>
                  </a:lnTo>
                  <a:lnTo>
                    <a:pt x="1418666" y="1297355"/>
                  </a:lnTo>
                  <a:lnTo>
                    <a:pt x="1417751" y="1296212"/>
                  </a:lnTo>
                  <a:lnTo>
                    <a:pt x="1415707" y="1298155"/>
                  </a:lnTo>
                  <a:lnTo>
                    <a:pt x="1411579" y="1302029"/>
                  </a:lnTo>
                  <a:lnTo>
                    <a:pt x="1412621" y="1303020"/>
                  </a:lnTo>
                  <a:lnTo>
                    <a:pt x="1414348" y="1304975"/>
                  </a:lnTo>
                  <a:lnTo>
                    <a:pt x="1416672" y="1303286"/>
                  </a:lnTo>
                  <a:lnTo>
                    <a:pt x="1418539" y="1301369"/>
                  </a:lnTo>
                  <a:lnTo>
                    <a:pt x="1420507" y="1299591"/>
                  </a:lnTo>
                  <a:close/>
                </a:path>
                <a:path w="1651000" h="1989454">
                  <a:moveTo>
                    <a:pt x="1423060" y="1424190"/>
                  </a:moveTo>
                  <a:lnTo>
                    <a:pt x="1421422" y="1422031"/>
                  </a:lnTo>
                  <a:lnTo>
                    <a:pt x="1418170" y="1417789"/>
                  </a:lnTo>
                  <a:lnTo>
                    <a:pt x="1416024" y="1419453"/>
                  </a:lnTo>
                  <a:lnTo>
                    <a:pt x="1417840" y="1421472"/>
                  </a:lnTo>
                  <a:lnTo>
                    <a:pt x="1421472" y="1425486"/>
                  </a:lnTo>
                  <a:lnTo>
                    <a:pt x="1422006" y="1425041"/>
                  </a:lnTo>
                  <a:lnTo>
                    <a:pt x="1423060" y="1424190"/>
                  </a:lnTo>
                  <a:close/>
                </a:path>
                <a:path w="1651000" h="1989454">
                  <a:moveTo>
                    <a:pt x="1427340" y="1017778"/>
                  </a:moveTo>
                  <a:lnTo>
                    <a:pt x="1425917" y="1014260"/>
                  </a:lnTo>
                  <a:lnTo>
                    <a:pt x="1424559" y="1010767"/>
                  </a:lnTo>
                  <a:lnTo>
                    <a:pt x="1423136" y="1007237"/>
                  </a:lnTo>
                  <a:lnTo>
                    <a:pt x="1420901" y="1007872"/>
                  </a:lnTo>
                  <a:lnTo>
                    <a:pt x="1421168" y="1009954"/>
                  </a:lnTo>
                  <a:lnTo>
                    <a:pt x="1421091" y="1012101"/>
                  </a:lnTo>
                  <a:lnTo>
                    <a:pt x="1421752" y="1013993"/>
                  </a:lnTo>
                  <a:lnTo>
                    <a:pt x="1422425" y="1015834"/>
                  </a:lnTo>
                  <a:lnTo>
                    <a:pt x="1423822" y="1017358"/>
                  </a:lnTo>
                  <a:lnTo>
                    <a:pt x="1424901" y="1019035"/>
                  </a:lnTo>
                  <a:lnTo>
                    <a:pt x="1425689" y="1018578"/>
                  </a:lnTo>
                  <a:lnTo>
                    <a:pt x="1426540" y="1018197"/>
                  </a:lnTo>
                  <a:lnTo>
                    <a:pt x="1427340" y="1017778"/>
                  </a:lnTo>
                  <a:close/>
                </a:path>
                <a:path w="1651000" h="1989454">
                  <a:moveTo>
                    <a:pt x="1441945" y="1438948"/>
                  </a:moveTo>
                  <a:lnTo>
                    <a:pt x="1441716" y="1436611"/>
                  </a:lnTo>
                  <a:lnTo>
                    <a:pt x="1441843" y="1435049"/>
                  </a:lnTo>
                  <a:lnTo>
                    <a:pt x="1441284" y="1433817"/>
                  </a:lnTo>
                  <a:lnTo>
                    <a:pt x="1441069" y="1433309"/>
                  </a:lnTo>
                  <a:lnTo>
                    <a:pt x="1438757" y="1433055"/>
                  </a:lnTo>
                  <a:lnTo>
                    <a:pt x="1438402" y="1433461"/>
                  </a:lnTo>
                  <a:lnTo>
                    <a:pt x="1437551" y="1434515"/>
                  </a:lnTo>
                  <a:lnTo>
                    <a:pt x="1437322" y="1436077"/>
                  </a:lnTo>
                  <a:lnTo>
                    <a:pt x="1436839" y="1437411"/>
                  </a:lnTo>
                  <a:lnTo>
                    <a:pt x="1438224" y="1437830"/>
                  </a:lnTo>
                  <a:lnTo>
                    <a:pt x="1439608" y="1438236"/>
                  </a:lnTo>
                  <a:lnTo>
                    <a:pt x="1441945" y="1438948"/>
                  </a:lnTo>
                  <a:close/>
                </a:path>
                <a:path w="1651000" h="1989454">
                  <a:moveTo>
                    <a:pt x="1453070" y="36588"/>
                  </a:moveTo>
                  <a:lnTo>
                    <a:pt x="1450771" y="36842"/>
                  </a:lnTo>
                  <a:lnTo>
                    <a:pt x="1448333" y="36703"/>
                  </a:lnTo>
                  <a:lnTo>
                    <a:pt x="1447673" y="38963"/>
                  </a:lnTo>
                  <a:lnTo>
                    <a:pt x="1447622" y="41059"/>
                  </a:lnTo>
                  <a:lnTo>
                    <a:pt x="1448193" y="42837"/>
                  </a:lnTo>
                  <a:lnTo>
                    <a:pt x="1448333" y="43332"/>
                  </a:lnTo>
                  <a:lnTo>
                    <a:pt x="1452067" y="43522"/>
                  </a:lnTo>
                  <a:lnTo>
                    <a:pt x="1452168" y="43218"/>
                  </a:lnTo>
                  <a:lnTo>
                    <a:pt x="1452740" y="41351"/>
                  </a:lnTo>
                  <a:lnTo>
                    <a:pt x="1452791" y="39331"/>
                  </a:lnTo>
                  <a:lnTo>
                    <a:pt x="1453070" y="36588"/>
                  </a:lnTo>
                  <a:close/>
                </a:path>
                <a:path w="1651000" h="1989454">
                  <a:moveTo>
                    <a:pt x="1463725" y="479755"/>
                  </a:moveTo>
                  <a:lnTo>
                    <a:pt x="1455889" y="477723"/>
                  </a:lnTo>
                  <a:lnTo>
                    <a:pt x="1452511" y="478777"/>
                  </a:lnTo>
                  <a:lnTo>
                    <a:pt x="1451330" y="484276"/>
                  </a:lnTo>
                  <a:lnTo>
                    <a:pt x="1451178" y="485114"/>
                  </a:lnTo>
                  <a:lnTo>
                    <a:pt x="1452143" y="486206"/>
                  </a:lnTo>
                  <a:lnTo>
                    <a:pt x="1452956" y="487972"/>
                  </a:lnTo>
                  <a:lnTo>
                    <a:pt x="1463725" y="479755"/>
                  </a:lnTo>
                  <a:close/>
                </a:path>
                <a:path w="1651000" h="1989454">
                  <a:moveTo>
                    <a:pt x="1505191" y="795108"/>
                  </a:moveTo>
                  <a:lnTo>
                    <a:pt x="1499260" y="796023"/>
                  </a:lnTo>
                  <a:lnTo>
                    <a:pt x="1496288" y="796467"/>
                  </a:lnTo>
                  <a:lnTo>
                    <a:pt x="1497520" y="800379"/>
                  </a:lnTo>
                  <a:lnTo>
                    <a:pt x="1498968" y="800112"/>
                  </a:lnTo>
                  <a:lnTo>
                    <a:pt x="1500746" y="800265"/>
                  </a:lnTo>
                  <a:lnTo>
                    <a:pt x="1503210" y="798385"/>
                  </a:lnTo>
                  <a:lnTo>
                    <a:pt x="1504111" y="796620"/>
                  </a:lnTo>
                  <a:lnTo>
                    <a:pt x="1505191" y="795108"/>
                  </a:lnTo>
                  <a:close/>
                </a:path>
                <a:path w="1651000" h="1989454">
                  <a:moveTo>
                    <a:pt x="1553095" y="1297851"/>
                  </a:moveTo>
                  <a:lnTo>
                    <a:pt x="1544535" y="1296822"/>
                  </a:lnTo>
                  <a:lnTo>
                    <a:pt x="1552105" y="1309852"/>
                  </a:lnTo>
                  <a:lnTo>
                    <a:pt x="1551343" y="1304569"/>
                  </a:lnTo>
                  <a:lnTo>
                    <a:pt x="1553095" y="1297851"/>
                  </a:lnTo>
                  <a:close/>
                </a:path>
                <a:path w="1651000" h="1989454">
                  <a:moveTo>
                    <a:pt x="1569427" y="826782"/>
                  </a:moveTo>
                  <a:lnTo>
                    <a:pt x="1568983" y="824979"/>
                  </a:lnTo>
                  <a:lnTo>
                    <a:pt x="1569059" y="822972"/>
                  </a:lnTo>
                  <a:lnTo>
                    <a:pt x="1567091" y="823556"/>
                  </a:lnTo>
                  <a:lnTo>
                    <a:pt x="1564716" y="823569"/>
                  </a:lnTo>
                  <a:lnTo>
                    <a:pt x="1564449" y="824306"/>
                  </a:lnTo>
                  <a:lnTo>
                    <a:pt x="1564005" y="825792"/>
                  </a:lnTo>
                  <a:lnTo>
                    <a:pt x="1564678" y="827646"/>
                  </a:lnTo>
                  <a:lnTo>
                    <a:pt x="1564868" y="829386"/>
                  </a:lnTo>
                  <a:lnTo>
                    <a:pt x="1566189" y="828827"/>
                  </a:lnTo>
                  <a:lnTo>
                    <a:pt x="1568056" y="828700"/>
                  </a:lnTo>
                  <a:lnTo>
                    <a:pt x="1568780" y="827735"/>
                  </a:lnTo>
                  <a:lnTo>
                    <a:pt x="1569427" y="826782"/>
                  </a:lnTo>
                  <a:close/>
                </a:path>
                <a:path w="1651000" h="1989454">
                  <a:moveTo>
                    <a:pt x="1587627" y="788530"/>
                  </a:moveTo>
                  <a:lnTo>
                    <a:pt x="1579194" y="784529"/>
                  </a:lnTo>
                  <a:lnTo>
                    <a:pt x="1574355" y="783526"/>
                  </a:lnTo>
                  <a:lnTo>
                    <a:pt x="1571396" y="785761"/>
                  </a:lnTo>
                  <a:lnTo>
                    <a:pt x="1568615" y="791502"/>
                  </a:lnTo>
                  <a:lnTo>
                    <a:pt x="1587627" y="788530"/>
                  </a:lnTo>
                  <a:close/>
                </a:path>
                <a:path w="1651000" h="1989454">
                  <a:moveTo>
                    <a:pt x="1605635" y="101066"/>
                  </a:moveTo>
                  <a:lnTo>
                    <a:pt x="1602765" y="100901"/>
                  </a:lnTo>
                  <a:lnTo>
                    <a:pt x="1600695" y="100342"/>
                  </a:lnTo>
                  <a:lnTo>
                    <a:pt x="1598256" y="101092"/>
                  </a:lnTo>
                  <a:lnTo>
                    <a:pt x="1598168" y="103530"/>
                  </a:lnTo>
                  <a:lnTo>
                    <a:pt x="1597787" y="104965"/>
                  </a:lnTo>
                  <a:lnTo>
                    <a:pt x="1599666" y="105384"/>
                  </a:lnTo>
                  <a:lnTo>
                    <a:pt x="1601597" y="106184"/>
                  </a:lnTo>
                  <a:lnTo>
                    <a:pt x="1604111" y="105867"/>
                  </a:lnTo>
                  <a:lnTo>
                    <a:pt x="1604556" y="103543"/>
                  </a:lnTo>
                  <a:lnTo>
                    <a:pt x="1605635" y="101066"/>
                  </a:lnTo>
                  <a:close/>
                </a:path>
                <a:path w="1651000" h="1989454">
                  <a:moveTo>
                    <a:pt x="1609521" y="1422234"/>
                  </a:moveTo>
                  <a:lnTo>
                    <a:pt x="1609217" y="1420202"/>
                  </a:lnTo>
                  <a:lnTo>
                    <a:pt x="1609369" y="1418056"/>
                  </a:lnTo>
                  <a:lnTo>
                    <a:pt x="1608569" y="1416316"/>
                  </a:lnTo>
                  <a:lnTo>
                    <a:pt x="1607934" y="1415021"/>
                  </a:lnTo>
                  <a:lnTo>
                    <a:pt x="1606143" y="1414259"/>
                  </a:lnTo>
                  <a:lnTo>
                    <a:pt x="1604873" y="1413268"/>
                  </a:lnTo>
                  <a:lnTo>
                    <a:pt x="1604416" y="1414437"/>
                  </a:lnTo>
                  <a:lnTo>
                    <a:pt x="1603438" y="1416799"/>
                  </a:lnTo>
                  <a:lnTo>
                    <a:pt x="1604022" y="1418640"/>
                  </a:lnTo>
                  <a:lnTo>
                    <a:pt x="1604264" y="1420761"/>
                  </a:lnTo>
                  <a:lnTo>
                    <a:pt x="1605343" y="1422273"/>
                  </a:lnTo>
                  <a:lnTo>
                    <a:pt x="1605851" y="1422933"/>
                  </a:lnTo>
                  <a:lnTo>
                    <a:pt x="1608061" y="1422260"/>
                  </a:lnTo>
                  <a:lnTo>
                    <a:pt x="1609521" y="1422234"/>
                  </a:lnTo>
                  <a:close/>
                </a:path>
                <a:path w="1651000" h="1989454">
                  <a:moveTo>
                    <a:pt x="1626857" y="7747"/>
                  </a:moveTo>
                  <a:lnTo>
                    <a:pt x="1626374" y="5397"/>
                  </a:lnTo>
                  <a:lnTo>
                    <a:pt x="1626425" y="2692"/>
                  </a:lnTo>
                  <a:lnTo>
                    <a:pt x="1624558" y="0"/>
                  </a:lnTo>
                  <a:lnTo>
                    <a:pt x="1621523" y="774"/>
                  </a:lnTo>
                  <a:lnTo>
                    <a:pt x="1619618" y="850"/>
                  </a:lnTo>
                  <a:lnTo>
                    <a:pt x="1619758" y="3263"/>
                  </a:lnTo>
                  <a:lnTo>
                    <a:pt x="1619288" y="5969"/>
                  </a:lnTo>
                  <a:lnTo>
                    <a:pt x="1621040" y="9664"/>
                  </a:lnTo>
                  <a:lnTo>
                    <a:pt x="1623542" y="10515"/>
                  </a:lnTo>
                  <a:lnTo>
                    <a:pt x="1625320" y="11734"/>
                  </a:lnTo>
                  <a:lnTo>
                    <a:pt x="1625803" y="10375"/>
                  </a:lnTo>
                  <a:lnTo>
                    <a:pt x="1626349" y="9067"/>
                  </a:lnTo>
                  <a:lnTo>
                    <a:pt x="1626857" y="7747"/>
                  </a:lnTo>
                  <a:close/>
                </a:path>
                <a:path w="1651000" h="1989454">
                  <a:moveTo>
                    <a:pt x="1630692" y="847293"/>
                  </a:moveTo>
                  <a:lnTo>
                    <a:pt x="1629244" y="847318"/>
                  </a:lnTo>
                  <a:lnTo>
                    <a:pt x="1627822" y="847432"/>
                  </a:lnTo>
                  <a:lnTo>
                    <a:pt x="1626031" y="847534"/>
                  </a:lnTo>
                  <a:lnTo>
                    <a:pt x="1625917" y="849388"/>
                  </a:lnTo>
                  <a:lnTo>
                    <a:pt x="1625320" y="851154"/>
                  </a:lnTo>
                  <a:lnTo>
                    <a:pt x="1626336" y="852932"/>
                  </a:lnTo>
                  <a:lnTo>
                    <a:pt x="1629549" y="853084"/>
                  </a:lnTo>
                  <a:lnTo>
                    <a:pt x="1629613" y="852830"/>
                  </a:lnTo>
                  <a:lnTo>
                    <a:pt x="1630248" y="851065"/>
                  </a:lnTo>
                  <a:lnTo>
                    <a:pt x="1630400" y="849160"/>
                  </a:lnTo>
                  <a:lnTo>
                    <a:pt x="1630692" y="847293"/>
                  </a:lnTo>
                  <a:close/>
                </a:path>
                <a:path w="1651000" h="1989454">
                  <a:moveTo>
                    <a:pt x="1641856" y="1680540"/>
                  </a:moveTo>
                  <a:lnTo>
                    <a:pt x="1638503" y="1679321"/>
                  </a:lnTo>
                  <a:lnTo>
                    <a:pt x="1636420" y="1677809"/>
                  </a:lnTo>
                  <a:lnTo>
                    <a:pt x="1633664" y="1678787"/>
                  </a:lnTo>
                  <a:lnTo>
                    <a:pt x="1633042" y="1681327"/>
                  </a:lnTo>
                  <a:lnTo>
                    <a:pt x="1632102" y="1682965"/>
                  </a:lnTo>
                  <a:lnTo>
                    <a:pt x="1633740" y="1683867"/>
                  </a:lnTo>
                  <a:lnTo>
                    <a:pt x="1635493" y="1685607"/>
                  </a:lnTo>
                  <a:lnTo>
                    <a:pt x="1637055" y="1685480"/>
                  </a:lnTo>
                  <a:lnTo>
                    <a:pt x="1638376" y="1685340"/>
                  </a:lnTo>
                  <a:lnTo>
                    <a:pt x="1639519" y="1683080"/>
                  </a:lnTo>
                  <a:lnTo>
                    <a:pt x="1641856" y="1680540"/>
                  </a:lnTo>
                  <a:close/>
                </a:path>
                <a:path w="1651000" h="1989454">
                  <a:moveTo>
                    <a:pt x="1649234" y="1097407"/>
                  </a:moveTo>
                  <a:lnTo>
                    <a:pt x="1647990" y="1094701"/>
                  </a:lnTo>
                  <a:lnTo>
                    <a:pt x="1646720" y="1091984"/>
                  </a:lnTo>
                  <a:lnTo>
                    <a:pt x="1645475" y="1089240"/>
                  </a:lnTo>
                  <a:lnTo>
                    <a:pt x="1643316" y="1090180"/>
                  </a:lnTo>
                  <a:lnTo>
                    <a:pt x="1642249" y="1090688"/>
                  </a:lnTo>
                  <a:lnTo>
                    <a:pt x="1645780" y="1098943"/>
                  </a:lnTo>
                  <a:lnTo>
                    <a:pt x="1649234" y="1097407"/>
                  </a:lnTo>
                  <a:close/>
                </a:path>
                <a:path w="1651000" h="1989454">
                  <a:moveTo>
                    <a:pt x="1649933" y="1364386"/>
                  </a:moveTo>
                  <a:lnTo>
                    <a:pt x="1644738" y="1351622"/>
                  </a:lnTo>
                  <a:lnTo>
                    <a:pt x="1643557" y="1351826"/>
                  </a:lnTo>
                  <a:lnTo>
                    <a:pt x="1641132" y="1352181"/>
                  </a:lnTo>
                  <a:lnTo>
                    <a:pt x="1639646" y="1357566"/>
                  </a:lnTo>
                  <a:lnTo>
                    <a:pt x="1640954" y="1361579"/>
                  </a:lnTo>
                  <a:lnTo>
                    <a:pt x="1649933" y="1364386"/>
                  </a:lnTo>
                  <a:close/>
                </a:path>
                <a:path w="1651000" h="1989454">
                  <a:moveTo>
                    <a:pt x="1650669" y="135572"/>
                  </a:moveTo>
                  <a:lnTo>
                    <a:pt x="1647939" y="135242"/>
                  </a:lnTo>
                  <a:lnTo>
                    <a:pt x="1646567" y="135039"/>
                  </a:lnTo>
                  <a:lnTo>
                    <a:pt x="1646491" y="137617"/>
                  </a:lnTo>
                  <a:lnTo>
                    <a:pt x="1646377" y="142824"/>
                  </a:lnTo>
                  <a:lnTo>
                    <a:pt x="1648777" y="143141"/>
                  </a:lnTo>
                  <a:lnTo>
                    <a:pt x="1649425" y="140614"/>
                  </a:lnTo>
                  <a:lnTo>
                    <a:pt x="1650022" y="138099"/>
                  </a:lnTo>
                  <a:lnTo>
                    <a:pt x="1650669" y="135572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" name="object 85">
            <a:extLst>
              <a:ext uri="{FF2B5EF4-FFF2-40B4-BE49-F238E27FC236}">
                <a16:creationId xmlns:a16="http://schemas.microsoft.com/office/drawing/2014/main" id="{4EAD6DAD-952A-C26B-5482-8CDB58609110}"/>
              </a:ext>
            </a:extLst>
          </p:cNvPr>
          <p:cNvGrpSpPr/>
          <p:nvPr/>
        </p:nvGrpSpPr>
        <p:grpSpPr>
          <a:xfrm>
            <a:off x="1835646" y="4327847"/>
            <a:ext cx="541205" cy="733176"/>
            <a:chOff x="375586" y="9335646"/>
            <a:chExt cx="1947545" cy="1972945"/>
          </a:xfrm>
        </p:grpSpPr>
        <p:sp>
          <p:nvSpPr>
            <p:cNvPr id="89" name="object 86">
              <a:extLst>
                <a:ext uri="{FF2B5EF4-FFF2-40B4-BE49-F238E27FC236}">
                  <a16:creationId xmlns:a16="http://schemas.microsoft.com/office/drawing/2014/main" id="{A585D7C0-0BAD-3941-7164-F569E07672D3}"/>
                </a:ext>
              </a:extLst>
            </p:cNvPr>
            <p:cNvSpPr/>
            <p:nvPr/>
          </p:nvSpPr>
          <p:spPr>
            <a:xfrm>
              <a:off x="375577" y="9989343"/>
              <a:ext cx="1878330" cy="1319530"/>
            </a:xfrm>
            <a:custGeom>
              <a:avLst/>
              <a:gdLst/>
              <a:ahLst/>
              <a:cxnLst/>
              <a:rect l="l" t="t" r="r" b="b"/>
              <a:pathLst>
                <a:path w="1878330" h="1319529">
                  <a:moveTo>
                    <a:pt x="1877720" y="75184"/>
                  </a:moveTo>
                  <a:lnTo>
                    <a:pt x="0" y="0"/>
                  </a:lnTo>
                  <a:lnTo>
                    <a:pt x="22288" y="362292"/>
                  </a:lnTo>
                  <a:lnTo>
                    <a:pt x="729983" y="362292"/>
                  </a:lnTo>
                  <a:lnTo>
                    <a:pt x="398818" y="1319212"/>
                  </a:lnTo>
                  <a:lnTo>
                    <a:pt x="640270" y="1319212"/>
                  </a:lnTo>
                  <a:lnTo>
                    <a:pt x="929106" y="362292"/>
                  </a:lnTo>
                  <a:lnTo>
                    <a:pt x="950417" y="362292"/>
                  </a:lnTo>
                  <a:lnTo>
                    <a:pt x="1197076" y="1319212"/>
                  </a:lnTo>
                  <a:lnTo>
                    <a:pt x="1433144" y="1319212"/>
                  </a:lnTo>
                  <a:lnTo>
                    <a:pt x="1145184" y="362292"/>
                  </a:lnTo>
                  <a:lnTo>
                    <a:pt x="1866569" y="362292"/>
                  </a:lnTo>
                  <a:lnTo>
                    <a:pt x="1877720" y="75184"/>
                  </a:lnTo>
                  <a:close/>
                </a:path>
              </a:pathLst>
            </a:custGeom>
            <a:solidFill>
              <a:srgbClr val="9F35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87">
              <a:extLst>
                <a:ext uri="{FF2B5EF4-FFF2-40B4-BE49-F238E27FC236}">
                  <a16:creationId xmlns:a16="http://schemas.microsoft.com/office/drawing/2014/main" id="{F4FA0A34-F5CE-DDF0-C520-F8CEB8F7C86C}"/>
                </a:ext>
              </a:extLst>
            </p:cNvPr>
            <p:cNvSpPr/>
            <p:nvPr/>
          </p:nvSpPr>
          <p:spPr>
            <a:xfrm>
              <a:off x="1277836" y="989588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81" y="0"/>
                  </a:moveTo>
                  <a:lnTo>
                    <a:pt x="44265" y="1807"/>
                  </a:lnTo>
                  <a:lnTo>
                    <a:pt x="22678" y="12799"/>
                  </a:lnTo>
                  <a:lnTo>
                    <a:pt x="7060" y="31318"/>
                  </a:lnTo>
                  <a:lnTo>
                    <a:pt x="0" y="53612"/>
                  </a:lnTo>
                  <a:lnTo>
                    <a:pt x="1815" y="76931"/>
                  </a:lnTo>
                  <a:lnTo>
                    <a:pt x="12825" y="98524"/>
                  </a:lnTo>
                  <a:lnTo>
                    <a:pt x="31334" y="114136"/>
                  </a:lnTo>
                  <a:lnTo>
                    <a:pt x="53626" y="121193"/>
                  </a:lnTo>
                  <a:lnTo>
                    <a:pt x="76941" y="119377"/>
                  </a:lnTo>
                  <a:lnTo>
                    <a:pt x="98519" y="108367"/>
                  </a:lnTo>
                  <a:lnTo>
                    <a:pt x="114137" y="89857"/>
                  </a:lnTo>
                  <a:lnTo>
                    <a:pt x="121200" y="67566"/>
                  </a:lnTo>
                  <a:lnTo>
                    <a:pt x="119391" y="44251"/>
                  </a:lnTo>
                  <a:lnTo>
                    <a:pt x="108393" y="22673"/>
                  </a:lnTo>
                  <a:lnTo>
                    <a:pt x="89874" y="7061"/>
                  </a:lnTo>
                  <a:lnTo>
                    <a:pt x="6758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88">
              <a:extLst>
                <a:ext uri="{FF2B5EF4-FFF2-40B4-BE49-F238E27FC236}">
                  <a16:creationId xmlns:a16="http://schemas.microsoft.com/office/drawing/2014/main" id="{FCC64B6F-B2A7-F97F-261F-89EA7E6B9597}"/>
                </a:ext>
              </a:extLst>
            </p:cNvPr>
            <p:cNvSpPr/>
            <p:nvPr/>
          </p:nvSpPr>
          <p:spPr>
            <a:xfrm>
              <a:off x="1285764" y="9903808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39" y="98482"/>
                  </a:lnTo>
                  <a:lnTo>
                    <a:pt x="44674" y="105344"/>
                  </a:lnTo>
                  <a:lnTo>
                    <a:pt x="65080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89">
              <a:extLst>
                <a:ext uri="{FF2B5EF4-FFF2-40B4-BE49-F238E27FC236}">
                  <a16:creationId xmlns:a16="http://schemas.microsoft.com/office/drawing/2014/main" id="{230AEDA2-B424-D4C5-0FA6-640A90469496}"/>
                </a:ext>
              </a:extLst>
            </p:cNvPr>
            <p:cNvSpPr/>
            <p:nvPr/>
          </p:nvSpPr>
          <p:spPr>
            <a:xfrm>
              <a:off x="1424629" y="9406187"/>
              <a:ext cx="259715" cy="398145"/>
            </a:xfrm>
            <a:custGeom>
              <a:avLst/>
              <a:gdLst/>
              <a:ahLst/>
              <a:cxnLst/>
              <a:rect l="l" t="t" r="r" b="b"/>
              <a:pathLst>
                <a:path w="259714" h="398145">
                  <a:moveTo>
                    <a:pt x="89075" y="0"/>
                  </a:moveTo>
                  <a:lnTo>
                    <a:pt x="62762" y="183952"/>
                  </a:lnTo>
                  <a:lnTo>
                    <a:pt x="0" y="206663"/>
                  </a:lnTo>
                  <a:lnTo>
                    <a:pt x="78165" y="295980"/>
                  </a:lnTo>
                  <a:lnTo>
                    <a:pt x="3874" y="339371"/>
                  </a:lnTo>
                  <a:lnTo>
                    <a:pt x="117776" y="397809"/>
                  </a:lnTo>
                  <a:lnTo>
                    <a:pt x="225459" y="305948"/>
                  </a:lnTo>
                  <a:lnTo>
                    <a:pt x="259594" y="117190"/>
                  </a:lnTo>
                  <a:lnTo>
                    <a:pt x="185774" y="132372"/>
                  </a:lnTo>
                  <a:lnTo>
                    <a:pt x="89075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0">
              <a:extLst>
                <a:ext uri="{FF2B5EF4-FFF2-40B4-BE49-F238E27FC236}">
                  <a16:creationId xmlns:a16="http://schemas.microsoft.com/office/drawing/2014/main" id="{69160FA7-8D4A-7107-5B56-EE6D4BD12499}"/>
                </a:ext>
              </a:extLst>
            </p:cNvPr>
            <p:cNvSpPr/>
            <p:nvPr/>
          </p:nvSpPr>
          <p:spPr>
            <a:xfrm>
              <a:off x="1529865" y="9466789"/>
              <a:ext cx="65405" cy="200660"/>
            </a:xfrm>
            <a:custGeom>
              <a:avLst/>
              <a:gdLst/>
              <a:ahLst/>
              <a:cxnLst/>
              <a:rect l="l" t="t" r="r" b="b"/>
              <a:pathLst>
                <a:path w="65405" h="200659">
                  <a:moveTo>
                    <a:pt x="5256" y="0"/>
                  </a:moveTo>
                  <a:lnTo>
                    <a:pt x="0" y="38103"/>
                  </a:lnTo>
                  <a:lnTo>
                    <a:pt x="27988" y="92227"/>
                  </a:lnTo>
                  <a:lnTo>
                    <a:pt x="366" y="130907"/>
                  </a:lnTo>
                  <a:lnTo>
                    <a:pt x="18114" y="200381"/>
                  </a:lnTo>
                  <a:lnTo>
                    <a:pt x="64909" y="159953"/>
                  </a:lnTo>
                  <a:lnTo>
                    <a:pt x="30993" y="128121"/>
                  </a:lnTo>
                  <a:lnTo>
                    <a:pt x="43098" y="82280"/>
                  </a:lnTo>
                  <a:lnTo>
                    <a:pt x="8020" y="3714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1">
              <a:extLst>
                <a:ext uri="{FF2B5EF4-FFF2-40B4-BE49-F238E27FC236}">
                  <a16:creationId xmlns:a16="http://schemas.microsoft.com/office/drawing/2014/main" id="{E1E0F6AF-EA64-5651-2AF5-E2FBC0156028}"/>
                </a:ext>
              </a:extLst>
            </p:cNvPr>
            <p:cNvSpPr/>
            <p:nvPr/>
          </p:nvSpPr>
          <p:spPr>
            <a:xfrm>
              <a:off x="1384066" y="9621461"/>
              <a:ext cx="144145" cy="144145"/>
            </a:xfrm>
            <a:custGeom>
              <a:avLst/>
              <a:gdLst/>
              <a:ahLst/>
              <a:cxnLst/>
              <a:rect l="l" t="t" r="r" b="b"/>
              <a:pathLst>
                <a:path w="144144" h="144145">
                  <a:moveTo>
                    <a:pt x="80314" y="0"/>
                  </a:moveTo>
                  <a:lnTo>
                    <a:pt x="52600" y="2145"/>
                  </a:lnTo>
                  <a:lnTo>
                    <a:pt x="26954" y="15211"/>
                  </a:lnTo>
                  <a:lnTo>
                    <a:pt x="8389" y="37228"/>
                  </a:lnTo>
                  <a:lnTo>
                    <a:pt x="0" y="63729"/>
                  </a:lnTo>
                  <a:lnTo>
                    <a:pt x="2161" y="91442"/>
                  </a:lnTo>
                  <a:lnTo>
                    <a:pt x="15248" y="117093"/>
                  </a:lnTo>
                  <a:lnTo>
                    <a:pt x="37248" y="135658"/>
                  </a:lnTo>
                  <a:lnTo>
                    <a:pt x="63744" y="144050"/>
                  </a:lnTo>
                  <a:lnTo>
                    <a:pt x="91457" y="141895"/>
                  </a:lnTo>
                  <a:lnTo>
                    <a:pt x="117108" y="128820"/>
                  </a:lnTo>
                  <a:lnTo>
                    <a:pt x="135674" y="106811"/>
                  </a:lnTo>
                  <a:lnTo>
                    <a:pt x="144066" y="80316"/>
                  </a:lnTo>
                  <a:lnTo>
                    <a:pt x="141911" y="52608"/>
                  </a:lnTo>
                  <a:lnTo>
                    <a:pt x="128836" y="26959"/>
                  </a:lnTo>
                  <a:lnTo>
                    <a:pt x="106818" y="8396"/>
                  </a:lnTo>
                  <a:lnTo>
                    <a:pt x="80314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2">
              <a:extLst>
                <a:ext uri="{FF2B5EF4-FFF2-40B4-BE49-F238E27FC236}">
                  <a16:creationId xmlns:a16="http://schemas.microsoft.com/office/drawing/2014/main" id="{CF6F642F-D74D-62FD-A398-519964D33AB5}"/>
                </a:ext>
              </a:extLst>
            </p:cNvPr>
            <p:cNvSpPr/>
            <p:nvPr/>
          </p:nvSpPr>
          <p:spPr>
            <a:xfrm>
              <a:off x="1393498" y="9630870"/>
              <a:ext cx="125730" cy="125730"/>
            </a:xfrm>
            <a:custGeom>
              <a:avLst/>
              <a:gdLst/>
              <a:ahLst/>
              <a:cxnLst/>
              <a:rect l="l" t="t" r="r" b="b"/>
              <a:pathLst>
                <a:path w="125730" h="125729">
                  <a:moveTo>
                    <a:pt x="72101" y="0"/>
                  </a:moveTo>
                  <a:lnTo>
                    <a:pt x="47844" y="1011"/>
                  </a:lnTo>
                  <a:lnTo>
                    <a:pt x="25055" y="11620"/>
                  </a:lnTo>
                  <a:lnTo>
                    <a:pt x="8160" y="30253"/>
                  </a:lnTo>
                  <a:lnTo>
                    <a:pt x="0" y="53117"/>
                  </a:lnTo>
                  <a:lnTo>
                    <a:pt x="1005" y="77373"/>
                  </a:lnTo>
                  <a:lnTo>
                    <a:pt x="11610" y="100182"/>
                  </a:lnTo>
                  <a:lnTo>
                    <a:pt x="30243" y="117074"/>
                  </a:lnTo>
                  <a:lnTo>
                    <a:pt x="53110" y="125227"/>
                  </a:lnTo>
                  <a:lnTo>
                    <a:pt x="77366" y="124214"/>
                  </a:lnTo>
                  <a:lnTo>
                    <a:pt x="100163" y="113606"/>
                  </a:lnTo>
                  <a:lnTo>
                    <a:pt x="117058" y="94984"/>
                  </a:lnTo>
                  <a:lnTo>
                    <a:pt x="125220" y="72118"/>
                  </a:lnTo>
                  <a:lnTo>
                    <a:pt x="124208" y="47857"/>
                  </a:lnTo>
                  <a:lnTo>
                    <a:pt x="113586" y="25054"/>
                  </a:lnTo>
                  <a:lnTo>
                    <a:pt x="94968" y="8156"/>
                  </a:lnTo>
                  <a:lnTo>
                    <a:pt x="72101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3">
              <a:extLst>
                <a:ext uri="{FF2B5EF4-FFF2-40B4-BE49-F238E27FC236}">
                  <a16:creationId xmlns:a16="http://schemas.microsoft.com/office/drawing/2014/main" id="{9A1BCB0B-3C78-7D52-FFAE-AC83150AB932}"/>
                </a:ext>
              </a:extLst>
            </p:cNvPr>
            <p:cNvSpPr/>
            <p:nvPr/>
          </p:nvSpPr>
          <p:spPr>
            <a:xfrm>
              <a:off x="1356342" y="978247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69" y="0"/>
                  </a:moveTo>
                  <a:lnTo>
                    <a:pt x="44254" y="1807"/>
                  </a:lnTo>
                  <a:lnTo>
                    <a:pt x="22666" y="12799"/>
                  </a:lnTo>
                  <a:lnTo>
                    <a:pt x="7053" y="31318"/>
                  </a:lnTo>
                  <a:lnTo>
                    <a:pt x="0" y="53612"/>
                  </a:lnTo>
                  <a:lnTo>
                    <a:pt x="1816" y="76931"/>
                  </a:lnTo>
                  <a:lnTo>
                    <a:pt x="12813" y="98524"/>
                  </a:lnTo>
                  <a:lnTo>
                    <a:pt x="31323" y="114124"/>
                  </a:lnTo>
                  <a:lnTo>
                    <a:pt x="53614" y="121178"/>
                  </a:lnTo>
                  <a:lnTo>
                    <a:pt x="76929" y="119365"/>
                  </a:lnTo>
                  <a:lnTo>
                    <a:pt x="98507" y="108367"/>
                  </a:lnTo>
                  <a:lnTo>
                    <a:pt x="114125" y="89848"/>
                  </a:lnTo>
                  <a:lnTo>
                    <a:pt x="121188" y="67558"/>
                  </a:lnTo>
                  <a:lnTo>
                    <a:pt x="119379" y="44248"/>
                  </a:lnTo>
                  <a:lnTo>
                    <a:pt x="108381" y="22673"/>
                  </a:lnTo>
                  <a:lnTo>
                    <a:pt x="89862" y="7061"/>
                  </a:lnTo>
                  <a:lnTo>
                    <a:pt x="6756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4">
              <a:extLst>
                <a:ext uri="{FF2B5EF4-FFF2-40B4-BE49-F238E27FC236}">
                  <a16:creationId xmlns:a16="http://schemas.microsoft.com/office/drawing/2014/main" id="{7378E629-E5D9-B728-74F7-BA95CB9A18A7}"/>
                </a:ext>
              </a:extLst>
            </p:cNvPr>
            <p:cNvSpPr/>
            <p:nvPr/>
          </p:nvSpPr>
          <p:spPr>
            <a:xfrm>
              <a:off x="1364266" y="979039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39" y="98482"/>
                  </a:lnTo>
                  <a:lnTo>
                    <a:pt x="44674" y="105344"/>
                  </a:lnTo>
                  <a:lnTo>
                    <a:pt x="65080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5">
              <a:extLst>
                <a:ext uri="{FF2B5EF4-FFF2-40B4-BE49-F238E27FC236}">
                  <a16:creationId xmlns:a16="http://schemas.microsoft.com/office/drawing/2014/main" id="{C0542585-0AA1-911A-8F72-A1F7F75D4E43}"/>
                </a:ext>
              </a:extLst>
            </p:cNvPr>
            <p:cNvSpPr/>
            <p:nvPr/>
          </p:nvSpPr>
          <p:spPr>
            <a:xfrm>
              <a:off x="1382615" y="988068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69" y="0"/>
                  </a:moveTo>
                  <a:lnTo>
                    <a:pt x="44254" y="1814"/>
                  </a:lnTo>
                  <a:lnTo>
                    <a:pt x="22666" y="12811"/>
                  </a:lnTo>
                  <a:lnTo>
                    <a:pt x="7053" y="31320"/>
                  </a:lnTo>
                  <a:lnTo>
                    <a:pt x="0" y="53612"/>
                  </a:lnTo>
                  <a:lnTo>
                    <a:pt x="1816" y="76926"/>
                  </a:lnTo>
                  <a:lnTo>
                    <a:pt x="12813" y="98504"/>
                  </a:lnTo>
                  <a:lnTo>
                    <a:pt x="31323" y="114122"/>
                  </a:lnTo>
                  <a:lnTo>
                    <a:pt x="53614" y="121186"/>
                  </a:lnTo>
                  <a:lnTo>
                    <a:pt x="76929" y="119377"/>
                  </a:lnTo>
                  <a:lnTo>
                    <a:pt x="98507" y="108378"/>
                  </a:lnTo>
                  <a:lnTo>
                    <a:pt x="114125" y="89860"/>
                  </a:lnTo>
                  <a:lnTo>
                    <a:pt x="121188" y="67569"/>
                  </a:lnTo>
                  <a:lnTo>
                    <a:pt x="119379" y="44260"/>
                  </a:lnTo>
                  <a:lnTo>
                    <a:pt x="108381" y="22685"/>
                  </a:lnTo>
                  <a:lnTo>
                    <a:pt x="89862" y="7059"/>
                  </a:lnTo>
                  <a:lnTo>
                    <a:pt x="6756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6">
              <a:extLst>
                <a:ext uri="{FF2B5EF4-FFF2-40B4-BE49-F238E27FC236}">
                  <a16:creationId xmlns:a16="http://schemas.microsoft.com/office/drawing/2014/main" id="{F03A8E95-C28F-7D3D-1024-F4362389A871}"/>
                </a:ext>
              </a:extLst>
            </p:cNvPr>
            <p:cNvSpPr/>
            <p:nvPr/>
          </p:nvSpPr>
          <p:spPr>
            <a:xfrm>
              <a:off x="1390531" y="988860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43" y="98482"/>
                  </a:lnTo>
                  <a:lnTo>
                    <a:pt x="44685" y="105344"/>
                  </a:lnTo>
                  <a:lnTo>
                    <a:pt x="65093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97">
              <a:extLst>
                <a:ext uri="{FF2B5EF4-FFF2-40B4-BE49-F238E27FC236}">
                  <a16:creationId xmlns:a16="http://schemas.microsoft.com/office/drawing/2014/main" id="{A77DE669-A21B-FE02-8914-0DFADB234851}"/>
                </a:ext>
              </a:extLst>
            </p:cNvPr>
            <p:cNvSpPr/>
            <p:nvPr/>
          </p:nvSpPr>
          <p:spPr>
            <a:xfrm>
              <a:off x="1614224" y="9532972"/>
              <a:ext cx="320040" cy="287655"/>
            </a:xfrm>
            <a:custGeom>
              <a:avLst/>
              <a:gdLst/>
              <a:ahLst/>
              <a:cxnLst/>
              <a:rect l="l" t="t" r="r" b="b"/>
              <a:pathLst>
                <a:path w="320039" h="287654">
                  <a:moveTo>
                    <a:pt x="319581" y="0"/>
                  </a:moveTo>
                  <a:lnTo>
                    <a:pt x="165921" y="37716"/>
                  </a:lnTo>
                  <a:lnTo>
                    <a:pt x="128655" y="397"/>
                  </a:lnTo>
                  <a:lnTo>
                    <a:pt x="88458" y="89808"/>
                  </a:lnTo>
                  <a:lnTo>
                    <a:pt x="0" y="28082"/>
                  </a:lnTo>
                  <a:lnTo>
                    <a:pt x="12708" y="166316"/>
                  </a:lnTo>
                  <a:lnTo>
                    <a:pt x="14879" y="192706"/>
                  </a:lnTo>
                  <a:lnTo>
                    <a:pt x="101012" y="287205"/>
                  </a:lnTo>
                  <a:lnTo>
                    <a:pt x="300776" y="164267"/>
                  </a:lnTo>
                  <a:lnTo>
                    <a:pt x="252002" y="139618"/>
                  </a:lnTo>
                  <a:lnTo>
                    <a:pt x="319581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98">
              <a:extLst>
                <a:ext uri="{FF2B5EF4-FFF2-40B4-BE49-F238E27FC236}">
                  <a16:creationId xmlns:a16="http://schemas.microsoft.com/office/drawing/2014/main" id="{F22F5AAA-AB35-487A-8334-9E1599DE2EE6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36331" y="9577433"/>
              <a:ext cx="444074" cy="466719"/>
            </a:xfrm>
            <a:prstGeom prst="rect">
              <a:avLst/>
            </a:prstGeom>
          </p:spPr>
        </p:pic>
        <p:sp>
          <p:nvSpPr>
            <p:cNvPr id="102" name="object 99">
              <a:extLst>
                <a:ext uri="{FF2B5EF4-FFF2-40B4-BE49-F238E27FC236}">
                  <a16:creationId xmlns:a16="http://schemas.microsoft.com/office/drawing/2014/main" id="{B37CD14A-8FE1-F174-8599-2E9CF823CD54}"/>
                </a:ext>
              </a:extLst>
            </p:cNvPr>
            <p:cNvSpPr/>
            <p:nvPr/>
          </p:nvSpPr>
          <p:spPr>
            <a:xfrm>
              <a:off x="1898993" y="9625886"/>
              <a:ext cx="414020" cy="291465"/>
            </a:xfrm>
            <a:custGeom>
              <a:avLst/>
              <a:gdLst/>
              <a:ahLst/>
              <a:cxnLst/>
              <a:rect l="l" t="t" r="r" b="b"/>
              <a:pathLst>
                <a:path w="414019" h="291465">
                  <a:moveTo>
                    <a:pt x="206998" y="0"/>
                  </a:moveTo>
                  <a:lnTo>
                    <a:pt x="104017" y="66055"/>
                  </a:lnTo>
                  <a:lnTo>
                    <a:pt x="32926" y="112343"/>
                  </a:lnTo>
                  <a:lnTo>
                    <a:pt x="0" y="135221"/>
                  </a:lnTo>
                  <a:lnTo>
                    <a:pt x="117273" y="291153"/>
                  </a:lnTo>
                  <a:lnTo>
                    <a:pt x="344984" y="180758"/>
                  </a:lnTo>
                  <a:lnTo>
                    <a:pt x="295299" y="149011"/>
                  </a:lnTo>
                  <a:lnTo>
                    <a:pt x="413966" y="17947"/>
                  </a:lnTo>
                  <a:lnTo>
                    <a:pt x="213878" y="30355"/>
                  </a:lnTo>
                  <a:lnTo>
                    <a:pt x="206998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0">
              <a:extLst>
                <a:ext uri="{FF2B5EF4-FFF2-40B4-BE49-F238E27FC236}">
                  <a16:creationId xmlns:a16="http://schemas.microsoft.com/office/drawing/2014/main" id="{71689AB0-73C9-7A52-098F-57BEB414381A}"/>
                </a:ext>
              </a:extLst>
            </p:cNvPr>
            <p:cNvSpPr/>
            <p:nvPr/>
          </p:nvSpPr>
          <p:spPr>
            <a:xfrm>
              <a:off x="2044752" y="9679695"/>
              <a:ext cx="208915" cy="98425"/>
            </a:xfrm>
            <a:custGeom>
              <a:avLst/>
              <a:gdLst/>
              <a:ahLst/>
              <a:cxnLst/>
              <a:rect l="l" t="t" r="r" b="b"/>
              <a:pathLst>
                <a:path w="208914" h="98425">
                  <a:moveTo>
                    <a:pt x="208873" y="0"/>
                  </a:moveTo>
                  <a:lnTo>
                    <a:pt x="167481" y="2753"/>
                  </a:lnTo>
                  <a:lnTo>
                    <a:pt x="116425" y="44145"/>
                  </a:lnTo>
                  <a:lnTo>
                    <a:pt x="69505" y="23444"/>
                  </a:lnTo>
                  <a:lnTo>
                    <a:pt x="0" y="57380"/>
                  </a:lnTo>
                  <a:lnTo>
                    <a:pt x="52940" y="97976"/>
                  </a:lnTo>
                  <a:lnTo>
                    <a:pt x="79170" y="55181"/>
                  </a:lnTo>
                  <a:lnTo>
                    <a:pt x="130215" y="57956"/>
                  </a:lnTo>
                  <a:lnTo>
                    <a:pt x="170225" y="11025"/>
                  </a:lnTo>
                  <a:lnTo>
                    <a:pt x="208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1">
              <a:extLst>
                <a:ext uri="{FF2B5EF4-FFF2-40B4-BE49-F238E27FC236}">
                  <a16:creationId xmlns:a16="http://schemas.microsoft.com/office/drawing/2014/main" id="{EFD0E721-B682-367F-8FC8-04C315226331}"/>
                </a:ext>
              </a:extLst>
            </p:cNvPr>
            <p:cNvSpPr/>
            <p:nvPr/>
          </p:nvSpPr>
          <p:spPr>
            <a:xfrm>
              <a:off x="1838291" y="9733501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8991" y="0"/>
                  </a:moveTo>
                  <a:lnTo>
                    <a:pt x="66565" y="8567"/>
                  </a:lnTo>
                  <a:lnTo>
                    <a:pt x="31921" y="31932"/>
                  </a:lnTo>
                  <a:lnTo>
                    <a:pt x="8564" y="66583"/>
                  </a:lnTo>
                  <a:lnTo>
                    <a:pt x="0" y="109012"/>
                  </a:lnTo>
                  <a:lnTo>
                    <a:pt x="8564" y="151441"/>
                  </a:lnTo>
                  <a:lnTo>
                    <a:pt x="31921" y="186092"/>
                  </a:lnTo>
                  <a:lnTo>
                    <a:pt x="66565" y="209456"/>
                  </a:lnTo>
                  <a:lnTo>
                    <a:pt x="108991" y="218024"/>
                  </a:lnTo>
                  <a:lnTo>
                    <a:pt x="151429" y="209456"/>
                  </a:lnTo>
                  <a:lnTo>
                    <a:pt x="186079" y="186092"/>
                  </a:lnTo>
                  <a:lnTo>
                    <a:pt x="209438" y="151441"/>
                  </a:lnTo>
                  <a:lnTo>
                    <a:pt x="218003" y="109012"/>
                  </a:lnTo>
                  <a:lnTo>
                    <a:pt x="209438" y="66583"/>
                  </a:lnTo>
                  <a:lnTo>
                    <a:pt x="186079" y="31932"/>
                  </a:lnTo>
                  <a:lnTo>
                    <a:pt x="151429" y="8567"/>
                  </a:lnTo>
                  <a:lnTo>
                    <a:pt x="10899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2">
              <a:extLst>
                <a:ext uri="{FF2B5EF4-FFF2-40B4-BE49-F238E27FC236}">
                  <a16:creationId xmlns:a16="http://schemas.microsoft.com/office/drawing/2014/main" id="{931740C7-464E-5D83-9977-B4389261FFD6}"/>
                </a:ext>
              </a:extLst>
            </p:cNvPr>
            <p:cNvSpPr/>
            <p:nvPr/>
          </p:nvSpPr>
          <p:spPr>
            <a:xfrm>
              <a:off x="1852100" y="9747291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180" y="0"/>
                  </a:moveTo>
                  <a:lnTo>
                    <a:pt x="58124" y="7486"/>
                  </a:lnTo>
                  <a:lnTo>
                    <a:pt x="27870" y="27899"/>
                  </a:lnTo>
                  <a:lnTo>
                    <a:pt x="7477" y="58168"/>
                  </a:lnTo>
                  <a:lnTo>
                    <a:pt x="0" y="95222"/>
                  </a:lnTo>
                  <a:lnTo>
                    <a:pt x="7477" y="132289"/>
                  </a:lnTo>
                  <a:lnTo>
                    <a:pt x="27870" y="162556"/>
                  </a:lnTo>
                  <a:lnTo>
                    <a:pt x="58124" y="182962"/>
                  </a:lnTo>
                  <a:lnTo>
                    <a:pt x="95180" y="190444"/>
                  </a:lnTo>
                  <a:lnTo>
                    <a:pt x="132247" y="182962"/>
                  </a:lnTo>
                  <a:lnTo>
                    <a:pt x="162514" y="162556"/>
                  </a:lnTo>
                  <a:lnTo>
                    <a:pt x="182920" y="132289"/>
                  </a:lnTo>
                  <a:lnTo>
                    <a:pt x="190402" y="95222"/>
                  </a:lnTo>
                  <a:lnTo>
                    <a:pt x="182920" y="58168"/>
                  </a:lnTo>
                  <a:lnTo>
                    <a:pt x="162514" y="27899"/>
                  </a:lnTo>
                  <a:lnTo>
                    <a:pt x="132247" y="7486"/>
                  </a:lnTo>
                  <a:lnTo>
                    <a:pt x="9518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3">
              <a:extLst>
                <a:ext uri="{FF2B5EF4-FFF2-40B4-BE49-F238E27FC236}">
                  <a16:creationId xmlns:a16="http://schemas.microsoft.com/office/drawing/2014/main" id="{099FB83A-5977-247D-4485-B19EBA927E75}"/>
                </a:ext>
              </a:extLst>
            </p:cNvPr>
            <p:cNvSpPr/>
            <p:nvPr/>
          </p:nvSpPr>
          <p:spPr>
            <a:xfrm>
              <a:off x="1710653" y="9828717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8991" y="0"/>
                  </a:moveTo>
                  <a:lnTo>
                    <a:pt x="66565" y="8567"/>
                  </a:lnTo>
                  <a:lnTo>
                    <a:pt x="31921" y="31932"/>
                  </a:lnTo>
                  <a:lnTo>
                    <a:pt x="8564" y="66583"/>
                  </a:lnTo>
                  <a:lnTo>
                    <a:pt x="0" y="109012"/>
                  </a:lnTo>
                  <a:lnTo>
                    <a:pt x="8564" y="151441"/>
                  </a:lnTo>
                  <a:lnTo>
                    <a:pt x="31921" y="186092"/>
                  </a:lnTo>
                  <a:lnTo>
                    <a:pt x="66565" y="209456"/>
                  </a:lnTo>
                  <a:lnTo>
                    <a:pt x="108991" y="218024"/>
                  </a:lnTo>
                  <a:lnTo>
                    <a:pt x="151420" y="209456"/>
                  </a:lnTo>
                  <a:lnTo>
                    <a:pt x="186071" y="186092"/>
                  </a:lnTo>
                  <a:lnTo>
                    <a:pt x="209435" y="151441"/>
                  </a:lnTo>
                  <a:lnTo>
                    <a:pt x="218003" y="109012"/>
                  </a:lnTo>
                  <a:lnTo>
                    <a:pt x="209435" y="66583"/>
                  </a:lnTo>
                  <a:lnTo>
                    <a:pt x="186071" y="31932"/>
                  </a:lnTo>
                  <a:lnTo>
                    <a:pt x="151420" y="8567"/>
                  </a:lnTo>
                  <a:lnTo>
                    <a:pt x="10899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4">
              <a:extLst>
                <a:ext uri="{FF2B5EF4-FFF2-40B4-BE49-F238E27FC236}">
                  <a16:creationId xmlns:a16="http://schemas.microsoft.com/office/drawing/2014/main" id="{993042F5-B1A5-F774-1722-AF5A803CC5D5}"/>
                </a:ext>
              </a:extLst>
            </p:cNvPr>
            <p:cNvSpPr/>
            <p:nvPr/>
          </p:nvSpPr>
          <p:spPr>
            <a:xfrm>
              <a:off x="1724423" y="9842507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211" y="0"/>
                  </a:moveTo>
                  <a:lnTo>
                    <a:pt x="58159" y="7486"/>
                  </a:lnTo>
                  <a:lnTo>
                    <a:pt x="27894" y="27899"/>
                  </a:lnTo>
                  <a:lnTo>
                    <a:pt x="7485" y="58168"/>
                  </a:lnTo>
                  <a:lnTo>
                    <a:pt x="0" y="95222"/>
                  </a:lnTo>
                  <a:lnTo>
                    <a:pt x="7485" y="132276"/>
                  </a:lnTo>
                  <a:lnTo>
                    <a:pt x="27894" y="162544"/>
                  </a:lnTo>
                  <a:lnTo>
                    <a:pt x="58159" y="182957"/>
                  </a:lnTo>
                  <a:lnTo>
                    <a:pt x="95211" y="190444"/>
                  </a:lnTo>
                  <a:lnTo>
                    <a:pt x="132278" y="182957"/>
                  </a:lnTo>
                  <a:lnTo>
                    <a:pt x="162546" y="162544"/>
                  </a:lnTo>
                  <a:lnTo>
                    <a:pt x="182951" y="132276"/>
                  </a:lnTo>
                  <a:lnTo>
                    <a:pt x="190433" y="95222"/>
                  </a:lnTo>
                  <a:lnTo>
                    <a:pt x="182951" y="58168"/>
                  </a:lnTo>
                  <a:lnTo>
                    <a:pt x="162546" y="27899"/>
                  </a:lnTo>
                  <a:lnTo>
                    <a:pt x="132278" y="7486"/>
                  </a:lnTo>
                  <a:lnTo>
                    <a:pt x="95211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5">
              <a:extLst>
                <a:ext uri="{FF2B5EF4-FFF2-40B4-BE49-F238E27FC236}">
                  <a16:creationId xmlns:a16="http://schemas.microsoft.com/office/drawing/2014/main" id="{9F345421-02A9-78E2-CAB6-DA3028AD976C}"/>
                </a:ext>
              </a:extLst>
            </p:cNvPr>
            <p:cNvSpPr/>
            <p:nvPr/>
          </p:nvSpPr>
          <p:spPr>
            <a:xfrm>
              <a:off x="1981753" y="9846658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9022" y="0"/>
                  </a:moveTo>
                  <a:lnTo>
                    <a:pt x="66592" y="8567"/>
                  </a:lnTo>
                  <a:lnTo>
                    <a:pt x="31937" y="31932"/>
                  </a:lnTo>
                  <a:lnTo>
                    <a:pt x="8569" y="66583"/>
                  </a:lnTo>
                  <a:lnTo>
                    <a:pt x="0" y="109012"/>
                  </a:lnTo>
                  <a:lnTo>
                    <a:pt x="8569" y="151441"/>
                  </a:lnTo>
                  <a:lnTo>
                    <a:pt x="31937" y="186092"/>
                  </a:lnTo>
                  <a:lnTo>
                    <a:pt x="66592" y="209456"/>
                  </a:lnTo>
                  <a:lnTo>
                    <a:pt x="109022" y="218024"/>
                  </a:lnTo>
                  <a:lnTo>
                    <a:pt x="151451" y="209456"/>
                  </a:lnTo>
                  <a:lnTo>
                    <a:pt x="186102" y="186092"/>
                  </a:lnTo>
                  <a:lnTo>
                    <a:pt x="209467" y="151441"/>
                  </a:lnTo>
                  <a:lnTo>
                    <a:pt x="218035" y="109012"/>
                  </a:lnTo>
                  <a:lnTo>
                    <a:pt x="209467" y="66583"/>
                  </a:lnTo>
                  <a:lnTo>
                    <a:pt x="186102" y="31932"/>
                  </a:lnTo>
                  <a:lnTo>
                    <a:pt x="151451" y="8567"/>
                  </a:lnTo>
                  <a:lnTo>
                    <a:pt x="109022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6">
              <a:extLst>
                <a:ext uri="{FF2B5EF4-FFF2-40B4-BE49-F238E27FC236}">
                  <a16:creationId xmlns:a16="http://schemas.microsoft.com/office/drawing/2014/main" id="{02670BC2-2ACE-FA4F-B647-33E5C9057B55}"/>
                </a:ext>
              </a:extLst>
            </p:cNvPr>
            <p:cNvSpPr/>
            <p:nvPr/>
          </p:nvSpPr>
          <p:spPr>
            <a:xfrm>
              <a:off x="1995582" y="9860448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180" y="0"/>
                  </a:moveTo>
                  <a:lnTo>
                    <a:pt x="58133" y="7482"/>
                  </a:lnTo>
                  <a:lnTo>
                    <a:pt x="27878" y="27887"/>
                  </a:lnTo>
                  <a:lnTo>
                    <a:pt x="7480" y="58155"/>
                  </a:lnTo>
                  <a:lnTo>
                    <a:pt x="0" y="95222"/>
                  </a:lnTo>
                  <a:lnTo>
                    <a:pt x="7480" y="132276"/>
                  </a:lnTo>
                  <a:lnTo>
                    <a:pt x="27878" y="162544"/>
                  </a:lnTo>
                  <a:lnTo>
                    <a:pt x="58133" y="182957"/>
                  </a:lnTo>
                  <a:lnTo>
                    <a:pt x="95180" y="190444"/>
                  </a:lnTo>
                  <a:lnTo>
                    <a:pt x="132247" y="182957"/>
                  </a:lnTo>
                  <a:lnTo>
                    <a:pt x="162514" y="162544"/>
                  </a:lnTo>
                  <a:lnTo>
                    <a:pt x="182920" y="132276"/>
                  </a:lnTo>
                  <a:lnTo>
                    <a:pt x="190402" y="95222"/>
                  </a:lnTo>
                  <a:lnTo>
                    <a:pt x="182920" y="58155"/>
                  </a:lnTo>
                  <a:lnTo>
                    <a:pt x="162514" y="27887"/>
                  </a:lnTo>
                  <a:lnTo>
                    <a:pt x="132247" y="7482"/>
                  </a:lnTo>
                  <a:lnTo>
                    <a:pt x="9518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07">
              <a:extLst>
                <a:ext uri="{FF2B5EF4-FFF2-40B4-BE49-F238E27FC236}">
                  <a16:creationId xmlns:a16="http://schemas.microsoft.com/office/drawing/2014/main" id="{19AB9C8F-1720-63EA-483C-E3FB4A78A933}"/>
                </a:ext>
              </a:extLst>
            </p:cNvPr>
            <p:cNvSpPr/>
            <p:nvPr/>
          </p:nvSpPr>
          <p:spPr>
            <a:xfrm>
              <a:off x="1852079" y="9882115"/>
              <a:ext cx="172085" cy="172085"/>
            </a:xfrm>
            <a:custGeom>
              <a:avLst/>
              <a:gdLst/>
              <a:ahLst/>
              <a:cxnLst/>
              <a:rect l="l" t="t" r="r" b="b"/>
              <a:pathLst>
                <a:path w="172085" h="172084">
                  <a:moveTo>
                    <a:pt x="86039" y="0"/>
                  </a:moveTo>
                  <a:lnTo>
                    <a:pt x="52540" y="6758"/>
                  </a:lnTo>
                  <a:lnTo>
                    <a:pt x="25192" y="25189"/>
                  </a:lnTo>
                  <a:lnTo>
                    <a:pt x="6758" y="52527"/>
                  </a:lnTo>
                  <a:lnTo>
                    <a:pt x="0" y="86007"/>
                  </a:lnTo>
                  <a:lnTo>
                    <a:pt x="6758" y="119493"/>
                  </a:lnTo>
                  <a:lnTo>
                    <a:pt x="25192" y="146842"/>
                  </a:lnTo>
                  <a:lnTo>
                    <a:pt x="52540" y="165284"/>
                  </a:lnTo>
                  <a:lnTo>
                    <a:pt x="86039" y="172047"/>
                  </a:lnTo>
                  <a:lnTo>
                    <a:pt x="119510" y="165284"/>
                  </a:lnTo>
                  <a:lnTo>
                    <a:pt x="146850" y="146842"/>
                  </a:lnTo>
                  <a:lnTo>
                    <a:pt x="165286" y="119493"/>
                  </a:lnTo>
                  <a:lnTo>
                    <a:pt x="172047" y="86007"/>
                  </a:lnTo>
                  <a:lnTo>
                    <a:pt x="165286" y="52527"/>
                  </a:lnTo>
                  <a:lnTo>
                    <a:pt x="146850" y="25189"/>
                  </a:lnTo>
                  <a:lnTo>
                    <a:pt x="119510" y="6758"/>
                  </a:lnTo>
                  <a:lnTo>
                    <a:pt x="8603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08">
              <a:extLst>
                <a:ext uri="{FF2B5EF4-FFF2-40B4-BE49-F238E27FC236}">
                  <a16:creationId xmlns:a16="http://schemas.microsoft.com/office/drawing/2014/main" id="{73E6973B-804C-A3DD-9B5D-9D252613BC80}"/>
                </a:ext>
              </a:extLst>
            </p:cNvPr>
            <p:cNvSpPr/>
            <p:nvPr/>
          </p:nvSpPr>
          <p:spPr>
            <a:xfrm>
              <a:off x="420535" y="9489039"/>
              <a:ext cx="1593215" cy="554355"/>
            </a:xfrm>
            <a:custGeom>
              <a:avLst/>
              <a:gdLst/>
              <a:ahLst/>
              <a:cxnLst/>
              <a:rect l="l" t="t" r="r" b="b"/>
              <a:pathLst>
                <a:path w="1593214" h="554354">
                  <a:moveTo>
                    <a:pt x="518985" y="185851"/>
                  </a:moveTo>
                  <a:lnTo>
                    <a:pt x="450303" y="52603"/>
                  </a:lnTo>
                  <a:lnTo>
                    <a:pt x="369100" y="0"/>
                  </a:lnTo>
                  <a:lnTo>
                    <a:pt x="277380" y="15481"/>
                  </a:lnTo>
                  <a:lnTo>
                    <a:pt x="221195" y="84937"/>
                  </a:lnTo>
                  <a:lnTo>
                    <a:pt x="206870" y="148932"/>
                  </a:lnTo>
                  <a:lnTo>
                    <a:pt x="112293" y="127508"/>
                  </a:lnTo>
                  <a:lnTo>
                    <a:pt x="12661" y="171970"/>
                  </a:lnTo>
                  <a:lnTo>
                    <a:pt x="0" y="293801"/>
                  </a:lnTo>
                  <a:lnTo>
                    <a:pt x="77279" y="441502"/>
                  </a:lnTo>
                  <a:lnTo>
                    <a:pt x="248196" y="511657"/>
                  </a:lnTo>
                  <a:lnTo>
                    <a:pt x="365125" y="508850"/>
                  </a:lnTo>
                  <a:lnTo>
                    <a:pt x="410819" y="440956"/>
                  </a:lnTo>
                  <a:lnTo>
                    <a:pt x="514667" y="402920"/>
                  </a:lnTo>
                  <a:lnTo>
                    <a:pt x="518985" y="185851"/>
                  </a:lnTo>
                  <a:close/>
                </a:path>
                <a:path w="1593214" h="554354">
                  <a:moveTo>
                    <a:pt x="1592707" y="479094"/>
                  </a:moveTo>
                  <a:lnTo>
                    <a:pt x="1586801" y="449846"/>
                  </a:lnTo>
                  <a:lnTo>
                    <a:pt x="1570697" y="425970"/>
                  </a:lnTo>
                  <a:lnTo>
                    <a:pt x="1546809" y="409867"/>
                  </a:lnTo>
                  <a:lnTo>
                    <a:pt x="1517548" y="403961"/>
                  </a:lnTo>
                  <a:lnTo>
                    <a:pt x="1488313" y="409867"/>
                  </a:lnTo>
                  <a:lnTo>
                    <a:pt x="1464437" y="425970"/>
                  </a:lnTo>
                  <a:lnTo>
                    <a:pt x="1448333" y="449846"/>
                  </a:lnTo>
                  <a:lnTo>
                    <a:pt x="1442427" y="479094"/>
                  </a:lnTo>
                  <a:lnTo>
                    <a:pt x="1448333" y="508342"/>
                  </a:lnTo>
                  <a:lnTo>
                    <a:pt x="1464437" y="532244"/>
                  </a:lnTo>
                  <a:lnTo>
                    <a:pt x="1488313" y="548347"/>
                  </a:lnTo>
                  <a:lnTo>
                    <a:pt x="1517548" y="554253"/>
                  </a:lnTo>
                  <a:lnTo>
                    <a:pt x="1546809" y="548347"/>
                  </a:lnTo>
                  <a:lnTo>
                    <a:pt x="1570697" y="532244"/>
                  </a:lnTo>
                  <a:lnTo>
                    <a:pt x="1586801" y="508342"/>
                  </a:lnTo>
                  <a:lnTo>
                    <a:pt x="1592707" y="479094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09">
              <a:extLst>
                <a:ext uri="{FF2B5EF4-FFF2-40B4-BE49-F238E27FC236}">
                  <a16:creationId xmlns:a16="http://schemas.microsoft.com/office/drawing/2014/main" id="{B04D9E9A-9D0C-BA7D-EEFD-0023402F5356}"/>
                </a:ext>
              </a:extLst>
            </p:cNvPr>
            <p:cNvSpPr/>
            <p:nvPr/>
          </p:nvSpPr>
          <p:spPr>
            <a:xfrm>
              <a:off x="663401" y="9533567"/>
              <a:ext cx="508000" cy="478155"/>
            </a:xfrm>
            <a:custGeom>
              <a:avLst/>
              <a:gdLst/>
              <a:ahLst/>
              <a:cxnLst/>
              <a:rect l="l" t="t" r="r" b="b"/>
              <a:pathLst>
                <a:path w="508000" h="478154">
                  <a:moveTo>
                    <a:pt x="427672" y="0"/>
                  </a:moveTo>
                  <a:lnTo>
                    <a:pt x="320461" y="20271"/>
                  </a:lnTo>
                  <a:lnTo>
                    <a:pt x="254934" y="91735"/>
                  </a:lnTo>
                  <a:lnTo>
                    <a:pt x="183460" y="40532"/>
                  </a:lnTo>
                  <a:lnTo>
                    <a:pt x="100091" y="40532"/>
                  </a:lnTo>
                  <a:lnTo>
                    <a:pt x="0" y="151293"/>
                  </a:lnTo>
                  <a:lnTo>
                    <a:pt x="34564" y="321665"/>
                  </a:lnTo>
                  <a:lnTo>
                    <a:pt x="171534" y="469378"/>
                  </a:lnTo>
                  <a:lnTo>
                    <a:pt x="253751" y="447934"/>
                  </a:lnTo>
                  <a:lnTo>
                    <a:pt x="329979" y="477723"/>
                  </a:lnTo>
                  <a:lnTo>
                    <a:pt x="427672" y="413380"/>
                  </a:lnTo>
                  <a:lnTo>
                    <a:pt x="507492" y="92929"/>
                  </a:lnTo>
                  <a:lnTo>
                    <a:pt x="427672" y="0"/>
                  </a:lnTo>
                  <a:close/>
                </a:path>
              </a:pathLst>
            </a:custGeom>
            <a:solidFill>
              <a:srgbClr val="FDC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3" name="object 110">
              <a:extLst>
                <a:ext uri="{FF2B5EF4-FFF2-40B4-BE49-F238E27FC236}">
                  <a16:creationId xmlns:a16="http://schemas.microsoft.com/office/drawing/2014/main" id="{2EDD8220-6224-FACD-0974-FF3E69056A0E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7604" y="9689975"/>
              <a:ext cx="159105" cy="203711"/>
            </a:xfrm>
            <a:prstGeom prst="rect">
              <a:avLst/>
            </a:prstGeom>
          </p:spPr>
        </p:pic>
        <p:sp>
          <p:nvSpPr>
            <p:cNvPr id="114" name="object 111">
              <a:extLst>
                <a:ext uri="{FF2B5EF4-FFF2-40B4-BE49-F238E27FC236}">
                  <a16:creationId xmlns:a16="http://schemas.microsoft.com/office/drawing/2014/main" id="{5BDD0568-DD05-99DF-3A18-96DC16DAEEC6}"/>
                </a:ext>
              </a:extLst>
            </p:cNvPr>
            <p:cNvSpPr/>
            <p:nvPr/>
          </p:nvSpPr>
          <p:spPr>
            <a:xfrm>
              <a:off x="979508" y="9546967"/>
              <a:ext cx="358140" cy="497840"/>
            </a:xfrm>
            <a:custGeom>
              <a:avLst/>
              <a:gdLst/>
              <a:ahLst/>
              <a:cxnLst/>
              <a:rect l="l" t="t" r="r" b="b"/>
              <a:pathLst>
                <a:path w="358140" h="497840">
                  <a:moveTo>
                    <a:pt x="198234" y="0"/>
                  </a:moveTo>
                  <a:lnTo>
                    <a:pt x="182434" y="38030"/>
                  </a:lnTo>
                  <a:lnTo>
                    <a:pt x="218449" y="56919"/>
                  </a:lnTo>
                  <a:lnTo>
                    <a:pt x="250546" y="82403"/>
                  </a:lnTo>
                  <a:lnTo>
                    <a:pt x="277654" y="114071"/>
                  </a:lnTo>
                  <a:lnTo>
                    <a:pt x="298702" y="151513"/>
                  </a:lnTo>
                  <a:lnTo>
                    <a:pt x="313496" y="199406"/>
                  </a:lnTo>
                  <a:lnTo>
                    <a:pt x="316937" y="247827"/>
                  </a:lnTo>
                  <a:lnTo>
                    <a:pt x="309696" y="295059"/>
                  </a:lnTo>
                  <a:lnTo>
                    <a:pt x="292440" y="339382"/>
                  </a:lnTo>
                  <a:lnTo>
                    <a:pt x="265839" y="379080"/>
                  </a:lnTo>
                  <a:lnTo>
                    <a:pt x="230559" y="412433"/>
                  </a:lnTo>
                  <a:lnTo>
                    <a:pt x="187271" y="437724"/>
                  </a:lnTo>
                  <a:lnTo>
                    <a:pt x="143986" y="451602"/>
                  </a:lnTo>
                  <a:lnTo>
                    <a:pt x="100125" y="456136"/>
                  </a:lnTo>
                  <a:lnTo>
                    <a:pt x="56967" y="451817"/>
                  </a:lnTo>
                  <a:lnTo>
                    <a:pt x="15790" y="439138"/>
                  </a:lnTo>
                  <a:lnTo>
                    <a:pt x="0" y="477168"/>
                  </a:lnTo>
                  <a:lnTo>
                    <a:pt x="48939" y="492210"/>
                  </a:lnTo>
                  <a:lnTo>
                    <a:pt x="100244" y="497329"/>
                  </a:lnTo>
                  <a:lnTo>
                    <a:pt x="152398" y="491930"/>
                  </a:lnTo>
                  <a:lnTo>
                    <a:pt x="203889" y="475420"/>
                  </a:lnTo>
                  <a:lnTo>
                    <a:pt x="244721" y="452926"/>
                  </a:lnTo>
                  <a:lnTo>
                    <a:pt x="279899" y="424352"/>
                  </a:lnTo>
                  <a:lnTo>
                    <a:pt x="309050" y="390662"/>
                  </a:lnTo>
                  <a:lnTo>
                    <a:pt x="331798" y="352816"/>
                  </a:lnTo>
                  <a:lnTo>
                    <a:pt x="347769" y="311777"/>
                  </a:lnTo>
                  <a:lnTo>
                    <a:pt x="356591" y="268507"/>
                  </a:lnTo>
                  <a:lnTo>
                    <a:pt x="357887" y="223967"/>
                  </a:lnTo>
                  <a:lnTo>
                    <a:pt x="351284" y="179120"/>
                  </a:lnTo>
                  <a:lnTo>
                    <a:pt x="336408" y="134927"/>
                  </a:lnTo>
                  <a:lnTo>
                    <a:pt x="311391" y="90433"/>
                  </a:lnTo>
                  <a:lnTo>
                    <a:pt x="279179" y="52786"/>
                  </a:lnTo>
                  <a:lnTo>
                    <a:pt x="241039" y="22478"/>
                  </a:lnTo>
                  <a:lnTo>
                    <a:pt x="198234" y="0"/>
                  </a:lnTo>
                  <a:close/>
                </a:path>
              </a:pathLst>
            </a:custGeom>
            <a:solidFill>
              <a:srgbClr val="FE4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2">
              <a:extLst>
                <a:ext uri="{FF2B5EF4-FFF2-40B4-BE49-F238E27FC236}">
                  <a16:creationId xmlns:a16="http://schemas.microsoft.com/office/drawing/2014/main" id="{FBE43C53-829C-4B9A-5339-6D38F6552181}"/>
                </a:ext>
              </a:extLst>
            </p:cNvPr>
            <p:cNvSpPr/>
            <p:nvPr/>
          </p:nvSpPr>
          <p:spPr>
            <a:xfrm>
              <a:off x="995305" y="9584989"/>
              <a:ext cx="301625" cy="418465"/>
            </a:xfrm>
            <a:custGeom>
              <a:avLst/>
              <a:gdLst/>
              <a:ahLst/>
              <a:cxnLst/>
              <a:rect l="l" t="t" r="r" b="b"/>
              <a:pathLst>
                <a:path w="301625" h="418465">
                  <a:moveTo>
                    <a:pt x="166644" y="0"/>
                  </a:moveTo>
                  <a:lnTo>
                    <a:pt x="0" y="401108"/>
                  </a:lnTo>
                  <a:lnTo>
                    <a:pt x="41177" y="413793"/>
                  </a:lnTo>
                  <a:lnTo>
                    <a:pt x="84335" y="418115"/>
                  </a:lnTo>
                  <a:lnTo>
                    <a:pt x="128196" y="413582"/>
                  </a:lnTo>
                  <a:lnTo>
                    <a:pt x="171481" y="399705"/>
                  </a:lnTo>
                  <a:lnTo>
                    <a:pt x="214769" y="374413"/>
                  </a:lnTo>
                  <a:lnTo>
                    <a:pt x="250047" y="341060"/>
                  </a:lnTo>
                  <a:lnTo>
                    <a:pt x="276647" y="301362"/>
                  </a:lnTo>
                  <a:lnTo>
                    <a:pt x="293902" y="257037"/>
                  </a:lnTo>
                  <a:lnTo>
                    <a:pt x="301143" y="209804"/>
                  </a:lnTo>
                  <a:lnTo>
                    <a:pt x="297702" y="161380"/>
                  </a:lnTo>
                  <a:lnTo>
                    <a:pt x="282912" y="113483"/>
                  </a:lnTo>
                  <a:lnTo>
                    <a:pt x="261867" y="76042"/>
                  </a:lnTo>
                  <a:lnTo>
                    <a:pt x="234755" y="44376"/>
                  </a:lnTo>
                  <a:lnTo>
                    <a:pt x="202655" y="18893"/>
                  </a:lnTo>
                  <a:lnTo>
                    <a:pt x="166644" y="0"/>
                  </a:lnTo>
                  <a:close/>
                </a:path>
              </a:pathLst>
            </a:custGeom>
            <a:solidFill>
              <a:srgbClr val="F593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3">
              <a:extLst>
                <a:ext uri="{FF2B5EF4-FFF2-40B4-BE49-F238E27FC236}">
                  <a16:creationId xmlns:a16="http://schemas.microsoft.com/office/drawing/2014/main" id="{6F9F4B41-1C0B-2621-A0DA-80E2C6BA8520}"/>
                </a:ext>
              </a:extLst>
            </p:cNvPr>
            <p:cNvSpPr/>
            <p:nvPr/>
          </p:nvSpPr>
          <p:spPr>
            <a:xfrm>
              <a:off x="1012641" y="9619966"/>
              <a:ext cx="257175" cy="349250"/>
            </a:xfrm>
            <a:custGeom>
              <a:avLst/>
              <a:gdLst/>
              <a:ahLst/>
              <a:cxnLst/>
              <a:rect l="l" t="t" r="r" b="b"/>
              <a:pathLst>
                <a:path w="257175" h="349250">
                  <a:moveTo>
                    <a:pt x="134456" y="0"/>
                  </a:moveTo>
                  <a:lnTo>
                    <a:pt x="0" y="328450"/>
                  </a:lnTo>
                  <a:lnTo>
                    <a:pt x="41956" y="328147"/>
                  </a:lnTo>
                  <a:lnTo>
                    <a:pt x="66479" y="188528"/>
                  </a:lnTo>
                  <a:lnTo>
                    <a:pt x="102122" y="348732"/>
                  </a:lnTo>
                  <a:lnTo>
                    <a:pt x="183449" y="315047"/>
                  </a:lnTo>
                  <a:lnTo>
                    <a:pt x="185807" y="311129"/>
                  </a:lnTo>
                  <a:lnTo>
                    <a:pt x="176672" y="295009"/>
                  </a:lnTo>
                  <a:lnTo>
                    <a:pt x="147115" y="253354"/>
                  </a:lnTo>
                  <a:lnTo>
                    <a:pt x="88206" y="172832"/>
                  </a:lnTo>
                  <a:lnTo>
                    <a:pt x="256903" y="202988"/>
                  </a:lnTo>
                  <a:lnTo>
                    <a:pt x="254254" y="103923"/>
                  </a:lnTo>
                  <a:lnTo>
                    <a:pt x="93913" y="125326"/>
                  </a:lnTo>
                  <a:lnTo>
                    <a:pt x="183868" y="18282"/>
                  </a:lnTo>
                  <a:lnTo>
                    <a:pt x="134456" y="0"/>
                  </a:lnTo>
                  <a:close/>
                </a:path>
              </a:pathLst>
            </a:custGeom>
            <a:solidFill>
              <a:srgbClr val="F0B6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4">
              <a:extLst>
                <a:ext uri="{FF2B5EF4-FFF2-40B4-BE49-F238E27FC236}">
                  <a16:creationId xmlns:a16="http://schemas.microsoft.com/office/drawing/2014/main" id="{F95EF969-E2F7-F381-03A7-35923707C0EF}"/>
                </a:ext>
              </a:extLst>
            </p:cNvPr>
            <p:cNvSpPr/>
            <p:nvPr/>
          </p:nvSpPr>
          <p:spPr>
            <a:xfrm>
              <a:off x="1115428" y="9335649"/>
              <a:ext cx="433070" cy="196850"/>
            </a:xfrm>
            <a:custGeom>
              <a:avLst/>
              <a:gdLst/>
              <a:ahLst/>
              <a:cxnLst/>
              <a:rect l="l" t="t" r="r" b="b"/>
              <a:pathLst>
                <a:path w="433069" h="196850">
                  <a:moveTo>
                    <a:pt x="81165" y="95173"/>
                  </a:moveTo>
                  <a:lnTo>
                    <a:pt x="33312" y="0"/>
                  </a:lnTo>
                  <a:lnTo>
                    <a:pt x="0" y="118541"/>
                  </a:lnTo>
                  <a:lnTo>
                    <a:pt x="50139" y="196367"/>
                  </a:lnTo>
                  <a:lnTo>
                    <a:pt x="81165" y="95173"/>
                  </a:lnTo>
                  <a:close/>
                </a:path>
                <a:path w="433069" h="196850">
                  <a:moveTo>
                    <a:pt x="432600" y="4038"/>
                  </a:moveTo>
                  <a:lnTo>
                    <a:pt x="181787" y="36106"/>
                  </a:lnTo>
                  <a:lnTo>
                    <a:pt x="74891" y="193306"/>
                  </a:lnTo>
                  <a:lnTo>
                    <a:pt x="291058" y="170789"/>
                  </a:lnTo>
                  <a:lnTo>
                    <a:pt x="432600" y="4038"/>
                  </a:lnTo>
                  <a:close/>
                </a:path>
              </a:pathLst>
            </a:custGeom>
            <a:solidFill>
              <a:srgbClr val="60B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5">
              <a:extLst>
                <a:ext uri="{FF2B5EF4-FFF2-40B4-BE49-F238E27FC236}">
                  <a16:creationId xmlns:a16="http://schemas.microsoft.com/office/drawing/2014/main" id="{871C3274-B5D4-09D0-D07F-6A9E9EF60486}"/>
                </a:ext>
              </a:extLst>
            </p:cNvPr>
            <p:cNvSpPr/>
            <p:nvPr/>
          </p:nvSpPr>
          <p:spPr>
            <a:xfrm>
              <a:off x="432092" y="9467843"/>
              <a:ext cx="1891030" cy="1480185"/>
            </a:xfrm>
            <a:custGeom>
              <a:avLst/>
              <a:gdLst/>
              <a:ahLst/>
              <a:cxnLst/>
              <a:rect l="l" t="t" r="r" b="b"/>
              <a:pathLst>
                <a:path w="1891030" h="1480184">
                  <a:moveTo>
                    <a:pt x="16103" y="617093"/>
                  </a:moveTo>
                  <a:lnTo>
                    <a:pt x="16078" y="610501"/>
                  </a:lnTo>
                  <a:lnTo>
                    <a:pt x="11633" y="606983"/>
                  </a:lnTo>
                  <a:lnTo>
                    <a:pt x="1841" y="604456"/>
                  </a:lnTo>
                  <a:lnTo>
                    <a:pt x="0" y="612508"/>
                  </a:lnTo>
                  <a:lnTo>
                    <a:pt x="2679" y="618426"/>
                  </a:lnTo>
                  <a:lnTo>
                    <a:pt x="7632" y="623468"/>
                  </a:lnTo>
                  <a:lnTo>
                    <a:pt x="12649" y="628865"/>
                  </a:lnTo>
                  <a:lnTo>
                    <a:pt x="16103" y="617093"/>
                  </a:lnTo>
                  <a:close/>
                </a:path>
                <a:path w="1891030" h="1480184">
                  <a:moveTo>
                    <a:pt x="218046" y="216738"/>
                  </a:moveTo>
                  <a:lnTo>
                    <a:pt x="214198" y="210553"/>
                  </a:lnTo>
                  <a:lnTo>
                    <a:pt x="210883" y="208470"/>
                  </a:lnTo>
                  <a:lnTo>
                    <a:pt x="206248" y="210464"/>
                  </a:lnTo>
                  <a:lnTo>
                    <a:pt x="198475" y="216522"/>
                  </a:lnTo>
                  <a:lnTo>
                    <a:pt x="205232" y="222783"/>
                  </a:lnTo>
                  <a:lnTo>
                    <a:pt x="211493" y="220319"/>
                  </a:lnTo>
                  <a:lnTo>
                    <a:pt x="218046" y="216738"/>
                  </a:lnTo>
                  <a:close/>
                </a:path>
                <a:path w="1891030" h="1480184">
                  <a:moveTo>
                    <a:pt x="506145" y="105791"/>
                  </a:moveTo>
                  <a:lnTo>
                    <a:pt x="500214" y="96621"/>
                  </a:lnTo>
                  <a:lnTo>
                    <a:pt x="495642" y="111353"/>
                  </a:lnTo>
                  <a:lnTo>
                    <a:pt x="502793" y="109169"/>
                  </a:lnTo>
                  <a:lnTo>
                    <a:pt x="506145" y="105791"/>
                  </a:lnTo>
                  <a:close/>
                </a:path>
                <a:path w="1891030" h="1480184">
                  <a:moveTo>
                    <a:pt x="727913" y="743318"/>
                  </a:moveTo>
                  <a:lnTo>
                    <a:pt x="724877" y="721283"/>
                  </a:lnTo>
                  <a:lnTo>
                    <a:pt x="718261" y="729830"/>
                  </a:lnTo>
                  <a:lnTo>
                    <a:pt x="716457" y="735355"/>
                  </a:lnTo>
                  <a:lnTo>
                    <a:pt x="719632" y="739343"/>
                  </a:lnTo>
                  <a:lnTo>
                    <a:pt x="727913" y="743318"/>
                  </a:lnTo>
                  <a:close/>
                </a:path>
                <a:path w="1891030" h="1480184">
                  <a:moveTo>
                    <a:pt x="729068" y="1104290"/>
                  </a:moveTo>
                  <a:lnTo>
                    <a:pt x="728510" y="1096695"/>
                  </a:lnTo>
                  <a:lnTo>
                    <a:pt x="725360" y="1089647"/>
                  </a:lnTo>
                  <a:lnTo>
                    <a:pt x="717854" y="1083513"/>
                  </a:lnTo>
                  <a:lnTo>
                    <a:pt x="722972" y="1113294"/>
                  </a:lnTo>
                  <a:lnTo>
                    <a:pt x="728814" y="1112050"/>
                  </a:lnTo>
                  <a:lnTo>
                    <a:pt x="729068" y="1104290"/>
                  </a:lnTo>
                  <a:close/>
                </a:path>
                <a:path w="1891030" h="1480184">
                  <a:moveTo>
                    <a:pt x="758952" y="25679"/>
                  </a:moveTo>
                  <a:lnTo>
                    <a:pt x="758774" y="24218"/>
                  </a:lnTo>
                  <a:lnTo>
                    <a:pt x="758545" y="21297"/>
                  </a:lnTo>
                  <a:lnTo>
                    <a:pt x="753592" y="19850"/>
                  </a:lnTo>
                  <a:lnTo>
                    <a:pt x="748538" y="18249"/>
                  </a:lnTo>
                  <a:lnTo>
                    <a:pt x="743902" y="28003"/>
                  </a:lnTo>
                  <a:lnTo>
                    <a:pt x="758952" y="25679"/>
                  </a:lnTo>
                  <a:close/>
                </a:path>
                <a:path w="1891030" h="1480184">
                  <a:moveTo>
                    <a:pt x="793318" y="23253"/>
                  </a:moveTo>
                  <a:lnTo>
                    <a:pt x="787196" y="23876"/>
                  </a:lnTo>
                  <a:lnTo>
                    <a:pt x="782180" y="24307"/>
                  </a:lnTo>
                  <a:lnTo>
                    <a:pt x="774280" y="25069"/>
                  </a:lnTo>
                  <a:lnTo>
                    <a:pt x="787933" y="29451"/>
                  </a:lnTo>
                  <a:lnTo>
                    <a:pt x="793318" y="23253"/>
                  </a:lnTo>
                  <a:close/>
                </a:path>
                <a:path w="1891030" h="1480184">
                  <a:moveTo>
                    <a:pt x="798690" y="129603"/>
                  </a:moveTo>
                  <a:lnTo>
                    <a:pt x="796531" y="128917"/>
                  </a:lnTo>
                  <a:lnTo>
                    <a:pt x="794410" y="127952"/>
                  </a:lnTo>
                  <a:lnTo>
                    <a:pt x="792200" y="127673"/>
                  </a:lnTo>
                  <a:lnTo>
                    <a:pt x="791730" y="127596"/>
                  </a:lnTo>
                  <a:lnTo>
                    <a:pt x="791006" y="129971"/>
                  </a:lnTo>
                  <a:lnTo>
                    <a:pt x="789889" y="132156"/>
                  </a:lnTo>
                  <a:lnTo>
                    <a:pt x="792835" y="132727"/>
                  </a:lnTo>
                  <a:lnTo>
                    <a:pt x="795070" y="133375"/>
                  </a:lnTo>
                  <a:lnTo>
                    <a:pt x="797763" y="133438"/>
                  </a:lnTo>
                  <a:lnTo>
                    <a:pt x="798233" y="130937"/>
                  </a:lnTo>
                  <a:lnTo>
                    <a:pt x="798690" y="129603"/>
                  </a:lnTo>
                  <a:close/>
                </a:path>
                <a:path w="1891030" h="1480184">
                  <a:moveTo>
                    <a:pt x="869391" y="569607"/>
                  </a:moveTo>
                  <a:lnTo>
                    <a:pt x="869175" y="565797"/>
                  </a:lnTo>
                  <a:lnTo>
                    <a:pt x="867308" y="564159"/>
                  </a:lnTo>
                  <a:lnTo>
                    <a:pt x="866203" y="562495"/>
                  </a:lnTo>
                  <a:lnTo>
                    <a:pt x="865301" y="563499"/>
                  </a:lnTo>
                  <a:lnTo>
                    <a:pt x="864374" y="564426"/>
                  </a:lnTo>
                  <a:lnTo>
                    <a:pt x="863460" y="565404"/>
                  </a:lnTo>
                  <a:lnTo>
                    <a:pt x="863041" y="567613"/>
                  </a:lnTo>
                  <a:lnTo>
                    <a:pt x="862063" y="569912"/>
                  </a:lnTo>
                  <a:lnTo>
                    <a:pt x="862711" y="572897"/>
                  </a:lnTo>
                  <a:lnTo>
                    <a:pt x="865619" y="573316"/>
                  </a:lnTo>
                  <a:lnTo>
                    <a:pt x="867283" y="573925"/>
                  </a:lnTo>
                  <a:lnTo>
                    <a:pt x="868019" y="571792"/>
                  </a:lnTo>
                  <a:lnTo>
                    <a:pt x="869391" y="569607"/>
                  </a:lnTo>
                  <a:close/>
                </a:path>
                <a:path w="1891030" h="1480184">
                  <a:moveTo>
                    <a:pt x="890168" y="313626"/>
                  </a:moveTo>
                  <a:lnTo>
                    <a:pt x="889850" y="313232"/>
                  </a:lnTo>
                  <a:lnTo>
                    <a:pt x="888758" y="311988"/>
                  </a:lnTo>
                  <a:lnTo>
                    <a:pt x="886968" y="311200"/>
                  </a:lnTo>
                  <a:lnTo>
                    <a:pt x="884986" y="309956"/>
                  </a:lnTo>
                  <a:lnTo>
                    <a:pt x="883970" y="312293"/>
                  </a:lnTo>
                  <a:lnTo>
                    <a:pt x="883386" y="313575"/>
                  </a:lnTo>
                  <a:lnTo>
                    <a:pt x="882815" y="314934"/>
                  </a:lnTo>
                  <a:lnTo>
                    <a:pt x="884491" y="315556"/>
                  </a:lnTo>
                  <a:lnTo>
                    <a:pt x="886180" y="316674"/>
                  </a:lnTo>
                  <a:lnTo>
                    <a:pt x="887857" y="316649"/>
                  </a:lnTo>
                  <a:lnTo>
                    <a:pt x="888568" y="316623"/>
                  </a:lnTo>
                  <a:lnTo>
                    <a:pt x="890168" y="313626"/>
                  </a:lnTo>
                  <a:close/>
                </a:path>
                <a:path w="1891030" h="1480184">
                  <a:moveTo>
                    <a:pt x="890968" y="331736"/>
                  </a:moveTo>
                  <a:lnTo>
                    <a:pt x="888072" y="328714"/>
                  </a:lnTo>
                  <a:lnTo>
                    <a:pt x="880808" y="326034"/>
                  </a:lnTo>
                  <a:lnTo>
                    <a:pt x="876211" y="339471"/>
                  </a:lnTo>
                  <a:lnTo>
                    <a:pt x="885329" y="346443"/>
                  </a:lnTo>
                  <a:lnTo>
                    <a:pt x="889914" y="337007"/>
                  </a:lnTo>
                  <a:lnTo>
                    <a:pt x="890968" y="331736"/>
                  </a:lnTo>
                  <a:close/>
                </a:path>
                <a:path w="1891030" h="1480184">
                  <a:moveTo>
                    <a:pt x="894346" y="441579"/>
                  </a:moveTo>
                  <a:lnTo>
                    <a:pt x="892378" y="440448"/>
                  </a:lnTo>
                  <a:lnTo>
                    <a:pt x="888072" y="446328"/>
                  </a:lnTo>
                  <a:lnTo>
                    <a:pt x="889215" y="446963"/>
                  </a:lnTo>
                  <a:lnTo>
                    <a:pt x="891425" y="448233"/>
                  </a:lnTo>
                  <a:lnTo>
                    <a:pt x="892416" y="446036"/>
                  </a:lnTo>
                  <a:lnTo>
                    <a:pt x="894346" y="441579"/>
                  </a:lnTo>
                  <a:close/>
                </a:path>
                <a:path w="1891030" h="1480184">
                  <a:moveTo>
                    <a:pt x="901979" y="930325"/>
                  </a:moveTo>
                  <a:lnTo>
                    <a:pt x="899668" y="926122"/>
                  </a:lnTo>
                  <a:lnTo>
                    <a:pt x="898893" y="922413"/>
                  </a:lnTo>
                  <a:lnTo>
                    <a:pt x="895413" y="924128"/>
                  </a:lnTo>
                  <a:lnTo>
                    <a:pt x="889939" y="925080"/>
                  </a:lnTo>
                  <a:lnTo>
                    <a:pt x="887082" y="932510"/>
                  </a:lnTo>
                  <a:lnTo>
                    <a:pt x="887996" y="938250"/>
                  </a:lnTo>
                  <a:lnTo>
                    <a:pt x="887768" y="943584"/>
                  </a:lnTo>
                  <a:lnTo>
                    <a:pt x="891908" y="944905"/>
                  </a:lnTo>
                  <a:lnTo>
                    <a:pt x="895007" y="941070"/>
                  </a:lnTo>
                  <a:lnTo>
                    <a:pt x="899134" y="937641"/>
                  </a:lnTo>
                  <a:lnTo>
                    <a:pt x="901979" y="930325"/>
                  </a:lnTo>
                  <a:close/>
                </a:path>
                <a:path w="1891030" h="1480184">
                  <a:moveTo>
                    <a:pt x="923023" y="491540"/>
                  </a:moveTo>
                  <a:lnTo>
                    <a:pt x="921537" y="490499"/>
                  </a:lnTo>
                  <a:lnTo>
                    <a:pt x="920153" y="489127"/>
                  </a:lnTo>
                  <a:lnTo>
                    <a:pt x="918527" y="488683"/>
                  </a:lnTo>
                  <a:lnTo>
                    <a:pt x="917867" y="488518"/>
                  </a:lnTo>
                  <a:lnTo>
                    <a:pt x="916647" y="490359"/>
                  </a:lnTo>
                  <a:lnTo>
                    <a:pt x="914844" y="492125"/>
                  </a:lnTo>
                  <a:lnTo>
                    <a:pt x="917282" y="493293"/>
                  </a:lnTo>
                  <a:lnTo>
                    <a:pt x="918870" y="494499"/>
                  </a:lnTo>
                  <a:lnTo>
                    <a:pt x="921245" y="494703"/>
                  </a:lnTo>
                  <a:lnTo>
                    <a:pt x="922185" y="492645"/>
                  </a:lnTo>
                  <a:lnTo>
                    <a:pt x="923023" y="491540"/>
                  </a:lnTo>
                  <a:close/>
                </a:path>
                <a:path w="1891030" h="1480184">
                  <a:moveTo>
                    <a:pt x="928979" y="55054"/>
                  </a:moveTo>
                  <a:lnTo>
                    <a:pt x="928560" y="54152"/>
                  </a:lnTo>
                  <a:lnTo>
                    <a:pt x="927620" y="52209"/>
                  </a:lnTo>
                  <a:lnTo>
                    <a:pt x="925487" y="50876"/>
                  </a:lnTo>
                  <a:lnTo>
                    <a:pt x="923340" y="48768"/>
                  </a:lnTo>
                  <a:lnTo>
                    <a:pt x="919619" y="53733"/>
                  </a:lnTo>
                  <a:lnTo>
                    <a:pt x="921842" y="55346"/>
                  </a:lnTo>
                  <a:lnTo>
                    <a:pt x="926325" y="58559"/>
                  </a:lnTo>
                  <a:lnTo>
                    <a:pt x="927100" y="57048"/>
                  </a:lnTo>
                  <a:lnTo>
                    <a:pt x="928979" y="55054"/>
                  </a:lnTo>
                  <a:close/>
                </a:path>
                <a:path w="1891030" h="1480184">
                  <a:moveTo>
                    <a:pt x="947839" y="352666"/>
                  </a:moveTo>
                  <a:lnTo>
                    <a:pt x="938999" y="352272"/>
                  </a:lnTo>
                  <a:lnTo>
                    <a:pt x="932891" y="351383"/>
                  </a:lnTo>
                  <a:lnTo>
                    <a:pt x="922553" y="352386"/>
                  </a:lnTo>
                  <a:lnTo>
                    <a:pt x="915746" y="353707"/>
                  </a:lnTo>
                  <a:lnTo>
                    <a:pt x="912355" y="361962"/>
                  </a:lnTo>
                  <a:lnTo>
                    <a:pt x="916876" y="365328"/>
                  </a:lnTo>
                  <a:lnTo>
                    <a:pt x="923912" y="366280"/>
                  </a:lnTo>
                  <a:lnTo>
                    <a:pt x="924648" y="368681"/>
                  </a:lnTo>
                  <a:lnTo>
                    <a:pt x="925207" y="369608"/>
                  </a:lnTo>
                  <a:lnTo>
                    <a:pt x="919429" y="377228"/>
                  </a:lnTo>
                  <a:lnTo>
                    <a:pt x="928763" y="373900"/>
                  </a:lnTo>
                  <a:lnTo>
                    <a:pt x="935697" y="367969"/>
                  </a:lnTo>
                  <a:lnTo>
                    <a:pt x="947839" y="352666"/>
                  </a:lnTo>
                  <a:close/>
                </a:path>
                <a:path w="1891030" h="1480184">
                  <a:moveTo>
                    <a:pt x="989787" y="82435"/>
                  </a:moveTo>
                  <a:lnTo>
                    <a:pt x="976566" y="54762"/>
                  </a:lnTo>
                  <a:lnTo>
                    <a:pt x="974636" y="63893"/>
                  </a:lnTo>
                  <a:lnTo>
                    <a:pt x="976033" y="71716"/>
                  </a:lnTo>
                  <a:lnTo>
                    <a:pt x="979995" y="78498"/>
                  </a:lnTo>
                  <a:lnTo>
                    <a:pt x="985761" y="84582"/>
                  </a:lnTo>
                  <a:lnTo>
                    <a:pt x="989787" y="82435"/>
                  </a:lnTo>
                  <a:close/>
                </a:path>
                <a:path w="1891030" h="1480184">
                  <a:moveTo>
                    <a:pt x="994498" y="203403"/>
                  </a:moveTo>
                  <a:lnTo>
                    <a:pt x="993482" y="196405"/>
                  </a:lnTo>
                  <a:lnTo>
                    <a:pt x="992771" y="187286"/>
                  </a:lnTo>
                  <a:lnTo>
                    <a:pt x="986536" y="192963"/>
                  </a:lnTo>
                  <a:lnTo>
                    <a:pt x="983170" y="198805"/>
                  </a:lnTo>
                  <a:lnTo>
                    <a:pt x="981900" y="204736"/>
                  </a:lnTo>
                  <a:lnTo>
                    <a:pt x="982014" y="210693"/>
                  </a:lnTo>
                  <a:lnTo>
                    <a:pt x="982192" y="212915"/>
                  </a:lnTo>
                  <a:lnTo>
                    <a:pt x="986574" y="215392"/>
                  </a:lnTo>
                  <a:lnTo>
                    <a:pt x="990396" y="216738"/>
                  </a:lnTo>
                  <a:lnTo>
                    <a:pt x="994257" y="212471"/>
                  </a:lnTo>
                  <a:lnTo>
                    <a:pt x="994498" y="203403"/>
                  </a:lnTo>
                  <a:close/>
                </a:path>
                <a:path w="1891030" h="1480184">
                  <a:moveTo>
                    <a:pt x="1005014" y="633603"/>
                  </a:moveTo>
                  <a:lnTo>
                    <a:pt x="1001141" y="629894"/>
                  </a:lnTo>
                  <a:lnTo>
                    <a:pt x="994460" y="623608"/>
                  </a:lnTo>
                  <a:lnTo>
                    <a:pt x="987412" y="640537"/>
                  </a:lnTo>
                  <a:lnTo>
                    <a:pt x="1005014" y="633603"/>
                  </a:lnTo>
                  <a:close/>
                </a:path>
                <a:path w="1891030" h="1480184">
                  <a:moveTo>
                    <a:pt x="1016190" y="450710"/>
                  </a:moveTo>
                  <a:lnTo>
                    <a:pt x="1013612" y="447344"/>
                  </a:lnTo>
                  <a:lnTo>
                    <a:pt x="983830" y="469430"/>
                  </a:lnTo>
                  <a:lnTo>
                    <a:pt x="987018" y="473798"/>
                  </a:lnTo>
                  <a:lnTo>
                    <a:pt x="995578" y="469595"/>
                  </a:lnTo>
                  <a:lnTo>
                    <a:pt x="1003033" y="464032"/>
                  </a:lnTo>
                  <a:lnTo>
                    <a:pt x="1009777" y="457581"/>
                  </a:lnTo>
                  <a:lnTo>
                    <a:pt x="1016190" y="450710"/>
                  </a:lnTo>
                  <a:close/>
                </a:path>
                <a:path w="1891030" h="1480184">
                  <a:moveTo>
                    <a:pt x="1030579" y="597750"/>
                  </a:moveTo>
                  <a:lnTo>
                    <a:pt x="1027430" y="596265"/>
                  </a:lnTo>
                  <a:lnTo>
                    <a:pt x="1027214" y="596506"/>
                  </a:lnTo>
                  <a:lnTo>
                    <a:pt x="1026058" y="597903"/>
                  </a:lnTo>
                  <a:lnTo>
                    <a:pt x="1025296" y="599643"/>
                  </a:lnTo>
                  <a:lnTo>
                    <a:pt x="1024089" y="601916"/>
                  </a:lnTo>
                  <a:lnTo>
                    <a:pt x="1026172" y="602513"/>
                  </a:lnTo>
                  <a:lnTo>
                    <a:pt x="1028230" y="603491"/>
                  </a:lnTo>
                  <a:lnTo>
                    <a:pt x="1028534" y="603135"/>
                  </a:lnTo>
                  <a:lnTo>
                    <a:pt x="1029589" y="601764"/>
                  </a:lnTo>
                  <a:lnTo>
                    <a:pt x="1030389" y="599960"/>
                  </a:lnTo>
                  <a:lnTo>
                    <a:pt x="1030528" y="598246"/>
                  </a:lnTo>
                  <a:lnTo>
                    <a:pt x="1030579" y="597750"/>
                  </a:lnTo>
                  <a:close/>
                </a:path>
                <a:path w="1891030" h="1480184">
                  <a:moveTo>
                    <a:pt x="1038694" y="4165"/>
                  </a:moveTo>
                  <a:lnTo>
                    <a:pt x="1038110" y="2755"/>
                  </a:lnTo>
                  <a:lnTo>
                    <a:pt x="1037513" y="1409"/>
                  </a:lnTo>
                  <a:lnTo>
                    <a:pt x="1036955" y="0"/>
                  </a:lnTo>
                  <a:lnTo>
                    <a:pt x="1028585" y="4051"/>
                  </a:lnTo>
                  <a:lnTo>
                    <a:pt x="1029093" y="5054"/>
                  </a:lnTo>
                  <a:lnTo>
                    <a:pt x="1029995" y="7086"/>
                  </a:lnTo>
                  <a:lnTo>
                    <a:pt x="1038694" y="4165"/>
                  </a:lnTo>
                  <a:close/>
                </a:path>
                <a:path w="1891030" h="1480184">
                  <a:moveTo>
                    <a:pt x="1047826" y="446024"/>
                  </a:moveTo>
                  <a:lnTo>
                    <a:pt x="1045730" y="441159"/>
                  </a:lnTo>
                  <a:lnTo>
                    <a:pt x="1042250" y="439432"/>
                  </a:lnTo>
                  <a:lnTo>
                    <a:pt x="1037437" y="435330"/>
                  </a:lnTo>
                  <a:lnTo>
                    <a:pt x="1036802" y="441604"/>
                  </a:lnTo>
                  <a:lnTo>
                    <a:pt x="1035189" y="445604"/>
                  </a:lnTo>
                  <a:lnTo>
                    <a:pt x="1036497" y="447903"/>
                  </a:lnTo>
                  <a:lnTo>
                    <a:pt x="1037907" y="450240"/>
                  </a:lnTo>
                  <a:lnTo>
                    <a:pt x="1042212" y="450850"/>
                  </a:lnTo>
                  <a:lnTo>
                    <a:pt x="1045222" y="452208"/>
                  </a:lnTo>
                  <a:lnTo>
                    <a:pt x="1045895" y="449376"/>
                  </a:lnTo>
                  <a:lnTo>
                    <a:pt x="1047826" y="446024"/>
                  </a:lnTo>
                  <a:close/>
                </a:path>
                <a:path w="1891030" h="1480184">
                  <a:moveTo>
                    <a:pt x="1053922" y="712774"/>
                  </a:moveTo>
                  <a:lnTo>
                    <a:pt x="1044511" y="710438"/>
                  </a:lnTo>
                  <a:lnTo>
                    <a:pt x="1042276" y="713955"/>
                  </a:lnTo>
                  <a:lnTo>
                    <a:pt x="1044130" y="722198"/>
                  </a:lnTo>
                  <a:lnTo>
                    <a:pt x="1046784" y="723531"/>
                  </a:lnTo>
                  <a:lnTo>
                    <a:pt x="1049591" y="726274"/>
                  </a:lnTo>
                  <a:lnTo>
                    <a:pt x="1052398" y="717588"/>
                  </a:lnTo>
                  <a:lnTo>
                    <a:pt x="1053922" y="712774"/>
                  </a:lnTo>
                  <a:close/>
                </a:path>
                <a:path w="1891030" h="1480184">
                  <a:moveTo>
                    <a:pt x="1066076" y="538073"/>
                  </a:moveTo>
                  <a:lnTo>
                    <a:pt x="1058608" y="535470"/>
                  </a:lnTo>
                  <a:lnTo>
                    <a:pt x="1047318" y="531634"/>
                  </a:lnTo>
                  <a:lnTo>
                    <a:pt x="1045781" y="544893"/>
                  </a:lnTo>
                  <a:lnTo>
                    <a:pt x="1066076" y="538073"/>
                  </a:lnTo>
                  <a:close/>
                </a:path>
                <a:path w="1891030" h="1480184">
                  <a:moveTo>
                    <a:pt x="1115529" y="560044"/>
                  </a:moveTo>
                  <a:lnTo>
                    <a:pt x="1113269" y="559371"/>
                  </a:lnTo>
                  <a:lnTo>
                    <a:pt x="1112456" y="560451"/>
                  </a:lnTo>
                  <a:lnTo>
                    <a:pt x="1111275" y="561441"/>
                  </a:lnTo>
                  <a:lnTo>
                    <a:pt x="1110500" y="564299"/>
                  </a:lnTo>
                  <a:lnTo>
                    <a:pt x="1110703" y="566089"/>
                  </a:lnTo>
                  <a:lnTo>
                    <a:pt x="1110640" y="567867"/>
                  </a:lnTo>
                  <a:lnTo>
                    <a:pt x="1111707" y="567969"/>
                  </a:lnTo>
                  <a:lnTo>
                    <a:pt x="1112761" y="568096"/>
                  </a:lnTo>
                  <a:lnTo>
                    <a:pt x="1113828" y="568261"/>
                  </a:lnTo>
                  <a:lnTo>
                    <a:pt x="1114399" y="565531"/>
                  </a:lnTo>
                  <a:lnTo>
                    <a:pt x="1114958" y="562787"/>
                  </a:lnTo>
                  <a:lnTo>
                    <a:pt x="1115529" y="560044"/>
                  </a:lnTo>
                  <a:close/>
                </a:path>
                <a:path w="1891030" h="1480184">
                  <a:moveTo>
                    <a:pt x="1178661" y="501103"/>
                  </a:moveTo>
                  <a:lnTo>
                    <a:pt x="1177480" y="499808"/>
                  </a:lnTo>
                  <a:lnTo>
                    <a:pt x="1176909" y="499211"/>
                  </a:lnTo>
                  <a:lnTo>
                    <a:pt x="1174724" y="500926"/>
                  </a:lnTo>
                  <a:lnTo>
                    <a:pt x="1172552" y="502691"/>
                  </a:lnTo>
                  <a:lnTo>
                    <a:pt x="1170393" y="504418"/>
                  </a:lnTo>
                  <a:lnTo>
                    <a:pt x="1172057" y="506336"/>
                  </a:lnTo>
                  <a:lnTo>
                    <a:pt x="1172895" y="507238"/>
                  </a:lnTo>
                  <a:lnTo>
                    <a:pt x="1174838" y="505206"/>
                  </a:lnTo>
                  <a:lnTo>
                    <a:pt x="1178661" y="501103"/>
                  </a:lnTo>
                  <a:close/>
                </a:path>
                <a:path w="1891030" h="1480184">
                  <a:moveTo>
                    <a:pt x="1184414" y="214350"/>
                  </a:moveTo>
                  <a:lnTo>
                    <a:pt x="1183970" y="213055"/>
                  </a:lnTo>
                  <a:lnTo>
                    <a:pt x="1183881" y="211251"/>
                  </a:lnTo>
                  <a:lnTo>
                    <a:pt x="1171663" y="214553"/>
                  </a:lnTo>
                  <a:lnTo>
                    <a:pt x="1177709" y="219087"/>
                  </a:lnTo>
                  <a:lnTo>
                    <a:pt x="1181023" y="219367"/>
                  </a:lnTo>
                  <a:lnTo>
                    <a:pt x="1183982" y="215023"/>
                  </a:lnTo>
                  <a:lnTo>
                    <a:pt x="1184414" y="214350"/>
                  </a:lnTo>
                  <a:close/>
                </a:path>
                <a:path w="1891030" h="1480184">
                  <a:moveTo>
                    <a:pt x="1213904" y="1467624"/>
                  </a:moveTo>
                  <a:lnTo>
                    <a:pt x="1206817" y="1469199"/>
                  </a:lnTo>
                  <a:lnTo>
                    <a:pt x="1199781" y="1470672"/>
                  </a:lnTo>
                  <a:lnTo>
                    <a:pt x="1192733" y="1472209"/>
                  </a:lnTo>
                  <a:lnTo>
                    <a:pt x="1193800" y="1477873"/>
                  </a:lnTo>
                  <a:lnTo>
                    <a:pt x="1200111" y="1479854"/>
                  </a:lnTo>
                  <a:lnTo>
                    <a:pt x="1205560" y="1478826"/>
                  </a:lnTo>
                  <a:lnTo>
                    <a:pt x="1210157" y="1474762"/>
                  </a:lnTo>
                  <a:lnTo>
                    <a:pt x="1213904" y="1467624"/>
                  </a:lnTo>
                  <a:close/>
                </a:path>
                <a:path w="1891030" h="1480184">
                  <a:moveTo>
                    <a:pt x="1226934" y="176669"/>
                  </a:moveTo>
                  <a:lnTo>
                    <a:pt x="1222425" y="171691"/>
                  </a:lnTo>
                  <a:lnTo>
                    <a:pt x="1218171" y="167906"/>
                  </a:lnTo>
                  <a:lnTo>
                    <a:pt x="1216164" y="178676"/>
                  </a:lnTo>
                  <a:lnTo>
                    <a:pt x="1226934" y="176669"/>
                  </a:lnTo>
                  <a:close/>
                </a:path>
                <a:path w="1891030" h="1480184">
                  <a:moveTo>
                    <a:pt x="1288097" y="914184"/>
                  </a:moveTo>
                  <a:lnTo>
                    <a:pt x="1285138" y="913079"/>
                  </a:lnTo>
                  <a:lnTo>
                    <a:pt x="1282700" y="911783"/>
                  </a:lnTo>
                  <a:lnTo>
                    <a:pt x="1282090" y="914730"/>
                  </a:lnTo>
                  <a:lnTo>
                    <a:pt x="1281074" y="917079"/>
                  </a:lnTo>
                  <a:lnTo>
                    <a:pt x="1281353" y="920292"/>
                  </a:lnTo>
                  <a:lnTo>
                    <a:pt x="1283830" y="921105"/>
                  </a:lnTo>
                  <a:lnTo>
                    <a:pt x="1285214" y="921969"/>
                  </a:lnTo>
                  <a:lnTo>
                    <a:pt x="1286243" y="919568"/>
                  </a:lnTo>
                  <a:lnTo>
                    <a:pt x="1287576" y="917232"/>
                  </a:lnTo>
                  <a:lnTo>
                    <a:pt x="1288021" y="914717"/>
                  </a:lnTo>
                  <a:lnTo>
                    <a:pt x="1288097" y="914184"/>
                  </a:lnTo>
                  <a:close/>
                </a:path>
                <a:path w="1891030" h="1480184">
                  <a:moveTo>
                    <a:pt x="1293444" y="711936"/>
                  </a:moveTo>
                  <a:lnTo>
                    <a:pt x="1287437" y="689660"/>
                  </a:lnTo>
                  <a:lnTo>
                    <a:pt x="1285798" y="702983"/>
                  </a:lnTo>
                  <a:lnTo>
                    <a:pt x="1293444" y="711936"/>
                  </a:lnTo>
                  <a:close/>
                </a:path>
                <a:path w="1891030" h="1480184">
                  <a:moveTo>
                    <a:pt x="1314196" y="674624"/>
                  </a:moveTo>
                  <a:lnTo>
                    <a:pt x="1312926" y="671703"/>
                  </a:lnTo>
                  <a:lnTo>
                    <a:pt x="1311706" y="668782"/>
                  </a:lnTo>
                  <a:lnTo>
                    <a:pt x="1310246" y="665975"/>
                  </a:lnTo>
                  <a:lnTo>
                    <a:pt x="1310170" y="665848"/>
                  </a:lnTo>
                  <a:lnTo>
                    <a:pt x="1307261" y="666813"/>
                  </a:lnTo>
                  <a:lnTo>
                    <a:pt x="1307325" y="667029"/>
                  </a:lnTo>
                  <a:lnTo>
                    <a:pt x="1307744" y="670153"/>
                  </a:lnTo>
                  <a:lnTo>
                    <a:pt x="1308455" y="673201"/>
                  </a:lnTo>
                  <a:lnTo>
                    <a:pt x="1309128" y="676300"/>
                  </a:lnTo>
                  <a:lnTo>
                    <a:pt x="1312519" y="675157"/>
                  </a:lnTo>
                  <a:lnTo>
                    <a:pt x="1314196" y="674624"/>
                  </a:lnTo>
                  <a:close/>
                </a:path>
                <a:path w="1891030" h="1480184">
                  <a:moveTo>
                    <a:pt x="1321854" y="502412"/>
                  </a:moveTo>
                  <a:lnTo>
                    <a:pt x="1315948" y="499237"/>
                  </a:lnTo>
                  <a:lnTo>
                    <a:pt x="1310754" y="493052"/>
                  </a:lnTo>
                  <a:lnTo>
                    <a:pt x="1300873" y="496646"/>
                  </a:lnTo>
                  <a:lnTo>
                    <a:pt x="1305991" y="501091"/>
                  </a:lnTo>
                  <a:lnTo>
                    <a:pt x="1310906" y="503986"/>
                  </a:lnTo>
                  <a:lnTo>
                    <a:pt x="1316050" y="504659"/>
                  </a:lnTo>
                  <a:lnTo>
                    <a:pt x="1321854" y="502412"/>
                  </a:lnTo>
                  <a:close/>
                </a:path>
                <a:path w="1891030" h="1480184">
                  <a:moveTo>
                    <a:pt x="1327188" y="486143"/>
                  </a:moveTo>
                  <a:lnTo>
                    <a:pt x="1325867" y="485241"/>
                  </a:lnTo>
                  <a:lnTo>
                    <a:pt x="1324508" y="484035"/>
                  </a:lnTo>
                  <a:lnTo>
                    <a:pt x="1320241" y="490651"/>
                  </a:lnTo>
                  <a:lnTo>
                    <a:pt x="1318133" y="493864"/>
                  </a:lnTo>
                  <a:lnTo>
                    <a:pt x="1319555" y="494652"/>
                  </a:lnTo>
                  <a:lnTo>
                    <a:pt x="1320965" y="495376"/>
                  </a:lnTo>
                  <a:lnTo>
                    <a:pt x="1322362" y="496150"/>
                  </a:lnTo>
                  <a:lnTo>
                    <a:pt x="1323975" y="492899"/>
                  </a:lnTo>
                  <a:lnTo>
                    <a:pt x="1325626" y="489661"/>
                  </a:lnTo>
                  <a:lnTo>
                    <a:pt x="1327073" y="486422"/>
                  </a:lnTo>
                  <a:lnTo>
                    <a:pt x="1327188" y="486143"/>
                  </a:lnTo>
                  <a:close/>
                </a:path>
                <a:path w="1891030" h="1480184">
                  <a:moveTo>
                    <a:pt x="1341018" y="705307"/>
                  </a:moveTo>
                  <a:lnTo>
                    <a:pt x="1339557" y="704697"/>
                  </a:lnTo>
                  <a:lnTo>
                    <a:pt x="1337538" y="703249"/>
                  </a:lnTo>
                  <a:lnTo>
                    <a:pt x="1334973" y="704748"/>
                  </a:lnTo>
                  <a:lnTo>
                    <a:pt x="1333804" y="706818"/>
                  </a:lnTo>
                  <a:lnTo>
                    <a:pt x="1331493" y="709510"/>
                  </a:lnTo>
                  <a:lnTo>
                    <a:pt x="1334490" y="710298"/>
                  </a:lnTo>
                  <a:lnTo>
                    <a:pt x="1336636" y="711466"/>
                  </a:lnTo>
                  <a:lnTo>
                    <a:pt x="1338846" y="709422"/>
                  </a:lnTo>
                  <a:lnTo>
                    <a:pt x="1339786" y="707237"/>
                  </a:lnTo>
                  <a:lnTo>
                    <a:pt x="1341018" y="705307"/>
                  </a:lnTo>
                  <a:close/>
                </a:path>
                <a:path w="1891030" h="1480184">
                  <a:moveTo>
                    <a:pt x="1346428" y="226275"/>
                  </a:moveTo>
                  <a:lnTo>
                    <a:pt x="1342326" y="225526"/>
                  </a:lnTo>
                  <a:lnTo>
                    <a:pt x="1342351" y="236474"/>
                  </a:lnTo>
                  <a:lnTo>
                    <a:pt x="1344371" y="236474"/>
                  </a:lnTo>
                  <a:lnTo>
                    <a:pt x="1345361" y="236524"/>
                  </a:lnTo>
                  <a:lnTo>
                    <a:pt x="1345730" y="233108"/>
                  </a:lnTo>
                  <a:lnTo>
                    <a:pt x="1346060" y="229692"/>
                  </a:lnTo>
                  <a:lnTo>
                    <a:pt x="1346428" y="226275"/>
                  </a:lnTo>
                  <a:close/>
                </a:path>
                <a:path w="1891030" h="1480184">
                  <a:moveTo>
                    <a:pt x="1347508" y="927417"/>
                  </a:moveTo>
                  <a:lnTo>
                    <a:pt x="1346644" y="918857"/>
                  </a:lnTo>
                  <a:lnTo>
                    <a:pt x="1338707" y="912723"/>
                  </a:lnTo>
                  <a:lnTo>
                    <a:pt x="1332331" y="914463"/>
                  </a:lnTo>
                  <a:lnTo>
                    <a:pt x="1331645" y="916508"/>
                  </a:lnTo>
                  <a:lnTo>
                    <a:pt x="1328928" y="921169"/>
                  </a:lnTo>
                  <a:lnTo>
                    <a:pt x="1333779" y="926071"/>
                  </a:lnTo>
                  <a:lnTo>
                    <a:pt x="1338821" y="928852"/>
                  </a:lnTo>
                  <a:lnTo>
                    <a:pt x="1343406" y="932078"/>
                  </a:lnTo>
                  <a:lnTo>
                    <a:pt x="1344790" y="929792"/>
                  </a:lnTo>
                  <a:lnTo>
                    <a:pt x="1347508" y="927417"/>
                  </a:lnTo>
                  <a:close/>
                </a:path>
                <a:path w="1891030" h="1480184">
                  <a:moveTo>
                    <a:pt x="1354302" y="211505"/>
                  </a:moveTo>
                  <a:lnTo>
                    <a:pt x="1352981" y="210654"/>
                  </a:lnTo>
                  <a:lnTo>
                    <a:pt x="1351026" y="208800"/>
                  </a:lnTo>
                  <a:lnTo>
                    <a:pt x="1350530" y="209118"/>
                  </a:lnTo>
                  <a:lnTo>
                    <a:pt x="1348905" y="210235"/>
                  </a:lnTo>
                  <a:lnTo>
                    <a:pt x="1347381" y="211950"/>
                  </a:lnTo>
                  <a:lnTo>
                    <a:pt x="1346796" y="213766"/>
                  </a:lnTo>
                  <a:lnTo>
                    <a:pt x="1346581" y="214503"/>
                  </a:lnTo>
                  <a:lnTo>
                    <a:pt x="1349057" y="216027"/>
                  </a:lnTo>
                  <a:lnTo>
                    <a:pt x="1350391" y="217309"/>
                  </a:lnTo>
                  <a:lnTo>
                    <a:pt x="1352397" y="214274"/>
                  </a:lnTo>
                  <a:lnTo>
                    <a:pt x="1353350" y="212890"/>
                  </a:lnTo>
                  <a:lnTo>
                    <a:pt x="1354302" y="211505"/>
                  </a:lnTo>
                  <a:close/>
                </a:path>
                <a:path w="1891030" h="1480184">
                  <a:moveTo>
                    <a:pt x="1357630" y="419798"/>
                  </a:moveTo>
                  <a:lnTo>
                    <a:pt x="1353820" y="417880"/>
                  </a:lnTo>
                  <a:lnTo>
                    <a:pt x="1350060" y="415912"/>
                  </a:lnTo>
                  <a:lnTo>
                    <a:pt x="1345869" y="414007"/>
                  </a:lnTo>
                  <a:lnTo>
                    <a:pt x="1344866" y="415429"/>
                  </a:lnTo>
                  <a:lnTo>
                    <a:pt x="1343837" y="416509"/>
                  </a:lnTo>
                  <a:lnTo>
                    <a:pt x="1352372" y="429107"/>
                  </a:lnTo>
                  <a:lnTo>
                    <a:pt x="1357630" y="419798"/>
                  </a:lnTo>
                  <a:close/>
                </a:path>
                <a:path w="1891030" h="1480184">
                  <a:moveTo>
                    <a:pt x="1371536" y="394906"/>
                  </a:moveTo>
                  <a:lnTo>
                    <a:pt x="1371117" y="388340"/>
                  </a:lnTo>
                  <a:lnTo>
                    <a:pt x="1367840" y="385318"/>
                  </a:lnTo>
                  <a:lnTo>
                    <a:pt x="1361376" y="386207"/>
                  </a:lnTo>
                  <a:lnTo>
                    <a:pt x="1364780" y="389089"/>
                  </a:lnTo>
                  <a:lnTo>
                    <a:pt x="1371536" y="394906"/>
                  </a:lnTo>
                  <a:close/>
                </a:path>
                <a:path w="1891030" h="1480184">
                  <a:moveTo>
                    <a:pt x="1375752" y="189928"/>
                  </a:moveTo>
                  <a:lnTo>
                    <a:pt x="1363713" y="190119"/>
                  </a:lnTo>
                  <a:lnTo>
                    <a:pt x="1362875" y="200418"/>
                  </a:lnTo>
                  <a:lnTo>
                    <a:pt x="1367739" y="196443"/>
                  </a:lnTo>
                  <a:lnTo>
                    <a:pt x="1375752" y="189928"/>
                  </a:lnTo>
                  <a:close/>
                </a:path>
                <a:path w="1891030" h="1480184">
                  <a:moveTo>
                    <a:pt x="1376972" y="138341"/>
                  </a:moveTo>
                  <a:lnTo>
                    <a:pt x="1376032" y="133896"/>
                  </a:lnTo>
                  <a:lnTo>
                    <a:pt x="1371854" y="129641"/>
                  </a:lnTo>
                  <a:lnTo>
                    <a:pt x="1370533" y="138023"/>
                  </a:lnTo>
                  <a:lnTo>
                    <a:pt x="1368082" y="153149"/>
                  </a:lnTo>
                  <a:lnTo>
                    <a:pt x="1374406" y="144322"/>
                  </a:lnTo>
                  <a:lnTo>
                    <a:pt x="1376972" y="138341"/>
                  </a:lnTo>
                  <a:close/>
                </a:path>
                <a:path w="1891030" h="1480184">
                  <a:moveTo>
                    <a:pt x="1377797" y="913828"/>
                  </a:moveTo>
                  <a:lnTo>
                    <a:pt x="1377264" y="905141"/>
                  </a:lnTo>
                  <a:lnTo>
                    <a:pt x="1370253" y="904608"/>
                  </a:lnTo>
                  <a:lnTo>
                    <a:pt x="1365123" y="906970"/>
                  </a:lnTo>
                  <a:lnTo>
                    <a:pt x="1361274" y="911301"/>
                  </a:lnTo>
                  <a:lnTo>
                    <a:pt x="1358150" y="916686"/>
                  </a:lnTo>
                  <a:lnTo>
                    <a:pt x="1349806" y="907669"/>
                  </a:lnTo>
                  <a:lnTo>
                    <a:pt x="1348219" y="915822"/>
                  </a:lnTo>
                  <a:lnTo>
                    <a:pt x="1351140" y="921308"/>
                  </a:lnTo>
                  <a:lnTo>
                    <a:pt x="1356156" y="925791"/>
                  </a:lnTo>
                  <a:lnTo>
                    <a:pt x="1360855" y="930910"/>
                  </a:lnTo>
                  <a:lnTo>
                    <a:pt x="1368488" y="925753"/>
                  </a:lnTo>
                  <a:lnTo>
                    <a:pt x="1374508" y="920381"/>
                  </a:lnTo>
                  <a:lnTo>
                    <a:pt x="1377797" y="913828"/>
                  </a:lnTo>
                  <a:close/>
                </a:path>
                <a:path w="1891030" h="1480184">
                  <a:moveTo>
                    <a:pt x="1397038" y="779805"/>
                  </a:moveTo>
                  <a:lnTo>
                    <a:pt x="1394929" y="779386"/>
                  </a:lnTo>
                  <a:lnTo>
                    <a:pt x="1392377" y="778154"/>
                  </a:lnTo>
                  <a:lnTo>
                    <a:pt x="1390650" y="778840"/>
                  </a:lnTo>
                  <a:lnTo>
                    <a:pt x="1389062" y="779500"/>
                  </a:lnTo>
                  <a:lnTo>
                    <a:pt x="1388313" y="782205"/>
                  </a:lnTo>
                  <a:lnTo>
                    <a:pt x="1386217" y="785418"/>
                  </a:lnTo>
                  <a:lnTo>
                    <a:pt x="1390040" y="786295"/>
                  </a:lnTo>
                  <a:lnTo>
                    <a:pt x="1393355" y="787908"/>
                  </a:lnTo>
                  <a:lnTo>
                    <a:pt x="1395768" y="785291"/>
                  </a:lnTo>
                  <a:lnTo>
                    <a:pt x="1396149" y="782294"/>
                  </a:lnTo>
                  <a:lnTo>
                    <a:pt x="1397038" y="779805"/>
                  </a:lnTo>
                  <a:close/>
                </a:path>
                <a:path w="1891030" h="1480184">
                  <a:moveTo>
                    <a:pt x="1403286" y="689927"/>
                  </a:moveTo>
                  <a:lnTo>
                    <a:pt x="1400784" y="679894"/>
                  </a:lnTo>
                  <a:lnTo>
                    <a:pt x="1395984" y="680821"/>
                  </a:lnTo>
                  <a:lnTo>
                    <a:pt x="1399895" y="691134"/>
                  </a:lnTo>
                  <a:lnTo>
                    <a:pt x="1401000" y="690714"/>
                  </a:lnTo>
                  <a:lnTo>
                    <a:pt x="1402143" y="690346"/>
                  </a:lnTo>
                  <a:lnTo>
                    <a:pt x="1403286" y="689927"/>
                  </a:lnTo>
                  <a:close/>
                </a:path>
                <a:path w="1891030" h="1480184">
                  <a:moveTo>
                    <a:pt x="1406004" y="64998"/>
                  </a:moveTo>
                  <a:lnTo>
                    <a:pt x="1403819" y="64109"/>
                  </a:lnTo>
                  <a:lnTo>
                    <a:pt x="1399413" y="62191"/>
                  </a:lnTo>
                  <a:lnTo>
                    <a:pt x="1398993" y="63080"/>
                  </a:lnTo>
                  <a:lnTo>
                    <a:pt x="1398511" y="63919"/>
                  </a:lnTo>
                  <a:lnTo>
                    <a:pt x="1398066" y="64782"/>
                  </a:lnTo>
                  <a:lnTo>
                    <a:pt x="1404302" y="68986"/>
                  </a:lnTo>
                  <a:lnTo>
                    <a:pt x="1404835" y="67691"/>
                  </a:lnTo>
                  <a:lnTo>
                    <a:pt x="1405445" y="66382"/>
                  </a:lnTo>
                  <a:lnTo>
                    <a:pt x="1406004" y="64998"/>
                  </a:lnTo>
                  <a:close/>
                </a:path>
                <a:path w="1891030" h="1480184">
                  <a:moveTo>
                    <a:pt x="1425867" y="191376"/>
                  </a:moveTo>
                  <a:lnTo>
                    <a:pt x="1422031" y="187744"/>
                  </a:lnTo>
                  <a:lnTo>
                    <a:pt x="1420152" y="180708"/>
                  </a:lnTo>
                  <a:lnTo>
                    <a:pt x="1408506" y="185013"/>
                  </a:lnTo>
                  <a:lnTo>
                    <a:pt x="1422844" y="195630"/>
                  </a:lnTo>
                  <a:lnTo>
                    <a:pt x="1425867" y="191376"/>
                  </a:lnTo>
                  <a:close/>
                </a:path>
                <a:path w="1891030" h="1480184">
                  <a:moveTo>
                    <a:pt x="1446466" y="742911"/>
                  </a:moveTo>
                  <a:lnTo>
                    <a:pt x="1444637" y="740333"/>
                  </a:lnTo>
                  <a:lnTo>
                    <a:pt x="1442554" y="738670"/>
                  </a:lnTo>
                  <a:lnTo>
                    <a:pt x="1440688" y="736815"/>
                  </a:lnTo>
                  <a:lnTo>
                    <a:pt x="1439418" y="738314"/>
                  </a:lnTo>
                  <a:lnTo>
                    <a:pt x="1436814" y="740625"/>
                  </a:lnTo>
                  <a:lnTo>
                    <a:pt x="1437157" y="741159"/>
                  </a:lnTo>
                  <a:lnTo>
                    <a:pt x="1438427" y="743318"/>
                  </a:lnTo>
                  <a:lnTo>
                    <a:pt x="1440637" y="744867"/>
                  </a:lnTo>
                  <a:lnTo>
                    <a:pt x="1443050" y="747141"/>
                  </a:lnTo>
                  <a:lnTo>
                    <a:pt x="1444561" y="744880"/>
                  </a:lnTo>
                  <a:lnTo>
                    <a:pt x="1446466" y="742911"/>
                  </a:lnTo>
                  <a:close/>
                </a:path>
                <a:path w="1891030" h="1480184">
                  <a:moveTo>
                    <a:pt x="1471993" y="536422"/>
                  </a:moveTo>
                  <a:lnTo>
                    <a:pt x="1470406" y="533425"/>
                  </a:lnTo>
                  <a:lnTo>
                    <a:pt x="1469644" y="531888"/>
                  </a:lnTo>
                  <a:lnTo>
                    <a:pt x="1464195" y="530606"/>
                  </a:lnTo>
                  <a:lnTo>
                    <a:pt x="1460804" y="532231"/>
                  </a:lnTo>
                  <a:lnTo>
                    <a:pt x="1460906" y="542188"/>
                  </a:lnTo>
                  <a:lnTo>
                    <a:pt x="1471993" y="536422"/>
                  </a:lnTo>
                  <a:close/>
                </a:path>
                <a:path w="1891030" h="1480184">
                  <a:moveTo>
                    <a:pt x="1475524" y="150571"/>
                  </a:moveTo>
                  <a:lnTo>
                    <a:pt x="1475295" y="149021"/>
                  </a:lnTo>
                  <a:lnTo>
                    <a:pt x="1474495" y="142811"/>
                  </a:lnTo>
                  <a:lnTo>
                    <a:pt x="1470126" y="141668"/>
                  </a:lnTo>
                  <a:lnTo>
                    <a:pt x="1464157" y="143268"/>
                  </a:lnTo>
                  <a:lnTo>
                    <a:pt x="1462684" y="149542"/>
                  </a:lnTo>
                  <a:lnTo>
                    <a:pt x="1464183" y="153974"/>
                  </a:lnTo>
                  <a:lnTo>
                    <a:pt x="1471460" y="154038"/>
                  </a:lnTo>
                  <a:lnTo>
                    <a:pt x="1472793" y="154025"/>
                  </a:lnTo>
                  <a:lnTo>
                    <a:pt x="1475524" y="150571"/>
                  </a:lnTo>
                  <a:close/>
                </a:path>
                <a:path w="1891030" h="1480184">
                  <a:moveTo>
                    <a:pt x="1476476" y="604951"/>
                  </a:moveTo>
                  <a:lnTo>
                    <a:pt x="1470152" y="598500"/>
                  </a:lnTo>
                  <a:lnTo>
                    <a:pt x="1465897" y="599427"/>
                  </a:lnTo>
                  <a:lnTo>
                    <a:pt x="1461528" y="607415"/>
                  </a:lnTo>
                  <a:lnTo>
                    <a:pt x="1476476" y="604951"/>
                  </a:lnTo>
                  <a:close/>
                </a:path>
                <a:path w="1891030" h="1480184">
                  <a:moveTo>
                    <a:pt x="1511427" y="120218"/>
                  </a:moveTo>
                  <a:lnTo>
                    <a:pt x="1489468" y="117411"/>
                  </a:lnTo>
                  <a:lnTo>
                    <a:pt x="1495806" y="122682"/>
                  </a:lnTo>
                  <a:lnTo>
                    <a:pt x="1500632" y="124790"/>
                  </a:lnTo>
                  <a:lnTo>
                    <a:pt x="1505356" y="123901"/>
                  </a:lnTo>
                  <a:lnTo>
                    <a:pt x="1511427" y="120218"/>
                  </a:lnTo>
                  <a:close/>
                </a:path>
                <a:path w="1891030" h="1480184">
                  <a:moveTo>
                    <a:pt x="1520926" y="483108"/>
                  </a:moveTo>
                  <a:lnTo>
                    <a:pt x="1519745" y="480326"/>
                  </a:lnTo>
                  <a:lnTo>
                    <a:pt x="1518551" y="477596"/>
                  </a:lnTo>
                  <a:lnTo>
                    <a:pt x="1517383" y="474840"/>
                  </a:lnTo>
                  <a:lnTo>
                    <a:pt x="1516507" y="475208"/>
                  </a:lnTo>
                  <a:lnTo>
                    <a:pt x="1514703" y="475996"/>
                  </a:lnTo>
                  <a:lnTo>
                    <a:pt x="1515732" y="478764"/>
                  </a:lnTo>
                  <a:lnTo>
                    <a:pt x="1517827" y="484352"/>
                  </a:lnTo>
                  <a:lnTo>
                    <a:pt x="1518843" y="483933"/>
                  </a:lnTo>
                  <a:lnTo>
                    <a:pt x="1519897" y="483539"/>
                  </a:lnTo>
                  <a:lnTo>
                    <a:pt x="1520926" y="483108"/>
                  </a:lnTo>
                  <a:close/>
                </a:path>
                <a:path w="1891030" h="1480184">
                  <a:moveTo>
                    <a:pt x="1565160" y="391845"/>
                  </a:moveTo>
                  <a:lnTo>
                    <a:pt x="1562163" y="391426"/>
                  </a:lnTo>
                  <a:lnTo>
                    <a:pt x="1560690" y="391185"/>
                  </a:lnTo>
                  <a:lnTo>
                    <a:pt x="1560334" y="397852"/>
                  </a:lnTo>
                  <a:lnTo>
                    <a:pt x="1560182" y="401167"/>
                  </a:lnTo>
                  <a:lnTo>
                    <a:pt x="1563166" y="401497"/>
                  </a:lnTo>
                  <a:lnTo>
                    <a:pt x="1565160" y="391845"/>
                  </a:lnTo>
                  <a:close/>
                </a:path>
                <a:path w="1891030" h="1480184">
                  <a:moveTo>
                    <a:pt x="1571104" y="605701"/>
                  </a:moveTo>
                  <a:lnTo>
                    <a:pt x="1559102" y="604037"/>
                  </a:lnTo>
                  <a:lnTo>
                    <a:pt x="1548168" y="604494"/>
                  </a:lnTo>
                  <a:lnTo>
                    <a:pt x="1537970" y="607961"/>
                  </a:lnTo>
                  <a:lnTo>
                    <a:pt x="1528216" y="615365"/>
                  </a:lnTo>
                  <a:lnTo>
                    <a:pt x="1539925" y="617728"/>
                  </a:lnTo>
                  <a:lnTo>
                    <a:pt x="1550720" y="617423"/>
                  </a:lnTo>
                  <a:lnTo>
                    <a:pt x="1560982" y="613664"/>
                  </a:lnTo>
                  <a:lnTo>
                    <a:pt x="1571104" y="605701"/>
                  </a:lnTo>
                  <a:close/>
                </a:path>
                <a:path w="1891030" h="1480184">
                  <a:moveTo>
                    <a:pt x="1615490" y="636206"/>
                  </a:moveTo>
                  <a:lnTo>
                    <a:pt x="1614919" y="634098"/>
                  </a:lnTo>
                  <a:lnTo>
                    <a:pt x="1614373" y="631939"/>
                  </a:lnTo>
                  <a:lnTo>
                    <a:pt x="1611083" y="630504"/>
                  </a:lnTo>
                  <a:lnTo>
                    <a:pt x="1608988" y="628738"/>
                  </a:lnTo>
                  <a:lnTo>
                    <a:pt x="1607337" y="631405"/>
                  </a:lnTo>
                  <a:lnTo>
                    <a:pt x="1604657" y="634009"/>
                  </a:lnTo>
                  <a:lnTo>
                    <a:pt x="1604327" y="638403"/>
                  </a:lnTo>
                  <a:lnTo>
                    <a:pt x="1608213" y="640295"/>
                  </a:lnTo>
                  <a:lnTo>
                    <a:pt x="1611579" y="643216"/>
                  </a:lnTo>
                  <a:lnTo>
                    <a:pt x="1613242" y="639013"/>
                  </a:lnTo>
                  <a:lnTo>
                    <a:pt x="1615490" y="636206"/>
                  </a:lnTo>
                  <a:close/>
                </a:path>
                <a:path w="1891030" h="1480184">
                  <a:moveTo>
                    <a:pt x="1621383" y="458343"/>
                  </a:moveTo>
                  <a:lnTo>
                    <a:pt x="1619821" y="448310"/>
                  </a:lnTo>
                  <a:lnTo>
                    <a:pt x="1617027" y="448741"/>
                  </a:lnTo>
                  <a:lnTo>
                    <a:pt x="1615643" y="448995"/>
                  </a:lnTo>
                  <a:lnTo>
                    <a:pt x="1616163" y="452348"/>
                  </a:lnTo>
                  <a:lnTo>
                    <a:pt x="1616659" y="455676"/>
                  </a:lnTo>
                  <a:lnTo>
                    <a:pt x="1617192" y="459041"/>
                  </a:lnTo>
                  <a:lnTo>
                    <a:pt x="1618576" y="458800"/>
                  </a:lnTo>
                  <a:lnTo>
                    <a:pt x="1619973" y="458584"/>
                  </a:lnTo>
                  <a:lnTo>
                    <a:pt x="1621383" y="458343"/>
                  </a:lnTo>
                  <a:close/>
                </a:path>
                <a:path w="1891030" h="1480184">
                  <a:moveTo>
                    <a:pt x="1669097" y="549224"/>
                  </a:moveTo>
                  <a:lnTo>
                    <a:pt x="1668945" y="547865"/>
                  </a:lnTo>
                  <a:lnTo>
                    <a:pt x="1668741" y="546557"/>
                  </a:lnTo>
                  <a:lnTo>
                    <a:pt x="1668589" y="545211"/>
                  </a:lnTo>
                  <a:lnTo>
                    <a:pt x="1655978" y="545134"/>
                  </a:lnTo>
                  <a:lnTo>
                    <a:pt x="1656016" y="548754"/>
                  </a:lnTo>
                  <a:lnTo>
                    <a:pt x="1656067" y="550557"/>
                  </a:lnTo>
                  <a:lnTo>
                    <a:pt x="1658454" y="550989"/>
                  </a:lnTo>
                  <a:lnTo>
                    <a:pt x="1660855" y="551840"/>
                  </a:lnTo>
                  <a:lnTo>
                    <a:pt x="1665224" y="551472"/>
                  </a:lnTo>
                  <a:lnTo>
                    <a:pt x="1667129" y="550075"/>
                  </a:lnTo>
                  <a:lnTo>
                    <a:pt x="1669097" y="549224"/>
                  </a:lnTo>
                  <a:close/>
                </a:path>
                <a:path w="1891030" h="1480184">
                  <a:moveTo>
                    <a:pt x="1684261" y="155536"/>
                  </a:moveTo>
                  <a:lnTo>
                    <a:pt x="1681645" y="154698"/>
                  </a:lnTo>
                  <a:lnTo>
                    <a:pt x="1680362" y="154254"/>
                  </a:lnTo>
                  <a:lnTo>
                    <a:pt x="1679765" y="156743"/>
                  </a:lnTo>
                  <a:lnTo>
                    <a:pt x="1679143" y="159283"/>
                  </a:lnTo>
                  <a:lnTo>
                    <a:pt x="1678711" y="161975"/>
                  </a:lnTo>
                  <a:lnTo>
                    <a:pt x="1680997" y="162763"/>
                  </a:lnTo>
                  <a:lnTo>
                    <a:pt x="1681048" y="162636"/>
                  </a:lnTo>
                  <a:lnTo>
                    <a:pt x="1682229" y="160350"/>
                  </a:lnTo>
                  <a:lnTo>
                    <a:pt x="1683258" y="157937"/>
                  </a:lnTo>
                  <a:lnTo>
                    <a:pt x="1684261" y="155536"/>
                  </a:lnTo>
                  <a:close/>
                </a:path>
                <a:path w="1891030" h="1480184">
                  <a:moveTo>
                    <a:pt x="1687944" y="648766"/>
                  </a:moveTo>
                  <a:lnTo>
                    <a:pt x="1677670" y="647446"/>
                  </a:lnTo>
                  <a:lnTo>
                    <a:pt x="1677504" y="648817"/>
                  </a:lnTo>
                  <a:lnTo>
                    <a:pt x="1677263" y="651548"/>
                  </a:lnTo>
                  <a:lnTo>
                    <a:pt x="1680667" y="651929"/>
                  </a:lnTo>
                  <a:lnTo>
                    <a:pt x="1687537" y="652653"/>
                  </a:lnTo>
                  <a:lnTo>
                    <a:pt x="1687830" y="650062"/>
                  </a:lnTo>
                  <a:lnTo>
                    <a:pt x="1687944" y="648766"/>
                  </a:lnTo>
                  <a:close/>
                </a:path>
                <a:path w="1891030" h="1480184">
                  <a:moveTo>
                    <a:pt x="1690230" y="550430"/>
                  </a:moveTo>
                  <a:lnTo>
                    <a:pt x="1684489" y="546544"/>
                  </a:lnTo>
                  <a:lnTo>
                    <a:pt x="1674761" y="540029"/>
                  </a:lnTo>
                  <a:lnTo>
                    <a:pt x="1674012" y="548779"/>
                  </a:lnTo>
                  <a:lnTo>
                    <a:pt x="1675523" y="552881"/>
                  </a:lnTo>
                  <a:lnTo>
                    <a:pt x="1680514" y="553161"/>
                  </a:lnTo>
                  <a:lnTo>
                    <a:pt x="1690230" y="550430"/>
                  </a:lnTo>
                  <a:close/>
                </a:path>
                <a:path w="1891030" h="1480184">
                  <a:moveTo>
                    <a:pt x="1705660" y="746912"/>
                  </a:moveTo>
                  <a:lnTo>
                    <a:pt x="1702562" y="746683"/>
                  </a:lnTo>
                  <a:lnTo>
                    <a:pt x="1700237" y="745985"/>
                  </a:lnTo>
                  <a:lnTo>
                    <a:pt x="1698320" y="746582"/>
                  </a:lnTo>
                  <a:lnTo>
                    <a:pt x="1697367" y="746899"/>
                  </a:lnTo>
                  <a:lnTo>
                    <a:pt x="1697228" y="749554"/>
                  </a:lnTo>
                  <a:lnTo>
                    <a:pt x="1696656" y="751192"/>
                  </a:lnTo>
                  <a:lnTo>
                    <a:pt x="1698777" y="751738"/>
                  </a:lnTo>
                  <a:lnTo>
                    <a:pt x="1700949" y="752741"/>
                  </a:lnTo>
                  <a:lnTo>
                    <a:pt x="1703832" y="752513"/>
                  </a:lnTo>
                  <a:lnTo>
                    <a:pt x="1704390" y="749795"/>
                  </a:lnTo>
                  <a:lnTo>
                    <a:pt x="1705660" y="746912"/>
                  </a:lnTo>
                  <a:close/>
                </a:path>
                <a:path w="1891030" h="1480184">
                  <a:moveTo>
                    <a:pt x="1720723" y="615607"/>
                  </a:moveTo>
                  <a:lnTo>
                    <a:pt x="1720291" y="605548"/>
                  </a:lnTo>
                  <a:lnTo>
                    <a:pt x="1718741" y="601141"/>
                  </a:lnTo>
                  <a:lnTo>
                    <a:pt x="1714804" y="601433"/>
                  </a:lnTo>
                  <a:lnTo>
                    <a:pt x="1707210" y="605485"/>
                  </a:lnTo>
                  <a:lnTo>
                    <a:pt x="1711655" y="608787"/>
                  </a:lnTo>
                  <a:lnTo>
                    <a:pt x="1720723" y="615607"/>
                  </a:lnTo>
                  <a:close/>
                </a:path>
                <a:path w="1891030" h="1480184">
                  <a:moveTo>
                    <a:pt x="1731391" y="511683"/>
                  </a:moveTo>
                  <a:lnTo>
                    <a:pt x="1729422" y="504405"/>
                  </a:lnTo>
                  <a:lnTo>
                    <a:pt x="1728241" y="504812"/>
                  </a:lnTo>
                  <a:lnTo>
                    <a:pt x="1727098" y="505231"/>
                  </a:lnTo>
                  <a:lnTo>
                    <a:pt x="1725904" y="505625"/>
                  </a:lnTo>
                  <a:lnTo>
                    <a:pt x="1728825" y="512699"/>
                  </a:lnTo>
                  <a:lnTo>
                    <a:pt x="1730552" y="512000"/>
                  </a:lnTo>
                  <a:lnTo>
                    <a:pt x="1731391" y="511683"/>
                  </a:lnTo>
                  <a:close/>
                </a:path>
                <a:path w="1891030" h="1480184">
                  <a:moveTo>
                    <a:pt x="1734248" y="748068"/>
                  </a:moveTo>
                  <a:lnTo>
                    <a:pt x="1733092" y="735584"/>
                  </a:lnTo>
                  <a:lnTo>
                    <a:pt x="1731886" y="735634"/>
                  </a:lnTo>
                  <a:lnTo>
                    <a:pt x="1729460" y="735698"/>
                  </a:lnTo>
                  <a:lnTo>
                    <a:pt x="1728038" y="739686"/>
                  </a:lnTo>
                  <a:lnTo>
                    <a:pt x="1726463" y="743762"/>
                  </a:lnTo>
                  <a:lnTo>
                    <a:pt x="1734248" y="748068"/>
                  </a:lnTo>
                  <a:close/>
                </a:path>
                <a:path w="1891030" h="1480184">
                  <a:moveTo>
                    <a:pt x="1735696" y="216090"/>
                  </a:moveTo>
                  <a:lnTo>
                    <a:pt x="1724113" y="219202"/>
                  </a:lnTo>
                  <a:lnTo>
                    <a:pt x="1724380" y="220306"/>
                  </a:lnTo>
                  <a:lnTo>
                    <a:pt x="1724621" y="221462"/>
                  </a:lnTo>
                  <a:lnTo>
                    <a:pt x="1724901" y="222592"/>
                  </a:lnTo>
                  <a:lnTo>
                    <a:pt x="1728190" y="222046"/>
                  </a:lnTo>
                  <a:lnTo>
                    <a:pt x="1731530" y="221691"/>
                  </a:lnTo>
                  <a:lnTo>
                    <a:pt x="1735289" y="220687"/>
                  </a:lnTo>
                  <a:lnTo>
                    <a:pt x="1735251" y="218414"/>
                  </a:lnTo>
                  <a:lnTo>
                    <a:pt x="1735696" y="216090"/>
                  </a:lnTo>
                  <a:close/>
                </a:path>
                <a:path w="1891030" h="1480184">
                  <a:moveTo>
                    <a:pt x="1768525" y="599541"/>
                  </a:moveTo>
                  <a:lnTo>
                    <a:pt x="1767319" y="598830"/>
                  </a:lnTo>
                  <a:lnTo>
                    <a:pt x="1765782" y="597192"/>
                  </a:lnTo>
                  <a:lnTo>
                    <a:pt x="1763382" y="598170"/>
                  </a:lnTo>
                  <a:lnTo>
                    <a:pt x="1762175" y="599846"/>
                  </a:lnTo>
                  <a:lnTo>
                    <a:pt x="1760334" y="601510"/>
                  </a:lnTo>
                  <a:lnTo>
                    <a:pt x="1762137" y="603059"/>
                  </a:lnTo>
                  <a:lnTo>
                    <a:pt x="1764233" y="604812"/>
                  </a:lnTo>
                  <a:lnTo>
                    <a:pt x="1765681" y="603072"/>
                  </a:lnTo>
                  <a:lnTo>
                    <a:pt x="1768525" y="599541"/>
                  </a:lnTo>
                  <a:close/>
                </a:path>
                <a:path w="1891030" h="1480184">
                  <a:moveTo>
                    <a:pt x="1792922" y="551967"/>
                  </a:moveTo>
                  <a:lnTo>
                    <a:pt x="1791373" y="548563"/>
                  </a:lnTo>
                  <a:lnTo>
                    <a:pt x="1783537" y="551700"/>
                  </a:lnTo>
                  <a:lnTo>
                    <a:pt x="1775739" y="554913"/>
                  </a:lnTo>
                  <a:lnTo>
                    <a:pt x="1767916" y="558038"/>
                  </a:lnTo>
                  <a:lnTo>
                    <a:pt x="1775345" y="560082"/>
                  </a:lnTo>
                  <a:lnTo>
                    <a:pt x="1781848" y="559320"/>
                  </a:lnTo>
                  <a:lnTo>
                    <a:pt x="1787626" y="556412"/>
                  </a:lnTo>
                  <a:lnTo>
                    <a:pt x="1792922" y="551967"/>
                  </a:lnTo>
                  <a:close/>
                </a:path>
                <a:path w="1891030" h="1480184">
                  <a:moveTo>
                    <a:pt x="1881873" y="367182"/>
                  </a:moveTo>
                  <a:lnTo>
                    <a:pt x="1880755" y="358216"/>
                  </a:lnTo>
                  <a:lnTo>
                    <a:pt x="1876450" y="361670"/>
                  </a:lnTo>
                  <a:lnTo>
                    <a:pt x="1873110" y="364998"/>
                  </a:lnTo>
                  <a:lnTo>
                    <a:pt x="1881873" y="367182"/>
                  </a:lnTo>
                  <a:close/>
                </a:path>
                <a:path w="1891030" h="1480184">
                  <a:moveTo>
                    <a:pt x="1890420" y="206997"/>
                  </a:moveTo>
                  <a:lnTo>
                    <a:pt x="1890255" y="197091"/>
                  </a:lnTo>
                  <a:lnTo>
                    <a:pt x="1883854" y="199644"/>
                  </a:lnTo>
                  <a:lnTo>
                    <a:pt x="1876526" y="201218"/>
                  </a:lnTo>
                  <a:lnTo>
                    <a:pt x="1875294" y="211201"/>
                  </a:lnTo>
                  <a:lnTo>
                    <a:pt x="1885391" y="210934"/>
                  </a:lnTo>
                  <a:lnTo>
                    <a:pt x="1890420" y="20699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6">
              <a:extLst>
                <a:ext uri="{FF2B5EF4-FFF2-40B4-BE49-F238E27FC236}">
                  <a16:creationId xmlns:a16="http://schemas.microsoft.com/office/drawing/2014/main" id="{E682D655-239D-AD01-1E49-1DE7DCBD0FD7}"/>
                </a:ext>
              </a:extLst>
            </p:cNvPr>
            <p:cNvSpPr/>
            <p:nvPr/>
          </p:nvSpPr>
          <p:spPr>
            <a:xfrm>
              <a:off x="390258" y="9386893"/>
              <a:ext cx="1932305" cy="1916430"/>
            </a:xfrm>
            <a:custGeom>
              <a:avLst/>
              <a:gdLst/>
              <a:ahLst/>
              <a:cxnLst/>
              <a:rect l="l" t="t" r="r" b="b"/>
              <a:pathLst>
                <a:path w="1932305" h="1916429">
                  <a:moveTo>
                    <a:pt x="10337" y="944003"/>
                  </a:moveTo>
                  <a:lnTo>
                    <a:pt x="7480" y="942441"/>
                  </a:lnTo>
                  <a:lnTo>
                    <a:pt x="5702" y="940904"/>
                  </a:lnTo>
                  <a:lnTo>
                    <a:pt x="2628" y="940511"/>
                  </a:lnTo>
                  <a:lnTo>
                    <a:pt x="1257" y="942492"/>
                  </a:lnTo>
                  <a:lnTo>
                    <a:pt x="0" y="943559"/>
                  </a:lnTo>
                  <a:lnTo>
                    <a:pt x="1536" y="945108"/>
                  </a:lnTo>
                  <a:lnTo>
                    <a:pt x="2857" y="947178"/>
                  </a:lnTo>
                  <a:lnTo>
                    <a:pt x="4724" y="947978"/>
                  </a:lnTo>
                  <a:lnTo>
                    <a:pt x="5537" y="948347"/>
                  </a:lnTo>
                  <a:lnTo>
                    <a:pt x="7505" y="946099"/>
                  </a:lnTo>
                  <a:lnTo>
                    <a:pt x="10337" y="944003"/>
                  </a:lnTo>
                  <a:close/>
                </a:path>
                <a:path w="1932305" h="1916429">
                  <a:moveTo>
                    <a:pt x="35814" y="925385"/>
                  </a:moveTo>
                  <a:lnTo>
                    <a:pt x="31610" y="914006"/>
                  </a:lnTo>
                  <a:lnTo>
                    <a:pt x="30314" y="914463"/>
                  </a:lnTo>
                  <a:lnTo>
                    <a:pt x="27774" y="915441"/>
                  </a:lnTo>
                  <a:lnTo>
                    <a:pt x="32385" y="926744"/>
                  </a:lnTo>
                  <a:lnTo>
                    <a:pt x="35814" y="925385"/>
                  </a:lnTo>
                  <a:close/>
                </a:path>
                <a:path w="1932305" h="1916429">
                  <a:moveTo>
                    <a:pt x="105346" y="794854"/>
                  </a:moveTo>
                  <a:lnTo>
                    <a:pt x="102984" y="793457"/>
                  </a:lnTo>
                  <a:lnTo>
                    <a:pt x="100685" y="791933"/>
                  </a:lnTo>
                  <a:lnTo>
                    <a:pt x="98234" y="790740"/>
                  </a:lnTo>
                  <a:lnTo>
                    <a:pt x="97878" y="790587"/>
                  </a:lnTo>
                  <a:lnTo>
                    <a:pt x="95973" y="792530"/>
                  </a:lnTo>
                  <a:lnTo>
                    <a:pt x="96100" y="792784"/>
                  </a:lnTo>
                  <a:lnTo>
                    <a:pt x="97243" y="794956"/>
                  </a:lnTo>
                  <a:lnTo>
                    <a:pt x="98704" y="797001"/>
                  </a:lnTo>
                  <a:lnTo>
                    <a:pt x="100037" y="799058"/>
                  </a:lnTo>
                  <a:lnTo>
                    <a:pt x="101828" y="797636"/>
                  </a:lnTo>
                  <a:lnTo>
                    <a:pt x="105346" y="794854"/>
                  </a:lnTo>
                  <a:close/>
                </a:path>
                <a:path w="1932305" h="1916429">
                  <a:moveTo>
                    <a:pt x="188455" y="378383"/>
                  </a:moveTo>
                  <a:lnTo>
                    <a:pt x="187490" y="373468"/>
                  </a:lnTo>
                  <a:lnTo>
                    <a:pt x="185458" y="364934"/>
                  </a:lnTo>
                  <a:lnTo>
                    <a:pt x="179006" y="374142"/>
                  </a:lnTo>
                  <a:lnTo>
                    <a:pt x="176504" y="377748"/>
                  </a:lnTo>
                  <a:lnTo>
                    <a:pt x="178168" y="378447"/>
                  </a:lnTo>
                  <a:lnTo>
                    <a:pt x="179997" y="380060"/>
                  </a:lnTo>
                  <a:lnTo>
                    <a:pt x="181444" y="379755"/>
                  </a:lnTo>
                  <a:lnTo>
                    <a:pt x="188455" y="378383"/>
                  </a:lnTo>
                  <a:close/>
                </a:path>
                <a:path w="1932305" h="1916429">
                  <a:moveTo>
                    <a:pt x="241198" y="178346"/>
                  </a:moveTo>
                  <a:lnTo>
                    <a:pt x="239649" y="178333"/>
                  </a:lnTo>
                  <a:lnTo>
                    <a:pt x="238086" y="178346"/>
                  </a:lnTo>
                  <a:lnTo>
                    <a:pt x="236524" y="178346"/>
                  </a:lnTo>
                  <a:lnTo>
                    <a:pt x="236677" y="180924"/>
                  </a:lnTo>
                  <a:lnTo>
                    <a:pt x="236702" y="183591"/>
                  </a:lnTo>
                  <a:lnTo>
                    <a:pt x="237083" y="186131"/>
                  </a:lnTo>
                  <a:lnTo>
                    <a:pt x="237147" y="186448"/>
                  </a:lnTo>
                  <a:lnTo>
                    <a:pt x="239115" y="186486"/>
                  </a:lnTo>
                  <a:lnTo>
                    <a:pt x="240182" y="186639"/>
                  </a:lnTo>
                  <a:lnTo>
                    <a:pt x="240538" y="183845"/>
                  </a:lnTo>
                  <a:lnTo>
                    <a:pt x="241198" y="178346"/>
                  </a:lnTo>
                  <a:close/>
                </a:path>
                <a:path w="1932305" h="1916429">
                  <a:moveTo>
                    <a:pt x="322630" y="106222"/>
                  </a:moveTo>
                  <a:lnTo>
                    <a:pt x="321437" y="102120"/>
                  </a:lnTo>
                  <a:lnTo>
                    <a:pt x="315607" y="99834"/>
                  </a:lnTo>
                  <a:lnTo>
                    <a:pt x="314629" y="99479"/>
                  </a:lnTo>
                  <a:lnTo>
                    <a:pt x="311658" y="101307"/>
                  </a:lnTo>
                  <a:lnTo>
                    <a:pt x="309892" y="108559"/>
                  </a:lnTo>
                  <a:lnTo>
                    <a:pt x="311924" y="112242"/>
                  </a:lnTo>
                  <a:lnTo>
                    <a:pt x="319024" y="111620"/>
                  </a:lnTo>
                  <a:lnTo>
                    <a:pt x="322630" y="106222"/>
                  </a:lnTo>
                  <a:close/>
                </a:path>
                <a:path w="1932305" h="1916429">
                  <a:moveTo>
                    <a:pt x="332600" y="796556"/>
                  </a:moveTo>
                  <a:lnTo>
                    <a:pt x="332460" y="790143"/>
                  </a:lnTo>
                  <a:lnTo>
                    <a:pt x="329933" y="787552"/>
                  </a:lnTo>
                  <a:lnTo>
                    <a:pt x="324180" y="789647"/>
                  </a:lnTo>
                  <a:lnTo>
                    <a:pt x="322389" y="794943"/>
                  </a:lnTo>
                  <a:lnTo>
                    <a:pt x="324307" y="798080"/>
                  </a:lnTo>
                  <a:lnTo>
                    <a:pt x="329666" y="798677"/>
                  </a:lnTo>
                  <a:lnTo>
                    <a:pt x="330555" y="798753"/>
                  </a:lnTo>
                  <a:lnTo>
                    <a:pt x="332600" y="796556"/>
                  </a:lnTo>
                  <a:close/>
                </a:path>
                <a:path w="1932305" h="1916429">
                  <a:moveTo>
                    <a:pt x="347751" y="617677"/>
                  </a:moveTo>
                  <a:lnTo>
                    <a:pt x="340741" y="614006"/>
                  </a:lnTo>
                  <a:lnTo>
                    <a:pt x="336092" y="617474"/>
                  </a:lnTo>
                  <a:lnTo>
                    <a:pt x="331457" y="621906"/>
                  </a:lnTo>
                  <a:lnTo>
                    <a:pt x="336042" y="626173"/>
                  </a:lnTo>
                  <a:lnTo>
                    <a:pt x="339267" y="627151"/>
                  </a:lnTo>
                  <a:lnTo>
                    <a:pt x="342658" y="624459"/>
                  </a:lnTo>
                  <a:lnTo>
                    <a:pt x="347751" y="617677"/>
                  </a:lnTo>
                  <a:close/>
                </a:path>
                <a:path w="1932305" h="1916429">
                  <a:moveTo>
                    <a:pt x="382676" y="536714"/>
                  </a:moveTo>
                  <a:lnTo>
                    <a:pt x="381139" y="536486"/>
                  </a:lnTo>
                  <a:lnTo>
                    <a:pt x="379260" y="535571"/>
                  </a:lnTo>
                  <a:lnTo>
                    <a:pt x="378117" y="536155"/>
                  </a:lnTo>
                  <a:lnTo>
                    <a:pt x="372605" y="538848"/>
                  </a:lnTo>
                  <a:lnTo>
                    <a:pt x="374510" y="542709"/>
                  </a:lnTo>
                  <a:lnTo>
                    <a:pt x="378117" y="549351"/>
                  </a:lnTo>
                  <a:lnTo>
                    <a:pt x="380136" y="543750"/>
                  </a:lnTo>
                  <a:lnTo>
                    <a:pt x="381419" y="540258"/>
                  </a:lnTo>
                  <a:lnTo>
                    <a:pt x="382676" y="536714"/>
                  </a:lnTo>
                  <a:close/>
                </a:path>
                <a:path w="1932305" h="1916429">
                  <a:moveTo>
                    <a:pt x="394906" y="1507820"/>
                  </a:moveTo>
                  <a:lnTo>
                    <a:pt x="394169" y="1505940"/>
                  </a:lnTo>
                  <a:lnTo>
                    <a:pt x="393903" y="1503324"/>
                  </a:lnTo>
                  <a:lnTo>
                    <a:pt x="390779" y="1501063"/>
                  </a:lnTo>
                  <a:lnTo>
                    <a:pt x="388112" y="1501038"/>
                  </a:lnTo>
                  <a:lnTo>
                    <a:pt x="385826" y="1500517"/>
                  </a:lnTo>
                  <a:lnTo>
                    <a:pt x="384733" y="1503006"/>
                  </a:lnTo>
                  <a:lnTo>
                    <a:pt x="387413" y="1505178"/>
                  </a:lnTo>
                  <a:lnTo>
                    <a:pt x="392836" y="1509496"/>
                  </a:lnTo>
                  <a:lnTo>
                    <a:pt x="393534" y="1508925"/>
                  </a:lnTo>
                  <a:lnTo>
                    <a:pt x="394220" y="1508417"/>
                  </a:lnTo>
                  <a:lnTo>
                    <a:pt x="394906" y="1507820"/>
                  </a:lnTo>
                  <a:close/>
                </a:path>
                <a:path w="1932305" h="1916429">
                  <a:moveTo>
                    <a:pt x="423786" y="251460"/>
                  </a:moveTo>
                  <a:lnTo>
                    <a:pt x="423506" y="244360"/>
                  </a:lnTo>
                  <a:lnTo>
                    <a:pt x="419950" y="240042"/>
                  </a:lnTo>
                  <a:lnTo>
                    <a:pt x="414705" y="236982"/>
                  </a:lnTo>
                  <a:lnTo>
                    <a:pt x="409333" y="233616"/>
                  </a:lnTo>
                  <a:lnTo>
                    <a:pt x="408419" y="251764"/>
                  </a:lnTo>
                  <a:lnTo>
                    <a:pt x="408838" y="252234"/>
                  </a:lnTo>
                  <a:lnTo>
                    <a:pt x="423786" y="251460"/>
                  </a:lnTo>
                  <a:close/>
                </a:path>
                <a:path w="1932305" h="1916429">
                  <a:moveTo>
                    <a:pt x="485101" y="147116"/>
                  </a:moveTo>
                  <a:lnTo>
                    <a:pt x="477443" y="142316"/>
                  </a:lnTo>
                  <a:lnTo>
                    <a:pt x="473748" y="146494"/>
                  </a:lnTo>
                  <a:lnTo>
                    <a:pt x="468896" y="152679"/>
                  </a:lnTo>
                  <a:lnTo>
                    <a:pt x="476872" y="155968"/>
                  </a:lnTo>
                  <a:lnTo>
                    <a:pt x="481139" y="153555"/>
                  </a:lnTo>
                  <a:lnTo>
                    <a:pt x="485101" y="147116"/>
                  </a:lnTo>
                  <a:close/>
                </a:path>
                <a:path w="1932305" h="1916429">
                  <a:moveTo>
                    <a:pt x="524230" y="305358"/>
                  </a:moveTo>
                  <a:lnTo>
                    <a:pt x="521449" y="301752"/>
                  </a:lnTo>
                  <a:lnTo>
                    <a:pt x="513118" y="305828"/>
                  </a:lnTo>
                  <a:lnTo>
                    <a:pt x="516623" y="308457"/>
                  </a:lnTo>
                  <a:lnTo>
                    <a:pt x="520115" y="310997"/>
                  </a:lnTo>
                  <a:lnTo>
                    <a:pt x="523646" y="313601"/>
                  </a:lnTo>
                  <a:lnTo>
                    <a:pt x="524230" y="305358"/>
                  </a:lnTo>
                  <a:close/>
                </a:path>
                <a:path w="1932305" h="1916429">
                  <a:moveTo>
                    <a:pt x="535368" y="464654"/>
                  </a:moveTo>
                  <a:lnTo>
                    <a:pt x="515277" y="469163"/>
                  </a:lnTo>
                  <a:lnTo>
                    <a:pt x="531850" y="477342"/>
                  </a:lnTo>
                  <a:lnTo>
                    <a:pt x="535368" y="464654"/>
                  </a:lnTo>
                  <a:close/>
                </a:path>
                <a:path w="1932305" h="1916429">
                  <a:moveTo>
                    <a:pt x="545871" y="821524"/>
                  </a:moveTo>
                  <a:lnTo>
                    <a:pt x="538530" y="822045"/>
                  </a:lnTo>
                  <a:lnTo>
                    <a:pt x="531063" y="822706"/>
                  </a:lnTo>
                  <a:lnTo>
                    <a:pt x="523697" y="824814"/>
                  </a:lnTo>
                  <a:lnTo>
                    <a:pt x="516623" y="829665"/>
                  </a:lnTo>
                  <a:lnTo>
                    <a:pt x="525297" y="830567"/>
                  </a:lnTo>
                  <a:lnTo>
                    <a:pt x="532892" y="829271"/>
                  </a:lnTo>
                  <a:lnTo>
                    <a:pt x="539661" y="826122"/>
                  </a:lnTo>
                  <a:lnTo>
                    <a:pt x="545871" y="821524"/>
                  </a:lnTo>
                  <a:close/>
                </a:path>
                <a:path w="1932305" h="1916429">
                  <a:moveTo>
                    <a:pt x="590791" y="1906320"/>
                  </a:moveTo>
                  <a:lnTo>
                    <a:pt x="587108" y="1898789"/>
                  </a:lnTo>
                  <a:lnTo>
                    <a:pt x="583907" y="1903501"/>
                  </a:lnTo>
                  <a:lnTo>
                    <a:pt x="578205" y="1907362"/>
                  </a:lnTo>
                  <a:lnTo>
                    <a:pt x="580377" y="1916036"/>
                  </a:lnTo>
                  <a:lnTo>
                    <a:pt x="586638" y="1910562"/>
                  </a:lnTo>
                  <a:lnTo>
                    <a:pt x="590791" y="1906320"/>
                  </a:lnTo>
                  <a:close/>
                </a:path>
                <a:path w="1932305" h="1916429">
                  <a:moveTo>
                    <a:pt x="591121" y="166878"/>
                  </a:moveTo>
                  <a:lnTo>
                    <a:pt x="587794" y="164973"/>
                  </a:lnTo>
                  <a:lnTo>
                    <a:pt x="585698" y="162814"/>
                  </a:lnTo>
                  <a:lnTo>
                    <a:pt x="582383" y="163626"/>
                  </a:lnTo>
                  <a:lnTo>
                    <a:pt x="581113" y="166179"/>
                  </a:lnTo>
                  <a:lnTo>
                    <a:pt x="579628" y="167843"/>
                  </a:lnTo>
                  <a:lnTo>
                    <a:pt x="581202" y="169024"/>
                  </a:lnTo>
                  <a:lnTo>
                    <a:pt x="582815" y="171208"/>
                  </a:lnTo>
                  <a:lnTo>
                    <a:pt x="584327" y="171119"/>
                  </a:lnTo>
                  <a:lnTo>
                    <a:pt x="586181" y="170980"/>
                  </a:lnTo>
                  <a:lnTo>
                    <a:pt x="587895" y="169024"/>
                  </a:lnTo>
                  <a:lnTo>
                    <a:pt x="591121" y="166878"/>
                  </a:lnTo>
                  <a:close/>
                </a:path>
                <a:path w="1932305" h="1916429">
                  <a:moveTo>
                    <a:pt x="613448" y="1229702"/>
                  </a:moveTo>
                  <a:lnTo>
                    <a:pt x="611200" y="1220876"/>
                  </a:lnTo>
                  <a:lnTo>
                    <a:pt x="610069" y="1216494"/>
                  </a:lnTo>
                  <a:lnTo>
                    <a:pt x="607847" y="1217104"/>
                  </a:lnTo>
                  <a:lnTo>
                    <a:pt x="606729" y="1217472"/>
                  </a:lnTo>
                  <a:lnTo>
                    <a:pt x="610222" y="1229982"/>
                  </a:lnTo>
                  <a:lnTo>
                    <a:pt x="611301" y="1229842"/>
                  </a:lnTo>
                  <a:lnTo>
                    <a:pt x="613448" y="1229702"/>
                  </a:lnTo>
                  <a:close/>
                </a:path>
                <a:path w="1932305" h="1916429">
                  <a:moveTo>
                    <a:pt x="658964" y="1612468"/>
                  </a:moveTo>
                  <a:lnTo>
                    <a:pt x="657948" y="1610728"/>
                  </a:lnTo>
                  <a:lnTo>
                    <a:pt x="657402" y="1608988"/>
                  </a:lnTo>
                  <a:lnTo>
                    <a:pt x="656221" y="1609001"/>
                  </a:lnTo>
                  <a:lnTo>
                    <a:pt x="653961" y="1609077"/>
                  </a:lnTo>
                  <a:lnTo>
                    <a:pt x="652767" y="1619732"/>
                  </a:lnTo>
                  <a:lnTo>
                    <a:pt x="654316" y="1619885"/>
                  </a:lnTo>
                  <a:lnTo>
                    <a:pt x="657364" y="1620126"/>
                  </a:lnTo>
                  <a:lnTo>
                    <a:pt x="657948" y="1618157"/>
                  </a:lnTo>
                  <a:lnTo>
                    <a:pt x="658888" y="1616189"/>
                  </a:lnTo>
                  <a:lnTo>
                    <a:pt x="658964" y="1612468"/>
                  </a:lnTo>
                  <a:close/>
                </a:path>
                <a:path w="1932305" h="1916429">
                  <a:moveTo>
                    <a:pt x="681456" y="619899"/>
                  </a:moveTo>
                  <a:lnTo>
                    <a:pt x="679780" y="616661"/>
                  </a:lnTo>
                  <a:lnTo>
                    <a:pt x="677392" y="614807"/>
                  </a:lnTo>
                  <a:lnTo>
                    <a:pt x="674662" y="613232"/>
                  </a:lnTo>
                  <a:lnTo>
                    <a:pt x="670852" y="616864"/>
                  </a:lnTo>
                  <a:lnTo>
                    <a:pt x="671207" y="617778"/>
                  </a:lnTo>
                  <a:lnTo>
                    <a:pt x="672058" y="620229"/>
                  </a:lnTo>
                  <a:lnTo>
                    <a:pt x="674344" y="622096"/>
                  </a:lnTo>
                  <a:lnTo>
                    <a:pt x="677240" y="625652"/>
                  </a:lnTo>
                  <a:lnTo>
                    <a:pt x="679145" y="622350"/>
                  </a:lnTo>
                  <a:lnTo>
                    <a:pt x="681456" y="619899"/>
                  </a:lnTo>
                  <a:close/>
                </a:path>
                <a:path w="1932305" h="1916429">
                  <a:moveTo>
                    <a:pt x="686257" y="1267879"/>
                  </a:moveTo>
                  <a:lnTo>
                    <a:pt x="675259" y="1281963"/>
                  </a:lnTo>
                  <a:lnTo>
                    <a:pt x="670420" y="1291551"/>
                  </a:lnTo>
                  <a:lnTo>
                    <a:pt x="671436" y="1298168"/>
                  </a:lnTo>
                  <a:lnTo>
                    <a:pt x="677989" y="1303324"/>
                  </a:lnTo>
                  <a:lnTo>
                    <a:pt x="680224" y="1294714"/>
                  </a:lnTo>
                  <a:lnTo>
                    <a:pt x="683526" y="1286344"/>
                  </a:lnTo>
                  <a:lnTo>
                    <a:pt x="686117" y="1277607"/>
                  </a:lnTo>
                  <a:lnTo>
                    <a:pt x="686257" y="1267879"/>
                  </a:lnTo>
                  <a:close/>
                </a:path>
                <a:path w="1932305" h="1916429">
                  <a:moveTo>
                    <a:pt x="704557" y="582345"/>
                  </a:moveTo>
                  <a:lnTo>
                    <a:pt x="702221" y="580148"/>
                  </a:lnTo>
                  <a:lnTo>
                    <a:pt x="700951" y="578116"/>
                  </a:lnTo>
                  <a:lnTo>
                    <a:pt x="699655" y="578065"/>
                  </a:lnTo>
                  <a:lnTo>
                    <a:pt x="698296" y="578053"/>
                  </a:lnTo>
                  <a:lnTo>
                    <a:pt x="696252" y="579742"/>
                  </a:lnTo>
                  <a:lnTo>
                    <a:pt x="695363" y="582231"/>
                  </a:lnTo>
                  <a:lnTo>
                    <a:pt x="697204" y="585279"/>
                  </a:lnTo>
                  <a:lnTo>
                    <a:pt x="697598" y="585228"/>
                  </a:lnTo>
                  <a:lnTo>
                    <a:pt x="699655" y="584746"/>
                  </a:lnTo>
                  <a:lnTo>
                    <a:pt x="701586" y="583641"/>
                  </a:lnTo>
                  <a:lnTo>
                    <a:pt x="704557" y="582345"/>
                  </a:lnTo>
                  <a:close/>
                </a:path>
                <a:path w="1932305" h="1916429">
                  <a:moveTo>
                    <a:pt x="718134" y="1571155"/>
                  </a:moveTo>
                  <a:lnTo>
                    <a:pt x="703224" y="1569923"/>
                  </a:lnTo>
                  <a:lnTo>
                    <a:pt x="708367" y="1581696"/>
                  </a:lnTo>
                  <a:lnTo>
                    <a:pt x="718134" y="1571155"/>
                  </a:lnTo>
                  <a:close/>
                </a:path>
                <a:path w="1932305" h="1916429">
                  <a:moveTo>
                    <a:pt x="721067" y="917778"/>
                  </a:moveTo>
                  <a:lnTo>
                    <a:pt x="718731" y="916584"/>
                  </a:lnTo>
                  <a:lnTo>
                    <a:pt x="717511" y="915682"/>
                  </a:lnTo>
                  <a:lnTo>
                    <a:pt x="716229" y="917448"/>
                  </a:lnTo>
                  <a:lnTo>
                    <a:pt x="714616" y="919111"/>
                  </a:lnTo>
                  <a:lnTo>
                    <a:pt x="713600" y="921651"/>
                  </a:lnTo>
                  <a:lnTo>
                    <a:pt x="715797" y="923201"/>
                  </a:lnTo>
                  <a:lnTo>
                    <a:pt x="717905" y="925271"/>
                  </a:lnTo>
                  <a:lnTo>
                    <a:pt x="719289" y="922401"/>
                  </a:lnTo>
                  <a:lnTo>
                    <a:pt x="720648" y="920521"/>
                  </a:lnTo>
                  <a:lnTo>
                    <a:pt x="721067" y="917778"/>
                  </a:lnTo>
                  <a:close/>
                </a:path>
                <a:path w="1932305" h="1916429">
                  <a:moveTo>
                    <a:pt x="736752" y="1329182"/>
                  </a:moveTo>
                  <a:lnTo>
                    <a:pt x="734834" y="1319631"/>
                  </a:lnTo>
                  <a:lnTo>
                    <a:pt x="722845" y="1331836"/>
                  </a:lnTo>
                  <a:lnTo>
                    <a:pt x="732688" y="1330566"/>
                  </a:lnTo>
                  <a:lnTo>
                    <a:pt x="736752" y="1329182"/>
                  </a:lnTo>
                  <a:close/>
                </a:path>
                <a:path w="1932305" h="1916429">
                  <a:moveTo>
                    <a:pt x="737908" y="258546"/>
                  </a:moveTo>
                  <a:lnTo>
                    <a:pt x="736193" y="257962"/>
                  </a:lnTo>
                  <a:lnTo>
                    <a:pt x="732802" y="256895"/>
                  </a:lnTo>
                  <a:lnTo>
                    <a:pt x="732040" y="259854"/>
                  </a:lnTo>
                  <a:lnTo>
                    <a:pt x="731164" y="262788"/>
                  </a:lnTo>
                  <a:lnTo>
                    <a:pt x="730631" y="266026"/>
                  </a:lnTo>
                  <a:lnTo>
                    <a:pt x="734542" y="267195"/>
                  </a:lnTo>
                  <a:lnTo>
                    <a:pt x="734644" y="267017"/>
                  </a:lnTo>
                  <a:lnTo>
                    <a:pt x="735952" y="264274"/>
                  </a:lnTo>
                  <a:lnTo>
                    <a:pt x="736866" y="261378"/>
                  </a:lnTo>
                  <a:lnTo>
                    <a:pt x="737908" y="258546"/>
                  </a:lnTo>
                  <a:close/>
                </a:path>
                <a:path w="1932305" h="1916429">
                  <a:moveTo>
                    <a:pt x="740727" y="13385"/>
                  </a:moveTo>
                  <a:lnTo>
                    <a:pt x="737679" y="13246"/>
                  </a:lnTo>
                  <a:lnTo>
                    <a:pt x="737793" y="16332"/>
                  </a:lnTo>
                  <a:lnTo>
                    <a:pt x="738022" y="22390"/>
                  </a:lnTo>
                  <a:lnTo>
                    <a:pt x="740333" y="22402"/>
                  </a:lnTo>
                  <a:lnTo>
                    <a:pt x="740727" y="13385"/>
                  </a:lnTo>
                  <a:close/>
                </a:path>
                <a:path w="1932305" h="1916429">
                  <a:moveTo>
                    <a:pt x="744524" y="400850"/>
                  </a:moveTo>
                  <a:lnTo>
                    <a:pt x="742492" y="397383"/>
                  </a:lnTo>
                  <a:lnTo>
                    <a:pt x="741794" y="394576"/>
                  </a:lnTo>
                  <a:lnTo>
                    <a:pt x="740244" y="394017"/>
                  </a:lnTo>
                  <a:lnTo>
                    <a:pt x="738720" y="393446"/>
                  </a:lnTo>
                  <a:lnTo>
                    <a:pt x="736358" y="395185"/>
                  </a:lnTo>
                  <a:lnTo>
                    <a:pt x="734364" y="395909"/>
                  </a:lnTo>
                  <a:lnTo>
                    <a:pt x="735139" y="397878"/>
                  </a:lnTo>
                  <a:lnTo>
                    <a:pt x="735393" y="400634"/>
                  </a:lnTo>
                  <a:lnTo>
                    <a:pt x="736828" y="401650"/>
                  </a:lnTo>
                  <a:lnTo>
                    <a:pt x="738073" y="402488"/>
                  </a:lnTo>
                  <a:lnTo>
                    <a:pt x="740689" y="401358"/>
                  </a:lnTo>
                  <a:lnTo>
                    <a:pt x="744524" y="400850"/>
                  </a:lnTo>
                  <a:close/>
                </a:path>
                <a:path w="1932305" h="1916429">
                  <a:moveTo>
                    <a:pt x="749300" y="43230"/>
                  </a:moveTo>
                  <a:lnTo>
                    <a:pt x="747483" y="41351"/>
                  </a:lnTo>
                  <a:lnTo>
                    <a:pt x="746887" y="41440"/>
                  </a:lnTo>
                  <a:lnTo>
                    <a:pt x="745388" y="41732"/>
                  </a:lnTo>
                  <a:lnTo>
                    <a:pt x="744067" y="42938"/>
                  </a:lnTo>
                  <a:lnTo>
                    <a:pt x="742696" y="43738"/>
                  </a:lnTo>
                  <a:lnTo>
                    <a:pt x="743585" y="45059"/>
                  </a:lnTo>
                  <a:lnTo>
                    <a:pt x="745998" y="48729"/>
                  </a:lnTo>
                  <a:lnTo>
                    <a:pt x="747483" y="46545"/>
                  </a:lnTo>
                  <a:lnTo>
                    <a:pt x="748703" y="45288"/>
                  </a:lnTo>
                  <a:lnTo>
                    <a:pt x="749300" y="43230"/>
                  </a:lnTo>
                  <a:close/>
                </a:path>
                <a:path w="1932305" h="1916429">
                  <a:moveTo>
                    <a:pt x="804062" y="914717"/>
                  </a:moveTo>
                  <a:lnTo>
                    <a:pt x="801204" y="909332"/>
                  </a:lnTo>
                  <a:lnTo>
                    <a:pt x="800684" y="908405"/>
                  </a:lnTo>
                  <a:lnTo>
                    <a:pt x="797928" y="907491"/>
                  </a:lnTo>
                  <a:lnTo>
                    <a:pt x="797229" y="908011"/>
                  </a:lnTo>
                  <a:lnTo>
                    <a:pt x="793356" y="910704"/>
                  </a:lnTo>
                  <a:lnTo>
                    <a:pt x="791527" y="914044"/>
                  </a:lnTo>
                  <a:lnTo>
                    <a:pt x="796582" y="918489"/>
                  </a:lnTo>
                  <a:lnTo>
                    <a:pt x="800112" y="916393"/>
                  </a:lnTo>
                  <a:lnTo>
                    <a:pt x="804062" y="914717"/>
                  </a:lnTo>
                  <a:close/>
                </a:path>
                <a:path w="1932305" h="1916429">
                  <a:moveTo>
                    <a:pt x="831202" y="548055"/>
                  </a:moveTo>
                  <a:lnTo>
                    <a:pt x="831088" y="537248"/>
                  </a:lnTo>
                  <a:lnTo>
                    <a:pt x="829068" y="537095"/>
                  </a:lnTo>
                  <a:lnTo>
                    <a:pt x="825017" y="536867"/>
                  </a:lnTo>
                  <a:lnTo>
                    <a:pt x="823747" y="547585"/>
                  </a:lnTo>
                  <a:lnTo>
                    <a:pt x="828725" y="547928"/>
                  </a:lnTo>
                  <a:lnTo>
                    <a:pt x="831202" y="548055"/>
                  </a:lnTo>
                  <a:close/>
                </a:path>
                <a:path w="1932305" h="1916429">
                  <a:moveTo>
                    <a:pt x="914565" y="941031"/>
                  </a:moveTo>
                  <a:lnTo>
                    <a:pt x="910056" y="938771"/>
                  </a:lnTo>
                  <a:lnTo>
                    <a:pt x="901941" y="934618"/>
                  </a:lnTo>
                  <a:lnTo>
                    <a:pt x="901433" y="959154"/>
                  </a:lnTo>
                  <a:lnTo>
                    <a:pt x="907059" y="951471"/>
                  </a:lnTo>
                  <a:lnTo>
                    <a:pt x="914565" y="941031"/>
                  </a:lnTo>
                  <a:close/>
                </a:path>
                <a:path w="1932305" h="1916429">
                  <a:moveTo>
                    <a:pt x="927620" y="1106170"/>
                  </a:moveTo>
                  <a:lnTo>
                    <a:pt x="921931" y="1101699"/>
                  </a:lnTo>
                  <a:lnTo>
                    <a:pt x="919086" y="1099439"/>
                  </a:lnTo>
                  <a:lnTo>
                    <a:pt x="918375" y="1100328"/>
                  </a:lnTo>
                  <a:lnTo>
                    <a:pt x="916940" y="1102182"/>
                  </a:lnTo>
                  <a:lnTo>
                    <a:pt x="919581" y="1104684"/>
                  </a:lnTo>
                  <a:lnTo>
                    <a:pt x="922223" y="1107097"/>
                  </a:lnTo>
                  <a:lnTo>
                    <a:pt x="924864" y="1109586"/>
                  </a:lnTo>
                  <a:lnTo>
                    <a:pt x="927620" y="1106170"/>
                  </a:lnTo>
                  <a:close/>
                </a:path>
                <a:path w="1932305" h="1916429">
                  <a:moveTo>
                    <a:pt x="943356" y="7061"/>
                  </a:moveTo>
                  <a:lnTo>
                    <a:pt x="936726" y="0"/>
                  </a:lnTo>
                  <a:lnTo>
                    <a:pt x="933856" y="16687"/>
                  </a:lnTo>
                  <a:lnTo>
                    <a:pt x="937006" y="11582"/>
                  </a:lnTo>
                  <a:lnTo>
                    <a:pt x="943356" y="7061"/>
                  </a:lnTo>
                  <a:close/>
                </a:path>
                <a:path w="1932305" h="1916429">
                  <a:moveTo>
                    <a:pt x="968057" y="832612"/>
                  </a:moveTo>
                  <a:lnTo>
                    <a:pt x="966762" y="832612"/>
                  </a:lnTo>
                  <a:lnTo>
                    <a:pt x="965479" y="832637"/>
                  </a:lnTo>
                  <a:lnTo>
                    <a:pt x="964196" y="832624"/>
                  </a:lnTo>
                  <a:lnTo>
                    <a:pt x="964323" y="835977"/>
                  </a:lnTo>
                  <a:lnTo>
                    <a:pt x="964501" y="839304"/>
                  </a:lnTo>
                  <a:lnTo>
                    <a:pt x="964628" y="842670"/>
                  </a:lnTo>
                  <a:lnTo>
                    <a:pt x="965631" y="842683"/>
                  </a:lnTo>
                  <a:lnTo>
                    <a:pt x="966635" y="842670"/>
                  </a:lnTo>
                  <a:lnTo>
                    <a:pt x="967600" y="842683"/>
                  </a:lnTo>
                  <a:lnTo>
                    <a:pt x="968057" y="832612"/>
                  </a:lnTo>
                  <a:close/>
                </a:path>
                <a:path w="1932305" h="1916429">
                  <a:moveTo>
                    <a:pt x="983665" y="119354"/>
                  </a:moveTo>
                  <a:lnTo>
                    <a:pt x="980147" y="117246"/>
                  </a:lnTo>
                  <a:lnTo>
                    <a:pt x="975004" y="120815"/>
                  </a:lnTo>
                  <a:lnTo>
                    <a:pt x="973239" y="125222"/>
                  </a:lnTo>
                  <a:lnTo>
                    <a:pt x="978954" y="134099"/>
                  </a:lnTo>
                  <a:lnTo>
                    <a:pt x="983665" y="119354"/>
                  </a:lnTo>
                  <a:close/>
                </a:path>
                <a:path w="1932305" h="1916429">
                  <a:moveTo>
                    <a:pt x="993406" y="385292"/>
                  </a:moveTo>
                  <a:lnTo>
                    <a:pt x="992644" y="379539"/>
                  </a:lnTo>
                  <a:lnTo>
                    <a:pt x="989037" y="374027"/>
                  </a:lnTo>
                  <a:lnTo>
                    <a:pt x="985926" y="381431"/>
                  </a:lnTo>
                  <a:lnTo>
                    <a:pt x="984567" y="388975"/>
                  </a:lnTo>
                  <a:lnTo>
                    <a:pt x="984504" y="396608"/>
                  </a:lnTo>
                  <a:lnTo>
                    <a:pt x="985316" y="404317"/>
                  </a:lnTo>
                  <a:lnTo>
                    <a:pt x="991044" y="392976"/>
                  </a:lnTo>
                  <a:lnTo>
                    <a:pt x="993406" y="385292"/>
                  </a:lnTo>
                  <a:close/>
                </a:path>
                <a:path w="1932305" h="1916429">
                  <a:moveTo>
                    <a:pt x="998829" y="1226337"/>
                  </a:moveTo>
                  <a:lnTo>
                    <a:pt x="997940" y="1218196"/>
                  </a:lnTo>
                  <a:lnTo>
                    <a:pt x="997458" y="1214120"/>
                  </a:lnTo>
                  <a:lnTo>
                    <a:pt x="993000" y="1214450"/>
                  </a:lnTo>
                  <a:lnTo>
                    <a:pt x="993406" y="1222197"/>
                  </a:lnTo>
                  <a:lnTo>
                    <a:pt x="993571" y="1226058"/>
                  </a:lnTo>
                  <a:lnTo>
                    <a:pt x="995337" y="1226172"/>
                  </a:lnTo>
                  <a:lnTo>
                    <a:pt x="998829" y="1226337"/>
                  </a:lnTo>
                  <a:close/>
                </a:path>
                <a:path w="1932305" h="1916429">
                  <a:moveTo>
                    <a:pt x="1052906" y="1170000"/>
                  </a:moveTo>
                  <a:lnTo>
                    <a:pt x="1048613" y="1169720"/>
                  </a:lnTo>
                  <a:lnTo>
                    <a:pt x="1046441" y="1169530"/>
                  </a:lnTo>
                  <a:lnTo>
                    <a:pt x="1045997" y="1179690"/>
                  </a:lnTo>
                  <a:lnTo>
                    <a:pt x="1049235" y="1180096"/>
                  </a:lnTo>
                  <a:lnTo>
                    <a:pt x="1050899" y="1180261"/>
                  </a:lnTo>
                  <a:lnTo>
                    <a:pt x="1052906" y="1170000"/>
                  </a:lnTo>
                  <a:close/>
                </a:path>
                <a:path w="1932305" h="1916429">
                  <a:moveTo>
                    <a:pt x="1066495" y="1124343"/>
                  </a:moveTo>
                  <a:lnTo>
                    <a:pt x="1065110" y="1124140"/>
                  </a:lnTo>
                  <a:lnTo>
                    <a:pt x="1062329" y="1123759"/>
                  </a:lnTo>
                  <a:lnTo>
                    <a:pt x="1059319" y="1136738"/>
                  </a:lnTo>
                  <a:lnTo>
                    <a:pt x="1062037" y="1137399"/>
                  </a:lnTo>
                  <a:lnTo>
                    <a:pt x="1063396" y="1137678"/>
                  </a:lnTo>
                  <a:lnTo>
                    <a:pt x="1066495" y="1124343"/>
                  </a:lnTo>
                  <a:close/>
                </a:path>
                <a:path w="1932305" h="1916429">
                  <a:moveTo>
                    <a:pt x="1096530" y="1362837"/>
                  </a:moveTo>
                  <a:lnTo>
                    <a:pt x="1095400" y="1360131"/>
                  </a:lnTo>
                  <a:lnTo>
                    <a:pt x="1093101" y="1354734"/>
                  </a:lnTo>
                  <a:lnTo>
                    <a:pt x="1091692" y="1355382"/>
                  </a:lnTo>
                  <a:lnTo>
                    <a:pt x="1090282" y="1356042"/>
                  </a:lnTo>
                  <a:lnTo>
                    <a:pt x="1088885" y="1356677"/>
                  </a:lnTo>
                  <a:lnTo>
                    <a:pt x="1093597" y="1364335"/>
                  </a:lnTo>
                  <a:lnTo>
                    <a:pt x="1094587" y="1363853"/>
                  </a:lnTo>
                  <a:lnTo>
                    <a:pt x="1095565" y="1363306"/>
                  </a:lnTo>
                  <a:lnTo>
                    <a:pt x="1096530" y="1362837"/>
                  </a:lnTo>
                  <a:close/>
                </a:path>
                <a:path w="1932305" h="1916429">
                  <a:moveTo>
                    <a:pt x="1107757" y="872947"/>
                  </a:moveTo>
                  <a:lnTo>
                    <a:pt x="1098918" y="861415"/>
                  </a:lnTo>
                  <a:lnTo>
                    <a:pt x="1094828" y="871537"/>
                  </a:lnTo>
                  <a:lnTo>
                    <a:pt x="1099375" y="873696"/>
                  </a:lnTo>
                  <a:lnTo>
                    <a:pt x="1104239" y="875347"/>
                  </a:lnTo>
                  <a:lnTo>
                    <a:pt x="1104823" y="875601"/>
                  </a:lnTo>
                  <a:lnTo>
                    <a:pt x="1105966" y="874242"/>
                  </a:lnTo>
                  <a:lnTo>
                    <a:pt x="1107757" y="872947"/>
                  </a:lnTo>
                  <a:close/>
                </a:path>
                <a:path w="1932305" h="1916429">
                  <a:moveTo>
                    <a:pt x="1116406" y="649135"/>
                  </a:moveTo>
                  <a:lnTo>
                    <a:pt x="1114793" y="648931"/>
                  </a:lnTo>
                  <a:lnTo>
                    <a:pt x="1113193" y="648652"/>
                  </a:lnTo>
                  <a:lnTo>
                    <a:pt x="1111567" y="648449"/>
                  </a:lnTo>
                  <a:lnTo>
                    <a:pt x="1111161" y="657694"/>
                  </a:lnTo>
                  <a:lnTo>
                    <a:pt x="1111986" y="657872"/>
                  </a:lnTo>
                  <a:lnTo>
                    <a:pt x="1113612" y="658177"/>
                  </a:lnTo>
                  <a:lnTo>
                    <a:pt x="1114539" y="655154"/>
                  </a:lnTo>
                  <a:lnTo>
                    <a:pt x="1115479" y="652157"/>
                  </a:lnTo>
                  <a:lnTo>
                    <a:pt x="1116406" y="649135"/>
                  </a:lnTo>
                  <a:close/>
                </a:path>
                <a:path w="1932305" h="1916429">
                  <a:moveTo>
                    <a:pt x="1128458" y="1292860"/>
                  </a:moveTo>
                  <a:lnTo>
                    <a:pt x="1125918" y="1291653"/>
                  </a:lnTo>
                  <a:lnTo>
                    <a:pt x="1123454" y="1289697"/>
                  </a:lnTo>
                  <a:lnTo>
                    <a:pt x="1120863" y="1289583"/>
                  </a:lnTo>
                  <a:lnTo>
                    <a:pt x="1119301" y="1289494"/>
                  </a:lnTo>
                  <a:lnTo>
                    <a:pt x="1117600" y="1292275"/>
                  </a:lnTo>
                  <a:lnTo>
                    <a:pt x="1114336" y="1295222"/>
                  </a:lnTo>
                  <a:lnTo>
                    <a:pt x="1118971" y="1296809"/>
                  </a:lnTo>
                  <a:lnTo>
                    <a:pt x="1121689" y="1298651"/>
                  </a:lnTo>
                  <a:lnTo>
                    <a:pt x="1124089" y="1298282"/>
                  </a:lnTo>
                  <a:lnTo>
                    <a:pt x="1125766" y="1297978"/>
                  </a:lnTo>
                  <a:lnTo>
                    <a:pt x="1127010" y="1294803"/>
                  </a:lnTo>
                  <a:lnTo>
                    <a:pt x="1128458" y="1292860"/>
                  </a:lnTo>
                  <a:close/>
                </a:path>
                <a:path w="1932305" h="1916429">
                  <a:moveTo>
                    <a:pt x="1136992" y="798296"/>
                  </a:moveTo>
                  <a:lnTo>
                    <a:pt x="1133449" y="796798"/>
                  </a:lnTo>
                  <a:lnTo>
                    <a:pt x="1130287" y="794359"/>
                  </a:lnTo>
                  <a:lnTo>
                    <a:pt x="1129004" y="798195"/>
                  </a:lnTo>
                  <a:lnTo>
                    <a:pt x="1127163" y="800811"/>
                  </a:lnTo>
                  <a:lnTo>
                    <a:pt x="1128382" y="804570"/>
                  </a:lnTo>
                  <a:lnTo>
                    <a:pt x="1131366" y="805688"/>
                  </a:lnTo>
                  <a:lnTo>
                    <a:pt x="1133335" y="807148"/>
                  </a:lnTo>
                  <a:lnTo>
                    <a:pt x="1134668" y="804684"/>
                  </a:lnTo>
                  <a:lnTo>
                    <a:pt x="1136916" y="802220"/>
                  </a:lnTo>
                  <a:lnTo>
                    <a:pt x="1136992" y="798296"/>
                  </a:lnTo>
                  <a:close/>
                </a:path>
                <a:path w="1932305" h="1916429">
                  <a:moveTo>
                    <a:pt x="1138897" y="39458"/>
                  </a:moveTo>
                  <a:lnTo>
                    <a:pt x="1133106" y="29654"/>
                  </a:lnTo>
                  <a:lnTo>
                    <a:pt x="1130249" y="47828"/>
                  </a:lnTo>
                  <a:lnTo>
                    <a:pt x="1137729" y="44170"/>
                  </a:lnTo>
                  <a:lnTo>
                    <a:pt x="1138897" y="39458"/>
                  </a:lnTo>
                  <a:close/>
                </a:path>
                <a:path w="1932305" h="1916429">
                  <a:moveTo>
                    <a:pt x="1174788" y="881976"/>
                  </a:moveTo>
                  <a:lnTo>
                    <a:pt x="1172451" y="878865"/>
                  </a:lnTo>
                  <a:lnTo>
                    <a:pt x="1169187" y="878801"/>
                  </a:lnTo>
                  <a:lnTo>
                    <a:pt x="1167117" y="880211"/>
                  </a:lnTo>
                  <a:lnTo>
                    <a:pt x="1162977" y="881735"/>
                  </a:lnTo>
                  <a:lnTo>
                    <a:pt x="1166393" y="884542"/>
                  </a:lnTo>
                  <a:lnTo>
                    <a:pt x="1168298" y="887107"/>
                  </a:lnTo>
                  <a:lnTo>
                    <a:pt x="1169733" y="886929"/>
                  </a:lnTo>
                  <a:lnTo>
                    <a:pt x="1171587" y="886663"/>
                  </a:lnTo>
                  <a:lnTo>
                    <a:pt x="1173353" y="884224"/>
                  </a:lnTo>
                  <a:lnTo>
                    <a:pt x="1174559" y="882383"/>
                  </a:lnTo>
                  <a:lnTo>
                    <a:pt x="1174788" y="881976"/>
                  </a:lnTo>
                  <a:close/>
                </a:path>
                <a:path w="1932305" h="1916429">
                  <a:moveTo>
                    <a:pt x="1183665" y="250672"/>
                  </a:moveTo>
                  <a:lnTo>
                    <a:pt x="1182585" y="239483"/>
                  </a:lnTo>
                  <a:lnTo>
                    <a:pt x="1176147" y="242963"/>
                  </a:lnTo>
                  <a:lnTo>
                    <a:pt x="1171092" y="243382"/>
                  </a:lnTo>
                  <a:lnTo>
                    <a:pt x="1170711" y="243954"/>
                  </a:lnTo>
                  <a:lnTo>
                    <a:pt x="1170178" y="244436"/>
                  </a:lnTo>
                  <a:lnTo>
                    <a:pt x="1170127" y="244983"/>
                  </a:lnTo>
                  <a:lnTo>
                    <a:pt x="1170051" y="245503"/>
                  </a:lnTo>
                  <a:lnTo>
                    <a:pt x="1170355" y="246456"/>
                  </a:lnTo>
                  <a:lnTo>
                    <a:pt x="1174762" y="247942"/>
                  </a:lnTo>
                  <a:lnTo>
                    <a:pt x="1178890" y="249174"/>
                  </a:lnTo>
                  <a:lnTo>
                    <a:pt x="1183665" y="250672"/>
                  </a:lnTo>
                  <a:close/>
                </a:path>
                <a:path w="1932305" h="1916429">
                  <a:moveTo>
                    <a:pt x="1194777" y="1159344"/>
                  </a:moveTo>
                  <a:lnTo>
                    <a:pt x="1191983" y="1156081"/>
                  </a:lnTo>
                  <a:lnTo>
                    <a:pt x="1190815" y="1153502"/>
                  </a:lnTo>
                  <a:lnTo>
                    <a:pt x="1187589" y="1152385"/>
                  </a:lnTo>
                  <a:lnTo>
                    <a:pt x="1185379" y="1154404"/>
                  </a:lnTo>
                  <a:lnTo>
                    <a:pt x="1183538" y="1155268"/>
                  </a:lnTo>
                  <a:lnTo>
                    <a:pt x="1184579" y="1157249"/>
                  </a:lnTo>
                  <a:lnTo>
                    <a:pt x="1185176" y="1160068"/>
                  </a:lnTo>
                  <a:lnTo>
                    <a:pt x="1188224" y="1161681"/>
                  </a:lnTo>
                  <a:lnTo>
                    <a:pt x="1190802" y="1160246"/>
                  </a:lnTo>
                  <a:lnTo>
                    <a:pt x="1194777" y="1159344"/>
                  </a:lnTo>
                  <a:close/>
                </a:path>
                <a:path w="1932305" h="1916429">
                  <a:moveTo>
                    <a:pt x="1202347" y="1509090"/>
                  </a:moveTo>
                  <a:lnTo>
                    <a:pt x="1202270" y="1507858"/>
                  </a:lnTo>
                  <a:lnTo>
                    <a:pt x="1199273" y="1509090"/>
                  </a:lnTo>
                  <a:lnTo>
                    <a:pt x="1202347" y="1509090"/>
                  </a:lnTo>
                  <a:close/>
                </a:path>
                <a:path w="1932305" h="1916429">
                  <a:moveTo>
                    <a:pt x="1202461" y="1507782"/>
                  </a:moveTo>
                  <a:lnTo>
                    <a:pt x="1202270" y="1507667"/>
                  </a:lnTo>
                  <a:lnTo>
                    <a:pt x="1202270" y="1507858"/>
                  </a:lnTo>
                  <a:lnTo>
                    <a:pt x="1202461" y="1507782"/>
                  </a:lnTo>
                  <a:close/>
                </a:path>
                <a:path w="1932305" h="1916429">
                  <a:moveTo>
                    <a:pt x="1202778" y="1517192"/>
                  </a:moveTo>
                  <a:lnTo>
                    <a:pt x="1202359" y="1509433"/>
                  </a:lnTo>
                  <a:lnTo>
                    <a:pt x="1198448" y="1509433"/>
                  </a:lnTo>
                  <a:lnTo>
                    <a:pt x="1192822" y="1509433"/>
                  </a:lnTo>
                  <a:lnTo>
                    <a:pt x="1192568" y="1515567"/>
                  </a:lnTo>
                  <a:lnTo>
                    <a:pt x="1202778" y="1517192"/>
                  </a:lnTo>
                  <a:close/>
                </a:path>
                <a:path w="1932305" h="1916429">
                  <a:moveTo>
                    <a:pt x="1206080" y="814984"/>
                  </a:moveTo>
                  <a:lnTo>
                    <a:pt x="1195527" y="813460"/>
                  </a:lnTo>
                  <a:lnTo>
                    <a:pt x="1185900" y="814285"/>
                  </a:lnTo>
                  <a:lnTo>
                    <a:pt x="1176934" y="818146"/>
                  </a:lnTo>
                  <a:lnTo>
                    <a:pt x="1168311" y="825779"/>
                  </a:lnTo>
                  <a:lnTo>
                    <a:pt x="1179093" y="826643"/>
                  </a:lnTo>
                  <a:lnTo>
                    <a:pt x="1188834" y="825690"/>
                  </a:lnTo>
                  <a:lnTo>
                    <a:pt x="1197749" y="822071"/>
                  </a:lnTo>
                  <a:lnTo>
                    <a:pt x="1206080" y="814984"/>
                  </a:lnTo>
                  <a:close/>
                </a:path>
                <a:path w="1932305" h="1916429">
                  <a:moveTo>
                    <a:pt x="1241742" y="212801"/>
                  </a:moveTo>
                  <a:lnTo>
                    <a:pt x="1237818" y="208407"/>
                  </a:lnTo>
                  <a:lnTo>
                    <a:pt x="1233678" y="206146"/>
                  </a:lnTo>
                  <a:lnTo>
                    <a:pt x="1229194" y="207022"/>
                  </a:lnTo>
                  <a:lnTo>
                    <a:pt x="1224267" y="212039"/>
                  </a:lnTo>
                  <a:lnTo>
                    <a:pt x="1241742" y="212801"/>
                  </a:lnTo>
                  <a:close/>
                </a:path>
                <a:path w="1932305" h="1916429">
                  <a:moveTo>
                    <a:pt x="1252194" y="1179449"/>
                  </a:moveTo>
                  <a:lnTo>
                    <a:pt x="1250251" y="1178839"/>
                  </a:lnTo>
                  <a:lnTo>
                    <a:pt x="1248537" y="1178026"/>
                  </a:lnTo>
                  <a:lnTo>
                    <a:pt x="1248244" y="1179868"/>
                  </a:lnTo>
                  <a:lnTo>
                    <a:pt x="1247635" y="1181557"/>
                  </a:lnTo>
                  <a:lnTo>
                    <a:pt x="1247889" y="1183093"/>
                  </a:lnTo>
                  <a:lnTo>
                    <a:pt x="1247965" y="1183817"/>
                  </a:lnTo>
                  <a:lnTo>
                    <a:pt x="1249807" y="1184236"/>
                  </a:lnTo>
                  <a:lnTo>
                    <a:pt x="1250823" y="1184770"/>
                  </a:lnTo>
                  <a:lnTo>
                    <a:pt x="1251331" y="1183106"/>
                  </a:lnTo>
                  <a:lnTo>
                    <a:pt x="1252067" y="1181493"/>
                  </a:lnTo>
                  <a:lnTo>
                    <a:pt x="1252143" y="1179855"/>
                  </a:lnTo>
                  <a:lnTo>
                    <a:pt x="1252194" y="1179449"/>
                  </a:lnTo>
                  <a:close/>
                </a:path>
                <a:path w="1932305" h="1916429">
                  <a:moveTo>
                    <a:pt x="1265974" y="818667"/>
                  </a:moveTo>
                  <a:lnTo>
                    <a:pt x="1252778" y="821626"/>
                  </a:lnTo>
                  <a:lnTo>
                    <a:pt x="1258747" y="827062"/>
                  </a:lnTo>
                  <a:lnTo>
                    <a:pt x="1262494" y="826020"/>
                  </a:lnTo>
                  <a:lnTo>
                    <a:pt x="1265974" y="818667"/>
                  </a:lnTo>
                  <a:close/>
                </a:path>
                <a:path w="1932305" h="1916429">
                  <a:moveTo>
                    <a:pt x="1268196" y="727113"/>
                  </a:moveTo>
                  <a:lnTo>
                    <a:pt x="1263002" y="725868"/>
                  </a:lnTo>
                  <a:lnTo>
                    <a:pt x="1256182" y="724293"/>
                  </a:lnTo>
                  <a:lnTo>
                    <a:pt x="1258455" y="730402"/>
                  </a:lnTo>
                  <a:lnTo>
                    <a:pt x="1261211" y="734428"/>
                  </a:lnTo>
                  <a:lnTo>
                    <a:pt x="1268196" y="727113"/>
                  </a:lnTo>
                  <a:close/>
                </a:path>
                <a:path w="1932305" h="1916429">
                  <a:moveTo>
                    <a:pt x="1270457" y="885723"/>
                  </a:moveTo>
                  <a:lnTo>
                    <a:pt x="1269860" y="876833"/>
                  </a:lnTo>
                  <a:lnTo>
                    <a:pt x="1265770" y="879259"/>
                  </a:lnTo>
                  <a:lnTo>
                    <a:pt x="1263027" y="880910"/>
                  </a:lnTo>
                  <a:lnTo>
                    <a:pt x="1260259" y="882535"/>
                  </a:lnTo>
                  <a:lnTo>
                    <a:pt x="1262595" y="886460"/>
                  </a:lnTo>
                  <a:lnTo>
                    <a:pt x="1267498" y="887336"/>
                  </a:lnTo>
                  <a:lnTo>
                    <a:pt x="1270457" y="885723"/>
                  </a:lnTo>
                  <a:close/>
                </a:path>
                <a:path w="1932305" h="1916429">
                  <a:moveTo>
                    <a:pt x="1288249" y="1227251"/>
                  </a:moveTo>
                  <a:lnTo>
                    <a:pt x="1286687" y="1223352"/>
                  </a:lnTo>
                  <a:lnTo>
                    <a:pt x="1279004" y="1223746"/>
                  </a:lnTo>
                  <a:lnTo>
                    <a:pt x="1276743" y="1226972"/>
                  </a:lnTo>
                  <a:lnTo>
                    <a:pt x="1278064" y="1233843"/>
                  </a:lnTo>
                  <a:lnTo>
                    <a:pt x="1282014" y="1234655"/>
                  </a:lnTo>
                  <a:lnTo>
                    <a:pt x="1287259" y="1232916"/>
                  </a:lnTo>
                  <a:lnTo>
                    <a:pt x="1288249" y="1227251"/>
                  </a:lnTo>
                  <a:close/>
                </a:path>
                <a:path w="1932305" h="1916429">
                  <a:moveTo>
                    <a:pt x="1289926" y="1310868"/>
                  </a:moveTo>
                  <a:lnTo>
                    <a:pt x="1287399" y="1309420"/>
                  </a:lnTo>
                  <a:lnTo>
                    <a:pt x="1286078" y="1308150"/>
                  </a:lnTo>
                  <a:lnTo>
                    <a:pt x="1284566" y="1310093"/>
                  </a:lnTo>
                  <a:lnTo>
                    <a:pt x="1282509" y="1311922"/>
                  </a:lnTo>
                  <a:lnTo>
                    <a:pt x="1281518" y="1315199"/>
                  </a:lnTo>
                  <a:lnTo>
                    <a:pt x="1283779" y="1317091"/>
                  </a:lnTo>
                  <a:lnTo>
                    <a:pt x="1285862" y="1320076"/>
                  </a:lnTo>
                  <a:lnTo>
                    <a:pt x="1287830" y="1316355"/>
                  </a:lnTo>
                  <a:lnTo>
                    <a:pt x="1289558" y="1314297"/>
                  </a:lnTo>
                  <a:lnTo>
                    <a:pt x="1289926" y="1310868"/>
                  </a:lnTo>
                  <a:close/>
                </a:path>
                <a:path w="1932305" h="1916429">
                  <a:moveTo>
                    <a:pt x="1305775" y="1354124"/>
                  </a:moveTo>
                  <a:lnTo>
                    <a:pt x="1302740" y="1344485"/>
                  </a:lnTo>
                  <a:lnTo>
                    <a:pt x="1299705" y="1345285"/>
                  </a:lnTo>
                  <a:lnTo>
                    <a:pt x="1301864" y="1354937"/>
                  </a:lnTo>
                  <a:lnTo>
                    <a:pt x="1303147" y="1354645"/>
                  </a:lnTo>
                  <a:lnTo>
                    <a:pt x="1305775" y="1354124"/>
                  </a:lnTo>
                  <a:close/>
                </a:path>
                <a:path w="1932305" h="1916429">
                  <a:moveTo>
                    <a:pt x="1334782" y="1192847"/>
                  </a:moveTo>
                  <a:lnTo>
                    <a:pt x="1321447" y="1184097"/>
                  </a:lnTo>
                  <a:lnTo>
                    <a:pt x="1318971" y="1188046"/>
                  </a:lnTo>
                  <a:lnTo>
                    <a:pt x="1322565" y="1191082"/>
                  </a:lnTo>
                  <a:lnTo>
                    <a:pt x="1324610" y="1197279"/>
                  </a:lnTo>
                  <a:lnTo>
                    <a:pt x="1334782" y="1192847"/>
                  </a:lnTo>
                  <a:close/>
                </a:path>
                <a:path w="1932305" h="1916429">
                  <a:moveTo>
                    <a:pt x="1351394" y="537743"/>
                  </a:moveTo>
                  <a:lnTo>
                    <a:pt x="1348511" y="532993"/>
                  </a:lnTo>
                  <a:lnTo>
                    <a:pt x="1343812" y="529247"/>
                  </a:lnTo>
                  <a:lnTo>
                    <a:pt x="1339342" y="524929"/>
                  </a:lnTo>
                  <a:lnTo>
                    <a:pt x="1332801" y="529907"/>
                  </a:lnTo>
                  <a:lnTo>
                    <a:pt x="1327708" y="535012"/>
                  </a:lnTo>
                  <a:lnTo>
                    <a:pt x="1325092" y="541032"/>
                  </a:lnTo>
                  <a:lnTo>
                    <a:pt x="1326007" y="548754"/>
                  </a:lnTo>
                  <a:lnTo>
                    <a:pt x="1335862" y="550900"/>
                  </a:lnTo>
                  <a:lnTo>
                    <a:pt x="1339316" y="544347"/>
                  </a:lnTo>
                  <a:lnTo>
                    <a:pt x="1342478" y="537476"/>
                  </a:lnTo>
                  <a:lnTo>
                    <a:pt x="1350403" y="545096"/>
                  </a:lnTo>
                  <a:lnTo>
                    <a:pt x="1351394" y="537743"/>
                  </a:lnTo>
                  <a:close/>
                </a:path>
                <a:path w="1932305" h="1916429">
                  <a:moveTo>
                    <a:pt x="1368323" y="531990"/>
                  </a:moveTo>
                  <a:lnTo>
                    <a:pt x="1363751" y="527875"/>
                  </a:lnTo>
                  <a:lnTo>
                    <a:pt x="1359115" y="525627"/>
                  </a:lnTo>
                  <a:lnTo>
                    <a:pt x="1354848" y="522998"/>
                  </a:lnTo>
                  <a:lnTo>
                    <a:pt x="1353718" y="525094"/>
                  </a:lnTo>
                  <a:lnTo>
                    <a:pt x="1351432" y="527354"/>
                  </a:lnTo>
                  <a:lnTo>
                    <a:pt x="1352626" y="534962"/>
                  </a:lnTo>
                  <a:lnTo>
                    <a:pt x="1360030" y="540029"/>
                  </a:lnTo>
                  <a:lnTo>
                    <a:pt x="1365631" y="538149"/>
                  </a:lnTo>
                  <a:lnTo>
                    <a:pt x="1366139" y="536295"/>
                  </a:lnTo>
                  <a:lnTo>
                    <a:pt x="1368323" y="531990"/>
                  </a:lnTo>
                  <a:close/>
                </a:path>
                <a:path w="1932305" h="1916429">
                  <a:moveTo>
                    <a:pt x="1393964" y="431342"/>
                  </a:moveTo>
                  <a:lnTo>
                    <a:pt x="1388808" y="427532"/>
                  </a:lnTo>
                  <a:lnTo>
                    <a:pt x="1384935" y="424611"/>
                  </a:lnTo>
                  <a:lnTo>
                    <a:pt x="1381061" y="421741"/>
                  </a:lnTo>
                  <a:lnTo>
                    <a:pt x="1382052" y="435533"/>
                  </a:lnTo>
                  <a:lnTo>
                    <a:pt x="1393964" y="431342"/>
                  </a:lnTo>
                  <a:close/>
                </a:path>
                <a:path w="1932305" h="1916429">
                  <a:moveTo>
                    <a:pt x="1428597" y="351434"/>
                  </a:moveTo>
                  <a:lnTo>
                    <a:pt x="1428178" y="346900"/>
                  </a:lnTo>
                  <a:lnTo>
                    <a:pt x="1426273" y="344487"/>
                  </a:lnTo>
                  <a:lnTo>
                    <a:pt x="1423797" y="343204"/>
                  </a:lnTo>
                  <a:lnTo>
                    <a:pt x="1421917" y="342341"/>
                  </a:lnTo>
                  <a:lnTo>
                    <a:pt x="1419313" y="342887"/>
                  </a:lnTo>
                  <a:lnTo>
                    <a:pt x="1417015" y="342785"/>
                  </a:lnTo>
                  <a:lnTo>
                    <a:pt x="1416672" y="343789"/>
                  </a:lnTo>
                  <a:lnTo>
                    <a:pt x="1416380" y="344817"/>
                  </a:lnTo>
                  <a:lnTo>
                    <a:pt x="1416075" y="345821"/>
                  </a:lnTo>
                  <a:lnTo>
                    <a:pt x="1428597" y="351434"/>
                  </a:lnTo>
                  <a:close/>
                </a:path>
                <a:path w="1932305" h="1916429">
                  <a:moveTo>
                    <a:pt x="1527543" y="871613"/>
                  </a:moveTo>
                  <a:lnTo>
                    <a:pt x="1526882" y="862533"/>
                  </a:lnTo>
                  <a:lnTo>
                    <a:pt x="1525333" y="862584"/>
                  </a:lnTo>
                  <a:lnTo>
                    <a:pt x="1522183" y="862736"/>
                  </a:lnTo>
                  <a:lnTo>
                    <a:pt x="1522971" y="865822"/>
                  </a:lnTo>
                  <a:lnTo>
                    <a:pt x="1523758" y="869022"/>
                  </a:lnTo>
                  <a:lnTo>
                    <a:pt x="1524546" y="872134"/>
                  </a:lnTo>
                  <a:lnTo>
                    <a:pt x="1526540" y="871766"/>
                  </a:lnTo>
                  <a:lnTo>
                    <a:pt x="1527543" y="871613"/>
                  </a:lnTo>
                  <a:close/>
                </a:path>
                <a:path w="1932305" h="1916429">
                  <a:moveTo>
                    <a:pt x="1530604" y="662559"/>
                  </a:moveTo>
                  <a:lnTo>
                    <a:pt x="1524088" y="657542"/>
                  </a:lnTo>
                  <a:lnTo>
                    <a:pt x="1522755" y="659257"/>
                  </a:lnTo>
                  <a:lnTo>
                    <a:pt x="1520977" y="660895"/>
                  </a:lnTo>
                  <a:lnTo>
                    <a:pt x="1520088" y="663613"/>
                  </a:lnTo>
                  <a:lnTo>
                    <a:pt x="1522552" y="666280"/>
                  </a:lnTo>
                  <a:lnTo>
                    <a:pt x="1525498" y="665988"/>
                  </a:lnTo>
                  <a:lnTo>
                    <a:pt x="1527289" y="664375"/>
                  </a:lnTo>
                  <a:lnTo>
                    <a:pt x="1530604" y="662559"/>
                  </a:lnTo>
                  <a:close/>
                </a:path>
                <a:path w="1932305" h="1916429">
                  <a:moveTo>
                    <a:pt x="1726806" y="391833"/>
                  </a:moveTo>
                  <a:lnTo>
                    <a:pt x="1725193" y="390194"/>
                  </a:lnTo>
                  <a:lnTo>
                    <a:pt x="1724393" y="388708"/>
                  </a:lnTo>
                  <a:lnTo>
                    <a:pt x="1722996" y="389597"/>
                  </a:lnTo>
                  <a:lnTo>
                    <a:pt x="1720773" y="390194"/>
                  </a:lnTo>
                  <a:lnTo>
                    <a:pt x="1720456" y="391414"/>
                  </a:lnTo>
                  <a:lnTo>
                    <a:pt x="1720088" y="392684"/>
                  </a:lnTo>
                  <a:lnTo>
                    <a:pt x="1721434" y="394436"/>
                  </a:lnTo>
                  <a:lnTo>
                    <a:pt x="1722361" y="396900"/>
                  </a:lnTo>
                  <a:lnTo>
                    <a:pt x="1724266" y="395287"/>
                  </a:lnTo>
                  <a:lnTo>
                    <a:pt x="1726374" y="394373"/>
                  </a:lnTo>
                  <a:lnTo>
                    <a:pt x="1726806" y="391833"/>
                  </a:lnTo>
                  <a:close/>
                </a:path>
                <a:path w="1932305" h="1916429">
                  <a:moveTo>
                    <a:pt x="1745640" y="497535"/>
                  </a:moveTo>
                  <a:lnTo>
                    <a:pt x="1743049" y="496138"/>
                  </a:lnTo>
                  <a:lnTo>
                    <a:pt x="1741220" y="494347"/>
                  </a:lnTo>
                  <a:lnTo>
                    <a:pt x="1740027" y="494728"/>
                  </a:lnTo>
                  <a:lnTo>
                    <a:pt x="1738007" y="495312"/>
                  </a:lnTo>
                  <a:lnTo>
                    <a:pt x="1735823" y="496989"/>
                  </a:lnTo>
                  <a:lnTo>
                    <a:pt x="1734845" y="498843"/>
                  </a:lnTo>
                  <a:lnTo>
                    <a:pt x="1734451" y="499554"/>
                  </a:lnTo>
                  <a:lnTo>
                    <a:pt x="1737004" y="501878"/>
                  </a:lnTo>
                  <a:lnTo>
                    <a:pt x="1738223" y="503491"/>
                  </a:lnTo>
                  <a:lnTo>
                    <a:pt x="1739976" y="502056"/>
                  </a:lnTo>
                  <a:lnTo>
                    <a:pt x="1745640" y="497535"/>
                  </a:lnTo>
                  <a:close/>
                </a:path>
                <a:path w="1932305" h="1916429">
                  <a:moveTo>
                    <a:pt x="1857121" y="254317"/>
                  </a:moveTo>
                  <a:lnTo>
                    <a:pt x="1855343" y="251942"/>
                  </a:lnTo>
                  <a:lnTo>
                    <a:pt x="1854454" y="250710"/>
                  </a:lnTo>
                  <a:lnTo>
                    <a:pt x="1849462" y="250901"/>
                  </a:lnTo>
                  <a:lnTo>
                    <a:pt x="1845398" y="252399"/>
                  </a:lnTo>
                  <a:lnTo>
                    <a:pt x="1847761" y="262242"/>
                  </a:lnTo>
                  <a:lnTo>
                    <a:pt x="1857121" y="254317"/>
                  </a:lnTo>
                  <a:close/>
                </a:path>
                <a:path w="1932305" h="1916429">
                  <a:moveTo>
                    <a:pt x="1914042" y="452818"/>
                  </a:moveTo>
                  <a:lnTo>
                    <a:pt x="1912480" y="451408"/>
                  </a:lnTo>
                  <a:lnTo>
                    <a:pt x="1910041" y="449275"/>
                  </a:lnTo>
                  <a:lnTo>
                    <a:pt x="1909089" y="450888"/>
                  </a:lnTo>
                  <a:lnTo>
                    <a:pt x="1907590" y="452412"/>
                  </a:lnTo>
                  <a:lnTo>
                    <a:pt x="1907476" y="454075"/>
                  </a:lnTo>
                  <a:lnTo>
                    <a:pt x="1907413" y="455002"/>
                  </a:lnTo>
                  <a:lnTo>
                    <a:pt x="1909800" y="456018"/>
                  </a:lnTo>
                  <a:lnTo>
                    <a:pt x="1911083" y="456984"/>
                  </a:lnTo>
                  <a:lnTo>
                    <a:pt x="1912010" y="455701"/>
                  </a:lnTo>
                  <a:lnTo>
                    <a:pt x="1914042" y="452818"/>
                  </a:lnTo>
                  <a:close/>
                </a:path>
                <a:path w="1932305" h="1916429">
                  <a:moveTo>
                    <a:pt x="1932254" y="287947"/>
                  </a:moveTo>
                  <a:lnTo>
                    <a:pt x="1932089" y="278041"/>
                  </a:lnTo>
                  <a:lnTo>
                    <a:pt x="1925688" y="280593"/>
                  </a:lnTo>
                  <a:lnTo>
                    <a:pt x="1918360" y="282168"/>
                  </a:lnTo>
                  <a:lnTo>
                    <a:pt x="1917128" y="292150"/>
                  </a:lnTo>
                  <a:lnTo>
                    <a:pt x="1927225" y="291884"/>
                  </a:lnTo>
                  <a:lnTo>
                    <a:pt x="1932254" y="28794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17">
              <a:extLst>
                <a:ext uri="{FF2B5EF4-FFF2-40B4-BE49-F238E27FC236}">
                  <a16:creationId xmlns:a16="http://schemas.microsoft.com/office/drawing/2014/main" id="{79A61749-4CBE-12CA-8F2A-454A3D3D0266}"/>
                </a:ext>
              </a:extLst>
            </p:cNvPr>
            <p:cNvSpPr/>
            <p:nvPr/>
          </p:nvSpPr>
          <p:spPr>
            <a:xfrm>
              <a:off x="384759" y="9350114"/>
              <a:ext cx="1355725" cy="1946275"/>
            </a:xfrm>
            <a:custGeom>
              <a:avLst/>
              <a:gdLst/>
              <a:ahLst/>
              <a:cxnLst/>
              <a:rect l="l" t="t" r="r" b="b"/>
              <a:pathLst>
                <a:path w="1355725" h="1946275">
                  <a:moveTo>
                    <a:pt x="4267" y="1002182"/>
                  </a:moveTo>
                  <a:lnTo>
                    <a:pt x="3479" y="999655"/>
                  </a:lnTo>
                  <a:lnTo>
                    <a:pt x="1905" y="994664"/>
                  </a:lnTo>
                  <a:lnTo>
                    <a:pt x="1257" y="994854"/>
                  </a:lnTo>
                  <a:lnTo>
                    <a:pt x="622" y="995019"/>
                  </a:lnTo>
                  <a:lnTo>
                    <a:pt x="0" y="995197"/>
                  </a:lnTo>
                  <a:lnTo>
                    <a:pt x="1701" y="1002766"/>
                  </a:lnTo>
                  <a:lnTo>
                    <a:pt x="4267" y="1002182"/>
                  </a:lnTo>
                  <a:close/>
                </a:path>
                <a:path w="1355725" h="1946275">
                  <a:moveTo>
                    <a:pt x="50419" y="934377"/>
                  </a:moveTo>
                  <a:lnTo>
                    <a:pt x="50101" y="931760"/>
                  </a:lnTo>
                  <a:lnTo>
                    <a:pt x="49225" y="926795"/>
                  </a:lnTo>
                  <a:lnTo>
                    <a:pt x="47942" y="927074"/>
                  </a:lnTo>
                  <a:lnTo>
                    <a:pt x="46647" y="927379"/>
                  </a:lnTo>
                  <a:lnTo>
                    <a:pt x="45364" y="927696"/>
                  </a:lnTo>
                  <a:lnTo>
                    <a:pt x="46177" y="930084"/>
                  </a:lnTo>
                  <a:lnTo>
                    <a:pt x="46939" y="932497"/>
                  </a:lnTo>
                  <a:lnTo>
                    <a:pt x="47980" y="934974"/>
                  </a:lnTo>
                  <a:lnTo>
                    <a:pt x="50419" y="934377"/>
                  </a:lnTo>
                  <a:close/>
                </a:path>
                <a:path w="1355725" h="1946275">
                  <a:moveTo>
                    <a:pt x="59893" y="770382"/>
                  </a:moveTo>
                  <a:lnTo>
                    <a:pt x="58000" y="770001"/>
                  </a:lnTo>
                  <a:lnTo>
                    <a:pt x="56172" y="769658"/>
                  </a:lnTo>
                  <a:lnTo>
                    <a:pt x="54317" y="769277"/>
                  </a:lnTo>
                  <a:lnTo>
                    <a:pt x="54051" y="772274"/>
                  </a:lnTo>
                  <a:lnTo>
                    <a:pt x="53682" y="775233"/>
                  </a:lnTo>
                  <a:lnTo>
                    <a:pt x="53746" y="778471"/>
                  </a:lnTo>
                  <a:lnTo>
                    <a:pt x="57556" y="779081"/>
                  </a:lnTo>
                  <a:lnTo>
                    <a:pt x="57632" y="778814"/>
                  </a:lnTo>
                  <a:lnTo>
                    <a:pt x="58610" y="776097"/>
                  </a:lnTo>
                  <a:lnTo>
                    <a:pt x="59194" y="773201"/>
                  </a:lnTo>
                  <a:lnTo>
                    <a:pt x="59893" y="770382"/>
                  </a:lnTo>
                  <a:close/>
                </a:path>
                <a:path w="1355725" h="1946275">
                  <a:moveTo>
                    <a:pt x="65430" y="919835"/>
                  </a:moveTo>
                  <a:lnTo>
                    <a:pt x="65265" y="918489"/>
                  </a:lnTo>
                  <a:lnTo>
                    <a:pt x="64960" y="915771"/>
                  </a:lnTo>
                  <a:lnTo>
                    <a:pt x="62204" y="916076"/>
                  </a:lnTo>
                  <a:lnTo>
                    <a:pt x="59410" y="916254"/>
                  </a:lnTo>
                  <a:lnTo>
                    <a:pt x="56680" y="916876"/>
                  </a:lnTo>
                  <a:lnTo>
                    <a:pt x="56400" y="916978"/>
                  </a:lnTo>
                  <a:lnTo>
                    <a:pt x="56680" y="919568"/>
                  </a:lnTo>
                  <a:lnTo>
                    <a:pt x="56680" y="921004"/>
                  </a:lnTo>
                  <a:lnTo>
                    <a:pt x="59575" y="920610"/>
                  </a:lnTo>
                  <a:lnTo>
                    <a:pt x="65430" y="919835"/>
                  </a:lnTo>
                  <a:close/>
                </a:path>
                <a:path w="1355725" h="1946275">
                  <a:moveTo>
                    <a:pt x="68808" y="804494"/>
                  </a:moveTo>
                  <a:lnTo>
                    <a:pt x="68021" y="803071"/>
                  </a:lnTo>
                  <a:lnTo>
                    <a:pt x="67538" y="801179"/>
                  </a:lnTo>
                  <a:lnTo>
                    <a:pt x="66649" y="800900"/>
                  </a:lnTo>
                  <a:lnTo>
                    <a:pt x="65659" y="800646"/>
                  </a:lnTo>
                  <a:lnTo>
                    <a:pt x="63182" y="801966"/>
                  </a:lnTo>
                  <a:lnTo>
                    <a:pt x="63398" y="804100"/>
                  </a:lnTo>
                  <a:lnTo>
                    <a:pt x="64287" y="805675"/>
                  </a:lnTo>
                  <a:lnTo>
                    <a:pt x="64947" y="807313"/>
                  </a:lnTo>
                  <a:lnTo>
                    <a:pt x="67233" y="805611"/>
                  </a:lnTo>
                  <a:lnTo>
                    <a:pt x="68808" y="804494"/>
                  </a:lnTo>
                  <a:close/>
                </a:path>
                <a:path w="1355725" h="1946275">
                  <a:moveTo>
                    <a:pt x="100711" y="838339"/>
                  </a:moveTo>
                  <a:lnTo>
                    <a:pt x="99136" y="837704"/>
                  </a:lnTo>
                  <a:lnTo>
                    <a:pt x="97307" y="836269"/>
                  </a:lnTo>
                  <a:lnTo>
                    <a:pt x="96088" y="836663"/>
                  </a:lnTo>
                  <a:lnTo>
                    <a:pt x="94576" y="837209"/>
                  </a:lnTo>
                  <a:lnTo>
                    <a:pt x="93586" y="839203"/>
                  </a:lnTo>
                  <a:lnTo>
                    <a:pt x="91389" y="841717"/>
                  </a:lnTo>
                  <a:lnTo>
                    <a:pt x="94589" y="842556"/>
                  </a:lnTo>
                  <a:lnTo>
                    <a:pt x="96812" y="843876"/>
                  </a:lnTo>
                  <a:lnTo>
                    <a:pt x="99377" y="842454"/>
                  </a:lnTo>
                  <a:lnTo>
                    <a:pt x="99847" y="840054"/>
                  </a:lnTo>
                  <a:lnTo>
                    <a:pt x="100711" y="838339"/>
                  </a:lnTo>
                  <a:close/>
                </a:path>
                <a:path w="1355725" h="1946275">
                  <a:moveTo>
                    <a:pt x="124345" y="645160"/>
                  </a:moveTo>
                  <a:lnTo>
                    <a:pt x="122047" y="639826"/>
                  </a:lnTo>
                  <a:lnTo>
                    <a:pt x="119811" y="637120"/>
                  </a:lnTo>
                  <a:lnTo>
                    <a:pt x="113487" y="639394"/>
                  </a:lnTo>
                  <a:lnTo>
                    <a:pt x="114973" y="645629"/>
                  </a:lnTo>
                  <a:lnTo>
                    <a:pt x="117767" y="647407"/>
                  </a:lnTo>
                  <a:lnTo>
                    <a:pt x="124345" y="645160"/>
                  </a:lnTo>
                  <a:close/>
                </a:path>
                <a:path w="1355725" h="1946275">
                  <a:moveTo>
                    <a:pt x="133235" y="564807"/>
                  </a:moveTo>
                  <a:lnTo>
                    <a:pt x="126161" y="558660"/>
                  </a:lnTo>
                  <a:lnTo>
                    <a:pt x="122123" y="557999"/>
                  </a:lnTo>
                  <a:lnTo>
                    <a:pt x="119583" y="565188"/>
                  </a:lnTo>
                  <a:lnTo>
                    <a:pt x="119164" y="566293"/>
                  </a:lnTo>
                  <a:lnTo>
                    <a:pt x="120345" y="567994"/>
                  </a:lnTo>
                  <a:lnTo>
                    <a:pt x="121056" y="570344"/>
                  </a:lnTo>
                  <a:lnTo>
                    <a:pt x="124574" y="568731"/>
                  </a:lnTo>
                  <a:lnTo>
                    <a:pt x="127711" y="567359"/>
                  </a:lnTo>
                  <a:lnTo>
                    <a:pt x="133235" y="564807"/>
                  </a:lnTo>
                  <a:close/>
                </a:path>
                <a:path w="1355725" h="1946275">
                  <a:moveTo>
                    <a:pt x="323646" y="998156"/>
                  </a:moveTo>
                  <a:lnTo>
                    <a:pt x="321894" y="990257"/>
                  </a:lnTo>
                  <a:lnTo>
                    <a:pt x="319265" y="991095"/>
                  </a:lnTo>
                  <a:lnTo>
                    <a:pt x="317957" y="991552"/>
                  </a:lnTo>
                  <a:lnTo>
                    <a:pt x="319620" y="996429"/>
                  </a:lnTo>
                  <a:lnTo>
                    <a:pt x="320471" y="998867"/>
                  </a:lnTo>
                  <a:lnTo>
                    <a:pt x="323646" y="998156"/>
                  </a:lnTo>
                  <a:close/>
                </a:path>
                <a:path w="1355725" h="1946275">
                  <a:moveTo>
                    <a:pt x="361797" y="211074"/>
                  </a:moveTo>
                  <a:lnTo>
                    <a:pt x="361632" y="210870"/>
                  </a:lnTo>
                  <a:lnTo>
                    <a:pt x="360197" y="209334"/>
                  </a:lnTo>
                  <a:lnTo>
                    <a:pt x="358521" y="207975"/>
                  </a:lnTo>
                  <a:lnTo>
                    <a:pt x="356946" y="206552"/>
                  </a:lnTo>
                  <a:lnTo>
                    <a:pt x="353479" y="211239"/>
                  </a:lnTo>
                  <a:lnTo>
                    <a:pt x="355765" y="211861"/>
                  </a:lnTo>
                  <a:lnTo>
                    <a:pt x="358013" y="212610"/>
                  </a:lnTo>
                  <a:lnTo>
                    <a:pt x="360324" y="213055"/>
                  </a:lnTo>
                  <a:lnTo>
                    <a:pt x="360654" y="213106"/>
                  </a:lnTo>
                  <a:lnTo>
                    <a:pt x="361797" y="211074"/>
                  </a:lnTo>
                  <a:close/>
                </a:path>
                <a:path w="1355725" h="1946275">
                  <a:moveTo>
                    <a:pt x="363575" y="925817"/>
                  </a:moveTo>
                  <a:lnTo>
                    <a:pt x="362635" y="922362"/>
                  </a:lnTo>
                  <a:lnTo>
                    <a:pt x="357136" y="916368"/>
                  </a:lnTo>
                  <a:lnTo>
                    <a:pt x="356209" y="920610"/>
                  </a:lnTo>
                  <a:lnTo>
                    <a:pt x="355384" y="923099"/>
                  </a:lnTo>
                  <a:lnTo>
                    <a:pt x="355257" y="926693"/>
                  </a:lnTo>
                  <a:lnTo>
                    <a:pt x="356743" y="927874"/>
                  </a:lnTo>
                  <a:lnTo>
                    <a:pt x="358025" y="929741"/>
                  </a:lnTo>
                  <a:lnTo>
                    <a:pt x="363575" y="925817"/>
                  </a:lnTo>
                  <a:close/>
                </a:path>
                <a:path w="1355725" h="1946275">
                  <a:moveTo>
                    <a:pt x="383171" y="752500"/>
                  </a:moveTo>
                  <a:lnTo>
                    <a:pt x="382473" y="750379"/>
                  </a:lnTo>
                  <a:lnTo>
                    <a:pt x="381838" y="748182"/>
                  </a:lnTo>
                  <a:lnTo>
                    <a:pt x="380834" y="745909"/>
                  </a:lnTo>
                  <a:lnTo>
                    <a:pt x="379196" y="746315"/>
                  </a:lnTo>
                  <a:lnTo>
                    <a:pt x="378282" y="746429"/>
                  </a:lnTo>
                  <a:lnTo>
                    <a:pt x="378599" y="748830"/>
                  </a:lnTo>
                  <a:lnTo>
                    <a:pt x="379285" y="753554"/>
                  </a:lnTo>
                  <a:lnTo>
                    <a:pt x="380580" y="753224"/>
                  </a:lnTo>
                  <a:lnTo>
                    <a:pt x="381889" y="752843"/>
                  </a:lnTo>
                  <a:lnTo>
                    <a:pt x="383171" y="752500"/>
                  </a:lnTo>
                  <a:close/>
                </a:path>
                <a:path w="1355725" h="1946275">
                  <a:moveTo>
                    <a:pt x="410044" y="883881"/>
                  </a:moveTo>
                  <a:lnTo>
                    <a:pt x="409943" y="882929"/>
                  </a:lnTo>
                  <a:lnTo>
                    <a:pt x="409613" y="880986"/>
                  </a:lnTo>
                  <a:lnTo>
                    <a:pt x="397929" y="881862"/>
                  </a:lnTo>
                  <a:lnTo>
                    <a:pt x="398526" y="885139"/>
                  </a:lnTo>
                  <a:lnTo>
                    <a:pt x="398843" y="886802"/>
                  </a:lnTo>
                  <a:lnTo>
                    <a:pt x="402602" y="885837"/>
                  </a:lnTo>
                  <a:lnTo>
                    <a:pt x="410044" y="883881"/>
                  </a:lnTo>
                  <a:close/>
                </a:path>
                <a:path w="1355725" h="1946275">
                  <a:moveTo>
                    <a:pt x="424484" y="1301661"/>
                  </a:moveTo>
                  <a:lnTo>
                    <a:pt x="422452" y="1297990"/>
                  </a:lnTo>
                  <a:lnTo>
                    <a:pt x="420319" y="1295831"/>
                  </a:lnTo>
                  <a:lnTo>
                    <a:pt x="419519" y="1295057"/>
                  </a:lnTo>
                  <a:lnTo>
                    <a:pt x="414705" y="1297076"/>
                  </a:lnTo>
                  <a:lnTo>
                    <a:pt x="410171" y="1301750"/>
                  </a:lnTo>
                  <a:lnTo>
                    <a:pt x="408457" y="1305572"/>
                  </a:lnTo>
                  <a:lnTo>
                    <a:pt x="405663" y="1310030"/>
                  </a:lnTo>
                  <a:lnTo>
                    <a:pt x="417614" y="1314602"/>
                  </a:lnTo>
                  <a:lnTo>
                    <a:pt x="423506" y="1312710"/>
                  </a:lnTo>
                  <a:lnTo>
                    <a:pt x="424484" y="1301661"/>
                  </a:lnTo>
                  <a:close/>
                </a:path>
                <a:path w="1355725" h="1946275">
                  <a:moveTo>
                    <a:pt x="429958" y="1369606"/>
                  </a:moveTo>
                  <a:lnTo>
                    <a:pt x="426681" y="1367104"/>
                  </a:lnTo>
                  <a:lnTo>
                    <a:pt x="420306" y="1365008"/>
                  </a:lnTo>
                  <a:lnTo>
                    <a:pt x="420357" y="1371765"/>
                  </a:lnTo>
                  <a:lnTo>
                    <a:pt x="421728" y="1375714"/>
                  </a:lnTo>
                  <a:lnTo>
                    <a:pt x="428713" y="1376667"/>
                  </a:lnTo>
                  <a:lnTo>
                    <a:pt x="429958" y="1369606"/>
                  </a:lnTo>
                  <a:close/>
                </a:path>
                <a:path w="1355725" h="1946275">
                  <a:moveTo>
                    <a:pt x="443534" y="1064729"/>
                  </a:moveTo>
                  <a:lnTo>
                    <a:pt x="441934" y="1063053"/>
                  </a:lnTo>
                  <a:lnTo>
                    <a:pt x="438137" y="1058938"/>
                  </a:lnTo>
                  <a:lnTo>
                    <a:pt x="436867" y="1061237"/>
                  </a:lnTo>
                  <a:lnTo>
                    <a:pt x="435368" y="1063015"/>
                  </a:lnTo>
                  <a:lnTo>
                    <a:pt x="436816" y="1064958"/>
                  </a:lnTo>
                  <a:lnTo>
                    <a:pt x="438429" y="1066342"/>
                  </a:lnTo>
                  <a:lnTo>
                    <a:pt x="440905" y="1067231"/>
                  </a:lnTo>
                  <a:lnTo>
                    <a:pt x="442366" y="1065530"/>
                  </a:lnTo>
                  <a:lnTo>
                    <a:pt x="443534" y="1064729"/>
                  </a:lnTo>
                  <a:close/>
                </a:path>
                <a:path w="1355725" h="1946275">
                  <a:moveTo>
                    <a:pt x="450519" y="1078801"/>
                  </a:moveTo>
                  <a:lnTo>
                    <a:pt x="448246" y="1077366"/>
                  </a:lnTo>
                  <a:lnTo>
                    <a:pt x="445985" y="1079614"/>
                  </a:lnTo>
                  <a:lnTo>
                    <a:pt x="442137" y="1084148"/>
                  </a:lnTo>
                  <a:lnTo>
                    <a:pt x="445325" y="1086129"/>
                  </a:lnTo>
                  <a:lnTo>
                    <a:pt x="446925" y="1087081"/>
                  </a:lnTo>
                  <a:lnTo>
                    <a:pt x="448132" y="1084364"/>
                  </a:lnTo>
                  <a:lnTo>
                    <a:pt x="449402" y="1081684"/>
                  </a:lnTo>
                  <a:lnTo>
                    <a:pt x="450456" y="1078928"/>
                  </a:lnTo>
                  <a:lnTo>
                    <a:pt x="450519" y="1078801"/>
                  </a:lnTo>
                  <a:close/>
                </a:path>
                <a:path w="1355725" h="1946275">
                  <a:moveTo>
                    <a:pt x="480631" y="1175524"/>
                  </a:moveTo>
                  <a:lnTo>
                    <a:pt x="480212" y="1173200"/>
                  </a:lnTo>
                  <a:lnTo>
                    <a:pt x="479806" y="1170216"/>
                  </a:lnTo>
                  <a:lnTo>
                    <a:pt x="477443" y="1170889"/>
                  </a:lnTo>
                  <a:lnTo>
                    <a:pt x="474992" y="1171397"/>
                  </a:lnTo>
                  <a:lnTo>
                    <a:pt x="475246" y="1173949"/>
                  </a:lnTo>
                  <a:lnTo>
                    <a:pt x="475754" y="1176299"/>
                  </a:lnTo>
                  <a:lnTo>
                    <a:pt x="476796" y="1178775"/>
                  </a:lnTo>
                  <a:lnTo>
                    <a:pt x="480555" y="1178077"/>
                  </a:lnTo>
                  <a:lnTo>
                    <a:pt x="480631" y="1175524"/>
                  </a:lnTo>
                  <a:close/>
                </a:path>
                <a:path w="1355725" h="1946275">
                  <a:moveTo>
                    <a:pt x="528497" y="1722386"/>
                  </a:moveTo>
                  <a:lnTo>
                    <a:pt x="520509" y="1719859"/>
                  </a:lnTo>
                  <a:lnTo>
                    <a:pt x="519887" y="1722361"/>
                  </a:lnTo>
                  <a:lnTo>
                    <a:pt x="519557" y="1723580"/>
                  </a:lnTo>
                  <a:lnTo>
                    <a:pt x="522351" y="1724012"/>
                  </a:lnTo>
                  <a:lnTo>
                    <a:pt x="525157" y="1724469"/>
                  </a:lnTo>
                  <a:lnTo>
                    <a:pt x="527951" y="1724888"/>
                  </a:lnTo>
                  <a:lnTo>
                    <a:pt x="528497" y="1722386"/>
                  </a:lnTo>
                  <a:close/>
                </a:path>
                <a:path w="1355725" h="1946275">
                  <a:moveTo>
                    <a:pt x="539267" y="381495"/>
                  </a:moveTo>
                  <a:lnTo>
                    <a:pt x="538734" y="380834"/>
                  </a:lnTo>
                  <a:lnTo>
                    <a:pt x="537616" y="379564"/>
                  </a:lnTo>
                  <a:lnTo>
                    <a:pt x="532853" y="382803"/>
                  </a:lnTo>
                  <a:lnTo>
                    <a:pt x="527977" y="386207"/>
                  </a:lnTo>
                  <a:lnTo>
                    <a:pt x="532803" y="385864"/>
                  </a:lnTo>
                  <a:lnTo>
                    <a:pt x="534619" y="386270"/>
                  </a:lnTo>
                  <a:lnTo>
                    <a:pt x="535749" y="385546"/>
                  </a:lnTo>
                  <a:lnTo>
                    <a:pt x="537210" y="384644"/>
                  </a:lnTo>
                  <a:lnTo>
                    <a:pt x="538149" y="382905"/>
                  </a:lnTo>
                  <a:lnTo>
                    <a:pt x="539267" y="381495"/>
                  </a:lnTo>
                  <a:close/>
                </a:path>
                <a:path w="1355725" h="1946275">
                  <a:moveTo>
                    <a:pt x="550392" y="1354620"/>
                  </a:moveTo>
                  <a:lnTo>
                    <a:pt x="544499" y="1357744"/>
                  </a:lnTo>
                  <a:lnTo>
                    <a:pt x="546265" y="1364996"/>
                  </a:lnTo>
                  <a:lnTo>
                    <a:pt x="547839" y="1361059"/>
                  </a:lnTo>
                  <a:lnTo>
                    <a:pt x="550392" y="1354620"/>
                  </a:lnTo>
                  <a:close/>
                </a:path>
                <a:path w="1355725" h="1946275">
                  <a:moveTo>
                    <a:pt x="575589" y="806780"/>
                  </a:moveTo>
                  <a:lnTo>
                    <a:pt x="572617" y="804900"/>
                  </a:lnTo>
                  <a:lnTo>
                    <a:pt x="572300" y="805141"/>
                  </a:lnTo>
                  <a:lnTo>
                    <a:pt x="570928" y="806284"/>
                  </a:lnTo>
                  <a:lnTo>
                    <a:pt x="570039" y="807948"/>
                  </a:lnTo>
                  <a:lnTo>
                    <a:pt x="568490" y="810031"/>
                  </a:lnTo>
                  <a:lnTo>
                    <a:pt x="570636" y="811034"/>
                  </a:lnTo>
                  <a:lnTo>
                    <a:pt x="572630" y="812317"/>
                  </a:lnTo>
                  <a:lnTo>
                    <a:pt x="574154" y="810742"/>
                  </a:lnTo>
                  <a:lnTo>
                    <a:pt x="575170" y="809053"/>
                  </a:lnTo>
                  <a:lnTo>
                    <a:pt x="575487" y="807339"/>
                  </a:lnTo>
                  <a:lnTo>
                    <a:pt x="575589" y="806780"/>
                  </a:lnTo>
                  <a:close/>
                </a:path>
                <a:path w="1355725" h="1946275">
                  <a:moveTo>
                    <a:pt x="614273" y="451408"/>
                  </a:moveTo>
                  <a:lnTo>
                    <a:pt x="610616" y="443826"/>
                  </a:lnTo>
                  <a:lnTo>
                    <a:pt x="609688" y="444258"/>
                  </a:lnTo>
                  <a:lnTo>
                    <a:pt x="608787" y="444779"/>
                  </a:lnTo>
                  <a:lnTo>
                    <a:pt x="607834" y="445198"/>
                  </a:lnTo>
                  <a:lnTo>
                    <a:pt x="610489" y="450151"/>
                  </a:lnTo>
                  <a:lnTo>
                    <a:pt x="611797" y="452653"/>
                  </a:lnTo>
                  <a:lnTo>
                    <a:pt x="612609" y="452183"/>
                  </a:lnTo>
                  <a:lnTo>
                    <a:pt x="614273" y="451408"/>
                  </a:lnTo>
                  <a:close/>
                </a:path>
                <a:path w="1355725" h="1946275">
                  <a:moveTo>
                    <a:pt x="629361" y="456488"/>
                  </a:moveTo>
                  <a:lnTo>
                    <a:pt x="627494" y="455028"/>
                  </a:lnTo>
                  <a:lnTo>
                    <a:pt x="623735" y="450418"/>
                  </a:lnTo>
                  <a:lnTo>
                    <a:pt x="623595" y="454190"/>
                  </a:lnTo>
                  <a:lnTo>
                    <a:pt x="623227" y="455853"/>
                  </a:lnTo>
                  <a:lnTo>
                    <a:pt x="623582" y="457428"/>
                  </a:lnTo>
                  <a:lnTo>
                    <a:pt x="623849" y="458749"/>
                  </a:lnTo>
                  <a:lnTo>
                    <a:pt x="624928" y="459955"/>
                  </a:lnTo>
                  <a:lnTo>
                    <a:pt x="625640" y="461200"/>
                  </a:lnTo>
                  <a:lnTo>
                    <a:pt x="626859" y="459892"/>
                  </a:lnTo>
                  <a:lnTo>
                    <a:pt x="628472" y="458711"/>
                  </a:lnTo>
                  <a:lnTo>
                    <a:pt x="629361" y="456488"/>
                  </a:lnTo>
                  <a:close/>
                </a:path>
                <a:path w="1355725" h="1946275">
                  <a:moveTo>
                    <a:pt x="638860" y="842924"/>
                  </a:moveTo>
                  <a:lnTo>
                    <a:pt x="636943" y="840727"/>
                  </a:lnTo>
                  <a:lnTo>
                    <a:pt x="635088" y="842276"/>
                  </a:lnTo>
                  <a:lnTo>
                    <a:pt x="633247" y="843889"/>
                  </a:lnTo>
                  <a:lnTo>
                    <a:pt x="631405" y="845477"/>
                  </a:lnTo>
                  <a:lnTo>
                    <a:pt x="631964" y="846124"/>
                  </a:lnTo>
                  <a:lnTo>
                    <a:pt x="632523" y="846810"/>
                  </a:lnTo>
                  <a:lnTo>
                    <a:pt x="633095" y="847445"/>
                  </a:lnTo>
                  <a:lnTo>
                    <a:pt x="635000" y="845959"/>
                  </a:lnTo>
                  <a:lnTo>
                    <a:pt x="636917" y="844423"/>
                  </a:lnTo>
                  <a:lnTo>
                    <a:pt x="638860" y="842924"/>
                  </a:lnTo>
                  <a:close/>
                </a:path>
                <a:path w="1355725" h="1946275">
                  <a:moveTo>
                    <a:pt x="663536" y="1208913"/>
                  </a:moveTo>
                  <a:lnTo>
                    <a:pt x="659599" y="1208951"/>
                  </a:lnTo>
                  <a:lnTo>
                    <a:pt x="657898" y="1208519"/>
                  </a:lnTo>
                  <a:lnTo>
                    <a:pt x="655040" y="1209852"/>
                  </a:lnTo>
                  <a:lnTo>
                    <a:pt x="653707" y="1211402"/>
                  </a:lnTo>
                  <a:lnTo>
                    <a:pt x="652246" y="1212608"/>
                  </a:lnTo>
                  <a:lnTo>
                    <a:pt x="654291" y="1215707"/>
                  </a:lnTo>
                  <a:lnTo>
                    <a:pt x="656767" y="1213904"/>
                  </a:lnTo>
                  <a:lnTo>
                    <a:pt x="659231" y="1212049"/>
                  </a:lnTo>
                  <a:lnTo>
                    <a:pt x="663536" y="1208913"/>
                  </a:lnTo>
                  <a:close/>
                </a:path>
                <a:path w="1355725" h="1946275">
                  <a:moveTo>
                    <a:pt x="676719" y="596049"/>
                  </a:moveTo>
                  <a:lnTo>
                    <a:pt x="675144" y="594233"/>
                  </a:lnTo>
                  <a:lnTo>
                    <a:pt x="674408" y="592594"/>
                  </a:lnTo>
                  <a:lnTo>
                    <a:pt x="669391" y="590638"/>
                  </a:lnTo>
                  <a:lnTo>
                    <a:pt x="669378" y="592912"/>
                  </a:lnTo>
                  <a:lnTo>
                    <a:pt x="668921" y="595249"/>
                  </a:lnTo>
                  <a:lnTo>
                    <a:pt x="669912" y="599008"/>
                  </a:lnTo>
                  <a:lnTo>
                    <a:pt x="671614" y="600278"/>
                  </a:lnTo>
                  <a:lnTo>
                    <a:pt x="672769" y="601713"/>
                  </a:lnTo>
                  <a:lnTo>
                    <a:pt x="674065" y="600303"/>
                  </a:lnTo>
                  <a:lnTo>
                    <a:pt x="676071" y="599033"/>
                  </a:lnTo>
                  <a:lnTo>
                    <a:pt x="676719" y="596049"/>
                  </a:lnTo>
                  <a:close/>
                </a:path>
                <a:path w="1355725" h="1946275">
                  <a:moveTo>
                    <a:pt x="732396" y="1515960"/>
                  </a:moveTo>
                  <a:lnTo>
                    <a:pt x="731761" y="1515198"/>
                  </a:lnTo>
                  <a:lnTo>
                    <a:pt x="730491" y="1513751"/>
                  </a:lnTo>
                  <a:lnTo>
                    <a:pt x="728230" y="1515402"/>
                  </a:lnTo>
                  <a:lnTo>
                    <a:pt x="725982" y="1517078"/>
                  </a:lnTo>
                  <a:lnTo>
                    <a:pt x="723709" y="1518716"/>
                  </a:lnTo>
                  <a:lnTo>
                    <a:pt x="725563" y="1520837"/>
                  </a:lnTo>
                  <a:lnTo>
                    <a:pt x="726452" y="1521841"/>
                  </a:lnTo>
                  <a:lnTo>
                    <a:pt x="728459" y="1519923"/>
                  </a:lnTo>
                  <a:lnTo>
                    <a:pt x="730427" y="1517904"/>
                  </a:lnTo>
                  <a:lnTo>
                    <a:pt x="732396" y="1515960"/>
                  </a:lnTo>
                  <a:close/>
                </a:path>
                <a:path w="1355725" h="1946275">
                  <a:moveTo>
                    <a:pt x="752068" y="1639290"/>
                  </a:moveTo>
                  <a:lnTo>
                    <a:pt x="748830" y="1638604"/>
                  </a:lnTo>
                  <a:lnTo>
                    <a:pt x="747458" y="1644319"/>
                  </a:lnTo>
                  <a:lnTo>
                    <a:pt x="746785" y="1647202"/>
                  </a:lnTo>
                  <a:lnTo>
                    <a:pt x="749071" y="1647672"/>
                  </a:lnTo>
                  <a:lnTo>
                    <a:pt x="750227" y="1647901"/>
                  </a:lnTo>
                  <a:lnTo>
                    <a:pt x="752068" y="1639290"/>
                  </a:lnTo>
                  <a:close/>
                </a:path>
                <a:path w="1355725" h="1946275">
                  <a:moveTo>
                    <a:pt x="770864" y="1941512"/>
                  </a:moveTo>
                  <a:lnTo>
                    <a:pt x="769327" y="1939467"/>
                  </a:lnTo>
                  <a:lnTo>
                    <a:pt x="767562" y="1938464"/>
                  </a:lnTo>
                  <a:lnTo>
                    <a:pt x="766051" y="1937258"/>
                  </a:lnTo>
                  <a:lnTo>
                    <a:pt x="765390" y="1938439"/>
                  </a:lnTo>
                  <a:lnTo>
                    <a:pt x="763993" y="1940013"/>
                  </a:lnTo>
                  <a:lnTo>
                    <a:pt x="765035" y="1942338"/>
                  </a:lnTo>
                  <a:lnTo>
                    <a:pt x="766673" y="1943493"/>
                  </a:lnTo>
                  <a:lnTo>
                    <a:pt x="768756" y="1945690"/>
                  </a:lnTo>
                  <a:lnTo>
                    <a:pt x="769696" y="1943214"/>
                  </a:lnTo>
                  <a:lnTo>
                    <a:pt x="770864" y="1941512"/>
                  </a:lnTo>
                  <a:close/>
                </a:path>
                <a:path w="1355725" h="1946275">
                  <a:moveTo>
                    <a:pt x="838034" y="1634312"/>
                  </a:moveTo>
                  <a:lnTo>
                    <a:pt x="835787" y="1633601"/>
                  </a:lnTo>
                  <a:lnTo>
                    <a:pt x="833462" y="1632267"/>
                  </a:lnTo>
                  <a:lnTo>
                    <a:pt x="832980" y="1634883"/>
                  </a:lnTo>
                  <a:lnTo>
                    <a:pt x="832192" y="1636788"/>
                  </a:lnTo>
                  <a:lnTo>
                    <a:pt x="832523" y="1638452"/>
                  </a:lnTo>
                  <a:lnTo>
                    <a:pt x="832713" y="1639303"/>
                  </a:lnTo>
                  <a:lnTo>
                    <a:pt x="834948" y="1639646"/>
                  </a:lnTo>
                  <a:lnTo>
                    <a:pt x="836282" y="1640268"/>
                  </a:lnTo>
                  <a:lnTo>
                    <a:pt x="836942" y="1638528"/>
                  </a:lnTo>
                  <a:lnTo>
                    <a:pt x="837971" y="1636788"/>
                  </a:lnTo>
                  <a:lnTo>
                    <a:pt x="838034" y="1635010"/>
                  </a:lnTo>
                  <a:lnTo>
                    <a:pt x="838034" y="1634312"/>
                  </a:lnTo>
                  <a:close/>
                </a:path>
                <a:path w="1355725" h="1946275">
                  <a:moveTo>
                    <a:pt x="840587" y="1900250"/>
                  </a:moveTo>
                  <a:lnTo>
                    <a:pt x="839965" y="1899564"/>
                  </a:lnTo>
                  <a:lnTo>
                    <a:pt x="838581" y="1897976"/>
                  </a:lnTo>
                  <a:lnTo>
                    <a:pt x="836079" y="1897380"/>
                  </a:lnTo>
                  <a:lnTo>
                    <a:pt x="834047" y="1896414"/>
                  </a:lnTo>
                  <a:lnTo>
                    <a:pt x="833501" y="1898154"/>
                  </a:lnTo>
                  <a:lnTo>
                    <a:pt x="832243" y="1900212"/>
                  </a:lnTo>
                  <a:lnTo>
                    <a:pt x="833081" y="1903133"/>
                  </a:lnTo>
                  <a:lnTo>
                    <a:pt x="835304" y="1904022"/>
                  </a:lnTo>
                  <a:lnTo>
                    <a:pt x="837844" y="1906066"/>
                  </a:lnTo>
                  <a:lnTo>
                    <a:pt x="838923" y="1902917"/>
                  </a:lnTo>
                  <a:lnTo>
                    <a:pt x="840587" y="1900250"/>
                  </a:lnTo>
                  <a:close/>
                </a:path>
                <a:path w="1355725" h="1946275">
                  <a:moveTo>
                    <a:pt x="891070" y="445579"/>
                  </a:moveTo>
                  <a:lnTo>
                    <a:pt x="888911" y="444893"/>
                  </a:lnTo>
                  <a:lnTo>
                    <a:pt x="887272" y="443928"/>
                  </a:lnTo>
                  <a:lnTo>
                    <a:pt x="886434" y="445808"/>
                  </a:lnTo>
                  <a:lnTo>
                    <a:pt x="885825" y="447128"/>
                  </a:lnTo>
                  <a:lnTo>
                    <a:pt x="885228" y="448462"/>
                  </a:lnTo>
                  <a:lnTo>
                    <a:pt x="886485" y="448995"/>
                  </a:lnTo>
                  <a:lnTo>
                    <a:pt x="888161" y="450303"/>
                  </a:lnTo>
                  <a:lnTo>
                    <a:pt x="888923" y="449884"/>
                  </a:lnTo>
                  <a:lnTo>
                    <a:pt x="890016" y="449287"/>
                  </a:lnTo>
                  <a:lnTo>
                    <a:pt x="890905" y="447484"/>
                  </a:lnTo>
                  <a:lnTo>
                    <a:pt x="891006" y="446125"/>
                  </a:lnTo>
                  <a:lnTo>
                    <a:pt x="891070" y="445579"/>
                  </a:lnTo>
                  <a:close/>
                </a:path>
                <a:path w="1355725" h="1946275">
                  <a:moveTo>
                    <a:pt x="1065987" y="812"/>
                  </a:moveTo>
                  <a:lnTo>
                    <a:pt x="1059002" y="0"/>
                  </a:lnTo>
                  <a:lnTo>
                    <a:pt x="1056347" y="2501"/>
                  </a:lnTo>
                  <a:lnTo>
                    <a:pt x="1057554" y="10439"/>
                  </a:lnTo>
                  <a:lnTo>
                    <a:pt x="1061364" y="6057"/>
                  </a:lnTo>
                  <a:lnTo>
                    <a:pt x="1065987" y="812"/>
                  </a:lnTo>
                  <a:close/>
                </a:path>
                <a:path w="1355725" h="1946275">
                  <a:moveTo>
                    <a:pt x="1096162" y="49403"/>
                  </a:moveTo>
                  <a:lnTo>
                    <a:pt x="1094943" y="45148"/>
                  </a:lnTo>
                  <a:lnTo>
                    <a:pt x="1094359" y="43053"/>
                  </a:lnTo>
                  <a:lnTo>
                    <a:pt x="1093241" y="43383"/>
                  </a:lnTo>
                  <a:lnTo>
                    <a:pt x="1090980" y="44145"/>
                  </a:lnTo>
                  <a:lnTo>
                    <a:pt x="1094079" y="50253"/>
                  </a:lnTo>
                  <a:lnTo>
                    <a:pt x="1095476" y="49707"/>
                  </a:lnTo>
                  <a:lnTo>
                    <a:pt x="1096162" y="49403"/>
                  </a:lnTo>
                  <a:close/>
                </a:path>
                <a:path w="1355725" h="1946275">
                  <a:moveTo>
                    <a:pt x="1108392" y="1822069"/>
                  </a:moveTo>
                  <a:lnTo>
                    <a:pt x="1107135" y="1821345"/>
                  </a:lnTo>
                  <a:lnTo>
                    <a:pt x="1105877" y="1820672"/>
                  </a:lnTo>
                  <a:lnTo>
                    <a:pt x="1104607" y="1819960"/>
                  </a:lnTo>
                  <a:lnTo>
                    <a:pt x="1103058" y="1823440"/>
                  </a:lnTo>
                  <a:lnTo>
                    <a:pt x="1101496" y="1826856"/>
                  </a:lnTo>
                  <a:lnTo>
                    <a:pt x="1099972" y="1830349"/>
                  </a:lnTo>
                  <a:lnTo>
                    <a:pt x="1103223" y="1831784"/>
                  </a:lnTo>
                  <a:lnTo>
                    <a:pt x="1108392" y="1822069"/>
                  </a:lnTo>
                  <a:close/>
                </a:path>
                <a:path w="1355725" h="1946275">
                  <a:moveTo>
                    <a:pt x="1144854" y="57556"/>
                  </a:moveTo>
                  <a:lnTo>
                    <a:pt x="1141882" y="56007"/>
                  </a:lnTo>
                  <a:lnTo>
                    <a:pt x="1141641" y="56261"/>
                  </a:lnTo>
                  <a:lnTo>
                    <a:pt x="1140396" y="57454"/>
                  </a:lnTo>
                  <a:lnTo>
                    <a:pt x="1139266" y="59093"/>
                  </a:lnTo>
                  <a:lnTo>
                    <a:pt x="1138821" y="60782"/>
                  </a:lnTo>
                  <a:lnTo>
                    <a:pt x="1138669" y="61290"/>
                  </a:lnTo>
                  <a:lnTo>
                    <a:pt x="1140764" y="62433"/>
                  </a:lnTo>
                  <a:lnTo>
                    <a:pt x="1142733" y="63931"/>
                  </a:lnTo>
                  <a:lnTo>
                    <a:pt x="1143685" y="61493"/>
                  </a:lnTo>
                  <a:lnTo>
                    <a:pt x="1144701" y="59842"/>
                  </a:lnTo>
                  <a:lnTo>
                    <a:pt x="1144854" y="57556"/>
                  </a:lnTo>
                  <a:close/>
                </a:path>
                <a:path w="1355725" h="1946275">
                  <a:moveTo>
                    <a:pt x="1200632" y="105448"/>
                  </a:moveTo>
                  <a:lnTo>
                    <a:pt x="1198079" y="102933"/>
                  </a:lnTo>
                  <a:lnTo>
                    <a:pt x="1195730" y="105130"/>
                  </a:lnTo>
                  <a:lnTo>
                    <a:pt x="1193368" y="107289"/>
                  </a:lnTo>
                  <a:lnTo>
                    <a:pt x="1191031" y="109486"/>
                  </a:lnTo>
                  <a:lnTo>
                    <a:pt x="1191933" y="110388"/>
                  </a:lnTo>
                  <a:lnTo>
                    <a:pt x="1192834" y="111340"/>
                  </a:lnTo>
                  <a:lnTo>
                    <a:pt x="1193761" y="112268"/>
                  </a:lnTo>
                  <a:lnTo>
                    <a:pt x="1196047" y="109982"/>
                  </a:lnTo>
                  <a:lnTo>
                    <a:pt x="1200632" y="105448"/>
                  </a:lnTo>
                  <a:close/>
                </a:path>
                <a:path w="1355725" h="1946275">
                  <a:moveTo>
                    <a:pt x="1207960" y="1544561"/>
                  </a:moveTo>
                  <a:lnTo>
                    <a:pt x="1205788" y="1540154"/>
                  </a:lnTo>
                  <a:lnTo>
                    <a:pt x="1205560" y="1539963"/>
                  </a:lnTo>
                  <a:lnTo>
                    <a:pt x="1207681" y="1544332"/>
                  </a:lnTo>
                  <a:lnTo>
                    <a:pt x="1207960" y="1544561"/>
                  </a:lnTo>
                  <a:close/>
                </a:path>
                <a:path w="1355725" h="1946275">
                  <a:moveTo>
                    <a:pt x="1213688" y="1534198"/>
                  </a:moveTo>
                  <a:lnTo>
                    <a:pt x="1205255" y="1530311"/>
                  </a:lnTo>
                  <a:lnTo>
                    <a:pt x="1201216" y="1536090"/>
                  </a:lnTo>
                  <a:lnTo>
                    <a:pt x="1205560" y="1539963"/>
                  </a:lnTo>
                  <a:lnTo>
                    <a:pt x="1213688" y="1534198"/>
                  </a:lnTo>
                  <a:close/>
                </a:path>
                <a:path w="1355725" h="1946275">
                  <a:moveTo>
                    <a:pt x="1230731" y="975398"/>
                  </a:moveTo>
                  <a:lnTo>
                    <a:pt x="1227505" y="968108"/>
                  </a:lnTo>
                  <a:lnTo>
                    <a:pt x="1226629" y="968540"/>
                  </a:lnTo>
                  <a:lnTo>
                    <a:pt x="1225702" y="968946"/>
                  </a:lnTo>
                  <a:lnTo>
                    <a:pt x="1224813" y="969391"/>
                  </a:lnTo>
                  <a:lnTo>
                    <a:pt x="1226007" y="971791"/>
                  </a:lnTo>
                  <a:lnTo>
                    <a:pt x="1227213" y="974178"/>
                  </a:lnTo>
                  <a:lnTo>
                    <a:pt x="1228394" y="976566"/>
                  </a:lnTo>
                  <a:lnTo>
                    <a:pt x="1229956" y="975817"/>
                  </a:lnTo>
                  <a:lnTo>
                    <a:pt x="1230731" y="975398"/>
                  </a:lnTo>
                  <a:close/>
                </a:path>
                <a:path w="1355725" h="1946275">
                  <a:moveTo>
                    <a:pt x="1286751" y="735342"/>
                  </a:moveTo>
                  <a:lnTo>
                    <a:pt x="1286421" y="734885"/>
                  </a:lnTo>
                  <a:lnTo>
                    <a:pt x="1285176" y="733018"/>
                  </a:lnTo>
                  <a:lnTo>
                    <a:pt x="1283131" y="731748"/>
                  </a:lnTo>
                  <a:lnTo>
                    <a:pt x="1280858" y="729843"/>
                  </a:lnTo>
                  <a:lnTo>
                    <a:pt x="1279613" y="731939"/>
                  </a:lnTo>
                  <a:lnTo>
                    <a:pt x="1278039" y="733793"/>
                  </a:lnTo>
                  <a:lnTo>
                    <a:pt x="1279791" y="736003"/>
                  </a:lnTo>
                  <a:lnTo>
                    <a:pt x="1281734" y="737374"/>
                  </a:lnTo>
                  <a:lnTo>
                    <a:pt x="1283500" y="738936"/>
                  </a:lnTo>
                  <a:lnTo>
                    <a:pt x="1284541" y="737539"/>
                  </a:lnTo>
                  <a:lnTo>
                    <a:pt x="1286751" y="735342"/>
                  </a:lnTo>
                  <a:close/>
                </a:path>
                <a:path w="1355725" h="1946275">
                  <a:moveTo>
                    <a:pt x="1311275" y="1390904"/>
                  </a:moveTo>
                  <a:lnTo>
                    <a:pt x="1308239" y="1381264"/>
                  </a:lnTo>
                  <a:lnTo>
                    <a:pt x="1305204" y="1382064"/>
                  </a:lnTo>
                  <a:lnTo>
                    <a:pt x="1307363" y="1391716"/>
                  </a:lnTo>
                  <a:lnTo>
                    <a:pt x="1308646" y="1391424"/>
                  </a:lnTo>
                  <a:lnTo>
                    <a:pt x="1311275" y="1390904"/>
                  </a:lnTo>
                  <a:close/>
                </a:path>
                <a:path w="1355725" h="1946275">
                  <a:moveTo>
                    <a:pt x="1326210" y="786625"/>
                  </a:moveTo>
                  <a:lnTo>
                    <a:pt x="1322209" y="777621"/>
                  </a:lnTo>
                  <a:lnTo>
                    <a:pt x="1321244" y="778052"/>
                  </a:lnTo>
                  <a:lnTo>
                    <a:pt x="1319237" y="778878"/>
                  </a:lnTo>
                  <a:lnTo>
                    <a:pt x="1320152" y="781812"/>
                  </a:lnTo>
                  <a:lnTo>
                    <a:pt x="1321079" y="784745"/>
                  </a:lnTo>
                  <a:lnTo>
                    <a:pt x="1321993" y="787692"/>
                  </a:lnTo>
                  <a:lnTo>
                    <a:pt x="1324813" y="786993"/>
                  </a:lnTo>
                  <a:lnTo>
                    <a:pt x="1326210" y="786625"/>
                  </a:lnTo>
                  <a:close/>
                </a:path>
                <a:path w="1355725" h="1946275">
                  <a:moveTo>
                    <a:pt x="1355712" y="1336357"/>
                  </a:moveTo>
                  <a:lnTo>
                    <a:pt x="1353794" y="1335201"/>
                  </a:lnTo>
                  <a:lnTo>
                    <a:pt x="1349946" y="1332928"/>
                  </a:lnTo>
                  <a:lnTo>
                    <a:pt x="1349527" y="1334096"/>
                  </a:lnTo>
                  <a:lnTo>
                    <a:pt x="1349044" y="1335303"/>
                  </a:lnTo>
                  <a:lnTo>
                    <a:pt x="1348625" y="1336573"/>
                  </a:lnTo>
                  <a:lnTo>
                    <a:pt x="1350606" y="1337259"/>
                  </a:lnTo>
                  <a:lnTo>
                    <a:pt x="1354645" y="1338732"/>
                  </a:lnTo>
                  <a:lnTo>
                    <a:pt x="1354975" y="1337919"/>
                  </a:lnTo>
                  <a:lnTo>
                    <a:pt x="1355356" y="1337144"/>
                  </a:lnTo>
                  <a:lnTo>
                    <a:pt x="1355712" y="133635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" name="Google Shape;245;gb826fdcbc1_0_66">
            <a:extLst>
              <a:ext uri="{FF2B5EF4-FFF2-40B4-BE49-F238E27FC236}">
                <a16:creationId xmlns:a16="http://schemas.microsoft.com/office/drawing/2014/main" id="{3696557C-96AB-ABF2-F70D-3BE07EC3ABB3}"/>
              </a:ext>
            </a:extLst>
          </p:cNvPr>
          <p:cNvSpPr txBox="1"/>
          <p:nvPr/>
        </p:nvSpPr>
        <p:spPr>
          <a:xfrm>
            <a:off x="6613" y="-100177"/>
            <a:ext cx="11145300" cy="1938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800" b="1" dirty="0">
                <a:solidFill>
                  <a:srgbClr val="FFC000"/>
                </a:solidFill>
                <a:latin typeface="Bahnschrift SemiCondensed" panose="020B0502040204020203" pitchFamily="34" charset="0"/>
                <a:sym typeface="Roboto"/>
              </a:rPr>
              <a:t>Qual a melhor arquitetura para alimentos na reforma tributária?</a:t>
            </a:r>
            <a:endParaRPr sz="4800" b="1" dirty="0">
              <a:solidFill>
                <a:srgbClr val="FFC000"/>
              </a:solidFill>
              <a:latin typeface="Bahnschrift SemiCondensed" panose="020B0502040204020203" pitchFamily="34" charset="0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59595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0B088FA0-C8A5-A20A-8044-9EE1D5A7FEA8}"/>
              </a:ext>
            </a:extLst>
          </p:cNvPr>
          <p:cNvSpPr txBox="1"/>
          <p:nvPr/>
        </p:nvSpPr>
        <p:spPr>
          <a:xfrm>
            <a:off x="2522949" y="5313038"/>
            <a:ext cx="9439407" cy="40011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sz="2000" dirty="0">
                <a:solidFill>
                  <a:schemeClr val="bg1"/>
                </a:solidFill>
              </a:rPr>
              <a:t>Potencial arrecadatório com o Imposto Seletivo de Ultraprocessados  -  R$ 9 bilhões</a:t>
            </a:r>
          </a:p>
        </p:txBody>
      </p:sp>
      <p:sp>
        <p:nvSpPr>
          <p:cNvPr id="4" name="Retângulo 3">
            <a:extLst>
              <a:ext uri="{FF2B5EF4-FFF2-40B4-BE49-F238E27FC236}">
                <a16:creationId xmlns:a16="http://schemas.microsoft.com/office/drawing/2014/main" id="{7161C177-23C7-7DCB-2647-22A1ECC7C785}"/>
              </a:ext>
            </a:extLst>
          </p:cNvPr>
          <p:cNvSpPr/>
          <p:nvPr/>
        </p:nvSpPr>
        <p:spPr>
          <a:xfrm>
            <a:off x="0" y="6066558"/>
            <a:ext cx="12192000" cy="82893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" name="Google Shape;91;p6">
            <a:extLst>
              <a:ext uri="{FF2B5EF4-FFF2-40B4-BE49-F238E27FC236}">
                <a16:creationId xmlns:a16="http://schemas.microsoft.com/office/drawing/2014/main" id="{AC457C27-8DF0-6772-C85F-36F60F594EC7}"/>
              </a:ext>
            </a:extLst>
          </p:cNvPr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0148314" y="5830951"/>
            <a:ext cx="2266928" cy="130015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21" name="Tabela 120">
            <a:extLst>
              <a:ext uri="{FF2B5EF4-FFF2-40B4-BE49-F238E27FC236}">
                <a16:creationId xmlns:a16="http://schemas.microsoft.com/office/drawing/2014/main" id="{84DAA0B5-6EDF-C1B8-64EA-24E76EE74A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3757740"/>
              </p:ext>
            </p:extLst>
          </p:nvPr>
        </p:nvGraphicFramePr>
        <p:xfrm>
          <a:off x="8963922" y="1912785"/>
          <a:ext cx="3161046" cy="3009900"/>
        </p:xfrm>
        <a:graphic>
          <a:graphicData uri="http://schemas.openxmlformats.org/drawingml/2006/table">
            <a:tbl>
              <a:tblPr/>
              <a:tblGrid>
                <a:gridCol w="3161046">
                  <a:extLst>
                    <a:ext uri="{9D8B030D-6E8A-4147-A177-3AD203B41FA5}">
                      <a16:colId xmlns:a16="http://schemas.microsoft.com/office/drawing/2014/main" val="826631252"/>
                    </a:ext>
                  </a:extLst>
                </a:gridCol>
              </a:tblGrid>
              <a:tr h="601186">
                <a:tc>
                  <a:txBody>
                    <a:bodyPr/>
                    <a:lstStyle/>
                    <a:p>
                      <a:pPr algn="l" fontAlgn="auto"/>
                      <a:r>
                        <a:rPr lang="pt-BR" sz="1600" b="0" i="0" u="none" strike="noStrike" dirty="0">
                          <a:solidFill>
                            <a:schemeClr val="bg1"/>
                          </a:solidFill>
                          <a:effectLst/>
                          <a:latin typeface="Aptos Narrow" panose="020B0004020202020204" pitchFamily="34" charset="0"/>
                        </a:rPr>
                        <a:t>Cenário 2: Cenário 1+ IS para Ultraprocessados</a:t>
                      </a:r>
                    </a:p>
                    <a:p>
                      <a:pPr algn="l" fontAlgn="auto"/>
                      <a:endParaRPr lang="pt-BR" sz="1600" b="0" i="0" u="none" strike="noStrike" dirty="0">
                        <a:solidFill>
                          <a:schemeClr val="bg1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718062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l" fontAlgn="b"/>
                      <a:endParaRPr lang="pt-B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858307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-0,30%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772581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9,00%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20428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1,60%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93839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-25,30%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365390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endParaRPr lang="pt-BR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4001841"/>
                  </a:ext>
                </a:extLst>
              </a:tr>
              <a:tr h="19812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0,10%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884216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7,30%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95393539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1,60%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6626213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algn="ctr" fontAlgn="b"/>
                      <a:r>
                        <a:rPr lang="pt-B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-19,60%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E284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08137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62685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ixaDeTexto 2">
            <a:extLst>
              <a:ext uri="{FF2B5EF4-FFF2-40B4-BE49-F238E27FC236}">
                <a16:creationId xmlns:a16="http://schemas.microsoft.com/office/drawing/2014/main" id="{619109CC-74C2-6A78-ED4B-98B9023408DE}"/>
              </a:ext>
            </a:extLst>
          </p:cNvPr>
          <p:cNvSpPr txBox="1"/>
          <p:nvPr/>
        </p:nvSpPr>
        <p:spPr>
          <a:xfrm>
            <a:off x="189978" y="1040607"/>
            <a:ext cx="11897638" cy="12311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spcBef>
                <a:spcPts val="0"/>
              </a:spcBef>
              <a:spcAft>
                <a:spcPts val="0"/>
              </a:spcAft>
            </a:pPr>
            <a:r>
              <a:rPr lang="pt-BR" sz="2000" b="1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Cesta Básica -  0%</a:t>
            </a:r>
            <a:endParaRPr lang="pt-BR" b="0" dirty="0">
              <a:effectLst/>
              <a:latin typeface="Bahnschrift Light SemiCondensed" panose="020B0502040204020203" pitchFamily="34" charset="0"/>
            </a:endParaRPr>
          </a:p>
          <a:p>
            <a:pPr fontAlgn="base">
              <a:buFont typeface="Arial" panose="020B0604020202020204" pitchFamily="34" charset="0"/>
              <a:buChar char="•"/>
            </a:pP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Hortícolas, frutas e ovos/ Arroz </a:t>
            </a:r>
            <a:r>
              <a:rPr lang="pt-BR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/Feijão (restrito a poucos)/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 Leite fluido pasteurizado ou industrializado/ Manteiga/ </a:t>
            </a:r>
            <a:r>
              <a:rPr lang="pt-BR" sz="1800" b="1" i="1" u="none" strike="noStrike" dirty="0">
                <a:solidFill>
                  <a:srgbClr val="870402"/>
                </a:solidFill>
                <a:effectLst/>
                <a:latin typeface="Bahnschrift Light SemiCondensed" panose="020B0502040204020203" pitchFamily="34" charset="0"/>
              </a:rPr>
              <a:t>Margarina</a:t>
            </a:r>
            <a:r>
              <a:rPr lang="pt-BR" sz="1800" b="1" i="1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 </a:t>
            </a:r>
          </a:p>
          <a:p>
            <a:pPr rtl="0" fontAlgn="base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Raízes e tubérculos/ Cocos / Café /Óleo de soja/ Farinha de mandioca/ Farinha, grumos e sêmolas, de milho e grãos esmagados ou em flocos, de milho</a:t>
            </a:r>
            <a:r>
              <a:rPr lang="pt-BR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/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Farinha de trigo / Açúcar /</a:t>
            </a:r>
            <a:r>
              <a:rPr lang="pt-BR" sz="1800" b="1" i="1" u="none" strike="noStrike" dirty="0">
                <a:solidFill>
                  <a:srgbClr val="870402"/>
                </a:solidFill>
                <a:effectLst/>
                <a:latin typeface="Bahnschrift Light SemiCondensed" panose="020B0502040204020203" pitchFamily="34" charset="0"/>
              </a:rPr>
              <a:t>Massas alimentícias/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Pão do tipo comum </a:t>
            </a:r>
            <a:endParaRPr lang="pt-BR" sz="1800" b="0" i="0" u="none" strike="noStrike" dirty="0">
              <a:solidFill>
                <a:srgbClr val="000000"/>
              </a:solidFill>
              <a:effectLst/>
              <a:latin typeface="Titillium Web" panose="00000500000000000000" pitchFamily="2" charset="0"/>
            </a:endParaRPr>
          </a:p>
        </p:txBody>
      </p:sp>
      <p:sp>
        <p:nvSpPr>
          <p:cNvPr id="13" name="Google Shape;245;gb826fdcbc1_0_66">
            <a:extLst>
              <a:ext uri="{FF2B5EF4-FFF2-40B4-BE49-F238E27FC236}">
                <a16:creationId xmlns:a16="http://schemas.microsoft.com/office/drawing/2014/main" id="{42641A92-C448-576E-810F-C2F9CCFE7953}"/>
              </a:ext>
            </a:extLst>
          </p:cNvPr>
          <p:cNvSpPr txBox="1"/>
          <p:nvPr/>
        </p:nvSpPr>
        <p:spPr>
          <a:xfrm>
            <a:off x="6613" y="-100177"/>
            <a:ext cx="12306472" cy="104641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800" b="1" dirty="0">
                <a:solidFill>
                  <a:schemeClr val="bg1"/>
                </a:solidFill>
                <a:latin typeface="Bahnschrift SemiCondensed" panose="020B0502040204020203" pitchFamily="34" charset="0"/>
                <a:sym typeface="Roboto"/>
              </a:rPr>
              <a:t>Comentários sobre a lista de Alimentos com base na Proposta do Ministério da Fazenda – PL 68/24</a:t>
            </a:r>
            <a:endParaRPr sz="1050" dirty="0">
              <a:solidFill>
                <a:srgbClr val="59595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CaixaDeTexto 1">
            <a:extLst>
              <a:ext uri="{FF2B5EF4-FFF2-40B4-BE49-F238E27FC236}">
                <a16:creationId xmlns:a16="http://schemas.microsoft.com/office/drawing/2014/main" id="{B68BF033-EAD5-AF77-0139-722160CD1C6F}"/>
              </a:ext>
            </a:extLst>
          </p:cNvPr>
          <p:cNvSpPr txBox="1"/>
          <p:nvPr/>
        </p:nvSpPr>
        <p:spPr>
          <a:xfrm>
            <a:off x="211030" y="2271713"/>
            <a:ext cx="11897638" cy="15234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0">
              <a:spcBef>
                <a:spcPts val="0"/>
              </a:spcBef>
              <a:spcAft>
                <a:spcPts val="0"/>
              </a:spcAft>
            </a:pPr>
            <a:r>
              <a:rPr lang="pt-BR" sz="2100" b="1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Alíquota reduzida em 60%</a:t>
            </a:r>
            <a:endParaRPr lang="pt-BR" b="0" dirty="0">
              <a:effectLst/>
              <a:latin typeface="Bahnschrift Light SemiCondensed" panose="020B0502040204020203" pitchFamily="34" charset="0"/>
            </a:endParaRPr>
          </a:p>
          <a:p>
            <a:pPr rtl="0" fontAlgn="base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pt-BR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Carnes bovina, suína, ovina, caprina e de aves e produtos de origem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animal/ Peixes e carnes de peixes / Crustáceos e moluscos/ </a:t>
            </a:r>
            <a:r>
              <a:rPr lang="pt-BR" b="1" i="1" dirty="0">
                <a:solidFill>
                  <a:srgbClr val="870402"/>
                </a:solidFill>
                <a:latin typeface="Bahnschrift Light SemiCondensed" panose="020B0502040204020203" pitchFamily="34" charset="0"/>
              </a:rPr>
              <a:t>Leite fermentado, bebidas e compostos lácteos</a:t>
            </a:r>
            <a:r>
              <a:rPr lang="pt-BR" sz="1800" b="1" i="1" u="none" strike="noStrike" dirty="0">
                <a:solidFill>
                  <a:srgbClr val="C00000"/>
                </a:solidFill>
                <a:effectLst/>
                <a:latin typeface="Bahnschrift Light SemiCondensed" panose="020B0502040204020203" pitchFamily="34" charset="0"/>
              </a:rPr>
              <a:t>;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Queijos / Mel natural/ Farinha, grumos e sêmolas, de cereais/grãos esmagados ou em flocos, de cereais/ Tapioca e seus sucedâneos /Óleos vegetais/ </a:t>
            </a:r>
            <a:r>
              <a:rPr lang="pt-BR" sz="1800" b="1" i="1" u="none" strike="noStrike" dirty="0">
                <a:solidFill>
                  <a:srgbClr val="870402"/>
                </a:solidFill>
                <a:effectLst/>
                <a:latin typeface="Bahnschrift Light SemiCondensed" panose="020B0502040204020203" pitchFamily="34" charset="0"/>
              </a:rPr>
              <a:t>Massas alimentícias</a:t>
            </a:r>
            <a:r>
              <a:rPr lang="pt-BR" sz="1800" b="1" i="1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 / </a:t>
            </a:r>
            <a:r>
              <a:rPr lang="pt-BR" sz="18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Sal de mesa iodado / Sucos/ Polpas de frutas </a:t>
            </a:r>
            <a:endParaRPr lang="pt-BR" dirty="0">
              <a:latin typeface="Bahnschrift Light SemiCondensed" panose="020B0502040204020203" pitchFamily="34" charset="0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78CDE581-BBA8-9F8C-FF23-D1094E2A7B9F}"/>
              </a:ext>
            </a:extLst>
          </p:cNvPr>
          <p:cNvSpPr txBox="1"/>
          <p:nvPr/>
        </p:nvSpPr>
        <p:spPr>
          <a:xfrm>
            <a:off x="253827" y="4127373"/>
            <a:ext cx="11769940" cy="10618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pt-BR" sz="2100" b="1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Alíquota de referência</a:t>
            </a:r>
            <a:r>
              <a:rPr lang="pt-BR" sz="16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 </a:t>
            </a:r>
            <a:endParaRPr lang="pt-BR" b="0" dirty="0">
              <a:effectLst/>
              <a:latin typeface="Bahnschrift Light SemiCondensed" panose="020B0502040204020203" pitchFamily="34" charset="0"/>
            </a:endParaRPr>
          </a:p>
          <a:p>
            <a:pPr algn="just" rtl="0">
              <a:spcBef>
                <a:spcPts val="0"/>
              </a:spcBef>
              <a:spcAft>
                <a:spcPts val="0"/>
              </a:spcAft>
            </a:pPr>
            <a:r>
              <a:rPr lang="pt-BR" sz="14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Todos os demais alimentos não inclusos nas outras seções.</a:t>
            </a:r>
            <a:br>
              <a:rPr lang="pt-BR" sz="1400" b="0" dirty="0">
                <a:effectLst/>
                <a:latin typeface="Bahnschrift Light SemiCondensed" panose="020B0502040204020203" pitchFamily="34" charset="0"/>
              </a:rPr>
            </a:br>
            <a:r>
              <a:rPr lang="pt-BR" sz="1400" b="0" i="0" u="none" strike="noStrike" dirty="0">
                <a:solidFill>
                  <a:srgbClr val="000000"/>
                </a:solidFill>
                <a:effectLst/>
                <a:latin typeface="Bahnschrift Light SemiCondensed" panose="020B0502040204020203" pitchFamily="34" charset="0"/>
              </a:rPr>
              <a:t>Exemplos: Salsicha, nuggets e embutidos no geral / Molhos e cremes prontos/ Bolachas e biscoitos/ Salgadinhos, cereais matinais, barrinhas de cereal/ Bolos e pães diversos/ Conservas, compotas, geleias/ Sorvete, chiclete, baladas, chocolates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7FE89DB4-4C2C-4E8C-BF86-D1FE0D84B083}"/>
              </a:ext>
            </a:extLst>
          </p:cNvPr>
          <p:cNvSpPr txBox="1"/>
          <p:nvPr/>
        </p:nvSpPr>
        <p:spPr>
          <a:xfrm>
            <a:off x="4927948" y="5340832"/>
            <a:ext cx="2091846" cy="4154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2100" b="1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Imposto Seletivo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27EC6CFB-E6D5-F274-0C75-206BF492A6C7}"/>
              </a:ext>
            </a:extLst>
          </p:cNvPr>
          <p:cNvSpPr txBox="1"/>
          <p:nvPr/>
        </p:nvSpPr>
        <p:spPr>
          <a:xfrm>
            <a:off x="431627" y="5830123"/>
            <a:ext cx="566437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-285750" fontAlgn="base">
              <a:buFont typeface="Arial" panose="020B0604020202020204" pitchFamily="34" charset="0"/>
              <a:buChar char="•"/>
            </a:pPr>
            <a:r>
              <a:rPr lang="pt-BR" b="1" i="1" dirty="0">
                <a:solidFill>
                  <a:srgbClr val="C00000"/>
                </a:solidFill>
                <a:latin typeface="Bahnschrift Light SemiCondensed" panose="020B0502040204020203" pitchFamily="34" charset="0"/>
              </a:rPr>
              <a:t>Bebidas Açucaradas (contempla apenas refrigerantes)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0B3A4E33-B557-DD8B-2371-B8CA661A3B2F}"/>
              </a:ext>
            </a:extLst>
          </p:cNvPr>
          <p:cNvSpPr txBox="1"/>
          <p:nvPr/>
        </p:nvSpPr>
        <p:spPr>
          <a:xfrm>
            <a:off x="1376296" y="3571797"/>
            <a:ext cx="9439407" cy="40011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sz="2000" dirty="0">
                <a:solidFill>
                  <a:schemeClr val="bg1"/>
                </a:solidFill>
              </a:rPr>
              <a:t>Ausência de produtos da </a:t>
            </a:r>
            <a:r>
              <a:rPr lang="pt-BR" sz="2000" dirty="0" err="1">
                <a:solidFill>
                  <a:schemeClr val="bg1"/>
                </a:solidFill>
              </a:rPr>
              <a:t>sociobiodiversidade</a:t>
            </a:r>
            <a:r>
              <a:rPr lang="pt-BR" sz="2000" dirty="0">
                <a:solidFill>
                  <a:schemeClr val="bg1"/>
                </a:solidFill>
              </a:rPr>
              <a:t>/ </a:t>
            </a:r>
            <a:r>
              <a:rPr lang="pt-BR" sz="2000" dirty="0" err="1">
                <a:solidFill>
                  <a:schemeClr val="bg1"/>
                </a:solidFill>
              </a:rPr>
              <a:t>NCMs</a:t>
            </a:r>
            <a:endParaRPr lang="pt-BR" sz="2000" dirty="0">
              <a:solidFill>
                <a:schemeClr val="bg1"/>
              </a:solidFill>
            </a:endParaRP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CB3F0683-E6EE-0B7E-C77C-DFEB3302C86A}"/>
              </a:ext>
            </a:extLst>
          </p:cNvPr>
          <p:cNvSpPr txBox="1"/>
          <p:nvPr/>
        </p:nvSpPr>
        <p:spPr>
          <a:xfrm>
            <a:off x="807930" y="6308884"/>
            <a:ext cx="10007772" cy="40011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sz="2000" dirty="0">
                <a:solidFill>
                  <a:schemeClr val="bg1"/>
                </a:solidFill>
              </a:rPr>
              <a:t>Potencial de ampliação </a:t>
            </a:r>
          </a:p>
        </p:txBody>
      </p:sp>
      <p:sp>
        <p:nvSpPr>
          <p:cNvPr id="14" name="Seta: para a Direita 13">
            <a:extLst>
              <a:ext uri="{FF2B5EF4-FFF2-40B4-BE49-F238E27FC236}">
                <a16:creationId xmlns:a16="http://schemas.microsoft.com/office/drawing/2014/main" id="{013E330E-D009-DCBB-8769-C621EBA20668}"/>
              </a:ext>
            </a:extLst>
          </p:cNvPr>
          <p:cNvSpPr/>
          <p:nvPr/>
        </p:nvSpPr>
        <p:spPr>
          <a:xfrm>
            <a:off x="5969695" y="5830123"/>
            <a:ext cx="501041" cy="369332"/>
          </a:xfrm>
          <a:prstGeom prst="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rgbClr val="C00000"/>
              </a:solidFill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11E91D07-EF81-560C-6C99-100275E8C9C0}"/>
              </a:ext>
            </a:extLst>
          </p:cNvPr>
          <p:cNvSpPr txBox="1"/>
          <p:nvPr/>
        </p:nvSpPr>
        <p:spPr>
          <a:xfrm>
            <a:off x="6685767" y="5817393"/>
            <a:ext cx="517638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Manutenção dos Benefícios da Zona Franca de Manaus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04263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8" grpId="0"/>
      <p:bldP spid="12" grpId="0" animBg="1"/>
      <p:bldP spid="14" grpId="0" animBg="1"/>
      <p:bldP spid="1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4">
            <a:extLst>
              <a:ext uri="{FF2B5EF4-FFF2-40B4-BE49-F238E27FC236}">
                <a16:creationId xmlns:a16="http://schemas.microsoft.com/office/drawing/2014/main" id="{6F7E764E-83AA-A93A-5969-17A031D419DD}"/>
              </a:ext>
            </a:extLst>
          </p:cNvPr>
          <p:cNvSpPr/>
          <p:nvPr/>
        </p:nvSpPr>
        <p:spPr>
          <a:xfrm>
            <a:off x="428" y="1564247"/>
            <a:ext cx="12191144" cy="5293533"/>
          </a:xfrm>
          <a:custGeom>
            <a:avLst/>
            <a:gdLst/>
            <a:ahLst/>
            <a:cxnLst/>
            <a:rect l="l" t="t" r="r" b="b"/>
            <a:pathLst>
              <a:path w="20104100" h="10044430">
                <a:moveTo>
                  <a:pt x="20104099" y="0"/>
                </a:moveTo>
                <a:lnTo>
                  <a:pt x="0" y="0"/>
                </a:lnTo>
                <a:lnTo>
                  <a:pt x="0" y="10043997"/>
                </a:lnTo>
                <a:lnTo>
                  <a:pt x="20104099" y="10043997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pic>
        <p:nvPicPr>
          <p:cNvPr id="2050" name="Picture 2" descr="Balança de peso - ícones de grátis">
            <a:extLst>
              <a:ext uri="{FF2B5EF4-FFF2-40B4-BE49-F238E27FC236}">
                <a16:creationId xmlns:a16="http://schemas.microsoft.com/office/drawing/2014/main" id="{7BB88737-5F2D-4216-8FE4-4DE458019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prstClr val="black"/>
              <a:schemeClr val="accent2">
                <a:lumMod val="50000"/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1834" y="3355050"/>
            <a:ext cx="3328331" cy="3328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>
            <a:extLst>
              <a:ext uri="{FF2B5EF4-FFF2-40B4-BE49-F238E27FC236}">
                <a16:creationId xmlns:a16="http://schemas.microsoft.com/office/drawing/2014/main" id="{1C27BAFF-0D1D-2693-1994-61354016C3CC}"/>
              </a:ext>
            </a:extLst>
          </p:cNvPr>
          <p:cNvSpPr txBox="1"/>
          <p:nvPr/>
        </p:nvSpPr>
        <p:spPr>
          <a:xfrm>
            <a:off x="5211772" y="2282628"/>
            <a:ext cx="1789471" cy="1200329"/>
          </a:xfrm>
          <a:prstGeom prst="rect">
            <a:avLst/>
          </a:prstGeom>
          <a:solidFill>
            <a:srgbClr val="FFD4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ahnschrift Light SemiCondensed" panose="020B0502040204020203" pitchFamily="34" charset="0"/>
                <a:ea typeface="Roboto" panose="020B0604020202020204" charset="0"/>
              </a:rPr>
              <a:t>Alíquota de Referência</a:t>
            </a:r>
          </a:p>
          <a:p>
            <a:pPr algn="ctr"/>
            <a:endParaRPr lang="pt-BR" b="1" dirty="0">
              <a:latin typeface="Bahnschrift Light SemiCondensed" panose="020B0502040204020203" pitchFamily="34" charset="0"/>
              <a:ea typeface="Roboto" panose="020B0604020202020204" charset="0"/>
            </a:endParaRPr>
          </a:p>
          <a:p>
            <a:pPr algn="ctr"/>
            <a:r>
              <a:rPr lang="pt-BR" b="1" dirty="0">
                <a:latin typeface="Bahnschrift Light SemiCondensed" panose="020B0502040204020203" pitchFamily="34" charset="0"/>
                <a:ea typeface="Roboto" panose="020B0604020202020204" charset="0"/>
              </a:rPr>
              <a:t>26,5%</a:t>
            </a:r>
            <a:endParaRPr lang="pt-BR" dirty="0">
              <a:latin typeface="Bahnschrift Light SemiCondensed" panose="020B0502040204020203" pitchFamily="34" charset="0"/>
              <a:ea typeface="Roboto" panose="020B0604020202020204" charset="0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9BA216ED-7FDF-E2DA-64FB-4ABB6E0F4CE1}"/>
              </a:ext>
            </a:extLst>
          </p:cNvPr>
          <p:cNvSpPr txBox="1"/>
          <p:nvPr/>
        </p:nvSpPr>
        <p:spPr>
          <a:xfrm>
            <a:off x="7977136" y="2283054"/>
            <a:ext cx="1789471" cy="369332"/>
          </a:xfrm>
          <a:prstGeom prst="rect">
            <a:avLst/>
          </a:prstGeom>
          <a:solidFill>
            <a:srgbClr val="FFD4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ahnschrift Light SemiCondensed" panose="020B0502040204020203" pitchFamily="34" charset="0"/>
                <a:ea typeface="Roboto" panose="020B0604020202020204" charset="0"/>
              </a:rPr>
              <a:t>Imposto Seletivo</a:t>
            </a:r>
            <a:endParaRPr lang="pt-BR" dirty="0">
              <a:latin typeface="Bahnschrift Light SemiCondensed" panose="020B0502040204020203" pitchFamily="34" charset="0"/>
              <a:ea typeface="Roboto" panose="020B0604020202020204" charset="0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EC4C02E2-A87D-8B8D-8046-BFCE40A51E03}"/>
              </a:ext>
            </a:extLst>
          </p:cNvPr>
          <p:cNvSpPr txBox="1"/>
          <p:nvPr/>
        </p:nvSpPr>
        <p:spPr>
          <a:xfrm>
            <a:off x="3203859" y="3251278"/>
            <a:ext cx="1789471" cy="369332"/>
          </a:xfrm>
          <a:prstGeom prst="rect">
            <a:avLst/>
          </a:prstGeom>
          <a:solidFill>
            <a:srgbClr val="FFD44D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latin typeface="Bahnschrift Light SemiCondensed" panose="020B0502040204020203" pitchFamily="34" charset="0"/>
                <a:ea typeface="Roboto" panose="020B0604020202020204" charset="0"/>
              </a:rPr>
              <a:t>Desonerações</a:t>
            </a:r>
            <a:endParaRPr lang="pt-BR" dirty="0">
              <a:latin typeface="Bahnschrift Light SemiCondensed" panose="020B0502040204020203" pitchFamily="34" charset="0"/>
              <a:ea typeface="Roboto" panose="020B0604020202020204" charset="0"/>
            </a:endParaRPr>
          </a:p>
        </p:txBody>
      </p:sp>
      <p:grpSp>
        <p:nvGrpSpPr>
          <p:cNvPr id="45" name="Agrupar 44">
            <a:extLst>
              <a:ext uri="{FF2B5EF4-FFF2-40B4-BE49-F238E27FC236}">
                <a16:creationId xmlns:a16="http://schemas.microsoft.com/office/drawing/2014/main" id="{8DA848F8-D9E4-92C9-E247-F9C37BBFED51}"/>
              </a:ext>
            </a:extLst>
          </p:cNvPr>
          <p:cNvGrpSpPr/>
          <p:nvPr/>
        </p:nvGrpSpPr>
        <p:grpSpPr>
          <a:xfrm>
            <a:off x="7679958" y="2366315"/>
            <a:ext cx="2808219" cy="2102030"/>
            <a:chOff x="1813617" y="2085922"/>
            <a:chExt cx="3710204" cy="2940822"/>
          </a:xfrm>
        </p:grpSpPr>
        <p:sp>
          <p:nvSpPr>
            <p:cNvPr id="2268" name="object 7">
              <a:extLst>
                <a:ext uri="{FF2B5EF4-FFF2-40B4-BE49-F238E27FC236}">
                  <a16:creationId xmlns:a16="http://schemas.microsoft.com/office/drawing/2014/main" id="{21B198C1-4F33-057D-A5AD-E1043E52532A}"/>
                </a:ext>
              </a:extLst>
            </p:cNvPr>
            <p:cNvSpPr/>
            <p:nvPr/>
          </p:nvSpPr>
          <p:spPr>
            <a:xfrm>
              <a:off x="2373383" y="2668779"/>
              <a:ext cx="2042031" cy="1909670"/>
            </a:xfrm>
            <a:custGeom>
              <a:avLst/>
              <a:gdLst/>
              <a:ahLst/>
              <a:cxnLst/>
              <a:rect l="l" t="t" r="r" b="b"/>
              <a:pathLst>
                <a:path w="2625090" h="2792729">
                  <a:moveTo>
                    <a:pt x="1439079" y="0"/>
                  </a:moveTo>
                  <a:lnTo>
                    <a:pt x="1400982" y="19817"/>
                  </a:lnTo>
                  <a:lnTo>
                    <a:pt x="1381329" y="53422"/>
                  </a:lnTo>
                  <a:lnTo>
                    <a:pt x="1376689" y="65774"/>
                  </a:lnTo>
                  <a:lnTo>
                    <a:pt x="1357727" y="109932"/>
                  </a:lnTo>
                  <a:lnTo>
                    <a:pt x="1335216" y="151897"/>
                  </a:lnTo>
                  <a:lnTo>
                    <a:pt x="1309479" y="191815"/>
                  </a:lnTo>
                  <a:lnTo>
                    <a:pt x="1280843" y="229833"/>
                  </a:lnTo>
                  <a:lnTo>
                    <a:pt x="1249632" y="266098"/>
                  </a:lnTo>
                  <a:lnTo>
                    <a:pt x="1216172" y="300756"/>
                  </a:lnTo>
                  <a:lnTo>
                    <a:pt x="1180787" y="333955"/>
                  </a:lnTo>
                  <a:lnTo>
                    <a:pt x="1143803" y="365842"/>
                  </a:lnTo>
                  <a:lnTo>
                    <a:pt x="1105544" y="396562"/>
                  </a:lnTo>
                  <a:lnTo>
                    <a:pt x="1066335" y="426264"/>
                  </a:lnTo>
                  <a:lnTo>
                    <a:pt x="1026502" y="455093"/>
                  </a:lnTo>
                  <a:lnTo>
                    <a:pt x="986370" y="483198"/>
                  </a:lnTo>
                  <a:lnTo>
                    <a:pt x="903137" y="540103"/>
                  </a:lnTo>
                  <a:lnTo>
                    <a:pt x="859854" y="569382"/>
                  </a:lnTo>
                  <a:lnTo>
                    <a:pt x="816358" y="598408"/>
                  </a:lnTo>
                  <a:lnTo>
                    <a:pt x="772589" y="627029"/>
                  </a:lnTo>
                  <a:lnTo>
                    <a:pt x="728491" y="655091"/>
                  </a:lnTo>
                  <a:lnTo>
                    <a:pt x="684006" y="682440"/>
                  </a:lnTo>
                  <a:lnTo>
                    <a:pt x="639075" y="708925"/>
                  </a:lnTo>
                  <a:lnTo>
                    <a:pt x="593642" y="734392"/>
                  </a:lnTo>
                  <a:lnTo>
                    <a:pt x="547649" y="758688"/>
                  </a:lnTo>
                  <a:lnTo>
                    <a:pt x="501038" y="781659"/>
                  </a:lnTo>
                  <a:lnTo>
                    <a:pt x="453751" y="803154"/>
                  </a:lnTo>
                  <a:lnTo>
                    <a:pt x="405731" y="823019"/>
                  </a:lnTo>
                  <a:lnTo>
                    <a:pt x="356919" y="841101"/>
                  </a:lnTo>
                  <a:lnTo>
                    <a:pt x="343087" y="846472"/>
                  </a:lnTo>
                  <a:lnTo>
                    <a:pt x="290894" y="864019"/>
                  </a:lnTo>
                  <a:lnTo>
                    <a:pt x="238027" y="877285"/>
                  </a:lnTo>
                  <a:lnTo>
                    <a:pt x="184446" y="886073"/>
                  </a:lnTo>
                  <a:lnTo>
                    <a:pt x="130114" y="890182"/>
                  </a:lnTo>
                  <a:lnTo>
                    <a:pt x="74991" y="889414"/>
                  </a:lnTo>
                  <a:lnTo>
                    <a:pt x="61818" y="888652"/>
                  </a:lnTo>
                  <a:lnTo>
                    <a:pt x="48625" y="888423"/>
                  </a:lnTo>
                  <a:lnTo>
                    <a:pt x="35652" y="889574"/>
                  </a:lnTo>
                  <a:lnTo>
                    <a:pt x="23139" y="892953"/>
                  </a:lnTo>
                  <a:lnTo>
                    <a:pt x="2990" y="917892"/>
                  </a:lnTo>
                  <a:lnTo>
                    <a:pt x="0" y="956638"/>
                  </a:lnTo>
                  <a:lnTo>
                    <a:pt x="4958" y="992284"/>
                  </a:lnTo>
                  <a:lnTo>
                    <a:pt x="56016" y="1031671"/>
                  </a:lnTo>
                  <a:lnTo>
                    <a:pt x="107270" y="1048219"/>
                  </a:lnTo>
                  <a:lnTo>
                    <a:pt x="175261" y="1049393"/>
                  </a:lnTo>
                  <a:lnTo>
                    <a:pt x="219828" y="1051406"/>
                  </a:lnTo>
                  <a:lnTo>
                    <a:pt x="270681" y="1054456"/>
                  </a:lnTo>
                  <a:lnTo>
                    <a:pt x="341632" y="1107703"/>
                  </a:lnTo>
                  <a:lnTo>
                    <a:pt x="382297" y="1141571"/>
                  </a:lnTo>
                  <a:lnTo>
                    <a:pt x="407987" y="1170566"/>
                  </a:lnTo>
                  <a:lnTo>
                    <a:pt x="434016" y="1209194"/>
                  </a:lnTo>
                  <a:lnTo>
                    <a:pt x="451461" y="1237759"/>
                  </a:lnTo>
                  <a:lnTo>
                    <a:pt x="1122069" y="2268659"/>
                  </a:lnTo>
                  <a:lnTo>
                    <a:pt x="1151418" y="2328942"/>
                  </a:lnTo>
                  <a:lnTo>
                    <a:pt x="1175211" y="2398851"/>
                  </a:lnTo>
                  <a:lnTo>
                    <a:pt x="1191163" y="2456698"/>
                  </a:lnTo>
                  <a:lnTo>
                    <a:pt x="1196988" y="2480800"/>
                  </a:lnTo>
                  <a:lnTo>
                    <a:pt x="1173737" y="2535643"/>
                  </a:lnTo>
                  <a:lnTo>
                    <a:pt x="1160782" y="2567099"/>
                  </a:lnTo>
                  <a:lnTo>
                    <a:pt x="1147021" y="2607277"/>
                  </a:lnTo>
                  <a:lnTo>
                    <a:pt x="1136307" y="2685050"/>
                  </a:lnTo>
                  <a:lnTo>
                    <a:pt x="1132927" y="2739074"/>
                  </a:lnTo>
                  <a:lnTo>
                    <a:pt x="1178840" y="2776499"/>
                  </a:lnTo>
                  <a:lnTo>
                    <a:pt x="1205698" y="2792472"/>
                  </a:lnTo>
                  <a:lnTo>
                    <a:pt x="1223901" y="2790141"/>
                  </a:lnTo>
                  <a:lnTo>
                    <a:pt x="1251996" y="2762594"/>
                  </a:lnTo>
                  <a:lnTo>
                    <a:pt x="1268127" y="2726740"/>
                  </a:lnTo>
                  <a:lnTo>
                    <a:pt x="1289872" y="2676057"/>
                  </a:lnTo>
                  <a:lnTo>
                    <a:pt x="1315733" y="2628084"/>
                  </a:lnTo>
                  <a:lnTo>
                    <a:pt x="1345552" y="2582707"/>
                  </a:lnTo>
                  <a:lnTo>
                    <a:pt x="1379166" y="2539811"/>
                  </a:lnTo>
                  <a:lnTo>
                    <a:pt x="1416416" y="2499281"/>
                  </a:lnTo>
                  <a:lnTo>
                    <a:pt x="1426970" y="2488820"/>
                  </a:lnTo>
                  <a:lnTo>
                    <a:pt x="1463340" y="2451578"/>
                  </a:lnTo>
                  <a:lnTo>
                    <a:pt x="1501017" y="2415785"/>
                  </a:lnTo>
                  <a:lnTo>
                    <a:pt x="1539885" y="2381326"/>
                  </a:lnTo>
                  <a:lnTo>
                    <a:pt x="1579827" y="2348086"/>
                  </a:lnTo>
                  <a:lnTo>
                    <a:pt x="1620728" y="2315949"/>
                  </a:lnTo>
                  <a:lnTo>
                    <a:pt x="1662470" y="2284802"/>
                  </a:lnTo>
                  <a:lnTo>
                    <a:pt x="1704938" y="2254530"/>
                  </a:lnTo>
                  <a:lnTo>
                    <a:pt x="1748016" y="2225016"/>
                  </a:lnTo>
                  <a:lnTo>
                    <a:pt x="1791586" y="2196148"/>
                  </a:lnTo>
                  <a:lnTo>
                    <a:pt x="1835533" y="2167809"/>
                  </a:lnTo>
                  <a:lnTo>
                    <a:pt x="1879741" y="2139885"/>
                  </a:lnTo>
                  <a:lnTo>
                    <a:pt x="1968472" y="2084822"/>
                  </a:lnTo>
                  <a:lnTo>
                    <a:pt x="2134646" y="2005153"/>
                  </a:lnTo>
                  <a:lnTo>
                    <a:pt x="2326184" y="1937372"/>
                  </a:lnTo>
                  <a:lnTo>
                    <a:pt x="2484251" y="1890263"/>
                  </a:lnTo>
                  <a:lnTo>
                    <a:pt x="2550015" y="1872609"/>
                  </a:lnTo>
                  <a:lnTo>
                    <a:pt x="2570851" y="1874120"/>
                  </a:lnTo>
                  <a:lnTo>
                    <a:pt x="2583198" y="1874255"/>
                  </a:lnTo>
                  <a:lnTo>
                    <a:pt x="2591920" y="1872682"/>
                  </a:lnTo>
                  <a:lnTo>
                    <a:pt x="2601877" y="1869070"/>
                  </a:lnTo>
                  <a:lnTo>
                    <a:pt x="2622015" y="1844135"/>
                  </a:lnTo>
                  <a:lnTo>
                    <a:pt x="2624992" y="1805388"/>
                  </a:lnTo>
                  <a:lnTo>
                    <a:pt x="2620021" y="1769740"/>
                  </a:lnTo>
                  <a:lnTo>
                    <a:pt x="2568987" y="1730333"/>
                  </a:lnTo>
                  <a:lnTo>
                    <a:pt x="2517729" y="1713786"/>
                  </a:lnTo>
                  <a:lnTo>
                    <a:pt x="2449732" y="1712626"/>
                  </a:lnTo>
                  <a:lnTo>
                    <a:pt x="2405176" y="1710618"/>
                  </a:lnTo>
                  <a:lnTo>
                    <a:pt x="2354324" y="1707577"/>
                  </a:lnTo>
                  <a:lnTo>
                    <a:pt x="2254131" y="1556764"/>
                  </a:lnTo>
                  <a:lnTo>
                    <a:pt x="2229863" y="1519818"/>
                  </a:lnTo>
                  <a:lnTo>
                    <a:pt x="2204025" y="1480076"/>
                  </a:lnTo>
                  <a:lnTo>
                    <a:pt x="2172289" y="1432024"/>
                  </a:lnTo>
                  <a:lnTo>
                    <a:pt x="2140776" y="1386003"/>
                  </a:lnTo>
                  <a:lnTo>
                    <a:pt x="2109461" y="1341801"/>
                  </a:lnTo>
                  <a:lnTo>
                    <a:pt x="2078323" y="1299202"/>
                  </a:lnTo>
                  <a:lnTo>
                    <a:pt x="2047337" y="1257995"/>
                  </a:lnTo>
                  <a:lnTo>
                    <a:pt x="2016481" y="1217963"/>
                  </a:lnTo>
                  <a:lnTo>
                    <a:pt x="1985730" y="1178894"/>
                  </a:lnTo>
                  <a:lnTo>
                    <a:pt x="1955061" y="1140574"/>
                  </a:lnTo>
                  <a:lnTo>
                    <a:pt x="1832740" y="990503"/>
                  </a:lnTo>
                  <a:lnTo>
                    <a:pt x="1802132" y="952718"/>
                  </a:lnTo>
                  <a:lnTo>
                    <a:pt x="1771465" y="914398"/>
                  </a:lnTo>
                  <a:lnTo>
                    <a:pt x="1740716" y="875330"/>
                  </a:lnTo>
                  <a:lnTo>
                    <a:pt x="1709862" y="835299"/>
                  </a:lnTo>
                  <a:lnTo>
                    <a:pt x="1678880" y="794092"/>
                  </a:lnTo>
                  <a:lnTo>
                    <a:pt x="1647745" y="751495"/>
                  </a:lnTo>
                  <a:lnTo>
                    <a:pt x="1616436" y="707293"/>
                  </a:lnTo>
                  <a:lnTo>
                    <a:pt x="1584928" y="661274"/>
                  </a:lnTo>
                  <a:lnTo>
                    <a:pt x="1553197" y="613223"/>
                  </a:lnTo>
                  <a:lnTo>
                    <a:pt x="1447818" y="311672"/>
                  </a:lnTo>
                  <a:lnTo>
                    <a:pt x="1466091" y="261853"/>
                  </a:lnTo>
                  <a:lnTo>
                    <a:pt x="1477384" y="232076"/>
                  </a:lnTo>
                  <a:lnTo>
                    <a:pt x="1486378" y="210488"/>
                  </a:lnTo>
                  <a:lnTo>
                    <a:pt x="1497754" y="185236"/>
                  </a:lnTo>
                  <a:lnTo>
                    <a:pt x="1507930" y="147134"/>
                  </a:lnTo>
                  <a:lnTo>
                    <a:pt x="1511900" y="103759"/>
                  </a:lnTo>
                  <a:lnTo>
                    <a:pt x="1512328" y="68163"/>
                  </a:lnTo>
                  <a:lnTo>
                    <a:pt x="1511879" y="53397"/>
                  </a:lnTo>
                  <a:lnTo>
                    <a:pt x="1465943" y="15972"/>
                  </a:lnTo>
                  <a:lnTo>
                    <a:pt x="1439079" y="0"/>
                  </a:lnTo>
                  <a:close/>
                </a:path>
              </a:pathLst>
            </a:custGeom>
            <a:solidFill>
              <a:srgbClr val="02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8">
              <a:extLst>
                <a:ext uri="{FF2B5EF4-FFF2-40B4-BE49-F238E27FC236}">
                  <a16:creationId xmlns:a16="http://schemas.microsoft.com/office/drawing/2014/main" id="{5CA506DB-9003-2E8A-363F-63DADFE6161A}"/>
                </a:ext>
              </a:extLst>
            </p:cNvPr>
            <p:cNvSpPr/>
            <p:nvPr/>
          </p:nvSpPr>
          <p:spPr>
            <a:xfrm>
              <a:off x="2710658" y="3257620"/>
              <a:ext cx="1342090" cy="712544"/>
            </a:xfrm>
            <a:custGeom>
              <a:avLst/>
              <a:gdLst/>
              <a:ahLst/>
              <a:cxnLst/>
              <a:rect l="l" t="t" r="r" b="b"/>
              <a:pathLst>
                <a:path w="1725295" h="1042034">
                  <a:moveTo>
                    <a:pt x="1479245" y="227406"/>
                  </a:moveTo>
                  <a:lnTo>
                    <a:pt x="1308354" y="0"/>
                  </a:lnTo>
                  <a:lnTo>
                    <a:pt x="919149" y="528904"/>
                  </a:lnTo>
                  <a:lnTo>
                    <a:pt x="615873" y="563105"/>
                  </a:lnTo>
                  <a:lnTo>
                    <a:pt x="0" y="348119"/>
                  </a:lnTo>
                  <a:lnTo>
                    <a:pt x="144919" y="571296"/>
                  </a:lnTo>
                  <a:lnTo>
                    <a:pt x="653542" y="695375"/>
                  </a:lnTo>
                  <a:lnTo>
                    <a:pt x="975334" y="643166"/>
                  </a:lnTo>
                  <a:lnTo>
                    <a:pt x="1479245" y="227406"/>
                  </a:lnTo>
                  <a:close/>
                </a:path>
                <a:path w="1725295" h="1042034">
                  <a:moveTo>
                    <a:pt x="1724799" y="548640"/>
                  </a:moveTo>
                  <a:lnTo>
                    <a:pt x="1557362" y="324319"/>
                  </a:lnTo>
                  <a:lnTo>
                    <a:pt x="1144130" y="874991"/>
                  </a:lnTo>
                  <a:lnTo>
                    <a:pt x="840803" y="909193"/>
                  </a:lnTo>
                  <a:lnTo>
                    <a:pt x="224929" y="694220"/>
                  </a:lnTo>
                  <a:lnTo>
                    <a:pt x="369862" y="917397"/>
                  </a:lnTo>
                  <a:lnTo>
                    <a:pt x="878433" y="1041476"/>
                  </a:lnTo>
                  <a:lnTo>
                    <a:pt x="1200226" y="989253"/>
                  </a:lnTo>
                  <a:lnTo>
                    <a:pt x="1724799" y="548640"/>
                  </a:lnTo>
                  <a:close/>
                </a:path>
              </a:pathLst>
            </a:custGeom>
            <a:solidFill>
              <a:srgbClr val="FFD3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9">
              <a:extLst>
                <a:ext uri="{FF2B5EF4-FFF2-40B4-BE49-F238E27FC236}">
                  <a16:creationId xmlns:a16="http://schemas.microsoft.com/office/drawing/2014/main" id="{6DD3531C-2574-D272-0598-61705036C57F}"/>
                </a:ext>
              </a:extLst>
            </p:cNvPr>
            <p:cNvSpPr/>
            <p:nvPr/>
          </p:nvSpPr>
          <p:spPr>
            <a:xfrm>
              <a:off x="3612359" y="3452574"/>
              <a:ext cx="709820" cy="604859"/>
            </a:xfrm>
            <a:custGeom>
              <a:avLst/>
              <a:gdLst/>
              <a:ahLst/>
              <a:cxnLst/>
              <a:rect l="l" t="t" r="r" b="b"/>
              <a:pathLst>
                <a:path w="912495" h="884554">
                  <a:moveTo>
                    <a:pt x="49422" y="0"/>
                  </a:moveTo>
                  <a:lnTo>
                    <a:pt x="45433" y="53318"/>
                  </a:lnTo>
                  <a:lnTo>
                    <a:pt x="43498" y="93917"/>
                  </a:lnTo>
                  <a:lnTo>
                    <a:pt x="42878" y="119766"/>
                  </a:lnTo>
                  <a:lnTo>
                    <a:pt x="42836" y="128833"/>
                  </a:lnTo>
                  <a:lnTo>
                    <a:pt x="35412" y="248505"/>
                  </a:lnTo>
                  <a:lnTo>
                    <a:pt x="0" y="831042"/>
                  </a:lnTo>
                  <a:lnTo>
                    <a:pt x="858507" y="884308"/>
                  </a:lnTo>
                  <a:lnTo>
                    <a:pt x="895396" y="301844"/>
                  </a:lnTo>
                  <a:lnTo>
                    <a:pt x="902810" y="182172"/>
                  </a:lnTo>
                  <a:lnTo>
                    <a:pt x="906685" y="152191"/>
                  </a:lnTo>
                  <a:lnTo>
                    <a:pt x="908953" y="128795"/>
                  </a:lnTo>
                  <a:lnTo>
                    <a:pt x="910496" y="99924"/>
                  </a:lnTo>
                  <a:lnTo>
                    <a:pt x="912192" y="53516"/>
                  </a:lnTo>
                  <a:lnTo>
                    <a:pt x="49422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10">
              <a:extLst>
                <a:ext uri="{FF2B5EF4-FFF2-40B4-BE49-F238E27FC236}">
                  <a16:creationId xmlns:a16="http://schemas.microsoft.com/office/drawing/2014/main" id="{97480AFD-6DA2-A4EB-E603-D9D35E0DA25C}"/>
                </a:ext>
              </a:extLst>
            </p:cNvPr>
            <p:cNvSpPr/>
            <p:nvPr/>
          </p:nvSpPr>
          <p:spPr>
            <a:xfrm>
              <a:off x="3879655" y="2724701"/>
              <a:ext cx="309219" cy="191054"/>
            </a:xfrm>
            <a:custGeom>
              <a:avLst/>
              <a:gdLst/>
              <a:ahLst/>
              <a:cxnLst/>
              <a:rect l="l" t="t" r="r" b="b"/>
              <a:pathLst>
                <a:path w="397509" h="279400">
                  <a:moveTo>
                    <a:pt x="396963" y="147650"/>
                  </a:moveTo>
                  <a:lnTo>
                    <a:pt x="350100" y="144754"/>
                  </a:lnTo>
                  <a:lnTo>
                    <a:pt x="357924" y="18846"/>
                  </a:lnTo>
                  <a:lnTo>
                    <a:pt x="54140" y="0"/>
                  </a:lnTo>
                  <a:lnTo>
                    <a:pt x="46304" y="125945"/>
                  </a:lnTo>
                  <a:lnTo>
                    <a:pt x="2006" y="123190"/>
                  </a:lnTo>
                  <a:lnTo>
                    <a:pt x="0" y="156946"/>
                  </a:lnTo>
                  <a:lnTo>
                    <a:pt x="44208" y="159702"/>
                  </a:lnTo>
                  <a:lnTo>
                    <a:pt x="37960" y="260235"/>
                  </a:lnTo>
                  <a:lnTo>
                    <a:pt x="341769" y="279082"/>
                  </a:lnTo>
                  <a:lnTo>
                    <a:pt x="348005" y="178549"/>
                  </a:lnTo>
                  <a:lnTo>
                    <a:pt x="394970" y="181457"/>
                  </a:lnTo>
                  <a:lnTo>
                    <a:pt x="396963" y="1476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11">
              <a:extLst>
                <a:ext uri="{FF2B5EF4-FFF2-40B4-BE49-F238E27FC236}">
                  <a16:creationId xmlns:a16="http://schemas.microsoft.com/office/drawing/2014/main" id="{A6F18F90-0C7C-B79C-1C07-6C09BC77EB5B}"/>
                </a:ext>
              </a:extLst>
            </p:cNvPr>
            <p:cNvSpPr/>
            <p:nvPr/>
          </p:nvSpPr>
          <p:spPr>
            <a:xfrm>
              <a:off x="3589848" y="2902616"/>
              <a:ext cx="754771" cy="1575326"/>
            </a:xfrm>
            <a:custGeom>
              <a:avLst/>
              <a:gdLst/>
              <a:ahLst/>
              <a:cxnLst/>
              <a:rect l="l" t="t" r="r" b="b"/>
              <a:pathLst>
                <a:path w="970279" h="2303779">
                  <a:moveTo>
                    <a:pt x="887895" y="1689011"/>
                  </a:moveTo>
                  <a:lnTo>
                    <a:pt x="29387" y="1635772"/>
                  </a:lnTo>
                  <a:lnTo>
                    <a:pt x="0" y="2119134"/>
                  </a:lnTo>
                  <a:lnTo>
                    <a:pt x="3911" y="2163559"/>
                  </a:lnTo>
                  <a:lnTo>
                    <a:pt x="20002" y="2202929"/>
                  </a:lnTo>
                  <a:lnTo>
                    <a:pt x="46278" y="2234819"/>
                  </a:lnTo>
                  <a:lnTo>
                    <a:pt x="80759" y="2256815"/>
                  </a:lnTo>
                  <a:lnTo>
                    <a:pt x="121424" y="2266467"/>
                  </a:lnTo>
                  <a:lnTo>
                    <a:pt x="168414" y="2260219"/>
                  </a:lnTo>
                  <a:lnTo>
                    <a:pt x="209016" y="2237511"/>
                  </a:lnTo>
                  <a:lnTo>
                    <a:pt x="239839" y="2201532"/>
                  </a:lnTo>
                  <a:lnTo>
                    <a:pt x="260502" y="2147582"/>
                  </a:lnTo>
                  <a:lnTo>
                    <a:pt x="265607" y="2141448"/>
                  </a:lnTo>
                  <a:lnTo>
                    <a:pt x="272326" y="2137575"/>
                  </a:lnTo>
                  <a:lnTo>
                    <a:pt x="280136" y="2136483"/>
                  </a:lnTo>
                  <a:lnTo>
                    <a:pt x="287743" y="2138515"/>
                  </a:lnTo>
                  <a:lnTo>
                    <a:pt x="293928" y="2143201"/>
                  </a:lnTo>
                  <a:lnTo>
                    <a:pt x="298221" y="2149957"/>
                  </a:lnTo>
                  <a:lnTo>
                    <a:pt x="311924" y="2205659"/>
                  </a:lnTo>
                  <a:lnTo>
                    <a:pt x="337680" y="2244928"/>
                  </a:lnTo>
                  <a:lnTo>
                    <a:pt x="374611" y="2272525"/>
                  </a:lnTo>
                  <a:lnTo>
                    <a:pt x="419823" y="2284958"/>
                  </a:lnTo>
                  <a:lnTo>
                    <a:pt x="419963" y="2282825"/>
                  </a:lnTo>
                  <a:lnTo>
                    <a:pt x="420179" y="2284958"/>
                  </a:lnTo>
                  <a:lnTo>
                    <a:pt x="466585" y="2278215"/>
                  </a:lnTo>
                  <a:lnTo>
                    <a:pt x="506641" y="2255405"/>
                  </a:lnTo>
                  <a:lnTo>
                    <a:pt x="537032" y="2219617"/>
                  </a:lnTo>
                  <a:lnTo>
                    <a:pt x="557491" y="2166035"/>
                  </a:lnTo>
                  <a:lnTo>
                    <a:pt x="562610" y="2159876"/>
                  </a:lnTo>
                  <a:lnTo>
                    <a:pt x="569328" y="2156002"/>
                  </a:lnTo>
                  <a:lnTo>
                    <a:pt x="577138" y="2154948"/>
                  </a:lnTo>
                  <a:lnTo>
                    <a:pt x="584758" y="2156968"/>
                  </a:lnTo>
                  <a:lnTo>
                    <a:pt x="590943" y="2161641"/>
                  </a:lnTo>
                  <a:lnTo>
                    <a:pt x="595236" y="2168372"/>
                  </a:lnTo>
                  <a:lnTo>
                    <a:pt x="609104" y="2224443"/>
                  </a:lnTo>
                  <a:lnTo>
                    <a:pt x="635254" y="2263940"/>
                  </a:lnTo>
                  <a:lnTo>
                    <a:pt x="672706" y="2291486"/>
                  </a:lnTo>
                  <a:lnTo>
                    <a:pt x="718540" y="2303500"/>
                  </a:lnTo>
                  <a:lnTo>
                    <a:pt x="760095" y="2298941"/>
                  </a:lnTo>
                  <a:lnTo>
                    <a:pt x="797039" y="2281390"/>
                  </a:lnTo>
                  <a:lnTo>
                    <a:pt x="827074" y="2252992"/>
                  </a:lnTo>
                  <a:lnTo>
                    <a:pt x="847915" y="2215908"/>
                  </a:lnTo>
                  <a:lnTo>
                    <a:pt x="857275" y="2172297"/>
                  </a:lnTo>
                  <a:lnTo>
                    <a:pt x="887895" y="1689011"/>
                  </a:lnTo>
                  <a:close/>
                </a:path>
                <a:path w="970279" h="2303779">
                  <a:moveTo>
                    <a:pt x="969772" y="373722"/>
                  </a:moveTo>
                  <a:lnTo>
                    <a:pt x="968654" y="314286"/>
                  </a:lnTo>
                  <a:lnTo>
                    <a:pt x="958557" y="259257"/>
                  </a:lnTo>
                  <a:lnTo>
                    <a:pt x="940841" y="209016"/>
                  </a:lnTo>
                  <a:lnTo>
                    <a:pt x="916825" y="163944"/>
                  </a:lnTo>
                  <a:lnTo>
                    <a:pt x="887831" y="124421"/>
                  </a:lnTo>
                  <a:lnTo>
                    <a:pt x="855218" y="90868"/>
                  </a:lnTo>
                  <a:lnTo>
                    <a:pt x="820293" y="63639"/>
                  </a:lnTo>
                  <a:lnTo>
                    <a:pt x="784402" y="43129"/>
                  </a:lnTo>
                  <a:lnTo>
                    <a:pt x="715060" y="23825"/>
                  </a:lnTo>
                  <a:lnTo>
                    <a:pt x="712190" y="18757"/>
                  </a:lnTo>
                  <a:lnTo>
                    <a:pt x="561327" y="9423"/>
                  </a:lnTo>
                  <a:lnTo>
                    <a:pt x="560844" y="11658"/>
                  </a:lnTo>
                  <a:lnTo>
                    <a:pt x="560628" y="9385"/>
                  </a:lnTo>
                  <a:lnTo>
                    <a:pt x="409765" y="0"/>
                  </a:lnTo>
                  <a:lnTo>
                    <a:pt x="406323" y="4686"/>
                  </a:lnTo>
                  <a:lnTo>
                    <a:pt x="372021" y="6350"/>
                  </a:lnTo>
                  <a:lnTo>
                    <a:pt x="296951" y="31165"/>
                  </a:lnTo>
                  <a:lnTo>
                    <a:pt x="258927" y="53860"/>
                  </a:lnTo>
                  <a:lnTo>
                    <a:pt x="222402" y="83134"/>
                  </a:lnTo>
                  <a:lnTo>
                    <a:pt x="188760" y="118770"/>
                  </a:lnTo>
                  <a:lnTo>
                    <a:pt x="159359" y="160528"/>
                  </a:lnTo>
                  <a:lnTo>
                    <a:pt x="135559" y="208203"/>
                  </a:lnTo>
                  <a:lnTo>
                    <a:pt x="118757" y="261581"/>
                  </a:lnTo>
                  <a:lnTo>
                    <a:pt x="110324" y="320446"/>
                  </a:lnTo>
                  <a:lnTo>
                    <a:pt x="78384" y="804672"/>
                  </a:lnTo>
                  <a:lnTo>
                    <a:pt x="941552" y="858240"/>
                  </a:lnTo>
                  <a:lnTo>
                    <a:pt x="969772" y="373722"/>
                  </a:lnTo>
                  <a:close/>
                </a:path>
              </a:pathLst>
            </a:custGeom>
            <a:solidFill>
              <a:srgbClr val="00C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12">
              <a:extLst>
                <a:ext uri="{FF2B5EF4-FFF2-40B4-BE49-F238E27FC236}">
                  <a16:creationId xmlns:a16="http://schemas.microsoft.com/office/drawing/2014/main" id="{FDD8E875-24DB-CD80-DEA7-4465C435DEF6}"/>
                </a:ext>
              </a:extLst>
            </p:cNvPr>
            <p:cNvSpPr/>
            <p:nvPr/>
          </p:nvSpPr>
          <p:spPr>
            <a:xfrm>
              <a:off x="3890432" y="2671971"/>
              <a:ext cx="295388" cy="197133"/>
            </a:xfrm>
            <a:custGeom>
              <a:avLst/>
              <a:gdLst/>
              <a:ahLst/>
              <a:cxnLst/>
              <a:rect l="l" t="t" r="r" b="b"/>
              <a:pathLst>
                <a:path w="379729" h="288289">
                  <a:moveTo>
                    <a:pt x="334200" y="255663"/>
                  </a:moveTo>
                  <a:lnTo>
                    <a:pt x="30340" y="236778"/>
                  </a:lnTo>
                  <a:lnTo>
                    <a:pt x="28346" y="269367"/>
                  </a:lnTo>
                  <a:lnTo>
                    <a:pt x="332155" y="288213"/>
                  </a:lnTo>
                  <a:lnTo>
                    <a:pt x="334200" y="255663"/>
                  </a:lnTo>
                  <a:close/>
                </a:path>
                <a:path w="379729" h="288289">
                  <a:moveTo>
                    <a:pt x="379349" y="22809"/>
                  </a:moveTo>
                  <a:lnTo>
                    <a:pt x="11772" y="0"/>
                  </a:lnTo>
                  <a:lnTo>
                    <a:pt x="0" y="189979"/>
                  </a:lnTo>
                  <a:lnTo>
                    <a:pt x="367563" y="212839"/>
                  </a:lnTo>
                  <a:lnTo>
                    <a:pt x="379349" y="22809"/>
                  </a:lnTo>
                  <a:close/>
                </a:path>
              </a:pathLst>
            </a:custGeom>
            <a:solidFill>
              <a:srgbClr val="FD4D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13">
              <a:extLst>
                <a:ext uri="{FF2B5EF4-FFF2-40B4-BE49-F238E27FC236}">
                  <a16:creationId xmlns:a16="http://schemas.microsoft.com/office/drawing/2014/main" id="{81A450C7-728D-E709-5D8A-A15D8AC34FAF}"/>
                </a:ext>
              </a:extLst>
            </p:cNvPr>
            <p:cNvSpPr/>
            <p:nvPr/>
          </p:nvSpPr>
          <p:spPr>
            <a:xfrm>
              <a:off x="3912487" y="2833876"/>
              <a:ext cx="238089" cy="35171"/>
            </a:xfrm>
            <a:custGeom>
              <a:avLst/>
              <a:gdLst/>
              <a:ahLst/>
              <a:cxnLst/>
              <a:rect l="l" t="t" r="r" b="b"/>
              <a:pathLst>
                <a:path w="306070" h="51435">
                  <a:moveTo>
                    <a:pt x="1999" y="0"/>
                  </a:moveTo>
                  <a:lnTo>
                    <a:pt x="0" y="32585"/>
                  </a:lnTo>
                  <a:lnTo>
                    <a:pt x="303812" y="51432"/>
                  </a:lnTo>
                  <a:lnTo>
                    <a:pt x="305854" y="18889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14">
              <a:extLst>
                <a:ext uri="{FF2B5EF4-FFF2-40B4-BE49-F238E27FC236}">
                  <a16:creationId xmlns:a16="http://schemas.microsoft.com/office/drawing/2014/main" id="{4412EEEB-C327-2CA9-9F55-B69D408DA99E}"/>
                </a:ext>
              </a:extLst>
            </p:cNvPr>
            <p:cNvSpPr/>
            <p:nvPr/>
          </p:nvSpPr>
          <p:spPr>
            <a:xfrm>
              <a:off x="3890433" y="2671967"/>
              <a:ext cx="295388" cy="145896"/>
            </a:xfrm>
            <a:custGeom>
              <a:avLst/>
              <a:gdLst/>
              <a:ahLst/>
              <a:cxnLst/>
              <a:rect l="l" t="t" r="r" b="b"/>
              <a:pathLst>
                <a:path w="379729" h="213360">
                  <a:moveTo>
                    <a:pt x="11779" y="0"/>
                  </a:moveTo>
                  <a:lnTo>
                    <a:pt x="0" y="189973"/>
                  </a:lnTo>
                  <a:lnTo>
                    <a:pt x="367569" y="212841"/>
                  </a:lnTo>
                  <a:lnTo>
                    <a:pt x="379349" y="22805"/>
                  </a:lnTo>
                  <a:lnTo>
                    <a:pt x="11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15">
              <a:extLst>
                <a:ext uri="{FF2B5EF4-FFF2-40B4-BE49-F238E27FC236}">
                  <a16:creationId xmlns:a16="http://schemas.microsoft.com/office/drawing/2014/main" id="{F776A5C3-D7D7-935E-3E63-A370C0CF2554}"/>
                </a:ext>
              </a:extLst>
            </p:cNvPr>
            <p:cNvSpPr/>
            <p:nvPr/>
          </p:nvSpPr>
          <p:spPr>
            <a:xfrm>
              <a:off x="4005822" y="2699109"/>
              <a:ext cx="79528" cy="113330"/>
            </a:xfrm>
            <a:custGeom>
              <a:avLst/>
              <a:gdLst/>
              <a:ahLst/>
              <a:cxnLst/>
              <a:rect l="l" t="t" r="r" b="b"/>
              <a:pathLst>
                <a:path w="102234" h="165735">
                  <a:moveTo>
                    <a:pt x="40563" y="162052"/>
                  </a:moveTo>
                  <a:lnTo>
                    <a:pt x="36677" y="39192"/>
                  </a:lnTo>
                  <a:lnTo>
                    <a:pt x="11341" y="37579"/>
                  </a:lnTo>
                  <a:lnTo>
                    <a:pt x="0" y="159524"/>
                  </a:lnTo>
                  <a:lnTo>
                    <a:pt x="40563" y="162052"/>
                  </a:lnTo>
                  <a:close/>
                </a:path>
                <a:path w="102234" h="165735">
                  <a:moveTo>
                    <a:pt x="101765" y="15976"/>
                  </a:moveTo>
                  <a:lnTo>
                    <a:pt x="64554" y="0"/>
                  </a:lnTo>
                  <a:lnTo>
                    <a:pt x="66179" y="163639"/>
                  </a:lnTo>
                  <a:lnTo>
                    <a:pt x="92392" y="165265"/>
                  </a:lnTo>
                  <a:lnTo>
                    <a:pt x="101765" y="15976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16">
              <a:extLst>
                <a:ext uri="{FF2B5EF4-FFF2-40B4-BE49-F238E27FC236}">
                  <a16:creationId xmlns:a16="http://schemas.microsoft.com/office/drawing/2014/main" id="{3C612FDF-689E-78A8-953A-03E2CD0C9042}"/>
                </a:ext>
              </a:extLst>
            </p:cNvPr>
            <p:cNvSpPr/>
            <p:nvPr/>
          </p:nvSpPr>
          <p:spPr>
            <a:xfrm>
              <a:off x="3760747" y="2989318"/>
              <a:ext cx="195114" cy="312634"/>
            </a:xfrm>
            <a:custGeom>
              <a:avLst/>
              <a:gdLst/>
              <a:ahLst/>
              <a:cxnLst/>
              <a:rect l="l" t="t" r="r" b="b"/>
              <a:pathLst>
                <a:path w="250825" h="457200">
                  <a:moveTo>
                    <a:pt x="91743" y="0"/>
                  </a:moveTo>
                  <a:lnTo>
                    <a:pt x="44251" y="10268"/>
                  </a:lnTo>
                  <a:lnTo>
                    <a:pt x="24027" y="57975"/>
                  </a:lnTo>
                  <a:lnTo>
                    <a:pt x="15444" y="156498"/>
                  </a:lnTo>
                  <a:lnTo>
                    <a:pt x="0" y="405831"/>
                  </a:lnTo>
                  <a:lnTo>
                    <a:pt x="12161" y="442025"/>
                  </a:lnTo>
                  <a:lnTo>
                    <a:pt x="43302" y="456800"/>
                  </a:lnTo>
                  <a:lnTo>
                    <a:pt x="76759" y="448491"/>
                  </a:lnTo>
                  <a:lnTo>
                    <a:pt x="95871" y="415432"/>
                  </a:lnTo>
                  <a:lnTo>
                    <a:pt x="104143" y="346069"/>
                  </a:lnTo>
                  <a:lnTo>
                    <a:pt x="113182" y="241065"/>
                  </a:lnTo>
                  <a:lnTo>
                    <a:pt x="118612" y="201237"/>
                  </a:lnTo>
                  <a:lnTo>
                    <a:pt x="127382" y="169798"/>
                  </a:lnTo>
                  <a:lnTo>
                    <a:pt x="141540" y="146700"/>
                  </a:lnTo>
                  <a:lnTo>
                    <a:pt x="163134" y="131899"/>
                  </a:lnTo>
                  <a:lnTo>
                    <a:pt x="194213" y="125347"/>
                  </a:lnTo>
                  <a:lnTo>
                    <a:pt x="232783" y="111537"/>
                  </a:lnTo>
                  <a:lnTo>
                    <a:pt x="250310" y="83374"/>
                  </a:lnTo>
                  <a:lnTo>
                    <a:pt x="247344" y="50961"/>
                  </a:lnTo>
                  <a:lnTo>
                    <a:pt x="224434" y="24399"/>
                  </a:lnTo>
                  <a:lnTo>
                    <a:pt x="182130" y="13790"/>
                  </a:lnTo>
                  <a:lnTo>
                    <a:pt x="917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8" name="object 17">
              <a:extLst>
                <a:ext uri="{FF2B5EF4-FFF2-40B4-BE49-F238E27FC236}">
                  <a16:creationId xmlns:a16="http://schemas.microsoft.com/office/drawing/2014/main" id="{6DC843A2-8A01-7F05-ADCF-1B93F99FF3D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251454" y="3113406"/>
              <a:ext cx="103753" cy="153202"/>
            </a:xfrm>
            <a:prstGeom prst="rect">
              <a:avLst/>
            </a:prstGeom>
          </p:spPr>
        </p:pic>
        <p:sp>
          <p:nvSpPr>
            <p:cNvPr id="2279" name="object 18">
              <a:extLst>
                <a:ext uri="{FF2B5EF4-FFF2-40B4-BE49-F238E27FC236}">
                  <a16:creationId xmlns:a16="http://schemas.microsoft.com/office/drawing/2014/main" id="{81F2ADB9-3C35-5401-0BD7-8674550EB96E}"/>
                </a:ext>
              </a:extLst>
            </p:cNvPr>
            <p:cNvSpPr/>
            <p:nvPr/>
          </p:nvSpPr>
          <p:spPr>
            <a:xfrm>
              <a:off x="4692331" y="2923870"/>
              <a:ext cx="313665" cy="289620"/>
            </a:xfrm>
            <a:custGeom>
              <a:avLst/>
              <a:gdLst/>
              <a:ahLst/>
              <a:cxnLst/>
              <a:rect l="l" t="t" r="r" b="b"/>
              <a:pathLst>
                <a:path w="403225" h="423545">
                  <a:moveTo>
                    <a:pt x="403160" y="0"/>
                  </a:moveTo>
                  <a:lnTo>
                    <a:pt x="177554" y="17402"/>
                  </a:lnTo>
                  <a:lnTo>
                    <a:pt x="88745" y="217893"/>
                  </a:lnTo>
                  <a:lnTo>
                    <a:pt x="27707" y="357056"/>
                  </a:lnTo>
                  <a:lnTo>
                    <a:pt x="0" y="423097"/>
                  </a:lnTo>
                  <a:lnTo>
                    <a:pt x="90625" y="405212"/>
                  </a:lnTo>
                  <a:lnTo>
                    <a:pt x="204370" y="56699"/>
                  </a:lnTo>
                  <a:lnTo>
                    <a:pt x="400375" y="71610"/>
                  </a:lnTo>
                  <a:lnTo>
                    <a:pt x="4031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19">
              <a:extLst>
                <a:ext uri="{FF2B5EF4-FFF2-40B4-BE49-F238E27FC236}">
                  <a16:creationId xmlns:a16="http://schemas.microsoft.com/office/drawing/2014/main" id="{BA294598-011F-C7BF-2AAA-609FCCF3D224}"/>
                </a:ext>
              </a:extLst>
            </p:cNvPr>
            <p:cNvSpPr/>
            <p:nvPr/>
          </p:nvSpPr>
          <p:spPr>
            <a:xfrm>
              <a:off x="4130107" y="3113406"/>
              <a:ext cx="719206" cy="1000862"/>
            </a:xfrm>
            <a:custGeom>
              <a:avLst/>
              <a:gdLst/>
              <a:ahLst/>
              <a:cxnLst/>
              <a:rect l="l" t="t" r="r" b="b"/>
              <a:pathLst>
                <a:path w="924559" h="1463675">
                  <a:moveTo>
                    <a:pt x="251426" y="0"/>
                  </a:moveTo>
                  <a:lnTo>
                    <a:pt x="211689" y="567113"/>
                  </a:lnTo>
                  <a:lnTo>
                    <a:pt x="0" y="1316609"/>
                  </a:lnTo>
                  <a:lnTo>
                    <a:pt x="649697" y="1463369"/>
                  </a:lnTo>
                  <a:lnTo>
                    <a:pt x="800834" y="593238"/>
                  </a:lnTo>
                  <a:lnTo>
                    <a:pt x="924202" y="124436"/>
                  </a:lnTo>
                  <a:lnTo>
                    <a:pt x="251426" y="0"/>
                  </a:lnTo>
                  <a:close/>
                </a:path>
              </a:pathLst>
            </a:custGeom>
            <a:solidFill>
              <a:srgbClr val="7800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1" name="object 20">
              <a:extLst>
                <a:ext uri="{FF2B5EF4-FFF2-40B4-BE49-F238E27FC236}">
                  <a16:creationId xmlns:a16="http://schemas.microsoft.com/office/drawing/2014/main" id="{8F57752A-F64B-5204-4529-4DC5A80A6E6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96443" y="3198475"/>
              <a:ext cx="74031" cy="131937"/>
            </a:xfrm>
            <a:prstGeom prst="rect">
              <a:avLst/>
            </a:prstGeom>
          </p:spPr>
        </p:pic>
        <p:sp>
          <p:nvSpPr>
            <p:cNvPr id="2282" name="object 21">
              <a:extLst>
                <a:ext uri="{FF2B5EF4-FFF2-40B4-BE49-F238E27FC236}">
                  <a16:creationId xmlns:a16="http://schemas.microsoft.com/office/drawing/2014/main" id="{1C96AE35-80DA-218E-79B9-E3762229B512}"/>
                </a:ext>
              </a:extLst>
            </p:cNvPr>
            <p:cNvSpPr/>
            <p:nvPr/>
          </p:nvSpPr>
          <p:spPr>
            <a:xfrm>
              <a:off x="4983310" y="2923875"/>
              <a:ext cx="22721" cy="49500"/>
            </a:xfrm>
            <a:custGeom>
              <a:avLst/>
              <a:gdLst/>
              <a:ahLst/>
              <a:cxnLst/>
              <a:rect l="l" t="t" r="r" b="b"/>
              <a:pathLst>
                <a:path w="29209" h="72389">
                  <a:moveTo>
                    <a:pt x="29083" y="0"/>
                  </a:moveTo>
                  <a:lnTo>
                    <a:pt x="0" y="43408"/>
                  </a:lnTo>
                  <a:lnTo>
                    <a:pt x="9918" y="58293"/>
                  </a:lnTo>
                  <a:lnTo>
                    <a:pt x="15798" y="66179"/>
                  </a:lnTo>
                  <a:lnTo>
                    <a:pt x="19951" y="69697"/>
                  </a:lnTo>
                  <a:lnTo>
                    <a:pt x="24676" y="71488"/>
                  </a:lnTo>
                  <a:lnTo>
                    <a:pt x="26200" y="71882"/>
                  </a:lnTo>
                  <a:lnTo>
                    <a:pt x="26301" y="71615"/>
                  </a:lnTo>
                  <a:lnTo>
                    <a:pt x="29083" y="0"/>
                  </a:lnTo>
                  <a:close/>
                </a:path>
              </a:pathLst>
            </a:custGeom>
            <a:solidFill>
              <a:srgbClr val="0E2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">
              <a:extLst>
                <a:ext uri="{FF2B5EF4-FFF2-40B4-BE49-F238E27FC236}">
                  <a16:creationId xmlns:a16="http://schemas.microsoft.com/office/drawing/2014/main" id="{4A1334F0-C7C2-F5D4-7A2D-56552DAF3352}"/>
                </a:ext>
              </a:extLst>
            </p:cNvPr>
            <p:cNvSpPr/>
            <p:nvPr/>
          </p:nvSpPr>
          <p:spPr>
            <a:xfrm>
              <a:off x="4239531" y="3235320"/>
              <a:ext cx="514706" cy="776808"/>
            </a:xfrm>
            <a:custGeom>
              <a:avLst/>
              <a:gdLst/>
              <a:ahLst/>
              <a:cxnLst/>
              <a:rect l="l" t="t" r="r" b="b"/>
              <a:pathLst>
                <a:path w="661670" h="1136015">
                  <a:moveTo>
                    <a:pt x="194172" y="0"/>
                  </a:moveTo>
                  <a:lnTo>
                    <a:pt x="0" y="1061423"/>
                  </a:lnTo>
                  <a:lnTo>
                    <a:pt x="421139" y="1135431"/>
                  </a:lnTo>
                  <a:lnTo>
                    <a:pt x="661665" y="91316"/>
                  </a:lnTo>
                  <a:lnTo>
                    <a:pt x="194172" y="0"/>
                  </a:lnTo>
                  <a:close/>
                </a:path>
              </a:pathLst>
            </a:custGeom>
            <a:solidFill>
              <a:srgbClr val="904B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3">
              <a:extLst>
                <a:ext uri="{FF2B5EF4-FFF2-40B4-BE49-F238E27FC236}">
                  <a16:creationId xmlns:a16="http://schemas.microsoft.com/office/drawing/2014/main" id="{5FD206F6-C843-30DB-3D0C-73DC2007F2B4}"/>
                </a:ext>
              </a:extLst>
            </p:cNvPr>
            <p:cNvSpPr/>
            <p:nvPr/>
          </p:nvSpPr>
          <p:spPr>
            <a:xfrm>
              <a:off x="3967204" y="3437628"/>
              <a:ext cx="1193408" cy="1174112"/>
            </a:xfrm>
            <a:custGeom>
              <a:avLst/>
              <a:gdLst/>
              <a:ahLst/>
              <a:cxnLst/>
              <a:rect l="l" t="t" r="r" b="b"/>
              <a:pathLst>
                <a:path w="1534159" h="1717040">
                  <a:moveTo>
                    <a:pt x="1533715" y="334937"/>
                  </a:moveTo>
                  <a:lnTo>
                    <a:pt x="1489176" y="136309"/>
                  </a:lnTo>
                  <a:lnTo>
                    <a:pt x="1292847" y="0"/>
                  </a:lnTo>
                  <a:lnTo>
                    <a:pt x="1130477" y="444"/>
                  </a:lnTo>
                  <a:lnTo>
                    <a:pt x="1038720" y="118960"/>
                  </a:lnTo>
                  <a:lnTo>
                    <a:pt x="0" y="1405331"/>
                  </a:lnTo>
                  <a:lnTo>
                    <a:pt x="423367" y="1716862"/>
                  </a:lnTo>
                  <a:lnTo>
                    <a:pt x="495007" y="1621294"/>
                  </a:lnTo>
                  <a:lnTo>
                    <a:pt x="1462062" y="430517"/>
                  </a:lnTo>
                  <a:lnTo>
                    <a:pt x="1533715" y="334937"/>
                  </a:lnTo>
                  <a:close/>
                </a:path>
              </a:pathLst>
            </a:custGeom>
            <a:solidFill>
              <a:srgbClr val="DC0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4">
              <a:extLst>
                <a:ext uri="{FF2B5EF4-FFF2-40B4-BE49-F238E27FC236}">
                  <a16:creationId xmlns:a16="http://schemas.microsoft.com/office/drawing/2014/main" id="{21199DB8-2095-1A34-57C2-546A1A19E1B4}"/>
                </a:ext>
              </a:extLst>
            </p:cNvPr>
            <p:cNvSpPr/>
            <p:nvPr/>
          </p:nvSpPr>
          <p:spPr>
            <a:xfrm>
              <a:off x="3967207" y="4317231"/>
              <a:ext cx="385289" cy="305686"/>
            </a:xfrm>
            <a:custGeom>
              <a:avLst/>
              <a:gdLst/>
              <a:ahLst/>
              <a:cxnLst/>
              <a:rect l="l" t="t" r="r" b="b"/>
              <a:pathLst>
                <a:path w="495300" h="447040">
                  <a:moveTo>
                    <a:pt x="254138" y="0"/>
                  </a:moveTo>
                  <a:lnTo>
                    <a:pt x="91766" y="450"/>
                  </a:lnTo>
                  <a:lnTo>
                    <a:pt x="0" y="118970"/>
                  </a:lnTo>
                  <a:lnTo>
                    <a:pt x="77453" y="307760"/>
                  </a:lnTo>
                  <a:lnTo>
                    <a:pt x="204695" y="446740"/>
                  </a:lnTo>
                  <a:lnTo>
                    <a:pt x="423379" y="430499"/>
                  </a:lnTo>
                  <a:lnTo>
                    <a:pt x="495000" y="334932"/>
                  </a:lnTo>
                  <a:lnTo>
                    <a:pt x="450478" y="136351"/>
                  </a:lnTo>
                  <a:lnTo>
                    <a:pt x="2541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5">
              <a:extLst>
                <a:ext uri="{FF2B5EF4-FFF2-40B4-BE49-F238E27FC236}">
                  <a16:creationId xmlns:a16="http://schemas.microsoft.com/office/drawing/2014/main" id="{8EABFFFF-766B-4228-EC28-F7AF026C3006}"/>
                </a:ext>
              </a:extLst>
            </p:cNvPr>
            <p:cNvSpPr/>
            <p:nvPr/>
          </p:nvSpPr>
          <p:spPr>
            <a:xfrm>
              <a:off x="4568017" y="3485461"/>
              <a:ext cx="335893" cy="827611"/>
            </a:xfrm>
            <a:custGeom>
              <a:avLst/>
              <a:gdLst/>
              <a:ahLst/>
              <a:cxnLst/>
              <a:rect l="l" t="t" r="r" b="b"/>
              <a:pathLst>
                <a:path w="431800" h="1210309">
                  <a:moveTo>
                    <a:pt x="255676" y="726122"/>
                  </a:moveTo>
                  <a:lnTo>
                    <a:pt x="167538" y="457200"/>
                  </a:lnTo>
                  <a:lnTo>
                    <a:pt x="190169" y="143357"/>
                  </a:lnTo>
                  <a:lnTo>
                    <a:pt x="99936" y="255041"/>
                  </a:lnTo>
                  <a:lnTo>
                    <a:pt x="51917" y="526656"/>
                  </a:lnTo>
                  <a:lnTo>
                    <a:pt x="126047" y="779322"/>
                  </a:lnTo>
                  <a:lnTo>
                    <a:pt x="55956" y="914666"/>
                  </a:lnTo>
                  <a:lnTo>
                    <a:pt x="0" y="1209814"/>
                  </a:lnTo>
                  <a:lnTo>
                    <a:pt x="156730" y="1016850"/>
                  </a:lnTo>
                  <a:lnTo>
                    <a:pt x="182105" y="888619"/>
                  </a:lnTo>
                  <a:lnTo>
                    <a:pt x="255676" y="726122"/>
                  </a:lnTo>
                  <a:close/>
                </a:path>
                <a:path w="431800" h="1210309">
                  <a:moveTo>
                    <a:pt x="431241" y="613638"/>
                  </a:moveTo>
                  <a:lnTo>
                    <a:pt x="336867" y="365633"/>
                  </a:lnTo>
                  <a:lnTo>
                    <a:pt x="304304" y="0"/>
                  </a:lnTo>
                  <a:lnTo>
                    <a:pt x="266369" y="48983"/>
                  </a:lnTo>
                  <a:lnTo>
                    <a:pt x="293243" y="394576"/>
                  </a:lnTo>
                  <a:lnTo>
                    <a:pt x="393954" y="639965"/>
                  </a:lnTo>
                  <a:lnTo>
                    <a:pt x="321652" y="813777"/>
                  </a:lnTo>
                  <a:lnTo>
                    <a:pt x="417042" y="696315"/>
                  </a:lnTo>
                  <a:lnTo>
                    <a:pt x="431241" y="613638"/>
                  </a:lnTo>
                  <a:close/>
                </a:path>
              </a:pathLst>
            </a:custGeom>
            <a:solidFill>
              <a:srgbClr val="8804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6">
              <a:extLst>
                <a:ext uri="{FF2B5EF4-FFF2-40B4-BE49-F238E27FC236}">
                  <a16:creationId xmlns:a16="http://schemas.microsoft.com/office/drawing/2014/main" id="{35022E48-F8C3-239E-363F-4ED04D0EC5EA}"/>
                </a:ext>
              </a:extLst>
            </p:cNvPr>
            <p:cNvSpPr/>
            <p:nvPr/>
          </p:nvSpPr>
          <p:spPr>
            <a:xfrm>
              <a:off x="2647444" y="3628975"/>
              <a:ext cx="577933" cy="293094"/>
            </a:xfrm>
            <a:custGeom>
              <a:avLst/>
              <a:gdLst/>
              <a:ahLst/>
              <a:cxnLst/>
              <a:rect l="l" t="t" r="r" b="b"/>
              <a:pathLst>
                <a:path w="742950" h="428625">
                  <a:moveTo>
                    <a:pt x="610326" y="0"/>
                  </a:moveTo>
                  <a:lnTo>
                    <a:pt x="388626" y="44511"/>
                  </a:lnTo>
                  <a:lnTo>
                    <a:pt x="156728" y="129681"/>
                  </a:lnTo>
                  <a:lnTo>
                    <a:pt x="0" y="273897"/>
                  </a:lnTo>
                  <a:lnTo>
                    <a:pt x="56783" y="428500"/>
                  </a:lnTo>
                  <a:lnTo>
                    <a:pt x="382208" y="367831"/>
                  </a:lnTo>
                  <a:lnTo>
                    <a:pt x="644650" y="231846"/>
                  </a:lnTo>
                  <a:lnTo>
                    <a:pt x="742364" y="132320"/>
                  </a:lnTo>
                  <a:lnTo>
                    <a:pt x="610326" y="0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7">
              <a:extLst>
                <a:ext uri="{FF2B5EF4-FFF2-40B4-BE49-F238E27FC236}">
                  <a16:creationId xmlns:a16="http://schemas.microsoft.com/office/drawing/2014/main" id="{35B0E2E0-9BFE-D4AA-E65C-73D003D7F2DA}"/>
                </a:ext>
              </a:extLst>
            </p:cNvPr>
            <p:cNvSpPr/>
            <p:nvPr/>
          </p:nvSpPr>
          <p:spPr>
            <a:xfrm>
              <a:off x="2691613" y="3718059"/>
              <a:ext cx="921236" cy="909677"/>
            </a:xfrm>
            <a:custGeom>
              <a:avLst/>
              <a:gdLst/>
              <a:ahLst/>
              <a:cxnLst/>
              <a:rect l="l" t="t" r="r" b="b"/>
              <a:pathLst>
                <a:path w="1184275" h="1330325">
                  <a:moveTo>
                    <a:pt x="679487" y="0"/>
                  </a:moveTo>
                  <a:lnTo>
                    <a:pt x="0" y="298221"/>
                  </a:lnTo>
                  <a:lnTo>
                    <a:pt x="280619" y="761589"/>
                  </a:lnTo>
                  <a:lnTo>
                    <a:pt x="470561" y="1330252"/>
                  </a:lnTo>
                  <a:lnTo>
                    <a:pt x="1183660" y="988692"/>
                  </a:lnTo>
                  <a:lnTo>
                    <a:pt x="900632" y="494372"/>
                  </a:lnTo>
                  <a:lnTo>
                    <a:pt x="679487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8">
              <a:extLst>
                <a:ext uri="{FF2B5EF4-FFF2-40B4-BE49-F238E27FC236}">
                  <a16:creationId xmlns:a16="http://schemas.microsoft.com/office/drawing/2014/main" id="{31116A72-FF66-C0BC-0B84-B122FED5BD45}"/>
                </a:ext>
              </a:extLst>
            </p:cNvPr>
            <p:cNvSpPr/>
            <p:nvPr/>
          </p:nvSpPr>
          <p:spPr>
            <a:xfrm>
              <a:off x="2658486" y="3648456"/>
              <a:ext cx="954331" cy="1005638"/>
            </a:xfrm>
            <a:custGeom>
              <a:avLst/>
              <a:gdLst/>
              <a:ahLst/>
              <a:cxnLst/>
              <a:rect l="l" t="t" r="r" b="b"/>
              <a:pathLst>
                <a:path w="1226820" h="1470659">
                  <a:moveTo>
                    <a:pt x="722071" y="101803"/>
                  </a:moveTo>
                  <a:lnTo>
                    <a:pt x="610336" y="0"/>
                  </a:lnTo>
                  <a:lnTo>
                    <a:pt x="388632" y="44513"/>
                  </a:lnTo>
                  <a:lnTo>
                    <a:pt x="156730" y="129679"/>
                  </a:lnTo>
                  <a:lnTo>
                    <a:pt x="0" y="273900"/>
                  </a:lnTo>
                  <a:lnTo>
                    <a:pt x="42570" y="400024"/>
                  </a:lnTo>
                  <a:lnTo>
                    <a:pt x="382219" y="367830"/>
                  </a:lnTo>
                  <a:lnTo>
                    <a:pt x="644652" y="231851"/>
                  </a:lnTo>
                  <a:lnTo>
                    <a:pt x="722071" y="101803"/>
                  </a:lnTo>
                  <a:close/>
                </a:path>
                <a:path w="1226820" h="1470659">
                  <a:moveTo>
                    <a:pt x="1226235" y="1090498"/>
                  </a:moveTo>
                  <a:lnTo>
                    <a:pt x="513143" y="1432039"/>
                  </a:lnTo>
                  <a:lnTo>
                    <a:pt x="599732" y="1470317"/>
                  </a:lnTo>
                  <a:lnTo>
                    <a:pt x="1215948" y="1202321"/>
                  </a:lnTo>
                  <a:lnTo>
                    <a:pt x="1226235" y="1090498"/>
                  </a:lnTo>
                  <a:close/>
                </a:path>
              </a:pathLst>
            </a:custGeom>
            <a:solidFill>
              <a:srgbClr val="9F9D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9">
              <a:extLst>
                <a:ext uri="{FF2B5EF4-FFF2-40B4-BE49-F238E27FC236}">
                  <a16:creationId xmlns:a16="http://schemas.microsoft.com/office/drawing/2014/main" id="{E742F346-CE63-9824-566F-D44AC3006B8D}"/>
                </a:ext>
              </a:extLst>
            </p:cNvPr>
            <p:cNvSpPr/>
            <p:nvPr/>
          </p:nvSpPr>
          <p:spPr>
            <a:xfrm>
              <a:off x="2742351" y="3712398"/>
              <a:ext cx="364049" cy="152843"/>
            </a:xfrm>
            <a:custGeom>
              <a:avLst/>
              <a:gdLst/>
              <a:ahLst/>
              <a:cxnLst/>
              <a:rect l="l" t="t" r="r" b="b"/>
              <a:pathLst>
                <a:path w="467995" h="223520">
                  <a:moveTo>
                    <a:pt x="276656" y="44538"/>
                  </a:moveTo>
                  <a:lnTo>
                    <a:pt x="101752" y="70789"/>
                  </a:lnTo>
                  <a:lnTo>
                    <a:pt x="0" y="141859"/>
                  </a:lnTo>
                  <a:lnTo>
                    <a:pt x="40589" y="223240"/>
                  </a:lnTo>
                  <a:lnTo>
                    <a:pt x="260299" y="133997"/>
                  </a:lnTo>
                  <a:lnTo>
                    <a:pt x="276656" y="44538"/>
                  </a:lnTo>
                  <a:close/>
                </a:path>
                <a:path w="467995" h="223520">
                  <a:moveTo>
                    <a:pt x="467855" y="0"/>
                  </a:moveTo>
                  <a:lnTo>
                    <a:pt x="276656" y="44538"/>
                  </a:lnTo>
                  <a:lnTo>
                    <a:pt x="260311" y="134010"/>
                  </a:lnTo>
                  <a:lnTo>
                    <a:pt x="459613" y="105727"/>
                  </a:lnTo>
                  <a:lnTo>
                    <a:pt x="467855" y="0"/>
                  </a:lnTo>
                  <a:close/>
                </a:path>
              </a:pathLst>
            </a:custGeom>
            <a:solidFill>
              <a:srgbClr val="7C77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30">
              <a:extLst>
                <a:ext uri="{FF2B5EF4-FFF2-40B4-BE49-F238E27FC236}">
                  <a16:creationId xmlns:a16="http://schemas.microsoft.com/office/drawing/2014/main" id="{9B41FF51-1350-EA02-C0A6-57CD2787C2A9}"/>
                </a:ext>
              </a:extLst>
            </p:cNvPr>
            <p:cNvSpPr/>
            <p:nvPr/>
          </p:nvSpPr>
          <p:spPr>
            <a:xfrm>
              <a:off x="2715650" y="3737802"/>
              <a:ext cx="324532" cy="157619"/>
            </a:xfrm>
            <a:custGeom>
              <a:avLst/>
              <a:gdLst/>
              <a:ahLst/>
              <a:cxnLst/>
              <a:rect l="l" t="t" r="r" b="b"/>
              <a:pathLst>
                <a:path w="417195" h="230504">
                  <a:moveTo>
                    <a:pt x="417044" y="0"/>
                  </a:moveTo>
                  <a:lnTo>
                    <a:pt x="0" y="35423"/>
                  </a:lnTo>
                  <a:lnTo>
                    <a:pt x="63704" y="230359"/>
                  </a:lnTo>
                  <a:lnTo>
                    <a:pt x="185831" y="169502"/>
                  </a:lnTo>
                  <a:lnTo>
                    <a:pt x="93128" y="169502"/>
                  </a:lnTo>
                  <a:lnTo>
                    <a:pt x="68469" y="71610"/>
                  </a:lnTo>
                  <a:lnTo>
                    <a:pt x="158635" y="69789"/>
                  </a:lnTo>
                  <a:lnTo>
                    <a:pt x="374746" y="69789"/>
                  </a:lnTo>
                  <a:lnTo>
                    <a:pt x="417044" y="0"/>
                  </a:lnTo>
                  <a:close/>
                </a:path>
                <a:path w="417195" h="230504">
                  <a:moveTo>
                    <a:pt x="374746" y="69789"/>
                  </a:moveTo>
                  <a:lnTo>
                    <a:pt x="158635" y="69789"/>
                  </a:lnTo>
                  <a:lnTo>
                    <a:pt x="207251" y="70904"/>
                  </a:lnTo>
                  <a:lnTo>
                    <a:pt x="231022" y="76506"/>
                  </a:lnTo>
                  <a:lnTo>
                    <a:pt x="246652" y="88143"/>
                  </a:lnTo>
                  <a:lnTo>
                    <a:pt x="232298" y="109390"/>
                  </a:lnTo>
                  <a:lnTo>
                    <a:pt x="178453" y="136409"/>
                  </a:lnTo>
                  <a:lnTo>
                    <a:pt x="120327" y="159635"/>
                  </a:lnTo>
                  <a:lnTo>
                    <a:pt x="93128" y="169502"/>
                  </a:lnTo>
                  <a:lnTo>
                    <a:pt x="185831" y="169502"/>
                  </a:lnTo>
                  <a:lnTo>
                    <a:pt x="369904" y="77777"/>
                  </a:lnTo>
                  <a:lnTo>
                    <a:pt x="374746" y="69789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31">
              <a:extLst>
                <a:ext uri="{FF2B5EF4-FFF2-40B4-BE49-F238E27FC236}">
                  <a16:creationId xmlns:a16="http://schemas.microsoft.com/office/drawing/2014/main" id="{964AAB77-B8D3-85DF-8FD9-7B0ED61D1E13}"/>
                </a:ext>
              </a:extLst>
            </p:cNvPr>
            <p:cNvSpPr/>
            <p:nvPr/>
          </p:nvSpPr>
          <p:spPr>
            <a:xfrm>
              <a:off x="2830060" y="4072873"/>
              <a:ext cx="717229" cy="218409"/>
            </a:xfrm>
            <a:custGeom>
              <a:avLst/>
              <a:gdLst/>
              <a:ahLst/>
              <a:cxnLst/>
              <a:rect l="l" t="t" r="r" b="b"/>
              <a:pathLst>
                <a:path w="922020" h="319404">
                  <a:moveTo>
                    <a:pt x="494885" y="0"/>
                  </a:moveTo>
                  <a:lnTo>
                    <a:pt x="260232" y="1748"/>
                  </a:lnTo>
                  <a:lnTo>
                    <a:pt x="0" y="70866"/>
                  </a:lnTo>
                  <a:lnTo>
                    <a:pt x="102646" y="242704"/>
                  </a:lnTo>
                  <a:lnTo>
                    <a:pt x="287593" y="89222"/>
                  </a:lnTo>
                  <a:lnTo>
                    <a:pt x="507125" y="98248"/>
                  </a:lnTo>
                  <a:lnTo>
                    <a:pt x="921605" y="318932"/>
                  </a:lnTo>
                  <a:lnTo>
                    <a:pt x="813640" y="132037"/>
                  </a:lnTo>
                  <a:lnTo>
                    <a:pt x="4948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54">
              <a:extLst>
                <a:ext uri="{FF2B5EF4-FFF2-40B4-BE49-F238E27FC236}">
                  <a16:creationId xmlns:a16="http://schemas.microsoft.com/office/drawing/2014/main" id="{260DBDC4-2380-C46E-2D6D-F99F12D372BC}"/>
                </a:ext>
              </a:extLst>
            </p:cNvPr>
            <p:cNvSpPr/>
            <p:nvPr/>
          </p:nvSpPr>
          <p:spPr>
            <a:xfrm>
              <a:off x="3665207" y="4373687"/>
              <a:ext cx="764650" cy="653057"/>
            </a:xfrm>
            <a:custGeom>
              <a:avLst/>
              <a:gdLst/>
              <a:ahLst/>
              <a:cxnLst/>
              <a:rect l="l" t="t" r="r" b="b"/>
              <a:pathLst>
                <a:path w="982979" h="955040">
                  <a:moveTo>
                    <a:pt x="2628" y="351663"/>
                  </a:moveTo>
                  <a:lnTo>
                    <a:pt x="2438" y="351409"/>
                  </a:lnTo>
                  <a:lnTo>
                    <a:pt x="2171" y="351002"/>
                  </a:lnTo>
                  <a:lnTo>
                    <a:pt x="1498" y="350621"/>
                  </a:lnTo>
                  <a:lnTo>
                    <a:pt x="1041" y="350659"/>
                  </a:lnTo>
                  <a:lnTo>
                    <a:pt x="673" y="350672"/>
                  </a:lnTo>
                  <a:lnTo>
                    <a:pt x="355" y="351345"/>
                  </a:lnTo>
                  <a:lnTo>
                    <a:pt x="0" y="351726"/>
                  </a:lnTo>
                  <a:lnTo>
                    <a:pt x="558" y="352132"/>
                  </a:lnTo>
                  <a:lnTo>
                    <a:pt x="1117" y="352539"/>
                  </a:lnTo>
                  <a:lnTo>
                    <a:pt x="1943" y="353161"/>
                  </a:lnTo>
                  <a:lnTo>
                    <a:pt x="2222" y="352310"/>
                  </a:lnTo>
                  <a:lnTo>
                    <a:pt x="2628" y="351663"/>
                  </a:lnTo>
                  <a:close/>
                </a:path>
                <a:path w="982979" h="955040">
                  <a:moveTo>
                    <a:pt x="197015" y="90500"/>
                  </a:moveTo>
                  <a:lnTo>
                    <a:pt x="196913" y="90246"/>
                  </a:lnTo>
                  <a:lnTo>
                    <a:pt x="196837" y="89992"/>
                  </a:lnTo>
                  <a:lnTo>
                    <a:pt x="196710" y="89725"/>
                  </a:lnTo>
                  <a:lnTo>
                    <a:pt x="195935" y="89954"/>
                  </a:lnTo>
                  <a:lnTo>
                    <a:pt x="194424" y="90373"/>
                  </a:lnTo>
                  <a:lnTo>
                    <a:pt x="194538" y="90779"/>
                  </a:lnTo>
                  <a:lnTo>
                    <a:pt x="194678" y="91186"/>
                  </a:lnTo>
                  <a:lnTo>
                    <a:pt x="194805" y="91592"/>
                  </a:lnTo>
                  <a:lnTo>
                    <a:pt x="195554" y="91224"/>
                  </a:lnTo>
                  <a:lnTo>
                    <a:pt x="197015" y="90500"/>
                  </a:lnTo>
                  <a:close/>
                </a:path>
                <a:path w="982979" h="955040">
                  <a:moveTo>
                    <a:pt x="225348" y="626364"/>
                  </a:moveTo>
                  <a:lnTo>
                    <a:pt x="225044" y="626211"/>
                  </a:lnTo>
                  <a:lnTo>
                    <a:pt x="224688" y="626084"/>
                  </a:lnTo>
                  <a:lnTo>
                    <a:pt x="224358" y="625932"/>
                  </a:lnTo>
                  <a:lnTo>
                    <a:pt x="223304" y="627913"/>
                  </a:lnTo>
                  <a:lnTo>
                    <a:pt x="222770" y="628891"/>
                  </a:lnTo>
                  <a:lnTo>
                    <a:pt x="223177" y="629069"/>
                  </a:lnTo>
                  <a:lnTo>
                    <a:pt x="224002" y="629462"/>
                  </a:lnTo>
                  <a:lnTo>
                    <a:pt x="224447" y="628434"/>
                  </a:lnTo>
                  <a:lnTo>
                    <a:pt x="224904" y="627392"/>
                  </a:lnTo>
                  <a:lnTo>
                    <a:pt x="225348" y="626364"/>
                  </a:lnTo>
                  <a:close/>
                </a:path>
                <a:path w="982979" h="955040">
                  <a:moveTo>
                    <a:pt x="227647" y="731431"/>
                  </a:moveTo>
                  <a:lnTo>
                    <a:pt x="227076" y="731481"/>
                  </a:lnTo>
                  <a:lnTo>
                    <a:pt x="226517" y="731431"/>
                  </a:lnTo>
                  <a:lnTo>
                    <a:pt x="226098" y="731634"/>
                  </a:lnTo>
                  <a:lnTo>
                    <a:pt x="225856" y="731710"/>
                  </a:lnTo>
                  <a:lnTo>
                    <a:pt x="225894" y="732294"/>
                  </a:lnTo>
                  <a:lnTo>
                    <a:pt x="225806" y="732650"/>
                  </a:lnTo>
                  <a:lnTo>
                    <a:pt x="226352" y="732663"/>
                  </a:lnTo>
                  <a:lnTo>
                    <a:pt x="226885" y="732751"/>
                  </a:lnTo>
                  <a:lnTo>
                    <a:pt x="227380" y="732650"/>
                  </a:lnTo>
                  <a:lnTo>
                    <a:pt x="227520" y="732650"/>
                  </a:lnTo>
                  <a:lnTo>
                    <a:pt x="227533" y="732002"/>
                  </a:lnTo>
                  <a:lnTo>
                    <a:pt x="227647" y="731431"/>
                  </a:lnTo>
                  <a:close/>
                </a:path>
                <a:path w="982979" h="955040">
                  <a:moveTo>
                    <a:pt x="253542" y="355600"/>
                  </a:moveTo>
                  <a:lnTo>
                    <a:pt x="252818" y="355180"/>
                  </a:lnTo>
                  <a:lnTo>
                    <a:pt x="252183" y="355739"/>
                  </a:lnTo>
                  <a:lnTo>
                    <a:pt x="251675" y="356336"/>
                  </a:lnTo>
                  <a:lnTo>
                    <a:pt x="251167" y="356908"/>
                  </a:lnTo>
                  <a:lnTo>
                    <a:pt x="251739" y="357327"/>
                  </a:lnTo>
                  <a:lnTo>
                    <a:pt x="252844" y="358178"/>
                  </a:lnTo>
                  <a:lnTo>
                    <a:pt x="253085" y="357352"/>
                  </a:lnTo>
                  <a:lnTo>
                    <a:pt x="253352" y="356539"/>
                  </a:lnTo>
                  <a:lnTo>
                    <a:pt x="253530" y="355714"/>
                  </a:lnTo>
                  <a:close/>
                </a:path>
                <a:path w="982979" h="955040">
                  <a:moveTo>
                    <a:pt x="264680" y="551421"/>
                  </a:moveTo>
                  <a:lnTo>
                    <a:pt x="264045" y="551180"/>
                  </a:lnTo>
                  <a:lnTo>
                    <a:pt x="263423" y="550824"/>
                  </a:lnTo>
                  <a:lnTo>
                    <a:pt x="262763" y="550735"/>
                  </a:lnTo>
                  <a:lnTo>
                    <a:pt x="262572" y="550710"/>
                  </a:lnTo>
                  <a:lnTo>
                    <a:pt x="262280" y="551497"/>
                  </a:lnTo>
                  <a:lnTo>
                    <a:pt x="261835" y="552284"/>
                  </a:lnTo>
                  <a:lnTo>
                    <a:pt x="262801" y="552488"/>
                  </a:lnTo>
                  <a:lnTo>
                    <a:pt x="263461" y="552742"/>
                  </a:lnTo>
                  <a:lnTo>
                    <a:pt x="264083" y="552665"/>
                  </a:lnTo>
                  <a:lnTo>
                    <a:pt x="264325" y="552653"/>
                  </a:lnTo>
                  <a:lnTo>
                    <a:pt x="264515" y="551853"/>
                  </a:lnTo>
                  <a:lnTo>
                    <a:pt x="264680" y="551421"/>
                  </a:lnTo>
                  <a:close/>
                </a:path>
                <a:path w="982979" h="955040">
                  <a:moveTo>
                    <a:pt x="311467" y="685088"/>
                  </a:moveTo>
                  <a:lnTo>
                    <a:pt x="311391" y="684720"/>
                  </a:lnTo>
                  <a:lnTo>
                    <a:pt x="311226" y="684098"/>
                  </a:lnTo>
                  <a:lnTo>
                    <a:pt x="310642" y="683602"/>
                  </a:lnTo>
                  <a:lnTo>
                    <a:pt x="309867" y="682472"/>
                  </a:lnTo>
                  <a:lnTo>
                    <a:pt x="309295" y="683717"/>
                  </a:lnTo>
                  <a:lnTo>
                    <a:pt x="308673" y="684479"/>
                  </a:lnTo>
                  <a:lnTo>
                    <a:pt x="308838" y="684911"/>
                  </a:lnTo>
                  <a:lnTo>
                    <a:pt x="309067" y="685444"/>
                  </a:lnTo>
                  <a:lnTo>
                    <a:pt x="309943" y="685774"/>
                  </a:lnTo>
                  <a:lnTo>
                    <a:pt x="310730" y="686028"/>
                  </a:lnTo>
                  <a:lnTo>
                    <a:pt x="311467" y="685088"/>
                  </a:lnTo>
                  <a:close/>
                </a:path>
                <a:path w="982979" h="955040">
                  <a:moveTo>
                    <a:pt x="316547" y="293357"/>
                  </a:moveTo>
                  <a:lnTo>
                    <a:pt x="315976" y="292404"/>
                  </a:lnTo>
                  <a:lnTo>
                    <a:pt x="315353" y="292074"/>
                  </a:lnTo>
                  <a:lnTo>
                    <a:pt x="314845" y="291655"/>
                  </a:lnTo>
                  <a:lnTo>
                    <a:pt x="314604" y="291846"/>
                  </a:lnTo>
                  <a:lnTo>
                    <a:pt x="314363" y="292061"/>
                  </a:lnTo>
                  <a:lnTo>
                    <a:pt x="314134" y="292252"/>
                  </a:lnTo>
                  <a:lnTo>
                    <a:pt x="315290" y="293979"/>
                  </a:lnTo>
                  <a:lnTo>
                    <a:pt x="316509" y="295744"/>
                  </a:lnTo>
                  <a:lnTo>
                    <a:pt x="316407" y="294005"/>
                  </a:lnTo>
                  <a:lnTo>
                    <a:pt x="316547" y="293357"/>
                  </a:lnTo>
                  <a:close/>
                </a:path>
                <a:path w="982979" h="955040">
                  <a:moveTo>
                    <a:pt x="340715" y="165989"/>
                  </a:moveTo>
                  <a:lnTo>
                    <a:pt x="340372" y="165328"/>
                  </a:lnTo>
                  <a:lnTo>
                    <a:pt x="339725" y="164998"/>
                  </a:lnTo>
                  <a:lnTo>
                    <a:pt x="339229" y="164960"/>
                  </a:lnTo>
                  <a:lnTo>
                    <a:pt x="339026" y="164934"/>
                  </a:lnTo>
                  <a:lnTo>
                    <a:pt x="338772" y="165709"/>
                  </a:lnTo>
                  <a:lnTo>
                    <a:pt x="338416" y="166293"/>
                  </a:lnTo>
                  <a:lnTo>
                    <a:pt x="339572" y="166827"/>
                  </a:lnTo>
                  <a:lnTo>
                    <a:pt x="340055" y="167043"/>
                  </a:lnTo>
                  <a:lnTo>
                    <a:pt x="340258" y="166585"/>
                  </a:lnTo>
                  <a:lnTo>
                    <a:pt x="340715" y="165989"/>
                  </a:lnTo>
                  <a:close/>
                </a:path>
                <a:path w="982979" h="955040">
                  <a:moveTo>
                    <a:pt x="340728" y="265709"/>
                  </a:moveTo>
                  <a:lnTo>
                    <a:pt x="340563" y="265417"/>
                  </a:lnTo>
                  <a:lnTo>
                    <a:pt x="340423" y="265125"/>
                  </a:lnTo>
                  <a:lnTo>
                    <a:pt x="340296" y="264807"/>
                  </a:lnTo>
                  <a:lnTo>
                    <a:pt x="339369" y="265252"/>
                  </a:lnTo>
                  <a:lnTo>
                    <a:pt x="338455" y="265684"/>
                  </a:lnTo>
                  <a:lnTo>
                    <a:pt x="337553" y="266103"/>
                  </a:lnTo>
                  <a:lnTo>
                    <a:pt x="337705" y="266446"/>
                  </a:lnTo>
                  <a:lnTo>
                    <a:pt x="337883" y="266776"/>
                  </a:lnTo>
                  <a:lnTo>
                    <a:pt x="338035" y="267119"/>
                  </a:lnTo>
                  <a:lnTo>
                    <a:pt x="338924" y="266636"/>
                  </a:lnTo>
                  <a:lnTo>
                    <a:pt x="339826" y="266166"/>
                  </a:lnTo>
                  <a:lnTo>
                    <a:pt x="340728" y="265709"/>
                  </a:lnTo>
                  <a:close/>
                </a:path>
                <a:path w="982979" h="955040">
                  <a:moveTo>
                    <a:pt x="343865" y="260731"/>
                  </a:moveTo>
                  <a:lnTo>
                    <a:pt x="343382" y="260299"/>
                  </a:lnTo>
                  <a:lnTo>
                    <a:pt x="342963" y="259715"/>
                  </a:lnTo>
                  <a:lnTo>
                    <a:pt x="342176" y="259384"/>
                  </a:lnTo>
                  <a:lnTo>
                    <a:pt x="341642" y="260057"/>
                  </a:lnTo>
                  <a:lnTo>
                    <a:pt x="339966" y="261391"/>
                  </a:lnTo>
                  <a:lnTo>
                    <a:pt x="341325" y="261467"/>
                  </a:lnTo>
                  <a:lnTo>
                    <a:pt x="341922" y="261594"/>
                  </a:lnTo>
                  <a:lnTo>
                    <a:pt x="342963" y="261378"/>
                  </a:lnTo>
                  <a:lnTo>
                    <a:pt x="343420" y="260985"/>
                  </a:lnTo>
                  <a:lnTo>
                    <a:pt x="343865" y="260731"/>
                  </a:lnTo>
                  <a:close/>
                </a:path>
                <a:path w="982979" h="955040">
                  <a:moveTo>
                    <a:pt x="344233" y="790194"/>
                  </a:moveTo>
                  <a:lnTo>
                    <a:pt x="344093" y="789724"/>
                  </a:lnTo>
                  <a:lnTo>
                    <a:pt x="343941" y="789254"/>
                  </a:lnTo>
                  <a:lnTo>
                    <a:pt x="343814" y="788797"/>
                  </a:lnTo>
                  <a:lnTo>
                    <a:pt x="341172" y="790244"/>
                  </a:lnTo>
                  <a:lnTo>
                    <a:pt x="341541" y="791095"/>
                  </a:lnTo>
                  <a:lnTo>
                    <a:pt x="342442" y="790803"/>
                  </a:lnTo>
                  <a:lnTo>
                    <a:pt x="343331" y="790498"/>
                  </a:lnTo>
                  <a:lnTo>
                    <a:pt x="344233" y="790194"/>
                  </a:lnTo>
                  <a:close/>
                </a:path>
                <a:path w="982979" h="955040">
                  <a:moveTo>
                    <a:pt x="364553" y="701903"/>
                  </a:moveTo>
                  <a:lnTo>
                    <a:pt x="364490" y="699160"/>
                  </a:lnTo>
                  <a:lnTo>
                    <a:pt x="364451" y="698068"/>
                  </a:lnTo>
                  <a:lnTo>
                    <a:pt x="362788" y="699249"/>
                  </a:lnTo>
                  <a:lnTo>
                    <a:pt x="361810" y="700392"/>
                  </a:lnTo>
                  <a:lnTo>
                    <a:pt x="364553" y="701903"/>
                  </a:lnTo>
                  <a:close/>
                </a:path>
                <a:path w="982979" h="955040">
                  <a:moveTo>
                    <a:pt x="364705" y="519912"/>
                  </a:moveTo>
                  <a:lnTo>
                    <a:pt x="364528" y="519125"/>
                  </a:lnTo>
                  <a:lnTo>
                    <a:pt x="363842" y="518642"/>
                  </a:lnTo>
                  <a:lnTo>
                    <a:pt x="363385" y="518604"/>
                  </a:lnTo>
                  <a:lnTo>
                    <a:pt x="363029" y="518566"/>
                  </a:lnTo>
                  <a:lnTo>
                    <a:pt x="362254" y="519353"/>
                  </a:lnTo>
                  <a:lnTo>
                    <a:pt x="362305" y="519480"/>
                  </a:lnTo>
                  <a:lnTo>
                    <a:pt x="362610" y="520065"/>
                  </a:lnTo>
                  <a:lnTo>
                    <a:pt x="363105" y="520560"/>
                  </a:lnTo>
                  <a:lnTo>
                    <a:pt x="363728" y="521335"/>
                  </a:lnTo>
                  <a:lnTo>
                    <a:pt x="364210" y="520471"/>
                  </a:lnTo>
                  <a:lnTo>
                    <a:pt x="364705" y="519912"/>
                  </a:lnTo>
                  <a:close/>
                </a:path>
                <a:path w="982979" h="955040">
                  <a:moveTo>
                    <a:pt x="368363" y="953630"/>
                  </a:moveTo>
                  <a:lnTo>
                    <a:pt x="367855" y="953020"/>
                  </a:lnTo>
                  <a:lnTo>
                    <a:pt x="367258" y="952728"/>
                  </a:lnTo>
                  <a:lnTo>
                    <a:pt x="366725" y="952360"/>
                  </a:lnTo>
                  <a:lnTo>
                    <a:pt x="366369" y="953363"/>
                  </a:lnTo>
                  <a:lnTo>
                    <a:pt x="366128" y="954024"/>
                  </a:lnTo>
                  <a:lnTo>
                    <a:pt x="366661" y="954303"/>
                  </a:lnTo>
                  <a:lnTo>
                    <a:pt x="367207" y="954773"/>
                  </a:lnTo>
                  <a:lnTo>
                    <a:pt x="367538" y="954671"/>
                  </a:lnTo>
                  <a:lnTo>
                    <a:pt x="367880" y="954557"/>
                  </a:lnTo>
                  <a:lnTo>
                    <a:pt x="368363" y="953630"/>
                  </a:lnTo>
                  <a:close/>
                </a:path>
                <a:path w="982979" h="955040">
                  <a:moveTo>
                    <a:pt x="376034" y="650214"/>
                  </a:moveTo>
                  <a:lnTo>
                    <a:pt x="375958" y="649719"/>
                  </a:lnTo>
                  <a:lnTo>
                    <a:pt x="375920" y="649211"/>
                  </a:lnTo>
                  <a:lnTo>
                    <a:pt x="375856" y="648703"/>
                  </a:lnTo>
                  <a:lnTo>
                    <a:pt x="374929" y="648893"/>
                  </a:lnTo>
                  <a:lnTo>
                    <a:pt x="373989" y="649109"/>
                  </a:lnTo>
                  <a:lnTo>
                    <a:pt x="373049" y="649312"/>
                  </a:lnTo>
                  <a:lnTo>
                    <a:pt x="373062" y="649579"/>
                  </a:lnTo>
                  <a:lnTo>
                    <a:pt x="373087" y="649833"/>
                  </a:lnTo>
                  <a:lnTo>
                    <a:pt x="373087" y="650087"/>
                  </a:lnTo>
                  <a:lnTo>
                    <a:pt x="376034" y="650214"/>
                  </a:lnTo>
                  <a:close/>
                </a:path>
                <a:path w="982979" h="955040">
                  <a:moveTo>
                    <a:pt x="423100" y="516750"/>
                  </a:moveTo>
                  <a:lnTo>
                    <a:pt x="422402" y="516178"/>
                  </a:lnTo>
                  <a:lnTo>
                    <a:pt x="422021" y="515645"/>
                  </a:lnTo>
                  <a:lnTo>
                    <a:pt x="421500" y="516013"/>
                  </a:lnTo>
                  <a:lnTo>
                    <a:pt x="420687" y="516305"/>
                  </a:lnTo>
                  <a:lnTo>
                    <a:pt x="420497" y="516826"/>
                  </a:lnTo>
                  <a:lnTo>
                    <a:pt x="420331" y="517271"/>
                  </a:lnTo>
                  <a:lnTo>
                    <a:pt x="420890" y="517969"/>
                  </a:lnTo>
                  <a:lnTo>
                    <a:pt x="421347" y="519074"/>
                  </a:lnTo>
                  <a:lnTo>
                    <a:pt x="422236" y="518185"/>
                  </a:lnTo>
                  <a:lnTo>
                    <a:pt x="423011" y="517766"/>
                  </a:lnTo>
                  <a:lnTo>
                    <a:pt x="423062" y="517258"/>
                  </a:lnTo>
                  <a:lnTo>
                    <a:pt x="423100" y="516750"/>
                  </a:lnTo>
                  <a:close/>
                </a:path>
                <a:path w="982979" h="955040">
                  <a:moveTo>
                    <a:pt x="448589" y="350507"/>
                  </a:moveTo>
                  <a:lnTo>
                    <a:pt x="448475" y="350050"/>
                  </a:lnTo>
                  <a:lnTo>
                    <a:pt x="448335" y="349567"/>
                  </a:lnTo>
                  <a:lnTo>
                    <a:pt x="448221" y="349097"/>
                  </a:lnTo>
                  <a:lnTo>
                    <a:pt x="447459" y="349364"/>
                  </a:lnTo>
                  <a:lnTo>
                    <a:pt x="446659" y="349567"/>
                  </a:lnTo>
                  <a:lnTo>
                    <a:pt x="445922" y="349897"/>
                  </a:lnTo>
                  <a:lnTo>
                    <a:pt x="445985" y="350520"/>
                  </a:lnTo>
                  <a:lnTo>
                    <a:pt x="446011" y="350850"/>
                  </a:lnTo>
                  <a:lnTo>
                    <a:pt x="446874" y="350735"/>
                  </a:lnTo>
                  <a:lnTo>
                    <a:pt x="448589" y="350507"/>
                  </a:lnTo>
                  <a:close/>
                </a:path>
                <a:path w="982979" h="955040">
                  <a:moveTo>
                    <a:pt x="463765" y="10502"/>
                  </a:moveTo>
                  <a:lnTo>
                    <a:pt x="463384" y="8978"/>
                  </a:lnTo>
                  <a:lnTo>
                    <a:pt x="462305" y="9448"/>
                  </a:lnTo>
                  <a:lnTo>
                    <a:pt x="461225" y="9918"/>
                  </a:lnTo>
                  <a:lnTo>
                    <a:pt x="460133" y="10388"/>
                  </a:lnTo>
                  <a:lnTo>
                    <a:pt x="460286" y="10744"/>
                  </a:lnTo>
                  <a:lnTo>
                    <a:pt x="460425" y="11112"/>
                  </a:lnTo>
                  <a:lnTo>
                    <a:pt x="460578" y="11455"/>
                  </a:lnTo>
                  <a:lnTo>
                    <a:pt x="461645" y="11150"/>
                  </a:lnTo>
                  <a:lnTo>
                    <a:pt x="463765" y="10502"/>
                  </a:lnTo>
                  <a:close/>
                </a:path>
                <a:path w="982979" h="955040">
                  <a:moveTo>
                    <a:pt x="470382" y="280936"/>
                  </a:moveTo>
                  <a:lnTo>
                    <a:pt x="470255" y="280822"/>
                  </a:lnTo>
                  <a:lnTo>
                    <a:pt x="469823" y="280377"/>
                  </a:lnTo>
                  <a:lnTo>
                    <a:pt x="469201" y="280009"/>
                  </a:lnTo>
                  <a:lnTo>
                    <a:pt x="468566" y="279882"/>
                  </a:lnTo>
                  <a:lnTo>
                    <a:pt x="468388" y="279857"/>
                  </a:lnTo>
                  <a:lnTo>
                    <a:pt x="467702" y="280911"/>
                  </a:lnTo>
                  <a:lnTo>
                    <a:pt x="467791" y="281038"/>
                  </a:lnTo>
                  <a:lnTo>
                    <a:pt x="468198" y="281533"/>
                  </a:lnTo>
                  <a:lnTo>
                    <a:pt x="468795" y="281851"/>
                  </a:lnTo>
                  <a:lnTo>
                    <a:pt x="469531" y="282422"/>
                  </a:lnTo>
                  <a:lnTo>
                    <a:pt x="469900" y="281647"/>
                  </a:lnTo>
                  <a:lnTo>
                    <a:pt x="470382" y="280936"/>
                  </a:lnTo>
                  <a:close/>
                </a:path>
                <a:path w="982979" h="955040">
                  <a:moveTo>
                    <a:pt x="471589" y="825601"/>
                  </a:moveTo>
                  <a:lnTo>
                    <a:pt x="471043" y="824725"/>
                  </a:lnTo>
                  <a:lnTo>
                    <a:pt x="470369" y="824204"/>
                  </a:lnTo>
                  <a:lnTo>
                    <a:pt x="469734" y="824039"/>
                  </a:lnTo>
                  <a:lnTo>
                    <a:pt x="469493" y="823988"/>
                  </a:lnTo>
                  <a:lnTo>
                    <a:pt x="468985" y="824928"/>
                  </a:lnTo>
                  <a:lnTo>
                    <a:pt x="468604" y="825423"/>
                  </a:lnTo>
                  <a:lnTo>
                    <a:pt x="469176" y="825842"/>
                  </a:lnTo>
                  <a:lnTo>
                    <a:pt x="469734" y="826249"/>
                  </a:lnTo>
                  <a:lnTo>
                    <a:pt x="470979" y="827176"/>
                  </a:lnTo>
                  <a:lnTo>
                    <a:pt x="471182" y="826287"/>
                  </a:lnTo>
                  <a:lnTo>
                    <a:pt x="471589" y="825601"/>
                  </a:lnTo>
                  <a:close/>
                </a:path>
                <a:path w="982979" h="955040">
                  <a:moveTo>
                    <a:pt x="480326" y="452691"/>
                  </a:moveTo>
                  <a:lnTo>
                    <a:pt x="479806" y="451777"/>
                  </a:lnTo>
                  <a:lnTo>
                    <a:pt x="478942" y="451586"/>
                  </a:lnTo>
                  <a:lnTo>
                    <a:pt x="478320" y="451256"/>
                  </a:lnTo>
                  <a:lnTo>
                    <a:pt x="478091" y="451840"/>
                  </a:lnTo>
                  <a:lnTo>
                    <a:pt x="477570" y="452488"/>
                  </a:lnTo>
                  <a:lnTo>
                    <a:pt x="477901" y="453466"/>
                  </a:lnTo>
                  <a:lnTo>
                    <a:pt x="478624" y="453834"/>
                  </a:lnTo>
                  <a:lnTo>
                    <a:pt x="479513" y="454647"/>
                  </a:lnTo>
                  <a:lnTo>
                    <a:pt x="479831" y="453491"/>
                  </a:lnTo>
                  <a:lnTo>
                    <a:pt x="480326" y="452691"/>
                  </a:lnTo>
                  <a:close/>
                </a:path>
                <a:path w="982979" h="955040">
                  <a:moveTo>
                    <a:pt x="483235" y="259219"/>
                  </a:moveTo>
                  <a:lnTo>
                    <a:pt x="482688" y="258533"/>
                  </a:lnTo>
                  <a:lnTo>
                    <a:pt x="481609" y="257136"/>
                  </a:lnTo>
                  <a:lnTo>
                    <a:pt x="481076" y="257594"/>
                  </a:lnTo>
                  <a:lnTo>
                    <a:pt x="480834" y="257822"/>
                  </a:lnTo>
                  <a:lnTo>
                    <a:pt x="481368" y="258483"/>
                  </a:lnTo>
                  <a:lnTo>
                    <a:pt x="481952" y="259143"/>
                  </a:lnTo>
                  <a:lnTo>
                    <a:pt x="482511" y="259829"/>
                  </a:lnTo>
                  <a:lnTo>
                    <a:pt x="482752" y="259626"/>
                  </a:lnTo>
                  <a:lnTo>
                    <a:pt x="483006" y="259435"/>
                  </a:lnTo>
                  <a:lnTo>
                    <a:pt x="483235" y="259219"/>
                  </a:lnTo>
                  <a:close/>
                </a:path>
                <a:path w="982979" h="955040">
                  <a:moveTo>
                    <a:pt x="493115" y="925817"/>
                  </a:moveTo>
                  <a:lnTo>
                    <a:pt x="492683" y="925525"/>
                  </a:lnTo>
                  <a:lnTo>
                    <a:pt x="492252" y="925233"/>
                  </a:lnTo>
                  <a:lnTo>
                    <a:pt x="491705" y="924839"/>
                  </a:lnTo>
                  <a:lnTo>
                    <a:pt x="491299" y="925385"/>
                  </a:lnTo>
                  <a:lnTo>
                    <a:pt x="490753" y="925791"/>
                  </a:lnTo>
                  <a:lnTo>
                    <a:pt x="490753" y="926541"/>
                  </a:lnTo>
                  <a:lnTo>
                    <a:pt x="491617" y="927214"/>
                  </a:lnTo>
                  <a:lnTo>
                    <a:pt x="492315" y="926833"/>
                  </a:lnTo>
                  <a:lnTo>
                    <a:pt x="492671" y="926274"/>
                  </a:lnTo>
                  <a:lnTo>
                    <a:pt x="493115" y="925817"/>
                  </a:lnTo>
                  <a:close/>
                </a:path>
                <a:path w="982979" h="955040">
                  <a:moveTo>
                    <a:pt x="498373" y="872744"/>
                  </a:moveTo>
                  <a:lnTo>
                    <a:pt x="497827" y="872578"/>
                  </a:lnTo>
                  <a:lnTo>
                    <a:pt x="497230" y="872248"/>
                  </a:lnTo>
                  <a:lnTo>
                    <a:pt x="496735" y="872337"/>
                  </a:lnTo>
                  <a:lnTo>
                    <a:pt x="496443" y="872388"/>
                  </a:lnTo>
                  <a:lnTo>
                    <a:pt x="496328" y="873201"/>
                  </a:lnTo>
                  <a:lnTo>
                    <a:pt x="496150" y="873645"/>
                  </a:lnTo>
                  <a:lnTo>
                    <a:pt x="496608" y="873836"/>
                  </a:lnTo>
                  <a:lnTo>
                    <a:pt x="497636" y="874217"/>
                  </a:lnTo>
                  <a:lnTo>
                    <a:pt x="498157" y="873188"/>
                  </a:lnTo>
                  <a:lnTo>
                    <a:pt x="498373" y="872744"/>
                  </a:lnTo>
                  <a:close/>
                </a:path>
                <a:path w="982979" h="955040">
                  <a:moveTo>
                    <a:pt x="501967" y="812241"/>
                  </a:moveTo>
                  <a:lnTo>
                    <a:pt x="501599" y="811911"/>
                  </a:lnTo>
                  <a:lnTo>
                    <a:pt x="501243" y="811276"/>
                  </a:lnTo>
                  <a:lnTo>
                    <a:pt x="500849" y="811276"/>
                  </a:lnTo>
                  <a:lnTo>
                    <a:pt x="500443" y="811276"/>
                  </a:lnTo>
                  <a:lnTo>
                    <a:pt x="500011" y="811809"/>
                  </a:lnTo>
                  <a:lnTo>
                    <a:pt x="499351" y="812279"/>
                  </a:lnTo>
                  <a:lnTo>
                    <a:pt x="499999" y="812736"/>
                  </a:lnTo>
                  <a:lnTo>
                    <a:pt x="500418" y="813295"/>
                  </a:lnTo>
                  <a:lnTo>
                    <a:pt x="500837" y="813257"/>
                  </a:lnTo>
                  <a:lnTo>
                    <a:pt x="501230" y="813219"/>
                  </a:lnTo>
                  <a:lnTo>
                    <a:pt x="501599" y="812609"/>
                  </a:lnTo>
                  <a:lnTo>
                    <a:pt x="501967" y="812241"/>
                  </a:lnTo>
                  <a:close/>
                </a:path>
                <a:path w="982979" h="955040">
                  <a:moveTo>
                    <a:pt x="511098" y="547039"/>
                  </a:moveTo>
                  <a:lnTo>
                    <a:pt x="510806" y="546709"/>
                  </a:lnTo>
                  <a:lnTo>
                    <a:pt x="510501" y="546392"/>
                  </a:lnTo>
                  <a:lnTo>
                    <a:pt x="510197" y="546049"/>
                  </a:lnTo>
                  <a:lnTo>
                    <a:pt x="509536" y="545973"/>
                  </a:lnTo>
                  <a:lnTo>
                    <a:pt x="508812" y="545731"/>
                  </a:lnTo>
                  <a:lnTo>
                    <a:pt x="507911" y="545909"/>
                  </a:lnTo>
                  <a:lnTo>
                    <a:pt x="507796" y="546709"/>
                  </a:lnTo>
                  <a:lnTo>
                    <a:pt x="507580" y="547166"/>
                  </a:lnTo>
                  <a:lnTo>
                    <a:pt x="508266" y="547370"/>
                  </a:lnTo>
                  <a:lnTo>
                    <a:pt x="508927" y="547738"/>
                  </a:lnTo>
                  <a:lnTo>
                    <a:pt x="510082" y="547738"/>
                  </a:lnTo>
                  <a:lnTo>
                    <a:pt x="510590" y="547281"/>
                  </a:lnTo>
                  <a:lnTo>
                    <a:pt x="511098" y="547039"/>
                  </a:lnTo>
                  <a:close/>
                </a:path>
                <a:path w="982979" h="955040">
                  <a:moveTo>
                    <a:pt x="529488" y="491718"/>
                  </a:moveTo>
                  <a:lnTo>
                    <a:pt x="529209" y="491121"/>
                  </a:lnTo>
                  <a:lnTo>
                    <a:pt x="528751" y="490829"/>
                  </a:lnTo>
                  <a:lnTo>
                    <a:pt x="528396" y="490474"/>
                  </a:lnTo>
                  <a:lnTo>
                    <a:pt x="528053" y="490842"/>
                  </a:lnTo>
                  <a:lnTo>
                    <a:pt x="527735" y="491210"/>
                  </a:lnTo>
                  <a:lnTo>
                    <a:pt x="527151" y="491858"/>
                  </a:lnTo>
                  <a:lnTo>
                    <a:pt x="527926" y="492137"/>
                  </a:lnTo>
                  <a:lnTo>
                    <a:pt x="528396" y="492391"/>
                  </a:lnTo>
                  <a:lnTo>
                    <a:pt x="528866" y="492391"/>
                  </a:lnTo>
                  <a:lnTo>
                    <a:pt x="529069" y="492417"/>
                  </a:lnTo>
                  <a:lnTo>
                    <a:pt x="529488" y="491718"/>
                  </a:lnTo>
                  <a:close/>
                </a:path>
                <a:path w="982979" h="955040">
                  <a:moveTo>
                    <a:pt x="531622" y="44843"/>
                  </a:moveTo>
                  <a:lnTo>
                    <a:pt x="531495" y="44564"/>
                  </a:lnTo>
                  <a:lnTo>
                    <a:pt x="531355" y="44272"/>
                  </a:lnTo>
                  <a:lnTo>
                    <a:pt x="531215" y="43992"/>
                  </a:lnTo>
                  <a:lnTo>
                    <a:pt x="529463" y="44754"/>
                  </a:lnTo>
                  <a:lnTo>
                    <a:pt x="528574" y="45135"/>
                  </a:lnTo>
                  <a:lnTo>
                    <a:pt x="528726" y="45466"/>
                  </a:lnTo>
                  <a:lnTo>
                    <a:pt x="528866" y="45783"/>
                  </a:lnTo>
                  <a:lnTo>
                    <a:pt x="529018" y="46113"/>
                  </a:lnTo>
                  <a:lnTo>
                    <a:pt x="529882" y="45694"/>
                  </a:lnTo>
                  <a:lnTo>
                    <a:pt x="530758" y="45262"/>
                  </a:lnTo>
                  <a:lnTo>
                    <a:pt x="531622" y="44843"/>
                  </a:lnTo>
                  <a:close/>
                </a:path>
                <a:path w="982979" h="955040">
                  <a:moveTo>
                    <a:pt x="536905" y="372478"/>
                  </a:moveTo>
                  <a:lnTo>
                    <a:pt x="536663" y="371322"/>
                  </a:lnTo>
                  <a:lnTo>
                    <a:pt x="535711" y="371538"/>
                  </a:lnTo>
                  <a:lnTo>
                    <a:pt x="534758" y="371729"/>
                  </a:lnTo>
                  <a:lnTo>
                    <a:pt x="533806" y="371944"/>
                  </a:lnTo>
                  <a:lnTo>
                    <a:pt x="533946" y="372402"/>
                  </a:lnTo>
                  <a:lnTo>
                    <a:pt x="534263" y="373367"/>
                  </a:lnTo>
                  <a:lnTo>
                    <a:pt x="535139" y="373075"/>
                  </a:lnTo>
                  <a:lnTo>
                    <a:pt x="536016" y="372770"/>
                  </a:lnTo>
                  <a:lnTo>
                    <a:pt x="536905" y="372478"/>
                  </a:lnTo>
                  <a:close/>
                </a:path>
                <a:path w="982979" h="955040">
                  <a:moveTo>
                    <a:pt x="537349" y="487489"/>
                  </a:moveTo>
                  <a:lnTo>
                    <a:pt x="537273" y="487184"/>
                  </a:lnTo>
                  <a:lnTo>
                    <a:pt x="537222" y="486879"/>
                  </a:lnTo>
                  <a:lnTo>
                    <a:pt x="537146" y="486562"/>
                  </a:lnTo>
                  <a:lnTo>
                    <a:pt x="536244" y="486841"/>
                  </a:lnTo>
                  <a:lnTo>
                    <a:pt x="535343" y="487121"/>
                  </a:lnTo>
                  <a:lnTo>
                    <a:pt x="534441" y="487400"/>
                  </a:lnTo>
                  <a:lnTo>
                    <a:pt x="534543" y="487857"/>
                  </a:lnTo>
                  <a:lnTo>
                    <a:pt x="534619" y="488086"/>
                  </a:lnTo>
                  <a:lnTo>
                    <a:pt x="537349" y="487489"/>
                  </a:lnTo>
                  <a:close/>
                </a:path>
                <a:path w="982979" h="955040">
                  <a:moveTo>
                    <a:pt x="575741" y="505383"/>
                  </a:moveTo>
                  <a:lnTo>
                    <a:pt x="575424" y="504456"/>
                  </a:lnTo>
                  <a:lnTo>
                    <a:pt x="575132" y="503504"/>
                  </a:lnTo>
                  <a:lnTo>
                    <a:pt x="574827" y="502577"/>
                  </a:lnTo>
                  <a:lnTo>
                    <a:pt x="574357" y="502742"/>
                  </a:lnTo>
                  <a:lnTo>
                    <a:pt x="573493" y="503008"/>
                  </a:lnTo>
                  <a:lnTo>
                    <a:pt x="573671" y="503986"/>
                  </a:lnTo>
                  <a:lnTo>
                    <a:pt x="574001" y="504863"/>
                  </a:lnTo>
                  <a:lnTo>
                    <a:pt x="574281" y="505752"/>
                  </a:lnTo>
                  <a:lnTo>
                    <a:pt x="575246" y="505498"/>
                  </a:lnTo>
                  <a:lnTo>
                    <a:pt x="575741" y="505383"/>
                  </a:lnTo>
                  <a:close/>
                </a:path>
                <a:path w="982979" h="955040">
                  <a:moveTo>
                    <a:pt x="579412" y="444715"/>
                  </a:moveTo>
                  <a:lnTo>
                    <a:pt x="579399" y="443699"/>
                  </a:lnTo>
                  <a:lnTo>
                    <a:pt x="579386" y="442683"/>
                  </a:lnTo>
                  <a:lnTo>
                    <a:pt x="578853" y="442722"/>
                  </a:lnTo>
                  <a:lnTo>
                    <a:pt x="578345" y="442722"/>
                  </a:lnTo>
                  <a:lnTo>
                    <a:pt x="577824" y="442760"/>
                  </a:lnTo>
                  <a:lnTo>
                    <a:pt x="577824" y="443738"/>
                  </a:lnTo>
                  <a:lnTo>
                    <a:pt x="577799" y="444715"/>
                  </a:lnTo>
                  <a:lnTo>
                    <a:pt x="577888" y="445693"/>
                  </a:lnTo>
                  <a:lnTo>
                    <a:pt x="578891" y="445706"/>
                  </a:lnTo>
                  <a:lnTo>
                    <a:pt x="579412" y="445706"/>
                  </a:lnTo>
                  <a:lnTo>
                    <a:pt x="579412" y="444715"/>
                  </a:lnTo>
                  <a:close/>
                </a:path>
                <a:path w="982979" h="955040">
                  <a:moveTo>
                    <a:pt x="581609" y="950417"/>
                  </a:moveTo>
                  <a:lnTo>
                    <a:pt x="581240" y="950163"/>
                  </a:lnTo>
                  <a:lnTo>
                    <a:pt x="580847" y="949921"/>
                  </a:lnTo>
                  <a:lnTo>
                    <a:pt x="580466" y="949667"/>
                  </a:lnTo>
                  <a:lnTo>
                    <a:pt x="579996" y="950163"/>
                  </a:lnTo>
                  <a:lnTo>
                    <a:pt x="579208" y="950595"/>
                  </a:lnTo>
                  <a:lnTo>
                    <a:pt x="578929" y="951839"/>
                  </a:lnTo>
                  <a:lnTo>
                    <a:pt x="579335" y="952652"/>
                  </a:lnTo>
                  <a:lnTo>
                    <a:pt x="579793" y="954811"/>
                  </a:lnTo>
                  <a:lnTo>
                    <a:pt x="581609" y="950417"/>
                  </a:lnTo>
                  <a:close/>
                </a:path>
                <a:path w="982979" h="955040">
                  <a:moveTo>
                    <a:pt x="589711" y="927963"/>
                  </a:moveTo>
                  <a:lnTo>
                    <a:pt x="589203" y="927074"/>
                  </a:lnTo>
                  <a:lnTo>
                    <a:pt x="588708" y="926211"/>
                  </a:lnTo>
                  <a:lnTo>
                    <a:pt x="588187" y="925347"/>
                  </a:lnTo>
                  <a:lnTo>
                    <a:pt x="587895" y="925474"/>
                  </a:lnTo>
                  <a:lnTo>
                    <a:pt x="587616" y="925614"/>
                  </a:lnTo>
                  <a:lnTo>
                    <a:pt x="587336" y="925753"/>
                  </a:lnTo>
                  <a:lnTo>
                    <a:pt x="587667" y="926680"/>
                  </a:lnTo>
                  <a:lnTo>
                    <a:pt x="587997" y="927608"/>
                  </a:lnTo>
                  <a:lnTo>
                    <a:pt x="588352" y="928547"/>
                  </a:lnTo>
                  <a:lnTo>
                    <a:pt x="588810" y="928344"/>
                  </a:lnTo>
                  <a:lnTo>
                    <a:pt x="589254" y="928166"/>
                  </a:lnTo>
                  <a:lnTo>
                    <a:pt x="589711" y="927963"/>
                  </a:lnTo>
                  <a:close/>
                </a:path>
                <a:path w="982979" h="955040">
                  <a:moveTo>
                    <a:pt x="607275" y="606640"/>
                  </a:moveTo>
                  <a:lnTo>
                    <a:pt x="606247" y="606602"/>
                  </a:lnTo>
                  <a:lnTo>
                    <a:pt x="605205" y="606577"/>
                  </a:lnTo>
                  <a:lnTo>
                    <a:pt x="604151" y="606526"/>
                  </a:lnTo>
                  <a:lnTo>
                    <a:pt x="604151" y="606971"/>
                  </a:lnTo>
                  <a:lnTo>
                    <a:pt x="604139" y="607402"/>
                  </a:lnTo>
                  <a:lnTo>
                    <a:pt x="604113" y="607834"/>
                  </a:lnTo>
                  <a:lnTo>
                    <a:pt x="605167" y="607847"/>
                  </a:lnTo>
                  <a:lnTo>
                    <a:pt x="606196" y="607847"/>
                  </a:lnTo>
                  <a:lnTo>
                    <a:pt x="607250" y="607872"/>
                  </a:lnTo>
                  <a:lnTo>
                    <a:pt x="607263" y="607466"/>
                  </a:lnTo>
                  <a:lnTo>
                    <a:pt x="607275" y="607060"/>
                  </a:lnTo>
                  <a:lnTo>
                    <a:pt x="607275" y="606640"/>
                  </a:lnTo>
                  <a:close/>
                </a:path>
                <a:path w="982979" h="955040">
                  <a:moveTo>
                    <a:pt x="615759" y="645718"/>
                  </a:moveTo>
                  <a:lnTo>
                    <a:pt x="615429" y="644766"/>
                  </a:lnTo>
                  <a:lnTo>
                    <a:pt x="615124" y="643813"/>
                  </a:lnTo>
                  <a:lnTo>
                    <a:pt x="614794" y="642874"/>
                  </a:lnTo>
                  <a:lnTo>
                    <a:pt x="614349" y="643102"/>
                  </a:lnTo>
                  <a:lnTo>
                    <a:pt x="613460" y="643585"/>
                  </a:lnTo>
                  <a:lnTo>
                    <a:pt x="613943" y="644436"/>
                  </a:lnTo>
                  <a:lnTo>
                    <a:pt x="614438" y="645261"/>
                  </a:lnTo>
                  <a:lnTo>
                    <a:pt x="614934" y="646112"/>
                  </a:lnTo>
                  <a:lnTo>
                    <a:pt x="615200" y="645985"/>
                  </a:lnTo>
                  <a:lnTo>
                    <a:pt x="615759" y="645718"/>
                  </a:lnTo>
                  <a:close/>
                </a:path>
                <a:path w="982979" h="955040">
                  <a:moveTo>
                    <a:pt x="616165" y="252691"/>
                  </a:moveTo>
                  <a:lnTo>
                    <a:pt x="615518" y="251790"/>
                  </a:lnTo>
                  <a:lnTo>
                    <a:pt x="614845" y="250901"/>
                  </a:lnTo>
                  <a:lnTo>
                    <a:pt x="613740" y="249339"/>
                  </a:lnTo>
                  <a:lnTo>
                    <a:pt x="613740" y="250761"/>
                  </a:lnTo>
                  <a:lnTo>
                    <a:pt x="613575" y="251371"/>
                  </a:lnTo>
                  <a:lnTo>
                    <a:pt x="613778" y="251802"/>
                  </a:lnTo>
                  <a:lnTo>
                    <a:pt x="614045" y="252412"/>
                  </a:lnTo>
                  <a:lnTo>
                    <a:pt x="614591" y="252895"/>
                  </a:lnTo>
                  <a:lnTo>
                    <a:pt x="615035" y="253428"/>
                  </a:lnTo>
                  <a:lnTo>
                    <a:pt x="616165" y="252691"/>
                  </a:lnTo>
                  <a:close/>
                </a:path>
                <a:path w="982979" h="955040">
                  <a:moveTo>
                    <a:pt x="619594" y="744601"/>
                  </a:moveTo>
                  <a:lnTo>
                    <a:pt x="618782" y="744588"/>
                  </a:lnTo>
                  <a:lnTo>
                    <a:pt x="617931" y="744588"/>
                  </a:lnTo>
                  <a:lnTo>
                    <a:pt x="617118" y="744575"/>
                  </a:lnTo>
                  <a:lnTo>
                    <a:pt x="617118" y="745248"/>
                  </a:lnTo>
                  <a:lnTo>
                    <a:pt x="617105" y="745566"/>
                  </a:lnTo>
                  <a:lnTo>
                    <a:pt x="617931" y="745553"/>
                  </a:lnTo>
                  <a:lnTo>
                    <a:pt x="619594" y="745553"/>
                  </a:lnTo>
                  <a:lnTo>
                    <a:pt x="619594" y="744601"/>
                  </a:lnTo>
                  <a:close/>
                </a:path>
                <a:path w="982979" h="955040">
                  <a:moveTo>
                    <a:pt x="649008" y="727519"/>
                  </a:moveTo>
                  <a:lnTo>
                    <a:pt x="648106" y="727290"/>
                  </a:lnTo>
                  <a:lnTo>
                    <a:pt x="647509" y="726948"/>
                  </a:lnTo>
                  <a:lnTo>
                    <a:pt x="647217" y="727125"/>
                  </a:lnTo>
                  <a:lnTo>
                    <a:pt x="646798" y="727354"/>
                  </a:lnTo>
                  <a:lnTo>
                    <a:pt x="646404" y="728027"/>
                  </a:lnTo>
                  <a:lnTo>
                    <a:pt x="646493" y="728827"/>
                  </a:lnTo>
                  <a:lnTo>
                    <a:pt x="647179" y="729119"/>
                  </a:lnTo>
                  <a:lnTo>
                    <a:pt x="647573" y="729449"/>
                  </a:lnTo>
                  <a:lnTo>
                    <a:pt x="647954" y="728916"/>
                  </a:lnTo>
                  <a:lnTo>
                    <a:pt x="649008" y="727519"/>
                  </a:lnTo>
                  <a:close/>
                </a:path>
                <a:path w="982979" h="955040">
                  <a:moveTo>
                    <a:pt x="662673" y="393"/>
                  </a:moveTo>
                  <a:lnTo>
                    <a:pt x="662381" y="266"/>
                  </a:lnTo>
                  <a:lnTo>
                    <a:pt x="662101" y="127"/>
                  </a:lnTo>
                  <a:lnTo>
                    <a:pt x="661809" y="0"/>
                  </a:lnTo>
                  <a:lnTo>
                    <a:pt x="660984" y="1397"/>
                  </a:lnTo>
                  <a:lnTo>
                    <a:pt x="660552" y="2070"/>
                  </a:lnTo>
                  <a:lnTo>
                    <a:pt x="660984" y="2235"/>
                  </a:lnTo>
                  <a:lnTo>
                    <a:pt x="661416" y="2413"/>
                  </a:lnTo>
                  <a:lnTo>
                    <a:pt x="661860" y="2565"/>
                  </a:lnTo>
                  <a:lnTo>
                    <a:pt x="662127" y="1854"/>
                  </a:lnTo>
                  <a:lnTo>
                    <a:pt x="662673" y="393"/>
                  </a:lnTo>
                  <a:close/>
                </a:path>
                <a:path w="982979" h="955040">
                  <a:moveTo>
                    <a:pt x="665111" y="890790"/>
                  </a:moveTo>
                  <a:lnTo>
                    <a:pt x="664273" y="889736"/>
                  </a:lnTo>
                  <a:lnTo>
                    <a:pt x="663333" y="890549"/>
                  </a:lnTo>
                  <a:lnTo>
                    <a:pt x="661517" y="892175"/>
                  </a:lnTo>
                  <a:lnTo>
                    <a:pt x="661733" y="892467"/>
                  </a:lnTo>
                  <a:lnTo>
                    <a:pt x="661987" y="892759"/>
                  </a:lnTo>
                  <a:lnTo>
                    <a:pt x="662228" y="893064"/>
                  </a:lnTo>
                  <a:lnTo>
                    <a:pt x="665111" y="890790"/>
                  </a:lnTo>
                  <a:close/>
                </a:path>
                <a:path w="982979" h="955040">
                  <a:moveTo>
                    <a:pt x="666203" y="549109"/>
                  </a:moveTo>
                  <a:lnTo>
                    <a:pt x="665505" y="548894"/>
                  </a:lnTo>
                  <a:lnTo>
                    <a:pt x="664845" y="548563"/>
                  </a:lnTo>
                  <a:lnTo>
                    <a:pt x="664146" y="548487"/>
                  </a:lnTo>
                  <a:lnTo>
                    <a:pt x="663460" y="548424"/>
                  </a:lnTo>
                  <a:lnTo>
                    <a:pt x="662774" y="548640"/>
                  </a:lnTo>
                  <a:lnTo>
                    <a:pt x="662101" y="548728"/>
                  </a:lnTo>
                  <a:lnTo>
                    <a:pt x="662114" y="549046"/>
                  </a:lnTo>
                  <a:lnTo>
                    <a:pt x="662114" y="549376"/>
                  </a:lnTo>
                  <a:lnTo>
                    <a:pt x="662127" y="549681"/>
                  </a:lnTo>
                  <a:lnTo>
                    <a:pt x="663448" y="549757"/>
                  </a:lnTo>
                  <a:lnTo>
                    <a:pt x="664756" y="549846"/>
                  </a:lnTo>
                  <a:lnTo>
                    <a:pt x="666076" y="549922"/>
                  </a:lnTo>
                  <a:lnTo>
                    <a:pt x="666203" y="549109"/>
                  </a:lnTo>
                  <a:close/>
                </a:path>
                <a:path w="982979" h="955040">
                  <a:moveTo>
                    <a:pt x="669683" y="292125"/>
                  </a:moveTo>
                  <a:lnTo>
                    <a:pt x="667308" y="291147"/>
                  </a:lnTo>
                  <a:lnTo>
                    <a:pt x="665962" y="290601"/>
                  </a:lnTo>
                  <a:lnTo>
                    <a:pt x="667054" y="292735"/>
                  </a:lnTo>
                  <a:lnTo>
                    <a:pt x="669683" y="292125"/>
                  </a:lnTo>
                  <a:close/>
                </a:path>
                <a:path w="982979" h="955040">
                  <a:moveTo>
                    <a:pt x="686358" y="637578"/>
                  </a:moveTo>
                  <a:lnTo>
                    <a:pt x="685774" y="637260"/>
                  </a:lnTo>
                  <a:lnTo>
                    <a:pt x="685304" y="636803"/>
                  </a:lnTo>
                  <a:lnTo>
                    <a:pt x="684885" y="636841"/>
                  </a:lnTo>
                  <a:lnTo>
                    <a:pt x="684606" y="636866"/>
                  </a:lnTo>
                  <a:lnTo>
                    <a:pt x="684085" y="637857"/>
                  </a:lnTo>
                  <a:lnTo>
                    <a:pt x="684606" y="638378"/>
                  </a:lnTo>
                  <a:lnTo>
                    <a:pt x="685203" y="638708"/>
                  </a:lnTo>
                  <a:lnTo>
                    <a:pt x="685736" y="639076"/>
                  </a:lnTo>
                  <a:lnTo>
                    <a:pt x="685939" y="638619"/>
                  </a:lnTo>
                  <a:lnTo>
                    <a:pt x="686117" y="638149"/>
                  </a:lnTo>
                  <a:lnTo>
                    <a:pt x="686358" y="637578"/>
                  </a:lnTo>
                  <a:close/>
                </a:path>
                <a:path w="982979" h="955040">
                  <a:moveTo>
                    <a:pt x="690473" y="679043"/>
                  </a:moveTo>
                  <a:lnTo>
                    <a:pt x="689330" y="678726"/>
                  </a:lnTo>
                  <a:lnTo>
                    <a:pt x="688187" y="678408"/>
                  </a:lnTo>
                  <a:lnTo>
                    <a:pt x="687057" y="678078"/>
                  </a:lnTo>
                  <a:lnTo>
                    <a:pt x="686955" y="678446"/>
                  </a:lnTo>
                  <a:lnTo>
                    <a:pt x="686841" y="678802"/>
                  </a:lnTo>
                  <a:lnTo>
                    <a:pt x="686752" y="679157"/>
                  </a:lnTo>
                  <a:lnTo>
                    <a:pt x="687832" y="679551"/>
                  </a:lnTo>
                  <a:lnTo>
                    <a:pt x="688911" y="679958"/>
                  </a:lnTo>
                  <a:lnTo>
                    <a:pt x="690016" y="680351"/>
                  </a:lnTo>
                  <a:lnTo>
                    <a:pt x="690156" y="679919"/>
                  </a:lnTo>
                  <a:lnTo>
                    <a:pt x="690333" y="679488"/>
                  </a:lnTo>
                  <a:lnTo>
                    <a:pt x="690473" y="679043"/>
                  </a:lnTo>
                  <a:close/>
                </a:path>
                <a:path w="982979" h="955040">
                  <a:moveTo>
                    <a:pt x="708736" y="410819"/>
                  </a:moveTo>
                  <a:lnTo>
                    <a:pt x="708533" y="410210"/>
                  </a:lnTo>
                  <a:lnTo>
                    <a:pt x="708355" y="409600"/>
                  </a:lnTo>
                  <a:lnTo>
                    <a:pt x="708139" y="409003"/>
                  </a:lnTo>
                  <a:lnTo>
                    <a:pt x="706983" y="409600"/>
                  </a:lnTo>
                  <a:lnTo>
                    <a:pt x="705840" y="410171"/>
                  </a:lnTo>
                  <a:lnTo>
                    <a:pt x="704697" y="410768"/>
                  </a:lnTo>
                  <a:lnTo>
                    <a:pt x="704862" y="411187"/>
                  </a:lnTo>
                  <a:lnTo>
                    <a:pt x="705231" y="412013"/>
                  </a:lnTo>
                  <a:lnTo>
                    <a:pt x="706399" y="411619"/>
                  </a:lnTo>
                  <a:lnTo>
                    <a:pt x="708736" y="410819"/>
                  </a:lnTo>
                  <a:close/>
                </a:path>
                <a:path w="982979" h="955040">
                  <a:moveTo>
                    <a:pt x="726833" y="227584"/>
                  </a:moveTo>
                  <a:lnTo>
                    <a:pt x="726135" y="226872"/>
                  </a:lnTo>
                  <a:lnTo>
                    <a:pt x="725411" y="226161"/>
                  </a:lnTo>
                  <a:lnTo>
                    <a:pt x="724712" y="225437"/>
                  </a:lnTo>
                  <a:lnTo>
                    <a:pt x="724458" y="225666"/>
                  </a:lnTo>
                  <a:lnTo>
                    <a:pt x="724179" y="225882"/>
                  </a:lnTo>
                  <a:lnTo>
                    <a:pt x="723912" y="226110"/>
                  </a:lnTo>
                  <a:lnTo>
                    <a:pt x="724509" y="226936"/>
                  </a:lnTo>
                  <a:lnTo>
                    <a:pt x="725690" y="228574"/>
                  </a:lnTo>
                  <a:lnTo>
                    <a:pt x="726071" y="228244"/>
                  </a:lnTo>
                  <a:lnTo>
                    <a:pt x="726465" y="227914"/>
                  </a:lnTo>
                  <a:lnTo>
                    <a:pt x="726833" y="227584"/>
                  </a:lnTo>
                  <a:close/>
                </a:path>
                <a:path w="982979" h="955040">
                  <a:moveTo>
                    <a:pt x="734593" y="477494"/>
                  </a:moveTo>
                  <a:lnTo>
                    <a:pt x="734466" y="477215"/>
                  </a:lnTo>
                  <a:lnTo>
                    <a:pt x="734263" y="476859"/>
                  </a:lnTo>
                  <a:lnTo>
                    <a:pt x="733526" y="476554"/>
                  </a:lnTo>
                  <a:lnTo>
                    <a:pt x="733158" y="476631"/>
                  </a:lnTo>
                  <a:lnTo>
                    <a:pt x="732802" y="476694"/>
                  </a:lnTo>
                  <a:lnTo>
                    <a:pt x="732345" y="477418"/>
                  </a:lnTo>
                  <a:lnTo>
                    <a:pt x="732383" y="477774"/>
                  </a:lnTo>
                  <a:lnTo>
                    <a:pt x="732459" y="478243"/>
                  </a:lnTo>
                  <a:lnTo>
                    <a:pt x="732980" y="478650"/>
                  </a:lnTo>
                  <a:lnTo>
                    <a:pt x="733577" y="479450"/>
                  </a:lnTo>
                  <a:lnTo>
                    <a:pt x="734148" y="478091"/>
                  </a:lnTo>
                  <a:lnTo>
                    <a:pt x="734593" y="477494"/>
                  </a:lnTo>
                  <a:close/>
                </a:path>
                <a:path w="982979" h="955040">
                  <a:moveTo>
                    <a:pt x="734809" y="54800"/>
                  </a:moveTo>
                  <a:lnTo>
                    <a:pt x="732764" y="51841"/>
                  </a:lnTo>
                  <a:lnTo>
                    <a:pt x="731342" y="54876"/>
                  </a:lnTo>
                  <a:lnTo>
                    <a:pt x="733386" y="56349"/>
                  </a:lnTo>
                  <a:lnTo>
                    <a:pt x="734809" y="54800"/>
                  </a:lnTo>
                  <a:close/>
                </a:path>
                <a:path w="982979" h="955040">
                  <a:moveTo>
                    <a:pt x="736485" y="53936"/>
                  </a:moveTo>
                  <a:lnTo>
                    <a:pt x="734885" y="54711"/>
                  </a:lnTo>
                  <a:lnTo>
                    <a:pt x="736434" y="54013"/>
                  </a:lnTo>
                  <a:close/>
                </a:path>
                <a:path w="982979" h="955040">
                  <a:moveTo>
                    <a:pt x="748093" y="842759"/>
                  </a:moveTo>
                  <a:lnTo>
                    <a:pt x="747445" y="842441"/>
                  </a:lnTo>
                  <a:lnTo>
                    <a:pt x="747102" y="842162"/>
                  </a:lnTo>
                  <a:lnTo>
                    <a:pt x="746696" y="842848"/>
                  </a:lnTo>
                  <a:lnTo>
                    <a:pt x="746252" y="843546"/>
                  </a:lnTo>
                  <a:lnTo>
                    <a:pt x="745921" y="844296"/>
                  </a:lnTo>
                  <a:lnTo>
                    <a:pt x="746709" y="844765"/>
                  </a:lnTo>
                  <a:lnTo>
                    <a:pt x="747433" y="845210"/>
                  </a:lnTo>
                  <a:lnTo>
                    <a:pt x="747725" y="844321"/>
                  </a:lnTo>
                  <a:lnTo>
                    <a:pt x="748068" y="843686"/>
                  </a:lnTo>
                  <a:lnTo>
                    <a:pt x="748093" y="843026"/>
                  </a:lnTo>
                  <a:lnTo>
                    <a:pt x="748093" y="842759"/>
                  </a:lnTo>
                  <a:close/>
                </a:path>
                <a:path w="982979" h="955040">
                  <a:moveTo>
                    <a:pt x="769886" y="188328"/>
                  </a:moveTo>
                  <a:lnTo>
                    <a:pt x="769264" y="188087"/>
                  </a:lnTo>
                  <a:lnTo>
                    <a:pt x="768629" y="187693"/>
                  </a:lnTo>
                  <a:lnTo>
                    <a:pt x="767981" y="187680"/>
                  </a:lnTo>
                  <a:lnTo>
                    <a:pt x="767740" y="187680"/>
                  </a:lnTo>
                  <a:lnTo>
                    <a:pt x="767486" y="188493"/>
                  </a:lnTo>
                  <a:lnTo>
                    <a:pt x="766991" y="189318"/>
                  </a:lnTo>
                  <a:lnTo>
                    <a:pt x="767930" y="189496"/>
                  </a:lnTo>
                  <a:lnTo>
                    <a:pt x="768616" y="189788"/>
                  </a:lnTo>
                  <a:lnTo>
                    <a:pt x="769226" y="189674"/>
                  </a:lnTo>
                  <a:lnTo>
                    <a:pt x="769531" y="189611"/>
                  </a:lnTo>
                  <a:lnTo>
                    <a:pt x="769645" y="188798"/>
                  </a:lnTo>
                  <a:lnTo>
                    <a:pt x="769886" y="188328"/>
                  </a:lnTo>
                  <a:close/>
                </a:path>
                <a:path w="982979" h="955040">
                  <a:moveTo>
                    <a:pt x="772375" y="219392"/>
                  </a:moveTo>
                  <a:lnTo>
                    <a:pt x="769277" y="218706"/>
                  </a:lnTo>
                  <a:lnTo>
                    <a:pt x="769086" y="219481"/>
                  </a:lnTo>
                  <a:lnTo>
                    <a:pt x="769023" y="219875"/>
                  </a:lnTo>
                  <a:lnTo>
                    <a:pt x="772109" y="220637"/>
                  </a:lnTo>
                  <a:lnTo>
                    <a:pt x="772210" y="220218"/>
                  </a:lnTo>
                  <a:lnTo>
                    <a:pt x="772375" y="219392"/>
                  </a:lnTo>
                  <a:close/>
                </a:path>
                <a:path w="982979" h="955040">
                  <a:moveTo>
                    <a:pt x="793762" y="469874"/>
                  </a:moveTo>
                  <a:lnTo>
                    <a:pt x="793661" y="469506"/>
                  </a:lnTo>
                  <a:lnTo>
                    <a:pt x="793508" y="468845"/>
                  </a:lnTo>
                  <a:lnTo>
                    <a:pt x="792518" y="468934"/>
                  </a:lnTo>
                  <a:lnTo>
                    <a:pt x="791654" y="469099"/>
                  </a:lnTo>
                  <a:lnTo>
                    <a:pt x="790765" y="469252"/>
                  </a:lnTo>
                  <a:lnTo>
                    <a:pt x="790816" y="469671"/>
                  </a:lnTo>
                  <a:lnTo>
                    <a:pt x="790879" y="470077"/>
                  </a:lnTo>
                  <a:lnTo>
                    <a:pt x="790930" y="470484"/>
                  </a:lnTo>
                  <a:lnTo>
                    <a:pt x="791870" y="470281"/>
                  </a:lnTo>
                  <a:lnTo>
                    <a:pt x="792822" y="470077"/>
                  </a:lnTo>
                  <a:lnTo>
                    <a:pt x="793762" y="469874"/>
                  </a:lnTo>
                  <a:close/>
                </a:path>
                <a:path w="982979" h="955040">
                  <a:moveTo>
                    <a:pt x="799477" y="299821"/>
                  </a:moveTo>
                  <a:lnTo>
                    <a:pt x="798576" y="299631"/>
                  </a:lnTo>
                  <a:lnTo>
                    <a:pt x="798258" y="300583"/>
                  </a:lnTo>
                  <a:lnTo>
                    <a:pt x="797953" y="301548"/>
                  </a:lnTo>
                  <a:lnTo>
                    <a:pt x="797636" y="302501"/>
                  </a:lnTo>
                  <a:lnTo>
                    <a:pt x="798537" y="302729"/>
                  </a:lnTo>
                  <a:lnTo>
                    <a:pt x="798982" y="302856"/>
                  </a:lnTo>
                  <a:lnTo>
                    <a:pt x="799312" y="300837"/>
                  </a:lnTo>
                  <a:lnTo>
                    <a:pt x="799477" y="299821"/>
                  </a:lnTo>
                  <a:close/>
                </a:path>
                <a:path w="982979" h="955040">
                  <a:moveTo>
                    <a:pt x="816876" y="450380"/>
                  </a:moveTo>
                  <a:lnTo>
                    <a:pt x="815987" y="449884"/>
                  </a:lnTo>
                  <a:lnTo>
                    <a:pt x="814235" y="449033"/>
                  </a:lnTo>
                  <a:lnTo>
                    <a:pt x="814057" y="449516"/>
                  </a:lnTo>
                  <a:lnTo>
                    <a:pt x="813879" y="449986"/>
                  </a:lnTo>
                  <a:lnTo>
                    <a:pt x="813701" y="450456"/>
                  </a:lnTo>
                  <a:lnTo>
                    <a:pt x="814603" y="450723"/>
                  </a:lnTo>
                  <a:lnTo>
                    <a:pt x="815543" y="451002"/>
                  </a:lnTo>
                  <a:lnTo>
                    <a:pt x="816533" y="451231"/>
                  </a:lnTo>
                  <a:lnTo>
                    <a:pt x="816876" y="450380"/>
                  </a:lnTo>
                  <a:close/>
                </a:path>
                <a:path w="982979" h="955040">
                  <a:moveTo>
                    <a:pt x="837882" y="576694"/>
                  </a:moveTo>
                  <a:lnTo>
                    <a:pt x="834085" y="576097"/>
                  </a:lnTo>
                  <a:lnTo>
                    <a:pt x="833729" y="577621"/>
                  </a:lnTo>
                  <a:lnTo>
                    <a:pt x="835088" y="577684"/>
                  </a:lnTo>
                  <a:lnTo>
                    <a:pt x="836447" y="577735"/>
                  </a:lnTo>
                  <a:lnTo>
                    <a:pt x="837806" y="577811"/>
                  </a:lnTo>
                  <a:lnTo>
                    <a:pt x="837819" y="577443"/>
                  </a:lnTo>
                  <a:lnTo>
                    <a:pt x="837831" y="577049"/>
                  </a:lnTo>
                  <a:lnTo>
                    <a:pt x="837882" y="576694"/>
                  </a:lnTo>
                  <a:close/>
                </a:path>
                <a:path w="982979" h="955040">
                  <a:moveTo>
                    <a:pt x="858227" y="364134"/>
                  </a:moveTo>
                  <a:lnTo>
                    <a:pt x="857529" y="363588"/>
                  </a:lnTo>
                  <a:lnTo>
                    <a:pt x="857161" y="363143"/>
                  </a:lnTo>
                  <a:lnTo>
                    <a:pt x="856107" y="364401"/>
                  </a:lnTo>
                  <a:lnTo>
                    <a:pt x="855764" y="364782"/>
                  </a:lnTo>
                  <a:lnTo>
                    <a:pt x="856145" y="365086"/>
                  </a:lnTo>
                  <a:lnTo>
                    <a:pt x="856678" y="365721"/>
                  </a:lnTo>
                  <a:lnTo>
                    <a:pt x="857364" y="365353"/>
                  </a:lnTo>
                  <a:lnTo>
                    <a:pt x="857897" y="364871"/>
                  </a:lnTo>
                  <a:lnTo>
                    <a:pt x="858139" y="364363"/>
                  </a:lnTo>
                  <a:lnTo>
                    <a:pt x="858227" y="364134"/>
                  </a:lnTo>
                  <a:close/>
                </a:path>
                <a:path w="982979" h="955040">
                  <a:moveTo>
                    <a:pt x="858939" y="748207"/>
                  </a:moveTo>
                  <a:lnTo>
                    <a:pt x="857859" y="747560"/>
                  </a:lnTo>
                  <a:lnTo>
                    <a:pt x="857694" y="747674"/>
                  </a:lnTo>
                  <a:lnTo>
                    <a:pt x="857211" y="748055"/>
                  </a:lnTo>
                  <a:lnTo>
                    <a:pt x="856881" y="748703"/>
                  </a:lnTo>
                  <a:lnTo>
                    <a:pt x="856386" y="749414"/>
                  </a:lnTo>
                  <a:lnTo>
                    <a:pt x="857237" y="749833"/>
                  </a:lnTo>
                  <a:lnTo>
                    <a:pt x="857694" y="750074"/>
                  </a:lnTo>
                  <a:lnTo>
                    <a:pt x="858189" y="750316"/>
                  </a:lnTo>
                  <a:lnTo>
                    <a:pt x="858469" y="749706"/>
                  </a:lnTo>
                  <a:lnTo>
                    <a:pt x="858913" y="749109"/>
                  </a:lnTo>
                  <a:lnTo>
                    <a:pt x="858939" y="748474"/>
                  </a:lnTo>
                  <a:lnTo>
                    <a:pt x="858939" y="748207"/>
                  </a:lnTo>
                  <a:close/>
                </a:path>
                <a:path w="982979" h="955040">
                  <a:moveTo>
                    <a:pt x="865784" y="188569"/>
                  </a:moveTo>
                  <a:lnTo>
                    <a:pt x="864641" y="188175"/>
                  </a:lnTo>
                  <a:lnTo>
                    <a:pt x="863688" y="187566"/>
                  </a:lnTo>
                  <a:lnTo>
                    <a:pt x="863447" y="187782"/>
                  </a:lnTo>
                  <a:lnTo>
                    <a:pt x="862876" y="188277"/>
                  </a:lnTo>
                  <a:lnTo>
                    <a:pt x="862647" y="189179"/>
                  </a:lnTo>
                  <a:lnTo>
                    <a:pt x="862291" y="189915"/>
                  </a:lnTo>
                  <a:lnTo>
                    <a:pt x="862926" y="190106"/>
                  </a:lnTo>
                  <a:lnTo>
                    <a:pt x="863663" y="190576"/>
                  </a:lnTo>
                  <a:lnTo>
                    <a:pt x="864196" y="190436"/>
                  </a:lnTo>
                  <a:lnTo>
                    <a:pt x="864717" y="190284"/>
                  </a:lnTo>
                  <a:lnTo>
                    <a:pt x="865035" y="189471"/>
                  </a:lnTo>
                  <a:lnTo>
                    <a:pt x="865784" y="188569"/>
                  </a:lnTo>
                  <a:close/>
                </a:path>
                <a:path w="982979" h="955040">
                  <a:moveTo>
                    <a:pt x="879868" y="213614"/>
                  </a:moveTo>
                  <a:lnTo>
                    <a:pt x="878979" y="213258"/>
                  </a:lnTo>
                  <a:lnTo>
                    <a:pt x="878357" y="212839"/>
                  </a:lnTo>
                  <a:lnTo>
                    <a:pt x="878179" y="212979"/>
                  </a:lnTo>
                  <a:lnTo>
                    <a:pt x="877620" y="213385"/>
                  </a:lnTo>
                  <a:lnTo>
                    <a:pt x="877252" y="214020"/>
                  </a:lnTo>
                  <a:lnTo>
                    <a:pt x="876808" y="214566"/>
                  </a:lnTo>
                  <a:lnTo>
                    <a:pt x="877227" y="214795"/>
                  </a:lnTo>
                  <a:lnTo>
                    <a:pt x="877824" y="215328"/>
                  </a:lnTo>
                  <a:lnTo>
                    <a:pt x="878052" y="215214"/>
                  </a:lnTo>
                  <a:lnTo>
                    <a:pt x="878649" y="214934"/>
                  </a:lnTo>
                  <a:lnTo>
                    <a:pt x="879068" y="214363"/>
                  </a:lnTo>
                  <a:lnTo>
                    <a:pt x="879868" y="213614"/>
                  </a:lnTo>
                  <a:close/>
                </a:path>
                <a:path w="982979" h="955040">
                  <a:moveTo>
                    <a:pt x="885786" y="227482"/>
                  </a:moveTo>
                  <a:lnTo>
                    <a:pt x="885761" y="226441"/>
                  </a:lnTo>
                  <a:lnTo>
                    <a:pt x="885647" y="225475"/>
                  </a:lnTo>
                  <a:lnTo>
                    <a:pt x="885545" y="224523"/>
                  </a:lnTo>
                  <a:lnTo>
                    <a:pt x="884478" y="224751"/>
                  </a:lnTo>
                  <a:lnTo>
                    <a:pt x="883945" y="224853"/>
                  </a:lnTo>
                  <a:lnTo>
                    <a:pt x="884237" y="225793"/>
                  </a:lnTo>
                  <a:lnTo>
                    <a:pt x="884504" y="226720"/>
                  </a:lnTo>
                  <a:lnTo>
                    <a:pt x="884859" y="227634"/>
                  </a:lnTo>
                  <a:lnTo>
                    <a:pt x="885786" y="227482"/>
                  </a:lnTo>
                  <a:close/>
                </a:path>
                <a:path w="982979" h="955040">
                  <a:moveTo>
                    <a:pt x="896785" y="379552"/>
                  </a:moveTo>
                  <a:lnTo>
                    <a:pt x="895477" y="379653"/>
                  </a:lnTo>
                  <a:lnTo>
                    <a:pt x="894448" y="379717"/>
                  </a:lnTo>
                  <a:lnTo>
                    <a:pt x="893432" y="379793"/>
                  </a:lnTo>
                  <a:lnTo>
                    <a:pt x="894626" y="381469"/>
                  </a:lnTo>
                  <a:lnTo>
                    <a:pt x="895807" y="382765"/>
                  </a:lnTo>
                  <a:lnTo>
                    <a:pt x="896785" y="379552"/>
                  </a:lnTo>
                  <a:close/>
                </a:path>
                <a:path w="982979" h="955040">
                  <a:moveTo>
                    <a:pt x="902423" y="151041"/>
                  </a:moveTo>
                  <a:lnTo>
                    <a:pt x="901687" y="150685"/>
                  </a:lnTo>
                  <a:lnTo>
                    <a:pt x="901306" y="150380"/>
                  </a:lnTo>
                  <a:lnTo>
                    <a:pt x="900899" y="151091"/>
                  </a:lnTo>
                  <a:lnTo>
                    <a:pt x="900417" y="151752"/>
                  </a:lnTo>
                  <a:lnTo>
                    <a:pt x="900163" y="152666"/>
                  </a:lnTo>
                  <a:lnTo>
                    <a:pt x="901014" y="153098"/>
                  </a:lnTo>
                  <a:lnTo>
                    <a:pt x="901725" y="153581"/>
                  </a:lnTo>
                  <a:lnTo>
                    <a:pt x="902004" y="152704"/>
                  </a:lnTo>
                  <a:lnTo>
                    <a:pt x="902398" y="152019"/>
                  </a:lnTo>
                  <a:lnTo>
                    <a:pt x="902411" y="151333"/>
                  </a:lnTo>
                  <a:lnTo>
                    <a:pt x="902423" y="151041"/>
                  </a:lnTo>
                  <a:close/>
                </a:path>
                <a:path w="982979" h="955040">
                  <a:moveTo>
                    <a:pt x="907973" y="749668"/>
                  </a:moveTo>
                  <a:lnTo>
                    <a:pt x="906360" y="748855"/>
                  </a:lnTo>
                  <a:lnTo>
                    <a:pt x="905548" y="748461"/>
                  </a:lnTo>
                  <a:lnTo>
                    <a:pt x="905230" y="748919"/>
                  </a:lnTo>
                  <a:lnTo>
                    <a:pt x="905078" y="749160"/>
                  </a:lnTo>
                  <a:lnTo>
                    <a:pt x="905776" y="749744"/>
                  </a:lnTo>
                  <a:lnTo>
                    <a:pt x="906487" y="750303"/>
                  </a:lnTo>
                  <a:lnTo>
                    <a:pt x="907199" y="750874"/>
                  </a:lnTo>
                  <a:lnTo>
                    <a:pt x="907465" y="750468"/>
                  </a:lnTo>
                  <a:lnTo>
                    <a:pt x="907694" y="750074"/>
                  </a:lnTo>
                  <a:lnTo>
                    <a:pt x="907973" y="749668"/>
                  </a:lnTo>
                  <a:close/>
                </a:path>
                <a:path w="982979" h="955040">
                  <a:moveTo>
                    <a:pt x="925842" y="739457"/>
                  </a:moveTo>
                  <a:lnTo>
                    <a:pt x="925080" y="739076"/>
                  </a:lnTo>
                  <a:lnTo>
                    <a:pt x="924674" y="738746"/>
                  </a:lnTo>
                  <a:lnTo>
                    <a:pt x="924267" y="739279"/>
                  </a:lnTo>
                  <a:lnTo>
                    <a:pt x="923734" y="739762"/>
                  </a:lnTo>
                  <a:lnTo>
                    <a:pt x="923531" y="740359"/>
                  </a:lnTo>
                  <a:lnTo>
                    <a:pt x="923467" y="740600"/>
                  </a:lnTo>
                  <a:lnTo>
                    <a:pt x="924128" y="741095"/>
                  </a:lnTo>
                  <a:lnTo>
                    <a:pt x="924750" y="741794"/>
                  </a:lnTo>
                  <a:lnTo>
                    <a:pt x="925233" y="740905"/>
                  </a:lnTo>
                  <a:lnTo>
                    <a:pt x="925703" y="740346"/>
                  </a:lnTo>
                  <a:lnTo>
                    <a:pt x="925842" y="739457"/>
                  </a:lnTo>
                  <a:close/>
                </a:path>
                <a:path w="982979" h="955040">
                  <a:moveTo>
                    <a:pt x="935316" y="646074"/>
                  </a:moveTo>
                  <a:lnTo>
                    <a:pt x="934593" y="645312"/>
                  </a:lnTo>
                  <a:lnTo>
                    <a:pt x="933145" y="643801"/>
                  </a:lnTo>
                  <a:lnTo>
                    <a:pt x="932891" y="644004"/>
                  </a:lnTo>
                  <a:lnTo>
                    <a:pt x="932395" y="644423"/>
                  </a:lnTo>
                  <a:lnTo>
                    <a:pt x="933005" y="645261"/>
                  </a:lnTo>
                  <a:lnTo>
                    <a:pt x="933615" y="646087"/>
                  </a:lnTo>
                  <a:lnTo>
                    <a:pt x="934224" y="646938"/>
                  </a:lnTo>
                  <a:lnTo>
                    <a:pt x="934593" y="646645"/>
                  </a:lnTo>
                  <a:lnTo>
                    <a:pt x="935316" y="646074"/>
                  </a:lnTo>
                  <a:close/>
                </a:path>
                <a:path w="982979" h="955040">
                  <a:moveTo>
                    <a:pt x="948016" y="439293"/>
                  </a:moveTo>
                  <a:lnTo>
                    <a:pt x="947877" y="438962"/>
                  </a:lnTo>
                  <a:lnTo>
                    <a:pt x="947788" y="438632"/>
                  </a:lnTo>
                  <a:lnTo>
                    <a:pt x="947674" y="438327"/>
                  </a:lnTo>
                  <a:lnTo>
                    <a:pt x="946759" y="438518"/>
                  </a:lnTo>
                  <a:lnTo>
                    <a:pt x="944930" y="438912"/>
                  </a:lnTo>
                  <a:lnTo>
                    <a:pt x="945057" y="439356"/>
                  </a:lnTo>
                  <a:lnTo>
                    <a:pt x="945197" y="439801"/>
                  </a:lnTo>
                  <a:lnTo>
                    <a:pt x="945324" y="440245"/>
                  </a:lnTo>
                  <a:lnTo>
                    <a:pt x="946200" y="439928"/>
                  </a:lnTo>
                  <a:lnTo>
                    <a:pt x="947102" y="439610"/>
                  </a:lnTo>
                  <a:lnTo>
                    <a:pt x="948016" y="439293"/>
                  </a:lnTo>
                  <a:close/>
                </a:path>
                <a:path w="982979" h="955040">
                  <a:moveTo>
                    <a:pt x="956894" y="669201"/>
                  </a:moveTo>
                  <a:lnTo>
                    <a:pt x="955903" y="668947"/>
                  </a:lnTo>
                  <a:lnTo>
                    <a:pt x="954887" y="668693"/>
                  </a:lnTo>
                  <a:lnTo>
                    <a:pt x="953871" y="668426"/>
                  </a:lnTo>
                  <a:lnTo>
                    <a:pt x="953770" y="668705"/>
                  </a:lnTo>
                  <a:lnTo>
                    <a:pt x="953668" y="668972"/>
                  </a:lnTo>
                  <a:lnTo>
                    <a:pt x="953579" y="669251"/>
                  </a:lnTo>
                  <a:lnTo>
                    <a:pt x="953947" y="669569"/>
                  </a:lnTo>
                  <a:lnTo>
                    <a:pt x="954316" y="670026"/>
                  </a:lnTo>
                  <a:lnTo>
                    <a:pt x="954735" y="670179"/>
                  </a:lnTo>
                  <a:lnTo>
                    <a:pt x="955344" y="670382"/>
                  </a:lnTo>
                  <a:lnTo>
                    <a:pt x="956030" y="670344"/>
                  </a:lnTo>
                  <a:lnTo>
                    <a:pt x="956691" y="670394"/>
                  </a:lnTo>
                  <a:lnTo>
                    <a:pt x="956741" y="670001"/>
                  </a:lnTo>
                  <a:lnTo>
                    <a:pt x="956818" y="669607"/>
                  </a:lnTo>
                  <a:lnTo>
                    <a:pt x="956894" y="669201"/>
                  </a:lnTo>
                  <a:close/>
                </a:path>
                <a:path w="982979" h="955040">
                  <a:moveTo>
                    <a:pt x="968349" y="701738"/>
                  </a:moveTo>
                  <a:lnTo>
                    <a:pt x="966266" y="700760"/>
                  </a:lnTo>
                  <a:lnTo>
                    <a:pt x="965669" y="701890"/>
                  </a:lnTo>
                  <a:lnTo>
                    <a:pt x="966241" y="702437"/>
                  </a:lnTo>
                  <a:lnTo>
                    <a:pt x="966876" y="702754"/>
                  </a:lnTo>
                  <a:lnTo>
                    <a:pt x="967701" y="703249"/>
                  </a:lnTo>
                  <a:lnTo>
                    <a:pt x="967968" y="702487"/>
                  </a:lnTo>
                  <a:lnTo>
                    <a:pt x="968349" y="701738"/>
                  </a:lnTo>
                  <a:close/>
                </a:path>
                <a:path w="982979" h="955040">
                  <a:moveTo>
                    <a:pt x="982967" y="427875"/>
                  </a:moveTo>
                  <a:lnTo>
                    <a:pt x="982345" y="427316"/>
                  </a:lnTo>
                  <a:lnTo>
                    <a:pt x="981710" y="426745"/>
                  </a:lnTo>
                  <a:lnTo>
                    <a:pt x="981087" y="426186"/>
                  </a:lnTo>
                  <a:lnTo>
                    <a:pt x="980795" y="426618"/>
                  </a:lnTo>
                  <a:lnTo>
                    <a:pt x="980147" y="427151"/>
                  </a:lnTo>
                  <a:lnTo>
                    <a:pt x="980249" y="427456"/>
                  </a:lnTo>
                  <a:lnTo>
                    <a:pt x="980478" y="428078"/>
                  </a:lnTo>
                  <a:lnTo>
                    <a:pt x="981062" y="428548"/>
                  </a:lnTo>
                  <a:lnTo>
                    <a:pt x="981659" y="429272"/>
                  </a:lnTo>
                  <a:lnTo>
                    <a:pt x="982967" y="42787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55">
              <a:extLst>
                <a:ext uri="{FF2B5EF4-FFF2-40B4-BE49-F238E27FC236}">
                  <a16:creationId xmlns:a16="http://schemas.microsoft.com/office/drawing/2014/main" id="{59842A8E-D54D-C1C7-EE32-7C50608C9883}"/>
                </a:ext>
              </a:extLst>
            </p:cNvPr>
            <p:cNvSpPr/>
            <p:nvPr/>
          </p:nvSpPr>
          <p:spPr>
            <a:xfrm>
              <a:off x="3529753" y="4127862"/>
              <a:ext cx="811082" cy="825874"/>
            </a:xfrm>
            <a:custGeom>
              <a:avLst/>
              <a:gdLst/>
              <a:ahLst/>
              <a:cxnLst/>
              <a:rect l="l" t="t" r="r" b="b"/>
              <a:pathLst>
                <a:path w="1042670" h="1207770">
                  <a:moveTo>
                    <a:pt x="7683" y="554228"/>
                  </a:moveTo>
                  <a:lnTo>
                    <a:pt x="3454" y="551688"/>
                  </a:lnTo>
                  <a:lnTo>
                    <a:pt x="1104" y="552018"/>
                  </a:lnTo>
                  <a:lnTo>
                    <a:pt x="266" y="555066"/>
                  </a:lnTo>
                  <a:lnTo>
                    <a:pt x="0" y="556133"/>
                  </a:lnTo>
                  <a:lnTo>
                    <a:pt x="508" y="557657"/>
                  </a:lnTo>
                  <a:lnTo>
                    <a:pt x="1168" y="558622"/>
                  </a:lnTo>
                  <a:lnTo>
                    <a:pt x="1435" y="558965"/>
                  </a:lnTo>
                  <a:lnTo>
                    <a:pt x="3390" y="558533"/>
                  </a:lnTo>
                  <a:lnTo>
                    <a:pt x="4191" y="557936"/>
                  </a:lnTo>
                  <a:lnTo>
                    <a:pt x="5410" y="557047"/>
                  </a:lnTo>
                  <a:lnTo>
                    <a:pt x="6337" y="555726"/>
                  </a:lnTo>
                  <a:lnTo>
                    <a:pt x="7683" y="554228"/>
                  </a:lnTo>
                  <a:close/>
                </a:path>
                <a:path w="1042670" h="1207770">
                  <a:moveTo>
                    <a:pt x="56769" y="437121"/>
                  </a:moveTo>
                  <a:lnTo>
                    <a:pt x="54991" y="436511"/>
                  </a:lnTo>
                  <a:lnTo>
                    <a:pt x="52235" y="438315"/>
                  </a:lnTo>
                  <a:lnTo>
                    <a:pt x="52108" y="440715"/>
                  </a:lnTo>
                  <a:lnTo>
                    <a:pt x="54673" y="443814"/>
                  </a:lnTo>
                  <a:lnTo>
                    <a:pt x="55346" y="441566"/>
                  </a:lnTo>
                  <a:lnTo>
                    <a:pt x="56070" y="439343"/>
                  </a:lnTo>
                  <a:lnTo>
                    <a:pt x="56769" y="437121"/>
                  </a:lnTo>
                  <a:close/>
                </a:path>
                <a:path w="1042670" h="1207770">
                  <a:moveTo>
                    <a:pt x="66573" y="855345"/>
                  </a:moveTo>
                  <a:lnTo>
                    <a:pt x="66230" y="854633"/>
                  </a:lnTo>
                  <a:lnTo>
                    <a:pt x="66116" y="853694"/>
                  </a:lnTo>
                  <a:lnTo>
                    <a:pt x="64681" y="854062"/>
                  </a:lnTo>
                  <a:lnTo>
                    <a:pt x="63411" y="854367"/>
                  </a:lnTo>
                  <a:lnTo>
                    <a:pt x="61137" y="854964"/>
                  </a:lnTo>
                  <a:lnTo>
                    <a:pt x="63411" y="857770"/>
                  </a:lnTo>
                  <a:lnTo>
                    <a:pt x="64884" y="858291"/>
                  </a:lnTo>
                  <a:lnTo>
                    <a:pt x="66332" y="855738"/>
                  </a:lnTo>
                  <a:lnTo>
                    <a:pt x="66573" y="855345"/>
                  </a:lnTo>
                  <a:close/>
                </a:path>
                <a:path w="1042670" h="1207770">
                  <a:moveTo>
                    <a:pt x="138366" y="784910"/>
                  </a:moveTo>
                  <a:lnTo>
                    <a:pt x="136042" y="784148"/>
                  </a:lnTo>
                  <a:lnTo>
                    <a:pt x="136410" y="779830"/>
                  </a:lnTo>
                  <a:lnTo>
                    <a:pt x="131635" y="781405"/>
                  </a:lnTo>
                  <a:lnTo>
                    <a:pt x="132892" y="782510"/>
                  </a:lnTo>
                  <a:lnTo>
                    <a:pt x="133718" y="783297"/>
                  </a:lnTo>
                  <a:lnTo>
                    <a:pt x="134607" y="784009"/>
                  </a:lnTo>
                  <a:lnTo>
                    <a:pt x="135559" y="784733"/>
                  </a:lnTo>
                  <a:lnTo>
                    <a:pt x="136563" y="785406"/>
                  </a:lnTo>
                  <a:lnTo>
                    <a:pt x="137541" y="786104"/>
                  </a:lnTo>
                  <a:lnTo>
                    <a:pt x="137795" y="785698"/>
                  </a:lnTo>
                  <a:lnTo>
                    <a:pt x="138366" y="784910"/>
                  </a:lnTo>
                  <a:close/>
                </a:path>
                <a:path w="1042670" h="1207770">
                  <a:moveTo>
                    <a:pt x="242227" y="365506"/>
                  </a:moveTo>
                  <a:lnTo>
                    <a:pt x="233006" y="362178"/>
                  </a:lnTo>
                  <a:lnTo>
                    <a:pt x="232829" y="362788"/>
                  </a:lnTo>
                  <a:lnTo>
                    <a:pt x="232435" y="364020"/>
                  </a:lnTo>
                  <a:lnTo>
                    <a:pt x="235305" y="365696"/>
                  </a:lnTo>
                  <a:lnTo>
                    <a:pt x="237947" y="368185"/>
                  </a:lnTo>
                  <a:lnTo>
                    <a:pt x="242227" y="365506"/>
                  </a:lnTo>
                  <a:close/>
                </a:path>
                <a:path w="1042670" h="1207770">
                  <a:moveTo>
                    <a:pt x="242290" y="722007"/>
                  </a:moveTo>
                  <a:lnTo>
                    <a:pt x="238340" y="719035"/>
                  </a:lnTo>
                  <a:lnTo>
                    <a:pt x="238061" y="719162"/>
                  </a:lnTo>
                  <a:lnTo>
                    <a:pt x="236880" y="724700"/>
                  </a:lnTo>
                  <a:lnTo>
                    <a:pt x="242290" y="722007"/>
                  </a:lnTo>
                  <a:close/>
                </a:path>
                <a:path w="1042670" h="1207770">
                  <a:moveTo>
                    <a:pt x="259321" y="439305"/>
                  </a:moveTo>
                  <a:lnTo>
                    <a:pt x="257695" y="437337"/>
                  </a:lnTo>
                  <a:lnTo>
                    <a:pt x="255930" y="436664"/>
                  </a:lnTo>
                  <a:lnTo>
                    <a:pt x="254469" y="435749"/>
                  </a:lnTo>
                  <a:lnTo>
                    <a:pt x="254127" y="436079"/>
                  </a:lnTo>
                  <a:lnTo>
                    <a:pt x="253771" y="436384"/>
                  </a:lnTo>
                  <a:lnTo>
                    <a:pt x="253441" y="436702"/>
                  </a:lnTo>
                  <a:lnTo>
                    <a:pt x="254012" y="438188"/>
                  </a:lnTo>
                  <a:lnTo>
                    <a:pt x="254330" y="439902"/>
                  </a:lnTo>
                  <a:lnTo>
                    <a:pt x="255270" y="441083"/>
                  </a:lnTo>
                  <a:lnTo>
                    <a:pt x="255930" y="441871"/>
                  </a:lnTo>
                  <a:lnTo>
                    <a:pt x="257479" y="441896"/>
                  </a:lnTo>
                  <a:lnTo>
                    <a:pt x="258648" y="442277"/>
                  </a:lnTo>
                  <a:lnTo>
                    <a:pt x="258711" y="441020"/>
                  </a:lnTo>
                  <a:lnTo>
                    <a:pt x="259321" y="439305"/>
                  </a:lnTo>
                  <a:close/>
                </a:path>
                <a:path w="1042670" h="1207770">
                  <a:moveTo>
                    <a:pt x="276085" y="73126"/>
                  </a:moveTo>
                  <a:lnTo>
                    <a:pt x="275666" y="66230"/>
                  </a:lnTo>
                  <a:lnTo>
                    <a:pt x="273304" y="64211"/>
                  </a:lnTo>
                  <a:lnTo>
                    <a:pt x="267258" y="63423"/>
                  </a:lnTo>
                  <a:lnTo>
                    <a:pt x="270141" y="69062"/>
                  </a:lnTo>
                  <a:lnTo>
                    <a:pt x="266661" y="70383"/>
                  </a:lnTo>
                  <a:lnTo>
                    <a:pt x="268236" y="74803"/>
                  </a:lnTo>
                  <a:lnTo>
                    <a:pt x="275170" y="73723"/>
                  </a:lnTo>
                  <a:lnTo>
                    <a:pt x="276085" y="73126"/>
                  </a:lnTo>
                  <a:close/>
                </a:path>
                <a:path w="1042670" h="1207770">
                  <a:moveTo>
                    <a:pt x="304927" y="69113"/>
                  </a:moveTo>
                  <a:lnTo>
                    <a:pt x="304292" y="67360"/>
                  </a:lnTo>
                  <a:lnTo>
                    <a:pt x="303911" y="65392"/>
                  </a:lnTo>
                  <a:lnTo>
                    <a:pt x="302856" y="63881"/>
                  </a:lnTo>
                  <a:lnTo>
                    <a:pt x="302361" y="63157"/>
                  </a:lnTo>
                  <a:lnTo>
                    <a:pt x="300596" y="63309"/>
                  </a:lnTo>
                  <a:lnTo>
                    <a:pt x="299402" y="63055"/>
                  </a:lnTo>
                  <a:lnTo>
                    <a:pt x="299288" y="64338"/>
                  </a:lnTo>
                  <a:lnTo>
                    <a:pt x="298577" y="66116"/>
                  </a:lnTo>
                  <a:lnTo>
                    <a:pt x="300240" y="68148"/>
                  </a:lnTo>
                  <a:lnTo>
                    <a:pt x="302069" y="68859"/>
                  </a:lnTo>
                  <a:lnTo>
                    <a:pt x="303580" y="69799"/>
                  </a:lnTo>
                  <a:lnTo>
                    <a:pt x="304927" y="69113"/>
                  </a:lnTo>
                  <a:close/>
                </a:path>
                <a:path w="1042670" h="1207770">
                  <a:moveTo>
                    <a:pt x="305460" y="833043"/>
                  </a:moveTo>
                  <a:lnTo>
                    <a:pt x="302856" y="831088"/>
                  </a:lnTo>
                  <a:lnTo>
                    <a:pt x="301307" y="833983"/>
                  </a:lnTo>
                  <a:lnTo>
                    <a:pt x="301625" y="836028"/>
                  </a:lnTo>
                  <a:lnTo>
                    <a:pt x="304431" y="837565"/>
                  </a:lnTo>
                  <a:lnTo>
                    <a:pt x="304749" y="835355"/>
                  </a:lnTo>
                  <a:lnTo>
                    <a:pt x="305460" y="833043"/>
                  </a:lnTo>
                  <a:close/>
                </a:path>
                <a:path w="1042670" h="1207770">
                  <a:moveTo>
                    <a:pt x="325526" y="817245"/>
                  </a:moveTo>
                  <a:lnTo>
                    <a:pt x="322376" y="816343"/>
                  </a:lnTo>
                  <a:lnTo>
                    <a:pt x="322618" y="817651"/>
                  </a:lnTo>
                  <a:lnTo>
                    <a:pt x="322859" y="818946"/>
                  </a:lnTo>
                  <a:lnTo>
                    <a:pt x="323100" y="820242"/>
                  </a:lnTo>
                  <a:lnTo>
                    <a:pt x="323583" y="820178"/>
                  </a:lnTo>
                  <a:lnTo>
                    <a:pt x="324548" y="820077"/>
                  </a:lnTo>
                  <a:lnTo>
                    <a:pt x="325285" y="818629"/>
                  </a:lnTo>
                  <a:lnTo>
                    <a:pt x="325526" y="817245"/>
                  </a:lnTo>
                  <a:close/>
                </a:path>
                <a:path w="1042670" h="1207770">
                  <a:moveTo>
                    <a:pt x="327545" y="516978"/>
                  </a:moveTo>
                  <a:lnTo>
                    <a:pt x="323900" y="512292"/>
                  </a:lnTo>
                  <a:lnTo>
                    <a:pt x="323507" y="515010"/>
                  </a:lnTo>
                  <a:lnTo>
                    <a:pt x="323049" y="518363"/>
                  </a:lnTo>
                  <a:lnTo>
                    <a:pt x="327545" y="516978"/>
                  </a:lnTo>
                  <a:close/>
                </a:path>
                <a:path w="1042670" h="1207770">
                  <a:moveTo>
                    <a:pt x="334213" y="628192"/>
                  </a:moveTo>
                  <a:lnTo>
                    <a:pt x="333222" y="627532"/>
                  </a:lnTo>
                  <a:lnTo>
                    <a:pt x="332613" y="628002"/>
                  </a:lnTo>
                  <a:lnTo>
                    <a:pt x="332257" y="628573"/>
                  </a:lnTo>
                  <a:lnTo>
                    <a:pt x="331711" y="629272"/>
                  </a:lnTo>
                  <a:lnTo>
                    <a:pt x="332511" y="629691"/>
                  </a:lnTo>
                  <a:lnTo>
                    <a:pt x="333349" y="630135"/>
                  </a:lnTo>
                  <a:lnTo>
                    <a:pt x="333654" y="629564"/>
                  </a:lnTo>
                  <a:lnTo>
                    <a:pt x="334060" y="629005"/>
                  </a:lnTo>
                  <a:lnTo>
                    <a:pt x="334175" y="628383"/>
                  </a:lnTo>
                  <a:lnTo>
                    <a:pt x="334213" y="628192"/>
                  </a:lnTo>
                  <a:close/>
                </a:path>
                <a:path w="1042670" h="1207770">
                  <a:moveTo>
                    <a:pt x="343154" y="425411"/>
                  </a:moveTo>
                  <a:lnTo>
                    <a:pt x="341096" y="419785"/>
                  </a:lnTo>
                  <a:lnTo>
                    <a:pt x="340461" y="419608"/>
                  </a:lnTo>
                  <a:lnTo>
                    <a:pt x="336461" y="422732"/>
                  </a:lnTo>
                  <a:lnTo>
                    <a:pt x="343154" y="425411"/>
                  </a:lnTo>
                  <a:close/>
                </a:path>
                <a:path w="1042670" h="1207770">
                  <a:moveTo>
                    <a:pt x="352082" y="659345"/>
                  </a:moveTo>
                  <a:lnTo>
                    <a:pt x="348043" y="657415"/>
                  </a:lnTo>
                  <a:lnTo>
                    <a:pt x="347306" y="661441"/>
                  </a:lnTo>
                  <a:lnTo>
                    <a:pt x="349211" y="660603"/>
                  </a:lnTo>
                  <a:lnTo>
                    <a:pt x="350659" y="659980"/>
                  </a:lnTo>
                  <a:lnTo>
                    <a:pt x="352082" y="659345"/>
                  </a:lnTo>
                  <a:close/>
                </a:path>
                <a:path w="1042670" h="1207770">
                  <a:moveTo>
                    <a:pt x="368020" y="965174"/>
                  </a:moveTo>
                  <a:lnTo>
                    <a:pt x="365620" y="960551"/>
                  </a:lnTo>
                  <a:lnTo>
                    <a:pt x="362407" y="961453"/>
                  </a:lnTo>
                  <a:lnTo>
                    <a:pt x="362267" y="961631"/>
                  </a:lnTo>
                  <a:lnTo>
                    <a:pt x="361746" y="962050"/>
                  </a:lnTo>
                  <a:lnTo>
                    <a:pt x="364286" y="966330"/>
                  </a:lnTo>
                  <a:lnTo>
                    <a:pt x="365226" y="967270"/>
                  </a:lnTo>
                  <a:lnTo>
                    <a:pt x="367258" y="966355"/>
                  </a:lnTo>
                  <a:lnTo>
                    <a:pt x="368020" y="965174"/>
                  </a:lnTo>
                  <a:close/>
                </a:path>
                <a:path w="1042670" h="1207770">
                  <a:moveTo>
                    <a:pt x="378231" y="788835"/>
                  </a:moveTo>
                  <a:lnTo>
                    <a:pt x="377672" y="786942"/>
                  </a:lnTo>
                  <a:lnTo>
                    <a:pt x="377126" y="786752"/>
                  </a:lnTo>
                  <a:lnTo>
                    <a:pt x="376262" y="786460"/>
                  </a:lnTo>
                  <a:lnTo>
                    <a:pt x="374561" y="786828"/>
                  </a:lnTo>
                  <a:lnTo>
                    <a:pt x="374116" y="787476"/>
                  </a:lnTo>
                  <a:lnTo>
                    <a:pt x="373697" y="788149"/>
                  </a:lnTo>
                  <a:lnTo>
                    <a:pt x="374370" y="789559"/>
                  </a:lnTo>
                  <a:lnTo>
                    <a:pt x="374688" y="791235"/>
                  </a:lnTo>
                  <a:lnTo>
                    <a:pt x="376123" y="790511"/>
                  </a:lnTo>
                  <a:lnTo>
                    <a:pt x="377507" y="790270"/>
                  </a:lnTo>
                  <a:lnTo>
                    <a:pt x="377875" y="789520"/>
                  </a:lnTo>
                  <a:lnTo>
                    <a:pt x="378231" y="788835"/>
                  </a:lnTo>
                  <a:close/>
                </a:path>
                <a:path w="1042670" h="1207770">
                  <a:moveTo>
                    <a:pt x="387299" y="983449"/>
                  </a:moveTo>
                  <a:lnTo>
                    <a:pt x="385927" y="982281"/>
                  </a:lnTo>
                  <a:lnTo>
                    <a:pt x="384505" y="981341"/>
                  </a:lnTo>
                  <a:lnTo>
                    <a:pt x="381927" y="983830"/>
                  </a:lnTo>
                  <a:lnTo>
                    <a:pt x="386689" y="985380"/>
                  </a:lnTo>
                  <a:lnTo>
                    <a:pt x="386892" y="984732"/>
                  </a:lnTo>
                  <a:lnTo>
                    <a:pt x="387096" y="984097"/>
                  </a:lnTo>
                  <a:lnTo>
                    <a:pt x="387299" y="983449"/>
                  </a:lnTo>
                  <a:close/>
                </a:path>
                <a:path w="1042670" h="1207770">
                  <a:moveTo>
                    <a:pt x="416179" y="537972"/>
                  </a:moveTo>
                  <a:lnTo>
                    <a:pt x="415569" y="537210"/>
                  </a:lnTo>
                  <a:lnTo>
                    <a:pt x="414388" y="535711"/>
                  </a:lnTo>
                  <a:lnTo>
                    <a:pt x="412711" y="536435"/>
                  </a:lnTo>
                  <a:lnTo>
                    <a:pt x="411327" y="538264"/>
                  </a:lnTo>
                  <a:lnTo>
                    <a:pt x="410527" y="538086"/>
                  </a:lnTo>
                  <a:lnTo>
                    <a:pt x="410184" y="538099"/>
                  </a:lnTo>
                  <a:lnTo>
                    <a:pt x="408952" y="535254"/>
                  </a:lnTo>
                  <a:lnTo>
                    <a:pt x="407250" y="539750"/>
                  </a:lnTo>
                  <a:lnTo>
                    <a:pt x="409879" y="542950"/>
                  </a:lnTo>
                  <a:lnTo>
                    <a:pt x="411340" y="547179"/>
                  </a:lnTo>
                  <a:lnTo>
                    <a:pt x="412851" y="544766"/>
                  </a:lnTo>
                  <a:lnTo>
                    <a:pt x="414083" y="543179"/>
                  </a:lnTo>
                  <a:lnTo>
                    <a:pt x="415455" y="540118"/>
                  </a:lnTo>
                  <a:lnTo>
                    <a:pt x="416179" y="537972"/>
                  </a:lnTo>
                  <a:close/>
                </a:path>
                <a:path w="1042670" h="1207770">
                  <a:moveTo>
                    <a:pt x="435013" y="774992"/>
                  </a:moveTo>
                  <a:lnTo>
                    <a:pt x="434314" y="774865"/>
                  </a:lnTo>
                  <a:lnTo>
                    <a:pt x="433603" y="774750"/>
                  </a:lnTo>
                  <a:lnTo>
                    <a:pt x="432892" y="774623"/>
                  </a:lnTo>
                  <a:lnTo>
                    <a:pt x="432485" y="776947"/>
                  </a:lnTo>
                  <a:lnTo>
                    <a:pt x="432269" y="778103"/>
                  </a:lnTo>
                  <a:lnTo>
                    <a:pt x="433044" y="778230"/>
                  </a:lnTo>
                  <a:lnTo>
                    <a:pt x="433793" y="778332"/>
                  </a:lnTo>
                  <a:lnTo>
                    <a:pt x="434568" y="778471"/>
                  </a:lnTo>
                  <a:lnTo>
                    <a:pt x="434721" y="777303"/>
                  </a:lnTo>
                  <a:lnTo>
                    <a:pt x="434873" y="776147"/>
                  </a:lnTo>
                  <a:lnTo>
                    <a:pt x="435013" y="774992"/>
                  </a:lnTo>
                  <a:close/>
                </a:path>
                <a:path w="1042670" h="1207770">
                  <a:moveTo>
                    <a:pt x="435914" y="628726"/>
                  </a:moveTo>
                  <a:lnTo>
                    <a:pt x="435813" y="628523"/>
                  </a:lnTo>
                  <a:lnTo>
                    <a:pt x="435749" y="628307"/>
                  </a:lnTo>
                  <a:lnTo>
                    <a:pt x="435470" y="628078"/>
                  </a:lnTo>
                  <a:lnTo>
                    <a:pt x="435165" y="628015"/>
                  </a:lnTo>
                  <a:lnTo>
                    <a:pt x="434035" y="629031"/>
                  </a:lnTo>
                  <a:lnTo>
                    <a:pt x="433044" y="629983"/>
                  </a:lnTo>
                  <a:lnTo>
                    <a:pt x="431863" y="631101"/>
                  </a:lnTo>
                  <a:lnTo>
                    <a:pt x="435178" y="632587"/>
                  </a:lnTo>
                  <a:lnTo>
                    <a:pt x="435216" y="630224"/>
                  </a:lnTo>
                  <a:lnTo>
                    <a:pt x="435914" y="628726"/>
                  </a:lnTo>
                  <a:close/>
                </a:path>
                <a:path w="1042670" h="1207770">
                  <a:moveTo>
                    <a:pt x="437921" y="652246"/>
                  </a:moveTo>
                  <a:lnTo>
                    <a:pt x="436245" y="648703"/>
                  </a:lnTo>
                  <a:lnTo>
                    <a:pt x="435025" y="650646"/>
                  </a:lnTo>
                  <a:lnTo>
                    <a:pt x="434124" y="652056"/>
                  </a:lnTo>
                  <a:lnTo>
                    <a:pt x="433222" y="653516"/>
                  </a:lnTo>
                  <a:lnTo>
                    <a:pt x="435965" y="653161"/>
                  </a:lnTo>
                  <a:lnTo>
                    <a:pt x="437921" y="652246"/>
                  </a:lnTo>
                  <a:close/>
                </a:path>
                <a:path w="1042670" h="1207770">
                  <a:moveTo>
                    <a:pt x="444411" y="101231"/>
                  </a:moveTo>
                  <a:lnTo>
                    <a:pt x="438810" y="100774"/>
                  </a:lnTo>
                  <a:lnTo>
                    <a:pt x="438797" y="101676"/>
                  </a:lnTo>
                  <a:lnTo>
                    <a:pt x="438429" y="103035"/>
                  </a:lnTo>
                  <a:lnTo>
                    <a:pt x="438873" y="103403"/>
                  </a:lnTo>
                  <a:lnTo>
                    <a:pt x="440474" y="104825"/>
                  </a:lnTo>
                  <a:lnTo>
                    <a:pt x="442048" y="104343"/>
                  </a:lnTo>
                  <a:lnTo>
                    <a:pt x="444411" y="101231"/>
                  </a:lnTo>
                  <a:close/>
                </a:path>
                <a:path w="1042670" h="1207770">
                  <a:moveTo>
                    <a:pt x="450735" y="586295"/>
                  </a:moveTo>
                  <a:lnTo>
                    <a:pt x="450329" y="582129"/>
                  </a:lnTo>
                  <a:lnTo>
                    <a:pt x="448221" y="580580"/>
                  </a:lnTo>
                  <a:lnTo>
                    <a:pt x="445858" y="579513"/>
                  </a:lnTo>
                  <a:lnTo>
                    <a:pt x="445198" y="579208"/>
                  </a:lnTo>
                  <a:lnTo>
                    <a:pt x="443814" y="580047"/>
                  </a:lnTo>
                  <a:lnTo>
                    <a:pt x="443064" y="580707"/>
                  </a:lnTo>
                  <a:lnTo>
                    <a:pt x="442823" y="580910"/>
                  </a:lnTo>
                  <a:lnTo>
                    <a:pt x="443407" y="582688"/>
                  </a:lnTo>
                  <a:lnTo>
                    <a:pt x="444004" y="583031"/>
                  </a:lnTo>
                  <a:lnTo>
                    <a:pt x="445922" y="584200"/>
                  </a:lnTo>
                  <a:lnTo>
                    <a:pt x="448056" y="585038"/>
                  </a:lnTo>
                  <a:lnTo>
                    <a:pt x="450735" y="586295"/>
                  </a:lnTo>
                  <a:close/>
                </a:path>
                <a:path w="1042670" h="1207770">
                  <a:moveTo>
                    <a:pt x="454253" y="748258"/>
                  </a:moveTo>
                  <a:lnTo>
                    <a:pt x="453783" y="746239"/>
                  </a:lnTo>
                  <a:lnTo>
                    <a:pt x="453161" y="743686"/>
                  </a:lnTo>
                  <a:lnTo>
                    <a:pt x="453250" y="740765"/>
                  </a:lnTo>
                  <a:lnTo>
                    <a:pt x="449414" y="739101"/>
                  </a:lnTo>
                  <a:lnTo>
                    <a:pt x="449884" y="743369"/>
                  </a:lnTo>
                  <a:lnTo>
                    <a:pt x="450735" y="750735"/>
                  </a:lnTo>
                  <a:lnTo>
                    <a:pt x="453910" y="749833"/>
                  </a:lnTo>
                  <a:lnTo>
                    <a:pt x="454253" y="748258"/>
                  </a:lnTo>
                  <a:close/>
                </a:path>
                <a:path w="1042670" h="1207770">
                  <a:moveTo>
                    <a:pt x="455193" y="1014437"/>
                  </a:moveTo>
                  <a:lnTo>
                    <a:pt x="451078" y="1013396"/>
                  </a:lnTo>
                  <a:lnTo>
                    <a:pt x="452234" y="1015809"/>
                  </a:lnTo>
                  <a:lnTo>
                    <a:pt x="452932" y="1017308"/>
                  </a:lnTo>
                  <a:lnTo>
                    <a:pt x="453669" y="1018806"/>
                  </a:lnTo>
                  <a:lnTo>
                    <a:pt x="455117" y="1016292"/>
                  </a:lnTo>
                  <a:lnTo>
                    <a:pt x="455193" y="1014437"/>
                  </a:lnTo>
                  <a:close/>
                </a:path>
                <a:path w="1042670" h="1207770">
                  <a:moveTo>
                    <a:pt x="475678" y="1231"/>
                  </a:moveTo>
                  <a:lnTo>
                    <a:pt x="474522" y="0"/>
                  </a:lnTo>
                  <a:lnTo>
                    <a:pt x="472198" y="2019"/>
                  </a:lnTo>
                  <a:lnTo>
                    <a:pt x="471030" y="3022"/>
                  </a:lnTo>
                  <a:lnTo>
                    <a:pt x="471576" y="3556"/>
                  </a:lnTo>
                  <a:lnTo>
                    <a:pt x="472097" y="4089"/>
                  </a:lnTo>
                  <a:lnTo>
                    <a:pt x="472630" y="4622"/>
                  </a:lnTo>
                  <a:lnTo>
                    <a:pt x="474675" y="2374"/>
                  </a:lnTo>
                  <a:lnTo>
                    <a:pt x="475678" y="1231"/>
                  </a:lnTo>
                  <a:close/>
                </a:path>
                <a:path w="1042670" h="1207770">
                  <a:moveTo>
                    <a:pt x="480720" y="199097"/>
                  </a:moveTo>
                  <a:lnTo>
                    <a:pt x="480034" y="196329"/>
                  </a:lnTo>
                  <a:lnTo>
                    <a:pt x="476719" y="197104"/>
                  </a:lnTo>
                  <a:lnTo>
                    <a:pt x="476846" y="199199"/>
                  </a:lnTo>
                  <a:lnTo>
                    <a:pt x="477227" y="202145"/>
                  </a:lnTo>
                  <a:lnTo>
                    <a:pt x="480212" y="200888"/>
                  </a:lnTo>
                  <a:lnTo>
                    <a:pt x="480720" y="199097"/>
                  </a:lnTo>
                  <a:close/>
                </a:path>
                <a:path w="1042670" h="1207770">
                  <a:moveTo>
                    <a:pt x="491705" y="240398"/>
                  </a:moveTo>
                  <a:lnTo>
                    <a:pt x="489140" y="236537"/>
                  </a:lnTo>
                  <a:lnTo>
                    <a:pt x="486270" y="239204"/>
                  </a:lnTo>
                  <a:lnTo>
                    <a:pt x="483095" y="239547"/>
                  </a:lnTo>
                  <a:lnTo>
                    <a:pt x="487705" y="244589"/>
                  </a:lnTo>
                  <a:lnTo>
                    <a:pt x="487946" y="244602"/>
                  </a:lnTo>
                  <a:lnTo>
                    <a:pt x="491705" y="240398"/>
                  </a:lnTo>
                  <a:close/>
                </a:path>
                <a:path w="1042670" h="1207770">
                  <a:moveTo>
                    <a:pt x="498894" y="764159"/>
                  </a:moveTo>
                  <a:lnTo>
                    <a:pt x="498348" y="761568"/>
                  </a:lnTo>
                  <a:lnTo>
                    <a:pt x="497179" y="755802"/>
                  </a:lnTo>
                  <a:lnTo>
                    <a:pt x="492899" y="758609"/>
                  </a:lnTo>
                  <a:lnTo>
                    <a:pt x="497738" y="764717"/>
                  </a:lnTo>
                  <a:lnTo>
                    <a:pt x="498119" y="764514"/>
                  </a:lnTo>
                  <a:lnTo>
                    <a:pt x="498513" y="764336"/>
                  </a:lnTo>
                  <a:lnTo>
                    <a:pt x="498894" y="764159"/>
                  </a:lnTo>
                  <a:close/>
                </a:path>
                <a:path w="1042670" h="1207770">
                  <a:moveTo>
                    <a:pt x="501624" y="150037"/>
                  </a:moveTo>
                  <a:lnTo>
                    <a:pt x="501573" y="149809"/>
                  </a:lnTo>
                  <a:lnTo>
                    <a:pt x="497751" y="147294"/>
                  </a:lnTo>
                  <a:lnTo>
                    <a:pt x="496150" y="149860"/>
                  </a:lnTo>
                  <a:lnTo>
                    <a:pt x="492556" y="155587"/>
                  </a:lnTo>
                  <a:lnTo>
                    <a:pt x="499986" y="157086"/>
                  </a:lnTo>
                  <a:lnTo>
                    <a:pt x="501624" y="150037"/>
                  </a:lnTo>
                  <a:close/>
                </a:path>
                <a:path w="1042670" h="1207770">
                  <a:moveTo>
                    <a:pt x="502196" y="652208"/>
                  </a:moveTo>
                  <a:lnTo>
                    <a:pt x="498741" y="649465"/>
                  </a:lnTo>
                  <a:lnTo>
                    <a:pt x="497535" y="648487"/>
                  </a:lnTo>
                  <a:lnTo>
                    <a:pt x="497370" y="651192"/>
                  </a:lnTo>
                  <a:lnTo>
                    <a:pt x="498513" y="652259"/>
                  </a:lnTo>
                  <a:lnTo>
                    <a:pt x="502196" y="652208"/>
                  </a:lnTo>
                  <a:close/>
                </a:path>
                <a:path w="1042670" h="1207770">
                  <a:moveTo>
                    <a:pt x="515454" y="918171"/>
                  </a:moveTo>
                  <a:lnTo>
                    <a:pt x="515353" y="914971"/>
                  </a:lnTo>
                  <a:lnTo>
                    <a:pt x="513753" y="916762"/>
                  </a:lnTo>
                  <a:lnTo>
                    <a:pt x="512445" y="918210"/>
                  </a:lnTo>
                  <a:lnTo>
                    <a:pt x="510400" y="920521"/>
                  </a:lnTo>
                  <a:lnTo>
                    <a:pt x="515454" y="918171"/>
                  </a:lnTo>
                  <a:close/>
                </a:path>
                <a:path w="1042670" h="1207770">
                  <a:moveTo>
                    <a:pt x="570445" y="363308"/>
                  </a:moveTo>
                  <a:lnTo>
                    <a:pt x="569544" y="357847"/>
                  </a:lnTo>
                  <a:lnTo>
                    <a:pt x="566686" y="358749"/>
                  </a:lnTo>
                  <a:lnTo>
                    <a:pt x="566394" y="360895"/>
                  </a:lnTo>
                  <a:lnTo>
                    <a:pt x="566343" y="363321"/>
                  </a:lnTo>
                  <a:lnTo>
                    <a:pt x="570445" y="363308"/>
                  </a:lnTo>
                  <a:close/>
                </a:path>
                <a:path w="1042670" h="1207770">
                  <a:moveTo>
                    <a:pt x="580796" y="271386"/>
                  </a:moveTo>
                  <a:lnTo>
                    <a:pt x="578332" y="267068"/>
                  </a:lnTo>
                  <a:lnTo>
                    <a:pt x="576745" y="269570"/>
                  </a:lnTo>
                  <a:lnTo>
                    <a:pt x="574217" y="273634"/>
                  </a:lnTo>
                  <a:lnTo>
                    <a:pt x="576745" y="272757"/>
                  </a:lnTo>
                  <a:lnTo>
                    <a:pt x="578535" y="272161"/>
                  </a:lnTo>
                  <a:lnTo>
                    <a:pt x="580796" y="271386"/>
                  </a:lnTo>
                  <a:close/>
                </a:path>
                <a:path w="1042670" h="1207770">
                  <a:moveTo>
                    <a:pt x="598347" y="776808"/>
                  </a:moveTo>
                  <a:lnTo>
                    <a:pt x="596277" y="777963"/>
                  </a:lnTo>
                  <a:lnTo>
                    <a:pt x="592251" y="780237"/>
                  </a:lnTo>
                  <a:lnTo>
                    <a:pt x="598081" y="780846"/>
                  </a:lnTo>
                  <a:lnTo>
                    <a:pt x="598347" y="776808"/>
                  </a:lnTo>
                  <a:close/>
                </a:path>
                <a:path w="1042670" h="1207770">
                  <a:moveTo>
                    <a:pt x="627570" y="962799"/>
                  </a:moveTo>
                  <a:lnTo>
                    <a:pt x="625652" y="961745"/>
                  </a:lnTo>
                  <a:lnTo>
                    <a:pt x="623963" y="960843"/>
                  </a:lnTo>
                  <a:lnTo>
                    <a:pt x="621068" y="959256"/>
                  </a:lnTo>
                  <a:lnTo>
                    <a:pt x="622503" y="962634"/>
                  </a:lnTo>
                  <a:lnTo>
                    <a:pt x="624611" y="967498"/>
                  </a:lnTo>
                  <a:lnTo>
                    <a:pt x="625805" y="965581"/>
                  </a:lnTo>
                  <a:lnTo>
                    <a:pt x="627570" y="962799"/>
                  </a:lnTo>
                  <a:close/>
                </a:path>
                <a:path w="1042670" h="1207770">
                  <a:moveTo>
                    <a:pt x="633437" y="599414"/>
                  </a:moveTo>
                  <a:lnTo>
                    <a:pt x="632701" y="597522"/>
                  </a:lnTo>
                  <a:lnTo>
                    <a:pt x="632587" y="597192"/>
                  </a:lnTo>
                  <a:lnTo>
                    <a:pt x="631393" y="596887"/>
                  </a:lnTo>
                  <a:lnTo>
                    <a:pt x="630720" y="597992"/>
                  </a:lnTo>
                  <a:lnTo>
                    <a:pt x="630212" y="599059"/>
                  </a:lnTo>
                  <a:lnTo>
                    <a:pt x="629196" y="601103"/>
                  </a:lnTo>
                  <a:lnTo>
                    <a:pt x="632472" y="600367"/>
                  </a:lnTo>
                  <a:lnTo>
                    <a:pt x="633437" y="599414"/>
                  </a:lnTo>
                  <a:close/>
                </a:path>
                <a:path w="1042670" h="1207770">
                  <a:moveTo>
                    <a:pt x="676617" y="358876"/>
                  </a:moveTo>
                  <a:lnTo>
                    <a:pt x="674370" y="361759"/>
                  </a:lnTo>
                  <a:lnTo>
                    <a:pt x="671080" y="364058"/>
                  </a:lnTo>
                  <a:lnTo>
                    <a:pt x="671029" y="368858"/>
                  </a:lnTo>
                  <a:lnTo>
                    <a:pt x="675093" y="366293"/>
                  </a:lnTo>
                  <a:lnTo>
                    <a:pt x="676338" y="362864"/>
                  </a:lnTo>
                  <a:lnTo>
                    <a:pt x="676617" y="358876"/>
                  </a:lnTo>
                  <a:close/>
                </a:path>
                <a:path w="1042670" h="1207770">
                  <a:moveTo>
                    <a:pt x="679094" y="210007"/>
                  </a:moveTo>
                  <a:lnTo>
                    <a:pt x="676160" y="207175"/>
                  </a:lnTo>
                  <a:lnTo>
                    <a:pt x="675589" y="207683"/>
                  </a:lnTo>
                  <a:lnTo>
                    <a:pt x="674446" y="208699"/>
                  </a:lnTo>
                  <a:lnTo>
                    <a:pt x="676122" y="210820"/>
                  </a:lnTo>
                  <a:lnTo>
                    <a:pt x="676973" y="211886"/>
                  </a:lnTo>
                  <a:lnTo>
                    <a:pt x="678383" y="210642"/>
                  </a:lnTo>
                  <a:lnTo>
                    <a:pt x="679094" y="210007"/>
                  </a:lnTo>
                  <a:close/>
                </a:path>
                <a:path w="1042670" h="1207770">
                  <a:moveTo>
                    <a:pt x="681482" y="130670"/>
                  </a:moveTo>
                  <a:lnTo>
                    <a:pt x="679221" y="123151"/>
                  </a:lnTo>
                  <a:lnTo>
                    <a:pt x="678243" y="121970"/>
                  </a:lnTo>
                  <a:lnTo>
                    <a:pt x="674370" y="121640"/>
                  </a:lnTo>
                  <a:lnTo>
                    <a:pt x="675525" y="125704"/>
                  </a:lnTo>
                  <a:lnTo>
                    <a:pt x="678332" y="128333"/>
                  </a:lnTo>
                  <a:lnTo>
                    <a:pt x="681482" y="130670"/>
                  </a:lnTo>
                  <a:close/>
                </a:path>
                <a:path w="1042670" h="1207770">
                  <a:moveTo>
                    <a:pt x="704824" y="584771"/>
                  </a:moveTo>
                  <a:lnTo>
                    <a:pt x="700747" y="585863"/>
                  </a:lnTo>
                  <a:lnTo>
                    <a:pt x="700227" y="587489"/>
                  </a:lnTo>
                  <a:lnTo>
                    <a:pt x="702335" y="593090"/>
                  </a:lnTo>
                  <a:lnTo>
                    <a:pt x="703262" y="589915"/>
                  </a:lnTo>
                  <a:lnTo>
                    <a:pt x="704824" y="584771"/>
                  </a:lnTo>
                  <a:close/>
                </a:path>
                <a:path w="1042670" h="1207770">
                  <a:moveTo>
                    <a:pt x="713752" y="800125"/>
                  </a:moveTo>
                  <a:lnTo>
                    <a:pt x="713143" y="793140"/>
                  </a:lnTo>
                  <a:lnTo>
                    <a:pt x="712406" y="792162"/>
                  </a:lnTo>
                  <a:lnTo>
                    <a:pt x="708609" y="792416"/>
                  </a:lnTo>
                  <a:lnTo>
                    <a:pt x="710450" y="795159"/>
                  </a:lnTo>
                  <a:lnTo>
                    <a:pt x="713752" y="800125"/>
                  </a:lnTo>
                  <a:close/>
                </a:path>
                <a:path w="1042670" h="1207770">
                  <a:moveTo>
                    <a:pt x="727900" y="592226"/>
                  </a:moveTo>
                  <a:lnTo>
                    <a:pt x="726478" y="586917"/>
                  </a:lnTo>
                  <a:lnTo>
                    <a:pt x="725385" y="586320"/>
                  </a:lnTo>
                  <a:lnTo>
                    <a:pt x="721804" y="588403"/>
                  </a:lnTo>
                  <a:lnTo>
                    <a:pt x="727900" y="592226"/>
                  </a:lnTo>
                  <a:close/>
                </a:path>
                <a:path w="1042670" h="1207770">
                  <a:moveTo>
                    <a:pt x="734136" y="680986"/>
                  </a:moveTo>
                  <a:lnTo>
                    <a:pt x="730542" y="674547"/>
                  </a:lnTo>
                  <a:lnTo>
                    <a:pt x="729246" y="675233"/>
                  </a:lnTo>
                  <a:lnTo>
                    <a:pt x="729449" y="682599"/>
                  </a:lnTo>
                  <a:lnTo>
                    <a:pt x="734136" y="680986"/>
                  </a:lnTo>
                  <a:close/>
                </a:path>
                <a:path w="1042670" h="1207770">
                  <a:moveTo>
                    <a:pt x="745959" y="752830"/>
                  </a:moveTo>
                  <a:lnTo>
                    <a:pt x="743546" y="754570"/>
                  </a:lnTo>
                  <a:lnTo>
                    <a:pt x="738949" y="757834"/>
                  </a:lnTo>
                  <a:lnTo>
                    <a:pt x="744283" y="757796"/>
                  </a:lnTo>
                  <a:lnTo>
                    <a:pt x="744982" y="757301"/>
                  </a:lnTo>
                  <a:lnTo>
                    <a:pt x="745959" y="752830"/>
                  </a:lnTo>
                  <a:close/>
                </a:path>
                <a:path w="1042670" h="1207770">
                  <a:moveTo>
                    <a:pt x="774331" y="1047915"/>
                  </a:moveTo>
                  <a:lnTo>
                    <a:pt x="773455" y="1046010"/>
                  </a:lnTo>
                  <a:lnTo>
                    <a:pt x="772820" y="1044689"/>
                  </a:lnTo>
                  <a:lnTo>
                    <a:pt x="771994" y="1042911"/>
                  </a:lnTo>
                  <a:lnTo>
                    <a:pt x="768692" y="1044727"/>
                  </a:lnTo>
                  <a:lnTo>
                    <a:pt x="768985" y="1046327"/>
                  </a:lnTo>
                  <a:lnTo>
                    <a:pt x="771702" y="1048181"/>
                  </a:lnTo>
                  <a:lnTo>
                    <a:pt x="772807" y="1047877"/>
                  </a:lnTo>
                  <a:lnTo>
                    <a:pt x="774331" y="1047915"/>
                  </a:lnTo>
                  <a:close/>
                </a:path>
                <a:path w="1042670" h="1207770">
                  <a:moveTo>
                    <a:pt x="782205" y="883043"/>
                  </a:moveTo>
                  <a:lnTo>
                    <a:pt x="781723" y="881062"/>
                  </a:lnTo>
                  <a:lnTo>
                    <a:pt x="781253" y="879005"/>
                  </a:lnTo>
                  <a:lnTo>
                    <a:pt x="778065" y="879894"/>
                  </a:lnTo>
                  <a:lnTo>
                    <a:pt x="776363" y="880452"/>
                  </a:lnTo>
                  <a:lnTo>
                    <a:pt x="776452" y="881138"/>
                  </a:lnTo>
                  <a:lnTo>
                    <a:pt x="776427" y="881710"/>
                  </a:lnTo>
                  <a:lnTo>
                    <a:pt x="777913" y="882040"/>
                  </a:lnTo>
                  <a:lnTo>
                    <a:pt x="779449" y="882408"/>
                  </a:lnTo>
                  <a:lnTo>
                    <a:pt x="782205" y="883043"/>
                  </a:lnTo>
                  <a:close/>
                </a:path>
                <a:path w="1042670" h="1207770">
                  <a:moveTo>
                    <a:pt x="807720" y="300215"/>
                  </a:moveTo>
                  <a:lnTo>
                    <a:pt x="806348" y="291896"/>
                  </a:lnTo>
                  <a:lnTo>
                    <a:pt x="804545" y="292506"/>
                  </a:lnTo>
                  <a:lnTo>
                    <a:pt x="803275" y="292912"/>
                  </a:lnTo>
                  <a:lnTo>
                    <a:pt x="801281" y="293573"/>
                  </a:lnTo>
                  <a:lnTo>
                    <a:pt x="807720" y="300215"/>
                  </a:lnTo>
                  <a:close/>
                </a:path>
                <a:path w="1042670" h="1207770">
                  <a:moveTo>
                    <a:pt x="818121" y="64376"/>
                  </a:moveTo>
                  <a:lnTo>
                    <a:pt x="817753" y="63741"/>
                  </a:lnTo>
                  <a:lnTo>
                    <a:pt x="817194" y="62026"/>
                  </a:lnTo>
                  <a:lnTo>
                    <a:pt x="814870" y="62153"/>
                  </a:lnTo>
                  <a:lnTo>
                    <a:pt x="813054" y="62801"/>
                  </a:lnTo>
                  <a:lnTo>
                    <a:pt x="811199" y="63233"/>
                  </a:lnTo>
                  <a:lnTo>
                    <a:pt x="811466" y="64109"/>
                  </a:lnTo>
                  <a:lnTo>
                    <a:pt x="811466" y="65316"/>
                  </a:lnTo>
                  <a:lnTo>
                    <a:pt x="813066" y="66484"/>
                  </a:lnTo>
                  <a:lnTo>
                    <a:pt x="810742" y="68427"/>
                  </a:lnTo>
                  <a:lnTo>
                    <a:pt x="807618" y="67906"/>
                  </a:lnTo>
                  <a:lnTo>
                    <a:pt x="807021" y="72199"/>
                  </a:lnTo>
                  <a:lnTo>
                    <a:pt x="806234" y="75755"/>
                  </a:lnTo>
                  <a:lnTo>
                    <a:pt x="810463" y="77787"/>
                  </a:lnTo>
                  <a:lnTo>
                    <a:pt x="813650" y="75730"/>
                  </a:lnTo>
                  <a:lnTo>
                    <a:pt x="812812" y="73063"/>
                  </a:lnTo>
                  <a:lnTo>
                    <a:pt x="811809" y="70383"/>
                  </a:lnTo>
                  <a:lnTo>
                    <a:pt x="815936" y="70307"/>
                  </a:lnTo>
                  <a:lnTo>
                    <a:pt x="814438" y="66903"/>
                  </a:lnTo>
                  <a:lnTo>
                    <a:pt x="817130" y="66382"/>
                  </a:lnTo>
                  <a:lnTo>
                    <a:pt x="818121" y="64376"/>
                  </a:lnTo>
                  <a:close/>
                </a:path>
                <a:path w="1042670" h="1207770">
                  <a:moveTo>
                    <a:pt x="828522" y="197853"/>
                  </a:moveTo>
                  <a:lnTo>
                    <a:pt x="828217" y="196837"/>
                  </a:lnTo>
                  <a:lnTo>
                    <a:pt x="828154" y="195592"/>
                  </a:lnTo>
                  <a:lnTo>
                    <a:pt x="827112" y="194513"/>
                  </a:lnTo>
                  <a:lnTo>
                    <a:pt x="825779" y="195084"/>
                  </a:lnTo>
                  <a:lnTo>
                    <a:pt x="824293" y="195287"/>
                  </a:lnTo>
                  <a:lnTo>
                    <a:pt x="824979" y="196646"/>
                  </a:lnTo>
                  <a:lnTo>
                    <a:pt x="825182" y="197827"/>
                  </a:lnTo>
                  <a:lnTo>
                    <a:pt x="826516" y="198501"/>
                  </a:lnTo>
                  <a:lnTo>
                    <a:pt x="827608" y="197980"/>
                  </a:lnTo>
                  <a:lnTo>
                    <a:pt x="828522" y="197853"/>
                  </a:lnTo>
                  <a:close/>
                </a:path>
                <a:path w="1042670" h="1207770">
                  <a:moveTo>
                    <a:pt x="840143" y="979360"/>
                  </a:moveTo>
                  <a:lnTo>
                    <a:pt x="835888" y="976668"/>
                  </a:lnTo>
                  <a:lnTo>
                    <a:pt x="832548" y="974585"/>
                  </a:lnTo>
                  <a:lnTo>
                    <a:pt x="835596" y="978827"/>
                  </a:lnTo>
                  <a:lnTo>
                    <a:pt x="840143" y="979360"/>
                  </a:lnTo>
                  <a:close/>
                </a:path>
                <a:path w="1042670" h="1207770">
                  <a:moveTo>
                    <a:pt x="840574" y="451243"/>
                  </a:moveTo>
                  <a:lnTo>
                    <a:pt x="837768" y="447700"/>
                  </a:lnTo>
                  <a:lnTo>
                    <a:pt x="837603" y="442734"/>
                  </a:lnTo>
                  <a:lnTo>
                    <a:pt x="833272" y="439648"/>
                  </a:lnTo>
                  <a:lnTo>
                    <a:pt x="834263" y="450659"/>
                  </a:lnTo>
                  <a:lnTo>
                    <a:pt x="835558" y="452793"/>
                  </a:lnTo>
                  <a:lnTo>
                    <a:pt x="840574" y="451243"/>
                  </a:lnTo>
                  <a:close/>
                </a:path>
                <a:path w="1042670" h="1207770">
                  <a:moveTo>
                    <a:pt x="850277" y="186575"/>
                  </a:moveTo>
                  <a:lnTo>
                    <a:pt x="849909" y="180467"/>
                  </a:lnTo>
                  <a:lnTo>
                    <a:pt x="845096" y="183578"/>
                  </a:lnTo>
                  <a:lnTo>
                    <a:pt x="842327" y="186944"/>
                  </a:lnTo>
                  <a:lnTo>
                    <a:pt x="842772" y="193433"/>
                  </a:lnTo>
                  <a:lnTo>
                    <a:pt x="847344" y="189903"/>
                  </a:lnTo>
                  <a:lnTo>
                    <a:pt x="850277" y="186575"/>
                  </a:lnTo>
                  <a:close/>
                </a:path>
                <a:path w="1042670" h="1207770">
                  <a:moveTo>
                    <a:pt x="877125" y="981290"/>
                  </a:moveTo>
                  <a:lnTo>
                    <a:pt x="876947" y="981100"/>
                  </a:lnTo>
                  <a:lnTo>
                    <a:pt x="876528" y="980732"/>
                  </a:lnTo>
                  <a:lnTo>
                    <a:pt x="875855" y="980668"/>
                  </a:lnTo>
                  <a:lnTo>
                    <a:pt x="875271" y="980478"/>
                  </a:lnTo>
                  <a:lnTo>
                    <a:pt x="875245" y="980960"/>
                  </a:lnTo>
                  <a:lnTo>
                    <a:pt x="875004" y="981570"/>
                  </a:lnTo>
                  <a:lnTo>
                    <a:pt x="875411" y="982294"/>
                  </a:lnTo>
                  <a:lnTo>
                    <a:pt x="876046" y="982421"/>
                  </a:lnTo>
                  <a:lnTo>
                    <a:pt x="876668" y="982751"/>
                  </a:lnTo>
                  <a:lnTo>
                    <a:pt x="876782" y="982040"/>
                  </a:lnTo>
                  <a:lnTo>
                    <a:pt x="877125" y="981290"/>
                  </a:lnTo>
                  <a:close/>
                </a:path>
                <a:path w="1042670" h="1207770">
                  <a:moveTo>
                    <a:pt x="891946" y="912406"/>
                  </a:moveTo>
                  <a:lnTo>
                    <a:pt x="891844" y="912101"/>
                  </a:lnTo>
                  <a:lnTo>
                    <a:pt x="891743" y="911796"/>
                  </a:lnTo>
                  <a:lnTo>
                    <a:pt x="891641" y="911479"/>
                  </a:lnTo>
                  <a:lnTo>
                    <a:pt x="890727" y="911694"/>
                  </a:lnTo>
                  <a:lnTo>
                    <a:pt x="888860" y="912088"/>
                  </a:lnTo>
                  <a:lnTo>
                    <a:pt x="888974" y="912571"/>
                  </a:lnTo>
                  <a:lnTo>
                    <a:pt x="889101" y="913041"/>
                  </a:lnTo>
                  <a:lnTo>
                    <a:pt x="889215" y="913511"/>
                  </a:lnTo>
                  <a:lnTo>
                    <a:pt x="891032" y="912787"/>
                  </a:lnTo>
                  <a:lnTo>
                    <a:pt x="891946" y="912406"/>
                  </a:lnTo>
                  <a:close/>
                </a:path>
                <a:path w="1042670" h="1207770">
                  <a:moveTo>
                    <a:pt x="892581" y="684606"/>
                  </a:moveTo>
                  <a:lnTo>
                    <a:pt x="887361" y="683539"/>
                  </a:lnTo>
                  <a:lnTo>
                    <a:pt x="889850" y="686485"/>
                  </a:lnTo>
                  <a:lnTo>
                    <a:pt x="892581" y="684606"/>
                  </a:lnTo>
                  <a:close/>
                </a:path>
                <a:path w="1042670" h="1207770">
                  <a:moveTo>
                    <a:pt x="922223" y="1202258"/>
                  </a:moveTo>
                  <a:lnTo>
                    <a:pt x="921575" y="1201940"/>
                  </a:lnTo>
                  <a:lnTo>
                    <a:pt x="921232" y="1201661"/>
                  </a:lnTo>
                  <a:lnTo>
                    <a:pt x="920826" y="1202347"/>
                  </a:lnTo>
                  <a:lnTo>
                    <a:pt x="920381" y="1203045"/>
                  </a:lnTo>
                  <a:lnTo>
                    <a:pt x="920051" y="1203794"/>
                  </a:lnTo>
                  <a:lnTo>
                    <a:pt x="920838" y="1204264"/>
                  </a:lnTo>
                  <a:lnTo>
                    <a:pt x="921562" y="1204709"/>
                  </a:lnTo>
                  <a:lnTo>
                    <a:pt x="921854" y="1203820"/>
                  </a:lnTo>
                  <a:lnTo>
                    <a:pt x="922197" y="1203185"/>
                  </a:lnTo>
                  <a:lnTo>
                    <a:pt x="922223" y="1202524"/>
                  </a:lnTo>
                  <a:lnTo>
                    <a:pt x="922223" y="1202258"/>
                  </a:lnTo>
                  <a:close/>
                </a:path>
                <a:path w="1042670" h="1207770">
                  <a:moveTo>
                    <a:pt x="923112" y="516928"/>
                  </a:moveTo>
                  <a:lnTo>
                    <a:pt x="922883" y="511517"/>
                  </a:lnTo>
                  <a:lnTo>
                    <a:pt x="918603" y="515188"/>
                  </a:lnTo>
                  <a:lnTo>
                    <a:pt x="923112" y="516928"/>
                  </a:lnTo>
                  <a:close/>
                </a:path>
                <a:path w="1042670" h="1207770">
                  <a:moveTo>
                    <a:pt x="924166" y="1184910"/>
                  </a:moveTo>
                  <a:lnTo>
                    <a:pt x="924090" y="1184592"/>
                  </a:lnTo>
                  <a:lnTo>
                    <a:pt x="924039" y="1184300"/>
                  </a:lnTo>
                  <a:lnTo>
                    <a:pt x="923963" y="1183995"/>
                  </a:lnTo>
                  <a:lnTo>
                    <a:pt x="922210" y="1184376"/>
                  </a:lnTo>
                  <a:lnTo>
                    <a:pt x="921321" y="1184579"/>
                  </a:lnTo>
                  <a:lnTo>
                    <a:pt x="921461" y="1185189"/>
                  </a:lnTo>
                  <a:lnTo>
                    <a:pt x="921512" y="1185481"/>
                  </a:lnTo>
                  <a:lnTo>
                    <a:pt x="923277" y="1185113"/>
                  </a:lnTo>
                  <a:lnTo>
                    <a:pt x="924166" y="1184910"/>
                  </a:lnTo>
                  <a:close/>
                </a:path>
                <a:path w="1042670" h="1207770">
                  <a:moveTo>
                    <a:pt x="927303" y="1205598"/>
                  </a:moveTo>
                  <a:lnTo>
                    <a:pt x="926477" y="1205242"/>
                  </a:lnTo>
                  <a:lnTo>
                    <a:pt x="925601" y="1204772"/>
                  </a:lnTo>
                  <a:lnTo>
                    <a:pt x="925055" y="1205509"/>
                  </a:lnTo>
                  <a:lnTo>
                    <a:pt x="924775" y="1206246"/>
                  </a:lnTo>
                  <a:lnTo>
                    <a:pt x="924445" y="1206957"/>
                  </a:lnTo>
                  <a:lnTo>
                    <a:pt x="924928" y="1207096"/>
                  </a:lnTo>
                  <a:lnTo>
                    <a:pt x="925512" y="1207465"/>
                  </a:lnTo>
                  <a:lnTo>
                    <a:pt x="926350" y="1206944"/>
                  </a:lnTo>
                  <a:lnTo>
                    <a:pt x="926706" y="1206296"/>
                  </a:lnTo>
                  <a:lnTo>
                    <a:pt x="927303" y="1205598"/>
                  </a:lnTo>
                  <a:close/>
                </a:path>
                <a:path w="1042670" h="1207770">
                  <a:moveTo>
                    <a:pt x="940435" y="801674"/>
                  </a:moveTo>
                  <a:lnTo>
                    <a:pt x="939990" y="801497"/>
                  </a:lnTo>
                  <a:lnTo>
                    <a:pt x="939088" y="801103"/>
                  </a:lnTo>
                  <a:lnTo>
                    <a:pt x="936307" y="807059"/>
                  </a:lnTo>
                  <a:lnTo>
                    <a:pt x="934897" y="810006"/>
                  </a:lnTo>
                  <a:lnTo>
                    <a:pt x="939215" y="808609"/>
                  </a:lnTo>
                  <a:lnTo>
                    <a:pt x="940244" y="805383"/>
                  </a:lnTo>
                  <a:lnTo>
                    <a:pt x="940435" y="801674"/>
                  </a:lnTo>
                  <a:close/>
                </a:path>
                <a:path w="1042670" h="1207770">
                  <a:moveTo>
                    <a:pt x="957846" y="330022"/>
                  </a:moveTo>
                  <a:lnTo>
                    <a:pt x="957338" y="328841"/>
                  </a:lnTo>
                  <a:lnTo>
                    <a:pt x="957199" y="327939"/>
                  </a:lnTo>
                  <a:lnTo>
                    <a:pt x="956208" y="328295"/>
                  </a:lnTo>
                  <a:lnTo>
                    <a:pt x="955027" y="328434"/>
                  </a:lnTo>
                  <a:lnTo>
                    <a:pt x="954303" y="329107"/>
                  </a:lnTo>
                  <a:lnTo>
                    <a:pt x="953884" y="329488"/>
                  </a:lnTo>
                  <a:lnTo>
                    <a:pt x="954163" y="330682"/>
                  </a:lnTo>
                  <a:lnTo>
                    <a:pt x="954087" y="332346"/>
                  </a:lnTo>
                  <a:lnTo>
                    <a:pt x="955725" y="331520"/>
                  </a:lnTo>
                  <a:lnTo>
                    <a:pt x="956957" y="331279"/>
                  </a:lnTo>
                  <a:lnTo>
                    <a:pt x="957503" y="330542"/>
                  </a:lnTo>
                  <a:lnTo>
                    <a:pt x="957846" y="330022"/>
                  </a:lnTo>
                  <a:close/>
                </a:path>
                <a:path w="1042670" h="1207770">
                  <a:moveTo>
                    <a:pt x="983259" y="269544"/>
                  </a:moveTo>
                  <a:lnTo>
                    <a:pt x="982002" y="267779"/>
                  </a:lnTo>
                  <a:lnTo>
                    <a:pt x="980554" y="267169"/>
                  </a:lnTo>
                  <a:lnTo>
                    <a:pt x="978623" y="269316"/>
                  </a:lnTo>
                  <a:lnTo>
                    <a:pt x="978877" y="270789"/>
                  </a:lnTo>
                  <a:lnTo>
                    <a:pt x="981075" y="272249"/>
                  </a:lnTo>
                  <a:lnTo>
                    <a:pt x="982332" y="271411"/>
                  </a:lnTo>
                  <a:lnTo>
                    <a:pt x="983259" y="269544"/>
                  </a:lnTo>
                  <a:close/>
                </a:path>
                <a:path w="1042670" h="1207770">
                  <a:moveTo>
                    <a:pt x="985139" y="246202"/>
                  </a:moveTo>
                  <a:lnTo>
                    <a:pt x="982599" y="246748"/>
                  </a:lnTo>
                  <a:lnTo>
                    <a:pt x="979258" y="247459"/>
                  </a:lnTo>
                  <a:lnTo>
                    <a:pt x="979385" y="248031"/>
                  </a:lnTo>
                  <a:lnTo>
                    <a:pt x="979538" y="248602"/>
                  </a:lnTo>
                  <a:lnTo>
                    <a:pt x="979652" y="249174"/>
                  </a:lnTo>
                  <a:lnTo>
                    <a:pt x="981430" y="249008"/>
                  </a:lnTo>
                  <a:lnTo>
                    <a:pt x="983627" y="250101"/>
                  </a:lnTo>
                  <a:lnTo>
                    <a:pt x="985139" y="246202"/>
                  </a:lnTo>
                  <a:close/>
                </a:path>
                <a:path w="1042670" h="1207770">
                  <a:moveTo>
                    <a:pt x="1020546" y="714476"/>
                  </a:moveTo>
                  <a:lnTo>
                    <a:pt x="1019810" y="713282"/>
                  </a:lnTo>
                  <a:lnTo>
                    <a:pt x="1019543" y="712266"/>
                  </a:lnTo>
                  <a:lnTo>
                    <a:pt x="1018705" y="712673"/>
                  </a:lnTo>
                  <a:lnTo>
                    <a:pt x="1017485" y="712876"/>
                  </a:lnTo>
                  <a:lnTo>
                    <a:pt x="1017117" y="713549"/>
                  </a:lnTo>
                  <a:lnTo>
                    <a:pt x="1016698" y="714387"/>
                  </a:lnTo>
                  <a:lnTo>
                    <a:pt x="1016977" y="715581"/>
                  </a:lnTo>
                  <a:lnTo>
                    <a:pt x="1016939" y="717613"/>
                  </a:lnTo>
                  <a:lnTo>
                    <a:pt x="1018628" y="716508"/>
                  </a:lnTo>
                  <a:lnTo>
                    <a:pt x="1019962" y="716076"/>
                  </a:lnTo>
                  <a:lnTo>
                    <a:pt x="1020254" y="715289"/>
                  </a:lnTo>
                  <a:lnTo>
                    <a:pt x="1020546" y="714476"/>
                  </a:lnTo>
                  <a:close/>
                </a:path>
                <a:path w="1042670" h="1207770">
                  <a:moveTo>
                    <a:pt x="1025918" y="777074"/>
                  </a:moveTo>
                  <a:lnTo>
                    <a:pt x="1025791" y="773404"/>
                  </a:lnTo>
                  <a:lnTo>
                    <a:pt x="1020102" y="774636"/>
                  </a:lnTo>
                  <a:lnTo>
                    <a:pt x="1021638" y="778662"/>
                  </a:lnTo>
                  <a:lnTo>
                    <a:pt x="1025918" y="777074"/>
                  </a:lnTo>
                  <a:close/>
                </a:path>
                <a:path w="1042670" h="1207770">
                  <a:moveTo>
                    <a:pt x="1036726" y="722312"/>
                  </a:moveTo>
                  <a:lnTo>
                    <a:pt x="1033106" y="720153"/>
                  </a:lnTo>
                  <a:lnTo>
                    <a:pt x="1029093" y="720001"/>
                  </a:lnTo>
                  <a:lnTo>
                    <a:pt x="1025080" y="719759"/>
                  </a:lnTo>
                  <a:lnTo>
                    <a:pt x="1024775" y="721080"/>
                  </a:lnTo>
                  <a:lnTo>
                    <a:pt x="1036294" y="723988"/>
                  </a:lnTo>
                  <a:lnTo>
                    <a:pt x="1036726" y="722312"/>
                  </a:lnTo>
                  <a:close/>
                </a:path>
                <a:path w="1042670" h="1207770">
                  <a:moveTo>
                    <a:pt x="1036942" y="367512"/>
                  </a:moveTo>
                  <a:lnTo>
                    <a:pt x="1034300" y="365188"/>
                  </a:lnTo>
                  <a:lnTo>
                    <a:pt x="1033716" y="366636"/>
                  </a:lnTo>
                  <a:lnTo>
                    <a:pt x="1032129" y="368033"/>
                  </a:lnTo>
                  <a:lnTo>
                    <a:pt x="1033792" y="369824"/>
                  </a:lnTo>
                  <a:lnTo>
                    <a:pt x="1036942" y="367512"/>
                  </a:lnTo>
                  <a:close/>
                </a:path>
                <a:path w="1042670" h="1207770">
                  <a:moveTo>
                    <a:pt x="1042428" y="693293"/>
                  </a:moveTo>
                  <a:lnTo>
                    <a:pt x="1036599" y="689648"/>
                  </a:lnTo>
                  <a:lnTo>
                    <a:pt x="1038821" y="695604"/>
                  </a:lnTo>
                  <a:lnTo>
                    <a:pt x="1042428" y="6932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56">
              <a:extLst>
                <a:ext uri="{FF2B5EF4-FFF2-40B4-BE49-F238E27FC236}">
                  <a16:creationId xmlns:a16="http://schemas.microsoft.com/office/drawing/2014/main" id="{B34127CA-EBD6-9C5C-D8B5-5D5D1896B424}"/>
                </a:ext>
              </a:extLst>
            </p:cNvPr>
            <p:cNvSpPr/>
            <p:nvPr/>
          </p:nvSpPr>
          <p:spPr>
            <a:xfrm>
              <a:off x="3506586" y="4109130"/>
              <a:ext cx="866406" cy="739465"/>
            </a:xfrm>
            <a:custGeom>
              <a:avLst/>
              <a:gdLst/>
              <a:ahLst/>
              <a:cxnLst/>
              <a:rect l="l" t="t" r="r" b="b"/>
              <a:pathLst>
                <a:path w="1113790" h="1081404">
                  <a:moveTo>
                    <a:pt x="1993" y="628561"/>
                  </a:moveTo>
                  <a:lnTo>
                    <a:pt x="1955" y="627621"/>
                  </a:lnTo>
                  <a:lnTo>
                    <a:pt x="1714" y="626618"/>
                  </a:lnTo>
                  <a:lnTo>
                    <a:pt x="241" y="626643"/>
                  </a:lnTo>
                  <a:lnTo>
                    <a:pt x="50" y="627595"/>
                  </a:lnTo>
                  <a:lnTo>
                    <a:pt x="50" y="628497"/>
                  </a:lnTo>
                  <a:lnTo>
                    <a:pt x="0" y="629666"/>
                  </a:lnTo>
                  <a:lnTo>
                    <a:pt x="939" y="629577"/>
                  </a:lnTo>
                  <a:lnTo>
                    <a:pt x="1905" y="629539"/>
                  </a:lnTo>
                  <a:lnTo>
                    <a:pt x="1993" y="628561"/>
                  </a:lnTo>
                  <a:close/>
                </a:path>
                <a:path w="1113790" h="1081404">
                  <a:moveTo>
                    <a:pt x="11760" y="743178"/>
                  </a:moveTo>
                  <a:lnTo>
                    <a:pt x="11747" y="742530"/>
                  </a:lnTo>
                  <a:lnTo>
                    <a:pt x="10248" y="742645"/>
                  </a:lnTo>
                  <a:lnTo>
                    <a:pt x="8775" y="742759"/>
                  </a:lnTo>
                  <a:lnTo>
                    <a:pt x="7315" y="742886"/>
                  </a:lnTo>
                  <a:lnTo>
                    <a:pt x="7277" y="743242"/>
                  </a:lnTo>
                  <a:lnTo>
                    <a:pt x="7277" y="744016"/>
                  </a:lnTo>
                  <a:lnTo>
                    <a:pt x="10287" y="744321"/>
                  </a:lnTo>
                  <a:lnTo>
                    <a:pt x="11760" y="744461"/>
                  </a:lnTo>
                  <a:lnTo>
                    <a:pt x="11760" y="743178"/>
                  </a:lnTo>
                  <a:close/>
                </a:path>
                <a:path w="1113790" h="1081404">
                  <a:moveTo>
                    <a:pt x="36029" y="557225"/>
                  </a:moveTo>
                  <a:lnTo>
                    <a:pt x="35763" y="555637"/>
                  </a:lnTo>
                  <a:lnTo>
                    <a:pt x="33185" y="554812"/>
                  </a:lnTo>
                  <a:lnTo>
                    <a:pt x="32232" y="557390"/>
                  </a:lnTo>
                  <a:lnTo>
                    <a:pt x="33299" y="558571"/>
                  </a:lnTo>
                  <a:lnTo>
                    <a:pt x="35585" y="559790"/>
                  </a:lnTo>
                  <a:lnTo>
                    <a:pt x="36029" y="557225"/>
                  </a:lnTo>
                  <a:close/>
                </a:path>
                <a:path w="1113790" h="1081404">
                  <a:moveTo>
                    <a:pt x="103403" y="855408"/>
                  </a:moveTo>
                  <a:lnTo>
                    <a:pt x="103238" y="852944"/>
                  </a:lnTo>
                  <a:lnTo>
                    <a:pt x="102311" y="852081"/>
                  </a:lnTo>
                  <a:lnTo>
                    <a:pt x="99656" y="852500"/>
                  </a:lnTo>
                  <a:lnTo>
                    <a:pt x="100164" y="854684"/>
                  </a:lnTo>
                  <a:lnTo>
                    <a:pt x="100850" y="855840"/>
                  </a:lnTo>
                  <a:lnTo>
                    <a:pt x="103403" y="855408"/>
                  </a:lnTo>
                  <a:close/>
                </a:path>
                <a:path w="1113790" h="1081404">
                  <a:moveTo>
                    <a:pt x="135331" y="806678"/>
                  </a:moveTo>
                  <a:lnTo>
                    <a:pt x="133934" y="806196"/>
                  </a:lnTo>
                  <a:lnTo>
                    <a:pt x="133337" y="807250"/>
                  </a:lnTo>
                  <a:lnTo>
                    <a:pt x="132918" y="808304"/>
                  </a:lnTo>
                  <a:lnTo>
                    <a:pt x="132461" y="809332"/>
                  </a:lnTo>
                  <a:lnTo>
                    <a:pt x="133159" y="809599"/>
                  </a:lnTo>
                  <a:lnTo>
                    <a:pt x="134505" y="810120"/>
                  </a:lnTo>
                  <a:lnTo>
                    <a:pt x="134797" y="809002"/>
                  </a:lnTo>
                  <a:lnTo>
                    <a:pt x="135140" y="807910"/>
                  </a:lnTo>
                  <a:lnTo>
                    <a:pt x="135331" y="806678"/>
                  </a:lnTo>
                  <a:close/>
                </a:path>
                <a:path w="1113790" h="1081404">
                  <a:moveTo>
                    <a:pt x="138023" y="607529"/>
                  </a:moveTo>
                  <a:lnTo>
                    <a:pt x="132867" y="605713"/>
                  </a:lnTo>
                  <a:lnTo>
                    <a:pt x="134378" y="608431"/>
                  </a:lnTo>
                  <a:lnTo>
                    <a:pt x="135394" y="609257"/>
                  </a:lnTo>
                  <a:lnTo>
                    <a:pt x="138023" y="607529"/>
                  </a:lnTo>
                  <a:close/>
                </a:path>
                <a:path w="1113790" h="1081404">
                  <a:moveTo>
                    <a:pt x="143751" y="752436"/>
                  </a:moveTo>
                  <a:lnTo>
                    <a:pt x="142633" y="752386"/>
                  </a:lnTo>
                  <a:lnTo>
                    <a:pt x="141490" y="752335"/>
                  </a:lnTo>
                  <a:lnTo>
                    <a:pt x="140360" y="752297"/>
                  </a:lnTo>
                  <a:lnTo>
                    <a:pt x="140335" y="752817"/>
                  </a:lnTo>
                  <a:lnTo>
                    <a:pt x="140309" y="753338"/>
                  </a:lnTo>
                  <a:lnTo>
                    <a:pt x="140271" y="753872"/>
                  </a:lnTo>
                  <a:lnTo>
                    <a:pt x="141338" y="753935"/>
                  </a:lnTo>
                  <a:lnTo>
                    <a:pt x="142405" y="754049"/>
                  </a:lnTo>
                  <a:lnTo>
                    <a:pt x="143471" y="753999"/>
                  </a:lnTo>
                  <a:lnTo>
                    <a:pt x="143598" y="753986"/>
                  </a:lnTo>
                  <a:lnTo>
                    <a:pt x="143662" y="752983"/>
                  </a:lnTo>
                  <a:lnTo>
                    <a:pt x="143751" y="752436"/>
                  </a:lnTo>
                  <a:close/>
                </a:path>
                <a:path w="1113790" h="1081404">
                  <a:moveTo>
                    <a:pt x="154927" y="158851"/>
                  </a:moveTo>
                  <a:lnTo>
                    <a:pt x="154444" y="157734"/>
                  </a:lnTo>
                  <a:lnTo>
                    <a:pt x="153581" y="157734"/>
                  </a:lnTo>
                  <a:lnTo>
                    <a:pt x="152666" y="157873"/>
                  </a:lnTo>
                  <a:lnTo>
                    <a:pt x="152273" y="158330"/>
                  </a:lnTo>
                  <a:lnTo>
                    <a:pt x="151828" y="158864"/>
                  </a:lnTo>
                  <a:lnTo>
                    <a:pt x="151828" y="159778"/>
                  </a:lnTo>
                  <a:lnTo>
                    <a:pt x="151650" y="160528"/>
                  </a:lnTo>
                  <a:lnTo>
                    <a:pt x="152755" y="160528"/>
                  </a:lnTo>
                  <a:lnTo>
                    <a:pt x="153314" y="160553"/>
                  </a:lnTo>
                  <a:lnTo>
                    <a:pt x="153822" y="160121"/>
                  </a:lnTo>
                  <a:lnTo>
                    <a:pt x="154508" y="159766"/>
                  </a:lnTo>
                  <a:lnTo>
                    <a:pt x="154749" y="159219"/>
                  </a:lnTo>
                  <a:lnTo>
                    <a:pt x="154927" y="158851"/>
                  </a:lnTo>
                  <a:close/>
                </a:path>
                <a:path w="1113790" h="1081404">
                  <a:moveTo>
                    <a:pt x="165201" y="454901"/>
                  </a:moveTo>
                  <a:lnTo>
                    <a:pt x="164236" y="454926"/>
                  </a:lnTo>
                  <a:lnTo>
                    <a:pt x="163233" y="454952"/>
                  </a:lnTo>
                  <a:lnTo>
                    <a:pt x="162280" y="454990"/>
                  </a:lnTo>
                  <a:lnTo>
                    <a:pt x="162280" y="455345"/>
                  </a:lnTo>
                  <a:lnTo>
                    <a:pt x="162255" y="455714"/>
                  </a:lnTo>
                  <a:lnTo>
                    <a:pt x="162242" y="456069"/>
                  </a:lnTo>
                  <a:lnTo>
                    <a:pt x="164122" y="456298"/>
                  </a:lnTo>
                  <a:lnTo>
                    <a:pt x="165074" y="456387"/>
                  </a:lnTo>
                  <a:lnTo>
                    <a:pt x="165112" y="455891"/>
                  </a:lnTo>
                  <a:lnTo>
                    <a:pt x="165138" y="455396"/>
                  </a:lnTo>
                  <a:lnTo>
                    <a:pt x="165201" y="454901"/>
                  </a:lnTo>
                  <a:close/>
                </a:path>
                <a:path w="1113790" h="1081404">
                  <a:moveTo>
                    <a:pt x="179235" y="761720"/>
                  </a:moveTo>
                  <a:lnTo>
                    <a:pt x="176695" y="762812"/>
                  </a:lnTo>
                  <a:lnTo>
                    <a:pt x="175323" y="763384"/>
                  </a:lnTo>
                  <a:lnTo>
                    <a:pt x="176987" y="765251"/>
                  </a:lnTo>
                  <a:lnTo>
                    <a:pt x="178269" y="766686"/>
                  </a:lnTo>
                  <a:lnTo>
                    <a:pt x="178663" y="764654"/>
                  </a:lnTo>
                  <a:lnTo>
                    <a:pt x="178879" y="763524"/>
                  </a:lnTo>
                  <a:lnTo>
                    <a:pt x="179235" y="761720"/>
                  </a:lnTo>
                  <a:close/>
                </a:path>
                <a:path w="1113790" h="1081404">
                  <a:moveTo>
                    <a:pt x="206959" y="515378"/>
                  </a:moveTo>
                  <a:lnTo>
                    <a:pt x="206756" y="514426"/>
                  </a:lnTo>
                  <a:lnTo>
                    <a:pt x="206794" y="513765"/>
                  </a:lnTo>
                  <a:lnTo>
                    <a:pt x="206082" y="513753"/>
                  </a:lnTo>
                  <a:lnTo>
                    <a:pt x="205168" y="513473"/>
                  </a:lnTo>
                  <a:lnTo>
                    <a:pt x="204685" y="513791"/>
                  </a:lnTo>
                  <a:lnTo>
                    <a:pt x="204254" y="514057"/>
                  </a:lnTo>
                  <a:lnTo>
                    <a:pt x="204228" y="515023"/>
                  </a:lnTo>
                  <a:lnTo>
                    <a:pt x="203860" y="516293"/>
                  </a:lnTo>
                  <a:lnTo>
                    <a:pt x="205219" y="516013"/>
                  </a:lnTo>
                  <a:lnTo>
                    <a:pt x="206133" y="516115"/>
                  </a:lnTo>
                  <a:lnTo>
                    <a:pt x="206959" y="515378"/>
                  </a:lnTo>
                  <a:close/>
                </a:path>
                <a:path w="1113790" h="1081404">
                  <a:moveTo>
                    <a:pt x="213931" y="876973"/>
                  </a:moveTo>
                  <a:lnTo>
                    <a:pt x="212890" y="876452"/>
                  </a:lnTo>
                  <a:lnTo>
                    <a:pt x="210820" y="875436"/>
                  </a:lnTo>
                  <a:lnTo>
                    <a:pt x="210553" y="875919"/>
                  </a:lnTo>
                  <a:lnTo>
                    <a:pt x="210299" y="876388"/>
                  </a:lnTo>
                  <a:lnTo>
                    <a:pt x="210045" y="876896"/>
                  </a:lnTo>
                  <a:lnTo>
                    <a:pt x="211213" y="877265"/>
                  </a:lnTo>
                  <a:lnTo>
                    <a:pt x="212382" y="877608"/>
                  </a:lnTo>
                  <a:lnTo>
                    <a:pt x="213550" y="877976"/>
                  </a:lnTo>
                  <a:lnTo>
                    <a:pt x="213664" y="877633"/>
                  </a:lnTo>
                  <a:lnTo>
                    <a:pt x="213931" y="876973"/>
                  </a:lnTo>
                  <a:close/>
                </a:path>
                <a:path w="1113790" h="1081404">
                  <a:moveTo>
                    <a:pt x="224701" y="472871"/>
                  </a:moveTo>
                  <a:lnTo>
                    <a:pt x="221919" y="471119"/>
                  </a:lnTo>
                  <a:lnTo>
                    <a:pt x="221589" y="471538"/>
                  </a:lnTo>
                  <a:lnTo>
                    <a:pt x="221284" y="471970"/>
                  </a:lnTo>
                  <a:lnTo>
                    <a:pt x="220980" y="472414"/>
                  </a:lnTo>
                  <a:lnTo>
                    <a:pt x="221830" y="473151"/>
                  </a:lnTo>
                  <a:lnTo>
                    <a:pt x="222681" y="473862"/>
                  </a:lnTo>
                  <a:lnTo>
                    <a:pt x="223558" y="474611"/>
                  </a:lnTo>
                  <a:lnTo>
                    <a:pt x="224701" y="472871"/>
                  </a:lnTo>
                  <a:close/>
                </a:path>
                <a:path w="1113790" h="1081404">
                  <a:moveTo>
                    <a:pt x="232257" y="361073"/>
                  </a:moveTo>
                  <a:lnTo>
                    <a:pt x="231419" y="358101"/>
                  </a:lnTo>
                  <a:lnTo>
                    <a:pt x="230733" y="355752"/>
                  </a:lnTo>
                  <a:lnTo>
                    <a:pt x="229527" y="358724"/>
                  </a:lnTo>
                  <a:lnTo>
                    <a:pt x="229260" y="360083"/>
                  </a:lnTo>
                  <a:lnTo>
                    <a:pt x="232257" y="361073"/>
                  </a:lnTo>
                  <a:close/>
                </a:path>
                <a:path w="1113790" h="1081404">
                  <a:moveTo>
                    <a:pt x="235064" y="484657"/>
                  </a:moveTo>
                  <a:lnTo>
                    <a:pt x="233997" y="483692"/>
                  </a:lnTo>
                  <a:lnTo>
                    <a:pt x="231902" y="481749"/>
                  </a:lnTo>
                  <a:lnTo>
                    <a:pt x="231267" y="482409"/>
                  </a:lnTo>
                  <a:lnTo>
                    <a:pt x="230974" y="482752"/>
                  </a:lnTo>
                  <a:lnTo>
                    <a:pt x="232067" y="483743"/>
                  </a:lnTo>
                  <a:lnTo>
                    <a:pt x="234226" y="485749"/>
                  </a:lnTo>
                  <a:lnTo>
                    <a:pt x="234797" y="485025"/>
                  </a:lnTo>
                  <a:lnTo>
                    <a:pt x="235064" y="484657"/>
                  </a:lnTo>
                  <a:close/>
                </a:path>
                <a:path w="1113790" h="1081404">
                  <a:moveTo>
                    <a:pt x="237109" y="233832"/>
                  </a:moveTo>
                  <a:lnTo>
                    <a:pt x="236601" y="233108"/>
                  </a:lnTo>
                  <a:lnTo>
                    <a:pt x="235546" y="233527"/>
                  </a:lnTo>
                  <a:lnTo>
                    <a:pt x="233464" y="234365"/>
                  </a:lnTo>
                  <a:lnTo>
                    <a:pt x="233553" y="234924"/>
                  </a:lnTo>
                  <a:lnTo>
                    <a:pt x="233603" y="235216"/>
                  </a:lnTo>
                  <a:lnTo>
                    <a:pt x="234251" y="235305"/>
                  </a:lnTo>
                  <a:lnTo>
                    <a:pt x="235026" y="235661"/>
                  </a:lnTo>
                  <a:lnTo>
                    <a:pt x="235546" y="235419"/>
                  </a:lnTo>
                  <a:lnTo>
                    <a:pt x="236169" y="235140"/>
                  </a:lnTo>
                  <a:lnTo>
                    <a:pt x="236613" y="234365"/>
                  </a:lnTo>
                  <a:lnTo>
                    <a:pt x="237109" y="233832"/>
                  </a:lnTo>
                  <a:close/>
                </a:path>
                <a:path w="1113790" h="1081404">
                  <a:moveTo>
                    <a:pt x="267690" y="201409"/>
                  </a:moveTo>
                  <a:lnTo>
                    <a:pt x="267322" y="201383"/>
                  </a:lnTo>
                  <a:lnTo>
                    <a:pt x="266954" y="201358"/>
                  </a:lnTo>
                  <a:lnTo>
                    <a:pt x="266573" y="201333"/>
                  </a:lnTo>
                  <a:lnTo>
                    <a:pt x="266433" y="203301"/>
                  </a:lnTo>
                  <a:lnTo>
                    <a:pt x="266344" y="204304"/>
                  </a:lnTo>
                  <a:lnTo>
                    <a:pt x="266738" y="204317"/>
                  </a:lnTo>
                  <a:lnTo>
                    <a:pt x="267474" y="204381"/>
                  </a:lnTo>
                  <a:lnTo>
                    <a:pt x="267589" y="203377"/>
                  </a:lnTo>
                  <a:lnTo>
                    <a:pt x="267639" y="202399"/>
                  </a:lnTo>
                  <a:lnTo>
                    <a:pt x="267690" y="201409"/>
                  </a:lnTo>
                  <a:close/>
                </a:path>
                <a:path w="1113790" h="1081404">
                  <a:moveTo>
                    <a:pt x="271627" y="95237"/>
                  </a:moveTo>
                  <a:lnTo>
                    <a:pt x="267042" y="95846"/>
                  </a:lnTo>
                  <a:lnTo>
                    <a:pt x="268960" y="98221"/>
                  </a:lnTo>
                  <a:lnTo>
                    <a:pt x="270230" y="98094"/>
                  </a:lnTo>
                  <a:lnTo>
                    <a:pt x="271627" y="95237"/>
                  </a:lnTo>
                  <a:close/>
                </a:path>
                <a:path w="1113790" h="1081404">
                  <a:moveTo>
                    <a:pt x="281533" y="341325"/>
                  </a:moveTo>
                  <a:lnTo>
                    <a:pt x="280174" y="340995"/>
                  </a:lnTo>
                  <a:lnTo>
                    <a:pt x="278828" y="340639"/>
                  </a:lnTo>
                  <a:lnTo>
                    <a:pt x="277444" y="340309"/>
                  </a:lnTo>
                  <a:lnTo>
                    <a:pt x="277304" y="340639"/>
                  </a:lnTo>
                  <a:lnTo>
                    <a:pt x="277164" y="340944"/>
                  </a:lnTo>
                  <a:lnTo>
                    <a:pt x="277012" y="341261"/>
                  </a:lnTo>
                  <a:lnTo>
                    <a:pt x="281279" y="342430"/>
                  </a:lnTo>
                  <a:lnTo>
                    <a:pt x="281368" y="342061"/>
                  </a:lnTo>
                  <a:lnTo>
                    <a:pt x="281457" y="341706"/>
                  </a:lnTo>
                  <a:lnTo>
                    <a:pt x="281533" y="341325"/>
                  </a:lnTo>
                  <a:close/>
                </a:path>
                <a:path w="1113790" h="1081404">
                  <a:moveTo>
                    <a:pt x="285165" y="951433"/>
                  </a:moveTo>
                  <a:lnTo>
                    <a:pt x="283425" y="951433"/>
                  </a:lnTo>
                  <a:lnTo>
                    <a:pt x="282930" y="953427"/>
                  </a:lnTo>
                  <a:lnTo>
                    <a:pt x="282346" y="955433"/>
                  </a:lnTo>
                  <a:lnTo>
                    <a:pt x="284962" y="958494"/>
                  </a:lnTo>
                  <a:lnTo>
                    <a:pt x="285038" y="955268"/>
                  </a:lnTo>
                  <a:lnTo>
                    <a:pt x="285115" y="953350"/>
                  </a:lnTo>
                  <a:lnTo>
                    <a:pt x="285165" y="951433"/>
                  </a:lnTo>
                  <a:close/>
                </a:path>
                <a:path w="1113790" h="1081404">
                  <a:moveTo>
                    <a:pt x="303123" y="536930"/>
                  </a:moveTo>
                  <a:lnTo>
                    <a:pt x="300926" y="534162"/>
                  </a:lnTo>
                  <a:lnTo>
                    <a:pt x="299580" y="535089"/>
                  </a:lnTo>
                  <a:lnTo>
                    <a:pt x="298348" y="536206"/>
                  </a:lnTo>
                  <a:lnTo>
                    <a:pt x="298183" y="536333"/>
                  </a:lnTo>
                  <a:lnTo>
                    <a:pt x="298373" y="536867"/>
                  </a:lnTo>
                  <a:lnTo>
                    <a:pt x="298462" y="537591"/>
                  </a:lnTo>
                  <a:lnTo>
                    <a:pt x="299770" y="537400"/>
                  </a:lnTo>
                  <a:lnTo>
                    <a:pt x="303123" y="536930"/>
                  </a:lnTo>
                  <a:close/>
                </a:path>
                <a:path w="1113790" h="1081404">
                  <a:moveTo>
                    <a:pt x="332790" y="503580"/>
                  </a:moveTo>
                  <a:lnTo>
                    <a:pt x="331812" y="503085"/>
                  </a:lnTo>
                  <a:lnTo>
                    <a:pt x="330860" y="502602"/>
                  </a:lnTo>
                  <a:lnTo>
                    <a:pt x="329882" y="502094"/>
                  </a:lnTo>
                  <a:lnTo>
                    <a:pt x="329717" y="502386"/>
                  </a:lnTo>
                  <a:lnTo>
                    <a:pt x="329399" y="502945"/>
                  </a:lnTo>
                  <a:lnTo>
                    <a:pt x="330339" y="503516"/>
                  </a:lnTo>
                  <a:lnTo>
                    <a:pt x="331241" y="504101"/>
                  </a:lnTo>
                  <a:lnTo>
                    <a:pt x="332168" y="504672"/>
                  </a:lnTo>
                  <a:lnTo>
                    <a:pt x="332371" y="504304"/>
                  </a:lnTo>
                  <a:lnTo>
                    <a:pt x="332574" y="503936"/>
                  </a:lnTo>
                  <a:lnTo>
                    <a:pt x="332790" y="503580"/>
                  </a:lnTo>
                  <a:close/>
                </a:path>
                <a:path w="1113790" h="1081404">
                  <a:moveTo>
                    <a:pt x="337578" y="248970"/>
                  </a:moveTo>
                  <a:lnTo>
                    <a:pt x="336562" y="247637"/>
                  </a:lnTo>
                  <a:lnTo>
                    <a:pt x="335495" y="246291"/>
                  </a:lnTo>
                  <a:lnTo>
                    <a:pt x="334479" y="244983"/>
                  </a:lnTo>
                  <a:lnTo>
                    <a:pt x="333489" y="245643"/>
                  </a:lnTo>
                  <a:lnTo>
                    <a:pt x="335292" y="248462"/>
                  </a:lnTo>
                  <a:lnTo>
                    <a:pt x="336194" y="249885"/>
                  </a:lnTo>
                  <a:lnTo>
                    <a:pt x="336651" y="249567"/>
                  </a:lnTo>
                  <a:lnTo>
                    <a:pt x="337578" y="248970"/>
                  </a:lnTo>
                  <a:close/>
                </a:path>
                <a:path w="1113790" h="1081404">
                  <a:moveTo>
                    <a:pt x="341528" y="75438"/>
                  </a:moveTo>
                  <a:lnTo>
                    <a:pt x="338505" y="72224"/>
                  </a:lnTo>
                  <a:lnTo>
                    <a:pt x="338213" y="72504"/>
                  </a:lnTo>
                  <a:lnTo>
                    <a:pt x="337642" y="73088"/>
                  </a:lnTo>
                  <a:lnTo>
                    <a:pt x="340664" y="76301"/>
                  </a:lnTo>
                  <a:lnTo>
                    <a:pt x="341249" y="75730"/>
                  </a:lnTo>
                  <a:lnTo>
                    <a:pt x="341528" y="75438"/>
                  </a:lnTo>
                  <a:close/>
                </a:path>
                <a:path w="1113790" h="1081404">
                  <a:moveTo>
                    <a:pt x="366217" y="954544"/>
                  </a:moveTo>
                  <a:lnTo>
                    <a:pt x="364528" y="952411"/>
                  </a:lnTo>
                  <a:lnTo>
                    <a:pt x="363639" y="951268"/>
                  </a:lnTo>
                  <a:lnTo>
                    <a:pt x="362762" y="950137"/>
                  </a:lnTo>
                  <a:lnTo>
                    <a:pt x="362839" y="953084"/>
                  </a:lnTo>
                  <a:lnTo>
                    <a:pt x="366217" y="954544"/>
                  </a:lnTo>
                  <a:close/>
                </a:path>
                <a:path w="1113790" h="1081404">
                  <a:moveTo>
                    <a:pt x="374789" y="194957"/>
                  </a:moveTo>
                  <a:lnTo>
                    <a:pt x="374421" y="194233"/>
                  </a:lnTo>
                  <a:lnTo>
                    <a:pt x="374332" y="193675"/>
                  </a:lnTo>
                  <a:lnTo>
                    <a:pt x="373608" y="193852"/>
                  </a:lnTo>
                  <a:lnTo>
                    <a:pt x="372681" y="193789"/>
                  </a:lnTo>
                  <a:lnTo>
                    <a:pt x="371932" y="194602"/>
                  </a:lnTo>
                  <a:lnTo>
                    <a:pt x="372224" y="195541"/>
                  </a:lnTo>
                  <a:lnTo>
                    <a:pt x="372262" y="197040"/>
                  </a:lnTo>
                  <a:lnTo>
                    <a:pt x="373481" y="196189"/>
                  </a:lnTo>
                  <a:lnTo>
                    <a:pt x="374230" y="195872"/>
                  </a:lnTo>
                  <a:lnTo>
                    <a:pt x="374573" y="195326"/>
                  </a:lnTo>
                  <a:lnTo>
                    <a:pt x="374789" y="194957"/>
                  </a:lnTo>
                  <a:close/>
                </a:path>
                <a:path w="1113790" h="1081404">
                  <a:moveTo>
                    <a:pt x="392417" y="869251"/>
                  </a:moveTo>
                  <a:lnTo>
                    <a:pt x="392061" y="868057"/>
                  </a:lnTo>
                  <a:lnTo>
                    <a:pt x="391972" y="866851"/>
                  </a:lnTo>
                  <a:lnTo>
                    <a:pt x="391642" y="866762"/>
                  </a:lnTo>
                  <a:lnTo>
                    <a:pt x="390753" y="866597"/>
                  </a:lnTo>
                  <a:lnTo>
                    <a:pt x="389801" y="866927"/>
                  </a:lnTo>
                  <a:lnTo>
                    <a:pt x="388861" y="867041"/>
                  </a:lnTo>
                  <a:lnTo>
                    <a:pt x="389001" y="867740"/>
                  </a:lnTo>
                  <a:lnTo>
                    <a:pt x="388924" y="868921"/>
                  </a:lnTo>
                  <a:lnTo>
                    <a:pt x="390055" y="869416"/>
                  </a:lnTo>
                  <a:lnTo>
                    <a:pt x="391045" y="869213"/>
                  </a:lnTo>
                  <a:lnTo>
                    <a:pt x="392417" y="869251"/>
                  </a:lnTo>
                  <a:close/>
                </a:path>
                <a:path w="1113790" h="1081404">
                  <a:moveTo>
                    <a:pt x="398360" y="709498"/>
                  </a:moveTo>
                  <a:lnTo>
                    <a:pt x="398132" y="709244"/>
                  </a:lnTo>
                  <a:lnTo>
                    <a:pt x="397649" y="708748"/>
                  </a:lnTo>
                  <a:lnTo>
                    <a:pt x="396455" y="709625"/>
                  </a:lnTo>
                  <a:lnTo>
                    <a:pt x="394068" y="711377"/>
                  </a:lnTo>
                  <a:lnTo>
                    <a:pt x="395414" y="711974"/>
                  </a:lnTo>
                  <a:lnTo>
                    <a:pt x="396392" y="711835"/>
                  </a:lnTo>
                  <a:lnTo>
                    <a:pt x="397141" y="711339"/>
                  </a:lnTo>
                  <a:lnTo>
                    <a:pt x="397700" y="710958"/>
                  </a:lnTo>
                  <a:lnTo>
                    <a:pt x="397954" y="710133"/>
                  </a:lnTo>
                  <a:lnTo>
                    <a:pt x="398360" y="709498"/>
                  </a:lnTo>
                  <a:close/>
                </a:path>
                <a:path w="1113790" h="1081404">
                  <a:moveTo>
                    <a:pt x="398399" y="157137"/>
                  </a:moveTo>
                  <a:lnTo>
                    <a:pt x="394423" y="156362"/>
                  </a:lnTo>
                  <a:lnTo>
                    <a:pt x="391985" y="155905"/>
                  </a:lnTo>
                  <a:lnTo>
                    <a:pt x="393954" y="159118"/>
                  </a:lnTo>
                  <a:lnTo>
                    <a:pt x="395465" y="158762"/>
                  </a:lnTo>
                  <a:lnTo>
                    <a:pt x="398399" y="157137"/>
                  </a:lnTo>
                  <a:close/>
                </a:path>
                <a:path w="1113790" h="1081404">
                  <a:moveTo>
                    <a:pt x="440893" y="457098"/>
                  </a:moveTo>
                  <a:lnTo>
                    <a:pt x="440486" y="455447"/>
                  </a:lnTo>
                  <a:lnTo>
                    <a:pt x="439343" y="455244"/>
                  </a:lnTo>
                  <a:lnTo>
                    <a:pt x="438454" y="455599"/>
                  </a:lnTo>
                  <a:lnTo>
                    <a:pt x="436981" y="455841"/>
                  </a:lnTo>
                  <a:lnTo>
                    <a:pt x="437603" y="456907"/>
                  </a:lnTo>
                  <a:lnTo>
                    <a:pt x="437921" y="457962"/>
                  </a:lnTo>
                  <a:lnTo>
                    <a:pt x="438277" y="457962"/>
                  </a:lnTo>
                  <a:lnTo>
                    <a:pt x="439115" y="458000"/>
                  </a:lnTo>
                  <a:lnTo>
                    <a:pt x="440004" y="457619"/>
                  </a:lnTo>
                  <a:lnTo>
                    <a:pt x="440893" y="457098"/>
                  </a:lnTo>
                  <a:close/>
                </a:path>
                <a:path w="1113790" h="1081404">
                  <a:moveTo>
                    <a:pt x="456171" y="215442"/>
                  </a:moveTo>
                  <a:lnTo>
                    <a:pt x="455828" y="214731"/>
                  </a:lnTo>
                  <a:lnTo>
                    <a:pt x="455739" y="214198"/>
                  </a:lnTo>
                  <a:lnTo>
                    <a:pt x="455053" y="214388"/>
                  </a:lnTo>
                  <a:lnTo>
                    <a:pt x="454253" y="214426"/>
                  </a:lnTo>
                  <a:lnTo>
                    <a:pt x="453732" y="214807"/>
                  </a:lnTo>
                  <a:lnTo>
                    <a:pt x="453504" y="214998"/>
                  </a:lnTo>
                  <a:lnTo>
                    <a:pt x="453821" y="215900"/>
                  </a:lnTo>
                  <a:lnTo>
                    <a:pt x="453961" y="217043"/>
                  </a:lnTo>
                  <a:lnTo>
                    <a:pt x="454863" y="216496"/>
                  </a:lnTo>
                  <a:lnTo>
                    <a:pt x="455574" y="216230"/>
                  </a:lnTo>
                  <a:lnTo>
                    <a:pt x="456171" y="215442"/>
                  </a:lnTo>
                  <a:close/>
                </a:path>
                <a:path w="1113790" h="1081404">
                  <a:moveTo>
                    <a:pt x="465696" y="656120"/>
                  </a:moveTo>
                  <a:lnTo>
                    <a:pt x="465594" y="655916"/>
                  </a:lnTo>
                  <a:lnTo>
                    <a:pt x="465531" y="655701"/>
                  </a:lnTo>
                  <a:lnTo>
                    <a:pt x="465251" y="655472"/>
                  </a:lnTo>
                  <a:lnTo>
                    <a:pt x="464947" y="655408"/>
                  </a:lnTo>
                  <a:lnTo>
                    <a:pt x="463816" y="656424"/>
                  </a:lnTo>
                  <a:lnTo>
                    <a:pt x="462826" y="657377"/>
                  </a:lnTo>
                  <a:lnTo>
                    <a:pt x="461645" y="658495"/>
                  </a:lnTo>
                  <a:lnTo>
                    <a:pt x="464959" y="659980"/>
                  </a:lnTo>
                  <a:lnTo>
                    <a:pt x="464997" y="657618"/>
                  </a:lnTo>
                  <a:lnTo>
                    <a:pt x="465696" y="656120"/>
                  </a:lnTo>
                  <a:close/>
                </a:path>
                <a:path w="1113790" h="1081404">
                  <a:moveTo>
                    <a:pt x="479412" y="4902"/>
                  </a:moveTo>
                  <a:lnTo>
                    <a:pt x="478942" y="4699"/>
                  </a:lnTo>
                  <a:lnTo>
                    <a:pt x="478472" y="4495"/>
                  </a:lnTo>
                  <a:lnTo>
                    <a:pt x="478015" y="4292"/>
                  </a:lnTo>
                  <a:lnTo>
                    <a:pt x="477761" y="5130"/>
                  </a:lnTo>
                  <a:lnTo>
                    <a:pt x="477494" y="5956"/>
                  </a:lnTo>
                  <a:lnTo>
                    <a:pt x="477316" y="6807"/>
                  </a:lnTo>
                  <a:lnTo>
                    <a:pt x="478231" y="7226"/>
                  </a:lnTo>
                  <a:lnTo>
                    <a:pt x="478688" y="6438"/>
                  </a:lnTo>
                  <a:lnTo>
                    <a:pt x="479044" y="5651"/>
                  </a:lnTo>
                  <a:lnTo>
                    <a:pt x="479412" y="4902"/>
                  </a:lnTo>
                  <a:close/>
                </a:path>
                <a:path w="1113790" h="1081404">
                  <a:moveTo>
                    <a:pt x="526681" y="775093"/>
                  </a:moveTo>
                  <a:lnTo>
                    <a:pt x="526288" y="775068"/>
                  </a:lnTo>
                  <a:lnTo>
                    <a:pt x="525894" y="775055"/>
                  </a:lnTo>
                  <a:lnTo>
                    <a:pt x="525500" y="775030"/>
                  </a:lnTo>
                  <a:lnTo>
                    <a:pt x="525449" y="776554"/>
                  </a:lnTo>
                  <a:lnTo>
                    <a:pt x="525411" y="778078"/>
                  </a:lnTo>
                  <a:lnTo>
                    <a:pt x="525373" y="779602"/>
                  </a:lnTo>
                  <a:lnTo>
                    <a:pt x="525741" y="779602"/>
                  </a:lnTo>
                  <a:lnTo>
                    <a:pt x="526122" y="779627"/>
                  </a:lnTo>
                  <a:lnTo>
                    <a:pt x="526478" y="779640"/>
                  </a:lnTo>
                  <a:lnTo>
                    <a:pt x="526554" y="778129"/>
                  </a:lnTo>
                  <a:lnTo>
                    <a:pt x="526605" y="776605"/>
                  </a:lnTo>
                  <a:lnTo>
                    <a:pt x="526681" y="775093"/>
                  </a:lnTo>
                  <a:close/>
                </a:path>
                <a:path w="1113790" h="1081404">
                  <a:moveTo>
                    <a:pt x="531761" y="622503"/>
                  </a:moveTo>
                  <a:lnTo>
                    <a:pt x="531583" y="620471"/>
                  </a:lnTo>
                  <a:lnTo>
                    <a:pt x="530618" y="619277"/>
                  </a:lnTo>
                  <a:lnTo>
                    <a:pt x="527202" y="619467"/>
                  </a:lnTo>
                  <a:lnTo>
                    <a:pt x="530606" y="623150"/>
                  </a:lnTo>
                  <a:lnTo>
                    <a:pt x="530987" y="622935"/>
                  </a:lnTo>
                  <a:lnTo>
                    <a:pt x="531380" y="622706"/>
                  </a:lnTo>
                  <a:lnTo>
                    <a:pt x="531761" y="622503"/>
                  </a:lnTo>
                  <a:close/>
                </a:path>
                <a:path w="1113790" h="1081404">
                  <a:moveTo>
                    <a:pt x="559168" y="812088"/>
                  </a:moveTo>
                  <a:lnTo>
                    <a:pt x="558076" y="808177"/>
                  </a:lnTo>
                  <a:lnTo>
                    <a:pt x="555942" y="809498"/>
                  </a:lnTo>
                  <a:lnTo>
                    <a:pt x="553872" y="810945"/>
                  </a:lnTo>
                  <a:lnTo>
                    <a:pt x="555510" y="811314"/>
                  </a:lnTo>
                  <a:lnTo>
                    <a:pt x="559168" y="812088"/>
                  </a:lnTo>
                  <a:close/>
                </a:path>
                <a:path w="1113790" h="1081404">
                  <a:moveTo>
                    <a:pt x="564591" y="257556"/>
                  </a:moveTo>
                  <a:lnTo>
                    <a:pt x="562533" y="255219"/>
                  </a:lnTo>
                  <a:lnTo>
                    <a:pt x="560832" y="255003"/>
                  </a:lnTo>
                  <a:lnTo>
                    <a:pt x="559714" y="258318"/>
                  </a:lnTo>
                  <a:lnTo>
                    <a:pt x="561352" y="258076"/>
                  </a:lnTo>
                  <a:lnTo>
                    <a:pt x="562952" y="257797"/>
                  </a:lnTo>
                  <a:lnTo>
                    <a:pt x="564591" y="257556"/>
                  </a:lnTo>
                  <a:close/>
                </a:path>
                <a:path w="1113790" h="1081404">
                  <a:moveTo>
                    <a:pt x="571741" y="629005"/>
                  </a:moveTo>
                  <a:lnTo>
                    <a:pt x="567499" y="625538"/>
                  </a:lnTo>
                  <a:lnTo>
                    <a:pt x="568439" y="627240"/>
                  </a:lnTo>
                  <a:lnTo>
                    <a:pt x="568693" y="629742"/>
                  </a:lnTo>
                  <a:lnTo>
                    <a:pt x="571741" y="629005"/>
                  </a:lnTo>
                  <a:close/>
                </a:path>
                <a:path w="1113790" h="1081404">
                  <a:moveTo>
                    <a:pt x="575513" y="972642"/>
                  </a:moveTo>
                  <a:lnTo>
                    <a:pt x="574992" y="971816"/>
                  </a:lnTo>
                  <a:lnTo>
                    <a:pt x="574776" y="971296"/>
                  </a:lnTo>
                  <a:lnTo>
                    <a:pt x="573963" y="971677"/>
                  </a:lnTo>
                  <a:lnTo>
                    <a:pt x="573125" y="971956"/>
                  </a:lnTo>
                  <a:lnTo>
                    <a:pt x="572414" y="972477"/>
                  </a:lnTo>
                  <a:lnTo>
                    <a:pt x="572262" y="972566"/>
                  </a:lnTo>
                  <a:lnTo>
                    <a:pt x="572668" y="973442"/>
                  </a:lnTo>
                  <a:lnTo>
                    <a:pt x="572935" y="974356"/>
                  </a:lnTo>
                  <a:lnTo>
                    <a:pt x="573925" y="973747"/>
                  </a:lnTo>
                  <a:lnTo>
                    <a:pt x="574738" y="973328"/>
                  </a:lnTo>
                  <a:lnTo>
                    <a:pt x="575398" y="972756"/>
                  </a:lnTo>
                  <a:close/>
                </a:path>
                <a:path w="1113790" h="1081404">
                  <a:moveTo>
                    <a:pt x="589089" y="358990"/>
                  </a:moveTo>
                  <a:lnTo>
                    <a:pt x="588111" y="356958"/>
                  </a:lnTo>
                  <a:lnTo>
                    <a:pt x="587527" y="355701"/>
                  </a:lnTo>
                  <a:lnTo>
                    <a:pt x="586905" y="354418"/>
                  </a:lnTo>
                  <a:lnTo>
                    <a:pt x="586435" y="354787"/>
                  </a:lnTo>
                  <a:lnTo>
                    <a:pt x="585711" y="355041"/>
                  </a:lnTo>
                  <a:lnTo>
                    <a:pt x="584822" y="357682"/>
                  </a:lnTo>
                  <a:lnTo>
                    <a:pt x="586359" y="358216"/>
                  </a:lnTo>
                  <a:lnTo>
                    <a:pt x="589089" y="358990"/>
                  </a:lnTo>
                  <a:close/>
                </a:path>
                <a:path w="1113790" h="1081404">
                  <a:moveTo>
                    <a:pt x="591972" y="2095"/>
                  </a:moveTo>
                  <a:lnTo>
                    <a:pt x="591731" y="355"/>
                  </a:lnTo>
                  <a:lnTo>
                    <a:pt x="587844" y="0"/>
                  </a:lnTo>
                  <a:lnTo>
                    <a:pt x="591273" y="4559"/>
                  </a:lnTo>
                  <a:lnTo>
                    <a:pt x="591972" y="2095"/>
                  </a:lnTo>
                  <a:close/>
                </a:path>
                <a:path w="1113790" h="1081404">
                  <a:moveTo>
                    <a:pt x="606234" y="928916"/>
                  </a:moveTo>
                  <a:lnTo>
                    <a:pt x="603770" y="927074"/>
                  </a:lnTo>
                  <a:lnTo>
                    <a:pt x="602538" y="928014"/>
                  </a:lnTo>
                  <a:lnTo>
                    <a:pt x="601306" y="930706"/>
                  </a:lnTo>
                  <a:lnTo>
                    <a:pt x="603885" y="931799"/>
                  </a:lnTo>
                  <a:lnTo>
                    <a:pt x="605320" y="931303"/>
                  </a:lnTo>
                  <a:lnTo>
                    <a:pt x="606234" y="928916"/>
                  </a:lnTo>
                  <a:close/>
                </a:path>
                <a:path w="1113790" h="1081404">
                  <a:moveTo>
                    <a:pt x="608076" y="188810"/>
                  </a:moveTo>
                  <a:lnTo>
                    <a:pt x="607669" y="187655"/>
                  </a:lnTo>
                  <a:lnTo>
                    <a:pt x="607148" y="186639"/>
                  </a:lnTo>
                  <a:lnTo>
                    <a:pt x="606653" y="185623"/>
                  </a:lnTo>
                  <a:lnTo>
                    <a:pt x="606056" y="185915"/>
                  </a:lnTo>
                  <a:lnTo>
                    <a:pt x="605459" y="186232"/>
                  </a:lnTo>
                  <a:lnTo>
                    <a:pt x="604862" y="186550"/>
                  </a:lnTo>
                  <a:lnTo>
                    <a:pt x="605459" y="187528"/>
                  </a:lnTo>
                  <a:lnTo>
                    <a:pt x="606005" y="188544"/>
                  </a:lnTo>
                  <a:lnTo>
                    <a:pt x="606729" y="189547"/>
                  </a:lnTo>
                  <a:lnTo>
                    <a:pt x="608076" y="188810"/>
                  </a:lnTo>
                  <a:close/>
                </a:path>
                <a:path w="1113790" h="1081404">
                  <a:moveTo>
                    <a:pt x="613714" y="26022"/>
                  </a:moveTo>
                  <a:lnTo>
                    <a:pt x="613460" y="22529"/>
                  </a:lnTo>
                  <a:lnTo>
                    <a:pt x="613371" y="21221"/>
                  </a:lnTo>
                  <a:lnTo>
                    <a:pt x="611301" y="22860"/>
                  </a:lnTo>
                  <a:lnTo>
                    <a:pt x="611276" y="24244"/>
                  </a:lnTo>
                  <a:lnTo>
                    <a:pt x="613714" y="26022"/>
                  </a:lnTo>
                  <a:close/>
                </a:path>
                <a:path w="1113790" h="1081404">
                  <a:moveTo>
                    <a:pt x="643216" y="437845"/>
                  </a:moveTo>
                  <a:lnTo>
                    <a:pt x="643178" y="436714"/>
                  </a:lnTo>
                  <a:lnTo>
                    <a:pt x="641413" y="435051"/>
                  </a:lnTo>
                  <a:lnTo>
                    <a:pt x="640041" y="435038"/>
                  </a:lnTo>
                  <a:lnTo>
                    <a:pt x="639089" y="437134"/>
                  </a:lnTo>
                  <a:lnTo>
                    <a:pt x="640029" y="439026"/>
                  </a:lnTo>
                  <a:lnTo>
                    <a:pt x="641388" y="439331"/>
                  </a:lnTo>
                  <a:lnTo>
                    <a:pt x="642962" y="438073"/>
                  </a:lnTo>
                  <a:lnTo>
                    <a:pt x="643216" y="437845"/>
                  </a:lnTo>
                  <a:close/>
                </a:path>
                <a:path w="1113790" h="1081404">
                  <a:moveTo>
                    <a:pt x="650608" y="17411"/>
                  </a:moveTo>
                  <a:lnTo>
                    <a:pt x="650214" y="16510"/>
                  </a:lnTo>
                  <a:lnTo>
                    <a:pt x="650049" y="15811"/>
                  </a:lnTo>
                  <a:lnTo>
                    <a:pt x="649465" y="15163"/>
                  </a:lnTo>
                  <a:lnTo>
                    <a:pt x="648258" y="15544"/>
                  </a:lnTo>
                  <a:lnTo>
                    <a:pt x="648258" y="16319"/>
                  </a:lnTo>
                  <a:lnTo>
                    <a:pt x="648398" y="17056"/>
                  </a:lnTo>
                  <a:lnTo>
                    <a:pt x="648741" y="17627"/>
                  </a:lnTo>
                  <a:lnTo>
                    <a:pt x="648817" y="17792"/>
                  </a:lnTo>
                  <a:lnTo>
                    <a:pt x="649693" y="17538"/>
                  </a:lnTo>
                  <a:lnTo>
                    <a:pt x="650608" y="17411"/>
                  </a:lnTo>
                  <a:close/>
                </a:path>
                <a:path w="1113790" h="1081404">
                  <a:moveTo>
                    <a:pt x="652132" y="793254"/>
                  </a:moveTo>
                  <a:lnTo>
                    <a:pt x="651814" y="792861"/>
                  </a:lnTo>
                  <a:lnTo>
                    <a:pt x="651217" y="792073"/>
                  </a:lnTo>
                  <a:lnTo>
                    <a:pt x="650748" y="792353"/>
                  </a:lnTo>
                  <a:lnTo>
                    <a:pt x="650125" y="792518"/>
                  </a:lnTo>
                  <a:lnTo>
                    <a:pt x="649859" y="792937"/>
                  </a:lnTo>
                  <a:lnTo>
                    <a:pt x="649516" y="793496"/>
                  </a:lnTo>
                  <a:lnTo>
                    <a:pt x="649439" y="794194"/>
                  </a:lnTo>
                  <a:lnTo>
                    <a:pt x="649274" y="794854"/>
                  </a:lnTo>
                  <a:lnTo>
                    <a:pt x="650214" y="794321"/>
                  </a:lnTo>
                  <a:lnTo>
                    <a:pt x="652132" y="793254"/>
                  </a:lnTo>
                  <a:close/>
                </a:path>
                <a:path w="1113790" h="1081404">
                  <a:moveTo>
                    <a:pt x="659790" y="540702"/>
                  </a:moveTo>
                  <a:lnTo>
                    <a:pt x="656259" y="539597"/>
                  </a:lnTo>
                  <a:lnTo>
                    <a:pt x="654850" y="542493"/>
                  </a:lnTo>
                  <a:lnTo>
                    <a:pt x="656932" y="541718"/>
                  </a:lnTo>
                  <a:lnTo>
                    <a:pt x="658355" y="541210"/>
                  </a:lnTo>
                  <a:lnTo>
                    <a:pt x="659790" y="540702"/>
                  </a:lnTo>
                  <a:close/>
                </a:path>
                <a:path w="1113790" h="1081404">
                  <a:moveTo>
                    <a:pt x="670077" y="284162"/>
                  </a:moveTo>
                  <a:lnTo>
                    <a:pt x="669455" y="283184"/>
                  </a:lnTo>
                  <a:lnTo>
                    <a:pt x="668553" y="283133"/>
                  </a:lnTo>
                  <a:lnTo>
                    <a:pt x="667918" y="282892"/>
                  </a:lnTo>
                  <a:lnTo>
                    <a:pt x="667308" y="283171"/>
                  </a:lnTo>
                  <a:lnTo>
                    <a:pt x="666673" y="283438"/>
                  </a:lnTo>
                  <a:lnTo>
                    <a:pt x="666051" y="283718"/>
                  </a:lnTo>
                  <a:lnTo>
                    <a:pt x="666661" y="284314"/>
                  </a:lnTo>
                  <a:lnTo>
                    <a:pt x="667169" y="285064"/>
                  </a:lnTo>
                  <a:lnTo>
                    <a:pt x="667905" y="285496"/>
                  </a:lnTo>
                  <a:lnTo>
                    <a:pt x="668439" y="285800"/>
                  </a:lnTo>
                  <a:lnTo>
                    <a:pt x="669226" y="285686"/>
                  </a:lnTo>
                  <a:lnTo>
                    <a:pt x="669925" y="285750"/>
                  </a:lnTo>
                  <a:lnTo>
                    <a:pt x="669886" y="285026"/>
                  </a:lnTo>
                  <a:lnTo>
                    <a:pt x="670077" y="284162"/>
                  </a:lnTo>
                  <a:close/>
                </a:path>
                <a:path w="1113790" h="1081404">
                  <a:moveTo>
                    <a:pt x="674674" y="454418"/>
                  </a:moveTo>
                  <a:lnTo>
                    <a:pt x="673506" y="453745"/>
                  </a:lnTo>
                  <a:lnTo>
                    <a:pt x="670433" y="453631"/>
                  </a:lnTo>
                  <a:lnTo>
                    <a:pt x="671322" y="455015"/>
                  </a:lnTo>
                  <a:lnTo>
                    <a:pt x="671779" y="455879"/>
                  </a:lnTo>
                  <a:lnTo>
                    <a:pt x="672401" y="456577"/>
                  </a:lnTo>
                  <a:lnTo>
                    <a:pt x="672706" y="456869"/>
                  </a:lnTo>
                  <a:lnTo>
                    <a:pt x="673417" y="456780"/>
                  </a:lnTo>
                  <a:lnTo>
                    <a:pt x="674255" y="456946"/>
                  </a:lnTo>
                  <a:lnTo>
                    <a:pt x="674674" y="454418"/>
                  </a:lnTo>
                  <a:close/>
                </a:path>
                <a:path w="1113790" h="1081404">
                  <a:moveTo>
                    <a:pt x="677075" y="12928"/>
                  </a:moveTo>
                  <a:lnTo>
                    <a:pt x="676173" y="12928"/>
                  </a:lnTo>
                  <a:lnTo>
                    <a:pt x="675716" y="12941"/>
                  </a:lnTo>
                  <a:lnTo>
                    <a:pt x="675690" y="14160"/>
                  </a:lnTo>
                  <a:lnTo>
                    <a:pt x="675640" y="15354"/>
                  </a:lnTo>
                  <a:lnTo>
                    <a:pt x="675601" y="16560"/>
                  </a:lnTo>
                  <a:lnTo>
                    <a:pt x="676579" y="16560"/>
                  </a:lnTo>
                  <a:lnTo>
                    <a:pt x="677075" y="16573"/>
                  </a:lnTo>
                  <a:lnTo>
                    <a:pt x="677075" y="12928"/>
                  </a:lnTo>
                  <a:close/>
                </a:path>
                <a:path w="1113790" h="1081404">
                  <a:moveTo>
                    <a:pt x="707644" y="895870"/>
                  </a:moveTo>
                  <a:lnTo>
                    <a:pt x="707339" y="893851"/>
                  </a:lnTo>
                  <a:lnTo>
                    <a:pt x="707288" y="893546"/>
                  </a:lnTo>
                  <a:lnTo>
                    <a:pt x="706805" y="893292"/>
                  </a:lnTo>
                  <a:lnTo>
                    <a:pt x="706310" y="892797"/>
                  </a:lnTo>
                  <a:lnTo>
                    <a:pt x="705573" y="893965"/>
                  </a:lnTo>
                  <a:lnTo>
                    <a:pt x="704875" y="895096"/>
                  </a:lnTo>
                  <a:lnTo>
                    <a:pt x="703694" y="896962"/>
                  </a:lnTo>
                  <a:lnTo>
                    <a:pt x="706628" y="896645"/>
                  </a:lnTo>
                  <a:lnTo>
                    <a:pt x="707644" y="895870"/>
                  </a:lnTo>
                  <a:close/>
                </a:path>
                <a:path w="1113790" h="1081404">
                  <a:moveTo>
                    <a:pt x="711809" y="1079995"/>
                  </a:moveTo>
                  <a:lnTo>
                    <a:pt x="711441" y="1079195"/>
                  </a:lnTo>
                  <a:lnTo>
                    <a:pt x="711263" y="1078204"/>
                  </a:lnTo>
                  <a:lnTo>
                    <a:pt x="710184" y="1077175"/>
                  </a:lnTo>
                  <a:lnTo>
                    <a:pt x="709231" y="1077201"/>
                  </a:lnTo>
                  <a:lnTo>
                    <a:pt x="708469" y="1077023"/>
                  </a:lnTo>
                  <a:lnTo>
                    <a:pt x="708469" y="1077544"/>
                  </a:lnTo>
                  <a:lnTo>
                    <a:pt x="708456" y="1078064"/>
                  </a:lnTo>
                  <a:lnTo>
                    <a:pt x="708456" y="1078572"/>
                  </a:lnTo>
                  <a:lnTo>
                    <a:pt x="708926" y="1079322"/>
                  </a:lnTo>
                  <a:lnTo>
                    <a:pt x="709244" y="1080249"/>
                  </a:lnTo>
                  <a:lnTo>
                    <a:pt x="709904" y="1080693"/>
                  </a:lnTo>
                  <a:lnTo>
                    <a:pt x="710222" y="1080935"/>
                  </a:lnTo>
                  <a:lnTo>
                    <a:pt x="711161" y="1080262"/>
                  </a:lnTo>
                  <a:lnTo>
                    <a:pt x="711809" y="1079995"/>
                  </a:lnTo>
                  <a:close/>
                </a:path>
                <a:path w="1113790" h="1081404">
                  <a:moveTo>
                    <a:pt x="733044" y="469849"/>
                  </a:moveTo>
                  <a:lnTo>
                    <a:pt x="732180" y="469836"/>
                  </a:lnTo>
                  <a:lnTo>
                    <a:pt x="730059" y="469760"/>
                  </a:lnTo>
                  <a:lnTo>
                    <a:pt x="730338" y="470712"/>
                  </a:lnTo>
                  <a:lnTo>
                    <a:pt x="730415" y="471576"/>
                  </a:lnTo>
                  <a:lnTo>
                    <a:pt x="730605" y="471601"/>
                  </a:lnTo>
                  <a:lnTo>
                    <a:pt x="731316" y="471703"/>
                  </a:lnTo>
                  <a:lnTo>
                    <a:pt x="732116" y="471639"/>
                  </a:lnTo>
                  <a:lnTo>
                    <a:pt x="733031" y="471208"/>
                  </a:lnTo>
                  <a:lnTo>
                    <a:pt x="732955" y="470369"/>
                  </a:lnTo>
                  <a:lnTo>
                    <a:pt x="733044" y="469849"/>
                  </a:lnTo>
                  <a:close/>
                </a:path>
                <a:path w="1113790" h="1081404">
                  <a:moveTo>
                    <a:pt x="739927" y="474865"/>
                  </a:moveTo>
                  <a:lnTo>
                    <a:pt x="739508" y="473824"/>
                  </a:lnTo>
                  <a:lnTo>
                    <a:pt x="739140" y="472782"/>
                  </a:lnTo>
                  <a:lnTo>
                    <a:pt x="738670" y="471766"/>
                  </a:lnTo>
                  <a:lnTo>
                    <a:pt x="737666" y="471932"/>
                  </a:lnTo>
                  <a:lnTo>
                    <a:pt x="737666" y="473138"/>
                  </a:lnTo>
                  <a:lnTo>
                    <a:pt x="737781" y="474256"/>
                  </a:lnTo>
                  <a:lnTo>
                    <a:pt x="737870" y="475373"/>
                  </a:lnTo>
                  <a:lnTo>
                    <a:pt x="738555" y="475208"/>
                  </a:lnTo>
                  <a:lnTo>
                    <a:pt x="739254" y="475043"/>
                  </a:lnTo>
                  <a:lnTo>
                    <a:pt x="739927" y="474865"/>
                  </a:lnTo>
                  <a:close/>
                </a:path>
                <a:path w="1113790" h="1081404">
                  <a:moveTo>
                    <a:pt x="741400" y="628256"/>
                  </a:moveTo>
                  <a:lnTo>
                    <a:pt x="741121" y="626706"/>
                  </a:lnTo>
                  <a:lnTo>
                    <a:pt x="740740" y="626503"/>
                  </a:lnTo>
                  <a:lnTo>
                    <a:pt x="740143" y="626224"/>
                  </a:lnTo>
                  <a:lnTo>
                    <a:pt x="739127" y="626376"/>
                  </a:lnTo>
                  <a:lnTo>
                    <a:pt x="738212" y="626960"/>
                  </a:lnTo>
                  <a:lnTo>
                    <a:pt x="738352" y="627964"/>
                  </a:lnTo>
                  <a:lnTo>
                    <a:pt x="738225" y="629234"/>
                  </a:lnTo>
                  <a:lnTo>
                    <a:pt x="739660" y="628865"/>
                  </a:lnTo>
                  <a:lnTo>
                    <a:pt x="740537" y="628764"/>
                  </a:lnTo>
                  <a:lnTo>
                    <a:pt x="741400" y="628256"/>
                  </a:lnTo>
                  <a:close/>
                </a:path>
                <a:path w="1113790" h="1081404">
                  <a:moveTo>
                    <a:pt x="763714" y="752729"/>
                  </a:moveTo>
                  <a:lnTo>
                    <a:pt x="763689" y="752322"/>
                  </a:lnTo>
                  <a:lnTo>
                    <a:pt x="763689" y="751954"/>
                  </a:lnTo>
                  <a:lnTo>
                    <a:pt x="763651" y="751547"/>
                  </a:lnTo>
                  <a:lnTo>
                    <a:pt x="760945" y="751509"/>
                  </a:lnTo>
                  <a:lnTo>
                    <a:pt x="759599" y="751497"/>
                  </a:lnTo>
                  <a:lnTo>
                    <a:pt x="759688" y="752602"/>
                  </a:lnTo>
                  <a:lnTo>
                    <a:pt x="759714" y="753160"/>
                  </a:lnTo>
                  <a:lnTo>
                    <a:pt x="761060" y="753021"/>
                  </a:lnTo>
                  <a:lnTo>
                    <a:pt x="762381" y="752856"/>
                  </a:lnTo>
                  <a:lnTo>
                    <a:pt x="763714" y="752729"/>
                  </a:lnTo>
                  <a:close/>
                </a:path>
                <a:path w="1113790" h="1081404">
                  <a:moveTo>
                    <a:pt x="799782" y="341871"/>
                  </a:moveTo>
                  <a:lnTo>
                    <a:pt x="797191" y="341096"/>
                  </a:lnTo>
                  <a:lnTo>
                    <a:pt x="796226" y="341617"/>
                  </a:lnTo>
                  <a:lnTo>
                    <a:pt x="795870" y="343687"/>
                  </a:lnTo>
                  <a:lnTo>
                    <a:pt x="796290" y="345059"/>
                  </a:lnTo>
                  <a:lnTo>
                    <a:pt x="798817" y="344881"/>
                  </a:lnTo>
                  <a:lnTo>
                    <a:pt x="799185" y="343382"/>
                  </a:lnTo>
                  <a:lnTo>
                    <a:pt x="799782" y="341871"/>
                  </a:lnTo>
                  <a:close/>
                </a:path>
                <a:path w="1113790" h="1081404">
                  <a:moveTo>
                    <a:pt x="808418" y="895616"/>
                  </a:moveTo>
                  <a:lnTo>
                    <a:pt x="806564" y="893851"/>
                  </a:lnTo>
                  <a:lnTo>
                    <a:pt x="804837" y="893851"/>
                  </a:lnTo>
                  <a:lnTo>
                    <a:pt x="803224" y="895819"/>
                  </a:lnTo>
                  <a:lnTo>
                    <a:pt x="806691" y="895667"/>
                  </a:lnTo>
                  <a:lnTo>
                    <a:pt x="808418" y="895616"/>
                  </a:lnTo>
                  <a:close/>
                </a:path>
                <a:path w="1113790" h="1081404">
                  <a:moveTo>
                    <a:pt x="821143" y="937514"/>
                  </a:moveTo>
                  <a:lnTo>
                    <a:pt x="820750" y="936155"/>
                  </a:lnTo>
                  <a:lnTo>
                    <a:pt x="820356" y="934796"/>
                  </a:lnTo>
                  <a:lnTo>
                    <a:pt x="819912" y="933488"/>
                  </a:lnTo>
                  <a:lnTo>
                    <a:pt x="819264" y="933475"/>
                  </a:lnTo>
                  <a:lnTo>
                    <a:pt x="818565" y="933488"/>
                  </a:lnTo>
                  <a:lnTo>
                    <a:pt x="818832" y="935012"/>
                  </a:lnTo>
                  <a:lnTo>
                    <a:pt x="819340" y="937983"/>
                  </a:lnTo>
                  <a:lnTo>
                    <a:pt x="821143" y="937514"/>
                  </a:lnTo>
                  <a:close/>
                </a:path>
                <a:path w="1113790" h="1081404">
                  <a:moveTo>
                    <a:pt x="866203" y="749731"/>
                  </a:moveTo>
                  <a:lnTo>
                    <a:pt x="865593" y="749096"/>
                  </a:lnTo>
                  <a:lnTo>
                    <a:pt x="865098" y="748309"/>
                  </a:lnTo>
                  <a:lnTo>
                    <a:pt x="862622" y="752271"/>
                  </a:lnTo>
                  <a:lnTo>
                    <a:pt x="862990" y="752513"/>
                  </a:lnTo>
                  <a:lnTo>
                    <a:pt x="863752" y="753033"/>
                  </a:lnTo>
                  <a:lnTo>
                    <a:pt x="864539" y="751992"/>
                  </a:lnTo>
                  <a:lnTo>
                    <a:pt x="865390" y="751014"/>
                  </a:lnTo>
                  <a:lnTo>
                    <a:pt x="866089" y="749935"/>
                  </a:lnTo>
                  <a:lnTo>
                    <a:pt x="866203" y="749731"/>
                  </a:lnTo>
                  <a:close/>
                </a:path>
                <a:path w="1113790" h="1081404">
                  <a:moveTo>
                    <a:pt x="868553" y="158699"/>
                  </a:moveTo>
                  <a:lnTo>
                    <a:pt x="868476" y="158051"/>
                  </a:lnTo>
                  <a:lnTo>
                    <a:pt x="868451" y="156883"/>
                  </a:lnTo>
                  <a:lnTo>
                    <a:pt x="868248" y="156845"/>
                  </a:lnTo>
                  <a:lnTo>
                    <a:pt x="867422" y="156679"/>
                  </a:lnTo>
                  <a:lnTo>
                    <a:pt x="866533" y="156908"/>
                  </a:lnTo>
                  <a:lnTo>
                    <a:pt x="865428" y="156997"/>
                  </a:lnTo>
                  <a:lnTo>
                    <a:pt x="865670" y="157886"/>
                  </a:lnTo>
                  <a:lnTo>
                    <a:pt x="865746" y="158800"/>
                  </a:lnTo>
                  <a:lnTo>
                    <a:pt x="865924" y="158826"/>
                  </a:lnTo>
                  <a:lnTo>
                    <a:pt x="866787" y="158915"/>
                  </a:lnTo>
                  <a:lnTo>
                    <a:pt x="867676" y="158762"/>
                  </a:lnTo>
                  <a:lnTo>
                    <a:pt x="868553" y="158699"/>
                  </a:lnTo>
                  <a:close/>
                </a:path>
                <a:path w="1113790" h="1081404">
                  <a:moveTo>
                    <a:pt x="896505" y="847674"/>
                  </a:moveTo>
                  <a:lnTo>
                    <a:pt x="895464" y="846861"/>
                  </a:lnTo>
                  <a:lnTo>
                    <a:pt x="893406" y="845235"/>
                  </a:lnTo>
                  <a:lnTo>
                    <a:pt x="893076" y="845667"/>
                  </a:lnTo>
                  <a:lnTo>
                    <a:pt x="892721" y="846086"/>
                  </a:lnTo>
                  <a:lnTo>
                    <a:pt x="892390" y="846531"/>
                  </a:lnTo>
                  <a:lnTo>
                    <a:pt x="894448" y="848169"/>
                  </a:lnTo>
                  <a:lnTo>
                    <a:pt x="895489" y="848995"/>
                  </a:lnTo>
                  <a:lnTo>
                    <a:pt x="895819" y="848550"/>
                  </a:lnTo>
                  <a:lnTo>
                    <a:pt x="896175" y="848118"/>
                  </a:lnTo>
                  <a:lnTo>
                    <a:pt x="896505" y="847674"/>
                  </a:lnTo>
                  <a:close/>
                </a:path>
                <a:path w="1113790" h="1081404">
                  <a:moveTo>
                    <a:pt x="897585" y="195694"/>
                  </a:moveTo>
                  <a:lnTo>
                    <a:pt x="896543" y="192798"/>
                  </a:lnTo>
                  <a:lnTo>
                    <a:pt x="893838" y="197129"/>
                  </a:lnTo>
                  <a:lnTo>
                    <a:pt x="896886" y="196977"/>
                  </a:lnTo>
                  <a:lnTo>
                    <a:pt x="897585" y="195694"/>
                  </a:lnTo>
                  <a:close/>
                </a:path>
                <a:path w="1113790" h="1081404">
                  <a:moveTo>
                    <a:pt x="915670" y="209384"/>
                  </a:moveTo>
                  <a:lnTo>
                    <a:pt x="913142" y="207200"/>
                  </a:lnTo>
                  <a:lnTo>
                    <a:pt x="912698" y="208940"/>
                  </a:lnTo>
                  <a:lnTo>
                    <a:pt x="912126" y="211277"/>
                  </a:lnTo>
                  <a:lnTo>
                    <a:pt x="913231" y="211543"/>
                  </a:lnTo>
                  <a:lnTo>
                    <a:pt x="913790" y="211696"/>
                  </a:lnTo>
                  <a:lnTo>
                    <a:pt x="915314" y="210616"/>
                  </a:lnTo>
                  <a:lnTo>
                    <a:pt x="915670" y="209384"/>
                  </a:lnTo>
                  <a:close/>
                </a:path>
                <a:path w="1113790" h="1081404">
                  <a:moveTo>
                    <a:pt x="949655" y="568159"/>
                  </a:moveTo>
                  <a:lnTo>
                    <a:pt x="949274" y="567486"/>
                  </a:lnTo>
                  <a:lnTo>
                    <a:pt x="949020" y="566712"/>
                  </a:lnTo>
                  <a:lnTo>
                    <a:pt x="948016" y="565708"/>
                  </a:lnTo>
                  <a:lnTo>
                    <a:pt x="947293" y="565505"/>
                  </a:lnTo>
                  <a:lnTo>
                    <a:pt x="946696" y="565200"/>
                  </a:lnTo>
                  <a:lnTo>
                    <a:pt x="946378" y="565505"/>
                  </a:lnTo>
                  <a:lnTo>
                    <a:pt x="945807" y="566140"/>
                  </a:lnTo>
                  <a:lnTo>
                    <a:pt x="948334" y="569290"/>
                  </a:lnTo>
                  <a:lnTo>
                    <a:pt x="948791" y="568921"/>
                  </a:lnTo>
                  <a:lnTo>
                    <a:pt x="949223" y="568540"/>
                  </a:lnTo>
                  <a:lnTo>
                    <a:pt x="949655" y="568159"/>
                  </a:lnTo>
                  <a:close/>
                </a:path>
                <a:path w="1113790" h="1081404">
                  <a:moveTo>
                    <a:pt x="1005306" y="900544"/>
                  </a:moveTo>
                  <a:lnTo>
                    <a:pt x="1002690" y="898194"/>
                  </a:lnTo>
                  <a:lnTo>
                    <a:pt x="1001674" y="897293"/>
                  </a:lnTo>
                  <a:lnTo>
                    <a:pt x="1001344" y="897623"/>
                  </a:lnTo>
                  <a:lnTo>
                    <a:pt x="1000671" y="898271"/>
                  </a:lnTo>
                  <a:lnTo>
                    <a:pt x="1001306" y="899795"/>
                  </a:lnTo>
                  <a:lnTo>
                    <a:pt x="1001941" y="901369"/>
                  </a:lnTo>
                  <a:lnTo>
                    <a:pt x="1005306" y="900544"/>
                  </a:lnTo>
                  <a:close/>
                </a:path>
                <a:path w="1113790" h="1081404">
                  <a:moveTo>
                    <a:pt x="1008621" y="664095"/>
                  </a:moveTo>
                  <a:lnTo>
                    <a:pt x="1008595" y="661860"/>
                  </a:lnTo>
                  <a:lnTo>
                    <a:pt x="1005598" y="660844"/>
                  </a:lnTo>
                  <a:lnTo>
                    <a:pt x="1006005" y="662952"/>
                  </a:lnTo>
                  <a:lnTo>
                    <a:pt x="1005522" y="665492"/>
                  </a:lnTo>
                  <a:lnTo>
                    <a:pt x="1008430" y="667219"/>
                  </a:lnTo>
                  <a:lnTo>
                    <a:pt x="1008621" y="664095"/>
                  </a:lnTo>
                  <a:close/>
                </a:path>
                <a:path w="1113790" h="1081404">
                  <a:moveTo>
                    <a:pt x="1036002" y="320421"/>
                  </a:moveTo>
                  <a:lnTo>
                    <a:pt x="1035519" y="318922"/>
                  </a:lnTo>
                  <a:lnTo>
                    <a:pt x="1035418" y="317906"/>
                  </a:lnTo>
                  <a:lnTo>
                    <a:pt x="1034884" y="317246"/>
                  </a:lnTo>
                  <a:lnTo>
                    <a:pt x="1034605" y="316903"/>
                  </a:lnTo>
                  <a:lnTo>
                    <a:pt x="1033551" y="317195"/>
                  </a:lnTo>
                  <a:lnTo>
                    <a:pt x="1032852" y="317207"/>
                  </a:lnTo>
                  <a:lnTo>
                    <a:pt x="1032979" y="318135"/>
                  </a:lnTo>
                  <a:lnTo>
                    <a:pt x="1032929" y="319163"/>
                  </a:lnTo>
                  <a:lnTo>
                    <a:pt x="1033335" y="319925"/>
                  </a:lnTo>
                  <a:lnTo>
                    <a:pt x="1033551" y="320306"/>
                  </a:lnTo>
                  <a:lnTo>
                    <a:pt x="1034643" y="320205"/>
                  </a:lnTo>
                  <a:lnTo>
                    <a:pt x="1036002" y="320421"/>
                  </a:lnTo>
                  <a:close/>
                </a:path>
                <a:path w="1113790" h="1081404">
                  <a:moveTo>
                    <a:pt x="1050391" y="324116"/>
                  </a:moveTo>
                  <a:lnTo>
                    <a:pt x="1048105" y="322973"/>
                  </a:lnTo>
                  <a:lnTo>
                    <a:pt x="1047000" y="322376"/>
                  </a:lnTo>
                  <a:lnTo>
                    <a:pt x="1046797" y="322732"/>
                  </a:lnTo>
                  <a:lnTo>
                    <a:pt x="1046607" y="323075"/>
                  </a:lnTo>
                  <a:lnTo>
                    <a:pt x="1046416" y="323418"/>
                  </a:lnTo>
                  <a:lnTo>
                    <a:pt x="1047470" y="324065"/>
                  </a:lnTo>
                  <a:lnTo>
                    <a:pt x="1048512" y="324726"/>
                  </a:lnTo>
                  <a:lnTo>
                    <a:pt x="1049566" y="325386"/>
                  </a:lnTo>
                  <a:lnTo>
                    <a:pt x="1050112" y="324535"/>
                  </a:lnTo>
                  <a:lnTo>
                    <a:pt x="1050391" y="324116"/>
                  </a:lnTo>
                  <a:close/>
                </a:path>
                <a:path w="1113790" h="1081404">
                  <a:moveTo>
                    <a:pt x="1113205" y="496684"/>
                  </a:moveTo>
                  <a:lnTo>
                    <a:pt x="1111973" y="492721"/>
                  </a:lnTo>
                  <a:lnTo>
                    <a:pt x="1111453" y="492861"/>
                  </a:lnTo>
                  <a:lnTo>
                    <a:pt x="1110932" y="493039"/>
                  </a:lnTo>
                  <a:lnTo>
                    <a:pt x="1110399" y="493179"/>
                  </a:lnTo>
                  <a:lnTo>
                    <a:pt x="1111427" y="495833"/>
                  </a:lnTo>
                  <a:lnTo>
                    <a:pt x="1111961" y="497179"/>
                  </a:lnTo>
                  <a:lnTo>
                    <a:pt x="1112380" y="497014"/>
                  </a:lnTo>
                  <a:lnTo>
                    <a:pt x="1112799" y="496849"/>
                  </a:lnTo>
                  <a:lnTo>
                    <a:pt x="1113205" y="49668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57">
              <a:extLst>
                <a:ext uri="{FF2B5EF4-FFF2-40B4-BE49-F238E27FC236}">
                  <a16:creationId xmlns:a16="http://schemas.microsoft.com/office/drawing/2014/main" id="{1950635C-EFD4-C110-DF6C-60171C267EC0}"/>
                </a:ext>
              </a:extLst>
            </p:cNvPr>
            <p:cNvSpPr/>
            <p:nvPr/>
          </p:nvSpPr>
          <p:spPr>
            <a:xfrm>
              <a:off x="3620918" y="4126107"/>
              <a:ext cx="755265" cy="698649"/>
            </a:xfrm>
            <a:custGeom>
              <a:avLst/>
              <a:gdLst/>
              <a:ahLst/>
              <a:cxnLst/>
              <a:rect l="l" t="t" r="r" b="b"/>
              <a:pathLst>
                <a:path w="970915" h="1021715">
                  <a:moveTo>
                    <a:pt x="1511" y="725830"/>
                  </a:moveTo>
                  <a:lnTo>
                    <a:pt x="1371" y="724865"/>
                  </a:lnTo>
                  <a:lnTo>
                    <a:pt x="1244" y="723912"/>
                  </a:lnTo>
                  <a:lnTo>
                    <a:pt x="1016" y="722960"/>
                  </a:lnTo>
                  <a:lnTo>
                    <a:pt x="50" y="722960"/>
                  </a:lnTo>
                  <a:lnTo>
                    <a:pt x="0" y="723963"/>
                  </a:lnTo>
                  <a:lnTo>
                    <a:pt x="0" y="725919"/>
                  </a:lnTo>
                  <a:lnTo>
                    <a:pt x="495" y="725881"/>
                  </a:lnTo>
                  <a:lnTo>
                    <a:pt x="1016" y="725868"/>
                  </a:lnTo>
                  <a:lnTo>
                    <a:pt x="1511" y="725830"/>
                  </a:lnTo>
                  <a:close/>
                </a:path>
                <a:path w="970915" h="1021715">
                  <a:moveTo>
                    <a:pt x="18224" y="430072"/>
                  </a:moveTo>
                  <a:lnTo>
                    <a:pt x="17259" y="430098"/>
                  </a:lnTo>
                  <a:lnTo>
                    <a:pt x="16256" y="430123"/>
                  </a:lnTo>
                  <a:lnTo>
                    <a:pt x="15303" y="430161"/>
                  </a:lnTo>
                  <a:lnTo>
                    <a:pt x="15303" y="430517"/>
                  </a:lnTo>
                  <a:lnTo>
                    <a:pt x="15278" y="430885"/>
                  </a:lnTo>
                  <a:lnTo>
                    <a:pt x="15265" y="431241"/>
                  </a:lnTo>
                  <a:lnTo>
                    <a:pt x="17145" y="431469"/>
                  </a:lnTo>
                  <a:lnTo>
                    <a:pt x="18097" y="431558"/>
                  </a:lnTo>
                  <a:lnTo>
                    <a:pt x="18135" y="431063"/>
                  </a:lnTo>
                  <a:lnTo>
                    <a:pt x="18161" y="430568"/>
                  </a:lnTo>
                  <a:lnTo>
                    <a:pt x="18224" y="430072"/>
                  </a:lnTo>
                  <a:close/>
                </a:path>
                <a:path w="970915" h="1021715">
                  <a:moveTo>
                    <a:pt x="43014" y="503618"/>
                  </a:moveTo>
                  <a:lnTo>
                    <a:pt x="42557" y="503237"/>
                  </a:lnTo>
                  <a:lnTo>
                    <a:pt x="42164" y="502805"/>
                  </a:lnTo>
                  <a:lnTo>
                    <a:pt x="41694" y="502627"/>
                  </a:lnTo>
                  <a:lnTo>
                    <a:pt x="41478" y="502526"/>
                  </a:lnTo>
                  <a:lnTo>
                    <a:pt x="41071" y="502983"/>
                  </a:lnTo>
                  <a:lnTo>
                    <a:pt x="40741" y="503174"/>
                  </a:lnTo>
                  <a:lnTo>
                    <a:pt x="41135" y="503580"/>
                  </a:lnTo>
                  <a:lnTo>
                    <a:pt x="41478" y="504063"/>
                  </a:lnTo>
                  <a:lnTo>
                    <a:pt x="41922" y="504355"/>
                  </a:lnTo>
                  <a:lnTo>
                    <a:pt x="42506" y="503974"/>
                  </a:lnTo>
                  <a:lnTo>
                    <a:pt x="43014" y="503618"/>
                  </a:lnTo>
                  <a:close/>
                </a:path>
                <a:path w="970915" h="1021715">
                  <a:moveTo>
                    <a:pt x="73634" y="425805"/>
                  </a:moveTo>
                  <a:lnTo>
                    <a:pt x="70256" y="424103"/>
                  </a:lnTo>
                  <a:lnTo>
                    <a:pt x="69646" y="425056"/>
                  </a:lnTo>
                  <a:lnTo>
                    <a:pt x="69354" y="425538"/>
                  </a:lnTo>
                  <a:lnTo>
                    <a:pt x="71780" y="426593"/>
                  </a:lnTo>
                  <a:lnTo>
                    <a:pt x="72999" y="427113"/>
                  </a:lnTo>
                  <a:lnTo>
                    <a:pt x="73418" y="426224"/>
                  </a:lnTo>
                  <a:lnTo>
                    <a:pt x="73634" y="425805"/>
                  </a:lnTo>
                  <a:close/>
                </a:path>
                <a:path w="970915" h="1021715">
                  <a:moveTo>
                    <a:pt x="88074" y="631139"/>
                  </a:moveTo>
                  <a:lnTo>
                    <a:pt x="87071" y="630872"/>
                  </a:lnTo>
                  <a:lnTo>
                    <a:pt x="86067" y="630580"/>
                  </a:lnTo>
                  <a:lnTo>
                    <a:pt x="85064" y="630301"/>
                  </a:lnTo>
                  <a:lnTo>
                    <a:pt x="84937" y="630605"/>
                  </a:lnTo>
                  <a:lnTo>
                    <a:pt x="84721" y="631228"/>
                  </a:lnTo>
                  <a:lnTo>
                    <a:pt x="85610" y="631647"/>
                  </a:lnTo>
                  <a:lnTo>
                    <a:pt x="86487" y="632079"/>
                  </a:lnTo>
                  <a:lnTo>
                    <a:pt x="87388" y="632498"/>
                  </a:lnTo>
                  <a:lnTo>
                    <a:pt x="87630" y="632040"/>
                  </a:lnTo>
                  <a:lnTo>
                    <a:pt x="87845" y="631596"/>
                  </a:lnTo>
                  <a:lnTo>
                    <a:pt x="88074" y="631139"/>
                  </a:lnTo>
                  <a:close/>
                </a:path>
                <a:path w="970915" h="1021715">
                  <a:moveTo>
                    <a:pt x="99910" y="842391"/>
                  </a:moveTo>
                  <a:lnTo>
                    <a:pt x="99796" y="841870"/>
                  </a:lnTo>
                  <a:lnTo>
                    <a:pt x="99695" y="841324"/>
                  </a:lnTo>
                  <a:lnTo>
                    <a:pt x="99568" y="840638"/>
                  </a:lnTo>
                  <a:lnTo>
                    <a:pt x="98869" y="840752"/>
                  </a:lnTo>
                  <a:lnTo>
                    <a:pt x="98158" y="840663"/>
                  </a:lnTo>
                  <a:lnTo>
                    <a:pt x="97853" y="840955"/>
                  </a:lnTo>
                  <a:lnTo>
                    <a:pt x="97612" y="841209"/>
                  </a:lnTo>
                  <a:lnTo>
                    <a:pt x="97777" y="842352"/>
                  </a:lnTo>
                  <a:lnTo>
                    <a:pt x="97942" y="842391"/>
                  </a:lnTo>
                  <a:lnTo>
                    <a:pt x="98564" y="842556"/>
                  </a:lnTo>
                  <a:lnTo>
                    <a:pt x="99263" y="842429"/>
                  </a:lnTo>
                  <a:lnTo>
                    <a:pt x="99910" y="842391"/>
                  </a:lnTo>
                  <a:close/>
                </a:path>
                <a:path w="970915" h="1021715">
                  <a:moveTo>
                    <a:pt x="117856" y="423379"/>
                  </a:moveTo>
                  <a:lnTo>
                    <a:pt x="117576" y="422681"/>
                  </a:lnTo>
                  <a:lnTo>
                    <a:pt x="117411" y="422325"/>
                  </a:lnTo>
                  <a:lnTo>
                    <a:pt x="114058" y="423379"/>
                  </a:lnTo>
                  <a:lnTo>
                    <a:pt x="114401" y="424243"/>
                  </a:lnTo>
                  <a:lnTo>
                    <a:pt x="114592" y="424700"/>
                  </a:lnTo>
                  <a:lnTo>
                    <a:pt x="115671" y="424243"/>
                  </a:lnTo>
                  <a:lnTo>
                    <a:pt x="117856" y="423379"/>
                  </a:lnTo>
                  <a:close/>
                </a:path>
                <a:path w="970915" h="1021715">
                  <a:moveTo>
                    <a:pt x="142519" y="806526"/>
                  </a:moveTo>
                  <a:lnTo>
                    <a:pt x="142227" y="806005"/>
                  </a:lnTo>
                  <a:lnTo>
                    <a:pt x="142024" y="805332"/>
                  </a:lnTo>
                  <a:lnTo>
                    <a:pt x="141579" y="805040"/>
                  </a:lnTo>
                  <a:lnTo>
                    <a:pt x="141325" y="804887"/>
                  </a:lnTo>
                  <a:lnTo>
                    <a:pt x="140665" y="805383"/>
                  </a:lnTo>
                  <a:lnTo>
                    <a:pt x="140182" y="805599"/>
                  </a:lnTo>
                  <a:lnTo>
                    <a:pt x="140398" y="806043"/>
                  </a:lnTo>
                  <a:lnTo>
                    <a:pt x="140601" y="806526"/>
                  </a:lnTo>
                  <a:lnTo>
                    <a:pt x="140881" y="807097"/>
                  </a:lnTo>
                  <a:lnTo>
                    <a:pt x="141541" y="806881"/>
                  </a:lnTo>
                  <a:lnTo>
                    <a:pt x="142024" y="806716"/>
                  </a:lnTo>
                  <a:lnTo>
                    <a:pt x="142519" y="806526"/>
                  </a:lnTo>
                  <a:close/>
                </a:path>
                <a:path w="970915" h="1021715">
                  <a:moveTo>
                    <a:pt x="145580" y="664502"/>
                  </a:moveTo>
                  <a:lnTo>
                    <a:pt x="145300" y="663854"/>
                  </a:lnTo>
                  <a:lnTo>
                    <a:pt x="145135" y="663092"/>
                  </a:lnTo>
                  <a:lnTo>
                    <a:pt x="144500" y="662393"/>
                  </a:lnTo>
                  <a:lnTo>
                    <a:pt x="143370" y="662673"/>
                  </a:lnTo>
                  <a:lnTo>
                    <a:pt x="143243" y="662965"/>
                  </a:lnTo>
                  <a:lnTo>
                    <a:pt x="142963" y="663536"/>
                  </a:lnTo>
                  <a:lnTo>
                    <a:pt x="143129" y="664298"/>
                  </a:lnTo>
                  <a:lnTo>
                    <a:pt x="143129" y="665530"/>
                  </a:lnTo>
                  <a:lnTo>
                    <a:pt x="145580" y="664502"/>
                  </a:lnTo>
                  <a:close/>
                </a:path>
                <a:path w="970915" h="1021715">
                  <a:moveTo>
                    <a:pt x="148183" y="925271"/>
                  </a:moveTo>
                  <a:lnTo>
                    <a:pt x="148082" y="924814"/>
                  </a:lnTo>
                  <a:lnTo>
                    <a:pt x="147967" y="924356"/>
                  </a:lnTo>
                  <a:lnTo>
                    <a:pt x="147866" y="923886"/>
                  </a:lnTo>
                  <a:lnTo>
                    <a:pt x="147154" y="923899"/>
                  </a:lnTo>
                  <a:lnTo>
                    <a:pt x="146253" y="923645"/>
                  </a:lnTo>
                  <a:lnTo>
                    <a:pt x="145135" y="924369"/>
                  </a:lnTo>
                  <a:lnTo>
                    <a:pt x="144843" y="925271"/>
                  </a:lnTo>
                  <a:lnTo>
                    <a:pt x="143611" y="927227"/>
                  </a:lnTo>
                  <a:lnTo>
                    <a:pt x="146037" y="926198"/>
                  </a:lnTo>
                  <a:lnTo>
                    <a:pt x="147116" y="925728"/>
                  </a:lnTo>
                  <a:lnTo>
                    <a:pt x="148183" y="925271"/>
                  </a:lnTo>
                  <a:close/>
                </a:path>
                <a:path w="970915" h="1021715">
                  <a:moveTo>
                    <a:pt x="151561" y="54838"/>
                  </a:moveTo>
                  <a:lnTo>
                    <a:pt x="151358" y="54063"/>
                  </a:lnTo>
                  <a:lnTo>
                    <a:pt x="150964" y="53759"/>
                  </a:lnTo>
                  <a:lnTo>
                    <a:pt x="150685" y="53505"/>
                  </a:lnTo>
                  <a:lnTo>
                    <a:pt x="149936" y="53771"/>
                  </a:lnTo>
                  <a:lnTo>
                    <a:pt x="149402" y="53797"/>
                  </a:lnTo>
                  <a:lnTo>
                    <a:pt x="149529" y="54521"/>
                  </a:lnTo>
                  <a:lnTo>
                    <a:pt x="149631" y="55219"/>
                  </a:lnTo>
                  <a:lnTo>
                    <a:pt x="149809" y="56286"/>
                  </a:lnTo>
                  <a:lnTo>
                    <a:pt x="150634" y="55841"/>
                  </a:lnTo>
                  <a:lnTo>
                    <a:pt x="151422" y="55676"/>
                  </a:lnTo>
                  <a:lnTo>
                    <a:pt x="151460" y="55333"/>
                  </a:lnTo>
                  <a:lnTo>
                    <a:pt x="151561" y="54838"/>
                  </a:lnTo>
                  <a:close/>
                </a:path>
                <a:path w="970915" h="1021715">
                  <a:moveTo>
                    <a:pt x="157060" y="750709"/>
                  </a:moveTo>
                  <a:lnTo>
                    <a:pt x="156933" y="749820"/>
                  </a:lnTo>
                  <a:lnTo>
                    <a:pt x="156565" y="749249"/>
                  </a:lnTo>
                  <a:lnTo>
                    <a:pt x="156451" y="749020"/>
                  </a:lnTo>
                  <a:lnTo>
                    <a:pt x="155371" y="749376"/>
                  </a:lnTo>
                  <a:lnTo>
                    <a:pt x="154724" y="749452"/>
                  </a:lnTo>
                  <a:lnTo>
                    <a:pt x="154851" y="750176"/>
                  </a:lnTo>
                  <a:lnTo>
                    <a:pt x="155219" y="752500"/>
                  </a:lnTo>
                  <a:lnTo>
                    <a:pt x="156032" y="752005"/>
                  </a:lnTo>
                  <a:lnTo>
                    <a:pt x="156819" y="751763"/>
                  </a:lnTo>
                  <a:lnTo>
                    <a:pt x="156908" y="751370"/>
                  </a:lnTo>
                  <a:lnTo>
                    <a:pt x="157060" y="750709"/>
                  </a:lnTo>
                  <a:close/>
                </a:path>
                <a:path w="970915" h="1021715">
                  <a:moveTo>
                    <a:pt x="169621" y="578345"/>
                  </a:moveTo>
                  <a:lnTo>
                    <a:pt x="167538" y="578002"/>
                  </a:lnTo>
                  <a:lnTo>
                    <a:pt x="165963" y="578142"/>
                  </a:lnTo>
                  <a:lnTo>
                    <a:pt x="166903" y="581266"/>
                  </a:lnTo>
                  <a:lnTo>
                    <a:pt x="168084" y="580021"/>
                  </a:lnTo>
                  <a:lnTo>
                    <a:pt x="168846" y="579170"/>
                  </a:lnTo>
                  <a:lnTo>
                    <a:pt x="169621" y="578345"/>
                  </a:lnTo>
                  <a:close/>
                </a:path>
                <a:path w="970915" h="1021715">
                  <a:moveTo>
                    <a:pt x="171361" y="911301"/>
                  </a:moveTo>
                  <a:lnTo>
                    <a:pt x="171030" y="911199"/>
                  </a:lnTo>
                  <a:lnTo>
                    <a:pt x="170726" y="911085"/>
                  </a:lnTo>
                  <a:lnTo>
                    <a:pt x="170434" y="910996"/>
                  </a:lnTo>
                  <a:lnTo>
                    <a:pt x="169570" y="912876"/>
                  </a:lnTo>
                  <a:lnTo>
                    <a:pt x="169151" y="913815"/>
                  </a:lnTo>
                  <a:lnTo>
                    <a:pt x="169646" y="914019"/>
                  </a:lnTo>
                  <a:lnTo>
                    <a:pt x="170586" y="914361"/>
                  </a:lnTo>
                  <a:lnTo>
                    <a:pt x="170853" y="913358"/>
                  </a:lnTo>
                  <a:lnTo>
                    <a:pt x="171119" y="912317"/>
                  </a:lnTo>
                  <a:lnTo>
                    <a:pt x="171361" y="911301"/>
                  </a:lnTo>
                  <a:close/>
                </a:path>
                <a:path w="970915" h="1021715">
                  <a:moveTo>
                    <a:pt x="189433" y="762673"/>
                  </a:moveTo>
                  <a:lnTo>
                    <a:pt x="188849" y="762076"/>
                  </a:lnTo>
                  <a:lnTo>
                    <a:pt x="188137" y="762177"/>
                  </a:lnTo>
                  <a:lnTo>
                    <a:pt x="187299" y="762038"/>
                  </a:lnTo>
                  <a:lnTo>
                    <a:pt x="187452" y="762850"/>
                  </a:lnTo>
                  <a:lnTo>
                    <a:pt x="187363" y="763574"/>
                  </a:lnTo>
                  <a:lnTo>
                    <a:pt x="187693" y="763841"/>
                  </a:lnTo>
                  <a:lnTo>
                    <a:pt x="188023" y="764095"/>
                  </a:lnTo>
                  <a:lnTo>
                    <a:pt x="188734" y="763917"/>
                  </a:lnTo>
                  <a:lnTo>
                    <a:pt x="189280" y="763917"/>
                  </a:lnTo>
                  <a:lnTo>
                    <a:pt x="189255" y="763384"/>
                  </a:lnTo>
                  <a:lnTo>
                    <a:pt x="189433" y="762673"/>
                  </a:lnTo>
                  <a:close/>
                </a:path>
                <a:path w="970915" h="1021715">
                  <a:moveTo>
                    <a:pt x="214109" y="549732"/>
                  </a:moveTo>
                  <a:lnTo>
                    <a:pt x="213283" y="549198"/>
                  </a:lnTo>
                  <a:lnTo>
                    <a:pt x="211582" y="548132"/>
                  </a:lnTo>
                  <a:lnTo>
                    <a:pt x="211404" y="548347"/>
                  </a:lnTo>
                  <a:lnTo>
                    <a:pt x="211226" y="548551"/>
                  </a:lnTo>
                  <a:lnTo>
                    <a:pt x="211048" y="548754"/>
                  </a:lnTo>
                  <a:lnTo>
                    <a:pt x="211759" y="549503"/>
                  </a:lnTo>
                  <a:lnTo>
                    <a:pt x="212445" y="550227"/>
                  </a:lnTo>
                  <a:lnTo>
                    <a:pt x="213144" y="550989"/>
                  </a:lnTo>
                  <a:lnTo>
                    <a:pt x="213461" y="550557"/>
                  </a:lnTo>
                  <a:lnTo>
                    <a:pt x="213804" y="550151"/>
                  </a:lnTo>
                  <a:lnTo>
                    <a:pt x="214109" y="549732"/>
                  </a:lnTo>
                  <a:close/>
                </a:path>
                <a:path w="970915" h="1021715">
                  <a:moveTo>
                    <a:pt x="214655" y="919251"/>
                  </a:moveTo>
                  <a:lnTo>
                    <a:pt x="211721" y="917409"/>
                  </a:lnTo>
                  <a:lnTo>
                    <a:pt x="211442" y="917930"/>
                  </a:lnTo>
                  <a:lnTo>
                    <a:pt x="211150" y="918438"/>
                  </a:lnTo>
                  <a:lnTo>
                    <a:pt x="210870" y="918972"/>
                  </a:lnTo>
                  <a:lnTo>
                    <a:pt x="211937" y="919441"/>
                  </a:lnTo>
                  <a:lnTo>
                    <a:pt x="213004" y="919899"/>
                  </a:lnTo>
                  <a:lnTo>
                    <a:pt x="214096" y="920381"/>
                  </a:lnTo>
                  <a:lnTo>
                    <a:pt x="214464" y="919619"/>
                  </a:lnTo>
                  <a:lnTo>
                    <a:pt x="214655" y="919251"/>
                  </a:lnTo>
                  <a:close/>
                </a:path>
                <a:path w="970915" h="1021715">
                  <a:moveTo>
                    <a:pt x="254203" y="940117"/>
                  </a:moveTo>
                  <a:lnTo>
                    <a:pt x="251625" y="939977"/>
                  </a:lnTo>
                  <a:lnTo>
                    <a:pt x="250355" y="939914"/>
                  </a:lnTo>
                  <a:lnTo>
                    <a:pt x="250317" y="940320"/>
                  </a:lnTo>
                  <a:lnTo>
                    <a:pt x="250278" y="940701"/>
                  </a:lnTo>
                  <a:lnTo>
                    <a:pt x="250240" y="941120"/>
                  </a:lnTo>
                  <a:lnTo>
                    <a:pt x="251510" y="941247"/>
                  </a:lnTo>
                  <a:lnTo>
                    <a:pt x="254063" y="941514"/>
                  </a:lnTo>
                  <a:lnTo>
                    <a:pt x="254114" y="941031"/>
                  </a:lnTo>
                  <a:lnTo>
                    <a:pt x="254152" y="940574"/>
                  </a:lnTo>
                  <a:lnTo>
                    <a:pt x="254203" y="940117"/>
                  </a:lnTo>
                  <a:close/>
                </a:path>
                <a:path w="970915" h="1021715">
                  <a:moveTo>
                    <a:pt x="300050" y="444576"/>
                  </a:moveTo>
                  <a:lnTo>
                    <a:pt x="299885" y="443712"/>
                  </a:lnTo>
                  <a:lnTo>
                    <a:pt x="299593" y="443344"/>
                  </a:lnTo>
                  <a:lnTo>
                    <a:pt x="299351" y="443064"/>
                  </a:lnTo>
                  <a:lnTo>
                    <a:pt x="298196" y="443090"/>
                  </a:lnTo>
                  <a:lnTo>
                    <a:pt x="298157" y="443217"/>
                  </a:lnTo>
                  <a:lnTo>
                    <a:pt x="297954" y="443865"/>
                  </a:lnTo>
                  <a:lnTo>
                    <a:pt x="297954" y="444588"/>
                  </a:lnTo>
                  <a:lnTo>
                    <a:pt x="297840" y="445643"/>
                  </a:lnTo>
                  <a:lnTo>
                    <a:pt x="298843" y="445325"/>
                  </a:lnTo>
                  <a:lnTo>
                    <a:pt x="299618" y="445300"/>
                  </a:lnTo>
                  <a:lnTo>
                    <a:pt x="299834" y="444931"/>
                  </a:lnTo>
                  <a:lnTo>
                    <a:pt x="300050" y="444576"/>
                  </a:lnTo>
                  <a:close/>
                </a:path>
                <a:path w="970915" h="1021715">
                  <a:moveTo>
                    <a:pt x="312242" y="201701"/>
                  </a:moveTo>
                  <a:lnTo>
                    <a:pt x="308317" y="201180"/>
                  </a:lnTo>
                  <a:lnTo>
                    <a:pt x="308203" y="201980"/>
                  </a:lnTo>
                  <a:lnTo>
                    <a:pt x="308140" y="202361"/>
                  </a:lnTo>
                  <a:lnTo>
                    <a:pt x="309448" y="202590"/>
                  </a:lnTo>
                  <a:lnTo>
                    <a:pt x="312026" y="203009"/>
                  </a:lnTo>
                  <a:lnTo>
                    <a:pt x="312115" y="202565"/>
                  </a:lnTo>
                  <a:lnTo>
                    <a:pt x="312166" y="202133"/>
                  </a:lnTo>
                  <a:lnTo>
                    <a:pt x="312242" y="201701"/>
                  </a:lnTo>
                  <a:close/>
                </a:path>
                <a:path w="970915" h="1021715">
                  <a:moveTo>
                    <a:pt x="326542" y="799020"/>
                  </a:moveTo>
                  <a:lnTo>
                    <a:pt x="325932" y="798423"/>
                  </a:lnTo>
                  <a:lnTo>
                    <a:pt x="325297" y="797788"/>
                  </a:lnTo>
                  <a:lnTo>
                    <a:pt x="324688" y="797191"/>
                  </a:lnTo>
                  <a:lnTo>
                    <a:pt x="324205" y="797699"/>
                  </a:lnTo>
                  <a:lnTo>
                    <a:pt x="323964" y="797941"/>
                  </a:lnTo>
                  <a:lnTo>
                    <a:pt x="324599" y="798550"/>
                  </a:lnTo>
                  <a:lnTo>
                    <a:pt x="325196" y="799134"/>
                  </a:lnTo>
                  <a:lnTo>
                    <a:pt x="325831" y="799744"/>
                  </a:lnTo>
                  <a:lnTo>
                    <a:pt x="326072" y="799503"/>
                  </a:lnTo>
                  <a:lnTo>
                    <a:pt x="326301" y="799261"/>
                  </a:lnTo>
                  <a:lnTo>
                    <a:pt x="326542" y="799020"/>
                  </a:lnTo>
                  <a:close/>
                </a:path>
                <a:path w="970915" h="1021715">
                  <a:moveTo>
                    <a:pt x="336207" y="241414"/>
                  </a:moveTo>
                  <a:lnTo>
                    <a:pt x="335965" y="240576"/>
                  </a:lnTo>
                  <a:lnTo>
                    <a:pt x="335076" y="240538"/>
                  </a:lnTo>
                  <a:lnTo>
                    <a:pt x="334251" y="240626"/>
                  </a:lnTo>
                  <a:lnTo>
                    <a:pt x="333463" y="240665"/>
                  </a:lnTo>
                  <a:lnTo>
                    <a:pt x="333590" y="241401"/>
                  </a:lnTo>
                  <a:lnTo>
                    <a:pt x="333692" y="242125"/>
                  </a:lnTo>
                  <a:lnTo>
                    <a:pt x="333806" y="242836"/>
                  </a:lnTo>
                  <a:lnTo>
                    <a:pt x="334581" y="242392"/>
                  </a:lnTo>
                  <a:lnTo>
                    <a:pt x="335381" y="241973"/>
                  </a:lnTo>
                  <a:lnTo>
                    <a:pt x="336105" y="241490"/>
                  </a:lnTo>
                  <a:close/>
                </a:path>
                <a:path w="970915" h="1021715">
                  <a:moveTo>
                    <a:pt x="345592" y="483857"/>
                  </a:moveTo>
                  <a:lnTo>
                    <a:pt x="344919" y="483755"/>
                  </a:lnTo>
                  <a:lnTo>
                    <a:pt x="344093" y="483387"/>
                  </a:lnTo>
                  <a:lnTo>
                    <a:pt x="343141" y="483844"/>
                  </a:lnTo>
                  <a:lnTo>
                    <a:pt x="343039" y="484771"/>
                  </a:lnTo>
                  <a:lnTo>
                    <a:pt x="342582" y="485927"/>
                  </a:lnTo>
                  <a:lnTo>
                    <a:pt x="343877" y="485914"/>
                  </a:lnTo>
                  <a:lnTo>
                    <a:pt x="344779" y="486168"/>
                  </a:lnTo>
                  <a:lnTo>
                    <a:pt x="345186" y="485813"/>
                  </a:lnTo>
                  <a:lnTo>
                    <a:pt x="345592" y="485470"/>
                  </a:lnTo>
                  <a:lnTo>
                    <a:pt x="345478" y="484530"/>
                  </a:lnTo>
                  <a:lnTo>
                    <a:pt x="345592" y="483857"/>
                  </a:lnTo>
                  <a:close/>
                </a:path>
                <a:path w="970915" h="1021715">
                  <a:moveTo>
                    <a:pt x="360972" y="807681"/>
                  </a:moveTo>
                  <a:lnTo>
                    <a:pt x="360464" y="806856"/>
                  </a:lnTo>
                  <a:lnTo>
                    <a:pt x="360273" y="806157"/>
                  </a:lnTo>
                  <a:lnTo>
                    <a:pt x="359918" y="806081"/>
                  </a:lnTo>
                  <a:lnTo>
                    <a:pt x="359435" y="805954"/>
                  </a:lnTo>
                  <a:lnTo>
                    <a:pt x="358648" y="806170"/>
                  </a:lnTo>
                  <a:lnTo>
                    <a:pt x="358381" y="806526"/>
                  </a:lnTo>
                  <a:lnTo>
                    <a:pt x="358140" y="806831"/>
                  </a:lnTo>
                  <a:lnTo>
                    <a:pt x="358432" y="807554"/>
                  </a:lnTo>
                  <a:lnTo>
                    <a:pt x="358482" y="808075"/>
                  </a:lnTo>
                  <a:lnTo>
                    <a:pt x="359181" y="807974"/>
                  </a:lnTo>
                  <a:lnTo>
                    <a:pt x="359867" y="807847"/>
                  </a:lnTo>
                  <a:lnTo>
                    <a:pt x="360972" y="807681"/>
                  </a:lnTo>
                  <a:close/>
                </a:path>
                <a:path w="970915" h="1021715">
                  <a:moveTo>
                    <a:pt x="389369" y="570852"/>
                  </a:moveTo>
                  <a:lnTo>
                    <a:pt x="388937" y="570280"/>
                  </a:lnTo>
                  <a:lnTo>
                    <a:pt x="388594" y="569595"/>
                  </a:lnTo>
                  <a:lnTo>
                    <a:pt x="388023" y="569214"/>
                  </a:lnTo>
                  <a:lnTo>
                    <a:pt x="387769" y="569061"/>
                  </a:lnTo>
                  <a:lnTo>
                    <a:pt x="387096" y="569569"/>
                  </a:lnTo>
                  <a:lnTo>
                    <a:pt x="386600" y="569772"/>
                  </a:lnTo>
                  <a:lnTo>
                    <a:pt x="386969" y="570407"/>
                  </a:lnTo>
                  <a:lnTo>
                    <a:pt x="387184" y="571169"/>
                  </a:lnTo>
                  <a:lnTo>
                    <a:pt x="387692" y="571665"/>
                  </a:lnTo>
                  <a:lnTo>
                    <a:pt x="388061" y="572020"/>
                  </a:lnTo>
                  <a:lnTo>
                    <a:pt x="388772" y="572058"/>
                  </a:lnTo>
                  <a:lnTo>
                    <a:pt x="389331" y="572223"/>
                  </a:lnTo>
                  <a:lnTo>
                    <a:pt x="389343" y="571766"/>
                  </a:lnTo>
                  <a:lnTo>
                    <a:pt x="389369" y="571322"/>
                  </a:lnTo>
                  <a:lnTo>
                    <a:pt x="389369" y="570852"/>
                  </a:lnTo>
                  <a:close/>
                </a:path>
                <a:path w="970915" h="1021715">
                  <a:moveTo>
                    <a:pt x="396062" y="671385"/>
                  </a:moveTo>
                  <a:lnTo>
                    <a:pt x="395097" y="671512"/>
                  </a:lnTo>
                  <a:lnTo>
                    <a:pt x="394131" y="671626"/>
                  </a:lnTo>
                  <a:lnTo>
                    <a:pt x="393166" y="671753"/>
                  </a:lnTo>
                  <a:lnTo>
                    <a:pt x="393204" y="672134"/>
                  </a:lnTo>
                  <a:lnTo>
                    <a:pt x="393268" y="672871"/>
                  </a:lnTo>
                  <a:lnTo>
                    <a:pt x="394157" y="672884"/>
                  </a:lnTo>
                  <a:lnTo>
                    <a:pt x="395033" y="672909"/>
                  </a:lnTo>
                  <a:lnTo>
                    <a:pt x="395922" y="672922"/>
                  </a:lnTo>
                  <a:lnTo>
                    <a:pt x="395973" y="672414"/>
                  </a:lnTo>
                  <a:lnTo>
                    <a:pt x="396024" y="671906"/>
                  </a:lnTo>
                  <a:lnTo>
                    <a:pt x="396062" y="671385"/>
                  </a:lnTo>
                  <a:close/>
                </a:path>
                <a:path w="970915" h="1021715">
                  <a:moveTo>
                    <a:pt x="397052" y="719442"/>
                  </a:moveTo>
                  <a:lnTo>
                    <a:pt x="396544" y="719289"/>
                  </a:lnTo>
                  <a:lnTo>
                    <a:pt x="396024" y="719150"/>
                  </a:lnTo>
                  <a:lnTo>
                    <a:pt x="395528" y="719010"/>
                  </a:lnTo>
                  <a:lnTo>
                    <a:pt x="395287" y="720001"/>
                  </a:lnTo>
                  <a:lnTo>
                    <a:pt x="395046" y="720991"/>
                  </a:lnTo>
                  <a:lnTo>
                    <a:pt x="394804" y="721969"/>
                  </a:lnTo>
                  <a:lnTo>
                    <a:pt x="395097" y="722071"/>
                  </a:lnTo>
                  <a:lnTo>
                    <a:pt x="395706" y="722287"/>
                  </a:lnTo>
                  <a:lnTo>
                    <a:pt x="397052" y="719442"/>
                  </a:lnTo>
                  <a:close/>
                </a:path>
                <a:path w="970915" h="1021715">
                  <a:moveTo>
                    <a:pt x="417830" y="686866"/>
                  </a:moveTo>
                  <a:lnTo>
                    <a:pt x="417080" y="686092"/>
                  </a:lnTo>
                  <a:lnTo>
                    <a:pt x="416331" y="685304"/>
                  </a:lnTo>
                  <a:lnTo>
                    <a:pt x="415569" y="684517"/>
                  </a:lnTo>
                  <a:lnTo>
                    <a:pt x="414921" y="685165"/>
                  </a:lnTo>
                  <a:lnTo>
                    <a:pt x="414591" y="685469"/>
                  </a:lnTo>
                  <a:lnTo>
                    <a:pt x="415366" y="686231"/>
                  </a:lnTo>
                  <a:lnTo>
                    <a:pt x="416915" y="687781"/>
                  </a:lnTo>
                  <a:lnTo>
                    <a:pt x="417220" y="687489"/>
                  </a:lnTo>
                  <a:lnTo>
                    <a:pt x="417525" y="687197"/>
                  </a:lnTo>
                  <a:lnTo>
                    <a:pt x="417830" y="686866"/>
                  </a:lnTo>
                  <a:close/>
                </a:path>
                <a:path w="970915" h="1021715">
                  <a:moveTo>
                    <a:pt x="428917" y="239636"/>
                  </a:moveTo>
                  <a:lnTo>
                    <a:pt x="428701" y="238937"/>
                  </a:lnTo>
                  <a:lnTo>
                    <a:pt x="428625" y="238264"/>
                  </a:lnTo>
                  <a:lnTo>
                    <a:pt x="428294" y="238239"/>
                  </a:lnTo>
                  <a:lnTo>
                    <a:pt x="427977" y="238213"/>
                  </a:lnTo>
                  <a:lnTo>
                    <a:pt x="427659" y="238201"/>
                  </a:lnTo>
                  <a:lnTo>
                    <a:pt x="427456" y="239255"/>
                  </a:lnTo>
                  <a:lnTo>
                    <a:pt x="427278" y="240322"/>
                  </a:lnTo>
                  <a:lnTo>
                    <a:pt x="426885" y="242531"/>
                  </a:lnTo>
                  <a:lnTo>
                    <a:pt x="428078" y="241147"/>
                  </a:lnTo>
                  <a:lnTo>
                    <a:pt x="428663" y="240779"/>
                  </a:lnTo>
                  <a:lnTo>
                    <a:pt x="428764" y="240284"/>
                  </a:lnTo>
                  <a:lnTo>
                    <a:pt x="428917" y="239636"/>
                  </a:lnTo>
                  <a:close/>
                </a:path>
                <a:path w="970915" h="1021715">
                  <a:moveTo>
                    <a:pt x="435343" y="478180"/>
                  </a:moveTo>
                  <a:lnTo>
                    <a:pt x="434835" y="477431"/>
                  </a:lnTo>
                  <a:lnTo>
                    <a:pt x="434594" y="476732"/>
                  </a:lnTo>
                  <a:lnTo>
                    <a:pt x="434009" y="476986"/>
                  </a:lnTo>
                  <a:lnTo>
                    <a:pt x="433146" y="477100"/>
                  </a:lnTo>
                  <a:lnTo>
                    <a:pt x="432917" y="477532"/>
                  </a:lnTo>
                  <a:lnTo>
                    <a:pt x="432663" y="478078"/>
                  </a:lnTo>
                  <a:lnTo>
                    <a:pt x="432943" y="478866"/>
                  </a:lnTo>
                  <a:lnTo>
                    <a:pt x="433031" y="480123"/>
                  </a:lnTo>
                  <a:lnTo>
                    <a:pt x="434098" y="479488"/>
                  </a:lnTo>
                  <a:lnTo>
                    <a:pt x="435038" y="479259"/>
                  </a:lnTo>
                  <a:lnTo>
                    <a:pt x="435190" y="478764"/>
                  </a:lnTo>
                  <a:lnTo>
                    <a:pt x="435343" y="478180"/>
                  </a:lnTo>
                  <a:close/>
                </a:path>
                <a:path w="970915" h="1021715">
                  <a:moveTo>
                    <a:pt x="443611" y="543598"/>
                  </a:moveTo>
                  <a:lnTo>
                    <a:pt x="443496" y="543039"/>
                  </a:lnTo>
                  <a:lnTo>
                    <a:pt x="443496" y="542531"/>
                  </a:lnTo>
                  <a:lnTo>
                    <a:pt x="442963" y="542569"/>
                  </a:lnTo>
                  <a:lnTo>
                    <a:pt x="442429" y="542607"/>
                  </a:lnTo>
                  <a:lnTo>
                    <a:pt x="441540" y="542658"/>
                  </a:lnTo>
                  <a:lnTo>
                    <a:pt x="441921" y="543433"/>
                  </a:lnTo>
                  <a:lnTo>
                    <a:pt x="442074" y="543966"/>
                  </a:lnTo>
                  <a:lnTo>
                    <a:pt x="442417" y="544322"/>
                  </a:lnTo>
                  <a:lnTo>
                    <a:pt x="442569" y="544461"/>
                  </a:lnTo>
                  <a:lnTo>
                    <a:pt x="443382" y="544258"/>
                  </a:lnTo>
                  <a:lnTo>
                    <a:pt x="443458" y="544080"/>
                  </a:lnTo>
                  <a:lnTo>
                    <a:pt x="443611" y="543598"/>
                  </a:lnTo>
                  <a:close/>
                </a:path>
                <a:path w="970915" h="1021715">
                  <a:moveTo>
                    <a:pt x="452869" y="545998"/>
                  </a:moveTo>
                  <a:lnTo>
                    <a:pt x="451980" y="545528"/>
                  </a:lnTo>
                  <a:lnTo>
                    <a:pt x="450227" y="544626"/>
                  </a:lnTo>
                  <a:lnTo>
                    <a:pt x="449986" y="545071"/>
                  </a:lnTo>
                  <a:lnTo>
                    <a:pt x="449859" y="545274"/>
                  </a:lnTo>
                  <a:lnTo>
                    <a:pt x="451523" y="546328"/>
                  </a:lnTo>
                  <a:lnTo>
                    <a:pt x="452348" y="546823"/>
                  </a:lnTo>
                  <a:lnTo>
                    <a:pt x="452513" y="546544"/>
                  </a:lnTo>
                  <a:lnTo>
                    <a:pt x="452704" y="546277"/>
                  </a:lnTo>
                  <a:lnTo>
                    <a:pt x="452869" y="545998"/>
                  </a:lnTo>
                  <a:close/>
                </a:path>
                <a:path w="970915" h="1021715">
                  <a:moveTo>
                    <a:pt x="467220" y="236728"/>
                  </a:moveTo>
                  <a:lnTo>
                    <a:pt x="466204" y="236372"/>
                  </a:lnTo>
                  <a:lnTo>
                    <a:pt x="465213" y="236042"/>
                  </a:lnTo>
                  <a:lnTo>
                    <a:pt x="464210" y="235686"/>
                  </a:lnTo>
                  <a:lnTo>
                    <a:pt x="464083" y="236054"/>
                  </a:lnTo>
                  <a:lnTo>
                    <a:pt x="463969" y="236435"/>
                  </a:lnTo>
                  <a:lnTo>
                    <a:pt x="463842" y="236804"/>
                  </a:lnTo>
                  <a:lnTo>
                    <a:pt x="464858" y="237109"/>
                  </a:lnTo>
                  <a:lnTo>
                    <a:pt x="465874" y="237401"/>
                  </a:lnTo>
                  <a:lnTo>
                    <a:pt x="466890" y="237718"/>
                  </a:lnTo>
                  <a:lnTo>
                    <a:pt x="466979" y="237375"/>
                  </a:lnTo>
                  <a:lnTo>
                    <a:pt x="467093" y="237058"/>
                  </a:lnTo>
                  <a:lnTo>
                    <a:pt x="467220" y="236728"/>
                  </a:lnTo>
                  <a:close/>
                </a:path>
                <a:path w="970915" h="1021715">
                  <a:moveTo>
                    <a:pt x="469379" y="585419"/>
                  </a:moveTo>
                  <a:lnTo>
                    <a:pt x="468896" y="585203"/>
                  </a:lnTo>
                  <a:lnTo>
                    <a:pt x="468071" y="584771"/>
                  </a:lnTo>
                  <a:lnTo>
                    <a:pt x="467487" y="585635"/>
                  </a:lnTo>
                  <a:lnTo>
                    <a:pt x="467093" y="586524"/>
                  </a:lnTo>
                  <a:lnTo>
                    <a:pt x="466661" y="587387"/>
                  </a:lnTo>
                  <a:lnTo>
                    <a:pt x="467106" y="587654"/>
                  </a:lnTo>
                  <a:lnTo>
                    <a:pt x="467575" y="587908"/>
                  </a:lnTo>
                  <a:lnTo>
                    <a:pt x="468020" y="588187"/>
                  </a:lnTo>
                  <a:lnTo>
                    <a:pt x="468477" y="587260"/>
                  </a:lnTo>
                  <a:lnTo>
                    <a:pt x="468934" y="586333"/>
                  </a:lnTo>
                  <a:lnTo>
                    <a:pt x="469379" y="585419"/>
                  </a:lnTo>
                  <a:close/>
                </a:path>
                <a:path w="970915" h="1021715">
                  <a:moveTo>
                    <a:pt x="472935" y="234861"/>
                  </a:moveTo>
                  <a:lnTo>
                    <a:pt x="472681" y="234302"/>
                  </a:lnTo>
                  <a:lnTo>
                    <a:pt x="472567" y="234022"/>
                  </a:lnTo>
                  <a:lnTo>
                    <a:pt x="471690" y="234162"/>
                  </a:lnTo>
                  <a:lnTo>
                    <a:pt x="469455" y="233934"/>
                  </a:lnTo>
                  <a:lnTo>
                    <a:pt x="470433" y="234975"/>
                  </a:lnTo>
                  <a:lnTo>
                    <a:pt x="470776" y="235508"/>
                  </a:lnTo>
                  <a:lnTo>
                    <a:pt x="471284" y="235839"/>
                  </a:lnTo>
                  <a:lnTo>
                    <a:pt x="471703" y="236118"/>
                  </a:lnTo>
                  <a:lnTo>
                    <a:pt x="472325" y="236143"/>
                  </a:lnTo>
                  <a:lnTo>
                    <a:pt x="472846" y="236283"/>
                  </a:lnTo>
                  <a:lnTo>
                    <a:pt x="472821" y="235610"/>
                  </a:lnTo>
                  <a:lnTo>
                    <a:pt x="472935" y="234861"/>
                  </a:lnTo>
                  <a:close/>
                </a:path>
                <a:path w="970915" h="1021715">
                  <a:moveTo>
                    <a:pt x="486511" y="378396"/>
                  </a:moveTo>
                  <a:lnTo>
                    <a:pt x="485762" y="378028"/>
                  </a:lnTo>
                  <a:lnTo>
                    <a:pt x="485000" y="377596"/>
                  </a:lnTo>
                  <a:lnTo>
                    <a:pt x="484225" y="377304"/>
                  </a:lnTo>
                  <a:lnTo>
                    <a:pt x="483806" y="377825"/>
                  </a:lnTo>
                  <a:lnTo>
                    <a:pt x="483603" y="378091"/>
                  </a:lnTo>
                  <a:lnTo>
                    <a:pt x="484314" y="378650"/>
                  </a:lnTo>
                  <a:lnTo>
                    <a:pt x="485038" y="379183"/>
                  </a:lnTo>
                  <a:lnTo>
                    <a:pt x="485762" y="379717"/>
                  </a:lnTo>
                  <a:lnTo>
                    <a:pt x="486016" y="379272"/>
                  </a:lnTo>
                  <a:lnTo>
                    <a:pt x="486257" y="378828"/>
                  </a:lnTo>
                  <a:lnTo>
                    <a:pt x="486511" y="378396"/>
                  </a:lnTo>
                  <a:close/>
                </a:path>
                <a:path w="970915" h="1021715">
                  <a:moveTo>
                    <a:pt x="487387" y="1193"/>
                  </a:moveTo>
                  <a:lnTo>
                    <a:pt x="486676" y="800"/>
                  </a:lnTo>
                  <a:lnTo>
                    <a:pt x="485216" y="0"/>
                  </a:lnTo>
                  <a:lnTo>
                    <a:pt x="484809" y="774"/>
                  </a:lnTo>
                  <a:lnTo>
                    <a:pt x="484619" y="1193"/>
                  </a:lnTo>
                  <a:lnTo>
                    <a:pt x="485432" y="1460"/>
                  </a:lnTo>
                  <a:lnTo>
                    <a:pt x="486270" y="1714"/>
                  </a:lnTo>
                  <a:lnTo>
                    <a:pt x="487057" y="1981"/>
                  </a:lnTo>
                  <a:lnTo>
                    <a:pt x="487172" y="1714"/>
                  </a:lnTo>
                  <a:lnTo>
                    <a:pt x="487299" y="1460"/>
                  </a:lnTo>
                  <a:lnTo>
                    <a:pt x="487387" y="1193"/>
                  </a:lnTo>
                  <a:close/>
                </a:path>
                <a:path w="970915" h="1021715">
                  <a:moveTo>
                    <a:pt x="502894" y="976096"/>
                  </a:moveTo>
                  <a:lnTo>
                    <a:pt x="502551" y="974826"/>
                  </a:lnTo>
                  <a:lnTo>
                    <a:pt x="502361" y="974788"/>
                  </a:lnTo>
                  <a:lnTo>
                    <a:pt x="501726" y="974725"/>
                  </a:lnTo>
                  <a:lnTo>
                    <a:pt x="501002" y="974979"/>
                  </a:lnTo>
                  <a:lnTo>
                    <a:pt x="500100" y="975144"/>
                  </a:lnTo>
                  <a:lnTo>
                    <a:pt x="500608" y="976604"/>
                  </a:lnTo>
                  <a:lnTo>
                    <a:pt x="500799" y="977138"/>
                  </a:lnTo>
                  <a:lnTo>
                    <a:pt x="501446" y="976871"/>
                  </a:lnTo>
                  <a:lnTo>
                    <a:pt x="502221" y="976744"/>
                  </a:lnTo>
                  <a:lnTo>
                    <a:pt x="502691" y="976299"/>
                  </a:lnTo>
                  <a:lnTo>
                    <a:pt x="502894" y="976096"/>
                  </a:lnTo>
                  <a:close/>
                </a:path>
                <a:path w="970915" h="1021715">
                  <a:moveTo>
                    <a:pt x="503809" y="686803"/>
                  </a:moveTo>
                  <a:lnTo>
                    <a:pt x="503453" y="686104"/>
                  </a:lnTo>
                  <a:lnTo>
                    <a:pt x="503199" y="685380"/>
                  </a:lnTo>
                  <a:lnTo>
                    <a:pt x="502729" y="684809"/>
                  </a:lnTo>
                  <a:lnTo>
                    <a:pt x="502259" y="684276"/>
                  </a:lnTo>
                  <a:lnTo>
                    <a:pt x="501611" y="683945"/>
                  </a:lnTo>
                  <a:lnTo>
                    <a:pt x="501027" y="683501"/>
                  </a:lnTo>
                  <a:lnTo>
                    <a:pt x="500799" y="683755"/>
                  </a:lnTo>
                  <a:lnTo>
                    <a:pt x="500557" y="683996"/>
                  </a:lnTo>
                  <a:lnTo>
                    <a:pt x="500354" y="684237"/>
                  </a:lnTo>
                  <a:lnTo>
                    <a:pt x="501281" y="685253"/>
                  </a:lnTo>
                  <a:lnTo>
                    <a:pt x="502183" y="686282"/>
                  </a:lnTo>
                  <a:lnTo>
                    <a:pt x="503123" y="687298"/>
                  </a:lnTo>
                  <a:lnTo>
                    <a:pt x="503580" y="686955"/>
                  </a:lnTo>
                  <a:lnTo>
                    <a:pt x="503809" y="686803"/>
                  </a:lnTo>
                  <a:close/>
                </a:path>
                <a:path w="970915" h="1021715">
                  <a:moveTo>
                    <a:pt x="516432" y="543941"/>
                  </a:moveTo>
                  <a:lnTo>
                    <a:pt x="516013" y="543572"/>
                  </a:lnTo>
                  <a:lnTo>
                    <a:pt x="515213" y="542848"/>
                  </a:lnTo>
                  <a:lnTo>
                    <a:pt x="514502" y="543585"/>
                  </a:lnTo>
                  <a:lnTo>
                    <a:pt x="513765" y="544309"/>
                  </a:lnTo>
                  <a:lnTo>
                    <a:pt x="513118" y="545096"/>
                  </a:lnTo>
                  <a:lnTo>
                    <a:pt x="513854" y="545846"/>
                  </a:lnTo>
                  <a:lnTo>
                    <a:pt x="514235" y="546239"/>
                  </a:lnTo>
                  <a:lnTo>
                    <a:pt x="514972" y="545477"/>
                  </a:lnTo>
                  <a:lnTo>
                    <a:pt x="515696" y="544703"/>
                  </a:lnTo>
                  <a:lnTo>
                    <a:pt x="516432" y="543941"/>
                  </a:lnTo>
                  <a:close/>
                </a:path>
                <a:path w="970915" h="1021715">
                  <a:moveTo>
                    <a:pt x="536460" y="459447"/>
                  </a:moveTo>
                  <a:lnTo>
                    <a:pt x="533882" y="457835"/>
                  </a:lnTo>
                  <a:lnTo>
                    <a:pt x="533412" y="458762"/>
                  </a:lnTo>
                  <a:lnTo>
                    <a:pt x="533196" y="459219"/>
                  </a:lnTo>
                  <a:lnTo>
                    <a:pt x="535813" y="460489"/>
                  </a:lnTo>
                  <a:lnTo>
                    <a:pt x="536028" y="460133"/>
                  </a:lnTo>
                  <a:lnTo>
                    <a:pt x="536257" y="459803"/>
                  </a:lnTo>
                  <a:lnTo>
                    <a:pt x="536460" y="459447"/>
                  </a:lnTo>
                  <a:close/>
                </a:path>
                <a:path w="970915" h="1021715">
                  <a:moveTo>
                    <a:pt x="538505" y="1012926"/>
                  </a:moveTo>
                  <a:lnTo>
                    <a:pt x="538187" y="1012024"/>
                  </a:lnTo>
                  <a:lnTo>
                    <a:pt x="537883" y="1011135"/>
                  </a:lnTo>
                  <a:lnTo>
                    <a:pt x="537565" y="1010246"/>
                  </a:lnTo>
                  <a:lnTo>
                    <a:pt x="537286" y="1010310"/>
                  </a:lnTo>
                  <a:lnTo>
                    <a:pt x="536994" y="1010361"/>
                  </a:lnTo>
                  <a:lnTo>
                    <a:pt x="536714" y="1010437"/>
                  </a:lnTo>
                  <a:lnTo>
                    <a:pt x="536803" y="1011377"/>
                  </a:lnTo>
                  <a:lnTo>
                    <a:pt x="537032" y="1013256"/>
                  </a:lnTo>
                  <a:lnTo>
                    <a:pt x="538010" y="1013028"/>
                  </a:lnTo>
                  <a:lnTo>
                    <a:pt x="538505" y="1012926"/>
                  </a:lnTo>
                  <a:close/>
                </a:path>
                <a:path w="970915" h="1021715">
                  <a:moveTo>
                    <a:pt x="539750" y="162382"/>
                  </a:moveTo>
                  <a:lnTo>
                    <a:pt x="539508" y="161658"/>
                  </a:lnTo>
                  <a:lnTo>
                    <a:pt x="539165" y="161277"/>
                  </a:lnTo>
                  <a:lnTo>
                    <a:pt x="539038" y="161112"/>
                  </a:lnTo>
                  <a:lnTo>
                    <a:pt x="538276" y="161505"/>
                  </a:lnTo>
                  <a:lnTo>
                    <a:pt x="537591" y="161683"/>
                  </a:lnTo>
                  <a:lnTo>
                    <a:pt x="538264" y="163436"/>
                  </a:lnTo>
                  <a:lnTo>
                    <a:pt x="538746" y="163233"/>
                  </a:lnTo>
                  <a:lnTo>
                    <a:pt x="539534" y="163144"/>
                  </a:lnTo>
                  <a:lnTo>
                    <a:pt x="539635" y="162826"/>
                  </a:lnTo>
                  <a:lnTo>
                    <a:pt x="539750" y="162382"/>
                  </a:lnTo>
                  <a:close/>
                </a:path>
                <a:path w="970915" h="1021715">
                  <a:moveTo>
                    <a:pt x="552742" y="343395"/>
                  </a:moveTo>
                  <a:lnTo>
                    <a:pt x="552729" y="342734"/>
                  </a:lnTo>
                  <a:lnTo>
                    <a:pt x="552551" y="342011"/>
                  </a:lnTo>
                  <a:lnTo>
                    <a:pt x="552170" y="341464"/>
                  </a:lnTo>
                  <a:lnTo>
                    <a:pt x="552056" y="341287"/>
                  </a:lnTo>
                  <a:lnTo>
                    <a:pt x="550760" y="341591"/>
                  </a:lnTo>
                  <a:lnTo>
                    <a:pt x="550684" y="342404"/>
                  </a:lnTo>
                  <a:lnTo>
                    <a:pt x="550887" y="343103"/>
                  </a:lnTo>
                  <a:lnTo>
                    <a:pt x="551040" y="344055"/>
                  </a:lnTo>
                  <a:lnTo>
                    <a:pt x="551891" y="343738"/>
                  </a:lnTo>
                  <a:lnTo>
                    <a:pt x="552742" y="343560"/>
                  </a:lnTo>
                  <a:lnTo>
                    <a:pt x="552742" y="343395"/>
                  </a:lnTo>
                  <a:close/>
                </a:path>
                <a:path w="970915" h="1021715">
                  <a:moveTo>
                    <a:pt x="559282" y="1018298"/>
                  </a:moveTo>
                  <a:lnTo>
                    <a:pt x="559015" y="1017460"/>
                  </a:lnTo>
                  <a:lnTo>
                    <a:pt x="558952" y="1016914"/>
                  </a:lnTo>
                  <a:lnTo>
                    <a:pt x="558253" y="1017028"/>
                  </a:lnTo>
                  <a:lnTo>
                    <a:pt x="557504" y="1016977"/>
                  </a:lnTo>
                  <a:lnTo>
                    <a:pt x="556679" y="1017422"/>
                  </a:lnTo>
                  <a:lnTo>
                    <a:pt x="556831" y="1018273"/>
                  </a:lnTo>
                  <a:lnTo>
                    <a:pt x="556780" y="1019251"/>
                  </a:lnTo>
                  <a:lnTo>
                    <a:pt x="557784" y="1018946"/>
                  </a:lnTo>
                  <a:lnTo>
                    <a:pt x="558546" y="1018882"/>
                  </a:lnTo>
                  <a:lnTo>
                    <a:pt x="559282" y="1018298"/>
                  </a:lnTo>
                  <a:close/>
                </a:path>
                <a:path w="970915" h="1021715">
                  <a:moveTo>
                    <a:pt x="578497" y="333933"/>
                  </a:moveTo>
                  <a:lnTo>
                    <a:pt x="578142" y="333933"/>
                  </a:lnTo>
                  <a:lnTo>
                    <a:pt x="577748" y="333895"/>
                  </a:lnTo>
                  <a:lnTo>
                    <a:pt x="577405" y="333870"/>
                  </a:lnTo>
                  <a:lnTo>
                    <a:pt x="577329" y="334784"/>
                  </a:lnTo>
                  <a:lnTo>
                    <a:pt x="577278" y="335711"/>
                  </a:lnTo>
                  <a:lnTo>
                    <a:pt x="577202" y="336613"/>
                  </a:lnTo>
                  <a:lnTo>
                    <a:pt x="577532" y="336651"/>
                  </a:lnTo>
                  <a:lnTo>
                    <a:pt x="578180" y="336689"/>
                  </a:lnTo>
                  <a:lnTo>
                    <a:pt x="578294" y="335788"/>
                  </a:lnTo>
                  <a:lnTo>
                    <a:pt x="578383" y="334860"/>
                  </a:lnTo>
                  <a:lnTo>
                    <a:pt x="578497" y="333933"/>
                  </a:lnTo>
                  <a:close/>
                </a:path>
                <a:path w="970915" h="1021715">
                  <a:moveTo>
                    <a:pt x="607352" y="682345"/>
                  </a:moveTo>
                  <a:lnTo>
                    <a:pt x="607021" y="681570"/>
                  </a:lnTo>
                  <a:lnTo>
                    <a:pt x="606374" y="681164"/>
                  </a:lnTo>
                  <a:lnTo>
                    <a:pt x="605523" y="681355"/>
                  </a:lnTo>
                  <a:lnTo>
                    <a:pt x="604989" y="682053"/>
                  </a:lnTo>
                  <a:lnTo>
                    <a:pt x="605078" y="682752"/>
                  </a:lnTo>
                  <a:lnTo>
                    <a:pt x="604939" y="683780"/>
                  </a:lnTo>
                  <a:lnTo>
                    <a:pt x="606374" y="683171"/>
                  </a:lnTo>
                  <a:lnTo>
                    <a:pt x="607123" y="683056"/>
                  </a:lnTo>
                  <a:lnTo>
                    <a:pt x="607237" y="682752"/>
                  </a:lnTo>
                  <a:lnTo>
                    <a:pt x="607352" y="682345"/>
                  </a:lnTo>
                  <a:close/>
                </a:path>
                <a:path w="970915" h="1021715">
                  <a:moveTo>
                    <a:pt x="612114" y="832497"/>
                  </a:moveTo>
                  <a:lnTo>
                    <a:pt x="610501" y="830351"/>
                  </a:lnTo>
                  <a:lnTo>
                    <a:pt x="609701" y="829284"/>
                  </a:lnTo>
                  <a:lnTo>
                    <a:pt x="609257" y="829564"/>
                  </a:lnTo>
                  <a:lnTo>
                    <a:pt x="608342" y="830160"/>
                  </a:lnTo>
                  <a:lnTo>
                    <a:pt x="609307" y="831202"/>
                  </a:lnTo>
                  <a:lnTo>
                    <a:pt x="611238" y="833272"/>
                  </a:lnTo>
                  <a:lnTo>
                    <a:pt x="611797" y="832739"/>
                  </a:lnTo>
                  <a:lnTo>
                    <a:pt x="612114" y="832497"/>
                  </a:lnTo>
                  <a:close/>
                </a:path>
                <a:path w="970915" h="1021715">
                  <a:moveTo>
                    <a:pt x="618578" y="1020889"/>
                  </a:moveTo>
                  <a:lnTo>
                    <a:pt x="618528" y="1020216"/>
                  </a:lnTo>
                  <a:lnTo>
                    <a:pt x="618261" y="1019505"/>
                  </a:lnTo>
                  <a:lnTo>
                    <a:pt x="617842" y="1018971"/>
                  </a:lnTo>
                  <a:lnTo>
                    <a:pt x="617728" y="1018819"/>
                  </a:lnTo>
                  <a:lnTo>
                    <a:pt x="616445" y="1019225"/>
                  </a:lnTo>
                  <a:lnTo>
                    <a:pt x="616445" y="1019352"/>
                  </a:lnTo>
                  <a:lnTo>
                    <a:pt x="616496" y="1020051"/>
                  </a:lnTo>
                  <a:lnTo>
                    <a:pt x="616737" y="1020737"/>
                  </a:lnTo>
                  <a:lnTo>
                    <a:pt x="616978" y="1021715"/>
                  </a:lnTo>
                  <a:lnTo>
                    <a:pt x="617728" y="1021334"/>
                  </a:lnTo>
                  <a:lnTo>
                    <a:pt x="618578" y="1021067"/>
                  </a:lnTo>
                  <a:lnTo>
                    <a:pt x="618578" y="1020889"/>
                  </a:lnTo>
                  <a:close/>
                </a:path>
                <a:path w="970915" h="1021715">
                  <a:moveTo>
                    <a:pt x="633704" y="988402"/>
                  </a:moveTo>
                  <a:lnTo>
                    <a:pt x="633145" y="987475"/>
                  </a:lnTo>
                  <a:lnTo>
                    <a:pt x="632015" y="985596"/>
                  </a:lnTo>
                  <a:lnTo>
                    <a:pt x="631736" y="985735"/>
                  </a:lnTo>
                  <a:lnTo>
                    <a:pt x="631469" y="985862"/>
                  </a:lnTo>
                  <a:lnTo>
                    <a:pt x="631190" y="986002"/>
                  </a:lnTo>
                  <a:lnTo>
                    <a:pt x="631240" y="986523"/>
                  </a:lnTo>
                  <a:lnTo>
                    <a:pt x="631164" y="987107"/>
                  </a:lnTo>
                  <a:lnTo>
                    <a:pt x="631698" y="988136"/>
                  </a:lnTo>
                  <a:lnTo>
                    <a:pt x="632231" y="988606"/>
                  </a:lnTo>
                  <a:lnTo>
                    <a:pt x="632701" y="989114"/>
                  </a:lnTo>
                  <a:lnTo>
                    <a:pt x="633018" y="988860"/>
                  </a:lnTo>
                  <a:lnTo>
                    <a:pt x="633361" y="988618"/>
                  </a:lnTo>
                  <a:lnTo>
                    <a:pt x="633704" y="988402"/>
                  </a:lnTo>
                  <a:close/>
                </a:path>
                <a:path w="970915" h="1021715">
                  <a:moveTo>
                    <a:pt x="634453" y="952080"/>
                  </a:moveTo>
                  <a:lnTo>
                    <a:pt x="634111" y="952068"/>
                  </a:lnTo>
                  <a:lnTo>
                    <a:pt x="633450" y="952004"/>
                  </a:lnTo>
                  <a:lnTo>
                    <a:pt x="633285" y="953084"/>
                  </a:lnTo>
                  <a:lnTo>
                    <a:pt x="633133" y="954151"/>
                  </a:lnTo>
                  <a:lnTo>
                    <a:pt x="632968" y="955217"/>
                  </a:lnTo>
                  <a:lnTo>
                    <a:pt x="633463" y="955268"/>
                  </a:lnTo>
                  <a:lnTo>
                    <a:pt x="633958" y="955332"/>
                  </a:lnTo>
                  <a:lnTo>
                    <a:pt x="634441" y="955344"/>
                  </a:lnTo>
                  <a:lnTo>
                    <a:pt x="634453" y="954278"/>
                  </a:lnTo>
                  <a:lnTo>
                    <a:pt x="634453" y="952080"/>
                  </a:lnTo>
                  <a:close/>
                </a:path>
                <a:path w="970915" h="1021715">
                  <a:moveTo>
                    <a:pt x="637273" y="612559"/>
                  </a:moveTo>
                  <a:lnTo>
                    <a:pt x="635965" y="612165"/>
                  </a:lnTo>
                  <a:lnTo>
                    <a:pt x="634669" y="611746"/>
                  </a:lnTo>
                  <a:lnTo>
                    <a:pt x="633399" y="611365"/>
                  </a:lnTo>
                  <a:lnTo>
                    <a:pt x="633222" y="611822"/>
                  </a:lnTo>
                  <a:lnTo>
                    <a:pt x="633031" y="612254"/>
                  </a:lnTo>
                  <a:lnTo>
                    <a:pt x="632879" y="612711"/>
                  </a:lnTo>
                  <a:lnTo>
                    <a:pt x="636384" y="614349"/>
                  </a:lnTo>
                  <a:lnTo>
                    <a:pt x="636968" y="613168"/>
                  </a:lnTo>
                  <a:lnTo>
                    <a:pt x="637273" y="612559"/>
                  </a:lnTo>
                  <a:close/>
                </a:path>
                <a:path w="970915" h="1021715">
                  <a:moveTo>
                    <a:pt x="657504" y="719505"/>
                  </a:moveTo>
                  <a:lnTo>
                    <a:pt x="656704" y="718870"/>
                  </a:lnTo>
                  <a:lnTo>
                    <a:pt x="655916" y="718350"/>
                  </a:lnTo>
                  <a:lnTo>
                    <a:pt x="655142" y="717816"/>
                  </a:lnTo>
                  <a:lnTo>
                    <a:pt x="654900" y="718172"/>
                  </a:lnTo>
                  <a:lnTo>
                    <a:pt x="654367" y="718870"/>
                  </a:lnTo>
                  <a:lnTo>
                    <a:pt x="655243" y="719404"/>
                  </a:lnTo>
                  <a:lnTo>
                    <a:pt x="656932" y="720471"/>
                  </a:lnTo>
                  <a:lnTo>
                    <a:pt x="657110" y="720115"/>
                  </a:lnTo>
                  <a:lnTo>
                    <a:pt x="657504" y="719505"/>
                  </a:lnTo>
                  <a:close/>
                </a:path>
                <a:path w="970915" h="1021715">
                  <a:moveTo>
                    <a:pt x="688416" y="722731"/>
                  </a:moveTo>
                  <a:lnTo>
                    <a:pt x="688124" y="721715"/>
                  </a:lnTo>
                  <a:lnTo>
                    <a:pt x="687793" y="720750"/>
                  </a:lnTo>
                  <a:lnTo>
                    <a:pt x="687438" y="719797"/>
                  </a:lnTo>
                  <a:lnTo>
                    <a:pt x="686955" y="720026"/>
                  </a:lnTo>
                  <a:lnTo>
                    <a:pt x="685977" y="720458"/>
                  </a:lnTo>
                  <a:lnTo>
                    <a:pt x="686473" y="721334"/>
                  </a:lnTo>
                  <a:lnTo>
                    <a:pt x="686968" y="722210"/>
                  </a:lnTo>
                  <a:lnTo>
                    <a:pt x="687527" y="723061"/>
                  </a:lnTo>
                  <a:lnTo>
                    <a:pt x="688416" y="722731"/>
                  </a:lnTo>
                  <a:close/>
                </a:path>
                <a:path w="970915" h="1021715">
                  <a:moveTo>
                    <a:pt x="693648" y="497154"/>
                  </a:moveTo>
                  <a:lnTo>
                    <a:pt x="693026" y="495681"/>
                  </a:lnTo>
                  <a:lnTo>
                    <a:pt x="691972" y="493280"/>
                  </a:lnTo>
                  <a:lnTo>
                    <a:pt x="691235" y="495693"/>
                  </a:lnTo>
                  <a:lnTo>
                    <a:pt x="693648" y="497154"/>
                  </a:lnTo>
                  <a:close/>
                </a:path>
                <a:path w="970915" h="1021715">
                  <a:moveTo>
                    <a:pt x="745667" y="135089"/>
                  </a:moveTo>
                  <a:lnTo>
                    <a:pt x="743356" y="134213"/>
                  </a:lnTo>
                  <a:lnTo>
                    <a:pt x="742200" y="133769"/>
                  </a:lnTo>
                  <a:lnTo>
                    <a:pt x="742061" y="134150"/>
                  </a:lnTo>
                  <a:lnTo>
                    <a:pt x="741895" y="134505"/>
                  </a:lnTo>
                  <a:lnTo>
                    <a:pt x="741743" y="134899"/>
                  </a:lnTo>
                  <a:lnTo>
                    <a:pt x="744829" y="136499"/>
                  </a:lnTo>
                  <a:lnTo>
                    <a:pt x="745121" y="136042"/>
                  </a:lnTo>
                  <a:lnTo>
                    <a:pt x="745401" y="135559"/>
                  </a:lnTo>
                  <a:lnTo>
                    <a:pt x="745667" y="135089"/>
                  </a:lnTo>
                  <a:close/>
                </a:path>
                <a:path w="970915" h="1021715">
                  <a:moveTo>
                    <a:pt x="770877" y="210693"/>
                  </a:moveTo>
                  <a:lnTo>
                    <a:pt x="769950" y="210324"/>
                  </a:lnTo>
                  <a:lnTo>
                    <a:pt x="768997" y="209981"/>
                  </a:lnTo>
                  <a:lnTo>
                    <a:pt x="768057" y="209626"/>
                  </a:lnTo>
                  <a:lnTo>
                    <a:pt x="767689" y="210680"/>
                  </a:lnTo>
                  <a:lnTo>
                    <a:pt x="768642" y="211010"/>
                  </a:lnTo>
                  <a:lnTo>
                    <a:pt x="769607" y="211302"/>
                  </a:lnTo>
                  <a:lnTo>
                    <a:pt x="770559" y="211620"/>
                  </a:lnTo>
                  <a:lnTo>
                    <a:pt x="770661" y="211315"/>
                  </a:lnTo>
                  <a:lnTo>
                    <a:pt x="770775" y="211010"/>
                  </a:lnTo>
                  <a:lnTo>
                    <a:pt x="770877" y="210693"/>
                  </a:lnTo>
                  <a:close/>
                </a:path>
                <a:path w="970915" h="1021715">
                  <a:moveTo>
                    <a:pt x="782193" y="688352"/>
                  </a:moveTo>
                  <a:lnTo>
                    <a:pt x="782066" y="687438"/>
                  </a:lnTo>
                  <a:lnTo>
                    <a:pt x="782104" y="686841"/>
                  </a:lnTo>
                  <a:lnTo>
                    <a:pt x="780402" y="687006"/>
                  </a:lnTo>
                  <a:lnTo>
                    <a:pt x="779868" y="687044"/>
                  </a:lnTo>
                  <a:lnTo>
                    <a:pt x="779919" y="687539"/>
                  </a:lnTo>
                  <a:lnTo>
                    <a:pt x="779868" y="688416"/>
                  </a:lnTo>
                  <a:lnTo>
                    <a:pt x="780656" y="688632"/>
                  </a:lnTo>
                  <a:lnTo>
                    <a:pt x="781380" y="688670"/>
                  </a:lnTo>
                  <a:lnTo>
                    <a:pt x="781951" y="688441"/>
                  </a:lnTo>
                  <a:lnTo>
                    <a:pt x="782193" y="688352"/>
                  </a:lnTo>
                  <a:close/>
                </a:path>
                <a:path w="970915" h="1021715">
                  <a:moveTo>
                    <a:pt x="783412" y="489458"/>
                  </a:moveTo>
                  <a:lnTo>
                    <a:pt x="783399" y="488403"/>
                  </a:lnTo>
                  <a:lnTo>
                    <a:pt x="783399" y="487349"/>
                  </a:lnTo>
                  <a:lnTo>
                    <a:pt x="783031" y="487324"/>
                  </a:lnTo>
                  <a:lnTo>
                    <a:pt x="782294" y="487286"/>
                  </a:lnTo>
                  <a:lnTo>
                    <a:pt x="782002" y="489369"/>
                  </a:lnTo>
                  <a:lnTo>
                    <a:pt x="781837" y="490410"/>
                  </a:lnTo>
                  <a:lnTo>
                    <a:pt x="782358" y="490448"/>
                  </a:lnTo>
                  <a:lnTo>
                    <a:pt x="782891" y="490486"/>
                  </a:lnTo>
                  <a:lnTo>
                    <a:pt x="783399" y="490499"/>
                  </a:lnTo>
                  <a:lnTo>
                    <a:pt x="783412" y="489458"/>
                  </a:lnTo>
                  <a:close/>
                </a:path>
                <a:path w="970915" h="1021715">
                  <a:moveTo>
                    <a:pt x="785114" y="597458"/>
                  </a:moveTo>
                  <a:lnTo>
                    <a:pt x="784923" y="597179"/>
                  </a:lnTo>
                  <a:lnTo>
                    <a:pt x="784593" y="596646"/>
                  </a:lnTo>
                  <a:lnTo>
                    <a:pt x="782713" y="597623"/>
                  </a:lnTo>
                  <a:lnTo>
                    <a:pt x="781786" y="598119"/>
                  </a:lnTo>
                  <a:lnTo>
                    <a:pt x="782281" y="598944"/>
                  </a:lnTo>
                  <a:lnTo>
                    <a:pt x="782523" y="599351"/>
                  </a:lnTo>
                  <a:lnTo>
                    <a:pt x="783386" y="598728"/>
                  </a:lnTo>
                  <a:lnTo>
                    <a:pt x="784237" y="598106"/>
                  </a:lnTo>
                  <a:lnTo>
                    <a:pt x="785114" y="597458"/>
                  </a:lnTo>
                  <a:close/>
                </a:path>
                <a:path w="970915" h="1021715">
                  <a:moveTo>
                    <a:pt x="795032" y="809002"/>
                  </a:moveTo>
                  <a:lnTo>
                    <a:pt x="792543" y="807440"/>
                  </a:lnTo>
                  <a:lnTo>
                    <a:pt x="792086" y="808304"/>
                  </a:lnTo>
                  <a:lnTo>
                    <a:pt x="791857" y="808723"/>
                  </a:lnTo>
                  <a:lnTo>
                    <a:pt x="792746" y="809142"/>
                  </a:lnTo>
                  <a:lnTo>
                    <a:pt x="793673" y="809561"/>
                  </a:lnTo>
                  <a:lnTo>
                    <a:pt x="794575" y="809980"/>
                  </a:lnTo>
                  <a:lnTo>
                    <a:pt x="794715" y="809637"/>
                  </a:lnTo>
                  <a:lnTo>
                    <a:pt x="794867" y="809320"/>
                  </a:lnTo>
                  <a:lnTo>
                    <a:pt x="795032" y="809002"/>
                  </a:lnTo>
                  <a:close/>
                </a:path>
                <a:path w="970915" h="1021715">
                  <a:moveTo>
                    <a:pt x="799795" y="727989"/>
                  </a:moveTo>
                  <a:lnTo>
                    <a:pt x="798741" y="727100"/>
                  </a:lnTo>
                  <a:lnTo>
                    <a:pt x="797102" y="725716"/>
                  </a:lnTo>
                  <a:lnTo>
                    <a:pt x="796772" y="727837"/>
                  </a:lnTo>
                  <a:lnTo>
                    <a:pt x="796709" y="729665"/>
                  </a:lnTo>
                  <a:lnTo>
                    <a:pt x="799795" y="727989"/>
                  </a:lnTo>
                  <a:close/>
                </a:path>
                <a:path w="970915" h="1021715">
                  <a:moveTo>
                    <a:pt x="823442" y="517563"/>
                  </a:moveTo>
                  <a:lnTo>
                    <a:pt x="822833" y="516648"/>
                  </a:lnTo>
                  <a:lnTo>
                    <a:pt x="821613" y="514794"/>
                  </a:lnTo>
                  <a:lnTo>
                    <a:pt x="820915" y="515239"/>
                  </a:lnTo>
                  <a:lnTo>
                    <a:pt x="820572" y="515480"/>
                  </a:lnTo>
                  <a:lnTo>
                    <a:pt x="821156" y="516420"/>
                  </a:lnTo>
                  <a:lnTo>
                    <a:pt x="822337" y="518299"/>
                  </a:lnTo>
                  <a:lnTo>
                    <a:pt x="823074" y="517817"/>
                  </a:lnTo>
                  <a:lnTo>
                    <a:pt x="823442" y="517563"/>
                  </a:lnTo>
                  <a:close/>
                </a:path>
                <a:path w="970915" h="1021715">
                  <a:moveTo>
                    <a:pt x="829030" y="826909"/>
                  </a:moveTo>
                  <a:lnTo>
                    <a:pt x="828979" y="826020"/>
                  </a:lnTo>
                  <a:lnTo>
                    <a:pt x="828852" y="824268"/>
                  </a:lnTo>
                  <a:lnTo>
                    <a:pt x="828332" y="824382"/>
                  </a:lnTo>
                  <a:lnTo>
                    <a:pt x="827443" y="824318"/>
                  </a:lnTo>
                  <a:lnTo>
                    <a:pt x="827316" y="824623"/>
                  </a:lnTo>
                  <a:lnTo>
                    <a:pt x="827024" y="825233"/>
                  </a:lnTo>
                  <a:lnTo>
                    <a:pt x="827112" y="826046"/>
                  </a:lnTo>
                  <a:lnTo>
                    <a:pt x="827036" y="826998"/>
                  </a:lnTo>
                  <a:lnTo>
                    <a:pt x="827963" y="826947"/>
                  </a:lnTo>
                  <a:lnTo>
                    <a:pt x="828484" y="826947"/>
                  </a:lnTo>
                  <a:lnTo>
                    <a:pt x="829030" y="826909"/>
                  </a:lnTo>
                  <a:close/>
                </a:path>
                <a:path w="970915" h="1021715">
                  <a:moveTo>
                    <a:pt x="844207" y="492518"/>
                  </a:moveTo>
                  <a:lnTo>
                    <a:pt x="843902" y="491883"/>
                  </a:lnTo>
                  <a:lnTo>
                    <a:pt x="843724" y="491147"/>
                  </a:lnTo>
                  <a:lnTo>
                    <a:pt x="843267" y="490651"/>
                  </a:lnTo>
                  <a:lnTo>
                    <a:pt x="843076" y="490461"/>
                  </a:lnTo>
                  <a:lnTo>
                    <a:pt x="842289" y="490880"/>
                  </a:lnTo>
                  <a:lnTo>
                    <a:pt x="841324" y="491147"/>
                  </a:lnTo>
                  <a:lnTo>
                    <a:pt x="841895" y="491972"/>
                  </a:lnTo>
                  <a:lnTo>
                    <a:pt x="842187" y="492696"/>
                  </a:lnTo>
                  <a:lnTo>
                    <a:pt x="842721" y="493039"/>
                  </a:lnTo>
                  <a:lnTo>
                    <a:pt x="843000" y="493204"/>
                  </a:lnTo>
                  <a:lnTo>
                    <a:pt x="843686" y="492696"/>
                  </a:lnTo>
                  <a:lnTo>
                    <a:pt x="844207" y="492518"/>
                  </a:lnTo>
                  <a:close/>
                </a:path>
                <a:path w="970915" h="1021715">
                  <a:moveTo>
                    <a:pt x="900950" y="273862"/>
                  </a:moveTo>
                  <a:lnTo>
                    <a:pt x="900595" y="272948"/>
                  </a:lnTo>
                  <a:lnTo>
                    <a:pt x="898144" y="273570"/>
                  </a:lnTo>
                  <a:lnTo>
                    <a:pt x="898347" y="273989"/>
                  </a:lnTo>
                  <a:lnTo>
                    <a:pt x="898537" y="274459"/>
                  </a:lnTo>
                  <a:lnTo>
                    <a:pt x="898779" y="274904"/>
                  </a:lnTo>
                  <a:lnTo>
                    <a:pt x="899477" y="274548"/>
                  </a:lnTo>
                  <a:lnTo>
                    <a:pt x="900214" y="274193"/>
                  </a:lnTo>
                  <a:lnTo>
                    <a:pt x="900950" y="273862"/>
                  </a:lnTo>
                  <a:close/>
                </a:path>
                <a:path w="970915" h="1021715">
                  <a:moveTo>
                    <a:pt x="904341" y="603846"/>
                  </a:moveTo>
                  <a:lnTo>
                    <a:pt x="903859" y="603554"/>
                  </a:lnTo>
                  <a:lnTo>
                    <a:pt x="902881" y="602945"/>
                  </a:lnTo>
                  <a:lnTo>
                    <a:pt x="902436" y="603834"/>
                  </a:lnTo>
                  <a:lnTo>
                    <a:pt x="901954" y="604735"/>
                  </a:lnTo>
                  <a:lnTo>
                    <a:pt x="901534" y="605713"/>
                  </a:lnTo>
                  <a:lnTo>
                    <a:pt x="902373" y="606247"/>
                  </a:lnTo>
                  <a:lnTo>
                    <a:pt x="903097" y="605447"/>
                  </a:lnTo>
                  <a:lnTo>
                    <a:pt x="903693" y="604634"/>
                  </a:lnTo>
                  <a:lnTo>
                    <a:pt x="904341" y="603846"/>
                  </a:lnTo>
                  <a:close/>
                </a:path>
                <a:path w="970915" h="1021715">
                  <a:moveTo>
                    <a:pt x="908037" y="591566"/>
                  </a:moveTo>
                  <a:lnTo>
                    <a:pt x="907630" y="590664"/>
                  </a:lnTo>
                  <a:lnTo>
                    <a:pt x="907465" y="589889"/>
                  </a:lnTo>
                  <a:lnTo>
                    <a:pt x="906526" y="589762"/>
                  </a:lnTo>
                  <a:lnTo>
                    <a:pt x="905776" y="589965"/>
                  </a:lnTo>
                  <a:lnTo>
                    <a:pt x="905065" y="590054"/>
                  </a:lnTo>
                  <a:lnTo>
                    <a:pt x="905205" y="590537"/>
                  </a:lnTo>
                  <a:lnTo>
                    <a:pt x="905243" y="591324"/>
                  </a:lnTo>
                  <a:lnTo>
                    <a:pt x="906145" y="591654"/>
                  </a:lnTo>
                  <a:lnTo>
                    <a:pt x="906894" y="591527"/>
                  </a:lnTo>
                  <a:lnTo>
                    <a:pt x="908037" y="591566"/>
                  </a:lnTo>
                  <a:close/>
                </a:path>
                <a:path w="970915" h="1021715">
                  <a:moveTo>
                    <a:pt x="915746" y="562571"/>
                  </a:moveTo>
                  <a:lnTo>
                    <a:pt x="915174" y="561441"/>
                  </a:lnTo>
                  <a:lnTo>
                    <a:pt x="914920" y="560285"/>
                  </a:lnTo>
                  <a:lnTo>
                    <a:pt x="914577" y="560273"/>
                  </a:lnTo>
                  <a:lnTo>
                    <a:pt x="913777" y="560235"/>
                  </a:lnTo>
                  <a:lnTo>
                    <a:pt x="912964" y="560730"/>
                  </a:lnTo>
                  <a:lnTo>
                    <a:pt x="912152" y="561022"/>
                  </a:lnTo>
                  <a:lnTo>
                    <a:pt x="912482" y="561632"/>
                  </a:lnTo>
                  <a:lnTo>
                    <a:pt x="912685" y="562521"/>
                  </a:lnTo>
                  <a:lnTo>
                    <a:pt x="913206" y="562813"/>
                  </a:lnTo>
                  <a:lnTo>
                    <a:pt x="913701" y="563054"/>
                  </a:lnTo>
                  <a:lnTo>
                    <a:pt x="914514" y="562698"/>
                  </a:lnTo>
                  <a:lnTo>
                    <a:pt x="915746" y="562571"/>
                  </a:lnTo>
                  <a:close/>
                </a:path>
                <a:path w="970915" h="1021715">
                  <a:moveTo>
                    <a:pt x="915873" y="363397"/>
                  </a:moveTo>
                  <a:lnTo>
                    <a:pt x="912609" y="364617"/>
                  </a:lnTo>
                  <a:lnTo>
                    <a:pt x="913079" y="367233"/>
                  </a:lnTo>
                  <a:lnTo>
                    <a:pt x="915276" y="367106"/>
                  </a:lnTo>
                  <a:lnTo>
                    <a:pt x="915873" y="363397"/>
                  </a:lnTo>
                  <a:close/>
                </a:path>
                <a:path w="970915" h="1021715">
                  <a:moveTo>
                    <a:pt x="917130" y="367677"/>
                  </a:moveTo>
                  <a:lnTo>
                    <a:pt x="915377" y="367106"/>
                  </a:lnTo>
                  <a:lnTo>
                    <a:pt x="917054" y="367715"/>
                  </a:lnTo>
                  <a:close/>
                </a:path>
                <a:path w="970915" h="1021715">
                  <a:moveTo>
                    <a:pt x="970495" y="561187"/>
                  </a:moveTo>
                  <a:lnTo>
                    <a:pt x="970203" y="560412"/>
                  </a:lnTo>
                  <a:lnTo>
                    <a:pt x="970127" y="559892"/>
                  </a:lnTo>
                  <a:lnTo>
                    <a:pt x="969327" y="560120"/>
                  </a:lnTo>
                  <a:lnTo>
                    <a:pt x="968489" y="560260"/>
                  </a:lnTo>
                  <a:lnTo>
                    <a:pt x="967765" y="560666"/>
                  </a:lnTo>
                  <a:lnTo>
                    <a:pt x="967625" y="560743"/>
                  </a:lnTo>
                  <a:lnTo>
                    <a:pt x="967943" y="561721"/>
                  </a:lnTo>
                  <a:lnTo>
                    <a:pt x="968121" y="562584"/>
                  </a:lnTo>
                  <a:lnTo>
                    <a:pt x="968971" y="562127"/>
                  </a:lnTo>
                  <a:lnTo>
                    <a:pt x="969759" y="561898"/>
                  </a:lnTo>
                  <a:lnTo>
                    <a:pt x="970267" y="561403"/>
                  </a:lnTo>
                  <a:lnTo>
                    <a:pt x="970495" y="5611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58">
              <a:extLst>
                <a:ext uri="{FF2B5EF4-FFF2-40B4-BE49-F238E27FC236}">
                  <a16:creationId xmlns:a16="http://schemas.microsoft.com/office/drawing/2014/main" id="{A0E5ADE0-CC07-01E3-1733-CE48A1711431}"/>
                </a:ext>
              </a:extLst>
            </p:cNvPr>
            <p:cNvSpPr/>
            <p:nvPr/>
          </p:nvSpPr>
          <p:spPr>
            <a:xfrm>
              <a:off x="3608776" y="3911632"/>
              <a:ext cx="784409" cy="879716"/>
            </a:xfrm>
            <a:custGeom>
              <a:avLst/>
              <a:gdLst/>
              <a:ahLst/>
              <a:cxnLst/>
              <a:rect l="l" t="t" r="r" b="b"/>
              <a:pathLst>
                <a:path w="1008379" h="1286509">
                  <a:moveTo>
                    <a:pt x="2032" y="1085126"/>
                  </a:moveTo>
                  <a:lnTo>
                    <a:pt x="1790" y="1084491"/>
                  </a:lnTo>
                  <a:lnTo>
                    <a:pt x="1638" y="1083805"/>
                  </a:lnTo>
                  <a:lnTo>
                    <a:pt x="1168" y="1084059"/>
                  </a:lnTo>
                  <a:lnTo>
                    <a:pt x="685" y="1084313"/>
                  </a:lnTo>
                  <a:lnTo>
                    <a:pt x="0" y="1084618"/>
                  </a:lnTo>
                  <a:lnTo>
                    <a:pt x="203" y="1085215"/>
                  </a:lnTo>
                  <a:lnTo>
                    <a:pt x="266" y="1085964"/>
                  </a:lnTo>
                  <a:lnTo>
                    <a:pt x="571" y="1086129"/>
                  </a:lnTo>
                  <a:lnTo>
                    <a:pt x="927" y="1086294"/>
                  </a:lnTo>
                  <a:lnTo>
                    <a:pt x="1968" y="1085964"/>
                  </a:lnTo>
                  <a:lnTo>
                    <a:pt x="1993" y="1085773"/>
                  </a:lnTo>
                  <a:lnTo>
                    <a:pt x="2032" y="1085126"/>
                  </a:lnTo>
                  <a:close/>
                </a:path>
                <a:path w="1008379" h="1286509">
                  <a:moveTo>
                    <a:pt x="9042" y="656602"/>
                  </a:moveTo>
                  <a:lnTo>
                    <a:pt x="6553" y="654939"/>
                  </a:lnTo>
                  <a:lnTo>
                    <a:pt x="5283" y="654100"/>
                  </a:lnTo>
                  <a:lnTo>
                    <a:pt x="4927" y="654519"/>
                  </a:lnTo>
                  <a:lnTo>
                    <a:pt x="4597" y="654964"/>
                  </a:lnTo>
                  <a:lnTo>
                    <a:pt x="4229" y="655408"/>
                  </a:lnTo>
                  <a:lnTo>
                    <a:pt x="5397" y="656399"/>
                  </a:lnTo>
                  <a:lnTo>
                    <a:pt x="7696" y="658418"/>
                  </a:lnTo>
                  <a:lnTo>
                    <a:pt x="8140" y="657796"/>
                  </a:lnTo>
                  <a:lnTo>
                    <a:pt x="9042" y="656602"/>
                  </a:lnTo>
                  <a:close/>
                </a:path>
                <a:path w="1008379" h="1286509">
                  <a:moveTo>
                    <a:pt x="33375" y="314477"/>
                  </a:moveTo>
                  <a:lnTo>
                    <a:pt x="30886" y="311632"/>
                  </a:lnTo>
                  <a:lnTo>
                    <a:pt x="28397" y="312826"/>
                  </a:lnTo>
                  <a:lnTo>
                    <a:pt x="25908" y="314198"/>
                  </a:lnTo>
                  <a:lnTo>
                    <a:pt x="25234" y="310134"/>
                  </a:lnTo>
                  <a:lnTo>
                    <a:pt x="22098" y="312102"/>
                  </a:lnTo>
                  <a:lnTo>
                    <a:pt x="21209" y="309524"/>
                  </a:lnTo>
                  <a:lnTo>
                    <a:pt x="19126" y="308838"/>
                  </a:lnTo>
                  <a:lnTo>
                    <a:pt x="18554" y="309295"/>
                  </a:lnTo>
                  <a:lnTo>
                    <a:pt x="16929" y="310095"/>
                  </a:lnTo>
                  <a:lnTo>
                    <a:pt x="17030" y="310527"/>
                  </a:lnTo>
                  <a:lnTo>
                    <a:pt x="17399" y="312343"/>
                  </a:lnTo>
                  <a:lnTo>
                    <a:pt x="18288" y="314032"/>
                  </a:lnTo>
                  <a:lnTo>
                    <a:pt x="18986" y="315785"/>
                  </a:lnTo>
                  <a:lnTo>
                    <a:pt x="19786" y="315404"/>
                  </a:lnTo>
                  <a:lnTo>
                    <a:pt x="20980" y="315239"/>
                  </a:lnTo>
                  <a:lnTo>
                    <a:pt x="21882" y="313512"/>
                  </a:lnTo>
                  <a:lnTo>
                    <a:pt x="24142" y="315518"/>
                  </a:lnTo>
                  <a:lnTo>
                    <a:pt x="24066" y="318668"/>
                  </a:lnTo>
                  <a:lnTo>
                    <a:pt x="28384" y="318655"/>
                  </a:lnTo>
                  <a:lnTo>
                    <a:pt x="31953" y="318909"/>
                  </a:lnTo>
                  <a:lnTo>
                    <a:pt x="33375" y="314477"/>
                  </a:lnTo>
                  <a:close/>
                </a:path>
                <a:path w="1008379" h="1286509">
                  <a:moveTo>
                    <a:pt x="96850" y="813511"/>
                  </a:moveTo>
                  <a:lnTo>
                    <a:pt x="95999" y="812266"/>
                  </a:lnTo>
                  <a:lnTo>
                    <a:pt x="94361" y="813155"/>
                  </a:lnTo>
                  <a:lnTo>
                    <a:pt x="92481" y="813790"/>
                  </a:lnTo>
                  <a:lnTo>
                    <a:pt x="91135" y="815047"/>
                  </a:lnTo>
                  <a:lnTo>
                    <a:pt x="90500" y="815619"/>
                  </a:lnTo>
                  <a:lnTo>
                    <a:pt x="90893" y="817333"/>
                  </a:lnTo>
                  <a:lnTo>
                    <a:pt x="90817" y="818553"/>
                  </a:lnTo>
                  <a:lnTo>
                    <a:pt x="92113" y="818489"/>
                  </a:lnTo>
                  <a:lnTo>
                    <a:pt x="93941" y="818946"/>
                  </a:lnTo>
                  <a:lnTo>
                    <a:pt x="94576" y="818273"/>
                  </a:lnTo>
                  <a:lnTo>
                    <a:pt x="95707" y="817029"/>
                  </a:lnTo>
                  <a:lnTo>
                    <a:pt x="96126" y="815124"/>
                  </a:lnTo>
                  <a:lnTo>
                    <a:pt x="96850" y="813511"/>
                  </a:lnTo>
                  <a:close/>
                </a:path>
                <a:path w="1008379" h="1286509">
                  <a:moveTo>
                    <a:pt x="103466" y="433730"/>
                  </a:moveTo>
                  <a:lnTo>
                    <a:pt x="96393" y="436994"/>
                  </a:lnTo>
                  <a:lnTo>
                    <a:pt x="95377" y="438137"/>
                  </a:lnTo>
                  <a:lnTo>
                    <a:pt x="95592" y="442010"/>
                  </a:lnTo>
                  <a:lnTo>
                    <a:pt x="99428" y="440283"/>
                  </a:lnTo>
                  <a:lnTo>
                    <a:pt x="101600" y="437159"/>
                  </a:lnTo>
                  <a:lnTo>
                    <a:pt x="103466" y="433730"/>
                  </a:lnTo>
                  <a:close/>
                </a:path>
                <a:path w="1008379" h="1286509">
                  <a:moveTo>
                    <a:pt x="106743" y="847509"/>
                  </a:moveTo>
                  <a:lnTo>
                    <a:pt x="104711" y="840854"/>
                  </a:lnTo>
                  <a:lnTo>
                    <a:pt x="103987" y="840041"/>
                  </a:lnTo>
                  <a:lnTo>
                    <a:pt x="97282" y="841413"/>
                  </a:lnTo>
                  <a:lnTo>
                    <a:pt x="95618" y="844042"/>
                  </a:lnTo>
                  <a:lnTo>
                    <a:pt x="95707" y="850074"/>
                  </a:lnTo>
                  <a:lnTo>
                    <a:pt x="100838" y="846455"/>
                  </a:lnTo>
                  <a:lnTo>
                    <a:pt x="102628" y="849680"/>
                  </a:lnTo>
                  <a:lnTo>
                    <a:pt x="105257" y="848283"/>
                  </a:lnTo>
                  <a:lnTo>
                    <a:pt x="106743" y="847509"/>
                  </a:lnTo>
                  <a:close/>
                </a:path>
                <a:path w="1008379" h="1286509">
                  <a:moveTo>
                    <a:pt x="112001" y="674116"/>
                  </a:moveTo>
                  <a:lnTo>
                    <a:pt x="111302" y="672630"/>
                  </a:lnTo>
                  <a:lnTo>
                    <a:pt x="107911" y="670737"/>
                  </a:lnTo>
                  <a:lnTo>
                    <a:pt x="108242" y="676325"/>
                  </a:lnTo>
                  <a:lnTo>
                    <a:pt x="109131" y="676198"/>
                  </a:lnTo>
                  <a:lnTo>
                    <a:pt x="110515" y="676376"/>
                  </a:lnTo>
                  <a:lnTo>
                    <a:pt x="112001" y="674116"/>
                  </a:lnTo>
                  <a:close/>
                </a:path>
                <a:path w="1008379" h="1286509">
                  <a:moveTo>
                    <a:pt x="142417" y="266458"/>
                  </a:moveTo>
                  <a:lnTo>
                    <a:pt x="138303" y="262470"/>
                  </a:lnTo>
                  <a:lnTo>
                    <a:pt x="134632" y="260057"/>
                  </a:lnTo>
                  <a:lnTo>
                    <a:pt x="128676" y="261289"/>
                  </a:lnTo>
                  <a:lnTo>
                    <a:pt x="132410" y="265569"/>
                  </a:lnTo>
                  <a:lnTo>
                    <a:pt x="136105" y="267817"/>
                  </a:lnTo>
                  <a:lnTo>
                    <a:pt x="142417" y="266458"/>
                  </a:lnTo>
                  <a:close/>
                </a:path>
                <a:path w="1008379" h="1286509">
                  <a:moveTo>
                    <a:pt x="149682" y="281724"/>
                  </a:moveTo>
                  <a:lnTo>
                    <a:pt x="149034" y="280720"/>
                  </a:lnTo>
                  <a:lnTo>
                    <a:pt x="148767" y="279831"/>
                  </a:lnTo>
                  <a:lnTo>
                    <a:pt x="147828" y="280289"/>
                  </a:lnTo>
                  <a:lnTo>
                    <a:pt x="146596" y="280517"/>
                  </a:lnTo>
                  <a:lnTo>
                    <a:pt x="145694" y="281686"/>
                  </a:lnTo>
                  <a:lnTo>
                    <a:pt x="146431" y="282930"/>
                  </a:lnTo>
                  <a:lnTo>
                    <a:pt x="146837" y="284365"/>
                  </a:lnTo>
                  <a:lnTo>
                    <a:pt x="148069" y="283489"/>
                  </a:lnTo>
                  <a:lnTo>
                    <a:pt x="149212" y="283121"/>
                  </a:lnTo>
                  <a:lnTo>
                    <a:pt x="149682" y="281724"/>
                  </a:lnTo>
                  <a:close/>
                </a:path>
                <a:path w="1008379" h="1286509">
                  <a:moveTo>
                    <a:pt x="154965" y="608291"/>
                  </a:moveTo>
                  <a:lnTo>
                    <a:pt x="147802" y="607656"/>
                  </a:lnTo>
                  <a:lnTo>
                    <a:pt x="147574" y="607758"/>
                  </a:lnTo>
                  <a:lnTo>
                    <a:pt x="145656" y="611873"/>
                  </a:lnTo>
                  <a:lnTo>
                    <a:pt x="154546" y="615810"/>
                  </a:lnTo>
                  <a:lnTo>
                    <a:pt x="154965" y="608291"/>
                  </a:lnTo>
                  <a:close/>
                </a:path>
                <a:path w="1008379" h="1286509">
                  <a:moveTo>
                    <a:pt x="155778" y="840549"/>
                  </a:moveTo>
                  <a:lnTo>
                    <a:pt x="154444" y="841082"/>
                  </a:lnTo>
                  <a:lnTo>
                    <a:pt x="153416" y="841197"/>
                  </a:lnTo>
                  <a:lnTo>
                    <a:pt x="153238" y="841629"/>
                  </a:lnTo>
                  <a:lnTo>
                    <a:pt x="153022" y="842187"/>
                  </a:lnTo>
                  <a:lnTo>
                    <a:pt x="153416" y="843076"/>
                  </a:lnTo>
                  <a:lnTo>
                    <a:pt x="153746" y="843711"/>
                  </a:lnTo>
                  <a:lnTo>
                    <a:pt x="153822" y="843838"/>
                  </a:lnTo>
                  <a:lnTo>
                    <a:pt x="155079" y="843686"/>
                  </a:lnTo>
                  <a:lnTo>
                    <a:pt x="155613" y="842759"/>
                  </a:lnTo>
                  <a:lnTo>
                    <a:pt x="155536" y="841971"/>
                  </a:lnTo>
                  <a:lnTo>
                    <a:pt x="155778" y="840549"/>
                  </a:lnTo>
                  <a:close/>
                </a:path>
                <a:path w="1008379" h="1286509">
                  <a:moveTo>
                    <a:pt x="178269" y="120129"/>
                  </a:moveTo>
                  <a:lnTo>
                    <a:pt x="174218" y="119202"/>
                  </a:lnTo>
                  <a:lnTo>
                    <a:pt x="175679" y="123202"/>
                  </a:lnTo>
                  <a:lnTo>
                    <a:pt x="176276" y="124790"/>
                  </a:lnTo>
                  <a:lnTo>
                    <a:pt x="177368" y="124371"/>
                  </a:lnTo>
                  <a:lnTo>
                    <a:pt x="177901" y="124155"/>
                  </a:lnTo>
                  <a:lnTo>
                    <a:pt x="177507" y="122440"/>
                  </a:lnTo>
                  <a:lnTo>
                    <a:pt x="178269" y="120129"/>
                  </a:lnTo>
                  <a:close/>
                </a:path>
                <a:path w="1008379" h="1286509">
                  <a:moveTo>
                    <a:pt x="183870" y="426720"/>
                  </a:moveTo>
                  <a:lnTo>
                    <a:pt x="182460" y="425513"/>
                  </a:lnTo>
                  <a:lnTo>
                    <a:pt x="181737" y="424929"/>
                  </a:lnTo>
                  <a:lnTo>
                    <a:pt x="179374" y="428193"/>
                  </a:lnTo>
                  <a:lnTo>
                    <a:pt x="181102" y="429653"/>
                  </a:lnTo>
                  <a:lnTo>
                    <a:pt x="183870" y="426720"/>
                  </a:lnTo>
                  <a:close/>
                </a:path>
                <a:path w="1008379" h="1286509">
                  <a:moveTo>
                    <a:pt x="200393" y="119519"/>
                  </a:moveTo>
                  <a:lnTo>
                    <a:pt x="199377" y="118402"/>
                  </a:lnTo>
                  <a:lnTo>
                    <a:pt x="197421" y="117754"/>
                  </a:lnTo>
                  <a:lnTo>
                    <a:pt x="195859" y="119227"/>
                  </a:lnTo>
                  <a:lnTo>
                    <a:pt x="195453" y="120751"/>
                  </a:lnTo>
                  <a:lnTo>
                    <a:pt x="197472" y="122110"/>
                  </a:lnTo>
                  <a:lnTo>
                    <a:pt x="197853" y="122351"/>
                  </a:lnTo>
                  <a:lnTo>
                    <a:pt x="199250" y="121881"/>
                  </a:lnTo>
                  <a:lnTo>
                    <a:pt x="199466" y="121399"/>
                  </a:lnTo>
                  <a:lnTo>
                    <a:pt x="200393" y="119519"/>
                  </a:lnTo>
                  <a:close/>
                </a:path>
                <a:path w="1008379" h="1286509">
                  <a:moveTo>
                    <a:pt x="202399" y="624319"/>
                  </a:moveTo>
                  <a:lnTo>
                    <a:pt x="200761" y="621538"/>
                  </a:lnTo>
                  <a:lnTo>
                    <a:pt x="198945" y="621309"/>
                  </a:lnTo>
                  <a:lnTo>
                    <a:pt x="196316" y="622363"/>
                  </a:lnTo>
                  <a:lnTo>
                    <a:pt x="197548" y="625513"/>
                  </a:lnTo>
                  <a:lnTo>
                    <a:pt x="199593" y="625094"/>
                  </a:lnTo>
                  <a:lnTo>
                    <a:pt x="202399" y="624319"/>
                  </a:lnTo>
                  <a:close/>
                </a:path>
                <a:path w="1008379" h="1286509">
                  <a:moveTo>
                    <a:pt x="217462" y="709625"/>
                  </a:moveTo>
                  <a:lnTo>
                    <a:pt x="217182" y="708977"/>
                  </a:lnTo>
                  <a:lnTo>
                    <a:pt x="216979" y="708253"/>
                  </a:lnTo>
                  <a:lnTo>
                    <a:pt x="216408" y="707567"/>
                  </a:lnTo>
                  <a:lnTo>
                    <a:pt x="215607" y="707936"/>
                  </a:lnTo>
                  <a:lnTo>
                    <a:pt x="214706" y="708202"/>
                  </a:lnTo>
                  <a:lnTo>
                    <a:pt x="215290" y="709053"/>
                  </a:lnTo>
                  <a:lnTo>
                    <a:pt x="215595" y="709739"/>
                  </a:lnTo>
                  <a:lnTo>
                    <a:pt x="216115" y="710133"/>
                  </a:lnTo>
                  <a:lnTo>
                    <a:pt x="216306" y="710285"/>
                  </a:lnTo>
                  <a:lnTo>
                    <a:pt x="217017" y="709828"/>
                  </a:lnTo>
                  <a:lnTo>
                    <a:pt x="217462" y="709625"/>
                  </a:lnTo>
                  <a:close/>
                </a:path>
                <a:path w="1008379" h="1286509">
                  <a:moveTo>
                    <a:pt x="242646" y="608050"/>
                  </a:moveTo>
                  <a:lnTo>
                    <a:pt x="242620" y="607809"/>
                  </a:lnTo>
                  <a:lnTo>
                    <a:pt x="237959" y="604710"/>
                  </a:lnTo>
                  <a:lnTo>
                    <a:pt x="234530" y="607758"/>
                  </a:lnTo>
                  <a:lnTo>
                    <a:pt x="237553" y="610209"/>
                  </a:lnTo>
                  <a:lnTo>
                    <a:pt x="238328" y="613270"/>
                  </a:lnTo>
                  <a:lnTo>
                    <a:pt x="242646" y="608050"/>
                  </a:lnTo>
                  <a:close/>
                </a:path>
                <a:path w="1008379" h="1286509">
                  <a:moveTo>
                    <a:pt x="252247" y="285877"/>
                  </a:moveTo>
                  <a:lnTo>
                    <a:pt x="248831" y="286931"/>
                  </a:lnTo>
                  <a:lnTo>
                    <a:pt x="244259" y="288391"/>
                  </a:lnTo>
                  <a:lnTo>
                    <a:pt x="245122" y="290068"/>
                  </a:lnTo>
                  <a:lnTo>
                    <a:pt x="245694" y="291261"/>
                  </a:lnTo>
                  <a:lnTo>
                    <a:pt x="246621" y="293128"/>
                  </a:lnTo>
                  <a:lnTo>
                    <a:pt x="248615" y="290588"/>
                  </a:lnTo>
                  <a:lnTo>
                    <a:pt x="252247" y="285877"/>
                  </a:lnTo>
                  <a:close/>
                </a:path>
                <a:path w="1008379" h="1286509">
                  <a:moveTo>
                    <a:pt x="258991" y="518985"/>
                  </a:moveTo>
                  <a:lnTo>
                    <a:pt x="257784" y="516597"/>
                  </a:lnTo>
                  <a:lnTo>
                    <a:pt x="255841" y="512826"/>
                  </a:lnTo>
                  <a:lnTo>
                    <a:pt x="251968" y="515861"/>
                  </a:lnTo>
                  <a:lnTo>
                    <a:pt x="258991" y="518985"/>
                  </a:lnTo>
                  <a:close/>
                </a:path>
                <a:path w="1008379" h="1286509">
                  <a:moveTo>
                    <a:pt x="263207" y="137566"/>
                  </a:moveTo>
                  <a:lnTo>
                    <a:pt x="262166" y="136067"/>
                  </a:lnTo>
                  <a:lnTo>
                    <a:pt x="261772" y="134912"/>
                  </a:lnTo>
                  <a:lnTo>
                    <a:pt x="260946" y="134480"/>
                  </a:lnTo>
                  <a:lnTo>
                    <a:pt x="260388" y="134200"/>
                  </a:lnTo>
                  <a:lnTo>
                    <a:pt x="259295" y="134886"/>
                  </a:lnTo>
                  <a:lnTo>
                    <a:pt x="258432" y="135128"/>
                  </a:lnTo>
                  <a:lnTo>
                    <a:pt x="258927" y="136067"/>
                  </a:lnTo>
                  <a:lnTo>
                    <a:pt x="259232" y="137198"/>
                  </a:lnTo>
                  <a:lnTo>
                    <a:pt x="260426" y="138176"/>
                  </a:lnTo>
                  <a:lnTo>
                    <a:pt x="261569" y="137731"/>
                  </a:lnTo>
                  <a:lnTo>
                    <a:pt x="263207" y="137566"/>
                  </a:lnTo>
                  <a:close/>
                </a:path>
                <a:path w="1008379" h="1286509">
                  <a:moveTo>
                    <a:pt x="338912" y="410464"/>
                  </a:moveTo>
                  <a:lnTo>
                    <a:pt x="335813" y="406844"/>
                  </a:lnTo>
                  <a:lnTo>
                    <a:pt x="332270" y="406107"/>
                  </a:lnTo>
                  <a:lnTo>
                    <a:pt x="328307" y="406400"/>
                  </a:lnTo>
                  <a:lnTo>
                    <a:pt x="331457" y="408190"/>
                  </a:lnTo>
                  <a:lnTo>
                    <a:pt x="334187" y="411099"/>
                  </a:lnTo>
                  <a:lnTo>
                    <a:pt x="338912" y="410464"/>
                  </a:lnTo>
                  <a:close/>
                </a:path>
                <a:path w="1008379" h="1286509">
                  <a:moveTo>
                    <a:pt x="345224" y="421995"/>
                  </a:moveTo>
                  <a:lnTo>
                    <a:pt x="344970" y="420776"/>
                  </a:lnTo>
                  <a:lnTo>
                    <a:pt x="344805" y="420751"/>
                  </a:lnTo>
                  <a:lnTo>
                    <a:pt x="344170" y="420687"/>
                  </a:lnTo>
                  <a:lnTo>
                    <a:pt x="343496" y="420852"/>
                  </a:lnTo>
                  <a:lnTo>
                    <a:pt x="342569" y="420979"/>
                  </a:lnTo>
                  <a:lnTo>
                    <a:pt x="342861" y="421868"/>
                  </a:lnTo>
                  <a:lnTo>
                    <a:pt x="343166" y="422821"/>
                  </a:lnTo>
                  <a:lnTo>
                    <a:pt x="343827" y="422605"/>
                  </a:lnTo>
                  <a:lnTo>
                    <a:pt x="344525" y="422478"/>
                  </a:lnTo>
                  <a:lnTo>
                    <a:pt x="345224" y="421995"/>
                  </a:lnTo>
                  <a:close/>
                </a:path>
                <a:path w="1008379" h="1286509">
                  <a:moveTo>
                    <a:pt x="348195" y="514083"/>
                  </a:moveTo>
                  <a:lnTo>
                    <a:pt x="347599" y="510057"/>
                  </a:lnTo>
                  <a:lnTo>
                    <a:pt x="342366" y="511721"/>
                  </a:lnTo>
                  <a:lnTo>
                    <a:pt x="343649" y="514375"/>
                  </a:lnTo>
                  <a:lnTo>
                    <a:pt x="345821" y="514375"/>
                  </a:lnTo>
                  <a:lnTo>
                    <a:pt x="348195" y="514083"/>
                  </a:lnTo>
                  <a:close/>
                </a:path>
                <a:path w="1008379" h="1286509">
                  <a:moveTo>
                    <a:pt x="366725" y="1279702"/>
                  </a:moveTo>
                  <a:lnTo>
                    <a:pt x="366471" y="1279004"/>
                  </a:lnTo>
                  <a:lnTo>
                    <a:pt x="366407" y="1278534"/>
                  </a:lnTo>
                  <a:lnTo>
                    <a:pt x="365594" y="1278737"/>
                  </a:lnTo>
                  <a:lnTo>
                    <a:pt x="364769" y="1278940"/>
                  </a:lnTo>
                  <a:lnTo>
                    <a:pt x="363994" y="1279258"/>
                  </a:lnTo>
                  <a:lnTo>
                    <a:pt x="364210" y="1280210"/>
                  </a:lnTo>
                  <a:lnTo>
                    <a:pt x="364439" y="1281049"/>
                  </a:lnTo>
                  <a:lnTo>
                    <a:pt x="365315" y="1280617"/>
                  </a:lnTo>
                  <a:lnTo>
                    <a:pt x="366039" y="1280375"/>
                  </a:lnTo>
                  <a:lnTo>
                    <a:pt x="366522" y="1279906"/>
                  </a:lnTo>
                  <a:lnTo>
                    <a:pt x="366725" y="1279702"/>
                  </a:lnTo>
                  <a:close/>
                </a:path>
                <a:path w="1008379" h="1286509">
                  <a:moveTo>
                    <a:pt x="368084" y="1285900"/>
                  </a:moveTo>
                  <a:lnTo>
                    <a:pt x="367715" y="1285036"/>
                  </a:lnTo>
                  <a:lnTo>
                    <a:pt x="367423" y="1284033"/>
                  </a:lnTo>
                  <a:lnTo>
                    <a:pt x="367284" y="1284071"/>
                  </a:lnTo>
                  <a:lnTo>
                    <a:pt x="366483" y="1284185"/>
                  </a:lnTo>
                  <a:lnTo>
                    <a:pt x="365721" y="1284554"/>
                  </a:lnTo>
                  <a:lnTo>
                    <a:pt x="364947" y="1284833"/>
                  </a:lnTo>
                  <a:lnTo>
                    <a:pt x="365213" y="1285290"/>
                  </a:lnTo>
                  <a:lnTo>
                    <a:pt x="365391" y="1286002"/>
                  </a:lnTo>
                  <a:lnTo>
                    <a:pt x="366395" y="1286217"/>
                  </a:lnTo>
                  <a:lnTo>
                    <a:pt x="367131" y="1286002"/>
                  </a:lnTo>
                  <a:lnTo>
                    <a:pt x="368084" y="1285900"/>
                  </a:lnTo>
                  <a:close/>
                </a:path>
                <a:path w="1008379" h="1286509">
                  <a:moveTo>
                    <a:pt x="381330" y="1267320"/>
                  </a:moveTo>
                  <a:lnTo>
                    <a:pt x="380530" y="1266812"/>
                  </a:lnTo>
                  <a:lnTo>
                    <a:pt x="379717" y="1266317"/>
                  </a:lnTo>
                  <a:lnTo>
                    <a:pt x="378929" y="1265821"/>
                  </a:lnTo>
                  <a:lnTo>
                    <a:pt x="378764" y="1266088"/>
                  </a:lnTo>
                  <a:lnTo>
                    <a:pt x="378574" y="1266380"/>
                  </a:lnTo>
                  <a:lnTo>
                    <a:pt x="378409" y="1266634"/>
                  </a:lnTo>
                  <a:lnTo>
                    <a:pt x="379222" y="1267142"/>
                  </a:lnTo>
                  <a:lnTo>
                    <a:pt x="380009" y="1267637"/>
                  </a:lnTo>
                  <a:lnTo>
                    <a:pt x="380809" y="1268145"/>
                  </a:lnTo>
                  <a:lnTo>
                    <a:pt x="380974" y="1267866"/>
                  </a:lnTo>
                  <a:lnTo>
                    <a:pt x="381165" y="1267599"/>
                  </a:lnTo>
                  <a:lnTo>
                    <a:pt x="381330" y="1267320"/>
                  </a:lnTo>
                  <a:close/>
                </a:path>
                <a:path w="1008379" h="1286509">
                  <a:moveTo>
                    <a:pt x="398195" y="237058"/>
                  </a:moveTo>
                  <a:lnTo>
                    <a:pt x="395986" y="232333"/>
                  </a:lnTo>
                  <a:lnTo>
                    <a:pt x="392887" y="235597"/>
                  </a:lnTo>
                  <a:lnTo>
                    <a:pt x="388023" y="236461"/>
                  </a:lnTo>
                  <a:lnTo>
                    <a:pt x="385610" y="241147"/>
                  </a:lnTo>
                  <a:lnTo>
                    <a:pt x="396278" y="238620"/>
                  </a:lnTo>
                  <a:lnTo>
                    <a:pt x="398195" y="237058"/>
                  </a:lnTo>
                  <a:close/>
                </a:path>
                <a:path w="1008379" h="1286509">
                  <a:moveTo>
                    <a:pt x="399186" y="835990"/>
                  </a:moveTo>
                  <a:lnTo>
                    <a:pt x="395960" y="832167"/>
                  </a:lnTo>
                  <a:lnTo>
                    <a:pt x="393992" y="841679"/>
                  </a:lnTo>
                  <a:lnTo>
                    <a:pt x="395871" y="841984"/>
                  </a:lnTo>
                  <a:lnTo>
                    <a:pt x="397116" y="838936"/>
                  </a:lnTo>
                  <a:lnTo>
                    <a:pt x="399186" y="835990"/>
                  </a:lnTo>
                  <a:close/>
                </a:path>
                <a:path w="1008379" h="1286509">
                  <a:moveTo>
                    <a:pt x="440601" y="724585"/>
                  </a:moveTo>
                  <a:lnTo>
                    <a:pt x="435368" y="727405"/>
                  </a:lnTo>
                  <a:lnTo>
                    <a:pt x="435279" y="728052"/>
                  </a:lnTo>
                  <a:lnTo>
                    <a:pt x="438924" y="731558"/>
                  </a:lnTo>
                  <a:lnTo>
                    <a:pt x="439877" y="727557"/>
                  </a:lnTo>
                  <a:lnTo>
                    <a:pt x="440601" y="724585"/>
                  </a:lnTo>
                  <a:close/>
                </a:path>
                <a:path w="1008379" h="1286509">
                  <a:moveTo>
                    <a:pt x="442912" y="1115288"/>
                  </a:moveTo>
                  <a:lnTo>
                    <a:pt x="442290" y="1114221"/>
                  </a:lnTo>
                  <a:lnTo>
                    <a:pt x="441058" y="1112075"/>
                  </a:lnTo>
                  <a:lnTo>
                    <a:pt x="440702" y="1112291"/>
                  </a:lnTo>
                  <a:lnTo>
                    <a:pt x="440372" y="1112469"/>
                  </a:lnTo>
                  <a:lnTo>
                    <a:pt x="440042" y="1112659"/>
                  </a:lnTo>
                  <a:lnTo>
                    <a:pt x="440550" y="1113751"/>
                  </a:lnTo>
                  <a:lnTo>
                    <a:pt x="441604" y="1115936"/>
                  </a:lnTo>
                  <a:lnTo>
                    <a:pt x="442023" y="1115707"/>
                  </a:lnTo>
                  <a:lnTo>
                    <a:pt x="442480" y="1115517"/>
                  </a:lnTo>
                  <a:lnTo>
                    <a:pt x="442912" y="1115288"/>
                  </a:lnTo>
                  <a:close/>
                </a:path>
                <a:path w="1008379" h="1286509">
                  <a:moveTo>
                    <a:pt x="448881" y="142024"/>
                  </a:moveTo>
                  <a:lnTo>
                    <a:pt x="443598" y="143002"/>
                  </a:lnTo>
                  <a:lnTo>
                    <a:pt x="447789" y="146697"/>
                  </a:lnTo>
                  <a:lnTo>
                    <a:pt x="448881" y="142024"/>
                  </a:lnTo>
                  <a:close/>
                </a:path>
                <a:path w="1008379" h="1286509">
                  <a:moveTo>
                    <a:pt x="469061" y="805218"/>
                  </a:moveTo>
                  <a:lnTo>
                    <a:pt x="467817" y="805319"/>
                  </a:lnTo>
                  <a:lnTo>
                    <a:pt x="466051" y="804964"/>
                  </a:lnTo>
                  <a:lnTo>
                    <a:pt x="464337" y="806856"/>
                  </a:lnTo>
                  <a:lnTo>
                    <a:pt x="463931" y="808685"/>
                  </a:lnTo>
                  <a:lnTo>
                    <a:pt x="463232" y="810247"/>
                  </a:lnTo>
                  <a:lnTo>
                    <a:pt x="463969" y="810831"/>
                  </a:lnTo>
                  <a:lnTo>
                    <a:pt x="464324" y="811136"/>
                  </a:lnTo>
                  <a:lnTo>
                    <a:pt x="465696" y="810336"/>
                  </a:lnTo>
                  <a:lnTo>
                    <a:pt x="467334" y="809790"/>
                  </a:lnTo>
                  <a:lnTo>
                    <a:pt x="469036" y="807948"/>
                  </a:lnTo>
                  <a:lnTo>
                    <a:pt x="468833" y="806411"/>
                  </a:lnTo>
                  <a:lnTo>
                    <a:pt x="469061" y="805218"/>
                  </a:lnTo>
                  <a:close/>
                </a:path>
                <a:path w="1008379" h="1286509">
                  <a:moveTo>
                    <a:pt x="470039" y="1081278"/>
                  </a:moveTo>
                  <a:lnTo>
                    <a:pt x="469836" y="1080617"/>
                  </a:lnTo>
                  <a:lnTo>
                    <a:pt x="469811" y="1079957"/>
                  </a:lnTo>
                  <a:lnTo>
                    <a:pt x="469468" y="1079665"/>
                  </a:lnTo>
                  <a:lnTo>
                    <a:pt x="469252" y="1079474"/>
                  </a:lnTo>
                  <a:lnTo>
                    <a:pt x="468134" y="1079817"/>
                  </a:lnTo>
                  <a:lnTo>
                    <a:pt x="468160" y="1080617"/>
                  </a:lnTo>
                  <a:lnTo>
                    <a:pt x="468350" y="1081278"/>
                  </a:lnTo>
                  <a:lnTo>
                    <a:pt x="468477" y="1081951"/>
                  </a:lnTo>
                  <a:lnTo>
                    <a:pt x="468972" y="1081760"/>
                  </a:lnTo>
                  <a:lnTo>
                    <a:pt x="469430" y="1081519"/>
                  </a:lnTo>
                  <a:lnTo>
                    <a:pt x="470039" y="1081278"/>
                  </a:lnTo>
                  <a:close/>
                </a:path>
                <a:path w="1008379" h="1286509">
                  <a:moveTo>
                    <a:pt x="493991" y="1081582"/>
                  </a:moveTo>
                  <a:lnTo>
                    <a:pt x="493979" y="1081303"/>
                  </a:lnTo>
                  <a:lnTo>
                    <a:pt x="493941" y="1080757"/>
                  </a:lnTo>
                  <a:lnTo>
                    <a:pt x="493483" y="1080198"/>
                  </a:lnTo>
                  <a:lnTo>
                    <a:pt x="493191" y="1079627"/>
                  </a:lnTo>
                  <a:lnTo>
                    <a:pt x="492810" y="1079982"/>
                  </a:lnTo>
                  <a:lnTo>
                    <a:pt x="492188" y="1080274"/>
                  </a:lnTo>
                  <a:lnTo>
                    <a:pt x="492074" y="1080693"/>
                  </a:lnTo>
                  <a:lnTo>
                    <a:pt x="491959" y="1081100"/>
                  </a:lnTo>
                  <a:lnTo>
                    <a:pt x="492366" y="1081659"/>
                  </a:lnTo>
                  <a:lnTo>
                    <a:pt x="492582" y="1082357"/>
                  </a:lnTo>
                  <a:lnTo>
                    <a:pt x="493179" y="1081900"/>
                  </a:lnTo>
                  <a:lnTo>
                    <a:pt x="493991" y="1081582"/>
                  </a:lnTo>
                  <a:close/>
                </a:path>
                <a:path w="1008379" h="1286509">
                  <a:moveTo>
                    <a:pt x="499275" y="1005357"/>
                  </a:moveTo>
                  <a:lnTo>
                    <a:pt x="496976" y="1005014"/>
                  </a:lnTo>
                  <a:lnTo>
                    <a:pt x="494690" y="1004620"/>
                  </a:lnTo>
                  <a:lnTo>
                    <a:pt x="492404" y="1004252"/>
                  </a:lnTo>
                  <a:lnTo>
                    <a:pt x="492188" y="1005484"/>
                  </a:lnTo>
                  <a:lnTo>
                    <a:pt x="492048" y="1006081"/>
                  </a:lnTo>
                  <a:lnTo>
                    <a:pt x="494207" y="1008519"/>
                  </a:lnTo>
                  <a:lnTo>
                    <a:pt x="496595" y="1008303"/>
                  </a:lnTo>
                  <a:lnTo>
                    <a:pt x="499275" y="1005357"/>
                  </a:lnTo>
                  <a:close/>
                </a:path>
                <a:path w="1008379" h="1286509">
                  <a:moveTo>
                    <a:pt x="534733" y="731266"/>
                  </a:moveTo>
                  <a:lnTo>
                    <a:pt x="533996" y="729703"/>
                  </a:lnTo>
                  <a:lnTo>
                    <a:pt x="533539" y="728687"/>
                  </a:lnTo>
                  <a:lnTo>
                    <a:pt x="532739" y="727024"/>
                  </a:lnTo>
                  <a:lnTo>
                    <a:pt x="528650" y="731266"/>
                  </a:lnTo>
                  <a:lnTo>
                    <a:pt x="534733" y="731266"/>
                  </a:lnTo>
                  <a:close/>
                </a:path>
                <a:path w="1008379" h="1286509">
                  <a:moveTo>
                    <a:pt x="550303" y="323176"/>
                  </a:moveTo>
                  <a:lnTo>
                    <a:pt x="545287" y="325335"/>
                  </a:lnTo>
                  <a:lnTo>
                    <a:pt x="544868" y="326466"/>
                  </a:lnTo>
                  <a:lnTo>
                    <a:pt x="547408" y="329692"/>
                  </a:lnTo>
                  <a:lnTo>
                    <a:pt x="550303" y="323176"/>
                  </a:lnTo>
                  <a:close/>
                </a:path>
                <a:path w="1008379" h="1286509">
                  <a:moveTo>
                    <a:pt x="550621" y="640473"/>
                  </a:moveTo>
                  <a:lnTo>
                    <a:pt x="548005" y="639318"/>
                  </a:lnTo>
                  <a:lnTo>
                    <a:pt x="546290" y="638340"/>
                  </a:lnTo>
                  <a:lnTo>
                    <a:pt x="543077" y="637413"/>
                  </a:lnTo>
                  <a:lnTo>
                    <a:pt x="540905" y="637006"/>
                  </a:lnTo>
                  <a:lnTo>
                    <a:pt x="538911" y="639089"/>
                  </a:lnTo>
                  <a:lnTo>
                    <a:pt x="539877" y="640626"/>
                  </a:lnTo>
                  <a:lnTo>
                    <a:pt x="541858" y="641743"/>
                  </a:lnTo>
                  <a:lnTo>
                    <a:pt x="541794" y="642543"/>
                  </a:lnTo>
                  <a:lnTo>
                    <a:pt x="541858" y="642886"/>
                  </a:lnTo>
                  <a:lnTo>
                    <a:pt x="540842" y="643521"/>
                  </a:lnTo>
                  <a:lnTo>
                    <a:pt x="539229" y="644486"/>
                  </a:lnTo>
                  <a:lnTo>
                    <a:pt x="543877" y="645528"/>
                  </a:lnTo>
                  <a:lnTo>
                    <a:pt x="546671" y="642480"/>
                  </a:lnTo>
                  <a:lnTo>
                    <a:pt x="550621" y="640473"/>
                  </a:lnTo>
                  <a:close/>
                </a:path>
                <a:path w="1008379" h="1286509">
                  <a:moveTo>
                    <a:pt x="554761" y="348157"/>
                  </a:moveTo>
                  <a:lnTo>
                    <a:pt x="551510" y="347700"/>
                  </a:lnTo>
                  <a:lnTo>
                    <a:pt x="549021" y="347306"/>
                  </a:lnTo>
                  <a:lnTo>
                    <a:pt x="546227" y="346900"/>
                  </a:lnTo>
                  <a:lnTo>
                    <a:pt x="547903" y="350761"/>
                  </a:lnTo>
                  <a:lnTo>
                    <a:pt x="549541" y="351015"/>
                  </a:lnTo>
                  <a:lnTo>
                    <a:pt x="554761" y="348157"/>
                  </a:lnTo>
                  <a:close/>
                </a:path>
                <a:path w="1008379" h="1286509">
                  <a:moveTo>
                    <a:pt x="555701" y="1039990"/>
                  </a:moveTo>
                  <a:lnTo>
                    <a:pt x="554863" y="1039456"/>
                  </a:lnTo>
                  <a:lnTo>
                    <a:pt x="553173" y="1038390"/>
                  </a:lnTo>
                  <a:lnTo>
                    <a:pt x="552678" y="1039279"/>
                  </a:lnTo>
                  <a:lnTo>
                    <a:pt x="552399" y="1039710"/>
                  </a:lnTo>
                  <a:lnTo>
                    <a:pt x="553364" y="1040117"/>
                  </a:lnTo>
                  <a:lnTo>
                    <a:pt x="555256" y="1040879"/>
                  </a:lnTo>
                  <a:lnTo>
                    <a:pt x="555409" y="1040587"/>
                  </a:lnTo>
                  <a:lnTo>
                    <a:pt x="555536" y="1040282"/>
                  </a:lnTo>
                  <a:lnTo>
                    <a:pt x="555701" y="1039990"/>
                  </a:lnTo>
                  <a:close/>
                </a:path>
                <a:path w="1008379" h="1286509">
                  <a:moveTo>
                    <a:pt x="572922" y="418884"/>
                  </a:moveTo>
                  <a:lnTo>
                    <a:pt x="571728" y="415747"/>
                  </a:lnTo>
                  <a:lnTo>
                    <a:pt x="570661" y="414959"/>
                  </a:lnTo>
                  <a:lnTo>
                    <a:pt x="568921" y="415950"/>
                  </a:lnTo>
                  <a:lnTo>
                    <a:pt x="568604" y="416115"/>
                  </a:lnTo>
                  <a:lnTo>
                    <a:pt x="568477" y="417334"/>
                  </a:lnTo>
                  <a:lnTo>
                    <a:pt x="569645" y="417830"/>
                  </a:lnTo>
                  <a:lnTo>
                    <a:pt x="570776" y="418160"/>
                  </a:lnTo>
                  <a:lnTo>
                    <a:pt x="572922" y="418884"/>
                  </a:lnTo>
                  <a:close/>
                </a:path>
                <a:path w="1008379" h="1286509">
                  <a:moveTo>
                    <a:pt x="583488" y="596265"/>
                  </a:moveTo>
                  <a:lnTo>
                    <a:pt x="579462" y="597242"/>
                  </a:lnTo>
                  <a:lnTo>
                    <a:pt x="578231" y="599541"/>
                  </a:lnTo>
                  <a:lnTo>
                    <a:pt x="577316" y="602678"/>
                  </a:lnTo>
                  <a:lnTo>
                    <a:pt x="578332" y="603948"/>
                  </a:lnTo>
                  <a:lnTo>
                    <a:pt x="579323" y="604799"/>
                  </a:lnTo>
                  <a:lnTo>
                    <a:pt x="580986" y="603973"/>
                  </a:lnTo>
                  <a:lnTo>
                    <a:pt x="582104" y="601294"/>
                  </a:lnTo>
                  <a:lnTo>
                    <a:pt x="582625" y="599084"/>
                  </a:lnTo>
                  <a:lnTo>
                    <a:pt x="583488" y="596265"/>
                  </a:lnTo>
                  <a:close/>
                </a:path>
                <a:path w="1008379" h="1286509">
                  <a:moveTo>
                    <a:pt x="608101" y="3213"/>
                  </a:moveTo>
                  <a:lnTo>
                    <a:pt x="607136" y="2120"/>
                  </a:lnTo>
                  <a:lnTo>
                    <a:pt x="605332" y="0"/>
                  </a:lnTo>
                  <a:lnTo>
                    <a:pt x="602564" y="6235"/>
                  </a:lnTo>
                  <a:lnTo>
                    <a:pt x="604786" y="5054"/>
                  </a:lnTo>
                  <a:lnTo>
                    <a:pt x="608101" y="3213"/>
                  </a:lnTo>
                  <a:close/>
                </a:path>
                <a:path w="1008379" h="1286509">
                  <a:moveTo>
                    <a:pt x="619887" y="1041463"/>
                  </a:moveTo>
                  <a:lnTo>
                    <a:pt x="619163" y="1039583"/>
                  </a:lnTo>
                  <a:lnTo>
                    <a:pt x="617435" y="1037805"/>
                  </a:lnTo>
                  <a:lnTo>
                    <a:pt x="616000" y="1037120"/>
                  </a:lnTo>
                  <a:lnTo>
                    <a:pt x="614337" y="1035989"/>
                  </a:lnTo>
                  <a:lnTo>
                    <a:pt x="612457" y="1040485"/>
                  </a:lnTo>
                  <a:lnTo>
                    <a:pt x="613105" y="1042758"/>
                  </a:lnTo>
                  <a:lnTo>
                    <a:pt x="616216" y="1043139"/>
                  </a:lnTo>
                  <a:lnTo>
                    <a:pt x="617296" y="1043279"/>
                  </a:lnTo>
                  <a:lnTo>
                    <a:pt x="618731" y="1042543"/>
                  </a:lnTo>
                  <a:lnTo>
                    <a:pt x="619887" y="1041463"/>
                  </a:lnTo>
                  <a:close/>
                </a:path>
                <a:path w="1008379" h="1286509">
                  <a:moveTo>
                    <a:pt x="620115" y="150837"/>
                  </a:moveTo>
                  <a:lnTo>
                    <a:pt x="617880" y="148424"/>
                  </a:lnTo>
                  <a:lnTo>
                    <a:pt x="617766" y="150418"/>
                  </a:lnTo>
                  <a:lnTo>
                    <a:pt x="617664" y="152044"/>
                  </a:lnTo>
                  <a:lnTo>
                    <a:pt x="617575" y="153695"/>
                  </a:lnTo>
                  <a:lnTo>
                    <a:pt x="620115" y="150837"/>
                  </a:lnTo>
                  <a:close/>
                </a:path>
                <a:path w="1008379" h="1286509">
                  <a:moveTo>
                    <a:pt x="632802" y="21615"/>
                  </a:moveTo>
                  <a:lnTo>
                    <a:pt x="631469" y="20116"/>
                  </a:lnTo>
                  <a:lnTo>
                    <a:pt x="630885" y="18884"/>
                  </a:lnTo>
                  <a:lnTo>
                    <a:pt x="630059" y="18681"/>
                  </a:lnTo>
                  <a:lnTo>
                    <a:pt x="629208" y="18516"/>
                  </a:lnTo>
                  <a:lnTo>
                    <a:pt x="628142" y="19405"/>
                  </a:lnTo>
                  <a:lnTo>
                    <a:pt x="627176" y="19812"/>
                  </a:lnTo>
                  <a:lnTo>
                    <a:pt x="627697" y="20561"/>
                  </a:lnTo>
                  <a:lnTo>
                    <a:pt x="628065" y="21755"/>
                  </a:lnTo>
                  <a:lnTo>
                    <a:pt x="628777" y="21983"/>
                  </a:lnTo>
                  <a:lnTo>
                    <a:pt x="629653" y="22301"/>
                  </a:lnTo>
                  <a:lnTo>
                    <a:pt x="630809" y="21856"/>
                  </a:lnTo>
                  <a:lnTo>
                    <a:pt x="632802" y="21615"/>
                  </a:lnTo>
                  <a:close/>
                </a:path>
                <a:path w="1008379" h="1286509">
                  <a:moveTo>
                    <a:pt x="636333" y="1714"/>
                  </a:moveTo>
                  <a:lnTo>
                    <a:pt x="634631" y="1511"/>
                  </a:lnTo>
                  <a:lnTo>
                    <a:pt x="633031" y="5372"/>
                  </a:lnTo>
                  <a:lnTo>
                    <a:pt x="633437" y="9347"/>
                  </a:lnTo>
                  <a:lnTo>
                    <a:pt x="633768" y="13309"/>
                  </a:lnTo>
                  <a:lnTo>
                    <a:pt x="635114" y="13449"/>
                  </a:lnTo>
                  <a:lnTo>
                    <a:pt x="636333" y="1714"/>
                  </a:lnTo>
                  <a:close/>
                </a:path>
                <a:path w="1008379" h="1286509">
                  <a:moveTo>
                    <a:pt x="638873" y="308927"/>
                  </a:moveTo>
                  <a:lnTo>
                    <a:pt x="636625" y="304558"/>
                  </a:lnTo>
                  <a:lnTo>
                    <a:pt x="630796" y="309003"/>
                  </a:lnTo>
                  <a:lnTo>
                    <a:pt x="631647" y="310172"/>
                  </a:lnTo>
                  <a:lnTo>
                    <a:pt x="638873" y="308927"/>
                  </a:lnTo>
                  <a:close/>
                </a:path>
                <a:path w="1008379" h="1286509">
                  <a:moveTo>
                    <a:pt x="641565" y="540067"/>
                  </a:moveTo>
                  <a:lnTo>
                    <a:pt x="640994" y="536435"/>
                  </a:lnTo>
                  <a:lnTo>
                    <a:pt x="638784" y="540219"/>
                  </a:lnTo>
                  <a:lnTo>
                    <a:pt x="637984" y="541540"/>
                  </a:lnTo>
                  <a:lnTo>
                    <a:pt x="640664" y="541324"/>
                  </a:lnTo>
                  <a:lnTo>
                    <a:pt x="641565" y="540067"/>
                  </a:lnTo>
                  <a:close/>
                </a:path>
                <a:path w="1008379" h="1286509">
                  <a:moveTo>
                    <a:pt x="671868" y="687285"/>
                  </a:moveTo>
                  <a:lnTo>
                    <a:pt x="670763" y="685546"/>
                  </a:lnTo>
                  <a:lnTo>
                    <a:pt x="669950" y="684199"/>
                  </a:lnTo>
                  <a:lnTo>
                    <a:pt x="669137" y="682891"/>
                  </a:lnTo>
                  <a:lnTo>
                    <a:pt x="667816" y="687133"/>
                  </a:lnTo>
                  <a:lnTo>
                    <a:pt x="671868" y="687285"/>
                  </a:lnTo>
                  <a:close/>
                </a:path>
                <a:path w="1008379" h="1286509">
                  <a:moveTo>
                    <a:pt x="692111" y="8394"/>
                  </a:moveTo>
                  <a:lnTo>
                    <a:pt x="689952" y="4432"/>
                  </a:lnTo>
                  <a:lnTo>
                    <a:pt x="686358" y="5080"/>
                  </a:lnTo>
                  <a:lnTo>
                    <a:pt x="688365" y="10502"/>
                  </a:lnTo>
                  <a:lnTo>
                    <a:pt x="692111" y="8394"/>
                  </a:lnTo>
                  <a:close/>
                </a:path>
                <a:path w="1008379" h="1286509">
                  <a:moveTo>
                    <a:pt x="698588" y="738035"/>
                  </a:moveTo>
                  <a:lnTo>
                    <a:pt x="697560" y="739101"/>
                  </a:lnTo>
                  <a:lnTo>
                    <a:pt x="696988" y="739419"/>
                  </a:lnTo>
                  <a:lnTo>
                    <a:pt x="696823" y="739902"/>
                  </a:lnTo>
                  <a:lnTo>
                    <a:pt x="696582" y="740549"/>
                  </a:lnTo>
                  <a:lnTo>
                    <a:pt x="696633" y="741324"/>
                  </a:lnTo>
                  <a:lnTo>
                    <a:pt x="696582" y="742035"/>
                  </a:lnTo>
                  <a:lnTo>
                    <a:pt x="697039" y="742124"/>
                  </a:lnTo>
                  <a:lnTo>
                    <a:pt x="697496" y="742213"/>
                  </a:lnTo>
                  <a:lnTo>
                    <a:pt x="697941" y="742302"/>
                  </a:lnTo>
                  <a:lnTo>
                    <a:pt x="698131" y="741172"/>
                  </a:lnTo>
                  <a:lnTo>
                    <a:pt x="698296" y="740016"/>
                  </a:lnTo>
                  <a:lnTo>
                    <a:pt x="698588" y="738035"/>
                  </a:lnTo>
                  <a:close/>
                </a:path>
                <a:path w="1008379" h="1286509">
                  <a:moveTo>
                    <a:pt x="711441" y="289013"/>
                  </a:moveTo>
                  <a:lnTo>
                    <a:pt x="710653" y="283794"/>
                  </a:lnTo>
                  <a:lnTo>
                    <a:pt x="710044" y="283171"/>
                  </a:lnTo>
                  <a:lnTo>
                    <a:pt x="705535" y="282829"/>
                  </a:lnTo>
                  <a:lnTo>
                    <a:pt x="711441" y="289013"/>
                  </a:lnTo>
                  <a:close/>
                </a:path>
                <a:path w="1008379" h="1286509">
                  <a:moveTo>
                    <a:pt x="735114" y="89179"/>
                  </a:moveTo>
                  <a:lnTo>
                    <a:pt x="733107" y="85140"/>
                  </a:lnTo>
                  <a:lnTo>
                    <a:pt x="729805" y="84594"/>
                  </a:lnTo>
                  <a:lnTo>
                    <a:pt x="726135" y="84937"/>
                  </a:lnTo>
                  <a:lnTo>
                    <a:pt x="725779" y="86321"/>
                  </a:lnTo>
                  <a:lnTo>
                    <a:pt x="728878" y="87299"/>
                  </a:lnTo>
                  <a:lnTo>
                    <a:pt x="732002" y="88226"/>
                  </a:lnTo>
                  <a:lnTo>
                    <a:pt x="735114" y="89179"/>
                  </a:lnTo>
                  <a:close/>
                </a:path>
                <a:path w="1008379" h="1286509">
                  <a:moveTo>
                    <a:pt x="745020" y="573125"/>
                  </a:moveTo>
                  <a:lnTo>
                    <a:pt x="743673" y="570141"/>
                  </a:lnTo>
                  <a:lnTo>
                    <a:pt x="742086" y="570014"/>
                  </a:lnTo>
                  <a:lnTo>
                    <a:pt x="737755" y="571728"/>
                  </a:lnTo>
                  <a:lnTo>
                    <a:pt x="734872" y="572071"/>
                  </a:lnTo>
                  <a:lnTo>
                    <a:pt x="733780" y="576072"/>
                  </a:lnTo>
                  <a:lnTo>
                    <a:pt x="745020" y="573125"/>
                  </a:lnTo>
                  <a:close/>
                </a:path>
                <a:path w="1008379" h="1286509">
                  <a:moveTo>
                    <a:pt x="749541" y="786853"/>
                  </a:moveTo>
                  <a:lnTo>
                    <a:pt x="747280" y="783551"/>
                  </a:lnTo>
                  <a:lnTo>
                    <a:pt x="746137" y="781926"/>
                  </a:lnTo>
                  <a:lnTo>
                    <a:pt x="743762" y="786218"/>
                  </a:lnTo>
                  <a:lnTo>
                    <a:pt x="743940" y="786472"/>
                  </a:lnTo>
                  <a:lnTo>
                    <a:pt x="749541" y="786853"/>
                  </a:lnTo>
                  <a:close/>
                </a:path>
                <a:path w="1008379" h="1286509">
                  <a:moveTo>
                    <a:pt x="752132" y="524979"/>
                  </a:moveTo>
                  <a:lnTo>
                    <a:pt x="751878" y="524649"/>
                  </a:lnTo>
                  <a:lnTo>
                    <a:pt x="751662" y="524281"/>
                  </a:lnTo>
                  <a:lnTo>
                    <a:pt x="751420" y="523925"/>
                  </a:lnTo>
                  <a:lnTo>
                    <a:pt x="743458" y="526808"/>
                  </a:lnTo>
                  <a:lnTo>
                    <a:pt x="744867" y="528408"/>
                  </a:lnTo>
                  <a:lnTo>
                    <a:pt x="745756" y="529386"/>
                  </a:lnTo>
                  <a:lnTo>
                    <a:pt x="746810" y="530606"/>
                  </a:lnTo>
                  <a:lnTo>
                    <a:pt x="748893" y="528434"/>
                  </a:lnTo>
                  <a:lnTo>
                    <a:pt x="752132" y="524979"/>
                  </a:lnTo>
                  <a:close/>
                </a:path>
                <a:path w="1008379" h="1286509">
                  <a:moveTo>
                    <a:pt x="754087" y="429971"/>
                  </a:moveTo>
                  <a:lnTo>
                    <a:pt x="753859" y="424167"/>
                  </a:lnTo>
                  <a:lnTo>
                    <a:pt x="749846" y="424459"/>
                  </a:lnTo>
                  <a:lnTo>
                    <a:pt x="751281" y="426339"/>
                  </a:lnTo>
                  <a:lnTo>
                    <a:pt x="754087" y="429971"/>
                  </a:lnTo>
                  <a:close/>
                </a:path>
                <a:path w="1008379" h="1286509">
                  <a:moveTo>
                    <a:pt x="756526" y="307822"/>
                  </a:moveTo>
                  <a:lnTo>
                    <a:pt x="749744" y="309410"/>
                  </a:lnTo>
                  <a:lnTo>
                    <a:pt x="748868" y="310261"/>
                  </a:lnTo>
                  <a:lnTo>
                    <a:pt x="749668" y="313944"/>
                  </a:lnTo>
                  <a:lnTo>
                    <a:pt x="756526" y="307822"/>
                  </a:lnTo>
                  <a:close/>
                </a:path>
                <a:path w="1008379" h="1286509">
                  <a:moveTo>
                    <a:pt x="774534" y="585101"/>
                  </a:moveTo>
                  <a:lnTo>
                    <a:pt x="772210" y="585127"/>
                  </a:lnTo>
                  <a:lnTo>
                    <a:pt x="771055" y="585152"/>
                  </a:lnTo>
                  <a:lnTo>
                    <a:pt x="771029" y="585863"/>
                  </a:lnTo>
                  <a:lnTo>
                    <a:pt x="771017" y="586574"/>
                  </a:lnTo>
                  <a:lnTo>
                    <a:pt x="770978" y="587286"/>
                  </a:lnTo>
                  <a:lnTo>
                    <a:pt x="772160" y="587311"/>
                  </a:lnTo>
                  <a:lnTo>
                    <a:pt x="773341" y="587362"/>
                  </a:lnTo>
                  <a:lnTo>
                    <a:pt x="774509" y="587413"/>
                  </a:lnTo>
                  <a:lnTo>
                    <a:pt x="774509" y="585876"/>
                  </a:lnTo>
                  <a:lnTo>
                    <a:pt x="774534" y="585101"/>
                  </a:lnTo>
                  <a:close/>
                </a:path>
                <a:path w="1008379" h="1286509">
                  <a:moveTo>
                    <a:pt x="786485" y="524344"/>
                  </a:moveTo>
                  <a:lnTo>
                    <a:pt x="785558" y="523976"/>
                  </a:lnTo>
                  <a:lnTo>
                    <a:pt x="784606" y="523633"/>
                  </a:lnTo>
                  <a:lnTo>
                    <a:pt x="783666" y="523278"/>
                  </a:lnTo>
                  <a:lnTo>
                    <a:pt x="783297" y="524332"/>
                  </a:lnTo>
                  <a:lnTo>
                    <a:pt x="784250" y="524662"/>
                  </a:lnTo>
                  <a:lnTo>
                    <a:pt x="785215" y="524954"/>
                  </a:lnTo>
                  <a:lnTo>
                    <a:pt x="786168" y="525272"/>
                  </a:lnTo>
                  <a:lnTo>
                    <a:pt x="786269" y="524967"/>
                  </a:lnTo>
                  <a:lnTo>
                    <a:pt x="786384" y="524662"/>
                  </a:lnTo>
                  <a:lnTo>
                    <a:pt x="786485" y="524344"/>
                  </a:lnTo>
                  <a:close/>
                </a:path>
                <a:path w="1008379" h="1286509">
                  <a:moveTo>
                    <a:pt x="795515" y="642124"/>
                  </a:moveTo>
                  <a:lnTo>
                    <a:pt x="794600" y="640816"/>
                  </a:lnTo>
                  <a:lnTo>
                    <a:pt x="794156" y="639483"/>
                  </a:lnTo>
                  <a:lnTo>
                    <a:pt x="792645" y="638987"/>
                  </a:lnTo>
                  <a:lnTo>
                    <a:pt x="790867" y="639787"/>
                  </a:lnTo>
                  <a:lnTo>
                    <a:pt x="790740" y="640372"/>
                  </a:lnTo>
                  <a:lnTo>
                    <a:pt x="790575" y="641261"/>
                  </a:lnTo>
                  <a:lnTo>
                    <a:pt x="791184" y="642874"/>
                  </a:lnTo>
                  <a:lnTo>
                    <a:pt x="791908" y="643216"/>
                  </a:lnTo>
                  <a:lnTo>
                    <a:pt x="792619" y="643547"/>
                  </a:lnTo>
                  <a:lnTo>
                    <a:pt x="793889" y="642658"/>
                  </a:lnTo>
                  <a:lnTo>
                    <a:pt x="795515" y="642124"/>
                  </a:lnTo>
                  <a:close/>
                </a:path>
                <a:path w="1008379" h="1286509">
                  <a:moveTo>
                    <a:pt x="823836" y="875817"/>
                  </a:moveTo>
                  <a:lnTo>
                    <a:pt x="823391" y="875601"/>
                  </a:lnTo>
                  <a:lnTo>
                    <a:pt x="822972" y="875372"/>
                  </a:lnTo>
                  <a:lnTo>
                    <a:pt x="822540" y="875169"/>
                  </a:lnTo>
                  <a:lnTo>
                    <a:pt x="822109" y="877544"/>
                  </a:lnTo>
                  <a:lnTo>
                    <a:pt x="817829" y="877785"/>
                  </a:lnTo>
                  <a:lnTo>
                    <a:pt x="820051" y="882269"/>
                  </a:lnTo>
                  <a:lnTo>
                    <a:pt x="820953" y="880872"/>
                  </a:lnTo>
                  <a:lnTo>
                    <a:pt x="821613" y="879944"/>
                  </a:lnTo>
                  <a:lnTo>
                    <a:pt x="822782" y="877938"/>
                  </a:lnTo>
                  <a:lnTo>
                    <a:pt x="823277" y="876871"/>
                  </a:lnTo>
                  <a:lnTo>
                    <a:pt x="823836" y="875817"/>
                  </a:lnTo>
                  <a:close/>
                </a:path>
                <a:path w="1008379" h="1286509">
                  <a:moveTo>
                    <a:pt x="828344" y="228904"/>
                  </a:moveTo>
                  <a:lnTo>
                    <a:pt x="824509" y="230416"/>
                  </a:lnTo>
                  <a:lnTo>
                    <a:pt x="825169" y="231914"/>
                  </a:lnTo>
                  <a:lnTo>
                    <a:pt x="825817" y="233426"/>
                  </a:lnTo>
                  <a:lnTo>
                    <a:pt x="826566" y="234899"/>
                  </a:lnTo>
                  <a:lnTo>
                    <a:pt x="827265" y="234835"/>
                  </a:lnTo>
                  <a:lnTo>
                    <a:pt x="827836" y="234772"/>
                  </a:lnTo>
                  <a:lnTo>
                    <a:pt x="828344" y="228904"/>
                  </a:lnTo>
                  <a:close/>
                </a:path>
                <a:path w="1008379" h="1286509">
                  <a:moveTo>
                    <a:pt x="850900" y="704608"/>
                  </a:moveTo>
                  <a:lnTo>
                    <a:pt x="848690" y="704621"/>
                  </a:lnTo>
                  <a:lnTo>
                    <a:pt x="846302" y="704240"/>
                  </a:lnTo>
                  <a:lnTo>
                    <a:pt x="844765" y="707072"/>
                  </a:lnTo>
                  <a:lnTo>
                    <a:pt x="847813" y="708190"/>
                  </a:lnTo>
                  <a:lnTo>
                    <a:pt x="849795" y="707593"/>
                  </a:lnTo>
                  <a:lnTo>
                    <a:pt x="850900" y="704608"/>
                  </a:lnTo>
                  <a:close/>
                </a:path>
                <a:path w="1008379" h="1286509">
                  <a:moveTo>
                    <a:pt x="914908" y="162991"/>
                  </a:moveTo>
                  <a:lnTo>
                    <a:pt x="914793" y="158432"/>
                  </a:lnTo>
                  <a:lnTo>
                    <a:pt x="911174" y="166573"/>
                  </a:lnTo>
                  <a:lnTo>
                    <a:pt x="914908" y="162991"/>
                  </a:lnTo>
                  <a:close/>
                </a:path>
                <a:path w="1008379" h="1286509">
                  <a:moveTo>
                    <a:pt x="933475" y="371817"/>
                  </a:moveTo>
                  <a:lnTo>
                    <a:pt x="928420" y="369582"/>
                  </a:lnTo>
                  <a:lnTo>
                    <a:pt x="927671" y="371614"/>
                  </a:lnTo>
                  <a:lnTo>
                    <a:pt x="927023" y="373405"/>
                  </a:lnTo>
                  <a:lnTo>
                    <a:pt x="925880" y="376466"/>
                  </a:lnTo>
                  <a:lnTo>
                    <a:pt x="928979" y="374586"/>
                  </a:lnTo>
                  <a:lnTo>
                    <a:pt x="933475" y="371817"/>
                  </a:lnTo>
                  <a:close/>
                </a:path>
                <a:path w="1008379" h="1286509">
                  <a:moveTo>
                    <a:pt x="969746" y="626643"/>
                  </a:moveTo>
                  <a:lnTo>
                    <a:pt x="968908" y="625297"/>
                  </a:lnTo>
                  <a:lnTo>
                    <a:pt x="968578" y="624789"/>
                  </a:lnTo>
                  <a:lnTo>
                    <a:pt x="967282" y="624205"/>
                  </a:lnTo>
                  <a:lnTo>
                    <a:pt x="966990" y="624395"/>
                  </a:lnTo>
                  <a:lnTo>
                    <a:pt x="963091" y="627202"/>
                  </a:lnTo>
                  <a:lnTo>
                    <a:pt x="964336" y="630072"/>
                  </a:lnTo>
                  <a:lnTo>
                    <a:pt x="964425" y="630224"/>
                  </a:lnTo>
                  <a:lnTo>
                    <a:pt x="964628" y="630351"/>
                  </a:lnTo>
                  <a:lnTo>
                    <a:pt x="965111" y="630796"/>
                  </a:lnTo>
                  <a:lnTo>
                    <a:pt x="968946" y="627710"/>
                  </a:lnTo>
                  <a:lnTo>
                    <a:pt x="969746" y="626643"/>
                  </a:lnTo>
                  <a:close/>
                </a:path>
                <a:path w="1008379" h="1286509">
                  <a:moveTo>
                    <a:pt x="992035" y="215988"/>
                  </a:moveTo>
                  <a:lnTo>
                    <a:pt x="991565" y="214947"/>
                  </a:lnTo>
                  <a:lnTo>
                    <a:pt x="991387" y="213436"/>
                  </a:lnTo>
                  <a:lnTo>
                    <a:pt x="986802" y="216446"/>
                  </a:lnTo>
                  <a:lnTo>
                    <a:pt x="989050" y="219430"/>
                  </a:lnTo>
                  <a:lnTo>
                    <a:pt x="990587" y="218922"/>
                  </a:lnTo>
                  <a:lnTo>
                    <a:pt x="992035" y="215988"/>
                  </a:lnTo>
                  <a:close/>
                </a:path>
                <a:path w="1008379" h="1286509">
                  <a:moveTo>
                    <a:pt x="1007935" y="532511"/>
                  </a:moveTo>
                  <a:lnTo>
                    <a:pt x="1005255" y="531444"/>
                  </a:lnTo>
                  <a:lnTo>
                    <a:pt x="1003427" y="531622"/>
                  </a:lnTo>
                  <a:lnTo>
                    <a:pt x="1002969" y="535825"/>
                  </a:lnTo>
                  <a:lnTo>
                    <a:pt x="1005179" y="534352"/>
                  </a:lnTo>
                  <a:lnTo>
                    <a:pt x="1006551" y="533450"/>
                  </a:lnTo>
                  <a:lnTo>
                    <a:pt x="1007935" y="5325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59">
              <a:extLst>
                <a:ext uri="{FF2B5EF4-FFF2-40B4-BE49-F238E27FC236}">
                  <a16:creationId xmlns:a16="http://schemas.microsoft.com/office/drawing/2014/main" id="{733F0842-F50A-4325-D920-DC1974816415}"/>
                </a:ext>
              </a:extLst>
            </p:cNvPr>
            <p:cNvSpPr/>
            <p:nvPr/>
          </p:nvSpPr>
          <p:spPr>
            <a:xfrm>
              <a:off x="3581836" y="3905658"/>
              <a:ext cx="813058" cy="735123"/>
            </a:xfrm>
            <a:custGeom>
              <a:avLst/>
              <a:gdLst/>
              <a:ahLst/>
              <a:cxnLst/>
              <a:rect l="l" t="t" r="r" b="b"/>
              <a:pathLst>
                <a:path w="1045209" h="1075054">
                  <a:moveTo>
                    <a:pt x="4191" y="581939"/>
                  </a:moveTo>
                  <a:lnTo>
                    <a:pt x="1676" y="581583"/>
                  </a:lnTo>
                  <a:lnTo>
                    <a:pt x="0" y="582066"/>
                  </a:lnTo>
                  <a:lnTo>
                    <a:pt x="203" y="585952"/>
                  </a:lnTo>
                  <a:lnTo>
                    <a:pt x="2095" y="584047"/>
                  </a:lnTo>
                  <a:lnTo>
                    <a:pt x="3136" y="582993"/>
                  </a:lnTo>
                  <a:lnTo>
                    <a:pt x="4191" y="581939"/>
                  </a:lnTo>
                  <a:close/>
                </a:path>
                <a:path w="1045209" h="1075054">
                  <a:moveTo>
                    <a:pt x="9105" y="523544"/>
                  </a:moveTo>
                  <a:lnTo>
                    <a:pt x="8724" y="522732"/>
                  </a:lnTo>
                  <a:lnTo>
                    <a:pt x="8470" y="521843"/>
                  </a:lnTo>
                  <a:lnTo>
                    <a:pt x="7645" y="522363"/>
                  </a:lnTo>
                  <a:lnTo>
                    <a:pt x="6972" y="522630"/>
                  </a:lnTo>
                  <a:lnTo>
                    <a:pt x="6565" y="523113"/>
                  </a:lnTo>
                  <a:lnTo>
                    <a:pt x="6426" y="523278"/>
                  </a:lnTo>
                  <a:lnTo>
                    <a:pt x="6972" y="524408"/>
                  </a:lnTo>
                  <a:lnTo>
                    <a:pt x="7099" y="524383"/>
                  </a:lnTo>
                  <a:lnTo>
                    <a:pt x="7734" y="524306"/>
                  </a:lnTo>
                  <a:lnTo>
                    <a:pt x="8432" y="524065"/>
                  </a:lnTo>
                  <a:lnTo>
                    <a:pt x="9105" y="523544"/>
                  </a:lnTo>
                  <a:close/>
                </a:path>
                <a:path w="1045209" h="1075054">
                  <a:moveTo>
                    <a:pt x="22720" y="692594"/>
                  </a:moveTo>
                  <a:lnTo>
                    <a:pt x="21882" y="692264"/>
                  </a:lnTo>
                  <a:lnTo>
                    <a:pt x="21069" y="692023"/>
                  </a:lnTo>
                  <a:lnTo>
                    <a:pt x="20281" y="691769"/>
                  </a:lnTo>
                  <a:lnTo>
                    <a:pt x="20002" y="692746"/>
                  </a:lnTo>
                  <a:lnTo>
                    <a:pt x="19888" y="693229"/>
                  </a:lnTo>
                  <a:lnTo>
                    <a:pt x="21590" y="693496"/>
                  </a:lnTo>
                  <a:lnTo>
                    <a:pt x="22453" y="693572"/>
                  </a:lnTo>
                  <a:lnTo>
                    <a:pt x="22720" y="692594"/>
                  </a:lnTo>
                  <a:close/>
                </a:path>
                <a:path w="1045209" h="1075054">
                  <a:moveTo>
                    <a:pt x="109918" y="818007"/>
                  </a:moveTo>
                  <a:lnTo>
                    <a:pt x="109613" y="817753"/>
                  </a:lnTo>
                  <a:lnTo>
                    <a:pt x="108966" y="817257"/>
                  </a:lnTo>
                  <a:lnTo>
                    <a:pt x="108064" y="818426"/>
                  </a:lnTo>
                  <a:lnTo>
                    <a:pt x="107137" y="819556"/>
                  </a:lnTo>
                  <a:lnTo>
                    <a:pt x="106235" y="820699"/>
                  </a:lnTo>
                  <a:lnTo>
                    <a:pt x="107213" y="821436"/>
                  </a:lnTo>
                  <a:lnTo>
                    <a:pt x="109918" y="818007"/>
                  </a:lnTo>
                  <a:close/>
                </a:path>
                <a:path w="1045209" h="1075054">
                  <a:moveTo>
                    <a:pt x="117081" y="290639"/>
                  </a:moveTo>
                  <a:lnTo>
                    <a:pt x="117043" y="289560"/>
                  </a:lnTo>
                  <a:lnTo>
                    <a:pt x="116776" y="288734"/>
                  </a:lnTo>
                  <a:lnTo>
                    <a:pt x="116598" y="287870"/>
                  </a:lnTo>
                  <a:lnTo>
                    <a:pt x="115963" y="288061"/>
                  </a:lnTo>
                  <a:lnTo>
                    <a:pt x="114820" y="288239"/>
                  </a:lnTo>
                  <a:lnTo>
                    <a:pt x="114757" y="289267"/>
                  </a:lnTo>
                  <a:lnTo>
                    <a:pt x="115100" y="290093"/>
                  </a:lnTo>
                  <a:lnTo>
                    <a:pt x="115354" y="291185"/>
                  </a:lnTo>
                  <a:lnTo>
                    <a:pt x="116205" y="290830"/>
                  </a:lnTo>
                  <a:lnTo>
                    <a:pt x="117081" y="290639"/>
                  </a:lnTo>
                  <a:close/>
                </a:path>
                <a:path w="1045209" h="1075054">
                  <a:moveTo>
                    <a:pt x="141579" y="885342"/>
                  </a:moveTo>
                  <a:lnTo>
                    <a:pt x="141249" y="884123"/>
                  </a:lnTo>
                  <a:lnTo>
                    <a:pt x="138252" y="883158"/>
                  </a:lnTo>
                  <a:lnTo>
                    <a:pt x="138811" y="885139"/>
                  </a:lnTo>
                  <a:lnTo>
                    <a:pt x="139141" y="886358"/>
                  </a:lnTo>
                  <a:lnTo>
                    <a:pt x="139496" y="887577"/>
                  </a:lnTo>
                  <a:lnTo>
                    <a:pt x="141579" y="885342"/>
                  </a:lnTo>
                  <a:close/>
                </a:path>
                <a:path w="1045209" h="1075054">
                  <a:moveTo>
                    <a:pt x="150774" y="257632"/>
                  </a:moveTo>
                  <a:lnTo>
                    <a:pt x="150202" y="254673"/>
                  </a:lnTo>
                  <a:lnTo>
                    <a:pt x="148856" y="254152"/>
                  </a:lnTo>
                  <a:lnTo>
                    <a:pt x="146164" y="255574"/>
                  </a:lnTo>
                  <a:lnTo>
                    <a:pt x="150774" y="257632"/>
                  </a:lnTo>
                  <a:close/>
                </a:path>
                <a:path w="1045209" h="1075054">
                  <a:moveTo>
                    <a:pt x="162280" y="235966"/>
                  </a:moveTo>
                  <a:lnTo>
                    <a:pt x="160997" y="234619"/>
                  </a:lnTo>
                  <a:lnTo>
                    <a:pt x="159740" y="234454"/>
                  </a:lnTo>
                  <a:lnTo>
                    <a:pt x="157937" y="237261"/>
                  </a:lnTo>
                  <a:lnTo>
                    <a:pt x="160909" y="237553"/>
                  </a:lnTo>
                  <a:lnTo>
                    <a:pt x="162102" y="237680"/>
                  </a:lnTo>
                  <a:lnTo>
                    <a:pt x="162153" y="237109"/>
                  </a:lnTo>
                  <a:lnTo>
                    <a:pt x="162280" y="235966"/>
                  </a:lnTo>
                  <a:close/>
                </a:path>
                <a:path w="1045209" h="1075054">
                  <a:moveTo>
                    <a:pt x="183730" y="540727"/>
                  </a:moveTo>
                  <a:lnTo>
                    <a:pt x="182829" y="539496"/>
                  </a:lnTo>
                  <a:lnTo>
                    <a:pt x="181737" y="540067"/>
                  </a:lnTo>
                  <a:lnTo>
                    <a:pt x="180822" y="540727"/>
                  </a:lnTo>
                  <a:lnTo>
                    <a:pt x="179882" y="541337"/>
                  </a:lnTo>
                  <a:lnTo>
                    <a:pt x="180263" y="541883"/>
                  </a:lnTo>
                  <a:lnTo>
                    <a:pt x="181063" y="542975"/>
                  </a:lnTo>
                  <a:lnTo>
                    <a:pt x="181940" y="542251"/>
                  </a:lnTo>
                  <a:lnTo>
                    <a:pt x="182854" y="541566"/>
                  </a:lnTo>
                  <a:lnTo>
                    <a:pt x="183730" y="540727"/>
                  </a:lnTo>
                  <a:close/>
                </a:path>
                <a:path w="1045209" h="1075054">
                  <a:moveTo>
                    <a:pt x="183794" y="753999"/>
                  </a:moveTo>
                  <a:lnTo>
                    <a:pt x="183222" y="752563"/>
                  </a:lnTo>
                  <a:lnTo>
                    <a:pt x="181216" y="749922"/>
                  </a:lnTo>
                  <a:lnTo>
                    <a:pt x="180886" y="756399"/>
                  </a:lnTo>
                  <a:lnTo>
                    <a:pt x="183794" y="753999"/>
                  </a:lnTo>
                  <a:close/>
                </a:path>
                <a:path w="1045209" h="1075054">
                  <a:moveTo>
                    <a:pt x="219265" y="991819"/>
                  </a:moveTo>
                  <a:lnTo>
                    <a:pt x="219189" y="991285"/>
                  </a:lnTo>
                  <a:lnTo>
                    <a:pt x="219113" y="990727"/>
                  </a:lnTo>
                  <a:lnTo>
                    <a:pt x="219062" y="990180"/>
                  </a:lnTo>
                  <a:lnTo>
                    <a:pt x="218567" y="989736"/>
                  </a:lnTo>
                  <a:lnTo>
                    <a:pt x="218122" y="989114"/>
                  </a:lnTo>
                  <a:lnTo>
                    <a:pt x="217551" y="988961"/>
                  </a:lnTo>
                  <a:lnTo>
                    <a:pt x="217157" y="988834"/>
                  </a:lnTo>
                  <a:lnTo>
                    <a:pt x="216141" y="989482"/>
                  </a:lnTo>
                  <a:lnTo>
                    <a:pt x="216154" y="989660"/>
                  </a:lnTo>
                  <a:lnTo>
                    <a:pt x="216268" y="990320"/>
                  </a:lnTo>
                  <a:lnTo>
                    <a:pt x="216522" y="991171"/>
                  </a:lnTo>
                  <a:lnTo>
                    <a:pt x="217601" y="991870"/>
                  </a:lnTo>
                  <a:lnTo>
                    <a:pt x="218503" y="991755"/>
                  </a:lnTo>
                  <a:lnTo>
                    <a:pt x="219265" y="991819"/>
                  </a:lnTo>
                  <a:close/>
                </a:path>
                <a:path w="1045209" h="1075054">
                  <a:moveTo>
                    <a:pt x="232244" y="686917"/>
                  </a:moveTo>
                  <a:lnTo>
                    <a:pt x="231559" y="686104"/>
                  </a:lnTo>
                  <a:lnTo>
                    <a:pt x="231216" y="685444"/>
                  </a:lnTo>
                  <a:lnTo>
                    <a:pt x="230657" y="685139"/>
                  </a:lnTo>
                  <a:lnTo>
                    <a:pt x="230339" y="684961"/>
                  </a:lnTo>
                  <a:lnTo>
                    <a:pt x="229704" y="685393"/>
                  </a:lnTo>
                  <a:lnTo>
                    <a:pt x="229196" y="685558"/>
                  </a:lnTo>
                  <a:lnTo>
                    <a:pt x="229476" y="686219"/>
                  </a:lnTo>
                  <a:lnTo>
                    <a:pt x="229641" y="686993"/>
                  </a:lnTo>
                  <a:lnTo>
                    <a:pt x="230301" y="687641"/>
                  </a:lnTo>
                  <a:lnTo>
                    <a:pt x="231140" y="687209"/>
                  </a:lnTo>
                  <a:lnTo>
                    <a:pt x="232244" y="686917"/>
                  </a:lnTo>
                  <a:close/>
                </a:path>
                <a:path w="1045209" h="1075054">
                  <a:moveTo>
                    <a:pt x="252120" y="103073"/>
                  </a:moveTo>
                  <a:lnTo>
                    <a:pt x="251841" y="101993"/>
                  </a:lnTo>
                  <a:lnTo>
                    <a:pt x="251879" y="100634"/>
                  </a:lnTo>
                  <a:lnTo>
                    <a:pt x="250456" y="101320"/>
                  </a:lnTo>
                  <a:lnTo>
                    <a:pt x="249491" y="101549"/>
                  </a:lnTo>
                  <a:lnTo>
                    <a:pt x="248615" y="102501"/>
                  </a:lnTo>
                  <a:lnTo>
                    <a:pt x="249059" y="103492"/>
                  </a:lnTo>
                  <a:lnTo>
                    <a:pt x="249161" y="104178"/>
                  </a:lnTo>
                  <a:lnTo>
                    <a:pt x="250050" y="103911"/>
                  </a:lnTo>
                  <a:lnTo>
                    <a:pt x="251066" y="103835"/>
                  </a:lnTo>
                  <a:lnTo>
                    <a:pt x="251764" y="103327"/>
                  </a:lnTo>
                  <a:lnTo>
                    <a:pt x="252120" y="103073"/>
                  </a:lnTo>
                  <a:close/>
                </a:path>
                <a:path w="1045209" h="1075054">
                  <a:moveTo>
                    <a:pt x="254850" y="86614"/>
                  </a:moveTo>
                  <a:lnTo>
                    <a:pt x="254393" y="86410"/>
                  </a:lnTo>
                  <a:lnTo>
                    <a:pt x="253492" y="85979"/>
                  </a:lnTo>
                  <a:lnTo>
                    <a:pt x="253072" y="87172"/>
                  </a:lnTo>
                  <a:lnTo>
                    <a:pt x="252666" y="88366"/>
                  </a:lnTo>
                  <a:lnTo>
                    <a:pt x="252247" y="89547"/>
                  </a:lnTo>
                  <a:lnTo>
                    <a:pt x="253352" y="89992"/>
                  </a:lnTo>
                  <a:lnTo>
                    <a:pt x="253847" y="88861"/>
                  </a:lnTo>
                  <a:lnTo>
                    <a:pt x="254850" y="86614"/>
                  </a:lnTo>
                  <a:close/>
                </a:path>
                <a:path w="1045209" h="1075054">
                  <a:moveTo>
                    <a:pt x="257898" y="577227"/>
                  </a:moveTo>
                  <a:lnTo>
                    <a:pt x="256463" y="572541"/>
                  </a:lnTo>
                  <a:lnTo>
                    <a:pt x="254457" y="574878"/>
                  </a:lnTo>
                  <a:lnTo>
                    <a:pt x="254482" y="576592"/>
                  </a:lnTo>
                  <a:lnTo>
                    <a:pt x="257898" y="577227"/>
                  </a:lnTo>
                  <a:close/>
                </a:path>
                <a:path w="1045209" h="1075054">
                  <a:moveTo>
                    <a:pt x="269595" y="466547"/>
                  </a:moveTo>
                  <a:lnTo>
                    <a:pt x="269367" y="465797"/>
                  </a:lnTo>
                  <a:lnTo>
                    <a:pt x="269341" y="465099"/>
                  </a:lnTo>
                  <a:lnTo>
                    <a:pt x="268643" y="465239"/>
                  </a:lnTo>
                  <a:lnTo>
                    <a:pt x="267754" y="465188"/>
                  </a:lnTo>
                  <a:lnTo>
                    <a:pt x="266890" y="465937"/>
                  </a:lnTo>
                  <a:lnTo>
                    <a:pt x="266954" y="466826"/>
                  </a:lnTo>
                  <a:lnTo>
                    <a:pt x="266814" y="467487"/>
                  </a:lnTo>
                  <a:lnTo>
                    <a:pt x="267182" y="468045"/>
                  </a:lnTo>
                  <a:lnTo>
                    <a:pt x="267893" y="469188"/>
                  </a:lnTo>
                  <a:lnTo>
                    <a:pt x="268401" y="468503"/>
                  </a:lnTo>
                  <a:lnTo>
                    <a:pt x="269062" y="467906"/>
                  </a:lnTo>
                  <a:lnTo>
                    <a:pt x="269595" y="466547"/>
                  </a:lnTo>
                  <a:close/>
                </a:path>
                <a:path w="1045209" h="1075054">
                  <a:moveTo>
                    <a:pt x="281076" y="797966"/>
                  </a:moveTo>
                  <a:lnTo>
                    <a:pt x="280708" y="797560"/>
                  </a:lnTo>
                  <a:lnTo>
                    <a:pt x="279984" y="796721"/>
                  </a:lnTo>
                  <a:lnTo>
                    <a:pt x="278803" y="797928"/>
                  </a:lnTo>
                  <a:lnTo>
                    <a:pt x="277647" y="799160"/>
                  </a:lnTo>
                  <a:lnTo>
                    <a:pt x="276479" y="800354"/>
                  </a:lnTo>
                  <a:lnTo>
                    <a:pt x="276758" y="800658"/>
                  </a:lnTo>
                  <a:lnTo>
                    <a:pt x="277025" y="800938"/>
                  </a:lnTo>
                  <a:lnTo>
                    <a:pt x="277291" y="801230"/>
                  </a:lnTo>
                  <a:lnTo>
                    <a:pt x="281076" y="797966"/>
                  </a:lnTo>
                  <a:close/>
                </a:path>
                <a:path w="1045209" h="1075054">
                  <a:moveTo>
                    <a:pt x="281330" y="899337"/>
                  </a:moveTo>
                  <a:lnTo>
                    <a:pt x="281025" y="898880"/>
                  </a:lnTo>
                  <a:lnTo>
                    <a:pt x="280657" y="898296"/>
                  </a:lnTo>
                  <a:lnTo>
                    <a:pt x="279869" y="897966"/>
                  </a:lnTo>
                  <a:lnTo>
                    <a:pt x="279234" y="897547"/>
                  </a:lnTo>
                  <a:lnTo>
                    <a:pt x="279031" y="897763"/>
                  </a:lnTo>
                  <a:lnTo>
                    <a:pt x="278815" y="897953"/>
                  </a:lnTo>
                  <a:lnTo>
                    <a:pt x="278612" y="898169"/>
                  </a:lnTo>
                  <a:lnTo>
                    <a:pt x="279171" y="899134"/>
                  </a:lnTo>
                  <a:lnTo>
                    <a:pt x="279742" y="900087"/>
                  </a:lnTo>
                  <a:lnTo>
                    <a:pt x="280289" y="901052"/>
                  </a:lnTo>
                  <a:lnTo>
                    <a:pt x="280555" y="900976"/>
                  </a:lnTo>
                  <a:lnTo>
                    <a:pt x="280822" y="900899"/>
                  </a:lnTo>
                  <a:lnTo>
                    <a:pt x="281101" y="900811"/>
                  </a:lnTo>
                  <a:lnTo>
                    <a:pt x="281101" y="900163"/>
                  </a:lnTo>
                  <a:lnTo>
                    <a:pt x="281330" y="899337"/>
                  </a:lnTo>
                  <a:close/>
                </a:path>
                <a:path w="1045209" h="1075054">
                  <a:moveTo>
                    <a:pt x="309816" y="332625"/>
                  </a:moveTo>
                  <a:lnTo>
                    <a:pt x="309283" y="330174"/>
                  </a:lnTo>
                  <a:lnTo>
                    <a:pt x="307771" y="330022"/>
                  </a:lnTo>
                  <a:lnTo>
                    <a:pt x="306197" y="329641"/>
                  </a:lnTo>
                  <a:lnTo>
                    <a:pt x="305866" y="331889"/>
                  </a:lnTo>
                  <a:lnTo>
                    <a:pt x="305816" y="332295"/>
                  </a:lnTo>
                  <a:lnTo>
                    <a:pt x="306438" y="333184"/>
                  </a:lnTo>
                  <a:lnTo>
                    <a:pt x="306768" y="333184"/>
                  </a:lnTo>
                  <a:lnTo>
                    <a:pt x="308521" y="333235"/>
                  </a:lnTo>
                  <a:lnTo>
                    <a:pt x="309816" y="332625"/>
                  </a:lnTo>
                  <a:close/>
                </a:path>
                <a:path w="1045209" h="1075054">
                  <a:moveTo>
                    <a:pt x="323430" y="62750"/>
                  </a:moveTo>
                  <a:lnTo>
                    <a:pt x="320738" y="59982"/>
                  </a:lnTo>
                  <a:lnTo>
                    <a:pt x="318808" y="62890"/>
                  </a:lnTo>
                  <a:lnTo>
                    <a:pt x="320306" y="63284"/>
                  </a:lnTo>
                  <a:lnTo>
                    <a:pt x="321906" y="64630"/>
                  </a:lnTo>
                  <a:lnTo>
                    <a:pt x="323430" y="62750"/>
                  </a:lnTo>
                  <a:close/>
                </a:path>
                <a:path w="1045209" h="1075054">
                  <a:moveTo>
                    <a:pt x="352666" y="534200"/>
                  </a:moveTo>
                  <a:lnTo>
                    <a:pt x="348475" y="536968"/>
                  </a:lnTo>
                  <a:lnTo>
                    <a:pt x="348894" y="537387"/>
                  </a:lnTo>
                  <a:lnTo>
                    <a:pt x="349250" y="538086"/>
                  </a:lnTo>
                  <a:lnTo>
                    <a:pt x="349719" y="538162"/>
                  </a:lnTo>
                  <a:lnTo>
                    <a:pt x="351980" y="538581"/>
                  </a:lnTo>
                  <a:lnTo>
                    <a:pt x="352259" y="536981"/>
                  </a:lnTo>
                  <a:lnTo>
                    <a:pt x="352666" y="534200"/>
                  </a:lnTo>
                  <a:close/>
                </a:path>
                <a:path w="1045209" h="1075054">
                  <a:moveTo>
                    <a:pt x="379704" y="838898"/>
                  </a:moveTo>
                  <a:lnTo>
                    <a:pt x="379336" y="838860"/>
                  </a:lnTo>
                  <a:lnTo>
                    <a:pt x="378968" y="838822"/>
                  </a:lnTo>
                  <a:lnTo>
                    <a:pt x="378587" y="838796"/>
                  </a:lnTo>
                  <a:lnTo>
                    <a:pt x="378447" y="840181"/>
                  </a:lnTo>
                  <a:lnTo>
                    <a:pt x="378307" y="841552"/>
                  </a:lnTo>
                  <a:lnTo>
                    <a:pt x="378167" y="842949"/>
                  </a:lnTo>
                  <a:lnTo>
                    <a:pt x="378498" y="843038"/>
                  </a:lnTo>
                  <a:lnTo>
                    <a:pt x="378828" y="843153"/>
                  </a:lnTo>
                  <a:lnTo>
                    <a:pt x="379171" y="843241"/>
                  </a:lnTo>
                  <a:lnTo>
                    <a:pt x="379336" y="841806"/>
                  </a:lnTo>
                  <a:lnTo>
                    <a:pt x="379704" y="838898"/>
                  </a:lnTo>
                  <a:close/>
                </a:path>
                <a:path w="1045209" h="1075054">
                  <a:moveTo>
                    <a:pt x="414820" y="1143"/>
                  </a:moveTo>
                  <a:lnTo>
                    <a:pt x="414159" y="0"/>
                  </a:lnTo>
                  <a:lnTo>
                    <a:pt x="411670" y="1181"/>
                  </a:lnTo>
                  <a:lnTo>
                    <a:pt x="410438" y="1752"/>
                  </a:lnTo>
                  <a:lnTo>
                    <a:pt x="410654" y="2247"/>
                  </a:lnTo>
                  <a:lnTo>
                    <a:pt x="410895" y="2743"/>
                  </a:lnTo>
                  <a:lnTo>
                    <a:pt x="411099" y="3225"/>
                  </a:lnTo>
                  <a:lnTo>
                    <a:pt x="413575" y="1854"/>
                  </a:lnTo>
                  <a:lnTo>
                    <a:pt x="414820" y="1143"/>
                  </a:lnTo>
                  <a:close/>
                </a:path>
                <a:path w="1045209" h="1075054">
                  <a:moveTo>
                    <a:pt x="424230" y="471525"/>
                  </a:moveTo>
                  <a:lnTo>
                    <a:pt x="422757" y="470154"/>
                  </a:lnTo>
                  <a:lnTo>
                    <a:pt x="422503" y="469950"/>
                  </a:lnTo>
                  <a:lnTo>
                    <a:pt x="421398" y="470141"/>
                  </a:lnTo>
                  <a:lnTo>
                    <a:pt x="421157" y="470458"/>
                  </a:lnTo>
                  <a:lnTo>
                    <a:pt x="420014" y="472097"/>
                  </a:lnTo>
                  <a:lnTo>
                    <a:pt x="420192" y="473443"/>
                  </a:lnTo>
                  <a:lnTo>
                    <a:pt x="422389" y="474091"/>
                  </a:lnTo>
                  <a:lnTo>
                    <a:pt x="424103" y="472897"/>
                  </a:lnTo>
                  <a:lnTo>
                    <a:pt x="424230" y="471525"/>
                  </a:lnTo>
                  <a:close/>
                </a:path>
                <a:path w="1045209" h="1075054">
                  <a:moveTo>
                    <a:pt x="437032" y="438289"/>
                  </a:moveTo>
                  <a:lnTo>
                    <a:pt x="436867" y="437603"/>
                  </a:lnTo>
                  <a:lnTo>
                    <a:pt x="436905" y="436765"/>
                  </a:lnTo>
                  <a:lnTo>
                    <a:pt x="434352" y="436702"/>
                  </a:lnTo>
                  <a:lnTo>
                    <a:pt x="433857" y="437946"/>
                  </a:lnTo>
                  <a:lnTo>
                    <a:pt x="434174" y="440969"/>
                  </a:lnTo>
                  <a:lnTo>
                    <a:pt x="435406" y="439902"/>
                  </a:lnTo>
                  <a:lnTo>
                    <a:pt x="436206" y="439343"/>
                  </a:lnTo>
                  <a:lnTo>
                    <a:pt x="437032" y="438289"/>
                  </a:lnTo>
                  <a:close/>
                </a:path>
                <a:path w="1045209" h="1075054">
                  <a:moveTo>
                    <a:pt x="443357" y="378625"/>
                  </a:moveTo>
                  <a:lnTo>
                    <a:pt x="443179" y="377850"/>
                  </a:lnTo>
                  <a:lnTo>
                    <a:pt x="442645" y="377024"/>
                  </a:lnTo>
                  <a:lnTo>
                    <a:pt x="441820" y="377202"/>
                  </a:lnTo>
                  <a:lnTo>
                    <a:pt x="441299" y="377190"/>
                  </a:lnTo>
                  <a:lnTo>
                    <a:pt x="441401" y="378053"/>
                  </a:lnTo>
                  <a:lnTo>
                    <a:pt x="441502" y="378904"/>
                  </a:lnTo>
                  <a:lnTo>
                    <a:pt x="441629" y="380136"/>
                  </a:lnTo>
                  <a:lnTo>
                    <a:pt x="442518" y="379730"/>
                  </a:lnTo>
                  <a:lnTo>
                    <a:pt x="443357" y="379526"/>
                  </a:lnTo>
                  <a:lnTo>
                    <a:pt x="443357" y="378625"/>
                  </a:lnTo>
                  <a:close/>
                </a:path>
                <a:path w="1045209" h="1075054">
                  <a:moveTo>
                    <a:pt x="446036" y="371678"/>
                  </a:moveTo>
                  <a:lnTo>
                    <a:pt x="445795" y="371030"/>
                  </a:lnTo>
                  <a:lnTo>
                    <a:pt x="445516" y="370370"/>
                  </a:lnTo>
                  <a:lnTo>
                    <a:pt x="445262" y="369735"/>
                  </a:lnTo>
                  <a:lnTo>
                    <a:pt x="444296" y="370281"/>
                  </a:lnTo>
                  <a:lnTo>
                    <a:pt x="443306" y="370814"/>
                  </a:lnTo>
                  <a:lnTo>
                    <a:pt x="442379" y="371398"/>
                  </a:lnTo>
                  <a:lnTo>
                    <a:pt x="442696" y="372364"/>
                  </a:lnTo>
                  <a:lnTo>
                    <a:pt x="443877" y="372186"/>
                  </a:lnTo>
                  <a:lnTo>
                    <a:pt x="446036" y="371678"/>
                  </a:lnTo>
                  <a:close/>
                </a:path>
                <a:path w="1045209" h="1075054">
                  <a:moveTo>
                    <a:pt x="471157" y="668756"/>
                  </a:moveTo>
                  <a:lnTo>
                    <a:pt x="471017" y="667588"/>
                  </a:lnTo>
                  <a:lnTo>
                    <a:pt x="470522" y="666762"/>
                  </a:lnTo>
                  <a:lnTo>
                    <a:pt x="469988" y="666076"/>
                  </a:lnTo>
                  <a:lnTo>
                    <a:pt x="468312" y="666597"/>
                  </a:lnTo>
                  <a:lnTo>
                    <a:pt x="468312" y="666915"/>
                  </a:lnTo>
                  <a:lnTo>
                    <a:pt x="468287" y="667753"/>
                  </a:lnTo>
                  <a:lnTo>
                    <a:pt x="468757" y="668566"/>
                  </a:lnTo>
                  <a:lnTo>
                    <a:pt x="469201" y="669988"/>
                  </a:lnTo>
                  <a:lnTo>
                    <a:pt x="470154" y="669213"/>
                  </a:lnTo>
                  <a:lnTo>
                    <a:pt x="471157" y="668756"/>
                  </a:lnTo>
                  <a:close/>
                </a:path>
                <a:path w="1045209" h="1075054">
                  <a:moveTo>
                    <a:pt x="508673" y="151726"/>
                  </a:moveTo>
                  <a:lnTo>
                    <a:pt x="508254" y="151333"/>
                  </a:lnTo>
                  <a:lnTo>
                    <a:pt x="507377" y="150583"/>
                  </a:lnTo>
                  <a:lnTo>
                    <a:pt x="506768" y="151041"/>
                  </a:lnTo>
                  <a:lnTo>
                    <a:pt x="506056" y="151434"/>
                  </a:lnTo>
                  <a:lnTo>
                    <a:pt x="505193" y="152527"/>
                  </a:lnTo>
                  <a:lnTo>
                    <a:pt x="505117" y="153276"/>
                  </a:lnTo>
                  <a:lnTo>
                    <a:pt x="504901" y="153924"/>
                  </a:lnTo>
                  <a:lnTo>
                    <a:pt x="505942" y="154673"/>
                  </a:lnTo>
                  <a:lnTo>
                    <a:pt x="508673" y="151726"/>
                  </a:lnTo>
                  <a:close/>
                </a:path>
                <a:path w="1045209" h="1075054">
                  <a:moveTo>
                    <a:pt x="517690" y="876998"/>
                  </a:moveTo>
                  <a:lnTo>
                    <a:pt x="517055" y="876693"/>
                  </a:lnTo>
                  <a:lnTo>
                    <a:pt x="516432" y="876401"/>
                  </a:lnTo>
                  <a:lnTo>
                    <a:pt x="515797" y="876096"/>
                  </a:lnTo>
                  <a:lnTo>
                    <a:pt x="515366" y="877100"/>
                  </a:lnTo>
                  <a:lnTo>
                    <a:pt x="514477" y="879081"/>
                  </a:lnTo>
                  <a:lnTo>
                    <a:pt x="514934" y="879335"/>
                  </a:lnTo>
                  <a:lnTo>
                    <a:pt x="515861" y="879830"/>
                  </a:lnTo>
                  <a:lnTo>
                    <a:pt x="517690" y="876998"/>
                  </a:lnTo>
                  <a:close/>
                </a:path>
                <a:path w="1045209" h="1075054">
                  <a:moveTo>
                    <a:pt x="523646" y="443776"/>
                  </a:moveTo>
                  <a:lnTo>
                    <a:pt x="522617" y="441833"/>
                  </a:lnTo>
                  <a:lnTo>
                    <a:pt x="521906" y="440512"/>
                  </a:lnTo>
                  <a:lnTo>
                    <a:pt x="521195" y="439178"/>
                  </a:lnTo>
                  <a:lnTo>
                    <a:pt x="520598" y="442798"/>
                  </a:lnTo>
                  <a:lnTo>
                    <a:pt x="523646" y="443776"/>
                  </a:lnTo>
                  <a:close/>
                </a:path>
                <a:path w="1045209" h="1075054">
                  <a:moveTo>
                    <a:pt x="527113" y="864933"/>
                  </a:moveTo>
                  <a:lnTo>
                    <a:pt x="526338" y="864476"/>
                  </a:lnTo>
                  <a:lnTo>
                    <a:pt x="525919" y="864273"/>
                  </a:lnTo>
                  <a:lnTo>
                    <a:pt x="524306" y="866622"/>
                  </a:lnTo>
                  <a:lnTo>
                    <a:pt x="523506" y="867791"/>
                  </a:lnTo>
                  <a:lnTo>
                    <a:pt x="523875" y="868045"/>
                  </a:lnTo>
                  <a:lnTo>
                    <a:pt x="524243" y="868311"/>
                  </a:lnTo>
                  <a:lnTo>
                    <a:pt x="524611" y="868553"/>
                  </a:lnTo>
                  <a:lnTo>
                    <a:pt x="525449" y="867346"/>
                  </a:lnTo>
                  <a:lnTo>
                    <a:pt x="526275" y="866152"/>
                  </a:lnTo>
                  <a:lnTo>
                    <a:pt x="527113" y="864933"/>
                  </a:lnTo>
                  <a:close/>
                </a:path>
                <a:path w="1045209" h="1075054">
                  <a:moveTo>
                    <a:pt x="531914" y="766064"/>
                  </a:moveTo>
                  <a:lnTo>
                    <a:pt x="531545" y="765911"/>
                  </a:lnTo>
                  <a:lnTo>
                    <a:pt x="531139" y="765771"/>
                  </a:lnTo>
                  <a:lnTo>
                    <a:pt x="530771" y="765619"/>
                  </a:lnTo>
                  <a:lnTo>
                    <a:pt x="530415" y="766648"/>
                  </a:lnTo>
                  <a:lnTo>
                    <a:pt x="530072" y="767651"/>
                  </a:lnTo>
                  <a:lnTo>
                    <a:pt x="529704" y="768680"/>
                  </a:lnTo>
                  <a:lnTo>
                    <a:pt x="529996" y="768807"/>
                  </a:lnTo>
                  <a:lnTo>
                    <a:pt x="530313" y="768921"/>
                  </a:lnTo>
                  <a:lnTo>
                    <a:pt x="530606" y="769035"/>
                  </a:lnTo>
                  <a:lnTo>
                    <a:pt x="531482" y="767054"/>
                  </a:lnTo>
                  <a:lnTo>
                    <a:pt x="531914" y="766064"/>
                  </a:lnTo>
                  <a:close/>
                </a:path>
                <a:path w="1045209" h="1075054">
                  <a:moveTo>
                    <a:pt x="561378" y="890473"/>
                  </a:moveTo>
                  <a:lnTo>
                    <a:pt x="560933" y="889165"/>
                  </a:lnTo>
                  <a:lnTo>
                    <a:pt x="560895" y="888263"/>
                  </a:lnTo>
                  <a:lnTo>
                    <a:pt x="560412" y="887857"/>
                  </a:lnTo>
                  <a:lnTo>
                    <a:pt x="560070" y="887539"/>
                  </a:lnTo>
                  <a:lnTo>
                    <a:pt x="559155" y="887895"/>
                  </a:lnTo>
                  <a:lnTo>
                    <a:pt x="558495" y="887933"/>
                  </a:lnTo>
                  <a:lnTo>
                    <a:pt x="558584" y="888657"/>
                  </a:lnTo>
                  <a:lnTo>
                    <a:pt x="558419" y="889558"/>
                  </a:lnTo>
                  <a:lnTo>
                    <a:pt x="558812" y="890016"/>
                  </a:lnTo>
                  <a:lnTo>
                    <a:pt x="559142" y="890397"/>
                  </a:lnTo>
                  <a:lnTo>
                    <a:pt x="560082" y="890270"/>
                  </a:lnTo>
                  <a:lnTo>
                    <a:pt x="561378" y="890473"/>
                  </a:lnTo>
                  <a:close/>
                </a:path>
                <a:path w="1045209" h="1075054">
                  <a:moveTo>
                    <a:pt x="568998" y="794550"/>
                  </a:moveTo>
                  <a:lnTo>
                    <a:pt x="567690" y="790054"/>
                  </a:lnTo>
                  <a:lnTo>
                    <a:pt x="565289" y="792619"/>
                  </a:lnTo>
                  <a:lnTo>
                    <a:pt x="566381" y="793800"/>
                  </a:lnTo>
                  <a:lnTo>
                    <a:pt x="567651" y="794842"/>
                  </a:lnTo>
                  <a:lnTo>
                    <a:pt x="567791" y="795007"/>
                  </a:lnTo>
                  <a:lnTo>
                    <a:pt x="568299" y="794715"/>
                  </a:lnTo>
                  <a:lnTo>
                    <a:pt x="568998" y="794550"/>
                  </a:lnTo>
                  <a:close/>
                </a:path>
                <a:path w="1045209" h="1075054">
                  <a:moveTo>
                    <a:pt x="596404" y="78917"/>
                  </a:moveTo>
                  <a:lnTo>
                    <a:pt x="593305" y="79171"/>
                  </a:lnTo>
                  <a:lnTo>
                    <a:pt x="591121" y="79502"/>
                  </a:lnTo>
                  <a:lnTo>
                    <a:pt x="590550" y="82588"/>
                  </a:lnTo>
                  <a:lnTo>
                    <a:pt x="592556" y="81889"/>
                  </a:lnTo>
                  <a:lnTo>
                    <a:pt x="595122" y="82003"/>
                  </a:lnTo>
                  <a:lnTo>
                    <a:pt x="596404" y="78917"/>
                  </a:lnTo>
                  <a:close/>
                </a:path>
                <a:path w="1045209" h="1075054">
                  <a:moveTo>
                    <a:pt x="597128" y="349681"/>
                  </a:moveTo>
                  <a:lnTo>
                    <a:pt x="596557" y="348322"/>
                  </a:lnTo>
                  <a:lnTo>
                    <a:pt x="596353" y="347484"/>
                  </a:lnTo>
                  <a:lnTo>
                    <a:pt x="595706" y="346697"/>
                  </a:lnTo>
                  <a:lnTo>
                    <a:pt x="594233" y="347179"/>
                  </a:lnTo>
                  <a:lnTo>
                    <a:pt x="594106" y="347599"/>
                  </a:lnTo>
                  <a:lnTo>
                    <a:pt x="593902" y="348208"/>
                  </a:lnTo>
                  <a:lnTo>
                    <a:pt x="594194" y="349199"/>
                  </a:lnTo>
                  <a:lnTo>
                    <a:pt x="594893" y="350012"/>
                  </a:lnTo>
                  <a:lnTo>
                    <a:pt x="595858" y="349707"/>
                  </a:lnTo>
                  <a:lnTo>
                    <a:pt x="597128" y="349681"/>
                  </a:lnTo>
                  <a:close/>
                </a:path>
                <a:path w="1045209" h="1075054">
                  <a:moveTo>
                    <a:pt x="607555" y="427621"/>
                  </a:moveTo>
                  <a:lnTo>
                    <a:pt x="606361" y="424484"/>
                  </a:lnTo>
                  <a:lnTo>
                    <a:pt x="605294" y="423697"/>
                  </a:lnTo>
                  <a:lnTo>
                    <a:pt x="603554" y="424688"/>
                  </a:lnTo>
                  <a:lnTo>
                    <a:pt x="603237" y="424853"/>
                  </a:lnTo>
                  <a:lnTo>
                    <a:pt x="603110" y="426072"/>
                  </a:lnTo>
                  <a:lnTo>
                    <a:pt x="604278" y="426567"/>
                  </a:lnTo>
                  <a:lnTo>
                    <a:pt x="605409" y="426897"/>
                  </a:lnTo>
                  <a:lnTo>
                    <a:pt x="607555" y="427621"/>
                  </a:lnTo>
                  <a:close/>
                </a:path>
                <a:path w="1045209" h="1075054">
                  <a:moveTo>
                    <a:pt x="620369" y="554469"/>
                  </a:moveTo>
                  <a:lnTo>
                    <a:pt x="620090" y="554126"/>
                  </a:lnTo>
                  <a:lnTo>
                    <a:pt x="619556" y="553415"/>
                  </a:lnTo>
                  <a:lnTo>
                    <a:pt x="617601" y="553885"/>
                  </a:lnTo>
                  <a:lnTo>
                    <a:pt x="616559" y="555002"/>
                  </a:lnTo>
                  <a:lnTo>
                    <a:pt x="617220" y="558330"/>
                  </a:lnTo>
                  <a:lnTo>
                    <a:pt x="620369" y="554469"/>
                  </a:lnTo>
                  <a:close/>
                </a:path>
                <a:path w="1045209" h="1075054">
                  <a:moveTo>
                    <a:pt x="621487" y="516140"/>
                  </a:moveTo>
                  <a:lnTo>
                    <a:pt x="620331" y="513232"/>
                  </a:lnTo>
                  <a:lnTo>
                    <a:pt x="617524" y="517893"/>
                  </a:lnTo>
                  <a:lnTo>
                    <a:pt x="619061" y="516737"/>
                  </a:lnTo>
                  <a:lnTo>
                    <a:pt x="621487" y="516140"/>
                  </a:lnTo>
                  <a:close/>
                </a:path>
                <a:path w="1045209" h="1075054">
                  <a:moveTo>
                    <a:pt x="627799" y="1049642"/>
                  </a:moveTo>
                  <a:lnTo>
                    <a:pt x="625221" y="1049566"/>
                  </a:lnTo>
                  <a:lnTo>
                    <a:pt x="623697" y="1050048"/>
                  </a:lnTo>
                  <a:lnTo>
                    <a:pt x="623227" y="1052703"/>
                  </a:lnTo>
                  <a:lnTo>
                    <a:pt x="625919" y="1053274"/>
                  </a:lnTo>
                  <a:lnTo>
                    <a:pt x="626922" y="1052042"/>
                  </a:lnTo>
                  <a:lnTo>
                    <a:pt x="627799" y="1049642"/>
                  </a:lnTo>
                  <a:close/>
                </a:path>
                <a:path w="1045209" h="1075054">
                  <a:moveTo>
                    <a:pt x="662343" y="944638"/>
                  </a:moveTo>
                  <a:lnTo>
                    <a:pt x="660273" y="942289"/>
                  </a:lnTo>
                  <a:lnTo>
                    <a:pt x="659904" y="944181"/>
                  </a:lnTo>
                  <a:lnTo>
                    <a:pt x="659218" y="947610"/>
                  </a:lnTo>
                  <a:lnTo>
                    <a:pt x="661670" y="945743"/>
                  </a:lnTo>
                  <a:lnTo>
                    <a:pt x="662343" y="944638"/>
                  </a:lnTo>
                  <a:close/>
                </a:path>
                <a:path w="1045209" h="1075054">
                  <a:moveTo>
                    <a:pt x="665784" y="613778"/>
                  </a:moveTo>
                  <a:lnTo>
                    <a:pt x="663448" y="614057"/>
                  </a:lnTo>
                  <a:lnTo>
                    <a:pt x="661885" y="613600"/>
                  </a:lnTo>
                  <a:lnTo>
                    <a:pt x="661695" y="613727"/>
                  </a:lnTo>
                  <a:lnTo>
                    <a:pt x="661492" y="613803"/>
                  </a:lnTo>
                  <a:lnTo>
                    <a:pt x="661403" y="613968"/>
                  </a:lnTo>
                  <a:lnTo>
                    <a:pt x="661314" y="614095"/>
                  </a:lnTo>
                  <a:lnTo>
                    <a:pt x="661314" y="614426"/>
                  </a:lnTo>
                  <a:lnTo>
                    <a:pt x="662444" y="615391"/>
                  </a:lnTo>
                  <a:lnTo>
                    <a:pt x="663524" y="616242"/>
                  </a:lnTo>
                  <a:lnTo>
                    <a:pt x="664781" y="617258"/>
                  </a:lnTo>
                  <a:lnTo>
                    <a:pt x="665784" y="613778"/>
                  </a:lnTo>
                  <a:close/>
                </a:path>
                <a:path w="1045209" h="1075054">
                  <a:moveTo>
                    <a:pt x="686612" y="612736"/>
                  </a:moveTo>
                  <a:lnTo>
                    <a:pt x="685888" y="610095"/>
                  </a:lnTo>
                  <a:lnTo>
                    <a:pt x="684707" y="608317"/>
                  </a:lnTo>
                  <a:lnTo>
                    <a:pt x="681482" y="610463"/>
                  </a:lnTo>
                  <a:lnTo>
                    <a:pt x="683526" y="611378"/>
                  </a:lnTo>
                  <a:lnTo>
                    <a:pt x="685063" y="612051"/>
                  </a:lnTo>
                  <a:lnTo>
                    <a:pt x="686612" y="612736"/>
                  </a:lnTo>
                  <a:close/>
                </a:path>
                <a:path w="1045209" h="1075054">
                  <a:moveTo>
                    <a:pt x="701065" y="208953"/>
                  </a:moveTo>
                  <a:lnTo>
                    <a:pt x="699935" y="208330"/>
                  </a:lnTo>
                  <a:lnTo>
                    <a:pt x="698855" y="207632"/>
                  </a:lnTo>
                  <a:lnTo>
                    <a:pt x="697496" y="207022"/>
                  </a:lnTo>
                  <a:lnTo>
                    <a:pt x="696937" y="207695"/>
                  </a:lnTo>
                  <a:lnTo>
                    <a:pt x="696239" y="208292"/>
                  </a:lnTo>
                  <a:lnTo>
                    <a:pt x="697890" y="209016"/>
                  </a:lnTo>
                  <a:lnTo>
                    <a:pt x="700481" y="210172"/>
                  </a:lnTo>
                  <a:lnTo>
                    <a:pt x="700659" y="209778"/>
                  </a:lnTo>
                  <a:lnTo>
                    <a:pt x="700874" y="209359"/>
                  </a:lnTo>
                  <a:lnTo>
                    <a:pt x="701065" y="208953"/>
                  </a:lnTo>
                  <a:close/>
                </a:path>
                <a:path w="1045209" h="1075054">
                  <a:moveTo>
                    <a:pt x="701446" y="1074762"/>
                  </a:moveTo>
                  <a:lnTo>
                    <a:pt x="701205" y="1073848"/>
                  </a:lnTo>
                  <a:lnTo>
                    <a:pt x="701040" y="1072896"/>
                  </a:lnTo>
                  <a:lnTo>
                    <a:pt x="700074" y="1072972"/>
                  </a:lnTo>
                  <a:lnTo>
                    <a:pt x="699160" y="1073137"/>
                  </a:lnTo>
                  <a:lnTo>
                    <a:pt x="698347" y="1073454"/>
                  </a:lnTo>
                  <a:lnTo>
                    <a:pt x="698220" y="1073505"/>
                  </a:lnTo>
                  <a:lnTo>
                    <a:pt x="698423" y="1074940"/>
                  </a:lnTo>
                  <a:lnTo>
                    <a:pt x="699401" y="1075004"/>
                  </a:lnTo>
                  <a:lnTo>
                    <a:pt x="700290" y="1074877"/>
                  </a:lnTo>
                  <a:lnTo>
                    <a:pt x="701446" y="1074762"/>
                  </a:lnTo>
                  <a:close/>
                </a:path>
                <a:path w="1045209" h="1075054">
                  <a:moveTo>
                    <a:pt x="715835" y="311111"/>
                  </a:moveTo>
                  <a:lnTo>
                    <a:pt x="715492" y="309841"/>
                  </a:lnTo>
                  <a:lnTo>
                    <a:pt x="715175" y="308546"/>
                  </a:lnTo>
                  <a:lnTo>
                    <a:pt x="714832" y="307263"/>
                  </a:lnTo>
                  <a:lnTo>
                    <a:pt x="714451" y="307314"/>
                  </a:lnTo>
                  <a:lnTo>
                    <a:pt x="713689" y="307479"/>
                  </a:lnTo>
                  <a:lnTo>
                    <a:pt x="713854" y="308813"/>
                  </a:lnTo>
                  <a:lnTo>
                    <a:pt x="714044" y="310134"/>
                  </a:lnTo>
                  <a:lnTo>
                    <a:pt x="714209" y="311467"/>
                  </a:lnTo>
                  <a:lnTo>
                    <a:pt x="714756" y="311353"/>
                  </a:lnTo>
                  <a:lnTo>
                    <a:pt x="715289" y="311238"/>
                  </a:lnTo>
                  <a:lnTo>
                    <a:pt x="715835" y="311111"/>
                  </a:lnTo>
                  <a:close/>
                </a:path>
                <a:path w="1045209" h="1075054">
                  <a:moveTo>
                    <a:pt x="726655" y="674776"/>
                  </a:moveTo>
                  <a:lnTo>
                    <a:pt x="726376" y="673823"/>
                  </a:lnTo>
                  <a:lnTo>
                    <a:pt x="725792" y="673163"/>
                  </a:lnTo>
                  <a:lnTo>
                    <a:pt x="725309" y="672680"/>
                  </a:lnTo>
                  <a:lnTo>
                    <a:pt x="724471" y="672515"/>
                  </a:lnTo>
                  <a:lnTo>
                    <a:pt x="723798" y="672223"/>
                  </a:lnTo>
                  <a:lnTo>
                    <a:pt x="723582" y="672477"/>
                  </a:lnTo>
                  <a:lnTo>
                    <a:pt x="723379" y="672757"/>
                  </a:lnTo>
                  <a:lnTo>
                    <a:pt x="723163" y="673036"/>
                  </a:lnTo>
                  <a:lnTo>
                    <a:pt x="724192" y="674065"/>
                  </a:lnTo>
                  <a:lnTo>
                    <a:pt x="726249" y="676186"/>
                  </a:lnTo>
                  <a:lnTo>
                    <a:pt x="726655" y="674776"/>
                  </a:lnTo>
                  <a:close/>
                </a:path>
                <a:path w="1045209" h="1075054">
                  <a:moveTo>
                    <a:pt x="772325" y="413766"/>
                  </a:moveTo>
                  <a:lnTo>
                    <a:pt x="771677" y="412889"/>
                  </a:lnTo>
                  <a:lnTo>
                    <a:pt x="771017" y="412038"/>
                  </a:lnTo>
                  <a:lnTo>
                    <a:pt x="770356" y="411162"/>
                  </a:lnTo>
                  <a:lnTo>
                    <a:pt x="770001" y="411530"/>
                  </a:lnTo>
                  <a:lnTo>
                    <a:pt x="769670" y="411861"/>
                  </a:lnTo>
                  <a:lnTo>
                    <a:pt x="769340" y="412229"/>
                  </a:lnTo>
                  <a:lnTo>
                    <a:pt x="769670" y="412635"/>
                  </a:lnTo>
                  <a:lnTo>
                    <a:pt x="769924" y="413232"/>
                  </a:lnTo>
                  <a:lnTo>
                    <a:pt x="770953" y="413702"/>
                  </a:lnTo>
                  <a:lnTo>
                    <a:pt x="771664" y="413664"/>
                  </a:lnTo>
                  <a:lnTo>
                    <a:pt x="772325" y="413766"/>
                  </a:lnTo>
                  <a:close/>
                </a:path>
                <a:path w="1045209" h="1075054">
                  <a:moveTo>
                    <a:pt x="774776" y="537591"/>
                  </a:moveTo>
                  <a:lnTo>
                    <a:pt x="774700" y="536867"/>
                  </a:lnTo>
                  <a:lnTo>
                    <a:pt x="774661" y="536498"/>
                  </a:lnTo>
                  <a:lnTo>
                    <a:pt x="770166" y="536943"/>
                  </a:lnTo>
                  <a:lnTo>
                    <a:pt x="770242" y="537718"/>
                  </a:lnTo>
                  <a:lnTo>
                    <a:pt x="770280" y="538124"/>
                  </a:lnTo>
                  <a:lnTo>
                    <a:pt x="771791" y="537946"/>
                  </a:lnTo>
                  <a:lnTo>
                    <a:pt x="773277" y="537768"/>
                  </a:lnTo>
                  <a:lnTo>
                    <a:pt x="774776" y="537591"/>
                  </a:lnTo>
                  <a:close/>
                </a:path>
                <a:path w="1045209" h="1075054">
                  <a:moveTo>
                    <a:pt x="790867" y="164261"/>
                  </a:moveTo>
                  <a:lnTo>
                    <a:pt x="790384" y="164020"/>
                  </a:lnTo>
                  <a:lnTo>
                    <a:pt x="789901" y="163728"/>
                  </a:lnTo>
                  <a:lnTo>
                    <a:pt x="789432" y="163461"/>
                  </a:lnTo>
                  <a:lnTo>
                    <a:pt x="787463" y="166839"/>
                  </a:lnTo>
                  <a:lnTo>
                    <a:pt x="787933" y="167119"/>
                  </a:lnTo>
                  <a:lnTo>
                    <a:pt x="788403" y="167386"/>
                  </a:lnTo>
                  <a:lnTo>
                    <a:pt x="788885" y="167665"/>
                  </a:lnTo>
                  <a:lnTo>
                    <a:pt x="790867" y="164261"/>
                  </a:lnTo>
                  <a:close/>
                </a:path>
                <a:path w="1045209" h="1075054">
                  <a:moveTo>
                    <a:pt x="801941" y="499821"/>
                  </a:moveTo>
                  <a:lnTo>
                    <a:pt x="798258" y="501446"/>
                  </a:lnTo>
                  <a:lnTo>
                    <a:pt x="799846" y="503364"/>
                  </a:lnTo>
                  <a:lnTo>
                    <a:pt x="801560" y="505193"/>
                  </a:lnTo>
                  <a:lnTo>
                    <a:pt x="801687" y="503516"/>
                  </a:lnTo>
                  <a:lnTo>
                    <a:pt x="801941" y="499821"/>
                  </a:lnTo>
                  <a:close/>
                </a:path>
                <a:path w="1045209" h="1075054">
                  <a:moveTo>
                    <a:pt x="803706" y="919505"/>
                  </a:moveTo>
                  <a:lnTo>
                    <a:pt x="803617" y="918438"/>
                  </a:lnTo>
                  <a:lnTo>
                    <a:pt x="803579" y="917371"/>
                  </a:lnTo>
                  <a:lnTo>
                    <a:pt x="803376" y="916330"/>
                  </a:lnTo>
                  <a:lnTo>
                    <a:pt x="802360" y="916292"/>
                  </a:lnTo>
                  <a:lnTo>
                    <a:pt x="801814" y="916279"/>
                  </a:lnTo>
                  <a:lnTo>
                    <a:pt x="801916" y="917384"/>
                  </a:lnTo>
                  <a:lnTo>
                    <a:pt x="802144" y="919632"/>
                  </a:lnTo>
                  <a:lnTo>
                    <a:pt x="803706" y="919505"/>
                  </a:lnTo>
                  <a:close/>
                </a:path>
                <a:path w="1045209" h="1075054">
                  <a:moveTo>
                    <a:pt x="810945" y="880351"/>
                  </a:moveTo>
                  <a:lnTo>
                    <a:pt x="808901" y="880249"/>
                  </a:lnTo>
                  <a:lnTo>
                    <a:pt x="807758" y="880211"/>
                  </a:lnTo>
                  <a:lnTo>
                    <a:pt x="805929" y="880122"/>
                  </a:lnTo>
                  <a:lnTo>
                    <a:pt x="806869" y="881646"/>
                  </a:lnTo>
                  <a:lnTo>
                    <a:pt x="808126" y="883729"/>
                  </a:lnTo>
                  <a:lnTo>
                    <a:pt x="810945" y="880351"/>
                  </a:lnTo>
                  <a:close/>
                </a:path>
                <a:path w="1045209" h="1075054">
                  <a:moveTo>
                    <a:pt x="812723" y="1051509"/>
                  </a:moveTo>
                  <a:lnTo>
                    <a:pt x="812622" y="1048524"/>
                  </a:lnTo>
                  <a:lnTo>
                    <a:pt x="812546" y="1047051"/>
                  </a:lnTo>
                  <a:lnTo>
                    <a:pt x="811276" y="1047229"/>
                  </a:lnTo>
                  <a:lnTo>
                    <a:pt x="810641" y="1047330"/>
                  </a:lnTo>
                  <a:lnTo>
                    <a:pt x="811288" y="1050226"/>
                  </a:lnTo>
                  <a:lnTo>
                    <a:pt x="811631" y="1051661"/>
                  </a:lnTo>
                  <a:lnTo>
                    <a:pt x="811987" y="1051623"/>
                  </a:lnTo>
                  <a:lnTo>
                    <a:pt x="812723" y="1051509"/>
                  </a:lnTo>
                  <a:close/>
                </a:path>
                <a:path w="1045209" h="1075054">
                  <a:moveTo>
                    <a:pt x="827328" y="52324"/>
                  </a:moveTo>
                  <a:lnTo>
                    <a:pt x="826046" y="49136"/>
                  </a:lnTo>
                  <a:lnTo>
                    <a:pt x="824852" y="50939"/>
                  </a:lnTo>
                  <a:lnTo>
                    <a:pt x="824103" y="52044"/>
                  </a:lnTo>
                  <a:lnTo>
                    <a:pt x="823353" y="53174"/>
                  </a:lnTo>
                  <a:lnTo>
                    <a:pt x="824471" y="54025"/>
                  </a:lnTo>
                  <a:lnTo>
                    <a:pt x="825881" y="53174"/>
                  </a:lnTo>
                  <a:lnTo>
                    <a:pt x="827328" y="52324"/>
                  </a:lnTo>
                  <a:close/>
                </a:path>
                <a:path w="1045209" h="1075054">
                  <a:moveTo>
                    <a:pt x="849845" y="248323"/>
                  </a:moveTo>
                  <a:lnTo>
                    <a:pt x="849528" y="246621"/>
                  </a:lnTo>
                  <a:lnTo>
                    <a:pt x="849223" y="244919"/>
                  </a:lnTo>
                  <a:lnTo>
                    <a:pt x="848906" y="243230"/>
                  </a:lnTo>
                  <a:lnTo>
                    <a:pt x="847445" y="245313"/>
                  </a:lnTo>
                  <a:lnTo>
                    <a:pt x="847686" y="247015"/>
                  </a:lnTo>
                  <a:lnTo>
                    <a:pt x="849845" y="248323"/>
                  </a:lnTo>
                  <a:close/>
                </a:path>
                <a:path w="1045209" h="1075054">
                  <a:moveTo>
                    <a:pt x="859777" y="917244"/>
                  </a:moveTo>
                  <a:lnTo>
                    <a:pt x="858634" y="917105"/>
                  </a:lnTo>
                  <a:lnTo>
                    <a:pt x="857504" y="916940"/>
                  </a:lnTo>
                  <a:lnTo>
                    <a:pt x="856348" y="916914"/>
                  </a:lnTo>
                  <a:lnTo>
                    <a:pt x="855980" y="918349"/>
                  </a:lnTo>
                  <a:lnTo>
                    <a:pt x="857110" y="918794"/>
                  </a:lnTo>
                  <a:lnTo>
                    <a:pt x="858215" y="919060"/>
                  </a:lnTo>
                  <a:lnTo>
                    <a:pt x="859282" y="919353"/>
                  </a:lnTo>
                  <a:lnTo>
                    <a:pt x="859612" y="917943"/>
                  </a:lnTo>
                  <a:lnTo>
                    <a:pt x="859777" y="917244"/>
                  </a:lnTo>
                  <a:close/>
                </a:path>
                <a:path w="1045209" h="1075054">
                  <a:moveTo>
                    <a:pt x="864971" y="345922"/>
                  </a:moveTo>
                  <a:lnTo>
                    <a:pt x="864247" y="343090"/>
                  </a:lnTo>
                  <a:lnTo>
                    <a:pt x="863333" y="342201"/>
                  </a:lnTo>
                  <a:lnTo>
                    <a:pt x="861390" y="342773"/>
                  </a:lnTo>
                  <a:lnTo>
                    <a:pt x="861098" y="342874"/>
                  </a:lnTo>
                  <a:lnTo>
                    <a:pt x="860920" y="343369"/>
                  </a:lnTo>
                  <a:lnTo>
                    <a:pt x="860513" y="343928"/>
                  </a:lnTo>
                  <a:lnTo>
                    <a:pt x="861758" y="344487"/>
                  </a:lnTo>
                  <a:lnTo>
                    <a:pt x="864971" y="345922"/>
                  </a:lnTo>
                  <a:close/>
                </a:path>
                <a:path w="1045209" h="1075054">
                  <a:moveTo>
                    <a:pt x="865898" y="697458"/>
                  </a:moveTo>
                  <a:lnTo>
                    <a:pt x="865759" y="696988"/>
                  </a:lnTo>
                  <a:lnTo>
                    <a:pt x="865505" y="696061"/>
                  </a:lnTo>
                  <a:lnTo>
                    <a:pt x="864006" y="695528"/>
                  </a:lnTo>
                  <a:lnTo>
                    <a:pt x="862609" y="695490"/>
                  </a:lnTo>
                  <a:lnTo>
                    <a:pt x="862152" y="698715"/>
                  </a:lnTo>
                  <a:lnTo>
                    <a:pt x="863409" y="698296"/>
                  </a:lnTo>
                  <a:lnTo>
                    <a:pt x="864654" y="697877"/>
                  </a:lnTo>
                  <a:lnTo>
                    <a:pt x="865898" y="697458"/>
                  </a:lnTo>
                  <a:close/>
                </a:path>
                <a:path w="1045209" h="1075054">
                  <a:moveTo>
                    <a:pt x="882040" y="657860"/>
                  </a:moveTo>
                  <a:lnTo>
                    <a:pt x="881710" y="656920"/>
                  </a:lnTo>
                  <a:lnTo>
                    <a:pt x="881557" y="655574"/>
                  </a:lnTo>
                  <a:lnTo>
                    <a:pt x="880427" y="656069"/>
                  </a:lnTo>
                  <a:lnTo>
                    <a:pt x="879246" y="656361"/>
                  </a:lnTo>
                  <a:lnTo>
                    <a:pt x="879182" y="657567"/>
                  </a:lnTo>
                  <a:lnTo>
                    <a:pt x="879640" y="658469"/>
                  </a:lnTo>
                  <a:lnTo>
                    <a:pt x="879881" y="659371"/>
                  </a:lnTo>
                  <a:lnTo>
                    <a:pt x="880579" y="659155"/>
                  </a:lnTo>
                  <a:lnTo>
                    <a:pt x="881710" y="659053"/>
                  </a:lnTo>
                  <a:lnTo>
                    <a:pt x="881837" y="658660"/>
                  </a:lnTo>
                  <a:lnTo>
                    <a:pt x="882040" y="657860"/>
                  </a:lnTo>
                  <a:close/>
                </a:path>
                <a:path w="1045209" h="1075054">
                  <a:moveTo>
                    <a:pt x="888987" y="226555"/>
                  </a:moveTo>
                  <a:lnTo>
                    <a:pt x="888758" y="225983"/>
                  </a:lnTo>
                  <a:lnTo>
                    <a:pt x="888504" y="225412"/>
                  </a:lnTo>
                  <a:lnTo>
                    <a:pt x="888263" y="224840"/>
                  </a:lnTo>
                  <a:lnTo>
                    <a:pt x="886993" y="225425"/>
                  </a:lnTo>
                  <a:lnTo>
                    <a:pt x="885723" y="225983"/>
                  </a:lnTo>
                  <a:lnTo>
                    <a:pt x="884491" y="226606"/>
                  </a:lnTo>
                  <a:lnTo>
                    <a:pt x="884580" y="227253"/>
                  </a:lnTo>
                  <a:lnTo>
                    <a:pt x="884694" y="227952"/>
                  </a:lnTo>
                  <a:lnTo>
                    <a:pt x="887564" y="226999"/>
                  </a:lnTo>
                  <a:lnTo>
                    <a:pt x="888987" y="226555"/>
                  </a:lnTo>
                  <a:close/>
                </a:path>
                <a:path w="1045209" h="1075054">
                  <a:moveTo>
                    <a:pt x="909434" y="943876"/>
                  </a:moveTo>
                  <a:lnTo>
                    <a:pt x="908634" y="941438"/>
                  </a:lnTo>
                  <a:lnTo>
                    <a:pt x="906246" y="941920"/>
                  </a:lnTo>
                  <a:lnTo>
                    <a:pt x="905522" y="942975"/>
                  </a:lnTo>
                  <a:lnTo>
                    <a:pt x="906297" y="945502"/>
                  </a:lnTo>
                  <a:lnTo>
                    <a:pt x="908367" y="944702"/>
                  </a:lnTo>
                  <a:lnTo>
                    <a:pt x="909434" y="943876"/>
                  </a:lnTo>
                  <a:close/>
                </a:path>
                <a:path w="1045209" h="1075054">
                  <a:moveTo>
                    <a:pt x="913244" y="439051"/>
                  </a:moveTo>
                  <a:lnTo>
                    <a:pt x="912558" y="437705"/>
                  </a:lnTo>
                  <a:lnTo>
                    <a:pt x="910069" y="437146"/>
                  </a:lnTo>
                  <a:lnTo>
                    <a:pt x="908621" y="439839"/>
                  </a:lnTo>
                  <a:lnTo>
                    <a:pt x="909701" y="440918"/>
                  </a:lnTo>
                  <a:lnTo>
                    <a:pt x="912520" y="441744"/>
                  </a:lnTo>
                  <a:lnTo>
                    <a:pt x="913244" y="439051"/>
                  </a:lnTo>
                  <a:close/>
                </a:path>
                <a:path w="1045209" h="1075054">
                  <a:moveTo>
                    <a:pt x="938034" y="499364"/>
                  </a:moveTo>
                  <a:lnTo>
                    <a:pt x="935012" y="494728"/>
                  </a:lnTo>
                  <a:lnTo>
                    <a:pt x="931875" y="495287"/>
                  </a:lnTo>
                  <a:lnTo>
                    <a:pt x="933869" y="496582"/>
                  </a:lnTo>
                  <a:lnTo>
                    <a:pt x="935469" y="497674"/>
                  </a:lnTo>
                  <a:lnTo>
                    <a:pt x="938034" y="499364"/>
                  </a:lnTo>
                  <a:close/>
                </a:path>
                <a:path w="1045209" h="1075054">
                  <a:moveTo>
                    <a:pt x="939609" y="945743"/>
                  </a:moveTo>
                  <a:lnTo>
                    <a:pt x="936891" y="944676"/>
                  </a:lnTo>
                  <a:lnTo>
                    <a:pt x="936472" y="944499"/>
                  </a:lnTo>
                  <a:lnTo>
                    <a:pt x="935812" y="944930"/>
                  </a:lnTo>
                  <a:lnTo>
                    <a:pt x="934910" y="945172"/>
                  </a:lnTo>
                  <a:lnTo>
                    <a:pt x="935964" y="947762"/>
                  </a:lnTo>
                  <a:lnTo>
                    <a:pt x="936866" y="949896"/>
                  </a:lnTo>
                  <a:lnTo>
                    <a:pt x="939304" y="947280"/>
                  </a:lnTo>
                  <a:lnTo>
                    <a:pt x="939609" y="945743"/>
                  </a:lnTo>
                  <a:close/>
                </a:path>
                <a:path w="1045209" h="1075054">
                  <a:moveTo>
                    <a:pt x="959396" y="463461"/>
                  </a:moveTo>
                  <a:lnTo>
                    <a:pt x="958646" y="462572"/>
                  </a:lnTo>
                  <a:lnTo>
                    <a:pt x="958138" y="461835"/>
                  </a:lnTo>
                  <a:lnTo>
                    <a:pt x="957351" y="461175"/>
                  </a:lnTo>
                  <a:lnTo>
                    <a:pt x="956614" y="461797"/>
                  </a:lnTo>
                  <a:lnTo>
                    <a:pt x="956144" y="462102"/>
                  </a:lnTo>
                  <a:lnTo>
                    <a:pt x="956627" y="462826"/>
                  </a:lnTo>
                  <a:lnTo>
                    <a:pt x="957021" y="463626"/>
                  </a:lnTo>
                  <a:lnTo>
                    <a:pt x="957618" y="464248"/>
                  </a:lnTo>
                  <a:lnTo>
                    <a:pt x="957732" y="464375"/>
                  </a:lnTo>
                  <a:lnTo>
                    <a:pt x="958532" y="463854"/>
                  </a:lnTo>
                  <a:lnTo>
                    <a:pt x="959396" y="463461"/>
                  </a:lnTo>
                  <a:close/>
                </a:path>
                <a:path w="1045209" h="1075054">
                  <a:moveTo>
                    <a:pt x="969022" y="669328"/>
                  </a:moveTo>
                  <a:lnTo>
                    <a:pt x="965187" y="673328"/>
                  </a:lnTo>
                  <a:lnTo>
                    <a:pt x="968070" y="672846"/>
                  </a:lnTo>
                  <a:lnTo>
                    <a:pt x="969022" y="669328"/>
                  </a:lnTo>
                  <a:close/>
                </a:path>
                <a:path w="1045209" h="1075054">
                  <a:moveTo>
                    <a:pt x="984338" y="748576"/>
                  </a:moveTo>
                  <a:lnTo>
                    <a:pt x="981176" y="748944"/>
                  </a:lnTo>
                  <a:lnTo>
                    <a:pt x="977366" y="749363"/>
                  </a:lnTo>
                  <a:lnTo>
                    <a:pt x="977607" y="751065"/>
                  </a:lnTo>
                  <a:lnTo>
                    <a:pt x="979652" y="751281"/>
                  </a:lnTo>
                  <a:lnTo>
                    <a:pt x="981710" y="751598"/>
                  </a:lnTo>
                  <a:lnTo>
                    <a:pt x="984338" y="748576"/>
                  </a:lnTo>
                  <a:close/>
                </a:path>
                <a:path w="1045209" h="1075054">
                  <a:moveTo>
                    <a:pt x="1019149" y="611759"/>
                  </a:moveTo>
                  <a:lnTo>
                    <a:pt x="1018489" y="611644"/>
                  </a:lnTo>
                  <a:lnTo>
                    <a:pt x="1017816" y="611543"/>
                  </a:lnTo>
                  <a:lnTo>
                    <a:pt x="1017181" y="611428"/>
                  </a:lnTo>
                  <a:lnTo>
                    <a:pt x="1016203" y="612940"/>
                  </a:lnTo>
                  <a:lnTo>
                    <a:pt x="1015492" y="614476"/>
                  </a:lnTo>
                  <a:lnTo>
                    <a:pt x="1018298" y="616648"/>
                  </a:lnTo>
                  <a:lnTo>
                    <a:pt x="1018654" y="614641"/>
                  </a:lnTo>
                  <a:lnTo>
                    <a:pt x="1019149" y="611759"/>
                  </a:lnTo>
                  <a:close/>
                </a:path>
                <a:path w="1045209" h="1075054">
                  <a:moveTo>
                    <a:pt x="1044752" y="313613"/>
                  </a:moveTo>
                  <a:lnTo>
                    <a:pt x="1043978" y="312788"/>
                  </a:lnTo>
                  <a:lnTo>
                    <a:pt x="1043622" y="312204"/>
                  </a:lnTo>
                  <a:lnTo>
                    <a:pt x="1042885" y="312661"/>
                  </a:lnTo>
                  <a:lnTo>
                    <a:pt x="1041946" y="312978"/>
                  </a:lnTo>
                  <a:lnTo>
                    <a:pt x="1041082" y="314172"/>
                  </a:lnTo>
                  <a:lnTo>
                    <a:pt x="1041247" y="315112"/>
                  </a:lnTo>
                  <a:lnTo>
                    <a:pt x="1041171" y="315887"/>
                  </a:lnTo>
                  <a:lnTo>
                    <a:pt x="1041666" y="315798"/>
                  </a:lnTo>
                  <a:lnTo>
                    <a:pt x="1042187" y="315747"/>
                  </a:lnTo>
                  <a:lnTo>
                    <a:pt x="1042708" y="315671"/>
                  </a:lnTo>
                  <a:lnTo>
                    <a:pt x="1043368" y="315125"/>
                  </a:lnTo>
                  <a:lnTo>
                    <a:pt x="1044232" y="314667"/>
                  </a:lnTo>
                  <a:lnTo>
                    <a:pt x="1044752" y="31361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60">
              <a:extLst>
                <a:ext uri="{FF2B5EF4-FFF2-40B4-BE49-F238E27FC236}">
                  <a16:creationId xmlns:a16="http://schemas.microsoft.com/office/drawing/2014/main" id="{0D66502B-EE37-CF07-E13B-BD4BB38725D9}"/>
                </a:ext>
              </a:extLst>
            </p:cNvPr>
            <p:cNvSpPr/>
            <p:nvPr/>
          </p:nvSpPr>
          <p:spPr>
            <a:xfrm>
              <a:off x="3582113" y="3894194"/>
              <a:ext cx="785397" cy="654359"/>
            </a:xfrm>
            <a:custGeom>
              <a:avLst/>
              <a:gdLst/>
              <a:ahLst/>
              <a:cxnLst/>
              <a:rect l="l" t="t" r="r" b="b"/>
              <a:pathLst>
                <a:path w="1009650" h="956945">
                  <a:moveTo>
                    <a:pt x="3771" y="514172"/>
                  </a:moveTo>
                  <a:lnTo>
                    <a:pt x="3695" y="513689"/>
                  </a:lnTo>
                  <a:lnTo>
                    <a:pt x="3644" y="513219"/>
                  </a:lnTo>
                  <a:lnTo>
                    <a:pt x="3568" y="512711"/>
                  </a:lnTo>
                  <a:lnTo>
                    <a:pt x="2374" y="512902"/>
                  </a:lnTo>
                  <a:lnTo>
                    <a:pt x="0" y="513232"/>
                  </a:lnTo>
                  <a:lnTo>
                    <a:pt x="50" y="513689"/>
                  </a:lnTo>
                  <a:lnTo>
                    <a:pt x="127" y="514134"/>
                  </a:lnTo>
                  <a:lnTo>
                    <a:pt x="190" y="514565"/>
                  </a:lnTo>
                  <a:lnTo>
                    <a:pt x="1397" y="514438"/>
                  </a:lnTo>
                  <a:lnTo>
                    <a:pt x="3771" y="514172"/>
                  </a:lnTo>
                  <a:close/>
                </a:path>
                <a:path w="1009650" h="956945">
                  <a:moveTo>
                    <a:pt x="19672" y="553554"/>
                  </a:moveTo>
                  <a:lnTo>
                    <a:pt x="18859" y="553326"/>
                  </a:lnTo>
                  <a:lnTo>
                    <a:pt x="18275" y="554888"/>
                  </a:lnTo>
                  <a:lnTo>
                    <a:pt x="17995" y="555650"/>
                  </a:lnTo>
                  <a:lnTo>
                    <a:pt x="18402" y="555802"/>
                  </a:lnTo>
                  <a:lnTo>
                    <a:pt x="18821" y="555942"/>
                  </a:lnTo>
                  <a:lnTo>
                    <a:pt x="19240" y="556069"/>
                  </a:lnTo>
                  <a:lnTo>
                    <a:pt x="19405" y="555231"/>
                  </a:lnTo>
                  <a:lnTo>
                    <a:pt x="19672" y="553554"/>
                  </a:lnTo>
                  <a:close/>
                </a:path>
                <a:path w="1009650" h="956945">
                  <a:moveTo>
                    <a:pt x="21780" y="573633"/>
                  </a:moveTo>
                  <a:lnTo>
                    <a:pt x="19646" y="574103"/>
                  </a:lnTo>
                  <a:lnTo>
                    <a:pt x="17094" y="574649"/>
                  </a:lnTo>
                  <a:lnTo>
                    <a:pt x="19011" y="576440"/>
                  </a:lnTo>
                  <a:lnTo>
                    <a:pt x="20358" y="576275"/>
                  </a:lnTo>
                  <a:lnTo>
                    <a:pt x="21780" y="573633"/>
                  </a:lnTo>
                  <a:close/>
                </a:path>
                <a:path w="1009650" h="956945">
                  <a:moveTo>
                    <a:pt x="22364" y="709358"/>
                  </a:moveTo>
                  <a:lnTo>
                    <a:pt x="21526" y="709028"/>
                  </a:lnTo>
                  <a:lnTo>
                    <a:pt x="20713" y="708787"/>
                  </a:lnTo>
                  <a:lnTo>
                    <a:pt x="19926" y="708533"/>
                  </a:lnTo>
                  <a:lnTo>
                    <a:pt x="19646" y="709510"/>
                  </a:lnTo>
                  <a:lnTo>
                    <a:pt x="19532" y="709993"/>
                  </a:lnTo>
                  <a:lnTo>
                    <a:pt x="21234" y="710260"/>
                  </a:lnTo>
                  <a:lnTo>
                    <a:pt x="22098" y="710336"/>
                  </a:lnTo>
                  <a:lnTo>
                    <a:pt x="22364" y="709358"/>
                  </a:lnTo>
                  <a:close/>
                </a:path>
                <a:path w="1009650" h="956945">
                  <a:moveTo>
                    <a:pt x="115544" y="281419"/>
                  </a:moveTo>
                  <a:lnTo>
                    <a:pt x="114033" y="280809"/>
                  </a:lnTo>
                  <a:lnTo>
                    <a:pt x="113233" y="284391"/>
                  </a:lnTo>
                  <a:lnTo>
                    <a:pt x="113614" y="284480"/>
                  </a:lnTo>
                  <a:lnTo>
                    <a:pt x="114007" y="284594"/>
                  </a:lnTo>
                  <a:lnTo>
                    <a:pt x="114401" y="284683"/>
                  </a:lnTo>
                  <a:lnTo>
                    <a:pt x="114782" y="283591"/>
                  </a:lnTo>
                  <a:lnTo>
                    <a:pt x="115163" y="282511"/>
                  </a:lnTo>
                  <a:lnTo>
                    <a:pt x="115544" y="281419"/>
                  </a:lnTo>
                  <a:close/>
                </a:path>
                <a:path w="1009650" h="956945">
                  <a:moveTo>
                    <a:pt x="120484" y="877189"/>
                  </a:moveTo>
                  <a:lnTo>
                    <a:pt x="119926" y="876439"/>
                  </a:lnTo>
                  <a:lnTo>
                    <a:pt x="119646" y="875715"/>
                  </a:lnTo>
                  <a:lnTo>
                    <a:pt x="119316" y="875715"/>
                  </a:lnTo>
                  <a:lnTo>
                    <a:pt x="118821" y="875677"/>
                  </a:lnTo>
                  <a:lnTo>
                    <a:pt x="118097" y="875995"/>
                  </a:lnTo>
                  <a:lnTo>
                    <a:pt x="117627" y="876731"/>
                  </a:lnTo>
                  <a:lnTo>
                    <a:pt x="117995" y="877417"/>
                  </a:lnTo>
                  <a:lnTo>
                    <a:pt x="118097" y="877938"/>
                  </a:lnTo>
                  <a:lnTo>
                    <a:pt x="119468" y="877519"/>
                  </a:lnTo>
                  <a:lnTo>
                    <a:pt x="120484" y="877189"/>
                  </a:lnTo>
                  <a:close/>
                </a:path>
                <a:path w="1009650" h="956945">
                  <a:moveTo>
                    <a:pt x="171069" y="480555"/>
                  </a:moveTo>
                  <a:lnTo>
                    <a:pt x="170815" y="480098"/>
                  </a:lnTo>
                  <a:lnTo>
                    <a:pt x="170599" y="479336"/>
                  </a:lnTo>
                  <a:lnTo>
                    <a:pt x="170268" y="479298"/>
                  </a:lnTo>
                  <a:lnTo>
                    <a:pt x="169811" y="479221"/>
                  </a:lnTo>
                  <a:lnTo>
                    <a:pt x="169151" y="479577"/>
                  </a:lnTo>
                  <a:lnTo>
                    <a:pt x="168808" y="479958"/>
                  </a:lnTo>
                  <a:lnTo>
                    <a:pt x="168681" y="480110"/>
                  </a:lnTo>
                  <a:lnTo>
                    <a:pt x="169176" y="480796"/>
                  </a:lnTo>
                  <a:lnTo>
                    <a:pt x="169443" y="481457"/>
                  </a:lnTo>
                  <a:lnTo>
                    <a:pt x="171069" y="480555"/>
                  </a:lnTo>
                  <a:close/>
                </a:path>
                <a:path w="1009650" h="956945">
                  <a:moveTo>
                    <a:pt x="223735" y="786739"/>
                  </a:moveTo>
                  <a:lnTo>
                    <a:pt x="222707" y="785672"/>
                  </a:lnTo>
                  <a:lnTo>
                    <a:pt x="222313" y="784974"/>
                  </a:lnTo>
                  <a:lnTo>
                    <a:pt x="221335" y="784542"/>
                  </a:lnTo>
                  <a:lnTo>
                    <a:pt x="220687" y="785012"/>
                  </a:lnTo>
                  <a:lnTo>
                    <a:pt x="220141" y="785190"/>
                  </a:lnTo>
                  <a:lnTo>
                    <a:pt x="220395" y="785850"/>
                  </a:lnTo>
                  <a:lnTo>
                    <a:pt x="220484" y="786790"/>
                  </a:lnTo>
                  <a:lnTo>
                    <a:pt x="221386" y="787400"/>
                  </a:lnTo>
                  <a:lnTo>
                    <a:pt x="222275" y="786980"/>
                  </a:lnTo>
                  <a:lnTo>
                    <a:pt x="223735" y="786739"/>
                  </a:lnTo>
                  <a:close/>
                </a:path>
                <a:path w="1009650" h="956945">
                  <a:moveTo>
                    <a:pt x="229819" y="110731"/>
                  </a:moveTo>
                  <a:lnTo>
                    <a:pt x="229362" y="110083"/>
                  </a:lnTo>
                  <a:lnTo>
                    <a:pt x="228930" y="109410"/>
                  </a:lnTo>
                  <a:lnTo>
                    <a:pt x="228498" y="108750"/>
                  </a:lnTo>
                  <a:lnTo>
                    <a:pt x="228219" y="108915"/>
                  </a:lnTo>
                  <a:lnTo>
                    <a:pt x="227926" y="109054"/>
                  </a:lnTo>
                  <a:lnTo>
                    <a:pt x="227647" y="109232"/>
                  </a:lnTo>
                  <a:lnTo>
                    <a:pt x="227965" y="110007"/>
                  </a:lnTo>
                  <a:lnTo>
                    <a:pt x="228295" y="110782"/>
                  </a:lnTo>
                  <a:lnTo>
                    <a:pt x="228612" y="111531"/>
                  </a:lnTo>
                  <a:lnTo>
                    <a:pt x="228993" y="111277"/>
                  </a:lnTo>
                  <a:lnTo>
                    <a:pt x="229412" y="111023"/>
                  </a:lnTo>
                  <a:lnTo>
                    <a:pt x="229819" y="110731"/>
                  </a:lnTo>
                  <a:close/>
                </a:path>
                <a:path w="1009650" h="956945">
                  <a:moveTo>
                    <a:pt x="241782" y="697204"/>
                  </a:moveTo>
                  <a:lnTo>
                    <a:pt x="241338" y="697191"/>
                  </a:lnTo>
                  <a:lnTo>
                    <a:pt x="240880" y="697166"/>
                  </a:lnTo>
                  <a:lnTo>
                    <a:pt x="240461" y="697191"/>
                  </a:lnTo>
                  <a:lnTo>
                    <a:pt x="240474" y="698474"/>
                  </a:lnTo>
                  <a:lnTo>
                    <a:pt x="240499" y="699795"/>
                  </a:lnTo>
                  <a:lnTo>
                    <a:pt x="240512" y="701103"/>
                  </a:lnTo>
                  <a:lnTo>
                    <a:pt x="241706" y="701103"/>
                  </a:lnTo>
                  <a:lnTo>
                    <a:pt x="241744" y="698500"/>
                  </a:lnTo>
                  <a:lnTo>
                    <a:pt x="241782" y="697204"/>
                  </a:lnTo>
                  <a:close/>
                </a:path>
                <a:path w="1009650" h="956945">
                  <a:moveTo>
                    <a:pt x="245770" y="889762"/>
                  </a:moveTo>
                  <a:lnTo>
                    <a:pt x="245732" y="889381"/>
                  </a:lnTo>
                  <a:lnTo>
                    <a:pt x="245694" y="888631"/>
                  </a:lnTo>
                  <a:lnTo>
                    <a:pt x="244690" y="888669"/>
                  </a:lnTo>
                  <a:lnTo>
                    <a:pt x="243725" y="888758"/>
                  </a:lnTo>
                  <a:lnTo>
                    <a:pt x="242747" y="888847"/>
                  </a:lnTo>
                  <a:lnTo>
                    <a:pt x="242773" y="889215"/>
                  </a:lnTo>
                  <a:lnTo>
                    <a:pt x="242824" y="889939"/>
                  </a:lnTo>
                  <a:lnTo>
                    <a:pt x="243801" y="889889"/>
                  </a:lnTo>
                  <a:lnTo>
                    <a:pt x="244792" y="889825"/>
                  </a:lnTo>
                  <a:lnTo>
                    <a:pt x="245770" y="889762"/>
                  </a:lnTo>
                  <a:close/>
                </a:path>
                <a:path w="1009650" h="956945">
                  <a:moveTo>
                    <a:pt x="251828" y="534543"/>
                  </a:moveTo>
                  <a:lnTo>
                    <a:pt x="251167" y="534670"/>
                  </a:lnTo>
                  <a:lnTo>
                    <a:pt x="250418" y="534657"/>
                  </a:lnTo>
                  <a:lnTo>
                    <a:pt x="249669" y="535139"/>
                  </a:lnTo>
                  <a:lnTo>
                    <a:pt x="249910" y="535978"/>
                  </a:lnTo>
                  <a:lnTo>
                    <a:pt x="249999" y="538213"/>
                  </a:lnTo>
                  <a:lnTo>
                    <a:pt x="250888" y="537108"/>
                  </a:lnTo>
                  <a:lnTo>
                    <a:pt x="251358" y="536689"/>
                  </a:lnTo>
                  <a:lnTo>
                    <a:pt x="251599" y="536143"/>
                  </a:lnTo>
                  <a:lnTo>
                    <a:pt x="251815" y="535686"/>
                  </a:lnTo>
                  <a:lnTo>
                    <a:pt x="251764" y="535076"/>
                  </a:lnTo>
                  <a:lnTo>
                    <a:pt x="251828" y="534543"/>
                  </a:lnTo>
                  <a:close/>
                </a:path>
                <a:path w="1009650" h="956945">
                  <a:moveTo>
                    <a:pt x="254076" y="540194"/>
                  </a:moveTo>
                  <a:lnTo>
                    <a:pt x="253720" y="540156"/>
                  </a:lnTo>
                  <a:lnTo>
                    <a:pt x="253390" y="540080"/>
                  </a:lnTo>
                  <a:lnTo>
                    <a:pt x="253060" y="540016"/>
                  </a:lnTo>
                  <a:lnTo>
                    <a:pt x="252869" y="541058"/>
                  </a:lnTo>
                  <a:lnTo>
                    <a:pt x="252653" y="542086"/>
                  </a:lnTo>
                  <a:lnTo>
                    <a:pt x="252463" y="543115"/>
                  </a:lnTo>
                  <a:lnTo>
                    <a:pt x="252857" y="543179"/>
                  </a:lnTo>
                  <a:lnTo>
                    <a:pt x="253619" y="543306"/>
                  </a:lnTo>
                  <a:lnTo>
                    <a:pt x="253771" y="542290"/>
                  </a:lnTo>
                  <a:lnTo>
                    <a:pt x="254076" y="540194"/>
                  </a:lnTo>
                  <a:close/>
                </a:path>
                <a:path w="1009650" h="956945">
                  <a:moveTo>
                    <a:pt x="318414" y="79768"/>
                  </a:moveTo>
                  <a:lnTo>
                    <a:pt x="318376" y="79641"/>
                  </a:lnTo>
                  <a:lnTo>
                    <a:pt x="318058" y="81445"/>
                  </a:lnTo>
                  <a:lnTo>
                    <a:pt x="318414" y="79768"/>
                  </a:lnTo>
                  <a:close/>
                </a:path>
                <a:path w="1009650" h="956945">
                  <a:moveTo>
                    <a:pt x="318516" y="83680"/>
                  </a:moveTo>
                  <a:lnTo>
                    <a:pt x="318084" y="81572"/>
                  </a:lnTo>
                  <a:lnTo>
                    <a:pt x="314350" y="81470"/>
                  </a:lnTo>
                  <a:lnTo>
                    <a:pt x="316014" y="84505"/>
                  </a:lnTo>
                  <a:lnTo>
                    <a:pt x="318516" y="83680"/>
                  </a:lnTo>
                  <a:close/>
                </a:path>
                <a:path w="1009650" h="956945">
                  <a:moveTo>
                    <a:pt x="335711" y="417918"/>
                  </a:moveTo>
                  <a:lnTo>
                    <a:pt x="335673" y="417601"/>
                  </a:lnTo>
                  <a:lnTo>
                    <a:pt x="335661" y="417271"/>
                  </a:lnTo>
                  <a:lnTo>
                    <a:pt x="335635" y="416941"/>
                  </a:lnTo>
                  <a:lnTo>
                    <a:pt x="333819" y="417004"/>
                  </a:lnTo>
                  <a:lnTo>
                    <a:pt x="332905" y="417017"/>
                  </a:lnTo>
                  <a:lnTo>
                    <a:pt x="332981" y="418122"/>
                  </a:lnTo>
                  <a:lnTo>
                    <a:pt x="333883" y="418058"/>
                  </a:lnTo>
                  <a:lnTo>
                    <a:pt x="334810" y="417969"/>
                  </a:lnTo>
                  <a:lnTo>
                    <a:pt x="335711" y="417918"/>
                  </a:lnTo>
                  <a:close/>
                </a:path>
                <a:path w="1009650" h="956945">
                  <a:moveTo>
                    <a:pt x="346697" y="442569"/>
                  </a:moveTo>
                  <a:lnTo>
                    <a:pt x="346278" y="441782"/>
                  </a:lnTo>
                  <a:lnTo>
                    <a:pt x="345960" y="440969"/>
                  </a:lnTo>
                  <a:lnTo>
                    <a:pt x="345808" y="440994"/>
                  </a:lnTo>
                  <a:lnTo>
                    <a:pt x="345147" y="441096"/>
                  </a:lnTo>
                  <a:lnTo>
                    <a:pt x="344462" y="441375"/>
                  </a:lnTo>
                  <a:lnTo>
                    <a:pt x="343839" y="441960"/>
                  </a:lnTo>
                  <a:lnTo>
                    <a:pt x="344309" y="443191"/>
                  </a:lnTo>
                  <a:lnTo>
                    <a:pt x="344462" y="443191"/>
                  </a:lnTo>
                  <a:lnTo>
                    <a:pt x="345135" y="443153"/>
                  </a:lnTo>
                  <a:lnTo>
                    <a:pt x="345782" y="442861"/>
                  </a:lnTo>
                  <a:lnTo>
                    <a:pt x="346697" y="442569"/>
                  </a:lnTo>
                  <a:close/>
                </a:path>
                <a:path w="1009650" h="956945">
                  <a:moveTo>
                    <a:pt x="390906" y="501675"/>
                  </a:moveTo>
                  <a:lnTo>
                    <a:pt x="389966" y="501307"/>
                  </a:lnTo>
                  <a:lnTo>
                    <a:pt x="389496" y="501129"/>
                  </a:lnTo>
                  <a:lnTo>
                    <a:pt x="389242" y="501916"/>
                  </a:lnTo>
                  <a:lnTo>
                    <a:pt x="388950" y="502716"/>
                  </a:lnTo>
                  <a:lnTo>
                    <a:pt x="388759" y="503516"/>
                  </a:lnTo>
                  <a:lnTo>
                    <a:pt x="389331" y="503872"/>
                  </a:lnTo>
                  <a:lnTo>
                    <a:pt x="389623" y="504037"/>
                  </a:lnTo>
                  <a:lnTo>
                    <a:pt x="390055" y="503237"/>
                  </a:lnTo>
                  <a:lnTo>
                    <a:pt x="390486" y="502462"/>
                  </a:lnTo>
                  <a:lnTo>
                    <a:pt x="390906" y="501675"/>
                  </a:lnTo>
                  <a:close/>
                </a:path>
                <a:path w="1009650" h="956945">
                  <a:moveTo>
                    <a:pt x="404558" y="901179"/>
                  </a:moveTo>
                  <a:lnTo>
                    <a:pt x="399554" y="903427"/>
                  </a:lnTo>
                  <a:lnTo>
                    <a:pt x="402640" y="904201"/>
                  </a:lnTo>
                  <a:lnTo>
                    <a:pt x="404025" y="904252"/>
                  </a:lnTo>
                  <a:lnTo>
                    <a:pt x="404558" y="901179"/>
                  </a:lnTo>
                  <a:close/>
                </a:path>
                <a:path w="1009650" h="956945">
                  <a:moveTo>
                    <a:pt x="452120" y="134785"/>
                  </a:moveTo>
                  <a:lnTo>
                    <a:pt x="451523" y="134188"/>
                  </a:lnTo>
                  <a:lnTo>
                    <a:pt x="451269" y="133718"/>
                  </a:lnTo>
                  <a:lnTo>
                    <a:pt x="450684" y="134086"/>
                  </a:lnTo>
                  <a:lnTo>
                    <a:pt x="449973" y="134378"/>
                  </a:lnTo>
                  <a:lnTo>
                    <a:pt x="449567" y="134899"/>
                  </a:lnTo>
                  <a:lnTo>
                    <a:pt x="449414" y="135102"/>
                  </a:lnTo>
                  <a:lnTo>
                    <a:pt x="449922" y="135826"/>
                  </a:lnTo>
                  <a:lnTo>
                    <a:pt x="450329" y="136740"/>
                  </a:lnTo>
                  <a:lnTo>
                    <a:pt x="451053" y="136055"/>
                  </a:lnTo>
                  <a:lnTo>
                    <a:pt x="451713" y="135674"/>
                  </a:lnTo>
                  <a:lnTo>
                    <a:pt x="451993" y="135089"/>
                  </a:lnTo>
                  <a:lnTo>
                    <a:pt x="452120" y="134785"/>
                  </a:lnTo>
                  <a:close/>
                </a:path>
                <a:path w="1009650" h="956945">
                  <a:moveTo>
                    <a:pt x="457974" y="195275"/>
                  </a:moveTo>
                  <a:lnTo>
                    <a:pt x="457847" y="193725"/>
                  </a:lnTo>
                  <a:lnTo>
                    <a:pt x="456831" y="193852"/>
                  </a:lnTo>
                  <a:lnTo>
                    <a:pt x="455777" y="194017"/>
                  </a:lnTo>
                  <a:lnTo>
                    <a:pt x="454748" y="194157"/>
                  </a:lnTo>
                  <a:lnTo>
                    <a:pt x="454787" y="194538"/>
                  </a:lnTo>
                  <a:lnTo>
                    <a:pt x="454799" y="194894"/>
                  </a:lnTo>
                  <a:lnTo>
                    <a:pt x="454837" y="195262"/>
                  </a:lnTo>
                  <a:lnTo>
                    <a:pt x="456933" y="195262"/>
                  </a:lnTo>
                  <a:lnTo>
                    <a:pt x="457974" y="195275"/>
                  </a:lnTo>
                  <a:close/>
                </a:path>
                <a:path w="1009650" h="956945">
                  <a:moveTo>
                    <a:pt x="463207" y="441147"/>
                  </a:moveTo>
                  <a:lnTo>
                    <a:pt x="462838" y="440982"/>
                  </a:lnTo>
                  <a:lnTo>
                    <a:pt x="462457" y="440817"/>
                  </a:lnTo>
                  <a:lnTo>
                    <a:pt x="462102" y="440651"/>
                  </a:lnTo>
                  <a:lnTo>
                    <a:pt x="461683" y="441566"/>
                  </a:lnTo>
                  <a:lnTo>
                    <a:pt x="460870" y="443420"/>
                  </a:lnTo>
                  <a:lnTo>
                    <a:pt x="461340" y="443585"/>
                  </a:lnTo>
                  <a:lnTo>
                    <a:pt x="461848" y="443750"/>
                  </a:lnTo>
                  <a:lnTo>
                    <a:pt x="462343" y="443903"/>
                  </a:lnTo>
                  <a:lnTo>
                    <a:pt x="462610" y="442988"/>
                  </a:lnTo>
                  <a:lnTo>
                    <a:pt x="463207" y="441147"/>
                  </a:lnTo>
                  <a:close/>
                </a:path>
                <a:path w="1009650" h="956945">
                  <a:moveTo>
                    <a:pt x="476999" y="280936"/>
                  </a:moveTo>
                  <a:lnTo>
                    <a:pt x="474726" y="282346"/>
                  </a:lnTo>
                  <a:lnTo>
                    <a:pt x="473443" y="283133"/>
                  </a:lnTo>
                  <a:lnTo>
                    <a:pt x="475907" y="283514"/>
                  </a:lnTo>
                  <a:lnTo>
                    <a:pt x="476999" y="280936"/>
                  </a:lnTo>
                  <a:close/>
                </a:path>
                <a:path w="1009650" h="956945">
                  <a:moveTo>
                    <a:pt x="479679" y="151574"/>
                  </a:moveTo>
                  <a:lnTo>
                    <a:pt x="479082" y="150914"/>
                  </a:lnTo>
                  <a:lnTo>
                    <a:pt x="478790" y="150596"/>
                  </a:lnTo>
                  <a:lnTo>
                    <a:pt x="477139" y="152031"/>
                  </a:lnTo>
                  <a:lnTo>
                    <a:pt x="476326" y="152768"/>
                  </a:lnTo>
                  <a:lnTo>
                    <a:pt x="476592" y="153073"/>
                  </a:lnTo>
                  <a:lnTo>
                    <a:pt x="476872" y="153377"/>
                  </a:lnTo>
                  <a:lnTo>
                    <a:pt x="477139" y="153695"/>
                  </a:lnTo>
                  <a:lnTo>
                    <a:pt x="477989" y="152996"/>
                  </a:lnTo>
                  <a:lnTo>
                    <a:pt x="478828" y="152285"/>
                  </a:lnTo>
                  <a:lnTo>
                    <a:pt x="479679" y="151574"/>
                  </a:lnTo>
                  <a:close/>
                </a:path>
                <a:path w="1009650" h="956945">
                  <a:moveTo>
                    <a:pt x="482104" y="676998"/>
                  </a:moveTo>
                  <a:lnTo>
                    <a:pt x="481660" y="676059"/>
                  </a:lnTo>
                  <a:lnTo>
                    <a:pt x="481507" y="675309"/>
                  </a:lnTo>
                  <a:lnTo>
                    <a:pt x="481139" y="675132"/>
                  </a:lnTo>
                  <a:lnTo>
                    <a:pt x="480745" y="674979"/>
                  </a:lnTo>
                  <a:lnTo>
                    <a:pt x="479933" y="675246"/>
                  </a:lnTo>
                  <a:lnTo>
                    <a:pt x="479615" y="675601"/>
                  </a:lnTo>
                  <a:lnTo>
                    <a:pt x="479374" y="675881"/>
                  </a:lnTo>
                  <a:lnTo>
                    <a:pt x="479552" y="676998"/>
                  </a:lnTo>
                  <a:lnTo>
                    <a:pt x="479691" y="677037"/>
                  </a:lnTo>
                  <a:lnTo>
                    <a:pt x="480364" y="677125"/>
                  </a:lnTo>
                  <a:lnTo>
                    <a:pt x="481063" y="677037"/>
                  </a:lnTo>
                  <a:lnTo>
                    <a:pt x="482104" y="676998"/>
                  </a:lnTo>
                  <a:close/>
                </a:path>
                <a:path w="1009650" h="956945">
                  <a:moveTo>
                    <a:pt x="487324" y="859942"/>
                  </a:moveTo>
                  <a:lnTo>
                    <a:pt x="486740" y="858939"/>
                  </a:lnTo>
                  <a:lnTo>
                    <a:pt x="486143" y="857948"/>
                  </a:lnTo>
                  <a:lnTo>
                    <a:pt x="485571" y="856932"/>
                  </a:lnTo>
                  <a:lnTo>
                    <a:pt x="485241" y="857110"/>
                  </a:lnTo>
                  <a:lnTo>
                    <a:pt x="484593" y="857504"/>
                  </a:lnTo>
                  <a:lnTo>
                    <a:pt x="485101" y="858558"/>
                  </a:lnTo>
                  <a:lnTo>
                    <a:pt x="485609" y="859586"/>
                  </a:lnTo>
                  <a:lnTo>
                    <a:pt x="486105" y="860640"/>
                  </a:lnTo>
                  <a:lnTo>
                    <a:pt x="486918" y="860183"/>
                  </a:lnTo>
                  <a:lnTo>
                    <a:pt x="487324" y="859942"/>
                  </a:lnTo>
                  <a:close/>
                </a:path>
                <a:path w="1009650" h="956945">
                  <a:moveTo>
                    <a:pt x="495554" y="900455"/>
                  </a:moveTo>
                  <a:lnTo>
                    <a:pt x="494626" y="900150"/>
                  </a:lnTo>
                  <a:lnTo>
                    <a:pt x="494182" y="900023"/>
                  </a:lnTo>
                  <a:lnTo>
                    <a:pt x="493395" y="902385"/>
                  </a:lnTo>
                  <a:lnTo>
                    <a:pt x="492988" y="903566"/>
                  </a:lnTo>
                  <a:lnTo>
                    <a:pt x="493509" y="903808"/>
                  </a:lnTo>
                  <a:lnTo>
                    <a:pt x="494004" y="904024"/>
                  </a:lnTo>
                  <a:lnTo>
                    <a:pt x="494525" y="904265"/>
                  </a:lnTo>
                  <a:lnTo>
                    <a:pt x="494868" y="903008"/>
                  </a:lnTo>
                  <a:lnTo>
                    <a:pt x="495554" y="900455"/>
                  </a:lnTo>
                  <a:close/>
                </a:path>
                <a:path w="1009650" h="956945">
                  <a:moveTo>
                    <a:pt x="496963" y="539343"/>
                  </a:moveTo>
                  <a:lnTo>
                    <a:pt x="496189" y="538391"/>
                  </a:lnTo>
                  <a:lnTo>
                    <a:pt x="495820" y="537476"/>
                  </a:lnTo>
                  <a:lnTo>
                    <a:pt x="495312" y="537425"/>
                  </a:lnTo>
                  <a:lnTo>
                    <a:pt x="494728" y="537349"/>
                  </a:lnTo>
                  <a:lnTo>
                    <a:pt x="494042" y="537959"/>
                  </a:lnTo>
                  <a:lnTo>
                    <a:pt x="493407" y="538289"/>
                  </a:lnTo>
                  <a:lnTo>
                    <a:pt x="493737" y="538822"/>
                  </a:lnTo>
                  <a:lnTo>
                    <a:pt x="493979" y="539673"/>
                  </a:lnTo>
                  <a:lnTo>
                    <a:pt x="494423" y="539800"/>
                  </a:lnTo>
                  <a:lnTo>
                    <a:pt x="495007" y="539991"/>
                  </a:lnTo>
                  <a:lnTo>
                    <a:pt x="495744" y="539623"/>
                  </a:lnTo>
                  <a:lnTo>
                    <a:pt x="496963" y="539343"/>
                  </a:lnTo>
                  <a:close/>
                </a:path>
                <a:path w="1009650" h="956945">
                  <a:moveTo>
                    <a:pt x="502653" y="2133"/>
                  </a:moveTo>
                  <a:lnTo>
                    <a:pt x="502081" y="1358"/>
                  </a:lnTo>
                  <a:lnTo>
                    <a:pt x="501764" y="622"/>
                  </a:lnTo>
                  <a:lnTo>
                    <a:pt x="501180" y="177"/>
                  </a:lnTo>
                  <a:lnTo>
                    <a:pt x="500938" y="0"/>
                  </a:lnTo>
                  <a:lnTo>
                    <a:pt x="500227" y="406"/>
                  </a:lnTo>
                  <a:lnTo>
                    <a:pt x="499719" y="533"/>
                  </a:lnTo>
                  <a:lnTo>
                    <a:pt x="500049" y="1282"/>
                  </a:lnTo>
                  <a:lnTo>
                    <a:pt x="500329" y="2108"/>
                  </a:lnTo>
                  <a:lnTo>
                    <a:pt x="500824" y="2755"/>
                  </a:lnTo>
                  <a:lnTo>
                    <a:pt x="500938" y="2882"/>
                  </a:lnTo>
                  <a:lnTo>
                    <a:pt x="501827" y="2425"/>
                  </a:lnTo>
                  <a:lnTo>
                    <a:pt x="502653" y="2133"/>
                  </a:lnTo>
                  <a:close/>
                </a:path>
                <a:path w="1009650" h="956945">
                  <a:moveTo>
                    <a:pt x="507733" y="956602"/>
                  </a:moveTo>
                  <a:lnTo>
                    <a:pt x="507720" y="955649"/>
                  </a:lnTo>
                  <a:lnTo>
                    <a:pt x="507657" y="953770"/>
                  </a:lnTo>
                  <a:lnTo>
                    <a:pt x="506666" y="953833"/>
                  </a:lnTo>
                  <a:lnTo>
                    <a:pt x="506171" y="953846"/>
                  </a:lnTo>
                  <a:lnTo>
                    <a:pt x="506666" y="956691"/>
                  </a:lnTo>
                  <a:lnTo>
                    <a:pt x="507022" y="956665"/>
                  </a:lnTo>
                  <a:lnTo>
                    <a:pt x="507390" y="956614"/>
                  </a:lnTo>
                  <a:lnTo>
                    <a:pt x="507733" y="956602"/>
                  </a:lnTo>
                  <a:close/>
                </a:path>
                <a:path w="1009650" h="956945">
                  <a:moveTo>
                    <a:pt x="510781" y="55524"/>
                  </a:moveTo>
                  <a:lnTo>
                    <a:pt x="510324" y="54762"/>
                  </a:lnTo>
                  <a:lnTo>
                    <a:pt x="510006" y="53581"/>
                  </a:lnTo>
                  <a:lnTo>
                    <a:pt x="508977" y="54279"/>
                  </a:lnTo>
                  <a:lnTo>
                    <a:pt x="507885" y="54724"/>
                  </a:lnTo>
                  <a:lnTo>
                    <a:pt x="508000" y="55829"/>
                  </a:lnTo>
                  <a:lnTo>
                    <a:pt x="508596" y="56578"/>
                  </a:lnTo>
                  <a:lnTo>
                    <a:pt x="508990" y="57327"/>
                  </a:lnTo>
                  <a:lnTo>
                    <a:pt x="509549" y="56921"/>
                  </a:lnTo>
                  <a:lnTo>
                    <a:pt x="510387" y="56578"/>
                  </a:lnTo>
                  <a:lnTo>
                    <a:pt x="510781" y="55524"/>
                  </a:lnTo>
                  <a:close/>
                </a:path>
                <a:path w="1009650" h="956945">
                  <a:moveTo>
                    <a:pt x="515378" y="627380"/>
                  </a:moveTo>
                  <a:lnTo>
                    <a:pt x="515188" y="626097"/>
                  </a:lnTo>
                  <a:lnTo>
                    <a:pt x="515302" y="625170"/>
                  </a:lnTo>
                  <a:lnTo>
                    <a:pt x="514896" y="624827"/>
                  </a:lnTo>
                  <a:lnTo>
                    <a:pt x="514515" y="624471"/>
                  </a:lnTo>
                  <a:lnTo>
                    <a:pt x="513613" y="624725"/>
                  </a:lnTo>
                  <a:lnTo>
                    <a:pt x="512927" y="624713"/>
                  </a:lnTo>
                  <a:lnTo>
                    <a:pt x="512927" y="625386"/>
                  </a:lnTo>
                  <a:lnTo>
                    <a:pt x="512686" y="626237"/>
                  </a:lnTo>
                  <a:lnTo>
                    <a:pt x="512991" y="626719"/>
                  </a:lnTo>
                  <a:lnTo>
                    <a:pt x="513257" y="627100"/>
                  </a:lnTo>
                  <a:lnTo>
                    <a:pt x="514172" y="627087"/>
                  </a:lnTo>
                  <a:lnTo>
                    <a:pt x="515378" y="627380"/>
                  </a:lnTo>
                  <a:close/>
                </a:path>
                <a:path w="1009650" h="956945">
                  <a:moveTo>
                    <a:pt x="539940" y="58902"/>
                  </a:moveTo>
                  <a:lnTo>
                    <a:pt x="539711" y="58204"/>
                  </a:lnTo>
                  <a:lnTo>
                    <a:pt x="539572" y="57073"/>
                  </a:lnTo>
                  <a:lnTo>
                    <a:pt x="538746" y="57607"/>
                  </a:lnTo>
                  <a:lnTo>
                    <a:pt x="538010" y="57861"/>
                  </a:lnTo>
                  <a:lnTo>
                    <a:pt x="538010" y="58826"/>
                  </a:lnTo>
                  <a:lnTo>
                    <a:pt x="538314" y="59512"/>
                  </a:lnTo>
                  <a:lnTo>
                    <a:pt x="538505" y="60210"/>
                  </a:lnTo>
                  <a:lnTo>
                    <a:pt x="538962" y="60007"/>
                  </a:lnTo>
                  <a:lnTo>
                    <a:pt x="539737" y="59842"/>
                  </a:lnTo>
                  <a:lnTo>
                    <a:pt x="539788" y="59550"/>
                  </a:lnTo>
                  <a:lnTo>
                    <a:pt x="539940" y="58902"/>
                  </a:lnTo>
                  <a:close/>
                </a:path>
                <a:path w="1009650" h="956945">
                  <a:moveTo>
                    <a:pt x="550481" y="450278"/>
                  </a:moveTo>
                  <a:lnTo>
                    <a:pt x="549617" y="449656"/>
                  </a:lnTo>
                  <a:lnTo>
                    <a:pt x="547916" y="448449"/>
                  </a:lnTo>
                  <a:lnTo>
                    <a:pt x="547598" y="448906"/>
                  </a:lnTo>
                  <a:lnTo>
                    <a:pt x="547319" y="449351"/>
                  </a:lnTo>
                  <a:lnTo>
                    <a:pt x="547014" y="449795"/>
                  </a:lnTo>
                  <a:lnTo>
                    <a:pt x="547839" y="450392"/>
                  </a:lnTo>
                  <a:lnTo>
                    <a:pt x="548640" y="451015"/>
                  </a:lnTo>
                  <a:lnTo>
                    <a:pt x="549516" y="451535"/>
                  </a:lnTo>
                  <a:lnTo>
                    <a:pt x="550138" y="450723"/>
                  </a:lnTo>
                  <a:lnTo>
                    <a:pt x="550481" y="450278"/>
                  </a:lnTo>
                  <a:close/>
                </a:path>
                <a:path w="1009650" h="956945">
                  <a:moveTo>
                    <a:pt x="554786" y="60566"/>
                  </a:moveTo>
                  <a:lnTo>
                    <a:pt x="553910" y="59982"/>
                  </a:lnTo>
                  <a:lnTo>
                    <a:pt x="552170" y="58978"/>
                  </a:lnTo>
                  <a:lnTo>
                    <a:pt x="551700" y="60020"/>
                  </a:lnTo>
                  <a:lnTo>
                    <a:pt x="551459" y="60528"/>
                  </a:lnTo>
                  <a:lnTo>
                    <a:pt x="552437" y="60845"/>
                  </a:lnTo>
                  <a:lnTo>
                    <a:pt x="553377" y="61188"/>
                  </a:lnTo>
                  <a:lnTo>
                    <a:pt x="554329" y="61455"/>
                  </a:lnTo>
                  <a:lnTo>
                    <a:pt x="554786" y="60566"/>
                  </a:lnTo>
                  <a:close/>
                </a:path>
                <a:path w="1009650" h="956945">
                  <a:moveTo>
                    <a:pt x="558825" y="520928"/>
                  </a:moveTo>
                  <a:lnTo>
                    <a:pt x="558495" y="520153"/>
                  </a:lnTo>
                  <a:lnTo>
                    <a:pt x="558317" y="520103"/>
                  </a:lnTo>
                  <a:lnTo>
                    <a:pt x="557822" y="520014"/>
                  </a:lnTo>
                  <a:lnTo>
                    <a:pt x="557276" y="520217"/>
                  </a:lnTo>
                  <a:lnTo>
                    <a:pt x="556793" y="520293"/>
                  </a:lnTo>
                  <a:lnTo>
                    <a:pt x="556996" y="521322"/>
                  </a:lnTo>
                  <a:lnTo>
                    <a:pt x="557187" y="522185"/>
                  </a:lnTo>
                  <a:lnTo>
                    <a:pt x="557885" y="521703"/>
                  </a:lnTo>
                  <a:lnTo>
                    <a:pt x="558406" y="521474"/>
                  </a:lnTo>
                  <a:lnTo>
                    <a:pt x="558698" y="521081"/>
                  </a:lnTo>
                  <a:lnTo>
                    <a:pt x="558825" y="520928"/>
                  </a:lnTo>
                  <a:close/>
                </a:path>
                <a:path w="1009650" h="956945">
                  <a:moveTo>
                    <a:pt x="559765" y="510984"/>
                  </a:moveTo>
                  <a:lnTo>
                    <a:pt x="559473" y="510857"/>
                  </a:lnTo>
                  <a:lnTo>
                    <a:pt x="559168" y="510717"/>
                  </a:lnTo>
                  <a:lnTo>
                    <a:pt x="558863" y="510590"/>
                  </a:lnTo>
                  <a:lnTo>
                    <a:pt x="557898" y="513359"/>
                  </a:lnTo>
                  <a:lnTo>
                    <a:pt x="558126" y="513448"/>
                  </a:lnTo>
                  <a:lnTo>
                    <a:pt x="558342" y="513549"/>
                  </a:lnTo>
                  <a:lnTo>
                    <a:pt x="558571" y="513638"/>
                  </a:lnTo>
                  <a:lnTo>
                    <a:pt x="558977" y="512749"/>
                  </a:lnTo>
                  <a:lnTo>
                    <a:pt x="559358" y="511860"/>
                  </a:lnTo>
                  <a:lnTo>
                    <a:pt x="559765" y="510984"/>
                  </a:lnTo>
                  <a:close/>
                </a:path>
                <a:path w="1009650" h="956945">
                  <a:moveTo>
                    <a:pt x="564883" y="179260"/>
                  </a:moveTo>
                  <a:lnTo>
                    <a:pt x="563410" y="177749"/>
                  </a:lnTo>
                  <a:lnTo>
                    <a:pt x="562673" y="176987"/>
                  </a:lnTo>
                  <a:lnTo>
                    <a:pt x="562419" y="177203"/>
                  </a:lnTo>
                  <a:lnTo>
                    <a:pt x="562190" y="177419"/>
                  </a:lnTo>
                  <a:lnTo>
                    <a:pt x="561949" y="177634"/>
                  </a:lnTo>
                  <a:lnTo>
                    <a:pt x="562559" y="178473"/>
                  </a:lnTo>
                  <a:lnTo>
                    <a:pt x="563778" y="180162"/>
                  </a:lnTo>
                  <a:lnTo>
                    <a:pt x="564159" y="179844"/>
                  </a:lnTo>
                  <a:lnTo>
                    <a:pt x="564883" y="179260"/>
                  </a:lnTo>
                  <a:close/>
                </a:path>
                <a:path w="1009650" h="956945">
                  <a:moveTo>
                    <a:pt x="575856" y="919988"/>
                  </a:moveTo>
                  <a:lnTo>
                    <a:pt x="575335" y="919581"/>
                  </a:lnTo>
                  <a:lnTo>
                    <a:pt x="574916" y="919137"/>
                  </a:lnTo>
                  <a:lnTo>
                    <a:pt x="574624" y="919645"/>
                  </a:lnTo>
                  <a:lnTo>
                    <a:pt x="574230" y="920089"/>
                  </a:lnTo>
                  <a:lnTo>
                    <a:pt x="574141" y="920572"/>
                  </a:lnTo>
                  <a:lnTo>
                    <a:pt x="574065" y="920813"/>
                  </a:lnTo>
                  <a:lnTo>
                    <a:pt x="574560" y="921143"/>
                  </a:lnTo>
                  <a:lnTo>
                    <a:pt x="574827" y="921423"/>
                  </a:lnTo>
                  <a:lnTo>
                    <a:pt x="575157" y="920991"/>
                  </a:lnTo>
                  <a:lnTo>
                    <a:pt x="575576" y="920597"/>
                  </a:lnTo>
                  <a:lnTo>
                    <a:pt x="575792" y="920115"/>
                  </a:lnTo>
                  <a:lnTo>
                    <a:pt x="575856" y="919988"/>
                  </a:lnTo>
                  <a:close/>
                </a:path>
                <a:path w="1009650" h="956945">
                  <a:moveTo>
                    <a:pt x="593585" y="569302"/>
                  </a:moveTo>
                  <a:lnTo>
                    <a:pt x="593128" y="569353"/>
                  </a:lnTo>
                  <a:lnTo>
                    <a:pt x="592683" y="569404"/>
                  </a:lnTo>
                  <a:lnTo>
                    <a:pt x="592226" y="569468"/>
                  </a:lnTo>
                  <a:lnTo>
                    <a:pt x="591743" y="569963"/>
                  </a:lnTo>
                  <a:lnTo>
                    <a:pt x="591096" y="570420"/>
                  </a:lnTo>
                  <a:lnTo>
                    <a:pt x="590804" y="571017"/>
                  </a:lnTo>
                  <a:lnTo>
                    <a:pt x="590689" y="571296"/>
                  </a:lnTo>
                  <a:lnTo>
                    <a:pt x="591286" y="571868"/>
                  </a:lnTo>
                  <a:lnTo>
                    <a:pt x="591553" y="572325"/>
                  </a:lnTo>
                  <a:lnTo>
                    <a:pt x="592124" y="571881"/>
                  </a:lnTo>
                  <a:lnTo>
                    <a:pt x="592848" y="571550"/>
                  </a:lnTo>
                  <a:lnTo>
                    <a:pt x="593255" y="570992"/>
                  </a:lnTo>
                  <a:lnTo>
                    <a:pt x="593547" y="570572"/>
                  </a:lnTo>
                  <a:lnTo>
                    <a:pt x="593483" y="569887"/>
                  </a:lnTo>
                  <a:lnTo>
                    <a:pt x="593585" y="569302"/>
                  </a:lnTo>
                  <a:close/>
                </a:path>
                <a:path w="1009650" h="956945">
                  <a:moveTo>
                    <a:pt x="597509" y="745350"/>
                  </a:moveTo>
                  <a:lnTo>
                    <a:pt x="597039" y="745096"/>
                  </a:lnTo>
                  <a:lnTo>
                    <a:pt x="596138" y="744575"/>
                  </a:lnTo>
                  <a:lnTo>
                    <a:pt x="595731" y="745477"/>
                  </a:lnTo>
                  <a:lnTo>
                    <a:pt x="595337" y="746391"/>
                  </a:lnTo>
                  <a:lnTo>
                    <a:pt x="594931" y="747293"/>
                  </a:lnTo>
                  <a:lnTo>
                    <a:pt x="595160" y="747458"/>
                  </a:lnTo>
                  <a:lnTo>
                    <a:pt x="595604" y="747737"/>
                  </a:lnTo>
                  <a:lnTo>
                    <a:pt x="596239" y="746937"/>
                  </a:lnTo>
                  <a:lnTo>
                    <a:pt x="596874" y="746150"/>
                  </a:lnTo>
                  <a:lnTo>
                    <a:pt x="597509" y="745350"/>
                  </a:lnTo>
                  <a:close/>
                </a:path>
                <a:path w="1009650" h="956945">
                  <a:moveTo>
                    <a:pt x="598170" y="489762"/>
                  </a:moveTo>
                  <a:lnTo>
                    <a:pt x="597204" y="489458"/>
                  </a:lnTo>
                  <a:lnTo>
                    <a:pt x="596239" y="489127"/>
                  </a:lnTo>
                  <a:lnTo>
                    <a:pt x="595261" y="488823"/>
                  </a:lnTo>
                  <a:lnTo>
                    <a:pt x="595134" y="489305"/>
                  </a:lnTo>
                  <a:lnTo>
                    <a:pt x="594817" y="490194"/>
                  </a:lnTo>
                  <a:lnTo>
                    <a:pt x="595757" y="490651"/>
                  </a:lnTo>
                  <a:lnTo>
                    <a:pt x="596684" y="490905"/>
                  </a:lnTo>
                  <a:lnTo>
                    <a:pt x="597585" y="491210"/>
                  </a:lnTo>
                  <a:lnTo>
                    <a:pt x="597789" y="490740"/>
                  </a:lnTo>
                  <a:lnTo>
                    <a:pt x="597966" y="490245"/>
                  </a:lnTo>
                  <a:lnTo>
                    <a:pt x="598170" y="489762"/>
                  </a:lnTo>
                  <a:close/>
                </a:path>
                <a:path w="1009650" h="956945">
                  <a:moveTo>
                    <a:pt x="600189" y="320713"/>
                  </a:moveTo>
                  <a:lnTo>
                    <a:pt x="599579" y="320497"/>
                  </a:lnTo>
                  <a:lnTo>
                    <a:pt x="598309" y="320090"/>
                  </a:lnTo>
                  <a:lnTo>
                    <a:pt x="598106" y="321411"/>
                  </a:lnTo>
                  <a:lnTo>
                    <a:pt x="597877" y="322745"/>
                  </a:lnTo>
                  <a:lnTo>
                    <a:pt x="597674" y="324065"/>
                  </a:lnTo>
                  <a:lnTo>
                    <a:pt x="598601" y="324294"/>
                  </a:lnTo>
                  <a:lnTo>
                    <a:pt x="599059" y="324370"/>
                  </a:lnTo>
                  <a:lnTo>
                    <a:pt x="599452" y="323164"/>
                  </a:lnTo>
                  <a:lnTo>
                    <a:pt x="599821" y="321919"/>
                  </a:lnTo>
                  <a:lnTo>
                    <a:pt x="600189" y="320713"/>
                  </a:lnTo>
                  <a:close/>
                </a:path>
                <a:path w="1009650" h="956945">
                  <a:moveTo>
                    <a:pt x="633768" y="786511"/>
                  </a:moveTo>
                  <a:lnTo>
                    <a:pt x="632371" y="785533"/>
                  </a:lnTo>
                  <a:lnTo>
                    <a:pt x="630504" y="784263"/>
                  </a:lnTo>
                  <a:lnTo>
                    <a:pt x="630466" y="786358"/>
                  </a:lnTo>
                  <a:lnTo>
                    <a:pt x="630821" y="787882"/>
                  </a:lnTo>
                  <a:lnTo>
                    <a:pt x="633768" y="786511"/>
                  </a:lnTo>
                  <a:close/>
                </a:path>
                <a:path w="1009650" h="956945">
                  <a:moveTo>
                    <a:pt x="652856" y="168529"/>
                  </a:moveTo>
                  <a:lnTo>
                    <a:pt x="652792" y="167805"/>
                  </a:lnTo>
                  <a:lnTo>
                    <a:pt x="652487" y="167271"/>
                  </a:lnTo>
                  <a:lnTo>
                    <a:pt x="652360" y="167068"/>
                  </a:lnTo>
                  <a:lnTo>
                    <a:pt x="651471" y="167322"/>
                  </a:lnTo>
                  <a:lnTo>
                    <a:pt x="650887" y="167360"/>
                  </a:lnTo>
                  <a:lnTo>
                    <a:pt x="651167" y="168490"/>
                  </a:lnTo>
                  <a:lnTo>
                    <a:pt x="651281" y="168998"/>
                  </a:lnTo>
                  <a:lnTo>
                    <a:pt x="651408" y="169532"/>
                  </a:lnTo>
                  <a:lnTo>
                    <a:pt x="651891" y="169405"/>
                  </a:lnTo>
                  <a:lnTo>
                    <a:pt x="652741" y="169329"/>
                  </a:lnTo>
                  <a:lnTo>
                    <a:pt x="652856" y="168529"/>
                  </a:lnTo>
                  <a:close/>
                </a:path>
                <a:path w="1009650" h="956945">
                  <a:moveTo>
                    <a:pt x="672807" y="341820"/>
                  </a:moveTo>
                  <a:lnTo>
                    <a:pt x="672020" y="340512"/>
                  </a:lnTo>
                  <a:lnTo>
                    <a:pt x="671791" y="339775"/>
                  </a:lnTo>
                  <a:lnTo>
                    <a:pt x="671055" y="339661"/>
                  </a:lnTo>
                  <a:lnTo>
                    <a:pt x="670344" y="340093"/>
                  </a:lnTo>
                  <a:lnTo>
                    <a:pt x="670191" y="340461"/>
                  </a:lnTo>
                  <a:lnTo>
                    <a:pt x="670039" y="340766"/>
                  </a:lnTo>
                  <a:lnTo>
                    <a:pt x="670344" y="341591"/>
                  </a:lnTo>
                  <a:lnTo>
                    <a:pt x="671118" y="342011"/>
                  </a:lnTo>
                  <a:lnTo>
                    <a:pt x="671779" y="341820"/>
                  </a:lnTo>
                  <a:lnTo>
                    <a:pt x="672807" y="341820"/>
                  </a:lnTo>
                  <a:close/>
                </a:path>
                <a:path w="1009650" h="956945">
                  <a:moveTo>
                    <a:pt x="690587" y="441337"/>
                  </a:moveTo>
                  <a:lnTo>
                    <a:pt x="689991" y="440728"/>
                  </a:lnTo>
                  <a:lnTo>
                    <a:pt x="689394" y="441172"/>
                  </a:lnTo>
                  <a:lnTo>
                    <a:pt x="688708" y="441540"/>
                  </a:lnTo>
                  <a:lnTo>
                    <a:pt x="688213" y="442074"/>
                  </a:lnTo>
                  <a:lnTo>
                    <a:pt x="687743" y="442607"/>
                  </a:lnTo>
                  <a:lnTo>
                    <a:pt x="687501" y="443306"/>
                  </a:lnTo>
                  <a:lnTo>
                    <a:pt x="687171" y="443941"/>
                  </a:lnTo>
                  <a:lnTo>
                    <a:pt x="687451" y="444106"/>
                  </a:lnTo>
                  <a:lnTo>
                    <a:pt x="687717" y="444309"/>
                  </a:lnTo>
                  <a:lnTo>
                    <a:pt x="687984" y="444487"/>
                  </a:lnTo>
                  <a:lnTo>
                    <a:pt x="688848" y="443433"/>
                  </a:lnTo>
                  <a:lnTo>
                    <a:pt x="689724" y="442404"/>
                  </a:lnTo>
                  <a:lnTo>
                    <a:pt x="690587" y="441337"/>
                  </a:lnTo>
                  <a:close/>
                </a:path>
                <a:path w="1009650" h="956945">
                  <a:moveTo>
                    <a:pt x="690905" y="146989"/>
                  </a:moveTo>
                  <a:lnTo>
                    <a:pt x="688809" y="144208"/>
                  </a:lnTo>
                  <a:lnTo>
                    <a:pt x="688086" y="145364"/>
                  </a:lnTo>
                  <a:lnTo>
                    <a:pt x="686955" y="147167"/>
                  </a:lnTo>
                  <a:lnTo>
                    <a:pt x="689102" y="147167"/>
                  </a:lnTo>
                  <a:lnTo>
                    <a:pt x="690905" y="146989"/>
                  </a:lnTo>
                  <a:close/>
                </a:path>
                <a:path w="1009650" h="956945">
                  <a:moveTo>
                    <a:pt x="691883" y="551281"/>
                  </a:moveTo>
                  <a:lnTo>
                    <a:pt x="691769" y="550405"/>
                  </a:lnTo>
                  <a:lnTo>
                    <a:pt x="691680" y="549529"/>
                  </a:lnTo>
                  <a:lnTo>
                    <a:pt x="691565" y="548665"/>
                  </a:lnTo>
                  <a:lnTo>
                    <a:pt x="691057" y="548690"/>
                  </a:lnTo>
                  <a:lnTo>
                    <a:pt x="690549" y="548716"/>
                  </a:lnTo>
                  <a:lnTo>
                    <a:pt x="690016" y="548741"/>
                  </a:lnTo>
                  <a:lnTo>
                    <a:pt x="690295" y="549681"/>
                  </a:lnTo>
                  <a:lnTo>
                    <a:pt x="690549" y="550583"/>
                  </a:lnTo>
                  <a:lnTo>
                    <a:pt x="690791" y="551522"/>
                  </a:lnTo>
                  <a:lnTo>
                    <a:pt x="691159" y="551434"/>
                  </a:lnTo>
                  <a:lnTo>
                    <a:pt x="691527" y="551357"/>
                  </a:lnTo>
                  <a:lnTo>
                    <a:pt x="691883" y="551281"/>
                  </a:lnTo>
                  <a:close/>
                </a:path>
                <a:path w="1009650" h="956945">
                  <a:moveTo>
                    <a:pt x="699808" y="255143"/>
                  </a:moveTo>
                  <a:lnTo>
                    <a:pt x="699312" y="254330"/>
                  </a:lnTo>
                  <a:lnTo>
                    <a:pt x="698360" y="254774"/>
                  </a:lnTo>
                  <a:lnTo>
                    <a:pt x="697471" y="255231"/>
                  </a:lnTo>
                  <a:lnTo>
                    <a:pt x="696582" y="255714"/>
                  </a:lnTo>
                  <a:lnTo>
                    <a:pt x="697445" y="257035"/>
                  </a:lnTo>
                  <a:lnTo>
                    <a:pt x="699033" y="255828"/>
                  </a:lnTo>
                  <a:lnTo>
                    <a:pt x="699808" y="255143"/>
                  </a:lnTo>
                  <a:close/>
                </a:path>
                <a:path w="1009650" h="956945">
                  <a:moveTo>
                    <a:pt x="701535" y="285584"/>
                  </a:moveTo>
                  <a:lnTo>
                    <a:pt x="701154" y="285457"/>
                  </a:lnTo>
                  <a:lnTo>
                    <a:pt x="700519" y="285165"/>
                  </a:lnTo>
                  <a:lnTo>
                    <a:pt x="699985" y="286042"/>
                  </a:lnTo>
                  <a:lnTo>
                    <a:pt x="699592" y="286880"/>
                  </a:lnTo>
                  <a:lnTo>
                    <a:pt x="699185" y="287718"/>
                  </a:lnTo>
                  <a:lnTo>
                    <a:pt x="699947" y="288124"/>
                  </a:lnTo>
                  <a:lnTo>
                    <a:pt x="700316" y="288328"/>
                  </a:lnTo>
                  <a:lnTo>
                    <a:pt x="700722" y="287401"/>
                  </a:lnTo>
                  <a:lnTo>
                    <a:pt x="701535" y="285584"/>
                  </a:lnTo>
                  <a:close/>
                </a:path>
                <a:path w="1009650" h="956945">
                  <a:moveTo>
                    <a:pt x="719874" y="798017"/>
                  </a:moveTo>
                  <a:lnTo>
                    <a:pt x="719226" y="796950"/>
                  </a:lnTo>
                  <a:lnTo>
                    <a:pt x="718515" y="795756"/>
                  </a:lnTo>
                  <a:lnTo>
                    <a:pt x="717918" y="796112"/>
                  </a:lnTo>
                  <a:lnTo>
                    <a:pt x="717194" y="796391"/>
                  </a:lnTo>
                  <a:lnTo>
                    <a:pt x="716775" y="796886"/>
                  </a:lnTo>
                  <a:lnTo>
                    <a:pt x="716610" y="797115"/>
                  </a:lnTo>
                  <a:lnTo>
                    <a:pt x="717029" y="798195"/>
                  </a:lnTo>
                  <a:lnTo>
                    <a:pt x="717943" y="798436"/>
                  </a:lnTo>
                  <a:lnTo>
                    <a:pt x="718654" y="798182"/>
                  </a:lnTo>
                  <a:lnTo>
                    <a:pt x="719874" y="798017"/>
                  </a:lnTo>
                  <a:close/>
                </a:path>
                <a:path w="1009650" h="956945">
                  <a:moveTo>
                    <a:pt x="770077" y="137807"/>
                  </a:moveTo>
                  <a:lnTo>
                    <a:pt x="769747" y="137693"/>
                  </a:lnTo>
                  <a:lnTo>
                    <a:pt x="769404" y="137591"/>
                  </a:lnTo>
                  <a:lnTo>
                    <a:pt x="769061" y="137477"/>
                  </a:lnTo>
                  <a:lnTo>
                    <a:pt x="767880" y="140131"/>
                  </a:lnTo>
                  <a:lnTo>
                    <a:pt x="768337" y="140309"/>
                  </a:lnTo>
                  <a:lnTo>
                    <a:pt x="768781" y="140462"/>
                  </a:lnTo>
                  <a:lnTo>
                    <a:pt x="769239" y="140627"/>
                  </a:lnTo>
                  <a:lnTo>
                    <a:pt x="770077" y="137807"/>
                  </a:lnTo>
                  <a:close/>
                </a:path>
                <a:path w="1009650" h="956945">
                  <a:moveTo>
                    <a:pt x="782231" y="103505"/>
                  </a:moveTo>
                  <a:lnTo>
                    <a:pt x="782066" y="102603"/>
                  </a:lnTo>
                  <a:lnTo>
                    <a:pt x="781964" y="102082"/>
                  </a:lnTo>
                  <a:lnTo>
                    <a:pt x="781862" y="101561"/>
                  </a:lnTo>
                  <a:lnTo>
                    <a:pt x="779297" y="102095"/>
                  </a:lnTo>
                  <a:lnTo>
                    <a:pt x="779487" y="102603"/>
                  </a:lnTo>
                  <a:lnTo>
                    <a:pt x="779538" y="103479"/>
                  </a:lnTo>
                  <a:lnTo>
                    <a:pt x="779856" y="103581"/>
                  </a:lnTo>
                  <a:lnTo>
                    <a:pt x="780491" y="103784"/>
                  </a:lnTo>
                  <a:lnTo>
                    <a:pt x="781265" y="103555"/>
                  </a:lnTo>
                  <a:lnTo>
                    <a:pt x="782231" y="103505"/>
                  </a:lnTo>
                  <a:close/>
                </a:path>
                <a:path w="1009650" h="956945">
                  <a:moveTo>
                    <a:pt x="799338" y="930122"/>
                  </a:moveTo>
                  <a:lnTo>
                    <a:pt x="799236" y="929627"/>
                  </a:lnTo>
                  <a:lnTo>
                    <a:pt x="799134" y="929132"/>
                  </a:lnTo>
                  <a:lnTo>
                    <a:pt x="799045" y="928624"/>
                  </a:lnTo>
                  <a:lnTo>
                    <a:pt x="798106" y="928928"/>
                  </a:lnTo>
                  <a:lnTo>
                    <a:pt x="797179" y="929182"/>
                  </a:lnTo>
                  <a:lnTo>
                    <a:pt x="796290" y="929513"/>
                  </a:lnTo>
                  <a:lnTo>
                    <a:pt x="796429" y="930490"/>
                  </a:lnTo>
                  <a:lnTo>
                    <a:pt x="797420" y="930402"/>
                  </a:lnTo>
                  <a:lnTo>
                    <a:pt x="798385" y="930249"/>
                  </a:lnTo>
                  <a:lnTo>
                    <a:pt x="799338" y="930122"/>
                  </a:lnTo>
                  <a:close/>
                </a:path>
                <a:path w="1009650" h="956945">
                  <a:moveTo>
                    <a:pt x="803605" y="773899"/>
                  </a:moveTo>
                  <a:lnTo>
                    <a:pt x="802982" y="773176"/>
                  </a:lnTo>
                  <a:lnTo>
                    <a:pt x="802665" y="772426"/>
                  </a:lnTo>
                  <a:lnTo>
                    <a:pt x="801573" y="772337"/>
                  </a:lnTo>
                  <a:lnTo>
                    <a:pt x="800735" y="772591"/>
                  </a:lnTo>
                  <a:lnTo>
                    <a:pt x="800227" y="773036"/>
                  </a:lnTo>
                  <a:lnTo>
                    <a:pt x="800011" y="773176"/>
                  </a:lnTo>
                  <a:lnTo>
                    <a:pt x="800506" y="774179"/>
                  </a:lnTo>
                  <a:lnTo>
                    <a:pt x="800696" y="774801"/>
                  </a:lnTo>
                  <a:lnTo>
                    <a:pt x="802068" y="774382"/>
                  </a:lnTo>
                  <a:lnTo>
                    <a:pt x="803605" y="773899"/>
                  </a:lnTo>
                  <a:close/>
                </a:path>
                <a:path w="1009650" h="956945">
                  <a:moveTo>
                    <a:pt x="810387" y="740041"/>
                  </a:moveTo>
                  <a:lnTo>
                    <a:pt x="810094" y="739381"/>
                  </a:lnTo>
                  <a:lnTo>
                    <a:pt x="810018" y="738835"/>
                  </a:lnTo>
                  <a:lnTo>
                    <a:pt x="809510" y="738936"/>
                  </a:lnTo>
                  <a:lnTo>
                    <a:pt x="808774" y="738847"/>
                  </a:lnTo>
                  <a:lnTo>
                    <a:pt x="808278" y="739508"/>
                  </a:lnTo>
                  <a:lnTo>
                    <a:pt x="808469" y="740206"/>
                  </a:lnTo>
                  <a:lnTo>
                    <a:pt x="808456" y="741045"/>
                  </a:lnTo>
                  <a:lnTo>
                    <a:pt x="809218" y="740803"/>
                  </a:lnTo>
                  <a:lnTo>
                    <a:pt x="809955" y="740752"/>
                  </a:lnTo>
                  <a:lnTo>
                    <a:pt x="810171" y="740397"/>
                  </a:lnTo>
                  <a:lnTo>
                    <a:pt x="810387" y="740041"/>
                  </a:lnTo>
                  <a:close/>
                </a:path>
                <a:path w="1009650" h="956945">
                  <a:moveTo>
                    <a:pt x="818781" y="314591"/>
                  </a:moveTo>
                  <a:lnTo>
                    <a:pt x="818172" y="314121"/>
                  </a:lnTo>
                  <a:lnTo>
                    <a:pt x="817892" y="313855"/>
                  </a:lnTo>
                  <a:lnTo>
                    <a:pt x="815073" y="316661"/>
                  </a:lnTo>
                  <a:lnTo>
                    <a:pt x="816127" y="317893"/>
                  </a:lnTo>
                  <a:lnTo>
                    <a:pt x="817003" y="316776"/>
                  </a:lnTo>
                  <a:lnTo>
                    <a:pt x="817880" y="315696"/>
                  </a:lnTo>
                  <a:lnTo>
                    <a:pt x="818781" y="314591"/>
                  </a:lnTo>
                  <a:close/>
                </a:path>
                <a:path w="1009650" h="956945">
                  <a:moveTo>
                    <a:pt x="825995" y="599655"/>
                  </a:moveTo>
                  <a:lnTo>
                    <a:pt x="825728" y="599465"/>
                  </a:lnTo>
                  <a:lnTo>
                    <a:pt x="825461" y="599287"/>
                  </a:lnTo>
                  <a:lnTo>
                    <a:pt x="825195" y="599059"/>
                  </a:lnTo>
                  <a:lnTo>
                    <a:pt x="824166" y="600468"/>
                  </a:lnTo>
                  <a:lnTo>
                    <a:pt x="823658" y="601141"/>
                  </a:lnTo>
                  <a:lnTo>
                    <a:pt x="823937" y="601332"/>
                  </a:lnTo>
                  <a:lnTo>
                    <a:pt x="824230" y="601548"/>
                  </a:lnTo>
                  <a:lnTo>
                    <a:pt x="824484" y="601751"/>
                  </a:lnTo>
                  <a:lnTo>
                    <a:pt x="824992" y="601052"/>
                  </a:lnTo>
                  <a:lnTo>
                    <a:pt x="825500" y="600367"/>
                  </a:lnTo>
                  <a:lnTo>
                    <a:pt x="825995" y="599655"/>
                  </a:lnTo>
                  <a:close/>
                </a:path>
                <a:path w="1009650" h="956945">
                  <a:moveTo>
                    <a:pt x="859243" y="780300"/>
                  </a:moveTo>
                  <a:lnTo>
                    <a:pt x="858939" y="779691"/>
                  </a:lnTo>
                  <a:lnTo>
                    <a:pt x="858710" y="779233"/>
                  </a:lnTo>
                  <a:lnTo>
                    <a:pt x="858469" y="778776"/>
                  </a:lnTo>
                  <a:lnTo>
                    <a:pt x="857999" y="779145"/>
                  </a:lnTo>
                  <a:lnTo>
                    <a:pt x="857364" y="779424"/>
                  </a:lnTo>
                  <a:lnTo>
                    <a:pt x="857135" y="779894"/>
                  </a:lnTo>
                  <a:lnTo>
                    <a:pt x="857008" y="780173"/>
                  </a:lnTo>
                  <a:lnTo>
                    <a:pt x="857605" y="780757"/>
                  </a:lnTo>
                  <a:lnTo>
                    <a:pt x="857872" y="781202"/>
                  </a:lnTo>
                  <a:lnTo>
                    <a:pt x="858710" y="780656"/>
                  </a:lnTo>
                  <a:lnTo>
                    <a:pt x="859243" y="780300"/>
                  </a:lnTo>
                  <a:close/>
                </a:path>
                <a:path w="1009650" h="956945">
                  <a:moveTo>
                    <a:pt x="900049" y="816876"/>
                  </a:moveTo>
                  <a:lnTo>
                    <a:pt x="899807" y="816216"/>
                  </a:lnTo>
                  <a:lnTo>
                    <a:pt x="899693" y="815581"/>
                  </a:lnTo>
                  <a:lnTo>
                    <a:pt x="899185" y="815759"/>
                  </a:lnTo>
                  <a:lnTo>
                    <a:pt x="898664" y="815924"/>
                  </a:lnTo>
                  <a:lnTo>
                    <a:pt x="898004" y="816165"/>
                  </a:lnTo>
                  <a:lnTo>
                    <a:pt x="898220" y="816838"/>
                  </a:lnTo>
                  <a:lnTo>
                    <a:pt x="898232" y="817537"/>
                  </a:lnTo>
                  <a:lnTo>
                    <a:pt x="898575" y="817803"/>
                  </a:lnTo>
                  <a:lnTo>
                    <a:pt x="898855" y="817994"/>
                  </a:lnTo>
                  <a:lnTo>
                    <a:pt x="899934" y="817676"/>
                  </a:lnTo>
                  <a:lnTo>
                    <a:pt x="899960" y="817499"/>
                  </a:lnTo>
                  <a:lnTo>
                    <a:pt x="900049" y="816876"/>
                  </a:lnTo>
                  <a:close/>
                </a:path>
                <a:path w="1009650" h="956945">
                  <a:moveTo>
                    <a:pt x="914933" y="846810"/>
                  </a:moveTo>
                  <a:lnTo>
                    <a:pt x="914590" y="846747"/>
                  </a:lnTo>
                  <a:lnTo>
                    <a:pt x="914234" y="846658"/>
                  </a:lnTo>
                  <a:lnTo>
                    <a:pt x="913904" y="846582"/>
                  </a:lnTo>
                  <a:lnTo>
                    <a:pt x="913536" y="847674"/>
                  </a:lnTo>
                  <a:lnTo>
                    <a:pt x="913193" y="848766"/>
                  </a:lnTo>
                  <a:lnTo>
                    <a:pt x="912837" y="849858"/>
                  </a:lnTo>
                  <a:lnTo>
                    <a:pt x="913333" y="850049"/>
                  </a:lnTo>
                  <a:lnTo>
                    <a:pt x="914374" y="850392"/>
                  </a:lnTo>
                  <a:lnTo>
                    <a:pt x="914755" y="848004"/>
                  </a:lnTo>
                  <a:lnTo>
                    <a:pt x="914933" y="846810"/>
                  </a:lnTo>
                  <a:close/>
                </a:path>
                <a:path w="1009650" h="956945">
                  <a:moveTo>
                    <a:pt x="935494" y="276085"/>
                  </a:moveTo>
                  <a:lnTo>
                    <a:pt x="935482" y="275590"/>
                  </a:lnTo>
                  <a:lnTo>
                    <a:pt x="935443" y="274624"/>
                  </a:lnTo>
                  <a:lnTo>
                    <a:pt x="934351" y="274777"/>
                  </a:lnTo>
                  <a:lnTo>
                    <a:pt x="933284" y="274916"/>
                  </a:lnTo>
                  <a:lnTo>
                    <a:pt x="932218" y="275069"/>
                  </a:lnTo>
                  <a:lnTo>
                    <a:pt x="932230" y="275399"/>
                  </a:lnTo>
                  <a:lnTo>
                    <a:pt x="932256" y="275755"/>
                  </a:lnTo>
                  <a:lnTo>
                    <a:pt x="932268" y="276059"/>
                  </a:lnTo>
                  <a:lnTo>
                    <a:pt x="933335" y="276072"/>
                  </a:lnTo>
                  <a:lnTo>
                    <a:pt x="934427" y="276072"/>
                  </a:lnTo>
                  <a:lnTo>
                    <a:pt x="935494" y="276085"/>
                  </a:lnTo>
                  <a:close/>
                </a:path>
                <a:path w="1009650" h="956945">
                  <a:moveTo>
                    <a:pt x="960234" y="692442"/>
                  </a:moveTo>
                  <a:lnTo>
                    <a:pt x="959040" y="692048"/>
                  </a:lnTo>
                  <a:lnTo>
                    <a:pt x="958570" y="693089"/>
                  </a:lnTo>
                  <a:lnTo>
                    <a:pt x="958100" y="694143"/>
                  </a:lnTo>
                  <a:lnTo>
                    <a:pt x="957643" y="695185"/>
                  </a:lnTo>
                  <a:lnTo>
                    <a:pt x="958189" y="695388"/>
                  </a:lnTo>
                  <a:lnTo>
                    <a:pt x="959307" y="695820"/>
                  </a:lnTo>
                  <a:lnTo>
                    <a:pt x="959916" y="693559"/>
                  </a:lnTo>
                  <a:lnTo>
                    <a:pt x="960234" y="692442"/>
                  </a:lnTo>
                  <a:close/>
                </a:path>
                <a:path w="1009650" h="956945">
                  <a:moveTo>
                    <a:pt x="960437" y="736015"/>
                  </a:moveTo>
                  <a:lnTo>
                    <a:pt x="959408" y="735914"/>
                  </a:lnTo>
                  <a:lnTo>
                    <a:pt x="958354" y="735799"/>
                  </a:lnTo>
                  <a:lnTo>
                    <a:pt x="957313" y="735698"/>
                  </a:lnTo>
                  <a:lnTo>
                    <a:pt x="957262" y="736015"/>
                  </a:lnTo>
                  <a:lnTo>
                    <a:pt x="957199" y="736346"/>
                  </a:lnTo>
                  <a:lnTo>
                    <a:pt x="957135" y="736650"/>
                  </a:lnTo>
                  <a:lnTo>
                    <a:pt x="958138" y="736955"/>
                  </a:lnTo>
                  <a:lnTo>
                    <a:pt x="960107" y="737514"/>
                  </a:lnTo>
                  <a:lnTo>
                    <a:pt x="960437" y="736015"/>
                  </a:lnTo>
                  <a:close/>
                </a:path>
                <a:path w="1009650" h="956945">
                  <a:moveTo>
                    <a:pt x="968832" y="271589"/>
                  </a:moveTo>
                  <a:lnTo>
                    <a:pt x="967968" y="270700"/>
                  </a:lnTo>
                  <a:lnTo>
                    <a:pt x="967143" y="271386"/>
                  </a:lnTo>
                  <a:lnTo>
                    <a:pt x="966292" y="272072"/>
                  </a:lnTo>
                  <a:lnTo>
                    <a:pt x="965466" y="272745"/>
                  </a:lnTo>
                  <a:lnTo>
                    <a:pt x="965974" y="273507"/>
                  </a:lnTo>
                  <a:lnTo>
                    <a:pt x="966482" y="273380"/>
                  </a:lnTo>
                  <a:lnTo>
                    <a:pt x="967092" y="273367"/>
                  </a:lnTo>
                  <a:lnTo>
                    <a:pt x="968019" y="272694"/>
                  </a:lnTo>
                  <a:lnTo>
                    <a:pt x="968375" y="272110"/>
                  </a:lnTo>
                  <a:lnTo>
                    <a:pt x="968832" y="271589"/>
                  </a:lnTo>
                  <a:close/>
                </a:path>
                <a:path w="1009650" h="956945">
                  <a:moveTo>
                    <a:pt x="975499" y="654011"/>
                  </a:moveTo>
                  <a:lnTo>
                    <a:pt x="975448" y="652741"/>
                  </a:lnTo>
                  <a:lnTo>
                    <a:pt x="975398" y="651484"/>
                  </a:lnTo>
                  <a:lnTo>
                    <a:pt x="975360" y="650201"/>
                  </a:lnTo>
                  <a:lnTo>
                    <a:pt x="974902" y="650214"/>
                  </a:lnTo>
                  <a:lnTo>
                    <a:pt x="974432" y="650252"/>
                  </a:lnTo>
                  <a:lnTo>
                    <a:pt x="973963" y="650265"/>
                  </a:lnTo>
                  <a:lnTo>
                    <a:pt x="974077" y="651548"/>
                  </a:lnTo>
                  <a:lnTo>
                    <a:pt x="974191" y="652818"/>
                  </a:lnTo>
                  <a:lnTo>
                    <a:pt x="974305" y="654075"/>
                  </a:lnTo>
                  <a:lnTo>
                    <a:pt x="975499" y="654011"/>
                  </a:lnTo>
                  <a:close/>
                </a:path>
                <a:path w="1009650" h="956945">
                  <a:moveTo>
                    <a:pt x="975639" y="402844"/>
                  </a:moveTo>
                  <a:lnTo>
                    <a:pt x="975283" y="402234"/>
                  </a:lnTo>
                  <a:lnTo>
                    <a:pt x="975042" y="401497"/>
                  </a:lnTo>
                  <a:lnTo>
                    <a:pt x="974534" y="401091"/>
                  </a:lnTo>
                  <a:lnTo>
                    <a:pt x="974318" y="400926"/>
                  </a:lnTo>
                  <a:lnTo>
                    <a:pt x="973112" y="401434"/>
                  </a:lnTo>
                  <a:lnTo>
                    <a:pt x="973112" y="401624"/>
                  </a:lnTo>
                  <a:lnTo>
                    <a:pt x="973137" y="402272"/>
                  </a:lnTo>
                  <a:lnTo>
                    <a:pt x="973480" y="402932"/>
                  </a:lnTo>
                  <a:lnTo>
                    <a:pt x="973772" y="403796"/>
                  </a:lnTo>
                  <a:lnTo>
                    <a:pt x="974636" y="403339"/>
                  </a:lnTo>
                  <a:lnTo>
                    <a:pt x="975639" y="402844"/>
                  </a:lnTo>
                  <a:close/>
                </a:path>
                <a:path w="1009650" h="956945">
                  <a:moveTo>
                    <a:pt x="976858" y="760717"/>
                  </a:moveTo>
                  <a:lnTo>
                    <a:pt x="975512" y="758469"/>
                  </a:lnTo>
                  <a:lnTo>
                    <a:pt x="974293" y="756500"/>
                  </a:lnTo>
                  <a:lnTo>
                    <a:pt x="973861" y="756666"/>
                  </a:lnTo>
                  <a:lnTo>
                    <a:pt x="973429" y="756843"/>
                  </a:lnTo>
                  <a:lnTo>
                    <a:pt x="972985" y="756996"/>
                  </a:lnTo>
                  <a:lnTo>
                    <a:pt x="973099" y="757694"/>
                  </a:lnTo>
                  <a:lnTo>
                    <a:pt x="972985" y="758634"/>
                  </a:lnTo>
                  <a:lnTo>
                    <a:pt x="973391" y="759079"/>
                  </a:lnTo>
                  <a:lnTo>
                    <a:pt x="973861" y="759612"/>
                  </a:lnTo>
                  <a:lnTo>
                    <a:pt x="974775" y="759777"/>
                  </a:lnTo>
                  <a:lnTo>
                    <a:pt x="976858" y="760717"/>
                  </a:lnTo>
                  <a:close/>
                </a:path>
                <a:path w="1009650" h="956945">
                  <a:moveTo>
                    <a:pt x="1003058" y="282435"/>
                  </a:moveTo>
                  <a:lnTo>
                    <a:pt x="1002588" y="281749"/>
                  </a:lnTo>
                  <a:lnTo>
                    <a:pt x="1002207" y="280949"/>
                  </a:lnTo>
                  <a:lnTo>
                    <a:pt x="1002042" y="280974"/>
                  </a:lnTo>
                  <a:lnTo>
                    <a:pt x="1001382" y="281127"/>
                  </a:lnTo>
                  <a:lnTo>
                    <a:pt x="1000696" y="281482"/>
                  </a:lnTo>
                  <a:lnTo>
                    <a:pt x="1000252" y="281965"/>
                  </a:lnTo>
                  <a:lnTo>
                    <a:pt x="1000112" y="282105"/>
                  </a:lnTo>
                  <a:lnTo>
                    <a:pt x="1000696" y="283324"/>
                  </a:lnTo>
                  <a:lnTo>
                    <a:pt x="1001509" y="283159"/>
                  </a:lnTo>
                  <a:lnTo>
                    <a:pt x="1002157" y="282803"/>
                  </a:lnTo>
                  <a:lnTo>
                    <a:pt x="1003058" y="282435"/>
                  </a:lnTo>
                  <a:close/>
                </a:path>
                <a:path w="1009650" h="956945">
                  <a:moveTo>
                    <a:pt x="1006005" y="362153"/>
                  </a:moveTo>
                  <a:lnTo>
                    <a:pt x="1005827" y="361670"/>
                  </a:lnTo>
                  <a:lnTo>
                    <a:pt x="1005636" y="361251"/>
                  </a:lnTo>
                  <a:lnTo>
                    <a:pt x="1005471" y="360768"/>
                  </a:lnTo>
                  <a:lnTo>
                    <a:pt x="1004646" y="361188"/>
                  </a:lnTo>
                  <a:lnTo>
                    <a:pt x="1002957" y="362064"/>
                  </a:lnTo>
                  <a:lnTo>
                    <a:pt x="1003071" y="362318"/>
                  </a:lnTo>
                  <a:lnTo>
                    <a:pt x="1003287" y="362877"/>
                  </a:lnTo>
                  <a:lnTo>
                    <a:pt x="1006005" y="362153"/>
                  </a:lnTo>
                  <a:close/>
                </a:path>
                <a:path w="1009650" h="956945">
                  <a:moveTo>
                    <a:pt x="1009116" y="341909"/>
                  </a:moveTo>
                  <a:lnTo>
                    <a:pt x="1008672" y="340969"/>
                  </a:lnTo>
                  <a:lnTo>
                    <a:pt x="1008481" y="340233"/>
                  </a:lnTo>
                  <a:lnTo>
                    <a:pt x="1008024" y="339775"/>
                  </a:lnTo>
                  <a:lnTo>
                    <a:pt x="1007821" y="339585"/>
                  </a:lnTo>
                  <a:lnTo>
                    <a:pt x="1007046" y="339966"/>
                  </a:lnTo>
                  <a:lnTo>
                    <a:pt x="1006525" y="340093"/>
                  </a:lnTo>
                  <a:lnTo>
                    <a:pt x="1006729" y="340779"/>
                  </a:lnTo>
                  <a:lnTo>
                    <a:pt x="1006792" y="341515"/>
                  </a:lnTo>
                  <a:lnTo>
                    <a:pt x="1007325" y="342265"/>
                  </a:lnTo>
                  <a:lnTo>
                    <a:pt x="1008151" y="341998"/>
                  </a:lnTo>
                  <a:lnTo>
                    <a:pt x="1009116" y="34190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61">
              <a:extLst>
                <a:ext uri="{FF2B5EF4-FFF2-40B4-BE49-F238E27FC236}">
                  <a16:creationId xmlns:a16="http://schemas.microsoft.com/office/drawing/2014/main" id="{D448F323-9C14-D06C-2284-E0300B7AE1FB}"/>
                </a:ext>
              </a:extLst>
            </p:cNvPr>
            <p:cNvSpPr/>
            <p:nvPr/>
          </p:nvSpPr>
          <p:spPr>
            <a:xfrm>
              <a:off x="3596112" y="3708299"/>
              <a:ext cx="939512" cy="828479"/>
            </a:xfrm>
            <a:custGeom>
              <a:avLst/>
              <a:gdLst/>
              <a:ahLst/>
              <a:cxnLst/>
              <a:rect l="l" t="t" r="r" b="b"/>
              <a:pathLst>
                <a:path w="1207770" h="1211579">
                  <a:moveTo>
                    <a:pt x="1676" y="825411"/>
                  </a:moveTo>
                  <a:lnTo>
                    <a:pt x="863" y="825182"/>
                  </a:lnTo>
                  <a:lnTo>
                    <a:pt x="279" y="826744"/>
                  </a:lnTo>
                  <a:lnTo>
                    <a:pt x="0" y="827506"/>
                  </a:lnTo>
                  <a:lnTo>
                    <a:pt x="406" y="827659"/>
                  </a:lnTo>
                  <a:lnTo>
                    <a:pt x="825" y="827798"/>
                  </a:lnTo>
                  <a:lnTo>
                    <a:pt x="1244" y="827925"/>
                  </a:lnTo>
                  <a:lnTo>
                    <a:pt x="1409" y="827087"/>
                  </a:lnTo>
                  <a:lnTo>
                    <a:pt x="1676" y="825411"/>
                  </a:lnTo>
                  <a:close/>
                </a:path>
                <a:path w="1207770" h="1211579">
                  <a:moveTo>
                    <a:pt x="129413" y="967003"/>
                  </a:moveTo>
                  <a:lnTo>
                    <a:pt x="129120" y="966406"/>
                  </a:lnTo>
                  <a:lnTo>
                    <a:pt x="128892" y="965733"/>
                  </a:lnTo>
                  <a:lnTo>
                    <a:pt x="128460" y="965250"/>
                  </a:lnTo>
                  <a:lnTo>
                    <a:pt x="128308" y="965098"/>
                  </a:lnTo>
                  <a:lnTo>
                    <a:pt x="127152" y="965530"/>
                  </a:lnTo>
                  <a:lnTo>
                    <a:pt x="127165" y="966317"/>
                  </a:lnTo>
                  <a:lnTo>
                    <a:pt x="127444" y="966952"/>
                  </a:lnTo>
                  <a:lnTo>
                    <a:pt x="127698" y="967854"/>
                  </a:lnTo>
                  <a:lnTo>
                    <a:pt x="128524" y="967447"/>
                  </a:lnTo>
                  <a:lnTo>
                    <a:pt x="128955" y="967244"/>
                  </a:lnTo>
                  <a:lnTo>
                    <a:pt x="129413" y="967003"/>
                  </a:lnTo>
                  <a:close/>
                </a:path>
                <a:path w="1207770" h="1211579">
                  <a:moveTo>
                    <a:pt x="167716" y="517436"/>
                  </a:moveTo>
                  <a:lnTo>
                    <a:pt x="167398" y="517385"/>
                  </a:lnTo>
                  <a:lnTo>
                    <a:pt x="167081" y="517321"/>
                  </a:lnTo>
                  <a:lnTo>
                    <a:pt x="166751" y="517271"/>
                  </a:lnTo>
                  <a:lnTo>
                    <a:pt x="166535" y="518223"/>
                  </a:lnTo>
                  <a:lnTo>
                    <a:pt x="166319" y="519188"/>
                  </a:lnTo>
                  <a:lnTo>
                    <a:pt x="166090" y="520166"/>
                  </a:lnTo>
                  <a:lnTo>
                    <a:pt x="166458" y="520242"/>
                  </a:lnTo>
                  <a:lnTo>
                    <a:pt x="166827" y="520319"/>
                  </a:lnTo>
                  <a:lnTo>
                    <a:pt x="167195" y="520395"/>
                  </a:lnTo>
                  <a:lnTo>
                    <a:pt x="167525" y="518414"/>
                  </a:lnTo>
                  <a:lnTo>
                    <a:pt x="167716" y="517436"/>
                  </a:lnTo>
                  <a:close/>
                </a:path>
                <a:path w="1207770" h="1211579">
                  <a:moveTo>
                    <a:pt x="234251" y="388886"/>
                  </a:moveTo>
                  <a:lnTo>
                    <a:pt x="231635" y="385762"/>
                  </a:lnTo>
                  <a:lnTo>
                    <a:pt x="228333" y="388480"/>
                  </a:lnTo>
                  <a:lnTo>
                    <a:pt x="229552" y="391706"/>
                  </a:lnTo>
                  <a:lnTo>
                    <a:pt x="234251" y="388886"/>
                  </a:lnTo>
                  <a:close/>
                </a:path>
                <a:path w="1207770" h="1211579">
                  <a:moveTo>
                    <a:pt x="245351" y="469442"/>
                  </a:moveTo>
                  <a:lnTo>
                    <a:pt x="243840" y="467588"/>
                  </a:lnTo>
                  <a:lnTo>
                    <a:pt x="241566" y="464820"/>
                  </a:lnTo>
                  <a:lnTo>
                    <a:pt x="239064" y="467969"/>
                  </a:lnTo>
                  <a:lnTo>
                    <a:pt x="245351" y="469442"/>
                  </a:lnTo>
                  <a:close/>
                </a:path>
                <a:path w="1207770" h="1211579">
                  <a:moveTo>
                    <a:pt x="246443" y="850671"/>
                  </a:moveTo>
                  <a:lnTo>
                    <a:pt x="244932" y="849706"/>
                  </a:lnTo>
                  <a:lnTo>
                    <a:pt x="244449" y="849160"/>
                  </a:lnTo>
                  <a:lnTo>
                    <a:pt x="243967" y="849134"/>
                  </a:lnTo>
                  <a:lnTo>
                    <a:pt x="243319" y="849083"/>
                  </a:lnTo>
                  <a:lnTo>
                    <a:pt x="242658" y="849401"/>
                  </a:lnTo>
                  <a:lnTo>
                    <a:pt x="242011" y="849566"/>
                  </a:lnTo>
                  <a:lnTo>
                    <a:pt x="242062" y="850519"/>
                  </a:lnTo>
                  <a:lnTo>
                    <a:pt x="244208" y="850595"/>
                  </a:lnTo>
                  <a:lnTo>
                    <a:pt x="246443" y="850671"/>
                  </a:lnTo>
                  <a:close/>
                </a:path>
                <a:path w="1207770" h="1211579">
                  <a:moveTo>
                    <a:pt x="246468" y="439178"/>
                  </a:moveTo>
                  <a:lnTo>
                    <a:pt x="246405" y="438746"/>
                  </a:lnTo>
                  <a:lnTo>
                    <a:pt x="246341" y="437908"/>
                  </a:lnTo>
                  <a:lnTo>
                    <a:pt x="235216" y="438823"/>
                  </a:lnTo>
                  <a:lnTo>
                    <a:pt x="235331" y="440448"/>
                  </a:lnTo>
                  <a:lnTo>
                    <a:pt x="239204" y="441261"/>
                  </a:lnTo>
                  <a:lnTo>
                    <a:pt x="242811" y="440169"/>
                  </a:lnTo>
                  <a:lnTo>
                    <a:pt x="246468" y="439178"/>
                  </a:lnTo>
                  <a:close/>
                </a:path>
                <a:path w="1207770" h="1211579">
                  <a:moveTo>
                    <a:pt x="255536" y="441413"/>
                  </a:moveTo>
                  <a:lnTo>
                    <a:pt x="254914" y="440436"/>
                  </a:lnTo>
                  <a:lnTo>
                    <a:pt x="254342" y="438607"/>
                  </a:lnTo>
                  <a:lnTo>
                    <a:pt x="253187" y="440118"/>
                  </a:lnTo>
                  <a:lnTo>
                    <a:pt x="252133" y="440880"/>
                  </a:lnTo>
                  <a:lnTo>
                    <a:pt x="252095" y="441680"/>
                  </a:lnTo>
                  <a:lnTo>
                    <a:pt x="252095" y="442493"/>
                  </a:lnTo>
                  <a:lnTo>
                    <a:pt x="253111" y="443344"/>
                  </a:lnTo>
                  <a:lnTo>
                    <a:pt x="253657" y="444157"/>
                  </a:lnTo>
                  <a:lnTo>
                    <a:pt x="254266" y="443547"/>
                  </a:lnTo>
                  <a:lnTo>
                    <a:pt x="255295" y="442988"/>
                  </a:lnTo>
                  <a:lnTo>
                    <a:pt x="255409" y="442290"/>
                  </a:lnTo>
                  <a:lnTo>
                    <a:pt x="255536" y="441413"/>
                  </a:lnTo>
                  <a:close/>
                </a:path>
                <a:path w="1207770" h="1211579">
                  <a:moveTo>
                    <a:pt x="259842" y="942060"/>
                  </a:moveTo>
                  <a:lnTo>
                    <a:pt x="259295" y="941374"/>
                  </a:lnTo>
                  <a:lnTo>
                    <a:pt x="258787" y="940638"/>
                  </a:lnTo>
                  <a:lnTo>
                    <a:pt x="258203" y="939990"/>
                  </a:lnTo>
                  <a:lnTo>
                    <a:pt x="257314" y="940257"/>
                  </a:lnTo>
                  <a:lnTo>
                    <a:pt x="257403" y="941133"/>
                  </a:lnTo>
                  <a:lnTo>
                    <a:pt x="257606" y="941920"/>
                  </a:lnTo>
                  <a:lnTo>
                    <a:pt x="257759" y="942695"/>
                  </a:lnTo>
                  <a:lnTo>
                    <a:pt x="259156" y="942276"/>
                  </a:lnTo>
                  <a:lnTo>
                    <a:pt x="259842" y="942060"/>
                  </a:lnTo>
                  <a:close/>
                </a:path>
                <a:path w="1207770" h="1211579">
                  <a:moveTo>
                    <a:pt x="299224" y="331597"/>
                  </a:moveTo>
                  <a:lnTo>
                    <a:pt x="295821" y="334162"/>
                  </a:lnTo>
                  <a:lnTo>
                    <a:pt x="295884" y="337350"/>
                  </a:lnTo>
                  <a:lnTo>
                    <a:pt x="296849" y="340690"/>
                  </a:lnTo>
                  <a:lnTo>
                    <a:pt x="297751" y="340741"/>
                  </a:lnTo>
                  <a:lnTo>
                    <a:pt x="298208" y="340779"/>
                  </a:lnTo>
                  <a:lnTo>
                    <a:pt x="298564" y="337718"/>
                  </a:lnTo>
                  <a:lnTo>
                    <a:pt x="298881" y="334657"/>
                  </a:lnTo>
                  <a:lnTo>
                    <a:pt x="299224" y="331597"/>
                  </a:lnTo>
                  <a:close/>
                </a:path>
                <a:path w="1207770" h="1211579">
                  <a:moveTo>
                    <a:pt x="340296" y="154254"/>
                  </a:moveTo>
                  <a:lnTo>
                    <a:pt x="336296" y="151396"/>
                  </a:lnTo>
                  <a:lnTo>
                    <a:pt x="332079" y="152323"/>
                  </a:lnTo>
                  <a:lnTo>
                    <a:pt x="340296" y="154254"/>
                  </a:lnTo>
                  <a:close/>
                </a:path>
                <a:path w="1207770" h="1211579">
                  <a:moveTo>
                    <a:pt x="375767" y="72529"/>
                  </a:moveTo>
                  <a:lnTo>
                    <a:pt x="375018" y="71208"/>
                  </a:lnTo>
                  <a:lnTo>
                    <a:pt x="372046" y="70383"/>
                  </a:lnTo>
                  <a:lnTo>
                    <a:pt x="371157" y="70993"/>
                  </a:lnTo>
                  <a:lnTo>
                    <a:pt x="369798" y="71424"/>
                  </a:lnTo>
                  <a:lnTo>
                    <a:pt x="373392" y="75145"/>
                  </a:lnTo>
                  <a:lnTo>
                    <a:pt x="375767" y="72529"/>
                  </a:lnTo>
                  <a:close/>
                </a:path>
                <a:path w="1207770" h="1211579">
                  <a:moveTo>
                    <a:pt x="393319" y="573544"/>
                  </a:moveTo>
                  <a:lnTo>
                    <a:pt x="392176" y="573532"/>
                  </a:lnTo>
                  <a:lnTo>
                    <a:pt x="391007" y="573544"/>
                  </a:lnTo>
                  <a:lnTo>
                    <a:pt x="389026" y="573519"/>
                  </a:lnTo>
                  <a:lnTo>
                    <a:pt x="390220" y="574395"/>
                  </a:lnTo>
                  <a:lnTo>
                    <a:pt x="390626" y="574903"/>
                  </a:lnTo>
                  <a:lnTo>
                    <a:pt x="391782" y="575144"/>
                  </a:lnTo>
                  <a:lnTo>
                    <a:pt x="392531" y="574967"/>
                  </a:lnTo>
                  <a:lnTo>
                    <a:pt x="393242" y="574929"/>
                  </a:lnTo>
                  <a:lnTo>
                    <a:pt x="393268" y="574471"/>
                  </a:lnTo>
                  <a:lnTo>
                    <a:pt x="393319" y="573544"/>
                  </a:lnTo>
                  <a:close/>
                </a:path>
                <a:path w="1207770" h="1211579">
                  <a:moveTo>
                    <a:pt x="403161" y="588708"/>
                  </a:moveTo>
                  <a:lnTo>
                    <a:pt x="398627" y="588543"/>
                  </a:lnTo>
                  <a:lnTo>
                    <a:pt x="399237" y="590092"/>
                  </a:lnTo>
                  <a:lnTo>
                    <a:pt x="399796" y="591553"/>
                  </a:lnTo>
                  <a:lnTo>
                    <a:pt x="400469" y="593280"/>
                  </a:lnTo>
                  <a:lnTo>
                    <a:pt x="403161" y="588708"/>
                  </a:lnTo>
                  <a:close/>
                </a:path>
                <a:path w="1207770" h="1211579">
                  <a:moveTo>
                    <a:pt x="418795" y="220878"/>
                  </a:moveTo>
                  <a:lnTo>
                    <a:pt x="418515" y="220306"/>
                  </a:lnTo>
                  <a:lnTo>
                    <a:pt x="418338" y="219786"/>
                  </a:lnTo>
                  <a:lnTo>
                    <a:pt x="416915" y="219938"/>
                  </a:lnTo>
                  <a:lnTo>
                    <a:pt x="415455" y="220078"/>
                  </a:lnTo>
                  <a:lnTo>
                    <a:pt x="412800" y="220345"/>
                  </a:lnTo>
                  <a:lnTo>
                    <a:pt x="414883" y="223647"/>
                  </a:lnTo>
                  <a:lnTo>
                    <a:pt x="416179" y="222758"/>
                  </a:lnTo>
                  <a:lnTo>
                    <a:pt x="417449" y="221894"/>
                  </a:lnTo>
                  <a:lnTo>
                    <a:pt x="418795" y="220878"/>
                  </a:lnTo>
                  <a:close/>
                </a:path>
                <a:path w="1207770" h="1211579">
                  <a:moveTo>
                    <a:pt x="429653" y="1051153"/>
                  </a:moveTo>
                  <a:lnTo>
                    <a:pt x="429094" y="1050531"/>
                  </a:lnTo>
                  <a:lnTo>
                    <a:pt x="428840" y="1050124"/>
                  </a:lnTo>
                  <a:lnTo>
                    <a:pt x="428244" y="1050505"/>
                  </a:lnTo>
                  <a:lnTo>
                    <a:pt x="427570" y="1050798"/>
                  </a:lnTo>
                  <a:lnTo>
                    <a:pt x="426961" y="1051445"/>
                  </a:lnTo>
                  <a:lnTo>
                    <a:pt x="427443" y="1052169"/>
                  </a:lnTo>
                  <a:lnTo>
                    <a:pt x="427824" y="1053033"/>
                  </a:lnTo>
                  <a:lnTo>
                    <a:pt x="428574" y="1052347"/>
                  </a:lnTo>
                  <a:lnTo>
                    <a:pt x="429209" y="1051941"/>
                  </a:lnTo>
                  <a:lnTo>
                    <a:pt x="429526" y="1051394"/>
                  </a:lnTo>
                  <a:lnTo>
                    <a:pt x="429653" y="1051153"/>
                  </a:lnTo>
                  <a:close/>
                </a:path>
                <a:path w="1207770" h="1211579">
                  <a:moveTo>
                    <a:pt x="430466" y="845108"/>
                  </a:moveTo>
                  <a:lnTo>
                    <a:pt x="430174" y="844638"/>
                  </a:lnTo>
                  <a:lnTo>
                    <a:pt x="429895" y="844169"/>
                  </a:lnTo>
                  <a:lnTo>
                    <a:pt x="429602" y="843711"/>
                  </a:lnTo>
                  <a:lnTo>
                    <a:pt x="428078" y="844384"/>
                  </a:lnTo>
                  <a:lnTo>
                    <a:pt x="425792" y="844080"/>
                  </a:lnTo>
                  <a:lnTo>
                    <a:pt x="425627" y="847991"/>
                  </a:lnTo>
                  <a:lnTo>
                    <a:pt x="429094" y="845921"/>
                  </a:lnTo>
                  <a:lnTo>
                    <a:pt x="430466" y="845108"/>
                  </a:lnTo>
                  <a:close/>
                </a:path>
                <a:path w="1207770" h="1211579">
                  <a:moveTo>
                    <a:pt x="489242" y="318528"/>
                  </a:moveTo>
                  <a:lnTo>
                    <a:pt x="484517" y="320167"/>
                  </a:lnTo>
                  <a:lnTo>
                    <a:pt x="484047" y="320852"/>
                  </a:lnTo>
                  <a:lnTo>
                    <a:pt x="484543" y="325107"/>
                  </a:lnTo>
                  <a:lnTo>
                    <a:pt x="486156" y="322821"/>
                  </a:lnTo>
                  <a:lnTo>
                    <a:pt x="487489" y="320941"/>
                  </a:lnTo>
                  <a:lnTo>
                    <a:pt x="489242" y="318528"/>
                  </a:lnTo>
                  <a:close/>
                </a:path>
                <a:path w="1207770" h="1211579">
                  <a:moveTo>
                    <a:pt x="501929" y="629983"/>
                  </a:moveTo>
                  <a:lnTo>
                    <a:pt x="497700" y="620483"/>
                  </a:lnTo>
                  <a:lnTo>
                    <a:pt x="495922" y="618972"/>
                  </a:lnTo>
                  <a:lnTo>
                    <a:pt x="491934" y="621868"/>
                  </a:lnTo>
                  <a:lnTo>
                    <a:pt x="495490" y="624192"/>
                  </a:lnTo>
                  <a:lnTo>
                    <a:pt x="497154" y="628548"/>
                  </a:lnTo>
                  <a:lnTo>
                    <a:pt x="501929" y="629983"/>
                  </a:lnTo>
                  <a:close/>
                </a:path>
                <a:path w="1207770" h="1211579">
                  <a:moveTo>
                    <a:pt x="505714" y="278587"/>
                  </a:moveTo>
                  <a:lnTo>
                    <a:pt x="498817" y="273291"/>
                  </a:lnTo>
                  <a:lnTo>
                    <a:pt x="501472" y="279323"/>
                  </a:lnTo>
                  <a:lnTo>
                    <a:pt x="502424" y="279971"/>
                  </a:lnTo>
                  <a:lnTo>
                    <a:pt x="505714" y="278587"/>
                  </a:lnTo>
                  <a:close/>
                </a:path>
                <a:path w="1207770" h="1211579">
                  <a:moveTo>
                    <a:pt x="522922" y="389001"/>
                  </a:moveTo>
                  <a:lnTo>
                    <a:pt x="520509" y="382511"/>
                  </a:lnTo>
                  <a:lnTo>
                    <a:pt x="516839" y="385394"/>
                  </a:lnTo>
                  <a:lnTo>
                    <a:pt x="521982" y="390017"/>
                  </a:lnTo>
                  <a:lnTo>
                    <a:pt x="522922" y="389001"/>
                  </a:lnTo>
                  <a:close/>
                </a:path>
                <a:path w="1207770" h="1211579">
                  <a:moveTo>
                    <a:pt x="532930" y="103720"/>
                  </a:moveTo>
                  <a:lnTo>
                    <a:pt x="527265" y="97459"/>
                  </a:lnTo>
                  <a:lnTo>
                    <a:pt x="526465" y="100888"/>
                  </a:lnTo>
                  <a:lnTo>
                    <a:pt x="526072" y="102539"/>
                  </a:lnTo>
                  <a:lnTo>
                    <a:pt x="528104" y="102895"/>
                  </a:lnTo>
                  <a:lnTo>
                    <a:pt x="532930" y="103720"/>
                  </a:lnTo>
                  <a:close/>
                </a:path>
                <a:path w="1207770" h="1211579">
                  <a:moveTo>
                    <a:pt x="555879" y="463943"/>
                  </a:moveTo>
                  <a:lnTo>
                    <a:pt x="549300" y="462394"/>
                  </a:lnTo>
                  <a:lnTo>
                    <a:pt x="552196" y="466686"/>
                  </a:lnTo>
                  <a:lnTo>
                    <a:pt x="553339" y="466864"/>
                  </a:lnTo>
                  <a:lnTo>
                    <a:pt x="555879" y="463943"/>
                  </a:lnTo>
                  <a:close/>
                </a:path>
                <a:path w="1207770" h="1211579">
                  <a:moveTo>
                    <a:pt x="569633" y="1093749"/>
                  </a:moveTo>
                  <a:lnTo>
                    <a:pt x="569302" y="1092530"/>
                  </a:lnTo>
                  <a:lnTo>
                    <a:pt x="568934" y="1092377"/>
                  </a:lnTo>
                  <a:lnTo>
                    <a:pt x="568325" y="1092149"/>
                  </a:lnTo>
                  <a:lnTo>
                    <a:pt x="567550" y="1092314"/>
                  </a:lnTo>
                  <a:lnTo>
                    <a:pt x="566127" y="1092288"/>
                  </a:lnTo>
                  <a:lnTo>
                    <a:pt x="566813" y="1093520"/>
                  </a:lnTo>
                  <a:lnTo>
                    <a:pt x="567080" y="1094524"/>
                  </a:lnTo>
                  <a:lnTo>
                    <a:pt x="567537" y="1094638"/>
                  </a:lnTo>
                  <a:lnTo>
                    <a:pt x="568121" y="1094778"/>
                  </a:lnTo>
                  <a:lnTo>
                    <a:pt x="568934" y="1094244"/>
                  </a:lnTo>
                  <a:lnTo>
                    <a:pt x="569633" y="1093749"/>
                  </a:lnTo>
                  <a:close/>
                </a:path>
                <a:path w="1207770" h="1211579">
                  <a:moveTo>
                    <a:pt x="570560" y="857351"/>
                  </a:moveTo>
                  <a:lnTo>
                    <a:pt x="568172" y="851712"/>
                  </a:lnTo>
                  <a:lnTo>
                    <a:pt x="565188" y="856234"/>
                  </a:lnTo>
                  <a:lnTo>
                    <a:pt x="563587" y="860082"/>
                  </a:lnTo>
                  <a:lnTo>
                    <a:pt x="565785" y="865416"/>
                  </a:lnTo>
                  <a:lnTo>
                    <a:pt x="569112" y="861174"/>
                  </a:lnTo>
                  <a:lnTo>
                    <a:pt x="570560" y="857351"/>
                  </a:lnTo>
                  <a:close/>
                </a:path>
                <a:path w="1207770" h="1211579">
                  <a:moveTo>
                    <a:pt x="574687" y="750112"/>
                  </a:moveTo>
                  <a:lnTo>
                    <a:pt x="566940" y="746163"/>
                  </a:lnTo>
                  <a:lnTo>
                    <a:pt x="568528" y="749147"/>
                  </a:lnTo>
                  <a:lnTo>
                    <a:pt x="569544" y="751001"/>
                  </a:lnTo>
                  <a:lnTo>
                    <a:pt x="570687" y="753148"/>
                  </a:lnTo>
                  <a:lnTo>
                    <a:pt x="574687" y="750112"/>
                  </a:lnTo>
                  <a:close/>
                </a:path>
                <a:path w="1207770" h="1211579">
                  <a:moveTo>
                    <a:pt x="575386" y="459790"/>
                  </a:moveTo>
                  <a:lnTo>
                    <a:pt x="575348" y="458216"/>
                  </a:lnTo>
                  <a:lnTo>
                    <a:pt x="571766" y="453859"/>
                  </a:lnTo>
                  <a:lnTo>
                    <a:pt x="572084" y="462013"/>
                  </a:lnTo>
                  <a:lnTo>
                    <a:pt x="575386" y="459790"/>
                  </a:lnTo>
                  <a:close/>
                </a:path>
                <a:path w="1207770" h="1211579">
                  <a:moveTo>
                    <a:pt x="584060" y="844461"/>
                  </a:moveTo>
                  <a:lnTo>
                    <a:pt x="583031" y="843457"/>
                  </a:lnTo>
                  <a:lnTo>
                    <a:pt x="582472" y="842467"/>
                  </a:lnTo>
                  <a:lnTo>
                    <a:pt x="581088" y="842289"/>
                  </a:lnTo>
                  <a:lnTo>
                    <a:pt x="580275" y="843051"/>
                  </a:lnTo>
                  <a:lnTo>
                    <a:pt x="579501" y="843457"/>
                  </a:lnTo>
                  <a:lnTo>
                    <a:pt x="580097" y="844270"/>
                  </a:lnTo>
                  <a:lnTo>
                    <a:pt x="580517" y="845362"/>
                  </a:lnTo>
                  <a:lnTo>
                    <a:pt x="581317" y="845769"/>
                  </a:lnTo>
                  <a:lnTo>
                    <a:pt x="581761" y="845997"/>
                  </a:lnTo>
                  <a:lnTo>
                    <a:pt x="582790" y="845108"/>
                  </a:lnTo>
                  <a:lnTo>
                    <a:pt x="584060" y="844461"/>
                  </a:lnTo>
                  <a:close/>
                </a:path>
                <a:path w="1207770" h="1211579">
                  <a:moveTo>
                    <a:pt x="612851" y="254101"/>
                  </a:moveTo>
                  <a:lnTo>
                    <a:pt x="607479" y="255333"/>
                  </a:lnTo>
                  <a:lnTo>
                    <a:pt x="608469" y="259029"/>
                  </a:lnTo>
                  <a:lnTo>
                    <a:pt x="612851" y="254101"/>
                  </a:lnTo>
                  <a:close/>
                </a:path>
                <a:path w="1207770" h="1211579">
                  <a:moveTo>
                    <a:pt x="637514" y="952627"/>
                  </a:moveTo>
                  <a:lnTo>
                    <a:pt x="636739" y="948626"/>
                  </a:lnTo>
                  <a:lnTo>
                    <a:pt x="636358" y="945248"/>
                  </a:lnTo>
                  <a:lnTo>
                    <a:pt x="632002" y="944714"/>
                  </a:lnTo>
                  <a:lnTo>
                    <a:pt x="629780" y="947521"/>
                  </a:lnTo>
                  <a:lnTo>
                    <a:pt x="631329" y="949629"/>
                  </a:lnTo>
                  <a:lnTo>
                    <a:pt x="633031" y="951687"/>
                  </a:lnTo>
                  <a:lnTo>
                    <a:pt x="629386" y="953033"/>
                  </a:lnTo>
                  <a:lnTo>
                    <a:pt x="631748" y="955611"/>
                  </a:lnTo>
                  <a:lnTo>
                    <a:pt x="629526" y="956881"/>
                  </a:lnTo>
                  <a:lnTo>
                    <a:pt x="629246" y="958951"/>
                  </a:lnTo>
                  <a:lnTo>
                    <a:pt x="629754" y="959408"/>
                  </a:lnTo>
                  <a:lnTo>
                    <a:pt x="630796" y="960755"/>
                  </a:lnTo>
                  <a:lnTo>
                    <a:pt x="632802" y="959942"/>
                  </a:lnTo>
                  <a:lnTo>
                    <a:pt x="634238" y="958824"/>
                  </a:lnTo>
                  <a:lnTo>
                    <a:pt x="635736" y="957872"/>
                  </a:lnTo>
                  <a:lnTo>
                    <a:pt x="635241" y="957186"/>
                  </a:lnTo>
                  <a:lnTo>
                    <a:pt x="634873" y="956094"/>
                  </a:lnTo>
                  <a:lnTo>
                    <a:pt x="633082" y="955560"/>
                  </a:lnTo>
                  <a:lnTo>
                    <a:pt x="634568" y="953122"/>
                  </a:lnTo>
                  <a:lnTo>
                    <a:pt x="637514" y="952627"/>
                  </a:lnTo>
                  <a:close/>
                </a:path>
                <a:path w="1207770" h="1211579">
                  <a:moveTo>
                    <a:pt x="667600" y="4038"/>
                  </a:moveTo>
                  <a:lnTo>
                    <a:pt x="663651" y="0"/>
                  </a:lnTo>
                  <a:lnTo>
                    <a:pt x="663117" y="2679"/>
                  </a:lnTo>
                  <a:lnTo>
                    <a:pt x="663613" y="4356"/>
                  </a:lnTo>
                  <a:lnTo>
                    <a:pt x="667600" y="4038"/>
                  </a:lnTo>
                  <a:close/>
                </a:path>
                <a:path w="1207770" h="1211579">
                  <a:moveTo>
                    <a:pt x="669036" y="647966"/>
                  </a:moveTo>
                  <a:lnTo>
                    <a:pt x="667613" y="643686"/>
                  </a:lnTo>
                  <a:lnTo>
                    <a:pt x="664794" y="647192"/>
                  </a:lnTo>
                  <a:lnTo>
                    <a:pt x="664718" y="650633"/>
                  </a:lnTo>
                  <a:lnTo>
                    <a:pt x="665695" y="654253"/>
                  </a:lnTo>
                  <a:lnTo>
                    <a:pt x="666800" y="651014"/>
                  </a:lnTo>
                  <a:lnTo>
                    <a:pt x="669036" y="647966"/>
                  </a:lnTo>
                  <a:close/>
                </a:path>
                <a:path w="1207770" h="1211579">
                  <a:moveTo>
                    <a:pt x="677278" y="1129284"/>
                  </a:moveTo>
                  <a:lnTo>
                    <a:pt x="675855" y="1128788"/>
                  </a:lnTo>
                  <a:lnTo>
                    <a:pt x="675589" y="1130858"/>
                  </a:lnTo>
                  <a:lnTo>
                    <a:pt x="675436" y="1131874"/>
                  </a:lnTo>
                  <a:lnTo>
                    <a:pt x="676097" y="1132001"/>
                  </a:lnTo>
                  <a:lnTo>
                    <a:pt x="676414" y="1132090"/>
                  </a:lnTo>
                  <a:lnTo>
                    <a:pt x="676694" y="1131138"/>
                  </a:lnTo>
                  <a:lnTo>
                    <a:pt x="677278" y="1129284"/>
                  </a:lnTo>
                  <a:close/>
                </a:path>
                <a:path w="1207770" h="1211579">
                  <a:moveTo>
                    <a:pt x="685203" y="797814"/>
                  </a:moveTo>
                  <a:lnTo>
                    <a:pt x="684872" y="797547"/>
                  </a:lnTo>
                  <a:lnTo>
                    <a:pt x="684542" y="797293"/>
                  </a:lnTo>
                  <a:lnTo>
                    <a:pt x="684187" y="797039"/>
                  </a:lnTo>
                  <a:lnTo>
                    <a:pt x="682866" y="798728"/>
                  </a:lnTo>
                  <a:lnTo>
                    <a:pt x="682193" y="799579"/>
                  </a:lnTo>
                  <a:lnTo>
                    <a:pt x="682561" y="799871"/>
                  </a:lnTo>
                  <a:lnTo>
                    <a:pt x="682917" y="800125"/>
                  </a:lnTo>
                  <a:lnTo>
                    <a:pt x="683272" y="800417"/>
                  </a:lnTo>
                  <a:lnTo>
                    <a:pt x="683907" y="799541"/>
                  </a:lnTo>
                  <a:lnTo>
                    <a:pt x="685203" y="797814"/>
                  </a:lnTo>
                  <a:close/>
                </a:path>
                <a:path w="1207770" h="1211579">
                  <a:moveTo>
                    <a:pt x="706666" y="671690"/>
                  </a:moveTo>
                  <a:lnTo>
                    <a:pt x="706361" y="671601"/>
                  </a:lnTo>
                  <a:lnTo>
                    <a:pt x="705726" y="671385"/>
                  </a:lnTo>
                  <a:lnTo>
                    <a:pt x="705345" y="672287"/>
                  </a:lnTo>
                  <a:lnTo>
                    <a:pt x="704926" y="673188"/>
                  </a:lnTo>
                  <a:lnTo>
                    <a:pt x="704532" y="674090"/>
                  </a:lnTo>
                  <a:lnTo>
                    <a:pt x="704989" y="674293"/>
                  </a:lnTo>
                  <a:lnTo>
                    <a:pt x="705472" y="674471"/>
                  </a:lnTo>
                  <a:lnTo>
                    <a:pt x="705942" y="674662"/>
                  </a:lnTo>
                  <a:lnTo>
                    <a:pt x="706196" y="673671"/>
                  </a:lnTo>
                  <a:lnTo>
                    <a:pt x="706437" y="672680"/>
                  </a:lnTo>
                  <a:lnTo>
                    <a:pt x="706666" y="671690"/>
                  </a:lnTo>
                  <a:close/>
                </a:path>
                <a:path w="1207770" h="1211579">
                  <a:moveTo>
                    <a:pt x="707732" y="243192"/>
                  </a:moveTo>
                  <a:lnTo>
                    <a:pt x="705358" y="241642"/>
                  </a:lnTo>
                  <a:lnTo>
                    <a:pt x="703453" y="240449"/>
                  </a:lnTo>
                  <a:lnTo>
                    <a:pt x="701573" y="239242"/>
                  </a:lnTo>
                  <a:lnTo>
                    <a:pt x="700709" y="240093"/>
                  </a:lnTo>
                  <a:lnTo>
                    <a:pt x="701979" y="242214"/>
                  </a:lnTo>
                  <a:lnTo>
                    <a:pt x="703211" y="244335"/>
                  </a:lnTo>
                  <a:lnTo>
                    <a:pt x="704773" y="246989"/>
                  </a:lnTo>
                  <a:lnTo>
                    <a:pt x="706018" y="245402"/>
                  </a:lnTo>
                  <a:lnTo>
                    <a:pt x="706793" y="244386"/>
                  </a:lnTo>
                  <a:lnTo>
                    <a:pt x="707732" y="243192"/>
                  </a:lnTo>
                  <a:close/>
                </a:path>
                <a:path w="1207770" h="1211579">
                  <a:moveTo>
                    <a:pt x="713168" y="787082"/>
                  </a:moveTo>
                  <a:lnTo>
                    <a:pt x="711022" y="785710"/>
                  </a:lnTo>
                  <a:lnTo>
                    <a:pt x="709955" y="785025"/>
                  </a:lnTo>
                  <a:lnTo>
                    <a:pt x="708647" y="787323"/>
                  </a:lnTo>
                  <a:lnTo>
                    <a:pt x="710958" y="788416"/>
                  </a:lnTo>
                  <a:lnTo>
                    <a:pt x="712114" y="788949"/>
                  </a:lnTo>
                  <a:lnTo>
                    <a:pt x="712470" y="788327"/>
                  </a:lnTo>
                  <a:lnTo>
                    <a:pt x="713168" y="787082"/>
                  </a:lnTo>
                  <a:close/>
                </a:path>
                <a:path w="1207770" h="1211579">
                  <a:moveTo>
                    <a:pt x="722083" y="813777"/>
                  </a:moveTo>
                  <a:lnTo>
                    <a:pt x="721093" y="813460"/>
                  </a:lnTo>
                  <a:lnTo>
                    <a:pt x="720090" y="813168"/>
                  </a:lnTo>
                  <a:lnTo>
                    <a:pt x="719099" y="812850"/>
                  </a:lnTo>
                  <a:lnTo>
                    <a:pt x="719035" y="813371"/>
                  </a:lnTo>
                  <a:lnTo>
                    <a:pt x="718896" y="814425"/>
                  </a:lnTo>
                  <a:lnTo>
                    <a:pt x="719912" y="814514"/>
                  </a:lnTo>
                  <a:lnTo>
                    <a:pt x="720902" y="814628"/>
                  </a:lnTo>
                  <a:lnTo>
                    <a:pt x="721906" y="814717"/>
                  </a:lnTo>
                  <a:lnTo>
                    <a:pt x="721956" y="814400"/>
                  </a:lnTo>
                  <a:lnTo>
                    <a:pt x="722033" y="814082"/>
                  </a:lnTo>
                  <a:lnTo>
                    <a:pt x="722083" y="813777"/>
                  </a:lnTo>
                  <a:close/>
                </a:path>
                <a:path w="1207770" h="1211579">
                  <a:moveTo>
                    <a:pt x="739660" y="864438"/>
                  </a:moveTo>
                  <a:lnTo>
                    <a:pt x="737400" y="861187"/>
                  </a:lnTo>
                  <a:lnTo>
                    <a:pt x="734110" y="859713"/>
                  </a:lnTo>
                  <a:lnTo>
                    <a:pt x="730592" y="858583"/>
                  </a:lnTo>
                  <a:lnTo>
                    <a:pt x="734885" y="864577"/>
                  </a:lnTo>
                  <a:lnTo>
                    <a:pt x="736117" y="865327"/>
                  </a:lnTo>
                  <a:lnTo>
                    <a:pt x="739660" y="864438"/>
                  </a:lnTo>
                  <a:close/>
                </a:path>
                <a:path w="1207770" h="1211579">
                  <a:moveTo>
                    <a:pt x="752309" y="247345"/>
                  </a:moveTo>
                  <a:lnTo>
                    <a:pt x="747585" y="237401"/>
                  </a:lnTo>
                  <a:lnTo>
                    <a:pt x="745058" y="239166"/>
                  </a:lnTo>
                  <a:lnTo>
                    <a:pt x="745210" y="240677"/>
                  </a:lnTo>
                  <a:lnTo>
                    <a:pt x="747560" y="244411"/>
                  </a:lnTo>
                  <a:lnTo>
                    <a:pt x="748372" y="247027"/>
                  </a:lnTo>
                  <a:lnTo>
                    <a:pt x="752309" y="247345"/>
                  </a:lnTo>
                  <a:close/>
                </a:path>
                <a:path w="1207770" h="1211579">
                  <a:moveTo>
                    <a:pt x="756246" y="727417"/>
                  </a:moveTo>
                  <a:lnTo>
                    <a:pt x="755713" y="726897"/>
                  </a:lnTo>
                  <a:lnTo>
                    <a:pt x="755294" y="726160"/>
                  </a:lnTo>
                  <a:lnTo>
                    <a:pt x="755015" y="726198"/>
                  </a:lnTo>
                  <a:lnTo>
                    <a:pt x="754468" y="726313"/>
                  </a:lnTo>
                  <a:lnTo>
                    <a:pt x="753999" y="726846"/>
                  </a:lnTo>
                  <a:lnTo>
                    <a:pt x="753478" y="727214"/>
                  </a:lnTo>
                  <a:lnTo>
                    <a:pt x="753884" y="727544"/>
                  </a:lnTo>
                  <a:lnTo>
                    <a:pt x="754253" y="728103"/>
                  </a:lnTo>
                  <a:lnTo>
                    <a:pt x="754697" y="728154"/>
                  </a:lnTo>
                  <a:lnTo>
                    <a:pt x="755103" y="728205"/>
                  </a:lnTo>
                  <a:lnTo>
                    <a:pt x="755586" y="727748"/>
                  </a:lnTo>
                  <a:lnTo>
                    <a:pt x="756246" y="727417"/>
                  </a:lnTo>
                  <a:close/>
                </a:path>
                <a:path w="1207770" h="1211579">
                  <a:moveTo>
                    <a:pt x="759244" y="751154"/>
                  </a:moveTo>
                  <a:lnTo>
                    <a:pt x="758977" y="750697"/>
                  </a:lnTo>
                  <a:lnTo>
                    <a:pt x="758685" y="750265"/>
                  </a:lnTo>
                  <a:lnTo>
                    <a:pt x="758355" y="749719"/>
                  </a:lnTo>
                  <a:lnTo>
                    <a:pt x="757745" y="749998"/>
                  </a:lnTo>
                  <a:lnTo>
                    <a:pt x="757085" y="750125"/>
                  </a:lnTo>
                  <a:lnTo>
                    <a:pt x="756856" y="750493"/>
                  </a:lnTo>
                  <a:lnTo>
                    <a:pt x="756691" y="750747"/>
                  </a:lnTo>
                  <a:lnTo>
                    <a:pt x="757199" y="751789"/>
                  </a:lnTo>
                  <a:lnTo>
                    <a:pt x="757961" y="751662"/>
                  </a:lnTo>
                  <a:lnTo>
                    <a:pt x="758596" y="751382"/>
                  </a:lnTo>
                  <a:lnTo>
                    <a:pt x="759244" y="751154"/>
                  </a:lnTo>
                  <a:close/>
                </a:path>
                <a:path w="1207770" h="1211579">
                  <a:moveTo>
                    <a:pt x="762584" y="22580"/>
                  </a:moveTo>
                  <a:lnTo>
                    <a:pt x="759040" y="19532"/>
                  </a:lnTo>
                  <a:lnTo>
                    <a:pt x="757910" y="18999"/>
                  </a:lnTo>
                  <a:lnTo>
                    <a:pt x="756805" y="20002"/>
                  </a:lnTo>
                  <a:lnTo>
                    <a:pt x="756386" y="20408"/>
                  </a:lnTo>
                  <a:lnTo>
                    <a:pt x="756056" y="21704"/>
                  </a:lnTo>
                  <a:lnTo>
                    <a:pt x="757897" y="23444"/>
                  </a:lnTo>
                  <a:lnTo>
                    <a:pt x="759574" y="25082"/>
                  </a:lnTo>
                  <a:lnTo>
                    <a:pt x="762177" y="23304"/>
                  </a:lnTo>
                  <a:lnTo>
                    <a:pt x="762254" y="23101"/>
                  </a:lnTo>
                  <a:lnTo>
                    <a:pt x="762584" y="22580"/>
                  </a:lnTo>
                  <a:close/>
                </a:path>
                <a:path w="1207770" h="1211579">
                  <a:moveTo>
                    <a:pt x="763435" y="621017"/>
                  </a:moveTo>
                  <a:lnTo>
                    <a:pt x="763054" y="619010"/>
                  </a:lnTo>
                  <a:lnTo>
                    <a:pt x="762355" y="616851"/>
                  </a:lnTo>
                  <a:lnTo>
                    <a:pt x="758723" y="618109"/>
                  </a:lnTo>
                  <a:lnTo>
                    <a:pt x="761174" y="622681"/>
                  </a:lnTo>
                  <a:lnTo>
                    <a:pt x="763435" y="621017"/>
                  </a:lnTo>
                  <a:close/>
                </a:path>
                <a:path w="1207770" h="1211579">
                  <a:moveTo>
                    <a:pt x="782574" y="698944"/>
                  </a:moveTo>
                  <a:lnTo>
                    <a:pt x="777405" y="702970"/>
                  </a:lnTo>
                  <a:lnTo>
                    <a:pt x="778751" y="704138"/>
                  </a:lnTo>
                  <a:lnTo>
                    <a:pt x="780910" y="706043"/>
                  </a:lnTo>
                  <a:lnTo>
                    <a:pt x="781532" y="703338"/>
                  </a:lnTo>
                  <a:lnTo>
                    <a:pt x="782574" y="698944"/>
                  </a:lnTo>
                  <a:close/>
                </a:path>
                <a:path w="1207770" h="1211579">
                  <a:moveTo>
                    <a:pt x="796404" y="772769"/>
                  </a:moveTo>
                  <a:lnTo>
                    <a:pt x="796124" y="772388"/>
                  </a:lnTo>
                  <a:lnTo>
                    <a:pt x="795870" y="771982"/>
                  </a:lnTo>
                  <a:lnTo>
                    <a:pt x="795591" y="771588"/>
                  </a:lnTo>
                  <a:lnTo>
                    <a:pt x="794626" y="772350"/>
                  </a:lnTo>
                  <a:lnTo>
                    <a:pt x="793673" y="773087"/>
                  </a:lnTo>
                  <a:lnTo>
                    <a:pt x="792695" y="773861"/>
                  </a:lnTo>
                  <a:lnTo>
                    <a:pt x="792937" y="774166"/>
                  </a:lnTo>
                  <a:lnTo>
                    <a:pt x="793165" y="774471"/>
                  </a:lnTo>
                  <a:lnTo>
                    <a:pt x="793407" y="774763"/>
                  </a:lnTo>
                  <a:lnTo>
                    <a:pt x="795401" y="773442"/>
                  </a:lnTo>
                  <a:lnTo>
                    <a:pt x="796404" y="772769"/>
                  </a:lnTo>
                  <a:close/>
                </a:path>
                <a:path w="1207770" h="1211579">
                  <a:moveTo>
                    <a:pt x="804710" y="180759"/>
                  </a:moveTo>
                  <a:lnTo>
                    <a:pt x="803681" y="179743"/>
                  </a:lnTo>
                  <a:lnTo>
                    <a:pt x="802906" y="178320"/>
                  </a:lnTo>
                  <a:lnTo>
                    <a:pt x="801839" y="179412"/>
                  </a:lnTo>
                  <a:lnTo>
                    <a:pt x="800671" y="180047"/>
                  </a:lnTo>
                  <a:lnTo>
                    <a:pt x="800481" y="181533"/>
                  </a:lnTo>
                  <a:lnTo>
                    <a:pt x="801547" y="183045"/>
                  </a:lnTo>
                  <a:lnTo>
                    <a:pt x="802093" y="183057"/>
                  </a:lnTo>
                  <a:lnTo>
                    <a:pt x="802957" y="183057"/>
                  </a:lnTo>
                  <a:lnTo>
                    <a:pt x="804367" y="182232"/>
                  </a:lnTo>
                  <a:lnTo>
                    <a:pt x="804545" y="181495"/>
                  </a:lnTo>
                  <a:lnTo>
                    <a:pt x="804710" y="180759"/>
                  </a:lnTo>
                  <a:close/>
                </a:path>
                <a:path w="1207770" h="1211579">
                  <a:moveTo>
                    <a:pt x="806157" y="385953"/>
                  </a:moveTo>
                  <a:lnTo>
                    <a:pt x="805091" y="384556"/>
                  </a:lnTo>
                  <a:lnTo>
                    <a:pt x="802386" y="383971"/>
                  </a:lnTo>
                  <a:lnTo>
                    <a:pt x="800252" y="383870"/>
                  </a:lnTo>
                  <a:lnTo>
                    <a:pt x="797471" y="383578"/>
                  </a:lnTo>
                  <a:lnTo>
                    <a:pt x="799096" y="387134"/>
                  </a:lnTo>
                  <a:lnTo>
                    <a:pt x="801446" y="387896"/>
                  </a:lnTo>
                  <a:lnTo>
                    <a:pt x="804532" y="388188"/>
                  </a:lnTo>
                  <a:lnTo>
                    <a:pt x="805522" y="387007"/>
                  </a:lnTo>
                  <a:lnTo>
                    <a:pt x="805992" y="386194"/>
                  </a:lnTo>
                  <a:lnTo>
                    <a:pt x="806157" y="385953"/>
                  </a:lnTo>
                  <a:close/>
                </a:path>
                <a:path w="1207770" h="1211579">
                  <a:moveTo>
                    <a:pt x="811593" y="838263"/>
                  </a:moveTo>
                  <a:lnTo>
                    <a:pt x="811390" y="837603"/>
                  </a:lnTo>
                  <a:lnTo>
                    <a:pt x="810856" y="835888"/>
                  </a:lnTo>
                  <a:lnTo>
                    <a:pt x="810120" y="836510"/>
                  </a:lnTo>
                  <a:lnTo>
                    <a:pt x="809459" y="836790"/>
                  </a:lnTo>
                  <a:lnTo>
                    <a:pt x="809434" y="837158"/>
                  </a:lnTo>
                  <a:lnTo>
                    <a:pt x="809383" y="837641"/>
                  </a:lnTo>
                  <a:lnTo>
                    <a:pt x="809701" y="838377"/>
                  </a:lnTo>
                  <a:lnTo>
                    <a:pt x="810082" y="838593"/>
                  </a:lnTo>
                  <a:lnTo>
                    <a:pt x="810412" y="838784"/>
                  </a:lnTo>
                  <a:lnTo>
                    <a:pt x="811072" y="838390"/>
                  </a:lnTo>
                  <a:lnTo>
                    <a:pt x="811593" y="838263"/>
                  </a:lnTo>
                  <a:close/>
                </a:path>
                <a:path w="1207770" h="1211579">
                  <a:moveTo>
                    <a:pt x="829297" y="1209814"/>
                  </a:moveTo>
                  <a:lnTo>
                    <a:pt x="828827" y="1208849"/>
                  </a:lnTo>
                  <a:lnTo>
                    <a:pt x="828649" y="1208849"/>
                  </a:lnTo>
                  <a:lnTo>
                    <a:pt x="828014" y="1208913"/>
                  </a:lnTo>
                  <a:lnTo>
                    <a:pt x="827392" y="1209217"/>
                  </a:lnTo>
                  <a:lnTo>
                    <a:pt x="826770" y="1209446"/>
                  </a:lnTo>
                  <a:lnTo>
                    <a:pt x="827379" y="1210348"/>
                  </a:lnTo>
                  <a:lnTo>
                    <a:pt x="827798" y="1210957"/>
                  </a:lnTo>
                  <a:lnTo>
                    <a:pt x="828332" y="1210678"/>
                  </a:lnTo>
                  <a:lnTo>
                    <a:pt x="829068" y="1210513"/>
                  </a:lnTo>
                  <a:lnTo>
                    <a:pt x="829183" y="1210170"/>
                  </a:lnTo>
                  <a:lnTo>
                    <a:pt x="829297" y="1209814"/>
                  </a:lnTo>
                  <a:close/>
                </a:path>
                <a:path w="1207770" h="1211579">
                  <a:moveTo>
                    <a:pt x="850252" y="411772"/>
                  </a:moveTo>
                  <a:lnTo>
                    <a:pt x="846937" y="409689"/>
                  </a:lnTo>
                  <a:lnTo>
                    <a:pt x="844372" y="406387"/>
                  </a:lnTo>
                  <a:lnTo>
                    <a:pt x="843749" y="409003"/>
                  </a:lnTo>
                  <a:lnTo>
                    <a:pt x="843140" y="410781"/>
                  </a:lnTo>
                  <a:lnTo>
                    <a:pt x="842848" y="413918"/>
                  </a:lnTo>
                  <a:lnTo>
                    <a:pt x="842860" y="416039"/>
                  </a:lnTo>
                  <a:lnTo>
                    <a:pt x="845146" y="417512"/>
                  </a:lnTo>
                  <a:lnTo>
                    <a:pt x="846404" y="416356"/>
                  </a:lnTo>
                  <a:lnTo>
                    <a:pt x="847090" y="414312"/>
                  </a:lnTo>
                  <a:lnTo>
                    <a:pt x="847839" y="414223"/>
                  </a:lnTo>
                  <a:lnTo>
                    <a:pt x="848131" y="414096"/>
                  </a:lnTo>
                  <a:lnTo>
                    <a:pt x="850099" y="416267"/>
                  </a:lnTo>
                  <a:lnTo>
                    <a:pt x="850252" y="411772"/>
                  </a:lnTo>
                  <a:close/>
                </a:path>
                <a:path w="1207770" h="1211579">
                  <a:moveTo>
                    <a:pt x="855167" y="118071"/>
                  </a:moveTo>
                  <a:lnTo>
                    <a:pt x="854265" y="116332"/>
                  </a:lnTo>
                  <a:lnTo>
                    <a:pt x="851293" y="115836"/>
                  </a:lnTo>
                  <a:lnTo>
                    <a:pt x="851700" y="117881"/>
                  </a:lnTo>
                  <a:lnTo>
                    <a:pt x="851738" y="120167"/>
                  </a:lnTo>
                  <a:lnTo>
                    <a:pt x="854659" y="121094"/>
                  </a:lnTo>
                  <a:lnTo>
                    <a:pt x="855167" y="118071"/>
                  </a:lnTo>
                  <a:close/>
                </a:path>
                <a:path w="1207770" h="1211579">
                  <a:moveTo>
                    <a:pt x="873899" y="701611"/>
                  </a:moveTo>
                  <a:lnTo>
                    <a:pt x="868286" y="698525"/>
                  </a:lnTo>
                  <a:lnTo>
                    <a:pt x="868057" y="698588"/>
                  </a:lnTo>
                  <a:lnTo>
                    <a:pt x="866000" y="703465"/>
                  </a:lnTo>
                  <a:lnTo>
                    <a:pt x="869429" y="706120"/>
                  </a:lnTo>
                  <a:lnTo>
                    <a:pt x="871194" y="702868"/>
                  </a:lnTo>
                  <a:lnTo>
                    <a:pt x="873899" y="701611"/>
                  </a:lnTo>
                  <a:close/>
                </a:path>
                <a:path w="1207770" h="1211579">
                  <a:moveTo>
                    <a:pt x="890981" y="779094"/>
                  </a:moveTo>
                  <a:lnTo>
                    <a:pt x="883907" y="780034"/>
                  </a:lnTo>
                  <a:lnTo>
                    <a:pt x="884567" y="786790"/>
                  </a:lnTo>
                  <a:lnTo>
                    <a:pt x="884694" y="786993"/>
                  </a:lnTo>
                  <a:lnTo>
                    <a:pt x="888873" y="788060"/>
                  </a:lnTo>
                  <a:lnTo>
                    <a:pt x="889508" y="785291"/>
                  </a:lnTo>
                  <a:lnTo>
                    <a:pt x="890981" y="779094"/>
                  </a:lnTo>
                  <a:close/>
                </a:path>
                <a:path w="1207770" h="1211579">
                  <a:moveTo>
                    <a:pt x="892441" y="737387"/>
                  </a:moveTo>
                  <a:lnTo>
                    <a:pt x="891692" y="735584"/>
                  </a:lnTo>
                  <a:lnTo>
                    <a:pt x="890473" y="733094"/>
                  </a:lnTo>
                  <a:lnTo>
                    <a:pt x="888187" y="735114"/>
                  </a:lnTo>
                  <a:lnTo>
                    <a:pt x="888301" y="736854"/>
                  </a:lnTo>
                  <a:lnTo>
                    <a:pt x="889736" y="739101"/>
                  </a:lnTo>
                  <a:lnTo>
                    <a:pt x="892441" y="737387"/>
                  </a:lnTo>
                  <a:close/>
                </a:path>
                <a:path w="1207770" h="1211579">
                  <a:moveTo>
                    <a:pt x="932662" y="410870"/>
                  </a:moveTo>
                  <a:lnTo>
                    <a:pt x="931595" y="405206"/>
                  </a:lnTo>
                  <a:lnTo>
                    <a:pt x="928014" y="407809"/>
                  </a:lnTo>
                  <a:lnTo>
                    <a:pt x="932662" y="410870"/>
                  </a:lnTo>
                  <a:close/>
                </a:path>
                <a:path w="1207770" h="1211579">
                  <a:moveTo>
                    <a:pt x="946226" y="200939"/>
                  </a:moveTo>
                  <a:lnTo>
                    <a:pt x="945578" y="195656"/>
                  </a:lnTo>
                  <a:lnTo>
                    <a:pt x="941590" y="199707"/>
                  </a:lnTo>
                  <a:lnTo>
                    <a:pt x="945997" y="201142"/>
                  </a:lnTo>
                  <a:lnTo>
                    <a:pt x="946226" y="200939"/>
                  </a:lnTo>
                  <a:close/>
                </a:path>
                <a:path w="1207770" h="1211579">
                  <a:moveTo>
                    <a:pt x="948677" y="494271"/>
                  </a:moveTo>
                  <a:lnTo>
                    <a:pt x="946581" y="494182"/>
                  </a:lnTo>
                  <a:lnTo>
                    <a:pt x="944791" y="494080"/>
                  </a:lnTo>
                  <a:lnTo>
                    <a:pt x="941920" y="493941"/>
                  </a:lnTo>
                  <a:lnTo>
                    <a:pt x="945464" y="498309"/>
                  </a:lnTo>
                  <a:lnTo>
                    <a:pt x="946073" y="498271"/>
                  </a:lnTo>
                  <a:lnTo>
                    <a:pt x="948677" y="494271"/>
                  </a:lnTo>
                  <a:close/>
                </a:path>
                <a:path w="1207770" h="1211579">
                  <a:moveTo>
                    <a:pt x="955382" y="811530"/>
                  </a:moveTo>
                  <a:lnTo>
                    <a:pt x="955116" y="810729"/>
                  </a:lnTo>
                  <a:lnTo>
                    <a:pt x="955027" y="809409"/>
                  </a:lnTo>
                  <a:lnTo>
                    <a:pt x="952665" y="808431"/>
                  </a:lnTo>
                  <a:lnTo>
                    <a:pt x="951407" y="809345"/>
                  </a:lnTo>
                  <a:lnTo>
                    <a:pt x="950252" y="812825"/>
                  </a:lnTo>
                  <a:lnTo>
                    <a:pt x="952627" y="812215"/>
                  </a:lnTo>
                  <a:lnTo>
                    <a:pt x="952931" y="812152"/>
                  </a:lnTo>
                  <a:lnTo>
                    <a:pt x="952436" y="813231"/>
                  </a:lnTo>
                  <a:lnTo>
                    <a:pt x="952741" y="813358"/>
                  </a:lnTo>
                  <a:lnTo>
                    <a:pt x="953033" y="813511"/>
                  </a:lnTo>
                  <a:lnTo>
                    <a:pt x="953325" y="813638"/>
                  </a:lnTo>
                  <a:lnTo>
                    <a:pt x="953706" y="812774"/>
                  </a:lnTo>
                  <a:lnTo>
                    <a:pt x="954100" y="811923"/>
                  </a:lnTo>
                  <a:lnTo>
                    <a:pt x="955382" y="811530"/>
                  </a:lnTo>
                  <a:close/>
                </a:path>
                <a:path w="1207770" h="1211579">
                  <a:moveTo>
                    <a:pt x="956398" y="908189"/>
                  </a:moveTo>
                  <a:lnTo>
                    <a:pt x="955738" y="907884"/>
                  </a:lnTo>
                  <a:lnTo>
                    <a:pt x="955116" y="907567"/>
                  </a:lnTo>
                  <a:lnTo>
                    <a:pt x="954481" y="907249"/>
                  </a:lnTo>
                  <a:lnTo>
                    <a:pt x="953350" y="909878"/>
                  </a:lnTo>
                  <a:lnTo>
                    <a:pt x="952804" y="911199"/>
                  </a:lnTo>
                  <a:lnTo>
                    <a:pt x="953262" y="911453"/>
                  </a:lnTo>
                  <a:lnTo>
                    <a:pt x="954214" y="911936"/>
                  </a:lnTo>
                  <a:lnTo>
                    <a:pt x="955649" y="909447"/>
                  </a:lnTo>
                  <a:lnTo>
                    <a:pt x="956398" y="908189"/>
                  </a:lnTo>
                  <a:close/>
                </a:path>
                <a:path w="1207770" h="1211579">
                  <a:moveTo>
                    <a:pt x="969454" y="825334"/>
                  </a:moveTo>
                  <a:lnTo>
                    <a:pt x="968883" y="824547"/>
                  </a:lnTo>
                  <a:lnTo>
                    <a:pt x="968565" y="823861"/>
                  </a:lnTo>
                  <a:lnTo>
                    <a:pt x="967816" y="823277"/>
                  </a:lnTo>
                  <a:lnTo>
                    <a:pt x="967155" y="823620"/>
                  </a:lnTo>
                  <a:lnTo>
                    <a:pt x="966711" y="823747"/>
                  </a:lnTo>
                  <a:lnTo>
                    <a:pt x="967041" y="824522"/>
                  </a:lnTo>
                  <a:lnTo>
                    <a:pt x="967333" y="825296"/>
                  </a:lnTo>
                  <a:lnTo>
                    <a:pt x="967765" y="826020"/>
                  </a:lnTo>
                  <a:lnTo>
                    <a:pt x="968654" y="825665"/>
                  </a:lnTo>
                  <a:lnTo>
                    <a:pt x="969454" y="825334"/>
                  </a:lnTo>
                  <a:close/>
                </a:path>
                <a:path w="1207770" h="1211579">
                  <a:moveTo>
                    <a:pt x="974242" y="822693"/>
                  </a:moveTo>
                  <a:lnTo>
                    <a:pt x="973937" y="822007"/>
                  </a:lnTo>
                  <a:lnTo>
                    <a:pt x="973709" y="821067"/>
                  </a:lnTo>
                  <a:lnTo>
                    <a:pt x="972883" y="821550"/>
                  </a:lnTo>
                  <a:lnTo>
                    <a:pt x="971981" y="821982"/>
                  </a:lnTo>
                  <a:lnTo>
                    <a:pt x="972235" y="822896"/>
                  </a:lnTo>
                  <a:lnTo>
                    <a:pt x="972705" y="823569"/>
                  </a:lnTo>
                  <a:lnTo>
                    <a:pt x="973099" y="824293"/>
                  </a:lnTo>
                  <a:lnTo>
                    <a:pt x="973493" y="823976"/>
                  </a:lnTo>
                  <a:lnTo>
                    <a:pt x="974166" y="823709"/>
                  </a:lnTo>
                  <a:lnTo>
                    <a:pt x="974191" y="823366"/>
                  </a:lnTo>
                  <a:lnTo>
                    <a:pt x="974242" y="822693"/>
                  </a:lnTo>
                  <a:close/>
                </a:path>
                <a:path w="1207770" h="1211579">
                  <a:moveTo>
                    <a:pt x="1018247" y="456692"/>
                  </a:moveTo>
                  <a:lnTo>
                    <a:pt x="1017282" y="455536"/>
                  </a:lnTo>
                  <a:lnTo>
                    <a:pt x="1016469" y="454113"/>
                  </a:lnTo>
                  <a:lnTo>
                    <a:pt x="1014463" y="452843"/>
                  </a:lnTo>
                  <a:lnTo>
                    <a:pt x="1013053" y="453288"/>
                  </a:lnTo>
                  <a:lnTo>
                    <a:pt x="1011910" y="453326"/>
                  </a:lnTo>
                  <a:lnTo>
                    <a:pt x="1012228" y="454469"/>
                  </a:lnTo>
                  <a:lnTo>
                    <a:pt x="1012202" y="456158"/>
                  </a:lnTo>
                  <a:lnTo>
                    <a:pt x="1012952" y="456615"/>
                  </a:lnTo>
                  <a:lnTo>
                    <a:pt x="1014260" y="457428"/>
                  </a:lnTo>
                  <a:lnTo>
                    <a:pt x="1016025" y="457479"/>
                  </a:lnTo>
                  <a:lnTo>
                    <a:pt x="1017612" y="457847"/>
                  </a:lnTo>
                  <a:lnTo>
                    <a:pt x="1018032" y="457073"/>
                  </a:lnTo>
                  <a:lnTo>
                    <a:pt x="1018247" y="456692"/>
                  </a:lnTo>
                  <a:close/>
                </a:path>
                <a:path w="1207770" h="1211579">
                  <a:moveTo>
                    <a:pt x="1021930" y="113322"/>
                  </a:moveTo>
                  <a:lnTo>
                    <a:pt x="1020483" y="112737"/>
                  </a:lnTo>
                  <a:lnTo>
                    <a:pt x="1019492" y="112280"/>
                  </a:lnTo>
                  <a:lnTo>
                    <a:pt x="1017447" y="111569"/>
                  </a:lnTo>
                  <a:lnTo>
                    <a:pt x="1016342" y="111277"/>
                  </a:lnTo>
                  <a:lnTo>
                    <a:pt x="1015276" y="110947"/>
                  </a:lnTo>
                  <a:lnTo>
                    <a:pt x="1014895" y="112268"/>
                  </a:lnTo>
                  <a:lnTo>
                    <a:pt x="1017193" y="112242"/>
                  </a:lnTo>
                  <a:lnTo>
                    <a:pt x="1018159" y="116179"/>
                  </a:lnTo>
                  <a:lnTo>
                    <a:pt x="1021930" y="113322"/>
                  </a:lnTo>
                  <a:close/>
                </a:path>
                <a:path w="1207770" h="1211579">
                  <a:moveTo>
                    <a:pt x="1059002" y="516737"/>
                  </a:moveTo>
                  <a:lnTo>
                    <a:pt x="1058964" y="514908"/>
                  </a:lnTo>
                  <a:lnTo>
                    <a:pt x="1055890" y="514311"/>
                  </a:lnTo>
                  <a:lnTo>
                    <a:pt x="1052804" y="512902"/>
                  </a:lnTo>
                  <a:lnTo>
                    <a:pt x="1049807" y="516572"/>
                  </a:lnTo>
                  <a:lnTo>
                    <a:pt x="1052880" y="516636"/>
                  </a:lnTo>
                  <a:lnTo>
                    <a:pt x="1059002" y="516737"/>
                  </a:lnTo>
                  <a:close/>
                </a:path>
                <a:path w="1207770" h="1211579">
                  <a:moveTo>
                    <a:pt x="1090739" y="802767"/>
                  </a:moveTo>
                  <a:lnTo>
                    <a:pt x="1090460" y="801585"/>
                  </a:lnTo>
                  <a:lnTo>
                    <a:pt x="1090536" y="799782"/>
                  </a:lnTo>
                  <a:lnTo>
                    <a:pt x="1088440" y="798487"/>
                  </a:lnTo>
                  <a:lnTo>
                    <a:pt x="1086612" y="798410"/>
                  </a:lnTo>
                  <a:lnTo>
                    <a:pt x="1084986" y="798042"/>
                  </a:lnTo>
                  <a:lnTo>
                    <a:pt x="1084326" y="798715"/>
                  </a:lnTo>
                  <a:lnTo>
                    <a:pt x="1083970" y="799058"/>
                  </a:lnTo>
                  <a:lnTo>
                    <a:pt x="1085100" y="800417"/>
                  </a:lnTo>
                  <a:lnTo>
                    <a:pt x="1086027" y="802068"/>
                  </a:lnTo>
                  <a:lnTo>
                    <a:pt x="1087424" y="803084"/>
                  </a:lnTo>
                  <a:lnTo>
                    <a:pt x="1088072" y="803579"/>
                  </a:lnTo>
                  <a:lnTo>
                    <a:pt x="1089596" y="802906"/>
                  </a:lnTo>
                  <a:lnTo>
                    <a:pt x="1090739" y="802767"/>
                  </a:lnTo>
                  <a:close/>
                </a:path>
                <a:path w="1207770" h="1211579">
                  <a:moveTo>
                    <a:pt x="1119200" y="792683"/>
                  </a:moveTo>
                  <a:lnTo>
                    <a:pt x="1114920" y="788555"/>
                  </a:lnTo>
                  <a:lnTo>
                    <a:pt x="1117600" y="786320"/>
                  </a:lnTo>
                  <a:lnTo>
                    <a:pt x="1114869" y="782866"/>
                  </a:lnTo>
                  <a:lnTo>
                    <a:pt x="1109040" y="785926"/>
                  </a:lnTo>
                  <a:lnTo>
                    <a:pt x="1108405" y="786739"/>
                  </a:lnTo>
                  <a:lnTo>
                    <a:pt x="1110856" y="792734"/>
                  </a:lnTo>
                  <a:lnTo>
                    <a:pt x="1113599" y="793826"/>
                  </a:lnTo>
                  <a:lnTo>
                    <a:pt x="1119200" y="792683"/>
                  </a:lnTo>
                  <a:close/>
                </a:path>
                <a:path w="1207770" h="1211579">
                  <a:moveTo>
                    <a:pt x="1196581" y="394208"/>
                  </a:moveTo>
                  <a:lnTo>
                    <a:pt x="1195984" y="392049"/>
                  </a:lnTo>
                  <a:lnTo>
                    <a:pt x="1192771" y="390055"/>
                  </a:lnTo>
                  <a:lnTo>
                    <a:pt x="1192834" y="392277"/>
                  </a:lnTo>
                  <a:lnTo>
                    <a:pt x="1192936" y="396646"/>
                  </a:lnTo>
                  <a:lnTo>
                    <a:pt x="1194689" y="396646"/>
                  </a:lnTo>
                  <a:lnTo>
                    <a:pt x="1196581" y="394208"/>
                  </a:lnTo>
                  <a:close/>
                </a:path>
                <a:path w="1207770" h="1211579">
                  <a:moveTo>
                    <a:pt x="1207554" y="277634"/>
                  </a:moveTo>
                  <a:lnTo>
                    <a:pt x="1207287" y="273621"/>
                  </a:lnTo>
                  <a:lnTo>
                    <a:pt x="1206347" y="272440"/>
                  </a:lnTo>
                  <a:lnTo>
                    <a:pt x="1205484" y="271780"/>
                  </a:lnTo>
                  <a:lnTo>
                    <a:pt x="1205153" y="271551"/>
                  </a:lnTo>
                  <a:lnTo>
                    <a:pt x="1203540" y="272542"/>
                  </a:lnTo>
                  <a:lnTo>
                    <a:pt x="1202182" y="274472"/>
                  </a:lnTo>
                  <a:lnTo>
                    <a:pt x="1201775" y="275920"/>
                  </a:lnTo>
                  <a:lnTo>
                    <a:pt x="1201039" y="277672"/>
                  </a:lnTo>
                  <a:lnTo>
                    <a:pt x="1205560" y="278638"/>
                  </a:lnTo>
                  <a:lnTo>
                    <a:pt x="1207554" y="2776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62">
              <a:extLst>
                <a:ext uri="{FF2B5EF4-FFF2-40B4-BE49-F238E27FC236}">
                  <a16:creationId xmlns:a16="http://schemas.microsoft.com/office/drawing/2014/main" id="{61F26AEF-8B1C-0E5C-EA92-8146BAA60941}"/>
                </a:ext>
              </a:extLst>
            </p:cNvPr>
            <p:cNvSpPr/>
            <p:nvPr/>
          </p:nvSpPr>
          <p:spPr>
            <a:xfrm>
              <a:off x="3785901" y="3714673"/>
              <a:ext cx="759711" cy="654794"/>
            </a:xfrm>
            <a:custGeom>
              <a:avLst/>
              <a:gdLst/>
              <a:ahLst/>
              <a:cxnLst/>
              <a:rect l="l" t="t" r="r" b="b"/>
              <a:pathLst>
                <a:path w="976629" h="957579">
                  <a:moveTo>
                    <a:pt x="4800" y="279082"/>
                  </a:moveTo>
                  <a:lnTo>
                    <a:pt x="3771" y="277926"/>
                  </a:lnTo>
                  <a:lnTo>
                    <a:pt x="2730" y="276720"/>
                  </a:lnTo>
                  <a:lnTo>
                    <a:pt x="0" y="278460"/>
                  </a:lnTo>
                  <a:lnTo>
                    <a:pt x="1879" y="279260"/>
                  </a:lnTo>
                  <a:lnTo>
                    <a:pt x="3035" y="279768"/>
                  </a:lnTo>
                  <a:lnTo>
                    <a:pt x="4203" y="280263"/>
                  </a:lnTo>
                  <a:lnTo>
                    <a:pt x="4381" y="279869"/>
                  </a:lnTo>
                  <a:lnTo>
                    <a:pt x="4610" y="279476"/>
                  </a:lnTo>
                  <a:lnTo>
                    <a:pt x="4800" y="279082"/>
                  </a:lnTo>
                  <a:close/>
                </a:path>
                <a:path w="976629" h="957579">
                  <a:moveTo>
                    <a:pt x="30149" y="672465"/>
                  </a:moveTo>
                  <a:lnTo>
                    <a:pt x="28435" y="670407"/>
                  </a:lnTo>
                  <a:lnTo>
                    <a:pt x="27559" y="669378"/>
                  </a:lnTo>
                  <a:lnTo>
                    <a:pt x="27254" y="669658"/>
                  </a:lnTo>
                  <a:lnTo>
                    <a:pt x="26606" y="670204"/>
                  </a:lnTo>
                  <a:lnTo>
                    <a:pt x="27381" y="671245"/>
                  </a:lnTo>
                  <a:lnTo>
                    <a:pt x="28130" y="672287"/>
                  </a:lnTo>
                  <a:lnTo>
                    <a:pt x="28892" y="673341"/>
                  </a:lnTo>
                  <a:lnTo>
                    <a:pt x="29718" y="672757"/>
                  </a:lnTo>
                  <a:lnTo>
                    <a:pt x="30149" y="672465"/>
                  </a:lnTo>
                  <a:close/>
                </a:path>
                <a:path w="976629" h="957579">
                  <a:moveTo>
                    <a:pt x="72453" y="491629"/>
                  </a:moveTo>
                  <a:lnTo>
                    <a:pt x="71450" y="489889"/>
                  </a:lnTo>
                  <a:lnTo>
                    <a:pt x="71107" y="487476"/>
                  </a:lnTo>
                  <a:lnTo>
                    <a:pt x="68008" y="486829"/>
                  </a:lnTo>
                  <a:lnTo>
                    <a:pt x="68783" y="489661"/>
                  </a:lnTo>
                  <a:lnTo>
                    <a:pt x="69481" y="491642"/>
                  </a:lnTo>
                  <a:lnTo>
                    <a:pt x="72453" y="491629"/>
                  </a:lnTo>
                  <a:close/>
                </a:path>
                <a:path w="976629" h="957579">
                  <a:moveTo>
                    <a:pt x="102908" y="744639"/>
                  </a:moveTo>
                  <a:lnTo>
                    <a:pt x="100901" y="743546"/>
                  </a:lnTo>
                  <a:lnTo>
                    <a:pt x="98806" y="746544"/>
                  </a:lnTo>
                  <a:lnTo>
                    <a:pt x="101841" y="747826"/>
                  </a:lnTo>
                  <a:lnTo>
                    <a:pt x="101942" y="746366"/>
                  </a:lnTo>
                  <a:lnTo>
                    <a:pt x="102908" y="744639"/>
                  </a:lnTo>
                  <a:close/>
                </a:path>
                <a:path w="976629" h="957579">
                  <a:moveTo>
                    <a:pt x="116738" y="292227"/>
                  </a:moveTo>
                  <a:lnTo>
                    <a:pt x="115570" y="291820"/>
                  </a:lnTo>
                  <a:lnTo>
                    <a:pt x="114414" y="291401"/>
                  </a:lnTo>
                  <a:lnTo>
                    <a:pt x="113245" y="290969"/>
                  </a:lnTo>
                  <a:lnTo>
                    <a:pt x="112915" y="291973"/>
                  </a:lnTo>
                  <a:lnTo>
                    <a:pt x="112737" y="292455"/>
                  </a:lnTo>
                  <a:lnTo>
                    <a:pt x="113906" y="292874"/>
                  </a:lnTo>
                  <a:lnTo>
                    <a:pt x="115062" y="293293"/>
                  </a:lnTo>
                  <a:lnTo>
                    <a:pt x="116230" y="293700"/>
                  </a:lnTo>
                  <a:lnTo>
                    <a:pt x="116408" y="293204"/>
                  </a:lnTo>
                  <a:lnTo>
                    <a:pt x="116586" y="292722"/>
                  </a:lnTo>
                  <a:lnTo>
                    <a:pt x="116738" y="292227"/>
                  </a:lnTo>
                  <a:close/>
                </a:path>
                <a:path w="976629" h="957579">
                  <a:moveTo>
                    <a:pt x="135877" y="420268"/>
                  </a:moveTo>
                  <a:lnTo>
                    <a:pt x="132778" y="418401"/>
                  </a:lnTo>
                  <a:lnTo>
                    <a:pt x="130924" y="420903"/>
                  </a:lnTo>
                  <a:lnTo>
                    <a:pt x="135877" y="420268"/>
                  </a:lnTo>
                  <a:close/>
                </a:path>
                <a:path w="976629" h="957579">
                  <a:moveTo>
                    <a:pt x="138557" y="803960"/>
                  </a:moveTo>
                  <a:lnTo>
                    <a:pt x="137414" y="803694"/>
                  </a:lnTo>
                  <a:lnTo>
                    <a:pt x="136283" y="803427"/>
                  </a:lnTo>
                  <a:lnTo>
                    <a:pt x="135140" y="803148"/>
                  </a:lnTo>
                  <a:lnTo>
                    <a:pt x="135026" y="803605"/>
                  </a:lnTo>
                  <a:lnTo>
                    <a:pt x="134924" y="804062"/>
                  </a:lnTo>
                  <a:lnTo>
                    <a:pt x="134785" y="804519"/>
                  </a:lnTo>
                  <a:lnTo>
                    <a:pt x="135991" y="804710"/>
                  </a:lnTo>
                  <a:lnTo>
                    <a:pt x="137147" y="804875"/>
                  </a:lnTo>
                  <a:lnTo>
                    <a:pt x="138328" y="805065"/>
                  </a:lnTo>
                  <a:lnTo>
                    <a:pt x="138404" y="804672"/>
                  </a:lnTo>
                  <a:lnTo>
                    <a:pt x="138557" y="803960"/>
                  </a:lnTo>
                  <a:close/>
                </a:path>
                <a:path w="976629" h="957579">
                  <a:moveTo>
                    <a:pt x="152463" y="805357"/>
                  </a:moveTo>
                  <a:lnTo>
                    <a:pt x="152082" y="804583"/>
                  </a:lnTo>
                  <a:lnTo>
                    <a:pt x="151815" y="803643"/>
                  </a:lnTo>
                  <a:lnTo>
                    <a:pt x="150926" y="802805"/>
                  </a:lnTo>
                  <a:lnTo>
                    <a:pt x="149974" y="803236"/>
                  </a:lnTo>
                  <a:lnTo>
                    <a:pt x="148704" y="803452"/>
                  </a:lnTo>
                  <a:lnTo>
                    <a:pt x="149593" y="804646"/>
                  </a:lnTo>
                  <a:lnTo>
                    <a:pt x="149974" y="805522"/>
                  </a:lnTo>
                  <a:lnTo>
                    <a:pt x="150660" y="805942"/>
                  </a:lnTo>
                  <a:lnTo>
                    <a:pt x="151015" y="806170"/>
                  </a:lnTo>
                  <a:lnTo>
                    <a:pt x="151853" y="805573"/>
                  </a:lnTo>
                  <a:lnTo>
                    <a:pt x="152463" y="805357"/>
                  </a:lnTo>
                  <a:close/>
                </a:path>
                <a:path w="976629" h="957579">
                  <a:moveTo>
                    <a:pt x="154343" y="557669"/>
                  </a:moveTo>
                  <a:lnTo>
                    <a:pt x="151130" y="555650"/>
                  </a:lnTo>
                  <a:lnTo>
                    <a:pt x="150558" y="556577"/>
                  </a:lnTo>
                  <a:lnTo>
                    <a:pt x="150304" y="557060"/>
                  </a:lnTo>
                  <a:lnTo>
                    <a:pt x="150837" y="557530"/>
                  </a:lnTo>
                  <a:lnTo>
                    <a:pt x="151307" y="558139"/>
                  </a:lnTo>
                  <a:lnTo>
                    <a:pt x="152476" y="558749"/>
                  </a:lnTo>
                  <a:lnTo>
                    <a:pt x="153200" y="558685"/>
                  </a:lnTo>
                  <a:lnTo>
                    <a:pt x="153835" y="558774"/>
                  </a:lnTo>
                  <a:lnTo>
                    <a:pt x="154012" y="558406"/>
                  </a:lnTo>
                  <a:lnTo>
                    <a:pt x="154178" y="558038"/>
                  </a:lnTo>
                  <a:lnTo>
                    <a:pt x="154343" y="557669"/>
                  </a:lnTo>
                  <a:close/>
                </a:path>
                <a:path w="976629" h="957579">
                  <a:moveTo>
                    <a:pt x="155994" y="192532"/>
                  </a:moveTo>
                  <a:lnTo>
                    <a:pt x="154609" y="190017"/>
                  </a:lnTo>
                  <a:lnTo>
                    <a:pt x="153949" y="188785"/>
                  </a:lnTo>
                  <a:lnTo>
                    <a:pt x="152971" y="189433"/>
                  </a:lnTo>
                  <a:lnTo>
                    <a:pt x="152476" y="189738"/>
                  </a:lnTo>
                  <a:lnTo>
                    <a:pt x="153238" y="190817"/>
                  </a:lnTo>
                  <a:lnTo>
                    <a:pt x="153987" y="191922"/>
                  </a:lnTo>
                  <a:lnTo>
                    <a:pt x="154851" y="193027"/>
                  </a:lnTo>
                  <a:lnTo>
                    <a:pt x="155371" y="192773"/>
                  </a:lnTo>
                  <a:lnTo>
                    <a:pt x="155994" y="192532"/>
                  </a:lnTo>
                  <a:close/>
                </a:path>
                <a:path w="976629" h="957579">
                  <a:moveTo>
                    <a:pt x="171805" y="366991"/>
                  </a:moveTo>
                  <a:lnTo>
                    <a:pt x="171411" y="366890"/>
                  </a:lnTo>
                  <a:lnTo>
                    <a:pt x="170992" y="366763"/>
                  </a:lnTo>
                  <a:lnTo>
                    <a:pt x="170586" y="366649"/>
                  </a:lnTo>
                  <a:lnTo>
                    <a:pt x="170192" y="367804"/>
                  </a:lnTo>
                  <a:lnTo>
                    <a:pt x="169722" y="368947"/>
                  </a:lnTo>
                  <a:lnTo>
                    <a:pt x="169443" y="370128"/>
                  </a:lnTo>
                  <a:lnTo>
                    <a:pt x="169405" y="370332"/>
                  </a:lnTo>
                  <a:lnTo>
                    <a:pt x="170129" y="370700"/>
                  </a:lnTo>
                  <a:lnTo>
                    <a:pt x="170815" y="371259"/>
                  </a:lnTo>
                  <a:lnTo>
                    <a:pt x="171196" y="369595"/>
                  </a:lnTo>
                  <a:lnTo>
                    <a:pt x="171805" y="366991"/>
                  </a:lnTo>
                  <a:close/>
                </a:path>
                <a:path w="976629" h="957579">
                  <a:moveTo>
                    <a:pt x="180416" y="816140"/>
                  </a:moveTo>
                  <a:lnTo>
                    <a:pt x="179755" y="814933"/>
                  </a:lnTo>
                  <a:lnTo>
                    <a:pt x="179260" y="814806"/>
                  </a:lnTo>
                  <a:lnTo>
                    <a:pt x="177368" y="814285"/>
                  </a:lnTo>
                  <a:lnTo>
                    <a:pt x="176479" y="815428"/>
                  </a:lnTo>
                  <a:lnTo>
                    <a:pt x="176237" y="817359"/>
                  </a:lnTo>
                  <a:lnTo>
                    <a:pt x="177876" y="818553"/>
                  </a:lnTo>
                  <a:lnTo>
                    <a:pt x="179362" y="818654"/>
                  </a:lnTo>
                  <a:lnTo>
                    <a:pt x="180263" y="816546"/>
                  </a:lnTo>
                  <a:lnTo>
                    <a:pt x="180416" y="816140"/>
                  </a:lnTo>
                  <a:close/>
                </a:path>
                <a:path w="976629" h="957579">
                  <a:moveTo>
                    <a:pt x="181063" y="221361"/>
                  </a:moveTo>
                  <a:lnTo>
                    <a:pt x="178015" y="222554"/>
                  </a:lnTo>
                  <a:lnTo>
                    <a:pt x="176491" y="223126"/>
                  </a:lnTo>
                  <a:lnTo>
                    <a:pt x="178676" y="224129"/>
                  </a:lnTo>
                  <a:lnTo>
                    <a:pt x="180225" y="223583"/>
                  </a:lnTo>
                  <a:lnTo>
                    <a:pt x="181063" y="221361"/>
                  </a:lnTo>
                  <a:close/>
                </a:path>
                <a:path w="976629" h="957579">
                  <a:moveTo>
                    <a:pt x="184175" y="755154"/>
                  </a:moveTo>
                  <a:lnTo>
                    <a:pt x="183553" y="754189"/>
                  </a:lnTo>
                  <a:lnTo>
                    <a:pt x="183121" y="752690"/>
                  </a:lnTo>
                  <a:lnTo>
                    <a:pt x="181889" y="753910"/>
                  </a:lnTo>
                  <a:lnTo>
                    <a:pt x="180886" y="754507"/>
                  </a:lnTo>
                  <a:lnTo>
                    <a:pt x="180632" y="755332"/>
                  </a:lnTo>
                  <a:lnTo>
                    <a:pt x="180467" y="755904"/>
                  </a:lnTo>
                  <a:lnTo>
                    <a:pt x="181279" y="756780"/>
                  </a:lnTo>
                  <a:lnTo>
                    <a:pt x="181686" y="757555"/>
                  </a:lnTo>
                  <a:lnTo>
                    <a:pt x="182460" y="756932"/>
                  </a:lnTo>
                  <a:lnTo>
                    <a:pt x="183476" y="756450"/>
                  </a:lnTo>
                  <a:lnTo>
                    <a:pt x="183896" y="755637"/>
                  </a:lnTo>
                  <a:lnTo>
                    <a:pt x="184175" y="755154"/>
                  </a:lnTo>
                  <a:close/>
                </a:path>
                <a:path w="976629" h="957579">
                  <a:moveTo>
                    <a:pt x="186486" y="835787"/>
                  </a:moveTo>
                  <a:lnTo>
                    <a:pt x="186194" y="835317"/>
                  </a:lnTo>
                  <a:lnTo>
                    <a:pt x="185915" y="834847"/>
                  </a:lnTo>
                  <a:lnTo>
                    <a:pt x="185623" y="834390"/>
                  </a:lnTo>
                  <a:lnTo>
                    <a:pt x="184099" y="835063"/>
                  </a:lnTo>
                  <a:lnTo>
                    <a:pt x="181813" y="834758"/>
                  </a:lnTo>
                  <a:lnTo>
                    <a:pt x="181648" y="838669"/>
                  </a:lnTo>
                  <a:lnTo>
                    <a:pt x="185115" y="836599"/>
                  </a:lnTo>
                  <a:lnTo>
                    <a:pt x="186486" y="835787"/>
                  </a:lnTo>
                  <a:close/>
                </a:path>
                <a:path w="976629" h="957579">
                  <a:moveTo>
                    <a:pt x="210312" y="31546"/>
                  </a:moveTo>
                  <a:lnTo>
                    <a:pt x="210146" y="31089"/>
                  </a:lnTo>
                  <a:lnTo>
                    <a:pt x="209842" y="30162"/>
                  </a:lnTo>
                  <a:lnTo>
                    <a:pt x="209207" y="29641"/>
                  </a:lnTo>
                  <a:lnTo>
                    <a:pt x="208648" y="28930"/>
                  </a:lnTo>
                  <a:lnTo>
                    <a:pt x="207911" y="28727"/>
                  </a:lnTo>
                  <a:lnTo>
                    <a:pt x="207568" y="28613"/>
                  </a:lnTo>
                  <a:lnTo>
                    <a:pt x="206921" y="29476"/>
                  </a:lnTo>
                  <a:lnTo>
                    <a:pt x="206438" y="29921"/>
                  </a:lnTo>
                  <a:lnTo>
                    <a:pt x="206997" y="30518"/>
                  </a:lnTo>
                  <a:lnTo>
                    <a:pt x="207454" y="31343"/>
                  </a:lnTo>
                  <a:lnTo>
                    <a:pt x="208724" y="31927"/>
                  </a:lnTo>
                  <a:lnTo>
                    <a:pt x="209575" y="31597"/>
                  </a:lnTo>
                  <a:lnTo>
                    <a:pt x="210312" y="31546"/>
                  </a:lnTo>
                  <a:close/>
                </a:path>
                <a:path w="976629" h="957579">
                  <a:moveTo>
                    <a:pt x="263613" y="336423"/>
                  </a:moveTo>
                  <a:lnTo>
                    <a:pt x="263423" y="335940"/>
                  </a:lnTo>
                  <a:lnTo>
                    <a:pt x="263207" y="335470"/>
                  </a:lnTo>
                  <a:lnTo>
                    <a:pt x="263004" y="334987"/>
                  </a:lnTo>
                  <a:lnTo>
                    <a:pt x="261874" y="335521"/>
                  </a:lnTo>
                  <a:lnTo>
                    <a:pt x="260731" y="336042"/>
                  </a:lnTo>
                  <a:lnTo>
                    <a:pt x="259588" y="336575"/>
                  </a:lnTo>
                  <a:lnTo>
                    <a:pt x="259842" y="337273"/>
                  </a:lnTo>
                  <a:lnTo>
                    <a:pt x="259994" y="337604"/>
                  </a:lnTo>
                  <a:lnTo>
                    <a:pt x="261200" y="337210"/>
                  </a:lnTo>
                  <a:lnTo>
                    <a:pt x="263613" y="336423"/>
                  </a:lnTo>
                  <a:close/>
                </a:path>
                <a:path w="976629" h="957579">
                  <a:moveTo>
                    <a:pt x="269176" y="190157"/>
                  </a:moveTo>
                  <a:lnTo>
                    <a:pt x="266674" y="191300"/>
                  </a:lnTo>
                  <a:lnTo>
                    <a:pt x="266001" y="192316"/>
                  </a:lnTo>
                  <a:lnTo>
                    <a:pt x="266890" y="194030"/>
                  </a:lnTo>
                  <a:lnTo>
                    <a:pt x="267017" y="194284"/>
                  </a:lnTo>
                  <a:lnTo>
                    <a:pt x="267512" y="194360"/>
                  </a:lnTo>
                  <a:lnTo>
                    <a:pt x="268122" y="194652"/>
                  </a:lnTo>
                  <a:lnTo>
                    <a:pt x="269176" y="190157"/>
                  </a:lnTo>
                  <a:close/>
                </a:path>
                <a:path w="976629" h="957579">
                  <a:moveTo>
                    <a:pt x="292265" y="866825"/>
                  </a:moveTo>
                  <a:lnTo>
                    <a:pt x="292125" y="865149"/>
                  </a:lnTo>
                  <a:lnTo>
                    <a:pt x="292011" y="864019"/>
                  </a:lnTo>
                  <a:lnTo>
                    <a:pt x="291922" y="862888"/>
                  </a:lnTo>
                  <a:lnTo>
                    <a:pt x="291388" y="862939"/>
                  </a:lnTo>
                  <a:lnTo>
                    <a:pt x="290855" y="862990"/>
                  </a:lnTo>
                  <a:lnTo>
                    <a:pt x="290322" y="863015"/>
                  </a:lnTo>
                  <a:lnTo>
                    <a:pt x="289280" y="864450"/>
                  </a:lnTo>
                  <a:lnTo>
                    <a:pt x="289331" y="865657"/>
                  </a:lnTo>
                  <a:lnTo>
                    <a:pt x="292265" y="866825"/>
                  </a:lnTo>
                  <a:close/>
                </a:path>
                <a:path w="976629" h="957579">
                  <a:moveTo>
                    <a:pt x="312470" y="869924"/>
                  </a:moveTo>
                  <a:lnTo>
                    <a:pt x="309829" y="870978"/>
                  </a:lnTo>
                  <a:lnTo>
                    <a:pt x="309575" y="872324"/>
                  </a:lnTo>
                  <a:lnTo>
                    <a:pt x="311378" y="874585"/>
                  </a:lnTo>
                  <a:lnTo>
                    <a:pt x="311848" y="872566"/>
                  </a:lnTo>
                  <a:lnTo>
                    <a:pt x="312470" y="869924"/>
                  </a:lnTo>
                  <a:close/>
                </a:path>
                <a:path w="976629" h="957579">
                  <a:moveTo>
                    <a:pt x="320408" y="440626"/>
                  </a:moveTo>
                  <a:lnTo>
                    <a:pt x="319963" y="439788"/>
                  </a:lnTo>
                  <a:lnTo>
                    <a:pt x="319709" y="438619"/>
                  </a:lnTo>
                  <a:lnTo>
                    <a:pt x="318541" y="439381"/>
                  </a:lnTo>
                  <a:lnTo>
                    <a:pt x="317792" y="439724"/>
                  </a:lnTo>
                  <a:lnTo>
                    <a:pt x="317309" y="440309"/>
                  </a:lnTo>
                  <a:lnTo>
                    <a:pt x="317182" y="440448"/>
                  </a:lnTo>
                  <a:lnTo>
                    <a:pt x="317893" y="441744"/>
                  </a:lnTo>
                  <a:lnTo>
                    <a:pt x="318909" y="441858"/>
                  </a:lnTo>
                  <a:lnTo>
                    <a:pt x="319786" y="441439"/>
                  </a:lnTo>
                  <a:lnTo>
                    <a:pt x="320167" y="440931"/>
                  </a:lnTo>
                  <a:lnTo>
                    <a:pt x="320408" y="440626"/>
                  </a:lnTo>
                  <a:close/>
                </a:path>
                <a:path w="976629" h="957579">
                  <a:moveTo>
                    <a:pt x="348729" y="265684"/>
                  </a:moveTo>
                  <a:lnTo>
                    <a:pt x="348576" y="265036"/>
                  </a:lnTo>
                  <a:lnTo>
                    <a:pt x="348526" y="264401"/>
                  </a:lnTo>
                  <a:lnTo>
                    <a:pt x="347865" y="265176"/>
                  </a:lnTo>
                  <a:lnTo>
                    <a:pt x="347167" y="265925"/>
                  </a:lnTo>
                  <a:lnTo>
                    <a:pt x="346481" y="266700"/>
                  </a:lnTo>
                  <a:lnTo>
                    <a:pt x="346875" y="266966"/>
                  </a:lnTo>
                  <a:lnTo>
                    <a:pt x="347256" y="267195"/>
                  </a:lnTo>
                  <a:lnTo>
                    <a:pt x="347649" y="267474"/>
                  </a:lnTo>
                  <a:lnTo>
                    <a:pt x="347992" y="267068"/>
                  </a:lnTo>
                  <a:lnTo>
                    <a:pt x="348475" y="266738"/>
                  </a:lnTo>
                  <a:lnTo>
                    <a:pt x="348589" y="266280"/>
                  </a:lnTo>
                  <a:lnTo>
                    <a:pt x="348729" y="265684"/>
                  </a:lnTo>
                  <a:close/>
                </a:path>
                <a:path w="976629" h="957579">
                  <a:moveTo>
                    <a:pt x="349897" y="896975"/>
                  </a:moveTo>
                  <a:lnTo>
                    <a:pt x="349427" y="896251"/>
                  </a:lnTo>
                  <a:lnTo>
                    <a:pt x="349084" y="895464"/>
                  </a:lnTo>
                  <a:lnTo>
                    <a:pt x="348894" y="895489"/>
                  </a:lnTo>
                  <a:lnTo>
                    <a:pt x="348107" y="895667"/>
                  </a:lnTo>
                  <a:lnTo>
                    <a:pt x="347370" y="896086"/>
                  </a:lnTo>
                  <a:lnTo>
                    <a:pt x="346608" y="896404"/>
                  </a:lnTo>
                  <a:lnTo>
                    <a:pt x="346887" y="896962"/>
                  </a:lnTo>
                  <a:lnTo>
                    <a:pt x="347243" y="897991"/>
                  </a:lnTo>
                  <a:lnTo>
                    <a:pt x="347446" y="897953"/>
                  </a:lnTo>
                  <a:lnTo>
                    <a:pt x="348234" y="897864"/>
                  </a:lnTo>
                  <a:lnTo>
                    <a:pt x="348945" y="897394"/>
                  </a:lnTo>
                  <a:lnTo>
                    <a:pt x="349897" y="896975"/>
                  </a:lnTo>
                  <a:close/>
                </a:path>
                <a:path w="976629" h="957579">
                  <a:moveTo>
                    <a:pt x="349961" y="129108"/>
                  </a:moveTo>
                  <a:lnTo>
                    <a:pt x="347332" y="128905"/>
                  </a:lnTo>
                  <a:lnTo>
                    <a:pt x="346202" y="129781"/>
                  </a:lnTo>
                  <a:lnTo>
                    <a:pt x="346125" y="132194"/>
                  </a:lnTo>
                  <a:lnTo>
                    <a:pt x="348869" y="133057"/>
                  </a:lnTo>
                  <a:lnTo>
                    <a:pt x="349669" y="131876"/>
                  </a:lnTo>
                  <a:lnTo>
                    <a:pt x="349961" y="129108"/>
                  </a:lnTo>
                  <a:close/>
                </a:path>
                <a:path w="976629" h="957579">
                  <a:moveTo>
                    <a:pt x="355409" y="711885"/>
                  </a:moveTo>
                  <a:lnTo>
                    <a:pt x="355346" y="711581"/>
                  </a:lnTo>
                  <a:lnTo>
                    <a:pt x="355092" y="709930"/>
                  </a:lnTo>
                  <a:lnTo>
                    <a:pt x="354317" y="708825"/>
                  </a:lnTo>
                  <a:lnTo>
                    <a:pt x="352120" y="709752"/>
                  </a:lnTo>
                  <a:lnTo>
                    <a:pt x="352234" y="711212"/>
                  </a:lnTo>
                  <a:lnTo>
                    <a:pt x="352158" y="712711"/>
                  </a:lnTo>
                  <a:lnTo>
                    <a:pt x="354317" y="712647"/>
                  </a:lnTo>
                  <a:lnTo>
                    <a:pt x="354698" y="712609"/>
                  </a:lnTo>
                  <a:lnTo>
                    <a:pt x="355409" y="711885"/>
                  </a:lnTo>
                  <a:close/>
                </a:path>
                <a:path w="976629" h="957579">
                  <a:moveTo>
                    <a:pt x="363067" y="83070"/>
                  </a:moveTo>
                  <a:lnTo>
                    <a:pt x="362432" y="82423"/>
                  </a:lnTo>
                  <a:lnTo>
                    <a:pt x="361924" y="81686"/>
                  </a:lnTo>
                  <a:lnTo>
                    <a:pt x="361238" y="82537"/>
                  </a:lnTo>
                  <a:lnTo>
                    <a:pt x="360629" y="83146"/>
                  </a:lnTo>
                  <a:lnTo>
                    <a:pt x="360222" y="83858"/>
                  </a:lnTo>
                  <a:lnTo>
                    <a:pt x="360159" y="84010"/>
                  </a:lnTo>
                  <a:lnTo>
                    <a:pt x="360870" y="84582"/>
                  </a:lnTo>
                  <a:lnTo>
                    <a:pt x="361226" y="84963"/>
                  </a:lnTo>
                  <a:lnTo>
                    <a:pt x="361835" y="84391"/>
                  </a:lnTo>
                  <a:lnTo>
                    <a:pt x="362496" y="83883"/>
                  </a:lnTo>
                  <a:lnTo>
                    <a:pt x="363067" y="83070"/>
                  </a:lnTo>
                  <a:close/>
                </a:path>
                <a:path w="976629" h="957579">
                  <a:moveTo>
                    <a:pt x="367919" y="578256"/>
                  </a:moveTo>
                  <a:lnTo>
                    <a:pt x="367550" y="577202"/>
                  </a:lnTo>
                  <a:lnTo>
                    <a:pt x="366699" y="575271"/>
                  </a:lnTo>
                  <a:lnTo>
                    <a:pt x="366141" y="575627"/>
                  </a:lnTo>
                  <a:lnTo>
                    <a:pt x="365569" y="575970"/>
                  </a:lnTo>
                  <a:lnTo>
                    <a:pt x="365023" y="576338"/>
                  </a:lnTo>
                  <a:lnTo>
                    <a:pt x="365709" y="577151"/>
                  </a:lnTo>
                  <a:lnTo>
                    <a:pt x="366369" y="577964"/>
                  </a:lnTo>
                  <a:lnTo>
                    <a:pt x="367080" y="578726"/>
                  </a:lnTo>
                  <a:lnTo>
                    <a:pt x="367919" y="578256"/>
                  </a:lnTo>
                  <a:close/>
                </a:path>
                <a:path w="976629" h="957579">
                  <a:moveTo>
                    <a:pt x="390372" y="415239"/>
                  </a:moveTo>
                  <a:lnTo>
                    <a:pt x="387667" y="416877"/>
                  </a:lnTo>
                  <a:lnTo>
                    <a:pt x="387108" y="418007"/>
                  </a:lnTo>
                  <a:lnTo>
                    <a:pt x="388366" y="419481"/>
                  </a:lnTo>
                  <a:lnTo>
                    <a:pt x="388543" y="419722"/>
                  </a:lnTo>
                  <a:lnTo>
                    <a:pt x="389712" y="419633"/>
                  </a:lnTo>
                  <a:lnTo>
                    <a:pt x="389966" y="418465"/>
                  </a:lnTo>
                  <a:lnTo>
                    <a:pt x="390093" y="417347"/>
                  </a:lnTo>
                  <a:lnTo>
                    <a:pt x="390372" y="415239"/>
                  </a:lnTo>
                  <a:close/>
                </a:path>
                <a:path w="976629" h="957579">
                  <a:moveTo>
                    <a:pt x="399072" y="95250"/>
                  </a:moveTo>
                  <a:lnTo>
                    <a:pt x="395287" y="98894"/>
                  </a:lnTo>
                  <a:lnTo>
                    <a:pt x="396354" y="101688"/>
                  </a:lnTo>
                  <a:lnTo>
                    <a:pt x="397205" y="99618"/>
                  </a:lnTo>
                  <a:lnTo>
                    <a:pt x="397941" y="97929"/>
                  </a:lnTo>
                  <a:lnTo>
                    <a:pt x="399072" y="95250"/>
                  </a:lnTo>
                  <a:close/>
                </a:path>
                <a:path w="976629" h="957579">
                  <a:moveTo>
                    <a:pt x="420141" y="490423"/>
                  </a:moveTo>
                  <a:lnTo>
                    <a:pt x="418515" y="491744"/>
                  </a:lnTo>
                  <a:lnTo>
                    <a:pt x="417385" y="492620"/>
                  </a:lnTo>
                  <a:lnTo>
                    <a:pt x="416280" y="493509"/>
                  </a:lnTo>
                  <a:lnTo>
                    <a:pt x="419760" y="493433"/>
                  </a:lnTo>
                  <a:lnTo>
                    <a:pt x="420141" y="490423"/>
                  </a:lnTo>
                  <a:close/>
                </a:path>
                <a:path w="976629" h="957579">
                  <a:moveTo>
                    <a:pt x="428447" y="221157"/>
                  </a:moveTo>
                  <a:lnTo>
                    <a:pt x="425297" y="221526"/>
                  </a:lnTo>
                  <a:lnTo>
                    <a:pt x="423392" y="221754"/>
                  </a:lnTo>
                  <a:lnTo>
                    <a:pt x="425551" y="224904"/>
                  </a:lnTo>
                  <a:lnTo>
                    <a:pt x="427062" y="223075"/>
                  </a:lnTo>
                  <a:lnTo>
                    <a:pt x="428447" y="221157"/>
                  </a:lnTo>
                  <a:close/>
                </a:path>
                <a:path w="976629" h="957579">
                  <a:moveTo>
                    <a:pt x="433235" y="574141"/>
                  </a:moveTo>
                  <a:lnTo>
                    <a:pt x="432015" y="573189"/>
                  </a:lnTo>
                  <a:lnTo>
                    <a:pt x="431355" y="572541"/>
                  </a:lnTo>
                  <a:lnTo>
                    <a:pt x="430580" y="572122"/>
                  </a:lnTo>
                  <a:lnTo>
                    <a:pt x="430250" y="571944"/>
                  </a:lnTo>
                  <a:lnTo>
                    <a:pt x="429628" y="572236"/>
                  </a:lnTo>
                  <a:lnTo>
                    <a:pt x="428840" y="572350"/>
                  </a:lnTo>
                  <a:lnTo>
                    <a:pt x="429234" y="574725"/>
                  </a:lnTo>
                  <a:lnTo>
                    <a:pt x="430466" y="574954"/>
                  </a:lnTo>
                  <a:lnTo>
                    <a:pt x="433235" y="574141"/>
                  </a:lnTo>
                  <a:close/>
                </a:path>
                <a:path w="976629" h="957579">
                  <a:moveTo>
                    <a:pt x="464566" y="244475"/>
                  </a:moveTo>
                  <a:lnTo>
                    <a:pt x="464146" y="243103"/>
                  </a:lnTo>
                  <a:lnTo>
                    <a:pt x="463715" y="241744"/>
                  </a:lnTo>
                  <a:lnTo>
                    <a:pt x="463296" y="240385"/>
                  </a:lnTo>
                  <a:lnTo>
                    <a:pt x="462635" y="240576"/>
                  </a:lnTo>
                  <a:lnTo>
                    <a:pt x="462292" y="240677"/>
                  </a:lnTo>
                  <a:lnTo>
                    <a:pt x="463486" y="244792"/>
                  </a:lnTo>
                  <a:lnTo>
                    <a:pt x="463854" y="244690"/>
                  </a:lnTo>
                  <a:lnTo>
                    <a:pt x="464197" y="244576"/>
                  </a:lnTo>
                  <a:lnTo>
                    <a:pt x="464566" y="244475"/>
                  </a:lnTo>
                  <a:close/>
                </a:path>
                <a:path w="976629" h="957579">
                  <a:moveTo>
                    <a:pt x="466102" y="579297"/>
                  </a:moveTo>
                  <a:lnTo>
                    <a:pt x="464693" y="577913"/>
                  </a:lnTo>
                  <a:lnTo>
                    <a:pt x="463397" y="578027"/>
                  </a:lnTo>
                  <a:lnTo>
                    <a:pt x="462381" y="579653"/>
                  </a:lnTo>
                  <a:lnTo>
                    <a:pt x="462229" y="579907"/>
                  </a:lnTo>
                  <a:lnTo>
                    <a:pt x="462610" y="580910"/>
                  </a:lnTo>
                  <a:lnTo>
                    <a:pt x="462953" y="581063"/>
                  </a:lnTo>
                  <a:lnTo>
                    <a:pt x="464667" y="581863"/>
                  </a:lnTo>
                  <a:lnTo>
                    <a:pt x="465899" y="581444"/>
                  </a:lnTo>
                  <a:lnTo>
                    <a:pt x="466102" y="579297"/>
                  </a:lnTo>
                  <a:close/>
                </a:path>
                <a:path w="976629" h="957579">
                  <a:moveTo>
                    <a:pt x="472579" y="390105"/>
                  </a:moveTo>
                  <a:lnTo>
                    <a:pt x="471246" y="388886"/>
                  </a:lnTo>
                  <a:lnTo>
                    <a:pt x="470242" y="386727"/>
                  </a:lnTo>
                  <a:lnTo>
                    <a:pt x="467753" y="388302"/>
                  </a:lnTo>
                  <a:lnTo>
                    <a:pt x="469366" y="388912"/>
                  </a:lnTo>
                  <a:lnTo>
                    <a:pt x="472579" y="390105"/>
                  </a:lnTo>
                  <a:close/>
                </a:path>
                <a:path w="976629" h="957579">
                  <a:moveTo>
                    <a:pt x="488670" y="723836"/>
                  </a:moveTo>
                  <a:lnTo>
                    <a:pt x="487959" y="723493"/>
                  </a:lnTo>
                  <a:lnTo>
                    <a:pt x="487273" y="722985"/>
                  </a:lnTo>
                  <a:lnTo>
                    <a:pt x="486498" y="722833"/>
                  </a:lnTo>
                  <a:lnTo>
                    <a:pt x="485927" y="722718"/>
                  </a:lnTo>
                  <a:lnTo>
                    <a:pt x="485267" y="723061"/>
                  </a:lnTo>
                  <a:lnTo>
                    <a:pt x="484632" y="723214"/>
                  </a:lnTo>
                  <a:lnTo>
                    <a:pt x="484886" y="723836"/>
                  </a:lnTo>
                  <a:lnTo>
                    <a:pt x="484962" y="724674"/>
                  </a:lnTo>
                  <a:lnTo>
                    <a:pt x="485432" y="725030"/>
                  </a:lnTo>
                  <a:lnTo>
                    <a:pt x="485813" y="725335"/>
                  </a:lnTo>
                  <a:lnTo>
                    <a:pt x="486638" y="725131"/>
                  </a:lnTo>
                  <a:lnTo>
                    <a:pt x="487273" y="725144"/>
                  </a:lnTo>
                  <a:lnTo>
                    <a:pt x="487743" y="724700"/>
                  </a:lnTo>
                  <a:lnTo>
                    <a:pt x="488213" y="724281"/>
                  </a:lnTo>
                  <a:lnTo>
                    <a:pt x="488670" y="723836"/>
                  </a:lnTo>
                  <a:close/>
                </a:path>
                <a:path w="976629" h="957579">
                  <a:moveTo>
                    <a:pt x="493026" y="333159"/>
                  </a:moveTo>
                  <a:lnTo>
                    <a:pt x="492340" y="330708"/>
                  </a:lnTo>
                  <a:lnTo>
                    <a:pt x="491007" y="330098"/>
                  </a:lnTo>
                  <a:lnTo>
                    <a:pt x="487756" y="331279"/>
                  </a:lnTo>
                  <a:lnTo>
                    <a:pt x="493026" y="333159"/>
                  </a:lnTo>
                  <a:close/>
                </a:path>
                <a:path w="976629" h="957579">
                  <a:moveTo>
                    <a:pt x="494055" y="0"/>
                  </a:moveTo>
                  <a:lnTo>
                    <a:pt x="492125" y="38"/>
                  </a:lnTo>
                  <a:lnTo>
                    <a:pt x="490753" y="63"/>
                  </a:lnTo>
                  <a:lnTo>
                    <a:pt x="489356" y="76"/>
                  </a:lnTo>
                  <a:lnTo>
                    <a:pt x="489369" y="711"/>
                  </a:lnTo>
                  <a:lnTo>
                    <a:pt x="489381" y="1346"/>
                  </a:lnTo>
                  <a:lnTo>
                    <a:pt x="489394" y="1981"/>
                  </a:lnTo>
                  <a:lnTo>
                    <a:pt x="490982" y="2603"/>
                  </a:lnTo>
                  <a:lnTo>
                    <a:pt x="492531" y="3009"/>
                  </a:lnTo>
                  <a:lnTo>
                    <a:pt x="494055" y="0"/>
                  </a:lnTo>
                  <a:close/>
                </a:path>
                <a:path w="976629" h="957579">
                  <a:moveTo>
                    <a:pt x="510247" y="383286"/>
                  </a:moveTo>
                  <a:lnTo>
                    <a:pt x="508419" y="382295"/>
                  </a:lnTo>
                  <a:lnTo>
                    <a:pt x="506095" y="381038"/>
                  </a:lnTo>
                  <a:lnTo>
                    <a:pt x="505269" y="381977"/>
                  </a:lnTo>
                  <a:lnTo>
                    <a:pt x="506044" y="383717"/>
                  </a:lnTo>
                  <a:lnTo>
                    <a:pt x="507276" y="384492"/>
                  </a:lnTo>
                  <a:lnTo>
                    <a:pt x="510247" y="383286"/>
                  </a:lnTo>
                  <a:close/>
                </a:path>
                <a:path w="976629" h="957579">
                  <a:moveTo>
                    <a:pt x="512216" y="201434"/>
                  </a:moveTo>
                  <a:lnTo>
                    <a:pt x="512051" y="200329"/>
                  </a:lnTo>
                  <a:lnTo>
                    <a:pt x="511873" y="199250"/>
                  </a:lnTo>
                  <a:lnTo>
                    <a:pt x="511721" y="198145"/>
                  </a:lnTo>
                  <a:lnTo>
                    <a:pt x="510997" y="198272"/>
                  </a:lnTo>
                  <a:lnTo>
                    <a:pt x="510298" y="198412"/>
                  </a:lnTo>
                  <a:lnTo>
                    <a:pt x="509562" y="198526"/>
                  </a:lnTo>
                  <a:lnTo>
                    <a:pt x="510222" y="201752"/>
                  </a:lnTo>
                  <a:lnTo>
                    <a:pt x="510882" y="201650"/>
                  </a:lnTo>
                  <a:lnTo>
                    <a:pt x="512216" y="201434"/>
                  </a:lnTo>
                  <a:close/>
                </a:path>
                <a:path w="976629" h="957579">
                  <a:moveTo>
                    <a:pt x="538467" y="636079"/>
                  </a:moveTo>
                  <a:lnTo>
                    <a:pt x="538454" y="635622"/>
                  </a:lnTo>
                  <a:lnTo>
                    <a:pt x="538454" y="633450"/>
                  </a:lnTo>
                  <a:lnTo>
                    <a:pt x="536917" y="633463"/>
                  </a:lnTo>
                  <a:lnTo>
                    <a:pt x="534263" y="633577"/>
                  </a:lnTo>
                  <a:lnTo>
                    <a:pt x="535736" y="635088"/>
                  </a:lnTo>
                  <a:lnTo>
                    <a:pt x="536638" y="636028"/>
                  </a:lnTo>
                  <a:lnTo>
                    <a:pt x="537578" y="636993"/>
                  </a:lnTo>
                  <a:lnTo>
                    <a:pt x="537895" y="636524"/>
                  </a:lnTo>
                  <a:lnTo>
                    <a:pt x="538467" y="636079"/>
                  </a:lnTo>
                  <a:close/>
                </a:path>
                <a:path w="976629" h="957579">
                  <a:moveTo>
                    <a:pt x="548665" y="309181"/>
                  </a:moveTo>
                  <a:lnTo>
                    <a:pt x="546328" y="310337"/>
                  </a:lnTo>
                  <a:lnTo>
                    <a:pt x="544893" y="311746"/>
                  </a:lnTo>
                  <a:lnTo>
                    <a:pt x="547446" y="314375"/>
                  </a:lnTo>
                  <a:lnTo>
                    <a:pt x="548665" y="309181"/>
                  </a:lnTo>
                  <a:close/>
                </a:path>
                <a:path w="976629" h="957579">
                  <a:moveTo>
                    <a:pt x="556094" y="39458"/>
                  </a:moveTo>
                  <a:lnTo>
                    <a:pt x="555155" y="36868"/>
                  </a:lnTo>
                  <a:lnTo>
                    <a:pt x="551688" y="36588"/>
                  </a:lnTo>
                  <a:lnTo>
                    <a:pt x="553847" y="37985"/>
                  </a:lnTo>
                  <a:lnTo>
                    <a:pt x="554964" y="38722"/>
                  </a:lnTo>
                  <a:lnTo>
                    <a:pt x="556094" y="39458"/>
                  </a:lnTo>
                  <a:close/>
                </a:path>
                <a:path w="976629" h="957579">
                  <a:moveTo>
                    <a:pt x="556691" y="328688"/>
                  </a:moveTo>
                  <a:lnTo>
                    <a:pt x="553275" y="328371"/>
                  </a:lnTo>
                  <a:lnTo>
                    <a:pt x="553961" y="330504"/>
                  </a:lnTo>
                  <a:lnTo>
                    <a:pt x="553808" y="332041"/>
                  </a:lnTo>
                  <a:lnTo>
                    <a:pt x="553961" y="332181"/>
                  </a:lnTo>
                  <a:lnTo>
                    <a:pt x="554075" y="332371"/>
                  </a:lnTo>
                  <a:lnTo>
                    <a:pt x="554228" y="332422"/>
                  </a:lnTo>
                  <a:lnTo>
                    <a:pt x="554380" y="332486"/>
                  </a:lnTo>
                  <a:lnTo>
                    <a:pt x="554672" y="332435"/>
                  </a:lnTo>
                  <a:lnTo>
                    <a:pt x="555358" y="331190"/>
                  </a:lnTo>
                  <a:lnTo>
                    <a:pt x="555967" y="330034"/>
                  </a:lnTo>
                  <a:lnTo>
                    <a:pt x="556691" y="328688"/>
                  </a:lnTo>
                  <a:close/>
                </a:path>
                <a:path w="976629" h="957579">
                  <a:moveTo>
                    <a:pt x="558101" y="121246"/>
                  </a:moveTo>
                  <a:lnTo>
                    <a:pt x="557784" y="120650"/>
                  </a:lnTo>
                  <a:lnTo>
                    <a:pt x="557466" y="119595"/>
                  </a:lnTo>
                  <a:lnTo>
                    <a:pt x="557098" y="119570"/>
                  </a:lnTo>
                  <a:lnTo>
                    <a:pt x="556323" y="119494"/>
                  </a:lnTo>
                  <a:lnTo>
                    <a:pt x="555510" y="119976"/>
                  </a:lnTo>
                  <a:lnTo>
                    <a:pt x="554266" y="120357"/>
                  </a:lnTo>
                  <a:lnTo>
                    <a:pt x="554926" y="121310"/>
                  </a:lnTo>
                  <a:lnTo>
                    <a:pt x="555409" y="122351"/>
                  </a:lnTo>
                  <a:lnTo>
                    <a:pt x="555726" y="122326"/>
                  </a:lnTo>
                  <a:lnTo>
                    <a:pt x="556552" y="122224"/>
                  </a:lnTo>
                  <a:lnTo>
                    <a:pt x="557301" y="121627"/>
                  </a:lnTo>
                  <a:lnTo>
                    <a:pt x="558101" y="121246"/>
                  </a:lnTo>
                  <a:close/>
                </a:path>
                <a:path w="976629" h="957579">
                  <a:moveTo>
                    <a:pt x="572541" y="791667"/>
                  </a:moveTo>
                  <a:lnTo>
                    <a:pt x="571728" y="790956"/>
                  </a:lnTo>
                  <a:lnTo>
                    <a:pt x="570928" y="790219"/>
                  </a:lnTo>
                  <a:lnTo>
                    <a:pt x="569976" y="789559"/>
                  </a:lnTo>
                  <a:lnTo>
                    <a:pt x="568998" y="790625"/>
                  </a:lnTo>
                  <a:lnTo>
                    <a:pt x="569722" y="791514"/>
                  </a:lnTo>
                  <a:lnTo>
                    <a:pt x="570496" y="792264"/>
                  </a:lnTo>
                  <a:lnTo>
                    <a:pt x="571233" y="793026"/>
                  </a:lnTo>
                  <a:lnTo>
                    <a:pt x="571690" y="792581"/>
                  </a:lnTo>
                  <a:lnTo>
                    <a:pt x="572109" y="792111"/>
                  </a:lnTo>
                  <a:lnTo>
                    <a:pt x="572541" y="791667"/>
                  </a:lnTo>
                  <a:close/>
                </a:path>
                <a:path w="976629" h="957579">
                  <a:moveTo>
                    <a:pt x="585851" y="956830"/>
                  </a:moveTo>
                  <a:lnTo>
                    <a:pt x="585622" y="956132"/>
                  </a:lnTo>
                  <a:lnTo>
                    <a:pt x="585266" y="955522"/>
                  </a:lnTo>
                  <a:lnTo>
                    <a:pt x="584796" y="955116"/>
                  </a:lnTo>
                  <a:lnTo>
                    <a:pt x="584669" y="954989"/>
                  </a:lnTo>
                  <a:lnTo>
                    <a:pt x="583971" y="955484"/>
                  </a:lnTo>
                  <a:lnTo>
                    <a:pt x="583196" y="955878"/>
                  </a:lnTo>
                  <a:lnTo>
                    <a:pt x="583819" y="956551"/>
                  </a:lnTo>
                  <a:lnTo>
                    <a:pt x="584187" y="957135"/>
                  </a:lnTo>
                  <a:lnTo>
                    <a:pt x="584911" y="957541"/>
                  </a:lnTo>
                  <a:lnTo>
                    <a:pt x="585851" y="956830"/>
                  </a:lnTo>
                  <a:close/>
                </a:path>
                <a:path w="976629" h="957579">
                  <a:moveTo>
                    <a:pt x="590931" y="717448"/>
                  </a:moveTo>
                  <a:lnTo>
                    <a:pt x="590905" y="714159"/>
                  </a:lnTo>
                  <a:lnTo>
                    <a:pt x="588200" y="715594"/>
                  </a:lnTo>
                  <a:lnTo>
                    <a:pt x="586816" y="716318"/>
                  </a:lnTo>
                  <a:lnTo>
                    <a:pt x="589343" y="717791"/>
                  </a:lnTo>
                  <a:lnTo>
                    <a:pt x="590931" y="717448"/>
                  </a:lnTo>
                  <a:close/>
                </a:path>
                <a:path w="976629" h="957579">
                  <a:moveTo>
                    <a:pt x="597814" y="130822"/>
                  </a:moveTo>
                  <a:lnTo>
                    <a:pt x="597204" y="129730"/>
                  </a:lnTo>
                  <a:lnTo>
                    <a:pt x="595960" y="127571"/>
                  </a:lnTo>
                  <a:lnTo>
                    <a:pt x="595566" y="127774"/>
                  </a:lnTo>
                  <a:lnTo>
                    <a:pt x="594741" y="128168"/>
                  </a:lnTo>
                  <a:lnTo>
                    <a:pt x="594512" y="129667"/>
                  </a:lnTo>
                  <a:lnTo>
                    <a:pt x="594741" y="130975"/>
                  </a:lnTo>
                  <a:lnTo>
                    <a:pt x="597814" y="130822"/>
                  </a:lnTo>
                  <a:close/>
                </a:path>
                <a:path w="976629" h="957579">
                  <a:moveTo>
                    <a:pt x="600697" y="261188"/>
                  </a:moveTo>
                  <a:lnTo>
                    <a:pt x="599325" y="261061"/>
                  </a:lnTo>
                  <a:lnTo>
                    <a:pt x="598487" y="261480"/>
                  </a:lnTo>
                  <a:lnTo>
                    <a:pt x="597966" y="262166"/>
                  </a:lnTo>
                  <a:lnTo>
                    <a:pt x="597598" y="262661"/>
                  </a:lnTo>
                  <a:lnTo>
                    <a:pt x="597623" y="263474"/>
                  </a:lnTo>
                  <a:lnTo>
                    <a:pt x="597458" y="264160"/>
                  </a:lnTo>
                  <a:lnTo>
                    <a:pt x="597750" y="264312"/>
                  </a:lnTo>
                  <a:lnTo>
                    <a:pt x="598043" y="264452"/>
                  </a:lnTo>
                  <a:lnTo>
                    <a:pt x="598322" y="264604"/>
                  </a:lnTo>
                  <a:lnTo>
                    <a:pt x="599109" y="263474"/>
                  </a:lnTo>
                  <a:lnTo>
                    <a:pt x="599909" y="262331"/>
                  </a:lnTo>
                  <a:lnTo>
                    <a:pt x="600697" y="261188"/>
                  </a:lnTo>
                  <a:close/>
                </a:path>
                <a:path w="976629" h="957579">
                  <a:moveTo>
                    <a:pt x="623214" y="279869"/>
                  </a:moveTo>
                  <a:lnTo>
                    <a:pt x="622630" y="276072"/>
                  </a:lnTo>
                  <a:lnTo>
                    <a:pt x="621195" y="277393"/>
                  </a:lnTo>
                  <a:lnTo>
                    <a:pt x="620102" y="278384"/>
                  </a:lnTo>
                  <a:lnTo>
                    <a:pt x="619023" y="279387"/>
                  </a:lnTo>
                  <a:lnTo>
                    <a:pt x="623214" y="279869"/>
                  </a:lnTo>
                  <a:close/>
                </a:path>
                <a:path w="976629" h="957579">
                  <a:moveTo>
                    <a:pt x="626224" y="14236"/>
                  </a:moveTo>
                  <a:lnTo>
                    <a:pt x="626059" y="12306"/>
                  </a:lnTo>
                  <a:lnTo>
                    <a:pt x="625995" y="10350"/>
                  </a:lnTo>
                  <a:lnTo>
                    <a:pt x="622719" y="8420"/>
                  </a:lnTo>
                  <a:lnTo>
                    <a:pt x="623620" y="11315"/>
                  </a:lnTo>
                  <a:lnTo>
                    <a:pt x="624674" y="14770"/>
                  </a:lnTo>
                  <a:lnTo>
                    <a:pt x="626224" y="14236"/>
                  </a:lnTo>
                  <a:close/>
                </a:path>
                <a:path w="976629" h="957579">
                  <a:moveTo>
                    <a:pt x="640080" y="501345"/>
                  </a:moveTo>
                  <a:lnTo>
                    <a:pt x="639216" y="500583"/>
                  </a:lnTo>
                  <a:lnTo>
                    <a:pt x="638606" y="499757"/>
                  </a:lnTo>
                  <a:lnTo>
                    <a:pt x="637527" y="500087"/>
                  </a:lnTo>
                  <a:lnTo>
                    <a:pt x="636841" y="500684"/>
                  </a:lnTo>
                  <a:lnTo>
                    <a:pt x="636320" y="501307"/>
                  </a:lnTo>
                  <a:lnTo>
                    <a:pt x="637095" y="502767"/>
                  </a:lnTo>
                  <a:lnTo>
                    <a:pt x="637387" y="502716"/>
                  </a:lnTo>
                  <a:lnTo>
                    <a:pt x="638162" y="502589"/>
                  </a:lnTo>
                  <a:lnTo>
                    <a:pt x="638860" y="502005"/>
                  </a:lnTo>
                  <a:lnTo>
                    <a:pt x="640080" y="501345"/>
                  </a:lnTo>
                  <a:close/>
                </a:path>
                <a:path w="976629" h="957579">
                  <a:moveTo>
                    <a:pt x="644283" y="952309"/>
                  </a:moveTo>
                  <a:lnTo>
                    <a:pt x="642175" y="950899"/>
                  </a:lnTo>
                  <a:lnTo>
                    <a:pt x="641019" y="950087"/>
                  </a:lnTo>
                  <a:lnTo>
                    <a:pt x="639851" y="949299"/>
                  </a:lnTo>
                  <a:lnTo>
                    <a:pt x="639965" y="951712"/>
                  </a:lnTo>
                  <a:lnTo>
                    <a:pt x="640702" y="953173"/>
                  </a:lnTo>
                  <a:lnTo>
                    <a:pt x="644283" y="952309"/>
                  </a:lnTo>
                  <a:close/>
                </a:path>
                <a:path w="976629" h="957579">
                  <a:moveTo>
                    <a:pt x="698461" y="720445"/>
                  </a:moveTo>
                  <a:lnTo>
                    <a:pt x="697903" y="719747"/>
                  </a:lnTo>
                  <a:lnTo>
                    <a:pt x="697433" y="718769"/>
                  </a:lnTo>
                  <a:lnTo>
                    <a:pt x="696798" y="719531"/>
                  </a:lnTo>
                  <a:lnTo>
                    <a:pt x="696252" y="719975"/>
                  </a:lnTo>
                  <a:lnTo>
                    <a:pt x="696061" y="720534"/>
                  </a:lnTo>
                  <a:lnTo>
                    <a:pt x="695960" y="720864"/>
                  </a:lnTo>
                  <a:lnTo>
                    <a:pt x="696468" y="721410"/>
                  </a:lnTo>
                  <a:lnTo>
                    <a:pt x="696722" y="721829"/>
                  </a:lnTo>
                  <a:lnTo>
                    <a:pt x="697268" y="721461"/>
                  </a:lnTo>
                  <a:lnTo>
                    <a:pt x="697966" y="721182"/>
                  </a:lnTo>
                  <a:lnTo>
                    <a:pt x="698461" y="720445"/>
                  </a:lnTo>
                  <a:close/>
                </a:path>
                <a:path w="976629" h="957579">
                  <a:moveTo>
                    <a:pt x="721423" y="426847"/>
                  </a:moveTo>
                  <a:lnTo>
                    <a:pt x="720432" y="426605"/>
                  </a:lnTo>
                  <a:lnTo>
                    <a:pt x="719429" y="426389"/>
                  </a:lnTo>
                  <a:lnTo>
                    <a:pt x="718439" y="426148"/>
                  </a:lnTo>
                  <a:lnTo>
                    <a:pt x="718362" y="426529"/>
                  </a:lnTo>
                  <a:lnTo>
                    <a:pt x="718299" y="426923"/>
                  </a:lnTo>
                  <a:lnTo>
                    <a:pt x="718223" y="427304"/>
                  </a:lnTo>
                  <a:lnTo>
                    <a:pt x="719239" y="427456"/>
                  </a:lnTo>
                  <a:lnTo>
                    <a:pt x="720242" y="427609"/>
                  </a:lnTo>
                  <a:lnTo>
                    <a:pt x="721258" y="427736"/>
                  </a:lnTo>
                  <a:lnTo>
                    <a:pt x="721423" y="426847"/>
                  </a:lnTo>
                  <a:close/>
                </a:path>
                <a:path w="976629" h="957579">
                  <a:moveTo>
                    <a:pt x="739051" y="387705"/>
                  </a:moveTo>
                  <a:lnTo>
                    <a:pt x="738708" y="387273"/>
                  </a:lnTo>
                  <a:lnTo>
                    <a:pt x="738416" y="386664"/>
                  </a:lnTo>
                  <a:lnTo>
                    <a:pt x="734466" y="388658"/>
                  </a:lnTo>
                  <a:lnTo>
                    <a:pt x="737260" y="390461"/>
                  </a:lnTo>
                  <a:lnTo>
                    <a:pt x="738174" y="389229"/>
                  </a:lnTo>
                  <a:lnTo>
                    <a:pt x="738936" y="387858"/>
                  </a:lnTo>
                  <a:lnTo>
                    <a:pt x="739051" y="387705"/>
                  </a:lnTo>
                  <a:close/>
                </a:path>
                <a:path w="976629" h="957579">
                  <a:moveTo>
                    <a:pt x="771067" y="754316"/>
                  </a:moveTo>
                  <a:lnTo>
                    <a:pt x="768337" y="752055"/>
                  </a:lnTo>
                  <a:lnTo>
                    <a:pt x="767118" y="752830"/>
                  </a:lnTo>
                  <a:lnTo>
                    <a:pt x="764997" y="755167"/>
                  </a:lnTo>
                  <a:lnTo>
                    <a:pt x="767448" y="754824"/>
                  </a:lnTo>
                  <a:lnTo>
                    <a:pt x="771067" y="754316"/>
                  </a:lnTo>
                  <a:close/>
                </a:path>
                <a:path w="976629" h="957579">
                  <a:moveTo>
                    <a:pt x="779373" y="148590"/>
                  </a:moveTo>
                  <a:lnTo>
                    <a:pt x="778179" y="147916"/>
                  </a:lnTo>
                  <a:lnTo>
                    <a:pt x="777316" y="147447"/>
                  </a:lnTo>
                  <a:lnTo>
                    <a:pt x="775741" y="146558"/>
                  </a:lnTo>
                  <a:lnTo>
                    <a:pt x="776008" y="148475"/>
                  </a:lnTo>
                  <a:lnTo>
                    <a:pt x="776401" y="151257"/>
                  </a:lnTo>
                  <a:lnTo>
                    <a:pt x="777659" y="150139"/>
                  </a:lnTo>
                  <a:lnTo>
                    <a:pt x="778332" y="149529"/>
                  </a:lnTo>
                  <a:lnTo>
                    <a:pt x="779373" y="148590"/>
                  </a:lnTo>
                  <a:close/>
                </a:path>
                <a:path w="976629" h="957579">
                  <a:moveTo>
                    <a:pt x="803529" y="94754"/>
                  </a:moveTo>
                  <a:lnTo>
                    <a:pt x="802830" y="94729"/>
                  </a:lnTo>
                  <a:lnTo>
                    <a:pt x="802170" y="94716"/>
                  </a:lnTo>
                  <a:lnTo>
                    <a:pt x="801471" y="94665"/>
                  </a:lnTo>
                  <a:lnTo>
                    <a:pt x="801535" y="95758"/>
                  </a:lnTo>
                  <a:lnTo>
                    <a:pt x="801573" y="96837"/>
                  </a:lnTo>
                  <a:lnTo>
                    <a:pt x="801776" y="97980"/>
                  </a:lnTo>
                  <a:lnTo>
                    <a:pt x="803173" y="97993"/>
                  </a:lnTo>
                  <a:lnTo>
                    <a:pt x="803389" y="96875"/>
                  </a:lnTo>
                  <a:lnTo>
                    <a:pt x="803427" y="95808"/>
                  </a:lnTo>
                  <a:lnTo>
                    <a:pt x="803529" y="94754"/>
                  </a:lnTo>
                  <a:close/>
                </a:path>
                <a:path w="976629" h="957579">
                  <a:moveTo>
                    <a:pt x="813816" y="147853"/>
                  </a:moveTo>
                  <a:lnTo>
                    <a:pt x="813536" y="146900"/>
                  </a:lnTo>
                  <a:lnTo>
                    <a:pt x="813409" y="146418"/>
                  </a:lnTo>
                  <a:lnTo>
                    <a:pt x="812444" y="146672"/>
                  </a:lnTo>
                  <a:lnTo>
                    <a:pt x="811453" y="146900"/>
                  </a:lnTo>
                  <a:lnTo>
                    <a:pt x="810514" y="147269"/>
                  </a:lnTo>
                  <a:lnTo>
                    <a:pt x="810666" y="148247"/>
                  </a:lnTo>
                  <a:lnTo>
                    <a:pt x="810755" y="148742"/>
                  </a:lnTo>
                  <a:lnTo>
                    <a:pt x="811771" y="148450"/>
                  </a:lnTo>
                  <a:lnTo>
                    <a:pt x="812800" y="148145"/>
                  </a:lnTo>
                  <a:lnTo>
                    <a:pt x="813816" y="147853"/>
                  </a:lnTo>
                  <a:close/>
                </a:path>
                <a:path w="976629" h="957579">
                  <a:moveTo>
                    <a:pt x="815035" y="414947"/>
                  </a:moveTo>
                  <a:lnTo>
                    <a:pt x="813765" y="414388"/>
                  </a:lnTo>
                  <a:lnTo>
                    <a:pt x="811237" y="413258"/>
                  </a:lnTo>
                  <a:lnTo>
                    <a:pt x="811098" y="413664"/>
                  </a:lnTo>
                  <a:lnTo>
                    <a:pt x="810945" y="414070"/>
                  </a:lnTo>
                  <a:lnTo>
                    <a:pt x="810831" y="414477"/>
                  </a:lnTo>
                  <a:lnTo>
                    <a:pt x="812063" y="415023"/>
                  </a:lnTo>
                  <a:lnTo>
                    <a:pt x="813282" y="415569"/>
                  </a:lnTo>
                  <a:lnTo>
                    <a:pt x="814527" y="416102"/>
                  </a:lnTo>
                  <a:lnTo>
                    <a:pt x="814705" y="415721"/>
                  </a:lnTo>
                  <a:lnTo>
                    <a:pt x="814882" y="415328"/>
                  </a:lnTo>
                  <a:lnTo>
                    <a:pt x="815035" y="414947"/>
                  </a:lnTo>
                  <a:close/>
                </a:path>
                <a:path w="976629" h="957579">
                  <a:moveTo>
                    <a:pt x="818299" y="17233"/>
                  </a:moveTo>
                  <a:lnTo>
                    <a:pt x="815441" y="15430"/>
                  </a:lnTo>
                  <a:lnTo>
                    <a:pt x="813955" y="15405"/>
                  </a:lnTo>
                  <a:lnTo>
                    <a:pt x="813447" y="18122"/>
                  </a:lnTo>
                  <a:lnTo>
                    <a:pt x="813358" y="18542"/>
                  </a:lnTo>
                  <a:lnTo>
                    <a:pt x="813892" y="19075"/>
                  </a:lnTo>
                  <a:lnTo>
                    <a:pt x="814260" y="19875"/>
                  </a:lnTo>
                  <a:lnTo>
                    <a:pt x="816470" y="18453"/>
                  </a:lnTo>
                  <a:lnTo>
                    <a:pt x="818299" y="17233"/>
                  </a:lnTo>
                  <a:close/>
                </a:path>
                <a:path w="976629" h="957579">
                  <a:moveTo>
                    <a:pt x="819594" y="46431"/>
                  </a:moveTo>
                  <a:lnTo>
                    <a:pt x="818476" y="44665"/>
                  </a:lnTo>
                  <a:lnTo>
                    <a:pt x="817524" y="43815"/>
                  </a:lnTo>
                  <a:lnTo>
                    <a:pt x="815390" y="44983"/>
                  </a:lnTo>
                  <a:lnTo>
                    <a:pt x="816267" y="47129"/>
                  </a:lnTo>
                  <a:lnTo>
                    <a:pt x="817359" y="47612"/>
                  </a:lnTo>
                  <a:lnTo>
                    <a:pt x="819594" y="46431"/>
                  </a:lnTo>
                  <a:close/>
                </a:path>
                <a:path w="976629" h="957579">
                  <a:moveTo>
                    <a:pt x="827062" y="421093"/>
                  </a:moveTo>
                  <a:lnTo>
                    <a:pt x="826084" y="420700"/>
                  </a:lnTo>
                  <a:lnTo>
                    <a:pt x="825106" y="420319"/>
                  </a:lnTo>
                  <a:lnTo>
                    <a:pt x="824103" y="419912"/>
                  </a:lnTo>
                  <a:lnTo>
                    <a:pt x="823937" y="420535"/>
                  </a:lnTo>
                  <a:lnTo>
                    <a:pt x="823785" y="421182"/>
                  </a:lnTo>
                  <a:lnTo>
                    <a:pt x="823607" y="421830"/>
                  </a:lnTo>
                  <a:lnTo>
                    <a:pt x="824611" y="422046"/>
                  </a:lnTo>
                  <a:lnTo>
                    <a:pt x="826617" y="422529"/>
                  </a:lnTo>
                  <a:lnTo>
                    <a:pt x="826935" y="421589"/>
                  </a:lnTo>
                  <a:lnTo>
                    <a:pt x="827062" y="421093"/>
                  </a:lnTo>
                  <a:close/>
                </a:path>
                <a:path w="976629" h="957579">
                  <a:moveTo>
                    <a:pt x="829297" y="378980"/>
                  </a:moveTo>
                  <a:lnTo>
                    <a:pt x="829017" y="378129"/>
                  </a:lnTo>
                  <a:lnTo>
                    <a:pt x="828967" y="376897"/>
                  </a:lnTo>
                  <a:lnTo>
                    <a:pt x="827824" y="377545"/>
                  </a:lnTo>
                  <a:lnTo>
                    <a:pt x="826998" y="377748"/>
                  </a:lnTo>
                  <a:lnTo>
                    <a:pt x="826693" y="378256"/>
                  </a:lnTo>
                  <a:lnTo>
                    <a:pt x="826477" y="378650"/>
                  </a:lnTo>
                  <a:lnTo>
                    <a:pt x="826960" y="379425"/>
                  </a:lnTo>
                  <a:lnTo>
                    <a:pt x="827100" y="380022"/>
                  </a:lnTo>
                  <a:lnTo>
                    <a:pt x="827773" y="379831"/>
                  </a:lnTo>
                  <a:lnTo>
                    <a:pt x="828649" y="379793"/>
                  </a:lnTo>
                  <a:lnTo>
                    <a:pt x="828979" y="379361"/>
                  </a:lnTo>
                  <a:lnTo>
                    <a:pt x="829297" y="378980"/>
                  </a:lnTo>
                  <a:close/>
                </a:path>
                <a:path w="976629" h="957579">
                  <a:moveTo>
                    <a:pt x="844499" y="811441"/>
                  </a:moveTo>
                  <a:lnTo>
                    <a:pt x="843292" y="810793"/>
                  </a:lnTo>
                  <a:lnTo>
                    <a:pt x="842073" y="810145"/>
                  </a:lnTo>
                  <a:lnTo>
                    <a:pt x="840841" y="809523"/>
                  </a:lnTo>
                  <a:lnTo>
                    <a:pt x="840486" y="810183"/>
                  </a:lnTo>
                  <a:lnTo>
                    <a:pt x="840320" y="810539"/>
                  </a:lnTo>
                  <a:lnTo>
                    <a:pt x="843991" y="812469"/>
                  </a:lnTo>
                  <a:lnTo>
                    <a:pt x="844499" y="811441"/>
                  </a:lnTo>
                  <a:close/>
                </a:path>
                <a:path w="976629" h="957579">
                  <a:moveTo>
                    <a:pt x="864933" y="275869"/>
                  </a:moveTo>
                  <a:lnTo>
                    <a:pt x="862774" y="273913"/>
                  </a:lnTo>
                  <a:lnTo>
                    <a:pt x="861606" y="273469"/>
                  </a:lnTo>
                  <a:lnTo>
                    <a:pt x="859802" y="275831"/>
                  </a:lnTo>
                  <a:lnTo>
                    <a:pt x="861631" y="275844"/>
                  </a:lnTo>
                  <a:lnTo>
                    <a:pt x="862774" y="275856"/>
                  </a:lnTo>
                  <a:lnTo>
                    <a:pt x="864933" y="275869"/>
                  </a:lnTo>
                  <a:close/>
                </a:path>
                <a:path w="976629" h="957579">
                  <a:moveTo>
                    <a:pt x="934935" y="115836"/>
                  </a:moveTo>
                  <a:lnTo>
                    <a:pt x="934859" y="115519"/>
                  </a:lnTo>
                  <a:lnTo>
                    <a:pt x="934618" y="114846"/>
                  </a:lnTo>
                  <a:lnTo>
                    <a:pt x="933246" y="115150"/>
                  </a:lnTo>
                  <a:lnTo>
                    <a:pt x="930503" y="115798"/>
                  </a:lnTo>
                  <a:lnTo>
                    <a:pt x="930694" y="116370"/>
                  </a:lnTo>
                  <a:lnTo>
                    <a:pt x="931100" y="117513"/>
                  </a:lnTo>
                  <a:lnTo>
                    <a:pt x="932383" y="116967"/>
                  </a:lnTo>
                  <a:lnTo>
                    <a:pt x="934935" y="115836"/>
                  </a:lnTo>
                  <a:close/>
                </a:path>
                <a:path w="976629" h="957579">
                  <a:moveTo>
                    <a:pt x="969048" y="288290"/>
                  </a:moveTo>
                  <a:lnTo>
                    <a:pt x="967740" y="287578"/>
                  </a:lnTo>
                  <a:lnTo>
                    <a:pt x="965339" y="287172"/>
                  </a:lnTo>
                  <a:lnTo>
                    <a:pt x="965746" y="289585"/>
                  </a:lnTo>
                  <a:lnTo>
                    <a:pt x="966444" y="290931"/>
                  </a:lnTo>
                  <a:lnTo>
                    <a:pt x="968984" y="290880"/>
                  </a:lnTo>
                  <a:lnTo>
                    <a:pt x="969048" y="288290"/>
                  </a:lnTo>
                  <a:close/>
                </a:path>
                <a:path w="976629" h="957579">
                  <a:moveTo>
                    <a:pt x="976477" y="217043"/>
                  </a:moveTo>
                  <a:lnTo>
                    <a:pt x="976363" y="216141"/>
                  </a:lnTo>
                  <a:lnTo>
                    <a:pt x="976096" y="215315"/>
                  </a:lnTo>
                  <a:lnTo>
                    <a:pt x="975779" y="214274"/>
                  </a:lnTo>
                  <a:lnTo>
                    <a:pt x="974966" y="214642"/>
                  </a:lnTo>
                  <a:lnTo>
                    <a:pt x="974115" y="214960"/>
                  </a:lnTo>
                  <a:lnTo>
                    <a:pt x="974356" y="215861"/>
                  </a:lnTo>
                  <a:lnTo>
                    <a:pt x="974661" y="216674"/>
                  </a:lnTo>
                  <a:lnTo>
                    <a:pt x="975118" y="217385"/>
                  </a:lnTo>
                  <a:lnTo>
                    <a:pt x="976477" y="2170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63">
              <a:extLst>
                <a:ext uri="{FF2B5EF4-FFF2-40B4-BE49-F238E27FC236}">
                  <a16:creationId xmlns:a16="http://schemas.microsoft.com/office/drawing/2014/main" id="{47DF8F02-7E0B-3375-CDE1-70E75BDA6A3B}"/>
                </a:ext>
              </a:extLst>
            </p:cNvPr>
            <p:cNvSpPr/>
            <p:nvPr/>
          </p:nvSpPr>
          <p:spPr>
            <a:xfrm>
              <a:off x="3782572" y="3725520"/>
              <a:ext cx="768602" cy="651320"/>
            </a:xfrm>
            <a:custGeom>
              <a:avLst/>
              <a:gdLst/>
              <a:ahLst/>
              <a:cxnLst/>
              <a:rect l="l" t="t" r="r" b="b"/>
              <a:pathLst>
                <a:path w="988059" h="952500">
                  <a:moveTo>
                    <a:pt x="2679" y="575741"/>
                  </a:moveTo>
                  <a:lnTo>
                    <a:pt x="2095" y="574979"/>
                  </a:lnTo>
                  <a:lnTo>
                    <a:pt x="1676" y="574255"/>
                  </a:lnTo>
                  <a:lnTo>
                    <a:pt x="1066" y="574916"/>
                  </a:lnTo>
                  <a:lnTo>
                    <a:pt x="419" y="575360"/>
                  </a:lnTo>
                  <a:lnTo>
                    <a:pt x="127" y="575970"/>
                  </a:lnTo>
                  <a:lnTo>
                    <a:pt x="0" y="576224"/>
                  </a:lnTo>
                  <a:lnTo>
                    <a:pt x="495" y="576821"/>
                  </a:lnTo>
                  <a:lnTo>
                    <a:pt x="711" y="577265"/>
                  </a:lnTo>
                  <a:lnTo>
                    <a:pt x="1358" y="576821"/>
                  </a:lnTo>
                  <a:lnTo>
                    <a:pt x="2057" y="576427"/>
                  </a:lnTo>
                  <a:lnTo>
                    <a:pt x="2578" y="575856"/>
                  </a:lnTo>
                  <a:close/>
                </a:path>
                <a:path w="988059" h="952500">
                  <a:moveTo>
                    <a:pt x="47409" y="297980"/>
                  </a:moveTo>
                  <a:lnTo>
                    <a:pt x="47078" y="297319"/>
                  </a:lnTo>
                  <a:lnTo>
                    <a:pt x="46875" y="296430"/>
                  </a:lnTo>
                  <a:lnTo>
                    <a:pt x="45593" y="296913"/>
                  </a:lnTo>
                  <a:lnTo>
                    <a:pt x="45123" y="297116"/>
                  </a:lnTo>
                  <a:lnTo>
                    <a:pt x="45440" y="297878"/>
                  </a:lnTo>
                  <a:lnTo>
                    <a:pt x="46088" y="299402"/>
                  </a:lnTo>
                  <a:lnTo>
                    <a:pt x="46520" y="299148"/>
                  </a:lnTo>
                  <a:lnTo>
                    <a:pt x="47307" y="298932"/>
                  </a:lnTo>
                  <a:lnTo>
                    <a:pt x="47358" y="298640"/>
                  </a:lnTo>
                  <a:lnTo>
                    <a:pt x="47409" y="297980"/>
                  </a:lnTo>
                  <a:close/>
                </a:path>
                <a:path w="988059" h="952500">
                  <a:moveTo>
                    <a:pt x="47777" y="515721"/>
                  </a:moveTo>
                  <a:lnTo>
                    <a:pt x="46875" y="515505"/>
                  </a:lnTo>
                  <a:lnTo>
                    <a:pt x="46469" y="516432"/>
                  </a:lnTo>
                  <a:lnTo>
                    <a:pt x="46177" y="517321"/>
                  </a:lnTo>
                  <a:lnTo>
                    <a:pt x="45859" y="518223"/>
                  </a:lnTo>
                  <a:lnTo>
                    <a:pt x="47409" y="518604"/>
                  </a:lnTo>
                  <a:lnTo>
                    <a:pt x="47536" y="517652"/>
                  </a:lnTo>
                  <a:lnTo>
                    <a:pt x="47701" y="516724"/>
                  </a:lnTo>
                  <a:lnTo>
                    <a:pt x="47777" y="515772"/>
                  </a:lnTo>
                  <a:close/>
                </a:path>
                <a:path w="988059" h="952500">
                  <a:moveTo>
                    <a:pt x="49390" y="530707"/>
                  </a:moveTo>
                  <a:lnTo>
                    <a:pt x="49123" y="530326"/>
                  </a:lnTo>
                  <a:lnTo>
                    <a:pt x="48844" y="529640"/>
                  </a:lnTo>
                  <a:lnTo>
                    <a:pt x="48564" y="529628"/>
                  </a:lnTo>
                  <a:lnTo>
                    <a:pt x="47942" y="529615"/>
                  </a:lnTo>
                  <a:lnTo>
                    <a:pt x="47307" y="529945"/>
                  </a:lnTo>
                  <a:lnTo>
                    <a:pt x="46291" y="530275"/>
                  </a:lnTo>
                  <a:lnTo>
                    <a:pt x="46939" y="530948"/>
                  </a:lnTo>
                  <a:lnTo>
                    <a:pt x="47294" y="531596"/>
                  </a:lnTo>
                  <a:lnTo>
                    <a:pt x="47536" y="531545"/>
                  </a:lnTo>
                  <a:lnTo>
                    <a:pt x="48183" y="531431"/>
                  </a:lnTo>
                  <a:lnTo>
                    <a:pt x="48793" y="531012"/>
                  </a:lnTo>
                  <a:lnTo>
                    <a:pt x="49390" y="530707"/>
                  </a:lnTo>
                  <a:close/>
                </a:path>
                <a:path w="988059" h="952500">
                  <a:moveTo>
                    <a:pt x="51904" y="558673"/>
                  </a:moveTo>
                  <a:lnTo>
                    <a:pt x="51422" y="558228"/>
                  </a:lnTo>
                  <a:lnTo>
                    <a:pt x="50965" y="557517"/>
                  </a:lnTo>
                  <a:lnTo>
                    <a:pt x="49898" y="557314"/>
                  </a:lnTo>
                  <a:lnTo>
                    <a:pt x="49288" y="557898"/>
                  </a:lnTo>
                  <a:lnTo>
                    <a:pt x="48234" y="558380"/>
                  </a:lnTo>
                  <a:lnTo>
                    <a:pt x="49060" y="559219"/>
                  </a:lnTo>
                  <a:lnTo>
                    <a:pt x="49669" y="560158"/>
                  </a:lnTo>
                  <a:lnTo>
                    <a:pt x="50685" y="559866"/>
                  </a:lnTo>
                  <a:lnTo>
                    <a:pt x="51257" y="559155"/>
                  </a:lnTo>
                  <a:lnTo>
                    <a:pt x="51904" y="558673"/>
                  </a:lnTo>
                  <a:close/>
                </a:path>
                <a:path w="988059" h="952500">
                  <a:moveTo>
                    <a:pt x="83667" y="302006"/>
                  </a:moveTo>
                  <a:lnTo>
                    <a:pt x="82765" y="301891"/>
                  </a:lnTo>
                  <a:lnTo>
                    <a:pt x="81826" y="301802"/>
                  </a:lnTo>
                  <a:lnTo>
                    <a:pt x="80899" y="301713"/>
                  </a:lnTo>
                  <a:lnTo>
                    <a:pt x="80860" y="302044"/>
                  </a:lnTo>
                  <a:lnTo>
                    <a:pt x="80822" y="302387"/>
                  </a:lnTo>
                  <a:lnTo>
                    <a:pt x="80772" y="302704"/>
                  </a:lnTo>
                  <a:lnTo>
                    <a:pt x="81673" y="302920"/>
                  </a:lnTo>
                  <a:lnTo>
                    <a:pt x="83464" y="303339"/>
                  </a:lnTo>
                  <a:lnTo>
                    <a:pt x="83540" y="302895"/>
                  </a:lnTo>
                  <a:lnTo>
                    <a:pt x="83604" y="302450"/>
                  </a:lnTo>
                  <a:lnTo>
                    <a:pt x="83667" y="302006"/>
                  </a:lnTo>
                  <a:close/>
                </a:path>
                <a:path w="988059" h="952500">
                  <a:moveTo>
                    <a:pt x="104203" y="377367"/>
                  </a:moveTo>
                  <a:lnTo>
                    <a:pt x="103835" y="375386"/>
                  </a:lnTo>
                  <a:lnTo>
                    <a:pt x="103352" y="373735"/>
                  </a:lnTo>
                  <a:lnTo>
                    <a:pt x="101130" y="376174"/>
                  </a:lnTo>
                  <a:lnTo>
                    <a:pt x="104203" y="377367"/>
                  </a:lnTo>
                  <a:close/>
                </a:path>
                <a:path w="988059" h="952500">
                  <a:moveTo>
                    <a:pt x="107950" y="731989"/>
                  </a:moveTo>
                  <a:lnTo>
                    <a:pt x="106197" y="732002"/>
                  </a:lnTo>
                  <a:lnTo>
                    <a:pt x="107848" y="732028"/>
                  </a:lnTo>
                  <a:close/>
                </a:path>
                <a:path w="988059" h="952500">
                  <a:moveTo>
                    <a:pt x="111061" y="733386"/>
                  </a:moveTo>
                  <a:lnTo>
                    <a:pt x="110286" y="731989"/>
                  </a:lnTo>
                  <a:lnTo>
                    <a:pt x="109855" y="731215"/>
                  </a:lnTo>
                  <a:lnTo>
                    <a:pt x="107962" y="731989"/>
                  </a:lnTo>
                  <a:lnTo>
                    <a:pt x="108534" y="735469"/>
                  </a:lnTo>
                  <a:lnTo>
                    <a:pt x="111061" y="733386"/>
                  </a:lnTo>
                  <a:close/>
                </a:path>
                <a:path w="988059" h="952500">
                  <a:moveTo>
                    <a:pt x="131241" y="406527"/>
                  </a:moveTo>
                  <a:lnTo>
                    <a:pt x="131038" y="406082"/>
                  </a:lnTo>
                  <a:lnTo>
                    <a:pt x="130835" y="405307"/>
                  </a:lnTo>
                  <a:lnTo>
                    <a:pt x="130670" y="405307"/>
                  </a:lnTo>
                  <a:lnTo>
                    <a:pt x="130073" y="405345"/>
                  </a:lnTo>
                  <a:lnTo>
                    <a:pt x="129413" y="405536"/>
                  </a:lnTo>
                  <a:lnTo>
                    <a:pt x="128968" y="405904"/>
                  </a:lnTo>
                  <a:lnTo>
                    <a:pt x="128790" y="406057"/>
                  </a:lnTo>
                  <a:lnTo>
                    <a:pt x="129184" y="406844"/>
                  </a:lnTo>
                  <a:lnTo>
                    <a:pt x="129324" y="407377"/>
                  </a:lnTo>
                  <a:lnTo>
                    <a:pt x="130327" y="406920"/>
                  </a:lnTo>
                  <a:lnTo>
                    <a:pt x="131241" y="406527"/>
                  </a:lnTo>
                  <a:close/>
                </a:path>
                <a:path w="988059" h="952500">
                  <a:moveTo>
                    <a:pt x="136055" y="599287"/>
                  </a:moveTo>
                  <a:lnTo>
                    <a:pt x="135293" y="598741"/>
                  </a:lnTo>
                  <a:lnTo>
                    <a:pt x="134823" y="598182"/>
                  </a:lnTo>
                  <a:lnTo>
                    <a:pt x="134226" y="598030"/>
                  </a:lnTo>
                  <a:lnTo>
                    <a:pt x="133934" y="597966"/>
                  </a:lnTo>
                  <a:lnTo>
                    <a:pt x="133489" y="598627"/>
                  </a:lnTo>
                  <a:lnTo>
                    <a:pt x="133070" y="598957"/>
                  </a:lnTo>
                  <a:lnTo>
                    <a:pt x="133540" y="599427"/>
                  </a:lnTo>
                  <a:lnTo>
                    <a:pt x="133934" y="600036"/>
                  </a:lnTo>
                  <a:lnTo>
                    <a:pt x="134708" y="600430"/>
                  </a:lnTo>
                  <a:lnTo>
                    <a:pt x="135280" y="599821"/>
                  </a:lnTo>
                  <a:lnTo>
                    <a:pt x="136055" y="599287"/>
                  </a:lnTo>
                  <a:close/>
                </a:path>
                <a:path w="988059" h="952500">
                  <a:moveTo>
                    <a:pt x="147116" y="571360"/>
                  </a:moveTo>
                  <a:lnTo>
                    <a:pt x="146316" y="570712"/>
                  </a:lnTo>
                  <a:lnTo>
                    <a:pt x="144691" y="569391"/>
                  </a:lnTo>
                  <a:lnTo>
                    <a:pt x="144195" y="570052"/>
                  </a:lnTo>
                  <a:lnTo>
                    <a:pt x="143954" y="570382"/>
                  </a:lnTo>
                  <a:lnTo>
                    <a:pt x="144754" y="571017"/>
                  </a:lnTo>
                  <a:lnTo>
                    <a:pt x="145580" y="571665"/>
                  </a:lnTo>
                  <a:lnTo>
                    <a:pt x="146405" y="572300"/>
                  </a:lnTo>
                  <a:lnTo>
                    <a:pt x="146646" y="571982"/>
                  </a:lnTo>
                  <a:lnTo>
                    <a:pt x="147116" y="571360"/>
                  </a:lnTo>
                  <a:close/>
                </a:path>
                <a:path w="988059" h="952500">
                  <a:moveTo>
                    <a:pt x="151549" y="809917"/>
                  </a:moveTo>
                  <a:lnTo>
                    <a:pt x="151257" y="809612"/>
                  </a:lnTo>
                  <a:lnTo>
                    <a:pt x="150939" y="809269"/>
                  </a:lnTo>
                  <a:lnTo>
                    <a:pt x="150596" y="808951"/>
                  </a:lnTo>
                  <a:lnTo>
                    <a:pt x="150063" y="809472"/>
                  </a:lnTo>
                  <a:lnTo>
                    <a:pt x="149517" y="810006"/>
                  </a:lnTo>
                  <a:lnTo>
                    <a:pt x="148983" y="810526"/>
                  </a:lnTo>
                  <a:lnTo>
                    <a:pt x="149377" y="810983"/>
                  </a:lnTo>
                  <a:lnTo>
                    <a:pt x="149567" y="811225"/>
                  </a:lnTo>
                  <a:lnTo>
                    <a:pt x="150241" y="810806"/>
                  </a:lnTo>
                  <a:lnTo>
                    <a:pt x="151549" y="809917"/>
                  </a:lnTo>
                  <a:close/>
                </a:path>
                <a:path w="988059" h="952500">
                  <a:moveTo>
                    <a:pt x="156527" y="486143"/>
                  </a:moveTo>
                  <a:lnTo>
                    <a:pt x="155829" y="485571"/>
                  </a:lnTo>
                  <a:lnTo>
                    <a:pt x="155486" y="485279"/>
                  </a:lnTo>
                  <a:lnTo>
                    <a:pt x="154927" y="486092"/>
                  </a:lnTo>
                  <a:lnTo>
                    <a:pt x="154343" y="486905"/>
                  </a:lnTo>
                  <a:lnTo>
                    <a:pt x="153784" y="487743"/>
                  </a:lnTo>
                  <a:lnTo>
                    <a:pt x="154025" y="487934"/>
                  </a:lnTo>
                  <a:lnTo>
                    <a:pt x="154241" y="488099"/>
                  </a:lnTo>
                  <a:lnTo>
                    <a:pt x="154482" y="488302"/>
                  </a:lnTo>
                  <a:lnTo>
                    <a:pt x="155181" y="487578"/>
                  </a:lnTo>
                  <a:lnTo>
                    <a:pt x="156527" y="486143"/>
                  </a:lnTo>
                  <a:close/>
                </a:path>
                <a:path w="988059" h="952500">
                  <a:moveTo>
                    <a:pt x="172707" y="95681"/>
                  </a:moveTo>
                  <a:lnTo>
                    <a:pt x="172516" y="95224"/>
                  </a:lnTo>
                  <a:lnTo>
                    <a:pt x="172402" y="94678"/>
                  </a:lnTo>
                  <a:lnTo>
                    <a:pt x="171615" y="93929"/>
                  </a:lnTo>
                  <a:lnTo>
                    <a:pt x="171005" y="93675"/>
                  </a:lnTo>
                  <a:lnTo>
                    <a:pt x="170434" y="93357"/>
                  </a:lnTo>
                  <a:lnTo>
                    <a:pt x="170218" y="93675"/>
                  </a:lnTo>
                  <a:lnTo>
                    <a:pt x="169989" y="94005"/>
                  </a:lnTo>
                  <a:lnTo>
                    <a:pt x="169748" y="94310"/>
                  </a:lnTo>
                  <a:lnTo>
                    <a:pt x="170548" y="94970"/>
                  </a:lnTo>
                  <a:lnTo>
                    <a:pt x="171323" y="95618"/>
                  </a:lnTo>
                  <a:lnTo>
                    <a:pt x="172097" y="96278"/>
                  </a:lnTo>
                  <a:lnTo>
                    <a:pt x="172313" y="96088"/>
                  </a:lnTo>
                  <a:lnTo>
                    <a:pt x="172516" y="95872"/>
                  </a:lnTo>
                  <a:lnTo>
                    <a:pt x="172707" y="95681"/>
                  </a:lnTo>
                  <a:close/>
                </a:path>
                <a:path w="988059" h="952500">
                  <a:moveTo>
                    <a:pt x="175742" y="61658"/>
                  </a:moveTo>
                  <a:lnTo>
                    <a:pt x="175450" y="60934"/>
                  </a:lnTo>
                  <a:lnTo>
                    <a:pt x="175031" y="60388"/>
                  </a:lnTo>
                  <a:lnTo>
                    <a:pt x="174510" y="59613"/>
                  </a:lnTo>
                  <a:lnTo>
                    <a:pt x="173964" y="60185"/>
                  </a:lnTo>
                  <a:lnTo>
                    <a:pt x="173291" y="60680"/>
                  </a:lnTo>
                  <a:lnTo>
                    <a:pt x="173342" y="60833"/>
                  </a:lnTo>
                  <a:lnTo>
                    <a:pt x="173609" y="61404"/>
                  </a:lnTo>
                  <a:lnTo>
                    <a:pt x="174053" y="61988"/>
                  </a:lnTo>
                  <a:lnTo>
                    <a:pt x="174586" y="62318"/>
                  </a:lnTo>
                  <a:lnTo>
                    <a:pt x="174713" y="62420"/>
                  </a:lnTo>
                  <a:lnTo>
                    <a:pt x="175742" y="61658"/>
                  </a:lnTo>
                  <a:close/>
                </a:path>
                <a:path w="988059" h="952500">
                  <a:moveTo>
                    <a:pt x="181013" y="126580"/>
                  </a:moveTo>
                  <a:lnTo>
                    <a:pt x="180835" y="125577"/>
                  </a:lnTo>
                  <a:lnTo>
                    <a:pt x="180657" y="124587"/>
                  </a:lnTo>
                  <a:lnTo>
                    <a:pt x="180479" y="123583"/>
                  </a:lnTo>
                  <a:lnTo>
                    <a:pt x="180022" y="123672"/>
                  </a:lnTo>
                  <a:lnTo>
                    <a:pt x="179578" y="123786"/>
                  </a:lnTo>
                  <a:lnTo>
                    <a:pt x="179120" y="123888"/>
                  </a:lnTo>
                  <a:lnTo>
                    <a:pt x="179451" y="124879"/>
                  </a:lnTo>
                  <a:lnTo>
                    <a:pt x="180111" y="126809"/>
                  </a:lnTo>
                  <a:lnTo>
                    <a:pt x="180416" y="126733"/>
                  </a:lnTo>
                  <a:lnTo>
                    <a:pt x="180721" y="126644"/>
                  </a:lnTo>
                  <a:lnTo>
                    <a:pt x="181013" y="126580"/>
                  </a:lnTo>
                  <a:close/>
                </a:path>
                <a:path w="988059" h="952500">
                  <a:moveTo>
                    <a:pt x="189699" y="584835"/>
                  </a:moveTo>
                  <a:lnTo>
                    <a:pt x="189522" y="583857"/>
                  </a:lnTo>
                  <a:lnTo>
                    <a:pt x="189331" y="582866"/>
                  </a:lnTo>
                  <a:lnTo>
                    <a:pt x="189166" y="581901"/>
                  </a:lnTo>
                  <a:lnTo>
                    <a:pt x="188683" y="582028"/>
                  </a:lnTo>
                  <a:lnTo>
                    <a:pt x="188201" y="582168"/>
                  </a:lnTo>
                  <a:lnTo>
                    <a:pt x="187731" y="582295"/>
                  </a:lnTo>
                  <a:lnTo>
                    <a:pt x="188048" y="583222"/>
                  </a:lnTo>
                  <a:lnTo>
                    <a:pt x="188391" y="584174"/>
                  </a:lnTo>
                  <a:lnTo>
                    <a:pt x="188696" y="585089"/>
                  </a:lnTo>
                  <a:lnTo>
                    <a:pt x="189039" y="585000"/>
                  </a:lnTo>
                  <a:lnTo>
                    <a:pt x="189699" y="584835"/>
                  </a:lnTo>
                  <a:close/>
                </a:path>
                <a:path w="988059" h="952500">
                  <a:moveTo>
                    <a:pt x="204571" y="348335"/>
                  </a:moveTo>
                  <a:lnTo>
                    <a:pt x="203161" y="347065"/>
                  </a:lnTo>
                  <a:lnTo>
                    <a:pt x="202374" y="346456"/>
                  </a:lnTo>
                  <a:lnTo>
                    <a:pt x="201726" y="347052"/>
                  </a:lnTo>
                  <a:lnTo>
                    <a:pt x="202285" y="347865"/>
                  </a:lnTo>
                  <a:lnTo>
                    <a:pt x="202869" y="348615"/>
                  </a:lnTo>
                  <a:lnTo>
                    <a:pt x="203479" y="349364"/>
                  </a:lnTo>
                  <a:lnTo>
                    <a:pt x="203847" y="349021"/>
                  </a:lnTo>
                  <a:lnTo>
                    <a:pt x="204203" y="348665"/>
                  </a:lnTo>
                  <a:lnTo>
                    <a:pt x="204571" y="348335"/>
                  </a:lnTo>
                  <a:close/>
                </a:path>
                <a:path w="988059" h="952500">
                  <a:moveTo>
                    <a:pt x="229412" y="45135"/>
                  </a:moveTo>
                  <a:lnTo>
                    <a:pt x="229019" y="44424"/>
                  </a:lnTo>
                  <a:lnTo>
                    <a:pt x="228777" y="43535"/>
                  </a:lnTo>
                  <a:lnTo>
                    <a:pt x="227990" y="44119"/>
                  </a:lnTo>
                  <a:lnTo>
                    <a:pt x="227304" y="44424"/>
                  </a:lnTo>
                  <a:lnTo>
                    <a:pt x="226974" y="44932"/>
                  </a:lnTo>
                  <a:lnTo>
                    <a:pt x="226822" y="45135"/>
                  </a:lnTo>
                  <a:lnTo>
                    <a:pt x="227342" y="45808"/>
                  </a:lnTo>
                  <a:lnTo>
                    <a:pt x="227545" y="46266"/>
                  </a:lnTo>
                  <a:lnTo>
                    <a:pt x="228130" y="45974"/>
                  </a:lnTo>
                  <a:lnTo>
                    <a:pt x="228815" y="45770"/>
                  </a:lnTo>
                  <a:lnTo>
                    <a:pt x="229412" y="45135"/>
                  </a:lnTo>
                  <a:close/>
                </a:path>
                <a:path w="988059" h="952500">
                  <a:moveTo>
                    <a:pt x="233146" y="340169"/>
                  </a:moveTo>
                  <a:lnTo>
                    <a:pt x="232219" y="339940"/>
                  </a:lnTo>
                  <a:lnTo>
                    <a:pt x="230390" y="339521"/>
                  </a:lnTo>
                  <a:lnTo>
                    <a:pt x="230327" y="339890"/>
                  </a:lnTo>
                  <a:lnTo>
                    <a:pt x="230174" y="340525"/>
                  </a:lnTo>
                  <a:lnTo>
                    <a:pt x="231076" y="340880"/>
                  </a:lnTo>
                  <a:lnTo>
                    <a:pt x="231940" y="341083"/>
                  </a:lnTo>
                  <a:lnTo>
                    <a:pt x="232778" y="341325"/>
                  </a:lnTo>
                  <a:lnTo>
                    <a:pt x="233019" y="340550"/>
                  </a:lnTo>
                  <a:lnTo>
                    <a:pt x="233146" y="340169"/>
                  </a:lnTo>
                  <a:close/>
                </a:path>
                <a:path w="988059" h="952500">
                  <a:moveTo>
                    <a:pt x="240309" y="227266"/>
                  </a:moveTo>
                  <a:lnTo>
                    <a:pt x="236791" y="225386"/>
                  </a:lnTo>
                  <a:lnTo>
                    <a:pt x="236435" y="226009"/>
                  </a:lnTo>
                  <a:lnTo>
                    <a:pt x="236258" y="226326"/>
                  </a:lnTo>
                  <a:lnTo>
                    <a:pt x="237286" y="227037"/>
                  </a:lnTo>
                  <a:lnTo>
                    <a:pt x="238315" y="227736"/>
                  </a:lnTo>
                  <a:lnTo>
                    <a:pt x="239356" y="228460"/>
                  </a:lnTo>
                  <a:lnTo>
                    <a:pt x="239991" y="227647"/>
                  </a:lnTo>
                  <a:lnTo>
                    <a:pt x="240309" y="227266"/>
                  </a:lnTo>
                  <a:close/>
                </a:path>
                <a:path w="988059" h="952500">
                  <a:moveTo>
                    <a:pt x="249288" y="45288"/>
                  </a:moveTo>
                  <a:lnTo>
                    <a:pt x="248907" y="44488"/>
                  </a:lnTo>
                  <a:lnTo>
                    <a:pt x="248526" y="43688"/>
                  </a:lnTo>
                  <a:lnTo>
                    <a:pt x="248145" y="42875"/>
                  </a:lnTo>
                  <a:lnTo>
                    <a:pt x="247738" y="43129"/>
                  </a:lnTo>
                  <a:lnTo>
                    <a:pt x="247357" y="43370"/>
                  </a:lnTo>
                  <a:lnTo>
                    <a:pt x="246951" y="43624"/>
                  </a:lnTo>
                  <a:lnTo>
                    <a:pt x="247484" y="44335"/>
                  </a:lnTo>
                  <a:lnTo>
                    <a:pt x="248031" y="45021"/>
                  </a:lnTo>
                  <a:lnTo>
                    <a:pt x="248589" y="45732"/>
                  </a:lnTo>
                  <a:lnTo>
                    <a:pt x="249059" y="45427"/>
                  </a:lnTo>
                  <a:lnTo>
                    <a:pt x="249288" y="45288"/>
                  </a:lnTo>
                  <a:close/>
                </a:path>
                <a:path w="988059" h="952500">
                  <a:moveTo>
                    <a:pt x="268160" y="552081"/>
                  </a:moveTo>
                  <a:lnTo>
                    <a:pt x="268084" y="549732"/>
                  </a:lnTo>
                  <a:lnTo>
                    <a:pt x="265506" y="549173"/>
                  </a:lnTo>
                  <a:lnTo>
                    <a:pt x="266522" y="550278"/>
                  </a:lnTo>
                  <a:lnTo>
                    <a:pt x="267195" y="551040"/>
                  </a:lnTo>
                  <a:lnTo>
                    <a:pt x="268160" y="552081"/>
                  </a:lnTo>
                  <a:close/>
                </a:path>
                <a:path w="988059" h="952500">
                  <a:moveTo>
                    <a:pt x="284454" y="428002"/>
                  </a:moveTo>
                  <a:lnTo>
                    <a:pt x="280847" y="427596"/>
                  </a:lnTo>
                  <a:lnTo>
                    <a:pt x="280682" y="428840"/>
                  </a:lnTo>
                  <a:lnTo>
                    <a:pt x="280619" y="429463"/>
                  </a:lnTo>
                  <a:lnTo>
                    <a:pt x="281876" y="429425"/>
                  </a:lnTo>
                  <a:lnTo>
                    <a:pt x="283171" y="429399"/>
                  </a:lnTo>
                  <a:lnTo>
                    <a:pt x="284416" y="429348"/>
                  </a:lnTo>
                  <a:lnTo>
                    <a:pt x="284454" y="428459"/>
                  </a:lnTo>
                  <a:lnTo>
                    <a:pt x="284454" y="428002"/>
                  </a:lnTo>
                  <a:close/>
                </a:path>
                <a:path w="988059" h="952500">
                  <a:moveTo>
                    <a:pt x="288213" y="357898"/>
                  </a:moveTo>
                  <a:lnTo>
                    <a:pt x="287909" y="357314"/>
                  </a:lnTo>
                  <a:lnTo>
                    <a:pt x="287731" y="356349"/>
                  </a:lnTo>
                  <a:lnTo>
                    <a:pt x="286639" y="357327"/>
                  </a:lnTo>
                  <a:lnTo>
                    <a:pt x="286016" y="357670"/>
                  </a:lnTo>
                  <a:lnTo>
                    <a:pt x="286016" y="357962"/>
                  </a:lnTo>
                  <a:lnTo>
                    <a:pt x="286029" y="358355"/>
                  </a:lnTo>
                  <a:lnTo>
                    <a:pt x="286550" y="358952"/>
                  </a:lnTo>
                  <a:lnTo>
                    <a:pt x="286918" y="359041"/>
                  </a:lnTo>
                  <a:lnTo>
                    <a:pt x="287248" y="359117"/>
                  </a:lnTo>
                  <a:lnTo>
                    <a:pt x="287947" y="358686"/>
                  </a:lnTo>
                  <a:lnTo>
                    <a:pt x="288074" y="358343"/>
                  </a:lnTo>
                  <a:lnTo>
                    <a:pt x="288213" y="357898"/>
                  </a:lnTo>
                  <a:close/>
                </a:path>
                <a:path w="988059" h="952500">
                  <a:moveTo>
                    <a:pt x="292531" y="65544"/>
                  </a:moveTo>
                  <a:lnTo>
                    <a:pt x="291960" y="64820"/>
                  </a:lnTo>
                  <a:lnTo>
                    <a:pt x="291642" y="64414"/>
                  </a:lnTo>
                  <a:lnTo>
                    <a:pt x="291299" y="63995"/>
                  </a:lnTo>
                  <a:lnTo>
                    <a:pt x="290817" y="64414"/>
                  </a:lnTo>
                  <a:lnTo>
                    <a:pt x="290169" y="64770"/>
                  </a:lnTo>
                  <a:lnTo>
                    <a:pt x="289877" y="65316"/>
                  </a:lnTo>
                  <a:lnTo>
                    <a:pt x="289763" y="65544"/>
                  </a:lnTo>
                  <a:lnTo>
                    <a:pt x="290449" y="66573"/>
                  </a:lnTo>
                  <a:lnTo>
                    <a:pt x="290626" y="66560"/>
                  </a:lnTo>
                  <a:lnTo>
                    <a:pt x="291223" y="66408"/>
                  </a:lnTo>
                  <a:lnTo>
                    <a:pt x="291782" y="65963"/>
                  </a:lnTo>
                  <a:lnTo>
                    <a:pt x="292531" y="65544"/>
                  </a:lnTo>
                  <a:close/>
                </a:path>
                <a:path w="988059" h="952500">
                  <a:moveTo>
                    <a:pt x="332638" y="885761"/>
                  </a:moveTo>
                  <a:lnTo>
                    <a:pt x="331571" y="885583"/>
                  </a:lnTo>
                  <a:lnTo>
                    <a:pt x="330479" y="885431"/>
                  </a:lnTo>
                  <a:lnTo>
                    <a:pt x="329412" y="885266"/>
                  </a:lnTo>
                  <a:lnTo>
                    <a:pt x="329323" y="885761"/>
                  </a:lnTo>
                  <a:lnTo>
                    <a:pt x="329209" y="886269"/>
                  </a:lnTo>
                  <a:lnTo>
                    <a:pt x="329095" y="886777"/>
                  </a:lnTo>
                  <a:lnTo>
                    <a:pt x="332587" y="886891"/>
                  </a:lnTo>
                  <a:lnTo>
                    <a:pt x="332600" y="886523"/>
                  </a:lnTo>
                  <a:lnTo>
                    <a:pt x="332625" y="886129"/>
                  </a:lnTo>
                  <a:lnTo>
                    <a:pt x="332638" y="885761"/>
                  </a:lnTo>
                  <a:close/>
                </a:path>
                <a:path w="988059" h="952500">
                  <a:moveTo>
                    <a:pt x="379628" y="562038"/>
                  </a:moveTo>
                  <a:lnTo>
                    <a:pt x="379095" y="561263"/>
                  </a:lnTo>
                  <a:lnTo>
                    <a:pt x="378752" y="560527"/>
                  </a:lnTo>
                  <a:lnTo>
                    <a:pt x="378561" y="560552"/>
                  </a:lnTo>
                  <a:lnTo>
                    <a:pt x="377901" y="560679"/>
                  </a:lnTo>
                  <a:lnTo>
                    <a:pt x="377215" y="560971"/>
                  </a:lnTo>
                  <a:lnTo>
                    <a:pt x="376770" y="561441"/>
                  </a:lnTo>
                  <a:lnTo>
                    <a:pt x="376555" y="561632"/>
                  </a:lnTo>
                  <a:lnTo>
                    <a:pt x="376859" y="562356"/>
                  </a:lnTo>
                  <a:lnTo>
                    <a:pt x="376948" y="562851"/>
                  </a:lnTo>
                  <a:lnTo>
                    <a:pt x="377723" y="562610"/>
                  </a:lnTo>
                  <a:lnTo>
                    <a:pt x="379628" y="562038"/>
                  </a:lnTo>
                  <a:close/>
                </a:path>
                <a:path w="988059" h="952500">
                  <a:moveTo>
                    <a:pt x="380568" y="324218"/>
                  </a:moveTo>
                  <a:lnTo>
                    <a:pt x="379425" y="323596"/>
                  </a:lnTo>
                  <a:lnTo>
                    <a:pt x="378320" y="322961"/>
                  </a:lnTo>
                  <a:lnTo>
                    <a:pt x="377177" y="322338"/>
                  </a:lnTo>
                  <a:lnTo>
                    <a:pt x="377012" y="322554"/>
                  </a:lnTo>
                  <a:lnTo>
                    <a:pt x="376885" y="322783"/>
                  </a:lnTo>
                  <a:lnTo>
                    <a:pt x="376720" y="322986"/>
                  </a:lnTo>
                  <a:lnTo>
                    <a:pt x="377240" y="323481"/>
                  </a:lnTo>
                  <a:lnTo>
                    <a:pt x="377672" y="324065"/>
                  </a:lnTo>
                  <a:lnTo>
                    <a:pt x="378853" y="324764"/>
                  </a:lnTo>
                  <a:lnTo>
                    <a:pt x="379552" y="324866"/>
                  </a:lnTo>
                  <a:lnTo>
                    <a:pt x="380199" y="325069"/>
                  </a:lnTo>
                  <a:lnTo>
                    <a:pt x="380314" y="324777"/>
                  </a:lnTo>
                  <a:lnTo>
                    <a:pt x="380568" y="324218"/>
                  </a:lnTo>
                  <a:close/>
                </a:path>
                <a:path w="988059" h="952500">
                  <a:moveTo>
                    <a:pt x="411441" y="451700"/>
                  </a:moveTo>
                  <a:lnTo>
                    <a:pt x="410552" y="451332"/>
                  </a:lnTo>
                  <a:lnTo>
                    <a:pt x="410095" y="451091"/>
                  </a:lnTo>
                  <a:lnTo>
                    <a:pt x="409663" y="451993"/>
                  </a:lnTo>
                  <a:lnTo>
                    <a:pt x="409244" y="452894"/>
                  </a:lnTo>
                  <a:lnTo>
                    <a:pt x="408838" y="453796"/>
                  </a:lnTo>
                  <a:lnTo>
                    <a:pt x="409321" y="453999"/>
                  </a:lnTo>
                  <a:lnTo>
                    <a:pt x="410248" y="454406"/>
                  </a:lnTo>
                  <a:lnTo>
                    <a:pt x="410667" y="453529"/>
                  </a:lnTo>
                  <a:lnTo>
                    <a:pt x="411086" y="452666"/>
                  </a:lnTo>
                  <a:lnTo>
                    <a:pt x="411441" y="451700"/>
                  </a:lnTo>
                  <a:close/>
                </a:path>
                <a:path w="988059" h="952500">
                  <a:moveTo>
                    <a:pt x="418363" y="659015"/>
                  </a:moveTo>
                  <a:lnTo>
                    <a:pt x="418160" y="658190"/>
                  </a:lnTo>
                  <a:lnTo>
                    <a:pt x="417918" y="657352"/>
                  </a:lnTo>
                  <a:lnTo>
                    <a:pt x="417715" y="656526"/>
                  </a:lnTo>
                  <a:lnTo>
                    <a:pt x="417106" y="656678"/>
                  </a:lnTo>
                  <a:lnTo>
                    <a:pt x="416814" y="656767"/>
                  </a:lnTo>
                  <a:lnTo>
                    <a:pt x="417207" y="658444"/>
                  </a:lnTo>
                  <a:lnTo>
                    <a:pt x="417372" y="659295"/>
                  </a:lnTo>
                  <a:lnTo>
                    <a:pt x="418045" y="659117"/>
                  </a:lnTo>
                  <a:lnTo>
                    <a:pt x="418363" y="659015"/>
                  </a:lnTo>
                  <a:close/>
                </a:path>
                <a:path w="988059" h="952500">
                  <a:moveTo>
                    <a:pt x="419646" y="534200"/>
                  </a:moveTo>
                  <a:lnTo>
                    <a:pt x="418744" y="534085"/>
                  </a:lnTo>
                  <a:lnTo>
                    <a:pt x="416928" y="533857"/>
                  </a:lnTo>
                  <a:lnTo>
                    <a:pt x="416839" y="534238"/>
                  </a:lnTo>
                  <a:lnTo>
                    <a:pt x="416737" y="534606"/>
                  </a:lnTo>
                  <a:lnTo>
                    <a:pt x="416648" y="534987"/>
                  </a:lnTo>
                  <a:lnTo>
                    <a:pt x="417576" y="535203"/>
                  </a:lnTo>
                  <a:lnTo>
                    <a:pt x="418515" y="535419"/>
                  </a:lnTo>
                  <a:lnTo>
                    <a:pt x="419442" y="535622"/>
                  </a:lnTo>
                  <a:lnTo>
                    <a:pt x="419506" y="535152"/>
                  </a:lnTo>
                  <a:lnTo>
                    <a:pt x="419582" y="534670"/>
                  </a:lnTo>
                  <a:lnTo>
                    <a:pt x="419646" y="534200"/>
                  </a:lnTo>
                  <a:close/>
                </a:path>
                <a:path w="988059" h="952500">
                  <a:moveTo>
                    <a:pt x="439712" y="644067"/>
                  </a:moveTo>
                  <a:lnTo>
                    <a:pt x="439686" y="643940"/>
                  </a:lnTo>
                  <a:lnTo>
                    <a:pt x="439521" y="643331"/>
                  </a:lnTo>
                  <a:lnTo>
                    <a:pt x="439127" y="642785"/>
                  </a:lnTo>
                  <a:lnTo>
                    <a:pt x="438708" y="641972"/>
                  </a:lnTo>
                  <a:lnTo>
                    <a:pt x="438061" y="642505"/>
                  </a:lnTo>
                  <a:lnTo>
                    <a:pt x="437349" y="642924"/>
                  </a:lnTo>
                  <a:lnTo>
                    <a:pt x="437400" y="643089"/>
                  </a:lnTo>
                  <a:lnTo>
                    <a:pt x="437616" y="643661"/>
                  </a:lnTo>
                  <a:lnTo>
                    <a:pt x="437984" y="644245"/>
                  </a:lnTo>
                  <a:lnTo>
                    <a:pt x="438480" y="644626"/>
                  </a:lnTo>
                  <a:lnTo>
                    <a:pt x="438632" y="644740"/>
                  </a:lnTo>
                  <a:lnTo>
                    <a:pt x="439712" y="644067"/>
                  </a:lnTo>
                  <a:close/>
                </a:path>
                <a:path w="988059" h="952500">
                  <a:moveTo>
                    <a:pt x="475792" y="432219"/>
                  </a:moveTo>
                  <a:lnTo>
                    <a:pt x="475221" y="431660"/>
                  </a:lnTo>
                  <a:lnTo>
                    <a:pt x="474916" y="431215"/>
                  </a:lnTo>
                  <a:lnTo>
                    <a:pt x="474510" y="431012"/>
                  </a:lnTo>
                  <a:lnTo>
                    <a:pt x="474332" y="430923"/>
                  </a:lnTo>
                  <a:lnTo>
                    <a:pt x="473659" y="431368"/>
                  </a:lnTo>
                  <a:lnTo>
                    <a:pt x="473659" y="432015"/>
                  </a:lnTo>
                  <a:lnTo>
                    <a:pt x="473951" y="432473"/>
                  </a:lnTo>
                  <a:lnTo>
                    <a:pt x="474116" y="432930"/>
                  </a:lnTo>
                  <a:lnTo>
                    <a:pt x="474560" y="432727"/>
                  </a:lnTo>
                  <a:lnTo>
                    <a:pt x="475018" y="432549"/>
                  </a:lnTo>
                  <a:lnTo>
                    <a:pt x="475792" y="432219"/>
                  </a:lnTo>
                  <a:close/>
                </a:path>
                <a:path w="988059" h="952500">
                  <a:moveTo>
                    <a:pt x="479628" y="302793"/>
                  </a:moveTo>
                  <a:lnTo>
                    <a:pt x="479475" y="302463"/>
                  </a:lnTo>
                  <a:lnTo>
                    <a:pt x="479348" y="302145"/>
                  </a:lnTo>
                  <a:lnTo>
                    <a:pt x="479196" y="301828"/>
                  </a:lnTo>
                  <a:lnTo>
                    <a:pt x="478409" y="302094"/>
                  </a:lnTo>
                  <a:lnTo>
                    <a:pt x="477608" y="302336"/>
                  </a:lnTo>
                  <a:lnTo>
                    <a:pt x="476821" y="302590"/>
                  </a:lnTo>
                  <a:lnTo>
                    <a:pt x="476935" y="303060"/>
                  </a:lnTo>
                  <a:lnTo>
                    <a:pt x="477037" y="303530"/>
                  </a:lnTo>
                  <a:lnTo>
                    <a:pt x="477151" y="304012"/>
                  </a:lnTo>
                  <a:lnTo>
                    <a:pt x="477989" y="303593"/>
                  </a:lnTo>
                  <a:lnTo>
                    <a:pt x="478790" y="303199"/>
                  </a:lnTo>
                  <a:lnTo>
                    <a:pt x="479628" y="302793"/>
                  </a:lnTo>
                  <a:close/>
                </a:path>
                <a:path w="988059" h="952500">
                  <a:moveTo>
                    <a:pt x="488340" y="591248"/>
                  </a:moveTo>
                  <a:lnTo>
                    <a:pt x="487514" y="590981"/>
                  </a:lnTo>
                  <a:lnTo>
                    <a:pt x="485914" y="590473"/>
                  </a:lnTo>
                  <a:lnTo>
                    <a:pt x="485825" y="590943"/>
                  </a:lnTo>
                  <a:lnTo>
                    <a:pt x="485749" y="591413"/>
                  </a:lnTo>
                  <a:lnTo>
                    <a:pt x="485648" y="591870"/>
                  </a:lnTo>
                  <a:lnTo>
                    <a:pt x="486435" y="591985"/>
                  </a:lnTo>
                  <a:lnTo>
                    <a:pt x="487222" y="592124"/>
                  </a:lnTo>
                  <a:lnTo>
                    <a:pt x="488010" y="592150"/>
                  </a:lnTo>
                  <a:lnTo>
                    <a:pt x="488226" y="591566"/>
                  </a:lnTo>
                  <a:lnTo>
                    <a:pt x="488340" y="591248"/>
                  </a:lnTo>
                  <a:close/>
                </a:path>
                <a:path w="988059" h="952500">
                  <a:moveTo>
                    <a:pt x="503275" y="486943"/>
                  </a:moveTo>
                  <a:lnTo>
                    <a:pt x="502793" y="486308"/>
                  </a:lnTo>
                  <a:lnTo>
                    <a:pt x="502323" y="485216"/>
                  </a:lnTo>
                  <a:lnTo>
                    <a:pt x="501561" y="486117"/>
                  </a:lnTo>
                  <a:lnTo>
                    <a:pt x="500811" y="486613"/>
                  </a:lnTo>
                  <a:lnTo>
                    <a:pt x="500837" y="487095"/>
                  </a:lnTo>
                  <a:lnTo>
                    <a:pt x="500862" y="487641"/>
                  </a:lnTo>
                  <a:lnTo>
                    <a:pt x="501548" y="488188"/>
                  </a:lnTo>
                  <a:lnTo>
                    <a:pt x="501967" y="488721"/>
                  </a:lnTo>
                  <a:lnTo>
                    <a:pt x="502399" y="488315"/>
                  </a:lnTo>
                  <a:lnTo>
                    <a:pt x="503148" y="487959"/>
                  </a:lnTo>
                  <a:lnTo>
                    <a:pt x="503224" y="487489"/>
                  </a:lnTo>
                  <a:lnTo>
                    <a:pt x="503275" y="486943"/>
                  </a:lnTo>
                  <a:close/>
                </a:path>
                <a:path w="988059" h="952500">
                  <a:moveTo>
                    <a:pt x="505993" y="799998"/>
                  </a:moveTo>
                  <a:lnTo>
                    <a:pt x="505536" y="799439"/>
                  </a:lnTo>
                  <a:lnTo>
                    <a:pt x="505206" y="799045"/>
                  </a:lnTo>
                  <a:lnTo>
                    <a:pt x="504863" y="798652"/>
                  </a:lnTo>
                  <a:lnTo>
                    <a:pt x="504494" y="798969"/>
                  </a:lnTo>
                  <a:lnTo>
                    <a:pt x="503821" y="799299"/>
                  </a:lnTo>
                  <a:lnTo>
                    <a:pt x="504888" y="800938"/>
                  </a:lnTo>
                  <a:lnTo>
                    <a:pt x="505434" y="800366"/>
                  </a:lnTo>
                  <a:lnTo>
                    <a:pt x="505993" y="799998"/>
                  </a:lnTo>
                  <a:close/>
                </a:path>
                <a:path w="988059" h="952500">
                  <a:moveTo>
                    <a:pt x="525208" y="21094"/>
                  </a:moveTo>
                  <a:lnTo>
                    <a:pt x="525043" y="20370"/>
                  </a:lnTo>
                  <a:lnTo>
                    <a:pt x="524941" y="20002"/>
                  </a:lnTo>
                  <a:lnTo>
                    <a:pt x="523786" y="20269"/>
                  </a:lnTo>
                  <a:lnTo>
                    <a:pt x="522617" y="20535"/>
                  </a:lnTo>
                  <a:lnTo>
                    <a:pt x="521436" y="20802"/>
                  </a:lnTo>
                  <a:lnTo>
                    <a:pt x="521525" y="21247"/>
                  </a:lnTo>
                  <a:lnTo>
                    <a:pt x="521639" y="21666"/>
                  </a:lnTo>
                  <a:lnTo>
                    <a:pt x="521728" y="22085"/>
                  </a:lnTo>
                  <a:lnTo>
                    <a:pt x="522897" y="21755"/>
                  </a:lnTo>
                  <a:lnTo>
                    <a:pt x="524078" y="21450"/>
                  </a:lnTo>
                  <a:lnTo>
                    <a:pt x="525208" y="21094"/>
                  </a:lnTo>
                  <a:close/>
                </a:path>
                <a:path w="988059" h="952500">
                  <a:moveTo>
                    <a:pt x="544639" y="715111"/>
                  </a:moveTo>
                  <a:lnTo>
                    <a:pt x="543458" y="714476"/>
                  </a:lnTo>
                  <a:lnTo>
                    <a:pt x="543001" y="714108"/>
                  </a:lnTo>
                  <a:lnTo>
                    <a:pt x="541985" y="713854"/>
                  </a:lnTo>
                  <a:lnTo>
                    <a:pt x="541413" y="714019"/>
                  </a:lnTo>
                  <a:lnTo>
                    <a:pt x="540905" y="714057"/>
                  </a:lnTo>
                  <a:lnTo>
                    <a:pt x="541147" y="714654"/>
                  </a:lnTo>
                  <a:lnTo>
                    <a:pt x="541274" y="715340"/>
                  </a:lnTo>
                  <a:lnTo>
                    <a:pt x="541832" y="715962"/>
                  </a:lnTo>
                  <a:lnTo>
                    <a:pt x="542594" y="715594"/>
                  </a:lnTo>
                  <a:lnTo>
                    <a:pt x="544639" y="715111"/>
                  </a:lnTo>
                  <a:close/>
                </a:path>
                <a:path w="988059" h="952500">
                  <a:moveTo>
                    <a:pt x="548779" y="711593"/>
                  </a:moveTo>
                  <a:lnTo>
                    <a:pt x="548741" y="711225"/>
                  </a:lnTo>
                  <a:lnTo>
                    <a:pt x="548754" y="710857"/>
                  </a:lnTo>
                  <a:lnTo>
                    <a:pt x="546773" y="710933"/>
                  </a:lnTo>
                  <a:lnTo>
                    <a:pt x="545769" y="710971"/>
                  </a:lnTo>
                  <a:lnTo>
                    <a:pt x="545807" y="711301"/>
                  </a:lnTo>
                  <a:lnTo>
                    <a:pt x="545782" y="711631"/>
                  </a:lnTo>
                  <a:lnTo>
                    <a:pt x="545782" y="711949"/>
                  </a:lnTo>
                  <a:lnTo>
                    <a:pt x="548754" y="711949"/>
                  </a:lnTo>
                  <a:lnTo>
                    <a:pt x="548779" y="711593"/>
                  </a:lnTo>
                  <a:close/>
                </a:path>
                <a:path w="988059" h="952500">
                  <a:moveTo>
                    <a:pt x="566508" y="951611"/>
                  </a:moveTo>
                  <a:lnTo>
                    <a:pt x="565518" y="948347"/>
                  </a:lnTo>
                  <a:lnTo>
                    <a:pt x="565099" y="948512"/>
                  </a:lnTo>
                  <a:lnTo>
                    <a:pt x="564654" y="948639"/>
                  </a:lnTo>
                  <a:lnTo>
                    <a:pt x="564210" y="948791"/>
                  </a:lnTo>
                  <a:lnTo>
                    <a:pt x="564591" y="949871"/>
                  </a:lnTo>
                  <a:lnTo>
                    <a:pt x="565315" y="952030"/>
                  </a:lnTo>
                  <a:lnTo>
                    <a:pt x="566508" y="951611"/>
                  </a:lnTo>
                  <a:close/>
                </a:path>
                <a:path w="988059" h="952500">
                  <a:moveTo>
                    <a:pt x="566674" y="27736"/>
                  </a:moveTo>
                  <a:lnTo>
                    <a:pt x="565581" y="27635"/>
                  </a:lnTo>
                  <a:lnTo>
                    <a:pt x="564476" y="27546"/>
                  </a:lnTo>
                  <a:lnTo>
                    <a:pt x="563384" y="27457"/>
                  </a:lnTo>
                  <a:lnTo>
                    <a:pt x="563321" y="27851"/>
                  </a:lnTo>
                  <a:lnTo>
                    <a:pt x="563270" y="28244"/>
                  </a:lnTo>
                  <a:lnTo>
                    <a:pt x="563232" y="28638"/>
                  </a:lnTo>
                  <a:lnTo>
                    <a:pt x="564273" y="28892"/>
                  </a:lnTo>
                  <a:lnTo>
                    <a:pt x="565327" y="29133"/>
                  </a:lnTo>
                  <a:lnTo>
                    <a:pt x="566381" y="29387"/>
                  </a:lnTo>
                  <a:lnTo>
                    <a:pt x="566470" y="28841"/>
                  </a:lnTo>
                  <a:lnTo>
                    <a:pt x="566585" y="28282"/>
                  </a:lnTo>
                  <a:lnTo>
                    <a:pt x="566674" y="27736"/>
                  </a:lnTo>
                  <a:close/>
                </a:path>
                <a:path w="988059" h="952500">
                  <a:moveTo>
                    <a:pt x="581101" y="454634"/>
                  </a:moveTo>
                  <a:lnTo>
                    <a:pt x="580898" y="453796"/>
                  </a:lnTo>
                  <a:lnTo>
                    <a:pt x="580974" y="452628"/>
                  </a:lnTo>
                  <a:lnTo>
                    <a:pt x="579818" y="453034"/>
                  </a:lnTo>
                  <a:lnTo>
                    <a:pt x="578942" y="453085"/>
                  </a:lnTo>
                  <a:lnTo>
                    <a:pt x="578434" y="453936"/>
                  </a:lnTo>
                  <a:lnTo>
                    <a:pt x="578815" y="454748"/>
                  </a:lnTo>
                  <a:lnTo>
                    <a:pt x="578916" y="455396"/>
                  </a:lnTo>
                  <a:lnTo>
                    <a:pt x="579551" y="455269"/>
                  </a:lnTo>
                  <a:lnTo>
                    <a:pt x="580390" y="455345"/>
                  </a:lnTo>
                  <a:lnTo>
                    <a:pt x="580771" y="454990"/>
                  </a:lnTo>
                  <a:lnTo>
                    <a:pt x="581101" y="454634"/>
                  </a:lnTo>
                  <a:close/>
                </a:path>
                <a:path w="988059" h="952500">
                  <a:moveTo>
                    <a:pt x="605320" y="19659"/>
                  </a:moveTo>
                  <a:lnTo>
                    <a:pt x="604824" y="19659"/>
                  </a:lnTo>
                  <a:lnTo>
                    <a:pt x="604367" y="19621"/>
                  </a:lnTo>
                  <a:lnTo>
                    <a:pt x="603859" y="19608"/>
                  </a:lnTo>
                  <a:lnTo>
                    <a:pt x="603935" y="20599"/>
                  </a:lnTo>
                  <a:lnTo>
                    <a:pt x="604024" y="21577"/>
                  </a:lnTo>
                  <a:lnTo>
                    <a:pt x="604126" y="22567"/>
                  </a:lnTo>
                  <a:lnTo>
                    <a:pt x="604431" y="22580"/>
                  </a:lnTo>
                  <a:lnTo>
                    <a:pt x="604748" y="22567"/>
                  </a:lnTo>
                  <a:lnTo>
                    <a:pt x="605040" y="22567"/>
                  </a:lnTo>
                  <a:lnTo>
                    <a:pt x="605142" y="21590"/>
                  </a:lnTo>
                  <a:lnTo>
                    <a:pt x="605231" y="20637"/>
                  </a:lnTo>
                  <a:lnTo>
                    <a:pt x="605320" y="19659"/>
                  </a:lnTo>
                  <a:close/>
                </a:path>
                <a:path w="988059" h="952500">
                  <a:moveTo>
                    <a:pt x="620763" y="923239"/>
                  </a:moveTo>
                  <a:lnTo>
                    <a:pt x="620369" y="922020"/>
                  </a:lnTo>
                  <a:lnTo>
                    <a:pt x="617664" y="921169"/>
                  </a:lnTo>
                  <a:lnTo>
                    <a:pt x="618464" y="923061"/>
                  </a:lnTo>
                  <a:lnTo>
                    <a:pt x="618947" y="924191"/>
                  </a:lnTo>
                  <a:lnTo>
                    <a:pt x="619417" y="925334"/>
                  </a:lnTo>
                  <a:lnTo>
                    <a:pt x="620763" y="923239"/>
                  </a:lnTo>
                  <a:close/>
                </a:path>
                <a:path w="988059" h="952500">
                  <a:moveTo>
                    <a:pt x="623951" y="0"/>
                  </a:moveTo>
                  <a:lnTo>
                    <a:pt x="620483" y="3124"/>
                  </a:lnTo>
                  <a:lnTo>
                    <a:pt x="620712" y="3505"/>
                  </a:lnTo>
                  <a:lnTo>
                    <a:pt x="621182" y="4267"/>
                  </a:lnTo>
                  <a:lnTo>
                    <a:pt x="621804" y="4025"/>
                  </a:lnTo>
                  <a:lnTo>
                    <a:pt x="622693" y="3987"/>
                  </a:lnTo>
                  <a:lnTo>
                    <a:pt x="623049" y="3530"/>
                  </a:lnTo>
                  <a:lnTo>
                    <a:pt x="623468" y="2997"/>
                  </a:lnTo>
                  <a:lnTo>
                    <a:pt x="623468" y="2095"/>
                  </a:lnTo>
                  <a:lnTo>
                    <a:pt x="623951" y="0"/>
                  </a:lnTo>
                  <a:close/>
                </a:path>
                <a:path w="988059" h="952500">
                  <a:moveTo>
                    <a:pt x="635228" y="160083"/>
                  </a:moveTo>
                  <a:lnTo>
                    <a:pt x="634860" y="159423"/>
                  </a:lnTo>
                  <a:lnTo>
                    <a:pt x="634695" y="158750"/>
                  </a:lnTo>
                  <a:lnTo>
                    <a:pt x="634339" y="158610"/>
                  </a:lnTo>
                  <a:lnTo>
                    <a:pt x="633971" y="158457"/>
                  </a:lnTo>
                  <a:lnTo>
                    <a:pt x="633387" y="158864"/>
                  </a:lnTo>
                  <a:lnTo>
                    <a:pt x="632904" y="159016"/>
                  </a:lnTo>
                  <a:lnTo>
                    <a:pt x="633082" y="159473"/>
                  </a:lnTo>
                  <a:lnTo>
                    <a:pt x="633133" y="160172"/>
                  </a:lnTo>
                  <a:lnTo>
                    <a:pt x="633488" y="160337"/>
                  </a:lnTo>
                  <a:lnTo>
                    <a:pt x="633844" y="160528"/>
                  </a:lnTo>
                  <a:lnTo>
                    <a:pt x="634453" y="160223"/>
                  </a:lnTo>
                  <a:lnTo>
                    <a:pt x="635228" y="160083"/>
                  </a:lnTo>
                  <a:close/>
                </a:path>
                <a:path w="988059" h="952500">
                  <a:moveTo>
                    <a:pt x="663905" y="107061"/>
                  </a:moveTo>
                  <a:lnTo>
                    <a:pt x="663562" y="106730"/>
                  </a:lnTo>
                  <a:lnTo>
                    <a:pt x="662813" y="105956"/>
                  </a:lnTo>
                  <a:lnTo>
                    <a:pt x="662317" y="106349"/>
                  </a:lnTo>
                  <a:lnTo>
                    <a:pt x="661543" y="106934"/>
                  </a:lnTo>
                  <a:lnTo>
                    <a:pt x="661962" y="107315"/>
                  </a:lnTo>
                  <a:lnTo>
                    <a:pt x="662330" y="107861"/>
                  </a:lnTo>
                  <a:lnTo>
                    <a:pt x="662813" y="107988"/>
                  </a:lnTo>
                  <a:lnTo>
                    <a:pt x="663105" y="108051"/>
                  </a:lnTo>
                  <a:lnTo>
                    <a:pt x="663536" y="107403"/>
                  </a:lnTo>
                  <a:lnTo>
                    <a:pt x="663905" y="107061"/>
                  </a:lnTo>
                  <a:close/>
                </a:path>
                <a:path w="988059" h="952500">
                  <a:moveTo>
                    <a:pt x="667994" y="161378"/>
                  </a:moveTo>
                  <a:lnTo>
                    <a:pt x="667346" y="160172"/>
                  </a:lnTo>
                  <a:lnTo>
                    <a:pt x="666635" y="158826"/>
                  </a:lnTo>
                  <a:lnTo>
                    <a:pt x="666076" y="159537"/>
                  </a:lnTo>
                  <a:lnTo>
                    <a:pt x="665429" y="159969"/>
                  </a:lnTo>
                  <a:lnTo>
                    <a:pt x="665492" y="160350"/>
                  </a:lnTo>
                  <a:lnTo>
                    <a:pt x="665543" y="160985"/>
                  </a:lnTo>
                  <a:lnTo>
                    <a:pt x="665911" y="161734"/>
                  </a:lnTo>
                  <a:lnTo>
                    <a:pt x="666407" y="162128"/>
                  </a:lnTo>
                  <a:lnTo>
                    <a:pt x="666597" y="162293"/>
                  </a:lnTo>
                  <a:lnTo>
                    <a:pt x="667448" y="161658"/>
                  </a:lnTo>
                  <a:lnTo>
                    <a:pt x="667994" y="161378"/>
                  </a:lnTo>
                  <a:close/>
                </a:path>
                <a:path w="988059" h="952500">
                  <a:moveTo>
                    <a:pt x="678827" y="356882"/>
                  </a:moveTo>
                  <a:lnTo>
                    <a:pt x="676287" y="355536"/>
                  </a:lnTo>
                  <a:lnTo>
                    <a:pt x="676135" y="356006"/>
                  </a:lnTo>
                  <a:lnTo>
                    <a:pt x="675944" y="356476"/>
                  </a:lnTo>
                  <a:lnTo>
                    <a:pt x="675805" y="356933"/>
                  </a:lnTo>
                  <a:lnTo>
                    <a:pt x="676706" y="357149"/>
                  </a:lnTo>
                  <a:lnTo>
                    <a:pt x="677633" y="357378"/>
                  </a:lnTo>
                  <a:lnTo>
                    <a:pt x="678548" y="357593"/>
                  </a:lnTo>
                  <a:lnTo>
                    <a:pt x="678637" y="357352"/>
                  </a:lnTo>
                  <a:lnTo>
                    <a:pt x="678726" y="357111"/>
                  </a:lnTo>
                  <a:lnTo>
                    <a:pt x="678827" y="356882"/>
                  </a:lnTo>
                  <a:close/>
                </a:path>
                <a:path w="988059" h="952500">
                  <a:moveTo>
                    <a:pt x="690930" y="62509"/>
                  </a:moveTo>
                  <a:lnTo>
                    <a:pt x="690435" y="61531"/>
                  </a:lnTo>
                  <a:lnTo>
                    <a:pt x="690270" y="61556"/>
                  </a:lnTo>
                  <a:lnTo>
                    <a:pt x="689686" y="61569"/>
                  </a:lnTo>
                  <a:lnTo>
                    <a:pt x="689102" y="61925"/>
                  </a:lnTo>
                  <a:lnTo>
                    <a:pt x="688543" y="62141"/>
                  </a:lnTo>
                  <a:lnTo>
                    <a:pt x="688797" y="62585"/>
                  </a:lnTo>
                  <a:lnTo>
                    <a:pt x="689368" y="63601"/>
                  </a:lnTo>
                  <a:lnTo>
                    <a:pt x="689965" y="63296"/>
                  </a:lnTo>
                  <a:lnTo>
                    <a:pt x="690626" y="63157"/>
                  </a:lnTo>
                  <a:lnTo>
                    <a:pt x="690803" y="62788"/>
                  </a:lnTo>
                  <a:lnTo>
                    <a:pt x="690930" y="62509"/>
                  </a:lnTo>
                  <a:close/>
                </a:path>
                <a:path w="988059" h="952500">
                  <a:moveTo>
                    <a:pt x="697801" y="695337"/>
                  </a:moveTo>
                  <a:lnTo>
                    <a:pt x="697750" y="694956"/>
                  </a:lnTo>
                  <a:lnTo>
                    <a:pt x="697661" y="694601"/>
                  </a:lnTo>
                  <a:lnTo>
                    <a:pt x="697598" y="694232"/>
                  </a:lnTo>
                  <a:lnTo>
                    <a:pt x="695172" y="694639"/>
                  </a:lnTo>
                  <a:lnTo>
                    <a:pt x="693953" y="694842"/>
                  </a:lnTo>
                  <a:lnTo>
                    <a:pt x="694004" y="695248"/>
                  </a:lnTo>
                  <a:lnTo>
                    <a:pt x="694169" y="696074"/>
                  </a:lnTo>
                  <a:lnTo>
                    <a:pt x="695375" y="695820"/>
                  </a:lnTo>
                  <a:lnTo>
                    <a:pt x="697801" y="695337"/>
                  </a:lnTo>
                  <a:close/>
                </a:path>
                <a:path w="988059" h="952500">
                  <a:moveTo>
                    <a:pt x="704507" y="234188"/>
                  </a:moveTo>
                  <a:lnTo>
                    <a:pt x="704138" y="233565"/>
                  </a:lnTo>
                  <a:lnTo>
                    <a:pt x="703783" y="232473"/>
                  </a:lnTo>
                  <a:lnTo>
                    <a:pt x="702894" y="233260"/>
                  </a:lnTo>
                  <a:lnTo>
                    <a:pt x="701903" y="234137"/>
                  </a:lnTo>
                  <a:lnTo>
                    <a:pt x="702360" y="234632"/>
                  </a:lnTo>
                  <a:lnTo>
                    <a:pt x="702729" y="235254"/>
                  </a:lnTo>
                  <a:lnTo>
                    <a:pt x="703275" y="235559"/>
                  </a:lnTo>
                  <a:lnTo>
                    <a:pt x="703491" y="235661"/>
                  </a:lnTo>
                  <a:lnTo>
                    <a:pt x="704430" y="235089"/>
                  </a:lnTo>
                  <a:lnTo>
                    <a:pt x="704507" y="234188"/>
                  </a:lnTo>
                  <a:close/>
                </a:path>
                <a:path w="988059" h="952500">
                  <a:moveTo>
                    <a:pt x="718337" y="42379"/>
                  </a:moveTo>
                  <a:lnTo>
                    <a:pt x="717207" y="42405"/>
                  </a:lnTo>
                  <a:lnTo>
                    <a:pt x="716051" y="42443"/>
                  </a:lnTo>
                  <a:lnTo>
                    <a:pt x="714908" y="42481"/>
                  </a:lnTo>
                  <a:lnTo>
                    <a:pt x="714908" y="42811"/>
                  </a:lnTo>
                  <a:lnTo>
                    <a:pt x="714883" y="43154"/>
                  </a:lnTo>
                  <a:lnTo>
                    <a:pt x="714883" y="43484"/>
                  </a:lnTo>
                  <a:lnTo>
                    <a:pt x="715949" y="43624"/>
                  </a:lnTo>
                  <a:lnTo>
                    <a:pt x="717029" y="43764"/>
                  </a:lnTo>
                  <a:lnTo>
                    <a:pt x="718108" y="43903"/>
                  </a:lnTo>
                  <a:lnTo>
                    <a:pt x="718273" y="42887"/>
                  </a:lnTo>
                  <a:lnTo>
                    <a:pt x="718337" y="42379"/>
                  </a:lnTo>
                  <a:close/>
                </a:path>
                <a:path w="988059" h="952500">
                  <a:moveTo>
                    <a:pt x="744880" y="899312"/>
                  </a:moveTo>
                  <a:lnTo>
                    <a:pt x="744842" y="898499"/>
                  </a:lnTo>
                  <a:lnTo>
                    <a:pt x="744829" y="897674"/>
                  </a:lnTo>
                  <a:lnTo>
                    <a:pt x="744753" y="896861"/>
                  </a:lnTo>
                  <a:lnTo>
                    <a:pt x="743788" y="896772"/>
                  </a:lnTo>
                  <a:lnTo>
                    <a:pt x="743623" y="897610"/>
                  </a:lnTo>
                  <a:lnTo>
                    <a:pt x="743546" y="898423"/>
                  </a:lnTo>
                  <a:lnTo>
                    <a:pt x="743458" y="899198"/>
                  </a:lnTo>
                  <a:lnTo>
                    <a:pt x="744410" y="899274"/>
                  </a:lnTo>
                  <a:lnTo>
                    <a:pt x="744880" y="899312"/>
                  </a:lnTo>
                  <a:close/>
                </a:path>
                <a:path w="988059" h="952500">
                  <a:moveTo>
                    <a:pt x="781431" y="697966"/>
                  </a:moveTo>
                  <a:lnTo>
                    <a:pt x="780884" y="697217"/>
                  </a:lnTo>
                  <a:lnTo>
                    <a:pt x="780402" y="695896"/>
                  </a:lnTo>
                  <a:lnTo>
                    <a:pt x="779589" y="697039"/>
                  </a:lnTo>
                  <a:lnTo>
                    <a:pt x="779018" y="697534"/>
                  </a:lnTo>
                  <a:lnTo>
                    <a:pt x="778865" y="698131"/>
                  </a:lnTo>
                  <a:lnTo>
                    <a:pt x="778789" y="698512"/>
                  </a:lnTo>
                  <a:lnTo>
                    <a:pt x="779335" y="699046"/>
                  </a:lnTo>
                  <a:lnTo>
                    <a:pt x="779589" y="699516"/>
                  </a:lnTo>
                  <a:lnTo>
                    <a:pt x="780161" y="699160"/>
                  </a:lnTo>
                  <a:lnTo>
                    <a:pt x="781024" y="698919"/>
                  </a:lnTo>
                  <a:lnTo>
                    <a:pt x="781253" y="698411"/>
                  </a:lnTo>
                  <a:lnTo>
                    <a:pt x="781431" y="697966"/>
                  </a:lnTo>
                  <a:close/>
                </a:path>
                <a:path w="988059" h="952500">
                  <a:moveTo>
                    <a:pt x="800125" y="640930"/>
                  </a:moveTo>
                  <a:lnTo>
                    <a:pt x="796442" y="637984"/>
                  </a:lnTo>
                  <a:lnTo>
                    <a:pt x="796124" y="638403"/>
                  </a:lnTo>
                  <a:lnTo>
                    <a:pt x="795464" y="639216"/>
                  </a:lnTo>
                  <a:lnTo>
                    <a:pt x="798144" y="640969"/>
                  </a:lnTo>
                  <a:lnTo>
                    <a:pt x="799465" y="641845"/>
                  </a:lnTo>
                  <a:lnTo>
                    <a:pt x="799668" y="641527"/>
                  </a:lnTo>
                  <a:lnTo>
                    <a:pt x="799909" y="641235"/>
                  </a:lnTo>
                  <a:lnTo>
                    <a:pt x="800125" y="640930"/>
                  </a:lnTo>
                  <a:close/>
                </a:path>
                <a:path w="988059" h="952500">
                  <a:moveTo>
                    <a:pt x="803071" y="438899"/>
                  </a:moveTo>
                  <a:lnTo>
                    <a:pt x="802208" y="437883"/>
                  </a:lnTo>
                  <a:lnTo>
                    <a:pt x="800544" y="439343"/>
                  </a:lnTo>
                  <a:lnTo>
                    <a:pt x="799706" y="440055"/>
                  </a:lnTo>
                  <a:lnTo>
                    <a:pt x="799934" y="440309"/>
                  </a:lnTo>
                  <a:lnTo>
                    <a:pt x="800176" y="440575"/>
                  </a:lnTo>
                  <a:lnTo>
                    <a:pt x="800417" y="440842"/>
                  </a:lnTo>
                  <a:lnTo>
                    <a:pt x="801319" y="440194"/>
                  </a:lnTo>
                  <a:lnTo>
                    <a:pt x="802182" y="439547"/>
                  </a:lnTo>
                  <a:lnTo>
                    <a:pt x="803071" y="438899"/>
                  </a:lnTo>
                  <a:close/>
                </a:path>
                <a:path w="988059" h="952500">
                  <a:moveTo>
                    <a:pt x="813536" y="137972"/>
                  </a:moveTo>
                  <a:lnTo>
                    <a:pt x="813269" y="137096"/>
                  </a:lnTo>
                  <a:lnTo>
                    <a:pt x="812685" y="135369"/>
                  </a:lnTo>
                  <a:lnTo>
                    <a:pt x="812241" y="135534"/>
                  </a:lnTo>
                  <a:lnTo>
                    <a:pt x="811796" y="135724"/>
                  </a:lnTo>
                  <a:lnTo>
                    <a:pt x="811339" y="135902"/>
                  </a:lnTo>
                  <a:lnTo>
                    <a:pt x="811784" y="136715"/>
                  </a:lnTo>
                  <a:lnTo>
                    <a:pt x="812190" y="137541"/>
                  </a:lnTo>
                  <a:lnTo>
                    <a:pt x="812660" y="138315"/>
                  </a:lnTo>
                  <a:lnTo>
                    <a:pt x="813536" y="138023"/>
                  </a:lnTo>
                  <a:close/>
                </a:path>
                <a:path w="988059" h="952500">
                  <a:moveTo>
                    <a:pt x="818095" y="131991"/>
                  </a:moveTo>
                  <a:lnTo>
                    <a:pt x="817816" y="131038"/>
                  </a:lnTo>
                  <a:lnTo>
                    <a:pt x="817689" y="130556"/>
                  </a:lnTo>
                  <a:lnTo>
                    <a:pt x="816724" y="130810"/>
                  </a:lnTo>
                  <a:lnTo>
                    <a:pt x="815733" y="131038"/>
                  </a:lnTo>
                  <a:lnTo>
                    <a:pt x="814793" y="131406"/>
                  </a:lnTo>
                  <a:lnTo>
                    <a:pt x="814946" y="132384"/>
                  </a:lnTo>
                  <a:lnTo>
                    <a:pt x="815035" y="132880"/>
                  </a:lnTo>
                  <a:lnTo>
                    <a:pt x="816051" y="132588"/>
                  </a:lnTo>
                  <a:lnTo>
                    <a:pt x="817079" y="132283"/>
                  </a:lnTo>
                  <a:lnTo>
                    <a:pt x="818095" y="131991"/>
                  </a:lnTo>
                  <a:close/>
                </a:path>
                <a:path w="988059" h="952500">
                  <a:moveTo>
                    <a:pt x="821321" y="538797"/>
                  </a:moveTo>
                  <a:lnTo>
                    <a:pt x="819950" y="538899"/>
                  </a:lnTo>
                  <a:lnTo>
                    <a:pt x="817181" y="539064"/>
                  </a:lnTo>
                  <a:lnTo>
                    <a:pt x="817206" y="539419"/>
                  </a:lnTo>
                  <a:lnTo>
                    <a:pt x="817232" y="539775"/>
                  </a:lnTo>
                  <a:lnTo>
                    <a:pt x="817270" y="540118"/>
                  </a:lnTo>
                  <a:lnTo>
                    <a:pt x="818578" y="540016"/>
                  </a:lnTo>
                  <a:lnTo>
                    <a:pt x="821220" y="539788"/>
                  </a:lnTo>
                  <a:lnTo>
                    <a:pt x="821258" y="539457"/>
                  </a:lnTo>
                  <a:lnTo>
                    <a:pt x="821270" y="539127"/>
                  </a:lnTo>
                  <a:lnTo>
                    <a:pt x="821321" y="538797"/>
                  </a:lnTo>
                  <a:close/>
                </a:path>
                <a:path w="988059" h="952500">
                  <a:moveTo>
                    <a:pt x="842162" y="423405"/>
                  </a:moveTo>
                  <a:lnTo>
                    <a:pt x="840930" y="423316"/>
                  </a:lnTo>
                  <a:lnTo>
                    <a:pt x="839685" y="423214"/>
                  </a:lnTo>
                  <a:lnTo>
                    <a:pt x="838441" y="423138"/>
                  </a:lnTo>
                  <a:lnTo>
                    <a:pt x="838390" y="423570"/>
                  </a:lnTo>
                  <a:lnTo>
                    <a:pt x="838327" y="424027"/>
                  </a:lnTo>
                  <a:lnTo>
                    <a:pt x="838276" y="424472"/>
                  </a:lnTo>
                  <a:lnTo>
                    <a:pt x="839444" y="424637"/>
                  </a:lnTo>
                  <a:lnTo>
                    <a:pt x="840613" y="424802"/>
                  </a:lnTo>
                  <a:lnTo>
                    <a:pt x="841781" y="424967"/>
                  </a:lnTo>
                  <a:lnTo>
                    <a:pt x="841921" y="424446"/>
                  </a:lnTo>
                  <a:lnTo>
                    <a:pt x="842035" y="423913"/>
                  </a:lnTo>
                  <a:lnTo>
                    <a:pt x="842162" y="423405"/>
                  </a:lnTo>
                  <a:close/>
                </a:path>
                <a:path w="988059" h="952500">
                  <a:moveTo>
                    <a:pt x="844016" y="345706"/>
                  </a:moveTo>
                  <a:lnTo>
                    <a:pt x="843559" y="345478"/>
                  </a:lnTo>
                  <a:lnTo>
                    <a:pt x="843114" y="345160"/>
                  </a:lnTo>
                  <a:lnTo>
                    <a:pt x="842632" y="345046"/>
                  </a:lnTo>
                  <a:lnTo>
                    <a:pt x="842213" y="345567"/>
                  </a:lnTo>
                  <a:lnTo>
                    <a:pt x="841883" y="346024"/>
                  </a:lnTo>
                  <a:lnTo>
                    <a:pt x="842416" y="346214"/>
                  </a:lnTo>
                  <a:lnTo>
                    <a:pt x="842886" y="346481"/>
                  </a:lnTo>
                  <a:lnTo>
                    <a:pt x="843356" y="346506"/>
                  </a:lnTo>
                  <a:lnTo>
                    <a:pt x="843584" y="346519"/>
                  </a:lnTo>
                  <a:lnTo>
                    <a:pt x="843813" y="345986"/>
                  </a:lnTo>
                  <a:lnTo>
                    <a:pt x="844016" y="345706"/>
                  </a:lnTo>
                  <a:close/>
                </a:path>
                <a:path w="988059" h="952500">
                  <a:moveTo>
                    <a:pt x="858240" y="508876"/>
                  </a:moveTo>
                  <a:lnTo>
                    <a:pt x="858062" y="507580"/>
                  </a:lnTo>
                  <a:lnTo>
                    <a:pt x="855091" y="507619"/>
                  </a:lnTo>
                  <a:lnTo>
                    <a:pt x="856068" y="509041"/>
                  </a:lnTo>
                  <a:lnTo>
                    <a:pt x="856754" y="510006"/>
                  </a:lnTo>
                  <a:lnTo>
                    <a:pt x="858062" y="511898"/>
                  </a:lnTo>
                  <a:lnTo>
                    <a:pt x="858240" y="508876"/>
                  </a:lnTo>
                  <a:close/>
                </a:path>
                <a:path w="988059" h="952500">
                  <a:moveTo>
                    <a:pt x="873048" y="660019"/>
                  </a:moveTo>
                  <a:lnTo>
                    <a:pt x="872566" y="658215"/>
                  </a:lnTo>
                  <a:lnTo>
                    <a:pt x="872350" y="657313"/>
                  </a:lnTo>
                  <a:lnTo>
                    <a:pt x="872007" y="657415"/>
                  </a:lnTo>
                  <a:lnTo>
                    <a:pt x="871334" y="657593"/>
                  </a:lnTo>
                  <a:lnTo>
                    <a:pt x="871537" y="658520"/>
                  </a:lnTo>
                  <a:lnTo>
                    <a:pt x="872032" y="660285"/>
                  </a:lnTo>
                  <a:lnTo>
                    <a:pt x="872363" y="660209"/>
                  </a:lnTo>
                  <a:lnTo>
                    <a:pt x="873048" y="660019"/>
                  </a:lnTo>
                  <a:close/>
                </a:path>
                <a:path w="988059" h="952500">
                  <a:moveTo>
                    <a:pt x="883767" y="778141"/>
                  </a:moveTo>
                  <a:lnTo>
                    <a:pt x="883450" y="777544"/>
                  </a:lnTo>
                  <a:lnTo>
                    <a:pt x="883145" y="776935"/>
                  </a:lnTo>
                  <a:lnTo>
                    <a:pt x="882662" y="776046"/>
                  </a:lnTo>
                  <a:lnTo>
                    <a:pt x="882065" y="776693"/>
                  </a:lnTo>
                  <a:lnTo>
                    <a:pt x="881418" y="777100"/>
                  </a:lnTo>
                  <a:lnTo>
                    <a:pt x="881481" y="777405"/>
                  </a:lnTo>
                  <a:lnTo>
                    <a:pt x="881545" y="777875"/>
                  </a:lnTo>
                  <a:lnTo>
                    <a:pt x="881964" y="778484"/>
                  </a:lnTo>
                  <a:lnTo>
                    <a:pt x="882408" y="778649"/>
                  </a:lnTo>
                  <a:lnTo>
                    <a:pt x="882726" y="778789"/>
                  </a:lnTo>
                  <a:lnTo>
                    <a:pt x="883310" y="778332"/>
                  </a:lnTo>
                  <a:lnTo>
                    <a:pt x="883767" y="778141"/>
                  </a:lnTo>
                  <a:close/>
                </a:path>
                <a:path w="988059" h="952500">
                  <a:moveTo>
                    <a:pt x="888796" y="402907"/>
                  </a:moveTo>
                  <a:lnTo>
                    <a:pt x="888695" y="402577"/>
                  </a:lnTo>
                  <a:lnTo>
                    <a:pt x="888593" y="402259"/>
                  </a:lnTo>
                  <a:lnTo>
                    <a:pt x="888517" y="401955"/>
                  </a:lnTo>
                  <a:lnTo>
                    <a:pt x="887641" y="402132"/>
                  </a:lnTo>
                  <a:lnTo>
                    <a:pt x="885888" y="402513"/>
                  </a:lnTo>
                  <a:lnTo>
                    <a:pt x="886129" y="403428"/>
                  </a:lnTo>
                  <a:lnTo>
                    <a:pt x="886231" y="403885"/>
                  </a:lnTo>
                  <a:lnTo>
                    <a:pt x="888796" y="402907"/>
                  </a:lnTo>
                  <a:close/>
                </a:path>
                <a:path w="988059" h="952500">
                  <a:moveTo>
                    <a:pt x="892454" y="620623"/>
                  </a:moveTo>
                  <a:lnTo>
                    <a:pt x="892327" y="620382"/>
                  </a:lnTo>
                  <a:lnTo>
                    <a:pt x="892213" y="620141"/>
                  </a:lnTo>
                  <a:lnTo>
                    <a:pt x="892073" y="619899"/>
                  </a:lnTo>
                  <a:lnTo>
                    <a:pt x="891476" y="620014"/>
                  </a:lnTo>
                  <a:lnTo>
                    <a:pt x="890663" y="619937"/>
                  </a:lnTo>
                  <a:lnTo>
                    <a:pt x="890295" y="620306"/>
                  </a:lnTo>
                  <a:lnTo>
                    <a:pt x="889812" y="620763"/>
                  </a:lnTo>
                  <a:lnTo>
                    <a:pt x="889647" y="621550"/>
                  </a:lnTo>
                  <a:lnTo>
                    <a:pt x="889368" y="622211"/>
                  </a:lnTo>
                  <a:lnTo>
                    <a:pt x="890054" y="622668"/>
                  </a:lnTo>
                  <a:lnTo>
                    <a:pt x="890866" y="622007"/>
                  </a:lnTo>
                  <a:lnTo>
                    <a:pt x="891654" y="621309"/>
                  </a:lnTo>
                  <a:lnTo>
                    <a:pt x="892454" y="620623"/>
                  </a:lnTo>
                  <a:close/>
                </a:path>
                <a:path w="988059" h="952500">
                  <a:moveTo>
                    <a:pt x="904633" y="753922"/>
                  </a:moveTo>
                  <a:lnTo>
                    <a:pt x="902195" y="752386"/>
                  </a:lnTo>
                  <a:lnTo>
                    <a:pt x="901128" y="752906"/>
                  </a:lnTo>
                  <a:lnTo>
                    <a:pt x="900734" y="755878"/>
                  </a:lnTo>
                  <a:lnTo>
                    <a:pt x="904633" y="753922"/>
                  </a:lnTo>
                  <a:close/>
                </a:path>
                <a:path w="988059" h="952500">
                  <a:moveTo>
                    <a:pt x="987933" y="662978"/>
                  </a:moveTo>
                  <a:lnTo>
                    <a:pt x="987653" y="662152"/>
                  </a:lnTo>
                  <a:lnTo>
                    <a:pt x="987577" y="661441"/>
                  </a:lnTo>
                  <a:lnTo>
                    <a:pt x="986599" y="661771"/>
                  </a:lnTo>
                  <a:lnTo>
                    <a:pt x="986104" y="661911"/>
                  </a:lnTo>
                  <a:lnTo>
                    <a:pt x="985774" y="662444"/>
                  </a:lnTo>
                  <a:lnTo>
                    <a:pt x="985266" y="662978"/>
                  </a:lnTo>
                  <a:lnTo>
                    <a:pt x="985177" y="663917"/>
                  </a:lnTo>
                  <a:lnTo>
                    <a:pt x="985951" y="664768"/>
                  </a:lnTo>
                  <a:lnTo>
                    <a:pt x="986116" y="664705"/>
                  </a:lnTo>
                  <a:lnTo>
                    <a:pt x="986726" y="664489"/>
                  </a:lnTo>
                  <a:lnTo>
                    <a:pt x="987488" y="664095"/>
                  </a:lnTo>
                  <a:lnTo>
                    <a:pt x="987933" y="6629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64">
              <a:extLst>
                <a:ext uri="{FF2B5EF4-FFF2-40B4-BE49-F238E27FC236}">
                  <a16:creationId xmlns:a16="http://schemas.microsoft.com/office/drawing/2014/main" id="{6219434E-87AC-27C8-9605-90FE1006299C}"/>
                </a:ext>
              </a:extLst>
            </p:cNvPr>
            <p:cNvSpPr/>
            <p:nvPr/>
          </p:nvSpPr>
          <p:spPr>
            <a:xfrm>
              <a:off x="3868866" y="3371236"/>
              <a:ext cx="786384" cy="989138"/>
            </a:xfrm>
            <a:custGeom>
              <a:avLst/>
              <a:gdLst/>
              <a:ahLst/>
              <a:cxnLst/>
              <a:rect l="l" t="t" r="r" b="b"/>
              <a:pathLst>
                <a:path w="1010920" h="1446529">
                  <a:moveTo>
                    <a:pt x="8356" y="248843"/>
                  </a:moveTo>
                  <a:lnTo>
                    <a:pt x="6413" y="243992"/>
                  </a:lnTo>
                  <a:lnTo>
                    <a:pt x="4203" y="242735"/>
                  </a:lnTo>
                  <a:lnTo>
                    <a:pt x="609" y="245529"/>
                  </a:lnTo>
                  <a:lnTo>
                    <a:pt x="76" y="247167"/>
                  </a:lnTo>
                  <a:lnTo>
                    <a:pt x="0" y="248843"/>
                  </a:lnTo>
                  <a:lnTo>
                    <a:pt x="1955" y="249732"/>
                  </a:lnTo>
                  <a:lnTo>
                    <a:pt x="3022" y="249745"/>
                  </a:lnTo>
                  <a:lnTo>
                    <a:pt x="4622" y="249796"/>
                  </a:lnTo>
                  <a:lnTo>
                    <a:pt x="6248" y="249250"/>
                  </a:lnTo>
                  <a:lnTo>
                    <a:pt x="8356" y="248843"/>
                  </a:lnTo>
                  <a:close/>
                </a:path>
                <a:path w="1010920" h="1446529">
                  <a:moveTo>
                    <a:pt x="50253" y="823302"/>
                  </a:moveTo>
                  <a:lnTo>
                    <a:pt x="46964" y="822007"/>
                  </a:lnTo>
                  <a:lnTo>
                    <a:pt x="46723" y="822071"/>
                  </a:lnTo>
                  <a:lnTo>
                    <a:pt x="46012" y="822083"/>
                  </a:lnTo>
                  <a:lnTo>
                    <a:pt x="45415" y="827328"/>
                  </a:lnTo>
                  <a:lnTo>
                    <a:pt x="45605" y="828738"/>
                  </a:lnTo>
                  <a:lnTo>
                    <a:pt x="47256" y="829132"/>
                  </a:lnTo>
                  <a:lnTo>
                    <a:pt x="47904" y="829271"/>
                  </a:lnTo>
                  <a:lnTo>
                    <a:pt x="49314" y="828763"/>
                  </a:lnTo>
                  <a:lnTo>
                    <a:pt x="50253" y="823302"/>
                  </a:lnTo>
                  <a:close/>
                </a:path>
                <a:path w="1010920" h="1446529">
                  <a:moveTo>
                    <a:pt x="99199" y="541883"/>
                  </a:moveTo>
                  <a:lnTo>
                    <a:pt x="97751" y="536829"/>
                  </a:lnTo>
                  <a:lnTo>
                    <a:pt x="97447" y="536765"/>
                  </a:lnTo>
                  <a:lnTo>
                    <a:pt x="92875" y="540689"/>
                  </a:lnTo>
                  <a:lnTo>
                    <a:pt x="95211" y="541147"/>
                  </a:lnTo>
                  <a:lnTo>
                    <a:pt x="99199" y="541883"/>
                  </a:lnTo>
                  <a:close/>
                </a:path>
                <a:path w="1010920" h="1446529">
                  <a:moveTo>
                    <a:pt x="125260" y="181203"/>
                  </a:moveTo>
                  <a:lnTo>
                    <a:pt x="124142" y="179565"/>
                  </a:lnTo>
                  <a:lnTo>
                    <a:pt x="120662" y="179324"/>
                  </a:lnTo>
                  <a:lnTo>
                    <a:pt x="119011" y="181254"/>
                  </a:lnTo>
                  <a:lnTo>
                    <a:pt x="119176" y="185534"/>
                  </a:lnTo>
                  <a:lnTo>
                    <a:pt x="121208" y="184073"/>
                  </a:lnTo>
                  <a:lnTo>
                    <a:pt x="125260" y="181203"/>
                  </a:lnTo>
                  <a:close/>
                </a:path>
                <a:path w="1010920" h="1446529">
                  <a:moveTo>
                    <a:pt x="172135" y="683983"/>
                  </a:moveTo>
                  <a:lnTo>
                    <a:pt x="171792" y="683450"/>
                  </a:lnTo>
                  <a:lnTo>
                    <a:pt x="171246" y="682650"/>
                  </a:lnTo>
                  <a:lnTo>
                    <a:pt x="169570" y="681863"/>
                  </a:lnTo>
                  <a:lnTo>
                    <a:pt x="168783" y="682142"/>
                  </a:lnTo>
                  <a:lnTo>
                    <a:pt x="167970" y="682459"/>
                  </a:lnTo>
                  <a:lnTo>
                    <a:pt x="167665" y="684072"/>
                  </a:lnTo>
                  <a:lnTo>
                    <a:pt x="166827" y="685698"/>
                  </a:lnTo>
                  <a:lnTo>
                    <a:pt x="168516" y="686015"/>
                  </a:lnTo>
                  <a:lnTo>
                    <a:pt x="169862" y="686701"/>
                  </a:lnTo>
                  <a:lnTo>
                    <a:pt x="171386" y="685939"/>
                  </a:lnTo>
                  <a:lnTo>
                    <a:pt x="172135" y="683983"/>
                  </a:lnTo>
                  <a:close/>
                </a:path>
                <a:path w="1010920" h="1446529">
                  <a:moveTo>
                    <a:pt x="175666" y="1344371"/>
                  </a:moveTo>
                  <a:lnTo>
                    <a:pt x="174701" y="1344371"/>
                  </a:lnTo>
                  <a:lnTo>
                    <a:pt x="173761" y="1344396"/>
                  </a:lnTo>
                  <a:lnTo>
                    <a:pt x="172821" y="1344396"/>
                  </a:lnTo>
                  <a:lnTo>
                    <a:pt x="172821" y="1345018"/>
                  </a:lnTo>
                  <a:lnTo>
                    <a:pt x="172834" y="1345336"/>
                  </a:lnTo>
                  <a:lnTo>
                    <a:pt x="173761" y="1345349"/>
                  </a:lnTo>
                  <a:lnTo>
                    <a:pt x="174701" y="1345387"/>
                  </a:lnTo>
                  <a:lnTo>
                    <a:pt x="175641" y="1345425"/>
                  </a:lnTo>
                  <a:lnTo>
                    <a:pt x="175641" y="1345082"/>
                  </a:lnTo>
                  <a:lnTo>
                    <a:pt x="175666" y="1344726"/>
                  </a:lnTo>
                  <a:lnTo>
                    <a:pt x="175666" y="1344371"/>
                  </a:lnTo>
                  <a:close/>
                </a:path>
                <a:path w="1010920" h="1446529">
                  <a:moveTo>
                    <a:pt x="187147" y="1125855"/>
                  </a:moveTo>
                  <a:lnTo>
                    <a:pt x="186855" y="1125207"/>
                  </a:lnTo>
                  <a:lnTo>
                    <a:pt x="186702" y="1124546"/>
                  </a:lnTo>
                  <a:lnTo>
                    <a:pt x="186258" y="1124610"/>
                  </a:lnTo>
                  <a:lnTo>
                    <a:pt x="185839" y="1124661"/>
                  </a:lnTo>
                  <a:lnTo>
                    <a:pt x="185394" y="1124724"/>
                  </a:lnTo>
                  <a:lnTo>
                    <a:pt x="185585" y="1125791"/>
                  </a:lnTo>
                  <a:lnTo>
                    <a:pt x="185801" y="1126871"/>
                  </a:lnTo>
                  <a:lnTo>
                    <a:pt x="186131" y="1128712"/>
                  </a:lnTo>
                  <a:lnTo>
                    <a:pt x="186728" y="1127455"/>
                  </a:lnTo>
                  <a:lnTo>
                    <a:pt x="187134" y="1126998"/>
                  </a:lnTo>
                  <a:lnTo>
                    <a:pt x="187134" y="1126515"/>
                  </a:lnTo>
                  <a:lnTo>
                    <a:pt x="187147" y="1125855"/>
                  </a:lnTo>
                  <a:close/>
                </a:path>
                <a:path w="1010920" h="1446529">
                  <a:moveTo>
                    <a:pt x="224548" y="816190"/>
                  </a:moveTo>
                  <a:lnTo>
                    <a:pt x="223583" y="816140"/>
                  </a:lnTo>
                  <a:lnTo>
                    <a:pt x="222618" y="816089"/>
                  </a:lnTo>
                  <a:lnTo>
                    <a:pt x="221653" y="816025"/>
                  </a:lnTo>
                  <a:lnTo>
                    <a:pt x="221627" y="816343"/>
                  </a:lnTo>
                  <a:lnTo>
                    <a:pt x="221576" y="816660"/>
                  </a:lnTo>
                  <a:lnTo>
                    <a:pt x="221526" y="816965"/>
                  </a:lnTo>
                  <a:lnTo>
                    <a:pt x="222440" y="817194"/>
                  </a:lnTo>
                  <a:lnTo>
                    <a:pt x="224256" y="817613"/>
                  </a:lnTo>
                  <a:lnTo>
                    <a:pt x="224548" y="816190"/>
                  </a:lnTo>
                  <a:close/>
                </a:path>
                <a:path w="1010920" h="1446529">
                  <a:moveTo>
                    <a:pt x="265760" y="761885"/>
                  </a:moveTo>
                  <a:lnTo>
                    <a:pt x="265722" y="761085"/>
                  </a:lnTo>
                  <a:lnTo>
                    <a:pt x="265201" y="760691"/>
                  </a:lnTo>
                  <a:lnTo>
                    <a:pt x="264782" y="760145"/>
                  </a:lnTo>
                  <a:lnTo>
                    <a:pt x="264388" y="760730"/>
                  </a:lnTo>
                  <a:lnTo>
                    <a:pt x="263766" y="761250"/>
                  </a:lnTo>
                  <a:lnTo>
                    <a:pt x="263855" y="761504"/>
                  </a:lnTo>
                  <a:lnTo>
                    <a:pt x="264071" y="762000"/>
                  </a:lnTo>
                  <a:lnTo>
                    <a:pt x="264655" y="762342"/>
                  </a:lnTo>
                  <a:lnTo>
                    <a:pt x="265074" y="762762"/>
                  </a:lnTo>
                  <a:lnTo>
                    <a:pt x="265315" y="762317"/>
                  </a:lnTo>
                  <a:lnTo>
                    <a:pt x="265760" y="761885"/>
                  </a:lnTo>
                  <a:close/>
                </a:path>
                <a:path w="1010920" h="1446529">
                  <a:moveTo>
                    <a:pt x="265849" y="693470"/>
                  </a:moveTo>
                  <a:lnTo>
                    <a:pt x="263677" y="689571"/>
                  </a:lnTo>
                  <a:lnTo>
                    <a:pt x="257314" y="700303"/>
                  </a:lnTo>
                  <a:lnTo>
                    <a:pt x="260578" y="701560"/>
                  </a:lnTo>
                  <a:lnTo>
                    <a:pt x="261886" y="700468"/>
                  </a:lnTo>
                  <a:lnTo>
                    <a:pt x="263918" y="695883"/>
                  </a:lnTo>
                  <a:lnTo>
                    <a:pt x="265849" y="693470"/>
                  </a:lnTo>
                  <a:close/>
                </a:path>
                <a:path w="1010920" h="1446529">
                  <a:moveTo>
                    <a:pt x="270725" y="993686"/>
                  </a:moveTo>
                  <a:lnTo>
                    <a:pt x="269786" y="991565"/>
                  </a:lnTo>
                  <a:lnTo>
                    <a:pt x="267500" y="986510"/>
                  </a:lnTo>
                  <a:lnTo>
                    <a:pt x="265201" y="995768"/>
                  </a:lnTo>
                  <a:lnTo>
                    <a:pt x="270725" y="993686"/>
                  </a:lnTo>
                  <a:close/>
                </a:path>
                <a:path w="1010920" h="1446529">
                  <a:moveTo>
                    <a:pt x="287274" y="754976"/>
                  </a:moveTo>
                  <a:lnTo>
                    <a:pt x="287032" y="754291"/>
                  </a:lnTo>
                  <a:lnTo>
                    <a:pt x="286664" y="753745"/>
                  </a:lnTo>
                  <a:lnTo>
                    <a:pt x="286334" y="753211"/>
                  </a:lnTo>
                  <a:lnTo>
                    <a:pt x="285953" y="753529"/>
                  </a:lnTo>
                  <a:lnTo>
                    <a:pt x="285597" y="753872"/>
                  </a:lnTo>
                  <a:lnTo>
                    <a:pt x="285153" y="754278"/>
                  </a:lnTo>
                  <a:lnTo>
                    <a:pt x="285534" y="754799"/>
                  </a:lnTo>
                  <a:lnTo>
                    <a:pt x="285737" y="755383"/>
                  </a:lnTo>
                  <a:lnTo>
                    <a:pt x="286131" y="755535"/>
                  </a:lnTo>
                  <a:lnTo>
                    <a:pt x="286410" y="755637"/>
                  </a:lnTo>
                  <a:lnTo>
                    <a:pt x="287274" y="754976"/>
                  </a:lnTo>
                  <a:close/>
                </a:path>
                <a:path w="1010920" h="1446529">
                  <a:moveTo>
                    <a:pt x="293395" y="734453"/>
                  </a:moveTo>
                  <a:lnTo>
                    <a:pt x="291109" y="734288"/>
                  </a:lnTo>
                  <a:lnTo>
                    <a:pt x="289687" y="734199"/>
                  </a:lnTo>
                  <a:lnTo>
                    <a:pt x="287972" y="734072"/>
                  </a:lnTo>
                  <a:lnTo>
                    <a:pt x="288023" y="737285"/>
                  </a:lnTo>
                  <a:lnTo>
                    <a:pt x="288137" y="742353"/>
                  </a:lnTo>
                  <a:lnTo>
                    <a:pt x="288582" y="742442"/>
                  </a:lnTo>
                  <a:lnTo>
                    <a:pt x="289483" y="742645"/>
                  </a:lnTo>
                  <a:lnTo>
                    <a:pt x="293395" y="734453"/>
                  </a:lnTo>
                  <a:close/>
                </a:path>
                <a:path w="1010920" h="1446529">
                  <a:moveTo>
                    <a:pt x="295465" y="313359"/>
                  </a:moveTo>
                  <a:lnTo>
                    <a:pt x="295351" y="310616"/>
                  </a:lnTo>
                  <a:lnTo>
                    <a:pt x="294271" y="308927"/>
                  </a:lnTo>
                  <a:lnTo>
                    <a:pt x="293624" y="307200"/>
                  </a:lnTo>
                  <a:lnTo>
                    <a:pt x="292125" y="307340"/>
                  </a:lnTo>
                  <a:lnTo>
                    <a:pt x="291668" y="308991"/>
                  </a:lnTo>
                  <a:lnTo>
                    <a:pt x="290842" y="310629"/>
                  </a:lnTo>
                  <a:lnTo>
                    <a:pt x="290931" y="313334"/>
                  </a:lnTo>
                  <a:lnTo>
                    <a:pt x="292239" y="314350"/>
                  </a:lnTo>
                  <a:lnTo>
                    <a:pt x="292976" y="315417"/>
                  </a:lnTo>
                  <a:lnTo>
                    <a:pt x="293852" y="314401"/>
                  </a:lnTo>
                  <a:lnTo>
                    <a:pt x="295465" y="313359"/>
                  </a:lnTo>
                  <a:close/>
                </a:path>
                <a:path w="1010920" h="1446529">
                  <a:moveTo>
                    <a:pt x="302310" y="717270"/>
                  </a:moveTo>
                  <a:lnTo>
                    <a:pt x="301498" y="716457"/>
                  </a:lnTo>
                  <a:lnTo>
                    <a:pt x="300710" y="715645"/>
                  </a:lnTo>
                  <a:lnTo>
                    <a:pt x="299910" y="714832"/>
                  </a:lnTo>
                  <a:lnTo>
                    <a:pt x="299593" y="715162"/>
                  </a:lnTo>
                  <a:lnTo>
                    <a:pt x="299262" y="715479"/>
                  </a:lnTo>
                  <a:lnTo>
                    <a:pt x="298958" y="715784"/>
                  </a:lnTo>
                  <a:lnTo>
                    <a:pt x="299821" y="716559"/>
                  </a:lnTo>
                  <a:lnTo>
                    <a:pt x="300697" y="717334"/>
                  </a:lnTo>
                  <a:lnTo>
                    <a:pt x="301574" y="718096"/>
                  </a:lnTo>
                  <a:lnTo>
                    <a:pt x="301815" y="717816"/>
                  </a:lnTo>
                  <a:lnTo>
                    <a:pt x="302310" y="717270"/>
                  </a:lnTo>
                  <a:close/>
                </a:path>
                <a:path w="1010920" h="1446529">
                  <a:moveTo>
                    <a:pt x="310349" y="561695"/>
                  </a:moveTo>
                  <a:lnTo>
                    <a:pt x="309486" y="561505"/>
                  </a:lnTo>
                  <a:lnTo>
                    <a:pt x="308648" y="561289"/>
                  </a:lnTo>
                  <a:lnTo>
                    <a:pt x="307771" y="561098"/>
                  </a:lnTo>
                  <a:lnTo>
                    <a:pt x="307695" y="561390"/>
                  </a:lnTo>
                  <a:lnTo>
                    <a:pt x="307644" y="561695"/>
                  </a:lnTo>
                  <a:lnTo>
                    <a:pt x="307568" y="561987"/>
                  </a:lnTo>
                  <a:lnTo>
                    <a:pt x="309283" y="562394"/>
                  </a:lnTo>
                  <a:lnTo>
                    <a:pt x="310146" y="562597"/>
                  </a:lnTo>
                  <a:lnTo>
                    <a:pt x="310210" y="562305"/>
                  </a:lnTo>
                  <a:lnTo>
                    <a:pt x="310273" y="561987"/>
                  </a:lnTo>
                  <a:lnTo>
                    <a:pt x="310349" y="561695"/>
                  </a:lnTo>
                  <a:close/>
                </a:path>
                <a:path w="1010920" h="1446529">
                  <a:moveTo>
                    <a:pt x="316814" y="541451"/>
                  </a:moveTo>
                  <a:lnTo>
                    <a:pt x="316445" y="541134"/>
                  </a:lnTo>
                  <a:lnTo>
                    <a:pt x="316064" y="540550"/>
                  </a:lnTo>
                  <a:lnTo>
                    <a:pt x="315112" y="540664"/>
                  </a:lnTo>
                  <a:lnTo>
                    <a:pt x="314515" y="541070"/>
                  </a:lnTo>
                  <a:lnTo>
                    <a:pt x="313702" y="541451"/>
                  </a:lnTo>
                  <a:lnTo>
                    <a:pt x="314299" y="542124"/>
                  </a:lnTo>
                  <a:lnTo>
                    <a:pt x="314858" y="542899"/>
                  </a:lnTo>
                  <a:lnTo>
                    <a:pt x="315645" y="542493"/>
                  </a:lnTo>
                  <a:lnTo>
                    <a:pt x="316217" y="541934"/>
                  </a:lnTo>
                  <a:lnTo>
                    <a:pt x="316814" y="541451"/>
                  </a:lnTo>
                  <a:close/>
                </a:path>
                <a:path w="1010920" h="1446529">
                  <a:moveTo>
                    <a:pt x="319392" y="546074"/>
                  </a:moveTo>
                  <a:lnTo>
                    <a:pt x="318858" y="545350"/>
                  </a:lnTo>
                  <a:lnTo>
                    <a:pt x="318414" y="544652"/>
                  </a:lnTo>
                  <a:lnTo>
                    <a:pt x="317766" y="545312"/>
                  </a:lnTo>
                  <a:lnTo>
                    <a:pt x="317220" y="545744"/>
                  </a:lnTo>
                  <a:lnTo>
                    <a:pt x="316903" y="546303"/>
                  </a:lnTo>
                  <a:lnTo>
                    <a:pt x="316788" y="546544"/>
                  </a:lnTo>
                  <a:lnTo>
                    <a:pt x="317220" y="547090"/>
                  </a:lnTo>
                  <a:lnTo>
                    <a:pt x="317423" y="547484"/>
                  </a:lnTo>
                  <a:lnTo>
                    <a:pt x="318084" y="547052"/>
                  </a:lnTo>
                  <a:lnTo>
                    <a:pt x="318770" y="546620"/>
                  </a:lnTo>
                  <a:lnTo>
                    <a:pt x="319354" y="546112"/>
                  </a:lnTo>
                  <a:close/>
                </a:path>
                <a:path w="1010920" h="1446529">
                  <a:moveTo>
                    <a:pt x="328434" y="239814"/>
                  </a:moveTo>
                  <a:lnTo>
                    <a:pt x="322770" y="231076"/>
                  </a:lnTo>
                  <a:lnTo>
                    <a:pt x="321665" y="231889"/>
                  </a:lnTo>
                  <a:lnTo>
                    <a:pt x="321094" y="232257"/>
                  </a:lnTo>
                  <a:lnTo>
                    <a:pt x="322453" y="235534"/>
                  </a:lnTo>
                  <a:lnTo>
                    <a:pt x="323088" y="239331"/>
                  </a:lnTo>
                  <a:lnTo>
                    <a:pt x="328434" y="239814"/>
                  </a:lnTo>
                  <a:close/>
                </a:path>
                <a:path w="1010920" h="1446529">
                  <a:moveTo>
                    <a:pt x="328968" y="918197"/>
                  </a:moveTo>
                  <a:lnTo>
                    <a:pt x="328485" y="918095"/>
                  </a:lnTo>
                  <a:lnTo>
                    <a:pt x="327990" y="918019"/>
                  </a:lnTo>
                  <a:lnTo>
                    <a:pt x="327494" y="917905"/>
                  </a:lnTo>
                  <a:lnTo>
                    <a:pt x="327380" y="918857"/>
                  </a:lnTo>
                  <a:lnTo>
                    <a:pt x="327253" y="919822"/>
                  </a:lnTo>
                  <a:lnTo>
                    <a:pt x="327139" y="920775"/>
                  </a:lnTo>
                  <a:lnTo>
                    <a:pt x="327621" y="920813"/>
                  </a:lnTo>
                  <a:lnTo>
                    <a:pt x="328510" y="920953"/>
                  </a:lnTo>
                  <a:lnTo>
                    <a:pt x="328752" y="920000"/>
                  </a:lnTo>
                  <a:lnTo>
                    <a:pt x="328841" y="919086"/>
                  </a:lnTo>
                  <a:lnTo>
                    <a:pt x="328968" y="918197"/>
                  </a:lnTo>
                  <a:close/>
                </a:path>
                <a:path w="1010920" h="1446529">
                  <a:moveTo>
                    <a:pt x="341566" y="1154442"/>
                  </a:moveTo>
                  <a:lnTo>
                    <a:pt x="337591" y="1153858"/>
                  </a:lnTo>
                  <a:lnTo>
                    <a:pt x="336816" y="1155395"/>
                  </a:lnTo>
                  <a:lnTo>
                    <a:pt x="337921" y="1158735"/>
                  </a:lnTo>
                  <a:lnTo>
                    <a:pt x="339051" y="1159167"/>
                  </a:lnTo>
                  <a:lnTo>
                    <a:pt x="340321" y="1160183"/>
                  </a:lnTo>
                  <a:lnTo>
                    <a:pt x="341566" y="1154442"/>
                  </a:lnTo>
                  <a:close/>
                </a:path>
                <a:path w="1010920" h="1446529">
                  <a:moveTo>
                    <a:pt x="345478" y="815200"/>
                  </a:moveTo>
                  <a:lnTo>
                    <a:pt x="342722" y="813866"/>
                  </a:lnTo>
                  <a:lnTo>
                    <a:pt x="342544" y="814222"/>
                  </a:lnTo>
                  <a:lnTo>
                    <a:pt x="342188" y="814946"/>
                  </a:lnTo>
                  <a:lnTo>
                    <a:pt x="343077" y="815416"/>
                  </a:lnTo>
                  <a:lnTo>
                    <a:pt x="343992" y="815873"/>
                  </a:lnTo>
                  <a:lnTo>
                    <a:pt x="344906" y="816356"/>
                  </a:lnTo>
                  <a:lnTo>
                    <a:pt x="345109" y="815962"/>
                  </a:lnTo>
                  <a:lnTo>
                    <a:pt x="345287" y="815581"/>
                  </a:lnTo>
                  <a:lnTo>
                    <a:pt x="345478" y="815200"/>
                  </a:lnTo>
                  <a:close/>
                </a:path>
                <a:path w="1010920" h="1446529">
                  <a:moveTo>
                    <a:pt x="352259" y="779614"/>
                  </a:moveTo>
                  <a:lnTo>
                    <a:pt x="352005" y="776757"/>
                  </a:lnTo>
                  <a:lnTo>
                    <a:pt x="351104" y="776757"/>
                  </a:lnTo>
                  <a:lnTo>
                    <a:pt x="350977" y="777735"/>
                  </a:lnTo>
                  <a:lnTo>
                    <a:pt x="350774" y="779691"/>
                  </a:lnTo>
                  <a:lnTo>
                    <a:pt x="351764" y="779627"/>
                  </a:lnTo>
                  <a:lnTo>
                    <a:pt x="352259" y="779614"/>
                  </a:lnTo>
                  <a:close/>
                </a:path>
                <a:path w="1010920" h="1446529">
                  <a:moveTo>
                    <a:pt x="356666" y="950544"/>
                  </a:moveTo>
                  <a:lnTo>
                    <a:pt x="355777" y="950315"/>
                  </a:lnTo>
                  <a:lnTo>
                    <a:pt x="353987" y="949896"/>
                  </a:lnTo>
                  <a:lnTo>
                    <a:pt x="353923" y="950201"/>
                  </a:lnTo>
                  <a:lnTo>
                    <a:pt x="353783" y="950798"/>
                  </a:lnTo>
                  <a:lnTo>
                    <a:pt x="354711" y="950950"/>
                  </a:lnTo>
                  <a:lnTo>
                    <a:pt x="356527" y="951217"/>
                  </a:lnTo>
                  <a:lnTo>
                    <a:pt x="356565" y="950988"/>
                  </a:lnTo>
                  <a:lnTo>
                    <a:pt x="356628" y="950760"/>
                  </a:lnTo>
                  <a:lnTo>
                    <a:pt x="356666" y="950544"/>
                  </a:lnTo>
                  <a:close/>
                </a:path>
                <a:path w="1010920" h="1446529">
                  <a:moveTo>
                    <a:pt x="358851" y="690194"/>
                  </a:moveTo>
                  <a:lnTo>
                    <a:pt x="358368" y="689660"/>
                  </a:lnTo>
                  <a:lnTo>
                    <a:pt x="358165" y="689203"/>
                  </a:lnTo>
                  <a:lnTo>
                    <a:pt x="356984" y="689813"/>
                  </a:lnTo>
                  <a:lnTo>
                    <a:pt x="356082" y="690308"/>
                  </a:lnTo>
                  <a:lnTo>
                    <a:pt x="356781" y="690892"/>
                  </a:lnTo>
                  <a:lnTo>
                    <a:pt x="357162" y="691451"/>
                  </a:lnTo>
                  <a:lnTo>
                    <a:pt x="357505" y="691413"/>
                  </a:lnTo>
                  <a:lnTo>
                    <a:pt x="357962" y="691375"/>
                  </a:lnTo>
                  <a:lnTo>
                    <a:pt x="358597" y="690956"/>
                  </a:lnTo>
                  <a:lnTo>
                    <a:pt x="358851" y="690194"/>
                  </a:lnTo>
                  <a:close/>
                </a:path>
                <a:path w="1010920" h="1446529">
                  <a:moveTo>
                    <a:pt x="364858" y="950328"/>
                  </a:moveTo>
                  <a:lnTo>
                    <a:pt x="364286" y="949769"/>
                  </a:lnTo>
                  <a:lnTo>
                    <a:pt x="363982" y="949325"/>
                  </a:lnTo>
                  <a:lnTo>
                    <a:pt x="363575" y="949121"/>
                  </a:lnTo>
                  <a:lnTo>
                    <a:pt x="363397" y="949032"/>
                  </a:lnTo>
                  <a:lnTo>
                    <a:pt x="362724" y="949477"/>
                  </a:lnTo>
                  <a:lnTo>
                    <a:pt x="362724" y="950125"/>
                  </a:lnTo>
                  <a:lnTo>
                    <a:pt x="363016" y="950582"/>
                  </a:lnTo>
                  <a:lnTo>
                    <a:pt x="363181" y="951039"/>
                  </a:lnTo>
                  <a:lnTo>
                    <a:pt x="363626" y="950836"/>
                  </a:lnTo>
                  <a:lnTo>
                    <a:pt x="364083" y="950658"/>
                  </a:lnTo>
                  <a:lnTo>
                    <a:pt x="364858" y="950328"/>
                  </a:lnTo>
                  <a:close/>
                </a:path>
                <a:path w="1010920" h="1446529">
                  <a:moveTo>
                    <a:pt x="364871" y="497814"/>
                  </a:moveTo>
                  <a:lnTo>
                    <a:pt x="364820" y="494741"/>
                  </a:lnTo>
                  <a:lnTo>
                    <a:pt x="362940" y="494296"/>
                  </a:lnTo>
                  <a:lnTo>
                    <a:pt x="360578" y="494944"/>
                  </a:lnTo>
                  <a:lnTo>
                    <a:pt x="360032" y="494271"/>
                  </a:lnTo>
                  <a:lnTo>
                    <a:pt x="359714" y="494068"/>
                  </a:lnTo>
                  <a:lnTo>
                    <a:pt x="360514" y="490867"/>
                  </a:lnTo>
                  <a:lnTo>
                    <a:pt x="356171" y="493572"/>
                  </a:lnTo>
                  <a:lnTo>
                    <a:pt x="356349" y="498005"/>
                  </a:lnTo>
                  <a:lnTo>
                    <a:pt x="354850" y="502500"/>
                  </a:lnTo>
                  <a:lnTo>
                    <a:pt x="357720" y="501421"/>
                  </a:lnTo>
                  <a:lnTo>
                    <a:pt x="359752" y="500888"/>
                  </a:lnTo>
                  <a:lnTo>
                    <a:pt x="362902" y="499160"/>
                  </a:lnTo>
                  <a:lnTo>
                    <a:pt x="364871" y="497814"/>
                  </a:lnTo>
                  <a:close/>
                </a:path>
                <a:path w="1010920" h="1446529">
                  <a:moveTo>
                    <a:pt x="365417" y="557187"/>
                  </a:moveTo>
                  <a:lnTo>
                    <a:pt x="364629" y="554520"/>
                  </a:lnTo>
                  <a:lnTo>
                    <a:pt x="363308" y="552119"/>
                  </a:lnTo>
                  <a:lnTo>
                    <a:pt x="362966" y="551434"/>
                  </a:lnTo>
                  <a:lnTo>
                    <a:pt x="361226" y="551230"/>
                  </a:lnTo>
                  <a:lnTo>
                    <a:pt x="359829" y="551345"/>
                  </a:lnTo>
                  <a:lnTo>
                    <a:pt x="359181" y="553199"/>
                  </a:lnTo>
                  <a:lnTo>
                    <a:pt x="360349" y="556120"/>
                  </a:lnTo>
                  <a:lnTo>
                    <a:pt x="361619" y="558203"/>
                  </a:lnTo>
                  <a:lnTo>
                    <a:pt x="363080" y="560984"/>
                  </a:lnTo>
                  <a:lnTo>
                    <a:pt x="365417" y="557187"/>
                  </a:lnTo>
                  <a:close/>
                </a:path>
                <a:path w="1010920" h="1446529">
                  <a:moveTo>
                    <a:pt x="365607" y="817308"/>
                  </a:moveTo>
                  <a:lnTo>
                    <a:pt x="358228" y="816305"/>
                  </a:lnTo>
                  <a:lnTo>
                    <a:pt x="362762" y="820585"/>
                  </a:lnTo>
                  <a:lnTo>
                    <a:pt x="365607" y="817308"/>
                  </a:lnTo>
                  <a:close/>
                </a:path>
                <a:path w="1010920" h="1446529">
                  <a:moveTo>
                    <a:pt x="377278" y="349402"/>
                  </a:moveTo>
                  <a:lnTo>
                    <a:pt x="376859" y="348843"/>
                  </a:lnTo>
                  <a:lnTo>
                    <a:pt x="371449" y="348919"/>
                  </a:lnTo>
                  <a:lnTo>
                    <a:pt x="375412" y="355485"/>
                  </a:lnTo>
                  <a:lnTo>
                    <a:pt x="377278" y="349402"/>
                  </a:lnTo>
                  <a:close/>
                </a:path>
                <a:path w="1010920" h="1446529">
                  <a:moveTo>
                    <a:pt x="391934" y="687730"/>
                  </a:moveTo>
                  <a:lnTo>
                    <a:pt x="391185" y="687400"/>
                  </a:lnTo>
                  <a:lnTo>
                    <a:pt x="390461" y="687070"/>
                  </a:lnTo>
                  <a:lnTo>
                    <a:pt x="389724" y="686714"/>
                  </a:lnTo>
                  <a:lnTo>
                    <a:pt x="389305" y="687565"/>
                  </a:lnTo>
                  <a:lnTo>
                    <a:pt x="390042" y="687908"/>
                  </a:lnTo>
                  <a:lnTo>
                    <a:pt x="391515" y="688632"/>
                  </a:lnTo>
                  <a:lnTo>
                    <a:pt x="391629" y="688327"/>
                  </a:lnTo>
                  <a:lnTo>
                    <a:pt x="391795" y="688035"/>
                  </a:lnTo>
                  <a:lnTo>
                    <a:pt x="391934" y="687730"/>
                  </a:lnTo>
                  <a:close/>
                </a:path>
                <a:path w="1010920" h="1446529">
                  <a:moveTo>
                    <a:pt x="405472" y="909561"/>
                  </a:moveTo>
                  <a:lnTo>
                    <a:pt x="404939" y="909091"/>
                  </a:lnTo>
                  <a:lnTo>
                    <a:pt x="404520" y="908494"/>
                  </a:lnTo>
                  <a:lnTo>
                    <a:pt x="403923" y="908202"/>
                  </a:lnTo>
                  <a:lnTo>
                    <a:pt x="403491" y="908011"/>
                  </a:lnTo>
                  <a:lnTo>
                    <a:pt x="402844" y="908189"/>
                  </a:lnTo>
                  <a:lnTo>
                    <a:pt x="402297" y="908202"/>
                  </a:lnTo>
                  <a:lnTo>
                    <a:pt x="402666" y="909434"/>
                  </a:lnTo>
                  <a:lnTo>
                    <a:pt x="403237" y="909802"/>
                  </a:lnTo>
                  <a:lnTo>
                    <a:pt x="403758" y="910323"/>
                  </a:lnTo>
                  <a:lnTo>
                    <a:pt x="404380" y="910488"/>
                  </a:lnTo>
                  <a:lnTo>
                    <a:pt x="404647" y="910539"/>
                  </a:lnTo>
                  <a:lnTo>
                    <a:pt x="405079" y="909891"/>
                  </a:lnTo>
                  <a:lnTo>
                    <a:pt x="405472" y="909561"/>
                  </a:lnTo>
                  <a:close/>
                </a:path>
                <a:path w="1010920" h="1446529">
                  <a:moveTo>
                    <a:pt x="440182" y="1144447"/>
                  </a:moveTo>
                  <a:lnTo>
                    <a:pt x="439216" y="1141933"/>
                  </a:lnTo>
                  <a:lnTo>
                    <a:pt x="436803" y="1135507"/>
                  </a:lnTo>
                  <a:lnTo>
                    <a:pt x="436664" y="1141056"/>
                  </a:lnTo>
                  <a:lnTo>
                    <a:pt x="440182" y="1144447"/>
                  </a:lnTo>
                  <a:close/>
                </a:path>
                <a:path w="1010920" h="1446529">
                  <a:moveTo>
                    <a:pt x="452361" y="903681"/>
                  </a:moveTo>
                  <a:lnTo>
                    <a:pt x="448983" y="901471"/>
                  </a:lnTo>
                  <a:lnTo>
                    <a:pt x="448373" y="911301"/>
                  </a:lnTo>
                  <a:lnTo>
                    <a:pt x="452335" y="904989"/>
                  </a:lnTo>
                  <a:lnTo>
                    <a:pt x="452361" y="903681"/>
                  </a:lnTo>
                  <a:close/>
                </a:path>
                <a:path w="1010920" h="1446529">
                  <a:moveTo>
                    <a:pt x="454825" y="1021549"/>
                  </a:moveTo>
                  <a:lnTo>
                    <a:pt x="453174" y="1020889"/>
                  </a:lnTo>
                  <a:lnTo>
                    <a:pt x="451561" y="1020241"/>
                  </a:lnTo>
                  <a:lnTo>
                    <a:pt x="449884" y="1019683"/>
                  </a:lnTo>
                  <a:lnTo>
                    <a:pt x="449757" y="1019632"/>
                  </a:lnTo>
                  <a:lnTo>
                    <a:pt x="449389" y="1020241"/>
                  </a:lnTo>
                  <a:lnTo>
                    <a:pt x="449008" y="1020737"/>
                  </a:lnTo>
                  <a:lnTo>
                    <a:pt x="450049" y="1021981"/>
                  </a:lnTo>
                  <a:lnTo>
                    <a:pt x="453034" y="1025588"/>
                  </a:lnTo>
                  <a:lnTo>
                    <a:pt x="453910" y="1023581"/>
                  </a:lnTo>
                  <a:lnTo>
                    <a:pt x="454380" y="1022565"/>
                  </a:lnTo>
                  <a:lnTo>
                    <a:pt x="454825" y="1021549"/>
                  </a:lnTo>
                  <a:close/>
                </a:path>
                <a:path w="1010920" h="1446529">
                  <a:moveTo>
                    <a:pt x="469557" y="1216761"/>
                  </a:moveTo>
                  <a:lnTo>
                    <a:pt x="469417" y="1215758"/>
                  </a:lnTo>
                  <a:lnTo>
                    <a:pt x="468934" y="1212659"/>
                  </a:lnTo>
                  <a:lnTo>
                    <a:pt x="468287" y="1214259"/>
                  </a:lnTo>
                  <a:lnTo>
                    <a:pt x="467893" y="1214780"/>
                  </a:lnTo>
                  <a:lnTo>
                    <a:pt x="467956" y="1215237"/>
                  </a:lnTo>
                  <a:lnTo>
                    <a:pt x="468007" y="1215847"/>
                  </a:lnTo>
                  <a:lnTo>
                    <a:pt x="468414" y="1216418"/>
                  </a:lnTo>
                  <a:lnTo>
                    <a:pt x="468693" y="1216990"/>
                  </a:lnTo>
                  <a:lnTo>
                    <a:pt x="469557" y="1216761"/>
                  </a:lnTo>
                  <a:close/>
                </a:path>
                <a:path w="1010920" h="1446529">
                  <a:moveTo>
                    <a:pt x="490829" y="1444713"/>
                  </a:moveTo>
                  <a:lnTo>
                    <a:pt x="489229" y="1444739"/>
                  </a:lnTo>
                  <a:lnTo>
                    <a:pt x="488416" y="1444739"/>
                  </a:lnTo>
                  <a:lnTo>
                    <a:pt x="488365" y="1445272"/>
                  </a:lnTo>
                  <a:lnTo>
                    <a:pt x="488365" y="1445539"/>
                  </a:lnTo>
                  <a:lnTo>
                    <a:pt x="489140" y="1445679"/>
                  </a:lnTo>
                  <a:lnTo>
                    <a:pt x="489902" y="1445831"/>
                  </a:lnTo>
                  <a:lnTo>
                    <a:pt x="490664" y="1445958"/>
                  </a:lnTo>
                  <a:lnTo>
                    <a:pt x="490740" y="1445539"/>
                  </a:lnTo>
                  <a:lnTo>
                    <a:pt x="490791" y="1445120"/>
                  </a:lnTo>
                  <a:lnTo>
                    <a:pt x="490829" y="1444713"/>
                  </a:lnTo>
                  <a:close/>
                </a:path>
                <a:path w="1010920" h="1446529">
                  <a:moveTo>
                    <a:pt x="506069" y="891959"/>
                  </a:moveTo>
                  <a:lnTo>
                    <a:pt x="502907" y="891882"/>
                  </a:lnTo>
                  <a:lnTo>
                    <a:pt x="500303" y="891781"/>
                  </a:lnTo>
                  <a:lnTo>
                    <a:pt x="496925" y="891692"/>
                  </a:lnTo>
                  <a:lnTo>
                    <a:pt x="501459" y="895083"/>
                  </a:lnTo>
                  <a:lnTo>
                    <a:pt x="502386" y="895096"/>
                  </a:lnTo>
                  <a:lnTo>
                    <a:pt x="506069" y="891959"/>
                  </a:lnTo>
                  <a:close/>
                </a:path>
                <a:path w="1010920" h="1446529">
                  <a:moveTo>
                    <a:pt x="522490" y="995210"/>
                  </a:moveTo>
                  <a:lnTo>
                    <a:pt x="522465" y="994575"/>
                  </a:lnTo>
                  <a:lnTo>
                    <a:pt x="522262" y="993927"/>
                  </a:lnTo>
                  <a:lnTo>
                    <a:pt x="522033" y="992974"/>
                  </a:lnTo>
                  <a:lnTo>
                    <a:pt x="521246" y="993546"/>
                  </a:lnTo>
                  <a:lnTo>
                    <a:pt x="520560" y="993825"/>
                  </a:lnTo>
                  <a:lnTo>
                    <a:pt x="520484" y="994194"/>
                  </a:lnTo>
                  <a:lnTo>
                    <a:pt x="520395" y="994613"/>
                  </a:lnTo>
                  <a:lnTo>
                    <a:pt x="520776" y="995311"/>
                  </a:lnTo>
                  <a:lnTo>
                    <a:pt x="521169" y="995540"/>
                  </a:lnTo>
                  <a:lnTo>
                    <a:pt x="521462" y="995718"/>
                  </a:lnTo>
                  <a:lnTo>
                    <a:pt x="522490" y="995337"/>
                  </a:lnTo>
                  <a:lnTo>
                    <a:pt x="522490" y="995210"/>
                  </a:lnTo>
                  <a:close/>
                </a:path>
                <a:path w="1010920" h="1446529">
                  <a:moveTo>
                    <a:pt x="543369" y="815721"/>
                  </a:moveTo>
                  <a:lnTo>
                    <a:pt x="541832" y="815467"/>
                  </a:lnTo>
                  <a:lnTo>
                    <a:pt x="537260" y="821842"/>
                  </a:lnTo>
                  <a:lnTo>
                    <a:pt x="542264" y="823480"/>
                  </a:lnTo>
                  <a:lnTo>
                    <a:pt x="543369" y="815721"/>
                  </a:lnTo>
                  <a:close/>
                </a:path>
                <a:path w="1010920" h="1446529">
                  <a:moveTo>
                    <a:pt x="549262" y="7797"/>
                  </a:moveTo>
                  <a:lnTo>
                    <a:pt x="548551" y="4559"/>
                  </a:lnTo>
                  <a:lnTo>
                    <a:pt x="543928" y="0"/>
                  </a:lnTo>
                  <a:lnTo>
                    <a:pt x="542759" y="6629"/>
                  </a:lnTo>
                  <a:lnTo>
                    <a:pt x="538962" y="5511"/>
                  </a:lnTo>
                  <a:lnTo>
                    <a:pt x="538429" y="7162"/>
                  </a:lnTo>
                  <a:lnTo>
                    <a:pt x="538010" y="8559"/>
                  </a:lnTo>
                  <a:lnTo>
                    <a:pt x="537451" y="10274"/>
                  </a:lnTo>
                  <a:lnTo>
                    <a:pt x="544017" y="13830"/>
                  </a:lnTo>
                  <a:lnTo>
                    <a:pt x="545185" y="13906"/>
                  </a:lnTo>
                  <a:lnTo>
                    <a:pt x="549262" y="7797"/>
                  </a:lnTo>
                  <a:close/>
                </a:path>
                <a:path w="1010920" h="1446529">
                  <a:moveTo>
                    <a:pt x="552538" y="1185976"/>
                  </a:moveTo>
                  <a:lnTo>
                    <a:pt x="552208" y="1185367"/>
                  </a:lnTo>
                  <a:lnTo>
                    <a:pt x="551903" y="1184757"/>
                  </a:lnTo>
                  <a:lnTo>
                    <a:pt x="551573" y="1184148"/>
                  </a:lnTo>
                  <a:lnTo>
                    <a:pt x="551027" y="1184783"/>
                  </a:lnTo>
                  <a:lnTo>
                    <a:pt x="550456" y="1185392"/>
                  </a:lnTo>
                  <a:lnTo>
                    <a:pt x="549935" y="1186053"/>
                  </a:lnTo>
                  <a:lnTo>
                    <a:pt x="550354" y="1186827"/>
                  </a:lnTo>
                  <a:lnTo>
                    <a:pt x="551154" y="1186586"/>
                  </a:lnTo>
                  <a:lnTo>
                    <a:pt x="551853" y="1186256"/>
                  </a:lnTo>
                  <a:lnTo>
                    <a:pt x="552538" y="1185976"/>
                  </a:lnTo>
                  <a:close/>
                </a:path>
                <a:path w="1010920" h="1446529">
                  <a:moveTo>
                    <a:pt x="573862" y="22364"/>
                  </a:moveTo>
                  <a:lnTo>
                    <a:pt x="572274" y="21336"/>
                  </a:lnTo>
                  <a:lnTo>
                    <a:pt x="571411" y="20358"/>
                  </a:lnTo>
                  <a:lnTo>
                    <a:pt x="570484" y="21374"/>
                  </a:lnTo>
                  <a:lnTo>
                    <a:pt x="568731" y="22428"/>
                  </a:lnTo>
                  <a:lnTo>
                    <a:pt x="568833" y="25222"/>
                  </a:lnTo>
                  <a:lnTo>
                    <a:pt x="569925" y="26987"/>
                  </a:lnTo>
                  <a:lnTo>
                    <a:pt x="570611" y="28765"/>
                  </a:lnTo>
                  <a:lnTo>
                    <a:pt x="571131" y="28854"/>
                  </a:lnTo>
                  <a:lnTo>
                    <a:pt x="572185" y="29070"/>
                  </a:lnTo>
                  <a:lnTo>
                    <a:pt x="572782" y="27165"/>
                  </a:lnTo>
                  <a:lnTo>
                    <a:pt x="573735" y="25247"/>
                  </a:lnTo>
                  <a:lnTo>
                    <a:pt x="573798" y="23279"/>
                  </a:lnTo>
                  <a:lnTo>
                    <a:pt x="573862" y="22364"/>
                  </a:lnTo>
                  <a:close/>
                </a:path>
                <a:path w="1010920" h="1446529">
                  <a:moveTo>
                    <a:pt x="579323" y="723112"/>
                  </a:moveTo>
                  <a:lnTo>
                    <a:pt x="575132" y="721423"/>
                  </a:lnTo>
                  <a:lnTo>
                    <a:pt x="573697" y="722452"/>
                  </a:lnTo>
                  <a:lnTo>
                    <a:pt x="571855" y="728573"/>
                  </a:lnTo>
                  <a:lnTo>
                    <a:pt x="574687" y="726478"/>
                  </a:lnTo>
                  <a:lnTo>
                    <a:pt x="579323" y="723112"/>
                  </a:lnTo>
                  <a:close/>
                </a:path>
                <a:path w="1010920" h="1446529">
                  <a:moveTo>
                    <a:pt x="596290" y="738847"/>
                  </a:moveTo>
                  <a:lnTo>
                    <a:pt x="595744" y="737654"/>
                  </a:lnTo>
                  <a:lnTo>
                    <a:pt x="591375" y="737120"/>
                  </a:lnTo>
                  <a:lnTo>
                    <a:pt x="592213" y="739368"/>
                  </a:lnTo>
                  <a:lnTo>
                    <a:pt x="594080" y="744270"/>
                  </a:lnTo>
                  <a:lnTo>
                    <a:pt x="596290" y="738847"/>
                  </a:lnTo>
                  <a:close/>
                </a:path>
                <a:path w="1010920" h="1446529">
                  <a:moveTo>
                    <a:pt x="598779" y="1302537"/>
                  </a:moveTo>
                  <a:lnTo>
                    <a:pt x="598246" y="1301838"/>
                  </a:lnTo>
                  <a:lnTo>
                    <a:pt x="597687" y="1301076"/>
                  </a:lnTo>
                  <a:lnTo>
                    <a:pt x="597179" y="1301470"/>
                  </a:lnTo>
                  <a:lnTo>
                    <a:pt x="596582" y="1301788"/>
                  </a:lnTo>
                  <a:lnTo>
                    <a:pt x="596099" y="1302435"/>
                  </a:lnTo>
                  <a:lnTo>
                    <a:pt x="596709" y="1303439"/>
                  </a:lnTo>
                  <a:lnTo>
                    <a:pt x="596849" y="1303401"/>
                  </a:lnTo>
                  <a:lnTo>
                    <a:pt x="597446" y="1303299"/>
                  </a:lnTo>
                  <a:lnTo>
                    <a:pt x="597992" y="1302931"/>
                  </a:lnTo>
                  <a:lnTo>
                    <a:pt x="598779" y="1302537"/>
                  </a:lnTo>
                  <a:close/>
                </a:path>
                <a:path w="1010920" h="1446529">
                  <a:moveTo>
                    <a:pt x="599046" y="835190"/>
                  </a:moveTo>
                  <a:lnTo>
                    <a:pt x="597255" y="832688"/>
                  </a:lnTo>
                  <a:lnTo>
                    <a:pt x="596595" y="834174"/>
                  </a:lnTo>
                  <a:lnTo>
                    <a:pt x="596176" y="835152"/>
                  </a:lnTo>
                  <a:lnTo>
                    <a:pt x="595744" y="836117"/>
                  </a:lnTo>
                  <a:lnTo>
                    <a:pt x="597700" y="835787"/>
                  </a:lnTo>
                  <a:lnTo>
                    <a:pt x="599046" y="835190"/>
                  </a:lnTo>
                  <a:close/>
                </a:path>
                <a:path w="1010920" h="1446529">
                  <a:moveTo>
                    <a:pt x="610666" y="443852"/>
                  </a:moveTo>
                  <a:lnTo>
                    <a:pt x="607682" y="442785"/>
                  </a:lnTo>
                  <a:lnTo>
                    <a:pt x="606031" y="444423"/>
                  </a:lnTo>
                  <a:lnTo>
                    <a:pt x="604431" y="446455"/>
                  </a:lnTo>
                  <a:lnTo>
                    <a:pt x="607923" y="449072"/>
                  </a:lnTo>
                  <a:lnTo>
                    <a:pt x="610666" y="443852"/>
                  </a:lnTo>
                  <a:close/>
                </a:path>
                <a:path w="1010920" h="1446529">
                  <a:moveTo>
                    <a:pt x="620572" y="289382"/>
                  </a:moveTo>
                  <a:lnTo>
                    <a:pt x="616419" y="289788"/>
                  </a:lnTo>
                  <a:lnTo>
                    <a:pt x="613524" y="288023"/>
                  </a:lnTo>
                  <a:lnTo>
                    <a:pt x="614184" y="295275"/>
                  </a:lnTo>
                  <a:lnTo>
                    <a:pt x="614362" y="295440"/>
                  </a:lnTo>
                  <a:lnTo>
                    <a:pt x="620255" y="294297"/>
                  </a:lnTo>
                  <a:lnTo>
                    <a:pt x="620572" y="289382"/>
                  </a:lnTo>
                  <a:close/>
                </a:path>
                <a:path w="1010920" h="1446529">
                  <a:moveTo>
                    <a:pt x="625297" y="1008430"/>
                  </a:moveTo>
                  <a:lnTo>
                    <a:pt x="624522" y="1007859"/>
                  </a:lnTo>
                  <a:lnTo>
                    <a:pt x="624039" y="1007325"/>
                  </a:lnTo>
                  <a:lnTo>
                    <a:pt x="623468" y="1007135"/>
                  </a:lnTo>
                  <a:lnTo>
                    <a:pt x="623252" y="1007071"/>
                  </a:lnTo>
                  <a:lnTo>
                    <a:pt x="622744" y="1007681"/>
                  </a:lnTo>
                  <a:lnTo>
                    <a:pt x="622414" y="1008011"/>
                  </a:lnTo>
                  <a:lnTo>
                    <a:pt x="622858" y="1008481"/>
                  </a:lnTo>
                  <a:lnTo>
                    <a:pt x="623265" y="1009065"/>
                  </a:lnTo>
                  <a:lnTo>
                    <a:pt x="623824" y="1009408"/>
                  </a:lnTo>
                  <a:lnTo>
                    <a:pt x="623976" y="1009523"/>
                  </a:lnTo>
                  <a:lnTo>
                    <a:pt x="624560" y="1008938"/>
                  </a:lnTo>
                  <a:lnTo>
                    <a:pt x="625297" y="1008430"/>
                  </a:lnTo>
                  <a:close/>
                </a:path>
                <a:path w="1010920" h="1446529">
                  <a:moveTo>
                    <a:pt x="638721" y="249453"/>
                  </a:moveTo>
                  <a:lnTo>
                    <a:pt x="635406" y="247980"/>
                  </a:lnTo>
                  <a:lnTo>
                    <a:pt x="634161" y="249847"/>
                  </a:lnTo>
                  <a:lnTo>
                    <a:pt x="632599" y="252577"/>
                  </a:lnTo>
                  <a:lnTo>
                    <a:pt x="635939" y="253415"/>
                  </a:lnTo>
                  <a:lnTo>
                    <a:pt x="637501" y="252234"/>
                  </a:lnTo>
                  <a:lnTo>
                    <a:pt x="638721" y="249453"/>
                  </a:lnTo>
                  <a:close/>
                </a:path>
                <a:path w="1010920" h="1446529">
                  <a:moveTo>
                    <a:pt x="639419" y="1058418"/>
                  </a:moveTo>
                  <a:lnTo>
                    <a:pt x="639152" y="1057960"/>
                  </a:lnTo>
                  <a:lnTo>
                    <a:pt x="638644" y="1057071"/>
                  </a:lnTo>
                  <a:lnTo>
                    <a:pt x="635546" y="1058684"/>
                  </a:lnTo>
                  <a:lnTo>
                    <a:pt x="632460" y="1060323"/>
                  </a:lnTo>
                  <a:lnTo>
                    <a:pt x="629373" y="1061923"/>
                  </a:lnTo>
                  <a:lnTo>
                    <a:pt x="633945" y="1063498"/>
                  </a:lnTo>
                  <a:lnTo>
                    <a:pt x="636892" y="1061427"/>
                  </a:lnTo>
                  <a:lnTo>
                    <a:pt x="639419" y="1058418"/>
                  </a:lnTo>
                  <a:close/>
                </a:path>
                <a:path w="1010920" h="1446529">
                  <a:moveTo>
                    <a:pt x="639483" y="870610"/>
                  </a:moveTo>
                  <a:lnTo>
                    <a:pt x="638860" y="869962"/>
                  </a:lnTo>
                  <a:lnTo>
                    <a:pt x="638365" y="869480"/>
                  </a:lnTo>
                  <a:lnTo>
                    <a:pt x="637197" y="869924"/>
                  </a:lnTo>
                  <a:lnTo>
                    <a:pt x="636993" y="870902"/>
                  </a:lnTo>
                  <a:lnTo>
                    <a:pt x="637286" y="871588"/>
                  </a:lnTo>
                  <a:lnTo>
                    <a:pt x="637527" y="872909"/>
                  </a:lnTo>
                  <a:lnTo>
                    <a:pt x="638556" y="872045"/>
                  </a:lnTo>
                  <a:lnTo>
                    <a:pt x="639432" y="871626"/>
                  </a:lnTo>
                  <a:lnTo>
                    <a:pt x="639470" y="871194"/>
                  </a:lnTo>
                  <a:lnTo>
                    <a:pt x="639483" y="870610"/>
                  </a:lnTo>
                  <a:close/>
                </a:path>
                <a:path w="1010920" h="1446529">
                  <a:moveTo>
                    <a:pt x="655180" y="763346"/>
                  </a:moveTo>
                  <a:lnTo>
                    <a:pt x="654240" y="763244"/>
                  </a:lnTo>
                  <a:lnTo>
                    <a:pt x="653338" y="763143"/>
                  </a:lnTo>
                  <a:lnTo>
                    <a:pt x="652411" y="763028"/>
                  </a:lnTo>
                  <a:lnTo>
                    <a:pt x="652335" y="763498"/>
                  </a:lnTo>
                  <a:lnTo>
                    <a:pt x="652272" y="763981"/>
                  </a:lnTo>
                  <a:lnTo>
                    <a:pt x="652208" y="764451"/>
                  </a:lnTo>
                  <a:lnTo>
                    <a:pt x="653173" y="764387"/>
                  </a:lnTo>
                  <a:lnTo>
                    <a:pt x="654177" y="764336"/>
                  </a:lnTo>
                  <a:lnTo>
                    <a:pt x="655142" y="764273"/>
                  </a:lnTo>
                  <a:lnTo>
                    <a:pt x="655154" y="763968"/>
                  </a:lnTo>
                  <a:lnTo>
                    <a:pt x="655154" y="763651"/>
                  </a:lnTo>
                  <a:lnTo>
                    <a:pt x="655180" y="763346"/>
                  </a:lnTo>
                  <a:close/>
                </a:path>
                <a:path w="1010920" h="1446529">
                  <a:moveTo>
                    <a:pt x="669709" y="145973"/>
                  </a:moveTo>
                  <a:lnTo>
                    <a:pt x="665251" y="141973"/>
                  </a:lnTo>
                  <a:lnTo>
                    <a:pt x="664654" y="142735"/>
                  </a:lnTo>
                  <a:lnTo>
                    <a:pt x="663473" y="143637"/>
                  </a:lnTo>
                  <a:lnTo>
                    <a:pt x="664057" y="146494"/>
                  </a:lnTo>
                  <a:lnTo>
                    <a:pt x="665695" y="147078"/>
                  </a:lnTo>
                  <a:lnTo>
                    <a:pt x="669709" y="145973"/>
                  </a:lnTo>
                  <a:close/>
                </a:path>
                <a:path w="1010920" h="1446529">
                  <a:moveTo>
                    <a:pt x="676503" y="372605"/>
                  </a:moveTo>
                  <a:lnTo>
                    <a:pt x="671690" y="374421"/>
                  </a:lnTo>
                  <a:lnTo>
                    <a:pt x="668782" y="375513"/>
                  </a:lnTo>
                  <a:lnTo>
                    <a:pt x="671487" y="376428"/>
                  </a:lnTo>
                  <a:lnTo>
                    <a:pt x="675817" y="377825"/>
                  </a:lnTo>
                  <a:lnTo>
                    <a:pt x="676503" y="372605"/>
                  </a:lnTo>
                  <a:close/>
                </a:path>
                <a:path w="1010920" h="1446529">
                  <a:moveTo>
                    <a:pt x="686892" y="223901"/>
                  </a:moveTo>
                  <a:lnTo>
                    <a:pt x="685266" y="219303"/>
                  </a:lnTo>
                  <a:lnTo>
                    <a:pt x="675513" y="222999"/>
                  </a:lnTo>
                  <a:lnTo>
                    <a:pt x="680859" y="229044"/>
                  </a:lnTo>
                  <a:lnTo>
                    <a:pt x="686790" y="224142"/>
                  </a:lnTo>
                  <a:lnTo>
                    <a:pt x="686892" y="223901"/>
                  </a:lnTo>
                  <a:close/>
                </a:path>
                <a:path w="1010920" h="1446529">
                  <a:moveTo>
                    <a:pt x="700709" y="513588"/>
                  </a:moveTo>
                  <a:lnTo>
                    <a:pt x="696963" y="514604"/>
                  </a:lnTo>
                  <a:lnTo>
                    <a:pt x="692696" y="514426"/>
                  </a:lnTo>
                  <a:lnTo>
                    <a:pt x="689571" y="518464"/>
                  </a:lnTo>
                  <a:lnTo>
                    <a:pt x="694639" y="518896"/>
                  </a:lnTo>
                  <a:lnTo>
                    <a:pt x="697928" y="516788"/>
                  </a:lnTo>
                  <a:lnTo>
                    <a:pt x="700709" y="513588"/>
                  </a:lnTo>
                  <a:close/>
                </a:path>
                <a:path w="1010920" h="1446529">
                  <a:moveTo>
                    <a:pt x="701954" y="608698"/>
                  </a:moveTo>
                  <a:lnTo>
                    <a:pt x="701586" y="608241"/>
                  </a:lnTo>
                  <a:lnTo>
                    <a:pt x="701306" y="607580"/>
                  </a:lnTo>
                  <a:lnTo>
                    <a:pt x="700976" y="607517"/>
                  </a:lnTo>
                  <a:lnTo>
                    <a:pt x="700608" y="607504"/>
                  </a:lnTo>
                  <a:lnTo>
                    <a:pt x="699795" y="608114"/>
                  </a:lnTo>
                  <a:lnTo>
                    <a:pt x="699833" y="608253"/>
                  </a:lnTo>
                  <a:lnTo>
                    <a:pt x="699998" y="608850"/>
                  </a:lnTo>
                  <a:lnTo>
                    <a:pt x="700405" y="609371"/>
                  </a:lnTo>
                  <a:lnTo>
                    <a:pt x="700722" y="609917"/>
                  </a:lnTo>
                  <a:lnTo>
                    <a:pt x="701446" y="609180"/>
                  </a:lnTo>
                  <a:lnTo>
                    <a:pt x="701954" y="608698"/>
                  </a:lnTo>
                  <a:close/>
                </a:path>
                <a:path w="1010920" h="1446529">
                  <a:moveTo>
                    <a:pt x="729919" y="1089355"/>
                  </a:moveTo>
                  <a:lnTo>
                    <a:pt x="724293" y="1086739"/>
                  </a:lnTo>
                  <a:lnTo>
                    <a:pt x="723011" y="1091158"/>
                  </a:lnTo>
                  <a:lnTo>
                    <a:pt x="727659" y="1092555"/>
                  </a:lnTo>
                  <a:lnTo>
                    <a:pt x="729919" y="1089355"/>
                  </a:lnTo>
                  <a:close/>
                </a:path>
                <a:path w="1010920" h="1446529">
                  <a:moveTo>
                    <a:pt x="760514" y="81368"/>
                  </a:moveTo>
                  <a:lnTo>
                    <a:pt x="760450" y="80772"/>
                  </a:lnTo>
                  <a:lnTo>
                    <a:pt x="760323" y="79578"/>
                  </a:lnTo>
                  <a:lnTo>
                    <a:pt x="758685" y="79692"/>
                  </a:lnTo>
                  <a:lnTo>
                    <a:pt x="757047" y="79781"/>
                  </a:lnTo>
                  <a:lnTo>
                    <a:pt x="755421" y="79895"/>
                  </a:lnTo>
                  <a:lnTo>
                    <a:pt x="755738" y="82270"/>
                  </a:lnTo>
                  <a:lnTo>
                    <a:pt x="758913" y="81686"/>
                  </a:lnTo>
                  <a:lnTo>
                    <a:pt x="760514" y="81368"/>
                  </a:lnTo>
                  <a:close/>
                </a:path>
                <a:path w="1010920" h="1446529">
                  <a:moveTo>
                    <a:pt x="763968" y="1033551"/>
                  </a:moveTo>
                  <a:lnTo>
                    <a:pt x="762977" y="1033348"/>
                  </a:lnTo>
                  <a:lnTo>
                    <a:pt x="761822" y="1032738"/>
                  </a:lnTo>
                  <a:lnTo>
                    <a:pt x="761085" y="1033068"/>
                  </a:lnTo>
                  <a:lnTo>
                    <a:pt x="760183" y="1033513"/>
                  </a:lnTo>
                  <a:lnTo>
                    <a:pt x="759637" y="1034719"/>
                  </a:lnTo>
                  <a:lnTo>
                    <a:pt x="758304" y="1036408"/>
                  </a:lnTo>
                  <a:lnTo>
                    <a:pt x="760450" y="1036548"/>
                  </a:lnTo>
                  <a:lnTo>
                    <a:pt x="761834" y="1037043"/>
                  </a:lnTo>
                  <a:lnTo>
                    <a:pt x="762596" y="1036574"/>
                  </a:lnTo>
                  <a:lnTo>
                    <a:pt x="763371" y="1036053"/>
                  </a:lnTo>
                  <a:lnTo>
                    <a:pt x="763524" y="1034580"/>
                  </a:lnTo>
                  <a:lnTo>
                    <a:pt x="763968" y="1033551"/>
                  </a:lnTo>
                  <a:close/>
                </a:path>
                <a:path w="1010920" h="1446529">
                  <a:moveTo>
                    <a:pt x="772045" y="1053109"/>
                  </a:moveTo>
                  <a:lnTo>
                    <a:pt x="770356" y="1048969"/>
                  </a:lnTo>
                  <a:lnTo>
                    <a:pt x="767054" y="1046238"/>
                  </a:lnTo>
                  <a:lnTo>
                    <a:pt x="763803" y="1043470"/>
                  </a:lnTo>
                  <a:lnTo>
                    <a:pt x="762685" y="1044371"/>
                  </a:lnTo>
                  <a:lnTo>
                    <a:pt x="770597" y="1054252"/>
                  </a:lnTo>
                  <a:lnTo>
                    <a:pt x="771563" y="1053503"/>
                  </a:lnTo>
                  <a:lnTo>
                    <a:pt x="772045" y="1053109"/>
                  </a:lnTo>
                  <a:close/>
                </a:path>
                <a:path w="1010920" h="1446529">
                  <a:moveTo>
                    <a:pt x="783158" y="688174"/>
                  </a:moveTo>
                  <a:lnTo>
                    <a:pt x="781481" y="682777"/>
                  </a:lnTo>
                  <a:lnTo>
                    <a:pt x="775246" y="692746"/>
                  </a:lnTo>
                  <a:lnTo>
                    <a:pt x="774954" y="695388"/>
                  </a:lnTo>
                  <a:lnTo>
                    <a:pt x="780211" y="697306"/>
                  </a:lnTo>
                  <a:lnTo>
                    <a:pt x="780110" y="692505"/>
                  </a:lnTo>
                  <a:lnTo>
                    <a:pt x="783158" y="688174"/>
                  </a:lnTo>
                  <a:close/>
                </a:path>
                <a:path w="1010920" h="1446529">
                  <a:moveTo>
                    <a:pt x="798550" y="389077"/>
                  </a:moveTo>
                  <a:lnTo>
                    <a:pt x="798347" y="387654"/>
                  </a:lnTo>
                  <a:lnTo>
                    <a:pt x="797890" y="384784"/>
                  </a:lnTo>
                  <a:lnTo>
                    <a:pt x="797090" y="384835"/>
                  </a:lnTo>
                  <a:lnTo>
                    <a:pt x="795477" y="384987"/>
                  </a:lnTo>
                  <a:lnTo>
                    <a:pt x="795489" y="386410"/>
                  </a:lnTo>
                  <a:lnTo>
                    <a:pt x="795528" y="387858"/>
                  </a:lnTo>
                  <a:lnTo>
                    <a:pt x="795566" y="389305"/>
                  </a:lnTo>
                  <a:lnTo>
                    <a:pt x="796556" y="389229"/>
                  </a:lnTo>
                  <a:lnTo>
                    <a:pt x="797560" y="389153"/>
                  </a:lnTo>
                  <a:lnTo>
                    <a:pt x="798550" y="389077"/>
                  </a:lnTo>
                  <a:close/>
                </a:path>
                <a:path w="1010920" h="1446529">
                  <a:moveTo>
                    <a:pt x="811174" y="801306"/>
                  </a:moveTo>
                  <a:lnTo>
                    <a:pt x="805180" y="801662"/>
                  </a:lnTo>
                  <a:lnTo>
                    <a:pt x="807897" y="806043"/>
                  </a:lnTo>
                  <a:lnTo>
                    <a:pt x="808964" y="804481"/>
                  </a:lnTo>
                  <a:lnTo>
                    <a:pt x="811174" y="801306"/>
                  </a:lnTo>
                  <a:close/>
                </a:path>
                <a:path w="1010920" h="1446529">
                  <a:moveTo>
                    <a:pt x="853694" y="540283"/>
                  </a:moveTo>
                  <a:lnTo>
                    <a:pt x="851789" y="539648"/>
                  </a:lnTo>
                  <a:lnTo>
                    <a:pt x="848334" y="538454"/>
                  </a:lnTo>
                  <a:lnTo>
                    <a:pt x="848741" y="541896"/>
                  </a:lnTo>
                  <a:lnTo>
                    <a:pt x="849058" y="544360"/>
                  </a:lnTo>
                  <a:lnTo>
                    <a:pt x="849515" y="548220"/>
                  </a:lnTo>
                  <a:lnTo>
                    <a:pt x="851306" y="544855"/>
                  </a:lnTo>
                  <a:lnTo>
                    <a:pt x="853694" y="540283"/>
                  </a:lnTo>
                  <a:close/>
                </a:path>
                <a:path w="1010920" h="1446529">
                  <a:moveTo>
                    <a:pt x="854544" y="315569"/>
                  </a:moveTo>
                  <a:lnTo>
                    <a:pt x="854456" y="313931"/>
                  </a:lnTo>
                  <a:lnTo>
                    <a:pt x="851382" y="311162"/>
                  </a:lnTo>
                  <a:lnTo>
                    <a:pt x="849744" y="315353"/>
                  </a:lnTo>
                  <a:lnTo>
                    <a:pt x="850455" y="319379"/>
                  </a:lnTo>
                  <a:lnTo>
                    <a:pt x="851611" y="323392"/>
                  </a:lnTo>
                  <a:lnTo>
                    <a:pt x="854544" y="315569"/>
                  </a:lnTo>
                  <a:close/>
                </a:path>
                <a:path w="1010920" h="1446529">
                  <a:moveTo>
                    <a:pt x="962279" y="473900"/>
                  </a:moveTo>
                  <a:lnTo>
                    <a:pt x="956208" y="473456"/>
                  </a:lnTo>
                  <a:lnTo>
                    <a:pt x="951674" y="474510"/>
                  </a:lnTo>
                  <a:lnTo>
                    <a:pt x="947889" y="480314"/>
                  </a:lnTo>
                  <a:lnTo>
                    <a:pt x="954036" y="480263"/>
                  </a:lnTo>
                  <a:lnTo>
                    <a:pt x="958659" y="479323"/>
                  </a:lnTo>
                  <a:lnTo>
                    <a:pt x="962279" y="473900"/>
                  </a:lnTo>
                  <a:close/>
                </a:path>
                <a:path w="1010920" h="1446529">
                  <a:moveTo>
                    <a:pt x="1010729" y="352526"/>
                  </a:moveTo>
                  <a:lnTo>
                    <a:pt x="1008684" y="351142"/>
                  </a:lnTo>
                  <a:lnTo>
                    <a:pt x="1006729" y="350520"/>
                  </a:lnTo>
                  <a:lnTo>
                    <a:pt x="1004874" y="349707"/>
                  </a:lnTo>
                  <a:lnTo>
                    <a:pt x="1004557" y="350608"/>
                  </a:lnTo>
                  <a:lnTo>
                    <a:pt x="1003769" y="351637"/>
                  </a:lnTo>
                  <a:lnTo>
                    <a:pt x="1003998" y="352348"/>
                  </a:lnTo>
                  <a:lnTo>
                    <a:pt x="1004392" y="353669"/>
                  </a:lnTo>
                  <a:lnTo>
                    <a:pt x="1001166" y="353796"/>
                  </a:lnTo>
                  <a:lnTo>
                    <a:pt x="998842" y="351345"/>
                  </a:lnTo>
                  <a:lnTo>
                    <a:pt x="995565" y="354609"/>
                  </a:lnTo>
                  <a:lnTo>
                    <a:pt x="992632" y="357098"/>
                  </a:lnTo>
                  <a:lnTo>
                    <a:pt x="994892" y="361543"/>
                  </a:lnTo>
                  <a:lnTo>
                    <a:pt x="998918" y="361835"/>
                  </a:lnTo>
                  <a:lnTo>
                    <a:pt x="999921" y="359054"/>
                  </a:lnTo>
                  <a:lnTo>
                    <a:pt x="1000798" y="356158"/>
                  </a:lnTo>
                  <a:lnTo>
                    <a:pt x="1004354" y="358724"/>
                  </a:lnTo>
                  <a:lnTo>
                    <a:pt x="1005268" y="354888"/>
                  </a:lnTo>
                  <a:lnTo>
                    <a:pt x="1007897" y="356171"/>
                  </a:lnTo>
                  <a:lnTo>
                    <a:pt x="1010005" y="355117"/>
                  </a:lnTo>
                  <a:lnTo>
                    <a:pt x="1010107" y="354355"/>
                  </a:lnTo>
                  <a:lnTo>
                    <a:pt x="1010729" y="3525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65">
              <a:extLst>
                <a:ext uri="{FF2B5EF4-FFF2-40B4-BE49-F238E27FC236}">
                  <a16:creationId xmlns:a16="http://schemas.microsoft.com/office/drawing/2014/main" id="{88C04ECB-1E7E-285F-42B2-E528E61A3F7E}"/>
                </a:ext>
              </a:extLst>
            </p:cNvPr>
            <p:cNvSpPr/>
            <p:nvPr/>
          </p:nvSpPr>
          <p:spPr>
            <a:xfrm>
              <a:off x="3760126" y="3378705"/>
              <a:ext cx="913826" cy="773334"/>
            </a:xfrm>
            <a:custGeom>
              <a:avLst/>
              <a:gdLst/>
              <a:ahLst/>
              <a:cxnLst/>
              <a:rect l="l" t="t" r="r" b="b"/>
              <a:pathLst>
                <a:path w="1174750" h="1130934">
                  <a:moveTo>
                    <a:pt x="5041" y="529221"/>
                  </a:moveTo>
                  <a:lnTo>
                    <a:pt x="2286" y="528053"/>
                  </a:lnTo>
                  <a:lnTo>
                    <a:pt x="0" y="527088"/>
                  </a:lnTo>
                  <a:lnTo>
                    <a:pt x="127" y="530923"/>
                  </a:lnTo>
                  <a:lnTo>
                    <a:pt x="1041" y="532333"/>
                  </a:lnTo>
                  <a:lnTo>
                    <a:pt x="3911" y="531088"/>
                  </a:lnTo>
                  <a:lnTo>
                    <a:pt x="4368" y="530910"/>
                  </a:lnTo>
                  <a:lnTo>
                    <a:pt x="4533" y="530072"/>
                  </a:lnTo>
                  <a:lnTo>
                    <a:pt x="5041" y="529221"/>
                  </a:lnTo>
                  <a:close/>
                </a:path>
                <a:path w="1174750" h="1130934">
                  <a:moveTo>
                    <a:pt x="22860" y="357708"/>
                  </a:moveTo>
                  <a:lnTo>
                    <a:pt x="21539" y="356857"/>
                  </a:lnTo>
                  <a:lnTo>
                    <a:pt x="18872" y="355155"/>
                  </a:lnTo>
                  <a:lnTo>
                    <a:pt x="18618" y="355447"/>
                  </a:lnTo>
                  <a:lnTo>
                    <a:pt x="18122" y="356095"/>
                  </a:lnTo>
                  <a:lnTo>
                    <a:pt x="19304" y="357187"/>
                  </a:lnTo>
                  <a:lnTo>
                    <a:pt x="21640" y="359359"/>
                  </a:lnTo>
                  <a:lnTo>
                    <a:pt x="22860" y="357708"/>
                  </a:lnTo>
                  <a:close/>
                </a:path>
                <a:path w="1174750" h="1130934">
                  <a:moveTo>
                    <a:pt x="86321" y="491553"/>
                  </a:moveTo>
                  <a:lnTo>
                    <a:pt x="85432" y="490232"/>
                  </a:lnTo>
                  <a:lnTo>
                    <a:pt x="84239" y="490753"/>
                  </a:lnTo>
                  <a:lnTo>
                    <a:pt x="83223" y="491375"/>
                  </a:lnTo>
                  <a:lnTo>
                    <a:pt x="82169" y="491947"/>
                  </a:lnTo>
                  <a:lnTo>
                    <a:pt x="82575" y="492633"/>
                  </a:lnTo>
                  <a:lnTo>
                    <a:pt x="82981" y="493255"/>
                  </a:lnTo>
                  <a:lnTo>
                    <a:pt x="83400" y="493941"/>
                  </a:lnTo>
                  <a:lnTo>
                    <a:pt x="84366" y="493179"/>
                  </a:lnTo>
                  <a:lnTo>
                    <a:pt x="85356" y="492455"/>
                  </a:lnTo>
                  <a:lnTo>
                    <a:pt x="86245" y="491617"/>
                  </a:lnTo>
                  <a:close/>
                </a:path>
                <a:path w="1174750" h="1130934">
                  <a:moveTo>
                    <a:pt x="88925" y="253060"/>
                  </a:moveTo>
                  <a:lnTo>
                    <a:pt x="87668" y="252133"/>
                  </a:lnTo>
                  <a:lnTo>
                    <a:pt x="86868" y="252806"/>
                  </a:lnTo>
                  <a:lnTo>
                    <a:pt x="86296" y="253593"/>
                  </a:lnTo>
                  <a:lnTo>
                    <a:pt x="85509" y="254546"/>
                  </a:lnTo>
                  <a:lnTo>
                    <a:pt x="86360" y="255066"/>
                  </a:lnTo>
                  <a:lnTo>
                    <a:pt x="87210" y="255651"/>
                  </a:lnTo>
                  <a:lnTo>
                    <a:pt x="87909" y="254876"/>
                  </a:lnTo>
                  <a:lnTo>
                    <a:pt x="88455" y="254063"/>
                  </a:lnTo>
                  <a:lnTo>
                    <a:pt x="88925" y="253060"/>
                  </a:lnTo>
                  <a:close/>
                </a:path>
                <a:path w="1174750" h="1130934">
                  <a:moveTo>
                    <a:pt x="112102" y="511860"/>
                  </a:moveTo>
                  <a:lnTo>
                    <a:pt x="107035" y="510120"/>
                  </a:lnTo>
                  <a:lnTo>
                    <a:pt x="107391" y="511860"/>
                  </a:lnTo>
                  <a:lnTo>
                    <a:pt x="107594" y="513054"/>
                  </a:lnTo>
                  <a:lnTo>
                    <a:pt x="107886" y="514235"/>
                  </a:lnTo>
                  <a:lnTo>
                    <a:pt x="108216" y="515454"/>
                  </a:lnTo>
                  <a:lnTo>
                    <a:pt x="108635" y="516674"/>
                  </a:lnTo>
                  <a:lnTo>
                    <a:pt x="109016" y="517893"/>
                  </a:lnTo>
                  <a:lnTo>
                    <a:pt x="109512" y="517715"/>
                  </a:lnTo>
                  <a:lnTo>
                    <a:pt x="110007" y="517575"/>
                  </a:lnTo>
                  <a:lnTo>
                    <a:pt x="110490" y="517398"/>
                  </a:lnTo>
                  <a:lnTo>
                    <a:pt x="109016" y="515264"/>
                  </a:lnTo>
                  <a:lnTo>
                    <a:pt x="112102" y="511860"/>
                  </a:lnTo>
                  <a:close/>
                </a:path>
                <a:path w="1174750" h="1130934">
                  <a:moveTo>
                    <a:pt x="120142" y="710539"/>
                  </a:moveTo>
                  <a:lnTo>
                    <a:pt x="118668" y="709434"/>
                  </a:lnTo>
                  <a:lnTo>
                    <a:pt x="116967" y="710793"/>
                  </a:lnTo>
                  <a:lnTo>
                    <a:pt x="115163" y="712127"/>
                  </a:lnTo>
                  <a:lnTo>
                    <a:pt x="115417" y="716407"/>
                  </a:lnTo>
                  <a:lnTo>
                    <a:pt x="120142" y="710539"/>
                  </a:lnTo>
                  <a:close/>
                </a:path>
                <a:path w="1174750" h="1130934">
                  <a:moveTo>
                    <a:pt x="152400" y="481685"/>
                  </a:moveTo>
                  <a:lnTo>
                    <a:pt x="150545" y="481228"/>
                  </a:lnTo>
                  <a:lnTo>
                    <a:pt x="148018" y="480580"/>
                  </a:lnTo>
                  <a:lnTo>
                    <a:pt x="148145" y="482130"/>
                  </a:lnTo>
                  <a:lnTo>
                    <a:pt x="148424" y="485279"/>
                  </a:lnTo>
                  <a:lnTo>
                    <a:pt x="150952" y="483006"/>
                  </a:lnTo>
                  <a:lnTo>
                    <a:pt x="152400" y="481685"/>
                  </a:lnTo>
                  <a:close/>
                </a:path>
                <a:path w="1174750" h="1130934">
                  <a:moveTo>
                    <a:pt x="163410" y="214833"/>
                  </a:moveTo>
                  <a:lnTo>
                    <a:pt x="161772" y="212445"/>
                  </a:lnTo>
                  <a:lnTo>
                    <a:pt x="159283" y="214045"/>
                  </a:lnTo>
                  <a:lnTo>
                    <a:pt x="159448" y="215734"/>
                  </a:lnTo>
                  <a:lnTo>
                    <a:pt x="160591" y="218236"/>
                  </a:lnTo>
                  <a:lnTo>
                    <a:pt x="162610" y="216344"/>
                  </a:lnTo>
                  <a:lnTo>
                    <a:pt x="163410" y="214833"/>
                  </a:lnTo>
                  <a:close/>
                </a:path>
                <a:path w="1174750" h="1130934">
                  <a:moveTo>
                    <a:pt x="193675" y="845731"/>
                  </a:moveTo>
                  <a:lnTo>
                    <a:pt x="193281" y="843851"/>
                  </a:lnTo>
                  <a:lnTo>
                    <a:pt x="192671" y="842137"/>
                  </a:lnTo>
                  <a:lnTo>
                    <a:pt x="188899" y="842594"/>
                  </a:lnTo>
                  <a:lnTo>
                    <a:pt x="190131" y="844397"/>
                  </a:lnTo>
                  <a:lnTo>
                    <a:pt x="191033" y="845667"/>
                  </a:lnTo>
                  <a:lnTo>
                    <a:pt x="191922" y="846963"/>
                  </a:lnTo>
                  <a:lnTo>
                    <a:pt x="192519" y="846556"/>
                  </a:lnTo>
                  <a:lnTo>
                    <a:pt x="193675" y="845731"/>
                  </a:lnTo>
                  <a:close/>
                </a:path>
                <a:path w="1174750" h="1130934">
                  <a:moveTo>
                    <a:pt x="216674" y="324548"/>
                  </a:moveTo>
                  <a:lnTo>
                    <a:pt x="213474" y="319709"/>
                  </a:lnTo>
                  <a:lnTo>
                    <a:pt x="213017" y="322973"/>
                  </a:lnTo>
                  <a:lnTo>
                    <a:pt x="213334" y="324345"/>
                  </a:lnTo>
                  <a:lnTo>
                    <a:pt x="216674" y="324548"/>
                  </a:lnTo>
                  <a:close/>
                </a:path>
                <a:path w="1174750" h="1130934">
                  <a:moveTo>
                    <a:pt x="221107" y="665670"/>
                  </a:moveTo>
                  <a:lnTo>
                    <a:pt x="220129" y="662343"/>
                  </a:lnTo>
                  <a:lnTo>
                    <a:pt x="216979" y="663790"/>
                  </a:lnTo>
                  <a:lnTo>
                    <a:pt x="215912" y="665734"/>
                  </a:lnTo>
                  <a:lnTo>
                    <a:pt x="217309" y="668845"/>
                  </a:lnTo>
                  <a:lnTo>
                    <a:pt x="218986" y="667169"/>
                  </a:lnTo>
                  <a:lnTo>
                    <a:pt x="221107" y="665670"/>
                  </a:lnTo>
                  <a:close/>
                </a:path>
                <a:path w="1174750" h="1130934">
                  <a:moveTo>
                    <a:pt x="231279" y="915644"/>
                  </a:moveTo>
                  <a:lnTo>
                    <a:pt x="228460" y="912114"/>
                  </a:lnTo>
                  <a:lnTo>
                    <a:pt x="227520" y="916635"/>
                  </a:lnTo>
                  <a:lnTo>
                    <a:pt x="227177" y="918362"/>
                  </a:lnTo>
                  <a:lnTo>
                    <a:pt x="230022" y="917168"/>
                  </a:lnTo>
                  <a:lnTo>
                    <a:pt x="231279" y="915644"/>
                  </a:lnTo>
                  <a:close/>
                </a:path>
                <a:path w="1174750" h="1130934">
                  <a:moveTo>
                    <a:pt x="248246" y="665175"/>
                  </a:moveTo>
                  <a:lnTo>
                    <a:pt x="246164" y="662393"/>
                  </a:lnTo>
                  <a:lnTo>
                    <a:pt x="245529" y="663651"/>
                  </a:lnTo>
                  <a:lnTo>
                    <a:pt x="244894" y="664921"/>
                  </a:lnTo>
                  <a:lnTo>
                    <a:pt x="244271" y="666178"/>
                  </a:lnTo>
                  <a:lnTo>
                    <a:pt x="244703" y="666419"/>
                  </a:lnTo>
                  <a:lnTo>
                    <a:pt x="245618" y="666953"/>
                  </a:lnTo>
                  <a:lnTo>
                    <a:pt x="247167" y="666216"/>
                  </a:lnTo>
                  <a:lnTo>
                    <a:pt x="248246" y="665175"/>
                  </a:lnTo>
                  <a:close/>
                </a:path>
                <a:path w="1174750" h="1130934">
                  <a:moveTo>
                    <a:pt x="265036" y="707580"/>
                  </a:moveTo>
                  <a:lnTo>
                    <a:pt x="264795" y="707288"/>
                  </a:lnTo>
                  <a:lnTo>
                    <a:pt x="264172" y="706589"/>
                  </a:lnTo>
                  <a:lnTo>
                    <a:pt x="263144" y="706247"/>
                  </a:lnTo>
                  <a:lnTo>
                    <a:pt x="262267" y="705739"/>
                  </a:lnTo>
                  <a:lnTo>
                    <a:pt x="261912" y="706437"/>
                  </a:lnTo>
                  <a:lnTo>
                    <a:pt x="261124" y="707377"/>
                  </a:lnTo>
                  <a:lnTo>
                    <a:pt x="261327" y="707758"/>
                  </a:lnTo>
                  <a:lnTo>
                    <a:pt x="261772" y="708520"/>
                  </a:lnTo>
                  <a:lnTo>
                    <a:pt x="262724" y="709002"/>
                  </a:lnTo>
                  <a:lnTo>
                    <a:pt x="263867" y="709904"/>
                  </a:lnTo>
                  <a:lnTo>
                    <a:pt x="264350" y="708685"/>
                  </a:lnTo>
                  <a:lnTo>
                    <a:pt x="265036" y="707580"/>
                  </a:lnTo>
                  <a:close/>
                </a:path>
                <a:path w="1174750" h="1130934">
                  <a:moveTo>
                    <a:pt x="335241" y="289356"/>
                  </a:moveTo>
                  <a:lnTo>
                    <a:pt x="334632" y="288874"/>
                  </a:lnTo>
                  <a:lnTo>
                    <a:pt x="334073" y="288061"/>
                  </a:lnTo>
                  <a:lnTo>
                    <a:pt x="333438" y="288023"/>
                  </a:lnTo>
                  <a:lnTo>
                    <a:pt x="332892" y="287972"/>
                  </a:lnTo>
                  <a:lnTo>
                    <a:pt x="332270" y="288785"/>
                  </a:lnTo>
                  <a:lnTo>
                    <a:pt x="331127" y="289598"/>
                  </a:lnTo>
                  <a:lnTo>
                    <a:pt x="332447" y="290258"/>
                  </a:lnTo>
                  <a:lnTo>
                    <a:pt x="333171" y="290906"/>
                  </a:lnTo>
                  <a:lnTo>
                    <a:pt x="333857" y="290868"/>
                  </a:lnTo>
                  <a:lnTo>
                    <a:pt x="334352" y="290830"/>
                  </a:lnTo>
                  <a:lnTo>
                    <a:pt x="334772" y="289890"/>
                  </a:lnTo>
                  <a:lnTo>
                    <a:pt x="335241" y="289356"/>
                  </a:lnTo>
                  <a:close/>
                </a:path>
                <a:path w="1174750" h="1130934">
                  <a:moveTo>
                    <a:pt x="346227" y="870064"/>
                  </a:moveTo>
                  <a:lnTo>
                    <a:pt x="343712" y="870572"/>
                  </a:lnTo>
                  <a:lnTo>
                    <a:pt x="341668" y="870953"/>
                  </a:lnTo>
                  <a:lnTo>
                    <a:pt x="338442" y="871588"/>
                  </a:lnTo>
                  <a:lnTo>
                    <a:pt x="344246" y="872845"/>
                  </a:lnTo>
                  <a:lnTo>
                    <a:pt x="346227" y="870064"/>
                  </a:lnTo>
                  <a:close/>
                </a:path>
                <a:path w="1174750" h="1130934">
                  <a:moveTo>
                    <a:pt x="352717" y="913650"/>
                  </a:moveTo>
                  <a:lnTo>
                    <a:pt x="351802" y="913460"/>
                  </a:lnTo>
                  <a:lnTo>
                    <a:pt x="350875" y="913142"/>
                  </a:lnTo>
                  <a:lnTo>
                    <a:pt x="349770" y="913104"/>
                  </a:lnTo>
                  <a:lnTo>
                    <a:pt x="349554" y="914120"/>
                  </a:lnTo>
                  <a:lnTo>
                    <a:pt x="349199" y="915060"/>
                  </a:lnTo>
                  <a:lnTo>
                    <a:pt x="350431" y="915174"/>
                  </a:lnTo>
                  <a:lnTo>
                    <a:pt x="351383" y="915352"/>
                  </a:lnTo>
                  <a:lnTo>
                    <a:pt x="352298" y="915289"/>
                  </a:lnTo>
                  <a:lnTo>
                    <a:pt x="352488" y="915263"/>
                  </a:lnTo>
                  <a:lnTo>
                    <a:pt x="352577" y="914209"/>
                  </a:lnTo>
                  <a:lnTo>
                    <a:pt x="352717" y="913650"/>
                  </a:lnTo>
                  <a:close/>
                </a:path>
                <a:path w="1174750" h="1130934">
                  <a:moveTo>
                    <a:pt x="368185" y="699808"/>
                  </a:moveTo>
                  <a:lnTo>
                    <a:pt x="367665" y="699249"/>
                  </a:lnTo>
                  <a:lnTo>
                    <a:pt x="367131" y="698703"/>
                  </a:lnTo>
                  <a:lnTo>
                    <a:pt x="366636" y="698144"/>
                  </a:lnTo>
                  <a:lnTo>
                    <a:pt x="365721" y="698995"/>
                  </a:lnTo>
                  <a:lnTo>
                    <a:pt x="363855" y="700684"/>
                  </a:lnTo>
                  <a:lnTo>
                    <a:pt x="364426" y="701281"/>
                  </a:lnTo>
                  <a:lnTo>
                    <a:pt x="364998" y="701865"/>
                  </a:lnTo>
                  <a:lnTo>
                    <a:pt x="365582" y="702475"/>
                  </a:lnTo>
                  <a:lnTo>
                    <a:pt x="367322" y="700697"/>
                  </a:lnTo>
                  <a:lnTo>
                    <a:pt x="368185" y="699808"/>
                  </a:lnTo>
                  <a:close/>
                </a:path>
                <a:path w="1174750" h="1130934">
                  <a:moveTo>
                    <a:pt x="371640" y="578383"/>
                  </a:moveTo>
                  <a:lnTo>
                    <a:pt x="371614" y="578027"/>
                  </a:lnTo>
                  <a:lnTo>
                    <a:pt x="371551" y="577646"/>
                  </a:lnTo>
                  <a:lnTo>
                    <a:pt x="371525" y="577291"/>
                  </a:lnTo>
                  <a:lnTo>
                    <a:pt x="369951" y="577278"/>
                  </a:lnTo>
                  <a:lnTo>
                    <a:pt x="366788" y="577215"/>
                  </a:lnTo>
                  <a:lnTo>
                    <a:pt x="367550" y="578599"/>
                  </a:lnTo>
                  <a:lnTo>
                    <a:pt x="368465" y="579107"/>
                  </a:lnTo>
                  <a:lnTo>
                    <a:pt x="369430" y="579170"/>
                  </a:lnTo>
                  <a:lnTo>
                    <a:pt x="370141" y="579196"/>
                  </a:lnTo>
                  <a:lnTo>
                    <a:pt x="370903" y="578662"/>
                  </a:lnTo>
                  <a:lnTo>
                    <a:pt x="371640" y="578383"/>
                  </a:lnTo>
                  <a:close/>
                </a:path>
                <a:path w="1174750" h="1130934">
                  <a:moveTo>
                    <a:pt x="372300" y="548500"/>
                  </a:moveTo>
                  <a:lnTo>
                    <a:pt x="370103" y="544258"/>
                  </a:lnTo>
                  <a:lnTo>
                    <a:pt x="366915" y="547192"/>
                  </a:lnTo>
                  <a:lnTo>
                    <a:pt x="370687" y="548119"/>
                  </a:lnTo>
                  <a:lnTo>
                    <a:pt x="372300" y="548500"/>
                  </a:lnTo>
                  <a:close/>
                </a:path>
                <a:path w="1174750" h="1130934">
                  <a:moveTo>
                    <a:pt x="376720" y="266230"/>
                  </a:moveTo>
                  <a:lnTo>
                    <a:pt x="375488" y="262953"/>
                  </a:lnTo>
                  <a:lnTo>
                    <a:pt x="374396" y="263271"/>
                  </a:lnTo>
                  <a:lnTo>
                    <a:pt x="373849" y="263436"/>
                  </a:lnTo>
                  <a:lnTo>
                    <a:pt x="374103" y="264617"/>
                  </a:lnTo>
                  <a:lnTo>
                    <a:pt x="374611" y="266966"/>
                  </a:lnTo>
                  <a:lnTo>
                    <a:pt x="376008" y="266458"/>
                  </a:lnTo>
                  <a:lnTo>
                    <a:pt x="376720" y="266230"/>
                  </a:lnTo>
                  <a:close/>
                </a:path>
                <a:path w="1174750" h="1130934">
                  <a:moveTo>
                    <a:pt x="377901" y="282892"/>
                  </a:moveTo>
                  <a:lnTo>
                    <a:pt x="377634" y="281381"/>
                  </a:lnTo>
                  <a:lnTo>
                    <a:pt x="377101" y="278358"/>
                  </a:lnTo>
                  <a:lnTo>
                    <a:pt x="375678" y="278612"/>
                  </a:lnTo>
                  <a:lnTo>
                    <a:pt x="375958" y="280162"/>
                  </a:lnTo>
                  <a:lnTo>
                    <a:pt x="376224" y="281711"/>
                  </a:lnTo>
                  <a:lnTo>
                    <a:pt x="376504" y="283260"/>
                  </a:lnTo>
                  <a:lnTo>
                    <a:pt x="377901" y="282892"/>
                  </a:lnTo>
                  <a:close/>
                </a:path>
                <a:path w="1174750" h="1130934">
                  <a:moveTo>
                    <a:pt x="399567" y="1092009"/>
                  </a:moveTo>
                  <a:lnTo>
                    <a:pt x="399453" y="1091133"/>
                  </a:lnTo>
                  <a:lnTo>
                    <a:pt x="399326" y="1090447"/>
                  </a:lnTo>
                  <a:lnTo>
                    <a:pt x="398500" y="1089863"/>
                  </a:lnTo>
                  <a:lnTo>
                    <a:pt x="397979" y="1089202"/>
                  </a:lnTo>
                  <a:lnTo>
                    <a:pt x="397649" y="1089660"/>
                  </a:lnTo>
                  <a:lnTo>
                    <a:pt x="397306" y="1090079"/>
                  </a:lnTo>
                  <a:lnTo>
                    <a:pt x="396963" y="1090510"/>
                  </a:lnTo>
                  <a:lnTo>
                    <a:pt x="396887" y="1091450"/>
                  </a:lnTo>
                  <a:lnTo>
                    <a:pt x="396570" y="1092428"/>
                  </a:lnTo>
                  <a:lnTo>
                    <a:pt x="396951" y="1093622"/>
                  </a:lnTo>
                  <a:lnTo>
                    <a:pt x="398183" y="1093685"/>
                  </a:lnTo>
                  <a:lnTo>
                    <a:pt x="398881" y="1093863"/>
                  </a:lnTo>
                  <a:lnTo>
                    <a:pt x="399110" y="1092962"/>
                  </a:lnTo>
                  <a:lnTo>
                    <a:pt x="399567" y="1092009"/>
                  </a:lnTo>
                  <a:close/>
                </a:path>
                <a:path w="1174750" h="1130934">
                  <a:moveTo>
                    <a:pt x="401942" y="370941"/>
                  </a:moveTo>
                  <a:lnTo>
                    <a:pt x="401866" y="367182"/>
                  </a:lnTo>
                  <a:lnTo>
                    <a:pt x="400138" y="367106"/>
                  </a:lnTo>
                  <a:lnTo>
                    <a:pt x="398360" y="367245"/>
                  </a:lnTo>
                  <a:lnTo>
                    <a:pt x="398145" y="367245"/>
                  </a:lnTo>
                  <a:lnTo>
                    <a:pt x="397979" y="367830"/>
                  </a:lnTo>
                  <a:lnTo>
                    <a:pt x="397573" y="368490"/>
                  </a:lnTo>
                  <a:lnTo>
                    <a:pt x="398805" y="369176"/>
                  </a:lnTo>
                  <a:lnTo>
                    <a:pt x="399999" y="369836"/>
                  </a:lnTo>
                  <a:lnTo>
                    <a:pt x="401942" y="370941"/>
                  </a:lnTo>
                  <a:close/>
                </a:path>
                <a:path w="1174750" h="1130934">
                  <a:moveTo>
                    <a:pt x="406615" y="897966"/>
                  </a:moveTo>
                  <a:lnTo>
                    <a:pt x="405714" y="894842"/>
                  </a:lnTo>
                  <a:lnTo>
                    <a:pt x="404075" y="894816"/>
                  </a:lnTo>
                  <a:lnTo>
                    <a:pt x="401307" y="896315"/>
                  </a:lnTo>
                  <a:lnTo>
                    <a:pt x="402780" y="898918"/>
                  </a:lnTo>
                  <a:lnTo>
                    <a:pt x="404317" y="899414"/>
                  </a:lnTo>
                  <a:lnTo>
                    <a:pt x="406615" y="897966"/>
                  </a:lnTo>
                  <a:close/>
                </a:path>
                <a:path w="1174750" h="1130934">
                  <a:moveTo>
                    <a:pt x="443090" y="412115"/>
                  </a:moveTo>
                  <a:lnTo>
                    <a:pt x="443052" y="409981"/>
                  </a:lnTo>
                  <a:lnTo>
                    <a:pt x="443014" y="405790"/>
                  </a:lnTo>
                  <a:lnTo>
                    <a:pt x="438378" y="410387"/>
                  </a:lnTo>
                  <a:lnTo>
                    <a:pt x="440118" y="411022"/>
                  </a:lnTo>
                  <a:lnTo>
                    <a:pt x="441223" y="411441"/>
                  </a:lnTo>
                  <a:lnTo>
                    <a:pt x="443090" y="412115"/>
                  </a:lnTo>
                  <a:close/>
                </a:path>
                <a:path w="1174750" h="1130934">
                  <a:moveTo>
                    <a:pt x="443484" y="764717"/>
                  </a:moveTo>
                  <a:lnTo>
                    <a:pt x="440829" y="764451"/>
                  </a:lnTo>
                  <a:lnTo>
                    <a:pt x="438137" y="764362"/>
                  </a:lnTo>
                  <a:lnTo>
                    <a:pt x="439305" y="765721"/>
                  </a:lnTo>
                  <a:lnTo>
                    <a:pt x="440474" y="767092"/>
                  </a:lnTo>
                  <a:lnTo>
                    <a:pt x="441883" y="768731"/>
                  </a:lnTo>
                  <a:lnTo>
                    <a:pt x="443484" y="764717"/>
                  </a:lnTo>
                  <a:close/>
                </a:path>
                <a:path w="1174750" h="1130934">
                  <a:moveTo>
                    <a:pt x="450430" y="593623"/>
                  </a:moveTo>
                  <a:lnTo>
                    <a:pt x="444804" y="595744"/>
                  </a:lnTo>
                  <a:lnTo>
                    <a:pt x="447370" y="597217"/>
                  </a:lnTo>
                  <a:lnTo>
                    <a:pt x="449592" y="597700"/>
                  </a:lnTo>
                  <a:lnTo>
                    <a:pt x="450430" y="593623"/>
                  </a:lnTo>
                  <a:close/>
                </a:path>
                <a:path w="1174750" h="1130934">
                  <a:moveTo>
                    <a:pt x="463156" y="576008"/>
                  </a:moveTo>
                  <a:lnTo>
                    <a:pt x="463067" y="575652"/>
                  </a:lnTo>
                  <a:lnTo>
                    <a:pt x="462838" y="575398"/>
                  </a:lnTo>
                  <a:lnTo>
                    <a:pt x="462711" y="575398"/>
                  </a:lnTo>
                  <a:lnTo>
                    <a:pt x="461225" y="575525"/>
                  </a:lnTo>
                  <a:lnTo>
                    <a:pt x="459765" y="575691"/>
                  </a:lnTo>
                  <a:lnTo>
                    <a:pt x="458050" y="575856"/>
                  </a:lnTo>
                  <a:lnTo>
                    <a:pt x="459905" y="579272"/>
                  </a:lnTo>
                  <a:lnTo>
                    <a:pt x="461467" y="577278"/>
                  </a:lnTo>
                  <a:lnTo>
                    <a:pt x="463016" y="576465"/>
                  </a:lnTo>
                  <a:lnTo>
                    <a:pt x="463067" y="576224"/>
                  </a:lnTo>
                  <a:lnTo>
                    <a:pt x="463156" y="576008"/>
                  </a:lnTo>
                  <a:close/>
                </a:path>
                <a:path w="1174750" h="1130934">
                  <a:moveTo>
                    <a:pt x="504075" y="639000"/>
                  </a:moveTo>
                  <a:lnTo>
                    <a:pt x="502513" y="632853"/>
                  </a:lnTo>
                  <a:lnTo>
                    <a:pt x="500646" y="635025"/>
                  </a:lnTo>
                  <a:lnTo>
                    <a:pt x="500900" y="636676"/>
                  </a:lnTo>
                  <a:lnTo>
                    <a:pt x="504075" y="639000"/>
                  </a:lnTo>
                  <a:close/>
                </a:path>
                <a:path w="1174750" h="1130934">
                  <a:moveTo>
                    <a:pt x="514972" y="932992"/>
                  </a:moveTo>
                  <a:lnTo>
                    <a:pt x="514756" y="932484"/>
                  </a:lnTo>
                  <a:lnTo>
                    <a:pt x="514642" y="931748"/>
                  </a:lnTo>
                  <a:lnTo>
                    <a:pt x="513257" y="932256"/>
                  </a:lnTo>
                  <a:lnTo>
                    <a:pt x="511949" y="932764"/>
                  </a:lnTo>
                  <a:lnTo>
                    <a:pt x="509739" y="933589"/>
                  </a:lnTo>
                  <a:lnTo>
                    <a:pt x="512419" y="935215"/>
                  </a:lnTo>
                  <a:lnTo>
                    <a:pt x="513791" y="935189"/>
                  </a:lnTo>
                  <a:lnTo>
                    <a:pt x="514832" y="933297"/>
                  </a:lnTo>
                  <a:lnTo>
                    <a:pt x="514972" y="932992"/>
                  </a:lnTo>
                  <a:close/>
                </a:path>
                <a:path w="1174750" h="1130934">
                  <a:moveTo>
                    <a:pt x="532765" y="812025"/>
                  </a:moveTo>
                  <a:lnTo>
                    <a:pt x="532752" y="811504"/>
                  </a:lnTo>
                  <a:lnTo>
                    <a:pt x="532726" y="810971"/>
                  </a:lnTo>
                  <a:lnTo>
                    <a:pt x="532168" y="810920"/>
                  </a:lnTo>
                  <a:lnTo>
                    <a:pt x="531520" y="810653"/>
                  </a:lnTo>
                  <a:lnTo>
                    <a:pt x="531037" y="810844"/>
                  </a:lnTo>
                  <a:lnTo>
                    <a:pt x="530390" y="811085"/>
                  </a:lnTo>
                  <a:lnTo>
                    <a:pt x="529869" y="811657"/>
                  </a:lnTo>
                  <a:lnTo>
                    <a:pt x="529297" y="812076"/>
                  </a:lnTo>
                  <a:lnTo>
                    <a:pt x="531609" y="812393"/>
                  </a:lnTo>
                  <a:lnTo>
                    <a:pt x="532765" y="812558"/>
                  </a:lnTo>
                  <a:lnTo>
                    <a:pt x="532765" y="812025"/>
                  </a:lnTo>
                  <a:close/>
                </a:path>
                <a:path w="1174750" h="1130934">
                  <a:moveTo>
                    <a:pt x="541769" y="588657"/>
                  </a:moveTo>
                  <a:lnTo>
                    <a:pt x="541731" y="587032"/>
                  </a:lnTo>
                  <a:lnTo>
                    <a:pt x="538721" y="584987"/>
                  </a:lnTo>
                  <a:lnTo>
                    <a:pt x="539229" y="590296"/>
                  </a:lnTo>
                  <a:lnTo>
                    <a:pt x="539686" y="590346"/>
                  </a:lnTo>
                  <a:lnTo>
                    <a:pt x="540613" y="590486"/>
                  </a:lnTo>
                  <a:lnTo>
                    <a:pt x="541769" y="588657"/>
                  </a:lnTo>
                  <a:close/>
                </a:path>
                <a:path w="1174750" h="1130934">
                  <a:moveTo>
                    <a:pt x="570293" y="621715"/>
                  </a:moveTo>
                  <a:lnTo>
                    <a:pt x="568947" y="616038"/>
                  </a:lnTo>
                  <a:lnTo>
                    <a:pt x="568629" y="618083"/>
                  </a:lnTo>
                  <a:lnTo>
                    <a:pt x="567232" y="620382"/>
                  </a:lnTo>
                  <a:lnTo>
                    <a:pt x="570293" y="621715"/>
                  </a:lnTo>
                  <a:close/>
                </a:path>
                <a:path w="1174750" h="1130934">
                  <a:moveTo>
                    <a:pt x="570738" y="390258"/>
                  </a:moveTo>
                  <a:lnTo>
                    <a:pt x="570496" y="390017"/>
                  </a:lnTo>
                  <a:lnTo>
                    <a:pt x="569887" y="389356"/>
                  </a:lnTo>
                  <a:lnTo>
                    <a:pt x="568896" y="389064"/>
                  </a:lnTo>
                  <a:lnTo>
                    <a:pt x="567512" y="388340"/>
                  </a:lnTo>
                  <a:lnTo>
                    <a:pt x="567347" y="389636"/>
                  </a:lnTo>
                  <a:lnTo>
                    <a:pt x="566966" y="390728"/>
                  </a:lnTo>
                  <a:lnTo>
                    <a:pt x="567232" y="390956"/>
                  </a:lnTo>
                  <a:lnTo>
                    <a:pt x="567931" y="391528"/>
                  </a:lnTo>
                  <a:lnTo>
                    <a:pt x="568934" y="391795"/>
                  </a:lnTo>
                  <a:lnTo>
                    <a:pt x="570014" y="391922"/>
                  </a:lnTo>
                  <a:lnTo>
                    <a:pt x="570738" y="390258"/>
                  </a:lnTo>
                  <a:close/>
                </a:path>
                <a:path w="1174750" h="1130934">
                  <a:moveTo>
                    <a:pt x="584746" y="1039164"/>
                  </a:moveTo>
                  <a:lnTo>
                    <a:pt x="584161" y="1038847"/>
                  </a:lnTo>
                  <a:lnTo>
                    <a:pt x="583565" y="1038402"/>
                  </a:lnTo>
                  <a:lnTo>
                    <a:pt x="581329" y="1042708"/>
                  </a:lnTo>
                  <a:lnTo>
                    <a:pt x="581952" y="1042987"/>
                  </a:lnTo>
                  <a:lnTo>
                    <a:pt x="582561" y="1043216"/>
                  </a:lnTo>
                  <a:lnTo>
                    <a:pt x="583171" y="1043482"/>
                  </a:lnTo>
                  <a:lnTo>
                    <a:pt x="583704" y="1042073"/>
                  </a:lnTo>
                  <a:lnTo>
                    <a:pt x="584250" y="1040676"/>
                  </a:lnTo>
                  <a:lnTo>
                    <a:pt x="584720" y="1039291"/>
                  </a:lnTo>
                  <a:lnTo>
                    <a:pt x="584746" y="1039164"/>
                  </a:lnTo>
                  <a:close/>
                </a:path>
                <a:path w="1174750" h="1130934">
                  <a:moveTo>
                    <a:pt x="599338" y="999807"/>
                  </a:moveTo>
                  <a:lnTo>
                    <a:pt x="598893" y="997115"/>
                  </a:lnTo>
                  <a:lnTo>
                    <a:pt x="597420" y="996010"/>
                  </a:lnTo>
                  <a:lnTo>
                    <a:pt x="594804" y="996632"/>
                  </a:lnTo>
                  <a:lnTo>
                    <a:pt x="596315" y="997686"/>
                  </a:lnTo>
                  <a:lnTo>
                    <a:pt x="599338" y="999807"/>
                  </a:lnTo>
                  <a:close/>
                </a:path>
                <a:path w="1174750" h="1130934">
                  <a:moveTo>
                    <a:pt x="649909" y="676249"/>
                  </a:moveTo>
                  <a:lnTo>
                    <a:pt x="649097" y="675233"/>
                  </a:lnTo>
                  <a:lnTo>
                    <a:pt x="647839" y="675716"/>
                  </a:lnTo>
                  <a:lnTo>
                    <a:pt x="646709" y="676313"/>
                  </a:lnTo>
                  <a:lnTo>
                    <a:pt x="644537" y="677392"/>
                  </a:lnTo>
                  <a:lnTo>
                    <a:pt x="647801" y="678878"/>
                  </a:lnTo>
                  <a:lnTo>
                    <a:pt x="649198" y="678688"/>
                  </a:lnTo>
                  <a:lnTo>
                    <a:pt x="649795" y="676605"/>
                  </a:lnTo>
                  <a:lnTo>
                    <a:pt x="649909" y="676249"/>
                  </a:lnTo>
                  <a:close/>
                </a:path>
                <a:path w="1174750" h="1130934">
                  <a:moveTo>
                    <a:pt x="654075" y="848969"/>
                  </a:moveTo>
                  <a:lnTo>
                    <a:pt x="652945" y="848080"/>
                  </a:lnTo>
                  <a:lnTo>
                    <a:pt x="650671" y="846302"/>
                  </a:lnTo>
                  <a:lnTo>
                    <a:pt x="650341" y="846797"/>
                  </a:lnTo>
                  <a:lnTo>
                    <a:pt x="650024" y="847293"/>
                  </a:lnTo>
                  <a:lnTo>
                    <a:pt x="649693" y="847788"/>
                  </a:lnTo>
                  <a:lnTo>
                    <a:pt x="650925" y="848512"/>
                  </a:lnTo>
                  <a:lnTo>
                    <a:pt x="652145" y="849274"/>
                  </a:lnTo>
                  <a:lnTo>
                    <a:pt x="653364" y="849998"/>
                  </a:lnTo>
                  <a:lnTo>
                    <a:pt x="653846" y="849325"/>
                  </a:lnTo>
                  <a:lnTo>
                    <a:pt x="654075" y="848969"/>
                  </a:lnTo>
                  <a:close/>
                </a:path>
                <a:path w="1174750" h="1130934">
                  <a:moveTo>
                    <a:pt x="701687" y="603529"/>
                  </a:moveTo>
                  <a:lnTo>
                    <a:pt x="699414" y="600316"/>
                  </a:lnTo>
                  <a:lnTo>
                    <a:pt x="696353" y="601865"/>
                  </a:lnTo>
                  <a:lnTo>
                    <a:pt x="698627" y="602564"/>
                  </a:lnTo>
                  <a:lnTo>
                    <a:pt x="701687" y="603529"/>
                  </a:lnTo>
                  <a:close/>
                </a:path>
                <a:path w="1174750" h="1130934">
                  <a:moveTo>
                    <a:pt x="704786" y="1015860"/>
                  </a:moveTo>
                  <a:lnTo>
                    <a:pt x="704100" y="1013129"/>
                  </a:lnTo>
                  <a:lnTo>
                    <a:pt x="703745" y="1011783"/>
                  </a:lnTo>
                  <a:lnTo>
                    <a:pt x="703173" y="1011936"/>
                  </a:lnTo>
                  <a:lnTo>
                    <a:pt x="702614" y="1012075"/>
                  </a:lnTo>
                  <a:lnTo>
                    <a:pt x="702056" y="1012228"/>
                  </a:lnTo>
                  <a:lnTo>
                    <a:pt x="702729" y="1014933"/>
                  </a:lnTo>
                  <a:lnTo>
                    <a:pt x="703084" y="1016304"/>
                  </a:lnTo>
                  <a:lnTo>
                    <a:pt x="703656" y="1016152"/>
                  </a:lnTo>
                  <a:lnTo>
                    <a:pt x="704227" y="1016012"/>
                  </a:lnTo>
                  <a:lnTo>
                    <a:pt x="704786" y="1015860"/>
                  </a:lnTo>
                  <a:close/>
                </a:path>
                <a:path w="1174750" h="1130934">
                  <a:moveTo>
                    <a:pt x="715289" y="728700"/>
                  </a:moveTo>
                  <a:lnTo>
                    <a:pt x="712660" y="727049"/>
                  </a:lnTo>
                  <a:lnTo>
                    <a:pt x="712139" y="727989"/>
                  </a:lnTo>
                  <a:lnTo>
                    <a:pt x="711200" y="728980"/>
                  </a:lnTo>
                  <a:lnTo>
                    <a:pt x="712660" y="729589"/>
                  </a:lnTo>
                  <a:lnTo>
                    <a:pt x="713447" y="730072"/>
                  </a:lnTo>
                  <a:lnTo>
                    <a:pt x="714298" y="730161"/>
                  </a:lnTo>
                  <a:lnTo>
                    <a:pt x="714514" y="730199"/>
                  </a:lnTo>
                  <a:lnTo>
                    <a:pt x="715289" y="728700"/>
                  </a:lnTo>
                  <a:close/>
                </a:path>
                <a:path w="1174750" h="1130934">
                  <a:moveTo>
                    <a:pt x="726948" y="110451"/>
                  </a:moveTo>
                  <a:lnTo>
                    <a:pt x="725068" y="108369"/>
                  </a:lnTo>
                  <a:lnTo>
                    <a:pt x="724077" y="107238"/>
                  </a:lnTo>
                  <a:lnTo>
                    <a:pt x="722299" y="105270"/>
                  </a:lnTo>
                  <a:lnTo>
                    <a:pt x="721918" y="109283"/>
                  </a:lnTo>
                  <a:lnTo>
                    <a:pt x="723430" y="109956"/>
                  </a:lnTo>
                  <a:lnTo>
                    <a:pt x="726948" y="110451"/>
                  </a:lnTo>
                  <a:close/>
                </a:path>
                <a:path w="1174750" h="1130934">
                  <a:moveTo>
                    <a:pt x="731316" y="4686"/>
                  </a:moveTo>
                  <a:lnTo>
                    <a:pt x="731139" y="3098"/>
                  </a:lnTo>
                  <a:lnTo>
                    <a:pt x="730986" y="1549"/>
                  </a:lnTo>
                  <a:lnTo>
                    <a:pt x="730821" y="0"/>
                  </a:lnTo>
                  <a:lnTo>
                    <a:pt x="730402" y="38"/>
                  </a:lnTo>
                  <a:lnTo>
                    <a:pt x="729957" y="114"/>
                  </a:lnTo>
                  <a:lnTo>
                    <a:pt x="729513" y="165"/>
                  </a:lnTo>
                  <a:lnTo>
                    <a:pt x="729691" y="1727"/>
                  </a:lnTo>
                  <a:lnTo>
                    <a:pt x="729869" y="3276"/>
                  </a:lnTo>
                  <a:lnTo>
                    <a:pt x="730034" y="4851"/>
                  </a:lnTo>
                  <a:lnTo>
                    <a:pt x="730465" y="4787"/>
                  </a:lnTo>
                  <a:lnTo>
                    <a:pt x="731316" y="4686"/>
                  </a:lnTo>
                  <a:close/>
                </a:path>
                <a:path w="1174750" h="1130934">
                  <a:moveTo>
                    <a:pt x="738822" y="195681"/>
                  </a:moveTo>
                  <a:lnTo>
                    <a:pt x="738124" y="195389"/>
                  </a:lnTo>
                  <a:lnTo>
                    <a:pt x="737425" y="194932"/>
                  </a:lnTo>
                  <a:lnTo>
                    <a:pt x="736714" y="194932"/>
                  </a:lnTo>
                  <a:lnTo>
                    <a:pt x="736409" y="194906"/>
                  </a:lnTo>
                  <a:lnTo>
                    <a:pt x="736104" y="195897"/>
                  </a:lnTo>
                  <a:lnTo>
                    <a:pt x="735482" y="196938"/>
                  </a:lnTo>
                  <a:lnTo>
                    <a:pt x="736587" y="197053"/>
                  </a:lnTo>
                  <a:lnTo>
                    <a:pt x="737362" y="197294"/>
                  </a:lnTo>
                  <a:lnTo>
                    <a:pt x="738022" y="197116"/>
                  </a:lnTo>
                  <a:lnTo>
                    <a:pt x="738390" y="197002"/>
                  </a:lnTo>
                  <a:lnTo>
                    <a:pt x="738568" y="196202"/>
                  </a:lnTo>
                  <a:lnTo>
                    <a:pt x="738822" y="195681"/>
                  </a:lnTo>
                  <a:close/>
                </a:path>
                <a:path w="1174750" h="1130934">
                  <a:moveTo>
                    <a:pt x="742111" y="913384"/>
                  </a:moveTo>
                  <a:lnTo>
                    <a:pt x="742010" y="912444"/>
                  </a:lnTo>
                  <a:lnTo>
                    <a:pt x="742086" y="911479"/>
                  </a:lnTo>
                  <a:lnTo>
                    <a:pt x="740295" y="912152"/>
                  </a:lnTo>
                  <a:lnTo>
                    <a:pt x="737450" y="913218"/>
                  </a:lnTo>
                  <a:lnTo>
                    <a:pt x="737603" y="913663"/>
                  </a:lnTo>
                  <a:lnTo>
                    <a:pt x="737908" y="914577"/>
                  </a:lnTo>
                  <a:lnTo>
                    <a:pt x="739241" y="914222"/>
                  </a:lnTo>
                  <a:lnTo>
                    <a:pt x="740600" y="913955"/>
                  </a:lnTo>
                  <a:lnTo>
                    <a:pt x="742111" y="913384"/>
                  </a:lnTo>
                  <a:close/>
                </a:path>
                <a:path w="1174750" h="1130934">
                  <a:moveTo>
                    <a:pt x="754507" y="504748"/>
                  </a:moveTo>
                  <a:lnTo>
                    <a:pt x="754075" y="502208"/>
                  </a:lnTo>
                  <a:lnTo>
                    <a:pt x="752932" y="501332"/>
                  </a:lnTo>
                  <a:lnTo>
                    <a:pt x="750760" y="502475"/>
                  </a:lnTo>
                  <a:lnTo>
                    <a:pt x="750354" y="504685"/>
                  </a:lnTo>
                  <a:lnTo>
                    <a:pt x="751293" y="505815"/>
                  </a:lnTo>
                  <a:lnTo>
                    <a:pt x="753808" y="505739"/>
                  </a:lnTo>
                  <a:lnTo>
                    <a:pt x="754507" y="504748"/>
                  </a:lnTo>
                  <a:close/>
                </a:path>
                <a:path w="1174750" h="1130934">
                  <a:moveTo>
                    <a:pt x="759764" y="398856"/>
                  </a:moveTo>
                  <a:lnTo>
                    <a:pt x="759142" y="398856"/>
                  </a:lnTo>
                  <a:lnTo>
                    <a:pt x="758342" y="398576"/>
                  </a:lnTo>
                  <a:lnTo>
                    <a:pt x="757923" y="398881"/>
                  </a:lnTo>
                  <a:lnTo>
                    <a:pt x="755891" y="400253"/>
                  </a:lnTo>
                  <a:lnTo>
                    <a:pt x="756856" y="401701"/>
                  </a:lnTo>
                  <a:lnTo>
                    <a:pt x="758659" y="404114"/>
                  </a:lnTo>
                  <a:lnTo>
                    <a:pt x="759142" y="401789"/>
                  </a:lnTo>
                  <a:lnTo>
                    <a:pt x="759764" y="398856"/>
                  </a:lnTo>
                  <a:close/>
                </a:path>
                <a:path w="1174750" h="1130934">
                  <a:moveTo>
                    <a:pt x="762965" y="1130617"/>
                  </a:moveTo>
                  <a:lnTo>
                    <a:pt x="762508" y="1128331"/>
                  </a:lnTo>
                  <a:lnTo>
                    <a:pt x="761974" y="1125524"/>
                  </a:lnTo>
                  <a:lnTo>
                    <a:pt x="761492" y="1125588"/>
                  </a:lnTo>
                  <a:lnTo>
                    <a:pt x="760476" y="1125715"/>
                  </a:lnTo>
                  <a:lnTo>
                    <a:pt x="760069" y="1127429"/>
                  </a:lnTo>
                  <a:lnTo>
                    <a:pt x="759587" y="1129157"/>
                  </a:lnTo>
                  <a:lnTo>
                    <a:pt x="762965" y="1130617"/>
                  </a:lnTo>
                  <a:close/>
                </a:path>
                <a:path w="1174750" h="1130934">
                  <a:moveTo>
                    <a:pt x="803148" y="302412"/>
                  </a:moveTo>
                  <a:lnTo>
                    <a:pt x="802932" y="299110"/>
                  </a:lnTo>
                  <a:lnTo>
                    <a:pt x="801611" y="297840"/>
                  </a:lnTo>
                  <a:lnTo>
                    <a:pt x="798525" y="299923"/>
                  </a:lnTo>
                  <a:lnTo>
                    <a:pt x="800074" y="300774"/>
                  </a:lnTo>
                  <a:lnTo>
                    <a:pt x="803148" y="302412"/>
                  </a:lnTo>
                  <a:close/>
                </a:path>
                <a:path w="1174750" h="1130934">
                  <a:moveTo>
                    <a:pt x="812888" y="595807"/>
                  </a:moveTo>
                  <a:lnTo>
                    <a:pt x="811898" y="595376"/>
                  </a:lnTo>
                  <a:lnTo>
                    <a:pt x="811123" y="596392"/>
                  </a:lnTo>
                  <a:lnTo>
                    <a:pt x="810501" y="597395"/>
                  </a:lnTo>
                  <a:lnTo>
                    <a:pt x="809853" y="598398"/>
                  </a:lnTo>
                  <a:lnTo>
                    <a:pt x="810552" y="598690"/>
                  </a:lnTo>
                  <a:lnTo>
                    <a:pt x="811237" y="599008"/>
                  </a:lnTo>
                  <a:lnTo>
                    <a:pt x="811911" y="599300"/>
                  </a:lnTo>
                  <a:lnTo>
                    <a:pt x="812596" y="597027"/>
                  </a:lnTo>
                  <a:lnTo>
                    <a:pt x="812850" y="595871"/>
                  </a:lnTo>
                  <a:close/>
                </a:path>
                <a:path w="1174750" h="1130934">
                  <a:moveTo>
                    <a:pt x="813955" y="917524"/>
                  </a:moveTo>
                  <a:lnTo>
                    <a:pt x="812546" y="915924"/>
                  </a:lnTo>
                  <a:lnTo>
                    <a:pt x="811403" y="914590"/>
                  </a:lnTo>
                  <a:lnTo>
                    <a:pt x="810221" y="913269"/>
                  </a:lnTo>
                  <a:lnTo>
                    <a:pt x="810437" y="917371"/>
                  </a:lnTo>
                  <a:lnTo>
                    <a:pt x="813955" y="917524"/>
                  </a:lnTo>
                  <a:close/>
                </a:path>
                <a:path w="1174750" h="1130934">
                  <a:moveTo>
                    <a:pt x="875499" y="391579"/>
                  </a:moveTo>
                  <a:lnTo>
                    <a:pt x="874788" y="390956"/>
                  </a:lnTo>
                  <a:lnTo>
                    <a:pt x="874382" y="390347"/>
                  </a:lnTo>
                  <a:lnTo>
                    <a:pt x="873683" y="390182"/>
                  </a:lnTo>
                  <a:lnTo>
                    <a:pt x="872998" y="390004"/>
                  </a:lnTo>
                  <a:lnTo>
                    <a:pt x="872299" y="389851"/>
                  </a:lnTo>
                  <a:lnTo>
                    <a:pt x="872413" y="390753"/>
                  </a:lnTo>
                  <a:lnTo>
                    <a:pt x="872350" y="391706"/>
                  </a:lnTo>
                  <a:lnTo>
                    <a:pt x="872705" y="392531"/>
                  </a:lnTo>
                  <a:lnTo>
                    <a:pt x="872959" y="393153"/>
                  </a:lnTo>
                  <a:lnTo>
                    <a:pt x="873709" y="393560"/>
                  </a:lnTo>
                  <a:lnTo>
                    <a:pt x="874255" y="394068"/>
                  </a:lnTo>
                  <a:lnTo>
                    <a:pt x="874687" y="393407"/>
                  </a:lnTo>
                  <a:lnTo>
                    <a:pt x="875398" y="392811"/>
                  </a:lnTo>
                  <a:lnTo>
                    <a:pt x="875499" y="391579"/>
                  </a:lnTo>
                  <a:close/>
                </a:path>
                <a:path w="1174750" h="1130934">
                  <a:moveTo>
                    <a:pt x="885063" y="268528"/>
                  </a:moveTo>
                  <a:lnTo>
                    <a:pt x="884351" y="268401"/>
                  </a:lnTo>
                  <a:lnTo>
                    <a:pt x="883640" y="268287"/>
                  </a:lnTo>
                  <a:lnTo>
                    <a:pt x="882942" y="268173"/>
                  </a:lnTo>
                  <a:lnTo>
                    <a:pt x="882802" y="269379"/>
                  </a:lnTo>
                  <a:lnTo>
                    <a:pt x="882624" y="270586"/>
                  </a:lnTo>
                  <a:lnTo>
                    <a:pt x="882599" y="271919"/>
                  </a:lnTo>
                  <a:lnTo>
                    <a:pt x="884212" y="272161"/>
                  </a:lnTo>
                  <a:lnTo>
                    <a:pt x="884605" y="270916"/>
                  </a:lnTo>
                  <a:lnTo>
                    <a:pt x="884809" y="269722"/>
                  </a:lnTo>
                  <a:lnTo>
                    <a:pt x="885063" y="268528"/>
                  </a:lnTo>
                  <a:close/>
                </a:path>
                <a:path w="1174750" h="1130934">
                  <a:moveTo>
                    <a:pt x="903757" y="1022629"/>
                  </a:moveTo>
                  <a:lnTo>
                    <a:pt x="902766" y="1022426"/>
                  </a:lnTo>
                  <a:lnTo>
                    <a:pt x="901611" y="1021816"/>
                  </a:lnTo>
                  <a:lnTo>
                    <a:pt x="900874" y="1022146"/>
                  </a:lnTo>
                  <a:lnTo>
                    <a:pt x="899972" y="1022591"/>
                  </a:lnTo>
                  <a:lnTo>
                    <a:pt x="899426" y="1023797"/>
                  </a:lnTo>
                  <a:lnTo>
                    <a:pt x="898093" y="1025486"/>
                  </a:lnTo>
                  <a:lnTo>
                    <a:pt x="900239" y="1025626"/>
                  </a:lnTo>
                  <a:lnTo>
                    <a:pt x="901623" y="1026121"/>
                  </a:lnTo>
                  <a:lnTo>
                    <a:pt x="902385" y="1025652"/>
                  </a:lnTo>
                  <a:lnTo>
                    <a:pt x="903160" y="1025131"/>
                  </a:lnTo>
                  <a:lnTo>
                    <a:pt x="903312" y="1023658"/>
                  </a:lnTo>
                  <a:lnTo>
                    <a:pt x="903757" y="1022629"/>
                  </a:lnTo>
                  <a:close/>
                </a:path>
                <a:path w="1174750" h="1130934">
                  <a:moveTo>
                    <a:pt x="919276" y="930516"/>
                  </a:moveTo>
                  <a:lnTo>
                    <a:pt x="917384" y="927722"/>
                  </a:lnTo>
                  <a:lnTo>
                    <a:pt x="916381" y="929779"/>
                  </a:lnTo>
                  <a:lnTo>
                    <a:pt x="914336" y="931633"/>
                  </a:lnTo>
                  <a:lnTo>
                    <a:pt x="915682" y="934948"/>
                  </a:lnTo>
                  <a:lnTo>
                    <a:pt x="917867" y="932434"/>
                  </a:lnTo>
                  <a:lnTo>
                    <a:pt x="919276" y="930516"/>
                  </a:lnTo>
                  <a:close/>
                </a:path>
                <a:path w="1174750" h="1130934">
                  <a:moveTo>
                    <a:pt x="929982" y="811580"/>
                  </a:moveTo>
                  <a:lnTo>
                    <a:pt x="929805" y="810107"/>
                  </a:lnTo>
                  <a:lnTo>
                    <a:pt x="929309" y="809472"/>
                  </a:lnTo>
                  <a:lnTo>
                    <a:pt x="928979" y="808812"/>
                  </a:lnTo>
                  <a:lnTo>
                    <a:pt x="928535" y="808888"/>
                  </a:lnTo>
                  <a:lnTo>
                    <a:pt x="928077" y="808964"/>
                  </a:lnTo>
                  <a:lnTo>
                    <a:pt x="927633" y="809040"/>
                  </a:lnTo>
                  <a:lnTo>
                    <a:pt x="927760" y="813333"/>
                  </a:lnTo>
                  <a:lnTo>
                    <a:pt x="928382" y="813295"/>
                  </a:lnTo>
                  <a:lnTo>
                    <a:pt x="928992" y="813282"/>
                  </a:lnTo>
                  <a:lnTo>
                    <a:pt x="929601" y="813244"/>
                  </a:lnTo>
                  <a:lnTo>
                    <a:pt x="929716" y="812419"/>
                  </a:lnTo>
                  <a:lnTo>
                    <a:pt x="929982" y="811580"/>
                  </a:lnTo>
                  <a:close/>
                </a:path>
                <a:path w="1174750" h="1130934">
                  <a:moveTo>
                    <a:pt x="935316" y="1021270"/>
                  </a:moveTo>
                  <a:lnTo>
                    <a:pt x="932751" y="1014450"/>
                  </a:lnTo>
                  <a:lnTo>
                    <a:pt x="931938" y="1017028"/>
                  </a:lnTo>
                  <a:lnTo>
                    <a:pt x="931443" y="1018755"/>
                  </a:lnTo>
                  <a:lnTo>
                    <a:pt x="930783" y="1020902"/>
                  </a:lnTo>
                  <a:lnTo>
                    <a:pt x="935316" y="1021270"/>
                  </a:lnTo>
                  <a:close/>
                </a:path>
                <a:path w="1174750" h="1130934">
                  <a:moveTo>
                    <a:pt x="948156" y="525132"/>
                  </a:moveTo>
                  <a:lnTo>
                    <a:pt x="946734" y="523163"/>
                  </a:lnTo>
                  <a:lnTo>
                    <a:pt x="946480" y="522820"/>
                  </a:lnTo>
                  <a:lnTo>
                    <a:pt x="945337" y="522617"/>
                  </a:lnTo>
                  <a:lnTo>
                    <a:pt x="943698" y="524154"/>
                  </a:lnTo>
                  <a:lnTo>
                    <a:pt x="943165" y="525576"/>
                  </a:lnTo>
                  <a:lnTo>
                    <a:pt x="945413" y="527050"/>
                  </a:lnTo>
                  <a:lnTo>
                    <a:pt x="946696" y="526021"/>
                  </a:lnTo>
                  <a:lnTo>
                    <a:pt x="948156" y="525132"/>
                  </a:lnTo>
                  <a:close/>
                </a:path>
                <a:path w="1174750" h="1130934">
                  <a:moveTo>
                    <a:pt x="991577" y="101981"/>
                  </a:moveTo>
                  <a:lnTo>
                    <a:pt x="988504" y="99187"/>
                  </a:lnTo>
                  <a:lnTo>
                    <a:pt x="988491" y="102044"/>
                  </a:lnTo>
                  <a:lnTo>
                    <a:pt x="988479" y="105244"/>
                  </a:lnTo>
                  <a:lnTo>
                    <a:pt x="990663" y="103606"/>
                  </a:lnTo>
                  <a:lnTo>
                    <a:pt x="991577" y="101981"/>
                  </a:lnTo>
                  <a:close/>
                </a:path>
                <a:path w="1174750" h="1130934">
                  <a:moveTo>
                    <a:pt x="1031024" y="152577"/>
                  </a:moveTo>
                  <a:lnTo>
                    <a:pt x="1030986" y="151879"/>
                  </a:lnTo>
                  <a:lnTo>
                    <a:pt x="1030960" y="151650"/>
                  </a:lnTo>
                  <a:lnTo>
                    <a:pt x="1029690" y="151206"/>
                  </a:lnTo>
                  <a:lnTo>
                    <a:pt x="1029182" y="151866"/>
                  </a:lnTo>
                  <a:lnTo>
                    <a:pt x="1028839" y="152590"/>
                  </a:lnTo>
                  <a:lnTo>
                    <a:pt x="1028738" y="153276"/>
                  </a:lnTo>
                  <a:lnTo>
                    <a:pt x="1028725" y="153479"/>
                  </a:lnTo>
                  <a:lnTo>
                    <a:pt x="1029614" y="153822"/>
                  </a:lnTo>
                  <a:lnTo>
                    <a:pt x="1030478" y="154305"/>
                  </a:lnTo>
                  <a:lnTo>
                    <a:pt x="1030719" y="153289"/>
                  </a:lnTo>
                  <a:lnTo>
                    <a:pt x="1031024" y="152577"/>
                  </a:lnTo>
                  <a:close/>
                </a:path>
                <a:path w="1174750" h="1130934">
                  <a:moveTo>
                    <a:pt x="1073899" y="461797"/>
                  </a:moveTo>
                  <a:lnTo>
                    <a:pt x="1073721" y="460248"/>
                  </a:lnTo>
                  <a:lnTo>
                    <a:pt x="1072222" y="459841"/>
                  </a:lnTo>
                  <a:lnTo>
                    <a:pt x="1070825" y="459054"/>
                  </a:lnTo>
                  <a:lnTo>
                    <a:pt x="1070533" y="460654"/>
                  </a:lnTo>
                  <a:lnTo>
                    <a:pt x="1069962" y="461797"/>
                  </a:lnTo>
                  <a:lnTo>
                    <a:pt x="1070635" y="463219"/>
                  </a:lnTo>
                  <a:lnTo>
                    <a:pt x="1071892" y="463499"/>
                  </a:lnTo>
                  <a:lnTo>
                    <a:pt x="1072756" y="463956"/>
                  </a:lnTo>
                  <a:lnTo>
                    <a:pt x="1073150" y="462902"/>
                  </a:lnTo>
                  <a:lnTo>
                    <a:pt x="1073899" y="461797"/>
                  </a:lnTo>
                  <a:close/>
                </a:path>
                <a:path w="1174750" h="1130934">
                  <a:moveTo>
                    <a:pt x="1098105" y="656932"/>
                  </a:moveTo>
                  <a:lnTo>
                    <a:pt x="1097038" y="656590"/>
                  </a:lnTo>
                  <a:lnTo>
                    <a:pt x="1095946" y="655955"/>
                  </a:lnTo>
                  <a:lnTo>
                    <a:pt x="1094282" y="656120"/>
                  </a:lnTo>
                  <a:lnTo>
                    <a:pt x="1093774" y="657313"/>
                  </a:lnTo>
                  <a:lnTo>
                    <a:pt x="1092644" y="658660"/>
                  </a:lnTo>
                  <a:lnTo>
                    <a:pt x="1094562" y="659028"/>
                  </a:lnTo>
                  <a:lnTo>
                    <a:pt x="1095743" y="659599"/>
                  </a:lnTo>
                  <a:lnTo>
                    <a:pt x="1096683" y="659320"/>
                  </a:lnTo>
                  <a:lnTo>
                    <a:pt x="1097330" y="659104"/>
                  </a:lnTo>
                  <a:lnTo>
                    <a:pt x="1097648" y="657796"/>
                  </a:lnTo>
                  <a:lnTo>
                    <a:pt x="1098105" y="656932"/>
                  </a:lnTo>
                  <a:close/>
                </a:path>
                <a:path w="1174750" h="1130934">
                  <a:moveTo>
                    <a:pt x="1115631" y="853719"/>
                  </a:moveTo>
                  <a:lnTo>
                    <a:pt x="1115098" y="853516"/>
                  </a:lnTo>
                  <a:lnTo>
                    <a:pt x="1114539" y="853313"/>
                  </a:lnTo>
                  <a:lnTo>
                    <a:pt x="1114005" y="853084"/>
                  </a:lnTo>
                  <a:lnTo>
                    <a:pt x="1113167" y="856005"/>
                  </a:lnTo>
                  <a:lnTo>
                    <a:pt x="1112761" y="857478"/>
                  </a:lnTo>
                  <a:lnTo>
                    <a:pt x="1113675" y="857732"/>
                  </a:lnTo>
                  <a:lnTo>
                    <a:pt x="1114120" y="857872"/>
                  </a:lnTo>
                  <a:lnTo>
                    <a:pt x="1115631" y="853719"/>
                  </a:lnTo>
                  <a:close/>
                </a:path>
                <a:path w="1174750" h="1130934">
                  <a:moveTo>
                    <a:pt x="1126020" y="461086"/>
                  </a:moveTo>
                  <a:lnTo>
                    <a:pt x="1120952" y="462991"/>
                  </a:lnTo>
                  <a:lnTo>
                    <a:pt x="1123632" y="464820"/>
                  </a:lnTo>
                  <a:lnTo>
                    <a:pt x="1125042" y="464185"/>
                  </a:lnTo>
                  <a:lnTo>
                    <a:pt x="1126020" y="461086"/>
                  </a:lnTo>
                  <a:close/>
                </a:path>
                <a:path w="1174750" h="1130934">
                  <a:moveTo>
                    <a:pt x="1131582" y="487426"/>
                  </a:moveTo>
                  <a:lnTo>
                    <a:pt x="1130820" y="483933"/>
                  </a:lnTo>
                  <a:lnTo>
                    <a:pt x="1129347" y="485140"/>
                  </a:lnTo>
                  <a:lnTo>
                    <a:pt x="1127340" y="486740"/>
                  </a:lnTo>
                  <a:lnTo>
                    <a:pt x="1127721" y="487197"/>
                  </a:lnTo>
                  <a:lnTo>
                    <a:pt x="1128483" y="488162"/>
                  </a:lnTo>
                  <a:lnTo>
                    <a:pt x="1130490" y="488238"/>
                  </a:lnTo>
                  <a:lnTo>
                    <a:pt x="1131582" y="487426"/>
                  </a:lnTo>
                  <a:close/>
                </a:path>
                <a:path w="1174750" h="1130934">
                  <a:moveTo>
                    <a:pt x="1140193" y="741743"/>
                  </a:moveTo>
                  <a:lnTo>
                    <a:pt x="1139469" y="738073"/>
                  </a:lnTo>
                  <a:lnTo>
                    <a:pt x="1138047" y="738911"/>
                  </a:lnTo>
                  <a:lnTo>
                    <a:pt x="1135799" y="739101"/>
                  </a:lnTo>
                  <a:lnTo>
                    <a:pt x="1136065" y="741680"/>
                  </a:lnTo>
                  <a:lnTo>
                    <a:pt x="1140193" y="741743"/>
                  </a:lnTo>
                  <a:close/>
                </a:path>
                <a:path w="1174750" h="1130934">
                  <a:moveTo>
                    <a:pt x="1157820" y="621906"/>
                  </a:moveTo>
                  <a:lnTo>
                    <a:pt x="1156982" y="620471"/>
                  </a:lnTo>
                  <a:lnTo>
                    <a:pt x="1154417" y="620953"/>
                  </a:lnTo>
                  <a:lnTo>
                    <a:pt x="1153947" y="621055"/>
                  </a:lnTo>
                  <a:lnTo>
                    <a:pt x="1153236" y="622452"/>
                  </a:lnTo>
                  <a:lnTo>
                    <a:pt x="1154150" y="625119"/>
                  </a:lnTo>
                  <a:lnTo>
                    <a:pt x="1155750" y="625208"/>
                  </a:lnTo>
                  <a:lnTo>
                    <a:pt x="1157744" y="624230"/>
                  </a:lnTo>
                  <a:lnTo>
                    <a:pt x="1157820" y="621906"/>
                  </a:lnTo>
                  <a:close/>
                </a:path>
                <a:path w="1174750" h="1130934">
                  <a:moveTo>
                    <a:pt x="1163231" y="656386"/>
                  </a:moveTo>
                  <a:lnTo>
                    <a:pt x="1163180" y="655002"/>
                  </a:lnTo>
                  <a:lnTo>
                    <a:pt x="1162088" y="654570"/>
                  </a:lnTo>
                  <a:lnTo>
                    <a:pt x="1161491" y="654138"/>
                  </a:lnTo>
                  <a:lnTo>
                    <a:pt x="1161021" y="655002"/>
                  </a:lnTo>
                  <a:lnTo>
                    <a:pt x="1160297" y="655828"/>
                  </a:lnTo>
                  <a:lnTo>
                    <a:pt x="1160081" y="657199"/>
                  </a:lnTo>
                  <a:lnTo>
                    <a:pt x="1161097" y="657821"/>
                  </a:lnTo>
                  <a:lnTo>
                    <a:pt x="1162088" y="658888"/>
                  </a:lnTo>
                  <a:lnTo>
                    <a:pt x="1162646" y="657288"/>
                  </a:lnTo>
                  <a:lnTo>
                    <a:pt x="1163231" y="656386"/>
                  </a:lnTo>
                  <a:close/>
                </a:path>
                <a:path w="1174750" h="1130934">
                  <a:moveTo>
                    <a:pt x="1171892" y="671283"/>
                  </a:moveTo>
                  <a:lnTo>
                    <a:pt x="1171295" y="670039"/>
                  </a:lnTo>
                  <a:lnTo>
                    <a:pt x="1170152" y="667613"/>
                  </a:lnTo>
                  <a:lnTo>
                    <a:pt x="1169377" y="667943"/>
                  </a:lnTo>
                  <a:lnTo>
                    <a:pt x="1168996" y="668108"/>
                  </a:lnTo>
                  <a:lnTo>
                    <a:pt x="1169454" y="669353"/>
                  </a:lnTo>
                  <a:lnTo>
                    <a:pt x="1169924" y="670572"/>
                  </a:lnTo>
                  <a:lnTo>
                    <a:pt x="1170393" y="671817"/>
                  </a:lnTo>
                  <a:lnTo>
                    <a:pt x="1171397" y="671449"/>
                  </a:lnTo>
                  <a:lnTo>
                    <a:pt x="1171892" y="671283"/>
                  </a:lnTo>
                  <a:close/>
                </a:path>
                <a:path w="1174750" h="1130934">
                  <a:moveTo>
                    <a:pt x="1174343" y="605663"/>
                  </a:moveTo>
                  <a:lnTo>
                    <a:pt x="1168565" y="602932"/>
                  </a:lnTo>
                  <a:lnTo>
                    <a:pt x="1167803" y="604647"/>
                  </a:lnTo>
                  <a:lnTo>
                    <a:pt x="1169416" y="605663"/>
                  </a:lnTo>
                  <a:lnTo>
                    <a:pt x="1170559" y="607999"/>
                  </a:lnTo>
                  <a:lnTo>
                    <a:pt x="1174343" y="60566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66">
              <a:extLst>
                <a:ext uri="{FF2B5EF4-FFF2-40B4-BE49-F238E27FC236}">
                  <a16:creationId xmlns:a16="http://schemas.microsoft.com/office/drawing/2014/main" id="{05AD1ACB-7B54-2217-8B4C-137E5DCD4AEF}"/>
                </a:ext>
              </a:extLst>
            </p:cNvPr>
            <p:cNvSpPr/>
            <p:nvPr/>
          </p:nvSpPr>
          <p:spPr>
            <a:xfrm>
              <a:off x="3779934" y="3346590"/>
              <a:ext cx="903453" cy="784189"/>
            </a:xfrm>
            <a:custGeom>
              <a:avLst/>
              <a:gdLst/>
              <a:ahLst/>
              <a:cxnLst/>
              <a:rect l="l" t="t" r="r" b="b"/>
              <a:pathLst>
                <a:path w="1161415" h="1146809">
                  <a:moveTo>
                    <a:pt x="3898" y="557072"/>
                  </a:moveTo>
                  <a:lnTo>
                    <a:pt x="3657" y="555726"/>
                  </a:lnTo>
                  <a:lnTo>
                    <a:pt x="1155" y="554380"/>
                  </a:lnTo>
                  <a:lnTo>
                    <a:pt x="177" y="556552"/>
                  </a:lnTo>
                  <a:lnTo>
                    <a:pt x="0" y="557987"/>
                  </a:lnTo>
                  <a:lnTo>
                    <a:pt x="2425" y="559244"/>
                  </a:lnTo>
                  <a:lnTo>
                    <a:pt x="3898" y="557072"/>
                  </a:lnTo>
                  <a:close/>
                </a:path>
                <a:path w="1161415" h="1146809">
                  <a:moveTo>
                    <a:pt x="82219" y="648614"/>
                  </a:moveTo>
                  <a:lnTo>
                    <a:pt x="81673" y="647509"/>
                  </a:lnTo>
                  <a:lnTo>
                    <a:pt x="81114" y="646417"/>
                  </a:lnTo>
                  <a:lnTo>
                    <a:pt x="80568" y="645312"/>
                  </a:lnTo>
                  <a:lnTo>
                    <a:pt x="80035" y="645541"/>
                  </a:lnTo>
                  <a:lnTo>
                    <a:pt x="78981" y="646049"/>
                  </a:lnTo>
                  <a:lnTo>
                    <a:pt x="81267" y="649224"/>
                  </a:lnTo>
                  <a:lnTo>
                    <a:pt x="81559" y="648995"/>
                  </a:lnTo>
                  <a:lnTo>
                    <a:pt x="81889" y="648804"/>
                  </a:lnTo>
                  <a:lnTo>
                    <a:pt x="82219" y="648614"/>
                  </a:lnTo>
                  <a:close/>
                </a:path>
                <a:path w="1161415" h="1146809">
                  <a:moveTo>
                    <a:pt x="102870" y="497979"/>
                  </a:moveTo>
                  <a:lnTo>
                    <a:pt x="101942" y="497217"/>
                  </a:lnTo>
                  <a:lnTo>
                    <a:pt x="101015" y="496430"/>
                  </a:lnTo>
                  <a:lnTo>
                    <a:pt x="100076" y="495668"/>
                  </a:lnTo>
                  <a:lnTo>
                    <a:pt x="99720" y="496087"/>
                  </a:lnTo>
                  <a:lnTo>
                    <a:pt x="99352" y="496519"/>
                  </a:lnTo>
                  <a:lnTo>
                    <a:pt x="98983" y="496938"/>
                  </a:lnTo>
                  <a:lnTo>
                    <a:pt x="99847" y="497687"/>
                  </a:lnTo>
                  <a:lnTo>
                    <a:pt x="100685" y="498475"/>
                  </a:lnTo>
                  <a:lnTo>
                    <a:pt x="101612" y="499122"/>
                  </a:lnTo>
                  <a:lnTo>
                    <a:pt x="102438" y="498373"/>
                  </a:lnTo>
                  <a:lnTo>
                    <a:pt x="102870" y="497979"/>
                  </a:lnTo>
                  <a:close/>
                </a:path>
                <a:path w="1161415" h="1146809">
                  <a:moveTo>
                    <a:pt x="104635" y="761441"/>
                  </a:moveTo>
                  <a:lnTo>
                    <a:pt x="104013" y="760984"/>
                  </a:lnTo>
                  <a:lnTo>
                    <a:pt x="103403" y="760183"/>
                  </a:lnTo>
                  <a:lnTo>
                    <a:pt x="101993" y="760095"/>
                  </a:lnTo>
                  <a:lnTo>
                    <a:pt x="101155" y="760666"/>
                  </a:lnTo>
                  <a:lnTo>
                    <a:pt x="98869" y="761530"/>
                  </a:lnTo>
                  <a:lnTo>
                    <a:pt x="101600" y="762215"/>
                  </a:lnTo>
                  <a:lnTo>
                    <a:pt x="104000" y="762800"/>
                  </a:lnTo>
                  <a:lnTo>
                    <a:pt x="104635" y="761441"/>
                  </a:lnTo>
                  <a:close/>
                </a:path>
                <a:path w="1161415" h="1146809">
                  <a:moveTo>
                    <a:pt x="109486" y="496697"/>
                  </a:moveTo>
                  <a:lnTo>
                    <a:pt x="108623" y="496150"/>
                  </a:lnTo>
                  <a:lnTo>
                    <a:pt x="107937" y="496963"/>
                  </a:lnTo>
                  <a:lnTo>
                    <a:pt x="107315" y="497776"/>
                  </a:lnTo>
                  <a:lnTo>
                    <a:pt x="106680" y="498602"/>
                  </a:lnTo>
                  <a:lnTo>
                    <a:pt x="107124" y="498919"/>
                  </a:lnTo>
                  <a:lnTo>
                    <a:pt x="108026" y="499516"/>
                  </a:lnTo>
                  <a:lnTo>
                    <a:pt x="108521" y="498602"/>
                  </a:lnTo>
                  <a:lnTo>
                    <a:pt x="109029" y="497700"/>
                  </a:lnTo>
                  <a:lnTo>
                    <a:pt x="109486" y="496697"/>
                  </a:lnTo>
                  <a:close/>
                </a:path>
                <a:path w="1161415" h="1146809">
                  <a:moveTo>
                    <a:pt x="117259" y="659841"/>
                  </a:moveTo>
                  <a:lnTo>
                    <a:pt x="116573" y="659472"/>
                  </a:lnTo>
                  <a:lnTo>
                    <a:pt x="116039" y="658952"/>
                  </a:lnTo>
                  <a:lnTo>
                    <a:pt x="115595" y="659015"/>
                  </a:lnTo>
                  <a:lnTo>
                    <a:pt x="115227" y="659079"/>
                  </a:lnTo>
                  <a:lnTo>
                    <a:pt x="114630" y="660133"/>
                  </a:lnTo>
                  <a:lnTo>
                    <a:pt x="115150" y="660844"/>
                  </a:lnTo>
                  <a:lnTo>
                    <a:pt x="115824" y="661149"/>
                  </a:lnTo>
                  <a:lnTo>
                    <a:pt x="116395" y="661543"/>
                  </a:lnTo>
                  <a:lnTo>
                    <a:pt x="116649" y="661035"/>
                  </a:lnTo>
                  <a:lnTo>
                    <a:pt x="117259" y="659841"/>
                  </a:lnTo>
                  <a:close/>
                </a:path>
                <a:path w="1161415" h="1146809">
                  <a:moveTo>
                    <a:pt x="132626" y="765873"/>
                  </a:moveTo>
                  <a:lnTo>
                    <a:pt x="132232" y="765289"/>
                  </a:lnTo>
                  <a:lnTo>
                    <a:pt x="132029" y="765035"/>
                  </a:lnTo>
                  <a:lnTo>
                    <a:pt x="131051" y="765530"/>
                  </a:lnTo>
                  <a:lnTo>
                    <a:pt x="130086" y="766064"/>
                  </a:lnTo>
                  <a:lnTo>
                    <a:pt x="129133" y="766597"/>
                  </a:lnTo>
                  <a:lnTo>
                    <a:pt x="129984" y="767981"/>
                  </a:lnTo>
                  <a:lnTo>
                    <a:pt x="130873" y="767295"/>
                  </a:lnTo>
                  <a:lnTo>
                    <a:pt x="131749" y="766597"/>
                  </a:lnTo>
                  <a:lnTo>
                    <a:pt x="132626" y="765873"/>
                  </a:lnTo>
                  <a:close/>
                </a:path>
                <a:path w="1161415" h="1146809">
                  <a:moveTo>
                    <a:pt x="161328" y="812279"/>
                  </a:moveTo>
                  <a:lnTo>
                    <a:pt x="161290" y="809383"/>
                  </a:lnTo>
                  <a:lnTo>
                    <a:pt x="161264" y="807847"/>
                  </a:lnTo>
                  <a:lnTo>
                    <a:pt x="161251" y="806323"/>
                  </a:lnTo>
                  <a:lnTo>
                    <a:pt x="159423" y="808863"/>
                  </a:lnTo>
                  <a:lnTo>
                    <a:pt x="161328" y="812279"/>
                  </a:lnTo>
                  <a:close/>
                </a:path>
                <a:path w="1161415" h="1146809">
                  <a:moveTo>
                    <a:pt x="164185" y="800455"/>
                  </a:moveTo>
                  <a:lnTo>
                    <a:pt x="162890" y="797026"/>
                  </a:lnTo>
                  <a:lnTo>
                    <a:pt x="162318" y="797293"/>
                  </a:lnTo>
                  <a:lnTo>
                    <a:pt x="161734" y="797521"/>
                  </a:lnTo>
                  <a:lnTo>
                    <a:pt x="161137" y="797801"/>
                  </a:lnTo>
                  <a:lnTo>
                    <a:pt x="161747" y="798880"/>
                  </a:lnTo>
                  <a:lnTo>
                    <a:pt x="162369" y="799960"/>
                  </a:lnTo>
                  <a:lnTo>
                    <a:pt x="162966" y="801065"/>
                  </a:lnTo>
                  <a:lnTo>
                    <a:pt x="163385" y="800862"/>
                  </a:lnTo>
                  <a:lnTo>
                    <a:pt x="164185" y="800455"/>
                  </a:lnTo>
                  <a:close/>
                </a:path>
                <a:path w="1161415" h="1146809">
                  <a:moveTo>
                    <a:pt x="184277" y="843572"/>
                  </a:moveTo>
                  <a:lnTo>
                    <a:pt x="182181" y="841806"/>
                  </a:lnTo>
                  <a:lnTo>
                    <a:pt x="181140" y="840943"/>
                  </a:lnTo>
                  <a:lnTo>
                    <a:pt x="180860" y="841235"/>
                  </a:lnTo>
                  <a:lnTo>
                    <a:pt x="180276" y="841883"/>
                  </a:lnTo>
                  <a:lnTo>
                    <a:pt x="183261" y="844677"/>
                  </a:lnTo>
                  <a:lnTo>
                    <a:pt x="183616" y="844308"/>
                  </a:lnTo>
                  <a:lnTo>
                    <a:pt x="184277" y="843572"/>
                  </a:lnTo>
                  <a:close/>
                </a:path>
                <a:path w="1161415" h="1146809">
                  <a:moveTo>
                    <a:pt x="224345" y="618807"/>
                  </a:moveTo>
                  <a:lnTo>
                    <a:pt x="223215" y="618426"/>
                  </a:lnTo>
                  <a:lnTo>
                    <a:pt x="222631" y="618083"/>
                  </a:lnTo>
                  <a:lnTo>
                    <a:pt x="222262" y="618769"/>
                  </a:lnTo>
                  <a:lnTo>
                    <a:pt x="221081" y="620966"/>
                  </a:lnTo>
                  <a:lnTo>
                    <a:pt x="222097" y="621055"/>
                  </a:lnTo>
                  <a:lnTo>
                    <a:pt x="222923" y="621372"/>
                  </a:lnTo>
                  <a:lnTo>
                    <a:pt x="223240" y="621093"/>
                  </a:lnTo>
                  <a:lnTo>
                    <a:pt x="223812" y="620649"/>
                  </a:lnTo>
                  <a:lnTo>
                    <a:pt x="224269" y="619798"/>
                  </a:lnTo>
                  <a:lnTo>
                    <a:pt x="224320" y="619086"/>
                  </a:lnTo>
                  <a:lnTo>
                    <a:pt x="224345" y="618807"/>
                  </a:lnTo>
                  <a:close/>
                </a:path>
                <a:path w="1161415" h="1146809">
                  <a:moveTo>
                    <a:pt x="243535" y="651598"/>
                  </a:moveTo>
                  <a:lnTo>
                    <a:pt x="243471" y="651154"/>
                  </a:lnTo>
                  <a:lnTo>
                    <a:pt x="243420" y="650709"/>
                  </a:lnTo>
                  <a:lnTo>
                    <a:pt x="242760" y="650341"/>
                  </a:lnTo>
                  <a:lnTo>
                    <a:pt x="242125" y="649681"/>
                  </a:lnTo>
                  <a:lnTo>
                    <a:pt x="241744" y="650455"/>
                  </a:lnTo>
                  <a:lnTo>
                    <a:pt x="241185" y="651027"/>
                  </a:lnTo>
                  <a:lnTo>
                    <a:pt x="241312" y="651471"/>
                  </a:lnTo>
                  <a:lnTo>
                    <a:pt x="241401" y="651891"/>
                  </a:lnTo>
                  <a:lnTo>
                    <a:pt x="242138" y="652183"/>
                  </a:lnTo>
                  <a:lnTo>
                    <a:pt x="242608" y="652551"/>
                  </a:lnTo>
                  <a:lnTo>
                    <a:pt x="242912" y="652081"/>
                  </a:lnTo>
                  <a:lnTo>
                    <a:pt x="243535" y="651598"/>
                  </a:lnTo>
                  <a:close/>
                </a:path>
                <a:path w="1161415" h="1146809">
                  <a:moveTo>
                    <a:pt x="270052" y="538734"/>
                  </a:moveTo>
                  <a:lnTo>
                    <a:pt x="269989" y="538022"/>
                  </a:lnTo>
                  <a:lnTo>
                    <a:pt x="269963" y="537743"/>
                  </a:lnTo>
                  <a:lnTo>
                    <a:pt x="268820" y="537235"/>
                  </a:lnTo>
                  <a:lnTo>
                    <a:pt x="267931" y="537730"/>
                  </a:lnTo>
                  <a:lnTo>
                    <a:pt x="267576" y="538480"/>
                  </a:lnTo>
                  <a:lnTo>
                    <a:pt x="266776" y="539508"/>
                  </a:lnTo>
                  <a:lnTo>
                    <a:pt x="268808" y="540029"/>
                  </a:lnTo>
                  <a:lnTo>
                    <a:pt x="269519" y="540207"/>
                  </a:lnTo>
                  <a:lnTo>
                    <a:pt x="269709" y="539470"/>
                  </a:lnTo>
                  <a:lnTo>
                    <a:pt x="270052" y="538734"/>
                  </a:lnTo>
                  <a:close/>
                </a:path>
                <a:path w="1161415" h="1146809">
                  <a:moveTo>
                    <a:pt x="286105" y="337947"/>
                  </a:moveTo>
                  <a:lnTo>
                    <a:pt x="285940" y="337324"/>
                  </a:lnTo>
                  <a:lnTo>
                    <a:pt x="285902" y="336715"/>
                  </a:lnTo>
                  <a:lnTo>
                    <a:pt x="285623" y="336257"/>
                  </a:lnTo>
                  <a:lnTo>
                    <a:pt x="285496" y="336029"/>
                  </a:lnTo>
                  <a:lnTo>
                    <a:pt x="284861" y="336156"/>
                  </a:lnTo>
                  <a:lnTo>
                    <a:pt x="284454" y="336118"/>
                  </a:lnTo>
                  <a:lnTo>
                    <a:pt x="284518" y="336727"/>
                  </a:lnTo>
                  <a:lnTo>
                    <a:pt x="284505" y="337324"/>
                  </a:lnTo>
                  <a:lnTo>
                    <a:pt x="284708" y="337870"/>
                  </a:lnTo>
                  <a:lnTo>
                    <a:pt x="284746" y="337997"/>
                  </a:lnTo>
                  <a:lnTo>
                    <a:pt x="285457" y="337921"/>
                  </a:lnTo>
                  <a:lnTo>
                    <a:pt x="286105" y="337947"/>
                  </a:lnTo>
                  <a:close/>
                </a:path>
                <a:path w="1161415" h="1146809">
                  <a:moveTo>
                    <a:pt x="312407" y="259689"/>
                  </a:moveTo>
                  <a:lnTo>
                    <a:pt x="309867" y="257898"/>
                  </a:lnTo>
                  <a:lnTo>
                    <a:pt x="309626" y="258191"/>
                  </a:lnTo>
                  <a:lnTo>
                    <a:pt x="309384" y="258495"/>
                  </a:lnTo>
                  <a:lnTo>
                    <a:pt x="309143" y="258775"/>
                  </a:lnTo>
                  <a:lnTo>
                    <a:pt x="309867" y="259486"/>
                  </a:lnTo>
                  <a:lnTo>
                    <a:pt x="310603" y="260184"/>
                  </a:lnTo>
                  <a:lnTo>
                    <a:pt x="311340" y="260870"/>
                  </a:lnTo>
                  <a:lnTo>
                    <a:pt x="311696" y="260477"/>
                  </a:lnTo>
                  <a:lnTo>
                    <a:pt x="312039" y="260070"/>
                  </a:lnTo>
                  <a:lnTo>
                    <a:pt x="312407" y="259689"/>
                  </a:lnTo>
                  <a:close/>
                </a:path>
                <a:path w="1161415" h="1146809">
                  <a:moveTo>
                    <a:pt x="362089" y="291719"/>
                  </a:moveTo>
                  <a:lnTo>
                    <a:pt x="360908" y="289306"/>
                  </a:lnTo>
                  <a:lnTo>
                    <a:pt x="360324" y="288112"/>
                  </a:lnTo>
                  <a:lnTo>
                    <a:pt x="359752" y="288315"/>
                  </a:lnTo>
                  <a:lnTo>
                    <a:pt x="358622" y="288747"/>
                  </a:lnTo>
                  <a:lnTo>
                    <a:pt x="359308" y="289979"/>
                  </a:lnTo>
                  <a:lnTo>
                    <a:pt x="360006" y="291198"/>
                  </a:lnTo>
                  <a:lnTo>
                    <a:pt x="360718" y="292430"/>
                  </a:lnTo>
                  <a:lnTo>
                    <a:pt x="361175" y="292188"/>
                  </a:lnTo>
                  <a:lnTo>
                    <a:pt x="361632" y="291960"/>
                  </a:lnTo>
                  <a:lnTo>
                    <a:pt x="362089" y="291719"/>
                  </a:lnTo>
                  <a:close/>
                </a:path>
                <a:path w="1161415" h="1146809">
                  <a:moveTo>
                    <a:pt x="372351" y="1032713"/>
                  </a:moveTo>
                  <a:lnTo>
                    <a:pt x="372198" y="1032560"/>
                  </a:lnTo>
                  <a:lnTo>
                    <a:pt x="371703" y="1032090"/>
                  </a:lnTo>
                  <a:lnTo>
                    <a:pt x="370928" y="1031836"/>
                  </a:lnTo>
                  <a:lnTo>
                    <a:pt x="370065" y="1031417"/>
                  </a:lnTo>
                  <a:lnTo>
                    <a:pt x="369379" y="1033551"/>
                  </a:lnTo>
                  <a:lnTo>
                    <a:pt x="370090" y="1033741"/>
                  </a:lnTo>
                  <a:lnTo>
                    <a:pt x="370827" y="1034135"/>
                  </a:lnTo>
                  <a:lnTo>
                    <a:pt x="371817" y="1034021"/>
                  </a:lnTo>
                  <a:lnTo>
                    <a:pt x="372351" y="1032713"/>
                  </a:lnTo>
                  <a:close/>
                </a:path>
                <a:path w="1161415" h="1146809">
                  <a:moveTo>
                    <a:pt x="379234" y="1085240"/>
                  </a:moveTo>
                  <a:lnTo>
                    <a:pt x="378383" y="1084859"/>
                  </a:lnTo>
                  <a:lnTo>
                    <a:pt x="377850" y="1085723"/>
                  </a:lnTo>
                  <a:lnTo>
                    <a:pt x="377367" y="1086586"/>
                  </a:lnTo>
                  <a:lnTo>
                    <a:pt x="376834" y="1087450"/>
                  </a:lnTo>
                  <a:lnTo>
                    <a:pt x="377329" y="1087678"/>
                  </a:lnTo>
                  <a:lnTo>
                    <a:pt x="377812" y="1087869"/>
                  </a:lnTo>
                  <a:lnTo>
                    <a:pt x="378294" y="1088097"/>
                  </a:lnTo>
                  <a:lnTo>
                    <a:pt x="378612" y="1087158"/>
                  </a:lnTo>
                  <a:lnTo>
                    <a:pt x="379234" y="1085240"/>
                  </a:lnTo>
                  <a:close/>
                </a:path>
                <a:path w="1161415" h="1146809">
                  <a:moveTo>
                    <a:pt x="393052" y="1104658"/>
                  </a:moveTo>
                  <a:lnTo>
                    <a:pt x="392404" y="1104290"/>
                  </a:lnTo>
                  <a:lnTo>
                    <a:pt x="391782" y="1103782"/>
                  </a:lnTo>
                  <a:lnTo>
                    <a:pt x="390804" y="1103630"/>
                  </a:lnTo>
                  <a:lnTo>
                    <a:pt x="390385" y="1104430"/>
                  </a:lnTo>
                  <a:lnTo>
                    <a:pt x="389712" y="1105230"/>
                  </a:lnTo>
                  <a:lnTo>
                    <a:pt x="390753" y="1105611"/>
                  </a:lnTo>
                  <a:lnTo>
                    <a:pt x="391464" y="1106055"/>
                  </a:lnTo>
                  <a:lnTo>
                    <a:pt x="392163" y="1106055"/>
                  </a:lnTo>
                  <a:lnTo>
                    <a:pt x="392455" y="1106043"/>
                  </a:lnTo>
                  <a:lnTo>
                    <a:pt x="392760" y="1105154"/>
                  </a:lnTo>
                  <a:lnTo>
                    <a:pt x="393052" y="1104658"/>
                  </a:lnTo>
                  <a:close/>
                </a:path>
                <a:path w="1161415" h="1146809">
                  <a:moveTo>
                    <a:pt x="401421" y="316928"/>
                  </a:moveTo>
                  <a:lnTo>
                    <a:pt x="400240" y="316496"/>
                  </a:lnTo>
                  <a:lnTo>
                    <a:pt x="399072" y="316103"/>
                  </a:lnTo>
                  <a:lnTo>
                    <a:pt x="397903" y="315671"/>
                  </a:lnTo>
                  <a:lnTo>
                    <a:pt x="397624" y="316623"/>
                  </a:lnTo>
                  <a:lnTo>
                    <a:pt x="397497" y="317119"/>
                  </a:lnTo>
                  <a:lnTo>
                    <a:pt x="398703" y="317436"/>
                  </a:lnTo>
                  <a:lnTo>
                    <a:pt x="399897" y="317766"/>
                  </a:lnTo>
                  <a:lnTo>
                    <a:pt x="401116" y="318109"/>
                  </a:lnTo>
                  <a:lnTo>
                    <a:pt x="401205" y="317715"/>
                  </a:lnTo>
                  <a:lnTo>
                    <a:pt x="401421" y="316928"/>
                  </a:lnTo>
                  <a:close/>
                </a:path>
                <a:path w="1161415" h="1146809">
                  <a:moveTo>
                    <a:pt x="412711" y="763460"/>
                  </a:moveTo>
                  <a:lnTo>
                    <a:pt x="412381" y="763181"/>
                  </a:lnTo>
                  <a:lnTo>
                    <a:pt x="412064" y="762927"/>
                  </a:lnTo>
                  <a:lnTo>
                    <a:pt x="411746" y="762647"/>
                  </a:lnTo>
                  <a:lnTo>
                    <a:pt x="410705" y="763905"/>
                  </a:lnTo>
                  <a:lnTo>
                    <a:pt x="409714" y="765175"/>
                  </a:lnTo>
                  <a:lnTo>
                    <a:pt x="408698" y="766432"/>
                  </a:lnTo>
                  <a:lnTo>
                    <a:pt x="409613" y="767181"/>
                  </a:lnTo>
                  <a:lnTo>
                    <a:pt x="410654" y="765949"/>
                  </a:lnTo>
                  <a:lnTo>
                    <a:pt x="411683" y="764679"/>
                  </a:lnTo>
                  <a:lnTo>
                    <a:pt x="412711" y="763460"/>
                  </a:lnTo>
                  <a:close/>
                </a:path>
                <a:path w="1161415" h="1146809">
                  <a:moveTo>
                    <a:pt x="418020" y="811682"/>
                  </a:moveTo>
                  <a:lnTo>
                    <a:pt x="415366" y="811415"/>
                  </a:lnTo>
                  <a:lnTo>
                    <a:pt x="412673" y="811326"/>
                  </a:lnTo>
                  <a:lnTo>
                    <a:pt x="413842" y="812685"/>
                  </a:lnTo>
                  <a:lnTo>
                    <a:pt x="415010" y="814057"/>
                  </a:lnTo>
                  <a:lnTo>
                    <a:pt x="416420" y="815695"/>
                  </a:lnTo>
                  <a:lnTo>
                    <a:pt x="418020" y="811682"/>
                  </a:lnTo>
                  <a:close/>
                </a:path>
                <a:path w="1161415" h="1146809">
                  <a:moveTo>
                    <a:pt x="423062" y="408724"/>
                  </a:moveTo>
                  <a:lnTo>
                    <a:pt x="422071" y="406641"/>
                  </a:lnTo>
                  <a:lnTo>
                    <a:pt x="421563" y="405612"/>
                  </a:lnTo>
                  <a:lnTo>
                    <a:pt x="421233" y="405739"/>
                  </a:lnTo>
                  <a:lnTo>
                    <a:pt x="420928" y="405866"/>
                  </a:lnTo>
                  <a:lnTo>
                    <a:pt x="420611" y="405993"/>
                  </a:lnTo>
                  <a:lnTo>
                    <a:pt x="421017" y="407098"/>
                  </a:lnTo>
                  <a:lnTo>
                    <a:pt x="421436" y="408165"/>
                  </a:lnTo>
                  <a:lnTo>
                    <a:pt x="421843" y="409257"/>
                  </a:lnTo>
                  <a:lnTo>
                    <a:pt x="422249" y="409079"/>
                  </a:lnTo>
                  <a:lnTo>
                    <a:pt x="422656" y="408901"/>
                  </a:lnTo>
                  <a:lnTo>
                    <a:pt x="423062" y="408724"/>
                  </a:lnTo>
                  <a:close/>
                </a:path>
                <a:path w="1161415" h="1146809">
                  <a:moveTo>
                    <a:pt x="431698" y="217843"/>
                  </a:moveTo>
                  <a:lnTo>
                    <a:pt x="428752" y="219570"/>
                  </a:lnTo>
                  <a:lnTo>
                    <a:pt x="427659" y="220586"/>
                  </a:lnTo>
                  <a:lnTo>
                    <a:pt x="429564" y="223342"/>
                  </a:lnTo>
                  <a:lnTo>
                    <a:pt x="431698" y="217843"/>
                  </a:lnTo>
                  <a:close/>
                </a:path>
                <a:path w="1161415" h="1146809">
                  <a:moveTo>
                    <a:pt x="441642" y="1144066"/>
                  </a:moveTo>
                  <a:lnTo>
                    <a:pt x="440270" y="1143584"/>
                  </a:lnTo>
                  <a:lnTo>
                    <a:pt x="439788" y="1144308"/>
                  </a:lnTo>
                  <a:lnTo>
                    <a:pt x="439547" y="1145057"/>
                  </a:lnTo>
                  <a:lnTo>
                    <a:pt x="439140" y="1146035"/>
                  </a:lnTo>
                  <a:lnTo>
                    <a:pt x="440004" y="1146200"/>
                  </a:lnTo>
                  <a:lnTo>
                    <a:pt x="440893" y="1146517"/>
                  </a:lnTo>
                  <a:lnTo>
                    <a:pt x="441007" y="1146365"/>
                  </a:lnTo>
                  <a:lnTo>
                    <a:pt x="441388" y="1145755"/>
                  </a:lnTo>
                  <a:lnTo>
                    <a:pt x="441642" y="1144981"/>
                  </a:lnTo>
                  <a:lnTo>
                    <a:pt x="441629" y="1144270"/>
                  </a:lnTo>
                  <a:lnTo>
                    <a:pt x="441642" y="1144066"/>
                  </a:lnTo>
                  <a:close/>
                </a:path>
                <a:path w="1161415" h="1146809">
                  <a:moveTo>
                    <a:pt x="475107" y="1125105"/>
                  </a:moveTo>
                  <a:lnTo>
                    <a:pt x="474776" y="1125029"/>
                  </a:lnTo>
                  <a:lnTo>
                    <a:pt x="474141" y="1124927"/>
                  </a:lnTo>
                  <a:lnTo>
                    <a:pt x="473849" y="1125385"/>
                  </a:lnTo>
                  <a:lnTo>
                    <a:pt x="473417" y="1125855"/>
                  </a:lnTo>
                  <a:lnTo>
                    <a:pt x="473316" y="1126363"/>
                  </a:lnTo>
                  <a:lnTo>
                    <a:pt x="473189" y="1127061"/>
                  </a:lnTo>
                  <a:lnTo>
                    <a:pt x="473354" y="1127798"/>
                  </a:lnTo>
                  <a:lnTo>
                    <a:pt x="473392" y="1128534"/>
                  </a:lnTo>
                  <a:lnTo>
                    <a:pt x="474281" y="1128534"/>
                  </a:lnTo>
                  <a:lnTo>
                    <a:pt x="474738" y="1128560"/>
                  </a:lnTo>
                  <a:lnTo>
                    <a:pt x="474865" y="1127417"/>
                  </a:lnTo>
                  <a:lnTo>
                    <a:pt x="474980" y="1126261"/>
                  </a:lnTo>
                  <a:lnTo>
                    <a:pt x="475107" y="1125105"/>
                  </a:lnTo>
                  <a:close/>
                </a:path>
                <a:path w="1161415" h="1146809">
                  <a:moveTo>
                    <a:pt x="477304" y="707148"/>
                  </a:moveTo>
                  <a:lnTo>
                    <a:pt x="476389" y="706640"/>
                  </a:lnTo>
                  <a:lnTo>
                    <a:pt x="474611" y="705599"/>
                  </a:lnTo>
                  <a:lnTo>
                    <a:pt x="474395" y="705954"/>
                  </a:lnTo>
                  <a:lnTo>
                    <a:pt x="473964" y="706602"/>
                  </a:lnTo>
                  <a:lnTo>
                    <a:pt x="474713" y="707186"/>
                  </a:lnTo>
                  <a:lnTo>
                    <a:pt x="475449" y="707783"/>
                  </a:lnTo>
                  <a:lnTo>
                    <a:pt x="476186" y="708367"/>
                  </a:lnTo>
                  <a:lnTo>
                    <a:pt x="476554" y="707961"/>
                  </a:lnTo>
                  <a:lnTo>
                    <a:pt x="477304" y="707148"/>
                  </a:lnTo>
                  <a:close/>
                </a:path>
                <a:path w="1161415" h="1146809">
                  <a:moveTo>
                    <a:pt x="484009" y="238302"/>
                  </a:moveTo>
                  <a:lnTo>
                    <a:pt x="483069" y="237134"/>
                  </a:lnTo>
                  <a:lnTo>
                    <a:pt x="481203" y="234810"/>
                  </a:lnTo>
                  <a:lnTo>
                    <a:pt x="480542" y="235165"/>
                  </a:lnTo>
                  <a:lnTo>
                    <a:pt x="480212" y="235331"/>
                  </a:lnTo>
                  <a:lnTo>
                    <a:pt x="483082" y="239064"/>
                  </a:lnTo>
                  <a:lnTo>
                    <a:pt x="483704" y="238569"/>
                  </a:lnTo>
                  <a:lnTo>
                    <a:pt x="484009" y="238302"/>
                  </a:lnTo>
                  <a:close/>
                </a:path>
                <a:path w="1161415" h="1146809">
                  <a:moveTo>
                    <a:pt x="494423" y="1016"/>
                  </a:moveTo>
                  <a:lnTo>
                    <a:pt x="493687" y="457"/>
                  </a:lnTo>
                  <a:lnTo>
                    <a:pt x="492823" y="0"/>
                  </a:lnTo>
                  <a:lnTo>
                    <a:pt x="491490" y="292"/>
                  </a:lnTo>
                  <a:lnTo>
                    <a:pt x="490905" y="1066"/>
                  </a:lnTo>
                  <a:lnTo>
                    <a:pt x="490258" y="1587"/>
                  </a:lnTo>
                  <a:lnTo>
                    <a:pt x="491655" y="2679"/>
                  </a:lnTo>
                  <a:lnTo>
                    <a:pt x="492353" y="2641"/>
                  </a:lnTo>
                  <a:lnTo>
                    <a:pt x="493179" y="2781"/>
                  </a:lnTo>
                  <a:lnTo>
                    <a:pt x="493725" y="2476"/>
                  </a:lnTo>
                  <a:lnTo>
                    <a:pt x="494131" y="2286"/>
                  </a:lnTo>
                  <a:lnTo>
                    <a:pt x="494423" y="1016"/>
                  </a:lnTo>
                  <a:close/>
                </a:path>
                <a:path w="1161415" h="1146809">
                  <a:moveTo>
                    <a:pt x="498716" y="1098296"/>
                  </a:moveTo>
                  <a:lnTo>
                    <a:pt x="498449" y="1098029"/>
                  </a:lnTo>
                  <a:lnTo>
                    <a:pt x="497928" y="1097572"/>
                  </a:lnTo>
                  <a:lnTo>
                    <a:pt x="497090" y="1098359"/>
                  </a:lnTo>
                  <a:lnTo>
                    <a:pt x="495452" y="1099985"/>
                  </a:lnTo>
                  <a:lnTo>
                    <a:pt x="495820" y="1100353"/>
                  </a:lnTo>
                  <a:lnTo>
                    <a:pt x="496595" y="1101051"/>
                  </a:lnTo>
                  <a:lnTo>
                    <a:pt x="498716" y="1098296"/>
                  </a:lnTo>
                  <a:close/>
                </a:path>
                <a:path w="1161415" h="1146809">
                  <a:moveTo>
                    <a:pt x="515543" y="117716"/>
                  </a:moveTo>
                  <a:lnTo>
                    <a:pt x="514375" y="117411"/>
                  </a:lnTo>
                  <a:lnTo>
                    <a:pt x="512089" y="116763"/>
                  </a:lnTo>
                  <a:lnTo>
                    <a:pt x="511949" y="117043"/>
                  </a:lnTo>
                  <a:lnTo>
                    <a:pt x="511797" y="117297"/>
                  </a:lnTo>
                  <a:lnTo>
                    <a:pt x="511670" y="117589"/>
                  </a:lnTo>
                  <a:lnTo>
                    <a:pt x="512140" y="118071"/>
                  </a:lnTo>
                  <a:lnTo>
                    <a:pt x="512572" y="118859"/>
                  </a:lnTo>
                  <a:lnTo>
                    <a:pt x="513880" y="119164"/>
                  </a:lnTo>
                  <a:lnTo>
                    <a:pt x="514731" y="118808"/>
                  </a:lnTo>
                  <a:lnTo>
                    <a:pt x="515518" y="118656"/>
                  </a:lnTo>
                  <a:lnTo>
                    <a:pt x="515518" y="118325"/>
                  </a:lnTo>
                  <a:lnTo>
                    <a:pt x="515543" y="118033"/>
                  </a:lnTo>
                  <a:lnTo>
                    <a:pt x="515543" y="117716"/>
                  </a:lnTo>
                  <a:close/>
                </a:path>
                <a:path w="1161415" h="1146809">
                  <a:moveTo>
                    <a:pt x="555155" y="515810"/>
                  </a:moveTo>
                  <a:lnTo>
                    <a:pt x="554647" y="515302"/>
                  </a:lnTo>
                  <a:lnTo>
                    <a:pt x="554177" y="514464"/>
                  </a:lnTo>
                  <a:lnTo>
                    <a:pt x="553593" y="514337"/>
                  </a:lnTo>
                  <a:lnTo>
                    <a:pt x="553085" y="514235"/>
                  </a:lnTo>
                  <a:lnTo>
                    <a:pt x="552411" y="514946"/>
                  </a:lnTo>
                  <a:lnTo>
                    <a:pt x="551268" y="515632"/>
                  </a:lnTo>
                  <a:lnTo>
                    <a:pt x="552373" y="516445"/>
                  </a:lnTo>
                  <a:lnTo>
                    <a:pt x="552983" y="517258"/>
                  </a:lnTo>
                  <a:lnTo>
                    <a:pt x="553554" y="517207"/>
                  </a:lnTo>
                  <a:lnTo>
                    <a:pt x="554113" y="517182"/>
                  </a:lnTo>
                  <a:lnTo>
                    <a:pt x="554621" y="516318"/>
                  </a:lnTo>
                  <a:lnTo>
                    <a:pt x="555155" y="515810"/>
                  </a:lnTo>
                  <a:close/>
                </a:path>
                <a:path w="1161415" h="1146809">
                  <a:moveTo>
                    <a:pt x="556729" y="978331"/>
                  </a:moveTo>
                  <a:lnTo>
                    <a:pt x="555015" y="978192"/>
                  </a:lnTo>
                  <a:lnTo>
                    <a:pt x="555167" y="979690"/>
                  </a:lnTo>
                  <a:lnTo>
                    <a:pt x="555459" y="982700"/>
                  </a:lnTo>
                  <a:lnTo>
                    <a:pt x="556285" y="982611"/>
                  </a:lnTo>
                  <a:lnTo>
                    <a:pt x="556691" y="982611"/>
                  </a:lnTo>
                  <a:lnTo>
                    <a:pt x="556717" y="981176"/>
                  </a:lnTo>
                  <a:lnTo>
                    <a:pt x="556717" y="979754"/>
                  </a:lnTo>
                  <a:lnTo>
                    <a:pt x="556729" y="978331"/>
                  </a:lnTo>
                  <a:close/>
                </a:path>
                <a:path w="1161415" h="1146809">
                  <a:moveTo>
                    <a:pt x="559066" y="787908"/>
                  </a:moveTo>
                  <a:lnTo>
                    <a:pt x="559028" y="787133"/>
                  </a:lnTo>
                  <a:lnTo>
                    <a:pt x="558977" y="786384"/>
                  </a:lnTo>
                  <a:lnTo>
                    <a:pt x="558634" y="785660"/>
                  </a:lnTo>
                  <a:lnTo>
                    <a:pt x="558419" y="784923"/>
                  </a:lnTo>
                  <a:lnTo>
                    <a:pt x="558076" y="784999"/>
                  </a:lnTo>
                  <a:lnTo>
                    <a:pt x="557720" y="785050"/>
                  </a:lnTo>
                  <a:lnTo>
                    <a:pt x="557364" y="785114"/>
                  </a:lnTo>
                  <a:lnTo>
                    <a:pt x="557517" y="786587"/>
                  </a:lnTo>
                  <a:lnTo>
                    <a:pt x="557618" y="788022"/>
                  </a:lnTo>
                  <a:lnTo>
                    <a:pt x="557771" y="789495"/>
                  </a:lnTo>
                  <a:lnTo>
                    <a:pt x="558355" y="789495"/>
                  </a:lnTo>
                  <a:lnTo>
                    <a:pt x="558673" y="789495"/>
                  </a:lnTo>
                  <a:lnTo>
                    <a:pt x="558787" y="788708"/>
                  </a:lnTo>
                  <a:lnTo>
                    <a:pt x="559066" y="787908"/>
                  </a:lnTo>
                  <a:close/>
                </a:path>
                <a:path w="1161415" h="1146809">
                  <a:moveTo>
                    <a:pt x="562267" y="110858"/>
                  </a:moveTo>
                  <a:lnTo>
                    <a:pt x="561975" y="110617"/>
                  </a:lnTo>
                  <a:lnTo>
                    <a:pt x="561378" y="110083"/>
                  </a:lnTo>
                  <a:lnTo>
                    <a:pt x="560679" y="110871"/>
                  </a:lnTo>
                  <a:lnTo>
                    <a:pt x="559981" y="111671"/>
                  </a:lnTo>
                  <a:lnTo>
                    <a:pt x="559257" y="112458"/>
                  </a:lnTo>
                  <a:lnTo>
                    <a:pt x="559587" y="112712"/>
                  </a:lnTo>
                  <a:lnTo>
                    <a:pt x="560184" y="113233"/>
                  </a:lnTo>
                  <a:lnTo>
                    <a:pt x="560920" y="112471"/>
                  </a:lnTo>
                  <a:lnTo>
                    <a:pt x="561581" y="111645"/>
                  </a:lnTo>
                  <a:lnTo>
                    <a:pt x="562267" y="110858"/>
                  </a:lnTo>
                  <a:close/>
                </a:path>
                <a:path w="1161415" h="1146809">
                  <a:moveTo>
                    <a:pt x="590892" y="196113"/>
                  </a:moveTo>
                  <a:lnTo>
                    <a:pt x="590880" y="194310"/>
                  </a:lnTo>
                  <a:lnTo>
                    <a:pt x="590829" y="190715"/>
                  </a:lnTo>
                  <a:lnTo>
                    <a:pt x="590397" y="190690"/>
                  </a:lnTo>
                  <a:lnTo>
                    <a:pt x="589559" y="190677"/>
                  </a:lnTo>
                  <a:lnTo>
                    <a:pt x="589419" y="192443"/>
                  </a:lnTo>
                  <a:lnTo>
                    <a:pt x="589280" y="194221"/>
                  </a:lnTo>
                  <a:lnTo>
                    <a:pt x="589127" y="195986"/>
                  </a:lnTo>
                  <a:lnTo>
                    <a:pt x="589711" y="196024"/>
                  </a:lnTo>
                  <a:lnTo>
                    <a:pt x="590892" y="196113"/>
                  </a:lnTo>
                  <a:close/>
                </a:path>
                <a:path w="1161415" h="1146809">
                  <a:moveTo>
                    <a:pt x="633895" y="23456"/>
                  </a:moveTo>
                  <a:lnTo>
                    <a:pt x="630783" y="21666"/>
                  </a:lnTo>
                  <a:lnTo>
                    <a:pt x="629615" y="21018"/>
                  </a:lnTo>
                  <a:lnTo>
                    <a:pt x="629704" y="24269"/>
                  </a:lnTo>
                  <a:lnTo>
                    <a:pt x="630872" y="24955"/>
                  </a:lnTo>
                  <a:lnTo>
                    <a:pt x="633895" y="23456"/>
                  </a:lnTo>
                  <a:close/>
                </a:path>
                <a:path w="1161415" h="1146809">
                  <a:moveTo>
                    <a:pt x="635127" y="567029"/>
                  </a:moveTo>
                  <a:lnTo>
                    <a:pt x="634479" y="566864"/>
                  </a:lnTo>
                  <a:lnTo>
                    <a:pt x="633666" y="566407"/>
                  </a:lnTo>
                  <a:lnTo>
                    <a:pt x="633209" y="566623"/>
                  </a:lnTo>
                  <a:lnTo>
                    <a:pt x="632637" y="566928"/>
                  </a:lnTo>
                  <a:lnTo>
                    <a:pt x="632358" y="567791"/>
                  </a:lnTo>
                  <a:lnTo>
                    <a:pt x="631621" y="568896"/>
                  </a:lnTo>
                  <a:lnTo>
                    <a:pt x="632929" y="569048"/>
                  </a:lnTo>
                  <a:lnTo>
                    <a:pt x="633895" y="569442"/>
                  </a:lnTo>
                  <a:lnTo>
                    <a:pt x="634326" y="569125"/>
                  </a:lnTo>
                  <a:lnTo>
                    <a:pt x="634834" y="568744"/>
                  </a:lnTo>
                  <a:lnTo>
                    <a:pt x="634885" y="567753"/>
                  </a:lnTo>
                  <a:lnTo>
                    <a:pt x="635127" y="567029"/>
                  </a:lnTo>
                  <a:close/>
                </a:path>
                <a:path w="1161415" h="1146809">
                  <a:moveTo>
                    <a:pt x="649465" y="851471"/>
                  </a:moveTo>
                  <a:lnTo>
                    <a:pt x="649312" y="851065"/>
                  </a:lnTo>
                  <a:lnTo>
                    <a:pt x="649185" y="850696"/>
                  </a:lnTo>
                  <a:lnTo>
                    <a:pt x="648335" y="850315"/>
                  </a:lnTo>
                  <a:lnTo>
                    <a:pt x="647954" y="850417"/>
                  </a:lnTo>
                  <a:lnTo>
                    <a:pt x="647433" y="850569"/>
                  </a:lnTo>
                  <a:lnTo>
                    <a:pt x="647065" y="851217"/>
                  </a:lnTo>
                  <a:lnTo>
                    <a:pt x="646290" y="851992"/>
                  </a:lnTo>
                  <a:lnTo>
                    <a:pt x="647877" y="852411"/>
                  </a:lnTo>
                  <a:lnTo>
                    <a:pt x="648614" y="852779"/>
                  </a:lnTo>
                  <a:lnTo>
                    <a:pt x="648893" y="852601"/>
                  </a:lnTo>
                  <a:lnTo>
                    <a:pt x="649236" y="852322"/>
                  </a:lnTo>
                  <a:lnTo>
                    <a:pt x="649465" y="851471"/>
                  </a:lnTo>
                  <a:close/>
                </a:path>
                <a:path w="1161415" h="1146809">
                  <a:moveTo>
                    <a:pt x="657580" y="172897"/>
                  </a:moveTo>
                  <a:lnTo>
                    <a:pt x="656882" y="172580"/>
                  </a:lnTo>
                  <a:lnTo>
                    <a:pt x="656120" y="171932"/>
                  </a:lnTo>
                  <a:lnTo>
                    <a:pt x="655485" y="172046"/>
                  </a:lnTo>
                  <a:lnTo>
                    <a:pt x="654964" y="172135"/>
                  </a:lnTo>
                  <a:lnTo>
                    <a:pt x="654596" y="173139"/>
                  </a:lnTo>
                  <a:lnTo>
                    <a:pt x="653669" y="174421"/>
                  </a:lnTo>
                  <a:lnTo>
                    <a:pt x="655256" y="174472"/>
                  </a:lnTo>
                  <a:lnTo>
                    <a:pt x="656082" y="174701"/>
                  </a:lnTo>
                  <a:lnTo>
                    <a:pt x="657148" y="174294"/>
                  </a:lnTo>
                  <a:lnTo>
                    <a:pt x="657301" y="173431"/>
                  </a:lnTo>
                  <a:lnTo>
                    <a:pt x="657580" y="172897"/>
                  </a:lnTo>
                  <a:close/>
                </a:path>
                <a:path w="1161415" h="1146809">
                  <a:moveTo>
                    <a:pt x="661238" y="676605"/>
                  </a:moveTo>
                  <a:lnTo>
                    <a:pt x="661123" y="676021"/>
                  </a:lnTo>
                  <a:lnTo>
                    <a:pt x="661022" y="675474"/>
                  </a:lnTo>
                  <a:lnTo>
                    <a:pt x="660908" y="674890"/>
                  </a:lnTo>
                  <a:lnTo>
                    <a:pt x="659815" y="675055"/>
                  </a:lnTo>
                  <a:lnTo>
                    <a:pt x="658736" y="675195"/>
                  </a:lnTo>
                  <a:lnTo>
                    <a:pt x="657631" y="675474"/>
                  </a:lnTo>
                  <a:lnTo>
                    <a:pt x="657821" y="676554"/>
                  </a:lnTo>
                  <a:lnTo>
                    <a:pt x="657898" y="677138"/>
                  </a:lnTo>
                  <a:lnTo>
                    <a:pt x="659028" y="676973"/>
                  </a:lnTo>
                  <a:lnTo>
                    <a:pt x="660120" y="676783"/>
                  </a:lnTo>
                  <a:lnTo>
                    <a:pt x="661238" y="676605"/>
                  </a:lnTo>
                  <a:close/>
                </a:path>
                <a:path w="1161415" h="1146809">
                  <a:moveTo>
                    <a:pt x="667816" y="916063"/>
                  </a:moveTo>
                  <a:lnTo>
                    <a:pt x="667575" y="915009"/>
                  </a:lnTo>
                  <a:lnTo>
                    <a:pt x="667232" y="914069"/>
                  </a:lnTo>
                  <a:lnTo>
                    <a:pt x="666927" y="913130"/>
                  </a:lnTo>
                  <a:lnTo>
                    <a:pt x="665607" y="913498"/>
                  </a:lnTo>
                  <a:lnTo>
                    <a:pt x="666356" y="915517"/>
                  </a:lnTo>
                  <a:lnTo>
                    <a:pt x="666750" y="916520"/>
                  </a:lnTo>
                  <a:lnTo>
                    <a:pt x="667118" y="916343"/>
                  </a:lnTo>
                  <a:lnTo>
                    <a:pt x="667816" y="916063"/>
                  </a:lnTo>
                  <a:close/>
                </a:path>
                <a:path w="1161415" h="1146809">
                  <a:moveTo>
                    <a:pt x="693000" y="935570"/>
                  </a:moveTo>
                  <a:lnTo>
                    <a:pt x="692454" y="935443"/>
                  </a:lnTo>
                  <a:lnTo>
                    <a:pt x="691896" y="935329"/>
                  </a:lnTo>
                  <a:lnTo>
                    <a:pt x="691337" y="935202"/>
                  </a:lnTo>
                  <a:lnTo>
                    <a:pt x="691197" y="936256"/>
                  </a:lnTo>
                  <a:lnTo>
                    <a:pt x="691045" y="937323"/>
                  </a:lnTo>
                  <a:lnTo>
                    <a:pt x="690994" y="938403"/>
                  </a:lnTo>
                  <a:lnTo>
                    <a:pt x="691946" y="938682"/>
                  </a:lnTo>
                  <a:lnTo>
                    <a:pt x="692353" y="937641"/>
                  </a:lnTo>
                  <a:lnTo>
                    <a:pt x="693000" y="935570"/>
                  </a:lnTo>
                  <a:close/>
                </a:path>
                <a:path w="1161415" h="1146809">
                  <a:moveTo>
                    <a:pt x="708367" y="255320"/>
                  </a:moveTo>
                  <a:lnTo>
                    <a:pt x="707364" y="254342"/>
                  </a:lnTo>
                  <a:lnTo>
                    <a:pt x="705383" y="252374"/>
                  </a:lnTo>
                  <a:lnTo>
                    <a:pt x="704469" y="253276"/>
                  </a:lnTo>
                  <a:lnTo>
                    <a:pt x="705446" y="254266"/>
                  </a:lnTo>
                  <a:lnTo>
                    <a:pt x="706399" y="255295"/>
                  </a:lnTo>
                  <a:lnTo>
                    <a:pt x="707351" y="256298"/>
                  </a:lnTo>
                  <a:lnTo>
                    <a:pt x="707707" y="255981"/>
                  </a:lnTo>
                  <a:lnTo>
                    <a:pt x="708367" y="255320"/>
                  </a:lnTo>
                  <a:close/>
                </a:path>
                <a:path w="1161415" h="1146809">
                  <a:moveTo>
                    <a:pt x="719467" y="812457"/>
                  </a:moveTo>
                  <a:lnTo>
                    <a:pt x="718629" y="811288"/>
                  </a:lnTo>
                  <a:lnTo>
                    <a:pt x="717791" y="810107"/>
                  </a:lnTo>
                  <a:lnTo>
                    <a:pt x="716965" y="808951"/>
                  </a:lnTo>
                  <a:lnTo>
                    <a:pt x="716521" y="809218"/>
                  </a:lnTo>
                  <a:lnTo>
                    <a:pt x="715657" y="809764"/>
                  </a:lnTo>
                  <a:lnTo>
                    <a:pt x="716953" y="812190"/>
                  </a:lnTo>
                  <a:lnTo>
                    <a:pt x="717562" y="813396"/>
                  </a:lnTo>
                  <a:lnTo>
                    <a:pt x="718832" y="812787"/>
                  </a:lnTo>
                  <a:lnTo>
                    <a:pt x="719467" y="812457"/>
                  </a:lnTo>
                  <a:close/>
                </a:path>
                <a:path w="1161415" h="1146809">
                  <a:moveTo>
                    <a:pt x="732561" y="617905"/>
                  </a:moveTo>
                  <a:lnTo>
                    <a:pt x="731418" y="614870"/>
                  </a:lnTo>
                  <a:lnTo>
                    <a:pt x="730427" y="615353"/>
                  </a:lnTo>
                  <a:lnTo>
                    <a:pt x="729919" y="615607"/>
                  </a:lnTo>
                  <a:lnTo>
                    <a:pt x="730389" y="616508"/>
                  </a:lnTo>
                  <a:lnTo>
                    <a:pt x="730846" y="617461"/>
                  </a:lnTo>
                  <a:lnTo>
                    <a:pt x="731329" y="618375"/>
                  </a:lnTo>
                  <a:lnTo>
                    <a:pt x="732155" y="618058"/>
                  </a:lnTo>
                  <a:lnTo>
                    <a:pt x="732561" y="617905"/>
                  </a:lnTo>
                  <a:close/>
                </a:path>
                <a:path w="1161415" h="1146809">
                  <a:moveTo>
                    <a:pt x="742365" y="517105"/>
                  </a:moveTo>
                  <a:lnTo>
                    <a:pt x="741972" y="516305"/>
                  </a:lnTo>
                  <a:lnTo>
                    <a:pt x="741603" y="515480"/>
                  </a:lnTo>
                  <a:lnTo>
                    <a:pt x="741121" y="514718"/>
                  </a:lnTo>
                  <a:lnTo>
                    <a:pt x="740448" y="514883"/>
                  </a:lnTo>
                  <a:lnTo>
                    <a:pt x="740079" y="514985"/>
                  </a:lnTo>
                  <a:lnTo>
                    <a:pt x="740879" y="517740"/>
                  </a:lnTo>
                  <a:lnTo>
                    <a:pt x="741870" y="517321"/>
                  </a:lnTo>
                  <a:lnTo>
                    <a:pt x="742365" y="517105"/>
                  </a:lnTo>
                  <a:close/>
                </a:path>
                <a:path w="1161415" h="1146809">
                  <a:moveTo>
                    <a:pt x="744334" y="586968"/>
                  </a:moveTo>
                  <a:lnTo>
                    <a:pt x="743775" y="585660"/>
                  </a:lnTo>
                  <a:lnTo>
                    <a:pt x="741248" y="583577"/>
                  </a:lnTo>
                  <a:lnTo>
                    <a:pt x="741121" y="585304"/>
                  </a:lnTo>
                  <a:lnTo>
                    <a:pt x="740918" y="586359"/>
                  </a:lnTo>
                  <a:lnTo>
                    <a:pt x="741032" y="587336"/>
                  </a:lnTo>
                  <a:lnTo>
                    <a:pt x="741083" y="587781"/>
                  </a:lnTo>
                  <a:lnTo>
                    <a:pt x="741730" y="588175"/>
                  </a:lnTo>
                  <a:lnTo>
                    <a:pt x="742353" y="588835"/>
                  </a:lnTo>
                  <a:lnTo>
                    <a:pt x="744334" y="586968"/>
                  </a:lnTo>
                  <a:close/>
                </a:path>
                <a:path w="1161415" h="1146809">
                  <a:moveTo>
                    <a:pt x="745629" y="1115034"/>
                  </a:moveTo>
                  <a:lnTo>
                    <a:pt x="745096" y="1114793"/>
                  </a:lnTo>
                  <a:lnTo>
                    <a:pt x="744397" y="1114171"/>
                  </a:lnTo>
                  <a:lnTo>
                    <a:pt x="743458" y="1114666"/>
                  </a:lnTo>
                  <a:lnTo>
                    <a:pt x="743013" y="1115415"/>
                  </a:lnTo>
                  <a:lnTo>
                    <a:pt x="742327" y="1116177"/>
                  </a:lnTo>
                  <a:lnTo>
                    <a:pt x="743140" y="1116736"/>
                  </a:lnTo>
                  <a:lnTo>
                    <a:pt x="743597" y="1117066"/>
                  </a:lnTo>
                  <a:lnTo>
                    <a:pt x="744067" y="1117371"/>
                  </a:lnTo>
                  <a:lnTo>
                    <a:pt x="744601" y="1116596"/>
                  </a:lnTo>
                  <a:lnTo>
                    <a:pt x="745629" y="1115034"/>
                  </a:lnTo>
                  <a:close/>
                </a:path>
                <a:path w="1161415" h="1146809">
                  <a:moveTo>
                    <a:pt x="782929" y="1014755"/>
                  </a:moveTo>
                  <a:lnTo>
                    <a:pt x="782599" y="1013345"/>
                  </a:lnTo>
                  <a:lnTo>
                    <a:pt x="782358" y="1012228"/>
                  </a:lnTo>
                  <a:lnTo>
                    <a:pt x="782104" y="1011123"/>
                  </a:lnTo>
                  <a:lnTo>
                    <a:pt x="780478" y="1012710"/>
                  </a:lnTo>
                  <a:lnTo>
                    <a:pt x="779233" y="1014222"/>
                  </a:lnTo>
                  <a:lnTo>
                    <a:pt x="782929" y="1014755"/>
                  </a:lnTo>
                  <a:close/>
                </a:path>
                <a:path w="1161415" h="1146809">
                  <a:moveTo>
                    <a:pt x="783856" y="637590"/>
                  </a:moveTo>
                  <a:lnTo>
                    <a:pt x="781392" y="635596"/>
                  </a:lnTo>
                  <a:lnTo>
                    <a:pt x="781011" y="636574"/>
                  </a:lnTo>
                  <a:lnTo>
                    <a:pt x="780516" y="637362"/>
                  </a:lnTo>
                  <a:lnTo>
                    <a:pt x="781202" y="638048"/>
                  </a:lnTo>
                  <a:lnTo>
                    <a:pt x="781926" y="638505"/>
                  </a:lnTo>
                  <a:lnTo>
                    <a:pt x="782650" y="638657"/>
                  </a:lnTo>
                  <a:lnTo>
                    <a:pt x="782955" y="638733"/>
                  </a:lnTo>
                  <a:lnTo>
                    <a:pt x="783437" y="637971"/>
                  </a:lnTo>
                  <a:lnTo>
                    <a:pt x="783856" y="637590"/>
                  </a:lnTo>
                  <a:close/>
                </a:path>
                <a:path w="1161415" h="1146809">
                  <a:moveTo>
                    <a:pt x="794410" y="968540"/>
                  </a:moveTo>
                  <a:lnTo>
                    <a:pt x="793356" y="967892"/>
                  </a:lnTo>
                  <a:lnTo>
                    <a:pt x="792378" y="967282"/>
                  </a:lnTo>
                  <a:lnTo>
                    <a:pt x="792111" y="967727"/>
                  </a:lnTo>
                  <a:lnTo>
                    <a:pt x="791514" y="968438"/>
                  </a:lnTo>
                  <a:lnTo>
                    <a:pt x="791629" y="968590"/>
                  </a:lnTo>
                  <a:lnTo>
                    <a:pt x="792010" y="969137"/>
                  </a:lnTo>
                  <a:lnTo>
                    <a:pt x="792619" y="969632"/>
                  </a:lnTo>
                  <a:lnTo>
                    <a:pt x="793242" y="969810"/>
                  </a:lnTo>
                  <a:lnTo>
                    <a:pt x="793483" y="969873"/>
                  </a:lnTo>
                  <a:lnTo>
                    <a:pt x="793991" y="969022"/>
                  </a:lnTo>
                  <a:lnTo>
                    <a:pt x="794410" y="968540"/>
                  </a:lnTo>
                  <a:close/>
                </a:path>
                <a:path w="1161415" h="1146809">
                  <a:moveTo>
                    <a:pt x="817130" y="384670"/>
                  </a:moveTo>
                  <a:lnTo>
                    <a:pt x="815276" y="381876"/>
                  </a:lnTo>
                  <a:lnTo>
                    <a:pt x="814920" y="382092"/>
                  </a:lnTo>
                  <a:lnTo>
                    <a:pt x="814578" y="382346"/>
                  </a:lnTo>
                  <a:lnTo>
                    <a:pt x="814235" y="382574"/>
                  </a:lnTo>
                  <a:lnTo>
                    <a:pt x="814908" y="383476"/>
                  </a:lnTo>
                  <a:lnTo>
                    <a:pt x="816229" y="385305"/>
                  </a:lnTo>
                  <a:lnTo>
                    <a:pt x="816521" y="385076"/>
                  </a:lnTo>
                  <a:lnTo>
                    <a:pt x="817130" y="384670"/>
                  </a:lnTo>
                  <a:close/>
                </a:path>
                <a:path w="1161415" h="1146809">
                  <a:moveTo>
                    <a:pt x="821753" y="527837"/>
                  </a:moveTo>
                  <a:lnTo>
                    <a:pt x="820470" y="527253"/>
                  </a:lnTo>
                  <a:lnTo>
                    <a:pt x="819886" y="527900"/>
                  </a:lnTo>
                  <a:lnTo>
                    <a:pt x="819607" y="528624"/>
                  </a:lnTo>
                  <a:lnTo>
                    <a:pt x="819124" y="529526"/>
                  </a:lnTo>
                  <a:lnTo>
                    <a:pt x="820026" y="529805"/>
                  </a:lnTo>
                  <a:lnTo>
                    <a:pt x="820889" y="530199"/>
                  </a:lnTo>
                  <a:lnTo>
                    <a:pt x="821397" y="529488"/>
                  </a:lnTo>
                  <a:lnTo>
                    <a:pt x="821715" y="528751"/>
                  </a:lnTo>
                  <a:lnTo>
                    <a:pt x="821740" y="528053"/>
                  </a:lnTo>
                  <a:lnTo>
                    <a:pt x="821753" y="527837"/>
                  </a:lnTo>
                  <a:close/>
                </a:path>
                <a:path w="1161415" h="1146809">
                  <a:moveTo>
                    <a:pt x="823404" y="385838"/>
                  </a:moveTo>
                  <a:lnTo>
                    <a:pt x="822579" y="385368"/>
                  </a:lnTo>
                  <a:lnTo>
                    <a:pt x="820839" y="383755"/>
                  </a:lnTo>
                  <a:lnTo>
                    <a:pt x="820991" y="385254"/>
                  </a:lnTo>
                  <a:lnTo>
                    <a:pt x="820928" y="385940"/>
                  </a:lnTo>
                  <a:lnTo>
                    <a:pt x="821156" y="386537"/>
                  </a:lnTo>
                  <a:lnTo>
                    <a:pt x="821334" y="387045"/>
                  </a:lnTo>
                  <a:lnTo>
                    <a:pt x="821855" y="387464"/>
                  </a:lnTo>
                  <a:lnTo>
                    <a:pt x="822198" y="387921"/>
                  </a:lnTo>
                  <a:lnTo>
                    <a:pt x="822604" y="387337"/>
                  </a:lnTo>
                  <a:lnTo>
                    <a:pt x="823175" y="386778"/>
                  </a:lnTo>
                  <a:lnTo>
                    <a:pt x="823404" y="385838"/>
                  </a:lnTo>
                  <a:close/>
                </a:path>
                <a:path w="1161415" h="1146809">
                  <a:moveTo>
                    <a:pt x="842530" y="746594"/>
                  </a:moveTo>
                  <a:lnTo>
                    <a:pt x="840371" y="748157"/>
                  </a:lnTo>
                  <a:lnTo>
                    <a:pt x="841476" y="750951"/>
                  </a:lnTo>
                  <a:lnTo>
                    <a:pt x="842530" y="746594"/>
                  </a:lnTo>
                  <a:close/>
                </a:path>
                <a:path w="1161415" h="1146809">
                  <a:moveTo>
                    <a:pt x="854506" y="893711"/>
                  </a:moveTo>
                  <a:lnTo>
                    <a:pt x="853401" y="893533"/>
                  </a:lnTo>
                  <a:lnTo>
                    <a:pt x="852309" y="893343"/>
                  </a:lnTo>
                  <a:lnTo>
                    <a:pt x="851192" y="893165"/>
                  </a:lnTo>
                  <a:lnTo>
                    <a:pt x="851141" y="893673"/>
                  </a:lnTo>
                  <a:lnTo>
                    <a:pt x="851103" y="894194"/>
                  </a:lnTo>
                  <a:lnTo>
                    <a:pt x="851027" y="894702"/>
                  </a:lnTo>
                  <a:lnTo>
                    <a:pt x="852170" y="894715"/>
                  </a:lnTo>
                  <a:lnTo>
                    <a:pt x="853287" y="894753"/>
                  </a:lnTo>
                  <a:lnTo>
                    <a:pt x="854430" y="894753"/>
                  </a:lnTo>
                  <a:lnTo>
                    <a:pt x="854468" y="894397"/>
                  </a:lnTo>
                  <a:lnTo>
                    <a:pt x="854481" y="894067"/>
                  </a:lnTo>
                  <a:lnTo>
                    <a:pt x="854506" y="893711"/>
                  </a:lnTo>
                  <a:close/>
                </a:path>
                <a:path w="1161415" h="1146809">
                  <a:moveTo>
                    <a:pt x="868019" y="80556"/>
                  </a:moveTo>
                  <a:lnTo>
                    <a:pt x="867752" y="80073"/>
                  </a:lnTo>
                  <a:lnTo>
                    <a:pt x="867244" y="79146"/>
                  </a:lnTo>
                  <a:lnTo>
                    <a:pt x="866470" y="79692"/>
                  </a:lnTo>
                  <a:lnTo>
                    <a:pt x="865708" y="80225"/>
                  </a:lnTo>
                  <a:lnTo>
                    <a:pt x="865009" y="80822"/>
                  </a:lnTo>
                  <a:lnTo>
                    <a:pt x="865530" y="81775"/>
                  </a:lnTo>
                  <a:lnTo>
                    <a:pt x="866432" y="81381"/>
                  </a:lnTo>
                  <a:lnTo>
                    <a:pt x="867244" y="80949"/>
                  </a:lnTo>
                  <a:lnTo>
                    <a:pt x="868019" y="80556"/>
                  </a:lnTo>
                  <a:close/>
                </a:path>
                <a:path w="1161415" h="1146809">
                  <a:moveTo>
                    <a:pt x="923810" y="800366"/>
                  </a:moveTo>
                  <a:lnTo>
                    <a:pt x="923213" y="799858"/>
                  </a:lnTo>
                  <a:lnTo>
                    <a:pt x="922921" y="799604"/>
                  </a:lnTo>
                  <a:lnTo>
                    <a:pt x="922108" y="800379"/>
                  </a:lnTo>
                  <a:lnTo>
                    <a:pt x="921334" y="801179"/>
                  </a:lnTo>
                  <a:lnTo>
                    <a:pt x="920508" y="801954"/>
                  </a:lnTo>
                  <a:lnTo>
                    <a:pt x="920927" y="802322"/>
                  </a:lnTo>
                  <a:lnTo>
                    <a:pt x="921372" y="802690"/>
                  </a:lnTo>
                  <a:lnTo>
                    <a:pt x="921778" y="803046"/>
                  </a:lnTo>
                  <a:lnTo>
                    <a:pt x="922464" y="802170"/>
                  </a:lnTo>
                  <a:lnTo>
                    <a:pt x="923124" y="801255"/>
                  </a:lnTo>
                  <a:lnTo>
                    <a:pt x="923810" y="800366"/>
                  </a:lnTo>
                  <a:close/>
                </a:path>
                <a:path w="1161415" h="1146809">
                  <a:moveTo>
                    <a:pt x="926655" y="367588"/>
                  </a:moveTo>
                  <a:lnTo>
                    <a:pt x="926617" y="366814"/>
                  </a:lnTo>
                  <a:lnTo>
                    <a:pt x="925728" y="366661"/>
                  </a:lnTo>
                  <a:lnTo>
                    <a:pt x="925017" y="366369"/>
                  </a:lnTo>
                  <a:lnTo>
                    <a:pt x="924788" y="367169"/>
                  </a:lnTo>
                  <a:lnTo>
                    <a:pt x="924623" y="367715"/>
                  </a:lnTo>
                  <a:lnTo>
                    <a:pt x="924458" y="368287"/>
                  </a:lnTo>
                  <a:lnTo>
                    <a:pt x="924991" y="368427"/>
                  </a:lnTo>
                  <a:lnTo>
                    <a:pt x="925741" y="368846"/>
                  </a:lnTo>
                  <a:lnTo>
                    <a:pt x="926007" y="368642"/>
                  </a:lnTo>
                  <a:lnTo>
                    <a:pt x="926414" y="368338"/>
                  </a:lnTo>
                  <a:lnTo>
                    <a:pt x="926655" y="367588"/>
                  </a:lnTo>
                  <a:close/>
                </a:path>
                <a:path w="1161415" h="1146809">
                  <a:moveTo>
                    <a:pt x="938542" y="848194"/>
                  </a:moveTo>
                  <a:lnTo>
                    <a:pt x="938085" y="848156"/>
                  </a:lnTo>
                  <a:lnTo>
                    <a:pt x="937653" y="848118"/>
                  </a:lnTo>
                  <a:lnTo>
                    <a:pt x="937221" y="848106"/>
                  </a:lnTo>
                  <a:lnTo>
                    <a:pt x="936993" y="850442"/>
                  </a:lnTo>
                  <a:lnTo>
                    <a:pt x="936891" y="851623"/>
                  </a:lnTo>
                  <a:lnTo>
                    <a:pt x="937818" y="851687"/>
                  </a:lnTo>
                  <a:lnTo>
                    <a:pt x="938288" y="851712"/>
                  </a:lnTo>
                  <a:lnTo>
                    <a:pt x="938377" y="850544"/>
                  </a:lnTo>
                  <a:lnTo>
                    <a:pt x="938453" y="849363"/>
                  </a:lnTo>
                  <a:lnTo>
                    <a:pt x="938542" y="848194"/>
                  </a:lnTo>
                  <a:close/>
                </a:path>
                <a:path w="1161415" h="1146809">
                  <a:moveTo>
                    <a:pt x="951331" y="976845"/>
                  </a:moveTo>
                  <a:lnTo>
                    <a:pt x="951128" y="976287"/>
                  </a:lnTo>
                  <a:lnTo>
                    <a:pt x="950899" y="975702"/>
                  </a:lnTo>
                  <a:lnTo>
                    <a:pt x="950696" y="975144"/>
                  </a:lnTo>
                  <a:lnTo>
                    <a:pt x="949731" y="975626"/>
                  </a:lnTo>
                  <a:lnTo>
                    <a:pt x="948740" y="976058"/>
                  </a:lnTo>
                  <a:lnTo>
                    <a:pt x="947813" y="976604"/>
                  </a:lnTo>
                  <a:lnTo>
                    <a:pt x="948143" y="977607"/>
                  </a:lnTo>
                  <a:lnTo>
                    <a:pt x="949248" y="977392"/>
                  </a:lnTo>
                  <a:lnTo>
                    <a:pt x="951331" y="976845"/>
                  </a:lnTo>
                  <a:close/>
                </a:path>
                <a:path w="1161415" h="1146809">
                  <a:moveTo>
                    <a:pt x="962977" y="967041"/>
                  </a:moveTo>
                  <a:lnTo>
                    <a:pt x="962774" y="966851"/>
                  </a:lnTo>
                  <a:lnTo>
                    <a:pt x="962253" y="966317"/>
                  </a:lnTo>
                  <a:lnTo>
                    <a:pt x="961478" y="966012"/>
                  </a:lnTo>
                  <a:lnTo>
                    <a:pt x="960818" y="965619"/>
                  </a:lnTo>
                  <a:lnTo>
                    <a:pt x="960640" y="966127"/>
                  </a:lnTo>
                  <a:lnTo>
                    <a:pt x="960158" y="966825"/>
                  </a:lnTo>
                  <a:lnTo>
                    <a:pt x="960704" y="967689"/>
                  </a:lnTo>
                  <a:lnTo>
                    <a:pt x="961428" y="968044"/>
                  </a:lnTo>
                  <a:lnTo>
                    <a:pt x="962367" y="968819"/>
                  </a:lnTo>
                  <a:lnTo>
                    <a:pt x="962609" y="967765"/>
                  </a:lnTo>
                  <a:lnTo>
                    <a:pt x="962977" y="967041"/>
                  </a:lnTo>
                  <a:close/>
                </a:path>
                <a:path w="1161415" h="1146809">
                  <a:moveTo>
                    <a:pt x="971029" y="180543"/>
                  </a:moveTo>
                  <a:lnTo>
                    <a:pt x="968209" y="180619"/>
                  </a:lnTo>
                  <a:lnTo>
                    <a:pt x="967282" y="181749"/>
                  </a:lnTo>
                  <a:lnTo>
                    <a:pt x="968222" y="184835"/>
                  </a:lnTo>
                  <a:lnTo>
                    <a:pt x="969479" y="182880"/>
                  </a:lnTo>
                  <a:lnTo>
                    <a:pt x="971029" y="180543"/>
                  </a:lnTo>
                  <a:close/>
                </a:path>
                <a:path w="1161415" h="1146809">
                  <a:moveTo>
                    <a:pt x="972477" y="842378"/>
                  </a:moveTo>
                  <a:lnTo>
                    <a:pt x="972400" y="841667"/>
                  </a:lnTo>
                  <a:lnTo>
                    <a:pt x="972362" y="841387"/>
                  </a:lnTo>
                  <a:lnTo>
                    <a:pt x="971423" y="841235"/>
                  </a:lnTo>
                  <a:lnTo>
                    <a:pt x="970432" y="840841"/>
                  </a:lnTo>
                  <a:lnTo>
                    <a:pt x="970394" y="841895"/>
                  </a:lnTo>
                  <a:lnTo>
                    <a:pt x="970178" y="842695"/>
                  </a:lnTo>
                  <a:lnTo>
                    <a:pt x="970419" y="843343"/>
                  </a:lnTo>
                  <a:lnTo>
                    <a:pt x="970521" y="843661"/>
                  </a:lnTo>
                  <a:lnTo>
                    <a:pt x="971448" y="843686"/>
                  </a:lnTo>
                  <a:lnTo>
                    <a:pt x="972007" y="843851"/>
                  </a:lnTo>
                  <a:lnTo>
                    <a:pt x="972159" y="843114"/>
                  </a:lnTo>
                  <a:lnTo>
                    <a:pt x="972477" y="842378"/>
                  </a:lnTo>
                  <a:close/>
                </a:path>
                <a:path w="1161415" h="1146809">
                  <a:moveTo>
                    <a:pt x="988314" y="946746"/>
                  </a:moveTo>
                  <a:lnTo>
                    <a:pt x="987399" y="945972"/>
                  </a:lnTo>
                  <a:lnTo>
                    <a:pt x="986370" y="945857"/>
                  </a:lnTo>
                  <a:lnTo>
                    <a:pt x="985507" y="945591"/>
                  </a:lnTo>
                  <a:lnTo>
                    <a:pt x="985393" y="946327"/>
                  </a:lnTo>
                  <a:lnTo>
                    <a:pt x="984999" y="947204"/>
                  </a:lnTo>
                  <a:lnTo>
                    <a:pt x="985507" y="948309"/>
                  </a:lnTo>
                  <a:lnTo>
                    <a:pt x="986421" y="948550"/>
                  </a:lnTo>
                  <a:lnTo>
                    <a:pt x="987552" y="949210"/>
                  </a:lnTo>
                  <a:lnTo>
                    <a:pt x="987806" y="947902"/>
                  </a:lnTo>
                  <a:lnTo>
                    <a:pt x="988314" y="946746"/>
                  </a:lnTo>
                  <a:close/>
                </a:path>
                <a:path w="1161415" h="1146809">
                  <a:moveTo>
                    <a:pt x="1030312" y="214490"/>
                  </a:moveTo>
                  <a:lnTo>
                    <a:pt x="1029931" y="214210"/>
                  </a:lnTo>
                  <a:lnTo>
                    <a:pt x="1029550" y="213906"/>
                  </a:lnTo>
                  <a:lnTo>
                    <a:pt x="1029182" y="213614"/>
                  </a:lnTo>
                  <a:lnTo>
                    <a:pt x="1028357" y="214630"/>
                  </a:lnTo>
                  <a:lnTo>
                    <a:pt x="1027544" y="215620"/>
                  </a:lnTo>
                  <a:lnTo>
                    <a:pt x="1026731" y="216623"/>
                  </a:lnTo>
                  <a:lnTo>
                    <a:pt x="1027976" y="217576"/>
                  </a:lnTo>
                  <a:lnTo>
                    <a:pt x="1028750" y="216535"/>
                  </a:lnTo>
                  <a:lnTo>
                    <a:pt x="1029538" y="215519"/>
                  </a:lnTo>
                  <a:lnTo>
                    <a:pt x="1030312" y="214490"/>
                  </a:lnTo>
                  <a:close/>
                </a:path>
                <a:path w="1161415" h="1146809">
                  <a:moveTo>
                    <a:pt x="1099883" y="459549"/>
                  </a:moveTo>
                  <a:lnTo>
                    <a:pt x="1099108" y="458698"/>
                  </a:lnTo>
                  <a:lnTo>
                    <a:pt x="1098245" y="458330"/>
                  </a:lnTo>
                  <a:lnTo>
                    <a:pt x="1097229" y="457682"/>
                  </a:lnTo>
                  <a:lnTo>
                    <a:pt x="1096848" y="458584"/>
                  </a:lnTo>
                  <a:lnTo>
                    <a:pt x="1096327" y="459409"/>
                  </a:lnTo>
                  <a:lnTo>
                    <a:pt x="1097140" y="460184"/>
                  </a:lnTo>
                  <a:lnTo>
                    <a:pt x="1098003" y="460629"/>
                  </a:lnTo>
                  <a:lnTo>
                    <a:pt x="1098791" y="461149"/>
                  </a:lnTo>
                  <a:lnTo>
                    <a:pt x="1099134" y="460540"/>
                  </a:lnTo>
                  <a:lnTo>
                    <a:pt x="1099883" y="459549"/>
                  </a:lnTo>
                  <a:close/>
                </a:path>
                <a:path w="1161415" h="1146809">
                  <a:moveTo>
                    <a:pt x="1114082" y="784999"/>
                  </a:moveTo>
                  <a:lnTo>
                    <a:pt x="1112964" y="783374"/>
                  </a:lnTo>
                  <a:lnTo>
                    <a:pt x="1113993" y="784974"/>
                  </a:lnTo>
                  <a:close/>
                </a:path>
                <a:path w="1161415" h="1146809">
                  <a:moveTo>
                    <a:pt x="1115771" y="780554"/>
                  </a:moveTo>
                  <a:lnTo>
                    <a:pt x="1112202" y="779500"/>
                  </a:lnTo>
                  <a:lnTo>
                    <a:pt x="1110932" y="782015"/>
                  </a:lnTo>
                  <a:lnTo>
                    <a:pt x="1112862" y="783310"/>
                  </a:lnTo>
                  <a:lnTo>
                    <a:pt x="1115771" y="780554"/>
                  </a:lnTo>
                  <a:close/>
                </a:path>
                <a:path w="1161415" h="1146809">
                  <a:moveTo>
                    <a:pt x="1118425" y="477672"/>
                  </a:moveTo>
                  <a:lnTo>
                    <a:pt x="1117028" y="475437"/>
                  </a:lnTo>
                  <a:lnTo>
                    <a:pt x="1116317" y="474332"/>
                  </a:lnTo>
                  <a:lnTo>
                    <a:pt x="1115580" y="474751"/>
                  </a:lnTo>
                  <a:lnTo>
                    <a:pt x="1115199" y="474992"/>
                  </a:lnTo>
                  <a:lnTo>
                    <a:pt x="1115745" y="476097"/>
                  </a:lnTo>
                  <a:lnTo>
                    <a:pt x="1116799" y="478332"/>
                  </a:lnTo>
                  <a:lnTo>
                    <a:pt x="1117333" y="478091"/>
                  </a:lnTo>
                  <a:lnTo>
                    <a:pt x="1118425" y="477672"/>
                  </a:lnTo>
                  <a:close/>
                </a:path>
                <a:path w="1161415" h="1146809">
                  <a:moveTo>
                    <a:pt x="1160995" y="694093"/>
                  </a:moveTo>
                  <a:lnTo>
                    <a:pt x="1159332" y="693394"/>
                  </a:lnTo>
                  <a:lnTo>
                    <a:pt x="1158519" y="693064"/>
                  </a:lnTo>
                  <a:lnTo>
                    <a:pt x="1158417" y="693547"/>
                  </a:lnTo>
                  <a:lnTo>
                    <a:pt x="1158303" y="694055"/>
                  </a:lnTo>
                  <a:lnTo>
                    <a:pt x="1158189" y="694575"/>
                  </a:lnTo>
                  <a:lnTo>
                    <a:pt x="1159027" y="694740"/>
                  </a:lnTo>
                  <a:lnTo>
                    <a:pt x="1160703" y="695096"/>
                  </a:lnTo>
                  <a:lnTo>
                    <a:pt x="1160792" y="694766"/>
                  </a:lnTo>
                  <a:lnTo>
                    <a:pt x="1160907" y="694448"/>
                  </a:lnTo>
                  <a:lnTo>
                    <a:pt x="1160995" y="6940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67">
              <a:extLst>
                <a:ext uri="{FF2B5EF4-FFF2-40B4-BE49-F238E27FC236}">
                  <a16:creationId xmlns:a16="http://schemas.microsoft.com/office/drawing/2014/main" id="{7826161D-5D91-C1F1-FAAC-FB39F74FEE26}"/>
                </a:ext>
              </a:extLst>
            </p:cNvPr>
            <p:cNvSpPr/>
            <p:nvPr/>
          </p:nvSpPr>
          <p:spPr>
            <a:xfrm>
              <a:off x="3543870" y="3363889"/>
              <a:ext cx="1085230" cy="821097"/>
            </a:xfrm>
            <a:custGeom>
              <a:avLst/>
              <a:gdLst/>
              <a:ahLst/>
              <a:cxnLst/>
              <a:rect l="l" t="t" r="r" b="b"/>
              <a:pathLst>
                <a:path w="1395095" h="1200784">
                  <a:moveTo>
                    <a:pt x="6426" y="667905"/>
                  </a:moveTo>
                  <a:lnTo>
                    <a:pt x="4178" y="665327"/>
                  </a:lnTo>
                  <a:lnTo>
                    <a:pt x="3937" y="665276"/>
                  </a:lnTo>
                  <a:lnTo>
                    <a:pt x="3327" y="664972"/>
                  </a:lnTo>
                  <a:lnTo>
                    <a:pt x="457" y="669201"/>
                  </a:lnTo>
                  <a:lnTo>
                    <a:pt x="0" y="670471"/>
                  </a:lnTo>
                  <a:lnTo>
                    <a:pt x="1231" y="671537"/>
                  </a:lnTo>
                  <a:lnTo>
                    <a:pt x="1727" y="671957"/>
                  </a:lnTo>
                  <a:lnTo>
                    <a:pt x="3162" y="672147"/>
                  </a:lnTo>
                  <a:lnTo>
                    <a:pt x="3403" y="671855"/>
                  </a:lnTo>
                  <a:lnTo>
                    <a:pt x="4851" y="669950"/>
                  </a:lnTo>
                  <a:lnTo>
                    <a:pt x="6426" y="667905"/>
                  </a:lnTo>
                  <a:close/>
                </a:path>
                <a:path w="1395095" h="1200784">
                  <a:moveTo>
                    <a:pt x="107581" y="1081151"/>
                  </a:moveTo>
                  <a:lnTo>
                    <a:pt x="104444" y="1078877"/>
                  </a:lnTo>
                  <a:lnTo>
                    <a:pt x="103098" y="1079842"/>
                  </a:lnTo>
                  <a:lnTo>
                    <a:pt x="102666" y="1082421"/>
                  </a:lnTo>
                  <a:lnTo>
                    <a:pt x="102552" y="1083183"/>
                  </a:lnTo>
                  <a:lnTo>
                    <a:pt x="103327" y="1084059"/>
                  </a:lnTo>
                  <a:lnTo>
                    <a:pt x="103949" y="1085507"/>
                  </a:lnTo>
                  <a:lnTo>
                    <a:pt x="107581" y="1081151"/>
                  </a:lnTo>
                  <a:close/>
                </a:path>
                <a:path w="1395095" h="1200784">
                  <a:moveTo>
                    <a:pt x="119253" y="904481"/>
                  </a:moveTo>
                  <a:lnTo>
                    <a:pt x="113157" y="911377"/>
                  </a:lnTo>
                  <a:lnTo>
                    <a:pt x="118821" y="912050"/>
                  </a:lnTo>
                  <a:lnTo>
                    <a:pt x="118960" y="909828"/>
                  </a:lnTo>
                  <a:lnTo>
                    <a:pt x="119062" y="907872"/>
                  </a:lnTo>
                  <a:lnTo>
                    <a:pt x="119253" y="904481"/>
                  </a:lnTo>
                  <a:close/>
                </a:path>
                <a:path w="1395095" h="1200784">
                  <a:moveTo>
                    <a:pt x="174980" y="444182"/>
                  </a:moveTo>
                  <a:lnTo>
                    <a:pt x="174739" y="443992"/>
                  </a:lnTo>
                  <a:lnTo>
                    <a:pt x="169075" y="445312"/>
                  </a:lnTo>
                  <a:lnTo>
                    <a:pt x="170878" y="446747"/>
                  </a:lnTo>
                  <a:lnTo>
                    <a:pt x="173939" y="449148"/>
                  </a:lnTo>
                  <a:lnTo>
                    <a:pt x="174980" y="444182"/>
                  </a:lnTo>
                  <a:close/>
                </a:path>
                <a:path w="1395095" h="1200784">
                  <a:moveTo>
                    <a:pt x="197459" y="1107490"/>
                  </a:moveTo>
                  <a:lnTo>
                    <a:pt x="194868" y="1112189"/>
                  </a:lnTo>
                  <a:lnTo>
                    <a:pt x="196367" y="1116634"/>
                  </a:lnTo>
                  <a:lnTo>
                    <a:pt x="197459" y="1107490"/>
                  </a:lnTo>
                  <a:close/>
                </a:path>
                <a:path w="1395095" h="1200784">
                  <a:moveTo>
                    <a:pt x="227660" y="153009"/>
                  </a:moveTo>
                  <a:lnTo>
                    <a:pt x="226326" y="150964"/>
                  </a:lnTo>
                  <a:lnTo>
                    <a:pt x="222008" y="151714"/>
                  </a:lnTo>
                  <a:lnTo>
                    <a:pt x="220827" y="152882"/>
                  </a:lnTo>
                  <a:lnTo>
                    <a:pt x="220218" y="153924"/>
                  </a:lnTo>
                  <a:lnTo>
                    <a:pt x="220014" y="154305"/>
                  </a:lnTo>
                  <a:lnTo>
                    <a:pt x="221284" y="155943"/>
                  </a:lnTo>
                  <a:lnTo>
                    <a:pt x="222186" y="156413"/>
                  </a:lnTo>
                  <a:lnTo>
                    <a:pt x="223532" y="157175"/>
                  </a:lnTo>
                  <a:lnTo>
                    <a:pt x="225171" y="157429"/>
                  </a:lnTo>
                  <a:lnTo>
                    <a:pt x="227152" y="158038"/>
                  </a:lnTo>
                  <a:lnTo>
                    <a:pt x="227660" y="153009"/>
                  </a:lnTo>
                  <a:close/>
                </a:path>
                <a:path w="1395095" h="1200784">
                  <a:moveTo>
                    <a:pt x="248742" y="653186"/>
                  </a:moveTo>
                  <a:lnTo>
                    <a:pt x="248615" y="648893"/>
                  </a:lnTo>
                  <a:lnTo>
                    <a:pt x="238391" y="655218"/>
                  </a:lnTo>
                  <a:lnTo>
                    <a:pt x="240614" y="657758"/>
                  </a:lnTo>
                  <a:lnTo>
                    <a:pt x="242227" y="657402"/>
                  </a:lnTo>
                  <a:lnTo>
                    <a:pt x="245986" y="654392"/>
                  </a:lnTo>
                  <a:lnTo>
                    <a:pt x="248742" y="653186"/>
                  </a:lnTo>
                  <a:close/>
                </a:path>
                <a:path w="1395095" h="1200784">
                  <a:moveTo>
                    <a:pt x="253961" y="700532"/>
                  </a:moveTo>
                  <a:lnTo>
                    <a:pt x="249504" y="697788"/>
                  </a:lnTo>
                  <a:lnTo>
                    <a:pt x="248119" y="700570"/>
                  </a:lnTo>
                  <a:lnTo>
                    <a:pt x="245960" y="704964"/>
                  </a:lnTo>
                  <a:lnTo>
                    <a:pt x="246976" y="705777"/>
                  </a:lnTo>
                  <a:lnTo>
                    <a:pt x="249135" y="704151"/>
                  </a:lnTo>
                  <a:lnTo>
                    <a:pt x="251294" y="702551"/>
                  </a:lnTo>
                  <a:lnTo>
                    <a:pt x="253961" y="700532"/>
                  </a:lnTo>
                  <a:close/>
                </a:path>
                <a:path w="1395095" h="1200784">
                  <a:moveTo>
                    <a:pt x="263779" y="1018095"/>
                  </a:moveTo>
                  <a:lnTo>
                    <a:pt x="262648" y="1016812"/>
                  </a:lnTo>
                  <a:lnTo>
                    <a:pt x="261556" y="1015530"/>
                  </a:lnTo>
                  <a:lnTo>
                    <a:pt x="260286" y="1014183"/>
                  </a:lnTo>
                  <a:lnTo>
                    <a:pt x="259702" y="1014564"/>
                  </a:lnTo>
                  <a:lnTo>
                    <a:pt x="259168" y="1014806"/>
                  </a:lnTo>
                  <a:lnTo>
                    <a:pt x="259499" y="1016342"/>
                  </a:lnTo>
                  <a:lnTo>
                    <a:pt x="259829" y="1017905"/>
                  </a:lnTo>
                  <a:lnTo>
                    <a:pt x="260438" y="1020749"/>
                  </a:lnTo>
                  <a:lnTo>
                    <a:pt x="262928" y="1018768"/>
                  </a:lnTo>
                  <a:lnTo>
                    <a:pt x="263779" y="1018095"/>
                  </a:lnTo>
                  <a:close/>
                </a:path>
                <a:path w="1395095" h="1200784">
                  <a:moveTo>
                    <a:pt x="278714" y="803630"/>
                  </a:moveTo>
                  <a:lnTo>
                    <a:pt x="274789" y="800836"/>
                  </a:lnTo>
                  <a:lnTo>
                    <a:pt x="272846" y="799477"/>
                  </a:lnTo>
                  <a:lnTo>
                    <a:pt x="274840" y="805154"/>
                  </a:lnTo>
                  <a:lnTo>
                    <a:pt x="278714" y="803630"/>
                  </a:lnTo>
                  <a:close/>
                </a:path>
                <a:path w="1395095" h="1200784">
                  <a:moveTo>
                    <a:pt x="314312" y="916228"/>
                  </a:moveTo>
                  <a:lnTo>
                    <a:pt x="312394" y="912812"/>
                  </a:lnTo>
                  <a:lnTo>
                    <a:pt x="310667" y="915720"/>
                  </a:lnTo>
                  <a:lnTo>
                    <a:pt x="307492" y="920953"/>
                  </a:lnTo>
                  <a:lnTo>
                    <a:pt x="313728" y="917333"/>
                  </a:lnTo>
                  <a:lnTo>
                    <a:pt x="314312" y="916228"/>
                  </a:lnTo>
                  <a:close/>
                </a:path>
                <a:path w="1395095" h="1200784">
                  <a:moveTo>
                    <a:pt x="357314" y="152412"/>
                  </a:moveTo>
                  <a:lnTo>
                    <a:pt x="357111" y="150507"/>
                  </a:lnTo>
                  <a:lnTo>
                    <a:pt x="354228" y="148742"/>
                  </a:lnTo>
                  <a:lnTo>
                    <a:pt x="351942" y="149682"/>
                  </a:lnTo>
                  <a:lnTo>
                    <a:pt x="350189" y="153403"/>
                  </a:lnTo>
                  <a:lnTo>
                    <a:pt x="352577" y="153047"/>
                  </a:lnTo>
                  <a:lnTo>
                    <a:pt x="357314" y="152412"/>
                  </a:lnTo>
                  <a:close/>
                </a:path>
                <a:path w="1395095" h="1200784">
                  <a:moveTo>
                    <a:pt x="365467" y="930198"/>
                  </a:moveTo>
                  <a:lnTo>
                    <a:pt x="357771" y="925880"/>
                  </a:lnTo>
                  <a:lnTo>
                    <a:pt x="360133" y="930808"/>
                  </a:lnTo>
                  <a:lnTo>
                    <a:pt x="360908" y="931227"/>
                  </a:lnTo>
                  <a:lnTo>
                    <a:pt x="365467" y="930198"/>
                  </a:lnTo>
                  <a:close/>
                </a:path>
                <a:path w="1395095" h="1200784">
                  <a:moveTo>
                    <a:pt x="369874" y="501815"/>
                  </a:moveTo>
                  <a:lnTo>
                    <a:pt x="368719" y="501611"/>
                  </a:lnTo>
                  <a:lnTo>
                    <a:pt x="367944" y="501446"/>
                  </a:lnTo>
                  <a:lnTo>
                    <a:pt x="367741" y="502081"/>
                  </a:lnTo>
                  <a:lnTo>
                    <a:pt x="367296" y="502754"/>
                  </a:lnTo>
                  <a:lnTo>
                    <a:pt x="367461" y="503085"/>
                  </a:lnTo>
                  <a:lnTo>
                    <a:pt x="367665" y="503453"/>
                  </a:lnTo>
                  <a:lnTo>
                    <a:pt x="368757" y="503847"/>
                  </a:lnTo>
                  <a:lnTo>
                    <a:pt x="369328" y="503174"/>
                  </a:lnTo>
                  <a:lnTo>
                    <a:pt x="369570" y="502475"/>
                  </a:lnTo>
                  <a:lnTo>
                    <a:pt x="369874" y="501815"/>
                  </a:lnTo>
                  <a:close/>
                </a:path>
                <a:path w="1395095" h="1200784">
                  <a:moveTo>
                    <a:pt x="395249" y="578497"/>
                  </a:moveTo>
                  <a:lnTo>
                    <a:pt x="395198" y="575868"/>
                  </a:lnTo>
                  <a:lnTo>
                    <a:pt x="395198" y="575119"/>
                  </a:lnTo>
                  <a:lnTo>
                    <a:pt x="393801" y="574192"/>
                  </a:lnTo>
                  <a:lnTo>
                    <a:pt x="392849" y="573786"/>
                  </a:lnTo>
                  <a:lnTo>
                    <a:pt x="392582" y="573633"/>
                  </a:lnTo>
                  <a:lnTo>
                    <a:pt x="391172" y="574941"/>
                  </a:lnTo>
                  <a:lnTo>
                    <a:pt x="391109" y="575665"/>
                  </a:lnTo>
                  <a:lnTo>
                    <a:pt x="390867" y="577964"/>
                  </a:lnTo>
                  <a:lnTo>
                    <a:pt x="391033" y="580301"/>
                  </a:lnTo>
                  <a:lnTo>
                    <a:pt x="391045" y="583349"/>
                  </a:lnTo>
                  <a:lnTo>
                    <a:pt x="394716" y="581152"/>
                  </a:lnTo>
                  <a:lnTo>
                    <a:pt x="395249" y="578497"/>
                  </a:lnTo>
                  <a:close/>
                </a:path>
                <a:path w="1395095" h="1200784">
                  <a:moveTo>
                    <a:pt x="405142" y="1132065"/>
                  </a:moveTo>
                  <a:lnTo>
                    <a:pt x="405066" y="1130566"/>
                  </a:lnTo>
                  <a:lnTo>
                    <a:pt x="401701" y="1130566"/>
                  </a:lnTo>
                  <a:lnTo>
                    <a:pt x="398360" y="1130592"/>
                  </a:lnTo>
                  <a:lnTo>
                    <a:pt x="394982" y="1130566"/>
                  </a:lnTo>
                  <a:lnTo>
                    <a:pt x="398183" y="1133970"/>
                  </a:lnTo>
                  <a:lnTo>
                    <a:pt x="401624" y="1133525"/>
                  </a:lnTo>
                  <a:lnTo>
                    <a:pt x="405142" y="1132065"/>
                  </a:lnTo>
                  <a:close/>
                </a:path>
                <a:path w="1395095" h="1200784">
                  <a:moveTo>
                    <a:pt x="422109" y="527494"/>
                  </a:moveTo>
                  <a:lnTo>
                    <a:pt x="420700" y="526262"/>
                  </a:lnTo>
                  <a:lnTo>
                    <a:pt x="418388" y="525767"/>
                  </a:lnTo>
                  <a:lnTo>
                    <a:pt x="418211" y="524941"/>
                  </a:lnTo>
                  <a:lnTo>
                    <a:pt x="418045" y="524624"/>
                  </a:lnTo>
                  <a:lnTo>
                    <a:pt x="420166" y="522249"/>
                  </a:lnTo>
                  <a:lnTo>
                    <a:pt x="415251" y="522617"/>
                  </a:lnTo>
                  <a:lnTo>
                    <a:pt x="413397" y="526491"/>
                  </a:lnTo>
                  <a:lnTo>
                    <a:pt x="410121" y="529666"/>
                  </a:lnTo>
                  <a:lnTo>
                    <a:pt x="413029" y="530021"/>
                  </a:lnTo>
                  <a:lnTo>
                    <a:pt x="415036" y="530479"/>
                  </a:lnTo>
                  <a:lnTo>
                    <a:pt x="418490" y="530402"/>
                  </a:lnTo>
                  <a:lnTo>
                    <a:pt x="420776" y="530136"/>
                  </a:lnTo>
                  <a:lnTo>
                    <a:pt x="422109" y="527494"/>
                  </a:lnTo>
                  <a:close/>
                </a:path>
                <a:path w="1395095" h="1200784">
                  <a:moveTo>
                    <a:pt x="431406" y="881659"/>
                  </a:moveTo>
                  <a:lnTo>
                    <a:pt x="430212" y="880757"/>
                  </a:lnTo>
                  <a:lnTo>
                    <a:pt x="423456" y="884186"/>
                  </a:lnTo>
                  <a:lnTo>
                    <a:pt x="427012" y="887806"/>
                  </a:lnTo>
                  <a:lnTo>
                    <a:pt x="431406" y="881659"/>
                  </a:lnTo>
                  <a:close/>
                </a:path>
                <a:path w="1395095" h="1200784">
                  <a:moveTo>
                    <a:pt x="444995" y="335343"/>
                  </a:moveTo>
                  <a:lnTo>
                    <a:pt x="443661" y="334797"/>
                  </a:lnTo>
                  <a:lnTo>
                    <a:pt x="442544" y="335991"/>
                  </a:lnTo>
                  <a:lnTo>
                    <a:pt x="441083" y="337032"/>
                  </a:lnTo>
                  <a:lnTo>
                    <a:pt x="439953" y="339369"/>
                  </a:lnTo>
                  <a:lnTo>
                    <a:pt x="440626" y="340842"/>
                  </a:lnTo>
                  <a:lnTo>
                    <a:pt x="440766" y="342074"/>
                  </a:lnTo>
                  <a:lnTo>
                    <a:pt x="441972" y="341591"/>
                  </a:lnTo>
                  <a:lnTo>
                    <a:pt x="443814" y="341414"/>
                  </a:lnTo>
                  <a:lnTo>
                    <a:pt x="444944" y="339026"/>
                  </a:lnTo>
                  <a:lnTo>
                    <a:pt x="444792" y="337096"/>
                  </a:lnTo>
                  <a:lnTo>
                    <a:pt x="444995" y="335343"/>
                  </a:lnTo>
                  <a:close/>
                </a:path>
                <a:path w="1395095" h="1200784">
                  <a:moveTo>
                    <a:pt x="468693" y="1198943"/>
                  </a:moveTo>
                  <a:lnTo>
                    <a:pt x="465061" y="1194193"/>
                  </a:lnTo>
                  <a:lnTo>
                    <a:pt x="461987" y="1197394"/>
                  </a:lnTo>
                  <a:lnTo>
                    <a:pt x="465340" y="1200658"/>
                  </a:lnTo>
                  <a:lnTo>
                    <a:pt x="468693" y="1198943"/>
                  </a:lnTo>
                  <a:close/>
                </a:path>
                <a:path w="1395095" h="1200784">
                  <a:moveTo>
                    <a:pt x="479386" y="631964"/>
                  </a:moveTo>
                  <a:lnTo>
                    <a:pt x="479196" y="631405"/>
                  </a:lnTo>
                  <a:lnTo>
                    <a:pt x="479094" y="631113"/>
                  </a:lnTo>
                  <a:lnTo>
                    <a:pt x="478193" y="631113"/>
                  </a:lnTo>
                  <a:lnTo>
                    <a:pt x="477659" y="630986"/>
                  </a:lnTo>
                  <a:lnTo>
                    <a:pt x="477431" y="632028"/>
                  </a:lnTo>
                  <a:lnTo>
                    <a:pt x="477291" y="632701"/>
                  </a:lnTo>
                  <a:lnTo>
                    <a:pt x="477989" y="632942"/>
                  </a:lnTo>
                  <a:lnTo>
                    <a:pt x="479044" y="633285"/>
                  </a:lnTo>
                  <a:lnTo>
                    <a:pt x="479132" y="632650"/>
                  </a:lnTo>
                  <a:lnTo>
                    <a:pt x="479386" y="631964"/>
                  </a:lnTo>
                  <a:close/>
                </a:path>
                <a:path w="1395095" h="1200784">
                  <a:moveTo>
                    <a:pt x="497674" y="408787"/>
                  </a:moveTo>
                  <a:lnTo>
                    <a:pt x="497560" y="408101"/>
                  </a:lnTo>
                  <a:lnTo>
                    <a:pt x="492899" y="405765"/>
                  </a:lnTo>
                  <a:lnTo>
                    <a:pt x="493039" y="408063"/>
                  </a:lnTo>
                  <a:lnTo>
                    <a:pt x="493179" y="410006"/>
                  </a:lnTo>
                  <a:lnTo>
                    <a:pt x="493356" y="413143"/>
                  </a:lnTo>
                  <a:lnTo>
                    <a:pt x="497674" y="408787"/>
                  </a:lnTo>
                  <a:close/>
                </a:path>
                <a:path w="1395095" h="1200784">
                  <a:moveTo>
                    <a:pt x="503516" y="818540"/>
                  </a:moveTo>
                  <a:lnTo>
                    <a:pt x="500697" y="815238"/>
                  </a:lnTo>
                  <a:lnTo>
                    <a:pt x="498995" y="815454"/>
                  </a:lnTo>
                  <a:lnTo>
                    <a:pt x="494703" y="819861"/>
                  </a:lnTo>
                  <a:lnTo>
                    <a:pt x="498043" y="819353"/>
                  </a:lnTo>
                  <a:lnTo>
                    <a:pt x="500646" y="818984"/>
                  </a:lnTo>
                  <a:lnTo>
                    <a:pt x="503516" y="818540"/>
                  </a:lnTo>
                  <a:close/>
                </a:path>
                <a:path w="1395095" h="1200784">
                  <a:moveTo>
                    <a:pt x="504863" y="293268"/>
                  </a:moveTo>
                  <a:lnTo>
                    <a:pt x="504558" y="289928"/>
                  </a:lnTo>
                  <a:lnTo>
                    <a:pt x="503910" y="283273"/>
                  </a:lnTo>
                  <a:lnTo>
                    <a:pt x="501942" y="283540"/>
                  </a:lnTo>
                  <a:lnTo>
                    <a:pt x="501662" y="286943"/>
                  </a:lnTo>
                  <a:lnTo>
                    <a:pt x="500507" y="290461"/>
                  </a:lnTo>
                  <a:lnTo>
                    <a:pt x="504863" y="293268"/>
                  </a:lnTo>
                  <a:close/>
                </a:path>
                <a:path w="1395095" h="1200784">
                  <a:moveTo>
                    <a:pt x="511060" y="838314"/>
                  </a:moveTo>
                  <a:lnTo>
                    <a:pt x="507568" y="835901"/>
                  </a:lnTo>
                  <a:lnTo>
                    <a:pt x="506679" y="843229"/>
                  </a:lnTo>
                  <a:lnTo>
                    <a:pt x="510997" y="839584"/>
                  </a:lnTo>
                  <a:lnTo>
                    <a:pt x="511060" y="838314"/>
                  </a:lnTo>
                  <a:close/>
                </a:path>
                <a:path w="1395095" h="1200784">
                  <a:moveTo>
                    <a:pt x="521309" y="1182484"/>
                  </a:moveTo>
                  <a:lnTo>
                    <a:pt x="519696" y="1178674"/>
                  </a:lnTo>
                  <a:lnTo>
                    <a:pt x="518172" y="1174838"/>
                  </a:lnTo>
                  <a:lnTo>
                    <a:pt x="516801" y="1175131"/>
                  </a:lnTo>
                  <a:lnTo>
                    <a:pt x="517588" y="1179106"/>
                  </a:lnTo>
                  <a:lnTo>
                    <a:pt x="519150" y="1187094"/>
                  </a:lnTo>
                  <a:lnTo>
                    <a:pt x="520903" y="1186776"/>
                  </a:lnTo>
                  <a:lnTo>
                    <a:pt x="521309" y="1182484"/>
                  </a:lnTo>
                  <a:close/>
                </a:path>
                <a:path w="1395095" h="1200784">
                  <a:moveTo>
                    <a:pt x="545719" y="449668"/>
                  </a:moveTo>
                  <a:lnTo>
                    <a:pt x="545045" y="448792"/>
                  </a:lnTo>
                  <a:lnTo>
                    <a:pt x="544385" y="447890"/>
                  </a:lnTo>
                  <a:lnTo>
                    <a:pt x="543699" y="447027"/>
                  </a:lnTo>
                  <a:lnTo>
                    <a:pt x="543407" y="447205"/>
                  </a:lnTo>
                  <a:lnTo>
                    <a:pt x="543128" y="447395"/>
                  </a:lnTo>
                  <a:lnTo>
                    <a:pt x="542810" y="447586"/>
                  </a:lnTo>
                  <a:lnTo>
                    <a:pt x="543318" y="448513"/>
                  </a:lnTo>
                  <a:lnTo>
                    <a:pt x="543775" y="449427"/>
                  </a:lnTo>
                  <a:lnTo>
                    <a:pt x="544271" y="450367"/>
                  </a:lnTo>
                  <a:lnTo>
                    <a:pt x="544753" y="450151"/>
                  </a:lnTo>
                  <a:lnTo>
                    <a:pt x="545719" y="449668"/>
                  </a:lnTo>
                  <a:close/>
                </a:path>
                <a:path w="1395095" h="1200784">
                  <a:moveTo>
                    <a:pt x="550964" y="906703"/>
                  </a:moveTo>
                  <a:lnTo>
                    <a:pt x="550811" y="906640"/>
                  </a:lnTo>
                  <a:lnTo>
                    <a:pt x="550075" y="906221"/>
                  </a:lnTo>
                  <a:lnTo>
                    <a:pt x="549198" y="906056"/>
                  </a:lnTo>
                  <a:lnTo>
                    <a:pt x="548360" y="905802"/>
                  </a:lnTo>
                  <a:lnTo>
                    <a:pt x="548297" y="906335"/>
                  </a:lnTo>
                  <a:lnTo>
                    <a:pt x="547992" y="907059"/>
                  </a:lnTo>
                  <a:lnTo>
                    <a:pt x="548233" y="907326"/>
                  </a:lnTo>
                  <a:lnTo>
                    <a:pt x="548703" y="907884"/>
                  </a:lnTo>
                  <a:lnTo>
                    <a:pt x="549452" y="908177"/>
                  </a:lnTo>
                  <a:lnTo>
                    <a:pt x="550329" y="908710"/>
                  </a:lnTo>
                  <a:lnTo>
                    <a:pt x="550570" y="907732"/>
                  </a:lnTo>
                  <a:lnTo>
                    <a:pt x="550964" y="906703"/>
                  </a:lnTo>
                  <a:close/>
                </a:path>
                <a:path w="1395095" h="1200784">
                  <a:moveTo>
                    <a:pt x="553643" y="901395"/>
                  </a:moveTo>
                  <a:lnTo>
                    <a:pt x="552818" y="901052"/>
                  </a:lnTo>
                  <a:lnTo>
                    <a:pt x="551992" y="900684"/>
                  </a:lnTo>
                  <a:lnTo>
                    <a:pt x="551053" y="900442"/>
                  </a:lnTo>
                  <a:lnTo>
                    <a:pt x="550722" y="901407"/>
                  </a:lnTo>
                  <a:lnTo>
                    <a:pt x="550354" y="902258"/>
                  </a:lnTo>
                  <a:lnTo>
                    <a:pt x="551383" y="902449"/>
                  </a:lnTo>
                  <a:lnTo>
                    <a:pt x="552132" y="902716"/>
                  </a:lnTo>
                  <a:lnTo>
                    <a:pt x="552869" y="902627"/>
                  </a:lnTo>
                  <a:lnTo>
                    <a:pt x="553161" y="902589"/>
                  </a:lnTo>
                  <a:lnTo>
                    <a:pt x="553402" y="901827"/>
                  </a:lnTo>
                  <a:lnTo>
                    <a:pt x="553643" y="901395"/>
                  </a:lnTo>
                  <a:close/>
                </a:path>
                <a:path w="1395095" h="1200784">
                  <a:moveTo>
                    <a:pt x="573506" y="901484"/>
                  </a:moveTo>
                  <a:lnTo>
                    <a:pt x="572439" y="898664"/>
                  </a:lnTo>
                  <a:lnTo>
                    <a:pt x="572122" y="898791"/>
                  </a:lnTo>
                  <a:lnTo>
                    <a:pt x="571474" y="899033"/>
                  </a:lnTo>
                  <a:lnTo>
                    <a:pt x="572528" y="901852"/>
                  </a:lnTo>
                  <a:lnTo>
                    <a:pt x="572846" y="901725"/>
                  </a:lnTo>
                  <a:lnTo>
                    <a:pt x="573176" y="901611"/>
                  </a:lnTo>
                  <a:lnTo>
                    <a:pt x="573506" y="901484"/>
                  </a:lnTo>
                  <a:close/>
                </a:path>
                <a:path w="1395095" h="1200784">
                  <a:moveTo>
                    <a:pt x="639762" y="745261"/>
                  </a:moveTo>
                  <a:lnTo>
                    <a:pt x="639648" y="744359"/>
                  </a:lnTo>
                  <a:lnTo>
                    <a:pt x="639495" y="743432"/>
                  </a:lnTo>
                  <a:lnTo>
                    <a:pt x="639394" y="742530"/>
                  </a:lnTo>
                  <a:lnTo>
                    <a:pt x="639025" y="742594"/>
                  </a:lnTo>
                  <a:lnTo>
                    <a:pt x="638657" y="742645"/>
                  </a:lnTo>
                  <a:lnTo>
                    <a:pt x="638289" y="742696"/>
                  </a:lnTo>
                  <a:lnTo>
                    <a:pt x="638429" y="743597"/>
                  </a:lnTo>
                  <a:lnTo>
                    <a:pt x="638568" y="744486"/>
                  </a:lnTo>
                  <a:lnTo>
                    <a:pt x="638708" y="745426"/>
                  </a:lnTo>
                  <a:lnTo>
                    <a:pt x="639064" y="745375"/>
                  </a:lnTo>
                  <a:lnTo>
                    <a:pt x="639406" y="745312"/>
                  </a:lnTo>
                  <a:lnTo>
                    <a:pt x="639762" y="745261"/>
                  </a:lnTo>
                  <a:close/>
                </a:path>
                <a:path w="1395095" h="1200784">
                  <a:moveTo>
                    <a:pt x="648766" y="457390"/>
                  </a:moveTo>
                  <a:lnTo>
                    <a:pt x="647217" y="455752"/>
                  </a:lnTo>
                  <a:lnTo>
                    <a:pt x="645795" y="454863"/>
                  </a:lnTo>
                  <a:lnTo>
                    <a:pt x="644575" y="458114"/>
                  </a:lnTo>
                  <a:lnTo>
                    <a:pt x="648766" y="457390"/>
                  </a:lnTo>
                  <a:close/>
                </a:path>
                <a:path w="1395095" h="1200784">
                  <a:moveTo>
                    <a:pt x="655040" y="593775"/>
                  </a:moveTo>
                  <a:lnTo>
                    <a:pt x="652945" y="591527"/>
                  </a:lnTo>
                  <a:lnTo>
                    <a:pt x="650824" y="592188"/>
                  </a:lnTo>
                  <a:lnTo>
                    <a:pt x="648550" y="593204"/>
                  </a:lnTo>
                  <a:lnTo>
                    <a:pt x="650354" y="597014"/>
                  </a:lnTo>
                  <a:lnTo>
                    <a:pt x="655040" y="593775"/>
                  </a:lnTo>
                  <a:close/>
                </a:path>
                <a:path w="1395095" h="1200784">
                  <a:moveTo>
                    <a:pt x="656907" y="394868"/>
                  </a:moveTo>
                  <a:lnTo>
                    <a:pt x="655434" y="394449"/>
                  </a:lnTo>
                  <a:lnTo>
                    <a:pt x="654494" y="393890"/>
                  </a:lnTo>
                  <a:lnTo>
                    <a:pt x="654062" y="394131"/>
                  </a:lnTo>
                  <a:lnTo>
                    <a:pt x="653516" y="394474"/>
                  </a:lnTo>
                  <a:lnTo>
                    <a:pt x="653288" y="395490"/>
                  </a:lnTo>
                  <a:lnTo>
                    <a:pt x="653148" y="396227"/>
                  </a:lnTo>
                  <a:lnTo>
                    <a:pt x="653135" y="396392"/>
                  </a:lnTo>
                  <a:lnTo>
                    <a:pt x="654304" y="397065"/>
                  </a:lnTo>
                  <a:lnTo>
                    <a:pt x="654672" y="396913"/>
                  </a:lnTo>
                  <a:lnTo>
                    <a:pt x="655345" y="396646"/>
                  </a:lnTo>
                  <a:lnTo>
                    <a:pt x="655802" y="395909"/>
                  </a:lnTo>
                  <a:lnTo>
                    <a:pt x="656907" y="394868"/>
                  </a:lnTo>
                  <a:close/>
                </a:path>
                <a:path w="1395095" h="1200784">
                  <a:moveTo>
                    <a:pt x="663740" y="772998"/>
                  </a:moveTo>
                  <a:lnTo>
                    <a:pt x="663498" y="772706"/>
                  </a:lnTo>
                  <a:lnTo>
                    <a:pt x="663194" y="772299"/>
                  </a:lnTo>
                  <a:lnTo>
                    <a:pt x="662381" y="771969"/>
                  </a:lnTo>
                  <a:lnTo>
                    <a:pt x="661911" y="772096"/>
                  </a:lnTo>
                  <a:lnTo>
                    <a:pt x="661504" y="772210"/>
                  </a:lnTo>
                  <a:lnTo>
                    <a:pt x="661301" y="772998"/>
                  </a:lnTo>
                  <a:lnTo>
                    <a:pt x="660996" y="773480"/>
                  </a:lnTo>
                  <a:lnTo>
                    <a:pt x="661657" y="773849"/>
                  </a:lnTo>
                  <a:lnTo>
                    <a:pt x="663371" y="774750"/>
                  </a:lnTo>
                  <a:lnTo>
                    <a:pt x="663460" y="773722"/>
                  </a:lnTo>
                  <a:lnTo>
                    <a:pt x="663740" y="772998"/>
                  </a:lnTo>
                  <a:close/>
                </a:path>
                <a:path w="1395095" h="1200784">
                  <a:moveTo>
                    <a:pt x="694372" y="874356"/>
                  </a:moveTo>
                  <a:lnTo>
                    <a:pt x="684580" y="880097"/>
                  </a:lnTo>
                  <a:lnTo>
                    <a:pt x="683158" y="882218"/>
                  </a:lnTo>
                  <a:lnTo>
                    <a:pt x="686777" y="886193"/>
                  </a:lnTo>
                  <a:lnTo>
                    <a:pt x="688873" y="882053"/>
                  </a:lnTo>
                  <a:lnTo>
                    <a:pt x="693394" y="879729"/>
                  </a:lnTo>
                  <a:lnTo>
                    <a:pt x="694372" y="874356"/>
                  </a:lnTo>
                  <a:close/>
                </a:path>
                <a:path w="1395095" h="1200784">
                  <a:moveTo>
                    <a:pt x="700874" y="693623"/>
                  </a:moveTo>
                  <a:lnTo>
                    <a:pt x="697217" y="692810"/>
                  </a:lnTo>
                  <a:lnTo>
                    <a:pt x="693661" y="690753"/>
                  </a:lnTo>
                  <a:lnTo>
                    <a:pt x="689178" y="692810"/>
                  </a:lnTo>
                  <a:lnTo>
                    <a:pt x="693318" y="695452"/>
                  </a:lnTo>
                  <a:lnTo>
                    <a:pt x="697064" y="695121"/>
                  </a:lnTo>
                  <a:lnTo>
                    <a:pt x="700874" y="693623"/>
                  </a:lnTo>
                  <a:close/>
                </a:path>
                <a:path w="1395095" h="1200784">
                  <a:moveTo>
                    <a:pt x="704875" y="461772"/>
                  </a:moveTo>
                  <a:lnTo>
                    <a:pt x="704507" y="460781"/>
                  </a:lnTo>
                  <a:lnTo>
                    <a:pt x="704113" y="459790"/>
                  </a:lnTo>
                  <a:lnTo>
                    <a:pt x="703745" y="458787"/>
                  </a:lnTo>
                  <a:lnTo>
                    <a:pt x="703465" y="458838"/>
                  </a:lnTo>
                  <a:lnTo>
                    <a:pt x="703173" y="458914"/>
                  </a:lnTo>
                  <a:lnTo>
                    <a:pt x="702894" y="458965"/>
                  </a:lnTo>
                  <a:lnTo>
                    <a:pt x="703021" y="460044"/>
                  </a:lnTo>
                  <a:lnTo>
                    <a:pt x="703122" y="461124"/>
                  </a:lnTo>
                  <a:lnTo>
                    <a:pt x="703237" y="462203"/>
                  </a:lnTo>
                  <a:lnTo>
                    <a:pt x="703783" y="462051"/>
                  </a:lnTo>
                  <a:lnTo>
                    <a:pt x="704329" y="461924"/>
                  </a:lnTo>
                  <a:lnTo>
                    <a:pt x="704875" y="461772"/>
                  </a:lnTo>
                  <a:close/>
                </a:path>
                <a:path w="1395095" h="1200784">
                  <a:moveTo>
                    <a:pt x="723950" y="808380"/>
                  </a:moveTo>
                  <a:lnTo>
                    <a:pt x="723531" y="808329"/>
                  </a:lnTo>
                  <a:lnTo>
                    <a:pt x="723112" y="808266"/>
                  </a:lnTo>
                  <a:lnTo>
                    <a:pt x="722706" y="808215"/>
                  </a:lnTo>
                  <a:lnTo>
                    <a:pt x="722452" y="809472"/>
                  </a:lnTo>
                  <a:lnTo>
                    <a:pt x="722185" y="810742"/>
                  </a:lnTo>
                  <a:lnTo>
                    <a:pt x="721931" y="811999"/>
                  </a:lnTo>
                  <a:lnTo>
                    <a:pt x="722439" y="812088"/>
                  </a:lnTo>
                  <a:lnTo>
                    <a:pt x="722947" y="812203"/>
                  </a:lnTo>
                  <a:lnTo>
                    <a:pt x="723442" y="812292"/>
                  </a:lnTo>
                  <a:lnTo>
                    <a:pt x="723950" y="808380"/>
                  </a:lnTo>
                  <a:close/>
                </a:path>
                <a:path w="1395095" h="1200784">
                  <a:moveTo>
                    <a:pt x="732497" y="466128"/>
                  </a:moveTo>
                  <a:lnTo>
                    <a:pt x="728764" y="464616"/>
                  </a:lnTo>
                  <a:lnTo>
                    <a:pt x="727075" y="461810"/>
                  </a:lnTo>
                  <a:lnTo>
                    <a:pt x="724395" y="468312"/>
                  </a:lnTo>
                  <a:lnTo>
                    <a:pt x="724484" y="468541"/>
                  </a:lnTo>
                  <a:lnTo>
                    <a:pt x="730034" y="470179"/>
                  </a:lnTo>
                  <a:lnTo>
                    <a:pt x="732497" y="466128"/>
                  </a:lnTo>
                  <a:close/>
                </a:path>
                <a:path w="1395095" h="1200784">
                  <a:moveTo>
                    <a:pt x="743140" y="562254"/>
                  </a:moveTo>
                  <a:lnTo>
                    <a:pt x="735241" y="561301"/>
                  </a:lnTo>
                  <a:lnTo>
                    <a:pt x="737171" y="563283"/>
                  </a:lnTo>
                  <a:lnTo>
                    <a:pt x="738505" y="564667"/>
                  </a:lnTo>
                  <a:lnTo>
                    <a:pt x="740232" y="566432"/>
                  </a:lnTo>
                  <a:lnTo>
                    <a:pt x="743140" y="562254"/>
                  </a:lnTo>
                  <a:close/>
                </a:path>
                <a:path w="1395095" h="1200784">
                  <a:moveTo>
                    <a:pt x="750697" y="723214"/>
                  </a:moveTo>
                  <a:lnTo>
                    <a:pt x="750354" y="722757"/>
                  </a:lnTo>
                  <a:lnTo>
                    <a:pt x="749681" y="721855"/>
                  </a:lnTo>
                  <a:lnTo>
                    <a:pt x="748830" y="722553"/>
                  </a:lnTo>
                  <a:lnTo>
                    <a:pt x="747153" y="723900"/>
                  </a:lnTo>
                  <a:lnTo>
                    <a:pt x="747356" y="724179"/>
                  </a:lnTo>
                  <a:lnTo>
                    <a:pt x="747534" y="724471"/>
                  </a:lnTo>
                  <a:lnTo>
                    <a:pt x="747725" y="724750"/>
                  </a:lnTo>
                  <a:lnTo>
                    <a:pt x="750697" y="723214"/>
                  </a:lnTo>
                  <a:close/>
                </a:path>
                <a:path w="1395095" h="1200784">
                  <a:moveTo>
                    <a:pt x="768972" y="799655"/>
                  </a:moveTo>
                  <a:lnTo>
                    <a:pt x="768883" y="799211"/>
                  </a:lnTo>
                  <a:lnTo>
                    <a:pt x="768794" y="798880"/>
                  </a:lnTo>
                  <a:lnTo>
                    <a:pt x="767626" y="798474"/>
                  </a:lnTo>
                  <a:lnTo>
                    <a:pt x="767143" y="799160"/>
                  </a:lnTo>
                  <a:lnTo>
                    <a:pt x="766876" y="799833"/>
                  </a:lnTo>
                  <a:lnTo>
                    <a:pt x="766572" y="800506"/>
                  </a:lnTo>
                  <a:lnTo>
                    <a:pt x="767105" y="800646"/>
                  </a:lnTo>
                  <a:lnTo>
                    <a:pt x="767638" y="800760"/>
                  </a:lnTo>
                  <a:lnTo>
                    <a:pt x="768311" y="800925"/>
                  </a:lnTo>
                  <a:lnTo>
                    <a:pt x="768565" y="800239"/>
                  </a:lnTo>
                  <a:lnTo>
                    <a:pt x="768972" y="799655"/>
                  </a:lnTo>
                  <a:close/>
                </a:path>
                <a:path w="1395095" h="1200784">
                  <a:moveTo>
                    <a:pt x="788987" y="814425"/>
                  </a:moveTo>
                  <a:lnTo>
                    <a:pt x="788441" y="814476"/>
                  </a:lnTo>
                  <a:lnTo>
                    <a:pt x="787730" y="814324"/>
                  </a:lnTo>
                  <a:lnTo>
                    <a:pt x="787006" y="814882"/>
                  </a:lnTo>
                  <a:lnTo>
                    <a:pt x="786968" y="815606"/>
                  </a:lnTo>
                  <a:lnTo>
                    <a:pt x="786714" y="816343"/>
                  </a:lnTo>
                  <a:lnTo>
                    <a:pt x="787527" y="816343"/>
                  </a:lnTo>
                  <a:lnTo>
                    <a:pt x="788390" y="816584"/>
                  </a:lnTo>
                  <a:lnTo>
                    <a:pt x="788581" y="816343"/>
                  </a:lnTo>
                  <a:lnTo>
                    <a:pt x="788898" y="815860"/>
                  </a:lnTo>
                  <a:lnTo>
                    <a:pt x="788847" y="815098"/>
                  </a:lnTo>
                  <a:lnTo>
                    <a:pt x="788987" y="814425"/>
                  </a:lnTo>
                  <a:close/>
                </a:path>
                <a:path w="1395095" h="1200784">
                  <a:moveTo>
                    <a:pt x="789241" y="708977"/>
                  </a:moveTo>
                  <a:lnTo>
                    <a:pt x="789114" y="707834"/>
                  </a:lnTo>
                  <a:lnTo>
                    <a:pt x="788974" y="706678"/>
                  </a:lnTo>
                  <a:lnTo>
                    <a:pt x="788847" y="705523"/>
                  </a:lnTo>
                  <a:lnTo>
                    <a:pt x="788352" y="705599"/>
                  </a:lnTo>
                  <a:lnTo>
                    <a:pt x="787387" y="705700"/>
                  </a:lnTo>
                  <a:lnTo>
                    <a:pt x="787565" y="706843"/>
                  </a:lnTo>
                  <a:lnTo>
                    <a:pt x="787717" y="708012"/>
                  </a:lnTo>
                  <a:lnTo>
                    <a:pt x="787895" y="709155"/>
                  </a:lnTo>
                  <a:lnTo>
                    <a:pt x="788339" y="709104"/>
                  </a:lnTo>
                  <a:lnTo>
                    <a:pt x="789241" y="708977"/>
                  </a:lnTo>
                  <a:close/>
                </a:path>
                <a:path w="1395095" h="1200784">
                  <a:moveTo>
                    <a:pt x="793826" y="322148"/>
                  </a:moveTo>
                  <a:lnTo>
                    <a:pt x="793813" y="321195"/>
                  </a:lnTo>
                  <a:lnTo>
                    <a:pt x="792886" y="321005"/>
                  </a:lnTo>
                  <a:lnTo>
                    <a:pt x="791946" y="320636"/>
                  </a:lnTo>
                  <a:lnTo>
                    <a:pt x="791895" y="321741"/>
                  </a:lnTo>
                  <a:lnTo>
                    <a:pt x="791718" y="322516"/>
                  </a:lnTo>
                  <a:lnTo>
                    <a:pt x="791895" y="323164"/>
                  </a:lnTo>
                  <a:lnTo>
                    <a:pt x="791959" y="323443"/>
                  </a:lnTo>
                  <a:lnTo>
                    <a:pt x="792861" y="323494"/>
                  </a:lnTo>
                  <a:lnTo>
                    <a:pt x="793369" y="323621"/>
                  </a:lnTo>
                  <a:lnTo>
                    <a:pt x="793534" y="322884"/>
                  </a:lnTo>
                  <a:lnTo>
                    <a:pt x="793826" y="322148"/>
                  </a:lnTo>
                  <a:close/>
                </a:path>
                <a:path w="1395095" h="1200784">
                  <a:moveTo>
                    <a:pt x="798131" y="190436"/>
                  </a:moveTo>
                  <a:lnTo>
                    <a:pt x="796201" y="184480"/>
                  </a:lnTo>
                  <a:lnTo>
                    <a:pt x="792251" y="189623"/>
                  </a:lnTo>
                  <a:lnTo>
                    <a:pt x="791375" y="188760"/>
                  </a:lnTo>
                  <a:lnTo>
                    <a:pt x="789508" y="186969"/>
                  </a:lnTo>
                  <a:lnTo>
                    <a:pt x="786079" y="190360"/>
                  </a:lnTo>
                  <a:lnTo>
                    <a:pt x="790117" y="196316"/>
                  </a:lnTo>
                  <a:lnTo>
                    <a:pt x="791070" y="196913"/>
                  </a:lnTo>
                  <a:lnTo>
                    <a:pt x="797293" y="193509"/>
                  </a:lnTo>
                  <a:lnTo>
                    <a:pt x="798131" y="190436"/>
                  </a:lnTo>
                  <a:close/>
                </a:path>
                <a:path w="1395095" h="1200784">
                  <a:moveTo>
                    <a:pt x="811809" y="216941"/>
                  </a:moveTo>
                  <a:lnTo>
                    <a:pt x="810907" y="215379"/>
                  </a:lnTo>
                  <a:lnTo>
                    <a:pt x="810628" y="214160"/>
                  </a:lnTo>
                  <a:lnTo>
                    <a:pt x="809358" y="214604"/>
                  </a:lnTo>
                  <a:lnTo>
                    <a:pt x="807402" y="214731"/>
                  </a:lnTo>
                  <a:lnTo>
                    <a:pt x="806234" y="217157"/>
                  </a:lnTo>
                  <a:lnTo>
                    <a:pt x="806411" y="219151"/>
                  </a:lnTo>
                  <a:lnTo>
                    <a:pt x="806183" y="220980"/>
                  </a:lnTo>
                  <a:lnTo>
                    <a:pt x="807389" y="221945"/>
                  </a:lnTo>
                  <a:lnTo>
                    <a:pt x="808761" y="220573"/>
                  </a:lnTo>
                  <a:lnTo>
                    <a:pt x="810425" y="219354"/>
                  </a:lnTo>
                  <a:lnTo>
                    <a:pt x="811809" y="216941"/>
                  </a:lnTo>
                  <a:close/>
                </a:path>
                <a:path w="1395095" h="1200784">
                  <a:moveTo>
                    <a:pt x="819111" y="435102"/>
                  </a:moveTo>
                  <a:lnTo>
                    <a:pt x="809117" y="433908"/>
                  </a:lnTo>
                  <a:lnTo>
                    <a:pt x="810996" y="441464"/>
                  </a:lnTo>
                  <a:lnTo>
                    <a:pt x="818248" y="439928"/>
                  </a:lnTo>
                  <a:lnTo>
                    <a:pt x="818451" y="439750"/>
                  </a:lnTo>
                  <a:lnTo>
                    <a:pt x="819111" y="435102"/>
                  </a:lnTo>
                  <a:close/>
                </a:path>
                <a:path w="1395095" h="1200784">
                  <a:moveTo>
                    <a:pt x="819759" y="784771"/>
                  </a:moveTo>
                  <a:lnTo>
                    <a:pt x="818400" y="783374"/>
                  </a:lnTo>
                  <a:lnTo>
                    <a:pt x="815987" y="780808"/>
                  </a:lnTo>
                  <a:lnTo>
                    <a:pt x="812634" y="789686"/>
                  </a:lnTo>
                  <a:lnTo>
                    <a:pt x="815670" y="787615"/>
                  </a:lnTo>
                  <a:lnTo>
                    <a:pt x="819759" y="784771"/>
                  </a:lnTo>
                  <a:close/>
                </a:path>
                <a:path w="1395095" h="1200784">
                  <a:moveTo>
                    <a:pt x="839889" y="590804"/>
                  </a:moveTo>
                  <a:lnTo>
                    <a:pt x="839647" y="590130"/>
                  </a:lnTo>
                  <a:lnTo>
                    <a:pt x="839533" y="589838"/>
                  </a:lnTo>
                  <a:lnTo>
                    <a:pt x="838644" y="589838"/>
                  </a:lnTo>
                  <a:lnTo>
                    <a:pt x="838098" y="589673"/>
                  </a:lnTo>
                  <a:lnTo>
                    <a:pt x="838009" y="590461"/>
                  </a:lnTo>
                  <a:lnTo>
                    <a:pt x="837692" y="591248"/>
                  </a:lnTo>
                  <a:lnTo>
                    <a:pt x="837895" y="592543"/>
                  </a:lnTo>
                  <a:lnTo>
                    <a:pt x="838466" y="593013"/>
                  </a:lnTo>
                  <a:lnTo>
                    <a:pt x="838835" y="593521"/>
                  </a:lnTo>
                  <a:lnTo>
                    <a:pt x="839127" y="593140"/>
                  </a:lnTo>
                  <a:lnTo>
                    <a:pt x="839762" y="592378"/>
                  </a:lnTo>
                  <a:lnTo>
                    <a:pt x="839749" y="591616"/>
                  </a:lnTo>
                  <a:lnTo>
                    <a:pt x="839889" y="590804"/>
                  </a:lnTo>
                  <a:close/>
                </a:path>
                <a:path w="1395095" h="1200784">
                  <a:moveTo>
                    <a:pt x="845731" y="427113"/>
                  </a:moveTo>
                  <a:lnTo>
                    <a:pt x="845680" y="426618"/>
                  </a:lnTo>
                  <a:lnTo>
                    <a:pt x="845667" y="426212"/>
                  </a:lnTo>
                  <a:lnTo>
                    <a:pt x="844664" y="425500"/>
                  </a:lnTo>
                  <a:lnTo>
                    <a:pt x="843965" y="425996"/>
                  </a:lnTo>
                  <a:lnTo>
                    <a:pt x="843508" y="426618"/>
                  </a:lnTo>
                  <a:lnTo>
                    <a:pt x="842746" y="427431"/>
                  </a:lnTo>
                  <a:lnTo>
                    <a:pt x="843788" y="427812"/>
                  </a:lnTo>
                  <a:lnTo>
                    <a:pt x="844461" y="428282"/>
                  </a:lnTo>
                  <a:lnTo>
                    <a:pt x="844867" y="428117"/>
                  </a:lnTo>
                  <a:lnTo>
                    <a:pt x="845312" y="427926"/>
                  </a:lnTo>
                  <a:lnTo>
                    <a:pt x="845731" y="427113"/>
                  </a:lnTo>
                  <a:close/>
                </a:path>
                <a:path w="1395095" h="1200784">
                  <a:moveTo>
                    <a:pt x="867460" y="821042"/>
                  </a:moveTo>
                  <a:lnTo>
                    <a:pt x="867067" y="820064"/>
                  </a:lnTo>
                  <a:lnTo>
                    <a:pt x="866698" y="819048"/>
                  </a:lnTo>
                  <a:lnTo>
                    <a:pt x="866317" y="818070"/>
                  </a:lnTo>
                  <a:lnTo>
                    <a:pt x="865822" y="818273"/>
                  </a:lnTo>
                  <a:lnTo>
                    <a:pt x="865314" y="818489"/>
                  </a:lnTo>
                  <a:lnTo>
                    <a:pt x="864819" y="818705"/>
                  </a:lnTo>
                  <a:lnTo>
                    <a:pt x="865365" y="819632"/>
                  </a:lnTo>
                  <a:lnTo>
                    <a:pt x="865924" y="820572"/>
                  </a:lnTo>
                  <a:lnTo>
                    <a:pt x="866495" y="821499"/>
                  </a:lnTo>
                  <a:lnTo>
                    <a:pt x="867130" y="821182"/>
                  </a:lnTo>
                  <a:lnTo>
                    <a:pt x="867460" y="821042"/>
                  </a:lnTo>
                  <a:close/>
                </a:path>
                <a:path w="1395095" h="1200784">
                  <a:moveTo>
                    <a:pt x="898182" y="656183"/>
                  </a:moveTo>
                  <a:lnTo>
                    <a:pt x="897902" y="655688"/>
                  </a:lnTo>
                  <a:lnTo>
                    <a:pt x="897470" y="654773"/>
                  </a:lnTo>
                  <a:lnTo>
                    <a:pt x="896429" y="655154"/>
                  </a:lnTo>
                  <a:lnTo>
                    <a:pt x="895527" y="655650"/>
                  </a:lnTo>
                  <a:lnTo>
                    <a:pt x="894600" y="656094"/>
                  </a:lnTo>
                  <a:lnTo>
                    <a:pt x="894803" y="656615"/>
                  </a:lnTo>
                  <a:lnTo>
                    <a:pt x="895032" y="657123"/>
                  </a:lnTo>
                  <a:lnTo>
                    <a:pt x="895248" y="657644"/>
                  </a:lnTo>
                  <a:lnTo>
                    <a:pt x="896226" y="657148"/>
                  </a:lnTo>
                  <a:lnTo>
                    <a:pt x="898182" y="656183"/>
                  </a:lnTo>
                  <a:close/>
                </a:path>
                <a:path w="1395095" h="1200784">
                  <a:moveTo>
                    <a:pt x="903808" y="603199"/>
                  </a:moveTo>
                  <a:lnTo>
                    <a:pt x="903338" y="602881"/>
                  </a:lnTo>
                  <a:lnTo>
                    <a:pt x="902868" y="602576"/>
                  </a:lnTo>
                  <a:lnTo>
                    <a:pt x="902081" y="602056"/>
                  </a:lnTo>
                  <a:lnTo>
                    <a:pt x="901915" y="602945"/>
                  </a:lnTo>
                  <a:lnTo>
                    <a:pt x="901687" y="603504"/>
                  </a:lnTo>
                  <a:lnTo>
                    <a:pt x="901788" y="604240"/>
                  </a:lnTo>
                  <a:lnTo>
                    <a:pt x="902627" y="604583"/>
                  </a:lnTo>
                  <a:lnTo>
                    <a:pt x="903224" y="604177"/>
                  </a:lnTo>
                  <a:lnTo>
                    <a:pt x="903478" y="603631"/>
                  </a:lnTo>
                  <a:lnTo>
                    <a:pt x="903808" y="603199"/>
                  </a:lnTo>
                  <a:close/>
                </a:path>
                <a:path w="1395095" h="1200784">
                  <a:moveTo>
                    <a:pt x="909535" y="612165"/>
                  </a:moveTo>
                  <a:lnTo>
                    <a:pt x="908634" y="610247"/>
                  </a:lnTo>
                  <a:lnTo>
                    <a:pt x="908189" y="609307"/>
                  </a:lnTo>
                  <a:lnTo>
                    <a:pt x="907935" y="609422"/>
                  </a:lnTo>
                  <a:lnTo>
                    <a:pt x="907694" y="609511"/>
                  </a:lnTo>
                  <a:lnTo>
                    <a:pt x="907453" y="609612"/>
                  </a:lnTo>
                  <a:lnTo>
                    <a:pt x="908189" y="611581"/>
                  </a:lnTo>
                  <a:lnTo>
                    <a:pt x="908558" y="612533"/>
                  </a:lnTo>
                  <a:lnTo>
                    <a:pt x="908875" y="612406"/>
                  </a:lnTo>
                  <a:lnTo>
                    <a:pt x="909535" y="612165"/>
                  </a:lnTo>
                  <a:close/>
                </a:path>
                <a:path w="1395095" h="1200784">
                  <a:moveTo>
                    <a:pt x="921499" y="591578"/>
                  </a:moveTo>
                  <a:lnTo>
                    <a:pt x="920115" y="587832"/>
                  </a:lnTo>
                  <a:lnTo>
                    <a:pt x="916851" y="590689"/>
                  </a:lnTo>
                  <a:lnTo>
                    <a:pt x="915657" y="594448"/>
                  </a:lnTo>
                  <a:lnTo>
                    <a:pt x="914857" y="598385"/>
                  </a:lnTo>
                  <a:lnTo>
                    <a:pt x="920851" y="593013"/>
                  </a:lnTo>
                  <a:lnTo>
                    <a:pt x="921499" y="591578"/>
                  </a:lnTo>
                  <a:close/>
                </a:path>
                <a:path w="1395095" h="1200784">
                  <a:moveTo>
                    <a:pt x="942238" y="776503"/>
                  </a:moveTo>
                  <a:lnTo>
                    <a:pt x="937247" y="773404"/>
                  </a:lnTo>
                  <a:lnTo>
                    <a:pt x="932916" y="772287"/>
                  </a:lnTo>
                  <a:lnTo>
                    <a:pt x="927087" y="775563"/>
                  </a:lnTo>
                  <a:lnTo>
                    <a:pt x="932345" y="778256"/>
                  </a:lnTo>
                  <a:lnTo>
                    <a:pt x="936726" y="779526"/>
                  </a:lnTo>
                  <a:lnTo>
                    <a:pt x="942238" y="776503"/>
                  </a:lnTo>
                  <a:close/>
                </a:path>
                <a:path w="1395095" h="1200784">
                  <a:moveTo>
                    <a:pt x="970495" y="1485"/>
                  </a:moveTo>
                  <a:lnTo>
                    <a:pt x="970368" y="952"/>
                  </a:lnTo>
                  <a:lnTo>
                    <a:pt x="970280" y="571"/>
                  </a:lnTo>
                  <a:lnTo>
                    <a:pt x="969492" y="317"/>
                  </a:lnTo>
                  <a:lnTo>
                    <a:pt x="969022" y="0"/>
                  </a:lnTo>
                  <a:lnTo>
                    <a:pt x="968298" y="1358"/>
                  </a:lnTo>
                  <a:lnTo>
                    <a:pt x="967765" y="2374"/>
                  </a:lnTo>
                  <a:lnTo>
                    <a:pt x="968743" y="2501"/>
                  </a:lnTo>
                  <a:lnTo>
                    <a:pt x="969518" y="2857"/>
                  </a:lnTo>
                  <a:lnTo>
                    <a:pt x="969772" y="2616"/>
                  </a:lnTo>
                  <a:lnTo>
                    <a:pt x="970165" y="2273"/>
                  </a:lnTo>
                  <a:lnTo>
                    <a:pt x="970495" y="1485"/>
                  </a:lnTo>
                  <a:close/>
                </a:path>
                <a:path w="1395095" h="1200784">
                  <a:moveTo>
                    <a:pt x="1006932" y="278218"/>
                  </a:moveTo>
                  <a:lnTo>
                    <a:pt x="1006221" y="277609"/>
                  </a:lnTo>
                  <a:lnTo>
                    <a:pt x="1005459" y="277152"/>
                  </a:lnTo>
                  <a:lnTo>
                    <a:pt x="1004760" y="276694"/>
                  </a:lnTo>
                  <a:lnTo>
                    <a:pt x="1004392" y="277393"/>
                  </a:lnTo>
                  <a:lnTo>
                    <a:pt x="1004011" y="278053"/>
                  </a:lnTo>
                  <a:lnTo>
                    <a:pt x="1003655" y="278752"/>
                  </a:lnTo>
                  <a:lnTo>
                    <a:pt x="1004595" y="278866"/>
                  </a:lnTo>
                  <a:lnTo>
                    <a:pt x="1005522" y="279031"/>
                  </a:lnTo>
                  <a:lnTo>
                    <a:pt x="1006462" y="279069"/>
                  </a:lnTo>
                  <a:lnTo>
                    <a:pt x="1006589" y="279095"/>
                  </a:lnTo>
                  <a:lnTo>
                    <a:pt x="1006932" y="278218"/>
                  </a:lnTo>
                  <a:close/>
                </a:path>
                <a:path w="1395095" h="1200784">
                  <a:moveTo>
                    <a:pt x="1030249" y="1055039"/>
                  </a:moveTo>
                  <a:lnTo>
                    <a:pt x="1029881" y="1054087"/>
                  </a:lnTo>
                  <a:lnTo>
                    <a:pt x="1029144" y="1052131"/>
                  </a:lnTo>
                  <a:lnTo>
                    <a:pt x="1028687" y="1052334"/>
                  </a:lnTo>
                  <a:lnTo>
                    <a:pt x="1028217" y="1052563"/>
                  </a:lnTo>
                  <a:lnTo>
                    <a:pt x="1027760" y="1052779"/>
                  </a:lnTo>
                  <a:lnTo>
                    <a:pt x="1028230" y="1053706"/>
                  </a:lnTo>
                  <a:lnTo>
                    <a:pt x="1029233" y="1055585"/>
                  </a:lnTo>
                  <a:lnTo>
                    <a:pt x="1029563" y="1055395"/>
                  </a:lnTo>
                  <a:lnTo>
                    <a:pt x="1030249" y="1055039"/>
                  </a:lnTo>
                  <a:close/>
                </a:path>
                <a:path w="1395095" h="1200784">
                  <a:moveTo>
                    <a:pt x="1037882" y="694359"/>
                  </a:moveTo>
                  <a:lnTo>
                    <a:pt x="1036764" y="692277"/>
                  </a:lnTo>
                  <a:lnTo>
                    <a:pt x="1035342" y="690867"/>
                  </a:lnTo>
                  <a:lnTo>
                    <a:pt x="1034135" y="689356"/>
                  </a:lnTo>
                  <a:lnTo>
                    <a:pt x="1033462" y="689978"/>
                  </a:lnTo>
                  <a:lnTo>
                    <a:pt x="1032344" y="690499"/>
                  </a:lnTo>
                  <a:lnTo>
                    <a:pt x="1032192" y="691210"/>
                  </a:lnTo>
                  <a:lnTo>
                    <a:pt x="1031951" y="692518"/>
                  </a:lnTo>
                  <a:lnTo>
                    <a:pt x="1029131" y="691184"/>
                  </a:lnTo>
                  <a:lnTo>
                    <a:pt x="1028242" y="688047"/>
                  </a:lnTo>
                  <a:lnTo>
                    <a:pt x="1023988" y="689368"/>
                  </a:lnTo>
                  <a:lnTo>
                    <a:pt x="1020356" y="690194"/>
                  </a:lnTo>
                  <a:lnTo>
                    <a:pt x="1020318" y="695020"/>
                  </a:lnTo>
                  <a:lnTo>
                    <a:pt x="1023620" y="697064"/>
                  </a:lnTo>
                  <a:lnTo>
                    <a:pt x="1025715" y="695121"/>
                  </a:lnTo>
                  <a:lnTo>
                    <a:pt x="1027760" y="693026"/>
                  </a:lnTo>
                  <a:lnTo>
                    <a:pt x="1029665" y="696823"/>
                  </a:lnTo>
                  <a:lnTo>
                    <a:pt x="1032167" y="693953"/>
                  </a:lnTo>
                  <a:lnTo>
                    <a:pt x="1033830" y="696214"/>
                  </a:lnTo>
                  <a:lnTo>
                    <a:pt x="1036104" y="696264"/>
                  </a:lnTo>
                  <a:lnTo>
                    <a:pt x="1036523" y="695655"/>
                  </a:lnTo>
                  <a:lnTo>
                    <a:pt x="1037882" y="694359"/>
                  </a:lnTo>
                  <a:close/>
                </a:path>
                <a:path w="1395095" h="1200784">
                  <a:moveTo>
                    <a:pt x="1086929" y="335851"/>
                  </a:moveTo>
                  <a:lnTo>
                    <a:pt x="1086662" y="335622"/>
                  </a:lnTo>
                  <a:lnTo>
                    <a:pt x="1086154" y="335178"/>
                  </a:lnTo>
                  <a:lnTo>
                    <a:pt x="1084453" y="336740"/>
                  </a:lnTo>
                  <a:lnTo>
                    <a:pt x="1082700" y="338353"/>
                  </a:lnTo>
                  <a:lnTo>
                    <a:pt x="1084605" y="337959"/>
                  </a:lnTo>
                  <a:lnTo>
                    <a:pt x="1085354" y="337997"/>
                  </a:lnTo>
                  <a:lnTo>
                    <a:pt x="1085748" y="337654"/>
                  </a:lnTo>
                  <a:lnTo>
                    <a:pt x="1086281" y="337223"/>
                  </a:lnTo>
                  <a:lnTo>
                    <a:pt x="1086548" y="336473"/>
                  </a:lnTo>
                  <a:lnTo>
                    <a:pt x="1086929" y="335851"/>
                  </a:lnTo>
                  <a:close/>
                </a:path>
                <a:path w="1395095" h="1200784">
                  <a:moveTo>
                    <a:pt x="1087170" y="160896"/>
                  </a:moveTo>
                  <a:lnTo>
                    <a:pt x="1086573" y="160312"/>
                  </a:lnTo>
                  <a:lnTo>
                    <a:pt x="1085875" y="160032"/>
                  </a:lnTo>
                  <a:lnTo>
                    <a:pt x="1085011" y="159537"/>
                  </a:lnTo>
                  <a:lnTo>
                    <a:pt x="1084681" y="160477"/>
                  </a:lnTo>
                  <a:lnTo>
                    <a:pt x="1084503" y="160972"/>
                  </a:lnTo>
                  <a:lnTo>
                    <a:pt x="1084326" y="161493"/>
                  </a:lnTo>
                  <a:lnTo>
                    <a:pt x="1085024" y="161734"/>
                  </a:lnTo>
                  <a:lnTo>
                    <a:pt x="1085697" y="162077"/>
                  </a:lnTo>
                  <a:lnTo>
                    <a:pt x="1086612" y="162115"/>
                  </a:lnTo>
                  <a:lnTo>
                    <a:pt x="1087170" y="160896"/>
                  </a:lnTo>
                  <a:close/>
                </a:path>
                <a:path w="1395095" h="1200784">
                  <a:moveTo>
                    <a:pt x="1152359" y="513321"/>
                  </a:moveTo>
                  <a:lnTo>
                    <a:pt x="1152067" y="513067"/>
                  </a:lnTo>
                  <a:lnTo>
                    <a:pt x="1151763" y="512800"/>
                  </a:lnTo>
                  <a:lnTo>
                    <a:pt x="1151470" y="512546"/>
                  </a:lnTo>
                  <a:lnTo>
                    <a:pt x="1150810" y="513270"/>
                  </a:lnTo>
                  <a:lnTo>
                    <a:pt x="1150188" y="514019"/>
                  </a:lnTo>
                  <a:lnTo>
                    <a:pt x="1149540" y="514756"/>
                  </a:lnTo>
                  <a:lnTo>
                    <a:pt x="1149794" y="514985"/>
                  </a:lnTo>
                  <a:lnTo>
                    <a:pt x="1150061" y="515213"/>
                  </a:lnTo>
                  <a:lnTo>
                    <a:pt x="1150327" y="515442"/>
                  </a:lnTo>
                  <a:lnTo>
                    <a:pt x="1150988" y="514743"/>
                  </a:lnTo>
                  <a:lnTo>
                    <a:pt x="1151661" y="514019"/>
                  </a:lnTo>
                  <a:lnTo>
                    <a:pt x="1152359" y="513321"/>
                  </a:lnTo>
                  <a:close/>
                </a:path>
                <a:path w="1395095" h="1200784">
                  <a:moveTo>
                    <a:pt x="1182700" y="657136"/>
                  </a:moveTo>
                  <a:lnTo>
                    <a:pt x="1181138" y="657364"/>
                  </a:lnTo>
                  <a:lnTo>
                    <a:pt x="1180439" y="657288"/>
                  </a:lnTo>
                  <a:lnTo>
                    <a:pt x="1180020" y="657593"/>
                  </a:lnTo>
                  <a:lnTo>
                    <a:pt x="1179372" y="657999"/>
                  </a:lnTo>
                  <a:lnTo>
                    <a:pt x="1178941" y="658660"/>
                  </a:lnTo>
                  <a:lnTo>
                    <a:pt x="1178433" y="659231"/>
                  </a:lnTo>
                  <a:lnTo>
                    <a:pt x="1179423" y="660336"/>
                  </a:lnTo>
                  <a:lnTo>
                    <a:pt x="1180312" y="659498"/>
                  </a:lnTo>
                  <a:lnTo>
                    <a:pt x="1181163" y="658609"/>
                  </a:lnTo>
                  <a:lnTo>
                    <a:pt x="1182700" y="657136"/>
                  </a:lnTo>
                  <a:close/>
                </a:path>
                <a:path w="1395095" h="1200784">
                  <a:moveTo>
                    <a:pt x="1266444" y="941743"/>
                  </a:moveTo>
                  <a:lnTo>
                    <a:pt x="1266240" y="941552"/>
                  </a:lnTo>
                  <a:lnTo>
                    <a:pt x="1265720" y="941019"/>
                  </a:lnTo>
                  <a:lnTo>
                    <a:pt x="1264945" y="940714"/>
                  </a:lnTo>
                  <a:lnTo>
                    <a:pt x="1264285" y="940320"/>
                  </a:lnTo>
                  <a:lnTo>
                    <a:pt x="1264107" y="940828"/>
                  </a:lnTo>
                  <a:lnTo>
                    <a:pt x="1263624" y="941527"/>
                  </a:lnTo>
                  <a:lnTo>
                    <a:pt x="1264170" y="942390"/>
                  </a:lnTo>
                  <a:lnTo>
                    <a:pt x="1264894" y="942746"/>
                  </a:lnTo>
                  <a:lnTo>
                    <a:pt x="1265834" y="943521"/>
                  </a:lnTo>
                  <a:lnTo>
                    <a:pt x="1266075" y="942467"/>
                  </a:lnTo>
                  <a:lnTo>
                    <a:pt x="1266444" y="941743"/>
                  </a:lnTo>
                  <a:close/>
                </a:path>
                <a:path w="1395095" h="1200784">
                  <a:moveTo>
                    <a:pt x="1289189" y="172821"/>
                  </a:moveTo>
                  <a:lnTo>
                    <a:pt x="1288846" y="172008"/>
                  </a:lnTo>
                  <a:lnTo>
                    <a:pt x="1288122" y="170408"/>
                  </a:lnTo>
                  <a:lnTo>
                    <a:pt x="1287259" y="170815"/>
                  </a:lnTo>
                  <a:lnTo>
                    <a:pt x="1286840" y="171018"/>
                  </a:lnTo>
                  <a:lnTo>
                    <a:pt x="1287360" y="171780"/>
                  </a:lnTo>
                  <a:lnTo>
                    <a:pt x="1287894" y="172529"/>
                  </a:lnTo>
                  <a:lnTo>
                    <a:pt x="1288415" y="173266"/>
                  </a:lnTo>
                  <a:lnTo>
                    <a:pt x="1288669" y="173126"/>
                  </a:lnTo>
                  <a:lnTo>
                    <a:pt x="1288935" y="172974"/>
                  </a:lnTo>
                  <a:lnTo>
                    <a:pt x="1289189" y="172821"/>
                  </a:lnTo>
                  <a:close/>
                </a:path>
                <a:path w="1395095" h="1200784">
                  <a:moveTo>
                    <a:pt x="1338808" y="956627"/>
                  </a:moveTo>
                  <a:lnTo>
                    <a:pt x="1337983" y="956297"/>
                  </a:lnTo>
                  <a:lnTo>
                    <a:pt x="1337183" y="955878"/>
                  </a:lnTo>
                  <a:lnTo>
                    <a:pt x="1336306" y="955763"/>
                  </a:lnTo>
                  <a:lnTo>
                    <a:pt x="1336116" y="955738"/>
                  </a:lnTo>
                  <a:lnTo>
                    <a:pt x="1335786" y="956754"/>
                  </a:lnTo>
                  <a:lnTo>
                    <a:pt x="1335379" y="957605"/>
                  </a:lnTo>
                  <a:lnTo>
                    <a:pt x="1336395" y="957770"/>
                  </a:lnTo>
                  <a:lnTo>
                    <a:pt x="1337208" y="958100"/>
                  </a:lnTo>
                  <a:lnTo>
                    <a:pt x="1338287" y="957961"/>
                  </a:lnTo>
                  <a:lnTo>
                    <a:pt x="1338529" y="957110"/>
                  </a:lnTo>
                  <a:lnTo>
                    <a:pt x="1338808" y="956627"/>
                  </a:lnTo>
                  <a:close/>
                </a:path>
                <a:path w="1395095" h="1200784">
                  <a:moveTo>
                    <a:pt x="1394599" y="532638"/>
                  </a:moveTo>
                  <a:lnTo>
                    <a:pt x="1393469" y="530821"/>
                  </a:lnTo>
                  <a:lnTo>
                    <a:pt x="1392910" y="529907"/>
                  </a:lnTo>
                  <a:lnTo>
                    <a:pt x="1392593" y="530136"/>
                  </a:lnTo>
                  <a:lnTo>
                    <a:pt x="1392250" y="530352"/>
                  </a:lnTo>
                  <a:lnTo>
                    <a:pt x="1391920" y="530567"/>
                  </a:lnTo>
                  <a:lnTo>
                    <a:pt x="1392529" y="531456"/>
                  </a:lnTo>
                  <a:lnTo>
                    <a:pt x="1393139" y="532333"/>
                  </a:lnTo>
                  <a:lnTo>
                    <a:pt x="1393748" y="533222"/>
                  </a:lnTo>
                  <a:lnTo>
                    <a:pt x="1394028" y="533019"/>
                  </a:lnTo>
                  <a:lnTo>
                    <a:pt x="1394599" y="53263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68">
              <a:extLst>
                <a:ext uri="{FF2B5EF4-FFF2-40B4-BE49-F238E27FC236}">
                  <a16:creationId xmlns:a16="http://schemas.microsoft.com/office/drawing/2014/main" id="{64ED25DD-3961-75B2-DD70-885381F457CF}"/>
                </a:ext>
              </a:extLst>
            </p:cNvPr>
            <p:cNvSpPr/>
            <p:nvPr/>
          </p:nvSpPr>
          <p:spPr>
            <a:xfrm>
              <a:off x="3520328" y="3461223"/>
              <a:ext cx="808612" cy="720794"/>
            </a:xfrm>
            <a:custGeom>
              <a:avLst/>
              <a:gdLst/>
              <a:ahLst/>
              <a:cxnLst/>
              <a:rect l="l" t="t" r="r" b="b"/>
              <a:pathLst>
                <a:path w="1039495" h="1054100">
                  <a:moveTo>
                    <a:pt x="4965" y="200837"/>
                  </a:moveTo>
                  <a:lnTo>
                    <a:pt x="3136" y="198602"/>
                  </a:lnTo>
                  <a:lnTo>
                    <a:pt x="1600" y="196761"/>
                  </a:lnTo>
                  <a:lnTo>
                    <a:pt x="0" y="200088"/>
                  </a:lnTo>
                  <a:lnTo>
                    <a:pt x="139" y="201701"/>
                  </a:lnTo>
                  <a:lnTo>
                    <a:pt x="3632" y="201980"/>
                  </a:lnTo>
                  <a:lnTo>
                    <a:pt x="4140" y="201358"/>
                  </a:lnTo>
                  <a:lnTo>
                    <a:pt x="4965" y="200837"/>
                  </a:lnTo>
                  <a:close/>
                </a:path>
                <a:path w="1039495" h="1054100">
                  <a:moveTo>
                    <a:pt x="22390" y="407276"/>
                  </a:moveTo>
                  <a:lnTo>
                    <a:pt x="21628" y="405650"/>
                  </a:lnTo>
                  <a:lnTo>
                    <a:pt x="19545" y="406082"/>
                  </a:lnTo>
                  <a:lnTo>
                    <a:pt x="17424" y="406412"/>
                  </a:lnTo>
                  <a:lnTo>
                    <a:pt x="15735" y="410184"/>
                  </a:lnTo>
                  <a:lnTo>
                    <a:pt x="18770" y="408838"/>
                  </a:lnTo>
                  <a:lnTo>
                    <a:pt x="22390" y="407276"/>
                  </a:lnTo>
                  <a:close/>
                </a:path>
                <a:path w="1039495" h="1054100">
                  <a:moveTo>
                    <a:pt x="25641" y="552183"/>
                  </a:moveTo>
                  <a:lnTo>
                    <a:pt x="22199" y="550875"/>
                  </a:lnTo>
                  <a:lnTo>
                    <a:pt x="22834" y="555980"/>
                  </a:lnTo>
                  <a:lnTo>
                    <a:pt x="23520" y="555891"/>
                  </a:lnTo>
                  <a:lnTo>
                    <a:pt x="24892" y="555701"/>
                  </a:lnTo>
                  <a:lnTo>
                    <a:pt x="25374" y="553923"/>
                  </a:lnTo>
                  <a:lnTo>
                    <a:pt x="25641" y="552183"/>
                  </a:lnTo>
                  <a:close/>
                </a:path>
                <a:path w="1039495" h="1054100">
                  <a:moveTo>
                    <a:pt x="25806" y="632282"/>
                  </a:moveTo>
                  <a:lnTo>
                    <a:pt x="24980" y="627989"/>
                  </a:lnTo>
                  <a:lnTo>
                    <a:pt x="23253" y="630123"/>
                  </a:lnTo>
                  <a:lnTo>
                    <a:pt x="22161" y="631431"/>
                  </a:lnTo>
                  <a:lnTo>
                    <a:pt x="21094" y="632764"/>
                  </a:lnTo>
                  <a:lnTo>
                    <a:pt x="24041" y="633018"/>
                  </a:lnTo>
                  <a:lnTo>
                    <a:pt x="25806" y="632282"/>
                  </a:lnTo>
                  <a:close/>
                </a:path>
                <a:path w="1039495" h="1054100">
                  <a:moveTo>
                    <a:pt x="91274" y="204927"/>
                  </a:moveTo>
                  <a:lnTo>
                    <a:pt x="91109" y="203403"/>
                  </a:lnTo>
                  <a:lnTo>
                    <a:pt x="89865" y="203327"/>
                  </a:lnTo>
                  <a:lnTo>
                    <a:pt x="88709" y="203377"/>
                  </a:lnTo>
                  <a:lnTo>
                    <a:pt x="87553" y="203415"/>
                  </a:lnTo>
                  <a:lnTo>
                    <a:pt x="87604" y="204177"/>
                  </a:lnTo>
                  <a:lnTo>
                    <a:pt x="87668" y="204914"/>
                  </a:lnTo>
                  <a:lnTo>
                    <a:pt x="87706" y="205651"/>
                  </a:lnTo>
                  <a:lnTo>
                    <a:pt x="88874" y="205447"/>
                  </a:lnTo>
                  <a:lnTo>
                    <a:pt x="90043" y="205282"/>
                  </a:lnTo>
                  <a:lnTo>
                    <a:pt x="91186" y="204939"/>
                  </a:lnTo>
                  <a:close/>
                </a:path>
                <a:path w="1039495" h="1054100">
                  <a:moveTo>
                    <a:pt x="91427" y="856792"/>
                  </a:moveTo>
                  <a:lnTo>
                    <a:pt x="90982" y="855916"/>
                  </a:lnTo>
                  <a:lnTo>
                    <a:pt x="90817" y="855129"/>
                  </a:lnTo>
                  <a:lnTo>
                    <a:pt x="90335" y="855370"/>
                  </a:lnTo>
                  <a:lnTo>
                    <a:pt x="89369" y="855789"/>
                  </a:lnTo>
                  <a:lnTo>
                    <a:pt x="88900" y="856551"/>
                  </a:lnTo>
                  <a:lnTo>
                    <a:pt x="88176" y="857250"/>
                  </a:lnTo>
                  <a:lnTo>
                    <a:pt x="87972" y="858456"/>
                  </a:lnTo>
                  <a:lnTo>
                    <a:pt x="88988" y="859040"/>
                  </a:lnTo>
                  <a:lnTo>
                    <a:pt x="89509" y="859523"/>
                  </a:lnTo>
                  <a:lnTo>
                    <a:pt x="90093" y="858837"/>
                  </a:lnTo>
                  <a:lnTo>
                    <a:pt x="90932" y="858240"/>
                  </a:lnTo>
                  <a:lnTo>
                    <a:pt x="91427" y="856792"/>
                  </a:lnTo>
                  <a:close/>
                </a:path>
                <a:path w="1039495" h="1054100">
                  <a:moveTo>
                    <a:pt x="96812" y="62153"/>
                  </a:moveTo>
                  <a:lnTo>
                    <a:pt x="96062" y="60807"/>
                  </a:lnTo>
                  <a:lnTo>
                    <a:pt x="95288" y="59499"/>
                  </a:lnTo>
                  <a:lnTo>
                    <a:pt x="94526" y="58191"/>
                  </a:lnTo>
                  <a:lnTo>
                    <a:pt x="94183" y="58318"/>
                  </a:lnTo>
                  <a:lnTo>
                    <a:pt x="93472" y="58648"/>
                  </a:lnTo>
                  <a:lnTo>
                    <a:pt x="95021" y="63017"/>
                  </a:lnTo>
                  <a:lnTo>
                    <a:pt x="96215" y="62445"/>
                  </a:lnTo>
                  <a:lnTo>
                    <a:pt x="96812" y="62153"/>
                  </a:lnTo>
                  <a:close/>
                </a:path>
                <a:path w="1039495" h="1054100">
                  <a:moveTo>
                    <a:pt x="104241" y="233807"/>
                  </a:moveTo>
                  <a:lnTo>
                    <a:pt x="100698" y="230047"/>
                  </a:lnTo>
                  <a:lnTo>
                    <a:pt x="100241" y="231698"/>
                  </a:lnTo>
                  <a:lnTo>
                    <a:pt x="99872" y="232816"/>
                  </a:lnTo>
                  <a:lnTo>
                    <a:pt x="99314" y="235153"/>
                  </a:lnTo>
                  <a:lnTo>
                    <a:pt x="99136" y="236372"/>
                  </a:lnTo>
                  <a:lnTo>
                    <a:pt x="98920" y="237566"/>
                  </a:lnTo>
                  <a:lnTo>
                    <a:pt x="100406" y="237832"/>
                  </a:lnTo>
                  <a:lnTo>
                    <a:pt x="100088" y="235356"/>
                  </a:lnTo>
                  <a:lnTo>
                    <a:pt x="104241" y="233807"/>
                  </a:lnTo>
                  <a:close/>
                </a:path>
                <a:path w="1039495" h="1054100">
                  <a:moveTo>
                    <a:pt x="129400" y="410730"/>
                  </a:moveTo>
                  <a:lnTo>
                    <a:pt x="126047" y="410552"/>
                  </a:lnTo>
                  <a:lnTo>
                    <a:pt x="124294" y="411746"/>
                  </a:lnTo>
                  <a:lnTo>
                    <a:pt x="124091" y="415023"/>
                  </a:lnTo>
                  <a:lnTo>
                    <a:pt x="126276" y="414324"/>
                  </a:lnTo>
                  <a:lnTo>
                    <a:pt x="128739" y="413994"/>
                  </a:lnTo>
                  <a:lnTo>
                    <a:pt x="129400" y="410730"/>
                  </a:lnTo>
                  <a:close/>
                </a:path>
                <a:path w="1039495" h="1054100">
                  <a:moveTo>
                    <a:pt x="130517" y="684809"/>
                  </a:moveTo>
                  <a:lnTo>
                    <a:pt x="129832" y="684225"/>
                  </a:lnTo>
                  <a:lnTo>
                    <a:pt x="129184" y="683552"/>
                  </a:lnTo>
                  <a:lnTo>
                    <a:pt x="128409" y="683133"/>
                  </a:lnTo>
                  <a:lnTo>
                    <a:pt x="128244" y="683018"/>
                  </a:lnTo>
                  <a:lnTo>
                    <a:pt x="127622" y="683793"/>
                  </a:lnTo>
                  <a:lnTo>
                    <a:pt x="126885" y="684441"/>
                  </a:lnTo>
                  <a:lnTo>
                    <a:pt x="127876" y="685088"/>
                  </a:lnTo>
                  <a:lnTo>
                    <a:pt x="128612" y="685660"/>
                  </a:lnTo>
                  <a:lnTo>
                    <a:pt x="129616" y="686079"/>
                  </a:lnTo>
                  <a:lnTo>
                    <a:pt x="130149" y="685228"/>
                  </a:lnTo>
                  <a:lnTo>
                    <a:pt x="130517" y="684809"/>
                  </a:lnTo>
                  <a:close/>
                </a:path>
                <a:path w="1039495" h="1054100">
                  <a:moveTo>
                    <a:pt x="144437" y="644639"/>
                  </a:moveTo>
                  <a:lnTo>
                    <a:pt x="142074" y="643966"/>
                  </a:lnTo>
                  <a:lnTo>
                    <a:pt x="140157" y="643369"/>
                  </a:lnTo>
                  <a:lnTo>
                    <a:pt x="137109" y="642467"/>
                  </a:lnTo>
                  <a:lnTo>
                    <a:pt x="141503" y="646137"/>
                  </a:lnTo>
                  <a:lnTo>
                    <a:pt x="144437" y="644639"/>
                  </a:lnTo>
                  <a:close/>
                </a:path>
                <a:path w="1039495" h="1054100">
                  <a:moveTo>
                    <a:pt x="147599" y="469455"/>
                  </a:moveTo>
                  <a:lnTo>
                    <a:pt x="147307" y="468223"/>
                  </a:lnTo>
                  <a:lnTo>
                    <a:pt x="146570" y="467474"/>
                  </a:lnTo>
                  <a:lnTo>
                    <a:pt x="146050" y="466648"/>
                  </a:lnTo>
                  <a:lnTo>
                    <a:pt x="145465" y="467093"/>
                  </a:lnTo>
                  <a:lnTo>
                    <a:pt x="144335" y="467550"/>
                  </a:lnTo>
                  <a:lnTo>
                    <a:pt x="144360" y="467956"/>
                  </a:lnTo>
                  <a:lnTo>
                    <a:pt x="144373" y="468795"/>
                  </a:lnTo>
                  <a:lnTo>
                    <a:pt x="144995" y="469633"/>
                  </a:lnTo>
                  <a:lnTo>
                    <a:pt x="145554" y="470928"/>
                  </a:lnTo>
                  <a:lnTo>
                    <a:pt x="146507" y="470077"/>
                  </a:lnTo>
                  <a:lnTo>
                    <a:pt x="147599" y="469455"/>
                  </a:lnTo>
                  <a:close/>
                </a:path>
                <a:path w="1039495" h="1054100">
                  <a:moveTo>
                    <a:pt x="152171" y="425704"/>
                  </a:moveTo>
                  <a:lnTo>
                    <a:pt x="151638" y="422389"/>
                  </a:lnTo>
                  <a:lnTo>
                    <a:pt x="150533" y="423176"/>
                  </a:lnTo>
                  <a:lnTo>
                    <a:pt x="148336" y="424789"/>
                  </a:lnTo>
                  <a:lnTo>
                    <a:pt x="149136" y="426034"/>
                  </a:lnTo>
                  <a:lnTo>
                    <a:pt x="150799" y="426110"/>
                  </a:lnTo>
                  <a:lnTo>
                    <a:pt x="152171" y="425704"/>
                  </a:lnTo>
                  <a:close/>
                </a:path>
                <a:path w="1039495" h="1054100">
                  <a:moveTo>
                    <a:pt x="152196" y="226009"/>
                  </a:moveTo>
                  <a:lnTo>
                    <a:pt x="148932" y="223113"/>
                  </a:lnTo>
                  <a:lnTo>
                    <a:pt x="148336" y="224497"/>
                  </a:lnTo>
                  <a:lnTo>
                    <a:pt x="147167" y="227317"/>
                  </a:lnTo>
                  <a:lnTo>
                    <a:pt x="149225" y="226771"/>
                  </a:lnTo>
                  <a:lnTo>
                    <a:pt x="150355" y="226491"/>
                  </a:lnTo>
                  <a:lnTo>
                    <a:pt x="152196" y="226009"/>
                  </a:lnTo>
                  <a:close/>
                </a:path>
                <a:path w="1039495" h="1054100">
                  <a:moveTo>
                    <a:pt x="184251" y="692391"/>
                  </a:moveTo>
                  <a:lnTo>
                    <a:pt x="182854" y="691654"/>
                  </a:lnTo>
                  <a:lnTo>
                    <a:pt x="179806" y="691692"/>
                  </a:lnTo>
                  <a:lnTo>
                    <a:pt x="179920" y="694563"/>
                  </a:lnTo>
                  <a:lnTo>
                    <a:pt x="181000" y="695680"/>
                  </a:lnTo>
                  <a:lnTo>
                    <a:pt x="183629" y="695477"/>
                  </a:lnTo>
                  <a:lnTo>
                    <a:pt x="184251" y="692391"/>
                  </a:lnTo>
                  <a:close/>
                </a:path>
                <a:path w="1039495" h="1054100">
                  <a:moveTo>
                    <a:pt x="200025" y="2197"/>
                  </a:moveTo>
                  <a:lnTo>
                    <a:pt x="199351" y="825"/>
                  </a:lnTo>
                  <a:lnTo>
                    <a:pt x="198386" y="1066"/>
                  </a:lnTo>
                  <a:lnTo>
                    <a:pt x="197535" y="1460"/>
                  </a:lnTo>
                  <a:lnTo>
                    <a:pt x="196443" y="1917"/>
                  </a:lnTo>
                  <a:lnTo>
                    <a:pt x="196938" y="2743"/>
                  </a:lnTo>
                  <a:lnTo>
                    <a:pt x="197396" y="3632"/>
                  </a:lnTo>
                  <a:lnTo>
                    <a:pt x="198348" y="3276"/>
                  </a:lnTo>
                  <a:lnTo>
                    <a:pt x="199186" y="2832"/>
                  </a:lnTo>
                  <a:lnTo>
                    <a:pt x="200025" y="2197"/>
                  </a:lnTo>
                  <a:close/>
                </a:path>
                <a:path w="1039495" h="1054100">
                  <a:moveTo>
                    <a:pt x="203111" y="460883"/>
                  </a:moveTo>
                  <a:lnTo>
                    <a:pt x="202946" y="459346"/>
                  </a:lnTo>
                  <a:lnTo>
                    <a:pt x="201853" y="457923"/>
                  </a:lnTo>
                  <a:lnTo>
                    <a:pt x="200228" y="457708"/>
                  </a:lnTo>
                  <a:lnTo>
                    <a:pt x="199237" y="458952"/>
                  </a:lnTo>
                  <a:lnTo>
                    <a:pt x="197802" y="459981"/>
                  </a:lnTo>
                  <a:lnTo>
                    <a:pt x="199110" y="460997"/>
                  </a:lnTo>
                  <a:lnTo>
                    <a:pt x="199948" y="462191"/>
                  </a:lnTo>
                  <a:lnTo>
                    <a:pt x="201599" y="462216"/>
                  </a:lnTo>
                  <a:lnTo>
                    <a:pt x="203111" y="460883"/>
                  </a:lnTo>
                  <a:close/>
                </a:path>
                <a:path w="1039495" h="1054100">
                  <a:moveTo>
                    <a:pt x="205244" y="301840"/>
                  </a:moveTo>
                  <a:lnTo>
                    <a:pt x="205003" y="301650"/>
                  </a:lnTo>
                  <a:lnTo>
                    <a:pt x="199339" y="302971"/>
                  </a:lnTo>
                  <a:lnTo>
                    <a:pt x="201142" y="304406"/>
                  </a:lnTo>
                  <a:lnTo>
                    <a:pt x="204203" y="306806"/>
                  </a:lnTo>
                  <a:lnTo>
                    <a:pt x="205244" y="301840"/>
                  </a:lnTo>
                  <a:close/>
                </a:path>
                <a:path w="1039495" h="1054100">
                  <a:moveTo>
                    <a:pt x="239255" y="508876"/>
                  </a:moveTo>
                  <a:lnTo>
                    <a:pt x="239077" y="508177"/>
                  </a:lnTo>
                  <a:lnTo>
                    <a:pt x="238861" y="507453"/>
                  </a:lnTo>
                  <a:lnTo>
                    <a:pt x="238683" y="506768"/>
                  </a:lnTo>
                  <a:lnTo>
                    <a:pt x="237515" y="507085"/>
                  </a:lnTo>
                  <a:lnTo>
                    <a:pt x="236334" y="507377"/>
                  </a:lnTo>
                  <a:lnTo>
                    <a:pt x="235165" y="507695"/>
                  </a:lnTo>
                  <a:lnTo>
                    <a:pt x="235381" y="508457"/>
                  </a:lnTo>
                  <a:lnTo>
                    <a:pt x="235623" y="509219"/>
                  </a:lnTo>
                  <a:lnTo>
                    <a:pt x="235839" y="509993"/>
                  </a:lnTo>
                  <a:lnTo>
                    <a:pt x="239255" y="508876"/>
                  </a:lnTo>
                  <a:close/>
                </a:path>
                <a:path w="1039495" h="1054100">
                  <a:moveTo>
                    <a:pt x="260896" y="772604"/>
                  </a:moveTo>
                  <a:lnTo>
                    <a:pt x="259486" y="772426"/>
                  </a:lnTo>
                  <a:lnTo>
                    <a:pt x="258152" y="772261"/>
                  </a:lnTo>
                  <a:lnTo>
                    <a:pt x="255879" y="771994"/>
                  </a:lnTo>
                  <a:lnTo>
                    <a:pt x="257441" y="774573"/>
                  </a:lnTo>
                  <a:lnTo>
                    <a:pt x="258622" y="775169"/>
                  </a:lnTo>
                  <a:lnTo>
                    <a:pt x="260375" y="774001"/>
                  </a:lnTo>
                  <a:lnTo>
                    <a:pt x="260629" y="773823"/>
                  </a:lnTo>
                  <a:lnTo>
                    <a:pt x="260654" y="773264"/>
                  </a:lnTo>
                  <a:lnTo>
                    <a:pt x="260896" y="772604"/>
                  </a:lnTo>
                  <a:close/>
                </a:path>
                <a:path w="1039495" h="1054100">
                  <a:moveTo>
                    <a:pt x="272859" y="895756"/>
                  </a:moveTo>
                  <a:lnTo>
                    <a:pt x="272491" y="895235"/>
                  </a:lnTo>
                  <a:lnTo>
                    <a:pt x="272186" y="894575"/>
                  </a:lnTo>
                  <a:lnTo>
                    <a:pt x="269608" y="896391"/>
                  </a:lnTo>
                  <a:lnTo>
                    <a:pt x="268351" y="897267"/>
                  </a:lnTo>
                  <a:lnTo>
                    <a:pt x="268757" y="897763"/>
                  </a:lnTo>
                  <a:lnTo>
                    <a:pt x="269582" y="898740"/>
                  </a:lnTo>
                  <a:lnTo>
                    <a:pt x="270675" y="897788"/>
                  </a:lnTo>
                  <a:lnTo>
                    <a:pt x="271741" y="896823"/>
                  </a:lnTo>
                  <a:lnTo>
                    <a:pt x="272859" y="895756"/>
                  </a:lnTo>
                  <a:close/>
                </a:path>
                <a:path w="1039495" h="1054100">
                  <a:moveTo>
                    <a:pt x="277317" y="120370"/>
                  </a:moveTo>
                  <a:lnTo>
                    <a:pt x="276745" y="114795"/>
                  </a:lnTo>
                  <a:lnTo>
                    <a:pt x="274891" y="117373"/>
                  </a:lnTo>
                  <a:lnTo>
                    <a:pt x="274548" y="118681"/>
                  </a:lnTo>
                  <a:lnTo>
                    <a:pt x="277317" y="120370"/>
                  </a:lnTo>
                  <a:close/>
                </a:path>
                <a:path w="1039495" h="1054100">
                  <a:moveTo>
                    <a:pt x="280784" y="2768"/>
                  </a:moveTo>
                  <a:lnTo>
                    <a:pt x="280441" y="0"/>
                  </a:lnTo>
                  <a:lnTo>
                    <a:pt x="277609" y="254"/>
                  </a:lnTo>
                  <a:lnTo>
                    <a:pt x="276999" y="1765"/>
                  </a:lnTo>
                  <a:lnTo>
                    <a:pt x="276860" y="4406"/>
                  </a:lnTo>
                  <a:lnTo>
                    <a:pt x="279438" y="3695"/>
                  </a:lnTo>
                  <a:lnTo>
                    <a:pt x="280784" y="2768"/>
                  </a:lnTo>
                  <a:close/>
                </a:path>
                <a:path w="1039495" h="1054100">
                  <a:moveTo>
                    <a:pt x="303733" y="866127"/>
                  </a:moveTo>
                  <a:lnTo>
                    <a:pt x="302958" y="864527"/>
                  </a:lnTo>
                  <a:lnTo>
                    <a:pt x="300443" y="863879"/>
                  </a:lnTo>
                  <a:lnTo>
                    <a:pt x="301282" y="865441"/>
                  </a:lnTo>
                  <a:lnTo>
                    <a:pt x="302907" y="868616"/>
                  </a:lnTo>
                  <a:lnTo>
                    <a:pt x="303733" y="866127"/>
                  </a:lnTo>
                  <a:close/>
                </a:path>
                <a:path w="1039495" h="1054100">
                  <a:moveTo>
                    <a:pt x="310375" y="376745"/>
                  </a:moveTo>
                  <a:lnTo>
                    <a:pt x="306336" y="377837"/>
                  </a:lnTo>
                  <a:lnTo>
                    <a:pt x="307949" y="379234"/>
                  </a:lnTo>
                  <a:lnTo>
                    <a:pt x="309156" y="380301"/>
                  </a:lnTo>
                  <a:lnTo>
                    <a:pt x="310362" y="381342"/>
                  </a:lnTo>
                  <a:lnTo>
                    <a:pt x="310375" y="376745"/>
                  </a:lnTo>
                  <a:close/>
                </a:path>
                <a:path w="1039495" h="1054100">
                  <a:moveTo>
                    <a:pt x="330301" y="677430"/>
                  </a:moveTo>
                  <a:lnTo>
                    <a:pt x="329831" y="677113"/>
                  </a:lnTo>
                  <a:lnTo>
                    <a:pt x="329412" y="676617"/>
                  </a:lnTo>
                  <a:lnTo>
                    <a:pt x="328256" y="676465"/>
                  </a:lnTo>
                  <a:lnTo>
                    <a:pt x="327558" y="676719"/>
                  </a:lnTo>
                  <a:lnTo>
                    <a:pt x="326885" y="676833"/>
                  </a:lnTo>
                  <a:lnTo>
                    <a:pt x="327787" y="677481"/>
                  </a:lnTo>
                  <a:lnTo>
                    <a:pt x="328701" y="678129"/>
                  </a:lnTo>
                  <a:lnTo>
                    <a:pt x="329615" y="678789"/>
                  </a:lnTo>
                  <a:lnTo>
                    <a:pt x="329857" y="678332"/>
                  </a:lnTo>
                  <a:lnTo>
                    <a:pt x="330301" y="677430"/>
                  </a:lnTo>
                  <a:close/>
                </a:path>
                <a:path w="1039495" h="1054100">
                  <a:moveTo>
                    <a:pt x="357022" y="454812"/>
                  </a:moveTo>
                  <a:lnTo>
                    <a:pt x="351243" y="454126"/>
                  </a:lnTo>
                  <a:lnTo>
                    <a:pt x="352780" y="456526"/>
                  </a:lnTo>
                  <a:lnTo>
                    <a:pt x="354469" y="457923"/>
                  </a:lnTo>
                  <a:lnTo>
                    <a:pt x="357022" y="454812"/>
                  </a:lnTo>
                  <a:close/>
                </a:path>
                <a:path w="1039495" h="1054100">
                  <a:moveTo>
                    <a:pt x="375831" y="445096"/>
                  </a:moveTo>
                  <a:lnTo>
                    <a:pt x="375754" y="444779"/>
                  </a:lnTo>
                  <a:lnTo>
                    <a:pt x="374332" y="444182"/>
                  </a:lnTo>
                  <a:lnTo>
                    <a:pt x="372999" y="443661"/>
                  </a:lnTo>
                  <a:lnTo>
                    <a:pt x="371449" y="443052"/>
                  </a:lnTo>
                  <a:lnTo>
                    <a:pt x="371525" y="446786"/>
                  </a:lnTo>
                  <a:lnTo>
                    <a:pt x="373748" y="445795"/>
                  </a:lnTo>
                  <a:lnTo>
                    <a:pt x="375437" y="445782"/>
                  </a:lnTo>
                  <a:lnTo>
                    <a:pt x="375577" y="445604"/>
                  </a:lnTo>
                  <a:lnTo>
                    <a:pt x="375754" y="445452"/>
                  </a:lnTo>
                  <a:lnTo>
                    <a:pt x="375805" y="445274"/>
                  </a:lnTo>
                  <a:lnTo>
                    <a:pt x="375831" y="445096"/>
                  </a:lnTo>
                  <a:close/>
                </a:path>
                <a:path w="1039495" h="1054100">
                  <a:moveTo>
                    <a:pt x="384022" y="511619"/>
                  </a:moveTo>
                  <a:lnTo>
                    <a:pt x="381444" y="512648"/>
                  </a:lnTo>
                  <a:lnTo>
                    <a:pt x="380936" y="514184"/>
                  </a:lnTo>
                  <a:lnTo>
                    <a:pt x="382612" y="517575"/>
                  </a:lnTo>
                  <a:lnTo>
                    <a:pt x="384022" y="511619"/>
                  </a:lnTo>
                  <a:close/>
                </a:path>
                <a:path w="1039495" h="1054100">
                  <a:moveTo>
                    <a:pt x="385826" y="1048740"/>
                  </a:moveTo>
                  <a:lnTo>
                    <a:pt x="385368" y="1048588"/>
                  </a:lnTo>
                  <a:lnTo>
                    <a:pt x="384467" y="1048258"/>
                  </a:lnTo>
                  <a:lnTo>
                    <a:pt x="383336" y="1049515"/>
                  </a:lnTo>
                  <a:lnTo>
                    <a:pt x="382143" y="1050785"/>
                  </a:lnTo>
                  <a:lnTo>
                    <a:pt x="384390" y="1053528"/>
                  </a:lnTo>
                  <a:lnTo>
                    <a:pt x="385013" y="1051394"/>
                  </a:lnTo>
                  <a:lnTo>
                    <a:pt x="385419" y="1050086"/>
                  </a:lnTo>
                  <a:lnTo>
                    <a:pt x="385826" y="1048740"/>
                  </a:lnTo>
                  <a:close/>
                </a:path>
                <a:path w="1039495" h="1054100">
                  <a:moveTo>
                    <a:pt x="416610" y="239522"/>
                  </a:moveTo>
                  <a:lnTo>
                    <a:pt x="415175" y="238683"/>
                  </a:lnTo>
                  <a:lnTo>
                    <a:pt x="413600" y="238023"/>
                  </a:lnTo>
                  <a:lnTo>
                    <a:pt x="413410" y="237921"/>
                  </a:lnTo>
                  <a:lnTo>
                    <a:pt x="413004" y="238328"/>
                  </a:lnTo>
                  <a:lnTo>
                    <a:pt x="412369" y="238734"/>
                  </a:lnTo>
                  <a:lnTo>
                    <a:pt x="413105" y="239864"/>
                  </a:lnTo>
                  <a:lnTo>
                    <a:pt x="413842" y="240969"/>
                  </a:lnTo>
                  <a:lnTo>
                    <a:pt x="415010" y="242773"/>
                  </a:lnTo>
                  <a:lnTo>
                    <a:pt x="416610" y="239522"/>
                  </a:lnTo>
                  <a:close/>
                </a:path>
                <a:path w="1039495" h="1054100">
                  <a:moveTo>
                    <a:pt x="417080" y="764095"/>
                  </a:moveTo>
                  <a:lnTo>
                    <a:pt x="415353" y="760310"/>
                  </a:lnTo>
                  <a:lnTo>
                    <a:pt x="414858" y="760590"/>
                  </a:lnTo>
                  <a:lnTo>
                    <a:pt x="413854" y="761136"/>
                  </a:lnTo>
                  <a:lnTo>
                    <a:pt x="415302" y="763485"/>
                  </a:lnTo>
                  <a:lnTo>
                    <a:pt x="416013" y="764667"/>
                  </a:lnTo>
                  <a:lnTo>
                    <a:pt x="416369" y="764476"/>
                  </a:lnTo>
                  <a:lnTo>
                    <a:pt x="416737" y="764311"/>
                  </a:lnTo>
                  <a:lnTo>
                    <a:pt x="417080" y="764095"/>
                  </a:lnTo>
                  <a:close/>
                </a:path>
                <a:path w="1039495" h="1054100">
                  <a:moveTo>
                    <a:pt x="434555" y="290918"/>
                  </a:moveTo>
                  <a:lnTo>
                    <a:pt x="431863" y="291744"/>
                  </a:lnTo>
                  <a:lnTo>
                    <a:pt x="430364" y="292188"/>
                  </a:lnTo>
                  <a:lnTo>
                    <a:pt x="428548" y="292760"/>
                  </a:lnTo>
                  <a:lnTo>
                    <a:pt x="429742" y="294093"/>
                  </a:lnTo>
                  <a:lnTo>
                    <a:pt x="431800" y="296354"/>
                  </a:lnTo>
                  <a:lnTo>
                    <a:pt x="434555" y="290918"/>
                  </a:lnTo>
                  <a:close/>
                </a:path>
                <a:path w="1039495" h="1054100">
                  <a:moveTo>
                    <a:pt x="435114" y="152527"/>
                  </a:moveTo>
                  <a:lnTo>
                    <a:pt x="434670" y="152374"/>
                  </a:lnTo>
                  <a:lnTo>
                    <a:pt x="434238" y="152234"/>
                  </a:lnTo>
                  <a:lnTo>
                    <a:pt x="433781" y="152120"/>
                  </a:lnTo>
                  <a:lnTo>
                    <a:pt x="433336" y="153555"/>
                  </a:lnTo>
                  <a:lnTo>
                    <a:pt x="432866" y="154990"/>
                  </a:lnTo>
                  <a:lnTo>
                    <a:pt x="432422" y="156451"/>
                  </a:lnTo>
                  <a:lnTo>
                    <a:pt x="432866" y="156540"/>
                  </a:lnTo>
                  <a:lnTo>
                    <a:pt x="433324" y="156654"/>
                  </a:lnTo>
                  <a:lnTo>
                    <a:pt x="433781" y="156743"/>
                  </a:lnTo>
                  <a:lnTo>
                    <a:pt x="435114" y="152527"/>
                  </a:lnTo>
                  <a:close/>
                </a:path>
                <a:path w="1039495" h="1054100">
                  <a:moveTo>
                    <a:pt x="438023" y="489966"/>
                  </a:moveTo>
                  <a:lnTo>
                    <a:pt x="436346" y="486867"/>
                  </a:lnTo>
                  <a:lnTo>
                    <a:pt x="435508" y="488975"/>
                  </a:lnTo>
                  <a:lnTo>
                    <a:pt x="434416" y="491642"/>
                  </a:lnTo>
                  <a:lnTo>
                    <a:pt x="434784" y="491883"/>
                  </a:lnTo>
                  <a:lnTo>
                    <a:pt x="435152" y="492163"/>
                  </a:lnTo>
                  <a:lnTo>
                    <a:pt x="435521" y="492417"/>
                  </a:lnTo>
                  <a:lnTo>
                    <a:pt x="437311" y="491363"/>
                  </a:lnTo>
                  <a:lnTo>
                    <a:pt x="438023" y="489966"/>
                  </a:lnTo>
                  <a:close/>
                </a:path>
                <a:path w="1039495" h="1054100">
                  <a:moveTo>
                    <a:pt x="440613" y="138633"/>
                  </a:moveTo>
                  <a:lnTo>
                    <a:pt x="439547" y="138391"/>
                  </a:lnTo>
                  <a:lnTo>
                    <a:pt x="439013" y="138315"/>
                  </a:lnTo>
                  <a:lnTo>
                    <a:pt x="438391" y="140538"/>
                  </a:lnTo>
                  <a:lnTo>
                    <a:pt x="438086" y="141668"/>
                  </a:lnTo>
                  <a:lnTo>
                    <a:pt x="439508" y="141859"/>
                  </a:lnTo>
                  <a:lnTo>
                    <a:pt x="440207" y="141973"/>
                  </a:lnTo>
                  <a:lnTo>
                    <a:pt x="440347" y="140868"/>
                  </a:lnTo>
                  <a:lnTo>
                    <a:pt x="440486" y="139738"/>
                  </a:lnTo>
                  <a:lnTo>
                    <a:pt x="440613" y="138633"/>
                  </a:lnTo>
                  <a:close/>
                </a:path>
                <a:path w="1039495" h="1054100">
                  <a:moveTo>
                    <a:pt x="448322" y="526923"/>
                  </a:moveTo>
                  <a:lnTo>
                    <a:pt x="447154" y="528523"/>
                  </a:lnTo>
                  <a:lnTo>
                    <a:pt x="444931" y="529869"/>
                  </a:lnTo>
                  <a:lnTo>
                    <a:pt x="446963" y="532384"/>
                  </a:lnTo>
                  <a:lnTo>
                    <a:pt x="447395" y="530555"/>
                  </a:lnTo>
                  <a:lnTo>
                    <a:pt x="448322" y="526923"/>
                  </a:lnTo>
                  <a:close/>
                </a:path>
                <a:path w="1039495" h="1054100">
                  <a:moveTo>
                    <a:pt x="464413" y="856856"/>
                  </a:moveTo>
                  <a:lnTo>
                    <a:pt x="462572" y="856627"/>
                  </a:lnTo>
                  <a:lnTo>
                    <a:pt x="461124" y="856449"/>
                  </a:lnTo>
                  <a:lnTo>
                    <a:pt x="459663" y="856272"/>
                  </a:lnTo>
                  <a:lnTo>
                    <a:pt x="459600" y="856729"/>
                  </a:lnTo>
                  <a:lnTo>
                    <a:pt x="459536" y="857186"/>
                  </a:lnTo>
                  <a:lnTo>
                    <a:pt x="459460" y="857643"/>
                  </a:lnTo>
                  <a:lnTo>
                    <a:pt x="460756" y="857935"/>
                  </a:lnTo>
                  <a:lnTo>
                    <a:pt x="462038" y="858304"/>
                  </a:lnTo>
                  <a:lnTo>
                    <a:pt x="463359" y="858469"/>
                  </a:lnTo>
                  <a:lnTo>
                    <a:pt x="463588" y="858481"/>
                  </a:lnTo>
                  <a:lnTo>
                    <a:pt x="463905" y="857643"/>
                  </a:lnTo>
                  <a:lnTo>
                    <a:pt x="464413" y="856856"/>
                  </a:lnTo>
                  <a:close/>
                </a:path>
                <a:path w="1039495" h="1054100">
                  <a:moveTo>
                    <a:pt x="490664" y="614565"/>
                  </a:moveTo>
                  <a:lnTo>
                    <a:pt x="490423" y="613333"/>
                  </a:lnTo>
                  <a:lnTo>
                    <a:pt x="489115" y="613181"/>
                  </a:lnTo>
                  <a:lnTo>
                    <a:pt x="487895" y="613194"/>
                  </a:lnTo>
                  <a:lnTo>
                    <a:pt x="485559" y="613143"/>
                  </a:lnTo>
                  <a:lnTo>
                    <a:pt x="487680" y="615873"/>
                  </a:lnTo>
                  <a:lnTo>
                    <a:pt x="488975" y="616331"/>
                  </a:lnTo>
                  <a:lnTo>
                    <a:pt x="490410" y="614819"/>
                  </a:lnTo>
                  <a:lnTo>
                    <a:pt x="490664" y="614565"/>
                  </a:lnTo>
                  <a:close/>
                </a:path>
                <a:path w="1039495" h="1054100">
                  <a:moveTo>
                    <a:pt x="523138" y="687501"/>
                  </a:moveTo>
                  <a:lnTo>
                    <a:pt x="522566" y="686612"/>
                  </a:lnTo>
                  <a:lnTo>
                    <a:pt x="521601" y="686015"/>
                  </a:lnTo>
                  <a:lnTo>
                    <a:pt x="520750" y="686600"/>
                  </a:lnTo>
                  <a:lnTo>
                    <a:pt x="519518" y="687019"/>
                  </a:lnTo>
                  <a:lnTo>
                    <a:pt x="520471" y="688187"/>
                  </a:lnTo>
                  <a:lnTo>
                    <a:pt x="520954" y="688962"/>
                  </a:lnTo>
                  <a:lnTo>
                    <a:pt x="521639" y="689419"/>
                  </a:lnTo>
                  <a:lnTo>
                    <a:pt x="521804" y="689559"/>
                  </a:lnTo>
                  <a:lnTo>
                    <a:pt x="523138" y="688606"/>
                  </a:lnTo>
                  <a:lnTo>
                    <a:pt x="523138" y="687501"/>
                  </a:lnTo>
                  <a:close/>
                </a:path>
                <a:path w="1039495" h="1054100">
                  <a:moveTo>
                    <a:pt x="523163" y="894130"/>
                  </a:moveTo>
                  <a:lnTo>
                    <a:pt x="521868" y="888822"/>
                  </a:lnTo>
                  <a:lnTo>
                    <a:pt x="520230" y="892429"/>
                  </a:lnTo>
                  <a:lnTo>
                    <a:pt x="523163" y="894130"/>
                  </a:lnTo>
                  <a:close/>
                </a:path>
                <a:path w="1039495" h="1054100">
                  <a:moveTo>
                    <a:pt x="550710" y="334657"/>
                  </a:moveTo>
                  <a:lnTo>
                    <a:pt x="550595" y="334352"/>
                  </a:lnTo>
                  <a:lnTo>
                    <a:pt x="550379" y="333527"/>
                  </a:lnTo>
                  <a:lnTo>
                    <a:pt x="549668" y="332854"/>
                  </a:lnTo>
                  <a:lnTo>
                    <a:pt x="548792" y="331597"/>
                  </a:lnTo>
                  <a:lnTo>
                    <a:pt x="548081" y="332638"/>
                  </a:lnTo>
                  <a:lnTo>
                    <a:pt x="547243" y="333400"/>
                  </a:lnTo>
                  <a:lnTo>
                    <a:pt x="547382" y="333717"/>
                  </a:lnTo>
                  <a:lnTo>
                    <a:pt x="547725" y="334505"/>
                  </a:lnTo>
                  <a:lnTo>
                    <a:pt x="548474" y="335191"/>
                  </a:lnTo>
                  <a:lnTo>
                    <a:pt x="549211" y="335686"/>
                  </a:lnTo>
                  <a:lnTo>
                    <a:pt x="549338" y="335788"/>
                  </a:lnTo>
                  <a:lnTo>
                    <a:pt x="550710" y="334657"/>
                  </a:lnTo>
                  <a:close/>
                </a:path>
                <a:path w="1039495" h="1054100">
                  <a:moveTo>
                    <a:pt x="552983" y="1024089"/>
                  </a:moveTo>
                  <a:lnTo>
                    <a:pt x="552246" y="1023480"/>
                  </a:lnTo>
                  <a:lnTo>
                    <a:pt x="551522" y="1022426"/>
                  </a:lnTo>
                  <a:lnTo>
                    <a:pt x="549770" y="1022375"/>
                  </a:lnTo>
                  <a:lnTo>
                    <a:pt x="548779" y="1023162"/>
                  </a:lnTo>
                  <a:lnTo>
                    <a:pt x="546874" y="1024013"/>
                  </a:lnTo>
                  <a:lnTo>
                    <a:pt x="548652" y="1025080"/>
                  </a:lnTo>
                  <a:lnTo>
                    <a:pt x="549605" y="1026134"/>
                  </a:lnTo>
                  <a:lnTo>
                    <a:pt x="551370" y="1025982"/>
                  </a:lnTo>
                  <a:lnTo>
                    <a:pt x="552157" y="1024788"/>
                  </a:lnTo>
                  <a:lnTo>
                    <a:pt x="552983" y="1024089"/>
                  </a:lnTo>
                  <a:close/>
                </a:path>
                <a:path w="1039495" h="1054100">
                  <a:moveTo>
                    <a:pt x="567410" y="575525"/>
                  </a:moveTo>
                  <a:lnTo>
                    <a:pt x="566915" y="571766"/>
                  </a:lnTo>
                  <a:lnTo>
                    <a:pt x="563587" y="571703"/>
                  </a:lnTo>
                  <a:lnTo>
                    <a:pt x="565213" y="573316"/>
                  </a:lnTo>
                  <a:lnTo>
                    <a:pt x="567410" y="575525"/>
                  </a:lnTo>
                  <a:close/>
                </a:path>
                <a:path w="1039495" h="1054100">
                  <a:moveTo>
                    <a:pt x="581444" y="1030033"/>
                  </a:moveTo>
                  <a:lnTo>
                    <a:pt x="578396" y="1033132"/>
                  </a:lnTo>
                  <a:lnTo>
                    <a:pt x="576872" y="1034707"/>
                  </a:lnTo>
                  <a:lnTo>
                    <a:pt x="578154" y="1035494"/>
                  </a:lnTo>
                  <a:lnTo>
                    <a:pt x="578942" y="1036015"/>
                  </a:lnTo>
                  <a:lnTo>
                    <a:pt x="580593" y="1037031"/>
                  </a:lnTo>
                  <a:lnTo>
                    <a:pt x="581444" y="1030033"/>
                  </a:lnTo>
                  <a:close/>
                </a:path>
                <a:path w="1039495" h="1054100">
                  <a:moveTo>
                    <a:pt x="607402" y="952271"/>
                  </a:moveTo>
                  <a:lnTo>
                    <a:pt x="607034" y="949045"/>
                  </a:lnTo>
                  <a:lnTo>
                    <a:pt x="605269" y="950353"/>
                  </a:lnTo>
                  <a:lnTo>
                    <a:pt x="602678" y="951014"/>
                  </a:lnTo>
                  <a:lnTo>
                    <a:pt x="602361" y="954455"/>
                  </a:lnTo>
                  <a:lnTo>
                    <a:pt x="605345" y="953274"/>
                  </a:lnTo>
                  <a:lnTo>
                    <a:pt x="607402" y="952271"/>
                  </a:lnTo>
                  <a:close/>
                </a:path>
                <a:path w="1039495" h="1054100">
                  <a:moveTo>
                    <a:pt x="657440" y="512292"/>
                  </a:moveTo>
                  <a:lnTo>
                    <a:pt x="656869" y="511009"/>
                  </a:lnTo>
                  <a:lnTo>
                    <a:pt x="654507" y="511035"/>
                  </a:lnTo>
                  <a:lnTo>
                    <a:pt x="653161" y="512749"/>
                  </a:lnTo>
                  <a:lnTo>
                    <a:pt x="653465" y="514121"/>
                  </a:lnTo>
                  <a:lnTo>
                    <a:pt x="655332" y="515035"/>
                  </a:lnTo>
                  <a:lnTo>
                    <a:pt x="655650" y="515188"/>
                  </a:lnTo>
                  <a:lnTo>
                    <a:pt x="656666" y="514642"/>
                  </a:lnTo>
                  <a:lnTo>
                    <a:pt x="656818" y="514248"/>
                  </a:lnTo>
                  <a:lnTo>
                    <a:pt x="657440" y="512292"/>
                  </a:lnTo>
                  <a:close/>
                </a:path>
                <a:path w="1039495" h="1054100">
                  <a:moveTo>
                    <a:pt x="670191" y="854024"/>
                  </a:moveTo>
                  <a:lnTo>
                    <a:pt x="670039" y="853249"/>
                  </a:lnTo>
                  <a:lnTo>
                    <a:pt x="670064" y="852551"/>
                  </a:lnTo>
                  <a:lnTo>
                    <a:pt x="669645" y="852398"/>
                  </a:lnTo>
                  <a:lnTo>
                    <a:pt x="668794" y="852131"/>
                  </a:lnTo>
                  <a:lnTo>
                    <a:pt x="668185" y="853389"/>
                  </a:lnTo>
                  <a:lnTo>
                    <a:pt x="667600" y="854633"/>
                  </a:lnTo>
                  <a:lnTo>
                    <a:pt x="666991" y="855865"/>
                  </a:lnTo>
                  <a:lnTo>
                    <a:pt x="668083" y="856373"/>
                  </a:lnTo>
                  <a:lnTo>
                    <a:pt x="668616" y="856602"/>
                  </a:lnTo>
                  <a:lnTo>
                    <a:pt x="669086" y="855954"/>
                  </a:lnTo>
                  <a:lnTo>
                    <a:pt x="669683" y="855357"/>
                  </a:lnTo>
                  <a:lnTo>
                    <a:pt x="669963" y="854646"/>
                  </a:lnTo>
                  <a:lnTo>
                    <a:pt x="670191" y="854024"/>
                  </a:lnTo>
                  <a:close/>
                </a:path>
                <a:path w="1039495" h="1054100">
                  <a:moveTo>
                    <a:pt x="697090" y="846607"/>
                  </a:moveTo>
                  <a:lnTo>
                    <a:pt x="691807" y="844232"/>
                  </a:lnTo>
                  <a:lnTo>
                    <a:pt x="692175" y="849185"/>
                  </a:lnTo>
                  <a:lnTo>
                    <a:pt x="693775" y="848334"/>
                  </a:lnTo>
                  <a:lnTo>
                    <a:pt x="697090" y="846607"/>
                  </a:lnTo>
                  <a:close/>
                </a:path>
                <a:path w="1039495" h="1054100">
                  <a:moveTo>
                    <a:pt x="708482" y="426453"/>
                  </a:moveTo>
                  <a:lnTo>
                    <a:pt x="707948" y="426173"/>
                  </a:lnTo>
                  <a:lnTo>
                    <a:pt x="707390" y="425589"/>
                  </a:lnTo>
                  <a:lnTo>
                    <a:pt x="706894" y="425653"/>
                  </a:lnTo>
                  <a:lnTo>
                    <a:pt x="704532" y="425932"/>
                  </a:lnTo>
                  <a:lnTo>
                    <a:pt x="704723" y="427570"/>
                  </a:lnTo>
                  <a:lnTo>
                    <a:pt x="705180" y="430466"/>
                  </a:lnTo>
                  <a:lnTo>
                    <a:pt x="706640" y="428675"/>
                  </a:lnTo>
                  <a:lnTo>
                    <a:pt x="707567" y="427570"/>
                  </a:lnTo>
                  <a:lnTo>
                    <a:pt x="708482" y="426453"/>
                  </a:lnTo>
                  <a:close/>
                </a:path>
                <a:path w="1039495" h="1054100">
                  <a:moveTo>
                    <a:pt x="781316" y="243382"/>
                  </a:moveTo>
                  <a:lnTo>
                    <a:pt x="780834" y="242836"/>
                  </a:lnTo>
                  <a:lnTo>
                    <a:pt x="780465" y="242112"/>
                  </a:lnTo>
                  <a:lnTo>
                    <a:pt x="779856" y="241808"/>
                  </a:lnTo>
                  <a:lnTo>
                    <a:pt x="779602" y="241668"/>
                  </a:lnTo>
                  <a:lnTo>
                    <a:pt x="778903" y="242354"/>
                  </a:lnTo>
                  <a:lnTo>
                    <a:pt x="777900" y="242976"/>
                  </a:lnTo>
                  <a:lnTo>
                    <a:pt x="778802" y="243573"/>
                  </a:lnTo>
                  <a:lnTo>
                    <a:pt x="779348" y="244119"/>
                  </a:lnTo>
                  <a:lnTo>
                    <a:pt x="780364" y="244322"/>
                  </a:lnTo>
                  <a:lnTo>
                    <a:pt x="780872" y="243713"/>
                  </a:lnTo>
                  <a:lnTo>
                    <a:pt x="781316" y="243382"/>
                  </a:lnTo>
                  <a:close/>
                </a:path>
                <a:path w="1039495" h="1054100">
                  <a:moveTo>
                    <a:pt x="789927" y="360451"/>
                  </a:moveTo>
                  <a:lnTo>
                    <a:pt x="789381" y="358775"/>
                  </a:lnTo>
                  <a:lnTo>
                    <a:pt x="785825" y="359194"/>
                  </a:lnTo>
                  <a:lnTo>
                    <a:pt x="786765" y="360603"/>
                  </a:lnTo>
                  <a:lnTo>
                    <a:pt x="787704" y="361975"/>
                  </a:lnTo>
                  <a:lnTo>
                    <a:pt x="788644" y="363372"/>
                  </a:lnTo>
                  <a:lnTo>
                    <a:pt x="789927" y="360451"/>
                  </a:lnTo>
                  <a:close/>
                </a:path>
                <a:path w="1039495" h="1054100">
                  <a:moveTo>
                    <a:pt x="796112" y="297751"/>
                  </a:moveTo>
                  <a:lnTo>
                    <a:pt x="793940" y="295021"/>
                  </a:lnTo>
                  <a:lnTo>
                    <a:pt x="792060" y="296062"/>
                  </a:lnTo>
                  <a:lnTo>
                    <a:pt x="789495" y="297675"/>
                  </a:lnTo>
                  <a:lnTo>
                    <a:pt x="791959" y="299910"/>
                  </a:lnTo>
                  <a:lnTo>
                    <a:pt x="793826" y="299593"/>
                  </a:lnTo>
                  <a:lnTo>
                    <a:pt x="796112" y="297751"/>
                  </a:lnTo>
                  <a:close/>
                </a:path>
                <a:path w="1039495" h="1054100">
                  <a:moveTo>
                    <a:pt x="809231" y="165214"/>
                  </a:moveTo>
                  <a:lnTo>
                    <a:pt x="807580" y="158724"/>
                  </a:lnTo>
                  <a:lnTo>
                    <a:pt x="805434" y="161975"/>
                  </a:lnTo>
                  <a:lnTo>
                    <a:pt x="806437" y="163207"/>
                  </a:lnTo>
                  <a:lnTo>
                    <a:pt x="809231" y="165214"/>
                  </a:lnTo>
                  <a:close/>
                </a:path>
                <a:path w="1039495" h="1054100">
                  <a:moveTo>
                    <a:pt x="809586" y="974318"/>
                  </a:moveTo>
                  <a:lnTo>
                    <a:pt x="809218" y="973899"/>
                  </a:lnTo>
                  <a:lnTo>
                    <a:pt x="808850" y="973480"/>
                  </a:lnTo>
                  <a:lnTo>
                    <a:pt x="808482" y="973048"/>
                  </a:lnTo>
                  <a:lnTo>
                    <a:pt x="805446" y="976236"/>
                  </a:lnTo>
                  <a:lnTo>
                    <a:pt x="805789" y="976553"/>
                  </a:lnTo>
                  <a:lnTo>
                    <a:pt x="806450" y="977188"/>
                  </a:lnTo>
                  <a:lnTo>
                    <a:pt x="807504" y="976223"/>
                  </a:lnTo>
                  <a:lnTo>
                    <a:pt x="808545" y="975258"/>
                  </a:lnTo>
                  <a:lnTo>
                    <a:pt x="809586" y="974318"/>
                  </a:lnTo>
                  <a:close/>
                </a:path>
                <a:path w="1039495" h="1054100">
                  <a:moveTo>
                    <a:pt x="813168" y="618566"/>
                  </a:moveTo>
                  <a:lnTo>
                    <a:pt x="812812" y="616242"/>
                  </a:lnTo>
                  <a:lnTo>
                    <a:pt x="812736" y="615835"/>
                  </a:lnTo>
                  <a:lnTo>
                    <a:pt x="811872" y="615149"/>
                  </a:lnTo>
                  <a:lnTo>
                    <a:pt x="811542" y="615251"/>
                  </a:lnTo>
                  <a:lnTo>
                    <a:pt x="809790" y="615721"/>
                  </a:lnTo>
                  <a:lnTo>
                    <a:pt x="808685" y="616712"/>
                  </a:lnTo>
                  <a:lnTo>
                    <a:pt x="809955" y="618985"/>
                  </a:lnTo>
                  <a:lnTo>
                    <a:pt x="811504" y="618693"/>
                  </a:lnTo>
                  <a:lnTo>
                    <a:pt x="813168" y="618566"/>
                  </a:lnTo>
                  <a:close/>
                </a:path>
                <a:path w="1039495" h="1054100">
                  <a:moveTo>
                    <a:pt x="861872" y="72504"/>
                  </a:moveTo>
                  <a:lnTo>
                    <a:pt x="861085" y="72212"/>
                  </a:lnTo>
                  <a:lnTo>
                    <a:pt x="860691" y="72085"/>
                  </a:lnTo>
                  <a:lnTo>
                    <a:pt x="859586" y="74879"/>
                  </a:lnTo>
                  <a:lnTo>
                    <a:pt x="859040" y="76301"/>
                  </a:lnTo>
                  <a:lnTo>
                    <a:pt x="859434" y="76428"/>
                  </a:lnTo>
                  <a:lnTo>
                    <a:pt x="859815" y="76593"/>
                  </a:lnTo>
                  <a:lnTo>
                    <a:pt x="860209" y="76733"/>
                  </a:lnTo>
                  <a:lnTo>
                    <a:pt x="860767" y="75285"/>
                  </a:lnTo>
                  <a:lnTo>
                    <a:pt x="861326" y="73901"/>
                  </a:lnTo>
                  <a:lnTo>
                    <a:pt x="861872" y="72504"/>
                  </a:lnTo>
                  <a:close/>
                </a:path>
                <a:path w="1039495" h="1054100">
                  <a:moveTo>
                    <a:pt x="868819" y="223113"/>
                  </a:moveTo>
                  <a:lnTo>
                    <a:pt x="867346" y="219151"/>
                  </a:lnTo>
                  <a:lnTo>
                    <a:pt x="866787" y="217703"/>
                  </a:lnTo>
                  <a:lnTo>
                    <a:pt x="865949" y="218097"/>
                  </a:lnTo>
                  <a:lnTo>
                    <a:pt x="864539" y="218338"/>
                  </a:lnTo>
                  <a:lnTo>
                    <a:pt x="863752" y="221030"/>
                  </a:lnTo>
                  <a:lnTo>
                    <a:pt x="864895" y="222262"/>
                  </a:lnTo>
                  <a:lnTo>
                    <a:pt x="868819" y="223113"/>
                  </a:lnTo>
                  <a:close/>
                </a:path>
                <a:path w="1039495" h="1054100">
                  <a:moveTo>
                    <a:pt x="871766" y="484555"/>
                  </a:moveTo>
                  <a:lnTo>
                    <a:pt x="870331" y="483933"/>
                  </a:lnTo>
                  <a:lnTo>
                    <a:pt x="869607" y="483641"/>
                  </a:lnTo>
                  <a:lnTo>
                    <a:pt x="867752" y="487375"/>
                  </a:lnTo>
                  <a:lnTo>
                    <a:pt x="870407" y="488518"/>
                  </a:lnTo>
                  <a:lnTo>
                    <a:pt x="870864" y="487197"/>
                  </a:lnTo>
                  <a:lnTo>
                    <a:pt x="871308" y="485863"/>
                  </a:lnTo>
                  <a:lnTo>
                    <a:pt x="871766" y="484555"/>
                  </a:lnTo>
                  <a:close/>
                </a:path>
                <a:path w="1039495" h="1054100">
                  <a:moveTo>
                    <a:pt x="873810" y="370992"/>
                  </a:moveTo>
                  <a:lnTo>
                    <a:pt x="873264" y="370547"/>
                  </a:lnTo>
                  <a:lnTo>
                    <a:pt x="872718" y="370166"/>
                  </a:lnTo>
                  <a:lnTo>
                    <a:pt x="872172" y="369735"/>
                  </a:lnTo>
                  <a:lnTo>
                    <a:pt x="871499" y="370713"/>
                  </a:lnTo>
                  <a:lnTo>
                    <a:pt x="870813" y="371678"/>
                  </a:lnTo>
                  <a:lnTo>
                    <a:pt x="870191" y="372783"/>
                  </a:lnTo>
                  <a:lnTo>
                    <a:pt x="871474" y="373710"/>
                  </a:lnTo>
                  <a:lnTo>
                    <a:pt x="872363" y="372821"/>
                  </a:lnTo>
                  <a:lnTo>
                    <a:pt x="873074" y="371894"/>
                  </a:lnTo>
                  <a:lnTo>
                    <a:pt x="873810" y="370992"/>
                  </a:lnTo>
                  <a:close/>
                </a:path>
                <a:path w="1039495" h="1054100">
                  <a:moveTo>
                    <a:pt x="881621" y="886091"/>
                  </a:moveTo>
                  <a:lnTo>
                    <a:pt x="880021" y="886167"/>
                  </a:lnTo>
                  <a:lnTo>
                    <a:pt x="878027" y="885304"/>
                  </a:lnTo>
                  <a:lnTo>
                    <a:pt x="877087" y="887628"/>
                  </a:lnTo>
                  <a:lnTo>
                    <a:pt x="880605" y="889546"/>
                  </a:lnTo>
                  <a:lnTo>
                    <a:pt x="881595" y="886167"/>
                  </a:lnTo>
                  <a:close/>
                </a:path>
                <a:path w="1039495" h="1054100">
                  <a:moveTo>
                    <a:pt x="882510" y="798220"/>
                  </a:moveTo>
                  <a:lnTo>
                    <a:pt x="881735" y="797458"/>
                  </a:lnTo>
                  <a:lnTo>
                    <a:pt x="881087" y="796429"/>
                  </a:lnTo>
                  <a:lnTo>
                    <a:pt x="880160" y="796048"/>
                  </a:lnTo>
                  <a:lnTo>
                    <a:pt x="879602" y="795832"/>
                  </a:lnTo>
                  <a:lnTo>
                    <a:pt x="878636" y="796607"/>
                  </a:lnTo>
                  <a:lnTo>
                    <a:pt x="877049" y="797267"/>
                  </a:lnTo>
                  <a:lnTo>
                    <a:pt x="878522" y="798449"/>
                  </a:lnTo>
                  <a:lnTo>
                    <a:pt x="879297" y="799465"/>
                  </a:lnTo>
                  <a:lnTo>
                    <a:pt x="880872" y="799744"/>
                  </a:lnTo>
                  <a:lnTo>
                    <a:pt x="881735" y="798741"/>
                  </a:lnTo>
                  <a:lnTo>
                    <a:pt x="882510" y="798220"/>
                  </a:lnTo>
                  <a:close/>
                </a:path>
                <a:path w="1039495" h="1054100">
                  <a:moveTo>
                    <a:pt x="938987" y="825639"/>
                  </a:moveTo>
                  <a:lnTo>
                    <a:pt x="938263" y="824788"/>
                  </a:lnTo>
                  <a:lnTo>
                    <a:pt x="937958" y="824153"/>
                  </a:lnTo>
                  <a:lnTo>
                    <a:pt x="937145" y="824674"/>
                  </a:lnTo>
                  <a:lnTo>
                    <a:pt x="936167" y="825055"/>
                  </a:lnTo>
                  <a:lnTo>
                    <a:pt x="935367" y="826135"/>
                  </a:lnTo>
                  <a:lnTo>
                    <a:pt x="935951" y="827112"/>
                  </a:lnTo>
                  <a:lnTo>
                    <a:pt x="936332" y="828471"/>
                  </a:lnTo>
                  <a:lnTo>
                    <a:pt x="937526" y="827379"/>
                  </a:lnTo>
                  <a:lnTo>
                    <a:pt x="938415" y="826833"/>
                  </a:lnTo>
                  <a:lnTo>
                    <a:pt x="938809" y="826058"/>
                  </a:lnTo>
                  <a:lnTo>
                    <a:pt x="938987" y="825639"/>
                  </a:lnTo>
                  <a:close/>
                </a:path>
                <a:path w="1039495" h="1054100">
                  <a:moveTo>
                    <a:pt x="939330" y="839546"/>
                  </a:moveTo>
                  <a:lnTo>
                    <a:pt x="938923" y="839508"/>
                  </a:lnTo>
                  <a:lnTo>
                    <a:pt x="938110" y="839444"/>
                  </a:lnTo>
                  <a:lnTo>
                    <a:pt x="937971" y="840714"/>
                  </a:lnTo>
                  <a:lnTo>
                    <a:pt x="937653" y="843229"/>
                  </a:lnTo>
                  <a:lnTo>
                    <a:pt x="938161" y="843292"/>
                  </a:lnTo>
                  <a:lnTo>
                    <a:pt x="938682" y="843368"/>
                  </a:lnTo>
                  <a:lnTo>
                    <a:pt x="939190" y="843445"/>
                  </a:lnTo>
                  <a:lnTo>
                    <a:pt x="939279" y="840828"/>
                  </a:lnTo>
                  <a:lnTo>
                    <a:pt x="939330" y="839546"/>
                  </a:lnTo>
                  <a:close/>
                </a:path>
                <a:path w="1039495" h="1054100">
                  <a:moveTo>
                    <a:pt x="949198" y="794969"/>
                  </a:moveTo>
                  <a:lnTo>
                    <a:pt x="949121" y="793343"/>
                  </a:lnTo>
                  <a:lnTo>
                    <a:pt x="946708" y="792619"/>
                  </a:lnTo>
                  <a:lnTo>
                    <a:pt x="946277" y="792492"/>
                  </a:lnTo>
                  <a:lnTo>
                    <a:pt x="945032" y="793381"/>
                  </a:lnTo>
                  <a:lnTo>
                    <a:pt x="944956" y="793915"/>
                  </a:lnTo>
                  <a:lnTo>
                    <a:pt x="944626" y="796048"/>
                  </a:lnTo>
                  <a:lnTo>
                    <a:pt x="945972" y="796861"/>
                  </a:lnTo>
                  <a:lnTo>
                    <a:pt x="948093" y="796899"/>
                  </a:lnTo>
                  <a:lnTo>
                    <a:pt x="949198" y="794969"/>
                  </a:lnTo>
                  <a:close/>
                </a:path>
                <a:path w="1039495" h="1054100">
                  <a:moveTo>
                    <a:pt x="949502" y="619150"/>
                  </a:moveTo>
                  <a:lnTo>
                    <a:pt x="948372" y="618159"/>
                  </a:lnTo>
                  <a:lnTo>
                    <a:pt x="947547" y="616864"/>
                  </a:lnTo>
                  <a:lnTo>
                    <a:pt x="946594" y="618096"/>
                  </a:lnTo>
                  <a:lnTo>
                    <a:pt x="945578" y="618807"/>
                  </a:lnTo>
                  <a:lnTo>
                    <a:pt x="945540" y="620331"/>
                  </a:lnTo>
                  <a:lnTo>
                    <a:pt x="946480" y="621131"/>
                  </a:lnTo>
                  <a:lnTo>
                    <a:pt x="947013" y="621919"/>
                  </a:lnTo>
                  <a:lnTo>
                    <a:pt x="947826" y="621182"/>
                  </a:lnTo>
                  <a:lnTo>
                    <a:pt x="948969" y="620572"/>
                  </a:lnTo>
                  <a:lnTo>
                    <a:pt x="949502" y="619150"/>
                  </a:lnTo>
                  <a:close/>
                </a:path>
                <a:path w="1039495" h="1054100">
                  <a:moveTo>
                    <a:pt x="970597" y="788428"/>
                  </a:moveTo>
                  <a:lnTo>
                    <a:pt x="968971" y="786307"/>
                  </a:lnTo>
                  <a:lnTo>
                    <a:pt x="966851" y="783526"/>
                  </a:lnTo>
                  <a:lnTo>
                    <a:pt x="966368" y="783894"/>
                  </a:lnTo>
                  <a:lnTo>
                    <a:pt x="965441" y="784656"/>
                  </a:lnTo>
                  <a:lnTo>
                    <a:pt x="966368" y="786218"/>
                  </a:lnTo>
                  <a:lnTo>
                    <a:pt x="966317" y="788746"/>
                  </a:lnTo>
                  <a:lnTo>
                    <a:pt x="970597" y="788428"/>
                  </a:lnTo>
                  <a:close/>
                </a:path>
                <a:path w="1039495" h="1054100">
                  <a:moveTo>
                    <a:pt x="975969" y="206806"/>
                  </a:moveTo>
                  <a:lnTo>
                    <a:pt x="974509" y="206184"/>
                  </a:lnTo>
                  <a:lnTo>
                    <a:pt x="971626" y="204889"/>
                  </a:lnTo>
                  <a:lnTo>
                    <a:pt x="970826" y="207086"/>
                  </a:lnTo>
                  <a:lnTo>
                    <a:pt x="973810" y="207987"/>
                  </a:lnTo>
                  <a:lnTo>
                    <a:pt x="975309" y="208432"/>
                  </a:lnTo>
                  <a:lnTo>
                    <a:pt x="975728" y="207365"/>
                  </a:lnTo>
                  <a:lnTo>
                    <a:pt x="975969" y="206806"/>
                  </a:lnTo>
                  <a:close/>
                </a:path>
                <a:path w="1039495" h="1054100">
                  <a:moveTo>
                    <a:pt x="987742" y="664921"/>
                  </a:moveTo>
                  <a:lnTo>
                    <a:pt x="983513" y="665772"/>
                  </a:lnTo>
                  <a:lnTo>
                    <a:pt x="983627" y="666343"/>
                  </a:lnTo>
                  <a:lnTo>
                    <a:pt x="983729" y="666927"/>
                  </a:lnTo>
                  <a:lnTo>
                    <a:pt x="983843" y="667499"/>
                  </a:lnTo>
                  <a:lnTo>
                    <a:pt x="985520" y="668451"/>
                  </a:lnTo>
                  <a:lnTo>
                    <a:pt x="986815" y="668248"/>
                  </a:lnTo>
                  <a:lnTo>
                    <a:pt x="987742" y="664921"/>
                  </a:lnTo>
                  <a:close/>
                </a:path>
                <a:path w="1039495" h="1054100">
                  <a:moveTo>
                    <a:pt x="993838" y="643255"/>
                  </a:moveTo>
                  <a:lnTo>
                    <a:pt x="991603" y="642975"/>
                  </a:lnTo>
                  <a:lnTo>
                    <a:pt x="988656" y="642620"/>
                  </a:lnTo>
                  <a:lnTo>
                    <a:pt x="990117" y="645363"/>
                  </a:lnTo>
                  <a:lnTo>
                    <a:pt x="991628" y="645477"/>
                  </a:lnTo>
                  <a:lnTo>
                    <a:pt x="993838" y="643255"/>
                  </a:lnTo>
                  <a:close/>
                </a:path>
                <a:path w="1039495" h="1054100">
                  <a:moveTo>
                    <a:pt x="1039279" y="276148"/>
                  </a:moveTo>
                  <a:lnTo>
                    <a:pt x="1037907" y="272389"/>
                  </a:lnTo>
                  <a:lnTo>
                    <a:pt x="1035164" y="277571"/>
                  </a:lnTo>
                  <a:lnTo>
                    <a:pt x="1037767" y="277152"/>
                  </a:lnTo>
                  <a:lnTo>
                    <a:pt x="1039279" y="2761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69">
              <a:extLst>
                <a:ext uri="{FF2B5EF4-FFF2-40B4-BE49-F238E27FC236}">
                  <a16:creationId xmlns:a16="http://schemas.microsoft.com/office/drawing/2014/main" id="{A797B8EB-0DEC-DEB1-69D8-29EAD4B651B1}"/>
                </a:ext>
              </a:extLst>
            </p:cNvPr>
            <p:cNvSpPr/>
            <p:nvPr/>
          </p:nvSpPr>
          <p:spPr>
            <a:xfrm>
              <a:off x="3539138" y="3418201"/>
              <a:ext cx="809601" cy="730347"/>
            </a:xfrm>
            <a:custGeom>
              <a:avLst/>
              <a:gdLst/>
              <a:ahLst/>
              <a:cxnLst/>
              <a:rect l="l" t="t" r="r" b="b"/>
              <a:pathLst>
                <a:path w="1040765" h="1068070">
                  <a:moveTo>
                    <a:pt x="4953" y="477989"/>
                  </a:moveTo>
                  <a:lnTo>
                    <a:pt x="4635" y="477329"/>
                  </a:lnTo>
                  <a:lnTo>
                    <a:pt x="4470" y="476377"/>
                  </a:lnTo>
                  <a:lnTo>
                    <a:pt x="3314" y="475665"/>
                  </a:lnTo>
                  <a:lnTo>
                    <a:pt x="2336" y="475780"/>
                  </a:lnTo>
                  <a:lnTo>
                    <a:pt x="0" y="475500"/>
                  </a:lnTo>
                  <a:lnTo>
                    <a:pt x="2921" y="478091"/>
                  </a:lnTo>
                  <a:lnTo>
                    <a:pt x="3810" y="478878"/>
                  </a:lnTo>
                  <a:lnTo>
                    <a:pt x="4191" y="478599"/>
                  </a:lnTo>
                  <a:lnTo>
                    <a:pt x="4953" y="477989"/>
                  </a:lnTo>
                  <a:close/>
                </a:path>
                <a:path w="1040765" h="1068070">
                  <a:moveTo>
                    <a:pt x="10502" y="257022"/>
                  </a:moveTo>
                  <a:lnTo>
                    <a:pt x="8966" y="254749"/>
                  </a:lnTo>
                  <a:lnTo>
                    <a:pt x="7162" y="256171"/>
                  </a:lnTo>
                  <a:lnTo>
                    <a:pt x="6375" y="257314"/>
                  </a:lnTo>
                  <a:lnTo>
                    <a:pt x="7899" y="259473"/>
                  </a:lnTo>
                  <a:lnTo>
                    <a:pt x="10109" y="258267"/>
                  </a:lnTo>
                  <a:lnTo>
                    <a:pt x="10502" y="257022"/>
                  </a:lnTo>
                  <a:close/>
                </a:path>
                <a:path w="1040765" h="1068070">
                  <a:moveTo>
                    <a:pt x="26911" y="494284"/>
                  </a:moveTo>
                  <a:lnTo>
                    <a:pt x="26873" y="493953"/>
                  </a:lnTo>
                  <a:lnTo>
                    <a:pt x="26797" y="493306"/>
                  </a:lnTo>
                  <a:lnTo>
                    <a:pt x="25717" y="493306"/>
                  </a:lnTo>
                  <a:lnTo>
                    <a:pt x="24663" y="493318"/>
                  </a:lnTo>
                  <a:lnTo>
                    <a:pt x="23609" y="493344"/>
                  </a:lnTo>
                  <a:lnTo>
                    <a:pt x="23647" y="493877"/>
                  </a:lnTo>
                  <a:lnTo>
                    <a:pt x="23685" y="494398"/>
                  </a:lnTo>
                  <a:lnTo>
                    <a:pt x="23723" y="494931"/>
                  </a:lnTo>
                  <a:lnTo>
                    <a:pt x="24790" y="494728"/>
                  </a:lnTo>
                  <a:lnTo>
                    <a:pt x="25844" y="494512"/>
                  </a:lnTo>
                  <a:lnTo>
                    <a:pt x="26911" y="494284"/>
                  </a:lnTo>
                  <a:close/>
                </a:path>
                <a:path w="1040765" h="1068070">
                  <a:moveTo>
                    <a:pt x="33324" y="541667"/>
                  </a:moveTo>
                  <a:lnTo>
                    <a:pt x="30619" y="543013"/>
                  </a:lnTo>
                  <a:lnTo>
                    <a:pt x="30721" y="546798"/>
                  </a:lnTo>
                  <a:lnTo>
                    <a:pt x="32004" y="544296"/>
                  </a:lnTo>
                  <a:lnTo>
                    <a:pt x="33324" y="541667"/>
                  </a:lnTo>
                  <a:close/>
                </a:path>
                <a:path w="1040765" h="1068070">
                  <a:moveTo>
                    <a:pt x="36258" y="367957"/>
                  </a:moveTo>
                  <a:lnTo>
                    <a:pt x="35712" y="367919"/>
                  </a:lnTo>
                  <a:lnTo>
                    <a:pt x="35128" y="367906"/>
                  </a:lnTo>
                  <a:lnTo>
                    <a:pt x="34569" y="367880"/>
                  </a:lnTo>
                  <a:lnTo>
                    <a:pt x="34734" y="369138"/>
                  </a:lnTo>
                  <a:lnTo>
                    <a:pt x="34937" y="370370"/>
                  </a:lnTo>
                  <a:lnTo>
                    <a:pt x="35102" y="371602"/>
                  </a:lnTo>
                  <a:lnTo>
                    <a:pt x="35471" y="371563"/>
                  </a:lnTo>
                  <a:lnTo>
                    <a:pt x="35839" y="371551"/>
                  </a:lnTo>
                  <a:lnTo>
                    <a:pt x="36182" y="371513"/>
                  </a:lnTo>
                  <a:lnTo>
                    <a:pt x="36207" y="370332"/>
                  </a:lnTo>
                  <a:lnTo>
                    <a:pt x="36220" y="369150"/>
                  </a:lnTo>
                  <a:lnTo>
                    <a:pt x="36258" y="367957"/>
                  </a:lnTo>
                  <a:close/>
                </a:path>
                <a:path w="1040765" h="1068070">
                  <a:moveTo>
                    <a:pt x="36372" y="583793"/>
                  </a:moveTo>
                  <a:lnTo>
                    <a:pt x="35877" y="582574"/>
                  </a:lnTo>
                  <a:lnTo>
                    <a:pt x="35382" y="581342"/>
                  </a:lnTo>
                  <a:lnTo>
                    <a:pt x="34874" y="580148"/>
                  </a:lnTo>
                  <a:lnTo>
                    <a:pt x="33718" y="580567"/>
                  </a:lnTo>
                  <a:lnTo>
                    <a:pt x="34150" y="581799"/>
                  </a:lnTo>
                  <a:lnTo>
                    <a:pt x="34569" y="583018"/>
                  </a:lnTo>
                  <a:lnTo>
                    <a:pt x="35013" y="584276"/>
                  </a:lnTo>
                  <a:lnTo>
                    <a:pt x="35471" y="584123"/>
                  </a:lnTo>
                  <a:lnTo>
                    <a:pt x="35928" y="583958"/>
                  </a:lnTo>
                  <a:lnTo>
                    <a:pt x="36372" y="583793"/>
                  </a:lnTo>
                  <a:close/>
                </a:path>
                <a:path w="1040765" h="1068070">
                  <a:moveTo>
                    <a:pt x="38874" y="534441"/>
                  </a:moveTo>
                  <a:lnTo>
                    <a:pt x="38277" y="534416"/>
                  </a:lnTo>
                  <a:lnTo>
                    <a:pt x="37668" y="534352"/>
                  </a:lnTo>
                  <a:lnTo>
                    <a:pt x="37045" y="534327"/>
                  </a:lnTo>
                  <a:lnTo>
                    <a:pt x="37084" y="535533"/>
                  </a:lnTo>
                  <a:lnTo>
                    <a:pt x="37122" y="536727"/>
                  </a:lnTo>
                  <a:lnTo>
                    <a:pt x="37147" y="537933"/>
                  </a:lnTo>
                  <a:lnTo>
                    <a:pt x="37579" y="537946"/>
                  </a:lnTo>
                  <a:lnTo>
                    <a:pt x="38023" y="537946"/>
                  </a:lnTo>
                  <a:lnTo>
                    <a:pt x="38455" y="537959"/>
                  </a:lnTo>
                  <a:lnTo>
                    <a:pt x="38595" y="536803"/>
                  </a:lnTo>
                  <a:lnTo>
                    <a:pt x="38747" y="535622"/>
                  </a:lnTo>
                  <a:lnTo>
                    <a:pt x="38874" y="534441"/>
                  </a:lnTo>
                  <a:close/>
                </a:path>
                <a:path w="1040765" h="1068070">
                  <a:moveTo>
                    <a:pt x="61137" y="396773"/>
                  </a:moveTo>
                  <a:lnTo>
                    <a:pt x="60718" y="396163"/>
                  </a:lnTo>
                  <a:lnTo>
                    <a:pt x="60477" y="395465"/>
                  </a:lnTo>
                  <a:lnTo>
                    <a:pt x="60071" y="395312"/>
                  </a:lnTo>
                  <a:lnTo>
                    <a:pt x="59740" y="395211"/>
                  </a:lnTo>
                  <a:lnTo>
                    <a:pt x="58750" y="395859"/>
                  </a:lnTo>
                  <a:lnTo>
                    <a:pt x="58801" y="396036"/>
                  </a:lnTo>
                  <a:lnTo>
                    <a:pt x="58889" y="396684"/>
                  </a:lnTo>
                  <a:lnTo>
                    <a:pt x="59334" y="397256"/>
                  </a:lnTo>
                  <a:lnTo>
                    <a:pt x="59639" y="397852"/>
                  </a:lnTo>
                  <a:lnTo>
                    <a:pt x="60083" y="397510"/>
                  </a:lnTo>
                  <a:lnTo>
                    <a:pt x="60540" y="397192"/>
                  </a:lnTo>
                  <a:lnTo>
                    <a:pt x="61137" y="396773"/>
                  </a:lnTo>
                  <a:close/>
                </a:path>
                <a:path w="1040765" h="1068070">
                  <a:moveTo>
                    <a:pt x="95123" y="877493"/>
                  </a:moveTo>
                  <a:lnTo>
                    <a:pt x="94945" y="877252"/>
                  </a:lnTo>
                  <a:lnTo>
                    <a:pt x="94754" y="877011"/>
                  </a:lnTo>
                  <a:lnTo>
                    <a:pt x="94576" y="876782"/>
                  </a:lnTo>
                  <a:lnTo>
                    <a:pt x="93738" y="877290"/>
                  </a:lnTo>
                  <a:lnTo>
                    <a:pt x="92925" y="877811"/>
                  </a:lnTo>
                  <a:lnTo>
                    <a:pt x="92100" y="878319"/>
                  </a:lnTo>
                  <a:lnTo>
                    <a:pt x="92735" y="879119"/>
                  </a:lnTo>
                  <a:lnTo>
                    <a:pt x="93052" y="879525"/>
                  </a:lnTo>
                  <a:lnTo>
                    <a:pt x="93738" y="878852"/>
                  </a:lnTo>
                  <a:lnTo>
                    <a:pt x="94424" y="878179"/>
                  </a:lnTo>
                  <a:lnTo>
                    <a:pt x="95123" y="877493"/>
                  </a:lnTo>
                  <a:close/>
                </a:path>
                <a:path w="1040765" h="1068070">
                  <a:moveTo>
                    <a:pt x="98272" y="900277"/>
                  </a:moveTo>
                  <a:lnTo>
                    <a:pt x="97878" y="899668"/>
                  </a:lnTo>
                  <a:lnTo>
                    <a:pt x="97561" y="898944"/>
                  </a:lnTo>
                  <a:lnTo>
                    <a:pt x="97028" y="898550"/>
                  </a:lnTo>
                  <a:lnTo>
                    <a:pt x="96824" y="898385"/>
                  </a:lnTo>
                  <a:lnTo>
                    <a:pt x="96088" y="898893"/>
                  </a:lnTo>
                  <a:lnTo>
                    <a:pt x="95161" y="899274"/>
                  </a:lnTo>
                  <a:lnTo>
                    <a:pt x="95885" y="900049"/>
                  </a:lnTo>
                  <a:lnTo>
                    <a:pt x="96304" y="900747"/>
                  </a:lnTo>
                  <a:lnTo>
                    <a:pt x="96888" y="901065"/>
                  </a:lnTo>
                  <a:lnTo>
                    <a:pt x="97142" y="901179"/>
                  </a:lnTo>
                  <a:lnTo>
                    <a:pt x="97790" y="900544"/>
                  </a:lnTo>
                  <a:lnTo>
                    <a:pt x="98272" y="900277"/>
                  </a:lnTo>
                  <a:close/>
                </a:path>
                <a:path w="1040765" h="1068070">
                  <a:moveTo>
                    <a:pt x="112687" y="829500"/>
                  </a:moveTo>
                  <a:lnTo>
                    <a:pt x="112636" y="829322"/>
                  </a:lnTo>
                  <a:lnTo>
                    <a:pt x="112433" y="828687"/>
                  </a:lnTo>
                  <a:lnTo>
                    <a:pt x="111874" y="828141"/>
                  </a:lnTo>
                  <a:lnTo>
                    <a:pt x="111328" y="827379"/>
                  </a:lnTo>
                  <a:lnTo>
                    <a:pt x="110591" y="828103"/>
                  </a:lnTo>
                  <a:lnTo>
                    <a:pt x="110197" y="828471"/>
                  </a:lnTo>
                  <a:lnTo>
                    <a:pt x="109778" y="828890"/>
                  </a:lnTo>
                  <a:lnTo>
                    <a:pt x="110312" y="829373"/>
                  </a:lnTo>
                  <a:lnTo>
                    <a:pt x="110769" y="830033"/>
                  </a:lnTo>
                  <a:lnTo>
                    <a:pt x="111658" y="830376"/>
                  </a:lnTo>
                  <a:lnTo>
                    <a:pt x="112687" y="829500"/>
                  </a:lnTo>
                  <a:close/>
                </a:path>
                <a:path w="1040765" h="1068070">
                  <a:moveTo>
                    <a:pt x="121119" y="251942"/>
                  </a:moveTo>
                  <a:lnTo>
                    <a:pt x="120675" y="250888"/>
                  </a:lnTo>
                  <a:lnTo>
                    <a:pt x="120218" y="249796"/>
                  </a:lnTo>
                  <a:lnTo>
                    <a:pt x="119773" y="248729"/>
                  </a:lnTo>
                  <a:lnTo>
                    <a:pt x="119278" y="248932"/>
                  </a:lnTo>
                  <a:lnTo>
                    <a:pt x="118770" y="249135"/>
                  </a:lnTo>
                  <a:lnTo>
                    <a:pt x="118262" y="249339"/>
                  </a:lnTo>
                  <a:lnTo>
                    <a:pt x="118668" y="250355"/>
                  </a:lnTo>
                  <a:lnTo>
                    <a:pt x="119024" y="251396"/>
                  </a:lnTo>
                  <a:lnTo>
                    <a:pt x="119545" y="252361"/>
                  </a:lnTo>
                  <a:lnTo>
                    <a:pt x="120573" y="252107"/>
                  </a:lnTo>
                  <a:lnTo>
                    <a:pt x="121119" y="251942"/>
                  </a:lnTo>
                  <a:close/>
                </a:path>
                <a:path w="1040765" h="1068070">
                  <a:moveTo>
                    <a:pt x="127355" y="253822"/>
                  </a:moveTo>
                  <a:lnTo>
                    <a:pt x="126860" y="252958"/>
                  </a:lnTo>
                  <a:lnTo>
                    <a:pt x="125895" y="253339"/>
                  </a:lnTo>
                  <a:lnTo>
                    <a:pt x="124993" y="253771"/>
                  </a:lnTo>
                  <a:lnTo>
                    <a:pt x="124104" y="254190"/>
                  </a:lnTo>
                  <a:lnTo>
                    <a:pt x="124345" y="254647"/>
                  </a:lnTo>
                  <a:lnTo>
                    <a:pt x="124587" y="255104"/>
                  </a:lnTo>
                  <a:lnTo>
                    <a:pt x="124841" y="255574"/>
                  </a:lnTo>
                  <a:lnTo>
                    <a:pt x="125679" y="255003"/>
                  </a:lnTo>
                  <a:lnTo>
                    <a:pt x="126504" y="254469"/>
                  </a:lnTo>
                  <a:lnTo>
                    <a:pt x="127292" y="253860"/>
                  </a:lnTo>
                  <a:close/>
                </a:path>
                <a:path w="1040765" h="1068070">
                  <a:moveTo>
                    <a:pt x="171030" y="409524"/>
                  </a:moveTo>
                  <a:lnTo>
                    <a:pt x="170243" y="408698"/>
                  </a:lnTo>
                  <a:lnTo>
                    <a:pt x="169875" y="408114"/>
                  </a:lnTo>
                  <a:lnTo>
                    <a:pt x="169252" y="408559"/>
                  </a:lnTo>
                  <a:lnTo>
                    <a:pt x="168656" y="408978"/>
                  </a:lnTo>
                  <a:lnTo>
                    <a:pt x="167271" y="409905"/>
                  </a:lnTo>
                  <a:lnTo>
                    <a:pt x="168097" y="410438"/>
                  </a:lnTo>
                  <a:lnTo>
                    <a:pt x="168656" y="411073"/>
                  </a:lnTo>
                  <a:lnTo>
                    <a:pt x="169062" y="410972"/>
                  </a:lnTo>
                  <a:lnTo>
                    <a:pt x="169748" y="410845"/>
                  </a:lnTo>
                  <a:lnTo>
                    <a:pt x="170510" y="410324"/>
                  </a:lnTo>
                  <a:lnTo>
                    <a:pt x="170865" y="409752"/>
                  </a:lnTo>
                  <a:lnTo>
                    <a:pt x="171030" y="409524"/>
                  </a:lnTo>
                  <a:close/>
                </a:path>
                <a:path w="1040765" h="1068070">
                  <a:moveTo>
                    <a:pt x="246227" y="360578"/>
                  </a:moveTo>
                  <a:lnTo>
                    <a:pt x="245491" y="359638"/>
                  </a:lnTo>
                  <a:lnTo>
                    <a:pt x="245135" y="359638"/>
                  </a:lnTo>
                  <a:lnTo>
                    <a:pt x="244500" y="359651"/>
                  </a:lnTo>
                  <a:lnTo>
                    <a:pt x="243865" y="360133"/>
                  </a:lnTo>
                  <a:lnTo>
                    <a:pt x="242722" y="360667"/>
                  </a:lnTo>
                  <a:lnTo>
                    <a:pt x="243674" y="361530"/>
                  </a:lnTo>
                  <a:lnTo>
                    <a:pt x="244754" y="362496"/>
                  </a:lnTo>
                  <a:lnTo>
                    <a:pt x="245249" y="361962"/>
                  </a:lnTo>
                  <a:lnTo>
                    <a:pt x="245859" y="361467"/>
                  </a:lnTo>
                  <a:lnTo>
                    <a:pt x="246138" y="360832"/>
                  </a:lnTo>
                  <a:lnTo>
                    <a:pt x="246227" y="360578"/>
                  </a:lnTo>
                  <a:close/>
                </a:path>
                <a:path w="1040765" h="1068070">
                  <a:moveTo>
                    <a:pt x="250469" y="660920"/>
                  </a:moveTo>
                  <a:lnTo>
                    <a:pt x="248310" y="659511"/>
                  </a:lnTo>
                  <a:lnTo>
                    <a:pt x="246062" y="658228"/>
                  </a:lnTo>
                  <a:lnTo>
                    <a:pt x="246443" y="659917"/>
                  </a:lnTo>
                  <a:lnTo>
                    <a:pt x="247319" y="663638"/>
                  </a:lnTo>
                  <a:lnTo>
                    <a:pt x="250469" y="660920"/>
                  </a:lnTo>
                  <a:close/>
                </a:path>
                <a:path w="1040765" h="1068070">
                  <a:moveTo>
                    <a:pt x="267474" y="617321"/>
                  </a:moveTo>
                  <a:lnTo>
                    <a:pt x="267004" y="616191"/>
                  </a:lnTo>
                  <a:lnTo>
                    <a:pt x="265557" y="616813"/>
                  </a:lnTo>
                  <a:lnTo>
                    <a:pt x="264134" y="617448"/>
                  </a:lnTo>
                  <a:lnTo>
                    <a:pt x="262712" y="618070"/>
                  </a:lnTo>
                  <a:lnTo>
                    <a:pt x="262864" y="618426"/>
                  </a:lnTo>
                  <a:lnTo>
                    <a:pt x="263004" y="618769"/>
                  </a:lnTo>
                  <a:lnTo>
                    <a:pt x="263156" y="619125"/>
                  </a:lnTo>
                  <a:lnTo>
                    <a:pt x="264591" y="618528"/>
                  </a:lnTo>
                  <a:lnTo>
                    <a:pt x="266039" y="617918"/>
                  </a:lnTo>
                  <a:lnTo>
                    <a:pt x="267474" y="617321"/>
                  </a:lnTo>
                  <a:close/>
                </a:path>
                <a:path w="1040765" h="1068070">
                  <a:moveTo>
                    <a:pt x="272643" y="468541"/>
                  </a:moveTo>
                  <a:lnTo>
                    <a:pt x="269989" y="467080"/>
                  </a:lnTo>
                  <a:lnTo>
                    <a:pt x="268643" y="466369"/>
                  </a:lnTo>
                  <a:lnTo>
                    <a:pt x="268681" y="467880"/>
                  </a:lnTo>
                  <a:lnTo>
                    <a:pt x="269240" y="468718"/>
                  </a:lnTo>
                  <a:lnTo>
                    <a:pt x="270027" y="469201"/>
                  </a:lnTo>
                  <a:lnTo>
                    <a:pt x="270637" y="469557"/>
                  </a:lnTo>
                  <a:lnTo>
                    <a:pt x="271500" y="469430"/>
                  </a:lnTo>
                  <a:lnTo>
                    <a:pt x="272262" y="469519"/>
                  </a:lnTo>
                  <a:lnTo>
                    <a:pt x="272402" y="469201"/>
                  </a:lnTo>
                  <a:lnTo>
                    <a:pt x="272516" y="468858"/>
                  </a:lnTo>
                  <a:lnTo>
                    <a:pt x="272643" y="468541"/>
                  </a:lnTo>
                  <a:close/>
                </a:path>
                <a:path w="1040765" h="1068070">
                  <a:moveTo>
                    <a:pt x="294640" y="865365"/>
                  </a:moveTo>
                  <a:lnTo>
                    <a:pt x="294170" y="865073"/>
                  </a:lnTo>
                  <a:lnTo>
                    <a:pt x="293700" y="864781"/>
                  </a:lnTo>
                  <a:lnTo>
                    <a:pt x="293217" y="864476"/>
                  </a:lnTo>
                  <a:lnTo>
                    <a:pt x="291604" y="868540"/>
                  </a:lnTo>
                  <a:lnTo>
                    <a:pt x="291973" y="868692"/>
                  </a:lnTo>
                  <a:lnTo>
                    <a:pt x="292354" y="868832"/>
                  </a:lnTo>
                  <a:lnTo>
                    <a:pt x="292709" y="868997"/>
                  </a:lnTo>
                  <a:lnTo>
                    <a:pt x="293357" y="867778"/>
                  </a:lnTo>
                  <a:lnTo>
                    <a:pt x="293992" y="866571"/>
                  </a:lnTo>
                  <a:lnTo>
                    <a:pt x="294640" y="865365"/>
                  </a:lnTo>
                  <a:close/>
                </a:path>
                <a:path w="1040765" h="1068070">
                  <a:moveTo>
                    <a:pt x="347853" y="598030"/>
                  </a:moveTo>
                  <a:lnTo>
                    <a:pt x="347294" y="597192"/>
                  </a:lnTo>
                  <a:lnTo>
                    <a:pt x="346773" y="596341"/>
                  </a:lnTo>
                  <a:lnTo>
                    <a:pt x="346227" y="595503"/>
                  </a:lnTo>
                  <a:lnTo>
                    <a:pt x="345909" y="595706"/>
                  </a:lnTo>
                  <a:lnTo>
                    <a:pt x="345567" y="595884"/>
                  </a:lnTo>
                  <a:lnTo>
                    <a:pt x="345249" y="596074"/>
                  </a:lnTo>
                  <a:lnTo>
                    <a:pt x="346354" y="598563"/>
                  </a:lnTo>
                  <a:lnTo>
                    <a:pt x="347853" y="598030"/>
                  </a:lnTo>
                  <a:close/>
                </a:path>
                <a:path w="1040765" h="1068070">
                  <a:moveTo>
                    <a:pt x="349669" y="195821"/>
                  </a:moveTo>
                  <a:lnTo>
                    <a:pt x="349605" y="195300"/>
                  </a:lnTo>
                  <a:lnTo>
                    <a:pt x="349605" y="195059"/>
                  </a:lnTo>
                  <a:lnTo>
                    <a:pt x="348996" y="194881"/>
                  </a:lnTo>
                  <a:lnTo>
                    <a:pt x="348665" y="194665"/>
                  </a:lnTo>
                  <a:lnTo>
                    <a:pt x="348462" y="195211"/>
                  </a:lnTo>
                  <a:lnTo>
                    <a:pt x="348183" y="195732"/>
                  </a:lnTo>
                  <a:lnTo>
                    <a:pt x="348119" y="196265"/>
                  </a:lnTo>
                  <a:lnTo>
                    <a:pt x="348094" y="196392"/>
                  </a:lnTo>
                  <a:lnTo>
                    <a:pt x="348716" y="196646"/>
                  </a:lnTo>
                  <a:lnTo>
                    <a:pt x="349262" y="196964"/>
                  </a:lnTo>
                  <a:lnTo>
                    <a:pt x="349402" y="196380"/>
                  </a:lnTo>
                  <a:lnTo>
                    <a:pt x="349669" y="195821"/>
                  </a:lnTo>
                  <a:close/>
                </a:path>
                <a:path w="1040765" h="1068070">
                  <a:moveTo>
                    <a:pt x="362648" y="988415"/>
                  </a:moveTo>
                  <a:lnTo>
                    <a:pt x="361010" y="988034"/>
                  </a:lnTo>
                  <a:lnTo>
                    <a:pt x="360375" y="990663"/>
                  </a:lnTo>
                  <a:lnTo>
                    <a:pt x="360070" y="991997"/>
                  </a:lnTo>
                  <a:lnTo>
                    <a:pt x="360616" y="992098"/>
                  </a:lnTo>
                  <a:lnTo>
                    <a:pt x="361721" y="992352"/>
                  </a:lnTo>
                  <a:lnTo>
                    <a:pt x="362331" y="989723"/>
                  </a:lnTo>
                  <a:lnTo>
                    <a:pt x="362648" y="988415"/>
                  </a:lnTo>
                  <a:close/>
                </a:path>
                <a:path w="1040765" h="1068070">
                  <a:moveTo>
                    <a:pt x="370230" y="206146"/>
                  </a:moveTo>
                  <a:lnTo>
                    <a:pt x="369925" y="205473"/>
                  </a:lnTo>
                  <a:lnTo>
                    <a:pt x="369798" y="204520"/>
                  </a:lnTo>
                  <a:lnTo>
                    <a:pt x="368846" y="203911"/>
                  </a:lnTo>
                  <a:lnTo>
                    <a:pt x="367957" y="204317"/>
                  </a:lnTo>
                  <a:lnTo>
                    <a:pt x="366610" y="204520"/>
                  </a:lnTo>
                  <a:lnTo>
                    <a:pt x="367461" y="205663"/>
                  </a:lnTo>
                  <a:lnTo>
                    <a:pt x="367779" y="206552"/>
                  </a:lnTo>
                  <a:lnTo>
                    <a:pt x="368808" y="207010"/>
                  </a:lnTo>
                  <a:lnTo>
                    <a:pt x="369595" y="206387"/>
                  </a:lnTo>
                  <a:lnTo>
                    <a:pt x="370230" y="206146"/>
                  </a:lnTo>
                  <a:close/>
                </a:path>
                <a:path w="1040765" h="1068070">
                  <a:moveTo>
                    <a:pt x="382447" y="700760"/>
                  </a:moveTo>
                  <a:lnTo>
                    <a:pt x="381812" y="700544"/>
                  </a:lnTo>
                  <a:lnTo>
                    <a:pt x="381495" y="700443"/>
                  </a:lnTo>
                  <a:lnTo>
                    <a:pt x="380961" y="701776"/>
                  </a:lnTo>
                  <a:lnTo>
                    <a:pt x="380403" y="703059"/>
                  </a:lnTo>
                  <a:lnTo>
                    <a:pt x="379869" y="704367"/>
                  </a:lnTo>
                  <a:lnTo>
                    <a:pt x="380631" y="704773"/>
                  </a:lnTo>
                  <a:lnTo>
                    <a:pt x="381088" y="704151"/>
                  </a:lnTo>
                  <a:lnTo>
                    <a:pt x="381685" y="703605"/>
                  </a:lnTo>
                  <a:lnTo>
                    <a:pt x="382282" y="702246"/>
                  </a:lnTo>
                  <a:lnTo>
                    <a:pt x="382320" y="701471"/>
                  </a:lnTo>
                  <a:lnTo>
                    <a:pt x="382447" y="700760"/>
                  </a:lnTo>
                  <a:close/>
                </a:path>
                <a:path w="1040765" h="1068070">
                  <a:moveTo>
                    <a:pt x="395084" y="1066609"/>
                  </a:moveTo>
                  <a:lnTo>
                    <a:pt x="394741" y="1066165"/>
                  </a:lnTo>
                  <a:lnTo>
                    <a:pt x="394423" y="1065326"/>
                  </a:lnTo>
                  <a:lnTo>
                    <a:pt x="393395" y="1065326"/>
                  </a:lnTo>
                  <a:lnTo>
                    <a:pt x="392684" y="1065771"/>
                  </a:lnTo>
                  <a:lnTo>
                    <a:pt x="391756" y="1066114"/>
                  </a:lnTo>
                  <a:lnTo>
                    <a:pt x="392201" y="1066965"/>
                  </a:lnTo>
                  <a:lnTo>
                    <a:pt x="392709" y="1067917"/>
                  </a:lnTo>
                  <a:lnTo>
                    <a:pt x="393509" y="1067498"/>
                  </a:lnTo>
                  <a:lnTo>
                    <a:pt x="395084" y="1066609"/>
                  </a:lnTo>
                  <a:close/>
                </a:path>
                <a:path w="1040765" h="1068070">
                  <a:moveTo>
                    <a:pt x="406704" y="141795"/>
                  </a:moveTo>
                  <a:lnTo>
                    <a:pt x="406247" y="140906"/>
                  </a:lnTo>
                  <a:lnTo>
                    <a:pt x="405333" y="139141"/>
                  </a:lnTo>
                  <a:lnTo>
                    <a:pt x="405003" y="139268"/>
                  </a:lnTo>
                  <a:lnTo>
                    <a:pt x="404660" y="139433"/>
                  </a:lnTo>
                  <a:lnTo>
                    <a:pt x="404317" y="139560"/>
                  </a:lnTo>
                  <a:lnTo>
                    <a:pt x="404634" y="140487"/>
                  </a:lnTo>
                  <a:lnTo>
                    <a:pt x="404939" y="141427"/>
                  </a:lnTo>
                  <a:lnTo>
                    <a:pt x="405257" y="142328"/>
                  </a:lnTo>
                  <a:lnTo>
                    <a:pt x="406234" y="141960"/>
                  </a:lnTo>
                  <a:lnTo>
                    <a:pt x="406704" y="141795"/>
                  </a:lnTo>
                  <a:close/>
                </a:path>
                <a:path w="1040765" h="1068070">
                  <a:moveTo>
                    <a:pt x="410933" y="215442"/>
                  </a:moveTo>
                  <a:lnTo>
                    <a:pt x="410489" y="215290"/>
                  </a:lnTo>
                  <a:lnTo>
                    <a:pt x="410057" y="215150"/>
                  </a:lnTo>
                  <a:lnTo>
                    <a:pt x="409600" y="215036"/>
                  </a:lnTo>
                  <a:lnTo>
                    <a:pt x="409155" y="216471"/>
                  </a:lnTo>
                  <a:lnTo>
                    <a:pt x="408686" y="217906"/>
                  </a:lnTo>
                  <a:lnTo>
                    <a:pt x="408241" y="219367"/>
                  </a:lnTo>
                  <a:lnTo>
                    <a:pt x="408686" y="219456"/>
                  </a:lnTo>
                  <a:lnTo>
                    <a:pt x="409143" y="219570"/>
                  </a:lnTo>
                  <a:lnTo>
                    <a:pt x="409600" y="219659"/>
                  </a:lnTo>
                  <a:lnTo>
                    <a:pt x="410933" y="215442"/>
                  </a:lnTo>
                  <a:close/>
                </a:path>
                <a:path w="1040765" h="1068070">
                  <a:moveTo>
                    <a:pt x="417969" y="858824"/>
                  </a:moveTo>
                  <a:lnTo>
                    <a:pt x="417106" y="858659"/>
                  </a:lnTo>
                  <a:lnTo>
                    <a:pt x="416674" y="858558"/>
                  </a:lnTo>
                  <a:lnTo>
                    <a:pt x="416306" y="861644"/>
                  </a:lnTo>
                  <a:lnTo>
                    <a:pt x="416712" y="861656"/>
                  </a:lnTo>
                  <a:lnTo>
                    <a:pt x="417436" y="861733"/>
                  </a:lnTo>
                  <a:lnTo>
                    <a:pt x="417690" y="860729"/>
                  </a:lnTo>
                  <a:lnTo>
                    <a:pt x="417817" y="859764"/>
                  </a:lnTo>
                  <a:lnTo>
                    <a:pt x="417969" y="858824"/>
                  </a:lnTo>
                  <a:close/>
                </a:path>
                <a:path w="1040765" h="1068070">
                  <a:moveTo>
                    <a:pt x="430250" y="889673"/>
                  </a:moveTo>
                  <a:lnTo>
                    <a:pt x="429831" y="889317"/>
                  </a:lnTo>
                  <a:lnTo>
                    <a:pt x="429399" y="888961"/>
                  </a:lnTo>
                  <a:lnTo>
                    <a:pt x="428993" y="888606"/>
                  </a:lnTo>
                  <a:lnTo>
                    <a:pt x="428409" y="889444"/>
                  </a:lnTo>
                  <a:lnTo>
                    <a:pt x="427799" y="890282"/>
                  </a:lnTo>
                  <a:lnTo>
                    <a:pt x="427266" y="891184"/>
                  </a:lnTo>
                  <a:lnTo>
                    <a:pt x="427964" y="891857"/>
                  </a:lnTo>
                  <a:lnTo>
                    <a:pt x="428777" y="891146"/>
                  </a:lnTo>
                  <a:lnTo>
                    <a:pt x="429514" y="890409"/>
                  </a:lnTo>
                  <a:lnTo>
                    <a:pt x="430250" y="889673"/>
                  </a:lnTo>
                  <a:close/>
                </a:path>
                <a:path w="1040765" h="1068070">
                  <a:moveTo>
                    <a:pt x="430695" y="797521"/>
                  </a:moveTo>
                  <a:lnTo>
                    <a:pt x="430136" y="796823"/>
                  </a:lnTo>
                  <a:lnTo>
                    <a:pt x="429755" y="796734"/>
                  </a:lnTo>
                  <a:lnTo>
                    <a:pt x="429234" y="796645"/>
                  </a:lnTo>
                  <a:lnTo>
                    <a:pt x="428650" y="797026"/>
                  </a:lnTo>
                  <a:lnTo>
                    <a:pt x="427634" y="797344"/>
                  </a:lnTo>
                  <a:lnTo>
                    <a:pt x="428815" y="798398"/>
                  </a:lnTo>
                  <a:lnTo>
                    <a:pt x="429272" y="799058"/>
                  </a:lnTo>
                  <a:lnTo>
                    <a:pt x="429590" y="799020"/>
                  </a:lnTo>
                  <a:lnTo>
                    <a:pt x="430009" y="798944"/>
                  </a:lnTo>
                  <a:lnTo>
                    <a:pt x="430593" y="798322"/>
                  </a:lnTo>
                  <a:lnTo>
                    <a:pt x="430657" y="797915"/>
                  </a:lnTo>
                  <a:lnTo>
                    <a:pt x="430695" y="797521"/>
                  </a:lnTo>
                  <a:close/>
                </a:path>
                <a:path w="1040765" h="1068070">
                  <a:moveTo>
                    <a:pt x="434873" y="315290"/>
                  </a:moveTo>
                  <a:lnTo>
                    <a:pt x="433882" y="315226"/>
                  </a:lnTo>
                  <a:lnTo>
                    <a:pt x="433476" y="318554"/>
                  </a:lnTo>
                  <a:lnTo>
                    <a:pt x="433895" y="318579"/>
                  </a:lnTo>
                  <a:lnTo>
                    <a:pt x="434340" y="318604"/>
                  </a:lnTo>
                  <a:lnTo>
                    <a:pt x="434759" y="318643"/>
                  </a:lnTo>
                  <a:lnTo>
                    <a:pt x="434797" y="317525"/>
                  </a:lnTo>
                  <a:lnTo>
                    <a:pt x="434822" y="316420"/>
                  </a:lnTo>
                  <a:lnTo>
                    <a:pt x="434873" y="315290"/>
                  </a:lnTo>
                  <a:close/>
                </a:path>
                <a:path w="1040765" h="1068070">
                  <a:moveTo>
                    <a:pt x="434987" y="187502"/>
                  </a:moveTo>
                  <a:lnTo>
                    <a:pt x="434416" y="187413"/>
                  </a:lnTo>
                  <a:lnTo>
                    <a:pt x="433260" y="187274"/>
                  </a:lnTo>
                  <a:lnTo>
                    <a:pt x="433336" y="189992"/>
                  </a:lnTo>
                  <a:lnTo>
                    <a:pt x="433400" y="191363"/>
                  </a:lnTo>
                  <a:lnTo>
                    <a:pt x="434873" y="191363"/>
                  </a:lnTo>
                  <a:lnTo>
                    <a:pt x="434911" y="190080"/>
                  </a:lnTo>
                  <a:lnTo>
                    <a:pt x="434949" y="188785"/>
                  </a:lnTo>
                  <a:lnTo>
                    <a:pt x="434987" y="187502"/>
                  </a:lnTo>
                  <a:close/>
                </a:path>
                <a:path w="1040765" h="1068070">
                  <a:moveTo>
                    <a:pt x="457250" y="230492"/>
                  </a:moveTo>
                  <a:lnTo>
                    <a:pt x="456438" y="229603"/>
                  </a:lnTo>
                  <a:lnTo>
                    <a:pt x="455625" y="228739"/>
                  </a:lnTo>
                  <a:lnTo>
                    <a:pt x="454812" y="227850"/>
                  </a:lnTo>
                  <a:lnTo>
                    <a:pt x="454482" y="228206"/>
                  </a:lnTo>
                  <a:lnTo>
                    <a:pt x="453796" y="228904"/>
                  </a:lnTo>
                  <a:lnTo>
                    <a:pt x="456476" y="231355"/>
                  </a:lnTo>
                  <a:lnTo>
                    <a:pt x="456996" y="230784"/>
                  </a:lnTo>
                  <a:lnTo>
                    <a:pt x="457250" y="230492"/>
                  </a:lnTo>
                  <a:close/>
                </a:path>
                <a:path w="1040765" h="1068070">
                  <a:moveTo>
                    <a:pt x="472694" y="994054"/>
                  </a:moveTo>
                  <a:lnTo>
                    <a:pt x="470585" y="994689"/>
                  </a:lnTo>
                  <a:lnTo>
                    <a:pt x="468845" y="995413"/>
                  </a:lnTo>
                  <a:lnTo>
                    <a:pt x="471766" y="997534"/>
                  </a:lnTo>
                  <a:lnTo>
                    <a:pt x="472135" y="996188"/>
                  </a:lnTo>
                  <a:lnTo>
                    <a:pt x="472694" y="994054"/>
                  </a:lnTo>
                  <a:close/>
                </a:path>
                <a:path w="1040765" h="1068070">
                  <a:moveTo>
                    <a:pt x="499859" y="469201"/>
                  </a:moveTo>
                  <a:lnTo>
                    <a:pt x="499668" y="468541"/>
                  </a:lnTo>
                  <a:lnTo>
                    <a:pt x="499656" y="467614"/>
                  </a:lnTo>
                  <a:lnTo>
                    <a:pt x="499198" y="467245"/>
                  </a:lnTo>
                  <a:lnTo>
                    <a:pt x="498817" y="466940"/>
                  </a:lnTo>
                  <a:lnTo>
                    <a:pt x="497903" y="467245"/>
                  </a:lnTo>
                  <a:lnTo>
                    <a:pt x="496620" y="467309"/>
                  </a:lnTo>
                  <a:lnTo>
                    <a:pt x="497205" y="468503"/>
                  </a:lnTo>
                  <a:lnTo>
                    <a:pt x="497370" y="469455"/>
                  </a:lnTo>
                  <a:lnTo>
                    <a:pt x="498360" y="469925"/>
                  </a:lnTo>
                  <a:lnTo>
                    <a:pt x="499186" y="469404"/>
                  </a:lnTo>
                  <a:lnTo>
                    <a:pt x="499859" y="469201"/>
                  </a:lnTo>
                  <a:close/>
                </a:path>
                <a:path w="1040765" h="1068070">
                  <a:moveTo>
                    <a:pt x="507873" y="796226"/>
                  </a:moveTo>
                  <a:lnTo>
                    <a:pt x="507657" y="794842"/>
                  </a:lnTo>
                  <a:lnTo>
                    <a:pt x="507492" y="793457"/>
                  </a:lnTo>
                  <a:lnTo>
                    <a:pt x="507288" y="792099"/>
                  </a:lnTo>
                  <a:lnTo>
                    <a:pt x="506793" y="792137"/>
                  </a:lnTo>
                  <a:lnTo>
                    <a:pt x="506310" y="792175"/>
                  </a:lnTo>
                  <a:lnTo>
                    <a:pt x="505815" y="792213"/>
                  </a:lnTo>
                  <a:lnTo>
                    <a:pt x="505815" y="793534"/>
                  </a:lnTo>
                  <a:lnTo>
                    <a:pt x="505828" y="794880"/>
                  </a:lnTo>
                  <a:lnTo>
                    <a:pt x="505815" y="796188"/>
                  </a:lnTo>
                  <a:lnTo>
                    <a:pt x="506501" y="796188"/>
                  </a:lnTo>
                  <a:lnTo>
                    <a:pt x="507174" y="796213"/>
                  </a:lnTo>
                  <a:lnTo>
                    <a:pt x="507873" y="796226"/>
                  </a:lnTo>
                  <a:close/>
                </a:path>
                <a:path w="1040765" h="1068070">
                  <a:moveTo>
                    <a:pt x="519239" y="652449"/>
                  </a:moveTo>
                  <a:lnTo>
                    <a:pt x="518223" y="652106"/>
                  </a:lnTo>
                  <a:lnTo>
                    <a:pt x="517245" y="651738"/>
                  </a:lnTo>
                  <a:lnTo>
                    <a:pt x="516229" y="651497"/>
                  </a:lnTo>
                  <a:lnTo>
                    <a:pt x="515861" y="652500"/>
                  </a:lnTo>
                  <a:lnTo>
                    <a:pt x="515658" y="653034"/>
                  </a:lnTo>
                  <a:lnTo>
                    <a:pt x="517728" y="653719"/>
                  </a:lnTo>
                  <a:lnTo>
                    <a:pt x="518756" y="654062"/>
                  </a:lnTo>
                  <a:lnTo>
                    <a:pt x="518909" y="653516"/>
                  </a:lnTo>
                  <a:lnTo>
                    <a:pt x="519074" y="652983"/>
                  </a:lnTo>
                  <a:lnTo>
                    <a:pt x="519239" y="652449"/>
                  </a:lnTo>
                  <a:close/>
                </a:path>
                <a:path w="1040765" h="1068070">
                  <a:moveTo>
                    <a:pt x="527392" y="159296"/>
                  </a:moveTo>
                  <a:lnTo>
                    <a:pt x="524116" y="159473"/>
                  </a:lnTo>
                  <a:lnTo>
                    <a:pt x="522706" y="159842"/>
                  </a:lnTo>
                  <a:lnTo>
                    <a:pt x="523113" y="163055"/>
                  </a:lnTo>
                  <a:lnTo>
                    <a:pt x="527392" y="159296"/>
                  </a:lnTo>
                  <a:close/>
                </a:path>
                <a:path w="1040765" h="1068070">
                  <a:moveTo>
                    <a:pt x="545376" y="548716"/>
                  </a:moveTo>
                  <a:lnTo>
                    <a:pt x="544880" y="548284"/>
                  </a:lnTo>
                  <a:lnTo>
                    <a:pt x="544398" y="547522"/>
                  </a:lnTo>
                  <a:lnTo>
                    <a:pt x="543902" y="547509"/>
                  </a:lnTo>
                  <a:lnTo>
                    <a:pt x="543293" y="547509"/>
                  </a:lnTo>
                  <a:lnTo>
                    <a:pt x="542671" y="548106"/>
                  </a:lnTo>
                  <a:lnTo>
                    <a:pt x="541540" y="548741"/>
                  </a:lnTo>
                  <a:lnTo>
                    <a:pt x="542594" y="549465"/>
                  </a:lnTo>
                  <a:lnTo>
                    <a:pt x="543229" y="550240"/>
                  </a:lnTo>
                  <a:lnTo>
                    <a:pt x="543750" y="550138"/>
                  </a:lnTo>
                  <a:lnTo>
                    <a:pt x="544360" y="550037"/>
                  </a:lnTo>
                  <a:lnTo>
                    <a:pt x="544842" y="549236"/>
                  </a:lnTo>
                  <a:lnTo>
                    <a:pt x="545376" y="548716"/>
                  </a:lnTo>
                  <a:close/>
                </a:path>
                <a:path w="1040765" h="1068070">
                  <a:moveTo>
                    <a:pt x="562991" y="200152"/>
                  </a:moveTo>
                  <a:lnTo>
                    <a:pt x="562140" y="195910"/>
                  </a:lnTo>
                  <a:lnTo>
                    <a:pt x="561771" y="195922"/>
                  </a:lnTo>
                  <a:lnTo>
                    <a:pt x="561073" y="195922"/>
                  </a:lnTo>
                  <a:lnTo>
                    <a:pt x="561314" y="197408"/>
                  </a:lnTo>
                  <a:lnTo>
                    <a:pt x="561594" y="198894"/>
                  </a:lnTo>
                  <a:lnTo>
                    <a:pt x="561848" y="200393"/>
                  </a:lnTo>
                  <a:lnTo>
                    <a:pt x="562991" y="200152"/>
                  </a:lnTo>
                  <a:close/>
                </a:path>
                <a:path w="1040765" h="1068070">
                  <a:moveTo>
                    <a:pt x="587019" y="926020"/>
                  </a:moveTo>
                  <a:lnTo>
                    <a:pt x="586168" y="925360"/>
                  </a:lnTo>
                  <a:lnTo>
                    <a:pt x="584441" y="924064"/>
                  </a:lnTo>
                  <a:lnTo>
                    <a:pt x="584161" y="924471"/>
                  </a:lnTo>
                  <a:lnTo>
                    <a:pt x="583907" y="924890"/>
                  </a:lnTo>
                  <a:lnTo>
                    <a:pt x="583615" y="925296"/>
                  </a:lnTo>
                  <a:lnTo>
                    <a:pt x="584581" y="925830"/>
                  </a:lnTo>
                  <a:lnTo>
                    <a:pt x="585546" y="926350"/>
                  </a:lnTo>
                  <a:lnTo>
                    <a:pt x="586524" y="926846"/>
                  </a:lnTo>
                  <a:lnTo>
                    <a:pt x="586689" y="926566"/>
                  </a:lnTo>
                  <a:lnTo>
                    <a:pt x="586854" y="926299"/>
                  </a:lnTo>
                  <a:lnTo>
                    <a:pt x="587019" y="926020"/>
                  </a:lnTo>
                  <a:close/>
                </a:path>
                <a:path w="1040765" h="1068070">
                  <a:moveTo>
                    <a:pt x="606323" y="632612"/>
                  </a:moveTo>
                  <a:lnTo>
                    <a:pt x="605256" y="632599"/>
                  </a:lnTo>
                  <a:lnTo>
                    <a:pt x="604723" y="632599"/>
                  </a:lnTo>
                  <a:lnTo>
                    <a:pt x="604710" y="633577"/>
                  </a:lnTo>
                  <a:lnTo>
                    <a:pt x="604697" y="634568"/>
                  </a:lnTo>
                  <a:lnTo>
                    <a:pt x="604697" y="635584"/>
                  </a:lnTo>
                  <a:lnTo>
                    <a:pt x="605116" y="635635"/>
                  </a:lnTo>
                  <a:lnTo>
                    <a:pt x="605523" y="635673"/>
                  </a:lnTo>
                  <a:lnTo>
                    <a:pt x="605955" y="635736"/>
                  </a:lnTo>
                  <a:lnTo>
                    <a:pt x="606323" y="632612"/>
                  </a:lnTo>
                  <a:close/>
                </a:path>
                <a:path w="1040765" h="1068070">
                  <a:moveTo>
                    <a:pt x="629932" y="613156"/>
                  </a:moveTo>
                  <a:lnTo>
                    <a:pt x="628713" y="610260"/>
                  </a:lnTo>
                  <a:lnTo>
                    <a:pt x="627824" y="611682"/>
                  </a:lnTo>
                  <a:lnTo>
                    <a:pt x="627202" y="612495"/>
                  </a:lnTo>
                  <a:lnTo>
                    <a:pt x="626694" y="613778"/>
                  </a:lnTo>
                  <a:lnTo>
                    <a:pt x="627075" y="614400"/>
                  </a:lnTo>
                  <a:lnTo>
                    <a:pt x="627291" y="615238"/>
                  </a:lnTo>
                  <a:lnTo>
                    <a:pt x="629843" y="614540"/>
                  </a:lnTo>
                  <a:lnTo>
                    <a:pt x="629932" y="613156"/>
                  </a:lnTo>
                  <a:close/>
                </a:path>
                <a:path w="1040765" h="1068070">
                  <a:moveTo>
                    <a:pt x="632904" y="1038593"/>
                  </a:moveTo>
                  <a:lnTo>
                    <a:pt x="631863" y="1038567"/>
                  </a:lnTo>
                  <a:lnTo>
                    <a:pt x="630821" y="1038504"/>
                  </a:lnTo>
                  <a:lnTo>
                    <a:pt x="629729" y="1038542"/>
                  </a:lnTo>
                  <a:lnTo>
                    <a:pt x="629602" y="1039558"/>
                  </a:lnTo>
                  <a:lnTo>
                    <a:pt x="630656" y="1039876"/>
                  </a:lnTo>
                  <a:lnTo>
                    <a:pt x="631672" y="1040091"/>
                  </a:lnTo>
                  <a:lnTo>
                    <a:pt x="632688" y="1040333"/>
                  </a:lnTo>
                  <a:lnTo>
                    <a:pt x="632764" y="1039761"/>
                  </a:lnTo>
                  <a:lnTo>
                    <a:pt x="632828" y="1039164"/>
                  </a:lnTo>
                  <a:lnTo>
                    <a:pt x="632904" y="1038593"/>
                  </a:lnTo>
                  <a:close/>
                </a:path>
                <a:path w="1040765" h="1068070">
                  <a:moveTo>
                    <a:pt x="641019" y="675474"/>
                  </a:moveTo>
                  <a:lnTo>
                    <a:pt x="640664" y="674649"/>
                  </a:lnTo>
                  <a:lnTo>
                    <a:pt x="640295" y="673836"/>
                  </a:lnTo>
                  <a:lnTo>
                    <a:pt x="639800" y="672655"/>
                  </a:lnTo>
                  <a:lnTo>
                    <a:pt x="639038" y="673341"/>
                  </a:lnTo>
                  <a:lnTo>
                    <a:pt x="638263" y="673785"/>
                  </a:lnTo>
                  <a:lnTo>
                    <a:pt x="638327" y="673976"/>
                  </a:lnTo>
                  <a:lnTo>
                    <a:pt x="638543" y="674687"/>
                  </a:lnTo>
                  <a:lnTo>
                    <a:pt x="638949" y="675386"/>
                  </a:lnTo>
                  <a:lnTo>
                    <a:pt x="639749" y="676046"/>
                  </a:lnTo>
                  <a:lnTo>
                    <a:pt x="640499" y="675601"/>
                  </a:lnTo>
                  <a:lnTo>
                    <a:pt x="641019" y="675474"/>
                  </a:lnTo>
                  <a:close/>
                </a:path>
                <a:path w="1040765" h="1068070">
                  <a:moveTo>
                    <a:pt x="641756" y="681494"/>
                  </a:moveTo>
                  <a:lnTo>
                    <a:pt x="641108" y="680681"/>
                  </a:lnTo>
                  <a:lnTo>
                    <a:pt x="639991" y="681202"/>
                  </a:lnTo>
                  <a:lnTo>
                    <a:pt x="638009" y="682358"/>
                  </a:lnTo>
                  <a:lnTo>
                    <a:pt x="638911" y="683501"/>
                  </a:lnTo>
                  <a:lnTo>
                    <a:pt x="639368" y="684047"/>
                  </a:lnTo>
                  <a:lnTo>
                    <a:pt x="640956" y="682396"/>
                  </a:lnTo>
                  <a:lnTo>
                    <a:pt x="641705" y="681532"/>
                  </a:lnTo>
                  <a:close/>
                </a:path>
                <a:path w="1040765" h="1068070">
                  <a:moveTo>
                    <a:pt x="642505" y="794867"/>
                  </a:moveTo>
                  <a:lnTo>
                    <a:pt x="639953" y="795235"/>
                  </a:lnTo>
                  <a:lnTo>
                    <a:pt x="639660" y="798106"/>
                  </a:lnTo>
                  <a:lnTo>
                    <a:pt x="641489" y="796048"/>
                  </a:lnTo>
                  <a:lnTo>
                    <a:pt x="642505" y="794867"/>
                  </a:lnTo>
                  <a:close/>
                </a:path>
                <a:path w="1040765" h="1068070">
                  <a:moveTo>
                    <a:pt x="643788" y="111137"/>
                  </a:moveTo>
                  <a:lnTo>
                    <a:pt x="642950" y="110337"/>
                  </a:lnTo>
                  <a:lnTo>
                    <a:pt x="641273" y="108788"/>
                  </a:lnTo>
                  <a:lnTo>
                    <a:pt x="641032" y="108953"/>
                  </a:lnTo>
                  <a:lnTo>
                    <a:pt x="640778" y="109105"/>
                  </a:lnTo>
                  <a:lnTo>
                    <a:pt x="640537" y="109283"/>
                  </a:lnTo>
                  <a:lnTo>
                    <a:pt x="640740" y="109918"/>
                  </a:lnTo>
                  <a:lnTo>
                    <a:pt x="640765" y="110794"/>
                  </a:lnTo>
                  <a:lnTo>
                    <a:pt x="641731" y="111633"/>
                  </a:lnTo>
                  <a:lnTo>
                    <a:pt x="642620" y="111709"/>
                  </a:lnTo>
                  <a:lnTo>
                    <a:pt x="643356" y="111937"/>
                  </a:lnTo>
                  <a:lnTo>
                    <a:pt x="643509" y="111645"/>
                  </a:lnTo>
                  <a:lnTo>
                    <a:pt x="643788" y="111137"/>
                  </a:lnTo>
                  <a:close/>
                </a:path>
                <a:path w="1040765" h="1068070">
                  <a:moveTo>
                    <a:pt x="659422" y="552183"/>
                  </a:moveTo>
                  <a:lnTo>
                    <a:pt x="659358" y="551218"/>
                  </a:lnTo>
                  <a:lnTo>
                    <a:pt x="658710" y="551167"/>
                  </a:lnTo>
                  <a:lnTo>
                    <a:pt x="658342" y="551091"/>
                  </a:lnTo>
                  <a:lnTo>
                    <a:pt x="658164" y="552005"/>
                  </a:lnTo>
                  <a:lnTo>
                    <a:pt x="657987" y="552894"/>
                  </a:lnTo>
                  <a:lnTo>
                    <a:pt x="657809" y="553808"/>
                  </a:lnTo>
                  <a:lnTo>
                    <a:pt x="658329" y="553847"/>
                  </a:lnTo>
                  <a:lnTo>
                    <a:pt x="658837" y="553885"/>
                  </a:lnTo>
                  <a:lnTo>
                    <a:pt x="659358" y="553923"/>
                  </a:lnTo>
                  <a:lnTo>
                    <a:pt x="659358" y="553072"/>
                  </a:lnTo>
                  <a:lnTo>
                    <a:pt x="659422" y="552183"/>
                  </a:lnTo>
                  <a:close/>
                </a:path>
                <a:path w="1040765" h="1068070">
                  <a:moveTo>
                    <a:pt x="675576" y="207175"/>
                  </a:moveTo>
                  <a:lnTo>
                    <a:pt x="674509" y="206565"/>
                  </a:lnTo>
                  <a:lnTo>
                    <a:pt x="673595" y="208026"/>
                  </a:lnTo>
                  <a:lnTo>
                    <a:pt x="672668" y="209473"/>
                  </a:lnTo>
                  <a:lnTo>
                    <a:pt x="671753" y="210921"/>
                  </a:lnTo>
                  <a:lnTo>
                    <a:pt x="672249" y="211213"/>
                  </a:lnTo>
                  <a:lnTo>
                    <a:pt x="673214" y="211823"/>
                  </a:lnTo>
                  <a:lnTo>
                    <a:pt x="674001" y="210273"/>
                  </a:lnTo>
                  <a:lnTo>
                    <a:pt x="674776" y="208711"/>
                  </a:lnTo>
                  <a:lnTo>
                    <a:pt x="675576" y="207175"/>
                  </a:lnTo>
                  <a:close/>
                </a:path>
                <a:path w="1040765" h="1068070">
                  <a:moveTo>
                    <a:pt x="677748" y="1031125"/>
                  </a:moveTo>
                  <a:lnTo>
                    <a:pt x="677621" y="1030795"/>
                  </a:lnTo>
                  <a:lnTo>
                    <a:pt x="677316" y="1030033"/>
                  </a:lnTo>
                  <a:lnTo>
                    <a:pt x="676478" y="1029487"/>
                  </a:lnTo>
                  <a:lnTo>
                    <a:pt x="675868" y="1028877"/>
                  </a:lnTo>
                  <a:lnTo>
                    <a:pt x="675436" y="1029449"/>
                  </a:lnTo>
                  <a:lnTo>
                    <a:pt x="674725" y="1030020"/>
                  </a:lnTo>
                  <a:lnTo>
                    <a:pt x="674649" y="1031214"/>
                  </a:lnTo>
                  <a:lnTo>
                    <a:pt x="675347" y="1031811"/>
                  </a:lnTo>
                  <a:lnTo>
                    <a:pt x="676008" y="1032891"/>
                  </a:lnTo>
                  <a:lnTo>
                    <a:pt x="676808" y="1031875"/>
                  </a:lnTo>
                  <a:lnTo>
                    <a:pt x="677748" y="1031125"/>
                  </a:lnTo>
                  <a:close/>
                </a:path>
                <a:path w="1040765" h="1068070">
                  <a:moveTo>
                    <a:pt x="677849" y="1917"/>
                  </a:moveTo>
                  <a:lnTo>
                    <a:pt x="675678" y="0"/>
                  </a:lnTo>
                  <a:lnTo>
                    <a:pt x="674827" y="393"/>
                  </a:lnTo>
                  <a:lnTo>
                    <a:pt x="674052" y="558"/>
                  </a:lnTo>
                  <a:lnTo>
                    <a:pt x="674293" y="1066"/>
                  </a:lnTo>
                  <a:lnTo>
                    <a:pt x="674535" y="1587"/>
                  </a:lnTo>
                  <a:lnTo>
                    <a:pt x="674751" y="2108"/>
                  </a:lnTo>
                  <a:lnTo>
                    <a:pt x="675373" y="2387"/>
                  </a:lnTo>
                  <a:lnTo>
                    <a:pt x="676008" y="2882"/>
                  </a:lnTo>
                  <a:lnTo>
                    <a:pt x="676617" y="2870"/>
                  </a:lnTo>
                  <a:lnTo>
                    <a:pt x="677037" y="2870"/>
                  </a:lnTo>
                  <a:lnTo>
                    <a:pt x="677849" y="1917"/>
                  </a:lnTo>
                  <a:close/>
                </a:path>
                <a:path w="1040765" h="1068070">
                  <a:moveTo>
                    <a:pt x="679208" y="924623"/>
                  </a:moveTo>
                  <a:lnTo>
                    <a:pt x="678840" y="924407"/>
                  </a:lnTo>
                  <a:lnTo>
                    <a:pt x="678116" y="923937"/>
                  </a:lnTo>
                  <a:lnTo>
                    <a:pt x="676275" y="926820"/>
                  </a:lnTo>
                  <a:lnTo>
                    <a:pt x="676643" y="927061"/>
                  </a:lnTo>
                  <a:lnTo>
                    <a:pt x="677049" y="927303"/>
                  </a:lnTo>
                  <a:lnTo>
                    <a:pt x="677418" y="927519"/>
                  </a:lnTo>
                  <a:lnTo>
                    <a:pt x="678027" y="926566"/>
                  </a:lnTo>
                  <a:lnTo>
                    <a:pt x="678611" y="925601"/>
                  </a:lnTo>
                  <a:lnTo>
                    <a:pt x="679208" y="924623"/>
                  </a:lnTo>
                  <a:close/>
                </a:path>
                <a:path w="1040765" h="1068070">
                  <a:moveTo>
                    <a:pt x="686816" y="126149"/>
                  </a:moveTo>
                  <a:lnTo>
                    <a:pt x="686536" y="125437"/>
                  </a:lnTo>
                  <a:lnTo>
                    <a:pt x="686409" y="125082"/>
                  </a:lnTo>
                  <a:lnTo>
                    <a:pt x="684491" y="125806"/>
                  </a:lnTo>
                  <a:lnTo>
                    <a:pt x="683539" y="126161"/>
                  </a:lnTo>
                  <a:lnTo>
                    <a:pt x="683704" y="126517"/>
                  </a:lnTo>
                  <a:lnTo>
                    <a:pt x="683958" y="127241"/>
                  </a:lnTo>
                  <a:lnTo>
                    <a:pt x="684936" y="126923"/>
                  </a:lnTo>
                  <a:lnTo>
                    <a:pt x="685876" y="126517"/>
                  </a:lnTo>
                  <a:lnTo>
                    <a:pt x="686816" y="126149"/>
                  </a:lnTo>
                  <a:close/>
                </a:path>
                <a:path w="1040765" h="1068070">
                  <a:moveTo>
                    <a:pt x="687971" y="877150"/>
                  </a:moveTo>
                  <a:lnTo>
                    <a:pt x="687705" y="876452"/>
                  </a:lnTo>
                  <a:lnTo>
                    <a:pt x="687565" y="876109"/>
                  </a:lnTo>
                  <a:lnTo>
                    <a:pt x="684453" y="877036"/>
                  </a:lnTo>
                  <a:lnTo>
                    <a:pt x="684644" y="877531"/>
                  </a:lnTo>
                  <a:lnTo>
                    <a:pt x="685050" y="878535"/>
                  </a:lnTo>
                  <a:lnTo>
                    <a:pt x="686028" y="878090"/>
                  </a:lnTo>
                  <a:lnTo>
                    <a:pt x="686993" y="877608"/>
                  </a:lnTo>
                  <a:lnTo>
                    <a:pt x="687971" y="877150"/>
                  </a:lnTo>
                  <a:close/>
                </a:path>
                <a:path w="1040765" h="1068070">
                  <a:moveTo>
                    <a:pt x="711174" y="933919"/>
                  </a:moveTo>
                  <a:lnTo>
                    <a:pt x="710450" y="933361"/>
                  </a:lnTo>
                  <a:lnTo>
                    <a:pt x="709764" y="932573"/>
                  </a:lnTo>
                  <a:lnTo>
                    <a:pt x="709256" y="933475"/>
                  </a:lnTo>
                  <a:lnTo>
                    <a:pt x="708723" y="934059"/>
                  </a:lnTo>
                  <a:lnTo>
                    <a:pt x="708621" y="934707"/>
                  </a:lnTo>
                  <a:lnTo>
                    <a:pt x="708596" y="935037"/>
                  </a:lnTo>
                  <a:lnTo>
                    <a:pt x="709358" y="935443"/>
                  </a:lnTo>
                  <a:lnTo>
                    <a:pt x="709764" y="935850"/>
                  </a:lnTo>
                  <a:lnTo>
                    <a:pt x="710222" y="935316"/>
                  </a:lnTo>
                  <a:lnTo>
                    <a:pt x="710831" y="934808"/>
                  </a:lnTo>
                  <a:lnTo>
                    <a:pt x="711073" y="934173"/>
                  </a:lnTo>
                  <a:lnTo>
                    <a:pt x="711174" y="933919"/>
                  </a:lnTo>
                  <a:close/>
                </a:path>
                <a:path w="1040765" h="1068070">
                  <a:moveTo>
                    <a:pt x="722439" y="598551"/>
                  </a:moveTo>
                  <a:lnTo>
                    <a:pt x="721601" y="597484"/>
                  </a:lnTo>
                  <a:lnTo>
                    <a:pt x="721448" y="597547"/>
                  </a:lnTo>
                  <a:lnTo>
                    <a:pt x="720801" y="597776"/>
                  </a:lnTo>
                  <a:lnTo>
                    <a:pt x="720267" y="598258"/>
                  </a:lnTo>
                  <a:lnTo>
                    <a:pt x="719442" y="598817"/>
                  </a:lnTo>
                  <a:lnTo>
                    <a:pt x="720090" y="599465"/>
                  </a:lnTo>
                  <a:lnTo>
                    <a:pt x="720648" y="600176"/>
                  </a:lnTo>
                  <a:lnTo>
                    <a:pt x="720801" y="600100"/>
                  </a:lnTo>
                  <a:lnTo>
                    <a:pt x="721410" y="599808"/>
                  </a:lnTo>
                  <a:lnTo>
                    <a:pt x="721982" y="599325"/>
                  </a:lnTo>
                  <a:lnTo>
                    <a:pt x="722337" y="598741"/>
                  </a:lnTo>
                  <a:lnTo>
                    <a:pt x="722439" y="598551"/>
                  </a:lnTo>
                  <a:close/>
                </a:path>
                <a:path w="1040765" h="1068070">
                  <a:moveTo>
                    <a:pt x="740600" y="221754"/>
                  </a:moveTo>
                  <a:lnTo>
                    <a:pt x="740130" y="221170"/>
                  </a:lnTo>
                  <a:lnTo>
                    <a:pt x="739762" y="220281"/>
                  </a:lnTo>
                  <a:lnTo>
                    <a:pt x="739190" y="220091"/>
                  </a:lnTo>
                  <a:lnTo>
                    <a:pt x="738695" y="219951"/>
                  </a:lnTo>
                  <a:lnTo>
                    <a:pt x="737933" y="220624"/>
                  </a:lnTo>
                  <a:lnTo>
                    <a:pt x="736574" y="221310"/>
                  </a:lnTo>
                  <a:lnTo>
                    <a:pt x="737920" y="222046"/>
                  </a:lnTo>
                  <a:lnTo>
                    <a:pt x="738517" y="222618"/>
                  </a:lnTo>
                  <a:lnTo>
                    <a:pt x="739178" y="222707"/>
                  </a:lnTo>
                  <a:lnTo>
                    <a:pt x="739622" y="222745"/>
                  </a:lnTo>
                  <a:lnTo>
                    <a:pt x="740130" y="222084"/>
                  </a:lnTo>
                  <a:lnTo>
                    <a:pt x="740600" y="221754"/>
                  </a:lnTo>
                  <a:close/>
                </a:path>
                <a:path w="1040765" h="1068070">
                  <a:moveTo>
                    <a:pt x="747217" y="314921"/>
                  </a:moveTo>
                  <a:lnTo>
                    <a:pt x="746798" y="313626"/>
                  </a:lnTo>
                  <a:lnTo>
                    <a:pt x="745985" y="311048"/>
                  </a:lnTo>
                  <a:lnTo>
                    <a:pt x="745578" y="311175"/>
                  </a:lnTo>
                  <a:lnTo>
                    <a:pt x="745210" y="311289"/>
                  </a:lnTo>
                  <a:lnTo>
                    <a:pt x="744804" y="311416"/>
                  </a:lnTo>
                  <a:lnTo>
                    <a:pt x="745172" y="312712"/>
                  </a:lnTo>
                  <a:lnTo>
                    <a:pt x="745540" y="314020"/>
                  </a:lnTo>
                  <a:lnTo>
                    <a:pt x="745909" y="315290"/>
                  </a:lnTo>
                  <a:lnTo>
                    <a:pt x="746353" y="315175"/>
                  </a:lnTo>
                  <a:lnTo>
                    <a:pt x="747217" y="314921"/>
                  </a:lnTo>
                  <a:close/>
                </a:path>
                <a:path w="1040765" h="1068070">
                  <a:moveTo>
                    <a:pt x="782421" y="474091"/>
                  </a:moveTo>
                  <a:lnTo>
                    <a:pt x="782193" y="471932"/>
                  </a:lnTo>
                  <a:lnTo>
                    <a:pt x="782091" y="470852"/>
                  </a:lnTo>
                  <a:lnTo>
                    <a:pt x="781685" y="470903"/>
                  </a:lnTo>
                  <a:lnTo>
                    <a:pt x="781291" y="470966"/>
                  </a:lnTo>
                  <a:lnTo>
                    <a:pt x="780884" y="470992"/>
                  </a:lnTo>
                  <a:lnTo>
                    <a:pt x="781050" y="472071"/>
                  </a:lnTo>
                  <a:lnTo>
                    <a:pt x="781215" y="473151"/>
                  </a:lnTo>
                  <a:lnTo>
                    <a:pt x="781367" y="474218"/>
                  </a:lnTo>
                  <a:lnTo>
                    <a:pt x="781723" y="474154"/>
                  </a:lnTo>
                  <a:lnTo>
                    <a:pt x="782091" y="474129"/>
                  </a:lnTo>
                  <a:lnTo>
                    <a:pt x="782421" y="474091"/>
                  </a:lnTo>
                  <a:close/>
                </a:path>
                <a:path w="1040765" h="1068070">
                  <a:moveTo>
                    <a:pt x="786498" y="534847"/>
                  </a:moveTo>
                  <a:lnTo>
                    <a:pt x="786155" y="533984"/>
                  </a:lnTo>
                  <a:lnTo>
                    <a:pt x="786104" y="533285"/>
                  </a:lnTo>
                  <a:lnTo>
                    <a:pt x="784517" y="531926"/>
                  </a:lnTo>
                  <a:lnTo>
                    <a:pt x="784225" y="532752"/>
                  </a:lnTo>
                  <a:lnTo>
                    <a:pt x="783767" y="533539"/>
                  </a:lnTo>
                  <a:lnTo>
                    <a:pt x="783640" y="535051"/>
                  </a:lnTo>
                  <a:lnTo>
                    <a:pt x="784098" y="535724"/>
                  </a:lnTo>
                  <a:lnTo>
                    <a:pt x="784326" y="536397"/>
                  </a:lnTo>
                  <a:lnTo>
                    <a:pt x="784974" y="536054"/>
                  </a:lnTo>
                  <a:lnTo>
                    <a:pt x="785876" y="535851"/>
                  </a:lnTo>
                  <a:lnTo>
                    <a:pt x="786498" y="534847"/>
                  </a:lnTo>
                  <a:close/>
                </a:path>
                <a:path w="1040765" h="1068070">
                  <a:moveTo>
                    <a:pt x="787095" y="83400"/>
                  </a:moveTo>
                  <a:lnTo>
                    <a:pt x="785939" y="81597"/>
                  </a:lnTo>
                  <a:lnTo>
                    <a:pt x="784517" y="79400"/>
                  </a:lnTo>
                  <a:lnTo>
                    <a:pt x="783158" y="82232"/>
                  </a:lnTo>
                  <a:lnTo>
                    <a:pt x="783844" y="83350"/>
                  </a:lnTo>
                  <a:lnTo>
                    <a:pt x="787095" y="83400"/>
                  </a:lnTo>
                  <a:close/>
                </a:path>
                <a:path w="1040765" h="1068070">
                  <a:moveTo>
                    <a:pt x="787273" y="477888"/>
                  </a:moveTo>
                  <a:lnTo>
                    <a:pt x="786777" y="477113"/>
                  </a:lnTo>
                  <a:lnTo>
                    <a:pt x="786003" y="474954"/>
                  </a:lnTo>
                  <a:lnTo>
                    <a:pt x="785469" y="476300"/>
                  </a:lnTo>
                  <a:lnTo>
                    <a:pt x="785114" y="476872"/>
                  </a:lnTo>
                  <a:lnTo>
                    <a:pt x="785050" y="477481"/>
                  </a:lnTo>
                  <a:lnTo>
                    <a:pt x="784961" y="478002"/>
                  </a:lnTo>
                  <a:lnTo>
                    <a:pt x="785202" y="478586"/>
                  </a:lnTo>
                  <a:lnTo>
                    <a:pt x="785317" y="479120"/>
                  </a:lnTo>
                  <a:lnTo>
                    <a:pt x="785926" y="478815"/>
                  </a:lnTo>
                  <a:lnTo>
                    <a:pt x="786663" y="478586"/>
                  </a:lnTo>
                  <a:lnTo>
                    <a:pt x="787273" y="477888"/>
                  </a:lnTo>
                  <a:close/>
                </a:path>
                <a:path w="1040765" h="1068070">
                  <a:moveTo>
                    <a:pt x="857516" y="948994"/>
                  </a:moveTo>
                  <a:lnTo>
                    <a:pt x="857300" y="947102"/>
                  </a:lnTo>
                  <a:lnTo>
                    <a:pt x="857453" y="948880"/>
                  </a:lnTo>
                  <a:close/>
                </a:path>
                <a:path w="1040765" h="1068070">
                  <a:moveTo>
                    <a:pt x="860945" y="945972"/>
                  </a:moveTo>
                  <a:lnTo>
                    <a:pt x="858380" y="943457"/>
                  </a:lnTo>
                  <a:lnTo>
                    <a:pt x="856157" y="945032"/>
                  </a:lnTo>
                  <a:lnTo>
                    <a:pt x="857237" y="947000"/>
                  </a:lnTo>
                  <a:lnTo>
                    <a:pt x="860945" y="945972"/>
                  </a:lnTo>
                  <a:close/>
                </a:path>
                <a:path w="1040765" h="1068070">
                  <a:moveTo>
                    <a:pt x="938237" y="892225"/>
                  </a:moveTo>
                  <a:lnTo>
                    <a:pt x="937679" y="891565"/>
                  </a:lnTo>
                  <a:lnTo>
                    <a:pt x="937133" y="890879"/>
                  </a:lnTo>
                  <a:lnTo>
                    <a:pt x="936574" y="890231"/>
                  </a:lnTo>
                  <a:lnTo>
                    <a:pt x="935951" y="890981"/>
                  </a:lnTo>
                  <a:lnTo>
                    <a:pt x="935621" y="891400"/>
                  </a:lnTo>
                  <a:lnTo>
                    <a:pt x="936269" y="891895"/>
                  </a:lnTo>
                  <a:lnTo>
                    <a:pt x="936904" y="892429"/>
                  </a:lnTo>
                  <a:lnTo>
                    <a:pt x="937539" y="892949"/>
                  </a:lnTo>
                  <a:lnTo>
                    <a:pt x="937768" y="892708"/>
                  </a:lnTo>
                  <a:lnTo>
                    <a:pt x="938009" y="892479"/>
                  </a:lnTo>
                  <a:lnTo>
                    <a:pt x="938237" y="892225"/>
                  </a:lnTo>
                  <a:close/>
                </a:path>
                <a:path w="1040765" h="1068070">
                  <a:moveTo>
                    <a:pt x="961771" y="236791"/>
                  </a:moveTo>
                  <a:lnTo>
                    <a:pt x="961758" y="236270"/>
                  </a:lnTo>
                  <a:lnTo>
                    <a:pt x="961720" y="235242"/>
                  </a:lnTo>
                  <a:lnTo>
                    <a:pt x="960843" y="235356"/>
                  </a:lnTo>
                  <a:lnTo>
                    <a:pt x="959942" y="235483"/>
                  </a:lnTo>
                  <a:lnTo>
                    <a:pt x="959078" y="235661"/>
                  </a:lnTo>
                  <a:lnTo>
                    <a:pt x="959116" y="236715"/>
                  </a:lnTo>
                  <a:lnTo>
                    <a:pt x="960043" y="236791"/>
                  </a:lnTo>
                  <a:lnTo>
                    <a:pt x="960907" y="236778"/>
                  </a:lnTo>
                  <a:lnTo>
                    <a:pt x="961771" y="236791"/>
                  </a:lnTo>
                  <a:close/>
                </a:path>
                <a:path w="1040765" h="1068070">
                  <a:moveTo>
                    <a:pt x="990739" y="664375"/>
                  </a:moveTo>
                  <a:lnTo>
                    <a:pt x="990688" y="664159"/>
                  </a:lnTo>
                  <a:lnTo>
                    <a:pt x="990447" y="663333"/>
                  </a:lnTo>
                  <a:lnTo>
                    <a:pt x="989876" y="662597"/>
                  </a:lnTo>
                  <a:lnTo>
                    <a:pt x="989304" y="661619"/>
                  </a:lnTo>
                  <a:lnTo>
                    <a:pt x="988580" y="662216"/>
                  </a:lnTo>
                  <a:lnTo>
                    <a:pt x="987767" y="662686"/>
                  </a:lnTo>
                  <a:lnTo>
                    <a:pt x="987831" y="662876"/>
                  </a:lnTo>
                  <a:lnTo>
                    <a:pt x="988123" y="663727"/>
                  </a:lnTo>
                  <a:lnTo>
                    <a:pt x="988644" y="664476"/>
                  </a:lnTo>
                  <a:lnTo>
                    <a:pt x="989088" y="665251"/>
                  </a:lnTo>
                  <a:lnTo>
                    <a:pt x="989660" y="664895"/>
                  </a:lnTo>
                  <a:lnTo>
                    <a:pt x="990739" y="664375"/>
                  </a:lnTo>
                  <a:close/>
                </a:path>
                <a:path w="1040765" h="1068070">
                  <a:moveTo>
                    <a:pt x="998486" y="688162"/>
                  </a:moveTo>
                  <a:lnTo>
                    <a:pt x="998397" y="686904"/>
                  </a:lnTo>
                  <a:lnTo>
                    <a:pt x="998296" y="685634"/>
                  </a:lnTo>
                  <a:lnTo>
                    <a:pt x="998194" y="684364"/>
                  </a:lnTo>
                  <a:lnTo>
                    <a:pt x="997788" y="684403"/>
                  </a:lnTo>
                  <a:lnTo>
                    <a:pt x="997381" y="684403"/>
                  </a:lnTo>
                  <a:lnTo>
                    <a:pt x="996950" y="684441"/>
                  </a:lnTo>
                  <a:lnTo>
                    <a:pt x="996899" y="685622"/>
                  </a:lnTo>
                  <a:lnTo>
                    <a:pt x="996823" y="687997"/>
                  </a:lnTo>
                  <a:lnTo>
                    <a:pt x="997356" y="688047"/>
                  </a:lnTo>
                  <a:lnTo>
                    <a:pt x="997927" y="688098"/>
                  </a:lnTo>
                  <a:lnTo>
                    <a:pt x="998486" y="688162"/>
                  </a:lnTo>
                  <a:close/>
                </a:path>
                <a:path w="1040765" h="1068070">
                  <a:moveTo>
                    <a:pt x="1005179" y="368287"/>
                  </a:moveTo>
                  <a:lnTo>
                    <a:pt x="1002741" y="367093"/>
                  </a:lnTo>
                  <a:lnTo>
                    <a:pt x="1001445" y="367639"/>
                  </a:lnTo>
                  <a:lnTo>
                    <a:pt x="1000874" y="370700"/>
                  </a:lnTo>
                  <a:lnTo>
                    <a:pt x="1003998" y="368935"/>
                  </a:lnTo>
                  <a:lnTo>
                    <a:pt x="1005179" y="368287"/>
                  </a:lnTo>
                  <a:close/>
                </a:path>
                <a:path w="1040765" h="1068070">
                  <a:moveTo>
                    <a:pt x="1026579" y="399148"/>
                  </a:moveTo>
                  <a:lnTo>
                    <a:pt x="1025715" y="398183"/>
                  </a:lnTo>
                  <a:lnTo>
                    <a:pt x="1025588" y="398259"/>
                  </a:lnTo>
                  <a:lnTo>
                    <a:pt x="1024978" y="398526"/>
                  </a:lnTo>
                  <a:lnTo>
                    <a:pt x="1024343" y="398983"/>
                  </a:lnTo>
                  <a:lnTo>
                    <a:pt x="1023975" y="399542"/>
                  </a:lnTo>
                  <a:lnTo>
                    <a:pt x="1023848" y="399694"/>
                  </a:lnTo>
                  <a:lnTo>
                    <a:pt x="1024458" y="400380"/>
                  </a:lnTo>
                  <a:lnTo>
                    <a:pt x="1024991" y="401193"/>
                  </a:lnTo>
                  <a:lnTo>
                    <a:pt x="1025652" y="400418"/>
                  </a:lnTo>
                  <a:lnTo>
                    <a:pt x="1026248" y="399961"/>
                  </a:lnTo>
                  <a:lnTo>
                    <a:pt x="1026579" y="399148"/>
                  </a:lnTo>
                  <a:close/>
                </a:path>
                <a:path w="1040765" h="1068070">
                  <a:moveTo>
                    <a:pt x="1040714" y="423786"/>
                  </a:moveTo>
                  <a:lnTo>
                    <a:pt x="1040523" y="423367"/>
                  </a:lnTo>
                  <a:lnTo>
                    <a:pt x="1040117" y="422541"/>
                  </a:lnTo>
                  <a:lnTo>
                    <a:pt x="1036701" y="424014"/>
                  </a:lnTo>
                  <a:lnTo>
                    <a:pt x="1037120" y="424929"/>
                  </a:lnTo>
                  <a:lnTo>
                    <a:pt x="1037336" y="425386"/>
                  </a:lnTo>
                  <a:lnTo>
                    <a:pt x="1038453" y="424853"/>
                  </a:lnTo>
                  <a:lnTo>
                    <a:pt x="1040714" y="42378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70">
              <a:extLst>
                <a:ext uri="{FF2B5EF4-FFF2-40B4-BE49-F238E27FC236}">
                  <a16:creationId xmlns:a16="http://schemas.microsoft.com/office/drawing/2014/main" id="{2D353FC9-B838-6B51-E696-14D46BC73ADB}"/>
                </a:ext>
              </a:extLst>
            </p:cNvPr>
            <p:cNvSpPr/>
            <p:nvPr/>
          </p:nvSpPr>
          <p:spPr>
            <a:xfrm>
              <a:off x="3189652" y="3485973"/>
              <a:ext cx="1135614" cy="759873"/>
            </a:xfrm>
            <a:custGeom>
              <a:avLst/>
              <a:gdLst/>
              <a:ahLst/>
              <a:cxnLst/>
              <a:rect l="l" t="t" r="r" b="b"/>
              <a:pathLst>
                <a:path w="1459865" h="1111250">
                  <a:moveTo>
                    <a:pt x="7594" y="416763"/>
                  </a:moveTo>
                  <a:lnTo>
                    <a:pt x="5270" y="412902"/>
                  </a:lnTo>
                  <a:lnTo>
                    <a:pt x="1181" y="415315"/>
                  </a:lnTo>
                  <a:lnTo>
                    <a:pt x="1968" y="419061"/>
                  </a:lnTo>
                  <a:lnTo>
                    <a:pt x="7594" y="416763"/>
                  </a:lnTo>
                  <a:close/>
                </a:path>
                <a:path w="1459865" h="1111250">
                  <a:moveTo>
                    <a:pt x="12484" y="472541"/>
                  </a:moveTo>
                  <a:lnTo>
                    <a:pt x="127" y="471652"/>
                  </a:lnTo>
                  <a:lnTo>
                    <a:pt x="0" y="473456"/>
                  </a:lnTo>
                  <a:lnTo>
                    <a:pt x="4089" y="475005"/>
                  </a:lnTo>
                  <a:lnTo>
                    <a:pt x="8242" y="474446"/>
                  </a:lnTo>
                  <a:lnTo>
                    <a:pt x="12407" y="473964"/>
                  </a:lnTo>
                  <a:lnTo>
                    <a:pt x="12484" y="472541"/>
                  </a:lnTo>
                  <a:close/>
                </a:path>
                <a:path w="1459865" h="1111250">
                  <a:moveTo>
                    <a:pt x="88582" y="365074"/>
                  </a:moveTo>
                  <a:lnTo>
                    <a:pt x="84404" y="367296"/>
                  </a:lnTo>
                  <a:lnTo>
                    <a:pt x="83934" y="370789"/>
                  </a:lnTo>
                  <a:lnTo>
                    <a:pt x="84416" y="374624"/>
                  </a:lnTo>
                  <a:lnTo>
                    <a:pt x="84924" y="374738"/>
                  </a:lnTo>
                  <a:lnTo>
                    <a:pt x="85420" y="374827"/>
                  </a:lnTo>
                  <a:lnTo>
                    <a:pt x="85890" y="374954"/>
                  </a:lnTo>
                  <a:lnTo>
                    <a:pt x="86791" y="371665"/>
                  </a:lnTo>
                  <a:lnTo>
                    <a:pt x="87668" y="368350"/>
                  </a:lnTo>
                  <a:lnTo>
                    <a:pt x="88582" y="365074"/>
                  </a:lnTo>
                  <a:close/>
                </a:path>
                <a:path w="1459865" h="1111250">
                  <a:moveTo>
                    <a:pt x="259816" y="726643"/>
                  </a:moveTo>
                  <a:lnTo>
                    <a:pt x="256806" y="715518"/>
                  </a:lnTo>
                  <a:lnTo>
                    <a:pt x="255104" y="713562"/>
                  </a:lnTo>
                  <a:lnTo>
                    <a:pt x="250240" y="716051"/>
                  </a:lnTo>
                  <a:lnTo>
                    <a:pt x="253746" y="719188"/>
                  </a:lnTo>
                  <a:lnTo>
                    <a:pt x="254838" y="724242"/>
                  </a:lnTo>
                  <a:lnTo>
                    <a:pt x="259816" y="726643"/>
                  </a:lnTo>
                  <a:close/>
                </a:path>
                <a:path w="1459865" h="1111250">
                  <a:moveTo>
                    <a:pt x="296252" y="987513"/>
                  </a:moveTo>
                  <a:lnTo>
                    <a:pt x="294601" y="980948"/>
                  </a:lnTo>
                  <a:lnTo>
                    <a:pt x="290563" y="985393"/>
                  </a:lnTo>
                  <a:lnTo>
                    <a:pt x="288137" y="989342"/>
                  </a:lnTo>
                  <a:lnTo>
                    <a:pt x="289636" y="995540"/>
                  </a:lnTo>
                  <a:lnTo>
                    <a:pt x="294005" y="991476"/>
                  </a:lnTo>
                  <a:lnTo>
                    <a:pt x="296252" y="987513"/>
                  </a:lnTo>
                  <a:close/>
                </a:path>
                <a:path w="1459865" h="1111250">
                  <a:moveTo>
                    <a:pt x="299046" y="383159"/>
                  </a:moveTo>
                  <a:lnTo>
                    <a:pt x="293585" y="384162"/>
                  </a:lnTo>
                  <a:lnTo>
                    <a:pt x="292963" y="384822"/>
                  </a:lnTo>
                  <a:lnTo>
                    <a:pt x="292760" y="389559"/>
                  </a:lnTo>
                  <a:lnTo>
                    <a:pt x="299046" y="383159"/>
                  </a:lnTo>
                  <a:close/>
                </a:path>
                <a:path w="1459865" h="1111250">
                  <a:moveTo>
                    <a:pt x="319062" y="870712"/>
                  </a:moveTo>
                  <a:lnTo>
                    <a:pt x="311264" y="865060"/>
                  </a:lnTo>
                  <a:lnTo>
                    <a:pt x="312483" y="868591"/>
                  </a:lnTo>
                  <a:lnTo>
                    <a:pt x="314172" y="873353"/>
                  </a:lnTo>
                  <a:lnTo>
                    <a:pt x="315912" y="872401"/>
                  </a:lnTo>
                  <a:lnTo>
                    <a:pt x="319062" y="870712"/>
                  </a:lnTo>
                  <a:close/>
                </a:path>
                <a:path w="1459865" h="1111250">
                  <a:moveTo>
                    <a:pt x="323913" y="342188"/>
                  </a:moveTo>
                  <a:lnTo>
                    <a:pt x="317258" y="335216"/>
                  </a:lnTo>
                  <a:lnTo>
                    <a:pt x="319138" y="342277"/>
                  </a:lnTo>
                  <a:lnTo>
                    <a:pt x="320065" y="343141"/>
                  </a:lnTo>
                  <a:lnTo>
                    <a:pt x="323913" y="342188"/>
                  </a:lnTo>
                  <a:close/>
                </a:path>
                <a:path w="1459865" h="1111250">
                  <a:moveTo>
                    <a:pt x="323926" y="466153"/>
                  </a:moveTo>
                  <a:lnTo>
                    <a:pt x="322376" y="458609"/>
                  </a:lnTo>
                  <a:lnTo>
                    <a:pt x="317881" y="461137"/>
                  </a:lnTo>
                  <a:lnTo>
                    <a:pt x="322732" y="467080"/>
                  </a:lnTo>
                  <a:lnTo>
                    <a:pt x="323926" y="466153"/>
                  </a:lnTo>
                  <a:close/>
                </a:path>
                <a:path w="1459865" h="1111250">
                  <a:moveTo>
                    <a:pt x="353377" y="1095070"/>
                  </a:moveTo>
                  <a:lnTo>
                    <a:pt x="348678" y="1093736"/>
                  </a:lnTo>
                  <a:lnTo>
                    <a:pt x="345782" y="1096429"/>
                  </a:lnTo>
                  <a:lnTo>
                    <a:pt x="347129" y="1099007"/>
                  </a:lnTo>
                  <a:lnTo>
                    <a:pt x="348627" y="1101572"/>
                  </a:lnTo>
                  <a:lnTo>
                    <a:pt x="344398" y="1102423"/>
                  </a:lnTo>
                  <a:lnTo>
                    <a:pt x="346544" y="1105649"/>
                  </a:lnTo>
                  <a:lnTo>
                    <a:pt x="343890" y="1106652"/>
                  </a:lnTo>
                  <a:lnTo>
                    <a:pt x="343242" y="1108887"/>
                  </a:lnTo>
                  <a:lnTo>
                    <a:pt x="343712" y="1109459"/>
                  </a:lnTo>
                  <a:lnTo>
                    <a:pt x="344614" y="1111123"/>
                  </a:lnTo>
                  <a:lnTo>
                    <a:pt x="346976" y="1110564"/>
                  </a:lnTo>
                  <a:lnTo>
                    <a:pt x="348729" y="1109573"/>
                  </a:lnTo>
                  <a:lnTo>
                    <a:pt x="350532" y="1108798"/>
                  </a:lnTo>
                  <a:lnTo>
                    <a:pt x="350100" y="1107973"/>
                  </a:lnTo>
                  <a:lnTo>
                    <a:pt x="349885" y="1106716"/>
                  </a:lnTo>
                  <a:lnTo>
                    <a:pt x="348018" y="1105827"/>
                  </a:lnTo>
                  <a:lnTo>
                    <a:pt x="350062" y="1103401"/>
                  </a:lnTo>
                  <a:lnTo>
                    <a:pt x="353377" y="1103363"/>
                  </a:lnTo>
                  <a:lnTo>
                    <a:pt x="353212" y="1098842"/>
                  </a:lnTo>
                  <a:lnTo>
                    <a:pt x="353377" y="1095070"/>
                  </a:lnTo>
                  <a:close/>
                </a:path>
                <a:path w="1459865" h="1111250">
                  <a:moveTo>
                    <a:pt x="369582" y="550913"/>
                  </a:moveTo>
                  <a:lnTo>
                    <a:pt x="366395" y="545553"/>
                  </a:lnTo>
                  <a:lnTo>
                    <a:pt x="366014" y="548957"/>
                  </a:lnTo>
                  <a:lnTo>
                    <a:pt x="365683" y="551599"/>
                  </a:lnTo>
                  <a:lnTo>
                    <a:pt x="365353" y="554532"/>
                  </a:lnTo>
                  <a:lnTo>
                    <a:pt x="369354" y="552665"/>
                  </a:lnTo>
                  <a:lnTo>
                    <a:pt x="369582" y="550913"/>
                  </a:lnTo>
                  <a:close/>
                </a:path>
                <a:path w="1459865" h="1111250">
                  <a:moveTo>
                    <a:pt x="383565" y="155194"/>
                  </a:moveTo>
                  <a:lnTo>
                    <a:pt x="381469" y="152006"/>
                  </a:lnTo>
                  <a:lnTo>
                    <a:pt x="380136" y="149987"/>
                  </a:lnTo>
                  <a:lnTo>
                    <a:pt x="378434" y="147370"/>
                  </a:lnTo>
                  <a:lnTo>
                    <a:pt x="377545" y="149567"/>
                  </a:lnTo>
                  <a:lnTo>
                    <a:pt x="376948" y="151003"/>
                  </a:lnTo>
                  <a:lnTo>
                    <a:pt x="376250" y="152742"/>
                  </a:lnTo>
                  <a:lnTo>
                    <a:pt x="378409" y="153479"/>
                  </a:lnTo>
                  <a:lnTo>
                    <a:pt x="380288" y="154101"/>
                  </a:lnTo>
                  <a:lnTo>
                    <a:pt x="383565" y="155194"/>
                  </a:lnTo>
                  <a:close/>
                </a:path>
                <a:path w="1459865" h="1111250">
                  <a:moveTo>
                    <a:pt x="439877" y="774852"/>
                  </a:moveTo>
                  <a:lnTo>
                    <a:pt x="439064" y="769924"/>
                  </a:lnTo>
                  <a:lnTo>
                    <a:pt x="435368" y="773290"/>
                  </a:lnTo>
                  <a:lnTo>
                    <a:pt x="434708" y="777036"/>
                  </a:lnTo>
                  <a:lnTo>
                    <a:pt x="435152" y="781177"/>
                  </a:lnTo>
                  <a:lnTo>
                    <a:pt x="436918" y="777811"/>
                  </a:lnTo>
                  <a:lnTo>
                    <a:pt x="439877" y="774852"/>
                  </a:lnTo>
                  <a:close/>
                </a:path>
                <a:path w="1459865" h="1111250">
                  <a:moveTo>
                    <a:pt x="480364" y="1024140"/>
                  </a:moveTo>
                  <a:lnTo>
                    <a:pt x="478447" y="1020178"/>
                  </a:lnTo>
                  <a:lnTo>
                    <a:pt x="475068" y="1018006"/>
                  </a:lnTo>
                  <a:lnTo>
                    <a:pt x="471424" y="1016165"/>
                  </a:lnTo>
                  <a:lnTo>
                    <a:pt x="475094" y="1023480"/>
                  </a:lnTo>
                  <a:lnTo>
                    <a:pt x="476326" y="1024496"/>
                  </a:lnTo>
                  <a:lnTo>
                    <a:pt x="480364" y="1024140"/>
                  </a:lnTo>
                  <a:close/>
                </a:path>
                <a:path w="1459865" h="1111250">
                  <a:moveTo>
                    <a:pt x="500202" y="588530"/>
                  </a:moveTo>
                  <a:lnTo>
                    <a:pt x="499656" y="587717"/>
                  </a:lnTo>
                  <a:lnTo>
                    <a:pt x="498983" y="587171"/>
                  </a:lnTo>
                  <a:lnTo>
                    <a:pt x="498386" y="586574"/>
                  </a:lnTo>
                  <a:lnTo>
                    <a:pt x="498081" y="587019"/>
                  </a:lnTo>
                  <a:lnTo>
                    <a:pt x="497497" y="587502"/>
                  </a:lnTo>
                  <a:lnTo>
                    <a:pt x="497738" y="588518"/>
                  </a:lnTo>
                  <a:lnTo>
                    <a:pt x="498271" y="589102"/>
                  </a:lnTo>
                  <a:lnTo>
                    <a:pt x="498767" y="589953"/>
                  </a:lnTo>
                  <a:lnTo>
                    <a:pt x="499414" y="589229"/>
                  </a:lnTo>
                  <a:lnTo>
                    <a:pt x="500202" y="588530"/>
                  </a:lnTo>
                  <a:close/>
                </a:path>
                <a:path w="1459865" h="1111250">
                  <a:moveTo>
                    <a:pt x="504875" y="585190"/>
                  </a:moveTo>
                  <a:lnTo>
                    <a:pt x="504329" y="584504"/>
                  </a:lnTo>
                  <a:lnTo>
                    <a:pt x="503770" y="583844"/>
                  </a:lnTo>
                  <a:lnTo>
                    <a:pt x="503148" y="583260"/>
                  </a:lnTo>
                  <a:lnTo>
                    <a:pt x="502373" y="583882"/>
                  </a:lnTo>
                  <a:lnTo>
                    <a:pt x="501675" y="584454"/>
                  </a:lnTo>
                  <a:lnTo>
                    <a:pt x="502462" y="585076"/>
                  </a:lnTo>
                  <a:lnTo>
                    <a:pt x="502996" y="585635"/>
                  </a:lnTo>
                  <a:lnTo>
                    <a:pt x="503643" y="585889"/>
                  </a:lnTo>
                  <a:lnTo>
                    <a:pt x="503936" y="586003"/>
                  </a:lnTo>
                  <a:lnTo>
                    <a:pt x="504469" y="585444"/>
                  </a:lnTo>
                  <a:lnTo>
                    <a:pt x="504875" y="585190"/>
                  </a:lnTo>
                  <a:close/>
                </a:path>
                <a:path w="1459865" h="1111250">
                  <a:moveTo>
                    <a:pt x="522147" y="591248"/>
                  </a:moveTo>
                  <a:lnTo>
                    <a:pt x="521500" y="591159"/>
                  </a:lnTo>
                  <a:lnTo>
                    <a:pt x="521169" y="591146"/>
                  </a:lnTo>
                  <a:lnTo>
                    <a:pt x="521042" y="592099"/>
                  </a:lnTo>
                  <a:lnTo>
                    <a:pt x="520814" y="594004"/>
                  </a:lnTo>
                  <a:lnTo>
                    <a:pt x="521817" y="594131"/>
                  </a:lnTo>
                  <a:lnTo>
                    <a:pt x="521919" y="593166"/>
                  </a:lnTo>
                  <a:lnTo>
                    <a:pt x="522147" y="591248"/>
                  </a:lnTo>
                  <a:close/>
                </a:path>
                <a:path w="1459865" h="1111250">
                  <a:moveTo>
                    <a:pt x="526211" y="161467"/>
                  </a:moveTo>
                  <a:lnTo>
                    <a:pt x="525322" y="160782"/>
                  </a:lnTo>
                  <a:lnTo>
                    <a:pt x="524725" y="160286"/>
                  </a:lnTo>
                  <a:lnTo>
                    <a:pt x="524268" y="160731"/>
                  </a:lnTo>
                  <a:lnTo>
                    <a:pt x="523595" y="161112"/>
                  </a:lnTo>
                  <a:lnTo>
                    <a:pt x="523595" y="161886"/>
                  </a:lnTo>
                  <a:lnTo>
                    <a:pt x="524357" y="162699"/>
                  </a:lnTo>
                  <a:lnTo>
                    <a:pt x="524522" y="162648"/>
                  </a:lnTo>
                  <a:lnTo>
                    <a:pt x="525145" y="162382"/>
                  </a:lnTo>
                  <a:lnTo>
                    <a:pt x="525640" y="161886"/>
                  </a:lnTo>
                  <a:lnTo>
                    <a:pt x="526211" y="161467"/>
                  </a:lnTo>
                  <a:close/>
                </a:path>
                <a:path w="1459865" h="1111250">
                  <a:moveTo>
                    <a:pt x="547547" y="801166"/>
                  </a:moveTo>
                  <a:lnTo>
                    <a:pt x="547154" y="800557"/>
                  </a:lnTo>
                  <a:lnTo>
                    <a:pt x="546836" y="799833"/>
                  </a:lnTo>
                  <a:lnTo>
                    <a:pt x="546303" y="799439"/>
                  </a:lnTo>
                  <a:lnTo>
                    <a:pt x="546100" y="799274"/>
                  </a:lnTo>
                  <a:lnTo>
                    <a:pt x="545363" y="799782"/>
                  </a:lnTo>
                  <a:lnTo>
                    <a:pt x="544436" y="800163"/>
                  </a:lnTo>
                  <a:lnTo>
                    <a:pt x="545160" y="800938"/>
                  </a:lnTo>
                  <a:lnTo>
                    <a:pt x="545579" y="801636"/>
                  </a:lnTo>
                  <a:lnTo>
                    <a:pt x="546163" y="801954"/>
                  </a:lnTo>
                  <a:lnTo>
                    <a:pt x="546417" y="802068"/>
                  </a:lnTo>
                  <a:lnTo>
                    <a:pt x="547065" y="801433"/>
                  </a:lnTo>
                  <a:lnTo>
                    <a:pt x="547547" y="801166"/>
                  </a:lnTo>
                  <a:close/>
                </a:path>
                <a:path w="1459865" h="1111250">
                  <a:moveTo>
                    <a:pt x="547941" y="761428"/>
                  </a:moveTo>
                  <a:lnTo>
                    <a:pt x="547852" y="759155"/>
                  </a:lnTo>
                  <a:lnTo>
                    <a:pt x="547458" y="756666"/>
                  </a:lnTo>
                  <a:lnTo>
                    <a:pt x="543255" y="757428"/>
                  </a:lnTo>
                  <a:lnTo>
                    <a:pt x="545172" y="762863"/>
                  </a:lnTo>
                  <a:lnTo>
                    <a:pt x="547941" y="761428"/>
                  </a:lnTo>
                  <a:close/>
                </a:path>
                <a:path w="1459865" h="1111250">
                  <a:moveTo>
                    <a:pt x="551332" y="337870"/>
                  </a:moveTo>
                  <a:lnTo>
                    <a:pt x="545261" y="332473"/>
                  </a:lnTo>
                  <a:lnTo>
                    <a:pt x="544182" y="333260"/>
                  </a:lnTo>
                  <a:lnTo>
                    <a:pt x="545211" y="335813"/>
                  </a:lnTo>
                  <a:lnTo>
                    <a:pt x="546188" y="338353"/>
                  </a:lnTo>
                  <a:lnTo>
                    <a:pt x="547446" y="341515"/>
                  </a:lnTo>
                  <a:lnTo>
                    <a:pt x="549097" y="339991"/>
                  </a:lnTo>
                  <a:lnTo>
                    <a:pt x="550100" y="339026"/>
                  </a:lnTo>
                  <a:lnTo>
                    <a:pt x="551332" y="337870"/>
                  </a:lnTo>
                  <a:close/>
                </a:path>
                <a:path w="1459865" h="1111250">
                  <a:moveTo>
                    <a:pt x="561848" y="320789"/>
                  </a:moveTo>
                  <a:lnTo>
                    <a:pt x="561073" y="320395"/>
                  </a:lnTo>
                  <a:lnTo>
                    <a:pt x="560692" y="320040"/>
                  </a:lnTo>
                  <a:lnTo>
                    <a:pt x="560336" y="320446"/>
                  </a:lnTo>
                  <a:lnTo>
                    <a:pt x="560019" y="320852"/>
                  </a:lnTo>
                  <a:lnTo>
                    <a:pt x="559600" y="321348"/>
                  </a:lnTo>
                  <a:lnTo>
                    <a:pt x="560463" y="322237"/>
                  </a:lnTo>
                  <a:lnTo>
                    <a:pt x="560832" y="322618"/>
                  </a:lnTo>
                  <a:lnTo>
                    <a:pt x="561187" y="322122"/>
                  </a:lnTo>
                  <a:lnTo>
                    <a:pt x="561721" y="321640"/>
                  </a:lnTo>
                  <a:lnTo>
                    <a:pt x="561809" y="321106"/>
                  </a:lnTo>
                  <a:lnTo>
                    <a:pt x="561848" y="320789"/>
                  </a:lnTo>
                  <a:close/>
                </a:path>
                <a:path w="1459865" h="1111250">
                  <a:moveTo>
                    <a:pt x="571474" y="856538"/>
                  </a:moveTo>
                  <a:lnTo>
                    <a:pt x="570534" y="855535"/>
                  </a:lnTo>
                  <a:lnTo>
                    <a:pt x="569785" y="855941"/>
                  </a:lnTo>
                  <a:lnTo>
                    <a:pt x="569252" y="856462"/>
                  </a:lnTo>
                  <a:lnTo>
                    <a:pt x="568464" y="857123"/>
                  </a:lnTo>
                  <a:lnTo>
                    <a:pt x="569150" y="857656"/>
                  </a:lnTo>
                  <a:lnTo>
                    <a:pt x="569760" y="858316"/>
                  </a:lnTo>
                  <a:lnTo>
                    <a:pt x="569925" y="858227"/>
                  </a:lnTo>
                  <a:lnTo>
                    <a:pt x="570522" y="857897"/>
                  </a:lnTo>
                  <a:lnTo>
                    <a:pt x="571080" y="857351"/>
                  </a:lnTo>
                  <a:lnTo>
                    <a:pt x="571398" y="856729"/>
                  </a:lnTo>
                  <a:lnTo>
                    <a:pt x="571474" y="856538"/>
                  </a:lnTo>
                  <a:close/>
                </a:path>
                <a:path w="1459865" h="1111250">
                  <a:moveTo>
                    <a:pt x="599465" y="350012"/>
                  </a:moveTo>
                  <a:lnTo>
                    <a:pt x="595998" y="338315"/>
                  </a:lnTo>
                  <a:lnTo>
                    <a:pt x="592912" y="339826"/>
                  </a:lnTo>
                  <a:lnTo>
                    <a:pt x="592836" y="341503"/>
                  </a:lnTo>
                  <a:lnTo>
                    <a:pt x="594791" y="345986"/>
                  </a:lnTo>
                  <a:lnTo>
                    <a:pt x="595223" y="348996"/>
                  </a:lnTo>
                  <a:lnTo>
                    <a:pt x="599465" y="350012"/>
                  </a:lnTo>
                  <a:close/>
                </a:path>
                <a:path w="1459865" h="1111250">
                  <a:moveTo>
                    <a:pt x="608571" y="855294"/>
                  </a:moveTo>
                  <a:lnTo>
                    <a:pt x="608330" y="855091"/>
                  </a:lnTo>
                  <a:lnTo>
                    <a:pt x="607834" y="854697"/>
                  </a:lnTo>
                  <a:lnTo>
                    <a:pt x="607377" y="854976"/>
                  </a:lnTo>
                  <a:lnTo>
                    <a:pt x="606780" y="855167"/>
                  </a:lnTo>
                  <a:lnTo>
                    <a:pt x="606488" y="855560"/>
                  </a:lnTo>
                  <a:lnTo>
                    <a:pt x="606056" y="856107"/>
                  </a:lnTo>
                  <a:lnTo>
                    <a:pt x="605878" y="856805"/>
                  </a:lnTo>
                  <a:lnTo>
                    <a:pt x="605586" y="857440"/>
                  </a:lnTo>
                  <a:lnTo>
                    <a:pt x="606336" y="857859"/>
                  </a:lnTo>
                  <a:lnTo>
                    <a:pt x="606704" y="858075"/>
                  </a:lnTo>
                  <a:lnTo>
                    <a:pt x="607326" y="857148"/>
                  </a:lnTo>
                  <a:lnTo>
                    <a:pt x="608571" y="855294"/>
                  </a:lnTo>
                  <a:close/>
                </a:path>
                <a:path w="1459865" h="1111250">
                  <a:moveTo>
                    <a:pt x="622363" y="346202"/>
                  </a:moveTo>
                  <a:lnTo>
                    <a:pt x="621957" y="345592"/>
                  </a:lnTo>
                  <a:lnTo>
                    <a:pt x="621715" y="344741"/>
                  </a:lnTo>
                  <a:lnTo>
                    <a:pt x="621030" y="345236"/>
                  </a:lnTo>
                  <a:lnTo>
                    <a:pt x="620318" y="345478"/>
                  </a:lnTo>
                  <a:lnTo>
                    <a:pt x="620115" y="346303"/>
                  </a:lnTo>
                  <a:lnTo>
                    <a:pt x="620598" y="346900"/>
                  </a:lnTo>
                  <a:lnTo>
                    <a:pt x="620839" y="347395"/>
                  </a:lnTo>
                  <a:lnTo>
                    <a:pt x="621309" y="347141"/>
                  </a:lnTo>
                  <a:lnTo>
                    <a:pt x="622071" y="347014"/>
                  </a:lnTo>
                  <a:lnTo>
                    <a:pt x="622198" y="346608"/>
                  </a:lnTo>
                  <a:lnTo>
                    <a:pt x="622363" y="346202"/>
                  </a:lnTo>
                  <a:close/>
                </a:path>
                <a:path w="1459865" h="1111250">
                  <a:moveTo>
                    <a:pt x="634834" y="511098"/>
                  </a:moveTo>
                  <a:lnTo>
                    <a:pt x="633920" y="509384"/>
                  </a:lnTo>
                  <a:lnTo>
                    <a:pt x="631063" y="508292"/>
                  </a:lnTo>
                  <a:lnTo>
                    <a:pt x="628726" y="507822"/>
                  </a:lnTo>
                  <a:lnTo>
                    <a:pt x="625741" y="507022"/>
                  </a:lnTo>
                  <a:lnTo>
                    <a:pt x="626910" y="511213"/>
                  </a:lnTo>
                  <a:lnTo>
                    <a:pt x="629361" y="512432"/>
                  </a:lnTo>
                  <a:lnTo>
                    <a:pt x="631964" y="513092"/>
                  </a:lnTo>
                  <a:lnTo>
                    <a:pt x="632688" y="513295"/>
                  </a:lnTo>
                  <a:lnTo>
                    <a:pt x="633984" y="512165"/>
                  </a:lnTo>
                  <a:lnTo>
                    <a:pt x="634631" y="511340"/>
                  </a:lnTo>
                  <a:lnTo>
                    <a:pt x="634834" y="511098"/>
                  </a:lnTo>
                  <a:close/>
                </a:path>
                <a:path w="1459865" h="1111250">
                  <a:moveTo>
                    <a:pt x="640740" y="842911"/>
                  </a:moveTo>
                  <a:lnTo>
                    <a:pt x="640613" y="842568"/>
                  </a:lnTo>
                  <a:lnTo>
                    <a:pt x="640384" y="841946"/>
                  </a:lnTo>
                  <a:lnTo>
                    <a:pt x="639305" y="842251"/>
                  </a:lnTo>
                  <a:lnTo>
                    <a:pt x="638238" y="842581"/>
                  </a:lnTo>
                  <a:lnTo>
                    <a:pt x="637184" y="842899"/>
                  </a:lnTo>
                  <a:lnTo>
                    <a:pt x="637692" y="844321"/>
                  </a:lnTo>
                  <a:lnTo>
                    <a:pt x="640740" y="842911"/>
                  </a:lnTo>
                  <a:close/>
                </a:path>
                <a:path w="1459865" h="1111250">
                  <a:moveTo>
                    <a:pt x="649084" y="105448"/>
                  </a:moveTo>
                  <a:lnTo>
                    <a:pt x="645706" y="101498"/>
                  </a:lnTo>
                  <a:lnTo>
                    <a:pt x="644563" y="100723"/>
                  </a:lnTo>
                  <a:lnTo>
                    <a:pt x="642658" y="102019"/>
                  </a:lnTo>
                  <a:lnTo>
                    <a:pt x="642073" y="103378"/>
                  </a:lnTo>
                  <a:lnTo>
                    <a:pt x="643801" y="105600"/>
                  </a:lnTo>
                  <a:lnTo>
                    <a:pt x="645375" y="107683"/>
                  </a:lnTo>
                  <a:lnTo>
                    <a:pt x="648500" y="106184"/>
                  </a:lnTo>
                  <a:lnTo>
                    <a:pt x="648627" y="105956"/>
                  </a:lnTo>
                  <a:lnTo>
                    <a:pt x="649084" y="105448"/>
                  </a:lnTo>
                  <a:close/>
                </a:path>
                <a:path w="1459865" h="1111250">
                  <a:moveTo>
                    <a:pt x="649122" y="487654"/>
                  </a:moveTo>
                  <a:lnTo>
                    <a:pt x="648779" y="487540"/>
                  </a:lnTo>
                  <a:lnTo>
                    <a:pt x="648119" y="487286"/>
                  </a:lnTo>
                  <a:lnTo>
                    <a:pt x="647839" y="488149"/>
                  </a:lnTo>
                  <a:lnTo>
                    <a:pt x="647547" y="488962"/>
                  </a:lnTo>
                  <a:lnTo>
                    <a:pt x="647268" y="489826"/>
                  </a:lnTo>
                  <a:lnTo>
                    <a:pt x="647585" y="489940"/>
                  </a:lnTo>
                  <a:lnTo>
                    <a:pt x="647915" y="490029"/>
                  </a:lnTo>
                  <a:lnTo>
                    <a:pt x="648246" y="490156"/>
                  </a:lnTo>
                  <a:lnTo>
                    <a:pt x="648538" y="489331"/>
                  </a:lnTo>
                  <a:lnTo>
                    <a:pt x="648830" y="488467"/>
                  </a:lnTo>
                  <a:lnTo>
                    <a:pt x="649122" y="487654"/>
                  </a:lnTo>
                  <a:close/>
                </a:path>
                <a:path w="1459865" h="1111250">
                  <a:moveTo>
                    <a:pt x="655256" y="868591"/>
                  </a:moveTo>
                  <a:lnTo>
                    <a:pt x="649617" y="864260"/>
                  </a:lnTo>
                  <a:lnTo>
                    <a:pt x="649363" y="864285"/>
                  </a:lnTo>
                  <a:lnTo>
                    <a:pt x="646277" y="869264"/>
                  </a:lnTo>
                  <a:lnTo>
                    <a:pt x="649579" y="872769"/>
                  </a:lnTo>
                  <a:lnTo>
                    <a:pt x="652068" y="869505"/>
                  </a:lnTo>
                  <a:lnTo>
                    <a:pt x="655256" y="868591"/>
                  </a:lnTo>
                  <a:close/>
                </a:path>
                <a:path w="1459865" h="1111250">
                  <a:moveTo>
                    <a:pt x="656348" y="524586"/>
                  </a:moveTo>
                  <a:lnTo>
                    <a:pt x="656272" y="524230"/>
                  </a:lnTo>
                  <a:lnTo>
                    <a:pt x="656196" y="523722"/>
                  </a:lnTo>
                  <a:lnTo>
                    <a:pt x="655650" y="523087"/>
                  </a:lnTo>
                  <a:lnTo>
                    <a:pt x="655193" y="522998"/>
                  </a:lnTo>
                  <a:lnTo>
                    <a:pt x="654799" y="522909"/>
                  </a:lnTo>
                  <a:lnTo>
                    <a:pt x="654265" y="523506"/>
                  </a:lnTo>
                  <a:lnTo>
                    <a:pt x="653796" y="523773"/>
                  </a:lnTo>
                  <a:lnTo>
                    <a:pt x="654189" y="524370"/>
                  </a:lnTo>
                  <a:lnTo>
                    <a:pt x="654608" y="524967"/>
                  </a:lnTo>
                  <a:lnTo>
                    <a:pt x="655256" y="525907"/>
                  </a:lnTo>
                  <a:lnTo>
                    <a:pt x="655789" y="525081"/>
                  </a:lnTo>
                  <a:lnTo>
                    <a:pt x="656348" y="524586"/>
                  </a:lnTo>
                  <a:close/>
                </a:path>
                <a:path w="1459865" h="1111250">
                  <a:moveTo>
                    <a:pt x="660742" y="956411"/>
                  </a:moveTo>
                  <a:lnTo>
                    <a:pt x="657618" y="956348"/>
                  </a:lnTo>
                  <a:lnTo>
                    <a:pt x="655434" y="956284"/>
                  </a:lnTo>
                  <a:lnTo>
                    <a:pt x="652843" y="956233"/>
                  </a:lnTo>
                  <a:lnTo>
                    <a:pt x="652424" y="963752"/>
                  </a:lnTo>
                  <a:lnTo>
                    <a:pt x="652513" y="963993"/>
                  </a:lnTo>
                  <a:lnTo>
                    <a:pt x="656894" y="965873"/>
                  </a:lnTo>
                  <a:lnTo>
                    <a:pt x="660742" y="956411"/>
                  </a:lnTo>
                  <a:close/>
                </a:path>
                <a:path w="1459865" h="1111250">
                  <a:moveTo>
                    <a:pt x="678776" y="546912"/>
                  </a:moveTo>
                  <a:lnTo>
                    <a:pt x="675487" y="544093"/>
                  </a:lnTo>
                  <a:lnTo>
                    <a:pt x="673239" y="540016"/>
                  </a:lnTo>
                  <a:lnTo>
                    <a:pt x="672109" y="542785"/>
                  </a:lnTo>
                  <a:lnTo>
                    <a:pt x="671144" y="544626"/>
                  </a:lnTo>
                  <a:lnTo>
                    <a:pt x="670280" y="548017"/>
                  </a:lnTo>
                  <a:lnTo>
                    <a:pt x="669937" y="550341"/>
                  </a:lnTo>
                  <a:lnTo>
                    <a:pt x="672185" y="552335"/>
                  </a:lnTo>
                  <a:lnTo>
                    <a:pt x="673760" y="551281"/>
                  </a:lnTo>
                  <a:lnTo>
                    <a:pt x="674865" y="549160"/>
                  </a:lnTo>
                  <a:lnTo>
                    <a:pt x="675703" y="549198"/>
                  </a:lnTo>
                  <a:lnTo>
                    <a:pt x="676059" y="549122"/>
                  </a:lnTo>
                  <a:lnTo>
                    <a:pt x="677824" y="551815"/>
                  </a:lnTo>
                  <a:lnTo>
                    <a:pt x="678776" y="546912"/>
                  </a:lnTo>
                  <a:close/>
                </a:path>
                <a:path w="1459865" h="1111250">
                  <a:moveTo>
                    <a:pt x="692023" y="581723"/>
                  </a:moveTo>
                  <a:lnTo>
                    <a:pt x="691680" y="581494"/>
                  </a:lnTo>
                  <a:lnTo>
                    <a:pt x="691045" y="581025"/>
                  </a:lnTo>
                  <a:lnTo>
                    <a:pt x="690270" y="581990"/>
                  </a:lnTo>
                  <a:lnTo>
                    <a:pt x="689457" y="582942"/>
                  </a:lnTo>
                  <a:lnTo>
                    <a:pt x="688682" y="583920"/>
                  </a:lnTo>
                  <a:lnTo>
                    <a:pt x="689089" y="584212"/>
                  </a:lnTo>
                  <a:lnTo>
                    <a:pt x="689457" y="584542"/>
                  </a:lnTo>
                  <a:lnTo>
                    <a:pt x="689838" y="584835"/>
                  </a:lnTo>
                  <a:lnTo>
                    <a:pt x="690575" y="583806"/>
                  </a:lnTo>
                  <a:lnTo>
                    <a:pt x="692023" y="581723"/>
                  </a:lnTo>
                  <a:close/>
                </a:path>
                <a:path w="1459865" h="1111250">
                  <a:moveTo>
                    <a:pt x="699858" y="195414"/>
                  </a:moveTo>
                  <a:lnTo>
                    <a:pt x="699312" y="192239"/>
                  </a:lnTo>
                  <a:lnTo>
                    <a:pt x="698982" y="192278"/>
                  </a:lnTo>
                  <a:lnTo>
                    <a:pt x="698309" y="192341"/>
                  </a:lnTo>
                  <a:lnTo>
                    <a:pt x="698296" y="193357"/>
                  </a:lnTo>
                  <a:lnTo>
                    <a:pt x="698296" y="195364"/>
                  </a:lnTo>
                  <a:lnTo>
                    <a:pt x="698817" y="195376"/>
                  </a:lnTo>
                  <a:lnTo>
                    <a:pt x="699338" y="195414"/>
                  </a:lnTo>
                  <a:lnTo>
                    <a:pt x="699858" y="195414"/>
                  </a:lnTo>
                  <a:close/>
                </a:path>
                <a:path w="1459865" h="1111250">
                  <a:moveTo>
                    <a:pt x="734606" y="593648"/>
                  </a:moveTo>
                  <a:lnTo>
                    <a:pt x="733793" y="592759"/>
                  </a:lnTo>
                  <a:lnTo>
                    <a:pt x="733082" y="593115"/>
                  </a:lnTo>
                  <a:lnTo>
                    <a:pt x="732548" y="593585"/>
                  </a:lnTo>
                  <a:lnTo>
                    <a:pt x="731977" y="594004"/>
                  </a:lnTo>
                  <a:lnTo>
                    <a:pt x="732383" y="594385"/>
                  </a:lnTo>
                  <a:lnTo>
                    <a:pt x="732790" y="594715"/>
                  </a:lnTo>
                  <a:lnTo>
                    <a:pt x="733285" y="595160"/>
                  </a:lnTo>
                  <a:lnTo>
                    <a:pt x="733818" y="594702"/>
                  </a:lnTo>
                  <a:lnTo>
                    <a:pt x="734415" y="594372"/>
                  </a:lnTo>
                  <a:lnTo>
                    <a:pt x="734542" y="593940"/>
                  </a:lnTo>
                  <a:lnTo>
                    <a:pt x="734606" y="593648"/>
                  </a:lnTo>
                  <a:close/>
                </a:path>
                <a:path w="1459865" h="1111250">
                  <a:moveTo>
                    <a:pt x="744931" y="615937"/>
                  </a:moveTo>
                  <a:lnTo>
                    <a:pt x="744435" y="615746"/>
                  </a:lnTo>
                  <a:lnTo>
                    <a:pt x="743902" y="615289"/>
                  </a:lnTo>
                  <a:lnTo>
                    <a:pt x="743445" y="615365"/>
                  </a:lnTo>
                  <a:lnTo>
                    <a:pt x="743038" y="615454"/>
                  </a:lnTo>
                  <a:lnTo>
                    <a:pt x="742670" y="616064"/>
                  </a:lnTo>
                  <a:lnTo>
                    <a:pt x="742137" y="616559"/>
                  </a:lnTo>
                  <a:lnTo>
                    <a:pt x="742823" y="616915"/>
                  </a:lnTo>
                  <a:lnTo>
                    <a:pt x="743445" y="617537"/>
                  </a:lnTo>
                  <a:lnTo>
                    <a:pt x="743724" y="617410"/>
                  </a:lnTo>
                  <a:lnTo>
                    <a:pt x="744220" y="617131"/>
                  </a:lnTo>
                  <a:lnTo>
                    <a:pt x="744537" y="616470"/>
                  </a:lnTo>
                  <a:lnTo>
                    <a:pt x="744931" y="615937"/>
                  </a:lnTo>
                  <a:close/>
                </a:path>
                <a:path w="1459865" h="1111250">
                  <a:moveTo>
                    <a:pt x="752944" y="520839"/>
                  </a:moveTo>
                  <a:lnTo>
                    <a:pt x="752830" y="520306"/>
                  </a:lnTo>
                  <a:lnTo>
                    <a:pt x="752665" y="519239"/>
                  </a:lnTo>
                  <a:lnTo>
                    <a:pt x="751636" y="519442"/>
                  </a:lnTo>
                  <a:lnTo>
                    <a:pt x="750620" y="519645"/>
                  </a:lnTo>
                  <a:lnTo>
                    <a:pt x="749604" y="519849"/>
                  </a:lnTo>
                  <a:lnTo>
                    <a:pt x="749642" y="520179"/>
                  </a:lnTo>
                  <a:lnTo>
                    <a:pt x="749668" y="520509"/>
                  </a:lnTo>
                  <a:lnTo>
                    <a:pt x="749719" y="520839"/>
                  </a:lnTo>
                  <a:lnTo>
                    <a:pt x="752944" y="520839"/>
                  </a:lnTo>
                  <a:close/>
                </a:path>
                <a:path w="1459865" h="1111250">
                  <a:moveTo>
                    <a:pt x="772566" y="654151"/>
                  </a:moveTo>
                  <a:lnTo>
                    <a:pt x="765213" y="652602"/>
                  </a:lnTo>
                  <a:lnTo>
                    <a:pt x="768337" y="657999"/>
                  </a:lnTo>
                  <a:lnTo>
                    <a:pt x="769035" y="658075"/>
                  </a:lnTo>
                  <a:lnTo>
                    <a:pt x="772566" y="654151"/>
                  </a:lnTo>
                  <a:close/>
                </a:path>
                <a:path w="1459865" h="1111250">
                  <a:moveTo>
                    <a:pt x="784517" y="248043"/>
                  </a:moveTo>
                  <a:lnTo>
                    <a:pt x="783907" y="245960"/>
                  </a:lnTo>
                  <a:lnTo>
                    <a:pt x="783094" y="244551"/>
                  </a:lnTo>
                  <a:lnTo>
                    <a:pt x="780592" y="246811"/>
                  </a:lnTo>
                  <a:lnTo>
                    <a:pt x="782281" y="247345"/>
                  </a:lnTo>
                  <a:lnTo>
                    <a:pt x="783399" y="247688"/>
                  </a:lnTo>
                  <a:lnTo>
                    <a:pt x="784517" y="248043"/>
                  </a:lnTo>
                  <a:close/>
                </a:path>
                <a:path w="1459865" h="1111250">
                  <a:moveTo>
                    <a:pt x="793457" y="522770"/>
                  </a:moveTo>
                  <a:lnTo>
                    <a:pt x="793000" y="522605"/>
                  </a:lnTo>
                  <a:lnTo>
                    <a:pt x="792137" y="522274"/>
                  </a:lnTo>
                  <a:lnTo>
                    <a:pt x="791768" y="523328"/>
                  </a:lnTo>
                  <a:lnTo>
                    <a:pt x="791375" y="524383"/>
                  </a:lnTo>
                  <a:lnTo>
                    <a:pt x="791006" y="525449"/>
                  </a:lnTo>
                  <a:lnTo>
                    <a:pt x="791425" y="525589"/>
                  </a:lnTo>
                  <a:lnTo>
                    <a:pt x="791832" y="525754"/>
                  </a:lnTo>
                  <a:lnTo>
                    <a:pt x="792264" y="525894"/>
                  </a:lnTo>
                  <a:lnTo>
                    <a:pt x="792645" y="524852"/>
                  </a:lnTo>
                  <a:lnTo>
                    <a:pt x="793457" y="522770"/>
                  </a:lnTo>
                  <a:close/>
                </a:path>
                <a:path w="1459865" h="1111250">
                  <a:moveTo>
                    <a:pt x="809434" y="653592"/>
                  </a:moveTo>
                  <a:lnTo>
                    <a:pt x="808913" y="653542"/>
                  </a:lnTo>
                  <a:lnTo>
                    <a:pt x="808380" y="653516"/>
                  </a:lnTo>
                  <a:lnTo>
                    <a:pt x="807847" y="653465"/>
                  </a:lnTo>
                  <a:lnTo>
                    <a:pt x="808037" y="656615"/>
                  </a:lnTo>
                  <a:lnTo>
                    <a:pt x="808736" y="656615"/>
                  </a:lnTo>
                  <a:lnTo>
                    <a:pt x="809066" y="656640"/>
                  </a:lnTo>
                  <a:lnTo>
                    <a:pt x="809193" y="655624"/>
                  </a:lnTo>
                  <a:lnTo>
                    <a:pt x="809307" y="654608"/>
                  </a:lnTo>
                  <a:lnTo>
                    <a:pt x="809434" y="653592"/>
                  </a:lnTo>
                  <a:close/>
                </a:path>
                <a:path w="1459865" h="1111250">
                  <a:moveTo>
                    <a:pt x="819391" y="198221"/>
                  </a:moveTo>
                  <a:lnTo>
                    <a:pt x="818324" y="197205"/>
                  </a:lnTo>
                  <a:lnTo>
                    <a:pt x="817753" y="196303"/>
                  </a:lnTo>
                  <a:lnTo>
                    <a:pt x="817283" y="196316"/>
                  </a:lnTo>
                  <a:lnTo>
                    <a:pt x="816660" y="196354"/>
                  </a:lnTo>
                  <a:lnTo>
                    <a:pt x="816013" y="197129"/>
                  </a:lnTo>
                  <a:lnTo>
                    <a:pt x="815568" y="197713"/>
                  </a:lnTo>
                  <a:lnTo>
                    <a:pt x="815492" y="197840"/>
                  </a:lnTo>
                  <a:lnTo>
                    <a:pt x="816178" y="198920"/>
                  </a:lnTo>
                  <a:lnTo>
                    <a:pt x="817270" y="199034"/>
                  </a:lnTo>
                  <a:lnTo>
                    <a:pt x="817981" y="198615"/>
                  </a:lnTo>
                  <a:lnTo>
                    <a:pt x="819391" y="198221"/>
                  </a:lnTo>
                  <a:close/>
                </a:path>
                <a:path w="1459865" h="1111250">
                  <a:moveTo>
                    <a:pt x="830897" y="273786"/>
                  </a:moveTo>
                  <a:lnTo>
                    <a:pt x="830618" y="273710"/>
                  </a:lnTo>
                  <a:lnTo>
                    <a:pt x="830084" y="273558"/>
                  </a:lnTo>
                  <a:lnTo>
                    <a:pt x="829703" y="274548"/>
                  </a:lnTo>
                  <a:lnTo>
                    <a:pt x="829310" y="275513"/>
                  </a:lnTo>
                  <a:lnTo>
                    <a:pt x="828929" y="276491"/>
                  </a:lnTo>
                  <a:lnTo>
                    <a:pt x="829462" y="276606"/>
                  </a:lnTo>
                  <a:lnTo>
                    <a:pt x="829995" y="276733"/>
                  </a:lnTo>
                  <a:lnTo>
                    <a:pt x="830529" y="276847"/>
                  </a:lnTo>
                  <a:lnTo>
                    <a:pt x="830643" y="275831"/>
                  </a:lnTo>
                  <a:lnTo>
                    <a:pt x="830897" y="273786"/>
                  </a:lnTo>
                  <a:close/>
                </a:path>
                <a:path w="1459865" h="1111250">
                  <a:moveTo>
                    <a:pt x="844105" y="926439"/>
                  </a:moveTo>
                  <a:lnTo>
                    <a:pt x="843610" y="926401"/>
                  </a:lnTo>
                  <a:lnTo>
                    <a:pt x="843127" y="926401"/>
                  </a:lnTo>
                  <a:lnTo>
                    <a:pt x="842632" y="926363"/>
                  </a:lnTo>
                  <a:lnTo>
                    <a:pt x="842632" y="928408"/>
                  </a:lnTo>
                  <a:lnTo>
                    <a:pt x="842645" y="929424"/>
                  </a:lnTo>
                  <a:lnTo>
                    <a:pt x="843737" y="929424"/>
                  </a:lnTo>
                  <a:lnTo>
                    <a:pt x="843864" y="928433"/>
                  </a:lnTo>
                  <a:lnTo>
                    <a:pt x="843978" y="927442"/>
                  </a:lnTo>
                  <a:lnTo>
                    <a:pt x="844105" y="926439"/>
                  </a:lnTo>
                  <a:close/>
                </a:path>
                <a:path w="1459865" h="1111250">
                  <a:moveTo>
                    <a:pt x="855205" y="624789"/>
                  </a:moveTo>
                  <a:lnTo>
                    <a:pt x="854354" y="623392"/>
                  </a:lnTo>
                  <a:lnTo>
                    <a:pt x="853719" y="621677"/>
                  </a:lnTo>
                  <a:lnTo>
                    <a:pt x="851712" y="619950"/>
                  </a:lnTo>
                  <a:lnTo>
                    <a:pt x="850112" y="620204"/>
                  </a:lnTo>
                  <a:lnTo>
                    <a:pt x="848842" y="620039"/>
                  </a:lnTo>
                  <a:lnTo>
                    <a:pt x="848995" y="621322"/>
                  </a:lnTo>
                  <a:lnTo>
                    <a:pt x="848690" y="623176"/>
                  </a:lnTo>
                  <a:lnTo>
                    <a:pt x="850734" y="624941"/>
                  </a:lnTo>
                  <a:lnTo>
                    <a:pt x="852652" y="625284"/>
                  </a:lnTo>
                  <a:lnTo>
                    <a:pt x="854316" y="625957"/>
                  </a:lnTo>
                  <a:lnTo>
                    <a:pt x="854608" y="625563"/>
                  </a:lnTo>
                  <a:lnTo>
                    <a:pt x="855205" y="624789"/>
                  </a:lnTo>
                  <a:close/>
                </a:path>
                <a:path w="1459865" h="1111250">
                  <a:moveTo>
                    <a:pt x="875919" y="1013142"/>
                  </a:moveTo>
                  <a:lnTo>
                    <a:pt x="873848" y="1011364"/>
                  </a:lnTo>
                  <a:lnTo>
                    <a:pt x="871842" y="1010970"/>
                  </a:lnTo>
                  <a:lnTo>
                    <a:pt x="870127" y="1010272"/>
                  </a:lnTo>
                  <a:lnTo>
                    <a:pt x="869708" y="1010589"/>
                  </a:lnTo>
                  <a:lnTo>
                    <a:pt x="869276" y="1010894"/>
                  </a:lnTo>
                  <a:lnTo>
                    <a:pt x="868857" y="1011199"/>
                  </a:lnTo>
                  <a:lnTo>
                    <a:pt x="869823" y="1012913"/>
                  </a:lnTo>
                  <a:lnTo>
                    <a:pt x="870572" y="1014869"/>
                  </a:lnTo>
                  <a:lnTo>
                    <a:pt x="872566" y="1016863"/>
                  </a:lnTo>
                  <a:lnTo>
                    <a:pt x="874356" y="1016393"/>
                  </a:lnTo>
                  <a:lnTo>
                    <a:pt x="875626" y="1016444"/>
                  </a:lnTo>
                  <a:lnTo>
                    <a:pt x="875512" y="1015085"/>
                  </a:lnTo>
                  <a:lnTo>
                    <a:pt x="875919" y="1013142"/>
                  </a:lnTo>
                  <a:close/>
                </a:path>
                <a:path w="1459865" h="1111250">
                  <a:moveTo>
                    <a:pt x="888466" y="446481"/>
                  </a:moveTo>
                  <a:lnTo>
                    <a:pt x="887717" y="446087"/>
                  </a:lnTo>
                  <a:lnTo>
                    <a:pt x="887323" y="445731"/>
                  </a:lnTo>
                  <a:lnTo>
                    <a:pt x="886866" y="446341"/>
                  </a:lnTo>
                  <a:lnTo>
                    <a:pt x="886256" y="446874"/>
                  </a:lnTo>
                  <a:lnTo>
                    <a:pt x="886015" y="447560"/>
                  </a:lnTo>
                  <a:lnTo>
                    <a:pt x="885850" y="448056"/>
                  </a:lnTo>
                  <a:lnTo>
                    <a:pt x="886129" y="448741"/>
                  </a:lnTo>
                  <a:lnTo>
                    <a:pt x="886218" y="449326"/>
                  </a:lnTo>
                  <a:lnTo>
                    <a:pt x="886663" y="449135"/>
                  </a:lnTo>
                  <a:lnTo>
                    <a:pt x="887526" y="448767"/>
                  </a:lnTo>
                  <a:lnTo>
                    <a:pt x="887857" y="448119"/>
                  </a:lnTo>
                  <a:lnTo>
                    <a:pt x="888339" y="447484"/>
                  </a:lnTo>
                  <a:lnTo>
                    <a:pt x="888453" y="446798"/>
                  </a:lnTo>
                  <a:lnTo>
                    <a:pt x="888466" y="446481"/>
                  </a:lnTo>
                  <a:close/>
                </a:path>
                <a:path w="1459865" h="1111250">
                  <a:moveTo>
                    <a:pt x="889914" y="695553"/>
                  </a:moveTo>
                  <a:lnTo>
                    <a:pt x="886637" y="694359"/>
                  </a:lnTo>
                  <a:lnTo>
                    <a:pt x="883488" y="692302"/>
                  </a:lnTo>
                  <a:lnTo>
                    <a:pt x="879589" y="695807"/>
                  </a:lnTo>
                  <a:lnTo>
                    <a:pt x="882942" y="696404"/>
                  </a:lnTo>
                  <a:lnTo>
                    <a:pt x="889635" y="697560"/>
                  </a:lnTo>
                  <a:lnTo>
                    <a:pt x="889800" y="696214"/>
                  </a:lnTo>
                  <a:lnTo>
                    <a:pt x="889914" y="695553"/>
                  </a:lnTo>
                  <a:close/>
                </a:path>
                <a:path w="1459865" h="1111250">
                  <a:moveTo>
                    <a:pt x="908532" y="1010234"/>
                  </a:moveTo>
                  <a:lnTo>
                    <a:pt x="904557" y="1004976"/>
                  </a:lnTo>
                  <a:lnTo>
                    <a:pt x="907872" y="1002995"/>
                  </a:lnTo>
                  <a:lnTo>
                    <a:pt x="905471" y="998740"/>
                  </a:lnTo>
                  <a:lnTo>
                    <a:pt x="898550" y="1001102"/>
                  </a:lnTo>
                  <a:lnTo>
                    <a:pt x="897724" y="1001877"/>
                  </a:lnTo>
                  <a:lnTo>
                    <a:pt x="899388" y="1008888"/>
                  </a:lnTo>
                  <a:lnTo>
                    <a:pt x="902195" y="1010526"/>
                  </a:lnTo>
                  <a:lnTo>
                    <a:pt x="908532" y="1010234"/>
                  </a:lnTo>
                  <a:close/>
                </a:path>
                <a:path w="1459865" h="1111250">
                  <a:moveTo>
                    <a:pt x="909002" y="527888"/>
                  </a:moveTo>
                  <a:lnTo>
                    <a:pt x="907935" y="527735"/>
                  </a:lnTo>
                  <a:lnTo>
                    <a:pt x="906932" y="527761"/>
                  </a:lnTo>
                  <a:lnTo>
                    <a:pt x="905954" y="527735"/>
                  </a:lnTo>
                  <a:lnTo>
                    <a:pt x="905865" y="528802"/>
                  </a:lnTo>
                  <a:lnTo>
                    <a:pt x="905802" y="529361"/>
                  </a:lnTo>
                  <a:lnTo>
                    <a:pt x="907923" y="529374"/>
                  </a:lnTo>
                  <a:lnTo>
                    <a:pt x="908977" y="529399"/>
                  </a:lnTo>
                  <a:lnTo>
                    <a:pt x="908939" y="528866"/>
                  </a:lnTo>
                  <a:lnTo>
                    <a:pt x="909002" y="527888"/>
                  </a:lnTo>
                  <a:close/>
                </a:path>
                <a:path w="1459865" h="1111250">
                  <a:moveTo>
                    <a:pt x="937463" y="486613"/>
                  </a:moveTo>
                  <a:lnTo>
                    <a:pt x="936929" y="485673"/>
                  </a:lnTo>
                  <a:lnTo>
                    <a:pt x="936485" y="484873"/>
                  </a:lnTo>
                  <a:lnTo>
                    <a:pt x="935939" y="485559"/>
                  </a:lnTo>
                  <a:lnTo>
                    <a:pt x="935507" y="485940"/>
                  </a:lnTo>
                  <a:lnTo>
                    <a:pt x="935342" y="486422"/>
                  </a:lnTo>
                  <a:lnTo>
                    <a:pt x="935266" y="486600"/>
                  </a:lnTo>
                  <a:lnTo>
                    <a:pt x="935812" y="487273"/>
                  </a:lnTo>
                  <a:lnTo>
                    <a:pt x="936002" y="487273"/>
                  </a:lnTo>
                  <a:lnTo>
                    <a:pt x="936523" y="487210"/>
                  </a:lnTo>
                  <a:lnTo>
                    <a:pt x="936980" y="486841"/>
                  </a:lnTo>
                  <a:lnTo>
                    <a:pt x="937463" y="486613"/>
                  </a:lnTo>
                  <a:close/>
                </a:path>
                <a:path w="1459865" h="1111250">
                  <a:moveTo>
                    <a:pt x="938466" y="493801"/>
                  </a:moveTo>
                  <a:lnTo>
                    <a:pt x="938199" y="493788"/>
                  </a:lnTo>
                  <a:lnTo>
                    <a:pt x="937945" y="493750"/>
                  </a:lnTo>
                  <a:lnTo>
                    <a:pt x="937704" y="493737"/>
                  </a:lnTo>
                  <a:lnTo>
                    <a:pt x="937450" y="495731"/>
                  </a:lnTo>
                  <a:lnTo>
                    <a:pt x="937336" y="496722"/>
                  </a:lnTo>
                  <a:lnTo>
                    <a:pt x="938352" y="496836"/>
                  </a:lnTo>
                  <a:lnTo>
                    <a:pt x="938466" y="493801"/>
                  </a:lnTo>
                  <a:close/>
                </a:path>
                <a:path w="1459865" h="1111250">
                  <a:moveTo>
                    <a:pt x="951509" y="864031"/>
                  </a:moveTo>
                  <a:lnTo>
                    <a:pt x="950887" y="863003"/>
                  </a:lnTo>
                  <a:lnTo>
                    <a:pt x="950620" y="862520"/>
                  </a:lnTo>
                  <a:lnTo>
                    <a:pt x="950328" y="862050"/>
                  </a:lnTo>
                  <a:lnTo>
                    <a:pt x="949909" y="862317"/>
                  </a:lnTo>
                  <a:lnTo>
                    <a:pt x="949071" y="862647"/>
                  </a:lnTo>
                  <a:lnTo>
                    <a:pt x="949185" y="863473"/>
                  </a:lnTo>
                  <a:lnTo>
                    <a:pt x="949490" y="864171"/>
                  </a:lnTo>
                  <a:lnTo>
                    <a:pt x="950125" y="864768"/>
                  </a:lnTo>
                  <a:lnTo>
                    <a:pt x="950925" y="864247"/>
                  </a:lnTo>
                  <a:lnTo>
                    <a:pt x="951509" y="864031"/>
                  </a:lnTo>
                  <a:close/>
                </a:path>
                <a:path w="1459865" h="1111250">
                  <a:moveTo>
                    <a:pt x="966787" y="309333"/>
                  </a:moveTo>
                  <a:lnTo>
                    <a:pt x="966266" y="308279"/>
                  </a:lnTo>
                  <a:lnTo>
                    <a:pt x="966114" y="308292"/>
                  </a:lnTo>
                  <a:lnTo>
                    <a:pt x="965428" y="308381"/>
                  </a:lnTo>
                  <a:lnTo>
                    <a:pt x="964755" y="308711"/>
                  </a:lnTo>
                  <a:lnTo>
                    <a:pt x="963739" y="309067"/>
                  </a:lnTo>
                  <a:lnTo>
                    <a:pt x="964463" y="309841"/>
                  </a:lnTo>
                  <a:lnTo>
                    <a:pt x="964844" y="310565"/>
                  </a:lnTo>
                  <a:lnTo>
                    <a:pt x="965708" y="310642"/>
                  </a:lnTo>
                  <a:lnTo>
                    <a:pt x="966431" y="310134"/>
                  </a:lnTo>
                  <a:lnTo>
                    <a:pt x="966787" y="309333"/>
                  </a:lnTo>
                  <a:close/>
                </a:path>
                <a:path w="1459865" h="1111250">
                  <a:moveTo>
                    <a:pt x="969352" y="196380"/>
                  </a:moveTo>
                  <a:lnTo>
                    <a:pt x="968654" y="195808"/>
                  </a:lnTo>
                  <a:lnTo>
                    <a:pt x="968006" y="195072"/>
                  </a:lnTo>
                  <a:lnTo>
                    <a:pt x="967473" y="195973"/>
                  </a:lnTo>
                  <a:lnTo>
                    <a:pt x="966978" y="196557"/>
                  </a:lnTo>
                  <a:lnTo>
                    <a:pt x="966825" y="197205"/>
                  </a:lnTo>
                  <a:lnTo>
                    <a:pt x="966774" y="197459"/>
                  </a:lnTo>
                  <a:lnTo>
                    <a:pt x="967511" y="197929"/>
                  </a:lnTo>
                  <a:lnTo>
                    <a:pt x="967892" y="198247"/>
                  </a:lnTo>
                  <a:lnTo>
                    <a:pt x="968362" y="197700"/>
                  </a:lnTo>
                  <a:lnTo>
                    <a:pt x="968946" y="197192"/>
                  </a:lnTo>
                  <a:lnTo>
                    <a:pt x="969352" y="196380"/>
                  </a:lnTo>
                  <a:close/>
                </a:path>
                <a:path w="1459865" h="1111250">
                  <a:moveTo>
                    <a:pt x="1061313" y="586765"/>
                  </a:moveTo>
                  <a:lnTo>
                    <a:pt x="1061008" y="584276"/>
                  </a:lnTo>
                  <a:lnTo>
                    <a:pt x="1057833" y="581545"/>
                  </a:lnTo>
                  <a:lnTo>
                    <a:pt x="1057529" y="583984"/>
                  </a:lnTo>
                  <a:lnTo>
                    <a:pt x="1056894" y="588810"/>
                  </a:lnTo>
                  <a:lnTo>
                    <a:pt x="1058824" y="589102"/>
                  </a:lnTo>
                  <a:lnTo>
                    <a:pt x="1061313" y="586765"/>
                  </a:lnTo>
                  <a:close/>
                </a:path>
                <a:path w="1459865" h="1111250">
                  <a:moveTo>
                    <a:pt x="1093622" y="456438"/>
                  </a:moveTo>
                  <a:lnTo>
                    <a:pt x="1092796" y="454964"/>
                  </a:lnTo>
                  <a:lnTo>
                    <a:pt x="1091628" y="453796"/>
                  </a:lnTo>
                  <a:lnTo>
                    <a:pt x="1089685" y="454596"/>
                  </a:lnTo>
                  <a:lnTo>
                    <a:pt x="1087869" y="456488"/>
                  </a:lnTo>
                  <a:lnTo>
                    <a:pt x="1087196" y="458000"/>
                  </a:lnTo>
                  <a:lnTo>
                    <a:pt x="1086065" y="459790"/>
                  </a:lnTo>
                  <a:lnTo>
                    <a:pt x="1090853" y="461632"/>
                  </a:lnTo>
                  <a:lnTo>
                    <a:pt x="1093216" y="460883"/>
                  </a:lnTo>
                  <a:lnTo>
                    <a:pt x="1093520" y="457581"/>
                  </a:lnTo>
                  <a:lnTo>
                    <a:pt x="1093622" y="456438"/>
                  </a:lnTo>
                  <a:close/>
                </a:path>
                <a:path w="1459865" h="1111250">
                  <a:moveTo>
                    <a:pt x="1096302" y="938034"/>
                  </a:moveTo>
                  <a:lnTo>
                    <a:pt x="1096213" y="937793"/>
                  </a:lnTo>
                  <a:lnTo>
                    <a:pt x="1096010" y="937094"/>
                  </a:lnTo>
                  <a:lnTo>
                    <a:pt x="1095476" y="936498"/>
                  </a:lnTo>
                  <a:lnTo>
                    <a:pt x="1095082" y="935863"/>
                  </a:lnTo>
                  <a:lnTo>
                    <a:pt x="1094701" y="936218"/>
                  </a:lnTo>
                  <a:lnTo>
                    <a:pt x="1093990" y="936599"/>
                  </a:lnTo>
                  <a:lnTo>
                    <a:pt x="1094079" y="937577"/>
                  </a:lnTo>
                  <a:lnTo>
                    <a:pt x="1094511" y="938225"/>
                  </a:lnTo>
                  <a:lnTo>
                    <a:pt x="1094994" y="939292"/>
                  </a:lnTo>
                  <a:lnTo>
                    <a:pt x="1095654" y="938517"/>
                  </a:lnTo>
                  <a:lnTo>
                    <a:pt x="1096302" y="938034"/>
                  </a:lnTo>
                  <a:close/>
                </a:path>
                <a:path w="1459865" h="1111250">
                  <a:moveTo>
                    <a:pt x="1151534" y="983081"/>
                  </a:moveTo>
                  <a:lnTo>
                    <a:pt x="1150975" y="982433"/>
                  </a:lnTo>
                  <a:lnTo>
                    <a:pt x="1150467" y="981710"/>
                  </a:lnTo>
                  <a:lnTo>
                    <a:pt x="1149781" y="981227"/>
                  </a:lnTo>
                  <a:lnTo>
                    <a:pt x="1149629" y="981125"/>
                  </a:lnTo>
                  <a:lnTo>
                    <a:pt x="1148892" y="981862"/>
                  </a:lnTo>
                  <a:lnTo>
                    <a:pt x="1148156" y="982395"/>
                  </a:lnTo>
                  <a:lnTo>
                    <a:pt x="1148943" y="982992"/>
                  </a:lnTo>
                  <a:lnTo>
                    <a:pt x="1149502" y="983615"/>
                  </a:lnTo>
                  <a:lnTo>
                    <a:pt x="1150200" y="983894"/>
                  </a:lnTo>
                  <a:lnTo>
                    <a:pt x="1150493" y="983996"/>
                  </a:lnTo>
                  <a:lnTo>
                    <a:pt x="1151089" y="983373"/>
                  </a:lnTo>
                  <a:lnTo>
                    <a:pt x="1151534" y="983081"/>
                  </a:lnTo>
                  <a:close/>
                </a:path>
                <a:path w="1459865" h="1111250">
                  <a:moveTo>
                    <a:pt x="1151826" y="657301"/>
                  </a:moveTo>
                  <a:lnTo>
                    <a:pt x="1150366" y="656805"/>
                  </a:lnTo>
                  <a:lnTo>
                    <a:pt x="1149819" y="656424"/>
                  </a:lnTo>
                  <a:lnTo>
                    <a:pt x="1149311" y="656488"/>
                  </a:lnTo>
                  <a:lnTo>
                    <a:pt x="1148588" y="656539"/>
                  </a:lnTo>
                  <a:lnTo>
                    <a:pt x="1147914" y="656932"/>
                  </a:lnTo>
                  <a:lnTo>
                    <a:pt x="1147229" y="657186"/>
                  </a:lnTo>
                  <a:lnTo>
                    <a:pt x="1147457" y="658114"/>
                  </a:lnTo>
                  <a:lnTo>
                    <a:pt x="1147584" y="658571"/>
                  </a:lnTo>
                  <a:lnTo>
                    <a:pt x="1148702" y="658241"/>
                  </a:lnTo>
                  <a:lnTo>
                    <a:pt x="1149845" y="657885"/>
                  </a:lnTo>
                  <a:lnTo>
                    <a:pt x="1151826" y="657301"/>
                  </a:lnTo>
                  <a:close/>
                </a:path>
                <a:path w="1459865" h="1111250">
                  <a:moveTo>
                    <a:pt x="1170774" y="254825"/>
                  </a:moveTo>
                  <a:lnTo>
                    <a:pt x="1170419" y="253987"/>
                  </a:lnTo>
                  <a:lnTo>
                    <a:pt x="1169987" y="253276"/>
                  </a:lnTo>
                  <a:lnTo>
                    <a:pt x="1169593" y="252552"/>
                  </a:lnTo>
                  <a:lnTo>
                    <a:pt x="1167726" y="253809"/>
                  </a:lnTo>
                  <a:lnTo>
                    <a:pt x="1168476" y="254342"/>
                  </a:lnTo>
                  <a:lnTo>
                    <a:pt x="1169187" y="254889"/>
                  </a:lnTo>
                  <a:lnTo>
                    <a:pt x="1169987" y="255358"/>
                  </a:lnTo>
                  <a:lnTo>
                    <a:pt x="1170774" y="254825"/>
                  </a:lnTo>
                  <a:close/>
                </a:path>
                <a:path w="1459865" h="1111250">
                  <a:moveTo>
                    <a:pt x="1190104" y="520776"/>
                  </a:moveTo>
                  <a:lnTo>
                    <a:pt x="1189951" y="520420"/>
                  </a:lnTo>
                  <a:lnTo>
                    <a:pt x="1189824" y="520065"/>
                  </a:lnTo>
                  <a:lnTo>
                    <a:pt x="1189697" y="519734"/>
                  </a:lnTo>
                  <a:lnTo>
                    <a:pt x="1188808" y="520052"/>
                  </a:lnTo>
                  <a:lnTo>
                    <a:pt x="1187919" y="520407"/>
                  </a:lnTo>
                  <a:lnTo>
                    <a:pt x="1187056" y="520750"/>
                  </a:lnTo>
                  <a:lnTo>
                    <a:pt x="1187170" y="521068"/>
                  </a:lnTo>
                  <a:lnTo>
                    <a:pt x="1187297" y="521385"/>
                  </a:lnTo>
                  <a:lnTo>
                    <a:pt x="1187424" y="521677"/>
                  </a:lnTo>
                  <a:lnTo>
                    <a:pt x="1188313" y="521398"/>
                  </a:lnTo>
                  <a:lnTo>
                    <a:pt x="1189189" y="521068"/>
                  </a:lnTo>
                  <a:lnTo>
                    <a:pt x="1190104" y="520776"/>
                  </a:lnTo>
                  <a:close/>
                </a:path>
                <a:path w="1459865" h="1111250">
                  <a:moveTo>
                    <a:pt x="1213421" y="339826"/>
                  </a:moveTo>
                  <a:lnTo>
                    <a:pt x="1213180" y="339217"/>
                  </a:lnTo>
                  <a:lnTo>
                    <a:pt x="1213053" y="338912"/>
                  </a:lnTo>
                  <a:lnTo>
                    <a:pt x="1210894" y="339471"/>
                  </a:lnTo>
                  <a:lnTo>
                    <a:pt x="1208684" y="340080"/>
                  </a:lnTo>
                  <a:lnTo>
                    <a:pt x="1210487" y="340588"/>
                  </a:lnTo>
                  <a:lnTo>
                    <a:pt x="1211097" y="340969"/>
                  </a:lnTo>
                  <a:lnTo>
                    <a:pt x="1211605" y="340842"/>
                  </a:lnTo>
                  <a:lnTo>
                    <a:pt x="1212253" y="340702"/>
                  </a:lnTo>
                  <a:lnTo>
                    <a:pt x="1212811" y="340194"/>
                  </a:lnTo>
                  <a:lnTo>
                    <a:pt x="1213421" y="339826"/>
                  </a:lnTo>
                  <a:close/>
                </a:path>
                <a:path w="1459865" h="1111250">
                  <a:moveTo>
                    <a:pt x="1263446" y="1066"/>
                  </a:moveTo>
                  <a:lnTo>
                    <a:pt x="1262875" y="482"/>
                  </a:lnTo>
                  <a:lnTo>
                    <a:pt x="1262608" y="0"/>
                  </a:lnTo>
                  <a:lnTo>
                    <a:pt x="1261389" y="838"/>
                  </a:lnTo>
                  <a:lnTo>
                    <a:pt x="1260475" y="1473"/>
                  </a:lnTo>
                  <a:lnTo>
                    <a:pt x="1261249" y="2032"/>
                  </a:lnTo>
                  <a:lnTo>
                    <a:pt x="1261757" y="2692"/>
                  </a:lnTo>
                  <a:lnTo>
                    <a:pt x="1262075" y="2578"/>
                  </a:lnTo>
                  <a:lnTo>
                    <a:pt x="1262595" y="2451"/>
                  </a:lnTo>
                  <a:lnTo>
                    <a:pt x="1263205" y="1917"/>
                  </a:lnTo>
                  <a:lnTo>
                    <a:pt x="1263332" y="1435"/>
                  </a:lnTo>
                  <a:lnTo>
                    <a:pt x="1263446" y="1066"/>
                  </a:lnTo>
                  <a:close/>
                </a:path>
                <a:path w="1459865" h="1111250">
                  <a:moveTo>
                    <a:pt x="1291767" y="190360"/>
                  </a:moveTo>
                  <a:lnTo>
                    <a:pt x="1291717" y="190207"/>
                  </a:lnTo>
                  <a:lnTo>
                    <a:pt x="1291513" y="189585"/>
                  </a:lnTo>
                  <a:lnTo>
                    <a:pt x="1291056" y="189026"/>
                  </a:lnTo>
                  <a:lnTo>
                    <a:pt x="1290523" y="188214"/>
                  </a:lnTo>
                  <a:lnTo>
                    <a:pt x="1289456" y="189230"/>
                  </a:lnTo>
                  <a:lnTo>
                    <a:pt x="1289075" y="189572"/>
                  </a:lnTo>
                  <a:lnTo>
                    <a:pt x="1289558" y="190093"/>
                  </a:lnTo>
                  <a:lnTo>
                    <a:pt x="1289989" y="190703"/>
                  </a:lnTo>
                  <a:lnTo>
                    <a:pt x="1290574" y="191020"/>
                  </a:lnTo>
                  <a:lnTo>
                    <a:pt x="1290751" y="191135"/>
                  </a:lnTo>
                  <a:lnTo>
                    <a:pt x="1291767" y="190360"/>
                  </a:lnTo>
                  <a:close/>
                </a:path>
                <a:path w="1459865" h="1111250">
                  <a:moveTo>
                    <a:pt x="1333296" y="408597"/>
                  </a:moveTo>
                  <a:lnTo>
                    <a:pt x="1332585" y="408076"/>
                  </a:lnTo>
                  <a:lnTo>
                    <a:pt x="1332128" y="407517"/>
                  </a:lnTo>
                  <a:lnTo>
                    <a:pt x="1331582" y="408089"/>
                  </a:lnTo>
                  <a:lnTo>
                    <a:pt x="1331188" y="408495"/>
                  </a:lnTo>
                  <a:lnTo>
                    <a:pt x="1330782" y="408889"/>
                  </a:lnTo>
                  <a:lnTo>
                    <a:pt x="1331188" y="409257"/>
                  </a:lnTo>
                  <a:lnTo>
                    <a:pt x="1331633" y="409956"/>
                  </a:lnTo>
                  <a:lnTo>
                    <a:pt x="1331963" y="409905"/>
                  </a:lnTo>
                  <a:lnTo>
                    <a:pt x="1332445" y="409829"/>
                  </a:lnTo>
                  <a:lnTo>
                    <a:pt x="1332992" y="409270"/>
                  </a:lnTo>
                  <a:lnTo>
                    <a:pt x="1333195" y="408787"/>
                  </a:lnTo>
                  <a:lnTo>
                    <a:pt x="1333296" y="408597"/>
                  </a:lnTo>
                  <a:close/>
                </a:path>
                <a:path w="1459865" h="1111250">
                  <a:moveTo>
                    <a:pt x="1388605" y="645477"/>
                  </a:moveTo>
                  <a:lnTo>
                    <a:pt x="1388529" y="644461"/>
                  </a:lnTo>
                  <a:lnTo>
                    <a:pt x="1388452" y="643445"/>
                  </a:lnTo>
                  <a:lnTo>
                    <a:pt x="1388376" y="642416"/>
                  </a:lnTo>
                  <a:lnTo>
                    <a:pt x="1387995" y="642454"/>
                  </a:lnTo>
                  <a:lnTo>
                    <a:pt x="1387602" y="642480"/>
                  </a:lnTo>
                  <a:lnTo>
                    <a:pt x="1387221" y="642518"/>
                  </a:lnTo>
                  <a:lnTo>
                    <a:pt x="1387602" y="645604"/>
                  </a:lnTo>
                  <a:lnTo>
                    <a:pt x="1387919" y="645566"/>
                  </a:lnTo>
                  <a:lnTo>
                    <a:pt x="1388262" y="645541"/>
                  </a:lnTo>
                  <a:lnTo>
                    <a:pt x="1388605" y="645477"/>
                  </a:lnTo>
                  <a:close/>
                </a:path>
                <a:path w="1459865" h="1111250">
                  <a:moveTo>
                    <a:pt x="1459331" y="288226"/>
                  </a:moveTo>
                  <a:lnTo>
                    <a:pt x="1458887" y="288188"/>
                  </a:lnTo>
                  <a:lnTo>
                    <a:pt x="1458429" y="288188"/>
                  </a:lnTo>
                  <a:lnTo>
                    <a:pt x="1457972" y="288175"/>
                  </a:lnTo>
                  <a:lnTo>
                    <a:pt x="1458087" y="289077"/>
                  </a:lnTo>
                  <a:lnTo>
                    <a:pt x="1458201" y="289941"/>
                  </a:lnTo>
                  <a:lnTo>
                    <a:pt x="1458290" y="290817"/>
                  </a:lnTo>
                  <a:lnTo>
                    <a:pt x="1458595" y="290804"/>
                  </a:lnTo>
                  <a:lnTo>
                    <a:pt x="1458887" y="290791"/>
                  </a:lnTo>
                  <a:lnTo>
                    <a:pt x="1459166" y="290766"/>
                  </a:lnTo>
                  <a:lnTo>
                    <a:pt x="1459217" y="289902"/>
                  </a:lnTo>
                  <a:lnTo>
                    <a:pt x="1459280" y="289052"/>
                  </a:lnTo>
                  <a:lnTo>
                    <a:pt x="1459331" y="2882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71">
              <a:extLst>
                <a:ext uri="{FF2B5EF4-FFF2-40B4-BE49-F238E27FC236}">
                  <a16:creationId xmlns:a16="http://schemas.microsoft.com/office/drawing/2014/main" id="{7956F72F-ECBC-39E1-05C6-1892C4693009}"/>
                </a:ext>
              </a:extLst>
            </p:cNvPr>
            <p:cNvSpPr/>
            <p:nvPr/>
          </p:nvSpPr>
          <p:spPr>
            <a:xfrm>
              <a:off x="3189177" y="3529629"/>
              <a:ext cx="868876" cy="747281"/>
            </a:xfrm>
            <a:custGeom>
              <a:avLst/>
              <a:gdLst/>
              <a:ahLst/>
              <a:cxnLst/>
              <a:rect l="l" t="t" r="r" b="b"/>
              <a:pathLst>
                <a:path w="1116965" h="1092834">
                  <a:moveTo>
                    <a:pt x="6629" y="443103"/>
                  </a:moveTo>
                  <a:lnTo>
                    <a:pt x="3276" y="437388"/>
                  </a:lnTo>
                  <a:lnTo>
                    <a:pt x="0" y="440410"/>
                  </a:lnTo>
                  <a:lnTo>
                    <a:pt x="2565" y="441452"/>
                  </a:lnTo>
                  <a:lnTo>
                    <a:pt x="6629" y="443103"/>
                  </a:lnTo>
                  <a:close/>
                </a:path>
                <a:path w="1116965" h="1092834">
                  <a:moveTo>
                    <a:pt x="22567" y="414121"/>
                  </a:moveTo>
                  <a:lnTo>
                    <a:pt x="22072" y="412927"/>
                  </a:lnTo>
                  <a:lnTo>
                    <a:pt x="21742" y="410845"/>
                  </a:lnTo>
                  <a:lnTo>
                    <a:pt x="20218" y="412305"/>
                  </a:lnTo>
                  <a:lnTo>
                    <a:pt x="18935" y="412965"/>
                  </a:lnTo>
                  <a:lnTo>
                    <a:pt x="18770" y="413816"/>
                  </a:lnTo>
                  <a:lnTo>
                    <a:pt x="18605" y="414718"/>
                  </a:lnTo>
                  <a:lnTo>
                    <a:pt x="19570" y="415823"/>
                  </a:lnTo>
                  <a:lnTo>
                    <a:pt x="20040" y="416814"/>
                  </a:lnTo>
                  <a:lnTo>
                    <a:pt x="20828" y="416242"/>
                  </a:lnTo>
                  <a:lnTo>
                    <a:pt x="22034" y="415823"/>
                  </a:lnTo>
                  <a:lnTo>
                    <a:pt x="22567" y="414121"/>
                  </a:lnTo>
                  <a:close/>
                </a:path>
                <a:path w="1116965" h="1092834">
                  <a:moveTo>
                    <a:pt x="69380" y="772236"/>
                  </a:moveTo>
                  <a:lnTo>
                    <a:pt x="67360" y="770699"/>
                  </a:lnTo>
                  <a:lnTo>
                    <a:pt x="64554" y="773620"/>
                  </a:lnTo>
                  <a:lnTo>
                    <a:pt x="67665" y="775538"/>
                  </a:lnTo>
                  <a:lnTo>
                    <a:pt x="68021" y="773963"/>
                  </a:lnTo>
                  <a:lnTo>
                    <a:pt x="69380" y="772236"/>
                  </a:lnTo>
                  <a:close/>
                </a:path>
                <a:path w="1116965" h="1092834">
                  <a:moveTo>
                    <a:pt x="79159" y="489762"/>
                  </a:moveTo>
                  <a:lnTo>
                    <a:pt x="78346" y="487680"/>
                  </a:lnTo>
                  <a:lnTo>
                    <a:pt x="78371" y="484974"/>
                  </a:lnTo>
                  <a:lnTo>
                    <a:pt x="75095" y="483730"/>
                  </a:lnTo>
                  <a:lnTo>
                    <a:pt x="75463" y="486981"/>
                  </a:lnTo>
                  <a:lnTo>
                    <a:pt x="75895" y="489267"/>
                  </a:lnTo>
                  <a:lnTo>
                    <a:pt x="79159" y="489762"/>
                  </a:lnTo>
                  <a:close/>
                </a:path>
                <a:path w="1116965" h="1092834">
                  <a:moveTo>
                    <a:pt x="98310" y="843318"/>
                  </a:moveTo>
                  <a:lnTo>
                    <a:pt x="97116" y="842822"/>
                  </a:lnTo>
                  <a:lnTo>
                    <a:pt x="94716" y="841844"/>
                  </a:lnTo>
                  <a:lnTo>
                    <a:pt x="94513" y="842327"/>
                  </a:lnTo>
                  <a:lnTo>
                    <a:pt x="94094" y="843305"/>
                  </a:lnTo>
                  <a:lnTo>
                    <a:pt x="97891" y="844461"/>
                  </a:lnTo>
                  <a:lnTo>
                    <a:pt x="98031" y="844080"/>
                  </a:lnTo>
                  <a:lnTo>
                    <a:pt x="98310" y="843318"/>
                  </a:lnTo>
                  <a:close/>
                </a:path>
                <a:path w="1116965" h="1092834">
                  <a:moveTo>
                    <a:pt x="113334" y="847217"/>
                  </a:moveTo>
                  <a:lnTo>
                    <a:pt x="113030" y="846302"/>
                  </a:lnTo>
                  <a:lnTo>
                    <a:pt x="112915" y="845223"/>
                  </a:lnTo>
                  <a:lnTo>
                    <a:pt x="112077" y="844169"/>
                  </a:lnTo>
                  <a:lnTo>
                    <a:pt x="110959" y="844473"/>
                  </a:lnTo>
                  <a:lnTo>
                    <a:pt x="109524" y="844486"/>
                  </a:lnTo>
                  <a:lnTo>
                    <a:pt x="110286" y="845947"/>
                  </a:lnTo>
                  <a:lnTo>
                    <a:pt x="110566" y="846963"/>
                  </a:lnTo>
                  <a:lnTo>
                    <a:pt x="111594" y="847852"/>
                  </a:lnTo>
                  <a:lnTo>
                    <a:pt x="112623" y="847356"/>
                  </a:lnTo>
                  <a:lnTo>
                    <a:pt x="113334" y="847217"/>
                  </a:lnTo>
                  <a:close/>
                </a:path>
                <a:path w="1116965" h="1092834">
                  <a:moveTo>
                    <a:pt x="142138" y="863815"/>
                  </a:moveTo>
                  <a:lnTo>
                    <a:pt x="141592" y="862368"/>
                  </a:lnTo>
                  <a:lnTo>
                    <a:pt x="139090" y="861250"/>
                  </a:lnTo>
                  <a:lnTo>
                    <a:pt x="137934" y="862342"/>
                  </a:lnTo>
                  <a:lnTo>
                    <a:pt x="137325" y="864425"/>
                  </a:lnTo>
                  <a:lnTo>
                    <a:pt x="138925" y="866013"/>
                  </a:lnTo>
                  <a:lnTo>
                    <a:pt x="140538" y="866381"/>
                  </a:lnTo>
                  <a:lnTo>
                    <a:pt x="142138" y="863815"/>
                  </a:lnTo>
                  <a:close/>
                </a:path>
                <a:path w="1116965" h="1092834">
                  <a:moveTo>
                    <a:pt x="145427" y="886371"/>
                  </a:moveTo>
                  <a:lnTo>
                    <a:pt x="144945" y="885253"/>
                  </a:lnTo>
                  <a:lnTo>
                    <a:pt x="144703" y="884682"/>
                  </a:lnTo>
                  <a:lnTo>
                    <a:pt x="142913" y="885177"/>
                  </a:lnTo>
                  <a:lnTo>
                    <a:pt x="140462" y="884440"/>
                  </a:lnTo>
                  <a:lnTo>
                    <a:pt x="139623" y="888695"/>
                  </a:lnTo>
                  <a:lnTo>
                    <a:pt x="142125" y="887679"/>
                  </a:lnTo>
                  <a:lnTo>
                    <a:pt x="145427" y="886371"/>
                  </a:lnTo>
                  <a:close/>
                </a:path>
                <a:path w="1116965" h="1092834">
                  <a:moveTo>
                    <a:pt x="156629" y="797623"/>
                  </a:moveTo>
                  <a:lnTo>
                    <a:pt x="156121" y="796442"/>
                  </a:lnTo>
                  <a:lnTo>
                    <a:pt x="155905" y="794727"/>
                  </a:lnTo>
                  <a:lnTo>
                    <a:pt x="154355" y="795870"/>
                  </a:lnTo>
                  <a:lnTo>
                    <a:pt x="153162" y="796328"/>
                  </a:lnTo>
                  <a:lnTo>
                    <a:pt x="152730" y="797191"/>
                  </a:lnTo>
                  <a:lnTo>
                    <a:pt x="152463" y="797801"/>
                  </a:lnTo>
                  <a:lnTo>
                    <a:pt x="153200" y="798918"/>
                  </a:lnTo>
                  <a:lnTo>
                    <a:pt x="153504" y="799820"/>
                  </a:lnTo>
                  <a:lnTo>
                    <a:pt x="154470" y="799261"/>
                  </a:lnTo>
                  <a:lnTo>
                    <a:pt x="155651" y="798918"/>
                  </a:lnTo>
                  <a:lnTo>
                    <a:pt x="156260" y="798106"/>
                  </a:lnTo>
                  <a:lnTo>
                    <a:pt x="156629" y="797623"/>
                  </a:lnTo>
                  <a:close/>
                </a:path>
                <a:path w="1116965" h="1092834">
                  <a:moveTo>
                    <a:pt x="157632" y="576097"/>
                  </a:moveTo>
                  <a:lnTo>
                    <a:pt x="155511" y="574243"/>
                  </a:lnTo>
                  <a:lnTo>
                    <a:pt x="154457" y="573328"/>
                  </a:lnTo>
                  <a:lnTo>
                    <a:pt x="154063" y="573786"/>
                  </a:lnTo>
                  <a:lnTo>
                    <a:pt x="153301" y="574725"/>
                  </a:lnTo>
                  <a:lnTo>
                    <a:pt x="153809" y="575335"/>
                  </a:lnTo>
                  <a:lnTo>
                    <a:pt x="154228" y="576097"/>
                  </a:lnTo>
                  <a:lnTo>
                    <a:pt x="154863" y="576541"/>
                  </a:lnTo>
                  <a:lnTo>
                    <a:pt x="155409" y="576948"/>
                  </a:lnTo>
                  <a:lnTo>
                    <a:pt x="156210" y="577011"/>
                  </a:lnTo>
                  <a:lnTo>
                    <a:pt x="156895" y="577215"/>
                  </a:lnTo>
                  <a:lnTo>
                    <a:pt x="157149" y="576846"/>
                  </a:lnTo>
                  <a:lnTo>
                    <a:pt x="157365" y="576478"/>
                  </a:lnTo>
                  <a:lnTo>
                    <a:pt x="157632" y="576097"/>
                  </a:lnTo>
                  <a:close/>
                </a:path>
                <a:path w="1116965" h="1092834">
                  <a:moveTo>
                    <a:pt x="159232" y="600735"/>
                  </a:moveTo>
                  <a:lnTo>
                    <a:pt x="154292" y="599770"/>
                  </a:lnTo>
                  <a:lnTo>
                    <a:pt x="155511" y="605269"/>
                  </a:lnTo>
                  <a:lnTo>
                    <a:pt x="159232" y="600735"/>
                  </a:lnTo>
                  <a:close/>
                </a:path>
                <a:path w="1116965" h="1092834">
                  <a:moveTo>
                    <a:pt x="160845" y="422376"/>
                  </a:moveTo>
                  <a:lnTo>
                    <a:pt x="157746" y="419798"/>
                  </a:lnTo>
                  <a:lnTo>
                    <a:pt x="155295" y="422236"/>
                  </a:lnTo>
                  <a:lnTo>
                    <a:pt x="157378" y="422275"/>
                  </a:lnTo>
                  <a:lnTo>
                    <a:pt x="160845" y="422376"/>
                  </a:lnTo>
                  <a:close/>
                </a:path>
                <a:path w="1116965" h="1092834">
                  <a:moveTo>
                    <a:pt x="164439" y="113880"/>
                  </a:moveTo>
                  <a:lnTo>
                    <a:pt x="160540" y="110083"/>
                  </a:lnTo>
                  <a:lnTo>
                    <a:pt x="155778" y="110363"/>
                  </a:lnTo>
                  <a:lnTo>
                    <a:pt x="164439" y="113880"/>
                  </a:lnTo>
                  <a:close/>
                </a:path>
                <a:path w="1116965" h="1092834">
                  <a:moveTo>
                    <a:pt x="209296" y="370116"/>
                  </a:moveTo>
                  <a:lnTo>
                    <a:pt x="208876" y="369925"/>
                  </a:lnTo>
                  <a:lnTo>
                    <a:pt x="208026" y="369531"/>
                  </a:lnTo>
                  <a:lnTo>
                    <a:pt x="207378" y="370725"/>
                  </a:lnTo>
                  <a:lnTo>
                    <a:pt x="206679" y="371894"/>
                  </a:lnTo>
                  <a:lnTo>
                    <a:pt x="206082" y="373341"/>
                  </a:lnTo>
                  <a:lnTo>
                    <a:pt x="206819" y="373900"/>
                  </a:lnTo>
                  <a:lnTo>
                    <a:pt x="207467" y="374611"/>
                  </a:lnTo>
                  <a:lnTo>
                    <a:pt x="208191" y="372872"/>
                  </a:lnTo>
                  <a:lnTo>
                    <a:pt x="208737" y="371487"/>
                  </a:lnTo>
                  <a:lnTo>
                    <a:pt x="209296" y="370116"/>
                  </a:lnTo>
                  <a:close/>
                </a:path>
                <a:path w="1116965" h="1092834">
                  <a:moveTo>
                    <a:pt x="217258" y="30378"/>
                  </a:moveTo>
                  <a:lnTo>
                    <a:pt x="216662" y="28790"/>
                  </a:lnTo>
                  <a:lnTo>
                    <a:pt x="213550" y="27368"/>
                  </a:lnTo>
                  <a:lnTo>
                    <a:pt x="212483" y="27889"/>
                  </a:lnTo>
                  <a:lnTo>
                    <a:pt x="210908" y="28130"/>
                  </a:lnTo>
                  <a:lnTo>
                    <a:pt x="212153" y="29921"/>
                  </a:lnTo>
                  <a:lnTo>
                    <a:pt x="213017" y="31178"/>
                  </a:lnTo>
                  <a:lnTo>
                    <a:pt x="214198" y="32842"/>
                  </a:lnTo>
                  <a:lnTo>
                    <a:pt x="217258" y="30378"/>
                  </a:lnTo>
                  <a:close/>
                </a:path>
                <a:path w="1116965" h="1092834">
                  <a:moveTo>
                    <a:pt x="221716" y="176225"/>
                  </a:moveTo>
                  <a:lnTo>
                    <a:pt x="220116" y="171767"/>
                  </a:lnTo>
                  <a:lnTo>
                    <a:pt x="218351" y="172567"/>
                  </a:lnTo>
                  <a:lnTo>
                    <a:pt x="219633" y="175221"/>
                  </a:lnTo>
                  <a:lnTo>
                    <a:pt x="220332" y="176466"/>
                  </a:lnTo>
                  <a:lnTo>
                    <a:pt x="221005" y="176364"/>
                  </a:lnTo>
                  <a:lnTo>
                    <a:pt x="221716" y="176225"/>
                  </a:lnTo>
                  <a:close/>
                </a:path>
                <a:path w="1116965" h="1092834">
                  <a:moveTo>
                    <a:pt x="239090" y="200279"/>
                  </a:moveTo>
                  <a:lnTo>
                    <a:pt x="238887" y="199618"/>
                  </a:lnTo>
                  <a:lnTo>
                    <a:pt x="238785" y="199021"/>
                  </a:lnTo>
                  <a:lnTo>
                    <a:pt x="232625" y="198678"/>
                  </a:lnTo>
                  <a:lnTo>
                    <a:pt x="234353" y="202653"/>
                  </a:lnTo>
                  <a:lnTo>
                    <a:pt x="237464" y="201168"/>
                  </a:lnTo>
                  <a:lnTo>
                    <a:pt x="239090" y="200279"/>
                  </a:lnTo>
                  <a:close/>
                </a:path>
                <a:path w="1116965" h="1092834">
                  <a:moveTo>
                    <a:pt x="244271" y="212102"/>
                  </a:moveTo>
                  <a:lnTo>
                    <a:pt x="238975" y="213245"/>
                  </a:lnTo>
                  <a:lnTo>
                    <a:pt x="241211" y="214731"/>
                  </a:lnTo>
                  <a:lnTo>
                    <a:pt x="242976" y="214401"/>
                  </a:lnTo>
                  <a:lnTo>
                    <a:pt x="244271" y="212102"/>
                  </a:lnTo>
                  <a:close/>
                </a:path>
                <a:path w="1116965" h="1092834">
                  <a:moveTo>
                    <a:pt x="256349" y="934059"/>
                  </a:moveTo>
                  <a:lnTo>
                    <a:pt x="254558" y="933932"/>
                  </a:lnTo>
                  <a:lnTo>
                    <a:pt x="253174" y="935329"/>
                  </a:lnTo>
                  <a:lnTo>
                    <a:pt x="253047" y="936637"/>
                  </a:lnTo>
                  <a:lnTo>
                    <a:pt x="256032" y="938428"/>
                  </a:lnTo>
                  <a:lnTo>
                    <a:pt x="256184" y="936561"/>
                  </a:lnTo>
                  <a:lnTo>
                    <a:pt x="256247" y="935316"/>
                  </a:lnTo>
                  <a:lnTo>
                    <a:pt x="256349" y="934059"/>
                  </a:lnTo>
                  <a:close/>
                </a:path>
                <a:path w="1116965" h="1092834">
                  <a:moveTo>
                    <a:pt x="277660" y="945261"/>
                  </a:moveTo>
                  <a:lnTo>
                    <a:pt x="274574" y="945972"/>
                  </a:lnTo>
                  <a:lnTo>
                    <a:pt x="274078" y="947420"/>
                  </a:lnTo>
                  <a:lnTo>
                    <a:pt x="275666" y="950188"/>
                  </a:lnTo>
                  <a:lnTo>
                    <a:pt x="277660" y="945261"/>
                  </a:lnTo>
                  <a:close/>
                </a:path>
                <a:path w="1116965" h="1092834">
                  <a:moveTo>
                    <a:pt x="308711" y="9067"/>
                  </a:moveTo>
                  <a:lnTo>
                    <a:pt x="308521" y="8001"/>
                  </a:lnTo>
                  <a:lnTo>
                    <a:pt x="308432" y="7480"/>
                  </a:lnTo>
                  <a:lnTo>
                    <a:pt x="307835" y="6794"/>
                  </a:lnTo>
                  <a:lnTo>
                    <a:pt x="307327" y="5918"/>
                  </a:lnTo>
                  <a:lnTo>
                    <a:pt x="306565" y="5549"/>
                  </a:lnTo>
                  <a:lnTo>
                    <a:pt x="306197" y="5397"/>
                  </a:lnTo>
                  <a:lnTo>
                    <a:pt x="305358" y="6223"/>
                  </a:lnTo>
                  <a:lnTo>
                    <a:pt x="304749" y="6616"/>
                  </a:lnTo>
                  <a:lnTo>
                    <a:pt x="305257" y="7378"/>
                  </a:lnTo>
                  <a:lnTo>
                    <a:pt x="305638" y="8343"/>
                  </a:lnTo>
                  <a:lnTo>
                    <a:pt x="306349" y="8839"/>
                  </a:lnTo>
                  <a:lnTo>
                    <a:pt x="306920" y="9207"/>
                  </a:lnTo>
                  <a:lnTo>
                    <a:pt x="307898" y="9017"/>
                  </a:lnTo>
                  <a:lnTo>
                    <a:pt x="308711" y="9067"/>
                  </a:lnTo>
                  <a:close/>
                </a:path>
                <a:path w="1116965" h="1092834">
                  <a:moveTo>
                    <a:pt x="313842" y="911860"/>
                  </a:moveTo>
                  <a:lnTo>
                    <a:pt x="312889" y="910590"/>
                  </a:lnTo>
                  <a:lnTo>
                    <a:pt x="312458" y="909408"/>
                  </a:lnTo>
                  <a:lnTo>
                    <a:pt x="311734" y="909205"/>
                  </a:lnTo>
                  <a:lnTo>
                    <a:pt x="310984" y="908964"/>
                  </a:lnTo>
                  <a:lnTo>
                    <a:pt x="309943" y="909675"/>
                  </a:lnTo>
                  <a:lnTo>
                    <a:pt x="309041" y="909993"/>
                  </a:lnTo>
                  <a:lnTo>
                    <a:pt x="309537" y="910971"/>
                  </a:lnTo>
                  <a:lnTo>
                    <a:pt x="309816" y="912241"/>
                  </a:lnTo>
                  <a:lnTo>
                    <a:pt x="311073" y="913142"/>
                  </a:lnTo>
                  <a:lnTo>
                    <a:pt x="312343" y="912342"/>
                  </a:lnTo>
                  <a:lnTo>
                    <a:pt x="313842" y="911860"/>
                  </a:lnTo>
                  <a:close/>
                </a:path>
                <a:path w="1116965" h="1092834">
                  <a:moveTo>
                    <a:pt x="346176" y="192925"/>
                  </a:moveTo>
                  <a:lnTo>
                    <a:pt x="343230" y="193776"/>
                  </a:lnTo>
                  <a:lnTo>
                    <a:pt x="342328" y="194767"/>
                  </a:lnTo>
                  <a:lnTo>
                    <a:pt x="343001" y="196786"/>
                  </a:lnTo>
                  <a:lnTo>
                    <a:pt x="343115" y="197091"/>
                  </a:lnTo>
                  <a:lnTo>
                    <a:pt x="343636" y="197256"/>
                  </a:lnTo>
                  <a:lnTo>
                    <a:pt x="344246" y="197662"/>
                  </a:lnTo>
                  <a:lnTo>
                    <a:pt x="346176" y="192925"/>
                  </a:lnTo>
                  <a:close/>
                </a:path>
                <a:path w="1116965" h="1092834">
                  <a:moveTo>
                    <a:pt x="347878" y="490029"/>
                  </a:moveTo>
                  <a:lnTo>
                    <a:pt x="345706" y="489165"/>
                  </a:lnTo>
                  <a:lnTo>
                    <a:pt x="343674" y="488327"/>
                  </a:lnTo>
                  <a:lnTo>
                    <a:pt x="340931" y="487222"/>
                  </a:lnTo>
                  <a:lnTo>
                    <a:pt x="343357" y="492417"/>
                  </a:lnTo>
                  <a:lnTo>
                    <a:pt x="344576" y="492810"/>
                  </a:lnTo>
                  <a:lnTo>
                    <a:pt x="347878" y="490029"/>
                  </a:lnTo>
                  <a:close/>
                </a:path>
                <a:path w="1116965" h="1092834">
                  <a:moveTo>
                    <a:pt x="351663" y="779386"/>
                  </a:moveTo>
                  <a:lnTo>
                    <a:pt x="351650" y="777201"/>
                  </a:lnTo>
                  <a:lnTo>
                    <a:pt x="351002" y="775868"/>
                  </a:lnTo>
                  <a:lnTo>
                    <a:pt x="348437" y="776503"/>
                  </a:lnTo>
                  <a:lnTo>
                    <a:pt x="348310" y="778103"/>
                  </a:lnTo>
                  <a:lnTo>
                    <a:pt x="347980" y="779754"/>
                  </a:lnTo>
                  <a:lnTo>
                    <a:pt x="350342" y="780046"/>
                  </a:lnTo>
                  <a:lnTo>
                    <a:pt x="350761" y="780084"/>
                  </a:lnTo>
                  <a:lnTo>
                    <a:pt x="351663" y="779386"/>
                  </a:lnTo>
                  <a:close/>
                </a:path>
                <a:path w="1116965" h="1092834">
                  <a:moveTo>
                    <a:pt x="359587" y="476161"/>
                  </a:moveTo>
                  <a:lnTo>
                    <a:pt x="359244" y="475157"/>
                  </a:lnTo>
                  <a:lnTo>
                    <a:pt x="359168" y="473837"/>
                  </a:lnTo>
                  <a:lnTo>
                    <a:pt x="357759" y="474472"/>
                  </a:lnTo>
                  <a:lnTo>
                    <a:pt x="356882" y="474726"/>
                  </a:lnTo>
                  <a:lnTo>
                    <a:pt x="356260" y="475272"/>
                  </a:lnTo>
                  <a:lnTo>
                    <a:pt x="356082" y="475411"/>
                  </a:lnTo>
                  <a:lnTo>
                    <a:pt x="356641" y="476948"/>
                  </a:lnTo>
                  <a:lnTo>
                    <a:pt x="357746" y="477253"/>
                  </a:lnTo>
                  <a:lnTo>
                    <a:pt x="358762" y="476935"/>
                  </a:lnTo>
                  <a:lnTo>
                    <a:pt x="359283" y="476453"/>
                  </a:lnTo>
                  <a:lnTo>
                    <a:pt x="359587" y="476161"/>
                  </a:lnTo>
                  <a:close/>
                </a:path>
                <a:path w="1116965" h="1092834">
                  <a:moveTo>
                    <a:pt x="440588" y="460260"/>
                  </a:moveTo>
                  <a:lnTo>
                    <a:pt x="437349" y="461619"/>
                  </a:lnTo>
                  <a:lnTo>
                    <a:pt x="436562" y="462749"/>
                  </a:lnTo>
                  <a:lnTo>
                    <a:pt x="437654" y="464553"/>
                  </a:lnTo>
                  <a:lnTo>
                    <a:pt x="437819" y="464870"/>
                  </a:lnTo>
                  <a:lnTo>
                    <a:pt x="439115" y="464959"/>
                  </a:lnTo>
                  <a:lnTo>
                    <a:pt x="439585" y="463727"/>
                  </a:lnTo>
                  <a:lnTo>
                    <a:pt x="439915" y="462534"/>
                  </a:lnTo>
                  <a:lnTo>
                    <a:pt x="440588" y="460260"/>
                  </a:lnTo>
                  <a:close/>
                </a:path>
                <a:path w="1116965" h="1092834">
                  <a:moveTo>
                    <a:pt x="445109" y="139801"/>
                  </a:moveTo>
                  <a:lnTo>
                    <a:pt x="442264" y="139141"/>
                  </a:lnTo>
                  <a:lnTo>
                    <a:pt x="440880" y="139890"/>
                  </a:lnTo>
                  <a:lnTo>
                    <a:pt x="440372" y="142532"/>
                  </a:lnTo>
                  <a:lnTo>
                    <a:pt x="443230" y="143954"/>
                  </a:lnTo>
                  <a:lnTo>
                    <a:pt x="444334" y="142786"/>
                  </a:lnTo>
                  <a:lnTo>
                    <a:pt x="445109" y="139801"/>
                  </a:lnTo>
                  <a:close/>
                </a:path>
                <a:path w="1116965" h="1092834">
                  <a:moveTo>
                    <a:pt x="446100" y="269798"/>
                  </a:moveTo>
                  <a:lnTo>
                    <a:pt x="440016" y="270217"/>
                  </a:lnTo>
                  <a:lnTo>
                    <a:pt x="440474" y="274434"/>
                  </a:lnTo>
                  <a:lnTo>
                    <a:pt x="446100" y="269798"/>
                  </a:lnTo>
                  <a:close/>
                </a:path>
                <a:path w="1116965" h="1092834">
                  <a:moveTo>
                    <a:pt x="460400" y="547738"/>
                  </a:moveTo>
                  <a:lnTo>
                    <a:pt x="457022" y="549694"/>
                  </a:lnTo>
                  <a:lnTo>
                    <a:pt x="455637" y="550468"/>
                  </a:lnTo>
                  <a:lnTo>
                    <a:pt x="459473" y="550976"/>
                  </a:lnTo>
                  <a:lnTo>
                    <a:pt x="460400" y="547738"/>
                  </a:lnTo>
                  <a:close/>
                </a:path>
                <a:path w="1116965" h="1092834">
                  <a:moveTo>
                    <a:pt x="465137" y="870991"/>
                  </a:moveTo>
                  <a:lnTo>
                    <a:pt x="461975" y="868184"/>
                  </a:lnTo>
                  <a:lnTo>
                    <a:pt x="461340" y="868946"/>
                  </a:lnTo>
                  <a:lnTo>
                    <a:pt x="460730" y="869721"/>
                  </a:lnTo>
                  <a:lnTo>
                    <a:pt x="460146" y="870496"/>
                  </a:lnTo>
                  <a:lnTo>
                    <a:pt x="462483" y="872083"/>
                  </a:lnTo>
                  <a:lnTo>
                    <a:pt x="463651" y="872871"/>
                  </a:lnTo>
                  <a:lnTo>
                    <a:pt x="464642" y="871626"/>
                  </a:lnTo>
                  <a:lnTo>
                    <a:pt x="465137" y="870991"/>
                  </a:lnTo>
                  <a:close/>
                </a:path>
                <a:path w="1116965" h="1092834">
                  <a:moveTo>
                    <a:pt x="495604" y="652970"/>
                  </a:moveTo>
                  <a:lnTo>
                    <a:pt x="494296" y="651217"/>
                  </a:lnTo>
                  <a:lnTo>
                    <a:pt x="492861" y="651129"/>
                  </a:lnTo>
                  <a:lnTo>
                    <a:pt x="491451" y="652716"/>
                  </a:lnTo>
                  <a:lnTo>
                    <a:pt x="491248" y="652983"/>
                  </a:lnTo>
                  <a:lnTo>
                    <a:pt x="491490" y="654151"/>
                  </a:lnTo>
                  <a:lnTo>
                    <a:pt x="493585" y="655535"/>
                  </a:lnTo>
                  <a:lnTo>
                    <a:pt x="494995" y="655294"/>
                  </a:lnTo>
                  <a:lnTo>
                    <a:pt x="495604" y="652970"/>
                  </a:lnTo>
                  <a:close/>
                </a:path>
                <a:path w="1116965" h="1092834">
                  <a:moveTo>
                    <a:pt x="504710" y="111086"/>
                  </a:moveTo>
                  <a:lnTo>
                    <a:pt x="499948" y="114427"/>
                  </a:lnTo>
                  <a:lnTo>
                    <a:pt x="500621" y="117678"/>
                  </a:lnTo>
                  <a:lnTo>
                    <a:pt x="501929" y="115544"/>
                  </a:lnTo>
                  <a:lnTo>
                    <a:pt x="503021" y="113830"/>
                  </a:lnTo>
                  <a:lnTo>
                    <a:pt x="504710" y="111086"/>
                  </a:lnTo>
                  <a:close/>
                </a:path>
                <a:path w="1116965" h="1092834">
                  <a:moveTo>
                    <a:pt x="534974" y="446747"/>
                  </a:moveTo>
                  <a:lnTo>
                    <a:pt x="533704" y="445173"/>
                  </a:lnTo>
                  <a:lnTo>
                    <a:pt x="532980" y="442633"/>
                  </a:lnTo>
                  <a:lnTo>
                    <a:pt x="529996" y="443941"/>
                  </a:lnTo>
                  <a:lnTo>
                    <a:pt x="534974" y="446747"/>
                  </a:lnTo>
                  <a:close/>
                </a:path>
                <a:path w="1116965" h="1092834">
                  <a:moveTo>
                    <a:pt x="548551" y="697585"/>
                  </a:moveTo>
                  <a:lnTo>
                    <a:pt x="548462" y="695312"/>
                  </a:lnTo>
                  <a:lnTo>
                    <a:pt x="548068" y="692823"/>
                  </a:lnTo>
                  <a:lnTo>
                    <a:pt x="543864" y="693585"/>
                  </a:lnTo>
                  <a:lnTo>
                    <a:pt x="545782" y="699020"/>
                  </a:lnTo>
                  <a:lnTo>
                    <a:pt x="548551" y="697585"/>
                  </a:lnTo>
                  <a:close/>
                </a:path>
                <a:path w="1116965" h="1092834">
                  <a:moveTo>
                    <a:pt x="548767" y="5080"/>
                  </a:moveTo>
                  <a:lnTo>
                    <a:pt x="546150" y="1409"/>
                  </a:lnTo>
                  <a:lnTo>
                    <a:pt x="545134" y="0"/>
                  </a:lnTo>
                  <a:lnTo>
                    <a:pt x="544080" y="2844"/>
                  </a:lnTo>
                  <a:lnTo>
                    <a:pt x="544360" y="4762"/>
                  </a:lnTo>
                  <a:lnTo>
                    <a:pt x="548767" y="5080"/>
                  </a:lnTo>
                  <a:close/>
                </a:path>
                <a:path w="1116965" h="1092834">
                  <a:moveTo>
                    <a:pt x="556234" y="786257"/>
                  </a:moveTo>
                  <a:lnTo>
                    <a:pt x="553758" y="787615"/>
                  </a:lnTo>
                  <a:lnTo>
                    <a:pt x="549871" y="789774"/>
                  </a:lnTo>
                  <a:lnTo>
                    <a:pt x="553186" y="793737"/>
                  </a:lnTo>
                  <a:lnTo>
                    <a:pt x="554342" y="790879"/>
                  </a:lnTo>
                  <a:lnTo>
                    <a:pt x="556234" y="786257"/>
                  </a:lnTo>
                  <a:close/>
                </a:path>
                <a:path w="1116965" h="1092834">
                  <a:moveTo>
                    <a:pt x="565645" y="724662"/>
                  </a:moveTo>
                  <a:lnTo>
                    <a:pt x="563968" y="724420"/>
                  </a:lnTo>
                  <a:lnTo>
                    <a:pt x="561035" y="724090"/>
                  </a:lnTo>
                  <a:lnTo>
                    <a:pt x="562394" y="725995"/>
                  </a:lnTo>
                  <a:lnTo>
                    <a:pt x="563232" y="727189"/>
                  </a:lnTo>
                  <a:lnTo>
                    <a:pt x="564083" y="728383"/>
                  </a:lnTo>
                  <a:lnTo>
                    <a:pt x="564502" y="727938"/>
                  </a:lnTo>
                  <a:lnTo>
                    <a:pt x="565213" y="727557"/>
                  </a:lnTo>
                  <a:lnTo>
                    <a:pt x="565277" y="727036"/>
                  </a:lnTo>
                  <a:lnTo>
                    <a:pt x="565645" y="724662"/>
                  </a:lnTo>
                  <a:close/>
                </a:path>
                <a:path w="1116965" h="1092834">
                  <a:moveTo>
                    <a:pt x="567093" y="387845"/>
                  </a:moveTo>
                  <a:lnTo>
                    <a:pt x="566775" y="385038"/>
                  </a:lnTo>
                  <a:lnTo>
                    <a:pt x="565404" y="384136"/>
                  </a:lnTo>
                  <a:lnTo>
                    <a:pt x="561644" y="384860"/>
                  </a:lnTo>
                  <a:lnTo>
                    <a:pt x="564248" y="386283"/>
                  </a:lnTo>
                  <a:lnTo>
                    <a:pt x="567093" y="387845"/>
                  </a:lnTo>
                  <a:close/>
                </a:path>
                <a:path w="1116965" h="1092834">
                  <a:moveTo>
                    <a:pt x="576033" y="903859"/>
                  </a:moveTo>
                  <a:lnTo>
                    <a:pt x="575259" y="902944"/>
                  </a:lnTo>
                  <a:lnTo>
                    <a:pt x="574497" y="902004"/>
                  </a:lnTo>
                  <a:lnTo>
                    <a:pt x="573646" y="901179"/>
                  </a:lnTo>
                  <a:lnTo>
                    <a:pt x="572325" y="902119"/>
                  </a:lnTo>
                  <a:lnTo>
                    <a:pt x="572947" y="903224"/>
                  </a:lnTo>
                  <a:lnTo>
                    <a:pt x="573671" y="904163"/>
                  </a:lnTo>
                  <a:lnTo>
                    <a:pt x="574370" y="905141"/>
                  </a:lnTo>
                  <a:lnTo>
                    <a:pt x="574929" y="904722"/>
                  </a:lnTo>
                  <a:lnTo>
                    <a:pt x="575475" y="904290"/>
                  </a:lnTo>
                  <a:lnTo>
                    <a:pt x="576033" y="903859"/>
                  </a:lnTo>
                  <a:close/>
                </a:path>
                <a:path w="1116965" h="1092834">
                  <a:moveTo>
                    <a:pt x="577405" y="445706"/>
                  </a:moveTo>
                  <a:lnTo>
                    <a:pt x="575576" y="444284"/>
                  </a:lnTo>
                  <a:lnTo>
                    <a:pt x="573252" y="442531"/>
                  </a:lnTo>
                  <a:lnTo>
                    <a:pt x="572185" y="443395"/>
                  </a:lnTo>
                  <a:lnTo>
                    <a:pt x="572731" y="445439"/>
                  </a:lnTo>
                  <a:lnTo>
                    <a:pt x="573938" y="446493"/>
                  </a:lnTo>
                  <a:lnTo>
                    <a:pt x="577405" y="445706"/>
                  </a:lnTo>
                  <a:close/>
                </a:path>
                <a:path w="1116965" h="1092834">
                  <a:moveTo>
                    <a:pt x="609371" y="822071"/>
                  </a:moveTo>
                  <a:lnTo>
                    <a:pt x="607745" y="822629"/>
                  </a:lnTo>
                  <a:lnTo>
                    <a:pt x="606145" y="823188"/>
                  </a:lnTo>
                  <a:lnTo>
                    <a:pt x="604520" y="823734"/>
                  </a:lnTo>
                  <a:lnTo>
                    <a:pt x="607034" y="825766"/>
                  </a:lnTo>
                  <a:lnTo>
                    <a:pt x="608825" y="825677"/>
                  </a:lnTo>
                  <a:lnTo>
                    <a:pt x="609371" y="822071"/>
                  </a:lnTo>
                  <a:close/>
                </a:path>
                <a:path w="1116965" h="1092834">
                  <a:moveTo>
                    <a:pt x="610603" y="243065"/>
                  </a:moveTo>
                  <a:lnTo>
                    <a:pt x="609790" y="243078"/>
                  </a:lnTo>
                  <a:lnTo>
                    <a:pt x="609003" y="243103"/>
                  </a:lnTo>
                  <a:lnTo>
                    <a:pt x="608164" y="243103"/>
                  </a:lnTo>
                  <a:lnTo>
                    <a:pt x="608241" y="244335"/>
                  </a:lnTo>
                  <a:lnTo>
                    <a:pt x="608304" y="245541"/>
                  </a:lnTo>
                  <a:lnTo>
                    <a:pt x="608355" y="246748"/>
                  </a:lnTo>
                  <a:lnTo>
                    <a:pt x="610590" y="246748"/>
                  </a:lnTo>
                  <a:lnTo>
                    <a:pt x="610590" y="245529"/>
                  </a:lnTo>
                  <a:lnTo>
                    <a:pt x="610603" y="243065"/>
                  </a:lnTo>
                  <a:close/>
                </a:path>
                <a:path w="1116965" h="1092834">
                  <a:moveTo>
                    <a:pt x="625055" y="22910"/>
                  </a:moveTo>
                  <a:lnTo>
                    <a:pt x="622947" y="22593"/>
                  </a:lnTo>
                  <a:lnTo>
                    <a:pt x="619887" y="22174"/>
                  </a:lnTo>
                  <a:lnTo>
                    <a:pt x="619607" y="24257"/>
                  </a:lnTo>
                  <a:lnTo>
                    <a:pt x="621220" y="25222"/>
                  </a:lnTo>
                  <a:lnTo>
                    <a:pt x="622858" y="25933"/>
                  </a:lnTo>
                  <a:lnTo>
                    <a:pt x="625055" y="22910"/>
                  </a:lnTo>
                  <a:close/>
                </a:path>
                <a:path w="1116965" h="1092834">
                  <a:moveTo>
                    <a:pt x="627227" y="1092161"/>
                  </a:moveTo>
                  <a:lnTo>
                    <a:pt x="625170" y="1090244"/>
                  </a:lnTo>
                  <a:lnTo>
                    <a:pt x="624039" y="1089177"/>
                  </a:lnTo>
                  <a:lnTo>
                    <a:pt x="622896" y="1088110"/>
                  </a:lnTo>
                  <a:lnTo>
                    <a:pt x="622604" y="1090764"/>
                  </a:lnTo>
                  <a:lnTo>
                    <a:pt x="623176" y="1092504"/>
                  </a:lnTo>
                  <a:lnTo>
                    <a:pt x="627227" y="1092161"/>
                  </a:lnTo>
                  <a:close/>
                </a:path>
                <a:path w="1116965" h="1092834">
                  <a:moveTo>
                    <a:pt x="632155" y="371043"/>
                  </a:moveTo>
                  <a:lnTo>
                    <a:pt x="629386" y="371906"/>
                  </a:lnTo>
                  <a:lnTo>
                    <a:pt x="627583" y="373189"/>
                  </a:lnTo>
                  <a:lnTo>
                    <a:pt x="629932" y="376516"/>
                  </a:lnTo>
                  <a:lnTo>
                    <a:pt x="630821" y="374319"/>
                  </a:lnTo>
                  <a:lnTo>
                    <a:pt x="631494" y="372694"/>
                  </a:lnTo>
                  <a:lnTo>
                    <a:pt x="632155" y="371043"/>
                  </a:lnTo>
                  <a:close/>
                </a:path>
                <a:path w="1116965" h="1092834">
                  <a:moveTo>
                    <a:pt x="637616" y="393801"/>
                  </a:moveTo>
                  <a:lnTo>
                    <a:pt x="633945" y="392874"/>
                  </a:lnTo>
                  <a:lnTo>
                    <a:pt x="634326" y="395325"/>
                  </a:lnTo>
                  <a:lnTo>
                    <a:pt x="633895" y="396963"/>
                  </a:lnTo>
                  <a:lnTo>
                    <a:pt x="634022" y="397141"/>
                  </a:lnTo>
                  <a:lnTo>
                    <a:pt x="634136" y="397383"/>
                  </a:lnTo>
                  <a:lnTo>
                    <a:pt x="634428" y="397535"/>
                  </a:lnTo>
                  <a:lnTo>
                    <a:pt x="634784" y="397548"/>
                  </a:lnTo>
                  <a:lnTo>
                    <a:pt x="635749" y="396316"/>
                  </a:lnTo>
                  <a:lnTo>
                    <a:pt x="637616" y="393801"/>
                  </a:lnTo>
                  <a:close/>
                </a:path>
                <a:path w="1116965" h="1092834">
                  <a:moveTo>
                    <a:pt x="668883" y="222148"/>
                  </a:moveTo>
                  <a:lnTo>
                    <a:pt x="667931" y="220840"/>
                  </a:lnTo>
                  <a:lnTo>
                    <a:pt x="667308" y="219163"/>
                  </a:lnTo>
                  <a:lnTo>
                    <a:pt x="665962" y="220179"/>
                  </a:lnTo>
                  <a:lnTo>
                    <a:pt x="664578" y="220675"/>
                  </a:lnTo>
                  <a:lnTo>
                    <a:pt x="664121" y="222275"/>
                  </a:lnTo>
                  <a:lnTo>
                    <a:pt x="665010" y="224116"/>
                  </a:lnTo>
                  <a:lnTo>
                    <a:pt x="665619" y="224218"/>
                  </a:lnTo>
                  <a:lnTo>
                    <a:pt x="666559" y="224358"/>
                  </a:lnTo>
                  <a:lnTo>
                    <a:pt x="668235" y="223697"/>
                  </a:lnTo>
                  <a:lnTo>
                    <a:pt x="668883" y="222148"/>
                  </a:lnTo>
                  <a:close/>
                </a:path>
                <a:path w="1116965" h="1092834">
                  <a:moveTo>
                    <a:pt x="670077" y="847140"/>
                  </a:moveTo>
                  <a:lnTo>
                    <a:pt x="669556" y="845019"/>
                  </a:lnTo>
                  <a:lnTo>
                    <a:pt x="668655" y="842073"/>
                  </a:lnTo>
                  <a:lnTo>
                    <a:pt x="665810" y="843889"/>
                  </a:lnTo>
                  <a:lnTo>
                    <a:pt x="665632" y="845807"/>
                  </a:lnTo>
                  <a:lnTo>
                    <a:pt x="666826" y="848537"/>
                  </a:lnTo>
                  <a:lnTo>
                    <a:pt x="670077" y="847140"/>
                  </a:lnTo>
                  <a:close/>
                </a:path>
                <a:path w="1116965" h="1092834">
                  <a:moveTo>
                    <a:pt x="674560" y="166687"/>
                  </a:moveTo>
                  <a:lnTo>
                    <a:pt x="674306" y="165976"/>
                  </a:lnTo>
                  <a:lnTo>
                    <a:pt x="674141" y="164782"/>
                  </a:lnTo>
                  <a:lnTo>
                    <a:pt x="673735" y="164680"/>
                  </a:lnTo>
                  <a:lnTo>
                    <a:pt x="672909" y="164477"/>
                  </a:lnTo>
                  <a:lnTo>
                    <a:pt x="671931" y="164858"/>
                  </a:lnTo>
                  <a:lnTo>
                    <a:pt x="670509" y="165061"/>
                  </a:lnTo>
                  <a:lnTo>
                    <a:pt x="671080" y="166217"/>
                  </a:lnTo>
                  <a:lnTo>
                    <a:pt x="671410" y="167462"/>
                  </a:lnTo>
                  <a:lnTo>
                    <a:pt x="672693" y="167500"/>
                  </a:lnTo>
                  <a:lnTo>
                    <a:pt x="673620" y="166979"/>
                  </a:lnTo>
                  <a:lnTo>
                    <a:pt x="674560" y="166687"/>
                  </a:lnTo>
                  <a:close/>
                </a:path>
                <a:path w="1116965" h="1092834">
                  <a:moveTo>
                    <a:pt x="699566" y="597230"/>
                  </a:moveTo>
                  <a:lnTo>
                    <a:pt x="698728" y="596252"/>
                  </a:lnTo>
                  <a:lnTo>
                    <a:pt x="698207" y="595236"/>
                  </a:lnTo>
                  <a:lnTo>
                    <a:pt x="696988" y="595401"/>
                  </a:lnTo>
                  <a:lnTo>
                    <a:pt x="696125" y="595947"/>
                  </a:lnTo>
                  <a:lnTo>
                    <a:pt x="695452" y="596544"/>
                  </a:lnTo>
                  <a:lnTo>
                    <a:pt x="695325" y="596658"/>
                  </a:lnTo>
                  <a:lnTo>
                    <a:pt x="696048" y="598271"/>
                  </a:lnTo>
                  <a:lnTo>
                    <a:pt x="696379" y="598258"/>
                  </a:lnTo>
                  <a:lnTo>
                    <a:pt x="697242" y="598258"/>
                  </a:lnTo>
                  <a:lnTo>
                    <a:pt x="698093" y="597750"/>
                  </a:lnTo>
                  <a:lnTo>
                    <a:pt x="699566" y="597230"/>
                  </a:lnTo>
                  <a:close/>
                </a:path>
                <a:path w="1116965" h="1092834">
                  <a:moveTo>
                    <a:pt x="711009" y="1045210"/>
                  </a:moveTo>
                  <a:lnTo>
                    <a:pt x="710361" y="1044765"/>
                  </a:lnTo>
                  <a:lnTo>
                    <a:pt x="709079" y="1043851"/>
                  </a:lnTo>
                  <a:lnTo>
                    <a:pt x="708240" y="1045197"/>
                  </a:lnTo>
                  <a:lnTo>
                    <a:pt x="707390" y="1046543"/>
                  </a:lnTo>
                  <a:lnTo>
                    <a:pt x="706577" y="1047889"/>
                  </a:lnTo>
                  <a:lnTo>
                    <a:pt x="707034" y="1048245"/>
                  </a:lnTo>
                  <a:lnTo>
                    <a:pt x="707986" y="1048943"/>
                  </a:lnTo>
                  <a:lnTo>
                    <a:pt x="708990" y="1047686"/>
                  </a:lnTo>
                  <a:lnTo>
                    <a:pt x="711009" y="1045210"/>
                  </a:lnTo>
                  <a:close/>
                </a:path>
                <a:path w="1116965" h="1092834">
                  <a:moveTo>
                    <a:pt x="716432" y="183959"/>
                  </a:moveTo>
                  <a:lnTo>
                    <a:pt x="715949" y="182664"/>
                  </a:lnTo>
                  <a:lnTo>
                    <a:pt x="714971" y="180086"/>
                  </a:lnTo>
                  <a:lnTo>
                    <a:pt x="714514" y="180238"/>
                  </a:lnTo>
                  <a:lnTo>
                    <a:pt x="713524" y="180530"/>
                  </a:lnTo>
                  <a:lnTo>
                    <a:pt x="713016" y="182143"/>
                  </a:lnTo>
                  <a:lnTo>
                    <a:pt x="713041" y="183591"/>
                  </a:lnTo>
                  <a:lnTo>
                    <a:pt x="716432" y="183959"/>
                  </a:lnTo>
                  <a:close/>
                </a:path>
                <a:path w="1116965" h="1092834">
                  <a:moveTo>
                    <a:pt x="718870" y="347370"/>
                  </a:moveTo>
                  <a:lnTo>
                    <a:pt x="717080" y="348589"/>
                  </a:lnTo>
                  <a:lnTo>
                    <a:pt x="715708" y="349491"/>
                  </a:lnTo>
                  <a:lnTo>
                    <a:pt x="714349" y="350393"/>
                  </a:lnTo>
                  <a:lnTo>
                    <a:pt x="718845" y="351624"/>
                  </a:lnTo>
                  <a:lnTo>
                    <a:pt x="718870" y="347370"/>
                  </a:lnTo>
                  <a:close/>
                </a:path>
                <a:path w="1116965" h="1092834">
                  <a:moveTo>
                    <a:pt x="726160" y="847293"/>
                  </a:moveTo>
                  <a:lnTo>
                    <a:pt x="725665" y="846429"/>
                  </a:lnTo>
                  <a:lnTo>
                    <a:pt x="725335" y="845286"/>
                  </a:lnTo>
                  <a:lnTo>
                    <a:pt x="724522" y="846010"/>
                  </a:lnTo>
                  <a:lnTo>
                    <a:pt x="723823" y="846416"/>
                  </a:lnTo>
                  <a:lnTo>
                    <a:pt x="723506" y="847001"/>
                  </a:lnTo>
                  <a:lnTo>
                    <a:pt x="723341" y="847331"/>
                  </a:lnTo>
                  <a:lnTo>
                    <a:pt x="723823" y="848004"/>
                  </a:lnTo>
                  <a:lnTo>
                    <a:pt x="724027" y="848525"/>
                  </a:lnTo>
                  <a:lnTo>
                    <a:pt x="724687" y="848194"/>
                  </a:lnTo>
                  <a:lnTo>
                    <a:pt x="725500" y="848017"/>
                  </a:lnTo>
                  <a:lnTo>
                    <a:pt x="726160" y="847293"/>
                  </a:lnTo>
                  <a:close/>
                </a:path>
                <a:path w="1116965" h="1092834">
                  <a:moveTo>
                    <a:pt x="726389" y="936713"/>
                  </a:moveTo>
                  <a:lnTo>
                    <a:pt x="725855" y="936421"/>
                  </a:lnTo>
                  <a:lnTo>
                    <a:pt x="723950" y="935240"/>
                  </a:lnTo>
                  <a:lnTo>
                    <a:pt x="722439" y="936028"/>
                  </a:lnTo>
                  <a:lnTo>
                    <a:pt x="720559" y="939647"/>
                  </a:lnTo>
                  <a:lnTo>
                    <a:pt x="726389" y="939101"/>
                  </a:lnTo>
                  <a:lnTo>
                    <a:pt x="726236" y="938174"/>
                  </a:lnTo>
                  <a:lnTo>
                    <a:pt x="726389" y="936713"/>
                  </a:lnTo>
                  <a:close/>
                </a:path>
                <a:path w="1116965" h="1092834">
                  <a:moveTo>
                    <a:pt x="734860" y="162039"/>
                  </a:moveTo>
                  <a:lnTo>
                    <a:pt x="734174" y="160007"/>
                  </a:lnTo>
                  <a:lnTo>
                    <a:pt x="730999" y="158940"/>
                  </a:lnTo>
                  <a:lnTo>
                    <a:pt x="731075" y="161264"/>
                  </a:lnTo>
                  <a:lnTo>
                    <a:pt x="730758" y="163766"/>
                  </a:lnTo>
                  <a:lnTo>
                    <a:pt x="733780" y="165290"/>
                  </a:lnTo>
                  <a:lnTo>
                    <a:pt x="734860" y="162039"/>
                  </a:lnTo>
                  <a:close/>
                </a:path>
                <a:path w="1116965" h="1092834">
                  <a:moveTo>
                    <a:pt x="767854" y="56743"/>
                  </a:moveTo>
                  <a:lnTo>
                    <a:pt x="764628" y="54063"/>
                  </a:lnTo>
                  <a:lnTo>
                    <a:pt x="765683" y="61366"/>
                  </a:lnTo>
                  <a:lnTo>
                    <a:pt x="766254" y="61252"/>
                  </a:lnTo>
                  <a:lnTo>
                    <a:pt x="767473" y="61048"/>
                  </a:lnTo>
                  <a:lnTo>
                    <a:pt x="767613" y="58902"/>
                  </a:lnTo>
                  <a:lnTo>
                    <a:pt x="767854" y="56743"/>
                  </a:lnTo>
                  <a:close/>
                </a:path>
                <a:path w="1116965" h="1092834">
                  <a:moveTo>
                    <a:pt x="769848" y="496150"/>
                  </a:moveTo>
                  <a:lnTo>
                    <a:pt x="769759" y="493293"/>
                  </a:lnTo>
                  <a:lnTo>
                    <a:pt x="769721" y="491705"/>
                  </a:lnTo>
                  <a:lnTo>
                    <a:pt x="769645" y="489775"/>
                  </a:lnTo>
                  <a:lnTo>
                    <a:pt x="766978" y="491109"/>
                  </a:lnTo>
                  <a:lnTo>
                    <a:pt x="765276" y="491998"/>
                  </a:lnTo>
                  <a:lnTo>
                    <a:pt x="767880" y="494385"/>
                  </a:lnTo>
                  <a:lnTo>
                    <a:pt x="769848" y="496150"/>
                  </a:lnTo>
                  <a:close/>
                </a:path>
                <a:path w="1116965" h="1092834">
                  <a:moveTo>
                    <a:pt x="799973" y="896810"/>
                  </a:moveTo>
                  <a:lnTo>
                    <a:pt x="797356" y="893851"/>
                  </a:lnTo>
                  <a:lnTo>
                    <a:pt x="795870" y="894499"/>
                  </a:lnTo>
                  <a:lnTo>
                    <a:pt x="793165" y="896696"/>
                  </a:lnTo>
                  <a:lnTo>
                    <a:pt x="799973" y="896810"/>
                  </a:lnTo>
                  <a:close/>
                </a:path>
                <a:path w="1116965" h="1092834">
                  <a:moveTo>
                    <a:pt x="820712" y="262509"/>
                  </a:moveTo>
                  <a:lnTo>
                    <a:pt x="818832" y="263880"/>
                  </a:lnTo>
                  <a:lnTo>
                    <a:pt x="815657" y="266255"/>
                  </a:lnTo>
                  <a:lnTo>
                    <a:pt x="820254" y="268579"/>
                  </a:lnTo>
                  <a:lnTo>
                    <a:pt x="820508" y="268389"/>
                  </a:lnTo>
                  <a:lnTo>
                    <a:pt x="820712" y="262509"/>
                  </a:lnTo>
                  <a:close/>
                </a:path>
                <a:path w="1116965" h="1092834">
                  <a:moveTo>
                    <a:pt x="827405" y="489546"/>
                  </a:moveTo>
                  <a:lnTo>
                    <a:pt x="827087" y="489051"/>
                  </a:lnTo>
                  <a:lnTo>
                    <a:pt x="826884" y="488327"/>
                  </a:lnTo>
                  <a:lnTo>
                    <a:pt x="825576" y="488746"/>
                  </a:lnTo>
                  <a:lnTo>
                    <a:pt x="824306" y="489165"/>
                  </a:lnTo>
                  <a:lnTo>
                    <a:pt x="822223" y="489826"/>
                  </a:lnTo>
                  <a:lnTo>
                    <a:pt x="824992" y="492277"/>
                  </a:lnTo>
                  <a:lnTo>
                    <a:pt x="826185" y="491083"/>
                  </a:lnTo>
                  <a:lnTo>
                    <a:pt x="827252" y="489712"/>
                  </a:lnTo>
                  <a:lnTo>
                    <a:pt x="827405" y="489546"/>
                  </a:lnTo>
                  <a:close/>
                </a:path>
                <a:path w="1116965" h="1092834">
                  <a:moveTo>
                    <a:pt x="912380" y="234403"/>
                  </a:moveTo>
                  <a:lnTo>
                    <a:pt x="911186" y="233464"/>
                  </a:lnTo>
                  <a:lnTo>
                    <a:pt x="910336" y="232803"/>
                  </a:lnTo>
                  <a:lnTo>
                    <a:pt x="908748" y="231559"/>
                  </a:lnTo>
                  <a:lnTo>
                    <a:pt x="908710" y="233718"/>
                  </a:lnTo>
                  <a:lnTo>
                    <a:pt x="908672" y="236829"/>
                  </a:lnTo>
                  <a:lnTo>
                    <a:pt x="910247" y="235788"/>
                  </a:lnTo>
                  <a:lnTo>
                    <a:pt x="912380" y="234403"/>
                  </a:lnTo>
                  <a:close/>
                </a:path>
                <a:path w="1116965" h="1092834">
                  <a:moveTo>
                    <a:pt x="918159" y="541172"/>
                  </a:moveTo>
                  <a:lnTo>
                    <a:pt x="915136" y="539369"/>
                  </a:lnTo>
                  <a:lnTo>
                    <a:pt x="914565" y="540715"/>
                  </a:lnTo>
                  <a:lnTo>
                    <a:pt x="914247" y="541375"/>
                  </a:lnTo>
                  <a:lnTo>
                    <a:pt x="917435" y="542671"/>
                  </a:lnTo>
                  <a:lnTo>
                    <a:pt x="917676" y="542175"/>
                  </a:lnTo>
                  <a:lnTo>
                    <a:pt x="917917" y="541680"/>
                  </a:lnTo>
                  <a:lnTo>
                    <a:pt x="918159" y="541172"/>
                  </a:lnTo>
                  <a:close/>
                </a:path>
                <a:path w="1116965" h="1092834">
                  <a:moveTo>
                    <a:pt x="918438" y="185293"/>
                  </a:moveTo>
                  <a:lnTo>
                    <a:pt x="916940" y="184404"/>
                  </a:lnTo>
                  <a:lnTo>
                    <a:pt x="915949" y="183743"/>
                  </a:lnTo>
                  <a:lnTo>
                    <a:pt x="913803" y="182600"/>
                  </a:lnTo>
                  <a:lnTo>
                    <a:pt x="912660" y="182079"/>
                  </a:lnTo>
                  <a:lnTo>
                    <a:pt x="911529" y="181546"/>
                  </a:lnTo>
                  <a:lnTo>
                    <a:pt x="911326" y="182016"/>
                  </a:lnTo>
                  <a:lnTo>
                    <a:pt x="910894" y="182930"/>
                  </a:lnTo>
                  <a:lnTo>
                    <a:pt x="913409" y="183299"/>
                  </a:lnTo>
                  <a:lnTo>
                    <a:pt x="913803" y="187782"/>
                  </a:lnTo>
                  <a:lnTo>
                    <a:pt x="918438" y="185293"/>
                  </a:lnTo>
                  <a:close/>
                </a:path>
                <a:path w="1116965" h="1092834">
                  <a:moveTo>
                    <a:pt x="948029" y="179527"/>
                  </a:moveTo>
                  <a:lnTo>
                    <a:pt x="947267" y="179362"/>
                  </a:lnTo>
                  <a:lnTo>
                    <a:pt x="946531" y="179235"/>
                  </a:lnTo>
                  <a:lnTo>
                    <a:pt x="945794" y="179082"/>
                  </a:lnTo>
                  <a:lnTo>
                    <a:pt x="945692" y="180289"/>
                  </a:lnTo>
                  <a:lnTo>
                    <a:pt x="945540" y="181470"/>
                  </a:lnTo>
                  <a:lnTo>
                    <a:pt x="945578" y="182753"/>
                  </a:lnTo>
                  <a:lnTo>
                    <a:pt x="947102" y="183019"/>
                  </a:lnTo>
                  <a:lnTo>
                    <a:pt x="947508" y="181813"/>
                  </a:lnTo>
                  <a:lnTo>
                    <a:pt x="947750" y="180657"/>
                  </a:lnTo>
                  <a:lnTo>
                    <a:pt x="948029" y="179527"/>
                  </a:lnTo>
                  <a:close/>
                </a:path>
                <a:path w="1116965" h="1092834">
                  <a:moveTo>
                    <a:pt x="977455" y="97091"/>
                  </a:moveTo>
                  <a:lnTo>
                    <a:pt x="974623" y="94627"/>
                  </a:lnTo>
                  <a:lnTo>
                    <a:pt x="972997" y="94348"/>
                  </a:lnTo>
                  <a:lnTo>
                    <a:pt x="971981" y="97243"/>
                  </a:lnTo>
                  <a:lnTo>
                    <a:pt x="971804" y="97688"/>
                  </a:lnTo>
                  <a:lnTo>
                    <a:pt x="972273" y="98348"/>
                  </a:lnTo>
                  <a:lnTo>
                    <a:pt x="972566" y="99301"/>
                  </a:lnTo>
                  <a:lnTo>
                    <a:pt x="975245" y="98107"/>
                  </a:lnTo>
                  <a:lnTo>
                    <a:pt x="977455" y="97091"/>
                  </a:lnTo>
                  <a:close/>
                </a:path>
                <a:path w="1116965" h="1092834">
                  <a:moveTo>
                    <a:pt x="984440" y="388480"/>
                  </a:moveTo>
                  <a:lnTo>
                    <a:pt x="982395" y="385978"/>
                  </a:lnTo>
                  <a:lnTo>
                    <a:pt x="981214" y="385305"/>
                  </a:lnTo>
                  <a:lnTo>
                    <a:pt x="978814" y="387553"/>
                  </a:lnTo>
                  <a:lnTo>
                    <a:pt x="984440" y="388480"/>
                  </a:lnTo>
                  <a:close/>
                </a:path>
                <a:path w="1116965" h="1092834">
                  <a:moveTo>
                    <a:pt x="1088453" y="225044"/>
                  </a:moveTo>
                  <a:lnTo>
                    <a:pt x="1088415" y="224663"/>
                  </a:lnTo>
                  <a:lnTo>
                    <a:pt x="1088339" y="224294"/>
                  </a:lnTo>
                  <a:lnTo>
                    <a:pt x="1088275" y="223888"/>
                  </a:lnTo>
                  <a:lnTo>
                    <a:pt x="1083589" y="224243"/>
                  </a:lnTo>
                  <a:lnTo>
                    <a:pt x="1083957" y="226237"/>
                  </a:lnTo>
                  <a:lnTo>
                    <a:pt x="1086954" y="225437"/>
                  </a:lnTo>
                  <a:lnTo>
                    <a:pt x="1088453" y="225044"/>
                  </a:lnTo>
                  <a:close/>
                </a:path>
                <a:path w="1116965" h="1092834">
                  <a:moveTo>
                    <a:pt x="1096416" y="419849"/>
                  </a:moveTo>
                  <a:lnTo>
                    <a:pt x="1095108" y="418833"/>
                  </a:lnTo>
                  <a:lnTo>
                    <a:pt x="1092542" y="418007"/>
                  </a:lnTo>
                  <a:lnTo>
                    <a:pt x="1092555" y="420725"/>
                  </a:lnTo>
                  <a:lnTo>
                    <a:pt x="1093114" y="422300"/>
                  </a:lnTo>
                  <a:lnTo>
                    <a:pt x="1095921" y="422681"/>
                  </a:lnTo>
                  <a:lnTo>
                    <a:pt x="1096416" y="419849"/>
                  </a:lnTo>
                  <a:close/>
                </a:path>
                <a:path w="1116965" h="1092834">
                  <a:moveTo>
                    <a:pt x="1116736" y="342023"/>
                  </a:moveTo>
                  <a:lnTo>
                    <a:pt x="1116584" y="341083"/>
                  </a:lnTo>
                  <a:lnTo>
                    <a:pt x="1116418" y="339890"/>
                  </a:lnTo>
                  <a:lnTo>
                    <a:pt x="1115479" y="340156"/>
                  </a:lnTo>
                  <a:lnTo>
                    <a:pt x="1114488" y="340360"/>
                  </a:lnTo>
                  <a:lnTo>
                    <a:pt x="1114590" y="341376"/>
                  </a:lnTo>
                  <a:lnTo>
                    <a:pt x="1114780" y="342328"/>
                  </a:lnTo>
                  <a:lnTo>
                    <a:pt x="1115148" y="343179"/>
                  </a:lnTo>
                  <a:lnTo>
                    <a:pt x="1115199" y="343319"/>
                  </a:lnTo>
                  <a:lnTo>
                    <a:pt x="1116711" y="343039"/>
                  </a:lnTo>
                  <a:lnTo>
                    <a:pt x="1116736" y="34202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72">
              <a:extLst>
                <a:ext uri="{FF2B5EF4-FFF2-40B4-BE49-F238E27FC236}">
                  <a16:creationId xmlns:a16="http://schemas.microsoft.com/office/drawing/2014/main" id="{FABBC765-42AD-18B4-A6E0-26B52C225BBC}"/>
                </a:ext>
              </a:extLst>
            </p:cNvPr>
            <p:cNvSpPr/>
            <p:nvPr/>
          </p:nvSpPr>
          <p:spPr>
            <a:xfrm>
              <a:off x="3187972" y="3571825"/>
              <a:ext cx="815034" cy="706899"/>
            </a:xfrm>
            <a:custGeom>
              <a:avLst/>
              <a:gdLst/>
              <a:ahLst/>
              <a:cxnLst/>
              <a:rect l="l" t="t" r="r" b="b"/>
              <a:pathLst>
                <a:path w="1047750" h="1033779">
                  <a:moveTo>
                    <a:pt x="3517" y="619010"/>
                  </a:moveTo>
                  <a:lnTo>
                    <a:pt x="1968" y="616458"/>
                  </a:lnTo>
                  <a:lnTo>
                    <a:pt x="1181" y="615188"/>
                  </a:lnTo>
                  <a:lnTo>
                    <a:pt x="393" y="615670"/>
                  </a:lnTo>
                  <a:lnTo>
                    <a:pt x="0" y="615924"/>
                  </a:lnTo>
                  <a:lnTo>
                    <a:pt x="660" y="617207"/>
                  </a:lnTo>
                  <a:lnTo>
                    <a:pt x="1320" y="618477"/>
                  </a:lnTo>
                  <a:lnTo>
                    <a:pt x="1968" y="619747"/>
                  </a:lnTo>
                  <a:lnTo>
                    <a:pt x="2501" y="619518"/>
                  </a:lnTo>
                  <a:lnTo>
                    <a:pt x="2984" y="619252"/>
                  </a:lnTo>
                  <a:lnTo>
                    <a:pt x="3517" y="619010"/>
                  </a:lnTo>
                  <a:close/>
                </a:path>
                <a:path w="1047750" h="1033779">
                  <a:moveTo>
                    <a:pt x="39344" y="514654"/>
                  </a:moveTo>
                  <a:lnTo>
                    <a:pt x="38900" y="514096"/>
                  </a:lnTo>
                  <a:lnTo>
                    <a:pt x="38519" y="513232"/>
                  </a:lnTo>
                  <a:lnTo>
                    <a:pt x="37388" y="512838"/>
                  </a:lnTo>
                  <a:lnTo>
                    <a:pt x="36601" y="513359"/>
                  </a:lnTo>
                  <a:lnTo>
                    <a:pt x="35382" y="513727"/>
                  </a:lnTo>
                  <a:lnTo>
                    <a:pt x="36156" y="514781"/>
                  </a:lnTo>
                  <a:lnTo>
                    <a:pt x="36652" y="515912"/>
                  </a:lnTo>
                  <a:lnTo>
                    <a:pt x="37007" y="515861"/>
                  </a:lnTo>
                  <a:lnTo>
                    <a:pt x="37820" y="515772"/>
                  </a:lnTo>
                  <a:lnTo>
                    <a:pt x="38569" y="515112"/>
                  </a:lnTo>
                  <a:lnTo>
                    <a:pt x="39344" y="514654"/>
                  </a:lnTo>
                  <a:close/>
                </a:path>
                <a:path w="1047750" h="1033779">
                  <a:moveTo>
                    <a:pt x="42151" y="466890"/>
                  </a:moveTo>
                  <a:lnTo>
                    <a:pt x="41211" y="466509"/>
                  </a:lnTo>
                  <a:lnTo>
                    <a:pt x="40601" y="467448"/>
                  </a:lnTo>
                  <a:lnTo>
                    <a:pt x="40119" y="468376"/>
                  </a:lnTo>
                  <a:lnTo>
                    <a:pt x="39624" y="469315"/>
                  </a:lnTo>
                  <a:lnTo>
                    <a:pt x="40170" y="469544"/>
                  </a:lnTo>
                  <a:lnTo>
                    <a:pt x="40716" y="469760"/>
                  </a:lnTo>
                  <a:lnTo>
                    <a:pt x="41262" y="469988"/>
                  </a:lnTo>
                  <a:lnTo>
                    <a:pt x="41579" y="468972"/>
                  </a:lnTo>
                  <a:lnTo>
                    <a:pt x="41897" y="467969"/>
                  </a:lnTo>
                  <a:lnTo>
                    <a:pt x="42151" y="466890"/>
                  </a:lnTo>
                  <a:close/>
                </a:path>
                <a:path w="1047750" h="1033779">
                  <a:moveTo>
                    <a:pt x="42824" y="183578"/>
                  </a:moveTo>
                  <a:lnTo>
                    <a:pt x="41884" y="182130"/>
                  </a:lnTo>
                  <a:lnTo>
                    <a:pt x="40957" y="180619"/>
                  </a:lnTo>
                  <a:lnTo>
                    <a:pt x="37655" y="182079"/>
                  </a:lnTo>
                  <a:lnTo>
                    <a:pt x="39585" y="183273"/>
                  </a:lnTo>
                  <a:lnTo>
                    <a:pt x="40779" y="184023"/>
                  </a:lnTo>
                  <a:lnTo>
                    <a:pt x="41973" y="184772"/>
                  </a:lnTo>
                  <a:lnTo>
                    <a:pt x="42532" y="183959"/>
                  </a:lnTo>
                  <a:lnTo>
                    <a:pt x="42824" y="183578"/>
                  </a:lnTo>
                  <a:close/>
                </a:path>
                <a:path w="1047750" h="1033779">
                  <a:moveTo>
                    <a:pt x="71234" y="714159"/>
                  </a:moveTo>
                  <a:lnTo>
                    <a:pt x="69342" y="713867"/>
                  </a:lnTo>
                  <a:lnTo>
                    <a:pt x="69202" y="713917"/>
                  </a:lnTo>
                  <a:lnTo>
                    <a:pt x="71107" y="714197"/>
                  </a:lnTo>
                  <a:lnTo>
                    <a:pt x="71234" y="714159"/>
                  </a:lnTo>
                  <a:close/>
                </a:path>
                <a:path w="1047750" h="1033779">
                  <a:moveTo>
                    <a:pt x="74396" y="716229"/>
                  </a:moveTo>
                  <a:lnTo>
                    <a:pt x="73444" y="713625"/>
                  </a:lnTo>
                  <a:lnTo>
                    <a:pt x="71234" y="714159"/>
                  </a:lnTo>
                  <a:lnTo>
                    <a:pt x="71247" y="718083"/>
                  </a:lnTo>
                  <a:lnTo>
                    <a:pt x="74396" y="716229"/>
                  </a:lnTo>
                  <a:close/>
                </a:path>
                <a:path w="1047750" h="1033779">
                  <a:moveTo>
                    <a:pt x="78905" y="228219"/>
                  </a:moveTo>
                  <a:lnTo>
                    <a:pt x="78651" y="227418"/>
                  </a:lnTo>
                  <a:lnTo>
                    <a:pt x="78562" y="226415"/>
                  </a:lnTo>
                  <a:lnTo>
                    <a:pt x="76542" y="226860"/>
                  </a:lnTo>
                  <a:lnTo>
                    <a:pt x="76746" y="227749"/>
                  </a:lnTo>
                  <a:lnTo>
                    <a:pt x="76974" y="228650"/>
                  </a:lnTo>
                  <a:lnTo>
                    <a:pt x="77190" y="229539"/>
                  </a:lnTo>
                  <a:lnTo>
                    <a:pt x="77711" y="229323"/>
                  </a:lnTo>
                  <a:lnTo>
                    <a:pt x="78625" y="229235"/>
                  </a:lnTo>
                  <a:lnTo>
                    <a:pt x="78727" y="228904"/>
                  </a:lnTo>
                  <a:lnTo>
                    <a:pt x="78905" y="228219"/>
                  </a:lnTo>
                  <a:close/>
                </a:path>
                <a:path w="1047750" h="1033779">
                  <a:moveTo>
                    <a:pt x="99860" y="781608"/>
                  </a:moveTo>
                  <a:lnTo>
                    <a:pt x="98666" y="781113"/>
                  </a:lnTo>
                  <a:lnTo>
                    <a:pt x="96266" y="780135"/>
                  </a:lnTo>
                  <a:lnTo>
                    <a:pt x="96062" y="780618"/>
                  </a:lnTo>
                  <a:lnTo>
                    <a:pt x="95643" y="781596"/>
                  </a:lnTo>
                  <a:lnTo>
                    <a:pt x="99441" y="782751"/>
                  </a:lnTo>
                  <a:lnTo>
                    <a:pt x="99580" y="782370"/>
                  </a:lnTo>
                  <a:lnTo>
                    <a:pt x="99860" y="781608"/>
                  </a:lnTo>
                  <a:close/>
                </a:path>
                <a:path w="1047750" h="1033779">
                  <a:moveTo>
                    <a:pt x="105689" y="807021"/>
                  </a:moveTo>
                  <a:lnTo>
                    <a:pt x="105130" y="806183"/>
                  </a:lnTo>
                  <a:lnTo>
                    <a:pt x="104813" y="805764"/>
                  </a:lnTo>
                  <a:lnTo>
                    <a:pt x="104165" y="806259"/>
                  </a:lnTo>
                  <a:lnTo>
                    <a:pt x="103466" y="806754"/>
                  </a:lnTo>
                  <a:lnTo>
                    <a:pt x="102781" y="807237"/>
                  </a:lnTo>
                  <a:lnTo>
                    <a:pt x="103136" y="807808"/>
                  </a:lnTo>
                  <a:lnTo>
                    <a:pt x="103301" y="808101"/>
                  </a:lnTo>
                  <a:lnTo>
                    <a:pt x="104902" y="807364"/>
                  </a:lnTo>
                  <a:lnTo>
                    <a:pt x="105689" y="807021"/>
                  </a:lnTo>
                  <a:close/>
                </a:path>
                <a:path w="1047750" h="1033779">
                  <a:moveTo>
                    <a:pt x="127596" y="324904"/>
                  </a:moveTo>
                  <a:lnTo>
                    <a:pt x="127546" y="322668"/>
                  </a:lnTo>
                  <a:lnTo>
                    <a:pt x="127279" y="320776"/>
                  </a:lnTo>
                  <a:lnTo>
                    <a:pt x="124421" y="323075"/>
                  </a:lnTo>
                  <a:lnTo>
                    <a:pt x="125666" y="323773"/>
                  </a:lnTo>
                  <a:lnTo>
                    <a:pt x="126644" y="324332"/>
                  </a:lnTo>
                  <a:lnTo>
                    <a:pt x="127596" y="324904"/>
                  </a:lnTo>
                  <a:close/>
                </a:path>
                <a:path w="1047750" h="1033779">
                  <a:moveTo>
                    <a:pt x="141528" y="544817"/>
                  </a:moveTo>
                  <a:lnTo>
                    <a:pt x="139992" y="543115"/>
                  </a:lnTo>
                  <a:lnTo>
                    <a:pt x="139230" y="542251"/>
                  </a:lnTo>
                  <a:lnTo>
                    <a:pt x="138544" y="542874"/>
                  </a:lnTo>
                  <a:lnTo>
                    <a:pt x="138226" y="543191"/>
                  </a:lnTo>
                  <a:lnTo>
                    <a:pt x="139001" y="544042"/>
                  </a:lnTo>
                  <a:lnTo>
                    <a:pt x="139801" y="544868"/>
                  </a:lnTo>
                  <a:lnTo>
                    <a:pt x="140589" y="545719"/>
                  </a:lnTo>
                  <a:lnTo>
                    <a:pt x="140906" y="545426"/>
                  </a:lnTo>
                  <a:lnTo>
                    <a:pt x="141224" y="545134"/>
                  </a:lnTo>
                  <a:lnTo>
                    <a:pt x="141528" y="544817"/>
                  </a:lnTo>
                  <a:close/>
                </a:path>
                <a:path w="1047750" h="1033779">
                  <a:moveTo>
                    <a:pt x="163258" y="217081"/>
                  </a:moveTo>
                  <a:lnTo>
                    <a:pt x="162052" y="216433"/>
                  </a:lnTo>
                  <a:lnTo>
                    <a:pt x="160845" y="215773"/>
                  </a:lnTo>
                  <a:lnTo>
                    <a:pt x="159626" y="215125"/>
                  </a:lnTo>
                  <a:lnTo>
                    <a:pt x="159385" y="215620"/>
                  </a:lnTo>
                  <a:lnTo>
                    <a:pt x="158826" y="216636"/>
                  </a:lnTo>
                  <a:lnTo>
                    <a:pt x="160045" y="217297"/>
                  </a:lnTo>
                  <a:lnTo>
                    <a:pt x="161251" y="217944"/>
                  </a:lnTo>
                  <a:lnTo>
                    <a:pt x="162445" y="218605"/>
                  </a:lnTo>
                  <a:lnTo>
                    <a:pt x="162991" y="217589"/>
                  </a:lnTo>
                  <a:lnTo>
                    <a:pt x="163258" y="217081"/>
                  </a:lnTo>
                  <a:close/>
                </a:path>
                <a:path w="1047750" h="1033779">
                  <a:moveTo>
                    <a:pt x="185889" y="566826"/>
                  </a:moveTo>
                  <a:lnTo>
                    <a:pt x="185864" y="565734"/>
                  </a:lnTo>
                  <a:lnTo>
                    <a:pt x="185826" y="564629"/>
                  </a:lnTo>
                  <a:lnTo>
                    <a:pt x="185813" y="563537"/>
                  </a:lnTo>
                  <a:lnTo>
                    <a:pt x="185267" y="563600"/>
                  </a:lnTo>
                  <a:lnTo>
                    <a:pt x="184708" y="563651"/>
                  </a:lnTo>
                  <a:lnTo>
                    <a:pt x="184188" y="563727"/>
                  </a:lnTo>
                  <a:lnTo>
                    <a:pt x="184353" y="564794"/>
                  </a:lnTo>
                  <a:lnTo>
                    <a:pt x="184581" y="565886"/>
                  </a:lnTo>
                  <a:lnTo>
                    <a:pt x="184759" y="566953"/>
                  </a:lnTo>
                  <a:lnTo>
                    <a:pt x="185889" y="566826"/>
                  </a:lnTo>
                  <a:close/>
                </a:path>
                <a:path w="1047750" h="1033779">
                  <a:moveTo>
                    <a:pt x="275259" y="306133"/>
                  </a:moveTo>
                  <a:lnTo>
                    <a:pt x="272338" y="304927"/>
                  </a:lnTo>
                  <a:lnTo>
                    <a:pt x="272211" y="305333"/>
                  </a:lnTo>
                  <a:lnTo>
                    <a:pt x="271932" y="306019"/>
                  </a:lnTo>
                  <a:lnTo>
                    <a:pt x="272859" y="306539"/>
                  </a:lnTo>
                  <a:lnTo>
                    <a:pt x="273761" y="306920"/>
                  </a:lnTo>
                  <a:lnTo>
                    <a:pt x="274650" y="307327"/>
                  </a:lnTo>
                  <a:lnTo>
                    <a:pt x="275043" y="306527"/>
                  </a:lnTo>
                  <a:lnTo>
                    <a:pt x="275259" y="306133"/>
                  </a:lnTo>
                  <a:close/>
                </a:path>
                <a:path w="1047750" h="1033779">
                  <a:moveTo>
                    <a:pt x="277787" y="541743"/>
                  </a:moveTo>
                  <a:lnTo>
                    <a:pt x="275056" y="540689"/>
                  </a:lnTo>
                  <a:lnTo>
                    <a:pt x="277482" y="544334"/>
                  </a:lnTo>
                  <a:lnTo>
                    <a:pt x="277787" y="541743"/>
                  </a:lnTo>
                  <a:close/>
                </a:path>
                <a:path w="1047750" h="1033779">
                  <a:moveTo>
                    <a:pt x="291223" y="921004"/>
                  </a:moveTo>
                  <a:lnTo>
                    <a:pt x="290080" y="920635"/>
                  </a:lnTo>
                  <a:lnTo>
                    <a:pt x="288925" y="920280"/>
                  </a:lnTo>
                  <a:lnTo>
                    <a:pt x="287769" y="919911"/>
                  </a:lnTo>
                  <a:lnTo>
                    <a:pt x="287375" y="920978"/>
                  </a:lnTo>
                  <a:lnTo>
                    <a:pt x="287159" y="921512"/>
                  </a:lnTo>
                  <a:lnTo>
                    <a:pt x="290957" y="922235"/>
                  </a:lnTo>
                  <a:lnTo>
                    <a:pt x="291223" y="921004"/>
                  </a:lnTo>
                  <a:close/>
                </a:path>
                <a:path w="1047750" h="1033779">
                  <a:moveTo>
                    <a:pt x="302348" y="183616"/>
                  </a:moveTo>
                  <a:lnTo>
                    <a:pt x="299999" y="181851"/>
                  </a:lnTo>
                  <a:lnTo>
                    <a:pt x="298818" y="180936"/>
                  </a:lnTo>
                  <a:lnTo>
                    <a:pt x="298323" y="181584"/>
                  </a:lnTo>
                  <a:lnTo>
                    <a:pt x="298069" y="181902"/>
                  </a:lnTo>
                  <a:lnTo>
                    <a:pt x="301117" y="184759"/>
                  </a:lnTo>
                  <a:lnTo>
                    <a:pt x="302348" y="183616"/>
                  </a:lnTo>
                  <a:close/>
                </a:path>
                <a:path w="1047750" h="1033779">
                  <a:moveTo>
                    <a:pt x="315620" y="919581"/>
                  </a:moveTo>
                  <a:lnTo>
                    <a:pt x="315226" y="918718"/>
                  </a:lnTo>
                  <a:lnTo>
                    <a:pt x="314972" y="917790"/>
                  </a:lnTo>
                  <a:lnTo>
                    <a:pt x="314769" y="917790"/>
                  </a:lnTo>
                  <a:lnTo>
                    <a:pt x="313880" y="917867"/>
                  </a:lnTo>
                  <a:lnTo>
                    <a:pt x="313004" y="918171"/>
                  </a:lnTo>
                  <a:lnTo>
                    <a:pt x="312102" y="918400"/>
                  </a:lnTo>
                  <a:lnTo>
                    <a:pt x="312318" y="919048"/>
                  </a:lnTo>
                  <a:lnTo>
                    <a:pt x="312534" y="920242"/>
                  </a:lnTo>
                  <a:lnTo>
                    <a:pt x="312750" y="920242"/>
                  </a:lnTo>
                  <a:lnTo>
                    <a:pt x="313639" y="920267"/>
                  </a:lnTo>
                  <a:lnTo>
                    <a:pt x="314490" y="919899"/>
                  </a:lnTo>
                  <a:lnTo>
                    <a:pt x="315620" y="919581"/>
                  </a:lnTo>
                  <a:close/>
                </a:path>
                <a:path w="1047750" h="1033779">
                  <a:moveTo>
                    <a:pt x="316496" y="411137"/>
                  </a:moveTo>
                  <a:lnTo>
                    <a:pt x="315201" y="410781"/>
                  </a:lnTo>
                  <a:lnTo>
                    <a:pt x="313893" y="410438"/>
                  </a:lnTo>
                  <a:lnTo>
                    <a:pt x="312610" y="410083"/>
                  </a:lnTo>
                  <a:lnTo>
                    <a:pt x="312216" y="411403"/>
                  </a:lnTo>
                  <a:lnTo>
                    <a:pt x="312039" y="412076"/>
                  </a:lnTo>
                  <a:lnTo>
                    <a:pt x="313436" y="412242"/>
                  </a:lnTo>
                  <a:lnTo>
                    <a:pt x="314820" y="412445"/>
                  </a:lnTo>
                  <a:lnTo>
                    <a:pt x="316217" y="412610"/>
                  </a:lnTo>
                  <a:lnTo>
                    <a:pt x="316318" y="412115"/>
                  </a:lnTo>
                  <a:lnTo>
                    <a:pt x="316420" y="411632"/>
                  </a:lnTo>
                  <a:lnTo>
                    <a:pt x="316496" y="411137"/>
                  </a:lnTo>
                  <a:close/>
                </a:path>
                <a:path w="1047750" h="1033779">
                  <a:moveTo>
                    <a:pt x="316674" y="290563"/>
                  </a:moveTo>
                  <a:lnTo>
                    <a:pt x="316534" y="289991"/>
                  </a:lnTo>
                  <a:lnTo>
                    <a:pt x="316395" y="289445"/>
                  </a:lnTo>
                  <a:lnTo>
                    <a:pt x="316255" y="288874"/>
                  </a:lnTo>
                  <a:lnTo>
                    <a:pt x="314909" y="289255"/>
                  </a:lnTo>
                  <a:lnTo>
                    <a:pt x="312229" y="290055"/>
                  </a:lnTo>
                  <a:lnTo>
                    <a:pt x="312394" y="290842"/>
                  </a:lnTo>
                  <a:lnTo>
                    <a:pt x="312483" y="291236"/>
                  </a:lnTo>
                  <a:lnTo>
                    <a:pt x="315277" y="290791"/>
                  </a:lnTo>
                  <a:lnTo>
                    <a:pt x="316674" y="290563"/>
                  </a:lnTo>
                  <a:close/>
                </a:path>
                <a:path w="1047750" h="1033779">
                  <a:moveTo>
                    <a:pt x="332574" y="334937"/>
                  </a:moveTo>
                  <a:lnTo>
                    <a:pt x="332346" y="334238"/>
                  </a:lnTo>
                  <a:lnTo>
                    <a:pt x="332308" y="333171"/>
                  </a:lnTo>
                  <a:lnTo>
                    <a:pt x="330962" y="334048"/>
                  </a:lnTo>
                  <a:lnTo>
                    <a:pt x="330187" y="334314"/>
                  </a:lnTo>
                  <a:lnTo>
                    <a:pt x="330136" y="334645"/>
                  </a:lnTo>
                  <a:lnTo>
                    <a:pt x="330098" y="335076"/>
                  </a:lnTo>
                  <a:lnTo>
                    <a:pt x="330555" y="335813"/>
                  </a:lnTo>
                  <a:lnTo>
                    <a:pt x="330962" y="335978"/>
                  </a:lnTo>
                  <a:lnTo>
                    <a:pt x="331304" y="336118"/>
                  </a:lnTo>
                  <a:lnTo>
                    <a:pt x="332155" y="335775"/>
                  </a:lnTo>
                  <a:lnTo>
                    <a:pt x="332333" y="335419"/>
                  </a:lnTo>
                  <a:lnTo>
                    <a:pt x="332574" y="334937"/>
                  </a:lnTo>
                  <a:close/>
                </a:path>
                <a:path w="1047750" h="1033779">
                  <a:moveTo>
                    <a:pt x="387172" y="15303"/>
                  </a:moveTo>
                  <a:lnTo>
                    <a:pt x="386664" y="14401"/>
                  </a:lnTo>
                  <a:lnTo>
                    <a:pt x="386397" y="13881"/>
                  </a:lnTo>
                  <a:lnTo>
                    <a:pt x="386105" y="13385"/>
                  </a:lnTo>
                  <a:lnTo>
                    <a:pt x="385483" y="13766"/>
                  </a:lnTo>
                  <a:lnTo>
                    <a:pt x="384708" y="14046"/>
                  </a:lnTo>
                  <a:lnTo>
                    <a:pt x="384314" y="14579"/>
                  </a:lnTo>
                  <a:lnTo>
                    <a:pt x="384149" y="14820"/>
                  </a:lnTo>
                  <a:lnTo>
                    <a:pt x="384721" y="16078"/>
                  </a:lnTo>
                  <a:lnTo>
                    <a:pt x="384924" y="16078"/>
                  </a:lnTo>
                  <a:lnTo>
                    <a:pt x="385584" y="16027"/>
                  </a:lnTo>
                  <a:lnTo>
                    <a:pt x="386283" y="15633"/>
                  </a:lnTo>
                  <a:lnTo>
                    <a:pt x="387172" y="15303"/>
                  </a:lnTo>
                  <a:close/>
                </a:path>
                <a:path w="1047750" h="1033779">
                  <a:moveTo>
                    <a:pt x="389724" y="573405"/>
                  </a:moveTo>
                  <a:lnTo>
                    <a:pt x="389509" y="572160"/>
                  </a:lnTo>
                  <a:lnTo>
                    <a:pt x="389191" y="571030"/>
                  </a:lnTo>
                  <a:lnTo>
                    <a:pt x="388899" y="569899"/>
                  </a:lnTo>
                  <a:lnTo>
                    <a:pt x="388226" y="570191"/>
                  </a:lnTo>
                  <a:lnTo>
                    <a:pt x="386892" y="570788"/>
                  </a:lnTo>
                  <a:lnTo>
                    <a:pt x="387489" y="571792"/>
                  </a:lnTo>
                  <a:lnTo>
                    <a:pt x="388073" y="572795"/>
                  </a:lnTo>
                  <a:lnTo>
                    <a:pt x="388721" y="573747"/>
                  </a:lnTo>
                  <a:lnTo>
                    <a:pt x="389724" y="573405"/>
                  </a:lnTo>
                  <a:close/>
                </a:path>
                <a:path w="1047750" h="1033779">
                  <a:moveTo>
                    <a:pt x="397929" y="574255"/>
                  </a:moveTo>
                  <a:lnTo>
                    <a:pt x="397471" y="573316"/>
                  </a:lnTo>
                  <a:lnTo>
                    <a:pt x="397230" y="572452"/>
                  </a:lnTo>
                  <a:lnTo>
                    <a:pt x="397027" y="572465"/>
                  </a:lnTo>
                  <a:lnTo>
                    <a:pt x="396278" y="572477"/>
                  </a:lnTo>
                  <a:lnTo>
                    <a:pt x="395478" y="572693"/>
                  </a:lnTo>
                  <a:lnTo>
                    <a:pt x="394881" y="573112"/>
                  </a:lnTo>
                  <a:lnTo>
                    <a:pt x="394627" y="573303"/>
                  </a:lnTo>
                  <a:lnTo>
                    <a:pt x="394855" y="574128"/>
                  </a:lnTo>
                  <a:lnTo>
                    <a:pt x="394855" y="574687"/>
                  </a:lnTo>
                  <a:lnTo>
                    <a:pt x="395744" y="574560"/>
                  </a:lnTo>
                  <a:lnTo>
                    <a:pt x="396659" y="574433"/>
                  </a:lnTo>
                  <a:lnTo>
                    <a:pt x="397929" y="574255"/>
                  </a:lnTo>
                  <a:close/>
                </a:path>
                <a:path w="1047750" h="1033779">
                  <a:moveTo>
                    <a:pt x="422021" y="226123"/>
                  </a:moveTo>
                  <a:lnTo>
                    <a:pt x="419379" y="228282"/>
                  </a:lnTo>
                  <a:lnTo>
                    <a:pt x="419773" y="228638"/>
                  </a:lnTo>
                  <a:lnTo>
                    <a:pt x="420535" y="229323"/>
                  </a:lnTo>
                  <a:lnTo>
                    <a:pt x="420954" y="228942"/>
                  </a:lnTo>
                  <a:lnTo>
                    <a:pt x="421551" y="228663"/>
                  </a:lnTo>
                  <a:lnTo>
                    <a:pt x="421754" y="228193"/>
                  </a:lnTo>
                  <a:lnTo>
                    <a:pt x="422021" y="227558"/>
                  </a:lnTo>
                  <a:lnTo>
                    <a:pt x="421957" y="226822"/>
                  </a:lnTo>
                  <a:lnTo>
                    <a:pt x="422021" y="226123"/>
                  </a:lnTo>
                  <a:close/>
                </a:path>
                <a:path w="1047750" h="1033779">
                  <a:moveTo>
                    <a:pt x="439534" y="313791"/>
                  </a:moveTo>
                  <a:lnTo>
                    <a:pt x="438378" y="312915"/>
                  </a:lnTo>
                  <a:lnTo>
                    <a:pt x="437273" y="312026"/>
                  </a:lnTo>
                  <a:lnTo>
                    <a:pt x="436130" y="311150"/>
                  </a:lnTo>
                  <a:lnTo>
                    <a:pt x="435521" y="311785"/>
                  </a:lnTo>
                  <a:lnTo>
                    <a:pt x="436016" y="312420"/>
                  </a:lnTo>
                  <a:lnTo>
                    <a:pt x="436397" y="313143"/>
                  </a:lnTo>
                  <a:lnTo>
                    <a:pt x="436968" y="313613"/>
                  </a:lnTo>
                  <a:lnTo>
                    <a:pt x="437553" y="314096"/>
                  </a:lnTo>
                  <a:lnTo>
                    <a:pt x="438289" y="314325"/>
                  </a:lnTo>
                  <a:lnTo>
                    <a:pt x="438975" y="314655"/>
                  </a:lnTo>
                  <a:lnTo>
                    <a:pt x="439140" y="314363"/>
                  </a:lnTo>
                  <a:lnTo>
                    <a:pt x="439534" y="313791"/>
                  </a:lnTo>
                  <a:close/>
                </a:path>
                <a:path w="1047750" h="1033779">
                  <a:moveTo>
                    <a:pt x="446532" y="550557"/>
                  </a:moveTo>
                  <a:lnTo>
                    <a:pt x="445566" y="550278"/>
                  </a:lnTo>
                  <a:lnTo>
                    <a:pt x="443611" y="549732"/>
                  </a:lnTo>
                  <a:lnTo>
                    <a:pt x="443445" y="550138"/>
                  </a:lnTo>
                  <a:lnTo>
                    <a:pt x="443280" y="550519"/>
                  </a:lnTo>
                  <a:lnTo>
                    <a:pt x="443128" y="550926"/>
                  </a:lnTo>
                  <a:lnTo>
                    <a:pt x="444093" y="551332"/>
                  </a:lnTo>
                  <a:lnTo>
                    <a:pt x="446062" y="552119"/>
                  </a:lnTo>
                  <a:lnTo>
                    <a:pt x="446227" y="551611"/>
                  </a:lnTo>
                  <a:lnTo>
                    <a:pt x="446379" y="551091"/>
                  </a:lnTo>
                  <a:lnTo>
                    <a:pt x="446532" y="550557"/>
                  </a:lnTo>
                  <a:close/>
                </a:path>
                <a:path w="1047750" h="1033779">
                  <a:moveTo>
                    <a:pt x="449783" y="674420"/>
                  </a:moveTo>
                  <a:lnTo>
                    <a:pt x="449770" y="674255"/>
                  </a:lnTo>
                  <a:lnTo>
                    <a:pt x="449707" y="673569"/>
                  </a:lnTo>
                  <a:lnTo>
                    <a:pt x="449364" y="672896"/>
                  </a:lnTo>
                  <a:lnTo>
                    <a:pt x="449046" y="671944"/>
                  </a:lnTo>
                  <a:lnTo>
                    <a:pt x="448233" y="672401"/>
                  </a:lnTo>
                  <a:lnTo>
                    <a:pt x="447382" y="672757"/>
                  </a:lnTo>
                  <a:lnTo>
                    <a:pt x="447421" y="672922"/>
                  </a:lnTo>
                  <a:lnTo>
                    <a:pt x="447548" y="673608"/>
                  </a:lnTo>
                  <a:lnTo>
                    <a:pt x="447865" y="674306"/>
                  </a:lnTo>
                  <a:lnTo>
                    <a:pt x="448513" y="674954"/>
                  </a:lnTo>
                  <a:lnTo>
                    <a:pt x="449783" y="674420"/>
                  </a:lnTo>
                  <a:close/>
                </a:path>
                <a:path w="1047750" h="1033779">
                  <a:moveTo>
                    <a:pt x="451624" y="458774"/>
                  </a:moveTo>
                  <a:lnTo>
                    <a:pt x="450697" y="458216"/>
                  </a:lnTo>
                  <a:lnTo>
                    <a:pt x="450240" y="457873"/>
                  </a:lnTo>
                  <a:lnTo>
                    <a:pt x="449618" y="458787"/>
                  </a:lnTo>
                  <a:lnTo>
                    <a:pt x="448411" y="460616"/>
                  </a:lnTo>
                  <a:lnTo>
                    <a:pt x="448894" y="460933"/>
                  </a:lnTo>
                  <a:lnTo>
                    <a:pt x="449364" y="461200"/>
                  </a:lnTo>
                  <a:lnTo>
                    <a:pt x="449846" y="461518"/>
                  </a:lnTo>
                  <a:lnTo>
                    <a:pt x="450443" y="460629"/>
                  </a:lnTo>
                  <a:lnTo>
                    <a:pt x="451065" y="459765"/>
                  </a:lnTo>
                  <a:lnTo>
                    <a:pt x="451624" y="458774"/>
                  </a:lnTo>
                  <a:close/>
                </a:path>
                <a:path w="1047750" h="1033779">
                  <a:moveTo>
                    <a:pt x="462013" y="580009"/>
                  </a:moveTo>
                  <a:lnTo>
                    <a:pt x="460844" y="578751"/>
                  </a:lnTo>
                  <a:lnTo>
                    <a:pt x="460248" y="577938"/>
                  </a:lnTo>
                  <a:lnTo>
                    <a:pt x="459117" y="577100"/>
                  </a:lnTo>
                  <a:lnTo>
                    <a:pt x="458393" y="577303"/>
                  </a:lnTo>
                  <a:lnTo>
                    <a:pt x="457504" y="577303"/>
                  </a:lnTo>
                  <a:lnTo>
                    <a:pt x="457517" y="579970"/>
                  </a:lnTo>
                  <a:lnTo>
                    <a:pt x="458838" y="580453"/>
                  </a:lnTo>
                  <a:lnTo>
                    <a:pt x="462013" y="580009"/>
                  </a:lnTo>
                  <a:close/>
                </a:path>
                <a:path w="1047750" h="1033779">
                  <a:moveTo>
                    <a:pt x="468884" y="29895"/>
                  </a:moveTo>
                  <a:lnTo>
                    <a:pt x="468299" y="29057"/>
                  </a:lnTo>
                  <a:lnTo>
                    <a:pt x="467868" y="28168"/>
                  </a:lnTo>
                  <a:lnTo>
                    <a:pt x="466966" y="28994"/>
                  </a:lnTo>
                  <a:lnTo>
                    <a:pt x="466191" y="29552"/>
                  </a:lnTo>
                  <a:lnTo>
                    <a:pt x="465620" y="30251"/>
                  </a:lnTo>
                  <a:lnTo>
                    <a:pt x="465531" y="30403"/>
                  </a:lnTo>
                  <a:lnTo>
                    <a:pt x="466217" y="31153"/>
                  </a:lnTo>
                  <a:lnTo>
                    <a:pt x="466547" y="31635"/>
                  </a:lnTo>
                  <a:lnTo>
                    <a:pt x="467283" y="31115"/>
                  </a:lnTo>
                  <a:lnTo>
                    <a:pt x="468109" y="30670"/>
                  </a:lnTo>
                  <a:lnTo>
                    <a:pt x="468884" y="29895"/>
                  </a:lnTo>
                  <a:close/>
                </a:path>
                <a:path w="1047750" h="1033779">
                  <a:moveTo>
                    <a:pt x="497230" y="753529"/>
                  </a:moveTo>
                  <a:lnTo>
                    <a:pt x="496506" y="753021"/>
                  </a:lnTo>
                  <a:lnTo>
                    <a:pt x="495846" y="752348"/>
                  </a:lnTo>
                  <a:lnTo>
                    <a:pt x="495033" y="752055"/>
                  </a:lnTo>
                  <a:lnTo>
                    <a:pt x="494411" y="751814"/>
                  </a:lnTo>
                  <a:lnTo>
                    <a:pt x="493610" y="752094"/>
                  </a:lnTo>
                  <a:lnTo>
                    <a:pt x="492899" y="752144"/>
                  </a:lnTo>
                  <a:lnTo>
                    <a:pt x="493077" y="752881"/>
                  </a:lnTo>
                  <a:lnTo>
                    <a:pt x="493026" y="753808"/>
                  </a:lnTo>
                  <a:lnTo>
                    <a:pt x="493471" y="754265"/>
                  </a:lnTo>
                  <a:lnTo>
                    <a:pt x="493852" y="754684"/>
                  </a:lnTo>
                  <a:lnTo>
                    <a:pt x="494792" y="754583"/>
                  </a:lnTo>
                  <a:lnTo>
                    <a:pt x="495477" y="754710"/>
                  </a:lnTo>
                  <a:lnTo>
                    <a:pt x="496062" y="754316"/>
                  </a:lnTo>
                  <a:lnTo>
                    <a:pt x="496658" y="753922"/>
                  </a:lnTo>
                  <a:lnTo>
                    <a:pt x="497230" y="753529"/>
                  </a:lnTo>
                  <a:close/>
                </a:path>
                <a:path w="1047750" h="1033779">
                  <a:moveTo>
                    <a:pt x="516978" y="192366"/>
                  </a:moveTo>
                  <a:lnTo>
                    <a:pt x="515213" y="192290"/>
                  </a:lnTo>
                  <a:lnTo>
                    <a:pt x="511340" y="192151"/>
                  </a:lnTo>
                  <a:lnTo>
                    <a:pt x="513156" y="195961"/>
                  </a:lnTo>
                  <a:lnTo>
                    <a:pt x="515112" y="194233"/>
                  </a:lnTo>
                  <a:lnTo>
                    <a:pt x="516978" y="192366"/>
                  </a:lnTo>
                  <a:close/>
                </a:path>
                <a:path w="1047750" h="1033779">
                  <a:moveTo>
                    <a:pt x="536282" y="1033068"/>
                  </a:moveTo>
                  <a:lnTo>
                    <a:pt x="535749" y="1029322"/>
                  </a:lnTo>
                  <a:lnTo>
                    <a:pt x="535266" y="1029423"/>
                  </a:lnTo>
                  <a:lnTo>
                    <a:pt x="534746" y="1029487"/>
                  </a:lnTo>
                  <a:lnTo>
                    <a:pt x="534250" y="1029576"/>
                  </a:lnTo>
                  <a:lnTo>
                    <a:pt x="534479" y="1030833"/>
                  </a:lnTo>
                  <a:lnTo>
                    <a:pt x="534911" y="1033322"/>
                  </a:lnTo>
                  <a:lnTo>
                    <a:pt x="535838" y="1033157"/>
                  </a:lnTo>
                  <a:lnTo>
                    <a:pt x="536282" y="1033068"/>
                  </a:lnTo>
                  <a:close/>
                </a:path>
                <a:path w="1047750" h="1033779">
                  <a:moveTo>
                    <a:pt x="546252" y="513041"/>
                  </a:moveTo>
                  <a:lnTo>
                    <a:pt x="545833" y="512267"/>
                  </a:lnTo>
                  <a:lnTo>
                    <a:pt x="545503" y="511009"/>
                  </a:lnTo>
                  <a:lnTo>
                    <a:pt x="544512" y="511848"/>
                  </a:lnTo>
                  <a:lnTo>
                    <a:pt x="543585" y="512267"/>
                  </a:lnTo>
                  <a:lnTo>
                    <a:pt x="543547" y="512800"/>
                  </a:lnTo>
                  <a:lnTo>
                    <a:pt x="543471" y="513410"/>
                  </a:lnTo>
                  <a:lnTo>
                    <a:pt x="544156" y="514108"/>
                  </a:lnTo>
                  <a:lnTo>
                    <a:pt x="544499" y="514769"/>
                  </a:lnTo>
                  <a:lnTo>
                    <a:pt x="545058" y="514400"/>
                  </a:lnTo>
                  <a:lnTo>
                    <a:pt x="545947" y="514134"/>
                  </a:lnTo>
                  <a:lnTo>
                    <a:pt x="546252" y="513041"/>
                  </a:lnTo>
                  <a:close/>
                </a:path>
                <a:path w="1047750" h="1033779">
                  <a:moveTo>
                    <a:pt x="551751" y="307213"/>
                  </a:moveTo>
                  <a:lnTo>
                    <a:pt x="551522" y="306463"/>
                  </a:lnTo>
                  <a:lnTo>
                    <a:pt x="551446" y="306095"/>
                  </a:lnTo>
                  <a:lnTo>
                    <a:pt x="550532" y="306235"/>
                  </a:lnTo>
                  <a:lnTo>
                    <a:pt x="549617" y="306374"/>
                  </a:lnTo>
                  <a:lnTo>
                    <a:pt x="548703" y="306514"/>
                  </a:lnTo>
                  <a:lnTo>
                    <a:pt x="548754" y="307047"/>
                  </a:lnTo>
                  <a:lnTo>
                    <a:pt x="548779" y="307568"/>
                  </a:lnTo>
                  <a:lnTo>
                    <a:pt x="548830" y="308114"/>
                  </a:lnTo>
                  <a:lnTo>
                    <a:pt x="549808" y="307809"/>
                  </a:lnTo>
                  <a:lnTo>
                    <a:pt x="550773" y="307517"/>
                  </a:lnTo>
                  <a:lnTo>
                    <a:pt x="551751" y="307213"/>
                  </a:lnTo>
                  <a:close/>
                </a:path>
                <a:path w="1047750" h="1033779">
                  <a:moveTo>
                    <a:pt x="552589" y="224078"/>
                  </a:moveTo>
                  <a:lnTo>
                    <a:pt x="552107" y="220929"/>
                  </a:lnTo>
                  <a:lnTo>
                    <a:pt x="551878" y="219379"/>
                  </a:lnTo>
                  <a:lnTo>
                    <a:pt x="551116" y="219494"/>
                  </a:lnTo>
                  <a:lnTo>
                    <a:pt x="550735" y="219532"/>
                  </a:lnTo>
                  <a:lnTo>
                    <a:pt x="550926" y="221094"/>
                  </a:lnTo>
                  <a:lnTo>
                    <a:pt x="551154" y="222681"/>
                  </a:lnTo>
                  <a:lnTo>
                    <a:pt x="551345" y="224231"/>
                  </a:lnTo>
                  <a:lnTo>
                    <a:pt x="551751" y="224193"/>
                  </a:lnTo>
                  <a:lnTo>
                    <a:pt x="552589" y="224078"/>
                  </a:lnTo>
                  <a:close/>
                </a:path>
                <a:path w="1047750" h="1033779">
                  <a:moveTo>
                    <a:pt x="552653" y="770166"/>
                  </a:moveTo>
                  <a:lnTo>
                    <a:pt x="551472" y="769277"/>
                  </a:lnTo>
                  <a:lnTo>
                    <a:pt x="551014" y="768781"/>
                  </a:lnTo>
                  <a:lnTo>
                    <a:pt x="550430" y="768540"/>
                  </a:lnTo>
                  <a:lnTo>
                    <a:pt x="549960" y="768324"/>
                  </a:lnTo>
                  <a:lnTo>
                    <a:pt x="549300" y="768413"/>
                  </a:lnTo>
                  <a:lnTo>
                    <a:pt x="548754" y="768375"/>
                  </a:lnTo>
                  <a:lnTo>
                    <a:pt x="548894" y="769048"/>
                  </a:lnTo>
                  <a:lnTo>
                    <a:pt x="548932" y="769835"/>
                  </a:lnTo>
                  <a:lnTo>
                    <a:pt x="549275" y="770369"/>
                  </a:lnTo>
                  <a:lnTo>
                    <a:pt x="549440" y="770610"/>
                  </a:lnTo>
                  <a:lnTo>
                    <a:pt x="550329" y="770356"/>
                  </a:lnTo>
                  <a:lnTo>
                    <a:pt x="552653" y="770166"/>
                  </a:lnTo>
                  <a:close/>
                </a:path>
                <a:path w="1047750" h="1033779">
                  <a:moveTo>
                    <a:pt x="557885" y="766191"/>
                  </a:moveTo>
                  <a:lnTo>
                    <a:pt x="556806" y="766089"/>
                  </a:lnTo>
                  <a:lnTo>
                    <a:pt x="555701" y="765937"/>
                  </a:lnTo>
                  <a:lnTo>
                    <a:pt x="554609" y="765810"/>
                  </a:lnTo>
                  <a:lnTo>
                    <a:pt x="554570" y="766178"/>
                  </a:lnTo>
                  <a:lnTo>
                    <a:pt x="554443" y="766876"/>
                  </a:lnTo>
                  <a:lnTo>
                    <a:pt x="555548" y="767067"/>
                  </a:lnTo>
                  <a:lnTo>
                    <a:pt x="557720" y="767410"/>
                  </a:lnTo>
                  <a:lnTo>
                    <a:pt x="557784" y="767003"/>
                  </a:lnTo>
                  <a:lnTo>
                    <a:pt x="557822" y="766597"/>
                  </a:lnTo>
                  <a:lnTo>
                    <a:pt x="557885" y="766191"/>
                  </a:lnTo>
                  <a:close/>
                </a:path>
                <a:path w="1047750" h="1033779">
                  <a:moveTo>
                    <a:pt x="563981" y="1025436"/>
                  </a:moveTo>
                  <a:lnTo>
                    <a:pt x="563854" y="1024623"/>
                  </a:lnTo>
                  <a:lnTo>
                    <a:pt x="563575" y="1023899"/>
                  </a:lnTo>
                  <a:lnTo>
                    <a:pt x="563130" y="1023366"/>
                  </a:lnTo>
                  <a:lnTo>
                    <a:pt x="563003" y="1023213"/>
                  </a:lnTo>
                  <a:lnTo>
                    <a:pt x="562152" y="1023645"/>
                  </a:lnTo>
                  <a:lnTo>
                    <a:pt x="561238" y="1023937"/>
                  </a:lnTo>
                  <a:lnTo>
                    <a:pt x="561809" y="1024788"/>
                  </a:lnTo>
                  <a:lnTo>
                    <a:pt x="562114" y="1025486"/>
                  </a:lnTo>
                  <a:lnTo>
                    <a:pt x="562660" y="1025906"/>
                  </a:lnTo>
                  <a:lnTo>
                    <a:pt x="562825" y="1026045"/>
                  </a:lnTo>
                  <a:lnTo>
                    <a:pt x="563981" y="1025436"/>
                  </a:lnTo>
                  <a:close/>
                </a:path>
                <a:path w="1047750" h="1033779">
                  <a:moveTo>
                    <a:pt x="600583" y="1011224"/>
                  </a:moveTo>
                  <a:lnTo>
                    <a:pt x="600354" y="1009827"/>
                  </a:lnTo>
                  <a:lnTo>
                    <a:pt x="597535" y="1008430"/>
                  </a:lnTo>
                  <a:lnTo>
                    <a:pt x="598093" y="1010640"/>
                  </a:lnTo>
                  <a:lnTo>
                    <a:pt x="598754" y="1013294"/>
                  </a:lnTo>
                  <a:lnTo>
                    <a:pt x="600583" y="1011224"/>
                  </a:lnTo>
                  <a:close/>
                </a:path>
                <a:path w="1047750" h="1033779">
                  <a:moveTo>
                    <a:pt x="637247" y="488696"/>
                  </a:moveTo>
                  <a:lnTo>
                    <a:pt x="635901" y="488950"/>
                  </a:lnTo>
                  <a:lnTo>
                    <a:pt x="634949" y="488861"/>
                  </a:lnTo>
                  <a:lnTo>
                    <a:pt x="634225" y="489712"/>
                  </a:lnTo>
                  <a:lnTo>
                    <a:pt x="634517" y="490651"/>
                  </a:lnTo>
                  <a:lnTo>
                    <a:pt x="634517" y="491375"/>
                  </a:lnTo>
                  <a:lnTo>
                    <a:pt x="635241" y="491350"/>
                  </a:lnTo>
                  <a:lnTo>
                    <a:pt x="636143" y="491591"/>
                  </a:lnTo>
                  <a:lnTo>
                    <a:pt x="636625" y="491236"/>
                  </a:lnTo>
                  <a:lnTo>
                    <a:pt x="637032" y="490943"/>
                  </a:lnTo>
                  <a:lnTo>
                    <a:pt x="636968" y="489966"/>
                  </a:lnTo>
                  <a:lnTo>
                    <a:pt x="637247" y="488696"/>
                  </a:lnTo>
                  <a:close/>
                </a:path>
                <a:path w="1047750" h="1033779">
                  <a:moveTo>
                    <a:pt x="649744" y="6286"/>
                  </a:moveTo>
                  <a:lnTo>
                    <a:pt x="649706" y="5880"/>
                  </a:lnTo>
                  <a:lnTo>
                    <a:pt x="649668" y="5448"/>
                  </a:lnTo>
                  <a:lnTo>
                    <a:pt x="649643" y="5029"/>
                  </a:lnTo>
                  <a:lnTo>
                    <a:pt x="648322" y="5130"/>
                  </a:lnTo>
                  <a:lnTo>
                    <a:pt x="647001" y="5219"/>
                  </a:lnTo>
                  <a:lnTo>
                    <a:pt x="645655" y="5308"/>
                  </a:lnTo>
                  <a:lnTo>
                    <a:pt x="645693" y="5803"/>
                  </a:lnTo>
                  <a:lnTo>
                    <a:pt x="645744" y="6299"/>
                  </a:lnTo>
                  <a:lnTo>
                    <a:pt x="645769" y="6769"/>
                  </a:lnTo>
                  <a:lnTo>
                    <a:pt x="647090" y="6604"/>
                  </a:lnTo>
                  <a:lnTo>
                    <a:pt x="648436" y="6451"/>
                  </a:lnTo>
                  <a:lnTo>
                    <a:pt x="649744" y="6286"/>
                  </a:lnTo>
                  <a:close/>
                </a:path>
                <a:path w="1047750" h="1033779">
                  <a:moveTo>
                    <a:pt x="687857" y="15011"/>
                  </a:moveTo>
                  <a:lnTo>
                    <a:pt x="687247" y="12001"/>
                  </a:lnTo>
                  <a:lnTo>
                    <a:pt x="683526" y="11099"/>
                  </a:lnTo>
                  <a:lnTo>
                    <a:pt x="685622" y="13004"/>
                  </a:lnTo>
                  <a:lnTo>
                    <a:pt x="686752" y="14008"/>
                  </a:lnTo>
                  <a:lnTo>
                    <a:pt x="687857" y="15011"/>
                  </a:lnTo>
                  <a:close/>
                </a:path>
                <a:path w="1047750" h="1033779">
                  <a:moveTo>
                    <a:pt x="694055" y="20612"/>
                  </a:moveTo>
                  <a:lnTo>
                    <a:pt x="691680" y="20053"/>
                  </a:lnTo>
                  <a:lnTo>
                    <a:pt x="690499" y="19735"/>
                  </a:lnTo>
                  <a:lnTo>
                    <a:pt x="690105" y="21031"/>
                  </a:lnTo>
                  <a:lnTo>
                    <a:pt x="691210" y="21475"/>
                  </a:lnTo>
                  <a:lnTo>
                    <a:pt x="693445" y="22377"/>
                  </a:lnTo>
                  <a:lnTo>
                    <a:pt x="693648" y="21793"/>
                  </a:lnTo>
                  <a:lnTo>
                    <a:pt x="693864" y="21209"/>
                  </a:lnTo>
                  <a:lnTo>
                    <a:pt x="694055" y="20612"/>
                  </a:lnTo>
                  <a:close/>
                </a:path>
                <a:path w="1047750" h="1033779">
                  <a:moveTo>
                    <a:pt x="698919" y="265620"/>
                  </a:moveTo>
                  <a:lnTo>
                    <a:pt x="697445" y="265226"/>
                  </a:lnTo>
                  <a:lnTo>
                    <a:pt x="696455" y="265557"/>
                  </a:lnTo>
                  <a:lnTo>
                    <a:pt x="695769" y="266204"/>
                  </a:lnTo>
                  <a:lnTo>
                    <a:pt x="695274" y="266712"/>
                  </a:lnTo>
                  <a:lnTo>
                    <a:pt x="695159" y="267601"/>
                  </a:lnTo>
                  <a:lnTo>
                    <a:pt x="694867" y="268312"/>
                  </a:lnTo>
                  <a:lnTo>
                    <a:pt x="695439" y="268732"/>
                  </a:lnTo>
                  <a:lnTo>
                    <a:pt x="695718" y="268960"/>
                  </a:lnTo>
                  <a:lnTo>
                    <a:pt x="698919" y="265620"/>
                  </a:lnTo>
                  <a:close/>
                </a:path>
                <a:path w="1047750" h="1033779">
                  <a:moveTo>
                    <a:pt x="723900" y="774611"/>
                  </a:moveTo>
                  <a:lnTo>
                    <a:pt x="723874" y="774192"/>
                  </a:lnTo>
                  <a:lnTo>
                    <a:pt x="723861" y="773785"/>
                  </a:lnTo>
                  <a:lnTo>
                    <a:pt x="723849" y="773366"/>
                  </a:lnTo>
                  <a:lnTo>
                    <a:pt x="721106" y="773404"/>
                  </a:lnTo>
                  <a:lnTo>
                    <a:pt x="719747" y="773417"/>
                  </a:lnTo>
                  <a:lnTo>
                    <a:pt x="719747" y="773874"/>
                  </a:lnTo>
                  <a:lnTo>
                    <a:pt x="719759" y="774344"/>
                  </a:lnTo>
                  <a:lnTo>
                    <a:pt x="719785" y="774801"/>
                  </a:lnTo>
                  <a:lnTo>
                    <a:pt x="721144" y="774725"/>
                  </a:lnTo>
                  <a:lnTo>
                    <a:pt x="722515" y="774674"/>
                  </a:lnTo>
                  <a:lnTo>
                    <a:pt x="723900" y="774611"/>
                  </a:lnTo>
                  <a:close/>
                </a:path>
                <a:path w="1047750" h="1033779">
                  <a:moveTo>
                    <a:pt x="737781" y="18364"/>
                  </a:moveTo>
                  <a:lnTo>
                    <a:pt x="737247" y="18249"/>
                  </a:lnTo>
                  <a:lnTo>
                    <a:pt x="736206" y="18046"/>
                  </a:lnTo>
                  <a:lnTo>
                    <a:pt x="736028" y="20243"/>
                  </a:lnTo>
                  <a:lnTo>
                    <a:pt x="735965" y="21348"/>
                  </a:lnTo>
                  <a:lnTo>
                    <a:pt x="736320" y="21412"/>
                  </a:lnTo>
                  <a:lnTo>
                    <a:pt x="736981" y="21501"/>
                  </a:lnTo>
                  <a:lnTo>
                    <a:pt x="737247" y="20447"/>
                  </a:lnTo>
                  <a:lnTo>
                    <a:pt x="737527" y="19418"/>
                  </a:lnTo>
                  <a:lnTo>
                    <a:pt x="737781" y="18364"/>
                  </a:lnTo>
                  <a:close/>
                </a:path>
                <a:path w="1047750" h="1033779">
                  <a:moveTo>
                    <a:pt x="740956" y="1003477"/>
                  </a:moveTo>
                  <a:lnTo>
                    <a:pt x="739927" y="1003223"/>
                  </a:lnTo>
                  <a:lnTo>
                    <a:pt x="739584" y="1004100"/>
                  </a:lnTo>
                  <a:lnTo>
                    <a:pt x="739381" y="1004976"/>
                  </a:lnTo>
                  <a:lnTo>
                    <a:pt x="739140" y="1005801"/>
                  </a:lnTo>
                  <a:lnTo>
                    <a:pt x="740676" y="1006170"/>
                  </a:lnTo>
                  <a:lnTo>
                    <a:pt x="740778" y="1005268"/>
                  </a:lnTo>
                  <a:lnTo>
                    <a:pt x="740905" y="1004366"/>
                  </a:lnTo>
                  <a:lnTo>
                    <a:pt x="740956" y="1003477"/>
                  </a:lnTo>
                  <a:close/>
                </a:path>
                <a:path w="1047750" h="1033779">
                  <a:moveTo>
                    <a:pt x="761555" y="0"/>
                  </a:moveTo>
                  <a:lnTo>
                    <a:pt x="759256" y="1485"/>
                  </a:lnTo>
                  <a:lnTo>
                    <a:pt x="758240" y="2171"/>
                  </a:lnTo>
                  <a:lnTo>
                    <a:pt x="757224" y="2832"/>
                  </a:lnTo>
                  <a:lnTo>
                    <a:pt x="757402" y="3276"/>
                  </a:lnTo>
                  <a:lnTo>
                    <a:pt x="757605" y="3733"/>
                  </a:lnTo>
                  <a:lnTo>
                    <a:pt x="757796" y="4191"/>
                  </a:lnTo>
                  <a:lnTo>
                    <a:pt x="758520" y="4038"/>
                  </a:lnTo>
                  <a:lnTo>
                    <a:pt x="759510" y="4140"/>
                  </a:lnTo>
                  <a:lnTo>
                    <a:pt x="760501" y="3200"/>
                  </a:lnTo>
                  <a:lnTo>
                    <a:pt x="760653" y="2209"/>
                  </a:lnTo>
                  <a:lnTo>
                    <a:pt x="761555" y="0"/>
                  </a:lnTo>
                  <a:close/>
                </a:path>
                <a:path w="1047750" h="1033779">
                  <a:moveTo>
                    <a:pt x="802957" y="467753"/>
                  </a:moveTo>
                  <a:lnTo>
                    <a:pt x="801903" y="467321"/>
                  </a:lnTo>
                  <a:lnTo>
                    <a:pt x="800862" y="466890"/>
                  </a:lnTo>
                  <a:lnTo>
                    <a:pt x="799807" y="466471"/>
                  </a:lnTo>
                  <a:lnTo>
                    <a:pt x="799668" y="466877"/>
                  </a:lnTo>
                  <a:lnTo>
                    <a:pt x="799528" y="467283"/>
                  </a:lnTo>
                  <a:lnTo>
                    <a:pt x="799376" y="467702"/>
                  </a:lnTo>
                  <a:lnTo>
                    <a:pt x="801522" y="468363"/>
                  </a:lnTo>
                  <a:lnTo>
                    <a:pt x="802627" y="468706"/>
                  </a:lnTo>
                  <a:lnTo>
                    <a:pt x="802741" y="468388"/>
                  </a:lnTo>
                  <a:lnTo>
                    <a:pt x="802957" y="467753"/>
                  </a:lnTo>
                  <a:close/>
                </a:path>
                <a:path w="1047750" h="1033779">
                  <a:moveTo>
                    <a:pt x="809891" y="270370"/>
                  </a:moveTo>
                  <a:lnTo>
                    <a:pt x="809586" y="269633"/>
                  </a:lnTo>
                  <a:lnTo>
                    <a:pt x="809383" y="268376"/>
                  </a:lnTo>
                  <a:lnTo>
                    <a:pt x="808278" y="269100"/>
                  </a:lnTo>
                  <a:lnTo>
                    <a:pt x="807046" y="269887"/>
                  </a:lnTo>
                  <a:lnTo>
                    <a:pt x="807453" y="270497"/>
                  </a:lnTo>
                  <a:lnTo>
                    <a:pt x="807758" y="271246"/>
                  </a:lnTo>
                  <a:lnTo>
                    <a:pt x="808316" y="271653"/>
                  </a:lnTo>
                  <a:lnTo>
                    <a:pt x="808520" y="271843"/>
                  </a:lnTo>
                  <a:lnTo>
                    <a:pt x="809650" y="271360"/>
                  </a:lnTo>
                  <a:lnTo>
                    <a:pt x="809739" y="271030"/>
                  </a:lnTo>
                  <a:lnTo>
                    <a:pt x="809891" y="270370"/>
                  </a:lnTo>
                  <a:close/>
                </a:path>
                <a:path w="1047750" h="1033779">
                  <a:moveTo>
                    <a:pt x="815086" y="791756"/>
                  </a:moveTo>
                  <a:lnTo>
                    <a:pt x="814603" y="790841"/>
                  </a:lnTo>
                  <a:lnTo>
                    <a:pt x="814311" y="789317"/>
                  </a:lnTo>
                  <a:lnTo>
                    <a:pt x="813219" y="790422"/>
                  </a:lnTo>
                  <a:lnTo>
                    <a:pt x="812507" y="790867"/>
                  </a:lnTo>
                  <a:lnTo>
                    <a:pt x="812241" y="791489"/>
                  </a:lnTo>
                  <a:lnTo>
                    <a:pt x="812076" y="791908"/>
                  </a:lnTo>
                  <a:lnTo>
                    <a:pt x="812609" y="792581"/>
                  </a:lnTo>
                  <a:lnTo>
                    <a:pt x="812800" y="793153"/>
                  </a:lnTo>
                  <a:lnTo>
                    <a:pt x="813498" y="792861"/>
                  </a:lnTo>
                  <a:lnTo>
                    <a:pt x="814463" y="792734"/>
                  </a:lnTo>
                  <a:lnTo>
                    <a:pt x="815086" y="791756"/>
                  </a:lnTo>
                  <a:close/>
                </a:path>
                <a:path w="1047750" h="1033779">
                  <a:moveTo>
                    <a:pt x="824306" y="79921"/>
                  </a:moveTo>
                  <a:lnTo>
                    <a:pt x="823937" y="78778"/>
                  </a:lnTo>
                  <a:lnTo>
                    <a:pt x="823734" y="78765"/>
                  </a:lnTo>
                  <a:lnTo>
                    <a:pt x="823074" y="78689"/>
                  </a:lnTo>
                  <a:lnTo>
                    <a:pt x="822401" y="78981"/>
                  </a:lnTo>
                  <a:lnTo>
                    <a:pt x="821740" y="79108"/>
                  </a:lnTo>
                  <a:lnTo>
                    <a:pt x="821944" y="79629"/>
                  </a:lnTo>
                  <a:lnTo>
                    <a:pt x="822401" y="80860"/>
                  </a:lnTo>
                  <a:lnTo>
                    <a:pt x="823099" y="80619"/>
                  </a:lnTo>
                  <a:lnTo>
                    <a:pt x="823849" y="80581"/>
                  </a:lnTo>
                  <a:lnTo>
                    <a:pt x="824306" y="79921"/>
                  </a:lnTo>
                  <a:close/>
                </a:path>
                <a:path w="1047750" h="1033779">
                  <a:moveTo>
                    <a:pt x="845299" y="732447"/>
                  </a:moveTo>
                  <a:lnTo>
                    <a:pt x="841756" y="728586"/>
                  </a:lnTo>
                  <a:lnTo>
                    <a:pt x="841336" y="728992"/>
                  </a:lnTo>
                  <a:lnTo>
                    <a:pt x="840486" y="729780"/>
                  </a:lnTo>
                  <a:lnTo>
                    <a:pt x="844423" y="733310"/>
                  </a:lnTo>
                  <a:lnTo>
                    <a:pt x="844715" y="733031"/>
                  </a:lnTo>
                  <a:lnTo>
                    <a:pt x="844994" y="732739"/>
                  </a:lnTo>
                  <a:lnTo>
                    <a:pt x="845299" y="732447"/>
                  </a:lnTo>
                  <a:close/>
                </a:path>
                <a:path w="1047750" h="1033779">
                  <a:moveTo>
                    <a:pt x="857770" y="62534"/>
                  </a:moveTo>
                  <a:lnTo>
                    <a:pt x="855243" y="62217"/>
                  </a:lnTo>
                  <a:lnTo>
                    <a:pt x="853973" y="62077"/>
                  </a:lnTo>
                  <a:lnTo>
                    <a:pt x="853909" y="62433"/>
                  </a:lnTo>
                  <a:lnTo>
                    <a:pt x="853782" y="63144"/>
                  </a:lnTo>
                  <a:lnTo>
                    <a:pt x="857250" y="64160"/>
                  </a:lnTo>
                  <a:lnTo>
                    <a:pt x="857427" y="63627"/>
                  </a:lnTo>
                  <a:lnTo>
                    <a:pt x="857770" y="62534"/>
                  </a:lnTo>
                  <a:close/>
                </a:path>
                <a:path w="1047750" h="1033779">
                  <a:moveTo>
                    <a:pt x="872248" y="910221"/>
                  </a:moveTo>
                  <a:lnTo>
                    <a:pt x="868553" y="907478"/>
                  </a:lnTo>
                  <a:lnTo>
                    <a:pt x="868324" y="907834"/>
                  </a:lnTo>
                  <a:lnTo>
                    <a:pt x="868057" y="908164"/>
                  </a:lnTo>
                  <a:lnTo>
                    <a:pt x="867829" y="908519"/>
                  </a:lnTo>
                  <a:lnTo>
                    <a:pt x="869061" y="909434"/>
                  </a:lnTo>
                  <a:lnTo>
                    <a:pt x="870292" y="910361"/>
                  </a:lnTo>
                  <a:lnTo>
                    <a:pt x="871512" y="911263"/>
                  </a:lnTo>
                  <a:lnTo>
                    <a:pt x="871766" y="910932"/>
                  </a:lnTo>
                  <a:lnTo>
                    <a:pt x="872248" y="910221"/>
                  </a:lnTo>
                  <a:close/>
                </a:path>
                <a:path w="1047750" h="1033779">
                  <a:moveTo>
                    <a:pt x="882992" y="511543"/>
                  </a:moveTo>
                  <a:lnTo>
                    <a:pt x="882218" y="510273"/>
                  </a:lnTo>
                  <a:lnTo>
                    <a:pt x="881189" y="510933"/>
                  </a:lnTo>
                  <a:lnTo>
                    <a:pt x="880135" y="511581"/>
                  </a:lnTo>
                  <a:lnTo>
                    <a:pt x="879119" y="512229"/>
                  </a:lnTo>
                  <a:lnTo>
                    <a:pt x="879309" y="512559"/>
                  </a:lnTo>
                  <a:lnTo>
                    <a:pt x="879729" y="513219"/>
                  </a:lnTo>
                  <a:lnTo>
                    <a:pt x="880833" y="512673"/>
                  </a:lnTo>
                  <a:lnTo>
                    <a:pt x="881900" y="512102"/>
                  </a:lnTo>
                  <a:lnTo>
                    <a:pt x="882992" y="511543"/>
                  </a:lnTo>
                  <a:close/>
                </a:path>
                <a:path w="1047750" h="1033779">
                  <a:moveTo>
                    <a:pt x="885952" y="624141"/>
                  </a:moveTo>
                  <a:lnTo>
                    <a:pt x="881354" y="623722"/>
                  </a:lnTo>
                  <a:lnTo>
                    <a:pt x="881341" y="624103"/>
                  </a:lnTo>
                  <a:lnTo>
                    <a:pt x="881303" y="624497"/>
                  </a:lnTo>
                  <a:lnTo>
                    <a:pt x="881291" y="624903"/>
                  </a:lnTo>
                  <a:lnTo>
                    <a:pt x="882764" y="624992"/>
                  </a:lnTo>
                  <a:lnTo>
                    <a:pt x="884199" y="625106"/>
                  </a:lnTo>
                  <a:lnTo>
                    <a:pt x="885672" y="625195"/>
                  </a:lnTo>
                  <a:lnTo>
                    <a:pt x="885761" y="624840"/>
                  </a:lnTo>
                  <a:lnTo>
                    <a:pt x="885952" y="624141"/>
                  </a:lnTo>
                  <a:close/>
                </a:path>
                <a:path w="1047750" h="1033779">
                  <a:moveTo>
                    <a:pt x="907592" y="470674"/>
                  </a:moveTo>
                  <a:lnTo>
                    <a:pt x="906284" y="469849"/>
                  </a:lnTo>
                  <a:lnTo>
                    <a:pt x="905002" y="469011"/>
                  </a:lnTo>
                  <a:lnTo>
                    <a:pt x="903706" y="468172"/>
                  </a:lnTo>
                  <a:lnTo>
                    <a:pt x="903478" y="468591"/>
                  </a:lnTo>
                  <a:lnTo>
                    <a:pt x="903046" y="469430"/>
                  </a:lnTo>
                  <a:lnTo>
                    <a:pt x="904303" y="470255"/>
                  </a:lnTo>
                  <a:lnTo>
                    <a:pt x="905573" y="471043"/>
                  </a:lnTo>
                  <a:lnTo>
                    <a:pt x="906830" y="471868"/>
                  </a:lnTo>
                  <a:lnTo>
                    <a:pt x="907351" y="471081"/>
                  </a:lnTo>
                  <a:lnTo>
                    <a:pt x="907592" y="470674"/>
                  </a:lnTo>
                  <a:close/>
                </a:path>
                <a:path w="1047750" h="1033779">
                  <a:moveTo>
                    <a:pt x="921956" y="765810"/>
                  </a:moveTo>
                  <a:lnTo>
                    <a:pt x="921854" y="764781"/>
                  </a:lnTo>
                  <a:lnTo>
                    <a:pt x="921740" y="763752"/>
                  </a:lnTo>
                  <a:lnTo>
                    <a:pt x="921651" y="762711"/>
                  </a:lnTo>
                  <a:lnTo>
                    <a:pt x="921258" y="762787"/>
                  </a:lnTo>
                  <a:lnTo>
                    <a:pt x="920483" y="762838"/>
                  </a:lnTo>
                  <a:lnTo>
                    <a:pt x="920546" y="763879"/>
                  </a:lnTo>
                  <a:lnTo>
                    <a:pt x="920686" y="764908"/>
                  </a:lnTo>
                  <a:lnTo>
                    <a:pt x="920800" y="765924"/>
                  </a:lnTo>
                  <a:lnTo>
                    <a:pt x="921562" y="765835"/>
                  </a:lnTo>
                  <a:lnTo>
                    <a:pt x="921956" y="765810"/>
                  </a:lnTo>
                  <a:close/>
                </a:path>
                <a:path w="1047750" h="1033779">
                  <a:moveTo>
                    <a:pt x="928471" y="501230"/>
                  </a:moveTo>
                  <a:lnTo>
                    <a:pt x="927138" y="500913"/>
                  </a:lnTo>
                  <a:lnTo>
                    <a:pt x="925791" y="500583"/>
                  </a:lnTo>
                  <a:lnTo>
                    <a:pt x="924445" y="500291"/>
                  </a:lnTo>
                  <a:lnTo>
                    <a:pt x="924293" y="500773"/>
                  </a:lnTo>
                  <a:lnTo>
                    <a:pt x="924026" y="501726"/>
                  </a:lnTo>
                  <a:lnTo>
                    <a:pt x="925283" y="502107"/>
                  </a:lnTo>
                  <a:lnTo>
                    <a:pt x="926541" y="502500"/>
                  </a:lnTo>
                  <a:lnTo>
                    <a:pt x="927785" y="502869"/>
                  </a:lnTo>
                  <a:lnTo>
                    <a:pt x="928027" y="502323"/>
                  </a:lnTo>
                  <a:lnTo>
                    <a:pt x="928471" y="501230"/>
                  </a:lnTo>
                  <a:close/>
                </a:path>
                <a:path w="1047750" h="1033779">
                  <a:moveTo>
                    <a:pt x="929347" y="431355"/>
                  </a:moveTo>
                  <a:lnTo>
                    <a:pt x="927989" y="431876"/>
                  </a:lnTo>
                  <a:lnTo>
                    <a:pt x="927023" y="431952"/>
                  </a:lnTo>
                  <a:lnTo>
                    <a:pt x="926312" y="432854"/>
                  </a:lnTo>
                  <a:lnTo>
                    <a:pt x="926706" y="433768"/>
                  </a:lnTo>
                  <a:lnTo>
                    <a:pt x="926782" y="434467"/>
                  </a:lnTo>
                  <a:lnTo>
                    <a:pt x="927519" y="434352"/>
                  </a:lnTo>
                  <a:lnTo>
                    <a:pt x="928484" y="434479"/>
                  </a:lnTo>
                  <a:lnTo>
                    <a:pt x="928941" y="434060"/>
                  </a:lnTo>
                  <a:lnTo>
                    <a:pt x="929347" y="433705"/>
                  </a:lnTo>
                  <a:lnTo>
                    <a:pt x="929170" y="432714"/>
                  </a:lnTo>
                  <a:lnTo>
                    <a:pt x="929347" y="431355"/>
                  </a:lnTo>
                  <a:close/>
                </a:path>
                <a:path w="1047750" h="1033779">
                  <a:moveTo>
                    <a:pt x="931532" y="596188"/>
                  </a:moveTo>
                  <a:lnTo>
                    <a:pt x="928268" y="595718"/>
                  </a:lnTo>
                  <a:lnTo>
                    <a:pt x="929106" y="597458"/>
                  </a:lnTo>
                  <a:lnTo>
                    <a:pt x="930795" y="600913"/>
                  </a:lnTo>
                  <a:lnTo>
                    <a:pt x="931494" y="597649"/>
                  </a:lnTo>
                  <a:lnTo>
                    <a:pt x="931532" y="596188"/>
                  </a:lnTo>
                  <a:close/>
                </a:path>
                <a:path w="1047750" h="1033779">
                  <a:moveTo>
                    <a:pt x="940562" y="874102"/>
                  </a:moveTo>
                  <a:lnTo>
                    <a:pt x="938149" y="872007"/>
                  </a:lnTo>
                  <a:lnTo>
                    <a:pt x="936879" y="872388"/>
                  </a:lnTo>
                  <a:lnTo>
                    <a:pt x="935951" y="875563"/>
                  </a:lnTo>
                  <a:lnTo>
                    <a:pt x="938022" y="874903"/>
                  </a:lnTo>
                  <a:lnTo>
                    <a:pt x="939304" y="874509"/>
                  </a:lnTo>
                  <a:lnTo>
                    <a:pt x="940562" y="874102"/>
                  </a:lnTo>
                  <a:close/>
                </a:path>
                <a:path w="1047750" h="1033779">
                  <a:moveTo>
                    <a:pt x="943775" y="416407"/>
                  </a:moveTo>
                  <a:lnTo>
                    <a:pt x="943292" y="416064"/>
                  </a:lnTo>
                  <a:lnTo>
                    <a:pt x="942860" y="415645"/>
                  </a:lnTo>
                  <a:lnTo>
                    <a:pt x="942352" y="415429"/>
                  </a:lnTo>
                  <a:lnTo>
                    <a:pt x="942225" y="415366"/>
                  </a:lnTo>
                  <a:lnTo>
                    <a:pt x="941819" y="415925"/>
                  </a:lnTo>
                  <a:lnTo>
                    <a:pt x="941362" y="416369"/>
                  </a:lnTo>
                  <a:lnTo>
                    <a:pt x="941908" y="416661"/>
                  </a:lnTo>
                  <a:lnTo>
                    <a:pt x="942378" y="417068"/>
                  </a:lnTo>
                  <a:lnTo>
                    <a:pt x="942898" y="417144"/>
                  </a:lnTo>
                  <a:lnTo>
                    <a:pt x="943140" y="417220"/>
                  </a:lnTo>
                  <a:lnTo>
                    <a:pt x="943483" y="416661"/>
                  </a:lnTo>
                  <a:lnTo>
                    <a:pt x="943775" y="416407"/>
                  </a:lnTo>
                  <a:close/>
                </a:path>
                <a:path w="1047750" h="1033779">
                  <a:moveTo>
                    <a:pt x="945781" y="183540"/>
                  </a:moveTo>
                  <a:lnTo>
                    <a:pt x="945654" y="182537"/>
                  </a:lnTo>
                  <a:lnTo>
                    <a:pt x="945299" y="180543"/>
                  </a:lnTo>
                  <a:lnTo>
                    <a:pt x="944778" y="180657"/>
                  </a:lnTo>
                  <a:lnTo>
                    <a:pt x="943749" y="180911"/>
                  </a:lnTo>
                  <a:lnTo>
                    <a:pt x="944067" y="181864"/>
                  </a:lnTo>
                  <a:lnTo>
                    <a:pt x="944384" y="182816"/>
                  </a:lnTo>
                  <a:lnTo>
                    <a:pt x="944778" y="183756"/>
                  </a:lnTo>
                  <a:lnTo>
                    <a:pt x="945781" y="183591"/>
                  </a:lnTo>
                  <a:close/>
                </a:path>
                <a:path w="1047750" h="1033779">
                  <a:moveTo>
                    <a:pt x="949947" y="725932"/>
                  </a:moveTo>
                  <a:lnTo>
                    <a:pt x="949845" y="725652"/>
                  </a:lnTo>
                  <a:lnTo>
                    <a:pt x="949769" y="725373"/>
                  </a:lnTo>
                  <a:lnTo>
                    <a:pt x="949655" y="725081"/>
                  </a:lnTo>
                  <a:lnTo>
                    <a:pt x="948969" y="725106"/>
                  </a:lnTo>
                  <a:lnTo>
                    <a:pt x="948105" y="724890"/>
                  </a:lnTo>
                  <a:lnTo>
                    <a:pt x="947635" y="725233"/>
                  </a:lnTo>
                  <a:lnTo>
                    <a:pt x="947039" y="725639"/>
                  </a:lnTo>
                  <a:lnTo>
                    <a:pt x="946721" y="726478"/>
                  </a:lnTo>
                  <a:lnTo>
                    <a:pt x="946302" y="727151"/>
                  </a:lnTo>
                  <a:lnTo>
                    <a:pt x="946518" y="727367"/>
                  </a:lnTo>
                  <a:lnTo>
                    <a:pt x="946746" y="727570"/>
                  </a:lnTo>
                  <a:lnTo>
                    <a:pt x="946975" y="727773"/>
                  </a:lnTo>
                  <a:lnTo>
                    <a:pt x="947953" y="727163"/>
                  </a:lnTo>
                  <a:lnTo>
                    <a:pt x="948944" y="726554"/>
                  </a:lnTo>
                  <a:lnTo>
                    <a:pt x="949947" y="725932"/>
                  </a:lnTo>
                  <a:close/>
                </a:path>
                <a:path w="1047750" h="1033779">
                  <a:moveTo>
                    <a:pt x="951801" y="177749"/>
                  </a:moveTo>
                  <a:lnTo>
                    <a:pt x="951725" y="177215"/>
                  </a:lnTo>
                  <a:lnTo>
                    <a:pt x="951623" y="176123"/>
                  </a:lnTo>
                  <a:lnTo>
                    <a:pt x="950506" y="176250"/>
                  </a:lnTo>
                  <a:lnTo>
                    <a:pt x="949388" y="176314"/>
                  </a:lnTo>
                  <a:lnTo>
                    <a:pt x="948296" y="176568"/>
                  </a:lnTo>
                  <a:lnTo>
                    <a:pt x="948169" y="176606"/>
                  </a:lnTo>
                  <a:lnTo>
                    <a:pt x="948296" y="177634"/>
                  </a:lnTo>
                  <a:lnTo>
                    <a:pt x="948296" y="178219"/>
                  </a:lnTo>
                  <a:lnTo>
                    <a:pt x="949439" y="178066"/>
                  </a:lnTo>
                  <a:lnTo>
                    <a:pt x="951801" y="177749"/>
                  </a:lnTo>
                  <a:close/>
                </a:path>
                <a:path w="1047750" h="1033779">
                  <a:moveTo>
                    <a:pt x="975436" y="67602"/>
                  </a:moveTo>
                  <a:lnTo>
                    <a:pt x="974509" y="65468"/>
                  </a:lnTo>
                  <a:lnTo>
                    <a:pt x="973607" y="64376"/>
                  </a:lnTo>
                  <a:lnTo>
                    <a:pt x="971080" y="65290"/>
                  </a:lnTo>
                  <a:lnTo>
                    <a:pt x="971677" y="67779"/>
                  </a:lnTo>
                  <a:lnTo>
                    <a:pt x="972794" y="68503"/>
                  </a:lnTo>
                  <a:lnTo>
                    <a:pt x="975436" y="67602"/>
                  </a:lnTo>
                  <a:close/>
                </a:path>
                <a:path w="1047750" h="1033779">
                  <a:moveTo>
                    <a:pt x="983068" y="486714"/>
                  </a:moveTo>
                  <a:lnTo>
                    <a:pt x="983030" y="486346"/>
                  </a:lnTo>
                  <a:lnTo>
                    <a:pt x="982954" y="485965"/>
                  </a:lnTo>
                  <a:lnTo>
                    <a:pt x="982929" y="485609"/>
                  </a:lnTo>
                  <a:lnTo>
                    <a:pt x="981938" y="485660"/>
                  </a:lnTo>
                  <a:lnTo>
                    <a:pt x="979957" y="485787"/>
                  </a:lnTo>
                  <a:lnTo>
                    <a:pt x="980008" y="486308"/>
                  </a:lnTo>
                  <a:lnTo>
                    <a:pt x="980097" y="487349"/>
                  </a:lnTo>
                  <a:lnTo>
                    <a:pt x="981087" y="487133"/>
                  </a:lnTo>
                  <a:lnTo>
                    <a:pt x="983068" y="486714"/>
                  </a:lnTo>
                  <a:close/>
                </a:path>
                <a:path w="1047750" h="1033779">
                  <a:moveTo>
                    <a:pt x="1047343" y="788619"/>
                  </a:moveTo>
                  <a:lnTo>
                    <a:pt x="1047191" y="787692"/>
                  </a:lnTo>
                  <a:lnTo>
                    <a:pt x="1047229" y="786892"/>
                  </a:lnTo>
                  <a:lnTo>
                    <a:pt x="1046670" y="786980"/>
                  </a:lnTo>
                  <a:lnTo>
                    <a:pt x="1046099" y="787082"/>
                  </a:lnTo>
                  <a:lnTo>
                    <a:pt x="1045527" y="787171"/>
                  </a:lnTo>
                  <a:lnTo>
                    <a:pt x="1045070" y="787704"/>
                  </a:lnTo>
                  <a:lnTo>
                    <a:pt x="1044448" y="788187"/>
                  </a:lnTo>
                  <a:lnTo>
                    <a:pt x="1044295" y="788797"/>
                  </a:lnTo>
                  <a:lnTo>
                    <a:pt x="1044168" y="789203"/>
                  </a:lnTo>
                  <a:lnTo>
                    <a:pt x="1044879" y="790257"/>
                  </a:lnTo>
                  <a:lnTo>
                    <a:pt x="1045070" y="790232"/>
                  </a:lnTo>
                  <a:lnTo>
                    <a:pt x="1045768" y="790105"/>
                  </a:lnTo>
                  <a:lnTo>
                    <a:pt x="1046670" y="789787"/>
                  </a:lnTo>
                  <a:lnTo>
                    <a:pt x="1046988" y="789241"/>
                  </a:lnTo>
                  <a:lnTo>
                    <a:pt x="1047343" y="78861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73">
              <a:extLst>
                <a:ext uri="{FF2B5EF4-FFF2-40B4-BE49-F238E27FC236}">
                  <a16:creationId xmlns:a16="http://schemas.microsoft.com/office/drawing/2014/main" id="{ED0ABBF2-7CB6-71F7-8EC8-71FF4799C6AB}"/>
                </a:ext>
              </a:extLst>
            </p:cNvPr>
            <p:cNvSpPr/>
            <p:nvPr/>
          </p:nvSpPr>
          <p:spPr>
            <a:xfrm>
              <a:off x="2955889" y="3558356"/>
              <a:ext cx="973595" cy="754228"/>
            </a:xfrm>
            <a:custGeom>
              <a:avLst/>
              <a:gdLst/>
              <a:ahLst/>
              <a:cxnLst/>
              <a:rect l="l" t="t" r="r" b="b"/>
              <a:pathLst>
                <a:path w="1251584" h="1102995">
                  <a:moveTo>
                    <a:pt x="15443" y="796582"/>
                  </a:moveTo>
                  <a:lnTo>
                    <a:pt x="13538" y="792797"/>
                  </a:lnTo>
                  <a:lnTo>
                    <a:pt x="10121" y="792505"/>
                  </a:lnTo>
                  <a:lnTo>
                    <a:pt x="9232" y="794893"/>
                  </a:lnTo>
                  <a:lnTo>
                    <a:pt x="8496" y="797356"/>
                  </a:lnTo>
                  <a:lnTo>
                    <a:pt x="5473" y="795134"/>
                  </a:lnTo>
                  <a:lnTo>
                    <a:pt x="4660" y="798423"/>
                  </a:lnTo>
                  <a:lnTo>
                    <a:pt x="2438" y="797306"/>
                  </a:lnTo>
                  <a:lnTo>
                    <a:pt x="635" y="798195"/>
                  </a:lnTo>
                  <a:lnTo>
                    <a:pt x="546" y="798842"/>
                  </a:lnTo>
                  <a:lnTo>
                    <a:pt x="0" y="800404"/>
                  </a:lnTo>
                  <a:lnTo>
                    <a:pt x="355" y="800633"/>
                  </a:lnTo>
                  <a:lnTo>
                    <a:pt x="1739" y="801573"/>
                  </a:lnTo>
                  <a:lnTo>
                    <a:pt x="3416" y="802119"/>
                  </a:lnTo>
                  <a:lnTo>
                    <a:pt x="4965" y="802830"/>
                  </a:lnTo>
                  <a:lnTo>
                    <a:pt x="5257" y="802055"/>
                  </a:lnTo>
                  <a:lnTo>
                    <a:pt x="5930" y="801192"/>
                  </a:lnTo>
                  <a:lnTo>
                    <a:pt x="5397" y="799477"/>
                  </a:lnTo>
                  <a:lnTo>
                    <a:pt x="8166" y="799363"/>
                  </a:lnTo>
                  <a:lnTo>
                    <a:pt x="10134" y="801458"/>
                  </a:lnTo>
                  <a:lnTo>
                    <a:pt x="12941" y="798690"/>
                  </a:lnTo>
                  <a:lnTo>
                    <a:pt x="15443" y="796582"/>
                  </a:lnTo>
                  <a:close/>
                </a:path>
                <a:path w="1251584" h="1102995">
                  <a:moveTo>
                    <a:pt x="54140" y="691896"/>
                  </a:moveTo>
                  <a:lnTo>
                    <a:pt x="48907" y="691908"/>
                  </a:lnTo>
                  <a:lnTo>
                    <a:pt x="44958" y="692683"/>
                  </a:lnTo>
                  <a:lnTo>
                    <a:pt x="41859" y="697280"/>
                  </a:lnTo>
                  <a:lnTo>
                    <a:pt x="47040" y="697699"/>
                  </a:lnTo>
                  <a:lnTo>
                    <a:pt x="50876" y="696810"/>
                  </a:lnTo>
                  <a:lnTo>
                    <a:pt x="54140" y="691896"/>
                  </a:lnTo>
                  <a:close/>
                </a:path>
                <a:path w="1251584" h="1102995">
                  <a:moveTo>
                    <a:pt x="136893" y="832827"/>
                  </a:moveTo>
                  <a:lnTo>
                    <a:pt x="136321" y="829398"/>
                  </a:lnTo>
                  <a:lnTo>
                    <a:pt x="135343" y="825969"/>
                  </a:lnTo>
                  <a:lnTo>
                    <a:pt x="132803" y="832624"/>
                  </a:lnTo>
                  <a:lnTo>
                    <a:pt x="132880" y="834009"/>
                  </a:lnTo>
                  <a:lnTo>
                    <a:pt x="135483" y="836383"/>
                  </a:lnTo>
                  <a:lnTo>
                    <a:pt x="136893" y="832827"/>
                  </a:lnTo>
                  <a:close/>
                </a:path>
                <a:path w="1251584" h="1102995">
                  <a:moveTo>
                    <a:pt x="139179" y="642874"/>
                  </a:moveTo>
                  <a:lnTo>
                    <a:pt x="138226" y="634555"/>
                  </a:lnTo>
                  <a:lnTo>
                    <a:pt x="136677" y="637413"/>
                  </a:lnTo>
                  <a:lnTo>
                    <a:pt x="134620" y="641286"/>
                  </a:lnTo>
                  <a:lnTo>
                    <a:pt x="137388" y="642264"/>
                  </a:lnTo>
                  <a:lnTo>
                    <a:pt x="139179" y="642874"/>
                  </a:lnTo>
                  <a:close/>
                </a:path>
                <a:path w="1251584" h="1102995">
                  <a:moveTo>
                    <a:pt x="202412" y="509625"/>
                  </a:moveTo>
                  <a:lnTo>
                    <a:pt x="197967" y="507949"/>
                  </a:lnTo>
                  <a:lnTo>
                    <a:pt x="198005" y="512051"/>
                  </a:lnTo>
                  <a:lnTo>
                    <a:pt x="195402" y="515708"/>
                  </a:lnTo>
                  <a:lnTo>
                    <a:pt x="196799" y="520319"/>
                  </a:lnTo>
                  <a:lnTo>
                    <a:pt x="202171" y="511873"/>
                  </a:lnTo>
                  <a:lnTo>
                    <a:pt x="202412" y="509625"/>
                  </a:lnTo>
                  <a:close/>
                </a:path>
                <a:path w="1251584" h="1102995">
                  <a:moveTo>
                    <a:pt x="214553" y="212547"/>
                  </a:moveTo>
                  <a:lnTo>
                    <a:pt x="207873" y="204101"/>
                  </a:lnTo>
                  <a:lnTo>
                    <a:pt x="206641" y="205054"/>
                  </a:lnTo>
                  <a:lnTo>
                    <a:pt x="208038" y="208610"/>
                  </a:lnTo>
                  <a:lnTo>
                    <a:pt x="210845" y="210934"/>
                  </a:lnTo>
                  <a:lnTo>
                    <a:pt x="213588" y="213334"/>
                  </a:lnTo>
                  <a:lnTo>
                    <a:pt x="214553" y="212547"/>
                  </a:lnTo>
                  <a:close/>
                </a:path>
                <a:path w="1251584" h="1102995">
                  <a:moveTo>
                    <a:pt x="248564" y="172910"/>
                  </a:moveTo>
                  <a:lnTo>
                    <a:pt x="244627" y="171704"/>
                  </a:lnTo>
                  <a:lnTo>
                    <a:pt x="242671" y="174409"/>
                  </a:lnTo>
                  <a:lnTo>
                    <a:pt x="247446" y="176657"/>
                  </a:lnTo>
                  <a:lnTo>
                    <a:pt x="248564" y="172910"/>
                  </a:lnTo>
                  <a:close/>
                </a:path>
                <a:path w="1251584" h="1102995">
                  <a:moveTo>
                    <a:pt x="274243" y="660666"/>
                  </a:moveTo>
                  <a:lnTo>
                    <a:pt x="269925" y="660273"/>
                  </a:lnTo>
                  <a:lnTo>
                    <a:pt x="267144" y="662063"/>
                  </a:lnTo>
                  <a:lnTo>
                    <a:pt x="264744" y="664768"/>
                  </a:lnTo>
                  <a:lnTo>
                    <a:pt x="267931" y="663917"/>
                  </a:lnTo>
                  <a:lnTo>
                    <a:pt x="271564" y="664083"/>
                  </a:lnTo>
                  <a:lnTo>
                    <a:pt x="274243" y="660666"/>
                  </a:lnTo>
                  <a:close/>
                </a:path>
                <a:path w="1251584" h="1102995">
                  <a:moveTo>
                    <a:pt x="280847" y="544677"/>
                  </a:moveTo>
                  <a:lnTo>
                    <a:pt x="280339" y="543737"/>
                  </a:lnTo>
                  <a:lnTo>
                    <a:pt x="279996" y="542886"/>
                  </a:lnTo>
                  <a:lnTo>
                    <a:pt x="279222" y="543496"/>
                  </a:lnTo>
                  <a:lnTo>
                    <a:pt x="278447" y="543864"/>
                  </a:lnTo>
                  <a:lnTo>
                    <a:pt x="277799" y="544741"/>
                  </a:lnTo>
                  <a:lnTo>
                    <a:pt x="278257" y="545490"/>
                  </a:lnTo>
                  <a:lnTo>
                    <a:pt x="278422" y="546011"/>
                  </a:lnTo>
                  <a:lnTo>
                    <a:pt x="279196" y="545630"/>
                  </a:lnTo>
                  <a:lnTo>
                    <a:pt x="280047" y="545325"/>
                  </a:lnTo>
                  <a:lnTo>
                    <a:pt x="280847" y="544677"/>
                  </a:lnTo>
                  <a:close/>
                </a:path>
                <a:path w="1251584" h="1102995">
                  <a:moveTo>
                    <a:pt x="284784" y="912304"/>
                  </a:moveTo>
                  <a:lnTo>
                    <a:pt x="281749" y="908837"/>
                  </a:lnTo>
                  <a:lnTo>
                    <a:pt x="280263" y="907135"/>
                  </a:lnTo>
                  <a:lnTo>
                    <a:pt x="275196" y="911275"/>
                  </a:lnTo>
                  <a:lnTo>
                    <a:pt x="275094" y="911491"/>
                  </a:lnTo>
                  <a:lnTo>
                    <a:pt x="276466" y="915377"/>
                  </a:lnTo>
                  <a:lnTo>
                    <a:pt x="284784" y="912304"/>
                  </a:lnTo>
                  <a:close/>
                </a:path>
                <a:path w="1251584" h="1102995">
                  <a:moveTo>
                    <a:pt x="337883" y="857237"/>
                  </a:moveTo>
                  <a:lnTo>
                    <a:pt x="337362" y="851065"/>
                  </a:lnTo>
                  <a:lnTo>
                    <a:pt x="337197" y="850925"/>
                  </a:lnTo>
                  <a:lnTo>
                    <a:pt x="332181" y="851865"/>
                  </a:lnTo>
                  <a:lnTo>
                    <a:pt x="331889" y="856056"/>
                  </a:lnTo>
                  <a:lnTo>
                    <a:pt x="335419" y="855738"/>
                  </a:lnTo>
                  <a:lnTo>
                    <a:pt x="337883" y="857237"/>
                  </a:lnTo>
                  <a:close/>
                </a:path>
                <a:path w="1251584" h="1102995">
                  <a:moveTo>
                    <a:pt x="339725" y="503301"/>
                  </a:moveTo>
                  <a:lnTo>
                    <a:pt x="339483" y="502818"/>
                  </a:lnTo>
                  <a:lnTo>
                    <a:pt x="339305" y="502018"/>
                  </a:lnTo>
                  <a:lnTo>
                    <a:pt x="338315" y="501840"/>
                  </a:lnTo>
                  <a:lnTo>
                    <a:pt x="337578" y="502107"/>
                  </a:lnTo>
                  <a:lnTo>
                    <a:pt x="336397" y="502285"/>
                  </a:lnTo>
                  <a:lnTo>
                    <a:pt x="336981" y="503148"/>
                  </a:lnTo>
                  <a:lnTo>
                    <a:pt x="337273" y="503910"/>
                  </a:lnTo>
                  <a:lnTo>
                    <a:pt x="337540" y="503885"/>
                  </a:lnTo>
                  <a:lnTo>
                    <a:pt x="338277" y="503872"/>
                  </a:lnTo>
                  <a:lnTo>
                    <a:pt x="339001" y="503516"/>
                  </a:lnTo>
                  <a:lnTo>
                    <a:pt x="339725" y="503301"/>
                  </a:lnTo>
                  <a:close/>
                </a:path>
                <a:path w="1251584" h="1102995">
                  <a:moveTo>
                    <a:pt x="374726" y="1083602"/>
                  </a:moveTo>
                  <a:lnTo>
                    <a:pt x="374713" y="1082751"/>
                  </a:lnTo>
                  <a:lnTo>
                    <a:pt x="374662" y="1081214"/>
                  </a:lnTo>
                  <a:lnTo>
                    <a:pt x="373735" y="1079690"/>
                  </a:lnTo>
                  <a:lnTo>
                    <a:pt x="373164" y="1078191"/>
                  </a:lnTo>
                  <a:lnTo>
                    <a:pt x="372719" y="1078103"/>
                  </a:lnTo>
                  <a:lnTo>
                    <a:pt x="371830" y="1077912"/>
                  </a:lnTo>
                  <a:lnTo>
                    <a:pt x="371297" y="1079550"/>
                  </a:lnTo>
                  <a:lnTo>
                    <a:pt x="370484" y="1081176"/>
                  </a:lnTo>
                  <a:lnTo>
                    <a:pt x="370420" y="1082840"/>
                  </a:lnTo>
                  <a:lnTo>
                    <a:pt x="370357" y="1083627"/>
                  </a:lnTo>
                  <a:lnTo>
                    <a:pt x="371703" y="1084503"/>
                  </a:lnTo>
                  <a:lnTo>
                    <a:pt x="372427" y="1085342"/>
                  </a:lnTo>
                  <a:lnTo>
                    <a:pt x="373253" y="1084465"/>
                  </a:lnTo>
                  <a:lnTo>
                    <a:pt x="374726" y="1083602"/>
                  </a:lnTo>
                  <a:close/>
                </a:path>
                <a:path w="1251584" h="1102995">
                  <a:moveTo>
                    <a:pt x="375488" y="482358"/>
                  </a:moveTo>
                  <a:lnTo>
                    <a:pt x="373075" y="484111"/>
                  </a:lnTo>
                  <a:lnTo>
                    <a:pt x="371195" y="485457"/>
                  </a:lnTo>
                  <a:lnTo>
                    <a:pt x="369112" y="486968"/>
                  </a:lnTo>
                  <a:lnTo>
                    <a:pt x="372668" y="488429"/>
                  </a:lnTo>
                  <a:lnTo>
                    <a:pt x="373926" y="487553"/>
                  </a:lnTo>
                  <a:lnTo>
                    <a:pt x="375488" y="482358"/>
                  </a:lnTo>
                  <a:close/>
                </a:path>
                <a:path w="1251584" h="1102995">
                  <a:moveTo>
                    <a:pt x="401307" y="1094079"/>
                  </a:moveTo>
                  <a:lnTo>
                    <a:pt x="395732" y="1091044"/>
                  </a:lnTo>
                  <a:lnTo>
                    <a:pt x="394741" y="1090980"/>
                  </a:lnTo>
                  <a:lnTo>
                    <a:pt x="391236" y="1096137"/>
                  </a:lnTo>
                  <a:lnTo>
                    <a:pt x="391833" y="1098905"/>
                  </a:lnTo>
                  <a:lnTo>
                    <a:pt x="395744" y="1102804"/>
                  </a:lnTo>
                  <a:lnTo>
                    <a:pt x="396773" y="1097178"/>
                  </a:lnTo>
                  <a:lnTo>
                    <a:pt x="399999" y="1098130"/>
                  </a:lnTo>
                  <a:lnTo>
                    <a:pt x="401307" y="1094079"/>
                  </a:lnTo>
                  <a:close/>
                </a:path>
                <a:path w="1251584" h="1102995">
                  <a:moveTo>
                    <a:pt x="405396" y="403098"/>
                  </a:moveTo>
                  <a:lnTo>
                    <a:pt x="401154" y="401688"/>
                  </a:lnTo>
                  <a:lnTo>
                    <a:pt x="400177" y="408292"/>
                  </a:lnTo>
                  <a:lnTo>
                    <a:pt x="401472" y="408520"/>
                  </a:lnTo>
                  <a:lnTo>
                    <a:pt x="405396" y="403098"/>
                  </a:lnTo>
                  <a:close/>
                </a:path>
                <a:path w="1251584" h="1102995">
                  <a:moveTo>
                    <a:pt x="416293" y="258495"/>
                  </a:moveTo>
                  <a:lnTo>
                    <a:pt x="415302" y="258229"/>
                  </a:lnTo>
                  <a:lnTo>
                    <a:pt x="413308" y="257695"/>
                  </a:lnTo>
                  <a:lnTo>
                    <a:pt x="413194" y="258064"/>
                  </a:lnTo>
                  <a:lnTo>
                    <a:pt x="413004" y="258775"/>
                  </a:lnTo>
                  <a:lnTo>
                    <a:pt x="413956" y="259156"/>
                  </a:lnTo>
                  <a:lnTo>
                    <a:pt x="414896" y="259549"/>
                  </a:lnTo>
                  <a:lnTo>
                    <a:pt x="415836" y="259930"/>
                  </a:lnTo>
                  <a:lnTo>
                    <a:pt x="415988" y="259448"/>
                  </a:lnTo>
                  <a:lnTo>
                    <a:pt x="416128" y="258978"/>
                  </a:lnTo>
                  <a:lnTo>
                    <a:pt x="416293" y="258495"/>
                  </a:lnTo>
                  <a:close/>
                </a:path>
                <a:path w="1251584" h="1102995">
                  <a:moveTo>
                    <a:pt x="422998" y="593229"/>
                  </a:moveTo>
                  <a:lnTo>
                    <a:pt x="422262" y="592493"/>
                  </a:lnTo>
                  <a:lnTo>
                    <a:pt x="421830" y="591807"/>
                  </a:lnTo>
                  <a:lnTo>
                    <a:pt x="420903" y="591426"/>
                  </a:lnTo>
                  <a:lnTo>
                    <a:pt x="420281" y="592061"/>
                  </a:lnTo>
                  <a:lnTo>
                    <a:pt x="419785" y="592366"/>
                  </a:lnTo>
                  <a:lnTo>
                    <a:pt x="420217" y="592950"/>
                  </a:lnTo>
                  <a:lnTo>
                    <a:pt x="420535" y="593686"/>
                  </a:lnTo>
                  <a:lnTo>
                    <a:pt x="421093" y="594093"/>
                  </a:lnTo>
                  <a:lnTo>
                    <a:pt x="421322" y="594245"/>
                  </a:lnTo>
                  <a:lnTo>
                    <a:pt x="422059" y="593686"/>
                  </a:lnTo>
                  <a:lnTo>
                    <a:pt x="422998" y="593229"/>
                  </a:lnTo>
                  <a:close/>
                </a:path>
                <a:path w="1251584" h="1102995">
                  <a:moveTo>
                    <a:pt x="450608" y="381152"/>
                  </a:moveTo>
                  <a:lnTo>
                    <a:pt x="450443" y="380644"/>
                  </a:lnTo>
                  <a:lnTo>
                    <a:pt x="450367" y="379755"/>
                  </a:lnTo>
                  <a:lnTo>
                    <a:pt x="450176" y="379730"/>
                  </a:lnTo>
                  <a:lnTo>
                    <a:pt x="449529" y="379653"/>
                  </a:lnTo>
                  <a:lnTo>
                    <a:pt x="448767" y="379755"/>
                  </a:lnTo>
                  <a:lnTo>
                    <a:pt x="447992" y="380238"/>
                  </a:lnTo>
                  <a:lnTo>
                    <a:pt x="448297" y="381152"/>
                  </a:lnTo>
                  <a:lnTo>
                    <a:pt x="448348" y="381774"/>
                  </a:lnTo>
                  <a:lnTo>
                    <a:pt x="449529" y="381431"/>
                  </a:lnTo>
                  <a:lnTo>
                    <a:pt x="450075" y="381292"/>
                  </a:lnTo>
                  <a:lnTo>
                    <a:pt x="450608" y="381152"/>
                  </a:lnTo>
                  <a:close/>
                </a:path>
                <a:path w="1251584" h="1102995">
                  <a:moveTo>
                    <a:pt x="464731" y="472732"/>
                  </a:moveTo>
                  <a:lnTo>
                    <a:pt x="464400" y="472351"/>
                  </a:lnTo>
                  <a:lnTo>
                    <a:pt x="464070" y="471970"/>
                  </a:lnTo>
                  <a:lnTo>
                    <a:pt x="463753" y="471589"/>
                  </a:lnTo>
                  <a:lnTo>
                    <a:pt x="462978" y="472389"/>
                  </a:lnTo>
                  <a:lnTo>
                    <a:pt x="462203" y="473189"/>
                  </a:lnTo>
                  <a:lnTo>
                    <a:pt x="461454" y="474002"/>
                  </a:lnTo>
                  <a:lnTo>
                    <a:pt x="461670" y="474243"/>
                  </a:lnTo>
                  <a:lnTo>
                    <a:pt x="461899" y="474484"/>
                  </a:lnTo>
                  <a:lnTo>
                    <a:pt x="462127" y="474738"/>
                  </a:lnTo>
                  <a:lnTo>
                    <a:pt x="463867" y="473405"/>
                  </a:lnTo>
                  <a:lnTo>
                    <a:pt x="464731" y="472732"/>
                  </a:lnTo>
                  <a:close/>
                </a:path>
                <a:path w="1251584" h="1102995">
                  <a:moveTo>
                    <a:pt x="540880" y="329895"/>
                  </a:moveTo>
                  <a:lnTo>
                    <a:pt x="539559" y="328269"/>
                  </a:lnTo>
                  <a:lnTo>
                    <a:pt x="538797" y="327469"/>
                  </a:lnTo>
                  <a:lnTo>
                    <a:pt x="537972" y="328002"/>
                  </a:lnTo>
                  <a:lnTo>
                    <a:pt x="538454" y="329006"/>
                  </a:lnTo>
                  <a:lnTo>
                    <a:pt x="538988" y="329920"/>
                  </a:lnTo>
                  <a:lnTo>
                    <a:pt x="539521" y="330835"/>
                  </a:lnTo>
                  <a:lnTo>
                    <a:pt x="540423" y="330200"/>
                  </a:lnTo>
                  <a:lnTo>
                    <a:pt x="540880" y="329895"/>
                  </a:lnTo>
                  <a:close/>
                </a:path>
                <a:path w="1251584" h="1102995">
                  <a:moveTo>
                    <a:pt x="549071" y="47574"/>
                  </a:moveTo>
                  <a:lnTo>
                    <a:pt x="548919" y="47040"/>
                  </a:lnTo>
                  <a:lnTo>
                    <a:pt x="548881" y="46418"/>
                  </a:lnTo>
                  <a:lnTo>
                    <a:pt x="548157" y="45478"/>
                  </a:lnTo>
                  <a:lnTo>
                    <a:pt x="547535" y="45085"/>
                  </a:lnTo>
                  <a:lnTo>
                    <a:pt x="546976" y="44640"/>
                  </a:lnTo>
                  <a:lnTo>
                    <a:pt x="546379" y="45262"/>
                  </a:lnTo>
                  <a:lnTo>
                    <a:pt x="546061" y="45567"/>
                  </a:lnTo>
                  <a:lnTo>
                    <a:pt x="547560" y="47282"/>
                  </a:lnTo>
                  <a:lnTo>
                    <a:pt x="548297" y="48133"/>
                  </a:lnTo>
                  <a:lnTo>
                    <a:pt x="548551" y="47955"/>
                  </a:lnTo>
                  <a:lnTo>
                    <a:pt x="549071" y="47574"/>
                  </a:lnTo>
                  <a:close/>
                </a:path>
                <a:path w="1251584" h="1102995">
                  <a:moveTo>
                    <a:pt x="549249" y="867651"/>
                  </a:moveTo>
                  <a:lnTo>
                    <a:pt x="548208" y="867486"/>
                  </a:lnTo>
                  <a:lnTo>
                    <a:pt x="547179" y="867359"/>
                  </a:lnTo>
                  <a:lnTo>
                    <a:pt x="546138" y="867194"/>
                  </a:lnTo>
                  <a:lnTo>
                    <a:pt x="546087" y="867524"/>
                  </a:lnTo>
                  <a:lnTo>
                    <a:pt x="545998" y="868210"/>
                  </a:lnTo>
                  <a:lnTo>
                    <a:pt x="548043" y="868616"/>
                  </a:lnTo>
                  <a:lnTo>
                    <a:pt x="549071" y="868794"/>
                  </a:lnTo>
                  <a:lnTo>
                    <a:pt x="549122" y="868426"/>
                  </a:lnTo>
                  <a:lnTo>
                    <a:pt x="549198" y="868045"/>
                  </a:lnTo>
                  <a:lnTo>
                    <a:pt x="549249" y="867651"/>
                  </a:lnTo>
                  <a:close/>
                </a:path>
                <a:path w="1251584" h="1102995">
                  <a:moveTo>
                    <a:pt x="552894" y="81724"/>
                  </a:moveTo>
                  <a:lnTo>
                    <a:pt x="552843" y="80606"/>
                  </a:lnTo>
                  <a:lnTo>
                    <a:pt x="552818" y="79476"/>
                  </a:lnTo>
                  <a:lnTo>
                    <a:pt x="552310" y="79502"/>
                  </a:lnTo>
                  <a:lnTo>
                    <a:pt x="551294" y="79590"/>
                  </a:lnTo>
                  <a:lnTo>
                    <a:pt x="551472" y="80708"/>
                  </a:lnTo>
                  <a:lnTo>
                    <a:pt x="551865" y="82956"/>
                  </a:lnTo>
                  <a:lnTo>
                    <a:pt x="552208" y="82931"/>
                  </a:lnTo>
                  <a:lnTo>
                    <a:pt x="552564" y="82892"/>
                  </a:lnTo>
                  <a:lnTo>
                    <a:pt x="552894" y="82854"/>
                  </a:lnTo>
                  <a:lnTo>
                    <a:pt x="552894" y="81724"/>
                  </a:lnTo>
                  <a:close/>
                </a:path>
                <a:path w="1251584" h="1102995">
                  <a:moveTo>
                    <a:pt x="555713" y="632688"/>
                  </a:moveTo>
                  <a:lnTo>
                    <a:pt x="554748" y="630212"/>
                  </a:lnTo>
                  <a:lnTo>
                    <a:pt x="553669" y="628434"/>
                  </a:lnTo>
                  <a:lnTo>
                    <a:pt x="552437" y="626059"/>
                  </a:lnTo>
                  <a:lnTo>
                    <a:pt x="550430" y="629272"/>
                  </a:lnTo>
                  <a:lnTo>
                    <a:pt x="551091" y="631545"/>
                  </a:lnTo>
                  <a:lnTo>
                    <a:pt x="552513" y="634174"/>
                  </a:lnTo>
                  <a:lnTo>
                    <a:pt x="553974" y="634365"/>
                  </a:lnTo>
                  <a:lnTo>
                    <a:pt x="554875" y="634301"/>
                  </a:lnTo>
                  <a:lnTo>
                    <a:pt x="555155" y="634288"/>
                  </a:lnTo>
                  <a:lnTo>
                    <a:pt x="555713" y="632688"/>
                  </a:lnTo>
                  <a:close/>
                </a:path>
                <a:path w="1251584" h="1102995">
                  <a:moveTo>
                    <a:pt x="558190" y="10820"/>
                  </a:moveTo>
                  <a:lnTo>
                    <a:pt x="558177" y="10693"/>
                  </a:lnTo>
                  <a:lnTo>
                    <a:pt x="558012" y="9982"/>
                  </a:lnTo>
                  <a:lnTo>
                    <a:pt x="557631" y="9309"/>
                  </a:lnTo>
                  <a:lnTo>
                    <a:pt x="557187" y="8369"/>
                  </a:lnTo>
                  <a:lnTo>
                    <a:pt x="556488" y="8890"/>
                  </a:lnTo>
                  <a:lnTo>
                    <a:pt x="555675" y="9309"/>
                  </a:lnTo>
                  <a:lnTo>
                    <a:pt x="555713" y="9499"/>
                  </a:lnTo>
                  <a:lnTo>
                    <a:pt x="555891" y="10185"/>
                  </a:lnTo>
                  <a:lnTo>
                    <a:pt x="556272" y="10871"/>
                  </a:lnTo>
                  <a:lnTo>
                    <a:pt x="556793" y="11341"/>
                  </a:lnTo>
                  <a:lnTo>
                    <a:pt x="556945" y="11468"/>
                  </a:lnTo>
                  <a:lnTo>
                    <a:pt x="558190" y="10820"/>
                  </a:lnTo>
                  <a:close/>
                </a:path>
                <a:path w="1251584" h="1102995">
                  <a:moveTo>
                    <a:pt x="559155" y="675881"/>
                  </a:moveTo>
                  <a:lnTo>
                    <a:pt x="556717" y="676783"/>
                  </a:lnTo>
                  <a:lnTo>
                    <a:pt x="554964" y="677240"/>
                  </a:lnTo>
                  <a:lnTo>
                    <a:pt x="553427" y="678065"/>
                  </a:lnTo>
                  <a:lnTo>
                    <a:pt x="552297" y="678688"/>
                  </a:lnTo>
                  <a:lnTo>
                    <a:pt x="550608" y="679831"/>
                  </a:lnTo>
                  <a:lnTo>
                    <a:pt x="550608" y="680707"/>
                  </a:lnTo>
                  <a:lnTo>
                    <a:pt x="550633" y="682447"/>
                  </a:lnTo>
                  <a:lnTo>
                    <a:pt x="552234" y="682840"/>
                  </a:lnTo>
                  <a:lnTo>
                    <a:pt x="554240" y="682294"/>
                  </a:lnTo>
                  <a:lnTo>
                    <a:pt x="554723" y="682853"/>
                  </a:lnTo>
                  <a:lnTo>
                    <a:pt x="554964" y="683031"/>
                  </a:lnTo>
                  <a:lnTo>
                    <a:pt x="554291" y="685761"/>
                  </a:lnTo>
                  <a:lnTo>
                    <a:pt x="557987" y="683488"/>
                  </a:lnTo>
                  <a:lnTo>
                    <a:pt x="557860" y="679716"/>
                  </a:lnTo>
                  <a:lnTo>
                    <a:pt x="559155" y="675881"/>
                  </a:lnTo>
                  <a:close/>
                </a:path>
                <a:path w="1251584" h="1102995">
                  <a:moveTo>
                    <a:pt x="586587" y="906145"/>
                  </a:moveTo>
                  <a:lnTo>
                    <a:pt x="585457" y="903338"/>
                  </a:lnTo>
                  <a:lnTo>
                    <a:pt x="584923" y="900112"/>
                  </a:lnTo>
                  <a:lnTo>
                    <a:pt x="580377" y="899668"/>
                  </a:lnTo>
                  <a:lnTo>
                    <a:pt x="585152" y="907135"/>
                  </a:lnTo>
                  <a:lnTo>
                    <a:pt x="586117" y="906449"/>
                  </a:lnTo>
                  <a:lnTo>
                    <a:pt x="586587" y="906145"/>
                  </a:lnTo>
                  <a:close/>
                </a:path>
                <a:path w="1251584" h="1102995">
                  <a:moveTo>
                    <a:pt x="599122" y="630135"/>
                  </a:moveTo>
                  <a:lnTo>
                    <a:pt x="598919" y="629373"/>
                  </a:lnTo>
                  <a:lnTo>
                    <a:pt x="598843" y="628637"/>
                  </a:lnTo>
                  <a:lnTo>
                    <a:pt x="598360" y="628624"/>
                  </a:lnTo>
                  <a:lnTo>
                    <a:pt x="597877" y="628624"/>
                  </a:lnTo>
                  <a:lnTo>
                    <a:pt x="597395" y="628599"/>
                  </a:lnTo>
                  <a:lnTo>
                    <a:pt x="597408" y="629805"/>
                  </a:lnTo>
                  <a:lnTo>
                    <a:pt x="597458" y="631012"/>
                  </a:lnTo>
                  <a:lnTo>
                    <a:pt x="597509" y="633095"/>
                  </a:lnTo>
                  <a:lnTo>
                    <a:pt x="598385" y="631812"/>
                  </a:lnTo>
                  <a:lnTo>
                    <a:pt x="598893" y="631380"/>
                  </a:lnTo>
                  <a:lnTo>
                    <a:pt x="598982" y="630859"/>
                  </a:lnTo>
                  <a:lnTo>
                    <a:pt x="599122" y="630135"/>
                  </a:lnTo>
                  <a:close/>
                </a:path>
                <a:path w="1251584" h="1102995">
                  <a:moveTo>
                    <a:pt x="612736" y="839558"/>
                  </a:moveTo>
                  <a:lnTo>
                    <a:pt x="612660" y="837272"/>
                  </a:lnTo>
                  <a:lnTo>
                    <a:pt x="611568" y="836383"/>
                  </a:lnTo>
                  <a:lnTo>
                    <a:pt x="610933" y="835456"/>
                  </a:lnTo>
                  <a:lnTo>
                    <a:pt x="610184" y="836333"/>
                  </a:lnTo>
                  <a:lnTo>
                    <a:pt x="608825" y="837209"/>
                  </a:lnTo>
                  <a:lnTo>
                    <a:pt x="608888" y="839546"/>
                  </a:lnTo>
                  <a:lnTo>
                    <a:pt x="609790" y="840994"/>
                  </a:lnTo>
                  <a:lnTo>
                    <a:pt x="610336" y="842454"/>
                  </a:lnTo>
                  <a:lnTo>
                    <a:pt x="611606" y="842340"/>
                  </a:lnTo>
                  <a:lnTo>
                    <a:pt x="612013" y="840955"/>
                  </a:lnTo>
                  <a:lnTo>
                    <a:pt x="612736" y="839558"/>
                  </a:lnTo>
                  <a:close/>
                </a:path>
                <a:path w="1251584" h="1102995">
                  <a:moveTo>
                    <a:pt x="617232" y="479044"/>
                  </a:moveTo>
                  <a:lnTo>
                    <a:pt x="617194" y="476300"/>
                  </a:lnTo>
                  <a:lnTo>
                    <a:pt x="617118" y="471982"/>
                  </a:lnTo>
                  <a:lnTo>
                    <a:pt x="615988" y="471741"/>
                  </a:lnTo>
                  <a:lnTo>
                    <a:pt x="613905" y="476034"/>
                  </a:lnTo>
                  <a:lnTo>
                    <a:pt x="612609" y="478688"/>
                  </a:lnTo>
                  <a:lnTo>
                    <a:pt x="614553" y="478840"/>
                  </a:lnTo>
                  <a:lnTo>
                    <a:pt x="617232" y="479044"/>
                  </a:lnTo>
                  <a:close/>
                </a:path>
                <a:path w="1251584" h="1102995">
                  <a:moveTo>
                    <a:pt x="619823" y="1866"/>
                  </a:moveTo>
                  <a:lnTo>
                    <a:pt x="619518" y="1016"/>
                  </a:lnTo>
                  <a:lnTo>
                    <a:pt x="619404" y="0"/>
                  </a:lnTo>
                  <a:lnTo>
                    <a:pt x="618426" y="508"/>
                  </a:lnTo>
                  <a:lnTo>
                    <a:pt x="617651" y="723"/>
                  </a:lnTo>
                  <a:lnTo>
                    <a:pt x="617194" y="1219"/>
                  </a:lnTo>
                  <a:lnTo>
                    <a:pt x="616991" y="1435"/>
                  </a:lnTo>
                  <a:lnTo>
                    <a:pt x="617435" y="2235"/>
                  </a:lnTo>
                  <a:lnTo>
                    <a:pt x="617575" y="2781"/>
                  </a:lnTo>
                  <a:lnTo>
                    <a:pt x="618286" y="2540"/>
                  </a:lnTo>
                  <a:lnTo>
                    <a:pt x="619061" y="2451"/>
                  </a:lnTo>
                  <a:lnTo>
                    <a:pt x="619607" y="2032"/>
                  </a:lnTo>
                  <a:lnTo>
                    <a:pt x="619823" y="1866"/>
                  </a:lnTo>
                  <a:close/>
                </a:path>
                <a:path w="1251584" h="1102995">
                  <a:moveTo>
                    <a:pt x="641591" y="5410"/>
                  </a:moveTo>
                  <a:lnTo>
                    <a:pt x="640740" y="2578"/>
                  </a:lnTo>
                  <a:lnTo>
                    <a:pt x="639305" y="3187"/>
                  </a:lnTo>
                  <a:lnTo>
                    <a:pt x="639762" y="4051"/>
                  </a:lnTo>
                  <a:lnTo>
                    <a:pt x="640245" y="4914"/>
                  </a:lnTo>
                  <a:lnTo>
                    <a:pt x="640740" y="5778"/>
                  </a:lnTo>
                  <a:lnTo>
                    <a:pt x="641019" y="5651"/>
                  </a:lnTo>
                  <a:lnTo>
                    <a:pt x="641299" y="5549"/>
                  </a:lnTo>
                  <a:lnTo>
                    <a:pt x="641591" y="5410"/>
                  </a:lnTo>
                  <a:close/>
                </a:path>
                <a:path w="1251584" h="1102995">
                  <a:moveTo>
                    <a:pt x="643166" y="507949"/>
                  </a:moveTo>
                  <a:lnTo>
                    <a:pt x="640384" y="506857"/>
                  </a:lnTo>
                  <a:lnTo>
                    <a:pt x="639254" y="507796"/>
                  </a:lnTo>
                  <a:lnTo>
                    <a:pt x="637527" y="511670"/>
                  </a:lnTo>
                  <a:lnTo>
                    <a:pt x="635863" y="513740"/>
                  </a:lnTo>
                  <a:lnTo>
                    <a:pt x="637692" y="517042"/>
                  </a:lnTo>
                  <a:lnTo>
                    <a:pt x="643166" y="507949"/>
                  </a:lnTo>
                  <a:close/>
                </a:path>
                <a:path w="1251584" h="1102995">
                  <a:moveTo>
                    <a:pt x="685520" y="35001"/>
                  </a:moveTo>
                  <a:lnTo>
                    <a:pt x="685012" y="34099"/>
                  </a:lnTo>
                  <a:lnTo>
                    <a:pt x="684745" y="33578"/>
                  </a:lnTo>
                  <a:lnTo>
                    <a:pt x="684453" y="33083"/>
                  </a:lnTo>
                  <a:lnTo>
                    <a:pt x="683831" y="33464"/>
                  </a:lnTo>
                  <a:lnTo>
                    <a:pt x="683056" y="33743"/>
                  </a:lnTo>
                  <a:lnTo>
                    <a:pt x="682663" y="34277"/>
                  </a:lnTo>
                  <a:lnTo>
                    <a:pt x="682498" y="34518"/>
                  </a:lnTo>
                  <a:lnTo>
                    <a:pt x="683069" y="35775"/>
                  </a:lnTo>
                  <a:lnTo>
                    <a:pt x="683272" y="35775"/>
                  </a:lnTo>
                  <a:lnTo>
                    <a:pt x="683933" y="35725"/>
                  </a:lnTo>
                  <a:lnTo>
                    <a:pt x="684631" y="35331"/>
                  </a:lnTo>
                  <a:lnTo>
                    <a:pt x="685520" y="35001"/>
                  </a:lnTo>
                  <a:close/>
                </a:path>
                <a:path w="1251584" h="1102995">
                  <a:moveTo>
                    <a:pt x="692912" y="297154"/>
                  </a:moveTo>
                  <a:lnTo>
                    <a:pt x="691870" y="296926"/>
                  </a:lnTo>
                  <a:lnTo>
                    <a:pt x="690829" y="296697"/>
                  </a:lnTo>
                  <a:lnTo>
                    <a:pt x="689787" y="296494"/>
                  </a:lnTo>
                  <a:lnTo>
                    <a:pt x="689686" y="296824"/>
                  </a:lnTo>
                  <a:lnTo>
                    <a:pt x="689495" y="297484"/>
                  </a:lnTo>
                  <a:lnTo>
                    <a:pt x="690448" y="297878"/>
                  </a:lnTo>
                  <a:lnTo>
                    <a:pt x="691413" y="298259"/>
                  </a:lnTo>
                  <a:lnTo>
                    <a:pt x="692365" y="298653"/>
                  </a:lnTo>
                  <a:lnTo>
                    <a:pt x="692912" y="297154"/>
                  </a:lnTo>
                  <a:close/>
                </a:path>
                <a:path w="1251584" h="1102995">
                  <a:moveTo>
                    <a:pt x="722185" y="706843"/>
                  </a:moveTo>
                  <a:lnTo>
                    <a:pt x="722109" y="705904"/>
                  </a:lnTo>
                  <a:lnTo>
                    <a:pt x="721995" y="704938"/>
                  </a:lnTo>
                  <a:lnTo>
                    <a:pt x="721893" y="703999"/>
                  </a:lnTo>
                  <a:lnTo>
                    <a:pt x="721563" y="704024"/>
                  </a:lnTo>
                  <a:lnTo>
                    <a:pt x="721220" y="704049"/>
                  </a:lnTo>
                  <a:lnTo>
                    <a:pt x="720877" y="704113"/>
                  </a:lnTo>
                  <a:lnTo>
                    <a:pt x="721004" y="706005"/>
                  </a:lnTo>
                  <a:lnTo>
                    <a:pt x="721042" y="706970"/>
                  </a:lnTo>
                  <a:lnTo>
                    <a:pt x="722185" y="706843"/>
                  </a:lnTo>
                  <a:close/>
                </a:path>
                <a:path w="1251584" h="1102995">
                  <a:moveTo>
                    <a:pt x="747445" y="243776"/>
                  </a:moveTo>
                  <a:lnTo>
                    <a:pt x="746937" y="243268"/>
                  </a:lnTo>
                  <a:lnTo>
                    <a:pt x="746582" y="242608"/>
                  </a:lnTo>
                  <a:lnTo>
                    <a:pt x="746048" y="243179"/>
                  </a:lnTo>
                  <a:lnTo>
                    <a:pt x="745286" y="243636"/>
                  </a:lnTo>
                  <a:lnTo>
                    <a:pt x="745477" y="244513"/>
                  </a:lnTo>
                  <a:lnTo>
                    <a:pt x="746048" y="244970"/>
                  </a:lnTo>
                  <a:lnTo>
                    <a:pt x="746455" y="245503"/>
                  </a:lnTo>
                  <a:lnTo>
                    <a:pt x="746785" y="245071"/>
                  </a:lnTo>
                  <a:lnTo>
                    <a:pt x="747356" y="244652"/>
                  </a:lnTo>
                  <a:lnTo>
                    <a:pt x="747445" y="243776"/>
                  </a:lnTo>
                  <a:close/>
                </a:path>
                <a:path w="1251584" h="1102995">
                  <a:moveTo>
                    <a:pt x="772109" y="240779"/>
                  </a:moveTo>
                  <a:lnTo>
                    <a:pt x="771956" y="239966"/>
                  </a:lnTo>
                  <a:lnTo>
                    <a:pt x="771626" y="239318"/>
                  </a:lnTo>
                  <a:lnTo>
                    <a:pt x="771385" y="238658"/>
                  </a:lnTo>
                  <a:lnTo>
                    <a:pt x="770902" y="238950"/>
                  </a:lnTo>
                  <a:lnTo>
                    <a:pt x="770470" y="239255"/>
                  </a:lnTo>
                  <a:lnTo>
                    <a:pt x="769899" y="239636"/>
                  </a:lnTo>
                  <a:lnTo>
                    <a:pt x="770229" y="240271"/>
                  </a:lnTo>
                  <a:lnTo>
                    <a:pt x="770369" y="240957"/>
                  </a:lnTo>
                  <a:lnTo>
                    <a:pt x="771042" y="241338"/>
                  </a:lnTo>
                  <a:lnTo>
                    <a:pt x="772109" y="240779"/>
                  </a:lnTo>
                  <a:close/>
                </a:path>
                <a:path w="1251584" h="1102995">
                  <a:moveTo>
                    <a:pt x="789952" y="426745"/>
                  </a:moveTo>
                  <a:lnTo>
                    <a:pt x="788924" y="426377"/>
                  </a:lnTo>
                  <a:lnTo>
                    <a:pt x="788403" y="426186"/>
                  </a:lnTo>
                  <a:lnTo>
                    <a:pt x="788123" y="427215"/>
                  </a:lnTo>
                  <a:lnTo>
                    <a:pt x="787514" y="429272"/>
                  </a:lnTo>
                  <a:lnTo>
                    <a:pt x="788035" y="429399"/>
                  </a:lnTo>
                  <a:lnTo>
                    <a:pt x="788974" y="429691"/>
                  </a:lnTo>
                  <a:lnTo>
                    <a:pt x="789419" y="428701"/>
                  </a:lnTo>
                  <a:lnTo>
                    <a:pt x="789660" y="427697"/>
                  </a:lnTo>
                  <a:lnTo>
                    <a:pt x="789952" y="426745"/>
                  </a:lnTo>
                  <a:close/>
                </a:path>
                <a:path w="1251584" h="1102995">
                  <a:moveTo>
                    <a:pt x="794169" y="876287"/>
                  </a:moveTo>
                  <a:lnTo>
                    <a:pt x="793750" y="875601"/>
                  </a:lnTo>
                  <a:lnTo>
                    <a:pt x="793470" y="875106"/>
                  </a:lnTo>
                  <a:lnTo>
                    <a:pt x="793178" y="874623"/>
                  </a:lnTo>
                  <a:lnTo>
                    <a:pt x="792708" y="874915"/>
                  </a:lnTo>
                  <a:lnTo>
                    <a:pt x="791921" y="875157"/>
                  </a:lnTo>
                  <a:lnTo>
                    <a:pt x="791883" y="875487"/>
                  </a:lnTo>
                  <a:lnTo>
                    <a:pt x="791832" y="875982"/>
                  </a:lnTo>
                  <a:lnTo>
                    <a:pt x="792213" y="876668"/>
                  </a:lnTo>
                  <a:lnTo>
                    <a:pt x="792619" y="876998"/>
                  </a:lnTo>
                  <a:lnTo>
                    <a:pt x="792784" y="877138"/>
                  </a:lnTo>
                  <a:lnTo>
                    <a:pt x="793496" y="876604"/>
                  </a:lnTo>
                  <a:lnTo>
                    <a:pt x="794169" y="876287"/>
                  </a:lnTo>
                  <a:close/>
                </a:path>
                <a:path w="1251584" h="1102995">
                  <a:moveTo>
                    <a:pt x="794994" y="202018"/>
                  </a:moveTo>
                  <a:lnTo>
                    <a:pt x="794270" y="200990"/>
                  </a:lnTo>
                  <a:lnTo>
                    <a:pt x="793546" y="199961"/>
                  </a:lnTo>
                  <a:lnTo>
                    <a:pt x="792797" y="198932"/>
                  </a:lnTo>
                  <a:lnTo>
                    <a:pt x="792403" y="199224"/>
                  </a:lnTo>
                  <a:lnTo>
                    <a:pt x="791984" y="199517"/>
                  </a:lnTo>
                  <a:lnTo>
                    <a:pt x="791591" y="199821"/>
                  </a:lnTo>
                  <a:lnTo>
                    <a:pt x="792429" y="200812"/>
                  </a:lnTo>
                  <a:lnTo>
                    <a:pt x="794067" y="202793"/>
                  </a:lnTo>
                  <a:lnTo>
                    <a:pt x="794385" y="202526"/>
                  </a:lnTo>
                  <a:lnTo>
                    <a:pt x="794702" y="202272"/>
                  </a:lnTo>
                  <a:lnTo>
                    <a:pt x="794994" y="202018"/>
                  </a:lnTo>
                  <a:close/>
                </a:path>
                <a:path w="1251584" h="1102995">
                  <a:moveTo>
                    <a:pt x="810437" y="644512"/>
                  </a:moveTo>
                  <a:lnTo>
                    <a:pt x="809586" y="644080"/>
                  </a:lnTo>
                  <a:lnTo>
                    <a:pt x="807910" y="643255"/>
                  </a:lnTo>
                  <a:lnTo>
                    <a:pt x="807732" y="643737"/>
                  </a:lnTo>
                  <a:lnTo>
                    <a:pt x="807389" y="644753"/>
                  </a:lnTo>
                  <a:lnTo>
                    <a:pt x="808228" y="644982"/>
                  </a:lnTo>
                  <a:lnTo>
                    <a:pt x="809066" y="645287"/>
                  </a:lnTo>
                  <a:lnTo>
                    <a:pt x="810031" y="645464"/>
                  </a:lnTo>
                  <a:lnTo>
                    <a:pt x="810260" y="644842"/>
                  </a:lnTo>
                  <a:lnTo>
                    <a:pt x="810437" y="644512"/>
                  </a:lnTo>
                  <a:close/>
                </a:path>
                <a:path w="1251584" h="1102995">
                  <a:moveTo>
                    <a:pt x="814793" y="466915"/>
                  </a:moveTo>
                  <a:lnTo>
                    <a:pt x="813854" y="466534"/>
                  </a:lnTo>
                  <a:lnTo>
                    <a:pt x="811974" y="465772"/>
                  </a:lnTo>
                  <a:lnTo>
                    <a:pt x="811720" y="466407"/>
                  </a:lnTo>
                  <a:lnTo>
                    <a:pt x="811580" y="466725"/>
                  </a:lnTo>
                  <a:lnTo>
                    <a:pt x="812584" y="467042"/>
                  </a:lnTo>
                  <a:lnTo>
                    <a:pt x="813549" y="467347"/>
                  </a:lnTo>
                  <a:lnTo>
                    <a:pt x="814539" y="467639"/>
                  </a:lnTo>
                  <a:lnTo>
                    <a:pt x="814793" y="466915"/>
                  </a:lnTo>
                  <a:close/>
                </a:path>
                <a:path w="1251584" h="1102995">
                  <a:moveTo>
                    <a:pt x="823810" y="468096"/>
                  </a:moveTo>
                  <a:lnTo>
                    <a:pt x="823290" y="467372"/>
                  </a:lnTo>
                  <a:lnTo>
                    <a:pt x="823023" y="466839"/>
                  </a:lnTo>
                  <a:lnTo>
                    <a:pt x="822617" y="466547"/>
                  </a:lnTo>
                  <a:lnTo>
                    <a:pt x="822426" y="466420"/>
                  </a:lnTo>
                  <a:lnTo>
                    <a:pt x="821613" y="466788"/>
                  </a:lnTo>
                  <a:lnTo>
                    <a:pt x="821601" y="466979"/>
                  </a:lnTo>
                  <a:lnTo>
                    <a:pt x="821512" y="467487"/>
                  </a:lnTo>
                  <a:lnTo>
                    <a:pt x="821753" y="468045"/>
                  </a:lnTo>
                  <a:lnTo>
                    <a:pt x="821855" y="468579"/>
                  </a:lnTo>
                  <a:lnTo>
                    <a:pt x="822909" y="468325"/>
                  </a:lnTo>
                  <a:lnTo>
                    <a:pt x="823810" y="468096"/>
                  </a:lnTo>
                  <a:close/>
                </a:path>
                <a:path w="1251584" h="1102995">
                  <a:moveTo>
                    <a:pt x="824204" y="400812"/>
                  </a:moveTo>
                  <a:lnTo>
                    <a:pt x="824039" y="399630"/>
                  </a:lnTo>
                  <a:lnTo>
                    <a:pt x="822096" y="399148"/>
                  </a:lnTo>
                  <a:lnTo>
                    <a:pt x="820889" y="399592"/>
                  </a:lnTo>
                  <a:lnTo>
                    <a:pt x="820813" y="399910"/>
                  </a:lnTo>
                  <a:lnTo>
                    <a:pt x="820064" y="404228"/>
                  </a:lnTo>
                  <a:lnTo>
                    <a:pt x="822680" y="405295"/>
                  </a:lnTo>
                  <a:lnTo>
                    <a:pt x="822858" y="405345"/>
                  </a:lnTo>
                  <a:lnTo>
                    <a:pt x="823048" y="405295"/>
                  </a:lnTo>
                  <a:lnTo>
                    <a:pt x="823658" y="405295"/>
                  </a:lnTo>
                  <a:lnTo>
                    <a:pt x="824204" y="400812"/>
                  </a:lnTo>
                  <a:close/>
                </a:path>
                <a:path w="1251584" h="1102995">
                  <a:moveTo>
                    <a:pt x="825627" y="316699"/>
                  </a:moveTo>
                  <a:lnTo>
                    <a:pt x="824699" y="316064"/>
                  </a:lnTo>
                  <a:lnTo>
                    <a:pt x="822833" y="314756"/>
                  </a:lnTo>
                  <a:lnTo>
                    <a:pt x="822299" y="315493"/>
                  </a:lnTo>
                  <a:lnTo>
                    <a:pt x="822058" y="315861"/>
                  </a:lnTo>
                  <a:lnTo>
                    <a:pt x="823887" y="317182"/>
                  </a:lnTo>
                  <a:lnTo>
                    <a:pt x="824801" y="317868"/>
                  </a:lnTo>
                  <a:lnTo>
                    <a:pt x="825627" y="316699"/>
                  </a:lnTo>
                  <a:close/>
                </a:path>
                <a:path w="1251584" h="1102995">
                  <a:moveTo>
                    <a:pt x="830376" y="32893"/>
                  </a:moveTo>
                  <a:lnTo>
                    <a:pt x="828560" y="32156"/>
                  </a:lnTo>
                  <a:lnTo>
                    <a:pt x="827646" y="31788"/>
                  </a:lnTo>
                  <a:lnTo>
                    <a:pt x="827392" y="32423"/>
                  </a:lnTo>
                  <a:lnTo>
                    <a:pt x="827265" y="32727"/>
                  </a:lnTo>
                  <a:lnTo>
                    <a:pt x="829081" y="33464"/>
                  </a:lnTo>
                  <a:lnTo>
                    <a:pt x="829983" y="33845"/>
                  </a:lnTo>
                  <a:lnTo>
                    <a:pt x="830110" y="33515"/>
                  </a:lnTo>
                  <a:lnTo>
                    <a:pt x="830249" y="33210"/>
                  </a:lnTo>
                  <a:lnTo>
                    <a:pt x="830376" y="32893"/>
                  </a:lnTo>
                  <a:close/>
                </a:path>
                <a:path w="1251584" h="1102995">
                  <a:moveTo>
                    <a:pt x="839330" y="275678"/>
                  </a:moveTo>
                  <a:lnTo>
                    <a:pt x="839012" y="275640"/>
                  </a:lnTo>
                  <a:lnTo>
                    <a:pt x="838669" y="275564"/>
                  </a:lnTo>
                  <a:lnTo>
                    <a:pt x="838352" y="275526"/>
                  </a:lnTo>
                  <a:lnTo>
                    <a:pt x="838060" y="276580"/>
                  </a:lnTo>
                  <a:lnTo>
                    <a:pt x="837768" y="277634"/>
                  </a:lnTo>
                  <a:lnTo>
                    <a:pt x="837476" y="278688"/>
                  </a:lnTo>
                  <a:lnTo>
                    <a:pt x="838593" y="278790"/>
                  </a:lnTo>
                  <a:lnTo>
                    <a:pt x="839127" y="278853"/>
                  </a:lnTo>
                  <a:lnTo>
                    <a:pt x="839203" y="277799"/>
                  </a:lnTo>
                  <a:lnTo>
                    <a:pt x="839266" y="276745"/>
                  </a:lnTo>
                  <a:lnTo>
                    <a:pt x="839330" y="275678"/>
                  </a:lnTo>
                  <a:close/>
                </a:path>
                <a:path w="1251584" h="1102995">
                  <a:moveTo>
                    <a:pt x="840905" y="11798"/>
                  </a:moveTo>
                  <a:lnTo>
                    <a:pt x="840549" y="11391"/>
                  </a:lnTo>
                  <a:lnTo>
                    <a:pt x="840232" y="10693"/>
                  </a:lnTo>
                  <a:lnTo>
                    <a:pt x="839165" y="10655"/>
                  </a:lnTo>
                  <a:lnTo>
                    <a:pt x="838441" y="10998"/>
                  </a:lnTo>
                  <a:lnTo>
                    <a:pt x="837488" y="11264"/>
                  </a:lnTo>
                  <a:lnTo>
                    <a:pt x="838022" y="12103"/>
                  </a:lnTo>
                  <a:lnTo>
                    <a:pt x="838504" y="13055"/>
                  </a:lnTo>
                  <a:lnTo>
                    <a:pt x="838644" y="13004"/>
                  </a:lnTo>
                  <a:lnTo>
                    <a:pt x="839444" y="12738"/>
                  </a:lnTo>
                  <a:lnTo>
                    <a:pt x="840168" y="12230"/>
                  </a:lnTo>
                  <a:lnTo>
                    <a:pt x="840905" y="11798"/>
                  </a:lnTo>
                  <a:close/>
                </a:path>
                <a:path w="1251584" h="1102995">
                  <a:moveTo>
                    <a:pt x="842949" y="17297"/>
                  </a:moveTo>
                  <a:lnTo>
                    <a:pt x="842479" y="16408"/>
                  </a:lnTo>
                  <a:lnTo>
                    <a:pt x="842098" y="15582"/>
                  </a:lnTo>
                  <a:lnTo>
                    <a:pt x="841286" y="16192"/>
                  </a:lnTo>
                  <a:lnTo>
                    <a:pt x="840587" y="16573"/>
                  </a:lnTo>
                  <a:lnTo>
                    <a:pt x="840181" y="17132"/>
                  </a:lnTo>
                  <a:lnTo>
                    <a:pt x="840003" y="17386"/>
                  </a:lnTo>
                  <a:lnTo>
                    <a:pt x="840397" y="18072"/>
                  </a:lnTo>
                  <a:lnTo>
                    <a:pt x="840536" y="18529"/>
                  </a:lnTo>
                  <a:lnTo>
                    <a:pt x="841336" y="18161"/>
                  </a:lnTo>
                  <a:lnTo>
                    <a:pt x="842149" y="17818"/>
                  </a:lnTo>
                  <a:lnTo>
                    <a:pt x="842949" y="17297"/>
                  </a:lnTo>
                  <a:close/>
                </a:path>
                <a:path w="1251584" h="1102995">
                  <a:moveTo>
                    <a:pt x="860044" y="893572"/>
                  </a:moveTo>
                  <a:lnTo>
                    <a:pt x="858405" y="892797"/>
                  </a:lnTo>
                  <a:lnTo>
                    <a:pt x="857491" y="892784"/>
                  </a:lnTo>
                  <a:lnTo>
                    <a:pt x="856119" y="892746"/>
                  </a:lnTo>
                  <a:lnTo>
                    <a:pt x="854735" y="893203"/>
                  </a:lnTo>
                  <a:lnTo>
                    <a:pt x="852944" y="893533"/>
                  </a:lnTo>
                  <a:lnTo>
                    <a:pt x="854570" y="897686"/>
                  </a:lnTo>
                  <a:lnTo>
                    <a:pt x="856449" y="898753"/>
                  </a:lnTo>
                  <a:lnTo>
                    <a:pt x="859510" y="896404"/>
                  </a:lnTo>
                  <a:lnTo>
                    <a:pt x="859980" y="895007"/>
                  </a:lnTo>
                  <a:lnTo>
                    <a:pt x="860044" y="893572"/>
                  </a:lnTo>
                  <a:close/>
                </a:path>
                <a:path w="1251584" h="1102995">
                  <a:moveTo>
                    <a:pt x="861593" y="181991"/>
                  </a:moveTo>
                  <a:lnTo>
                    <a:pt x="861174" y="181317"/>
                  </a:lnTo>
                  <a:lnTo>
                    <a:pt x="861021" y="180784"/>
                  </a:lnTo>
                  <a:lnTo>
                    <a:pt x="858545" y="181635"/>
                  </a:lnTo>
                  <a:lnTo>
                    <a:pt x="859218" y="182397"/>
                  </a:lnTo>
                  <a:lnTo>
                    <a:pt x="859548" y="183070"/>
                  </a:lnTo>
                  <a:lnTo>
                    <a:pt x="859904" y="183095"/>
                  </a:lnTo>
                  <a:lnTo>
                    <a:pt x="860425" y="183134"/>
                  </a:lnTo>
                  <a:lnTo>
                    <a:pt x="861187" y="182778"/>
                  </a:lnTo>
                  <a:lnTo>
                    <a:pt x="861593" y="181991"/>
                  </a:lnTo>
                  <a:close/>
                </a:path>
                <a:path w="1251584" h="1102995">
                  <a:moveTo>
                    <a:pt x="875258" y="430339"/>
                  </a:moveTo>
                  <a:lnTo>
                    <a:pt x="874763" y="429742"/>
                  </a:lnTo>
                  <a:lnTo>
                    <a:pt x="874420" y="429006"/>
                  </a:lnTo>
                  <a:lnTo>
                    <a:pt x="873810" y="428599"/>
                  </a:lnTo>
                  <a:lnTo>
                    <a:pt x="873366" y="428307"/>
                  </a:lnTo>
                  <a:lnTo>
                    <a:pt x="872629" y="428396"/>
                  </a:lnTo>
                  <a:lnTo>
                    <a:pt x="872020" y="428307"/>
                  </a:lnTo>
                  <a:lnTo>
                    <a:pt x="872096" y="428790"/>
                  </a:lnTo>
                  <a:lnTo>
                    <a:pt x="872159" y="429260"/>
                  </a:lnTo>
                  <a:lnTo>
                    <a:pt x="872236" y="429742"/>
                  </a:lnTo>
                  <a:lnTo>
                    <a:pt x="872782" y="430225"/>
                  </a:lnTo>
                  <a:lnTo>
                    <a:pt x="873252" y="430872"/>
                  </a:lnTo>
                  <a:lnTo>
                    <a:pt x="873899" y="431165"/>
                  </a:lnTo>
                  <a:lnTo>
                    <a:pt x="874204" y="431292"/>
                  </a:lnTo>
                  <a:lnTo>
                    <a:pt x="874801" y="430631"/>
                  </a:lnTo>
                  <a:lnTo>
                    <a:pt x="875258" y="430339"/>
                  </a:lnTo>
                  <a:close/>
                </a:path>
                <a:path w="1251584" h="1102995">
                  <a:moveTo>
                    <a:pt x="877544" y="1031379"/>
                  </a:moveTo>
                  <a:lnTo>
                    <a:pt x="876642" y="1031240"/>
                  </a:lnTo>
                  <a:lnTo>
                    <a:pt x="875753" y="1031125"/>
                  </a:lnTo>
                  <a:lnTo>
                    <a:pt x="874890" y="1030998"/>
                  </a:lnTo>
                  <a:lnTo>
                    <a:pt x="874737" y="1031570"/>
                  </a:lnTo>
                  <a:lnTo>
                    <a:pt x="874687" y="1031849"/>
                  </a:lnTo>
                  <a:lnTo>
                    <a:pt x="875512" y="1032141"/>
                  </a:lnTo>
                  <a:lnTo>
                    <a:pt x="877138" y="1032700"/>
                  </a:lnTo>
                  <a:lnTo>
                    <a:pt x="877277" y="1032268"/>
                  </a:lnTo>
                  <a:lnTo>
                    <a:pt x="877417" y="1031811"/>
                  </a:lnTo>
                  <a:lnTo>
                    <a:pt x="877544" y="1031379"/>
                  </a:lnTo>
                  <a:close/>
                </a:path>
                <a:path w="1251584" h="1102995">
                  <a:moveTo>
                    <a:pt x="893127" y="773341"/>
                  </a:moveTo>
                  <a:lnTo>
                    <a:pt x="892149" y="774966"/>
                  </a:lnTo>
                  <a:lnTo>
                    <a:pt x="891616" y="775462"/>
                  </a:lnTo>
                  <a:lnTo>
                    <a:pt x="891603" y="775995"/>
                  </a:lnTo>
                  <a:lnTo>
                    <a:pt x="891565" y="776655"/>
                  </a:lnTo>
                  <a:lnTo>
                    <a:pt x="891908" y="777341"/>
                  </a:lnTo>
                  <a:lnTo>
                    <a:pt x="892111" y="778040"/>
                  </a:lnTo>
                  <a:lnTo>
                    <a:pt x="892441" y="777989"/>
                  </a:lnTo>
                  <a:lnTo>
                    <a:pt x="892784" y="777976"/>
                  </a:lnTo>
                  <a:lnTo>
                    <a:pt x="893114" y="777938"/>
                  </a:lnTo>
                  <a:lnTo>
                    <a:pt x="893127" y="776795"/>
                  </a:lnTo>
                  <a:lnTo>
                    <a:pt x="893127" y="773341"/>
                  </a:lnTo>
                  <a:close/>
                </a:path>
                <a:path w="1251584" h="1102995">
                  <a:moveTo>
                    <a:pt x="898271" y="184937"/>
                  </a:moveTo>
                  <a:lnTo>
                    <a:pt x="897521" y="184442"/>
                  </a:lnTo>
                  <a:lnTo>
                    <a:pt x="896785" y="183934"/>
                  </a:lnTo>
                  <a:lnTo>
                    <a:pt x="896023" y="183426"/>
                  </a:lnTo>
                  <a:lnTo>
                    <a:pt x="895819" y="183730"/>
                  </a:lnTo>
                  <a:lnTo>
                    <a:pt x="895642" y="184010"/>
                  </a:lnTo>
                  <a:lnTo>
                    <a:pt x="895438" y="184302"/>
                  </a:lnTo>
                  <a:lnTo>
                    <a:pt x="896924" y="185318"/>
                  </a:lnTo>
                  <a:lnTo>
                    <a:pt x="897648" y="185839"/>
                  </a:lnTo>
                  <a:lnTo>
                    <a:pt x="897851" y="185521"/>
                  </a:lnTo>
                  <a:lnTo>
                    <a:pt x="898271" y="184937"/>
                  </a:lnTo>
                  <a:close/>
                </a:path>
                <a:path w="1251584" h="1102995">
                  <a:moveTo>
                    <a:pt x="988987" y="543471"/>
                  </a:moveTo>
                  <a:lnTo>
                    <a:pt x="988847" y="542721"/>
                  </a:lnTo>
                  <a:lnTo>
                    <a:pt x="988783" y="541629"/>
                  </a:lnTo>
                  <a:lnTo>
                    <a:pt x="987831" y="542124"/>
                  </a:lnTo>
                  <a:lnTo>
                    <a:pt x="987018" y="542315"/>
                  </a:lnTo>
                  <a:lnTo>
                    <a:pt x="986866" y="542696"/>
                  </a:lnTo>
                  <a:lnTo>
                    <a:pt x="986701" y="543140"/>
                  </a:lnTo>
                  <a:lnTo>
                    <a:pt x="987018" y="543966"/>
                  </a:lnTo>
                  <a:lnTo>
                    <a:pt x="987691" y="544550"/>
                  </a:lnTo>
                  <a:lnTo>
                    <a:pt x="988872" y="544309"/>
                  </a:lnTo>
                  <a:lnTo>
                    <a:pt x="988898" y="544169"/>
                  </a:lnTo>
                  <a:lnTo>
                    <a:pt x="988987" y="543471"/>
                  </a:lnTo>
                  <a:close/>
                </a:path>
                <a:path w="1251584" h="1102995">
                  <a:moveTo>
                    <a:pt x="989291" y="758355"/>
                  </a:moveTo>
                  <a:lnTo>
                    <a:pt x="989037" y="757618"/>
                  </a:lnTo>
                  <a:lnTo>
                    <a:pt x="988568" y="756183"/>
                  </a:lnTo>
                  <a:lnTo>
                    <a:pt x="987844" y="756793"/>
                  </a:lnTo>
                  <a:lnTo>
                    <a:pt x="987094" y="757364"/>
                  </a:lnTo>
                  <a:lnTo>
                    <a:pt x="986358" y="758075"/>
                  </a:lnTo>
                  <a:lnTo>
                    <a:pt x="986764" y="758901"/>
                  </a:lnTo>
                  <a:lnTo>
                    <a:pt x="987666" y="758774"/>
                  </a:lnTo>
                  <a:lnTo>
                    <a:pt x="988491" y="758558"/>
                  </a:lnTo>
                  <a:lnTo>
                    <a:pt x="989291" y="758355"/>
                  </a:lnTo>
                  <a:close/>
                </a:path>
                <a:path w="1251584" h="1102995">
                  <a:moveTo>
                    <a:pt x="1020089" y="893978"/>
                  </a:moveTo>
                  <a:lnTo>
                    <a:pt x="1019632" y="893114"/>
                  </a:lnTo>
                  <a:lnTo>
                    <a:pt x="1019403" y="892670"/>
                  </a:lnTo>
                  <a:lnTo>
                    <a:pt x="1019149" y="892200"/>
                  </a:lnTo>
                  <a:lnTo>
                    <a:pt x="1018514" y="892517"/>
                  </a:lnTo>
                  <a:lnTo>
                    <a:pt x="1017803" y="892784"/>
                  </a:lnTo>
                  <a:lnTo>
                    <a:pt x="1017320" y="893267"/>
                  </a:lnTo>
                  <a:lnTo>
                    <a:pt x="1017181" y="893406"/>
                  </a:lnTo>
                  <a:lnTo>
                    <a:pt x="1017676" y="894613"/>
                  </a:lnTo>
                  <a:lnTo>
                    <a:pt x="1017841" y="894613"/>
                  </a:lnTo>
                  <a:lnTo>
                    <a:pt x="1018501" y="894575"/>
                  </a:lnTo>
                  <a:lnTo>
                    <a:pt x="1019162" y="894270"/>
                  </a:lnTo>
                  <a:lnTo>
                    <a:pt x="1020089" y="893978"/>
                  </a:lnTo>
                  <a:close/>
                </a:path>
                <a:path w="1251584" h="1102995">
                  <a:moveTo>
                    <a:pt x="1044968" y="197053"/>
                  </a:moveTo>
                  <a:lnTo>
                    <a:pt x="1044663" y="196265"/>
                  </a:lnTo>
                  <a:lnTo>
                    <a:pt x="1044613" y="195491"/>
                  </a:lnTo>
                  <a:lnTo>
                    <a:pt x="1044232" y="195287"/>
                  </a:lnTo>
                  <a:lnTo>
                    <a:pt x="1043851" y="195059"/>
                  </a:lnTo>
                  <a:lnTo>
                    <a:pt x="1043139" y="195389"/>
                  </a:lnTo>
                  <a:lnTo>
                    <a:pt x="1042581" y="195465"/>
                  </a:lnTo>
                  <a:lnTo>
                    <a:pt x="1042708" y="196024"/>
                  </a:lnTo>
                  <a:lnTo>
                    <a:pt x="1042644" y="196799"/>
                  </a:lnTo>
                  <a:lnTo>
                    <a:pt x="1043000" y="197040"/>
                  </a:lnTo>
                  <a:lnTo>
                    <a:pt x="1043355" y="197294"/>
                  </a:lnTo>
                  <a:lnTo>
                    <a:pt x="1044079" y="197065"/>
                  </a:lnTo>
                  <a:lnTo>
                    <a:pt x="1044968" y="197053"/>
                  </a:lnTo>
                  <a:close/>
                </a:path>
                <a:path w="1251584" h="1102995">
                  <a:moveTo>
                    <a:pt x="1059167" y="420154"/>
                  </a:moveTo>
                  <a:lnTo>
                    <a:pt x="1058316" y="419519"/>
                  </a:lnTo>
                  <a:lnTo>
                    <a:pt x="1056601" y="418249"/>
                  </a:lnTo>
                  <a:lnTo>
                    <a:pt x="1056360" y="418731"/>
                  </a:lnTo>
                  <a:lnTo>
                    <a:pt x="1056081" y="419214"/>
                  </a:lnTo>
                  <a:lnTo>
                    <a:pt x="1055827" y="419709"/>
                  </a:lnTo>
                  <a:lnTo>
                    <a:pt x="1056805" y="420103"/>
                  </a:lnTo>
                  <a:lnTo>
                    <a:pt x="1058735" y="420878"/>
                  </a:lnTo>
                  <a:lnTo>
                    <a:pt x="1058887" y="420636"/>
                  </a:lnTo>
                  <a:lnTo>
                    <a:pt x="1059027" y="420395"/>
                  </a:lnTo>
                  <a:lnTo>
                    <a:pt x="1059167" y="420154"/>
                  </a:lnTo>
                  <a:close/>
                </a:path>
                <a:path w="1251584" h="1102995">
                  <a:moveTo>
                    <a:pt x="1080655" y="204063"/>
                  </a:moveTo>
                  <a:lnTo>
                    <a:pt x="1080376" y="203352"/>
                  </a:lnTo>
                  <a:lnTo>
                    <a:pt x="1080135" y="202628"/>
                  </a:lnTo>
                  <a:lnTo>
                    <a:pt x="1079588" y="201041"/>
                  </a:lnTo>
                  <a:lnTo>
                    <a:pt x="1078852" y="201701"/>
                  </a:lnTo>
                  <a:lnTo>
                    <a:pt x="1078077" y="202082"/>
                  </a:lnTo>
                  <a:lnTo>
                    <a:pt x="1078014" y="203225"/>
                  </a:lnTo>
                  <a:lnTo>
                    <a:pt x="1078318" y="204089"/>
                  </a:lnTo>
                  <a:lnTo>
                    <a:pt x="1078788" y="204622"/>
                  </a:lnTo>
                  <a:lnTo>
                    <a:pt x="1078953" y="204825"/>
                  </a:lnTo>
                  <a:lnTo>
                    <a:pt x="1079995" y="204266"/>
                  </a:lnTo>
                  <a:lnTo>
                    <a:pt x="1080655" y="204063"/>
                  </a:lnTo>
                  <a:close/>
                </a:path>
                <a:path w="1251584" h="1102995">
                  <a:moveTo>
                    <a:pt x="1085405" y="143852"/>
                  </a:moveTo>
                  <a:lnTo>
                    <a:pt x="1085113" y="143408"/>
                  </a:lnTo>
                  <a:lnTo>
                    <a:pt x="1084821" y="142976"/>
                  </a:lnTo>
                  <a:lnTo>
                    <a:pt x="1084427" y="142430"/>
                  </a:lnTo>
                  <a:lnTo>
                    <a:pt x="1083805" y="142773"/>
                  </a:lnTo>
                  <a:lnTo>
                    <a:pt x="1083322" y="143040"/>
                  </a:lnTo>
                  <a:lnTo>
                    <a:pt x="1082840" y="143306"/>
                  </a:lnTo>
                  <a:lnTo>
                    <a:pt x="1083246" y="143789"/>
                  </a:lnTo>
                  <a:lnTo>
                    <a:pt x="1083564" y="144437"/>
                  </a:lnTo>
                  <a:lnTo>
                    <a:pt x="1084376" y="144792"/>
                  </a:lnTo>
                  <a:lnTo>
                    <a:pt x="1084961" y="144145"/>
                  </a:lnTo>
                  <a:lnTo>
                    <a:pt x="1085405" y="143852"/>
                  </a:lnTo>
                  <a:close/>
                </a:path>
                <a:path w="1251584" h="1102995">
                  <a:moveTo>
                    <a:pt x="1099324" y="576186"/>
                  </a:moveTo>
                  <a:lnTo>
                    <a:pt x="1098550" y="575424"/>
                  </a:lnTo>
                  <a:lnTo>
                    <a:pt x="1098130" y="574776"/>
                  </a:lnTo>
                  <a:lnTo>
                    <a:pt x="1097534" y="574459"/>
                  </a:lnTo>
                  <a:lnTo>
                    <a:pt x="1097292" y="574319"/>
                  </a:lnTo>
                  <a:lnTo>
                    <a:pt x="1096657" y="574954"/>
                  </a:lnTo>
                  <a:lnTo>
                    <a:pt x="1096213" y="575233"/>
                  </a:lnTo>
                  <a:lnTo>
                    <a:pt x="1096632" y="575830"/>
                  </a:lnTo>
                  <a:lnTo>
                    <a:pt x="1097000" y="576541"/>
                  </a:lnTo>
                  <a:lnTo>
                    <a:pt x="1097534" y="577011"/>
                  </a:lnTo>
                  <a:lnTo>
                    <a:pt x="1097686" y="577138"/>
                  </a:lnTo>
                  <a:lnTo>
                    <a:pt x="1098423" y="576630"/>
                  </a:lnTo>
                  <a:lnTo>
                    <a:pt x="1099324" y="576186"/>
                  </a:lnTo>
                  <a:close/>
                </a:path>
                <a:path w="1251584" h="1102995">
                  <a:moveTo>
                    <a:pt x="1100099" y="381863"/>
                  </a:moveTo>
                  <a:lnTo>
                    <a:pt x="1098562" y="378802"/>
                  </a:lnTo>
                  <a:lnTo>
                    <a:pt x="1096314" y="382308"/>
                  </a:lnTo>
                  <a:lnTo>
                    <a:pt x="1098511" y="382282"/>
                  </a:lnTo>
                  <a:lnTo>
                    <a:pt x="1100099" y="381863"/>
                  </a:lnTo>
                  <a:close/>
                </a:path>
                <a:path w="1251584" h="1102995">
                  <a:moveTo>
                    <a:pt x="1138364" y="427570"/>
                  </a:moveTo>
                  <a:lnTo>
                    <a:pt x="1137793" y="426732"/>
                  </a:lnTo>
                  <a:lnTo>
                    <a:pt x="1137246" y="426021"/>
                  </a:lnTo>
                  <a:lnTo>
                    <a:pt x="1135989" y="426415"/>
                  </a:lnTo>
                  <a:lnTo>
                    <a:pt x="1135595" y="427456"/>
                  </a:lnTo>
                  <a:lnTo>
                    <a:pt x="1135811" y="428256"/>
                  </a:lnTo>
                  <a:lnTo>
                    <a:pt x="1135824" y="429755"/>
                  </a:lnTo>
                  <a:lnTo>
                    <a:pt x="1137107" y="428980"/>
                  </a:lnTo>
                  <a:lnTo>
                    <a:pt x="1138135" y="428663"/>
                  </a:lnTo>
                  <a:lnTo>
                    <a:pt x="1138250" y="428193"/>
                  </a:lnTo>
                  <a:lnTo>
                    <a:pt x="1138364" y="427570"/>
                  </a:lnTo>
                  <a:close/>
                </a:path>
                <a:path w="1251584" h="1102995">
                  <a:moveTo>
                    <a:pt x="1173835" y="312699"/>
                  </a:moveTo>
                  <a:lnTo>
                    <a:pt x="1172857" y="312432"/>
                  </a:lnTo>
                  <a:lnTo>
                    <a:pt x="1171879" y="312166"/>
                  </a:lnTo>
                  <a:lnTo>
                    <a:pt x="1170889" y="311886"/>
                  </a:lnTo>
                  <a:lnTo>
                    <a:pt x="1170571" y="312889"/>
                  </a:lnTo>
                  <a:lnTo>
                    <a:pt x="1170432" y="313385"/>
                  </a:lnTo>
                  <a:lnTo>
                    <a:pt x="1171498" y="313486"/>
                  </a:lnTo>
                  <a:lnTo>
                    <a:pt x="1172591" y="313613"/>
                  </a:lnTo>
                  <a:lnTo>
                    <a:pt x="1173670" y="313715"/>
                  </a:lnTo>
                  <a:lnTo>
                    <a:pt x="1173835" y="312699"/>
                  </a:lnTo>
                  <a:close/>
                </a:path>
                <a:path w="1251584" h="1102995">
                  <a:moveTo>
                    <a:pt x="1211910" y="916774"/>
                  </a:moveTo>
                  <a:lnTo>
                    <a:pt x="1211427" y="915352"/>
                  </a:lnTo>
                  <a:lnTo>
                    <a:pt x="1211046" y="914298"/>
                  </a:lnTo>
                  <a:lnTo>
                    <a:pt x="1210284" y="914908"/>
                  </a:lnTo>
                  <a:lnTo>
                    <a:pt x="1209509" y="915225"/>
                  </a:lnTo>
                  <a:lnTo>
                    <a:pt x="1209522" y="915555"/>
                  </a:lnTo>
                  <a:lnTo>
                    <a:pt x="1209509" y="916089"/>
                  </a:lnTo>
                  <a:lnTo>
                    <a:pt x="1209878" y="916863"/>
                  </a:lnTo>
                  <a:lnTo>
                    <a:pt x="1210665" y="917308"/>
                  </a:lnTo>
                  <a:lnTo>
                    <a:pt x="1211376" y="916914"/>
                  </a:lnTo>
                  <a:lnTo>
                    <a:pt x="1211910" y="916774"/>
                  </a:lnTo>
                  <a:close/>
                </a:path>
                <a:path w="1251584" h="1102995">
                  <a:moveTo>
                    <a:pt x="1251508" y="151193"/>
                  </a:moveTo>
                  <a:lnTo>
                    <a:pt x="1251191" y="150622"/>
                  </a:lnTo>
                  <a:lnTo>
                    <a:pt x="1251000" y="149847"/>
                  </a:lnTo>
                  <a:lnTo>
                    <a:pt x="1250632" y="149758"/>
                  </a:lnTo>
                  <a:lnTo>
                    <a:pt x="1250238" y="149644"/>
                  </a:lnTo>
                  <a:lnTo>
                    <a:pt x="1249260" y="150177"/>
                  </a:lnTo>
                  <a:lnTo>
                    <a:pt x="1249260" y="150368"/>
                  </a:lnTo>
                  <a:lnTo>
                    <a:pt x="1249337" y="151041"/>
                  </a:lnTo>
                  <a:lnTo>
                    <a:pt x="1249680" y="151650"/>
                  </a:lnTo>
                  <a:lnTo>
                    <a:pt x="1249959" y="152323"/>
                  </a:lnTo>
                  <a:lnTo>
                    <a:pt x="1250403" y="151980"/>
                  </a:lnTo>
                  <a:lnTo>
                    <a:pt x="1250861" y="151638"/>
                  </a:lnTo>
                  <a:lnTo>
                    <a:pt x="1251508" y="1511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74">
              <a:extLst>
                <a:ext uri="{FF2B5EF4-FFF2-40B4-BE49-F238E27FC236}">
                  <a16:creationId xmlns:a16="http://schemas.microsoft.com/office/drawing/2014/main" id="{5A311D3B-3A61-9EAA-B5C5-0FF7409EDCF0}"/>
                </a:ext>
              </a:extLst>
            </p:cNvPr>
            <p:cNvSpPr/>
            <p:nvPr/>
          </p:nvSpPr>
          <p:spPr>
            <a:xfrm>
              <a:off x="2941120" y="3637678"/>
              <a:ext cx="777493" cy="627872"/>
            </a:xfrm>
            <a:custGeom>
              <a:avLst/>
              <a:gdLst/>
              <a:ahLst/>
              <a:cxnLst/>
              <a:rect l="l" t="t" r="r" b="b"/>
              <a:pathLst>
                <a:path w="999490" h="918209">
                  <a:moveTo>
                    <a:pt x="5562" y="460349"/>
                  </a:moveTo>
                  <a:lnTo>
                    <a:pt x="4203" y="459486"/>
                  </a:lnTo>
                  <a:lnTo>
                    <a:pt x="3225" y="457492"/>
                  </a:lnTo>
                  <a:lnTo>
                    <a:pt x="0" y="459473"/>
                  </a:lnTo>
                  <a:lnTo>
                    <a:pt x="2120" y="460489"/>
                  </a:lnTo>
                  <a:lnTo>
                    <a:pt x="4902" y="461810"/>
                  </a:lnTo>
                  <a:lnTo>
                    <a:pt x="5130" y="461327"/>
                  </a:lnTo>
                  <a:lnTo>
                    <a:pt x="5346" y="460832"/>
                  </a:lnTo>
                  <a:lnTo>
                    <a:pt x="5562" y="460349"/>
                  </a:lnTo>
                  <a:close/>
                </a:path>
                <a:path w="999490" h="918209">
                  <a:moveTo>
                    <a:pt x="12369" y="415658"/>
                  </a:moveTo>
                  <a:lnTo>
                    <a:pt x="11531" y="415112"/>
                  </a:lnTo>
                  <a:lnTo>
                    <a:pt x="10693" y="414197"/>
                  </a:lnTo>
                  <a:lnTo>
                    <a:pt x="10198" y="415544"/>
                  </a:lnTo>
                  <a:lnTo>
                    <a:pt x="9702" y="416318"/>
                  </a:lnTo>
                  <a:lnTo>
                    <a:pt x="9740" y="417499"/>
                  </a:lnTo>
                  <a:lnTo>
                    <a:pt x="10655" y="417868"/>
                  </a:lnTo>
                  <a:lnTo>
                    <a:pt x="11163" y="418236"/>
                  </a:lnTo>
                  <a:lnTo>
                    <a:pt x="11582" y="417525"/>
                  </a:lnTo>
                  <a:lnTo>
                    <a:pt x="12192" y="416801"/>
                  </a:lnTo>
                  <a:lnTo>
                    <a:pt x="12319" y="416039"/>
                  </a:lnTo>
                  <a:lnTo>
                    <a:pt x="12369" y="415658"/>
                  </a:lnTo>
                  <a:close/>
                </a:path>
                <a:path w="999490" h="918209">
                  <a:moveTo>
                    <a:pt x="18046" y="445249"/>
                  </a:moveTo>
                  <a:lnTo>
                    <a:pt x="17284" y="443001"/>
                  </a:lnTo>
                  <a:lnTo>
                    <a:pt x="15900" y="442899"/>
                  </a:lnTo>
                  <a:lnTo>
                    <a:pt x="14224" y="443725"/>
                  </a:lnTo>
                  <a:lnTo>
                    <a:pt x="14147" y="445681"/>
                  </a:lnTo>
                  <a:lnTo>
                    <a:pt x="14859" y="446938"/>
                  </a:lnTo>
                  <a:lnTo>
                    <a:pt x="17030" y="446532"/>
                  </a:lnTo>
                  <a:lnTo>
                    <a:pt x="17437" y="446455"/>
                  </a:lnTo>
                  <a:lnTo>
                    <a:pt x="18046" y="445249"/>
                  </a:lnTo>
                  <a:close/>
                </a:path>
                <a:path w="999490" h="918209">
                  <a:moveTo>
                    <a:pt x="33464" y="346036"/>
                  </a:moveTo>
                  <a:lnTo>
                    <a:pt x="33248" y="343839"/>
                  </a:lnTo>
                  <a:lnTo>
                    <a:pt x="29730" y="343750"/>
                  </a:lnTo>
                  <a:lnTo>
                    <a:pt x="30327" y="346875"/>
                  </a:lnTo>
                  <a:lnTo>
                    <a:pt x="31559" y="346176"/>
                  </a:lnTo>
                  <a:lnTo>
                    <a:pt x="33464" y="346036"/>
                  </a:lnTo>
                  <a:close/>
                </a:path>
                <a:path w="999490" h="918209">
                  <a:moveTo>
                    <a:pt x="39433" y="560933"/>
                  </a:moveTo>
                  <a:lnTo>
                    <a:pt x="39103" y="560539"/>
                  </a:lnTo>
                  <a:lnTo>
                    <a:pt x="38455" y="559714"/>
                  </a:lnTo>
                  <a:lnTo>
                    <a:pt x="36766" y="559638"/>
                  </a:lnTo>
                  <a:lnTo>
                    <a:pt x="35839" y="560324"/>
                  </a:lnTo>
                  <a:lnTo>
                    <a:pt x="36449" y="563295"/>
                  </a:lnTo>
                  <a:lnTo>
                    <a:pt x="37719" y="562292"/>
                  </a:lnTo>
                  <a:lnTo>
                    <a:pt x="39433" y="560933"/>
                  </a:lnTo>
                  <a:close/>
                </a:path>
                <a:path w="999490" h="918209">
                  <a:moveTo>
                    <a:pt x="44754" y="581177"/>
                  </a:moveTo>
                  <a:lnTo>
                    <a:pt x="42481" y="579615"/>
                  </a:lnTo>
                  <a:lnTo>
                    <a:pt x="41287" y="580136"/>
                  </a:lnTo>
                  <a:lnTo>
                    <a:pt x="40436" y="582777"/>
                  </a:lnTo>
                  <a:lnTo>
                    <a:pt x="44754" y="581177"/>
                  </a:lnTo>
                  <a:close/>
                </a:path>
                <a:path w="999490" h="918209">
                  <a:moveTo>
                    <a:pt x="69811" y="414731"/>
                  </a:moveTo>
                  <a:lnTo>
                    <a:pt x="68186" y="414401"/>
                  </a:lnTo>
                  <a:lnTo>
                    <a:pt x="67170" y="413905"/>
                  </a:lnTo>
                  <a:lnTo>
                    <a:pt x="65824" y="414324"/>
                  </a:lnTo>
                  <a:lnTo>
                    <a:pt x="65544" y="415455"/>
                  </a:lnTo>
                  <a:lnTo>
                    <a:pt x="65151" y="416179"/>
                  </a:lnTo>
                  <a:lnTo>
                    <a:pt x="66065" y="416471"/>
                  </a:lnTo>
                  <a:lnTo>
                    <a:pt x="66992" y="417004"/>
                  </a:lnTo>
                  <a:lnTo>
                    <a:pt x="67868" y="416928"/>
                  </a:lnTo>
                  <a:lnTo>
                    <a:pt x="68389" y="416890"/>
                  </a:lnTo>
                  <a:lnTo>
                    <a:pt x="68846" y="415874"/>
                  </a:lnTo>
                  <a:lnTo>
                    <a:pt x="69811" y="414731"/>
                  </a:lnTo>
                  <a:close/>
                </a:path>
                <a:path w="999490" h="918209">
                  <a:moveTo>
                    <a:pt x="88176" y="582447"/>
                  </a:moveTo>
                  <a:lnTo>
                    <a:pt x="87884" y="581863"/>
                  </a:lnTo>
                  <a:lnTo>
                    <a:pt x="87604" y="581240"/>
                  </a:lnTo>
                  <a:lnTo>
                    <a:pt x="86525" y="580999"/>
                  </a:lnTo>
                  <a:lnTo>
                    <a:pt x="85788" y="580580"/>
                  </a:lnTo>
                  <a:lnTo>
                    <a:pt x="85458" y="581494"/>
                  </a:lnTo>
                  <a:lnTo>
                    <a:pt x="84810" y="582422"/>
                  </a:lnTo>
                  <a:lnTo>
                    <a:pt x="84912" y="583272"/>
                  </a:lnTo>
                  <a:lnTo>
                    <a:pt x="84963" y="583742"/>
                  </a:lnTo>
                  <a:lnTo>
                    <a:pt x="86233" y="584098"/>
                  </a:lnTo>
                  <a:lnTo>
                    <a:pt x="87414" y="584771"/>
                  </a:lnTo>
                  <a:lnTo>
                    <a:pt x="87668" y="583425"/>
                  </a:lnTo>
                  <a:lnTo>
                    <a:pt x="88176" y="582447"/>
                  </a:lnTo>
                  <a:close/>
                </a:path>
                <a:path w="999490" h="918209">
                  <a:moveTo>
                    <a:pt x="155816" y="886421"/>
                  </a:moveTo>
                  <a:lnTo>
                    <a:pt x="153949" y="887806"/>
                  </a:lnTo>
                  <a:lnTo>
                    <a:pt x="153162" y="889190"/>
                  </a:lnTo>
                  <a:lnTo>
                    <a:pt x="155765" y="891590"/>
                  </a:lnTo>
                  <a:lnTo>
                    <a:pt x="155778" y="889139"/>
                  </a:lnTo>
                  <a:lnTo>
                    <a:pt x="155803" y="887780"/>
                  </a:lnTo>
                  <a:lnTo>
                    <a:pt x="155816" y="886421"/>
                  </a:lnTo>
                  <a:close/>
                </a:path>
                <a:path w="999490" h="918209">
                  <a:moveTo>
                    <a:pt x="196176" y="302983"/>
                  </a:moveTo>
                  <a:lnTo>
                    <a:pt x="193890" y="299250"/>
                  </a:lnTo>
                  <a:lnTo>
                    <a:pt x="191084" y="303263"/>
                  </a:lnTo>
                  <a:lnTo>
                    <a:pt x="196176" y="302983"/>
                  </a:lnTo>
                  <a:close/>
                </a:path>
                <a:path w="999490" h="918209">
                  <a:moveTo>
                    <a:pt x="196443" y="528764"/>
                  </a:moveTo>
                  <a:lnTo>
                    <a:pt x="194525" y="527494"/>
                  </a:lnTo>
                  <a:lnTo>
                    <a:pt x="193421" y="528358"/>
                  </a:lnTo>
                  <a:lnTo>
                    <a:pt x="192163" y="529120"/>
                  </a:lnTo>
                  <a:lnTo>
                    <a:pt x="193382" y="530809"/>
                  </a:lnTo>
                  <a:lnTo>
                    <a:pt x="193611" y="531088"/>
                  </a:lnTo>
                  <a:lnTo>
                    <a:pt x="194576" y="531279"/>
                  </a:lnTo>
                  <a:lnTo>
                    <a:pt x="195973" y="529971"/>
                  </a:lnTo>
                  <a:lnTo>
                    <a:pt x="196443" y="528764"/>
                  </a:lnTo>
                  <a:close/>
                </a:path>
                <a:path w="999490" h="918209">
                  <a:moveTo>
                    <a:pt x="202438" y="657796"/>
                  </a:moveTo>
                  <a:lnTo>
                    <a:pt x="202412" y="656590"/>
                  </a:lnTo>
                  <a:lnTo>
                    <a:pt x="202399" y="655345"/>
                  </a:lnTo>
                  <a:lnTo>
                    <a:pt x="202361" y="654126"/>
                  </a:lnTo>
                  <a:lnTo>
                    <a:pt x="201510" y="654177"/>
                  </a:lnTo>
                  <a:lnTo>
                    <a:pt x="200672" y="654240"/>
                  </a:lnTo>
                  <a:lnTo>
                    <a:pt x="199834" y="654316"/>
                  </a:lnTo>
                  <a:lnTo>
                    <a:pt x="200177" y="656742"/>
                  </a:lnTo>
                  <a:lnTo>
                    <a:pt x="200367" y="657961"/>
                  </a:lnTo>
                  <a:lnTo>
                    <a:pt x="201053" y="657910"/>
                  </a:lnTo>
                  <a:lnTo>
                    <a:pt x="201752" y="657860"/>
                  </a:lnTo>
                  <a:lnTo>
                    <a:pt x="202438" y="657796"/>
                  </a:lnTo>
                  <a:close/>
                </a:path>
                <a:path w="999490" h="918209">
                  <a:moveTo>
                    <a:pt x="209384" y="107086"/>
                  </a:moveTo>
                  <a:lnTo>
                    <a:pt x="208051" y="106984"/>
                  </a:lnTo>
                  <a:lnTo>
                    <a:pt x="207225" y="106895"/>
                  </a:lnTo>
                  <a:lnTo>
                    <a:pt x="205511" y="106756"/>
                  </a:lnTo>
                  <a:lnTo>
                    <a:pt x="206362" y="109004"/>
                  </a:lnTo>
                  <a:lnTo>
                    <a:pt x="206870" y="110426"/>
                  </a:lnTo>
                  <a:lnTo>
                    <a:pt x="207683" y="112585"/>
                  </a:lnTo>
                  <a:lnTo>
                    <a:pt x="208381" y="110388"/>
                  </a:lnTo>
                  <a:lnTo>
                    <a:pt x="209384" y="107086"/>
                  </a:lnTo>
                  <a:close/>
                </a:path>
                <a:path w="999490" h="918209">
                  <a:moveTo>
                    <a:pt x="211035" y="287502"/>
                  </a:moveTo>
                  <a:lnTo>
                    <a:pt x="210997" y="286283"/>
                  </a:lnTo>
                  <a:lnTo>
                    <a:pt x="210985" y="285051"/>
                  </a:lnTo>
                  <a:lnTo>
                    <a:pt x="210947" y="283832"/>
                  </a:lnTo>
                  <a:lnTo>
                    <a:pt x="210413" y="283845"/>
                  </a:lnTo>
                  <a:lnTo>
                    <a:pt x="209372" y="283908"/>
                  </a:lnTo>
                  <a:lnTo>
                    <a:pt x="209270" y="284607"/>
                  </a:lnTo>
                  <a:lnTo>
                    <a:pt x="209042" y="285318"/>
                  </a:lnTo>
                  <a:lnTo>
                    <a:pt x="209194" y="286575"/>
                  </a:lnTo>
                  <a:lnTo>
                    <a:pt x="209613" y="287108"/>
                  </a:lnTo>
                  <a:lnTo>
                    <a:pt x="209880" y="287680"/>
                  </a:lnTo>
                  <a:lnTo>
                    <a:pt x="210273" y="287629"/>
                  </a:lnTo>
                  <a:lnTo>
                    <a:pt x="210654" y="287553"/>
                  </a:lnTo>
                  <a:lnTo>
                    <a:pt x="211035" y="287502"/>
                  </a:lnTo>
                  <a:close/>
                </a:path>
                <a:path w="999490" h="918209">
                  <a:moveTo>
                    <a:pt x="222948" y="183184"/>
                  </a:moveTo>
                  <a:lnTo>
                    <a:pt x="221818" y="180340"/>
                  </a:lnTo>
                  <a:lnTo>
                    <a:pt x="219964" y="182486"/>
                  </a:lnTo>
                  <a:lnTo>
                    <a:pt x="218744" y="184111"/>
                  </a:lnTo>
                  <a:lnTo>
                    <a:pt x="220332" y="186486"/>
                  </a:lnTo>
                  <a:lnTo>
                    <a:pt x="221208" y="184746"/>
                  </a:lnTo>
                  <a:lnTo>
                    <a:pt x="222948" y="183184"/>
                  </a:lnTo>
                  <a:close/>
                </a:path>
                <a:path w="999490" h="918209">
                  <a:moveTo>
                    <a:pt x="235051" y="917752"/>
                  </a:moveTo>
                  <a:lnTo>
                    <a:pt x="234873" y="916393"/>
                  </a:lnTo>
                  <a:lnTo>
                    <a:pt x="234772" y="915708"/>
                  </a:lnTo>
                  <a:lnTo>
                    <a:pt x="233426" y="915974"/>
                  </a:lnTo>
                  <a:lnTo>
                    <a:pt x="232067" y="916203"/>
                  </a:lnTo>
                  <a:lnTo>
                    <a:pt x="230720" y="916482"/>
                  </a:lnTo>
                  <a:lnTo>
                    <a:pt x="230759" y="916978"/>
                  </a:lnTo>
                  <a:lnTo>
                    <a:pt x="230809" y="917498"/>
                  </a:lnTo>
                  <a:lnTo>
                    <a:pt x="230860" y="917994"/>
                  </a:lnTo>
                  <a:lnTo>
                    <a:pt x="233654" y="917829"/>
                  </a:lnTo>
                  <a:lnTo>
                    <a:pt x="235051" y="917752"/>
                  </a:lnTo>
                  <a:close/>
                </a:path>
                <a:path w="999490" h="918209">
                  <a:moveTo>
                    <a:pt x="237236" y="103352"/>
                  </a:moveTo>
                  <a:lnTo>
                    <a:pt x="235407" y="103225"/>
                  </a:lnTo>
                  <a:lnTo>
                    <a:pt x="234238" y="102781"/>
                  </a:lnTo>
                  <a:lnTo>
                    <a:pt x="233578" y="103187"/>
                  </a:lnTo>
                  <a:lnTo>
                    <a:pt x="232918" y="103619"/>
                  </a:lnTo>
                  <a:lnTo>
                    <a:pt x="232778" y="104863"/>
                  </a:lnTo>
                  <a:lnTo>
                    <a:pt x="232410" y="105765"/>
                  </a:lnTo>
                  <a:lnTo>
                    <a:pt x="233235" y="105930"/>
                  </a:lnTo>
                  <a:lnTo>
                    <a:pt x="234226" y="106464"/>
                  </a:lnTo>
                  <a:lnTo>
                    <a:pt x="235610" y="105816"/>
                  </a:lnTo>
                  <a:lnTo>
                    <a:pt x="236093" y="104787"/>
                  </a:lnTo>
                  <a:lnTo>
                    <a:pt x="237236" y="103352"/>
                  </a:lnTo>
                  <a:close/>
                </a:path>
                <a:path w="999490" h="918209">
                  <a:moveTo>
                    <a:pt x="246773" y="745032"/>
                  </a:moveTo>
                  <a:lnTo>
                    <a:pt x="245389" y="744804"/>
                  </a:lnTo>
                  <a:lnTo>
                    <a:pt x="245059" y="745858"/>
                  </a:lnTo>
                  <a:lnTo>
                    <a:pt x="244894" y="746874"/>
                  </a:lnTo>
                  <a:lnTo>
                    <a:pt x="244652" y="747890"/>
                  </a:lnTo>
                  <a:lnTo>
                    <a:pt x="245262" y="748004"/>
                  </a:lnTo>
                  <a:lnTo>
                    <a:pt x="245846" y="748106"/>
                  </a:lnTo>
                  <a:lnTo>
                    <a:pt x="246456" y="748220"/>
                  </a:lnTo>
                  <a:lnTo>
                    <a:pt x="246583" y="747166"/>
                  </a:lnTo>
                  <a:lnTo>
                    <a:pt x="246735" y="746137"/>
                  </a:lnTo>
                  <a:lnTo>
                    <a:pt x="246773" y="745032"/>
                  </a:lnTo>
                  <a:close/>
                </a:path>
                <a:path w="999490" h="918209">
                  <a:moveTo>
                    <a:pt x="310235" y="666483"/>
                  </a:moveTo>
                  <a:lnTo>
                    <a:pt x="307936" y="665695"/>
                  </a:lnTo>
                  <a:lnTo>
                    <a:pt x="304266" y="664464"/>
                  </a:lnTo>
                  <a:lnTo>
                    <a:pt x="303669" y="668921"/>
                  </a:lnTo>
                  <a:lnTo>
                    <a:pt x="310235" y="666483"/>
                  </a:lnTo>
                  <a:close/>
                </a:path>
                <a:path w="999490" h="918209">
                  <a:moveTo>
                    <a:pt x="311505" y="199313"/>
                  </a:moveTo>
                  <a:lnTo>
                    <a:pt x="311340" y="195821"/>
                  </a:lnTo>
                  <a:lnTo>
                    <a:pt x="308356" y="195681"/>
                  </a:lnTo>
                  <a:lnTo>
                    <a:pt x="309549" y="197040"/>
                  </a:lnTo>
                  <a:lnTo>
                    <a:pt x="311505" y="199313"/>
                  </a:lnTo>
                  <a:close/>
                </a:path>
                <a:path w="999490" h="918209">
                  <a:moveTo>
                    <a:pt x="313639" y="863917"/>
                  </a:moveTo>
                  <a:lnTo>
                    <a:pt x="313524" y="863409"/>
                  </a:lnTo>
                  <a:lnTo>
                    <a:pt x="313156" y="861504"/>
                  </a:lnTo>
                  <a:lnTo>
                    <a:pt x="311772" y="860971"/>
                  </a:lnTo>
                  <a:lnTo>
                    <a:pt x="308343" y="861910"/>
                  </a:lnTo>
                  <a:lnTo>
                    <a:pt x="312115" y="865327"/>
                  </a:lnTo>
                  <a:lnTo>
                    <a:pt x="312623" y="864679"/>
                  </a:lnTo>
                  <a:lnTo>
                    <a:pt x="313639" y="863917"/>
                  </a:lnTo>
                  <a:close/>
                </a:path>
                <a:path w="999490" h="918209">
                  <a:moveTo>
                    <a:pt x="318477" y="721575"/>
                  </a:moveTo>
                  <a:lnTo>
                    <a:pt x="315874" y="720166"/>
                  </a:lnTo>
                  <a:lnTo>
                    <a:pt x="314566" y="719442"/>
                  </a:lnTo>
                  <a:lnTo>
                    <a:pt x="314744" y="722261"/>
                  </a:lnTo>
                  <a:lnTo>
                    <a:pt x="315836" y="723353"/>
                  </a:lnTo>
                  <a:lnTo>
                    <a:pt x="318477" y="721575"/>
                  </a:lnTo>
                  <a:close/>
                </a:path>
                <a:path w="999490" h="918209">
                  <a:moveTo>
                    <a:pt x="340448" y="771334"/>
                  </a:moveTo>
                  <a:lnTo>
                    <a:pt x="337604" y="770585"/>
                  </a:lnTo>
                  <a:lnTo>
                    <a:pt x="336270" y="771588"/>
                  </a:lnTo>
                  <a:lnTo>
                    <a:pt x="335229" y="773950"/>
                  </a:lnTo>
                  <a:lnTo>
                    <a:pt x="338048" y="775220"/>
                  </a:lnTo>
                  <a:lnTo>
                    <a:pt x="339102" y="773645"/>
                  </a:lnTo>
                  <a:lnTo>
                    <a:pt x="340448" y="771334"/>
                  </a:lnTo>
                  <a:close/>
                </a:path>
                <a:path w="999490" h="918209">
                  <a:moveTo>
                    <a:pt x="347141" y="82257"/>
                  </a:moveTo>
                  <a:lnTo>
                    <a:pt x="343255" y="80873"/>
                  </a:lnTo>
                  <a:lnTo>
                    <a:pt x="340728" y="82651"/>
                  </a:lnTo>
                  <a:lnTo>
                    <a:pt x="338556" y="85191"/>
                  </a:lnTo>
                  <a:lnTo>
                    <a:pt x="339217" y="86334"/>
                  </a:lnTo>
                  <a:lnTo>
                    <a:pt x="341858" y="84988"/>
                  </a:lnTo>
                  <a:lnTo>
                    <a:pt x="344487" y="83604"/>
                  </a:lnTo>
                  <a:lnTo>
                    <a:pt x="347141" y="82257"/>
                  </a:lnTo>
                  <a:close/>
                </a:path>
                <a:path w="999490" h="918209">
                  <a:moveTo>
                    <a:pt x="355282" y="636371"/>
                  </a:moveTo>
                  <a:lnTo>
                    <a:pt x="354444" y="635139"/>
                  </a:lnTo>
                  <a:lnTo>
                    <a:pt x="352933" y="633069"/>
                  </a:lnTo>
                  <a:lnTo>
                    <a:pt x="352513" y="635063"/>
                  </a:lnTo>
                  <a:lnTo>
                    <a:pt x="352234" y="636295"/>
                  </a:lnTo>
                  <a:lnTo>
                    <a:pt x="351980" y="637552"/>
                  </a:lnTo>
                  <a:lnTo>
                    <a:pt x="352513" y="637565"/>
                  </a:lnTo>
                  <a:lnTo>
                    <a:pt x="353187" y="637768"/>
                  </a:lnTo>
                  <a:lnTo>
                    <a:pt x="355282" y="636371"/>
                  </a:lnTo>
                  <a:close/>
                </a:path>
                <a:path w="999490" h="918209">
                  <a:moveTo>
                    <a:pt x="360502" y="547484"/>
                  </a:moveTo>
                  <a:lnTo>
                    <a:pt x="359689" y="546519"/>
                  </a:lnTo>
                  <a:lnTo>
                    <a:pt x="357860" y="546557"/>
                  </a:lnTo>
                  <a:lnTo>
                    <a:pt x="357568" y="546582"/>
                  </a:lnTo>
                  <a:lnTo>
                    <a:pt x="356958" y="547408"/>
                  </a:lnTo>
                  <a:lnTo>
                    <a:pt x="357314" y="549567"/>
                  </a:lnTo>
                  <a:lnTo>
                    <a:pt x="358292" y="550329"/>
                  </a:lnTo>
                  <a:lnTo>
                    <a:pt x="360133" y="549363"/>
                  </a:lnTo>
                  <a:lnTo>
                    <a:pt x="360502" y="547484"/>
                  </a:lnTo>
                  <a:close/>
                </a:path>
                <a:path w="999490" h="918209">
                  <a:moveTo>
                    <a:pt x="365366" y="606412"/>
                  </a:moveTo>
                  <a:lnTo>
                    <a:pt x="362432" y="604151"/>
                  </a:lnTo>
                  <a:lnTo>
                    <a:pt x="360057" y="608571"/>
                  </a:lnTo>
                  <a:lnTo>
                    <a:pt x="362597" y="609485"/>
                  </a:lnTo>
                  <a:lnTo>
                    <a:pt x="364007" y="608114"/>
                  </a:lnTo>
                  <a:lnTo>
                    <a:pt x="365366" y="606412"/>
                  </a:lnTo>
                  <a:close/>
                </a:path>
                <a:path w="999490" h="918209">
                  <a:moveTo>
                    <a:pt x="373468" y="199720"/>
                  </a:moveTo>
                  <a:lnTo>
                    <a:pt x="373341" y="199339"/>
                  </a:lnTo>
                  <a:lnTo>
                    <a:pt x="373087" y="198539"/>
                  </a:lnTo>
                  <a:lnTo>
                    <a:pt x="371944" y="198856"/>
                  </a:lnTo>
                  <a:lnTo>
                    <a:pt x="370789" y="199072"/>
                  </a:lnTo>
                  <a:lnTo>
                    <a:pt x="369493" y="199555"/>
                  </a:lnTo>
                  <a:lnTo>
                    <a:pt x="369582" y="200355"/>
                  </a:lnTo>
                  <a:lnTo>
                    <a:pt x="369506" y="201180"/>
                  </a:lnTo>
                  <a:lnTo>
                    <a:pt x="371043" y="200609"/>
                  </a:lnTo>
                  <a:lnTo>
                    <a:pt x="373468" y="199720"/>
                  </a:lnTo>
                  <a:close/>
                </a:path>
                <a:path w="999490" h="918209">
                  <a:moveTo>
                    <a:pt x="377913" y="358990"/>
                  </a:moveTo>
                  <a:lnTo>
                    <a:pt x="375640" y="352869"/>
                  </a:lnTo>
                  <a:lnTo>
                    <a:pt x="373735" y="357479"/>
                  </a:lnTo>
                  <a:lnTo>
                    <a:pt x="374180" y="358495"/>
                  </a:lnTo>
                  <a:lnTo>
                    <a:pt x="377913" y="358990"/>
                  </a:lnTo>
                  <a:close/>
                </a:path>
                <a:path w="999490" h="918209">
                  <a:moveTo>
                    <a:pt x="382790" y="884262"/>
                  </a:moveTo>
                  <a:lnTo>
                    <a:pt x="381508" y="883691"/>
                  </a:lnTo>
                  <a:lnTo>
                    <a:pt x="378510" y="883246"/>
                  </a:lnTo>
                  <a:lnTo>
                    <a:pt x="382422" y="887691"/>
                  </a:lnTo>
                  <a:lnTo>
                    <a:pt x="382790" y="884262"/>
                  </a:lnTo>
                  <a:close/>
                </a:path>
                <a:path w="999490" h="918209">
                  <a:moveTo>
                    <a:pt x="406933" y="465010"/>
                  </a:moveTo>
                  <a:lnTo>
                    <a:pt x="405015" y="464400"/>
                  </a:lnTo>
                  <a:lnTo>
                    <a:pt x="403707" y="463981"/>
                  </a:lnTo>
                  <a:lnTo>
                    <a:pt x="402399" y="463562"/>
                  </a:lnTo>
                  <a:lnTo>
                    <a:pt x="404329" y="466305"/>
                  </a:lnTo>
                  <a:lnTo>
                    <a:pt x="406933" y="465010"/>
                  </a:lnTo>
                  <a:close/>
                </a:path>
                <a:path w="999490" h="918209">
                  <a:moveTo>
                    <a:pt x="424383" y="287096"/>
                  </a:moveTo>
                  <a:lnTo>
                    <a:pt x="420141" y="285686"/>
                  </a:lnTo>
                  <a:lnTo>
                    <a:pt x="419163" y="292290"/>
                  </a:lnTo>
                  <a:lnTo>
                    <a:pt x="420458" y="292519"/>
                  </a:lnTo>
                  <a:lnTo>
                    <a:pt x="424383" y="287096"/>
                  </a:lnTo>
                  <a:close/>
                </a:path>
                <a:path w="999490" h="918209">
                  <a:moveTo>
                    <a:pt x="451421" y="400964"/>
                  </a:moveTo>
                  <a:lnTo>
                    <a:pt x="448652" y="399681"/>
                  </a:lnTo>
                  <a:lnTo>
                    <a:pt x="447459" y="399834"/>
                  </a:lnTo>
                  <a:lnTo>
                    <a:pt x="446938" y="401612"/>
                  </a:lnTo>
                  <a:lnTo>
                    <a:pt x="446849" y="401904"/>
                  </a:lnTo>
                  <a:lnTo>
                    <a:pt x="447535" y="402780"/>
                  </a:lnTo>
                  <a:lnTo>
                    <a:pt x="448614" y="402348"/>
                  </a:lnTo>
                  <a:lnTo>
                    <a:pt x="449554" y="401853"/>
                  </a:lnTo>
                  <a:lnTo>
                    <a:pt x="451421" y="400964"/>
                  </a:lnTo>
                  <a:close/>
                </a:path>
                <a:path w="999490" h="918209">
                  <a:moveTo>
                    <a:pt x="459079" y="227838"/>
                  </a:moveTo>
                  <a:lnTo>
                    <a:pt x="455231" y="224929"/>
                  </a:lnTo>
                  <a:lnTo>
                    <a:pt x="454444" y="224904"/>
                  </a:lnTo>
                  <a:lnTo>
                    <a:pt x="451281" y="227571"/>
                  </a:lnTo>
                  <a:lnTo>
                    <a:pt x="459079" y="227838"/>
                  </a:lnTo>
                  <a:close/>
                </a:path>
                <a:path w="999490" h="918209">
                  <a:moveTo>
                    <a:pt x="495312" y="129387"/>
                  </a:moveTo>
                  <a:lnTo>
                    <a:pt x="491477" y="126669"/>
                  </a:lnTo>
                  <a:lnTo>
                    <a:pt x="491832" y="128955"/>
                  </a:lnTo>
                  <a:lnTo>
                    <a:pt x="493077" y="129895"/>
                  </a:lnTo>
                  <a:lnTo>
                    <a:pt x="495312" y="129387"/>
                  </a:lnTo>
                  <a:close/>
                </a:path>
                <a:path w="999490" h="918209">
                  <a:moveTo>
                    <a:pt x="500507" y="211378"/>
                  </a:moveTo>
                  <a:lnTo>
                    <a:pt x="497090" y="216725"/>
                  </a:lnTo>
                  <a:lnTo>
                    <a:pt x="497078" y="217830"/>
                  </a:lnTo>
                  <a:lnTo>
                    <a:pt x="499948" y="219735"/>
                  </a:lnTo>
                  <a:lnTo>
                    <a:pt x="500507" y="211378"/>
                  </a:lnTo>
                  <a:close/>
                </a:path>
                <a:path w="999490" h="918209">
                  <a:moveTo>
                    <a:pt x="500507" y="118198"/>
                  </a:moveTo>
                  <a:lnTo>
                    <a:pt x="499630" y="117132"/>
                  </a:lnTo>
                  <a:lnTo>
                    <a:pt x="497090" y="114046"/>
                  </a:lnTo>
                  <a:lnTo>
                    <a:pt x="496328" y="115735"/>
                  </a:lnTo>
                  <a:lnTo>
                    <a:pt x="495554" y="117487"/>
                  </a:lnTo>
                  <a:lnTo>
                    <a:pt x="496951" y="118033"/>
                  </a:lnTo>
                  <a:lnTo>
                    <a:pt x="498322" y="118605"/>
                  </a:lnTo>
                  <a:lnTo>
                    <a:pt x="499872" y="119138"/>
                  </a:lnTo>
                  <a:lnTo>
                    <a:pt x="500164" y="118618"/>
                  </a:lnTo>
                  <a:lnTo>
                    <a:pt x="500507" y="118198"/>
                  </a:lnTo>
                  <a:close/>
                </a:path>
                <a:path w="999490" h="918209">
                  <a:moveTo>
                    <a:pt x="507009" y="90220"/>
                  </a:moveTo>
                  <a:lnTo>
                    <a:pt x="506488" y="89992"/>
                  </a:lnTo>
                  <a:lnTo>
                    <a:pt x="505968" y="89776"/>
                  </a:lnTo>
                  <a:lnTo>
                    <a:pt x="505447" y="89560"/>
                  </a:lnTo>
                  <a:lnTo>
                    <a:pt x="505002" y="90741"/>
                  </a:lnTo>
                  <a:lnTo>
                    <a:pt x="504520" y="91935"/>
                  </a:lnTo>
                  <a:lnTo>
                    <a:pt x="504088" y="93230"/>
                  </a:lnTo>
                  <a:lnTo>
                    <a:pt x="504571" y="93484"/>
                  </a:lnTo>
                  <a:lnTo>
                    <a:pt x="505091" y="93865"/>
                  </a:lnTo>
                  <a:lnTo>
                    <a:pt x="505739" y="92633"/>
                  </a:lnTo>
                  <a:lnTo>
                    <a:pt x="506374" y="91414"/>
                  </a:lnTo>
                  <a:lnTo>
                    <a:pt x="507009" y="90220"/>
                  </a:lnTo>
                  <a:close/>
                </a:path>
                <a:path w="999490" h="918209">
                  <a:moveTo>
                    <a:pt x="511581" y="15798"/>
                  </a:moveTo>
                  <a:lnTo>
                    <a:pt x="508622" y="12915"/>
                  </a:lnTo>
                  <a:lnTo>
                    <a:pt x="509409" y="15062"/>
                  </a:lnTo>
                  <a:lnTo>
                    <a:pt x="510209" y="17195"/>
                  </a:lnTo>
                  <a:lnTo>
                    <a:pt x="511454" y="20535"/>
                  </a:lnTo>
                  <a:lnTo>
                    <a:pt x="511581" y="15798"/>
                  </a:lnTo>
                  <a:close/>
                </a:path>
                <a:path w="999490" h="918209">
                  <a:moveTo>
                    <a:pt x="516953" y="449872"/>
                  </a:moveTo>
                  <a:lnTo>
                    <a:pt x="514362" y="448729"/>
                  </a:lnTo>
                  <a:lnTo>
                    <a:pt x="514743" y="450342"/>
                  </a:lnTo>
                  <a:lnTo>
                    <a:pt x="515493" y="453555"/>
                  </a:lnTo>
                  <a:lnTo>
                    <a:pt x="515759" y="451827"/>
                  </a:lnTo>
                  <a:lnTo>
                    <a:pt x="516953" y="449872"/>
                  </a:lnTo>
                  <a:close/>
                </a:path>
                <a:path w="999490" h="918209">
                  <a:moveTo>
                    <a:pt x="541070" y="480148"/>
                  </a:moveTo>
                  <a:lnTo>
                    <a:pt x="540893" y="478142"/>
                  </a:lnTo>
                  <a:lnTo>
                    <a:pt x="540778" y="476885"/>
                  </a:lnTo>
                  <a:lnTo>
                    <a:pt x="540664" y="475627"/>
                  </a:lnTo>
                  <a:lnTo>
                    <a:pt x="540270" y="475576"/>
                  </a:lnTo>
                  <a:lnTo>
                    <a:pt x="539877" y="475513"/>
                  </a:lnTo>
                  <a:lnTo>
                    <a:pt x="539470" y="475449"/>
                  </a:lnTo>
                  <a:lnTo>
                    <a:pt x="538505" y="476999"/>
                  </a:lnTo>
                  <a:lnTo>
                    <a:pt x="538530" y="478396"/>
                  </a:lnTo>
                  <a:lnTo>
                    <a:pt x="541070" y="480148"/>
                  </a:lnTo>
                  <a:close/>
                </a:path>
                <a:path w="999490" h="918209">
                  <a:moveTo>
                    <a:pt x="563270" y="690575"/>
                  </a:moveTo>
                  <a:lnTo>
                    <a:pt x="562229" y="688835"/>
                  </a:lnTo>
                  <a:lnTo>
                    <a:pt x="561340" y="687336"/>
                  </a:lnTo>
                  <a:lnTo>
                    <a:pt x="559930" y="684949"/>
                  </a:lnTo>
                  <a:lnTo>
                    <a:pt x="558304" y="690143"/>
                  </a:lnTo>
                  <a:lnTo>
                    <a:pt x="558660" y="690626"/>
                  </a:lnTo>
                  <a:lnTo>
                    <a:pt x="563270" y="690575"/>
                  </a:lnTo>
                  <a:close/>
                </a:path>
                <a:path w="999490" h="918209">
                  <a:moveTo>
                    <a:pt x="573735" y="437718"/>
                  </a:moveTo>
                  <a:lnTo>
                    <a:pt x="573519" y="436308"/>
                  </a:lnTo>
                  <a:lnTo>
                    <a:pt x="570826" y="434327"/>
                  </a:lnTo>
                  <a:lnTo>
                    <a:pt x="571779" y="438200"/>
                  </a:lnTo>
                  <a:lnTo>
                    <a:pt x="572122" y="439559"/>
                  </a:lnTo>
                  <a:lnTo>
                    <a:pt x="573735" y="437718"/>
                  </a:lnTo>
                  <a:close/>
                </a:path>
                <a:path w="999490" h="918209">
                  <a:moveTo>
                    <a:pt x="576795" y="292684"/>
                  </a:moveTo>
                  <a:lnTo>
                    <a:pt x="572960" y="289039"/>
                  </a:lnTo>
                  <a:lnTo>
                    <a:pt x="570522" y="291795"/>
                  </a:lnTo>
                  <a:lnTo>
                    <a:pt x="572655" y="292112"/>
                  </a:lnTo>
                  <a:lnTo>
                    <a:pt x="576795" y="292684"/>
                  </a:lnTo>
                  <a:close/>
                </a:path>
                <a:path w="999490" h="918209">
                  <a:moveTo>
                    <a:pt x="596671" y="4089"/>
                  </a:moveTo>
                  <a:lnTo>
                    <a:pt x="595972" y="1866"/>
                  </a:lnTo>
                  <a:lnTo>
                    <a:pt x="595757" y="1244"/>
                  </a:lnTo>
                  <a:lnTo>
                    <a:pt x="594779" y="876"/>
                  </a:lnTo>
                  <a:lnTo>
                    <a:pt x="593712" y="0"/>
                  </a:lnTo>
                  <a:lnTo>
                    <a:pt x="593305" y="1841"/>
                  </a:lnTo>
                  <a:lnTo>
                    <a:pt x="593001" y="3149"/>
                  </a:lnTo>
                  <a:lnTo>
                    <a:pt x="592632" y="4876"/>
                  </a:lnTo>
                  <a:lnTo>
                    <a:pt x="596011" y="5397"/>
                  </a:lnTo>
                  <a:lnTo>
                    <a:pt x="596671" y="4089"/>
                  </a:lnTo>
                  <a:close/>
                </a:path>
                <a:path w="999490" h="918209">
                  <a:moveTo>
                    <a:pt x="609714" y="488302"/>
                  </a:moveTo>
                  <a:lnTo>
                    <a:pt x="608139" y="485394"/>
                  </a:lnTo>
                  <a:lnTo>
                    <a:pt x="606793" y="487070"/>
                  </a:lnTo>
                  <a:lnTo>
                    <a:pt x="605485" y="487756"/>
                  </a:lnTo>
                  <a:lnTo>
                    <a:pt x="605434" y="487959"/>
                  </a:lnTo>
                  <a:lnTo>
                    <a:pt x="605358" y="488162"/>
                  </a:lnTo>
                  <a:lnTo>
                    <a:pt x="605434" y="488454"/>
                  </a:lnTo>
                  <a:lnTo>
                    <a:pt x="605637" y="488670"/>
                  </a:lnTo>
                  <a:lnTo>
                    <a:pt x="606983" y="488581"/>
                  </a:lnTo>
                  <a:lnTo>
                    <a:pt x="608241" y="488442"/>
                  </a:lnTo>
                  <a:lnTo>
                    <a:pt x="609714" y="488302"/>
                  </a:lnTo>
                  <a:close/>
                </a:path>
                <a:path w="999490" h="918209">
                  <a:moveTo>
                    <a:pt x="621080" y="471436"/>
                  </a:moveTo>
                  <a:lnTo>
                    <a:pt x="618921" y="470179"/>
                  </a:lnTo>
                  <a:lnTo>
                    <a:pt x="617029" y="469760"/>
                  </a:lnTo>
                  <a:lnTo>
                    <a:pt x="616280" y="473227"/>
                  </a:lnTo>
                  <a:lnTo>
                    <a:pt x="618197" y="472503"/>
                  </a:lnTo>
                  <a:lnTo>
                    <a:pt x="621080" y="471436"/>
                  </a:lnTo>
                  <a:close/>
                </a:path>
                <a:path w="999490" h="918209">
                  <a:moveTo>
                    <a:pt x="625652" y="629297"/>
                  </a:moveTo>
                  <a:lnTo>
                    <a:pt x="624179" y="628738"/>
                  </a:lnTo>
                  <a:lnTo>
                    <a:pt x="623239" y="628370"/>
                  </a:lnTo>
                  <a:lnTo>
                    <a:pt x="621652" y="627799"/>
                  </a:lnTo>
                  <a:lnTo>
                    <a:pt x="621677" y="629615"/>
                  </a:lnTo>
                  <a:lnTo>
                    <a:pt x="621690" y="633171"/>
                  </a:lnTo>
                  <a:lnTo>
                    <a:pt x="625652" y="629297"/>
                  </a:lnTo>
                  <a:close/>
                </a:path>
                <a:path w="999490" h="918209">
                  <a:moveTo>
                    <a:pt x="656869" y="140347"/>
                  </a:moveTo>
                  <a:lnTo>
                    <a:pt x="652157" y="142100"/>
                  </a:lnTo>
                  <a:lnTo>
                    <a:pt x="652945" y="143903"/>
                  </a:lnTo>
                  <a:lnTo>
                    <a:pt x="654875" y="148221"/>
                  </a:lnTo>
                  <a:lnTo>
                    <a:pt x="656869" y="140347"/>
                  </a:lnTo>
                  <a:close/>
                </a:path>
                <a:path w="999490" h="918209">
                  <a:moveTo>
                    <a:pt x="659587" y="215734"/>
                  </a:moveTo>
                  <a:lnTo>
                    <a:pt x="658342" y="213525"/>
                  </a:lnTo>
                  <a:lnTo>
                    <a:pt x="657034" y="213093"/>
                  </a:lnTo>
                  <a:lnTo>
                    <a:pt x="655053" y="214299"/>
                  </a:lnTo>
                  <a:lnTo>
                    <a:pt x="655828" y="216966"/>
                  </a:lnTo>
                  <a:lnTo>
                    <a:pt x="657212" y="216992"/>
                  </a:lnTo>
                  <a:lnTo>
                    <a:pt x="659587" y="215734"/>
                  </a:lnTo>
                  <a:close/>
                </a:path>
                <a:path w="999490" h="918209">
                  <a:moveTo>
                    <a:pt x="660196" y="665162"/>
                  </a:moveTo>
                  <a:lnTo>
                    <a:pt x="656488" y="663054"/>
                  </a:lnTo>
                  <a:lnTo>
                    <a:pt x="656539" y="666242"/>
                  </a:lnTo>
                  <a:lnTo>
                    <a:pt x="657999" y="666318"/>
                  </a:lnTo>
                  <a:lnTo>
                    <a:pt x="659511" y="666203"/>
                  </a:lnTo>
                  <a:lnTo>
                    <a:pt x="659701" y="666203"/>
                  </a:lnTo>
                  <a:lnTo>
                    <a:pt x="659853" y="665708"/>
                  </a:lnTo>
                  <a:lnTo>
                    <a:pt x="660196" y="665162"/>
                  </a:lnTo>
                  <a:close/>
                </a:path>
                <a:path w="999490" h="918209">
                  <a:moveTo>
                    <a:pt x="664565" y="48780"/>
                  </a:moveTo>
                  <a:lnTo>
                    <a:pt x="664349" y="48094"/>
                  </a:lnTo>
                  <a:lnTo>
                    <a:pt x="664235" y="47764"/>
                  </a:lnTo>
                  <a:lnTo>
                    <a:pt x="663206" y="47701"/>
                  </a:lnTo>
                  <a:lnTo>
                    <a:pt x="662597" y="47561"/>
                  </a:lnTo>
                  <a:lnTo>
                    <a:pt x="662406" y="48336"/>
                  </a:lnTo>
                  <a:lnTo>
                    <a:pt x="662000" y="49123"/>
                  </a:lnTo>
                  <a:lnTo>
                    <a:pt x="662190" y="50457"/>
                  </a:lnTo>
                  <a:lnTo>
                    <a:pt x="662901" y="50977"/>
                  </a:lnTo>
                  <a:lnTo>
                    <a:pt x="663346" y="51523"/>
                  </a:lnTo>
                  <a:lnTo>
                    <a:pt x="663625" y="51155"/>
                  </a:lnTo>
                  <a:lnTo>
                    <a:pt x="664210" y="50419"/>
                  </a:lnTo>
                  <a:lnTo>
                    <a:pt x="664286" y="49618"/>
                  </a:lnTo>
                  <a:lnTo>
                    <a:pt x="664565" y="48780"/>
                  </a:lnTo>
                  <a:close/>
                </a:path>
                <a:path w="999490" h="918209">
                  <a:moveTo>
                    <a:pt x="679881" y="754710"/>
                  </a:moveTo>
                  <a:lnTo>
                    <a:pt x="679246" y="751700"/>
                  </a:lnTo>
                  <a:lnTo>
                    <a:pt x="678649" y="751928"/>
                  </a:lnTo>
                  <a:lnTo>
                    <a:pt x="677443" y="752309"/>
                  </a:lnTo>
                  <a:lnTo>
                    <a:pt x="678154" y="754189"/>
                  </a:lnTo>
                  <a:lnTo>
                    <a:pt x="678484" y="755116"/>
                  </a:lnTo>
                  <a:lnTo>
                    <a:pt x="679424" y="754862"/>
                  </a:lnTo>
                  <a:lnTo>
                    <a:pt x="679881" y="754710"/>
                  </a:lnTo>
                  <a:close/>
                </a:path>
                <a:path w="999490" h="918209">
                  <a:moveTo>
                    <a:pt x="687158" y="513156"/>
                  </a:moveTo>
                  <a:lnTo>
                    <a:pt x="683971" y="512356"/>
                  </a:lnTo>
                  <a:lnTo>
                    <a:pt x="682586" y="512013"/>
                  </a:lnTo>
                  <a:lnTo>
                    <a:pt x="684428" y="515645"/>
                  </a:lnTo>
                  <a:lnTo>
                    <a:pt x="687158" y="513156"/>
                  </a:lnTo>
                  <a:close/>
                </a:path>
                <a:path w="999490" h="918209">
                  <a:moveTo>
                    <a:pt x="690511" y="382473"/>
                  </a:moveTo>
                  <a:lnTo>
                    <a:pt x="690041" y="381977"/>
                  </a:lnTo>
                  <a:lnTo>
                    <a:pt x="689546" y="381482"/>
                  </a:lnTo>
                  <a:lnTo>
                    <a:pt x="689063" y="380961"/>
                  </a:lnTo>
                  <a:lnTo>
                    <a:pt x="687565" y="382473"/>
                  </a:lnTo>
                  <a:lnTo>
                    <a:pt x="686828" y="383209"/>
                  </a:lnTo>
                  <a:lnTo>
                    <a:pt x="687692" y="384162"/>
                  </a:lnTo>
                  <a:lnTo>
                    <a:pt x="688136" y="384632"/>
                  </a:lnTo>
                  <a:lnTo>
                    <a:pt x="688924" y="383908"/>
                  </a:lnTo>
                  <a:lnTo>
                    <a:pt x="689711" y="383197"/>
                  </a:lnTo>
                  <a:lnTo>
                    <a:pt x="690511" y="382473"/>
                  </a:lnTo>
                  <a:close/>
                </a:path>
                <a:path w="999490" h="918209">
                  <a:moveTo>
                    <a:pt x="712978" y="237096"/>
                  </a:moveTo>
                  <a:lnTo>
                    <a:pt x="708050" y="236004"/>
                  </a:lnTo>
                  <a:lnTo>
                    <a:pt x="706361" y="238353"/>
                  </a:lnTo>
                  <a:lnTo>
                    <a:pt x="708494" y="237921"/>
                  </a:lnTo>
                  <a:lnTo>
                    <a:pt x="710234" y="237629"/>
                  </a:lnTo>
                  <a:lnTo>
                    <a:pt x="712978" y="237096"/>
                  </a:lnTo>
                  <a:close/>
                </a:path>
                <a:path w="999490" h="918209">
                  <a:moveTo>
                    <a:pt x="739114" y="404825"/>
                  </a:moveTo>
                  <a:lnTo>
                    <a:pt x="737679" y="404545"/>
                  </a:lnTo>
                  <a:lnTo>
                    <a:pt x="736549" y="403961"/>
                  </a:lnTo>
                  <a:lnTo>
                    <a:pt x="735241" y="404596"/>
                  </a:lnTo>
                  <a:lnTo>
                    <a:pt x="734593" y="406260"/>
                  </a:lnTo>
                  <a:lnTo>
                    <a:pt x="735342" y="407403"/>
                  </a:lnTo>
                  <a:lnTo>
                    <a:pt x="736765" y="408076"/>
                  </a:lnTo>
                  <a:lnTo>
                    <a:pt x="737450" y="407835"/>
                  </a:lnTo>
                  <a:lnTo>
                    <a:pt x="738136" y="407593"/>
                  </a:lnTo>
                  <a:lnTo>
                    <a:pt x="738416" y="406209"/>
                  </a:lnTo>
                  <a:lnTo>
                    <a:pt x="739114" y="404825"/>
                  </a:lnTo>
                  <a:close/>
                </a:path>
                <a:path w="999490" h="918209">
                  <a:moveTo>
                    <a:pt x="777392" y="834542"/>
                  </a:moveTo>
                  <a:lnTo>
                    <a:pt x="777265" y="830910"/>
                  </a:lnTo>
                  <a:lnTo>
                    <a:pt x="775538" y="832129"/>
                  </a:lnTo>
                  <a:lnTo>
                    <a:pt x="773798" y="833335"/>
                  </a:lnTo>
                  <a:lnTo>
                    <a:pt x="772071" y="834555"/>
                  </a:lnTo>
                  <a:lnTo>
                    <a:pt x="772375" y="835037"/>
                  </a:lnTo>
                  <a:lnTo>
                    <a:pt x="772706" y="835494"/>
                  </a:lnTo>
                  <a:lnTo>
                    <a:pt x="773010" y="835964"/>
                  </a:lnTo>
                  <a:lnTo>
                    <a:pt x="775970" y="836193"/>
                  </a:lnTo>
                  <a:lnTo>
                    <a:pt x="777392" y="834542"/>
                  </a:lnTo>
                  <a:close/>
                </a:path>
                <a:path w="999490" h="918209">
                  <a:moveTo>
                    <a:pt x="778014" y="377278"/>
                  </a:moveTo>
                  <a:lnTo>
                    <a:pt x="777836" y="376961"/>
                  </a:lnTo>
                  <a:lnTo>
                    <a:pt x="777481" y="376301"/>
                  </a:lnTo>
                  <a:lnTo>
                    <a:pt x="776668" y="375894"/>
                  </a:lnTo>
                  <a:lnTo>
                    <a:pt x="775690" y="375107"/>
                  </a:lnTo>
                  <a:lnTo>
                    <a:pt x="775284" y="376161"/>
                  </a:lnTo>
                  <a:lnTo>
                    <a:pt x="774687" y="377101"/>
                  </a:lnTo>
                  <a:lnTo>
                    <a:pt x="774890" y="377342"/>
                  </a:lnTo>
                  <a:lnTo>
                    <a:pt x="775411" y="377939"/>
                  </a:lnTo>
                  <a:lnTo>
                    <a:pt x="776287" y="378218"/>
                  </a:lnTo>
                  <a:lnTo>
                    <a:pt x="777036" y="378663"/>
                  </a:lnTo>
                  <a:lnTo>
                    <a:pt x="777328" y="378091"/>
                  </a:lnTo>
                  <a:lnTo>
                    <a:pt x="778014" y="377278"/>
                  </a:lnTo>
                  <a:close/>
                </a:path>
                <a:path w="999490" h="918209">
                  <a:moveTo>
                    <a:pt x="792175" y="412445"/>
                  </a:moveTo>
                  <a:lnTo>
                    <a:pt x="791400" y="412013"/>
                  </a:lnTo>
                  <a:lnTo>
                    <a:pt x="791032" y="411784"/>
                  </a:lnTo>
                  <a:lnTo>
                    <a:pt x="789711" y="412407"/>
                  </a:lnTo>
                  <a:lnTo>
                    <a:pt x="788771" y="413258"/>
                  </a:lnTo>
                  <a:lnTo>
                    <a:pt x="790536" y="415658"/>
                  </a:lnTo>
                  <a:lnTo>
                    <a:pt x="792175" y="412445"/>
                  </a:lnTo>
                  <a:close/>
                </a:path>
                <a:path w="999490" h="918209">
                  <a:moveTo>
                    <a:pt x="801382" y="528637"/>
                  </a:moveTo>
                  <a:lnTo>
                    <a:pt x="799376" y="528243"/>
                  </a:lnTo>
                  <a:lnTo>
                    <a:pt x="796010" y="527596"/>
                  </a:lnTo>
                  <a:lnTo>
                    <a:pt x="797204" y="531901"/>
                  </a:lnTo>
                  <a:lnTo>
                    <a:pt x="797471" y="531952"/>
                  </a:lnTo>
                  <a:lnTo>
                    <a:pt x="801382" y="528637"/>
                  </a:lnTo>
                  <a:close/>
                </a:path>
                <a:path w="999490" h="918209">
                  <a:moveTo>
                    <a:pt x="807948" y="197815"/>
                  </a:moveTo>
                  <a:lnTo>
                    <a:pt x="805510" y="198818"/>
                  </a:lnTo>
                  <a:lnTo>
                    <a:pt x="804443" y="200101"/>
                  </a:lnTo>
                  <a:lnTo>
                    <a:pt x="806818" y="203136"/>
                  </a:lnTo>
                  <a:lnTo>
                    <a:pt x="807948" y="197815"/>
                  </a:lnTo>
                  <a:close/>
                </a:path>
                <a:path w="999490" h="918209">
                  <a:moveTo>
                    <a:pt x="816317" y="412965"/>
                  </a:moveTo>
                  <a:lnTo>
                    <a:pt x="815136" y="410311"/>
                  </a:lnTo>
                  <a:lnTo>
                    <a:pt x="813701" y="411734"/>
                  </a:lnTo>
                  <a:lnTo>
                    <a:pt x="811898" y="412991"/>
                  </a:lnTo>
                  <a:lnTo>
                    <a:pt x="812685" y="415823"/>
                  </a:lnTo>
                  <a:lnTo>
                    <a:pt x="815403" y="414604"/>
                  </a:lnTo>
                  <a:lnTo>
                    <a:pt x="816317" y="412965"/>
                  </a:lnTo>
                  <a:close/>
                </a:path>
                <a:path w="999490" h="918209">
                  <a:moveTo>
                    <a:pt x="840168" y="262521"/>
                  </a:moveTo>
                  <a:lnTo>
                    <a:pt x="839127" y="260985"/>
                  </a:lnTo>
                  <a:lnTo>
                    <a:pt x="837603" y="258775"/>
                  </a:lnTo>
                  <a:lnTo>
                    <a:pt x="836104" y="259816"/>
                  </a:lnTo>
                  <a:lnTo>
                    <a:pt x="836434" y="261416"/>
                  </a:lnTo>
                  <a:lnTo>
                    <a:pt x="836942" y="262890"/>
                  </a:lnTo>
                  <a:lnTo>
                    <a:pt x="840168" y="262521"/>
                  </a:lnTo>
                  <a:close/>
                </a:path>
                <a:path w="999490" h="918209">
                  <a:moveTo>
                    <a:pt x="862317" y="797801"/>
                  </a:moveTo>
                  <a:lnTo>
                    <a:pt x="862190" y="796366"/>
                  </a:lnTo>
                  <a:lnTo>
                    <a:pt x="861237" y="794245"/>
                  </a:lnTo>
                  <a:lnTo>
                    <a:pt x="859510" y="795845"/>
                  </a:lnTo>
                  <a:lnTo>
                    <a:pt x="858812" y="797128"/>
                  </a:lnTo>
                  <a:lnTo>
                    <a:pt x="860221" y="799134"/>
                  </a:lnTo>
                  <a:lnTo>
                    <a:pt x="862317" y="797801"/>
                  </a:lnTo>
                  <a:close/>
                </a:path>
                <a:path w="999490" h="918209">
                  <a:moveTo>
                    <a:pt x="873213" y="570928"/>
                  </a:moveTo>
                  <a:lnTo>
                    <a:pt x="873112" y="569607"/>
                  </a:lnTo>
                  <a:lnTo>
                    <a:pt x="872896" y="566928"/>
                  </a:lnTo>
                  <a:lnTo>
                    <a:pt x="871499" y="568159"/>
                  </a:lnTo>
                  <a:lnTo>
                    <a:pt x="869480" y="569976"/>
                  </a:lnTo>
                  <a:lnTo>
                    <a:pt x="871067" y="570369"/>
                  </a:lnTo>
                  <a:lnTo>
                    <a:pt x="871893" y="570598"/>
                  </a:lnTo>
                  <a:lnTo>
                    <a:pt x="873213" y="570928"/>
                  </a:lnTo>
                  <a:close/>
                </a:path>
                <a:path w="999490" h="918209">
                  <a:moveTo>
                    <a:pt x="902309" y="373964"/>
                  </a:moveTo>
                  <a:lnTo>
                    <a:pt x="902119" y="370306"/>
                  </a:lnTo>
                  <a:lnTo>
                    <a:pt x="900264" y="372579"/>
                  </a:lnTo>
                  <a:lnTo>
                    <a:pt x="898067" y="375272"/>
                  </a:lnTo>
                  <a:lnTo>
                    <a:pt x="898893" y="375920"/>
                  </a:lnTo>
                  <a:lnTo>
                    <a:pt x="899312" y="376224"/>
                  </a:lnTo>
                  <a:lnTo>
                    <a:pt x="900785" y="375069"/>
                  </a:lnTo>
                  <a:lnTo>
                    <a:pt x="902309" y="373964"/>
                  </a:lnTo>
                  <a:close/>
                </a:path>
                <a:path w="999490" h="918209">
                  <a:moveTo>
                    <a:pt x="908253" y="545985"/>
                  </a:moveTo>
                  <a:lnTo>
                    <a:pt x="907961" y="544512"/>
                  </a:lnTo>
                  <a:lnTo>
                    <a:pt x="907796" y="543483"/>
                  </a:lnTo>
                  <a:lnTo>
                    <a:pt x="907262" y="541426"/>
                  </a:lnTo>
                  <a:lnTo>
                    <a:pt x="906907" y="540385"/>
                  </a:lnTo>
                  <a:lnTo>
                    <a:pt x="906614" y="539369"/>
                  </a:lnTo>
                  <a:lnTo>
                    <a:pt x="905357" y="539750"/>
                  </a:lnTo>
                  <a:lnTo>
                    <a:pt x="906589" y="541578"/>
                  </a:lnTo>
                  <a:lnTo>
                    <a:pt x="903935" y="544474"/>
                  </a:lnTo>
                  <a:lnTo>
                    <a:pt x="908253" y="545985"/>
                  </a:lnTo>
                  <a:close/>
                </a:path>
                <a:path w="999490" h="918209">
                  <a:moveTo>
                    <a:pt x="929335" y="561568"/>
                  </a:moveTo>
                  <a:lnTo>
                    <a:pt x="928979" y="560997"/>
                  </a:lnTo>
                  <a:lnTo>
                    <a:pt x="928306" y="559892"/>
                  </a:lnTo>
                  <a:lnTo>
                    <a:pt x="927468" y="560514"/>
                  </a:lnTo>
                  <a:lnTo>
                    <a:pt x="926630" y="561124"/>
                  </a:lnTo>
                  <a:lnTo>
                    <a:pt x="925817" y="561898"/>
                  </a:lnTo>
                  <a:lnTo>
                    <a:pt x="926553" y="563029"/>
                  </a:lnTo>
                  <a:lnTo>
                    <a:pt x="927557" y="562584"/>
                  </a:lnTo>
                  <a:lnTo>
                    <a:pt x="928446" y="562063"/>
                  </a:lnTo>
                  <a:lnTo>
                    <a:pt x="929335" y="561568"/>
                  </a:lnTo>
                  <a:close/>
                </a:path>
                <a:path w="999490" h="918209">
                  <a:moveTo>
                    <a:pt x="983208" y="677557"/>
                  </a:moveTo>
                  <a:lnTo>
                    <a:pt x="982218" y="676617"/>
                  </a:lnTo>
                  <a:lnTo>
                    <a:pt x="981214" y="675690"/>
                  </a:lnTo>
                  <a:lnTo>
                    <a:pt x="980224" y="674751"/>
                  </a:lnTo>
                  <a:lnTo>
                    <a:pt x="979868" y="675220"/>
                  </a:lnTo>
                  <a:lnTo>
                    <a:pt x="979525" y="675690"/>
                  </a:lnTo>
                  <a:lnTo>
                    <a:pt x="979170" y="676148"/>
                  </a:lnTo>
                  <a:lnTo>
                    <a:pt x="980300" y="676897"/>
                  </a:lnTo>
                  <a:lnTo>
                    <a:pt x="982560" y="678345"/>
                  </a:lnTo>
                  <a:lnTo>
                    <a:pt x="982789" y="678091"/>
                  </a:lnTo>
                  <a:lnTo>
                    <a:pt x="983208" y="677557"/>
                  </a:lnTo>
                  <a:close/>
                </a:path>
                <a:path w="999490" h="918209">
                  <a:moveTo>
                    <a:pt x="999464" y="532053"/>
                  </a:moveTo>
                  <a:lnTo>
                    <a:pt x="999388" y="528777"/>
                  </a:lnTo>
                  <a:lnTo>
                    <a:pt x="998613" y="527583"/>
                  </a:lnTo>
                  <a:lnTo>
                    <a:pt x="995781" y="528777"/>
                  </a:lnTo>
                  <a:lnTo>
                    <a:pt x="995629" y="529488"/>
                  </a:lnTo>
                  <a:lnTo>
                    <a:pt x="995184" y="530212"/>
                  </a:lnTo>
                  <a:lnTo>
                    <a:pt x="996416" y="530745"/>
                  </a:lnTo>
                  <a:lnTo>
                    <a:pt x="997508" y="531228"/>
                  </a:lnTo>
                  <a:lnTo>
                    <a:pt x="999464" y="53205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75">
              <a:extLst>
                <a:ext uri="{FF2B5EF4-FFF2-40B4-BE49-F238E27FC236}">
                  <a16:creationId xmlns:a16="http://schemas.microsoft.com/office/drawing/2014/main" id="{49F25D40-D1EC-6AA3-3C69-8F691817FC35}"/>
                </a:ext>
              </a:extLst>
            </p:cNvPr>
            <p:cNvSpPr/>
            <p:nvPr/>
          </p:nvSpPr>
          <p:spPr>
            <a:xfrm>
              <a:off x="2942978" y="3647595"/>
              <a:ext cx="758723" cy="686491"/>
            </a:xfrm>
            <a:custGeom>
              <a:avLst/>
              <a:gdLst/>
              <a:ahLst/>
              <a:cxnLst/>
              <a:rect l="l" t="t" r="r" b="b"/>
              <a:pathLst>
                <a:path w="975359" h="1003934">
                  <a:moveTo>
                    <a:pt x="2463" y="391795"/>
                  </a:moveTo>
                  <a:lnTo>
                    <a:pt x="2082" y="390740"/>
                  </a:lnTo>
                  <a:lnTo>
                    <a:pt x="1295" y="388645"/>
                  </a:lnTo>
                  <a:lnTo>
                    <a:pt x="876" y="388797"/>
                  </a:lnTo>
                  <a:lnTo>
                    <a:pt x="431" y="388962"/>
                  </a:lnTo>
                  <a:lnTo>
                    <a:pt x="0" y="389102"/>
                  </a:lnTo>
                  <a:lnTo>
                    <a:pt x="1003" y="391185"/>
                  </a:lnTo>
                  <a:lnTo>
                    <a:pt x="1485" y="392226"/>
                  </a:lnTo>
                  <a:lnTo>
                    <a:pt x="2146" y="391947"/>
                  </a:lnTo>
                  <a:lnTo>
                    <a:pt x="2463" y="391795"/>
                  </a:lnTo>
                  <a:close/>
                </a:path>
                <a:path w="975359" h="1003934">
                  <a:moveTo>
                    <a:pt x="25412" y="596366"/>
                  </a:moveTo>
                  <a:lnTo>
                    <a:pt x="24511" y="594461"/>
                  </a:lnTo>
                  <a:lnTo>
                    <a:pt x="24079" y="593509"/>
                  </a:lnTo>
                  <a:lnTo>
                    <a:pt x="23622" y="593686"/>
                  </a:lnTo>
                  <a:lnTo>
                    <a:pt x="22694" y="594067"/>
                  </a:lnTo>
                  <a:lnTo>
                    <a:pt x="23291" y="595020"/>
                  </a:lnTo>
                  <a:lnTo>
                    <a:pt x="24447" y="596925"/>
                  </a:lnTo>
                  <a:lnTo>
                    <a:pt x="24765" y="596734"/>
                  </a:lnTo>
                  <a:lnTo>
                    <a:pt x="25095" y="596557"/>
                  </a:lnTo>
                  <a:lnTo>
                    <a:pt x="25412" y="596366"/>
                  </a:lnTo>
                  <a:close/>
                </a:path>
                <a:path w="975359" h="1003934">
                  <a:moveTo>
                    <a:pt x="28892" y="333857"/>
                  </a:moveTo>
                  <a:lnTo>
                    <a:pt x="27990" y="332473"/>
                  </a:lnTo>
                  <a:lnTo>
                    <a:pt x="28816" y="333806"/>
                  </a:lnTo>
                  <a:close/>
                </a:path>
                <a:path w="975359" h="1003934">
                  <a:moveTo>
                    <a:pt x="30530" y="334962"/>
                  </a:moveTo>
                  <a:lnTo>
                    <a:pt x="28905" y="333870"/>
                  </a:lnTo>
                  <a:lnTo>
                    <a:pt x="26416" y="336169"/>
                  </a:lnTo>
                  <a:lnTo>
                    <a:pt x="29438" y="337108"/>
                  </a:lnTo>
                  <a:lnTo>
                    <a:pt x="30530" y="334962"/>
                  </a:lnTo>
                  <a:close/>
                </a:path>
                <a:path w="975359" h="1003934">
                  <a:moveTo>
                    <a:pt x="41414" y="609714"/>
                  </a:moveTo>
                  <a:lnTo>
                    <a:pt x="40716" y="609041"/>
                  </a:lnTo>
                  <a:lnTo>
                    <a:pt x="39992" y="608672"/>
                  </a:lnTo>
                  <a:lnTo>
                    <a:pt x="39331" y="608228"/>
                  </a:lnTo>
                  <a:lnTo>
                    <a:pt x="39039" y="608736"/>
                  </a:lnTo>
                  <a:lnTo>
                    <a:pt x="38392" y="609587"/>
                  </a:lnTo>
                  <a:lnTo>
                    <a:pt x="38519" y="609714"/>
                  </a:lnTo>
                  <a:lnTo>
                    <a:pt x="39039" y="610311"/>
                  </a:lnTo>
                  <a:lnTo>
                    <a:pt x="39776" y="610628"/>
                  </a:lnTo>
                  <a:lnTo>
                    <a:pt x="40640" y="611174"/>
                  </a:lnTo>
                  <a:lnTo>
                    <a:pt x="40957" y="610400"/>
                  </a:lnTo>
                  <a:lnTo>
                    <a:pt x="41414" y="609714"/>
                  </a:lnTo>
                  <a:close/>
                </a:path>
                <a:path w="975359" h="1003934">
                  <a:moveTo>
                    <a:pt x="51257" y="230847"/>
                  </a:moveTo>
                  <a:lnTo>
                    <a:pt x="50876" y="230733"/>
                  </a:lnTo>
                  <a:lnTo>
                    <a:pt x="50088" y="230517"/>
                  </a:lnTo>
                  <a:lnTo>
                    <a:pt x="49657" y="231698"/>
                  </a:lnTo>
                  <a:lnTo>
                    <a:pt x="49237" y="232854"/>
                  </a:lnTo>
                  <a:lnTo>
                    <a:pt x="48793" y="234035"/>
                  </a:lnTo>
                  <a:lnTo>
                    <a:pt x="50177" y="234569"/>
                  </a:lnTo>
                  <a:lnTo>
                    <a:pt x="50914" y="232105"/>
                  </a:lnTo>
                  <a:lnTo>
                    <a:pt x="51257" y="230847"/>
                  </a:lnTo>
                  <a:close/>
                </a:path>
                <a:path w="975359" h="1003934">
                  <a:moveTo>
                    <a:pt x="99479" y="816762"/>
                  </a:moveTo>
                  <a:lnTo>
                    <a:pt x="98425" y="815949"/>
                  </a:lnTo>
                  <a:lnTo>
                    <a:pt x="97764" y="816813"/>
                  </a:lnTo>
                  <a:lnTo>
                    <a:pt x="97078" y="817689"/>
                  </a:lnTo>
                  <a:lnTo>
                    <a:pt x="96431" y="818565"/>
                  </a:lnTo>
                  <a:lnTo>
                    <a:pt x="96748" y="818807"/>
                  </a:lnTo>
                  <a:lnTo>
                    <a:pt x="97396" y="819289"/>
                  </a:lnTo>
                  <a:lnTo>
                    <a:pt x="98094" y="818451"/>
                  </a:lnTo>
                  <a:lnTo>
                    <a:pt x="98793" y="817613"/>
                  </a:lnTo>
                  <a:lnTo>
                    <a:pt x="99479" y="816762"/>
                  </a:lnTo>
                  <a:close/>
                </a:path>
                <a:path w="975359" h="1003934">
                  <a:moveTo>
                    <a:pt x="119405" y="830643"/>
                  </a:moveTo>
                  <a:lnTo>
                    <a:pt x="118630" y="830364"/>
                  </a:lnTo>
                  <a:lnTo>
                    <a:pt x="117906" y="829945"/>
                  </a:lnTo>
                  <a:lnTo>
                    <a:pt x="117690" y="830808"/>
                  </a:lnTo>
                  <a:lnTo>
                    <a:pt x="117424" y="831405"/>
                  </a:lnTo>
                  <a:lnTo>
                    <a:pt x="117462" y="831989"/>
                  </a:lnTo>
                  <a:lnTo>
                    <a:pt x="117487" y="832192"/>
                  </a:lnTo>
                  <a:lnTo>
                    <a:pt x="118554" y="832586"/>
                  </a:lnTo>
                  <a:lnTo>
                    <a:pt x="118986" y="832027"/>
                  </a:lnTo>
                  <a:lnTo>
                    <a:pt x="119291" y="831418"/>
                  </a:lnTo>
                  <a:lnTo>
                    <a:pt x="119367" y="830834"/>
                  </a:lnTo>
                  <a:lnTo>
                    <a:pt x="119405" y="830643"/>
                  </a:lnTo>
                  <a:close/>
                </a:path>
                <a:path w="975359" h="1003934">
                  <a:moveTo>
                    <a:pt x="138569" y="194932"/>
                  </a:moveTo>
                  <a:lnTo>
                    <a:pt x="138150" y="193992"/>
                  </a:lnTo>
                  <a:lnTo>
                    <a:pt x="137350" y="193789"/>
                  </a:lnTo>
                  <a:lnTo>
                    <a:pt x="136398" y="193217"/>
                  </a:lnTo>
                  <a:lnTo>
                    <a:pt x="136169" y="194322"/>
                  </a:lnTo>
                  <a:lnTo>
                    <a:pt x="135737" y="195313"/>
                  </a:lnTo>
                  <a:lnTo>
                    <a:pt x="135978" y="195516"/>
                  </a:lnTo>
                  <a:lnTo>
                    <a:pt x="136525" y="195986"/>
                  </a:lnTo>
                  <a:lnTo>
                    <a:pt x="137401" y="196075"/>
                  </a:lnTo>
                  <a:lnTo>
                    <a:pt x="138125" y="196303"/>
                  </a:lnTo>
                  <a:lnTo>
                    <a:pt x="138239" y="195681"/>
                  </a:lnTo>
                  <a:lnTo>
                    <a:pt x="138569" y="194932"/>
                  </a:lnTo>
                  <a:close/>
                </a:path>
                <a:path w="975359" h="1003934">
                  <a:moveTo>
                    <a:pt x="149923" y="846734"/>
                  </a:moveTo>
                  <a:lnTo>
                    <a:pt x="149148" y="844105"/>
                  </a:lnTo>
                  <a:lnTo>
                    <a:pt x="147408" y="846772"/>
                  </a:lnTo>
                  <a:lnTo>
                    <a:pt x="146748" y="847750"/>
                  </a:lnTo>
                  <a:lnTo>
                    <a:pt x="149136" y="847712"/>
                  </a:lnTo>
                  <a:lnTo>
                    <a:pt x="149923" y="846734"/>
                  </a:lnTo>
                  <a:close/>
                </a:path>
                <a:path w="975359" h="1003934">
                  <a:moveTo>
                    <a:pt x="170421" y="170065"/>
                  </a:moveTo>
                  <a:lnTo>
                    <a:pt x="170103" y="169227"/>
                  </a:lnTo>
                  <a:lnTo>
                    <a:pt x="169138" y="169418"/>
                  </a:lnTo>
                  <a:lnTo>
                    <a:pt x="168262" y="169633"/>
                  </a:lnTo>
                  <a:lnTo>
                    <a:pt x="167373" y="169862"/>
                  </a:lnTo>
                  <a:lnTo>
                    <a:pt x="167551" y="170345"/>
                  </a:lnTo>
                  <a:lnTo>
                    <a:pt x="167741" y="170840"/>
                  </a:lnTo>
                  <a:lnTo>
                    <a:pt x="167906" y="171323"/>
                  </a:lnTo>
                  <a:lnTo>
                    <a:pt x="168732" y="170916"/>
                  </a:lnTo>
                  <a:lnTo>
                    <a:pt x="169570" y="170548"/>
                  </a:lnTo>
                  <a:lnTo>
                    <a:pt x="170421" y="170065"/>
                  </a:lnTo>
                  <a:close/>
                </a:path>
                <a:path w="975359" h="1003934">
                  <a:moveTo>
                    <a:pt x="179070" y="276555"/>
                  </a:moveTo>
                  <a:lnTo>
                    <a:pt x="177863" y="276453"/>
                  </a:lnTo>
                  <a:lnTo>
                    <a:pt x="177800" y="277456"/>
                  </a:lnTo>
                  <a:lnTo>
                    <a:pt x="177711" y="278460"/>
                  </a:lnTo>
                  <a:lnTo>
                    <a:pt x="177647" y="279463"/>
                  </a:lnTo>
                  <a:lnTo>
                    <a:pt x="178015" y="279488"/>
                  </a:lnTo>
                  <a:lnTo>
                    <a:pt x="178384" y="279514"/>
                  </a:lnTo>
                  <a:lnTo>
                    <a:pt x="178777" y="279539"/>
                  </a:lnTo>
                  <a:lnTo>
                    <a:pt x="178955" y="277545"/>
                  </a:lnTo>
                  <a:lnTo>
                    <a:pt x="179070" y="276555"/>
                  </a:lnTo>
                  <a:close/>
                </a:path>
                <a:path w="975359" h="1003934">
                  <a:moveTo>
                    <a:pt x="192760" y="318922"/>
                  </a:moveTo>
                  <a:lnTo>
                    <a:pt x="192405" y="318604"/>
                  </a:lnTo>
                  <a:lnTo>
                    <a:pt x="191693" y="317982"/>
                  </a:lnTo>
                  <a:lnTo>
                    <a:pt x="191096" y="318744"/>
                  </a:lnTo>
                  <a:lnTo>
                    <a:pt x="190525" y="319493"/>
                  </a:lnTo>
                  <a:lnTo>
                    <a:pt x="189953" y="320255"/>
                  </a:lnTo>
                  <a:lnTo>
                    <a:pt x="190690" y="320903"/>
                  </a:lnTo>
                  <a:lnTo>
                    <a:pt x="192760" y="318922"/>
                  </a:lnTo>
                  <a:close/>
                </a:path>
                <a:path w="975359" h="1003934">
                  <a:moveTo>
                    <a:pt x="236537" y="933132"/>
                  </a:moveTo>
                  <a:lnTo>
                    <a:pt x="236080" y="932370"/>
                  </a:lnTo>
                  <a:lnTo>
                    <a:pt x="235305" y="932675"/>
                  </a:lnTo>
                  <a:lnTo>
                    <a:pt x="234632" y="933043"/>
                  </a:lnTo>
                  <a:lnTo>
                    <a:pt x="233946" y="933386"/>
                  </a:lnTo>
                  <a:lnTo>
                    <a:pt x="234175" y="933792"/>
                  </a:lnTo>
                  <a:lnTo>
                    <a:pt x="234607" y="934580"/>
                  </a:lnTo>
                  <a:lnTo>
                    <a:pt x="235915" y="933678"/>
                  </a:lnTo>
                  <a:lnTo>
                    <a:pt x="236512" y="933170"/>
                  </a:lnTo>
                  <a:close/>
                </a:path>
                <a:path w="975359" h="1003934">
                  <a:moveTo>
                    <a:pt x="244386" y="730529"/>
                  </a:moveTo>
                  <a:lnTo>
                    <a:pt x="243001" y="730300"/>
                  </a:lnTo>
                  <a:lnTo>
                    <a:pt x="242671" y="731354"/>
                  </a:lnTo>
                  <a:lnTo>
                    <a:pt x="242506" y="732370"/>
                  </a:lnTo>
                  <a:lnTo>
                    <a:pt x="242265" y="733386"/>
                  </a:lnTo>
                  <a:lnTo>
                    <a:pt x="242874" y="733501"/>
                  </a:lnTo>
                  <a:lnTo>
                    <a:pt x="243459" y="733602"/>
                  </a:lnTo>
                  <a:lnTo>
                    <a:pt x="244068" y="733717"/>
                  </a:lnTo>
                  <a:lnTo>
                    <a:pt x="244195" y="732663"/>
                  </a:lnTo>
                  <a:lnTo>
                    <a:pt x="244348" y="731634"/>
                  </a:lnTo>
                  <a:lnTo>
                    <a:pt x="244386" y="730529"/>
                  </a:lnTo>
                  <a:close/>
                </a:path>
                <a:path w="975359" h="1003934">
                  <a:moveTo>
                    <a:pt x="253733" y="630174"/>
                  </a:moveTo>
                  <a:lnTo>
                    <a:pt x="253631" y="629399"/>
                  </a:lnTo>
                  <a:lnTo>
                    <a:pt x="253669" y="628573"/>
                  </a:lnTo>
                  <a:lnTo>
                    <a:pt x="253174" y="627354"/>
                  </a:lnTo>
                  <a:lnTo>
                    <a:pt x="252539" y="626999"/>
                  </a:lnTo>
                  <a:lnTo>
                    <a:pt x="252069" y="626579"/>
                  </a:lnTo>
                  <a:lnTo>
                    <a:pt x="251701" y="627113"/>
                  </a:lnTo>
                  <a:lnTo>
                    <a:pt x="251091" y="627634"/>
                  </a:lnTo>
                  <a:lnTo>
                    <a:pt x="251002" y="628675"/>
                  </a:lnTo>
                  <a:lnTo>
                    <a:pt x="251625" y="629208"/>
                  </a:lnTo>
                  <a:lnTo>
                    <a:pt x="251942" y="629729"/>
                  </a:lnTo>
                  <a:lnTo>
                    <a:pt x="252539" y="629869"/>
                  </a:lnTo>
                  <a:lnTo>
                    <a:pt x="253136" y="630021"/>
                  </a:lnTo>
                  <a:lnTo>
                    <a:pt x="253733" y="630174"/>
                  </a:lnTo>
                  <a:close/>
                </a:path>
                <a:path w="975359" h="1003934">
                  <a:moveTo>
                    <a:pt x="260731" y="365112"/>
                  </a:moveTo>
                  <a:lnTo>
                    <a:pt x="259803" y="362724"/>
                  </a:lnTo>
                  <a:lnTo>
                    <a:pt x="259448" y="364147"/>
                  </a:lnTo>
                  <a:lnTo>
                    <a:pt x="259207" y="365099"/>
                  </a:lnTo>
                  <a:lnTo>
                    <a:pt x="258889" y="366433"/>
                  </a:lnTo>
                  <a:lnTo>
                    <a:pt x="260731" y="365112"/>
                  </a:lnTo>
                  <a:close/>
                </a:path>
                <a:path w="975359" h="1003934">
                  <a:moveTo>
                    <a:pt x="275602" y="675462"/>
                  </a:moveTo>
                  <a:lnTo>
                    <a:pt x="275475" y="674192"/>
                  </a:lnTo>
                  <a:lnTo>
                    <a:pt x="275526" y="673608"/>
                  </a:lnTo>
                  <a:lnTo>
                    <a:pt x="275336" y="673087"/>
                  </a:lnTo>
                  <a:lnTo>
                    <a:pt x="275183" y="672655"/>
                  </a:lnTo>
                  <a:lnTo>
                    <a:pt x="274751" y="672299"/>
                  </a:lnTo>
                  <a:lnTo>
                    <a:pt x="274459" y="671906"/>
                  </a:lnTo>
                  <a:lnTo>
                    <a:pt x="274104" y="672414"/>
                  </a:lnTo>
                  <a:lnTo>
                    <a:pt x="273608" y="672884"/>
                  </a:lnTo>
                  <a:lnTo>
                    <a:pt x="273481" y="673430"/>
                  </a:lnTo>
                  <a:lnTo>
                    <a:pt x="273418" y="673671"/>
                  </a:lnTo>
                  <a:lnTo>
                    <a:pt x="274129" y="674077"/>
                  </a:lnTo>
                  <a:lnTo>
                    <a:pt x="275602" y="675462"/>
                  </a:lnTo>
                  <a:close/>
                </a:path>
                <a:path w="975359" h="1003934">
                  <a:moveTo>
                    <a:pt x="277774" y="551370"/>
                  </a:moveTo>
                  <a:lnTo>
                    <a:pt x="276999" y="551129"/>
                  </a:lnTo>
                  <a:lnTo>
                    <a:pt x="276263" y="550786"/>
                  </a:lnTo>
                  <a:lnTo>
                    <a:pt x="275818" y="551383"/>
                  </a:lnTo>
                  <a:lnTo>
                    <a:pt x="275564" y="552005"/>
                  </a:lnTo>
                  <a:lnTo>
                    <a:pt x="275513" y="552792"/>
                  </a:lnTo>
                  <a:lnTo>
                    <a:pt x="276618" y="553288"/>
                  </a:lnTo>
                  <a:lnTo>
                    <a:pt x="277114" y="552754"/>
                  </a:lnTo>
                  <a:lnTo>
                    <a:pt x="277355" y="552145"/>
                  </a:lnTo>
                  <a:lnTo>
                    <a:pt x="277774" y="551370"/>
                  </a:lnTo>
                  <a:close/>
                </a:path>
                <a:path w="975359" h="1003934">
                  <a:moveTo>
                    <a:pt x="307898" y="452894"/>
                  </a:moveTo>
                  <a:lnTo>
                    <a:pt x="307327" y="452653"/>
                  </a:lnTo>
                  <a:lnTo>
                    <a:pt x="306730" y="452374"/>
                  </a:lnTo>
                  <a:lnTo>
                    <a:pt x="306146" y="452120"/>
                  </a:lnTo>
                  <a:lnTo>
                    <a:pt x="305562" y="454075"/>
                  </a:lnTo>
                  <a:lnTo>
                    <a:pt x="305320" y="455041"/>
                  </a:lnTo>
                  <a:lnTo>
                    <a:pt x="306146" y="455472"/>
                  </a:lnTo>
                  <a:lnTo>
                    <a:pt x="306806" y="454609"/>
                  </a:lnTo>
                  <a:lnTo>
                    <a:pt x="307898" y="452894"/>
                  </a:lnTo>
                  <a:close/>
                </a:path>
                <a:path w="975359" h="1003934">
                  <a:moveTo>
                    <a:pt x="311150" y="459727"/>
                  </a:moveTo>
                  <a:lnTo>
                    <a:pt x="310578" y="459143"/>
                  </a:lnTo>
                  <a:lnTo>
                    <a:pt x="309968" y="458749"/>
                  </a:lnTo>
                  <a:lnTo>
                    <a:pt x="309346" y="458622"/>
                  </a:lnTo>
                  <a:lnTo>
                    <a:pt x="309092" y="458558"/>
                  </a:lnTo>
                  <a:lnTo>
                    <a:pt x="308686" y="459193"/>
                  </a:lnTo>
                  <a:lnTo>
                    <a:pt x="308330" y="459524"/>
                  </a:lnTo>
                  <a:lnTo>
                    <a:pt x="308927" y="460019"/>
                  </a:lnTo>
                  <a:lnTo>
                    <a:pt x="309549" y="460514"/>
                  </a:lnTo>
                  <a:lnTo>
                    <a:pt x="310413" y="461238"/>
                  </a:lnTo>
                  <a:lnTo>
                    <a:pt x="310730" y="460413"/>
                  </a:lnTo>
                  <a:lnTo>
                    <a:pt x="311150" y="459727"/>
                  </a:lnTo>
                  <a:close/>
                </a:path>
                <a:path w="975359" h="1003934">
                  <a:moveTo>
                    <a:pt x="314083" y="138887"/>
                  </a:moveTo>
                  <a:lnTo>
                    <a:pt x="310934" y="138391"/>
                  </a:lnTo>
                  <a:lnTo>
                    <a:pt x="311213" y="139598"/>
                  </a:lnTo>
                  <a:lnTo>
                    <a:pt x="311416" y="140563"/>
                  </a:lnTo>
                  <a:lnTo>
                    <a:pt x="311619" y="141503"/>
                  </a:lnTo>
                  <a:lnTo>
                    <a:pt x="313029" y="140157"/>
                  </a:lnTo>
                  <a:lnTo>
                    <a:pt x="314083" y="138887"/>
                  </a:lnTo>
                  <a:close/>
                </a:path>
                <a:path w="975359" h="1003934">
                  <a:moveTo>
                    <a:pt x="344614" y="503364"/>
                  </a:moveTo>
                  <a:lnTo>
                    <a:pt x="344538" y="502526"/>
                  </a:lnTo>
                  <a:lnTo>
                    <a:pt x="344500" y="502132"/>
                  </a:lnTo>
                  <a:lnTo>
                    <a:pt x="343941" y="501802"/>
                  </a:lnTo>
                  <a:lnTo>
                    <a:pt x="343420" y="501230"/>
                  </a:lnTo>
                  <a:lnTo>
                    <a:pt x="341731" y="502818"/>
                  </a:lnTo>
                  <a:lnTo>
                    <a:pt x="342201" y="503948"/>
                  </a:lnTo>
                  <a:lnTo>
                    <a:pt x="344335" y="505714"/>
                  </a:lnTo>
                  <a:lnTo>
                    <a:pt x="344449" y="504240"/>
                  </a:lnTo>
                  <a:lnTo>
                    <a:pt x="344614" y="503364"/>
                  </a:lnTo>
                  <a:close/>
                </a:path>
                <a:path w="975359" h="1003934">
                  <a:moveTo>
                    <a:pt x="345998" y="52247"/>
                  </a:moveTo>
                  <a:lnTo>
                    <a:pt x="344919" y="51485"/>
                  </a:lnTo>
                  <a:lnTo>
                    <a:pt x="344525" y="51231"/>
                  </a:lnTo>
                  <a:lnTo>
                    <a:pt x="344081" y="51879"/>
                  </a:lnTo>
                  <a:lnTo>
                    <a:pt x="343192" y="53213"/>
                  </a:lnTo>
                  <a:lnTo>
                    <a:pt x="343636" y="53428"/>
                  </a:lnTo>
                  <a:lnTo>
                    <a:pt x="344233" y="53936"/>
                  </a:lnTo>
                  <a:lnTo>
                    <a:pt x="344500" y="53809"/>
                  </a:lnTo>
                  <a:lnTo>
                    <a:pt x="345046" y="53517"/>
                  </a:lnTo>
                  <a:lnTo>
                    <a:pt x="345414" y="52908"/>
                  </a:lnTo>
                  <a:lnTo>
                    <a:pt x="345998" y="52247"/>
                  </a:lnTo>
                  <a:close/>
                </a:path>
                <a:path w="975359" h="1003934">
                  <a:moveTo>
                    <a:pt x="353275" y="1244"/>
                  </a:moveTo>
                  <a:lnTo>
                    <a:pt x="350418" y="0"/>
                  </a:lnTo>
                  <a:lnTo>
                    <a:pt x="350774" y="1930"/>
                  </a:lnTo>
                  <a:lnTo>
                    <a:pt x="351002" y="3124"/>
                  </a:lnTo>
                  <a:lnTo>
                    <a:pt x="351218" y="4343"/>
                  </a:lnTo>
                  <a:lnTo>
                    <a:pt x="351637" y="4279"/>
                  </a:lnTo>
                  <a:lnTo>
                    <a:pt x="352069" y="4229"/>
                  </a:lnTo>
                  <a:lnTo>
                    <a:pt x="352488" y="4178"/>
                  </a:lnTo>
                  <a:lnTo>
                    <a:pt x="352869" y="2730"/>
                  </a:lnTo>
                  <a:lnTo>
                    <a:pt x="353275" y="1244"/>
                  </a:lnTo>
                  <a:close/>
                </a:path>
                <a:path w="975359" h="1003934">
                  <a:moveTo>
                    <a:pt x="354126" y="478497"/>
                  </a:moveTo>
                  <a:lnTo>
                    <a:pt x="353733" y="477723"/>
                  </a:lnTo>
                  <a:lnTo>
                    <a:pt x="353339" y="476923"/>
                  </a:lnTo>
                  <a:lnTo>
                    <a:pt x="352945" y="476148"/>
                  </a:lnTo>
                  <a:lnTo>
                    <a:pt x="352590" y="476275"/>
                  </a:lnTo>
                  <a:lnTo>
                    <a:pt x="352247" y="476389"/>
                  </a:lnTo>
                  <a:lnTo>
                    <a:pt x="351891" y="476542"/>
                  </a:lnTo>
                  <a:lnTo>
                    <a:pt x="352209" y="477405"/>
                  </a:lnTo>
                  <a:lnTo>
                    <a:pt x="352856" y="479120"/>
                  </a:lnTo>
                  <a:lnTo>
                    <a:pt x="353275" y="478917"/>
                  </a:lnTo>
                  <a:lnTo>
                    <a:pt x="354126" y="478497"/>
                  </a:lnTo>
                  <a:close/>
                </a:path>
                <a:path w="975359" h="1003934">
                  <a:moveTo>
                    <a:pt x="367207" y="313270"/>
                  </a:moveTo>
                  <a:lnTo>
                    <a:pt x="366674" y="312229"/>
                  </a:lnTo>
                  <a:lnTo>
                    <a:pt x="366128" y="311188"/>
                  </a:lnTo>
                  <a:lnTo>
                    <a:pt x="365607" y="310159"/>
                  </a:lnTo>
                  <a:lnTo>
                    <a:pt x="365074" y="310426"/>
                  </a:lnTo>
                  <a:lnTo>
                    <a:pt x="364515" y="310680"/>
                  </a:lnTo>
                  <a:lnTo>
                    <a:pt x="363982" y="310959"/>
                  </a:lnTo>
                  <a:lnTo>
                    <a:pt x="366102" y="313956"/>
                  </a:lnTo>
                  <a:lnTo>
                    <a:pt x="366483" y="313715"/>
                  </a:lnTo>
                  <a:lnTo>
                    <a:pt x="366852" y="313512"/>
                  </a:lnTo>
                  <a:lnTo>
                    <a:pt x="367207" y="313270"/>
                  </a:lnTo>
                  <a:close/>
                </a:path>
                <a:path w="975359" h="1003934">
                  <a:moveTo>
                    <a:pt x="369277" y="795070"/>
                  </a:moveTo>
                  <a:lnTo>
                    <a:pt x="368312" y="794969"/>
                  </a:lnTo>
                  <a:lnTo>
                    <a:pt x="367677" y="794753"/>
                  </a:lnTo>
                  <a:lnTo>
                    <a:pt x="366788" y="794994"/>
                  </a:lnTo>
                  <a:lnTo>
                    <a:pt x="366636" y="795680"/>
                  </a:lnTo>
                  <a:lnTo>
                    <a:pt x="366420" y="796124"/>
                  </a:lnTo>
                  <a:lnTo>
                    <a:pt x="367017" y="796366"/>
                  </a:lnTo>
                  <a:lnTo>
                    <a:pt x="367614" y="796772"/>
                  </a:lnTo>
                  <a:lnTo>
                    <a:pt x="368211" y="796785"/>
                  </a:lnTo>
                  <a:lnTo>
                    <a:pt x="368465" y="796785"/>
                  </a:lnTo>
                  <a:lnTo>
                    <a:pt x="368744" y="795959"/>
                  </a:lnTo>
                  <a:lnTo>
                    <a:pt x="369277" y="795070"/>
                  </a:lnTo>
                  <a:close/>
                </a:path>
                <a:path w="975359" h="1003934">
                  <a:moveTo>
                    <a:pt x="373392" y="962634"/>
                  </a:moveTo>
                  <a:lnTo>
                    <a:pt x="373240" y="961301"/>
                  </a:lnTo>
                  <a:lnTo>
                    <a:pt x="373113" y="959980"/>
                  </a:lnTo>
                  <a:lnTo>
                    <a:pt x="372986" y="958659"/>
                  </a:lnTo>
                  <a:lnTo>
                    <a:pt x="371881" y="958786"/>
                  </a:lnTo>
                  <a:lnTo>
                    <a:pt x="372287" y="962774"/>
                  </a:lnTo>
                  <a:lnTo>
                    <a:pt x="373024" y="962685"/>
                  </a:lnTo>
                  <a:lnTo>
                    <a:pt x="373392" y="962634"/>
                  </a:lnTo>
                  <a:close/>
                </a:path>
                <a:path w="975359" h="1003934">
                  <a:moveTo>
                    <a:pt x="374040" y="787133"/>
                  </a:moveTo>
                  <a:lnTo>
                    <a:pt x="373227" y="786257"/>
                  </a:lnTo>
                  <a:lnTo>
                    <a:pt x="372414" y="785393"/>
                  </a:lnTo>
                  <a:lnTo>
                    <a:pt x="371602" y="784529"/>
                  </a:lnTo>
                  <a:lnTo>
                    <a:pt x="371309" y="784809"/>
                  </a:lnTo>
                  <a:lnTo>
                    <a:pt x="371005" y="785075"/>
                  </a:lnTo>
                  <a:lnTo>
                    <a:pt x="370725" y="785355"/>
                  </a:lnTo>
                  <a:lnTo>
                    <a:pt x="371563" y="786193"/>
                  </a:lnTo>
                  <a:lnTo>
                    <a:pt x="372414" y="787031"/>
                  </a:lnTo>
                  <a:lnTo>
                    <a:pt x="373265" y="787882"/>
                  </a:lnTo>
                  <a:lnTo>
                    <a:pt x="373532" y="787628"/>
                  </a:lnTo>
                  <a:lnTo>
                    <a:pt x="373773" y="787374"/>
                  </a:lnTo>
                  <a:lnTo>
                    <a:pt x="374040" y="787133"/>
                  </a:lnTo>
                  <a:close/>
                </a:path>
                <a:path w="975359" h="1003934">
                  <a:moveTo>
                    <a:pt x="392531" y="342201"/>
                  </a:moveTo>
                  <a:lnTo>
                    <a:pt x="391312" y="341668"/>
                  </a:lnTo>
                  <a:lnTo>
                    <a:pt x="390613" y="341261"/>
                  </a:lnTo>
                  <a:lnTo>
                    <a:pt x="389890" y="341185"/>
                  </a:lnTo>
                  <a:lnTo>
                    <a:pt x="389699" y="341147"/>
                  </a:lnTo>
                  <a:lnTo>
                    <a:pt x="389051" y="342417"/>
                  </a:lnTo>
                  <a:lnTo>
                    <a:pt x="389229" y="342773"/>
                  </a:lnTo>
                  <a:lnTo>
                    <a:pt x="389509" y="343293"/>
                  </a:lnTo>
                  <a:lnTo>
                    <a:pt x="390296" y="343763"/>
                  </a:lnTo>
                  <a:lnTo>
                    <a:pt x="391299" y="343839"/>
                  </a:lnTo>
                  <a:lnTo>
                    <a:pt x="391731" y="343039"/>
                  </a:lnTo>
                  <a:lnTo>
                    <a:pt x="392531" y="342201"/>
                  </a:lnTo>
                  <a:close/>
                </a:path>
                <a:path w="975359" h="1003934">
                  <a:moveTo>
                    <a:pt x="401701" y="101079"/>
                  </a:moveTo>
                  <a:lnTo>
                    <a:pt x="401408" y="99923"/>
                  </a:lnTo>
                  <a:lnTo>
                    <a:pt x="401116" y="98767"/>
                  </a:lnTo>
                  <a:lnTo>
                    <a:pt x="400824" y="97612"/>
                  </a:lnTo>
                  <a:lnTo>
                    <a:pt x="399376" y="97993"/>
                  </a:lnTo>
                  <a:lnTo>
                    <a:pt x="399681" y="99148"/>
                  </a:lnTo>
                  <a:lnTo>
                    <a:pt x="399961" y="100304"/>
                  </a:lnTo>
                  <a:lnTo>
                    <a:pt x="400253" y="101460"/>
                  </a:lnTo>
                  <a:lnTo>
                    <a:pt x="400735" y="101333"/>
                  </a:lnTo>
                  <a:lnTo>
                    <a:pt x="401231" y="101219"/>
                  </a:lnTo>
                  <a:lnTo>
                    <a:pt x="401701" y="101079"/>
                  </a:lnTo>
                  <a:close/>
                </a:path>
                <a:path w="975359" h="1003934">
                  <a:moveTo>
                    <a:pt x="415975" y="427875"/>
                  </a:moveTo>
                  <a:lnTo>
                    <a:pt x="415810" y="426961"/>
                  </a:lnTo>
                  <a:lnTo>
                    <a:pt x="415734" y="426466"/>
                  </a:lnTo>
                  <a:lnTo>
                    <a:pt x="414794" y="426618"/>
                  </a:lnTo>
                  <a:lnTo>
                    <a:pt x="413854" y="426745"/>
                  </a:lnTo>
                  <a:lnTo>
                    <a:pt x="412915" y="426910"/>
                  </a:lnTo>
                  <a:lnTo>
                    <a:pt x="413004" y="427393"/>
                  </a:lnTo>
                  <a:lnTo>
                    <a:pt x="413092" y="427875"/>
                  </a:lnTo>
                  <a:lnTo>
                    <a:pt x="413181" y="428358"/>
                  </a:lnTo>
                  <a:lnTo>
                    <a:pt x="414108" y="428218"/>
                  </a:lnTo>
                  <a:lnTo>
                    <a:pt x="415023" y="428117"/>
                  </a:lnTo>
                  <a:lnTo>
                    <a:pt x="415975" y="427875"/>
                  </a:lnTo>
                  <a:close/>
                </a:path>
                <a:path w="975359" h="1003934">
                  <a:moveTo>
                    <a:pt x="416915" y="854506"/>
                  </a:moveTo>
                  <a:lnTo>
                    <a:pt x="415569" y="854456"/>
                  </a:lnTo>
                  <a:lnTo>
                    <a:pt x="414858" y="854252"/>
                  </a:lnTo>
                  <a:lnTo>
                    <a:pt x="413943" y="854595"/>
                  </a:lnTo>
                  <a:lnTo>
                    <a:pt x="413816" y="855319"/>
                  </a:lnTo>
                  <a:lnTo>
                    <a:pt x="413575" y="855789"/>
                  </a:lnTo>
                  <a:lnTo>
                    <a:pt x="414172" y="856056"/>
                  </a:lnTo>
                  <a:lnTo>
                    <a:pt x="414820" y="856627"/>
                  </a:lnTo>
                  <a:lnTo>
                    <a:pt x="415798" y="856437"/>
                  </a:lnTo>
                  <a:lnTo>
                    <a:pt x="416102" y="855599"/>
                  </a:lnTo>
                  <a:lnTo>
                    <a:pt x="416915" y="854506"/>
                  </a:lnTo>
                  <a:close/>
                </a:path>
                <a:path w="975359" h="1003934">
                  <a:moveTo>
                    <a:pt x="426491" y="277647"/>
                  </a:moveTo>
                  <a:lnTo>
                    <a:pt x="425132" y="277291"/>
                  </a:lnTo>
                  <a:lnTo>
                    <a:pt x="424522" y="276948"/>
                  </a:lnTo>
                  <a:lnTo>
                    <a:pt x="424281" y="277126"/>
                  </a:lnTo>
                  <a:lnTo>
                    <a:pt x="423964" y="277355"/>
                  </a:lnTo>
                  <a:lnTo>
                    <a:pt x="423760" y="278079"/>
                  </a:lnTo>
                  <a:lnTo>
                    <a:pt x="423887" y="278422"/>
                  </a:lnTo>
                  <a:lnTo>
                    <a:pt x="424002" y="278739"/>
                  </a:lnTo>
                  <a:lnTo>
                    <a:pt x="424738" y="279069"/>
                  </a:lnTo>
                  <a:lnTo>
                    <a:pt x="425069" y="278980"/>
                  </a:lnTo>
                  <a:lnTo>
                    <a:pt x="425513" y="278853"/>
                  </a:lnTo>
                  <a:lnTo>
                    <a:pt x="425831" y="278295"/>
                  </a:lnTo>
                  <a:lnTo>
                    <a:pt x="426491" y="277647"/>
                  </a:lnTo>
                  <a:close/>
                </a:path>
                <a:path w="975359" h="1003934">
                  <a:moveTo>
                    <a:pt x="436651" y="985240"/>
                  </a:moveTo>
                  <a:lnTo>
                    <a:pt x="436575" y="982459"/>
                  </a:lnTo>
                  <a:lnTo>
                    <a:pt x="435597" y="981862"/>
                  </a:lnTo>
                  <a:lnTo>
                    <a:pt x="433019" y="983145"/>
                  </a:lnTo>
                  <a:lnTo>
                    <a:pt x="434657" y="984084"/>
                  </a:lnTo>
                  <a:lnTo>
                    <a:pt x="435648" y="984669"/>
                  </a:lnTo>
                  <a:lnTo>
                    <a:pt x="436651" y="985240"/>
                  </a:lnTo>
                  <a:close/>
                </a:path>
                <a:path w="975359" h="1003934">
                  <a:moveTo>
                    <a:pt x="437591" y="518756"/>
                  </a:moveTo>
                  <a:lnTo>
                    <a:pt x="436486" y="518617"/>
                  </a:lnTo>
                  <a:lnTo>
                    <a:pt x="435673" y="518274"/>
                  </a:lnTo>
                  <a:lnTo>
                    <a:pt x="434860" y="518871"/>
                  </a:lnTo>
                  <a:lnTo>
                    <a:pt x="434809" y="519696"/>
                  </a:lnTo>
                  <a:lnTo>
                    <a:pt x="434594" y="520331"/>
                  </a:lnTo>
                  <a:lnTo>
                    <a:pt x="435152" y="520458"/>
                  </a:lnTo>
                  <a:lnTo>
                    <a:pt x="435851" y="520865"/>
                  </a:lnTo>
                  <a:lnTo>
                    <a:pt x="436727" y="520420"/>
                  </a:lnTo>
                  <a:lnTo>
                    <a:pt x="436981" y="519696"/>
                  </a:lnTo>
                  <a:lnTo>
                    <a:pt x="437591" y="518756"/>
                  </a:lnTo>
                  <a:close/>
                </a:path>
                <a:path w="975359" h="1003934">
                  <a:moveTo>
                    <a:pt x="445465" y="241350"/>
                  </a:moveTo>
                  <a:lnTo>
                    <a:pt x="444423" y="240715"/>
                  </a:lnTo>
                  <a:lnTo>
                    <a:pt x="443407" y="240080"/>
                  </a:lnTo>
                  <a:lnTo>
                    <a:pt x="442353" y="239445"/>
                  </a:lnTo>
                  <a:lnTo>
                    <a:pt x="442150" y="239737"/>
                  </a:lnTo>
                  <a:lnTo>
                    <a:pt x="441744" y="240322"/>
                  </a:lnTo>
                  <a:lnTo>
                    <a:pt x="442709" y="241084"/>
                  </a:lnTo>
                  <a:lnTo>
                    <a:pt x="443687" y="241833"/>
                  </a:lnTo>
                  <a:lnTo>
                    <a:pt x="444639" y="242608"/>
                  </a:lnTo>
                  <a:lnTo>
                    <a:pt x="444919" y="242189"/>
                  </a:lnTo>
                  <a:lnTo>
                    <a:pt x="445465" y="241350"/>
                  </a:lnTo>
                  <a:close/>
                </a:path>
                <a:path w="975359" h="1003934">
                  <a:moveTo>
                    <a:pt x="471970" y="836460"/>
                  </a:moveTo>
                  <a:lnTo>
                    <a:pt x="471474" y="836422"/>
                  </a:lnTo>
                  <a:lnTo>
                    <a:pt x="470471" y="836333"/>
                  </a:lnTo>
                  <a:lnTo>
                    <a:pt x="470471" y="837882"/>
                  </a:lnTo>
                  <a:lnTo>
                    <a:pt x="470471" y="839419"/>
                  </a:lnTo>
                  <a:lnTo>
                    <a:pt x="470496" y="840930"/>
                  </a:lnTo>
                  <a:lnTo>
                    <a:pt x="471208" y="840981"/>
                  </a:lnTo>
                  <a:lnTo>
                    <a:pt x="471576" y="840994"/>
                  </a:lnTo>
                  <a:lnTo>
                    <a:pt x="471703" y="839482"/>
                  </a:lnTo>
                  <a:lnTo>
                    <a:pt x="471970" y="836460"/>
                  </a:lnTo>
                  <a:close/>
                </a:path>
                <a:path w="975359" h="1003934">
                  <a:moveTo>
                    <a:pt x="496989" y="907719"/>
                  </a:moveTo>
                  <a:lnTo>
                    <a:pt x="496709" y="907516"/>
                  </a:lnTo>
                  <a:lnTo>
                    <a:pt x="496214" y="907059"/>
                  </a:lnTo>
                  <a:lnTo>
                    <a:pt x="495579" y="907707"/>
                  </a:lnTo>
                  <a:lnTo>
                    <a:pt x="494423" y="909066"/>
                  </a:lnTo>
                  <a:lnTo>
                    <a:pt x="494677" y="909294"/>
                  </a:lnTo>
                  <a:lnTo>
                    <a:pt x="494931" y="909510"/>
                  </a:lnTo>
                  <a:lnTo>
                    <a:pt x="495173" y="909739"/>
                  </a:lnTo>
                  <a:lnTo>
                    <a:pt x="495782" y="909066"/>
                  </a:lnTo>
                  <a:lnTo>
                    <a:pt x="496989" y="907719"/>
                  </a:lnTo>
                  <a:close/>
                </a:path>
                <a:path w="975359" h="1003934">
                  <a:moveTo>
                    <a:pt x="501865" y="335026"/>
                  </a:moveTo>
                  <a:lnTo>
                    <a:pt x="501751" y="333781"/>
                  </a:lnTo>
                  <a:lnTo>
                    <a:pt x="501662" y="332549"/>
                  </a:lnTo>
                  <a:lnTo>
                    <a:pt x="501548" y="331292"/>
                  </a:lnTo>
                  <a:lnTo>
                    <a:pt x="501307" y="331292"/>
                  </a:lnTo>
                  <a:lnTo>
                    <a:pt x="501053" y="331279"/>
                  </a:lnTo>
                  <a:lnTo>
                    <a:pt x="500786" y="331279"/>
                  </a:lnTo>
                  <a:lnTo>
                    <a:pt x="500684" y="331952"/>
                  </a:lnTo>
                  <a:lnTo>
                    <a:pt x="500443" y="332638"/>
                  </a:lnTo>
                  <a:lnTo>
                    <a:pt x="500468" y="333298"/>
                  </a:lnTo>
                  <a:lnTo>
                    <a:pt x="500494" y="333946"/>
                  </a:lnTo>
                  <a:lnTo>
                    <a:pt x="500786" y="334556"/>
                  </a:lnTo>
                  <a:lnTo>
                    <a:pt x="500976" y="335178"/>
                  </a:lnTo>
                  <a:lnTo>
                    <a:pt x="501269" y="335114"/>
                  </a:lnTo>
                  <a:lnTo>
                    <a:pt x="501865" y="335026"/>
                  </a:lnTo>
                  <a:close/>
                </a:path>
                <a:path w="975359" h="1003934">
                  <a:moveTo>
                    <a:pt x="504825" y="170637"/>
                  </a:moveTo>
                  <a:lnTo>
                    <a:pt x="504571" y="168097"/>
                  </a:lnTo>
                  <a:lnTo>
                    <a:pt x="504456" y="166814"/>
                  </a:lnTo>
                  <a:lnTo>
                    <a:pt x="503758" y="166865"/>
                  </a:lnTo>
                  <a:lnTo>
                    <a:pt x="503389" y="166878"/>
                  </a:lnTo>
                  <a:lnTo>
                    <a:pt x="503389" y="168097"/>
                  </a:lnTo>
                  <a:lnTo>
                    <a:pt x="503364" y="169303"/>
                  </a:lnTo>
                  <a:lnTo>
                    <a:pt x="503351" y="170510"/>
                  </a:lnTo>
                  <a:lnTo>
                    <a:pt x="504825" y="170637"/>
                  </a:lnTo>
                  <a:close/>
                </a:path>
                <a:path w="975359" h="1003934">
                  <a:moveTo>
                    <a:pt x="505752" y="564489"/>
                  </a:moveTo>
                  <a:lnTo>
                    <a:pt x="504812" y="563791"/>
                  </a:lnTo>
                  <a:lnTo>
                    <a:pt x="504304" y="563105"/>
                  </a:lnTo>
                  <a:lnTo>
                    <a:pt x="503351" y="563143"/>
                  </a:lnTo>
                  <a:lnTo>
                    <a:pt x="502894" y="563880"/>
                  </a:lnTo>
                  <a:lnTo>
                    <a:pt x="502450" y="564324"/>
                  </a:lnTo>
                  <a:lnTo>
                    <a:pt x="502881" y="564756"/>
                  </a:lnTo>
                  <a:lnTo>
                    <a:pt x="503262" y="565480"/>
                  </a:lnTo>
                  <a:lnTo>
                    <a:pt x="503770" y="565594"/>
                  </a:lnTo>
                  <a:lnTo>
                    <a:pt x="504202" y="565670"/>
                  </a:lnTo>
                  <a:lnTo>
                    <a:pt x="504774" y="565061"/>
                  </a:lnTo>
                  <a:lnTo>
                    <a:pt x="505752" y="564489"/>
                  </a:lnTo>
                  <a:close/>
                </a:path>
                <a:path w="975359" h="1003934">
                  <a:moveTo>
                    <a:pt x="513702" y="630885"/>
                  </a:moveTo>
                  <a:lnTo>
                    <a:pt x="512889" y="630212"/>
                  </a:lnTo>
                  <a:lnTo>
                    <a:pt x="512025" y="629983"/>
                  </a:lnTo>
                  <a:lnTo>
                    <a:pt x="511251" y="629881"/>
                  </a:lnTo>
                  <a:lnTo>
                    <a:pt x="511098" y="629869"/>
                  </a:lnTo>
                  <a:lnTo>
                    <a:pt x="510489" y="631291"/>
                  </a:lnTo>
                  <a:lnTo>
                    <a:pt x="511213" y="632066"/>
                  </a:lnTo>
                  <a:lnTo>
                    <a:pt x="512038" y="632294"/>
                  </a:lnTo>
                  <a:lnTo>
                    <a:pt x="513219" y="632929"/>
                  </a:lnTo>
                  <a:lnTo>
                    <a:pt x="513359" y="631825"/>
                  </a:lnTo>
                  <a:lnTo>
                    <a:pt x="513702" y="630885"/>
                  </a:lnTo>
                  <a:close/>
                </a:path>
                <a:path w="975359" h="1003934">
                  <a:moveTo>
                    <a:pt x="537540" y="903592"/>
                  </a:moveTo>
                  <a:lnTo>
                    <a:pt x="537133" y="903173"/>
                  </a:lnTo>
                  <a:lnTo>
                    <a:pt x="536765" y="902487"/>
                  </a:lnTo>
                  <a:lnTo>
                    <a:pt x="536282" y="902373"/>
                  </a:lnTo>
                  <a:lnTo>
                    <a:pt x="535660" y="902233"/>
                  </a:lnTo>
                  <a:lnTo>
                    <a:pt x="534936" y="902525"/>
                  </a:lnTo>
                  <a:lnTo>
                    <a:pt x="534263" y="902652"/>
                  </a:lnTo>
                  <a:lnTo>
                    <a:pt x="534250" y="902931"/>
                  </a:lnTo>
                  <a:lnTo>
                    <a:pt x="534250" y="903452"/>
                  </a:lnTo>
                  <a:lnTo>
                    <a:pt x="535216" y="903732"/>
                  </a:lnTo>
                  <a:lnTo>
                    <a:pt x="536194" y="903998"/>
                  </a:lnTo>
                  <a:lnTo>
                    <a:pt x="537184" y="904278"/>
                  </a:lnTo>
                  <a:lnTo>
                    <a:pt x="537425" y="903833"/>
                  </a:lnTo>
                  <a:lnTo>
                    <a:pt x="537540" y="903592"/>
                  </a:lnTo>
                  <a:close/>
                </a:path>
                <a:path w="975359" h="1003934">
                  <a:moveTo>
                    <a:pt x="547801" y="272326"/>
                  </a:moveTo>
                  <a:lnTo>
                    <a:pt x="546823" y="272186"/>
                  </a:lnTo>
                  <a:lnTo>
                    <a:pt x="545846" y="272059"/>
                  </a:lnTo>
                  <a:lnTo>
                    <a:pt x="544868" y="271907"/>
                  </a:lnTo>
                  <a:lnTo>
                    <a:pt x="544868" y="272808"/>
                  </a:lnTo>
                  <a:lnTo>
                    <a:pt x="544868" y="273253"/>
                  </a:lnTo>
                  <a:lnTo>
                    <a:pt x="545350" y="273316"/>
                  </a:lnTo>
                  <a:lnTo>
                    <a:pt x="545896" y="273545"/>
                  </a:lnTo>
                  <a:lnTo>
                    <a:pt x="546862" y="273177"/>
                  </a:lnTo>
                  <a:lnTo>
                    <a:pt x="547319" y="272707"/>
                  </a:lnTo>
                  <a:lnTo>
                    <a:pt x="547801" y="272326"/>
                  </a:lnTo>
                  <a:close/>
                </a:path>
                <a:path w="975359" h="1003934">
                  <a:moveTo>
                    <a:pt x="555205" y="1002449"/>
                  </a:moveTo>
                  <a:lnTo>
                    <a:pt x="554799" y="1002131"/>
                  </a:lnTo>
                  <a:lnTo>
                    <a:pt x="554418" y="1001839"/>
                  </a:lnTo>
                  <a:lnTo>
                    <a:pt x="554012" y="1001509"/>
                  </a:lnTo>
                  <a:lnTo>
                    <a:pt x="553427" y="1001547"/>
                  </a:lnTo>
                  <a:lnTo>
                    <a:pt x="552742" y="1001420"/>
                  </a:lnTo>
                  <a:lnTo>
                    <a:pt x="552259" y="1001674"/>
                  </a:lnTo>
                  <a:lnTo>
                    <a:pt x="551929" y="1001839"/>
                  </a:lnTo>
                  <a:lnTo>
                    <a:pt x="551662" y="1002906"/>
                  </a:lnTo>
                  <a:lnTo>
                    <a:pt x="551789" y="1003020"/>
                  </a:lnTo>
                  <a:lnTo>
                    <a:pt x="552284" y="1003388"/>
                  </a:lnTo>
                  <a:lnTo>
                    <a:pt x="552996" y="1003782"/>
                  </a:lnTo>
                  <a:lnTo>
                    <a:pt x="554151" y="1003541"/>
                  </a:lnTo>
                  <a:lnTo>
                    <a:pt x="554672" y="1002893"/>
                  </a:lnTo>
                  <a:lnTo>
                    <a:pt x="555205" y="1002449"/>
                  </a:lnTo>
                  <a:close/>
                </a:path>
                <a:path w="975359" h="1003934">
                  <a:moveTo>
                    <a:pt x="564896" y="803490"/>
                  </a:moveTo>
                  <a:lnTo>
                    <a:pt x="562470" y="800290"/>
                  </a:lnTo>
                  <a:lnTo>
                    <a:pt x="562203" y="800506"/>
                  </a:lnTo>
                  <a:lnTo>
                    <a:pt x="561936" y="800709"/>
                  </a:lnTo>
                  <a:lnTo>
                    <a:pt x="561670" y="800938"/>
                  </a:lnTo>
                  <a:lnTo>
                    <a:pt x="562457" y="801941"/>
                  </a:lnTo>
                  <a:lnTo>
                    <a:pt x="564057" y="803922"/>
                  </a:lnTo>
                  <a:lnTo>
                    <a:pt x="564337" y="803770"/>
                  </a:lnTo>
                  <a:lnTo>
                    <a:pt x="564616" y="803630"/>
                  </a:lnTo>
                  <a:lnTo>
                    <a:pt x="564896" y="803490"/>
                  </a:lnTo>
                  <a:close/>
                </a:path>
                <a:path w="975359" h="1003934">
                  <a:moveTo>
                    <a:pt x="565048" y="168973"/>
                  </a:moveTo>
                  <a:lnTo>
                    <a:pt x="562775" y="167576"/>
                  </a:lnTo>
                  <a:lnTo>
                    <a:pt x="561619" y="167589"/>
                  </a:lnTo>
                  <a:lnTo>
                    <a:pt x="560717" y="169202"/>
                  </a:lnTo>
                  <a:lnTo>
                    <a:pt x="560590" y="169456"/>
                  </a:lnTo>
                  <a:lnTo>
                    <a:pt x="560781" y="169887"/>
                  </a:lnTo>
                  <a:lnTo>
                    <a:pt x="560857" y="170522"/>
                  </a:lnTo>
                  <a:lnTo>
                    <a:pt x="562025" y="170091"/>
                  </a:lnTo>
                  <a:lnTo>
                    <a:pt x="563168" y="169672"/>
                  </a:lnTo>
                  <a:lnTo>
                    <a:pt x="565048" y="168973"/>
                  </a:lnTo>
                  <a:close/>
                </a:path>
                <a:path w="975359" h="1003934">
                  <a:moveTo>
                    <a:pt x="572490" y="402272"/>
                  </a:moveTo>
                  <a:lnTo>
                    <a:pt x="571868" y="401777"/>
                  </a:lnTo>
                  <a:lnTo>
                    <a:pt x="571246" y="401256"/>
                  </a:lnTo>
                  <a:lnTo>
                    <a:pt x="570611" y="400761"/>
                  </a:lnTo>
                  <a:lnTo>
                    <a:pt x="569976" y="401447"/>
                  </a:lnTo>
                  <a:lnTo>
                    <a:pt x="569671" y="401789"/>
                  </a:lnTo>
                  <a:lnTo>
                    <a:pt x="570433" y="402221"/>
                  </a:lnTo>
                  <a:lnTo>
                    <a:pt x="571182" y="402678"/>
                  </a:lnTo>
                  <a:lnTo>
                    <a:pt x="571957" y="403110"/>
                  </a:lnTo>
                  <a:lnTo>
                    <a:pt x="572135" y="402818"/>
                  </a:lnTo>
                  <a:lnTo>
                    <a:pt x="572312" y="402551"/>
                  </a:lnTo>
                  <a:lnTo>
                    <a:pt x="572490" y="402272"/>
                  </a:lnTo>
                  <a:close/>
                </a:path>
                <a:path w="975359" h="1003934">
                  <a:moveTo>
                    <a:pt x="609574" y="816292"/>
                  </a:moveTo>
                  <a:lnTo>
                    <a:pt x="607961" y="813943"/>
                  </a:lnTo>
                  <a:lnTo>
                    <a:pt x="607339" y="815505"/>
                  </a:lnTo>
                  <a:lnTo>
                    <a:pt x="606933" y="816559"/>
                  </a:lnTo>
                  <a:lnTo>
                    <a:pt x="606120" y="818603"/>
                  </a:lnTo>
                  <a:lnTo>
                    <a:pt x="608622" y="817143"/>
                  </a:lnTo>
                  <a:lnTo>
                    <a:pt x="609574" y="816292"/>
                  </a:lnTo>
                  <a:close/>
                </a:path>
                <a:path w="975359" h="1003934">
                  <a:moveTo>
                    <a:pt x="616458" y="658469"/>
                  </a:moveTo>
                  <a:lnTo>
                    <a:pt x="616127" y="657529"/>
                  </a:lnTo>
                  <a:lnTo>
                    <a:pt x="615772" y="656628"/>
                  </a:lnTo>
                  <a:lnTo>
                    <a:pt x="615442" y="655688"/>
                  </a:lnTo>
                  <a:lnTo>
                    <a:pt x="615086" y="655828"/>
                  </a:lnTo>
                  <a:lnTo>
                    <a:pt x="614743" y="655980"/>
                  </a:lnTo>
                  <a:lnTo>
                    <a:pt x="614387" y="656132"/>
                  </a:lnTo>
                  <a:lnTo>
                    <a:pt x="615238" y="657898"/>
                  </a:lnTo>
                  <a:lnTo>
                    <a:pt x="615657" y="658799"/>
                  </a:lnTo>
                  <a:lnTo>
                    <a:pt x="615924" y="658698"/>
                  </a:lnTo>
                  <a:lnTo>
                    <a:pt x="616458" y="658469"/>
                  </a:lnTo>
                  <a:close/>
                </a:path>
                <a:path w="975359" h="1003934">
                  <a:moveTo>
                    <a:pt x="625195" y="313410"/>
                  </a:moveTo>
                  <a:lnTo>
                    <a:pt x="624205" y="312242"/>
                  </a:lnTo>
                  <a:lnTo>
                    <a:pt x="622020" y="309664"/>
                  </a:lnTo>
                  <a:lnTo>
                    <a:pt x="620636" y="313080"/>
                  </a:lnTo>
                  <a:lnTo>
                    <a:pt x="622909" y="313321"/>
                  </a:lnTo>
                  <a:lnTo>
                    <a:pt x="625195" y="313410"/>
                  </a:lnTo>
                  <a:close/>
                </a:path>
                <a:path w="975359" h="1003934">
                  <a:moveTo>
                    <a:pt x="628357" y="351650"/>
                  </a:moveTo>
                  <a:lnTo>
                    <a:pt x="628103" y="351434"/>
                  </a:lnTo>
                  <a:lnTo>
                    <a:pt x="627837" y="351231"/>
                  </a:lnTo>
                  <a:lnTo>
                    <a:pt x="627583" y="351002"/>
                  </a:lnTo>
                  <a:lnTo>
                    <a:pt x="626694" y="352044"/>
                  </a:lnTo>
                  <a:lnTo>
                    <a:pt x="625805" y="353110"/>
                  </a:lnTo>
                  <a:lnTo>
                    <a:pt x="624928" y="354152"/>
                  </a:lnTo>
                  <a:lnTo>
                    <a:pt x="625754" y="354863"/>
                  </a:lnTo>
                  <a:lnTo>
                    <a:pt x="626630" y="353783"/>
                  </a:lnTo>
                  <a:lnTo>
                    <a:pt x="627494" y="352717"/>
                  </a:lnTo>
                  <a:lnTo>
                    <a:pt x="628357" y="351650"/>
                  </a:lnTo>
                  <a:close/>
                </a:path>
                <a:path w="975359" h="1003934">
                  <a:moveTo>
                    <a:pt x="668680" y="758609"/>
                  </a:moveTo>
                  <a:lnTo>
                    <a:pt x="668096" y="757555"/>
                  </a:lnTo>
                  <a:lnTo>
                    <a:pt x="666902" y="755459"/>
                  </a:lnTo>
                  <a:lnTo>
                    <a:pt x="666534" y="755662"/>
                  </a:lnTo>
                  <a:lnTo>
                    <a:pt x="666127" y="755865"/>
                  </a:lnTo>
                  <a:lnTo>
                    <a:pt x="665746" y="756069"/>
                  </a:lnTo>
                  <a:lnTo>
                    <a:pt x="667219" y="759129"/>
                  </a:lnTo>
                  <a:lnTo>
                    <a:pt x="667715" y="758964"/>
                  </a:lnTo>
                  <a:lnTo>
                    <a:pt x="668197" y="758774"/>
                  </a:lnTo>
                  <a:lnTo>
                    <a:pt x="668680" y="758609"/>
                  </a:lnTo>
                  <a:close/>
                </a:path>
                <a:path w="975359" h="1003934">
                  <a:moveTo>
                    <a:pt x="676008" y="727278"/>
                  </a:moveTo>
                  <a:lnTo>
                    <a:pt x="675551" y="724636"/>
                  </a:lnTo>
                  <a:lnTo>
                    <a:pt x="675335" y="723315"/>
                  </a:lnTo>
                  <a:lnTo>
                    <a:pt x="674928" y="723417"/>
                  </a:lnTo>
                  <a:lnTo>
                    <a:pt x="674547" y="723531"/>
                  </a:lnTo>
                  <a:lnTo>
                    <a:pt x="674141" y="723633"/>
                  </a:lnTo>
                  <a:lnTo>
                    <a:pt x="674357" y="724916"/>
                  </a:lnTo>
                  <a:lnTo>
                    <a:pt x="674585" y="726211"/>
                  </a:lnTo>
                  <a:lnTo>
                    <a:pt x="674789" y="727481"/>
                  </a:lnTo>
                  <a:lnTo>
                    <a:pt x="675208" y="727405"/>
                  </a:lnTo>
                  <a:lnTo>
                    <a:pt x="675614" y="727354"/>
                  </a:lnTo>
                  <a:lnTo>
                    <a:pt x="676008" y="727278"/>
                  </a:lnTo>
                  <a:close/>
                </a:path>
                <a:path w="975359" h="1003934">
                  <a:moveTo>
                    <a:pt x="685025" y="473087"/>
                  </a:moveTo>
                  <a:lnTo>
                    <a:pt x="684403" y="471919"/>
                  </a:lnTo>
                  <a:lnTo>
                    <a:pt x="683602" y="471462"/>
                  </a:lnTo>
                  <a:lnTo>
                    <a:pt x="682790" y="471411"/>
                  </a:lnTo>
                  <a:lnTo>
                    <a:pt x="682180" y="471385"/>
                  </a:lnTo>
                  <a:lnTo>
                    <a:pt x="681545" y="471830"/>
                  </a:lnTo>
                  <a:lnTo>
                    <a:pt x="680910" y="472071"/>
                  </a:lnTo>
                  <a:lnTo>
                    <a:pt x="680935" y="472389"/>
                  </a:lnTo>
                  <a:lnTo>
                    <a:pt x="680961" y="472694"/>
                  </a:lnTo>
                  <a:lnTo>
                    <a:pt x="680999" y="472998"/>
                  </a:lnTo>
                  <a:lnTo>
                    <a:pt x="685025" y="473087"/>
                  </a:lnTo>
                  <a:close/>
                </a:path>
                <a:path w="975359" h="1003934">
                  <a:moveTo>
                    <a:pt x="701649" y="185534"/>
                  </a:moveTo>
                  <a:lnTo>
                    <a:pt x="700608" y="185432"/>
                  </a:lnTo>
                  <a:lnTo>
                    <a:pt x="699782" y="185280"/>
                  </a:lnTo>
                  <a:lnTo>
                    <a:pt x="698842" y="185331"/>
                  </a:lnTo>
                  <a:lnTo>
                    <a:pt x="698766" y="186220"/>
                  </a:lnTo>
                  <a:lnTo>
                    <a:pt x="698652" y="186715"/>
                  </a:lnTo>
                  <a:lnTo>
                    <a:pt x="699414" y="186880"/>
                  </a:lnTo>
                  <a:lnTo>
                    <a:pt x="700189" y="187159"/>
                  </a:lnTo>
                  <a:lnTo>
                    <a:pt x="700989" y="187172"/>
                  </a:lnTo>
                  <a:lnTo>
                    <a:pt x="701154" y="187198"/>
                  </a:lnTo>
                  <a:lnTo>
                    <a:pt x="701332" y="186334"/>
                  </a:lnTo>
                  <a:lnTo>
                    <a:pt x="701649" y="185534"/>
                  </a:lnTo>
                  <a:close/>
                </a:path>
                <a:path w="975359" h="1003934">
                  <a:moveTo>
                    <a:pt x="710653" y="784352"/>
                  </a:moveTo>
                  <a:lnTo>
                    <a:pt x="709422" y="783145"/>
                  </a:lnTo>
                  <a:lnTo>
                    <a:pt x="708812" y="782561"/>
                  </a:lnTo>
                  <a:lnTo>
                    <a:pt x="708494" y="782891"/>
                  </a:lnTo>
                  <a:lnTo>
                    <a:pt x="708190" y="783234"/>
                  </a:lnTo>
                  <a:lnTo>
                    <a:pt x="707872" y="783551"/>
                  </a:lnTo>
                  <a:lnTo>
                    <a:pt x="708596" y="784072"/>
                  </a:lnTo>
                  <a:lnTo>
                    <a:pt x="709307" y="784593"/>
                  </a:lnTo>
                  <a:lnTo>
                    <a:pt x="710031" y="785101"/>
                  </a:lnTo>
                  <a:lnTo>
                    <a:pt x="710247" y="784860"/>
                  </a:lnTo>
                  <a:lnTo>
                    <a:pt x="710438" y="784593"/>
                  </a:lnTo>
                  <a:lnTo>
                    <a:pt x="710653" y="784352"/>
                  </a:lnTo>
                  <a:close/>
                </a:path>
                <a:path w="975359" h="1003934">
                  <a:moveTo>
                    <a:pt x="713994" y="718146"/>
                  </a:moveTo>
                  <a:lnTo>
                    <a:pt x="712863" y="717575"/>
                  </a:lnTo>
                  <a:lnTo>
                    <a:pt x="712266" y="717016"/>
                  </a:lnTo>
                  <a:lnTo>
                    <a:pt x="711263" y="717080"/>
                  </a:lnTo>
                  <a:lnTo>
                    <a:pt x="710895" y="717867"/>
                  </a:lnTo>
                  <a:lnTo>
                    <a:pt x="710488" y="718324"/>
                  </a:lnTo>
                  <a:lnTo>
                    <a:pt x="710996" y="718731"/>
                  </a:lnTo>
                  <a:lnTo>
                    <a:pt x="711492" y="719416"/>
                  </a:lnTo>
                  <a:lnTo>
                    <a:pt x="712025" y="719480"/>
                  </a:lnTo>
                  <a:lnTo>
                    <a:pt x="712482" y="719531"/>
                  </a:lnTo>
                  <a:lnTo>
                    <a:pt x="713016" y="718832"/>
                  </a:lnTo>
                  <a:lnTo>
                    <a:pt x="713994" y="718146"/>
                  </a:lnTo>
                  <a:close/>
                </a:path>
                <a:path w="975359" h="1003934">
                  <a:moveTo>
                    <a:pt x="748093" y="545541"/>
                  </a:moveTo>
                  <a:lnTo>
                    <a:pt x="746379" y="545096"/>
                  </a:lnTo>
                  <a:lnTo>
                    <a:pt x="745756" y="544931"/>
                  </a:lnTo>
                  <a:lnTo>
                    <a:pt x="745604" y="545541"/>
                  </a:lnTo>
                  <a:lnTo>
                    <a:pt x="745312" y="546201"/>
                  </a:lnTo>
                  <a:lnTo>
                    <a:pt x="745363" y="546785"/>
                  </a:lnTo>
                  <a:lnTo>
                    <a:pt x="745375" y="547027"/>
                  </a:lnTo>
                  <a:lnTo>
                    <a:pt x="746340" y="547471"/>
                  </a:lnTo>
                  <a:lnTo>
                    <a:pt x="746594" y="547319"/>
                  </a:lnTo>
                  <a:lnTo>
                    <a:pt x="747102" y="547052"/>
                  </a:lnTo>
                  <a:lnTo>
                    <a:pt x="747395" y="546417"/>
                  </a:lnTo>
                  <a:lnTo>
                    <a:pt x="748093" y="545541"/>
                  </a:lnTo>
                  <a:close/>
                </a:path>
                <a:path w="975359" h="1003934">
                  <a:moveTo>
                    <a:pt x="814717" y="690308"/>
                  </a:moveTo>
                  <a:lnTo>
                    <a:pt x="814451" y="689140"/>
                  </a:lnTo>
                  <a:lnTo>
                    <a:pt x="811606" y="688949"/>
                  </a:lnTo>
                  <a:lnTo>
                    <a:pt x="814311" y="693077"/>
                  </a:lnTo>
                  <a:lnTo>
                    <a:pt x="814717" y="690308"/>
                  </a:lnTo>
                  <a:close/>
                </a:path>
                <a:path w="975359" h="1003934">
                  <a:moveTo>
                    <a:pt x="823201" y="288531"/>
                  </a:moveTo>
                  <a:lnTo>
                    <a:pt x="822375" y="287718"/>
                  </a:lnTo>
                  <a:lnTo>
                    <a:pt x="821537" y="286931"/>
                  </a:lnTo>
                  <a:lnTo>
                    <a:pt x="820686" y="286131"/>
                  </a:lnTo>
                  <a:lnTo>
                    <a:pt x="819810" y="287058"/>
                  </a:lnTo>
                  <a:lnTo>
                    <a:pt x="822452" y="289318"/>
                  </a:lnTo>
                  <a:lnTo>
                    <a:pt x="822718" y="289064"/>
                  </a:lnTo>
                  <a:lnTo>
                    <a:pt x="822960" y="288785"/>
                  </a:lnTo>
                  <a:lnTo>
                    <a:pt x="823201" y="288531"/>
                  </a:lnTo>
                  <a:close/>
                </a:path>
                <a:path w="975359" h="1003934">
                  <a:moveTo>
                    <a:pt x="839266" y="326148"/>
                  </a:moveTo>
                  <a:lnTo>
                    <a:pt x="838771" y="325221"/>
                  </a:lnTo>
                  <a:lnTo>
                    <a:pt x="838238" y="324294"/>
                  </a:lnTo>
                  <a:lnTo>
                    <a:pt x="837742" y="323367"/>
                  </a:lnTo>
                  <a:lnTo>
                    <a:pt x="837399" y="323519"/>
                  </a:lnTo>
                  <a:lnTo>
                    <a:pt x="837044" y="323697"/>
                  </a:lnTo>
                  <a:lnTo>
                    <a:pt x="836701" y="323862"/>
                  </a:lnTo>
                  <a:lnTo>
                    <a:pt x="837057" y="324840"/>
                  </a:lnTo>
                  <a:lnTo>
                    <a:pt x="837793" y="326796"/>
                  </a:lnTo>
                  <a:lnTo>
                    <a:pt x="838288" y="326567"/>
                  </a:lnTo>
                  <a:lnTo>
                    <a:pt x="838771" y="326377"/>
                  </a:lnTo>
                  <a:lnTo>
                    <a:pt x="839266" y="326148"/>
                  </a:lnTo>
                  <a:close/>
                </a:path>
                <a:path w="975359" h="1003934">
                  <a:moveTo>
                    <a:pt x="840816" y="316725"/>
                  </a:moveTo>
                  <a:lnTo>
                    <a:pt x="839190" y="313817"/>
                  </a:lnTo>
                  <a:lnTo>
                    <a:pt x="839228" y="316280"/>
                  </a:lnTo>
                  <a:lnTo>
                    <a:pt x="839228" y="317588"/>
                  </a:lnTo>
                  <a:lnTo>
                    <a:pt x="839228" y="318884"/>
                  </a:lnTo>
                  <a:lnTo>
                    <a:pt x="840816" y="316725"/>
                  </a:lnTo>
                  <a:close/>
                </a:path>
                <a:path w="975359" h="1003934">
                  <a:moveTo>
                    <a:pt x="866381" y="352869"/>
                  </a:moveTo>
                  <a:lnTo>
                    <a:pt x="866140" y="352463"/>
                  </a:lnTo>
                  <a:lnTo>
                    <a:pt x="865911" y="352082"/>
                  </a:lnTo>
                  <a:lnTo>
                    <a:pt x="865657" y="351675"/>
                  </a:lnTo>
                  <a:lnTo>
                    <a:pt x="864146" y="352856"/>
                  </a:lnTo>
                  <a:lnTo>
                    <a:pt x="863409" y="353453"/>
                  </a:lnTo>
                  <a:lnTo>
                    <a:pt x="863574" y="353720"/>
                  </a:lnTo>
                  <a:lnTo>
                    <a:pt x="863904" y="354190"/>
                  </a:lnTo>
                  <a:lnTo>
                    <a:pt x="864743" y="353758"/>
                  </a:lnTo>
                  <a:lnTo>
                    <a:pt x="865568" y="353314"/>
                  </a:lnTo>
                  <a:lnTo>
                    <a:pt x="866381" y="352869"/>
                  </a:lnTo>
                  <a:close/>
                </a:path>
                <a:path w="975359" h="1003934">
                  <a:moveTo>
                    <a:pt x="884199" y="581139"/>
                  </a:moveTo>
                  <a:lnTo>
                    <a:pt x="883831" y="580872"/>
                  </a:lnTo>
                  <a:lnTo>
                    <a:pt x="883437" y="580618"/>
                  </a:lnTo>
                  <a:lnTo>
                    <a:pt x="883069" y="580364"/>
                  </a:lnTo>
                  <a:lnTo>
                    <a:pt x="882650" y="581139"/>
                  </a:lnTo>
                  <a:lnTo>
                    <a:pt x="882205" y="581914"/>
                  </a:lnTo>
                  <a:lnTo>
                    <a:pt x="881837" y="582688"/>
                  </a:lnTo>
                  <a:lnTo>
                    <a:pt x="882535" y="583234"/>
                  </a:lnTo>
                  <a:lnTo>
                    <a:pt x="883132" y="582536"/>
                  </a:lnTo>
                  <a:lnTo>
                    <a:pt x="883666" y="581850"/>
                  </a:lnTo>
                  <a:lnTo>
                    <a:pt x="884199" y="581139"/>
                  </a:lnTo>
                  <a:close/>
                </a:path>
                <a:path w="975359" h="1003934">
                  <a:moveTo>
                    <a:pt x="890739" y="582587"/>
                  </a:moveTo>
                  <a:lnTo>
                    <a:pt x="890016" y="581952"/>
                  </a:lnTo>
                  <a:lnTo>
                    <a:pt x="889317" y="581279"/>
                  </a:lnTo>
                  <a:lnTo>
                    <a:pt x="888504" y="580732"/>
                  </a:lnTo>
                  <a:lnTo>
                    <a:pt x="887818" y="581355"/>
                  </a:lnTo>
                  <a:lnTo>
                    <a:pt x="887450" y="581710"/>
                  </a:lnTo>
                  <a:lnTo>
                    <a:pt x="889025" y="583018"/>
                  </a:lnTo>
                  <a:lnTo>
                    <a:pt x="889800" y="583679"/>
                  </a:lnTo>
                  <a:lnTo>
                    <a:pt x="890739" y="582587"/>
                  </a:lnTo>
                  <a:close/>
                </a:path>
                <a:path w="975359" h="1003934">
                  <a:moveTo>
                    <a:pt x="892124" y="357327"/>
                  </a:moveTo>
                  <a:lnTo>
                    <a:pt x="889800" y="356717"/>
                  </a:lnTo>
                  <a:lnTo>
                    <a:pt x="888784" y="356489"/>
                  </a:lnTo>
                  <a:lnTo>
                    <a:pt x="887768" y="356222"/>
                  </a:lnTo>
                  <a:lnTo>
                    <a:pt x="887399" y="356997"/>
                  </a:lnTo>
                  <a:lnTo>
                    <a:pt x="887234" y="357365"/>
                  </a:lnTo>
                  <a:lnTo>
                    <a:pt x="887755" y="357771"/>
                  </a:lnTo>
                  <a:lnTo>
                    <a:pt x="888250" y="358457"/>
                  </a:lnTo>
                  <a:lnTo>
                    <a:pt x="889469" y="358546"/>
                  </a:lnTo>
                  <a:lnTo>
                    <a:pt x="890168" y="358051"/>
                  </a:lnTo>
                  <a:lnTo>
                    <a:pt x="892124" y="357327"/>
                  </a:lnTo>
                  <a:close/>
                </a:path>
                <a:path w="975359" h="1003934">
                  <a:moveTo>
                    <a:pt x="908494" y="455752"/>
                  </a:moveTo>
                  <a:lnTo>
                    <a:pt x="907872" y="454850"/>
                  </a:lnTo>
                  <a:lnTo>
                    <a:pt x="907224" y="453948"/>
                  </a:lnTo>
                  <a:lnTo>
                    <a:pt x="906576" y="453047"/>
                  </a:lnTo>
                  <a:lnTo>
                    <a:pt x="906322" y="453224"/>
                  </a:lnTo>
                  <a:lnTo>
                    <a:pt x="906030" y="453377"/>
                  </a:lnTo>
                  <a:lnTo>
                    <a:pt x="905764" y="453542"/>
                  </a:lnTo>
                  <a:lnTo>
                    <a:pt x="906208" y="454494"/>
                  </a:lnTo>
                  <a:lnTo>
                    <a:pt x="907148" y="456361"/>
                  </a:lnTo>
                  <a:lnTo>
                    <a:pt x="907592" y="456171"/>
                  </a:lnTo>
                  <a:lnTo>
                    <a:pt x="908494" y="455752"/>
                  </a:lnTo>
                  <a:close/>
                </a:path>
                <a:path w="975359" h="1003934">
                  <a:moveTo>
                    <a:pt x="922947" y="749185"/>
                  </a:moveTo>
                  <a:lnTo>
                    <a:pt x="922223" y="748741"/>
                  </a:lnTo>
                  <a:lnTo>
                    <a:pt x="921512" y="748233"/>
                  </a:lnTo>
                  <a:lnTo>
                    <a:pt x="920915" y="748893"/>
                  </a:lnTo>
                  <a:lnTo>
                    <a:pt x="920432" y="749579"/>
                  </a:lnTo>
                  <a:lnTo>
                    <a:pt x="920089" y="750316"/>
                  </a:lnTo>
                  <a:lnTo>
                    <a:pt x="921105" y="751230"/>
                  </a:lnTo>
                  <a:lnTo>
                    <a:pt x="921766" y="750658"/>
                  </a:lnTo>
                  <a:lnTo>
                    <a:pt x="922274" y="749998"/>
                  </a:lnTo>
                  <a:lnTo>
                    <a:pt x="922947" y="749185"/>
                  </a:lnTo>
                  <a:close/>
                </a:path>
                <a:path w="975359" h="1003934">
                  <a:moveTo>
                    <a:pt x="975321" y="531114"/>
                  </a:moveTo>
                  <a:lnTo>
                    <a:pt x="973251" y="530009"/>
                  </a:lnTo>
                  <a:lnTo>
                    <a:pt x="971994" y="531876"/>
                  </a:lnTo>
                  <a:lnTo>
                    <a:pt x="972197" y="532993"/>
                  </a:lnTo>
                  <a:lnTo>
                    <a:pt x="974318" y="534174"/>
                  </a:lnTo>
                  <a:lnTo>
                    <a:pt x="975144" y="532333"/>
                  </a:lnTo>
                  <a:lnTo>
                    <a:pt x="975321" y="5311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76">
              <a:extLst>
                <a:ext uri="{FF2B5EF4-FFF2-40B4-BE49-F238E27FC236}">
                  <a16:creationId xmlns:a16="http://schemas.microsoft.com/office/drawing/2014/main" id="{EA268E1E-E018-38D9-6EF1-848486BD7A30}"/>
                </a:ext>
              </a:extLst>
            </p:cNvPr>
            <p:cNvSpPr/>
            <p:nvPr/>
          </p:nvSpPr>
          <p:spPr>
            <a:xfrm>
              <a:off x="2849244" y="3666658"/>
              <a:ext cx="810095" cy="676504"/>
            </a:xfrm>
            <a:custGeom>
              <a:avLst/>
              <a:gdLst/>
              <a:ahLst/>
              <a:cxnLst/>
              <a:rect l="l" t="t" r="r" b="b"/>
              <a:pathLst>
                <a:path w="1041400" h="989329">
                  <a:moveTo>
                    <a:pt x="7531" y="451764"/>
                  </a:moveTo>
                  <a:lnTo>
                    <a:pt x="7137" y="448602"/>
                  </a:lnTo>
                  <a:lnTo>
                    <a:pt x="6959" y="447141"/>
                  </a:lnTo>
                  <a:lnTo>
                    <a:pt x="2146" y="448170"/>
                  </a:lnTo>
                  <a:lnTo>
                    <a:pt x="25" y="448640"/>
                  </a:lnTo>
                  <a:lnTo>
                    <a:pt x="25" y="449414"/>
                  </a:lnTo>
                  <a:lnTo>
                    <a:pt x="0" y="449795"/>
                  </a:lnTo>
                  <a:lnTo>
                    <a:pt x="2349" y="450392"/>
                  </a:lnTo>
                  <a:lnTo>
                    <a:pt x="4635" y="451015"/>
                  </a:lnTo>
                  <a:lnTo>
                    <a:pt x="7531" y="451764"/>
                  </a:lnTo>
                  <a:close/>
                </a:path>
                <a:path w="1041400" h="989329">
                  <a:moveTo>
                    <a:pt x="40449" y="419481"/>
                  </a:moveTo>
                  <a:lnTo>
                    <a:pt x="30403" y="415874"/>
                  </a:lnTo>
                  <a:lnTo>
                    <a:pt x="29870" y="418833"/>
                  </a:lnTo>
                  <a:lnTo>
                    <a:pt x="31013" y="419760"/>
                  </a:lnTo>
                  <a:lnTo>
                    <a:pt x="35179" y="420700"/>
                  </a:lnTo>
                  <a:lnTo>
                    <a:pt x="37541" y="421944"/>
                  </a:lnTo>
                  <a:lnTo>
                    <a:pt x="40449" y="419481"/>
                  </a:lnTo>
                  <a:close/>
                </a:path>
                <a:path w="1041400" h="989329">
                  <a:moveTo>
                    <a:pt x="110375" y="381304"/>
                  </a:moveTo>
                  <a:lnTo>
                    <a:pt x="109664" y="381165"/>
                  </a:lnTo>
                  <a:lnTo>
                    <a:pt x="108242" y="380847"/>
                  </a:lnTo>
                  <a:lnTo>
                    <a:pt x="107988" y="381711"/>
                  </a:lnTo>
                  <a:lnTo>
                    <a:pt x="108686" y="382003"/>
                  </a:lnTo>
                  <a:lnTo>
                    <a:pt x="109385" y="382308"/>
                  </a:lnTo>
                  <a:lnTo>
                    <a:pt x="110109" y="382600"/>
                  </a:lnTo>
                  <a:lnTo>
                    <a:pt x="110185" y="382168"/>
                  </a:lnTo>
                  <a:lnTo>
                    <a:pt x="110286" y="381749"/>
                  </a:lnTo>
                  <a:lnTo>
                    <a:pt x="110375" y="381304"/>
                  </a:lnTo>
                  <a:close/>
                </a:path>
                <a:path w="1041400" h="989329">
                  <a:moveTo>
                    <a:pt x="130175" y="853948"/>
                  </a:moveTo>
                  <a:lnTo>
                    <a:pt x="120789" y="850315"/>
                  </a:lnTo>
                  <a:lnTo>
                    <a:pt x="118516" y="850493"/>
                  </a:lnTo>
                  <a:lnTo>
                    <a:pt x="117767" y="855218"/>
                  </a:lnTo>
                  <a:lnTo>
                    <a:pt x="121780" y="854367"/>
                  </a:lnTo>
                  <a:lnTo>
                    <a:pt x="125907" y="856221"/>
                  </a:lnTo>
                  <a:lnTo>
                    <a:pt x="130175" y="853948"/>
                  </a:lnTo>
                  <a:close/>
                </a:path>
                <a:path w="1041400" h="989329">
                  <a:moveTo>
                    <a:pt x="169075" y="499757"/>
                  </a:moveTo>
                  <a:lnTo>
                    <a:pt x="168567" y="498995"/>
                  </a:lnTo>
                  <a:lnTo>
                    <a:pt x="168046" y="498246"/>
                  </a:lnTo>
                  <a:lnTo>
                    <a:pt x="167538" y="497484"/>
                  </a:lnTo>
                  <a:lnTo>
                    <a:pt x="167055" y="497801"/>
                  </a:lnTo>
                  <a:lnTo>
                    <a:pt x="166814" y="497992"/>
                  </a:lnTo>
                  <a:lnTo>
                    <a:pt x="167271" y="498754"/>
                  </a:lnTo>
                  <a:lnTo>
                    <a:pt x="168236" y="500303"/>
                  </a:lnTo>
                  <a:lnTo>
                    <a:pt x="168516" y="500126"/>
                  </a:lnTo>
                  <a:lnTo>
                    <a:pt x="168795" y="499935"/>
                  </a:lnTo>
                  <a:lnTo>
                    <a:pt x="169075" y="499757"/>
                  </a:lnTo>
                  <a:close/>
                </a:path>
                <a:path w="1041400" h="989329">
                  <a:moveTo>
                    <a:pt x="172758" y="480580"/>
                  </a:moveTo>
                  <a:lnTo>
                    <a:pt x="172631" y="479094"/>
                  </a:lnTo>
                  <a:lnTo>
                    <a:pt x="172389" y="478205"/>
                  </a:lnTo>
                  <a:lnTo>
                    <a:pt x="172339" y="477951"/>
                  </a:lnTo>
                  <a:lnTo>
                    <a:pt x="170649" y="477710"/>
                  </a:lnTo>
                  <a:lnTo>
                    <a:pt x="168389" y="479158"/>
                  </a:lnTo>
                  <a:lnTo>
                    <a:pt x="166865" y="480555"/>
                  </a:lnTo>
                  <a:lnTo>
                    <a:pt x="164744" y="482244"/>
                  </a:lnTo>
                  <a:lnTo>
                    <a:pt x="168313" y="483577"/>
                  </a:lnTo>
                  <a:lnTo>
                    <a:pt x="170434" y="482498"/>
                  </a:lnTo>
                  <a:lnTo>
                    <a:pt x="172758" y="480580"/>
                  </a:lnTo>
                  <a:close/>
                </a:path>
                <a:path w="1041400" h="989329">
                  <a:moveTo>
                    <a:pt x="219290" y="136436"/>
                  </a:moveTo>
                  <a:lnTo>
                    <a:pt x="218440" y="136283"/>
                  </a:lnTo>
                  <a:lnTo>
                    <a:pt x="217741" y="136017"/>
                  </a:lnTo>
                  <a:lnTo>
                    <a:pt x="217093" y="136080"/>
                  </a:lnTo>
                  <a:lnTo>
                    <a:pt x="216814" y="136118"/>
                  </a:lnTo>
                  <a:lnTo>
                    <a:pt x="216598" y="136842"/>
                  </a:lnTo>
                  <a:lnTo>
                    <a:pt x="216369" y="137248"/>
                  </a:lnTo>
                  <a:lnTo>
                    <a:pt x="217068" y="137541"/>
                  </a:lnTo>
                  <a:lnTo>
                    <a:pt x="217754" y="137896"/>
                  </a:lnTo>
                  <a:lnTo>
                    <a:pt x="218490" y="137998"/>
                  </a:lnTo>
                  <a:lnTo>
                    <a:pt x="218643" y="138023"/>
                  </a:lnTo>
                  <a:lnTo>
                    <a:pt x="218935" y="137160"/>
                  </a:lnTo>
                  <a:lnTo>
                    <a:pt x="219290" y="136436"/>
                  </a:lnTo>
                  <a:close/>
                </a:path>
                <a:path w="1041400" h="989329">
                  <a:moveTo>
                    <a:pt x="223304" y="468706"/>
                  </a:moveTo>
                  <a:lnTo>
                    <a:pt x="220345" y="465493"/>
                  </a:lnTo>
                  <a:lnTo>
                    <a:pt x="216636" y="466356"/>
                  </a:lnTo>
                  <a:lnTo>
                    <a:pt x="212610" y="465836"/>
                  </a:lnTo>
                  <a:lnTo>
                    <a:pt x="213969" y="468058"/>
                  </a:lnTo>
                  <a:lnTo>
                    <a:pt x="214757" y="469696"/>
                  </a:lnTo>
                  <a:lnTo>
                    <a:pt x="216725" y="472059"/>
                  </a:lnTo>
                  <a:lnTo>
                    <a:pt x="218160" y="473494"/>
                  </a:lnTo>
                  <a:lnTo>
                    <a:pt x="220751" y="472960"/>
                  </a:lnTo>
                  <a:lnTo>
                    <a:pt x="220840" y="471297"/>
                  </a:lnTo>
                  <a:lnTo>
                    <a:pt x="220040" y="469709"/>
                  </a:lnTo>
                  <a:lnTo>
                    <a:pt x="219887" y="469417"/>
                  </a:lnTo>
                  <a:lnTo>
                    <a:pt x="220370" y="468845"/>
                  </a:lnTo>
                  <a:lnTo>
                    <a:pt x="220484" y="468553"/>
                  </a:lnTo>
                  <a:lnTo>
                    <a:pt x="223304" y="468706"/>
                  </a:lnTo>
                  <a:close/>
                </a:path>
                <a:path w="1041400" h="989329">
                  <a:moveTo>
                    <a:pt x="256794" y="806373"/>
                  </a:moveTo>
                  <a:lnTo>
                    <a:pt x="256362" y="805726"/>
                  </a:lnTo>
                  <a:lnTo>
                    <a:pt x="255473" y="804456"/>
                  </a:lnTo>
                  <a:lnTo>
                    <a:pt x="255028" y="804697"/>
                  </a:lnTo>
                  <a:lnTo>
                    <a:pt x="254812" y="804849"/>
                  </a:lnTo>
                  <a:lnTo>
                    <a:pt x="255422" y="806221"/>
                  </a:lnTo>
                  <a:lnTo>
                    <a:pt x="255714" y="806907"/>
                  </a:lnTo>
                  <a:lnTo>
                    <a:pt x="256438" y="806564"/>
                  </a:lnTo>
                  <a:lnTo>
                    <a:pt x="256794" y="806373"/>
                  </a:lnTo>
                  <a:close/>
                </a:path>
                <a:path w="1041400" h="989329">
                  <a:moveTo>
                    <a:pt x="259384" y="758558"/>
                  </a:moveTo>
                  <a:lnTo>
                    <a:pt x="257924" y="755573"/>
                  </a:lnTo>
                  <a:lnTo>
                    <a:pt x="257390" y="751941"/>
                  </a:lnTo>
                  <a:lnTo>
                    <a:pt x="253479" y="749960"/>
                  </a:lnTo>
                  <a:lnTo>
                    <a:pt x="253936" y="754316"/>
                  </a:lnTo>
                  <a:lnTo>
                    <a:pt x="256247" y="756716"/>
                  </a:lnTo>
                  <a:lnTo>
                    <a:pt x="259384" y="758558"/>
                  </a:lnTo>
                  <a:close/>
                </a:path>
                <a:path w="1041400" h="989329">
                  <a:moveTo>
                    <a:pt x="271183" y="256108"/>
                  </a:moveTo>
                  <a:lnTo>
                    <a:pt x="270878" y="255282"/>
                  </a:lnTo>
                  <a:lnTo>
                    <a:pt x="270103" y="255270"/>
                  </a:lnTo>
                  <a:lnTo>
                    <a:pt x="269633" y="255117"/>
                  </a:lnTo>
                  <a:lnTo>
                    <a:pt x="269481" y="255739"/>
                  </a:lnTo>
                  <a:lnTo>
                    <a:pt x="269227" y="256387"/>
                  </a:lnTo>
                  <a:lnTo>
                    <a:pt x="269278" y="256971"/>
                  </a:lnTo>
                  <a:lnTo>
                    <a:pt x="269316" y="257213"/>
                  </a:lnTo>
                  <a:lnTo>
                    <a:pt x="270103" y="257365"/>
                  </a:lnTo>
                  <a:lnTo>
                    <a:pt x="270954" y="257695"/>
                  </a:lnTo>
                  <a:lnTo>
                    <a:pt x="270992" y="256794"/>
                  </a:lnTo>
                  <a:lnTo>
                    <a:pt x="271183" y="256108"/>
                  </a:lnTo>
                  <a:close/>
                </a:path>
                <a:path w="1041400" h="989329">
                  <a:moveTo>
                    <a:pt x="280314" y="150482"/>
                  </a:moveTo>
                  <a:lnTo>
                    <a:pt x="279844" y="149745"/>
                  </a:lnTo>
                  <a:lnTo>
                    <a:pt x="279234" y="149428"/>
                  </a:lnTo>
                  <a:lnTo>
                    <a:pt x="278434" y="148767"/>
                  </a:lnTo>
                  <a:lnTo>
                    <a:pt x="278231" y="149669"/>
                  </a:lnTo>
                  <a:lnTo>
                    <a:pt x="277914" y="150279"/>
                  </a:lnTo>
                  <a:lnTo>
                    <a:pt x="278066" y="150444"/>
                  </a:lnTo>
                  <a:lnTo>
                    <a:pt x="278523" y="150914"/>
                  </a:lnTo>
                  <a:lnTo>
                    <a:pt x="279171" y="151168"/>
                  </a:lnTo>
                  <a:lnTo>
                    <a:pt x="279742" y="151511"/>
                  </a:lnTo>
                  <a:lnTo>
                    <a:pt x="279895" y="151066"/>
                  </a:lnTo>
                  <a:lnTo>
                    <a:pt x="280314" y="150482"/>
                  </a:lnTo>
                  <a:close/>
                </a:path>
                <a:path w="1041400" h="989329">
                  <a:moveTo>
                    <a:pt x="307797" y="660260"/>
                  </a:moveTo>
                  <a:lnTo>
                    <a:pt x="307340" y="660133"/>
                  </a:lnTo>
                  <a:lnTo>
                    <a:pt x="306717" y="659765"/>
                  </a:lnTo>
                  <a:lnTo>
                    <a:pt x="306489" y="659930"/>
                  </a:lnTo>
                  <a:lnTo>
                    <a:pt x="306133" y="660196"/>
                  </a:lnTo>
                  <a:lnTo>
                    <a:pt x="305917" y="660831"/>
                  </a:lnTo>
                  <a:lnTo>
                    <a:pt x="305955" y="661504"/>
                  </a:lnTo>
                  <a:lnTo>
                    <a:pt x="306717" y="661631"/>
                  </a:lnTo>
                  <a:lnTo>
                    <a:pt x="307314" y="661885"/>
                  </a:lnTo>
                  <a:lnTo>
                    <a:pt x="307644" y="660730"/>
                  </a:lnTo>
                  <a:lnTo>
                    <a:pt x="307797" y="660260"/>
                  </a:lnTo>
                  <a:close/>
                </a:path>
                <a:path w="1041400" h="989329">
                  <a:moveTo>
                    <a:pt x="335203" y="972121"/>
                  </a:moveTo>
                  <a:lnTo>
                    <a:pt x="334619" y="966939"/>
                  </a:lnTo>
                  <a:lnTo>
                    <a:pt x="332981" y="963320"/>
                  </a:lnTo>
                  <a:lnTo>
                    <a:pt x="327482" y="961072"/>
                  </a:lnTo>
                  <a:lnTo>
                    <a:pt x="328536" y="966216"/>
                  </a:lnTo>
                  <a:lnTo>
                    <a:pt x="330060" y="969962"/>
                  </a:lnTo>
                  <a:lnTo>
                    <a:pt x="335203" y="972121"/>
                  </a:lnTo>
                  <a:close/>
                </a:path>
                <a:path w="1041400" h="989329">
                  <a:moveTo>
                    <a:pt x="351472" y="391236"/>
                  </a:moveTo>
                  <a:lnTo>
                    <a:pt x="350926" y="390601"/>
                  </a:lnTo>
                  <a:lnTo>
                    <a:pt x="350647" y="390283"/>
                  </a:lnTo>
                  <a:lnTo>
                    <a:pt x="349885" y="391007"/>
                  </a:lnTo>
                  <a:lnTo>
                    <a:pt x="349135" y="391744"/>
                  </a:lnTo>
                  <a:lnTo>
                    <a:pt x="347827" y="393001"/>
                  </a:lnTo>
                  <a:lnTo>
                    <a:pt x="349161" y="392823"/>
                  </a:lnTo>
                  <a:lnTo>
                    <a:pt x="349758" y="392887"/>
                  </a:lnTo>
                  <a:lnTo>
                    <a:pt x="350126" y="392633"/>
                  </a:lnTo>
                  <a:lnTo>
                    <a:pt x="350659" y="392303"/>
                  </a:lnTo>
                  <a:lnTo>
                    <a:pt x="351028" y="391718"/>
                  </a:lnTo>
                  <a:lnTo>
                    <a:pt x="351472" y="391236"/>
                  </a:lnTo>
                  <a:close/>
                </a:path>
                <a:path w="1041400" h="989329">
                  <a:moveTo>
                    <a:pt x="366953" y="382638"/>
                  </a:moveTo>
                  <a:lnTo>
                    <a:pt x="366585" y="381419"/>
                  </a:lnTo>
                  <a:lnTo>
                    <a:pt x="365125" y="381292"/>
                  </a:lnTo>
                  <a:lnTo>
                    <a:pt x="363613" y="380847"/>
                  </a:lnTo>
                  <a:lnTo>
                    <a:pt x="362267" y="381139"/>
                  </a:lnTo>
                  <a:lnTo>
                    <a:pt x="361353" y="381368"/>
                  </a:lnTo>
                  <a:lnTo>
                    <a:pt x="360705" y="382638"/>
                  </a:lnTo>
                  <a:lnTo>
                    <a:pt x="359930" y="383425"/>
                  </a:lnTo>
                  <a:lnTo>
                    <a:pt x="360934" y="383997"/>
                  </a:lnTo>
                  <a:lnTo>
                    <a:pt x="362077" y="385178"/>
                  </a:lnTo>
                  <a:lnTo>
                    <a:pt x="362902" y="384975"/>
                  </a:lnTo>
                  <a:lnTo>
                    <a:pt x="364363" y="384644"/>
                  </a:lnTo>
                  <a:lnTo>
                    <a:pt x="365607" y="383476"/>
                  </a:lnTo>
                  <a:lnTo>
                    <a:pt x="366953" y="382638"/>
                  </a:lnTo>
                  <a:close/>
                </a:path>
                <a:path w="1041400" h="989329">
                  <a:moveTo>
                    <a:pt x="372884" y="212420"/>
                  </a:moveTo>
                  <a:lnTo>
                    <a:pt x="371906" y="212394"/>
                  </a:lnTo>
                  <a:lnTo>
                    <a:pt x="370928" y="212369"/>
                  </a:lnTo>
                  <a:lnTo>
                    <a:pt x="369976" y="212369"/>
                  </a:lnTo>
                  <a:lnTo>
                    <a:pt x="369951" y="212648"/>
                  </a:lnTo>
                  <a:lnTo>
                    <a:pt x="369938" y="212940"/>
                  </a:lnTo>
                  <a:lnTo>
                    <a:pt x="369900" y="213233"/>
                  </a:lnTo>
                  <a:lnTo>
                    <a:pt x="370852" y="213398"/>
                  </a:lnTo>
                  <a:lnTo>
                    <a:pt x="371779" y="213550"/>
                  </a:lnTo>
                  <a:lnTo>
                    <a:pt x="372719" y="213715"/>
                  </a:lnTo>
                  <a:lnTo>
                    <a:pt x="372770" y="213283"/>
                  </a:lnTo>
                  <a:lnTo>
                    <a:pt x="372821" y="212852"/>
                  </a:lnTo>
                  <a:lnTo>
                    <a:pt x="372884" y="212420"/>
                  </a:lnTo>
                  <a:close/>
                </a:path>
                <a:path w="1041400" h="989329">
                  <a:moveTo>
                    <a:pt x="374218" y="128739"/>
                  </a:moveTo>
                  <a:lnTo>
                    <a:pt x="371297" y="126161"/>
                  </a:lnTo>
                  <a:lnTo>
                    <a:pt x="369836" y="125984"/>
                  </a:lnTo>
                  <a:lnTo>
                    <a:pt x="368782" y="126123"/>
                  </a:lnTo>
                  <a:lnTo>
                    <a:pt x="368401" y="126187"/>
                  </a:lnTo>
                  <a:lnTo>
                    <a:pt x="367969" y="127977"/>
                  </a:lnTo>
                  <a:lnTo>
                    <a:pt x="368134" y="128866"/>
                  </a:lnTo>
                  <a:lnTo>
                    <a:pt x="368363" y="130238"/>
                  </a:lnTo>
                  <a:lnTo>
                    <a:pt x="369074" y="131495"/>
                  </a:lnTo>
                  <a:lnTo>
                    <a:pt x="369760" y="133223"/>
                  </a:lnTo>
                  <a:lnTo>
                    <a:pt x="373532" y="130797"/>
                  </a:lnTo>
                  <a:lnTo>
                    <a:pt x="374218" y="128739"/>
                  </a:lnTo>
                  <a:close/>
                </a:path>
                <a:path w="1041400" h="989329">
                  <a:moveTo>
                    <a:pt x="375373" y="514388"/>
                  </a:moveTo>
                  <a:lnTo>
                    <a:pt x="375158" y="514197"/>
                  </a:lnTo>
                  <a:lnTo>
                    <a:pt x="374929" y="513981"/>
                  </a:lnTo>
                  <a:lnTo>
                    <a:pt x="374713" y="513803"/>
                  </a:lnTo>
                  <a:lnTo>
                    <a:pt x="374142" y="514388"/>
                  </a:lnTo>
                  <a:lnTo>
                    <a:pt x="373545" y="514997"/>
                  </a:lnTo>
                  <a:lnTo>
                    <a:pt x="372960" y="515581"/>
                  </a:lnTo>
                  <a:lnTo>
                    <a:pt x="373214" y="515823"/>
                  </a:lnTo>
                  <a:lnTo>
                    <a:pt x="373468" y="516039"/>
                  </a:lnTo>
                  <a:lnTo>
                    <a:pt x="373710" y="516255"/>
                  </a:lnTo>
                  <a:lnTo>
                    <a:pt x="374269" y="515645"/>
                  </a:lnTo>
                  <a:lnTo>
                    <a:pt x="374827" y="515010"/>
                  </a:lnTo>
                  <a:lnTo>
                    <a:pt x="375373" y="514388"/>
                  </a:lnTo>
                  <a:close/>
                </a:path>
                <a:path w="1041400" h="989329">
                  <a:moveTo>
                    <a:pt x="396100" y="647585"/>
                  </a:moveTo>
                  <a:lnTo>
                    <a:pt x="395973" y="646315"/>
                  </a:lnTo>
                  <a:lnTo>
                    <a:pt x="396024" y="645731"/>
                  </a:lnTo>
                  <a:lnTo>
                    <a:pt x="395833" y="645210"/>
                  </a:lnTo>
                  <a:lnTo>
                    <a:pt x="395681" y="644779"/>
                  </a:lnTo>
                  <a:lnTo>
                    <a:pt x="395249" y="644423"/>
                  </a:lnTo>
                  <a:lnTo>
                    <a:pt x="394957" y="644029"/>
                  </a:lnTo>
                  <a:lnTo>
                    <a:pt x="394601" y="644537"/>
                  </a:lnTo>
                  <a:lnTo>
                    <a:pt x="394106" y="645007"/>
                  </a:lnTo>
                  <a:lnTo>
                    <a:pt x="393979" y="645553"/>
                  </a:lnTo>
                  <a:lnTo>
                    <a:pt x="393915" y="645795"/>
                  </a:lnTo>
                  <a:lnTo>
                    <a:pt x="394627" y="646201"/>
                  </a:lnTo>
                  <a:lnTo>
                    <a:pt x="396100" y="647585"/>
                  </a:lnTo>
                  <a:close/>
                </a:path>
                <a:path w="1041400" h="989329">
                  <a:moveTo>
                    <a:pt x="401713" y="648627"/>
                  </a:moveTo>
                  <a:lnTo>
                    <a:pt x="401167" y="647852"/>
                  </a:lnTo>
                  <a:lnTo>
                    <a:pt x="400596" y="647065"/>
                  </a:lnTo>
                  <a:lnTo>
                    <a:pt x="400037" y="646290"/>
                  </a:lnTo>
                  <a:lnTo>
                    <a:pt x="399783" y="646480"/>
                  </a:lnTo>
                  <a:lnTo>
                    <a:pt x="399516" y="646658"/>
                  </a:lnTo>
                  <a:lnTo>
                    <a:pt x="399262" y="646823"/>
                  </a:lnTo>
                  <a:lnTo>
                    <a:pt x="399783" y="647623"/>
                  </a:lnTo>
                  <a:lnTo>
                    <a:pt x="400316" y="648423"/>
                  </a:lnTo>
                  <a:lnTo>
                    <a:pt x="400837" y="649224"/>
                  </a:lnTo>
                  <a:lnTo>
                    <a:pt x="401129" y="649020"/>
                  </a:lnTo>
                  <a:lnTo>
                    <a:pt x="401421" y="648804"/>
                  </a:lnTo>
                  <a:lnTo>
                    <a:pt x="401713" y="648627"/>
                  </a:lnTo>
                  <a:close/>
                </a:path>
                <a:path w="1041400" h="989329">
                  <a:moveTo>
                    <a:pt x="423913" y="149923"/>
                  </a:moveTo>
                  <a:lnTo>
                    <a:pt x="423811" y="149796"/>
                  </a:lnTo>
                  <a:lnTo>
                    <a:pt x="423481" y="149326"/>
                  </a:lnTo>
                  <a:lnTo>
                    <a:pt x="422960" y="148894"/>
                  </a:lnTo>
                  <a:lnTo>
                    <a:pt x="422211" y="148691"/>
                  </a:lnTo>
                  <a:lnTo>
                    <a:pt x="421805" y="149428"/>
                  </a:lnTo>
                  <a:lnTo>
                    <a:pt x="421436" y="149821"/>
                  </a:lnTo>
                  <a:lnTo>
                    <a:pt x="422338" y="150368"/>
                  </a:lnTo>
                  <a:lnTo>
                    <a:pt x="423151" y="150914"/>
                  </a:lnTo>
                  <a:lnTo>
                    <a:pt x="423392" y="150520"/>
                  </a:lnTo>
                  <a:lnTo>
                    <a:pt x="423913" y="149923"/>
                  </a:lnTo>
                  <a:close/>
                </a:path>
                <a:path w="1041400" h="989329">
                  <a:moveTo>
                    <a:pt x="429183" y="815492"/>
                  </a:moveTo>
                  <a:lnTo>
                    <a:pt x="428586" y="815276"/>
                  </a:lnTo>
                  <a:lnTo>
                    <a:pt x="428015" y="814984"/>
                  </a:lnTo>
                  <a:lnTo>
                    <a:pt x="427418" y="814959"/>
                  </a:lnTo>
                  <a:lnTo>
                    <a:pt x="427240" y="814933"/>
                  </a:lnTo>
                  <a:lnTo>
                    <a:pt x="426758" y="815949"/>
                  </a:lnTo>
                  <a:lnTo>
                    <a:pt x="426859" y="816076"/>
                  </a:lnTo>
                  <a:lnTo>
                    <a:pt x="427266" y="816457"/>
                  </a:lnTo>
                  <a:lnTo>
                    <a:pt x="427850" y="816724"/>
                  </a:lnTo>
                  <a:lnTo>
                    <a:pt x="428586" y="817143"/>
                  </a:lnTo>
                  <a:lnTo>
                    <a:pt x="428866" y="816330"/>
                  </a:lnTo>
                  <a:lnTo>
                    <a:pt x="429031" y="815924"/>
                  </a:lnTo>
                  <a:lnTo>
                    <a:pt x="429183" y="815492"/>
                  </a:lnTo>
                  <a:close/>
                </a:path>
                <a:path w="1041400" h="989329">
                  <a:moveTo>
                    <a:pt x="431419" y="664895"/>
                  </a:moveTo>
                  <a:lnTo>
                    <a:pt x="429793" y="665238"/>
                  </a:lnTo>
                  <a:lnTo>
                    <a:pt x="429171" y="665187"/>
                  </a:lnTo>
                  <a:lnTo>
                    <a:pt x="428358" y="665848"/>
                  </a:lnTo>
                  <a:lnTo>
                    <a:pt x="428142" y="666483"/>
                  </a:lnTo>
                  <a:lnTo>
                    <a:pt x="427824" y="667016"/>
                  </a:lnTo>
                  <a:lnTo>
                    <a:pt x="428028" y="667219"/>
                  </a:lnTo>
                  <a:lnTo>
                    <a:pt x="428472" y="667588"/>
                  </a:lnTo>
                  <a:lnTo>
                    <a:pt x="431419" y="664895"/>
                  </a:lnTo>
                  <a:close/>
                </a:path>
                <a:path w="1041400" h="989329">
                  <a:moveTo>
                    <a:pt x="434987" y="648614"/>
                  </a:moveTo>
                  <a:lnTo>
                    <a:pt x="428980" y="650328"/>
                  </a:lnTo>
                  <a:lnTo>
                    <a:pt x="428891" y="650532"/>
                  </a:lnTo>
                  <a:lnTo>
                    <a:pt x="430796" y="655294"/>
                  </a:lnTo>
                  <a:lnTo>
                    <a:pt x="434987" y="654773"/>
                  </a:lnTo>
                  <a:lnTo>
                    <a:pt x="433971" y="651332"/>
                  </a:lnTo>
                  <a:lnTo>
                    <a:pt x="434987" y="648614"/>
                  </a:lnTo>
                  <a:close/>
                </a:path>
                <a:path w="1041400" h="989329">
                  <a:moveTo>
                    <a:pt x="435711" y="394804"/>
                  </a:moveTo>
                  <a:lnTo>
                    <a:pt x="434441" y="393585"/>
                  </a:lnTo>
                  <a:lnTo>
                    <a:pt x="431914" y="395262"/>
                  </a:lnTo>
                  <a:lnTo>
                    <a:pt x="428828" y="396405"/>
                  </a:lnTo>
                  <a:lnTo>
                    <a:pt x="429298" y="400989"/>
                  </a:lnTo>
                  <a:lnTo>
                    <a:pt x="431431" y="398919"/>
                  </a:lnTo>
                  <a:lnTo>
                    <a:pt x="435711" y="394804"/>
                  </a:lnTo>
                  <a:close/>
                </a:path>
                <a:path w="1041400" h="989329">
                  <a:moveTo>
                    <a:pt x="444233" y="983005"/>
                  </a:moveTo>
                  <a:lnTo>
                    <a:pt x="440969" y="980770"/>
                  </a:lnTo>
                  <a:lnTo>
                    <a:pt x="438391" y="978712"/>
                  </a:lnTo>
                  <a:lnTo>
                    <a:pt x="435013" y="981341"/>
                  </a:lnTo>
                  <a:lnTo>
                    <a:pt x="435419" y="984770"/>
                  </a:lnTo>
                  <a:lnTo>
                    <a:pt x="437921" y="985164"/>
                  </a:lnTo>
                  <a:lnTo>
                    <a:pt x="440512" y="985418"/>
                  </a:lnTo>
                  <a:lnTo>
                    <a:pt x="438924" y="988834"/>
                  </a:lnTo>
                  <a:lnTo>
                    <a:pt x="443420" y="989037"/>
                  </a:lnTo>
                  <a:lnTo>
                    <a:pt x="442544" y="985354"/>
                  </a:lnTo>
                  <a:lnTo>
                    <a:pt x="444233" y="983005"/>
                  </a:lnTo>
                  <a:close/>
                </a:path>
                <a:path w="1041400" h="989329">
                  <a:moveTo>
                    <a:pt x="454101" y="852462"/>
                  </a:moveTo>
                  <a:lnTo>
                    <a:pt x="450316" y="851763"/>
                  </a:lnTo>
                  <a:lnTo>
                    <a:pt x="447052" y="852995"/>
                  </a:lnTo>
                  <a:lnTo>
                    <a:pt x="443865" y="854621"/>
                  </a:lnTo>
                  <a:lnTo>
                    <a:pt x="450926" y="855814"/>
                  </a:lnTo>
                  <a:lnTo>
                    <a:pt x="452272" y="855484"/>
                  </a:lnTo>
                  <a:lnTo>
                    <a:pt x="454101" y="852462"/>
                  </a:lnTo>
                  <a:close/>
                </a:path>
                <a:path w="1041400" h="989329">
                  <a:moveTo>
                    <a:pt x="465505" y="536257"/>
                  </a:moveTo>
                  <a:lnTo>
                    <a:pt x="465048" y="534682"/>
                  </a:lnTo>
                  <a:lnTo>
                    <a:pt x="464820" y="533895"/>
                  </a:lnTo>
                  <a:lnTo>
                    <a:pt x="464400" y="534060"/>
                  </a:lnTo>
                  <a:lnTo>
                    <a:pt x="463969" y="534263"/>
                  </a:lnTo>
                  <a:lnTo>
                    <a:pt x="463550" y="534428"/>
                  </a:lnTo>
                  <a:lnTo>
                    <a:pt x="463892" y="535101"/>
                  </a:lnTo>
                  <a:lnTo>
                    <a:pt x="464197" y="535825"/>
                  </a:lnTo>
                  <a:lnTo>
                    <a:pt x="464591" y="536473"/>
                  </a:lnTo>
                  <a:lnTo>
                    <a:pt x="465188" y="536333"/>
                  </a:lnTo>
                  <a:lnTo>
                    <a:pt x="465505" y="536257"/>
                  </a:lnTo>
                  <a:close/>
                </a:path>
                <a:path w="1041400" h="989329">
                  <a:moveTo>
                    <a:pt x="481672" y="56908"/>
                  </a:moveTo>
                  <a:lnTo>
                    <a:pt x="481253" y="56108"/>
                  </a:lnTo>
                  <a:lnTo>
                    <a:pt x="480847" y="55308"/>
                  </a:lnTo>
                  <a:lnTo>
                    <a:pt x="480428" y="54521"/>
                  </a:lnTo>
                  <a:lnTo>
                    <a:pt x="480123" y="54673"/>
                  </a:lnTo>
                  <a:lnTo>
                    <a:pt x="479552" y="54952"/>
                  </a:lnTo>
                  <a:lnTo>
                    <a:pt x="479869" y="55791"/>
                  </a:lnTo>
                  <a:lnTo>
                    <a:pt x="480174" y="56616"/>
                  </a:lnTo>
                  <a:lnTo>
                    <a:pt x="480479" y="57454"/>
                  </a:lnTo>
                  <a:lnTo>
                    <a:pt x="480885" y="57277"/>
                  </a:lnTo>
                  <a:lnTo>
                    <a:pt x="481266" y="57086"/>
                  </a:lnTo>
                  <a:lnTo>
                    <a:pt x="481672" y="56908"/>
                  </a:lnTo>
                  <a:close/>
                </a:path>
                <a:path w="1041400" h="989329">
                  <a:moveTo>
                    <a:pt x="498436" y="716026"/>
                  </a:moveTo>
                  <a:lnTo>
                    <a:pt x="497636" y="715937"/>
                  </a:lnTo>
                  <a:lnTo>
                    <a:pt x="496849" y="715772"/>
                  </a:lnTo>
                  <a:lnTo>
                    <a:pt x="496049" y="715733"/>
                  </a:lnTo>
                  <a:lnTo>
                    <a:pt x="495642" y="716483"/>
                  </a:lnTo>
                  <a:lnTo>
                    <a:pt x="496252" y="716991"/>
                  </a:lnTo>
                  <a:lnTo>
                    <a:pt x="496887" y="717372"/>
                  </a:lnTo>
                  <a:lnTo>
                    <a:pt x="497484" y="717778"/>
                  </a:lnTo>
                  <a:lnTo>
                    <a:pt x="497801" y="717194"/>
                  </a:lnTo>
                  <a:lnTo>
                    <a:pt x="498436" y="716026"/>
                  </a:lnTo>
                  <a:close/>
                </a:path>
                <a:path w="1041400" h="989329">
                  <a:moveTo>
                    <a:pt x="504418" y="697814"/>
                  </a:moveTo>
                  <a:lnTo>
                    <a:pt x="499732" y="690206"/>
                  </a:lnTo>
                  <a:lnTo>
                    <a:pt x="495515" y="695680"/>
                  </a:lnTo>
                  <a:lnTo>
                    <a:pt x="500608" y="699884"/>
                  </a:lnTo>
                  <a:lnTo>
                    <a:pt x="500824" y="699922"/>
                  </a:lnTo>
                  <a:lnTo>
                    <a:pt x="504418" y="697814"/>
                  </a:lnTo>
                  <a:close/>
                </a:path>
                <a:path w="1041400" h="989329">
                  <a:moveTo>
                    <a:pt x="509358" y="175945"/>
                  </a:moveTo>
                  <a:lnTo>
                    <a:pt x="508520" y="175729"/>
                  </a:lnTo>
                  <a:lnTo>
                    <a:pt x="508177" y="176618"/>
                  </a:lnTo>
                  <a:lnTo>
                    <a:pt x="507898" y="177520"/>
                  </a:lnTo>
                  <a:lnTo>
                    <a:pt x="507619" y="178384"/>
                  </a:lnTo>
                  <a:lnTo>
                    <a:pt x="508076" y="178473"/>
                  </a:lnTo>
                  <a:lnTo>
                    <a:pt x="509028" y="178714"/>
                  </a:lnTo>
                  <a:lnTo>
                    <a:pt x="509155" y="177812"/>
                  </a:lnTo>
                  <a:lnTo>
                    <a:pt x="509295" y="176911"/>
                  </a:lnTo>
                  <a:lnTo>
                    <a:pt x="509346" y="175983"/>
                  </a:lnTo>
                  <a:close/>
                </a:path>
                <a:path w="1041400" h="989329">
                  <a:moveTo>
                    <a:pt x="527659" y="951522"/>
                  </a:moveTo>
                  <a:lnTo>
                    <a:pt x="526808" y="951395"/>
                  </a:lnTo>
                  <a:lnTo>
                    <a:pt x="526161" y="951077"/>
                  </a:lnTo>
                  <a:lnTo>
                    <a:pt x="525945" y="951293"/>
                  </a:lnTo>
                  <a:lnTo>
                    <a:pt x="525602" y="951598"/>
                  </a:lnTo>
                  <a:lnTo>
                    <a:pt x="525335" y="952271"/>
                  </a:lnTo>
                  <a:lnTo>
                    <a:pt x="525500" y="953046"/>
                  </a:lnTo>
                  <a:lnTo>
                    <a:pt x="526161" y="953274"/>
                  </a:lnTo>
                  <a:lnTo>
                    <a:pt x="526567" y="953528"/>
                  </a:lnTo>
                  <a:lnTo>
                    <a:pt x="527189" y="952385"/>
                  </a:lnTo>
                  <a:lnTo>
                    <a:pt x="527659" y="951522"/>
                  </a:lnTo>
                  <a:close/>
                </a:path>
                <a:path w="1041400" h="989329">
                  <a:moveTo>
                    <a:pt x="530847" y="197294"/>
                  </a:moveTo>
                  <a:lnTo>
                    <a:pt x="530517" y="196443"/>
                  </a:lnTo>
                  <a:lnTo>
                    <a:pt x="530199" y="195580"/>
                  </a:lnTo>
                  <a:lnTo>
                    <a:pt x="529882" y="194729"/>
                  </a:lnTo>
                  <a:lnTo>
                    <a:pt x="529551" y="194894"/>
                  </a:lnTo>
                  <a:lnTo>
                    <a:pt x="528967" y="195122"/>
                  </a:lnTo>
                  <a:lnTo>
                    <a:pt x="529170" y="196024"/>
                  </a:lnTo>
                  <a:lnTo>
                    <a:pt x="529717" y="197624"/>
                  </a:lnTo>
                  <a:lnTo>
                    <a:pt x="530085" y="197510"/>
                  </a:lnTo>
                  <a:lnTo>
                    <a:pt x="530453" y="197408"/>
                  </a:lnTo>
                  <a:lnTo>
                    <a:pt x="530847" y="197294"/>
                  </a:lnTo>
                  <a:close/>
                </a:path>
                <a:path w="1041400" h="989329">
                  <a:moveTo>
                    <a:pt x="581939" y="434797"/>
                  </a:moveTo>
                  <a:lnTo>
                    <a:pt x="581634" y="433959"/>
                  </a:lnTo>
                  <a:lnTo>
                    <a:pt x="581342" y="433133"/>
                  </a:lnTo>
                  <a:lnTo>
                    <a:pt x="581025" y="432320"/>
                  </a:lnTo>
                  <a:lnTo>
                    <a:pt x="580745" y="432409"/>
                  </a:lnTo>
                  <a:lnTo>
                    <a:pt x="580478" y="432523"/>
                  </a:lnTo>
                  <a:lnTo>
                    <a:pt x="580174" y="432625"/>
                  </a:lnTo>
                  <a:lnTo>
                    <a:pt x="580567" y="433451"/>
                  </a:lnTo>
                  <a:lnTo>
                    <a:pt x="580936" y="434263"/>
                  </a:lnTo>
                  <a:lnTo>
                    <a:pt x="581317" y="435063"/>
                  </a:lnTo>
                  <a:lnTo>
                    <a:pt x="581520" y="434962"/>
                  </a:lnTo>
                  <a:lnTo>
                    <a:pt x="581748" y="434886"/>
                  </a:lnTo>
                  <a:lnTo>
                    <a:pt x="581939" y="434797"/>
                  </a:lnTo>
                  <a:close/>
                </a:path>
                <a:path w="1041400" h="989329">
                  <a:moveTo>
                    <a:pt x="586816" y="440029"/>
                  </a:moveTo>
                  <a:lnTo>
                    <a:pt x="586765" y="439585"/>
                  </a:lnTo>
                  <a:lnTo>
                    <a:pt x="586752" y="439407"/>
                  </a:lnTo>
                  <a:lnTo>
                    <a:pt x="586041" y="439102"/>
                  </a:lnTo>
                  <a:lnTo>
                    <a:pt x="585889" y="439191"/>
                  </a:lnTo>
                  <a:lnTo>
                    <a:pt x="585520" y="439445"/>
                  </a:lnTo>
                  <a:lnTo>
                    <a:pt x="585292" y="439915"/>
                  </a:lnTo>
                  <a:lnTo>
                    <a:pt x="585012" y="440296"/>
                  </a:lnTo>
                  <a:lnTo>
                    <a:pt x="585406" y="440537"/>
                  </a:lnTo>
                  <a:lnTo>
                    <a:pt x="585800" y="440817"/>
                  </a:lnTo>
                  <a:lnTo>
                    <a:pt x="586486" y="441261"/>
                  </a:lnTo>
                  <a:lnTo>
                    <a:pt x="586638" y="440499"/>
                  </a:lnTo>
                  <a:lnTo>
                    <a:pt x="586816" y="440029"/>
                  </a:lnTo>
                  <a:close/>
                </a:path>
                <a:path w="1041400" h="989329">
                  <a:moveTo>
                    <a:pt x="593115" y="395287"/>
                  </a:moveTo>
                  <a:lnTo>
                    <a:pt x="592747" y="394423"/>
                  </a:lnTo>
                  <a:lnTo>
                    <a:pt x="592569" y="393966"/>
                  </a:lnTo>
                  <a:lnTo>
                    <a:pt x="591743" y="394385"/>
                  </a:lnTo>
                  <a:lnTo>
                    <a:pt x="590067" y="395198"/>
                  </a:lnTo>
                  <a:lnTo>
                    <a:pt x="590308" y="395617"/>
                  </a:lnTo>
                  <a:lnTo>
                    <a:pt x="590664" y="396392"/>
                  </a:lnTo>
                  <a:lnTo>
                    <a:pt x="591553" y="396087"/>
                  </a:lnTo>
                  <a:lnTo>
                    <a:pt x="592340" y="395655"/>
                  </a:lnTo>
                  <a:lnTo>
                    <a:pt x="593115" y="395287"/>
                  </a:lnTo>
                  <a:close/>
                </a:path>
                <a:path w="1041400" h="989329">
                  <a:moveTo>
                    <a:pt x="619277" y="256984"/>
                  </a:moveTo>
                  <a:lnTo>
                    <a:pt x="618794" y="256184"/>
                  </a:lnTo>
                  <a:lnTo>
                    <a:pt x="618337" y="255397"/>
                  </a:lnTo>
                  <a:lnTo>
                    <a:pt x="617855" y="254584"/>
                  </a:lnTo>
                  <a:lnTo>
                    <a:pt x="617575" y="254736"/>
                  </a:lnTo>
                  <a:lnTo>
                    <a:pt x="617321" y="254863"/>
                  </a:lnTo>
                  <a:lnTo>
                    <a:pt x="617029" y="254990"/>
                  </a:lnTo>
                  <a:lnTo>
                    <a:pt x="617334" y="255828"/>
                  </a:lnTo>
                  <a:lnTo>
                    <a:pt x="617664" y="256667"/>
                  </a:lnTo>
                  <a:lnTo>
                    <a:pt x="617982" y="257517"/>
                  </a:lnTo>
                  <a:lnTo>
                    <a:pt x="618401" y="257352"/>
                  </a:lnTo>
                  <a:lnTo>
                    <a:pt x="618832" y="257162"/>
                  </a:lnTo>
                  <a:lnTo>
                    <a:pt x="619277" y="256984"/>
                  </a:lnTo>
                  <a:close/>
                </a:path>
                <a:path w="1041400" h="989329">
                  <a:moveTo>
                    <a:pt x="636155" y="590232"/>
                  </a:moveTo>
                  <a:lnTo>
                    <a:pt x="635266" y="589902"/>
                  </a:lnTo>
                  <a:lnTo>
                    <a:pt x="634695" y="589495"/>
                  </a:lnTo>
                  <a:lnTo>
                    <a:pt x="634339" y="589648"/>
                  </a:lnTo>
                  <a:lnTo>
                    <a:pt x="633971" y="589775"/>
                  </a:lnTo>
                  <a:lnTo>
                    <a:pt x="633628" y="590473"/>
                  </a:lnTo>
                  <a:lnTo>
                    <a:pt x="633641" y="590918"/>
                  </a:lnTo>
                  <a:lnTo>
                    <a:pt x="633666" y="591248"/>
                  </a:lnTo>
                  <a:lnTo>
                    <a:pt x="634517" y="591858"/>
                  </a:lnTo>
                  <a:lnTo>
                    <a:pt x="635101" y="591439"/>
                  </a:lnTo>
                  <a:lnTo>
                    <a:pt x="635508" y="590918"/>
                  </a:lnTo>
                  <a:lnTo>
                    <a:pt x="636155" y="590232"/>
                  </a:lnTo>
                  <a:close/>
                </a:path>
                <a:path w="1041400" h="989329">
                  <a:moveTo>
                    <a:pt x="641248" y="450786"/>
                  </a:moveTo>
                  <a:lnTo>
                    <a:pt x="641159" y="450138"/>
                  </a:lnTo>
                  <a:lnTo>
                    <a:pt x="641070" y="449681"/>
                  </a:lnTo>
                  <a:lnTo>
                    <a:pt x="640600" y="449275"/>
                  </a:lnTo>
                  <a:lnTo>
                    <a:pt x="640295" y="448830"/>
                  </a:lnTo>
                  <a:lnTo>
                    <a:pt x="640041" y="449160"/>
                  </a:lnTo>
                  <a:lnTo>
                    <a:pt x="639762" y="449478"/>
                  </a:lnTo>
                  <a:lnTo>
                    <a:pt x="639508" y="449808"/>
                  </a:lnTo>
                  <a:lnTo>
                    <a:pt x="639508" y="450430"/>
                  </a:lnTo>
                  <a:lnTo>
                    <a:pt x="639381" y="451154"/>
                  </a:lnTo>
                  <a:lnTo>
                    <a:pt x="639572" y="451726"/>
                  </a:lnTo>
                  <a:lnTo>
                    <a:pt x="639673" y="451980"/>
                  </a:lnTo>
                  <a:lnTo>
                    <a:pt x="640422" y="451980"/>
                  </a:lnTo>
                  <a:lnTo>
                    <a:pt x="640892" y="452107"/>
                  </a:lnTo>
                  <a:lnTo>
                    <a:pt x="640994" y="451446"/>
                  </a:lnTo>
                  <a:lnTo>
                    <a:pt x="641248" y="450786"/>
                  </a:lnTo>
                  <a:close/>
                </a:path>
                <a:path w="1041400" h="989329">
                  <a:moveTo>
                    <a:pt x="653300" y="569760"/>
                  </a:moveTo>
                  <a:lnTo>
                    <a:pt x="652297" y="569137"/>
                  </a:lnTo>
                  <a:lnTo>
                    <a:pt x="651129" y="567842"/>
                  </a:lnTo>
                  <a:lnTo>
                    <a:pt x="648792" y="568375"/>
                  </a:lnTo>
                  <a:lnTo>
                    <a:pt x="647484" y="569607"/>
                  </a:lnTo>
                  <a:lnTo>
                    <a:pt x="646099" y="570458"/>
                  </a:lnTo>
                  <a:lnTo>
                    <a:pt x="646099" y="571830"/>
                  </a:lnTo>
                  <a:lnTo>
                    <a:pt x="647814" y="572008"/>
                  </a:lnTo>
                  <a:lnTo>
                    <a:pt x="649566" y="572503"/>
                  </a:lnTo>
                  <a:lnTo>
                    <a:pt x="652018" y="572135"/>
                  </a:lnTo>
                  <a:lnTo>
                    <a:pt x="652614" y="570649"/>
                  </a:lnTo>
                  <a:lnTo>
                    <a:pt x="653300" y="569760"/>
                  </a:lnTo>
                  <a:close/>
                </a:path>
                <a:path w="1041400" h="989329">
                  <a:moveTo>
                    <a:pt x="665949" y="543344"/>
                  </a:moveTo>
                  <a:lnTo>
                    <a:pt x="660196" y="543433"/>
                  </a:lnTo>
                  <a:lnTo>
                    <a:pt x="660527" y="540067"/>
                  </a:lnTo>
                  <a:lnTo>
                    <a:pt x="656272" y="539559"/>
                  </a:lnTo>
                  <a:lnTo>
                    <a:pt x="654354" y="545655"/>
                  </a:lnTo>
                  <a:lnTo>
                    <a:pt x="654481" y="546646"/>
                  </a:lnTo>
                  <a:lnTo>
                    <a:pt x="660273" y="549097"/>
                  </a:lnTo>
                  <a:lnTo>
                    <a:pt x="662889" y="547966"/>
                  </a:lnTo>
                  <a:lnTo>
                    <a:pt x="665949" y="543344"/>
                  </a:lnTo>
                  <a:close/>
                </a:path>
                <a:path w="1041400" h="989329">
                  <a:moveTo>
                    <a:pt x="676617" y="39357"/>
                  </a:moveTo>
                  <a:lnTo>
                    <a:pt x="676287" y="39039"/>
                  </a:lnTo>
                  <a:lnTo>
                    <a:pt x="675970" y="38747"/>
                  </a:lnTo>
                  <a:lnTo>
                    <a:pt x="675640" y="38455"/>
                  </a:lnTo>
                  <a:lnTo>
                    <a:pt x="675017" y="39230"/>
                  </a:lnTo>
                  <a:lnTo>
                    <a:pt x="673823" y="40779"/>
                  </a:lnTo>
                  <a:lnTo>
                    <a:pt x="674052" y="40995"/>
                  </a:lnTo>
                  <a:lnTo>
                    <a:pt x="674497" y="41402"/>
                  </a:lnTo>
                  <a:lnTo>
                    <a:pt x="675195" y="40716"/>
                  </a:lnTo>
                  <a:lnTo>
                    <a:pt x="675906" y="40043"/>
                  </a:lnTo>
                  <a:lnTo>
                    <a:pt x="676617" y="39357"/>
                  </a:lnTo>
                  <a:close/>
                </a:path>
                <a:path w="1041400" h="989329">
                  <a:moveTo>
                    <a:pt x="679094" y="679805"/>
                  </a:moveTo>
                  <a:lnTo>
                    <a:pt x="678942" y="679246"/>
                  </a:lnTo>
                  <a:lnTo>
                    <a:pt x="678891" y="679018"/>
                  </a:lnTo>
                  <a:lnTo>
                    <a:pt x="678129" y="678954"/>
                  </a:lnTo>
                  <a:lnTo>
                    <a:pt x="677697" y="678853"/>
                  </a:lnTo>
                  <a:lnTo>
                    <a:pt x="677532" y="679475"/>
                  </a:lnTo>
                  <a:lnTo>
                    <a:pt x="677291" y="680097"/>
                  </a:lnTo>
                  <a:lnTo>
                    <a:pt x="677303" y="680910"/>
                  </a:lnTo>
                  <a:lnTo>
                    <a:pt x="678078" y="681075"/>
                  </a:lnTo>
                  <a:lnTo>
                    <a:pt x="678891" y="681405"/>
                  </a:lnTo>
                  <a:lnTo>
                    <a:pt x="678929" y="680466"/>
                  </a:lnTo>
                  <a:lnTo>
                    <a:pt x="679094" y="679805"/>
                  </a:lnTo>
                  <a:close/>
                </a:path>
                <a:path w="1041400" h="989329">
                  <a:moveTo>
                    <a:pt x="684631" y="353555"/>
                  </a:moveTo>
                  <a:lnTo>
                    <a:pt x="684491" y="352590"/>
                  </a:lnTo>
                  <a:lnTo>
                    <a:pt x="684364" y="351624"/>
                  </a:lnTo>
                  <a:lnTo>
                    <a:pt x="684225" y="350621"/>
                  </a:lnTo>
                  <a:lnTo>
                    <a:pt x="683844" y="350672"/>
                  </a:lnTo>
                  <a:lnTo>
                    <a:pt x="683069" y="350774"/>
                  </a:lnTo>
                  <a:lnTo>
                    <a:pt x="683298" y="352729"/>
                  </a:lnTo>
                  <a:lnTo>
                    <a:pt x="683399" y="353720"/>
                  </a:lnTo>
                  <a:lnTo>
                    <a:pt x="683818" y="353669"/>
                  </a:lnTo>
                  <a:lnTo>
                    <a:pt x="684212" y="353618"/>
                  </a:lnTo>
                  <a:lnTo>
                    <a:pt x="684631" y="353555"/>
                  </a:lnTo>
                  <a:close/>
                </a:path>
                <a:path w="1041400" h="989329">
                  <a:moveTo>
                    <a:pt x="685749" y="259384"/>
                  </a:moveTo>
                  <a:lnTo>
                    <a:pt x="685063" y="259384"/>
                  </a:lnTo>
                  <a:lnTo>
                    <a:pt x="684326" y="259156"/>
                  </a:lnTo>
                  <a:lnTo>
                    <a:pt x="684161" y="259346"/>
                  </a:lnTo>
                  <a:lnTo>
                    <a:pt x="683869" y="259791"/>
                  </a:lnTo>
                  <a:lnTo>
                    <a:pt x="683907" y="260426"/>
                  </a:lnTo>
                  <a:lnTo>
                    <a:pt x="683818" y="260997"/>
                  </a:lnTo>
                  <a:lnTo>
                    <a:pt x="684276" y="260959"/>
                  </a:lnTo>
                  <a:lnTo>
                    <a:pt x="684872" y="261086"/>
                  </a:lnTo>
                  <a:lnTo>
                    <a:pt x="685203" y="260845"/>
                  </a:lnTo>
                  <a:lnTo>
                    <a:pt x="685495" y="260616"/>
                  </a:lnTo>
                  <a:lnTo>
                    <a:pt x="685533" y="259994"/>
                  </a:lnTo>
                  <a:lnTo>
                    <a:pt x="685749" y="259384"/>
                  </a:lnTo>
                  <a:close/>
                </a:path>
                <a:path w="1041400" h="989329">
                  <a:moveTo>
                    <a:pt x="695693" y="16395"/>
                  </a:moveTo>
                  <a:lnTo>
                    <a:pt x="695566" y="15786"/>
                  </a:lnTo>
                  <a:lnTo>
                    <a:pt x="695528" y="15163"/>
                  </a:lnTo>
                  <a:lnTo>
                    <a:pt x="695147" y="15163"/>
                  </a:lnTo>
                  <a:lnTo>
                    <a:pt x="694766" y="15151"/>
                  </a:lnTo>
                  <a:lnTo>
                    <a:pt x="694397" y="15125"/>
                  </a:lnTo>
                  <a:lnTo>
                    <a:pt x="694283" y="16103"/>
                  </a:lnTo>
                  <a:lnTo>
                    <a:pt x="694182" y="17081"/>
                  </a:lnTo>
                  <a:lnTo>
                    <a:pt x="694067" y="18072"/>
                  </a:lnTo>
                  <a:lnTo>
                    <a:pt x="694334" y="18122"/>
                  </a:lnTo>
                  <a:lnTo>
                    <a:pt x="694601" y="18186"/>
                  </a:lnTo>
                  <a:lnTo>
                    <a:pt x="694880" y="18237"/>
                  </a:lnTo>
                  <a:lnTo>
                    <a:pt x="695134" y="17830"/>
                  </a:lnTo>
                  <a:lnTo>
                    <a:pt x="695515" y="17424"/>
                  </a:lnTo>
                  <a:lnTo>
                    <a:pt x="695579" y="17005"/>
                  </a:lnTo>
                  <a:lnTo>
                    <a:pt x="695693" y="16395"/>
                  </a:lnTo>
                  <a:close/>
                </a:path>
                <a:path w="1041400" h="989329">
                  <a:moveTo>
                    <a:pt x="702843" y="272973"/>
                  </a:moveTo>
                  <a:lnTo>
                    <a:pt x="702360" y="272834"/>
                  </a:lnTo>
                  <a:lnTo>
                    <a:pt x="701344" y="272592"/>
                  </a:lnTo>
                  <a:lnTo>
                    <a:pt x="701128" y="273164"/>
                  </a:lnTo>
                  <a:lnTo>
                    <a:pt x="700760" y="273659"/>
                  </a:lnTo>
                  <a:lnTo>
                    <a:pt x="700925" y="274320"/>
                  </a:lnTo>
                  <a:lnTo>
                    <a:pt x="701903" y="274675"/>
                  </a:lnTo>
                  <a:lnTo>
                    <a:pt x="702322" y="274116"/>
                  </a:lnTo>
                  <a:lnTo>
                    <a:pt x="702551" y="273519"/>
                  </a:lnTo>
                  <a:lnTo>
                    <a:pt x="702843" y="272973"/>
                  </a:lnTo>
                  <a:close/>
                </a:path>
                <a:path w="1041400" h="989329">
                  <a:moveTo>
                    <a:pt x="718985" y="338277"/>
                  </a:moveTo>
                  <a:lnTo>
                    <a:pt x="718502" y="337540"/>
                  </a:lnTo>
                  <a:lnTo>
                    <a:pt x="717664" y="337985"/>
                  </a:lnTo>
                  <a:lnTo>
                    <a:pt x="716813" y="338416"/>
                  </a:lnTo>
                  <a:lnTo>
                    <a:pt x="715962" y="338848"/>
                  </a:lnTo>
                  <a:lnTo>
                    <a:pt x="716826" y="340004"/>
                  </a:lnTo>
                  <a:lnTo>
                    <a:pt x="717550" y="339432"/>
                  </a:lnTo>
                  <a:lnTo>
                    <a:pt x="718261" y="338848"/>
                  </a:lnTo>
                  <a:lnTo>
                    <a:pt x="718985" y="338277"/>
                  </a:lnTo>
                  <a:close/>
                </a:path>
                <a:path w="1041400" h="989329">
                  <a:moveTo>
                    <a:pt x="724789" y="419"/>
                  </a:moveTo>
                  <a:lnTo>
                    <a:pt x="724039" y="292"/>
                  </a:lnTo>
                  <a:lnTo>
                    <a:pt x="723277" y="0"/>
                  </a:lnTo>
                  <a:lnTo>
                    <a:pt x="723188" y="139"/>
                  </a:lnTo>
                  <a:lnTo>
                    <a:pt x="722858" y="647"/>
                  </a:lnTo>
                  <a:lnTo>
                    <a:pt x="722655" y="1308"/>
                  </a:lnTo>
                  <a:lnTo>
                    <a:pt x="722655" y="2095"/>
                  </a:lnTo>
                  <a:lnTo>
                    <a:pt x="723798" y="2501"/>
                  </a:lnTo>
                  <a:lnTo>
                    <a:pt x="724217" y="1892"/>
                  </a:lnTo>
                  <a:lnTo>
                    <a:pt x="724433" y="1244"/>
                  </a:lnTo>
                  <a:lnTo>
                    <a:pt x="724789" y="419"/>
                  </a:lnTo>
                  <a:close/>
                </a:path>
                <a:path w="1041400" h="989329">
                  <a:moveTo>
                    <a:pt x="740879" y="263385"/>
                  </a:moveTo>
                  <a:lnTo>
                    <a:pt x="740460" y="263309"/>
                  </a:lnTo>
                  <a:lnTo>
                    <a:pt x="739609" y="263131"/>
                  </a:lnTo>
                  <a:lnTo>
                    <a:pt x="739444" y="264236"/>
                  </a:lnTo>
                  <a:lnTo>
                    <a:pt x="739152" y="266446"/>
                  </a:lnTo>
                  <a:lnTo>
                    <a:pt x="739521" y="266496"/>
                  </a:lnTo>
                  <a:lnTo>
                    <a:pt x="739851" y="266560"/>
                  </a:lnTo>
                  <a:lnTo>
                    <a:pt x="740206" y="266611"/>
                  </a:lnTo>
                  <a:lnTo>
                    <a:pt x="740435" y="265544"/>
                  </a:lnTo>
                  <a:lnTo>
                    <a:pt x="740879" y="263385"/>
                  </a:lnTo>
                  <a:close/>
                </a:path>
                <a:path w="1041400" h="989329">
                  <a:moveTo>
                    <a:pt x="755383" y="564057"/>
                  </a:moveTo>
                  <a:lnTo>
                    <a:pt x="755281" y="563143"/>
                  </a:lnTo>
                  <a:lnTo>
                    <a:pt x="755192" y="562216"/>
                  </a:lnTo>
                  <a:lnTo>
                    <a:pt x="755103" y="561301"/>
                  </a:lnTo>
                  <a:lnTo>
                    <a:pt x="754646" y="561428"/>
                  </a:lnTo>
                  <a:lnTo>
                    <a:pt x="754176" y="561530"/>
                  </a:lnTo>
                  <a:lnTo>
                    <a:pt x="753719" y="561670"/>
                  </a:lnTo>
                  <a:lnTo>
                    <a:pt x="754024" y="562508"/>
                  </a:lnTo>
                  <a:lnTo>
                    <a:pt x="754329" y="563346"/>
                  </a:lnTo>
                  <a:lnTo>
                    <a:pt x="754659" y="564210"/>
                  </a:lnTo>
                  <a:lnTo>
                    <a:pt x="754900" y="564172"/>
                  </a:lnTo>
                  <a:lnTo>
                    <a:pt x="755142" y="564121"/>
                  </a:lnTo>
                  <a:lnTo>
                    <a:pt x="755383" y="564057"/>
                  </a:lnTo>
                  <a:close/>
                </a:path>
                <a:path w="1041400" h="989329">
                  <a:moveTo>
                    <a:pt x="756221" y="706374"/>
                  </a:moveTo>
                  <a:lnTo>
                    <a:pt x="754176" y="705815"/>
                  </a:lnTo>
                  <a:lnTo>
                    <a:pt x="753135" y="705523"/>
                  </a:lnTo>
                  <a:lnTo>
                    <a:pt x="753046" y="705853"/>
                  </a:lnTo>
                  <a:lnTo>
                    <a:pt x="752881" y="706513"/>
                  </a:lnTo>
                  <a:lnTo>
                    <a:pt x="753872" y="706894"/>
                  </a:lnTo>
                  <a:lnTo>
                    <a:pt x="755865" y="707605"/>
                  </a:lnTo>
                  <a:lnTo>
                    <a:pt x="755980" y="707199"/>
                  </a:lnTo>
                  <a:lnTo>
                    <a:pt x="756107" y="706793"/>
                  </a:lnTo>
                  <a:lnTo>
                    <a:pt x="756221" y="706374"/>
                  </a:lnTo>
                  <a:close/>
                </a:path>
                <a:path w="1041400" h="989329">
                  <a:moveTo>
                    <a:pt x="766673" y="35407"/>
                  </a:moveTo>
                  <a:lnTo>
                    <a:pt x="765784" y="35077"/>
                  </a:lnTo>
                  <a:lnTo>
                    <a:pt x="765175" y="34709"/>
                  </a:lnTo>
                  <a:lnTo>
                    <a:pt x="764349" y="34709"/>
                  </a:lnTo>
                  <a:lnTo>
                    <a:pt x="764070" y="35458"/>
                  </a:lnTo>
                  <a:lnTo>
                    <a:pt x="763816" y="35890"/>
                  </a:lnTo>
                  <a:lnTo>
                    <a:pt x="764374" y="36195"/>
                  </a:lnTo>
                  <a:lnTo>
                    <a:pt x="764908" y="36626"/>
                  </a:lnTo>
                  <a:lnTo>
                    <a:pt x="765721" y="36766"/>
                  </a:lnTo>
                  <a:lnTo>
                    <a:pt x="766089" y="36080"/>
                  </a:lnTo>
                  <a:lnTo>
                    <a:pt x="766673" y="35407"/>
                  </a:lnTo>
                  <a:close/>
                </a:path>
                <a:path w="1041400" h="989329">
                  <a:moveTo>
                    <a:pt x="777544" y="50609"/>
                  </a:moveTo>
                  <a:lnTo>
                    <a:pt x="777125" y="50431"/>
                  </a:lnTo>
                  <a:lnTo>
                    <a:pt x="776719" y="50241"/>
                  </a:lnTo>
                  <a:lnTo>
                    <a:pt x="776300" y="50038"/>
                  </a:lnTo>
                  <a:lnTo>
                    <a:pt x="776033" y="50850"/>
                  </a:lnTo>
                  <a:lnTo>
                    <a:pt x="775766" y="51663"/>
                  </a:lnTo>
                  <a:lnTo>
                    <a:pt x="775500" y="52476"/>
                  </a:lnTo>
                  <a:lnTo>
                    <a:pt x="775741" y="52590"/>
                  </a:lnTo>
                  <a:lnTo>
                    <a:pt x="775982" y="52705"/>
                  </a:lnTo>
                  <a:lnTo>
                    <a:pt x="776224" y="52819"/>
                  </a:lnTo>
                  <a:lnTo>
                    <a:pt x="776668" y="52070"/>
                  </a:lnTo>
                  <a:lnTo>
                    <a:pt x="777100" y="51346"/>
                  </a:lnTo>
                  <a:lnTo>
                    <a:pt x="777544" y="50609"/>
                  </a:lnTo>
                  <a:close/>
                </a:path>
                <a:path w="1041400" h="989329">
                  <a:moveTo>
                    <a:pt x="783640" y="96532"/>
                  </a:moveTo>
                  <a:lnTo>
                    <a:pt x="783031" y="96354"/>
                  </a:lnTo>
                  <a:lnTo>
                    <a:pt x="782396" y="96037"/>
                  </a:lnTo>
                  <a:lnTo>
                    <a:pt x="781812" y="96100"/>
                  </a:lnTo>
                  <a:lnTo>
                    <a:pt x="781558" y="96113"/>
                  </a:lnTo>
                  <a:lnTo>
                    <a:pt x="781113" y="97243"/>
                  </a:lnTo>
                  <a:lnTo>
                    <a:pt x="781215" y="97370"/>
                  </a:lnTo>
                  <a:lnTo>
                    <a:pt x="781646" y="97764"/>
                  </a:lnTo>
                  <a:lnTo>
                    <a:pt x="782294" y="97980"/>
                  </a:lnTo>
                  <a:lnTo>
                    <a:pt x="783031" y="98348"/>
                  </a:lnTo>
                  <a:lnTo>
                    <a:pt x="783323" y="97485"/>
                  </a:lnTo>
                  <a:lnTo>
                    <a:pt x="783640" y="96532"/>
                  </a:lnTo>
                  <a:close/>
                </a:path>
                <a:path w="1041400" h="989329">
                  <a:moveTo>
                    <a:pt x="792568" y="296481"/>
                  </a:moveTo>
                  <a:lnTo>
                    <a:pt x="792022" y="296164"/>
                  </a:lnTo>
                  <a:lnTo>
                    <a:pt x="791451" y="295871"/>
                  </a:lnTo>
                  <a:lnTo>
                    <a:pt x="790562" y="295389"/>
                  </a:lnTo>
                  <a:lnTo>
                    <a:pt x="790486" y="296252"/>
                  </a:lnTo>
                  <a:lnTo>
                    <a:pt x="790232" y="296862"/>
                  </a:lnTo>
                  <a:lnTo>
                    <a:pt x="790435" y="297116"/>
                  </a:lnTo>
                  <a:lnTo>
                    <a:pt x="790702" y="297472"/>
                  </a:lnTo>
                  <a:lnTo>
                    <a:pt x="791387" y="297751"/>
                  </a:lnTo>
                  <a:lnTo>
                    <a:pt x="791794" y="297662"/>
                  </a:lnTo>
                  <a:lnTo>
                    <a:pt x="792124" y="297548"/>
                  </a:lnTo>
                  <a:lnTo>
                    <a:pt x="792314" y="296887"/>
                  </a:lnTo>
                  <a:lnTo>
                    <a:pt x="792568" y="296481"/>
                  </a:lnTo>
                  <a:close/>
                </a:path>
                <a:path w="1041400" h="989329">
                  <a:moveTo>
                    <a:pt x="797445" y="617575"/>
                  </a:moveTo>
                  <a:lnTo>
                    <a:pt x="796455" y="616991"/>
                  </a:lnTo>
                  <a:lnTo>
                    <a:pt x="796137" y="617131"/>
                  </a:lnTo>
                  <a:lnTo>
                    <a:pt x="795566" y="617359"/>
                  </a:lnTo>
                  <a:lnTo>
                    <a:pt x="795172" y="617969"/>
                  </a:lnTo>
                  <a:lnTo>
                    <a:pt x="794219" y="618858"/>
                  </a:lnTo>
                  <a:lnTo>
                    <a:pt x="795477" y="619226"/>
                  </a:lnTo>
                  <a:lnTo>
                    <a:pt x="796277" y="619696"/>
                  </a:lnTo>
                  <a:lnTo>
                    <a:pt x="796645" y="619493"/>
                  </a:lnTo>
                  <a:lnTo>
                    <a:pt x="797115" y="619213"/>
                  </a:lnTo>
                  <a:lnTo>
                    <a:pt x="797318" y="618350"/>
                  </a:lnTo>
                  <a:lnTo>
                    <a:pt x="797445" y="617715"/>
                  </a:lnTo>
                  <a:lnTo>
                    <a:pt x="797445" y="617575"/>
                  </a:lnTo>
                  <a:close/>
                </a:path>
                <a:path w="1041400" h="989329">
                  <a:moveTo>
                    <a:pt x="805040" y="565061"/>
                  </a:moveTo>
                  <a:lnTo>
                    <a:pt x="803490" y="565302"/>
                  </a:lnTo>
                  <a:lnTo>
                    <a:pt x="802474" y="565492"/>
                  </a:lnTo>
                  <a:lnTo>
                    <a:pt x="801458" y="565670"/>
                  </a:lnTo>
                  <a:lnTo>
                    <a:pt x="802767" y="567055"/>
                  </a:lnTo>
                  <a:lnTo>
                    <a:pt x="803973" y="567829"/>
                  </a:lnTo>
                  <a:lnTo>
                    <a:pt x="805040" y="565061"/>
                  </a:lnTo>
                  <a:close/>
                </a:path>
                <a:path w="1041400" h="989329">
                  <a:moveTo>
                    <a:pt x="811771" y="322808"/>
                  </a:moveTo>
                  <a:lnTo>
                    <a:pt x="811631" y="322021"/>
                  </a:lnTo>
                  <a:lnTo>
                    <a:pt x="811530" y="321259"/>
                  </a:lnTo>
                  <a:lnTo>
                    <a:pt x="811415" y="320471"/>
                  </a:lnTo>
                  <a:lnTo>
                    <a:pt x="811123" y="320522"/>
                  </a:lnTo>
                  <a:lnTo>
                    <a:pt x="810818" y="320573"/>
                  </a:lnTo>
                  <a:lnTo>
                    <a:pt x="810514" y="320598"/>
                  </a:lnTo>
                  <a:lnTo>
                    <a:pt x="810628" y="321373"/>
                  </a:lnTo>
                  <a:lnTo>
                    <a:pt x="810729" y="322160"/>
                  </a:lnTo>
                  <a:lnTo>
                    <a:pt x="810844" y="322922"/>
                  </a:lnTo>
                  <a:lnTo>
                    <a:pt x="811453" y="322846"/>
                  </a:lnTo>
                  <a:lnTo>
                    <a:pt x="811771" y="322808"/>
                  </a:lnTo>
                  <a:close/>
                </a:path>
                <a:path w="1041400" h="989329">
                  <a:moveTo>
                    <a:pt x="852551" y="690740"/>
                  </a:moveTo>
                  <a:lnTo>
                    <a:pt x="852500" y="690245"/>
                  </a:lnTo>
                  <a:lnTo>
                    <a:pt x="852512" y="689711"/>
                  </a:lnTo>
                  <a:lnTo>
                    <a:pt x="852335" y="689267"/>
                  </a:lnTo>
                  <a:lnTo>
                    <a:pt x="852309" y="689140"/>
                  </a:lnTo>
                  <a:lnTo>
                    <a:pt x="851700" y="689216"/>
                  </a:lnTo>
                  <a:lnTo>
                    <a:pt x="851154" y="689178"/>
                  </a:lnTo>
                  <a:lnTo>
                    <a:pt x="851281" y="689711"/>
                  </a:lnTo>
                  <a:lnTo>
                    <a:pt x="851319" y="690245"/>
                  </a:lnTo>
                  <a:lnTo>
                    <a:pt x="851560" y="690613"/>
                  </a:lnTo>
                  <a:lnTo>
                    <a:pt x="851662" y="690816"/>
                  </a:lnTo>
                  <a:lnTo>
                    <a:pt x="852208" y="690727"/>
                  </a:lnTo>
                  <a:lnTo>
                    <a:pt x="852551" y="690740"/>
                  </a:lnTo>
                  <a:close/>
                </a:path>
                <a:path w="1041400" h="989329">
                  <a:moveTo>
                    <a:pt x="869416" y="190004"/>
                  </a:moveTo>
                  <a:lnTo>
                    <a:pt x="869124" y="189204"/>
                  </a:lnTo>
                  <a:lnTo>
                    <a:pt x="868819" y="188417"/>
                  </a:lnTo>
                  <a:lnTo>
                    <a:pt x="868527" y="187617"/>
                  </a:lnTo>
                  <a:lnTo>
                    <a:pt x="868248" y="187706"/>
                  </a:lnTo>
                  <a:lnTo>
                    <a:pt x="867981" y="187820"/>
                  </a:lnTo>
                  <a:lnTo>
                    <a:pt x="867702" y="187921"/>
                  </a:lnTo>
                  <a:lnTo>
                    <a:pt x="868578" y="190309"/>
                  </a:lnTo>
                  <a:lnTo>
                    <a:pt x="868857" y="190220"/>
                  </a:lnTo>
                  <a:lnTo>
                    <a:pt x="869416" y="190004"/>
                  </a:lnTo>
                  <a:close/>
                </a:path>
                <a:path w="1041400" h="989329">
                  <a:moveTo>
                    <a:pt x="887399" y="187375"/>
                  </a:moveTo>
                  <a:lnTo>
                    <a:pt x="886536" y="187210"/>
                  </a:lnTo>
                  <a:lnTo>
                    <a:pt x="885888" y="186969"/>
                  </a:lnTo>
                  <a:lnTo>
                    <a:pt x="885024" y="187083"/>
                  </a:lnTo>
                  <a:lnTo>
                    <a:pt x="884809" y="187731"/>
                  </a:lnTo>
                  <a:lnTo>
                    <a:pt x="884593" y="188099"/>
                  </a:lnTo>
                  <a:lnTo>
                    <a:pt x="885304" y="188391"/>
                  </a:lnTo>
                  <a:lnTo>
                    <a:pt x="886002" y="188709"/>
                  </a:lnTo>
                  <a:lnTo>
                    <a:pt x="886739" y="188912"/>
                  </a:lnTo>
                  <a:lnTo>
                    <a:pt x="887082" y="188099"/>
                  </a:lnTo>
                  <a:lnTo>
                    <a:pt x="887399" y="187375"/>
                  </a:lnTo>
                  <a:close/>
                </a:path>
                <a:path w="1041400" h="989329">
                  <a:moveTo>
                    <a:pt x="889457" y="183311"/>
                  </a:moveTo>
                  <a:lnTo>
                    <a:pt x="889254" y="183070"/>
                  </a:lnTo>
                  <a:lnTo>
                    <a:pt x="888847" y="182587"/>
                  </a:lnTo>
                  <a:lnTo>
                    <a:pt x="888199" y="182333"/>
                  </a:lnTo>
                  <a:lnTo>
                    <a:pt x="887463" y="181876"/>
                  </a:lnTo>
                  <a:lnTo>
                    <a:pt x="887234" y="182714"/>
                  </a:lnTo>
                  <a:lnTo>
                    <a:pt x="886917" y="183591"/>
                  </a:lnTo>
                  <a:lnTo>
                    <a:pt x="887679" y="183997"/>
                  </a:lnTo>
                  <a:lnTo>
                    <a:pt x="888415" y="184162"/>
                  </a:lnTo>
                  <a:lnTo>
                    <a:pt x="889127" y="184378"/>
                  </a:lnTo>
                  <a:lnTo>
                    <a:pt x="889177" y="183908"/>
                  </a:lnTo>
                  <a:lnTo>
                    <a:pt x="889457" y="183311"/>
                  </a:lnTo>
                  <a:close/>
                </a:path>
                <a:path w="1041400" h="989329">
                  <a:moveTo>
                    <a:pt x="890892" y="422846"/>
                  </a:moveTo>
                  <a:lnTo>
                    <a:pt x="890727" y="422109"/>
                  </a:lnTo>
                  <a:lnTo>
                    <a:pt x="890117" y="421855"/>
                  </a:lnTo>
                  <a:lnTo>
                    <a:pt x="889711" y="421538"/>
                  </a:lnTo>
                  <a:lnTo>
                    <a:pt x="889457" y="421932"/>
                  </a:lnTo>
                  <a:lnTo>
                    <a:pt x="888923" y="422351"/>
                  </a:lnTo>
                  <a:lnTo>
                    <a:pt x="888974" y="422719"/>
                  </a:lnTo>
                  <a:lnTo>
                    <a:pt x="889012" y="423100"/>
                  </a:lnTo>
                  <a:lnTo>
                    <a:pt x="889584" y="423418"/>
                  </a:lnTo>
                  <a:lnTo>
                    <a:pt x="890117" y="423989"/>
                  </a:lnTo>
                  <a:lnTo>
                    <a:pt x="890447" y="423341"/>
                  </a:lnTo>
                  <a:lnTo>
                    <a:pt x="890892" y="422846"/>
                  </a:lnTo>
                  <a:close/>
                </a:path>
                <a:path w="1041400" h="989329">
                  <a:moveTo>
                    <a:pt x="891616" y="574522"/>
                  </a:moveTo>
                  <a:lnTo>
                    <a:pt x="890803" y="572947"/>
                  </a:lnTo>
                  <a:lnTo>
                    <a:pt x="890397" y="572147"/>
                  </a:lnTo>
                  <a:lnTo>
                    <a:pt x="889165" y="572744"/>
                  </a:lnTo>
                  <a:lnTo>
                    <a:pt x="889711" y="573481"/>
                  </a:lnTo>
                  <a:lnTo>
                    <a:pt x="890308" y="574255"/>
                  </a:lnTo>
                  <a:lnTo>
                    <a:pt x="890854" y="575005"/>
                  </a:lnTo>
                  <a:lnTo>
                    <a:pt x="891120" y="574852"/>
                  </a:lnTo>
                  <a:lnTo>
                    <a:pt x="891349" y="574675"/>
                  </a:lnTo>
                  <a:lnTo>
                    <a:pt x="891616" y="574522"/>
                  </a:lnTo>
                  <a:close/>
                </a:path>
                <a:path w="1041400" h="989329">
                  <a:moveTo>
                    <a:pt x="907884" y="448525"/>
                  </a:moveTo>
                  <a:lnTo>
                    <a:pt x="907034" y="448449"/>
                  </a:lnTo>
                  <a:lnTo>
                    <a:pt x="906322" y="448170"/>
                  </a:lnTo>
                  <a:lnTo>
                    <a:pt x="905560" y="448805"/>
                  </a:lnTo>
                  <a:lnTo>
                    <a:pt x="905167" y="449503"/>
                  </a:lnTo>
                  <a:lnTo>
                    <a:pt x="905116" y="450126"/>
                  </a:lnTo>
                  <a:lnTo>
                    <a:pt x="905078" y="450354"/>
                  </a:lnTo>
                  <a:lnTo>
                    <a:pt x="906043" y="450684"/>
                  </a:lnTo>
                  <a:lnTo>
                    <a:pt x="906564" y="450977"/>
                  </a:lnTo>
                  <a:lnTo>
                    <a:pt x="907186" y="449808"/>
                  </a:lnTo>
                  <a:lnTo>
                    <a:pt x="907884" y="448525"/>
                  </a:lnTo>
                  <a:close/>
                </a:path>
                <a:path w="1041400" h="989329">
                  <a:moveTo>
                    <a:pt x="948296" y="417233"/>
                  </a:moveTo>
                  <a:lnTo>
                    <a:pt x="947280" y="416877"/>
                  </a:lnTo>
                  <a:lnTo>
                    <a:pt x="946823" y="416737"/>
                  </a:lnTo>
                  <a:lnTo>
                    <a:pt x="946746" y="417271"/>
                  </a:lnTo>
                  <a:lnTo>
                    <a:pt x="946505" y="417868"/>
                  </a:lnTo>
                  <a:lnTo>
                    <a:pt x="946759" y="418579"/>
                  </a:lnTo>
                  <a:lnTo>
                    <a:pt x="947521" y="418579"/>
                  </a:lnTo>
                  <a:lnTo>
                    <a:pt x="947978" y="418693"/>
                  </a:lnTo>
                  <a:lnTo>
                    <a:pt x="948067" y="418249"/>
                  </a:lnTo>
                  <a:lnTo>
                    <a:pt x="948182" y="417804"/>
                  </a:lnTo>
                  <a:lnTo>
                    <a:pt x="948296" y="417233"/>
                  </a:lnTo>
                  <a:close/>
                </a:path>
                <a:path w="1041400" h="989329">
                  <a:moveTo>
                    <a:pt x="998715" y="415696"/>
                  </a:moveTo>
                  <a:lnTo>
                    <a:pt x="998613" y="415569"/>
                  </a:lnTo>
                  <a:lnTo>
                    <a:pt x="998270" y="415112"/>
                  </a:lnTo>
                  <a:lnTo>
                    <a:pt x="997699" y="414832"/>
                  </a:lnTo>
                  <a:lnTo>
                    <a:pt x="997216" y="414477"/>
                  </a:lnTo>
                  <a:lnTo>
                    <a:pt x="997000" y="414921"/>
                  </a:lnTo>
                  <a:lnTo>
                    <a:pt x="996480" y="415937"/>
                  </a:lnTo>
                  <a:lnTo>
                    <a:pt x="997038" y="416255"/>
                  </a:lnTo>
                  <a:lnTo>
                    <a:pt x="997508" y="416699"/>
                  </a:lnTo>
                  <a:lnTo>
                    <a:pt x="997902" y="416661"/>
                  </a:lnTo>
                  <a:lnTo>
                    <a:pt x="998194" y="416598"/>
                  </a:lnTo>
                  <a:lnTo>
                    <a:pt x="998715" y="415696"/>
                  </a:lnTo>
                  <a:close/>
                </a:path>
                <a:path w="1041400" h="989329">
                  <a:moveTo>
                    <a:pt x="1041311" y="528408"/>
                  </a:moveTo>
                  <a:lnTo>
                    <a:pt x="1041171" y="528104"/>
                  </a:lnTo>
                  <a:lnTo>
                    <a:pt x="1041019" y="527799"/>
                  </a:lnTo>
                  <a:lnTo>
                    <a:pt x="1040079" y="527481"/>
                  </a:lnTo>
                  <a:lnTo>
                    <a:pt x="1039596" y="528015"/>
                  </a:lnTo>
                  <a:lnTo>
                    <a:pt x="1039406" y="528624"/>
                  </a:lnTo>
                  <a:lnTo>
                    <a:pt x="1039126" y="529196"/>
                  </a:lnTo>
                  <a:lnTo>
                    <a:pt x="1039622" y="529272"/>
                  </a:lnTo>
                  <a:lnTo>
                    <a:pt x="1040104" y="529386"/>
                  </a:lnTo>
                  <a:lnTo>
                    <a:pt x="1040765" y="529513"/>
                  </a:lnTo>
                  <a:lnTo>
                    <a:pt x="1040955" y="528980"/>
                  </a:lnTo>
                  <a:lnTo>
                    <a:pt x="1041311" y="52840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77">
              <a:extLst>
                <a:ext uri="{FF2B5EF4-FFF2-40B4-BE49-F238E27FC236}">
                  <a16:creationId xmlns:a16="http://schemas.microsoft.com/office/drawing/2014/main" id="{24C632D9-2147-6440-530A-9772153EE871}"/>
                </a:ext>
              </a:extLst>
            </p:cNvPr>
            <p:cNvSpPr/>
            <p:nvPr/>
          </p:nvSpPr>
          <p:spPr>
            <a:xfrm>
              <a:off x="2582455" y="3696080"/>
              <a:ext cx="760205" cy="693004"/>
            </a:xfrm>
            <a:custGeom>
              <a:avLst/>
              <a:gdLst/>
              <a:ahLst/>
              <a:cxnLst/>
              <a:rect l="l" t="t" r="r" b="b"/>
              <a:pathLst>
                <a:path w="977264" h="1013459">
                  <a:moveTo>
                    <a:pt x="5016" y="517398"/>
                  </a:moveTo>
                  <a:lnTo>
                    <a:pt x="4864" y="513956"/>
                  </a:lnTo>
                  <a:lnTo>
                    <a:pt x="3441" y="513562"/>
                  </a:lnTo>
                  <a:lnTo>
                    <a:pt x="838" y="515010"/>
                  </a:lnTo>
                  <a:lnTo>
                    <a:pt x="647" y="516051"/>
                  </a:lnTo>
                  <a:lnTo>
                    <a:pt x="0" y="517283"/>
                  </a:lnTo>
                  <a:lnTo>
                    <a:pt x="1917" y="517321"/>
                  </a:lnTo>
                  <a:lnTo>
                    <a:pt x="3225" y="517359"/>
                  </a:lnTo>
                  <a:lnTo>
                    <a:pt x="5016" y="517398"/>
                  </a:lnTo>
                  <a:close/>
                </a:path>
                <a:path w="977264" h="1013459">
                  <a:moveTo>
                    <a:pt x="36398" y="594436"/>
                  </a:moveTo>
                  <a:lnTo>
                    <a:pt x="31711" y="595210"/>
                  </a:lnTo>
                  <a:lnTo>
                    <a:pt x="29425" y="598716"/>
                  </a:lnTo>
                  <a:lnTo>
                    <a:pt x="31381" y="597522"/>
                  </a:lnTo>
                  <a:lnTo>
                    <a:pt x="33350" y="596303"/>
                  </a:lnTo>
                  <a:lnTo>
                    <a:pt x="36398" y="594436"/>
                  </a:lnTo>
                  <a:close/>
                </a:path>
                <a:path w="977264" h="1013459">
                  <a:moveTo>
                    <a:pt x="37185" y="438454"/>
                  </a:moveTo>
                  <a:lnTo>
                    <a:pt x="36741" y="438238"/>
                  </a:lnTo>
                  <a:lnTo>
                    <a:pt x="35915" y="437819"/>
                  </a:lnTo>
                  <a:lnTo>
                    <a:pt x="35140" y="437883"/>
                  </a:lnTo>
                  <a:lnTo>
                    <a:pt x="34239" y="437794"/>
                  </a:lnTo>
                  <a:lnTo>
                    <a:pt x="33591" y="438137"/>
                  </a:lnTo>
                  <a:lnTo>
                    <a:pt x="33299" y="438315"/>
                  </a:lnTo>
                  <a:lnTo>
                    <a:pt x="33464" y="439343"/>
                  </a:lnTo>
                  <a:lnTo>
                    <a:pt x="33413" y="439978"/>
                  </a:lnTo>
                  <a:lnTo>
                    <a:pt x="34213" y="440004"/>
                  </a:lnTo>
                  <a:lnTo>
                    <a:pt x="35090" y="440258"/>
                  </a:lnTo>
                  <a:lnTo>
                    <a:pt x="35801" y="440004"/>
                  </a:lnTo>
                  <a:lnTo>
                    <a:pt x="36360" y="439788"/>
                  </a:lnTo>
                  <a:lnTo>
                    <a:pt x="36728" y="438988"/>
                  </a:lnTo>
                  <a:lnTo>
                    <a:pt x="37185" y="438454"/>
                  </a:lnTo>
                  <a:close/>
                </a:path>
                <a:path w="977264" h="1013459">
                  <a:moveTo>
                    <a:pt x="110032" y="586308"/>
                  </a:moveTo>
                  <a:lnTo>
                    <a:pt x="107353" y="585533"/>
                  </a:lnTo>
                  <a:lnTo>
                    <a:pt x="106045" y="585139"/>
                  </a:lnTo>
                  <a:lnTo>
                    <a:pt x="105918" y="585711"/>
                  </a:lnTo>
                  <a:lnTo>
                    <a:pt x="105816" y="586244"/>
                  </a:lnTo>
                  <a:lnTo>
                    <a:pt x="105689" y="586816"/>
                  </a:lnTo>
                  <a:lnTo>
                    <a:pt x="106959" y="587019"/>
                  </a:lnTo>
                  <a:lnTo>
                    <a:pt x="108216" y="587260"/>
                  </a:lnTo>
                  <a:lnTo>
                    <a:pt x="109588" y="587438"/>
                  </a:lnTo>
                  <a:lnTo>
                    <a:pt x="109753" y="586905"/>
                  </a:lnTo>
                  <a:lnTo>
                    <a:pt x="110032" y="586308"/>
                  </a:lnTo>
                  <a:close/>
                </a:path>
                <a:path w="977264" h="1013459">
                  <a:moveTo>
                    <a:pt x="124053" y="828344"/>
                  </a:moveTo>
                  <a:lnTo>
                    <a:pt x="120142" y="827989"/>
                  </a:lnTo>
                  <a:lnTo>
                    <a:pt x="119722" y="832116"/>
                  </a:lnTo>
                  <a:lnTo>
                    <a:pt x="122783" y="833501"/>
                  </a:lnTo>
                  <a:lnTo>
                    <a:pt x="124053" y="828344"/>
                  </a:lnTo>
                  <a:close/>
                </a:path>
                <a:path w="977264" h="1013459">
                  <a:moveTo>
                    <a:pt x="134277" y="427837"/>
                  </a:moveTo>
                  <a:lnTo>
                    <a:pt x="128816" y="427545"/>
                  </a:lnTo>
                  <a:lnTo>
                    <a:pt x="126098" y="427418"/>
                  </a:lnTo>
                  <a:lnTo>
                    <a:pt x="128765" y="431723"/>
                  </a:lnTo>
                  <a:lnTo>
                    <a:pt x="130390" y="430580"/>
                  </a:lnTo>
                  <a:lnTo>
                    <a:pt x="131813" y="429564"/>
                  </a:lnTo>
                  <a:lnTo>
                    <a:pt x="134277" y="427837"/>
                  </a:lnTo>
                  <a:close/>
                </a:path>
                <a:path w="977264" h="1013459">
                  <a:moveTo>
                    <a:pt x="135128" y="751484"/>
                  </a:moveTo>
                  <a:lnTo>
                    <a:pt x="133273" y="749147"/>
                  </a:lnTo>
                  <a:lnTo>
                    <a:pt x="131394" y="746823"/>
                  </a:lnTo>
                  <a:lnTo>
                    <a:pt x="129552" y="744474"/>
                  </a:lnTo>
                  <a:lnTo>
                    <a:pt x="128955" y="748563"/>
                  </a:lnTo>
                  <a:lnTo>
                    <a:pt x="131191" y="750709"/>
                  </a:lnTo>
                  <a:lnTo>
                    <a:pt x="134124" y="752360"/>
                  </a:lnTo>
                  <a:lnTo>
                    <a:pt x="135128" y="751484"/>
                  </a:lnTo>
                  <a:close/>
                </a:path>
                <a:path w="977264" h="1013459">
                  <a:moveTo>
                    <a:pt x="135978" y="586524"/>
                  </a:moveTo>
                  <a:lnTo>
                    <a:pt x="135407" y="586333"/>
                  </a:lnTo>
                  <a:lnTo>
                    <a:pt x="134924" y="586092"/>
                  </a:lnTo>
                  <a:lnTo>
                    <a:pt x="133134" y="588251"/>
                  </a:lnTo>
                  <a:lnTo>
                    <a:pt x="131508" y="590257"/>
                  </a:lnTo>
                  <a:lnTo>
                    <a:pt x="133324" y="590664"/>
                  </a:lnTo>
                  <a:lnTo>
                    <a:pt x="134251" y="590892"/>
                  </a:lnTo>
                  <a:lnTo>
                    <a:pt x="135191" y="591096"/>
                  </a:lnTo>
                  <a:lnTo>
                    <a:pt x="135750" y="588137"/>
                  </a:lnTo>
                  <a:lnTo>
                    <a:pt x="135953" y="586651"/>
                  </a:lnTo>
                  <a:lnTo>
                    <a:pt x="135978" y="586524"/>
                  </a:lnTo>
                  <a:close/>
                </a:path>
                <a:path w="977264" h="1013459">
                  <a:moveTo>
                    <a:pt x="147942" y="591096"/>
                  </a:moveTo>
                  <a:lnTo>
                    <a:pt x="146977" y="588987"/>
                  </a:lnTo>
                  <a:lnTo>
                    <a:pt x="146354" y="590435"/>
                  </a:lnTo>
                  <a:lnTo>
                    <a:pt x="145059" y="593318"/>
                  </a:lnTo>
                  <a:lnTo>
                    <a:pt x="147231" y="592518"/>
                  </a:lnTo>
                  <a:lnTo>
                    <a:pt x="147942" y="591096"/>
                  </a:lnTo>
                  <a:close/>
                </a:path>
                <a:path w="977264" h="1013459">
                  <a:moveTo>
                    <a:pt x="158648" y="267131"/>
                  </a:moveTo>
                  <a:lnTo>
                    <a:pt x="153187" y="267055"/>
                  </a:lnTo>
                  <a:lnTo>
                    <a:pt x="154647" y="269265"/>
                  </a:lnTo>
                  <a:lnTo>
                    <a:pt x="156121" y="270065"/>
                  </a:lnTo>
                  <a:lnTo>
                    <a:pt x="158648" y="267131"/>
                  </a:lnTo>
                  <a:close/>
                </a:path>
                <a:path w="977264" h="1013459">
                  <a:moveTo>
                    <a:pt x="166878" y="854570"/>
                  </a:moveTo>
                  <a:lnTo>
                    <a:pt x="165925" y="853770"/>
                  </a:lnTo>
                  <a:lnTo>
                    <a:pt x="158915" y="862025"/>
                  </a:lnTo>
                  <a:lnTo>
                    <a:pt x="159308" y="862355"/>
                  </a:lnTo>
                  <a:lnTo>
                    <a:pt x="159702" y="862711"/>
                  </a:lnTo>
                  <a:lnTo>
                    <a:pt x="160108" y="863053"/>
                  </a:lnTo>
                  <a:lnTo>
                    <a:pt x="163322" y="860958"/>
                  </a:lnTo>
                  <a:lnTo>
                    <a:pt x="165074" y="857732"/>
                  </a:lnTo>
                  <a:lnTo>
                    <a:pt x="166878" y="854570"/>
                  </a:lnTo>
                  <a:close/>
                </a:path>
                <a:path w="977264" h="1013459">
                  <a:moveTo>
                    <a:pt x="175590" y="851154"/>
                  </a:moveTo>
                  <a:lnTo>
                    <a:pt x="175183" y="850582"/>
                  </a:lnTo>
                  <a:lnTo>
                    <a:pt x="174663" y="849896"/>
                  </a:lnTo>
                  <a:lnTo>
                    <a:pt x="173558" y="849642"/>
                  </a:lnTo>
                  <a:lnTo>
                    <a:pt x="171919" y="848779"/>
                  </a:lnTo>
                  <a:lnTo>
                    <a:pt x="172161" y="850620"/>
                  </a:lnTo>
                  <a:lnTo>
                    <a:pt x="171970" y="851852"/>
                  </a:lnTo>
                  <a:lnTo>
                    <a:pt x="173037" y="852995"/>
                  </a:lnTo>
                  <a:lnTo>
                    <a:pt x="174307" y="852881"/>
                  </a:lnTo>
                  <a:lnTo>
                    <a:pt x="175247" y="853071"/>
                  </a:lnTo>
                  <a:lnTo>
                    <a:pt x="175247" y="852220"/>
                  </a:lnTo>
                  <a:lnTo>
                    <a:pt x="175590" y="851154"/>
                  </a:lnTo>
                  <a:close/>
                </a:path>
                <a:path w="977264" h="1013459">
                  <a:moveTo>
                    <a:pt x="186829" y="876147"/>
                  </a:moveTo>
                  <a:lnTo>
                    <a:pt x="184531" y="875880"/>
                  </a:lnTo>
                  <a:lnTo>
                    <a:pt x="183007" y="875741"/>
                  </a:lnTo>
                  <a:lnTo>
                    <a:pt x="181063" y="875550"/>
                  </a:lnTo>
                  <a:lnTo>
                    <a:pt x="181229" y="876871"/>
                  </a:lnTo>
                  <a:lnTo>
                    <a:pt x="181305" y="877709"/>
                  </a:lnTo>
                  <a:lnTo>
                    <a:pt x="181508" y="879424"/>
                  </a:lnTo>
                  <a:lnTo>
                    <a:pt x="184848" y="877366"/>
                  </a:lnTo>
                  <a:lnTo>
                    <a:pt x="186829" y="876147"/>
                  </a:lnTo>
                  <a:close/>
                </a:path>
                <a:path w="977264" h="1013459">
                  <a:moveTo>
                    <a:pt x="201930" y="413423"/>
                  </a:moveTo>
                  <a:lnTo>
                    <a:pt x="201688" y="412051"/>
                  </a:lnTo>
                  <a:lnTo>
                    <a:pt x="199974" y="409956"/>
                  </a:lnTo>
                  <a:lnTo>
                    <a:pt x="198031" y="411619"/>
                  </a:lnTo>
                  <a:lnTo>
                    <a:pt x="197866" y="412978"/>
                  </a:lnTo>
                  <a:lnTo>
                    <a:pt x="199453" y="414693"/>
                  </a:lnTo>
                  <a:lnTo>
                    <a:pt x="201930" y="413423"/>
                  </a:lnTo>
                  <a:close/>
                </a:path>
                <a:path w="977264" h="1013459">
                  <a:moveTo>
                    <a:pt x="211721" y="225666"/>
                  </a:moveTo>
                  <a:lnTo>
                    <a:pt x="210705" y="222554"/>
                  </a:lnTo>
                  <a:lnTo>
                    <a:pt x="207518" y="225831"/>
                  </a:lnTo>
                  <a:lnTo>
                    <a:pt x="208838" y="227088"/>
                  </a:lnTo>
                  <a:lnTo>
                    <a:pt x="210362" y="226466"/>
                  </a:lnTo>
                  <a:lnTo>
                    <a:pt x="211721" y="225666"/>
                  </a:lnTo>
                  <a:close/>
                </a:path>
                <a:path w="977264" h="1013459">
                  <a:moveTo>
                    <a:pt x="213118" y="359346"/>
                  </a:moveTo>
                  <a:lnTo>
                    <a:pt x="212293" y="357339"/>
                  </a:lnTo>
                  <a:lnTo>
                    <a:pt x="211632" y="355676"/>
                  </a:lnTo>
                  <a:lnTo>
                    <a:pt x="210578" y="353060"/>
                  </a:lnTo>
                  <a:lnTo>
                    <a:pt x="210464" y="358152"/>
                  </a:lnTo>
                  <a:lnTo>
                    <a:pt x="213118" y="359346"/>
                  </a:lnTo>
                  <a:close/>
                </a:path>
                <a:path w="977264" h="1013459">
                  <a:moveTo>
                    <a:pt x="235242" y="566699"/>
                  </a:moveTo>
                  <a:lnTo>
                    <a:pt x="232257" y="567093"/>
                  </a:lnTo>
                  <a:lnTo>
                    <a:pt x="229565" y="567436"/>
                  </a:lnTo>
                  <a:lnTo>
                    <a:pt x="226872" y="567791"/>
                  </a:lnTo>
                  <a:lnTo>
                    <a:pt x="232841" y="570115"/>
                  </a:lnTo>
                  <a:lnTo>
                    <a:pt x="233934" y="569912"/>
                  </a:lnTo>
                  <a:lnTo>
                    <a:pt x="235242" y="566699"/>
                  </a:lnTo>
                  <a:close/>
                </a:path>
                <a:path w="977264" h="1013459">
                  <a:moveTo>
                    <a:pt x="236855" y="215658"/>
                  </a:moveTo>
                  <a:lnTo>
                    <a:pt x="236778" y="215455"/>
                  </a:lnTo>
                  <a:lnTo>
                    <a:pt x="236651" y="214871"/>
                  </a:lnTo>
                  <a:lnTo>
                    <a:pt x="232130" y="215201"/>
                  </a:lnTo>
                  <a:lnTo>
                    <a:pt x="230974" y="215595"/>
                  </a:lnTo>
                  <a:lnTo>
                    <a:pt x="230898" y="217614"/>
                  </a:lnTo>
                  <a:lnTo>
                    <a:pt x="231559" y="218732"/>
                  </a:lnTo>
                  <a:lnTo>
                    <a:pt x="231902" y="218732"/>
                  </a:lnTo>
                  <a:lnTo>
                    <a:pt x="234035" y="218668"/>
                  </a:lnTo>
                  <a:lnTo>
                    <a:pt x="236296" y="218643"/>
                  </a:lnTo>
                  <a:lnTo>
                    <a:pt x="236842" y="215823"/>
                  </a:lnTo>
                  <a:lnTo>
                    <a:pt x="236855" y="215658"/>
                  </a:lnTo>
                  <a:close/>
                </a:path>
                <a:path w="977264" h="1013459">
                  <a:moveTo>
                    <a:pt x="242519" y="699071"/>
                  </a:moveTo>
                  <a:lnTo>
                    <a:pt x="240296" y="695452"/>
                  </a:lnTo>
                  <a:lnTo>
                    <a:pt x="239229" y="696061"/>
                  </a:lnTo>
                  <a:lnTo>
                    <a:pt x="239750" y="697128"/>
                  </a:lnTo>
                  <a:lnTo>
                    <a:pt x="240195" y="698220"/>
                  </a:lnTo>
                  <a:lnTo>
                    <a:pt x="240817" y="699223"/>
                  </a:lnTo>
                  <a:lnTo>
                    <a:pt x="240919" y="699401"/>
                  </a:lnTo>
                  <a:lnTo>
                    <a:pt x="241693" y="699160"/>
                  </a:lnTo>
                  <a:lnTo>
                    <a:pt x="242519" y="699071"/>
                  </a:lnTo>
                  <a:close/>
                </a:path>
                <a:path w="977264" h="1013459">
                  <a:moveTo>
                    <a:pt x="252056" y="756678"/>
                  </a:moveTo>
                  <a:lnTo>
                    <a:pt x="248640" y="757516"/>
                  </a:lnTo>
                  <a:lnTo>
                    <a:pt x="249085" y="760501"/>
                  </a:lnTo>
                  <a:lnTo>
                    <a:pt x="251129" y="757872"/>
                  </a:lnTo>
                  <a:lnTo>
                    <a:pt x="252056" y="756678"/>
                  </a:lnTo>
                  <a:close/>
                </a:path>
                <a:path w="977264" h="1013459">
                  <a:moveTo>
                    <a:pt x="252514" y="613194"/>
                  </a:moveTo>
                  <a:lnTo>
                    <a:pt x="251256" y="605447"/>
                  </a:lnTo>
                  <a:lnTo>
                    <a:pt x="249135" y="609815"/>
                  </a:lnTo>
                  <a:lnTo>
                    <a:pt x="249262" y="610590"/>
                  </a:lnTo>
                  <a:lnTo>
                    <a:pt x="252514" y="613194"/>
                  </a:lnTo>
                  <a:close/>
                </a:path>
                <a:path w="977264" h="1013459">
                  <a:moveTo>
                    <a:pt x="257289" y="849160"/>
                  </a:moveTo>
                  <a:lnTo>
                    <a:pt x="255397" y="848652"/>
                  </a:lnTo>
                  <a:lnTo>
                    <a:pt x="253504" y="847229"/>
                  </a:lnTo>
                  <a:lnTo>
                    <a:pt x="250926" y="848906"/>
                  </a:lnTo>
                  <a:lnTo>
                    <a:pt x="253415" y="850303"/>
                  </a:lnTo>
                  <a:lnTo>
                    <a:pt x="255244" y="851192"/>
                  </a:lnTo>
                  <a:lnTo>
                    <a:pt x="257289" y="849160"/>
                  </a:lnTo>
                  <a:close/>
                </a:path>
                <a:path w="977264" h="1013459">
                  <a:moveTo>
                    <a:pt x="292506" y="482917"/>
                  </a:moveTo>
                  <a:lnTo>
                    <a:pt x="292150" y="476542"/>
                  </a:lnTo>
                  <a:lnTo>
                    <a:pt x="289306" y="481050"/>
                  </a:lnTo>
                  <a:lnTo>
                    <a:pt x="292506" y="482917"/>
                  </a:lnTo>
                  <a:close/>
                </a:path>
                <a:path w="977264" h="1013459">
                  <a:moveTo>
                    <a:pt x="311327" y="141884"/>
                  </a:moveTo>
                  <a:lnTo>
                    <a:pt x="309892" y="140677"/>
                  </a:lnTo>
                  <a:lnTo>
                    <a:pt x="308495" y="139382"/>
                  </a:lnTo>
                  <a:lnTo>
                    <a:pt x="304939" y="140284"/>
                  </a:lnTo>
                  <a:lnTo>
                    <a:pt x="310629" y="143306"/>
                  </a:lnTo>
                  <a:lnTo>
                    <a:pt x="311327" y="141884"/>
                  </a:lnTo>
                  <a:close/>
                </a:path>
                <a:path w="977264" h="1013459">
                  <a:moveTo>
                    <a:pt x="322694" y="632193"/>
                  </a:moveTo>
                  <a:lnTo>
                    <a:pt x="322656" y="630872"/>
                  </a:lnTo>
                  <a:lnTo>
                    <a:pt x="316547" y="628040"/>
                  </a:lnTo>
                  <a:lnTo>
                    <a:pt x="315988" y="632523"/>
                  </a:lnTo>
                  <a:lnTo>
                    <a:pt x="322694" y="632193"/>
                  </a:lnTo>
                  <a:close/>
                </a:path>
                <a:path w="977264" h="1013459">
                  <a:moveTo>
                    <a:pt x="337718" y="262089"/>
                  </a:moveTo>
                  <a:lnTo>
                    <a:pt x="337083" y="261899"/>
                  </a:lnTo>
                  <a:lnTo>
                    <a:pt x="336169" y="261378"/>
                  </a:lnTo>
                  <a:lnTo>
                    <a:pt x="335889" y="261620"/>
                  </a:lnTo>
                  <a:lnTo>
                    <a:pt x="335305" y="262102"/>
                  </a:lnTo>
                  <a:lnTo>
                    <a:pt x="335064" y="262991"/>
                  </a:lnTo>
                  <a:lnTo>
                    <a:pt x="334479" y="264096"/>
                  </a:lnTo>
                  <a:lnTo>
                    <a:pt x="335584" y="264299"/>
                  </a:lnTo>
                  <a:lnTo>
                    <a:pt x="336638" y="264706"/>
                  </a:lnTo>
                  <a:lnTo>
                    <a:pt x="336829" y="264464"/>
                  </a:lnTo>
                  <a:lnTo>
                    <a:pt x="337324" y="263817"/>
                  </a:lnTo>
                  <a:lnTo>
                    <a:pt x="337426" y="262902"/>
                  </a:lnTo>
                  <a:lnTo>
                    <a:pt x="337718" y="262089"/>
                  </a:lnTo>
                  <a:close/>
                </a:path>
                <a:path w="977264" h="1013459">
                  <a:moveTo>
                    <a:pt x="350494" y="408736"/>
                  </a:moveTo>
                  <a:lnTo>
                    <a:pt x="350100" y="405574"/>
                  </a:lnTo>
                  <a:lnTo>
                    <a:pt x="349923" y="404114"/>
                  </a:lnTo>
                  <a:lnTo>
                    <a:pt x="345109" y="405142"/>
                  </a:lnTo>
                  <a:lnTo>
                    <a:pt x="342988" y="405612"/>
                  </a:lnTo>
                  <a:lnTo>
                    <a:pt x="342988" y="406387"/>
                  </a:lnTo>
                  <a:lnTo>
                    <a:pt x="342963" y="406768"/>
                  </a:lnTo>
                  <a:lnTo>
                    <a:pt x="345313" y="407365"/>
                  </a:lnTo>
                  <a:lnTo>
                    <a:pt x="347599" y="407987"/>
                  </a:lnTo>
                  <a:lnTo>
                    <a:pt x="350494" y="408736"/>
                  </a:lnTo>
                  <a:close/>
                </a:path>
                <a:path w="977264" h="1013459">
                  <a:moveTo>
                    <a:pt x="361048" y="348627"/>
                  </a:moveTo>
                  <a:lnTo>
                    <a:pt x="360184" y="348005"/>
                  </a:lnTo>
                  <a:lnTo>
                    <a:pt x="359321" y="347357"/>
                  </a:lnTo>
                  <a:lnTo>
                    <a:pt x="358470" y="346710"/>
                  </a:lnTo>
                  <a:lnTo>
                    <a:pt x="357657" y="347878"/>
                  </a:lnTo>
                  <a:lnTo>
                    <a:pt x="357238" y="348449"/>
                  </a:lnTo>
                  <a:lnTo>
                    <a:pt x="358127" y="349034"/>
                  </a:lnTo>
                  <a:lnTo>
                    <a:pt x="359003" y="349631"/>
                  </a:lnTo>
                  <a:lnTo>
                    <a:pt x="359905" y="350215"/>
                  </a:lnTo>
                  <a:lnTo>
                    <a:pt x="360299" y="349694"/>
                  </a:lnTo>
                  <a:lnTo>
                    <a:pt x="361048" y="348627"/>
                  </a:lnTo>
                  <a:close/>
                </a:path>
                <a:path w="977264" h="1013459">
                  <a:moveTo>
                    <a:pt x="367398" y="219595"/>
                  </a:moveTo>
                  <a:lnTo>
                    <a:pt x="365671" y="217170"/>
                  </a:lnTo>
                  <a:lnTo>
                    <a:pt x="363867" y="216598"/>
                  </a:lnTo>
                  <a:lnTo>
                    <a:pt x="361467" y="218274"/>
                  </a:lnTo>
                  <a:lnTo>
                    <a:pt x="363156" y="219417"/>
                  </a:lnTo>
                  <a:lnTo>
                    <a:pt x="364744" y="220941"/>
                  </a:lnTo>
                  <a:lnTo>
                    <a:pt x="367398" y="219595"/>
                  </a:lnTo>
                  <a:close/>
                </a:path>
                <a:path w="977264" h="1013459">
                  <a:moveTo>
                    <a:pt x="371576" y="241503"/>
                  </a:moveTo>
                  <a:lnTo>
                    <a:pt x="368084" y="240525"/>
                  </a:lnTo>
                  <a:lnTo>
                    <a:pt x="367957" y="240931"/>
                  </a:lnTo>
                  <a:lnTo>
                    <a:pt x="367804" y="241363"/>
                  </a:lnTo>
                  <a:lnTo>
                    <a:pt x="367652" y="241782"/>
                  </a:lnTo>
                  <a:lnTo>
                    <a:pt x="368515" y="242963"/>
                  </a:lnTo>
                  <a:lnTo>
                    <a:pt x="369570" y="243713"/>
                  </a:lnTo>
                  <a:lnTo>
                    <a:pt x="371576" y="241503"/>
                  </a:lnTo>
                  <a:close/>
                </a:path>
                <a:path w="977264" h="1013459">
                  <a:moveTo>
                    <a:pt x="374650" y="296037"/>
                  </a:moveTo>
                  <a:lnTo>
                    <a:pt x="374269" y="295427"/>
                  </a:lnTo>
                  <a:lnTo>
                    <a:pt x="373875" y="294805"/>
                  </a:lnTo>
                  <a:lnTo>
                    <a:pt x="372478" y="294805"/>
                  </a:lnTo>
                  <a:lnTo>
                    <a:pt x="370967" y="294373"/>
                  </a:lnTo>
                  <a:lnTo>
                    <a:pt x="370979" y="295833"/>
                  </a:lnTo>
                  <a:lnTo>
                    <a:pt x="370611" y="297065"/>
                  </a:lnTo>
                  <a:lnTo>
                    <a:pt x="371081" y="297675"/>
                  </a:lnTo>
                  <a:lnTo>
                    <a:pt x="371500" y="298246"/>
                  </a:lnTo>
                  <a:lnTo>
                    <a:pt x="373265" y="298551"/>
                  </a:lnTo>
                  <a:lnTo>
                    <a:pt x="374243" y="297586"/>
                  </a:lnTo>
                  <a:lnTo>
                    <a:pt x="374650" y="296037"/>
                  </a:lnTo>
                  <a:close/>
                </a:path>
                <a:path w="977264" h="1013459">
                  <a:moveTo>
                    <a:pt x="378256" y="855116"/>
                  </a:moveTo>
                  <a:lnTo>
                    <a:pt x="376986" y="850138"/>
                  </a:lnTo>
                  <a:lnTo>
                    <a:pt x="373761" y="853135"/>
                  </a:lnTo>
                  <a:lnTo>
                    <a:pt x="378256" y="855116"/>
                  </a:lnTo>
                  <a:close/>
                </a:path>
                <a:path w="977264" h="1013459">
                  <a:moveTo>
                    <a:pt x="396849" y="663587"/>
                  </a:moveTo>
                  <a:lnTo>
                    <a:pt x="396595" y="659828"/>
                  </a:lnTo>
                  <a:lnTo>
                    <a:pt x="394843" y="660895"/>
                  </a:lnTo>
                  <a:lnTo>
                    <a:pt x="393217" y="661911"/>
                  </a:lnTo>
                  <a:lnTo>
                    <a:pt x="391007" y="663257"/>
                  </a:lnTo>
                  <a:lnTo>
                    <a:pt x="395922" y="664235"/>
                  </a:lnTo>
                  <a:lnTo>
                    <a:pt x="396849" y="663587"/>
                  </a:lnTo>
                  <a:close/>
                </a:path>
                <a:path w="977264" h="1013459">
                  <a:moveTo>
                    <a:pt x="407162" y="643623"/>
                  </a:moveTo>
                  <a:lnTo>
                    <a:pt x="406057" y="642556"/>
                  </a:lnTo>
                  <a:lnTo>
                    <a:pt x="400621" y="642010"/>
                  </a:lnTo>
                  <a:lnTo>
                    <a:pt x="402831" y="644055"/>
                  </a:lnTo>
                  <a:lnTo>
                    <a:pt x="406425" y="647407"/>
                  </a:lnTo>
                  <a:lnTo>
                    <a:pt x="407162" y="643623"/>
                  </a:lnTo>
                  <a:close/>
                </a:path>
                <a:path w="977264" h="1013459">
                  <a:moveTo>
                    <a:pt x="426135" y="582510"/>
                  </a:moveTo>
                  <a:lnTo>
                    <a:pt x="425526" y="581533"/>
                  </a:lnTo>
                  <a:lnTo>
                    <a:pt x="424853" y="580682"/>
                  </a:lnTo>
                  <a:lnTo>
                    <a:pt x="423595" y="579031"/>
                  </a:lnTo>
                  <a:lnTo>
                    <a:pt x="422871" y="582015"/>
                  </a:lnTo>
                  <a:lnTo>
                    <a:pt x="423265" y="583184"/>
                  </a:lnTo>
                  <a:lnTo>
                    <a:pt x="425107" y="583323"/>
                  </a:lnTo>
                  <a:lnTo>
                    <a:pt x="425424" y="583361"/>
                  </a:lnTo>
                  <a:lnTo>
                    <a:pt x="426135" y="582510"/>
                  </a:lnTo>
                  <a:close/>
                </a:path>
                <a:path w="977264" h="1013459">
                  <a:moveTo>
                    <a:pt x="438010" y="452335"/>
                  </a:moveTo>
                  <a:lnTo>
                    <a:pt x="435876" y="451116"/>
                  </a:lnTo>
                  <a:lnTo>
                    <a:pt x="434530" y="451612"/>
                  </a:lnTo>
                  <a:lnTo>
                    <a:pt x="433095" y="454660"/>
                  </a:lnTo>
                  <a:lnTo>
                    <a:pt x="435457" y="453555"/>
                  </a:lnTo>
                  <a:lnTo>
                    <a:pt x="436727" y="452932"/>
                  </a:lnTo>
                  <a:lnTo>
                    <a:pt x="438010" y="452335"/>
                  </a:lnTo>
                  <a:close/>
                </a:path>
                <a:path w="977264" h="1013459">
                  <a:moveTo>
                    <a:pt x="445452" y="12484"/>
                  </a:moveTo>
                  <a:lnTo>
                    <a:pt x="442252" y="13208"/>
                  </a:lnTo>
                  <a:lnTo>
                    <a:pt x="441210" y="14198"/>
                  </a:lnTo>
                  <a:lnTo>
                    <a:pt x="442709" y="16433"/>
                  </a:lnTo>
                  <a:lnTo>
                    <a:pt x="442937" y="16764"/>
                  </a:lnTo>
                  <a:lnTo>
                    <a:pt x="443674" y="16802"/>
                  </a:lnTo>
                  <a:lnTo>
                    <a:pt x="444474" y="17081"/>
                  </a:lnTo>
                  <a:lnTo>
                    <a:pt x="444754" y="15748"/>
                  </a:lnTo>
                  <a:lnTo>
                    <a:pt x="445033" y="14566"/>
                  </a:lnTo>
                  <a:lnTo>
                    <a:pt x="445452" y="12484"/>
                  </a:lnTo>
                  <a:close/>
                </a:path>
                <a:path w="977264" h="1013459">
                  <a:moveTo>
                    <a:pt x="452831" y="1005179"/>
                  </a:moveTo>
                  <a:lnTo>
                    <a:pt x="451904" y="1004125"/>
                  </a:lnTo>
                  <a:lnTo>
                    <a:pt x="451396" y="1002271"/>
                  </a:lnTo>
                  <a:lnTo>
                    <a:pt x="449262" y="1002906"/>
                  </a:lnTo>
                  <a:lnTo>
                    <a:pt x="449884" y="1006398"/>
                  </a:lnTo>
                  <a:lnTo>
                    <a:pt x="452729" y="1005243"/>
                  </a:lnTo>
                  <a:close/>
                </a:path>
                <a:path w="977264" h="1013459">
                  <a:moveTo>
                    <a:pt x="462559" y="402170"/>
                  </a:moveTo>
                  <a:lnTo>
                    <a:pt x="460679" y="399097"/>
                  </a:lnTo>
                  <a:lnTo>
                    <a:pt x="459867" y="397776"/>
                  </a:lnTo>
                  <a:lnTo>
                    <a:pt x="459041" y="400177"/>
                  </a:lnTo>
                  <a:lnTo>
                    <a:pt x="459003" y="402107"/>
                  </a:lnTo>
                  <a:lnTo>
                    <a:pt x="462559" y="402170"/>
                  </a:lnTo>
                  <a:close/>
                </a:path>
                <a:path w="977264" h="1013459">
                  <a:moveTo>
                    <a:pt x="462927" y="505498"/>
                  </a:moveTo>
                  <a:lnTo>
                    <a:pt x="461175" y="505561"/>
                  </a:lnTo>
                  <a:lnTo>
                    <a:pt x="459003" y="504761"/>
                  </a:lnTo>
                  <a:lnTo>
                    <a:pt x="458381" y="507542"/>
                  </a:lnTo>
                  <a:lnTo>
                    <a:pt x="459905" y="506869"/>
                  </a:lnTo>
                  <a:lnTo>
                    <a:pt x="462927" y="505498"/>
                  </a:lnTo>
                  <a:close/>
                </a:path>
                <a:path w="977264" h="1013459">
                  <a:moveTo>
                    <a:pt x="477088" y="99771"/>
                  </a:moveTo>
                  <a:lnTo>
                    <a:pt x="475678" y="100368"/>
                  </a:lnTo>
                  <a:lnTo>
                    <a:pt x="474713" y="100711"/>
                  </a:lnTo>
                  <a:lnTo>
                    <a:pt x="472795" y="101625"/>
                  </a:lnTo>
                  <a:lnTo>
                    <a:pt x="471830" y="102171"/>
                  </a:lnTo>
                  <a:lnTo>
                    <a:pt x="470877" y="102692"/>
                  </a:lnTo>
                  <a:lnTo>
                    <a:pt x="471297" y="103466"/>
                  </a:lnTo>
                  <a:lnTo>
                    <a:pt x="471525" y="103847"/>
                  </a:lnTo>
                  <a:lnTo>
                    <a:pt x="473075" y="102273"/>
                  </a:lnTo>
                  <a:lnTo>
                    <a:pt x="476440" y="104317"/>
                  </a:lnTo>
                  <a:lnTo>
                    <a:pt x="477088" y="99771"/>
                  </a:lnTo>
                  <a:close/>
                </a:path>
                <a:path w="977264" h="1013459">
                  <a:moveTo>
                    <a:pt x="479907" y="409651"/>
                  </a:moveTo>
                  <a:lnTo>
                    <a:pt x="479539" y="408330"/>
                  </a:lnTo>
                  <a:lnTo>
                    <a:pt x="479158" y="407111"/>
                  </a:lnTo>
                  <a:lnTo>
                    <a:pt x="478739" y="405688"/>
                  </a:lnTo>
                  <a:lnTo>
                    <a:pt x="476173" y="407822"/>
                  </a:lnTo>
                  <a:lnTo>
                    <a:pt x="478091" y="408800"/>
                  </a:lnTo>
                  <a:lnTo>
                    <a:pt x="479031" y="409981"/>
                  </a:lnTo>
                  <a:lnTo>
                    <a:pt x="479234" y="409981"/>
                  </a:lnTo>
                  <a:lnTo>
                    <a:pt x="479437" y="410019"/>
                  </a:lnTo>
                  <a:lnTo>
                    <a:pt x="479577" y="409943"/>
                  </a:lnTo>
                  <a:lnTo>
                    <a:pt x="479729" y="409879"/>
                  </a:lnTo>
                  <a:lnTo>
                    <a:pt x="479907" y="409651"/>
                  </a:lnTo>
                  <a:close/>
                </a:path>
                <a:path w="977264" h="1013459">
                  <a:moveTo>
                    <a:pt x="484149" y="475018"/>
                  </a:moveTo>
                  <a:lnTo>
                    <a:pt x="479767" y="476313"/>
                  </a:lnTo>
                  <a:lnTo>
                    <a:pt x="479806" y="476719"/>
                  </a:lnTo>
                  <a:lnTo>
                    <a:pt x="479806" y="477126"/>
                  </a:lnTo>
                  <a:lnTo>
                    <a:pt x="479844" y="477532"/>
                  </a:lnTo>
                  <a:lnTo>
                    <a:pt x="481558" y="478193"/>
                  </a:lnTo>
                  <a:lnTo>
                    <a:pt x="482917" y="477901"/>
                  </a:lnTo>
                  <a:lnTo>
                    <a:pt x="484149" y="475018"/>
                  </a:lnTo>
                  <a:close/>
                </a:path>
                <a:path w="977264" h="1013459">
                  <a:moveTo>
                    <a:pt x="484987" y="211836"/>
                  </a:moveTo>
                  <a:lnTo>
                    <a:pt x="480936" y="208635"/>
                  </a:lnTo>
                  <a:lnTo>
                    <a:pt x="480936" y="210680"/>
                  </a:lnTo>
                  <a:lnTo>
                    <a:pt x="480974" y="214147"/>
                  </a:lnTo>
                  <a:lnTo>
                    <a:pt x="484987" y="212115"/>
                  </a:lnTo>
                  <a:lnTo>
                    <a:pt x="484987" y="211836"/>
                  </a:lnTo>
                  <a:close/>
                </a:path>
                <a:path w="977264" h="1013459">
                  <a:moveTo>
                    <a:pt x="491058" y="326593"/>
                  </a:moveTo>
                  <a:lnTo>
                    <a:pt x="488061" y="324383"/>
                  </a:lnTo>
                  <a:lnTo>
                    <a:pt x="487972" y="326275"/>
                  </a:lnTo>
                  <a:lnTo>
                    <a:pt x="487895" y="327698"/>
                  </a:lnTo>
                  <a:lnTo>
                    <a:pt x="487845" y="329133"/>
                  </a:lnTo>
                  <a:lnTo>
                    <a:pt x="491058" y="326593"/>
                  </a:lnTo>
                  <a:close/>
                </a:path>
                <a:path w="977264" h="1013459">
                  <a:moveTo>
                    <a:pt x="497319" y="612686"/>
                  </a:moveTo>
                  <a:lnTo>
                    <a:pt x="495528" y="610362"/>
                  </a:lnTo>
                  <a:lnTo>
                    <a:pt x="495312" y="612381"/>
                  </a:lnTo>
                  <a:lnTo>
                    <a:pt x="494995" y="615124"/>
                  </a:lnTo>
                  <a:lnTo>
                    <a:pt x="497319" y="612686"/>
                  </a:lnTo>
                  <a:close/>
                </a:path>
                <a:path w="977264" h="1013459">
                  <a:moveTo>
                    <a:pt x="508584" y="129451"/>
                  </a:moveTo>
                  <a:lnTo>
                    <a:pt x="507301" y="129819"/>
                  </a:lnTo>
                  <a:lnTo>
                    <a:pt x="506387" y="130073"/>
                  </a:lnTo>
                  <a:lnTo>
                    <a:pt x="504698" y="130543"/>
                  </a:lnTo>
                  <a:lnTo>
                    <a:pt x="506209" y="131686"/>
                  </a:lnTo>
                  <a:lnTo>
                    <a:pt x="507022" y="132308"/>
                  </a:lnTo>
                  <a:lnTo>
                    <a:pt x="508368" y="133324"/>
                  </a:lnTo>
                  <a:lnTo>
                    <a:pt x="508495" y="130810"/>
                  </a:lnTo>
                  <a:lnTo>
                    <a:pt x="508584" y="129451"/>
                  </a:lnTo>
                  <a:close/>
                </a:path>
                <a:path w="977264" h="1013459">
                  <a:moveTo>
                    <a:pt x="514870" y="955281"/>
                  </a:moveTo>
                  <a:lnTo>
                    <a:pt x="514451" y="953897"/>
                  </a:lnTo>
                  <a:lnTo>
                    <a:pt x="513372" y="953655"/>
                  </a:lnTo>
                  <a:lnTo>
                    <a:pt x="512051" y="952919"/>
                  </a:lnTo>
                  <a:lnTo>
                    <a:pt x="512051" y="954595"/>
                  </a:lnTo>
                  <a:lnTo>
                    <a:pt x="511759" y="955687"/>
                  </a:lnTo>
                  <a:lnTo>
                    <a:pt x="512140" y="956424"/>
                  </a:lnTo>
                  <a:lnTo>
                    <a:pt x="512432" y="956932"/>
                  </a:lnTo>
                  <a:lnTo>
                    <a:pt x="513600" y="956995"/>
                  </a:lnTo>
                  <a:lnTo>
                    <a:pt x="514388" y="957249"/>
                  </a:lnTo>
                  <a:lnTo>
                    <a:pt x="514502" y="956284"/>
                  </a:lnTo>
                  <a:lnTo>
                    <a:pt x="514870" y="955281"/>
                  </a:lnTo>
                  <a:close/>
                </a:path>
                <a:path w="977264" h="1013459">
                  <a:moveTo>
                    <a:pt x="554621" y="1000836"/>
                  </a:moveTo>
                  <a:lnTo>
                    <a:pt x="553631" y="998385"/>
                  </a:lnTo>
                  <a:lnTo>
                    <a:pt x="552335" y="998016"/>
                  </a:lnTo>
                  <a:lnTo>
                    <a:pt x="551916" y="998258"/>
                  </a:lnTo>
                  <a:lnTo>
                    <a:pt x="550252" y="999210"/>
                  </a:lnTo>
                  <a:lnTo>
                    <a:pt x="550430" y="1000582"/>
                  </a:lnTo>
                  <a:lnTo>
                    <a:pt x="551573" y="1002093"/>
                  </a:lnTo>
                  <a:lnTo>
                    <a:pt x="553529" y="1001776"/>
                  </a:lnTo>
                  <a:lnTo>
                    <a:pt x="554621" y="1000836"/>
                  </a:lnTo>
                  <a:close/>
                </a:path>
                <a:path w="977264" h="1013459">
                  <a:moveTo>
                    <a:pt x="571246" y="1007745"/>
                  </a:moveTo>
                  <a:lnTo>
                    <a:pt x="570191" y="1007503"/>
                  </a:lnTo>
                  <a:lnTo>
                    <a:pt x="569683" y="1007376"/>
                  </a:lnTo>
                  <a:lnTo>
                    <a:pt x="569099" y="1008888"/>
                  </a:lnTo>
                  <a:lnTo>
                    <a:pt x="567309" y="1010234"/>
                  </a:lnTo>
                  <a:lnTo>
                    <a:pt x="569887" y="1013040"/>
                  </a:lnTo>
                  <a:lnTo>
                    <a:pt x="571246" y="1007745"/>
                  </a:lnTo>
                  <a:close/>
                </a:path>
                <a:path w="977264" h="1013459">
                  <a:moveTo>
                    <a:pt x="589280" y="641642"/>
                  </a:moveTo>
                  <a:lnTo>
                    <a:pt x="587959" y="640016"/>
                  </a:lnTo>
                  <a:lnTo>
                    <a:pt x="586041" y="640016"/>
                  </a:lnTo>
                  <a:lnTo>
                    <a:pt x="585228" y="640994"/>
                  </a:lnTo>
                  <a:lnTo>
                    <a:pt x="585635" y="642797"/>
                  </a:lnTo>
                  <a:lnTo>
                    <a:pt x="585711" y="643102"/>
                  </a:lnTo>
                  <a:lnTo>
                    <a:pt x="586651" y="643521"/>
                  </a:lnTo>
                  <a:lnTo>
                    <a:pt x="588721" y="642747"/>
                  </a:lnTo>
                  <a:lnTo>
                    <a:pt x="589280" y="641642"/>
                  </a:lnTo>
                  <a:close/>
                </a:path>
                <a:path w="977264" h="1013459">
                  <a:moveTo>
                    <a:pt x="593140" y="469"/>
                  </a:moveTo>
                  <a:lnTo>
                    <a:pt x="592861" y="304"/>
                  </a:lnTo>
                  <a:lnTo>
                    <a:pt x="592543" y="152"/>
                  </a:lnTo>
                  <a:lnTo>
                    <a:pt x="592239" y="0"/>
                  </a:lnTo>
                  <a:lnTo>
                    <a:pt x="591502" y="1143"/>
                  </a:lnTo>
                  <a:lnTo>
                    <a:pt x="590054" y="3467"/>
                  </a:lnTo>
                  <a:lnTo>
                    <a:pt x="590588" y="3721"/>
                  </a:lnTo>
                  <a:lnTo>
                    <a:pt x="591108" y="4000"/>
                  </a:lnTo>
                  <a:lnTo>
                    <a:pt x="591642" y="4241"/>
                  </a:lnTo>
                  <a:lnTo>
                    <a:pt x="592645" y="1727"/>
                  </a:lnTo>
                  <a:lnTo>
                    <a:pt x="593140" y="469"/>
                  </a:lnTo>
                  <a:close/>
                </a:path>
                <a:path w="977264" h="1013459">
                  <a:moveTo>
                    <a:pt x="602589" y="806945"/>
                  </a:moveTo>
                  <a:lnTo>
                    <a:pt x="602335" y="806780"/>
                  </a:lnTo>
                  <a:lnTo>
                    <a:pt x="601040" y="805815"/>
                  </a:lnTo>
                  <a:lnTo>
                    <a:pt x="599732" y="805586"/>
                  </a:lnTo>
                  <a:lnTo>
                    <a:pt x="598868" y="807732"/>
                  </a:lnTo>
                  <a:lnTo>
                    <a:pt x="599935" y="808634"/>
                  </a:lnTo>
                  <a:lnTo>
                    <a:pt x="600925" y="809726"/>
                  </a:lnTo>
                  <a:lnTo>
                    <a:pt x="602348" y="808215"/>
                  </a:lnTo>
                  <a:lnTo>
                    <a:pt x="602589" y="807923"/>
                  </a:lnTo>
                  <a:lnTo>
                    <a:pt x="602589" y="806945"/>
                  </a:lnTo>
                  <a:close/>
                </a:path>
                <a:path w="977264" h="1013459">
                  <a:moveTo>
                    <a:pt x="605383" y="843724"/>
                  </a:moveTo>
                  <a:lnTo>
                    <a:pt x="602564" y="844626"/>
                  </a:lnTo>
                  <a:lnTo>
                    <a:pt x="597382" y="846302"/>
                  </a:lnTo>
                  <a:lnTo>
                    <a:pt x="602462" y="847877"/>
                  </a:lnTo>
                  <a:lnTo>
                    <a:pt x="604710" y="848550"/>
                  </a:lnTo>
                  <a:lnTo>
                    <a:pt x="605383" y="843724"/>
                  </a:lnTo>
                  <a:close/>
                </a:path>
                <a:path w="977264" h="1013459">
                  <a:moveTo>
                    <a:pt x="619353" y="365455"/>
                  </a:moveTo>
                  <a:lnTo>
                    <a:pt x="617308" y="364045"/>
                  </a:lnTo>
                  <a:lnTo>
                    <a:pt x="614743" y="362305"/>
                  </a:lnTo>
                  <a:lnTo>
                    <a:pt x="614311" y="364883"/>
                  </a:lnTo>
                  <a:lnTo>
                    <a:pt x="614057" y="366547"/>
                  </a:lnTo>
                  <a:lnTo>
                    <a:pt x="617080" y="365912"/>
                  </a:lnTo>
                  <a:lnTo>
                    <a:pt x="619353" y="365455"/>
                  </a:lnTo>
                  <a:close/>
                </a:path>
                <a:path w="977264" h="1013459">
                  <a:moveTo>
                    <a:pt x="646811" y="625767"/>
                  </a:moveTo>
                  <a:lnTo>
                    <a:pt x="645185" y="624662"/>
                  </a:lnTo>
                  <a:lnTo>
                    <a:pt x="643216" y="623646"/>
                  </a:lnTo>
                  <a:lnTo>
                    <a:pt x="641578" y="626999"/>
                  </a:lnTo>
                  <a:lnTo>
                    <a:pt x="646404" y="628459"/>
                  </a:lnTo>
                  <a:lnTo>
                    <a:pt x="646811" y="625767"/>
                  </a:lnTo>
                  <a:close/>
                </a:path>
                <a:path w="977264" h="1013459">
                  <a:moveTo>
                    <a:pt x="676402" y="902182"/>
                  </a:moveTo>
                  <a:lnTo>
                    <a:pt x="675017" y="902195"/>
                  </a:lnTo>
                  <a:lnTo>
                    <a:pt x="673950" y="901890"/>
                  </a:lnTo>
                  <a:lnTo>
                    <a:pt x="673430" y="902309"/>
                  </a:lnTo>
                  <a:lnTo>
                    <a:pt x="672884" y="902716"/>
                  </a:lnTo>
                  <a:lnTo>
                    <a:pt x="672858" y="903808"/>
                  </a:lnTo>
                  <a:lnTo>
                    <a:pt x="672579" y="904608"/>
                  </a:lnTo>
                  <a:lnTo>
                    <a:pt x="673544" y="904760"/>
                  </a:lnTo>
                  <a:lnTo>
                    <a:pt x="674585" y="905217"/>
                  </a:lnTo>
                  <a:lnTo>
                    <a:pt x="675424" y="904963"/>
                  </a:lnTo>
                  <a:lnTo>
                    <a:pt x="675881" y="904811"/>
                  </a:lnTo>
                  <a:lnTo>
                    <a:pt x="675970" y="903490"/>
                  </a:lnTo>
                  <a:lnTo>
                    <a:pt x="676402" y="902182"/>
                  </a:lnTo>
                  <a:close/>
                </a:path>
                <a:path w="977264" h="1013459">
                  <a:moveTo>
                    <a:pt x="676579" y="629526"/>
                  </a:moveTo>
                  <a:lnTo>
                    <a:pt x="676262" y="629221"/>
                  </a:lnTo>
                  <a:lnTo>
                    <a:pt x="674763" y="627748"/>
                  </a:lnTo>
                  <a:lnTo>
                    <a:pt x="673722" y="628777"/>
                  </a:lnTo>
                  <a:lnTo>
                    <a:pt x="671969" y="630694"/>
                  </a:lnTo>
                  <a:lnTo>
                    <a:pt x="676579" y="630770"/>
                  </a:lnTo>
                  <a:lnTo>
                    <a:pt x="676478" y="630250"/>
                  </a:lnTo>
                  <a:lnTo>
                    <a:pt x="676579" y="629526"/>
                  </a:lnTo>
                  <a:close/>
                </a:path>
                <a:path w="977264" h="1013459">
                  <a:moveTo>
                    <a:pt x="683666" y="948944"/>
                  </a:moveTo>
                  <a:lnTo>
                    <a:pt x="682612" y="947242"/>
                  </a:lnTo>
                  <a:lnTo>
                    <a:pt x="681228" y="944994"/>
                  </a:lnTo>
                  <a:lnTo>
                    <a:pt x="680123" y="947547"/>
                  </a:lnTo>
                  <a:lnTo>
                    <a:pt x="680897" y="948639"/>
                  </a:lnTo>
                  <a:lnTo>
                    <a:pt x="683666" y="948944"/>
                  </a:lnTo>
                  <a:close/>
                </a:path>
                <a:path w="977264" h="1013459">
                  <a:moveTo>
                    <a:pt x="688403" y="416369"/>
                  </a:moveTo>
                  <a:lnTo>
                    <a:pt x="687463" y="411835"/>
                  </a:lnTo>
                  <a:lnTo>
                    <a:pt x="682574" y="416242"/>
                  </a:lnTo>
                  <a:lnTo>
                    <a:pt x="687997" y="416839"/>
                  </a:lnTo>
                  <a:lnTo>
                    <a:pt x="688403" y="416369"/>
                  </a:lnTo>
                  <a:close/>
                </a:path>
                <a:path w="977264" h="1013459">
                  <a:moveTo>
                    <a:pt x="717016" y="672274"/>
                  </a:moveTo>
                  <a:lnTo>
                    <a:pt x="713308" y="666267"/>
                  </a:lnTo>
                  <a:lnTo>
                    <a:pt x="712520" y="672566"/>
                  </a:lnTo>
                  <a:lnTo>
                    <a:pt x="714235" y="672452"/>
                  </a:lnTo>
                  <a:lnTo>
                    <a:pt x="717016" y="672274"/>
                  </a:lnTo>
                  <a:close/>
                </a:path>
                <a:path w="977264" h="1013459">
                  <a:moveTo>
                    <a:pt x="726465" y="776376"/>
                  </a:moveTo>
                  <a:lnTo>
                    <a:pt x="726287" y="775690"/>
                  </a:lnTo>
                  <a:lnTo>
                    <a:pt x="726097" y="775030"/>
                  </a:lnTo>
                  <a:lnTo>
                    <a:pt x="725919" y="774357"/>
                  </a:lnTo>
                  <a:lnTo>
                    <a:pt x="724712" y="774623"/>
                  </a:lnTo>
                  <a:lnTo>
                    <a:pt x="723493" y="774877"/>
                  </a:lnTo>
                  <a:lnTo>
                    <a:pt x="722274" y="775144"/>
                  </a:lnTo>
                  <a:lnTo>
                    <a:pt x="722731" y="776795"/>
                  </a:lnTo>
                  <a:lnTo>
                    <a:pt x="722972" y="777621"/>
                  </a:lnTo>
                  <a:lnTo>
                    <a:pt x="724128" y="777214"/>
                  </a:lnTo>
                  <a:lnTo>
                    <a:pt x="726465" y="776376"/>
                  </a:lnTo>
                  <a:close/>
                </a:path>
                <a:path w="977264" h="1013459">
                  <a:moveTo>
                    <a:pt x="728548" y="285483"/>
                  </a:moveTo>
                  <a:lnTo>
                    <a:pt x="728332" y="285038"/>
                  </a:lnTo>
                  <a:lnTo>
                    <a:pt x="728116" y="284619"/>
                  </a:lnTo>
                  <a:lnTo>
                    <a:pt x="727875" y="284175"/>
                  </a:lnTo>
                  <a:lnTo>
                    <a:pt x="725043" y="285394"/>
                  </a:lnTo>
                  <a:lnTo>
                    <a:pt x="725678" y="286499"/>
                  </a:lnTo>
                  <a:lnTo>
                    <a:pt x="725982" y="287058"/>
                  </a:lnTo>
                  <a:lnTo>
                    <a:pt x="726846" y="286524"/>
                  </a:lnTo>
                  <a:lnTo>
                    <a:pt x="728548" y="285483"/>
                  </a:lnTo>
                  <a:close/>
                </a:path>
                <a:path w="977264" h="1013459">
                  <a:moveTo>
                    <a:pt x="736346" y="97510"/>
                  </a:moveTo>
                  <a:lnTo>
                    <a:pt x="734618" y="95694"/>
                  </a:lnTo>
                  <a:lnTo>
                    <a:pt x="733221" y="96100"/>
                  </a:lnTo>
                  <a:lnTo>
                    <a:pt x="731304" y="97459"/>
                  </a:lnTo>
                  <a:lnTo>
                    <a:pt x="733221" y="98856"/>
                  </a:lnTo>
                  <a:lnTo>
                    <a:pt x="734631" y="99288"/>
                  </a:lnTo>
                  <a:lnTo>
                    <a:pt x="736346" y="97510"/>
                  </a:lnTo>
                  <a:close/>
                </a:path>
                <a:path w="977264" h="1013459">
                  <a:moveTo>
                    <a:pt x="768337" y="649579"/>
                  </a:moveTo>
                  <a:lnTo>
                    <a:pt x="766089" y="647331"/>
                  </a:lnTo>
                  <a:lnTo>
                    <a:pt x="765632" y="648766"/>
                  </a:lnTo>
                  <a:lnTo>
                    <a:pt x="764743" y="651611"/>
                  </a:lnTo>
                  <a:lnTo>
                    <a:pt x="767486" y="650887"/>
                  </a:lnTo>
                  <a:lnTo>
                    <a:pt x="768337" y="649579"/>
                  </a:lnTo>
                  <a:close/>
                </a:path>
                <a:path w="977264" h="1013459">
                  <a:moveTo>
                    <a:pt x="789559" y="944791"/>
                  </a:moveTo>
                  <a:lnTo>
                    <a:pt x="788746" y="944664"/>
                  </a:lnTo>
                  <a:lnTo>
                    <a:pt x="787755" y="944156"/>
                  </a:lnTo>
                  <a:lnTo>
                    <a:pt x="785431" y="945400"/>
                  </a:lnTo>
                  <a:lnTo>
                    <a:pt x="784606" y="948372"/>
                  </a:lnTo>
                  <a:lnTo>
                    <a:pt x="785837" y="949985"/>
                  </a:lnTo>
                  <a:lnTo>
                    <a:pt x="786498" y="949934"/>
                  </a:lnTo>
                  <a:lnTo>
                    <a:pt x="788136" y="950163"/>
                  </a:lnTo>
                  <a:lnTo>
                    <a:pt x="788974" y="948220"/>
                  </a:lnTo>
                  <a:lnTo>
                    <a:pt x="789178" y="946467"/>
                  </a:lnTo>
                  <a:lnTo>
                    <a:pt x="789559" y="944791"/>
                  </a:lnTo>
                  <a:close/>
                </a:path>
                <a:path w="977264" h="1013459">
                  <a:moveTo>
                    <a:pt x="789800" y="176352"/>
                  </a:moveTo>
                  <a:lnTo>
                    <a:pt x="789432" y="173380"/>
                  </a:lnTo>
                  <a:lnTo>
                    <a:pt x="787514" y="172313"/>
                  </a:lnTo>
                  <a:lnTo>
                    <a:pt x="783958" y="173139"/>
                  </a:lnTo>
                  <a:lnTo>
                    <a:pt x="785507" y="174599"/>
                  </a:lnTo>
                  <a:lnTo>
                    <a:pt x="787044" y="176085"/>
                  </a:lnTo>
                  <a:lnTo>
                    <a:pt x="788581" y="177546"/>
                  </a:lnTo>
                  <a:lnTo>
                    <a:pt x="788987" y="177152"/>
                  </a:lnTo>
                  <a:lnTo>
                    <a:pt x="789381" y="176745"/>
                  </a:lnTo>
                  <a:lnTo>
                    <a:pt x="789800" y="176352"/>
                  </a:lnTo>
                  <a:close/>
                </a:path>
                <a:path w="977264" h="1013459">
                  <a:moveTo>
                    <a:pt x="815187" y="617499"/>
                  </a:moveTo>
                  <a:lnTo>
                    <a:pt x="813409" y="616762"/>
                  </a:lnTo>
                  <a:lnTo>
                    <a:pt x="810856" y="615886"/>
                  </a:lnTo>
                  <a:lnTo>
                    <a:pt x="810691" y="618832"/>
                  </a:lnTo>
                  <a:lnTo>
                    <a:pt x="811949" y="619963"/>
                  </a:lnTo>
                  <a:lnTo>
                    <a:pt x="814476" y="620522"/>
                  </a:lnTo>
                  <a:lnTo>
                    <a:pt x="815187" y="617499"/>
                  </a:lnTo>
                  <a:close/>
                </a:path>
                <a:path w="977264" h="1013459">
                  <a:moveTo>
                    <a:pt x="909193" y="625398"/>
                  </a:moveTo>
                  <a:lnTo>
                    <a:pt x="908456" y="625030"/>
                  </a:lnTo>
                  <a:lnTo>
                    <a:pt x="907503" y="624179"/>
                  </a:lnTo>
                  <a:lnTo>
                    <a:pt x="905192" y="625119"/>
                  </a:lnTo>
                  <a:lnTo>
                    <a:pt x="904951" y="626605"/>
                  </a:lnTo>
                  <a:lnTo>
                    <a:pt x="906551" y="629805"/>
                  </a:lnTo>
                  <a:lnTo>
                    <a:pt x="907770" y="627761"/>
                  </a:lnTo>
                  <a:lnTo>
                    <a:pt x="908494" y="626579"/>
                  </a:lnTo>
                  <a:lnTo>
                    <a:pt x="909193" y="625398"/>
                  </a:lnTo>
                  <a:close/>
                </a:path>
                <a:path w="977264" h="1013459">
                  <a:moveTo>
                    <a:pt x="965758" y="774560"/>
                  </a:moveTo>
                  <a:lnTo>
                    <a:pt x="960666" y="775512"/>
                  </a:lnTo>
                  <a:lnTo>
                    <a:pt x="962393" y="777100"/>
                  </a:lnTo>
                  <a:lnTo>
                    <a:pt x="963891" y="777608"/>
                  </a:lnTo>
                  <a:lnTo>
                    <a:pt x="965758" y="774560"/>
                  </a:lnTo>
                  <a:close/>
                </a:path>
                <a:path w="977264" h="1013459">
                  <a:moveTo>
                    <a:pt x="977099" y="695248"/>
                  </a:moveTo>
                  <a:lnTo>
                    <a:pt x="976744" y="693889"/>
                  </a:lnTo>
                  <a:lnTo>
                    <a:pt x="976033" y="691172"/>
                  </a:lnTo>
                  <a:lnTo>
                    <a:pt x="975372" y="691413"/>
                  </a:lnTo>
                  <a:lnTo>
                    <a:pt x="974077" y="691832"/>
                  </a:lnTo>
                  <a:lnTo>
                    <a:pt x="975093" y="694423"/>
                  </a:lnTo>
                  <a:lnTo>
                    <a:pt x="975626" y="695693"/>
                  </a:lnTo>
                  <a:lnTo>
                    <a:pt x="976122" y="695553"/>
                  </a:lnTo>
                  <a:lnTo>
                    <a:pt x="977099" y="6952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78">
              <a:extLst>
                <a:ext uri="{FF2B5EF4-FFF2-40B4-BE49-F238E27FC236}">
                  <a16:creationId xmlns:a16="http://schemas.microsoft.com/office/drawing/2014/main" id="{D9655EBA-1C0E-23D2-C2C7-E0CBD7100ABF}"/>
                </a:ext>
              </a:extLst>
            </p:cNvPr>
            <p:cNvSpPr/>
            <p:nvPr/>
          </p:nvSpPr>
          <p:spPr>
            <a:xfrm>
              <a:off x="2630350" y="3717435"/>
              <a:ext cx="743410" cy="677373"/>
            </a:xfrm>
            <a:custGeom>
              <a:avLst/>
              <a:gdLst/>
              <a:ahLst/>
              <a:cxnLst/>
              <a:rect l="l" t="t" r="r" b="b"/>
              <a:pathLst>
                <a:path w="955675" h="990600">
                  <a:moveTo>
                    <a:pt x="4127" y="719302"/>
                  </a:moveTo>
                  <a:lnTo>
                    <a:pt x="3987" y="718883"/>
                  </a:lnTo>
                  <a:lnTo>
                    <a:pt x="3848" y="718477"/>
                  </a:lnTo>
                  <a:lnTo>
                    <a:pt x="3721" y="718070"/>
                  </a:lnTo>
                  <a:lnTo>
                    <a:pt x="2222" y="717994"/>
                  </a:lnTo>
                  <a:lnTo>
                    <a:pt x="673" y="717867"/>
                  </a:lnTo>
                  <a:lnTo>
                    <a:pt x="0" y="720940"/>
                  </a:lnTo>
                  <a:lnTo>
                    <a:pt x="4127" y="719302"/>
                  </a:lnTo>
                  <a:close/>
                </a:path>
                <a:path w="955675" h="990600">
                  <a:moveTo>
                    <a:pt x="54444" y="716470"/>
                  </a:moveTo>
                  <a:lnTo>
                    <a:pt x="54267" y="716229"/>
                  </a:lnTo>
                  <a:lnTo>
                    <a:pt x="53898" y="715746"/>
                  </a:lnTo>
                  <a:lnTo>
                    <a:pt x="53174" y="715505"/>
                  </a:lnTo>
                  <a:lnTo>
                    <a:pt x="52438" y="715048"/>
                  </a:lnTo>
                  <a:lnTo>
                    <a:pt x="52108" y="715822"/>
                  </a:lnTo>
                  <a:lnTo>
                    <a:pt x="51701" y="716711"/>
                  </a:lnTo>
                  <a:lnTo>
                    <a:pt x="52451" y="717016"/>
                  </a:lnTo>
                  <a:lnTo>
                    <a:pt x="53174" y="717334"/>
                  </a:lnTo>
                  <a:lnTo>
                    <a:pt x="53936" y="717638"/>
                  </a:lnTo>
                  <a:lnTo>
                    <a:pt x="54063" y="717156"/>
                  </a:lnTo>
                  <a:lnTo>
                    <a:pt x="54444" y="716470"/>
                  </a:lnTo>
                  <a:close/>
                </a:path>
                <a:path w="955675" h="990600">
                  <a:moveTo>
                    <a:pt x="90347" y="651852"/>
                  </a:moveTo>
                  <a:lnTo>
                    <a:pt x="89928" y="650963"/>
                  </a:lnTo>
                  <a:lnTo>
                    <a:pt x="89700" y="650506"/>
                  </a:lnTo>
                  <a:lnTo>
                    <a:pt x="88607" y="651014"/>
                  </a:lnTo>
                  <a:lnTo>
                    <a:pt x="86436" y="652043"/>
                  </a:lnTo>
                  <a:lnTo>
                    <a:pt x="86664" y="652500"/>
                  </a:lnTo>
                  <a:lnTo>
                    <a:pt x="86880" y="652945"/>
                  </a:lnTo>
                  <a:lnTo>
                    <a:pt x="87096" y="653402"/>
                  </a:lnTo>
                  <a:lnTo>
                    <a:pt x="88188" y="652881"/>
                  </a:lnTo>
                  <a:lnTo>
                    <a:pt x="89268" y="652360"/>
                  </a:lnTo>
                  <a:lnTo>
                    <a:pt x="90347" y="651852"/>
                  </a:lnTo>
                  <a:close/>
                </a:path>
                <a:path w="955675" h="990600">
                  <a:moveTo>
                    <a:pt x="116078" y="339039"/>
                  </a:moveTo>
                  <a:lnTo>
                    <a:pt x="115951" y="338251"/>
                  </a:lnTo>
                  <a:lnTo>
                    <a:pt x="115912" y="338099"/>
                  </a:lnTo>
                  <a:lnTo>
                    <a:pt x="115049" y="338086"/>
                  </a:lnTo>
                  <a:lnTo>
                    <a:pt x="114185" y="337934"/>
                  </a:lnTo>
                  <a:lnTo>
                    <a:pt x="114287" y="338988"/>
                  </a:lnTo>
                  <a:lnTo>
                    <a:pt x="114300" y="339813"/>
                  </a:lnTo>
                  <a:lnTo>
                    <a:pt x="114515" y="340588"/>
                  </a:lnTo>
                  <a:lnTo>
                    <a:pt x="114541" y="340741"/>
                  </a:lnTo>
                  <a:lnTo>
                    <a:pt x="115443" y="340626"/>
                  </a:lnTo>
                  <a:lnTo>
                    <a:pt x="115951" y="340664"/>
                  </a:lnTo>
                  <a:lnTo>
                    <a:pt x="115963" y="339852"/>
                  </a:lnTo>
                  <a:lnTo>
                    <a:pt x="116078" y="339039"/>
                  </a:lnTo>
                  <a:close/>
                </a:path>
                <a:path w="955675" h="990600">
                  <a:moveTo>
                    <a:pt x="127000" y="479806"/>
                  </a:moveTo>
                  <a:lnTo>
                    <a:pt x="126339" y="478726"/>
                  </a:lnTo>
                  <a:lnTo>
                    <a:pt x="124650" y="475983"/>
                  </a:lnTo>
                  <a:lnTo>
                    <a:pt x="123723" y="478510"/>
                  </a:lnTo>
                  <a:lnTo>
                    <a:pt x="123964" y="479653"/>
                  </a:lnTo>
                  <a:lnTo>
                    <a:pt x="125742" y="480225"/>
                  </a:lnTo>
                  <a:lnTo>
                    <a:pt x="125996" y="480301"/>
                  </a:lnTo>
                  <a:lnTo>
                    <a:pt x="126403" y="480021"/>
                  </a:lnTo>
                  <a:lnTo>
                    <a:pt x="127000" y="479806"/>
                  </a:lnTo>
                  <a:close/>
                </a:path>
                <a:path w="955675" h="990600">
                  <a:moveTo>
                    <a:pt x="138277" y="536562"/>
                  </a:moveTo>
                  <a:lnTo>
                    <a:pt x="138214" y="536079"/>
                  </a:lnTo>
                  <a:lnTo>
                    <a:pt x="138163" y="535584"/>
                  </a:lnTo>
                  <a:lnTo>
                    <a:pt x="138099" y="535101"/>
                  </a:lnTo>
                  <a:lnTo>
                    <a:pt x="136855" y="535470"/>
                  </a:lnTo>
                  <a:lnTo>
                    <a:pt x="135636" y="535838"/>
                  </a:lnTo>
                  <a:lnTo>
                    <a:pt x="134404" y="536206"/>
                  </a:lnTo>
                  <a:lnTo>
                    <a:pt x="134493" y="536549"/>
                  </a:lnTo>
                  <a:lnTo>
                    <a:pt x="134594" y="536892"/>
                  </a:lnTo>
                  <a:lnTo>
                    <a:pt x="134683" y="537248"/>
                  </a:lnTo>
                  <a:lnTo>
                    <a:pt x="135877" y="537019"/>
                  </a:lnTo>
                  <a:lnTo>
                    <a:pt x="137083" y="536790"/>
                  </a:lnTo>
                  <a:lnTo>
                    <a:pt x="138277" y="536562"/>
                  </a:lnTo>
                  <a:close/>
                </a:path>
                <a:path w="955675" h="990600">
                  <a:moveTo>
                    <a:pt x="147256" y="731469"/>
                  </a:moveTo>
                  <a:lnTo>
                    <a:pt x="145656" y="730351"/>
                  </a:lnTo>
                  <a:lnTo>
                    <a:pt x="144195" y="729551"/>
                  </a:lnTo>
                  <a:lnTo>
                    <a:pt x="144322" y="732739"/>
                  </a:lnTo>
                  <a:lnTo>
                    <a:pt x="146367" y="731862"/>
                  </a:lnTo>
                  <a:lnTo>
                    <a:pt x="147256" y="731469"/>
                  </a:lnTo>
                  <a:close/>
                </a:path>
                <a:path w="955675" h="990600">
                  <a:moveTo>
                    <a:pt x="192913" y="198348"/>
                  </a:moveTo>
                  <a:lnTo>
                    <a:pt x="192608" y="198158"/>
                  </a:lnTo>
                  <a:lnTo>
                    <a:pt x="192290" y="197967"/>
                  </a:lnTo>
                  <a:lnTo>
                    <a:pt x="191973" y="197764"/>
                  </a:lnTo>
                  <a:lnTo>
                    <a:pt x="191363" y="198767"/>
                  </a:lnTo>
                  <a:lnTo>
                    <a:pt x="190728" y="199745"/>
                  </a:lnTo>
                  <a:lnTo>
                    <a:pt x="190106" y="200736"/>
                  </a:lnTo>
                  <a:lnTo>
                    <a:pt x="190474" y="200964"/>
                  </a:lnTo>
                  <a:lnTo>
                    <a:pt x="190842" y="201180"/>
                  </a:lnTo>
                  <a:lnTo>
                    <a:pt x="191198" y="201409"/>
                  </a:lnTo>
                  <a:lnTo>
                    <a:pt x="191770" y="200393"/>
                  </a:lnTo>
                  <a:lnTo>
                    <a:pt x="192913" y="198348"/>
                  </a:lnTo>
                  <a:close/>
                </a:path>
                <a:path w="955675" h="990600">
                  <a:moveTo>
                    <a:pt x="204876" y="867448"/>
                  </a:moveTo>
                  <a:lnTo>
                    <a:pt x="204317" y="866698"/>
                  </a:lnTo>
                  <a:lnTo>
                    <a:pt x="203784" y="865936"/>
                  </a:lnTo>
                  <a:lnTo>
                    <a:pt x="203149" y="865212"/>
                  </a:lnTo>
                  <a:lnTo>
                    <a:pt x="202387" y="865682"/>
                  </a:lnTo>
                  <a:lnTo>
                    <a:pt x="202730" y="866584"/>
                  </a:lnTo>
                  <a:lnTo>
                    <a:pt x="203542" y="868248"/>
                  </a:lnTo>
                  <a:lnTo>
                    <a:pt x="204431" y="867714"/>
                  </a:lnTo>
                  <a:lnTo>
                    <a:pt x="204876" y="867448"/>
                  </a:lnTo>
                  <a:close/>
                </a:path>
                <a:path w="955675" h="990600">
                  <a:moveTo>
                    <a:pt x="218795" y="175996"/>
                  </a:moveTo>
                  <a:lnTo>
                    <a:pt x="216382" y="174853"/>
                  </a:lnTo>
                  <a:lnTo>
                    <a:pt x="213791" y="177025"/>
                  </a:lnTo>
                  <a:lnTo>
                    <a:pt x="217512" y="176276"/>
                  </a:lnTo>
                  <a:lnTo>
                    <a:pt x="218795" y="175996"/>
                  </a:lnTo>
                  <a:close/>
                </a:path>
                <a:path w="955675" h="990600">
                  <a:moveTo>
                    <a:pt x="220929" y="580364"/>
                  </a:moveTo>
                  <a:lnTo>
                    <a:pt x="220472" y="580161"/>
                  </a:lnTo>
                  <a:lnTo>
                    <a:pt x="220002" y="579983"/>
                  </a:lnTo>
                  <a:lnTo>
                    <a:pt x="219519" y="579793"/>
                  </a:lnTo>
                  <a:lnTo>
                    <a:pt x="218274" y="583234"/>
                  </a:lnTo>
                  <a:lnTo>
                    <a:pt x="218592" y="583387"/>
                  </a:lnTo>
                  <a:lnTo>
                    <a:pt x="218922" y="583539"/>
                  </a:lnTo>
                  <a:lnTo>
                    <a:pt x="219252" y="583666"/>
                  </a:lnTo>
                  <a:lnTo>
                    <a:pt x="219798" y="582561"/>
                  </a:lnTo>
                  <a:lnTo>
                    <a:pt x="220929" y="580364"/>
                  </a:lnTo>
                  <a:close/>
                </a:path>
                <a:path w="955675" h="990600">
                  <a:moveTo>
                    <a:pt x="226885" y="175869"/>
                  </a:moveTo>
                  <a:lnTo>
                    <a:pt x="226568" y="175425"/>
                  </a:lnTo>
                  <a:lnTo>
                    <a:pt x="226275" y="174980"/>
                  </a:lnTo>
                  <a:lnTo>
                    <a:pt x="225958" y="174523"/>
                  </a:lnTo>
                  <a:lnTo>
                    <a:pt x="223507" y="176606"/>
                  </a:lnTo>
                  <a:lnTo>
                    <a:pt x="223735" y="176911"/>
                  </a:lnTo>
                  <a:lnTo>
                    <a:pt x="223977" y="177203"/>
                  </a:lnTo>
                  <a:lnTo>
                    <a:pt x="224205" y="177507"/>
                  </a:lnTo>
                  <a:lnTo>
                    <a:pt x="225094" y="176961"/>
                  </a:lnTo>
                  <a:lnTo>
                    <a:pt x="225983" y="176415"/>
                  </a:lnTo>
                  <a:lnTo>
                    <a:pt x="226885" y="175869"/>
                  </a:lnTo>
                  <a:close/>
                </a:path>
                <a:path w="955675" h="990600">
                  <a:moveTo>
                    <a:pt x="231597" y="474357"/>
                  </a:moveTo>
                  <a:lnTo>
                    <a:pt x="231355" y="473989"/>
                  </a:lnTo>
                  <a:lnTo>
                    <a:pt x="231051" y="473481"/>
                  </a:lnTo>
                  <a:lnTo>
                    <a:pt x="230505" y="473138"/>
                  </a:lnTo>
                  <a:lnTo>
                    <a:pt x="230035" y="472732"/>
                  </a:lnTo>
                  <a:lnTo>
                    <a:pt x="230098" y="473722"/>
                  </a:lnTo>
                  <a:lnTo>
                    <a:pt x="230149" y="474700"/>
                  </a:lnTo>
                  <a:lnTo>
                    <a:pt x="230187" y="475716"/>
                  </a:lnTo>
                  <a:lnTo>
                    <a:pt x="230632" y="475627"/>
                  </a:lnTo>
                  <a:lnTo>
                    <a:pt x="231076" y="475538"/>
                  </a:lnTo>
                  <a:lnTo>
                    <a:pt x="231521" y="475424"/>
                  </a:lnTo>
                  <a:lnTo>
                    <a:pt x="231482" y="474941"/>
                  </a:lnTo>
                  <a:lnTo>
                    <a:pt x="231597" y="474357"/>
                  </a:lnTo>
                  <a:close/>
                </a:path>
                <a:path w="955675" h="990600">
                  <a:moveTo>
                    <a:pt x="235369" y="891921"/>
                  </a:moveTo>
                  <a:lnTo>
                    <a:pt x="234746" y="891959"/>
                  </a:lnTo>
                  <a:lnTo>
                    <a:pt x="233934" y="891755"/>
                  </a:lnTo>
                  <a:lnTo>
                    <a:pt x="233083" y="892365"/>
                  </a:lnTo>
                  <a:lnTo>
                    <a:pt x="233045" y="893178"/>
                  </a:lnTo>
                  <a:lnTo>
                    <a:pt x="232664" y="894232"/>
                  </a:lnTo>
                  <a:lnTo>
                    <a:pt x="233807" y="894232"/>
                  </a:lnTo>
                  <a:lnTo>
                    <a:pt x="234861" y="894473"/>
                  </a:lnTo>
                  <a:lnTo>
                    <a:pt x="235369" y="893572"/>
                  </a:lnTo>
                  <a:lnTo>
                    <a:pt x="235280" y="892695"/>
                  </a:lnTo>
                  <a:lnTo>
                    <a:pt x="235369" y="891921"/>
                  </a:lnTo>
                  <a:close/>
                </a:path>
                <a:path w="955675" h="990600">
                  <a:moveTo>
                    <a:pt x="255955" y="392861"/>
                  </a:moveTo>
                  <a:lnTo>
                    <a:pt x="255739" y="390575"/>
                  </a:lnTo>
                  <a:lnTo>
                    <a:pt x="255384" y="388302"/>
                  </a:lnTo>
                  <a:lnTo>
                    <a:pt x="252323" y="392163"/>
                  </a:lnTo>
                  <a:lnTo>
                    <a:pt x="255955" y="392861"/>
                  </a:lnTo>
                  <a:close/>
                </a:path>
                <a:path w="955675" h="990600">
                  <a:moveTo>
                    <a:pt x="290398" y="971219"/>
                  </a:moveTo>
                  <a:lnTo>
                    <a:pt x="289077" y="971105"/>
                  </a:lnTo>
                  <a:lnTo>
                    <a:pt x="287807" y="970978"/>
                  </a:lnTo>
                  <a:lnTo>
                    <a:pt x="286499" y="970864"/>
                  </a:lnTo>
                  <a:lnTo>
                    <a:pt x="286461" y="971283"/>
                  </a:lnTo>
                  <a:lnTo>
                    <a:pt x="286448" y="971689"/>
                  </a:lnTo>
                  <a:lnTo>
                    <a:pt x="286385" y="972096"/>
                  </a:lnTo>
                  <a:lnTo>
                    <a:pt x="287642" y="972286"/>
                  </a:lnTo>
                  <a:lnTo>
                    <a:pt x="290131" y="972680"/>
                  </a:lnTo>
                  <a:lnTo>
                    <a:pt x="290220" y="972185"/>
                  </a:lnTo>
                  <a:lnTo>
                    <a:pt x="290296" y="971702"/>
                  </a:lnTo>
                  <a:lnTo>
                    <a:pt x="290398" y="971219"/>
                  </a:lnTo>
                  <a:close/>
                </a:path>
                <a:path w="955675" h="990600">
                  <a:moveTo>
                    <a:pt x="296176" y="379615"/>
                  </a:moveTo>
                  <a:lnTo>
                    <a:pt x="294944" y="378942"/>
                  </a:lnTo>
                  <a:lnTo>
                    <a:pt x="293725" y="378320"/>
                  </a:lnTo>
                  <a:lnTo>
                    <a:pt x="292493" y="377672"/>
                  </a:lnTo>
                  <a:lnTo>
                    <a:pt x="292023" y="378561"/>
                  </a:lnTo>
                  <a:lnTo>
                    <a:pt x="293217" y="379234"/>
                  </a:lnTo>
                  <a:lnTo>
                    <a:pt x="294462" y="379895"/>
                  </a:lnTo>
                  <a:lnTo>
                    <a:pt x="295656" y="380555"/>
                  </a:lnTo>
                  <a:lnTo>
                    <a:pt x="295821" y="380250"/>
                  </a:lnTo>
                  <a:lnTo>
                    <a:pt x="296011" y="379945"/>
                  </a:lnTo>
                  <a:lnTo>
                    <a:pt x="296176" y="379615"/>
                  </a:lnTo>
                  <a:close/>
                </a:path>
                <a:path w="955675" h="990600">
                  <a:moveTo>
                    <a:pt x="297624" y="808380"/>
                  </a:moveTo>
                  <a:lnTo>
                    <a:pt x="297497" y="808024"/>
                  </a:lnTo>
                  <a:lnTo>
                    <a:pt x="297357" y="807656"/>
                  </a:lnTo>
                  <a:lnTo>
                    <a:pt x="297218" y="807288"/>
                  </a:lnTo>
                  <a:lnTo>
                    <a:pt x="296024" y="807554"/>
                  </a:lnTo>
                  <a:lnTo>
                    <a:pt x="294817" y="807821"/>
                  </a:lnTo>
                  <a:lnTo>
                    <a:pt x="293624" y="808088"/>
                  </a:lnTo>
                  <a:lnTo>
                    <a:pt x="294005" y="809637"/>
                  </a:lnTo>
                  <a:lnTo>
                    <a:pt x="294716" y="809586"/>
                  </a:lnTo>
                  <a:lnTo>
                    <a:pt x="295452" y="809688"/>
                  </a:lnTo>
                  <a:lnTo>
                    <a:pt x="296684" y="809282"/>
                  </a:lnTo>
                  <a:lnTo>
                    <a:pt x="297116" y="808774"/>
                  </a:lnTo>
                  <a:lnTo>
                    <a:pt x="297624" y="808380"/>
                  </a:lnTo>
                  <a:close/>
                </a:path>
                <a:path w="955675" h="990600">
                  <a:moveTo>
                    <a:pt x="301231" y="506603"/>
                  </a:moveTo>
                  <a:lnTo>
                    <a:pt x="301117" y="506336"/>
                  </a:lnTo>
                  <a:lnTo>
                    <a:pt x="301028" y="506031"/>
                  </a:lnTo>
                  <a:lnTo>
                    <a:pt x="300913" y="505752"/>
                  </a:lnTo>
                  <a:lnTo>
                    <a:pt x="299694" y="506120"/>
                  </a:lnTo>
                  <a:lnTo>
                    <a:pt x="298500" y="506450"/>
                  </a:lnTo>
                  <a:lnTo>
                    <a:pt x="297294" y="506806"/>
                  </a:lnTo>
                  <a:lnTo>
                    <a:pt x="297408" y="507568"/>
                  </a:lnTo>
                  <a:lnTo>
                    <a:pt x="298119" y="507530"/>
                  </a:lnTo>
                  <a:lnTo>
                    <a:pt x="298831" y="507631"/>
                  </a:lnTo>
                  <a:lnTo>
                    <a:pt x="299466" y="507479"/>
                  </a:lnTo>
                  <a:lnTo>
                    <a:pt x="300101" y="507326"/>
                  </a:lnTo>
                  <a:lnTo>
                    <a:pt x="300634" y="506920"/>
                  </a:lnTo>
                  <a:lnTo>
                    <a:pt x="301231" y="506603"/>
                  </a:lnTo>
                  <a:close/>
                </a:path>
                <a:path w="955675" h="990600">
                  <a:moveTo>
                    <a:pt x="306743" y="643864"/>
                  </a:moveTo>
                  <a:lnTo>
                    <a:pt x="306171" y="643229"/>
                  </a:lnTo>
                  <a:lnTo>
                    <a:pt x="305866" y="642924"/>
                  </a:lnTo>
                  <a:lnTo>
                    <a:pt x="304939" y="643636"/>
                  </a:lnTo>
                  <a:lnTo>
                    <a:pt x="303098" y="645096"/>
                  </a:lnTo>
                  <a:lnTo>
                    <a:pt x="303834" y="646074"/>
                  </a:lnTo>
                  <a:lnTo>
                    <a:pt x="304215" y="646557"/>
                  </a:lnTo>
                  <a:lnTo>
                    <a:pt x="305054" y="645642"/>
                  </a:lnTo>
                  <a:lnTo>
                    <a:pt x="305917" y="644766"/>
                  </a:lnTo>
                  <a:lnTo>
                    <a:pt x="306743" y="643864"/>
                  </a:lnTo>
                  <a:close/>
                </a:path>
                <a:path w="955675" h="990600">
                  <a:moveTo>
                    <a:pt x="309689" y="836612"/>
                  </a:moveTo>
                  <a:lnTo>
                    <a:pt x="309600" y="835850"/>
                  </a:lnTo>
                  <a:lnTo>
                    <a:pt x="309549" y="835482"/>
                  </a:lnTo>
                  <a:lnTo>
                    <a:pt x="308546" y="835596"/>
                  </a:lnTo>
                  <a:lnTo>
                    <a:pt x="307555" y="835685"/>
                  </a:lnTo>
                  <a:lnTo>
                    <a:pt x="306539" y="835787"/>
                  </a:lnTo>
                  <a:lnTo>
                    <a:pt x="306590" y="836180"/>
                  </a:lnTo>
                  <a:lnTo>
                    <a:pt x="306628" y="836587"/>
                  </a:lnTo>
                  <a:lnTo>
                    <a:pt x="306679" y="836980"/>
                  </a:lnTo>
                  <a:lnTo>
                    <a:pt x="307682" y="836853"/>
                  </a:lnTo>
                  <a:lnTo>
                    <a:pt x="308686" y="836739"/>
                  </a:lnTo>
                  <a:lnTo>
                    <a:pt x="309689" y="836612"/>
                  </a:lnTo>
                  <a:close/>
                </a:path>
                <a:path w="955675" h="990600">
                  <a:moveTo>
                    <a:pt x="331419" y="614133"/>
                  </a:moveTo>
                  <a:lnTo>
                    <a:pt x="331304" y="613143"/>
                  </a:lnTo>
                  <a:lnTo>
                    <a:pt x="330415" y="612889"/>
                  </a:lnTo>
                  <a:lnTo>
                    <a:pt x="329450" y="612241"/>
                  </a:lnTo>
                  <a:lnTo>
                    <a:pt x="329158" y="613562"/>
                  </a:lnTo>
                  <a:lnTo>
                    <a:pt x="328904" y="614324"/>
                  </a:lnTo>
                  <a:lnTo>
                    <a:pt x="328955" y="615048"/>
                  </a:lnTo>
                  <a:lnTo>
                    <a:pt x="328955" y="615251"/>
                  </a:lnTo>
                  <a:lnTo>
                    <a:pt x="330339" y="615632"/>
                  </a:lnTo>
                  <a:lnTo>
                    <a:pt x="331127" y="615022"/>
                  </a:lnTo>
                  <a:lnTo>
                    <a:pt x="331419" y="614133"/>
                  </a:lnTo>
                  <a:close/>
                </a:path>
                <a:path w="955675" h="990600">
                  <a:moveTo>
                    <a:pt x="341147" y="82003"/>
                  </a:moveTo>
                  <a:lnTo>
                    <a:pt x="340868" y="81597"/>
                  </a:lnTo>
                  <a:lnTo>
                    <a:pt x="340271" y="80797"/>
                  </a:lnTo>
                  <a:lnTo>
                    <a:pt x="339496" y="81597"/>
                  </a:lnTo>
                  <a:lnTo>
                    <a:pt x="338734" y="82423"/>
                  </a:lnTo>
                  <a:lnTo>
                    <a:pt x="337972" y="83223"/>
                  </a:lnTo>
                  <a:lnTo>
                    <a:pt x="338201" y="83439"/>
                  </a:lnTo>
                  <a:lnTo>
                    <a:pt x="338416" y="83693"/>
                  </a:lnTo>
                  <a:lnTo>
                    <a:pt x="338645" y="83921"/>
                  </a:lnTo>
                  <a:lnTo>
                    <a:pt x="339471" y="83286"/>
                  </a:lnTo>
                  <a:lnTo>
                    <a:pt x="340321" y="82651"/>
                  </a:lnTo>
                  <a:lnTo>
                    <a:pt x="341147" y="82003"/>
                  </a:lnTo>
                  <a:close/>
                </a:path>
                <a:path w="955675" h="990600">
                  <a:moveTo>
                    <a:pt x="348018" y="815594"/>
                  </a:moveTo>
                  <a:lnTo>
                    <a:pt x="345655" y="813955"/>
                  </a:lnTo>
                  <a:lnTo>
                    <a:pt x="344957" y="815187"/>
                  </a:lnTo>
                  <a:lnTo>
                    <a:pt x="345795" y="815632"/>
                  </a:lnTo>
                  <a:lnTo>
                    <a:pt x="346671" y="816038"/>
                  </a:lnTo>
                  <a:lnTo>
                    <a:pt x="347535" y="816457"/>
                  </a:lnTo>
                  <a:lnTo>
                    <a:pt x="347700" y="816178"/>
                  </a:lnTo>
                  <a:lnTo>
                    <a:pt x="347853" y="815873"/>
                  </a:lnTo>
                  <a:lnTo>
                    <a:pt x="348018" y="815594"/>
                  </a:lnTo>
                  <a:close/>
                </a:path>
                <a:path w="955675" h="990600">
                  <a:moveTo>
                    <a:pt x="354368" y="423252"/>
                  </a:moveTo>
                  <a:lnTo>
                    <a:pt x="353402" y="422859"/>
                  </a:lnTo>
                  <a:lnTo>
                    <a:pt x="353034" y="423583"/>
                  </a:lnTo>
                  <a:lnTo>
                    <a:pt x="352653" y="424294"/>
                  </a:lnTo>
                  <a:lnTo>
                    <a:pt x="352298" y="425018"/>
                  </a:lnTo>
                  <a:lnTo>
                    <a:pt x="352704" y="425259"/>
                  </a:lnTo>
                  <a:lnTo>
                    <a:pt x="353072" y="425513"/>
                  </a:lnTo>
                  <a:lnTo>
                    <a:pt x="353491" y="425754"/>
                  </a:lnTo>
                  <a:lnTo>
                    <a:pt x="353771" y="424903"/>
                  </a:lnTo>
                  <a:lnTo>
                    <a:pt x="354063" y="424078"/>
                  </a:lnTo>
                  <a:lnTo>
                    <a:pt x="354368" y="423252"/>
                  </a:lnTo>
                  <a:close/>
                </a:path>
                <a:path w="955675" h="990600">
                  <a:moveTo>
                    <a:pt x="379577" y="739381"/>
                  </a:moveTo>
                  <a:lnTo>
                    <a:pt x="377913" y="737819"/>
                  </a:lnTo>
                  <a:lnTo>
                    <a:pt x="375742" y="739203"/>
                  </a:lnTo>
                  <a:lnTo>
                    <a:pt x="377202" y="739267"/>
                  </a:lnTo>
                  <a:lnTo>
                    <a:pt x="378193" y="739330"/>
                  </a:lnTo>
                  <a:lnTo>
                    <a:pt x="379577" y="739381"/>
                  </a:lnTo>
                  <a:close/>
                </a:path>
                <a:path w="955675" h="990600">
                  <a:moveTo>
                    <a:pt x="392544" y="972718"/>
                  </a:moveTo>
                  <a:lnTo>
                    <a:pt x="391337" y="973950"/>
                  </a:lnTo>
                  <a:lnTo>
                    <a:pt x="392506" y="972832"/>
                  </a:lnTo>
                  <a:close/>
                </a:path>
                <a:path w="955675" h="990600">
                  <a:moveTo>
                    <a:pt x="395643" y="971562"/>
                  </a:moveTo>
                  <a:lnTo>
                    <a:pt x="393319" y="970876"/>
                  </a:lnTo>
                  <a:lnTo>
                    <a:pt x="392557" y="972718"/>
                  </a:lnTo>
                  <a:lnTo>
                    <a:pt x="395325" y="974725"/>
                  </a:lnTo>
                  <a:lnTo>
                    <a:pt x="395643" y="971562"/>
                  </a:lnTo>
                  <a:close/>
                </a:path>
                <a:path w="955675" h="990600">
                  <a:moveTo>
                    <a:pt x="401929" y="301917"/>
                  </a:moveTo>
                  <a:lnTo>
                    <a:pt x="401688" y="300583"/>
                  </a:lnTo>
                  <a:lnTo>
                    <a:pt x="401472" y="299250"/>
                  </a:lnTo>
                  <a:lnTo>
                    <a:pt x="401231" y="297916"/>
                  </a:lnTo>
                  <a:lnTo>
                    <a:pt x="400177" y="298780"/>
                  </a:lnTo>
                  <a:lnTo>
                    <a:pt x="399897" y="299643"/>
                  </a:lnTo>
                  <a:lnTo>
                    <a:pt x="400011" y="300456"/>
                  </a:lnTo>
                  <a:lnTo>
                    <a:pt x="400113" y="301053"/>
                  </a:lnTo>
                  <a:lnTo>
                    <a:pt x="400672" y="301612"/>
                  </a:lnTo>
                  <a:lnTo>
                    <a:pt x="401027" y="302196"/>
                  </a:lnTo>
                  <a:lnTo>
                    <a:pt x="401320" y="302107"/>
                  </a:lnTo>
                  <a:lnTo>
                    <a:pt x="401929" y="301917"/>
                  </a:lnTo>
                  <a:close/>
                </a:path>
                <a:path w="955675" h="990600">
                  <a:moveTo>
                    <a:pt x="404749" y="457"/>
                  </a:moveTo>
                  <a:lnTo>
                    <a:pt x="402755" y="0"/>
                  </a:lnTo>
                  <a:lnTo>
                    <a:pt x="401535" y="63"/>
                  </a:lnTo>
                  <a:lnTo>
                    <a:pt x="400862" y="2336"/>
                  </a:lnTo>
                  <a:lnTo>
                    <a:pt x="402920" y="3200"/>
                  </a:lnTo>
                  <a:lnTo>
                    <a:pt x="404012" y="2781"/>
                  </a:lnTo>
                  <a:lnTo>
                    <a:pt x="404749" y="457"/>
                  </a:lnTo>
                  <a:close/>
                </a:path>
                <a:path w="955675" h="990600">
                  <a:moveTo>
                    <a:pt x="410413" y="574979"/>
                  </a:moveTo>
                  <a:lnTo>
                    <a:pt x="410095" y="574090"/>
                  </a:lnTo>
                  <a:lnTo>
                    <a:pt x="409803" y="573189"/>
                  </a:lnTo>
                  <a:lnTo>
                    <a:pt x="409384" y="572300"/>
                  </a:lnTo>
                  <a:lnTo>
                    <a:pt x="408533" y="572655"/>
                  </a:lnTo>
                  <a:lnTo>
                    <a:pt x="408051" y="572795"/>
                  </a:lnTo>
                  <a:lnTo>
                    <a:pt x="408368" y="573722"/>
                  </a:lnTo>
                  <a:lnTo>
                    <a:pt x="408698" y="574624"/>
                  </a:lnTo>
                  <a:lnTo>
                    <a:pt x="409028" y="575513"/>
                  </a:lnTo>
                  <a:lnTo>
                    <a:pt x="409498" y="575322"/>
                  </a:lnTo>
                  <a:lnTo>
                    <a:pt x="410413" y="574979"/>
                  </a:lnTo>
                  <a:close/>
                </a:path>
                <a:path w="955675" h="990600">
                  <a:moveTo>
                    <a:pt x="428739" y="47142"/>
                  </a:moveTo>
                  <a:lnTo>
                    <a:pt x="428117" y="46228"/>
                  </a:lnTo>
                  <a:lnTo>
                    <a:pt x="427431" y="45466"/>
                  </a:lnTo>
                  <a:lnTo>
                    <a:pt x="426770" y="44678"/>
                  </a:lnTo>
                  <a:lnTo>
                    <a:pt x="426275" y="45123"/>
                  </a:lnTo>
                  <a:lnTo>
                    <a:pt x="425792" y="45580"/>
                  </a:lnTo>
                  <a:lnTo>
                    <a:pt x="425310" y="46024"/>
                  </a:lnTo>
                  <a:lnTo>
                    <a:pt x="426085" y="46723"/>
                  </a:lnTo>
                  <a:lnTo>
                    <a:pt x="426859" y="47434"/>
                  </a:lnTo>
                  <a:lnTo>
                    <a:pt x="427786" y="48094"/>
                  </a:lnTo>
                  <a:lnTo>
                    <a:pt x="428739" y="47142"/>
                  </a:lnTo>
                  <a:close/>
                </a:path>
                <a:path w="955675" h="990600">
                  <a:moveTo>
                    <a:pt x="455523" y="988339"/>
                  </a:moveTo>
                  <a:lnTo>
                    <a:pt x="455333" y="988047"/>
                  </a:lnTo>
                  <a:lnTo>
                    <a:pt x="455117" y="987742"/>
                  </a:lnTo>
                  <a:lnTo>
                    <a:pt x="454914" y="987450"/>
                  </a:lnTo>
                  <a:lnTo>
                    <a:pt x="452031" y="989228"/>
                  </a:lnTo>
                  <a:lnTo>
                    <a:pt x="452272" y="989596"/>
                  </a:lnTo>
                  <a:lnTo>
                    <a:pt x="452488" y="990015"/>
                  </a:lnTo>
                  <a:lnTo>
                    <a:pt x="452729" y="990409"/>
                  </a:lnTo>
                  <a:lnTo>
                    <a:pt x="455523" y="988339"/>
                  </a:lnTo>
                  <a:close/>
                </a:path>
                <a:path w="955675" h="990600">
                  <a:moveTo>
                    <a:pt x="458177" y="675271"/>
                  </a:moveTo>
                  <a:lnTo>
                    <a:pt x="457187" y="674789"/>
                  </a:lnTo>
                  <a:lnTo>
                    <a:pt x="456234" y="674420"/>
                  </a:lnTo>
                  <a:lnTo>
                    <a:pt x="455282" y="674052"/>
                  </a:lnTo>
                  <a:lnTo>
                    <a:pt x="454863" y="675919"/>
                  </a:lnTo>
                  <a:lnTo>
                    <a:pt x="455879" y="676021"/>
                  </a:lnTo>
                  <a:lnTo>
                    <a:pt x="456895" y="676135"/>
                  </a:lnTo>
                  <a:lnTo>
                    <a:pt x="457911" y="676160"/>
                  </a:lnTo>
                  <a:lnTo>
                    <a:pt x="458177" y="675271"/>
                  </a:lnTo>
                  <a:close/>
                </a:path>
                <a:path w="955675" h="990600">
                  <a:moveTo>
                    <a:pt x="462597" y="222821"/>
                  </a:moveTo>
                  <a:lnTo>
                    <a:pt x="462407" y="222580"/>
                  </a:lnTo>
                  <a:lnTo>
                    <a:pt x="462026" y="222148"/>
                  </a:lnTo>
                  <a:lnTo>
                    <a:pt x="461365" y="221970"/>
                  </a:lnTo>
                  <a:lnTo>
                    <a:pt x="460349" y="221475"/>
                  </a:lnTo>
                  <a:lnTo>
                    <a:pt x="460235" y="223266"/>
                  </a:lnTo>
                  <a:lnTo>
                    <a:pt x="460222" y="223888"/>
                  </a:lnTo>
                  <a:lnTo>
                    <a:pt x="460844" y="223939"/>
                  </a:lnTo>
                  <a:lnTo>
                    <a:pt x="461543" y="224116"/>
                  </a:lnTo>
                  <a:lnTo>
                    <a:pt x="462114" y="223939"/>
                  </a:lnTo>
                  <a:lnTo>
                    <a:pt x="462356" y="223875"/>
                  </a:lnTo>
                  <a:lnTo>
                    <a:pt x="462597" y="222821"/>
                  </a:lnTo>
                  <a:close/>
                </a:path>
                <a:path w="955675" h="990600">
                  <a:moveTo>
                    <a:pt x="463029" y="669937"/>
                  </a:moveTo>
                  <a:lnTo>
                    <a:pt x="462127" y="669785"/>
                  </a:lnTo>
                  <a:lnTo>
                    <a:pt x="461391" y="669493"/>
                  </a:lnTo>
                  <a:lnTo>
                    <a:pt x="461302" y="669645"/>
                  </a:lnTo>
                  <a:lnTo>
                    <a:pt x="460933" y="670179"/>
                  </a:lnTo>
                  <a:lnTo>
                    <a:pt x="460654" y="670852"/>
                  </a:lnTo>
                  <a:lnTo>
                    <a:pt x="460641" y="671487"/>
                  </a:lnTo>
                  <a:lnTo>
                    <a:pt x="460641" y="671766"/>
                  </a:lnTo>
                  <a:lnTo>
                    <a:pt x="461352" y="672058"/>
                  </a:lnTo>
                  <a:lnTo>
                    <a:pt x="461746" y="672338"/>
                  </a:lnTo>
                  <a:lnTo>
                    <a:pt x="462114" y="671626"/>
                  </a:lnTo>
                  <a:lnTo>
                    <a:pt x="463029" y="669937"/>
                  </a:lnTo>
                  <a:close/>
                </a:path>
                <a:path w="955675" h="990600">
                  <a:moveTo>
                    <a:pt x="465467" y="978877"/>
                  </a:moveTo>
                  <a:lnTo>
                    <a:pt x="464654" y="978598"/>
                  </a:lnTo>
                  <a:lnTo>
                    <a:pt x="463829" y="978141"/>
                  </a:lnTo>
                  <a:lnTo>
                    <a:pt x="462661" y="978179"/>
                  </a:lnTo>
                  <a:lnTo>
                    <a:pt x="462292" y="979131"/>
                  </a:lnTo>
                  <a:lnTo>
                    <a:pt x="461556" y="980147"/>
                  </a:lnTo>
                  <a:lnTo>
                    <a:pt x="462978" y="980376"/>
                  </a:lnTo>
                  <a:lnTo>
                    <a:pt x="463854" y="980694"/>
                  </a:lnTo>
                  <a:lnTo>
                    <a:pt x="464616" y="980516"/>
                  </a:lnTo>
                  <a:lnTo>
                    <a:pt x="464997" y="980427"/>
                  </a:lnTo>
                  <a:lnTo>
                    <a:pt x="465188" y="979449"/>
                  </a:lnTo>
                  <a:lnTo>
                    <a:pt x="465467" y="978877"/>
                  </a:lnTo>
                  <a:close/>
                </a:path>
                <a:path w="955675" h="990600">
                  <a:moveTo>
                    <a:pt x="470179" y="74142"/>
                  </a:moveTo>
                  <a:lnTo>
                    <a:pt x="469353" y="73660"/>
                  </a:lnTo>
                  <a:lnTo>
                    <a:pt x="468922" y="73444"/>
                  </a:lnTo>
                  <a:lnTo>
                    <a:pt x="468452" y="74269"/>
                  </a:lnTo>
                  <a:lnTo>
                    <a:pt x="467906" y="75095"/>
                  </a:lnTo>
                  <a:lnTo>
                    <a:pt x="467487" y="76098"/>
                  </a:lnTo>
                  <a:lnTo>
                    <a:pt x="468299" y="76555"/>
                  </a:lnTo>
                  <a:lnTo>
                    <a:pt x="468680" y="76860"/>
                  </a:lnTo>
                  <a:lnTo>
                    <a:pt x="469176" y="75958"/>
                  </a:lnTo>
                  <a:lnTo>
                    <a:pt x="469684" y="75044"/>
                  </a:lnTo>
                  <a:lnTo>
                    <a:pt x="470179" y="74142"/>
                  </a:lnTo>
                  <a:close/>
                </a:path>
                <a:path w="955675" h="990600">
                  <a:moveTo>
                    <a:pt x="471182" y="81407"/>
                  </a:moveTo>
                  <a:lnTo>
                    <a:pt x="470369" y="80949"/>
                  </a:lnTo>
                  <a:lnTo>
                    <a:pt x="468782" y="80175"/>
                  </a:lnTo>
                  <a:lnTo>
                    <a:pt x="468591" y="80581"/>
                  </a:lnTo>
                  <a:lnTo>
                    <a:pt x="468236" y="81445"/>
                  </a:lnTo>
                  <a:lnTo>
                    <a:pt x="469074" y="81724"/>
                  </a:lnTo>
                  <a:lnTo>
                    <a:pt x="469925" y="82003"/>
                  </a:lnTo>
                  <a:lnTo>
                    <a:pt x="470839" y="82219"/>
                  </a:lnTo>
                  <a:lnTo>
                    <a:pt x="471182" y="81407"/>
                  </a:lnTo>
                  <a:close/>
                </a:path>
                <a:path w="955675" h="990600">
                  <a:moveTo>
                    <a:pt x="472338" y="624547"/>
                  </a:moveTo>
                  <a:lnTo>
                    <a:pt x="472071" y="624166"/>
                  </a:lnTo>
                  <a:lnTo>
                    <a:pt x="471766" y="623785"/>
                  </a:lnTo>
                  <a:lnTo>
                    <a:pt x="471487" y="623404"/>
                  </a:lnTo>
                  <a:lnTo>
                    <a:pt x="470801" y="623938"/>
                  </a:lnTo>
                  <a:lnTo>
                    <a:pt x="470077" y="624497"/>
                  </a:lnTo>
                  <a:lnTo>
                    <a:pt x="469392" y="625043"/>
                  </a:lnTo>
                  <a:lnTo>
                    <a:pt x="469785" y="625678"/>
                  </a:lnTo>
                  <a:lnTo>
                    <a:pt x="469976" y="625995"/>
                  </a:lnTo>
                  <a:lnTo>
                    <a:pt x="470763" y="625500"/>
                  </a:lnTo>
                  <a:lnTo>
                    <a:pt x="471551" y="625030"/>
                  </a:lnTo>
                  <a:lnTo>
                    <a:pt x="472338" y="624547"/>
                  </a:lnTo>
                  <a:close/>
                </a:path>
                <a:path w="955675" h="990600">
                  <a:moveTo>
                    <a:pt x="500253" y="627735"/>
                  </a:moveTo>
                  <a:lnTo>
                    <a:pt x="498779" y="627900"/>
                  </a:lnTo>
                  <a:lnTo>
                    <a:pt x="497878" y="627913"/>
                  </a:lnTo>
                  <a:lnTo>
                    <a:pt x="497065" y="628167"/>
                  </a:lnTo>
                  <a:lnTo>
                    <a:pt x="496697" y="628269"/>
                  </a:lnTo>
                  <a:lnTo>
                    <a:pt x="496493" y="628878"/>
                  </a:lnTo>
                  <a:lnTo>
                    <a:pt x="496023" y="629526"/>
                  </a:lnTo>
                  <a:lnTo>
                    <a:pt x="497903" y="630872"/>
                  </a:lnTo>
                  <a:lnTo>
                    <a:pt x="498919" y="630186"/>
                  </a:lnTo>
                  <a:lnTo>
                    <a:pt x="500253" y="627735"/>
                  </a:lnTo>
                  <a:close/>
                </a:path>
                <a:path w="955675" h="990600">
                  <a:moveTo>
                    <a:pt x="583590" y="293344"/>
                  </a:moveTo>
                  <a:lnTo>
                    <a:pt x="583374" y="291884"/>
                  </a:lnTo>
                  <a:lnTo>
                    <a:pt x="582968" y="290423"/>
                  </a:lnTo>
                  <a:lnTo>
                    <a:pt x="582930" y="290233"/>
                  </a:lnTo>
                  <a:lnTo>
                    <a:pt x="582409" y="290182"/>
                  </a:lnTo>
                  <a:lnTo>
                    <a:pt x="581787" y="289953"/>
                  </a:lnTo>
                  <a:lnTo>
                    <a:pt x="580440" y="294030"/>
                  </a:lnTo>
                  <a:lnTo>
                    <a:pt x="583590" y="293344"/>
                  </a:lnTo>
                  <a:close/>
                </a:path>
                <a:path w="955675" h="990600">
                  <a:moveTo>
                    <a:pt x="592670" y="436118"/>
                  </a:moveTo>
                  <a:lnTo>
                    <a:pt x="591540" y="436194"/>
                  </a:lnTo>
                  <a:lnTo>
                    <a:pt x="590550" y="436041"/>
                  </a:lnTo>
                  <a:lnTo>
                    <a:pt x="590410" y="436308"/>
                  </a:lnTo>
                  <a:lnTo>
                    <a:pt x="590054" y="436981"/>
                  </a:lnTo>
                  <a:lnTo>
                    <a:pt x="589991" y="437870"/>
                  </a:lnTo>
                  <a:lnTo>
                    <a:pt x="590054" y="438810"/>
                  </a:lnTo>
                  <a:lnTo>
                    <a:pt x="591578" y="439127"/>
                  </a:lnTo>
                  <a:lnTo>
                    <a:pt x="591756" y="438899"/>
                  </a:lnTo>
                  <a:lnTo>
                    <a:pt x="592201" y="438277"/>
                  </a:lnTo>
                  <a:lnTo>
                    <a:pt x="592264" y="437413"/>
                  </a:lnTo>
                  <a:lnTo>
                    <a:pt x="592670" y="436118"/>
                  </a:lnTo>
                  <a:close/>
                </a:path>
                <a:path w="955675" h="990600">
                  <a:moveTo>
                    <a:pt x="592963" y="127177"/>
                  </a:moveTo>
                  <a:lnTo>
                    <a:pt x="590143" y="127317"/>
                  </a:lnTo>
                  <a:lnTo>
                    <a:pt x="589038" y="127825"/>
                  </a:lnTo>
                  <a:lnTo>
                    <a:pt x="589394" y="130657"/>
                  </a:lnTo>
                  <a:lnTo>
                    <a:pt x="590638" y="129425"/>
                  </a:lnTo>
                  <a:lnTo>
                    <a:pt x="591451" y="128651"/>
                  </a:lnTo>
                  <a:lnTo>
                    <a:pt x="592963" y="127177"/>
                  </a:lnTo>
                  <a:close/>
                </a:path>
                <a:path w="955675" h="990600">
                  <a:moveTo>
                    <a:pt x="598106" y="329946"/>
                  </a:moveTo>
                  <a:lnTo>
                    <a:pt x="597928" y="329704"/>
                  </a:lnTo>
                  <a:lnTo>
                    <a:pt x="597611" y="329209"/>
                  </a:lnTo>
                  <a:lnTo>
                    <a:pt x="596747" y="329730"/>
                  </a:lnTo>
                  <a:lnTo>
                    <a:pt x="595922" y="330250"/>
                  </a:lnTo>
                  <a:lnTo>
                    <a:pt x="595071" y="330771"/>
                  </a:lnTo>
                  <a:lnTo>
                    <a:pt x="595287" y="331089"/>
                  </a:lnTo>
                  <a:lnTo>
                    <a:pt x="595515" y="331393"/>
                  </a:lnTo>
                  <a:lnTo>
                    <a:pt x="595718" y="331711"/>
                  </a:lnTo>
                  <a:lnTo>
                    <a:pt x="597306" y="330530"/>
                  </a:lnTo>
                  <a:lnTo>
                    <a:pt x="598106" y="329946"/>
                  </a:lnTo>
                  <a:close/>
                </a:path>
                <a:path w="955675" h="990600">
                  <a:moveTo>
                    <a:pt x="603631" y="925474"/>
                  </a:moveTo>
                  <a:lnTo>
                    <a:pt x="602399" y="924420"/>
                  </a:lnTo>
                  <a:lnTo>
                    <a:pt x="601548" y="923709"/>
                  </a:lnTo>
                  <a:lnTo>
                    <a:pt x="600722" y="922997"/>
                  </a:lnTo>
                  <a:lnTo>
                    <a:pt x="599706" y="924191"/>
                  </a:lnTo>
                  <a:lnTo>
                    <a:pt x="599973" y="925880"/>
                  </a:lnTo>
                  <a:lnTo>
                    <a:pt x="600837" y="926655"/>
                  </a:lnTo>
                  <a:lnTo>
                    <a:pt x="603631" y="925474"/>
                  </a:lnTo>
                  <a:close/>
                </a:path>
                <a:path w="955675" h="990600">
                  <a:moveTo>
                    <a:pt x="629386" y="10388"/>
                  </a:moveTo>
                  <a:lnTo>
                    <a:pt x="628688" y="9829"/>
                  </a:lnTo>
                  <a:lnTo>
                    <a:pt x="627938" y="9461"/>
                  </a:lnTo>
                  <a:lnTo>
                    <a:pt x="627011" y="8966"/>
                  </a:lnTo>
                  <a:lnTo>
                    <a:pt x="626719" y="9766"/>
                  </a:lnTo>
                  <a:lnTo>
                    <a:pt x="626351" y="10566"/>
                  </a:lnTo>
                  <a:lnTo>
                    <a:pt x="627126" y="11036"/>
                  </a:lnTo>
                  <a:lnTo>
                    <a:pt x="627900" y="11366"/>
                  </a:lnTo>
                  <a:lnTo>
                    <a:pt x="628802" y="11607"/>
                  </a:lnTo>
                  <a:lnTo>
                    <a:pt x="629386" y="10388"/>
                  </a:lnTo>
                  <a:close/>
                </a:path>
                <a:path w="955675" h="990600">
                  <a:moveTo>
                    <a:pt x="639127" y="223494"/>
                  </a:moveTo>
                  <a:lnTo>
                    <a:pt x="639038" y="222478"/>
                  </a:lnTo>
                  <a:lnTo>
                    <a:pt x="638238" y="222084"/>
                  </a:lnTo>
                  <a:lnTo>
                    <a:pt x="637374" y="221259"/>
                  </a:lnTo>
                  <a:lnTo>
                    <a:pt x="637032" y="222491"/>
                  </a:lnTo>
                  <a:lnTo>
                    <a:pt x="636600" y="223189"/>
                  </a:lnTo>
                  <a:lnTo>
                    <a:pt x="636866" y="224167"/>
                  </a:lnTo>
                  <a:lnTo>
                    <a:pt x="637730" y="224370"/>
                  </a:lnTo>
                  <a:lnTo>
                    <a:pt x="638238" y="224688"/>
                  </a:lnTo>
                  <a:lnTo>
                    <a:pt x="638556" y="224091"/>
                  </a:lnTo>
                  <a:lnTo>
                    <a:pt x="639127" y="223494"/>
                  </a:lnTo>
                  <a:close/>
                </a:path>
                <a:path w="955675" h="990600">
                  <a:moveTo>
                    <a:pt x="640842" y="692734"/>
                  </a:moveTo>
                  <a:lnTo>
                    <a:pt x="640105" y="692975"/>
                  </a:lnTo>
                  <a:lnTo>
                    <a:pt x="639292" y="693102"/>
                  </a:lnTo>
                  <a:lnTo>
                    <a:pt x="638657" y="693521"/>
                  </a:lnTo>
                  <a:lnTo>
                    <a:pt x="638187" y="693826"/>
                  </a:lnTo>
                  <a:lnTo>
                    <a:pt x="637959" y="694537"/>
                  </a:lnTo>
                  <a:lnTo>
                    <a:pt x="637628" y="695071"/>
                  </a:lnTo>
                  <a:lnTo>
                    <a:pt x="638238" y="695312"/>
                  </a:lnTo>
                  <a:lnTo>
                    <a:pt x="638860" y="695833"/>
                  </a:lnTo>
                  <a:lnTo>
                    <a:pt x="639902" y="695718"/>
                  </a:lnTo>
                  <a:lnTo>
                    <a:pt x="640321" y="694994"/>
                  </a:lnTo>
                  <a:lnTo>
                    <a:pt x="640765" y="694575"/>
                  </a:lnTo>
                  <a:lnTo>
                    <a:pt x="640778" y="693966"/>
                  </a:lnTo>
                  <a:lnTo>
                    <a:pt x="640816" y="693343"/>
                  </a:lnTo>
                  <a:lnTo>
                    <a:pt x="640842" y="692734"/>
                  </a:lnTo>
                  <a:close/>
                </a:path>
                <a:path w="955675" h="990600">
                  <a:moveTo>
                    <a:pt x="653021" y="925499"/>
                  </a:moveTo>
                  <a:lnTo>
                    <a:pt x="652767" y="925233"/>
                  </a:lnTo>
                  <a:lnTo>
                    <a:pt x="652284" y="924674"/>
                  </a:lnTo>
                  <a:lnTo>
                    <a:pt x="651433" y="925296"/>
                  </a:lnTo>
                  <a:lnTo>
                    <a:pt x="650582" y="925931"/>
                  </a:lnTo>
                  <a:lnTo>
                    <a:pt x="649719" y="926553"/>
                  </a:lnTo>
                  <a:lnTo>
                    <a:pt x="649998" y="926960"/>
                  </a:lnTo>
                  <a:lnTo>
                    <a:pt x="650544" y="927811"/>
                  </a:lnTo>
                  <a:lnTo>
                    <a:pt x="652183" y="926274"/>
                  </a:lnTo>
                  <a:lnTo>
                    <a:pt x="653021" y="925499"/>
                  </a:lnTo>
                  <a:close/>
                </a:path>
                <a:path w="955675" h="990600">
                  <a:moveTo>
                    <a:pt x="654265" y="258114"/>
                  </a:moveTo>
                  <a:lnTo>
                    <a:pt x="654138" y="257721"/>
                  </a:lnTo>
                  <a:lnTo>
                    <a:pt x="653986" y="257340"/>
                  </a:lnTo>
                  <a:lnTo>
                    <a:pt x="653834" y="256946"/>
                  </a:lnTo>
                  <a:lnTo>
                    <a:pt x="652564" y="257429"/>
                  </a:lnTo>
                  <a:lnTo>
                    <a:pt x="651319" y="257924"/>
                  </a:lnTo>
                  <a:lnTo>
                    <a:pt x="650062" y="258406"/>
                  </a:lnTo>
                  <a:lnTo>
                    <a:pt x="650608" y="259511"/>
                  </a:lnTo>
                  <a:lnTo>
                    <a:pt x="651827" y="259054"/>
                  </a:lnTo>
                  <a:lnTo>
                    <a:pt x="653059" y="258572"/>
                  </a:lnTo>
                  <a:lnTo>
                    <a:pt x="654265" y="258114"/>
                  </a:lnTo>
                  <a:close/>
                </a:path>
                <a:path w="955675" h="990600">
                  <a:moveTo>
                    <a:pt x="663917" y="906741"/>
                  </a:moveTo>
                  <a:lnTo>
                    <a:pt x="663092" y="906576"/>
                  </a:lnTo>
                  <a:lnTo>
                    <a:pt x="662317" y="906259"/>
                  </a:lnTo>
                  <a:lnTo>
                    <a:pt x="662228" y="906424"/>
                  </a:lnTo>
                  <a:lnTo>
                    <a:pt x="661784" y="907084"/>
                  </a:lnTo>
                  <a:lnTo>
                    <a:pt x="661555" y="907872"/>
                  </a:lnTo>
                  <a:lnTo>
                    <a:pt x="661250" y="908621"/>
                  </a:lnTo>
                  <a:lnTo>
                    <a:pt x="661822" y="908799"/>
                  </a:lnTo>
                  <a:lnTo>
                    <a:pt x="662774" y="909269"/>
                  </a:lnTo>
                  <a:lnTo>
                    <a:pt x="662901" y="909104"/>
                  </a:lnTo>
                  <a:lnTo>
                    <a:pt x="663371" y="908507"/>
                  </a:lnTo>
                  <a:lnTo>
                    <a:pt x="663549" y="907681"/>
                  </a:lnTo>
                  <a:lnTo>
                    <a:pt x="663917" y="906741"/>
                  </a:lnTo>
                  <a:close/>
                </a:path>
                <a:path w="955675" h="990600">
                  <a:moveTo>
                    <a:pt x="686993" y="259384"/>
                  </a:moveTo>
                  <a:lnTo>
                    <a:pt x="686460" y="258483"/>
                  </a:lnTo>
                  <a:lnTo>
                    <a:pt x="686193" y="258064"/>
                  </a:lnTo>
                  <a:lnTo>
                    <a:pt x="684339" y="259626"/>
                  </a:lnTo>
                  <a:lnTo>
                    <a:pt x="683437" y="260400"/>
                  </a:lnTo>
                  <a:lnTo>
                    <a:pt x="683691" y="260743"/>
                  </a:lnTo>
                  <a:lnTo>
                    <a:pt x="684250" y="261429"/>
                  </a:lnTo>
                  <a:lnTo>
                    <a:pt x="685165" y="260756"/>
                  </a:lnTo>
                  <a:lnTo>
                    <a:pt x="686079" y="260057"/>
                  </a:lnTo>
                  <a:lnTo>
                    <a:pt x="686993" y="259384"/>
                  </a:lnTo>
                  <a:close/>
                </a:path>
                <a:path w="955675" h="990600">
                  <a:moveTo>
                    <a:pt x="704215" y="212039"/>
                  </a:moveTo>
                  <a:lnTo>
                    <a:pt x="703935" y="211874"/>
                  </a:lnTo>
                  <a:lnTo>
                    <a:pt x="703364" y="211569"/>
                  </a:lnTo>
                  <a:lnTo>
                    <a:pt x="702906" y="212293"/>
                  </a:lnTo>
                  <a:lnTo>
                    <a:pt x="701954" y="213741"/>
                  </a:lnTo>
                  <a:lnTo>
                    <a:pt x="703122" y="214452"/>
                  </a:lnTo>
                  <a:lnTo>
                    <a:pt x="703491" y="213664"/>
                  </a:lnTo>
                  <a:lnTo>
                    <a:pt x="704215" y="212039"/>
                  </a:lnTo>
                  <a:close/>
                </a:path>
                <a:path w="955675" h="990600">
                  <a:moveTo>
                    <a:pt x="744956" y="683171"/>
                  </a:moveTo>
                  <a:lnTo>
                    <a:pt x="744931" y="682561"/>
                  </a:lnTo>
                  <a:lnTo>
                    <a:pt x="744918" y="681939"/>
                  </a:lnTo>
                  <a:lnTo>
                    <a:pt x="743877" y="682028"/>
                  </a:lnTo>
                  <a:lnTo>
                    <a:pt x="742835" y="682066"/>
                  </a:lnTo>
                  <a:lnTo>
                    <a:pt x="741781" y="682244"/>
                  </a:lnTo>
                  <a:lnTo>
                    <a:pt x="741781" y="683666"/>
                  </a:lnTo>
                  <a:lnTo>
                    <a:pt x="742886" y="683793"/>
                  </a:lnTo>
                  <a:lnTo>
                    <a:pt x="743915" y="683780"/>
                  </a:lnTo>
                  <a:lnTo>
                    <a:pt x="744956" y="683793"/>
                  </a:lnTo>
                  <a:lnTo>
                    <a:pt x="744956" y="683171"/>
                  </a:lnTo>
                  <a:close/>
                </a:path>
                <a:path w="955675" h="990600">
                  <a:moveTo>
                    <a:pt x="751433" y="352399"/>
                  </a:moveTo>
                  <a:lnTo>
                    <a:pt x="751230" y="352158"/>
                  </a:lnTo>
                  <a:lnTo>
                    <a:pt x="750836" y="351663"/>
                  </a:lnTo>
                  <a:lnTo>
                    <a:pt x="749947" y="352653"/>
                  </a:lnTo>
                  <a:lnTo>
                    <a:pt x="749058" y="353669"/>
                  </a:lnTo>
                  <a:lnTo>
                    <a:pt x="748169" y="354672"/>
                  </a:lnTo>
                  <a:lnTo>
                    <a:pt x="748436" y="354888"/>
                  </a:lnTo>
                  <a:lnTo>
                    <a:pt x="748690" y="355130"/>
                  </a:lnTo>
                  <a:lnTo>
                    <a:pt x="748957" y="355333"/>
                  </a:lnTo>
                  <a:lnTo>
                    <a:pt x="749795" y="354355"/>
                  </a:lnTo>
                  <a:lnTo>
                    <a:pt x="751433" y="352399"/>
                  </a:lnTo>
                  <a:close/>
                </a:path>
                <a:path w="955675" h="990600">
                  <a:moveTo>
                    <a:pt x="757682" y="308013"/>
                  </a:moveTo>
                  <a:lnTo>
                    <a:pt x="755751" y="305816"/>
                  </a:lnTo>
                  <a:lnTo>
                    <a:pt x="754710" y="305054"/>
                  </a:lnTo>
                  <a:lnTo>
                    <a:pt x="752703" y="307111"/>
                  </a:lnTo>
                  <a:lnTo>
                    <a:pt x="754367" y="307403"/>
                  </a:lnTo>
                  <a:lnTo>
                    <a:pt x="755484" y="307619"/>
                  </a:lnTo>
                  <a:lnTo>
                    <a:pt x="757682" y="308013"/>
                  </a:lnTo>
                  <a:close/>
                </a:path>
                <a:path w="955675" h="990600">
                  <a:moveTo>
                    <a:pt x="773036" y="543839"/>
                  </a:moveTo>
                  <a:lnTo>
                    <a:pt x="772731" y="543623"/>
                  </a:lnTo>
                  <a:lnTo>
                    <a:pt x="772439" y="543420"/>
                  </a:lnTo>
                  <a:lnTo>
                    <a:pt x="772134" y="543217"/>
                  </a:lnTo>
                  <a:lnTo>
                    <a:pt x="770750" y="545147"/>
                  </a:lnTo>
                  <a:lnTo>
                    <a:pt x="770051" y="546125"/>
                  </a:lnTo>
                  <a:lnTo>
                    <a:pt x="770712" y="546608"/>
                  </a:lnTo>
                  <a:lnTo>
                    <a:pt x="771042" y="546823"/>
                  </a:lnTo>
                  <a:lnTo>
                    <a:pt x="771702" y="545807"/>
                  </a:lnTo>
                  <a:lnTo>
                    <a:pt x="773036" y="543839"/>
                  </a:lnTo>
                  <a:close/>
                </a:path>
                <a:path w="955675" h="990600">
                  <a:moveTo>
                    <a:pt x="782916" y="547649"/>
                  </a:moveTo>
                  <a:lnTo>
                    <a:pt x="782815" y="547077"/>
                  </a:lnTo>
                  <a:lnTo>
                    <a:pt x="782777" y="546798"/>
                  </a:lnTo>
                  <a:lnTo>
                    <a:pt x="781888" y="546709"/>
                  </a:lnTo>
                  <a:lnTo>
                    <a:pt x="780910" y="546354"/>
                  </a:lnTo>
                  <a:lnTo>
                    <a:pt x="780999" y="547306"/>
                  </a:lnTo>
                  <a:lnTo>
                    <a:pt x="780923" y="547992"/>
                  </a:lnTo>
                  <a:lnTo>
                    <a:pt x="781329" y="548817"/>
                  </a:lnTo>
                  <a:lnTo>
                    <a:pt x="782040" y="548817"/>
                  </a:lnTo>
                  <a:lnTo>
                    <a:pt x="782510" y="548957"/>
                  </a:lnTo>
                  <a:lnTo>
                    <a:pt x="782637" y="548322"/>
                  </a:lnTo>
                  <a:lnTo>
                    <a:pt x="782916" y="547649"/>
                  </a:lnTo>
                  <a:close/>
                </a:path>
                <a:path w="955675" h="990600">
                  <a:moveTo>
                    <a:pt x="806323" y="437464"/>
                  </a:moveTo>
                  <a:lnTo>
                    <a:pt x="806259" y="437121"/>
                  </a:lnTo>
                  <a:lnTo>
                    <a:pt x="806157" y="436397"/>
                  </a:lnTo>
                  <a:lnTo>
                    <a:pt x="804646" y="436562"/>
                  </a:lnTo>
                  <a:lnTo>
                    <a:pt x="803122" y="436714"/>
                  </a:lnTo>
                  <a:lnTo>
                    <a:pt x="801598" y="436892"/>
                  </a:lnTo>
                  <a:lnTo>
                    <a:pt x="801674" y="437388"/>
                  </a:lnTo>
                  <a:lnTo>
                    <a:pt x="801725" y="437908"/>
                  </a:lnTo>
                  <a:lnTo>
                    <a:pt x="801789" y="438391"/>
                  </a:lnTo>
                  <a:lnTo>
                    <a:pt x="803287" y="438086"/>
                  </a:lnTo>
                  <a:lnTo>
                    <a:pt x="804824" y="437781"/>
                  </a:lnTo>
                  <a:lnTo>
                    <a:pt x="806323" y="437464"/>
                  </a:lnTo>
                  <a:close/>
                </a:path>
                <a:path w="955675" h="990600">
                  <a:moveTo>
                    <a:pt x="832713" y="489331"/>
                  </a:moveTo>
                  <a:lnTo>
                    <a:pt x="832510" y="488823"/>
                  </a:lnTo>
                  <a:lnTo>
                    <a:pt x="832345" y="488403"/>
                  </a:lnTo>
                  <a:lnTo>
                    <a:pt x="831456" y="488251"/>
                  </a:lnTo>
                  <a:lnTo>
                    <a:pt x="830224" y="487680"/>
                  </a:lnTo>
                  <a:lnTo>
                    <a:pt x="830427" y="489026"/>
                  </a:lnTo>
                  <a:lnTo>
                    <a:pt x="830376" y="489762"/>
                  </a:lnTo>
                  <a:lnTo>
                    <a:pt x="830897" y="490588"/>
                  </a:lnTo>
                  <a:lnTo>
                    <a:pt x="831646" y="490575"/>
                  </a:lnTo>
                  <a:lnTo>
                    <a:pt x="832142" y="490728"/>
                  </a:lnTo>
                  <a:lnTo>
                    <a:pt x="832294" y="490093"/>
                  </a:lnTo>
                  <a:lnTo>
                    <a:pt x="832713" y="489331"/>
                  </a:lnTo>
                  <a:close/>
                </a:path>
                <a:path w="955675" h="990600">
                  <a:moveTo>
                    <a:pt x="855751" y="359232"/>
                  </a:moveTo>
                  <a:lnTo>
                    <a:pt x="855497" y="359156"/>
                  </a:lnTo>
                  <a:lnTo>
                    <a:pt x="855256" y="359079"/>
                  </a:lnTo>
                  <a:lnTo>
                    <a:pt x="855002" y="359016"/>
                  </a:lnTo>
                  <a:lnTo>
                    <a:pt x="854659" y="359498"/>
                  </a:lnTo>
                  <a:lnTo>
                    <a:pt x="854062" y="359994"/>
                  </a:lnTo>
                  <a:lnTo>
                    <a:pt x="854036" y="360502"/>
                  </a:lnTo>
                  <a:lnTo>
                    <a:pt x="854024" y="361137"/>
                  </a:lnTo>
                  <a:lnTo>
                    <a:pt x="854468" y="361797"/>
                  </a:lnTo>
                  <a:lnTo>
                    <a:pt x="854722" y="362432"/>
                  </a:lnTo>
                  <a:lnTo>
                    <a:pt x="854976" y="362381"/>
                  </a:lnTo>
                  <a:lnTo>
                    <a:pt x="855243" y="362331"/>
                  </a:lnTo>
                  <a:lnTo>
                    <a:pt x="855510" y="362292"/>
                  </a:lnTo>
                  <a:lnTo>
                    <a:pt x="855586" y="361276"/>
                  </a:lnTo>
                  <a:lnTo>
                    <a:pt x="855662" y="360260"/>
                  </a:lnTo>
                  <a:lnTo>
                    <a:pt x="855751" y="359232"/>
                  </a:lnTo>
                  <a:close/>
                </a:path>
                <a:path w="955675" h="990600">
                  <a:moveTo>
                    <a:pt x="855878" y="520407"/>
                  </a:moveTo>
                  <a:lnTo>
                    <a:pt x="852449" y="520725"/>
                  </a:lnTo>
                  <a:lnTo>
                    <a:pt x="852119" y="522097"/>
                  </a:lnTo>
                  <a:lnTo>
                    <a:pt x="852271" y="525145"/>
                  </a:lnTo>
                  <a:lnTo>
                    <a:pt x="853732" y="523227"/>
                  </a:lnTo>
                  <a:lnTo>
                    <a:pt x="854519" y="522211"/>
                  </a:lnTo>
                  <a:lnTo>
                    <a:pt x="855878" y="520407"/>
                  </a:lnTo>
                  <a:close/>
                </a:path>
                <a:path w="955675" h="990600">
                  <a:moveTo>
                    <a:pt x="858164" y="809904"/>
                  </a:moveTo>
                  <a:lnTo>
                    <a:pt x="855243" y="808342"/>
                  </a:lnTo>
                  <a:lnTo>
                    <a:pt x="855052" y="808736"/>
                  </a:lnTo>
                  <a:lnTo>
                    <a:pt x="854849" y="809142"/>
                  </a:lnTo>
                  <a:lnTo>
                    <a:pt x="854633" y="809536"/>
                  </a:lnTo>
                  <a:lnTo>
                    <a:pt x="856640" y="810514"/>
                  </a:lnTo>
                  <a:lnTo>
                    <a:pt x="857618" y="810996"/>
                  </a:lnTo>
                  <a:lnTo>
                    <a:pt x="857808" y="810628"/>
                  </a:lnTo>
                  <a:lnTo>
                    <a:pt x="857973" y="810272"/>
                  </a:lnTo>
                  <a:lnTo>
                    <a:pt x="858164" y="809904"/>
                  </a:lnTo>
                  <a:close/>
                </a:path>
                <a:path w="955675" h="990600">
                  <a:moveTo>
                    <a:pt x="867117" y="786422"/>
                  </a:moveTo>
                  <a:lnTo>
                    <a:pt x="866482" y="786104"/>
                  </a:lnTo>
                  <a:lnTo>
                    <a:pt x="865822" y="785914"/>
                  </a:lnTo>
                  <a:lnTo>
                    <a:pt x="865238" y="785952"/>
                  </a:lnTo>
                  <a:lnTo>
                    <a:pt x="865047" y="785977"/>
                  </a:lnTo>
                  <a:lnTo>
                    <a:pt x="864908" y="786765"/>
                  </a:lnTo>
                  <a:lnTo>
                    <a:pt x="864641" y="787577"/>
                  </a:lnTo>
                  <a:lnTo>
                    <a:pt x="865543" y="787615"/>
                  </a:lnTo>
                  <a:lnTo>
                    <a:pt x="866190" y="787755"/>
                  </a:lnTo>
                  <a:lnTo>
                    <a:pt x="866749" y="787603"/>
                  </a:lnTo>
                  <a:lnTo>
                    <a:pt x="866952" y="787539"/>
                  </a:lnTo>
                  <a:lnTo>
                    <a:pt x="867117" y="786422"/>
                  </a:lnTo>
                  <a:close/>
                </a:path>
                <a:path w="955675" h="990600">
                  <a:moveTo>
                    <a:pt x="869353" y="399618"/>
                  </a:moveTo>
                  <a:lnTo>
                    <a:pt x="868578" y="399148"/>
                  </a:lnTo>
                  <a:lnTo>
                    <a:pt x="867803" y="398691"/>
                  </a:lnTo>
                  <a:lnTo>
                    <a:pt x="867029" y="398208"/>
                  </a:lnTo>
                  <a:lnTo>
                    <a:pt x="866863" y="398526"/>
                  </a:lnTo>
                  <a:lnTo>
                    <a:pt x="866521" y="399122"/>
                  </a:lnTo>
                  <a:lnTo>
                    <a:pt x="867295" y="399618"/>
                  </a:lnTo>
                  <a:lnTo>
                    <a:pt x="868083" y="400050"/>
                  </a:lnTo>
                  <a:lnTo>
                    <a:pt x="868857" y="400481"/>
                  </a:lnTo>
                  <a:lnTo>
                    <a:pt x="869353" y="399618"/>
                  </a:lnTo>
                  <a:close/>
                </a:path>
                <a:path w="955675" h="990600">
                  <a:moveTo>
                    <a:pt x="876566" y="755624"/>
                  </a:moveTo>
                  <a:lnTo>
                    <a:pt x="876058" y="753262"/>
                  </a:lnTo>
                  <a:lnTo>
                    <a:pt x="874941" y="752678"/>
                  </a:lnTo>
                  <a:lnTo>
                    <a:pt x="872490" y="753960"/>
                  </a:lnTo>
                  <a:lnTo>
                    <a:pt x="874356" y="754710"/>
                  </a:lnTo>
                  <a:lnTo>
                    <a:pt x="876566" y="755624"/>
                  </a:lnTo>
                  <a:close/>
                </a:path>
                <a:path w="955675" h="990600">
                  <a:moveTo>
                    <a:pt x="904189" y="743331"/>
                  </a:moveTo>
                  <a:lnTo>
                    <a:pt x="899096" y="744283"/>
                  </a:lnTo>
                  <a:lnTo>
                    <a:pt x="900823" y="745871"/>
                  </a:lnTo>
                  <a:lnTo>
                    <a:pt x="902322" y="746379"/>
                  </a:lnTo>
                  <a:lnTo>
                    <a:pt x="904189" y="743331"/>
                  </a:lnTo>
                  <a:close/>
                </a:path>
                <a:path w="955675" h="990600">
                  <a:moveTo>
                    <a:pt x="945007" y="651865"/>
                  </a:moveTo>
                  <a:lnTo>
                    <a:pt x="944435" y="651319"/>
                  </a:lnTo>
                  <a:lnTo>
                    <a:pt x="943864" y="650760"/>
                  </a:lnTo>
                  <a:lnTo>
                    <a:pt x="943254" y="650265"/>
                  </a:lnTo>
                  <a:lnTo>
                    <a:pt x="942530" y="650849"/>
                  </a:lnTo>
                  <a:lnTo>
                    <a:pt x="942987" y="651560"/>
                  </a:lnTo>
                  <a:lnTo>
                    <a:pt x="943495" y="652157"/>
                  </a:lnTo>
                  <a:lnTo>
                    <a:pt x="943952" y="652754"/>
                  </a:lnTo>
                  <a:lnTo>
                    <a:pt x="944321" y="652462"/>
                  </a:lnTo>
                  <a:lnTo>
                    <a:pt x="945007" y="651865"/>
                  </a:lnTo>
                  <a:close/>
                </a:path>
                <a:path w="955675" h="990600">
                  <a:moveTo>
                    <a:pt x="945819" y="510476"/>
                  </a:moveTo>
                  <a:lnTo>
                    <a:pt x="945705" y="510120"/>
                  </a:lnTo>
                  <a:lnTo>
                    <a:pt x="945464" y="509422"/>
                  </a:lnTo>
                  <a:lnTo>
                    <a:pt x="944181" y="509816"/>
                  </a:lnTo>
                  <a:lnTo>
                    <a:pt x="942898" y="510209"/>
                  </a:lnTo>
                  <a:lnTo>
                    <a:pt x="941616" y="510603"/>
                  </a:lnTo>
                  <a:lnTo>
                    <a:pt x="941730" y="510959"/>
                  </a:lnTo>
                  <a:lnTo>
                    <a:pt x="941971" y="511657"/>
                  </a:lnTo>
                  <a:lnTo>
                    <a:pt x="943267" y="511251"/>
                  </a:lnTo>
                  <a:lnTo>
                    <a:pt x="944549" y="510882"/>
                  </a:lnTo>
                  <a:lnTo>
                    <a:pt x="945819" y="510476"/>
                  </a:lnTo>
                  <a:close/>
                </a:path>
                <a:path w="955675" h="990600">
                  <a:moveTo>
                    <a:pt x="950836" y="324091"/>
                  </a:moveTo>
                  <a:lnTo>
                    <a:pt x="950620" y="323583"/>
                  </a:lnTo>
                  <a:lnTo>
                    <a:pt x="950366" y="323011"/>
                  </a:lnTo>
                  <a:lnTo>
                    <a:pt x="949629" y="322630"/>
                  </a:lnTo>
                  <a:lnTo>
                    <a:pt x="949083" y="322186"/>
                  </a:lnTo>
                  <a:lnTo>
                    <a:pt x="948855" y="322643"/>
                  </a:lnTo>
                  <a:lnTo>
                    <a:pt x="948639" y="323088"/>
                  </a:lnTo>
                  <a:lnTo>
                    <a:pt x="948397" y="323532"/>
                  </a:lnTo>
                  <a:lnTo>
                    <a:pt x="948550" y="324116"/>
                  </a:lnTo>
                  <a:lnTo>
                    <a:pt x="948550" y="324827"/>
                  </a:lnTo>
                  <a:lnTo>
                    <a:pt x="948893" y="325247"/>
                  </a:lnTo>
                  <a:lnTo>
                    <a:pt x="949121" y="325539"/>
                  </a:lnTo>
                  <a:lnTo>
                    <a:pt x="950239" y="325602"/>
                  </a:lnTo>
                  <a:lnTo>
                    <a:pt x="950582" y="324878"/>
                  </a:lnTo>
                  <a:lnTo>
                    <a:pt x="950836" y="324091"/>
                  </a:lnTo>
                  <a:close/>
                </a:path>
                <a:path w="955675" h="990600">
                  <a:moveTo>
                    <a:pt x="955357" y="442556"/>
                  </a:moveTo>
                  <a:lnTo>
                    <a:pt x="952639" y="443166"/>
                  </a:lnTo>
                  <a:lnTo>
                    <a:pt x="952246" y="444258"/>
                  </a:lnTo>
                  <a:lnTo>
                    <a:pt x="954011" y="446557"/>
                  </a:lnTo>
                  <a:lnTo>
                    <a:pt x="954989" y="443649"/>
                  </a:lnTo>
                  <a:lnTo>
                    <a:pt x="955357" y="4425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79">
              <a:extLst>
                <a:ext uri="{FF2B5EF4-FFF2-40B4-BE49-F238E27FC236}">
                  <a16:creationId xmlns:a16="http://schemas.microsoft.com/office/drawing/2014/main" id="{A6780407-15B3-E9F5-CC59-E97C57E0F0E4}"/>
                </a:ext>
              </a:extLst>
            </p:cNvPr>
            <p:cNvSpPr/>
            <p:nvPr/>
          </p:nvSpPr>
          <p:spPr>
            <a:xfrm>
              <a:off x="2286989" y="3750886"/>
              <a:ext cx="1088688" cy="649583"/>
            </a:xfrm>
            <a:custGeom>
              <a:avLst/>
              <a:gdLst/>
              <a:ahLst/>
              <a:cxnLst/>
              <a:rect l="l" t="t" r="r" b="b"/>
              <a:pathLst>
                <a:path w="1399539" h="949959">
                  <a:moveTo>
                    <a:pt x="8204" y="575144"/>
                  </a:moveTo>
                  <a:lnTo>
                    <a:pt x="3784" y="572376"/>
                  </a:lnTo>
                  <a:lnTo>
                    <a:pt x="1257" y="572655"/>
                  </a:lnTo>
                  <a:lnTo>
                    <a:pt x="0" y="577024"/>
                  </a:lnTo>
                  <a:lnTo>
                    <a:pt x="533" y="578637"/>
                  </a:lnTo>
                  <a:lnTo>
                    <a:pt x="1193" y="579678"/>
                  </a:lnTo>
                  <a:lnTo>
                    <a:pt x="1460" y="580047"/>
                  </a:lnTo>
                  <a:lnTo>
                    <a:pt x="3556" y="579628"/>
                  </a:lnTo>
                  <a:lnTo>
                    <a:pt x="4419" y="579018"/>
                  </a:lnTo>
                  <a:lnTo>
                    <a:pt x="5740" y="578104"/>
                  </a:lnTo>
                  <a:lnTo>
                    <a:pt x="6731" y="576707"/>
                  </a:lnTo>
                  <a:lnTo>
                    <a:pt x="8204" y="575144"/>
                  </a:lnTo>
                  <a:close/>
                </a:path>
                <a:path w="1399539" h="949959">
                  <a:moveTo>
                    <a:pt x="303364" y="70192"/>
                  </a:moveTo>
                  <a:lnTo>
                    <a:pt x="303072" y="62865"/>
                  </a:lnTo>
                  <a:lnTo>
                    <a:pt x="300609" y="60667"/>
                  </a:lnTo>
                  <a:lnTo>
                    <a:pt x="294195" y="59702"/>
                  </a:lnTo>
                  <a:lnTo>
                    <a:pt x="297141" y="65735"/>
                  </a:lnTo>
                  <a:lnTo>
                    <a:pt x="293420" y="67081"/>
                  </a:lnTo>
                  <a:lnTo>
                    <a:pt x="294995" y="71805"/>
                  </a:lnTo>
                  <a:lnTo>
                    <a:pt x="302387" y="70815"/>
                  </a:lnTo>
                  <a:lnTo>
                    <a:pt x="303364" y="70192"/>
                  </a:lnTo>
                  <a:close/>
                </a:path>
                <a:path w="1399539" h="949959">
                  <a:moveTo>
                    <a:pt x="421779" y="416509"/>
                  </a:moveTo>
                  <a:lnTo>
                    <a:pt x="421093" y="416217"/>
                  </a:lnTo>
                  <a:lnTo>
                    <a:pt x="420420" y="416115"/>
                  </a:lnTo>
                  <a:lnTo>
                    <a:pt x="419531" y="415937"/>
                  </a:lnTo>
                  <a:lnTo>
                    <a:pt x="419531" y="416699"/>
                  </a:lnTo>
                  <a:lnTo>
                    <a:pt x="419404" y="417499"/>
                  </a:lnTo>
                  <a:lnTo>
                    <a:pt x="419557" y="417576"/>
                  </a:lnTo>
                  <a:lnTo>
                    <a:pt x="420141" y="417804"/>
                  </a:lnTo>
                  <a:lnTo>
                    <a:pt x="420827" y="417880"/>
                  </a:lnTo>
                  <a:lnTo>
                    <a:pt x="421436" y="417766"/>
                  </a:lnTo>
                  <a:lnTo>
                    <a:pt x="421601" y="417728"/>
                  </a:lnTo>
                  <a:lnTo>
                    <a:pt x="421779" y="416509"/>
                  </a:lnTo>
                  <a:close/>
                </a:path>
                <a:path w="1399539" h="949959">
                  <a:moveTo>
                    <a:pt x="442163" y="566610"/>
                  </a:moveTo>
                  <a:lnTo>
                    <a:pt x="440296" y="564159"/>
                  </a:lnTo>
                  <a:lnTo>
                    <a:pt x="438531" y="564896"/>
                  </a:lnTo>
                  <a:lnTo>
                    <a:pt x="437019" y="566813"/>
                  </a:lnTo>
                  <a:lnTo>
                    <a:pt x="436168" y="566610"/>
                  </a:lnTo>
                  <a:lnTo>
                    <a:pt x="435800" y="566610"/>
                  </a:lnTo>
                  <a:lnTo>
                    <a:pt x="434555" y="563562"/>
                  </a:lnTo>
                  <a:lnTo>
                    <a:pt x="432638" y="568286"/>
                  </a:lnTo>
                  <a:lnTo>
                    <a:pt x="435368" y="571779"/>
                  </a:lnTo>
                  <a:lnTo>
                    <a:pt x="436829" y="576275"/>
                  </a:lnTo>
                  <a:lnTo>
                    <a:pt x="438492" y="573735"/>
                  </a:lnTo>
                  <a:lnTo>
                    <a:pt x="439826" y="572084"/>
                  </a:lnTo>
                  <a:lnTo>
                    <a:pt x="441350" y="568858"/>
                  </a:lnTo>
                  <a:lnTo>
                    <a:pt x="442163" y="566610"/>
                  </a:lnTo>
                  <a:close/>
                </a:path>
                <a:path w="1399539" h="949959">
                  <a:moveTo>
                    <a:pt x="442963" y="441972"/>
                  </a:moveTo>
                  <a:lnTo>
                    <a:pt x="442518" y="441794"/>
                  </a:lnTo>
                  <a:lnTo>
                    <a:pt x="442074" y="441490"/>
                  </a:lnTo>
                  <a:lnTo>
                    <a:pt x="441007" y="441515"/>
                  </a:lnTo>
                  <a:lnTo>
                    <a:pt x="440436" y="441769"/>
                  </a:lnTo>
                  <a:lnTo>
                    <a:pt x="439813" y="441934"/>
                  </a:lnTo>
                  <a:lnTo>
                    <a:pt x="439877" y="442302"/>
                  </a:lnTo>
                  <a:lnTo>
                    <a:pt x="439953" y="442671"/>
                  </a:lnTo>
                  <a:lnTo>
                    <a:pt x="440004" y="443052"/>
                  </a:lnTo>
                  <a:lnTo>
                    <a:pt x="442963" y="442798"/>
                  </a:lnTo>
                  <a:lnTo>
                    <a:pt x="442963" y="441972"/>
                  </a:lnTo>
                  <a:close/>
                </a:path>
                <a:path w="1399539" h="949959">
                  <a:moveTo>
                    <a:pt x="447382" y="369252"/>
                  </a:moveTo>
                  <a:lnTo>
                    <a:pt x="447370" y="368642"/>
                  </a:lnTo>
                  <a:lnTo>
                    <a:pt x="447370" y="368401"/>
                  </a:lnTo>
                  <a:lnTo>
                    <a:pt x="446620" y="368185"/>
                  </a:lnTo>
                  <a:lnTo>
                    <a:pt x="445833" y="367741"/>
                  </a:lnTo>
                  <a:lnTo>
                    <a:pt x="445681" y="368693"/>
                  </a:lnTo>
                  <a:lnTo>
                    <a:pt x="445427" y="369354"/>
                  </a:lnTo>
                  <a:lnTo>
                    <a:pt x="445604" y="370179"/>
                  </a:lnTo>
                  <a:lnTo>
                    <a:pt x="446405" y="370293"/>
                  </a:lnTo>
                  <a:lnTo>
                    <a:pt x="446862" y="370471"/>
                  </a:lnTo>
                  <a:lnTo>
                    <a:pt x="447052" y="369862"/>
                  </a:lnTo>
                  <a:lnTo>
                    <a:pt x="447382" y="369252"/>
                  </a:lnTo>
                  <a:close/>
                </a:path>
                <a:path w="1399539" h="949959">
                  <a:moveTo>
                    <a:pt x="461137" y="354901"/>
                  </a:moveTo>
                  <a:lnTo>
                    <a:pt x="460324" y="354609"/>
                  </a:lnTo>
                  <a:lnTo>
                    <a:pt x="459524" y="354330"/>
                  </a:lnTo>
                  <a:lnTo>
                    <a:pt x="458698" y="354037"/>
                  </a:lnTo>
                  <a:lnTo>
                    <a:pt x="458609" y="354482"/>
                  </a:lnTo>
                  <a:lnTo>
                    <a:pt x="458508" y="354926"/>
                  </a:lnTo>
                  <a:lnTo>
                    <a:pt x="458393" y="355371"/>
                  </a:lnTo>
                  <a:lnTo>
                    <a:pt x="459232" y="355485"/>
                  </a:lnTo>
                  <a:lnTo>
                    <a:pt x="460959" y="355676"/>
                  </a:lnTo>
                  <a:lnTo>
                    <a:pt x="461010" y="355422"/>
                  </a:lnTo>
                  <a:lnTo>
                    <a:pt x="461073" y="355168"/>
                  </a:lnTo>
                  <a:lnTo>
                    <a:pt x="461137" y="354901"/>
                  </a:lnTo>
                  <a:close/>
                </a:path>
                <a:path w="1399539" h="949959">
                  <a:moveTo>
                    <a:pt x="469823" y="457517"/>
                  </a:moveTo>
                  <a:lnTo>
                    <a:pt x="467398" y="455841"/>
                  </a:lnTo>
                  <a:lnTo>
                    <a:pt x="466915" y="456603"/>
                  </a:lnTo>
                  <a:lnTo>
                    <a:pt x="466699" y="456984"/>
                  </a:lnTo>
                  <a:lnTo>
                    <a:pt x="469366" y="458317"/>
                  </a:lnTo>
                  <a:lnTo>
                    <a:pt x="469684" y="457784"/>
                  </a:lnTo>
                  <a:lnTo>
                    <a:pt x="469823" y="457517"/>
                  </a:lnTo>
                  <a:close/>
                </a:path>
                <a:path w="1399539" h="949959">
                  <a:moveTo>
                    <a:pt x="478104" y="790625"/>
                  </a:moveTo>
                  <a:lnTo>
                    <a:pt x="477050" y="785761"/>
                  </a:lnTo>
                  <a:lnTo>
                    <a:pt x="477177" y="782662"/>
                  </a:lnTo>
                  <a:lnTo>
                    <a:pt x="473138" y="780808"/>
                  </a:lnTo>
                  <a:lnTo>
                    <a:pt x="474306" y="793191"/>
                  </a:lnTo>
                  <a:lnTo>
                    <a:pt x="477697" y="792302"/>
                  </a:lnTo>
                  <a:lnTo>
                    <a:pt x="478104" y="790625"/>
                  </a:lnTo>
                  <a:close/>
                </a:path>
                <a:path w="1399539" h="949959">
                  <a:moveTo>
                    <a:pt x="495846" y="667550"/>
                  </a:moveTo>
                  <a:lnTo>
                    <a:pt x="495668" y="667308"/>
                  </a:lnTo>
                  <a:lnTo>
                    <a:pt x="495300" y="666826"/>
                  </a:lnTo>
                  <a:lnTo>
                    <a:pt x="494576" y="666584"/>
                  </a:lnTo>
                  <a:lnTo>
                    <a:pt x="493839" y="666127"/>
                  </a:lnTo>
                  <a:lnTo>
                    <a:pt x="493509" y="666902"/>
                  </a:lnTo>
                  <a:lnTo>
                    <a:pt x="493102" y="667791"/>
                  </a:lnTo>
                  <a:lnTo>
                    <a:pt x="493852" y="668096"/>
                  </a:lnTo>
                  <a:lnTo>
                    <a:pt x="494576" y="668413"/>
                  </a:lnTo>
                  <a:lnTo>
                    <a:pt x="495338" y="668718"/>
                  </a:lnTo>
                  <a:lnTo>
                    <a:pt x="495465" y="668235"/>
                  </a:lnTo>
                  <a:lnTo>
                    <a:pt x="495846" y="667550"/>
                  </a:lnTo>
                  <a:close/>
                </a:path>
                <a:path w="1399539" h="949959">
                  <a:moveTo>
                    <a:pt x="504736" y="339242"/>
                  </a:moveTo>
                  <a:lnTo>
                    <a:pt x="502831" y="339001"/>
                  </a:lnTo>
                  <a:lnTo>
                    <a:pt x="502780" y="339636"/>
                  </a:lnTo>
                  <a:lnTo>
                    <a:pt x="502589" y="340334"/>
                  </a:lnTo>
                  <a:lnTo>
                    <a:pt x="502754" y="340893"/>
                  </a:lnTo>
                  <a:lnTo>
                    <a:pt x="502831" y="341122"/>
                  </a:lnTo>
                  <a:lnTo>
                    <a:pt x="504012" y="341363"/>
                  </a:lnTo>
                  <a:lnTo>
                    <a:pt x="504126" y="341236"/>
                  </a:lnTo>
                  <a:lnTo>
                    <a:pt x="504431" y="340741"/>
                  </a:lnTo>
                  <a:lnTo>
                    <a:pt x="504532" y="340055"/>
                  </a:lnTo>
                  <a:lnTo>
                    <a:pt x="504736" y="339242"/>
                  </a:lnTo>
                  <a:close/>
                </a:path>
                <a:path w="1399539" h="949959">
                  <a:moveTo>
                    <a:pt x="523735" y="645833"/>
                  </a:moveTo>
                  <a:lnTo>
                    <a:pt x="523481" y="645477"/>
                  </a:lnTo>
                  <a:lnTo>
                    <a:pt x="523201" y="645134"/>
                  </a:lnTo>
                  <a:lnTo>
                    <a:pt x="522960" y="644766"/>
                  </a:lnTo>
                  <a:lnTo>
                    <a:pt x="520839" y="646480"/>
                  </a:lnTo>
                  <a:lnTo>
                    <a:pt x="521055" y="646734"/>
                  </a:lnTo>
                  <a:lnTo>
                    <a:pt x="521246" y="646976"/>
                  </a:lnTo>
                  <a:lnTo>
                    <a:pt x="521449" y="647255"/>
                  </a:lnTo>
                  <a:lnTo>
                    <a:pt x="522973" y="646303"/>
                  </a:lnTo>
                  <a:lnTo>
                    <a:pt x="523735" y="645833"/>
                  </a:lnTo>
                  <a:close/>
                </a:path>
                <a:path w="1399539" h="949959">
                  <a:moveTo>
                    <a:pt x="528675" y="252349"/>
                  </a:moveTo>
                  <a:lnTo>
                    <a:pt x="526034" y="248196"/>
                  </a:lnTo>
                  <a:lnTo>
                    <a:pt x="522922" y="250964"/>
                  </a:lnTo>
                  <a:lnTo>
                    <a:pt x="519569" y="251256"/>
                  </a:lnTo>
                  <a:lnTo>
                    <a:pt x="524344" y="256717"/>
                  </a:lnTo>
                  <a:lnTo>
                    <a:pt x="524598" y="256730"/>
                  </a:lnTo>
                  <a:lnTo>
                    <a:pt x="528675" y="252349"/>
                  </a:lnTo>
                  <a:close/>
                </a:path>
                <a:path w="1399539" h="949959">
                  <a:moveTo>
                    <a:pt x="541147" y="156654"/>
                  </a:moveTo>
                  <a:lnTo>
                    <a:pt x="541083" y="156413"/>
                  </a:lnTo>
                  <a:lnTo>
                    <a:pt x="537083" y="153657"/>
                  </a:lnTo>
                  <a:lnTo>
                    <a:pt x="531380" y="162369"/>
                  </a:lnTo>
                  <a:lnTo>
                    <a:pt x="539242" y="164096"/>
                  </a:lnTo>
                  <a:lnTo>
                    <a:pt x="541147" y="156654"/>
                  </a:lnTo>
                  <a:close/>
                </a:path>
                <a:path w="1399539" h="949959">
                  <a:moveTo>
                    <a:pt x="568820" y="217678"/>
                  </a:moveTo>
                  <a:lnTo>
                    <a:pt x="568363" y="217716"/>
                  </a:lnTo>
                  <a:lnTo>
                    <a:pt x="567702" y="217563"/>
                  </a:lnTo>
                  <a:lnTo>
                    <a:pt x="567131" y="218300"/>
                  </a:lnTo>
                  <a:lnTo>
                    <a:pt x="567004" y="218986"/>
                  </a:lnTo>
                  <a:lnTo>
                    <a:pt x="566686" y="219798"/>
                  </a:lnTo>
                  <a:lnTo>
                    <a:pt x="567537" y="219862"/>
                  </a:lnTo>
                  <a:lnTo>
                    <a:pt x="568477" y="220014"/>
                  </a:lnTo>
                  <a:lnTo>
                    <a:pt x="568502" y="219887"/>
                  </a:lnTo>
                  <a:lnTo>
                    <a:pt x="568731" y="219189"/>
                  </a:lnTo>
                  <a:lnTo>
                    <a:pt x="568731" y="218427"/>
                  </a:lnTo>
                  <a:lnTo>
                    <a:pt x="568820" y="217678"/>
                  </a:lnTo>
                  <a:close/>
                </a:path>
                <a:path w="1399539" h="949959">
                  <a:moveTo>
                    <a:pt x="573747" y="219075"/>
                  </a:moveTo>
                  <a:lnTo>
                    <a:pt x="572884" y="218960"/>
                  </a:lnTo>
                  <a:lnTo>
                    <a:pt x="572109" y="218782"/>
                  </a:lnTo>
                  <a:lnTo>
                    <a:pt x="572122" y="219671"/>
                  </a:lnTo>
                  <a:lnTo>
                    <a:pt x="572033" y="220345"/>
                  </a:lnTo>
                  <a:lnTo>
                    <a:pt x="572211" y="220954"/>
                  </a:lnTo>
                  <a:lnTo>
                    <a:pt x="572287" y="221195"/>
                  </a:lnTo>
                  <a:lnTo>
                    <a:pt x="572973" y="221272"/>
                  </a:lnTo>
                  <a:lnTo>
                    <a:pt x="573379" y="221399"/>
                  </a:lnTo>
                  <a:lnTo>
                    <a:pt x="573544" y="220662"/>
                  </a:lnTo>
                  <a:lnTo>
                    <a:pt x="573709" y="219900"/>
                  </a:lnTo>
                  <a:lnTo>
                    <a:pt x="573747" y="219138"/>
                  </a:lnTo>
                  <a:close/>
                </a:path>
                <a:path w="1399539" h="949959">
                  <a:moveTo>
                    <a:pt x="578713" y="236778"/>
                  </a:moveTo>
                  <a:lnTo>
                    <a:pt x="578408" y="236270"/>
                  </a:lnTo>
                  <a:lnTo>
                    <a:pt x="578256" y="236016"/>
                  </a:lnTo>
                  <a:lnTo>
                    <a:pt x="577507" y="236461"/>
                  </a:lnTo>
                  <a:lnTo>
                    <a:pt x="576783" y="236918"/>
                  </a:lnTo>
                  <a:lnTo>
                    <a:pt x="576059" y="237363"/>
                  </a:lnTo>
                  <a:lnTo>
                    <a:pt x="576364" y="237871"/>
                  </a:lnTo>
                  <a:lnTo>
                    <a:pt x="576516" y="238137"/>
                  </a:lnTo>
                  <a:lnTo>
                    <a:pt x="578713" y="236778"/>
                  </a:lnTo>
                  <a:close/>
                </a:path>
                <a:path w="1399539" h="949959">
                  <a:moveTo>
                    <a:pt x="627202" y="684072"/>
                  </a:moveTo>
                  <a:lnTo>
                    <a:pt x="626770" y="683907"/>
                  </a:lnTo>
                  <a:lnTo>
                    <a:pt x="626097" y="683526"/>
                  </a:lnTo>
                  <a:lnTo>
                    <a:pt x="625970" y="683653"/>
                  </a:lnTo>
                  <a:lnTo>
                    <a:pt x="625589" y="684072"/>
                  </a:lnTo>
                  <a:lnTo>
                    <a:pt x="625259" y="684669"/>
                  </a:lnTo>
                  <a:lnTo>
                    <a:pt x="625221" y="685215"/>
                  </a:lnTo>
                  <a:lnTo>
                    <a:pt x="625208" y="685444"/>
                  </a:lnTo>
                  <a:lnTo>
                    <a:pt x="626008" y="685698"/>
                  </a:lnTo>
                  <a:lnTo>
                    <a:pt x="626478" y="685990"/>
                  </a:lnTo>
                  <a:lnTo>
                    <a:pt x="626846" y="684987"/>
                  </a:lnTo>
                  <a:lnTo>
                    <a:pt x="627024" y="684530"/>
                  </a:lnTo>
                  <a:lnTo>
                    <a:pt x="627202" y="684072"/>
                  </a:lnTo>
                  <a:close/>
                </a:path>
                <a:path w="1399539" h="949959">
                  <a:moveTo>
                    <a:pt x="637794" y="593877"/>
                  </a:moveTo>
                  <a:lnTo>
                    <a:pt x="636892" y="593928"/>
                  </a:lnTo>
                  <a:lnTo>
                    <a:pt x="635965" y="593979"/>
                  </a:lnTo>
                  <a:lnTo>
                    <a:pt x="635050" y="594106"/>
                  </a:lnTo>
                  <a:lnTo>
                    <a:pt x="634961" y="594956"/>
                  </a:lnTo>
                  <a:lnTo>
                    <a:pt x="635914" y="595134"/>
                  </a:lnTo>
                  <a:lnTo>
                    <a:pt x="636841" y="595249"/>
                  </a:lnTo>
                  <a:lnTo>
                    <a:pt x="637755" y="595337"/>
                  </a:lnTo>
                  <a:lnTo>
                    <a:pt x="637768" y="594855"/>
                  </a:lnTo>
                  <a:lnTo>
                    <a:pt x="637781" y="594360"/>
                  </a:lnTo>
                  <a:lnTo>
                    <a:pt x="637794" y="593877"/>
                  </a:lnTo>
                  <a:close/>
                </a:path>
                <a:path w="1399539" h="949959">
                  <a:moveTo>
                    <a:pt x="652399" y="569760"/>
                  </a:moveTo>
                  <a:lnTo>
                    <a:pt x="652030" y="569061"/>
                  </a:lnTo>
                  <a:lnTo>
                    <a:pt x="651865" y="568706"/>
                  </a:lnTo>
                  <a:lnTo>
                    <a:pt x="651078" y="569188"/>
                  </a:lnTo>
                  <a:lnTo>
                    <a:pt x="650290" y="569671"/>
                  </a:lnTo>
                  <a:lnTo>
                    <a:pt x="649516" y="570153"/>
                  </a:lnTo>
                  <a:lnTo>
                    <a:pt x="649719" y="570445"/>
                  </a:lnTo>
                  <a:lnTo>
                    <a:pt x="650062" y="570979"/>
                  </a:lnTo>
                  <a:lnTo>
                    <a:pt x="650925" y="570611"/>
                  </a:lnTo>
                  <a:lnTo>
                    <a:pt x="651662" y="570179"/>
                  </a:lnTo>
                  <a:lnTo>
                    <a:pt x="652399" y="569760"/>
                  </a:lnTo>
                  <a:close/>
                </a:path>
                <a:path w="1399539" h="949959">
                  <a:moveTo>
                    <a:pt x="654672" y="889317"/>
                  </a:moveTo>
                  <a:lnTo>
                    <a:pt x="654634" y="888580"/>
                  </a:lnTo>
                  <a:lnTo>
                    <a:pt x="654608" y="888415"/>
                  </a:lnTo>
                  <a:lnTo>
                    <a:pt x="653694" y="888301"/>
                  </a:lnTo>
                  <a:lnTo>
                    <a:pt x="652919" y="888098"/>
                  </a:lnTo>
                  <a:lnTo>
                    <a:pt x="652932" y="888961"/>
                  </a:lnTo>
                  <a:lnTo>
                    <a:pt x="652805" y="889723"/>
                  </a:lnTo>
                  <a:lnTo>
                    <a:pt x="653008" y="890333"/>
                  </a:lnTo>
                  <a:lnTo>
                    <a:pt x="653097" y="890600"/>
                  </a:lnTo>
                  <a:lnTo>
                    <a:pt x="653859" y="890676"/>
                  </a:lnTo>
                  <a:lnTo>
                    <a:pt x="654304" y="890828"/>
                  </a:lnTo>
                  <a:lnTo>
                    <a:pt x="654443" y="890079"/>
                  </a:lnTo>
                  <a:lnTo>
                    <a:pt x="654672" y="889317"/>
                  </a:lnTo>
                  <a:close/>
                </a:path>
                <a:path w="1399539" h="949959">
                  <a:moveTo>
                    <a:pt x="655929" y="825487"/>
                  </a:moveTo>
                  <a:lnTo>
                    <a:pt x="655485" y="825411"/>
                  </a:lnTo>
                  <a:lnTo>
                    <a:pt x="654799" y="825131"/>
                  </a:lnTo>
                  <a:lnTo>
                    <a:pt x="654596" y="825309"/>
                  </a:lnTo>
                  <a:lnTo>
                    <a:pt x="654177" y="825728"/>
                  </a:lnTo>
                  <a:lnTo>
                    <a:pt x="653973" y="826401"/>
                  </a:lnTo>
                  <a:lnTo>
                    <a:pt x="653491" y="827316"/>
                  </a:lnTo>
                  <a:lnTo>
                    <a:pt x="654405" y="827341"/>
                  </a:lnTo>
                  <a:lnTo>
                    <a:pt x="655078" y="827519"/>
                  </a:lnTo>
                  <a:lnTo>
                    <a:pt x="655574" y="826808"/>
                  </a:lnTo>
                  <a:lnTo>
                    <a:pt x="655701" y="826122"/>
                  </a:lnTo>
                  <a:lnTo>
                    <a:pt x="655929" y="825487"/>
                  </a:lnTo>
                  <a:close/>
                </a:path>
                <a:path w="1399539" h="949959">
                  <a:moveTo>
                    <a:pt x="679246" y="349567"/>
                  </a:moveTo>
                  <a:lnTo>
                    <a:pt x="679221" y="349211"/>
                  </a:lnTo>
                  <a:lnTo>
                    <a:pt x="679208" y="348869"/>
                  </a:lnTo>
                  <a:lnTo>
                    <a:pt x="679183" y="348513"/>
                  </a:lnTo>
                  <a:lnTo>
                    <a:pt x="678078" y="348500"/>
                  </a:lnTo>
                  <a:lnTo>
                    <a:pt x="676986" y="348462"/>
                  </a:lnTo>
                  <a:lnTo>
                    <a:pt x="675868" y="348462"/>
                  </a:lnTo>
                  <a:lnTo>
                    <a:pt x="675881" y="348907"/>
                  </a:lnTo>
                  <a:lnTo>
                    <a:pt x="675868" y="349351"/>
                  </a:lnTo>
                  <a:lnTo>
                    <a:pt x="675868" y="349770"/>
                  </a:lnTo>
                  <a:lnTo>
                    <a:pt x="676998" y="349707"/>
                  </a:lnTo>
                  <a:lnTo>
                    <a:pt x="678116" y="349643"/>
                  </a:lnTo>
                  <a:lnTo>
                    <a:pt x="679246" y="349567"/>
                  </a:lnTo>
                  <a:close/>
                </a:path>
                <a:path w="1399539" h="949959">
                  <a:moveTo>
                    <a:pt x="684707" y="405257"/>
                  </a:moveTo>
                  <a:lnTo>
                    <a:pt x="684568" y="404799"/>
                  </a:lnTo>
                  <a:lnTo>
                    <a:pt x="684593" y="404190"/>
                  </a:lnTo>
                  <a:lnTo>
                    <a:pt x="684301" y="403910"/>
                  </a:lnTo>
                  <a:lnTo>
                    <a:pt x="684009" y="403656"/>
                  </a:lnTo>
                  <a:lnTo>
                    <a:pt x="683399" y="403758"/>
                  </a:lnTo>
                  <a:lnTo>
                    <a:pt x="682739" y="403656"/>
                  </a:lnTo>
                  <a:lnTo>
                    <a:pt x="682866" y="404342"/>
                  </a:lnTo>
                  <a:lnTo>
                    <a:pt x="682790" y="405117"/>
                  </a:lnTo>
                  <a:lnTo>
                    <a:pt x="683018" y="405218"/>
                  </a:lnTo>
                  <a:lnTo>
                    <a:pt x="683501" y="405422"/>
                  </a:lnTo>
                  <a:lnTo>
                    <a:pt x="684123" y="405269"/>
                  </a:lnTo>
                  <a:lnTo>
                    <a:pt x="684707" y="405257"/>
                  </a:lnTo>
                  <a:close/>
                </a:path>
                <a:path w="1399539" h="949959">
                  <a:moveTo>
                    <a:pt x="689635" y="70929"/>
                  </a:moveTo>
                  <a:lnTo>
                    <a:pt x="689470" y="69735"/>
                  </a:lnTo>
                  <a:lnTo>
                    <a:pt x="688860" y="69126"/>
                  </a:lnTo>
                  <a:lnTo>
                    <a:pt x="687755" y="67335"/>
                  </a:lnTo>
                  <a:lnTo>
                    <a:pt x="687628" y="69748"/>
                  </a:lnTo>
                  <a:lnTo>
                    <a:pt x="687565" y="70802"/>
                  </a:lnTo>
                  <a:lnTo>
                    <a:pt x="687514" y="71856"/>
                  </a:lnTo>
                  <a:lnTo>
                    <a:pt x="687920" y="71958"/>
                  </a:lnTo>
                  <a:lnTo>
                    <a:pt x="688771" y="72174"/>
                  </a:lnTo>
                  <a:lnTo>
                    <a:pt x="689051" y="71577"/>
                  </a:lnTo>
                  <a:lnTo>
                    <a:pt x="689635" y="70929"/>
                  </a:lnTo>
                  <a:close/>
                </a:path>
                <a:path w="1399539" h="949959">
                  <a:moveTo>
                    <a:pt x="690194" y="95796"/>
                  </a:moveTo>
                  <a:lnTo>
                    <a:pt x="689597" y="95072"/>
                  </a:lnTo>
                  <a:lnTo>
                    <a:pt x="689013" y="94335"/>
                  </a:lnTo>
                  <a:lnTo>
                    <a:pt x="688403" y="93611"/>
                  </a:lnTo>
                  <a:lnTo>
                    <a:pt x="688047" y="93941"/>
                  </a:lnTo>
                  <a:lnTo>
                    <a:pt x="687374" y="94564"/>
                  </a:lnTo>
                  <a:lnTo>
                    <a:pt x="688086" y="95199"/>
                  </a:lnTo>
                  <a:lnTo>
                    <a:pt x="688822" y="95821"/>
                  </a:lnTo>
                  <a:lnTo>
                    <a:pt x="689584" y="96431"/>
                  </a:lnTo>
                  <a:lnTo>
                    <a:pt x="690003" y="96012"/>
                  </a:lnTo>
                  <a:lnTo>
                    <a:pt x="690194" y="95796"/>
                  </a:lnTo>
                  <a:close/>
                </a:path>
                <a:path w="1399539" h="949959">
                  <a:moveTo>
                    <a:pt x="694194" y="470903"/>
                  </a:moveTo>
                  <a:lnTo>
                    <a:pt x="693940" y="470509"/>
                  </a:lnTo>
                  <a:lnTo>
                    <a:pt x="693674" y="470128"/>
                  </a:lnTo>
                  <a:lnTo>
                    <a:pt x="693420" y="469734"/>
                  </a:lnTo>
                  <a:lnTo>
                    <a:pt x="692023" y="470979"/>
                  </a:lnTo>
                  <a:lnTo>
                    <a:pt x="691337" y="471601"/>
                  </a:lnTo>
                  <a:lnTo>
                    <a:pt x="691705" y="472084"/>
                  </a:lnTo>
                  <a:lnTo>
                    <a:pt x="691883" y="472325"/>
                  </a:lnTo>
                  <a:lnTo>
                    <a:pt x="692645" y="471843"/>
                  </a:lnTo>
                  <a:lnTo>
                    <a:pt x="693420" y="471385"/>
                  </a:lnTo>
                  <a:lnTo>
                    <a:pt x="694194" y="470903"/>
                  </a:lnTo>
                  <a:close/>
                </a:path>
                <a:path w="1399539" h="949959">
                  <a:moveTo>
                    <a:pt x="694664" y="384708"/>
                  </a:moveTo>
                  <a:lnTo>
                    <a:pt x="694029" y="384416"/>
                  </a:lnTo>
                  <a:lnTo>
                    <a:pt x="693394" y="384302"/>
                  </a:lnTo>
                  <a:lnTo>
                    <a:pt x="692785" y="384136"/>
                  </a:lnTo>
                  <a:lnTo>
                    <a:pt x="692759" y="384619"/>
                  </a:lnTo>
                  <a:lnTo>
                    <a:pt x="692746" y="385089"/>
                  </a:lnTo>
                  <a:lnTo>
                    <a:pt x="692708" y="385686"/>
                  </a:lnTo>
                  <a:lnTo>
                    <a:pt x="693318" y="385775"/>
                  </a:lnTo>
                  <a:lnTo>
                    <a:pt x="693889" y="386041"/>
                  </a:lnTo>
                  <a:lnTo>
                    <a:pt x="694258" y="385864"/>
                  </a:lnTo>
                  <a:lnTo>
                    <a:pt x="694499" y="385762"/>
                  </a:lnTo>
                  <a:lnTo>
                    <a:pt x="694664" y="384708"/>
                  </a:lnTo>
                  <a:close/>
                </a:path>
                <a:path w="1399539" h="949959">
                  <a:moveTo>
                    <a:pt x="699160" y="724395"/>
                  </a:moveTo>
                  <a:lnTo>
                    <a:pt x="699135" y="723442"/>
                  </a:lnTo>
                  <a:lnTo>
                    <a:pt x="699122" y="722477"/>
                  </a:lnTo>
                  <a:lnTo>
                    <a:pt x="699084" y="721525"/>
                  </a:lnTo>
                  <a:lnTo>
                    <a:pt x="698220" y="721614"/>
                  </a:lnTo>
                  <a:lnTo>
                    <a:pt x="697776" y="721614"/>
                  </a:lnTo>
                  <a:lnTo>
                    <a:pt x="697941" y="722591"/>
                  </a:lnTo>
                  <a:lnTo>
                    <a:pt x="698106" y="723557"/>
                  </a:lnTo>
                  <a:lnTo>
                    <a:pt x="698284" y="724509"/>
                  </a:lnTo>
                  <a:lnTo>
                    <a:pt x="698588" y="724471"/>
                  </a:lnTo>
                  <a:lnTo>
                    <a:pt x="698855" y="724433"/>
                  </a:lnTo>
                  <a:lnTo>
                    <a:pt x="699160" y="724395"/>
                  </a:lnTo>
                  <a:close/>
                </a:path>
                <a:path w="1399539" h="949959">
                  <a:moveTo>
                    <a:pt x="699871" y="291884"/>
                  </a:moveTo>
                  <a:lnTo>
                    <a:pt x="699706" y="291515"/>
                  </a:lnTo>
                  <a:lnTo>
                    <a:pt x="699541" y="291185"/>
                  </a:lnTo>
                  <a:lnTo>
                    <a:pt x="698842" y="291147"/>
                  </a:lnTo>
                  <a:lnTo>
                    <a:pt x="698385" y="290957"/>
                  </a:lnTo>
                  <a:lnTo>
                    <a:pt x="698195" y="291579"/>
                  </a:lnTo>
                  <a:lnTo>
                    <a:pt x="698004" y="292201"/>
                  </a:lnTo>
                  <a:lnTo>
                    <a:pt x="697712" y="293154"/>
                  </a:lnTo>
                  <a:lnTo>
                    <a:pt x="698601" y="293077"/>
                  </a:lnTo>
                  <a:lnTo>
                    <a:pt x="699223" y="293204"/>
                  </a:lnTo>
                  <a:lnTo>
                    <a:pt x="699439" y="292950"/>
                  </a:lnTo>
                  <a:lnTo>
                    <a:pt x="699744" y="292620"/>
                  </a:lnTo>
                  <a:lnTo>
                    <a:pt x="699871" y="291884"/>
                  </a:lnTo>
                  <a:close/>
                </a:path>
                <a:path w="1399539" h="949959">
                  <a:moveTo>
                    <a:pt x="702221" y="543941"/>
                  </a:moveTo>
                  <a:lnTo>
                    <a:pt x="701852" y="543217"/>
                  </a:lnTo>
                  <a:lnTo>
                    <a:pt x="701243" y="543013"/>
                  </a:lnTo>
                  <a:lnTo>
                    <a:pt x="700468" y="542480"/>
                  </a:lnTo>
                  <a:lnTo>
                    <a:pt x="700392" y="543902"/>
                  </a:lnTo>
                  <a:lnTo>
                    <a:pt x="700176" y="544563"/>
                  </a:lnTo>
                  <a:lnTo>
                    <a:pt x="700392" y="544766"/>
                  </a:lnTo>
                  <a:lnTo>
                    <a:pt x="700671" y="545020"/>
                  </a:lnTo>
                  <a:lnTo>
                    <a:pt x="701421" y="545084"/>
                  </a:lnTo>
                  <a:lnTo>
                    <a:pt x="702030" y="544715"/>
                  </a:lnTo>
                  <a:lnTo>
                    <a:pt x="702221" y="543941"/>
                  </a:lnTo>
                  <a:close/>
                </a:path>
                <a:path w="1399539" h="949959">
                  <a:moveTo>
                    <a:pt x="720902" y="267754"/>
                  </a:moveTo>
                  <a:lnTo>
                    <a:pt x="720788" y="267462"/>
                  </a:lnTo>
                  <a:lnTo>
                    <a:pt x="720598" y="266852"/>
                  </a:lnTo>
                  <a:lnTo>
                    <a:pt x="719112" y="267385"/>
                  </a:lnTo>
                  <a:lnTo>
                    <a:pt x="718375" y="267665"/>
                  </a:lnTo>
                  <a:lnTo>
                    <a:pt x="718464" y="267957"/>
                  </a:lnTo>
                  <a:lnTo>
                    <a:pt x="718578" y="268224"/>
                  </a:lnTo>
                  <a:lnTo>
                    <a:pt x="718693" y="268516"/>
                  </a:lnTo>
                  <a:lnTo>
                    <a:pt x="719404" y="268262"/>
                  </a:lnTo>
                  <a:lnTo>
                    <a:pt x="720178" y="267995"/>
                  </a:lnTo>
                  <a:lnTo>
                    <a:pt x="720902" y="267754"/>
                  </a:lnTo>
                  <a:close/>
                </a:path>
                <a:path w="1399539" h="949959">
                  <a:moveTo>
                    <a:pt x="756196" y="357174"/>
                  </a:moveTo>
                  <a:lnTo>
                    <a:pt x="755472" y="356577"/>
                  </a:lnTo>
                  <a:lnTo>
                    <a:pt x="754075" y="355384"/>
                  </a:lnTo>
                  <a:lnTo>
                    <a:pt x="753872" y="355600"/>
                  </a:lnTo>
                  <a:lnTo>
                    <a:pt x="753656" y="355790"/>
                  </a:lnTo>
                  <a:lnTo>
                    <a:pt x="753452" y="356006"/>
                  </a:lnTo>
                  <a:lnTo>
                    <a:pt x="755230" y="358241"/>
                  </a:lnTo>
                  <a:lnTo>
                    <a:pt x="755548" y="357898"/>
                  </a:lnTo>
                  <a:lnTo>
                    <a:pt x="755878" y="357517"/>
                  </a:lnTo>
                  <a:lnTo>
                    <a:pt x="756196" y="357174"/>
                  </a:lnTo>
                  <a:close/>
                </a:path>
                <a:path w="1399539" h="949959">
                  <a:moveTo>
                    <a:pt x="762444" y="813333"/>
                  </a:moveTo>
                  <a:lnTo>
                    <a:pt x="761542" y="813460"/>
                  </a:lnTo>
                  <a:lnTo>
                    <a:pt x="760844" y="813422"/>
                  </a:lnTo>
                  <a:lnTo>
                    <a:pt x="760082" y="813879"/>
                  </a:lnTo>
                  <a:lnTo>
                    <a:pt x="760222" y="814641"/>
                  </a:lnTo>
                  <a:lnTo>
                    <a:pt x="760171" y="815149"/>
                  </a:lnTo>
                  <a:lnTo>
                    <a:pt x="760818" y="815162"/>
                  </a:lnTo>
                  <a:lnTo>
                    <a:pt x="761492" y="815301"/>
                  </a:lnTo>
                  <a:lnTo>
                    <a:pt x="762076" y="815124"/>
                  </a:lnTo>
                  <a:lnTo>
                    <a:pt x="762292" y="815047"/>
                  </a:lnTo>
                  <a:lnTo>
                    <a:pt x="762279" y="814235"/>
                  </a:lnTo>
                  <a:lnTo>
                    <a:pt x="762444" y="813333"/>
                  </a:lnTo>
                  <a:close/>
                </a:path>
                <a:path w="1399539" h="949959">
                  <a:moveTo>
                    <a:pt x="776287" y="387477"/>
                  </a:moveTo>
                  <a:lnTo>
                    <a:pt x="776020" y="386689"/>
                  </a:lnTo>
                  <a:lnTo>
                    <a:pt x="775893" y="386295"/>
                  </a:lnTo>
                  <a:lnTo>
                    <a:pt x="774014" y="386930"/>
                  </a:lnTo>
                  <a:lnTo>
                    <a:pt x="773074" y="387248"/>
                  </a:lnTo>
                  <a:lnTo>
                    <a:pt x="773315" y="387997"/>
                  </a:lnTo>
                  <a:lnTo>
                    <a:pt x="773442" y="388366"/>
                  </a:lnTo>
                  <a:lnTo>
                    <a:pt x="774382" y="388073"/>
                  </a:lnTo>
                  <a:lnTo>
                    <a:pt x="775335" y="387769"/>
                  </a:lnTo>
                  <a:lnTo>
                    <a:pt x="776287" y="387477"/>
                  </a:lnTo>
                  <a:close/>
                </a:path>
                <a:path w="1399539" h="949959">
                  <a:moveTo>
                    <a:pt x="776820" y="65125"/>
                  </a:moveTo>
                  <a:lnTo>
                    <a:pt x="776693" y="64770"/>
                  </a:lnTo>
                  <a:lnTo>
                    <a:pt x="776592" y="64477"/>
                  </a:lnTo>
                  <a:lnTo>
                    <a:pt x="775589" y="64147"/>
                  </a:lnTo>
                  <a:lnTo>
                    <a:pt x="775487" y="64274"/>
                  </a:lnTo>
                  <a:lnTo>
                    <a:pt x="775093" y="64706"/>
                  </a:lnTo>
                  <a:lnTo>
                    <a:pt x="774928" y="65316"/>
                  </a:lnTo>
                  <a:lnTo>
                    <a:pt x="774687" y="65862"/>
                  </a:lnTo>
                  <a:lnTo>
                    <a:pt x="775169" y="65989"/>
                  </a:lnTo>
                  <a:lnTo>
                    <a:pt x="776274" y="66306"/>
                  </a:lnTo>
                  <a:lnTo>
                    <a:pt x="776478" y="65684"/>
                  </a:lnTo>
                  <a:lnTo>
                    <a:pt x="776820" y="65125"/>
                  </a:lnTo>
                  <a:close/>
                </a:path>
                <a:path w="1399539" h="949959">
                  <a:moveTo>
                    <a:pt x="788631" y="114846"/>
                  </a:moveTo>
                  <a:lnTo>
                    <a:pt x="788479" y="114096"/>
                  </a:lnTo>
                  <a:lnTo>
                    <a:pt x="788504" y="113626"/>
                  </a:lnTo>
                  <a:lnTo>
                    <a:pt x="788047" y="113601"/>
                  </a:lnTo>
                  <a:lnTo>
                    <a:pt x="787603" y="113601"/>
                  </a:lnTo>
                  <a:lnTo>
                    <a:pt x="787006" y="113588"/>
                  </a:lnTo>
                  <a:lnTo>
                    <a:pt x="786917" y="114211"/>
                  </a:lnTo>
                  <a:lnTo>
                    <a:pt x="786866" y="114681"/>
                  </a:lnTo>
                  <a:lnTo>
                    <a:pt x="786803" y="115150"/>
                  </a:lnTo>
                  <a:lnTo>
                    <a:pt x="787336" y="115112"/>
                  </a:lnTo>
                  <a:lnTo>
                    <a:pt x="787971" y="115239"/>
                  </a:lnTo>
                  <a:lnTo>
                    <a:pt x="788390" y="114985"/>
                  </a:lnTo>
                  <a:lnTo>
                    <a:pt x="788631" y="114846"/>
                  </a:lnTo>
                  <a:close/>
                </a:path>
                <a:path w="1399539" h="949959">
                  <a:moveTo>
                    <a:pt x="805078" y="169697"/>
                  </a:moveTo>
                  <a:lnTo>
                    <a:pt x="804379" y="169494"/>
                  </a:lnTo>
                  <a:lnTo>
                    <a:pt x="803808" y="169125"/>
                  </a:lnTo>
                  <a:lnTo>
                    <a:pt x="803109" y="169456"/>
                  </a:lnTo>
                  <a:lnTo>
                    <a:pt x="802970" y="170116"/>
                  </a:lnTo>
                  <a:lnTo>
                    <a:pt x="802754" y="170548"/>
                  </a:lnTo>
                  <a:lnTo>
                    <a:pt x="803198" y="170751"/>
                  </a:lnTo>
                  <a:lnTo>
                    <a:pt x="803706" y="171196"/>
                  </a:lnTo>
                  <a:lnTo>
                    <a:pt x="804062" y="171069"/>
                  </a:lnTo>
                  <a:lnTo>
                    <a:pt x="804418" y="170954"/>
                  </a:lnTo>
                  <a:lnTo>
                    <a:pt x="804633" y="170332"/>
                  </a:lnTo>
                  <a:lnTo>
                    <a:pt x="805078" y="169697"/>
                  </a:lnTo>
                  <a:close/>
                </a:path>
                <a:path w="1399539" h="949959">
                  <a:moveTo>
                    <a:pt x="828497" y="148158"/>
                  </a:moveTo>
                  <a:lnTo>
                    <a:pt x="827862" y="147967"/>
                  </a:lnTo>
                  <a:lnTo>
                    <a:pt x="825817" y="147332"/>
                  </a:lnTo>
                  <a:lnTo>
                    <a:pt x="825906" y="148209"/>
                  </a:lnTo>
                  <a:lnTo>
                    <a:pt x="825779" y="148932"/>
                  </a:lnTo>
                  <a:lnTo>
                    <a:pt x="826058" y="149161"/>
                  </a:lnTo>
                  <a:lnTo>
                    <a:pt x="826541" y="149580"/>
                  </a:lnTo>
                  <a:lnTo>
                    <a:pt x="827316" y="149821"/>
                  </a:lnTo>
                  <a:lnTo>
                    <a:pt x="827938" y="149758"/>
                  </a:lnTo>
                  <a:lnTo>
                    <a:pt x="828154" y="149745"/>
                  </a:lnTo>
                  <a:lnTo>
                    <a:pt x="828306" y="148729"/>
                  </a:lnTo>
                  <a:lnTo>
                    <a:pt x="828497" y="148158"/>
                  </a:lnTo>
                  <a:close/>
                </a:path>
                <a:path w="1399539" h="949959">
                  <a:moveTo>
                    <a:pt x="836612" y="470611"/>
                  </a:moveTo>
                  <a:lnTo>
                    <a:pt x="836129" y="469785"/>
                  </a:lnTo>
                  <a:lnTo>
                    <a:pt x="835545" y="469112"/>
                  </a:lnTo>
                  <a:lnTo>
                    <a:pt x="835025" y="468414"/>
                  </a:lnTo>
                  <a:lnTo>
                    <a:pt x="834631" y="468680"/>
                  </a:lnTo>
                  <a:lnTo>
                    <a:pt x="834224" y="468947"/>
                  </a:lnTo>
                  <a:lnTo>
                    <a:pt x="833831" y="469214"/>
                  </a:lnTo>
                  <a:lnTo>
                    <a:pt x="834415" y="469950"/>
                  </a:lnTo>
                  <a:lnTo>
                    <a:pt x="834974" y="470687"/>
                  </a:lnTo>
                  <a:lnTo>
                    <a:pt x="835533" y="471436"/>
                  </a:lnTo>
                  <a:lnTo>
                    <a:pt x="835901" y="471131"/>
                  </a:lnTo>
                  <a:lnTo>
                    <a:pt x="836612" y="470611"/>
                  </a:lnTo>
                  <a:close/>
                </a:path>
                <a:path w="1399539" h="949959">
                  <a:moveTo>
                    <a:pt x="876477" y="78714"/>
                  </a:moveTo>
                  <a:lnTo>
                    <a:pt x="874458" y="73850"/>
                  </a:lnTo>
                  <a:lnTo>
                    <a:pt x="870991" y="76606"/>
                  </a:lnTo>
                  <a:lnTo>
                    <a:pt x="867689" y="75984"/>
                  </a:lnTo>
                  <a:lnTo>
                    <a:pt x="866965" y="80543"/>
                  </a:lnTo>
                  <a:lnTo>
                    <a:pt x="866051" y="84277"/>
                  </a:lnTo>
                  <a:lnTo>
                    <a:pt x="870496" y="86537"/>
                  </a:lnTo>
                  <a:lnTo>
                    <a:pt x="873925" y="84404"/>
                  </a:lnTo>
                  <a:lnTo>
                    <a:pt x="873099" y="81572"/>
                  </a:lnTo>
                  <a:lnTo>
                    <a:pt x="872083" y="78714"/>
                  </a:lnTo>
                  <a:lnTo>
                    <a:pt x="876477" y="78714"/>
                  </a:lnTo>
                  <a:close/>
                </a:path>
                <a:path w="1399539" h="949959">
                  <a:moveTo>
                    <a:pt x="876592" y="472249"/>
                  </a:moveTo>
                  <a:lnTo>
                    <a:pt x="876465" y="472059"/>
                  </a:lnTo>
                  <a:lnTo>
                    <a:pt x="876338" y="471868"/>
                  </a:lnTo>
                  <a:lnTo>
                    <a:pt x="876211" y="471690"/>
                  </a:lnTo>
                  <a:lnTo>
                    <a:pt x="875449" y="472147"/>
                  </a:lnTo>
                  <a:lnTo>
                    <a:pt x="873937" y="473075"/>
                  </a:lnTo>
                  <a:lnTo>
                    <a:pt x="874420" y="473849"/>
                  </a:lnTo>
                  <a:lnTo>
                    <a:pt x="875157" y="473316"/>
                  </a:lnTo>
                  <a:lnTo>
                    <a:pt x="876592" y="472249"/>
                  </a:lnTo>
                  <a:close/>
                </a:path>
                <a:path w="1399539" h="949959">
                  <a:moveTo>
                    <a:pt x="879665" y="317"/>
                  </a:moveTo>
                  <a:lnTo>
                    <a:pt x="879106" y="241"/>
                  </a:lnTo>
                  <a:lnTo>
                    <a:pt x="878459" y="0"/>
                  </a:lnTo>
                  <a:lnTo>
                    <a:pt x="878205" y="190"/>
                  </a:lnTo>
                  <a:lnTo>
                    <a:pt x="877925" y="406"/>
                  </a:lnTo>
                  <a:lnTo>
                    <a:pt x="877785" y="1384"/>
                  </a:lnTo>
                  <a:lnTo>
                    <a:pt x="877925" y="1473"/>
                  </a:lnTo>
                  <a:lnTo>
                    <a:pt x="878433" y="1778"/>
                  </a:lnTo>
                  <a:lnTo>
                    <a:pt x="879068" y="1841"/>
                  </a:lnTo>
                  <a:lnTo>
                    <a:pt x="879665" y="1993"/>
                  </a:lnTo>
                  <a:lnTo>
                    <a:pt x="879665" y="1498"/>
                  </a:lnTo>
                  <a:lnTo>
                    <a:pt x="879665" y="1003"/>
                  </a:lnTo>
                  <a:lnTo>
                    <a:pt x="879665" y="317"/>
                  </a:lnTo>
                  <a:close/>
                </a:path>
                <a:path w="1399539" h="949959">
                  <a:moveTo>
                    <a:pt x="880884" y="710920"/>
                  </a:moveTo>
                  <a:lnTo>
                    <a:pt x="880452" y="709637"/>
                  </a:lnTo>
                  <a:lnTo>
                    <a:pt x="880402" y="709053"/>
                  </a:lnTo>
                  <a:lnTo>
                    <a:pt x="879640" y="708253"/>
                  </a:lnTo>
                  <a:lnTo>
                    <a:pt x="878979" y="707999"/>
                  </a:lnTo>
                  <a:lnTo>
                    <a:pt x="878446" y="707669"/>
                  </a:lnTo>
                  <a:lnTo>
                    <a:pt x="878192" y="707999"/>
                  </a:lnTo>
                  <a:lnTo>
                    <a:pt x="877912" y="708355"/>
                  </a:lnTo>
                  <a:lnTo>
                    <a:pt x="877671" y="708685"/>
                  </a:lnTo>
                  <a:lnTo>
                    <a:pt x="878522" y="709295"/>
                  </a:lnTo>
                  <a:lnTo>
                    <a:pt x="879398" y="709866"/>
                  </a:lnTo>
                  <a:lnTo>
                    <a:pt x="880884" y="710920"/>
                  </a:lnTo>
                  <a:close/>
                </a:path>
                <a:path w="1399539" h="949959">
                  <a:moveTo>
                    <a:pt x="881710" y="465937"/>
                  </a:moveTo>
                  <a:lnTo>
                    <a:pt x="880922" y="465937"/>
                  </a:lnTo>
                  <a:lnTo>
                    <a:pt x="880427" y="465848"/>
                  </a:lnTo>
                  <a:lnTo>
                    <a:pt x="879817" y="466039"/>
                  </a:lnTo>
                  <a:lnTo>
                    <a:pt x="879652" y="466801"/>
                  </a:lnTo>
                  <a:lnTo>
                    <a:pt x="880097" y="467245"/>
                  </a:lnTo>
                  <a:lnTo>
                    <a:pt x="880605" y="467372"/>
                  </a:lnTo>
                  <a:lnTo>
                    <a:pt x="881024" y="467575"/>
                  </a:lnTo>
                  <a:lnTo>
                    <a:pt x="881214" y="467131"/>
                  </a:lnTo>
                  <a:lnTo>
                    <a:pt x="881392" y="466686"/>
                  </a:lnTo>
                  <a:lnTo>
                    <a:pt x="881710" y="465937"/>
                  </a:lnTo>
                  <a:close/>
                </a:path>
                <a:path w="1399539" h="949959">
                  <a:moveTo>
                    <a:pt x="881837" y="411353"/>
                  </a:moveTo>
                  <a:lnTo>
                    <a:pt x="881684" y="410603"/>
                  </a:lnTo>
                  <a:lnTo>
                    <a:pt x="881722" y="410121"/>
                  </a:lnTo>
                  <a:lnTo>
                    <a:pt x="881049" y="410159"/>
                  </a:lnTo>
                  <a:lnTo>
                    <a:pt x="880338" y="410032"/>
                  </a:lnTo>
                  <a:lnTo>
                    <a:pt x="879297" y="410400"/>
                  </a:lnTo>
                  <a:lnTo>
                    <a:pt x="878979" y="410972"/>
                  </a:lnTo>
                  <a:lnTo>
                    <a:pt x="878611" y="411353"/>
                  </a:lnTo>
                  <a:lnTo>
                    <a:pt x="879729" y="411949"/>
                  </a:lnTo>
                  <a:lnTo>
                    <a:pt x="880364" y="411810"/>
                  </a:lnTo>
                  <a:lnTo>
                    <a:pt x="881062" y="411797"/>
                  </a:lnTo>
                  <a:lnTo>
                    <a:pt x="881595" y="411492"/>
                  </a:lnTo>
                  <a:lnTo>
                    <a:pt x="881837" y="411353"/>
                  </a:lnTo>
                  <a:close/>
                </a:path>
                <a:path w="1399539" h="949959">
                  <a:moveTo>
                    <a:pt x="894499" y="483603"/>
                  </a:moveTo>
                  <a:lnTo>
                    <a:pt x="891616" y="479767"/>
                  </a:lnTo>
                  <a:lnTo>
                    <a:pt x="891527" y="474510"/>
                  </a:lnTo>
                  <a:lnTo>
                    <a:pt x="887006" y="471119"/>
                  </a:lnTo>
                  <a:lnTo>
                    <a:pt x="887818" y="482841"/>
                  </a:lnTo>
                  <a:lnTo>
                    <a:pt x="889139" y="485140"/>
                  </a:lnTo>
                  <a:lnTo>
                    <a:pt x="894499" y="483603"/>
                  </a:lnTo>
                  <a:close/>
                </a:path>
                <a:path w="1399539" h="949959">
                  <a:moveTo>
                    <a:pt x="910450" y="202882"/>
                  </a:moveTo>
                  <a:lnTo>
                    <a:pt x="910183" y="196367"/>
                  </a:lnTo>
                  <a:lnTo>
                    <a:pt x="904989" y="199567"/>
                  </a:lnTo>
                  <a:lnTo>
                    <a:pt x="901979" y="203085"/>
                  </a:lnTo>
                  <a:lnTo>
                    <a:pt x="902335" y="209981"/>
                  </a:lnTo>
                  <a:lnTo>
                    <a:pt x="907249" y="206336"/>
                  </a:lnTo>
                  <a:lnTo>
                    <a:pt x="910450" y="202882"/>
                  </a:lnTo>
                  <a:close/>
                </a:path>
                <a:path w="1399539" h="949959">
                  <a:moveTo>
                    <a:pt x="917270" y="947572"/>
                  </a:moveTo>
                  <a:lnTo>
                    <a:pt x="916838" y="947547"/>
                  </a:lnTo>
                  <a:lnTo>
                    <a:pt x="916393" y="947534"/>
                  </a:lnTo>
                  <a:lnTo>
                    <a:pt x="915936" y="947534"/>
                  </a:lnTo>
                  <a:lnTo>
                    <a:pt x="915936" y="948270"/>
                  </a:lnTo>
                  <a:lnTo>
                    <a:pt x="915911" y="949007"/>
                  </a:lnTo>
                  <a:lnTo>
                    <a:pt x="915911" y="949744"/>
                  </a:lnTo>
                  <a:lnTo>
                    <a:pt x="916203" y="949744"/>
                  </a:lnTo>
                  <a:lnTo>
                    <a:pt x="916508" y="949794"/>
                  </a:lnTo>
                  <a:lnTo>
                    <a:pt x="916800" y="949820"/>
                  </a:lnTo>
                  <a:lnTo>
                    <a:pt x="916952" y="949058"/>
                  </a:lnTo>
                  <a:lnTo>
                    <a:pt x="917117" y="948309"/>
                  </a:lnTo>
                  <a:lnTo>
                    <a:pt x="917270" y="947572"/>
                  </a:lnTo>
                  <a:close/>
                </a:path>
                <a:path w="1399539" h="949959">
                  <a:moveTo>
                    <a:pt x="938644" y="485533"/>
                  </a:moveTo>
                  <a:lnTo>
                    <a:pt x="938390" y="485178"/>
                  </a:lnTo>
                  <a:lnTo>
                    <a:pt x="938047" y="484759"/>
                  </a:lnTo>
                  <a:lnTo>
                    <a:pt x="937285" y="484657"/>
                  </a:lnTo>
                  <a:lnTo>
                    <a:pt x="936231" y="484212"/>
                  </a:lnTo>
                  <a:lnTo>
                    <a:pt x="936307" y="485355"/>
                  </a:lnTo>
                  <a:lnTo>
                    <a:pt x="936129" y="486219"/>
                  </a:lnTo>
                  <a:lnTo>
                    <a:pt x="936879" y="486905"/>
                  </a:lnTo>
                  <a:lnTo>
                    <a:pt x="937704" y="486778"/>
                  </a:lnTo>
                  <a:lnTo>
                    <a:pt x="938364" y="486867"/>
                  </a:lnTo>
                  <a:lnTo>
                    <a:pt x="938390" y="486295"/>
                  </a:lnTo>
                  <a:lnTo>
                    <a:pt x="938644" y="485533"/>
                  </a:lnTo>
                  <a:close/>
                </a:path>
                <a:path w="1399539" h="949959">
                  <a:moveTo>
                    <a:pt x="953973" y="139331"/>
                  </a:moveTo>
                  <a:lnTo>
                    <a:pt x="953554" y="138887"/>
                  </a:lnTo>
                  <a:lnTo>
                    <a:pt x="953350" y="138671"/>
                  </a:lnTo>
                  <a:lnTo>
                    <a:pt x="952652" y="139230"/>
                  </a:lnTo>
                  <a:lnTo>
                    <a:pt x="951242" y="140347"/>
                  </a:lnTo>
                  <a:lnTo>
                    <a:pt x="951509" y="140716"/>
                  </a:lnTo>
                  <a:lnTo>
                    <a:pt x="951788" y="141084"/>
                  </a:lnTo>
                  <a:lnTo>
                    <a:pt x="952068" y="141452"/>
                  </a:lnTo>
                  <a:lnTo>
                    <a:pt x="952690" y="140754"/>
                  </a:lnTo>
                  <a:lnTo>
                    <a:pt x="953338" y="140030"/>
                  </a:lnTo>
                  <a:lnTo>
                    <a:pt x="953973" y="139331"/>
                  </a:lnTo>
                  <a:close/>
                </a:path>
                <a:path w="1399539" h="949959">
                  <a:moveTo>
                    <a:pt x="963930" y="226479"/>
                  </a:moveTo>
                  <a:lnTo>
                    <a:pt x="960996" y="225971"/>
                  </a:lnTo>
                  <a:lnTo>
                    <a:pt x="961542" y="227457"/>
                  </a:lnTo>
                  <a:lnTo>
                    <a:pt x="961923" y="228409"/>
                  </a:lnTo>
                  <a:lnTo>
                    <a:pt x="962291" y="229387"/>
                  </a:lnTo>
                  <a:lnTo>
                    <a:pt x="963396" y="227812"/>
                  </a:lnTo>
                  <a:lnTo>
                    <a:pt x="963930" y="226479"/>
                  </a:lnTo>
                  <a:close/>
                </a:path>
                <a:path w="1399539" h="949959">
                  <a:moveTo>
                    <a:pt x="969454" y="409295"/>
                  </a:moveTo>
                  <a:lnTo>
                    <a:pt x="968756" y="408838"/>
                  </a:lnTo>
                  <a:lnTo>
                    <a:pt x="967994" y="407987"/>
                  </a:lnTo>
                  <a:lnTo>
                    <a:pt x="967486" y="409054"/>
                  </a:lnTo>
                  <a:lnTo>
                    <a:pt x="966901" y="409689"/>
                  </a:lnTo>
                  <a:lnTo>
                    <a:pt x="967041" y="410146"/>
                  </a:lnTo>
                  <a:lnTo>
                    <a:pt x="967143" y="410629"/>
                  </a:lnTo>
                  <a:lnTo>
                    <a:pt x="967955" y="410921"/>
                  </a:lnTo>
                  <a:lnTo>
                    <a:pt x="968476" y="411276"/>
                  </a:lnTo>
                  <a:lnTo>
                    <a:pt x="968819" y="410768"/>
                  </a:lnTo>
                  <a:lnTo>
                    <a:pt x="969454" y="410260"/>
                  </a:lnTo>
                  <a:lnTo>
                    <a:pt x="969454" y="409295"/>
                  </a:lnTo>
                  <a:close/>
                </a:path>
                <a:path w="1399539" h="949959">
                  <a:moveTo>
                    <a:pt x="970038" y="275856"/>
                  </a:moveTo>
                  <a:lnTo>
                    <a:pt x="969937" y="275615"/>
                  </a:lnTo>
                  <a:lnTo>
                    <a:pt x="969835" y="275399"/>
                  </a:lnTo>
                  <a:lnTo>
                    <a:pt x="969746" y="275170"/>
                  </a:lnTo>
                  <a:lnTo>
                    <a:pt x="967955" y="275717"/>
                  </a:lnTo>
                  <a:lnTo>
                    <a:pt x="967066" y="275983"/>
                  </a:lnTo>
                  <a:lnTo>
                    <a:pt x="967295" y="276415"/>
                  </a:lnTo>
                  <a:lnTo>
                    <a:pt x="967486" y="276860"/>
                  </a:lnTo>
                  <a:lnTo>
                    <a:pt x="967714" y="277291"/>
                  </a:lnTo>
                  <a:lnTo>
                    <a:pt x="968489" y="276809"/>
                  </a:lnTo>
                  <a:lnTo>
                    <a:pt x="969264" y="276339"/>
                  </a:lnTo>
                  <a:lnTo>
                    <a:pt x="970038" y="275856"/>
                  </a:lnTo>
                  <a:close/>
                </a:path>
                <a:path w="1399539" h="949959">
                  <a:moveTo>
                    <a:pt x="997445" y="661187"/>
                  </a:moveTo>
                  <a:lnTo>
                    <a:pt x="996734" y="660768"/>
                  </a:lnTo>
                  <a:lnTo>
                    <a:pt x="995286" y="659917"/>
                  </a:lnTo>
                  <a:lnTo>
                    <a:pt x="994968" y="660425"/>
                  </a:lnTo>
                  <a:lnTo>
                    <a:pt x="994829" y="660692"/>
                  </a:lnTo>
                  <a:lnTo>
                    <a:pt x="995527" y="661149"/>
                  </a:lnTo>
                  <a:lnTo>
                    <a:pt x="996238" y="661593"/>
                  </a:lnTo>
                  <a:lnTo>
                    <a:pt x="996950" y="662063"/>
                  </a:lnTo>
                  <a:lnTo>
                    <a:pt x="997445" y="661187"/>
                  </a:lnTo>
                  <a:close/>
                </a:path>
                <a:path w="1399539" h="949959">
                  <a:moveTo>
                    <a:pt x="999629" y="567474"/>
                  </a:moveTo>
                  <a:lnTo>
                    <a:pt x="999312" y="567004"/>
                  </a:lnTo>
                  <a:lnTo>
                    <a:pt x="999172" y="566699"/>
                  </a:lnTo>
                  <a:lnTo>
                    <a:pt x="998435" y="567080"/>
                  </a:lnTo>
                  <a:lnTo>
                    <a:pt x="996975" y="567829"/>
                  </a:lnTo>
                  <a:lnTo>
                    <a:pt x="997229" y="568198"/>
                  </a:lnTo>
                  <a:lnTo>
                    <a:pt x="997496" y="568591"/>
                  </a:lnTo>
                  <a:lnTo>
                    <a:pt x="997750" y="568972"/>
                  </a:lnTo>
                  <a:lnTo>
                    <a:pt x="998359" y="568502"/>
                  </a:lnTo>
                  <a:lnTo>
                    <a:pt x="999007" y="568058"/>
                  </a:lnTo>
                  <a:lnTo>
                    <a:pt x="999553" y="567537"/>
                  </a:lnTo>
                  <a:close/>
                </a:path>
                <a:path w="1399539" h="949959">
                  <a:moveTo>
                    <a:pt x="1001890" y="636308"/>
                  </a:moveTo>
                  <a:lnTo>
                    <a:pt x="1001242" y="635914"/>
                  </a:lnTo>
                  <a:lnTo>
                    <a:pt x="1000620" y="635812"/>
                  </a:lnTo>
                  <a:lnTo>
                    <a:pt x="999769" y="635546"/>
                  </a:lnTo>
                  <a:lnTo>
                    <a:pt x="999680" y="636346"/>
                  </a:lnTo>
                  <a:lnTo>
                    <a:pt x="999490" y="637133"/>
                  </a:lnTo>
                  <a:lnTo>
                    <a:pt x="999629" y="637209"/>
                  </a:lnTo>
                  <a:lnTo>
                    <a:pt x="1000163" y="637463"/>
                  </a:lnTo>
                  <a:lnTo>
                    <a:pt x="1000823" y="637590"/>
                  </a:lnTo>
                  <a:lnTo>
                    <a:pt x="1001433" y="637514"/>
                  </a:lnTo>
                  <a:lnTo>
                    <a:pt x="1001610" y="637489"/>
                  </a:lnTo>
                  <a:lnTo>
                    <a:pt x="1001890" y="636308"/>
                  </a:lnTo>
                  <a:close/>
                </a:path>
                <a:path w="1399539" h="949959">
                  <a:moveTo>
                    <a:pt x="1016635" y="223888"/>
                  </a:moveTo>
                  <a:lnTo>
                    <a:pt x="1015974" y="223177"/>
                  </a:lnTo>
                  <a:lnTo>
                    <a:pt x="1015085" y="223151"/>
                  </a:lnTo>
                  <a:lnTo>
                    <a:pt x="1014437" y="223151"/>
                  </a:lnTo>
                  <a:lnTo>
                    <a:pt x="1014298" y="223151"/>
                  </a:lnTo>
                  <a:lnTo>
                    <a:pt x="1013929" y="224243"/>
                  </a:lnTo>
                  <a:lnTo>
                    <a:pt x="1014133" y="224548"/>
                  </a:lnTo>
                  <a:lnTo>
                    <a:pt x="1014450" y="225069"/>
                  </a:lnTo>
                  <a:lnTo>
                    <a:pt x="1015149" y="225323"/>
                  </a:lnTo>
                  <a:lnTo>
                    <a:pt x="1016203" y="226085"/>
                  </a:lnTo>
                  <a:lnTo>
                    <a:pt x="1016317" y="224777"/>
                  </a:lnTo>
                  <a:lnTo>
                    <a:pt x="1016635" y="223888"/>
                  </a:lnTo>
                  <a:close/>
                </a:path>
                <a:path w="1399539" h="949959">
                  <a:moveTo>
                    <a:pt x="1020914" y="389001"/>
                  </a:moveTo>
                  <a:lnTo>
                    <a:pt x="1020368" y="388493"/>
                  </a:lnTo>
                  <a:lnTo>
                    <a:pt x="1019771" y="388188"/>
                  </a:lnTo>
                  <a:lnTo>
                    <a:pt x="1018959" y="387692"/>
                  </a:lnTo>
                  <a:lnTo>
                    <a:pt x="1018819" y="388632"/>
                  </a:lnTo>
                  <a:lnTo>
                    <a:pt x="1018527" y="389280"/>
                  </a:lnTo>
                  <a:lnTo>
                    <a:pt x="1018946" y="389928"/>
                  </a:lnTo>
                  <a:lnTo>
                    <a:pt x="1019708" y="390144"/>
                  </a:lnTo>
                  <a:lnTo>
                    <a:pt x="1020140" y="390042"/>
                  </a:lnTo>
                  <a:lnTo>
                    <a:pt x="1020457" y="389966"/>
                  </a:lnTo>
                  <a:lnTo>
                    <a:pt x="1020914" y="389001"/>
                  </a:lnTo>
                  <a:close/>
                </a:path>
                <a:path w="1399539" h="949959">
                  <a:moveTo>
                    <a:pt x="1022019" y="867105"/>
                  </a:moveTo>
                  <a:lnTo>
                    <a:pt x="1021778" y="866863"/>
                  </a:lnTo>
                  <a:lnTo>
                    <a:pt x="1021537" y="866622"/>
                  </a:lnTo>
                  <a:lnTo>
                    <a:pt x="1021295" y="866381"/>
                  </a:lnTo>
                  <a:lnTo>
                    <a:pt x="1020648" y="867029"/>
                  </a:lnTo>
                  <a:lnTo>
                    <a:pt x="1020013" y="867689"/>
                  </a:lnTo>
                  <a:lnTo>
                    <a:pt x="1019365" y="868337"/>
                  </a:lnTo>
                  <a:lnTo>
                    <a:pt x="1020013" y="868972"/>
                  </a:lnTo>
                  <a:lnTo>
                    <a:pt x="1021334" y="867727"/>
                  </a:lnTo>
                  <a:lnTo>
                    <a:pt x="1022019" y="867105"/>
                  </a:lnTo>
                  <a:close/>
                </a:path>
                <a:path w="1399539" h="949959">
                  <a:moveTo>
                    <a:pt x="1075944" y="155295"/>
                  </a:moveTo>
                  <a:lnTo>
                    <a:pt x="1075740" y="154774"/>
                  </a:lnTo>
                  <a:lnTo>
                    <a:pt x="1075702" y="154432"/>
                  </a:lnTo>
                  <a:lnTo>
                    <a:pt x="1075207" y="154597"/>
                  </a:lnTo>
                  <a:lnTo>
                    <a:pt x="1074699" y="154673"/>
                  </a:lnTo>
                  <a:lnTo>
                    <a:pt x="1074280" y="154927"/>
                  </a:lnTo>
                  <a:lnTo>
                    <a:pt x="1074343" y="155562"/>
                  </a:lnTo>
                  <a:lnTo>
                    <a:pt x="1074432" y="156108"/>
                  </a:lnTo>
                  <a:lnTo>
                    <a:pt x="1074928" y="155879"/>
                  </a:lnTo>
                  <a:lnTo>
                    <a:pt x="1075448" y="155740"/>
                  </a:lnTo>
                  <a:lnTo>
                    <a:pt x="1075778" y="155435"/>
                  </a:lnTo>
                  <a:lnTo>
                    <a:pt x="1075944" y="155295"/>
                  </a:lnTo>
                  <a:close/>
                </a:path>
                <a:path w="1399539" h="949959">
                  <a:moveTo>
                    <a:pt x="1100543" y="327634"/>
                  </a:moveTo>
                  <a:lnTo>
                    <a:pt x="1099616" y="327774"/>
                  </a:lnTo>
                  <a:lnTo>
                    <a:pt x="1098931" y="327748"/>
                  </a:lnTo>
                  <a:lnTo>
                    <a:pt x="1098410" y="328002"/>
                  </a:lnTo>
                  <a:lnTo>
                    <a:pt x="1098194" y="328104"/>
                  </a:lnTo>
                  <a:lnTo>
                    <a:pt x="1098296" y="328879"/>
                  </a:lnTo>
                  <a:lnTo>
                    <a:pt x="1098270" y="329311"/>
                  </a:lnTo>
                  <a:lnTo>
                    <a:pt x="1098918" y="329349"/>
                  </a:lnTo>
                  <a:lnTo>
                    <a:pt x="1099591" y="329463"/>
                  </a:lnTo>
                  <a:lnTo>
                    <a:pt x="1100213" y="329323"/>
                  </a:lnTo>
                  <a:lnTo>
                    <a:pt x="1100378" y="329285"/>
                  </a:lnTo>
                  <a:lnTo>
                    <a:pt x="1100391" y="328498"/>
                  </a:lnTo>
                  <a:lnTo>
                    <a:pt x="1100543" y="327634"/>
                  </a:lnTo>
                  <a:close/>
                </a:path>
                <a:path w="1399539" h="949959">
                  <a:moveTo>
                    <a:pt x="1111313" y="246532"/>
                  </a:moveTo>
                  <a:lnTo>
                    <a:pt x="1110894" y="246494"/>
                  </a:lnTo>
                  <a:lnTo>
                    <a:pt x="1110449" y="246468"/>
                  </a:lnTo>
                  <a:lnTo>
                    <a:pt x="1110018" y="246418"/>
                  </a:lnTo>
                  <a:lnTo>
                    <a:pt x="1109954" y="247484"/>
                  </a:lnTo>
                  <a:lnTo>
                    <a:pt x="1109878" y="248564"/>
                  </a:lnTo>
                  <a:lnTo>
                    <a:pt x="1109789" y="249631"/>
                  </a:lnTo>
                  <a:lnTo>
                    <a:pt x="1110119" y="249669"/>
                  </a:lnTo>
                  <a:lnTo>
                    <a:pt x="1110462" y="249682"/>
                  </a:lnTo>
                  <a:lnTo>
                    <a:pt x="1110818" y="249707"/>
                  </a:lnTo>
                  <a:lnTo>
                    <a:pt x="1111148" y="247599"/>
                  </a:lnTo>
                  <a:lnTo>
                    <a:pt x="1111313" y="246532"/>
                  </a:lnTo>
                  <a:close/>
                </a:path>
                <a:path w="1399539" h="949959">
                  <a:moveTo>
                    <a:pt x="1122667" y="613333"/>
                  </a:moveTo>
                  <a:lnTo>
                    <a:pt x="1121422" y="613714"/>
                  </a:lnTo>
                  <a:lnTo>
                    <a:pt x="1120825" y="613778"/>
                  </a:lnTo>
                  <a:lnTo>
                    <a:pt x="1120368" y="614070"/>
                  </a:lnTo>
                  <a:lnTo>
                    <a:pt x="1119974" y="614286"/>
                  </a:lnTo>
                  <a:lnTo>
                    <a:pt x="1119695" y="614794"/>
                  </a:lnTo>
                  <a:lnTo>
                    <a:pt x="1119390" y="615175"/>
                  </a:lnTo>
                  <a:lnTo>
                    <a:pt x="1119936" y="615416"/>
                  </a:lnTo>
                  <a:lnTo>
                    <a:pt x="1120495" y="615797"/>
                  </a:lnTo>
                  <a:lnTo>
                    <a:pt x="1121321" y="615835"/>
                  </a:lnTo>
                  <a:lnTo>
                    <a:pt x="1121575" y="615061"/>
                  </a:lnTo>
                  <a:lnTo>
                    <a:pt x="1122667" y="613333"/>
                  </a:lnTo>
                  <a:close/>
                </a:path>
                <a:path w="1399539" h="949959">
                  <a:moveTo>
                    <a:pt x="1123340" y="608355"/>
                  </a:moveTo>
                  <a:lnTo>
                    <a:pt x="1123086" y="608088"/>
                  </a:lnTo>
                  <a:lnTo>
                    <a:pt x="1122565" y="607593"/>
                  </a:lnTo>
                  <a:lnTo>
                    <a:pt x="1121918" y="608304"/>
                  </a:lnTo>
                  <a:lnTo>
                    <a:pt x="1120597" y="609714"/>
                  </a:lnTo>
                  <a:lnTo>
                    <a:pt x="1120838" y="609917"/>
                  </a:lnTo>
                  <a:lnTo>
                    <a:pt x="1121067" y="610146"/>
                  </a:lnTo>
                  <a:lnTo>
                    <a:pt x="1121283" y="610374"/>
                  </a:lnTo>
                  <a:lnTo>
                    <a:pt x="1123340" y="608355"/>
                  </a:lnTo>
                  <a:close/>
                </a:path>
                <a:path w="1399539" h="949959">
                  <a:moveTo>
                    <a:pt x="1136053" y="577481"/>
                  </a:moveTo>
                  <a:lnTo>
                    <a:pt x="1135253" y="576884"/>
                  </a:lnTo>
                  <a:lnTo>
                    <a:pt x="1132814" y="575081"/>
                  </a:lnTo>
                  <a:lnTo>
                    <a:pt x="1133462" y="576618"/>
                  </a:lnTo>
                  <a:lnTo>
                    <a:pt x="1133538" y="577253"/>
                  </a:lnTo>
                  <a:lnTo>
                    <a:pt x="1133906" y="577532"/>
                  </a:lnTo>
                  <a:lnTo>
                    <a:pt x="1134351" y="577913"/>
                  </a:lnTo>
                  <a:lnTo>
                    <a:pt x="1135024" y="578015"/>
                  </a:lnTo>
                  <a:lnTo>
                    <a:pt x="1135595" y="578231"/>
                  </a:lnTo>
                  <a:lnTo>
                    <a:pt x="1135761" y="577977"/>
                  </a:lnTo>
                  <a:lnTo>
                    <a:pt x="1136053" y="577481"/>
                  </a:lnTo>
                  <a:close/>
                </a:path>
                <a:path w="1399539" h="949959">
                  <a:moveTo>
                    <a:pt x="1154188" y="698157"/>
                  </a:moveTo>
                  <a:lnTo>
                    <a:pt x="1153490" y="698106"/>
                  </a:lnTo>
                  <a:lnTo>
                    <a:pt x="1152994" y="698042"/>
                  </a:lnTo>
                  <a:lnTo>
                    <a:pt x="1152474" y="697992"/>
                  </a:lnTo>
                  <a:lnTo>
                    <a:pt x="1152461" y="698461"/>
                  </a:lnTo>
                  <a:lnTo>
                    <a:pt x="1152220" y="699160"/>
                  </a:lnTo>
                  <a:lnTo>
                    <a:pt x="1152436" y="699350"/>
                  </a:lnTo>
                  <a:lnTo>
                    <a:pt x="1152753" y="699655"/>
                  </a:lnTo>
                  <a:lnTo>
                    <a:pt x="1153439" y="699731"/>
                  </a:lnTo>
                  <a:lnTo>
                    <a:pt x="1153896" y="699617"/>
                  </a:lnTo>
                  <a:lnTo>
                    <a:pt x="1154074" y="699566"/>
                  </a:lnTo>
                  <a:lnTo>
                    <a:pt x="1154061" y="698792"/>
                  </a:lnTo>
                  <a:lnTo>
                    <a:pt x="1154188" y="698157"/>
                  </a:lnTo>
                  <a:close/>
                </a:path>
                <a:path w="1399539" h="949959">
                  <a:moveTo>
                    <a:pt x="1172032" y="499516"/>
                  </a:moveTo>
                  <a:lnTo>
                    <a:pt x="1171384" y="499325"/>
                  </a:lnTo>
                  <a:lnTo>
                    <a:pt x="1170774" y="499110"/>
                  </a:lnTo>
                  <a:lnTo>
                    <a:pt x="1170127" y="498906"/>
                  </a:lnTo>
                  <a:lnTo>
                    <a:pt x="1170178" y="499732"/>
                  </a:lnTo>
                  <a:lnTo>
                    <a:pt x="1170190" y="500545"/>
                  </a:lnTo>
                  <a:lnTo>
                    <a:pt x="1170305" y="501345"/>
                  </a:lnTo>
                  <a:lnTo>
                    <a:pt x="1171130" y="501599"/>
                  </a:lnTo>
                  <a:lnTo>
                    <a:pt x="1171498" y="500875"/>
                  </a:lnTo>
                  <a:lnTo>
                    <a:pt x="1171752" y="500176"/>
                  </a:lnTo>
                  <a:lnTo>
                    <a:pt x="1172032" y="499516"/>
                  </a:lnTo>
                  <a:close/>
                </a:path>
                <a:path w="1399539" h="949959">
                  <a:moveTo>
                    <a:pt x="1283601" y="548017"/>
                  </a:moveTo>
                  <a:lnTo>
                    <a:pt x="1282750" y="547890"/>
                  </a:lnTo>
                  <a:lnTo>
                    <a:pt x="1282331" y="547814"/>
                  </a:lnTo>
                  <a:lnTo>
                    <a:pt x="1281861" y="547763"/>
                  </a:lnTo>
                  <a:lnTo>
                    <a:pt x="1281772" y="548373"/>
                  </a:lnTo>
                  <a:lnTo>
                    <a:pt x="1281595" y="548995"/>
                  </a:lnTo>
                  <a:lnTo>
                    <a:pt x="1281684" y="549592"/>
                  </a:lnTo>
                  <a:lnTo>
                    <a:pt x="1281696" y="549770"/>
                  </a:lnTo>
                  <a:lnTo>
                    <a:pt x="1282801" y="550049"/>
                  </a:lnTo>
                  <a:lnTo>
                    <a:pt x="1283195" y="549452"/>
                  </a:lnTo>
                  <a:lnTo>
                    <a:pt x="1283335" y="548830"/>
                  </a:lnTo>
                  <a:lnTo>
                    <a:pt x="1283601" y="548017"/>
                  </a:lnTo>
                  <a:close/>
                </a:path>
                <a:path w="1399539" h="949959">
                  <a:moveTo>
                    <a:pt x="1307414" y="720623"/>
                  </a:moveTo>
                  <a:lnTo>
                    <a:pt x="1306944" y="719975"/>
                  </a:lnTo>
                  <a:lnTo>
                    <a:pt x="1306690" y="719645"/>
                  </a:lnTo>
                  <a:lnTo>
                    <a:pt x="1305598" y="720775"/>
                  </a:lnTo>
                  <a:lnTo>
                    <a:pt x="1305052" y="721321"/>
                  </a:lnTo>
                  <a:lnTo>
                    <a:pt x="1305217" y="721537"/>
                  </a:lnTo>
                  <a:lnTo>
                    <a:pt x="1305382" y="721728"/>
                  </a:lnTo>
                  <a:lnTo>
                    <a:pt x="1305560" y="721918"/>
                  </a:lnTo>
                  <a:lnTo>
                    <a:pt x="1306817" y="721042"/>
                  </a:lnTo>
                  <a:lnTo>
                    <a:pt x="1307414" y="720623"/>
                  </a:lnTo>
                  <a:close/>
                </a:path>
                <a:path w="1399539" h="949959">
                  <a:moveTo>
                    <a:pt x="1398981" y="424573"/>
                  </a:moveTo>
                  <a:lnTo>
                    <a:pt x="1398346" y="424370"/>
                  </a:lnTo>
                  <a:lnTo>
                    <a:pt x="1397723" y="424167"/>
                  </a:lnTo>
                  <a:lnTo>
                    <a:pt x="1396784" y="423887"/>
                  </a:lnTo>
                  <a:lnTo>
                    <a:pt x="1396834" y="424751"/>
                  </a:lnTo>
                  <a:lnTo>
                    <a:pt x="1396644" y="425450"/>
                  </a:lnTo>
                  <a:lnTo>
                    <a:pt x="1396898" y="425615"/>
                  </a:lnTo>
                  <a:lnTo>
                    <a:pt x="1397266" y="425894"/>
                  </a:lnTo>
                  <a:lnTo>
                    <a:pt x="1397977" y="426046"/>
                  </a:lnTo>
                  <a:lnTo>
                    <a:pt x="1398384" y="425843"/>
                  </a:lnTo>
                  <a:lnTo>
                    <a:pt x="1398714" y="425716"/>
                  </a:lnTo>
                  <a:lnTo>
                    <a:pt x="1398803" y="425018"/>
                  </a:lnTo>
                  <a:lnTo>
                    <a:pt x="1398981" y="4245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80">
              <a:extLst>
                <a:ext uri="{FF2B5EF4-FFF2-40B4-BE49-F238E27FC236}">
                  <a16:creationId xmlns:a16="http://schemas.microsoft.com/office/drawing/2014/main" id="{4FA5F9F6-9656-5C5C-1A34-CE74876DAF5E}"/>
                </a:ext>
              </a:extLst>
            </p:cNvPr>
            <p:cNvSpPr/>
            <p:nvPr/>
          </p:nvSpPr>
          <p:spPr>
            <a:xfrm>
              <a:off x="2265759" y="3748689"/>
              <a:ext cx="880731" cy="765518"/>
            </a:xfrm>
            <a:custGeom>
              <a:avLst/>
              <a:gdLst/>
              <a:ahLst/>
              <a:cxnLst/>
              <a:rect l="l" t="t" r="r" b="b"/>
              <a:pathLst>
                <a:path w="1132204" h="1119504">
                  <a:moveTo>
                    <a:pt x="4775" y="748614"/>
                  </a:moveTo>
                  <a:lnTo>
                    <a:pt x="3187" y="748703"/>
                  </a:lnTo>
                  <a:lnTo>
                    <a:pt x="1612" y="748792"/>
                  </a:lnTo>
                  <a:lnTo>
                    <a:pt x="50" y="748906"/>
                  </a:lnTo>
                  <a:lnTo>
                    <a:pt x="12" y="749287"/>
                  </a:lnTo>
                  <a:lnTo>
                    <a:pt x="12" y="749681"/>
                  </a:lnTo>
                  <a:lnTo>
                    <a:pt x="0" y="750087"/>
                  </a:lnTo>
                  <a:lnTo>
                    <a:pt x="3162" y="750493"/>
                  </a:lnTo>
                  <a:lnTo>
                    <a:pt x="4737" y="750671"/>
                  </a:lnTo>
                  <a:lnTo>
                    <a:pt x="4749" y="749973"/>
                  </a:lnTo>
                  <a:lnTo>
                    <a:pt x="4775" y="749312"/>
                  </a:lnTo>
                  <a:lnTo>
                    <a:pt x="4775" y="748614"/>
                  </a:lnTo>
                  <a:close/>
                </a:path>
                <a:path w="1132204" h="1119504">
                  <a:moveTo>
                    <a:pt x="90093" y="455104"/>
                  </a:moveTo>
                  <a:lnTo>
                    <a:pt x="89471" y="454875"/>
                  </a:lnTo>
                  <a:lnTo>
                    <a:pt x="88836" y="454647"/>
                  </a:lnTo>
                  <a:lnTo>
                    <a:pt x="88226" y="454418"/>
                  </a:lnTo>
                  <a:lnTo>
                    <a:pt x="85280" y="456272"/>
                  </a:lnTo>
                  <a:lnTo>
                    <a:pt x="85090" y="458825"/>
                  </a:lnTo>
                  <a:lnTo>
                    <a:pt x="87718" y="462165"/>
                  </a:lnTo>
                  <a:lnTo>
                    <a:pt x="88493" y="459790"/>
                  </a:lnTo>
                  <a:lnTo>
                    <a:pt x="89306" y="457454"/>
                  </a:lnTo>
                  <a:lnTo>
                    <a:pt x="90093" y="455104"/>
                  </a:lnTo>
                  <a:close/>
                </a:path>
                <a:path w="1132204" h="1119504">
                  <a:moveTo>
                    <a:pt x="91579" y="899261"/>
                  </a:moveTo>
                  <a:lnTo>
                    <a:pt x="91249" y="898486"/>
                  </a:lnTo>
                  <a:lnTo>
                    <a:pt x="91147" y="897483"/>
                  </a:lnTo>
                  <a:lnTo>
                    <a:pt x="89611" y="897851"/>
                  </a:lnTo>
                  <a:lnTo>
                    <a:pt x="88226" y="898156"/>
                  </a:lnTo>
                  <a:lnTo>
                    <a:pt x="85826" y="898740"/>
                  </a:lnTo>
                  <a:lnTo>
                    <a:pt x="88176" y="901763"/>
                  </a:lnTo>
                  <a:lnTo>
                    <a:pt x="89738" y="902360"/>
                  </a:lnTo>
                  <a:lnTo>
                    <a:pt x="91325" y="899668"/>
                  </a:lnTo>
                  <a:lnTo>
                    <a:pt x="91579" y="899261"/>
                  </a:lnTo>
                  <a:close/>
                </a:path>
                <a:path w="1132204" h="1119504">
                  <a:moveTo>
                    <a:pt x="169291" y="825995"/>
                  </a:moveTo>
                  <a:lnTo>
                    <a:pt x="166852" y="825144"/>
                  </a:lnTo>
                  <a:lnTo>
                    <a:pt x="167322" y="820597"/>
                  </a:lnTo>
                  <a:lnTo>
                    <a:pt x="162217" y="822159"/>
                  </a:lnTo>
                  <a:lnTo>
                    <a:pt x="163537" y="823353"/>
                  </a:lnTo>
                  <a:lnTo>
                    <a:pt x="164401" y="824204"/>
                  </a:lnTo>
                  <a:lnTo>
                    <a:pt x="166319" y="825779"/>
                  </a:lnTo>
                  <a:lnTo>
                    <a:pt x="167360" y="826516"/>
                  </a:lnTo>
                  <a:lnTo>
                    <a:pt x="168389" y="827252"/>
                  </a:lnTo>
                  <a:lnTo>
                    <a:pt x="168998" y="826427"/>
                  </a:lnTo>
                  <a:lnTo>
                    <a:pt x="169291" y="825995"/>
                  </a:lnTo>
                  <a:close/>
                </a:path>
                <a:path w="1132204" h="1119504">
                  <a:moveTo>
                    <a:pt x="182143" y="772553"/>
                  </a:moveTo>
                  <a:lnTo>
                    <a:pt x="180352" y="773290"/>
                  </a:lnTo>
                  <a:lnTo>
                    <a:pt x="177952" y="774242"/>
                  </a:lnTo>
                  <a:lnTo>
                    <a:pt x="181013" y="777811"/>
                  </a:lnTo>
                  <a:lnTo>
                    <a:pt x="181495" y="775665"/>
                  </a:lnTo>
                  <a:lnTo>
                    <a:pt x="182143" y="772553"/>
                  </a:lnTo>
                  <a:close/>
                </a:path>
                <a:path w="1132204" h="1119504">
                  <a:moveTo>
                    <a:pt x="236575" y="466915"/>
                  </a:moveTo>
                  <a:lnTo>
                    <a:pt x="233641" y="464997"/>
                  </a:lnTo>
                  <a:lnTo>
                    <a:pt x="233286" y="465455"/>
                  </a:lnTo>
                  <a:lnTo>
                    <a:pt x="232956" y="465886"/>
                  </a:lnTo>
                  <a:lnTo>
                    <a:pt x="232625" y="466356"/>
                  </a:lnTo>
                  <a:lnTo>
                    <a:pt x="233514" y="467131"/>
                  </a:lnTo>
                  <a:lnTo>
                    <a:pt x="234391" y="467944"/>
                  </a:lnTo>
                  <a:lnTo>
                    <a:pt x="235292" y="468744"/>
                  </a:lnTo>
                  <a:lnTo>
                    <a:pt x="235724" y="468147"/>
                  </a:lnTo>
                  <a:lnTo>
                    <a:pt x="236143" y="467525"/>
                  </a:lnTo>
                  <a:lnTo>
                    <a:pt x="236575" y="466915"/>
                  </a:lnTo>
                  <a:close/>
                </a:path>
                <a:path w="1132204" h="1119504">
                  <a:moveTo>
                    <a:pt x="280949" y="761466"/>
                  </a:moveTo>
                  <a:lnTo>
                    <a:pt x="276821" y="758215"/>
                  </a:lnTo>
                  <a:lnTo>
                    <a:pt x="276517" y="758367"/>
                  </a:lnTo>
                  <a:lnTo>
                    <a:pt x="275158" y="764209"/>
                  </a:lnTo>
                  <a:lnTo>
                    <a:pt x="280949" y="761466"/>
                  </a:lnTo>
                  <a:close/>
                </a:path>
                <a:path w="1132204" h="1119504">
                  <a:moveTo>
                    <a:pt x="288480" y="383032"/>
                  </a:moveTo>
                  <a:lnTo>
                    <a:pt x="278777" y="379310"/>
                  </a:lnTo>
                  <a:lnTo>
                    <a:pt x="278117" y="381266"/>
                  </a:lnTo>
                  <a:lnTo>
                    <a:pt x="281139" y="383108"/>
                  </a:lnTo>
                  <a:lnTo>
                    <a:pt x="283883" y="385775"/>
                  </a:lnTo>
                  <a:lnTo>
                    <a:pt x="288480" y="383032"/>
                  </a:lnTo>
                  <a:close/>
                </a:path>
                <a:path w="1132204" h="1119504">
                  <a:moveTo>
                    <a:pt x="305066" y="461746"/>
                  </a:moveTo>
                  <a:lnTo>
                    <a:pt x="303377" y="459613"/>
                  </a:lnTo>
                  <a:lnTo>
                    <a:pt x="301523" y="458876"/>
                  </a:lnTo>
                  <a:lnTo>
                    <a:pt x="299974" y="457860"/>
                  </a:lnTo>
                  <a:lnTo>
                    <a:pt x="298869" y="458851"/>
                  </a:lnTo>
                  <a:lnTo>
                    <a:pt x="299440" y="460438"/>
                  </a:lnTo>
                  <a:lnTo>
                    <a:pt x="299732" y="462280"/>
                  </a:lnTo>
                  <a:lnTo>
                    <a:pt x="301409" y="464400"/>
                  </a:lnTo>
                  <a:lnTo>
                    <a:pt x="303047" y="464464"/>
                  </a:lnTo>
                  <a:lnTo>
                    <a:pt x="304292" y="464883"/>
                  </a:lnTo>
                  <a:lnTo>
                    <a:pt x="304393" y="463537"/>
                  </a:lnTo>
                  <a:lnTo>
                    <a:pt x="305066" y="461746"/>
                  </a:lnTo>
                  <a:close/>
                </a:path>
                <a:path w="1132204" h="1119504">
                  <a:moveTo>
                    <a:pt x="345643" y="880668"/>
                  </a:moveTo>
                  <a:lnTo>
                    <a:pt x="342912" y="878560"/>
                  </a:lnTo>
                  <a:lnTo>
                    <a:pt x="341223" y="881583"/>
                  </a:lnTo>
                  <a:lnTo>
                    <a:pt x="341503" y="883767"/>
                  </a:lnTo>
                  <a:lnTo>
                    <a:pt x="344449" y="885456"/>
                  </a:lnTo>
                  <a:lnTo>
                    <a:pt x="344817" y="883119"/>
                  </a:lnTo>
                  <a:lnTo>
                    <a:pt x="345643" y="880668"/>
                  </a:lnTo>
                  <a:close/>
                </a:path>
                <a:path w="1132204" h="1119504">
                  <a:moveTo>
                    <a:pt x="361365" y="69761"/>
                  </a:moveTo>
                  <a:lnTo>
                    <a:pt x="360718" y="67881"/>
                  </a:lnTo>
                  <a:lnTo>
                    <a:pt x="360362" y="65773"/>
                  </a:lnTo>
                  <a:lnTo>
                    <a:pt x="359270" y="64160"/>
                  </a:lnTo>
                  <a:lnTo>
                    <a:pt x="358775" y="63385"/>
                  </a:lnTo>
                  <a:lnTo>
                    <a:pt x="356895" y="63500"/>
                  </a:lnTo>
                  <a:lnTo>
                    <a:pt x="355625" y="63207"/>
                  </a:lnTo>
                  <a:lnTo>
                    <a:pt x="355460" y="64579"/>
                  </a:lnTo>
                  <a:lnTo>
                    <a:pt x="354672" y="66446"/>
                  </a:lnTo>
                  <a:lnTo>
                    <a:pt x="355269" y="67221"/>
                  </a:lnTo>
                  <a:lnTo>
                    <a:pt x="356400" y="68630"/>
                  </a:lnTo>
                  <a:lnTo>
                    <a:pt x="358330" y="69405"/>
                  </a:lnTo>
                  <a:lnTo>
                    <a:pt x="359918" y="70459"/>
                  </a:lnTo>
                  <a:lnTo>
                    <a:pt x="360883" y="70002"/>
                  </a:lnTo>
                  <a:lnTo>
                    <a:pt x="361365" y="69761"/>
                  </a:lnTo>
                  <a:close/>
                </a:path>
                <a:path w="1132204" h="1119504">
                  <a:moveTo>
                    <a:pt x="367271" y="864323"/>
                  </a:moveTo>
                  <a:lnTo>
                    <a:pt x="363943" y="863307"/>
                  </a:lnTo>
                  <a:lnTo>
                    <a:pt x="364172" y="864692"/>
                  </a:lnTo>
                  <a:lnTo>
                    <a:pt x="364413" y="866076"/>
                  </a:lnTo>
                  <a:lnTo>
                    <a:pt x="364642" y="867473"/>
                  </a:lnTo>
                  <a:lnTo>
                    <a:pt x="365137" y="867397"/>
                  </a:lnTo>
                  <a:lnTo>
                    <a:pt x="365658" y="867359"/>
                  </a:lnTo>
                  <a:lnTo>
                    <a:pt x="366191" y="867308"/>
                  </a:lnTo>
                  <a:lnTo>
                    <a:pt x="367004" y="865797"/>
                  </a:lnTo>
                  <a:lnTo>
                    <a:pt x="367271" y="864323"/>
                  </a:lnTo>
                  <a:close/>
                </a:path>
                <a:path w="1132204" h="1119504">
                  <a:moveTo>
                    <a:pt x="375818" y="545655"/>
                  </a:moveTo>
                  <a:lnTo>
                    <a:pt x="373672" y="542759"/>
                  </a:lnTo>
                  <a:lnTo>
                    <a:pt x="372059" y="540588"/>
                  </a:lnTo>
                  <a:lnTo>
                    <a:pt x="371589" y="543458"/>
                  </a:lnTo>
                  <a:lnTo>
                    <a:pt x="371005" y="547014"/>
                  </a:lnTo>
                  <a:lnTo>
                    <a:pt x="372783" y="546519"/>
                  </a:lnTo>
                  <a:lnTo>
                    <a:pt x="375818" y="545655"/>
                  </a:lnTo>
                  <a:close/>
                </a:path>
                <a:path w="1132204" h="1119504">
                  <a:moveTo>
                    <a:pt x="394335" y="448779"/>
                  </a:moveTo>
                  <a:lnTo>
                    <a:pt x="392264" y="442772"/>
                  </a:lnTo>
                  <a:lnTo>
                    <a:pt x="391604" y="442556"/>
                  </a:lnTo>
                  <a:lnTo>
                    <a:pt x="387273" y="445808"/>
                  </a:lnTo>
                  <a:lnTo>
                    <a:pt x="394335" y="448779"/>
                  </a:lnTo>
                  <a:close/>
                </a:path>
                <a:path w="1132204" h="1119504">
                  <a:moveTo>
                    <a:pt x="398830" y="697293"/>
                  </a:moveTo>
                  <a:lnTo>
                    <a:pt x="394576" y="695159"/>
                  </a:lnTo>
                  <a:lnTo>
                    <a:pt x="393712" y="699414"/>
                  </a:lnTo>
                  <a:lnTo>
                    <a:pt x="395757" y="698550"/>
                  </a:lnTo>
                  <a:lnTo>
                    <a:pt x="397306" y="697941"/>
                  </a:lnTo>
                  <a:lnTo>
                    <a:pt x="398830" y="697293"/>
                  </a:lnTo>
                  <a:close/>
                </a:path>
                <a:path w="1132204" h="1119504">
                  <a:moveTo>
                    <a:pt x="406146" y="891247"/>
                  </a:moveTo>
                  <a:lnTo>
                    <a:pt x="405815" y="889977"/>
                  </a:lnTo>
                  <a:lnTo>
                    <a:pt x="405726" y="888682"/>
                  </a:lnTo>
                  <a:lnTo>
                    <a:pt x="405358" y="888593"/>
                  </a:lnTo>
                  <a:lnTo>
                    <a:pt x="404444" y="888390"/>
                  </a:lnTo>
                  <a:lnTo>
                    <a:pt x="403415" y="888720"/>
                  </a:lnTo>
                  <a:lnTo>
                    <a:pt x="402424" y="888834"/>
                  </a:lnTo>
                  <a:lnTo>
                    <a:pt x="402551" y="889584"/>
                  </a:lnTo>
                  <a:lnTo>
                    <a:pt x="402463" y="890803"/>
                  </a:lnTo>
                  <a:lnTo>
                    <a:pt x="402844" y="890993"/>
                  </a:lnTo>
                  <a:lnTo>
                    <a:pt x="403644" y="891362"/>
                  </a:lnTo>
                  <a:lnTo>
                    <a:pt x="404685" y="891171"/>
                  </a:lnTo>
                  <a:lnTo>
                    <a:pt x="406146" y="891247"/>
                  </a:lnTo>
                  <a:close/>
                </a:path>
                <a:path w="1132204" h="1119504">
                  <a:moveTo>
                    <a:pt x="409232" y="1022261"/>
                  </a:moveTo>
                  <a:lnTo>
                    <a:pt x="407949" y="1019695"/>
                  </a:lnTo>
                  <a:lnTo>
                    <a:pt x="406781" y="1017308"/>
                  </a:lnTo>
                  <a:lnTo>
                    <a:pt x="403542" y="1018120"/>
                  </a:lnTo>
                  <a:lnTo>
                    <a:pt x="403352" y="1018184"/>
                  </a:lnTo>
                  <a:lnTo>
                    <a:pt x="403199" y="1018387"/>
                  </a:lnTo>
                  <a:lnTo>
                    <a:pt x="402640" y="1018806"/>
                  </a:lnTo>
                  <a:lnTo>
                    <a:pt x="405218" y="1023416"/>
                  </a:lnTo>
                  <a:lnTo>
                    <a:pt x="406222" y="1024432"/>
                  </a:lnTo>
                  <a:lnTo>
                    <a:pt x="408381" y="1023505"/>
                  </a:lnTo>
                  <a:lnTo>
                    <a:pt x="409232" y="1022261"/>
                  </a:lnTo>
                  <a:close/>
                </a:path>
                <a:path w="1132204" h="1119504">
                  <a:moveTo>
                    <a:pt x="423837" y="835291"/>
                  </a:moveTo>
                  <a:lnTo>
                    <a:pt x="423278" y="833285"/>
                  </a:lnTo>
                  <a:lnTo>
                    <a:pt x="422694" y="833056"/>
                  </a:lnTo>
                  <a:lnTo>
                    <a:pt x="421792" y="832713"/>
                  </a:lnTo>
                  <a:lnTo>
                    <a:pt x="419963" y="833069"/>
                  </a:lnTo>
                  <a:lnTo>
                    <a:pt x="419481" y="833780"/>
                  </a:lnTo>
                  <a:lnTo>
                    <a:pt x="419023" y="834504"/>
                  </a:lnTo>
                  <a:lnTo>
                    <a:pt x="419722" y="835977"/>
                  </a:lnTo>
                  <a:lnTo>
                    <a:pt x="420014" y="837780"/>
                  </a:lnTo>
                  <a:lnTo>
                    <a:pt x="421563" y="837031"/>
                  </a:lnTo>
                  <a:lnTo>
                    <a:pt x="423037" y="836803"/>
                  </a:lnTo>
                  <a:lnTo>
                    <a:pt x="423443" y="836015"/>
                  </a:lnTo>
                  <a:lnTo>
                    <a:pt x="423837" y="835291"/>
                  </a:lnTo>
                  <a:close/>
                </a:path>
                <a:path w="1132204" h="1119504">
                  <a:moveTo>
                    <a:pt x="429298" y="1042073"/>
                  </a:moveTo>
                  <a:lnTo>
                    <a:pt x="427875" y="1040803"/>
                  </a:lnTo>
                  <a:lnTo>
                    <a:pt x="426377" y="1039774"/>
                  </a:lnTo>
                  <a:lnTo>
                    <a:pt x="423595" y="1042352"/>
                  </a:lnTo>
                  <a:lnTo>
                    <a:pt x="425640" y="1043076"/>
                  </a:lnTo>
                  <a:lnTo>
                    <a:pt x="427113" y="1043584"/>
                  </a:lnTo>
                  <a:lnTo>
                    <a:pt x="428612" y="1044105"/>
                  </a:lnTo>
                  <a:lnTo>
                    <a:pt x="429069" y="1042758"/>
                  </a:lnTo>
                  <a:lnTo>
                    <a:pt x="429298" y="1042073"/>
                  </a:lnTo>
                  <a:close/>
                </a:path>
                <a:path w="1132204" h="1119504">
                  <a:moveTo>
                    <a:pt x="484390" y="821817"/>
                  </a:moveTo>
                  <a:lnTo>
                    <a:pt x="483654" y="821651"/>
                  </a:lnTo>
                  <a:lnTo>
                    <a:pt x="482892" y="821512"/>
                  </a:lnTo>
                  <a:lnTo>
                    <a:pt x="482168" y="821372"/>
                  </a:lnTo>
                  <a:lnTo>
                    <a:pt x="481914" y="822591"/>
                  </a:lnTo>
                  <a:lnTo>
                    <a:pt x="481672" y="823849"/>
                  </a:lnTo>
                  <a:lnTo>
                    <a:pt x="481418" y="825068"/>
                  </a:lnTo>
                  <a:lnTo>
                    <a:pt x="482231" y="825207"/>
                  </a:lnTo>
                  <a:lnTo>
                    <a:pt x="483031" y="825334"/>
                  </a:lnTo>
                  <a:lnTo>
                    <a:pt x="483857" y="825487"/>
                  </a:lnTo>
                  <a:lnTo>
                    <a:pt x="484390" y="821817"/>
                  </a:lnTo>
                  <a:close/>
                </a:path>
                <a:path w="1132204" h="1119504">
                  <a:moveTo>
                    <a:pt x="488467" y="666572"/>
                  </a:moveTo>
                  <a:lnTo>
                    <a:pt x="488378" y="666356"/>
                  </a:lnTo>
                  <a:lnTo>
                    <a:pt x="488315" y="666115"/>
                  </a:lnTo>
                  <a:lnTo>
                    <a:pt x="488149" y="666000"/>
                  </a:lnTo>
                  <a:lnTo>
                    <a:pt x="488022" y="665886"/>
                  </a:lnTo>
                  <a:lnTo>
                    <a:pt x="487692" y="665810"/>
                  </a:lnTo>
                  <a:lnTo>
                    <a:pt x="486473" y="666851"/>
                  </a:lnTo>
                  <a:lnTo>
                    <a:pt x="484098" y="669010"/>
                  </a:lnTo>
                  <a:lnTo>
                    <a:pt x="487603" y="670648"/>
                  </a:lnTo>
                  <a:lnTo>
                    <a:pt x="487705" y="668134"/>
                  </a:lnTo>
                  <a:lnTo>
                    <a:pt x="488467" y="666572"/>
                  </a:lnTo>
                  <a:close/>
                </a:path>
                <a:path w="1132204" h="1119504">
                  <a:moveTo>
                    <a:pt x="490093" y="691591"/>
                  </a:moveTo>
                  <a:lnTo>
                    <a:pt x="488391" y="687806"/>
                  </a:lnTo>
                  <a:lnTo>
                    <a:pt x="487057" y="689813"/>
                  </a:lnTo>
                  <a:lnTo>
                    <a:pt x="485089" y="692823"/>
                  </a:lnTo>
                  <a:lnTo>
                    <a:pt x="488022" y="692505"/>
                  </a:lnTo>
                  <a:lnTo>
                    <a:pt x="490093" y="691591"/>
                  </a:lnTo>
                  <a:close/>
                </a:path>
                <a:path w="1132204" h="1119504">
                  <a:moveTo>
                    <a:pt x="500722" y="1076401"/>
                  </a:moveTo>
                  <a:lnTo>
                    <a:pt x="496366" y="1075207"/>
                  </a:lnTo>
                  <a:lnTo>
                    <a:pt x="497547" y="1077798"/>
                  </a:lnTo>
                  <a:lnTo>
                    <a:pt x="498271" y="1079411"/>
                  </a:lnTo>
                  <a:lnTo>
                    <a:pt x="499008" y="1081011"/>
                  </a:lnTo>
                  <a:lnTo>
                    <a:pt x="500608" y="1078382"/>
                  </a:lnTo>
                  <a:lnTo>
                    <a:pt x="500722" y="1076401"/>
                  </a:lnTo>
                  <a:close/>
                </a:path>
                <a:path w="1132204" h="1119504">
                  <a:moveTo>
                    <a:pt x="505117" y="621842"/>
                  </a:moveTo>
                  <a:lnTo>
                    <a:pt x="504761" y="617423"/>
                  </a:lnTo>
                  <a:lnTo>
                    <a:pt x="502564" y="615721"/>
                  </a:lnTo>
                  <a:lnTo>
                    <a:pt x="499402" y="614210"/>
                  </a:lnTo>
                  <a:lnTo>
                    <a:pt x="497890" y="615073"/>
                  </a:lnTo>
                  <a:lnTo>
                    <a:pt x="497078" y="615759"/>
                  </a:lnTo>
                  <a:lnTo>
                    <a:pt x="496824" y="615975"/>
                  </a:lnTo>
                  <a:lnTo>
                    <a:pt x="497395" y="617855"/>
                  </a:lnTo>
                  <a:lnTo>
                    <a:pt x="500049" y="619518"/>
                  </a:lnTo>
                  <a:lnTo>
                    <a:pt x="502285" y="620458"/>
                  </a:lnTo>
                  <a:lnTo>
                    <a:pt x="505117" y="621842"/>
                  </a:lnTo>
                  <a:close/>
                </a:path>
                <a:path w="1132204" h="1119504">
                  <a:moveTo>
                    <a:pt x="505396" y="793838"/>
                  </a:moveTo>
                  <a:lnTo>
                    <a:pt x="504342" y="788974"/>
                  </a:lnTo>
                  <a:lnTo>
                    <a:pt x="504469" y="785876"/>
                  </a:lnTo>
                  <a:lnTo>
                    <a:pt x="500430" y="784021"/>
                  </a:lnTo>
                  <a:lnTo>
                    <a:pt x="501599" y="796404"/>
                  </a:lnTo>
                  <a:lnTo>
                    <a:pt x="504990" y="795515"/>
                  </a:lnTo>
                  <a:lnTo>
                    <a:pt x="505396" y="793838"/>
                  </a:lnTo>
                  <a:close/>
                </a:path>
                <a:path w="1132204" h="1119504">
                  <a:moveTo>
                    <a:pt x="508736" y="106819"/>
                  </a:moveTo>
                  <a:lnTo>
                    <a:pt x="502793" y="106222"/>
                  </a:lnTo>
                  <a:lnTo>
                    <a:pt x="502767" y="107188"/>
                  </a:lnTo>
                  <a:lnTo>
                    <a:pt x="502348" y="108597"/>
                  </a:lnTo>
                  <a:lnTo>
                    <a:pt x="504494" y="110578"/>
                  </a:lnTo>
                  <a:lnTo>
                    <a:pt x="506158" y="110083"/>
                  </a:lnTo>
                  <a:lnTo>
                    <a:pt x="508736" y="106819"/>
                  </a:lnTo>
                  <a:close/>
                </a:path>
                <a:path w="1132204" h="1119504">
                  <a:moveTo>
                    <a:pt x="544055" y="1346"/>
                  </a:moveTo>
                  <a:lnTo>
                    <a:pt x="543661" y="901"/>
                  </a:lnTo>
                  <a:lnTo>
                    <a:pt x="543267" y="457"/>
                  </a:lnTo>
                  <a:lnTo>
                    <a:pt x="542861" y="0"/>
                  </a:lnTo>
                  <a:lnTo>
                    <a:pt x="540346" y="2108"/>
                  </a:lnTo>
                  <a:lnTo>
                    <a:pt x="539076" y="3149"/>
                  </a:lnTo>
                  <a:lnTo>
                    <a:pt x="539661" y="3721"/>
                  </a:lnTo>
                  <a:lnTo>
                    <a:pt x="540207" y="4305"/>
                  </a:lnTo>
                  <a:lnTo>
                    <a:pt x="540740" y="4902"/>
                  </a:lnTo>
                  <a:lnTo>
                    <a:pt x="542963" y="2540"/>
                  </a:lnTo>
                  <a:lnTo>
                    <a:pt x="544055" y="1346"/>
                  </a:lnTo>
                  <a:close/>
                </a:path>
                <a:path w="1132204" h="1119504">
                  <a:moveTo>
                    <a:pt x="545185" y="211493"/>
                  </a:moveTo>
                  <a:lnTo>
                    <a:pt x="544525" y="208534"/>
                  </a:lnTo>
                  <a:lnTo>
                    <a:pt x="540981" y="209296"/>
                  </a:lnTo>
                  <a:lnTo>
                    <a:pt x="541083" y="211518"/>
                  </a:lnTo>
                  <a:lnTo>
                    <a:pt x="541426" y="214642"/>
                  </a:lnTo>
                  <a:lnTo>
                    <a:pt x="544614" y="213360"/>
                  </a:lnTo>
                  <a:lnTo>
                    <a:pt x="545185" y="211493"/>
                  </a:lnTo>
                  <a:close/>
                </a:path>
                <a:path w="1132204" h="1119504">
                  <a:moveTo>
                    <a:pt x="552437" y="811669"/>
                  </a:moveTo>
                  <a:lnTo>
                    <a:pt x="551916" y="808926"/>
                  </a:lnTo>
                  <a:lnTo>
                    <a:pt x="550786" y="802779"/>
                  </a:lnTo>
                  <a:lnTo>
                    <a:pt x="548843" y="803973"/>
                  </a:lnTo>
                  <a:lnTo>
                    <a:pt x="547649" y="804748"/>
                  </a:lnTo>
                  <a:lnTo>
                    <a:pt x="546188" y="805649"/>
                  </a:lnTo>
                  <a:lnTo>
                    <a:pt x="551205" y="812253"/>
                  </a:lnTo>
                  <a:lnTo>
                    <a:pt x="552437" y="811669"/>
                  </a:lnTo>
                  <a:close/>
                </a:path>
                <a:path w="1132204" h="1119504">
                  <a:moveTo>
                    <a:pt x="558330" y="692912"/>
                  </a:moveTo>
                  <a:lnTo>
                    <a:pt x="553466" y="688873"/>
                  </a:lnTo>
                  <a:lnTo>
                    <a:pt x="553237" y="691730"/>
                  </a:lnTo>
                  <a:lnTo>
                    <a:pt x="554418" y="692899"/>
                  </a:lnTo>
                  <a:lnTo>
                    <a:pt x="558330" y="692912"/>
                  </a:lnTo>
                  <a:close/>
                </a:path>
                <a:path w="1132204" h="1119504">
                  <a:moveTo>
                    <a:pt x="566724" y="975499"/>
                  </a:moveTo>
                  <a:lnTo>
                    <a:pt x="566686" y="972108"/>
                  </a:lnTo>
                  <a:lnTo>
                    <a:pt x="564972" y="973988"/>
                  </a:lnTo>
                  <a:lnTo>
                    <a:pt x="563537" y="975487"/>
                  </a:lnTo>
                  <a:lnTo>
                    <a:pt x="561314" y="977900"/>
                  </a:lnTo>
                  <a:lnTo>
                    <a:pt x="566724" y="975499"/>
                  </a:lnTo>
                  <a:close/>
                </a:path>
                <a:path w="1132204" h="1119504">
                  <a:moveTo>
                    <a:pt x="601611" y="640054"/>
                  </a:moveTo>
                  <a:lnTo>
                    <a:pt x="600125" y="638797"/>
                  </a:lnTo>
                  <a:lnTo>
                    <a:pt x="598665" y="637540"/>
                  </a:lnTo>
                  <a:lnTo>
                    <a:pt x="597192" y="636282"/>
                  </a:lnTo>
                  <a:lnTo>
                    <a:pt x="598144" y="638111"/>
                  </a:lnTo>
                  <a:lnTo>
                    <a:pt x="598360" y="640765"/>
                  </a:lnTo>
                  <a:lnTo>
                    <a:pt x="601611" y="640054"/>
                  </a:lnTo>
                  <a:close/>
                </a:path>
                <a:path w="1132204" h="1119504">
                  <a:moveTo>
                    <a:pt x="601941" y="245605"/>
                  </a:moveTo>
                  <a:lnTo>
                    <a:pt x="599808" y="243078"/>
                  </a:lnTo>
                  <a:lnTo>
                    <a:pt x="598004" y="242824"/>
                  </a:lnTo>
                  <a:lnTo>
                    <a:pt x="596760" y="246303"/>
                  </a:lnTo>
                  <a:lnTo>
                    <a:pt x="598487" y="246087"/>
                  </a:lnTo>
                  <a:lnTo>
                    <a:pt x="601941" y="245605"/>
                  </a:lnTo>
                  <a:close/>
                </a:path>
                <a:path w="1132204" h="1119504">
                  <a:moveTo>
                    <a:pt x="625779" y="353809"/>
                  </a:moveTo>
                  <a:lnTo>
                    <a:pt x="624801" y="351650"/>
                  </a:lnTo>
                  <a:lnTo>
                    <a:pt x="623582" y="348907"/>
                  </a:lnTo>
                  <a:lnTo>
                    <a:pt x="623062" y="349275"/>
                  </a:lnTo>
                  <a:lnTo>
                    <a:pt x="622274" y="349542"/>
                  </a:lnTo>
                  <a:lnTo>
                    <a:pt x="621284" y="352336"/>
                  </a:lnTo>
                  <a:lnTo>
                    <a:pt x="622896" y="352907"/>
                  </a:lnTo>
                  <a:lnTo>
                    <a:pt x="625779" y="353809"/>
                  </a:lnTo>
                  <a:close/>
                </a:path>
                <a:path w="1132204" h="1119504">
                  <a:moveTo>
                    <a:pt x="631825" y="959142"/>
                  </a:moveTo>
                  <a:lnTo>
                    <a:pt x="629259" y="957135"/>
                  </a:lnTo>
                  <a:lnTo>
                    <a:pt x="627926" y="958100"/>
                  </a:lnTo>
                  <a:lnTo>
                    <a:pt x="626567" y="960932"/>
                  </a:lnTo>
                  <a:lnTo>
                    <a:pt x="629285" y="962152"/>
                  </a:lnTo>
                  <a:lnTo>
                    <a:pt x="630809" y="961669"/>
                  </a:lnTo>
                  <a:lnTo>
                    <a:pt x="631825" y="959142"/>
                  </a:lnTo>
                  <a:close/>
                </a:path>
                <a:path w="1132204" h="1119504">
                  <a:moveTo>
                    <a:pt x="636943" y="387705"/>
                  </a:moveTo>
                  <a:lnTo>
                    <a:pt x="636092" y="381889"/>
                  </a:lnTo>
                  <a:lnTo>
                    <a:pt x="633044" y="382790"/>
                  </a:lnTo>
                  <a:lnTo>
                    <a:pt x="632675" y="385064"/>
                  </a:lnTo>
                  <a:lnTo>
                    <a:pt x="632574" y="387629"/>
                  </a:lnTo>
                  <a:lnTo>
                    <a:pt x="636943" y="387705"/>
                  </a:lnTo>
                  <a:close/>
                </a:path>
                <a:path w="1132204" h="1119504">
                  <a:moveTo>
                    <a:pt x="649884" y="290334"/>
                  </a:moveTo>
                  <a:lnTo>
                    <a:pt x="648919" y="288569"/>
                  </a:lnTo>
                  <a:lnTo>
                    <a:pt x="648284" y="287401"/>
                  </a:lnTo>
                  <a:lnTo>
                    <a:pt x="647357" y="285711"/>
                  </a:lnTo>
                  <a:lnTo>
                    <a:pt x="645642" y="288353"/>
                  </a:lnTo>
                  <a:lnTo>
                    <a:pt x="644550" y="290004"/>
                  </a:lnTo>
                  <a:lnTo>
                    <a:pt x="642848" y="292608"/>
                  </a:lnTo>
                  <a:lnTo>
                    <a:pt x="647446" y="291109"/>
                  </a:lnTo>
                  <a:lnTo>
                    <a:pt x="649884" y="290334"/>
                  </a:lnTo>
                  <a:close/>
                </a:path>
                <a:path w="1132204" h="1119504">
                  <a:moveTo>
                    <a:pt x="657733" y="827214"/>
                  </a:moveTo>
                  <a:lnTo>
                    <a:pt x="655510" y="828408"/>
                  </a:lnTo>
                  <a:lnTo>
                    <a:pt x="651179" y="830745"/>
                  </a:lnTo>
                  <a:lnTo>
                    <a:pt x="657352" y="831519"/>
                  </a:lnTo>
                  <a:lnTo>
                    <a:pt x="657733" y="827214"/>
                  </a:lnTo>
                  <a:close/>
                </a:path>
                <a:path w="1132204" h="1119504">
                  <a:moveTo>
                    <a:pt x="684784" y="1025271"/>
                  </a:moveTo>
                  <a:lnTo>
                    <a:pt x="677951" y="1021384"/>
                  </a:lnTo>
                  <a:lnTo>
                    <a:pt x="681545" y="1030224"/>
                  </a:lnTo>
                  <a:lnTo>
                    <a:pt x="682853" y="1028192"/>
                  </a:lnTo>
                  <a:lnTo>
                    <a:pt x="683729" y="1026883"/>
                  </a:lnTo>
                  <a:lnTo>
                    <a:pt x="684784" y="1025271"/>
                  </a:lnTo>
                  <a:close/>
                </a:path>
                <a:path w="1132204" h="1119504">
                  <a:moveTo>
                    <a:pt x="696963" y="548195"/>
                  </a:moveTo>
                  <a:lnTo>
                    <a:pt x="693229" y="546938"/>
                  </a:lnTo>
                  <a:lnTo>
                    <a:pt x="691667" y="549986"/>
                  </a:lnTo>
                  <a:lnTo>
                    <a:pt x="693902" y="549211"/>
                  </a:lnTo>
                  <a:lnTo>
                    <a:pt x="695426" y="548703"/>
                  </a:lnTo>
                  <a:lnTo>
                    <a:pt x="696963" y="548195"/>
                  </a:lnTo>
                  <a:close/>
                </a:path>
                <a:path w="1132204" h="1119504">
                  <a:moveTo>
                    <a:pt x="698754" y="639660"/>
                  </a:moveTo>
                  <a:lnTo>
                    <a:pt x="697890" y="637298"/>
                  </a:lnTo>
                  <a:lnTo>
                    <a:pt x="696633" y="636943"/>
                  </a:lnTo>
                  <a:lnTo>
                    <a:pt x="695909" y="638098"/>
                  </a:lnTo>
                  <a:lnTo>
                    <a:pt x="695363" y="639229"/>
                  </a:lnTo>
                  <a:lnTo>
                    <a:pt x="694232" y="641362"/>
                  </a:lnTo>
                  <a:lnTo>
                    <a:pt x="697738" y="640664"/>
                  </a:lnTo>
                  <a:lnTo>
                    <a:pt x="698754" y="639660"/>
                  </a:lnTo>
                  <a:close/>
                </a:path>
                <a:path w="1132204" h="1119504">
                  <a:moveTo>
                    <a:pt x="749719" y="385267"/>
                  </a:moveTo>
                  <a:lnTo>
                    <a:pt x="747280" y="388277"/>
                  </a:lnTo>
                  <a:lnTo>
                    <a:pt x="743737" y="390639"/>
                  </a:lnTo>
                  <a:lnTo>
                    <a:pt x="743585" y="395744"/>
                  </a:lnTo>
                  <a:lnTo>
                    <a:pt x="747953" y="393103"/>
                  </a:lnTo>
                  <a:lnTo>
                    <a:pt x="749350" y="389496"/>
                  </a:lnTo>
                  <a:lnTo>
                    <a:pt x="749719" y="385267"/>
                  </a:lnTo>
                  <a:close/>
                </a:path>
                <a:path w="1132204" h="1119504">
                  <a:moveTo>
                    <a:pt x="755523" y="227304"/>
                  </a:moveTo>
                  <a:lnTo>
                    <a:pt x="752475" y="224231"/>
                  </a:lnTo>
                  <a:lnTo>
                    <a:pt x="751852" y="224751"/>
                  </a:lnTo>
                  <a:lnTo>
                    <a:pt x="751243" y="225285"/>
                  </a:lnTo>
                  <a:lnTo>
                    <a:pt x="750633" y="225818"/>
                  </a:lnTo>
                  <a:lnTo>
                    <a:pt x="751484" y="226949"/>
                  </a:lnTo>
                  <a:lnTo>
                    <a:pt x="752386" y="228092"/>
                  </a:lnTo>
                  <a:lnTo>
                    <a:pt x="753249" y="229247"/>
                  </a:lnTo>
                  <a:lnTo>
                    <a:pt x="755523" y="227304"/>
                  </a:lnTo>
                  <a:close/>
                </a:path>
                <a:path w="1132204" h="1119504">
                  <a:moveTo>
                    <a:pt x="759752" y="143129"/>
                  </a:moveTo>
                  <a:lnTo>
                    <a:pt x="757516" y="135089"/>
                  </a:lnTo>
                  <a:lnTo>
                    <a:pt x="756500" y="133832"/>
                  </a:lnTo>
                  <a:lnTo>
                    <a:pt x="752386" y="133388"/>
                  </a:lnTo>
                  <a:lnTo>
                    <a:pt x="753541" y="137731"/>
                  </a:lnTo>
                  <a:lnTo>
                    <a:pt x="756450" y="140576"/>
                  </a:lnTo>
                  <a:lnTo>
                    <a:pt x="759752" y="143129"/>
                  </a:lnTo>
                  <a:close/>
                </a:path>
                <a:path w="1132204" h="1119504">
                  <a:moveTo>
                    <a:pt x="774852" y="625640"/>
                  </a:moveTo>
                  <a:lnTo>
                    <a:pt x="770483" y="626732"/>
                  </a:lnTo>
                  <a:lnTo>
                    <a:pt x="769924" y="628421"/>
                  </a:lnTo>
                  <a:lnTo>
                    <a:pt x="772033" y="634428"/>
                  </a:lnTo>
                  <a:lnTo>
                    <a:pt x="773087" y="631075"/>
                  </a:lnTo>
                  <a:lnTo>
                    <a:pt x="773938" y="628510"/>
                  </a:lnTo>
                  <a:lnTo>
                    <a:pt x="774852" y="625640"/>
                  </a:lnTo>
                  <a:close/>
                </a:path>
                <a:path w="1132204" h="1119504">
                  <a:moveTo>
                    <a:pt x="779729" y="854430"/>
                  </a:moveTo>
                  <a:lnTo>
                    <a:pt x="779221" y="847001"/>
                  </a:lnTo>
                  <a:lnTo>
                    <a:pt x="778471" y="845947"/>
                  </a:lnTo>
                  <a:lnTo>
                    <a:pt x="774446" y="846150"/>
                  </a:lnTo>
                  <a:lnTo>
                    <a:pt x="776338" y="849096"/>
                  </a:lnTo>
                  <a:lnTo>
                    <a:pt x="778027" y="851776"/>
                  </a:lnTo>
                  <a:lnTo>
                    <a:pt x="779729" y="854430"/>
                  </a:lnTo>
                  <a:close/>
                </a:path>
                <a:path w="1132204" h="1119504">
                  <a:moveTo>
                    <a:pt x="799198" y="634060"/>
                  </a:moveTo>
                  <a:lnTo>
                    <a:pt x="797775" y="628383"/>
                  </a:lnTo>
                  <a:lnTo>
                    <a:pt x="796645" y="627735"/>
                  </a:lnTo>
                  <a:lnTo>
                    <a:pt x="792797" y="629869"/>
                  </a:lnTo>
                  <a:lnTo>
                    <a:pt x="794791" y="631190"/>
                  </a:lnTo>
                  <a:lnTo>
                    <a:pt x="799198" y="634060"/>
                  </a:lnTo>
                  <a:close/>
                </a:path>
                <a:path w="1132204" h="1119504">
                  <a:moveTo>
                    <a:pt x="803910" y="728395"/>
                  </a:moveTo>
                  <a:lnTo>
                    <a:pt x="801446" y="723747"/>
                  </a:lnTo>
                  <a:lnTo>
                    <a:pt x="800239" y="721499"/>
                  </a:lnTo>
                  <a:lnTo>
                    <a:pt x="799299" y="721944"/>
                  </a:lnTo>
                  <a:lnTo>
                    <a:pt x="798855" y="722185"/>
                  </a:lnTo>
                  <a:lnTo>
                    <a:pt x="798918" y="730034"/>
                  </a:lnTo>
                  <a:lnTo>
                    <a:pt x="803910" y="728395"/>
                  </a:lnTo>
                  <a:close/>
                </a:path>
                <a:path w="1132204" h="1119504">
                  <a:moveTo>
                    <a:pt x="814933" y="804938"/>
                  </a:moveTo>
                  <a:lnTo>
                    <a:pt x="807389" y="810082"/>
                  </a:lnTo>
                  <a:lnTo>
                    <a:pt x="813028" y="810158"/>
                  </a:lnTo>
                  <a:lnTo>
                    <a:pt x="813790" y="809637"/>
                  </a:lnTo>
                  <a:lnTo>
                    <a:pt x="814933" y="804938"/>
                  </a:lnTo>
                  <a:close/>
                </a:path>
                <a:path w="1132204" h="1119504">
                  <a:moveTo>
                    <a:pt x="838758" y="1118743"/>
                  </a:moveTo>
                  <a:lnTo>
                    <a:pt x="837844" y="1116711"/>
                  </a:lnTo>
                  <a:lnTo>
                    <a:pt x="837234" y="1115288"/>
                  </a:lnTo>
                  <a:lnTo>
                    <a:pt x="836383" y="1113383"/>
                  </a:lnTo>
                  <a:lnTo>
                    <a:pt x="832827" y="1115250"/>
                  </a:lnTo>
                  <a:lnTo>
                    <a:pt x="833120" y="1116952"/>
                  </a:lnTo>
                  <a:lnTo>
                    <a:pt x="835939" y="1118984"/>
                  </a:lnTo>
                  <a:lnTo>
                    <a:pt x="837120" y="1118666"/>
                  </a:lnTo>
                  <a:lnTo>
                    <a:pt x="838758" y="1118743"/>
                  </a:lnTo>
                  <a:close/>
                </a:path>
                <a:path w="1132204" h="1119504">
                  <a:moveTo>
                    <a:pt x="847166" y="928103"/>
                  </a:moveTo>
                  <a:lnTo>
                    <a:pt x="845235" y="926185"/>
                  </a:lnTo>
                  <a:lnTo>
                    <a:pt x="843381" y="926160"/>
                  </a:lnTo>
                  <a:lnTo>
                    <a:pt x="841641" y="928192"/>
                  </a:lnTo>
                  <a:lnTo>
                    <a:pt x="843470" y="928154"/>
                  </a:lnTo>
                  <a:lnTo>
                    <a:pt x="847166" y="928103"/>
                  </a:lnTo>
                  <a:close/>
                </a:path>
                <a:path w="1132204" h="1119504">
                  <a:moveTo>
                    <a:pt x="849807" y="340131"/>
                  </a:moveTo>
                  <a:lnTo>
                    <a:pt x="847483" y="339382"/>
                  </a:lnTo>
                  <a:lnTo>
                    <a:pt x="847064" y="339267"/>
                  </a:lnTo>
                  <a:lnTo>
                    <a:pt x="846023" y="339763"/>
                  </a:lnTo>
                  <a:lnTo>
                    <a:pt x="845972" y="340118"/>
                  </a:lnTo>
                  <a:lnTo>
                    <a:pt x="845604" y="341960"/>
                  </a:lnTo>
                  <a:lnTo>
                    <a:pt x="846010" y="343433"/>
                  </a:lnTo>
                  <a:lnTo>
                    <a:pt x="848702" y="343306"/>
                  </a:lnTo>
                  <a:lnTo>
                    <a:pt x="849147" y="341718"/>
                  </a:lnTo>
                  <a:lnTo>
                    <a:pt x="849807" y="340131"/>
                  </a:lnTo>
                  <a:close/>
                </a:path>
                <a:path w="1132204" h="1119504">
                  <a:moveTo>
                    <a:pt x="850633" y="943914"/>
                  </a:moveTo>
                  <a:lnTo>
                    <a:pt x="849706" y="939609"/>
                  </a:lnTo>
                  <a:lnTo>
                    <a:pt x="847991" y="940054"/>
                  </a:lnTo>
                  <a:lnTo>
                    <a:pt x="846302" y="940485"/>
                  </a:lnTo>
                  <a:lnTo>
                    <a:pt x="844473" y="941044"/>
                  </a:lnTo>
                  <a:lnTo>
                    <a:pt x="844562" y="941755"/>
                  </a:lnTo>
                  <a:lnTo>
                    <a:pt x="844524" y="942365"/>
                  </a:lnTo>
                  <a:lnTo>
                    <a:pt x="847725" y="943190"/>
                  </a:lnTo>
                  <a:lnTo>
                    <a:pt x="850633" y="943914"/>
                  </a:lnTo>
                  <a:close/>
                </a:path>
                <a:path w="1132204" h="1119504">
                  <a:moveTo>
                    <a:pt x="890143" y="325793"/>
                  </a:moveTo>
                  <a:lnTo>
                    <a:pt x="889266" y="319659"/>
                  </a:lnTo>
                  <a:lnTo>
                    <a:pt x="888860" y="316928"/>
                  </a:lnTo>
                  <a:lnTo>
                    <a:pt x="886942" y="317538"/>
                  </a:lnTo>
                  <a:lnTo>
                    <a:pt x="883450" y="318604"/>
                  </a:lnTo>
                  <a:lnTo>
                    <a:pt x="887488" y="322961"/>
                  </a:lnTo>
                  <a:lnTo>
                    <a:pt x="890143" y="325793"/>
                  </a:lnTo>
                  <a:close/>
                </a:path>
                <a:path w="1132204" h="1119504">
                  <a:moveTo>
                    <a:pt x="906208" y="75679"/>
                  </a:moveTo>
                  <a:lnTo>
                    <a:pt x="905840" y="74993"/>
                  </a:lnTo>
                  <a:lnTo>
                    <a:pt x="905268" y="73152"/>
                  </a:lnTo>
                  <a:lnTo>
                    <a:pt x="904773" y="73190"/>
                  </a:lnTo>
                  <a:lnTo>
                    <a:pt x="902817" y="73253"/>
                  </a:lnTo>
                  <a:lnTo>
                    <a:pt x="900861" y="73901"/>
                  </a:lnTo>
                  <a:lnTo>
                    <a:pt x="898906" y="74320"/>
                  </a:lnTo>
                  <a:lnTo>
                    <a:pt x="899160" y="75234"/>
                  </a:lnTo>
                  <a:lnTo>
                    <a:pt x="899147" y="76530"/>
                  </a:lnTo>
                  <a:lnTo>
                    <a:pt x="899731" y="76987"/>
                  </a:lnTo>
                  <a:lnTo>
                    <a:pt x="901585" y="78384"/>
                  </a:lnTo>
                  <a:lnTo>
                    <a:pt x="905116" y="77774"/>
                  </a:lnTo>
                  <a:lnTo>
                    <a:pt x="906208" y="75679"/>
                  </a:lnTo>
                  <a:close/>
                </a:path>
                <a:path w="1132204" h="1119504">
                  <a:moveTo>
                    <a:pt x="910082" y="1047381"/>
                  </a:moveTo>
                  <a:lnTo>
                    <a:pt x="902106" y="1042162"/>
                  </a:lnTo>
                  <a:lnTo>
                    <a:pt x="905256" y="1046721"/>
                  </a:lnTo>
                  <a:lnTo>
                    <a:pt x="910082" y="1047381"/>
                  </a:lnTo>
                  <a:close/>
                </a:path>
                <a:path w="1132204" h="1119504">
                  <a:moveTo>
                    <a:pt x="911606" y="774484"/>
                  </a:moveTo>
                  <a:lnTo>
                    <a:pt x="910971" y="773798"/>
                  </a:lnTo>
                  <a:lnTo>
                    <a:pt x="910475" y="772947"/>
                  </a:lnTo>
                  <a:lnTo>
                    <a:pt x="907745" y="777100"/>
                  </a:lnTo>
                  <a:lnTo>
                    <a:pt x="908126" y="777367"/>
                  </a:lnTo>
                  <a:lnTo>
                    <a:pt x="908913" y="777925"/>
                  </a:lnTo>
                  <a:lnTo>
                    <a:pt x="909789" y="776859"/>
                  </a:lnTo>
                  <a:lnTo>
                    <a:pt x="910717" y="775830"/>
                  </a:lnTo>
                  <a:lnTo>
                    <a:pt x="911479" y="774687"/>
                  </a:lnTo>
                  <a:lnTo>
                    <a:pt x="911606" y="774484"/>
                  </a:lnTo>
                  <a:close/>
                </a:path>
                <a:path w="1132204" h="1119504">
                  <a:moveTo>
                    <a:pt x="914400" y="217576"/>
                  </a:moveTo>
                  <a:lnTo>
                    <a:pt x="914082" y="216509"/>
                  </a:lnTo>
                  <a:lnTo>
                    <a:pt x="914057" y="215176"/>
                  </a:lnTo>
                  <a:lnTo>
                    <a:pt x="912990" y="214020"/>
                  </a:lnTo>
                  <a:lnTo>
                    <a:pt x="911555" y="214579"/>
                  </a:lnTo>
                  <a:lnTo>
                    <a:pt x="909967" y="214757"/>
                  </a:lnTo>
                  <a:lnTo>
                    <a:pt x="910666" y="216230"/>
                  </a:lnTo>
                  <a:lnTo>
                    <a:pt x="910869" y="217487"/>
                  </a:lnTo>
                  <a:lnTo>
                    <a:pt x="912253" y="218224"/>
                  </a:lnTo>
                  <a:lnTo>
                    <a:pt x="913434" y="217703"/>
                  </a:lnTo>
                  <a:lnTo>
                    <a:pt x="914400" y="217576"/>
                  </a:lnTo>
                  <a:close/>
                </a:path>
                <a:path w="1132204" h="1119504">
                  <a:moveTo>
                    <a:pt x="956729" y="187058"/>
                  </a:moveTo>
                  <a:lnTo>
                    <a:pt x="955700" y="183972"/>
                  </a:lnTo>
                  <a:lnTo>
                    <a:pt x="954405" y="185915"/>
                  </a:lnTo>
                  <a:lnTo>
                    <a:pt x="952728" y="188493"/>
                  </a:lnTo>
                  <a:lnTo>
                    <a:pt x="955954" y="188391"/>
                  </a:lnTo>
                  <a:lnTo>
                    <a:pt x="956729" y="187058"/>
                  </a:lnTo>
                  <a:close/>
                </a:path>
                <a:path w="1132204" h="1119504">
                  <a:moveTo>
                    <a:pt x="972007" y="735622"/>
                  </a:moveTo>
                  <a:lnTo>
                    <a:pt x="969924" y="735164"/>
                  </a:lnTo>
                  <a:lnTo>
                    <a:pt x="968222" y="734758"/>
                  </a:lnTo>
                  <a:lnTo>
                    <a:pt x="966508" y="734390"/>
                  </a:lnTo>
                  <a:lnTo>
                    <a:pt x="969086" y="737565"/>
                  </a:lnTo>
                  <a:lnTo>
                    <a:pt x="972007" y="735622"/>
                  </a:lnTo>
                  <a:close/>
                </a:path>
                <a:path w="1132204" h="1119504">
                  <a:moveTo>
                    <a:pt x="1008011" y="558292"/>
                  </a:moveTo>
                  <a:lnTo>
                    <a:pt x="1007884" y="552538"/>
                  </a:lnTo>
                  <a:lnTo>
                    <a:pt x="1003261" y="556348"/>
                  </a:lnTo>
                  <a:lnTo>
                    <a:pt x="1008011" y="558292"/>
                  </a:lnTo>
                  <a:close/>
                </a:path>
                <a:path w="1132204" h="1119504">
                  <a:moveTo>
                    <a:pt x="1020318" y="860907"/>
                  </a:moveTo>
                  <a:lnTo>
                    <a:pt x="1018895" y="860298"/>
                  </a:lnTo>
                  <a:lnTo>
                    <a:pt x="1017346" y="863409"/>
                  </a:lnTo>
                  <a:lnTo>
                    <a:pt x="1015834" y="866533"/>
                  </a:lnTo>
                  <a:lnTo>
                    <a:pt x="1014285" y="869645"/>
                  </a:lnTo>
                  <a:lnTo>
                    <a:pt x="1018882" y="868235"/>
                  </a:lnTo>
                  <a:lnTo>
                    <a:pt x="1020038" y="864831"/>
                  </a:lnTo>
                  <a:lnTo>
                    <a:pt x="1020318" y="860907"/>
                  </a:lnTo>
                  <a:close/>
                </a:path>
                <a:path w="1132204" h="1119504">
                  <a:moveTo>
                    <a:pt x="1048867" y="360616"/>
                  </a:moveTo>
                  <a:lnTo>
                    <a:pt x="1048334" y="359371"/>
                  </a:lnTo>
                  <a:lnTo>
                    <a:pt x="1048219" y="358406"/>
                  </a:lnTo>
                  <a:lnTo>
                    <a:pt x="1047153" y="358762"/>
                  </a:lnTo>
                  <a:lnTo>
                    <a:pt x="1045908" y="358889"/>
                  </a:lnTo>
                  <a:lnTo>
                    <a:pt x="1045133" y="359587"/>
                  </a:lnTo>
                  <a:lnTo>
                    <a:pt x="1044651" y="359994"/>
                  </a:lnTo>
                  <a:lnTo>
                    <a:pt x="1044930" y="361264"/>
                  </a:lnTo>
                  <a:lnTo>
                    <a:pt x="1044816" y="363016"/>
                  </a:lnTo>
                  <a:lnTo>
                    <a:pt x="1046594" y="362191"/>
                  </a:lnTo>
                  <a:lnTo>
                    <a:pt x="1047889" y="361962"/>
                  </a:lnTo>
                  <a:lnTo>
                    <a:pt x="1048867" y="360616"/>
                  </a:lnTo>
                  <a:close/>
                </a:path>
                <a:path w="1132204" h="1119504">
                  <a:moveTo>
                    <a:pt x="1064615" y="684237"/>
                  </a:moveTo>
                  <a:lnTo>
                    <a:pt x="1061466" y="683094"/>
                  </a:lnTo>
                  <a:lnTo>
                    <a:pt x="1061859" y="685342"/>
                  </a:lnTo>
                  <a:lnTo>
                    <a:pt x="1061300" y="688035"/>
                  </a:lnTo>
                  <a:lnTo>
                    <a:pt x="1064336" y="689927"/>
                  </a:lnTo>
                  <a:lnTo>
                    <a:pt x="1064602" y="686600"/>
                  </a:lnTo>
                  <a:lnTo>
                    <a:pt x="1064615" y="684237"/>
                  </a:lnTo>
                  <a:close/>
                </a:path>
                <a:path w="1132204" h="1119504">
                  <a:moveTo>
                    <a:pt x="1077125" y="296989"/>
                  </a:moveTo>
                  <a:lnTo>
                    <a:pt x="1075829" y="295084"/>
                  </a:lnTo>
                  <a:lnTo>
                    <a:pt x="1074305" y="294398"/>
                  </a:lnTo>
                  <a:lnTo>
                    <a:pt x="1072210" y="296646"/>
                  </a:lnTo>
                  <a:lnTo>
                    <a:pt x="1072451" y="298208"/>
                  </a:lnTo>
                  <a:lnTo>
                    <a:pt x="1072921" y="298526"/>
                  </a:lnTo>
                  <a:lnTo>
                    <a:pt x="1074750" y="299808"/>
                  </a:lnTo>
                  <a:lnTo>
                    <a:pt x="1076109" y="298945"/>
                  </a:lnTo>
                  <a:lnTo>
                    <a:pt x="1077125" y="296989"/>
                  </a:lnTo>
                  <a:close/>
                </a:path>
                <a:path w="1132204" h="1119504">
                  <a:moveTo>
                    <a:pt x="1079627" y="272249"/>
                  </a:moveTo>
                  <a:lnTo>
                    <a:pt x="1073353" y="273443"/>
                  </a:lnTo>
                  <a:lnTo>
                    <a:pt x="1073480" y="274053"/>
                  </a:lnTo>
                  <a:lnTo>
                    <a:pt x="1073619" y="274662"/>
                  </a:lnTo>
                  <a:lnTo>
                    <a:pt x="1073746" y="275285"/>
                  </a:lnTo>
                  <a:lnTo>
                    <a:pt x="1075626" y="275132"/>
                  </a:lnTo>
                  <a:lnTo>
                    <a:pt x="1077925" y="276352"/>
                  </a:lnTo>
                  <a:lnTo>
                    <a:pt x="1079627" y="272249"/>
                  </a:lnTo>
                  <a:close/>
                </a:path>
                <a:path w="1132204" h="1119504">
                  <a:moveTo>
                    <a:pt x="1107211" y="770064"/>
                  </a:moveTo>
                  <a:lnTo>
                    <a:pt x="1106462" y="768781"/>
                  </a:lnTo>
                  <a:lnTo>
                    <a:pt x="1106208" y="767689"/>
                  </a:lnTo>
                  <a:lnTo>
                    <a:pt x="1105319" y="768108"/>
                  </a:lnTo>
                  <a:lnTo>
                    <a:pt x="1104011" y="768299"/>
                  </a:lnTo>
                  <a:lnTo>
                    <a:pt x="1103147" y="769861"/>
                  </a:lnTo>
                  <a:lnTo>
                    <a:pt x="1103414" y="771156"/>
                  </a:lnTo>
                  <a:lnTo>
                    <a:pt x="1103325" y="773315"/>
                  </a:lnTo>
                  <a:lnTo>
                    <a:pt x="1105141" y="772172"/>
                  </a:lnTo>
                  <a:lnTo>
                    <a:pt x="1106551" y="771753"/>
                  </a:lnTo>
                  <a:lnTo>
                    <a:pt x="1106881" y="770928"/>
                  </a:lnTo>
                  <a:lnTo>
                    <a:pt x="1107211" y="770064"/>
                  </a:lnTo>
                  <a:close/>
                </a:path>
                <a:path w="1132204" h="1119504">
                  <a:moveTo>
                    <a:pt x="1111580" y="836625"/>
                  </a:moveTo>
                  <a:lnTo>
                    <a:pt x="1111529" y="832726"/>
                  </a:lnTo>
                  <a:lnTo>
                    <a:pt x="1105446" y="833920"/>
                  </a:lnTo>
                  <a:lnTo>
                    <a:pt x="1107020" y="838225"/>
                  </a:lnTo>
                  <a:lnTo>
                    <a:pt x="1111580" y="836625"/>
                  </a:lnTo>
                  <a:close/>
                </a:path>
                <a:path w="1132204" h="1119504">
                  <a:moveTo>
                    <a:pt x="1124229" y="778725"/>
                  </a:moveTo>
                  <a:lnTo>
                    <a:pt x="1120432" y="776363"/>
                  </a:lnTo>
                  <a:lnTo>
                    <a:pt x="1116164" y="776122"/>
                  </a:lnTo>
                  <a:lnTo>
                    <a:pt x="1111910" y="775766"/>
                  </a:lnTo>
                  <a:lnTo>
                    <a:pt x="1111796" y="776236"/>
                  </a:lnTo>
                  <a:lnTo>
                    <a:pt x="1111669" y="776706"/>
                  </a:lnTo>
                  <a:lnTo>
                    <a:pt x="1111554" y="777176"/>
                  </a:lnTo>
                  <a:lnTo>
                    <a:pt x="1123721" y="780491"/>
                  </a:lnTo>
                  <a:lnTo>
                    <a:pt x="1124229" y="778725"/>
                  </a:lnTo>
                  <a:close/>
                </a:path>
                <a:path w="1132204" h="1119504">
                  <a:moveTo>
                    <a:pt x="1130896" y="748042"/>
                  </a:moveTo>
                  <a:lnTo>
                    <a:pt x="1124788" y="744042"/>
                  </a:lnTo>
                  <a:lnTo>
                    <a:pt x="1125664" y="746594"/>
                  </a:lnTo>
                  <a:lnTo>
                    <a:pt x="1126274" y="748284"/>
                  </a:lnTo>
                  <a:lnTo>
                    <a:pt x="1127023" y="750417"/>
                  </a:lnTo>
                  <a:lnTo>
                    <a:pt x="1128344" y="749604"/>
                  </a:lnTo>
                  <a:lnTo>
                    <a:pt x="1129182" y="749096"/>
                  </a:lnTo>
                  <a:lnTo>
                    <a:pt x="1130896" y="748042"/>
                  </a:lnTo>
                  <a:close/>
                </a:path>
                <a:path w="1132204" h="1119504">
                  <a:moveTo>
                    <a:pt x="1132014" y="402132"/>
                  </a:moveTo>
                  <a:lnTo>
                    <a:pt x="1129258" y="399580"/>
                  </a:lnTo>
                  <a:lnTo>
                    <a:pt x="1128610" y="401091"/>
                  </a:lnTo>
                  <a:lnTo>
                    <a:pt x="1126896" y="402564"/>
                  </a:lnTo>
                  <a:lnTo>
                    <a:pt x="1128636" y="404507"/>
                  </a:lnTo>
                  <a:lnTo>
                    <a:pt x="1132014" y="4021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81">
              <a:extLst>
                <a:ext uri="{FF2B5EF4-FFF2-40B4-BE49-F238E27FC236}">
                  <a16:creationId xmlns:a16="http://schemas.microsoft.com/office/drawing/2014/main" id="{59D6D6AA-77E5-ACB2-6AFA-568E121816DD}"/>
                </a:ext>
              </a:extLst>
            </p:cNvPr>
            <p:cNvSpPr/>
            <p:nvPr/>
          </p:nvSpPr>
          <p:spPr>
            <a:xfrm>
              <a:off x="2261639" y="3730036"/>
              <a:ext cx="921730" cy="786360"/>
            </a:xfrm>
            <a:custGeom>
              <a:avLst/>
              <a:gdLst/>
              <a:ahLst/>
              <a:cxnLst/>
              <a:rect l="l" t="t" r="r" b="b"/>
              <a:pathLst>
                <a:path w="1184910" h="1149984">
                  <a:moveTo>
                    <a:pt x="2133" y="654697"/>
                  </a:moveTo>
                  <a:lnTo>
                    <a:pt x="2120" y="653719"/>
                  </a:lnTo>
                  <a:lnTo>
                    <a:pt x="1892" y="652653"/>
                  </a:lnTo>
                  <a:lnTo>
                    <a:pt x="330" y="652627"/>
                  </a:lnTo>
                  <a:lnTo>
                    <a:pt x="88" y="653643"/>
                  </a:lnTo>
                  <a:lnTo>
                    <a:pt x="76" y="654608"/>
                  </a:lnTo>
                  <a:lnTo>
                    <a:pt x="0" y="655840"/>
                  </a:lnTo>
                  <a:lnTo>
                    <a:pt x="1003" y="655764"/>
                  </a:lnTo>
                  <a:lnTo>
                    <a:pt x="2032" y="655751"/>
                  </a:lnTo>
                  <a:lnTo>
                    <a:pt x="2133" y="654697"/>
                  </a:lnTo>
                  <a:close/>
                </a:path>
                <a:path w="1184910" h="1149984">
                  <a:moveTo>
                    <a:pt x="39789" y="579704"/>
                  </a:moveTo>
                  <a:lnTo>
                    <a:pt x="39547" y="578027"/>
                  </a:lnTo>
                  <a:lnTo>
                    <a:pt x="36817" y="577088"/>
                  </a:lnTo>
                  <a:lnTo>
                    <a:pt x="35763" y="579818"/>
                  </a:lnTo>
                  <a:lnTo>
                    <a:pt x="36868" y="581088"/>
                  </a:lnTo>
                  <a:lnTo>
                    <a:pt x="39268" y="582434"/>
                  </a:lnTo>
                  <a:lnTo>
                    <a:pt x="39789" y="579704"/>
                  </a:lnTo>
                  <a:close/>
                </a:path>
                <a:path w="1184910" h="1149984">
                  <a:moveTo>
                    <a:pt x="104940" y="897674"/>
                  </a:moveTo>
                  <a:lnTo>
                    <a:pt x="104825" y="895045"/>
                  </a:lnTo>
                  <a:lnTo>
                    <a:pt x="103847" y="894118"/>
                  </a:lnTo>
                  <a:lnTo>
                    <a:pt x="101041" y="894499"/>
                  </a:lnTo>
                  <a:lnTo>
                    <a:pt x="101523" y="896823"/>
                  </a:lnTo>
                  <a:lnTo>
                    <a:pt x="102222" y="898080"/>
                  </a:lnTo>
                  <a:lnTo>
                    <a:pt x="104940" y="897674"/>
                  </a:lnTo>
                  <a:close/>
                </a:path>
                <a:path w="1184910" h="1149984">
                  <a:moveTo>
                    <a:pt x="139890" y="846620"/>
                  </a:moveTo>
                  <a:lnTo>
                    <a:pt x="138404" y="846074"/>
                  </a:lnTo>
                  <a:lnTo>
                    <a:pt x="137756" y="847178"/>
                  </a:lnTo>
                  <a:lnTo>
                    <a:pt x="137287" y="848296"/>
                  </a:lnTo>
                  <a:lnTo>
                    <a:pt x="136779" y="849376"/>
                  </a:lnTo>
                  <a:lnTo>
                    <a:pt x="138214" y="849960"/>
                  </a:lnTo>
                  <a:lnTo>
                    <a:pt x="138938" y="850265"/>
                  </a:lnTo>
                  <a:lnTo>
                    <a:pt x="139268" y="849083"/>
                  </a:lnTo>
                  <a:lnTo>
                    <a:pt x="139649" y="847928"/>
                  </a:lnTo>
                  <a:lnTo>
                    <a:pt x="139890" y="846620"/>
                  </a:lnTo>
                  <a:close/>
                </a:path>
                <a:path w="1184910" h="1149984">
                  <a:moveTo>
                    <a:pt x="146989" y="635279"/>
                  </a:moveTo>
                  <a:lnTo>
                    <a:pt x="145059" y="634568"/>
                  </a:lnTo>
                  <a:lnTo>
                    <a:pt x="141554" y="633247"/>
                  </a:lnTo>
                  <a:lnTo>
                    <a:pt x="143090" y="636168"/>
                  </a:lnTo>
                  <a:lnTo>
                    <a:pt x="144157" y="637070"/>
                  </a:lnTo>
                  <a:lnTo>
                    <a:pt x="146989" y="635279"/>
                  </a:lnTo>
                  <a:close/>
                </a:path>
                <a:path w="1184910" h="1149984">
                  <a:moveTo>
                    <a:pt x="149974" y="789241"/>
                  </a:moveTo>
                  <a:lnTo>
                    <a:pt x="148780" y="789165"/>
                  </a:lnTo>
                  <a:lnTo>
                    <a:pt x="147574" y="789076"/>
                  </a:lnTo>
                  <a:lnTo>
                    <a:pt x="146380" y="789012"/>
                  </a:lnTo>
                  <a:lnTo>
                    <a:pt x="146253" y="790676"/>
                  </a:lnTo>
                  <a:lnTo>
                    <a:pt x="147383" y="790765"/>
                  </a:lnTo>
                  <a:lnTo>
                    <a:pt x="148501" y="790917"/>
                  </a:lnTo>
                  <a:lnTo>
                    <a:pt x="149644" y="790892"/>
                  </a:lnTo>
                  <a:lnTo>
                    <a:pt x="149771" y="790867"/>
                  </a:lnTo>
                  <a:lnTo>
                    <a:pt x="149872" y="789813"/>
                  </a:lnTo>
                  <a:lnTo>
                    <a:pt x="149974" y="789241"/>
                  </a:lnTo>
                  <a:close/>
                </a:path>
                <a:path w="1184910" h="1149984">
                  <a:moveTo>
                    <a:pt x="155054" y="787450"/>
                  </a:moveTo>
                  <a:lnTo>
                    <a:pt x="154901" y="786409"/>
                  </a:lnTo>
                  <a:lnTo>
                    <a:pt x="154787" y="785406"/>
                  </a:lnTo>
                  <a:lnTo>
                    <a:pt x="154584" y="784390"/>
                  </a:lnTo>
                  <a:lnTo>
                    <a:pt x="153543" y="784364"/>
                  </a:lnTo>
                  <a:lnTo>
                    <a:pt x="153466" y="785431"/>
                  </a:lnTo>
                  <a:lnTo>
                    <a:pt x="153441" y="786460"/>
                  </a:lnTo>
                  <a:lnTo>
                    <a:pt x="153428" y="787501"/>
                  </a:lnTo>
                  <a:lnTo>
                    <a:pt x="153962" y="787488"/>
                  </a:lnTo>
                  <a:lnTo>
                    <a:pt x="155054" y="787450"/>
                  </a:lnTo>
                  <a:close/>
                </a:path>
                <a:path w="1184910" h="1149984">
                  <a:moveTo>
                    <a:pt x="174485" y="159385"/>
                  </a:moveTo>
                  <a:lnTo>
                    <a:pt x="174002" y="158191"/>
                  </a:lnTo>
                  <a:lnTo>
                    <a:pt x="173075" y="158178"/>
                  </a:lnTo>
                  <a:lnTo>
                    <a:pt x="172123" y="158305"/>
                  </a:lnTo>
                  <a:lnTo>
                    <a:pt x="171678" y="158775"/>
                  </a:lnTo>
                  <a:lnTo>
                    <a:pt x="171208" y="159334"/>
                  </a:lnTo>
                  <a:lnTo>
                    <a:pt x="171183" y="160299"/>
                  </a:lnTo>
                  <a:lnTo>
                    <a:pt x="170980" y="161086"/>
                  </a:lnTo>
                  <a:lnTo>
                    <a:pt x="171564" y="161099"/>
                  </a:lnTo>
                  <a:lnTo>
                    <a:pt x="172745" y="161137"/>
                  </a:lnTo>
                  <a:lnTo>
                    <a:pt x="173291" y="160693"/>
                  </a:lnTo>
                  <a:lnTo>
                    <a:pt x="174028" y="160350"/>
                  </a:lnTo>
                  <a:lnTo>
                    <a:pt x="174485" y="159385"/>
                  </a:lnTo>
                  <a:close/>
                </a:path>
                <a:path w="1184910" h="1149984">
                  <a:moveTo>
                    <a:pt x="179095" y="473849"/>
                  </a:moveTo>
                  <a:lnTo>
                    <a:pt x="178066" y="473862"/>
                  </a:lnTo>
                  <a:lnTo>
                    <a:pt x="177012" y="473887"/>
                  </a:lnTo>
                  <a:lnTo>
                    <a:pt x="175983" y="473900"/>
                  </a:lnTo>
                  <a:lnTo>
                    <a:pt x="175958" y="474268"/>
                  </a:lnTo>
                  <a:lnTo>
                    <a:pt x="175945" y="474662"/>
                  </a:lnTo>
                  <a:lnTo>
                    <a:pt x="175920" y="475030"/>
                  </a:lnTo>
                  <a:lnTo>
                    <a:pt x="176923" y="475157"/>
                  </a:lnTo>
                  <a:lnTo>
                    <a:pt x="177914" y="475310"/>
                  </a:lnTo>
                  <a:lnTo>
                    <a:pt x="178917" y="475437"/>
                  </a:lnTo>
                  <a:lnTo>
                    <a:pt x="178968" y="474916"/>
                  </a:lnTo>
                  <a:lnTo>
                    <a:pt x="179019" y="474383"/>
                  </a:lnTo>
                  <a:lnTo>
                    <a:pt x="179095" y="473849"/>
                  </a:lnTo>
                  <a:close/>
                </a:path>
                <a:path w="1184910" h="1149984">
                  <a:moveTo>
                    <a:pt x="221805" y="922909"/>
                  </a:moveTo>
                  <a:lnTo>
                    <a:pt x="218541" y="921219"/>
                  </a:lnTo>
                  <a:lnTo>
                    <a:pt x="218249" y="921715"/>
                  </a:lnTo>
                  <a:lnTo>
                    <a:pt x="217982" y="922235"/>
                  </a:lnTo>
                  <a:lnTo>
                    <a:pt x="217690" y="922743"/>
                  </a:lnTo>
                  <a:lnTo>
                    <a:pt x="218922" y="923175"/>
                  </a:lnTo>
                  <a:lnTo>
                    <a:pt x="220167" y="923556"/>
                  </a:lnTo>
                  <a:lnTo>
                    <a:pt x="221386" y="923963"/>
                  </a:lnTo>
                  <a:lnTo>
                    <a:pt x="221513" y="923620"/>
                  </a:lnTo>
                  <a:lnTo>
                    <a:pt x="221678" y="923264"/>
                  </a:lnTo>
                  <a:lnTo>
                    <a:pt x="221805" y="922909"/>
                  </a:lnTo>
                  <a:close/>
                </a:path>
                <a:path w="1184910" h="1149984">
                  <a:moveTo>
                    <a:pt x="222123" y="538937"/>
                  </a:moveTo>
                  <a:lnTo>
                    <a:pt x="221919" y="537933"/>
                  </a:lnTo>
                  <a:lnTo>
                    <a:pt x="221996" y="537235"/>
                  </a:lnTo>
                  <a:lnTo>
                    <a:pt x="221221" y="537197"/>
                  </a:lnTo>
                  <a:lnTo>
                    <a:pt x="220281" y="536892"/>
                  </a:lnTo>
                  <a:lnTo>
                    <a:pt x="219735" y="537197"/>
                  </a:lnTo>
                  <a:lnTo>
                    <a:pt x="219265" y="537489"/>
                  </a:lnTo>
                  <a:lnTo>
                    <a:pt x="219252" y="538518"/>
                  </a:lnTo>
                  <a:lnTo>
                    <a:pt x="218808" y="539838"/>
                  </a:lnTo>
                  <a:lnTo>
                    <a:pt x="220268" y="539584"/>
                  </a:lnTo>
                  <a:lnTo>
                    <a:pt x="221221" y="539711"/>
                  </a:lnTo>
                  <a:lnTo>
                    <a:pt x="222123" y="538937"/>
                  </a:lnTo>
                  <a:close/>
                </a:path>
                <a:path w="1184910" h="1149984">
                  <a:moveTo>
                    <a:pt x="237985" y="470509"/>
                  </a:moveTo>
                  <a:lnTo>
                    <a:pt x="236816" y="469887"/>
                  </a:lnTo>
                  <a:lnTo>
                    <a:pt x="235623" y="469265"/>
                  </a:lnTo>
                  <a:lnTo>
                    <a:pt x="234454" y="468630"/>
                  </a:lnTo>
                  <a:lnTo>
                    <a:pt x="233768" y="469633"/>
                  </a:lnTo>
                  <a:lnTo>
                    <a:pt x="233451" y="470141"/>
                  </a:lnTo>
                  <a:lnTo>
                    <a:pt x="234734" y="470712"/>
                  </a:lnTo>
                  <a:lnTo>
                    <a:pt x="236016" y="471309"/>
                  </a:lnTo>
                  <a:lnTo>
                    <a:pt x="237299" y="471868"/>
                  </a:lnTo>
                  <a:lnTo>
                    <a:pt x="237515" y="471411"/>
                  </a:lnTo>
                  <a:lnTo>
                    <a:pt x="237985" y="470509"/>
                  </a:lnTo>
                  <a:close/>
                </a:path>
                <a:path w="1184910" h="1149984">
                  <a:moveTo>
                    <a:pt x="252272" y="375691"/>
                  </a:moveTo>
                  <a:lnTo>
                    <a:pt x="250761" y="370001"/>
                  </a:lnTo>
                  <a:lnTo>
                    <a:pt x="249415" y="373138"/>
                  </a:lnTo>
                  <a:lnTo>
                    <a:pt x="249097" y="374573"/>
                  </a:lnTo>
                  <a:lnTo>
                    <a:pt x="252272" y="375691"/>
                  </a:lnTo>
                  <a:close/>
                </a:path>
                <a:path w="1184910" h="1149984">
                  <a:moveTo>
                    <a:pt x="252603" y="506945"/>
                  </a:moveTo>
                  <a:lnTo>
                    <a:pt x="249301" y="503783"/>
                  </a:lnTo>
                  <a:lnTo>
                    <a:pt x="248970" y="504113"/>
                  </a:lnTo>
                  <a:lnTo>
                    <a:pt x="248310" y="504812"/>
                  </a:lnTo>
                  <a:lnTo>
                    <a:pt x="249428" y="505904"/>
                  </a:lnTo>
                  <a:lnTo>
                    <a:pt x="250571" y="506984"/>
                  </a:lnTo>
                  <a:lnTo>
                    <a:pt x="251701" y="508076"/>
                  </a:lnTo>
                  <a:lnTo>
                    <a:pt x="252018" y="507695"/>
                  </a:lnTo>
                  <a:lnTo>
                    <a:pt x="252310" y="507326"/>
                  </a:lnTo>
                  <a:lnTo>
                    <a:pt x="252603" y="506945"/>
                  </a:lnTo>
                  <a:close/>
                </a:path>
                <a:path w="1184910" h="1149984">
                  <a:moveTo>
                    <a:pt x="260134" y="240715"/>
                  </a:moveTo>
                  <a:lnTo>
                    <a:pt x="259956" y="240449"/>
                  </a:lnTo>
                  <a:lnTo>
                    <a:pt x="259600" y="239953"/>
                  </a:lnTo>
                  <a:lnTo>
                    <a:pt x="258483" y="240360"/>
                  </a:lnTo>
                  <a:lnTo>
                    <a:pt x="256260" y="241211"/>
                  </a:lnTo>
                  <a:lnTo>
                    <a:pt x="256298" y="241503"/>
                  </a:lnTo>
                  <a:lnTo>
                    <a:pt x="256324" y="241820"/>
                  </a:lnTo>
                  <a:lnTo>
                    <a:pt x="256374" y="242112"/>
                  </a:lnTo>
                  <a:lnTo>
                    <a:pt x="257073" y="242227"/>
                  </a:lnTo>
                  <a:lnTo>
                    <a:pt x="257886" y="242620"/>
                  </a:lnTo>
                  <a:lnTo>
                    <a:pt x="259118" y="242074"/>
                  </a:lnTo>
                  <a:lnTo>
                    <a:pt x="259600" y="241300"/>
                  </a:lnTo>
                  <a:lnTo>
                    <a:pt x="260134" y="240715"/>
                  </a:lnTo>
                  <a:close/>
                </a:path>
                <a:path w="1184910" h="1149984">
                  <a:moveTo>
                    <a:pt x="293281" y="206971"/>
                  </a:moveTo>
                  <a:lnTo>
                    <a:pt x="292874" y="206933"/>
                  </a:lnTo>
                  <a:lnTo>
                    <a:pt x="292100" y="206844"/>
                  </a:lnTo>
                  <a:lnTo>
                    <a:pt x="291896" y="208953"/>
                  </a:lnTo>
                  <a:lnTo>
                    <a:pt x="291782" y="210007"/>
                  </a:lnTo>
                  <a:lnTo>
                    <a:pt x="292188" y="210019"/>
                  </a:lnTo>
                  <a:lnTo>
                    <a:pt x="292989" y="210108"/>
                  </a:lnTo>
                  <a:lnTo>
                    <a:pt x="293141" y="209054"/>
                  </a:lnTo>
                  <a:lnTo>
                    <a:pt x="293192" y="208013"/>
                  </a:lnTo>
                  <a:lnTo>
                    <a:pt x="293281" y="206971"/>
                  </a:lnTo>
                  <a:close/>
                </a:path>
                <a:path w="1184910" h="1149984">
                  <a:moveTo>
                    <a:pt x="295846" y="1003465"/>
                  </a:moveTo>
                  <a:lnTo>
                    <a:pt x="295236" y="1003465"/>
                  </a:lnTo>
                  <a:lnTo>
                    <a:pt x="294614" y="1003439"/>
                  </a:lnTo>
                  <a:lnTo>
                    <a:pt x="294005" y="1003427"/>
                  </a:lnTo>
                  <a:lnTo>
                    <a:pt x="293420" y="1005547"/>
                  </a:lnTo>
                  <a:lnTo>
                    <a:pt x="292747" y="1007668"/>
                  </a:lnTo>
                  <a:lnTo>
                    <a:pt x="295465" y="1010983"/>
                  </a:lnTo>
                  <a:lnTo>
                    <a:pt x="295630" y="1007554"/>
                  </a:lnTo>
                  <a:lnTo>
                    <a:pt x="295744" y="1005509"/>
                  </a:lnTo>
                  <a:lnTo>
                    <a:pt x="295846" y="1003465"/>
                  </a:lnTo>
                  <a:close/>
                </a:path>
                <a:path w="1184910" h="1149984">
                  <a:moveTo>
                    <a:pt x="299732" y="94361"/>
                  </a:moveTo>
                  <a:lnTo>
                    <a:pt x="297535" y="94589"/>
                  </a:lnTo>
                  <a:lnTo>
                    <a:pt x="294843" y="94894"/>
                  </a:lnTo>
                  <a:lnTo>
                    <a:pt x="296837" y="97459"/>
                  </a:lnTo>
                  <a:lnTo>
                    <a:pt x="298183" y="97345"/>
                  </a:lnTo>
                  <a:lnTo>
                    <a:pt x="299732" y="94361"/>
                  </a:lnTo>
                  <a:close/>
                </a:path>
                <a:path w="1184910" h="1149984">
                  <a:moveTo>
                    <a:pt x="304990" y="355790"/>
                  </a:moveTo>
                  <a:lnTo>
                    <a:pt x="303568" y="355384"/>
                  </a:lnTo>
                  <a:lnTo>
                    <a:pt x="302133" y="355015"/>
                  </a:lnTo>
                  <a:lnTo>
                    <a:pt x="300672" y="354609"/>
                  </a:lnTo>
                  <a:lnTo>
                    <a:pt x="300355" y="355295"/>
                  </a:lnTo>
                  <a:lnTo>
                    <a:pt x="300177" y="355612"/>
                  </a:lnTo>
                  <a:lnTo>
                    <a:pt x="301688" y="356044"/>
                  </a:lnTo>
                  <a:lnTo>
                    <a:pt x="304685" y="356933"/>
                  </a:lnTo>
                  <a:lnTo>
                    <a:pt x="304787" y="356539"/>
                  </a:lnTo>
                  <a:lnTo>
                    <a:pt x="304901" y="356171"/>
                  </a:lnTo>
                  <a:lnTo>
                    <a:pt x="304990" y="355790"/>
                  </a:lnTo>
                  <a:close/>
                </a:path>
                <a:path w="1184910" h="1149984">
                  <a:moveTo>
                    <a:pt x="309283" y="725398"/>
                  </a:moveTo>
                  <a:lnTo>
                    <a:pt x="309003" y="724725"/>
                  </a:lnTo>
                  <a:lnTo>
                    <a:pt x="308825" y="723900"/>
                  </a:lnTo>
                  <a:lnTo>
                    <a:pt x="308356" y="723379"/>
                  </a:lnTo>
                  <a:lnTo>
                    <a:pt x="308178" y="723150"/>
                  </a:lnTo>
                  <a:lnTo>
                    <a:pt x="306971" y="723417"/>
                  </a:lnTo>
                  <a:lnTo>
                    <a:pt x="306806" y="723722"/>
                  </a:lnTo>
                  <a:lnTo>
                    <a:pt x="306527" y="724331"/>
                  </a:lnTo>
                  <a:lnTo>
                    <a:pt x="306679" y="725157"/>
                  </a:lnTo>
                  <a:lnTo>
                    <a:pt x="306641" y="726452"/>
                  </a:lnTo>
                  <a:lnTo>
                    <a:pt x="308597" y="725690"/>
                  </a:lnTo>
                  <a:lnTo>
                    <a:pt x="309283" y="725398"/>
                  </a:lnTo>
                  <a:close/>
                </a:path>
                <a:path w="1184910" h="1149984">
                  <a:moveTo>
                    <a:pt x="323735" y="563880"/>
                  </a:moveTo>
                  <a:lnTo>
                    <a:pt x="321462" y="560895"/>
                  </a:lnTo>
                  <a:lnTo>
                    <a:pt x="320027" y="561848"/>
                  </a:lnTo>
                  <a:lnTo>
                    <a:pt x="318681" y="563003"/>
                  </a:lnTo>
                  <a:lnTo>
                    <a:pt x="318503" y="563130"/>
                  </a:lnTo>
                  <a:lnTo>
                    <a:pt x="318706" y="563702"/>
                  </a:lnTo>
                  <a:lnTo>
                    <a:pt x="318770" y="564476"/>
                  </a:lnTo>
                  <a:lnTo>
                    <a:pt x="321525" y="564121"/>
                  </a:lnTo>
                  <a:lnTo>
                    <a:pt x="323735" y="563880"/>
                  </a:lnTo>
                  <a:close/>
                </a:path>
                <a:path w="1184910" h="1149984">
                  <a:moveTo>
                    <a:pt x="355930" y="529107"/>
                  </a:moveTo>
                  <a:lnTo>
                    <a:pt x="352882" y="527469"/>
                  </a:lnTo>
                  <a:lnTo>
                    <a:pt x="352704" y="527761"/>
                  </a:lnTo>
                  <a:lnTo>
                    <a:pt x="352539" y="528053"/>
                  </a:lnTo>
                  <a:lnTo>
                    <a:pt x="352361" y="528345"/>
                  </a:lnTo>
                  <a:lnTo>
                    <a:pt x="355257" y="530250"/>
                  </a:lnTo>
                  <a:lnTo>
                    <a:pt x="355701" y="529488"/>
                  </a:lnTo>
                  <a:lnTo>
                    <a:pt x="355930" y="529107"/>
                  </a:lnTo>
                  <a:close/>
                </a:path>
                <a:path w="1184910" h="1149984">
                  <a:moveTo>
                    <a:pt x="366471" y="258940"/>
                  </a:moveTo>
                  <a:lnTo>
                    <a:pt x="363245" y="254622"/>
                  </a:lnTo>
                  <a:lnTo>
                    <a:pt x="362889" y="254863"/>
                  </a:lnTo>
                  <a:lnTo>
                    <a:pt x="362546" y="255079"/>
                  </a:lnTo>
                  <a:lnTo>
                    <a:pt x="362191" y="255333"/>
                  </a:lnTo>
                  <a:lnTo>
                    <a:pt x="363118" y="256832"/>
                  </a:lnTo>
                  <a:lnTo>
                    <a:pt x="364032" y="258368"/>
                  </a:lnTo>
                  <a:lnTo>
                    <a:pt x="364959" y="259880"/>
                  </a:lnTo>
                  <a:lnTo>
                    <a:pt x="365455" y="259562"/>
                  </a:lnTo>
                  <a:lnTo>
                    <a:pt x="366471" y="258940"/>
                  </a:lnTo>
                  <a:close/>
                </a:path>
                <a:path w="1184910" h="1149984">
                  <a:moveTo>
                    <a:pt x="374357" y="74828"/>
                  </a:moveTo>
                  <a:lnTo>
                    <a:pt x="373291" y="73660"/>
                  </a:lnTo>
                  <a:lnTo>
                    <a:pt x="372249" y="72504"/>
                  </a:lnTo>
                  <a:lnTo>
                    <a:pt x="371208" y="71348"/>
                  </a:lnTo>
                  <a:lnTo>
                    <a:pt x="370890" y="71628"/>
                  </a:lnTo>
                  <a:lnTo>
                    <a:pt x="370268" y="72250"/>
                  </a:lnTo>
                  <a:lnTo>
                    <a:pt x="371322" y="73393"/>
                  </a:lnTo>
                  <a:lnTo>
                    <a:pt x="372364" y="74561"/>
                  </a:lnTo>
                  <a:lnTo>
                    <a:pt x="373418" y="75717"/>
                  </a:lnTo>
                  <a:lnTo>
                    <a:pt x="374053" y="75120"/>
                  </a:lnTo>
                  <a:lnTo>
                    <a:pt x="374357" y="74828"/>
                  </a:lnTo>
                  <a:close/>
                </a:path>
                <a:path w="1184910" h="1149984">
                  <a:moveTo>
                    <a:pt x="377164" y="997292"/>
                  </a:moveTo>
                  <a:lnTo>
                    <a:pt x="375119" y="995972"/>
                  </a:lnTo>
                  <a:lnTo>
                    <a:pt x="374091" y="995286"/>
                  </a:lnTo>
                  <a:lnTo>
                    <a:pt x="373786" y="995832"/>
                  </a:lnTo>
                  <a:lnTo>
                    <a:pt x="373456" y="996378"/>
                  </a:lnTo>
                  <a:lnTo>
                    <a:pt x="373138" y="996924"/>
                  </a:lnTo>
                  <a:lnTo>
                    <a:pt x="374256" y="997458"/>
                  </a:lnTo>
                  <a:lnTo>
                    <a:pt x="375399" y="997966"/>
                  </a:lnTo>
                  <a:lnTo>
                    <a:pt x="376542" y="998499"/>
                  </a:lnTo>
                  <a:lnTo>
                    <a:pt x="376758" y="998105"/>
                  </a:lnTo>
                  <a:lnTo>
                    <a:pt x="376948" y="997699"/>
                  </a:lnTo>
                  <a:lnTo>
                    <a:pt x="377164" y="997292"/>
                  </a:lnTo>
                  <a:close/>
                </a:path>
                <a:path w="1184910" h="1149984">
                  <a:moveTo>
                    <a:pt x="381800" y="1008519"/>
                  </a:moveTo>
                  <a:lnTo>
                    <a:pt x="380072" y="1006195"/>
                  </a:lnTo>
                  <a:lnTo>
                    <a:pt x="379145" y="1004976"/>
                  </a:lnTo>
                  <a:lnTo>
                    <a:pt x="378231" y="1003757"/>
                  </a:lnTo>
                  <a:lnTo>
                    <a:pt x="378231" y="1006881"/>
                  </a:lnTo>
                  <a:lnTo>
                    <a:pt x="381800" y="1008519"/>
                  </a:lnTo>
                  <a:close/>
                </a:path>
                <a:path w="1184910" h="1149984">
                  <a:moveTo>
                    <a:pt x="407111" y="202399"/>
                  </a:moveTo>
                  <a:lnTo>
                    <a:pt x="406730" y="201625"/>
                  </a:lnTo>
                  <a:lnTo>
                    <a:pt x="406641" y="201015"/>
                  </a:lnTo>
                  <a:lnTo>
                    <a:pt x="405879" y="201193"/>
                  </a:lnTo>
                  <a:lnTo>
                    <a:pt x="404876" y="201104"/>
                  </a:lnTo>
                  <a:lnTo>
                    <a:pt x="404075" y="201968"/>
                  </a:lnTo>
                  <a:lnTo>
                    <a:pt x="404368" y="202971"/>
                  </a:lnTo>
                  <a:lnTo>
                    <a:pt x="404368" y="204558"/>
                  </a:lnTo>
                  <a:lnTo>
                    <a:pt x="405688" y="203669"/>
                  </a:lnTo>
                  <a:lnTo>
                    <a:pt x="406488" y="203365"/>
                  </a:lnTo>
                  <a:lnTo>
                    <a:pt x="406869" y="202793"/>
                  </a:lnTo>
                  <a:lnTo>
                    <a:pt x="407111" y="202399"/>
                  </a:lnTo>
                  <a:close/>
                </a:path>
                <a:path w="1184910" h="1149984">
                  <a:moveTo>
                    <a:pt x="411441" y="918527"/>
                  </a:moveTo>
                  <a:lnTo>
                    <a:pt x="411111" y="917257"/>
                  </a:lnTo>
                  <a:lnTo>
                    <a:pt x="411022" y="915962"/>
                  </a:lnTo>
                  <a:lnTo>
                    <a:pt x="410654" y="915873"/>
                  </a:lnTo>
                  <a:lnTo>
                    <a:pt x="409740" y="915670"/>
                  </a:lnTo>
                  <a:lnTo>
                    <a:pt x="408711" y="916000"/>
                  </a:lnTo>
                  <a:lnTo>
                    <a:pt x="407720" y="916114"/>
                  </a:lnTo>
                  <a:lnTo>
                    <a:pt x="407847" y="916863"/>
                  </a:lnTo>
                  <a:lnTo>
                    <a:pt x="407758" y="918083"/>
                  </a:lnTo>
                  <a:lnTo>
                    <a:pt x="408139" y="918273"/>
                  </a:lnTo>
                  <a:lnTo>
                    <a:pt x="408940" y="918641"/>
                  </a:lnTo>
                  <a:lnTo>
                    <a:pt x="409981" y="918451"/>
                  </a:lnTo>
                  <a:lnTo>
                    <a:pt x="411441" y="918527"/>
                  </a:lnTo>
                  <a:close/>
                </a:path>
                <a:path w="1184910" h="1149984">
                  <a:moveTo>
                    <a:pt x="418706" y="1020292"/>
                  </a:moveTo>
                  <a:lnTo>
                    <a:pt x="415963" y="1020089"/>
                  </a:lnTo>
                  <a:lnTo>
                    <a:pt x="414616" y="1020000"/>
                  </a:lnTo>
                  <a:lnTo>
                    <a:pt x="414566" y="1020419"/>
                  </a:lnTo>
                  <a:lnTo>
                    <a:pt x="414528" y="1020838"/>
                  </a:lnTo>
                  <a:lnTo>
                    <a:pt x="414477" y="1021270"/>
                  </a:lnTo>
                  <a:lnTo>
                    <a:pt x="418528" y="1021765"/>
                  </a:lnTo>
                  <a:lnTo>
                    <a:pt x="418592" y="1021270"/>
                  </a:lnTo>
                  <a:lnTo>
                    <a:pt x="418642" y="1020775"/>
                  </a:lnTo>
                  <a:lnTo>
                    <a:pt x="418706" y="1020292"/>
                  </a:lnTo>
                  <a:close/>
                </a:path>
                <a:path w="1184910" h="1149984">
                  <a:moveTo>
                    <a:pt x="421144" y="749071"/>
                  </a:moveTo>
                  <a:lnTo>
                    <a:pt x="420903" y="748804"/>
                  </a:lnTo>
                  <a:lnTo>
                    <a:pt x="420649" y="748538"/>
                  </a:lnTo>
                  <a:lnTo>
                    <a:pt x="420408" y="748271"/>
                  </a:lnTo>
                  <a:lnTo>
                    <a:pt x="416547" y="750976"/>
                  </a:lnTo>
                  <a:lnTo>
                    <a:pt x="417969" y="751649"/>
                  </a:lnTo>
                  <a:lnTo>
                    <a:pt x="419023" y="751509"/>
                  </a:lnTo>
                  <a:lnTo>
                    <a:pt x="419823" y="751001"/>
                  </a:lnTo>
                  <a:lnTo>
                    <a:pt x="420408" y="750620"/>
                  </a:lnTo>
                  <a:lnTo>
                    <a:pt x="420712" y="749731"/>
                  </a:lnTo>
                  <a:lnTo>
                    <a:pt x="421144" y="749071"/>
                  </a:lnTo>
                  <a:close/>
                </a:path>
                <a:path w="1184910" h="1149984">
                  <a:moveTo>
                    <a:pt x="432968" y="162750"/>
                  </a:moveTo>
                  <a:lnTo>
                    <a:pt x="426199" y="161290"/>
                  </a:lnTo>
                  <a:lnTo>
                    <a:pt x="428231" y="164769"/>
                  </a:lnTo>
                  <a:lnTo>
                    <a:pt x="429831" y="164414"/>
                  </a:lnTo>
                  <a:lnTo>
                    <a:pt x="432968" y="162750"/>
                  </a:lnTo>
                  <a:close/>
                </a:path>
                <a:path w="1184910" h="1149984">
                  <a:moveTo>
                    <a:pt x="471678" y="482079"/>
                  </a:moveTo>
                  <a:lnTo>
                    <a:pt x="471271" y="480301"/>
                  </a:lnTo>
                  <a:lnTo>
                    <a:pt x="470954" y="480237"/>
                  </a:lnTo>
                  <a:lnTo>
                    <a:pt x="470065" y="480072"/>
                  </a:lnTo>
                  <a:lnTo>
                    <a:pt x="469112" y="480428"/>
                  </a:lnTo>
                  <a:lnTo>
                    <a:pt x="467563" y="480656"/>
                  </a:lnTo>
                  <a:lnTo>
                    <a:pt x="468198" y="481787"/>
                  </a:lnTo>
                  <a:lnTo>
                    <a:pt x="468515" y="482904"/>
                  </a:lnTo>
                  <a:lnTo>
                    <a:pt x="468871" y="482930"/>
                  </a:lnTo>
                  <a:lnTo>
                    <a:pt x="469773" y="482981"/>
                  </a:lnTo>
                  <a:lnTo>
                    <a:pt x="470738" y="482612"/>
                  </a:lnTo>
                  <a:lnTo>
                    <a:pt x="471551" y="482155"/>
                  </a:lnTo>
                  <a:lnTo>
                    <a:pt x="471678" y="482079"/>
                  </a:lnTo>
                  <a:close/>
                </a:path>
                <a:path w="1184910" h="1149984">
                  <a:moveTo>
                    <a:pt x="493064" y="225869"/>
                  </a:moveTo>
                  <a:lnTo>
                    <a:pt x="492709" y="225107"/>
                  </a:lnTo>
                  <a:lnTo>
                    <a:pt x="492620" y="224561"/>
                  </a:lnTo>
                  <a:lnTo>
                    <a:pt x="491896" y="224739"/>
                  </a:lnTo>
                  <a:lnTo>
                    <a:pt x="491045" y="224751"/>
                  </a:lnTo>
                  <a:lnTo>
                    <a:pt x="490486" y="225158"/>
                  </a:lnTo>
                  <a:lnTo>
                    <a:pt x="490232" y="225336"/>
                  </a:lnTo>
                  <a:lnTo>
                    <a:pt x="490550" y="226314"/>
                  </a:lnTo>
                  <a:lnTo>
                    <a:pt x="490664" y="227533"/>
                  </a:lnTo>
                  <a:lnTo>
                    <a:pt x="491642" y="226961"/>
                  </a:lnTo>
                  <a:lnTo>
                    <a:pt x="492391" y="226707"/>
                  </a:lnTo>
                  <a:lnTo>
                    <a:pt x="492823" y="226174"/>
                  </a:lnTo>
                  <a:lnTo>
                    <a:pt x="493064" y="225869"/>
                  </a:lnTo>
                  <a:close/>
                </a:path>
                <a:path w="1184910" h="1149984">
                  <a:moveTo>
                    <a:pt x="496049" y="237705"/>
                  </a:moveTo>
                  <a:lnTo>
                    <a:pt x="493293" y="237299"/>
                  </a:lnTo>
                  <a:lnTo>
                    <a:pt x="491896" y="237083"/>
                  </a:lnTo>
                  <a:lnTo>
                    <a:pt x="491769" y="237909"/>
                  </a:lnTo>
                  <a:lnTo>
                    <a:pt x="491680" y="238328"/>
                  </a:lnTo>
                  <a:lnTo>
                    <a:pt x="493064" y="238594"/>
                  </a:lnTo>
                  <a:lnTo>
                    <a:pt x="495795" y="239090"/>
                  </a:lnTo>
                  <a:lnTo>
                    <a:pt x="495896" y="238633"/>
                  </a:lnTo>
                  <a:lnTo>
                    <a:pt x="495960" y="238163"/>
                  </a:lnTo>
                  <a:lnTo>
                    <a:pt x="496049" y="237705"/>
                  </a:lnTo>
                  <a:close/>
                </a:path>
                <a:path w="1184910" h="1149984">
                  <a:moveTo>
                    <a:pt x="522211" y="2895"/>
                  </a:moveTo>
                  <a:lnTo>
                    <a:pt x="521716" y="2654"/>
                  </a:lnTo>
                  <a:lnTo>
                    <a:pt x="520738" y="2235"/>
                  </a:lnTo>
                  <a:lnTo>
                    <a:pt x="520153" y="3975"/>
                  </a:lnTo>
                  <a:lnTo>
                    <a:pt x="519925" y="4876"/>
                  </a:lnTo>
                  <a:lnTo>
                    <a:pt x="520903" y="5334"/>
                  </a:lnTo>
                  <a:lnTo>
                    <a:pt x="521423" y="4495"/>
                  </a:lnTo>
                  <a:lnTo>
                    <a:pt x="521792" y="3670"/>
                  </a:lnTo>
                  <a:lnTo>
                    <a:pt x="522211" y="2895"/>
                  </a:lnTo>
                  <a:close/>
                </a:path>
                <a:path w="1184910" h="1149984">
                  <a:moveTo>
                    <a:pt x="555980" y="821436"/>
                  </a:moveTo>
                  <a:lnTo>
                    <a:pt x="554710" y="821347"/>
                  </a:lnTo>
                  <a:lnTo>
                    <a:pt x="554609" y="822972"/>
                  </a:lnTo>
                  <a:lnTo>
                    <a:pt x="554558" y="824598"/>
                  </a:lnTo>
                  <a:lnTo>
                    <a:pt x="554482" y="826198"/>
                  </a:lnTo>
                  <a:lnTo>
                    <a:pt x="554875" y="826223"/>
                  </a:lnTo>
                  <a:lnTo>
                    <a:pt x="555269" y="826236"/>
                  </a:lnTo>
                  <a:lnTo>
                    <a:pt x="555663" y="826274"/>
                  </a:lnTo>
                  <a:lnTo>
                    <a:pt x="555777" y="824661"/>
                  </a:lnTo>
                  <a:lnTo>
                    <a:pt x="555866" y="823048"/>
                  </a:lnTo>
                  <a:lnTo>
                    <a:pt x="555980" y="821436"/>
                  </a:lnTo>
                  <a:close/>
                </a:path>
                <a:path w="1184910" h="1149984">
                  <a:moveTo>
                    <a:pt x="564616" y="659574"/>
                  </a:moveTo>
                  <a:lnTo>
                    <a:pt x="564464" y="657415"/>
                  </a:lnTo>
                  <a:lnTo>
                    <a:pt x="563473" y="656120"/>
                  </a:lnTo>
                  <a:lnTo>
                    <a:pt x="559841" y="656247"/>
                  </a:lnTo>
                  <a:lnTo>
                    <a:pt x="561403" y="658012"/>
                  </a:lnTo>
                  <a:lnTo>
                    <a:pt x="563372" y="660234"/>
                  </a:lnTo>
                  <a:lnTo>
                    <a:pt x="564197" y="659790"/>
                  </a:lnTo>
                  <a:lnTo>
                    <a:pt x="564616" y="659574"/>
                  </a:lnTo>
                  <a:close/>
                </a:path>
                <a:path w="1184910" h="1149984">
                  <a:moveTo>
                    <a:pt x="575017" y="738060"/>
                  </a:moveTo>
                  <a:lnTo>
                    <a:pt x="573989" y="738174"/>
                  </a:lnTo>
                  <a:lnTo>
                    <a:pt x="571931" y="738390"/>
                  </a:lnTo>
                  <a:lnTo>
                    <a:pt x="571969" y="738797"/>
                  </a:lnTo>
                  <a:lnTo>
                    <a:pt x="571982" y="739190"/>
                  </a:lnTo>
                  <a:lnTo>
                    <a:pt x="572008" y="739571"/>
                  </a:lnTo>
                  <a:lnTo>
                    <a:pt x="572947" y="739609"/>
                  </a:lnTo>
                  <a:lnTo>
                    <a:pt x="573887" y="739648"/>
                  </a:lnTo>
                  <a:lnTo>
                    <a:pt x="574827" y="739686"/>
                  </a:lnTo>
                  <a:lnTo>
                    <a:pt x="574878" y="739140"/>
                  </a:lnTo>
                  <a:lnTo>
                    <a:pt x="574954" y="738593"/>
                  </a:lnTo>
                  <a:lnTo>
                    <a:pt x="575017" y="738060"/>
                  </a:lnTo>
                  <a:close/>
                </a:path>
                <a:path w="1184910" h="1149984">
                  <a:moveTo>
                    <a:pt x="589648" y="861402"/>
                  </a:moveTo>
                  <a:lnTo>
                    <a:pt x="588581" y="857237"/>
                  </a:lnTo>
                  <a:lnTo>
                    <a:pt x="586295" y="858583"/>
                  </a:lnTo>
                  <a:lnTo>
                    <a:pt x="584060" y="860082"/>
                  </a:lnTo>
                  <a:lnTo>
                    <a:pt x="585812" y="860501"/>
                  </a:lnTo>
                  <a:lnTo>
                    <a:pt x="589648" y="861402"/>
                  </a:lnTo>
                  <a:close/>
                </a:path>
                <a:path w="1184910" h="1149984">
                  <a:moveTo>
                    <a:pt x="603592" y="1032179"/>
                  </a:moveTo>
                  <a:lnTo>
                    <a:pt x="603059" y="1031290"/>
                  </a:lnTo>
                  <a:lnTo>
                    <a:pt x="602830" y="1030757"/>
                  </a:lnTo>
                  <a:lnTo>
                    <a:pt x="601967" y="1031113"/>
                  </a:lnTo>
                  <a:lnTo>
                    <a:pt x="601052" y="1031405"/>
                  </a:lnTo>
                  <a:lnTo>
                    <a:pt x="600290" y="1031938"/>
                  </a:lnTo>
                  <a:lnTo>
                    <a:pt x="600138" y="1032027"/>
                  </a:lnTo>
                  <a:lnTo>
                    <a:pt x="600570" y="1032967"/>
                  </a:lnTo>
                  <a:lnTo>
                    <a:pt x="600811" y="1033945"/>
                  </a:lnTo>
                  <a:lnTo>
                    <a:pt x="601878" y="1033310"/>
                  </a:lnTo>
                  <a:lnTo>
                    <a:pt x="602742" y="1032903"/>
                  </a:lnTo>
                  <a:lnTo>
                    <a:pt x="603465" y="1032306"/>
                  </a:lnTo>
                  <a:lnTo>
                    <a:pt x="603592" y="1032179"/>
                  </a:lnTo>
                  <a:close/>
                </a:path>
                <a:path w="1184910" h="1149984">
                  <a:moveTo>
                    <a:pt x="641756" y="2298"/>
                  </a:moveTo>
                  <a:lnTo>
                    <a:pt x="641553" y="457"/>
                  </a:lnTo>
                  <a:lnTo>
                    <a:pt x="637400" y="0"/>
                  </a:lnTo>
                  <a:lnTo>
                    <a:pt x="639089" y="2324"/>
                  </a:lnTo>
                  <a:lnTo>
                    <a:pt x="640016" y="3606"/>
                  </a:lnTo>
                  <a:lnTo>
                    <a:pt x="640956" y="4902"/>
                  </a:lnTo>
                  <a:lnTo>
                    <a:pt x="641756" y="2298"/>
                  </a:lnTo>
                  <a:close/>
                </a:path>
                <a:path w="1184910" h="1149984">
                  <a:moveTo>
                    <a:pt x="654888" y="200850"/>
                  </a:moveTo>
                  <a:lnTo>
                    <a:pt x="654456" y="199618"/>
                  </a:lnTo>
                  <a:lnTo>
                    <a:pt x="653923" y="198526"/>
                  </a:lnTo>
                  <a:lnTo>
                    <a:pt x="653427" y="197434"/>
                  </a:lnTo>
                  <a:lnTo>
                    <a:pt x="652780" y="197739"/>
                  </a:lnTo>
                  <a:lnTo>
                    <a:pt x="652145" y="198069"/>
                  </a:lnTo>
                  <a:lnTo>
                    <a:pt x="651510" y="198374"/>
                  </a:lnTo>
                  <a:lnTo>
                    <a:pt x="652106" y="199440"/>
                  </a:lnTo>
                  <a:lnTo>
                    <a:pt x="652678" y="200533"/>
                  </a:lnTo>
                  <a:lnTo>
                    <a:pt x="653427" y="201599"/>
                  </a:lnTo>
                  <a:lnTo>
                    <a:pt x="654888" y="200850"/>
                  </a:lnTo>
                  <a:close/>
                </a:path>
                <a:path w="1184910" h="1149984">
                  <a:moveTo>
                    <a:pt x="664337" y="28168"/>
                  </a:moveTo>
                  <a:lnTo>
                    <a:pt x="664184" y="25844"/>
                  </a:lnTo>
                  <a:lnTo>
                    <a:pt x="664133" y="24460"/>
                  </a:lnTo>
                  <a:lnTo>
                    <a:pt x="664057" y="23063"/>
                  </a:lnTo>
                  <a:lnTo>
                    <a:pt x="661822" y="24765"/>
                  </a:lnTo>
                  <a:lnTo>
                    <a:pt x="661771" y="26238"/>
                  </a:lnTo>
                  <a:lnTo>
                    <a:pt x="664337" y="28168"/>
                  </a:lnTo>
                  <a:close/>
                </a:path>
                <a:path w="1184910" h="1149984">
                  <a:moveTo>
                    <a:pt x="686854" y="465950"/>
                  </a:moveTo>
                  <a:lnTo>
                    <a:pt x="686828" y="464743"/>
                  </a:lnTo>
                  <a:lnTo>
                    <a:pt x="684999" y="462953"/>
                  </a:lnTo>
                  <a:lnTo>
                    <a:pt x="683564" y="462889"/>
                  </a:lnTo>
                  <a:lnTo>
                    <a:pt x="682498" y="465099"/>
                  </a:lnTo>
                  <a:lnTo>
                    <a:pt x="683450" y="467118"/>
                  </a:lnTo>
                  <a:lnTo>
                    <a:pt x="684872" y="467487"/>
                  </a:lnTo>
                  <a:lnTo>
                    <a:pt x="686574" y="466178"/>
                  </a:lnTo>
                  <a:lnTo>
                    <a:pt x="686854" y="465950"/>
                  </a:lnTo>
                  <a:close/>
                </a:path>
                <a:path w="1184910" h="1149984">
                  <a:moveTo>
                    <a:pt x="688733" y="843394"/>
                  </a:moveTo>
                  <a:lnTo>
                    <a:pt x="688416" y="842962"/>
                  </a:lnTo>
                  <a:lnTo>
                    <a:pt x="688098" y="842556"/>
                  </a:lnTo>
                  <a:lnTo>
                    <a:pt x="687793" y="842137"/>
                  </a:lnTo>
                  <a:lnTo>
                    <a:pt x="687273" y="842416"/>
                  </a:lnTo>
                  <a:lnTo>
                    <a:pt x="686625" y="842581"/>
                  </a:lnTo>
                  <a:lnTo>
                    <a:pt x="685965" y="843597"/>
                  </a:lnTo>
                  <a:lnTo>
                    <a:pt x="685863" y="844346"/>
                  </a:lnTo>
                  <a:lnTo>
                    <a:pt x="685660" y="845032"/>
                  </a:lnTo>
                  <a:lnTo>
                    <a:pt x="686676" y="844499"/>
                  </a:lnTo>
                  <a:lnTo>
                    <a:pt x="687705" y="843927"/>
                  </a:lnTo>
                  <a:lnTo>
                    <a:pt x="688733" y="843394"/>
                  </a:lnTo>
                  <a:close/>
                </a:path>
                <a:path w="1184910" h="1149984">
                  <a:moveTo>
                    <a:pt x="689051" y="756704"/>
                  </a:moveTo>
                  <a:lnTo>
                    <a:pt x="688682" y="755992"/>
                  </a:lnTo>
                  <a:lnTo>
                    <a:pt x="688441" y="755205"/>
                  </a:lnTo>
                  <a:lnTo>
                    <a:pt x="687463" y="754011"/>
                  </a:lnTo>
                  <a:lnTo>
                    <a:pt x="686765" y="753643"/>
                  </a:lnTo>
                  <a:lnTo>
                    <a:pt x="686155" y="753160"/>
                  </a:lnTo>
                  <a:lnTo>
                    <a:pt x="685939" y="753427"/>
                  </a:lnTo>
                  <a:lnTo>
                    <a:pt x="685673" y="753681"/>
                  </a:lnTo>
                  <a:lnTo>
                    <a:pt x="685431" y="753935"/>
                  </a:lnTo>
                  <a:lnTo>
                    <a:pt x="686396" y="755027"/>
                  </a:lnTo>
                  <a:lnTo>
                    <a:pt x="687336" y="756132"/>
                  </a:lnTo>
                  <a:lnTo>
                    <a:pt x="688314" y="757224"/>
                  </a:lnTo>
                  <a:lnTo>
                    <a:pt x="688797" y="756894"/>
                  </a:lnTo>
                  <a:lnTo>
                    <a:pt x="689051" y="756704"/>
                  </a:lnTo>
                  <a:close/>
                </a:path>
                <a:path w="1184910" h="1149984">
                  <a:moveTo>
                    <a:pt x="703668" y="19824"/>
                  </a:moveTo>
                  <a:lnTo>
                    <a:pt x="703262" y="18846"/>
                  </a:lnTo>
                  <a:lnTo>
                    <a:pt x="703097" y="18097"/>
                  </a:lnTo>
                  <a:lnTo>
                    <a:pt x="702652" y="17564"/>
                  </a:lnTo>
                  <a:lnTo>
                    <a:pt x="702487" y="17399"/>
                  </a:lnTo>
                  <a:lnTo>
                    <a:pt x="701217" y="17780"/>
                  </a:lnTo>
                  <a:lnTo>
                    <a:pt x="701217" y="17919"/>
                  </a:lnTo>
                  <a:lnTo>
                    <a:pt x="701179" y="18605"/>
                  </a:lnTo>
                  <a:lnTo>
                    <a:pt x="701332" y="19405"/>
                  </a:lnTo>
                  <a:lnTo>
                    <a:pt x="701662" y="20002"/>
                  </a:lnTo>
                  <a:lnTo>
                    <a:pt x="701763" y="20180"/>
                  </a:lnTo>
                  <a:lnTo>
                    <a:pt x="702691" y="19939"/>
                  </a:lnTo>
                  <a:lnTo>
                    <a:pt x="703668" y="19824"/>
                  </a:lnTo>
                  <a:close/>
                </a:path>
                <a:path w="1184910" h="1149984">
                  <a:moveTo>
                    <a:pt x="705485" y="605358"/>
                  </a:moveTo>
                  <a:lnTo>
                    <a:pt x="704646" y="604570"/>
                  </a:lnTo>
                  <a:lnTo>
                    <a:pt x="704227" y="604164"/>
                  </a:lnTo>
                  <a:lnTo>
                    <a:pt x="703453" y="604939"/>
                  </a:lnTo>
                  <a:lnTo>
                    <a:pt x="702665" y="605675"/>
                  </a:lnTo>
                  <a:lnTo>
                    <a:pt x="701954" y="606501"/>
                  </a:lnTo>
                  <a:lnTo>
                    <a:pt x="702716" y="607314"/>
                  </a:lnTo>
                  <a:lnTo>
                    <a:pt x="703122" y="607733"/>
                  </a:lnTo>
                  <a:lnTo>
                    <a:pt x="703910" y="606945"/>
                  </a:lnTo>
                  <a:lnTo>
                    <a:pt x="704710" y="606158"/>
                  </a:lnTo>
                  <a:lnTo>
                    <a:pt x="705485" y="605358"/>
                  </a:lnTo>
                  <a:close/>
                </a:path>
                <a:path w="1184910" h="1149984">
                  <a:moveTo>
                    <a:pt x="718642" y="303377"/>
                  </a:moveTo>
                  <a:lnTo>
                    <a:pt x="718007" y="302348"/>
                  </a:lnTo>
                  <a:lnTo>
                    <a:pt x="717054" y="302260"/>
                  </a:lnTo>
                  <a:lnTo>
                    <a:pt x="716368" y="301993"/>
                  </a:lnTo>
                  <a:lnTo>
                    <a:pt x="715721" y="302272"/>
                  </a:lnTo>
                  <a:lnTo>
                    <a:pt x="715060" y="302539"/>
                  </a:lnTo>
                  <a:lnTo>
                    <a:pt x="714387" y="302818"/>
                  </a:lnTo>
                  <a:lnTo>
                    <a:pt x="715022" y="303491"/>
                  </a:lnTo>
                  <a:lnTo>
                    <a:pt x="715543" y="304292"/>
                  </a:lnTo>
                  <a:lnTo>
                    <a:pt x="716305" y="304736"/>
                  </a:lnTo>
                  <a:lnTo>
                    <a:pt x="716864" y="305092"/>
                  </a:lnTo>
                  <a:lnTo>
                    <a:pt x="717715" y="304977"/>
                  </a:lnTo>
                  <a:lnTo>
                    <a:pt x="718451" y="305066"/>
                  </a:lnTo>
                  <a:lnTo>
                    <a:pt x="718413" y="304304"/>
                  </a:lnTo>
                  <a:lnTo>
                    <a:pt x="718642" y="303377"/>
                  </a:lnTo>
                  <a:close/>
                </a:path>
                <a:path w="1184910" h="1149984">
                  <a:moveTo>
                    <a:pt x="719899" y="484212"/>
                  </a:moveTo>
                  <a:lnTo>
                    <a:pt x="718667" y="483489"/>
                  </a:lnTo>
                  <a:lnTo>
                    <a:pt x="715416" y="483285"/>
                  </a:lnTo>
                  <a:lnTo>
                    <a:pt x="716318" y="484759"/>
                  </a:lnTo>
                  <a:lnTo>
                    <a:pt x="716775" y="485698"/>
                  </a:lnTo>
                  <a:lnTo>
                    <a:pt x="717461" y="486435"/>
                  </a:lnTo>
                  <a:lnTo>
                    <a:pt x="717740" y="486778"/>
                  </a:lnTo>
                  <a:lnTo>
                    <a:pt x="718502" y="486702"/>
                  </a:lnTo>
                  <a:lnTo>
                    <a:pt x="719378" y="486879"/>
                  </a:lnTo>
                  <a:lnTo>
                    <a:pt x="719899" y="484212"/>
                  </a:lnTo>
                  <a:close/>
                </a:path>
                <a:path w="1184910" h="1149984">
                  <a:moveTo>
                    <a:pt x="728573" y="516077"/>
                  </a:moveTo>
                  <a:lnTo>
                    <a:pt x="727659" y="515505"/>
                  </a:lnTo>
                  <a:lnTo>
                    <a:pt x="726757" y="514896"/>
                  </a:lnTo>
                  <a:lnTo>
                    <a:pt x="725868" y="514324"/>
                  </a:lnTo>
                  <a:lnTo>
                    <a:pt x="725601" y="514807"/>
                  </a:lnTo>
                  <a:lnTo>
                    <a:pt x="725081" y="515772"/>
                  </a:lnTo>
                  <a:lnTo>
                    <a:pt x="726008" y="516242"/>
                  </a:lnTo>
                  <a:lnTo>
                    <a:pt x="726935" y="516724"/>
                  </a:lnTo>
                  <a:lnTo>
                    <a:pt x="727849" y="517182"/>
                  </a:lnTo>
                  <a:lnTo>
                    <a:pt x="728573" y="516077"/>
                  </a:lnTo>
                  <a:close/>
                </a:path>
                <a:path w="1184910" h="1149984">
                  <a:moveTo>
                    <a:pt x="731850" y="15621"/>
                  </a:moveTo>
                  <a:lnTo>
                    <a:pt x="731367" y="15621"/>
                  </a:lnTo>
                  <a:lnTo>
                    <a:pt x="730897" y="15608"/>
                  </a:lnTo>
                  <a:lnTo>
                    <a:pt x="730415" y="15608"/>
                  </a:lnTo>
                  <a:lnTo>
                    <a:pt x="730351" y="16891"/>
                  </a:lnTo>
                  <a:lnTo>
                    <a:pt x="730262" y="18173"/>
                  </a:lnTo>
                  <a:lnTo>
                    <a:pt x="730211" y="19456"/>
                  </a:lnTo>
                  <a:lnTo>
                    <a:pt x="730719" y="19456"/>
                  </a:lnTo>
                  <a:lnTo>
                    <a:pt x="731266" y="19481"/>
                  </a:lnTo>
                  <a:lnTo>
                    <a:pt x="731774" y="19494"/>
                  </a:lnTo>
                  <a:lnTo>
                    <a:pt x="731812" y="16916"/>
                  </a:lnTo>
                  <a:lnTo>
                    <a:pt x="731850" y="15621"/>
                  </a:lnTo>
                  <a:close/>
                </a:path>
                <a:path w="1184910" h="1149984">
                  <a:moveTo>
                    <a:pt x="745464" y="953490"/>
                  </a:moveTo>
                  <a:lnTo>
                    <a:pt x="745147" y="951026"/>
                  </a:lnTo>
                  <a:lnTo>
                    <a:pt x="744651" y="950734"/>
                  </a:lnTo>
                  <a:lnTo>
                    <a:pt x="744131" y="950214"/>
                  </a:lnTo>
                  <a:lnTo>
                    <a:pt x="743318" y="951445"/>
                  </a:lnTo>
                  <a:lnTo>
                    <a:pt x="742556" y="952614"/>
                  </a:lnTo>
                  <a:lnTo>
                    <a:pt x="741260" y="954582"/>
                  </a:lnTo>
                  <a:lnTo>
                    <a:pt x="744372" y="954303"/>
                  </a:lnTo>
                  <a:lnTo>
                    <a:pt x="745464" y="953490"/>
                  </a:lnTo>
                  <a:close/>
                </a:path>
                <a:path w="1184910" h="1149984">
                  <a:moveTo>
                    <a:pt x="745972" y="1149032"/>
                  </a:moveTo>
                  <a:lnTo>
                    <a:pt x="745604" y="1148181"/>
                  </a:lnTo>
                  <a:lnTo>
                    <a:pt x="745426" y="1147127"/>
                  </a:lnTo>
                  <a:lnTo>
                    <a:pt x="744321" y="1146022"/>
                  </a:lnTo>
                  <a:lnTo>
                    <a:pt x="743305" y="1146022"/>
                  </a:lnTo>
                  <a:lnTo>
                    <a:pt x="742492" y="1145806"/>
                  </a:lnTo>
                  <a:lnTo>
                    <a:pt x="742492" y="1146352"/>
                  </a:lnTo>
                  <a:lnTo>
                    <a:pt x="742467" y="1146911"/>
                  </a:lnTo>
                  <a:lnTo>
                    <a:pt x="742454" y="1147457"/>
                  </a:lnTo>
                  <a:lnTo>
                    <a:pt x="742911" y="1148257"/>
                  </a:lnTo>
                  <a:lnTo>
                    <a:pt x="743254" y="1149248"/>
                  </a:lnTo>
                  <a:lnTo>
                    <a:pt x="743953" y="1149743"/>
                  </a:lnTo>
                  <a:lnTo>
                    <a:pt x="744258" y="1149985"/>
                  </a:lnTo>
                  <a:lnTo>
                    <a:pt x="745274" y="1149324"/>
                  </a:lnTo>
                  <a:lnTo>
                    <a:pt x="745972" y="1149032"/>
                  </a:lnTo>
                  <a:close/>
                </a:path>
                <a:path w="1184910" h="1149984">
                  <a:moveTo>
                    <a:pt x="781532" y="501840"/>
                  </a:moveTo>
                  <a:lnTo>
                    <a:pt x="780605" y="501789"/>
                  </a:lnTo>
                  <a:lnTo>
                    <a:pt x="778357" y="501675"/>
                  </a:lnTo>
                  <a:lnTo>
                    <a:pt x="778637" y="502691"/>
                  </a:lnTo>
                  <a:lnTo>
                    <a:pt x="778700" y="503618"/>
                  </a:lnTo>
                  <a:lnTo>
                    <a:pt x="778903" y="503643"/>
                  </a:lnTo>
                  <a:lnTo>
                    <a:pt x="779665" y="503758"/>
                  </a:lnTo>
                  <a:lnTo>
                    <a:pt x="780491" y="503707"/>
                  </a:lnTo>
                  <a:lnTo>
                    <a:pt x="781177" y="503415"/>
                  </a:lnTo>
                  <a:lnTo>
                    <a:pt x="781456" y="503275"/>
                  </a:lnTo>
                  <a:lnTo>
                    <a:pt x="781418" y="502386"/>
                  </a:lnTo>
                  <a:lnTo>
                    <a:pt x="781532" y="501840"/>
                  </a:lnTo>
                  <a:close/>
                </a:path>
                <a:path w="1184910" h="1149984">
                  <a:moveTo>
                    <a:pt x="787019" y="670153"/>
                  </a:moveTo>
                  <a:lnTo>
                    <a:pt x="786752" y="668502"/>
                  </a:lnTo>
                  <a:lnTo>
                    <a:pt x="785710" y="667981"/>
                  </a:lnTo>
                  <a:lnTo>
                    <a:pt x="784644" y="668108"/>
                  </a:lnTo>
                  <a:lnTo>
                    <a:pt x="783666" y="668718"/>
                  </a:lnTo>
                  <a:lnTo>
                    <a:pt x="783805" y="669785"/>
                  </a:lnTo>
                  <a:lnTo>
                    <a:pt x="783628" y="671118"/>
                  </a:lnTo>
                  <a:lnTo>
                    <a:pt x="785164" y="670763"/>
                  </a:lnTo>
                  <a:lnTo>
                    <a:pt x="786079" y="670687"/>
                  </a:lnTo>
                  <a:lnTo>
                    <a:pt x="787019" y="670153"/>
                  </a:lnTo>
                  <a:close/>
                </a:path>
                <a:path w="1184910" h="1149984">
                  <a:moveTo>
                    <a:pt x="788720" y="507301"/>
                  </a:moveTo>
                  <a:lnTo>
                    <a:pt x="788314" y="506196"/>
                  </a:lnTo>
                  <a:lnTo>
                    <a:pt x="787920" y="505066"/>
                  </a:lnTo>
                  <a:lnTo>
                    <a:pt x="787438" y="503936"/>
                  </a:lnTo>
                  <a:lnTo>
                    <a:pt x="786396" y="504151"/>
                  </a:lnTo>
                  <a:lnTo>
                    <a:pt x="786371" y="505434"/>
                  </a:lnTo>
                  <a:lnTo>
                    <a:pt x="786460" y="506615"/>
                  </a:lnTo>
                  <a:lnTo>
                    <a:pt x="786523" y="507796"/>
                  </a:lnTo>
                  <a:lnTo>
                    <a:pt x="787260" y="507631"/>
                  </a:lnTo>
                  <a:lnTo>
                    <a:pt x="788720" y="507301"/>
                  </a:lnTo>
                  <a:close/>
                </a:path>
                <a:path w="1184910" h="1149984">
                  <a:moveTo>
                    <a:pt x="808062" y="802754"/>
                  </a:moveTo>
                  <a:lnTo>
                    <a:pt x="808037" y="802335"/>
                  </a:lnTo>
                  <a:lnTo>
                    <a:pt x="808037" y="801928"/>
                  </a:lnTo>
                  <a:lnTo>
                    <a:pt x="808024" y="801497"/>
                  </a:lnTo>
                  <a:lnTo>
                    <a:pt x="806577" y="801458"/>
                  </a:lnTo>
                  <a:lnTo>
                    <a:pt x="805141" y="801408"/>
                  </a:lnTo>
                  <a:lnTo>
                    <a:pt x="803706" y="801357"/>
                  </a:lnTo>
                  <a:lnTo>
                    <a:pt x="803732" y="801954"/>
                  </a:lnTo>
                  <a:lnTo>
                    <a:pt x="803757" y="802538"/>
                  </a:lnTo>
                  <a:lnTo>
                    <a:pt x="803783" y="803135"/>
                  </a:lnTo>
                  <a:lnTo>
                    <a:pt x="808062" y="802754"/>
                  </a:lnTo>
                  <a:close/>
                </a:path>
                <a:path w="1184910" h="1149984">
                  <a:moveTo>
                    <a:pt x="832294" y="680758"/>
                  </a:moveTo>
                  <a:lnTo>
                    <a:pt x="830922" y="680326"/>
                  </a:lnTo>
                  <a:lnTo>
                    <a:pt x="829564" y="679843"/>
                  </a:lnTo>
                  <a:lnTo>
                    <a:pt x="828205" y="679411"/>
                  </a:lnTo>
                  <a:lnTo>
                    <a:pt x="828014" y="679881"/>
                  </a:lnTo>
                  <a:lnTo>
                    <a:pt x="827824" y="680339"/>
                  </a:lnTo>
                  <a:lnTo>
                    <a:pt x="827646" y="680821"/>
                  </a:lnTo>
                  <a:lnTo>
                    <a:pt x="831316" y="682650"/>
                  </a:lnTo>
                  <a:lnTo>
                    <a:pt x="831977" y="681393"/>
                  </a:lnTo>
                  <a:lnTo>
                    <a:pt x="832294" y="680758"/>
                  </a:lnTo>
                  <a:close/>
                </a:path>
                <a:path w="1184910" h="1149984">
                  <a:moveTo>
                    <a:pt x="865060" y="1000125"/>
                  </a:moveTo>
                  <a:lnTo>
                    <a:pt x="864285" y="997229"/>
                  </a:lnTo>
                  <a:lnTo>
                    <a:pt x="863854" y="995832"/>
                  </a:lnTo>
                  <a:lnTo>
                    <a:pt x="863142" y="995807"/>
                  </a:lnTo>
                  <a:lnTo>
                    <a:pt x="862406" y="995807"/>
                  </a:lnTo>
                  <a:lnTo>
                    <a:pt x="863142" y="1000582"/>
                  </a:lnTo>
                  <a:lnTo>
                    <a:pt x="863790" y="1000442"/>
                  </a:lnTo>
                  <a:lnTo>
                    <a:pt x="864412" y="1000264"/>
                  </a:lnTo>
                  <a:lnTo>
                    <a:pt x="865060" y="1000125"/>
                  </a:lnTo>
                  <a:close/>
                </a:path>
                <a:path w="1184910" h="1149984">
                  <a:moveTo>
                    <a:pt x="894613" y="559447"/>
                  </a:moveTo>
                  <a:lnTo>
                    <a:pt x="893965" y="557885"/>
                  </a:lnTo>
                  <a:lnTo>
                    <a:pt x="893533" y="556793"/>
                  </a:lnTo>
                  <a:lnTo>
                    <a:pt x="892911" y="555320"/>
                  </a:lnTo>
                  <a:lnTo>
                    <a:pt x="892086" y="557847"/>
                  </a:lnTo>
                  <a:lnTo>
                    <a:pt x="894613" y="559447"/>
                  </a:lnTo>
                  <a:close/>
                </a:path>
                <a:path w="1184910" h="1149984">
                  <a:moveTo>
                    <a:pt x="932014" y="174447"/>
                  </a:moveTo>
                  <a:lnTo>
                    <a:pt x="931913" y="173748"/>
                  </a:lnTo>
                  <a:lnTo>
                    <a:pt x="931938" y="172516"/>
                  </a:lnTo>
                  <a:lnTo>
                    <a:pt x="931722" y="172478"/>
                  </a:lnTo>
                  <a:lnTo>
                    <a:pt x="930846" y="172288"/>
                  </a:lnTo>
                  <a:lnTo>
                    <a:pt x="929894" y="172478"/>
                  </a:lnTo>
                  <a:lnTo>
                    <a:pt x="928712" y="172567"/>
                  </a:lnTo>
                  <a:lnTo>
                    <a:pt x="928941" y="173507"/>
                  </a:lnTo>
                  <a:lnTo>
                    <a:pt x="928992" y="174485"/>
                  </a:lnTo>
                  <a:lnTo>
                    <a:pt x="930122" y="174637"/>
                  </a:lnTo>
                  <a:lnTo>
                    <a:pt x="931075" y="174485"/>
                  </a:lnTo>
                  <a:lnTo>
                    <a:pt x="932014" y="174447"/>
                  </a:lnTo>
                  <a:close/>
                </a:path>
                <a:path w="1184910" h="1149984">
                  <a:moveTo>
                    <a:pt x="946975" y="906386"/>
                  </a:moveTo>
                  <a:lnTo>
                    <a:pt x="945908" y="905497"/>
                  </a:lnTo>
                  <a:lnTo>
                    <a:pt x="944816" y="904595"/>
                  </a:lnTo>
                  <a:lnTo>
                    <a:pt x="943749" y="903706"/>
                  </a:lnTo>
                  <a:lnTo>
                    <a:pt x="943000" y="904608"/>
                  </a:lnTo>
                  <a:lnTo>
                    <a:pt x="942644" y="905078"/>
                  </a:lnTo>
                  <a:lnTo>
                    <a:pt x="945870" y="907757"/>
                  </a:lnTo>
                  <a:lnTo>
                    <a:pt x="946238" y="907288"/>
                  </a:lnTo>
                  <a:lnTo>
                    <a:pt x="946975" y="906386"/>
                  </a:lnTo>
                  <a:close/>
                </a:path>
                <a:path w="1184910" h="1149984">
                  <a:moveTo>
                    <a:pt x="957541" y="176250"/>
                  </a:moveTo>
                  <a:lnTo>
                    <a:pt x="953897" y="174764"/>
                  </a:lnTo>
                  <a:lnTo>
                    <a:pt x="953401" y="175971"/>
                  </a:lnTo>
                  <a:lnTo>
                    <a:pt x="954468" y="176542"/>
                  </a:lnTo>
                  <a:lnTo>
                    <a:pt x="955548" y="177139"/>
                  </a:lnTo>
                  <a:lnTo>
                    <a:pt x="956627" y="177723"/>
                  </a:lnTo>
                  <a:lnTo>
                    <a:pt x="956919" y="177228"/>
                  </a:lnTo>
                  <a:lnTo>
                    <a:pt x="957237" y="176745"/>
                  </a:lnTo>
                  <a:lnTo>
                    <a:pt x="957541" y="176250"/>
                  </a:lnTo>
                  <a:close/>
                </a:path>
                <a:path w="1184910" h="1149984">
                  <a:moveTo>
                    <a:pt x="980948" y="229247"/>
                  </a:moveTo>
                  <a:lnTo>
                    <a:pt x="978306" y="226860"/>
                  </a:lnTo>
                  <a:lnTo>
                    <a:pt x="977811" y="228688"/>
                  </a:lnTo>
                  <a:lnTo>
                    <a:pt x="977125" y="231178"/>
                  </a:lnTo>
                  <a:lnTo>
                    <a:pt x="978306" y="231495"/>
                  </a:lnTo>
                  <a:lnTo>
                    <a:pt x="978890" y="231660"/>
                  </a:lnTo>
                  <a:lnTo>
                    <a:pt x="980541" y="230543"/>
                  </a:lnTo>
                  <a:lnTo>
                    <a:pt x="980948" y="229247"/>
                  </a:lnTo>
                  <a:close/>
                </a:path>
                <a:path w="1184910" h="1149984">
                  <a:moveTo>
                    <a:pt x="990079" y="550976"/>
                  </a:moveTo>
                  <a:lnTo>
                    <a:pt x="989698" y="550938"/>
                  </a:lnTo>
                  <a:lnTo>
                    <a:pt x="989304" y="550913"/>
                  </a:lnTo>
                  <a:lnTo>
                    <a:pt x="988923" y="550875"/>
                  </a:lnTo>
                  <a:lnTo>
                    <a:pt x="988733" y="551980"/>
                  </a:lnTo>
                  <a:lnTo>
                    <a:pt x="988555" y="553085"/>
                  </a:lnTo>
                  <a:lnTo>
                    <a:pt x="988352" y="554189"/>
                  </a:lnTo>
                  <a:lnTo>
                    <a:pt x="990015" y="554316"/>
                  </a:lnTo>
                  <a:lnTo>
                    <a:pt x="990066" y="553212"/>
                  </a:lnTo>
                  <a:lnTo>
                    <a:pt x="990066" y="552094"/>
                  </a:lnTo>
                  <a:lnTo>
                    <a:pt x="990079" y="550976"/>
                  </a:lnTo>
                  <a:close/>
                </a:path>
                <a:path w="1184910" h="1149984">
                  <a:moveTo>
                    <a:pt x="1009370" y="610793"/>
                  </a:moveTo>
                  <a:lnTo>
                    <a:pt x="1008964" y="610082"/>
                  </a:lnTo>
                  <a:lnTo>
                    <a:pt x="1008710" y="609244"/>
                  </a:lnTo>
                  <a:lnTo>
                    <a:pt x="1008151" y="608672"/>
                  </a:lnTo>
                  <a:lnTo>
                    <a:pt x="1007681" y="608164"/>
                  </a:lnTo>
                  <a:lnTo>
                    <a:pt x="1006906" y="607936"/>
                  </a:lnTo>
                  <a:lnTo>
                    <a:pt x="1006271" y="607606"/>
                  </a:lnTo>
                  <a:lnTo>
                    <a:pt x="1005928" y="607923"/>
                  </a:lnTo>
                  <a:lnTo>
                    <a:pt x="1005636" y="608253"/>
                  </a:lnTo>
                  <a:lnTo>
                    <a:pt x="1005293" y="608584"/>
                  </a:lnTo>
                  <a:lnTo>
                    <a:pt x="1007059" y="610844"/>
                  </a:lnTo>
                  <a:lnTo>
                    <a:pt x="1007935" y="611974"/>
                  </a:lnTo>
                  <a:lnTo>
                    <a:pt x="1008418" y="611593"/>
                  </a:lnTo>
                  <a:lnTo>
                    <a:pt x="1008888" y="611200"/>
                  </a:lnTo>
                  <a:lnTo>
                    <a:pt x="1009370" y="610793"/>
                  </a:lnTo>
                  <a:close/>
                </a:path>
                <a:path w="1184910" h="1149984">
                  <a:moveTo>
                    <a:pt x="1061339" y="964819"/>
                  </a:moveTo>
                  <a:lnTo>
                    <a:pt x="1057554" y="961275"/>
                  </a:lnTo>
                  <a:lnTo>
                    <a:pt x="1057198" y="961631"/>
                  </a:lnTo>
                  <a:lnTo>
                    <a:pt x="1056462" y="962304"/>
                  </a:lnTo>
                  <a:lnTo>
                    <a:pt x="1057109" y="963942"/>
                  </a:lnTo>
                  <a:lnTo>
                    <a:pt x="1057757" y="965619"/>
                  </a:lnTo>
                  <a:lnTo>
                    <a:pt x="1061339" y="964819"/>
                  </a:lnTo>
                  <a:close/>
                </a:path>
                <a:path w="1184910" h="1149984">
                  <a:moveTo>
                    <a:pt x="1106297" y="349681"/>
                  </a:moveTo>
                  <a:lnTo>
                    <a:pt x="1105814" y="348056"/>
                  </a:lnTo>
                  <a:lnTo>
                    <a:pt x="1105750" y="346989"/>
                  </a:lnTo>
                  <a:lnTo>
                    <a:pt x="1104900" y="345897"/>
                  </a:lnTo>
                  <a:lnTo>
                    <a:pt x="1103757" y="346202"/>
                  </a:lnTo>
                  <a:lnTo>
                    <a:pt x="1103020" y="346202"/>
                  </a:lnTo>
                  <a:lnTo>
                    <a:pt x="1103134" y="347179"/>
                  </a:lnTo>
                  <a:lnTo>
                    <a:pt x="1103058" y="348272"/>
                  </a:lnTo>
                  <a:lnTo>
                    <a:pt x="1103477" y="349072"/>
                  </a:lnTo>
                  <a:lnTo>
                    <a:pt x="1103680" y="349504"/>
                  </a:lnTo>
                  <a:lnTo>
                    <a:pt x="1104861" y="349402"/>
                  </a:lnTo>
                  <a:lnTo>
                    <a:pt x="1106297" y="349681"/>
                  </a:lnTo>
                  <a:close/>
                </a:path>
                <a:path w="1184910" h="1149984">
                  <a:moveTo>
                    <a:pt x="1121486" y="353910"/>
                  </a:moveTo>
                  <a:lnTo>
                    <a:pt x="1119111" y="352628"/>
                  </a:lnTo>
                  <a:lnTo>
                    <a:pt x="1117930" y="352005"/>
                  </a:lnTo>
                  <a:lnTo>
                    <a:pt x="1117485" y="352717"/>
                  </a:lnTo>
                  <a:lnTo>
                    <a:pt x="1117282" y="353072"/>
                  </a:lnTo>
                  <a:lnTo>
                    <a:pt x="1118387" y="353783"/>
                  </a:lnTo>
                  <a:lnTo>
                    <a:pt x="1120584" y="355231"/>
                  </a:lnTo>
                  <a:lnTo>
                    <a:pt x="1121168" y="354342"/>
                  </a:lnTo>
                  <a:lnTo>
                    <a:pt x="1121486" y="353910"/>
                  </a:lnTo>
                  <a:close/>
                </a:path>
                <a:path w="1184910" h="1149984">
                  <a:moveTo>
                    <a:pt x="1184490" y="538429"/>
                  </a:moveTo>
                  <a:lnTo>
                    <a:pt x="1184084" y="537006"/>
                  </a:lnTo>
                  <a:lnTo>
                    <a:pt x="1183665" y="535609"/>
                  </a:lnTo>
                  <a:lnTo>
                    <a:pt x="1183271" y="534200"/>
                  </a:lnTo>
                  <a:lnTo>
                    <a:pt x="1182700" y="534327"/>
                  </a:lnTo>
                  <a:lnTo>
                    <a:pt x="1181595" y="534644"/>
                  </a:lnTo>
                  <a:lnTo>
                    <a:pt x="1182116" y="536067"/>
                  </a:lnTo>
                  <a:lnTo>
                    <a:pt x="1182611" y="537489"/>
                  </a:lnTo>
                  <a:lnTo>
                    <a:pt x="1183144" y="538924"/>
                  </a:lnTo>
                  <a:lnTo>
                    <a:pt x="1184490" y="53842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82">
              <a:extLst>
                <a:ext uri="{FF2B5EF4-FFF2-40B4-BE49-F238E27FC236}">
                  <a16:creationId xmlns:a16="http://schemas.microsoft.com/office/drawing/2014/main" id="{7BA2AF6A-C34E-5D05-875E-144727D1A029}"/>
                </a:ext>
              </a:extLst>
            </p:cNvPr>
            <p:cNvSpPr/>
            <p:nvPr/>
          </p:nvSpPr>
          <p:spPr>
            <a:xfrm>
              <a:off x="2309789" y="3748698"/>
              <a:ext cx="875297" cy="743807"/>
            </a:xfrm>
            <a:custGeom>
              <a:avLst/>
              <a:gdLst/>
              <a:ahLst/>
              <a:cxnLst/>
              <a:rect l="l" t="t" r="r" b="b"/>
              <a:pathLst>
                <a:path w="1125220" h="1087754">
                  <a:moveTo>
                    <a:pt x="8978" y="601332"/>
                  </a:moveTo>
                  <a:lnTo>
                    <a:pt x="8318" y="598474"/>
                  </a:lnTo>
                  <a:lnTo>
                    <a:pt x="6451" y="598436"/>
                  </a:lnTo>
                  <a:lnTo>
                    <a:pt x="4406" y="599528"/>
                  </a:lnTo>
                  <a:lnTo>
                    <a:pt x="3733" y="599008"/>
                  </a:lnTo>
                  <a:lnTo>
                    <a:pt x="3403" y="598881"/>
                  </a:lnTo>
                  <a:lnTo>
                    <a:pt x="3517" y="595731"/>
                  </a:lnTo>
                  <a:lnTo>
                    <a:pt x="0" y="599135"/>
                  </a:lnTo>
                  <a:lnTo>
                    <a:pt x="1066" y="603237"/>
                  </a:lnTo>
                  <a:lnTo>
                    <a:pt x="584" y="607733"/>
                  </a:lnTo>
                  <a:lnTo>
                    <a:pt x="3022" y="606158"/>
                  </a:lnTo>
                  <a:lnTo>
                    <a:pt x="4826" y="605231"/>
                  </a:lnTo>
                  <a:lnTo>
                    <a:pt x="7404" y="602996"/>
                  </a:lnTo>
                  <a:lnTo>
                    <a:pt x="8978" y="601332"/>
                  </a:lnTo>
                  <a:close/>
                </a:path>
                <a:path w="1125220" h="1087754">
                  <a:moveTo>
                    <a:pt x="76136" y="808291"/>
                  </a:moveTo>
                  <a:lnTo>
                    <a:pt x="75920" y="807580"/>
                  </a:lnTo>
                  <a:lnTo>
                    <a:pt x="75768" y="806869"/>
                  </a:lnTo>
                  <a:lnTo>
                    <a:pt x="75260" y="807135"/>
                  </a:lnTo>
                  <a:lnTo>
                    <a:pt x="74002" y="807694"/>
                  </a:lnTo>
                  <a:lnTo>
                    <a:pt x="74206" y="808342"/>
                  </a:lnTo>
                  <a:lnTo>
                    <a:pt x="74256" y="809129"/>
                  </a:lnTo>
                  <a:lnTo>
                    <a:pt x="74587" y="809307"/>
                  </a:lnTo>
                  <a:lnTo>
                    <a:pt x="74955" y="809498"/>
                  </a:lnTo>
                  <a:lnTo>
                    <a:pt x="76060" y="809167"/>
                  </a:lnTo>
                  <a:lnTo>
                    <a:pt x="76085" y="808977"/>
                  </a:lnTo>
                  <a:lnTo>
                    <a:pt x="76136" y="808291"/>
                  </a:lnTo>
                  <a:close/>
                </a:path>
                <a:path w="1125220" h="1087754">
                  <a:moveTo>
                    <a:pt x="81775" y="107061"/>
                  </a:moveTo>
                  <a:lnTo>
                    <a:pt x="80441" y="104190"/>
                  </a:lnTo>
                  <a:lnTo>
                    <a:pt x="75222" y="100876"/>
                  </a:lnTo>
                  <a:lnTo>
                    <a:pt x="75450" y="107289"/>
                  </a:lnTo>
                  <a:lnTo>
                    <a:pt x="71691" y="107022"/>
                  </a:lnTo>
                  <a:lnTo>
                    <a:pt x="71247" y="111760"/>
                  </a:lnTo>
                  <a:lnTo>
                    <a:pt x="78092" y="113728"/>
                  </a:lnTo>
                  <a:lnTo>
                    <a:pt x="79197" y="113588"/>
                  </a:lnTo>
                  <a:lnTo>
                    <a:pt x="80314" y="110693"/>
                  </a:lnTo>
                  <a:lnTo>
                    <a:pt x="81775" y="107061"/>
                  </a:lnTo>
                  <a:close/>
                </a:path>
                <a:path w="1125220" h="1087754">
                  <a:moveTo>
                    <a:pt x="141935" y="525157"/>
                  </a:moveTo>
                  <a:lnTo>
                    <a:pt x="141439" y="524751"/>
                  </a:lnTo>
                  <a:lnTo>
                    <a:pt x="141046" y="524268"/>
                  </a:lnTo>
                  <a:lnTo>
                    <a:pt x="140550" y="524065"/>
                  </a:lnTo>
                  <a:lnTo>
                    <a:pt x="140335" y="523976"/>
                  </a:lnTo>
                  <a:lnTo>
                    <a:pt x="139877" y="524433"/>
                  </a:lnTo>
                  <a:lnTo>
                    <a:pt x="139534" y="524649"/>
                  </a:lnTo>
                  <a:lnTo>
                    <a:pt x="139941" y="525081"/>
                  </a:lnTo>
                  <a:lnTo>
                    <a:pt x="140284" y="525602"/>
                  </a:lnTo>
                  <a:lnTo>
                    <a:pt x="140766" y="525907"/>
                  </a:lnTo>
                  <a:lnTo>
                    <a:pt x="141401" y="525526"/>
                  </a:lnTo>
                  <a:lnTo>
                    <a:pt x="141935" y="525157"/>
                  </a:lnTo>
                  <a:close/>
                </a:path>
                <a:path w="1125220" h="1087754">
                  <a:moveTo>
                    <a:pt x="187045" y="661479"/>
                  </a:moveTo>
                  <a:lnTo>
                    <a:pt x="186004" y="661174"/>
                  </a:lnTo>
                  <a:lnTo>
                    <a:pt x="184924" y="660831"/>
                  </a:lnTo>
                  <a:lnTo>
                    <a:pt x="183857" y="660527"/>
                  </a:lnTo>
                  <a:lnTo>
                    <a:pt x="183730" y="660857"/>
                  </a:lnTo>
                  <a:lnTo>
                    <a:pt x="183476" y="661517"/>
                  </a:lnTo>
                  <a:lnTo>
                    <a:pt x="184404" y="661974"/>
                  </a:lnTo>
                  <a:lnTo>
                    <a:pt x="185343" y="662419"/>
                  </a:lnTo>
                  <a:lnTo>
                    <a:pt x="186283" y="662901"/>
                  </a:lnTo>
                  <a:lnTo>
                    <a:pt x="186537" y="662444"/>
                  </a:lnTo>
                  <a:lnTo>
                    <a:pt x="186778" y="661962"/>
                  </a:lnTo>
                  <a:lnTo>
                    <a:pt x="187045" y="661479"/>
                  </a:lnTo>
                  <a:close/>
                </a:path>
                <a:path w="1125220" h="1087754">
                  <a:moveTo>
                    <a:pt x="195097" y="885977"/>
                  </a:moveTo>
                  <a:lnTo>
                    <a:pt x="194983" y="885418"/>
                  </a:lnTo>
                  <a:lnTo>
                    <a:pt x="194779" y="884097"/>
                  </a:lnTo>
                  <a:lnTo>
                    <a:pt x="194017" y="884199"/>
                  </a:lnTo>
                  <a:lnTo>
                    <a:pt x="193268" y="884097"/>
                  </a:lnTo>
                  <a:lnTo>
                    <a:pt x="192951" y="884415"/>
                  </a:lnTo>
                  <a:lnTo>
                    <a:pt x="192697" y="884682"/>
                  </a:lnTo>
                  <a:lnTo>
                    <a:pt x="192836" y="885888"/>
                  </a:lnTo>
                  <a:lnTo>
                    <a:pt x="193014" y="885939"/>
                  </a:lnTo>
                  <a:lnTo>
                    <a:pt x="193675" y="886129"/>
                  </a:lnTo>
                  <a:lnTo>
                    <a:pt x="194398" y="885990"/>
                  </a:lnTo>
                  <a:lnTo>
                    <a:pt x="195097" y="885977"/>
                  </a:lnTo>
                  <a:close/>
                </a:path>
                <a:path w="1125220" h="1087754">
                  <a:moveTo>
                    <a:pt x="223075" y="441579"/>
                  </a:moveTo>
                  <a:lnTo>
                    <a:pt x="222948" y="441210"/>
                  </a:lnTo>
                  <a:lnTo>
                    <a:pt x="222783" y="440842"/>
                  </a:lnTo>
                  <a:lnTo>
                    <a:pt x="222643" y="440448"/>
                  </a:lnTo>
                  <a:lnTo>
                    <a:pt x="221437" y="440804"/>
                  </a:lnTo>
                  <a:lnTo>
                    <a:pt x="220256" y="441159"/>
                  </a:lnTo>
                  <a:lnTo>
                    <a:pt x="219062" y="441502"/>
                  </a:lnTo>
                  <a:lnTo>
                    <a:pt x="219227" y="441960"/>
                  </a:lnTo>
                  <a:lnTo>
                    <a:pt x="219417" y="442442"/>
                  </a:lnTo>
                  <a:lnTo>
                    <a:pt x="219583" y="442912"/>
                  </a:lnTo>
                  <a:lnTo>
                    <a:pt x="220751" y="442468"/>
                  </a:lnTo>
                  <a:lnTo>
                    <a:pt x="223075" y="441579"/>
                  </a:lnTo>
                  <a:close/>
                </a:path>
                <a:path w="1125220" h="1087754">
                  <a:moveTo>
                    <a:pt x="241096" y="848817"/>
                  </a:moveTo>
                  <a:lnTo>
                    <a:pt x="240792" y="848271"/>
                  </a:lnTo>
                  <a:lnTo>
                    <a:pt x="240614" y="847547"/>
                  </a:lnTo>
                  <a:lnTo>
                    <a:pt x="240131" y="847229"/>
                  </a:lnTo>
                  <a:lnTo>
                    <a:pt x="239877" y="847051"/>
                  </a:lnTo>
                  <a:lnTo>
                    <a:pt x="239153" y="847559"/>
                  </a:lnTo>
                  <a:lnTo>
                    <a:pt x="238633" y="847775"/>
                  </a:lnTo>
                  <a:lnTo>
                    <a:pt x="238861" y="848271"/>
                  </a:lnTo>
                  <a:lnTo>
                    <a:pt x="239064" y="848766"/>
                  </a:lnTo>
                  <a:lnTo>
                    <a:pt x="239356" y="849388"/>
                  </a:lnTo>
                  <a:lnTo>
                    <a:pt x="240042" y="849172"/>
                  </a:lnTo>
                  <a:lnTo>
                    <a:pt x="240563" y="849007"/>
                  </a:lnTo>
                  <a:lnTo>
                    <a:pt x="241096" y="848817"/>
                  </a:lnTo>
                  <a:close/>
                </a:path>
                <a:path w="1125220" h="1087754">
                  <a:moveTo>
                    <a:pt x="244576" y="974966"/>
                  </a:moveTo>
                  <a:lnTo>
                    <a:pt x="244284" y="973493"/>
                  </a:lnTo>
                  <a:lnTo>
                    <a:pt x="243509" y="973493"/>
                  </a:lnTo>
                  <a:lnTo>
                    <a:pt x="242557" y="973213"/>
                  </a:lnTo>
                  <a:lnTo>
                    <a:pt x="242011" y="973543"/>
                  </a:lnTo>
                  <a:lnTo>
                    <a:pt x="241363" y="973950"/>
                  </a:lnTo>
                  <a:lnTo>
                    <a:pt x="241020" y="974915"/>
                  </a:lnTo>
                  <a:lnTo>
                    <a:pt x="239687" y="976960"/>
                  </a:lnTo>
                  <a:lnTo>
                    <a:pt x="242290" y="975918"/>
                  </a:lnTo>
                  <a:lnTo>
                    <a:pt x="243433" y="975436"/>
                  </a:lnTo>
                  <a:lnTo>
                    <a:pt x="244576" y="974966"/>
                  </a:lnTo>
                  <a:close/>
                </a:path>
                <a:path w="1125220" h="1087754">
                  <a:moveTo>
                    <a:pt x="244576" y="551942"/>
                  </a:moveTo>
                  <a:lnTo>
                    <a:pt x="243141" y="552475"/>
                  </a:lnTo>
                  <a:lnTo>
                    <a:pt x="242049" y="552589"/>
                  </a:lnTo>
                  <a:lnTo>
                    <a:pt x="241833" y="553034"/>
                  </a:lnTo>
                  <a:lnTo>
                    <a:pt x="241592" y="553618"/>
                  </a:lnTo>
                  <a:lnTo>
                    <a:pt x="242011" y="554583"/>
                  </a:lnTo>
                  <a:lnTo>
                    <a:pt x="242417" y="555396"/>
                  </a:lnTo>
                  <a:lnTo>
                    <a:pt x="243751" y="555256"/>
                  </a:lnTo>
                  <a:lnTo>
                    <a:pt x="243979" y="554888"/>
                  </a:lnTo>
                  <a:lnTo>
                    <a:pt x="244335" y="554304"/>
                  </a:lnTo>
                  <a:lnTo>
                    <a:pt x="244284" y="553440"/>
                  </a:lnTo>
                  <a:lnTo>
                    <a:pt x="244576" y="551942"/>
                  </a:lnTo>
                  <a:close/>
                </a:path>
                <a:path w="1125220" h="1087754">
                  <a:moveTo>
                    <a:pt x="257733" y="789876"/>
                  </a:moveTo>
                  <a:lnTo>
                    <a:pt x="257619" y="788936"/>
                  </a:lnTo>
                  <a:lnTo>
                    <a:pt x="257238" y="788314"/>
                  </a:lnTo>
                  <a:lnTo>
                    <a:pt x="257111" y="788073"/>
                  </a:lnTo>
                  <a:lnTo>
                    <a:pt x="255968" y="788428"/>
                  </a:lnTo>
                  <a:lnTo>
                    <a:pt x="255282" y="788504"/>
                  </a:lnTo>
                  <a:lnTo>
                    <a:pt x="255397" y="789279"/>
                  </a:lnTo>
                  <a:lnTo>
                    <a:pt x="255485" y="790028"/>
                  </a:lnTo>
                  <a:lnTo>
                    <a:pt x="255727" y="791743"/>
                  </a:lnTo>
                  <a:lnTo>
                    <a:pt x="256603" y="791222"/>
                  </a:lnTo>
                  <a:lnTo>
                    <a:pt x="257454" y="790994"/>
                  </a:lnTo>
                  <a:lnTo>
                    <a:pt x="257733" y="789876"/>
                  </a:lnTo>
                  <a:close/>
                </a:path>
                <a:path w="1125220" h="1087754">
                  <a:moveTo>
                    <a:pt x="266725" y="51104"/>
                  </a:moveTo>
                  <a:lnTo>
                    <a:pt x="266509" y="50279"/>
                  </a:lnTo>
                  <a:lnTo>
                    <a:pt x="265823" y="49657"/>
                  </a:lnTo>
                  <a:lnTo>
                    <a:pt x="265036" y="49923"/>
                  </a:lnTo>
                  <a:lnTo>
                    <a:pt x="264452" y="49949"/>
                  </a:lnTo>
                  <a:lnTo>
                    <a:pt x="264566" y="50723"/>
                  </a:lnTo>
                  <a:lnTo>
                    <a:pt x="264833" y="52603"/>
                  </a:lnTo>
                  <a:lnTo>
                    <a:pt x="265722" y="52146"/>
                  </a:lnTo>
                  <a:lnTo>
                    <a:pt x="266547" y="51968"/>
                  </a:lnTo>
                  <a:lnTo>
                    <a:pt x="266725" y="51104"/>
                  </a:lnTo>
                  <a:close/>
                </a:path>
                <a:path w="1125220" h="1087754">
                  <a:moveTo>
                    <a:pt x="269481" y="960653"/>
                  </a:moveTo>
                  <a:lnTo>
                    <a:pt x="269151" y="960526"/>
                  </a:lnTo>
                  <a:lnTo>
                    <a:pt x="268808" y="960412"/>
                  </a:lnTo>
                  <a:lnTo>
                    <a:pt x="268503" y="960297"/>
                  </a:lnTo>
                  <a:lnTo>
                    <a:pt x="267538" y="962266"/>
                  </a:lnTo>
                  <a:lnTo>
                    <a:pt x="267081" y="963269"/>
                  </a:lnTo>
                  <a:lnTo>
                    <a:pt x="268592" y="963891"/>
                  </a:lnTo>
                  <a:lnTo>
                    <a:pt x="268897" y="962825"/>
                  </a:lnTo>
                  <a:lnTo>
                    <a:pt x="269189" y="961732"/>
                  </a:lnTo>
                  <a:lnTo>
                    <a:pt x="269481" y="960653"/>
                  </a:lnTo>
                  <a:close/>
                </a:path>
                <a:path w="1125220" h="1087754">
                  <a:moveTo>
                    <a:pt x="274726" y="607174"/>
                  </a:moveTo>
                  <a:lnTo>
                    <a:pt x="272529" y="606780"/>
                  </a:lnTo>
                  <a:lnTo>
                    <a:pt x="270852" y="606882"/>
                  </a:lnTo>
                  <a:lnTo>
                    <a:pt x="271792" y="610235"/>
                  </a:lnTo>
                  <a:lnTo>
                    <a:pt x="273062" y="608926"/>
                  </a:lnTo>
                  <a:lnTo>
                    <a:pt x="274726" y="607174"/>
                  </a:lnTo>
                  <a:close/>
                </a:path>
                <a:path w="1125220" h="1087754">
                  <a:moveTo>
                    <a:pt x="291846" y="803262"/>
                  </a:moveTo>
                  <a:lnTo>
                    <a:pt x="291528" y="802957"/>
                  </a:lnTo>
                  <a:lnTo>
                    <a:pt x="291223" y="802614"/>
                  </a:lnTo>
                  <a:lnTo>
                    <a:pt x="290461" y="802703"/>
                  </a:lnTo>
                  <a:lnTo>
                    <a:pt x="289572" y="802551"/>
                  </a:lnTo>
                  <a:lnTo>
                    <a:pt x="289712" y="803389"/>
                  </a:lnTo>
                  <a:lnTo>
                    <a:pt x="289610" y="804176"/>
                  </a:lnTo>
                  <a:lnTo>
                    <a:pt x="289953" y="804456"/>
                  </a:lnTo>
                  <a:lnTo>
                    <a:pt x="290296" y="804748"/>
                  </a:lnTo>
                  <a:lnTo>
                    <a:pt x="291071" y="804557"/>
                  </a:lnTo>
                  <a:lnTo>
                    <a:pt x="291642" y="804583"/>
                  </a:lnTo>
                  <a:lnTo>
                    <a:pt x="291617" y="804024"/>
                  </a:lnTo>
                  <a:lnTo>
                    <a:pt x="291846" y="803262"/>
                  </a:lnTo>
                  <a:close/>
                </a:path>
                <a:path w="1125220" h="1087754">
                  <a:moveTo>
                    <a:pt x="312839" y="414299"/>
                  </a:moveTo>
                  <a:lnTo>
                    <a:pt x="312547" y="413588"/>
                  </a:lnTo>
                  <a:lnTo>
                    <a:pt x="312331" y="412826"/>
                  </a:lnTo>
                  <a:lnTo>
                    <a:pt x="311772" y="412076"/>
                  </a:lnTo>
                  <a:lnTo>
                    <a:pt x="310921" y="412457"/>
                  </a:lnTo>
                  <a:lnTo>
                    <a:pt x="309930" y="412711"/>
                  </a:lnTo>
                  <a:lnTo>
                    <a:pt x="310540" y="413626"/>
                  </a:lnTo>
                  <a:lnTo>
                    <a:pt x="310845" y="414362"/>
                  </a:lnTo>
                  <a:lnTo>
                    <a:pt x="311594" y="414959"/>
                  </a:lnTo>
                  <a:lnTo>
                    <a:pt x="312356" y="414489"/>
                  </a:lnTo>
                  <a:lnTo>
                    <a:pt x="312839" y="414299"/>
                  </a:lnTo>
                  <a:close/>
                </a:path>
                <a:path w="1125220" h="1087754">
                  <a:moveTo>
                    <a:pt x="322567" y="577761"/>
                  </a:moveTo>
                  <a:lnTo>
                    <a:pt x="320802" y="576605"/>
                  </a:lnTo>
                  <a:lnTo>
                    <a:pt x="319913" y="576008"/>
                  </a:lnTo>
                  <a:lnTo>
                    <a:pt x="319709" y="576211"/>
                  </a:lnTo>
                  <a:lnTo>
                    <a:pt x="319532" y="576453"/>
                  </a:lnTo>
                  <a:lnTo>
                    <a:pt x="319341" y="576656"/>
                  </a:lnTo>
                  <a:lnTo>
                    <a:pt x="320065" y="577469"/>
                  </a:lnTo>
                  <a:lnTo>
                    <a:pt x="320776" y="578256"/>
                  </a:lnTo>
                  <a:lnTo>
                    <a:pt x="321513" y="579069"/>
                  </a:lnTo>
                  <a:lnTo>
                    <a:pt x="321868" y="578624"/>
                  </a:lnTo>
                  <a:lnTo>
                    <a:pt x="322224" y="578192"/>
                  </a:lnTo>
                  <a:lnTo>
                    <a:pt x="322567" y="577761"/>
                  </a:lnTo>
                  <a:close/>
                </a:path>
                <a:path w="1125220" h="1087754">
                  <a:moveTo>
                    <a:pt x="416026" y="467944"/>
                  </a:moveTo>
                  <a:lnTo>
                    <a:pt x="415886" y="467042"/>
                  </a:lnTo>
                  <a:lnTo>
                    <a:pt x="415569" y="466648"/>
                  </a:lnTo>
                  <a:lnTo>
                    <a:pt x="415302" y="466356"/>
                  </a:lnTo>
                  <a:lnTo>
                    <a:pt x="414083" y="466356"/>
                  </a:lnTo>
                  <a:lnTo>
                    <a:pt x="413816" y="467169"/>
                  </a:lnTo>
                  <a:lnTo>
                    <a:pt x="413791" y="467944"/>
                  </a:lnTo>
                  <a:lnTo>
                    <a:pt x="413664" y="469049"/>
                  </a:lnTo>
                  <a:lnTo>
                    <a:pt x="414718" y="468731"/>
                  </a:lnTo>
                  <a:lnTo>
                    <a:pt x="415544" y="468718"/>
                  </a:lnTo>
                  <a:lnTo>
                    <a:pt x="415785" y="468350"/>
                  </a:lnTo>
                  <a:lnTo>
                    <a:pt x="416026" y="467944"/>
                  </a:lnTo>
                  <a:close/>
                </a:path>
                <a:path w="1125220" h="1087754">
                  <a:moveTo>
                    <a:pt x="436587" y="844778"/>
                  </a:moveTo>
                  <a:lnTo>
                    <a:pt x="435952" y="844130"/>
                  </a:lnTo>
                  <a:lnTo>
                    <a:pt x="435305" y="843445"/>
                  </a:lnTo>
                  <a:lnTo>
                    <a:pt x="434670" y="842797"/>
                  </a:lnTo>
                  <a:lnTo>
                    <a:pt x="434403" y="843064"/>
                  </a:lnTo>
                  <a:lnTo>
                    <a:pt x="434149" y="843318"/>
                  </a:lnTo>
                  <a:lnTo>
                    <a:pt x="433870" y="843559"/>
                  </a:lnTo>
                  <a:lnTo>
                    <a:pt x="435825" y="845515"/>
                  </a:lnTo>
                  <a:lnTo>
                    <a:pt x="436079" y="845261"/>
                  </a:lnTo>
                  <a:lnTo>
                    <a:pt x="436321" y="845019"/>
                  </a:lnTo>
                  <a:lnTo>
                    <a:pt x="436587" y="844778"/>
                  </a:lnTo>
                  <a:close/>
                </a:path>
                <a:path w="1125220" h="1087754">
                  <a:moveTo>
                    <a:pt x="454583" y="111696"/>
                  </a:moveTo>
                  <a:lnTo>
                    <a:pt x="454329" y="110388"/>
                  </a:lnTo>
                  <a:lnTo>
                    <a:pt x="454164" y="110350"/>
                  </a:lnTo>
                  <a:lnTo>
                    <a:pt x="453504" y="110274"/>
                  </a:lnTo>
                  <a:lnTo>
                    <a:pt x="452767" y="110439"/>
                  </a:lnTo>
                  <a:lnTo>
                    <a:pt x="451777" y="110553"/>
                  </a:lnTo>
                  <a:lnTo>
                    <a:pt x="452081" y="111506"/>
                  </a:lnTo>
                  <a:lnTo>
                    <a:pt x="452374" y="112509"/>
                  </a:lnTo>
                  <a:lnTo>
                    <a:pt x="453085" y="112318"/>
                  </a:lnTo>
                  <a:lnTo>
                    <a:pt x="453821" y="112191"/>
                  </a:lnTo>
                  <a:lnTo>
                    <a:pt x="454406" y="111810"/>
                  </a:lnTo>
                  <a:lnTo>
                    <a:pt x="454583" y="111696"/>
                  </a:lnTo>
                  <a:close/>
                </a:path>
                <a:path w="1125220" h="1087754">
                  <a:moveTo>
                    <a:pt x="458736" y="253085"/>
                  </a:moveTo>
                  <a:lnTo>
                    <a:pt x="458495" y="252183"/>
                  </a:lnTo>
                  <a:lnTo>
                    <a:pt x="457555" y="252120"/>
                  </a:lnTo>
                  <a:lnTo>
                    <a:pt x="456704" y="252209"/>
                  </a:lnTo>
                  <a:lnTo>
                    <a:pt x="455853" y="252234"/>
                  </a:lnTo>
                  <a:lnTo>
                    <a:pt x="455968" y="253009"/>
                  </a:lnTo>
                  <a:lnTo>
                    <a:pt x="456057" y="253784"/>
                  </a:lnTo>
                  <a:lnTo>
                    <a:pt x="456171" y="254546"/>
                  </a:lnTo>
                  <a:lnTo>
                    <a:pt x="456996" y="254101"/>
                  </a:lnTo>
                  <a:lnTo>
                    <a:pt x="457835" y="253669"/>
                  </a:lnTo>
                  <a:lnTo>
                    <a:pt x="458622" y="253174"/>
                  </a:lnTo>
                  <a:close/>
                </a:path>
                <a:path w="1125220" h="1087754">
                  <a:moveTo>
                    <a:pt x="459117" y="1022591"/>
                  </a:moveTo>
                  <a:lnTo>
                    <a:pt x="458863" y="1021842"/>
                  </a:lnTo>
                  <a:lnTo>
                    <a:pt x="458800" y="1021346"/>
                  </a:lnTo>
                  <a:lnTo>
                    <a:pt x="457936" y="1021562"/>
                  </a:lnTo>
                  <a:lnTo>
                    <a:pt x="457060" y="1021753"/>
                  </a:lnTo>
                  <a:lnTo>
                    <a:pt x="456222" y="1022070"/>
                  </a:lnTo>
                  <a:lnTo>
                    <a:pt x="456463" y="1023073"/>
                  </a:lnTo>
                  <a:lnTo>
                    <a:pt x="456666" y="1023975"/>
                  </a:lnTo>
                  <a:lnTo>
                    <a:pt x="457593" y="1023531"/>
                  </a:lnTo>
                  <a:lnTo>
                    <a:pt x="458355" y="1023289"/>
                  </a:lnTo>
                  <a:lnTo>
                    <a:pt x="458901" y="1022807"/>
                  </a:lnTo>
                  <a:lnTo>
                    <a:pt x="459117" y="1022591"/>
                  </a:lnTo>
                  <a:close/>
                </a:path>
                <a:path w="1125220" h="1087754">
                  <a:moveTo>
                    <a:pt x="460425" y="1029208"/>
                  </a:moveTo>
                  <a:lnTo>
                    <a:pt x="460057" y="1028255"/>
                  </a:lnTo>
                  <a:lnTo>
                    <a:pt x="459765" y="1027214"/>
                  </a:lnTo>
                  <a:lnTo>
                    <a:pt x="459613" y="1027252"/>
                  </a:lnTo>
                  <a:lnTo>
                    <a:pt x="458762" y="1027341"/>
                  </a:lnTo>
                  <a:lnTo>
                    <a:pt x="457949" y="1027709"/>
                  </a:lnTo>
                  <a:lnTo>
                    <a:pt x="457123" y="1028014"/>
                  </a:lnTo>
                  <a:lnTo>
                    <a:pt x="457403" y="1028471"/>
                  </a:lnTo>
                  <a:lnTo>
                    <a:pt x="457568" y="1029246"/>
                  </a:lnTo>
                  <a:lnTo>
                    <a:pt x="457911" y="1029335"/>
                  </a:lnTo>
                  <a:lnTo>
                    <a:pt x="458622" y="1029487"/>
                  </a:lnTo>
                  <a:lnTo>
                    <a:pt x="459409" y="1029284"/>
                  </a:lnTo>
                  <a:lnTo>
                    <a:pt x="460425" y="1029208"/>
                  </a:lnTo>
                  <a:close/>
                </a:path>
                <a:path w="1125220" h="1087754">
                  <a:moveTo>
                    <a:pt x="463524" y="510628"/>
                  </a:moveTo>
                  <a:lnTo>
                    <a:pt x="462813" y="510514"/>
                  </a:lnTo>
                  <a:lnTo>
                    <a:pt x="461962" y="510108"/>
                  </a:lnTo>
                  <a:lnTo>
                    <a:pt x="461403" y="510349"/>
                  </a:lnTo>
                  <a:lnTo>
                    <a:pt x="460946" y="510565"/>
                  </a:lnTo>
                  <a:lnTo>
                    <a:pt x="460819" y="511543"/>
                  </a:lnTo>
                  <a:lnTo>
                    <a:pt x="460298" y="512762"/>
                  </a:lnTo>
                  <a:lnTo>
                    <a:pt x="461670" y="512775"/>
                  </a:lnTo>
                  <a:lnTo>
                    <a:pt x="462622" y="513054"/>
                  </a:lnTo>
                  <a:lnTo>
                    <a:pt x="463067" y="512711"/>
                  </a:lnTo>
                  <a:lnTo>
                    <a:pt x="463511" y="512356"/>
                  </a:lnTo>
                  <a:lnTo>
                    <a:pt x="463397" y="511340"/>
                  </a:lnTo>
                  <a:lnTo>
                    <a:pt x="463524" y="510628"/>
                  </a:lnTo>
                  <a:close/>
                </a:path>
                <a:path w="1125220" h="1087754">
                  <a:moveTo>
                    <a:pt x="472948" y="854697"/>
                  </a:moveTo>
                  <a:lnTo>
                    <a:pt x="472427" y="853808"/>
                  </a:lnTo>
                  <a:lnTo>
                    <a:pt x="472236" y="853059"/>
                  </a:lnTo>
                  <a:lnTo>
                    <a:pt x="471868" y="852982"/>
                  </a:lnTo>
                  <a:lnTo>
                    <a:pt x="471360" y="852817"/>
                  </a:lnTo>
                  <a:lnTo>
                    <a:pt x="470535" y="853033"/>
                  </a:lnTo>
                  <a:lnTo>
                    <a:pt x="470217" y="853414"/>
                  </a:lnTo>
                  <a:lnTo>
                    <a:pt x="469963" y="853744"/>
                  </a:lnTo>
                  <a:lnTo>
                    <a:pt x="470268" y="854494"/>
                  </a:lnTo>
                  <a:lnTo>
                    <a:pt x="470306" y="855065"/>
                  </a:lnTo>
                  <a:lnTo>
                    <a:pt x="471043" y="854964"/>
                  </a:lnTo>
                  <a:lnTo>
                    <a:pt x="472948" y="854697"/>
                  </a:lnTo>
                  <a:close/>
                </a:path>
                <a:path w="1125220" h="1087754">
                  <a:moveTo>
                    <a:pt x="474878" y="1009764"/>
                  </a:moveTo>
                  <a:lnTo>
                    <a:pt x="474040" y="1009205"/>
                  </a:lnTo>
                  <a:lnTo>
                    <a:pt x="472363" y="1008126"/>
                  </a:lnTo>
                  <a:lnTo>
                    <a:pt x="471805" y="1008989"/>
                  </a:lnTo>
                  <a:lnTo>
                    <a:pt x="472655" y="1009535"/>
                  </a:lnTo>
                  <a:lnTo>
                    <a:pt x="473468" y="1010081"/>
                  </a:lnTo>
                  <a:lnTo>
                    <a:pt x="474319" y="1010627"/>
                  </a:lnTo>
                  <a:lnTo>
                    <a:pt x="474497" y="1010348"/>
                  </a:lnTo>
                  <a:lnTo>
                    <a:pt x="474687" y="1010056"/>
                  </a:lnTo>
                  <a:lnTo>
                    <a:pt x="474878" y="1009764"/>
                  </a:lnTo>
                  <a:close/>
                </a:path>
                <a:path w="1125220" h="1087754">
                  <a:moveTo>
                    <a:pt x="508152" y="603910"/>
                  </a:moveTo>
                  <a:lnTo>
                    <a:pt x="507707" y="603300"/>
                  </a:lnTo>
                  <a:lnTo>
                    <a:pt x="507339" y="602564"/>
                  </a:lnTo>
                  <a:lnTo>
                    <a:pt x="506755" y="602145"/>
                  </a:lnTo>
                  <a:lnTo>
                    <a:pt x="506488" y="601980"/>
                  </a:lnTo>
                  <a:lnTo>
                    <a:pt x="505764" y="602500"/>
                  </a:lnTo>
                  <a:lnTo>
                    <a:pt x="505231" y="602691"/>
                  </a:lnTo>
                  <a:lnTo>
                    <a:pt x="505625" y="603402"/>
                  </a:lnTo>
                  <a:lnTo>
                    <a:pt x="505828" y="604202"/>
                  </a:lnTo>
                  <a:lnTo>
                    <a:pt x="506742" y="605129"/>
                  </a:lnTo>
                  <a:lnTo>
                    <a:pt x="507479" y="605180"/>
                  </a:lnTo>
                  <a:lnTo>
                    <a:pt x="508076" y="605370"/>
                  </a:lnTo>
                  <a:lnTo>
                    <a:pt x="508088" y="604888"/>
                  </a:lnTo>
                  <a:lnTo>
                    <a:pt x="508127" y="604405"/>
                  </a:lnTo>
                  <a:lnTo>
                    <a:pt x="508152" y="603910"/>
                  </a:lnTo>
                  <a:close/>
                </a:path>
                <a:path w="1125220" h="1087754">
                  <a:moveTo>
                    <a:pt x="513143" y="761796"/>
                  </a:moveTo>
                  <a:lnTo>
                    <a:pt x="512051" y="761466"/>
                  </a:lnTo>
                  <a:lnTo>
                    <a:pt x="511517" y="761314"/>
                  </a:lnTo>
                  <a:lnTo>
                    <a:pt x="511251" y="762355"/>
                  </a:lnTo>
                  <a:lnTo>
                    <a:pt x="510692" y="764438"/>
                  </a:lnTo>
                  <a:lnTo>
                    <a:pt x="511644" y="764794"/>
                  </a:lnTo>
                  <a:lnTo>
                    <a:pt x="512152" y="763790"/>
                  </a:lnTo>
                  <a:lnTo>
                    <a:pt x="512635" y="762800"/>
                  </a:lnTo>
                  <a:lnTo>
                    <a:pt x="513143" y="761796"/>
                  </a:lnTo>
                  <a:close/>
                </a:path>
                <a:path w="1125220" h="1087754">
                  <a:moveTo>
                    <a:pt x="535901" y="727671"/>
                  </a:moveTo>
                  <a:lnTo>
                    <a:pt x="534327" y="725982"/>
                  </a:lnTo>
                  <a:lnTo>
                    <a:pt x="533539" y="725119"/>
                  </a:lnTo>
                  <a:lnTo>
                    <a:pt x="533184" y="725462"/>
                  </a:lnTo>
                  <a:lnTo>
                    <a:pt x="532841" y="725805"/>
                  </a:lnTo>
                  <a:lnTo>
                    <a:pt x="532485" y="726122"/>
                  </a:lnTo>
                  <a:lnTo>
                    <a:pt x="533285" y="726960"/>
                  </a:lnTo>
                  <a:lnTo>
                    <a:pt x="534885" y="728624"/>
                  </a:lnTo>
                  <a:lnTo>
                    <a:pt x="535228" y="728306"/>
                  </a:lnTo>
                  <a:lnTo>
                    <a:pt x="535571" y="727989"/>
                  </a:lnTo>
                  <a:lnTo>
                    <a:pt x="535901" y="727671"/>
                  </a:lnTo>
                  <a:close/>
                </a:path>
                <a:path w="1125220" h="1087754">
                  <a:moveTo>
                    <a:pt x="543496" y="849706"/>
                  </a:moveTo>
                  <a:lnTo>
                    <a:pt x="542861" y="848550"/>
                  </a:lnTo>
                  <a:lnTo>
                    <a:pt x="542226" y="847407"/>
                  </a:lnTo>
                  <a:lnTo>
                    <a:pt x="541591" y="846264"/>
                  </a:lnTo>
                  <a:lnTo>
                    <a:pt x="541223" y="846442"/>
                  </a:lnTo>
                  <a:lnTo>
                    <a:pt x="540512" y="846848"/>
                  </a:lnTo>
                  <a:lnTo>
                    <a:pt x="541553" y="849185"/>
                  </a:lnTo>
                  <a:lnTo>
                    <a:pt x="542099" y="850353"/>
                  </a:lnTo>
                  <a:lnTo>
                    <a:pt x="542544" y="850125"/>
                  </a:lnTo>
                  <a:lnTo>
                    <a:pt x="543026" y="849909"/>
                  </a:lnTo>
                  <a:lnTo>
                    <a:pt x="543496" y="849706"/>
                  </a:lnTo>
                  <a:close/>
                </a:path>
                <a:path w="1125220" h="1087754">
                  <a:moveTo>
                    <a:pt x="557174" y="253174"/>
                  </a:moveTo>
                  <a:lnTo>
                    <a:pt x="556971" y="252425"/>
                  </a:lnTo>
                  <a:lnTo>
                    <a:pt x="556920" y="251714"/>
                  </a:lnTo>
                  <a:lnTo>
                    <a:pt x="556564" y="251675"/>
                  </a:lnTo>
                  <a:lnTo>
                    <a:pt x="555879" y="251612"/>
                  </a:lnTo>
                  <a:lnTo>
                    <a:pt x="555663" y="252742"/>
                  </a:lnTo>
                  <a:lnTo>
                    <a:pt x="555434" y="253873"/>
                  </a:lnTo>
                  <a:lnTo>
                    <a:pt x="554977" y="256209"/>
                  </a:lnTo>
                  <a:lnTo>
                    <a:pt x="556272" y="254774"/>
                  </a:lnTo>
                  <a:lnTo>
                    <a:pt x="556895" y="254368"/>
                  </a:lnTo>
                  <a:lnTo>
                    <a:pt x="557174" y="253174"/>
                  </a:lnTo>
                  <a:close/>
                </a:path>
                <a:path w="1125220" h="1087754">
                  <a:moveTo>
                    <a:pt x="558914" y="506526"/>
                  </a:moveTo>
                  <a:lnTo>
                    <a:pt x="558393" y="505714"/>
                  </a:lnTo>
                  <a:lnTo>
                    <a:pt x="558152" y="504977"/>
                  </a:lnTo>
                  <a:lnTo>
                    <a:pt x="557542" y="505231"/>
                  </a:lnTo>
                  <a:lnTo>
                    <a:pt x="556615" y="505320"/>
                  </a:lnTo>
                  <a:lnTo>
                    <a:pt x="556374" y="505777"/>
                  </a:lnTo>
                  <a:lnTo>
                    <a:pt x="556094" y="506361"/>
                  </a:lnTo>
                  <a:lnTo>
                    <a:pt x="556348" y="507225"/>
                  </a:lnTo>
                  <a:lnTo>
                    <a:pt x="556425" y="508546"/>
                  </a:lnTo>
                  <a:lnTo>
                    <a:pt x="557580" y="507885"/>
                  </a:lnTo>
                  <a:lnTo>
                    <a:pt x="558584" y="507644"/>
                  </a:lnTo>
                  <a:lnTo>
                    <a:pt x="558914" y="506526"/>
                  </a:lnTo>
                  <a:close/>
                </a:path>
                <a:path w="1125220" h="1087754">
                  <a:moveTo>
                    <a:pt x="566305" y="576160"/>
                  </a:moveTo>
                  <a:lnTo>
                    <a:pt x="566191" y="575551"/>
                  </a:lnTo>
                  <a:lnTo>
                    <a:pt x="566191" y="575005"/>
                  </a:lnTo>
                  <a:lnTo>
                    <a:pt x="565645" y="575017"/>
                  </a:lnTo>
                  <a:lnTo>
                    <a:pt x="565073" y="575056"/>
                  </a:lnTo>
                  <a:lnTo>
                    <a:pt x="564134" y="575094"/>
                  </a:lnTo>
                  <a:lnTo>
                    <a:pt x="564515" y="575919"/>
                  </a:lnTo>
                  <a:lnTo>
                    <a:pt x="564667" y="576516"/>
                  </a:lnTo>
                  <a:lnTo>
                    <a:pt x="565035" y="576884"/>
                  </a:lnTo>
                  <a:lnTo>
                    <a:pt x="565175" y="577049"/>
                  </a:lnTo>
                  <a:lnTo>
                    <a:pt x="566051" y="576821"/>
                  </a:lnTo>
                  <a:lnTo>
                    <a:pt x="566127" y="576643"/>
                  </a:lnTo>
                  <a:lnTo>
                    <a:pt x="566305" y="576160"/>
                  </a:lnTo>
                  <a:close/>
                </a:path>
                <a:path w="1125220" h="1087754">
                  <a:moveTo>
                    <a:pt x="573011" y="814171"/>
                  </a:moveTo>
                  <a:lnTo>
                    <a:pt x="572820" y="813473"/>
                  </a:lnTo>
                  <a:lnTo>
                    <a:pt x="572808" y="812749"/>
                  </a:lnTo>
                  <a:lnTo>
                    <a:pt x="572211" y="812241"/>
                  </a:lnTo>
                  <a:lnTo>
                    <a:pt x="571030" y="812584"/>
                  </a:lnTo>
                  <a:lnTo>
                    <a:pt x="571030" y="813422"/>
                  </a:lnTo>
                  <a:lnTo>
                    <a:pt x="571207" y="814133"/>
                  </a:lnTo>
                  <a:lnTo>
                    <a:pt x="571347" y="814857"/>
                  </a:lnTo>
                  <a:lnTo>
                    <a:pt x="571868" y="814654"/>
                  </a:lnTo>
                  <a:lnTo>
                    <a:pt x="572363" y="814438"/>
                  </a:lnTo>
                  <a:lnTo>
                    <a:pt x="573011" y="814171"/>
                  </a:lnTo>
                  <a:close/>
                </a:path>
                <a:path w="1125220" h="1087754">
                  <a:moveTo>
                    <a:pt x="576084" y="578878"/>
                  </a:moveTo>
                  <a:lnTo>
                    <a:pt x="574243" y="577862"/>
                  </a:lnTo>
                  <a:lnTo>
                    <a:pt x="573328" y="577380"/>
                  </a:lnTo>
                  <a:lnTo>
                    <a:pt x="573189" y="577596"/>
                  </a:lnTo>
                  <a:lnTo>
                    <a:pt x="572922" y="578040"/>
                  </a:lnTo>
                  <a:lnTo>
                    <a:pt x="575513" y="579755"/>
                  </a:lnTo>
                  <a:lnTo>
                    <a:pt x="575881" y="579170"/>
                  </a:lnTo>
                  <a:lnTo>
                    <a:pt x="576084" y="578878"/>
                  </a:lnTo>
                  <a:close/>
                </a:path>
                <a:path w="1125220" h="1087754">
                  <a:moveTo>
                    <a:pt x="592772" y="621068"/>
                  </a:moveTo>
                  <a:lnTo>
                    <a:pt x="592277" y="620839"/>
                  </a:lnTo>
                  <a:lnTo>
                    <a:pt x="591388" y="620344"/>
                  </a:lnTo>
                  <a:lnTo>
                    <a:pt x="590753" y="621271"/>
                  </a:lnTo>
                  <a:lnTo>
                    <a:pt x="590321" y="622211"/>
                  </a:lnTo>
                  <a:lnTo>
                    <a:pt x="589838" y="623112"/>
                  </a:lnTo>
                  <a:lnTo>
                    <a:pt x="591273" y="623976"/>
                  </a:lnTo>
                  <a:lnTo>
                    <a:pt x="591769" y="623011"/>
                  </a:lnTo>
                  <a:lnTo>
                    <a:pt x="592277" y="622046"/>
                  </a:lnTo>
                  <a:lnTo>
                    <a:pt x="592772" y="621068"/>
                  </a:lnTo>
                  <a:close/>
                </a:path>
                <a:path w="1125220" h="1087754">
                  <a:moveTo>
                    <a:pt x="597903" y="250901"/>
                  </a:moveTo>
                  <a:lnTo>
                    <a:pt x="595795" y="250126"/>
                  </a:lnTo>
                  <a:lnTo>
                    <a:pt x="594753" y="249732"/>
                  </a:lnTo>
                  <a:lnTo>
                    <a:pt x="594601" y="250126"/>
                  </a:lnTo>
                  <a:lnTo>
                    <a:pt x="594487" y="250520"/>
                  </a:lnTo>
                  <a:lnTo>
                    <a:pt x="594321" y="250926"/>
                  </a:lnTo>
                  <a:lnTo>
                    <a:pt x="596468" y="251587"/>
                  </a:lnTo>
                  <a:lnTo>
                    <a:pt x="597535" y="251942"/>
                  </a:lnTo>
                  <a:lnTo>
                    <a:pt x="597636" y="251587"/>
                  </a:lnTo>
                  <a:lnTo>
                    <a:pt x="597776" y="251244"/>
                  </a:lnTo>
                  <a:lnTo>
                    <a:pt x="597903" y="250901"/>
                  </a:lnTo>
                  <a:close/>
                </a:path>
                <a:path w="1125220" h="1087754">
                  <a:moveTo>
                    <a:pt x="598424" y="814730"/>
                  </a:moveTo>
                  <a:lnTo>
                    <a:pt x="598398" y="814120"/>
                  </a:lnTo>
                  <a:lnTo>
                    <a:pt x="597928" y="813523"/>
                  </a:lnTo>
                  <a:lnTo>
                    <a:pt x="597623" y="812927"/>
                  </a:lnTo>
                  <a:lnTo>
                    <a:pt x="597217" y="813295"/>
                  </a:lnTo>
                  <a:lnTo>
                    <a:pt x="596557" y="813587"/>
                  </a:lnTo>
                  <a:lnTo>
                    <a:pt x="596417" y="814019"/>
                  </a:lnTo>
                  <a:lnTo>
                    <a:pt x="596303" y="814451"/>
                  </a:lnTo>
                  <a:lnTo>
                    <a:pt x="596696" y="815060"/>
                  </a:lnTo>
                  <a:lnTo>
                    <a:pt x="596925" y="815797"/>
                  </a:lnTo>
                  <a:lnTo>
                    <a:pt x="597573" y="815327"/>
                  </a:lnTo>
                  <a:lnTo>
                    <a:pt x="598424" y="815022"/>
                  </a:lnTo>
                  <a:lnTo>
                    <a:pt x="598424" y="814730"/>
                  </a:lnTo>
                  <a:close/>
                </a:path>
                <a:path w="1125220" h="1087754">
                  <a:moveTo>
                    <a:pt x="604012" y="249034"/>
                  </a:moveTo>
                  <a:lnTo>
                    <a:pt x="603770" y="248437"/>
                  </a:lnTo>
                  <a:lnTo>
                    <a:pt x="603643" y="248158"/>
                  </a:lnTo>
                  <a:lnTo>
                    <a:pt x="602716" y="248259"/>
                  </a:lnTo>
                  <a:lnTo>
                    <a:pt x="600341" y="247980"/>
                  </a:lnTo>
                  <a:lnTo>
                    <a:pt x="601357" y="249110"/>
                  </a:lnTo>
                  <a:lnTo>
                    <a:pt x="601700" y="249694"/>
                  </a:lnTo>
                  <a:lnTo>
                    <a:pt x="602246" y="250037"/>
                  </a:lnTo>
                  <a:lnTo>
                    <a:pt x="602703" y="250355"/>
                  </a:lnTo>
                  <a:lnTo>
                    <a:pt x="603338" y="250393"/>
                  </a:lnTo>
                  <a:lnTo>
                    <a:pt x="603897" y="250545"/>
                  </a:lnTo>
                  <a:lnTo>
                    <a:pt x="603885" y="249821"/>
                  </a:lnTo>
                  <a:lnTo>
                    <a:pt x="604012" y="249034"/>
                  </a:lnTo>
                  <a:close/>
                </a:path>
                <a:path w="1125220" h="1087754">
                  <a:moveTo>
                    <a:pt x="615365" y="401701"/>
                  </a:moveTo>
                  <a:lnTo>
                    <a:pt x="614578" y="401281"/>
                  </a:lnTo>
                  <a:lnTo>
                    <a:pt x="613778" y="400824"/>
                  </a:lnTo>
                  <a:lnTo>
                    <a:pt x="612863" y="400456"/>
                  </a:lnTo>
                  <a:lnTo>
                    <a:pt x="612508" y="401040"/>
                  </a:lnTo>
                  <a:lnTo>
                    <a:pt x="612279" y="401320"/>
                  </a:lnTo>
                  <a:lnTo>
                    <a:pt x="613041" y="401904"/>
                  </a:lnTo>
                  <a:lnTo>
                    <a:pt x="613778" y="402488"/>
                  </a:lnTo>
                  <a:lnTo>
                    <a:pt x="614553" y="403072"/>
                  </a:lnTo>
                  <a:lnTo>
                    <a:pt x="614832" y="402628"/>
                  </a:lnTo>
                  <a:lnTo>
                    <a:pt x="615086" y="402145"/>
                  </a:lnTo>
                  <a:lnTo>
                    <a:pt x="615365" y="401701"/>
                  </a:lnTo>
                  <a:close/>
                </a:path>
                <a:path w="1125220" h="1087754">
                  <a:moveTo>
                    <a:pt x="620001" y="1036497"/>
                  </a:moveTo>
                  <a:lnTo>
                    <a:pt x="619683" y="1035138"/>
                  </a:lnTo>
                  <a:lnTo>
                    <a:pt x="619467" y="1035100"/>
                  </a:lnTo>
                  <a:lnTo>
                    <a:pt x="618794" y="1035024"/>
                  </a:lnTo>
                  <a:lnTo>
                    <a:pt x="618020" y="1035253"/>
                  </a:lnTo>
                  <a:lnTo>
                    <a:pt x="617067" y="1035431"/>
                  </a:lnTo>
                  <a:lnTo>
                    <a:pt x="617766" y="1037551"/>
                  </a:lnTo>
                  <a:lnTo>
                    <a:pt x="618464" y="1037285"/>
                  </a:lnTo>
                  <a:lnTo>
                    <a:pt x="619277" y="1037170"/>
                  </a:lnTo>
                  <a:lnTo>
                    <a:pt x="619798" y="1036701"/>
                  </a:lnTo>
                  <a:lnTo>
                    <a:pt x="620001" y="1036497"/>
                  </a:lnTo>
                  <a:close/>
                </a:path>
                <a:path w="1125220" h="1087754">
                  <a:moveTo>
                    <a:pt x="624344" y="1320"/>
                  </a:moveTo>
                  <a:lnTo>
                    <a:pt x="623582" y="863"/>
                  </a:lnTo>
                  <a:lnTo>
                    <a:pt x="622808" y="444"/>
                  </a:lnTo>
                  <a:lnTo>
                    <a:pt x="622071" y="0"/>
                  </a:lnTo>
                  <a:lnTo>
                    <a:pt x="621830" y="406"/>
                  </a:lnTo>
                  <a:lnTo>
                    <a:pt x="621614" y="825"/>
                  </a:lnTo>
                  <a:lnTo>
                    <a:pt x="621411" y="1257"/>
                  </a:lnTo>
                  <a:lnTo>
                    <a:pt x="623138" y="1841"/>
                  </a:lnTo>
                  <a:lnTo>
                    <a:pt x="623989" y="2159"/>
                  </a:lnTo>
                  <a:lnTo>
                    <a:pt x="624103" y="1879"/>
                  </a:lnTo>
                  <a:lnTo>
                    <a:pt x="624230" y="1600"/>
                  </a:lnTo>
                  <a:lnTo>
                    <a:pt x="624344" y="1320"/>
                  </a:lnTo>
                  <a:close/>
                </a:path>
                <a:path w="1125220" h="1087754">
                  <a:moveTo>
                    <a:pt x="657021" y="1076337"/>
                  </a:moveTo>
                  <a:lnTo>
                    <a:pt x="656717" y="1075385"/>
                  </a:lnTo>
                  <a:lnTo>
                    <a:pt x="656094" y="1073480"/>
                  </a:lnTo>
                  <a:lnTo>
                    <a:pt x="655789" y="1073531"/>
                  </a:lnTo>
                  <a:lnTo>
                    <a:pt x="655472" y="1073607"/>
                  </a:lnTo>
                  <a:lnTo>
                    <a:pt x="655180" y="1073658"/>
                  </a:lnTo>
                  <a:lnTo>
                    <a:pt x="655256" y="1074661"/>
                  </a:lnTo>
                  <a:lnTo>
                    <a:pt x="655370" y="1075664"/>
                  </a:lnTo>
                  <a:lnTo>
                    <a:pt x="655459" y="1076667"/>
                  </a:lnTo>
                  <a:lnTo>
                    <a:pt x="656501" y="1076439"/>
                  </a:lnTo>
                  <a:lnTo>
                    <a:pt x="657021" y="1076337"/>
                  </a:lnTo>
                  <a:close/>
                </a:path>
                <a:path w="1125220" h="1087754">
                  <a:moveTo>
                    <a:pt x="664832" y="772147"/>
                  </a:moveTo>
                  <a:lnTo>
                    <a:pt x="663930" y="771575"/>
                  </a:lnTo>
                  <a:lnTo>
                    <a:pt x="663067" y="771004"/>
                  </a:lnTo>
                  <a:lnTo>
                    <a:pt x="662178" y="770420"/>
                  </a:lnTo>
                  <a:lnTo>
                    <a:pt x="661898" y="770890"/>
                  </a:lnTo>
                  <a:lnTo>
                    <a:pt x="661606" y="771359"/>
                  </a:lnTo>
                  <a:lnTo>
                    <a:pt x="661327" y="771817"/>
                  </a:lnTo>
                  <a:lnTo>
                    <a:pt x="662330" y="772261"/>
                  </a:lnTo>
                  <a:lnTo>
                    <a:pt x="664337" y="773099"/>
                  </a:lnTo>
                  <a:lnTo>
                    <a:pt x="664489" y="772795"/>
                  </a:lnTo>
                  <a:lnTo>
                    <a:pt x="664832" y="772147"/>
                  </a:lnTo>
                  <a:close/>
                </a:path>
                <a:path w="1125220" h="1087754">
                  <a:moveTo>
                    <a:pt x="676490" y="173532"/>
                  </a:moveTo>
                  <a:lnTo>
                    <a:pt x="676236" y="172758"/>
                  </a:lnTo>
                  <a:lnTo>
                    <a:pt x="675754" y="172173"/>
                  </a:lnTo>
                  <a:lnTo>
                    <a:pt x="674941" y="172580"/>
                  </a:lnTo>
                  <a:lnTo>
                    <a:pt x="674204" y="172758"/>
                  </a:lnTo>
                  <a:lnTo>
                    <a:pt x="674890" y="174625"/>
                  </a:lnTo>
                  <a:lnTo>
                    <a:pt x="675386" y="174421"/>
                  </a:lnTo>
                  <a:lnTo>
                    <a:pt x="676236" y="174332"/>
                  </a:lnTo>
                  <a:lnTo>
                    <a:pt x="676338" y="174015"/>
                  </a:lnTo>
                  <a:lnTo>
                    <a:pt x="676490" y="173532"/>
                  </a:lnTo>
                  <a:close/>
                </a:path>
                <a:path w="1125220" h="1087754">
                  <a:moveTo>
                    <a:pt x="678980" y="1082497"/>
                  </a:moveTo>
                  <a:lnTo>
                    <a:pt x="678700" y="1081595"/>
                  </a:lnTo>
                  <a:lnTo>
                    <a:pt x="678662" y="1081036"/>
                  </a:lnTo>
                  <a:lnTo>
                    <a:pt x="677913" y="1081112"/>
                  </a:lnTo>
                  <a:lnTo>
                    <a:pt x="677113" y="1081074"/>
                  </a:lnTo>
                  <a:lnTo>
                    <a:pt x="676236" y="1081506"/>
                  </a:lnTo>
                  <a:lnTo>
                    <a:pt x="676363" y="1082408"/>
                  </a:lnTo>
                  <a:lnTo>
                    <a:pt x="676287" y="1083449"/>
                  </a:lnTo>
                  <a:lnTo>
                    <a:pt x="677354" y="1083144"/>
                  </a:lnTo>
                  <a:lnTo>
                    <a:pt x="678180" y="1083081"/>
                  </a:lnTo>
                  <a:lnTo>
                    <a:pt x="678738" y="1082662"/>
                  </a:lnTo>
                  <a:lnTo>
                    <a:pt x="678980" y="1082497"/>
                  </a:lnTo>
                  <a:close/>
                </a:path>
                <a:path w="1125220" h="1087754">
                  <a:moveTo>
                    <a:pt x="686422" y="365252"/>
                  </a:moveTo>
                  <a:lnTo>
                    <a:pt x="686244" y="364477"/>
                  </a:lnTo>
                  <a:lnTo>
                    <a:pt x="685850" y="363893"/>
                  </a:lnTo>
                  <a:lnTo>
                    <a:pt x="685723" y="363715"/>
                  </a:lnTo>
                  <a:lnTo>
                    <a:pt x="684352" y="364007"/>
                  </a:lnTo>
                  <a:lnTo>
                    <a:pt x="684326" y="364159"/>
                  </a:lnTo>
                  <a:lnTo>
                    <a:pt x="684263" y="364871"/>
                  </a:lnTo>
                  <a:lnTo>
                    <a:pt x="684453" y="365594"/>
                  </a:lnTo>
                  <a:lnTo>
                    <a:pt x="684593" y="366623"/>
                  </a:lnTo>
                  <a:lnTo>
                    <a:pt x="685495" y="366306"/>
                  </a:lnTo>
                  <a:lnTo>
                    <a:pt x="686422" y="366128"/>
                  </a:lnTo>
                  <a:lnTo>
                    <a:pt x="686422" y="365937"/>
                  </a:lnTo>
                  <a:lnTo>
                    <a:pt x="686422" y="365252"/>
                  </a:lnTo>
                  <a:close/>
                </a:path>
                <a:path w="1125220" h="1087754">
                  <a:moveTo>
                    <a:pt x="713955" y="356476"/>
                  </a:moveTo>
                  <a:lnTo>
                    <a:pt x="713574" y="356438"/>
                  </a:lnTo>
                  <a:lnTo>
                    <a:pt x="713181" y="356412"/>
                  </a:lnTo>
                  <a:lnTo>
                    <a:pt x="712800" y="356387"/>
                  </a:lnTo>
                  <a:lnTo>
                    <a:pt x="712698" y="357339"/>
                  </a:lnTo>
                  <a:lnTo>
                    <a:pt x="712622" y="358305"/>
                  </a:lnTo>
                  <a:lnTo>
                    <a:pt x="712533" y="359283"/>
                  </a:lnTo>
                  <a:lnTo>
                    <a:pt x="712863" y="359308"/>
                  </a:lnTo>
                  <a:lnTo>
                    <a:pt x="713219" y="359359"/>
                  </a:lnTo>
                  <a:lnTo>
                    <a:pt x="713549" y="359371"/>
                  </a:lnTo>
                  <a:lnTo>
                    <a:pt x="713701" y="358419"/>
                  </a:lnTo>
                  <a:lnTo>
                    <a:pt x="713803" y="357441"/>
                  </a:lnTo>
                  <a:lnTo>
                    <a:pt x="713955" y="356476"/>
                  </a:lnTo>
                  <a:close/>
                </a:path>
                <a:path w="1125220" h="1087754">
                  <a:moveTo>
                    <a:pt x="737146" y="726909"/>
                  </a:moveTo>
                  <a:lnTo>
                    <a:pt x="736841" y="726084"/>
                  </a:lnTo>
                  <a:lnTo>
                    <a:pt x="736155" y="725627"/>
                  </a:lnTo>
                  <a:lnTo>
                    <a:pt x="735228" y="725805"/>
                  </a:lnTo>
                  <a:lnTo>
                    <a:pt x="734656" y="726554"/>
                  </a:lnTo>
                  <a:lnTo>
                    <a:pt x="734733" y="727290"/>
                  </a:lnTo>
                  <a:lnTo>
                    <a:pt x="734568" y="728370"/>
                  </a:lnTo>
                  <a:lnTo>
                    <a:pt x="736092" y="727773"/>
                  </a:lnTo>
                  <a:lnTo>
                    <a:pt x="736904" y="727659"/>
                  </a:lnTo>
                  <a:lnTo>
                    <a:pt x="737019" y="727329"/>
                  </a:lnTo>
                  <a:lnTo>
                    <a:pt x="737146" y="726909"/>
                  </a:lnTo>
                  <a:close/>
                </a:path>
                <a:path w="1125220" h="1087754">
                  <a:moveTo>
                    <a:pt x="739000" y="886396"/>
                  </a:moveTo>
                  <a:lnTo>
                    <a:pt x="736511" y="882929"/>
                  </a:lnTo>
                  <a:lnTo>
                    <a:pt x="736028" y="883234"/>
                  </a:lnTo>
                  <a:lnTo>
                    <a:pt x="735533" y="883539"/>
                  </a:lnTo>
                  <a:lnTo>
                    <a:pt x="735050" y="883831"/>
                  </a:lnTo>
                  <a:lnTo>
                    <a:pt x="736053" y="884948"/>
                  </a:lnTo>
                  <a:lnTo>
                    <a:pt x="738073" y="887209"/>
                  </a:lnTo>
                  <a:lnTo>
                    <a:pt x="738670" y="886650"/>
                  </a:lnTo>
                  <a:lnTo>
                    <a:pt x="739000" y="886396"/>
                  </a:lnTo>
                  <a:close/>
                </a:path>
                <a:path w="1125220" h="1087754">
                  <a:moveTo>
                    <a:pt x="741845" y="1086497"/>
                  </a:moveTo>
                  <a:lnTo>
                    <a:pt x="741807" y="1085799"/>
                  </a:lnTo>
                  <a:lnTo>
                    <a:pt x="741553" y="1085024"/>
                  </a:lnTo>
                  <a:lnTo>
                    <a:pt x="741006" y="1084287"/>
                  </a:lnTo>
                  <a:lnTo>
                    <a:pt x="739622" y="1084694"/>
                  </a:lnTo>
                  <a:lnTo>
                    <a:pt x="739648" y="1085583"/>
                  </a:lnTo>
                  <a:lnTo>
                    <a:pt x="739889" y="1086319"/>
                  </a:lnTo>
                  <a:lnTo>
                    <a:pt x="740143" y="1087348"/>
                  </a:lnTo>
                  <a:lnTo>
                    <a:pt x="740956" y="1086967"/>
                  </a:lnTo>
                  <a:lnTo>
                    <a:pt x="741845" y="1086700"/>
                  </a:lnTo>
                  <a:lnTo>
                    <a:pt x="741845" y="1086497"/>
                  </a:lnTo>
                  <a:close/>
                </a:path>
                <a:path w="1125220" h="1087754">
                  <a:moveTo>
                    <a:pt x="758596" y="1052334"/>
                  </a:moveTo>
                  <a:lnTo>
                    <a:pt x="756869" y="1049324"/>
                  </a:lnTo>
                  <a:lnTo>
                    <a:pt x="755980" y="1049743"/>
                  </a:lnTo>
                  <a:lnTo>
                    <a:pt x="756018" y="1050302"/>
                  </a:lnTo>
                  <a:lnTo>
                    <a:pt x="755942" y="1050937"/>
                  </a:lnTo>
                  <a:lnTo>
                    <a:pt x="756170" y="1051382"/>
                  </a:lnTo>
                  <a:lnTo>
                    <a:pt x="756475" y="1052017"/>
                  </a:lnTo>
                  <a:lnTo>
                    <a:pt x="757034" y="1052525"/>
                  </a:lnTo>
                  <a:lnTo>
                    <a:pt x="757516" y="1053084"/>
                  </a:lnTo>
                  <a:lnTo>
                    <a:pt x="757872" y="1052830"/>
                  </a:lnTo>
                  <a:lnTo>
                    <a:pt x="758228" y="1052563"/>
                  </a:lnTo>
                  <a:lnTo>
                    <a:pt x="758596" y="1052334"/>
                  </a:lnTo>
                  <a:close/>
                </a:path>
                <a:path w="1125220" h="1087754">
                  <a:moveTo>
                    <a:pt x="760171" y="1013802"/>
                  </a:moveTo>
                  <a:lnTo>
                    <a:pt x="759815" y="1013777"/>
                  </a:lnTo>
                  <a:lnTo>
                    <a:pt x="759447" y="1013726"/>
                  </a:lnTo>
                  <a:lnTo>
                    <a:pt x="759104" y="1013701"/>
                  </a:lnTo>
                  <a:lnTo>
                    <a:pt x="758913" y="1014831"/>
                  </a:lnTo>
                  <a:lnTo>
                    <a:pt x="758736" y="1015974"/>
                  </a:lnTo>
                  <a:lnTo>
                    <a:pt x="758532" y="1017104"/>
                  </a:lnTo>
                  <a:lnTo>
                    <a:pt x="759053" y="1017168"/>
                  </a:lnTo>
                  <a:lnTo>
                    <a:pt x="760082" y="1017282"/>
                  </a:lnTo>
                  <a:lnTo>
                    <a:pt x="760120" y="1016127"/>
                  </a:lnTo>
                  <a:lnTo>
                    <a:pt x="760158" y="1014958"/>
                  </a:lnTo>
                  <a:lnTo>
                    <a:pt x="760171" y="1013802"/>
                  </a:lnTo>
                  <a:close/>
                </a:path>
                <a:path w="1125220" h="1087754">
                  <a:moveTo>
                    <a:pt x="789584" y="767422"/>
                  </a:moveTo>
                  <a:lnTo>
                    <a:pt x="788758" y="766724"/>
                  </a:lnTo>
                  <a:lnTo>
                    <a:pt x="787933" y="766152"/>
                  </a:lnTo>
                  <a:lnTo>
                    <a:pt x="787133" y="765581"/>
                  </a:lnTo>
                  <a:lnTo>
                    <a:pt x="786282" y="766673"/>
                  </a:lnTo>
                  <a:lnTo>
                    <a:pt x="787209" y="767257"/>
                  </a:lnTo>
                  <a:lnTo>
                    <a:pt x="788085" y="767854"/>
                  </a:lnTo>
                  <a:lnTo>
                    <a:pt x="788974" y="768426"/>
                  </a:lnTo>
                  <a:lnTo>
                    <a:pt x="789178" y="768057"/>
                  </a:lnTo>
                  <a:lnTo>
                    <a:pt x="789584" y="767422"/>
                  </a:lnTo>
                  <a:close/>
                </a:path>
                <a:path w="1125220" h="1087754">
                  <a:moveTo>
                    <a:pt x="822337" y="771499"/>
                  </a:moveTo>
                  <a:lnTo>
                    <a:pt x="822058" y="770407"/>
                  </a:lnTo>
                  <a:lnTo>
                    <a:pt x="821715" y="769391"/>
                  </a:lnTo>
                  <a:lnTo>
                    <a:pt x="821359" y="768375"/>
                  </a:lnTo>
                  <a:lnTo>
                    <a:pt x="819810" y="769048"/>
                  </a:lnTo>
                  <a:lnTo>
                    <a:pt x="820826" y="770940"/>
                  </a:lnTo>
                  <a:lnTo>
                    <a:pt x="821397" y="771842"/>
                  </a:lnTo>
                  <a:lnTo>
                    <a:pt x="822337" y="771499"/>
                  </a:lnTo>
                  <a:close/>
                </a:path>
                <a:path w="1125220" h="1087754">
                  <a:moveTo>
                    <a:pt x="822934" y="454698"/>
                  </a:moveTo>
                  <a:lnTo>
                    <a:pt x="821817" y="455803"/>
                  </a:lnTo>
                  <a:lnTo>
                    <a:pt x="821207" y="456158"/>
                  </a:lnTo>
                  <a:lnTo>
                    <a:pt x="820750" y="457339"/>
                  </a:lnTo>
                  <a:lnTo>
                    <a:pt x="820801" y="458152"/>
                  </a:lnTo>
                  <a:lnTo>
                    <a:pt x="820724" y="458901"/>
                  </a:lnTo>
                  <a:lnTo>
                    <a:pt x="821207" y="459016"/>
                  </a:lnTo>
                  <a:lnTo>
                    <a:pt x="821677" y="459105"/>
                  </a:lnTo>
                  <a:lnTo>
                    <a:pt x="822172" y="459219"/>
                  </a:lnTo>
                  <a:lnTo>
                    <a:pt x="822388" y="458012"/>
                  </a:lnTo>
                  <a:lnTo>
                    <a:pt x="822566" y="456806"/>
                  </a:lnTo>
                  <a:lnTo>
                    <a:pt x="822934" y="454698"/>
                  </a:lnTo>
                  <a:close/>
                </a:path>
                <a:path w="1125220" h="1087754">
                  <a:moveTo>
                    <a:pt x="920800" y="229743"/>
                  </a:moveTo>
                  <a:lnTo>
                    <a:pt x="918819" y="228955"/>
                  </a:lnTo>
                  <a:lnTo>
                    <a:pt x="917829" y="228549"/>
                  </a:lnTo>
                  <a:lnTo>
                    <a:pt x="917409" y="229654"/>
                  </a:lnTo>
                  <a:lnTo>
                    <a:pt x="918425" y="230022"/>
                  </a:lnTo>
                  <a:lnTo>
                    <a:pt x="919429" y="230365"/>
                  </a:lnTo>
                  <a:lnTo>
                    <a:pt x="920445" y="230720"/>
                  </a:lnTo>
                  <a:lnTo>
                    <a:pt x="920559" y="230403"/>
                  </a:lnTo>
                  <a:lnTo>
                    <a:pt x="920686" y="230073"/>
                  </a:lnTo>
                  <a:lnTo>
                    <a:pt x="920800" y="229743"/>
                  </a:lnTo>
                  <a:close/>
                </a:path>
                <a:path w="1125220" h="1087754">
                  <a:moveTo>
                    <a:pt x="922616" y="737006"/>
                  </a:moveTo>
                  <a:lnTo>
                    <a:pt x="922502" y="736041"/>
                  </a:lnTo>
                  <a:lnTo>
                    <a:pt x="922566" y="735406"/>
                  </a:lnTo>
                  <a:lnTo>
                    <a:pt x="920762" y="735533"/>
                  </a:lnTo>
                  <a:lnTo>
                    <a:pt x="920178" y="735571"/>
                  </a:lnTo>
                  <a:lnTo>
                    <a:pt x="920242" y="736104"/>
                  </a:lnTo>
                  <a:lnTo>
                    <a:pt x="920153" y="737019"/>
                  </a:lnTo>
                  <a:lnTo>
                    <a:pt x="920330" y="737082"/>
                  </a:lnTo>
                  <a:lnTo>
                    <a:pt x="920978" y="737285"/>
                  </a:lnTo>
                  <a:lnTo>
                    <a:pt x="921753" y="737323"/>
                  </a:lnTo>
                  <a:lnTo>
                    <a:pt x="922362" y="737108"/>
                  </a:lnTo>
                  <a:lnTo>
                    <a:pt x="922616" y="737006"/>
                  </a:lnTo>
                  <a:close/>
                </a:path>
                <a:path w="1125220" h="1087754">
                  <a:moveTo>
                    <a:pt x="927646" y="640575"/>
                  </a:moveTo>
                  <a:lnTo>
                    <a:pt x="927100" y="639724"/>
                  </a:lnTo>
                  <a:lnTo>
                    <a:pt x="926109" y="640219"/>
                  </a:lnTo>
                  <a:lnTo>
                    <a:pt x="924102" y="641223"/>
                  </a:lnTo>
                  <a:lnTo>
                    <a:pt x="924356" y="641667"/>
                  </a:lnTo>
                  <a:lnTo>
                    <a:pt x="924636" y="642112"/>
                  </a:lnTo>
                  <a:lnTo>
                    <a:pt x="924877" y="642556"/>
                  </a:lnTo>
                  <a:lnTo>
                    <a:pt x="925791" y="641896"/>
                  </a:lnTo>
                  <a:lnTo>
                    <a:pt x="926719" y="641248"/>
                  </a:lnTo>
                  <a:lnTo>
                    <a:pt x="927646" y="640575"/>
                  </a:lnTo>
                  <a:close/>
                </a:path>
                <a:path w="1125220" h="1087754">
                  <a:moveTo>
                    <a:pt x="928179" y="523684"/>
                  </a:moveTo>
                  <a:lnTo>
                    <a:pt x="927798" y="523646"/>
                  </a:lnTo>
                  <a:lnTo>
                    <a:pt x="927404" y="523621"/>
                  </a:lnTo>
                  <a:lnTo>
                    <a:pt x="927023" y="523582"/>
                  </a:lnTo>
                  <a:lnTo>
                    <a:pt x="926833" y="524687"/>
                  </a:lnTo>
                  <a:lnTo>
                    <a:pt x="926655" y="525792"/>
                  </a:lnTo>
                  <a:lnTo>
                    <a:pt x="926452" y="526897"/>
                  </a:lnTo>
                  <a:lnTo>
                    <a:pt x="928116" y="527024"/>
                  </a:lnTo>
                  <a:lnTo>
                    <a:pt x="928166" y="525919"/>
                  </a:lnTo>
                  <a:lnTo>
                    <a:pt x="928166" y="524802"/>
                  </a:lnTo>
                  <a:lnTo>
                    <a:pt x="928179" y="523684"/>
                  </a:lnTo>
                  <a:close/>
                </a:path>
                <a:path w="1125220" h="1087754">
                  <a:moveTo>
                    <a:pt x="933678" y="865352"/>
                  </a:moveTo>
                  <a:lnTo>
                    <a:pt x="931062" y="863650"/>
                  </a:lnTo>
                  <a:lnTo>
                    <a:pt x="930821" y="864095"/>
                  </a:lnTo>
                  <a:lnTo>
                    <a:pt x="930579" y="864539"/>
                  </a:lnTo>
                  <a:lnTo>
                    <a:pt x="930325" y="864984"/>
                  </a:lnTo>
                  <a:lnTo>
                    <a:pt x="931265" y="865441"/>
                  </a:lnTo>
                  <a:lnTo>
                    <a:pt x="932205" y="865911"/>
                  </a:lnTo>
                  <a:lnTo>
                    <a:pt x="933157" y="866381"/>
                  </a:lnTo>
                  <a:lnTo>
                    <a:pt x="933323" y="866025"/>
                  </a:lnTo>
                  <a:lnTo>
                    <a:pt x="933500" y="865682"/>
                  </a:lnTo>
                  <a:lnTo>
                    <a:pt x="933678" y="865352"/>
                  </a:lnTo>
                  <a:close/>
                </a:path>
                <a:path w="1125220" h="1087754">
                  <a:moveTo>
                    <a:pt x="940460" y="779449"/>
                  </a:moveTo>
                  <a:lnTo>
                    <a:pt x="937653" y="776986"/>
                  </a:lnTo>
                  <a:lnTo>
                    <a:pt x="937272" y="779233"/>
                  </a:lnTo>
                  <a:lnTo>
                    <a:pt x="937145" y="781189"/>
                  </a:lnTo>
                  <a:lnTo>
                    <a:pt x="940460" y="779449"/>
                  </a:lnTo>
                  <a:close/>
                </a:path>
                <a:path w="1125220" h="1087754">
                  <a:moveTo>
                    <a:pt x="969378" y="885088"/>
                  </a:moveTo>
                  <a:lnTo>
                    <a:pt x="969340" y="884148"/>
                  </a:lnTo>
                  <a:lnTo>
                    <a:pt x="969302" y="883221"/>
                  </a:lnTo>
                  <a:lnTo>
                    <a:pt x="969251" y="882281"/>
                  </a:lnTo>
                  <a:lnTo>
                    <a:pt x="968692" y="882396"/>
                  </a:lnTo>
                  <a:lnTo>
                    <a:pt x="967752" y="882307"/>
                  </a:lnTo>
                  <a:lnTo>
                    <a:pt x="967600" y="882611"/>
                  </a:lnTo>
                  <a:lnTo>
                    <a:pt x="967295" y="883259"/>
                  </a:lnTo>
                  <a:lnTo>
                    <a:pt x="967371" y="884123"/>
                  </a:lnTo>
                  <a:lnTo>
                    <a:pt x="967257" y="885139"/>
                  </a:lnTo>
                  <a:lnTo>
                    <a:pt x="968248" y="885101"/>
                  </a:lnTo>
                  <a:lnTo>
                    <a:pt x="968806" y="885101"/>
                  </a:lnTo>
                  <a:lnTo>
                    <a:pt x="969378" y="885088"/>
                  </a:lnTo>
                  <a:close/>
                </a:path>
                <a:path w="1125220" h="1087754">
                  <a:moveTo>
                    <a:pt x="970038" y="556602"/>
                  </a:moveTo>
                  <a:lnTo>
                    <a:pt x="969429" y="555625"/>
                  </a:lnTo>
                  <a:lnTo>
                    <a:pt x="968781" y="554621"/>
                  </a:lnTo>
                  <a:lnTo>
                    <a:pt x="968171" y="553618"/>
                  </a:lnTo>
                  <a:lnTo>
                    <a:pt x="967790" y="553859"/>
                  </a:lnTo>
                  <a:lnTo>
                    <a:pt x="967409" y="554075"/>
                  </a:lnTo>
                  <a:lnTo>
                    <a:pt x="967041" y="554316"/>
                  </a:lnTo>
                  <a:lnTo>
                    <a:pt x="967651" y="555332"/>
                  </a:lnTo>
                  <a:lnTo>
                    <a:pt x="968248" y="556348"/>
                  </a:lnTo>
                  <a:lnTo>
                    <a:pt x="968844" y="557364"/>
                  </a:lnTo>
                  <a:lnTo>
                    <a:pt x="969264" y="557110"/>
                  </a:lnTo>
                  <a:lnTo>
                    <a:pt x="969645" y="556856"/>
                  </a:lnTo>
                  <a:lnTo>
                    <a:pt x="970038" y="556602"/>
                  </a:lnTo>
                  <a:close/>
                </a:path>
                <a:path w="1125220" h="1087754">
                  <a:moveTo>
                    <a:pt x="992632" y="530453"/>
                  </a:moveTo>
                  <a:lnTo>
                    <a:pt x="992314" y="529780"/>
                  </a:lnTo>
                  <a:lnTo>
                    <a:pt x="992124" y="528993"/>
                  </a:lnTo>
                  <a:lnTo>
                    <a:pt x="991654" y="528459"/>
                  </a:lnTo>
                  <a:lnTo>
                    <a:pt x="991463" y="528256"/>
                  </a:lnTo>
                  <a:lnTo>
                    <a:pt x="990625" y="528675"/>
                  </a:lnTo>
                  <a:lnTo>
                    <a:pt x="989584" y="528942"/>
                  </a:lnTo>
                  <a:lnTo>
                    <a:pt x="990180" y="529818"/>
                  </a:lnTo>
                  <a:lnTo>
                    <a:pt x="990473" y="530593"/>
                  </a:lnTo>
                  <a:lnTo>
                    <a:pt x="991336" y="531177"/>
                  </a:lnTo>
                  <a:lnTo>
                    <a:pt x="992060" y="530656"/>
                  </a:lnTo>
                  <a:lnTo>
                    <a:pt x="992632" y="530453"/>
                  </a:lnTo>
                  <a:close/>
                </a:path>
                <a:path w="1125220" h="1087754">
                  <a:moveTo>
                    <a:pt x="1054074" y="649922"/>
                  </a:moveTo>
                  <a:lnTo>
                    <a:pt x="1053058" y="649262"/>
                  </a:lnTo>
                  <a:lnTo>
                    <a:pt x="1052563" y="648931"/>
                  </a:lnTo>
                  <a:lnTo>
                    <a:pt x="1052042" y="649884"/>
                  </a:lnTo>
                  <a:lnTo>
                    <a:pt x="1051521" y="650811"/>
                  </a:lnTo>
                  <a:lnTo>
                    <a:pt x="1051064" y="651789"/>
                  </a:lnTo>
                  <a:lnTo>
                    <a:pt x="1051928" y="652411"/>
                  </a:lnTo>
                  <a:lnTo>
                    <a:pt x="1052728" y="651586"/>
                  </a:lnTo>
                  <a:lnTo>
                    <a:pt x="1053388" y="650748"/>
                  </a:lnTo>
                  <a:lnTo>
                    <a:pt x="1054074" y="649922"/>
                  </a:lnTo>
                  <a:close/>
                </a:path>
                <a:path w="1125220" h="1087754">
                  <a:moveTo>
                    <a:pt x="1057516" y="299567"/>
                  </a:moveTo>
                  <a:lnTo>
                    <a:pt x="1057389" y="299237"/>
                  </a:lnTo>
                  <a:lnTo>
                    <a:pt x="1057160" y="298577"/>
                  </a:lnTo>
                  <a:lnTo>
                    <a:pt x="1054544" y="299212"/>
                  </a:lnTo>
                  <a:lnTo>
                    <a:pt x="1054747" y="299656"/>
                  </a:lnTo>
                  <a:lnTo>
                    <a:pt x="1054950" y="300139"/>
                  </a:lnTo>
                  <a:lnTo>
                    <a:pt x="1055192" y="300621"/>
                  </a:lnTo>
                  <a:lnTo>
                    <a:pt x="1055954" y="300253"/>
                  </a:lnTo>
                  <a:lnTo>
                    <a:pt x="1056741" y="299923"/>
                  </a:lnTo>
                  <a:lnTo>
                    <a:pt x="1057516" y="299567"/>
                  </a:lnTo>
                  <a:close/>
                </a:path>
                <a:path w="1125220" h="1087754">
                  <a:moveTo>
                    <a:pt x="1058265" y="636955"/>
                  </a:moveTo>
                  <a:lnTo>
                    <a:pt x="1057846" y="635977"/>
                  </a:lnTo>
                  <a:lnTo>
                    <a:pt x="1057694" y="635165"/>
                  </a:lnTo>
                  <a:lnTo>
                    <a:pt x="1056703" y="635000"/>
                  </a:lnTo>
                  <a:lnTo>
                    <a:pt x="1055903" y="635203"/>
                  </a:lnTo>
                  <a:lnTo>
                    <a:pt x="1055128" y="635292"/>
                  </a:lnTo>
                  <a:lnTo>
                    <a:pt x="1055281" y="635800"/>
                  </a:lnTo>
                  <a:lnTo>
                    <a:pt x="1055319" y="636638"/>
                  </a:lnTo>
                  <a:lnTo>
                    <a:pt x="1056259" y="637032"/>
                  </a:lnTo>
                  <a:lnTo>
                    <a:pt x="1057046" y="636905"/>
                  </a:lnTo>
                  <a:lnTo>
                    <a:pt x="1058265" y="636955"/>
                  </a:lnTo>
                  <a:close/>
                </a:path>
                <a:path w="1125220" h="1087754">
                  <a:moveTo>
                    <a:pt x="1067066" y="606336"/>
                  </a:moveTo>
                  <a:lnTo>
                    <a:pt x="1066495" y="605129"/>
                  </a:lnTo>
                  <a:lnTo>
                    <a:pt x="1066241" y="603897"/>
                  </a:lnTo>
                  <a:lnTo>
                    <a:pt x="1065872" y="603885"/>
                  </a:lnTo>
                  <a:lnTo>
                    <a:pt x="1065022" y="603821"/>
                  </a:lnTo>
                  <a:lnTo>
                    <a:pt x="1064158" y="604342"/>
                  </a:lnTo>
                  <a:lnTo>
                    <a:pt x="1063282" y="604621"/>
                  </a:lnTo>
                  <a:lnTo>
                    <a:pt x="1063625" y="605282"/>
                  </a:lnTo>
                  <a:lnTo>
                    <a:pt x="1063828" y="606221"/>
                  </a:lnTo>
                  <a:lnTo>
                    <a:pt x="1064374" y="606539"/>
                  </a:lnTo>
                  <a:lnTo>
                    <a:pt x="1064882" y="606818"/>
                  </a:lnTo>
                  <a:lnTo>
                    <a:pt x="1065771" y="606450"/>
                  </a:lnTo>
                  <a:lnTo>
                    <a:pt x="1067066" y="606336"/>
                  </a:lnTo>
                  <a:close/>
                </a:path>
                <a:path w="1125220" h="1087754">
                  <a:moveTo>
                    <a:pt x="1071460" y="394931"/>
                  </a:moveTo>
                  <a:lnTo>
                    <a:pt x="1067955" y="396163"/>
                  </a:lnTo>
                  <a:lnTo>
                    <a:pt x="1068400" y="398957"/>
                  </a:lnTo>
                  <a:lnTo>
                    <a:pt x="1070711" y="398843"/>
                  </a:lnTo>
                  <a:lnTo>
                    <a:pt x="1071460" y="394931"/>
                  </a:lnTo>
                  <a:close/>
                </a:path>
                <a:path w="1125220" h="1087754">
                  <a:moveTo>
                    <a:pt x="1072692" y="399503"/>
                  </a:moveTo>
                  <a:lnTo>
                    <a:pt x="1070838" y="398843"/>
                  </a:lnTo>
                  <a:lnTo>
                    <a:pt x="1070711" y="398856"/>
                  </a:lnTo>
                  <a:lnTo>
                    <a:pt x="1072616" y="399529"/>
                  </a:lnTo>
                  <a:close/>
                </a:path>
                <a:path w="1125220" h="1087754">
                  <a:moveTo>
                    <a:pt x="1125220" y="606044"/>
                  </a:moveTo>
                  <a:lnTo>
                    <a:pt x="1124902" y="605205"/>
                  </a:lnTo>
                  <a:lnTo>
                    <a:pt x="1124851" y="604659"/>
                  </a:lnTo>
                  <a:lnTo>
                    <a:pt x="1124000" y="604875"/>
                  </a:lnTo>
                  <a:lnTo>
                    <a:pt x="1123099" y="605028"/>
                  </a:lnTo>
                  <a:lnTo>
                    <a:pt x="1122324" y="605434"/>
                  </a:lnTo>
                  <a:lnTo>
                    <a:pt x="1122159" y="605523"/>
                  </a:lnTo>
                  <a:lnTo>
                    <a:pt x="1122489" y="606539"/>
                  </a:lnTo>
                  <a:lnTo>
                    <a:pt x="1122654" y="607466"/>
                  </a:lnTo>
                  <a:lnTo>
                    <a:pt x="1123569" y="607021"/>
                  </a:lnTo>
                  <a:lnTo>
                    <a:pt x="1124419" y="606793"/>
                  </a:lnTo>
                  <a:lnTo>
                    <a:pt x="1124966" y="606272"/>
                  </a:lnTo>
                  <a:lnTo>
                    <a:pt x="1125220" y="60604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83">
              <a:extLst>
                <a:ext uri="{FF2B5EF4-FFF2-40B4-BE49-F238E27FC236}">
                  <a16:creationId xmlns:a16="http://schemas.microsoft.com/office/drawing/2014/main" id="{4EF576E2-FDD8-B18A-E827-00125E37733B}"/>
                </a:ext>
              </a:extLst>
            </p:cNvPr>
            <p:cNvSpPr/>
            <p:nvPr/>
          </p:nvSpPr>
          <p:spPr>
            <a:xfrm>
              <a:off x="1943241" y="3826847"/>
              <a:ext cx="878261" cy="759005"/>
            </a:xfrm>
            <a:custGeom>
              <a:avLst/>
              <a:gdLst/>
              <a:ahLst/>
              <a:cxnLst/>
              <a:rect l="l" t="t" r="r" b="b"/>
              <a:pathLst>
                <a:path w="1129029" h="1109979">
                  <a:moveTo>
                    <a:pt x="4749" y="464070"/>
                  </a:moveTo>
                  <a:lnTo>
                    <a:pt x="1917" y="463003"/>
                  </a:lnTo>
                  <a:lnTo>
                    <a:pt x="508" y="462508"/>
                  </a:lnTo>
                  <a:lnTo>
                    <a:pt x="330" y="462826"/>
                  </a:lnTo>
                  <a:lnTo>
                    <a:pt x="0" y="463524"/>
                  </a:lnTo>
                  <a:lnTo>
                    <a:pt x="1308" y="464312"/>
                  </a:lnTo>
                  <a:lnTo>
                    <a:pt x="2628" y="465086"/>
                  </a:lnTo>
                  <a:lnTo>
                    <a:pt x="3937" y="465861"/>
                  </a:lnTo>
                  <a:lnTo>
                    <a:pt x="4749" y="464070"/>
                  </a:lnTo>
                  <a:close/>
                </a:path>
                <a:path w="1129029" h="1109979">
                  <a:moveTo>
                    <a:pt x="22834" y="627608"/>
                  </a:moveTo>
                  <a:lnTo>
                    <a:pt x="21336" y="627341"/>
                  </a:lnTo>
                  <a:lnTo>
                    <a:pt x="20027" y="627075"/>
                  </a:lnTo>
                  <a:lnTo>
                    <a:pt x="17691" y="626656"/>
                  </a:lnTo>
                  <a:lnTo>
                    <a:pt x="18592" y="630212"/>
                  </a:lnTo>
                  <a:lnTo>
                    <a:pt x="19723" y="631342"/>
                  </a:lnTo>
                  <a:lnTo>
                    <a:pt x="22148" y="629602"/>
                  </a:lnTo>
                  <a:lnTo>
                    <a:pt x="22529" y="629335"/>
                  </a:lnTo>
                  <a:lnTo>
                    <a:pt x="22542" y="628535"/>
                  </a:lnTo>
                  <a:lnTo>
                    <a:pt x="22834" y="627608"/>
                  </a:lnTo>
                  <a:close/>
                </a:path>
                <a:path w="1129029" h="1109979">
                  <a:moveTo>
                    <a:pt x="97332" y="327012"/>
                  </a:moveTo>
                  <a:lnTo>
                    <a:pt x="94526" y="322884"/>
                  </a:lnTo>
                  <a:lnTo>
                    <a:pt x="92227" y="322160"/>
                  </a:lnTo>
                  <a:lnTo>
                    <a:pt x="89433" y="325475"/>
                  </a:lnTo>
                  <a:lnTo>
                    <a:pt x="89268" y="327113"/>
                  </a:lnTo>
                  <a:lnTo>
                    <a:pt x="89458" y="328282"/>
                  </a:lnTo>
                  <a:lnTo>
                    <a:pt x="89547" y="328701"/>
                  </a:lnTo>
                  <a:lnTo>
                    <a:pt x="91541" y="329145"/>
                  </a:lnTo>
                  <a:lnTo>
                    <a:pt x="94043" y="328650"/>
                  </a:lnTo>
                  <a:lnTo>
                    <a:pt x="95453" y="327825"/>
                  </a:lnTo>
                  <a:lnTo>
                    <a:pt x="97332" y="327012"/>
                  </a:lnTo>
                  <a:close/>
                </a:path>
                <a:path w="1129029" h="1109979">
                  <a:moveTo>
                    <a:pt x="119164" y="589775"/>
                  </a:moveTo>
                  <a:lnTo>
                    <a:pt x="114071" y="589165"/>
                  </a:lnTo>
                  <a:lnTo>
                    <a:pt x="114769" y="590715"/>
                  </a:lnTo>
                  <a:lnTo>
                    <a:pt x="115189" y="591807"/>
                  </a:lnTo>
                  <a:lnTo>
                    <a:pt x="116255" y="593902"/>
                  </a:lnTo>
                  <a:lnTo>
                    <a:pt x="116890" y="594956"/>
                  </a:lnTo>
                  <a:lnTo>
                    <a:pt x="117500" y="596011"/>
                  </a:lnTo>
                  <a:lnTo>
                    <a:pt x="117919" y="595757"/>
                  </a:lnTo>
                  <a:lnTo>
                    <a:pt x="118351" y="595515"/>
                  </a:lnTo>
                  <a:lnTo>
                    <a:pt x="118757" y="595261"/>
                  </a:lnTo>
                  <a:lnTo>
                    <a:pt x="116967" y="593572"/>
                  </a:lnTo>
                  <a:lnTo>
                    <a:pt x="119164" y="589775"/>
                  </a:lnTo>
                  <a:close/>
                </a:path>
                <a:path w="1129029" h="1109979">
                  <a:moveTo>
                    <a:pt x="192659" y="240284"/>
                  </a:moveTo>
                  <a:lnTo>
                    <a:pt x="192214" y="239852"/>
                  </a:lnTo>
                  <a:lnTo>
                    <a:pt x="191757" y="239420"/>
                  </a:lnTo>
                  <a:lnTo>
                    <a:pt x="191300" y="238975"/>
                  </a:lnTo>
                  <a:lnTo>
                    <a:pt x="187998" y="239458"/>
                  </a:lnTo>
                  <a:lnTo>
                    <a:pt x="186842" y="241604"/>
                  </a:lnTo>
                  <a:lnTo>
                    <a:pt x="187858" y="245554"/>
                  </a:lnTo>
                  <a:lnTo>
                    <a:pt x="189471" y="243789"/>
                  </a:lnTo>
                  <a:lnTo>
                    <a:pt x="191071" y="242049"/>
                  </a:lnTo>
                  <a:lnTo>
                    <a:pt x="192659" y="240284"/>
                  </a:lnTo>
                  <a:close/>
                </a:path>
                <a:path w="1129029" h="1109979">
                  <a:moveTo>
                    <a:pt x="241338" y="581901"/>
                  </a:moveTo>
                  <a:lnTo>
                    <a:pt x="238975" y="577481"/>
                  </a:lnTo>
                  <a:lnTo>
                    <a:pt x="238683" y="577481"/>
                  </a:lnTo>
                  <a:lnTo>
                    <a:pt x="235216" y="582079"/>
                  </a:lnTo>
                  <a:lnTo>
                    <a:pt x="239293" y="581977"/>
                  </a:lnTo>
                  <a:lnTo>
                    <a:pt x="241338" y="581901"/>
                  </a:lnTo>
                  <a:close/>
                </a:path>
                <a:path w="1129029" h="1109979">
                  <a:moveTo>
                    <a:pt x="251917" y="711149"/>
                  </a:moveTo>
                  <a:lnTo>
                    <a:pt x="250342" y="708228"/>
                  </a:lnTo>
                  <a:lnTo>
                    <a:pt x="247688" y="710234"/>
                  </a:lnTo>
                  <a:lnTo>
                    <a:pt x="247103" y="712254"/>
                  </a:lnTo>
                  <a:lnTo>
                    <a:pt x="249034" y="714870"/>
                  </a:lnTo>
                  <a:lnTo>
                    <a:pt x="250253" y="712965"/>
                  </a:lnTo>
                  <a:lnTo>
                    <a:pt x="251917" y="711149"/>
                  </a:lnTo>
                  <a:close/>
                </a:path>
                <a:path w="1129029" h="1109979">
                  <a:moveTo>
                    <a:pt x="252869" y="859155"/>
                  </a:moveTo>
                  <a:lnTo>
                    <a:pt x="252666" y="854240"/>
                  </a:lnTo>
                  <a:lnTo>
                    <a:pt x="249326" y="853681"/>
                  </a:lnTo>
                  <a:lnTo>
                    <a:pt x="249110" y="853795"/>
                  </a:lnTo>
                  <a:lnTo>
                    <a:pt x="248450" y="853960"/>
                  </a:lnTo>
                  <a:lnTo>
                    <a:pt x="248945" y="858977"/>
                  </a:lnTo>
                  <a:lnTo>
                    <a:pt x="249428" y="860247"/>
                  </a:lnTo>
                  <a:lnTo>
                    <a:pt x="251028" y="860285"/>
                  </a:lnTo>
                  <a:lnTo>
                    <a:pt x="251663" y="860285"/>
                  </a:lnTo>
                  <a:lnTo>
                    <a:pt x="252869" y="859510"/>
                  </a:lnTo>
                  <a:lnTo>
                    <a:pt x="252869" y="859155"/>
                  </a:lnTo>
                  <a:close/>
                </a:path>
                <a:path w="1129029" h="1109979">
                  <a:moveTo>
                    <a:pt x="262788" y="884605"/>
                  </a:moveTo>
                  <a:lnTo>
                    <a:pt x="262039" y="882929"/>
                  </a:lnTo>
                  <a:lnTo>
                    <a:pt x="261124" y="881456"/>
                  </a:lnTo>
                  <a:lnTo>
                    <a:pt x="257683" y="882650"/>
                  </a:lnTo>
                  <a:lnTo>
                    <a:pt x="259207" y="884072"/>
                  </a:lnTo>
                  <a:lnTo>
                    <a:pt x="261404" y="886117"/>
                  </a:lnTo>
                  <a:lnTo>
                    <a:pt x="262788" y="884605"/>
                  </a:lnTo>
                  <a:close/>
                </a:path>
                <a:path w="1129029" h="1109979">
                  <a:moveTo>
                    <a:pt x="277139" y="705205"/>
                  </a:moveTo>
                  <a:lnTo>
                    <a:pt x="274637" y="703008"/>
                  </a:lnTo>
                  <a:lnTo>
                    <a:pt x="274294" y="704316"/>
                  </a:lnTo>
                  <a:lnTo>
                    <a:pt x="273977" y="705624"/>
                  </a:lnTo>
                  <a:lnTo>
                    <a:pt x="273621" y="706932"/>
                  </a:lnTo>
                  <a:lnTo>
                    <a:pt x="274104" y="707072"/>
                  </a:lnTo>
                  <a:lnTo>
                    <a:pt x="274561" y="707212"/>
                  </a:lnTo>
                  <a:lnTo>
                    <a:pt x="275043" y="707377"/>
                  </a:lnTo>
                  <a:lnTo>
                    <a:pt x="276339" y="706386"/>
                  </a:lnTo>
                  <a:lnTo>
                    <a:pt x="277139" y="705205"/>
                  </a:lnTo>
                  <a:close/>
                </a:path>
                <a:path w="1129029" h="1109979">
                  <a:moveTo>
                    <a:pt x="312000" y="942200"/>
                  </a:moveTo>
                  <a:lnTo>
                    <a:pt x="308660" y="939469"/>
                  </a:lnTo>
                  <a:lnTo>
                    <a:pt x="308698" y="943864"/>
                  </a:lnTo>
                  <a:lnTo>
                    <a:pt x="308724" y="945553"/>
                  </a:lnTo>
                  <a:lnTo>
                    <a:pt x="311137" y="943876"/>
                  </a:lnTo>
                  <a:lnTo>
                    <a:pt x="312000" y="942200"/>
                  </a:lnTo>
                  <a:close/>
                </a:path>
                <a:path w="1129029" h="1109979">
                  <a:moveTo>
                    <a:pt x="316230" y="307162"/>
                  </a:moveTo>
                  <a:lnTo>
                    <a:pt x="314401" y="304355"/>
                  </a:lnTo>
                  <a:lnTo>
                    <a:pt x="313918" y="304609"/>
                  </a:lnTo>
                  <a:lnTo>
                    <a:pt x="313461" y="304850"/>
                  </a:lnTo>
                  <a:lnTo>
                    <a:pt x="312978" y="305130"/>
                  </a:lnTo>
                  <a:lnTo>
                    <a:pt x="313461" y="306171"/>
                  </a:lnTo>
                  <a:lnTo>
                    <a:pt x="313918" y="307213"/>
                  </a:lnTo>
                  <a:lnTo>
                    <a:pt x="314401" y="308267"/>
                  </a:lnTo>
                  <a:lnTo>
                    <a:pt x="315010" y="307898"/>
                  </a:lnTo>
                  <a:lnTo>
                    <a:pt x="315595" y="307530"/>
                  </a:lnTo>
                  <a:lnTo>
                    <a:pt x="316230" y="307162"/>
                  </a:lnTo>
                  <a:close/>
                </a:path>
                <a:path w="1129029" h="1109979">
                  <a:moveTo>
                    <a:pt x="338112" y="699668"/>
                  </a:moveTo>
                  <a:lnTo>
                    <a:pt x="337693" y="699236"/>
                  </a:lnTo>
                  <a:lnTo>
                    <a:pt x="337032" y="698601"/>
                  </a:lnTo>
                  <a:lnTo>
                    <a:pt x="335292" y="698195"/>
                  </a:lnTo>
                  <a:lnTo>
                    <a:pt x="334606" y="698614"/>
                  </a:lnTo>
                  <a:lnTo>
                    <a:pt x="333933" y="699071"/>
                  </a:lnTo>
                  <a:lnTo>
                    <a:pt x="333959" y="700646"/>
                  </a:lnTo>
                  <a:lnTo>
                    <a:pt x="333514" y="702322"/>
                  </a:lnTo>
                  <a:lnTo>
                    <a:pt x="335153" y="702271"/>
                  </a:lnTo>
                  <a:lnTo>
                    <a:pt x="336550" y="702652"/>
                  </a:lnTo>
                  <a:lnTo>
                    <a:pt x="337807" y="701624"/>
                  </a:lnTo>
                  <a:lnTo>
                    <a:pt x="338112" y="699668"/>
                  </a:lnTo>
                  <a:close/>
                </a:path>
                <a:path w="1129029" h="1109979">
                  <a:moveTo>
                    <a:pt x="369214" y="571271"/>
                  </a:moveTo>
                  <a:lnTo>
                    <a:pt x="366318" y="567766"/>
                  </a:lnTo>
                  <a:lnTo>
                    <a:pt x="363943" y="571157"/>
                  </a:lnTo>
                  <a:lnTo>
                    <a:pt x="369214" y="571271"/>
                  </a:lnTo>
                  <a:close/>
                </a:path>
                <a:path w="1129029" h="1109979">
                  <a:moveTo>
                    <a:pt x="378117" y="329082"/>
                  </a:moveTo>
                  <a:lnTo>
                    <a:pt x="377469" y="326542"/>
                  </a:lnTo>
                  <a:lnTo>
                    <a:pt x="376123" y="325183"/>
                  </a:lnTo>
                  <a:lnTo>
                    <a:pt x="375170" y="323710"/>
                  </a:lnTo>
                  <a:lnTo>
                    <a:pt x="374726" y="323850"/>
                  </a:lnTo>
                  <a:lnTo>
                    <a:pt x="373811" y="324154"/>
                  </a:lnTo>
                  <a:lnTo>
                    <a:pt x="373710" y="325767"/>
                  </a:lnTo>
                  <a:lnTo>
                    <a:pt x="373253" y="327469"/>
                  </a:lnTo>
                  <a:lnTo>
                    <a:pt x="373888" y="329958"/>
                  </a:lnTo>
                  <a:lnTo>
                    <a:pt x="375310" y="330657"/>
                  </a:lnTo>
                  <a:lnTo>
                    <a:pt x="376224" y="331508"/>
                  </a:lnTo>
                  <a:lnTo>
                    <a:pt x="376834" y="330377"/>
                  </a:lnTo>
                  <a:lnTo>
                    <a:pt x="378117" y="329082"/>
                  </a:lnTo>
                  <a:close/>
                </a:path>
                <a:path w="1129029" h="1109979">
                  <a:moveTo>
                    <a:pt x="394004" y="253834"/>
                  </a:moveTo>
                  <a:lnTo>
                    <a:pt x="386943" y="246824"/>
                  </a:lnTo>
                  <a:lnTo>
                    <a:pt x="385622" y="248285"/>
                  </a:lnTo>
                  <a:lnTo>
                    <a:pt x="387553" y="251053"/>
                  </a:lnTo>
                  <a:lnTo>
                    <a:pt x="388912" y="254457"/>
                  </a:lnTo>
                  <a:lnTo>
                    <a:pt x="394004" y="253834"/>
                  </a:lnTo>
                  <a:close/>
                </a:path>
                <a:path w="1129029" h="1109979">
                  <a:moveTo>
                    <a:pt x="395998" y="713219"/>
                  </a:moveTo>
                  <a:lnTo>
                    <a:pt x="395401" y="712800"/>
                  </a:lnTo>
                  <a:lnTo>
                    <a:pt x="394208" y="711974"/>
                  </a:lnTo>
                  <a:lnTo>
                    <a:pt x="393534" y="712965"/>
                  </a:lnTo>
                  <a:lnTo>
                    <a:pt x="392836" y="713943"/>
                  </a:lnTo>
                  <a:lnTo>
                    <a:pt x="392125" y="714895"/>
                  </a:lnTo>
                  <a:lnTo>
                    <a:pt x="392772" y="715340"/>
                  </a:lnTo>
                  <a:lnTo>
                    <a:pt x="393446" y="715759"/>
                  </a:lnTo>
                  <a:lnTo>
                    <a:pt x="394093" y="716229"/>
                  </a:lnTo>
                  <a:lnTo>
                    <a:pt x="395376" y="714222"/>
                  </a:lnTo>
                  <a:lnTo>
                    <a:pt x="395998" y="713219"/>
                  </a:lnTo>
                  <a:close/>
                </a:path>
                <a:path w="1129029" h="1109979">
                  <a:moveTo>
                    <a:pt x="407619" y="429768"/>
                  </a:moveTo>
                  <a:lnTo>
                    <a:pt x="406285" y="423887"/>
                  </a:lnTo>
                  <a:lnTo>
                    <a:pt x="402882" y="429107"/>
                  </a:lnTo>
                  <a:lnTo>
                    <a:pt x="405752" y="429526"/>
                  </a:lnTo>
                  <a:lnTo>
                    <a:pt x="407619" y="429768"/>
                  </a:lnTo>
                  <a:close/>
                </a:path>
                <a:path w="1129029" h="1109979">
                  <a:moveTo>
                    <a:pt x="409956" y="876439"/>
                  </a:moveTo>
                  <a:lnTo>
                    <a:pt x="407720" y="877417"/>
                  </a:lnTo>
                  <a:lnTo>
                    <a:pt x="405892" y="878192"/>
                  </a:lnTo>
                  <a:lnTo>
                    <a:pt x="403021" y="879424"/>
                  </a:lnTo>
                  <a:lnTo>
                    <a:pt x="408686" y="879424"/>
                  </a:lnTo>
                  <a:lnTo>
                    <a:pt x="409956" y="876439"/>
                  </a:lnTo>
                  <a:close/>
                </a:path>
                <a:path w="1129029" h="1109979">
                  <a:moveTo>
                    <a:pt x="427431" y="689533"/>
                  </a:moveTo>
                  <a:lnTo>
                    <a:pt x="424611" y="686346"/>
                  </a:lnTo>
                  <a:lnTo>
                    <a:pt x="420852" y="697636"/>
                  </a:lnTo>
                  <a:lnTo>
                    <a:pt x="424167" y="698157"/>
                  </a:lnTo>
                  <a:lnTo>
                    <a:pt x="425170" y="696861"/>
                  </a:lnTo>
                  <a:lnTo>
                    <a:pt x="426110" y="692175"/>
                  </a:lnTo>
                  <a:lnTo>
                    <a:pt x="427431" y="689533"/>
                  </a:lnTo>
                  <a:close/>
                </a:path>
                <a:path w="1129029" h="1109979">
                  <a:moveTo>
                    <a:pt x="451231" y="601522"/>
                  </a:moveTo>
                  <a:lnTo>
                    <a:pt x="451218" y="597535"/>
                  </a:lnTo>
                  <a:lnTo>
                    <a:pt x="449287" y="598792"/>
                  </a:lnTo>
                  <a:lnTo>
                    <a:pt x="446392" y="600671"/>
                  </a:lnTo>
                  <a:lnTo>
                    <a:pt x="449072" y="601522"/>
                  </a:lnTo>
                  <a:lnTo>
                    <a:pt x="451231" y="601522"/>
                  </a:lnTo>
                  <a:close/>
                </a:path>
                <a:path w="1129029" h="1109979">
                  <a:moveTo>
                    <a:pt x="459511" y="578548"/>
                  </a:moveTo>
                  <a:lnTo>
                    <a:pt x="459346" y="578243"/>
                  </a:lnTo>
                  <a:lnTo>
                    <a:pt x="459092" y="578053"/>
                  </a:lnTo>
                  <a:lnTo>
                    <a:pt x="457606" y="578485"/>
                  </a:lnTo>
                  <a:lnTo>
                    <a:pt x="456285" y="578929"/>
                  </a:lnTo>
                  <a:lnTo>
                    <a:pt x="454710" y="579450"/>
                  </a:lnTo>
                  <a:lnTo>
                    <a:pt x="457136" y="582244"/>
                  </a:lnTo>
                  <a:lnTo>
                    <a:pt x="458203" y="580072"/>
                  </a:lnTo>
                  <a:lnTo>
                    <a:pt x="459473" y="579005"/>
                  </a:lnTo>
                  <a:lnTo>
                    <a:pt x="459473" y="578777"/>
                  </a:lnTo>
                  <a:lnTo>
                    <a:pt x="459511" y="578548"/>
                  </a:lnTo>
                  <a:close/>
                </a:path>
                <a:path w="1129029" h="1109979">
                  <a:moveTo>
                    <a:pt x="461416" y="722185"/>
                  </a:moveTo>
                  <a:lnTo>
                    <a:pt x="459244" y="722490"/>
                  </a:lnTo>
                  <a:lnTo>
                    <a:pt x="457898" y="722706"/>
                  </a:lnTo>
                  <a:lnTo>
                    <a:pt x="456272" y="722934"/>
                  </a:lnTo>
                  <a:lnTo>
                    <a:pt x="456971" y="725919"/>
                  </a:lnTo>
                  <a:lnTo>
                    <a:pt x="458114" y="730618"/>
                  </a:lnTo>
                  <a:lnTo>
                    <a:pt x="459422" y="730605"/>
                  </a:lnTo>
                  <a:lnTo>
                    <a:pt x="460019" y="728002"/>
                  </a:lnTo>
                  <a:lnTo>
                    <a:pt x="460654" y="725424"/>
                  </a:lnTo>
                  <a:lnTo>
                    <a:pt x="461416" y="722185"/>
                  </a:lnTo>
                  <a:close/>
                </a:path>
                <a:path w="1129029" h="1109979">
                  <a:moveTo>
                    <a:pt x="461721" y="346138"/>
                  </a:moveTo>
                  <a:lnTo>
                    <a:pt x="461200" y="345694"/>
                  </a:lnTo>
                  <a:lnTo>
                    <a:pt x="456184" y="346875"/>
                  </a:lnTo>
                  <a:lnTo>
                    <a:pt x="457733" y="348513"/>
                  </a:lnTo>
                  <a:lnTo>
                    <a:pt x="459079" y="349910"/>
                  </a:lnTo>
                  <a:lnTo>
                    <a:pt x="461200" y="352183"/>
                  </a:lnTo>
                  <a:lnTo>
                    <a:pt x="461721" y="346138"/>
                  </a:lnTo>
                  <a:close/>
                </a:path>
                <a:path w="1129029" h="1109979">
                  <a:moveTo>
                    <a:pt x="471944" y="890231"/>
                  </a:moveTo>
                  <a:lnTo>
                    <a:pt x="470471" y="887501"/>
                  </a:lnTo>
                  <a:lnTo>
                    <a:pt x="468922" y="887806"/>
                  </a:lnTo>
                  <a:lnTo>
                    <a:pt x="466648" y="889762"/>
                  </a:lnTo>
                  <a:lnTo>
                    <a:pt x="468553" y="891882"/>
                  </a:lnTo>
                  <a:lnTo>
                    <a:pt x="470077" y="892048"/>
                  </a:lnTo>
                  <a:lnTo>
                    <a:pt x="471944" y="890231"/>
                  </a:lnTo>
                  <a:close/>
                </a:path>
                <a:path w="1129029" h="1109979">
                  <a:moveTo>
                    <a:pt x="480187" y="487045"/>
                  </a:moveTo>
                  <a:lnTo>
                    <a:pt x="479526" y="484187"/>
                  </a:lnTo>
                  <a:lnTo>
                    <a:pt x="477659" y="484149"/>
                  </a:lnTo>
                  <a:lnTo>
                    <a:pt x="475615" y="485241"/>
                  </a:lnTo>
                  <a:lnTo>
                    <a:pt x="474941" y="484720"/>
                  </a:lnTo>
                  <a:lnTo>
                    <a:pt x="474611" y="484593"/>
                  </a:lnTo>
                  <a:lnTo>
                    <a:pt x="474726" y="481444"/>
                  </a:lnTo>
                  <a:lnTo>
                    <a:pt x="471208" y="484847"/>
                  </a:lnTo>
                  <a:lnTo>
                    <a:pt x="472274" y="488950"/>
                  </a:lnTo>
                  <a:lnTo>
                    <a:pt x="471792" y="493445"/>
                  </a:lnTo>
                  <a:lnTo>
                    <a:pt x="474230" y="491871"/>
                  </a:lnTo>
                  <a:lnTo>
                    <a:pt x="476034" y="490943"/>
                  </a:lnTo>
                  <a:lnTo>
                    <a:pt x="478612" y="488708"/>
                  </a:lnTo>
                  <a:lnTo>
                    <a:pt x="480187" y="487045"/>
                  </a:lnTo>
                  <a:close/>
                </a:path>
                <a:path w="1129029" h="1109979">
                  <a:moveTo>
                    <a:pt x="492683" y="542315"/>
                  </a:moveTo>
                  <a:lnTo>
                    <a:pt x="491426" y="539978"/>
                  </a:lnTo>
                  <a:lnTo>
                    <a:pt x="489242" y="537425"/>
                  </a:lnTo>
                  <a:lnTo>
                    <a:pt x="487591" y="537616"/>
                  </a:lnTo>
                  <a:lnTo>
                    <a:pt x="486308" y="537984"/>
                  </a:lnTo>
                  <a:lnTo>
                    <a:pt x="486079" y="539851"/>
                  </a:lnTo>
                  <a:lnTo>
                    <a:pt x="486486" y="540435"/>
                  </a:lnTo>
                  <a:lnTo>
                    <a:pt x="487756" y="542328"/>
                  </a:lnTo>
                  <a:lnTo>
                    <a:pt x="489369" y="544004"/>
                  </a:lnTo>
                  <a:lnTo>
                    <a:pt x="491299" y="546315"/>
                  </a:lnTo>
                  <a:lnTo>
                    <a:pt x="492683" y="542315"/>
                  </a:lnTo>
                  <a:close/>
                </a:path>
                <a:path w="1129029" h="1109979">
                  <a:moveTo>
                    <a:pt x="492721" y="968514"/>
                  </a:moveTo>
                  <a:lnTo>
                    <a:pt x="491413" y="966724"/>
                  </a:lnTo>
                  <a:lnTo>
                    <a:pt x="488264" y="962469"/>
                  </a:lnTo>
                  <a:lnTo>
                    <a:pt x="487984" y="971575"/>
                  </a:lnTo>
                  <a:lnTo>
                    <a:pt x="489927" y="970343"/>
                  </a:lnTo>
                  <a:lnTo>
                    <a:pt x="492721" y="968514"/>
                  </a:lnTo>
                  <a:close/>
                </a:path>
                <a:path w="1129029" h="1109979">
                  <a:moveTo>
                    <a:pt x="510413" y="629005"/>
                  </a:moveTo>
                  <a:lnTo>
                    <a:pt x="509117" y="626427"/>
                  </a:lnTo>
                  <a:lnTo>
                    <a:pt x="507707" y="623582"/>
                  </a:lnTo>
                  <a:lnTo>
                    <a:pt x="506412" y="626008"/>
                  </a:lnTo>
                  <a:lnTo>
                    <a:pt x="506996" y="627494"/>
                  </a:lnTo>
                  <a:lnTo>
                    <a:pt x="510413" y="629005"/>
                  </a:lnTo>
                  <a:close/>
                </a:path>
                <a:path w="1129029" h="1109979">
                  <a:moveTo>
                    <a:pt x="545515" y="784860"/>
                  </a:moveTo>
                  <a:lnTo>
                    <a:pt x="543102" y="785025"/>
                  </a:lnTo>
                  <a:lnTo>
                    <a:pt x="540766" y="785202"/>
                  </a:lnTo>
                  <a:lnTo>
                    <a:pt x="538429" y="785406"/>
                  </a:lnTo>
                  <a:lnTo>
                    <a:pt x="543521" y="788454"/>
                  </a:lnTo>
                  <a:lnTo>
                    <a:pt x="545515" y="784860"/>
                  </a:lnTo>
                  <a:close/>
                </a:path>
                <a:path w="1129029" h="1109979">
                  <a:moveTo>
                    <a:pt x="579323" y="4089"/>
                  </a:moveTo>
                  <a:lnTo>
                    <a:pt x="578853" y="1384"/>
                  </a:lnTo>
                  <a:lnTo>
                    <a:pt x="577164" y="749"/>
                  </a:lnTo>
                  <a:lnTo>
                    <a:pt x="576173" y="0"/>
                  </a:lnTo>
                  <a:lnTo>
                    <a:pt x="575500" y="1143"/>
                  </a:lnTo>
                  <a:lnTo>
                    <a:pt x="574090" y="2463"/>
                  </a:lnTo>
                  <a:lnTo>
                    <a:pt x="574319" y="3390"/>
                  </a:lnTo>
                  <a:lnTo>
                    <a:pt x="574738" y="5067"/>
                  </a:lnTo>
                  <a:lnTo>
                    <a:pt x="576135" y="6489"/>
                  </a:lnTo>
                  <a:lnTo>
                    <a:pt x="577126" y="8001"/>
                  </a:lnTo>
                  <a:lnTo>
                    <a:pt x="578662" y="7962"/>
                  </a:lnTo>
                  <a:lnTo>
                    <a:pt x="578827" y="6057"/>
                  </a:lnTo>
                  <a:lnTo>
                    <a:pt x="579323" y="4089"/>
                  </a:lnTo>
                  <a:close/>
                </a:path>
                <a:path w="1129029" h="1109979">
                  <a:moveTo>
                    <a:pt x="591324" y="1106093"/>
                  </a:moveTo>
                  <a:lnTo>
                    <a:pt x="591312" y="1104099"/>
                  </a:lnTo>
                  <a:lnTo>
                    <a:pt x="587489" y="1104353"/>
                  </a:lnTo>
                  <a:lnTo>
                    <a:pt x="587082" y="1105966"/>
                  </a:lnTo>
                  <a:lnTo>
                    <a:pt x="588403" y="1108176"/>
                  </a:lnTo>
                  <a:lnTo>
                    <a:pt x="588784" y="1108837"/>
                  </a:lnTo>
                  <a:lnTo>
                    <a:pt x="589927" y="1109002"/>
                  </a:lnTo>
                  <a:lnTo>
                    <a:pt x="591324" y="1109700"/>
                  </a:lnTo>
                  <a:lnTo>
                    <a:pt x="591312" y="1107567"/>
                  </a:lnTo>
                  <a:lnTo>
                    <a:pt x="591324" y="1106093"/>
                  </a:lnTo>
                  <a:close/>
                </a:path>
                <a:path w="1129029" h="1109979">
                  <a:moveTo>
                    <a:pt x="644156" y="849045"/>
                  </a:moveTo>
                  <a:lnTo>
                    <a:pt x="643890" y="847826"/>
                  </a:lnTo>
                  <a:lnTo>
                    <a:pt x="640295" y="846442"/>
                  </a:lnTo>
                  <a:lnTo>
                    <a:pt x="641718" y="855738"/>
                  </a:lnTo>
                  <a:lnTo>
                    <a:pt x="644156" y="849045"/>
                  </a:lnTo>
                  <a:close/>
                </a:path>
                <a:path w="1129029" h="1109979">
                  <a:moveTo>
                    <a:pt x="653948" y="634250"/>
                  </a:moveTo>
                  <a:lnTo>
                    <a:pt x="652970" y="633450"/>
                  </a:lnTo>
                  <a:lnTo>
                    <a:pt x="651903" y="634174"/>
                  </a:lnTo>
                  <a:lnTo>
                    <a:pt x="650976" y="634949"/>
                  </a:lnTo>
                  <a:lnTo>
                    <a:pt x="649173" y="636384"/>
                  </a:lnTo>
                  <a:lnTo>
                    <a:pt x="652513" y="637120"/>
                  </a:lnTo>
                  <a:lnTo>
                    <a:pt x="653783" y="636651"/>
                  </a:lnTo>
                  <a:lnTo>
                    <a:pt x="653910" y="634593"/>
                  </a:lnTo>
                  <a:lnTo>
                    <a:pt x="653948" y="634250"/>
                  </a:lnTo>
                  <a:close/>
                </a:path>
                <a:path w="1129029" h="1109979">
                  <a:moveTo>
                    <a:pt x="670039" y="957249"/>
                  </a:moveTo>
                  <a:lnTo>
                    <a:pt x="668375" y="956970"/>
                  </a:lnTo>
                  <a:lnTo>
                    <a:pt x="666724" y="956691"/>
                  </a:lnTo>
                  <a:lnTo>
                    <a:pt x="665048" y="956500"/>
                  </a:lnTo>
                  <a:lnTo>
                    <a:pt x="664921" y="956487"/>
                  </a:lnTo>
                  <a:lnTo>
                    <a:pt x="664705" y="957135"/>
                  </a:lnTo>
                  <a:lnTo>
                    <a:pt x="664464" y="957668"/>
                  </a:lnTo>
                  <a:lnTo>
                    <a:pt x="665670" y="958608"/>
                  </a:lnTo>
                  <a:lnTo>
                    <a:pt x="666915" y="959599"/>
                  </a:lnTo>
                  <a:lnTo>
                    <a:pt x="669188" y="961377"/>
                  </a:lnTo>
                  <a:lnTo>
                    <a:pt x="669594" y="959332"/>
                  </a:lnTo>
                  <a:lnTo>
                    <a:pt x="669836" y="958278"/>
                  </a:lnTo>
                  <a:lnTo>
                    <a:pt x="670039" y="957249"/>
                  </a:lnTo>
                  <a:close/>
                </a:path>
                <a:path w="1129029" h="1109979">
                  <a:moveTo>
                    <a:pt x="677151" y="245579"/>
                  </a:moveTo>
                  <a:lnTo>
                    <a:pt x="676452" y="240931"/>
                  </a:lnTo>
                  <a:lnTo>
                    <a:pt x="672655" y="242150"/>
                  </a:lnTo>
                  <a:lnTo>
                    <a:pt x="669594" y="241096"/>
                  </a:lnTo>
                  <a:lnTo>
                    <a:pt x="671677" y="247713"/>
                  </a:lnTo>
                  <a:lnTo>
                    <a:pt x="671893" y="247827"/>
                  </a:lnTo>
                  <a:lnTo>
                    <a:pt x="677151" y="245579"/>
                  </a:lnTo>
                  <a:close/>
                </a:path>
                <a:path w="1129029" h="1109979">
                  <a:moveTo>
                    <a:pt x="681266" y="1074813"/>
                  </a:moveTo>
                  <a:lnTo>
                    <a:pt x="679856" y="1072667"/>
                  </a:lnTo>
                  <a:lnTo>
                    <a:pt x="676300" y="1067168"/>
                  </a:lnTo>
                  <a:lnTo>
                    <a:pt x="677303" y="1072388"/>
                  </a:lnTo>
                  <a:lnTo>
                    <a:pt x="681266" y="1074813"/>
                  </a:lnTo>
                  <a:close/>
                </a:path>
                <a:path w="1129029" h="1109979">
                  <a:moveTo>
                    <a:pt x="685292" y="200025"/>
                  </a:moveTo>
                  <a:lnTo>
                    <a:pt x="681913" y="199326"/>
                  </a:lnTo>
                  <a:lnTo>
                    <a:pt x="681139" y="201307"/>
                  </a:lnTo>
                  <a:lnTo>
                    <a:pt x="680224" y="204165"/>
                  </a:lnTo>
                  <a:lnTo>
                    <a:pt x="683514" y="204292"/>
                  </a:lnTo>
                  <a:lnTo>
                    <a:pt x="684733" y="202869"/>
                  </a:lnTo>
                  <a:lnTo>
                    <a:pt x="685292" y="200025"/>
                  </a:lnTo>
                  <a:close/>
                </a:path>
                <a:path w="1129029" h="1109979">
                  <a:moveTo>
                    <a:pt x="687527" y="555955"/>
                  </a:moveTo>
                  <a:lnTo>
                    <a:pt x="684745" y="553415"/>
                  </a:lnTo>
                  <a:lnTo>
                    <a:pt x="682205" y="555472"/>
                  </a:lnTo>
                  <a:lnTo>
                    <a:pt x="684453" y="555663"/>
                  </a:lnTo>
                  <a:lnTo>
                    <a:pt x="685977" y="555815"/>
                  </a:lnTo>
                  <a:lnTo>
                    <a:pt x="687527" y="555955"/>
                  </a:lnTo>
                  <a:close/>
                </a:path>
                <a:path w="1129029" h="1109979">
                  <a:moveTo>
                    <a:pt x="691616" y="826020"/>
                  </a:moveTo>
                  <a:lnTo>
                    <a:pt x="683018" y="827620"/>
                  </a:lnTo>
                  <a:lnTo>
                    <a:pt x="687933" y="829881"/>
                  </a:lnTo>
                  <a:lnTo>
                    <a:pt x="688809" y="829703"/>
                  </a:lnTo>
                  <a:lnTo>
                    <a:pt x="691616" y="826020"/>
                  </a:lnTo>
                  <a:close/>
                </a:path>
                <a:path w="1129029" h="1109979">
                  <a:moveTo>
                    <a:pt x="693254" y="97256"/>
                  </a:moveTo>
                  <a:lnTo>
                    <a:pt x="690943" y="95948"/>
                  </a:lnTo>
                  <a:lnTo>
                    <a:pt x="689622" y="95186"/>
                  </a:lnTo>
                  <a:lnTo>
                    <a:pt x="688289" y="94437"/>
                  </a:lnTo>
                  <a:lnTo>
                    <a:pt x="687882" y="95262"/>
                  </a:lnTo>
                  <a:lnTo>
                    <a:pt x="686968" y="96342"/>
                  </a:lnTo>
                  <a:lnTo>
                    <a:pt x="688086" y="98894"/>
                  </a:lnTo>
                  <a:lnTo>
                    <a:pt x="689749" y="99098"/>
                  </a:lnTo>
                  <a:lnTo>
                    <a:pt x="693254" y="97256"/>
                  </a:lnTo>
                  <a:close/>
                </a:path>
                <a:path w="1129029" h="1109979">
                  <a:moveTo>
                    <a:pt x="698474" y="386994"/>
                  </a:moveTo>
                  <a:lnTo>
                    <a:pt x="695464" y="386613"/>
                  </a:lnTo>
                  <a:lnTo>
                    <a:pt x="694258" y="388454"/>
                  </a:lnTo>
                  <a:lnTo>
                    <a:pt x="693191" y="390664"/>
                  </a:lnTo>
                  <a:lnTo>
                    <a:pt x="696963" y="392417"/>
                  </a:lnTo>
                  <a:lnTo>
                    <a:pt x="698474" y="386994"/>
                  </a:lnTo>
                  <a:close/>
                </a:path>
                <a:path w="1129029" h="1109979">
                  <a:moveTo>
                    <a:pt x="700290" y="358457"/>
                  </a:moveTo>
                  <a:lnTo>
                    <a:pt x="700265" y="356171"/>
                  </a:lnTo>
                  <a:lnTo>
                    <a:pt x="700252" y="353314"/>
                  </a:lnTo>
                  <a:lnTo>
                    <a:pt x="699681" y="353441"/>
                  </a:lnTo>
                  <a:lnTo>
                    <a:pt x="698868" y="353352"/>
                  </a:lnTo>
                  <a:lnTo>
                    <a:pt x="698550" y="353720"/>
                  </a:lnTo>
                  <a:lnTo>
                    <a:pt x="696925" y="355434"/>
                  </a:lnTo>
                  <a:lnTo>
                    <a:pt x="698131" y="356552"/>
                  </a:lnTo>
                  <a:lnTo>
                    <a:pt x="700290" y="358457"/>
                  </a:lnTo>
                  <a:close/>
                </a:path>
                <a:path w="1129029" h="1109979">
                  <a:moveTo>
                    <a:pt x="711504" y="754837"/>
                  </a:moveTo>
                  <a:lnTo>
                    <a:pt x="710958" y="747382"/>
                  </a:lnTo>
                  <a:lnTo>
                    <a:pt x="709485" y="747458"/>
                  </a:lnTo>
                  <a:lnTo>
                    <a:pt x="706513" y="754341"/>
                  </a:lnTo>
                  <a:lnTo>
                    <a:pt x="711504" y="754837"/>
                  </a:lnTo>
                  <a:close/>
                </a:path>
                <a:path w="1129029" h="1109979">
                  <a:moveTo>
                    <a:pt x="725055" y="166458"/>
                  </a:moveTo>
                  <a:lnTo>
                    <a:pt x="722604" y="162509"/>
                  </a:lnTo>
                  <a:lnTo>
                    <a:pt x="714248" y="167906"/>
                  </a:lnTo>
                  <a:lnTo>
                    <a:pt x="720458" y="172466"/>
                  </a:lnTo>
                  <a:lnTo>
                    <a:pt x="724992" y="166687"/>
                  </a:lnTo>
                  <a:lnTo>
                    <a:pt x="725055" y="166458"/>
                  </a:lnTo>
                  <a:close/>
                </a:path>
                <a:path w="1129029" h="1109979">
                  <a:moveTo>
                    <a:pt x="725754" y="653745"/>
                  </a:moveTo>
                  <a:lnTo>
                    <a:pt x="721512" y="653021"/>
                  </a:lnTo>
                  <a:lnTo>
                    <a:pt x="720356" y="654278"/>
                  </a:lnTo>
                  <a:lnTo>
                    <a:pt x="719886" y="660349"/>
                  </a:lnTo>
                  <a:lnTo>
                    <a:pt x="722109" y="657834"/>
                  </a:lnTo>
                  <a:lnTo>
                    <a:pt x="725754" y="653745"/>
                  </a:lnTo>
                  <a:close/>
                </a:path>
                <a:path w="1129029" h="1109979">
                  <a:moveTo>
                    <a:pt x="744753" y="664984"/>
                  </a:moveTo>
                  <a:lnTo>
                    <a:pt x="744004" y="663994"/>
                  </a:lnTo>
                  <a:lnTo>
                    <a:pt x="739825" y="664375"/>
                  </a:lnTo>
                  <a:lnTo>
                    <a:pt x="741070" y="666292"/>
                  </a:lnTo>
                  <a:lnTo>
                    <a:pt x="742238" y="668083"/>
                  </a:lnTo>
                  <a:lnTo>
                    <a:pt x="743800" y="670496"/>
                  </a:lnTo>
                  <a:lnTo>
                    <a:pt x="744753" y="664984"/>
                  </a:lnTo>
                  <a:close/>
                </a:path>
                <a:path w="1129029" h="1109979">
                  <a:moveTo>
                    <a:pt x="745858" y="312242"/>
                  </a:moveTo>
                  <a:lnTo>
                    <a:pt x="745718" y="310324"/>
                  </a:lnTo>
                  <a:lnTo>
                    <a:pt x="745439" y="307225"/>
                  </a:lnTo>
                  <a:lnTo>
                    <a:pt x="738835" y="311505"/>
                  </a:lnTo>
                  <a:lnTo>
                    <a:pt x="745858" y="312242"/>
                  </a:lnTo>
                  <a:close/>
                </a:path>
                <a:path w="1129029" h="1109979">
                  <a:moveTo>
                    <a:pt x="764857" y="18630"/>
                  </a:moveTo>
                  <a:lnTo>
                    <a:pt x="764692" y="18097"/>
                  </a:lnTo>
                  <a:lnTo>
                    <a:pt x="764324" y="16992"/>
                  </a:lnTo>
                  <a:lnTo>
                    <a:pt x="762825" y="17437"/>
                  </a:lnTo>
                  <a:lnTo>
                    <a:pt x="761314" y="17856"/>
                  </a:lnTo>
                  <a:lnTo>
                    <a:pt x="759802" y="18300"/>
                  </a:lnTo>
                  <a:lnTo>
                    <a:pt x="760095" y="19024"/>
                  </a:lnTo>
                  <a:lnTo>
                    <a:pt x="760603" y="20459"/>
                  </a:lnTo>
                  <a:lnTo>
                    <a:pt x="762025" y="19862"/>
                  </a:lnTo>
                  <a:lnTo>
                    <a:pt x="764857" y="18630"/>
                  </a:lnTo>
                  <a:close/>
                </a:path>
                <a:path w="1129029" h="1109979">
                  <a:moveTo>
                    <a:pt x="796556" y="433806"/>
                  </a:moveTo>
                  <a:lnTo>
                    <a:pt x="793254" y="435508"/>
                  </a:lnTo>
                  <a:lnTo>
                    <a:pt x="789254" y="436194"/>
                  </a:lnTo>
                  <a:lnTo>
                    <a:pt x="787146" y="440601"/>
                  </a:lnTo>
                  <a:lnTo>
                    <a:pt x="791984" y="439991"/>
                  </a:lnTo>
                  <a:lnTo>
                    <a:pt x="794600" y="437349"/>
                  </a:lnTo>
                  <a:lnTo>
                    <a:pt x="796556" y="433806"/>
                  </a:lnTo>
                  <a:close/>
                </a:path>
                <a:path w="1129029" h="1109979">
                  <a:moveTo>
                    <a:pt x="849642" y="954265"/>
                  </a:moveTo>
                  <a:lnTo>
                    <a:pt x="848639" y="953173"/>
                  </a:lnTo>
                  <a:lnTo>
                    <a:pt x="846086" y="955294"/>
                  </a:lnTo>
                  <a:lnTo>
                    <a:pt x="843546" y="957453"/>
                  </a:lnTo>
                  <a:lnTo>
                    <a:pt x="840981" y="959573"/>
                  </a:lnTo>
                  <a:lnTo>
                    <a:pt x="845566" y="960107"/>
                  </a:lnTo>
                  <a:lnTo>
                    <a:pt x="847890" y="957592"/>
                  </a:lnTo>
                  <a:lnTo>
                    <a:pt x="849642" y="954265"/>
                  </a:lnTo>
                  <a:close/>
                </a:path>
                <a:path w="1129029" h="1109979">
                  <a:moveTo>
                    <a:pt x="855764" y="826046"/>
                  </a:moveTo>
                  <a:lnTo>
                    <a:pt x="854113" y="824826"/>
                  </a:lnTo>
                  <a:lnTo>
                    <a:pt x="851408" y="822833"/>
                  </a:lnTo>
                  <a:lnTo>
                    <a:pt x="852436" y="826617"/>
                  </a:lnTo>
                  <a:lnTo>
                    <a:pt x="855764" y="826046"/>
                  </a:lnTo>
                  <a:close/>
                </a:path>
                <a:path w="1129029" h="1109979">
                  <a:moveTo>
                    <a:pt x="862596" y="297891"/>
                  </a:moveTo>
                  <a:lnTo>
                    <a:pt x="862126" y="296608"/>
                  </a:lnTo>
                  <a:lnTo>
                    <a:pt x="861110" y="294017"/>
                  </a:lnTo>
                  <a:lnTo>
                    <a:pt x="860374" y="294233"/>
                  </a:lnTo>
                  <a:lnTo>
                    <a:pt x="858888" y="294703"/>
                  </a:lnTo>
                  <a:lnTo>
                    <a:pt x="859866" y="298704"/>
                  </a:lnTo>
                  <a:lnTo>
                    <a:pt x="861695" y="298170"/>
                  </a:lnTo>
                  <a:lnTo>
                    <a:pt x="862596" y="297891"/>
                  </a:lnTo>
                  <a:close/>
                </a:path>
                <a:path w="1129029" h="1109979">
                  <a:moveTo>
                    <a:pt x="899934" y="218008"/>
                  </a:moveTo>
                  <a:lnTo>
                    <a:pt x="899528" y="216509"/>
                  </a:lnTo>
                  <a:lnTo>
                    <a:pt x="896099" y="214541"/>
                  </a:lnTo>
                  <a:lnTo>
                    <a:pt x="895438" y="218782"/>
                  </a:lnTo>
                  <a:lnTo>
                    <a:pt x="896899" y="222389"/>
                  </a:lnTo>
                  <a:lnTo>
                    <a:pt x="898791" y="225894"/>
                  </a:lnTo>
                  <a:lnTo>
                    <a:pt x="899934" y="218008"/>
                  </a:lnTo>
                  <a:close/>
                </a:path>
                <a:path w="1129029" h="1109979">
                  <a:moveTo>
                    <a:pt x="901509" y="432968"/>
                  </a:moveTo>
                  <a:lnTo>
                    <a:pt x="899769" y="431419"/>
                  </a:lnTo>
                  <a:lnTo>
                    <a:pt x="899452" y="431152"/>
                  </a:lnTo>
                  <a:lnTo>
                    <a:pt x="898347" y="431177"/>
                  </a:lnTo>
                  <a:lnTo>
                    <a:pt x="898169" y="431457"/>
                  </a:lnTo>
                  <a:lnTo>
                    <a:pt x="897153" y="432943"/>
                  </a:lnTo>
                  <a:lnTo>
                    <a:pt x="896924" y="434390"/>
                  </a:lnTo>
                  <a:lnTo>
                    <a:pt x="899325" y="435305"/>
                  </a:lnTo>
                  <a:lnTo>
                    <a:pt x="900315" y="434086"/>
                  </a:lnTo>
                  <a:lnTo>
                    <a:pt x="901509" y="432968"/>
                  </a:lnTo>
                  <a:close/>
                </a:path>
                <a:path w="1129029" h="1109979">
                  <a:moveTo>
                    <a:pt x="908761" y="579920"/>
                  </a:moveTo>
                  <a:lnTo>
                    <a:pt x="906119" y="575233"/>
                  </a:lnTo>
                  <a:lnTo>
                    <a:pt x="902322" y="585800"/>
                  </a:lnTo>
                  <a:lnTo>
                    <a:pt x="902576" y="588314"/>
                  </a:lnTo>
                  <a:lnTo>
                    <a:pt x="907846" y="589038"/>
                  </a:lnTo>
                  <a:lnTo>
                    <a:pt x="906805" y="584568"/>
                  </a:lnTo>
                  <a:lnTo>
                    <a:pt x="908761" y="579920"/>
                  </a:lnTo>
                  <a:close/>
                </a:path>
                <a:path w="1129029" h="1109979">
                  <a:moveTo>
                    <a:pt x="940295" y="964819"/>
                  </a:moveTo>
                  <a:lnTo>
                    <a:pt x="934516" y="963510"/>
                  </a:lnTo>
                  <a:lnTo>
                    <a:pt x="934224" y="967879"/>
                  </a:lnTo>
                  <a:lnTo>
                    <a:pt x="938834" y="968248"/>
                  </a:lnTo>
                  <a:lnTo>
                    <a:pt x="940295" y="964819"/>
                  </a:lnTo>
                  <a:close/>
                </a:path>
                <a:path w="1129029" h="1109979">
                  <a:moveTo>
                    <a:pt x="944626" y="427736"/>
                  </a:moveTo>
                  <a:lnTo>
                    <a:pt x="942708" y="427520"/>
                  </a:lnTo>
                  <a:lnTo>
                    <a:pt x="939241" y="427113"/>
                  </a:lnTo>
                  <a:lnTo>
                    <a:pt x="942314" y="435978"/>
                  </a:lnTo>
                  <a:lnTo>
                    <a:pt x="943317" y="432485"/>
                  </a:lnTo>
                  <a:lnTo>
                    <a:pt x="944626" y="427736"/>
                  </a:lnTo>
                  <a:close/>
                </a:path>
                <a:path w="1129029" h="1109979">
                  <a:moveTo>
                    <a:pt x="956589" y="816838"/>
                  </a:moveTo>
                  <a:lnTo>
                    <a:pt x="954265" y="814628"/>
                  </a:lnTo>
                  <a:lnTo>
                    <a:pt x="953744" y="816737"/>
                  </a:lnTo>
                  <a:lnTo>
                    <a:pt x="952207" y="818870"/>
                  </a:lnTo>
                  <a:lnTo>
                    <a:pt x="954138" y="821715"/>
                  </a:lnTo>
                  <a:lnTo>
                    <a:pt x="955662" y="818908"/>
                  </a:lnTo>
                  <a:lnTo>
                    <a:pt x="956589" y="816838"/>
                  </a:lnTo>
                  <a:close/>
                </a:path>
                <a:path w="1129029" h="1109979">
                  <a:moveTo>
                    <a:pt x="957783" y="679754"/>
                  </a:moveTo>
                  <a:lnTo>
                    <a:pt x="952271" y="681291"/>
                  </a:lnTo>
                  <a:lnTo>
                    <a:pt x="955687" y="684822"/>
                  </a:lnTo>
                  <a:lnTo>
                    <a:pt x="956360" y="683171"/>
                  </a:lnTo>
                  <a:lnTo>
                    <a:pt x="957008" y="681596"/>
                  </a:lnTo>
                  <a:lnTo>
                    <a:pt x="957783" y="679754"/>
                  </a:lnTo>
                  <a:close/>
                </a:path>
                <a:path w="1129029" h="1109979">
                  <a:moveTo>
                    <a:pt x="960742" y="905878"/>
                  </a:moveTo>
                  <a:lnTo>
                    <a:pt x="959802" y="905891"/>
                  </a:lnTo>
                  <a:lnTo>
                    <a:pt x="958583" y="905560"/>
                  </a:lnTo>
                  <a:lnTo>
                    <a:pt x="957973" y="906018"/>
                  </a:lnTo>
                  <a:lnTo>
                    <a:pt x="957224" y="906602"/>
                  </a:lnTo>
                  <a:lnTo>
                    <a:pt x="956957" y="907846"/>
                  </a:lnTo>
                  <a:lnTo>
                    <a:pt x="956056" y="909688"/>
                  </a:lnTo>
                  <a:lnTo>
                    <a:pt x="958088" y="909383"/>
                  </a:lnTo>
                  <a:lnTo>
                    <a:pt x="959472" y="909574"/>
                  </a:lnTo>
                  <a:lnTo>
                    <a:pt x="960094" y="908977"/>
                  </a:lnTo>
                  <a:lnTo>
                    <a:pt x="960716" y="908342"/>
                  </a:lnTo>
                  <a:lnTo>
                    <a:pt x="960551" y="906932"/>
                  </a:lnTo>
                  <a:lnTo>
                    <a:pt x="960742" y="905878"/>
                  </a:lnTo>
                  <a:close/>
                </a:path>
                <a:path w="1129029" h="1109979">
                  <a:moveTo>
                    <a:pt x="972261" y="922489"/>
                  </a:moveTo>
                  <a:lnTo>
                    <a:pt x="969822" y="918946"/>
                  </a:lnTo>
                  <a:lnTo>
                    <a:pt x="966216" y="917105"/>
                  </a:lnTo>
                  <a:lnTo>
                    <a:pt x="962621" y="915149"/>
                  </a:lnTo>
                  <a:lnTo>
                    <a:pt x="961758" y="916241"/>
                  </a:lnTo>
                  <a:lnTo>
                    <a:pt x="971130" y="923836"/>
                  </a:lnTo>
                  <a:lnTo>
                    <a:pt x="972261" y="922489"/>
                  </a:lnTo>
                  <a:close/>
                </a:path>
                <a:path w="1129029" h="1109979">
                  <a:moveTo>
                    <a:pt x="989926" y="898232"/>
                  </a:moveTo>
                  <a:lnTo>
                    <a:pt x="988453" y="895959"/>
                  </a:lnTo>
                  <a:lnTo>
                    <a:pt x="986129" y="892390"/>
                  </a:lnTo>
                  <a:lnTo>
                    <a:pt x="985913" y="894956"/>
                  </a:lnTo>
                  <a:lnTo>
                    <a:pt x="985608" y="898804"/>
                  </a:lnTo>
                  <a:lnTo>
                    <a:pt x="989926" y="898232"/>
                  </a:lnTo>
                  <a:close/>
                </a:path>
                <a:path w="1129029" h="1109979">
                  <a:moveTo>
                    <a:pt x="1005941" y="348475"/>
                  </a:moveTo>
                  <a:lnTo>
                    <a:pt x="1005446" y="347052"/>
                  </a:lnTo>
                  <a:lnTo>
                    <a:pt x="1003973" y="346976"/>
                  </a:lnTo>
                  <a:lnTo>
                    <a:pt x="1002512" y="346519"/>
                  </a:lnTo>
                  <a:lnTo>
                    <a:pt x="1002576" y="348068"/>
                  </a:lnTo>
                  <a:lnTo>
                    <a:pt x="1002245" y="349262"/>
                  </a:lnTo>
                  <a:lnTo>
                    <a:pt x="1002715" y="349834"/>
                  </a:lnTo>
                  <a:lnTo>
                    <a:pt x="1003198" y="350443"/>
                  </a:lnTo>
                  <a:lnTo>
                    <a:pt x="1004417" y="350443"/>
                  </a:lnTo>
                  <a:lnTo>
                    <a:pt x="1005306" y="350710"/>
                  </a:lnTo>
                  <a:lnTo>
                    <a:pt x="1005459" y="349631"/>
                  </a:lnTo>
                  <a:lnTo>
                    <a:pt x="1005941" y="348475"/>
                  </a:lnTo>
                  <a:close/>
                </a:path>
                <a:path w="1129029" h="1109979">
                  <a:moveTo>
                    <a:pt x="1032433" y="343852"/>
                  </a:moveTo>
                  <a:lnTo>
                    <a:pt x="1026680" y="344665"/>
                  </a:lnTo>
                  <a:lnTo>
                    <a:pt x="1022692" y="346583"/>
                  </a:lnTo>
                  <a:lnTo>
                    <a:pt x="1020318" y="352742"/>
                  </a:lnTo>
                  <a:lnTo>
                    <a:pt x="1026033" y="351447"/>
                  </a:lnTo>
                  <a:lnTo>
                    <a:pt x="1030160" y="349643"/>
                  </a:lnTo>
                  <a:lnTo>
                    <a:pt x="1032433" y="343852"/>
                  </a:lnTo>
                  <a:close/>
                </a:path>
                <a:path w="1129029" h="1109979">
                  <a:moveTo>
                    <a:pt x="1053071" y="220865"/>
                  </a:moveTo>
                  <a:lnTo>
                    <a:pt x="1050874" y="219989"/>
                  </a:lnTo>
                  <a:lnTo>
                    <a:pt x="1048918" y="219798"/>
                  </a:lnTo>
                  <a:lnTo>
                    <a:pt x="1047038" y="219430"/>
                  </a:lnTo>
                  <a:lnTo>
                    <a:pt x="1046924" y="220332"/>
                  </a:lnTo>
                  <a:lnTo>
                    <a:pt x="1046391" y="221437"/>
                  </a:lnTo>
                  <a:lnTo>
                    <a:pt x="1047369" y="223215"/>
                  </a:lnTo>
                  <a:lnTo>
                    <a:pt x="1044397" y="224002"/>
                  </a:lnTo>
                  <a:lnTo>
                    <a:pt x="1041742" y="222173"/>
                  </a:lnTo>
                  <a:lnTo>
                    <a:pt x="1039342" y="225882"/>
                  </a:lnTo>
                  <a:lnTo>
                    <a:pt x="1037094" y="228790"/>
                  </a:lnTo>
                  <a:lnTo>
                    <a:pt x="1040117" y="232486"/>
                  </a:lnTo>
                  <a:lnTo>
                    <a:pt x="1043940" y="231952"/>
                  </a:lnTo>
                  <a:lnTo>
                    <a:pt x="1044321" y="229146"/>
                  </a:lnTo>
                  <a:lnTo>
                    <a:pt x="1044524" y="226263"/>
                  </a:lnTo>
                  <a:lnTo>
                    <a:pt x="1048372" y="227939"/>
                  </a:lnTo>
                  <a:lnTo>
                    <a:pt x="1048448" y="224167"/>
                  </a:lnTo>
                  <a:lnTo>
                    <a:pt x="1051153" y="224853"/>
                  </a:lnTo>
                  <a:lnTo>
                    <a:pt x="1052918" y="223431"/>
                  </a:lnTo>
                  <a:lnTo>
                    <a:pt x="1052842" y="222694"/>
                  </a:lnTo>
                  <a:lnTo>
                    <a:pt x="1053071" y="220865"/>
                  </a:lnTo>
                  <a:close/>
                </a:path>
                <a:path w="1129029" h="1109979">
                  <a:moveTo>
                    <a:pt x="1067993" y="525526"/>
                  </a:moveTo>
                  <a:lnTo>
                    <a:pt x="1066927" y="525424"/>
                  </a:lnTo>
                  <a:lnTo>
                    <a:pt x="1065784" y="525068"/>
                  </a:lnTo>
                  <a:lnTo>
                    <a:pt x="1064844" y="525360"/>
                  </a:lnTo>
                  <a:lnTo>
                    <a:pt x="1064272" y="525526"/>
                  </a:lnTo>
                  <a:lnTo>
                    <a:pt x="1064018" y="526745"/>
                  </a:lnTo>
                  <a:lnTo>
                    <a:pt x="1063244" y="528243"/>
                  </a:lnTo>
                  <a:lnTo>
                    <a:pt x="1065123" y="528205"/>
                  </a:lnTo>
                  <a:lnTo>
                    <a:pt x="1066342" y="528497"/>
                  </a:lnTo>
                  <a:lnTo>
                    <a:pt x="1067155" y="528040"/>
                  </a:lnTo>
                  <a:lnTo>
                    <a:pt x="1067714" y="527710"/>
                  </a:lnTo>
                  <a:lnTo>
                    <a:pt x="1067739" y="526415"/>
                  </a:lnTo>
                  <a:lnTo>
                    <a:pt x="1067993" y="525526"/>
                  </a:lnTo>
                  <a:close/>
                </a:path>
                <a:path w="1129029" h="1109979">
                  <a:moveTo>
                    <a:pt x="1116990" y="482955"/>
                  </a:moveTo>
                  <a:lnTo>
                    <a:pt x="1116596" y="480796"/>
                  </a:lnTo>
                  <a:lnTo>
                    <a:pt x="1115517" y="479615"/>
                  </a:lnTo>
                  <a:lnTo>
                    <a:pt x="1113231" y="480580"/>
                  </a:lnTo>
                  <a:lnTo>
                    <a:pt x="1112824" y="480771"/>
                  </a:lnTo>
                  <a:lnTo>
                    <a:pt x="1112431" y="482231"/>
                  </a:lnTo>
                  <a:lnTo>
                    <a:pt x="1112710" y="482676"/>
                  </a:lnTo>
                  <a:lnTo>
                    <a:pt x="1113815" y="484505"/>
                  </a:lnTo>
                  <a:lnTo>
                    <a:pt x="1115352" y="484276"/>
                  </a:lnTo>
                  <a:lnTo>
                    <a:pt x="1116990" y="482955"/>
                  </a:lnTo>
                  <a:close/>
                </a:path>
                <a:path w="1129029" h="1109979">
                  <a:moveTo>
                    <a:pt x="1124419" y="596112"/>
                  </a:moveTo>
                  <a:lnTo>
                    <a:pt x="1122984" y="592823"/>
                  </a:lnTo>
                  <a:lnTo>
                    <a:pt x="1121816" y="593902"/>
                  </a:lnTo>
                  <a:lnTo>
                    <a:pt x="1119771" y="594525"/>
                  </a:lnTo>
                  <a:lnTo>
                    <a:pt x="1120546" y="596874"/>
                  </a:lnTo>
                  <a:lnTo>
                    <a:pt x="1124419" y="596112"/>
                  </a:lnTo>
                  <a:close/>
                </a:path>
                <a:path w="1129029" h="1109979">
                  <a:moveTo>
                    <a:pt x="1128725" y="462280"/>
                  </a:moveTo>
                  <a:lnTo>
                    <a:pt x="1126147" y="461695"/>
                  </a:lnTo>
                  <a:lnTo>
                    <a:pt x="1124458" y="461289"/>
                  </a:lnTo>
                  <a:lnTo>
                    <a:pt x="1122768" y="460921"/>
                  </a:lnTo>
                  <a:lnTo>
                    <a:pt x="1122413" y="462661"/>
                  </a:lnTo>
                  <a:lnTo>
                    <a:pt x="1124115" y="463283"/>
                  </a:lnTo>
                  <a:lnTo>
                    <a:pt x="1125664" y="465226"/>
                  </a:lnTo>
                  <a:lnTo>
                    <a:pt x="1128725" y="4622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84">
              <a:extLst>
                <a:ext uri="{FF2B5EF4-FFF2-40B4-BE49-F238E27FC236}">
                  <a16:creationId xmlns:a16="http://schemas.microsoft.com/office/drawing/2014/main" id="{43A19774-8580-5C7F-C99A-1B1D34BED16D}"/>
                </a:ext>
              </a:extLst>
            </p:cNvPr>
            <p:cNvSpPr/>
            <p:nvPr/>
          </p:nvSpPr>
          <p:spPr>
            <a:xfrm>
              <a:off x="1943241" y="3812049"/>
              <a:ext cx="886658" cy="749886"/>
            </a:xfrm>
            <a:custGeom>
              <a:avLst/>
              <a:gdLst/>
              <a:ahLst/>
              <a:cxnLst/>
              <a:rect l="l" t="t" r="r" b="b"/>
              <a:pathLst>
                <a:path w="1139825" h="1096645">
                  <a:moveTo>
                    <a:pt x="4749" y="485711"/>
                  </a:moveTo>
                  <a:lnTo>
                    <a:pt x="1917" y="484644"/>
                  </a:lnTo>
                  <a:lnTo>
                    <a:pt x="508" y="484149"/>
                  </a:lnTo>
                  <a:lnTo>
                    <a:pt x="330" y="484466"/>
                  </a:lnTo>
                  <a:lnTo>
                    <a:pt x="0" y="485165"/>
                  </a:lnTo>
                  <a:lnTo>
                    <a:pt x="1308" y="485952"/>
                  </a:lnTo>
                  <a:lnTo>
                    <a:pt x="2628" y="486727"/>
                  </a:lnTo>
                  <a:lnTo>
                    <a:pt x="3937" y="487502"/>
                  </a:lnTo>
                  <a:lnTo>
                    <a:pt x="4749" y="485711"/>
                  </a:lnTo>
                  <a:close/>
                </a:path>
                <a:path w="1139825" h="1096645">
                  <a:moveTo>
                    <a:pt x="41643" y="626503"/>
                  </a:moveTo>
                  <a:lnTo>
                    <a:pt x="41148" y="625322"/>
                  </a:lnTo>
                  <a:lnTo>
                    <a:pt x="38531" y="624560"/>
                  </a:lnTo>
                  <a:lnTo>
                    <a:pt x="38074" y="626795"/>
                  </a:lnTo>
                  <a:lnTo>
                    <a:pt x="38176" y="628154"/>
                  </a:lnTo>
                  <a:lnTo>
                    <a:pt x="40728" y="628840"/>
                  </a:lnTo>
                  <a:lnTo>
                    <a:pt x="41643" y="626503"/>
                  </a:lnTo>
                  <a:close/>
                </a:path>
                <a:path w="1139825" h="1096645">
                  <a:moveTo>
                    <a:pt x="45173" y="374751"/>
                  </a:moveTo>
                  <a:lnTo>
                    <a:pt x="43802" y="374129"/>
                  </a:lnTo>
                  <a:lnTo>
                    <a:pt x="43218" y="374942"/>
                  </a:lnTo>
                  <a:lnTo>
                    <a:pt x="42824" y="375767"/>
                  </a:lnTo>
                  <a:lnTo>
                    <a:pt x="42278" y="376821"/>
                  </a:lnTo>
                  <a:lnTo>
                    <a:pt x="43192" y="377139"/>
                  </a:lnTo>
                  <a:lnTo>
                    <a:pt x="44081" y="377532"/>
                  </a:lnTo>
                  <a:lnTo>
                    <a:pt x="44577" y="376656"/>
                  </a:lnTo>
                  <a:lnTo>
                    <a:pt x="44945" y="375780"/>
                  </a:lnTo>
                  <a:lnTo>
                    <a:pt x="45135" y="374904"/>
                  </a:lnTo>
                  <a:lnTo>
                    <a:pt x="45173" y="374751"/>
                  </a:lnTo>
                  <a:close/>
                </a:path>
                <a:path w="1139825" h="1096645">
                  <a:moveTo>
                    <a:pt x="90995" y="597674"/>
                  </a:moveTo>
                  <a:lnTo>
                    <a:pt x="89903" y="596620"/>
                  </a:lnTo>
                  <a:lnTo>
                    <a:pt x="88900" y="597344"/>
                  </a:lnTo>
                  <a:lnTo>
                    <a:pt x="88074" y="598157"/>
                  </a:lnTo>
                  <a:lnTo>
                    <a:pt x="87210" y="598893"/>
                  </a:lnTo>
                  <a:lnTo>
                    <a:pt x="88239" y="599948"/>
                  </a:lnTo>
                  <a:lnTo>
                    <a:pt x="88747" y="600494"/>
                  </a:lnTo>
                  <a:lnTo>
                    <a:pt x="89509" y="599592"/>
                  </a:lnTo>
                  <a:lnTo>
                    <a:pt x="90284" y="598728"/>
                  </a:lnTo>
                  <a:lnTo>
                    <a:pt x="90995" y="597674"/>
                  </a:lnTo>
                  <a:close/>
                </a:path>
                <a:path w="1139825" h="1096645">
                  <a:moveTo>
                    <a:pt x="106908" y="324027"/>
                  </a:moveTo>
                  <a:lnTo>
                    <a:pt x="104876" y="322148"/>
                  </a:lnTo>
                  <a:lnTo>
                    <a:pt x="102908" y="324142"/>
                  </a:lnTo>
                  <a:lnTo>
                    <a:pt x="103378" y="325678"/>
                  </a:lnTo>
                  <a:lnTo>
                    <a:pt x="104952" y="327774"/>
                  </a:lnTo>
                  <a:lnTo>
                    <a:pt x="106464" y="325602"/>
                  </a:lnTo>
                  <a:lnTo>
                    <a:pt x="106908" y="324027"/>
                  </a:lnTo>
                  <a:close/>
                </a:path>
                <a:path w="1139825" h="1096645">
                  <a:moveTo>
                    <a:pt x="121970" y="551383"/>
                  </a:moveTo>
                  <a:lnTo>
                    <a:pt x="120954" y="550862"/>
                  </a:lnTo>
                  <a:lnTo>
                    <a:pt x="119926" y="550316"/>
                  </a:lnTo>
                  <a:lnTo>
                    <a:pt x="118910" y="549795"/>
                  </a:lnTo>
                  <a:lnTo>
                    <a:pt x="118148" y="551205"/>
                  </a:lnTo>
                  <a:lnTo>
                    <a:pt x="119113" y="551713"/>
                  </a:lnTo>
                  <a:lnTo>
                    <a:pt x="120040" y="552284"/>
                  </a:lnTo>
                  <a:lnTo>
                    <a:pt x="121043" y="552691"/>
                  </a:lnTo>
                  <a:lnTo>
                    <a:pt x="121653" y="551840"/>
                  </a:lnTo>
                  <a:lnTo>
                    <a:pt x="121970" y="551383"/>
                  </a:lnTo>
                  <a:close/>
                </a:path>
                <a:path w="1139825" h="1096645">
                  <a:moveTo>
                    <a:pt x="127889" y="548855"/>
                  </a:moveTo>
                  <a:lnTo>
                    <a:pt x="126961" y="548500"/>
                  </a:lnTo>
                  <a:lnTo>
                    <a:pt x="126479" y="549402"/>
                  </a:lnTo>
                  <a:lnTo>
                    <a:pt x="125653" y="551192"/>
                  </a:lnTo>
                  <a:lnTo>
                    <a:pt x="126606" y="551599"/>
                  </a:lnTo>
                  <a:lnTo>
                    <a:pt x="127088" y="551776"/>
                  </a:lnTo>
                  <a:lnTo>
                    <a:pt x="127368" y="550824"/>
                  </a:lnTo>
                  <a:lnTo>
                    <a:pt x="127673" y="549884"/>
                  </a:lnTo>
                  <a:lnTo>
                    <a:pt x="127863" y="548919"/>
                  </a:lnTo>
                  <a:close/>
                </a:path>
                <a:path w="1139825" h="1096645">
                  <a:moveTo>
                    <a:pt x="133197" y="696036"/>
                  </a:moveTo>
                  <a:lnTo>
                    <a:pt x="132473" y="695121"/>
                  </a:lnTo>
                  <a:lnTo>
                    <a:pt x="131000" y="693293"/>
                  </a:lnTo>
                  <a:lnTo>
                    <a:pt x="130543" y="693610"/>
                  </a:lnTo>
                  <a:lnTo>
                    <a:pt x="130111" y="693953"/>
                  </a:lnTo>
                  <a:lnTo>
                    <a:pt x="129679" y="694309"/>
                  </a:lnTo>
                  <a:lnTo>
                    <a:pt x="130594" y="695134"/>
                  </a:lnTo>
                  <a:lnTo>
                    <a:pt x="131495" y="695947"/>
                  </a:lnTo>
                  <a:lnTo>
                    <a:pt x="132435" y="696798"/>
                  </a:lnTo>
                  <a:lnTo>
                    <a:pt x="132676" y="696518"/>
                  </a:lnTo>
                  <a:lnTo>
                    <a:pt x="132943" y="696290"/>
                  </a:lnTo>
                  <a:lnTo>
                    <a:pt x="133197" y="696036"/>
                  </a:lnTo>
                  <a:close/>
                </a:path>
                <a:path w="1139825" h="1096645">
                  <a:moveTo>
                    <a:pt x="150634" y="575106"/>
                  </a:moveTo>
                  <a:lnTo>
                    <a:pt x="148805" y="575056"/>
                  </a:lnTo>
                  <a:lnTo>
                    <a:pt x="146329" y="574967"/>
                  </a:lnTo>
                  <a:lnTo>
                    <a:pt x="147066" y="577392"/>
                  </a:lnTo>
                  <a:lnTo>
                    <a:pt x="147637" y="579285"/>
                  </a:lnTo>
                  <a:lnTo>
                    <a:pt x="149555" y="576643"/>
                  </a:lnTo>
                  <a:lnTo>
                    <a:pt x="150634" y="575106"/>
                  </a:lnTo>
                  <a:close/>
                </a:path>
                <a:path w="1139825" h="1096645">
                  <a:moveTo>
                    <a:pt x="166865" y="795058"/>
                  </a:moveTo>
                  <a:lnTo>
                    <a:pt x="165252" y="794321"/>
                  </a:lnTo>
                  <a:lnTo>
                    <a:pt x="163944" y="795947"/>
                  </a:lnTo>
                  <a:lnTo>
                    <a:pt x="162534" y="797547"/>
                  </a:lnTo>
                  <a:lnTo>
                    <a:pt x="163639" y="801484"/>
                  </a:lnTo>
                  <a:lnTo>
                    <a:pt x="165989" y="796810"/>
                  </a:lnTo>
                  <a:lnTo>
                    <a:pt x="166865" y="795058"/>
                  </a:lnTo>
                  <a:close/>
                </a:path>
                <a:path w="1139825" h="1096645">
                  <a:moveTo>
                    <a:pt x="178777" y="415582"/>
                  </a:moveTo>
                  <a:lnTo>
                    <a:pt x="174815" y="411708"/>
                  </a:lnTo>
                  <a:lnTo>
                    <a:pt x="175044" y="414845"/>
                  </a:lnTo>
                  <a:lnTo>
                    <a:pt x="175615" y="416039"/>
                  </a:lnTo>
                  <a:lnTo>
                    <a:pt x="178777" y="415582"/>
                  </a:lnTo>
                  <a:close/>
                </a:path>
                <a:path w="1139825" h="1096645">
                  <a:moveTo>
                    <a:pt x="240093" y="832650"/>
                  </a:moveTo>
                  <a:lnTo>
                    <a:pt x="238810" y="827112"/>
                  </a:lnTo>
                  <a:lnTo>
                    <a:pt x="237617" y="829843"/>
                  </a:lnTo>
                  <a:lnTo>
                    <a:pt x="240093" y="832650"/>
                  </a:lnTo>
                  <a:close/>
                </a:path>
                <a:path w="1139825" h="1096645">
                  <a:moveTo>
                    <a:pt x="240372" y="821042"/>
                  </a:moveTo>
                  <a:lnTo>
                    <a:pt x="238467" y="818108"/>
                  </a:lnTo>
                  <a:lnTo>
                    <a:pt x="237985" y="818476"/>
                  </a:lnTo>
                  <a:lnTo>
                    <a:pt x="237490" y="818807"/>
                  </a:lnTo>
                  <a:lnTo>
                    <a:pt x="236994" y="819175"/>
                  </a:lnTo>
                  <a:lnTo>
                    <a:pt x="237782" y="820064"/>
                  </a:lnTo>
                  <a:lnTo>
                    <a:pt x="238582" y="820953"/>
                  </a:lnTo>
                  <a:lnTo>
                    <a:pt x="239356" y="821855"/>
                  </a:lnTo>
                  <a:lnTo>
                    <a:pt x="239699" y="821575"/>
                  </a:lnTo>
                  <a:lnTo>
                    <a:pt x="240042" y="821321"/>
                  </a:lnTo>
                  <a:lnTo>
                    <a:pt x="240372" y="821042"/>
                  </a:lnTo>
                  <a:close/>
                </a:path>
                <a:path w="1139825" h="1096645">
                  <a:moveTo>
                    <a:pt x="269163" y="286766"/>
                  </a:moveTo>
                  <a:lnTo>
                    <a:pt x="268262" y="286385"/>
                  </a:lnTo>
                  <a:lnTo>
                    <a:pt x="267335" y="285991"/>
                  </a:lnTo>
                  <a:lnTo>
                    <a:pt x="266433" y="285610"/>
                  </a:lnTo>
                  <a:lnTo>
                    <a:pt x="266268" y="285940"/>
                  </a:lnTo>
                  <a:lnTo>
                    <a:pt x="266115" y="286258"/>
                  </a:lnTo>
                  <a:lnTo>
                    <a:pt x="265938" y="286562"/>
                  </a:lnTo>
                  <a:lnTo>
                    <a:pt x="266763" y="287083"/>
                  </a:lnTo>
                  <a:lnTo>
                    <a:pt x="267576" y="287604"/>
                  </a:lnTo>
                  <a:lnTo>
                    <a:pt x="268389" y="288099"/>
                  </a:lnTo>
                  <a:lnTo>
                    <a:pt x="268897" y="287210"/>
                  </a:lnTo>
                  <a:lnTo>
                    <a:pt x="269163" y="286766"/>
                  </a:lnTo>
                  <a:close/>
                </a:path>
                <a:path w="1139825" h="1096645">
                  <a:moveTo>
                    <a:pt x="282219" y="358762"/>
                  </a:moveTo>
                  <a:lnTo>
                    <a:pt x="281559" y="358432"/>
                  </a:lnTo>
                  <a:lnTo>
                    <a:pt x="280873" y="357809"/>
                  </a:lnTo>
                  <a:lnTo>
                    <a:pt x="280263" y="357873"/>
                  </a:lnTo>
                  <a:lnTo>
                    <a:pt x="279742" y="357949"/>
                  </a:lnTo>
                  <a:lnTo>
                    <a:pt x="279323" y="358813"/>
                  </a:lnTo>
                  <a:lnTo>
                    <a:pt x="278434" y="359816"/>
                  </a:lnTo>
                  <a:lnTo>
                    <a:pt x="279793" y="360159"/>
                  </a:lnTo>
                  <a:lnTo>
                    <a:pt x="280593" y="360629"/>
                  </a:lnTo>
                  <a:lnTo>
                    <a:pt x="281216" y="360464"/>
                  </a:lnTo>
                  <a:lnTo>
                    <a:pt x="281686" y="360311"/>
                  </a:lnTo>
                  <a:lnTo>
                    <a:pt x="281901" y="359359"/>
                  </a:lnTo>
                  <a:lnTo>
                    <a:pt x="282219" y="358762"/>
                  </a:lnTo>
                  <a:close/>
                </a:path>
                <a:path w="1139825" h="1096645">
                  <a:moveTo>
                    <a:pt x="286131" y="555561"/>
                  </a:moveTo>
                  <a:lnTo>
                    <a:pt x="285915" y="554901"/>
                  </a:lnTo>
                  <a:lnTo>
                    <a:pt x="285851" y="554659"/>
                  </a:lnTo>
                  <a:lnTo>
                    <a:pt x="284683" y="554405"/>
                  </a:lnTo>
                  <a:lnTo>
                    <a:pt x="284429" y="554621"/>
                  </a:lnTo>
                  <a:lnTo>
                    <a:pt x="283946" y="555053"/>
                  </a:lnTo>
                  <a:lnTo>
                    <a:pt x="283768" y="555828"/>
                  </a:lnTo>
                  <a:lnTo>
                    <a:pt x="283235" y="556933"/>
                  </a:lnTo>
                  <a:lnTo>
                    <a:pt x="284505" y="556983"/>
                  </a:lnTo>
                  <a:lnTo>
                    <a:pt x="285229" y="557022"/>
                  </a:lnTo>
                  <a:lnTo>
                    <a:pt x="285927" y="557034"/>
                  </a:lnTo>
                  <a:lnTo>
                    <a:pt x="285965" y="556323"/>
                  </a:lnTo>
                  <a:lnTo>
                    <a:pt x="286131" y="555561"/>
                  </a:lnTo>
                  <a:close/>
                </a:path>
                <a:path w="1139825" h="1096645">
                  <a:moveTo>
                    <a:pt x="301371" y="762977"/>
                  </a:moveTo>
                  <a:lnTo>
                    <a:pt x="301091" y="762774"/>
                  </a:lnTo>
                  <a:lnTo>
                    <a:pt x="300380" y="762215"/>
                  </a:lnTo>
                  <a:lnTo>
                    <a:pt x="299339" y="762114"/>
                  </a:lnTo>
                  <a:lnTo>
                    <a:pt x="298437" y="761822"/>
                  </a:lnTo>
                  <a:lnTo>
                    <a:pt x="298259" y="762533"/>
                  </a:lnTo>
                  <a:lnTo>
                    <a:pt x="297700" y="763587"/>
                  </a:lnTo>
                  <a:lnTo>
                    <a:pt x="297967" y="763892"/>
                  </a:lnTo>
                  <a:lnTo>
                    <a:pt x="298513" y="764514"/>
                  </a:lnTo>
                  <a:lnTo>
                    <a:pt x="299504" y="764768"/>
                  </a:lnTo>
                  <a:lnTo>
                    <a:pt x="300761" y="765390"/>
                  </a:lnTo>
                  <a:lnTo>
                    <a:pt x="300951" y="764146"/>
                  </a:lnTo>
                  <a:lnTo>
                    <a:pt x="301371" y="762977"/>
                  </a:lnTo>
                  <a:close/>
                </a:path>
                <a:path w="1139825" h="1096645">
                  <a:moveTo>
                    <a:pt x="320687" y="344093"/>
                  </a:moveTo>
                  <a:lnTo>
                    <a:pt x="320141" y="342734"/>
                  </a:lnTo>
                  <a:lnTo>
                    <a:pt x="319582" y="341388"/>
                  </a:lnTo>
                  <a:lnTo>
                    <a:pt x="319024" y="340042"/>
                  </a:lnTo>
                  <a:lnTo>
                    <a:pt x="318604" y="340207"/>
                  </a:lnTo>
                  <a:lnTo>
                    <a:pt x="318173" y="340398"/>
                  </a:lnTo>
                  <a:lnTo>
                    <a:pt x="317754" y="340563"/>
                  </a:lnTo>
                  <a:lnTo>
                    <a:pt x="319468" y="344728"/>
                  </a:lnTo>
                  <a:lnTo>
                    <a:pt x="320687" y="344093"/>
                  </a:lnTo>
                  <a:close/>
                </a:path>
                <a:path w="1139825" h="1096645">
                  <a:moveTo>
                    <a:pt x="321970" y="306578"/>
                  </a:moveTo>
                  <a:lnTo>
                    <a:pt x="320382" y="304584"/>
                  </a:lnTo>
                  <a:lnTo>
                    <a:pt x="319595" y="303568"/>
                  </a:lnTo>
                  <a:lnTo>
                    <a:pt x="318135" y="304507"/>
                  </a:lnTo>
                  <a:lnTo>
                    <a:pt x="319036" y="305498"/>
                  </a:lnTo>
                  <a:lnTo>
                    <a:pt x="319925" y="306514"/>
                  </a:lnTo>
                  <a:lnTo>
                    <a:pt x="320840" y="307517"/>
                  </a:lnTo>
                  <a:lnTo>
                    <a:pt x="321195" y="307213"/>
                  </a:lnTo>
                  <a:lnTo>
                    <a:pt x="321970" y="306578"/>
                  </a:lnTo>
                  <a:close/>
                </a:path>
                <a:path w="1139825" h="1096645">
                  <a:moveTo>
                    <a:pt x="360934" y="421335"/>
                  </a:moveTo>
                  <a:lnTo>
                    <a:pt x="360095" y="417842"/>
                  </a:lnTo>
                  <a:lnTo>
                    <a:pt x="358470" y="418122"/>
                  </a:lnTo>
                  <a:lnTo>
                    <a:pt x="356844" y="418617"/>
                  </a:lnTo>
                  <a:lnTo>
                    <a:pt x="356641" y="418655"/>
                  </a:lnTo>
                  <a:lnTo>
                    <a:pt x="356590" y="419239"/>
                  </a:lnTo>
                  <a:lnTo>
                    <a:pt x="356362" y="419925"/>
                  </a:lnTo>
                  <a:lnTo>
                    <a:pt x="358889" y="420700"/>
                  </a:lnTo>
                  <a:lnTo>
                    <a:pt x="360934" y="421335"/>
                  </a:lnTo>
                  <a:close/>
                </a:path>
                <a:path w="1139825" h="1096645">
                  <a:moveTo>
                    <a:pt x="371932" y="223608"/>
                  </a:moveTo>
                  <a:lnTo>
                    <a:pt x="369544" y="225818"/>
                  </a:lnTo>
                  <a:lnTo>
                    <a:pt x="368719" y="226974"/>
                  </a:lnTo>
                  <a:lnTo>
                    <a:pt x="371043" y="229158"/>
                  </a:lnTo>
                  <a:lnTo>
                    <a:pt x="371360" y="227317"/>
                  </a:lnTo>
                  <a:lnTo>
                    <a:pt x="371932" y="223608"/>
                  </a:lnTo>
                  <a:close/>
                </a:path>
                <a:path w="1139825" h="1096645">
                  <a:moveTo>
                    <a:pt x="374650" y="620928"/>
                  </a:moveTo>
                  <a:lnTo>
                    <a:pt x="374548" y="620598"/>
                  </a:lnTo>
                  <a:lnTo>
                    <a:pt x="374421" y="620268"/>
                  </a:lnTo>
                  <a:lnTo>
                    <a:pt x="374319" y="619937"/>
                  </a:lnTo>
                  <a:lnTo>
                    <a:pt x="372846" y="620217"/>
                  </a:lnTo>
                  <a:lnTo>
                    <a:pt x="369887" y="620814"/>
                  </a:lnTo>
                  <a:lnTo>
                    <a:pt x="370865" y="621944"/>
                  </a:lnTo>
                  <a:lnTo>
                    <a:pt x="371843" y="622236"/>
                  </a:lnTo>
                  <a:lnTo>
                    <a:pt x="372745" y="622109"/>
                  </a:lnTo>
                  <a:lnTo>
                    <a:pt x="373418" y="621982"/>
                  </a:lnTo>
                  <a:lnTo>
                    <a:pt x="374002" y="621334"/>
                  </a:lnTo>
                  <a:lnTo>
                    <a:pt x="374650" y="620928"/>
                  </a:lnTo>
                  <a:close/>
                </a:path>
                <a:path w="1139825" h="1096645">
                  <a:moveTo>
                    <a:pt x="386549" y="8712"/>
                  </a:moveTo>
                  <a:lnTo>
                    <a:pt x="385749" y="8356"/>
                  </a:lnTo>
                  <a:lnTo>
                    <a:pt x="384860" y="8089"/>
                  </a:lnTo>
                  <a:lnTo>
                    <a:pt x="384302" y="8343"/>
                  </a:lnTo>
                  <a:lnTo>
                    <a:pt x="383667" y="8636"/>
                  </a:lnTo>
                  <a:lnTo>
                    <a:pt x="383273" y="9474"/>
                  </a:lnTo>
                  <a:lnTo>
                    <a:pt x="382790" y="10096"/>
                  </a:lnTo>
                  <a:lnTo>
                    <a:pt x="383806" y="10566"/>
                  </a:lnTo>
                  <a:lnTo>
                    <a:pt x="384314" y="10820"/>
                  </a:lnTo>
                  <a:lnTo>
                    <a:pt x="384962" y="10629"/>
                  </a:lnTo>
                  <a:lnTo>
                    <a:pt x="385749" y="10617"/>
                  </a:lnTo>
                  <a:lnTo>
                    <a:pt x="386207" y="10210"/>
                  </a:lnTo>
                  <a:lnTo>
                    <a:pt x="386524" y="9956"/>
                  </a:lnTo>
                  <a:lnTo>
                    <a:pt x="386549" y="8712"/>
                  </a:lnTo>
                  <a:close/>
                </a:path>
                <a:path w="1139825" h="1096645">
                  <a:moveTo>
                    <a:pt x="402501" y="403364"/>
                  </a:moveTo>
                  <a:lnTo>
                    <a:pt x="401828" y="402475"/>
                  </a:lnTo>
                  <a:lnTo>
                    <a:pt x="401154" y="401637"/>
                  </a:lnTo>
                  <a:lnTo>
                    <a:pt x="400469" y="400748"/>
                  </a:lnTo>
                  <a:lnTo>
                    <a:pt x="400215" y="400939"/>
                  </a:lnTo>
                  <a:lnTo>
                    <a:pt x="399935" y="401116"/>
                  </a:lnTo>
                  <a:lnTo>
                    <a:pt x="399681" y="401307"/>
                  </a:lnTo>
                  <a:lnTo>
                    <a:pt x="401472" y="404101"/>
                  </a:lnTo>
                  <a:lnTo>
                    <a:pt x="401828" y="403860"/>
                  </a:lnTo>
                  <a:lnTo>
                    <a:pt x="402170" y="403606"/>
                  </a:lnTo>
                  <a:lnTo>
                    <a:pt x="402501" y="403364"/>
                  </a:lnTo>
                  <a:close/>
                </a:path>
                <a:path w="1139825" h="1096645">
                  <a:moveTo>
                    <a:pt x="424853" y="232105"/>
                  </a:moveTo>
                  <a:lnTo>
                    <a:pt x="423760" y="231203"/>
                  </a:lnTo>
                  <a:lnTo>
                    <a:pt x="422643" y="230314"/>
                  </a:lnTo>
                  <a:lnTo>
                    <a:pt x="421525" y="229412"/>
                  </a:lnTo>
                  <a:lnTo>
                    <a:pt x="421259" y="229654"/>
                  </a:lnTo>
                  <a:lnTo>
                    <a:pt x="420712" y="230098"/>
                  </a:lnTo>
                  <a:lnTo>
                    <a:pt x="421855" y="231051"/>
                  </a:lnTo>
                  <a:lnTo>
                    <a:pt x="424141" y="232994"/>
                  </a:lnTo>
                  <a:lnTo>
                    <a:pt x="424383" y="232689"/>
                  </a:lnTo>
                  <a:lnTo>
                    <a:pt x="424624" y="232410"/>
                  </a:lnTo>
                  <a:lnTo>
                    <a:pt x="424853" y="232105"/>
                  </a:lnTo>
                  <a:close/>
                </a:path>
                <a:path w="1139825" h="1096645">
                  <a:moveTo>
                    <a:pt x="424954" y="938949"/>
                  </a:moveTo>
                  <a:lnTo>
                    <a:pt x="424827" y="937958"/>
                  </a:lnTo>
                  <a:lnTo>
                    <a:pt x="424840" y="937399"/>
                  </a:lnTo>
                  <a:lnTo>
                    <a:pt x="423938" y="937399"/>
                  </a:lnTo>
                  <a:lnTo>
                    <a:pt x="423024" y="937298"/>
                  </a:lnTo>
                  <a:lnTo>
                    <a:pt x="422160" y="937463"/>
                  </a:lnTo>
                  <a:lnTo>
                    <a:pt x="421982" y="937475"/>
                  </a:lnTo>
                  <a:lnTo>
                    <a:pt x="421995" y="938479"/>
                  </a:lnTo>
                  <a:lnTo>
                    <a:pt x="421843" y="939431"/>
                  </a:lnTo>
                  <a:lnTo>
                    <a:pt x="423011" y="939292"/>
                  </a:lnTo>
                  <a:lnTo>
                    <a:pt x="423938" y="939253"/>
                  </a:lnTo>
                  <a:lnTo>
                    <a:pt x="424789" y="939012"/>
                  </a:lnTo>
                  <a:lnTo>
                    <a:pt x="424954" y="938949"/>
                  </a:lnTo>
                  <a:close/>
                </a:path>
                <a:path w="1139825" h="1096645">
                  <a:moveTo>
                    <a:pt x="430034" y="114147"/>
                  </a:moveTo>
                  <a:lnTo>
                    <a:pt x="429971" y="113842"/>
                  </a:lnTo>
                  <a:lnTo>
                    <a:pt x="429856" y="113258"/>
                  </a:lnTo>
                  <a:lnTo>
                    <a:pt x="427583" y="113157"/>
                  </a:lnTo>
                  <a:lnTo>
                    <a:pt x="426453" y="113080"/>
                  </a:lnTo>
                  <a:lnTo>
                    <a:pt x="426377" y="113360"/>
                  </a:lnTo>
                  <a:lnTo>
                    <a:pt x="426275" y="113626"/>
                  </a:lnTo>
                  <a:lnTo>
                    <a:pt x="426212" y="113931"/>
                  </a:lnTo>
                  <a:lnTo>
                    <a:pt x="426770" y="114287"/>
                  </a:lnTo>
                  <a:lnTo>
                    <a:pt x="427342" y="114947"/>
                  </a:lnTo>
                  <a:lnTo>
                    <a:pt x="428599" y="114947"/>
                  </a:lnTo>
                  <a:lnTo>
                    <a:pt x="429336" y="114439"/>
                  </a:lnTo>
                  <a:lnTo>
                    <a:pt x="430034" y="114147"/>
                  </a:lnTo>
                  <a:close/>
                </a:path>
                <a:path w="1139825" h="1096645">
                  <a:moveTo>
                    <a:pt x="464642" y="736244"/>
                  </a:moveTo>
                  <a:lnTo>
                    <a:pt x="463918" y="735876"/>
                  </a:lnTo>
                  <a:lnTo>
                    <a:pt x="463575" y="735685"/>
                  </a:lnTo>
                  <a:lnTo>
                    <a:pt x="462864" y="737069"/>
                  </a:lnTo>
                  <a:lnTo>
                    <a:pt x="462191" y="738454"/>
                  </a:lnTo>
                  <a:lnTo>
                    <a:pt x="461492" y="739838"/>
                  </a:lnTo>
                  <a:lnTo>
                    <a:pt x="462178" y="740168"/>
                  </a:lnTo>
                  <a:lnTo>
                    <a:pt x="462508" y="740359"/>
                  </a:lnTo>
                  <a:lnTo>
                    <a:pt x="463219" y="738987"/>
                  </a:lnTo>
                  <a:lnTo>
                    <a:pt x="463918" y="737603"/>
                  </a:lnTo>
                  <a:lnTo>
                    <a:pt x="464642" y="736244"/>
                  </a:lnTo>
                  <a:close/>
                </a:path>
                <a:path w="1139825" h="1096645">
                  <a:moveTo>
                    <a:pt x="472046" y="97421"/>
                  </a:moveTo>
                  <a:lnTo>
                    <a:pt x="471068" y="96875"/>
                  </a:lnTo>
                  <a:lnTo>
                    <a:pt x="470077" y="98615"/>
                  </a:lnTo>
                  <a:lnTo>
                    <a:pt x="469569" y="99504"/>
                  </a:lnTo>
                  <a:lnTo>
                    <a:pt x="469925" y="99669"/>
                  </a:lnTo>
                  <a:lnTo>
                    <a:pt x="470585" y="100063"/>
                  </a:lnTo>
                  <a:lnTo>
                    <a:pt x="471119" y="99187"/>
                  </a:lnTo>
                  <a:lnTo>
                    <a:pt x="471563" y="98285"/>
                  </a:lnTo>
                  <a:lnTo>
                    <a:pt x="472046" y="97421"/>
                  </a:lnTo>
                  <a:close/>
                </a:path>
                <a:path w="1139825" h="1096645">
                  <a:moveTo>
                    <a:pt x="479348" y="780148"/>
                  </a:moveTo>
                  <a:lnTo>
                    <a:pt x="476808" y="780440"/>
                  </a:lnTo>
                  <a:lnTo>
                    <a:pt x="474294" y="780897"/>
                  </a:lnTo>
                  <a:lnTo>
                    <a:pt x="475653" y="781939"/>
                  </a:lnTo>
                  <a:lnTo>
                    <a:pt x="477024" y="782967"/>
                  </a:lnTo>
                  <a:lnTo>
                    <a:pt x="478663" y="784225"/>
                  </a:lnTo>
                  <a:lnTo>
                    <a:pt x="479348" y="780148"/>
                  </a:lnTo>
                  <a:close/>
                </a:path>
                <a:path w="1139825" h="1096645">
                  <a:moveTo>
                    <a:pt x="504634" y="1094244"/>
                  </a:moveTo>
                  <a:lnTo>
                    <a:pt x="504101" y="1092847"/>
                  </a:lnTo>
                  <a:lnTo>
                    <a:pt x="503199" y="1092441"/>
                  </a:lnTo>
                  <a:lnTo>
                    <a:pt x="502577" y="1091958"/>
                  </a:lnTo>
                  <a:lnTo>
                    <a:pt x="502132" y="1092911"/>
                  </a:lnTo>
                  <a:lnTo>
                    <a:pt x="501891" y="1093381"/>
                  </a:lnTo>
                  <a:lnTo>
                    <a:pt x="502005" y="1094270"/>
                  </a:lnTo>
                  <a:lnTo>
                    <a:pt x="501916" y="1095248"/>
                  </a:lnTo>
                  <a:lnTo>
                    <a:pt x="502526" y="1096289"/>
                  </a:lnTo>
                  <a:lnTo>
                    <a:pt x="503669" y="1096086"/>
                  </a:lnTo>
                  <a:lnTo>
                    <a:pt x="504367" y="1096124"/>
                  </a:lnTo>
                  <a:lnTo>
                    <a:pt x="504380" y="1095235"/>
                  </a:lnTo>
                  <a:lnTo>
                    <a:pt x="504634" y="1094244"/>
                  </a:lnTo>
                  <a:close/>
                </a:path>
                <a:path w="1139825" h="1096645">
                  <a:moveTo>
                    <a:pt x="513473" y="670674"/>
                  </a:moveTo>
                  <a:lnTo>
                    <a:pt x="512533" y="670382"/>
                  </a:lnTo>
                  <a:lnTo>
                    <a:pt x="511594" y="670077"/>
                  </a:lnTo>
                  <a:lnTo>
                    <a:pt x="510654" y="669785"/>
                  </a:lnTo>
                  <a:lnTo>
                    <a:pt x="510527" y="670140"/>
                  </a:lnTo>
                  <a:lnTo>
                    <a:pt x="510400" y="670496"/>
                  </a:lnTo>
                  <a:lnTo>
                    <a:pt x="510273" y="670852"/>
                  </a:lnTo>
                  <a:lnTo>
                    <a:pt x="511060" y="671245"/>
                  </a:lnTo>
                  <a:lnTo>
                    <a:pt x="511886" y="671626"/>
                  </a:lnTo>
                  <a:lnTo>
                    <a:pt x="512686" y="672033"/>
                  </a:lnTo>
                  <a:lnTo>
                    <a:pt x="512940" y="671576"/>
                  </a:lnTo>
                  <a:lnTo>
                    <a:pt x="513207" y="671131"/>
                  </a:lnTo>
                  <a:lnTo>
                    <a:pt x="513473" y="670674"/>
                  </a:lnTo>
                  <a:close/>
                </a:path>
                <a:path w="1139825" h="1096645">
                  <a:moveTo>
                    <a:pt x="516001" y="171132"/>
                  </a:moveTo>
                  <a:lnTo>
                    <a:pt x="515620" y="169456"/>
                  </a:lnTo>
                  <a:lnTo>
                    <a:pt x="515213" y="167767"/>
                  </a:lnTo>
                  <a:lnTo>
                    <a:pt x="514845" y="166103"/>
                  </a:lnTo>
                  <a:lnTo>
                    <a:pt x="514045" y="166243"/>
                  </a:lnTo>
                  <a:lnTo>
                    <a:pt x="513664" y="166306"/>
                  </a:lnTo>
                  <a:lnTo>
                    <a:pt x="514083" y="169684"/>
                  </a:lnTo>
                  <a:lnTo>
                    <a:pt x="514324" y="171373"/>
                  </a:lnTo>
                  <a:lnTo>
                    <a:pt x="516001" y="171132"/>
                  </a:lnTo>
                  <a:close/>
                </a:path>
                <a:path w="1139825" h="1096645">
                  <a:moveTo>
                    <a:pt x="521157" y="1422"/>
                  </a:moveTo>
                  <a:lnTo>
                    <a:pt x="519125" y="774"/>
                  </a:lnTo>
                  <a:lnTo>
                    <a:pt x="517893" y="381"/>
                  </a:lnTo>
                  <a:lnTo>
                    <a:pt x="516674" y="0"/>
                  </a:lnTo>
                  <a:lnTo>
                    <a:pt x="517410" y="3022"/>
                  </a:lnTo>
                  <a:lnTo>
                    <a:pt x="518655" y="3429"/>
                  </a:lnTo>
                  <a:lnTo>
                    <a:pt x="521157" y="1422"/>
                  </a:lnTo>
                  <a:close/>
                </a:path>
                <a:path w="1139825" h="1096645">
                  <a:moveTo>
                    <a:pt x="522236" y="405193"/>
                  </a:moveTo>
                  <a:lnTo>
                    <a:pt x="521258" y="404520"/>
                  </a:lnTo>
                  <a:lnTo>
                    <a:pt x="520293" y="404456"/>
                  </a:lnTo>
                  <a:lnTo>
                    <a:pt x="518845" y="404063"/>
                  </a:lnTo>
                  <a:lnTo>
                    <a:pt x="518960" y="405295"/>
                  </a:lnTo>
                  <a:lnTo>
                    <a:pt x="518807" y="406412"/>
                  </a:lnTo>
                  <a:lnTo>
                    <a:pt x="519125" y="406565"/>
                  </a:lnTo>
                  <a:lnTo>
                    <a:pt x="519887" y="406946"/>
                  </a:lnTo>
                  <a:lnTo>
                    <a:pt x="520877" y="406996"/>
                  </a:lnTo>
                  <a:lnTo>
                    <a:pt x="521741" y="406908"/>
                  </a:lnTo>
                  <a:lnTo>
                    <a:pt x="521906" y="406882"/>
                  </a:lnTo>
                  <a:lnTo>
                    <a:pt x="522236" y="405193"/>
                  </a:lnTo>
                  <a:close/>
                </a:path>
                <a:path w="1139825" h="1096645">
                  <a:moveTo>
                    <a:pt x="535381" y="596074"/>
                  </a:moveTo>
                  <a:lnTo>
                    <a:pt x="535012" y="594550"/>
                  </a:lnTo>
                  <a:lnTo>
                    <a:pt x="531787" y="593267"/>
                  </a:lnTo>
                  <a:lnTo>
                    <a:pt x="532917" y="596773"/>
                  </a:lnTo>
                  <a:lnTo>
                    <a:pt x="533336" y="598119"/>
                  </a:lnTo>
                  <a:lnTo>
                    <a:pt x="534225" y="598043"/>
                  </a:lnTo>
                  <a:lnTo>
                    <a:pt x="534682" y="598017"/>
                  </a:lnTo>
                  <a:lnTo>
                    <a:pt x="535381" y="596074"/>
                  </a:lnTo>
                  <a:close/>
                </a:path>
                <a:path w="1139825" h="1096645">
                  <a:moveTo>
                    <a:pt x="568667" y="621131"/>
                  </a:moveTo>
                  <a:lnTo>
                    <a:pt x="566254" y="616115"/>
                  </a:lnTo>
                  <a:lnTo>
                    <a:pt x="566381" y="618083"/>
                  </a:lnTo>
                  <a:lnTo>
                    <a:pt x="565556" y="620522"/>
                  </a:lnTo>
                  <a:lnTo>
                    <a:pt x="568667" y="621131"/>
                  </a:lnTo>
                  <a:close/>
                </a:path>
                <a:path w="1139825" h="1096645">
                  <a:moveTo>
                    <a:pt x="572287" y="806704"/>
                  </a:moveTo>
                  <a:lnTo>
                    <a:pt x="572058" y="805713"/>
                  </a:lnTo>
                  <a:lnTo>
                    <a:pt x="571944" y="805230"/>
                  </a:lnTo>
                  <a:lnTo>
                    <a:pt x="571398" y="805281"/>
                  </a:lnTo>
                  <a:lnTo>
                    <a:pt x="570750" y="805180"/>
                  </a:lnTo>
                  <a:lnTo>
                    <a:pt x="569785" y="805802"/>
                  </a:lnTo>
                  <a:lnTo>
                    <a:pt x="569417" y="806424"/>
                  </a:lnTo>
                  <a:lnTo>
                    <a:pt x="568960" y="806958"/>
                  </a:lnTo>
                  <a:lnTo>
                    <a:pt x="570077" y="806869"/>
                  </a:lnTo>
                  <a:lnTo>
                    <a:pt x="571169" y="806780"/>
                  </a:lnTo>
                  <a:lnTo>
                    <a:pt x="572287" y="806704"/>
                  </a:lnTo>
                  <a:close/>
                </a:path>
                <a:path w="1139825" h="1096645">
                  <a:moveTo>
                    <a:pt x="573481" y="135978"/>
                  </a:moveTo>
                  <a:lnTo>
                    <a:pt x="572770" y="135826"/>
                  </a:lnTo>
                  <a:lnTo>
                    <a:pt x="571919" y="135369"/>
                  </a:lnTo>
                  <a:lnTo>
                    <a:pt x="570890" y="135813"/>
                  </a:lnTo>
                  <a:lnTo>
                    <a:pt x="570750" y="136804"/>
                  </a:lnTo>
                  <a:lnTo>
                    <a:pt x="570141" y="138188"/>
                  </a:lnTo>
                  <a:lnTo>
                    <a:pt x="571639" y="137922"/>
                  </a:lnTo>
                  <a:lnTo>
                    <a:pt x="572465" y="137960"/>
                  </a:lnTo>
                  <a:lnTo>
                    <a:pt x="573366" y="137363"/>
                  </a:lnTo>
                  <a:lnTo>
                    <a:pt x="573341" y="136525"/>
                  </a:lnTo>
                  <a:lnTo>
                    <a:pt x="573481" y="135978"/>
                  </a:lnTo>
                  <a:close/>
                </a:path>
                <a:path w="1139825" h="1096645">
                  <a:moveTo>
                    <a:pt x="580085" y="922591"/>
                  </a:moveTo>
                  <a:lnTo>
                    <a:pt x="579755" y="922185"/>
                  </a:lnTo>
                  <a:lnTo>
                    <a:pt x="579513" y="921499"/>
                  </a:lnTo>
                  <a:lnTo>
                    <a:pt x="575310" y="924217"/>
                  </a:lnTo>
                  <a:lnTo>
                    <a:pt x="578142" y="925195"/>
                  </a:lnTo>
                  <a:lnTo>
                    <a:pt x="579399" y="924902"/>
                  </a:lnTo>
                  <a:lnTo>
                    <a:pt x="579996" y="922909"/>
                  </a:lnTo>
                  <a:lnTo>
                    <a:pt x="580085" y="922591"/>
                  </a:lnTo>
                  <a:close/>
                </a:path>
                <a:path w="1139825" h="1096645">
                  <a:moveTo>
                    <a:pt x="593979" y="13131"/>
                  </a:moveTo>
                  <a:lnTo>
                    <a:pt x="593483" y="11696"/>
                  </a:lnTo>
                  <a:lnTo>
                    <a:pt x="593013" y="10287"/>
                  </a:lnTo>
                  <a:lnTo>
                    <a:pt x="592556" y="8877"/>
                  </a:lnTo>
                  <a:lnTo>
                    <a:pt x="592175" y="9004"/>
                  </a:lnTo>
                  <a:lnTo>
                    <a:pt x="591781" y="9156"/>
                  </a:lnTo>
                  <a:lnTo>
                    <a:pt x="591375" y="9296"/>
                  </a:lnTo>
                  <a:lnTo>
                    <a:pt x="591858" y="10706"/>
                  </a:lnTo>
                  <a:lnTo>
                    <a:pt x="592328" y="12141"/>
                  </a:lnTo>
                  <a:lnTo>
                    <a:pt x="592797" y="13563"/>
                  </a:lnTo>
                  <a:lnTo>
                    <a:pt x="593979" y="13131"/>
                  </a:lnTo>
                  <a:close/>
                </a:path>
                <a:path w="1139825" h="1096645">
                  <a:moveTo>
                    <a:pt x="611289" y="112661"/>
                  </a:moveTo>
                  <a:lnTo>
                    <a:pt x="609130" y="111112"/>
                  </a:lnTo>
                  <a:lnTo>
                    <a:pt x="607974" y="110248"/>
                  </a:lnTo>
                  <a:lnTo>
                    <a:pt x="605917" y="108775"/>
                  </a:lnTo>
                  <a:lnTo>
                    <a:pt x="606361" y="112598"/>
                  </a:lnTo>
                  <a:lnTo>
                    <a:pt x="607898" y="112915"/>
                  </a:lnTo>
                  <a:lnTo>
                    <a:pt x="611289" y="112661"/>
                  </a:lnTo>
                  <a:close/>
                </a:path>
                <a:path w="1139825" h="1096645">
                  <a:moveTo>
                    <a:pt x="637527" y="202577"/>
                  </a:moveTo>
                  <a:lnTo>
                    <a:pt x="636409" y="201853"/>
                  </a:lnTo>
                  <a:lnTo>
                    <a:pt x="635279" y="201155"/>
                  </a:lnTo>
                  <a:lnTo>
                    <a:pt x="634149" y="200418"/>
                  </a:lnTo>
                  <a:lnTo>
                    <a:pt x="633920" y="200774"/>
                  </a:lnTo>
                  <a:lnTo>
                    <a:pt x="633488" y="201447"/>
                  </a:lnTo>
                  <a:lnTo>
                    <a:pt x="634580" y="202184"/>
                  </a:lnTo>
                  <a:lnTo>
                    <a:pt x="635685" y="202946"/>
                  </a:lnTo>
                  <a:lnTo>
                    <a:pt x="636778" y="203682"/>
                  </a:lnTo>
                  <a:lnTo>
                    <a:pt x="637032" y="203314"/>
                  </a:lnTo>
                  <a:lnTo>
                    <a:pt x="637527" y="202577"/>
                  </a:lnTo>
                  <a:close/>
                </a:path>
                <a:path w="1139825" h="1096645">
                  <a:moveTo>
                    <a:pt x="639610" y="189750"/>
                  </a:moveTo>
                  <a:lnTo>
                    <a:pt x="638886" y="189623"/>
                  </a:lnTo>
                  <a:lnTo>
                    <a:pt x="638149" y="189306"/>
                  </a:lnTo>
                  <a:lnTo>
                    <a:pt x="637222" y="189522"/>
                  </a:lnTo>
                  <a:lnTo>
                    <a:pt x="637120" y="190487"/>
                  </a:lnTo>
                  <a:lnTo>
                    <a:pt x="636752" y="191592"/>
                  </a:lnTo>
                  <a:lnTo>
                    <a:pt x="637819" y="191465"/>
                  </a:lnTo>
                  <a:lnTo>
                    <a:pt x="638594" y="191541"/>
                  </a:lnTo>
                  <a:lnTo>
                    <a:pt x="639165" y="191236"/>
                  </a:lnTo>
                  <a:lnTo>
                    <a:pt x="639483" y="191058"/>
                  </a:lnTo>
                  <a:lnTo>
                    <a:pt x="639483" y="190271"/>
                  </a:lnTo>
                  <a:lnTo>
                    <a:pt x="639610" y="189750"/>
                  </a:lnTo>
                  <a:close/>
                </a:path>
                <a:path w="1139825" h="1096645">
                  <a:moveTo>
                    <a:pt x="666610" y="1007491"/>
                  </a:moveTo>
                  <a:lnTo>
                    <a:pt x="666013" y="1007325"/>
                  </a:lnTo>
                  <a:lnTo>
                    <a:pt x="665365" y="1007033"/>
                  </a:lnTo>
                  <a:lnTo>
                    <a:pt x="664933" y="1008557"/>
                  </a:lnTo>
                  <a:lnTo>
                    <a:pt x="664565" y="1010031"/>
                  </a:lnTo>
                  <a:lnTo>
                    <a:pt x="664159" y="1011491"/>
                  </a:lnTo>
                  <a:lnTo>
                    <a:pt x="664768" y="1011618"/>
                  </a:lnTo>
                  <a:lnTo>
                    <a:pt x="665391" y="1011720"/>
                  </a:lnTo>
                  <a:lnTo>
                    <a:pt x="666026" y="1011847"/>
                  </a:lnTo>
                  <a:lnTo>
                    <a:pt x="666242" y="1010424"/>
                  </a:lnTo>
                  <a:lnTo>
                    <a:pt x="666470" y="1009015"/>
                  </a:lnTo>
                  <a:lnTo>
                    <a:pt x="666610" y="1007491"/>
                  </a:lnTo>
                  <a:close/>
                </a:path>
                <a:path w="1139825" h="1096645">
                  <a:moveTo>
                    <a:pt x="672261" y="967841"/>
                  </a:moveTo>
                  <a:lnTo>
                    <a:pt x="671309" y="965415"/>
                  </a:lnTo>
                  <a:lnTo>
                    <a:pt x="669709" y="964692"/>
                  </a:lnTo>
                  <a:lnTo>
                    <a:pt x="667385" y="965796"/>
                  </a:lnTo>
                  <a:lnTo>
                    <a:pt x="668997" y="966482"/>
                  </a:lnTo>
                  <a:lnTo>
                    <a:pt x="670636" y="967143"/>
                  </a:lnTo>
                  <a:lnTo>
                    <a:pt x="672261" y="967841"/>
                  </a:lnTo>
                  <a:close/>
                </a:path>
                <a:path w="1139825" h="1096645">
                  <a:moveTo>
                    <a:pt x="692785" y="816102"/>
                  </a:moveTo>
                  <a:lnTo>
                    <a:pt x="689063" y="814311"/>
                  </a:lnTo>
                  <a:lnTo>
                    <a:pt x="688454" y="815886"/>
                  </a:lnTo>
                  <a:lnTo>
                    <a:pt x="689749" y="816317"/>
                  </a:lnTo>
                  <a:lnTo>
                    <a:pt x="692327" y="817206"/>
                  </a:lnTo>
                  <a:lnTo>
                    <a:pt x="692645" y="816483"/>
                  </a:lnTo>
                  <a:lnTo>
                    <a:pt x="692785" y="816102"/>
                  </a:lnTo>
                  <a:close/>
                </a:path>
                <a:path w="1139825" h="1096645">
                  <a:moveTo>
                    <a:pt x="716762" y="474776"/>
                  </a:moveTo>
                  <a:lnTo>
                    <a:pt x="716622" y="474395"/>
                  </a:lnTo>
                  <a:lnTo>
                    <a:pt x="715860" y="472516"/>
                  </a:lnTo>
                  <a:lnTo>
                    <a:pt x="714629" y="471906"/>
                  </a:lnTo>
                  <a:lnTo>
                    <a:pt x="712838" y="473417"/>
                  </a:lnTo>
                  <a:lnTo>
                    <a:pt x="712889" y="475564"/>
                  </a:lnTo>
                  <a:lnTo>
                    <a:pt x="714006" y="476427"/>
                  </a:lnTo>
                  <a:lnTo>
                    <a:pt x="716330" y="475843"/>
                  </a:lnTo>
                  <a:lnTo>
                    <a:pt x="716762" y="474776"/>
                  </a:lnTo>
                  <a:close/>
                </a:path>
                <a:path w="1139825" h="1096645">
                  <a:moveTo>
                    <a:pt x="721207" y="276250"/>
                  </a:moveTo>
                  <a:lnTo>
                    <a:pt x="720305" y="273227"/>
                  </a:lnTo>
                  <a:lnTo>
                    <a:pt x="718832" y="272300"/>
                  </a:lnTo>
                  <a:lnTo>
                    <a:pt x="716394" y="274866"/>
                  </a:lnTo>
                  <a:lnTo>
                    <a:pt x="718007" y="275348"/>
                  </a:lnTo>
                  <a:lnTo>
                    <a:pt x="721207" y="276250"/>
                  </a:lnTo>
                  <a:close/>
                </a:path>
                <a:path w="1139825" h="1096645">
                  <a:moveTo>
                    <a:pt x="725512" y="691553"/>
                  </a:moveTo>
                  <a:lnTo>
                    <a:pt x="724814" y="690714"/>
                  </a:lnTo>
                  <a:lnTo>
                    <a:pt x="723823" y="690397"/>
                  </a:lnTo>
                  <a:lnTo>
                    <a:pt x="723150" y="690486"/>
                  </a:lnTo>
                  <a:lnTo>
                    <a:pt x="722718" y="690562"/>
                  </a:lnTo>
                  <a:lnTo>
                    <a:pt x="722452" y="691553"/>
                  </a:lnTo>
                  <a:lnTo>
                    <a:pt x="721766" y="692645"/>
                  </a:lnTo>
                  <a:lnTo>
                    <a:pt x="723252" y="692924"/>
                  </a:lnTo>
                  <a:lnTo>
                    <a:pt x="724090" y="693216"/>
                  </a:lnTo>
                  <a:lnTo>
                    <a:pt x="725119" y="693102"/>
                  </a:lnTo>
                  <a:lnTo>
                    <a:pt x="725512" y="691553"/>
                  </a:lnTo>
                  <a:close/>
                </a:path>
                <a:path w="1139825" h="1096645">
                  <a:moveTo>
                    <a:pt x="733450" y="535800"/>
                  </a:moveTo>
                  <a:lnTo>
                    <a:pt x="732904" y="534936"/>
                  </a:lnTo>
                  <a:lnTo>
                    <a:pt x="731774" y="533209"/>
                  </a:lnTo>
                  <a:lnTo>
                    <a:pt x="730529" y="534187"/>
                  </a:lnTo>
                  <a:lnTo>
                    <a:pt x="731151" y="534936"/>
                  </a:lnTo>
                  <a:lnTo>
                    <a:pt x="731774" y="535711"/>
                  </a:lnTo>
                  <a:lnTo>
                    <a:pt x="732409" y="536473"/>
                  </a:lnTo>
                  <a:lnTo>
                    <a:pt x="733107" y="536028"/>
                  </a:lnTo>
                  <a:lnTo>
                    <a:pt x="733450" y="535800"/>
                  </a:lnTo>
                  <a:close/>
                </a:path>
                <a:path w="1139825" h="1096645">
                  <a:moveTo>
                    <a:pt x="738174" y="504558"/>
                  </a:moveTo>
                  <a:lnTo>
                    <a:pt x="737387" y="503453"/>
                  </a:lnTo>
                  <a:lnTo>
                    <a:pt x="734618" y="502031"/>
                  </a:lnTo>
                  <a:lnTo>
                    <a:pt x="734847" y="503669"/>
                  </a:lnTo>
                  <a:lnTo>
                    <a:pt x="734885" y="504672"/>
                  </a:lnTo>
                  <a:lnTo>
                    <a:pt x="735304" y="505980"/>
                  </a:lnTo>
                  <a:lnTo>
                    <a:pt x="735990" y="506222"/>
                  </a:lnTo>
                  <a:lnTo>
                    <a:pt x="736701" y="506704"/>
                  </a:lnTo>
                  <a:lnTo>
                    <a:pt x="738174" y="504558"/>
                  </a:lnTo>
                  <a:close/>
                </a:path>
                <a:path w="1139825" h="1096645">
                  <a:moveTo>
                    <a:pt x="751052" y="7289"/>
                  </a:moveTo>
                  <a:lnTo>
                    <a:pt x="750709" y="6883"/>
                  </a:lnTo>
                  <a:lnTo>
                    <a:pt x="750354" y="6515"/>
                  </a:lnTo>
                  <a:lnTo>
                    <a:pt x="750023" y="6134"/>
                  </a:lnTo>
                  <a:lnTo>
                    <a:pt x="749427" y="6794"/>
                  </a:lnTo>
                  <a:lnTo>
                    <a:pt x="748817" y="7442"/>
                  </a:lnTo>
                  <a:lnTo>
                    <a:pt x="748284" y="8140"/>
                  </a:lnTo>
                  <a:lnTo>
                    <a:pt x="748969" y="8915"/>
                  </a:lnTo>
                  <a:lnTo>
                    <a:pt x="749744" y="8382"/>
                  </a:lnTo>
                  <a:lnTo>
                    <a:pt x="750392" y="7823"/>
                  </a:lnTo>
                  <a:lnTo>
                    <a:pt x="751052" y="7289"/>
                  </a:lnTo>
                  <a:close/>
                </a:path>
                <a:path w="1139825" h="1096645">
                  <a:moveTo>
                    <a:pt x="773849" y="961466"/>
                  </a:moveTo>
                  <a:lnTo>
                    <a:pt x="772045" y="957884"/>
                  </a:lnTo>
                  <a:lnTo>
                    <a:pt x="771550" y="958138"/>
                  </a:lnTo>
                  <a:lnTo>
                    <a:pt x="771042" y="958380"/>
                  </a:lnTo>
                  <a:lnTo>
                    <a:pt x="770547" y="958646"/>
                  </a:lnTo>
                  <a:lnTo>
                    <a:pt x="771156" y="959840"/>
                  </a:lnTo>
                  <a:lnTo>
                    <a:pt x="772363" y="962240"/>
                  </a:lnTo>
                  <a:lnTo>
                    <a:pt x="772845" y="961961"/>
                  </a:lnTo>
                  <a:lnTo>
                    <a:pt x="773341" y="961720"/>
                  </a:lnTo>
                  <a:lnTo>
                    <a:pt x="773849" y="961466"/>
                  </a:lnTo>
                  <a:close/>
                </a:path>
                <a:path w="1139825" h="1096645">
                  <a:moveTo>
                    <a:pt x="785279" y="543763"/>
                  </a:moveTo>
                  <a:lnTo>
                    <a:pt x="784491" y="543382"/>
                  </a:lnTo>
                  <a:lnTo>
                    <a:pt x="782574" y="542404"/>
                  </a:lnTo>
                  <a:lnTo>
                    <a:pt x="782408" y="543407"/>
                  </a:lnTo>
                  <a:lnTo>
                    <a:pt x="782116" y="544245"/>
                  </a:lnTo>
                  <a:lnTo>
                    <a:pt x="782294" y="544360"/>
                  </a:lnTo>
                  <a:lnTo>
                    <a:pt x="782891" y="544741"/>
                  </a:lnTo>
                  <a:lnTo>
                    <a:pt x="783666" y="545020"/>
                  </a:lnTo>
                  <a:lnTo>
                    <a:pt x="784364" y="545020"/>
                  </a:lnTo>
                  <a:lnTo>
                    <a:pt x="784669" y="545020"/>
                  </a:lnTo>
                  <a:lnTo>
                    <a:pt x="784974" y="544207"/>
                  </a:lnTo>
                  <a:lnTo>
                    <a:pt x="785279" y="543763"/>
                  </a:lnTo>
                  <a:close/>
                </a:path>
                <a:path w="1139825" h="1096645">
                  <a:moveTo>
                    <a:pt x="787908" y="858367"/>
                  </a:moveTo>
                  <a:lnTo>
                    <a:pt x="787628" y="857504"/>
                  </a:lnTo>
                  <a:lnTo>
                    <a:pt x="787501" y="856576"/>
                  </a:lnTo>
                  <a:lnTo>
                    <a:pt x="783539" y="859155"/>
                  </a:lnTo>
                  <a:lnTo>
                    <a:pt x="783767" y="859523"/>
                  </a:lnTo>
                  <a:lnTo>
                    <a:pt x="783996" y="859929"/>
                  </a:lnTo>
                  <a:lnTo>
                    <a:pt x="784237" y="860336"/>
                  </a:lnTo>
                  <a:lnTo>
                    <a:pt x="785406" y="859726"/>
                  </a:lnTo>
                  <a:lnTo>
                    <a:pt x="786625" y="859193"/>
                  </a:lnTo>
                  <a:lnTo>
                    <a:pt x="787730" y="858469"/>
                  </a:lnTo>
                  <a:lnTo>
                    <a:pt x="787908" y="858367"/>
                  </a:lnTo>
                  <a:close/>
                </a:path>
                <a:path w="1139825" h="1096645">
                  <a:moveTo>
                    <a:pt x="789647" y="547890"/>
                  </a:moveTo>
                  <a:lnTo>
                    <a:pt x="788644" y="547674"/>
                  </a:lnTo>
                  <a:lnTo>
                    <a:pt x="788123" y="548792"/>
                  </a:lnTo>
                  <a:lnTo>
                    <a:pt x="787742" y="549846"/>
                  </a:lnTo>
                  <a:lnTo>
                    <a:pt x="787349" y="550913"/>
                  </a:lnTo>
                  <a:lnTo>
                    <a:pt x="788047" y="551053"/>
                  </a:lnTo>
                  <a:lnTo>
                    <a:pt x="789444" y="551332"/>
                  </a:lnTo>
                  <a:lnTo>
                    <a:pt x="789533" y="550189"/>
                  </a:lnTo>
                  <a:lnTo>
                    <a:pt x="789635" y="549071"/>
                  </a:lnTo>
                  <a:lnTo>
                    <a:pt x="789647" y="547890"/>
                  </a:lnTo>
                  <a:close/>
                </a:path>
                <a:path w="1139825" h="1096645">
                  <a:moveTo>
                    <a:pt x="790778" y="230403"/>
                  </a:moveTo>
                  <a:lnTo>
                    <a:pt x="790727" y="229235"/>
                  </a:lnTo>
                  <a:lnTo>
                    <a:pt x="790727" y="228079"/>
                  </a:lnTo>
                  <a:lnTo>
                    <a:pt x="790041" y="228092"/>
                  </a:lnTo>
                  <a:lnTo>
                    <a:pt x="789368" y="228130"/>
                  </a:lnTo>
                  <a:lnTo>
                    <a:pt x="788682" y="228168"/>
                  </a:lnTo>
                  <a:lnTo>
                    <a:pt x="788797" y="229336"/>
                  </a:lnTo>
                  <a:lnTo>
                    <a:pt x="788860" y="230505"/>
                  </a:lnTo>
                  <a:lnTo>
                    <a:pt x="789101" y="231648"/>
                  </a:lnTo>
                  <a:lnTo>
                    <a:pt x="790676" y="231635"/>
                  </a:lnTo>
                  <a:lnTo>
                    <a:pt x="790778" y="230403"/>
                  </a:lnTo>
                  <a:close/>
                </a:path>
                <a:path w="1139825" h="1096645">
                  <a:moveTo>
                    <a:pt x="806881" y="345922"/>
                  </a:moveTo>
                  <a:lnTo>
                    <a:pt x="806792" y="345300"/>
                  </a:lnTo>
                  <a:lnTo>
                    <a:pt x="806729" y="344766"/>
                  </a:lnTo>
                  <a:lnTo>
                    <a:pt x="805903" y="344335"/>
                  </a:lnTo>
                  <a:lnTo>
                    <a:pt x="805421" y="343839"/>
                  </a:lnTo>
                  <a:lnTo>
                    <a:pt x="804748" y="343839"/>
                  </a:lnTo>
                  <a:lnTo>
                    <a:pt x="804049" y="343801"/>
                  </a:lnTo>
                  <a:lnTo>
                    <a:pt x="803376" y="343801"/>
                  </a:lnTo>
                  <a:lnTo>
                    <a:pt x="803668" y="344614"/>
                  </a:lnTo>
                  <a:lnTo>
                    <a:pt x="803808" y="345516"/>
                  </a:lnTo>
                  <a:lnTo>
                    <a:pt x="804659" y="346735"/>
                  </a:lnTo>
                  <a:lnTo>
                    <a:pt x="805434" y="346964"/>
                  </a:lnTo>
                  <a:lnTo>
                    <a:pt x="806043" y="347332"/>
                  </a:lnTo>
                  <a:lnTo>
                    <a:pt x="806323" y="346646"/>
                  </a:lnTo>
                  <a:lnTo>
                    <a:pt x="806881" y="345922"/>
                  </a:lnTo>
                  <a:close/>
                </a:path>
                <a:path w="1139825" h="1096645">
                  <a:moveTo>
                    <a:pt x="851319" y="1056716"/>
                  </a:moveTo>
                  <a:lnTo>
                    <a:pt x="850442" y="1054684"/>
                  </a:lnTo>
                  <a:lnTo>
                    <a:pt x="849909" y="1053426"/>
                  </a:lnTo>
                  <a:lnTo>
                    <a:pt x="849363" y="1052156"/>
                  </a:lnTo>
                  <a:lnTo>
                    <a:pt x="848918" y="1052334"/>
                  </a:lnTo>
                  <a:lnTo>
                    <a:pt x="848017" y="1052639"/>
                  </a:lnTo>
                  <a:lnTo>
                    <a:pt x="847953" y="1054315"/>
                  </a:lnTo>
                  <a:lnTo>
                    <a:pt x="847877" y="1056030"/>
                  </a:lnTo>
                  <a:lnTo>
                    <a:pt x="851319" y="1056716"/>
                  </a:lnTo>
                  <a:close/>
                </a:path>
                <a:path w="1139825" h="1096645">
                  <a:moveTo>
                    <a:pt x="856361" y="51219"/>
                  </a:moveTo>
                  <a:lnTo>
                    <a:pt x="852919" y="49212"/>
                  </a:lnTo>
                  <a:lnTo>
                    <a:pt x="854125" y="54876"/>
                  </a:lnTo>
                  <a:lnTo>
                    <a:pt x="855840" y="52908"/>
                  </a:lnTo>
                  <a:lnTo>
                    <a:pt x="856361" y="51219"/>
                  </a:lnTo>
                  <a:close/>
                </a:path>
                <a:path w="1139825" h="1096645">
                  <a:moveTo>
                    <a:pt x="867333" y="79679"/>
                  </a:moveTo>
                  <a:lnTo>
                    <a:pt x="864730" y="80314"/>
                  </a:lnTo>
                  <a:lnTo>
                    <a:pt x="864108" y="81572"/>
                  </a:lnTo>
                  <a:lnTo>
                    <a:pt x="865581" y="84251"/>
                  </a:lnTo>
                  <a:lnTo>
                    <a:pt x="866381" y="82169"/>
                  </a:lnTo>
                  <a:lnTo>
                    <a:pt x="866851" y="80911"/>
                  </a:lnTo>
                  <a:lnTo>
                    <a:pt x="867333" y="79679"/>
                  </a:lnTo>
                  <a:close/>
                </a:path>
                <a:path w="1139825" h="1096645">
                  <a:moveTo>
                    <a:pt x="903389" y="90411"/>
                  </a:moveTo>
                  <a:lnTo>
                    <a:pt x="903211" y="89776"/>
                  </a:lnTo>
                  <a:lnTo>
                    <a:pt x="903135" y="89560"/>
                  </a:lnTo>
                  <a:lnTo>
                    <a:pt x="901877" y="89395"/>
                  </a:lnTo>
                  <a:lnTo>
                    <a:pt x="901814" y="89522"/>
                  </a:lnTo>
                  <a:lnTo>
                    <a:pt x="901534" y="90119"/>
                  </a:lnTo>
                  <a:lnTo>
                    <a:pt x="901344" y="90855"/>
                  </a:lnTo>
                  <a:lnTo>
                    <a:pt x="901420" y="91719"/>
                  </a:lnTo>
                  <a:lnTo>
                    <a:pt x="902322" y="91846"/>
                  </a:lnTo>
                  <a:lnTo>
                    <a:pt x="903224" y="92125"/>
                  </a:lnTo>
                  <a:lnTo>
                    <a:pt x="903249" y="91135"/>
                  </a:lnTo>
                  <a:lnTo>
                    <a:pt x="903389" y="90411"/>
                  </a:lnTo>
                  <a:close/>
                </a:path>
                <a:path w="1139825" h="1096645">
                  <a:moveTo>
                    <a:pt x="929487" y="99339"/>
                  </a:moveTo>
                  <a:lnTo>
                    <a:pt x="929081" y="99148"/>
                  </a:lnTo>
                  <a:lnTo>
                    <a:pt x="928255" y="98780"/>
                  </a:lnTo>
                  <a:lnTo>
                    <a:pt x="927696" y="99885"/>
                  </a:lnTo>
                  <a:lnTo>
                    <a:pt x="927138" y="100965"/>
                  </a:lnTo>
                  <a:lnTo>
                    <a:pt x="926592" y="102057"/>
                  </a:lnTo>
                  <a:lnTo>
                    <a:pt x="927036" y="102260"/>
                  </a:lnTo>
                  <a:lnTo>
                    <a:pt x="927938" y="102692"/>
                  </a:lnTo>
                  <a:lnTo>
                    <a:pt x="928446" y="101561"/>
                  </a:lnTo>
                  <a:lnTo>
                    <a:pt x="929487" y="99339"/>
                  </a:lnTo>
                  <a:close/>
                </a:path>
                <a:path w="1139825" h="1096645">
                  <a:moveTo>
                    <a:pt x="942505" y="725411"/>
                  </a:moveTo>
                  <a:lnTo>
                    <a:pt x="942047" y="724065"/>
                  </a:lnTo>
                  <a:lnTo>
                    <a:pt x="941451" y="723569"/>
                  </a:lnTo>
                  <a:lnTo>
                    <a:pt x="941031" y="723023"/>
                  </a:lnTo>
                  <a:lnTo>
                    <a:pt x="940600" y="723176"/>
                  </a:lnTo>
                  <a:lnTo>
                    <a:pt x="940219" y="723341"/>
                  </a:lnTo>
                  <a:lnTo>
                    <a:pt x="939800" y="723506"/>
                  </a:lnTo>
                  <a:lnTo>
                    <a:pt x="940130" y="724839"/>
                  </a:lnTo>
                  <a:lnTo>
                    <a:pt x="940790" y="727494"/>
                  </a:lnTo>
                  <a:lnTo>
                    <a:pt x="941933" y="727176"/>
                  </a:lnTo>
                  <a:lnTo>
                    <a:pt x="942492" y="727024"/>
                  </a:lnTo>
                  <a:lnTo>
                    <a:pt x="942428" y="726236"/>
                  </a:lnTo>
                  <a:lnTo>
                    <a:pt x="942505" y="725411"/>
                  </a:lnTo>
                  <a:close/>
                </a:path>
                <a:path w="1139825" h="1096645">
                  <a:moveTo>
                    <a:pt x="1043952" y="313791"/>
                  </a:moveTo>
                  <a:lnTo>
                    <a:pt x="1043762" y="313664"/>
                  </a:lnTo>
                  <a:lnTo>
                    <a:pt x="1043076" y="313156"/>
                  </a:lnTo>
                  <a:lnTo>
                    <a:pt x="1042174" y="312966"/>
                  </a:lnTo>
                  <a:lnTo>
                    <a:pt x="1041107" y="312597"/>
                  </a:lnTo>
                  <a:lnTo>
                    <a:pt x="1040930" y="313499"/>
                  </a:lnTo>
                  <a:lnTo>
                    <a:pt x="1040612" y="314388"/>
                  </a:lnTo>
                  <a:lnTo>
                    <a:pt x="1040777" y="314502"/>
                  </a:lnTo>
                  <a:lnTo>
                    <a:pt x="1041539" y="314947"/>
                  </a:lnTo>
                  <a:lnTo>
                    <a:pt x="1042416" y="315188"/>
                  </a:lnTo>
                  <a:lnTo>
                    <a:pt x="1043254" y="315506"/>
                  </a:lnTo>
                  <a:lnTo>
                    <a:pt x="1043432" y="314871"/>
                  </a:lnTo>
                  <a:lnTo>
                    <a:pt x="1043952" y="313791"/>
                  </a:lnTo>
                  <a:close/>
                </a:path>
                <a:path w="1139825" h="1096645">
                  <a:moveTo>
                    <a:pt x="1054392" y="358876"/>
                  </a:moveTo>
                  <a:lnTo>
                    <a:pt x="1050061" y="361696"/>
                  </a:lnTo>
                  <a:lnTo>
                    <a:pt x="1052918" y="362839"/>
                  </a:lnTo>
                  <a:lnTo>
                    <a:pt x="1054138" y="361975"/>
                  </a:lnTo>
                  <a:lnTo>
                    <a:pt x="1054392" y="358876"/>
                  </a:lnTo>
                  <a:close/>
                </a:path>
                <a:path w="1139825" h="1096645">
                  <a:moveTo>
                    <a:pt x="1064895" y="382333"/>
                  </a:moveTo>
                  <a:lnTo>
                    <a:pt x="1063510" y="379234"/>
                  </a:lnTo>
                  <a:lnTo>
                    <a:pt x="1062367" y="380631"/>
                  </a:lnTo>
                  <a:lnTo>
                    <a:pt x="1061605" y="381596"/>
                  </a:lnTo>
                  <a:lnTo>
                    <a:pt x="1060831" y="382536"/>
                  </a:lnTo>
                  <a:lnTo>
                    <a:pt x="1062177" y="383641"/>
                  </a:lnTo>
                  <a:lnTo>
                    <a:pt x="1064056" y="383311"/>
                  </a:lnTo>
                  <a:lnTo>
                    <a:pt x="1064895" y="382333"/>
                  </a:lnTo>
                  <a:close/>
                </a:path>
                <a:path w="1139825" h="1096645">
                  <a:moveTo>
                    <a:pt x="1124165" y="727138"/>
                  </a:moveTo>
                  <a:lnTo>
                    <a:pt x="1123619" y="727049"/>
                  </a:lnTo>
                  <a:lnTo>
                    <a:pt x="1123061" y="726973"/>
                  </a:lnTo>
                  <a:lnTo>
                    <a:pt x="1122514" y="726884"/>
                  </a:lnTo>
                  <a:lnTo>
                    <a:pt x="1122438" y="728332"/>
                  </a:lnTo>
                  <a:lnTo>
                    <a:pt x="1122324" y="729780"/>
                  </a:lnTo>
                  <a:lnTo>
                    <a:pt x="1122235" y="731215"/>
                  </a:lnTo>
                  <a:lnTo>
                    <a:pt x="1123149" y="731278"/>
                  </a:lnTo>
                  <a:lnTo>
                    <a:pt x="1123594" y="731304"/>
                  </a:lnTo>
                  <a:lnTo>
                    <a:pt x="1123784" y="729907"/>
                  </a:lnTo>
                  <a:lnTo>
                    <a:pt x="1123962" y="728522"/>
                  </a:lnTo>
                  <a:lnTo>
                    <a:pt x="1124165" y="727138"/>
                  </a:lnTo>
                  <a:close/>
                </a:path>
                <a:path w="1139825" h="1096645">
                  <a:moveTo>
                    <a:pt x="1128598" y="533476"/>
                  </a:moveTo>
                  <a:lnTo>
                    <a:pt x="1128395" y="532625"/>
                  </a:lnTo>
                  <a:lnTo>
                    <a:pt x="1128280" y="532206"/>
                  </a:lnTo>
                  <a:lnTo>
                    <a:pt x="1127188" y="532015"/>
                  </a:lnTo>
                  <a:lnTo>
                    <a:pt x="1126553" y="531723"/>
                  </a:lnTo>
                  <a:lnTo>
                    <a:pt x="1126261" y="532625"/>
                  </a:lnTo>
                  <a:lnTo>
                    <a:pt x="1125778" y="533565"/>
                  </a:lnTo>
                  <a:lnTo>
                    <a:pt x="1125816" y="534416"/>
                  </a:lnTo>
                  <a:lnTo>
                    <a:pt x="1125842" y="534873"/>
                  </a:lnTo>
                  <a:lnTo>
                    <a:pt x="1126909" y="535254"/>
                  </a:lnTo>
                  <a:lnTo>
                    <a:pt x="1128052" y="536041"/>
                  </a:lnTo>
                  <a:lnTo>
                    <a:pt x="1128268" y="534454"/>
                  </a:lnTo>
                  <a:lnTo>
                    <a:pt x="1128598" y="533476"/>
                  </a:lnTo>
                  <a:close/>
                </a:path>
                <a:path w="1139825" h="1096645">
                  <a:moveTo>
                    <a:pt x="1139710" y="545617"/>
                  </a:moveTo>
                  <a:lnTo>
                    <a:pt x="1137348" y="542556"/>
                  </a:lnTo>
                  <a:lnTo>
                    <a:pt x="1137005" y="542785"/>
                  </a:lnTo>
                  <a:lnTo>
                    <a:pt x="1136688" y="543026"/>
                  </a:lnTo>
                  <a:lnTo>
                    <a:pt x="1136357" y="543242"/>
                  </a:lnTo>
                  <a:lnTo>
                    <a:pt x="1137056" y="544309"/>
                  </a:lnTo>
                  <a:lnTo>
                    <a:pt x="1138415" y="546417"/>
                  </a:lnTo>
                  <a:lnTo>
                    <a:pt x="1138834" y="546150"/>
                  </a:lnTo>
                  <a:lnTo>
                    <a:pt x="1139278" y="545871"/>
                  </a:lnTo>
                  <a:lnTo>
                    <a:pt x="1139710" y="5456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85">
              <a:extLst>
                <a:ext uri="{FF2B5EF4-FFF2-40B4-BE49-F238E27FC236}">
                  <a16:creationId xmlns:a16="http://schemas.microsoft.com/office/drawing/2014/main" id="{13D4CE4E-1189-A020-4778-10F9766164D1}"/>
                </a:ext>
              </a:extLst>
            </p:cNvPr>
            <p:cNvSpPr/>
            <p:nvPr/>
          </p:nvSpPr>
          <p:spPr>
            <a:xfrm>
              <a:off x="2014550" y="3809818"/>
              <a:ext cx="822444" cy="746413"/>
            </a:xfrm>
            <a:custGeom>
              <a:avLst/>
              <a:gdLst/>
              <a:ahLst/>
              <a:cxnLst/>
              <a:rect l="l" t="t" r="r" b="b"/>
              <a:pathLst>
                <a:path w="1057275" h="1091565">
                  <a:moveTo>
                    <a:pt x="2209" y="589191"/>
                  </a:moveTo>
                  <a:lnTo>
                    <a:pt x="1638" y="589229"/>
                  </a:lnTo>
                  <a:lnTo>
                    <a:pt x="1092" y="589229"/>
                  </a:lnTo>
                  <a:lnTo>
                    <a:pt x="330" y="589229"/>
                  </a:lnTo>
                  <a:lnTo>
                    <a:pt x="254" y="589876"/>
                  </a:lnTo>
                  <a:lnTo>
                    <a:pt x="0" y="590588"/>
                  </a:lnTo>
                  <a:lnTo>
                    <a:pt x="215" y="590867"/>
                  </a:lnTo>
                  <a:lnTo>
                    <a:pt x="469" y="591185"/>
                  </a:lnTo>
                  <a:lnTo>
                    <a:pt x="1562" y="591312"/>
                  </a:lnTo>
                  <a:lnTo>
                    <a:pt x="1651" y="591146"/>
                  </a:lnTo>
                  <a:lnTo>
                    <a:pt x="1968" y="590575"/>
                  </a:lnTo>
                  <a:lnTo>
                    <a:pt x="2044" y="589876"/>
                  </a:lnTo>
                  <a:lnTo>
                    <a:pt x="2209" y="589191"/>
                  </a:lnTo>
                  <a:close/>
                </a:path>
                <a:path w="1057275" h="1091565">
                  <a:moveTo>
                    <a:pt x="76479" y="702678"/>
                  </a:moveTo>
                  <a:lnTo>
                    <a:pt x="75780" y="702462"/>
                  </a:lnTo>
                  <a:lnTo>
                    <a:pt x="75171" y="702106"/>
                  </a:lnTo>
                  <a:lnTo>
                    <a:pt x="74764" y="702233"/>
                  </a:lnTo>
                  <a:lnTo>
                    <a:pt x="74434" y="702360"/>
                  </a:lnTo>
                  <a:lnTo>
                    <a:pt x="74104" y="703478"/>
                  </a:lnTo>
                  <a:lnTo>
                    <a:pt x="74231" y="703605"/>
                  </a:lnTo>
                  <a:lnTo>
                    <a:pt x="74726" y="704024"/>
                  </a:lnTo>
                  <a:lnTo>
                    <a:pt x="75425" y="704189"/>
                  </a:lnTo>
                  <a:lnTo>
                    <a:pt x="76022" y="704430"/>
                  </a:lnTo>
                  <a:lnTo>
                    <a:pt x="76149" y="703910"/>
                  </a:lnTo>
                  <a:lnTo>
                    <a:pt x="76301" y="703364"/>
                  </a:lnTo>
                  <a:lnTo>
                    <a:pt x="76479" y="702678"/>
                  </a:lnTo>
                  <a:close/>
                </a:path>
                <a:path w="1057275" h="1091565">
                  <a:moveTo>
                    <a:pt x="85267" y="799960"/>
                  </a:moveTo>
                  <a:lnTo>
                    <a:pt x="84594" y="799693"/>
                  </a:lnTo>
                  <a:lnTo>
                    <a:pt x="83870" y="799045"/>
                  </a:lnTo>
                  <a:lnTo>
                    <a:pt x="83248" y="799134"/>
                  </a:lnTo>
                  <a:lnTo>
                    <a:pt x="82537" y="799249"/>
                  </a:lnTo>
                  <a:lnTo>
                    <a:pt x="81864" y="799947"/>
                  </a:lnTo>
                  <a:lnTo>
                    <a:pt x="79908" y="801217"/>
                  </a:lnTo>
                  <a:lnTo>
                    <a:pt x="82588" y="801319"/>
                  </a:lnTo>
                  <a:lnTo>
                    <a:pt x="83769" y="801331"/>
                  </a:lnTo>
                  <a:lnTo>
                    <a:pt x="84950" y="801370"/>
                  </a:lnTo>
                  <a:lnTo>
                    <a:pt x="85064" y="800912"/>
                  </a:lnTo>
                  <a:lnTo>
                    <a:pt x="85153" y="800442"/>
                  </a:lnTo>
                  <a:lnTo>
                    <a:pt x="85267" y="799960"/>
                  </a:lnTo>
                  <a:close/>
                </a:path>
                <a:path w="1057275" h="1091565">
                  <a:moveTo>
                    <a:pt x="112268" y="798461"/>
                  </a:moveTo>
                  <a:lnTo>
                    <a:pt x="112026" y="798220"/>
                  </a:lnTo>
                  <a:lnTo>
                    <a:pt x="111772" y="797991"/>
                  </a:lnTo>
                  <a:lnTo>
                    <a:pt x="111556" y="797775"/>
                  </a:lnTo>
                  <a:lnTo>
                    <a:pt x="110744" y="798461"/>
                  </a:lnTo>
                  <a:lnTo>
                    <a:pt x="109943" y="799134"/>
                  </a:lnTo>
                  <a:lnTo>
                    <a:pt x="109156" y="799820"/>
                  </a:lnTo>
                  <a:lnTo>
                    <a:pt x="109880" y="800569"/>
                  </a:lnTo>
                  <a:lnTo>
                    <a:pt x="110248" y="800950"/>
                  </a:lnTo>
                  <a:lnTo>
                    <a:pt x="110921" y="800112"/>
                  </a:lnTo>
                  <a:lnTo>
                    <a:pt x="111607" y="799287"/>
                  </a:lnTo>
                  <a:lnTo>
                    <a:pt x="112268" y="798461"/>
                  </a:lnTo>
                  <a:close/>
                </a:path>
                <a:path w="1057275" h="1091565">
                  <a:moveTo>
                    <a:pt x="130657" y="688378"/>
                  </a:moveTo>
                  <a:lnTo>
                    <a:pt x="130378" y="687920"/>
                  </a:lnTo>
                  <a:lnTo>
                    <a:pt x="130213" y="687666"/>
                  </a:lnTo>
                  <a:lnTo>
                    <a:pt x="129387" y="687844"/>
                  </a:lnTo>
                  <a:lnTo>
                    <a:pt x="128866" y="687844"/>
                  </a:lnTo>
                  <a:lnTo>
                    <a:pt x="128866" y="689508"/>
                  </a:lnTo>
                  <a:lnTo>
                    <a:pt x="129552" y="689597"/>
                  </a:lnTo>
                  <a:lnTo>
                    <a:pt x="130073" y="689635"/>
                  </a:lnTo>
                  <a:lnTo>
                    <a:pt x="130606" y="689698"/>
                  </a:lnTo>
                  <a:lnTo>
                    <a:pt x="130543" y="689089"/>
                  </a:lnTo>
                  <a:lnTo>
                    <a:pt x="130657" y="688378"/>
                  </a:lnTo>
                  <a:close/>
                </a:path>
                <a:path w="1057275" h="1091565">
                  <a:moveTo>
                    <a:pt x="155638" y="504990"/>
                  </a:moveTo>
                  <a:lnTo>
                    <a:pt x="154838" y="504304"/>
                  </a:lnTo>
                  <a:lnTo>
                    <a:pt x="154025" y="503593"/>
                  </a:lnTo>
                  <a:lnTo>
                    <a:pt x="153200" y="502907"/>
                  </a:lnTo>
                  <a:lnTo>
                    <a:pt x="152984" y="503148"/>
                  </a:lnTo>
                  <a:lnTo>
                    <a:pt x="152742" y="503389"/>
                  </a:lnTo>
                  <a:lnTo>
                    <a:pt x="152501" y="503618"/>
                  </a:lnTo>
                  <a:lnTo>
                    <a:pt x="153149" y="504393"/>
                  </a:lnTo>
                  <a:lnTo>
                    <a:pt x="153771" y="505155"/>
                  </a:lnTo>
                  <a:lnTo>
                    <a:pt x="154419" y="505929"/>
                  </a:lnTo>
                  <a:lnTo>
                    <a:pt x="154825" y="505612"/>
                  </a:lnTo>
                  <a:lnTo>
                    <a:pt x="155232" y="505294"/>
                  </a:lnTo>
                  <a:lnTo>
                    <a:pt x="155638" y="504990"/>
                  </a:lnTo>
                  <a:close/>
                </a:path>
                <a:path w="1057275" h="1091565">
                  <a:moveTo>
                    <a:pt x="168173" y="643686"/>
                  </a:moveTo>
                  <a:lnTo>
                    <a:pt x="168071" y="643013"/>
                  </a:lnTo>
                  <a:lnTo>
                    <a:pt x="168059" y="642734"/>
                  </a:lnTo>
                  <a:lnTo>
                    <a:pt x="166928" y="642607"/>
                  </a:lnTo>
                  <a:lnTo>
                    <a:pt x="166293" y="642404"/>
                  </a:lnTo>
                  <a:lnTo>
                    <a:pt x="166090" y="643128"/>
                  </a:lnTo>
                  <a:lnTo>
                    <a:pt x="165887" y="643839"/>
                  </a:lnTo>
                  <a:lnTo>
                    <a:pt x="165442" y="645414"/>
                  </a:lnTo>
                  <a:lnTo>
                    <a:pt x="166395" y="645287"/>
                  </a:lnTo>
                  <a:lnTo>
                    <a:pt x="167233" y="645426"/>
                  </a:lnTo>
                  <a:lnTo>
                    <a:pt x="167474" y="645096"/>
                  </a:lnTo>
                  <a:lnTo>
                    <a:pt x="167894" y="644563"/>
                  </a:lnTo>
                  <a:lnTo>
                    <a:pt x="168173" y="643686"/>
                  </a:lnTo>
                  <a:close/>
                </a:path>
                <a:path w="1057275" h="1091565">
                  <a:moveTo>
                    <a:pt x="168795" y="368338"/>
                  </a:moveTo>
                  <a:lnTo>
                    <a:pt x="168529" y="367792"/>
                  </a:lnTo>
                  <a:lnTo>
                    <a:pt x="168363" y="367220"/>
                  </a:lnTo>
                  <a:lnTo>
                    <a:pt x="168008" y="366852"/>
                  </a:lnTo>
                  <a:lnTo>
                    <a:pt x="167843" y="366661"/>
                  </a:lnTo>
                  <a:lnTo>
                    <a:pt x="167284" y="366903"/>
                  </a:lnTo>
                  <a:lnTo>
                    <a:pt x="166890" y="366966"/>
                  </a:lnTo>
                  <a:lnTo>
                    <a:pt x="167081" y="367499"/>
                  </a:lnTo>
                  <a:lnTo>
                    <a:pt x="167195" y="368084"/>
                  </a:lnTo>
                  <a:lnTo>
                    <a:pt x="167487" y="368528"/>
                  </a:lnTo>
                  <a:lnTo>
                    <a:pt x="167538" y="368655"/>
                  </a:lnTo>
                  <a:lnTo>
                    <a:pt x="168186" y="368452"/>
                  </a:lnTo>
                  <a:lnTo>
                    <a:pt x="168795" y="368338"/>
                  </a:lnTo>
                  <a:close/>
                </a:path>
                <a:path w="1057275" h="1091565">
                  <a:moveTo>
                    <a:pt x="176161" y="860463"/>
                  </a:moveTo>
                  <a:lnTo>
                    <a:pt x="173850" y="859218"/>
                  </a:lnTo>
                  <a:lnTo>
                    <a:pt x="172707" y="858621"/>
                  </a:lnTo>
                  <a:lnTo>
                    <a:pt x="172491" y="858964"/>
                  </a:lnTo>
                  <a:lnTo>
                    <a:pt x="172300" y="859332"/>
                  </a:lnTo>
                  <a:lnTo>
                    <a:pt x="172085" y="859688"/>
                  </a:lnTo>
                  <a:lnTo>
                    <a:pt x="173202" y="860348"/>
                  </a:lnTo>
                  <a:lnTo>
                    <a:pt x="175425" y="861682"/>
                  </a:lnTo>
                  <a:lnTo>
                    <a:pt x="175679" y="861275"/>
                  </a:lnTo>
                  <a:lnTo>
                    <a:pt x="175907" y="860856"/>
                  </a:lnTo>
                  <a:lnTo>
                    <a:pt x="176161" y="860463"/>
                  </a:lnTo>
                  <a:close/>
                </a:path>
                <a:path w="1057275" h="1091565">
                  <a:moveTo>
                    <a:pt x="192570" y="669429"/>
                  </a:moveTo>
                  <a:lnTo>
                    <a:pt x="192417" y="669036"/>
                  </a:lnTo>
                  <a:lnTo>
                    <a:pt x="192290" y="668629"/>
                  </a:lnTo>
                  <a:lnTo>
                    <a:pt x="191592" y="668413"/>
                  </a:lnTo>
                  <a:lnTo>
                    <a:pt x="190868" y="667931"/>
                  </a:lnTo>
                  <a:lnTo>
                    <a:pt x="190665" y="668731"/>
                  </a:lnTo>
                  <a:lnTo>
                    <a:pt x="190271" y="669391"/>
                  </a:lnTo>
                  <a:lnTo>
                    <a:pt x="190461" y="669759"/>
                  </a:lnTo>
                  <a:lnTo>
                    <a:pt x="190639" y="670140"/>
                  </a:lnTo>
                  <a:lnTo>
                    <a:pt x="191389" y="670267"/>
                  </a:lnTo>
                  <a:lnTo>
                    <a:pt x="191884" y="670509"/>
                  </a:lnTo>
                  <a:lnTo>
                    <a:pt x="192100" y="670013"/>
                  </a:lnTo>
                  <a:lnTo>
                    <a:pt x="192570" y="669429"/>
                  </a:lnTo>
                  <a:close/>
                </a:path>
                <a:path w="1057275" h="1091565">
                  <a:moveTo>
                    <a:pt x="248234" y="431380"/>
                  </a:moveTo>
                  <a:lnTo>
                    <a:pt x="246773" y="431279"/>
                  </a:lnTo>
                  <a:lnTo>
                    <a:pt x="245783" y="430961"/>
                  </a:lnTo>
                  <a:lnTo>
                    <a:pt x="245427" y="431266"/>
                  </a:lnTo>
                  <a:lnTo>
                    <a:pt x="244995" y="431698"/>
                  </a:lnTo>
                  <a:lnTo>
                    <a:pt x="244970" y="432689"/>
                  </a:lnTo>
                  <a:lnTo>
                    <a:pt x="245021" y="433565"/>
                  </a:lnTo>
                  <a:lnTo>
                    <a:pt x="246240" y="433959"/>
                  </a:lnTo>
                  <a:lnTo>
                    <a:pt x="247129" y="433349"/>
                  </a:lnTo>
                  <a:lnTo>
                    <a:pt x="247408" y="432574"/>
                  </a:lnTo>
                  <a:lnTo>
                    <a:pt x="248234" y="431380"/>
                  </a:lnTo>
                  <a:close/>
                </a:path>
                <a:path w="1057275" h="1091565">
                  <a:moveTo>
                    <a:pt x="253288" y="491324"/>
                  </a:moveTo>
                  <a:lnTo>
                    <a:pt x="251523" y="490131"/>
                  </a:lnTo>
                  <a:lnTo>
                    <a:pt x="250012" y="489572"/>
                  </a:lnTo>
                  <a:lnTo>
                    <a:pt x="249529" y="492861"/>
                  </a:lnTo>
                  <a:lnTo>
                    <a:pt x="253288" y="491324"/>
                  </a:lnTo>
                  <a:close/>
                </a:path>
                <a:path w="1057275" h="1091565">
                  <a:moveTo>
                    <a:pt x="254431" y="924623"/>
                  </a:moveTo>
                  <a:lnTo>
                    <a:pt x="253593" y="924471"/>
                  </a:lnTo>
                  <a:lnTo>
                    <a:pt x="252742" y="924293"/>
                  </a:lnTo>
                  <a:lnTo>
                    <a:pt x="251828" y="924267"/>
                  </a:lnTo>
                  <a:lnTo>
                    <a:pt x="251701" y="925233"/>
                  </a:lnTo>
                  <a:lnTo>
                    <a:pt x="251548" y="926096"/>
                  </a:lnTo>
                  <a:lnTo>
                    <a:pt x="252526" y="926071"/>
                  </a:lnTo>
                  <a:lnTo>
                    <a:pt x="253288" y="926147"/>
                  </a:lnTo>
                  <a:lnTo>
                    <a:pt x="253949" y="925931"/>
                  </a:lnTo>
                  <a:lnTo>
                    <a:pt x="254228" y="925830"/>
                  </a:lnTo>
                  <a:lnTo>
                    <a:pt x="254292" y="925068"/>
                  </a:lnTo>
                  <a:lnTo>
                    <a:pt x="254431" y="924623"/>
                  </a:lnTo>
                  <a:close/>
                </a:path>
                <a:path w="1057275" h="1091565">
                  <a:moveTo>
                    <a:pt x="272084" y="325386"/>
                  </a:moveTo>
                  <a:lnTo>
                    <a:pt x="269735" y="325094"/>
                  </a:lnTo>
                  <a:lnTo>
                    <a:pt x="268541" y="324929"/>
                  </a:lnTo>
                  <a:lnTo>
                    <a:pt x="268516" y="325412"/>
                  </a:lnTo>
                  <a:lnTo>
                    <a:pt x="268490" y="325882"/>
                  </a:lnTo>
                  <a:lnTo>
                    <a:pt x="268465" y="326364"/>
                  </a:lnTo>
                  <a:lnTo>
                    <a:pt x="269646" y="326428"/>
                  </a:lnTo>
                  <a:lnTo>
                    <a:pt x="270840" y="326478"/>
                  </a:lnTo>
                  <a:lnTo>
                    <a:pt x="272021" y="326555"/>
                  </a:lnTo>
                  <a:lnTo>
                    <a:pt x="272059" y="326174"/>
                  </a:lnTo>
                  <a:lnTo>
                    <a:pt x="272072" y="325793"/>
                  </a:lnTo>
                  <a:lnTo>
                    <a:pt x="272084" y="325386"/>
                  </a:lnTo>
                  <a:close/>
                </a:path>
                <a:path w="1057275" h="1091565">
                  <a:moveTo>
                    <a:pt x="303149" y="761593"/>
                  </a:moveTo>
                  <a:lnTo>
                    <a:pt x="302539" y="759955"/>
                  </a:lnTo>
                  <a:lnTo>
                    <a:pt x="302234" y="759142"/>
                  </a:lnTo>
                  <a:lnTo>
                    <a:pt x="301586" y="759383"/>
                  </a:lnTo>
                  <a:lnTo>
                    <a:pt x="301244" y="759498"/>
                  </a:lnTo>
                  <a:lnTo>
                    <a:pt x="301561" y="760336"/>
                  </a:lnTo>
                  <a:lnTo>
                    <a:pt x="302196" y="761961"/>
                  </a:lnTo>
                  <a:lnTo>
                    <a:pt x="302526" y="761834"/>
                  </a:lnTo>
                  <a:lnTo>
                    <a:pt x="302831" y="761720"/>
                  </a:lnTo>
                  <a:lnTo>
                    <a:pt x="303149" y="761593"/>
                  </a:lnTo>
                  <a:close/>
                </a:path>
                <a:path w="1057275" h="1091565">
                  <a:moveTo>
                    <a:pt x="306501" y="484047"/>
                  </a:moveTo>
                  <a:lnTo>
                    <a:pt x="305384" y="482358"/>
                  </a:lnTo>
                  <a:lnTo>
                    <a:pt x="304838" y="481507"/>
                  </a:lnTo>
                  <a:lnTo>
                    <a:pt x="304101" y="481838"/>
                  </a:lnTo>
                  <a:lnTo>
                    <a:pt x="305066" y="484797"/>
                  </a:lnTo>
                  <a:lnTo>
                    <a:pt x="305536" y="484555"/>
                  </a:lnTo>
                  <a:lnTo>
                    <a:pt x="306019" y="484314"/>
                  </a:lnTo>
                  <a:lnTo>
                    <a:pt x="306501" y="484047"/>
                  </a:lnTo>
                  <a:close/>
                </a:path>
                <a:path w="1057275" h="1091565">
                  <a:moveTo>
                    <a:pt x="331127" y="782612"/>
                  </a:moveTo>
                  <a:lnTo>
                    <a:pt x="330847" y="782396"/>
                  </a:lnTo>
                  <a:lnTo>
                    <a:pt x="330441" y="782078"/>
                  </a:lnTo>
                  <a:lnTo>
                    <a:pt x="329653" y="781951"/>
                  </a:lnTo>
                  <a:lnTo>
                    <a:pt x="329247" y="782142"/>
                  </a:lnTo>
                  <a:lnTo>
                    <a:pt x="328891" y="782332"/>
                  </a:lnTo>
                  <a:lnTo>
                    <a:pt x="328841" y="783107"/>
                  </a:lnTo>
                  <a:lnTo>
                    <a:pt x="328663" y="783628"/>
                  </a:lnTo>
                  <a:lnTo>
                    <a:pt x="329349" y="783818"/>
                  </a:lnTo>
                  <a:lnTo>
                    <a:pt x="330034" y="784009"/>
                  </a:lnTo>
                  <a:lnTo>
                    <a:pt x="331127" y="784326"/>
                  </a:lnTo>
                  <a:lnTo>
                    <a:pt x="331012" y="783336"/>
                  </a:lnTo>
                  <a:lnTo>
                    <a:pt x="331127" y="782612"/>
                  </a:lnTo>
                  <a:close/>
                </a:path>
                <a:path w="1057275" h="1091565">
                  <a:moveTo>
                    <a:pt x="361188" y="335851"/>
                  </a:moveTo>
                  <a:lnTo>
                    <a:pt x="361022" y="335165"/>
                  </a:lnTo>
                  <a:lnTo>
                    <a:pt x="360984" y="334962"/>
                  </a:lnTo>
                  <a:lnTo>
                    <a:pt x="360095" y="334987"/>
                  </a:lnTo>
                  <a:lnTo>
                    <a:pt x="359143" y="334822"/>
                  </a:lnTo>
                  <a:lnTo>
                    <a:pt x="359308" y="335851"/>
                  </a:lnTo>
                  <a:lnTo>
                    <a:pt x="359308" y="336613"/>
                  </a:lnTo>
                  <a:lnTo>
                    <a:pt x="359714" y="337439"/>
                  </a:lnTo>
                  <a:lnTo>
                    <a:pt x="360578" y="337312"/>
                  </a:lnTo>
                  <a:lnTo>
                    <a:pt x="361061" y="337324"/>
                  </a:lnTo>
                  <a:lnTo>
                    <a:pt x="361086" y="336600"/>
                  </a:lnTo>
                  <a:lnTo>
                    <a:pt x="361188" y="335851"/>
                  </a:lnTo>
                  <a:close/>
                </a:path>
                <a:path w="1057275" h="1091565">
                  <a:moveTo>
                    <a:pt x="389826" y="998766"/>
                  </a:moveTo>
                  <a:lnTo>
                    <a:pt x="389648" y="998677"/>
                  </a:lnTo>
                  <a:lnTo>
                    <a:pt x="389089" y="998334"/>
                  </a:lnTo>
                  <a:lnTo>
                    <a:pt x="388327" y="998258"/>
                  </a:lnTo>
                  <a:lnTo>
                    <a:pt x="387426" y="998029"/>
                  </a:lnTo>
                  <a:lnTo>
                    <a:pt x="387324" y="999032"/>
                  </a:lnTo>
                  <a:lnTo>
                    <a:pt x="387261" y="999578"/>
                  </a:lnTo>
                  <a:lnTo>
                    <a:pt x="387210" y="1000150"/>
                  </a:lnTo>
                  <a:lnTo>
                    <a:pt x="387921" y="1000188"/>
                  </a:lnTo>
                  <a:lnTo>
                    <a:pt x="388683" y="1000404"/>
                  </a:lnTo>
                  <a:lnTo>
                    <a:pt x="389585" y="1000099"/>
                  </a:lnTo>
                  <a:lnTo>
                    <a:pt x="389826" y="998766"/>
                  </a:lnTo>
                  <a:close/>
                </a:path>
                <a:path w="1057275" h="1091565">
                  <a:moveTo>
                    <a:pt x="394754" y="807186"/>
                  </a:moveTo>
                  <a:lnTo>
                    <a:pt x="394627" y="805942"/>
                  </a:lnTo>
                  <a:lnTo>
                    <a:pt x="394538" y="804684"/>
                  </a:lnTo>
                  <a:lnTo>
                    <a:pt x="394423" y="803440"/>
                  </a:lnTo>
                  <a:lnTo>
                    <a:pt x="393242" y="803529"/>
                  </a:lnTo>
                  <a:lnTo>
                    <a:pt x="393255" y="804748"/>
                  </a:lnTo>
                  <a:lnTo>
                    <a:pt x="393255" y="805980"/>
                  </a:lnTo>
                  <a:lnTo>
                    <a:pt x="393280" y="807212"/>
                  </a:lnTo>
                  <a:lnTo>
                    <a:pt x="393763" y="807199"/>
                  </a:lnTo>
                  <a:lnTo>
                    <a:pt x="394271" y="807199"/>
                  </a:lnTo>
                  <a:lnTo>
                    <a:pt x="394754" y="807186"/>
                  </a:lnTo>
                  <a:close/>
                </a:path>
                <a:path w="1057275" h="1091565">
                  <a:moveTo>
                    <a:pt x="402120" y="718591"/>
                  </a:moveTo>
                  <a:lnTo>
                    <a:pt x="401307" y="717880"/>
                  </a:lnTo>
                  <a:lnTo>
                    <a:pt x="400900" y="717524"/>
                  </a:lnTo>
                  <a:lnTo>
                    <a:pt x="400265" y="718350"/>
                  </a:lnTo>
                  <a:lnTo>
                    <a:pt x="399618" y="719137"/>
                  </a:lnTo>
                  <a:lnTo>
                    <a:pt x="398970" y="719950"/>
                  </a:lnTo>
                  <a:lnTo>
                    <a:pt x="399211" y="720178"/>
                  </a:lnTo>
                  <a:lnTo>
                    <a:pt x="399427" y="720394"/>
                  </a:lnTo>
                  <a:lnTo>
                    <a:pt x="399669" y="720636"/>
                  </a:lnTo>
                  <a:lnTo>
                    <a:pt x="400494" y="719950"/>
                  </a:lnTo>
                  <a:lnTo>
                    <a:pt x="401307" y="719264"/>
                  </a:lnTo>
                  <a:lnTo>
                    <a:pt x="402120" y="718591"/>
                  </a:lnTo>
                  <a:close/>
                </a:path>
                <a:path w="1057275" h="1091565">
                  <a:moveTo>
                    <a:pt x="406869" y="1046365"/>
                  </a:moveTo>
                  <a:lnTo>
                    <a:pt x="406577" y="1046302"/>
                  </a:lnTo>
                  <a:lnTo>
                    <a:pt x="406273" y="1046226"/>
                  </a:lnTo>
                  <a:lnTo>
                    <a:pt x="405980" y="1046175"/>
                  </a:lnTo>
                  <a:lnTo>
                    <a:pt x="405396" y="1048004"/>
                  </a:lnTo>
                  <a:lnTo>
                    <a:pt x="405079" y="1048905"/>
                  </a:lnTo>
                  <a:lnTo>
                    <a:pt x="405587" y="1049007"/>
                  </a:lnTo>
                  <a:lnTo>
                    <a:pt x="406577" y="1049223"/>
                  </a:lnTo>
                  <a:lnTo>
                    <a:pt x="406768" y="1047318"/>
                  </a:lnTo>
                  <a:lnTo>
                    <a:pt x="406869" y="1046365"/>
                  </a:lnTo>
                  <a:close/>
                </a:path>
                <a:path w="1057275" h="1091565">
                  <a:moveTo>
                    <a:pt x="423684" y="1061669"/>
                  </a:moveTo>
                  <a:lnTo>
                    <a:pt x="422998" y="1061466"/>
                  </a:lnTo>
                  <a:lnTo>
                    <a:pt x="422313" y="1061110"/>
                  </a:lnTo>
                  <a:lnTo>
                    <a:pt x="421652" y="1061135"/>
                  </a:lnTo>
                  <a:lnTo>
                    <a:pt x="421386" y="1061161"/>
                  </a:lnTo>
                  <a:lnTo>
                    <a:pt x="421144" y="1061999"/>
                  </a:lnTo>
                  <a:lnTo>
                    <a:pt x="420687" y="1062888"/>
                  </a:lnTo>
                  <a:lnTo>
                    <a:pt x="421741" y="1063028"/>
                  </a:lnTo>
                  <a:lnTo>
                    <a:pt x="422478" y="1063294"/>
                  </a:lnTo>
                  <a:lnTo>
                    <a:pt x="423138" y="1063142"/>
                  </a:lnTo>
                  <a:lnTo>
                    <a:pt x="423405" y="1063091"/>
                  </a:lnTo>
                  <a:lnTo>
                    <a:pt x="423494" y="1062202"/>
                  </a:lnTo>
                  <a:lnTo>
                    <a:pt x="423684" y="1061669"/>
                  </a:lnTo>
                  <a:close/>
                </a:path>
                <a:path w="1057275" h="1091565">
                  <a:moveTo>
                    <a:pt x="430834" y="423252"/>
                  </a:moveTo>
                  <a:lnTo>
                    <a:pt x="430606" y="422414"/>
                  </a:lnTo>
                  <a:lnTo>
                    <a:pt x="429526" y="421944"/>
                  </a:lnTo>
                  <a:lnTo>
                    <a:pt x="428980" y="422554"/>
                  </a:lnTo>
                  <a:lnTo>
                    <a:pt x="428663" y="423227"/>
                  </a:lnTo>
                  <a:lnTo>
                    <a:pt x="428117" y="424141"/>
                  </a:lnTo>
                  <a:lnTo>
                    <a:pt x="429171" y="424268"/>
                  </a:lnTo>
                  <a:lnTo>
                    <a:pt x="429882" y="424573"/>
                  </a:lnTo>
                  <a:lnTo>
                    <a:pt x="430237" y="424345"/>
                  </a:lnTo>
                  <a:lnTo>
                    <a:pt x="430606" y="424091"/>
                  </a:lnTo>
                  <a:lnTo>
                    <a:pt x="430834" y="423252"/>
                  </a:lnTo>
                  <a:close/>
                </a:path>
                <a:path w="1057275" h="1091565">
                  <a:moveTo>
                    <a:pt x="434657" y="786193"/>
                  </a:moveTo>
                  <a:lnTo>
                    <a:pt x="434454" y="785774"/>
                  </a:lnTo>
                  <a:lnTo>
                    <a:pt x="434327" y="785495"/>
                  </a:lnTo>
                  <a:lnTo>
                    <a:pt x="433158" y="785355"/>
                  </a:lnTo>
                  <a:lnTo>
                    <a:pt x="432828" y="786066"/>
                  </a:lnTo>
                  <a:lnTo>
                    <a:pt x="432727" y="786777"/>
                  </a:lnTo>
                  <a:lnTo>
                    <a:pt x="432574" y="787450"/>
                  </a:lnTo>
                  <a:lnTo>
                    <a:pt x="433108" y="787488"/>
                  </a:lnTo>
                  <a:lnTo>
                    <a:pt x="433628" y="787488"/>
                  </a:lnTo>
                  <a:lnTo>
                    <a:pt x="434289" y="787501"/>
                  </a:lnTo>
                  <a:lnTo>
                    <a:pt x="434378" y="786803"/>
                  </a:lnTo>
                  <a:lnTo>
                    <a:pt x="434657" y="786193"/>
                  </a:lnTo>
                  <a:close/>
                </a:path>
                <a:path w="1057275" h="1091565">
                  <a:moveTo>
                    <a:pt x="435203" y="697522"/>
                  </a:moveTo>
                  <a:lnTo>
                    <a:pt x="434860" y="696468"/>
                  </a:lnTo>
                  <a:lnTo>
                    <a:pt x="434492" y="695439"/>
                  </a:lnTo>
                  <a:lnTo>
                    <a:pt x="434136" y="694372"/>
                  </a:lnTo>
                  <a:lnTo>
                    <a:pt x="433260" y="694690"/>
                  </a:lnTo>
                  <a:lnTo>
                    <a:pt x="432828" y="694842"/>
                  </a:lnTo>
                  <a:lnTo>
                    <a:pt x="433197" y="695871"/>
                  </a:lnTo>
                  <a:lnTo>
                    <a:pt x="433590" y="696912"/>
                  </a:lnTo>
                  <a:lnTo>
                    <a:pt x="433959" y="697953"/>
                  </a:lnTo>
                  <a:lnTo>
                    <a:pt x="434797" y="697674"/>
                  </a:lnTo>
                  <a:lnTo>
                    <a:pt x="435203" y="697522"/>
                  </a:lnTo>
                  <a:close/>
                </a:path>
                <a:path w="1057275" h="1091565">
                  <a:moveTo>
                    <a:pt x="455701" y="479755"/>
                  </a:moveTo>
                  <a:lnTo>
                    <a:pt x="455117" y="479361"/>
                  </a:lnTo>
                  <a:lnTo>
                    <a:pt x="454520" y="478688"/>
                  </a:lnTo>
                  <a:lnTo>
                    <a:pt x="453948" y="478688"/>
                  </a:lnTo>
                  <a:lnTo>
                    <a:pt x="453440" y="478701"/>
                  </a:lnTo>
                  <a:lnTo>
                    <a:pt x="452958" y="479513"/>
                  </a:lnTo>
                  <a:lnTo>
                    <a:pt x="452031" y="480377"/>
                  </a:lnTo>
                  <a:lnTo>
                    <a:pt x="453224" y="480910"/>
                  </a:lnTo>
                  <a:lnTo>
                    <a:pt x="453961" y="481520"/>
                  </a:lnTo>
                  <a:lnTo>
                    <a:pt x="454482" y="481393"/>
                  </a:lnTo>
                  <a:lnTo>
                    <a:pt x="455002" y="481241"/>
                  </a:lnTo>
                  <a:lnTo>
                    <a:pt x="455295" y="480326"/>
                  </a:lnTo>
                  <a:lnTo>
                    <a:pt x="455701" y="479755"/>
                  </a:lnTo>
                  <a:close/>
                </a:path>
                <a:path w="1057275" h="1091565">
                  <a:moveTo>
                    <a:pt x="458724" y="578561"/>
                  </a:moveTo>
                  <a:lnTo>
                    <a:pt x="458546" y="577862"/>
                  </a:lnTo>
                  <a:lnTo>
                    <a:pt x="458520" y="577075"/>
                  </a:lnTo>
                  <a:lnTo>
                    <a:pt x="458000" y="576224"/>
                  </a:lnTo>
                  <a:lnTo>
                    <a:pt x="457174" y="576402"/>
                  </a:lnTo>
                  <a:lnTo>
                    <a:pt x="456628" y="576376"/>
                  </a:lnTo>
                  <a:lnTo>
                    <a:pt x="456692" y="577138"/>
                  </a:lnTo>
                  <a:lnTo>
                    <a:pt x="456565" y="577926"/>
                  </a:lnTo>
                  <a:lnTo>
                    <a:pt x="456819" y="578586"/>
                  </a:lnTo>
                  <a:lnTo>
                    <a:pt x="457022" y="579081"/>
                  </a:lnTo>
                  <a:lnTo>
                    <a:pt x="457644" y="579424"/>
                  </a:lnTo>
                  <a:lnTo>
                    <a:pt x="458089" y="579818"/>
                  </a:lnTo>
                  <a:lnTo>
                    <a:pt x="458279" y="579399"/>
                  </a:lnTo>
                  <a:lnTo>
                    <a:pt x="458508" y="578993"/>
                  </a:lnTo>
                  <a:lnTo>
                    <a:pt x="458724" y="578561"/>
                  </a:lnTo>
                  <a:close/>
                </a:path>
                <a:path w="1057275" h="1091565">
                  <a:moveTo>
                    <a:pt x="461060" y="1079"/>
                  </a:moveTo>
                  <a:lnTo>
                    <a:pt x="460819" y="609"/>
                  </a:lnTo>
                  <a:lnTo>
                    <a:pt x="460679" y="254"/>
                  </a:lnTo>
                  <a:lnTo>
                    <a:pt x="459879" y="177"/>
                  </a:lnTo>
                  <a:lnTo>
                    <a:pt x="459384" y="0"/>
                  </a:lnTo>
                  <a:lnTo>
                    <a:pt x="458978" y="1397"/>
                  </a:lnTo>
                  <a:lnTo>
                    <a:pt x="458685" y="2451"/>
                  </a:lnTo>
                  <a:lnTo>
                    <a:pt x="459638" y="2387"/>
                  </a:lnTo>
                  <a:lnTo>
                    <a:pt x="460438" y="2565"/>
                  </a:lnTo>
                  <a:lnTo>
                    <a:pt x="460616" y="2286"/>
                  </a:lnTo>
                  <a:lnTo>
                    <a:pt x="460921" y="1879"/>
                  </a:lnTo>
                  <a:lnTo>
                    <a:pt x="461060" y="1079"/>
                  </a:lnTo>
                  <a:close/>
                </a:path>
                <a:path w="1057275" h="1091565">
                  <a:moveTo>
                    <a:pt x="477151" y="1089444"/>
                  </a:moveTo>
                  <a:lnTo>
                    <a:pt x="476999" y="1088783"/>
                  </a:lnTo>
                  <a:lnTo>
                    <a:pt x="476948" y="1088580"/>
                  </a:lnTo>
                  <a:lnTo>
                    <a:pt x="475589" y="1088415"/>
                  </a:lnTo>
                  <a:lnTo>
                    <a:pt x="475272" y="1089190"/>
                  </a:lnTo>
                  <a:lnTo>
                    <a:pt x="475208" y="1089939"/>
                  </a:lnTo>
                  <a:lnTo>
                    <a:pt x="475030" y="1090942"/>
                  </a:lnTo>
                  <a:lnTo>
                    <a:pt x="475869" y="1090904"/>
                  </a:lnTo>
                  <a:lnTo>
                    <a:pt x="476770" y="1091031"/>
                  </a:lnTo>
                  <a:lnTo>
                    <a:pt x="476846" y="1090853"/>
                  </a:lnTo>
                  <a:lnTo>
                    <a:pt x="477075" y="1090218"/>
                  </a:lnTo>
                  <a:lnTo>
                    <a:pt x="477151" y="1089444"/>
                  </a:lnTo>
                  <a:close/>
                </a:path>
                <a:path w="1057275" h="1091565">
                  <a:moveTo>
                    <a:pt x="504685" y="1067447"/>
                  </a:moveTo>
                  <a:lnTo>
                    <a:pt x="504571" y="1066342"/>
                  </a:lnTo>
                  <a:lnTo>
                    <a:pt x="504444" y="1065237"/>
                  </a:lnTo>
                  <a:lnTo>
                    <a:pt x="504329" y="1064145"/>
                  </a:lnTo>
                  <a:lnTo>
                    <a:pt x="504024" y="1064145"/>
                  </a:lnTo>
                  <a:lnTo>
                    <a:pt x="503720" y="1064158"/>
                  </a:lnTo>
                  <a:lnTo>
                    <a:pt x="503402" y="1064158"/>
                  </a:lnTo>
                  <a:lnTo>
                    <a:pt x="503224" y="1064666"/>
                  </a:lnTo>
                  <a:lnTo>
                    <a:pt x="502894" y="1065187"/>
                  </a:lnTo>
                  <a:lnTo>
                    <a:pt x="502945" y="1066355"/>
                  </a:lnTo>
                  <a:lnTo>
                    <a:pt x="503250" y="1067003"/>
                  </a:lnTo>
                  <a:lnTo>
                    <a:pt x="503440" y="1067689"/>
                  </a:lnTo>
                  <a:lnTo>
                    <a:pt x="503847" y="1067574"/>
                  </a:lnTo>
                  <a:lnTo>
                    <a:pt x="504685" y="1067447"/>
                  </a:lnTo>
                  <a:close/>
                </a:path>
                <a:path w="1057275" h="1091565">
                  <a:moveTo>
                    <a:pt x="514400" y="732713"/>
                  </a:moveTo>
                  <a:lnTo>
                    <a:pt x="514210" y="731989"/>
                  </a:lnTo>
                  <a:lnTo>
                    <a:pt x="514007" y="731304"/>
                  </a:lnTo>
                  <a:lnTo>
                    <a:pt x="513549" y="730694"/>
                  </a:lnTo>
                  <a:lnTo>
                    <a:pt x="513194" y="730046"/>
                  </a:lnTo>
                  <a:lnTo>
                    <a:pt x="512889" y="730186"/>
                  </a:lnTo>
                  <a:lnTo>
                    <a:pt x="512254" y="730440"/>
                  </a:lnTo>
                  <a:lnTo>
                    <a:pt x="512686" y="731774"/>
                  </a:lnTo>
                  <a:lnTo>
                    <a:pt x="513092" y="733094"/>
                  </a:lnTo>
                  <a:lnTo>
                    <a:pt x="513511" y="734441"/>
                  </a:lnTo>
                  <a:lnTo>
                    <a:pt x="513791" y="734390"/>
                  </a:lnTo>
                  <a:lnTo>
                    <a:pt x="514045" y="734326"/>
                  </a:lnTo>
                  <a:lnTo>
                    <a:pt x="514350" y="734275"/>
                  </a:lnTo>
                  <a:lnTo>
                    <a:pt x="514311" y="733501"/>
                  </a:lnTo>
                  <a:lnTo>
                    <a:pt x="514400" y="732713"/>
                  </a:lnTo>
                  <a:close/>
                </a:path>
                <a:path w="1057275" h="1091565">
                  <a:moveTo>
                    <a:pt x="520623" y="575665"/>
                  </a:moveTo>
                  <a:lnTo>
                    <a:pt x="520141" y="575487"/>
                  </a:lnTo>
                  <a:lnTo>
                    <a:pt x="519645" y="575297"/>
                  </a:lnTo>
                  <a:lnTo>
                    <a:pt x="518795" y="574967"/>
                  </a:lnTo>
                  <a:lnTo>
                    <a:pt x="518807" y="575843"/>
                  </a:lnTo>
                  <a:lnTo>
                    <a:pt x="518718" y="576402"/>
                  </a:lnTo>
                  <a:lnTo>
                    <a:pt x="518896" y="576884"/>
                  </a:lnTo>
                  <a:lnTo>
                    <a:pt x="518960" y="577062"/>
                  </a:lnTo>
                  <a:lnTo>
                    <a:pt x="519811" y="577215"/>
                  </a:lnTo>
                  <a:lnTo>
                    <a:pt x="519950" y="577100"/>
                  </a:lnTo>
                  <a:lnTo>
                    <a:pt x="520293" y="576732"/>
                  </a:lnTo>
                  <a:lnTo>
                    <a:pt x="520420" y="576148"/>
                  </a:lnTo>
                  <a:lnTo>
                    <a:pt x="520623" y="575665"/>
                  </a:lnTo>
                  <a:close/>
                </a:path>
                <a:path w="1057275" h="1091565">
                  <a:moveTo>
                    <a:pt x="520928" y="1034351"/>
                  </a:moveTo>
                  <a:lnTo>
                    <a:pt x="520636" y="1034173"/>
                  </a:lnTo>
                  <a:lnTo>
                    <a:pt x="520319" y="1034008"/>
                  </a:lnTo>
                  <a:lnTo>
                    <a:pt x="520052" y="1033856"/>
                  </a:lnTo>
                  <a:lnTo>
                    <a:pt x="518223" y="1036599"/>
                  </a:lnTo>
                  <a:lnTo>
                    <a:pt x="518642" y="1036866"/>
                  </a:lnTo>
                  <a:lnTo>
                    <a:pt x="519506" y="1037361"/>
                  </a:lnTo>
                  <a:lnTo>
                    <a:pt x="520471" y="1035354"/>
                  </a:lnTo>
                  <a:lnTo>
                    <a:pt x="520928" y="1034351"/>
                  </a:lnTo>
                  <a:close/>
                </a:path>
                <a:path w="1057275" h="1091565">
                  <a:moveTo>
                    <a:pt x="526097" y="626237"/>
                  </a:moveTo>
                  <a:lnTo>
                    <a:pt x="525754" y="625843"/>
                  </a:lnTo>
                  <a:lnTo>
                    <a:pt x="525170" y="625068"/>
                  </a:lnTo>
                  <a:lnTo>
                    <a:pt x="524268" y="625627"/>
                  </a:lnTo>
                  <a:lnTo>
                    <a:pt x="523519" y="626275"/>
                  </a:lnTo>
                  <a:lnTo>
                    <a:pt x="522744" y="626884"/>
                  </a:lnTo>
                  <a:lnTo>
                    <a:pt x="523367" y="627748"/>
                  </a:lnTo>
                  <a:lnTo>
                    <a:pt x="523659" y="628205"/>
                  </a:lnTo>
                  <a:lnTo>
                    <a:pt x="525284" y="626884"/>
                  </a:lnTo>
                  <a:lnTo>
                    <a:pt x="526097" y="626237"/>
                  </a:lnTo>
                  <a:close/>
                </a:path>
                <a:path w="1057275" h="1091565">
                  <a:moveTo>
                    <a:pt x="527799" y="582891"/>
                  </a:moveTo>
                  <a:lnTo>
                    <a:pt x="526567" y="581291"/>
                  </a:lnTo>
                  <a:lnTo>
                    <a:pt x="525945" y="580504"/>
                  </a:lnTo>
                  <a:lnTo>
                    <a:pt x="525729" y="580656"/>
                  </a:lnTo>
                  <a:lnTo>
                    <a:pt x="525322" y="580936"/>
                  </a:lnTo>
                  <a:lnTo>
                    <a:pt x="526948" y="583438"/>
                  </a:lnTo>
                  <a:lnTo>
                    <a:pt x="527227" y="583260"/>
                  </a:lnTo>
                  <a:lnTo>
                    <a:pt x="527519" y="583069"/>
                  </a:lnTo>
                  <a:lnTo>
                    <a:pt x="527799" y="582891"/>
                  </a:lnTo>
                  <a:close/>
                </a:path>
                <a:path w="1057275" h="1091565">
                  <a:moveTo>
                    <a:pt x="540715" y="512991"/>
                  </a:moveTo>
                  <a:lnTo>
                    <a:pt x="540562" y="512064"/>
                  </a:lnTo>
                  <a:lnTo>
                    <a:pt x="540639" y="511327"/>
                  </a:lnTo>
                  <a:lnTo>
                    <a:pt x="539991" y="511327"/>
                  </a:lnTo>
                  <a:lnTo>
                    <a:pt x="539140" y="511048"/>
                  </a:lnTo>
                  <a:lnTo>
                    <a:pt x="538759" y="511340"/>
                  </a:lnTo>
                  <a:lnTo>
                    <a:pt x="538289" y="511746"/>
                  </a:lnTo>
                  <a:lnTo>
                    <a:pt x="538200" y="512597"/>
                  </a:lnTo>
                  <a:lnTo>
                    <a:pt x="537743" y="513778"/>
                  </a:lnTo>
                  <a:lnTo>
                    <a:pt x="539000" y="513651"/>
                  </a:lnTo>
                  <a:lnTo>
                    <a:pt x="539978" y="513829"/>
                  </a:lnTo>
                  <a:lnTo>
                    <a:pt x="540715" y="512991"/>
                  </a:lnTo>
                  <a:close/>
                </a:path>
                <a:path w="1057275" h="1091565">
                  <a:moveTo>
                    <a:pt x="551040" y="251764"/>
                  </a:moveTo>
                  <a:lnTo>
                    <a:pt x="550240" y="251358"/>
                  </a:lnTo>
                  <a:lnTo>
                    <a:pt x="549452" y="251079"/>
                  </a:lnTo>
                  <a:lnTo>
                    <a:pt x="548703" y="250786"/>
                  </a:lnTo>
                  <a:lnTo>
                    <a:pt x="548500" y="251510"/>
                  </a:lnTo>
                  <a:lnTo>
                    <a:pt x="548284" y="252209"/>
                  </a:lnTo>
                  <a:lnTo>
                    <a:pt x="548093" y="252920"/>
                  </a:lnTo>
                  <a:lnTo>
                    <a:pt x="548995" y="252844"/>
                  </a:lnTo>
                  <a:lnTo>
                    <a:pt x="549884" y="252818"/>
                  </a:lnTo>
                  <a:lnTo>
                    <a:pt x="550900" y="252653"/>
                  </a:lnTo>
                  <a:lnTo>
                    <a:pt x="551040" y="251764"/>
                  </a:lnTo>
                  <a:close/>
                </a:path>
                <a:path w="1057275" h="1091565">
                  <a:moveTo>
                    <a:pt x="551573" y="914742"/>
                  </a:moveTo>
                  <a:lnTo>
                    <a:pt x="551319" y="913409"/>
                  </a:lnTo>
                  <a:lnTo>
                    <a:pt x="550748" y="910755"/>
                  </a:lnTo>
                  <a:lnTo>
                    <a:pt x="550214" y="910831"/>
                  </a:lnTo>
                  <a:lnTo>
                    <a:pt x="549656" y="910882"/>
                  </a:lnTo>
                  <a:lnTo>
                    <a:pt x="549122" y="910983"/>
                  </a:lnTo>
                  <a:lnTo>
                    <a:pt x="550024" y="913688"/>
                  </a:lnTo>
                  <a:lnTo>
                    <a:pt x="550456" y="915073"/>
                  </a:lnTo>
                  <a:lnTo>
                    <a:pt x="550837" y="914958"/>
                  </a:lnTo>
                  <a:lnTo>
                    <a:pt x="551205" y="914831"/>
                  </a:lnTo>
                  <a:lnTo>
                    <a:pt x="551573" y="914742"/>
                  </a:lnTo>
                  <a:close/>
                </a:path>
                <a:path w="1057275" h="1091565">
                  <a:moveTo>
                    <a:pt x="587146" y="608228"/>
                  </a:moveTo>
                  <a:lnTo>
                    <a:pt x="586917" y="607707"/>
                  </a:lnTo>
                  <a:lnTo>
                    <a:pt x="586498" y="606704"/>
                  </a:lnTo>
                  <a:lnTo>
                    <a:pt x="585520" y="607072"/>
                  </a:lnTo>
                  <a:lnTo>
                    <a:pt x="584542" y="607428"/>
                  </a:lnTo>
                  <a:lnTo>
                    <a:pt x="583615" y="607872"/>
                  </a:lnTo>
                  <a:lnTo>
                    <a:pt x="583971" y="608876"/>
                  </a:lnTo>
                  <a:lnTo>
                    <a:pt x="584149" y="609396"/>
                  </a:lnTo>
                  <a:lnTo>
                    <a:pt x="585165" y="609015"/>
                  </a:lnTo>
                  <a:lnTo>
                    <a:pt x="587146" y="608228"/>
                  </a:lnTo>
                  <a:close/>
                </a:path>
                <a:path w="1057275" h="1091565">
                  <a:moveTo>
                    <a:pt x="611568" y="773671"/>
                  </a:moveTo>
                  <a:lnTo>
                    <a:pt x="611149" y="773010"/>
                  </a:lnTo>
                  <a:lnTo>
                    <a:pt x="610260" y="772833"/>
                  </a:lnTo>
                  <a:lnTo>
                    <a:pt x="609930" y="773010"/>
                  </a:lnTo>
                  <a:lnTo>
                    <a:pt x="609485" y="773252"/>
                  </a:lnTo>
                  <a:lnTo>
                    <a:pt x="609269" y="773950"/>
                  </a:lnTo>
                  <a:lnTo>
                    <a:pt x="608711" y="774814"/>
                  </a:lnTo>
                  <a:lnTo>
                    <a:pt x="610260" y="774865"/>
                  </a:lnTo>
                  <a:lnTo>
                    <a:pt x="611035" y="775093"/>
                  </a:lnTo>
                  <a:lnTo>
                    <a:pt x="611251" y="774852"/>
                  </a:lnTo>
                  <a:lnTo>
                    <a:pt x="611530" y="774522"/>
                  </a:lnTo>
                  <a:lnTo>
                    <a:pt x="611568" y="773671"/>
                  </a:lnTo>
                  <a:close/>
                </a:path>
                <a:path w="1057275" h="1091565">
                  <a:moveTo>
                    <a:pt x="630542" y="443077"/>
                  </a:moveTo>
                  <a:lnTo>
                    <a:pt x="630008" y="442417"/>
                  </a:lnTo>
                  <a:lnTo>
                    <a:pt x="629488" y="441706"/>
                  </a:lnTo>
                  <a:lnTo>
                    <a:pt x="628904" y="441109"/>
                  </a:lnTo>
                  <a:lnTo>
                    <a:pt x="628307" y="441401"/>
                  </a:lnTo>
                  <a:lnTo>
                    <a:pt x="627976" y="441553"/>
                  </a:lnTo>
                  <a:lnTo>
                    <a:pt x="629285" y="443966"/>
                  </a:lnTo>
                  <a:lnTo>
                    <a:pt x="629704" y="443674"/>
                  </a:lnTo>
                  <a:lnTo>
                    <a:pt x="630110" y="443369"/>
                  </a:lnTo>
                  <a:lnTo>
                    <a:pt x="630542" y="443077"/>
                  </a:lnTo>
                  <a:close/>
                </a:path>
                <a:path w="1057275" h="1091565">
                  <a:moveTo>
                    <a:pt x="637298" y="289331"/>
                  </a:moveTo>
                  <a:lnTo>
                    <a:pt x="636447" y="288848"/>
                  </a:lnTo>
                  <a:lnTo>
                    <a:pt x="635812" y="289750"/>
                  </a:lnTo>
                  <a:lnTo>
                    <a:pt x="635165" y="290652"/>
                  </a:lnTo>
                  <a:lnTo>
                    <a:pt x="633869" y="292519"/>
                  </a:lnTo>
                  <a:lnTo>
                    <a:pt x="635558" y="291757"/>
                  </a:lnTo>
                  <a:lnTo>
                    <a:pt x="636270" y="291655"/>
                  </a:lnTo>
                  <a:lnTo>
                    <a:pt x="636968" y="290728"/>
                  </a:lnTo>
                  <a:lnTo>
                    <a:pt x="637082" y="289979"/>
                  </a:lnTo>
                  <a:lnTo>
                    <a:pt x="637298" y="289331"/>
                  </a:lnTo>
                  <a:close/>
                </a:path>
                <a:path w="1057275" h="1091565">
                  <a:moveTo>
                    <a:pt x="641756" y="830211"/>
                  </a:moveTo>
                  <a:lnTo>
                    <a:pt x="641299" y="829271"/>
                  </a:lnTo>
                  <a:lnTo>
                    <a:pt x="640803" y="828459"/>
                  </a:lnTo>
                  <a:lnTo>
                    <a:pt x="640321" y="827646"/>
                  </a:lnTo>
                  <a:lnTo>
                    <a:pt x="639940" y="827862"/>
                  </a:lnTo>
                  <a:lnTo>
                    <a:pt x="639165" y="828268"/>
                  </a:lnTo>
                  <a:lnTo>
                    <a:pt x="639724" y="829144"/>
                  </a:lnTo>
                  <a:lnTo>
                    <a:pt x="640270" y="830008"/>
                  </a:lnTo>
                  <a:lnTo>
                    <a:pt x="640842" y="830846"/>
                  </a:lnTo>
                  <a:lnTo>
                    <a:pt x="641146" y="830605"/>
                  </a:lnTo>
                  <a:lnTo>
                    <a:pt x="641756" y="830211"/>
                  </a:lnTo>
                  <a:close/>
                </a:path>
                <a:path w="1057275" h="1091565">
                  <a:moveTo>
                    <a:pt x="641781" y="539064"/>
                  </a:moveTo>
                  <a:lnTo>
                    <a:pt x="641235" y="538200"/>
                  </a:lnTo>
                  <a:lnTo>
                    <a:pt x="640105" y="536473"/>
                  </a:lnTo>
                  <a:lnTo>
                    <a:pt x="638860" y="537451"/>
                  </a:lnTo>
                  <a:lnTo>
                    <a:pt x="639483" y="538200"/>
                  </a:lnTo>
                  <a:lnTo>
                    <a:pt x="640105" y="538975"/>
                  </a:lnTo>
                  <a:lnTo>
                    <a:pt x="640740" y="539737"/>
                  </a:lnTo>
                  <a:lnTo>
                    <a:pt x="641438" y="539292"/>
                  </a:lnTo>
                  <a:lnTo>
                    <a:pt x="641781" y="539064"/>
                  </a:lnTo>
                  <a:close/>
                </a:path>
                <a:path w="1057275" h="1091565">
                  <a:moveTo>
                    <a:pt x="668947" y="723138"/>
                  </a:moveTo>
                  <a:lnTo>
                    <a:pt x="667931" y="722210"/>
                  </a:lnTo>
                  <a:lnTo>
                    <a:pt x="666915" y="721271"/>
                  </a:lnTo>
                  <a:lnTo>
                    <a:pt x="665899" y="720369"/>
                  </a:lnTo>
                  <a:lnTo>
                    <a:pt x="665543" y="720712"/>
                  </a:lnTo>
                  <a:lnTo>
                    <a:pt x="665200" y="721029"/>
                  </a:lnTo>
                  <a:lnTo>
                    <a:pt x="664870" y="721385"/>
                  </a:lnTo>
                  <a:lnTo>
                    <a:pt x="665695" y="722388"/>
                  </a:lnTo>
                  <a:lnTo>
                    <a:pt x="666546" y="723392"/>
                  </a:lnTo>
                  <a:lnTo>
                    <a:pt x="667372" y="724408"/>
                  </a:lnTo>
                  <a:lnTo>
                    <a:pt x="668947" y="723138"/>
                  </a:lnTo>
                  <a:close/>
                </a:path>
                <a:path w="1057275" h="1091565">
                  <a:moveTo>
                    <a:pt x="669188" y="843305"/>
                  </a:moveTo>
                  <a:lnTo>
                    <a:pt x="668096" y="843305"/>
                  </a:lnTo>
                  <a:lnTo>
                    <a:pt x="667562" y="843292"/>
                  </a:lnTo>
                  <a:lnTo>
                    <a:pt x="667639" y="844308"/>
                  </a:lnTo>
                  <a:lnTo>
                    <a:pt x="667715" y="845337"/>
                  </a:lnTo>
                  <a:lnTo>
                    <a:pt x="667867" y="846340"/>
                  </a:lnTo>
                  <a:lnTo>
                    <a:pt x="668832" y="846404"/>
                  </a:lnTo>
                  <a:lnTo>
                    <a:pt x="668997" y="845350"/>
                  </a:lnTo>
                  <a:lnTo>
                    <a:pt x="669099" y="844321"/>
                  </a:lnTo>
                  <a:lnTo>
                    <a:pt x="669188" y="843305"/>
                  </a:lnTo>
                  <a:close/>
                </a:path>
                <a:path w="1057275" h="1091565">
                  <a:moveTo>
                    <a:pt x="673468" y="304444"/>
                  </a:moveTo>
                  <a:lnTo>
                    <a:pt x="672693" y="303707"/>
                  </a:lnTo>
                  <a:lnTo>
                    <a:pt x="671144" y="302209"/>
                  </a:lnTo>
                  <a:lnTo>
                    <a:pt x="670864" y="302501"/>
                  </a:lnTo>
                  <a:lnTo>
                    <a:pt x="670610" y="302806"/>
                  </a:lnTo>
                  <a:lnTo>
                    <a:pt x="670331" y="303085"/>
                  </a:lnTo>
                  <a:lnTo>
                    <a:pt x="671144" y="303796"/>
                  </a:lnTo>
                  <a:lnTo>
                    <a:pt x="672744" y="305219"/>
                  </a:lnTo>
                  <a:lnTo>
                    <a:pt x="672973" y="304952"/>
                  </a:lnTo>
                  <a:lnTo>
                    <a:pt x="673227" y="304698"/>
                  </a:lnTo>
                  <a:lnTo>
                    <a:pt x="673468" y="304444"/>
                  </a:lnTo>
                  <a:close/>
                </a:path>
                <a:path w="1057275" h="1091565">
                  <a:moveTo>
                    <a:pt x="679538" y="304279"/>
                  </a:moveTo>
                  <a:lnTo>
                    <a:pt x="678688" y="303987"/>
                  </a:lnTo>
                  <a:lnTo>
                    <a:pt x="676719" y="302844"/>
                  </a:lnTo>
                  <a:lnTo>
                    <a:pt x="677176" y="304203"/>
                  </a:lnTo>
                  <a:lnTo>
                    <a:pt x="677265" y="304850"/>
                  </a:lnTo>
                  <a:lnTo>
                    <a:pt x="677595" y="305371"/>
                  </a:lnTo>
                  <a:lnTo>
                    <a:pt x="677862" y="305816"/>
                  </a:lnTo>
                  <a:lnTo>
                    <a:pt x="678408" y="306108"/>
                  </a:lnTo>
                  <a:lnTo>
                    <a:pt x="678840" y="306463"/>
                  </a:lnTo>
                  <a:lnTo>
                    <a:pt x="679107" y="305828"/>
                  </a:lnTo>
                  <a:lnTo>
                    <a:pt x="679526" y="305193"/>
                  </a:lnTo>
                  <a:lnTo>
                    <a:pt x="679538" y="304279"/>
                  </a:lnTo>
                  <a:close/>
                </a:path>
                <a:path w="1057275" h="1091565">
                  <a:moveTo>
                    <a:pt x="706894" y="437883"/>
                  </a:moveTo>
                  <a:lnTo>
                    <a:pt x="706767" y="437210"/>
                  </a:lnTo>
                  <a:lnTo>
                    <a:pt x="706742" y="437032"/>
                  </a:lnTo>
                  <a:lnTo>
                    <a:pt x="705434" y="436740"/>
                  </a:lnTo>
                  <a:lnTo>
                    <a:pt x="705345" y="436867"/>
                  </a:lnTo>
                  <a:lnTo>
                    <a:pt x="705002" y="437451"/>
                  </a:lnTo>
                  <a:lnTo>
                    <a:pt x="704900" y="438175"/>
                  </a:lnTo>
                  <a:lnTo>
                    <a:pt x="704621" y="439115"/>
                  </a:lnTo>
                  <a:lnTo>
                    <a:pt x="705523" y="439204"/>
                  </a:lnTo>
                  <a:lnTo>
                    <a:pt x="706412" y="439407"/>
                  </a:lnTo>
                  <a:lnTo>
                    <a:pt x="706475" y="439242"/>
                  </a:lnTo>
                  <a:lnTo>
                    <a:pt x="706755" y="438632"/>
                  </a:lnTo>
                  <a:lnTo>
                    <a:pt x="706894" y="437883"/>
                  </a:lnTo>
                  <a:close/>
                </a:path>
                <a:path w="1057275" h="1091565">
                  <a:moveTo>
                    <a:pt x="729983" y="971473"/>
                  </a:moveTo>
                  <a:lnTo>
                    <a:pt x="728357" y="968971"/>
                  </a:lnTo>
                  <a:lnTo>
                    <a:pt x="727964" y="969264"/>
                  </a:lnTo>
                  <a:lnTo>
                    <a:pt x="727583" y="969568"/>
                  </a:lnTo>
                  <a:lnTo>
                    <a:pt x="727189" y="969860"/>
                  </a:lnTo>
                  <a:lnTo>
                    <a:pt x="727837" y="970635"/>
                  </a:lnTo>
                  <a:lnTo>
                    <a:pt x="728484" y="971384"/>
                  </a:lnTo>
                  <a:lnTo>
                    <a:pt x="729132" y="972172"/>
                  </a:lnTo>
                  <a:lnTo>
                    <a:pt x="729411" y="971931"/>
                  </a:lnTo>
                  <a:lnTo>
                    <a:pt x="729703" y="971689"/>
                  </a:lnTo>
                  <a:lnTo>
                    <a:pt x="729983" y="971473"/>
                  </a:lnTo>
                  <a:close/>
                </a:path>
                <a:path w="1057275" h="1091565">
                  <a:moveTo>
                    <a:pt x="734225" y="441579"/>
                  </a:moveTo>
                  <a:lnTo>
                    <a:pt x="733882" y="441401"/>
                  </a:lnTo>
                  <a:lnTo>
                    <a:pt x="733564" y="441210"/>
                  </a:lnTo>
                  <a:lnTo>
                    <a:pt x="733234" y="441045"/>
                  </a:lnTo>
                  <a:lnTo>
                    <a:pt x="732790" y="441858"/>
                  </a:lnTo>
                  <a:lnTo>
                    <a:pt x="731888" y="443484"/>
                  </a:lnTo>
                  <a:lnTo>
                    <a:pt x="732167" y="443649"/>
                  </a:lnTo>
                  <a:lnTo>
                    <a:pt x="732459" y="443826"/>
                  </a:lnTo>
                  <a:lnTo>
                    <a:pt x="732751" y="443966"/>
                  </a:lnTo>
                  <a:lnTo>
                    <a:pt x="733717" y="442379"/>
                  </a:lnTo>
                  <a:lnTo>
                    <a:pt x="734225" y="441579"/>
                  </a:lnTo>
                  <a:close/>
                </a:path>
                <a:path w="1057275" h="1091565">
                  <a:moveTo>
                    <a:pt x="754570" y="1000010"/>
                  </a:moveTo>
                  <a:lnTo>
                    <a:pt x="754037" y="999871"/>
                  </a:lnTo>
                  <a:lnTo>
                    <a:pt x="753237" y="999451"/>
                  </a:lnTo>
                  <a:lnTo>
                    <a:pt x="752995" y="999655"/>
                  </a:lnTo>
                  <a:lnTo>
                    <a:pt x="752462" y="1000112"/>
                  </a:lnTo>
                  <a:lnTo>
                    <a:pt x="752208" y="1000887"/>
                  </a:lnTo>
                  <a:lnTo>
                    <a:pt x="751725" y="1001737"/>
                  </a:lnTo>
                  <a:lnTo>
                    <a:pt x="752589" y="1002106"/>
                  </a:lnTo>
                  <a:lnTo>
                    <a:pt x="753592" y="1002512"/>
                  </a:lnTo>
                  <a:lnTo>
                    <a:pt x="754570" y="1000010"/>
                  </a:lnTo>
                  <a:close/>
                </a:path>
                <a:path w="1057275" h="1091565">
                  <a:moveTo>
                    <a:pt x="769073" y="898956"/>
                  </a:moveTo>
                  <a:lnTo>
                    <a:pt x="768007" y="896708"/>
                  </a:lnTo>
                  <a:lnTo>
                    <a:pt x="767562" y="895718"/>
                  </a:lnTo>
                  <a:lnTo>
                    <a:pt x="766368" y="897547"/>
                  </a:lnTo>
                  <a:lnTo>
                    <a:pt x="765505" y="899185"/>
                  </a:lnTo>
                  <a:lnTo>
                    <a:pt x="769073" y="898956"/>
                  </a:lnTo>
                  <a:close/>
                </a:path>
                <a:path w="1057275" h="1091565">
                  <a:moveTo>
                    <a:pt x="770382" y="636803"/>
                  </a:moveTo>
                  <a:lnTo>
                    <a:pt x="768680" y="638708"/>
                  </a:lnTo>
                  <a:lnTo>
                    <a:pt x="770267" y="641083"/>
                  </a:lnTo>
                  <a:lnTo>
                    <a:pt x="770331" y="639457"/>
                  </a:lnTo>
                  <a:lnTo>
                    <a:pt x="770382" y="636803"/>
                  </a:lnTo>
                  <a:close/>
                </a:path>
                <a:path w="1057275" h="1091565">
                  <a:moveTo>
                    <a:pt x="770420" y="853516"/>
                  </a:moveTo>
                  <a:lnTo>
                    <a:pt x="769302" y="853147"/>
                  </a:lnTo>
                  <a:lnTo>
                    <a:pt x="768286" y="852754"/>
                  </a:lnTo>
                  <a:lnTo>
                    <a:pt x="768108" y="853236"/>
                  </a:lnTo>
                  <a:lnTo>
                    <a:pt x="767689" y="854011"/>
                  </a:lnTo>
                  <a:lnTo>
                    <a:pt x="768299" y="854570"/>
                  </a:lnTo>
                  <a:lnTo>
                    <a:pt x="768959" y="854900"/>
                  </a:lnTo>
                  <a:lnTo>
                    <a:pt x="769594" y="854951"/>
                  </a:lnTo>
                  <a:lnTo>
                    <a:pt x="769835" y="854951"/>
                  </a:lnTo>
                  <a:lnTo>
                    <a:pt x="770128" y="854049"/>
                  </a:lnTo>
                  <a:lnTo>
                    <a:pt x="770420" y="853516"/>
                  </a:lnTo>
                  <a:close/>
                </a:path>
                <a:path w="1057275" h="1091565">
                  <a:moveTo>
                    <a:pt x="772134" y="266331"/>
                  </a:moveTo>
                  <a:lnTo>
                    <a:pt x="771994" y="265836"/>
                  </a:lnTo>
                  <a:lnTo>
                    <a:pt x="771944" y="265633"/>
                  </a:lnTo>
                  <a:lnTo>
                    <a:pt x="771093" y="265671"/>
                  </a:lnTo>
                  <a:lnTo>
                    <a:pt x="770369" y="265544"/>
                  </a:lnTo>
                  <a:lnTo>
                    <a:pt x="770318" y="266331"/>
                  </a:lnTo>
                  <a:lnTo>
                    <a:pt x="770267" y="266890"/>
                  </a:lnTo>
                  <a:lnTo>
                    <a:pt x="770242" y="267449"/>
                  </a:lnTo>
                  <a:lnTo>
                    <a:pt x="770763" y="267462"/>
                  </a:lnTo>
                  <a:lnTo>
                    <a:pt x="771537" y="267716"/>
                  </a:lnTo>
                  <a:lnTo>
                    <a:pt x="771753" y="267462"/>
                  </a:lnTo>
                  <a:lnTo>
                    <a:pt x="772045" y="267106"/>
                  </a:lnTo>
                  <a:lnTo>
                    <a:pt x="772134" y="266331"/>
                  </a:lnTo>
                  <a:close/>
                </a:path>
                <a:path w="1057275" h="1091565">
                  <a:moveTo>
                    <a:pt x="791616" y="569556"/>
                  </a:moveTo>
                  <a:lnTo>
                    <a:pt x="790206" y="570090"/>
                  </a:lnTo>
                  <a:lnTo>
                    <a:pt x="789546" y="570141"/>
                  </a:lnTo>
                  <a:lnTo>
                    <a:pt x="789203" y="570509"/>
                  </a:lnTo>
                  <a:lnTo>
                    <a:pt x="788695" y="571017"/>
                  </a:lnTo>
                  <a:lnTo>
                    <a:pt x="788441" y="571728"/>
                  </a:lnTo>
                  <a:lnTo>
                    <a:pt x="788073" y="572376"/>
                  </a:lnTo>
                  <a:lnTo>
                    <a:pt x="788454" y="572655"/>
                  </a:lnTo>
                  <a:lnTo>
                    <a:pt x="788835" y="572922"/>
                  </a:lnTo>
                  <a:lnTo>
                    <a:pt x="789216" y="573201"/>
                  </a:lnTo>
                  <a:lnTo>
                    <a:pt x="789863" y="572236"/>
                  </a:lnTo>
                  <a:lnTo>
                    <a:pt x="790486" y="571246"/>
                  </a:lnTo>
                  <a:lnTo>
                    <a:pt x="791616" y="569556"/>
                  </a:lnTo>
                  <a:close/>
                </a:path>
                <a:path w="1057275" h="1091565">
                  <a:moveTo>
                    <a:pt x="792937" y="96367"/>
                  </a:moveTo>
                  <a:lnTo>
                    <a:pt x="791933" y="95008"/>
                  </a:lnTo>
                  <a:lnTo>
                    <a:pt x="791438" y="94322"/>
                  </a:lnTo>
                  <a:lnTo>
                    <a:pt x="791083" y="94602"/>
                  </a:lnTo>
                  <a:lnTo>
                    <a:pt x="790714" y="94869"/>
                  </a:lnTo>
                  <a:lnTo>
                    <a:pt x="790371" y="95148"/>
                  </a:lnTo>
                  <a:lnTo>
                    <a:pt x="791019" y="95758"/>
                  </a:lnTo>
                  <a:lnTo>
                    <a:pt x="791654" y="96354"/>
                  </a:lnTo>
                  <a:lnTo>
                    <a:pt x="792302" y="96939"/>
                  </a:lnTo>
                  <a:lnTo>
                    <a:pt x="792505" y="96748"/>
                  </a:lnTo>
                  <a:lnTo>
                    <a:pt x="792721" y="96570"/>
                  </a:lnTo>
                  <a:lnTo>
                    <a:pt x="792937" y="96367"/>
                  </a:lnTo>
                  <a:close/>
                </a:path>
                <a:path w="1057275" h="1091565">
                  <a:moveTo>
                    <a:pt x="811466" y="772566"/>
                  </a:moveTo>
                  <a:lnTo>
                    <a:pt x="811415" y="772236"/>
                  </a:lnTo>
                  <a:lnTo>
                    <a:pt x="811352" y="771906"/>
                  </a:lnTo>
                  <a:lnTo>
                    <a:pt x="811314" y="771588"/>
                  </a:lnTo>
                  <a:lnTo>
                    <a:pt x="810247" y="771652"/>
                  </a:lnTo>
                  <a:lnTo>
                    <a:pt x="809193" y="771690"/>
                  </a:lnTo>
                  <a:lnTo>
                    <a:pt x="808126" y="771740"/>
                  </a:lnTo>
                  <a:lnTo>
                    <a:pt x="808177" y="772236"/>
                  </a:lnTo>
                  <a:lnTo>
                    <a:pt x="808240" y="772718"/>
                  </a:lnTo>
                  <a:lnTo>
                    <a:pt x="808278" y="773214"/>
                  </a:lnTo>
                  <a:lnTo>
                    <a:pt x="810399" y="772795"/>
                  </a:lnTo>
                  <a:lnTo>
                    <a:pt x="811466" y="772566"/>
                  </a:lnTo>
                  <a:close/>
                </a:path>
                <a:path w="1057275" h="1091565">
                  <a:moveTo>
                    <a:pt x="857046" y="670521"/>
                  </a:moveTo>
                  <a:lnTo>
                    <a:pt x="856729" y="670331"/>
                  </a:lnTo>
                  <a:lnTo>
                    <a:pt x="856081" y="669975"/>
                  </a:lnTo>
                  <a:lnTo>
                    <a:pt x="855484" y="670864"/>
                  </a:lnTo>
                  <a:lnTo>
                    <a:pt x="854900" y="671766"/>
                  </a:lnTo>
                  <a:lnTo>
                    <a:pt x="854303" y="672655"/>
                  </a:lnTo>
                  <a:lnTo>
                    <a:pt x="854786" y="672909"/>
                  </a:lnTo>
                  <a:lnTo>
                    <a:pt x="855713" y="673430"/>
                  </a:lnTo>
                  <a:lnTo>
                    <a:pt x="856170" y="672465"/>
                  </a:lnTo>
                  <a:lnTo>
                    <a:pt x="856602" y="671474"/>
                  </a:lnTo>
                  <a:lnTo>
                    <a:pt x="857046" y="670521"/>
                  </a:lnTo>
                  <a:close/>
                </a:path>
                <a:path w="1057275" h="1091565">
                  <a:moveTo>
                    <a:pt x="880948" y="715454"/>
                  </a:moveTo>
                  <a:lnTo>
                    <a:pt x="880630" y="713244"/>
                  </a:lnTo>
                  <a:lnTo>
                    <a:pt x="880465" y="712127"/>
                  </a:lnTo>
                  <a:lnTo>
                    <a:pt x="880046" y="712190"/>
                  </a:lnTo>
                  <a:lnTo>
                    <a:pt x="879221" y="712304"/>
                  </a:lnTo>
                  <a:lnTo>
                    <a:pt x="879335" y="713435"/>
                  </a:lnTo>
                  <a:lnTo>
                    <a:pt x="879487" y="714540"/>
                  </a:lnTo>
                  <a:lnTo>
                    <a:pt x="879627" y="715670"/>
                  </a:lnTo>
                  <a:lnTo>
                    <a:pt x="880071" y="715594"/>
                  </a:lnTo>
                  <a:lnTo>
                    <a:pt x="880516" y="715543"/>
                  </a:lnTo>
                  <a:lnTo>
                    <a:pt x="880948" y="715454"/>
                  </a:lnTo>
                  <a:close/>
                </a:path>
                <a:path w="1057275" h="1091565">
                  <a:moveTo>
                    <a:pt x="910932" y="699833"/>
                  </a:moveTo>
                  <a:lnTo>
                    <a:pt x="910729" y="699185"/>
                  </a:lnTo>
                  <a:lnTo>
                    <a:pt x="910640" y="698944"/>
                  </a:lnTo>
                  <a:lnTo>
                    <a:pt x="909739" y="698982"/>
                  </a:lnTo>
                  <a:lnTo>
                    <a:pt x="908723" y="698817"/>
                  </a:lnTo>
                  <a:lnTo>
                    <a:pt x="908900" y="699820"/>
                  </a:lnTo>
                  <a:lnTo>
                    <a:pt x="908862" y="700608"/>
                  </a:lnTo>
                  <a:lnTo>
                    <a:pt x="909218" y="701154"/>
                  </a:lnTo>
                  <a:lnTo>
                    <a:pt x="909383" y="701433"/>
                  </a:lnTo>
                  <a:lnTo>
                    <a:pt x="910234" y="701268"/>
                  </a:lnTo>
                  <a:lnTo>
                    <a:pt x="910793" y="701306"/>
                  </a:lnTo>
                  <a:lnTo>
                    <a:pt x="910793" y="700582"/>
                  </a:lnTo>
                  <a:lnTo>
                    <a:pt x="910932" y="699833"/>
                  </a:lnTo>
                  <a:close/>
                </a:path>
                <a:path w="1057275" h="1091565">
                  <a:moveTo>
                    <a:pt x="918438" y="829513"/>
                  </a:moveTo>
                  <a:lnTo>
                    <a:pt x="917803" y="828548"/>
                  </a:lnTo>
                  <a:lnTo>
                    <a:pt x="917511" y="828052"/>
                  </a:lnTo>
                  <a:lnTo>
                    <a:pt x="916686" y="828700"/>
                  </a:lnTo>
                  <a:lnTo>
                    <a:pt x="915860" y="829310"/>
                  </a:lnTo>
                  <a:lnTo>
                    <a:pt x="915060" y="830046"/>
                  </a:lnTo>
                  <a:lnTo>
                    <a:pt x="915606" y="830872"/>
                  </a:lnTo>
                  <a:lnTo>
                    <a:pt x="916609" y="830453"/>
                  </a:lnTo>
                  <a:lnTo>
                    <a:pt x="918438" y="829513"/>
                  </a:lnTo>
                  <a:close/>
                </a:path>
                <a:path w="1057275" h="1091565">
                  <a:moveTo>
                    <a:pt x="927303" y="818019"/>
                  </a:moveTo>
                  <a:lnTo>
                    <a:pt x="927100" y="817880"/>
                  </a:lnTo>
                  <a:lnTo>
                    <a:pt x="926490" y="817473"/>
                  </a:lnTo>
                  <a:lnTo>
                    <a:pt x="925715" y="817346"/>
                  </a:lnTo>
                  <a:lnTo>
                    <a:pt x="925017" y="817130"/>
                  </a:lnTo>
                  <a:lnTo>
                    <a:pt x="924941" y="817638"/>
                  </a:lnTo>
                  <a:lnTo>
                    <a:pt x="924648" y="818375"/>
                  </a:lnTo>
                  <a:lnTo>
                    <a:pt x="924852" y="818603"/>
                  </a:lnTo>
                  <a:lnTo>
                    <a:pt x="925322" y="819073"/>
                  </a:lnTo>
                  <a:lnTo>
                    <a:pt x="926058" y="819289"/>
                  </a:lnTo>
                  <a:lnTo>
                    <a:pt x="927100" y="819797"/>
                  </a:lnTo>
                  <a:lnTo>
                    <a:pt x="927112" y="818781"/>
                  </a:lnTo>
                  <a:lnTo>
                    <a:pt x="927303" y="818019"/>
                  </a:lnTo>
                  <a:close/>
                </a:path>
                <a:path w="1057275" h="1091565">
                  <a:moveTo>
                    <a:pt x="946835" y="793965"/>
                  </a:moveTo>
                  <a:lnTo>
                    <a:pt x="945819" y="793407"/>
                  </a:lnTo>
                  <a:lnTo>
                    <a:pt x="944829" y="793546"/>
                  </a:lnTo>
                  <a:lnTo>
                    <a:pt x="943978" y="793457"/>
                  </a:lnTo>
                  <a:lnTo>
                    <a:pt x="944016" y="794169"/>
                  </a:lnTo>
                  <a:lnTo>
                    <a:pt x="943838" y="795070"/>
                  </a:lnTo>
                  <a:lnTo>
                    <a:pt x="944206" y="795553"/>
                  </a:lnTo>
                  <a:lnTo>
                    <a:pt x="944524" y="795997"/>
                  </a:lnTo>
                  <a:lnTo>
                    <a:pt x="945438" y="796023"/>
                  </a:lnTo>
                  <a:lnTo>
                    <a:pt x="946619" y="796417"/>
                  </a:lnTo>
                  <a:lnTo>
                    <a:pt x="946594" y="795134"/>
                  </a:lnTo>
                  <a:lnTo>
                    <a:pt x="946835" y="793965"/>
                  </a:lnTo>
                  <a:close/>
                </a:path>
                <a:path w="1057275" h="1091565">
                  <a:moveTo>
                    <a:pt x="964031" y="410565"/>
                  </a:moveTo>
                  <a:lnTo>
                    <a:pt x="963345" y="409841"/>
                  </a:lnTo>
                  <a:lnTo>
                    <a:pt x="962621" y="409117"/>
                  </a:lnTo>
                  <a:lnTo>
                    <a:pt x="961923" y="408381"/>
                  </a:lnTo>
                  <a:lnTo>
                    <a:pt x="961644" y="408647"/>
                  </a:lnTo>
                  <a:lnTo>
                    <a:pt x="961110" y="409194"/>
                  </a:lnTo>
                  <a:lnTo>
                    <a:pt x="961859" y="409905"/>
                  </a:lnTo>
                  <a:lnTo>
                    <a:pt x="962609" y="410591"/>
                  </a:lnTo>
                  <a:lnTo>
                    <a:pt x="963358" y="411289"/>
                  </a:lnTo>
                  <a:lnTo>
                    <a:pt x="963574" y="411048"/>
                  </a:lnTo>
                  <a:lnTo>
                    <a:pt x="963815" y="410806"/>
                  </a:lnTo>
                  <a:lnTo>
                    <a:pt x="964031" y="410565"/>
                  </a:lnTo>
                  <a:close/>
                </a:path>
                <a:path w="1057275" h="1091565">
                  <a:moveTo>
                    <a:pt x="973239" y="330200"/>
                  </a:moveTo>
                  <a:lnTo>
                    <a:pt x="972362" y="329311"/>
                  </a:lnTo>
                  <a:lnTo>
                    <a:pt x="970597" y="327507"/>
                  </a:lnTo>
                  <a:lnTo>
                    <a:pt x="970000" y="328053"/>
                  </a:lnTo>
                  <a:lnTo>
                    <a:pt x="969708" y="328345"/>
                  </a:lnTo>
                  <a:lnTo>
                    <a:pt x="971143" y="330212"/>
                  </a:lnTo>
                  <a:lnTo>
                    <a:pt x="971854" y="331139"/>
                  </a:lnTo>
                  <a:lnTo>
                    <a:pt x="972769" y="330504"/>
                  </a:lnTo>
                  <a:lnTo>
                    <a:pt x="973239" y="330200"/>
                  </a:lnTo>
                  <a:close/>
                </a:path>
                <a:path w="1057275" h="1091565">
                  <a:moveTo>
                    <a:pt x="997826" y="817245"/>
                  </a:moveTo>
                  <a:lnTo>
                    <a:pt x="996975" y="817118"/>
                  </a:lnTo>
                  <a:lnTo>
                    <a:pt x="996124" y="816889"/>
                  </a:lnTo>
                  <a:lnTo>
                    <a:pt x="995133" y="816952"/>
                  </a:lnTo>
                  <a:lnTo>
                    <a:pt x="995019" y="817994"/>
                  </a:lnTo>
                  <a:lnTo>
                    <a:pt x="994803" y="818857"/>
                  </a:lnTo>
                  <a:lnTo>
                    <a:pt x="995781" y="818819"/>
                  </a:lnTo>
                  <a:lnTo>
                    <a:pt x="996607" y="818946"/>
                  </a:lnTo>
                  <a:lnTo>
                    <a:pt x="997292" y="818705"/>
                  </a:lnTo>
                  <a:lnTo>
                    <a:pt x="997585" y="818591"/>
                  </a:lnTo>
                  <a:lnTo>
                    <a:pt x="997648" y="817753"/>
                  </a:lnTo>
                  <a:lnTo>
                    <a:pt x="997826" y="817245"/>
                  </a:lnTo>
                  <a:close/>
                </a:path>
                <a:path w="1057275" h="1091565">
                  <a:moveTo>
                    <a:pt x="1031379" y="617677"/>
                  </a:moveTo>
                  <a:lnTo>
                    <a:pt x="1030020" y="616381"/>
                  </a:lnTo>
                  <a:lnTo>
                    <a:pt x="1031303" y="617664"/>
                  </a:lnTo>
                  <a:close/>
                </a:path>
                <a:path w="1057275" h="1091565">
                  <a:moveTo>
                    <a:pt x="1032065" y="613194"/>
                  </a:moveTo>
                  <a:lnTo>
                    <a:pt x="1028522" y="612940"/>
                  </a:lnTo>
                  <a:lnTo>
                    <a:pt x="1027836" y="615543"/>
                  </a:lnTo>
                  <a:lnTo>
                    <a:pt x="1029906" y="616343"/>
                  </a:lnTo>
                  <a:lnTo>
                    <a:pt x="1032065" y="613194"/>
                  </a:lnTo>
                  <a:close/>
                </a:path>
                <a:path w="1057275" h="1091565">
                  <a:moveTo>
                    <a:pt x="1056741" y="523417"/>
                  </a:moveTo>
                  <a:lnTo>
                    <a:pt x="1055052" y="523100"/>
                  </a:lnTo>
                  <a:lnTo>
                    <a:pt x="1054227" y="522960"/>
                  </a:lnTo>
                  <a:lnTo>
                    <a:pt x="1054227" y="523443"/>
                  </a:lnTo>
                  <a:lnTo>
                    <a:pt x="1054214" y="523913"/>
                  </a:lnTo>
                  <a:lnTo>
                    <a:pt x="1054227" y="524446"/>
                  </a:lnTo>
                  <a:lnTo>
                    <a:pt x="1055039" y="524408"/>
                  </a:lnTo>
                  <a:lnTo>
                    <a:pt x="1056678" y="524408"/>
                  </a:lnTo>
                  <a:lnTo>
                    <a:pt x="1056690" y="524078"/>
                  </a:lnTo>
                  <a:lnTo>
                    <a:pt x="1056741" y="5234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86">
              <a:extLst>
                <a:ext uri="{FF2B5EF4-FFF2-40B4-BE49-F238E27FC236}">
                  <a16:creationId xmlns:a16="http://schemas.microsoft.com/office/drawing/2014/main" id="{D9173975-B977-902E-E892-0B8B1DBCC59A}"/>
                </a:ext>
              </a:extLst>
            </p:cNvPr>
            <p:cNvSpPr/>
            <p:nvPr/>
          </p:nvSpPr>
          <p:spPr>
            <a:xfrm>
              <a:off x="1867033" y="3633953"/>
              <a:ext cx="858009" cy="813281"/>
            </a:xfrm>
            <a:custGeom>
              <a:avLst/>
              <a:gdLst/>
              <a:ahLst/>
              <a:cxnLst/>
              <a:rect l="l" t="t" r="r" b="b"/>
              <a:pathLst>
                <a:path w="1102995" h="1189354">
                  <a:moveTo>
                    <a:pt x="4559" y="542607"/>
                  </a:moveTo>
                  <a:lnTo>
                    <a:pt x="2451" y="540296"/>
                  </a:lnTo>
                  <a:lnTo>
                    <a:pt x="1384" y="539153"/>
                  </a:lnTo>
                  <a:lnTo>
                    <a:pt x="927" y="539508"/>
                  </a:lnTo>
                  <a:lnTo>
                    <a:pt x="0" y="540207"/>
                  </a:lnTo>
                  <a:lnTo>
                    <a:pt x="2768" y="544093"/>
                  </a:lnTo>
                  <a:lnTo>
                    <a:pt x="3365" y="543572"/>
                  </a:lnTo>
                  <a:lnTo>
                    <a:pt x="4559" y="542607"/>
                  </a:lnTo>
                  <a:close/>
                </a:path>
                <a:path w="1102995" h="1189354">
                  <a:moveTo>
                    <a:pt x="54775" y="722185"/>
                  </a:moveTo>
                  <a:lnTo>
                    <a:pt x="54229" y="720725"/>
                  </a:lnTo>
                  <a:lnTo>
                    <a:pt x="52336" y="721207"/>
                  </a:lnTo>
                  <a:lnTo>
                    <a:pt x="50292" y="721410"/>
                  </a:lnTo>
                  <a:lnTo>
                    <a:pt x="47866" y="722782"/>
                  </a:lnTo>
                  <a:lnTo>
                    <a:pt x="47840" y="724585"/>
                  </a:lnTo>
                  <a:lnTo>
                    <a:pt x="47447" y="725805"/>
                  </a:lnTo>
                  <a:lnTo>
                    <a:pt x="48780" y="726059"/>
                  </a:lnTo>
                  <a:lnTo>
                    <a:pt x="50533" y="726960"/>
                  </a:lnTo>
                  <a:lnTo>
                    <a:pt x="52768" y="725449"/>
                  </a:lnTo>
                  <a:lnTo>
                    <a:pt x="53670" y="723633"/>
                  </a:lnTo>
                  <a:lnTo>
                    <a:pt x="54775" y="722185"/>
                  </a:lnTo>
                  <a:close/>
                </a:path>
                <a:path w="1102995" h="1189354">
                  <a:moveTo>
                    <a:pt x="56451" y="758875"/>
                  </a:moveTo>
                  <a:lnTo>
                    <a:pt x="56032" y="751662"/>
                  </a:lnTo>
                  <a:lnTo>
                    <a:pt x="55499" y="750671"/>
                  </a:lnTo>
                  <a:lnTo>
                    <a:pt x="48399" y="750404"/>
                  </a:lnTo>
                  <a:lnTo>
                    <a:pt x="46088" y="752640"/>
                  </a:lnTo>
                  <a:lnTo>
                    <a:pt x="44704" y="758761"/>
                  </a:lnTo>
                  <a:lnTo>
                    <a:pt x="50749" y="756373"/>
                  </a:lnTo>
                  <a:lnTo>
                    <a:pt x="51765" y="760056"/>
                  </a:lnTo>
                  <a:lnTo>
                    <a:pt x="54749" y="759294"/>
                  </a:lnTo>
                  <a:lnTo>
                    <a:pt x="56451" y="758875"/>
                  </a:lnTo>
                  <a:close/>
                </a:path>
                <a:path w="1102995" h="1189354">
                  <a:moveTo>
                    <a:pt x="104076" y="585368"/>
                  </a:moveTo>
                  <a:lnTo>
                    <a:pt x="103733" y="583704"/>
                  </a:lnTo>
                  <a:lnTo>
                    <a:pt x="100774" y="580974"/>
                  </a:lnTo>
                  <a:lnTo>
                    <a:pt x="100291" y="583615"/>
                  </a:lnTo>
                  <a:lnTo>
                    <a:pt x="100025" y="585152"/>
                  </a:lnTo>
                  <a:lnTo>
                    <a:pt x="99758" y="586676"/>
                  </a:lnTo>
                  <a:lnTo>
                    <a:pt x="100685" y="586765"/>
                  </a:lnTo>
                  <a:lnTo>
                    <a:pt x="102019" y="587286"/>
                  </a:lnTo>
                  <a:lnTo>
                    <a:pt x="102476" y="586854"/>
                  </a:lnTo>
                  <a:lnTo>
                    <a:pt x="104076" y="585368"/>
                  </a:lnTo>
                  <a:close/>
                </a:path>
                <a:path w="1102995" h="1189354">
                  <a:moveTo>
                    <a:pt x="112585" y="203669"/>
                  </a:moveTo>
                  <a:lnTo>
                    <a:pt x="110782" y="200202"/>
                  </a:lnTo>
                  <a:lnTo>
                    <a:pt x="107975" y="200799"/>
                  </a:lnTo>
                  <a:lnTo>
                    <a:pt x="105143" y="201561"/>
                  </a:lnTo>
                  <a:lnTo>
                    <a:pt x="105244" y="200050"/>
                  </a:lnTo>
                  <a:lnTo>
                    <a:pt x="105448" y="197319"/>
                  </a:lnTo>
                  <a:lnTo>
                    <a:pt x="101815" y="198526"/>
                  </a:lnTo>
                  <a:lnTo>
                    <a:pt x="101549" y="195707"/>
                  </a:lnTo>
                  <a:lnTo>
                    <a:pt x="99593" y="194513"/>
                  </a:lnTo>
                  <a:lnTo>
                    <a:pt x="98907" y="194818"/>
                  </a:lnTo>
                  <a:lnTo>
                    <a:pt x="97091" y="195237"/>
                  </a:lnTo>
                  <a:lnTo>
                    <a:pt x="97002" y="197624"/>
                  </a:lnTo>
                  <a:lnTo>
                    <a:pt x="97472" y="199555"/>
                  </a:lnTo>
                  <a:lnTo>
                    <a:pt x="97751" y="201485"/>
                  </a:lnTo>
                  <a:lnTo>
                    <a:pt x="98666" y="201282"/>
                  </a:lnTo>
                  <a:lnTo>
                    <a:pt x="99910" y="201409"/>
                  </a:lnTo>
                  <a:lnTo>
                    <a:pt x="101244" y="199885"/>
                  </a:lnTo>
                  <a:lnTo>
                    <a:pt x="103009" y="202463"/>
                  </a:lnTo>
                  <a:lnTo>
                    <a:pt x="102184" y="205613"/>
                  </a:lnTo>
                  <a:lnTo>
                    <a:pt x="106540" y="206641"/>
                  </a:lnTo>
                  <a:lnTo>
                    <a:pt x="110083" y="207810"/>
                  </a:lnTo>
                  <a:lnTo>
                    <a:pt x="112585" y="203669"/>
                  </a:lnTo>
                  <a:close/>
                </a:path>
                <a:path w="1102995" h="1189354">
                  <a:moveTo>
                    <a:pt x="154127" y="340982"/>
                  </a:moveTo>
                  <a:lnTo>
                    <a:pt x="146202" y="342544"/>
                  </a:lnTo>
                  <a:lnTo>
                    <a:pt x="144907" y="343446"/>
                  </a:lnTo>
                  <a:lnTo>
                    <a:pt x="144183" y="347395"/>
                  </a:lnTo>
                  <a:lnTo>
                    <a:pt x="148463" y="346608"/>
                  </a:lnTo>
                  <a:lnTo>
                    <a:pt x="151422" y="343992"/>
                  </a:lnTo>
                  <a:lnTo>
                    <a:pt x="154127" y="340982"/>
                  </a:lnTo>
                  <a:close/>
                </a:path>
                <a:path w="1102995" h="1189354">
                  <a:moveTo>
                    <a:pt x="163436" y="529501"/>
                  </a:moveTo>
                  <a:lnTo>
                    <a:pt x="156375" y="527126"/>
                  </a:lnTo>
                  <a:lnTo>
                    <a:pt x="156121" y="527151"/>
                  </a:lnTo>
                  <a:lnTo>
                    <a:pt x="153200" y="530821"/>
                  </a:lnTo>
                  <a:lnTo>
                    <a:pt x="155651" y="532726"/>
                  </a:lnTo>
                  <a:lnTo>
                    <a:pt x="161188" y="536981"/>
                  </a:lnTo>
                  <a:lnTo>
                    <a:pt x="163436" y="529501"/>
                  </a:lnTo>
                  <a:close/>
                </a:path>
                <a:path w="1102995" h="1189354">
                  <a:moveTo>
                    <a:pt x="207352" y="557237"/>
                  </a:moveTo>
                  <a:lnTo>
                    <a:pt x="206362" y="554037"/>
                  </a:lnTo>
                  <a:lnTo>
                    <a:pt x="204584" y="553364"/>
                  </a:lnTo>
                  <a:lnTo>
                    <a:pt x="201676" y="553783"/>
                  </a:lnTo>
                  <a:lnTo>
                    <a:pt x="202158" y="557250"/>
                  </a:lnTo>
                  <a:lnTo>
                    <a:pt x="204317" y="557326"/>
                  </a:lnTo>
                  <a:lnTo>
                    <a:pt x="207352" y="557237"/>
                  </a:lnTo>
                  <a:close/>
                </a:path>
                <a:path w="1102995" h="1189354">
                  <a:moveTo>
                    <a:pt x="234226" y="181876"/>
                  </a:moveTo>
                  <a:lnTo>
                    <a:pt x="231051" y="176860"/>
                  </a:lnTo>
                  <a:lnTo>
                    <a:pt x="227939" y="173520"/>
                  </a:lnTo>
                  <a:lnTo>
                    <a:pt x="221627" y="173316"/>
                  </a:lnTo>
                  <a:lnTo>
                    <a:pt x="224358" y="178536"/>
                  </a:lnTo>
                  <a:lnTo>
                    <a:pt x="227520" y="181711"/>
                  </a:lnTo>
                  <a:lnTo>
                    <a:pt x="234226" y="181876"/>
                  </a:lnTo>
                  <a:close/>
                </a:path>
                <a:path w="1102995" h="1189354">
                  <a:moveTo>
                    <a:pt x="236893" y="353542"/>
                  </a:moveTo>
                  <a:lnTo>
                    <a:pt x="236334" y="352755"/>
                  </a:lnTo>
                  <a:lnTo>
                    <a:pt x="235178" y="351205"/>
                  </a:lnTo>
                  <a:lnTo>
                    <a:pt x="234124" y="352094"/>
                  </a:lnTo>
                  <a:lnTo>
                    <a:pt x="233057" y="353021"/>
                  </a:lnTo>
                  <a:lnTo>
                    <a:pt x="231990" y="353923"/>
                  </a:lnTo>
                  <a:lnTo>
                    <a:pt x="232448" y="354558"/>
                  </a:lnTo>
                  <a:lnTo>
                    <a:pt x="232930" y="355193"/>
                  </a:lnTo>
                  <a:lnTo>
                    <a:pt x="233387" y="355828"/>
                  </a:lnTo>
                  <a:lnTo>
                    <a:pt x="234543" y="355066"/>
                  </a:lnTo>
                  <a:lnTo>
                    <a:pt x="236893" y="353542"/>
                  </a:lnTo>
                  <a:close/>
                </a:path>
                <a:path w="1102995" h="1189354">
                  <a:moveTo>
                    <a:pt x="237820" y="199047"/>
                  </a:moveTo>
                  <a:lnTo>
                    <a:pt x="237401" y="197866"/>
                  </a:lnTo>
                  <a:lnTo>
                    <a:pt x="237363" y="196926"/>
                  </a:lnTo>
                  <a:lnTo>
                    <a:pt x="236296" y="197129"/>
                  </a:lnTo>
                  <a:lnTo>
                    <a:pt x="235000" y="197078"/>
                  </a:lnTo>
                  <a:lnTo>
                    <a:pt x="234238" y="197688"/>
                  </a:lnTo>
                  <a:lnTo>
                    <a:pt x="233819" y="198031"/>
                  </a:lnTo>
                  <a:lnTo>
                    <a:pt x="234251" y="199453"/>
                  </a:lnTo>
                  <a:lnTo>
                    <a:pt x="234302" y="201002"/>
                  </a:lnTo>
                  <a:lnTo>
                    <a:pt x="235775" y="200431"/>
                  </a:lnTo>
                  <a:lnTo>
                    <a:pt x="237007" y="200317"/>
                  </a:lnTo>
                  <a:lnTo>
                    <a:pt x="237820" y="199047"/>
                  </a:lnTo>
                  <a:close/>
                </a:path>
                <a:path w="1102995" h="1189354">
                  <a:moveTo>
                    <a:pt x="251929" y="550405"/>
                  </a:moveTo>
                  <a:lnTo>
                    <a:pt x="247980" y="546150"/>
                  </a:lnTo>
                  <a:lnTo>
                    <a:pt x="243776" y="548386"/>
                  </a:lnTo>
                  <a:lnTo>
                    <a:pt x="246227" y="551599"/>
                  </a:lnTo>
                  <a:lnTo>
                    <a:pt x="246253" y="554888"/>
                  </a:lnTo>
                  <a:lnTo>
                    <a:pt x="251879" y="550646"/>
                  </a:lnTo>
                  <a:lnTo>
                    <a:pt x="251929" y="550405"/>
                  </a:lnTo>
                  <a:close/>
                </a:path>
                <a:path w="1102995" h="1189354">
                  <a:moveTo>
                    <a:pt x="290106" y="464858"/>
                  </a:moveTo>
                  <a:lnTo>
                    <a:pt x="288429" y="457885"/>
                  </a:lnTo>
                  <a:lnTo>
                    <a:pt x="283781" y="460006"/>
                  </a:lnTo>
                  <a:lnTo>
                    <a:pt x="286181" y="461873"/>
                  </a:lnTo>
                  <a:lnTo>
                    <a:pt x="287718" y="463029"/>
                  </a:lnTo>
                  <a:lnTo>
                    <a:pt x="290106" y="464858"/>
                  </a:lnTo>
                  <a:close/>
                </a:path>
                <a:path w="1102995" h="1189354">
                  <a:moveTo>
                    <a:pt x="306070" y="43129"/>
                  </a:moveTo>
                  <a:lnTo>
                    <a:pt x="302221" y="41198"/>
                  </a:lnTo>
                  <a:lnTo>
                    <a:pt x="302920" y="47345"/>
                  </a:lnTo>
                  <a:lnTo>
                    <a:pt x="304711" y="47104"/>
                  </a:lnTo>
                  <a:lnTo>
                    <a:pt x="304723" y="45275"/>
                  </a:lnTo>
                  <a:lnTo>
                    <a:pt x="306070" y="43129"/>
                  </a:lnTo>
                  <a:close/>
                </a:path>
                <a:path w="1102995" h="1189354">
                  <a:moveTo>
                    <a:pt x="328523" y="47904"/>
                  </a:moveTo>
                  <a:lnTo>
                    <a:pt x="327774" y="46532"/>
                  </a:lnTo>
                  <a:lnTo>
                    <a:pt x="325958" y="45402"/>
                  </a:lnTo>
                  <a:lnTo>
                    <a:pt x="324027" y="46520"/>
                  </a:lnTo>
                  <a:lnTo>
                    <a:pt x="323253" y="47955"/>
                  </a:lnTo>
                  <a:lnTo>
                    <a:pt x="324942" y="49809"/>
                  </a:lnTo>
                  <a:lnTo>
                    <a:pt x="325272" y="50139"/>
                  </a:lnTo>
                  <a:lnTo>
                    <a:pt x="326796" y="50012"/>
                  </a:lnTo>
                  <a:lnTo>
                    <a:pt x="328523" y="47904"/>
                  </a:lnTo>
                  <a:close/>
                </a:path>
                <a:path w="1102995" h="1189354">
                  <a:moveTo>
                    <a:pt x="340182" y="228244"/>
                  </a:moveTo>
                  <a:lnTo>
                    <a:pt x="336499" y="228485"/>
                  </a:lnTo>
                  <a:lnTo>
                    <a:pt x="331533" y="228841"/>
                  </a:lnTo>
                  <a:lnTo>
                    <a:pt x="331978" y="230733"/>
                  </a:lnTo>
                  <a:lnTo>
                    <a:pt x="332270" y="232092"/>
                  </a:lnTo>
                  <a:lnTo>
                    <a:pt x="332752" y="234188"/>
                  </a:lnTo>
                  <a:lnTo>
                    <a:pt x="340182" y="228244"/>
                  </a:lnTo>
                  <a:close/>
                </a:path>
                <a:path w="1102995" h="1189354">
                  <a:moveTo>
                    <a:pt x="354037" y="818629"/>
                  </a:moveTo>
                  <a:lnTo>
                    <a:pt x="351713" y="813981"/>
                  </a:lnTo>
                  <a:lnTo>
                    <a:pt x="347421" y="823087"/>
                  </a:lnTo>
                  <a:lnTo>
                    <a:pt x="349250" y="823861"/>
                  </a:lnTo>
                  <a:lnTo>
                    <a:pt x="351243" y="821080"/>
                  </a:lnTo>
                  <a:lnTo>
                    <a:pt x="354037" y="818629"/>
                  </a:lnTo>
                  <a:close/>
                </a:path>
                <a:path w="1102995" h="1189354">
                  <a:moveTo>
                    <a:pt x="381596" y="477494"/>
                  </a:moveTo>
                  <a:lnTo>
                    <a:pt x="375907" y="477901"/>
                  </a:lnTo>
                  <a:lnTo>
                    <a:pt x="376555" y="480898"/>
                  </a:lnTo>
                  <a:lnTo>
                    <a:pt x="378739" y="481418"/>
                  </a:lnTo>
                  <a:lnTo>
                    <a:pt x="381215" y="481698"/>
                  </a:lnTo>
                  <a:lnTo>
                    <a:pt x="381596" y="477494"/>
                  </a:lnTo>
                  <a:close/>
                </a:path>
                <a:path w="1102995" h="1189354">
                  <a:moveTo>
                    <a:pt x="387426" y="81445"/>
                  </a:moveTo>
                  <a:lnTo>
                    <a:pt x="386740" y="79667"/>
                  </a:lnTo>
                  <a:lnTo>
                    <a:pt x="386626" y="78397"/>
                  </a:lnTo>
                  <a:lnTo>
                    <a:pt x="385914" y="77774"/>
                  </a:lnTo>
                  <a:lnTo>
                    <a:pt x="385419" y="77355"/>
                  </a:lnTo>
                  <a:lnTo>
                    <a:pt x="384162" y="77762"/>
                  </a:lnTo>
                  <a:lnTo>
                    <a:pt x="383222" y="77812"/>
                  </a:lnTo>
                  <a:lnTo>
                    <a:pt x="383476" y="78879"/>
                  </a:lnTo>
                  <a:lnTo>
                    <a:pt x="383527" y="80086"/>
                  </a:lnTo>
                  <a:lnTo>
                    <a:pt x="384124" y="80899"/>
                  </a:lnTo>
                  <a:lnTo>
                    <a:pt x="384479" y="81394"/>
                  </a:lnTo>
                  <a:lnTo>
                    <a:pt x="385737" y="81203"/>
                  </a:lnTo>
                  <a:lnTo>
                    <a:pt x="387426" y="81445"/>
                  </a:lnTo>
                  <a:close/>
                </a:path>
                <a:path w="1102995" h="1189354">
                  <a:moveTo>
                    <a:pt x="397116" y="374992"/>
                  </a:moveTo>
                  <a:lnTo>
                    <a:pt x="394906" y="370586"/>
                  </a:lnTo>
                  <a:lnTo>
                    <a:pt x="391502" y="368985"/>
                  </a:lnTo>
                  <a:lnTo>
                    <a:pt x="387451" y="368300"/>
                  </a:lnTo>
                  <a:lnTo>
                    <a:pt x="390194" y="370878"/>
                  </a:lnTo>
                  <a:lnTo>
                    <a:pt x="392226" y="374472"/>
                  </a:lnTo>
                  <a:lnTo>
                    <a:pt x="397116" y="374992"/>
                  </a:lnTo>
                  <a:close/>
                </a:path>
                <a:path w="1102995" h="1189354">
                  <a:moveTo>
                    <a:pt x="413588" y="1013790"/>
                  </a:moveTo>
                  <a:lnTo>
                    <a:pt x="411353" y="1012863"/>
                  </a:lnTo>
                  <a:lnTo>
                    <a:pt x="406933" y="1010983"/>
                  </a:lnTo>
                  <a:lnTo>
                    <a:pt x="406666" y="1011567"/>
                  </a:lnTo>
                  <a:lnTo>
                    <a:pt x="406146" y="1012736"/>
                  </a:lnTo>
                  <a:lnTo>
                    <a:pt x="407708" y="1015733"/>
                  </a:lnTo>
                  <a:lnTo>
                    <a:pt x="410159" y="1016101"/>
                  </a:lnTo>
                  <a:lnTo>
                    <a:pt x="413588" y="1013790"/>
                  </a:lnTo>
                  <a:close/>
                </a:path>
                <a:path w="1102995" h="1189354">
                  <a:moveTo>
                    <a:pt x="422973" y="716445"/>
                  </a:moveTo>
                  <a:lnTo>
                    <a:pt x="417017" y="718007"/>
                  </a:lnTo>
                  <a:lnTo>
                    <a:pt x="416763" y="718642"/>
                  </a:lnTo>
                  <a:lnTo>
                    <a:pt x="419582" y="723049"/>
                  </a:lnTo>
                  <a:lnTo>
                    <a:pt x="420636" y="721004"/>
                  </a:lnTo>
                  <a:lnTo>
                    <a:pt x="422973" y="716445"/>
                  </a:lnTo>
                  <a:close/>
                </a:path>
                <a:path w="1102995" h="1189354">
                  <a:moveTo>
                    <a:pt x="431977" y="804672"/>
                  </a:moveTo>
                  <a:lnTo>
                    <a:pt x="430682" y="804468"/>
                  </a:lnTo>
                  <a:lnTo>
                    <a:pt x="429006" y="803668"/>
                  </a:lnTo>
                  <a:lnTo>
                    <a:pt x="428231" y="804214"/>
                  </a:lnTo>
                  <a:lnTo>
                    <a:pt x="426808" y="805167"/>
                  </a:lnTo>
                  <a:lnTo>
                    <a:pt x="425970" y="806894"/>
                  </a:lnTo>
                  <a:lnTo>
                    <a:pt x="424891" y="808316"/>
                  </a:lnTo>
                  <a:lnTo>
                    <a:pt x="425754" y="809459"/>
                  </a:lnTo>
                  <a:lnTo>
                    <a:pt x="427342" y="809015"/>
                  </a:lnTo>
                  <a:lnTo>
                    <a:pt x="429133" y="808863"/>
                  </a:lnTo>
                  <a:lnTo>
                    <a:pt x="431304" y="807415"/>
                  </a:lnTo>
                  <a:lnTo>
                    <a:pt x="431482" y="805815"/>
                  </a:lnTo>
                  <a:lnTo>
                    <a:pt x="431977" y="804672"/>
                  </a:lnTo>
                  <a:close/>
                </a:path>
                <a:path w="1102995" h="1189354">
                  <a:moveTo>
                    <a:pt x="433628" y="3454"/>
                  </a:moveTo>
                  <a:lnTo>
                    <a:pt x="431571" y="0"/>
                  </a:lnTo>
                  <a:lnTo>
                    <a:pt x="428955" y="2438"/>
                  </a:lnTo>
                  <a:lnTo>
                    <a:pt x="430352" y="3225"/>
                  </a:lnTo>
                  <a:lnTo>
                    <a:pt x="431634" y="4978"/>
                  </a:lnTo>
                  <a:lnTo>
                    <a:pt x="433628" y="3454"/>
                  </a:lnTo>
                  <a:close/>
                </a:path>
                <a:path w="1102995" h="1189354">
                  <a:moveTo>
                    <a:pt x="442633" y="1187310"/>
                  </a:moveTo>
                  <a:lnTo>
                    <a:pt x="442493" y="1187272"/>
                  </a:lnTo>
                  <a:lnTo>
                    <a:pt x="441706" y="1187030"/>
                  </a:lnTo>
                  <a:lnTo>
                    <a:pt x="440867" y="1187056"/>
                  </a:lnTo>
                  <a:lnTo>
                    <a:pt x="440029" y="1186980"/>
                  </a:lnTo>
                  <a:lnTo>
                    <a:pt x="440093" y="1187513"/>
                  </a:lnTo>
                  <a:lnTo>
                    <a:pt x="439928" y="1188237"/>
                  </a:lnTo>
                  <a:lnTo>
                    <a:pt x="440766" y="1188872"/>
                  </a:lnTo>
                  <a:lnTo>
                    <a:pt x="441540" y="1188986"/>
                  </a:lnTo>
                  <a:lnTo>
                    <a:pt x="442455" y="1189304"/>
                  </a:lnTo>
                  <a:lnTo>
                    <a:pt x="442493" y="1188351"/>
                  </a:lnTo>
                  <a:lnTo>
                    <a:pt x="442633" y="1187310"/>
                  </a:lnTo>
                  <a:close/>
                </a:path>
                <a:path w="1102995" h="1189354">
                  <a:moveTo>
                    <a:pt x="444068" y="1181811"/>
                  </a:moveTo>
                  <a:lnTo>
                    <a:pt x="443230" y="1181658"/>
                  </a:lnTo>
                  <a:lnTo>
                    <a:pt x="442379" y="1181481"/>
                  </a:lnTo>
                  <a:lnTo>
                    <a:pt x="441464" y="1181455"/>
                  </a:lnTo>
                  <a:lnTo>
                    <a:pt x="441337" y="1182420"/>
                  </a:lnTo>
                  <a:lnTo>
                    <a:pt x="441185" y="1183284"/>
                  </a:lnTo>
                  <a:lnTo>
                    <a:pt x="442163" y="1183259"/>
                  </a:lnTo>
                  <a:lnTo>
                    <a:pt x="442925" y="1183335"/>
                  </a:lnTo>
                  <a:lnTo>
                    <a:pt x="443585" y="1183119"/>
                  </a:lnTo>
                  <a:lnTo>
                    <a:pt x="443865" y="1183017"/>
                  </a:lnTo>
                  <a:lnTo>
                    <a:pt x="443928" y="1182255"/>
                  </a:lnTo>
                  <a:lnTo>
                    <a:pt x="444068" y="1181811"/>
                  </a:lnTo>
                  <a:close/>
                </a:path>
                <a:path w="1102995" h="1189354">
                  <a:moveTo>
                    <a:pt x="462597" y="1177886"/>
                  </a:moveTo>
                  <a:lnTo>
                    <a:pt x="462089" y="1177074"/>
                  </a:lnTo>
                  <a:lnTo>
                    <a:pt x="461568" y="1176286"/>
                  </a:lnTo>
                  <a:lnTo>
                    <a:pt x="461035" y="1175473"/>
                  </a:lnTo>
                  <a:lnTo>
                    <a:pt x="460768" y="1175651"/>
                  </a:lnTo>
                  <a:lnTo>
                    <a:pt x="460489" y="1175829"/>
                  </a:lnTo>
                  <a:lnTo>
                    <a:pt x="460209" y="1176007"/>
                  </a:lnTo>
                  <a:lnTo>
                    <a:pt x="460743" y="1176832"/>
                  </a:lnTo>
                  <a:lnTo>
                    <a:pt x="461251" y="1177620"/>
                  </a:lnTo>
                  <a:lnTo>
                    <a:pt x="461772" y="1178420"/>
                  </a:lnTo>
                  <a:lnTo>
                    <a:pt x="462051" y="1178242"/>
                  </a:lnTo>
                  <a:lnTo>
                    <a:pt x="462343" y="1178052"/>
                  </a:lnTo>
                  <a:lnTo>
                    <a:pt x="462597" y="1177886"/>
                  </a:lnTo>
                  <a:close/>
                </a:path>
                <a:path w="1102995" h="1189354">
                  <a:moveTo>
                    <a:pt x="499224" y="214668"/>
                  </a:moveTo>
                  <a:lnTo>
                    <a:pt x="498132" y="209372"/>
                  </a:lnTo>
                  <a:lnTo>
                    <a:pt x="494220" y="211886"/>
                  </a:lnTo>
                  <a:lnTo>
                    <a:pt x="489127" y="211582"/>
                  </a:lnTo>
                  <a:lnTo>
                    <a:pt x="485533" y="215709"/>
                  </a:lnTo>
                  <a:lnTo>
                    <a:pt x="496912" y="215760"/>
                  </a:lnTo>
                  <a:lnTo>
                    <a:pt x="499224" y="214668"/>
                  </a:lnTo>
                  <a:close/>
                </a:path>
                <a:path w="1102995" h="1189354">
                  <a:moveTo>
                    <a:pt x="516229" y="746150"/>
                  </a:moveTo>
                  <a:lnTo>
                    <a:pt x="515874" y="744385"/>
                  </a:lnTo>
                  <a:lnTo>
                    <a:pt x="515277" y="741400"/>
                  </a:lnTo>
                  <a:lnTo>
                    <a:pt x="512305" y="743254"/>
                  </a:lnTo>
                  <a:lnTo>
                    <a:pt x="510095" y="744664"/>
                  </a:lnTo>
                  <a:lnTo>
                    <a:pt x="516229" y="746150"/>
                  </a:lnTo>
                  <a:close/>
                </a:path>
                <a:path w="1102995" h="1189354">
                  <a:moveTo>
                    <a:pt x="526351" y="1079601"/>
                  </a:moveTo>
                  <a:lnTo>
                    <a:pt x="526097" y="1077556"/>
                  </a:lnTo>
                  <a:lnTo>
                    <a:pt x="525564" y="1076680"/>
                  </a:lnTo>
                  <a:lnTo>
                    <a:pt x="524776" y="1075334"/>
                  </a:lnTo>
                  <a:lnTo>
                    <a:pt x="523519" y="1074267"/>
                  </a:lnTo>
                  <a:lnTo>
                    <a:pt x="522097" y="1072730"/>
                  </a:lnTo>
                  <a:lnTo>
                    <a:pt x="519087" y="1076820"/>
                  </a:lnTo>
                  <a:lnTo>
                    <a:pt x="519188" y="1079258"/>
                  </a:lnTo>
                  <a:lnTo>
                    <a:pt x="523316" y="1080808"/>
                  </a:lnTo>
                  <a:lnTo>
                    <a:pt x="524916" y="1080414"/>
                  </a:lnTo>
                  <a:lnTo>
                    <a:pt x="525970" y="1079830"/>
                  </a:lnTo>
                  <a:lnTo>
                    <a:pt x="526351" y="1079601"/>
                  </a:lnTo>
                  <a:close/>
                </a:path>
                <a:path w="1102995" h="1189354">
                  <a:moveTo>
                    <a:pt x="554405" y="658507"/>
                  </a:moveTo>
                  <a:lnTo>
                    <a:pt x="552069" y="656704"/>
                  </a:lnTo>
                  <a:lnTo>
                    <a:pt x="550570" y="655294"/>
                  </a:lnTo>
                  <a:lnTo>
                    <a:pt x="547547" y="653605"/>
                  </a:lnTo>
                  <a:lnTo>
                    <a:pt x="545439" y="652640"/>
                  </a:lnTo>
                  <a:lnTo>
                    <a:pt x="544601" y="653199"/>
                  </a:lnTo>
                  <a:lnTo>
                    <a:pt x="542937" y="654253"/>
                  </a:lnTo>
                  <a:lnTo>
                    <a:pt x="543521" y="656043"/>
                  </a:lnTo>
                  <a:lnTo>
                    <a:pt x="545261" y="657656"/>
                  </a:lnTo>
                  <a:lnTo>
                    <a:pt x="545007" y="658431"/>
                  </a:lnTo>
                  <a:lnTo>
                    <a:pt x="544982" y="658799"/>
                  </a:lnTo>
                  <a:lnTo>
                    <a:pt x="541947" y="659777"/>
                  </a:lnTo>
                  <a:lnTo>
                    <a:pt x="546366" y="661974"/>
                  </a:lnTo>
                  <a:lnTo>
                    <a:pt x="549935" y="659574"/>
                  </a:lnTo>
                  <a:lnTo>
                    <a:pt x="554405" y="658507"/>
                  </a:lnTo>
                  <a:close/>
                </a:path>
                <a:path w="1102995" h="1189354">
                  <a:moveTo>
                    <a:pt x="573493" y="131241"/>
                  </a:moveTo>
                  <a:lnTo>
                    <a:pt x="569963" y="131064"/>
                  </a:lnTo>
                  <a:lnTo>
                    <a:pt x="567931" y="130949"/>
                  </a:lnTo>
                  <a:lnTo>
                    <a:pt x="571271" y="135686"/>
                  </a:lnTo>
                  <a:lnTo>
                    <a:pt x="573493" y="131241"/>
                  </a:lnTo>
                  <a:close/>
                </a:path>
                <a:path w="1102995" h="1189354">
                  <a:moveTo>
                    <a:pt x="598322" y="621969"/>
                  </a:moveTo>
                  <a:lnTo>
                    <a:pt x="594029" y="621982"/>
                  </a:lnTo>
                  <a:lnTo>
                    <a:pt x="592226" y="624001"/>
                  </a:lnTo>
                  <a:lnTo>
                    <a:pt x="590537" y="626935"/>
                  </a:lnTo>
                  <a:lnTo>
                    <a:pt x="591261" y="628459"/>
                  </a:lnTo>
                  <a:lnTo>
                    <a:pt x="592048" y="629564"/>
                  </a:lnTo>
                  <a:lnTo>
                    <a:pt x="593915" y="629145"/>
                  </a:lnTo>
                  <a:lnTo>
                    <a:pt x="594334" y="628548"/>
                  </a:lnTo>
                  <a:lnTo>
                    <a:pt x="595706" y="626694"/>
                  </a:lnTo>
                  <a:lnTo>
                    <a:pt x="596773" y="624611"/>
                  </a:lnTo>
                  <a:lnTo>
                    <a:pt x="598322" y="621969"/>
                  </a:lnTo>
                  <a:close/>
                </a:path>
                <a:path w="1102995" h="1189354">
                  <a:moveTo>
                    <a:pt x="629920" y="364883"/>
                  </a:moveTo>
                  <a:lnTo>
                    <a:pt x="621626" y="361518"/>
                  </a:lnTo>
                  <a:lnTo>
                    <a:pt x="622363" y="365810"/>
                  </a:lnTo>
                  <a:lnTo>
                    <a:pt x="623951" y="366483"/>
                  </a:lnTo>
                  <a:lnTo>
                    <a:pt x="629920" y="364883"/>
                  </a:lnTo>
                  <a:close/>
                </a:path>
                <a:path w="1102995" h="1189354">
                  <a:moveTo>
                    <a:pt x="630961" y="440588"/>
                  </a:moveTo>
                  <a:lnTo>
                    <a:pt x="630516" y="437146"/>
                  </a:lnTo>
                  <a:lnTo>
                    <a:pt x="629653" y="436092"/>
                  </a:lnTo>
                  <a:lnTo>
                    <a:pt x="627646" y="436664"/>
                  </a:lnTo>
                  <a:lnTo>
                    <a:pt x="627291" y="436740"/>
                  </a:lnTo>
                  <a:lnTo>
                    <a:pt x="626872" y="437934"/>
                  </a:lnTo>
                  <a:lnTo>
                    <a:pt x="627913" y="438721"/>
                  </a:lnTo>
                  <a:lnTo>
                    <a:pt x="628967" y="439356"/>
                  </a:lnTo>
                  <a:lnTo>
                    <a:pt x="630961" y="440588"/>
                  </a:lnTo>
                  <a:close/>
                </a:path>
                <a:path w="1102995" h="1189354">
                  <a:moveTo>
                    <a:pt x="631532" y="338594"/>
                  </a:moveTo>
                  <a:lnTo>
                    <a:pt x="625944" y="339534"/>
                  </a:lnTo>
                  <a:lnTo>
                    <a:pt x="625246" y="340601"/>
                  </a:lnTo>
                  <a:lnTo>
                    <a:pt x="627024" y="344474"/>
                  </a:lnTo>
                  <a:lnTo>
                    <a:pt x="628434" y="342633"/>
                  </a:lnTo>
                  <a:lnTo>
                    <a:pt x="629767" y="340906"/>
                  </a:lnTo>
                  <a:lnTo>
                    <a:pt x="631532" y="338594"/>
                  </a:lnTo>
                  <a:close/>
                </a:path>
                <a:path w="1102995" h="1189354">
                  <a:moveTo>
                    <a:pt x="644220" y="642442"/>
                  </a:moveTo>
                  <a:lnTo>
                    <a:pt x="641807" y="642175"/>
                  </a:lnTo>
                  <a:lnTo>
                    <a:pt x="640346" y="641311"/>
                  </a:lnTo>
                  <a:lnTo>
                    <a:pt x="640130" y="641400"/>
                  </a:lnTo>
                  <a:lnTo>
                    <a:pt x="639889" y="641426"/>
                  </a:lnTo>
                  <a:lnTo>
                    <a:pt x="639775" y="641565"/>
                  </a:lnTo>
                  <a:lnTo>
                    <a:pt x="639648" y="641692"/>
                  </a:lnTo>
                  <a:lnTo>
                    <a:pt x="639559" y="641997"/>
                  </a:lnTo>
                  <a:lnTo>
                    <a:pt x="640461" y="643255"/>
                  </a:lnTo>
                  <a:lnTo>
                    <a:pt x="641362" y="644385"/>
                  </a:lnTo>
                  <a:lnTo>
                    <a:pt x="642378" y="645706"/>
                  </a:lnTo>
                  <a:lnTo>
                    <a:pt x="644220" y="642442"/>
                  </a:lnTo>
                  <a:close/>
                </a:path>
                <a:path w="1102995" h="1189354">
                  <a:moveTo>
                    <a:pt x="646150" y="1054430"/>
                  </a:moveTo>
                  <a:lnTo>
                    <a:pt x="645960" y="1053744"/>
                  </a:lnTo>
                  <a:lnTo>
                    <a:pt x="645922" y="1053096"/>
                  </a:lnTo>
                  <a:lnTo>
                    <a:pt x="645426" y="1053261"/>
                  </a:lnTo>
                  <a:lnTo>
                    <a:pt x="644740" y="1053249"/>
                  </a:lnTo>
                  <a:lnTo>
                    <a:pt x="644448" y="1053592"/>
                  </a:lnTo>
                  <a:lnTo>
                    <a:pt x="644169" y="1053922"/>
                  </a:lnTo>
                  <a:lnTo>
                    <a:pt x="644296" y="1054608"/>
                  </a:lnTo>
                  <a:lnTo>
                    <a:pt x="644207" y="1055331"/>
                  </a:lnTo>
                  <a:lnTo>
                    <a:pt x="644944" y="1055179"/>
                  </a:lnTo>
                  <a:lnTo>
                    <a:pt x="645833" y="1055243"/>
                  </a:lnTo>
                  <a:lnTo>
                    <a:pt x="645934" y="1054963"/>
                  </a:lnTo>
                  <a:lnTo>
                    <a:pt x="646150" y="1054430"/>
                  </a:lnTo>
                  <a:close/>
                </a:path>
                <a:path w="1102995" h="1189354">
                  <a:moveTo>
                    <a:pt x="665187" y="735279"/>
                  </a:moveTo>
                  <a:lnTo>
                    <a:pt x="663511" y="730199"/>
                  </a:lnTo>
                  <a:lnTo>
                    <a:pt x="661149" y="734148"/>
                  </a:lnTo>
                  <a:lnTo>
                    <a:pt x="665187" y="735279"/>
                  </a:lnTo>
                  <a:close/>
                </a:path>
                <a:path w="1102995" h="1189354">
                  <a:moveTo>
                    <a:pt x="665480" y="646493"/>
                  </a:moveTo>
                  <a:lnTo>
                    <a:pt x="665378" y="643636"/>
                  </a:lnTo>
                  <a:lnTo>
                    <a:pt x="664654" y="641578"/>
                  </a:lnTo>
                  <a:lnTo>
                    <a:pt x="660857" y="642937"/>
                  </a:lnTo>
                  <a:lnTo>
                    <a:pt x="662698" y="644359"/>
                  </a:lnTo>
                  <a:lnTo>
                    <a:pt x="665480" y="646493"/>
                  </a:lnTo>
                  <a:close/>
                </a:path>
                <a:path w="1102995" h="1189354">
                  <a:moveTo>
                    <a:pt x="670890" y="575703"/>
                  </a:moveTo>
                  <a:lnTo>
                    <a:pt x="668858" y="577811"/>
                  </a:lnTo>
                  <a:lnTo>
                    <a:pt x="666610" y="580110"/>
                  </a:lnTo>
                  <a:lnTo>
                    <a:pt x="669366" y="580542"/>
                  </a:lnTo>
                  <a:lnTo>
                    <a:pt x="670598" y="579488"/>
                  </a:lnTo>
                  <a:lnTo>
                    <a:pt x="670890" y="575703"/>
                  </a:lnTo>
                  <a:close/>
                </a:path>
                <a:path w="1102995" h="1189354">
                  <a:moveTo>
                    <a:pt x="719188" y="854608"/>
                  </a:moveTo>
                  <a:lnTo>
                    <a:pt x="717715" y="850734"/>
                  </a:lnTo>
                  <a:lnTo>
                    <a:pt x="716953" y="848804"/>
                  </a:lnTo>
                  <a:lnTo>
                    <a:pt x="713524" y="852563"/>
                  </a:lnTo>
                  <a:lnTo>
                    <a:pt x="713638" y="852868"/>
                  </a:lnTo>
                  <a:lnTo>
                    <a:pt x="719188" y="854608"/>
                  </a:lnTo>
                  <a:close/>
                </a:path>
                <a:path w="1102995" h="1189354">
                  <a:moveTo>
                    <a:pt x="720432" y="1043381"/>
                  </a:moveTo>
                  <a:lnTo>
                    <a:pt x="719899" y="1042530"/>
                  </a:lnTo>
                  <a:lnTo>
                    <a:pt x="719340" y="1041692"/>
                  </a:lnTo>
                  <a:lnTo>
                    <a:pt x="718794" y="1040841"/>
                  </a:lnTo>
                  <a:lnTo>
                    <a:pt x="717931" y="1041450"/>
                  </a:lnTo>
                  <a:lnTo>
                    <a:pt x="717511" y="1041730"/>
                  </a:lnTo>
                  <a:lnTo>
                    <a:pt x="718223" y="1042504"/>
                  </a:lnTo>
                  <a:lnTo>
                    <a:pt x="718934" y="1043254"/>
                  </a:lnTo>
                  <a:lnTo>
                    <a:pt x="719658" y="1044016"/>
                  </a:lnTo>
                  <a:lnTo>
                    <a:pt x="719899" y="1043800"/>
                  </a:lnTo>
                  <a:lnTo>
                    <a:pt x="720432" y="1043381"/>
                  </a:lnTo>
                  <a:close/>
                </a:path>
                <a:path w="1102995" h="1189354">
                  <a:moveTo>
                    <a:pt x="724281" y="345859"/>
                  </a:moveTo>
                  <a:lnTo>
                    <a:pt x="723074" y="340893"/>
                  </a:lnTo>
                  <a:lnTo>
                    <a:pt x="716127" y="343954"/>
                  </a:lnTo>
                  <a:lnTo>
                    <a:pt x="716699" y="345351"/>
                  </a:lnTo>
                  <a:lnTo>
                    <a:pt x="724281" y="345859"/>
                  </a:lnTo>
                  <a:close/>
                </a:path>
                <a:path w="1102995" h="1189354">
                  <a:moveTo>
                    <a:pt x="743966" y="181902"/>
                  </a:moveTo>
                  <a:lnTo>
                    <a:pt x="742289" y="178943"/>
                  </a:lnTo>
                  <a:lnTo>
                    <a:pt x="741692" y="180924"/>
                  </a:lnTo>
                  <a:lnTo>
                    <a:pt x="741184" y="182537"/>
                  </a:lnTo>
                  <a:lnTo>
                    <a:pt x="740689" y="184175"/>
                  </a:lnTo>
                  <a:lnTo>
                    <a:pt x="743966" y="181902"/>
                  </a:lnTo>
                  <a:close/>
                </a:path>
                <a:path w="1102995" h="1189354">
                  <a:moveTo>
                    <a:pt x="766800" y="638060"/>
                  </a:moveTo>
                  <a:lnTo>
                    <a:pt x="766178" y="634720"/>
                  </a:lnTo>
                  <a:lnTo>
                    <a:pt x="764590" y="634199"/>
                  </a:lnTo>
                  <a:lnTo>
                    <a:pt x="759815" y="634885"/>
                  </a:lnTo>
                  <a:lnTo>
                    <a:pt x="756831" y="634517"/>
                  </a:lnTo>
                  <a:lnTo>
                    <a:pt x="754735" y="638302"/>
                  </a:lnTo>
                  <a:lnTo>
                    <a:pt x="766800" y="638060"/>
                  </a:lnTo>
                  <a:close/>
                </a:path>
                <a:path w="1102995" h="1189354">
                  <a:moveTo>
                    <a:pt x="767880" y="30187"/>
                  </a:moveTo>
                  <a:lnTo>
                    <a:pt x="765860" y="26263"/>
                  </a:lnTo>
                  <a:lnTo>
                    <a:pt x="761555" y="31877"/>
                  </a:lnTo>
                  <a:lnTo>
                    <a:pt x="764095" y="31216"/>
                  </a:lnTo>
                  <a:lnTo>
                    <a:pt x="767880" y="30187"/>
                  </a:lnTo>
                  <a:close/>
                </a:path>
                <a:path w="1102995" h="1189354">
                  <a:moveTo>
                    <a:pt x="772363" y="962393"/>
                  </a:moveTo>
                  <a:lnTo>
                    <a:pt x="771220" y="961440"/>
                  </a:lnTo>
                  <a:lnTo>
                    <a:pt x="770204" y="963739"/>
                  </a:lnTo>
                  <a:lnTo>
                    <a:pt x="765848" y="962939"/>
                  </a:lnTo>
                  <a:lnTo>
                    <a:pt x="766978" y="967994"/>
                  </a:lnTo>
                  <a:lnTo>
                    <a:pt x="768235" y="966812"/>
                  </a:lnTo>
                  <a:lnTo>
                    <a:pt x="769124" y="966038"/>
                  </a:lnTo>
                  <a:lnTo>
                    <a:pt x="770775" y="964311"/>
                  </a:lnTo>
                  <a:lnTo>
                    <a:pt x="771563" y="963345"/>
                  </a:lnTo>
                  <a:lnTo>
                    <a:pt x="772363" y="962393"/>
                  </a:lnTo>
                  <a:close/>
                </a:path>
                <a:path w="1102995" h="1189354">
                  <a:moveTo>
                    <a:pt x="785710" y="591286"/>
                  </a:moveTo>
                  <a:lnTo>
                    <a:pt x="785253" y="590042"/>
                  </a:lnTo>
                  <a:lnTo>
                    <a:pt x="782561" y="590346"/>
                  </a:lnTo>
                  <a:lnTo>
                    <a:pt x="779881" y="590626"/>
                  </a:lnTo>
                  <a:lnTo>
                    <a:pt x="776528" y="590994"/>
                  </a:lnTo>
                  <a:lnTo>
                    <a:pt x="778979" y="595642"/>
                  </a:lnTo>
                  <a:lnTo>
                    <a:pt x="783666" y="592632"/>
                  </a:lnTo>
                  <a:lnTo>
                    <a:pt x="785710" y="591286"/>
                  </a:lnTo>
                  <a:close/>
                </a:path>
                <a:path w="1102995" h="1189354">
                  <a:moveTo>
                    <a:pt x="788289" y="54762"/>
                  </a:moveTo>
                  <a:lnTo>
                    <a:pt x="787298" y="52933"/>
                  </a:lnTo>
                  <a:lnTo>
                    <a:pt x="787019" y="51536"/>
                  </a:lnTo>
                  <a:lnTo>
                    <a:pt x="786231" y="51142"/>
                  </a:lnTo>
                  <a:lnTo>
                    <a:pt x="785418" y="50761"/>
                  </a:lnTo>
                  <a:lnTo>
                    <a:pt x="784123" y="51384"/>
                  </a:lnTo>
                  <a:lnTo>
                    <a:pt x="783056" y="51562"/>
                  </a:lnTo>
                  <a:lnTo>
                    <a:pt x="783386" y="52463"/>
                  </a:lnTo>
                  <a:lnTo>
                    <a:pt x="783463" y="53733"/>
                  </a:lnTo>
                  <a:lnTo>
                    <a:pt x="784123" y="54178"/>
                  </a:lnTo>
                  <a:lnTo>
                    <a:pt x="784948" y="54686"/>
                  </a:lnTo>
                  <a:lnTo>
                    <a:pt x="786218" y="54521"/>
                  </a:lnTo>
                  <a:lnTo>
                    <a:pt x="788289" y="54762"/>
                  </a:lnTo>
                  <a:close/>
                </a:path>
                <a:path w="1102995" h="1189354">
                  <a:moveTo>
                    <a:pt x="791756" y="383336"/>
                  </a:moveTo>
                  <a:lnTo>
                    <a:pt x="791070" y="382892"/>
                  </a:lnTo>
                  <a:lnTo>
                    <a:pt x="790384" y="382765"/>
                  </a:lnTo>
                  <a:lnTo>
                    <a:pt x="789470" y="382485"/>
                  </a:lnTo>
                  <a:lnTo>
                    <a:pt x="789228" y="384429"/>
                  </a:lnTo>
                  <a:lnTo>
                    <a:pt x="789914" y="384517"/>
                  </a:lnTo>
                  <a:lnTo>
                    <a:pt x="790625" y="384708"/>
                  </a:lnTo>
                  <a:lnTo>
                    <a:pt x="791273" y="384594"/>
                  </a:lnTo>
                  <a:lnTo>
                    <a:pt x="791476" y="384556"/>
                  </a:lnTo>
                  <a:lnTo>
                    <a:pt x="791756" y="383336"/>
                  </a:lnTo>
                  <a:close/>
                </a:path>
                <a:path w="1102995" h="1189354">
                  <a:moveTo>
                    <a:pt x="793623" y="657339"/>
                  </a:moveTo>
                  <a:lnTo>
                    <a:pt x="792441" y="657072"/>
                  </a:lnTo>
                  <a:lnTo>
                    <a:pt x="791273" y="656805"/>
                  </a:lnTo>
                  <a:lnTo>
                    <a:pt x="790105" y="656551"/>
                  </a:lnTo>
                  <a:lnTo>
                    <a:pt x="789711" y="657974"/>
                  </a:lnTo>
                  <a:lnTo>
                    <a:pt x="789533" y="658672"/>
                  </a:lnTo>
                  <a:lnTo>
                    <a:pt x="790702" y="659003"/>
                  </a:lnTo>
                  <a:lnTo>
                    <a:pt x="793038" y="659663"/>
                  </a:lnTo>
                  <a:lnTo>
                    <a:pt x="793229" y="658888"/>
                  </a:lnTo>
                  <a:lnTo>
                    <a:pt x="793407" y="658126"/>
                  </a:lnTo>
                  <a:lnTo>
                    <a:pt x="793623" y="657339"/>
                  </a:lnTo>
                  <a:close/>
                </a:path>
                <a:path w="1102995" h="1189354">
                  <a:moveTo>
                    <a:pt x="796709" y="35560"/>
                  </a:moveTo>
                  <a:lnTo>
                    <a:pt x="795032" y="34950"/>
                  </a:lnTo>
                  <a:lnTo>
                    <a:pt x="792480" y="38455"/>
                  </a:lnTo>
                  <a:lnTo>
                    <a:pt x="791921" y="42545"/>
                  </a:lnTo>
                  <a:lnTo>
                    <a:pt x="791286" y="46634"/>
                  </a:lnTo>
                  <a:lnTo>
                    <a:pt x="792607" y="47078"/>
                  </a:lnTo>
                  <a:lnTo>
                    <a:pt x="796709" y="35560"/>
                  </a:lnTo>
                  <a:close/>
                </a:path>
                <a:path w="1102995" h="1189354">
                  <a:moveTo>
                    <a:pt x="800849" y="719950"/>
                  </a:moveTo>
                  <a:lnTo>
                    <a:pt x="800239" y="718400"/>
                  </a:lnTo>
                  <a:lnTo>
                    <a:pt x="800125" y="716940"/>
                  </a:lnTo>
                  <a:lnTo>
                    <a:pt x="798715" y="716076"/>
                  </a:lnTo>
                  <a:lnTo>
                    <a:pt x="796747" y="716470"/>
                  </a:lnTo>
                  <a:lnTo>
                    <a:pt x="796480" y="717016"/>
                  </a:lnTo>
                  <a:lnTo>
                    <a:pt x="796086" y="717867"/>
                  </a:lnTo>
                  <a:lnTo>
                    <a:pt x="796290" y="719658"/>
                  </a:lnTo>
                  <a:lnTo>
                    <a:pt x="797585" y="720674"/>
                  </a:lnTo>
                  <a:lnTo>
                    <a:pt x="799084" y="720102"/>
                  </a:lnTo>
                  <a:lnTo>
                    <a:pt x="800849" y="719950"/>
                  </a:lnTo>
                  <a:close/>
                </a:path>
                <a:path w="1102995" h="1189354">
                  <a:moveTo>
                    <a:pt x="802767" y="338023"/>
                  </a:moveTo>
                  <a:lnTo>
                    <a:pt x="802309" y="337261"/>
                  </a:lnTo>
                  <a:lnTo>
                    <a:pt x="797839" y="335826"/>
                  </a:lnTo>
                  <a:lnTo>
                    <a:pt x="799376" y="338467"/>
                  </a:lnTo>
                  <a:lnTo>
                    <a:pt x="802284" y="343484"/>
                  </a:lnTo>
                  <a:lnTo>
                    <a:pt x="802767" y="338023"/>
                  </a:lnTo>
                  <a:close/>
                </a:path>
                <a:path w="1102995" h="1189354">
                  <a:moveTo>
                    <a:pt x="812063" y="490067"/>
                  </a:moveTo>
                  <a:lnTo>
                    <a:pt x="807948" y="489407"/>
                  </a:lnTo>
                  <a:lnTo>
                    <a:pt x="810869" y="495985"/>
                  </a:lnTo>
                  <a:lnTo>
                    <a:pt x="812063" y="490067"/>
                  </a:lnTo>
                  <a:close/>
                </a:path>
                <a:path w="1102995" h="1189354">
                  <a:moveTo>
                    <a:pt x="825512" y="775627"/>
                  </a:moveTo>
                  <a:lnTo>
                    <a:pt x="825487" y="775131"/>
                  </a:lnTo>
                  <a:lnTo>
                    <a:pt x="825474" y="774115"/>
                  </a:lnTo>
                  <a:lnTo>
                    <a:pt x="824077" y="773214"/>
                  </a:lnTo>
                  <a:lnTo>
                    <a:pt x="822680" y="772858"/>
                  </a:lnTo>
                  <a:lnTo>
                    <a:pt x="821436" y="775995"/>
                  </a:lnTo>
                  <a:lnTo>
                    <a:pt x="822794" y="775881"/>
                  </a:lnTo>
                  <a:lnTo>
                    <a:pt x="825512" y="775627"/>
                  </a:lnTo>
                  <a:close/>
                </a:path>
                <a:path w="1102995" h="1189354">
                  <a:moveTo>
                    <a:pt x="839228" y="1043889"/>
                  </a:moveTo>
                  <a:lnTo>
                    <a:pt x="836739" y="1042149"/>
                  </a:lnTo>
                  <a:lnTo>
                    <a:pt x="836358" y="1041869"/>
                  </a:lnTo>
                  <a:lnTo>
                    <a:pt x="835596" y="1042149"/>
                  </a:lnTo>
                  <a:lnTo>
                    <a:pt x="834631" y="1042174"/>
                  </a:lnTo>
                  <a:lnTo>
                    <a:pt x="834872" y="1043698"/>
                  </a:lnTo>
                  <a:lnTo>
                    <a:pt x="835063" y="1045032"/>
                  </a:lnTo>
                  <a:lnTo>
                    <a:pt x="835444" y="1047407"/>
                  </a:lnTo>
                  <a:lnTo>
                    <a:pt x="838542" y="1045362"/>
                  </a:lnTo>
                  <a:lnTo>
                    <a:pt x="839228" y="1043889"/>
                  </a:lnTo>
                  <a:close/>
                </a:path>
                <a:path w="1102995" h="1189354">
                  <a:moveTo>
                    <a:pt x="841438" y="796455"/>
                  </a:moveTo>
                  <a:lnTo>
                    <a:pt x="839190" y="795921"/>
                  </a:lnTo>
                  <a:lnTo>
                    <a:pt x="836904" y="794956"/>
                  </a:lnTo>
                  <a:lnTo>
                    <a:pt x="834644" y="797433"/>
                  </a:lnTo>
                  <a:lnTo>
                    <a:pt x="837450" y="799312"/>
                  </a:lnTo>
                  <a:lnTo>
                    <a:pt x="839597" y="799185"/>
                  </a:lnTo>
                  <a:lnTo>
                    <a:pt x="841438" y="796455"/>
                  </a:lnTo>
                  <a:close/>
                </a:path>
                <a:path w="1102995" h="1189354">
                  <a:moveTo>
                    <a:pt x="843140" y="373456"/>
                  </a:moveTo>
                  <a:lnTo>
                    <a:pt x="835914" y="373405"/>
                  </a:lnTo>
                  <a:lnTo>
                    <a:pt x="834847" y="374053"/>
                  </a:lnTo>
                  <a:lnTo>
                    <a:pt x="834732" y="377952"/>
                  </a:lnTo>
                  <a:lnTo>
                    <a:pt x="843140" y="373456"/>
                  </a:lnTo>
                  <a:close/>
                </a:path>
                <a:path w="1102995" h="1189354">
                  <a:moveTo>
                    <a:pt x="851281" y="55918"/>
                  </a:moveTo>
                  <a:lnTo>
                    <a:pt x="850087" y="51396"/>
                  </a:lnTo>
                  <a:lnTo>
                    <a:pt x="846302" y="51155"/>
                  </a:lnTo>
                  <a:lnTo>
                    <a:pt x="847001" y="57111"/>
                  </a:lnTo>
                  <a:lnTo>
                    <a:pt x="851281" y="55918"/>
                  </a:lnTo>
                  <a:close/>
                </a:path>
                <a:path w="1102995" h="1189354">
                  <a:moveTo>
                    <a:pt x="874915" y="147853"/>
                  </a:moveTo>
                  <a:lnTo>
                    <a:pt x="873887" y="143281"/>
                  </a:lnTo>
                  <a:lnTo>
                    <a:pt x="870686" y="141909"/>
                  </a:lnTo>
                  <a:lnTo>
                    <a:pt x="866914" y="141363"/>
                  </a:lnTo>
                  <a:lnTo>
                    <a:pt x="866444" y="142252"/>
                  </a:lnTo>
                  <a:lnTo>
                    <a:pt x="866216" y="142684"/>
                  </a:lnTo>
                  <a:lnTo>
                    <a:pt x="869111" y="144424"/>
                  </a:lnTo>
                  <a:lnTo>
                    <a:pt x="872007" y="146113"/>
                  </a:lnTo>
                  <a:lnTo>
                    <a:pt x="874915" y="147853"/>
                  </a:lnTo>
                  <a:close/>
                </a:path>
                <a:path w="1102995" h="1189354">
                  <a:moveTo>
                    <a:pt x="934796" y="311429"/>
                  </a:moveTo>
                  <a:lnTo>
                    <a:pt x="930554" y="312026"/>
                  </a:lnTo>
                  <a:lnTo>
                    <a:pt x="930859" y="313702"/>
                  </a:lnTo>
                  <a:lnTo>
                    <a:pt x="931164" y="315379"/>
                  </a:lnTo>
                  <a:lnTo>
                    <a:pt x="931570" y="317169"/>
                  </a:lnTo>
                  <a:lnTo>
                    <a:pt x="932256" y="317144"/>
                  </a:lnTo>
                  <a:lnTo>
                    <a:pt x="932840" y="317207"/>
                  </a:lnTo>
                  <a:lnTo>
                    <a:pt x="933335" y="315722"/>
                  </a:lnTo>
                  <a:lnTo>
                    <a:pt x="933856" y="314210"/>
                  </a:lnTo>
                  <a:lnTo>
                    <a:pt x="934796" y="311429"/>
                  </a:lnTo>
                  <a:close/>
                </a:path>
                <a:path w="1102995" h="1189354">
                  <a:moveTo>
                    <a:pt x="946581" y="593572"/>
                  </a:moveTo>
                  <a:lnTo>
                    <a:pt x="944664" y="588149"/>
                  </a:lnTo>
                  <a:lnTo>
                    <a:pt x="941387" y="587946"/>
                  </a:lnTo>
                  <a:lnTo>
                    <a:pt x="943063" y="589749"/>
                  </a:lnTo>
                  <a:lnTo>
                    <a:pt x="944410" y="591248"/>
                  </a:lnTo>
                  <a:lnTo>
                    <a:pt x="946581" y="593572"/>
                  </a:lnTo>
                  <a:close/>
                </a:path>
                <a:path w="1102995" h="1189354">
                  <a:moveTo>
                    <a:pt x="980249" y="746861"/>
                  </a:moveTo>
                  <a:lnTo>
                    <a:pt x="979525" y="744702"/>
                  </a:lnTo>
                  <a:lnTo>
                    <a:pt x="978382" y="743800"/>
                  </a:lnTo>
                  <a:lnTo>
                    <a:pt x="978027" y="743927"/>
                  </a:lnTo>
                  <a:lnTo>
                    <a:pt x="975804" y="744855"/>
                  </a:lnTo>
                  <a:lnTo>
                    <a:pt x="973429" y="745807"/>
                  </a:lnTo>
                  <a:lnTo>
                    <a:pt x="974026" y="749173"/>
                  </a:lnTo>
                  <a:lnTo>
                    <a:pt x="974204" y="749338"/>
                  </a:lnTo>
                  <a:lnTo>
                    <a:pt x="974559" y="749922"/>
                  </a:lnTo>
                  <a:lnTo>
                    <a:pt x="979208" y="747750"/>
                  </a:lnTo>
                  <a:lnTo>
                    <a:pt x="980249" y="746861"/>
                  </a:lnTo>
                  <a:close/>
                </a:path>
                <a:path w="1102995" h="1189354">
                  <a:moveTo>
                    <a:pt x="1000912" y="726655"/>
                  </a:moveTo>
                  <a:lnTo>
                    <a:pt x="999629" y="726122"/>
                  </a:lnTo>
                  <a:lnTo>
                    <a:pt x="998994" y="725830"/>
                  </a:lnTo>
                  <a:lnTo>
                    <a:pt x="997661" y="727113"/>
                  </a:lnTo>
                  <a:lnTo>
                    <a:pt x="996543" y="728497"/>
                  </a:lnTo>
                  <a:lnTo>
                    <a:pt x="998855" y="731367"/>
                  </a:lnTo>
                  <a:lnTo>
                    <a:pt x="1000912" y="726655"/>
                  </a:lnTo>
                  <a:close/>
                </a:path>
                <a:path w="1102995" h="1189354">
                  <a:moveTo>
                    <a:pt x="1005878" y="481152"/>
                  </a:moveTo>
                  <a:lnTo>
                    <a:pt x="1004036" y="479742"/>
                  </a:lnTo>
                  <a:lnTo>
                    <a:pt x="1002830" y="478802"/>
                  </a:lnTo>
                  <a:lnTo>
                    <a:pt x="1001344" y="477672"/>
                  </a:lnTo>
                  <a:lnTo>
                    <a:pt x="1000086" y="479526"/>
                  </a:lnTo>
                  <a:lnTo>
                    <a:pt x="999007" y="481164"/>
                  </a:lnTo>
                  <a:lnTo>
                    <a:pt x="997102" y="483984"/>
                  </a:lnTo>
                  <a:lnTo>
                    <a:pt x="1005878" y="481152"/>
                  </a:lnTo>
                  <a:close/>
                </a:path>
                <a:path w="1102995" h="1189354">
                  <a:moveTo>
                    <a:pt x="1039139" y="261505"/>
                  </a:moveTo>
                  <a:lnTo>
                    <a:pt x="1035964" y="265607"/>
                  </a:lnTo>
                  <a:lnTo>
                    <a:pt x="1033500" y="268820"/>
                  </a:lnTo>
                  <a:lnTo>
                    <a:pt x="1038136" y="266103"/>
                  </a:lnTo>
                  <a:lnTo>
                    <a:pt x="1039139" y="261505"/>
                  </a:lnTo>
                  <a:close/>
                </a:path>
                <a:path w="1102995" h="1189354">
                  <a:moveTo>
                    <a:pt x="1041717" y="661301"/>
                  </a:moveTo>
                  <a:lnTo>
                    <a:pt x="1039279" y="659561"/>
                  </a:lnTo>
                  <a:lnTo>
                    <a:pt x="1037386" y="659307"/>
                  </a:lnTo>
                  <a:lnTo>
                    <a:pt x="1035913" y="663422"/>
                  </a:lnTo>
                  <a:lnTo>
                    <a:pt x="1038504" y="662482"/>
                  </a:lnTo>
                  <a:lnTo>
                    <a:pt x="1040104" y="661911"/>
                  </a:lnTo>
                  <a:lnTo>
                    <a:pt x="1041717" y="661301"/>
                  </a:lnTo>
                  <a:close/>
                </a:path>
                <a:path w="1102995" h="1189354">
                  <a:moveTo>
                    <a:pt x="1102944" y="338366"/>
                  </a:moveTo>
                  <a:lnTo>
                    <a:pt x="1102715" y="337210"/>
                  </a:lnTo>
                  <a:lnTo>
                    <a:pt x="1102918" y="335635"/>
                  </a:lnTo>
                  <a:lnTo>
                    <a:pt x="1099477" y="336854"/>
                  </a:lnTo>
                  <a:lnTo>
                    <a:pt x="1097559" y="337540"/>
                  </a:lnTo>
                  <a:lnTo>
                    <a:pt x="1099108" y="341109"/>
                  </a:lnTo>
                  <a:lnTo>
                    <a:pt x="1100759" y="340969"/>
                  </a:lnTo>
                  <a:lnTo>
                    <a:pt x="1102944" y="33836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87">
              <a:extLst>
                <a:ext uri="{FF2B5EF4-FFF2-40B4-BE49-F238E27FC236}">
                  <a16:creationId xmlns:a16="http://schemas.microsoft.com/office/drawing/2014/main" id="{222B645B-8248-DF1E-5EEF-710E19ED92EC}"/>
                </a:ext>
              </a:extLst>
            </p:cNvPr>
            <p:cNvSpPr/>
            <p:nvPr/>
          </p:nvSpPr>
          <p:spPr>
            <a:xfrm>
              <a:off x="1846643" y="3608204"/>
              <a:ext cx="875791" cy="791571"/>
            </a:xfrm>
            <a:custGeom>
              <a:avLst/>
              <a:gdLst/>
              <a:ahLst/>
              <a:cxnLst/>
              <a:rect l="l" t="t" r="r" b="b"/>
              <a:pathLst>
                <a:path w="1125854" h="1157604">
                  <a:moveTo>
                    <a:pt x="3009" y="602615"/>
                  </a:moveTo>
                  <a:lnTo>
                    <a:pt x="2235" y="602068"/>
                  </a:lnTo>
                  <a:lnTo>
                    <a:pt x="1473" y="601624"/>
                  </a:lnTo>
                  <a:lnTo>
                    <a:pt x="736" y="601179"/>
                  </a:lnTo>
                  <a:lnTo>
                    <a:pt x="241" y="602081"/>
                  </a:lnTo>
                  <a:lnTo>
                    <a:pt x="0" y="602538"/>
                  </a:lnTo>
                  <a:lnTo>
                    <a:pt x="1638" y="603250"/>
                  </a:lnTo>
                  <a:lnTo>
                    <a:pt x="2489" y="603504"/>
                  </a:lnTo>
                  <a:lnTo>
                    <a:pt x="3009" y="602615"/>
                  </a:lnTo>
                  <a:close/>
                </a:path>
                <a:path w="1125854" h="1157604">
                  <a:moveTo>
                    <a:pt x="11328" y="486537"/>
                  </a:moveTo>
                  <a:lnTo>
                    <a:pt x="8877" y="485584"/>
                  </a:lnTo>
                  <a:lnTo>
                    <a:pt x="7061" y="485648"/>
                  </a:lnTo>
                  <a:lnTo>
                    <a:pt x="6324" y="489610"/>
                  </a:lnTo>
                  <a:lnTo>
                    <a:pt x="11328" y="486537"/>
                  </a:lnTo>
                  <a:close/>
                </a:path>
                <a:path w="1125854" h="1157604">
                  <a:moveTo>
                    <a:pt x="30543" y="428866"/>
                  </a:moveTo>
                  <a:lnTo>
                    <a:pt x="30353" y="427964"/>
                  </a:lnTo>
                  <a:lnTo>
                    <a:pt x="30314" y="427012"/>
                  </a:lnTo>
                  <a:lnTo>
                    <a:pt x="29362" y="427329"/>
                  </a:lnTo>
                  <a:lnTo>
                    <a:pt x="28613" y="427431"/>
                  </a:lnTo>
                  <a:lnTo>
                    <a:pt x="27901" y="427951"/>
                  </a:lnTo>
                  <a:lnTo>
                    <a:pt x="28155" y="429234"/>
                  </a:lnTo>
                  <a:lnTo>
                    <a:pt x="28308" y="429234"/>
                  </a:lnTo>
                  <a:lnTo>
                    <a:pt x="28968" y="429298"/>
                  </a:lnTo>
                  <a:lnTo>
                    <a:pt x="29743" y="429234"/>
                  </a:lnTo>
                  <a:lnTo>
                    <a:pt x="30353" y="428955"/>
                  </a:lnTo>
                  <a:lnTo>
                    <a:pt x="30543" y="428866"/>
                  </a:lnTo>
                  <a:close/>
                </a:path>
                <a:path w="1125854" h="1157604">
                  <a:moveTo>
                    <a:pt x="32054" y="399808"/>
                  </a:moveTo>
                  <a:lnTo>
                    <a:pt x="30797" y="399694"/>
                  </a:lnTo>
                  <a:lnTo>
                    <a:pt x="29552" y="399592"/>
                  </a:lnTo>
                  <a:lnTo>
                    <a:pt x="28295" y="399453"/>
                  </a:lnTo>
                  <a:lnTo>
                    <a:pt x="28270" y="399923"/>
                  </a:lnTo>
                  <a:lnTo>
                    <a:pt x="28181" y="400837"/>
                  </a:lnTo>
                  <a:lnTo>
                    <a:pt x="29438" y="400989"/>
                  </a:lnTo>
                  <a:lnTo>
                    <a:pt x="30657" y="401154"/>
                  </a:lnTo>
                  <a:lnTo>
                    <a:pt x="31889" y="401320"/>
                  </a:lnTo>
                  <a:lnTo>
                    <a:pt x="31940" y="400824"/>
                  </a:lnTo>
                  <a:lnTo>
                    <a:pt x="31991" y="400316"/>
                  </a:lnTo>
                  <a:lnTo>
                    <a:pt x="32054" y="399808"/>
                  </a:lnTo>
                  <a:close/>
                </a:path>
                <a:path w="1125854" h="1157604">
                  <a:moveTo>
                    <a:pt x="35534" y="465645"/>
                  </a:moveTo>
                  <a:lnTo>
                    <a:pt x="31915" y="465569"/>
                  </a:lnTo>
                  <a:lnTo>
                    <a:pt x="30568" y="465531"/>
                  </a:lnTo>
                  <a:lnTo>
                    <a:pt x="32042" y="467804"/>
                  </a:lnTo>
                  <a:lnTo>
                    <a:pt x="33464" y="467982"/>
                  </a:lnTo>
                  <a:lnTo>
                    <a:pt x="35534" y="465645"/>
                  </a:lnTo>
                  <a:close/>
                </a:path>
                <a:path w="1125854" h="1157604">
                  <a:moveTo>
                    <a:pt x="60299" y="750290"/>
                  </a:moveTo>
                  <a:lnTo>
                    <a:pt x="60032" y="749985"/>
                  </a:lnTo>
                  <a:lnTo>
                    <a:pt x="59778" y="749655"/>
                  </a:lnTo>
                  <a:lnTo>
                    <a:pt x="59512" y="749325"/>
                  </a:lnTo>
                  <a:lnTo>
                    <a:pt x="58293" y="750277"/>
                  </a:lnTo>
                  <a:lnTo>
                    <a:pt x="57099" y="751179"/>
                  </a:lnTo>
                  <a:lnTo>
                    <a:pt x="55918" y="752119"/>
                  </a:lnTo>
                  <a:lnTo>
                    <a:pt x="56172" y="752436"/>
                  </a:lnTo>
                  <a:lnTo>
                    <a:pt x="56730" y="753084"/>
                  </a:lnTo>
                  <a:lnTo>
                    <a:pt x="60299" y="750290"/>
                  </a:lnTo>
                  <a:close/>
                </a:path>
                <a:path w="1125854" h="1157604">
                  <a:moveTo>
                    <a:pt x="75768" y="825893"/>
                  </a:moveTo>
                  <a:lnTo>
                    <a:pt x="75730" y="824585"/>
                  </a:lnTo>
                  <a:lnTo>
                    <a:pt x="72948" y="822883"/>
                  </a:lnTo>
                  <a:lnTo>
                    <a:pt x="73037" y="825030"/>
                  </a:lnTo>
                  <a:lnTo>
                    <a:pt x="73075" y="826338"/>
                  </a:lnTo>
                  <a:lnTo>
                    <a:pt x="73126" y="827646"/>
                  </a:lnTo>
                  <a:lnTo>
                    <a:pt x="75768" y="825893"/>
                  </a:lnTo>
                  <a:close/>
                </a:path>
                <a:path w="1125854" h="1157604">
                  <a:moveTo>
                    <a:pt x="128270" y="950493"/>
                  </a:moveTo>
                  <a:lnTo>
                    <a:pt x="127876" y="949934"/>
                  </a:lnTo>
                  <a:lnTo>
                    <a:pt x="127596" y="949185"/>
                  </a:lnTo>
                  <a:lnTo>
                    <a:pt x="126695" y="948664"/>
                  </a:lnTo>
                  <a:lnTo>
                    <a:pt x="125488" y="949058"/>
                  </a:lnTo>
                  <a:lnTo>
                    <a:pt x="125488" y="949248"/>
                  </a:lnTo>
                  <a:lnTo>
                    <a:pt x="125437" y="949947"/>
                  </a:lnTo>
                  <a:lnTo>
                    <a:pt x="125476" y="950874"/>
                  </a:lnTo>
                  <a:lnTo>
                    <a:pt x="126403" y="951852"/>
                  </a:lnTo>
                  <a:lnTo>
                    <a:pt x="127342" y="951928"/>
                  </a:lnTo>
                  <a:lnTo>
                    <a:pt x="128092" y="952182"/>
                  </a:lnTo>
                  <a:lnTo>
                    <a:pt x="128143" y="951623"/>
                  </a:lnTo>
                  <a:lnTo>
                    <a:pt x="128270" y="950493"/>
                  </a:lnTo>
                  <a:close/>
                </a:path>
                <a:path w="1125854" h="1157604">
                  <a:moveTo>
                    <a:pt x="150380" y="703808"/>
                  </a:moveTo>
                  <a:lnTo>
                    <a:pt x="150152" y="702221"/>
                  </a:lnTo>
                  <a:lnTo>
                    <a:pt x="148767" y="699071"/>
                  </a:lnTo>
                  <a:lnTo>
                    <a:pt x="146862" y="705523"/>
                  </a:lnTo>
                  <a:lnTo>
                    <a:pt x="150380" y="703808"/>
                  </a:lnTo>
                  <a:close/>
                </a:path>
                <a:path w="1125854" h="1157604">
                  <a:moveTo>
                    <a:pt x="184353" y="837819"/>
                  </a:moveTo>
                  <a:lnTo>
                    <a:pt x="183337" y="837603"/>
                  </a:lnTo>
                  <a:lnTo>
                    <a:pt x="182333" y="837463"/>
                  </a:lnTo>
                  <a:lnTo>
                    <a:pt x="181343" y="837311"/>
                  </a:lnTo>
                  <a:lnTo>
                    <a:pt x="181292" y="837679"/>
                  </a:lnTo>
                  <a:lnTo>
                    <a:pt x="181140" y="838441"/>
                  </a:lnTo>
                  <a:lnTo>
                    <a:pt x="182156" y="838606"/>
                  </a:lnTo>
                  <a:lnTo>
                    <a:pt x="183159" y="838784"/>
                  </a:lnTo>
                  <a:lnTo>
                    <a:pt x="184162" y="838974"/>
                  </a:lnTo>
                  <a:lnTo>
                    <a:pt x="184213" y="838581"/>
                  </a:lnTo>
                  <a:lnTo>
                    <a:pt x="184353" y="837819"/>
                  </a:lnTo>
                  <a:close/>
                </a:path>
                <a:path w="1125854" h="1157604">
                  <a:moveTo>
                    <a:pt x="187096" y="729754"/>
                  </a:moveTo>
                  <a:lnTo>
                    <a:pt x="186321" y="728408"/>
                  </a:lnTo>
                  <a:lnTo>
                    <a:pt x="186093" y="727633"/>
                  </a:lnTo>
                  <a:lnTo>
                    <a:pt x="185559" y="727214"/>
                  </a:lnTo>
                  <a:lnTo>
                    <a:pt x="185216" y="726948"/>
                  </a:lnTo>
                  <a:lnTo>
                    <a:pt x="184442" y="727265"/>
                  </a:lnTo>
                  <a:lnTo>
                    <a:pt x="183857" y="727316"/>
                  </a:lnTo>
                  <a:lnTo>
                    <a:pt x="183959" y="728040"/>
                  </a:lnTo>
                  <a:lnTo>
                    <a:pt x="183794" y="729005"/>
                  </a:lnTo>
                  <a:lnTo>
                    <a:pt x="184226" y="729462"/>
                  </a:lnTo>
                  <a:lnTo>
                    <a:pt x="184569" y="729843"/>
                  </a:lnTo>
                  <a:lnTo>
                    <a:pt x="185559" y="729640"/>
                  </a:lnTo>
                  <a:lnTo>
                    <a:pt x="187096" y="729754"/>
                  </a:lnTo>
                  <a:close/>
                </a:path>
                <a:path w="1125854" h="1157604">
                  <a:moveTo>
                    <a:pt x="196443" y="219379"/>
                  </a:moveTo>
                  <a:lnTo>
                    <a:pt x="196380" y="218465"/>
                  </a:lnTo>
                  <a:lnTo>
                    <a:pt x="196392" y="217551"/>
                  </a:lnTo>
                  <a:lnTo>
                    <a:pt x="195732" y="217576"/>
                  </a:lnTo>
                  <a:lnTo>
                    <a:pt x="194525" y="217487"/>
                  </a:lnTo>
                  <a:lnTo>
                    <a:pt x="194475" y="217678"/>
                  </a:lnTo>
                  <a:lnTo>
                    <a:pt x="194221" y="218516"/>
                  </a:lnTo>
                  <a:lnTo>
                    <a:pt x="194360" y="219443"/>
                  </a:lnTo>
                  <a:lnTo>
                    <a:pt x="194348" y="220599"/>
                  </a:lnTo>
                  <a:lnTo>
                    <a:pt x="195275" y="220433"/>
                  </a:lnTo>
                  <a:lnTo>
                    <a:pt x="196215" y="220459"/>
                  </a:lnTo>
                  <a:lnTo>
                    <a:pt x="196443" y="219379"/>
                  </a:lnTo>
                  <a:close/>
                </a:path>
                <a:path w="1125854" h="1157604">
                  <a:moveTo>
                    <a:pt x="202361" y="488810"/>
                  </a:moveTo>
                  <a:lnTo>
                    <a:pt x="201752" y="487349"/>
                  </a:lnTo>
                  <a:lnTo>
                    <a:pt x="200507" y="487667"/>
                  </a:lnTo>
                  <a:lnTo>
                    <a:pt x="199440" y="488099"/>
                  </a:lnTo>
                  <a:lnTo>
                    <a:pt x="198335" y="488505"/>
                  </a:lnTo>
                  <a:lnTo>
                    <a:pt x="198589" y="489153"/>
                  </a:lnTo>
                  <a:lnTo>
                    <a:pt x="198856" y="489775"/>
                  </a:lnTo>
                  <a:lnTo>
                    <a:pt x="199110" y="490423"/>
                  </a:lnTo>
                  <a:lnTo>
                    <a:pt x="200177" y="489927"/>
                  </a:lnTo>
                  <a:lnTo>
                    <a:pt x="201282" y="489458"/>
                  </a:lnTo>
                  <a:lnTo>
                    <a:pt x="202361" y="488810"/>
                  </a:lnTo>
                  <a:close/>
                </a:path>
                <a:path w="1125854" h="1157604">
                  <a:moveTo>
                    <a:pt x="213220" y="874115"/>
                  </a:moveTo>
                  <a:lnTo>
                    <a:pt x="213017" y="873582"/>
                  </a:lnTo>
                  <a:lnTo>
                    <a:pt x="212801" y="872909"/>
                  </a:lnTo>
                  <a:lnTo>
                    <a:pt x="212064" y="872375"/>
                  </a:lnTo>
                  <a:lnTo>
                    <a:pt x="211543" y="871804"/>
                  </a:lnTo>
                  <a:lnTo>
                    <a:pt x="210769" y="872274"/>
                  </a:lnTo>
                  <a:lnTo>
                    <a:pt x="211747" y="875588"/>
                  </a:lnTo>
                  <a:lnTo>
                    <a:pt x="212039" y="875588"/>
                  </a:lnTo>
                  <a:lnTo>
                    <a:pt x="212636" y="875538"/>
                  </a:lnTo>
                  <a:lnTo>
                    <a:pt x="212788" y="874877"/>
                  </a:lnTo>
                  <a:lnTo>
                    <a:pt x="213220" y="874115"/>
                  </a:lnTo>
                  <a:close/>
                </a:path>
                <a:path w="1125854" h="1157604">
                  <a:moveTo>
                    <a:pt x="215582" y="648017"/>
                  </a:moveTo>
                  <a:lnTo>
                    <a:pt x="215099" y="647039"/>
                  </a:lnTo>
                  <a:lnTo>
                    <a:pt x="214909" y="646290"/>
                  </a:lnTo>
                  <a:lnTo>
                    <a:pt x="214439" y="645833"/>
                  </a:lnTo>
                  <a:lnTo>
                    <a:pt x="214147" y="645579"/>
                  </a:lnTo>
                  <a:lnTo>
                    <a:pt x="213398" y="645858"/>
                  </a:lnTo>
                  <a:lnTo>
                    <a:pt x="212852" y="645922"/>
                  </a:lnTo>
                  <a:lnTo>
                    <a:pt x="212979" y="646633"/>
                  </a:lnTo>
                  <a:lnTo>
                    <a:pt x="212940" y="647446"/>
                  </a:lnTo>
                  <a:lnTo>
                    <a:pt x="213296" y="648017"/>
                  </a:lnTo>
                  <a:lnTo>
                    <a:pt x="213448" y="648284"/>
                  </a:lnTo>
                  <a:lnTo>
                    <a:pt x="214401" y="648042"/>
                  </a:lnTo>
                  <a:lnTo>
                    <a:pt x="215582" y="648017"/>
                  </a:lnTo>
                  <a:close/>
                </a:path>
                <a:path w="1125854" h="1157604">
                  <a:moveTo>
                    <a:pt x="237705" y="771880"/>
                  </a:moveTo>
                  <a:lnTo>
                    <a:pt x="237439" y="771372"/>
                  </a:lnTo>
                  <a:lnTo>
                    <a:pt x="237172" y="770864"/>
                  </a:lnTo>
                  <a:lnTo>
                    <a:pt x="236905" y="770356"/>
                  </a:lnTo>
                  <a:lnTo>
                    <a:pt x="235432" y="771283"/>
                  </a:lnTo>
                  <a:lnTo>
                    <a:pt x="233959" y="772236"/>
                  </a:lnTo>
                  <a:lnTo>
                    <a:pt x="232486" y="773150"/>
                  </a:lnTo>
                  <a:lnTo>
                    <a:pt x="232892" y="773874"/>
                  </a:lnTo>
                  <a:lnTo>
                    <a:pt x="233095" y="774230"/>
                  </a:lnTo>
                  <a:lnTo>
                    <a:pt x="234645" y="773442"/>
                  </a:lnTo>
                  <a:lnTo>
                    <a:pt x="237705" y="771880"/>
                  </a:lnTo>
                  <a:close/>
                </a:path>
                <a:path w="1125854" h="1157604">
                  <a:moveTo>
                    <a:pt x="238379" y="192278"/>
                  </a:moveTo>
                  <a:lnTo>
                    <a:pt x="237134" y="191427"/>
                  </a:lnTo>
                  <a:lnTo>
                    <a:pt x="234086" y="192214"/>
                  </a:lnTo>
                  <a:lnTo>
                    <a:pt x="238239" y="195414"/>
                  </a:lnTo>
                  <a:lnTo>
                    <a:pt x="238379" y="192278"/>
                  </a:lnTo>
                  <a:close/>
                </a:path>
                <a:path w="1125854" h="1157604">
                  <a:moveTo>
                    <a:pt x="255117" y="176403"/>
                  </a:moveTo>
                  <a:lnTo>
                    <a:pt x="254152" y="174713"/>
                  </a:lnTo>
                  <a:lnTo>
                    <a:pt x="252933" y="174244"/>
                  </a:lnTo>
                  <a:lnTo>
                    <a:pt x="250431" y="176631"/>
                  </a:lnTo>
                  <a:lnTo>
                    <a:pt x="252183" y="177241"/>
                  </a:lnTo>
                  <a:lnTo>
                    <a:pt x="254520" y="178066"/>
                  </a:lnTo>
                  <a:lnTo>
                    <a:pt x="255117" y="176403"/>
                  </a:lnTo>
                  <a:close/>
                </a:path>
                <a:path w="1125854" h="1157604">
                  <a:moveTo>
                    <a:pt x="268211" y="543699"/>
                  </a:moveTo>
                  <a:lnTo>
                    <a:pt x="268122" y="542010"/>
                  </a:lnTo>
                  <a:lnTo>
                    <a:pt x="268008" y="540334"/>
                  </a:lnTo>
                  <a:lnTo>
                    <a:pt x="267906" y="538645"/>
                  </a:lnTo>
                  <a:lnTo>
                    <a:pt x="265303" y="540512"/>
                  </a:lnTo>
                  <a:lnTo>
                    <a:pt x="264922" y="542239"/>
                  </a:lnTo>
                  <a:lnTo>
                    <a:pt x="268211" y="543699"/>
                  </a:lnTo>
                  <a:close/>
                </a:path>
                <a:path w="1125854" h="1157604">
                  <a:moveTo>
                    <a:pt x="307124" y="433501"/>
                  </a:moveTo>
                  <a:lnTo>
                    <a:pt x="306374" y="433463"/>
                  </a:lnTo>
                  <a:lnTo>
                    <a:pt x="305498" y="433171"/>
                  </a:lnTo>
                  <a:lnTo>
                    <a:pt x="304444" y="433717"/>
                  </a:lnTo>
                  <a:lnTo>
                    <a:pt x="304304" y="434632"/>
                  </a:lnTo>
                  <a:lnTo>
                    <a:pt x="303987" y="435267"/>
                  </a:lnTo>
                  <a:lnTo>
                    <a:pt x="304215" y="435914"/>
                  </a:lnTo>
                  <a:lnTo>
                    <a:pt x="304431" y="436587"/>
                  </a:lnTo>
                  <a:lnTo>
                    <a:pt x="304647" y="437261"/>
                  </a:lnTo>
                  <a:lnTo>
                    <a:pt x="305333" y="436689"/>
                  </a:lnTo>
                  <a:lnTo>
                    <a:pt x="306146" y="436245"/>
                  </a:lnTo>
                  <a:lnTo>
                    <a:pt x="306641" y="435533"/>
                  </a:lnTo>
                  <a:lnTo>
                    <a:pt x="307022" y="435013"/>
                  </a:lnTo>
                  <a:lnTo>
                    <a:pt x="306971" y="434200"/>
                  </a:lnTo>
                  <a:lnTo>
                    <a:pt x="307124" y="433501"/>
                  </a:lnTo>
                  <a:close/>
                </a:path>
                <a:path w="1125854" h="1157604">
                  <a:moveTo>
                    <a:pt x="327126" y="837196"/>
                  </a:moveTo>
                  <a:lnTo>
                    <a:pt x="326415" y="836942"/>
                  </a:lnTo>
                  <a:lnTo>
                    <a:pt x="326021" y="836828"/>
                  </a:lnTo>
                  <a:lnTo>
                    <a:pt x="325539" y="838174"/>
                  </a:lnTo>
                  <a:lnTo>
                    <a:pt x="325081" y="839533"/>
                  </a:lnTo>
                  <a:lnTo>
                    <a:pt x="324586" y="840905"/>
                  </a:lnTo>
                  <a:lnTo>
                    <a:pt x="324916" y="841082"/>
                  </a:lnTo>
                  <a:lnTo>
                    <a:pt x="325234" y="841273"/>
                  </a:lnTo>
                  <a:lnTo>
                    <a:pt x="325526" y="841451"/>
                  </a:lnTo>
                  <a:lnTo>
                    <a:pt x="326605" y="838619"/>
                  </a:lnTo>
                  <a:lnTo>
                    <a:pt x="327126" y="837196"/>
                  </a:lnTo>
                  <a:close/>
                </a:path>
                <a:path w="1125854" h="1157604">
                  <a:moveTo>
                    <a:pt x="341439" y="889228"/>
                  </a:moveTo>
                  <a:lnTo>
                    <a:pt x="335838" y="890270"/>
                  </a:lnTo>
                  <a:lnTo>
                    <a:pt x="338772" y="891819"/>
                  </a:lnTo>
                  <a:lnTo>
                    <a:pt x="340144" y="892200"/>
                  </a:lnTo>
                  <a:lnTo>
                    <a:pt x="341439" y="889228"/>
                  </a:lnTo>
                  <a:close/>
                </a:path>
                <a:path w="1125854" h="1157604">
                  <a:moveTo>
                    <a:pt x="374243" y="523468"/>
                  </a:moveTo>
                  <a:lnTo>
                    <a:pt x="372071" y="524256"/>
                  </a:lnTo>
                  <a:lnTo>
                    <a:pt x="369341" y="525259"/>
                  </a:lnTo>
                  <a:lnTo>
                    <a:pt x="369658" y="525767"/>
                  </a:lnTo>
                  <a:lnTo>
                    <a:pt x="369862" y="526554"/>
                  </a:lnTo>
                  <a:lnTo>
                    <a:pt x="370306" y="526745"/>
                  </a:lnTo>
                  <a:lnTo>
                    <a:pt x="372478" y="527723"/>
                  </a:lnTo>
                  <a:lnTo>
                    <a:pt x="373151" y="526186"/>
                  </a:lnTo>
                  <a:lnTo>
                    <a:pt x="374243" y="523468"/>
                  </a:lnTo>
                  <a:close/>
                </a:path>
                <a:path w="1125854" h="1157604">
                  <a:moveTo>
                    <a:pt x="378472" y="61849"/>
                  </a:moveTo>
                  <a:lnTo>
                    <a:pt x="376872" y="62179"/>
                  </a:lnTo>
                  <a:lnTo>
                    <a:pt x="375831" y="62179"/>
                  </a:lnTo>
                  <a:lnTo>
                    <a:pt x="375081" y="62674"/>
                  </a:lnTo>
                  <a:lnTo>
                    <a:pt x="374726" y="62928"/>
                  </a:lnTo>
                  <a:lnTo>
                    <a:pt x="374916" y="64046"/>
                  </a:lnTo>
                  <a:lnTo>
                    <a:pt x="374865" y="64744"/>
                  </a:lnTo>
                  <a:lnTo>
                    <a:pt x="375818" y="64706"/>
                  </a:lnTo>
                  <a:lnTo>
                    <a:pt x="376872" y="64871"/>
                  </a:lnTo>
                  <a:lnTo>
                    <a:pt x="378104" y="64350"/>
                  </a:lnTo>
                  <a:lnTo>
                    <a:pt x="378104" y="63207"/>
                  </a:lnTo>
                  <a:lnTo>
                    <a:pt x="378472" y="61849"/>
                  </a:lnTo>
                  <a:close/>
                </a:path>
                <a:path w="1125854" h="1157604">
                  <a:moveTo>
                    <a:pt x="380301" y="307225"/>
                  </a:moveTo>
                  <a:lnTo>
                    <a:pt x="378815" y="306692"/>
                  </a:lnTo>
                  <a:lnTo>
                    <a:pt x="377329" y="305930"/>
                  </a:lnTo>
                  <a:lnTo>
                    <a:pt x="376428" y="308127"/>
                  </a:lnTo>
                  <a:lnTo>
                    <a:pt x="376301" y="308508"/>
                  </a:lnTo>
                  <a:lnTo>
                    <a:pt x="376707" y="309549"/>
                  </a:lnTo>
                  <a:lnTo>
                    <a:pt x="378790" y="310121"/>
                  </a:lnTo>
                  <a:lnTo>
                    <a:pt x="380238" y="309841"/>
                  </a:lnTo>
                  <a:lnTo>
                    <a:pt x="380301" y="307225"/>
                  </a:lnTo>
                  <a:close/>
                </a:path>
                <a:path w="1125854" h="1157604">
                  <a:moveTo>
                    <a:pt x="384873" y="48425"/>
                  </a:moveTo>
                  <a:lnTo>
                    <a:pt x="384467" y="48120"/>
                  </a:lnTo>
                  <a:lnTo>
                    <a:pt x="383667" y="47459"/>
                  </a:lnTo>
                  <a:lnTo>
                    <a:pt x="382244" y="49669"/>
                  </a:lnTo>
                  <a:lnTo>
                    <a:pt x="381533" y="50761"/>
                  </a:lnTo>
                  <a:lnTo>
                    <a:pt x="381876" y="51003"/>
                  </a:lnTo>
                  <a:lnTo>
                    <a:pt x="382219" y="51231"/>
                  </a:lnTo>
                  <a:lnTo>
                    <a:pt x="382549" y="51473"/>
                  </a:lnTo>
                  <a:lnTo>
                    <a:pt x="383324" y="50457"/>
                  </a:lnTo>
                  <a:lnTo>
                    <a:pt x="384098" y="49441"/>
                  </a:lnTo>
                  <a:lnTo>
                    <a:pt x="384873" y="48425"/>
                  </a:lnTo>
                  <a:close/>
                </a:path>
                <a:path w="1125854" h="1157604">
                  <a:moveTo>
                    <a:pt x="432523" y="967397"/>
                  </a:moveTo>
                  <a:lnTo>
                    <a:pt x="432003" y="967308"/>
                  </a:lnTo>
                  <a:lnTo>
                    <a:pt x="431495" y="967219"/>
                  </a:lnTo>
                  <a:lnTo>
                    <a:pt x="430987" y="967117"/>
                  </a:lnTo>
                  <a:lnTo>
                    <a:pt x="430936" y="968121"/>
                  </a:lnTo>
                  <a:lnTo>
                    <a:pt x="430860" y="969137"/>
                  </a:lnTo>
                  <a:lnTo>
                    <a:pt x="430809" y="970114"/>
                  </a:lnTo>
                  <a:lnTo>
                    <a:pt x="431177" y="970165"/>
                  </a:lnTo>
                  <a:lnTo>
                    <a:pt x="431546" y="970216"/>
                  </a:lnTo>
                  <a:lnTo>
                    <a:pt x="431901" y="970280"/>
                  </a:lnTo>
                  <a:lnTo>
                    <a:pt x="432320" y="968362"/>
                  </a:lnTo>
                  <a:lnTo>
                    <a:pt x="432523" y="967397"/>
                  </a:lnTo>
                  <a:close/>
                </a:path>
                <a:path w="1125854" h="1157604">
                  <a:moveTo>
                    <a:pt x="456920" y="909281"/>
                  </a:moveTo>
                  <a:lnTo>
                    <a:pt x="456349" y="908837"/>
                  </a:lnTo>
                  <a:lnTo>
                    <a:pt x="455790" y="908367"/>
                  </a:lnTo>
                  <a:lnTo>
                    <a:pt x="455244" y="907910"/>
                  </a:lnTo>
                  <a:lnTo>
                    <a:pt x="454545" y="908812"/>
                  </a:lnTo>
                  <a:lnTo>
                    <a:pt x="453847" y="909713"/>
                  </a:lnTo>
                  <a:lnTo>
                    <a:pt x="453174" y="910602"/>
                  </a:lnTo>
                  <a:lnTo>
                    <a:pt x="453974" y="911339"/>
                  </a:lnTo>
                  <a:lnTo>
                    <a:pt x="454393" y="911707"/>
                  </a:lnTo>
                  <a:lnTo>
                    <a:pt x="455244" y="910894"/>
                  </a:lnTo>
                  <a:lnTo>
                    <a:pt x="456057" y="910094"/>
                  </a:lnTo>
                  <a:lnTo>
                    <a:pt x="456920" y="909281"/>
                  </a:lnTo>
                  <a:close/>
                </a:path>
                <a:path w="1125854" h="1157604">
                  <a:moveTo>
                    <a:pt x="460984" y="686803"/>
                  </a:moveTo>
                  <a:lnTo>
                    <a:pt x="460692" y="685850"/>
                  </a:lnTo>
                  <a:lnTo>
                    <a:pt x="460324" y="685025"/>
                  </a:lnTo>
                  <a:lnTo>
                    <a:pt x="460248" y="684898"/>
                  </a:lnTo>
                  <a:lnTo>
                    <a:pt x="458495" y="685152"/>
                  </a:lnTo>
                  <a:lnTo>
                    <a:pt x="458431" y="685469"/>
                  </a:lnTo>
                  <a:lnTo>
                    <a:pt x="458190" y="686320"/>
                  </a:lnTo>
                  <a:lnTo>
                    <a:pt x="458457" y="687260"/>
                  </a:lnTo>
                  <a:lnTo>
                    <a:pt x="458571" y="688771"/>
                  </a:lnTo>
                  <a:lnTo>
                    <a:pt x="459727" y="688238"/>
                  </a:lnTo>
                  <a:lnTo>
                    <a:pt x="460819" y="688009"/>
                  </a:lnTo>
                  <a:lnTo>
                    <a:pt x="460984" y="686803"/>
                  </a:lnTo>
                  <a:close/>
                </a:path>
                <a:path w="1125854" h="1157604">
                  <a:moveTo>
                    <a:pt x="461670" y="477761"/>
                  </a:moveTo>
                  <a:lnTo>
                    <a:pt x="460324" y="475729"/>
                  </a:lnTo>
                  <a:lnTo>
                    <a:pt x="459155" y="475665"/>
                  </a:lnTo>
                  <a:lnTo>
                    <a:pt x="457276" y="477304"/>
                  </a:lnTo>
                  <a:lnTo>
                    <a:pt x="457136" y="478701"/>
                  </a:lnTo>
                  <a:lnTo>
                    <a:pt x="459193" y="479894"/>
                  </a:lnTo>
                  <a:lnTo>
                    <a:pt x="461200" y="479120"/>
                  </a:lnTo>
                  <a:lnTo>
                    <a:pt x="461670" y="477761"/>
                  </a:lnTo>
                  <a:close/>
                </a:path>
                <a:path w="1125854" h="1157604">
                  <a:moveTo>
                    <a:pt x="469353" y="899426"/>
                  </a:moveTo>
                  <a:lnTo>
                    <a:pt x="468680" y="898766"/>
                  </a:lnTo>
                  <a:lnTo>
                    <a:pt x="468337" y="898461"/>
                  </a:lnTo>
                  <a:lnTo>
                    <a:pt x="465023" y="901420"/>
                  </a:lnTo>
                  <a:lnTo>
                    <a:pt x="465328" y="901776"/>
                  </a:lnTo>
                  <a:lnTo>
                    <a:pt x="465963" y="902462"/>
                  </a:lnTo>
                  <a:lnTo>
                    <a:pt x="467093" y="901446"/>
                  </a:lnTo>
                  <a:lnTo>
                    <a:pt x="469353" y="899426"/>
                  </a:lnTo>
                  <a:close/>
                </a:path>
                <a:path w="1125854" h="1157604">
                  <a:moveTo>
                    <a:pt x="482917" y="445808"/>
                  </a:moveTo>
                  <a:lnTo>
                    <a:pt x="480377" y="445122"/>
                  </a:lnTo>
                  <a:lnTo>
                    <a:pt x="479577" y="446265"/>
                  </a:lnTo>
                  <a:lnTo>
                    <a:pt x="479158" y="449389"/>
                  </a:lnTo>
                  <a:lnTo>
                    <a:pt x="480656" y="448614"/>
                  </a:lnTo>
                  <a:lnTo>
                    <a:pt x="481596" y="448246"/>
                  </a:lnTo>
                  <a:lnTo>
                    <a:pt x="482371" y="447662"/>
                  </a:lnTo>
                  <a:lnTo>
                    <a:pt x="482701" y="447395"/>
                  </a:lnTo>
                  <a:lnTo>
                    <a:pt x="482676" y="446659"/>
                  </a:lnTo>
                  <a:lnTo>
                    <a:pt x="482917" y="445808"/>
                  </a:lnTo>
                  <a:close/>
                </a:path>
                <a:path w="1125854" h="1157604">
                  <a:moveTo>
                    <a:pt x="497713" y="931176"/>
                  </a:moveTo>
                  <a:lnTo>
                    <a:pt x="497344" y="930656"/>
                  </a:lnTo>
                  <a:lnTo>
                    <a:pt x="497039" y="930262"/>
                  </a:lnTo>
                  <a:lnTo>
                    <a:pt x="496049" y="930376"/>
                  </a:lnTo>
                  <a:lnTo>
                    <a:pt x="495388" y="930275"/>
                  </a:lnTo>
                  <a:lnTo>
                    <a:pt x="495300" y="931011"/>
                  </a:lnTo>
                  <a:lnTo>
                    <a:pt x="494906" y="931900"/>
                  </a:lnTo>
                  <a:lnTo>
                    <a:pt x="495198" y="932434"/>
                  </a:lnTo>
                  <a:lnTo>
                    <a:pt x="495439" y="932916"/>
                  </a:lnTo>
                  <a:lnTo>
                    <a:pt x="496417" y="933005"/>
                  </a:lnTo>
                  <a:lnTo>
                    <a:pt x="497674" y="933526"/>
                  </a:lnTo>
                  <a:lnTo>
                    <a:pt x="497535" y="932103"/>
                  </a:lnTo>
                  <a:lnTo>
                    <a:pt x="497713" y="931176"/>
                  </a:lnTo>
                  <a:close/>
                </a:path>
                <a:path w="1125854" h="1157604">
                  <a:moveTo>
                    <a:pt x="498335" y="800938"/>
                  </a:moveTo>
                  <a:lnTo>
                    <a:pt x="497979" y="800684"/>
                  </a:lnTo>
                  <a:lnTo>
                    <a:pt x="497636" y="800455"/>
                  </a:lnTo>
                  <a:lnTo>
                    <a:pt x="497281" y="800201"/>
                  </a:lnTo>
                  <a:lnTo>
                    <a:pt x="496671" y="801154"/>
                  </a:lnTo>
                  <a:lnTo>
                    <a:pt x="495477" y="803033"/>
                  </a:lnTo>
                  <a:lnTo>
                    <a:pt x="496023" y="803427"/>
                  </a:lnTo>
                  <a:lnTo>
                    <a:pt x="496290" y="803605"/>
                  </a:lnTo>
                  <a:lnTo>
                    <a:pt x="496976" y="802716"/>
                  </a:lnTo>
                  <a:lnTo>
                    <a:pt x="497649" y="801827"/>
                  </a:lnTo>
                  <a:lnTo>
                    <a:pt x="498335" y="800938"/>
                  </a:lnTo>
                  <a:close/>
                </a:path>
                <a:path w="1125854" h="1157604">
                  <a:moveTo>
                    <a:pt x="503631" y="387959"/>
                  </a:moveTo>
                  <a:lnTo>
                    <a:pt x="503389" y="387299"/>
                  </a:lnTo>
                  <a:lnTo>
                    <a:pt x="503301" y="386994"/>
                  </a:lnTo>
                  <a:lnTo>
                    <a:pt x="502424" y="386981"/>
                  </a:lnTo>
                  <a:lnTo>
                    <a:pt x="501904" y="386842"/>
                  </a:lnTo>
                  <a:lnTo>
                    <a:pt x="501510" y="389890"/>
                  </a:lnTo>
                  <a:lnTo>
                    <a:pt x="502500" y="389712"/>
                  </a:lnTo>
                  <a:lnTo>
                    <a:pt x="503415" y="389712"/>
                  </a:lnTo>
                  <a:lnTo>
                    <a:pt x="503453" y="389509"/>
                  </a:lnTo>
                  <a:lnTo>
                    <a:pt x="503631" y="388785"/>
                  </a:lnTo>
                  <a:lnTo>
                    <a:pt x="503631" y="387959"/>
                  </a:lnTo>
                  <a:close/>
                </a:path>
                <a:path w="1125854" h="1157604">
                  <a:moveTo>
                    <a:pt x="508025" y="382435"/>
                  </a:moveTo>
                  <a:lnTo>
                    <a:pt x="507936" y="381711"/>
                  </a:lnTo>
                  <a:lnTo>
                    <a:pt x="507822" y="380987"/>
                  </a:lnTo>
                  <a:lnTo>
                    <a:pt x="507707" y="380276"/>
                  </a:lnTo>
                  <a:lnTo>
                    <a:pt x="506603" y="380593"/>
                  </a:lnTo>
                  <a:lnTo>
                    <a:pt x="505498" y="380885"/>
                  </a:lnTo>
                  <a:lnTo>
                    <a:pt x="504405" y="381254"/>
                  </a:lnTo>
                  <a:lnTo>
                    <a:pt x="504482" y="382295"/>
                  </a:lnTo>
                  <a:lnTo>
                    <a:pt x="505739" y="382409"/>
                  </a:lnTo>
                  <a:lnTo>
                    <a:pt x="506869" y="382422"/>
                  </a:lnTo>
                  <a:lnTo>
                    <a:pt x="508025" y="382435"/>
                  </a:lnTo>
                  <a:close/>
                </a:path>
                <a:path w="1125854" h="1157604">
                  <a:moveTo>
                    <a:pt x="525767" y="1110170"/>
                  </a:moveTo>
                  <a:lnTo>
                    <a:pt x="523176" y="1109472"/>
                  </a:lnTo>
                  <a:lnTo>
                    <a:pt x="521525" y="1109573"/>
                  </a:lnTo>
                  <a:lnTo>
                    <a:pt x="520433" y="1112139"/>
                  </a:lnTo>
                  <a:lnTo>
                    <a:pt x="522998" y="1113370"/>
                  </a:lnTo>
                  <a:lnTo>
                    <a:pt x="524306" y="1112380"/>
                  </a:lnTo>
                  <a:lnTo>
                    <a:pt x="525767" y="1110170"/>
                  </a:lnTo>
                  <a:close/>
                </a:path>
                <a:path w="1125854" h="1157604">
                  <a:moveTo>
                    <a:pt x="528739" y="838708"/>
                  </a:moveTo>
                  <a:lnTo>
                    <a:pt x="528701" y="837336"/>
                  </a:lnTo>
                  <a:lnTo>
                    <a:pt x="528624" y="836015"/>
                  </a:lnTo>
                  <a:lnTo>
                    <a:pt x="528548" y="833856"/>
                  </a:lnTo>
                  <a:lnTo>
                    <a:pt x="525487" y="835850"/>
                  </a:lnTo>
                  <a:lnTo>
                    <a:pt x="526313" y="837285"/>
                  </a:lnTo>
                  <a:lnTo>
                    <a:pt x="527329" y="838669"/>
                  </a:lnTo>
                  <a:lnTo>
                    <a:pt x="527443" y="838860"/>
                  </a:lnTo>
                  <a:lnTo>
                    <a:pt x="528015" y="838708"/>
                  </a:lnTo>
                  <a:lnTo>
                    <a:pt x="528739" y="838708"/>
                  </a:lnTo>
                  <a:close/>
                </a:path>
                <a:path w="1125854" h="1157604">
                  <a:moveTo>
                    <a:pt x="566978" y="1320"/>
                  </a:moveTo>
                  <a:lnTo>
                    <a:pt x="566864" y="876"/>
                  </a:lnTo>
                  <a:lnTo>
                    <a:pt x="566712" y="431"/>
                  </a:lnTo>
                  <a:lnTo>
                    <a:pt x="566597" y="0"/>
                  </a:lnTo>
                  <a:lnTo>
                    <a:pt x="563816" y="584"/>
                  </a:lnTo>
                  <a:lnTo>
                    <a:pt x="562419" y="863"/>
                  </a:lnTo>
                  <a:lnTo>
                    <a:pt x="562521" y="1409"/>
                  </a:lnTo>
                  <a:lnTo>
                    <a:pt x="562635" y="1968"/>
                  </a:lnTo>
                  <a:lnTo>
                    <a:pt x="562737" y="2540"/>
                  </a:lnTo>
                  <a:lnTo>
                    <a:pt x="564146" y="2120"/>
                  </a:lnTo>
                  <a:lnTo>
                    <a:pt x="565569" y="1739"/>
                  </a:lnTo>
                  <a:lnTo>
                    <a:pt x="566978" y="1320"/>
                  </a:lnTo>
                  <a:close/>
                </a:path>
                <a:path w="1125854" h="1157604">
                  <a:moveTo>
                    <a:pt x="568667" y="474052"/>
                  </a:moveTo>
                  <a:lnTo>
                    <a:pt x="568083" y="471843"/>
                  </a:lnTo>
                  <a:lnTo>
                    <a:pt x="567690" y="470331"/>
                  </a:lnTo>
                  <a:lnTo>
                    <a:pt x="567321" y="468820"/>
                  </a:lnTo>
                  <a:lnTo>
                    <a:pt x="565835" y="472325"/>
                  </a:lnTo>
                  <a:lnTo>
                    <a:pt x="568667" y="474052"/>
                  </a:lnTo>
                  <a:close/>
                </a:path>
                <a:path w="1125854" h="1157604">
                  <a:moveTo>
                    <a:pt x="586232" y="1012761"/>
                  </a:moveTo>
                  <a:lnTo>
                    <a:pt x="584708" y="1009904"/>
                  </a:lnTo>
                  <a:lnTo>
                    <a:pt x="583882" y="1011707"/>
                  </a:lnTo>
                  <a:lnTo>
                    <a:pt x="582345" y="1015009"/>
                  </a:lnTo>
                  <a:lnTo>
                    <a:pt x="585279" y="1013726"/>
                  </a:lnTo>
                  <a:lnTo>
                    <a:pt x="586232" y="1012761"/>
                  </a:lnTo>
                  <a:close/>
                </a:path>
                <a:path w="1125854" h="1157604">
                  <a:moveTo>
                    <a:pt x="593928" y="1151496"/>
                  </a:moveTo>
                  <a:lnTo>
                    <a:pt x="592937" y="1151331"/>
                  </a:lnTo>
                  <a:lnTo>
                    <a:pt x="591972" y="1151267"/>
                  </a:lnTo>
                  <a:lnTo>
                    <a:pt x="591058" y="1151394"/>
                  </a:lnTo>
                  <a:lnTo>
                    <a:pt x="590931" y="1151420"/>
                  </a:lnTo>
                  <a:lnTo>
                    <a:pt x="590791" y="1152918"/>
                  </a:lnTo>
                  <a:lnTo>
                    <a:pt x="591743" y="1153223"/>
                  </a:lnTo>
                  <a:lnTo>
                    <a:pt x="592696" y="1153312"/>
                  </a:lnTo>
                  <a:lnTo>
                    <a:pt x="593877" y="1153464"/>
                  </a:lnTo>
                  <a:lnTo>
                    <a:pt x="593864" y="1152499"/>
                  </a:lnTo>
                  <a:lnTo>
                    <a:pt x="593928" y="1151496"/>
                  </a:lnTo>
                  <a:close/>
                </a:path>
                <a:path w="1125854" h="1157604">
                  <a:moveTo>
                    <a:pt x="624840" y="176009"/>
                  </a:moveTo>
                  <a:lnTo>
                    <a:pt x="624509" y="175514"/>
                  </a:lnTo>
                  <a:lnTo>
                    <a:pt x="623811" y="174548"/>
                  </a:lnTo>
                  <a:lnTo>
                    <a:pt x="623087" y="174866"/>
                  </a:lnTo>
                  <a:lnTo>
                    <a:pt x="622261" y="175069"/>
                  </a:lnTo>
                  <a:lnTo>
                    <a:pt x="621665" y="175552"/>
                  </a:lnTo>
                  <a:lnTo>
                    <a:pt x="621131" y="175971"/>
                  </a:lnTo>
                  <a:lnTo>
                    <a:pt x="620877" y="176707"/>
                  </a:lnTo>
                  <a:lnTo>
                    <a:pt x="620483" y="177304"/>
                  </a:lnTo>
                  <a:lnTo>
                    <a:pt x="621372" y="178308"/>
                  </a:lnTo>
                  <a:lnTo>
                    <a:pt x="622528" y="177533"/>
                  </a:lnTo>
                  <a:lnTo>
                    <a:pt x="623684" y="176771"/>
                  </a:lnTo>
                  <a:lnTo>
                    <a:pt x="624840" y="176009"/>
                  </a:lnTo>
                  <a:close/>
                </a:path>
                <a:path w="1125854" h="1157604">
                  <a:moveTo>
                    <a:pt x="639127" y="609231"/>
                  </a:moveTo>
                  <a:lnTo>
                    <a:pt x="638771" y="608406"/>
                  </a:lnTo>
                  <a:lnTo>
                    <a:pt x="638594" y="607974"/>
                  </a:lnTo>
                  <a:lnTo>
                    <a:pt x="636485" y="607974"/>
                  </a:lnTo>
                  <a:lnTo>
                    <a:pt x="635165" y="608838"/>
                  </a:lnTo>
                  <a:lnTo>
                    <a:pt x="635038" y="612368"/>
                  </a:lnTo>
                  <a:lnTo>
                    <a:pt x="637997" y="610095"/>
                  </a:lnTo>
                  <a:lnTo>
                    <a:pt x="639127" y="609231"/>
                  </a:lnTo>
                  <a:close/>
                </a:path>
                <a:path w="1125854" h="1157604">
                  <a:moveTo>
                    <a:pt x="649630" y="570865"/>
                  </a:moveTo>
                  <a:lnTo>
                    <a:pt x="649160" y="567677"/>
                  </a:lnTo>
                  <a:lnTo>
                    <a:pt x="647839" y="569010"/>
                  </a:lnTo>
                  <a:lnTo>
                    <a:pt x="645185" y="571677"/>
                  </a:lnTo>
                  <a:lnTo>
                    <a:pt x="647026" y="570890"/>
                  </a:lnTo>
                  <a:lnTo>
                    <a:pt x="649630" y="570865"/>
                  </a:lnTo>
                  <a:close/>
                </a:path>
                <a:path w="1125854" h="1157604">
                  <a:moveTo>
                    <a:pt x="665683" y="397129"/>
                  </a:moveTo>
                  <a:lnTo>
                    <a:pt x="665454" y="395630"/>
                  </a:lnTo>
                  <a:lnTo>
                    <a:pt x="665429" y="394728"/>
                  </a:lnTo>
                  <a:lnTo>
                    <a:pt x="665073" y="393979"/>
                  </a:lnTo>
                  <a:lnTo>
                    <a:pt x="664997" y="393788"/>
                  </a:lnTo>
                  <a:lnTo>
                    <a:pt x="663371" y="393903"/>
                  </a:lnTo>
                  <a:lnTo>
                    <a:pt x="663155" y="394309"/>
                  </a:lnTo>
                  <a:lnTo>
                    <a:pt x="662813" y="394881"/>
                  </a:lnTo>
                  <a:lnTo>
                    <a:pt x="662838" y="395935"/>
                  </a:lnTo>
                  <a:lnTo>
                    <a:pt x="663359" y="396925"/>
                  </a:lnTo>
                  <a:lnTo>
                    <a:pt x="664413" y="396862"/>
                  </a:lnTo>
                  <a:lnTo>
                    <a:pt x="665683" y="397129"/>
                  </a:lnTo>
                  <a:close/>
                </a:path>
                <a:path w="1125854" h="1157604">
                  <a:moveTo>
                    <a:pt x="670433" y="680097"/>
                  </a:moveTo>
                  <a:lnTo>
                    <a:pt x="668020" y="679831"/>
                  </a:lnTo>
                  <a:lnTo>
                    <a:pt x="666559" y="678967"/>
                  </a:lnTo>
                  <a:lnTo>
                    <a:pt x="666343" y="679056"/>
                  </a:lnTo>
                  <a:lnTo>
                    <a:pt x="666102" y="679081"/>
                  </a:lnTo>
                  <a:lnTo>
                    <a:pt x="665988" y="679221"/>
                  </a:lnTo>
                  <a:lnTo>
                    <a:pt x="665861" y="679348"/>
                  </a:lnTo>
                  <a:lnTo>
                    <a:pt x="665772" y="679653"/>
                  </a:lnTo>
                  <a:lnTo>
                    <a:pt x="666673" y="680910"/>
                  </a:lnTo>
                  <a:lnTo>
                    <a:pt x="667575" y="682040"/>
                  </a:lnTo>
                  <a:lnTo>
                    <a:pt x="668591" y="683361"/>
                  </a:lnTo>
                  <a:lnTo>
                    <a:pt x="670433" y="680097"/>
                  </a:lnTo>
                  <a:close/>
                </a:path>
                <a:path w="1125854" h="1157604">
                  <a:moveTo>
                    <a:pt x="712635" y="1152664"/>
                  </a:moveTo>
                  <a:lnTo>
                    <a:pt x="711974" y="1152601"/>
                  </a:lnTo>
                  <a:lnTo>
                    <a:pt x="711314" y="1152537"/>
                  </a:lnTo>
                  <a:lnTo>
                    <a:pt x="710641" y="1152486"/>
                  </a:lnTo>
                  <a:lnTo>
                    <a:pt x="710603" y="1155547"/>
                  </a:lnTo>
                  <a:lnTo>
                    <a:pt x="710590" y="1157071"/>
                  </a:lnTo>
                  <a:lnTo>
                    <a:pt x="710958" y="1157135"/>
                  </a:lnTo>
                  <a:lnTo>
                    <a:pt x="711327" y="1157160"/>
                  </a:lnTo>
                  <a:lnTo>
                    <a:pt x="711733" y="1157211"/>
                  </a:lnTo>
                  <a:lnTo>
                    <a:pt x="712050" y="1155687"/>
                  </a:lnTo>
                  <a:lnTo>
                    <a:pt x="712635" y="1152664"/>
                  </a:lnTo>
                  <a:close/>
                </a:path>
                <a:path w="1125854" h="1157604">
                  <a:moveTo>
                    <a:pt x="716902" y="756450"/>
                  </a:moveTo>
                  <a:lnTo>
                    <a:pt x="716864" y="755421"/>
                  </a:lnTo>
                  <a:lnTo>
                    <a:pt x="716419" y="754595"/>
                  </a:lnTo>
                  <a:lnTo>
                    <a:pt x="716076" y="753999"/>
                  </a:lnTo>
                  <a:lnTo>
                    <a:pt x="715264" y="753643"/>
                  </a:lnTo>
                  <a:lnTo>
                    <a:pt x="714654" y="753173"/>
                  </a:lnTo>
                  <a:lnTo>
                    <a:pt x="714375" y="753389"/>
                  </a:lnTo>
                  <a:lnTo>
                    <a:pt x="713828" y="753833"/>
                  </a:lnTo>
                  <a:lnTo>
                    <a:pt x="716153" y="757758"/>
                  </a:lnTo>
                  <a:lnTo>
                    <a:pt x="716902" y="756450"/>
                  </a:lnTo>
                  <a:close/>
                </a:path>
                <a:path w="1125854" h="1157604">
                  <a:moveTo>
                    <a:pt x="731050" y="124028"/>
                  </a:moveTo>
                  <a:lnTo>
                    <a:pt x="727862" y="123520"/>
                  </a:lnTo>
                  <a:lnTo>
                    <a:pt x="725563" y="123329"/>
                  </a:lnTo>
                  <a:lnTo>
                    <a:pt x="724242" y="126301"/>
                  </a:lnTo>
                  <a:lnTo>
                    <a:pt x="726440" y="126098"/>
                  </a:lnTo>
                  <a:lnTo>
                    <a:pt x="729005" y="126834"/>
                  </a:lnTo>
                  <a:lnTo>
                    <a:pt x="731050" y="124028"/>
                  </a:lnTo>
                  <a:close/>
                </a:path>
                <a:path w="1125854" h="1157604">
                  <a:moveTo>
                    <a:pt x="735304" y="1018654"/>
                  </a:moveTo>
                  <a:lnTo>
                    <a:pt x="735291" y="1018527"/>
                  </a:lnTo>
                  <a:lnTo>
                    <a:pt x="734275" y="1018374"/>
                  </a:lnTo>
                  <a:lnTo>
                    <a:pt x="733729" y="1018209"/>
                  </a:lnTo>
                  <a:lnTo>
                    <a:pt x="733577" y="1019365"/>
                  </a:lnTo>
                  <a:lnTo>
                    <a:pt x="733399" y="1020521"/>
                  </a:lnTo>
                  <a:lnTo>
                    <a:pt x="733247" y="1021676"/>
                  </a:lnTo>
                  <a:lnTo>
                    <a:pt x="734847" y="1021930"/>
                  </a:lnTo>
                  <a:lnTo>
                    <a:pt x="735025" y="1020851"/>
                  </a:lnTo>
                  <a:lnTo>
                    <a:pt x="735241" y="1019759"/>
                  </a:lnTo>
                  <a:lnTo>
                    <a:pt x="735304" y="1018654"/>
                  </a:lnTo>
                  <a:close/>
                </a:path>
                <a:path w="1125854" h="1157604">
                  <a:moveTo>
                    <a:pt x="751700" y="984224"/>
                  </a:moveTo>
                  <a:lnTo>
                    <a:pt x="748525" y="983322"/>
                  </a:lnTo>
                  <a:lnTo>
                    <a:pt x="746709" y="982789"/>
                  </a:lnTo>
                  <a:lnTo>
                    <a:pt x="748030" y="986955"/>
                  </a:lnTo>
                  <a:lnTo>
                    <a:pt x="751700" y="984224"/>
                  </a:lnTo>
                  <a:close/>
                </a:path>
                <a:path w="1125854" h="1157604">
                  <a:moveTo>
                    <a:pt x="791921" y="1033335"/>
                  </a:moveTo>
                  <a:lnTo>
                    <a:pt x="790816" y="1032916"/>
                  </a:lnTo>
                  <a:lnTo>
                    <a:pt x="789711" y="1032459"/>
                  </a:lnTo>
                  <a:lnTo>
                    <a:pt x="788466" y="1032154"/>
                  </a:lnTo>
                  <a:lnTo>
                    <a:pt x="787831" y="1033551"/>
                  </a:lnTo>
                  <a:lnTo>
                    <a:pt x="788860" y="1034249"/>
                  </a:lnTo>
                  <a:lnTo>
                    <a:pt x="789901" y="1034783"/>
                  </a:lnTo>
                  <a:lnTo>
                    <a:pt x="790905" y="1035354"/>
                  </a:lnTo>
                  <a:lnTo>
                    <a:pt x="791565" y="1034008"/>
                  </a:lnTo>
                  <a:lnTo>
                    <a:pt x="791921" y="1033335"/>
                  </a:lnTo>
                  <a:close/>
                </a:path>
                <a:path w="1125854" h="1157604">
                  <a:moveTo>
                    <a:pt x="794753" y="387248"/>
                  </a:moveTo>
                  <a:lnTo>
                    <a:pt x="794727" y="385864"/>
                  </a:lnTo>
                  <a:lnTo>
                    <a:pt x="794702" y="383108"/>
                  </a:lnTo>
                  <a:lnTo>
                    <a:pt x="793902" y="383044"/>
                  </a:lnTo>
                  <a:lnTo>
                    <a:pt x="793496" y="383044"/>
                  </a:lnTo>
                  <a:lnTo>
                    <a:pt x="793330" y="384429"/>
                  </a:lnTo>
                  <a:lnTo>
                    <a:pt x="793191" y="385826"/>
                  </a:lnTo>
                  <a:lnTo>
                    <a:pt x="793038" y="387197"/>
                  </a:lnTo>
                  <a:lnTo>
                    <a:pt x="793610" y="387210"/>
                  </a:lnTo>
                  <a:lnTo>
                    <a:pt x="794181" y="387235"/>
                  </a:lnTo>
                  <a:lnTo>
                    <a:pt x="794753" y="387248"/>
                  </a:lnTo>
                  <a:close/>
                </a:path>
                <a:path w="1125854" h="1157604">
                  <a:moveTo>
                    <a:pt x="799058" y="628777"/>
                  </a:moveTo>
                  <a:lnTo>
                    <a:pt x="797509" y="628548"/>
                  </a:lnTo>
                  <a:lnTo>
                    <a:pt x="795934" y="628357"/>
                  </a:lnTo>
                  <a:lnTo>
                    <a:pt x="794410" y="628116"/>
                  </a:lnTo>
                  <a:lnTo>
                    <a:pt x="794346" y="628535"/>
                  </a:lnTo>
                  <a:lnTo>
                    <a:pt x="794245" y="629348"/>
                  </a:lnTo>
                  <a:lnTo>
                    <a:pt x="797356" y="629716"/>
                  </a:lnTo>
                  <a:lnTo>
                    <a:pt x="798906" y="629907"/>
                  </a:lnTo>
                  <a:lnTo>
                    <a:pt x="798995" y="629145"/>
                  </a:lnTo>
                  <a:lnTo>
                    <a:pt x="799058" y="628777"/>
                  </a:lnTo>
                  <a:close/>
                </a:path>
                <a:path w="1125854" h="1157604">
                  <a:moveTo>
                    <a:pt x="804799" y="280670"/>
                  </a:moveTo>
                  <a:lnTo>
                    <a:pt x="803833" y="279742"/>
                  </a:lnTo>
                  <a:lnTo>
                    <a:pt x="802906" y="278765"/>
                  </a:lnTo>
                  <a:lnTo>
                    <a:pt x="801865" y="277952"/>
                  </a:lnTo>
                  <a:lnTo>
                    <a:pt x="801674" y="277825"/>
                  </a:lnTo>
                  <a:lnTo>
                    <a:pt x="800950" y="278384"/>
                  </a:lnTo>
                  <a:lnTo>
                    <a:pt x="800112" y="278803"/>
                  </a:lnTo>
                  <a:lnTo>
                    <a:pt x="803910" y="281736"/>
                  </a:lnTo>
                  <a:lnTo>
                    <a:pt x="804189" y="281381"/>
                  </a:lnTo>
                  <a:lnTo>
                    <a:pt x="804494" y="281012"/>
                  </a:lnTo>
                  <a:lnTo>
                    <a:pt x="804799" y="280670"/>
                  </a:lnTo>
                  <a:close/>
                </a:path>
                <a:path w="1125854" h="1157604">
                  <a:moveTo>
                    <a:pt x="826668" y="504482"/>
                  </a:moveTo>
                  <a:lnTo>
                    <a:pt x="825754" y="502437"/>
                  </a:lnTo>
                  <a:lnTo>
                    <a:pt x="825296" y="501396"/>
                  </a:lnTo>
                  <a:lnTo>
                    <a:pt x="824865" y="501675"/>
                  </a:lnTo>
                  <a:lnTo>
                    <a:pt x="824445" y="501942"/>
                  </a:lnTo>
                  <a:lnTo>
                    <a:pt x="824001" y="502221"/>
                  </a:lnTo>
                  <a:lnTo>
                    <a:pt x="824242" y="502716"/>
                  </a:lnTo>
                  <a:lnTo>
                    <a:pt x="824357" y="503377"/>
                  </a:lnTo>
                  <a:lnTo>
                    <a:pt x="824763" y="503682"/>
                  </a:lnTo>
                  <a:lnTo>
                    <a:pt x="825296" y="504088"/>
                  </a:lnTo>
                  <a:lnTo>
                    <a:pt x="826008" y="504240"/>
                  </a:lnTo>
                  <a:lnTo>
                    <a:pt x="826668" y="504482"/>
                  </a:lnTo>
                  <a:close/>
                </a:path>
                <a:path w="1125854" h="1157604">
                  <a:moveTo>
                    <a:pt x="835469" y="1072311"/>
                  </a:moveTo>
                  <a:lnTo>
                    <a:pt x="835266" y="1069644"/>
                  </a:lnTo>
                  <a:lnTo>
                    <a:pt x="832726" y="1069555"/>
                  </a:lnTo>
                  <a:lnTo>
                    <a:pt x="831761" y="1070444"/>
                  </a:lnTo>
                  <a:lnTo>
                    <a:pt x="831913" y="1073188"/>
                  </a:lnTo>
                  <a:lnTo>
                    <a:pt x="834199" y="1072870"/>
                  </a:lnTo>
                  <a:lnTo>
                    <a:pt x="835469" y="1072311"/>
                  </a:lnTo>
                  <a:close/>
                </a:path>
                <a:path w="1125854" h="1157604">
                  <a:moveTo>
                    <a:pt x="835494" y="598474"/>
                  </a:moveTo>
                  <a:lnTo>
                    <a:pt x="831392" y="599211"/>
                  </a:lnTo>
                  <a:lnTo>
                    <a:pt x="832535" y="601510"/>
                  </a:lnTo>
                  <a:lnTo>
                    <a:pt x="833805" y="603783"/>
                  </a:lnTo>
                  <a:lnTo>
                    <a:pt x="835494" y="598474"/>
                  </a:lnTo>
                  <a:close/>
                </a:path>
                <a:path w="1125854" h="1157604">
                  <a:moveTo>
                    <a:pt x="869162" y="959002"/>
                  </a:moveTo>
                  <a:lnTo>
                    <a:pt x="868819" y="958850"/>
                  </a:lnTo>
                  <a:lnTo>
                    <a:pt x="868502" y="958684"/>
                  </a:lnTo>
                  <a:lnTo>
                    <a:pt x="868172" y="958519"/>
                  </a:lnTo>
                  <a:lnTo>
                    <a:pt x="866292" y="961555"/>
                  </a:lnTo>
                  <a:lnTo>
                    <a:pt x="866762" y="961872"/>
                  </a:lnTo>
                  <a:lnTo>
                    <a:pt x="867244" y="962164"/>
                  </a:lnTo>
                  <a:lnTo>
                    <a:pt x="867714" y="962482"/>
                  </a:lnTo>
                  <a:lnTo>
                    <a:pt x="868210" y="961313"/>
                  </a:lnTo>
                  <a:lnTo>
                    <a:pt x="868680" y="960158"/>
                  </a:lnTo>
                  <a:lnTo>
                    <a:pt x="869162" y="959002"/>
                  </a:lnTo>
                  <a:close/>
                </a:path>
                <a:path w="1125854" h="1157604">
                  <a:moveTo>
                    <a:pt x="877735" y="774890"/>
                  </a:moveTo>
                  <a:lnTo>
                    <a:pt x="876477" y="775131"/>
                  </a:lnTo>
                  <a:lnTo>
                    <a:pt x="875220" y="775119"/>
                  </a:lnTo>
                  <a:lnTo>
                    <a:pt x="875118" y="775462"/>
                  </a:lnTo>
                  <a:lnTo>
                    <a:pt x="874852" y="776325"/>
                  </a:lnTo>
                  <a:lnTo>
                    <a:pt x="875093" y="777341"/>
                  </a:lnTo>
                  <a:lnTo>
                    <a:pt x="875118" y="778332"/>
                  </a:lnTo>
                  <a:lnTo>
                    <a:pt x="875868" y="778268"/>
                  </a:lnTo>
                  <a:lnTo>
                    <a:pt x="877049" y="778433"/>
                  </a:lnTo>
                  <a:lnTo>
                    <a:pt x="877252" y="778078"/>
                  </a:lnTo>
                  <a:lnTo>
                    <a:pt x="877658" y="777328"/>
                  </a:lnTo>
                  <a:lnTo>
                    <a:pt x="877570" y="776312"/>
                  </a:lnTo>
                  <a:lnTo>
                    <a:pt x="877735" y="774890"/>
                  </a:lnTo>
                  <a:close/>
                </a:path>
                <a:path w="1125854" h="1157604">
                  <a:moveTo>
                    <a:pt x="906221" y="257530"/>
                  </a:moveTo>
                  <a:lnTo>
                    <a:pt x="905802" y="257149"/>
                  </a:lnTo>
                  <a:lnTo>
                    <a:pt x="905395" y="256743"/>
                  </a:lnTo>
                  <a:lnTo>
                    <a:pt x="904976" y="256362"/>
                  </a:lnTo>
                  <a:lnTo>
                    <a:pt x="902169" y="259295"/>
                  </a:lnTo>
                  <a:lnTo>
                    <a:pt x="902576" y="259689"/>
                  </a:lnTo>
                  <a:lnTo>
                    <a:pt x="903401" y="260464"/>
                  </a:lnTo>
                  <a:lnTo>
                    <a:pt x="906221" y="257530"/>
                  </a:lnTo>
                  <a:close/>
                </a:path>
                <a:path w="1125854" h="1157604">
                  <a:moveTo>
                    <a:pt x="936599" y="458711"/>
                  </a:moveTo>
                  <a:lnTo>
                    <a:pt x="936561" y="455688"/>
                  </a:lnTo>
                  <a:lnTo>
                    <a:pt x="935850" y="454558"/>
                  </a:lnTo>
                  <a:lnTo>
                    <a:pt x="933754" y="454672"/>
                  </a:lnTo>
                  <a:lnTo>
                    <a:pt x="933450" y="454710"/>
                  </a:lnTo>
                  <a:lnTo>
                    <a:pt x="933132" y="455168"/>
                  </a:lnTo>
                  <a:lnTo>
                    <a:pt x="932586" y="455625"/>
                  </a:lnTo>
                  <a:lnTo>
                    <a:pt x="933704" y="456488"/>
                  </a:lnTo>
                  <a:lnTo>
                    <a:pt x="934770" y="457327"/>
                  </a:lnTo>
                  <a:lnTo>
                    <a:pt x="936599" y="458711"/>
                  </a:lnTo>
                  <a:close/>
                </a:path>
                <a:path w="1125854" h="1157604">
                  <a:moveTo>
                    <a:pt x="945464" y="351294"/>
                  </a:moveTo>
                  <a:lnTo>
                    <a:pt x="943470" y="353021"/>
                  </a:lnTo>
                  <a:lnTo>
                    <a:pt x="943305" y="354799"/>
                  </a:lnTo>
                  <a:lnTo>
                    <a:pt x="945172" y="356641"/>
                  </a:lnTo>
                  <a:lnTo>
                    <a:pt x="945261" y="354850"/>
                  </a:lnTo>
                  <a:lnTo>
                    <a:pt x="945349" y="353072"/>
                  </a:lnTo>
                  <a:lnTo>
                    <a:pt x="945464" y="351294"/>
                  </a:lnTo>
                  <a:close/>
                </a:path>
                <a:path w="1125854" h="1157604">
                  <a:moveTo>
                    <a:pt x="958646" y="893724"/>
                  </a:moveTo>
                  <a:lnTo>
                    <a:pt x="955357" y="893318"/>
                  </a:lnTo>
                  <a:lnTo>
                    <a:pt x="951433" y="892822"/>
                  </a:lnTo>
                  <a:lnTo>
                    <a:pt x="951255" y="894613"/>
                  </a:lnTo>
                  <a:lnTo>
                    <a:pt x="953262" y="895311"/>
                  </a:lnTo>
                  <a:lnTo>
                    <a:pt x="955255" y="896112"/>
                  </a:lnTo>
                  <a:lnTo>
                    <a:pt x="958646" y="893724"/>
                  </a:lnTo>
                  <a:close/>
                </a:path>
                <a:path w="1125854" h="1157604">
                  <a:moveTo>
                    <a:pt x="962520" y="564375"/>
                  </a:moveTo>
                  <a:lnTo>
                    <a:pt x="962152" y="562864"/>
                  </a:lnTo>
                  <a:lnTo>
                    <a:pt x="959789" y="561682"/>
                  </a:lnTo>
                  <a:lnTo>
                    <a:pt x="957668" y="564045"/>
                  </a:lnTo>
                  <a:lnTo>
                    <a:pt x="958494" y="565391"/>
                  </a:lnTo>
                  <a:lnTo>
                    <a:pt x="961136" y="566915"/>
                  </a:lnTo>
                  <a:lnTo>
                    <a:pt x="962520" y="564375"/>
                  </a:lnTo>
                  <a:close/>
                </a:path>
                <a:path w="1125854" h="1157604">
                  <a:moveTo>
                    <a:pt x="962558" y="810094"/>
                  </a:moveTo>
                  <a:lnTo>
                    <a:pt x="957707" y="813193"/>
                  </a:lnTo>
                  <a:lnTo>
                    <a:pt x="960716" y="813422"/>
                  </a:lnTo>
                  <a:lnTo>
                    <a:pt x="962558" y="810094"/>
                  </a:lnTo>
                  <a:close/>
                </a:path>
                <a:path w="1125854" h="1157604">
                  <a:moveTo>
                    <a:pt x="970305" y="153593"/>
                  </a:moveTo>
                  <a:lnTo>
                    <a:pt x="969784" y="150075"/>
                  </a:lnTo>
                  <a:lnTo>
                    <a:pt x="966089" y="153479"/>
                  </a:lnTo>
                  <a:lnTo>
                    <a:pt x="966406" y="153835"/>
                  </a:lnTo>
                  <a:lnTo>
                    <a:pt x="966711" y="154216"/>
                  </a:lnTo>
                  <a:lnTo>
                    <a:pt x="967003" y="154609"/>
                  </a:lnTo>
                  <a:lnTo>
                    <a:pt x="968629" y="154089"/>
                  </a:lnTo>
                  <a:lnTo>
                    <a:pt x="970305" y="153593"/>
                  </a:lnTo>
                  <a:close/>
                </a:path>
                <a:path w="1125854" h="1157604">
                  <a:moveTo>
                    <a:pt x="989926" y="344258"/>
                  </a:moveTo>
                  <a:lnTo>
                    <a:pt x="989838" y="343611"/>
                  </a:lnTo>
                  <a:lnTo>
                    <a:pt x="989723" y="342988"/>
                  </a:lnTo>
                  <a:lnTo>
                    <a:pt x="989634" y="342353"/>
                  </a:lnTo>
                  <a:lnTo>
                    <a:pt x="988212" y="342633"/>
                  </a:lnTo>
                  <a:lnTo>
                    <a:pt x="986777" y="342900"/>
                  </a:lnTo>
                  <a:lnTo>
                    <a:pt x="985393" y="343217"/>
                  </a:lnTo>
                  <a:lnTo>
                    <a:pt x="985316" y="343890"/>
                  </a:lnTo>
                  <a:lnTo>
                    <a:pt x="985253" y="344627"/>
                  </a:lnTo>
                  <a:lnTo>
                    <a:pt x="988390" y="344373"/>
                  </a:lnTo>
                  <a:lnTo>
                    <a:pt x="989926" y="344258"/>
                  </a:lnTo>
                  <a:close/>
                </a:path>
                <a:path w="1125854" h="1157604">
                  <a:moveTo>
                    <a:pt x="1003084" y="600240"/>
                  </a:moveTo>
                  <a:lnTo>
                    <a:pt x="1002550" y="599173"/>
                  </a:lnTo>
                  <a:lnTo>
                    <a:pt x="1002220" y="598297"/>
                  </a:lnTo>
                  <a:lnTo>
                    <a:pt x="1001674" y="597560"/>
                  </a:lnTo>
                  <a:lnTo>
                    <a:pt x="1001572" y="597433"/>
                  </a:lnTo>
                  <a:lnTo>
                    <a:pt x="1000671" y="597890"/>
                  </a:lnTo>
                  <a:lnTo>
                    <a:pt x="1000137" y="598055"/>
                  </a:lnTo>
                  <a:lnTo>
                    <a:pt x="1000442" y="598932"/>
                  </a:lnTo>
                  <a:lnTo>
                    <a:pt x="1000645" y="599833"/>
                  </a:lnTo>
                  <a:lnTo>
                    <a:pt x="1001090" y="600608"/>
                  </a:lnTo>
                  <a:lnTo>
                    <a:pt x="1001179" y="600773"/>
                  </a:lnTo>
                  <a:lnTo>
                    <a:pt x="1002106" y="600417"/>
                  </a:lnTo>
                  <a:lnTo>
                    <a:pt x="1003084" y="600240"/>
                  </a:lnTo>
                  <a:close/>
                </a:path>
                <a:path w="1125854" h="1157604">
                  <a:moveTo>
                    <a:pt x="1125702" y="470027"/>
                  </a:moveTo>
                  <a:lnTo>
                    <a:pt x="1125118" y="469011"/>
                  </a:lnTo>
                  <a:lnTo>
                    <a:pt x="1124915" y="468312"/>
                  </a:lnTo>
                  <a:lnTo>
                    <a:pt x="1124051" y="468617"/>
                  </a:lnTo>
                  <a:lnTo>
                    <a:pt x="1123022" y="468706"/>
                  </a:lnTo>
                  <a:lnTo>
                    <a:pt x="1122375" y="469265"/>
                  </a:lnTo>
                  <a:lnTo>
                    <a:pt x="1121867" y="469696"/>
                  </a:lnTo>
                  <a:lnTo>
                    <a:pt x="1121803" y="470687"/>
                  </a:lnTo>
                  <a:lnTo>
                    <a:pt x="1121524" y="471449"/>
                  </a:lnTo>
                  <a:lnTo>
                    <a:pt x="1122070" y="471487"/>
                  </a:lnTo>
                  <a:lnTo>
                    <a:pt x="1122591" y="471563"/>
                  </a:lnTo>
                  <a:lnTo>
                    <a:pt x="1123124" y="471614"/>
                  </a:lnTo>
                  <a:lnTo>
                    <a:pt x="1123924" y="471208"/>
                  </a:lnTo>
                  <a:lnTo>
                    <a:pt x="1124915" y="470966"/>
                  </a:lnTo>
                  <a:lnTo>
                    <a:pt x="1125702" y="47002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88">
              <a:extLst>
                <a:ext uri="{FF2B5EF4-FFF2-40B4-BE49-F238E27FC236}">
                  <a16:creationId xmlns:a16="http://schemas.microsoft.com/office/drawing/2014/main" id="{E639DEE0-ACEA-0C72-8111-09304B7CD3A5}"/>
                </a:ext>
              </a:extLst>
            </p:cNvPr>
            <p:cNvSpPr/>
            <p:nvPr/>
          </p:nvSpPr>
          <p:spPr>
            <a:xfrm>
              <a:off x="1874730" y="3611191"/>
              <a:ext cx="824420" cy="691267"/>
            </a:xfrm>
            <a:custGeom>
              <a:avLst/>
              <a:gdLst/>
              <a:ahLst/>
              <a:cxnLst/>
              <a:rect l="l" t="t" r="r" b="b"/>
              <a:pathLst>
                <a:path w="1059814" h="1010920">
                  <a:moveTo>
                    <a:pt x="2209" y="440524"/>
                  </a:moveTo>
                  <a:lnTo>
                    <a:pt x="1955" y="440385"/>
                  </a:lnTo>
                  <a:lnTo>
                    <a:pt x="1701" y="440232"/>
                  </a:lnTo>
                  <a:lnTo>
                    <a:pt x="1435" y="440105"/>
                  </a:lnTo>
                  <a:lnTo>
                    <a:pt x="952" y="440817"/>
                  </a:lnTo>
                  <a:lnTo>
                    <a:pt x="482" y="441528"/>
                  </a:lnTo>
                  <a:lnTo>
                    <a:pt x="0" y="442226"/>
                  </a:lnTo>
                  <a:lnTo>
                    <a:pt x="368" y="442480"/>
                  </a:lnTo>
                  <a:lnTo>
                    <a:pt x="774" y="442722"/>
                  </a:lnTo>
                  <a:lnTo>
                    <a:pt x="1143" y="442963"/>
                  </a:lnTo>
                  <a:lnTo>
                    <a:pt x="1511" y="442137"/>
                  </a:lnTo>
                  <a:lnTo>
                    <a:pt x="2209" y="440524"/>
                  </a:lnTo>
                  <a:close/>
                </a:path>
                <a:path w="1059814" h="1010920">
                  <a:moveTo>
                    <a:pt x="24841" y="791349"/>
                  </a:moveTo>
                  <a:lnTo>
                    <a:pt x="24460" y="790460"/>
                  </a:lnTo>
                  <a:lnTo>
                    <a:pt x="24358" y="789647"/>
                  </a:lnTo>
                  <a:lnTo>
                    <a:pt x="24028" y="789584"/>
                  </a:lnTo>
                  <a:lnTo>
                    <a:pt x="23533" y="789432"/>
                  </a:lnTo>
                  <a:lnTo>
                    <a:pt x="22720" y="789559"/>
                  </a:lnTo>
                  <a:lnTo>
                    <a:pt x="22352" y="789927"/>
                  </a:lnTo>
                  <a:lnTo>
                    <a:pt x="22072" y="790206"/>
                  </a:lnTo>
                  <a:lnTo>
                    <a:pt x="22263" y="790981"/>
                  </a:lnTo>
                  <a:lnTo>
                    <a:pt x="22250" y="791527"/>
                  </a:lnTo>
                  <a:lnTo>
                    <a:pt x="22999" y="791476"/>
                  </a:lnTo>
                  <a:lnTo>
                    <a:pt x="23736" y="791425"/>
                  </a:lnTo>
                  <a:lnTo>
                    <a:pt x="24841" y="791349"/>
                  </a:lnTo>
                  <a:close/>
                </a:path>
                <a:path w="1059814" h="1010920">
                  <a:moveTo>
                    <a:pt x="165252" y="189611"/>
                  </a:moveTo>
                  <a:lnTo>
                    <a:pt x="163893" y="188633"/>
                  </a:lnTo>
                  <a:lnTo>
                    <a:pt x="163334" y="189750"/>
                  </a:lnTo>
                  <a:lnTo>
                    <a:pt x="162763" y="190893"/>
                  </a:lnTo>
                  <a:lnTo>
                    <a:pt x="162204" y="192062"/>
                  </a:lnTo>
                  <a:lnTo>
                    <a:pt x="162572" y="192239"/>
                  </a:lnTo>
                  <a:lnTo>
                    <a:pt x="162928" y="192430"/>
                  </a:lnTo>
                  <a:lnTo>
                    <a:pt x="163309" y="192620"/>
                  </a:lnTo>
                  <a:lnTo>
                    <a:pt x="165252" y="189611"/>
                  </a:lnTo>
                  <a:close/>
                </a:path>
                <a:path w="1059814" h="1010920">
                  <a:moveTo>
                    <a:pt x="172643" y="403885"/>
                  </a:moveTo>
                  <a:lnTo>
                    <a:pt x="172478" y="403377"/>
                  </a:lnTo>
                  <a:lnTo>
                    <a:pt x="172453" y="402564"/>
                  </a:lnTo>
                  <a:lnTo>
                    <a:pt x="172135" y="402437"/>
                  </a:lnTo>
                  <a:lnTo>
                    <a:pt x="171691" y="402272"/>
                  </a:lnTo>
                  <a:lnTo>
                    <a:pt x="170929" y="402450"/>
                  </a:lnTo>
                  <a:lnTo>
                    <a:pt x="170510" y="402742"/>
                  </a:lnTo>
                  <a:lnTo>
                    <a:pt x="170332" y="402869"/>
                  </a:lnTo>
                  <a:lnTo>
                    <a:pt x="170662" y="403669"/>
                  </a:lnTo>
                  <a:lnTo>
                    <a:pt x="170776" y="404406"/>
                  </a:lnTo>
                  <a:lnTo>
                    <a:pt x="171551" y="404177"/>
                  </a:lnTo>
                  <a:lnTo>
                    <a:pt x="172085" y="404037"/>
                  </a:lnTo>
                  <a:lnTo>
                    <a:pt x="172643" y="403885"/>
                  </a:lnTo>
                  <a:close/>
                </a:path>
                <a:path w="1059814" h="1010920">
                  <a:moveTo>
                    <a:pt x="191020" y="639521"/>
                  </a:moveTo>
                  <a:lnTo>
                    <a:pt x="190588" y="639406"/>
                  </a:lnTo>
                  <a:lnTo>
                    <a:pt x="190131" y="639292"/>
                  </a:lnTo>
                  <a:lnTo>
                    <a:pt x="189712" y="639191"/>
                  </a:lnTo>
                  <a:lnTo>
                    <a:pt x="189115" y="641819"/>
                  </a:lnTo>
                  <a:lnTo>
                    <a:pt x="188798" y="643153"/>
                  </a:lnTo>
                  <a:lnTo>
                    <a:pt x="189204" y="643242"/>
                  </a:lnTo>
                  <a:lnTo>
                    <a:pt x="189585" y="643343"/>
                  </a:lnTo>
                  <a:lnTo>
                    <a:pt x="190004" y="643445"/>
                  </a:lnTo>
                  <a:lnTo>
                    <a:pt x="190334" y="642137"/>
                  </a:lnTo>
                  <a:lnTo>
                    <a:pt x="190690" y="640829"/>
                  </a:lnTo>
                  <a:lnTo>
                    <a:pt x="191020" y="639521"/>
                  </a:lnTo>
                  <a:close/>
                </a:path>
                <a:path w="1059814" h="1010920">
                  <a:moveTo>
                    <a:pt x="233959" y="621118"/>
                  </a:moveTo>
                  <a:lnTo>
                    <a:pt x="233591" y="620280"/>
                  </a:lnTo>
                  <a:lnTo>
                    <a:pt x="233248" y="619429"/>
                  </a:lnTo>
                  <a:lnTo>
                    <a:pt x="232816" y="618629"/>
                  </a:lnTo>
                  <a:lnTo>
                    <a:pt x="231851" y="618680"/>
                  </a:lnTo>
                  <a:lnTo>
                    <a:pt x="231724" y="619582"/>
                  </a:lnTo>
                  <a:lnTo>
                    <a:pt x="231749" y="620433"/>
                  </a:lnTo>
                  <a:lnTo>
                    <a:pt x="231711" y="621245"/>
                  </a:lnTo>
                  <a:lnTo>
                    <a:pt x="233959" y="621118"/>
                  </a:lnTo>
                  <a:close/>
                </a:path>
                <a:path w="1059814" h="1010920">
                  <a:moveTo>
                    <a:pt x="240855" y="478040"/>
                  </a:moveTo>
                  <a:lnTo>
                    <a:pt x="240157" y="478002"/>
                  </a:lnTo>
                  <a:lnTo>
                    <a:pt x="239420" y="477812"/>
                  </a:lnTo>
                  <a:lnTo>
                    <a:pt x="238810" y="478002"/>
                  </a:lnTo>
                  <a:lnTo>
                    <a:pt x="238531" y="478091"/>
                  </a:lnTo>
                  <a:lnTo>
                    <a:pt x="238556" y="479005"/>
                  </a:lnTo>
                  <a:lnTo>
                    <a:pt x="238112" y="481279"/>
                  </a:lnTo>
                  <a:lnTo>
                    <a:pt x="239268" y="480390"/>
                  </a:lnTo>
                  <a:lnTo>
                    <a:pt x="239864" y="480085"/>
                  </a:lnTo>
                  <a:lnTo>
                    <a:pt x="240245" y="479590"/>
                  </a:lnTo>
                  <a:lnTo>
                    <a:pt x="240563" y="479183"/>
                  </a:lnTo>
                  <a:lnTo>
                    <a:pt x="240665" y="478548"/>
                  </a:lnTo>
                  <a:lnTo>
                    <a:pt x="240855" y="478040"/>
                  </a:lnTo>
                  <a:close/>
                </a:path>
                <a:path w="1059814" h="1010920">
                  <a:moveTo>
                    <a:pt x="241744" y="484276"/>
                  </a:moveTo>
                  <a:lnTo>
                    <a:pt x="241414" y="484149"/>
                  </a:lnTo>
                  <a:lnTo>
                    <a:pt x="241084" y="483997"/>
                  </a:lnTo>
                  <a:lnTo>
                    <a:pt x="240766" y="483857"/>
                  </a:lnTo>
                  <a:lnTo>
                    <a:pt x="239864" y="485838"/>
                  </a:lnTo>
                  <a:lnTo>
                    <a:pt x="239407" y="486816"/>
                  </a:lnTo>
                  <a:lnTo>
                    <a:pt x="239776" y="486981"/>
                  </a:lnTo>
                  <a:lnTo>
                    <a:pt x="240157" y="487133"/>
                  </a:lnTo>
                  <a:lnTo>
                    <a:pt x="240512" y="487299"/>
                  </a:lnTo>
                  <a:lnTo>
                    <a:pt x="240919" y="486283"/>
                  </a:lnTo>
                  <a:lnTo>
                    <a:pt x="241744" y="484276"/>
                  </a:lnTo>
                  <a:close/>
                </a:path>
                <a:path w="1059814" h="1010920">
                  <a:moveTo>
                    <a:pt x="242760" y="525729"/>
                  </a:moveTo>
                  <a:lnTo>
                    <a:pt x="241465" y="524383"/>
                  </a:lnTo>
                  <a:lnTo>
                    <a:pt x="241134" y="523735"/>
                  </a:lnTo>
                  <a:lnTo>
                    <a:pt x="240004" y="523367"/>
                  </a:lnTo>
                  <a:lnTo>
                    <a:pt x="239255" y="523519"/>
                  </a:lnTo>
                  <a:lnTo>
                    <a:pt x="238556" y="523532"/>
                  </a:lnTo>
                  <a:lnTo>
                    <a:pt x="238493" y="523862"/>
                  </a:lnTo>
                  <a:lnTo>
                    <a:pt x="238442" y="524179"/>
                  </a:lnTo>
                  <a:lnTo>
                    <a:pt x="238391" y="524510"/>
                  </a:lnTo>
                  <a:lnTo>
                    <a:pt x="239471" y="524814"/>
                  </a:lnTo>
                  <a:lnTo>
                    <a:pt x="242760" y="525729"/>
                  </a:lnTo>
                  <a:close/>
                </a:path>
                <a:path w="1059814" h="1010920">
                  <a:moveTo>
                    <a:pt x="244741" y="170611"/>
                  </a:moveTo>
                  <a:lnTo>
                    <a:pt x="244119" y="170332"/>
                  </a:lnTo>
                  <a:lnTo>
                    <a:pt x="243801" y="170205"/>
                  </a:lnTo>
                  <a:lnTo>
                    <a:pt x="242900" y="172046"/>
                  </a:lnTo>
                  <a:lnTo>
                    <a:pt x="242443" y="172974"/>
                  </a:lnTo>
                  <a:lnTo>
                    <a:pt x="243484" y="173456"/>
                  </a:lnTo>
                  <a:lnTo>
                    <a:pt x="243916" y="172516"/>
                  </a:lnTo>
                  <a:lnTo>
                    <a:pt x="244322" y="171551"/>
                  </a:lnTo>
                  <a:lnTo>
                    <a:pt x="244741" y="170611"/>
                  </a:lnTo>
                  <a:close/>
                </a:path>
                <a:path w="1059814" h="1010920">
                  <a:moveTo>
                    <a:pt x="322110" y="45453"/>
                  </a:moveTo>
                  <a:lnTo>
                    <a:pt x="321830" y="44691"/>
                  </a:lnTo>
                  <a:lnTo>
                    <a:pt x="321259" y="43129"/>
                  </a:lnTo>
                  <a:lnTo>
                    <a:pt x="320941" y="43218"/>
                  </a:lnTo>
                  <a:lnTo>
                    <a:pt x="320611" y="43307"/>
                  </a:lnTo>
                  <a:lnTo>
                    <a:pt x="320281" y="43395"/>
                  </a:lnTo>
                  <a:lnTo>
                    <a:pt x="320433" y="44259"/>
                  </a:lnTo>
                  <a:lnTo>
                    <a:pt x="320560" y="45123"/>
                  </a:lnTo>
                  <a:lnTo>
                    <a:pt x="320700" y="45974"/>
                  </a:lnTo>
                  <a:lnTo>
                    <a:pt x="321170" y="45808"/>
                  </a:lnTo>
                  <a:lnTo>
                    <a:pt x="321627" y="45656"/>
                  </a:lnTo>
                  <a:lnTo>
                    <a:pt x="322110" y="45453"/>
                  </a:lnTo>
                  <a:close/>
                </a:path>
                <a:path w="1059814" h="1010920">
                  <a:moveTo>
                    <a:pt x="354037" y="379933"/>
                  </a:moveTo>
                  <a:lnTo>
                    <a:pt x="353123" y="379742"/>
                  </a:lnTo>
                  <a:lnTo>
                    <a:pt x="352183" y="379552"/>
                  </a:lnTo>
                  <a:lnTo>
                    <a:pt x="351256" y="379349"/>
                  </a:lnTo>
                  <a:lnTo>
                    <a:pt x="351193" y="379730"/>
                  </a:lnTo>
                  <a:lnTo>
                    <a:pt x="351129" y="380111"/>
                  </a:lnTo>
                  <a:lnTo>
                    <a:pt x="351078" y="380453"/>
                  </a:lnTo>
                  <a:lnTo>
                    <a:pt x="351993" y="380631"/>
                  </a:lnTo>
                  <a:lnTo>
                    <a:pt x="353872" y="380936"/>
                  </a:lnTo>
                  <a:lnTo>
                    <a:pt x="353923" y="380619"/>
                  </a:lnTo>
                  <a:lnTo>
                    <a:pt x="353999" y="380276"/>
                  </a:lnTo>
                  <a:lnTo>
                    <a:pt x="354037" y="379933"/>
                  </a:lnTo>
                  <a:close/>
                </a:path>
                <a:path w="1059814" h="1010920">
                  <a:moveTo>
                    <a:pt x="358927" y="408470"/>
                  </a:moveTo>
                  <a:lnTo>
                    <a:pt x="358698" y="407581"/>
                  </a:lnTo>
                  <a:lnTo>
                    <a:pt x="358584" y="406666"/>
                  </a:lnTo>
                  <a:lnTo>
                    <a:pt x="358406" y="406666"/>
                  </a:lnTo>
                  <a:lnTo>
                    <a:pt x="357746" y="406603"/>
                  </a:lnTo>
                  <a:lnTo>
                    <a:pt x="356971" y="406730"/>
                  </a:lnTo>
                  <a:lnTo>
                    <a:pt x="356196" y="407162"/>
                  </a:lnTo>
                  <a:lnTo>
                    <a:pt x="356374" y="408520"/>
                  </a:lnTo>
                  <a:lnTo>
                    <a:pt x="356527" y="408559"/>
                  </a:lnTo>
                  <a:lnTo>
                    <a:pt x="357212" y="408673"/>
                  </a:lnTo>
                  <a:lnTo>
                    <a:pt x="357924" y="408520"/>
                  </a:lnTo>
                  <a:lnTo>
                    <a:pt x="358927" y="408470"/>
                  </a:lnTo>
                  <a:close/>
                </a:path>
                <a:path w="1059814" h="1010920">
                  <a:moveTo>
                    <a:pt x="389064" y="478840"/>
                  </a:moveTo>
                  <a:lnTo>
                    <a:pt x="388645" y="478548"/>
                  </a:lnTo>
                  <a:lnTo>
                    <a:pt x="388213" y="478256"/>
                  </a:lnTo>
                  <a:lnTo>
                    <a:pt x="387794" y="477951"/>
                  </a:lnTo>
                  <a:lnTo>
                    <a:pt x="387337" y="478675"/>
                  </a:lnTo>
                  <a:lnTo>
                    <a:pt x="386829" y="479412"/>
                  </a:lnTo>
                  <a:lnTo>
                    <a:pt x="386448" y="480174"/>
                  </a:lnTo>
                  <a:lnTo>
                    <a:pt x="386943" y="480656"/>
                  </a:lnTo>
                  <a:lnTo>
                    <a:pt x="387197" y="480910"/>
                  </a:lnTo>
                  <a:lnTo>
                    <a:pt x="387832" y="480225"/>
                  </a:lnTo>
                  <a:lnTo>
                    <a:pt x="389064" y="478840"/>
                  </a:lnTo>
                  <a:close/>
                </a:path>
                <a:path w="1059814" h="1010920">
                  <a:moveTo>
                    <a:pt x="396417" y="963028"/>
                  </a:moveTo>
                  <a:lnTo>
                    <a:pt x="395897" y="962939"/>
                  </a:lnTo>
                  <a:lnTo>
                    <a:pt x="395389" y="962850"/>
                  </a:lnTo>
                  <a:lnTo>
                    <a:pt x="394881" y="962748"/>
                  </a:lnTo>
                  <a:lnTo>
                    <a:pt x="394830" y="963752"/>
                  </a:lnTo>
                  <a:lnTo>
                    <a:pt x="394754" y="964768"/>
                  </a:lnTo>
                  <a:lnTo>
                    <a:pt x="394703" y="965746"/>
                  </a:lnTo>
                  <a:lnTo>
                    <a:pt x="395071" y="965796"/>
                  </a:lnTo>
                  <a:lnTo>
                    <a:pt x="395439" y="965847"/>
                  </a:lnTo>
                  <a:lnTo>
                    <a:pt x="395795" y="965911"/>
                  </a:lnTo>
                  <a:lnTo>
                    <a:pt x="396214" y="963993"/>
                  </a:lnTo>
                  <a:lnTo>
                    <a:pt x="396417" y="963028"/>
                  </a:lnTo>
                  <a:close/>
                </a:path>
                <a:path w="1059814" h="1010920">
                  <a:moveTo>
                    <a:pt x="397217" y="906335"/>
                  </a:moveTo>
                  <a:lnTo>
                    <a:pt x="395947" y="905573"/>
                  </a:lnTo>
                  <a:lnTo>
                    <a:pt x="395262" y="906653"/>
                  </a:lnTo>
                  <a:lnTo>
                    <a:pt x="394563" y="907770"/>
                  </a:lnTo>
                  <a:lnTo>
                    <a:pt x="393877" y="908850"/>
                  </a:lnTo>
                  <a:lnTo>
                    <a:pt x="395262" y="909942"/>
                  </a:lnTo>
                  <a:lnTo>
                    <a:pt x="396570" y="907542"/>
                  </a:lnTo>
                  <a:lnTo>
                    <a:pt x="397217" y="906335"/>
                  </a:lnTo>
                  <a:close/>
                </a:path>
                <a:path w="1059814" h="1010920">
                  <a:moveTo>
                    <a:pt x="398830" y="863498"/>
                  </a:moveTo>
                  <a:lnTo>
                    <a:pt x="398119" y="861187"/>
                  </a:lnTo>
                  <a:lnTo>
                    <a:pt x="397789" y="860031"/>
                  </a:lnTo>
                  <a:lnTo>
                    <a:pt x="397421" y="860132"/>
                  </a:lnTo>
                  <a:lnTo>
                    <a:pt x="397052" y="860272"/>
                  </a:lnTo>
                  <a:lnTo>
                    <a:pt x="396671" y="860374"/>
                  </a:lnTo>
                  <a:lnTo>
                    <a:pt x="396913" y="861555"/>
                  </a:lnTo>
                  <a:lnTo>
                    <a:pt x="397179" y="862723"/>
                  </a:lnTo>
                  <a:lnTo>
                    <a:pt x="397421" y="863917"/>
                  </a:lnTo>
                  <a:lnTo>
                    <a:pt x="397878" y="863790"/>
                  </a:lnTo>
                  <a:lnTo>
                    <a:pt x="398348" y="863638"/>
                  </a:lnTo>
                  <a:lnTo>
                    <a:pt x="398830" y="863498"/>
                  </a:lnTo>
                  <a:close/>
                </a:path>
                <a:path w="1059814" h="1010920">
                  <a:moveTo>
                    <a:pt x="418185" y="37604"/>
                  </a:moveTo>
                  <a:lnTo>
                    <a:pt x="414451" y="36588"/>
                  </a:lnTo>
                  <a:lnTo>
                    <a:pt x="415404" y="40055"/>
                  </a:lnTo>
                  <a:lnTo>
                    <a:pt x="418109" y="39839"/>
                  </a:lnTo>
                  <a:lnTo>
                    <a:pt x="418185" y="37604"/>
                  </a:lnTo>
                  <a:close/>
                </a:path>
                <a:path w="1059814" h="1010920">
                  <a:moveTo>
                    <a:pt x="418973" y="35814"/>
                  </a:moveTo>
                  <a:lnTo>
                    <a:pt x="418185" y="37477"/>
                  </a:lnTo>
                  <a:lnTo>
                    <a:pt x="418185" y="37604"/>
                  </a:lnTo>
                  <a:lnTo>
                    <a:pt x="418973" y="35814"/>
                  </a:lnTo>
                  <a:close/>
                </a:path>
                <a:path w="1059814" h="1010920">
                  <a:moveTo>
                    <a:pt x="438213" y="677811"/>
                  </a:moveTo>
                  <a:lnTo>
                    <a:pt x="437984" y="676770"/>
                  </a:lnTo>
                  <a:lnTo>
                    <a:pt x="438035" y="675970"/>
                  </a:lnTo>
                  <a:lnTo>
                    <a:pt x="437324" y="675449"/>
                  </a:lnTo>
                  <a:lnTo>
                    <a:pt x="436435" y="675525"/>
                  </a:lnTo>
                  <a:lnTo>
                    <a:pt x="436029" y="675805"/>
                  </a:lnTo>
                  <a:lnTo>
                    <a:pt x="435724" y="676021"/>
                  </a:lnTo>
                  <a:lnTo>
                    <a:pt x="435635" y="677214"/>
                  </a:lnTo>
                  <a:lnTo>
                    <a:pt x="435762" y="677278"/>
                  </a:lnTo>
                  <a:lnTo>
                    <a:pt x="436410" y="677532"/>
                  </a:lnTo>
                  <a:lnTo>
                    <a:pt x="437159" y="677608"/>
                  </a:lnTo>
                  <a:lnTo>
                    <a:pt x="438213" y="677811"/>
                  </a:lnTo>
                  <a:close/>
                </a:path>
                <a:path w="1059814" h="1010920">
                  <a:moveTo>
                    <a:pt x="473405" y="945642"/>
                  </a:moveTo>
                  <a:lnTo>
                    <a:pt x="472986" y="945095"/>
                  </a:lnTo>
                  <a:lnTo>
                    <a:pt x="472668" y="944549"/>
                  </a:lnTo>
                  <a:lnTo>
                    <a:pt x="472224" y="944994"/>
                  </a:lnTo>
                  <a:lnTo>
                    <a:pt x="471728" y="945337"/>
                  </a:lnTo>
                  <a:lnTo>
                    <a:pt x="471525" y="945807"/>
                  </a:lnTo>
                  <a:lnTo>
                    <a:pt x="471398" y="946023"/>
                  </a:lnTo>
                  <a:lnTo>
                    <a:pt x="471817" y="946480"/>
                  </a:lnTo>
                  <a:lnTo>
                    <a:pt x="472008" y="946835"/>
                  </a:lnTo>
                  <a:lnTo>
                    <a:pt x="472452" y="946467"/>
                  </a:lnTo>
                  <a:lnTo>
                    <a:pt x="472960" y="946175"/>
                  </a:lnTo>
                  <a:lnTo>
                    <a:pt x="473303" y="945730"/>
                  </a:lnTo>
                  <a:close/>
                </a:path>
                <a:path w="1059814" h="1010920">
                  <a:moveTo>
                    <a:pt x="476719" y="435470"/>
                  </a:moveTo>
                  <a:lnTo>
                    <a:pt x="476389" y="435216"/>
                  </a:lnTo>
                  <a:lnTo>
                    <a:pt x="475716" y="434695"/>
                  </a:lnTo>
                  <a:lnTo>
                    <a:pt x="475094" y="435521"/>
                  </a:lnTo>
                  <a:lnTo>
                    <a:pt x="474433" y="436359"/>
                  </a:lnTo>
                  <a:lnTo>
                    <a:pt x="473811" y="437184"/>
                  </a:lnTo>
                  <a:lnTo>
                    <a:pt x="475157" y="438035"/>
                  </a:lnTo>
                  <a:lnTo>
                    <a:pt x="476719" y="435470"/>
                  </a:lnTo>
                  <a:close/>
                </a:path>
                <a:path w="1059814" h="1010920">
                  <a:moveTo>
                    <a:pt x="484314" y="633691"/>
                  </a:moveTo>
                  <a:lnTo>
                    <a:pt x="483997" y="633247"/>
                  </a:lnTo>
                  <a:lnTo>
                    <a:pt x="483692" y="632790"/>
                  </a:lnTo>
                  <a:lnTo>
                    <a:pt x="482727" y="632815"/>
                  </a:lnTo>
                  <a:lnTo>
                    <a:pt x="482028" y="632625"/>
                  </a:lnTo>
                  <a:lnTo>
                    <a:pt x="481863" y="633310"/>
                  </a:lnTo>
                  <a:lnTo>
                    <a:pt x="481418" y="634123"/>
                  </a:lnTo>
                  <a:lnTo>
                    <a:pt x="481787" y="635139"/>
                  </a:lnTo>
                  <a:lnTo>
                    <a:pt x="482727" y="635342"/>
                  </a:lnTo>
                  <a:lnTo>
                    <a:pt x="483857" y="635927"/>
                  </a:lnTo>
                  <a:lnTo>
                    <a:pt x="483984" y="634580"/>
                  </a:lnTo>
                  <a:lnTo>
                    <a:pt x="484314" y="633691"/>
                  </a:lnTo>
                  <a:close/>
                </a:path>
                <a:path w="1059814" h="1010920">
                  <a:moveTo>
                    <a:pt x="486778" y="542696"/>
                  </a:moveTo>
                  <a:lnTo>
                    <a:pt x="486232" y="541540"/>
                  </a:lnTo>
                  <a:lnTo>
                    <a:pt x="486079" y="540537"/>
                  </a:lnTo>
                  <a:lnTo>
                    <a:pt x="485597" y="540359"/>
                  </a:lnTo>
                  <a:lnTo>
                    <a:pt x="485013" y="540131"/>
                  </a:lnTo>
                  <a:lnTo>
                    <a:pt x="484174" y="540575"/>
                  </a:lnTo>
                  <a:lnTo>
                    <a:pt x="483463" y="540740"/>
                  </a:lnTo>
                  <a:lnTo>
                    <a:pt x="483666" y="541388"/>
                  </a:lnTo>
                  <a:lnTo>
                    <a:pt x="483679" y="542277"/>
                  </a:lnTo>
                  <a:lnTo>
                    <a:pt x="484124" y="542556"/>
                  </a:lnTo>
                  <a:lnTo>
                    <a:pt x="484644" y="542861"/>
                  </a:lnTo>
                  <a:lnTo>
                    <a:pt x="485482" y="542658"/>
                  </a:lnTo>
                  <a:lnTo>
                    <a:pt x="486778" y="542696"/>
                  </a:lnTo>
                  <a:close/>
                </a:path>
                <a:path w="1059814" h="1010920">
                  <a:moveTo>
                    <a:pt x="529717" y="277355"/>
                  </a:moveTo>
                  <a:lnTo>
                    <a:pt x="528142" y="277863"/>
                  </a:lnTo>
                  <a:lnTo>
                    <a:pt x="527075" y="278206"/>
                  </a:lnTo>
                  <a:lnTo>
                    <a:pt x="525602" y="278701"/>
                  </a:lnTo>
                  <a:lnTo>
                    <a:pt x="528002" y="279679"/>
                  </a:lnTo>
                  <a:lnTo>
                    <a:pt x="529717" y="277355"/>
                  </a:lnTo>
                  <a:close/>
                </a:path>
                <a:path w="1059814" h="1010920">
                  <a:moveTo>
                    <a:pt x="531698" y="184759"/>
                  </a:moveTo>
                  <a:lnTo>
                    <a:pt x="530644" y="184632"/>
                  </a:lnTo>
                  <a:lnTo>
                    <a:pt x="529539" y="184556"/>
                  </a:lnTo>
                  <a:lnTo>
                    <a:pt x="528472" y="184454"/>
                  </a:lnTo>
                  <a:lnTo>
                    <a:pt x="528408" y="184835"/>
                  </a:lnTo>
                  <a:lnTo>
                    <a:pt x="528307" y="185572"/>
                  </a:lnTo>
                  <a:lnTo>
                    <a:pt x="529348" y="185826"/>
                  </a:lnTo>
                  <a:lnTo>
                    <a:pt x="530402" y="186080"/>
                  </a:lnTo>
                  <a:lnTo>
                    <a:pt x="531456" y="186359"/>
                  </a:lnTo>
                  <a:lnTo>
                    <a:pt x="531698" y="184759"/>
                  </a:lnTo>
                  <a:close/>
                </a:path>
                <a:path w="1059814" h="1010920">
                  <a:moveTo>
                    <a:pt x="537845" y="774903"/>
                  </a:moveTo>
                  <a:lnTo>
                    <a:pt x="537451" y="774509"/>
                  </a:lnTo>
                  <a:lnTo>
                    <a:pt x="537057" y="774128"/>
                  </a:lnTo>
                  <a:lnTo>
                    <a:pt x="536663" y="773772"/>
                  </a:lnTo>
                  <a:lnTo>
                    <a:pt x="536028" y="774585"/>
                  </a:lnTo>
                  <a:lnTo>
                    <a:pt x="535419" y="775398"/>
                  </a:lnTo>
                  <a:lnTo>
                    <a:pt x="534771" y="776224"/>
                  </a:lnTo>
                  <a:lnTo>
                    <a:pt x="534974" y="776427"/>
                  </a:lnTo>
                  <a:lnTo>
                    <a:pt x="535178" y="776630"/>
                  </a:lnTo>
                  <a:lnTo>
                    <a:pt x="535355" y="776820"/>
                  </a:lnTo>
                  <a:lnTo>
                    <a:pt x="536194" y="776173"/>
                  </a:lnTo>
                  <a:lnTo>
                    <a:pt x="537019" y="775525"/>
                  </a:lnTo>
                  <a:lnTo>
                    <a:pt x="537845" y="774903"/>
                  </a:lnTo>
                  <a:close/>
                </a:path>
                <a:path w="1059814" h="1010920">
                  <a:moveTo>
                    <a:pt x="540308" y="123964"/>
                  </a:moveTo>
                  <a:lnTo>
                    <a:pt x="539864" y="123202"/>
                  </a:lnTo>
                  <a:lnTo>
                    <a:pt x="539711" y="122656"/>
                  </a:lnTo>
                  <a:lnTo>
                    <a:pt x="539038" y="122897"/>
                  </a:lnTo>
                  <a:lnTo>
                    <a:pt x="538264" y="123024"/>
                  </a:lnTo>
                  <a:lnTo>
                    <a:pt x="537705" y="123444"/>
                  </a:lnTo>
                  <a:lnTo>
                    <a:pt x="537502" y="123609"/>
                  </a:lnTo>
                  <a:lnTo>
                    <a:pt x="537857" y="124460"/>
                  </a:lnTo>
                  <a:lnTo>
                    <a:pt x="538035" y="125488"/>
                  </a:lnTo>
                  <a:lnTo>
                    <a:pt x="538924" y="124980"/>
                  </a:lnTo>
                  <a:lnTo>
                    <a:pt x="539699" y="124739"/>
                  </a:lnTo>
                  <a:lnTo>
                    <a:pt x="540105" y="124231"/>
                  </a:lnTo>
                  <a:lnTo>
                    <a:pt x="540308" y="123964"/>
                  </a:lnTo>
                  <a:close/>
                </a:path>
                <a:path w="1059814" h="1010920">
                  <a:moveTo>
                    <a:pt x="553631" y="539216"/>
                  </a:moveTo>
                  <a:lnTo>
                    <a:pt x="553491" y="538365"/>
                  </a:lnTo>
                  <a:lnTo>
                    <a:pt x="553300" y="538264"/>
                  </a:lnTo>
                  <a:lnTo>
                    <a:pt x="552843" y="538060"/>
                  </a:lnTo>
                  <a:lnTo>
                    <a:pt x="552246" y="538137"/>
                  </a:lnTo>
                  <a:lnTo>
                    <a:pt x="551726" y="538086"/>
                  </a:lnTo>
                  <a:lnTo>
                    <a:pt x="551700" y="539178"/>
                  </a:lnTo>
                  <a:lnTo>
                    <a:pt x="551675" y="540092"/>
                  </a:lnTo>
                  <a:lnTo>
                    <a:pt x="552500" y="539775"/>
                  </a:lnTo>
                  <a:lnTo>
                    <a:pt x="553059" y="539673"/>
                  </a:lnTo>
                  <a:lnTo>
                    <a:pt x="553466" y="539356"/>
                  </a:lnTo>
                  <a:lnTo>
                    <a:pt x="553631" y="539216"/>
                  </a:lnTo>
                  <a:close/>
                </a:path>
                <a:path w="1059814" h="1010920">
                  <a:moveTo>
                    <a:pt x="556996" y="529437"/>
                  </a:moveTo>
                  <a:lnTo>
                    <a:pt x="556729" y="529234"/>
                  </a:lnTo>
                  <a:lnTo>
                    <a:pt x="556463" y="529018"/>
                  </a:lnTo>
                  <a:lnTo>
                    <a:pt x="556196" y="528815"/>
                  </a:lnTo>
                  <a:lnTo>
                    <a:pt x="554532" y="531380"/>
                  </a:lnTo>
                  <a:lnTo>
                    <a:pt x="554761" y="531520"/>
                  </a:lnTo>
                  <a:lnTo>
                    <a:pt x="554951" y="531672"/>
                  </a:lnTo>
                  <a:lnTo>
                    <a:pt x="555167" y="531812"/>
                  </a:lnTo>
                  <a:lnTo>
                    <a:pt x="555790" y="531012"/>
                  </a:lnTo>
                  <a:lnTo>
                    <a:pt x="556387" y="530212"/>
                  </a:lnTo>
                  <a:lnTo>
                    <a:pt x="556996" y="529437"/>
                  </a:lnTo>
                  <a:close/>
                </a:path>
                <a:path w="1059814" h="1010920">
                  <a:moveTo>
                    <a:pt x="562444" y="465963"/>
                  </a:moveTo>
                  <a:lnTo>
                    <a:pt x="561047" y="464312"/>
                  </a:lnTo>
                  <a:lnTo>
                    <a:pt x="560324" y="463499"/>
                  </a:lnTo>
                  <a:lnTo>
                    <a:pt x="559904" y="463892"/>
                  </a:lnTo>
                  <a:lnTo>
                    <a:pt x="559079" y="464642"/>
                  </a:lnTo>
                  <a:lnTo>
                    <a:pt x="559777" y="465442"/>
                  </a:lnTo>
                  <a:lnTo>
                    <a:pt x="560438" y="466267"/>
                  </a:lnTo>
                  <a:lnTo>
                    <a:pt x="561174" y="467004"/>
                  </a:lnTo>
                  <a:lnTo>
                    <a:pt x="562000" y="466331"/>
                  </a:lnTo>
                  <a:lnTo>
                    <a:pt x="562444" y="465963"/>
                  </a:lnTo>
                  <a:close/>
                </a:path>
                <a:path w="1059814" h="1010920">
                  <a:moveTo>
                    <a:pt x="563994" y="147599"/>
                  </a:moveTo>
                  <a:lnTo>
                    <a:pt x="563778" y="147193"/>
                  </a:lnTo>
                  <a:lnTo>
                    <a:pt x="563333" y="146392"/>
                  </a:lnTo>
                  <a:lnTo>
                    <a:pt x="562330" y="146913"/>
                  </a:lnTo>
                  <a:lnTo>
                    <a:pt x="561340" y="147447"/>
                  </a:lnTo>
                  <a:lnTo>
                    <a:pt x="560324" y="147980"/>
                  </a:lnTo>
                  <a:lnTo>
                    <a:pt x="560717" y="148742"/>
                  </a:lnTo>
                  <a:lnTo>
                    <a:pt x="560933" y="149123"/>
                  </a:lnTo>
                  <a:lnTo>
                    <a:pt x="563994" y="147599"/>
                  </a:lnTo>
                  <a:close/>
                </a:path>
                <a:path w="1059814" h="1010920">
                  <a:moveTo>
                    <a:pt x="564349" y="825233"/>
                  </a:moveTo>
                  <a:lnTo>
                    <a:pt x="563168" y="823887"/>
                  </a:lnTo>
                  <a:lnTo>
                    <a:pt x="562381" y="823023"/>
                  </a:lnTo>
                  <a:lnTo>
                    <a:pt x="561606" y="822159"/>
                  </a:lnTo>
                  <a:lnTo>
                    <a:pt x="561073" y="824280"/>
                  </a:lnTo>
                  <a:lnTo>
                    <a:pt x="561047" y="825893"/>
                  </a:lnTo>
                  <a:lnTo>
                    <a:pt x="564349" y="825233"/>
                  </a:lnTo>
                  <a:close/>
                </a:path>
                <a:path w="1059814" h="1010920">
                  <a:moveTo>
                    <a:pt x="576859" y="596468"/>
                  </a:moveTo>
                  <a:lnTo>
                    <a:pt x="576402" y="596417"/>
                  </a:lnTo>
                  <a:lnTo>
                    <a:pt x="575449" y="596290"/>
                  </a:lnTo>
                  <a:lnTo>
                    <a:pt x="574827" y="596684"/>
                  </a:lnTo>
                  <a:lnTo>
                    <a:pt x="574078" y="596976"/>
                  </a:lnTo>
                  <a:lnTo>
                    <a:pt x="573646" y="597535"/>
                  </a:lnTo>
                  <a:lnTo>
                    <a:pt x="573468" y="597776"/>
                  </a:lnTo>
                  <a:lnTo>
                    <a:pt x="573913" y="598500"/>
                  </a:lnTo>
                  <a:lnTo>
                    <a:pt x="574078" y="599020"/>
                  </a:lnTo>
                  <a:lnTo>
                    <a:pt x="574776" y="598716"/>
                  </a:lnTo>
                  <a:lnTo>
                    <a:pt x="575564" y="598551"/>
                  </a:lnTo>
                  <a:lnTo>
                    <a:pt x="576110" y="598106"/>
                  </a:lnTo>
                  <a:lnTo>
                    <a:pt x="576516" y="597750"/>
                  </a:lnTo>
                  <a:lnTo>
                    <a:pt x="576618" y="597014"/>
                  </a:lnTo>
                  <a:lnTo>
                    <a:pt x="576859" y="596468"/>
                  </a:lnTo>
                  <a:close/>
                </a:path>
                <a:path w="1059814" h="1010920">
                  <a:moveTo>
                    <a:pt x="600900" y="517423"/>
                  </a:moveTo>
                  <a:lnTo>
                    <a:pt x="599998" y="516864"/>
                  </a:lnTo>
                  <a:lnTo>
                    <a:pt x="599097" y="516318"/>
                  </a:lnTo>
                  <a:lnTo>
                    <a:pt x="598195" y="515747"/>
                  </a:lnTo>
                  <a:lnTo>
                    <a:pt x="597941" y="516216"/>
                  </a:lnTo>
                  <a:lnTo>
                    <a:pt x="597408" y="517029"/>
                  </a:lnTo>
                  <a:lnTo>
                    <a:pt x="598233" y="517715"/>
                  </a:lnTo>
                  <a:lnTo>
                    <a:pt x="599122" y="518198"/>
                  </a:lnTo>
                  <a:lnTo>
                    <a:pt x="599948" y="518731"/>
                  </a:lnTo>
                  <a:lnTo>
                    <a:pt x="600265" y="518299"/>
                  </a:lnTo>
                  <a:lnTo>
                    <a:pt x="600570" y="517842"/>
                  </a:lnTo>
                  <a:lnTo>
                    <a:pt x="600900" y="517423"/>
                  </a:lnTo>
                  <a:close/>
                </a:path>
                <a:path w="1059814" h="1010920">
                  <a:moveTo>
                    <a:pt x="609041" y="911707"/>
                  </a:moveTo>
                  <a:lnTo>
                    <a:pt x="608177" y="911148"/>
                  </a:lnTo>
                  <a:lnTo>
                    <a:pt x="607720" y="910869"/>
                  </a:lnTo>
                  <a:lnTo>
                    <a:pt x="607352" y="911872"/>
                  </a:lnTo>
                  <a:lnTo>
                    <a:pt x="606945" y="912888"/>
                  </a:lnTo>
                  <a:lnTo>
                    <a:pt x="606564" y="913879"/>
                  </a:lnTo>
                  <a:lnTo>
                    <a:pt x="606869" y="914031"/>
                  </a:lnTo>
                  <a:lnTo>
                    <a:pt x="607174" y="914158"/>
                  </a:lnTo>
                  <a:lnTo>
                    <a:pt x="607491" y="914323"/>
                  </a:lnTo>
                  <a:lnTo>
                    <a:pt x="607999" y="913434"/>
                  </a:lnTo>
                  <a:lnTo>
                    <a:pt x="609041" y="911707"/>
                  </a:lnTo>
                  <a:close/>
                </a:path>
                <a:path w="1059814" h="1010920">
                  <a:moveTo>
                    <a:pt x="618794" y="58369"/>
                  </a:moveTo>
                  <a:lnTo>
                    <a:pt x="618490" y="57492"/>
                  </a:lnTo>
                  <a:lnTo>
                    <a:pt x="618490" y="56222"/>
                  </a:lnTo>
                  <a:lnTo>
                    <a:pt x="617270" y="56692"/>
                  </a:lnTo>
                  <a:lnTo>
                    <a:pt x="616077" y="56870"/>
                  </a:lnTo>
                  <a:lnTo>
                    <a:pt x="615899" y="58013"/>
                  </a:lnTo>
                  <a:lnTo>
                    <a:pt x="616331" y="58902"/>
                  </a:lnTo>
                  <a:lnTo>
                    <a:pt x="616559" y="59740"/>
                  </a:lnTo>
                  <a:lnTo>
                    <a:pt x="617207" y="59486"/>
                  </a:lnTo>
                  <a:lnTo>
                    <a:pt x="618134" y="59359"/>
                  </a:lnTo>
                  <a:lnTo>
                    <a:pt x="618490" y="58839"/>
                  </a:lnTo>
                  <a:lnTo>
                    <a:pt x="618794" y="58369"/>
                  </a:lnTo>
                  <a:close/>
                </a:path>
                <a:path w="1059814" h="1010920">
                  <a:moveTo>
                    <a:pt x="623620" y="2578"/>
                  </a:moveTo>
                  <a:lnTo>
                    <a:pt x="623252" y="1663"/>
                  </a:lnTo>
                  <a:lnTo>
                    <a:pt x="623087" y="825"/>
                  </a:lnTo>
                  <a:lnTo>
                    <a:pt x="622617" y="254"/>
                  </a:lnTo>
                  <a:lnTo>
                    <a:pt x="622427" y="0"/>
                  </a:lnTo>
                  <a:lnTo>
                    <a:pt x="621588" y="241"/>
                  </a:lnTo>
                  <a:lnTo>
                    <a:pt x="621055" y="254"/>
                  </a:lnTo>
                  <a:lnTo>
                    <a:pt x="621220" y="1104"/>
                  </a:lnTo>
                  <a:lnTo>
                    <a:pt x="621284" y="1993"/>
                  </a:lnTo>
                  <a:lnTo>
                    <a:pt x="621626" y="2743"/>
                  </a:lnTo>
                  <a:lnTo>
                    <a:pt x="621703" y="2908"/>
                  </a:lnTo>
                  <a:lnTo>
                    <a:pt x="622719" y="2667"/>
                  </a:lnTo>
                  <a:lnTo>
                    <a:pt x="623620" y="2578"/>
                  </a:lnTo>
                  <a:close/>
                </a:path>
                <a:path w="1059814" h="1010920">
                  <a:moveTo>
                    <a:pt x="643140" y="196316"/>
                  </a:moveTo>
                  <a:lnTo>
                    <a:pt x="642569" y="195364"/>
                  </a:lnTo>
                  <a:lnTo>
                    <a:pt x="642023" y="194411"/>
                  </a:lnTo>
                  <a:lnTo>
                    <a:pt x="641438" y="193484"/>
                  </a:lnTo>
                  <a:lnTo>
                    <a:pt x="641146" y="193636"/>
                  </a:lnTo>
                  <a:lnTo>
                    <a:pt x="640854" y="193776"/>
                  </a:lnTo>
                  <a:lnTo>
                    <a:pt x="640562" y="193929"/>
                  </a:lnTo>
                  <a:lnTo>
                    <a:pt x="640969" y="194945"/>
                  </a:lnTo>
                  <a:lnTo>
                    <a:pt x="641794" y="196951"/>
                  </a:lnTo>
                  <a:lnTo>
                    <a:pt x="642239" y="196735"/>
                  </a:lnTo>
                  <a:lnTo>
                    <a:pt x="642696" y="196507"/>
                  </a:lnTo>
                  <a:lnTo>
                    <a:pt x="643140" y="196316"/>
                  </a:lnTo>
                  <a:close/>
                </a:path>
                <a:path w="1059814" h="1010920">
                  <a:moveTo>
                    <a:pt x="644194" y="347510"/>
                  </a:moveTo>
                  <a:lnTo>
                    <a:pt x="643039" y="346773"/>
                  </a:lnTo>
                  <a:lnTo>
                    <a:pt x="642442" y="346417"/>
                  </a:lnTo>
                  <a:lnTo>
                    <a:pt x="641908" y="347713"/>
                  </a:lnTo>
                  <a:lnTo>
                    <a:pt x="641362" y="348996"/>
                  </a:lnTo>
                  <a:lnTo>
                    <a:pt x="640842" y="350278"/>
                  </a:lnTo>
                  <a:lnTo>
                    <a:pt x="641286" y="350481"/>
                  </a:lnTo>
                  <a:lnTo>
                    <a:pt x="641718" y="350723"/>
                  </a:lnTo>
                  <a:lnTo>
                    <a:pt x="642162" y="350926"/>
                  </a:lnTo>
                  <a:lnTo>
                    <a:pt x="642848" y="349783"/>
                  </a:lnTo>
                  <a:lnTo>
                    <a:pt x="643509" y="348640"/>
                  </a:lnTo>
                  <a:lnTo>
                    <a:pt x="644194" y="347510"/>
                  </a:lnTo>
                  <a:close/>
                </a:path>
                <a:path w="1059814" h="1010920">
                  <a:moveTo>
                    <a:pt x="647433" y="66967"/>
                  </a:moveTo>
                  <a:lnTo>
                    <a:pt x="646455" y="67297"/>
                  </a:lnTo>
                  <a:lnTo>
                    <a:pt x="645655" y="67373"/>
                  </a:lnTo>
                  <a:lnTo>
                    <a:pt x="645604" y="67627"/>
                  </a:lnTo>
                  <a:lnTo>
                    <a:pt x="645439" y="68351"/>
                  </a:lnTo>
                  <a:lnTo>
                    <a:pt x="645566" y="69126"/>
                  </a:lnTo>
                  <a:lnTo>
                    <a:pt x="645591" y="69862"/>
                  </a:lnTo>
                  <a:lnTo>
                    <a:pt x="646112" y="69773"/>
                  </a:lnTo>
                  <a:lnTo>
                    <a:pt x="646925" y="69799"/>
                  </a:lnTo>
                  <a:lnTo>
                    <a:pt x="647344" y="68910"/>
                  </a:lnTo>
                  <a:lnTo>
                    <a:pt x="647293" y="68135"/>
                  </a:lnTo>
                  <a:lnTo>
                    <a:pt x="647433" y="66967"/>
                  </a:lnTo>
                  <a:close/>
                </a:path>
                <a:path w="1059814" h="1010920">
                  <a:moveTo>
                    <a:pt x="648335" y="857846"/>
                  </a:moveTo>
                  <a:lnTo>
                    <a:pt x="647941" y="856602"/>
                  </a:lnTo>
                  <a:lnTo>
                    <a:pt x="647522" y="855218"/>
                  </a:lnTo>
                  <a:lnTo>
                    <a:pt x="646836" y="855446"/>
                  </a:lnTo>
                  <a:lnTo>
                    <a:pt x="646023" y="855548"/>
                  </a:lnTo>
                  <a:lnTo>
                    <a:pt x="645274" y="856119"/>
                  </a:lnTo>
                  <a:lnTo>
                    <a:pt x="645426" y="857313"/>
                  </a:lnTo>
                  <a:lnTo>
                    <a:pt x="645718" y="857491"/>
                  </a:lnTo>
                  <a:lnTo>
                    <a:pt x="646303" y="857796"/>
                  </a:lnTo>
                  <a:lnTo>
                    <a:pt x="647077" y="857707"/>
                  </a:lnTo>
                  <a:lnTo>
                    <a:pt x="648335" y="857846"/>
                  </a:lnTo>
                  <a:close/>
                </a:path>
                <a:path w="1059814" h="1010920">
                  <a:moveTo>
                    <a:pt x="661911" y="74206"/>
                  </a:moveTo>
                  <a:lnTo>
                    <a:pt x="661174" y="73393"/>
                  </a:lnTo>
                  <a:lnTo>
                    <a:pt x="660400" y="72682"/>
                  </a:lnTo>
                  <a:lnTo>
                    <a:pt x="659663" y="71958"/>
                  </a:lnTo>
                  <a:lnTo>
                    <a:pt x="659307" y="72415"/>
                  </a:lnTo>
                  <a:lnTo>
                    <a:pt x="658571" y="73355"/>
                  </a:lnTo>
                  <a:lnTo>
                    <a:pt x="659460" y="73914"/>
                  </a:lnTo>
                  <a:lnTo>
                    <a:pt x="660336" y="74485"/>
                  </a:lnTo>
                  <a:lnTo>
                    <a:pt x="661250" y="74980"/>
                  </a:lnTo>
                  <a:lnTo>
                    <a:pt x="661911" y="74206"/>
                  </a:lnTo>
                  <a:close/>
                </a:path>
                <a:path w="1059814" h="1010920">
                  <a:moveTo>
                    <a:pt x="680656" y="599579"/>
                  </a:moveTo>
                  <a:lnTo>
                    <a:pt x="680135" y="599478"/>
                  </a:lnTo>
                  <a:lnTo>
                    <a:pt x="679627" y="599376"/>
                  </a:lnTo>
                  <a:lnTo>
                    <a:pt x="679094" y="599274"/>
                  </a:lnTo>
                  <a:lnTo>
                    <a:pt x="679145" y="600290"/>
                  </a:lnTo>
                  <a:lnTo>
                    <a:pt x="679157" y="601281"/>
                  </a:lnTo>
                  <a:lnTo>
                    <a:pt x="679196" y="602272"/>
                  </a:lnTo>
                  <a:lnTo>
                    <a:pt x="679589" y="602272"/>
                  </a:lnTo>
                  <a:lnTo>
                    <a:pt x="679970" y="602297"/>
                  </a:lnTo>
                  <a:lnTo>
                    <a:pt x="680339" y="602297"/>
                  </a:lnTo>
                  <a:lnTo>
                    <a:pt x="680453" y="601395"/>
                  </a:lnTo>
                  <a:lnTo>
                    <a:pt x="680567" y="600468"/>
                  </a:lnTo>
                  <a:lnTo>
                    <a:pt x="680656" y="599579"/>
                  </a:lnTo>
                  <a:close/>
                </a:path>
                <a:path w="1059814" h="1010920">
                  <a:moveTo>
                    <a:pt x="696252" y="1008811"/>
                  </a:moveTo>
                  <a:lnTo>
                    <a:pt x="695248" y="1008875"/>
                  </a:lnTo>
                  <a:lnTo>
                    <a:pt x="694270" y="1008913"/>
                  </a:lnTo>
                  <a:lnTo>
                    <a:pt x="693267" y="1009040"/>
                  </a:lnTo>
                  <a:lnTo>
                    <a:pt x="693166" y="1010056"/>
                  </a:lnTo>
                  <a:lnTo>
                    <a:pt x="694207" y="1010208"/>
                  </a:lnTo>
                  <a:lnTo>
                    <a:pt x="695198" y="1010297"/>
                  </a:lnTo>
                  <a:lnTo>
                    <a:pt x="696201" y="1010386"/>
                  </a:lnTo>
                  <a:lnTo>
                    <a:pt x="696226" y="1009865"/>
                  </a:lnTo>
                  <a:lnTo>
                    <a:pt x="696252" y="1008811"/>
                  </a:lnTo>
                  <a:close/>
                </a:path>
                <a:path w="1059814" h="1010920">
                  <a:moveTo>
                    <a:pt x="697941" y="579526"/>
                  </a:moveTo>
                  <a:lnTo>
                    <a:pt x="697395" y="578827"/>
                  </a:lnTo>
                  <a:lnTo>
                    <a:pt x="697103" y="578497"/>
                  </a:lnTo>
                  <a:lnTo>
                    <a:pt x="695350" y="579894"/>
                  </a:lnTo>
                  <a:lnTo>
                    <a:pt x="694461" y="580580"/>
                  </a:lnTo>
                  <a:lnTo>
                    <a:pt x="695045" y="581317"/>
                  </a:lnTo>
                  <a:lnTo>
                    <a:pt x="695350" y="581685"/>
                  </a:lnTo>
                  <a:lnTo>
                    <a:pt x="696214" y="580961"/>
                  </a:lnTo>
                  <a:lnTo>
                    <a:pt x="697941" y="579526"/>
                  </a:lnTo>
                  <a:close/>
                </a:path>
                <a:path w="1059814" h="1010920">
                  <a:moveTo>
                    <a:pt x="705878" y="491159"/>
                  </a:moveTo>
                  <a:lnTo>
                    <a:pt x="705739" y="490905"/>
                  </a:lnTo>
                  <a:lnTo>
                    <a:pt x="705421" y="490410"/>
                  </a:lnTo>
                  <a:lnTo>
                    <a:pt x="704697" y="490702"/>
                  </a:lnTo>
                  <a:lnTo>
                    <a:pt x="703922" y="490880"/>
                  </a:lnTo>
                  <a:lnTo>
                    <a:pt x="702691" y="491731"/>
                  </a:lnTo>
                  <a:lnTo>
                    <a:pt x="702284" y="492391"/>
                  </a:lnTo>
                  <a:lnTo>
                    <a:pt x="701789" y="492950"/>
                  </a:lnTo>
                  <a:lnTo>
                    <a:pt x="702030" y="493191"/>
                  </a:lnTo>
                  <a:lnTo>
                    <a:pt x="702246" y="493445"/>
                  </a:lnTo>
                  <a:lnTo>
                    <a:pt x="702487" y="493712"/>
                  </a:lnTo>
                  <a:lnTo>
                    <a:pt x="703605" y="492848"/>
                  </a:lnTo>
                  <a:lnTo>
                    <a:pt x="704735" y="492010"/>
                  </a:lnTo>
                  <a:lnTo>
                    <a:pt x="705878" y="491159"/>
                  </a:lnTo>
                  <a:close/>
                </a:path>
                <a:path w="1059814" h="1010920">
                  <a:moveTo>
                    <a:pt x="712241" y="386499"/>
                  </a:moveTo>
                  <a:lnTo>
                    <a:pt x="711758" y="384987"/>
                  </a:lnTo>
                  <a:lnTo>
                    <a:pt x="711720" y="384187"/>
                  </a:lnTo>
                  <a:lnTo>
                    <a:pt x="711415" y="384048"/>
                  </a:lnTo>
                  <a:lnTo>
                    <a:pt x="710996" y="383895"/>
                  </a:lnTo>
                  <a:lnTo>
                    <a:pt x="710184" y="384149"/>
                  </a:lnTo>
                  <a:lnTo>
                    <a:pt x="709930" y="384467"/>
                  </a:lnTo>
                  <a:lnTo>
                    <a:pt x="709688" y="384771"/>
                  </a:lnTo>
                  <a:lnTo>
                    <a:pt x="709815" y="385673"/>
                  </a:lnTo>
                  <a:lnTo>
                    <a:pt x="710488" y="386295"/>
                  </a:lnTo>
                  <a:lnTo>
                    <a:pt x="711212" y="386245"/>
                  </a:lnTo>
                  <a:lnTo>
                    <a:pt x="712241" y="386499"/>
                  </a:lnTo>
                  <a:close/>
                </a:path>
                <a:path w="1059814" h="1010920">
                  <a:moveTo>
                    <a:pt x="731215" y="604634"/>
                  </a:moveTo>
                  <a:lnTo>
                    <a:pt x="730300" y="604062"/>
                  </a:lnTo>
                  <a:lnTo>
                    <a:pt x="729348" y="603529"/>
                  </a:lnTo>
                  <a:lnTo>
                    <a:pt x="728433" y="602957"/>
                  </a:lnTo>
                  <a:lnTo>
                    <a:pt x="728027" y="603986"/>
                  </a:lnTo>
                  <a:lnTo>
                    <a:pt x="727837" y="604507"/>
                  </a:lnTo>
                  <a:lnTo>
                    <a:pt x="729818" y="605167"/>
                  </a:lnTo>
                  <a:lnTo>
                    <a:pt x="730796" y="605523"/>
                  </a:lnTo>
                  <a:lnTo>
                    <a:pt x="730923" y="605231"/>
                  </a:lnTo>
                  <a:lnTo>
                    <a:pt x="731088" y="604926"/>
                  </a:lnTo>
                  <a:lnTo>
                    <a:pt x="731215" y="604634"/>
                  </a:lnTo>
                  <a:close/>
                </a:path>
                <a:path w="1059814" h="1010920">
                  <a:moveTo>
                    <a:pt x="734542" y="206209"/>
                  </a:moveTo>
                  <a:lnTo>
                    <a:pt x="734275" y="205371"/>
                  </a:lnTo>
                  <a:lnTo>
                    <a:pt x="733323" y="205397"/>
                  </a:lnTo>
                  <a:lnTo>
                    <a:pt x="732713" y="205308"/>
                  </a:lnTo>
                  <a:lnTo>
                    <a:pt x="732726" y="206489"/>
                  </a:lnTo>
                  <a:lnTo>
                    <a:pt x="732713" y="207060"/>
                  </a:lnTo>
                  <a:lnTo>
                    <a:pt x="732713" y="207619"/>
                  </a:lnTo>
                  <a:lnTo>
                    <a:pt x="733221" y="207594"/>
                  </a:lnTo>
                  <a:lnTo>
                    <a:pt x="734110" y="207746"/>
                  </a:lnTo>
                  <a:lnTo>
                    <a:pt x="734415" y="206971"/>
                  </a:lnTo>
                  <a:lnTo>
                    <a:pt x="734542" y="206209"/>
                  </a:lnTo>
                  <a:close/>
                </a:path>
                <a:path w="1059814" h="1010920">
                  <a:moveTo>
                    <a:pt x="738632" y="853960"/>
                  </a:moveTo>
                  <a:lnTo>
                    <a:pt x="738187" y="853071"/>
                  </a:lnTo>
                  <a:lnTo>
                    <a:pt x="738047" y="852246"/>
                  </a:lnTo>
                  <a:lnTo>
                    <a:pt x="737641" y="852119"/>
                  </a:lnTo>
                  <a:lnTo>
                    <a:pt x="736968" y="851890"/>
                  </a:lnTo>
                  <a:lnTo>
                    <a:pt x="736053" y="851928"/>
                  </a:lnTo>
                  <a:lnTo>
                    <a:pt x="735431" y="852258"/>
                  </a:lnTo>
                  <a:lnTo>
                    <a:pt x="735190" y="852373"/>
                  </a:lnTo>
                  <a:lnTo>
                    <a:pt x="735444" y="853503"/>
                  </a:lnTo>
                  <a:lnTo>
                    <a:pt x="735457" y="854163"/>
                  </a:lnTo>
                  <a:lnTo>
                    <a:pt x="736219" y="854125"/>
                  </a:lnTo>
                  <a:lnTo>
                    <a:pt x="736968" y="854062"/>
                  </a:lnTo>
                  <a:lnTo>
                    <a:pt x="738632" y="853960"/>
                  </a:lnTo>
                  <a:close/>
                </a:path>
                <a:path w="1059814" h="1010920">
                  <a:moveTo>
                    <a:pt x="753719" y="821499"/>
                  </a:moveTo>
                  <a:lnTo>
                    <a:pt x="753592" y="820737"/>
                  </a:lnTo>
                  <a:lnTo>
                    <a:pt x="753668" y="820191"/>
                  </a:lnTo>
                  <a:lnTo>
                    <a:pt x="753122" y="820153"/>
                  </a:lnTo>
                  <a:lnTo>
                    <a:pt x="752398" y="819899"/>
                  </a:lnTo>
                  <a:lnTo>
                    <a:pt x="752068" y="820166"/>
                  </a:lnTo>
                  <a:lnTo>
                    <a:pt x="751713" y="820445"/>
                  </a:lnTo>
                  <a:lnTo>
                    <a:pt x="751763" y="821182"/>
                  </a:lnTo>
                  <a:lnTo>
                    <a:pt x="751535" y="822032"/>
                  </a:lnTo>
                  <a:lnTo>
                    <a:pt x="752360" y="821956"/>
                  </a:lnTo>
                  <a:lnTo>
                    <a:pt x="753122" y="822109"/>
                  </a:lnTo>
                  <a:lnTo>
                    <a:pt x="753427" y="821791"/>
                  </a:lnTo>
                  <a:lnTo>
                    <a:pt x="753719" y="821499"/>
                  </a:lnTo>
                  <a:close/>
                </a:path>
                <a:path w="1059814" h="1010920">
                  <a:moveTo>
                    <a:pt x="754913" y="336816"/>
                  </a:moveTo>
                  <a:lnTo>
                    <a:pt x="754570" y="336613"/>
                  </a:lnTo>
                  <a:lnTo>
                    <a:pt x="753999" y="336169"/>
                  </a:lnTo>
                  <a:lnTo>
                    <a:pt x="753249" y="336905"/>
                  </a:lnTo>
                  <a:lnTo>
                    <a:pt x="752652" y="337667"/>
                  </a:lnTo>
                  <a:lnTo>
                    <a:pt x="752030" y="338404"/>
                  </a:lnTo>
                  <a:lnTo>
                    <a:pt x="752348" y="338696"/>
                  </a:lnTo>
                  <a:lnTo>
                    <a:pt x="752690" y="338988"/>
                  </a:lnTo>
                  <a:lnTo>
                    <a:pt x="753008" y="339293"/>
                  </a:lnTo>
                  <a:lnTo>
                    <a:pt x="753668" y="338455"/>
                  </a:lnTo>
                  <a:lnTo>
                    <a:pt x="754278" y="337642"/>
                  </a:lnTo>
                  <a:lnTo>
                    <a:pt x="754913" y="336816"/>
                  </a:lnTo>
                  <a:close/>
                </a:path>
                <a:path w="1059814" h="1010920">
                  <a:moveTo>
                    <a:pt x="760615" y="305727"/>
                  </a:moveTo>
                  <a:lnTo>
                    <a:pt x="760323" y="304800"/>
                  </a:lnTo>
                  <a:lnTo>
                    <a:pt x="759244" y="304990"/>
                  </a:lnTo>
                  <a:lnTo>
                    <a:pt x="758228" y="305244"/>
                  </a:lnTo>
                  <a:lnTo>
                    <a:pt x="757212" y="305523"/>
                  </a:lnTo>
                  <a:lnTo>
                    <a:pt x="757402" y="306044"/>
                  </a:lnTo>
                  <a:lnTo>
                    <a:pt x="757580" y="306539"/>
                  </a:lnTo>
                  <a:lnTo>
                    <a:pt x="757758" y="307073"/>
                  </a:lnTo>
                  <a:lnTo>
                    <a:pt x="759663" y="306235"/>
                  </a:lnTo>
                  <a:lnTo>
                    <a:pt x="760615" y="305727"/>
                  </a:lnTo>
                  <a:close/>
                </a:path>
                <a:path w="1059814" h="1010920">
                  <a:moveTo>
                    <a:pt x="778014" y="194525"/>
                  </a:moveTo>
                  <a:lnTo>
                    <a:pt x="776592" y="191211"/>
                  </a:lnTo>
                  <a:lnTo>
                    <a:pt x="775589" y="192201"/>
                  </a:lnTo>
                  <a:lnTo>
                    <a:pt x="774014" y="193751"/>
                  </a:lnTo>
                  <a:lnTo>
                    <a:pt x="776173" y="194284"/>
                  </a:lnTo>
                  <a:lnTo>
                    <a:pt x="778014" y="194525"/>
                  </a:lnTo>
                  <a:close/>
                </a:path>
                <a:path w="1059814" h="1010920">
                  <a:moveTo>
                    <a:pt x="793153" y="873988"/>
                  </a:moveTo>
                  <a:lnTo>
                    <a:pt x="793000" y="873302"/>
                  </a:lnTo>
                  <a:lnTo>
                    <a:pt x="792873" y="872794"/>
                  </a:lnTo>
                  <a:lnTo>
                    <a:pt x="792746" y="872261"/>
                  </a:lnTo>
                  <a:lnTo>
                    <a:pt x="792175" y="872515"/>
                  </a:lnTo>
                  <a:lnTo>
                    <a:pt x="791464" y="872655"/>
                  </a:lnTo>
                  <a:lnTo>
                    <a:pt x="790917" y="873328"/>
                  </a:lnTo>
                  <a:lnTo>
                    <a:pt x="791387" y="874064"/>
                  </a:lnTo>
                  <a:lnTo>
                    <a:pt x="791552" y="874560"/>
                  </a:lnTo>
                  <a:lnTo>
                    <a:pt x="792048" y="874382"/>
                  </a:lnTo>
                  <a:lnTo>
                    <a:pt x="792530" y="874217"/>
                  </a:lnTo>
                  <a:lnTo>
                    <a:pt x="793153" y="873988"/>
                  </a:lnTo>
                  <a:close/>
                </a:path>
                <a:path w="1059814" h="1010920">
                  <a:moveTo>
                    <a:pt x="803719" y="683793"/>
                  </a:moveTo>
                  <a:lnTo>
                    <a:pt x="803490" y="683526"/>
                  </a:lnTo>
                  <a:lnTo>
                    <a:pt x="803046" y="683006"/>
                  </a:lnTo>
                  <a:lnTo>
                    <a:pt x="801674" y="684161"/>
                  </a:lnTo>
                  <a:lnTo>
                    <a:pt x="801001" y="684707"/>
                  </a:lnTo>
                  <a:lnTo>
                    <a:pt x="801243" y="684974"/>
                  </a:lnTo>
                  <a:lnTo>
                    <a:pt x="801471" y="685266"/>
                  </a:lnTo>
                  <a:lnTo>
                    <a:pt x="801687" y="685546"/>
                  </a:lnTo>
                  <a:lnTo>
                    <a:pt x="802373" y="684949"/>
                  </a:lnTo>
                  <a:lnTo>
                    <a:pt x="803033" y="684390"/>
                  </a:lnTo>
                  <a:lnTo>
                    <a:pt x="803719" y="683793"/>
                  </a:lnTo>
                  <a:close/>
                </a:path>
                <a:path w="1059814" h="1010920">
                  <a:moveTo>
                    <a:pt x="815467" y="651179"/>
                  </a:moveTo>
                  <a:lnTo>
                    <a:pt x="815416" y="650443"/>
                  </a:lnTo>
                  <a:lnTo>
                    <a:pt x="815365" y="649719"/>
                  </a:lnTo>
                  <a:lnTo>
                    <a:pt x="815289" y="648576"/>
                  </a:lnTo>
                  <a:lnTo>
                    <a:pt x="814400" y="649033"/>
                  </a:lnTo>
                  <a:lnTo>
                    <a:pt x="813676" y="649147"/>
                  </a:lnTo>
                  <a:lnTo>
                    <a:pt x="813549" y="649503"/>
                  </a:lnTo>
                  <a:lnTo>
                    <a:pt x="813371" y="649986"/>
                  </a:lnTo>
                  <a:lnTo>
                    <a:pt x="813523" y="650811"/>
                  </a:lnTo>
                  <a:lnTo>
                    <a:pt x="813866" y="651129"/>
                  </a:lnTo>
                  <a:lnTo>
                    <a:pt x="814158" y="651395"/>
                  </a:lnTo>
                  <a:lnTo>
                    <a:pt x="814920" y="651179"/>
                  </a:lnTo>
                  <a:lnTo>
                    <a:pt x="815467" y="651179"/>
                  </a:lnTo>
                  <a:close/>
                </a:path>
                <a:path w="1059814" h="1010920">
                  <a:moveTo>
                    <a:pt x="825360" y="920813"/>
                  </a:moveTo>
                  <a:lnTo>
                    <a:pt x="825271" y="920089"/>
                  </a:lnTo>
                  <a:lnTo>
                    <a:pt x="825309" y="919429"/>
                  </a:lnTo>
                  <a:lnTo>
                    <a:pt x="824750" y="919480"/>
                  </a:lnTo>
                  <a:lnTo>
                    <a:pt x="824191" y="919543"/>
                  </a:lnTo>
                  <a:lnTo>
                    <a:pt x="823468" y="919594"/>
                  </a:lnTo>
                  <a:lnTo>
                    <a:pt x="823506" y="920330"/>
                  </a:lnTo>
                  <a:lnTo>
                    <a:pt x="823353" y="921054"/>
                  </a:lnTo>
                  <a:lnTo>
                    <a:pt x="823633" y="921385"/>
                  </a:lnTo>
                  <a:lnTo>
                    <a:pt x="823861" y="921651"/>
                  </a:lnTo>
                  <a:lnTo>
                    <a:pt x="825055" y="921600"/>
                  </a:lnTo>
                  <a:lnTo>
                    <a:pt x="825360" y="920813"/>
                  </a:lnTo>
                  <a:close/>
                </a:path>
                <a:path w="1059814" h="1010920">
                  <a:moveTo>
                    <a:pt x="860082" y="204584"/>
                  </a:moveTo>
                  <a:lnTo>
                    <a:pt x="859751" y="204406"/>
                  </a:lnTo>
                  <a:lnTo>
                    <a:pt x="859142" y="204012"/>
                  </a:lnTo>
                  <a:lnTo>
                    <a:pt x="858520" y="204812"/>
                  </a:lnTo>
                  <a:lnTo>
                    <a:pt x="857300" y="206413"/>
                  </a:lnTo>
                  <a:lnTo>
                    <a:pt x="857719" y="206692"/>
                  </a:lnTo>
                  <a:lnTo>
                    <a:pt x="858126" y="206946"/>
                  </a:lnTo>
                  <a:lnTo>
                    <a:pt x="858532" y="207225"/>
                  </a:lnTo>
                  <a:lnTo>
                    <a:pt x="859053" y="206362"/>
                  </a:lnTo>
                  <a:lnTo>
                    <a:pt x="859574" y="205473"/>
                  </a:lnTo>
                  <a:lnTo>
                    <a:pt x="860082" y="204584"/>
                  </a:lnTo>
                  <a:close/>
                </a:path>
                <a:path w="1059814" h="1010920">
                  <a:moveTo>
                    <a:pt x="866013" y="394690"/>
                  </a:moveTo>
                  <a:lnTo>
                    <a:pt x="865301" y="393738"/>
                  </a:lnTo>
                  <a:lnTo>
                    <a:pt x="861783" y="395871"/>
                  </a:lnTo>
                  <a:lnTo>
                    <a:pt x="862025" y="396367"/>
                  </a:lnTo>
                  <a:lnTo>
                    <a:pt x="862279" y="396875"/>
                  </a:lnTo>
                  <a:lnTo>
                    <a:pt x="862545" y="397370"/>
                  </a:lnTo>
                  <a:lnTo>
                    <a:pt x="863688" y="396468"/>
                  </a:lnTo>
                  <a:lnTo>
                    <a:pt x="866013" y="394690"/>
                  </a:lnTo>
                  <a:close/>
                </a:path>
                <a:path w="1059814" h="1010920">
                  <a:moveTo>
                    <a:pt x="880795" y="170954"/>
                  </a:moveTo>
                  <a:lnTo>
                    <a:pt x="879894" y="170903"/>
                  </a:lnTo>
                  <a:lnTo>
                    <a:pt x="878992" y="170878"/>
                  </a:lnTo>
                  <a:lnTo>
                    <a:pt x="878090" y="170865"/>
                  </a:lnTo>
                  <a:lnTo>
                    <a:pt x="878154" y="171411"/>
                  </a:lnTo>
                  <a:lnTo>
                    <a:pt x="878001" y="172300"/>
                  </a:lnTo>
                  <a:lnTo>
                    <a:pt x="878903" y="172834"/>
                  </a:lnTo>
                  <a:lnTo>
                    <a:pt x="879729" y="172808"/>
                  </a:lnTo>
                  <a:lnTo>
                    <a:pt x="880706" y="172986"/>
                  </a:lnTo>
                  <a:lnTo>
                    <a:pt x="880783" y="171500"/>
                  </a:lnTo>
                  <a:lnTo>
                    <a:pt x="880795" y="170954"/>
                  </a:lnTo>
                  <a:close/>
                </a:path>
                <a:path w="1059814" h="1010920">
                  <a:moveTo>
                    <a:pt x="905954" y="854062"/>
                  </a:moveTo>
                  <a:lnTo>
                    <a:pt x="903922" y="853325"/>
                  </a:lnTo>
                  <a:lnTo>
                    <a:pt x="902893" y="852982"/>
                  </a:lnTo>
                  <a:lnTo>
                    <a:pt x="902614" y="853592"/>
                  </a:lnTo>
                  <a:lnTo>
                    <a:pt x="902487" y="853884"/>
                  </a:lnTo>
                  <a:lnTo>
                    <a:pt x="903414" y="854430"/>
                  </a:lnTo>
                  <a:lnTo>
                    <a:pt x="904328" y="854964"/>
                  </a:lnTo>
                  <a:lnTo>
                    <a:pt x="905256" y="855484"/>
                  </a:lnTo>
                  <a:lnTo>
                    <a:pt x="905497" y="855002"/>
                  </a:lnTo>
                  <a:lnTo>
                    <a:pt x="905713" y="854544"/>
                  </a:lnTo>
                  <a:lnTo>
                    <a:pt x="905954" y="854062"/>
                  </a:lnTo>
                  <a:close/>
                </a:path>
                <a:path w="1059814" h="1010920">
                  <a:moveTo>
                    <a:pt x="916381" y="810094"/>
                  </a:moveTo>
                  <a:lnTo>
                    <a:pt x="916012" y="809853"/>
                  </a:lnTo>
                  <a:lnTo>
                    <a:pt x="915644" y="809625"/>
                  </a:lnTo>
                  <a:lnTo>
                    <a:pt x="915276" y="809396"/>
                  </a:lnTo>
                  <a:lnTo>
                    <a:pt x="914565" y="810323"/>
                  </a:lnTo>
                  <a:lnTo>
                    <a:pt x="913828" y="811276"/>
                  </a:lnTo>
                  <a:lnTo>
                    <a:pt x="913104" y="812215"/>
                  </a:lnTo>
                  <a:lnTo>
                    <a:pt x="913612" y="812546"/>
                  </a:lnTo>
                  <a:lnTo>
                    <a:pt x="914628" y="813257"/>
                  </a:lnTo>
                  <a:lnTo>
                    <a:pt x="915200" y="812203"/>
                  </a:lnTo>
                  <a:lnTo>
                    <a:pt x="915797" y="811149"/>
                  </a:lnTo>
                  <a:lnTo>
                    <a:pt x="916381" y="810094"/>
                  </a:lnTo>
                  <a:close/>
                </a:path>
                <a:path w="1059814" h="1010920">
                  <a:moveTo>
                    <a:pt x="916495" y="882954"/>
                  </a:moveTo>
                  <a:lnTo>
                    <a:pt x="914933" y="878090"/>
                  </a:lnTo>
                  <a:lnTo>
                    <a:pt x="914450" y="878141"/>
                  </a:lnTo>
                  <a:lnTo>
                    <a:pt x="913980" y="878205"/>
                  </a:lnTo>
                  <a:lnTo>
                    <a:pt x="913472" y="878268"/>
                  </a:lnTo>
                  <a:lnTo>
                    <a:pt x="913422" y="878992"/>
                  </a:lnTo>
                  <a:lnTo>
                    <a:pt x="913066" y="879919"/>
                  </a:lnTo>
                  <a:lnTo>
                    <a:pt x="913371" y="880465"/>
                  </a:lnTo>
                  <a:lnTo>
                    <a:pt x="913714" y="881113"/>
                  </a:lnTo>
                  <a:lnTo>
                    <a:pt x="914615" y="881507"/>
                  </a:lnTo>
                  <a:lnTo>
                    <a:pt x="916495" y="882954"/>
                  </a:lnTo>
                  <a:close/>
                </a:path>
                <a:path w="1059814" h="1010920">
                  <a:moveTo>
                    <a:pt x="941946" y="771194"/>
                  </a:moveTo>
                  <a:lnTo>
                    <a:pt x="941463" y="771105"/>
                  </a:lnTo>
                  <a:lnTo>
                    <a:pt x="940993" y="771017"/>
                  </a:lnTo>
                  <a:lnTo>
                    <a:pt x="940523" y="770915"/>
                  </a:lnTo>
                  <a:lnTo>
                    <a:pt x="940117" y="773557"/>
                  </a:lnTo>
                  <a:lnTo>
                    <a:pt x="939939" y="774827"/>
                  </a:lnTo>
                  <a:lnTo>
                    <a:pt x="940333" y="774915"/>
                  </a:lnTo>
                  <a:lnTo>
                    <a:pt x="941171" y="775068"/>
                  </a:lnTo>
                  <a:lnTo>
                    <a:pt x="941666" y="772502"/>
                  </a:lnTo>
                  <a:lnTo>
                    <a:pt x="941946" y="771194"/>
                  </a:lnTo>
                  <a:close/>
                </a:path>
                <a:path w="1059814" h="1010920">
                  <a:moveTo>
                    <a:pt x="993355" y="382879"/>
                  </a:moveTo>
                  <a:lnTo>
                    <a:pt x="992238" y="382752"/>
                  </a:lnTo>
                  <a:lnTo>
                    <a:pt x="990003" y="382524"/>
                  </a:lnTo>
                  <a:lnTo>
                    <a:pt x="989939" y="382879"/>
                  </a:lnTo>
                  <a:lnTo>
                    <a:pt x="989825" y="383540"/>
                  </a:lnTo>
                  <a:lnTo>
                    <a:pt x="990892" y="383819"/>
                  </a:lnTo>
                  <a:lnTo>
                    <a:pt x="991997" y="384086"/>
                  </a:lnTo>
                  <a:lnTo>
                    <a:pt x="993063" y="384352"/>
                  </a:lnTo>
                  <a:lnTo>
                    <a:pt x="993152" y="383870"/>
                  </a:lnTo>
                  <a:lnTo>
                    <a:pt x="993279" y="383349"/>
                  </a:lnTo>
                  <a:lnTo>
                    <a:pt x="993355" y="382879"/>
                  </a:lnTo>
                  <a:close/>
                </a:path>
                <a:path w="1059814" h="1010920">
                  <a:moveTo>
                    <a:pt x="1002601" y="521906"/>
                  </a:moveTo>
                  <a:lnTo>
                    <a:pt x="1002385" y="521208"/>
                  </a:lnTo>
                  <a:lnTo>
                    <a:pt x="1002322" y="520420"/>
                  </a:lnTo>
                  <a:lnTo>
                    <a:pt x="1001737" y="519658"/>
                  </a:lnTo>
                  <a:lnTo>
                    <a:pt x="1000391" y="519899"/>
                  </a:lnTo>
                  <a:lnTo>
                    <a:pt x="1000340" y="520090"/>
                  </a:lnTo>
                  <a:lnTo>
                    <a:pt x="1000213" y="520738"/>
                  </a:lnTo>
                  <a:lnTo>
                    <a:pt x="1000391" y="521500"/>
                  </a:lnTo>
                  <a:lnTo>
                    <a:pt x="1000480" y="522427"/>
                  </a:lnTo>
                  <a:lnTo>
                    <a:pt x="1001471" y="522185"/>
                  </a:lnTo>
                  <a:lnTo>
                    <a:pt x="1002017" y="522058"/>
                  </a:lnTo>
                  <a:lnTo>
                    <a:pt x="1002601" y="521906"/>
                  </a:lnTo>
                  <a:close/>
                </a:path>
                <a:path w="1059814" h="1010920">
                  <a:moveTo>
                    <a:pt x="1027772" y="387972"/>
                  </a:moveTo>
                  <a:lnTo>
                    <a:pt x="1027328" y="387235"/>
                  </a:lnTo>
                  <a:lnTo>
                    <a:pt x="1027125" y="386854"/>
                  </a:lnTo>
                  <a:lnTo>
                    <a:pt x="1025118" y="387819"/>
                  </a:lnTo>
                  <a:lnTo>
                    <a:pt x="1024102" y="388302"/>
                  </a:lnTo>
                  <a:lnTo>
                    <a:pt x="1024331" y="388899"/>
                  </a:lnTo>
                  <a:lnTo>
                    <a:pt x="1024432" y="389191"/>
                  </a:lnTo>
                  <a:lnTo>
                    <a:pt x="1024966" y="389191"/>
                  </a:lnTo>
                  <a:lnTo>
                    <a:pt x="1025575" y="389318"/>
                  </a:lnTo>
                  <a:lnTo>
                    <a:pt x="1026668" y="388886"/>
                  </a:lnTo>
                  <a:lnTo>
                    <a:pt x="1027201" y="388378"/>
                  </a:lnTo>
                  <a:lnTo>
                    <a:pt x="1027772" y="387972"/>
                  </a:lnTo>
                  <a:close/>
                </a:path>
                <a:path w="1059814" h="1010920">
                  <a:moveTo>
                    <a:pt x="1043139" y="488327"/>
                  </a:moveTo>
                  <a:lnTo>
                    <a:pt x="1043063" y="487807"/>
                  </a:lnTo>
                  <a:lnTo>
                    <a:pt x="1043000" y="487311"/>
                  </a:lnTo>
                  <a:lnTo>
                    <a:pt x="1042924" y="486791"/>
                  </a:lnTo>
                  <a:lnTo>
                    <a:pt x="1041031" y="487260"/>
                  </a:lnTo>
                  <a:lnTo>
                    <a:pt x="1040091" y="487476"/>
                  </a:lnTo>
                  <a:lnTo>
                    <a:pt x="1040218" y="488378"/>
                  </a:lnTo>
                  <a:lnTo>
                    <a:pt x="1041196" y="488365"/>
                  </a:lnTo>
                  <a:lnTo>
                    <a:pt x="1042162" y="488340"/>
                  </a:lnTo>
                  <a:lnTo>
                    <a:pt x="1043139" y="488327"/>
                  </a:lnTo>
                  <a:close/>
                </a:path>
                <a:path w="1059814" h="1010920">
                  <a:moveTo>
                    <a:pt x="1051217" y="468680"/>
                  </a:moveTo>
                  <a:lnTo>
                    <a:pt x="1050988" y="467626"/>
                  </a:lnTo>
                  <a:lnTo>
                    <a:pt x="1050988" y="466813"/>
                  </a:lnTo>
                  <a:lnTo>
                    <a:pt x="1050645" y="466267"/>
                  </a:lnTo>
                  <a:lnTo>
                    <a:pt x="1050480" y="466026"/>
                  </a:lnTo>
                  <a:lnTo>
                    <a:pt x="1049591" y="466217"/>
                  </a:lnTo>
                  <a:lnTo>
                    <a:pt x="1049045" y="466217"/>
                  </a:lnTo>
                  <a:lnTo>
                    <a:pt x="1049083" y="466953"/>
                  </a:lnTo>
                  <a:lnTo>
                    <a:pt x="1048981" y="467728"/>
                  </a:lnTo>
                  <a:lnTo>
                    <a:pt x="1049337" y="468604"/>
                  </a:lnTo>
                  <a:lnTo>
                    <a:pt x="1050213" y="468541"/>
                  </a:lnTo>
                  <a:lnTo>
                    <a:pt x="1051217" y="468680"/>
                  </a:lnTo>
                  <a:close/>
                </a:path>
                <a:path w="1059814" h="1010920">
                  <a:moveTo>
                    <a:pt x="1059624" y="407250"/>
                  </a:moveTo>
                  <a:lnTo>
                    <a:pt x="1059319" y="406438"/>
                  </a:lnTo>
                  <a:lnTo>
                    <a:pt x="1059129" y="405536"/>
                  </a:lnTo>
                  <a:lnTo>
                    <a:pt x="1058252" y="405523"/>
                  </a:lnTo>
                  <a:lnTo>
                    <a:pt x="1057490" y="405701"/>
                  </a:lnTo>
                  <a:lnTo>
                    <a:pt x="1056894" y="406095"/>
                  </a:lnTo>
                  <a:lnTo>
                    <a:pt x="1056728" y="406184"/>
                  </a:lnTo>
                  <a:lnTo>
                    <a:pt x="1057021" y="407555"/>
                  </a:lnTo>
                  <a:lnTo>
                    <a:pt x="1057148" y="407568"/>
                  </a:lnTo>
                  <a:lnTo>
                    <a:pt x="1057884" y="407606"/>
                  </a:lnTo>
                  <a:lnTo>
                    <a:pt x="1058608" y="407416"/>
                  </a:lnTo>
                  <a:lnTo>
                    <a:pt x="1059624" y="4072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89">
              <a:extLst>
                <a:ext uri="{FF2B5EF4-FFF2-40B4-BE49-F238E27FC236}">
                  <a16:creationId xmlns:a16="http://schemas.microsoft.com/office/drawing/2014/main" id="{5601DAD8-944E-5908-55C7-D70CA6BE078C}"/>
                </a:ext>
              </a:extLst>
            </p:cNvPr>
            <p:cNvSpPr/>
            <p:nvPr/>
          </p:nvSpPr>
          <p:spPr>
            <a:xfrm>
              <a:off x="1828405" y="3311375"/>
              <a:ext cx="850599" cy="1004770"/>
            </a:xfrm>
            <a:custGeom>
              <a:avLst/>
              <a:gdLst/>
              <a:ahLst/>
              <a:cxnLst/>
              <a:rect l="l" t="t" r="r" b="b"/>
              <a:pathLst>
                <a:path w="1093470" h="1469390">
                  <a:moveTo>
                    <a:pt x="18262" y="458520"/>
                  </a:moveTo>
                  <a:lnTo>
                    <a:pt x="15062" y="456018"/>
                  </a:lnTo>
                  <a:lnTo>
                    <a:pt x="12661" y="457771"/>
                  </a:lnTo>
                  <a:lnTo>
                    <a:pt x="10299" y="459701"/>
                  </a:lnTo>
                  <a:lnTo>
                    <a:pt x="8775" y="455536"/>
                  </a:lnTo>
                  <a:lnTo>
                    <a:pt x="5842" y="458241"/>
                  </a:lnTo>
                  <a:lnTo>
                    <a:pt x="4419" y="455688"/>
                  </a:lnTo>
                  <a:lnTo>
                    <a:pt x="2044" y="455383"/>
                  </a:lnTo>
                  <a:lnTo>
                    <a:pt x="1549" y="455955"/>
                  </a:lnTo>
                  <a:lnTo>
                    <a:pt x="0" y="457123"/>
                  </a:lnTo>
                  <a:lnTo>
                    <a:pt x="914" y="459435"/>
                  </a:lnTo>
                  <a:lnTo>
                    <a:pt x="2209" y="461060"/>
                  </a:lnTo>
                  <a:lnTo>
                    <a:pt x="3276" y="462762"/>
                  </a:lnTo>
                  <a:lnTo>
                    <a:pt x="4051" y="462191"/>
                  </a:lnTo>
                  <a:lnTo>
                    <a:pt x="5283" y="461784"/>
                  </a:lnTo>
                  <a:lnTo>
                    <a:pt x="5905" y="459765"/>
                  </a:lnTo>
                  <a:lnTo>
                    <a:pt x="8686" y="461454"/>
                  </a:lnTo>
                  <a:lnTo>
                    <a:pt x="9232" y="464794"/>
                  </a:lnTo>
                  <a:lnTo>
                    <a:pt x="13792" y="463931"/>
                  </a:lnTo>
                  <a:lnTo>
                    <a:pt x="17640" y="463499"/>
                  </a:lnTo>
                  <a:lnTo>
                    <a:pt x="18262" y="458520"/>
                  </a:lnTo>
                  <a:close/>
                </a:path>
                <a:path w="1093470" h="1469390">
                  <a:moveTo>
                    <a:pt x="60388" y="825601"/>
                  </a:moveTo>
                  <a:lnTo>
                    <a:pt x="57404" y="824306"/>
                  </a:lnTo>
                  <a:lnTo>
                    <a:pt x="55892" y="823683"/>
                  </a:lnTo>
                  <a:lnTo>
                    <a:pt x="55029" y="825271"/>
                  </a:lnTo>
                  <a:lnTo>
                    <a:pt x="56464" y="826096"/>
                  </a:lnTo>
                  <a:lnTo>
                    <a:pt x="57873" y="826922"/>
                  </a:lnTo>
                  <a:lnTo>
                    <a:pt x="59309" y="827760"/>
                  </a:lnTo>
                  <a:lnTo>
                    <a:pt x="59651" y="827024"/>
                  </a:lnTo>
                  <a:lnTo>
                    <a:pt x="60388" y="825601"/>
                  </a:lnTo>
                  <a:close/>
                </a:path>
                <a:path w="1093470" h="1469390">
                  <a:moveTo>
                    <a:pt x="116116" y="570877"/>
                  </a:moveTo>
                  <a:lnTo>
                    <a:pt x="109270" y="575741"/>
                  </a:lnTo>
                  <a:lnTo>
                    <a:pt x="108445" y="577151"/>
                  </a:lnTo>
                  <a:lnTo>
                    <a:pt x="109435" y="581190"/>
                  </a:lnTo>
                  <a:lnTo>
                    <a:pt x="113144" y="578624"/>
                  </a:lnTo>
                  <a:lnTo>
                    <a:pt x="114846" y="574878"/>
                  </a:lnTo>
                  <a:lnTo>
                    <a:pt x="116116" y="570877"/>
                  </a:lnTo>
                  <a:close/>
                </a:path>
                <a:path w="1093470" h="1469390">
                  <a:moveTo>
                    <a:pt x="124193" y="386041"/>
                  </a:moveTo>
                  <a:lnTo>
                    <a:pt x="119049" y="382638"/>
                  </a:lnTo>
                  <a:lnTo>
                    <a:pt x="114668" y="380809"/>
                  </a:lnTo>
                  <a:lnTo>
                    <a:pt x="108610" y="383298"/>
                  </a:lnTo>
                  <a:lnTo>
                    <a:pt x="113411" y="387096"/>
                  </a:lnTo>
                  <a:lnTo>
                    <a:pt x="117767" y="388734"/>
                  </a:lnTo>
                  <a:lnTo>
                    <a:pt x="124193" y="386041"/>
                  </a:lnTo>
                  <a:close/>
                </a:path>
                <a:path w="1093470" h="1469390">
                  <a:moveTo>
                    <a:pt x="133515" y="228346"/>
                  </a:moveTo>
                  <a:lnTo>
                    <a:pt x="132753" y="226606"/>
                  </a:lnTo>
                  <a:lnTo>
                    <a:pt x="133108" y="224015"/>
                  </a:lnTo>
                  <a:lnTo>
                    <a:pt x="128651" y="223824"/>
                  </a:lnTo>
                  <a:lnTo>
                    <a:pt x="131927" y="229336"/>
                  </a:lnTo>
                  <a:lnTo>
                    <a:pt x="132461" y="229006"/>
                  </a:lnTo>
                  <a:lnTo>
                    <a:pt x="133515" y="228346"/>
                  </a:lnTo>
                  <a:close/>
                </a:path>
                <a:path w="1093470" h="1469390">
                  <a:moveTo>
                    <a:pt x="134912" y="400773"/>
                  </a:moveTo>
                  <a:lnTo>
                    <a:pt x="134010" y="399834"/>
                  </a:lnTo>
                  <a:lnTo>
                    <a:pt x="133565" y="398957"/>
                  </a:lnTo>
                  <a:lnTo>
                    <a:pt x="132638" y="399618"/>
                  </a:lnTo>
                  <a:lnTo>
                    <a:pt x="131394" y="400113"/>
                  </a:lnTo>
                  <a:lnTo>
                    <a:pt x="130683" y="401523"/>
                  </a:lnTo>
                  <a:lnTo>
                    <a:pt x="131686" y="402691"/>
                  </a:lnTo>
                  <a:lnTo>
                    <a:pt x="132410" y="404126"/>
                  </a:lnTo>
                  <a:lnTo>
                    <a:pt x="133553" y="402958"/>
                  </a:lnTo>
                  <a:lnTo>
                    <a:pt x="134683" y="402336"/>
                  </a:lnTo>
                  <a:lnTo>
                    <a:pt x="134785" y="401561"/>
                  </a:lnTo>
                  <a:lnTo>
                    <a:pt x="134912" y="400773"/>
                  </a:lnTo>
                  <a:close/>
                </a:path>
                <a:path w="1093470" h="1469390">
                  <a:moveTo>
                    <a:pt x="155956" y="1052906"/>
                  </a:moveTo>
                  <a:lnTo>
                    <a:pt x="155803" y="1052195"/>
                  </a:lnTo>
                  <a:lnTo>
                    <a:pt x="155740" y="1051458"/>
                  </a:lnTo>
                  <a:lnTo>
                    <a:pt x="155422" y="1050886"/>
                  </a:lnTo>
                  <a:lnTo>
                    <a:pt x="155308" y="1050683"/>
                  </a:lnTo>
                  <a:lnTo>
                    <a:pt x="154051" y="1050848"/>
                  </a:lnTo>
                  <a:lnTo>
                    <a:pt x="154000" y="1051001"/>
                  </a:lnTo>
                  <a:lnTo>
                    <a:pt x="153860" y="1051648"/>
                  </a:lnTo>
                  <a:lnTo>
                    <a:pt x="153974" y="1052347"/>
                  </a:lnTo>
                  <a:lnTo>
                    <a:pt x="154012" y="1053325"/>
                  </a:lnTo>
                  <a:lnTo>
                    <a:pt x="154952" y="1053122"/>
                  </a:lnTo>
                  <a:lnTo>
                    <a:pt x="155956" y="1052906"/>
                  </a:lnTo>
                  <a:close/>
                </a:path>
                <a:path w="1093470" h="1469390">
                  <a:moveTo>
                    <a:pt x="156413" y="218973"/>
                  </a:moveTo>
                  <a:lnTo>
                    <a:pt x="155117" y="217982"/>
                  </a:lnTo>
                  <a:lnTo>
                    <a:pt x="152920" y="217690"/>
                  </a:lnTo>
                  <a:lnTo>
                    <a:pt x="151561" y="219570"/>
                  </a:lnTo>
                  <a:lnTo>
                    <a:pt x="151434" y="221246"/>
                  </a:lnTo>
                  <a:lnTo>
                    <a:pt x="153847" y="222288"/>
                  </a:lnTo>
                  <a:lnTo>
                    <a:pt x="154279" y="222465"/>
                  </a:lnTo>
                  <a:lnTo>
                    <a:pt x="155676" y="221703"/>
                  </a:lnTo>
                  <a:lnTo>
                    <a:pt x="155816" y="221145"/>
                  </a:lnTo>
                  <a:lnTo>
                    <a:pt x="156413" y="218973"/>
                  </a:lnTo>
                  <a:close/>
                </a:path>
                <a:path w="1093470" h="1469390">
                  <a:moveTo>
                    <a:pt x="172847" y="823683"/>
                  </a:moveTo>
                  <a:lnTo>
                    <a:pt x="171818" y="822248"/>
                  </a:lnTo>
                  <a:lnTo>
                    <a:pt x="167843" y="820940"/>
                  </a:lnTo>
                  <a:lnTo>
                    <a:pt x="168910" y="825220"/>
                  </a:lnTo>
                  <a:lnTo>
                    <a:pt x="169316" y="826770"/>
                  </a:lnTo>
                  <a:lnTo>
                    <a:pt x="170230" y="826477"/>
                  </a:lnTo>
                  <a:lnTo>
                    <a:pt x="171716" y="826389"/>
                  </a:lnTo>
                  <a:lnTo>
                    <a:pt x="171958" y="825792"/>
                  </a:lnTo>
                  <a:lnTo>
                    <a:pt x="172847" y="823683"/>
                  </a:lnTo>
                  <a:close/>
                </a:path>
                <a:path w="1093470" h="1469390">
                  <a:moveTo>
                    <a:pt x="184467" y="974293"/>
                  </a:moveTo>
                  <a:lnTo>
                    <a:pt x="183324" y="973150"/>
                  </a:lnTo>
                  <a:lnTo>
                    <a:pt x="181737" y="974407"/>
                  </a:lnTo>
                  <a:lnTo>
                    <a:pt x="179882" y="975461"/>
                  </a:lnTo>
                  <a:lnTo>
                    <a:pt x="178714" y="977049"/>
                  </a:lnTo>
                  <a:lnTo>
                    <a:pt x="178155" y="977798"/>
                  </a:lnTo>
                  <a:lnTo>
                    <a:pt x="178917" y="979525"/>
                  </a:lnTo>
                  <a:lnTo>
                    <a:pt x="179070" y="980846"/>
                  </a:lnTo>
                  <a:lnTo>
                    <a:pt x="180416" y="980516"/>
                  </a:lnTo>
                  <a:lnTo>
                    <a:pt x="182460" y="980617"/>
                  </a:lnTo>
                  <a:lnTo>
                    <a:pt x="183959" y="978230"/>
                  </a:lnTo>
                  <a:lnTo>
                    <a:pt x="184023" y="976134"/>
                  </a:lnTo>
                  <a:lnTo>
                    <a:pt x="184467" y="974293"/>
                  </a:lnTo>
                  <a:close/>
                </a:path>
                <a:path w="1093470" h="1469390">
                  <a:moveTo>
                    <a:pt x="199872" y="547509"/>
                  </a:moveTo>
                  <a:lnTo>
                    <a:pt x="198996" y="547014"/>
                  </a:lnTo>
                  <a:lnTo>
                    <a:pt x="198120" y="546493"/>
                  </a:lnTo>
                  <a:lnTo>
                    <a:pt x="197256" y="546023"/>
                  </a:lnTo>
                  <a:lnTo>
                    <a:pt x="196634" y="547319"/>
                  </a:lnTo>
                  <a:lnTo>
                    <a:pt x="195389" y="549948"/>
                  </a:lnTo>
                  <a:lnTo>
                    <a:pt x="196100" y="550367"/>
                  </a:lnTo>
                  <a:lnTo>
                    <a:pt x="197523" y="551141"/>
                  </a:lnTo>
                  <a:lnTo>
                    <a:pt x="198297" y="549948"/>
                  </a:lnTo>
                  <a:lnTo>
                    <a:pt x="199072" y="548728"/>
                  </a:lnTo>
                  <a:lnTo>
                    <a:pt x="199872" y="547509"/>
                  </a:lnTo>
                  <a:close/>
                </a:path>
                <a:path w="1093470" h="1469390">
                  <a:moveTo>
                    <a:pt x="201688" y="1008329"/>
                  </a:moveTo>
                  <a:lnTo>
                    <a:pt x="198208" y="1001687"/>
                  </a:lnTo>
                  <a:lnTo>
                    <a:pt x="197281" y="1000963"/>
                  </a:lnTo>
                  <a:lnTo>
                    <a:pt x="190436" y="1003757"/>
                  </a:lnTo>
                  <a:lnTo>
                    <a:pt x="189217" y="1006856"/>
                  </a:lnTo>
                  <a:lnTo>
                    <a:pt x="190500" y="1013231"/>
                  </a:lnTo>
                  <a:lnTo>
                    <a:pt x="195211" y="1008380"/>
                  </a:lnTo>
                  <a:lnTo>
                    <a:pt x="197739" y="1011440"/>
                  </a:lnTo>
                  <a:lnTo>
                    <a:pt x="201688" y="1008329"/>
                  </a:lnTo>
                  <a:close/>
                </a:path>
                <a:path w="1093470" h="1469390">
                  <a:moveTo>
                    <a:pt x="206336" y="753529"/>
                  </a:moveTo>
                  <a:lnTo>
                    <a:pt x="205270" y="745477"/>
                  </a:lnTo>
                  <a:lnTo>
                    <a:pt x="197586" y="746226"/>
                  </a:lnTo>
                  <a:lnTo>
                    <a:pt x="197358" y="746366"/>
                  </a:lnTo>
                  <a:lnTo>
                    <a:pt x="196138" y="751103"/>
                  </a:lnTo>
                  <a:lnTo>
                    <a:pt x="206336" y="753529"/>
                  </a:lnTo>
                  <a:close/>
                </a:path>
                <a:path w="1093470" h="1469390">
                  <a:moveTo>
                    <a:pt x="226504" y="225628"/>
                  </a:moveTo>
                  <a:lnTo>
                    <a:pt x="225107" y="224231"/>
                  </a:lnTo>
                  <a:lnTo>
                    <a:pt x="224447" y="223088"/>
                  </a:lnTo>
                  <a:lnTo>
                    <a:pt x="222859" y="222605"/>
                  </a:lnTo>
                  <a:lnTo>
                    <a:pt x="221843" y="223545"/>
                  </a:lnTo>
                  <a:lnTo>
                    <a:pt x="220954" y="223989"/>
                  </a:lnTo>
                  <a:lnTo>
                    <a:pt x="221678" y="224878"/>
                  </a:lnTo>
                  <a:lnTo>
                    <a:pt x="222211" y="226021"/>
                  </a:lnTo>
                  <a:lnTo>
                    <a:pt x="223151" y="226517"/>
                  </a:lnTo>
                  <a:lnTo>
                    <a:pt x="223685" y="226822"/>
                  </a:lnTo>
                  <a:lnTo>
                    <a:pt x="224790" y="226110"/>
                  </a:lnTo>
                  <a:lnTo>
                    <a:pt x="226504" y="225628"/>
                  </a:lnTo>
                  <a:close/>
                </a:path>
                <a:path w="1093470" h="1469390">
                  <a:moveTo>
                    <a:pt x="244309" y="384822"/>
                  </a:moveTo>
                  <a:lnTo>
                    <a:pt x="240919" y="386600"/>
                  </a:lnTo>
                  <a:lnTo>
                    <a:pt x="236372" y="389051"/>
                  </a:lnTo>
                  <a:lnTo>
                    <a:pt x="239801" y="393611"/>
                  </a:lnTo>
                  <a:lnTo>
                    <a:pt x="242544" y="388302"/>
                  </a:lnTo>
                  <a:lnTo>
                    <a:pt x="244309" y="384822"/>
                  </a:lnTo>
                  <a:close/>
                </a:path>
                <a:path w="1093470" h="1469390">
                  <a:moveTo>
                    <a:pt x="258699" y="753033"/>
                  </a:moveTo>
                  <a:lnTo>
                    <a:pt x="256387" y="750417"/>
                  </a:lnTo>
                  <a:lnTo>
                    <a:pt x="254419" y="750544"/>
                  </a:lnTo>
                  <a:lnTo>
                    <a:pt x="251853" y="752182"/>
                  </a:lnTo>
                  <a:lnTo>
                    <a:pt x="253771" y="755269"/>
                  </a:lnTo>
                  <a:lnTo>
                    <a:pt x="255854" y="754418"/>
                  </a:lnTo>
                  <a:lnTo>
                    <a:pt x="258699" y="753033"/>
                  </a:lnTo>
                  <a:close/>
                </a:path>
                <a:path w="1093470" h="1469390">
                  <a:moveTo>
                    <a:pt x="297700" y="630288"/>
                  </a:moveTo>
                  <a:lnTo>
                    <a:pt x="295960" y="628002"/>
                  </a:lnTo>
                  <a:lnTo>
                    <a:pt x="294716" y="626427"/>
                  </a:lnTo>
                  <a:lnTo>
                    <a:pt x="293154" y="624408"/>
                  </a:lnTo>
                  <a:lnTo>
                    <a:pt x="291807" y="625919"/>
                  </a:lnTo>
                  <a:lnTo>
                    <a:pt x="290918" y="626910"/>
                  </a:lnTo>
                  <a:lnTo>
                    <a:pt x="289648" y="628370"/>
                  </a:lnTo>
                  <a:lnTo>
                    <a:pt x="294652" y="629551"/>
                  </a:lnTo>
                  <a:lnTo>
                    <a:pt x="297700" y="630288"/>
                  </a:lnTo>
                  <a:close/>
                </a:path>
                <a:path w="1093470" h="1469390">
                  <a:moveTo>
                    <a:pt x="298069" y="727824"/>
                  </a:moveTo>
                  <a:lnTo>
                    <a:pt x="297992" y="727583"/>
                  </a:lnTo>
                  <a:lnTo>
                    <a:pt x="292442" y="725220"/>
                  </a:lnTo>
                  <a:lnTo>
                    <a:pt x="289420" y="729132"/>
                  </a:lnTo>
                  <a:lnTo>
                    <a:pt x="293103" y="731139"/>
                  </a:lnTo>
                  <a:lnTo>
                    <a:pt x="294525" y="734225"/>
                  </a:lnTo>
                  <a:lnTo>
                    <a:pt x="298069" y="727824"/>
                  </a:lnTo>
                  <a:close/>
                </a:path>
                <a:path w="1093470" h="1469390">
                  <a:moveTo>
                    <a:pt x="304292" y="609066"/>
                  </a:moveTo>
                  <a:lnTo>
                    <a:pt x="303669" y="608787"/>
                  </a:lnTo>
                  <a:lnTo>
                    <a:pt x="303352" y="608660"/>
                  </a:lnTo>
                  <a:lnTo>
                    <a:pt x="302450" y="610501"/>
                  </a:lnTo>
                  <a:lnTo>
                    <a:pt x="301993" y="611428"/>
                  </a:lnTo>
                  <a:lnTo>
                    <a:pt x="303034" y="611911"/>
                  </a:lnTo>
                  <a:lnTo>
                    <a:pt x="303466" y="610971"/>
                  </a:lnTo>
                  <a:lnTo>
                    <a:pt x="303872" y="610006"/>
                  </a:lnTo>
                  <a:lnTo>
                    <a:pt x="304292" y="609066"/>
                  </a:lnTo>
                  <a:close/>
                </a:path>
                <a:path w="1093470" h="1469390">
                  <a:moveTo>
                    <a:pt x="360794" y="499541"/>
                  </a:moveTo>
                  <a:lnTo>
                    <a:pt x="356806" y="496316"/>
                  </a:lnTo>
                  <a:lnTo>
                    <a:pt x="352882" y="496227"/>
                  </a:lnTo>
                  <a:lnTo>
                    <a:pt x="348767" y="497332"/>
                  </a:lnTo>
                  <a:lnTo>
                    <a:pt x="352450" y="498602"/>
                  </a:lnTo>
                  <a:lnTo>
                    <a:pt x="355904" y="501154"/>
                  </a:lnTo>
                  <a:lnTo>
                    <a:pt x="360794" y="499541"/>
                  </a:lnTo>
                  <a:close/>
                </a:path>
                <a:path w="1093470" h="1469390">
                  <a:moveTo>
                    <a:pt x="389166" y="304177"/>
                  </a:moveTo>
                  <a:lnTo>
                    <a:pt x="385876" y="299631"/>
                  </a:lnTo>
                  <a:lnTo>
                    <a:pt x="383247" y="303682"/>
                  </a:lnTo>
                  <a:lnTo>
                    <a:pt x="378282" y="305562"/>
                  </a:lnTo>
                  <a:lnTo>
                    <a:pt x="376643" y="310997"/>
                  </a:lnTo>
                  <a:lnTo>
                    <a:pt x="387451" y="306209"/>
                  </a:lnTo>
                  <a:lnTo>
                    <a:pt x="389166" y="304177"/>
                  </a:lnTo>
                  <a:close/>
                </a:path>
                <a:path w="1093470" h="1469390">
                  <a:moveTo>
                    <a:pt x="391185" y="607390"/>
                  </a:moveTo>
                  <a:lnTo>
                    <a:pt x="389750" y="603250"/>
                  </a:lnTo>
                  <a:lnTo>
                    <a:pt x="384543" y="606056"/>
                  </a:lnTo>
                  <a:lnTo>
                    <a:pt x="386422" y="608622"/>
                  </a:lnTo>
                  <a:lnTo>
                    <a:pt x="388734" y="608190"/>
                  </a:lnTo>
                  <a:lnTo>
                    <a:pt x="391185" y="607390"/>
                  </a:lnTo>
                  <a:close/>
                </a:path>
                <a:path w="1093470" h="1469390">
                  <a:moveTo>
                    <a:pt x="423964" y="193497"/>
                  </a:moveTo>
                  <a:lnTo>
                    <a:pt x="422198" y="194183"/>
                  </a:lnTo>
                  <a:lnTo>
                    <a:pt x="418579" y="195592"/>
                  </a:lnTo>
                  <a:lnTo>
                    <a:pt x="423760" y="198666"/>
                  </a:lnTo>
                  <a:lnTo>
                    <a:pt x="423964" y="193497"/>
                  </a:lnTo>
                  <a:close/>
                </a:path>
                <a:path w="1093470" h="1469390">
                  <a:moveTo>
                    <a:pt x="438048" y="1210995"/>
                  </a:moveTo>
                  <a:lnTo>
                    <a:pt x="437642" y="1210221"/>
                  </a:lnTo>
                  <a:lnTo>
                    <a:pt x="437489" y="1209738"/>
                  </a:lnTo>
                  <a:lnTo>
                    <a:pt x="436803" y="1209979"/>
                  </a:lnTo>
                  <a:lnTo>
                    <a:pt x="436041" y="1210119"/>
                  </a:lnTo>
                  <a:lnTo>
                    <a:pt x="435432" y="1210513"/>
                  </a:lnTo>
                  <a:lnTo>
                    <a:pt x="435279" y="1210614"/>
                  </a:lnTo>
                  <a:lnTo>
                    <a:pt x="435584" y="1211453"/>
                  </a:lnTo>
                  <a:lnTo>
                    <a:pt x="435762" y="1212430"/>
                  </a:lnTo>
                  <a:lnTo>
                    <a:pt x="436689" y="1211910"/>
                  </a:lnTo>
                  <a:lnTo>
                    <a:pt x="437426" y="1211668"/>
                  </a:lnTo>
                  <a:lnTo>
                    <a:pt x="437870" y="1211173"/>
                  </a:lnTo>
                  <a:lnTo>
                    <a:pt x="438048" y="1210995"/>
                  </a:lnTo>
                  <a:close/>
                </a:path>
                <a:path w="1093470" h="1469390">
                  <a:moveTo>
                    <a:pt x="509016" y="938110"/>
                  </a:moveTo>
                  <a:lnTo>
                    <a:pt x="504850" y="934694"/>
                  </a:lnTo>
                  <a:lnTo>
                    <a:pt x="504647" y="945172"/>
                  </a:lnTo>
                  <a:lnTo>
                    <a:pt x="506730" y="945121"/>
                  </a:lnTo>
                  <a:lnTo>
                    <a:pt x="507428" y="941628"/>
                  </a:lnTo>
                  <a:lnTo>
                    <a:pt x="509016" y="938110"/>
                  </a:lnTo>
                  <a:close/>
                </a:path>
                <a:path w="1093470" h="1469390">
                  <a:moveTo>
                    <a:pt x="517994" y="720686"/>
                  </a:moveTo>
                  <a:lnTo>
                    <a:pt x="516851" y="720394"/>
                  </a:lnTo>
                  <a:lnTo>
                    <a:pt x="515670" y="720115"/>
                  </a:lnTo>
                  <a:lnTo>
                    <a:pt x="513676" y="719620"/>
                  </a:lnTo>
                  <a:lnTo>
                    <a:pt x="514667" y="720788"/>
                  </a:lnTo>
                  <a:lnTo>
                    <a:pt x="514959" y="721410"/>
                  </a:lnTo>
                  <a:lnTo>
                    <a:pt x="515429" y="721614"/>
                  </a:lnTo>
                  <a:lnTo>
                    <a:pt x="516077" y="721931"/>
                  </a:lnTo>
                  <a:lnTo>
                    <a:pt x="516864" y="721931"/>
                  </a:lnTo>
                  <a:lnTo>
                    <a:pt x="517575" y="722071"/>
                  </a:lnTo>
                  <a:lnTo>
                    <a:pt x="517994" y="720686"/>
                  </a:lnTo>
                  <a:close/>
                </a:path>
                <a:path w="1093470" h="1469390">
                  <a:moveTo>
                    <a:pt x="530771" y="811949"/>
                  </a:moveTo>
                  <a:lnTo>
                    <a:pt x="525792" y="815962"/>
                  </a:lnTo>
                  <a:lnTo>
                    <a:pt x="525830" y="816686"/>
                  </a:lnTo>
                  <a:lnTo>
                    <a:pt x="530377" y="819645"/>
                  </a:lnTo>
                  <a:lnTo>
                    <a:pt x="530771" y="811949"/>
                  </a:lnTo>
                  <a:close/>
                </a:path>
                <a:path w="1093470" h="1469390">
                  <a:moveTo>
                    <a:pt x="565023" y="14960"/>
                  </a:moveTo>
                  <a:lnTo>
                    <a:pt x="561441" y="12103"/>
                  </a:lnTo>
                  <a:lnTo>
                    <a:pt x="559752" y="19240"/>
                  </a:lnTo>
                  <a:lnTo>
                    <a:pt x="565023" y="14960"/>
                  </a:lnTo>
                  <a:close/>
                </a:path>
                <a:path w="1093470" h="1469390">
                  <a:moveTo>
                    <a:pt x="567296" y="365175"/>
                  </a:moveTo>
                  <a:lnTo>
                    <a:pt x="562406" y="368452"/>
                  </a:lnTo>
                  <a:lnTo>
                    <a:pt x="562203" y="369760"/>
                  </a:lnTo>
                  <a:lnTo>
                    <a:pt x="565518" y="372656"/>
                  </a:lnTo>
                  <a:lnTo>
                    <a:pt x="567296" y="365175"/>
                  </a:lnTo>
                  <a:close/>
                </a:path>
                <a:path w="1093470" h="1469390">
                  <a:moveTo>
                    <a:pt x="568756" y="1288072"/>
                  </a:moveTo>
                  <a:lnTo>
                    <a:pt x="568718" y="1286776"/>
                  </a:lnTo>
                  <a:lnTo>
                    <a:pt x="568388" y="1286535"/>
                  </a:lnTo>
                  <a:lnTo>
                    <a:pt x="567829" y="1286141"/>
                  </a:lnTo>
                  <a:lnTo>
                    <a:pt x="567004" y="1286129"/>
                  </a:lnTo>
                  <a:lnTo>
                    <a:pt x="565581" y="1285748"/>
                  </a:lnTo>
                  <a:lnTo>
                    <a:pt x="565975" y="1287170"/>
                  </a:lnTo>
                  <a:lnTo>
                    <a:pt x="566000" y="1288224"/>
                  </a:lnTo>
                  <a:lnTo>
                    <a:pt x="566432" y="1288465"/>
                  </a:lnTo>
                  <a:lnTo>
                    <a:pt x="566991" y="1288757"/>
                  </a:lnTo>
                  <a:lnTo>
                    <a:pt x="567944" y="1288402"/>
                  </a:lnTo>
                  <a:lnTo>
                    <a:pt x="568629" y="1288148"/>
                  </a:lnTo>
                  <a:lnTo>
                    <a:pt x="568756" y="1288072"/>
                  </a:lnTo>
                  <a:close/>
                </a:path>
                <a:path w="1093470" h="1469390">
                  <a:moveTo>
                    <a:pt x="576961" y="390753"/>
                  </a:moveTo>
                  <a:lnTo>
                    <a:pt x="573443" y="390906"/>
                  </a:lnTo>
                  <a:lnTo>
                    <a:pt x="570712" y="390982"/>
                  </a:lnTo>
                  <a:lnTo>
                    <a:pt x="567690" y="391109"/>
                  </a:lnTo>
                  <a:lnTo>
                    <a:pt x="570217" y="394868"/>
                  </a:lnTo>
                  <a:lnTo>
                    <a:pt x="572008" y="394817"/>
                  </a:lnTo>
                  <a:lnTo>
                    <a:pt x="576961" y="390753"/>
                  </a:lnTo>
                  <a:close/>
                </a:path>
                <a:path w="1093470" h="1469390">
                  <a:moveTo>
                    <a:pt x="577418" y="894575"/>
                  </a:moveTo>
                  <a:lnTo>
                    <a:pt x="576910" y="892987"/>
                  </a:lnTo>
                  <a:lnTo>
                    <a:pt x="576884" y="891667"/>
                  </a:lnTo>
                  <a:lnTo>
                    <a:pt x="575602" y="892022"/>
                  </a:lnTo>
                  <a:lnTo>
                    <a:pt x="573684" y="891997"/>
                  </a:lnTo>
                  <a:lnTo>
                    <a:pt x="572211" y="894334"/>
                  </a:lnTo>
                  <a:lnTo>
                    <a:pt x="572147" y="896353"/>
                  </a:lnTo>
                  <a:lnTo>
                    <a:pt x="571728" y="898156"/>
                  </a:lnTo>
                  <a:lnTo>
                    <a:pt x="573049" y="898880"/>
                  </a:lnTo>
                  <a:lnTo>
                    <a:pt x="574344" y="897775"/>
                  </a:lnTo>
                  <a:lnTo>
                    <a:pt x="575983" y="896874"/>
                  </a:lnTo>
                  <a:lnTo>
                    <a:pt x="577418" y="894575"/>
                  </a:lnTo>
                  <a:close/>
                </a:path>
                <a:path w="1093470" h="1469390">
                  <a:moveTo>
                    <a:pt x="594817" y="29527"/>
                  </a:moveTo>
                  <a:lnTo>
                    <a:pt x="593102" y="28206"/>
                  </a:lnTo>
                  <a:lnTo>
                    <a:pt x="592251" y="27000"/>
                  </a:lnTo>
                  <a:lnTo>
                    <a:pt x="590397" y="26962"/>
                  </a:lnTo>
                  <a:lnTo>
                    <a:pt x="589445" y="28105"/>
                  </a:lnTo>
                  <a:lnTo>
                    <a:pt x="588492" y="28727"/>
                  </a:lnTo>
                  <a:lnTo>
                    <a:pt x="589203" y="29451"/>
                  </a:lnTo>
                  <a:lnTo>
                    <a:pt x="589813" y="30619"/>
                  </a:lnTo>
                  <a:lnTo>
                    <a:pt x="590626" y="30746"/>
                  </a:lnTo>
                  <a:lnTo>
                    <a:pt x="591629" y="30886"/>
                  </a:lnTo>
                  <a:lnTo>
                    <a:pt x="592747" y="30175"/>
                  </a:lnTo>
                  <a:lnTo>
                    <a:pt x="594817" y="29527"/>
                  </a:lnTo>
                  <a:close/>
                </a:path>
                <a:path w="1093470" h="1469390">
                  <a:moveTo>
                    <a:pt x="595642" y="20421"/>
                  </a:moveTo>
                  <a:lnTo>
                    <a:pt x="594614" y="7759"/>
                  </a:lnTo>
                  <a:lnTo>
                    <a:pt x="592772" y="7886"/>
                  </a:lnTo>
                  <a:lnTo>
                    <a:pt x="591845" y="12293"/>
                  </a:lnTo>
                  <a:lnTo>
                    <a:pt x="593051" y="16421"/>
                  </a:lnTo>
                  <a:lnTo>
                    <a:pt x="594194" y="20561"/>
                  </a:lnTo>
                  <a:lnTo>
                    <a:pt x="594690" y="20497"/>
                  </a:lnTo>
                  <a:lnTo>
                    <a:pt x="595642" y="20421"/>
                  </a:lnTo>
                  <a:close/>
                </a:path>
                <a:path w="1093470" h="1469390">
                  <a:moveTo>
                    <a:pt x="607021" y="168859"/>
                  </a:moveTo>
                  <a:lnTo>
                    <a:pt x="604177" y="166751"/>
                  </a:lnTo>
                  <a:lnTo>
                    <a:pt x="604888" y="172389"/>
                  </a:lnTo>
                  <a:lnTo>
                    <a:pt x="607021" y="168859"/>
                  </a:lnTo>
                  <a:close/>
                </a:path>
                <a:path w="1093470" h="1469390">
                  <a:moveTo>
                    <a:pt x="610222" y="462026"/>
                  </a:moveTo>
                  <a:lnTo>
                    <a:pt x="608342" y="458965"/>
                  </a:lnTo>
                  <a:lnTo>
                    <a:pt x="607072" y="458317"/>
                  </a:lnTo>
                  <a:lnTo>
                    <a:pt x="605116" y="459955"/>
                  </a:lnTo>
                  <a:lnTo>
                    <a:pt x="605218" y="461264"/>
                  </a:lnTo>
                  <a:lnTo>
                    <a:pt x="606552" y="461568"/>
                  </a:lnTo>
                  <a:lnTo>
                    <a:pt x="607809" y="461708"/>
                  </a:lnTo>
                  <a:lnTo>
                    <a:pt x="610222" y="462026"/>
                  </a:lnTo>
                  <a:close/>
                </a:path>
                <a:path w="1093470" h="1469390">
                  <a:moveTo>
                    <a:pt x="630567" y="701065"/>
                  </a:moveTo>
                  <a:lnTo>
                    <a:pt x="627583" y="700366"/>
                  </a:lnTo>
                  <a:lnTo>
                    <a:pt x="625563" y="699668"/>
                  </a:lnTo>
                  <a:lnTo>
                    <a:pt x="621995" y="699325"/>
                  </a:lnTo>
                  <a:lnTo>
                    <a:pt x="619582" y="699338"/>
                  </a:lnTo>
                  <a:lnTo>
                    <a:pt x="617905" y="701929"/>
                  </a:lnTo>
                  <a:lnTo>
                    <a:pt x="619226" y="703364"/>
                  </a:lnTo>
                  <a:lnTo>
                    <a:pt x="621195" y="704037"/>
                  </a:lnTo>
                  <a:lnTo>
                    <a:pt x="621550" y="704138"/>
                  </a:lnTo>
                  <a:lnTo>
                    <a:pt x="621639" y="705015"/>
                  </a:lnTo>
                  <a:lnTo>
                    <a:pt x="621792" y="705358"/>
                  </a:lnTo>
                  <a:lnTo>
                    <a:pt x="619315" y="707580"/>
                  </a:lnTo>
                  <a:lnTo>
                    <a:pt x="624446" y="707758"/>
                  </a:lnTo>
                  <a:lnTo>
                    <a:pt x="626795" y="703973"/>
                  </a:lnTo>
                  <a:lnTo>
                    <a:pt x="630567" y="701065"/>
                  </a:lnTo>
                  <a:close/>
                </a:path>
                <a:path w="1093470" h="1469390">
                  <a:moveTo>
                    <a:pt x="631761" y="800341"/>
                  </a:moveTo>
                  <a:lnTo>
                    <a:pt x="630669" y="798830"/>
                  </a:lnTo>
                  <a:lnTo>
                    <a:pt x="629983" y="797852"/>
                  </a:lnTo>
                  <a:lnTo>
                    <a:pt x="628827" y="796264"/>
                  </a:lnTo>
                  <a:lnTo>
                    <a:pt x="625322" y="801560"/>
                  </a:lnTo>
                  <a:lnTo>
                    <a:pt x="628218" y="801027"/>
                  </a:lnTo>
                  <a:lnTo>
                    <a:pt x="629805" y="800709"/>
                  </a:lnTo>
                  <a:lnTo>
                    <a:pt x="631761" y="800341"/>
                  </a:lnTo>
                  <a:close/>
                </a:path>
                <a:path w="1093470" h="1469390">
                  <a:moveTo>
                    <a:pt x="648601" y="1097597"/>
                  </a:moveTo>
                  <a:lnTo>
                    <a:pt x="641096" y="1097775"/>
                  </a:lnTo>
                  <a:lnTo>
                    <a:pt x="641096" y="1099781"/>
                  </a:lnTo>
                  <a:lnTo>
                    <a:pt x="643864" y="1101940"/>
                  </a:lnTo>
                  <a:lnTo>
                    <a:pt x="646341" y="1101242"/>
                  </a:lnTo>
                  <a:lnTo>
                    <a:pt x="648601" y="1097597"/>
                  </a:lnTo>
                  <a:close/>
                </a:path>
                <a:path w="1093470" h="1469390">
                  <a:moveTo>
                    <a:pt x="655002" y="3771"/>
                  </a:moveTo>
                  <a:lnTo>
                    <a:pt x="651916" y="0"/>
                  </a:lnTo>
                  <a:lnTo>
                    <a:pt x="648246" y="1397"/>
                  </a:lnTo>
                  <a:lnTo>
                    <a:pt x="651459" y="6731"/>
                  </a:lnTo>
                  <a:lnTo>
                    <a:pt x="655002" y="3771"/>
                  </a:lnTo>
                  <a:close/>
                </a:path>
                <a:path w="1093470" h="1469390">
                  <a:moveTo>
                    <a:pt x="656602" y="647738"/>
                  </a:moveTo>
                  <a:lnTo>
                    <a:pt x="652551" y="649579"/>
                  </a:lnTo>
                  <a:lnTo>
                    <a:pt x="651687" y="652259"/>
                  </a:lnTo>
                  <a:lnTo>
                    <a:pt x="651332" y="655764"/>
                  </a:lnTo>
                  <a:lnTo>
                    <a:pt x="652678" y="656882"/>
                  </a:lnTo>
                  <a:lnTo>
                    <a:pt x="653884" y="657606"/>
                  </a:lnTo>
                  <a:lnTo>
                    <a:pt x="655472" y="656399"/>
                  </a:lnTo>
                  <a:lnTo>
                    <a:pt x="656145" y="653326"/>
                  </a:lnTo>
                  <a:lnTo>
                    <a:pt x="656247" y="650887"/>
                  </a:lnTo>
                  <a:lnTo>
                    <a:pt x="656602" y="647738"/>
                  </a:lnTo>
                  <a:close/>
                </a:path>
                <a:path w="1093470" h="1469390">
                  <a:moveTo>
                    <a:pt x="658241" y="332524"/>
                  </a:moveTo>
                  <a:lnTo>
                    <a:pt x="654977" y="328358"/>
                  </a:lnTo>
                  <a:lnTo>
                    <a:pt x="649706" y="334200"/>
                  </a:lnTo>
                  <a:lnTo>
                    <a:pt x="650455" y="334924"/>
                  </a:lnTo>
                  <a:lnTo>
                    <a:pt x="650836" y="335267"/>
                  </a:lnTo>
                  <a:lnTo>
                    <a:pt x="658241" y="332524"/>
                  </a:lnTo>
                  <a:close/>
                </a:path>
                <a:path w="1093470" h="1469390">
                  <a:moveTo>
                    <a:pt x="706932" y="576707"/>
                  </a:moveTo>
                  <a:lnTo>
                    <a:pt x="705624" y="572998"/>
                  </a:lnTo>
                  <a:lnTo>
                    <a:pt x="703465" y="578993"/>
                  </a:lnTo>
                  <a:lnTo>
                    <a:pt x="706259" y="578231"/>
                  </a:lnTo>
                  <a:lnTo>
                    <a:pt x="706932" y="576707"/>
                  </a:lnTo>
                  <a:close/>
                </a:path>
                <a:path w="1093470" h="1469390">
                  <a:moveTo>
                    <a:pt x="716534" y="80784"/>
                  </a:moveTo>
                  <a:lnTo>
                    <a:pt x="713625" y="76898"/>
                  </a:lnTo>
                  <a:lnTo>
                    <a:pt x="710006" y="76962"/>
                  </a:lnTo>
                  <a:lnTo>
                    <a:pt x="706208" y="78054"/>
                  </a:lnTo>
                  <a:lnTo>
                    <a:pt x="706145" y="79108"/>
                  </a:lnTo>
                  <a:lnTo>
                    <a:pt x="706094" y="79603"/>
                  </a:lnTo>
                  <a:lnTo>
                    <a:pt x="709587" y="80010"/>
                  </a:lnTo>
                  <a:lnTo>
                    <a:pt x="713066" y="80378"/>
                  </a:lnTo>
                  <a:lnTo>
                    <a:pt x="716534" y="80784"/>
                  </a:lnTo>
                  <a:close/>
                </a:path>
                <a:path w="1093470" h="1469390">
                  <a:moveTo>
                    <a:pt x="731126" y="297053"/>
                  </a:moveTo>
                  <a:lnTo>
                    <a:pt x="729246" y="291668"/>
                  </a:lnTo>
                  <a:lnTo>
                    <a:pt x="728484" y="291134"/>
                  </a:lnTo>
                  <a:lnTo>
                    <a:pt x="723658" y="291680"/>
                  </a:lnTo>
                  <a:lnTo>
                    <a:pt x="731126" y="297053"/>
                  </a:lnTo>
                  <a:close/>
                </a:path>
                <a:path w="1093470" h="1469390">
                  <a:moveTo>
                    <a:pt x="768223" y="726567"/>
                  </a:moveTo>
                  <a:lnTo>
                    <a:pt x="766724" y="724928"/>
                  </a:lnTo>
                  <a:lnTo>
                    <a:pt x="765594" y="723696"/>
                  </a:lnTo>
                  <a:lnTo>
                    <a:pt x="764463" y="722477"/>
                  </a:lnTo>
                  <a:lnTo>
                    <a:pt x="763905" y="727240"/>
                  </a:lnTo>
                  <a:lnTo>
                    <a:pt x="768223" y="726567"/>
                  </a:lnTo>
                  <a:close/>
                </a:path>
                <a:path w="1093470" h="1469390">
                  <a:moveTo>
                    <a:pt x="782586" y="308025"/>
                  </a:moveTo>
                  <a:lnTo>
                    <a:pt x="775728" y="311048"/>
                  </a:lnTo>
                  <a:lnTo>
                    <a:pt x="774979" y="312115"/>
                  </a:lnTo>
                  <a:lnTo>
                    <a:pt x="776554" y="315861"/>
                  </a:lnTo>
                  <a:lnTo>
                    <a:pt x="782586" y="308025"/>
                  </a:lnTo>
                  <a:close/>
                </a:path>
                <a:path w="1093470" h="1469390">
                  <a:moveTo>
                    <a:pt x="783463" y="1111872"/>
                  </a:moveTo>
                  <a:lnTo>
                    <a:pt x="782332" y="1110043"/>
                  </a:lnTo>
                  <a:lnTo>
                    <a:pt x="780148" y="1108494"/>
                  </a:lnTo>
                  <a:lnTo>
                    <a:pt x="778484" y="1108049"/>
                  </a:lnTo>
                  <a:lnTo>
                    <a:pt x="776503" y="1107186"/>
                  </a:lnTo>
                  <a:lnTo>
                    <a:pt x="775385" y="1112329"/>
                  </a:lnTo>
                  <a:lnTo>
                    <a:pt x="776528" y="1114615"/>
                  </a:lnTo>
                  <a:lnTo>
                    <a:pt x="779907" y="1114399"/>
                  </a:lnTo>
                  <a:lnTo>
                    <a:pt x="781075" y="1114323"/>
                  </a:lnTo>
                  <a:lnTo>
                    <a:pt x="782447" y="1113256"/>
                  </a:lnTo>
                  <a:lnTo>
                    <a:pt x="783463" y="1111872"/>
                  </a:lnTo>
                  <a:close/>
                </a:path>
                <a:path w="1093470" h="1469390">
                  <a:moveTo>
                    <a:pt x="802182" y="1468450"/>
                  </a:moveTo>
                  <a:lnTo>
                    <a:pt x="801941" y="1467345"/>
                  </a:lnTo>
                  <a:lnTo>
                    <a:pt x="801103" y="1467205"/>
                  </a:lnTo>
                  <a:lnTo>
                    <a:pt x="800404" y="1467370"/>
                  </a:lnTo>
                  <a:lnTo>
                    <a:pt x="799719" y="1467472"/>
                  </a:lnTo>
                  <a:lnTo>
                    <a:pt x="800125" y="1468513"/>
                  </a:lnTo>
                  <a:lnTo>
                    <a:pt x="800379" y="1469237"/>
                  </a:lnTo>
                  <a:lnTo>
                    <a:pt x="801001" y="1469085"/>
                  </a:lnTo>
                  <a:lnTo>
                    <a:pt x="801789" y="1469097"/>
                  </a:lnTo>
                  <a:lnTo>
                    <a:pt x="802182" y="1468450"/>
                  </a:lnTo>
                  <a:close/>
                </a:path>
                <a:path w="1093470" h="1469390">
                  <a:moveTo>
                    <a:pt x="804240" y="437832"/>
                  </a:moveTo>
                  <a:lnTo>
                    <a:pt x="802855" y="431711"/>
                  </a:lnTo>
                  <a:lnTo>
                    <a:pt x="798664" y="432841"/>
                  </a:lnTo>
                  <a:lnTo>
                    <a:pt x="800557" y="434555"/>
                  </a:lnTo>
                  <a:lnTo>
                    <a:pt x="804240" y="437832"/>
                  </a:lnTo>
                  <a:close/>
                </a:path>
                <a:path w="1093470" h="1469390">
                  <a:moveTo>
                    <a:pt x="809904" y="896112"/>
                  </a:moveTo>
                  <a:lnTo>
                    <a:pt x="809612" y="895934"/>
                  </a:lnTo>
                  <a:lnTo>
                    <a:pt x="809320" y="895756"/>
                  </a:lnTo>
                  <a:lnTo>
                    <a:pt x="809040" y="895553"/>
                  </a:lnTo>
                  <a:lnTo>
                    <a:pt x="808418" y="896366"/>
                  </a:lnTo>
                  <a:lnTo>
                    <a:pt x="807783" y="897178"/>
                  </a:lnTo>
                  <a:lnTo>
                    <a:pt x="807161" y="897991"/>
                  </a:lnTo>
                  <a:lnTo>
                    <a:pt x="807580" y="898309"/>
                  </a:lnTo>
                  <a:lnTo>
                    <a:pt x="808024" y="898601"/>
                  </a:lnTo>
                  <a:lnTo>
                    <a:pt x="808443" y="898906"/>
                  </a:lnTo>
                  <a:lnTo>
                    <a:pt x="809434" y="897039"/>
                  </a:lnTo>
                  <a:lnTo>
                    <a:pt x="809904" y="896112"/>
                  </a:lnTo>
                  <a:close/>
                </a:path>
                <a:path w="1093470" h="1469390">
                  <a:moveTo>
                    <a:pt x="821029" y="538810"/>
                  </a:moveTo>
                  <a:lnTo>
                    <a:pt x="820051" y="537857"/>
                  </a:lnTo>
                  <a:lnTo>
                    <a:pt x="817638" y="539292"/>
                  </a:lnTo>
                  <a:lnTo>
                    <a:pt x="815213" y="540677"/>
                  </a:lnTo>
                  <a:lnTo>
                    <a:pt x="812215" y="542455"/>
                  </a:lnTo>
                  <a:lnTo>
                    <a:pt x="814019" y="543877"/>
                  </a:lnTo>
                  <a:lnTo>
                    <a:pt x="815149" y="544753"/>
                  </a:lnTo>
                  <a:lnTo>
                    <a:pt x="816508" y="545820"/>
                  </a:lnTo>
                  <a:lnTo>
                    <a:pt x="821029" y="538810"/>
                  </a:lnTo>
                  <a:close/>
                </a:path>
                <a:path w="1093470" h="1469390">
                  <a:moveTo>
                    <a:pt x="823036" y="591197"/>
                  </a:moveTo>
                  <a:lnTo>
                    <a:pt x="821042" y="588289"/>
                  </a:lnTo>
                  <a:lnTo>
                    <a:pt x="819315" y="588467"/>
                  </a:lnTo>
                  <a:lnTo>
                    <a:pt x="815073" y="591159"/>
                  </a:lnTo>
                  <a:lnTo>
                    <a:pt x="812101" y="592086"/>
                  </a:lnTo>
                  <a:lnTo>
                    <a:pt x="811707" y="596544"/>
                  </a:lnTo>
                  <a:lnTo>
                    <a:pt x="823036" y="591197"/>
                  </a:lnTo>
                  <a:close/>
                </a:path>
                <a:path w="1093470" h="1469390">
                  <a:moveTo>
                    <a:pt x="843483" y="989025"/>
                  </a:moveTo>
                  <a:lnTo>
                    <a:pt x="843330" y="988504"/>
                  </a:lnTo>
                  <a:lnTo>
                    <a:pt x="842949" y="987361"/>
                  </a:lnTo>
                  <a:lnTo>
                    <a:pt x="842264" y="987501"/>
                  </a:lnTo>
                  <a:lnTo>
                    <a:pt x="841578" y="987450"/>
                  </a:lnTo>
                  <a:lnTo>
                    <a:pt x="841032" y="987996"/>
                  </a:lnTo>
                  <a:lnTo>
                    <a:pt x="841286" y="989164"/>
                  </a:lnTo>
                  <a:lnTo>
                    <a:pt x="842086" y="989241"/>
                  </a:lnTo>
                  <a:lnTo>
                    <a:pt x="842784" y="989088"/>
                  </a:lnTo>
                  <a:lnTo>
                    <a:pt x="843483" y="989025"/>
                  </a:lnTo>
                  <a:close/>
                </a:path>
                <a:path w="1093470" h="1469390">
                  <a:moveTo>
                    <a:pt x="843610" y="216509"/>
                  </a:moveTo>
                  <a:lnTo>
                    <a:pt x="843432" y="214909"/>
                  </a:lnTo>
                  <a:lnTo>
                    <a:pt x="842975" y="210210"/>
                  </a:lnTo>
                  <a:lnTo>
                    <a:pt x="841133" y="211391"/>
                  </a:lnTo>
                  <a:lnTo>
                    <a:pt x="840168" y="211975"/>
                  </a:lnTo>
                  <a:lnTo>
                    <a:pt x="839216" y="212585"/>
                  </a:lnTo>
                  <a:lnTo>
                    <a:pt x="841209" y="215493"/>
                  </a:lnTo>
                  <a:lnTo>
                    <a:pt x="842365" y="217017"/>
                  </a:lnTo>
                  <a:lnTo>
                    <a:pt x="843013" y="216712"/>
                  </a:lnTo>
                  <a:lnTo>
                    <a:pt x="843610" y="216509"/>
                  </a:lnTo>
                  <a:close/>
                </a:path>
                <a:path w="1093470" h="1469390">
                  <a:moveTo>
                    <a:pt x="846264" y="964374"/>
                  </a:moveTo>
                  <a:lnTo>
                    <a:pt x="845858" y="963714"/>
                  </a:lnTo>
                  <a:lnTo>
                    <a:pt x="845629" y="962863"/>
                  </a:lnTo>
                  <a:lnTo>
                    <a:pt x="845337" y="962837"/>
                  </a:lnTo>
                  <a:lnTo>
                    <a:pt x="844765" y="962825"/>
                  </a:lnTo>
                  <a:lnTo>
                    <a:pt x="844156" y="963244"/>
                  </a:lnTo>
                  <a:lnTo>
                    <a:pt x="843546" y="963485"/>
                  </a:lnTo>
                  <a:lnTo>
                    <a:pt x="843864" y="963917"/>
                  </a:lnTo>
                  <a:lnTo>
                    <a:pt x="844105" y="964577"/>
                  </a:lnTo>
                  <a:lnTo>
                    <a:pt x="844524" y="964742"/>
                  </a:lnTo>
                  <a:lnTo>
                    <a:pt x="844931" y="964869"/>
                  </a:lnTo>
                  <a:lnTo>
                    <a:pt x="845540" y="964539"/>
                  </a:lnTo>
                  <a:lnTo>
                    <a:pt x="846264" y="964374"/>
                  </a:lnTo>
                  <a:close/>
                </a:path>
                <a:path w="1093470" h="1469390">
                  <a:moveTo>
                    <a:pt x="857084" y="600481"/>
                  </a:moveTo>
                  <a:lnTo>
                    <a:pt x="856957" y="599655"/>
                  </a:lnTo>
                  <a:lnTo>
                    <a:pt x="856792" y="598855"/>
                  </a:lnTo>
                  <a:lnTo>
                    <a:pt x="856665" y="598030"/>
                  </a:lnTo>
                  <a:lnTo>
                    <a:pt x="855433" y="598271"/>
                  </a:lnTo>
                  <a:lnTo>
                    <a:pt x="852995" y="598766"/>
                  </a:lnTo>
                  <a:lnTo>
                    <a:pt x="853109" y="599528"/>
                  </a:lnTo>
                  <a:lnTo>
                    <a:pt x="853236" y="600290"/>
                  </a:lnTo>
                  <a:lnTo>
                    <a:pt x="853351" y="601040"/>
                  </a:lnTo>
                  <a:lnTo>
                    <a:pt x="854583" y="600849"/>
                  </a:lnTo>
                  <a:lnTo>
                    <a:pt x="855840" y="600659"/>
                  </a:lnTo>
                  <a:lnTo>
                    <a:pt x="857084" y="600481"/>
                  </a:lnTo>
                  <a:close/>
                </a:path>
                <a:path w="1093470" h="1469390">
                  <a:moveTo>
                    <a:pt x="870229" y="816584"/>
                  </a:moveTo>
                  <a:lnTo>
                    <a:pt x="868527" y="814908"/>
                  </a:lnTo>
                  <a:lnTo>
                    <a:pt x="867168" y="813549"/>
                  </a:lnTo>
                  <a:lnTo>
                    <a:pt x="865632" y="812050"/>
                  </a:lnTo>
                  <a:lnTo>
                    <a:pt x="863993" y="817067"/>
                  </a:lnTo>
                  <a:lnTo>
                    <a:pt x="864222" y="817295"/>
                  </a:lnTo>
                  <a:lnTo>
                    <a:pt x="870229" y="816584"/>
                  </a:lnTo>
                  <a:close/>
                </a:path>
                <a:path w="1093470" h="1469390">
                  <a:moveTo>
                    <a:pt x="875677" y="1019873"/>
                  </a:moveTo>
                  <a:lnTo>
                    <a:pt x="875499" y="1019429"/>
                  </a:lnTo>
                  <a:lnTo>
                    <a:pt x="875322" y="1018946"/>
                  </a:lnTo>
                  <a:lnTo>
                    <a:pt x="875144" y="1018489"/>
                  </a:lnTo>
                  <a:lnTo>
                    <a:pt x="874001" y="1019022"/>
                  </a:lnTo>
                  <a:lnTo>
                    <a:pt x="871677" y="1020064"/>
                  </a:lnTo>
                  <a:lnTo>
                    <a:pt x="872007" y="1020813"/>
                  </a:lnTo>
                  <a:lnTo>
                    <a:pt x="872172" y="1021156"/>
                  </a:lnTo>
                  <a:lnTo>
                    <a:pt x="874509" y="1020318"/>
                  </a:lnTo>
                  <a:lnTo>
                    <a:pt x="875677" y="1019873"/>
                  </a:lnTo>
                  <a:close/>
                </a:path>
                <a:path w="1093470" h="1469390">
                  <a:moveTo>
                    <a:pt x="890181" y="654240"/>
                  </a:moveTo>
                  <a:lnTo>
                    <a:pt x="888961" y="653021"/>
                  </a:lnTo>
                  <a:lnTo>
                    <a:pt x="888225" y="651700"/>
                  </a:lnTo>
                  <a:lnTo>
                    <a:pt x="886523" y="651471"/>
                  </a:lnTo>
                  <a:lnTo>
                    <a:pt x="884809" y="652691"/>
                  </a:lnTo>
                  <a:lnTo>
                    <a:pt x="884796" y="654291"/>
                  </a:lnTo>
                  <a:lnTo>
                    <a:pt x="885748" y="655878"/>
                  </a:lnTo>
                  <a:lnTo>
                    <a:pt x="886587" y="656107"/>
                  </a:lnTo>
                  <a:lnTo>
                    <a:pt x="887412" y="656285"/>
                  </a:lnTo>
                  <a:lnTo>
                    <a:pt x="888580" y="655129"/>
                  </a:lnTo>
                  <a:lnTo>
                    <a:pt x="890181" y="654240"/>
                  </a:lnTo>
                  <a:close/>
                </a:path>
                <a:path w="1093470" h="1469390">
                  <a:moveTo>
                    <a:pt x="921550" y="123240"/>
                  </a:moveTo>
                  <a:lnTo>
                    <a:pt x="920521" y="118452"/>
                  </a:lnTo>
                  <a:lnTo>
                    <a:pt x="918311" y="127787"/>
                  </a:lnTo>
                  <a:lnTo>
                    <a:pt x="921550" y="123240"/>
                  </a:lnTo>
                  <a:close/>
                </a:path>
                <a:path w="1093470" h="1469390">
                  <a:moveTo>
                    <a:pt x="961237" y="709409"/>
                  </a:moveTo>
                  <a:lnTo>
                    <a:pt x="958900" y="709853"/>
                  </a:lnTo>
                  <a:lnTo>
                    <a:pt x="956297" y="709904"/>
                  </a:lnTo>
                  <a:lnTo>
                    <a:pt x="955230" y="713244"/>
                  </a:lnTo>
                  <a:lnTo>
                    <a:pt x="958672" y="713803"/>
                  </a:lnTo>
                  <a:lnTo>
                    <a:pt x="960640" y="712787"/>
                  </a:lnTo>
                  <a:lnTo>
                    <a:pt x="961237" y="709409"/>
                  </a:lnTo>
                  <a:close/>
                </a:path>
                <a:path w="1093470" h="1469390">
                  <a:moveTo>
                    <a:pt x="966533" y="896023"/>
                  </a:moveTo>
                  <a:lnTo>
                    <a:pt x="966025" y="895896"/>
                  </a:lnTo>
                  <a:lnTo>
                    <a:pt x="965530" y="895743"/>
                  </a:lnTo>
                  <a:lnTo>
                    <a:pt x="965034" y="895604"/>
                  </a:lnTo>
                  <a:lnTo>
                    <a:pt x="965047" y="898207"/>
                  </a:lnTo>
                  <a:lnTo>
                    <a:pt x="960577" y="899299"/>
                  </a:lnTo>
                  <a:lnTo>
                    <a:pt x="963815" y="903617"/>
                  </a:lnTo>
                  <a:lnTo>
                    <a:pt x="964488" y="901954"/>
                  </a:lnTo>
                  <a:lnTo>
                    <a:pt x="964996" y="900849"/>
                  </a:lnTo>
                  <a:lnTo>
                    <a:pt x="965822" y="898512"/>
                  </a:lnTo>
                  <a:lnTo>
                    <a:pt x="966165" y="897267"/>
                  </a:lnTo>
                  <a:lnTo>
                    <a:pt x="966533" y="896023"/>
                  </a:lnTo>
                  <a:close/>
                </a:path>
                <a:path w="1093470" h="1469390">
                  <a:moveTo>
                    <a:pt x="982649" y="340690"/>
                  </a:moveTo>
                  <a:lnTo>
                    <a:pt x="976858" y="339305"/>
                  </a:lnTo>
                  <a:lnTo>
                    <a:pt x="976452" y="341604"/>
                  </a:lnTo>
                  <a:lnTo>
                    <a:pt x="975525" y="347103"/>
                  </a:lnTo>
                  <a:lnTo>
                    <a:pt x="982649" y="340690"/>
                  </a:lnTo>
                  <a:close/>
                </a:path>
                <a:path w="1093470" h="1469390">
                  <a:moveTo>
                    <a:pt x="1013714" y="164071"/>
                  </a:moveTo>
                  <a:lnTo>
                    <a:pt x="1013015" y="163055"/>
                  </a:lnTo>
                  <a:lnTo>
                    <a:pt x="1012532" y="161493"/>
                  </a:lnTo>
                  <a:lnTo>
                    <a:pt x="1010920" y="163042"/>
                  </a:lnTo>
                  <a:lnTo>
                    <a:pt x="1009789" y="164122"/>
                  </a:lnTo>
                  <a:lnTo>
                    <a:pt x="1008278" y="165582"/>
                  </a:lnTo>
                  <a:lnTo>
                    <a:pt x="1011250" y="168300"/>
                  </a:lnTo>
                  <a:lnTo>
                    <a:pt x="1012774" y="167462"/>
                  </a:lnTo>
                  <a:lnTo>
                    <a:pt x="1013510" y="164820"/>
                  </a:lnTo>
                  <a:lnTo>
                    <a:pt x="1013714" y="164071"/>
                  </a:lnTo>
                  <a:close/>
                </a:path>
                <a:path w="1093470" h="1469390">
                  <a:moveTo>
                    <a:pt x="1025664" y="1097064"/>
                  </a:moveTo>
                  <a:lnTo>
                    <a:pt x="1025398" y="1096873"/>
                  </a:lnTo>
                  <a:lnTo>
                    <a:pt x="1025131" y="1096657"/>
                  </a:lnTo>
                  <a:lnTo>
                    <a:pt x="1024864" y="1096454"/>
                  </a:lnTo>
                  <a:lnTo>
                    <a:pt x="1024280" y="1097229"/>
                  </a:lnTo>
                  <a:lnTo>
                    <a:pt x="1023099" y="1098753"/>
                  </a:lnTo>
                  <a:lnTo>
                    <a:pt x="1023353" y="1098969"/>
                  </a:lnTo>
                  <a:lnTo>
                    <a:pt x="1023632" y="1099159"/>
                  </a:lnTo>
                  <a:lnTo>
                    <a:pt x="1023899" y="1099375"/>
                  </a:lnTo>
                  <a:lnTo>
                    <a:pt x="1024496" y="1098588"/>
                  </a:lnTo>
                  <a:lnTo>
                    <a:pt x="1025664" y="1097064"/>
                  </a:lnTo>
                  <a:close/>
                </a:path>
                <a:path w="1093470" h="1469390">
                  <a:moveTo>
                    <a:pt x="1037285" y="1115098"/>
                  </a:moveTo>
                  <a:lnTo>
                    <a:pt x="1036929" y="1114158"/>
                  </a:lnTo>
                  <a:lnTo>
                    <a:pt x="1036751" y="1113409"/>
                  </a:lnTo>
                  <a:lnTo>
                    <a:pt x="1036142" y="1112608"/>
                  </a:lnTo>
                  <a:lnTo>
                    <a:pt x="1035380" y="1112812"/>
                  </a:lnTo>
                  <a:lnTo>
                    <a:pt x="1034910" y="1112824"/>
                  </a:lnTo>
                  <a:lnTo>
                    <a:pt x="1035164" y="1114564"/>
                  </a:lnTo>
                  <a:lnTo>
                    <a:pt x="1035418" y="1115377"/>
                  </a:lnTo>
                  <a:lnTo>
                    <a:pt x="1036396" y="1115237"/>
                  </a:lnTo>
                  <a:lnTo>
                    <a:pt x="1037285" y="1115098"/>
                  </a:lnTo>
                  <a:close/>
                </a:path>
                <a:path w="1093470" h="1469390">
                  <a:moveTo>
                    <a:pt x="1042771" y="1113599"/>
                  </a:moveTo>
                  <a:lnTo>
                    <a:pt x="1042619" y="1112824"/>
                  </a:lnTo>
                  <a:lnTo>
                    <a:pt x="1042619" y="1111846"/>
                  </a:lnTo>
                  <a:lnTo>
                    <a:pt x="1041679" y="1112126"/>
                  </a:lnTo>
                  <a:lnTo>
                    <a:pt x="1040650" y="1112329"/>
                  </a:lnTo>
                  <a:lnTo>
                    <a:pt x="1040701" y="1113320"/>
                  </a:lnTo>
                  <a:lnTo>
                    <a:pt x="1040993" y="1114132"/>
                  </a:lnTo>
                  <a:lnTo>
                    <a:pt x="1041222" y="1114945"/>
                  </a:lnTo>
                  <a:lnTo>
                    <a:pt x="1041704" y="1114717"/>
                  </a:lnTo>
                  <a:lnTo>
                    <a:pt x="1042441" y="1114602"/>
                  </a:lnTo>
                  <a:lnTo>
                    <a:pt x="1042555" y="1114285"/>
                  </a:lnTo>
                  <a:lnTo>
                    <a:pt x="1042771" y="1113599"/>
                  </a:lnTo>
                  <a:close/>
                </a:path>
                <a:path w="1093470" h="1469390">
                  <a:moveTo>
                    <a:pt x="1071587" y="603275"/>
                  </a:moveTo>
                  <a:lnTo>
                    <a:pt x="1069987" y="601548"/>
                  </a:lnTo>
                  <a:lnTo>
                    <a:pt x="1068514" y="601179"/>
                  </a:lnTo>
                  <a:lnTo>
                    <a:pt x="1068235" y="601459"/>
                  </a:lnTo>
                  <a:lnTo>
                    <a:pt x="1066520" y="603262"/>
                  </a:lnTo>
                  <a:lnTo>
                    <a:pt x="1064653" y="605180"/>
                  </a:lnTo>
                  <a:lnTo>
                    <a:pt x="1066673" y="608139"/>
                  </a:lnTo>
                  <a:lnTo>
                    <a:pt x="1066901" y="608203"/>
                  </a:lnTo>
                  <a:lnTo>
                    <a:pt x="1067498" y="608596"/>
                  </a:lnTo>
                  <a:lnTo>
                    <a:pt x="1070965" y="604558"/>
                  </a:lnTo>
                  <a:lnTo>
                    <a:pt x="1071587" y="603275"/>
                  </a:lnTo>
                  <a:close/>
                </a:path>
                <a:path w="1093470" h="1469390">
                  <a:moveTo>
                    <a:pt x="1093355" y="496049"/>
                  </a:moveTo>
                  <a:lnTo>
                    <a:pt x="1090307" y="495439"/>
                  </a:lnTo>
                  <a:lnTo>
                    <a:pt x="1088402" y="495998"/>
                  </a:lnTo>
                  <a:lnTo>
                    <a:pt x="1088758" y="500532"/>
                  </a:lnTo>
                  <a:lnTo>
                    <a:pt x="1093355" y="49604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90">
              <a:extLst>
                <a:ext uri="{FF2B5EF4-FFF2-40B4-BE49-F238E27FC236}">
                  <a16:creationId xmlns:a16="http://schemas.microsoft.com/office/drawing/2014/main" id="{518992BC-D0F3-0089-2702-756B16781735}"/>
                </a:ext>
              </a:extLst>
            </p:cNvPr>
            <p:cNvSpPr/>
            <p:nvPr/>
          </p:nvSpPr>
          <p:spPr>
            <a:xfrm>
              <a:off x="1822765" y="3323655"/>
              <a:ext cx="848130" cy="765084"/>
            </a:xfrm>
            <a:custGeom>
              <a:avLst/>
              <a:gdLst/>
              <a:ahLst/>
              <a:cxnLst/>
              <a:rect l="l" t="t" r="r" b="b"/>
              <a:pathLst>
                <a:path w="1090295" h="1118870">
                  <a:moveTo>
                    <a:pt x="2882" y="664349"/>
                  </a:moveTo>
                  <a:lnTo>
                    <a:pt x="2336" y="663562"/>
                  </a:lnTo>
                  <a:lnTo>
                    <a:pt x="1879" y="662673"/>
                  </a:lnTo>
                  <a:lnTo>
                    <a:pt x="1104" y="663397"/>
                  </a:lnTo>
                  <a:lnTo>
                    <a:pt x="444" y="663803"/>
                  </a:lnTo>
                  <a:lnTo>
                    <a:pt x="0" y="664603"/>
                  </a:lnTo>
                  <a:lnTo>
                    <a:pt x="787" y="665683"/>
                  </a:lnTo>
                  <a:lnTo>
                    <a:pt x="1587" y="665441"/>
                  </a:lnTo>
                  <a:lnTo>
                    <a:pt x="2286" y="665035"/>
                  </a:lnTo>
                  <a:lnTo>
                    <a:pt x="2743" y="664502"/>
                  </a:lnTo>
                  <a:lnTo>
                    <a:pt x="2882" y="664349"/>
                  </a:lnTo>
                  <a:close/>
                </a:path>
                <a:path w="1090295" h="1118870">
                  <a:moveTo>
                    <a:pt x="9271" y="727151"/>
                  </a:moveTo>
                  <a:lnTo>
                    <a:pt x="6540" y="727278"/>
                  </a:lnTo>
                  <a:lnTo>
                    <a:pt x="4864" y="728129"/>
                  </a:lnTo>
                  <a:lnTo>
                    <a:pt x="5842" y="732193"/>
                  </a:lnTo>
                  <a:lnTo>
                    <a:pt x="7467" y="729792"/>
                  </a:lnTo>
                  <a:lnTo>
                    <a:pt x="8369" y="728484"/>
                  </a:lnTo>
                  <a:lnTo>
                    <a:pt x="9271" y="727151"/>
                  </a:lnTo>
                  <a:close/>
                </a:path>
                <a:path w="1090295" h="1118870">
                  <a:moveTo>
                    <a:pt x="50838" y="840638"/>
                  </a:moveTo>
                  <a:lnTo>
                    <a:pt x="49885" y="840447"/>
                  </a:lnTo>
                  <a:lnTo>
                    <a:pt x="48983" y="840359"/>
                  </a:lnTo>
                  <a:lnTo>
                    <a:pt x="48094" y="840244"/>
                  </a:lnTo>
                  <a:lnTo>
                    <a:pt x="48044" y="840790"/>
                  </a:lnTo>
                  <a:lnTo>
                    <a:pt x="47993" y="841336"/>
                  </a:lnTo>
                  <a:lnTo>
                    <a:pt x="47967" y="841870"/>
                  </a:lnTo>
                  <a:lnTo>
                    <a:pt x="48895" y="841832"/>
                  </a:lnTo>
                  <a:lnTo>
                    <a:pt x="49822" y="841819"/>
                  </a:lnTo>
                  <a:lnTo>
                    <a:pt x="50736" y="841717"/>
                  </a:lnTo>
                  <a:lnTo>
                    <a:pt x="50838" y="840638"/>
                  </a:lnTo>
                  <a:close/>
                </a:path>
                <a:path w="1090295" h="1118870">
                  <a:moveTo>
                    <a:pt x="71005" y="396328"/>
                  </a:moveTo>
                  <a:lnTo>
                    <a:pt x="70764" y="395211"/>
                  </a:lnTo>
                  <a:lnTo>
                    <a:pt x="70307" y="394373"/>
                  </a:lnTo>
                  <a:lnTo>
                    <a:pt x="69938" y="393496"/>
                  </a:lnTo>
                  <a:lnTo>
                    <a:pt x="69316" y="393827"/>
                  </a:lnTo>
                  <a:lnTo>
                    <a:pt x="68135" y="394233"/>
                  </a:lnTo>
                  <a:lnTo>
                    <a:pt x="68160" y="394449"/>
                  </a:lnTo>
                  <a:lnTo>
                    <a:pt x="68287" y="395338"/>
                  </a:lnTo>
                  <a:lnTo>
                    <a:pt x="68808" y="396163"/>
                  </a:lnTo>
                  <a:lnTo>
                    <a:pt x="69291" y="397256"/>
                  </a:lnTo>
                  <a:lnTo>
                    <a:pt x="70104" y="396709"/>
                  </a:lnTo>
                  <a:lnTo>
                    <a:pt x="71005" y="396328"/>
                  </a:lnTo>
                  <a:close/>
                </a:path>
                <a:path w="1090295" h="1118870">
                  <a:moveTo>
                    <a:pt x="100139" y="354698"/>
                  </a:moveTo>
                  <a:lnTo>
                    <a:pt x="98945" y="351688"/>
                  </a:lnTo>
                  <a:lnTo>
                    <a:pt x="97396" y="351396"/>
                  </a:lnTo>
                  <a:lnTo>
                    <a:pt x="94830" y="353441"/>
                  </a:lnTo>
                  <a:lnTo>
                    <a:pt x="97116" y="353974"/>
                  </a:lnTo>
                  <a:lnTo>
                    <a:pt x="98615" y="354342"/>
                  </a:lnTo>
                  <a:lnTo>
                    <a:pt x="100139" y="354698"/>
                  </a:lnTo>
                  <a:close/>
                </a:path>
                <a:path w="1090295" h="1118870">
                  <a:moveTo>
                    <a:pt x="108165" y="331330"/>
                  </a:moveTo>
                  <a:lnTo>
                    <a:pt x="108115" y="330720"/>
                  </a:lnTo>
                  <a:lnTo>
                    <a:pt x="108064" y="330098"/>
                  </a:lnTo>
                  <a:lnTo>
                    <a:pt x="108000" y="329501"/>
                  </a:lnTo>
                  <a:lnTo>
                    <a:pt x="106375" y="328307"/>
                  </a:lnTo>
                  <a:lnTo>
                    <a:pt x="105029" y="328383"/>
                  </a:lnTo>
                  <a:lnTo>
                    <a:pt x="103682" y="331711"/>
                  </a:lnTo>
                  <a:lnTo>
                    <a:pt x="106883" y="331419"/>
                  </a:lnTo>
                  <a:lnTo>
                    <a:pt x="108165" y="331330"/>
                  </a:lnTo>
                  <a:close/>
                </a:path>
                <a:path w="1090295" h="1118870">
                  <a:moveTo>
                    <a:pt x="168059" y="956106"/>
                  </a:moveTo>
                  <a:lnTo>
                    <a:pt x="167665" y="955916"/>
                  </a:lnTo>
                  <a:lnTo>
                    <a:pt x="167284" y="955713"/>
                  </a:lnTo>
                  <a:lnTo>
                    <a:pt x="166890" y="955509"/>
                  </a:lnTo>
                  <a:lnTo>
                    <a:pt x="166141" y="956932"/>
                  </a:lnTo>
                  <a:lnTo>
                    <a:pt x="164680" y="959700"/>
                  </a:lnTo>
                  <a:lnTo>
                    <a:pt x="165049" y="959904"/>
                  </a:lnTo>
                  <a:lnTo>
                    <a:pt x="165455" y="960094"/>
                  </a:lnTo>
                  <a:lnTo>
                    <a:pt x="165849" y="960285"/>
                  </a:lnTo>
                  <a:lnTo>
                    <a:pt x="168059" y="956106"/>
                  </a:lnTo>
                  <a:close/>
                </a:path>
                <a:path w="1090295" h="1118870">
                  <a:moveTo>
                    <a:pt x="176390" y="152984"/>
                  </a:moveTo>
                  <a:lnTo>
                    <a:pt x="175348" y="152742"/>
                  </a:lnTo>
                  <a:lnTo>
                    <a:pt x="174840" y="152590"/>
                  </a:lnTo>
                  <a:lnTo>
                    <a:pt x="174244" y="156616"/>
                  </a:lnTo>
                  <a:lnTo>
                    <a:pt x="174650" y="156705"/>
                  </a:lnTo>
                  <a:lnTo>
                    <a:pt x="175082" y="156781"/>
                  </a:lnTo>
                  <a:lnTo>
                    <a:pt x="175488" y="156857"/>
                  </a:lnTo>
                  <a:lnTo>
                    <a:pt x="176085" y="154292"/>
                  </a:lnTo>
                  <a:lnTo>
                    <a:pt x="176390" y="152984"/>
                  </a:lnTo>
                  <a:close/>
                </a:path>
                <a:path w="1090295" h="1118870">
                  <a:moveTo>
                    <a:pt x="176758" y="170954"/>
                  </a:moveTo>
                  <a:lnTo>
                    <a:pt x="176276" y="169875"/>
                  </a:lnTo>
                  <a:lnTo>
                    <a:pt x="176034" y="168427"/>
                  </a:lnTo>
                  <a:lnTo>
                    <a:pt x="174675" y="169430"/>
                  </a:lnTo>
                  <a:lnTo>
                    <a:pt x="173685" y="169875"/>
                  </a:lnTo>
                  <a:lnTo>
                    <a:pt x="172948" y="171043"/>
                  </a:lnTo>
                  <a:lnTo>
                    <a:pt x="173596" y="172021"/>
                  </a:lnTo>
                  <a:lnTo>
                    <a:pt x="173850" y="172707"/>
                  </a:lnTo>
                  <a:lnTo>
                    <a:pt x="174739" y="172262"/>
                  </a:lnTo>
                  <a:lnTo>
                    <a:pt x="175806" y="171970"/>
                  </a:lnTo>
                  <a:lnTo>
                    <a:pt x="176441" y="171297"/>
                  </a:lnTo>
                  <a:lnTo>
                    <a:pt x="176758" y="170954"/>
                  </a:lnTo>
                  <a:close/>
                </a:path>
                <a:path w="1090295" h="1118870">
                  <a:moveTo>
                    <a:pt x="191198" y="647890"/>
                  </a:moveTo>
                  <a:lnTo>
                    <a:pt x="189979" y="646772"/>
                  </a:lnTo>
                  <a:lnTo>
                    <a:pt x="188950" y="647585"/>
                  </a:lnTo>
                  <a:lnTo>
                    <a:pt x="188099" y="648474"/>
                  </a:lnTo>
                  <a:lnTo>
                    <a:pt x="187236" y="649312"/>
                  </a:lnTo>
                  <a:lnTo>
                    <a:pt x="187731" y="649820"/>
                  </a:lnTo>
                  <a:lnTo>
                    <a:pt x="188264" y="650316"/>
                  </a:lnTo>
                  <a:lnTo>
                    <a:pt x="188798" y="650811"/>
                  </a:lnTo>
                  <a:lnTo>
                    <a:pt x="189585" y="649884"/>
                  </a:lnTo>
                  <a:lnTo>
                    <a:pt x="190423" y="648957"/>
                  </a:lnTo>
                  <a:lnTo>
                    <a:pt x="191198" y="647890"/>
                  </a:lnTo>
                  <a:close/>
                </a:path>
                <a:path w="1090295" h="1118870">
                  <a:moveTo>
                    <a:pt x="214909" y="1021143"/>
                  </a:moveTo>
                  <a:lnTo>
                    <a:pt x="214337" y="1019911"/>
                  </a:lnTo>
                  <a:lnTo>
                    <a:pt x="210959" y="1019467"/>
                  </a:lnTo>
                  <a:lnTo>
                    <a:pt x="211950" y="1021473"/>
                  </a:lnTo>
                  <a:lnTo>
                    <a:pt x="213169" y="1023912"/>
                  </a:lnTo>
                  <a:lnTo>
                    <a:pt x="214909" y="1021143"/>
                  </a:lnTo>
                  <a:close/>
                </a:path>
                <a:path w="1090295" h="1118870">
                  <a:moveTo>
                    <a:pt x="233565" y="873696"/>
                  </a:moveTo>
                  <a:lnTo>
                    <a:pt x="232676" y="872286"/>
                  </a:lnTo>
                  <a:lnTo>
                    <a:pt x="230022" y="869886"/>
                  </a:lnTo>
                  <a:lnTo>
                    <a:pt x="230593" y="874179"/>
                  </a:lnTo>
                  <a:lnTo>
                    <a:pt x="230962" y="876808"/>
                  </a:lnTo>
                  <a:lnTo>
                    <a:pt x="233565" y="873696"/>
                  </a:lnTo>
                  <a:close/>
                </a:path>
                <a:path w="1090295" h="1118870">
                  <a:moveTo>
                    <a:pt x="244271" y="114109"/>
                  </a:moveTo>
                  <a:lnTo>
                    <a:pt x="240880" y="111721"/>
                  </a:lnTo>
                  <a:lnTo>
                    <a:pt x="239407" y="115189"/>
                  </a:lnTo>
                  <a:lnTo>
                    <a:pt x="241058" y="115290"/>
                  </a:lnTo>
                  <a:lnTo>
                    <a:pt x="243039" y="116408"/>
                  </a:lnTo>
                  <a:lnTo>
                    <a:pt x="244271" y="114109"/>
                  </a:lnTo>
                  <a:close/>
                </a:path>
                <a:path w="1090295" h="1118870">
                  <a:moveTo>
                    <a:pt x="267385" y="552323"/>
                  </a:moveTo>
                  <a:lnTo>
                    <a:pt x="266992" y="551573"/>
                  </a:lnTo>
                  <a:lnTo>
                    <a:pt x="266827" y="550849"/>
                  </a:lnTo>
                  <a:lnTo>
                    <a:pt x="266103" y="551129"/>
                  </a:lnTo>
                  <a:lnTo>
                    <a:pt x="265163" y="551256"/>
                  </a:lnTo>
                  <a:lnTo>
                    <a:pt x="264756" y="551776"/>
                  </a:lnTo>
                  <a:lnTo>
                    <a:pt x="264401" y="552208"/>
                  </a:lnTo>
                  <a:lnTo>
                    <a:pt x="264642" y="553148"/>
                  </a:lnTo>
                  <a:lnTo>
                    <a:pt x="264629" y="553872"/>
                  </a:lnTo>
                  <a:lnTo>
                    <a:pt x="265112" y="554393"/>
                  </a:lnTo>
                  <a:lnTo>
                    <a:pt x="266090" y="555459"/>
                  </a:lnTo>
                  <a:lnTo>
                    <a:pt x="266496" y="554647"/>
                  </a:lnTo>
                  <a:lnTo>
                    <a:pt x="267081" y="553872"/>
                  </a:lnTo>
                  <a:lnTo>
                    <a:pt x="267258" y="552996"/>
                  </a:lnTo>
                  <a:lnTo>
                    <a:pt x="267385" y="552323"/>
                  </a:lnTo>
                  <a:close/>
                </a:path>
                <a:path w="1090295" h="1118870">
                  <a:moveTo>
                    <a:pt x="271551" y="793051"/>
                  </a:moveTo>
                  <a:lnTo>
                    <a:pt x="270675" y="792340"/>
                  </a:lnTo>
                  <a:lnTo>
                    <a:pt x="270167" y="791705"/>
                  </a:lnTo>
                  <a:lnTo>
                    <a:pt x="269519" y="791476"/>
                  </a:lnTo>
                  <a:lnTo>
                    <a:pt x="269151" y="791375"/>
                  </a:lnTo>
                  <a:lnTo>
                    <a:pt x="268566" y="791946"/>
                  </a:lnTo>
                  <a:lnTo>
                    <a:pt x="268046" y="792226"/>
                  </a:lnTo>
                  <a:lnTo>
                    <a:pt x="268478" y="792861"/>
                  </a:lnTo>
                  <a:lnTo>
                    <a:pt x="268808" y="793648"/>
                  </a:lnTo>
                  <a:lnTo>
                    <a:pt x="269379" y="794042"/>
                  </a:lnTo>
                  <a:lnTo>
                    <a:pt x="269633" y="794207"/>
                  </a:lnTo>
                  <a:lnTo>
                    <a:pt x="270446" y="793584"/>
                  </a:lnTo>
                  <a:lnTo>
                    <a:pt x="271551" y="793051"/>
                  </a:lnTo>
                  <a:close/>
                </a:path>
                <a:path w="1090295" h="1118870">
                  <a:moveTo>
                    <a:pt x="276948" y="671817"/>
                  </a:moveTo>
                  <a:lnTo>
                    <a:pt x="276136" y="670255"/>
                  </a:lnTo>
                  <a:lnTo>
                    <a:pt x="275323" y="668718"/>
                  </a:lnTo>
                  <a:lnTo>
                    <a:pt x="274510" y="667156"/>
                  </a:lnTo>
                  <a:lnTo>
                    <a:pt x="272846" y="670052"/>
                  </a:lnTo>
                  <a:lnTo>
                    <a:pt x="273202" y="671842"/>
                  </a:lnTo>
                  <a:lnTo>
                    <a:pt x="276948" y="671817"/>
                  </a:lnTo>
                  <a:close/>
                </a:path>
                <a:path w="1090295" h="1118870">
                  <a:moveTo>
                    <a:pt x="283400" y="402564"/>
                  </a:moveTo>
                  <a:lnTo>
                    <a:pt x="282346" y="400075"/>
                  </a:lnTo>
                  <a:lnTo>
                    <a:pt x="280708" y="400202"/>
                  </a:lnTo>
                  <a:lnTo>
                    <a:pt x="278980" y="400113"/>
                  </a:lnTo>
                  <a:lnTo>
                    <a:pt x="279095" y="402996"/>
                  </a:lnTo>
                  <a:lnTo>
                    <a:pt x="279933" y="403821"/>
                  </a:lnTo>
                  <a:lnTo>
                    <a:pt x="280263" y="403745"/>
                  </a:lnTo>
                  <a:lnTo>
                    <a:pt x="282143" y="403453"/>
                  </a:lnTo>
                  <a:lnTo>
                    <a:pt x="283400" y="402564"/>
                  </a:lnTo>
                  <a:close/>
                </a:path>
                <a:path w="1090295" h="1118870">
                  <a:moveTo>
                    <a:pt x="318300" y="1118450"/>
                  </a:moveTo>
                  <a:lnTo>
                    <a:pt x="318122" y="1117892"/>
                  </a:lnTo>
                  <a:lnTo>
                    <a:pt x="317919" y="1117346"/>
                  </a:lnTo>
                  <a:lnTo>
                    <a:pt x="317754" y="1116761"/>
                  </a:lnTo>
                  <a:lnTo>
                    <a:pt x="317144" y="1116393"/>
                  </a:lnTo>
                  <a:lnTo>
                    <a:pt x="316547" y="1115809"/>
                  </a:lnTo>
                  <a:lnTo>
                    <a:pt x="315912" y="1115758"/>
                  </a:lnTo>
                  <a:lnTo>
                    <a:pt x="315468" y="1115707"/>
                  </a:lnTo>
                  <a:lnTo>
                    <a:pt x="314515" y="1116584"/>
                  </a:lnTo>
                  <a:lnTo>
                    <a:pt x="314820" y="1117473"/>
                  </a:lnTo>
                  <a:lnTo>
                    <a:pt x="315264" y="1118323"/>
                  </a:lnTo>
                  <a:lnTo>
                    <a:pt x="315849" y="1118577"/>
                  </a:lnTo>
                  <a:lnTo>
                    <a:pt x="316547" y="1118844"/>
                  </a:lnTo>
                  <a:lnTo>
                    <a:pt x="317474" y="1118539"/>
                  </a:lnTo>
                  <a:lnTo>
                    <a:pt x="318300" y="1118450"/>
                  </a:lnTo>
                  <a:close/>
                </a:path>
                <a:path w="1090295" h="1118870">
                  <a:moveTo>
                    <a:pt x="328803" y="30772"/>
                  </a:moveTo>
                  <a:lnTo>
                    <a:pt x="327875" y="29667"/>
                  </a:lnTo>
                  <a:lnTo>
                    <a:pt x="325488" y="31419"/>
                  </a:lnTo>
                  <a:lnTo>
                    <a:pt x="324294" y="32283"/>
                  </a:lnTo>
                  <a:lnTo>
                    <a:pt x="324624" y="32753"/>
                  </a:lnTo>
                  <a:lnTo>
                    <a:pt x="324980" y="33235"/>
                  </a:lnTo>
                  <a:lnTo>
                    <a:pt x="325297" y="33718"/>
                  </a:lnTo>
                  <a:lnTo>
                    <a:pt x="327634" y="31750"/>
                  </a:lnTo>
                  <a:lnTo>
                    <a:pt x="328803" y="30772"/>
                  </a:lnTo>
                  <a:close/>
                </a:path>
                <a:path w="1090295" h="1118870">
                  <a:moveTo>
                    <a:pt x="345287" y="900950"/>
                  </a:moveTo>
                  <a:lnTo>
                    <a:pt x="344805" y="900582"/>
                  </a:lnTo>
                  <a:lnTo>
                    <a:pt x="343877" y="899858"/>
                  </a:lnTo>
                  <a:lnTo>
                    <a:pt x="342874" y="901357"/>
                  </a:lnTo>
                  <a:lnTo>
                    <a:pt x="341896" y="902881"/>
                  </a:lnTo>
                  <a:lnTo>
                    <a:pt x="340893" y="904392"/>
                  </a:lnTo>
                  <a:lnTo>
                    <a:pt x="341249" y="904646"/>
                  </a:lnTo>
                  <a:lnTo>
                    <a:pt x="341579" y="904900"/>
                  </a:lnTo>
                  <a:lnTo>
                    <a:pt x="341909" y="905141"/>
                  </a:lnTo>
                  <a:lnTo>
                    <a:pt x="344157" y="902347"/>
                  </a:lnTo>
                  <a:lnTo>
                    <a:pt x="345287" y="900950"/>
                  </a:lnTo>
                  <a:close/>
                </a:path>
                <a:path w="1090295" h="1118870">
                  <a:moveTo>
                    <a:pt x="365709" y="1009815"/>
                  </a:moveTo>
                  <a:lnTo>
                    <a:pt x="365582" y="1009129"/>
                  </a:lnTo>
                  <a:lnTo>
                    <a:pt x="365658" y="1008227"/>
                  </a:lnTo>
                  <a:lnTo>
                    <a:pt x="364731" y="1007249"/>
                  </a:lnTo>
                  <a:lnTo>
                    <a:pt x="363829" y="1007071"/>
                  </a:lnTo>
                  <a:lnTo>
                    <a:pt x="363093" y="1006754"/>
                  </a:lnTo>
                  <a:lnTo>
                    <a:pt x="362737" y="1007275"/>
                  </a:lnTo>
                  <a:lnTo>
                    <a:pt x="362559" y="1007529"/>
                  </a:lnTo>
                  <a:lnTo>
                    <a:pt x="363334" y="1008430"/>
                  </a:lnTo>
                  <a:lnTo>
                    <a:pt x="364121" y="1009345"/>
                  </a:lnTo>
                  <a:lnTo>
                    <a:pt x="364896" y="1010259"/>
                  </a:lnTo>
                  <a:lnTo>
                    <a:pt x="365163" y="1010119"/>
                  </a:lnTo>
                  <a:lnTo>
                    <a:pt x="365709" y="1009815"/>
                  </a:lnTo>
                  <a:close/>
                </a:path>
                <a:path w="1090295" h="1118870">
                  <a:moveTo>
                    <a:pt x="368884" y="610527"/>
                  </a:moveTo>
                  <a:lnTo>
                    <a:pt x="368757" y="607479"/>
                  </a:lnTo>
                  <a:lnTo>
                    <a:pt x="367030" y="609155"/>
                  </a:lnTo>
                  <a:lnTo>
                    <a:pt x="365963" y="610184"/>
                  </a:lnTo>
                  <a:lnTo>
                    <a:pt x="364871" y="611263"/>
                  </a:lnTo>
                  <a:lnTo>
                    <a:pt x="365404" y="611606"/>
                  </a:lnTo>
                  <a:lnTo>
                    <a:pt x="365899" y="612267"/>
                  </a:lnTo>
                  <a:lnTo>
                    <a:pt x="366433" y="612254"/>
                  </a:lnTo>
                  <a:lnTo>
                    <a:pt x="368884" y="612254"/>
                  </a:lnTo>
                  <a:lnTo>
                    <a:pt x="368884" y="610527"/>
                  </a:lnTo>
                  <a:close/>
                </a:path>
                <a:path w="1090295" h="1118870">
                  <a:moveTo>
                    <a:pt x="432231" y="528396"/>
                  </a:moveTo>
                  <a:lnTo>
                    <a:pt x="432079" y="526935"/>
                  </a:lnTo>
                  <a:lnTo>
                    <a:pt x="430250" y="525754"/>
                  </a:lnTo>
                  <a:lnTo>
                    <a:pt x="429945" y="525589"/>
                  </a:lnTo>
                  <a:lnTo>
                    <a:pt x="428815" y="526008"/>
                  </a:lnTo>
                  <a:lnTo>
                    <a:pt x="427748" y="528370"/>
                  </a:lnTo>
                  <a:lnTo>
                    <a:pt x="428193" y="529742"/>
                  </a:lnTo>
                  <a:lnTo>
                    <a:pt x="430644" y="529996"/>
                  </a:lnTo>
                  <a:lnTo>
                    <a:pt x="432231" y="528396"/>
                  </a:lnTo>
                  <a:close/>
                </a:path>
                <a:path w="1090295" h="1118870">
                  <a:moveTo>
                    <a:pt x="434098" y="425729"/>
                  </a:moveTo>
                  <a:lnTo>
                    <a:pt x="433920" y="424764"/>
                  </a:lnTo>
                  <a:lnTo>
                    <a:pt x="433565" y="423976"/>
                  </a:lnTo>
                  <a:lnTo>
                    <a:pt x="432841" y="423214"/>
                  </a:lnTo>
                  <a:lnTo>
                    <a:pt x="432015" y="423570"/>
                  </a:lnTo>
                  <a:lnTo>
                    <a:pt x="431444" y="423659"/>
                  </a:lnTo>
                  <a:lnTo>
                    <a:pt x="432003" y="425450"/>
                  </a:lnTo>
                  <a:lnTo>
                    <a:pt x="432384" y="426707"/>
                  </a:lnTo>
                  <a:lnTo>
                    <a:pt x="433247" y="426097"/>
                  </a:lnTo>
                  <a:lnTo>
                    <a:pt x="434098" y="425729"/>
                  </a:lnTo>
                  <a:close/>
                </a:path>
                <a:path w="1090295" h="1118870">
                  <a:moveTo>
                    <a:pt x="435381" y="416877"/>
                  </a:moveTo>
                  <a:lnTo>
                    <a:pt x="434962" y="416242"/>
                  </a:lnTo>
                  <a:lnTo>
                    <a:pt x="434568" y="415607"/>
                  </a:lnTo>
                  <a:lnTo>
                    <a:pt x="434162" y="414972"/>
                  </a:lnTo>
                  <a:lnTo>
                    <a:pt x="433247" y="415734"/>
                  </a:lnTo>
                  <a:lnTo>
                    <a:pt x="432308" y="416483"/>
                  </a:lnTo>
                  <a:lnTo>
                    <a:pt x="431444" y="417296"/>
                  </a:lnTo>
                  <a:lnTo>
                    <a:pt x="431965" y="418261"/>
                  </a:lnTo>
                  <a:lnTo>
                    <a:pt x="433171" y="417830"/>
                  </a:lnTo>
                  <a:lnTo>
                    <a:pt x="434276" y="417360"/>
                  </a:lnTo>
                  <a:lnTo>
                    <a:pt x="435381" y="416877"/>
                  </a:lnTo>
                  <a:close/>
                </a:path>
                <a:path w="1090295" h="1118870">
                  <a:moveTo>
                    <a:pt x="439064" y="489191"/>
                  </a:moveTo>
                  <a:lnTo>
                    <a:pt x="438734" y="488505"/>
                  </a:lnTo>
                  <a:lnTo>
                    <a:pt x="438594" y="487603"/>
                  </a:lnTo>
                  <a:lnTo>
                    <a:pt x="435902" y="488035"/>
                  </a:lnTo>
                  <a:lnTo>
                    <a:pt x="435635" y="489458"/>
                  </a:lnTo>
                  <a:lnTo>
                    <a:pt x="436562" y="492607"/>
                  </a:lnTo>
                  <a:lnTo>
                    <a:pt x="437654" y="491223"/>
                  </a:lnTo>
                  <a:lnTo>
                    <a:pt x="438391" y="490474"/>
                  </a:lnTo>
                  <a:lnTo>
                    <a:pt x="439064" y="489191"/>
                  </a:lnTo>
                  <a:close/>
                </a:path>
                <a:path w="1090295" h="1118870">
                  <a:moveTo>
                    <a:pt x="458050" y="171577"/>
                  </a:moveTo>
                  <a:lnTo>
                    <a:pt x="456996" y="170929"/>
                  </a:lnTo>
                  <a:lnTo>
                    <a:pt x="456463" y="170624"/>
                  </a:lnTo>
                  <a:lnTo>
                    <a:pt x="455891" y="171234"/>
                  </a:lnTo>
                  <a:lnTo>
                    <a:pt x="455231" y="171780"/>
                  </a:lnTo>
                  <a:lnTo>
                    <a:pt x="454533" y="173113"/>
                  </a:lnTo>
                  <a:lnTo>
                    <a:pt x="454596" y="173926"/>
                  </a:lnTo>
                  <a:lnTo>
                    <a:pt x="454494" y="174637"/>
                  </a:lnTo>
                  <a:lnTo>
                    <a:pt x="454914" y="174840"/>
                  </a:lnTo>
                  <a:lnTo>
                    <a:pt x="455739" y="175221"/>
                  </a:lnTo>
                  <a:lnTo>
                    <a:pt x="456514" y="174015"/>
                  </a:lnTo>
                  <a:lnTo>
                    <a:pt x="457276" y="172783"/>
                  </a:lnTo>
                  <a:lnTo>
                    <a:pt x="458050" y="171577"/>
                  </a:lnTo>
                  <a:close/>
                </a:path>
                <a:path w="1090295" h="1118870">
                  <a:moveTo>
                    <a:pt x="458114" y="929436"/>
                  </a:moveTo>
                  <a:lnTo>
                    <a:pt x="458012" y="927862"/>
                  </a:lnTo>
                  <a:lnTo>
                    <a:pt x="457911" y="926287"/>
                  </a:lnTo>
                  <a:lnTo>
                    <a:pt x="457822" y="924712"/>
                  </a:lnTo>
                  <a:lnTo>
                    <a:pt x="457415" y="924750"/>
                  </a:lnTo>
                  <a:lnTo>
                    <a:pt x="457034" y="924788"/>
                  </a:lnTo>
                  <a:lnTo>
                    <a:pt x="456628" y="924839"/>
                  </a:lnTo>
                  <a:lnTo>
                    <a:pt x="456996" y="929322"/>
                  </a:lnTo>
                  <a:lnTo>
                    <a:pt x="457377" y="929347"/>
                  </a:lnTo>
                  <a:lnTo>
                    <a:pt x="458114" y="929436"/>
                  </a:lnTo>
                  <a:close/>
                </a:path>
                <a:path w="1090295" h="1118870">
                  <a:moveTo>
                    <a:pt x="520877" y="726440"/>
                  </a:moveTo>
                  <a:lnTo>
                    <a:pt x="520534" y="725220"/>
                  </a:lnTo>
                  <a:lnTo>
                    <a:pt x="519836" y="724446"/>
                  </a:lnTo>
                  <a:lnTo>
                    <a:pt x="519125" y="723836"/>
                  </a:lnTo>
                  <a:lnTo>
                    <a:pt x="518998" y="723722"/>
                  </a:lnTo>
                  <a:lnTo>
                    <a:pt x="517474" y="724712"/>
                  </a:lnTo>
                  <a:lnTo>
                    <a:pt x="517664" y="725932"/>
                  </a:lnTo>
                  <a:lnTo>
                    <a:pt x="518312" y="726732"/>
                  </a:lnTo>
                  <a:lnTo>
                    <a:pt x="519074" y="728116"/>
                  </a:lnTo>
                  <a:lnTo>
                    <a:pt x="519938" y="727113"/>
                  </a:lnTo>
                  <a:lnTo>
                    <a:pt x="520877" y="726440"/>
                  </a:lnTo>
                  <a:close/>
                </a:path>
                <a:path w="1090295" h="1118870">
                  <a:moveTo>
                    <a:pt x="531850" y="477837"/>
                  </a:moveTo>
                  <a:lnTo>
                    <a:pt x="530352" y="475970"/>
                  </a:lnTo>
                  <a:lnTo>
                    <a:pt x="528345" y="473430"/>
                  </a:lnTo>
                  <a:lnTo>
                    <a:pt x="528421" y="477393"/>
                  </a:lnTo>
                  <a:lnTo>
                    <a:pt x="531850" y="477837"/>
                  </a:lnTo>
                  <a:close/>
                </a:path>
                <a:path w="1090295" h="1118870">
                  <a:moveTo>
                    <a:pt x="536498" y="77076"/>
                  </a:moveTo>
                  <a:lnTo>
                    <a:pt x="533273" y="77952"/>
                  </a:lnTo>
                  <a:lnTo>
                    <a:pt x="531025" y="78752"/>
                  </a:lnTo>
                  <a:lnTo>
                    <a:pt x="531025" y="82130"/>
                  </a:lnTo>
                  <a:lnTo>
                    <a:pt x="533019" y="81000"/>
                  </a:lnTo>
                  <a:lnTo>
                    <a:pt x="535762" y="80594"/>
                  </a:lnTo>
                  <a:lnTo>
                    <a:pt x="536498" y="77076"/>
                  </a:lnTo>
                  <a:close/>
                </a:path>
                <a:path w="1090295" h="1118870">
                  <a:moveTo>
                    <a:pt x="590969" y="363613"/>
                  </a:moveTo>
                  <a:lnTo>
                    <a:pt x="590118" y="362292"/>
                  </a:lnTo>
                  <a:lnTo>
                    <a:pt x="589711" y="361442"/>
                  </a:lnTo>
                  <a:lnTo>
                    <a:pt x="589051" y="360883"/>
                  </a:lnTo>
                  <a:lnTo>
                    <a:pt x="588886" y="360730"/>
                  </a:lnTo>
                  <a:lnTo>
                    <a:pt x="587425" y="361543"/>
                  </a:lnTo>
                  <a:lnTo>
                    <a:pt x="587286" y="362699"/>
                  </a:lnTo>
                  <a:lnTo>
                    <a:pt x="587756" y="363689"/>
                  </a:lnTo>
                  <a:lnTo>
                    <a:pt x="588340" y="364134"/>
                  </a:lnTo>
                  <a:lnTo>
                    <a:pt x="588683" y="364401"/>
                  </a:lnTo>
                  <a:lnTo>
                    <a:pt x="589635" y="363893"/>
                  </a:lnTo>
                  <a:lnTo>
                    <a:pt x="590969" y="363613"/>
                  </a:lnTo>
                  <a:close/>
                </a:path>
                <a:path w="1090295" h="1118870">
                  <a:moveTo>
                    <a:pt x="604532" y="817410"/>
                  </a:moveTo>
                  <a:lnTo>
                    <a:pt x="604100" y="817333"/>
                  </a:lnTo>
                  <a:lnTo>
                    <a:pt x="603669" y="817257"/>
                  </a:lnTo>
                  <a:lnTo>
                    <a:pt x="603224" y="817168"/>
                  </a:lnTo>
                  <a:lnTo>
                    <a:pt x="602894" y="819454"/>
                  </a:lnTo>
                  <a:lnTo>
                    <a:pt x="602716" y="820610"/>
                  </a:lnTo>
                  <a:lnTo>
                    <a:pt x="603059" y="820686"/>
                  </a:lnTo>
                  <a:lnTo>
                    <a:pt x="603402" y="820737"/>
                  </a:lnTo>
                  <a:lnTo>
                    <a:pt x="603732" y="820813"/>
                  </a:lnTo>
                  <a:lnTo>
                    <a:pt x="604532" y="817410"/>
                  </a:lnTo>
                  <a:close/>
                </a:path>
                <a:path w="1090295" h="1118870">
                  <a:moveTo>
                    <a:pt x="611466" y="937691"/>
                  </a:moveTo>
                  <a:lnTo>
                    <a:pt x="610743" y="937488"/>
                  </a:lnTo>
                  <a:lnTo>
                    <a:pt x="610031" y="937310"/>
                  </a:lnTo>
                  <a:lnTo>
                    <a:pt x="609307" y="937107"/>
                  </a:lnTo>
                  <a:lnTo>
                    <a:pt x="609015" y="938250"/>
                  </a:lnTo>
                  <a:lnTo>
                    <a:pt x="608761" y="939406"/>
                  </a:lnTo>
                  <a:lnTo>
                    <a:pt x="608482" y="940536"/>
                  </a:lnTo>
                  <a:lnTo>
                    <a:pt x="609028" y="940701"/>
                  </a:lnTo>
                  <a:lnTo>
                    <a:pt x="609574" y="940892"/>
                  </a:lnTo>
                  <a:lnTo>
                    <a:pt x="610120" y="941044"/>
                  </a:lnTo>
                  <a:lnTo>
                    <a:pt x="610565" y="939927"/>
                  </a:lnTo>
                  <a:lnTo>
                    <a:pt x="611009" y="938822"/>
                  </a:lnTo>
                  <a:lnTo>
                    <a:pt x="611466" y="937691"/>
                  </a:lnTo>
                  <a:close/>
                </a:path>
                <a:path w="1090295" h="1118870">
                  <a:moveTo>
                    <a:pt x="617474" y="444068"/>
                  </a:moveTo>
                  <a:lnTo>
                    <a:pt x="615594" y="441007"/>
                  </a:lnTo>
                  <a:lnTo>
                    <a:pt x="614324" y="440359"/>
                  </a:lnTo>
                  <a:lnTo>
                    <a:pt x="612368" y="441998"/>
                  </a:lnTo>
                  <a:lnTo>
                    <a:pt x="612470" y="443306"/>
                  </a:lnTo>
                  <a:lnTo>
                    <a:pt x="613803" y="443611"/>
                  </a:lnTo>
                  <a:lnTo>
                    <a:pt x="615061" y="443750"/>
                  </a:lnTo>
                  <a:lnTo>
                    <a:pt x="617474" y="444068"/>
                  </a:lnTo>
                  <a:close/>
                </a:path>
                <a:path w="1090295" h="1118870">
                  <a:moveTo>
                    <a:pt x="619061" y="923048"/>
                  </a:moveTo>
                  <a:lnTo>
                    <a:pt x="618147" y="922718"/>
                  </a:lnTo>
                  <a:lnTo>
                    <a:pt x="617677" y="922566"/>
                  </a:lnTo>
                  <a:lnTo>
                    <a:pt x="616445" y="925385"/>
                  </a:lnTo>
                  <a:lnTo>
                    <a:pt x="615797" y="926795"/>
                  </a:lnTo>
                  <a:lnTo>
                    <a:pt x="616686" y="927188"/>
                  </a:lnTo>
                  <a:lnTo>
                    <a:pt x="617143" y="927379"/>
                  </a:lnTo>
                  <a:lnTo>
                    <a:pt x="619061" y="923048"/>
                  </a:lnTo>
                  <a:close/>
                </a:path>
                <a:path w="1090295" h="1118870">
                  <a:moveTo>
                    <a:pt x="649427" y="840206"/>
                  </a:moveTo>
                  <a:lnTo>
                    <a:pt x="648817" y="838962"/>
                  </a:lnTo>
                  <a:lnTo>
                    <a:pt x="648169" y="837730"/>
                  </a:lnTo>
                  <a:lnTo>
                    <a:pt x="647179" y="835723"/>
                  </a:lnTo>
                  <a:lnTo>
                    <a:pt x="645134" y="838898"/>
                  </a:lnTo>
                  <a:lnTo>
                    <a:pt x="646531" y="839927"/>
                  </a:lnTo>
                  <a:lnTo>
                    <a:pt x="648081" y="840803"/>
                  </a:lnTo>
                  <a:lnTo>
                    <a:pt x="648271" y="840930"/>
                  </a:lnTo>
                  <a:lnTo>
                    <a:pt x="648741" y="840536"/>
                  </a:lnTo>
                  <a:lnTo>
                    <a:pt x="649427" y="840206"/>
                  </a:lnTo>
                  <a:close/>
                </a:path>
                <a:path w="1090295" h="1118870">
                  <a:moveTo>
                    <a:pt x="649808" y="535025"/>
                  </a:moveTo>
                  <a:lnTo>
                    <a:pt x="647992" y="532180"/>
                  </a:lnTo>
                  <a:lnTo>
                    <a:pt x="646633" y="535838"/>
                  </a:lnTo>
                  <a:lnTo>
                    <a:pt x="645934" y="537679"/>
                  </a:lnTo>
                  <a:lnTo>
                    <a:pt x="647357" y="536155"/>
                  </a:lnTo>
                  <a:lnTo>
                    <a:pt x="649808" y="535025"/>
                  </a:lnTo>
                  <a:close/>
                </a:path>
                <a:path w="1090295" h="1118870">
                  <a:moveTo>
                    <a:pt x="656209" y="575830"/>
                  </a:moveTo>
                  <a:lnTo>
                    <a:pt x="655142" y="574890"/>
                  </a:lnTo>
                  <a:lnTo>
                    <a:pt x="653161" y="575754"/>
                  </a:lnTo>
                  <a:lnTo>
                    <a:pt x="652284" y="577151"/>
                  </a:lnTo>
                  <a:lnTo>
                    <a:pt x="653643" y="580529"/>
                  </a:lnTo>
                  <a:lnTo>
                    <a:pt x="654786" y="578472"/>
                  </a:lnTo>
                  <a:lnTo>
                    <a:pt x="656209" y="575830"/>
                  </a:lnTo>
                  <a:close/>
                </a:path>
                <a:path w="1090295" h="1118870">
                  <a:moveTo>
                    <a:pt x="660412" y="943292"/>
                  </a:moveTo>
                  <a:lnTo>
                    <a:pt x="659676" y="941984"/>
                  </a:lnTo>
                  <a:lnTo>
                    <a:pt x="659434" y="941044"/>
                  </a:lnTo>
                  <a:lnTo>
                    <a:pt x="658431" y="940460"/>
                  </a:lnTo>
                  <a:lnTo>
                    <a:pt x="657542" y="940993"/>
                  </a:lnTo>
                  <a:lnTo>
                    <a:pt x="656856" y="941171"/>
                  </a:lnTo>
                  <a:lnTo>
                    <a:pt x="657072" y="941908"/>
                  </a:lnTo>
                  <a:lnTo>
                    <a:pt x="657110" y="942911"/>
                  </a:lnTo>
                  <a:lnTo>
                    <a:pt x="657593" y="943292"/>
                  </a:lnTo>
                  <a:lnTo>
                    <a:pt x="658037" y="943648"/>
                  </a:lnTo>
                  <a:lnTo>
                    <a:pt x="659003" y="943330"/>
                  </a:lnTo>
                  <a:lnTo>
                    <a:pt x="660412" y="943292"/>
                  </a:lnTo>
                  <a:close/>
                </a:path>
                <a:path w="1090295" h="1118870">
                  <a:moveTo>
                    <a:pt x="673100" y="194017"/>
                  </a:moveTo>
                  <a:lnTo>
                    <a:pt x="671791" y="193560"/>
                  </a:lnTo>
                  <a:lnTo>
                    <a:pt x="670521" y="193027"/>
                  </a:lnTo>
                  <a:lnTo>
                    <a:pt x="669163" y="192709"/>
                  </a:lnTo>
                  <a:lnTo>
                    <a:pt x="668934" y="192671"/>
                  </a:lnTo>
                  <a:lnTo>
                    <a:pt x="668489" y="193497"/>
                  </a:lnTo>
                  <a:lnTo>
                    <a:pt x="667880" y="194259"/>
                  </a:lnTo>
                  <a:lnTo>
                    <a:pt x="669747" y="194703"/>
                  </a:lnTo>
                  <a:lnTo>
                    <a:pt x="671245" y="195046"/>
                  </a:lnTo>
                  <a:lnTo>
                    <a:pt x="672731" y="195414"/>
                  </a:lnTo>
                  <a:lnTo>
                    <a:pt x="673100" y="194017"/>
                  </a:lnTo>
                  <a:close/>
                </a:path>
                <a:path w="1090295" h="1118870">
                  <a:moveTo>
                    <a:pt x="709015" y="299250"/>
                  </a:moveTo>
                  <a:lnTo>
                    <a:pt x="707809" y="296646"/>
                  </a:lnTo>
                  <a:lnTo>
                    <a:pt x="707186" y="295338"/>
                  </a:lnTo>
                  <a:lnTo>
                    <a:pt x="706805" y="295503"/>
                  </a:lnTo>
                  <a:lnTo>
                    <a:pt x="706412" y="295630"/>
                  </a:lnTo>
                  <a:lnTo>
                    <a:pt x="706018" y="295808"/>
                  </a:lnTo>
                  <a:lnTo>
                    <a:pt x="707364" y="299935"/>
                  </a:lnTo>
                  <a:lnTo>
                    <a:pt x="707910" y="299720"/>
                  </a:lnTo>
                  <a:lnTo>
                    <a:pt x="708456" y="299478"/>
                  </a:lnTo>
                  <a:lnTo>
                    <a:pt x="709015" y="299250"/>
                  </a:lnTo>
                  <a:close/>
                </a:path>
                <a:path w="1090295" h="1118870">
                  <a:moveTo>
                    <a:pt x="716064" y="629627"/>
                  </a:moveTo>
                  <a:lnTo>
                    <a:pt x="713651" y="630377"/>
                  </a:lnTo>
                  <a:lnTo>
                    <a:pt x="711898" y="630199"/>
                  </a:lnTo>
                  <a:lnTo>
                    <a:pt x="711733" y="630364"/>
                  </a:lnTo>
                  <a:lnTo>
                    <a:pt x="711517" y="630516"/>
                  </a:lnTo>
                  <a:lnTo>
                    <a:pt x="711454" y="630682"/>
                  </a:lnTo>
                  <a:lnTo>
                    <a:pt x="711403" y="630847"/>
                  </a:lnTo>
                  <a:lnTo>
                    <a:pt x="711441" y="631202"/>
                  </a:lnTo>
                  <a:lnTo>
                    <a:pt x="712851" y="631990"/>
                  </a:lnTo>
                  <a:lnTo>
                    <a:pt x="714171" y="632688"/>
                  </a:lnTo>
                  <a:lnTo>
                    <a:pt x="715695" y="633501"/>
                  </a:lnTo>
                  <a:lnTo>
                    <a:pt x="716064" y="629627"/>
                  </a:lnTo>
                  <a:close/>
                </a:path>
                <a:path w="1090295" h="1118870">
                  <a:moveTo>
                    <a:pt x="737908" y="624382"/>
                  </a:moveTo>
                  <a:lnTo>
                    <a:pt x="736600" y="621728"/>
                  </a:lnTo>
                  <a:lnTo>
                    <a:pt x="735025" y="620077"/>
                  </a:lnTo>
                  <a:lnTo>
                    <a:pt x="732028" y="622998"/>
                  </a:lnTo>
                  <a:lnTo>
                    <a:pt x="734377" y="623557"/>
                  </a:lnTo>
                  <a:lnTo>
                    <a:pt x="737908" y="624382"/>
                  </a:lnTo>
                  <a:close/>
                </a:path>
                <a:path w="1090295" h="1118870">
                  <a:moveTo>
                    <a:pt x="759320" y="128879"/>
                  </a:moveTo>
                  <a:lnTo>
                    <a:pt x="758761" y="128701"/>
                  </a:lnTo>
                  <a:lnTo>
                    <a:pt x="758190" y="128485"/>
                  </a:lnTo>
                  <a:lnTo>
                    <a:pt x="757643" y="128308"/>
                  </a:lnTo>
                  <a:lnTo>
                    <a:pt x="757174" y="129628"/>
                  </a:lnTo>
                  <a:lnTo>
                    <a:pt x="756704" y="130962"/>
                  </a:lnTo>
                  <a:lnTo>
                    <a:pt x="756221" y="132270"/>
                  </a:lnTo>
                  <a:lnTo>
                    <a:pt x="757339" y="132676"/>
                  </a:lnTo>
                  <a:lnTo>
                    <a:pt x="757885" y="132854"/>
                  </a:lnTo>
                  <a:lnTo>
                    <a:pt x="758367" y="131533"/>
                  </a:lnTo>
                  <a:lnTo>
                    <a:pt x="759320" y="128879"/>
                  </a:lnTo>
                  <a:close/>
                </a:path>
                <a:path w="1090295" h="1118870">
                  <a:moveTo>
                    <a:pt x="762304" y="1098626"/>
                  </a:moveTo>
                  <a:lnTo>
                    <a:pt x="759561" y="1099070"/>
                  </a:lnTo>
                  <a:lnTo>
                    <a:pt x="758037" y="1099870"/>
                  </a:lnTo>
                  <a:lnTo>
                    <a:pt x="758101" y="1102791"/>
                  </a:lnTo>
                  <a:lnTo>
                    <a:pt x="761034" y="1102842"/>
                  </a:lnTo>
                  <a:lnTo>
                    <a:pt x="761860" y="1101356"/>
                  </a:lnTo>
                  <a:lnTo>
                    <a:pt x="762304" y="1098626"/>
                  </a:lnTo>
                  <a:close/>
                </a:path>
                <a:path w="1090295" h="1118870">
                  <a:moveTo>
                    <a:pt x="775728" y="3124"/>
                  </a:moveTo>
                  <a:lnTo>
                    <a:pt x="773734" y="0"/>
                  </a:lnTo>
                  <a:lnTo>
                    <a:pt x="772833" y="2159"/>
                  </a:lnTo>
                  <a:lnTo>
                    <a:pt x="772248" y="3467"/>
                  </a:lnTo>
                  <a:lnTo>
                    <a:pt x="771690" y="4800"/>
                  </a:lnTo>
                  <a:lnTo>
                    <a:pt x="772134" y="5016"/>
                  </a:lnTo>
                  <a:lnTo>
                    <a:pt x="773036" y="5486"/>
                  </a:lnTo>
                  <a:lnTo>
                    <a:pt x="774344" y="4305"/>
                  </a:lnTo>
                  <a:lnTo>
                    <a:pt x="775728" y="3124"/>
                  </a:lnTo>
                  <a:close/>
                </a:path>
                <a:path w="1090295" h="1118870">
                  <a:moveTo>
                    <a:pt x="778052" y="980592"/>
                  </a:moveTo>
                  <a:lnTo>
                    <a:pt x="775385" y="978535"/>
                  </a:lnTo>
                  <a:lnTo>
                    <a:pt x="775373" y="980592"/>
                  </a:lnTo>
                  <a:lnTo>
                    <a:pt x="775335" y="984377"/>
                  </a:lnTo>
                  <a:lnTo>
                    <a:pt x="777557" y="981925"/>
                  </a:lnTo>
                  <a:lnTo>
                    <a:pt x="778052" y="980592"/>
                  </a:lnTo>
                  <a:close/>
                </a:path>
                <a:path w="1090295" h="1118870">
                  <a:moveTo>
                    <a:pt x="789203" y="396684"/>
                  </a:moveTo>
                  <a:lnTo>
                    <a:pt x="788314" y="395909"/>
                  </a:lnTo>
                  <a:lnTo>
                    <a:pt x="786587" y="394347"/>
                  </a:lnTo>
                  <a:lnTo>
                    <a:pt x="785723" y="395693"/>
                  </a:lnTo>
                  <a:lnTo>
                    <a:pt x="786155" y="396062"/>
                  </a:lnTo>
                  <a:lnTo>
                    <a:pt x="786549" y="396633"/>
                  </a:lnTo>
                  <a:lnTo>
                    <a:pt x="787057" y="396748"/>
                  </a:lnTo>
                  <a:lnTo>
                    <a:pt x="787717" y="396913"/>
                  </a:lnTo>
                  <a:lnTo>
                    <a:pt x="788479" y="396748"/>
                  </a:lnTo>
                  <a:lnTo>
                    <a:pt x="789203" y="396684"/>
                  </a:lnTo>
                  <a:close/>
                </a:path>
                <a:path w="1090295" h="1118870">
                  <a:moveTo>
                    <a:pt x="792619" y="682117"/>
                  </a:moveTo>
                  <a:lnTo>
                    <a:pt x="792124" y="681177"/>
                  </a:lnTo>
                  <a:lnTo>
                    <a:pt x="791362" y="680593"/>
                  </a:lnTo>
                  <a:lnTo>
                    <a:pt x="790790" y="680161"/>
                  </a:lnTo>
                  <a:lnTo>
                    <a:pt x="789851" y="680173"/>
                  </a:lnTo>
                  <a:lnTo>
                    <a:pt x="789076" y="679996"/>
                  </a:lnTo>
                  <a:lnTo>
                    <a:pt x="788911" y="680313"/>
                  </a:lnTo>
                  <a:lnTo>
                    <a:pt x="788746" y="680643"/>
                  </a:lnTo>
                  <a:lnTo>
                    <a:pt x="788555" y="680974"/>
                  </a:lnTo>
                  <a:lnTo>
                    <a:pt x="789851" y="681875"/>
                  </a:lnTo>
                  <a:lnTo>
                    <a:pt x="792467" y="683679"/>
                  </a:lnTo>
                  <a:lnTo>
                    <a:pt x="792619" y="682117"/>
                  </a:lnTo>
                  <a:close/>
                </a:path>
                <a:path w="1090295" h="1118870">
                  <a:moveTo>
                    <a:pt x="816356" y="527342"/>
                  </a:moveTo>
                  <a:lnTo>
                    <a:pt x="816013" y="526199"/>
                  </a:lnTo>
                  <a:lnTo>
                    <a:pt x="814451" y="526630"/>
                  </a:lnTo>
                  <a:lnTo>
                    <a:pt x="811339" y="527570"/>
                  </a:lnTo>
                  <a:lnTo>
                    <a:pt x="811453" y="527977"/>
                  </a:lnTo>
                  <a:lnTo>
                    <a:pt x="811580" y="528358"/>
                  </a:lnTo>
                  <a:lnTo>
                    <a:pt x="811695" y="528789"/>
                  </a:lnTo>
                  <a:lnTo>
                    <a:pt x="813257" y="528307"/>
                  </a:lnTo>
                  <a:lnTo>
                    <a:pt x="816356" y="527342"/>
                  </a:lnTo>
                  <a:close/>
                </a:path>
                <a:path w="1090295" h="1118870">
                  <a:moveTo>
                    <a:pt x="838288" y="487718"/>
                  </a:moveTo>
                  <a:lnTo>
                    <a:pt x="838085" y="485927"/>
                  </a:lnTo>
                  <a:lnTo>
                    <a:pt x="837628" y="481965"/>
                  </a:lnTo>
                  <a:lnTo>
                    <a:pt x="834034" y="484403"/>
                  </a:lnTo>
                  <a:lnTo>
                    <a:pt x="836091" y="486117"/>
                  </a:lnTo>
                  <a:lnTo>
                    <a:pt x="838288" y="487718"/>
                  </a:lnTo>
                  <a:close/>
                </a:path>
                <a:path w="1090295" h="1118870">
                  <a:moveTo>
                    <a:pt x="838441" y="206159"/>
                  </a:moveTo>
                  <a:lnTo>
                    <a:pt x="837768" y="204431"/>
                  </a:lnTo>
                  <a:lnTo>
                    <a:pt x="836447" y="200964"/>
                  </a:lnTo>
                  <a:lnTo>
                    <a:pt x="835304" y="203454"/>
                  </a:lnTo>
                  <a:lnTo>
                    <a:pt x="835914" y="205206"/>
                  </a:lnTo>
                  <a:lnTo>
                    <a:pt x="838441" y="206159"/>
                  </a:lnTo>
                  <a:close/>
                </a:path>
                <a:path w="1090295" h="1118870">
                  <a:moveTo>
                    <a:pt x="845261" y="1110615"/>
                  </a:moveTo>
                  <a:lnTo>
                    <a:pt x="844842" y="1109713"/>
                  </a:lnTo>
                  <a:lnTo>
                    <a:pt x="844473" y="1108735"/>
                  </a:lnTo>
                  <a:lnTo>
                    <a:pt x="843457" y="1108989"/>
                  </a:lnTo>
                  <a:lnTo>
                    <a:pt x="842530" y="1109357"/>
                  </a:lnTo>
                  <a:lnTo>
                    <a:pt x="841590" y="1109929"/>
                  </a:lnTo>
                  <a:lnTo>
                    <a:pt x="842111" y="1111427"/>
                  </a:lnTo>
                  <a:lnTo>
                    <a:pt x="843140" y="1111275"/>
                  </a:lnTo>
                  <a:lnTo>
                    <a:pt x="844067" y="1110970"/>
                  </a:lnTo>
                  <a:lnTo>
                    <a:pt x="845261" y="1110615"/>
                  </a:lnTo>
                  <a:close/>
                </a:path>
                <a:path w="1090295" h="1118870">
                  <a:moveTo>
                    <a:pt x="873823" y="306501"/>
                  </a:moveTo>
                  <a:lnTo>
                    <a:pt x="872515" y="303644"/>
                  </a:lnTo>
                  <a:lnTo>
                    <a:pt x="871359" y="302882"/>
                  </a:lnTo>
                  <a:lnTo>
                    <a:pt x="869416" y="303885"/>
                  </a:lnTo>
                  <a:lnTo>
                    <a:pt x="869124" y="304050"/>
                  </a:lnTo>
                  <a:lnTo>
                    <a:pt x="869010" y="304609"/>
                  </a:lnTo>
                  <a:lnTo>
                    <a:pt x="868692" y="305282"/>
                  </a:lnTo>
                  <a:lnTo>
                    <a:pt x="873823" y="306501"/>
                  </a:lnTo>
                  <a:close/>
                </a:path>
                <a:path w="1090295" h="1118870">
                  <a:moveTo>
                    <a:pt x="875563" y="175361"/>
                  </a:moveTo>
                  <a:lnTo>
                    <a:pt x="875195" y="174790"/>
                  </a:lnTo>
                  <a:lnTo>
                    <a:pt x="874826" y="174244"/>
                  </a:lnTo>
                  <a:lnTo>
                    <a:pt x="874471" y="173685"/>
                  </a:lnTo>
                  <a:lnTo>
                    <a:pt x="873239" y="174548"/>
                  </a:lnTo>
                  <a:lnTo>
                    <a:pt x="872007" y="175412"/>
                  </a:lnTo>
                  <a:lnTo>
                    <a:pt x="870826" y="176314"/>
                  </a:lnTo>
                  <a:lnTo>
                    <a:pt x="871029" y="176974"/>
                  </a:lnTo>
                  <a:lnTo>
                    <a:pt x="871296" y="177698"/>
                  </a:lnTo>
                  <a:lnTo>
                    <a:pt x="874153" y="176123"/>
                  </a:lnTo>
                  <a:lnTo>
                    <a:pt x="875563" y="175361"/>
                  </a:lnTo>
                  <a:close/>
                </a:path>
                <a:path w="1090295" h="1118870">
                  <a:moveTo>
                    <a:pt x="922642" y="883069"/>
                  </a:moveTo>
                  <a:lnTo>
                    <a:pt x="919226" y="883539"/>
                  </a:lnTo>
                  <a:lnTo>
                    <a:pt x="917295" y="883818"/>
                  </a:lnTo>
                  <a:lnTo>
                    <a:pt x="920318" y="887196"/>
                  </a:lnTo>
                  <a:lnTo>
                    <a:pt x="921092" y="885837"/>
                  </a:lnTo>
                  <a:lnTo>
                    <a:pt x="922642" y="883069"/>
                  </a:lnTo>
                  <a:close/>
                </a:path>
                <a:path w="1090295" h="1118870">
                  <a:moveTo>
                    <a:pt x="922731" y="925944"/>
                  </a:moveTo>
                  <a:lnTo>
                    <a:pt x="922426" y="924839"/>
                  </a:lnTo>
                  <a:lnTo>
                    <a:pt x="922197" y="923709"/>
                  </a:lnTo>
                  <a:lnTo>
                    <a:pt x="921766" y="922642"/>
                  </a:lnTo>
                  <a:lnTo>
                    <a:pt x="920673" y="922807"/>
                  </a:lnTo>
                  <a:lnTo>
                    <a:pt x="920089" y="922896"/>
                  </a:lnTo>
                  <a:lnTo>
                    <a:pt x="920432" y="924064"/>
                  </a:lnTo>
                  <a:lnTo>
                    <a:pt x="921105" y="926388"/>
                  </a:lnTo>
                  <a:lnTo>
                    <a:pt x="921651" y="926236"/>
                  </a:lnTo>
                  <a:lnTo>
                    <a:pt x="922197" y="926096"/>
                  </a:lnTo>
                  <a:lnTo>
                    <a:pt x="922731" y="925944"/>
                  </a:lnTo>
                  <a:close/>
                </a:path>
                <a:path w="1090295" h="1118870">
                  <a:moveTo>
                    <a:pt x="943394" y="395541"/>
                  </a:moveTo>
                  <a:lnTo>
                    <a:pt x="942416" y="394258"/>
                  </a:lnTo>
                  <a:lnTo>
                    <a:pt x="939673" y="394157"/>
                  </a:lnTo>
                  <a:lnTo>
                    <a:pt x="938657" y="397294"/>
                  </a:lnTo>
                  <a:lnTo>
                    <a:pt x="940028" y="398195"/>
                  </a:lnTo>
                  <a:lnTo>
                    <a:pt x="943178" y="398526"/>
                  </a:lnTo>
                  <a:lnTo>
                    <a:pt x="943394" y="395541"/>
                  </a:lnTo>
                  <a:close/>
                </a:path>
                <a:path w="1090295" h="1118870">
                  <a:moveTo>
                    <a:pt x="944537" y="678510"/>
                  </a:moveTo>
                  <a:lnTo>
                    <a:pt x="944308" y="678053"/>
                  </a:lnTo>
                  <a:lnTo>
                    <a:pt x="943851" y="677100"/>
                  </a:lnTo>
                  <a:lnTo>
                    <a:pt x="942136" y="676846"/>
                  </a:lnTo>
                  <a:lnTo>
                    <a:pt x="940663" y="677100"/>
                  </a:lnTo>
                  <a:lnTo>
                    <a:pt x="940828" y="680593"/>
                  </a:lnTo>
                  <a:lnTo>
                    <a:pt x="942060" y="679907"/>
                  </a:lnTo>
                  <a:lnTo>
                    <a:pt x="943292" y="679208"/>
                  </a:lnTo>
                  <a:lnTo>
                    <a:pt x="944537" y="678510"/>
                  </a:lnTo>
                  <a:close/>
                </a:path>
                <a:path w="1090295" h="1118870">
                  <a:moveTo>
                    <a:pt x="953782" y="633399"/>
                  </a:moveTo>
                  <a:lnTo>
                    <a:pt x="953249" y="632485"/>
                  </a:lnTo>
                  <a:lnTo>
                    <a:pt x="952804" y="631063"/>
                  </a:lnTo>
                  <a:lnTo>
                    <a:pt x="951725" y="631825"/>
                  </a:lnTo>
                  <a:lnTo>
                    <a:pt x="950531" y="632345"/>
                  </a:lnTo>
                  <a:lnTo>
                    <a:pt x="950683" y="633666"/>
                  </a:lnTo>
                  <a:lnTo>
                    <a:pt x="951344" y="634517"/>
                  </a:lnTo>
                  <a:lnTo>
                    <a:pt x="951788" y="635431"/>
                  </a:lnTo>
                  <a:lnTo>
                    <a:pt x="952474" y="635050"/>
                  </a:lnTo>
                  <a:lnTo>
                    <a:pt x="953668" y="634707"/>
                  </a:lnTo>
                  <a:lnTo>
                    <a:pt x="953782" y="633399"/>
                  </a:lnTo>
                  <a:close/>
                </a:path>
                <a:path w="1090295" h="1118870">
                  <a:moveTo>
                    <a:pt x="958494" y="1063929"/>
                  </a:moveTo>
                  <a:lnTo>
                    <a:pt x="958126" y="1062367"/>
                  </a:lnTo>
                  <a:lnTo>
                    <a:pt x="957770" y="1060792"/>
                  </a:lnTo>
                  <a:lnTo>
                    <a:pt x="957402" y="1059243"/>
                  </a:lnTo>
                  <a:lnTo>
                    <a:pt x="955446" y="1059916"/>
                  </a:lnTo>
                  <a:lnTo>
                    <a:pt x="957351" y="1064298"/>
                  </a:lnTo>
                  <a:lnTo>
                    <a:pt x="957732" y="1064209"/>
                  </a:lnTo>
                  <a:lnTo>
                    <a:pt x="958088" y="1064069"/>
                  </a:lnTo>
                  <a:lnTo>
                    <a:pt x="958494" y="1063929"/>
                  </a:lnTo>
                  <a:close/>
                </a:path>
                <a:path w="1090295" h="1118870">
                  <a:moveTo>
                    <a:pt x="981621" y="454469"/>
                  </a:moveTo>
                  <a:lnTo>
                    <a:pt x="977493" y="450164"/>
                  </a:lnTo>
                  <a:lnTo>
                    <a:pt x="974293" y="451370"/>
                  </a:lnTo>
                  <a:lnTo>
                    <a:pt x="976655" y="452348"/>
                  </a:lnTo>
                  <a:lnTo>
                    <a:pt x="978573" y="453199"/>
                  </a:lnTo>
                  <a:lnTo>
                    <a:pt x="981621" y="454469"/>
                  </a:lnTo>
                  <a:close/>
                </a:path>
                <a:path w="1090295" h="1118870">
                  <a:moveTo>
                    <a:pt x="981646" y="912444"/>
                  </a:moveTo>
                  <a:lnTo>
                    <a:pt x="980414" y="912520"/>
                  </a:lnTo>
                  <a:lnTo>
                    <a:pt x="979182" y="912545"/>
                  </a:lnTo>
                  <a:lnTo>
                    <a:pt x="977976" y="912774"/>
                  </a:lnTo>
                  <a:lnTo>
                    <a:pt x="977861" y="914361"/>
                  </a:lnTo>
                  <a:lnTo>
                    <a:pt x="979144" y="914603"/>
                  </a:lnTo>
                  <a:lnTo>
                    <a:pt x="980363" y="914654"/>
                  </a:lnTo>
                  <a:lnTo>
                    <a:pt x="981557" y="914768"/>
                  </a:lnTo>
                  <a:lnTo>
                    <a:pt x="981595" y="913993"/>
                  </a:lnTo>
                  <a:lnTo>
                    <a:pt x="981608" y="913218"/>
                  </a:lnTo>
                  <a:lnTo>
                    <a:pt x="981646" y="912444"/>
                  </a:lnTo>
                  <a:close/>
                </a:path>
                <a:path w="1090295" h="1118870">
                  <a:moveTo>
                    <a:pt x="997115" y="412216"/>
                  </a:moveTo>
                  <a:lnTo>
                    <a:pt x="996162" y="411441"/>
                  </a:lnTo>
                  <a:lnTo>
                    <a:pt x="995464" y="410756"/>
                  </a:lnTo>
                  <a:lnTo>
                    <a:pt x="994651" y="410273"/>
                  </a:lnTo>
                  <a:lnTo>
                    <a:pt x="994498" y="410184"/>
                  </a:lnTo>
                  <a:lnTo>
                    <a:pt x="993813" y="411010"/>
                  </a:lnTo>
                  <a:lnTo>
                    <a:pt x="993394" y="411416"/>
                  </a:lnTo>
                  <a:lnTo>
                    <a:pt x="994041" y="412102"/>
                  </a:lnTo>
                  <a:lnTo>
                    <a:pt x="994625" y="412877"/>
                  </a:lnTo>
                  <a:lnTo>
                    <a:pt x="995387" y="413410"/>
                  </a:lnTo>
                  <a:lnTo>
                    <a:pt x="995527" y="413524"/>
                  </a:lnTo>
                  <a:lnTo>
                    <a:pt x="996289" y="412800"/>
                  </a:lnTo>
                  <a:lnTo>
                    <a:pt x="997115" y="412216"/>
                  </a:lnTo>
                  <a:close/>
                </a:path>
                <a:path w="1090295" h="1118870">
                  <a:moveTo>
                    <a:pt x="1039507" y="930770"/>
                  </a:moveTo>
                  <a:lnTo>
                    <a:pt x="1038186" y="928357"/>
                  </a:lnTo>
                  <a:lnTo>
                    <a:pt x="1035748" y="929347"/>
                  </a:lnTo>
                  <a:lnTo>
                    <a:pt x="1035202" y="930592"/>
                  </a:lnTo>
                  <a:lnTo>
                    <a:pt x="1036523" y="933132"/>
                  </a:lnTo>
                  <a:lnTo>
                    <a:pt x="1038555" y="931862"/>
                  </a:lnTo>
                  <a:lnTo>
                    <a:pt x="1039507" y="930770"/>
                  </a:lnTo>
                  <a:close/>
                </a:path>
                <a:path w="1090295" h="1118870">
                  <a:moveTo>
                    <a:pt x="1048143" y="628269"/>
                  </a:moveTo>
                  <a:lnTo>
                    <a:pt x="1046543" y="630707"/>
                  </a:lnTo>
                  <a:lnTo>
                    <a:pt x="1045718" y="631990"/>
                  </a:lnTo>
                  <a:lnTo>
                    <a:pt x="1044867" y="633272"/>
                  </a:lnTo>
                  <a:lnTo>
                    <a:pt x="1047826" y="632206"/>
                  </a:lnTo>
                  <a:lnTo>
                    <a:pt x="1048143" y="628269"/>
                  </a:lnTo>
                  <a:close/>
                </a:path>
                <a:path w="1090295" h="1118870">
                  <a:moveTo>
                    <a:pt x="1057757" y="236639"/>
                  </a:moveTo>
                  <a:lnTo>
                    <a:pt x="1056779" y="235902"/>
                  </a:lnTo>
                  <a:lnTo>
                    <a:pt x="1056297" y="235356"/>
                  </a:lnTo>
                  <a:lnTo>
                    <a:pt x="1055598" y="235991"/>
                  </a:lnTo>
                  <a:lnTo>
                    <a:pt x="1054658" y="236524"/>
                  </a:lnTo>
                  <a:lnTo>
                    <a:pt x="1054277" y="237324"/>
                  </a:lnTo>
                  <a:lnTo>
                    <a:pt x="1053973" y="237947"/>
                  </a:lnTo>
                  <a:lnTo>
                    <a:pt x="1054341" y="238925"/>
                  </a:lnTo>
                  <a:lnTo>
                    <a:pt x="1054417" y="239750"/>
                  </a:lnTo>
                  <a:lnTo>
                    <a:pt x="1054938" y="239572"/>
                  </a:lnTo>
                  <a:lnTo>
                    <a:pt x="1056005" y="239229"/>
                  </a:lnTo>
                  <a:lnTo>
                    <a:pt x="1056589" y="238518"/>
                  </a:lnTo>
                  <a:lnTo>
                    <a:pt x="1057402" y="237845"/>
                  </a:lnTo>
                  <a:lnTo>
                    <a:pt x="1057757" y="236639"/>
                  </a:lnTo>
                  <a:close/>
                </a:path>
                <a:path w="1090295" h="1118870">
                  <a:moveTo>
                    <a:pt x="1071841" y="926769"/>
                  </a:moveTo>
                  <a:lnTo>
                    <a:pt x="1068273" y="926084"/>
                  </a:lnTo>
                  <a:lnTo>
                    <a:pt x="1067663" y="926668"/>
                  </a:lnTo>
                  <a:lnTo>
                    <a:pt x="1066736" y="927112"/>
                  </a:lnTo>
                  <a:lnTo>
                    <a:pt x="1067612" y="928433"/>
                  </a:lnTo>
                  <a:lnTo>
                    <a:pt x="1068374" y="929627"/>
                  </a:lnTo>
                  <a:lnTo>
                    <a:pt x="1069759" y="931710"/>
                  </a:lnTo>
                  <a:lnTo>
                    <a:pt x="1071803" y="928458"/>
                  </a:lnTo>
                  <a:lnTo>
                    <a:pt x="1071841" y="926769"/>
                  </a:lnTo>
                  <a:close/>
                </a:path>
                <a:path w="1090295" h="1118870">
                  <a:moveTo>
                    <a:pt x="1080084" y="709155"/>
                  </a:moveTo>
                  <a:lnTo>
                    <a:pt x="1076782" y="710171"/>
                  </a:lnTo>
                  <a:lnTo>
                    <a:pt x="1074826" y="710755"/>
                  </a:lnTo>
                  <a:lnTo>
                    <a:pt x="1072857" y="711365"/>
                  </a:lnTo>
                  <a:lnTo>
                    <a:pt x="1073467" y="713117"/>
                  </a:lnTo>
                  <a:lnTo>
                    <a:pt x="1075664" y="712939"/>
                  </a:lnTo>
                  <a:lnTo>
                    <a:pt x="1077887" y="712863"/>
                  </a:lnTo>
                  <a:lnTo>
                    <a:pt x="1080084" y="709155"/>
                  </a:lnTo>
                  <a:close/>
                </a:path>
                <a:path w="1090295" h="1118870">
                  <a:moveTo>
                    <a:pt x="1089875" y="562724"/>
                  </a:moveTo>
                  <a:lnTo>
                    <a:pt x="1089812" y="558965"/>
                  </a:lnTo>
                  <a:lnTo>
                    <a:pt x="1089799" y="557377"/>
                  </a:lnTo>
                  <a:lnTo>
                    <a:pt x="1087640" y="557415"/>
                  </a:lnTo>
                  <a:lnTo>
                    <a:pt x="1086929" y="559206"/>
                  </a:lnTo>
                  <a:lnTo>
                    <a:pt x="1086459" y="560971"/>
                  </a:lnTo>
                  <a:lnTo>
                    <a:pt x="1089875" y="56272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91">
              <a:extLst>
                <a:ext uri="{FF2B5EF4-FFF2-40B4-BE49-F238E27FC236}">
                  <a16:creationId xmlns:a16="http://schemas.microsoft.com/office/drawing/2014/main" id="{D0BDC512-302C-C904-2B7E-CD5BC68298E8}"/>
                </a:ext>
              </a:extLst>
            </p:cNvPr>
            <p:cNvSpPr/>
            <p:nvPr/>
          </p:nvSpPr>
          <p:spPr>
            <a:xfrm>
              <a:off x="1813617" y="3319991"/>
              <a:ext cx="843190" cy="692136"/>
            </a:xfrm>
            <a:custGeom>
              <a:avLst/>
              <a:gdLst/>
              <a:ahLst/>
              <a:cxnLst/>
              <a:rect l="l" t="t" r="r" b="b"/>
              <a:pathLst>
                <a:path w="1083945" h="1012190">
                  <a:moveTo>
                    <a:pt x="4191" y="643026"/>
                  </a:moveTo>
                  <a:lnTo>
                    <a:pt x="4025" y="642543"/>
                  </a:lnTo>
                  <a:lnTo>
                    <a:pt x="3695" y="641527"/>
                  </a:lnTo>
                  <a:lnTo>
                    <a:pt x="2463" y="641959"/>
                  </a:lnTo>
                  <a:lnTo>
                    <a:pt x="0" y="642797"/>
                  </a:lnTo>
                  <a:lnTo>
                    <a:pt x="317" y="643699"/>
                  </a:lnTo>
                  <a:lnTo>
                    <a:pt x="482" y="644156"/>
                  </a:lnTo>
                  <a:lnTo>
                    <a:pt x="1727" y="643763"/>
                  </a:lnTo>
                  <a:lnTo>
                    <a:pt x="4191" y="643026"/>
                  </a:lnTo>
                  <a:close/>
                </a:path>
                <a:path w="1083945" h="1012190">
                  <a:moveTo>
                    <a:pt x="28879" y="683399"/>
                  </a:moveTo>
                  <a:lnTo>
                    <a:pt x="28854" y="682485"/>
                  </a:lnTo>
                  <a:lnTo>
                    <a:pt x="28854" y="681558"/>
                  </a:lnTo>
                  <a:lnTo>
                    <a:pt x="28536" y="681545"/>
                  </a:lnTo>
                  <a:lnTo>
                    <a:pt x="28244" y="681507"/>
                  </a:lnTo>
                  <a:lnTo>
                    <a:pt x="27927" y="681494"/>
                  </a:lnTo>
                  <a:lnTo>
                    <a:pt x="27787" y="682396"/>
                  </a:lnTo>
                  <a:lnTo>
                    <a:pt x="27470" y="684123"/>
                  </a:lnTo>
                  <a:lnTo>
                    <a:pt x="27927" y="684187"/>
                  </a:lnTo>
                  <a:lnTo>
                    <a:pt x="28879" y="684314"/>
                  </a:lnTo>
                  <a:lnTo>
                    <a:pt x="28879" y="683399"/>
                  </a:lnTo>
                  <a:close/>
                </a:path>
                <a:path w="1083945" h="1012190">
                  <a:moveTo>
                    <a:pt x="35039" y="702411"/>
                  </a:moveTo>
                  <a:lnTo>
                    <a:pt x="31597" y="703872"/>
                  </a:lnTo>
                  <a:lnTo>
                    <a:pt x="30289" y="704405"/>
                  </a:lnTo>
                  <a:lnTo>
                    <a:pt x="32677" y="705942"/>
                  </a:lnTo>
                  <a:lnTo>
                    <a:pt x="34086" y="705497"/>
                  </a:lnTo>
                  <a:lnTo>
                    <a:pt x="35039" y="702411"/>
                  </a:lnTo>
                  <a:close/>
                </a:path>
                <a:path w="1083945" h="1012190">
                  <a:moveTo>
                    <a:pt x="62598" y="845997"/>
                  </a:moveTo>
                  <a:lnTo>
                    <a:pt x="61645" y="845807"/>
                  </a:lnTo>
                  <a:lnTo>
                    <a:pt x="60744" y="845718"/>
                  </a:lnTo>
                  <a:lnTo>
                    <a:pt x="59855" y="845604"/>
                  </a:lnTo>
                  <a:lnTo>
                    <a:pt x="59804" y="846150"/>
                  </a:lnTo>
                  <a:lnTo>
                    <a:pt x="59753" y="846696"/>
                  </a:lnTo>
                  <a:lnTo>
                    <a:pt x="59728" y="847229"/>
                  </a:lnTo>
                  <a:lnTo>
                    <a:pt x="60655" y="847191"/>
                  </a:lnTo>
                  <a:lnTo>
                    <a:pt x="61582" y="847178"/>
                  </a:lnTo>
                  <a:lnTo>
                    <a:pt x="62496" y="847077"/>
                  </a:lnTo>
                  <a:lnTo>
                    <a:pt x="62598" y="845997"/>
                  </a:lnTo>
                  <a:close/>
                </a:path>
                <a:path w="1083945" h="1012190">
                  <a:moveTo>
                    <a:pt x="76352" y="374421"/>
                  </a:moveTo>
                  <a:lnTo>
                    <a:pt x="75793" y="374307"/>
                  </a:lnTo>
                  <a:lnTo>
                    <a:pt x="75222" y="374180"/>
                  </a:lnTo>
                  <a:lnTo>
                    <a:pt x="74637" y="374065"/>
                  </a:lnTo>
                  <a:lnTo>
                    <a:pt x="74561" y="376707"/>
                  </a:lnTo>
                  <a:lnTo>
                    <a:pt x="74498" y="378028"/>
                  </a:lnTo>
                  <a:lnTo>
                    <a:pt x="74930" y="378040"/>
                  </a:lnTo>
                  <a:lnTo>
                    <a:pt x="75349" y="378091"/>
                  </a:lnTo>
                  <a:lnTo>
                    <a:pt x="75793" y="378091"/>
                  </a:lnTo>
                  <a:lnTo>
                    <a:pt x="75996" y="376872"/>
                  </a:lnTo>
                  <a:lnTo>
                    <a:pt x="76174" y="375640"/>
                  </a:lnTo>
                  <a:lnTo>
                    <a:pt x="76352" y="374421"/>
                  </a:lnTo>
                  <a:close/>
                </a:path>
                <a:path w="1083945" h="1012190">
                  <a:moveTo>
                    <a:pt x="163499" y="171030"/>
                  </a:moveTo>
                  <a:lnTo>
                    <a:pt x="162890" y="170421"/>
                  </a:lnTo>
                  <a:lnTo>
                    <a:pt x="162280" y="169811"/>
                  </a:lnTo>
                  <a:lnTo>
                    <a:pt x="161696" y="169189"/>
                  </a:lnTo>
                  <a:lnTo>
                    <a:pt x="160896" y="169875"/>
                  </a:lnTo>
                  <a:lnTo>
                    <a:pt x="161378" y="170611"/>
                  </a:lnTo>
                  <a:lnTo>
                    <a:pt x="161874" y="171373"/>
                  </a:lnTo>
                  <a:lnTo>
                    <a:pt x="162382" y="172123"/>
                  </a:lnTo>
                  <a:lnTo>
                    <a:pt x="162750" y="171767"/>
                  </a:lnTo>
                  <a:lnTo>
                    <a:pt x="163118" y="171424"/>
                  </a:lnTo>
                  <a:lnTo>
                    <a:pt x="163499" y="171030"/>
                  </a:lnTo>
                  <a:close/>
                </a:path>
                <a:path w="1083945" h="1012190">
                  <a:moveTo>
                    <a:pt x="174650" y="574243"/>
                  </a:moveTo>
                  <a:lnTo>
                    <a:pt x="174294" y="573824"/>
                  </a:lnTo>
                  <a:lnTo>
                    <a:pt x="173926" y="573049"/>
                  </a:lnTo>
                  <a:lnTo>
                    <a:pt x="173570" y="573062"/>
                  </a:lnTo>
                  <a:lnTo>
                    <a:pt x="173075" y="573100"/>
                  </a:lnTo>
                  <a:lnTo>
                    <a:pt x="172427" y="573582"/>
                  </a:lnTo>
                  <a:lnTo>
                    <a:pt x="172161" y="574052"/>
                  </a:lnTo>
                  <a:lnTo>
                    <a:pt x="172021" y="574243"/>
                  </a:lnTo>
                  <a:lnTo>
                    <a:pt x="172694" y="574878"/>
                  </a:lnTo>
                  <a:lnTo>
                    <a:pt x="173113" y="575513"/>
                  </a:lnTo>
                  <a:lnTo>
                    <a:pt x="173748" y="574979"/>
                  </a:lnTo>
                  <a:lnTo>
                    <a:pt x="174205" y="574611"/>
                  </a:lnTo>
                  <a:lnTo>
                    <a:pt x="174650" y="574243"/>
                  </a:lnTo>
                  <a:close/>
                </a:path>
                <a:path w="1083945" h="1012190">
                  <a:moveTo>
                    <a:pt x="199783" y="1004227"/>
                  </a:moveTo>
                  <a:lnTo>
                    <a:pt x="199034" y="1003541"/>
                  </a:lnTo>
                  <a:lnTo>
                    <a:pt x="198602" y="1002804"/>
                  </a:lnTo>
                  <a:lnTo>
                    <a:pt x="198247" y="1002880"/>
                  </a:lnTo>
                  <a:lnTo>
                    <a:pt x="197713" y="1002957"/>
                  </a:lnTo>
                  <a:lnTo>
                    <a:pt x="197002" y="1003439"/>
                  </a:lnTo>
                  <a:lnTo>
                    <a:pt x="196811" y="1003935"/>
                  </a:lnTo>
                  <a:lnTo>
                    <a:pt x="196672" y="1004303"/>
                  </a:lnTo>
                  <a:lnTo>
                    <a:pt x="197180" y="1004963"/>
                  </a:lnTo>
                  <a:lnTo>
                    <a:pt x="197408" y="1005497"/>
                  </a:lnTo>
                  <a:lnTo>
                    <a:pt x="198069" y="1005128"/>
                  </a:lnTo>
                  <a:lnTo>
                    <a:pt x="198767" y="1004773"/>
                  </a:lnTo>
                  <a:lnTo>
                    <a:pt x="199783" y="1004227"/>
                  </a:lnTo>
                  <a:close/>
                </a:path>
                <a:path w="1083945" h="1012190">
                  <a:moveTo>
                    <a:pt x="252031" y="124790"/>
                  </a:moveTo>
                  <a:lnTo>
                    <a:pt x="251142" y="122631"/>
                  </a:lnTo>
                  <a:lnTo>
                    <a:pt x="247180" y="123278"/>
                  </a:lnTo>
                  <a:lnTo>
                    <a:pt x="249542" y="126174"/>
                  </a:lnTo>
                  <a:lnTo>
                    <a:pt x="252031" y="124790"/>
                  </a:lnTo>
                  <a:close/>
                </a:path>
                <a:path w="1083945" h="1012190">
                  <a:moveTo>
                    <a:pt x="271094" y="616610"/>
                  </a:moveTo>
                  <a:lnTo>
                    <a:pt x="270916" y="615962"/>
                  </a:lnTo>
                  <a:lnTo>
                    <a:pt x="270878" y="615391"/>
                  </a:lnTo>
                  <a:lnTo>
                    <a:pt x="270192" y="615645"/>
                  </a:lnTo>
                  <a:lnTo>
                    <a:pt x="269405" y="615797"/>
                  </a:lnTo>
                  <a:lnTo>
                    <a:pt x="268681" y="616445"/>
                  </a:lnTo>
                  <a:lnTo>
                    <a:pt x="269113" y="617296"/>
                  </a:lnTo>
                  <a:lnTo>
                    <a:pt x="269659" y="619633"/>
                  </a:lnTo>
                  <a:lnTo>
                    <a:pt x="270383" y="618286"/>
                  </a:lnTo>
                  <a:lnTo>
                    <a:pt x="270802" y="617753"/>
                  </a:lnTo>
                  <a:lnTo>
                    <a:pt x="271094" y="616610"/>
                  </a:lnTo>
                  <a:close/>
                </a:path>
                <a:path w="1083945" h="1012190">
                  <a:moveTo>
                    <a:pt x="274497" y="624319"/>
                  </a:moveTo>
                  <a:lnTo>
                    <a:pt x="274370" y="620928"/>
                  </a:lnTo>
                  <a:lnTo>
                    <a:pt x="274002" y="620953"/>
                  </a:lnTo>
                  <a:lnTo>
                    <a:pt x="273634" y="620941"/>
                  </a:lnTo>
                  <a:lnTo>
                    <a:pt x="273265" y="620941"/>
                  </a:lnTo>
                  <a:lnTo>
                    <a:pt x="273265" y="622084"/>
                  </a:lnTo>
                  <a:lnTo>
                    <a:pt x="273240" y="623214"/>
                  </a:lnTo>
                  <a:lnTo>
                    <a:pt x="273240" y="624344"/>
                  </a:lnTo>
                  <a:lnTo>
                    <a:pt x="273646" y="624344"/>
                  </a:lnTo>
                  <a:lnTo>
                    <a:pt x="274078" y="624306"/>
                  </a:lnTo>
                  <a:lnTo>
                    <a:pt x="274497" y="624319"/>
                  </a:lnTo>
                  <a:close/>
                </a:path>
                <a:path w="1083945" h="1012190">
                  <a:moveTo>
                    <a:pt x="291160" y="887984"/>
                  </a:moveTo>
                  <a:lnTo>
                    <a:pt x="289864" y="887044"/>
                  </a:lnTo>
                  <a:lnTo>
                    <a:pt x="289293" y="886383"/>
                  </a:lnTo>
                  <a:lnTo>
                    <a:pt x="288620" y="886231"/>
                  </a:lnTo>
                  <a:lnTo>
                    <a:pt x="288188" y="886142"/>
                  </a:lnTo>
                  <a:lnTo>
                    <a:pt x="287578" y="886752"/>
                  </a:lnTo>
                  <a:lnTo>
                    <a:pt x="287045" y="887044"/>
                  </a:lnTo>
                  <a:lnTo>
                    <a:pt x="287451" y="887691"/>
                  </a:lnTo>
                  <a:lnTo>
                    <a:pt x="287718" y="888669"/>
                  </a:lnTo>
                  <a:lnTo>
                    <a:pt x="288315" y="888923"/>
                  </a:lnTo>
                  <a:lnTo>
                    <a:pt x="288798" y="889152"/>
                  </a:lnTo>
                  <a:lnTo>
                    <a:pt x="289648" y="888530"/>
                  </a:lnTo>
                  <a:lnTo>
                    <a:pt x="291160" y="887984"/>
                  </a:lnTo>
                  <a:close/>
                </a:path>
                <a:path w="1083945" h="1012190">
                  <a:moveTo>
                    <a:pt x="293179" y="793737"/>
                  </a:moveTo>
                  <a:lnTo>
                    <a:pt x="292493" y="789597"/>
                  </a:lnTo>
                  <a:lnTo>
                    <a:pt x="292036" y="789673"/>
                  </a:lnTo>
                  <a:lnTo>
                    <a:pt x="291096" y="789838"/>
                  </a:lnTo>
                  <a:lnTo>
                    <a:pt x="291668" y="792594"/>
                  </a:lnTo>
                  <a:lnTo>
                    <a:pt x="291922" y="793965"/>
                  </a:lnTo>
                  <a:lnTo>
                    <a:pt x="292354" y="793915"/>
                  </a:lnTo>
                  <a:lnTo>
                    <a:pt x="293179" y="793737"/>
                  </a:lnTo>
                  <a:close/>
                </a:path>
                <a:path w="1083945" h="1012190">
                  <a:moveTo>
                    <a:pt x="334924" y="992682"/>
                  </a:moveTo>
                  <a:lnTo>
                    <a:pt x="334810" y="992276"/>
                  </a:lnTo>
                  <a:lnTo>
                    <a:pt x="334606" y="991501"/>
                  </a:lnTo>
                  <a:lnTo>
                    <a:pt x="333565" y="991743"/>
                  </a:lnTo>
                  <a:lnTo>
                    <a:pt x="332549" y="992035"/>
                  </a:lnTo>
                  <a:lnTo>
                    <a:pt x="331533" y="992314"/>
                  </a:lnTo>
                  <a:lnTo>
                    <a:pt x="331635" y="992695"/>
                  </a:lnTo>
                  <a:lnTo>
                    <a:pt x="331736" y="993076"/>
                  </a:lnTo>
                  <a:lnTo>
                    <a:pt x="331838" y="993470"/>
                  </a:lnTo>
                  <a:lnTo>
                    <a:pt x="332854" y="993203"/>
                  </a:lnTo>
                  <a:lnTo>
                    <a:pt x="333895" y="992936"/>
                  </a:lnTo>
                  <a:lnTo>
                    <a:pt x="334924" y="992682"/>
                  </a:lnTo>
                  <a:close/>
                </a:path>
                <a:path w="1083945" h="1012190">
                  <a:moveTo>
                    <a:pt x="336537" y="475272"/>
                  </a:moveTo>
                  <a:lnTo>
                    <a:pt x="336372" y="474586"/>
                  </a:lnTo>
                  <a:lnTo>
                    <a:pt x="336270" y="474256"/>
                  </a:lnTo>
                  <a:lnTo>
                    <a:pt x="335330" y="474446"/>
                  </a:lnTo>
                  <a:lnTo>
                    <a:pt x="334352" y="474675"/>
                  </a:lnTo>
                  <a:lnTo>
                    <a:pt x="333400" y="474865"/>
                  </a:lnTo>
                  <a:lnTo>
                    <a:pt x="333489" y="475259"/>
                  </a:lnTo>
                  <a:lnTo>
                    <a:pt x="333692" y="476008"/>
                  </a:lnTo>
                  <a:lnTo>
                    <a:pt x="334632" y="475767"/>
                  </a:lnTo>
                  <a:lnTo>
                    <a:pt x="335597" y="475513"/>
                  </a:lnTo>
                  <a:lnTo>
                    <a:pt x="336537" y="475272"/>
                  </a:lnTo>
                  <a:close/>
                </a:path>
                <a:path w="1083945" h="1012190">
                  <a:moveTo>
                    <a:pt x="353060" y="499198"/>
                  </a:moveTo>
                  <a:lnTo>
                    <a:pt x="352475" y="498449"/>
                  </a:lnTo>
                  <a:lnTo>
                    <a:pt x="351967" y="497636"/>
                  </a:lnTo>
                  <a:lnTo>
                    <a:pt x="351142" y="497941"/>
                  </a:lnTo>
                  <a:lnTo>
                    <a:pt x="350481" y="498373"/>
                  </a:lnTo>
                  <a:lnTo>
                    <a:pt x="349923" y="499122"/>
                  </a:lnTo>
                  <a:lnTo>
                    <a:pt x="350659" y="500329"/>
                  </a:lnTo>
                  <a:lnTo>
                    <a:pt x="350824" y="500291"/>
                  </a:lnTo>
                  <a:lnTo>
                    <a:pt x="351523" y="500126"/>
                  </a:lnTo>
                  <a:lnTo>
                    <a:pt x="352145" y="499668"/>
                  </a:lnTo>
                  <a:lnTo>
                    <a:pt x="353060" y="499198"/>
                  </a:lnTo>
                  <a:close/>
                </a:path>
                <a:path w="1083945" h="1012190">
                  <a:moveTo>
                    <a:pt x="403631" y="152412"/>
                  </a:moveTo>
                  <a:lnTo>
                    <a:pt x="402882" y="151892"/>
                  </a:lnTo>
                  <a:lnTo>
                    <a:pt x="402501" y="151422"/>
                  </a:lnTo>
                  <a:lnTo>
                    <a:pt x="401967" y="151955"/>
                  </a:lnTo>
                  <a:lnTo>
                    <a:pt x="401269" y="152400"/>
                  </a:lnTo>
                  <a:lnTo>
                    <a:pt x="400951" y="153022"/>
                  </a:lnTo>
                  <a:lnTo>
                    <a:pt x="400824" y="153276"/>
                  </a:lnTo>
                  <a:lnTo>
                    <a:pt x="401510" y="153936"/>
                  </a:lnTo>
                  <a:lnTo>
                    <a:pt x="402120" y="154825"/>
                  </a:lnTo>
                  <a:lnTo>
                    <a:pt x="402767" y="153962"/>
                  </a:lnTo>
                  <a:lnTo>
                    <a:pt x="403377" y="153403"/>
                  </a:lnTo>
                  <a:lnTo>
                    <a:pt x="403631" y="152412"/>
                  </a:lnTo>
                  <a:close/>
                </a:path>
                <a:path w="1083945" h="1012190">
                  <a:moveTo>
                    <a:pt x="411594" y="552996"/>
                  </a:moveTo>
                  <a:lnTo>
                    <a:pt x="411073" y="552894"/>
                  </a:lnTo>
                  <a:lnTo>
                    <a:pt x="410527" y="552792"/>
                  </a:lnTo>
                  <a:lnTo>
                    <a:pt x="410006" y="552704"/>
                  </a:lnTo>
                  <a:lnTo>
                    <a:pt x="409892" y="553580"/>
                  </a:lnTo>
                  <a:lnTo>
                    <a:pt x="409727" y="554494"/>
                  </a:lnTo>
                  <a:lnTo>
                    <a:pt x="409689" y="555371"/>
                  </a:lnTo>
                  <a:lnTo>
                    <a:pt x="410362" y="555637"/>
                  </a:lnTo>
                  <a:lnTo>
                    <a:pt x="410705" y="555764"/>
                  </a:lnTo>
                  <a:lnTo>
                    <a:pt x="411010" y="554824"/>
                  </a:lnTo>
                  <a:lnTo>
                    <a:pt x="411594" y="552996"/>
                  </a:lnTo>
                  <a:close/>
                </a:path>
                <a:path w="1083945" h="1012190">
                  <a:moveTo>
                    <a:pt x="421830" y="215277"/>
                  </a:moveTo>
                  <a:lnTo>
                    <a:pt x="421678" y="214731"/>
                  </a:lnTo>
                  <a:lnTo>
                    <a:pt x="421538" y="214185"/>
                  </a:lnTo>
                  <a:lnTo>
                    <a:pt x="421386" y="213652"/>
                  </a:lnTo>
                  <a:lnTo>
                    <a:pt x="420319" y="214007"/>
                  </a:lnTo>
                  <a:lnTo>
                    <a:pt x="419252" y="214388"/>
                  </a:lnTo>
                  <a:lnTo>
                    <a:pt x="418198" y="214744"/>
                  </a:lnTo>
                  <a:lnTo>
                    <a:pt x="418287" y="215138"/>
                  </a:lnTo>
                  <a:lnTo>
                    <a:pt x="418515" y="215887"/>
                  </a:lnTo>
                  <a:lnTo>
                    <a:pt x="420725" y="215480"/>
                  </a:lnTo>
                  <a:lnTo>
                    <a:pt x="421830" y="215277"/>
                  </a:lnTo>
                  <a:close/>
                </a:path>
                <a:path w="1083945" h="1012190">
                  <a:moveTo>
                    <a:pt x="430809" y="1930"/>
                  </a:moveTo>
                  <a:lnTo>
                    <a:pt x="430072" y="1231"/>
                  </a:lnTo>
                  <a:lnTo>
                    <a:pt x="429552" y="495"/>
                  </a:lnTo>
                  <a:lnTo>
                    <a:pt x="428574" y="0"/>
                  </a:lnTo>
                  <a:lnTo>
                    <a:pt x="427901" y="571"/>
                  </a:lnTo>
                  <a:lnTo>
                    <a:pt x="427393" y="812"/>
                  </a:lnTo>
                  <a:lnTo>
                    <a:pt x="427913" y="1549"/>
                  </a:lnTo>
                  <a:lnTo>
                    <a:pt x="428358" y="2362"/>
                  </a:lnTo>
                  <a:lnTo>
                    <a:pt x="428993" y="2946"/>
                  </a:lnTo>
                  <a:lnTo>
                    <a:pt x="429145" y="3060"/>
                  </a:lnTo>
                  <a:lnTo>
                    <a:pt x="429996" y="2413"/>
                  </a:lnTo>
                  <a:lnTo>
                    <a:pt x="430809" y="1930"/>
                  </a:lnTo>
                  <a:close/>
                </a:path>
                <a:path w="1083945" h="1012190">
                  <a:moveTo>
                    <a:pt x="436130" y="164706"/>
                  </a:moveTo>
                  <a:lnTo>
                    <a:pt x="435749" y="164401"/>
                  </a:lnTo>
                  <a:lnTo>
                    <a:pt x="435000" y="163842"/>
                  </a:lnTo>
                  <a:lnTo>
                    <a:pt x="432816" y="166636"/>
                  </a:lnTo>
                  <a:lnTo>
                    <a:pt x="433184" y="166916"/>
                  </a:lnTo>
                  <a:lnTo>
                    <a:pt x="433882" y="167449"/>
                  </a:lnTo>
                  <a:lnTo>
                    <a:pt x="435368" y="165620"/>
                  </a:lnTo>
                  <a:lnTo>
                    <a:pt x="436130" y="164706"/>
                  </a:lnTo>
                  <a:close/>
                </a:path>
                <a:path w="1083945" h="1012190">
                  <a:moveTo>
                    <a:pt x="450024" y="56845"/>
                  </a:moveTo>
                  <a:lnTo>
                    <a:pt x="449376" y="56121"/>
                  </a:lnTo>
                  <a:lnTo>
                    <a:pt x="448805" y="54940"/>
                  </a:lnTo>
                  <a:lnTo>
                    <a:pt x="447865" y="55892"/>
                  </a:lnTo>
                  <a:lnTo>
                    <a:pt x="446798" y="56553"/>
                  </a:lnTo>
                  <a:lnTo>
                    <a:pt x="447128" y="57721"/>
                  </a:lnTo>
                  <a:lnTo>
                    <a:pt x="447916" y="58394"/>
                  </a:lnTo>
                  <a:lnTo>
                    <a:pt x="448487" y="59105"/>
                  </a:lnTo>
                  <a:lnTo>
                    <a:pt x="448983" y="58559"/>
                  </a:lnTo>
                  <a:lnTo>
                    <a:pt x="449808" y="58039"/>
                  </a:lnTo>
                  <a:lnTo>
                    <a:pt x="449922" y="57416"/>
                  </a:lnTo>
                  <a:lnTo>
                    <a:pt x="450024" y="56845"/>
                  </a:lnTo>
                  <a:close/>
                </a:path>
                <a:path w="1083945" h="1012190">
                  <a:moveTo>
                    <a:pt x="458952" y="302209"/>
                  </a:moveTo>
                  <a:lnTo>
                    <a:pt x="456831" y="304139"/>
                  </a:lnTo>
                  <a:lnTo>
                    <a:pt x="455637" y="305244"/>
                  </a:lnTo>
                  <a:lnTo>
                    <a:pt x="458317" y="305155"/>
                  </a:lnTo>
                  <a:lnTo>
                    <a:pt x="458952" y="302209"/>
                  </a:lnTo>
                  <a:close/>
                </a:path>
                <a:path w="1083945" h="1012190">
                  <a:moveTo>
                    <a:pt x="476148" y="474560"/>
                  </a:moveTo>
                  <a:lnTo>
                    <a:pt x="475284" y="474370"/>
                  </a:lnTo>
                  <a:lnTo>
                    <a:pt x="474865" y="474243"/>
                  </a:lnTo>
                  <a:lnTo>
                    <a:pt x="474599" y="475310"/>
                  </a:lnTo>
                  <a:lnTo>
                    <a:pt x="474116" y="477418"/>
                  </a:lnTo>
                  <a:lnTo>
                    <a:pt x="475208" y="477583"/>
                  </a:lnTo>
                  <a:lnTo>
                    <a:pt x="475767" y="477647"/>
                  </a:lnTo>
                  <a:lnTo>
                    <a:pt x="476148" y="474560"/>
                  </a:lnTo>
                  <a:close/>
                </a:path>
                <a:path w="1083945" h="1012190">
                  <a:moveTo>
                    <a:pt x="481545" y="54648"/>
                  </a:moveTo>
                  <a:lnTo>
                    <a:pt x="481177" y="53924"/>
                  </a:lnTo>
                  <a:lnTo>
                    <a:pt x="480809" y="52768"/>
                  </a:lnTo>
                  <a:lnTo>
                    <a:pt x="480034" y="53505"/>
                  </a:lnTo>
                  <a:lnTo>
                    <a:pt x="479298" y="53911"/>
                  </a:lnTo>
                  <a:lnTo>
                    <a:pt x="479501" y="54927"/>
                  </a:lnTo>
                  <a:lnTo>
                    <a:pt x="479958" y="55600"/>
                  </a:lnTo>
                  <a:lnTo>
                    <a:pt x="480301" y="56311"/>
                  </a:lnTo>
                  <a:lnTo>
                    <a:pt x="480733" y="55981"/>
                  </a:lnTo>
                  <a:lnTo>
                    <a:pt x="481533" y="55676"/>
                  </a:lnTo>
                  <a:lnTo>
                    <a:pt x="481545" y="55372"/>
                  </a:lnTo>
                  <a:lnTo>
                    <a:pt x="481545" y="54648"/>
                  </a:lnTo>
                  <a:close/>
                </a:path>
                <a:path w="1083945" h="1012190">
                  <a:moveTo>
                    <a:pt x="497611" y="53454"/>
                  </a:moveTo>
                  <a:lnTo>
                    <a:pt x="496557" y="53009"/>
                  </a:lnTo>
                  <a:lnTo>
                    <a:pt x="495528" y="52654"/>
                  </a:lnTo>
                  <a:lnTo>
                    <a:pt x="494512" y="52285"/>
                  </a:lnTo>
                  <a:lnTo>
                    <a:pt x="494233" y="53479"/>
                  </a:lnTo>
                  <a:lnTo>
                    <a:pt x="494080" y="54051"/>
                  </a:lnTo>
                  <a:lnTo>
                    <a:pt x="495160" y="54216"/>
                  </a:lnTo>
                  <a:lnTo>
                    <a:pt x="496239" y="54406"/>
                  </a:lnTo>
                  <a:lnTo>
                    <a:pt x="497306" y="54483"/>
                  </a:lnTo>
                  <a:lnTo>
                    <a:pt x="497611" y="53454"/>
                  </a:lnTo>
                  <a:close/>
                </a:path>
                <a:path w="1083945" h="1012190">
                  <a:moveTo>
                    <a:pt x="505345" y="976642"/>
                  </a:moveTo>
                  <a:lnTo>
                    <a:pt x="505320" y="973264"/>
                  </a:lnTo>
                  <a:lnTo>
                    <a:pt x="502589" y="975144"/>
                  </a:lnTo>
                  <a:lnTo>
                    <a:pt x="500443" y="976642"/>
                  </a:lnTo>
                  <a:lnTo>
                    <a:pt x="503872" y="976845"/>
                  </a:lnTo>
                  <a:lnTo>
                    <a:pt x="505345" y="976642"/>
                  </a:lnTo>
                  <a:close/>
                </a:path>
                <a:path w="1083945" h="1012190">
                  <a:moveTo>
                    <a:pt x="531355" y="571842"/>
                  </a:moveTo>
                  <a:lnTo>
                    <a:pt x="530352" y="570966"/>
                  </a:lnTo>
                  <a:lnTo>
                    <a:pt x="529780" y="570115"/>
                  </a:lnTo>
                  <a:lnTo>
                    <a:pt x="528599" y="570166"/>
                  </a:lnTo>
                  <a:lnTo>
                    <a:pt x="528015" y="570953"/>
                  </a:lnTo>
                  <a:lnTo>
                    <a:pt x="527392" y="571423"/>
                  </a:lnTo>
                  <a:lnTo>
                    <a:pt x="527850" y="571919"/>
                  </a:lnTo>
                  <a:lnTo>
                    <a:pt x="528256" y="572770"/>
                  </a:lnTo>
                  <a:lnTo>
                    <a:pt x="528764" y="572846"/>
                  </a:lnTo>
                  <a:lnTo>
                    <a:pt x="529412" y="572909"/>
                  </a:lnTo>
                  <a:lnTo>
                    <a:pt x="530123" y="572363"/>
                  </a:lnTo>
                  <a:lnTo>
                    <a:pt x="531355" y="571842"/>
                  </a:lnTo>
                  <a:close/>
                </a:path>
                <a:path w="1083945" h="1012190">
                  <a:moveTo>
                    <a:pt x="531863" y="177114"/>
                  </a:moveTo>
                  <a:lnTo>
                    <a:pt x="529983" y="175806"/>
                  </a:lnTo>
                  <a:lnTo>
                    <a:pt x="529031" y="175158"/>
                  </a:lnTo>
                  <a:lnTo>
                    <a:pt x="528828" y="175437"/>
                  </a:lnTo>
                  <a:lnTo>
                    <a:pt x="528408" y="175971"/>
                  </a:lnTo>
                  <a:lnTo>
                    <a:pt x="530860" y="178295"/>
                  </a:lnTo>
                  <a:lnTo>
                    <a:pt x="531190" y="177901"/>
                  </a:lnTo>
                  <a:lnTo>
                    <a:pt x="531507" y="177482"/>
                  </a:lnTo>
                  <a:lnTo>
                    <a:pt x="531863" y="177114"/>
                  </a:lnTo>
                  <a:close/>
                </a:path>
                <a:path w="1083945" h="1012190">
                  <a:moveTo>
                    <a:pt x="542937" y="720521"/>
                  </a:moveTo>
                  <a:lnTo>
                    <a:pt x="542277" y="719620"/>
                  </a:lnTo>
                  <a:lnTo>
                    <a:pt x="541985" y="718845"/>
                  </a:lnTo>
                  <a:lnTo>
                    <a:pt x="541553" y="718756"/>
                  </a:lnTo>
                  <a:lnTo>
                    <a:pt x="541096" y="718654"/>
                  </a:lnTo>
                  <a:lnTo>
                    <a:pt x="540296" y="719099"/>
                  </a:lnTo>
                  <a:lnTo>
                    <a:pt x="539826" y="719886"/>
                  </a:lnTo>
                  <a:lnTo>
                    <a:pt x="540245" y="721042"/>
                  </a:lnTo>
                  <a:lnTo>
                    <a:pt x="540397" y="721042"/>
                  </a:lnTo>
                  <a:lnTo>
                    <a:pt x="541108" y="721029"/>
                  </a:lnTo>
                  <a:lnTo>
                    <a:pt x="541845" y="720775"/>
                  </a:lnTo>
                  <a:lnTo>
                    <a:pt x="542937" y="720521"/>
                  </a:lnTo>
                  <a:close/>
                </a:path>
                <a:path w="1083945" h="1012190">
                  <a:moveTo>
                    <a:pt x="568325" y="661390"/>
                  </a:moveTo>
                  <a:lnTo>
                    <a:pt x="567867" y="660082"/>
                  </a:lnTo>
                  <a:lnTo>
                    <a:pt x="567804" y="659079"/>
                  </a:lnTo>
                  <a:lnTo>
                    <a:pt x="566839" y="658495"/>
                  </a:lnTo>
                  <a:lnTo>
                    <a:pt x="565924" y="658939"/>
                  </a:lnTo>
                  <a:lnTo>
                    <a:pt x="565188" y="659053"/>
                  </a:lnTo>
                  <a:lnTo>
                    <a:pt x="565327" y="659765"/>
                  </a:lnTo>
                  <a:lnTo>
                    <a:pt x="565226" y="660730"/>
                  </a:lnTo>
                  <a:lnTo>
                    <a:pt x="565645" y="661162"/>
                  </a:lnTo>
                  <a:lnTo>
                    <a:pt x="566039" y="661530"/>
                  </a:lnTo>
                  <a:lnTo>
                    <a:pt x="566991" y="661314"/>
                  </a:lnTo>
                  <a:lnTo>
                    <a:pt x="568325" y="661390"/>
                  </a:lnTo>
                  <a:close/>
                </a:path>
                <a:path w="1083945" h="1012190">
                  <a:moveTo>
                    <a:pt x="570344" y="466915"/>
                  </a:moveTo>
                  <a:lnTo>
                    <a:pt x="568299" y="465950"/>
                  </a:lnTo>
                  <a:lnTo>
                    <a:pt x="567270" y="465493"/>
                  </a:lnTo>
                  <a:lnTo>
                    <a:pt x="566826" y="466559"/>
                  </a:lnTo>
                  <a:lnTo>
                    <a:pt x="566585" y="467093"/>
                  </a:lnTo>
                  <a:lnTo>
                    <a:pt x="567588" y="467575"/>
                  </a:lnTo>
                  <a:lnTo>
                    <a:pt x="568553" y="468071"/>
                  </a:lnTo>
                  <a:lnTo>
                    <a:pt x="569645" y="468452"/>
                  </a:lnTo>
                  <a:lnTo>
                    <a:pt x="570077" y="467448"/>
                  </a:lnTo>
                  <a:lnTo>
                    <a:pt x="570344" y="466915"/>
                  </a:lnTo>
                  <a:close/>
                </a:path>
                <a:path w="1083945" h="1012190">
                  <a:moveTo>
                    <a:pt x="584758" y="913193"/>
                  </a:moveTo>
                  <a:lnTo>
                    <a:pt x="583946" y="912253"/>
                  </a:lnTo>
                  <a:lnTo>
                    <a:pt x="583107" y="911313"/>
                  </a:lnTo>
                  <a:lnTo>
                    <a:pt x="582295" y="910348"/>
                  </a:lnTo>
                  <a:lnTo>
                    <a:pt x="581685" y="910869"/>
                  </a:lnTo>
                  <a:lnTo>
                    <a:pt x="581393" y="911148"/>
                  </a:lnTo>
                  <a:lnTo>
                    <a:pt x="582129" y="912164"/>
                  </a:lnTo>
                  <a:lnTo>
                    <a:pt x="582879" y="913168"/>
                  </a:lnTo>
                  <a:lnTo>
                    <a:pt x="583603" y="914184"/>
                  </a:lnTo>
                  <a:lnTo>
                    <a:pt x="583984" y="913853"/>
                  </a:lnTo>
                  <a:lnTo>
                    <a:pt x="584377" y="913536"/>
                  </a:lnTo>
                  <a:lnTo>
                    <a:pt x="584758" y="913193"/>
                  </a:lnTo>
                  <a:close/>
                </a:path>
                <a:path w="1083945" h="1012190">
                  <a:moveTo>
                    <a:pt x="592226" y="529361"/>
                  </a:moveTo>
                  <a:lnTo>
                    <a:pt x="591896" y="529272"/>
                  </a:lnTo>
                  <a:lnTo>
                    <a:pt x="591540" y="529196"/>
                  </a:lnTo>
                  <a:lnTo>
                    <a:pt x="591197" y="529120"/>
                  </a:lnTo>
                  <a:lnTo>
                    <a:pt x="591045" y="530174"/>
                  </a:lnTo>
                  <a:lnTo>
                    <a:pt x="590880" y="531215"/>
                  </a:lnTo>
                  <a:lnTo>
                    <a:pt x="590715" y="532244"/>
                  </a:lnTo>
                  <a:lnTo>
                    <a:pt x="590994" y="532295"/>
                  </a:lnTo>
                  <a:lnTo>
                    <a:pt x="591248" y="532358"/>
                  </a:lnTo>
                  <a:lnTo>
                    <a:pt x="591502" y="532409"/>
                  </a:lnTo>
                  <a:lnTo>
                    <a:pt x="591743" y="531368"/>
                  </a:lnTo>
                  <a:lnTo>
                    <a:pt x="592226" y="529361"/>
                  </a:lnTo>
                  <a:close/>
                </a:path>
                <a:path w="1083945" h="1012190">
                  <a:moveTo>
                    <a:pt x="593191" y="540054"/>
                  </a:moveTo>
                  <a:lnTo>
                    <a:pt x="592709" y="539318"/>
                  </a:lnTo>
                  <a:lnTo>
                    <a:pt x="592493" y="539305"/>
                  </a:lnTo>
                  <a:lnTo>
                    <a:pt x="591972" y="539305"/>
                  </a:lnTo>
                  <a:lnTo>
                    <a:pt x="591439" y="539623"/>
                  </a:lnTo>
                  <a:lnTo>
                    <a:pt x="590918" y="539800"/>
                  </a:lnTo>
                  <a:lnTo>
                    <a:pt x="591146" y="540321"/>
                  </a:lnTo>
                  <a:lnTo>
                    <a:pt x="591350" y="540854"/>
                  </a:lnTo>
                  <a:lnTo>
                    <a:pt x="591718" y="541718"/>
                  </a:lnTo>
                  <a:lnTo>
                    <a:pt x="592366" y="541070"/>
                  </a:lnTo>
                  <a:lnTo>
                    <a:pt x="592861" y="540740"/>
                  </a:lnTo>
                  <a:lnTo>
                    <a:pt x="593102" y="540258"/>
                  </a:lnTo>
                  <a:lnTo>
                    <a:pt x="593191" y="540054"/>
                  </a:lnTo>
                  <a:close/>
                </a:path>
                <a:path w="1083945" h="1012190">
                  <a:moveTo>
                    <a:pt x="597293" y="319874"/>
                  </a:moveTo>
                  <a:lnTo>
                    <a:pt x="596582" y="319786"/>
                  </a:lnTo>
                  <a:lnTo>
                    <a:pt x="595871" y="319671"/>
                  </a:lnTo>
                  <a:lnTo>
                    <a:pt x="595172" y="319595"/>
                  </a:lnTo>
                  <a:lnTo>
                    <a:pt x="595210" y="321043"/>
                  </a:lnTo>
                  <a:lnTo>
                    <a:pt x="595249" y="322491"/>
                  </a:lnTo>
                  <a:lnTo>
                    <a:pt x="595287" y="323926"/>
                  </a:lnTo>
                  <a:lnTo>
                    <a:pt x="596303" y="323964"/>
                  </a:lnTo>
                  <a:lnTo>
                    <a:pt x="596823" y="323964"/>
                  </a:lnTo>
                  <a:lnTo>
                    <a:pt x="597115" y="321221"/>
                  </a:lnTo>
                  <a:lnTo>
                    <a:pt x="597293" y="319874"/>
                  </a:lnTo>
                  <a:close/>
                </a:path>
                <a:path w="1083945" h="1012190">
                  <a:moveTo>
                    <a:pt x="601497" y="954455"/>
                  </a:moveTo>
                  <a:lnTo>
                    <a:pt x="599973" y="954265"/>
                  </a:lnTo>
                  <a:lnTo>
                    <a:pt x="599782" y="955598"/>
                  </a:lnTo>
                  <a:lnTo>
                    <a:pt x="599605" y="956945"/>
                  </a:lnTo>
                  <a:lnTo>
                    <a:pt x="599401" y="958265"/>
                  </a:lnTo>
                  <a:lnTo>
                    <a:pt x="599986" y="958418"/>
                  </a:lnTo>
                  <a:lnTo>
                    <a:pt x="600583" y="958557"/>
                  </a:lnTo>
                  <a:lnTo>
                    <a:pt x="601167" y="958697"/>
                  </a:lnTo>
                  <a:lnTo>
                    <a:pt x="601408" y="955865"/>
                  </a:lnTo>
                  <a:lnTo>
                    <a:pt x="601497" y="954455"/>
                  </a:lnTo>
                  <a:close/>
                </a:path>
                <a:path w="1083945" h="1012190">
                  <a:moveTo>
                    <a:pt x="622909" y="149174"/>
                  </a:moveTo>
                  <a:lnTo>
                    <a:pt x="622858" y="148310"/>
                  </a:lnTo>
                  <a:lnTo>
                    <a:pt x="622630" y="147548"/>
                  </a:lnTo>
                  <a:lnTo>
                    <a:pt x="622211" y="147066"/>
                  </a:lnTo>
                  <a:lnTo>
                    <a:pt x="622046" y="146850"/>
                  </a:lnTo>
                  <a:lnTo>
                    <a:pt x="621157" y="147307"/>
                  </a:lnTo>
                  <a:lnTo>
                    <a:pt x="620534" y="147459"/>
                  </a:lnTo>
                  <a:lnTo>
                    <a:pt x="621055" y="148590"/>
                  </a:lnTo>
                  <a:lnTo>
                    <a:pt x="621284" y="149123"/>
                  </a:lnTo>
                  <a:lnTo>
                    <a:pt x="621525" y="149644"/>
                  </a:lnTo>
                  <a:lnTo>
                    <a:pt x="622007" y="149415"/>
                  </a:lnTo>
                  <a:lnTo>
                    <a:pt x="622909" y="149174"/>
                  </a:lnTo>
                  <a:close/>
                </a:path>
                <a:path w="1083945" h="1012190">
                  <a:moveTo>
                    <a:pt x="625538" y="1011466"/>
                  </a:moveTo>
                  <a:lnTo>
                    <a:pt x="625119" y="1009484"/>
                  </a:lnTo>
                  <a:lnTo>
                    <a:pt x="624890" y="1008494"/>
                  </a:lnTo>
                  <a:lnTo>
                    <a:pt x="624382" y="1008621"/>
                  </a:lnTo>
                  <a:lnTo>
                    <a:pt x="623849" y="1008748"/>
                  </a:lnTo>
                  <a:lnTo>
                    <a:pt x="623328" y="1008888"/>
                  </a:lnTo>
                  <a:lnTo>
                    <a:pt x="623697" y="1009840"/>
                  </a:lnTo>
                  <a:lnTo>
                    <a:pt x="624065" y="1010843"/>
                  </a:lnTo>
                  <a:lnTo>
                    <a:pt x="624433" y="1011796"/>
                  </a:lnTo>
                  <a:lnTo>
                    <a:pt x="624801" y="1011694"/>
                  </a:lnTo>
                  <a:lnTo>
                    <a:pt x="625170" y="1011567"/>
                  </a:lnTo>
                  <a:lnTo>
                    <a:pt x="625538" y="1011466"/>
                  </a:lnTo>
                  <a:close/>
                </a:path>
                <a:path w="1083945" h="1012190">
                  <a:moveTo>
                    <a:pt x="628688" y="499262"/>
                  </a:moveTo>
                  <a:lnTo>
                    <a:pt x="627583" y="499135"/>
                  </a:lnTo>
                  <a:lnTo>
                    <a:pt x="626503" y="498995"/>
                  </a:lnTo>
                  <a:lnTo>
                    <a:pt x="625424" y="498843"/>
                  </a:lnTo>
                  <a:lnTo>
                    <a:pt x="625373" y="499402"/>
                  </a:lnTo>
                  <a:lnTo>
                    <a:pt x="625208" y="500392"/>
                  </a:lnTo>
                  <a:lnTo>
                    <a:pt x="626300" y="500684"/>
                  </a:lnTo>
                  <a:lnTo>
                    <a:pt x="627341" y="500761"/>
                  </a:lnTo>
                  <a:lnTo>
                    <a:pt x="628357" y="500926"/>
                  </a:lnTo>
                  <a:lnTo>
                    <a:pt x="628472" y="500380"/>
                  </a:lnTo>
                  <a:lnTo>
                    <a:pt x="628561" y="499821"/>
                  </a:lnTo>
                  <a:lnTo>
                    <a:pt x="628688" y="499262"/>
                  </a:lnTo>
                  <a:close/>
                </a:path>
                <a:path w="1083945" h="1012190">
                  <a:moveTo>
                    <a:pt x="639838" y="585749"/>
                  </a:moveTo>
                  <a:lnTo>
                    <a:pt x="639610" y="585012"/>
                  </a:lnTo>
                  <a:lnTo>
                    <a:pt x="639610" y="584390"/>
                  </a:lnTo>
                  <a:lnTo>
                    <a:pt x="639140" y="584555"/>
                  </a:lnTo>
                  <a:lnTo>
                    <a:pt x="638657" y="584682"/>
                  </a:lnTo>
                  <a:lnTo>
                    <a:pt x="638175" y="584835"/>
                  </a:lnTo>
                  <a:lnTo>
                    <a:pt x="637768" y="585457"/>
                  </a:lnTo>
                  <a:lnTo>
                    <a:pt x="637197" y="586054"/>
                  </a:lnTo>
                  <a:lnTo>
                    <a:pt x="637006" y="586765"/>
                  </a:lnTo>
                  <a:lnTo>
                    <a:pt x="636943" y="587070"/>
                  </a:lnTo>
                  <a:lnTo>
                    <a:pt x="637692" y="587578"/>
                  </a:lnTo>
                  <a:lnTo>
                    <a:pt x="638060" y="587997"/>
                  </a:lnTo>
                  <a:lnTo>
                    <a:pt x="638594" y="587413"/>
                  </a:lnTo>
                  <a:lnTo>
                    <a:pt x="639267" y="586930"/>
                  </a:lnTo>
                  <a:lnTo>
                    <a:pt x="639597" y="586257"/>
                  </a:lnTo>
                  <a:lnTo>
                    <a:pt x="639838" y="585749"/>
                  </a:lnTo>
                  <a:close/>
                </a:path>
                <a:path w="1083945" h="1012190">
                  <a:moveTo>
                    <a:pt x="658876" y="117957"/>
                  </a:moveTo>
                  <a:lnTo>
                    <a:pt x="656082" y="115417"/>
                  </a:lnTo>
                  <a:lnTo>
                    <a:pt x="655548" y="116776"/>
                  </a:lnTo>
                  <a:lnTo>
                    <a:pt x="655142" y="117856"/>
                  </a:lnTo>
                  <a:lnTo>
                    <a:pt x="654723" y="118910"/>
                  </a:lnTo>
                  <a:lnTo>
                    <a:pt x="656996" y="118503"/>
                  </a:lnTo>
                  <a:lnTo>
                    <a:pt x="658876" y="117957"/>
                  </a:lnTo>
                  <a:close/>
                </a:path>
                <a:path w="1083945" h="1012190">
                  <a:moveTo>
                    <a:pt x="678357" y="327825"/>
                  </a:moveTo>
                  <a:lnTo>
                    <a:pt x="677265" y="326593"/>
                  </a:lnTo>
                  <a:lnTo>
                    <a:pt x="676884" y="325856"/>
                  </a:lnTo>
                  <a:lnTo>
                    <a:pt x="676071" y="325869"/>
                  </a:lnTo>
                  <a:lnTo>
                    <a:pt x="675411" y="326466"/>
                  </a:lnTo>
                  <a:lnTo>
                    <a:pt x="675297" y="326885"/>
                  </a:lnTo>
                  <a:lnTo>
                    <a:pt x="675220" y="327279"/>
                  </a:lnTo>
                  <a:lnTo>
                    <a:pt x="675716" y="328066"/>
                  </a:lnTo>
                  <a:lnTo>
                    <a:pt x="676605" y="328358"/>
                  </a:lnTo>
                  <a:lnTo>
                    <a:pt x="677265" y="328028"/>
                  </a:lnTo>
                  <a:lnTo>
                    <a:pt x="678357" y="327825"/>
                  </a:lnTo>
                  <a:close/>
                </a:path>
                <a:path w="1083945" h="1012190">
                  <a:moveTo>
                    <a:pt x="678675" y="770013"/>
                  </a:moveTo>
                  <a:lnTo>
                    <a:pt x="678141" y="769835"/>
                  </a:lnTo>
                  <a:lnTo>
                    <a:pt x="677621" y="769645"/>
                  </a:lnTo>
                  <a:lnTo>
                    <a:pt x="677075" y="769454"/>
                  </a:lnTo>
                  <a:lnTo>
                    <a:pt x="676592" y="771537"/>
                  </a:lnTo>
                  <a:lnTo>
                    <a:pt x="676338" y="772579"/>
                  </a:lnTo>
                  <a:lnTo>
                    <a:pt x="676617" y="772693"/>
                  </a:lnTo>
                  <a:lnTo>
                    <a:pt x="676871" y="772795"/>
                  </a:lnTo>
                  <a:lnTo>
                    <a:pt x="677151" y="772909"/>
                  </a:lnTo>
                  <a:lnTo>
                    <a:pt x="677646" y="771931"/>
                  </a:lnTo>
                  <a:lnTo>
                    <a:pt x="678180" y="770978"/>
                  </a:lnTo>
                  <a:lnTo>
                    <a:pt x="678675" y="770013"/>
                  </a:lnTo>
                  <a:close/>
                </a:path>
                <a:path w="1083945" h="1012190">
                  <a:moveTo>
                    <a:pt x="689762" y="230682"/>
                  </a:moveTo>
                  <a:lnTo>
                    <a:pt x="689063" y="229946"/>
                  </a:lnTo>
                  <a:lnTo>
                    <a:pt x="688162" y="230593"/>
                  </a:lnTo>
                  <a:lnTo>
                    <a:pt x="687298" y="231267"/>
                  </a:lnTo>
                  <a:lnTo>
                    <a:pt x="686447" y="231940"/>
                  </a:lnTo>
                  <a:lnTo>
                    <a:pt x="686854" y="232346"/>
                  </a:lnTo>
                  <a:lnTo>
                    <a:pt x="687235" y="232752"/>
                  </a:lnTo>
                  <a:lnTo>
                    <a:pt x="687628" y="233172"/>
                  </a:lnTo>
                  <a:lnTo>
                    <a:pt x="689063" y="231584"/>
                  </a:lnTo>
                  <a:lnTo>
                    <a:pt x="689724" y="230733"/>
                  </a:lnTo>
                  <a:close/>
                </a:path>
                <a:path w="1083945" h="1012190">
                  <a:moveTo>
                    <a:pt x="690397" y="959218"/>
                  </a:moveTo>
                  <a:lnTo>
                    <a:pt x="689775" y="958875"/>
                  </a:lnTo>
                  <a:lnTo>
                    <a:pt x="689241" y="958494"/>
                  </a:lnTo>
                  <a:lnTo>
                    <a:pt x="689013" y="959104"/>
                  </a:lnTo>
                  <a:lnTo>
                    <a:pt x="688708" y="959637"/>
                  </a:lnTo>
                  <a:lnTo>
                    <a:pt x="688708" y="960170"/>
                  </a:lnTo>
                  <a:lnTo>
                    <a:pt x="688670" y="960424"/>
                  </a:lnTo>
                  <a:lnTo>
                    <a:pt x="689279" y="960691"/>
                  </a:lnTo>
                  <a:lnTo>
                    <a:pt x="689584" y="960932"/>
                  </a:lnTo>
                  <a:lnTo>
                    <a:pt x="689864" y="960399"/>
                  </a:lnTo>
                  <a:lnTo>
                    <a:pt x="690219" y="959916"/>
                  </a:lnTo>
                  <a:lnTo>
                    <a:pt x="690359" y="959358"/>
                  </a:lnTo>
                  <a:lnTo>
                    <a:pt x="690397" y="959218"/>
                  </a:lnTo>
                  <a:close/>
                </a:path>
                <a:path w="1083945" h="1012190">
                  <a:moveTo>
                    <a:pt x="697598" y="262585"/>
                  </a:moveTo>
                  <a:lnTo>
                    <a:pt x="697191" y="262521"/>
                  </a:lnTo>
                  <a:lnTo>
                    <a:pt x="696455" y="262343"/>
                  </a:lnTo>
                  <a:lnTo>
                    <a:pt x="696074" y="263372"/>
                  </a:lnTo>
                  <a:lnTo>
                    <a:pt x="695820" y="264350"/>
                  </a:lnTo>
                  <a:lnTo>
                    <a:pt x="695553" y="265303"/>
                  </a:lnTo>
                  <a:lnTo>
                    <a:pt x="695985" y="265442"/>
                  </a:lnTo>
                  <a:lnTo>
                    <a:pt x="696417" y="265582"/>
                  </a:lnTo>
                  <a:lnTo>
                    <a:pt x="696861" y="265722"/>
                  </a:lnTo>
                  <a:lnTo>
                    <a:pt x="697115" y="264668"/>
                  </a:lnTo>
                  <a:lnTo>
                    <a:pt x="697369" y="263626"/>
                  </a:lnTo>
                  <a:lnTo>
                    <a:pt x="697598" y="262585"/>
                  </a:lnTo>
                  <a:close/>
                </a:path>
                <a:path w="1083945" h="1012190">
                  <a:moveTo>
                    <a:pt x="716927" y="429653"/>
                  </a:moveTo>
                  <a:lnTo>
                    <a:pt x="716432" y="429323"/>
                  </a:lnTo>
                  <a:lnTo>
                    <a:pt x="716191" y="429133"/>
                  </a:lnTo>
                  <a:lnTo>
                    <a:pt x="715632" y="429742"/>
                  </a:lnTo>
                  <a:lnTo>
                    <a:pt x="714959" y="430237"/>
                  </a:lnTo>
                  <a:lnTo>
                    <a:pt x="714565" y="430911"/>
                  </a:lnTo>
                  <a:lnTo>
                    <a:pt x="714171" y="431571"/>
                  </a:lnTo>
                  <a:lnTo>
                    <a:pt x="714057" y="432358"/>
                  </a:lnTo>
                  <a:lnTo>
                    <a:pt x="713816" y="433095"/>
                  </a:lnTo>
                  <a:lnTo>
                    <a:pt x="714159" y="433222"/>
                  </a:lnTo>
                  <a:lnTo>
                    <a:pt x="714794" y="433527"/>
                  </a:lnTo>
                  <a:lnTo>
                    <a:pt x="715505" y="432219"/>
                  </a:lnTo>
                  <a:lnTo>
                    <a:pt x="716229" y="430961"/>
                  </a:lnTo>
                  <a:lnTo>
                    <a:pt x="716927" y="429653"/>
                  </a:lnTo>
                  <a:close/>
                </a:path>
                <a:path w="1083945" h="1012190">
                  <a:moveTo>
                    <a:pt x="725246" y="806411"/>
                  </a:moveTo>
                  <a:lnTo>
                    <a:pt x="723569" y="805649"/>
                  </a:lnTo>
                  <a:lnTo>
                    <a:pt x="721334" y="804659"/>
                  </a:lnTo>
                  <a:lnTo>
                    <a:pt x="721715" y="806894"/>
                  </a:lnTo>
                  <a:lnTo>
                    <a:pt x="722388" y="808443"/>
                  </a:lnTo>
                  <a:lnTo>
                    <a:pt x="725246" y="806411"/>
                  </a:lnTo>
                  <a:close/>
                </a:path>
                <a:path w="1083945" h="1012190">
                  <a:moveTo>
                    <a:pt x="740105" y="545820"/>
                  </a:moveTo>
                  <a:lnTo>
                    <a:pt x="739241" y="543102"/>
                  </a:lnTo>
                  <a:lnTo>
                    <a:pt x="738708" y="543229"/>
                  </a:lnTo>
                  <a:lnTo>
                    <a:pt x="738174" y="543356"/>
                  </a:lnTo>
                  <a:lnTo>
                    <a:pt x="737641" y="543496"/>
                  </a:lnTo>
                  <a:lnTo>
                    <a:pt x="738111" y="544423"/>
                  </a:lnTo>
                  <a:lnTo>
                    <a:pt x="739000" y="546277"/>
                  </a:lnTo>
                  <a:lnTo>
                    <a:pt x="739381" y="546112"/>
                  </a:lnTo>
                  <a:lnTo>
                    <a:pt x="740105" y="545820"/>
                  </a:lnTo>
                  <a:close/>
                </a:path>
                <a:path w="1083945" h="1012190">
                  <a:moveTo>
                    <a:pt x="740879" y="92519"/>
                  </a:moveTo>
                  <a:lnTo>
                    <a:pt x="740486" y="92468"/>
                  </a:lnTo>
                  <a:lnTo>
                    <a:pt x="739736" y="92367"/>
                  </a:lnTo>
                  <a:lnTo>
                    <a:pt x="739013" y="95427"/>
                  </a:lnTo>
                  <a:lnTo>
                    <a:pt x="739508" y="95504"/>
                  </a:lnTo>
                  <a:lnTo>
                    <a:pt x="740029" y="95580"/>
                  </a:lnTo>
                  <a:lnTo>
                    <a:pt x="740524" y="95681"/>
                  </a:lnTo>
                  <a:lnTo>
                    <a:pt x="740651" y="94615"/>
                  </a:lnTo>
                  <a:lnTo>
                    <a:pt x="740765" y="93560"/>
                  </a:lnTo>
                  <a:lnTo>
                    <a:pt x="740879" y="92519"/>
                  </a:lnTo>
                  <a:close/>
                </a:path>
                <a:path w="1083945" h="1012190">
                  <a:moveTo>
                    <a:pt x="746937" y="53797"/>
                  </a:moveTo>
                  <a:lnTo>
                    <a:pt x="746582" y="52857"/>
                  </a:lnTo>
                  <a:lnTo>
                    <a:pt x="746163" y="51803"/>
                  </a:lnTo>
                  <a:lnTo>
                    <a:pt x="744423" y="52527"/>
                  </a:lnTo>
                  <a:lnTo>
                    <a:pt x="743559" y="52895"/>
                  </a:lnTo>
                  <a:lnTo>
                    <a:pt x="743851" y="53378"/>
                  </a:lnTo>
                  <a:lnTo>
                    <a:pt x="744093" y="54279"/>
                  </a:lnTo>
                  <a:lnTo>
                    <a:pt x="745172" y="54406"/>
                  </a:lnTo>
                  <a:lnTo>
                    <a:pt x="745934" y="54038"/>
                  </a:lnTo>
                  <a:lnTo>
                    <a:pt x="746937" y="53797"/>
                  </a:lnTo>
                  <a:close/>
                </a:path>
                <a:path w="1083945" h="1012190">
                  <a:moveTo>
                    <a:pt x="818692" y="801497"/>
                  </a:moveTo>
                  <a:lnTo>
                    <a:pt x="817791" y="800481"/>
                  </a:lnTo>
                  <a:lnTo>
                    <a:pt x="817295" y="799922"/>
                  </a:lnTo>
                  <a:lnTo>
                    <a:pt x="816800" y="799376"/>
                  </a:lnTo>
                  <a:lnTo>
                    <a:pt x="816241" y="799871"/>
                  </a:lnTo>
                  <a:lnTo>
                    <a:pt x="815517" y="800303"/>
                  </a:lnTo>
                  <a:lnTo>
                    <a:pt x="815047" y="801179"/>
                  </a:lnTo>
                  <a:lnTo>
                    <a:pt x="815708" y="802246"/>
                  </a:lnTo>
                  <a:lnTo>
                    <a:pt x="816737" y="802335"/>
                  </a:lnTo>
                  <a:lnTo>
                    <a:pt x="817460" y="801916"/>
                  </a:lnTo>
                  <a:lnTo>
                    <a:pt x="818692" y="801497"/>
                  </a:lnTo>
                  <a:close/>
                </a:path>
                <a:path w="1083945" h="1012190">
                  <a:moveTo>
                    <a:pt x="827506" y="270052"/>
                  </a:moveTo>
                  <a:lnTo>
                    <a:pt x="827138" y="269836"/>
                  </a:lnTo>
                  <a:lnTo>
                    <a:pt x="826770" y="269646"/>
                  </a:lnTo>
                  <a:lnTo>
                    <a:pt x="826414" y="269430"/>
                  </a:lnTo>
                  <a:lnTo>
                    <a:pt x="825614" y="270598"/>
                  </a:lnTo>
                  <a:lnTo>
                    <a:pt x="823988" y="272973"/>
                  </a:lnTo>
                  <a:lnTo>
                    <a:pt x="825347" y="274053"/>
                  </a:lnTo>
                  <a:lnTo>
                    <a:pt x="826071" y="272719"/>
                  </a:lnTo>
                  <a:lnTo>
                    <a:pt x="826770" y="271386"/>
                  </a:lnTo>
                  <a:lnTo>
                    <a:pt x="827506" y="270052"/>
                  </a:lnTo>
                  <a:close/>
                </a:path>
                <a:path w="1083945" h="1012190">
                  <a:moveTo>
                    <a:pt x="891705" y="570433"/>
                  </a:moveTo>
                  <a:lnTo>
                    <a:pt x="891374" y="570268"/>
                  </a:lnTo>
                  <a:lnTo>
                    <a:pt x="891057" y="570141"/>
                  </a:lnTo>
                  <a:lnTo>
                    <a:pt x="890727" y="569963"/>
                  </a:lnTo>
                  <a:lnTo>
                    <a:pt x="890333" y="570801"/>
                  </a:lnTo>
                  <a:lnTo>
                    <a:pt x="889927" y="571639"/>
                  </a:lnTo>
                  <a:lnTo>
                    <a:pt x="889508" y="572465"/>
                  </a:lnTo>
                  <a:lnTo>
                    <a:pt x="889863" y="572617"/>
                  </a:lnTo>
                  <a:lnTo>
                    <a:pt x="890511" y="572947"/>
                  </a:lnTo>
                  <a:lnTo>
                    <a:pt x="891705" y="570433"/>
                  </a:lnTo>
                  <a:close/>
                </a:path>
                <a:path w="1083945" h="1012190">
                  <a:moveTo>
                    <a:pt x="902563" y="759345"/>
                  </a:moveTo>
                  <a:lnTo>
                    <a:pt x="901776" y="758698"/>
                  </a:lnTo>
                  <a:lnTo>
                    <a:pt x="901268" y="757974"/>
                  </a:lnTo>
                  <a:lnTo>
                    <a:pt x="900836" y="758024"/>
                  </a:lnTo>
                  <a:lnTo>
                    <a:pt x="900112" y="758088"/>
                  </a:lnTo>
                  <a:lnTo>
                    <a:pt x="899248" y="758532"/>
                  </a:lnTo>
                  <a:lnTo>
                    <a:pt x="898804" y="759104"/>
                  </a:lnTo>
                  <a:lnTo>
                    <a:pt x="898613" y="759307"/>
                  </a:lnTo>
                  <a:lnTo>
                    <a:pt x="899337" y="760260"/>
                  </a:lnTo>
                  <a:lnTo>
                    <a:pt x="899655" y="760895"/>
                  </a:lnTo>
                  <a:lnTo>
                    <a:pt x="900328" y="760526"/>
                  </a:lnTo>
                  <a:lnTo>
                    <a:pt x="902563" y="759345"/>
                  </a:lnTo>
                  <a:close/>
                </a:path>
                <a:path w="1083945" h="1012190">
                  <a:moveTo>
                    <a:pt x="903020" y="722172"/>
                  </a:moveTo>
                  <a:lnTo>
                    <a:pt x="902576" y="721512"/>
                  </a:lnTo>
                  <a:lnTo>
                    <a:pt x="902411" y="720953"/>
                  </a:lnTo>
                  <a:lnTo>
                    <a:pt x="901877" y="721156"/>
                  </a:lnTo>
                  <a:lnTo>
                    <a:pt x="901090" y="721233"/>
                  </a:lnTo>
                  <a:lnTo>
                    <a:pt x="900684" y="722020"/>
                  </a:lnTo>
                  <a:lnTo>
                    <a:pt x="901026" y="722706"/>
                  </a:lnTo>
                  <a:lnTo>
                    <a:pt x="901179" y="723607"/>
                  </a:lnTo>
                  <a:lnTo>
                    <a:pt x="901941" y="723188"/>
                  </a:lnTo>
                  <a:lnTo>
                    <a:pt x="902703" y="722998"/>
                  </a:lnTo>
                  <a:lnTo>
                    <a:pt x="902868" y="722579"/>
                  </a:lnTo>
                  <a:lnTo>
                    <a:pt x="903020" y="722172"/>
                  </a:lnTo>
                  <a:close/>
                </a:path>
                <a:path w="1083945" h="1012190">
                  <a:moveTo>
                    <a:pt x="929030" y="925601"/>
                  </a:moveTo>
                  <a:lnTo>
                    <a:pt x="928420" y="924077"/>
                  </a:lnTo>
                  <a:lnTo>
                    <a:pt x="927493" y="924572"/>
                  </a:lnTo>
                  <a:lnTo>
                    <a:pt x="926566" y="925017"/>
                  </a:lnTo>
                  <a:lnTo>
                    <a:pt x="925690" y="925563"/>
                  </a:lnTo>
                  <a:lnTo>
                    <a:pt x="926007" y="926553"/>
                  </a:lnTo>
                  <a:lnTo>
                    <a:pt x="927061" y="926274"/>
                  </a:lnTo>
                  <a:lnTo>
                    <a:pt x="928039" y="925931"/>
                  </a:lnTo>
                  <a:lnTo>
                    <a:pt x="929030" y="925601"/>
                  </a:lnTo>
                  <a:close/>
                </a:path>
                <a:path w="1083945" h="1012190">
                  <a:moveTo>
                    <a:pt x="943444" y="206108"/>
                  </a:moveTo>
                  <a:lnTo>
                    <a:pt x="943216" y="205092"/>
                  </a:lnTo>
                  <a:lnTo>
                    <a:pt x="943089" y="204571"/>
                  </a:lnTo>
                  <a:lnTo>
                    <a:pt x="941971" y="204939"/>
                  </a:lnTo>
                  <a:lnTo>
                    <a:pt x="940866" y="205333"/>
                  </a:lnTo>
                  <a:lnTo>
                    <a:pt x="939761" y="205689"/>
                  </a:lnTo>
                  <a:lnTo>
                    <a:pt x="940015" y="206730"/>
                  </a:lnTo>
                  <a:lnTo>
                    <a:pt x="941158" y="206527"/>
                  </a:lnTo>
                  <a:lnTo>
                    <a:pt x="942314" y="206311"/>
                  </a:lnTo>
                  <a:lnTo>
                    <a:pt x="943444" y="206108"/>
                  </a:lnTo>
                  <a:close/>
                </a:path>
                <a:path w="1083945" h="1012190">
                  <a:moveTo>
                    <a:pt x="962736" y="755078"/>
                  </a:moveTo>
                  <a:lnTo>
                    <a:pt x="961961" y="754062"/>
                  </a:lnTo>
                  <a:lnTo>
                    <a:pt x="961605" y="753618"/>
                  </a:lnTo>
                  <a:lnTo>
                    <a:pt x="961186" y="754113"/>
                  </a:lnTo>
                  <a:lnTo>
                    <a:pt x="960577" y="754545"/>
                  </a:lnTo>
                  <a:lnTo>
                    <a:pt x="960348" y="755396"/>
                  </a:lnTo>
                  <a:lnTo>
                    <a:pt x="961097" y="755904"/>
                  </a:lnTo>
                  <a:lnTo>
                    <a:pt x="961466" y="756310"/>
                  </a:lnTo>
                  <a:lnTo>
                    <a:pt x="961847" y="755929"/>
                  </a:lnTo>
                  <a:lnTo>
                    <a:pt x="962253" y="755561"/>
                  </a:lnTo>
                  <a:lnTo>
                    <a:pt x="962736" y="755078"/>
                  </a:lnTo>
                  <a:close/>
                </a:path>
                <a:path w="1083945" h="1012190">
                  <a:moveTo>
                    <a:pt x="977861" y="194741"/>
                  </a:moveTo>
                  <a:lnTo>
                    <a:pt x="977493" y="194500"/>
                  </a:lnTo>
                  <a:lnTo>
                    <a:pt x="976769" y="193967"/>
                  </a:lnTo>
                  <a:lnTo>
                    <a:pt x="975258" y="195745"/>
                  </a:lnTo>
                  <a:lnTo>
                    <a:pt x="974521" y="196634"/>
                  </a:lnTo>
                  <a:lnTo>
                    <a:pt x="974750" y="196875"/>
                  </a:lnTo>
                  <a:lnTo>
                    <a:pt x="974979" y="197091"/>
                  </a:lnTo>
                  <a:lnTo>
                    <a:pt x="975207" y="197319"/>
                  </a:lnTo>
                  <a:lnTo>
                    <a:pt x="975728" y="197091"/>
                  </a:lnTo>
                  <a:lnTo>
                    <a:pt x="976350" y="196964"/>
                  </a:lnTo>
                  <a:lnTo>
                    <a:pt x="976718" y="196596"/>
                  </a:lnTo>
                  <a:lnTo>
                    <a:pt x="977214" y="196062"/>
                  </a:lnTo>
                  <a:lnTo>
                    <a:pt x="977480" y="195376"/>
                  </a:lnTo>
                  <a:lnTo>
                    <a:pt x="977861" y="194741"/>
                  </a:lnTo>
                  <a:close/>
                </a:path>
                <a:path w="1083945" h="1012190">
                  <a:moveTo>
                    <a:pt x="1011072" y="332346"/>
                  </a:moveTo>
                  <a:lnTo>
                    <a:pt x="1010602" y="331774"/>
                  </a:lnTo>
                  <a:lnTo>
                    <a:pt x="1010196" y="331038"/>
                  </a:lnTo>
                  <a:lnTo>
                    <a:pt x="1009586" y="330720"/>
                  </a:lnTo>
                  <a:lnTo>
                    <a:pt x="1009319" y="330593"/>
                  </a:lnTo>
                  <a:lnTo>
                    <a:pt x="1008138" y="331368"/>
                  </a:lnTo>
                  <a:lnTo>
                    <a:pt x="1008176" y="331571"/>
                  </a:lnTo>
                  <a:lnTo>
                    <a:pt x="1008316" y="332232"/>
                  </a:lnTo>
                  <a:lnTo>
                    <a:pt x="1008824" y="332892"/>
                  </a:lnTo>
                  <a:lnTo>
                    <a:pt x="1009307" y="333730"/>
                  </a:lnTo>
                  <a:lnTo>
                    <a:pt x="1010132" y="333082"/>
                  </a:lnTo>
                  <a:lnTo>
                    <a:pt x="1010602" y="332740"/>
                  </a:lnTo>
                  <a:lnTo>
                    <a:pt x="1011072" y="332346"/>
                  </a:lnTo>
                  <a:close/>
                </a:path>
                <a:path w="1083945" h="1012190">
                  <a:moveTo>
                    <a:pt x="1013256" y="786587"/>
                  </a:moveTo>
                  <a:lnTo>
                    <a:pt x="1013231" y="786396"/>
                  </a:lnTo>
                  <a:lnTo>
                    <a:pt x="1013206" y="785723"/>
                  </a:lnTo>
                  <a:lnTo>
                    <a:pt x="1012812" y="785075"/>
                  </a:lnTo>
                  <a:lnTo>
                    <a:pt x="1012571" y="784428"/>
                  </a:lnTo>
                  <a:lnTo>
                    <a:pt x="1011555" y="784999"/>
                  </a:lnTo>
                  <a:lnTo>
                    <a:pt x="1010894" y="785368"/>
                  </a:lnTo>
                  <a:lnTo>
                    <a:pt x="1011250" y="786053"/>
                  </a:lnTo>
                  <a:lnTo>
                    <a:pt x="1011402" y="786790"/>
                  </a:lnTo>
                  <a:lnTo>
                    <a:pt x="1011809" y="787006"/>
                  </a:lnTo>
                  <a:lnTo>
                    <a:pt x="1012151" y="787133"/>
                  </a:lnTo>
                  <a:lnTo>
                    <a:pt x="1013256" y="786587"/>
                  </a:lnTo>
                  <a:close/>
                </a:path>
                <a:path w="1083945" h="1012190">
                  <a:moveTo>
                    <a:pt x="1016241" y="199428"/>
                  </a:moveTo>
                  <a:lnTo>
                    <a:pt x="1015606" y="198793"/>
                  </a:lnTo>
                  <a:lnTo>
                    <a:pt x="1015047" y="198031"/>
                  </a:lnTo>
                  <a:lnTo>
                    <a:pt x="1014857" y="198107"/>
                  </a:lnTo>
                  <a:lnTo>
                    <a:pt x="1014209" y="198386"/>
                  </a:lnTo>
                  <a:lnTo>
                    <a:pt x="1013548" y="198894"/>
                  </a:lnTo>
                  <a:lnTo>
                    <a:pt x="1013155" y="199504"/>
                  </a:lnTo>
                  <a:lnTo>
                    <a:pt x="1013053" y="199669"/>
                  </a:lnTo>
                  <a:lnTo>
                    <a:pt x="1013904" y="200837"/>
                  </a:lnTo>
                  <a:lnTo>
                    <a:pt x="1014742" y="200494"/>
                  </a:lnTo>
                  <a:lnTo>
                    <a:pt x="1015352" y="200025"/>
                  </a:lnTo>
                  <a:lnTo>
                    <a:pt x="1016241" y="199428"/>
                  </a:lnTo>
                  <a:close/>
                </a:path>
                <a:path w="1083945" h="1012190">
                  <a:moveTo>
                    <a:pt x="1034453" y="261213"/>
                  </a:moveTo>
                  <a:lnTo>
                    <a:pt x="1033792" y="260311"/>
                  </a:lnTo>
                  <a:lnTo>
                    <a:pt x="1033462" y="259537"/>
                  </a:lnTo>
                  <a:lnTo>
                    <a:pt x="1032878" y="259156"/>
                  </a:lnTo>
                  <a:lnTo>
                    <a:pt x="1032624" y="259003"/>
                  </a:lnTo>
                  <a:lnTo>
                    <a:pt x="1031887" y="259575"/>
                  </a:lnTo>
                  <a:lnTo>
                    <a:pt x="1031354" y="259791"/>
                  </a:lnTo>
                  <a:lnTo>
                    <a:pt x="1031697" y="260477"/>
                  </a:lnTo>
                  <a:lnTo>
                    <a:pt x="1031925" y="261251"/>
                  </a:lnTo>
                  <a:lnTo>
                    <a:pt x="1032421" y="261747"/>
                  </a:lnTo>
                  <a:lnTo>
                    <a:pt x="1032637" y="261924"/>
                  </a:lnTo>
                  <a:lnTo>
                    <a:pt x="1033437" y="261493"/>
                  </a:lnTo>
                  <a:lnTo>
                    <a:pt x="1034453" y="261213"/>
                  </a:lnTo>
                  <a:close/>
                </a:path>
                <a:path w="1083945" h="1012190">
                  <a:moveTo>
                    <a:pt x="1034999" y="818388"/>
                  </a:moveTo>
                  <a:lnTo>
                    <a:pt x="1034986" y="817067"/>
                  </a:lnTo>
                  <a:lnTo>
                    <a:pt x="1034897" y="814463"/>
                  </a:lnTo>
                  <a:lnTo>
                    <a:pt x="1034516" y="814463"/>
                  </a:lnTo>
                  <a:lnTo>
                    <a:pt x="1034135" y="814438"/>
                  </a:lnTo>
                  <a:lnTo>
                    <a:pt x="1033754" y="814425"/>
                  </a:lnTo>
                  <a:lnTo>
                    <a:pt x="1033602" y="815644"/>
                  </a:lnTo>
                  <a:lnTo>
                    <a:pt x="1033437" y="816876"/>
                  </a:lnTo>
                  <a:lnTo>
                    <a:pt x="1033272" y="818095"/>
                  </a:lnTo>
                  <a:lnTo>
                    <a:pt x="1033856" y="818197"/>
                  </a:lnTo>
                  <a:lnTo>
                    <a:pt x="1034427" y="818299"/>
                  </a:lnTo>
                  <a:lnTo>
                    <a:pt x="1034999" y="818388"/>
                  </a:lnTo>
                  <a:close/>
                </a:path>
                <a:path w="1083945" h="1012190">
                  <a:moveTo>
                    <a:pt x="1035177" y="283248"/>
                  </a:moveTo>
                  <a:lnTo>
                    <a:pt x="1034884" y="282790"/>
                  </a:lnTo>
                  <a:lnTo>
                    <a:pt x="1034326" y="281889"/>
                  </a:lnTo>
                  <a:lnTo>
                    <a:pt x="1031938" y="283743"/>
                  </a:lnTo>
                  <a:lnTo>
                    <a:pt x="1032281" y="284276"/>
                  </a:lnTo>
                  <a:lnTo>
                    <a:pt x="1032433" y="284556"/>
                  </a:lnTo>
                  <a:lnTo>
                    <a:pt x="1034262" y="283692"/>
                  </a:lnTo>
                  <a:lnTo>
                    <a:pt x="1035177" y="283248"/>
                  </a:lnTo>
                  <a:close/>
                </a:path>
                <a:path w="1083945" h="1012190">
                  <a:moveTo>
                    <a:pt x="1052233" y="642035"/>
                  </a:moveTo>
                  <a:lnTo>
                    <a:pt x="1051788" y="641985"/>
                  </a:lnTo>
                  <a:lnTo>
                    <a:pt x="1051331" y="641921"/>
                  </a:lnTo>
                  <a:lnTo>
                    <a:pt x="1050899" y="641858"/>
                  </a:lnTo>
                  <a:lnTo>
                    <a:pt x="1050594" y="643051"/>
                  </a:lnTo>
                  <a:lnTo>
                    <a:pt x="1050036" y="645452"/>
                  </a:lnTo>
                  <a:lnTo>
                    <a:pt x="1050658" y="645553"/>
                  </a:lnTo>
                  <a:lnTo>
                    <a:pt x="1051293" y="645680"/>
                  </a:lnTo>
                  <a:lnTo>
                    <a:pt x="1051915" y="645795"/>
                  </a:lnTo>
                  <a:lnTo>
                    <a:pt x="1052029" y="644550"/>
                  </a:lnTo>
                  <a:lnTo>
                    <a:pt x="1052118" y="643293"/>
                  </a:lnTo>
                  <a:lnTo>
                    <a:pt x="1052233" y="642035"/>
                  </a:lnTo>
                  <a:close/>
                </a:path>
                <a:path w="1083945" h="1012190">
                  <a:moveTo>
                    <a:pt x="1060767" y="598309"/>
                  </a:moveTo>
                  <a:lnTo>
                    <a:pt x="1060183" y="595655"/>
                  </a:lnTo>
                  <a:lnTo>
                    <a:pt x="1059865" y="594309"/>
                  </a:lnTo>
                  <a:lnTo>
                    <a:pt x="1058405" y="594652"/>
                  </a:lnTo>
                  <a:lnTo>
                    <a:pt x="1058773" y="595985"/>
                  </a:lnTo>
                  <a:lnTo>
                    <a:pt x="1059510" y="598614"/>
                  </a:lnTo>
                  <a:lnTo>
                    <a:pt x="1059942" y="598525"/>
                  </a:lnTo>
                  <a:lnTo>
                    <a:pt x="1060348" y="598411"/>
                  </a:lnTo>
                  <a:lnTo>
                    <a:pt x="1060767" y="598309"/>
                  </a:lnTo>
                  <a:close/>
                </a:path>
                <a:path w="1083945" h="1012190">
                  <a:moveTo>
                    <a:pt x="1061110" y="688136"/>
                  </a:moveTo>
                  <a:lnTo>
                    <a:pt x="1058862" y="688301"/>
                  </a:lnTo>
                  <a:lnTo>
                    <a:pt x="1057732" y="688416"/>
                  </a:lnTo>
                  <a:lnTo>
                    <a:pt x="1057732" y="689127"/>
                  </a:lnTo>
                  <a:lnTo>
                    <a:pt x="1057744" y="689457"/>
                  </a:lnTo>
                  <a:lnTo>
                    <a:pt x="1059942" y="689686"/>
                  </a:lnTo>
                  <a:lnTo>
                    <a:pt x="1061034" y="689787"/>
                  </a:lnTo>
                  <a:lnTo>
                    <a:pt x="1061072" y="689216"/>
                  </a:lnTo>
                  <a:lnTo>
                    <a:pt x="1061085" y="688682"/>
                  </a:lnTo>
                  <a:lnTo>
                    <a:pt x="1061110" y="688136"/>
                  </a:lnTo>
                  <a:close/>
                </a:path>
                <a:path w="1083945" h="1012190">
                  <a:moveTo>
                    <a:pt x="1083386" y="711022"/>
                  </a:moveTo>
                  <a:lnTo>
                    <a:pt x="1081506" y="708914"/>
                  </a:lnTo>
                  <a:lnTo>
                    <a:pt x="1080655" y="707999"/>
                  </a:lnTo>
                  <a:lnTo>
                    <a:pt x="1079830" y="707072"/>
                  </a:lnTo>
                  <a:lnTo>
                    <a:pt x="1078534" y="707859"/>
                  </a:lnTo>
                  <a:lnTo>
                    <a:pt x="1078801" y="708583"/>
                  </a:lnTo>
                  <a:lnTo>
                    <a:pt x="1078865" y="709599"/>
                  </a:lnTo>
                  <a:lnTo>
                    <a:pt x="1079373" y="709980"/>
                  </a:lnTo>
                  <a:lnTo>
                    <a:pt x="1079995" y="710463"/>
                  </a:lnTo>
                  <a:lnTo>
                    <a:pt x="1080985" y="710450"/>
                  </a:lnTo>
                  <a:lnTo>
                    <a:pt x="1083386" y="71102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92">
              <a:extLst>
                <a:ext uri="{FF2B5EF4-FFF2-40B4-BE49-F238E27FC236}">
                  <a16:creationId xmlns:a16="http://schemas.microsoft.com/office/drawing/2014/main" id="{279B28E7-8A4A-2574-252C-758112DF3113}"/>
                </a:ext>
              </a:extLst>
            </p:cNvPr>
            <p:cNvSpPr/>
            <p:nvPr/>
          </p:nvSpPr>
          <p:spPr>
            <a:xfrm>
              <a:off x="1834986" y="3088511"/>
              <a:ext cx="857515" cy="864953"/>
            </a:xfrm>
            <a:custGeom>
              <a:avLst/>
              <a:gdLst/>
              <a:ahLst/>
              <a:cxnLst/>
              <a:rect l="l" t="t" r="r" b="b"/>
              <a:pathLst>
                <a:path w="1102360" h="1264920">
                  <a:moveTo>
                    <a:pt x="1409" y="1021918"/>
                  </a:moveTo>
                  <a:lnTo>
                    <a:pt x="1384" y="1021003"/>
                  </a:lnTo>
                  <a:lnTo>
                    <a:pt x="1384" y="1020076"/>
                  </a:lnTo>
                  <a:lnTo>
                    <a:pt x="1066" y="1020064"/>
                  </a:lnTo>
                  <a:lnTo>
                    <a:pt x="774" y="1020025"/>
                  </a:lnTo>
                  <a:lnTo>
                    <a:pt x="457" y="1020013"/>
                  </a:lnTo>
                  <a:lnTo>
                    <a:pt x="317" y="1020914"/>
                  </a:lnTo>
                  <a:lnTo>
                    <a:pt x="0" y="1022642"/>
                  </a:lnTo>
                  <a:lnTo>
                    <a:pt x="457" y="1022705"/>
                  </a:lnTo>
                  <a:lnTo>
                    <a:pt x="1409" y="1022832"/>
                  </a:lnTo>
                  <a:lnTo>
                    <a:pt x="1409" y="1021918"/>
                  </a:lnTo>
                  <a:close/>
                </a:path>
                <a:path w="1102360" h="1264920">
                  <a:moveTo>
                    <a:pt x="57658" y="570433"/>
                  </a:moveTo>
                  <a:lnTo>
                    <a:pt x="57302" y="565518"/>
                  </a:lnTo>
                  <a:lnTo>
                    <a:pt x="53721" y="563702"/>
                  </a:lnTo>
                  <a:lnTo>
                    <a:pt x="51752" y="565873"/>
                  </a:lnTo>
                  <a:lnTo>
                    <a:pt x="49847" y="568198"/>
                  </a:lnTo>
                  <a:lnTo>
                    <a:pt x="47574" y="564476"/>
                  </a:lnTo>
                  <a:lnTo>
                    <a:pt x="45250" y="567664"/>
                  </a:lnTo>
                  <a:lnTo>
                    <a:pt x="43370" y="565467"/>
                  </a:lnTo>
                  <a:lnTo>
                    <a:pt x="41033" y="565632"/>
                  </a:lnTo>
                  <a:lnTo>
                    <a:pt x="40665" y="566293"/>
                  </a:lnTo>
                  <a:lnTo>
                    <a:pt x="39395" y="567728"/>
                  </a:lnTo>
                  <a:lnTo>
                    <a:pt x="40728" y="569760"/>
                  </a:lnTo>
                  <a:lnTo>
                    <a:pt x="42291" y="571080"/>
                  </a:lnTo>
                  <a:lnTo>
                    <a:pt x="43662" y="572516"/>
                  </a:lnTo>
                  <a:lnTo>
                    <a:pt x="44310" y="571830"/>
                  </a:lnTo>
                  <a:lnTo>
                    <a:pt x="45402" y="571182"/>
                  </a:lnTo>
                  <a:lnTo>
                    <a:pt x="45593" y="569112"/>
                  </a:lnTo>
                  <a:lnTo>
                    <a:pt x="48615" y="570191"/>
                  </a:lnTo>
                  <a:lnTo>
                    <a:pt x="49796" y="573328"/>
                  </a:lnTo>
                  <a:lnTo>
                    <a:pt x="54025" y="571601"/>
                  </a:lnTo>
                  <a:lnTo>
                    <a:pt x="57658" y="570433"/>
                  </a:lnTo>
                  <a:close/>
                </a:path>
                <a:path w="1102360" h="1264920">
                  <a:moveTo>
                    <a:pt x="116103" y="663232"/>
                  </a:moveTo>
                  <a:lnTo>
                    <a:pt x="116078" y="662139"/>
                  </a:lnTo>
                  <a:lnTo>
                    <a:pt x="116078" y="661073"/>
                  </a:lnTo>
                  <a:lnTo>
                    <a:pt x="115366" y="661073"/>
                  </a:lnTo>
                  <a:lnTo>
                    <a:pt x="115011" y="661085"/>
                  </a:lnTo>
                  <a:lnTo>
                    <a:pt x="114973" y="662139"/>
                  </a:lnTo>
                  <a:lnTo>
                    <a:pt x="114947" y="663206"/>
                  </a:lnTo>
                  <a:lnTo>
                    <a:pt x="114896" y="664298"/>
                  </a:lnTo>
                  <a:lnTo>
                    <a:pt x="116103" y="664298"/>
                  </a:lnTo>
                  <a:lnTo>
                    <a:pt x="116103" y="663232"/>
                  </a:lnTo>
                  <a:close/>
                </a:path>
                <a:path w="1102360" h="1264920">
                  <a:moveTo>
                    <a:pt x="123837" y="321005"/>
                  </a:moveTo>
                  <a:lnTo>
                    <a:pt x="122758" y="319468"/>
                  </a:lnTo>
                  <a:lnTo>
                    <a:pt x="122580" y="316903"/>
                  </a:lnTo>
                  <a:lnTo>
                    <a:pt x="118249" y="317576"/>
                  </a:lnTo>
                  <a:lnTo>
                    <a:pt x="122491" y="322275"/>
                  </a:lnTo>
                  <a:lnTo>
                    <a:pt x="122936" y="321856"/>
                  </a:lnTo>
                  <a:lnTo>
                    <a:pt x="123380" y="321424"/>
                  </a:lnTo>
                  <a:lnTo>
                    <a:pt x="123837" y="321005"/>
                  </a:lnTo>
                  <a:close/>
                </a:path>
                <a:path w="1102360" h="1264920">
                  <a:moveTo>
                    <a:pt x="145453" y="475005"/>
                  </a:moveTo>
                  <a:lnTo>
                    <a:pt x="139827" y="472719"/>
                  </a:lnTo>
                  <a:lnTo>
                    <a:pt x="135242" y="471792"/>
                  </a:lnTo>
                  <a:lnTo>
                    <a:pt x="129882" y="475373"/>
                  </a:lnTo>
                  <a:lnTo>
                    <a:pt x="135255" y="478104"/>
                  </a:lnTo>
                  <a:lnTo>
                    <a:pt x="139776" y="478853"/>
                  </a:lnTo>
                  <a:lnTo>
                    <a:pt x="145453" y="475005"/>
                  </a:lnTo>
                  <a:close/>
                </a:path>
                <a:path w="1102360" h="1264920">
                  <a:moveTo>
                    <a:pt x="158737" y="488683"/>
                  </a:moveTo>
                  <a:lnTo>
                    <a:pt x="158686" y="487921"/>
                  </a:lnTo>
                  <a:lnTo>
                    <a:pt x="158648" y="487133"/>
                  </a:lnTo>
                  <a:lnTo>
                    <a:pt x="157619" y="486410"/>
                  </a:lnTo>
                  <a:lnTo>
                    <a:pt x="156984" y="485635"/>
                  </a:lnTo>
                  <a:lnTo>
                    <a:pt x="156248" y="486460"/>
                  </a:lnTo>
                  <a:lnTo>
                    <a:pt x="155130" y="487184"/>
                  </a:lnTo>
                  <a:lnTo>
                    <a:pt x="154711" y="488670"/>
                  </a:lnTo>
                  <a:lnTo>
                    <a:pt x="155917" y="489597"/>
                  </a:lnTo>
                  <a:lnTo>
                    <a:pt x="156895" y="490855"/>
                  </a:lnTo>
                  <a:lnTo>
                    <a:pt x="157759" y="489508"/>
                  </a:lnTo>
                  <a:lnTo>
                    <a:pt x="158737" y="488683"/>
                  </a:lnTo>
                  <a:close/>
                </a:path>
                <a:path w="1102360" h="1264920">
                  <a:moveTo>
                    <a:pt x="164719" y="1144676"/>
                  </a:moveTo>
                  <a:lnTo>
                    <a:pt x="164274" y="1144079"/>
                  </a:lnTo>
                  <a:lnTo>
                    <a:pt x="163893" y="1143419"/>
                  </a:lnTo>
                  <a:lnTo>
                    <a:pt x="163169" y="1142860"/>
                  </a:lnTo>
                  <a:lnTo>
                    <a:pt x="162026" y="1143546"/>
                  </a:lnTo>
                  <a:lnTo>
                    <a:pt x="162039" y="1143711"/>
                  </a:lnTo>
                  <a:lnTo>
                    <a:pt x="162191" y="1144384"/>
                  </a:lnTo>
                  <a:lnTo>
                    <a:pt x="162598" y="1145006"/>
                  </a:lnTo>
                  <a:lnTo>
                    <a:pt x="163055" y="1145908"/>
                  </a:lnTo>
                  <a:lnTo>
                    <a:pt x="163855" y="1145298"/>
                  </a:lnTo>
                  <a:lnTo>
                    <a:pt x="164719" y="1144676"/>
                  </a:lnTo>
                  <a:close/>
                </a:path>
                <a:path w="1102360" h="1264920">
                  <a:moveTo>
                    <a:pt x="169214" y="911567"/>
                  </a:moveTo>
                  <a:lnTo>
                    <a:pt x="166090" y="910920"/>
                  </a:lnTo>
                  <a:lnTo>
                    <a:pt x="164515" y="910602"/>
                  </a:lnTo>
                  <a:lnTo>
                    <a:pt x="164172" y="911733"/>
                  </a:lnTo>
                  <a:lnTo>
                    <a:pt x="163995" y="912304"/>
                  </a:lnTo>
                  <a:lnTo>
                    <a:pt x="167055" y="913345"/>
                  </a:lnTo>
                  <a:lnTo>
                    <a:pt x="168592" y="913879"/>
                  </a:lnTo>
                  <a:lnTo>
                    <a:pt x="168795" y="913091"/>
                  </a:lnTo>
                  <a:lnTo>
                    <a:pt x="169214" y="911567"/>
                  </a:lnTo>
                  <a:close/>
                </a:path>
                <a:path w="1102360" h="1264920">
                  <a:moveTo>
                    <a:pt x="173545" y="654939"/>
                  </a:moveTo>
                  <a:lnTo>
                    <a:pt x="167881" y="660958"/>
                  </a:lnTo>
                  <a:lnTo>
                    <a:pt x="167347" y="662482"/>
                  </a:lnTo>
                  <a:lnTo>
                    <a:pt x="169100" y="666178"/>
                  </a:lnTo>
                  <a:lnTo>
                    <a:pt x="172186" y="662990"/>
                  </a:lnTo>
                  <a:lnTo>
                    <a:pt x="173088" y="659041"/>
                  </a:lnTo>
                  <a:lnTo>
                    <a:pt x="173545" y="654939"/>
                  </a:lnTo>
                  <a:close/>
                </a:path>
                <a:path w="1102360" h="1264920">
                  <a:moveTo>
                    <a:pt x="249834" y="616127"/>
                  </a:moveTo>
                  <a:lnTo>
                    <a:pt x="247954" y="615492"/>
                  </a:lnTo>
                  <a:lnTo>
                    <a:pt x="247015" y="615200"/>
                  </a:lnTo>
                  <a:lnTo>
                    <a:pt x="246672" y="616572"/>
                  </a:lnTo>
                  <a:lnTo>
                    <a:pt x="246316" y="617969"/>
                  </a:lnTo>
                  <a:lnTo>
                    <a:pt x="245986" y="619353"/>
                  </a:lnTo>
                  <a:lnTo>
                    <a:pt x="247510" y="619861"/>
                  </a:lnTo>
                  <a:lnTo>
                    <a:pt x="248272" y="620102"/>
                  </a:lnTo>
                  <a:lnTo>
                    <a:pt x="248793" y="618794"/>
                  </a:lnTo>
                  <a:lnTo>
                    <a:pt x="249834" y="616127"/>
                  </a:lnTo>
                  <a:close/>
                </a:path>
                <a:path w="1102360" h="1264920">
                  <a:moveTo>
                    <a:pt x="261137" y="450481"/>
                  </a:moveTo>
                  <a:lnTo>
                    <a:pt x="258203" y="452882"/>
                  </a:lnTo>
                  <a:lnTo>
                    <a:pt x="254279" y="456133"/>
                  </a:lnTo>
                  <a:lnTo>
                    <a:pt x="255790" y="457441"/>
                  </a:lnTo>
                  <a:lnTo>
                    <a:pt x="258495" y="459854"/>
                  </a:lnTo>
                  <a:lnTo>
                    <a:pt x="261137" y="450481"/>
                  </a:lnTo>
                  <a:close/>
                </a:path>
                <a:path w="1102360" h="1264920">
                  <a:moveTo>
                    <a:pt x="265531" y="998283"/>
                  </a:moveTo>
                  <a:lnTo>
                    <a:pt x="263728" y="997546"/>
                  </a:lnTo>
                  <a:lnTo>
                    <a:pt x="263131" y="997089"/>
                  </a:lnTo>
                  <a:lnTo>
                    <a:pt x="261912" y="997216"/>
                  </a:lnTo>
                  <a:lnTo>
                    <a:pt x="261264" y="997686"/>
                  </a:lnTo>
                  <a:lnTo>
                    <a:pt x="260629" y="997991"/>
                  </a:lnTo>
                  <a:lnTo>
                    <a:pt x="260870" y="998982"/>
                  </a:lnTo>
                  <a:lnTo>
                    <a:pt x="263169" y="998651"/>
                  </a:lnTo>
                  <a:lnTo>
                    <a:pt x="265531" y="998283"/>
                  </a:lnTo>
                  <a:close/>
                </a:path>
                <a:path w="1102360" h="1264920">
                  <a:moveTo>
                    <a:pt x="277368" y="887882"/>
                  </a:moveTo>
                  <a:lnTo>
                    <a:pt x="276110" y="886714"/>
                  </a:lnTo>
                  <a:lnTo>
                    <a:pt x="272021" y="886206"/>
                  </a:lnTo>
                  <a:lnTo>
                    <a:pt x="274561" y="891565"/>
                  </a:lnTo>
                  <a:lnTo>
                    <a:pt x="275399" y="891082"/>
                  </a:lnTo>
                  <a:lnTo>
                    <a:pt x="276821" y="890714"/>
                  </a:lnTo>
                  <a:lnTo>
                    <a:pt x="276936" y="890092"/>
                  </a:lnTo>
                  <a:lnTo>
                    <a:pt x="277368" y="887882"/>
                  </a:lnTo>
                  <a:close/>
                </a:path>
                <a:path w="1102360" h="1264920">
                  <a:moveTo>
                    <a:pt x="296062" y="813676"/>
                  </a:moveTo>
                  <a:lnTo>
                    <a:pt x="293484" y="806132"/>
                  </a:lnTo>
                  <a:lnTo>
                    <a:pt x="286207" y="808342"/>
                  </a:lnTo>
                  <a:lnTo>
                    <a:pt x="286029" y="808532"/>
                  </a:lnTo>
                  <a:lnTo>
                    <a:pt x="285775" y="813320"/>
                  </a:lnTo>
                  <a:lnTo>
                    <a:pt x="296062" y="813676"/>
                  </a:lnTo>
                  <a:close/>
                </a:path>
                <a:path w="1102360" h="1264920">
                  <a:moveTo>
                    <a:pt x="297853" y="1092377"/>
                  </a:moveTo>
                  <a:lnTo>
                    <a:pt x="297129" y="1091742"/>
                  </a:lnTo>
                  <a:lnTo>
                    <a:pt x="296456" y="1091082"/>
                  </a:lnTo>
                  <a:lnTo>
                    <a:pt x="295694" y="1090523"/>
                  </a:lnTo>
                  <a:lnTo>
                    <a:pt x="294817" y="1090968"/>
                  </a:lnTo>
                  <a:lnTo>
                    <a:pt x="295084" y="1091882"/>
                  </a:lnTo>
                  <a:lnTo>
                    <a:pt x="295452" y="1092682"/>
                  </a:lnTo>
                  <a:lnTo>
                    <a:pt x="295770" y="1093457"/>
                  </a:lnTo>
                  <a:lnTo>
                    <a:pt x="296456" y="1093101"/>
                  </a:lnTo>
                  <a:lnTo>
                    <a:pt x="297167" y="1092746"/>
                  </a:lnTo>
                  <a:lnTo>
                    <a:pt x="297853" y="1092377"/>
                  </a:lnTo>
                  <a:close/>
                </a:path>
                <a:path w="1102360" h="1264920">
                  <a:moveTo>
                    <a:pt x="318109" y="1034897"/>
                  </a:moveTo>
                  <a:lnTo>
                    <a:pt x="317754" y="1032852"/>
                  </a:lnTo>
                  <a:lnTo>
                    <a:pt x="317830" y="1030973"/>
                  </a:lnTo>
                  <a:lnTo>
                    <a:pt x="316941" y="1030401"/>
                  </a:lnTo>
                  <a:lnTo>
                    <a:pt x="316509" y="1030109"/>
                  </a:lnTo>
                  <a:lnTo>
                    <a:pt x="315252" y="1031621"/>
                  </a:lnTo>
                  <a:lnTo>
                    <a:pt x="313639" y="1033005"/>
                  </a:lnTo>
                  <a:lnTo>
                    <a:pt x="312420" y="1035583"/>
                  </a:lnTo>
                  <a:lnTo>
                    <a:pt x="313499" y="1037120"/>
                  </a:lnTo>
                  <a:lnTo>
                    <a:pt x="313880" y="1038352"/>
                  </a:lnTo>
                  <a:lnTo>
                    <a:pt x="315137" y="1037755"/>
                  </a:lnTo>
                  <a:lnTo>
                    <a:pt x="317131" y="1037463"/>
                  </a:lnTo>
                  <a:lnTo>
                    <a:pt x="318109" y="1034897"/>
                  </a:lnTo>
                  <a:close/>
                </a:path>
                <a:path w="1102360" h="1264920">
                  <a:moveTo>
                    <a:pt x="341071" y="1060488"/>
                  </a:moveTo>
                  <a:lnTo>
                    <a:pt x="336423" y="1054747"/>
                  </a:lnTo>
                  <a:lnTo>
                    <a:pt x="335394" y="1054227"/>
                  </a:lnTo>
                  <a:lnTo>
                    <a:pt x="329323" y="1058240"/>
                  </a:lnTo>
                  <a:lnTo>
                    <a:pt x="328739" y="1061466"/>
                  </a:lnTo>
                  <a:lnTo>
                    <a:pt x="331228" y="1067384"/>
                  </a:lnTo>
                  <a:lnTo>
                    <a:pt x="334822" y="1061796"/>
                  </a:lnTo>
                  <a:lnTo>
                    <a:pt x="337870" y="1064260"/>
                  </a:lnTo>
                  <a:lnTo>
                    <a:pt x="341071" y="1060488"/>
                  </a:lnTo>
                  <a:close/>
                </a:path>
                <a:path w="1102360" h="1264920">
                  <a:moveTo>
                    <a:pt x="346506" y="803033"/>
                  </a:moveTo>
                  <a:lnTo>
                    <a:pt x="343776" y="800976"/>
                  </a:lnTo>
                  <a:lnTo>
                    <a:pt x="341909" y="801471"/>
                  </a:lnTo>
                  <a:lnTo>
                    <a:pt x="339737" y="803554"/>
                  </a:lnTo>
                  <a:lnTo>
                    <a:pt x="342201" y="806157"/>
                  </a:lnTo>
                  <a:lnTo>
                    <a:pt x="344030" y="804913"/>
                  </a:lnTo>
                  <a:lnTo>
                    <a:pt x="346506" y="803033"/>
                  </a:lnTo>
                  <a:close/>
                </a:path>
                <a:path w="1102360" h="1264920">
                  <a:moveTo>
                    <a:pt x="360324" y="677011"/>
                  </a:moveTo>
                  <a:lnTo>
                    <a:pt x="354774" y="672211"/>
                  </a:lnTo>
                  <a:lnTo>
                    <a:pt x="353796" y="673938"/>
                  </a:lnTo>
                  <a:lnTo>
                    <a:pt x="353123" y="675068"/>
                  </a:lnTo>
                  <a:lnTo>
                    <a:pt x="352171" y="676732"/>
                  </a:lnTo>
                  <a:lnTo>
                    <a:pt x="355282" y="676846"/>
                  </a:lnTo>
                  <a:lnTo>
                    <a:pt x="357238" y="676897"/>
                  </a:lnTo>
                  <a:lnTo>
                    <a:pt x="360324" y="677011"/>
                  </a:lnTo>
                  <a:close/>
                </a:path>
                <a:path w="1102360" h="1264920">
                  <a:moveTo>
                    <a:pt x="366255" y="677202"/>
                  </a:moveTo>
                  <a:lnTo>
                    <a:pt x="366204" y="676719"/>
                  </a:lnTo>
                  <a:lnTo>
                    <a:pt x="366052" y="675728"/>
                  </a:lnTo>
                  <a:lnTo>
                    <a:pt x="364845" y="675944"/>
                  </a:lnTo>
                  <a:lnTo>
                    <a:pt x="363639" y="676186"/>
                  </a:lnTo>
                  <a:lnTo>
                    <a:pt x="361518" y="676554"/>
                  </a:lnTo>
                  <a:lnTo>
                    <a:pt x="362953" y="677240"/>
                  </a:lnTo>
                  <a:lnTo>
                    <a:pt x="363486" y="677697"/>
                  </a:lnTo>
                  <a:lnTo>
                    <a:pt x="364756" y="677710"/>
                  </a:lnTo>
                  <a:lnTo>
                    <a:pt x="365518" y="677379"/>
                  </a:lnTo>
                  <a:lnTo>
                    <a:pt x="366255" y="677202"/>
                  </a:lnTo>
                  <a:close/>
                </a:path>
                <a:path w="1102360" h="1264920">
                  <a:moveTo>
                    <a:pt x="379590" y="771080"/>
                  </a:moveTo>
                  <a:lnTo>
                    <a:pt x="379476" y="770839"/>
                  </a:lnTo>
                  <a:lnTo>
                    <a:pt x="373684" y="769645"/>
                  </a:lnTo>
                  <a:lnTo>
                    <a:pt x="371513" y="774014"/>
                  </a:lnTo>
                  <a:lnTo>
                    <a:pt x="375475" y="775233"/>
                  </a:lnTo>
                  <a:lnTo>
                    <a:pt x="377444" y="777938"/>
                  </a:lnTo>
                  <a:lnTo>
                    <a:pt x="379590" y="771080"/>
                  </a:lnTo>
                  <a:close/>
                </a:path>
                <a:path w="1102360" h="1264920">
                  <a:moveTo>
                    <a:pt x="385267" y="344538"/>
                  </a:moveTo>
                  <a:lnTo>
                    <a:pt x="381203" y="340791"/>
                  </a:lnTo>
                  <a:lnTo>
                    <a:pt x="379463" y="345224"/>
                  </a:lnTo>
                  <a:lnTo>
                    <a:pt x="375031" y="348005"/>
                  </a:lnTo>
                  <a:lnTo>
                    <a:pt x="374497" y="353568"/>
                  </a:lnTo>
                  <a:lnTo>
                    <a:pt x="383997" y="346837"/>
                  </a:lnTo>
                  <a:lnTo>
                    <a:pt x="385267" y="344538"/>
                  </a:lnTo>
                  <a:close/>
                </a:path>
                <a:path w="1102360" h="1264920">
                  <a:moveTo>
                    <a:pt x="395808" y="538594"/>
                  </a:moveTo>
                  <a:lnTo>
                    <a:pt x="391337" y="536257"/>
                  </a:lnTo>
                  <a:lnTo>
                    <a:pt x="387553" y="536930"/>
                  </a:lnTo>
                  <a:lnTo>
                    <a:pt x="383781" y="538797"/>
                  </a:lnTo>
                  <a:lnTo>
                    <a:pt x="387604" y="539292"/>
                  </a:lnTo>
                  <a:lnTo>
                    <a:pt x="391414" y="541083"/>
                  </a:lnTo>
                  <a:lnTo>
                    <a:pt x="395808" y="538594"/>
                  </a:lnTo>
                  <a:close/>
                </a:path>
                <a:path w="1102360" h="1264920">
                  <a:moveTo>
                    <a:pt x="398157" y="236004"/>
                  </a:moveTo>
                  <a:lnTo>
                    <a:pt x="397357" y="230974"/>
                  </a:lnTo>
                  <a:lnTo>
                    <a:pt x="392557" y="234048"/>
                  </a:lnTo>
                  <a:lnTo>
                    <a:pt x="398157" y="236004"/>
                  </a:lnTo>
                  <a:close/>
                </a:path>
                <a:path w="1102360" h="1264920">
                  <a:moveTo>
                    <a:pt x="446100" y="636778"/>
                  </a:moveTo>
                  <a:lnTo>
                    <a:pt x="443903" y="633056"/>
                  </a:lnTo>
                  <a:lnTo>
                    <a:pt x="439420" y="636765"/>
                  </a:lnTo>
                  <a:lnTo>
                    <a:pt x="441744" y="638886"/>
                  </a:lnTo>
                  <a:lnTo>
                    <a:pt x="443865" y="638022"/>
                  </a:lnTo>
                  <a:lnTo>
                    <a:pt x="446100" y="636778"/>
                  </a:lnTo>
                  <a:close/>
                </a:path>
                <a:path w="1102360" h="1264920">
                  <a:moveTo>
                    <a:pt x="498805" y="31280"/>
                  </a:moveTo>
                  <a:lnTo>
                    <a:pt x="494804" y="29222"/>
                  </a:lnTo>
                  <a:lnTo>
                    <a:pt x="494550" y="36449"/>
                  </a:lnTo>
                  <a:lnTo>
                    <a:pt x="496265" y="34404"/>
                  </a:lnTo>
                  <a:lnTo>
                    <a:pt x="498805" y="31280"/>
                  </a:lnTo>
                  <a:close/>
                </a:path>
                <a:path w="1102360" h="1264920">
                  <a:moveTo>
                    <a:pt x="499275" y="1174216"/>
                  </a:moveTo>
                  <a:lnTo>
                    <a:pt x="498563" y="1173657"/>
                  </a:lnTo>
                  <a:lnTo>
                    <a:pt x="498208" y="1173276"/>
                  </a:lnTo>
                  <a:lnTo>
                    <a:pt x="497662" y="1173772"/>
                  </a:lnTo>
                  <a:lnTo>
                    <a:pt x="497001" y="1174242"/>
                  </a:lnTo>
                  <a:lnTo>
                    <a:pt x="496608" y="1174877"/>
                  </a:lnTo>
                  <a:lnTo>
                    <a:pt x="496493" y="1175042"/>
                  </a:lnTo>
                  <a:lnTo>
                    <a:pt x="497141" y="1175702"/>
                  </a:lnTo>
                  <a:lnTo>
                    <a:pt x="497725" y="1176553"/>
                  </a:lnTo>
                  <a:lnTo>
                    <a:pt x="498373" y="1175664"/>
                  </a:lnTo>
                  <a:lnTo>
                    <a:pt x="498970" y="1175118"/>
                  </a:lnTo>
                  <a:lnTo>
                    <a:pt x="499186" y="1174470"/>
                  </a:lnTo>
                  <a:lnTo>
                    <a:pt x="499275" y="1174216"/>
                  </a:lnTo>
                  <a:close/>
                </a:path>
                <a:path w="1102360" h="1264920">
                  <a:moveTo>
                    <a:pt x="529424" y="30619"/>
                  </a:moveTo>
                  <a:lnTo>
                    <a:pt x="525970" y="18592"/>
                  </a:lnTo>
                  <a:lnTo>
                    <a:pt x="524217" y="19088"/>
                  </a:lnTo>
                  <a:lnTo>
                    <a:pt x="524167" y="23520"/>
                  </a:lnTo>
                  <a:lnTo>
                    <a:pt x="526148" y="27254"/>
                  </a:lnTo>
                  <a:lnTo>
                    <a:pt x="528053" y="31038"/>
                  </a:lnTo>
                  <a:lnTo>
                    <a:pt x="529424" y="30619"/>
                  </a:lnTo>
                  <a:close/>
                </a:path>
                <a:path w="1102360" h="1264920">
                  <a:moveTo>
                    <a:pt x="530402" y="39573"/>
                  </a:moveTo>
                  <a:lnTo>
                    <a:pt x="528485" y="38633"/>
                  </a:lnTo>
                  <a:lnTo>
                    <a:pt x="527418" y="37642"/>
                  </a:lnTo>
                  <a:lnTo>
                    <a:pt x="526529" y="37782"/>
                  </a:lnTo>
                  <a:lnTo>
                    <a:pt x="525640" y="37947"/>
                  </a:lnTo>
                  <a:lnTo>
                    <a:pt x="524929" y="39243"/>
                  </a:lnTo>
                  <a:lnTo>
                    <a:pt x="524141" y="40017"/>
                  </a:lnTo>
                  <a:lnTo>
                    <a:pt x="524967" y="40589"/>
                  </a:lnTo>
                  <a:lnTo>
                    <a:pt x="525792" y="41579"/>
                  </a:lnTo>
                  <a:lnTo>
                    <a:pt x="526580" y="41554"/>
                  </a:lnTo>
                  <a:lnTo>
                    <a:pt x="527583" y="41490"/>
                  </a:lnTo>
                  <a:lnTo>
                    <a:pt x="528523" y="40601"/>
                  </a:lnTo>
                  <a:lnTo>
                    <a:pt x="530402" y="39573"/>
                  </a:lnTo>
                  <a:close/>
                </a:path>
                <a:path w="1102360" h="1264920">
                  <a:moveTo>
                    <a:pt x="569010" y="368833"/>
                  </a:moveTo>
                  <a:lnTo>
                    <a:pt x="564934" y="372948"/>
                  </a:lnTo>
                  <a:lnTo>
                    <a:pt x="564972" y="374243"/>
                  </a:lnTo>
                  <a:lnTo>
                    <a:pt x="568756" y="376389"/>
                  </a:lnTo>
                  <a:lnTo>
                    <a:pt x="568833" y="374027"/>
                  </a:lnTo>
                  <a:lnTo>
                    <a:pt x="568921" y="371817"/>
                  </a:lnTo>
                  <a:lnTo>
                    <a:pt x="569010" y="368833"/>
                  </a:lnTo>
                  <a:close/>
                </a:path>
                <a:path w="1102360" h="1264920">
                  <a:moveTo>
                    <a:pt x="583311" y="391629"/>
                  </a:moveTo>
                  <a:lnTo>
                    <a:pt x="579945" y="392455"/>
                  </a:lnTo>
                  <a:lnTo>
                    <a:pt x="574421" y="393763"/>
                  </a:lnTo>
                  <a:lnTo>
                    <a:pt x="577596" y="396913"/>
                  </a:lnTo>
                  <a:lnTo>
                    <a:pt x="579323" y="396519"/>
                  </a:lnTo>
                  <a:lnTo>
                    <a:pt x="583311" y="391629"/>
                  </a:lnTo>
                  <a:close/>
                </a:path>
                <a:path w="1102360" h="1264920">
                  <a:moveTo>
                    <a:pt x="583476" y="3035"/>
                  </a:moveTo>
                  <a:lnTo>
                    <a:pt x="579767" y="0"/>
                  </a:lnTo>
                  <a:lnTo>
                    <a:pt x="576491" y="2044"/>
                  </a:lnTo>
                  <a:lnTo>
                    <a:pt x="580631" y="6578"/>
                  </a:lnTo>
                  <a:lnTo>
                    <a:pt x="583476" y="3035"/>
                  </a:lnTo>
                  <a:close/>
                </a:path>
                <a:path w="1102360" h="1264920">
                  <a:moveTo>
                    <a:pt x="621626" y="814578"/>
                  </a:moveTo>
                  <a:lnTo>
                    <a:pt x="620979" y="810260"/>
                  </a:lnTo>
                  <a:lnTo>
                    <a:pt x="620509" y="807072"/>
                  </a:lnTo>
                  <a:lnTo>
                    <a:pt x="616483" y="811923"/>
                  </a:lnTo>
                  <a:lnTo>
                    <a:pt x="616648" y="812584"/>
                  </a:lnTo>
                  <a:lnTo>
                    <a:pt x="621626" y="814578"/>
                  </a:lnTo>
                  <a:close/>
                </a:path>
                <a:path w="1102360" h="1264920">
                  <a:moveTo>
                    <a:pt x="624014" y="933030"/>
                  </a:moveTo>
                  <a:lnTo>
                    <a:pt x="619328" y="930554"/>
                  </a:lnTo>
                  <a:lnTo>
                    <a:pt x="621169" y="940701"/>
                  </a:lnTo>
                  <a:lnTo>
                    <a:pt x="621817" y="940549"/>
                  </a:lnTo>
                  <a:lnTo>
                    <a:pt x="623163" y="940257"/>
                  </a:lnTo>
                  <a:lnTo>
                    <a:pt x="623163" y="936752"/>
                  </a:lnTo>
                  <a:lnTo>
                    <a:pt x="624014" y="933030"/>
                  </a:lnTo>
                  <a:close/>
                </a:path>
                <a:path w="1102360" h="1264920">
                  <a:moveTo>
                    <a:pt x="650430" y="319659"/>
                  </a:moveTo>
                  <a:lnTo>
                    <a:pt x="646493" y="316268"/>
                  </a:lnTo>
                  <a:lnTo>
                    <a:pt x="642531" y="322935"/>
                  </a:lnTo>
                  <a:lnTo>
                    <a:pt x="643826" y="323748"/>
                  </a:lnTo>
                  <a:lnTo>
                    <a:pt x="650430" y="319659"/>
                  </a:lnTo>
                  <a:close/>
                </a:path>
                <a:path w="1102360" h="1264920">
                  <a:moveTo>
                    <a:pt x="655929" y="1191526"/>
                  </a:moveTo>
                  <a:lnTo>
                    <a:pt x="655345" y="1190307"/>
                  </a:lnTo>
                  <a:lnTo>
                    <a:pt x="654227" y="1190078"/>
                  </a:lnTo>
                  <a:lnTo>
                    <a:pt x="653440" y="1190421"/>
                  </a:lnTo>
                  <a:lnTo>
                    <a:pt x="651929" y="1190675"/>
                  </a:lnTo>
                  <a:lnTo>
                    <a:pt x="652919" y="1191856"/>
                  </a:lnTo>
                  <a:lnTo>
                    <a:pt x="653402" y="1192834"/>
                  </a:lnTo>
                  <a:lnTo>
                    <a:pt x="653897" y="1192885"/>
                  </a:lnTo>
                  <a:lnTo>
                    <a:pt x="654545" y="1192911"/>
                  </a:lnTo>
                  <a:lnTo>
                    <a:pt x="655294" y="1192187"/>
                  </a:lnTo>
                  <a:lnTo>
                    <a:pt x="655840" y="1191641"/>
                  </a:lnTo>
                  <a:close/>
                </a:path>
                <a:path w="1102360" h="1264920">
                  <a:moveTo>
                    <a:pt x="657821" y="65392"/>
                  </a:moveTo>
                  <a:lnTo>
                    <a:pt x="654253" y="62230"/>
                  </a:lnTo>
                  <a:lnTo>
                    <a:pt x="650773" y="62979"/>
                  </a:lnTo>
                  <a:lnTo>
                    <a:pt x="647306" y="64770"/>
                  </a:lnTo>
                  <a:lnTo>
                    <a:pt x="647509" y="66294"/>
                  </a:lnTo>
                  <a:lnTo>
                    <a:pt x="654380" y="65684"/>
                  </a:lnTo>
                  <a:lnTo>
                    <a:pt x="657821" y="65392"/>
                  </a:lnTo>
                  <a:close/>
                </a:path>
                <a:path w="1102360" h="1264920">
                  <a:moveTo>
                    <a:pt x="681583" y="877735"/>
                  </a:moveTo>
                  <a:lnTo>
                    <a:pt x="680783" y="876312"/>
                  </a:lnTo>
                  <a:lnTo>
                    <a:pt x="680491" y="875055"/>
                  </a:lnTo>
                  <a:lnTo>
                    <a:pt x="679310" y="875652"/>
                  </a:lnTo>
                  <a:lnTo>
                    <a:pt x="677456" y="875995"/>
                  </a:lnTo>
                  <a:lnTo>
                    <a:pt x="676503" y="878522"/>
                  </a:lnTo>
                  <a:lnTo>
                    <a:pt x="676833" y="880491"/>
                  </a:lnTo>
                  <a:lnTo>
                    <a:pt x="676783" y="882307"/>
                  </a:lnTo>
                  <a:lnTo>
                    <a:pt x="678192" y="882751"/>
                  </a:lnTo>
                  <a:lnTo>
                    <a:pt x="679234" y="881443"/>
                  </a:lnTo>
                  <a:lnTo>
                    <a:pt x="680643" y="880237"/>
                  </a:lnTo>
                  <a:lnTo>
                    <a:pt x="681583" y="877735"/>
                  </a:lnTo>
                  <a:close/>
                </a:path>
                <a:path w="1102360" h="1264920">
                  <a:moveTo>
                    <a:pt x="695286" y="680681"/>
                  </a:moveTo>
                  <a:lnTo>
                    <a:pt x="692277" y="680593"/>
                  </a:lnTo>
                  <a:lnTo>
                    <a:pt x="690194" y="680313"/>
                  </a:lnTo>
                  <a:lnTo>
                    <a:pt x="686676" y="680681"/>
                  </a:lnTo>
                  <a:lnTo>
                    <a:pt x="684364" y="681151"/>
                  </a:lnTo>
                  <a:lnTo>
                    <a:pt x="683234" y="683971"/>
                  </a:lnTo>
                  <a:lnTo>
                    <a:pt x="684784" y="685101"/>
                  </a:lnTo>
                  <a:lnTo>
                    <a:pt x="687171" y="685406"/>
                  </a:lnTo>
                  <a:lnTo>
                    <a:pt x="687451" y="686231"/>
                  </a:lnTo>
                  <a:lnTo>
                    <a:pt x="687641" y="686536"/>
                  </a:lnTo>
                  <a:lnTo>
                    <a:pt x="685685" y="689152"/>
                  </a:lnTo>
                  <a:lnTo>
                    <a:pt x="690689" y="688327"/>
                  </a:lnTo>
                  <a:lnTo>
                    <a:pt x="692200" y="684237"/>
                  </a:lnTo>
                  <a:lnTo>
                    <a:pt x="695286" y="680681"/>
                  </a:lnTo>
                  <a:close/>
                </a:path>
                <a:path w="1102360" h="1264920">
                  <a:moveTo>
                    <a:pt x="710692" y="629666"/>
                  </a:moveTo>
                  <a:lnTo>
                    <a:pt x="710336" y="627278"/>
                  </a:lnTo>
                  <a:lnTo>
                    <a:pt x="710057" y="624166"/>
                  </a:lnTo>
                  <a:lnTo>
                    <a:pt x="706501" y="626732"/>
                  </a:lnTo>
                  <a:lnTo>
                    <a:pt x="706183" y="629475"/>
                  </a:lnTo>
                  <a:lnTo>
                    <a:pt x="706539" y="632942"/>
                  </a:lnTo>
                  <a:lnTo>
                    <a:pt x="708050" y="633768"/>
                  </a:lnTo>
                  <a:lnTo>
                    <a:pt x="709358" y="634212"/>
                  </a:lnTo>
                  <a:lnTo>
                    <a:pt x="710653" y="632739"/>
                  </a:lnTo>
                  <a:lnTo>
                    <a:pt x="710692" y="629666"/>
                  </a:lnTo>
                  <a:close/>
                </a:path>
                <a:path w="1102360" h="1264920">
                  <a:moveTo>
                    <a:pt x="713879" y="271272"/>
                  </a:moveTo>
                  <a:lnTo>
                    <a:pt x="711022" y="266446"/>
                  </a:lnTo>
                  <a:lnTo>
                    <a:pt x="710184" y="266077"/>
                  </a:lnTo>
                  <a:lnTo>
                    <a:pt x="705624" y="267538"/>
                  </a:lnTo>
                  <a:lnTo>
                    <a:pt x="708482" y="268820"/>
                  </a:lnTo>
                  <a:lnTo>
                    <a:pt x="713879" y="271272"/>
                  </a:lnTo>
                  <a:close/>
                </a:path>
                <a:path w="1102360" h="1264920">
                  <a:moveTo>
                    <a:pt x="715708" y="776262"/>
                  </a:moveTo>
                  <a:lnTo>
                    <a:pt x="713524" y="774204"/>
                  </a:lnTo>
                  <a:lnTo>
                    <a:pt x="712089" y="772883"/>
                  </a:lnTo>
                  <a:lnTo>
                    <a:pt x="711288" y="774839"/>
                  </a:lnTo>
                  <a:lnTo>
                    <a:pt x="709739" y="778675"/>
                  </a:lnTo>
                  <a:lnTo>
                    <a:pt x="715708" y="776262"/>
                  </a:lnTo>
                  <a:close/>
                </a:path>
                <a:path w="1102360" h="1264920">
                  <a:moveTo>
                    <a:pt x="717308" y="717473"/>
                  </a:moveTo>
                  <a:lnTo>
                    <a:pt x="716610" y="717397"/>
                  </a:lnTo>
                  <a:lnTo>
                    <a:pt x="716254" y="717346"/>
                  </a:lnTo>
                  <a:lnTo>
                    <a:pt x="715518" y="720445"/>
                  </a:lnTo>
                  <a:lnTo>
                    <a:pt x="716051" y="720559"/>
                  </a:lnTo>
                  <a:lnTo>
                    <a:pt x="716610" y="720648"/>
                  </a:lnTo>
                  <a:lnTo>
                    <a:pt x="717118" y="720763"/>
                  </a:lnTo>
                  <a:lnTo>
                    <a:pt x="717194" y="719670"/>
                  </a:lnTo>
                  <a:lnTo>
                    <a:pt x="717245" y="718566"/>
                  </a:lnTo>
                  <a:lnTo>
                    <a:pt x="717308" y="717473"/>
                  </a:lnTo>
                  <a:close/>
                </a:path>
                <a:path w="1102360" h="1264920">
                  <a:moveTo>
                    <a:pt x="719607" y="855268"/>
                  </a:moveTo>
                  <a:lnTo>
                    <a:pt x="718781" y="854849"/>
                  </a:lnTo>
                  <a:lnTo>
                    <a:pt x="718350" y="854646"/>
                  </a:lnTo>
                  <a:lnTo>
                    <a:pt x="717842" y="855675"/>
                  </a:lnTo>
                  <a:lnTo>
                    <a:pt x="717296" y="856703"/>
                  </a:lnTo>
                  <a:lnTo>
                    <a:pt x="716749" y="857745"/>
                  </a:lnTo>
                  <a:lnTo>
                    <a:pt x="717194" y="857973"/>
                  </a:lnTo>
                  <a:lnTo>
                    <a:pt x="718058" y="858405"/>
                  </a:lnTo>
                  <a:lnTo>
                    <a:pt x="718578" y="857364"/>
                  </a:lnTo>
                  <a:lnTo>
                    <a:pt x="719074" y="856322"/>
                  </a:lnTo>
                  <a:lnTo>
                    <a:pt x="719607" y="855268"/>
                  </a:lnTo>
                  <a:close/>
                </a:path>
                <a:path w="1102360" h="1264920">
                  <a:moveTo>
                    <a:pt x="761809" y="864857"/>
                  </a:moveTo>
                  <a:lnTo>
                    <a:pt x="760704" y="864717"/>
                  </a:lnTo>
                  <a:lnTo>
                    <a:pt x="759574" y="864616"/>
                  </a:lnTo>
                  <a:lnTo>
                    <a:pt x="758469" y="864476"/>
                  </a:lnTo>
                  <a:lnTo>
                    <a:pt x="758532" y="865619"/>
                  </a:lnTo>
                  <a:lnTo>
                    <a:pt x="758545" y="866178"/>
                  </a:lnTo>
                  <a:lnTo>
                    <a:pt x="759637" y="866063"/>
                  </a:lnTo>
                  <a:lnTo>
                    <a:pt x="760717" y="865987"/>
                  </a:lnTo>
                  <a:lnTo>
                    <a:pt x="761809" y="865886"/>
                  </a:lnTo>
                  <a:lnTo>
                    <a:pt x="761809" y="864857"/>
                  </a:lnTo>
                  <a:close/>
                </a:path>
                <a:path w="1102360" h="1264920">
                  <a:moveTo>
                    <a:pt x="765670" y="271868"/>
                  </a:moveTo>
                  <a:lnTo>
                    <a:pt x="759625" y="276110"/>
                  </a:lnTo>
                  <a:lnTo>
                    <a:pt x="759117" y="277304"/>
                  </a:lnTo>
                  <a:lnTo>
                    <a:pt x="761377" y="280606"/>
                  </a:lnTo>
                  <a:lnTo>
                    <a:pt x="762901" y="277482"/>
                  </a:lnTo>
                  <a:lnTo>
                    <a:pt x="765670" y="271868"/>
                  </a:lnTo>
                  <a:close/>
                </a:path>
                <a:path w="1102360" h="1264920">
                  <a:moveTo>
                    <a:pt x="776960" y="1207795"/>
                  </a:moveTo>
                  <a:lnTo>
                    <a:pt x="776427" y="1207706"/>
                  </a:lnTo>
                  <a:lnTo>
                    <a:pt x="775893" y="1207630"/>
                  </a:lnTo>
                  <a:lnTo>
                    <a:pt x="775360" y="1207554"/>
                  </a:lnTo>
                  <a:lnTo>
                    <a:pt x="775474" y="1209789"/>
                  </a:lnTo>
                  <a:lnTo>
                    <a:pt x="775538" y="1210906"/>
                  </a:lnTo>
                  <a:lnTo>
                    <a:pt x="775893" y="1210919"/>
                  </a:lnTo>
                  <a:lnTo>
                    <a:pt x="776236" y="1210906"/>
                  </a:lnTo>
                  <a:lnTo>
                    <a:pt x="776592" y="1210932"/>
                  </a:lnTo>
                  <a:lnTo>
                    <a:pt x="776719" y="1209878"/>
                  </a:lnTo>
                  <a:lnTo>
                    <a:pt x="776833" y="1208849"/>
                  </a:lnTo>
                  <a:lnTo>
                    <a:pt x="776960" y="1207795"/>
                  </a:lnTo>
                  <a:close/>
                </a:path>
                <a:path w="1102360" h="1264920">
                  <a:moveTo>
                    <a:pt x="780846" y="766648"/>
                  </a:moveTo>
                  <a:lnTo>
                    <a:pt x="780186" y="766203"/>
                  </a:lnTo>
                  <a:lnTo>
                    <a:pt x="779589" y="765505"/>
                  </a:lnTo>
                  <a:lnTo>
                    <a:pt x="779310" y="765594"/>
                  </a:lnTo>
                  <a:lnTo>
                    <a:pt x="778751" y="765822"/>
                  </a:lnTo>
                  <a:lnTo>
                    <a:pt x="778357" y="766483"/>
                  </a:lnTo>
                  <a:lnTo>
                    <a:pt x="777887" y="766978"/>
                  </a:lnTo>
                  <a:lnTo>
                    <a:pt x="778383" y="767232"/>
                  </a:lnTo>
                  <a:lnTo>
                    <a:pt x="778878" y="767765"/>
                  </a:lnTo>
                  <a:lnTo>
                    <a:pt x="779335" y="767740"/>
                  </a:lnTo>
                  <a:lnTo>
                    <a:pt x="779792" y="767715"/>
                  </a:lnTo>
                  <a:lnTo>
                    <a:pt x="780224" y="767118"/>
                  </a:lnTo>
                  <a:lnTo>
                    <a:pt x="780846" y="766648"/>
                  </a:lnTo>
                  <a:close/>
                </a:path>
                <a:path w="1102360" h="1264920">
                  <a:moveTo>
                    <a:pt x="788733" y="791184"/>
                  </a:moveTo>
                  <a:lnTo>
                    <a:pt x="788352" y="790752"/>
                  </a:lnTo>
                  <a:lnTo>
                    <a:pt x="787958" y="790359"/>
                  </a:lnTo>
                  <a:lnTo>
                    <a:pt x="787501" y="789838"/>
                  </a:lnTo>
                  <a:lnTo>
                    <a:pt x="786904" y="790257"/>
                  </a:lnTo>
                  <a:lnTo>
                    <a:pt x="786231" y="790524"/>
                  </a:lnTo>
                  <a:lnTo>
                    <a:pt x="786066" y="790968"/>
                  </a:lnTo>
                  <a:lnTo>
                    <a:pt x="785952" y="791260"/>
                  </a:lnTo>
                  <a:lnTo>
                    <a:pt x="786701" y="792264"/>
                  </a:lnTo>
                  <a:lnTo>
                    <a:pt x="787476" y="791972"/>
                  </a:lnTo>
                  <a:lnTo>
                    <a:pt x="788098" y="791552"/>
                  </a:lnTo>
                  <a:lnTo>
                    <a:pt x="788733" y="791184"/>
                  </a:lnTo>
                  <a:close/>
                </a:path>
                <a:path w="1102360" h="1264920">
                  <a:moveTo>
                    <a:pt x="789673" y="1059853"/>
                  </a:moveTo>
                  <a:lnTo>
                    <a:pt x="787260" y="1060411"/>
                  </a:lnTo>
                  <a:lnTo>
                    <a:pt x="784872" y="1060932"/>
                  </a:lnTo>
                  <a:lnTo>
                    <a:pt x="782485" y="1061478"/>
                  </a:lnTo>
                  <a:lnTo>
                    <a:pt x="782853" y="1063409"/>
                  </a:lnTo>
                  <a:lnTo>
                    <a:pt x="785952" y="1064958"/>
                  </a:lnTo>
                  <a:lnTo>
                    <a:pt x="788212" y="1063802"/>
                  </a:lnTo>
                  <a:lnTo>
                    <a:pt x="789673" y="1059853"/>
                  </a:lnTo>
                  <a:close/>
                </a:path>
                <a:path w="1102360" h="1264920">
                  <a:moveTo>
                    <a:pt x="806792" y="171716"/>
                  </a:moveTo>
                  <a:lnTo>
                    <a:pt x="806310" y="170192"/>
                  </a:lnTo>
                  <a:lnTo>
                    <a:pt x="804951" y="165747"/>
                  </a:lnTo>
                  <a:lnTo>
                    <a:pt x="801776" y="168770"/>
                  </a:lnTo>
                  <a:lnTo>
                    <a:pt x="804278" y="171183"/>
                  </a:lnTo>
                  <a:lnTo>
                    <a:pt x="805599" y="172351"/>
                  </a:lnTo>
                  <a:lnTo>
                    <a:pt x="806246" y="172008"/>
                  </a:lnTo>
                  <a:lnTo>
                    <a:pt x="806792" y="171716"/>
                  </a:lnTo>
                  <a:close/>
                </a:path>
                <a:path w="1102360" h="1264920">
                  <a:moveTo>
                    <a:pt x="811771" y="392925"/>
                  </a:moveTo>
                  <a:lnTo>
                    <a:pt x="809256" y="387311"/>
                  </a:lnTo>
                  <a:lnTo>
                    <a:pt x="805421" y="389204"/>
                  </a:lnTo>
                  <a:lnTo>
                    <a:pt x="809663" y="391706"/>
                  </a:lnTo>
                  <a:lnTo>
                    <a:pt x="811771" y="392925"/>
                  </a:lnTo>
                  <a:close/>
                </a:path>
                <a:path w="1102360" h="1264920">
                  <a:moveTo>
                    <a:pt x="832358" y="806691"/>
                  </a:moveTo>
                  <a:lnTo>
                    <a:pt x="831989" y="806335"/>
                  </a:lnTo>
                  <a:lnTo>
                    <a:pt x="831634" y="805967"/>
                  </a:lnTo>
                  <a:lnTo>
                    <a:pt x="831265" y="805611"/>
                  </a:lnTo>
                  <a:lnTo>
                    <a:pt x="829538" y="807580"/>
                  </a:lnTo>
                  <a:lnTo>
                    <a:pt x="828649" y="808583"/>
                  </a:lnTo>
                  <a:lnTo>
                    <a:pt x="828967" y="808850"/>
                  </a:lnTo>
                  <a:lnTo>
                    <a:pt x="829271" y="809142"/>
                  </a:lnTo>
                  <a:lnTo>
                    <a:pt x="829589" y="809421"/>
                  </a:lnTo>
                  <a:lnTo>
                    <a:pt x="830503" y="808520"/>
                  </a:lnTo>
                  <a:lnTo>
                    <a:pt x="831456" y="807605"/>
                  </a:lnTo>
                  <a:lnTo>
                    <a:pt x="832358" y="806691"/>
                  </a:lnTo>
                  <a:close/>
                </a:path>
                <a:path w="1102360" h="1264920">
                  <a:moveTo>
                    <a:pt x="847572" y="487133"/>
                  </a:moveTo>
                  <a:lnTo>
                    <a:pt x="847204" y="486892"/>
                  </a:lnTo>
                  <a:lnTo>
                    <a:pt x="846836" y="486625"/>
                  </a:lnTo>
                  <a:lnTo>
                    <a:pt x="846467" y="486371"/>
                  </a:lnTo>
                  <a:lnTo>
                    <a:pt x="844397" y="488238"/>
                  </a:lnTo>
                  <a:lnTo>
                    <a:pt x="842340" y="490042"/>
                  </a:lnTo>
                  <a:lnTo>
                    <a:pt x="839774" y="492353"/>
                  </a:lnTo>
                  <a:lnTo>
                    <a:pt x="841794" y="493369"/>
                  </a:lnTo>
                  <a:lnTo>
                    <a:pt x="843064" y="493991"/>
                  </a:lnTo>
                  <a:lnTo>
                    <a:pt x="844575" y="494766"/>
                  </a:lnTo>
                  <a:lnTo>
                    <a:pt x="845756" y="491820"/>
                  </a:lnTo>
                  <a:lnTo>
                    <a:pt x="847572" y="487133"/>
                  </a:lnTo>
                  <a:close/>
                </a:path>
                <a:path w="1102360" h="1264920">
                  <a:moveTo>
                    <a:pt x="859688" y="537286"/>
                  </a:moveTo>
                  <a:lnTo>
                    <a:pt x="857199" y="534873"/>
                  </a:lnTo>
                  <a:lnTo>
                    <a:pt x="855573" y="535393"/>
                  </a:lnTo>
                  <a:lnTo>
                    <a:pt x="852004" y="538797"/>
                  </a:lnTo>
                  <a:lnTo>
                    <a:pt x="849299" y="540270"/>
                  </a:lnTo>
                  <a:lnTo>
                    <a:pt x="849807" y="544652"/>
                  </a:lnTo>
                  <a:lnTo>
                    <a:pt x="853427" y="541947"/>
                  </a:lnTo>
                  <a:lnTo>
                    <a:pt x="859688" y="537286"/>
                  </a:lnTo>
                  <a:close/>
                </a:path>
                <a:path w="1102360" h="1264920">
                  <a:moveTo>
                    <a:pt x="861441" y="873036"/>
                  </a:moveTo>
                  <a:lnTo>
                    <a:pt x="861098" y="872375"/>
                  </a:lnTo>
                  <a:lnTo>
                    <a:pt x="860729" y="871702"/>
                  </a:lnTo>
                  <a:lnTo>
                    <a:pt x="860183" y="870661"/>
                  </a:lnTo>
                  <a:lnTo>
                    <a:pt x="859523" y="871461"/>
                  </a:lnTo>
                  <a:lnTo>
                    <a:pt x="858888" y="871893"/>
                  </a:lnTo>
                  <a:lnTo>
                    <a:pt x="858926" y="872286"/>
                  </a:lnTo>
                  <a:lnTo>
                    <a:pt x="858964" y="872794"/>
                  </a:lnTo>
                  <a:lnTo>
                    <a:pt x="859447" y="873518"/>
                  </a:lnTo>
                  <a:lnTo>
                    <a:pt x="859904" y="873683"/>
                  </a:lnTo>
                  <a:lnTo>
                    <a:pt x="860298" y="873810"/>
                  </a:lnTo>
                  <a:lnTo>
                    <a:pt x="860933" y="873277"/>
                  </a:lnTo>
                  <a:lnTo>
                    <a:pt x="861441" y="873036"/>
                  </a:lnTo>
                  <a:close/>
                </a:path>
                <a:path w="1102360" h="1264920">
                  <a:moveTo>
                    <a:pt x="863892" y="66573"/>
                  </a:moveTo>
                  <a:lnTo>
                    <a:pt x="861987" y="62153"/>
                  </a:lnTo>
                  <a:lnTo>
                    <a:pt x="861656" y="71589"/>
                  </a:lnTo>
                  <a:lnTo>
                    <a:pt x="863892" y="66573"/>
                  </a:lnTo>
                  <a:close/>
                </a:path>
                <a:path w="1102360" h="1264920">
                  <a:moveTo>
                    <a:pt x="922591" y="1047457"/>
                  </a:moveTo>
                  <a:lnTo>
                    <a:pt x="921156" y="1045908"/>
                  </a:lnTo>
                  <a:lnTo>
                    <a:pt x="918743" y="1044829"/>
                  </a:lnTo>
                  <a:lnTo>
                    <a:pt x="917054" y="1044714"/>
                  </a:lnTo>
                  <a:lnTo>
                    <a:pt x="914971" y="1044270"/>
                  </a:lnTo>
                  <a:lnTo>
                    <a:pt x="914895" y="1049451"/>
                  </a:lnTo>
                  <a:lnTo>
                    <a:pt x="916432" y="1051420"/>
                  </a:lnTo>
                  <a:lnTo>
                    <a:pt x="920775" y="1050264"/>
                  </a:lnTo>
                  <a:lnTo>
                    <a:pt x="921893" y="1048969"/>
                  </a:lnTo>
                  <a:lnTo>
                    <a:pt x="922591" y="1047457"/>
                  </a:lnTo>
                  <a:close/>
                </a:path>
                <a:path w="1102360" h="1264920">
                  <a:moveTo>
                    <a:pt x="936739" y="585089"/>
                  </a:moveTo>
                  <a:lnTo>
                    <a:pt x="935316" y="584149"/>
                  </a:lnTo>
                  <a:lnTo>
                    <a:pt x="934351" y="583006"/>
                  </a:lnTo>
                  <a:lnTo>
                    <a:pt x="933475" y="583082"/>
                  </a:lnTo>
                  <a:lnTo>
                    <a:pt x="932662" y="583133"/>
                  </a:lnTo>
                  <a:lnTo>
                    <a:pt x="931252" y="584631"/>
                  </a:lnTo>
                  <a:lnTo>
                    <a:pt x="931367" y="585241"/>
                  </a:lnTo>
                  <a:lnTo>
                    <a:pt x="931545" y="586181"/>
                  </a:lnTo>
                  <a:lnTo>
                    <a:pt x="932776" y="587540"/>
                  </a:lnTo>
                  <a:lnTo>
                    <a:pt x="933602" y="587578"/>
                  </a:lnTo>
                  <a:lnTo>
                    <a:pt x="934453" y="587603"/>
                  </a:lnTo>
                  <a:lnTo>
                    <a:pt x="935367" y="586257"/>
                  </a:lnTo>
                  <a:lnTo>
                    <a:pt x="936739" y="585089"/>
                  </a:lnTo>
                  <a:close/>
                </a:path>
                <a:path w="1102360" h="1264920">
                  <a:moveTo>
                    <a:pt x="949007" y="745629"/>
                  </a:moveTo>
                  <a:lnTo>
                    <a:pt x="947039" y="744321"/>
                  </a:lnTo>
                  <a:lnTo>
                    <a:pt x="943698" y="742137"/>
                  </a:lnTo>
                  <a:lnTo>
                    <a:pt x="943076" y="747306"/>
                  </a:lnTo>
                  <a:lnTo>
                    <a:pt x="943330" y="747471"/>
                  </a:lnTo>
                  <a:lnTo>
                    <a:pt x="949007" y="745629"/>
                  </a:lnTo>
                  <a:close/>
                </a:path>
                <a:path w="1102360" h="1264920">
                  <a:moveTo>
                    <a:pt x="953884" y="1262900"/>
                  </a:moveTo>
                  <a:lnTo>
                    <a:pt x="953211" y="1261960"/>
                  </a:lnTo>
                  <a:lnTo>
                    <a:pt x="953020" y="1262011"/>
                  </a:lnTo>
                  <a:lnTo>
                    <a:pt x="952334" y="1262189"/>
                  </a:lnTo>
                  <a:lnTo>
                    <a:pt x="951763" y="1262646"/>
                  </a:lnTo>
                  <a:lnTo>
                    <a:pt x="951128" y="1263027"/>
                  </a:lnTo>
                  <a:lnTo>
                    <a:pt x="951547" y="1263434"/>
                  </a:lnTo>
                  <a:lnTo>
                    <a:pt x="951979" y="1263840"/>
                  </a:lnTo>
                  <a:lnTo>
                    <a:pt x="952525" y="1264412"/>
                  </a:lnTo>
                  <a:lnTo>
                    <a:pt x="953058" y="1264005"/>
                  </a:lnTo>
                  <a:lnTo>
                    <a:pt x="953795" y="1263688"/>
                  </a:lnTo>
                  <a:lnTo>
                    <a:pt x="953846" y="1263307"/>
                  </a:lnTo>
                  <a:lnTo>
                    <a:pt x="953884" y="1262900"/>
                  </a:lnTo>
                  <a:close/>
                </a:path>
                <a:path w="1102360" h="1264920">
                  <a:moveTo>
                    <a:pt x="960780" y="88087"/>
                  </a:moveTo>
                  <a:lnTo>
                    <a:pt x="959904" y="87236"/>
                  </a:lnTo>
                  <a:lnTo>
                    <a:pt x="959129" y="85813"/>
                  </a:lnTo>
                  <a:lnTo>
                    <a:pt x="956983" y="88874"/>
                  </a:lnTo>
                  <a:lnTo>
                    <a:pt x="955814" y="90589"/>
                  </a:lnTo>
                  <a:lnTo>
                    <a:pt x="959205" y="92621"/>
                  </a:lnTo>
                  <a:lnTo>
                    <a:pt x="960501" y="91516"/>
                  </a:lnTo>
                  <a:lnTo>
                    <a:pt x="960780" y="88087"/>
                  </a:lnTo>
                  <a:close/>
                </a:path>
                <a:path w="1102360" h="1264920">
                  <a:moveTo>
                    <a:pt x="965073" y="264528"/>
                  </a:moveTo>
                  <a:lnTo>
                    <a:pt x="959231" y="264325"/>
                  </a:lnTo>
                  <a:lnTo>
                    <a:pt x="959281" y="266623"/>
                  </a:lnTo>
                  <a:lnTo>
                    <a:pt x="959358" y="268643"/>
                  </a:lnTo>
                  <a:lnTo>
                    <a:pt x="959446" y="272122"/>
                  </a:lnTo>
                  <a:lnTo>
                    <a:pt x="961745" y="269024"/>
                  </a:lnTo>
                  <a:lnTo>
                    <a:pt x="963206" y="267068"/>
                  </a:lnTo>
                  <a:lnTo>
                    <a:pt x="965073" y="264528"/>
                  </a:lnTo>
                  <a:close/>
                </a:path>
                <a:path w="1102360" h="1264920">
                  <a:moveTo>
                    <a:pt x="1007325" y="815886"/>
                  </a:moveTo>
                  <a:lnTo>
                    <a:pt x="1006983" y="815809"/>
                  </a:lnTo>
                  <a:lnTo>
                    <a:pt x="1006640" y="815733"/>
                  </a:lnTo>
                  <a:lnTo>
                    <a:pt x="1006309" y="815644"/>
                  </a:lnTo>
                  <a:lnTo>
                    <a:pt x="1006068" y="816635"/>
                  </a:lnTo>
                  <a:lnTo>
                    <a:pt x="1005840" y="817600"/>
                  </a:lnTo>
                  <a:lnTo>
                    <a:pt x="1005598" y="818591"/>
                  </a:lnTo>
                  <a:lnTo>
                    <a:pt x="1005941" y="818667"/>
                  </a:lnTo>
                  <a:lnTo>
                    <a:pt x="1006627" y="818832"/>
                  </a:lnTo>
                  <a:lnTo>
                    <a:pt x="1007084" y="816876"/>
                  </a:lnTo>
                  <a:lnTo>
                    <a:pt x="1007325" y="815886"/>
                  </a:lnTo>
                  <a:close/>
                </a:path>
                <a:path w="1102360" h="1264920">
                  <a:moveTo>
                    <a:pt x="1016101" y="627913"/>
                  </a:moveTo>
                  <a:lnTo>
                    <a:pt x="1016012" y="624535"/>
                  </a:lnTo>
                  <a:lnTo>
                    <a:pt x="1013841" y="625424"/>
                  </a:lnTo>
                  <a:lnTo>
                    <a:pt x="1011351" y="625983"/>
                  </a:lnTo>
                  <a:lnTo>
                    <a:pt x="1010945" y="629386"/>
                  </a:lnTo>
                  <a:lnTo>
                    <a:pt x="1014412" y="629272"/>
                  </a:lnTo>
                  <a:lnTo>
                    <a:pt x="1016101" y="627913"/>
                  </a:lnTo>
                  <a:close/>
                </a:path>
                <a:path w="1102360" h="1264920">
                  <a:moveTo>
                    <a:pt x="1026007" y="828014"/>
                  </a:moveTo>
                  <a:lnTo>
                    <a:pt x="1025271" y="827278"/>
                  </a:lnTo>
                  <a:lnTo>
                    <a:pt x="1024788" y="826655"/>
                  </a:lnTo>
                  <a:lnTo>
                    <a:pt x="1024140" y="826300"/>
                  </a:lnTo>
                  <a:lnTo>
                    <a:pt x="1023861" y="826173"/>
                  </a:lnTo>
                  <a:lnTo>
                    <a:pt x="1023239" y="826681"/>
                  </a:lnTo>
                  <a:lnTo>
                    <a:pt x="1022781" y="826884"/>
                  </a:lnTo>
                  <a:lnTo>
                    <a:pt x="1023277" y="827633"/>
                  </a:lnTo>
                  <a:lnTo>
                    <a:pt x="1023772" y="828408"/>
                  </a:lnTo>
                  <a:lnTo>
                    <a:pt x="1024407" y="829132"/>
                  </a:lnTo>
                  <a:lnTo>
                    <a:pt x="1025232" y="828522"/>
                  </a:lnTo>
                  <a:lnTo>
                    <a:pt x="1026007" y="828014"/>
                  </a:lnTo>
                  <a:close/>
                </a:path>
                <a:path w="1102360" h="1264920">
                  <a:moveTo>
                    <a:pt x="1030681" y="825360"/>
                  </a:moveTo>
                  <a:lnTo>
                    <a:pt x="1030554" y="824268"/>
                  </a:lnTo>
                  <a:lnTo>
                    <a:pt x="1030084" y="823595"/>
                  </a:lnTo>
                  <a:lnTo>
                    <a:pt x="1029665" y="822667"/>
                  </a:lnTo>
                  <a:lnTo>
                    <a:pt x="1028903" y="823341"/>
                  </a:lnTo>
                  <a:lnTo>
                    <a:pt x="1028026" y="823976"/>
                  </a:lnTo>
                  <a:lnTo>
                    <a:pt x="1028484" y="824877"/>
                  </a:lnTo>
                  <a:lnTo>
                    <a:pt x="1029106" y="825525"/>
                  </a:lnTo>
                  <a:lnTo>
                    <a:pt x="1029665" y="826198"/>
                  </a:lnTo>
                  <a:lnTo>
                    <a:pt x="1030020" y="825779"/>
                  </a:lnTo>
                  <a:lnTo>
                    <a:pt x="1030681" y="825360"/>
                  </a:lnTo>
                  <a:close/>
                </a:path>
                <a:path w="1102360" h="1264920">
                  <a:moveTo>
                    <a:pt x="1057363" y="803605"/>
                  </a:moveTo>
                  <a:lnTo>
                    <a:pt x="1055839" y="803478"/>
                  </a:lnTo>
                  <a:lnTo>
                    <a:pt x="1056373" y="805980"/>
                  </a:lnTo>
                  <a:lnTo>
                    <a:pt x="1052258" y="807935"/>
                  </a:lnTo>
                  <a:lnTo>
                    <a:pt x="1056208" y="811453"/>
                  </a:lnTo>
                  <a:lnTo>
                    <a:pt x="1056551" y="809726"/>
                  </a:lnTo>
                  <a:lnTo>
                    <a:pt x="1056817" y="808545"/>
                  </a:lnTo>
                  <a:lnTo>
                    <a:pt x="1057160" y="806132"/>
                  </a:lnTo>
                  <a:lnTo>
                    <a:pt x="1057236" y="804849"/>
                  </a:lnTo>
                  <a:lnTo>
                    <a:pt x="1057363" y="803605"/>
                  </a:lnTo>
                  <a:close/>
                </a:path>
                <a:path w="1102360" h="1264920">
                  <a:moveTo>
                    <a:pt x="1101902" y="500684"/>
                  </a:moveTo>
                  <a:lnTo>
                    <a:pt x="1100556" y="499706"/>
                  </a:lnTo>
                  <a:lnTo>
                    <a:pt x="1100010" y="499338"/>
                  </a:lnTo>
                  <a:lnTo>
                    <a:pt x="1098524" y="499262"/>
                  </a:lnTo>
                  <a:lnTo>
                    <a:pt x="1098308" y="499592"/>
                  </a:lnTo>
                  <a:lnTo>
                    <a:pt x="1095578" y="503872"/>
                  </a:lnTo>
                  <a:lnTo>
                    <a:pt x="1097940" y="506196"/>
                  </a:lnTo>
                  <a:lnTo>
                    <a:pt x="1098092" y="506323"/>
                  </a:lnTo>
                  <a:lnTo>
                    <a:pt x="1098346" y="506361"/>
                  </a:lnTo>
                  <a:lnTo>
                    <a:pt x="1098994" y="506615"/>
                  </a:lnTo>
                  <a:lnTo>
                    <a:pt x="1101559" y="502043"/>
                  </a:lnTo>
                  <a:lnTo>
                    <a:pt x="1101902" y="500684"/>
                  </a:lnTo>
                  <a:close/>
                </a:path>
                <a:path w="1102360" h="1264920">
                  <a:moveTo>
                    <a:pt x="1102067" y="392976"/>
                  </a:moveTo>
                  <a:lnTo>
                    <a:pt x="1099019" y="392976"/>
                  </a:lnTo>
                  <a:lnTo>
                    <a:pt x="1097292" y="393903"/>
                  </a:lnTo>
                  <a:lnTo>
                    <a:pt x="1098511" y="398195"/>
                  </a:lnTo>
                  <a:lnTo>
                    <a:pt x="1100112" y="395859"/>
                  </a:lnTo>
                  <a:lnTo>
                    <a:pt x="1101090" y="394436"/>
                  </a:lnTo>
                  <a:lnTo>
                    <a:pt x="1102067" y="39297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93">
              <a:extLst>
                <a:ext uri="{FF2B5EF4-FFF2-40B4-BE49-F238E27FC236}">
                  <a16:creationId xmlns:a16="http://schemas.microsoft.com/office/drawing/2014/main" id="{3BAA1CFB-0CCE-5456-9B44-9B27827DB4F5}"/>
                </a:ext>
              </a:extLst>
            </p:cNvPr>
            <p:cNvSpPr/>
            <p:nvPr/>
          </p:nvSpPr>
          <p:spPr>
            <a:xfrm>
              <a:off x="1894231" y="3085142"/>
              <a:ext cx="844672" cy="729913"/>
            </a:xfrm>
            <a:custGeom>
              <a:avLst/>
              <a:gdLst/>
              <a:ahLst/>
              <a:cxnLst/>
              <a:rect l="l" t="t" r="r" b="b"/>
              <a:pathLst>
                <a:path w="1085850" h="1067434">
                  <a:moveTo>
                    <a:pt x="2755" y="790790"/>
                  </a:moveTo>
                  <a:lnTo>
                    <a:pt x="2057" y="790143"/>
                  </a:lnTo>
                  <a:lnTo>
                    <a:pt x="1460" y="789368"/>
                  </a:lnTo>
                  <a:lnTo>
                    <a:pt x="850" y="790194"/>
                  </a:lnTo>
                  <a:lnTo>
                    <a:pt x="279" y="790727"/>
                  </a:lnTo>
                  <a:lnTo>
                    <a:pt x="0" y="791616"/>
                  </a:lnTo>
                  <a:lnTo>
                    <a:pt x="990" y="792505"/>
                  </a:lnTo>
                  <a:lnTo>
                    <a:pt x="1701" y="792099"/>
                  </a:lnTo>
                  <a:lnTo>
                    <a:pt x="2298" y="791565"/>
                  </a:lnTo>
                  <a:lnTo>
                    <a:pt x="2641" y="790968"/>
                  </a:lnTo>
                  <a:lnTo>
                    <a:pt x="2755" y="790790"/>
                  </a:lnTo>
                  <a:close/>
                </a:path>
                <a:path w="1085850" h="1067434">
                  <a:moveTo>
                    <a:pt x="16446" y="518909"/>
                  </a:moveTo>
                  <a:lnTo>
                    <a:pt x="15989" y="517893"/>
                  </a:lnTo>
                  <a:lnTo>
                    <a:pt x="15392" y="517169"/>
                  </a:lnTo>
                  <a:lnTo>
                    <a:pt x="14871" y="516394"/>
                  </a:lnTo>
                  <a:lnTo>
                    <a:pt x="14325" y="516826"/>
                  </a:lnTo>
                  <a:lnTo>
                    <a:pt x="13258" y="517448"/>
                  </a:lnTo>
                  <a:lnTo>
                    <a:pt x="13627" y="518502"/>
                  </a:lnTo>
                  <a:lnTo>
                    <a:pt x="14287" y="519201"/>
                  </a:lnTo>
                  <a:lnTo>
                    <a:pt x="14973" y="520153"/>
                  </a:lnTo>
                  <a:lnTo>
                    <a:pt x="15659" y="519455"/>
                  </a:lnTo>
                  <a:lnTo>
                    <a:pt x="16446" y="518909"/>
                  </a:lnTo>
                  <a:close/>
                </a:path>
                <a:path w="1085850" h="1067434">
                  <a:moveTo>
                    <a:pt x="21107" y="850163"/>
                  </a:moveTo>
                  <a:lnTo>
                    <a:pt x="18491" y="850823"/>
                  </a:lnTo>
                  <a:lnTo>
                    <a:pt x="17030" y="851966"/>
                  </a:lnTo>
                  <a:lnTo>
                    <a:pt x="18770" y="855675"/>
                  </a:lnTo>
                  <a:lnTo>
                    <a:pt x="19875" y="853071"/>
                  </a:lnTo>
                  <a:lnTo>
                    <a:pt x="21107" y="850163"/>
                  </a:lnTo>
                  <a:close/>
                </a:path>
                <a:path w="1085850" h="1067434">
                  <a:moveTo>
                    <a:pt x="36474" y="473087"/>
                  </a:moveTo>
                  <a:lnTo>
                    <a:pt x="34721" y="470408"/>
                  </a:lnTo>
                  <a:lnTo>
                    <a:pt x="33197" y="470433"/>
                  </a:lnTo>
                  <a:lnTo>
                    <a:pt x="31102" y="472909"/>
                  </a:lnTo>
                  <a:lnTo>
                    <a:pt x="33413" y="472998"/>
                  </a:lnTo>
                  <a:lnTo>
                    <a:pt x="36474" y="473087"/>
                  </a:lnTo>
                  <a:close/>
                </a:path>
                <a:path w="1085850" h="1067434">
                  <a:moveTo>
                    <a:pt x="39687" y="448983"/>
                  </a:moveTo>
                  <a:lnTo>
                    <a:pt x="39179" y="447255"/>
                  </a:lnTo>
                  <a:lnTo>
                    <a:pt x="37388" y="446417"/>
                  </a:lnTo>
                  <a:lnTo>
                    <a:pt x="36093" y="446735"/>
                  </a:lnTo>
                  <a:lnTo>
                    <a:pt x="35433" y="450202"/>
                  </a:lnTo>
                  <a:lnTo>
                    <a:pt x="39687" y="448983"/>
                  </a:lnTo>
                  <a:close/>
                </a:path>
                <a:path w="1085850" h="1067434">
                  <a:moveTo>
                    <a:pt x="47675" y="325932"/>
                  </a:moveTo>
                  <a:lnTo>
                    <a:pt x="46596" y="324396"/>
                  </a:lnTo>
                  <a:lnTo>
                    <a:pt x="46418" y="321830"/>
                  </a:lnTo>
                  <a:lnTo>
                    <a:pt x="42087" y="322503"/>
                  </a:lnTo>
                  <a:lnTo>
                    <a:pt x="46329" y="327202"/>
                  </a:lnTo>
                  <a:lnTo>
                    <a:pt x="46774" y="326783"/>
                  </a:lnTo>
                  <a:lnTo>
                    <a:pt x="47218" y="326351"/>
                  </a:lnTo>
                  <a:lnTo>
                    <a:pt x="47675" y="325932"/>
                  </a:lnTo>
                  <a:close/>
                </a:path>
                <a:path w="1085850" h="1067434">
                  <a:moveTo>
                    <a:pt x="67945" y="312445"/>
                  </a:moveTo>
                  <a:lnTo>
                    <a:pt x="66497" y="311746"/>
                  </a:lnTo>
                  <a:lnTo>
                    <a:pt x="64312" y="311886"/>
                  </a:lnTo>
                  <a:lnTo>
                    <a:pt x="63373" y="313956"/>
                  </a:lnTo>
                  <a:lnTo>
                    <a:pt x="63588" y="315607"/>
                  </a:lnTo>
                  <a:lnTo>
                    <a:pt x="66103" y="316141"/>
                  </a:lnTo>
                  <a:lnTo>
                    <a:pt x="66573" y="316217"/>
                  </a:lnTo>
                  <a:lnTo>
                    <a:pt x="67754" y="315226"/>
                  </a:lnTo>
                  <a:lnTo>
                    <a:pt x="67779" y="314655"/>
                  </a:lnTo>
                  <a:lnTo>
                    <a:pt x="67945" y="312445"/>
                  </a:lnTo>
                  <a:close/>
                </a:path>
                <a:path w="1085850" h="1067434">
                  <a:moveTo>
                    <a:pt x="70904" y="263626"/>
                  </a:moveTo>
                  <a:lnTo>
                    <a:pt x="70383" y="263613"/>
                  </a:lnTo>
                  <a:lnTo>
                    <a:pt x="69850" y="263575"/>
                  </a:lnTo>
                  <a:lnTo>
                    <a:pt x="69303" y="263537"/>
                  </a:lnTo>
                  <a:lnTo>
                    <a:pt x="69380" y="264883"/>
                  </a:lnTo>
                  <a:lnTo>
                    <a:pt x="69443" y="266217"/>
                  </a:lnTo>
                  <a:lnTo>
                    <a:pt x="69519" y="267538"/>
                  </a:lnTo>
                  <a:lnTo>
                    <a:pt x="69951" y="267550"/>
                  </a:lnTo>
                  <a:lnTo>
                    <a:pt x="70370" y="267538"/>
                  </a:lnTo>
                  <a:lnTo>
                    <a:pt x="70764" y="267538"/>
                  </a:lnTo>
                  <a:lnTo>
                    <a:pt x="70815" y="266230"/>
                  </a:lnTo>
                  <a:lnTo>
                    <a:pt x="70904" y="263626"/>
                  </a:lnTo>
                  <a:close/>
                </a:path>
                <a:path w="1085850" h="1067434">
                  <a:moveTo>
                    <a:pt x="74739" y="280898"/>
                  </a:moveTo>
                  <a:lnTo>
                    <a:pt x="74053" y="279933"/>
                  </a:lnTo>
                  <a:lnTo>
                    <a:pt x="73558" y="278587"/>
                  </a:lnTo>
                  <a:lnTo>
                    <a:pt x="72428" y="279819"/>
                  </a:lnTo>
                  <a:lnTo>
                    <a:pt x="71564" y="280454"/>
                  </a:lnTo>
                  <a:lnTo>
                    <a:pt x="71069" y="281724"/>
                  </a:lnTo>
                  <a:lnTo>
                    <a:pt x="71907" y="282511"/>
                  </a:lnTo>
                  <a:lnTo>
                    <a:pt x="72288" y="283159"/>
                  </a:lnTo>
                  <a:lnTo>
                    <a:pt x="73050" y="282549"/>
                  </a:lnTo>
                  <a:lnTo>
                    <a:pt x="74041" y="282054"/>
                  </a:lnTo>
                  <a:lnTo>
                    <a:pt x="74498" y="281279"/>
                  </a:lnTo>
                  <a:lnTo>
                    <a:pt x="74739" y="280898"/>
                  </a:lnTo>
                  <a:close/>
                </a:path>
                <a:path w="1085850" h="1067434">
                  <a:moveTo>
                    <a:pt x="128854" y="212928"/>
                  </a:moveTo>
                  <a:lnTo>
                    <a:pt x="125095" y="211277"/>
                  </a:lnTo>
                  <a:lnTo>
                    <a:pt x="124371" y="214922"/>
                  </a:lnTo>
                  <a:lnTo>
                    <a:pt x="125984" y="214693"/>
                  </a:lnTo>
                  <a:lnTo>
                    <a:pt x="128117" y="215379"/>
                  </a:lnTo>
                  <a:lnTo>
                    <a:pt x="128320" y="214693"/>
                  </a:lnTo>
                  <a:lnTo>
                    <a:pt x="128854" y="212928"/>
                  </a:lnTo>
                  <a:close/>
                </a:path>
                <a:path w="1085850" h="1067434">
                  <a:moveTo>
                    <a:pt x="136867" y="305257"/>
                  </a:moveTo>
                  <a:lnTo>
                    <a:pt x="135242" y="304190"/>
                  </a:lnTo>
                  <a:lnTo>
                    <a:pt x="134391" y="303199"/>
                  </a:lnTo>
                  <a:lnTo>
                    <a:pt x="132753" y="303060"/>
                  </a:lnTo>
                  <a:lnTo>
                    <a:pt x="131965" y="304152"/>
                  </a:lnTo>
                  <a:lnTo>
                    <a:pt x="131229" y="304749"/>
                  </a:lnTo>
                  <a:lnTo>
                    <a:pt x="132067" y="305460"/>
                  </a:lnTo>
                  <a:lnTo>
                    <a:pt x="132816" y="306463"/>
                  </a:lnTo>
                  <a:lnTo>
                    <a:pt x="133794" y="306755"/>
                  </a:lnTo>
                  <a:lnTo>
                    <a:pt x="134391" y="306959"/>
                  </a:lnTo>
                  <a:lnTo>
                    <a:pt x="135318" y="306057"/>
                  </a:lnTo>
                  <a:lnTo>
                    <a:pt x="136867" y="305257"/>
                  </a:lnTo>
                  <a:close/>
                </a:path>
                <a:path w="1085850" h="1067434">
                  <a:moveTo>
                    <a:pt x="181267" y="738352"/>
                  </a:moveTo>
                  <a:lnTo>
                    <a:pt x="179895" y="737501"/>
                  </a:lnTo>
                  <a:lnTo>
                    <a:pt x="179057" y="738492"/>
                  </a:lnTo>
                  <a:lnTo>
                    <a:pt x="178409" y="739508"/>
                  </a:lnTo>
                  <a:lnTo>
                    <a:pt x="177736" y="740486"/>
                  </a:lnTo>
                  <a:lnTo>
                    <a:pt x="178320" y="740892"/>
                  </a:lnTo>
                  <a:lnTo>
                    <a:pt x="178930" y="741260"/>
                  </a:lnTo>
                  <a:lnTo>
                    <a:pt x="179527" y="741629"/>
                  </a:lnTo>
                  <a:lnTo>
                    <a:pt x="180111" y="740575"/>
                  </a:lnTo>
                  <a:lnTo>
                    <a:pt x="180746" y="739533"/>
                  </a:lnTo>
                  <a:lnTo>
                    <a:pt x="181267" y="738352"/>
                  </a:lnTo>
                  <a:close/>
                </a:path>
                <a:path w="1085850" h="1067434">
                  <a:moveTo>
                    <a:pt x="194246" y="116078"/>
                  </a:moveTo>
                  <a:lnTo>
                    <a:pt x="193509" y="115506"/>
                  </a:lnTo>
                  <a:lnTo>
                    <a:pt x="193154" y="115201"/>
                  </a:lnTo>
                  <a:lnTo>
                    <a:pt x="191185" y="117360"/>
                  </a:lnTo>
                  <a:lnTo>
                    <a:pt x="190195" y="118414"/>
                  </a:lnTo>
                  <a:lnTo>
                    <a:pt x="190601" y="118821"/>
                  </a:lnTo>
                  <a:lnTo>
                    <a:pt x="191020" y="119202"/>
                  </a:lnTo>
                  <a:lnTo>
                    <a:pt x="191427" y="119608"/>
                  </a:lnTo>
                  <a:lnTo>
                    <a:pt x="192379" y="118427"/>
                  </a:lnTo>
                  <a:lnTo>
                    <a:pt x="193332" y="117271"/>
                  </a:lnTo>
                  <a:lnTo>
                    <a:pt x="194246" y="116078"/>
                  </a:lnTo>
                  <a:close/>
                </a:path>
                <a:path w="1085850" h="1067434">
                  <a:moveTo>
                    <a:pt x="218795" y="1040295"/>
                  </a:moveTo>
                  <a:lnTo>
                    <a:pt x="218363" y="1040180"/>
                  </a:lnTo>
                  <a:lnTo>
                    <a:pt x="217957" y="1040053"/>
                  </a:lnTo>
                  <a:lnTo>
                    <a:pt x="217551" y="1039952"/>
                  </a:lnTo>
                  <a:lnTo>
                    <a:pt x="217106" y="1041438"/>
                  </a:lnTo>
                  <a:lnTo>
                    <a:pt x="216674" y="1042924"/>
                  </a:lnTo>
                  <a:lnTo>
                    <a:pt x="216230" y="1044409"/>
                  </a:lnTo>
                  <a:lnTo>
                    <a:pt x="217474" y="1044740"/>
                  </a:lnTo>
                  <a:lnTo>
                    <a:pt x="218795" y="1040295"/>
                  </a:lnTo>
                  <a:close/>
                </a:path>
                <a:path w="1085850" h="1067434">
                  <a:moveTo>
                    <a:pt x="222631" y="483704"/>
                  </a:moveTo>
                  <a:lnTo>
                    <a:pt x="221132" y="481495"/>
                  </a:lnTo>
                  <a:lnTo>
                    <a:pt x="219570" y="481939"/>
                  </a:lnTo>
                  <a:lnTo>
                    <a:pt x="217893" y="482193"/>
                  </a:lnTo>
                  <a:lnTo>
                    <a:pt x="218440" y="484543"/>
                  </a:lnTo>
                  <a:lnTo>
                    <a:pt x="218554" y="484962"/>
                  </a:lnTo>
                  <a:lnTo>
                    <a:pt x="219506" y="485571"/>
                  </a:lnTo>
                  <a:lnTo>
                    <a:pt x="221589" y="484797"/>
                  </a:lnTo>
                  <a:lnTo>
                    <a:pt x="222631" y="483704"/>
                  </a:lnTo>
                  <a:close/>
                </a:path>
                <a:path w="1085850" h="1067434">
                  <a:moveTo>
                    <a:pt x="236245" y="631342"/>
                  </a:moveTo>
                  <a:lnTo>
                    <a:pt x="235724" y="630694"/>
                  </a:lnTo>
                  <a:lnTo>
                    <a:pt x="235419" y="630021"/>
                  </a:lnTo>
                  <a:lnTo>
                    <a:pt x="234784" y="630440"/>
                  </a:lnTo>
                  <a:lnTo>
                    <a:pt x="233883" y="630720"/>
                  </a:lnTo>
                  <a:lnTo>
                    <a:pt x="233603" y="631304"/>
                  </a:lnTo>
                  <a:lnTo>
                    <a:pt x="233337" y="631799"/>
                  </a:lnTo>
                  <a:lnTo>
                    <a:pt x="233756" y="632650"/>
                  </a:lnTo>
                  <a:lnTo>
                    <a:pt x="233883" y="633361"/>
                  </a:lnTo>
                  <a:lnTo>
                    <a:pt x="234467" y="633768"/>
                  </a:lnTo>
                  <a:lnTo>
                    <a:pt x="235610" y="634606"/>
                  </a:lnTo>
                  <a:lnTo>
                    <a:pt x="235839" y="633730"/>
                  </a:lnTo>
                  <a:lnTo>
                    <a:pt x="236245" y="632879"/>
                  </a:lnTo>
                  <a:lnTo>
                    <a:pt x="236245" y="631342"/>
                  </a:lnTo>
                  <a:close/>
                </a:path>
                <a:path w="1085850" h="1067434">
                  <a:moveTo>
                    <a:pt x="266014" y="948029"/>
                  </a:moveTo>
                  <a:lnTo>
                    <a:pt x="264883" y="946848"/>
                  </a:lnTo>
                  <a:lnTo>
                    <a:pt x="261848" y="945045"/>
                  </a:lnTo>
                  <a:lnTo>
                    <a:pt x="263245" y="949083"/>
                  </a:lnTo>
                  <a:lnTo>
                    <a:pt x="264109" y="951534"/>
                  </a:lnTo>
                  <a:lnTo>
                    <a:pt x="266014" y="948029"/>
                  </a:lnTo>
                  <a:close/>
                </a:path>
                <a:path w="1085850" h="1067434">
                  <a:moveTo>
                    <a:pt x="268681" y="744804"/>
                  </a:moveTo>
                  <a:lnTo>
                    <a:pt x="265417" y="740765"/>
                  </a:lnTo>
                  <a:lnTo>
                    <a:pt x="264363" y="743864"/>
                  </a:lnTo>
                  <a:lnTo>
                    <a:pt x="265087" y="745528"/>
                  </a:lnTo>
                  <a:lnTo>
                    <a:pt x="268681" y="744804"/>
                  </a:lnTo>
                  <a:close/>
                </a:path>
                <a:path w="1085850" h="1067434">
                  <a:moveTo>
                    <a:pt x="287007" y="862838"/>
                  </a:moveTo>
                  <a:lnTo>
                    <a:pt x="286029" y="862317"/>
                  </a:lnTo>
                  <a:lnTo>
                    <a:pt x="285419" y="861783"/>
                  </a:lnTo>
                  <a:lnTo>
                    <a:pt x="284759" y="861707"/>
                  </a:lnTo>
                  <a:lnTo>
                    <a:pt x="284365" y="861669"/>
                  </a:lnTo>
                  <a:lnTo>
                    <a:pt x="283908" y="862342"/>
                  </a:lnTo>
                  <a:lnTo>
                    <a:pt x="283489" y="862711"/>
                  </a:lnTo>
                  <a:lnTo>
                    <a:pt x="284010" y="863244"/>
                  </a:lnTo>
                  <a:lnTo>
                    <a:pt x="284480" y="863942"/>
                  </a:lnTo>
                  <a:lnTo>
                    <a:pt x="285102" y="864196"/>
                  </a:lnTo>
                  <a:lnTo>
                    <a:pt x="285381" y="864336"/>
                  </a:lnTo>
                  <a:lnTo>
                    <a:pt x="286054" y="863561"/>
                  </a:lnTo>
                  <a:lnTo>
                    <a:pt x="287007" y="862838"/>
                  </a:lnTo>
                  <a:close/>
                </a:path>
                <a:path w="1085850" h="1067434">
                  <a:moveTo>
                    <a:pt x="345846" y="669442"/>
                  </a:moveTo>
                  <a:lnTo>
                    <a:pt x="345503" y="667778"/>
                  </a:lnTo>
                  <a:lnTo>
                    <a:pt x="344779" y="664870"/>
                  </a:lnTo>
                  <a:lnTo>
                    <a:pt x="343446" y="666826"/>
                  </a:lnTo>
                  <a:lnTo>
                    <a:pt x="342607" y="668020"/>
                  </a:lnTo>
                  <a:lnTo>
                    <a:pt x="341769" y="669264"/>
                  </a:lnTo>
                  <a:lnTo>
                    <a:pt x="342341" y="669505"/>
                  </a:lnTo>
                  <a:lnTo>
                    <a:pt x="342963" y="670039"/>
                  </a:lnTo>
                  <a:lnTo>
                    <a:pt x="343458" y="669925"/>
                  </a:lnTo>
                  <a:lnTo>
                    <a:pt x="345846" y="669442"/>
                  </a:lnTo>
                  <a:close/>
                </a:path>
                <a:path w="1085850" h="1067434">
                  <a:moveTo>
                    <a:pt x="346316" y="226872"/>
                  </a:moveTo>
                  <a:lnTo>
                    <a:pt x="345173" y="226453"/>
                  </a:lnTo>
                  <a:lnTo>
                    <a:pt x="344601" y="226263"/>
                  </a:lnTo>
                  <a:lnTo>
                    <a:pt x="344182" y="226961"/>
                  </a:lnTo>
                  <a:lnTo>
                    <a:pt x="343623" y="227609"/>
                  </a:lnTo>
                  <a:lnTo>
                    <a:pt x="343217" y="229044"/>
                  </a:lnTo>
                  <a:lnTo>
                    <a:pt x="343433" y="229819"/>
                  </a:lnTo>
                  <a:lnTo>
                    <a:pt x="343471" y="230543"/>
                  </a:lnTo>
                  <a:lnTo>
                    <a:pt x="343916" y="230657"/>
                  </a:lnTo>
                  <a:lnTo>
                    <a:pt x="344360" y="230733"/>
                  </a:lnTo>
                  <a:lnTo>
                    <a:pt x="344805" y="230835"/>
                  </a:lnTo>
                  <a:lnTo>
                    <a:pt x="346316" y="226872"/>
                  </a:lnTo>
                  <a:close/>
                </a:path>
                <a:path w="1085850" h="1067434">
                  <a:moveTo>
                    <a:pt x="372059" y="468007"/>
                  </a:moveTo>
                  <a:lnTo>
                    <a:pt x="371043" y="466915"/>
                  </a:lnTo>
                  <a:lnTo>
                    <a:pt x="370522" y="466407"/>
                  </a:lnTo>
                  <a:lnTo>
                    <a:pt x="369036" y="468236"/>
                  </a:lnTo>
                  <a:lnTo>
                    <a:pt x="368363" y="469176"/>
                  </a:lnTo>
                  <a:lnTo>
                    <a:pt x="369049" y="469988"/>
                  </a:lnTo>
                  <a:lnTo>
                    <a:pt x="370141" y="469353"/>
                  </a:lnTo>
                  <a:lnTo>
                    <a:pt x="372059" y="468007"/>
                  </a:lnTo>
                  <a:close/>
                </a:path>
                <a:path w="1085850" h="1067434">
                  <a:moveTo>
                    <a:pt x="389661" y="537070"/>
                  </a:moveTo>
                  <a:lnTo>
                    <a:pt x="389229" y="536473"/>
                  </a:lnTo>
                  <a:lnTo>
                    <a:pt x="388924" y="535635"/>
                  </a:lnTo>
                  <a:lnTo>
                    <a:pt x="386397" y="536575"/>
                  </a:lnTo>
                  <a:lnTo>
                    <a:pt x="386410" y="537997"/>
                  </a:lnTo>
                  <a:lnTo>
                    <a:pt x="387908" y="540842"/>
                  </a:lnTo>
                  <a:lnTo>
                    <a:pt x="388696" y="539305"/>
                  </a:lnTo>
                  <a:lnTo>
                    <a:pt x="389267" y="538441"/>
                  </a:lnTo>
                  <a:lnTo>
                    <a:pt x="389547" y="537502"/>
                  </a:lnTo>
                  <a:lnTo>
                    <a:pt x="389661" y="537070"/>
                  </a:lnTo>
                  <a:close/>
                </a:path>
                <a:path w="1085850" h="1067434">
                  <a:moveTo>
                    <a:pt x="390677" y="576249"/>
                  </a:moveTo>
                  <a:lnTo>
                    <a:pt x="390245" y="574827"/>
                  </a:lnTo>
                  <a:lnTo>
                    <a:pt x="388277" y="574078"/>
                  </a:lnTo>
                  <a:lnTo>
                    <a:pt x="387921" y="573963"/>
                  </a:lnTo>
                  <a:lnTo>
                    <a:pt x="386930" y="574586"/>
                  </a:lnTo>
                  <a:lnTo>
                    <a:pt x="386334" y="577075"/>
                  </a:lnTo>
                  <a:lnTo>
                    <a:pt x="387045" y="578332"/>
                  </a:lnTo>
                  <a:lnTo>
                    <a:pt x="389470" y="578091"/>
                  </a:lnTo>
                  <a:lnTo>
                    <a:pt x="390677" y="576249"/>
                  </a:lnTo>
                  <a:close/>
                </a:path>
                <a:path w="1085850" h="1067434">
                  <a:moveTo>
                    <a:pt x="403682" y="120446"/>
                  </a:moveTo>
                  <a:lnTo>
                    <a:pt x="400723" y="121932"/>
                  </a:lnTo>
                  <a:lnTo>
                    <a:pt x="398716" y="123126"/>
                  </a:lnTo>
                  <a:lnTo>
                    <a:pt x="399376" y="126390"/>
                  </a:lnTo>
                  <a:lnTo>
                    <a:pt x="401078" y="124891"/>
                  </a:lnTo>
                  <a:lnTo>
                    <a:pt x="403644" y="123990"/>
                  </a:lnTo>
                  <a:lnTo>
                    <a:pt x="403682" y="120446"/>
                  </a:lnTo>
                  <a:close/>
                </a:path>
                <a:path w="1085850" h="1067434">
                  <a:moveTo>
                    <a:pt x="476999" y="508088"/>
                  </a:moveTo>
                  <a:lnTo>
                    <a:pt x="472770" y="504532"/>
                  </a:lnTo>
                  <a:lnTo>
                    <a:pt x="473621" y="508330"/>
                  </a:lnTo>
                  <a:lnTo>
                    <a:pt x="476999" y="508088"/>
                  </a:lnTo>
                  <a:close/>
                </a:path>
                <a:path w="1085850" h="1067434">
                  <a:moveTo>
                    <a:pt x="493052" y="176593"/>
                  </a:moveTo>
                  <a:lnTo>
                    <a:pt x="489902" y="175107"/>
                  </a:lnTo>
                  <a:lnTo>
                    <a:pt x="491693" y="180416"/>
                  </a:lnTo>
                  <a:lnTo>
                    <a:pt x="493052" y="176593"/>
                  </a:lnTo>
                  <a:close/>
                </a:path>
                <a:path w="1085850" h="1067434">
                  <a:moveTo>
                    <a:pt x="511886" y="386384"/>
                  </a:moveTo>
                  <a:lnTo>
                    <a:pt x="510794" y="385279"/>
                  </a:lnTo>
                  <a:lnTo>
                    <a:pt x="510247" y="384530"/>
                  </a:lnTo>
                  <a:lnTo>
                    <a:pt x="509308" y="384009"/>
                  </a:lnTo>
                  <a:lnTo>
                    <a:pt x="508050" y="385076"/>
                  </a:lnTo>
                  <a:lnTo>
                    <a:pt x="508152" y="386219"/>
                  </a:lnTo>
                  <a:lnTo>
                    <a:pt x="508787" y="387083"/>
                  </a:lnTo>
                  <a:lnTo>
                    <a:pt x="509828" y="387604"/>
                  </a:lnTo>
                  <a:lnTo>
                    <a:pt x="510654" y="386918"/>
                  </a:lnTo>
                  <a:lnTo>
                    <a:pt x="511886" y="386384"/>
                  </a:lnTo>
                  <a:close/>
                </a:path>
                <a:path w="1085850" h="1067434">
                  <a:moveTo>
                    <a:pt x="514692" y="750138"/>
                  </a:moveTo>
                  <a:lnTo>
                    <a:pt x="514515" y="749820"/>
                  </a:lnTo>
                  <a:lnTo>
                    <a:pt x="514096" y="749046"/>
                  </a:lnTo>
                  <a:lnTo>
                    <a:pt x="513283" y="748398"/>
                  </a:lnTo>
                  <a:lnTo>
                    <a:pt x="512495" y="747966"/>
                  </a:lnTo>
                  <a:lnTo>
                    <a:pt x="512368" y="747877"/>
                  </a:lnTo>
                  <a:lnTo>
                    <a:pt x="511060" y="749134"/>
                  </a:lnTo>
                  <a:lnTo>
                    <a:pt x="511187" y="749452"/>
                  </a:lnTo>
                  <a:lnTo>
                    <a:pt x="511479" y="750277"/>
                  </a:lnTo>
                  <a:lnTo>
                    <a:pt x="512267" y="750912"/>
                  </a:lnTo>
                  <a:lnTo>
                    <a:pt x="513270" y="752106"/>
                  </a:lnTo>
                  <a:lnTo>
                    <a:pt x="513918" y="750976"/>
                  </a:lnTo>
                  <a:lnTo>
                    <a:pt x="514692" y="750138"/>
                  </a:lnTo>
                  <a:close/>
                </a:path>
                <a:path w="1085850" h="1067434">
                  <a:moveTo>
                    <a:pt x="553072" y="458876"/>
                  </a:moveTo>
                  <a:lnTo>
                    <a:pt x="550672" y="456272"/>
                  </a:lnTo>
                  <a:lnTo>
                    <a:pt x="549300" y="455930"/>
                  </a:lnTo>
                  <a:lnTo>
                    <a:pt x="547979" y="457606"/>
                  </a:lnTo>
                  <a:lnTo>
                    <a:pt x="547738" y="457860"/>
                  </a:lnTo>
                  <a:lnTo>
                    <a:pt x="548093" y="459117"/>
                  </a:lnTo>
                  <a:lnTo>
                    <a:pt x="549440" y="459155"/>
                  </a:lnTo>
                  <a:lnTo>
                    <a:pt x="550684" y="459041"/>
                  </a:lnTo>
                  <a:lnTo>
                    <a:pt x="553072" y="458876"/>
                  </a:lnTo>
                  <a:close/>
                </a:path>
                <a:path w="1085850" h="1067434">
                  <a:moveTo>
                    <a:pt x="558203" y="206768"/>
                  </a:moveTo>
                  <a:lnTo>
                    <a:pt x="556856" y="206590"/>
                  </a:lnTo>
                  <a:lnTo>
                    <a:pt x="555510" y="206324"/>
                  </a:lnTo>
                  <a:lnTo>
                    <a:pt x="554151" y="206273"/>
                  </a:lnTo>
                  <a:lnTo>
                    <a:pt x="553910" y="206273"/>
                  </a:lnTo>
                  <a:lnTo>
                    <a:pt x="553669" y="207162"/>
                  </a:lnTo>
                  <a:lnTo>
                    <a:pt x="553212" y="208013"/>
                  </a:lnTo>
                  <a:lnTo>
                    <a:pt x="555104" y="208089"/>
                  </a:lnTo>
                  <a:lnTo>
                    <a:pt x="556602" y="208140"/>
                  </a:lnTo>
                  <a:lnTo>
                    <a:pt x="558114" y="208191"/>
                  </a:lnTo>
                  <a:lnTo>
                    <a:pt x="558190" y="207238"/>
                  </a:lnTo>
                  <a:lnTo>
                    <a:pt x="558203" y="206768"/>
                  </a:lnTo>
                  <a:close/>
                </a:path>
                <a:path w="1085850" h="1067434">
                  <a:moveTo>
                    <a:pt x="601941" y="540372"/>
                  </a:moveTo>
                  <a:lnTo>
                    <a:pt x="599630" y="537997"/>
                  </a:lnTo>
                  <a:lnTo>
                    <a:pt x="599033" y="541782"/>
                  </a:lnTo>
                  <a:lnTo>
                    <a:pt x="598716" y="543687"/>
                  </a:lnTo>
                  <a:lnTo>
                    <a:pt x="599782" y="541934"/>
                  </a:lnTo>
                  <a:lnTo>
                    <a:pt x="601941" y="540372"/>
                  </a:lnTo>
                  <a:close/>
                </a:path>
                <a:path w="1085850" h="1067434">
                  <a:moveTo>
                    <a:pt x="613092" y="821690"/>
                  </a:moveTo>
                  <a:lnTo>
                    <a:pt x="612648" y="821690"/>
                  </a:lnTo>
                  <a:lnTo>
                    <a:pt x="612216" y="821702"/>
                  </a:lnTo>
                  <a:lnTo>
                    <a:pt x="611771" y="821702"/>
                  </a:lnTo>
                  <a:lnTo>
                    <a:pt x="611835" y="822858"/>
                  </a:lnTo>
                  <a:lnTo>
                    <a:pt x="611949" y="825119"/>
                  </a:lnTo>
                  <a:lnTo>
                    <a:pt x="612965" y="825119"/>
                  </a:lnTo>
                  <a:lnTo>
                    <a:pt x="613003" y="823976"/>
                  </a:lnTo>
                  <a:lnTo>
                    <a:pt x="613092" y="821690"/>
                  </a:lnTo>
                  <a:close/>
                </a:path>
                <a:path w="1085850" h="1067434">
                  <a:moveTo>
                    <a:pt x="613295" y="301358"/>
                  </a:moveTo>
                  <a:lnTo>
                    <a:pt x="612457" y="300215"/>
                  </a:lnTo>
                  <a:lnTo>
                    <a:pt x="611619" y="299085"/>
                  </a:lnTo>
                  <a:lnTo>
                    <a:pt x="610781" y="297942"/>
                  </a:lnTo>
                  <a:lnTo>
                    <a:pt x="610425" y="298170"/>
                  </a:lnTo>
                  <a:lnTo>
                    <a:pt x="610082" y="298373"/>
                  </a:lnTo>
                  <a:lnTo>
                    <a:pt x="609752" y="298615"/>
                  </a:lnTo>
                  <a:lnTo>
                    <a:pt x="610450" y="299859"/>
                  </a:lnTo>
                  <a:lnTo>
                    <a:pt x="611136" y="301104"/>
                  </a:lnTo>
                  <a:lnTo>
                    <a:pt x="611847" y="302336"/>
                  </a:lnTo>
                  <a:lnTo>
                    <a:pt x="612330" y="302006"/>
                  </a:lnTo>
                  <a:lnTo>
                    <a:pt x="612800" y="301675"/>
                  </a:lnTo>
                  <a:lnTo>
                    <a:pt x="613295" y="301358"/>
                  </a:lnTo>
                  <a:close/>
                </a:path>
                <a:path w="1085850" h="1067434">
                  <a:moveTo>
                    <a:pt x="616038" y="578523"/>
                  </a:moveTo>
                  <a:lnTo>
                    <a:pt x="614819" y="577811"/>
                  </a:lnTo>
                  <a:lnTo>
                    <a:pt x="613092" y="579043"/>
                  </a:lnTo>
                  <a:lnTo>
                    <a:pt x="612495" y="580542"/>
                  </a:lnTo>
                  <a:lnTo>
                    <a:pt x="614489" y="583565"/>
                  </a:lnTo>
                  <a:lnTo>
                    <a:pt x="615594" y="579907"/>
                  </a:lnTo>
                  <a:lnTo>
                    <a:pt x="616038" y="578523"/>
                  </a:lnTo>
                  <a:close/>
                </a:path>
                <a:path w="1085850" h="1067434">
                  <a:moveTo>
                    <a:pt x="620179" y="2628"/>
                  </a:moveTo>
                  <a:lnTo>
                    <a:pt x="617651" y="0"/>
                  </a:lnTo>
                  <a:lnTo>
                    <a:pt x="616597" y="5029"/>
                  </a:lnTo>
                  <a:lnTo>
                    <a:pt x="617550" y="5283"/>
                  </a:lnTo>
                  <a:lnTo>
                    <a:pt x="618032" y="5435"/>
                  </a:lnTo>
                  <a:lnTo>
                    <a:pt x="619086" y="4038"/>
                  </a:lnTo>
                  <a:lnTo>
                    <a:pt x="620179" y="2628"/>
                  </a:lnTo>
                  <a:close/>
                </a:path>
                <a:path w="1085850" h="1067434">
                  <a:moveTo>
                    <a:pt x="628764" y="127165"/>
                  </a:moveTo>
                  <a:lnTo>
                    <a:pt x="628180" y="127101"/>
                  </a:lnTo>
                  <a:lnTo>
                    <a:pt x="627608" y="127012"/>
                  </a:lnTo>
                  <a:lnTo>
                    <a:pt x="627037" y="126936"/>
                  </a:lnTo>
                  <a:lnTo>
                    <a:pt x="626440" y="131051"/>
                  </a:lnTo>
                  <a:lnTo>
                    <a:pt x="627570" y="131216"/>
                  </a:lnTo>
                  <a:lnTo>
                    <a:pt x="628154" y="131292"/>
                  </a:lnTo>
                  <a:lnTo>
                    <a:pt x="628345" y="129921"/>
                  </a:lnTo>
                  <a:lnTo>
                    <a:pt x="628561" y="128549"/>
                  </a:lnTo>
                  <a:lnTo>
                    <a:pt x="628764" y="127165"/>
                  </a:lnTo>
                  <a:close/>
                </a:path>
                <a:path w="1085850" h="1067434">
                  <a:moveTo>
                    <a:pt x="643128" y="936409"/>
                  </a:moveTo>
                  <a:lnTo>
                    <a:pt x="642391" y="936358"/>
                  </a:lnTo>
                  <a:lnTo>
                    <a:pt x="641667" y="936320"/>
                  </a:lnTo>
                  <a:lnTo>
                    <a:pt x="640918" y="936269"/>
                  </a:lnTo>
                  <a:lnTo>
                    <a:pt x="640892" y="937425"/>
                  </a:lnTo>
                  <a:lnTo>
                    <a:pt x="640803" y="939736"/>
                  </a:lnTo>
                  <a:lnTo>
                    <a:pt x="641375" y="939787"/>
                  </a:lnTo>
                  <a:lnTo>
                    <a:pt x="641908" y="939863"/>
                  </a:lnTo>
                  <a:lnTo>
                    <a:pt x="642480" y="939914"/>
                  </a:lnTo>
                  <a:lnTo>
                    <a:pt x="642899" y="937602"/>
                  </a:lnTo>
                  <a:lnTo>
                    <a:pt x="643128" y="936409"/>
                  </a:lnTo>
                  <a:close/>
                </a:path>
                <a:path w="1085850" h="1067434">
                  <a:moveTo>
                    <a:pt x="647611" y="920800"/>
                  </a:moveTo>
                  <a:lnTo>
                    <a:pt x="647128" y="920724"/>
                  </a:lnTo>
                  <a:lnTo>
                    <a:pt x="646188" y="920623"/>
                  </a:lnTo>
                  <a:lnTo>
                    <a:pt x="645198" y="925042"/>
                  </a:lnTo>
                  <a:lnTo>
                    <a:pt x="645668" y="925156"/>
                  </a:lnTo>
                  <a:lnTo>
                    <a:pt x="646595" y="925360"/>
                  </a:lnTo>
                  <a:lnTo>
                    <a:pt x="646925" y="923823"/>
                  </a:lnTo>
                  <a:lnTo>
                    <a:pt x="647280" y="922324"/>
                  </a:lnTo>
                  <a:lnTo>
                    <a:pt x="647611" y="920800"/>
                  </a:lnTo>
                  <a:close/>
                </a:path>
                <a:path w="1085850" h="1067434">
                  <a:moveTo>
                    <a:pt x="660844" y="834974"/>
                  </a:moveTo>
                  <a:lnTo>
                    <a:pt x="659993" y="833882"/>
                  </a:lnTo>
                  <a:lnTo>
                    <a:pt x="659142" y="832815"/>
                  </a:lnTo>
                  <a:lnTo>
                    <a:pt x="657796" y="831075"/>
                  </a:lnTo>
                  <a:lnTo>
                    <a:pt x="656424" y="834542"/>
                  </a:lnTo>
                  <a:lnTo>
                    <a:pt x="657987" y="835253"/>
                  </a:lnTo>
                  <a:lnTo>
                    <a:pt x="659650" y="835799"/>
                  </a:lnTo>
                  <a:lnTo>
                    <a:pt x="659841" y="835888"/>
                  </a:lnTo>
                  <a:lnTo>
                    <a:pt x="660234" y="835431"/>
                  </a:lnTo>
                  <a:lnTo>
                    <a:pt x="660844" y="834974"/>
                  </a:lnTo>
                  <a:close/>
                </a:path>
                <a:path w="1085850" h="1067434">
                  <a:moveTo>
                    <a:pt x="668680" y="550760"/>
                  </a:moveTo>
                  <a:lnTo>
                    <a:pt x="666686" y="547446"/>
                  </a:lnTo>
                  <a:lnTo>
                    <a:pt x="665772" y="553656"/>
                  </a:lnTo>
                  <a:lnTo>
                    <a:pt x="668299" y="552373"/>
                  </a:lnTo>
                  <a:lnTo>
                    <a:pt x="668680" y="550760"/>
                  </a:lnTo>
                  <a:close/>
                </a:path>
                <a:path w="1085850" h="1067434">
                  <a:moveTo>
                    <a:pt x="684657" y="622604"/>
                  </a:moveTo>
                  <a:lnTo>
                    <a:pt x="684250" y="618807"/>
                  </a:lnTo>
                  <a:lnTo>
                    <a:pt x="682053" y="620014"/>
                  </a:lnTo>
                  <a:lnTo>
                    <a:pt x="680339" y="620166"/>
                  </a:lnTo>
                  <a:lnTo>
                    <a:pt x="680212" y="620369"/>
                  </a:lnTo>
                  <a:lnTo>
                    <a:pt x="680021" y="620534"/>
                  </a:lnTo>
                  <a:lnTo>
                    <a:pt x="680021" y="620712"/>
                  </a:lnTo>
                  <a:lnTo>
                    <a:pt x="679983" y="620890"/>
                  </a:lnTo>
                  <a:lnTo>
                    <a:pt x="680097" y="621233"/>
                  </a:lnTo>
                  <a:lnTo>
                    <a:pt x="681609" y="621703"/>
                  </a:lnTo>
                  <a:lnTo>
                    <a:pt x="683018" y="622122"/>
                  </a:lnTo>
                  <a:lnTo>
                    <a:pt x="684657" y="622604"/>
                  </a:lnTo>
                  <a:close/>
                </a:path>
                <a:path w="1085850" h="1067434">
                  <a:moveTo>
                    <a:pt x="691451" y="932307"/>
                  </a:moveTo>
                  <a:lnTo>
                    <a:pt x="690499" y="931202"/>
                  </a:lnTo>
                  <a:lnTo>
                    <a:pt x="690092" y="930338"/>
                  </a:lnTo>
                  <a:lnTo>
                    <a:pt x="689444" y="930122"/>
                  </a:lnTo>
                  <a:lnTo>
                    <a:pt x="688987" y="929957"/>
                  </a:lnTo>
                  <a:lnTo>
                    <a:pt x="688238" y="930643"/>
                  </a:lnTo>
                  <a:lnTo>
                    <a:pt x="687603" y="930960"/>
                  </a:lnTo>
                  <a:lnTo>
                    <a:pt x="687971" y="931621"/>
                  </a:lnTo>
                  <a:lnTo>
                    <a:pt x="688187" y="932586"/>
                  </a:lnTo>
                  <a:lnTo>
                    <a:pt x="688746" y="932878"/>
                  </a:lnTo>
                  <a:lnTo>
                    <a:pt x="689216" y="933119"/>
                  </a:lnTo>
                  <a:lnTo>
                    <a:pt x="690105" y="932637"/>
                  </a:lnTo>
                  <a:lnTo>
                    <a:pt x="691451" y="932307"/>
                  </a:lnTo>
                  <a:close/>
                </a:path>
                <a:path w="1085850" h="1067434">
                  <a:moveTo>
                    <a:pt x="704316" y="609511"/>
                  </a:moveTo>
                  <a:lnTo>
                    <a:pt x="702538" y="607199"/>
                  </a:lnTo>
                  <a:lnTo>
                    <a:pt x="700697" y="605917"/>
                  </a:lnTo>
                  <a:lnTo>
                    <a:pt x="698360" y="609307"/>
                  </a:lnTo>
                  <a:lnTo>
                    <a:pt x="700735" y="609384"/>
                  </a:lnTo>
                  <a:lnTo>
                    <a:pt x="702525" y="609460"/>
                  </a:lnTo>
                  <a:lnTo>
                    <a:pt x="704316" y="609511"/>
                  </a:lnTo>
                  <a:close/>
                </a:path>
                <a:path w="1085850" h="1067434">
                  <a:moveTo>
                    <a:pt x="709599" y="379831"/>
                  </a:moveTo>
                  <a:lnTo>
                    <a:pt x="708609" y="379234"/>
                  </a:lnTo>
                  <a:lnTo>
                    <a:pt x="707605" y="378663"/>
                  </a:lnTo>
                  <a:lnTo>
                    <a:pt x="706628" y="378066"/>
                  </a:lnTo>
                  <a:lnTo>
                    <a:pt x="706031" y="379526"/>
                  </a:lnTo>
                  <a:lnTo>
                    <a:pt x="706539" y="379793"/>
                  </a:lnTo>
                  <a:lnTo>
                    <a:pt x="707021" y="380276"/>
                  </a:lnTo>
                  <a:lnTo>
                    <a:pt x="708215" y="380314"/>
                  </a:lnTo>
                  <a:lnTo>
                    <a:pt x="708914" y="380009"/>
                  </a:lnTo>
                  <a:lnTo>
                    <a:pt x="709599" y="379831"/>
                  </a:lnTo>
                  <a:close/>
                </a:path>
                <a:path w="1085850" h="1067434">
                  <a:moveTo>
                    <a:pt x="720115" y="186397"/>
                  </a:moveTo>
                  <a:lnTo>
                    <a:pt x="719150" y="184848"/>
                  </a:lnTo>
                  <a:lnTo>
                    <a:pt x="717181" y="181762"/>
                  </a:lnTo>
                  <a:lnTo>
                    <a:pt x="716572" y="184378"/>
                  </a:lnTo>
                  <a:lnTo>
                    <a:pt x="717473" y="185966"/>
                  </a:lnTo>
                  <a:lnTo>
                    <a:pt x="720115" y="186397"/>
                  </a:lnTo>
                  <a:close/>
                </a:path>
                <a:path w="1085850" h="1067434">
                  <a:moveTo>
                    <a:pt x="749973" y="149453"/>
                  </a:moveTo>
                  <a:lnTo>
                    <a:pt x="749503" y="148971"/>
                  </a:lnTo>
                  <a:lnTo>
                    <a:pt x="749033" y="148526"/>
                  </a:lnTo>
                  <a:lnTo>
                    <a:pt x="748588" y="148043"/>
                  </a:lnTo>
                  <a:lnTo>
                    <a:pt x="747572" y="149123"/>
                  </a:lnTo>
                  <a:lnTo>
                    <a:pt x="746531" y="150190"/>
                  </a:lnTo>
                  <a:lnTo>
                    <a:pt x="745566" y="151295"/>
                  </a:lnTo>
                  <a:lnTo>
                    <a:pt x="745921" y="151892"/>
                  </a:lnTo>
                  <a:lnTo>
                    <a:pt x="746290" y="152539"/>
                  </a:lnTo>
                  <a:lnTo>
                    <a:pt x="747547" y="151485"/>
                  </a:lnTo>
                  <a:lnTo>
                    <a:pt x="748753" y="150456"/>
                  </a:lnTo>
                  <a:lnTo>
                    <a:pt x="749973" y="149453"/>
                  </a:lnTo>
                  <a:close/>
                </a:path>
                <a:path w="1085850" h="1067434">
                  <a:moveTo>
                    <a:pt x="756920" y="683488"/>
                  </a:moveTo>
                  <a:lnTo>
                    <a:pt x="755154" y="682218"/>
                  </a:lnTo>
                  <a:lnTo>
                    <a:pt x="753821" y="681228"/>
                  </a:lnTo>
                  <a:lnTo>
                    <a:pt x="752500" y="680275"/>
                  </a:lnTo>
                  <a:lnTo>
                    <a:pt x="752881" y="684974"/>
                  </a:lnTo>
                  <a:lnTo>
                    <a:pt x="756920" y="683488"/>
                  </a:lnTo>
                  <a:close/>
                </a:path>
                <a:path w="1085850" h="1067434">
                  <a:moveTo>
                    <a:pt x="761174" y="500621"/>
                  </a:moveTo>
                  <a:lnTo>
                    <a:pt x="760628" y="499579"/>
                  </a:lnTo>
                  <a:lnTo>
                    <a:pt x="759206" y="500303"/>
                  </a:lnTo>
                  <a:lnTo>
                    <a:pt x="757783" y="501065"/>
                  </a:lnTo>
                  <a:lnTo>
                    <a:pt x="756361" y="501802"/>
                  </a:lnTo>
                  <a:lnTo>
                    <a:pt x="756958" y="502920"/>
                  </a:lnTo>
                  <a:lnTo>
                    <a:pt x="758367" y="502158"/>
                  </a:lnTo>
                  <a:lnTo>
                    <a:pt x="759752" y="501383"/>
                  </a:lnTo>
                  <a:lnTo>
                    <a:pt x="761174" y="500621"/>
                  </a:lnTo>
                  <a:close/>
                </a:path>
                <a:path w="1085850" h="1067434">
                  <a:moveTo>
                    <a:pt x="768464" y="656145"/>
                  </a:moveTo>
                  <a:lnTo>
                    <a:pt x="768311" y="654596"/>
                  </a:lnTo>
                  <a:lnTo>
                    <a:pt x="767664" y="653783"/>
                  </a:lnTo>
                  <a:lnTo>
                    <a:pt x="766800" y="653364"/>
                  </a:lnTo>
                  <a:lnTo>
                    <a:pt x="766165" y="653072"/>
                  </a:lnTo>
                  <a:lnTo>
                    <a:pt x="765276" y="653275"/>
                  </a:lnTo>
                  <a:lnTo>
                    <a:pt x="764489" y="653237"/>
                  </a:lnTo>
                  <a:lnTo>
                    <a:pt x="764374" y="653567"/>
                  </a:lnTo>
                  <a:lnTo>
                    <a:pt x="764286" y="653923"/>
                  </a:lnTo>
                  <a:lnTo>
                    <a:pt x="764171" y="654291"/>
                  </a:lnTo>
                  <a:lnTo>
                    <a:pt x="768464" y="656145"/>
                  </a:lnTo>
                  <a:close/>
                </a:path>
                <a:path w="1085850" h="1067434">
                  <a:moveTo>
                    <a:pt x="773747" y="276352"/>
                  </a:moveTo>
                  <a:lnTo>
                    <a:pt x="771918" y="273850"/>
                  </a:lnTo>
                  <a:lnTo>
                    <a:pt x="770661" y="273329"/>
                  </a:lnTo>
                  <a:lnTo>
                    <a:pt x="768731" y="274891"/>
                  </a:lnTo>
                  <a:lnTo>
                    <a:pt x="768743" y="275450"/>
                  </a:lnTo>
                  <a:lnTo>
                    <a:pt x="768565" y="276174"/>
                  </a:lnTo>
                  <a:lnTo>
                    <a:pt x="771410" y="276263"/>
                  </a:lnTo>
                  <a:lnTo>
                    <a:pt x="773747" y="276352"/>
                  </a:lnTo>
                  <a:close/>
                </a:path>
                <a:path w="1085850" h="1067434">
                  <a:moveTo>
                    <a:pt x="774636" y="458127"/>
                  </a:moveTo>
                  <a:lnTo>
                    <a:pt x="772883" y="452704"/>
                  </a:lnTo>
                  <a:lnTo>
                    <a:pt x="769899" y="455764"/>
                  </a:lnTo>
                  <a:lnTo>
                    <a:pt x="772236" y="457022"/>
                  </a:lnTo>
                  <a:lnTo>
                    <a:pt x="774636" y="458127"/>
                  </a:lnTo>
                  <a:close/>
                </a:path>
                <a:path w="1085850" h="1067434">
                  <a:moveTo>
                    <a:pt x="812228" y="945476"/>
                  </a:moveTo>
                  <a:lnTo>
                    <a:pt x="809256" y="944003"/>
                  </a:lnTo>
                  <a:lnTo>
                    <a:pt x="810323" y="949642"/>
                  </a:lnTo>
                  <a:lnTo>
                    <a:pt x="811999" y="946835"/>
                  </a:lnTo>
                  <a:lnTo>
                    <a:pt x="812228" y="945476"/>
                  </a:lnTo>
                  <a:close/>
                </a:path>
                <a:path w="1085850" h="1067434">
                  <a:moveTo>
                    <a:pt x="818197" y="544550"/>
                  </a:moveTo>
                  <a:lnTo>
                    <a:pt x="817905" y="543788"/>
                  </a:lnTo>
                  <a:lnTo>
                    <a:pt x="817600" y="543052"/>
                  </a:lnTo>
                  <a:lnTo>
                    <a:pt x="817308" y="542277"/>
                  </a:lnTo>
                  <a:lnTo>
                    <a:pt x="813904" y="543699"/>
                  </a:lnTo>
                  <a:lnTo>
                    <a:pt x="814158" y="544410"/>
                  </a:lnTo>
                  <a:lnTo>
                    <a:pt x="814438" y="545134"/>
                  </a:lnTo>
                  <a:lnTo>
                    <a:pt x="814679" y="545820"/>
                  </a:lnTo>
                  <a:lnTo>
                    <a:pt x="815860" y="545388"/>
                  </a:lnTo>
                  <a:lnTo>
                    <a:pt x="818197" y="544550"/>
                  </a:lnTo>
                  <a:close/>
                </a:path>
                <a:path w="1085850" h="1067434">
                  <a:moveTo>
                    <a:pt x="820039" y="1065161"/>
                  </a:moveTo>
                  <a:lnTo>
                    <a:pt x="819937" y="1062431"/>
                  </a:lnTo>
                  <a:lnTo>
                    <a:pt x="817372" y="1063383"/>
                  </a:lnTo>
                  <a:lnTo>
                    <a:pt x="816063" y="1064463"/>
                  </a:lnTo>
                  <a:lnTo>
                    <a:pt x="816673" y="1067244"/>
                  </a:lnTo>
                  <a:lnTo>
                    <a:pt x="819531" y="1066749"/>
                  </a:lnTo>
                  <a:lnTo>
                    <a:pt x="820039" y="1065161"/>
                  </a:lnTo>
                  <a:close/>
                </a:path>
                <a:path w="1085850" h="1067434">
                  <a:moveTo>
                    <a:pt x="858545" y="351688"/>
                  </a:moveTo>
                  <a:lnTo>
                    <a:pt x="858177" y="348754"/>
                  </a:lnTo>
                  <a:lnTo>
                    <a:pt x="856983" y="347726"/>
                  </a:lnTo>
                  <a:lnTo>
                    <a:pt x="854316" y="348145"/>
                  </a:lnTo>
                  <a:lnTo>
                    <a:pt x="853948" y="351370"/>
                  </a:lnTo>
                  <a:lnTo>
                    <a:pt x="855446" y="351980"/>
                  </a:lnTo>
                  <a:lnTo>
                    <a:pt x="858545" y="351688"/>
                  </a:lnTo>
                  <a:close/>
                </a:path>
                <a:path w="1085850" h="1067434">
                  <a:moveTo>
                    <a:pt x="902322" y="1057897"/>
                  </a:moveTo>
                  <a:lnTo>
                    <a:pt x="901725" y="1057084"/>
                  </a:lnTo>
                  <a:lnTo>
                    <a:pt x="901192" y="1056233"/>
                  </a:lnTo>
                  <a:lnTo>
                    <a:pt x="900277" y="1056678"/>
                  </a:lnTo>
                  <a:lnTo>
                    <a:pt x="899439" y="1057198"/>
                  </a:lnTo>
                  <a:lnTo>
                    <a:pt x="898766" y="1057859"/>
                  </a:lnTo>
                  <a:lnTo>
                    <a:pt x="899439" y="1059281"/>
                  </a:lnTo>
                  <a:lnTo>
                    <a:pt x="900404" y="1058951"/>
                  </a:lnTo>
                  <a:lnTo>
                    <a:pt x="901230" y="1058468"/>
                  </a:lnTo>
                  <a:lnTo>
                    <a:pt x="902322" y="1057897"/>
                  </a:lnTo>
                  <a:close/>
                </a:path>
                <a:path w="1085850" h="1067434">
                  <a:moveTo>
                    <a:pt x="906513" y="398221"/>
                  </a:moveTo>
                  <a:lnTo>
                    <a:pt x="901687" y="394868"/>
                  </a:lnTo>
                  <a:lnTo>
                    <a:pt x="898829" y="396633"/>
                  </a:lnTo>
                  <a:lnTo>
                    <a:pt x="901319" y="397129"/>
                  </a:lnTo>
                  <a:lnTo>
                    <a:pt x="903325" y="397573"/>
                  </a:lnTo>
                  <a:lnTo>
                    <a:pt x="906513" y="398221"/>
                  </a:lnTo>
                  <a:close/>
                </a:path>
                <a:path w="1085850" h="1067434">
                  <a:moveTo>
                    <a:pt x="913257" y="354431"/>
                  </a:moveTo>
                  <a:lnTo>
                    <a:pt x="912164" y="353860"/>
                  </a:lnTo>
                  <a:lnTo>
                    <a:pt x="911377" y="353339"/>
                  </a:lnTo>
                  <a:lnTo>
                    <a:pt x="910488" y="353047"/>
                  </a:lnTo>
                  <a:lnTo>
                    <a:pt x="910323" y="352983"/>
                  </a:lnTo>
                  <a:lnTo>
                    <a:pt x="909840" y="353910"/>
                  </a:lnTo>
                  <a:lnTo>
                    <a:pt x="909510" y="354380"/>
                  </a:lnTo>
                  <a:lnTo>
                    <a:pt x="910272" y="354914"/>
                  </a:lnTo>
                  <a:lnTo>
                    <a:pt x="910983" y="355536"/>
                  </a:lnTo>
                  <a:lnTo>
                    <a:pt x="911821" y="355917"/>
                  </a:lnTo>
                  <a:lnTo>
                    <a:pt x="911987" y="355993"/>
                  </a:lnTo>
                  <a:lnTo>
                    <a:pt x="912571" y="355155"/>
                  </a:lnTo>
                  <a:lnTo>
                    <a:pt x="913257" y="354431"/>
                  </a:lnTo>
                  <a:close/>
                </a:path>
                <a:path w="1085850" h="1067434">
                  <a:moveTo>
                    <a:pt x="914222" y="621614"/>
                  </a:moveTo>
                  <a:lnTo>
                    <a:pt x="913599" y="620814"/>
                  </a:lnTo>
                  <a:lnTo>
                    <a:pt x="913295" y="620395"/>
                  </a:lnTo>
                  <a:lnTo>
                    <a:pt x="911580" y="620483"/>
                  </a:lnTo>
                  <a:lnTo>
                    <a:pt x="910209" y="621004"/>
                  </a:lnTo>
                  <a:lnTo>
                    <a:pt x="911047" y="624357"/>
                  </a:lnTo>
                  <a:lnTo>
                    <a:pt x="912114" y="623455"/>
                  </a:lnTo>
                  <a:lnTo>
                    <a:pt x="914222" y="621614"/>
                  </a:lnTo>
                  <a:close/>
                </a:path>
                <a:path w="1085850" h="1067434">
                  <a:moveTo>
                    <a:pt x="914539" y="577583"/>
                  </a:moveTo>
                  <a:lnTo>
                    <a:pt x="914488" y="577164"/>
                  </a:lnTo>
                  <a:lnTo>
                    <a:pt x="914387" y="576300"/>
                  </a:lnTo>
                  <a:lnTo>
                    <a:pt x="913688" y="575500"/>
                  </a:lnTo>
                  <a:lnTo>
                    <a:pt x="912990" y="574230"/>
                  </a:lnTo>
                  <a:lnTo>
                    <a:pt x="912101" y="575170"/>
                  </a:lnTo>
                  <a:lnTo>
                    <a:pt x="911034" y="575919"/>
                  </a:lnTo>
                  <a:lnTo>
                    <a:pt x="911440" y="577138"/>
                  </a:lnTo>
                  <a:lnTo>
                    <a:pt x="912266" y="577850"/>
                  </a:lnTo>
                  <a:lnTo>
                    <a:pt x="912876" y="578637"/>
                  </a:lnTo>
                  <a:lnTo>
                    <a:pt x="913447" y="578142"/>
                  </a:lnTo>
                  <a:lnTo>
                    <a:pt x="914539" y="577583"/>
                  </a:lnTo>
                  <a:close/>
                </a:path>
                <a:path w="1085850" h="1067434">
                  <a:moveTo>
                    <a:pt x="932802" y="823277"/>
                  </a:moveTo>
                  <a:lnTo>
                    <a:pt x="927798" y="825042"/>
                  </a:lnTo>
                  <a:lnTo>
                    <a:pt x="929322" y="826173"/>
                  </a:lnTo>
                  <a:lnTo>
                    <a:pt x="930122" y="826770"/>
                  </a:lnTo>
                  <a:lnTo>
                    <a:pt x="931379" y="827722"/>
                  </a:lnTo>
                  <a:lnTo>
                    <a:pt x="931849" y="826249"/>
                  </a:lnTo>
                  <a:lnTo>
                    <a:pt x="932180" y="825220"/>
                  </a:lnTo>
                  <a:lnTo>
                    <a:pt x="932802" y="823277"/>
                  </a:lnTo>
                  <a:close/>
                </a:path>
                <a:path w="1085850" h="1067434">
                  <a:moveTo>
                    <a:pt x="937691" y="173215"/>
                  </a:moveTo>
                  <a:lnTo>
                    <a:pt x="936612" y="172694"/>
                  </a:lnTo>
                  <a:lnTo>
                    <a:pt x="936015" y="172262"/>
                  </a:lnTo>
                  <a:lnTo>
                    <a:pt x="935482" y="172999"/>
                  </a:lnTo>
                  <a:lnTo>
                    <a:pt x="934669" y="173697"/>
                  </a:lnTo>
                  <a:lnTo>
                    <a:pt x="934300" y="175221"/>
                  </a:lnTo>
                  <a:lnTo>
                    <a:pt x="934834" y="176072"/>
                  </a:lnTo>
                  <a:lnTo>
                    <a:pt x="935062" y="176860"/>
                  </a:lnTo>
                  <a:lnTo>
                    <a:pt x="935545" y="176580"/>
                  </a:lnTo>
                  <a:lnTo>
                    <a:pt x="936498" y="176060"/>
                  </a:lnTo>
                  <a:lnTo>
                    <a:pt x="936917" y="175247"/>
                  </a:lnTo>
                  <a:lnTo>
                    <a:pt x="937590" y="174459"/>
                  </a:lnTo>
                  <a:lnTo>
                    <a:pt x="937691" y="173215"/>
                  </a:lnTo>
                  <a:close/>
                </a:path>
                <a:path w="1085850" h="1067434">
                  <a:moveTo>
                    <a:pt x="941222" y="864641"/>
                  </a:moveTo>
                  <a:lnTo>
                    <a:pt x="940739" y="863638"/>
                  </a:lnTo>
                  <a:lnTo>
                    <a:pt x="940269" y="862596"/>
                  </a:lnTo>
                  <a:lnTo>
                    <a:pt x="939660" y="861631"/>
                  </a:lnTo>
                  <a:lnTo>
                    <a:pt x="938618" y="862012"/>
                  </a:lnTo>
                  <a:lnTo>
                    <a:pt x="938085" y="862215"/>
                  </a:lnTo>
                  <a:lnTo>
                    <a:pt x="938644" y="863269"/>
                  </a:lnTo>
                  <a:lnTo>
                    <a:pt x="939203" y="864323"/>
                  </a:lnTo>
                  <a:lnTo>
                    <a:pt x="939749" y="865390"/>
                  </a:lnTo>
                  <a:lnTo>
                    <a:pt x="940244" y="865136"/>
                  </a:lnTo>
                  <a:lnTo>
                    <a:pt x="940739" y="864895"/>
                  </a:lnTo>
                  <a:lnTo>
                    <a:pt x="941222" y="864641"/>
                  </a:lnTo>
                  <a:close/>
                </a:path>
                <a:path w="1085850" h="1067434">
                  <a:moveTo>
                    <a:pt x="995819" y="842429"/>
                  </a:moveTo>
                  <a:lnTo>
                    <a:pt x="995705" y="841654"/>
                  </a:lnTo>
                  <a:lnTo>
                    <a:pt x="995565" y="840930"/>
                  </a:lnTo>
                  <a:lnTo>
                    <a:pt x="995451" y="840155"/>
                  </a:lnTo>
                  <a:lnTo>
                    <a:pt x="994283" y="840473"/>
                  </a:lnTo>
                  <a:lnTo>
                    <a:pt x="993101" y="840752"/>
                  </a:lnTo>
                  <a:lnTo>
                    <a:pt x="991984" y="841197"/>
                  </a:lnTo>
                  <a:lnTo>
                    <a:pt x="992187" y="842759"/>
                  </a:lnTo>
                  <a:lnTo>
                    <a:pt x="993470" y="842746"/>
                  </a:lnTo>
                  <a:lnTo>
                    <a:pt x="994651" y="842556"/>
                  </a:lnTo>
                  <a:lnTo>
                    <a:pt x="995819" y="842429"/>
                  </a:lnTo>
                  <a:close/>
                </a:path>
                <a:path w="1085850" h="1067434">
                  <a:moveTo>
                    <a:pt x="1002525" y="990866"/>
                  </a:moveTo>
                  <a:lnTo>
                    <a:pt x="1001877" y="989406"/>
                  </a:lnTo>
                  <a:lnTo>
                    <a:pt x="1000569" y="986536"/>
                  </a:lnTo>
                  <a:lnTo>
                    <a:pt x="999998" y="986891"/>
                  </a:lnTo>
                  <a:lnTo>
                    <a:pt x="999401" y="987234"/>
                  </a:lnTo>
                  <a:lnTo>
                    <a:pt x="998816" y="987590"/>
                  </a:lnTo>
                  <a:lnTo>
                    <a:pt x="1000594" y="990142"/>
                  </a:lnTo>
                  <a:lnTo>
                    <a:pt x="1001483" y="991425"/>
                  </a:lnTo>
                  <a:lnTo>
                    <a:pt x="1001839" y="991260"/>
                  </a:lnTo>
                  <a:lnTo>
                    <a:pt x="1002169" y="991069"/>
                  </a:lnTo>
                  <a:lnTo>
                    <a:pt x="1002525" y="990866"/>
                  </a:lnTo>
                  <a:close/>
                </a:path>
                <a:path w="1085850" h="1067434">
                  <a:moveTo>
                    <a:pt x="1004912" y="556856"/>
                  </a:moveTo>
                  <a:lnTo>
                    <a:pt x="1004468" y="553008"/>
                  </a:lnTo>
                  <a:lnTo>
                    <a:pt x="1002271" y="558482"/>
                  </a:lnTo>
                  <a:lnTo>
                    <a:pt x="1004912" y="556856"/>
                  </a:lnTo>
                  <a:close/>
                </a:path>
                <a:path w="1085850" h="1067434">
                  <a:moveTo>
                    <a:pt x="1031989" y="481660"/>
                  </a:moveTo>
                  <a:lnTo>
                    <a:pt x="1031544" y="479564"/>
                  </a:lnTo>
                  <a:lnTo>
                    <a:pt x="1030884" y="476516"/>
                  </a:lnTo>
                  <a:lnTo>
                    <a:pt x="1028814" y="476973"/>
                  </a:lnTo>
                  <a:lnTo>
                    <a:pt x="1028471" y="478840"/>
                  </a:lnTo>
                  <a:lnTo>
                    <a:pt x="1028357" y="480644"/>
                  </a:lnTo>
                  <a:lnTo>
                    <a:pt x="1031989" y="481660"/>
                  </a:lnTo>
                  <a:close/>
                </a:path>
                <a:path w="1085850" h="1067434">
                  <a:moveTo>
                    <a:pt x="1050988" y="624852"/>
                  </a:moveTo>
                  <a:lnTo>
                    <a:pt x="1044435" y="628408"/>
                  </a:lnTo>
                  <a:lnTo>
                    <a:pt x="1044752" y="628929"/>
                  </a:lnTo>
                  <a:lnTo>
                    <a:pt x="1045044" y="629462"/>
                  </a:lnTo>
                  <a:lnTo>
                    <a:pt x="1045349" y="629983"/>
                  </a:lnTo>
                  <a:lnTo>
                    <a:pt x="1047457" y="629386"/>
                  </a:lnTo>
                  <a:lnTo>
                    <a:pt x="1049578" y="628865"/>
                  </a:lnTo>
                  <a:lnTo>
                    <a:pt x="1050988" y="624852"/>
                  </a:lnTo>
                  <a:close/>
                </a:path>
                <a:path w="1085850" h="1067434">
                  <a:moveTo>
                    <a:pt x="1054849" y="846632"/>
                  </a:moveTo>
                  <a:lnTo>
                    <a:pt x="1053109" y="844550"/>
                  </a:lnTo>
                  <a:lnTo>
                    <a:pt x="1050950" y="845985"/>
                  </a:lnTo>
                  <a:lnTo>
                    <a:pt x="1050658" y="847280"/>
                  </a:lnTo>
                  <a:lnTo>
                    <a:pt x="1052436" y="849477"/>
                  </a:lnTo>
                  <a:lnTo>
                    <a:pt x="1054138" y="847852"/>
                  </a:lnTo>
                  <a:lnTo>
                    <a:pt x="1054849" y="846632"/>
                  </a:lnTo>
                  <a:close/>
                </a:path>
                <a:path w="1085850" h="1067434">
                  <a:moveTo>
                    <a:pt x="1085583" y="838111"/>
                  </a:moveTo>
                  <a:lnTo>
                    <a:pt x="1085278" y="836485"/>
                  </a:lnTo>
                  <a:lnTo>
                    <a:pt x="1081709" y="836510"/>
                  </a:lnTo>
                  <a:lnTo>
                    <a:pt x="1081227" y="837196"/>
                  </a:lnTo>
                  <a:lnTo>
                    <a:pt x="1080427" y="837793"/>
                  </a:lnTo>
                  <a:lnTo>
                    <a:pt x="1084224" y="841654"/>
                  </a:lnTo>
                  <a:lnTo>
                    <a:pt x="1085583" y="8381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94">
              <a:extLst>
                <a:ext uri="{FF2B5EF4-FFF2-40B4-BE49-F238E27FC236}">
                  <a16:creationId xmlns:a16="http://schemas.microsoft.com/office/drawing/2014/main" id="{A548381E-665A-8871-E156-A98F91A92E69}"/>
                </a:ext>
              </a:extLst>
            </p:cNvPr>
            <p:cNvSpPr/>
            <p:nvPr/>
          </p:nvSpPr>
          <p:spPr>
            <a:xfrm>
              <a:off x="1881309" y="3121016"/>
              <a:ext cx="823926" cy="763347"/>
            </a:xfrm>
            <a:custGeom>
              <a:avLst/>
              <a:gdLst/>
              <a:ahLst/>
              <a:cxnLst/>
              <a:rect l="l" t="t" r="r" b="b"/>
              <a:pathLst>
                <a:path w="1059179" h="1116329">
                  <a:moveTo>
                    <a:pt x="4089" y="714616"/>
                  </a:moveTo>
                  <a:lnTo>
                    <a:pt x="3581" y="713727"/>
                  </a:lnTo>
                  <a:lnTo>
                    <a:pt x="3314" y="713270"/>
                  </a:lnTo>
                  <a:lnTo>
                    <a:pt x="2209" y="713917"/>
                  </a:lnTo>
                  <a:lnTo>
                    <a:pt x="0" y="715200"/>
                  </a:lnTo>
                  <a:lnTo>
                    <a:pt x="711" y="716407"/>
                  </a:lnTo>
                  <a:lnTo>
                    <a:pt x="1854" y="715810"/>
                  </a:lnTo>
                  <a:lnTo>
                    <a:pt x="2984" y="715213"/>
                  </a:lnTo>
                  <a:lnTo>
                    <a:pt x="4089" y="714616"/>
                  </a:lnTo>
                  <a:close/>
                </a:path>
                <a:path w="1059179" h="1116329">
                  <a:moveTo>
                    <a:pt x="21742" y="445058"/>
                  </a:moveTo>
                  <a:lnTo>
                    <a:pt x="21691" y="443826"/>
                  </a:lnTo>
                  <a:lnTo>
                    <a:pt x="21628" y="442607"/>
                  </a:lnTo>
                  <a:lnTo>
                    <a:pt x="21577" y="441388"/>
                  </a:lnTo>
                  <a:lnTo>
                    <a:pt x="21005" y="441388"/>
                  </a:lnTo>
                  <a:lnTo>
                    <a:pt x="20421" y="441375"/>
                  </a:lnTo>
                  <a:lnTo>
                    <a:pt x="19850" y="441375"/>
                  </a:lnTo>
                  <a:lnTo>
                    <a:pt x="20485" y="445236"/>
                  </a:lnTo>
                  <a:lnTo>
                    <a:pt x="21323" y="445109"/>
                  </a:lnTo>
                  <a:lnTo>
                    <a:pt x="21742" y="445058"/>
                  </a:lnTo>
                  <a:close/>
                </a:path>
                <a:path w="1059179" h="1116329">
                  <a:moveTo>
                    <a:pt x="45402" y="765937"/>
                  </a:moveTo>
                  <a:lnTo>
                    <a:pt x="43497" y="767232"/>
                  </a:lnTo>
                  <a:lnTo>
                    <a:pt x="41198" y="768781"/>
                  </a:lnTo>
                  <a:lnTo>
                    <a:pt x="43789" y="769797"/>
                  </a:lnTo>
                  <a:lnTo>
                    <a:pt x="45059" y="769099"/>
                  </a:lnTo>
                  <a:lnTo>
                    <a:pt x="45402" y="765937"/>
                  </a:lnTo>
                  <a:close/>
                </a:path>
                <a:path w="1059179" h="1116329">
                  <a:moveTo>
                    <a:pt x="66179" y="228180"/>
                  </a:moveTo>
                  <a:lnTo>
                    <a:pt x="65481" y="227736"/>
                  </a:lnTo>
                  <a:lnTo>
                    <a:pt x="64084" y="226758"/>
                  </a:lnTo>
                  <a:lnTo>
                    <a:pt x="63868" y="227037"/>
                  </a:lnTo>
                  <a:lnTo>
                    <a:pt x="63639" y="227291"/>
                  </a:lnTo>
                  <a:lnTo>
                    <a:pt x="63436" y="227571"/>
                  </a:lnTo>
                  <a:lnTo>
                    <a:pt x="64046" y="228193"/>
                  </a:lnTo>
                  <a:lnTo>
                    <a:pt x="65303" y="229450"/>
                  </a:lnTo>
                  <a:lnTo>
                    <a:pt x="65595" y="229044"/>
                  </a:lnTo>
                  <a:lnTo>
                    <a:pt x="65887" y="228638"/>
                  </a:lnTo>
                  <a:lnTo>
                    <a:pt x="66179" y="228180"/>
                  </a:lnTo>
                  <a:close/>
                </a:path>
                <a:path w="1059179" h="1116329">
                  <a:moveTo>
                    <a:pt x="100037" y="900163"/>
                  </a:moveTo>
                  <a:lnTo>
                    <a:pt x="99872" y="899147"/>
                  </a:lnTo>
                  <a:lnTo>
                    <a:pt x="98907" y="899147"/>
                  </a:lnTo>
                  <a:lnTo>
                    <a:pt x="98005" y="899248"/>
                  </a:lnTo>
                  <a:lnTo>
                    <a:pt x="97142" y="899299"/>
                  </a:lnTo>
                  <a:lnTo>
                    <a:pt x="97193" y="899833"/>
                  </a:lnTo>
                  <a:lnTo>
                    <a:pt x="97269" y="900366"/>
                  </a:lnTo>
                  <a:lnTo>
                    <a:pt x="97320" y="900887"/>
                  </a:lnTo>
                  <a:lnTo>
                    <a:pt x="99123" y="900480"/>
                  </a:lnTo>
                  <a:lnTo>
                    <a:pt x="99987" y="900201"/>
                  </a:lnTo>
                  <a:close/>
                </a:path>
                <a:path w="1059179" h="1116329">
                  <a:moveTo>
                    <a:pt x="141363" y="164452"/>
                  </a:moveTo>
                  <a:lnTo>
                    <a:pt x="140970" y="162509"/>
                  </a:lnTo>
                  <a:lnTo>
                    <a:pt x="141300" y="164363"/>
                  </a:lnTo>
                  <a:close/>
                </a:path>
                <a:path w="1059179" h="1116329">
                  <a:moveTo>
                    <a:pt x="142646" y="166382"/>
                  </a:moveTo>
                  <a:lnTo>
                    <a:pt x="141363" y="164465"/>
                  </a:lnTo>
                  <a:lnTo>
                    <a:pt x="137680" y="165849"/>
                  </a:lnTo>
                  <a:lnTo>
                    <a:pt x="140525" y="168198"/>
                  </a:lnTo>
                  <a:lnTo>
                    <a:pt x="142646" y="166382"/>
                  </a:lnTo>
                  <a:close/>
                </a:path>
                <a:path w="1059179" h="1116329">
                  <a:moveTo>
                    <a:pt x="155232" y="615124"/>
                  </a:moveTo>
                  <a:lnTo>
                    <a:pt x="154800" y="614794"/>
                  </a:lnTo>
                  <a:lnTo>
                    <a:pt x="154292" y="614133"/>
                  </a:lnTo>
                  <a:lnTo>
                    <a:pt x="153479" y="614337"/>
                  </a:lnTo>
                  <a:lnTo>
                    <a:pt x="152946" y="614934"/>
                  </a:lnTo>
                  <a:lnTo>
                    <a:pt x="152781" y="615442"/>
                  </a:lnTo>
                  <a:lnTo>
                    <a:pt x="152717" y="615645"/>
                  </a:lnTo>
                  <a:lnTo>
                    <a:pt x="153466" y="616127"/>
                  </a:lnTo>
                  <a:lnTo>
                    <a:pt x="154000" y="616661"/>
                  </a:lnTo>
                  <a:lnTo>
                    <a:pt x="154508" y="616026"/>
                  </a:lnTo>
                  <a:lnTo>
                    <a:pt x="155232" y="615124"/>
                  </a:lnTo>
                  <a:close/>
                </a:path>
                <a:path w="1059179" h="1116329">
                  <a:moveTo>
                    <a:pt x="256514" y="637273"/>
                  </a:moveTo>
                  <a:lnTo>
                    <a:pt x="256222" y="636714"/>
                  </a:lnTo>
                  <a:lnTo>
                    <a:pt x="256070" y="636168"/>
                  </a:lnTo>
                  <a:lnTo>
                    <a:pt x="255485" y="636536"/>
                  </a:lnTo>
                  <a:lnTo>
                    <a:pt x="254749" y="636841"/>
                  </a:lnTo>
                  <a:lnTo>
                    <a:pt x="254355" y="637362"/>
                  </a:lnTo>
                  <a:lnTo>
                    <a:pt x="254190" y="637603"/>
                  </a:lnTo>
                  <a:lnTo>
                    <a:pt x="254762" y="638352"/>
                  </a:lnTo>
                  <a:lnTo>
                    <a:pt x="255739" y="640486"/>
                  </a:lnTo>
                  <a:lnTo>
                    <a:pt x="256171" y="639051"/>
                  </a:lnTo>
                  <a:lnTo>
                    <a:pt x="256476" y="638441"/>
                  </a:lnTo>
                  <a:lnTo>
                    <a:pt x="256514" y="637273"/>
                  </a:lnTo>
                  <a:close/>
                </a:path>
                <a:path w="1059179" h="1116329">
                  <a:moveTo>
                    <a:pt x="261315" y="644080"/>
                  </a:moveTo>
                  <a:lnTo>
                    <a:pt x="261061" y="642988"/>
                  </a:lnTo>
                  <a:lnTo>
                    <a:pt x="260794" y="641908"/>
                  </a:lnTo>
                  <a:lnTo>
                    <a:pt x="260540" y="640829"/>
                  </a:lnTo>
                  <a:lnTo>
                    <a:pt x="260184" y="640918"/>
                  </a:lnTo>
                  <a:lnTo>
                    <a:pt x="259473" y="641057"/>
                  </a:lnTo>
                  <a:lnTo>
                    <a:pt x="260096" y="644334"/>
                  </a:lnTo>
                  <a:lnTo>
                    <a:pt x="260502" y="644245"/>
                  </a:lnTo>
                  <a:lnTo>
                    <a:pt x="260908" y="644156"/>
                  </a:lnTo>
                  <a:lnTo>
                    <a:pt x="261315" y="644080"/>
                  </a:lnTo>
                  <a:close/>
                </a:path>
                <a:path w="1059179" h="1116329">
                  <a:moveTo>
                    <a:pt x="262978" y="1025207"/>
                  </a:moveTo>
                  <a:lnTo>
                    <a:pt x="262128" y="1024699"/>
                  </a:lnTo>
                  <a:lnTo>
                    <a:pt x="261556" y="1024077"/>
                  </a:lnTo>
                  <a:lnTo>
                    <a:pt x="261251" y="1024204"/>
                  </a:lnTo>
                  <a:lnTo>
                    <a:pt x="260743" y="1024382"/>
                  </a:lnTo>
                  <a:lnTo>
                    <a:pt x="260146" y="1024978"/>
                  </a:lnTo>
                  <a:lnTo>
                    <a:pt x="260070" y="1025499"/>
                  </a:lnTo>
                  <a:lnTo>
                    <a:pt x="259969" y="1025880"/>
                  </a:lnTo>
                  <a:lnTo>
                    <a:pt x="260616" y="1026414"/>
                  </a:lnTo>
                  <a:lnTo>
                    <a:pt x="260921" y="1026883"/>
                  </a:lnTo>
                  <a:lnTo>
                    <a:pt x="261518" y="1026401"/>
                  </a:lnTo>
                  <a:lnTo>
                    <a:pt x="262115" y="1025931"/>
                  </a:lnTo>
                  <a:lnTo>
                    <a:pt x="262978" y="1025207"/>
                  </a:lnTo>
                  <a:close/>
                </a:path>
                <a:path w="1059179" h="1116329">
                  <a:moveTo>
                    <a:pt x="291312" y="13093"/>
                  </a:moveTo>
                  <a:lnTo>
                    <a:pt x="290461" y="12560"/>
                  </a:lnTo>
                  <a:lnTo>
                    <a:pt x="289839" y="11950"/>
                  </a:lnTo>
                  <a:lnTo>
                    <a:pt x="289102" y="11747"/>
                  </a:lnTo>
                  <a:lnTo>
                    <a:pt x="288785" y="11658"/>
                  </a:lnTo>
                  <a:lnTo>
                    <a:pt x="288226" y="12344"/>
                  </a:lnTo>
                  <a:lnTo>
                    <a:pt x="287794" y="12687"/>
                  </a:lnTo>
                  <a:lnTo>
                    <a:pt x="288442" y="13296"/>
                  </a:lnTo>
                  <a:lnTo>
                    <a:pt x="289026" y="13995"/>
                  </a:lnTo>
                  <a:lnTo>
                    <a:pt x="289763" y="14427"/>
                  </a:lnTo>
                  <a:lnTo>
                    <a:pt x="289915" y="14516"/>
                  </a:lnTo>
                  <a:lnTo>
                    <a:pt x="290626" y="13716"/>
                  </a:lnTo>
                  <a:lnTo>
                    <a:pt x="291312" y="13093"/>
                  </a:lnTo>
                  <a:close/>
                </a:path>
                <a:path w="1059179" h="1116329">
                  <a:moveTo>
                    <a:pt x="292252" y="488188"/>
                  </a:moveTo>
                  <a:lnTo>
                    <a:pt x="292087" y="487870"/>
                  </a:lnTo>
                  <a:lnTo>
                    <a:pt x="291947" y="487565"/>
                  </a:lnTo>
                  <a:lnTo>
                    <a:pt x="291795" y="487248"/>
                  </a:lnTo>
                  <a:lnTo>
                    <a:pt x="290906" y="487641"/>
                  </a:lnTo>
                  <a:lnTo>
                    <a:pt x="290017" y="488048"/>
                  </a:lnTo>
                  <a:lnTo>
                    <a:pt x="289140" y="488429"/>
                  </a:lnTo>
                  <a:lnTo>
                    <a:pt x="289306" y="488759"/>
                  </a:lnTo>
                  <a:lnTo>
                    <a:pt x="289471" y="489115"/>
                  </a:lnTo>
                  <a:lnTo>
                    <a:pt x="289636" y="489458"/>
                  </a:lnTo>
                  <a:lnTo>
                    <a:pt x="290512" y="489038"/>
                  </a:lnTo>
                  <a:lnTo>
                    <a:pt x="291376" y="488607"/>
                  </a:lnTo>
                  <a:lnTo>
                    <a:pt x="292252" y="488188"/>
                  </a:lnTo>
                  <a:close/>
                </a:path>
                <a:path w="1059179" h="1116329">
                  <a:moveTo>
                    <a:pt x="293255" y="1041476"/>
                  </a:moveTo>
                  <a:lnTo>
                    <a:pt x="292455" y="1040409"/>
                  </a:lnTo>
                  <a:lnTo>
                    <a:pt x="289115" y="1040625"/>
                  </a:lnTo>
                  <a:lnTo>
                    <a:pt x="292100" y="1044486"/>
                  </a:lnTo>
                  <a:lnTo>
                    <a:pt x="293255" y="1041476"/>
                  </a:lnTo>
                  <a:close/>
                </a:path>
                <a:path w="1059179" h="1116329">
                  <a:moveTo>
                    <a:pt x="294297" y="163588"/>
                  </a:moveTo>
                  <a:lnTo>
                    <a:pt x="293484" y="163233"/>
                  </a:lnTo>
                  <a:lnTo>
                    <a:pt x="293027" y="162864"/>
                  </a:lnTo>
                  <a:lnTo>
                    <a:pt x="292608" y="163461"/>
                  </a:lnTo>
                  <a:lnTo>
                    <a:pt x="292036" y="164033"/>
                  </a:lnTo>
                  <a:lnTo>
                    <a:pt x="291833" y="164706"/>
                  </a:lnTo>
                  <a:lnTo>
                    <a:pt x="291769" y="164973"/>
                  </a:lnTo>
                  <a:lnTo>
                    <a:pt x="292544" y="165468"/>
                  </a:lnTo>
                  <a:lnTo>
                    <a:pt x="293319" y="166204"/>
                  </a:lnTo>
                  <a:lnTo>
                    <a:pt x="293751" y="165252"/>
                  </a:lnTo>
                  <a:lnTo>
                    <a:pt x="294259" y="164604"/>
                  </a:lnTo>
                  <a:lnTo>
                    <a:pt x="294297" y="163588"/>
                  </a:lnTo>
                  <a:close/>
                </a:path>
                <a:path w="1059179" h="1116329">
                  <a:moveTo>
                    <a:pt x="312242" y="803948"/>
                  </a:moveTo>
                  <a:lnTo>
                    <a:pt x="310769" y="800074"/>
                  </a:lnTo>
                  <a:lnTo>
                    <a:pt x="310337" y="800239"/>
                  </a:lnTo>
                  <a:lnTo>
                    <a:pt x="309905" y="800404"/>
                  </a:lnTo>
                  <a:lnTo>
                    <a:pt x="309473" y="800582"/>
                  </a:lnTo>
                  <a:lnTo>
                    <a:pt x="310540" y="803135"/>
                  </a:lnTo>
                  <a:lnTo>
                    <a:pt x="311086" y="804418"/>
                  </a:lnTo>
                  <a:lnTo>
                    <a:pt x="311467" y="804265"/>
                  </a:lnTo>
                  <a:lnTo>
                    <a:pt x="312242" y="803948"/>
                  </a:lnTo>
                  <a:close/>
                </a:path>
                <a:path w="1059179" h="1116329">
                  <a:moveTo>
                    <a:pt x="312839" y="508063"/>
                  </a:moveTo>
                  <a:lnTo>
                    <a:pt x="312115" y="507453"/>
                  </a:lnTo>
                  <a:lnTo>
                    <a:pt x="311480" y="506768"/>
                  </a:lnTo>
                  <a:lnTo>
                    <a:pt x="311327" y="506869"/>
                  </a:lnTo>
                  <a:lnTo>
                    <a:pt x="310743" y="507238"/>
                  </a:lnTo>
                  <a:lnTo>
                    <a:pt x="310172" y="507771"/>
                  </a:lnTo>
                  <a:lnTo>
                    <a:pt x="309892" y="508406"/>
                  </a:lnTo>
                  <a:lnTo>
                    <a:pt x="309791" y="508596"/>
                  </a:lnTo>
                  <a:lnTo>
                    <a:pt x="310743" y="509612"/>
                  </a:lnTo>
                  <a:lnTo>
                    <a:pt x="310883" y="509562"/>
                  </a:lnTo>
                  <a:lnTo>
                    <a:pt x="311531" y="509257"/>
                  </a:lnTo>
                  <a:lnTo>
                    <a:pt x="312051" y="508711"/>
                  </a:lnTo>
                  <a:lnTo>
                    <a:pt x="312839" y="508063"/>
                  </a:lnTo>
                  <a:close/>
                </a:path>
                <a:path w="1059179" h="1116329">
                  <a:moveTo>
                    <a:pt x="320535" y="63563"/>
                  </a:moveTo>
                  <a:lnTo>
                    <a:pt x="320509" y="62357"/>
                  </a:lnTo>
                  <a:lnTo>
                    <a:pt x="319747" y="61798"/>
                  </a:lnTo>
                  <a:lnTo>
                    <a:pt x="318973" y="60756"/>
                  </a:lnTo>
                  <a:lnTo>
                    <a:pt x="318236" y="61849"/>
                  </a:lnTo>
                  <a:lnTo>
                    <a:pt x="317334" y="62712"/>
                  </a:lnTo>
                  <a:lnTo>
                    <a:pt x="317881" y="63779"/>
                  </a:lnTo>
                  <a:lnTo>
                    <a:pt x="318770" y="64262"/>
                  </a:lnTo>
                  <a:lnTo>
                    <a:pt x="319468" y="64833"/>
                  </a:lnTo>
                  <a:lnTo>
                    <a:pt x="319836" y="64223"/>
                  </a:lnTo>
                  <a:lnTo>
                    <a:pt x="320535" y="63563"/>
                  </a:lnTo>
                  <a:close/>
                </a:path>
                <a:path w="1059179" h="1116329">
                  <a:moveTo>
                    <a:pt x="324078" y="220726"/>
                  </a:moveTo>
                  <a:lnTo>
                    <a:pt x="323824" y="220230"/>
                  </a:lnTo>
                  <a:lnTo>
                    <a:pt x="323570" y="219722"/>
                  </a:lnTo>
                  <a:lnTo>
                    <a:pt x="323329" y="219252"/>
                  </a:lnTo>
                  <a:lnTo>
                    <a:pt x="322364" y="219798"/>
                  </a:lnTo>
                  <a:lnTo>
                    <a:pt x="321411" y="220370"/>
                  </a:lnTo>
                  <a:lnTo>
                    <a:pt x="320471" y="220929"/>
                  </a:lnTo>
                  <a:lnTo>
                    <a:pt x="320967" y="221957"/>
                  </a:lnTo>
                  <a:lnTo>
                    <a:pt x="323024" y="221132"/>
                  </a:lnTo>
                  <a:lnTo>
                    <a:pt x="324078" y="220726"/>
                  </a:lnTo>
                  <a:close/>
                </a:path>
                <a:path w="1059179" h="1116329">
                  <a:moveTo>
                    <a:pt x="328053" y="169138"/>
                  </a:moveTo>
                  <a:lnTo>
                    <a:pt x="327634" y="168948"/>
                  </a:lnTo>
                  <a:lnTo>
                    <a:pt x="327215" y="168732"/>
                  </a:lnTo>
                  <a:lnTo>
                    <a:pt x="326796" y="168541"/>
                  </a:lnTo>
                  <a:lnTo>
                    <a:pt x="325234" y="171640"/>
                  </a:lnTo>
                  <a:lnTo>
                    <a:pt x="326415" y="172237"/>
                  </a:lnTo>
                  <a:lnTo>
                    <a:pt x="326948" y="171208"/>
                  </a:lnTo>
                  <a:lnTo>
                    <a:pt x="327507" y="170180"/>
                  </a:lnTo>
                  <a:lnTo>
                    <a:pt x="328053" y="169138"/>
                  </a:lnTo>
                  <a:close/>
                </a:path>
                <a:path w="1059179" h="1116329">
                  <a:moveTo>
                    <a:pt x="328587" y="895273"/>
                  </a:moveTo>
                  <a:lnTo>
                    <a:pt x="327152" y="894626"/>
                  </a:lnTo>
                  <a:lnTo>
                    <a:pt x="326491" y="894105"/>
                  </a:lnTo>
                  <a:lnTo>
                    <a:pt x="325805" y="894080"/>
                  </a:lnTo>
                  <a:lnTo>
                    <a:pt x="325348" y="894067"/>
                  </a:lnTo>
                  <a:lnTo>
                    <a:pt x="324904" y="894803"/>
                  </a:lnTo>
                  <a:lnTo>
                    <a:pt x="324434" y="895184"/>
                  </a:lnTo>
                  <a:lnTo>
                    <a:pt x="324954" y="895731"/>
                  </a:lnTo>
                  <a:lnTo>
                    <a:pt x="325399" y="896620"/>
                  </a:lnTo>
                  <a:lnTo>
                    <a:pt x="326021" y="896747"/>
                  </a:lnTo>
                  <a:lnTo>
                    <a:pt x="326542" y="896874"/>
                  </a:lnTo>
                  <a:lnTo>
                    <a:pt x="327253" y="896099"/>
                  </a:lnTo>
                  <a:lnTo>
                    <a:pt x="328587" y="895273"/>
                  </a:lnTo>
                  <a:close/>
                </a:path>
                <a:path w="1059179" h="1116329">
                  <a:moveTo>
                    <a:pt x="350685" y="55105"/>
                  </a:moveTo>
                  <a:lnTo>
                    <a:pt x="350647" y="54813"/>
                  </a:lnTo>
                  <a:lnTo>
                    <a:pt x="350520" y="54114"/>
                  </a:lnTo>
                  <a:lnTo>
                    <a:pt x="350012" y="53492"/>
                  </a:lnTo>
                  <a:lnTo>
                    <a:pt x="349427" y="52451"/>
                  </a:lnTo>
                  <a:lnTo>
                    <a:pt x="348818" y="53314"/>
                  </a:lnTo>
                  <a:lnTo>
                    <a:pt x="348208" y="53848"/>
                  </a:lnTo>
                  <a:lnTo>
                    <a:pt x="348576" y="54787"/>
                  </a:lnTo>
                  <a:lnTo>
                    <a:pt x="349161" y="55346"/>
                  </a:lnTo>
                  <a:lnTo>
                    <a:pt x="349631" y="55956"/>
                  </a:lnTo>
                  <a:lnTo>
                    <a:pt x="349999" y="55562"/>
                  </a:lnTo>
                  <a:lnTo>
                    <a:pt x="350685" y="55105"/>
                  </a:lnTo>
                  <a:close/>
                </a:path>
                <a:path w="1059179" h="1116329">
                  <a:moveTo>
                    <a:pt x="365785" y="49860"/>
                  </a:moveTo>
                  <a:lnTo>
                    <a:pt x="364680" y="49618"/>
                  </a:lnTo>
                  <a:lnTo>
                    <a:pt x="363626" y="49479"/>
                  </a:lnTo>
                  <a:lnTo>
                    <a:pt x="362572" y="49326"/>
                  </a:lnTo>
                  <a:lnTo>
                    <a:pt x="362559" y="49923"/>
                  </a:lnTo>
                  <a:lnTo>
                    <a:pt x="362496" y="51117"/>
                  </a:lnTo>
                  <a:lnTo>
                    <a:pt x="363575" y="51054"/>
                  </a:lnTo>
                  <a:lnTo>
                    <a:pt x="364642" y="51028"/>
                  </a:lnTo>
                  <a:lnTo>
                    <a:pt x="365696" y="50901"/>
                  </a:lnTo>
                  <a:lnTo>
                    <a:pt x="365785" y="49860"/>
                  </a:lnTo>
                  <a:close/>
                </a:path>
                <a:path w="1059179" h="1116329">
                  <a:moveTo>
                    <a:pt x="376783" y="297421"/>
                  </a:moveTo>
                  <a:lnTo>
                    <a:pt x="374167" y="300977"/>
                  </a:lnTo>
                  <a:lnTo>
                    <a:pt x="376732" y="300367"/>
                  </a:lnTo>
                  <a:lnTo>
                    <a:pt x="376783" y="297421"/>
                  </a:lnTo>
                  <a:close/>
                </a:path>
                <a:path w="1059179" h="1116329">
                  <a:moveTo>
                    <a:pt x="379768" y="548627"/>
                  </a:moveTo>
                  <a:lnTo>
                    <a:pt x="379234" y="548627"/>
                  </a:lnTo>
                  <a:lnTo>
                    <a:pt x="378701" y="548627"/>
                  </a:lnTo>
                  <a:lnTo>
                    <a:pt x="378180" y="548627"/>
                  </a:lnTo>
                  <a:lnTo>
                    <a:pt x="378231" y="549529"/>
                  </a:lnTo>
                  <a:lnTo>
                    <a:pt x="378256" y="550418"/>
                  </a:lnTo>
                  <a:lnTo>
                    <a:pt x="378396" y="551281"/>
                  </a:lnTo>
                  <a:lnTo>
                    <a:pt x="379082" y="551408"/>
                  </a:lnTo>
                  <a:lnTo>
                    <a:pt x="379450" y="551446"/>
                  </a:lnTo>
                  <a:lnTo>
                    <a:pt x="379564" y="550494"/>
                  </a:lnTo>
                  <a:lnTo>
                    <a:pt x="379653" y="549567"/>
                  </a:lnTo>
                  <a:lnTo>
                    <a:pt x="379768" y="548627"/>
                  </a:lnTo>
                  <a:close/>
                </a:path>
                <a:path w="1059179" h="1116329">
                  <a:moveTo>
                    <a:pt x="389153" y="424332"/>
                  </a:moveTo>
                  <a:lnTo>
                    <a:pt x="389089" y="424129"/>
                  </a:lnTo>
                  <a:lnTo>
                    <a:pt x="388797" y="423430"/>
                  </a:lnTo>
                  <a:lnTo>
                    <a:pt x="388327" y="422744"/>
                  </a:lnTo>
                  <a:lnTo>
                    <a:pt x="387451" y="422148"/>
                  </a:lnTo>
                  <a:lnTo>
                    <a:pt x="386740" y="422656"/>
                  </a:lnTo>
                  <a:lnTo>
                    <a:pt x="386194" y="422846"/>
                  </a:lnTo>
                  <a:lnTo>
                    <a:pt x="386651" y="423646"/>
                  </a:lnTo>
                  <a:lnTo>
                    <a:pt x="387070" y="424472"/>
                  </a:lnTo>
                  <a:lnTo>
                    <a:pt x="387692" y="425602"/>
                  </a:lnTo>
                  <a:lnTo>
                    <a:pt x="388416" y="424840"/>
                  </a:lnTo>
                  <a:lnTo>
                    <a:pt x="389153" y="424332"/>
                  </a:lnTo>
                  <a:close/>
                </a:path>
                <a:path w="1059179" h="1116329">
                  <a:moveTo>
                    <a:pt x="391160" y="987806"/>
                  </a:moveTo>
                  <a:lnTo>
                    <a:pt x="390956" y="987463"/>
                  </a:lnTo>
                  <a:lnTo>
                    <a:pt x="390626" y="986764"/>
                  </a:lnTo>
                  <a:lnTo>
                    <a:pt x="389661" y="987171"/>
                  </a:lnTo>
                  <a:lnTo>
                    <a:pt x="388747" y="987666"/>
                  </a:lnTo>
                  <a:lnTo>
                    <a:pt x="387819" y="988123"/>
                  </a:lnTo>
                  <a:lnTo>
                    <a:pt x="388315" y="989177"/>
                  </a:lnTo>
                  <a:lnTo>
                    <a:pt x="389267" y="988720"/>
                  </a:lnTo>
                  <a:lnTo>
                    <a:pt x="390194" y="988263"/>
                  </a:lnTo>
                  <a:lnTo>
                    <a:pt x="391160" y="987806"/>
                  </a:lnTo>
                  <a:close/>
                </a:path>
                <a:path w="1059179" h="1116329">
                  <a:moveTo>
                    <a:pt x="395732" y="900176"/>
                  </a:moveTo>
                  <a:lnTo>
                    <a:pt x="395211" y="899922"/>
                  </a:lnTo>
                  <a:lnTo>
                    <a:pt x="394157" y="899388"/>
                  </a:lnTo>
                  <a:lnTo>
                    <a:pt x="392176" y="904341"/>
                  </a:lnTo>
                  <a:lnTo>
                    <a:pt x="392544" y="904532"/>
                  </a:lnTo>
                  <a:lnTo>
                    <a:pt x="393293" y="904875"/>
                  </a:lnTo>
                  <a:lnTo>
                    <a:pt x="394106" y="903312"/>
                  </a:lnTo>
                  <a:lnTo>
                    <a:pt x="394919" y="901738"/>
                  </a:lnTo>
                  <a:lnTo>
                    <a:pt x="395732" y="900176"/>
                  </a:lnTo>
                  <a:close/>
                </a:path>
                <a:path w="1059179" h="1116329">
                  <a:moveTo>
                    <a:pt x="411911" y="1115314"/>
                  </a:moveTo>
                  <a:lnTo>
                    <a:pt x="411632" y="1114806"/>
                  </a:lnTo>
                  <a:lnTo>
                    <a:pt x="411340" y="1114310"/>
                  </a:lnTo>
                  <a:lnTo>
                    <a:pt x="411060" y="1113790"/>
                  </a:lnTo>
                  <a:lnTo>
                    <a:pt x="410400" y="1113548"/>
                  </a:lnTo>
                  <a:lnTo>
                    <a:pt x="409714" y="1113116"/>
                  </a:lnTo>
                  <a:lnTo>
                    <a:pt x="408660" y="1113218"/>
                  </a:lnTo>
                  <a:lnTo>
                    <a:pt x="407911" y="1114259"/>
                  </a:lnTo>
                  <a:lnTo>
                    <a:pt x="408000" y="1114425"/>
                  </a:lnTo>
                  <a:lnTo>
                    <a:pt x="408368" y="1115034"/>
                  </a:lnTo>
                  <a:lnTo>
                    <a:pt x="408978" y="1115771"/>
                  </a:lnTo>
                  <a:lnTo>
                    <a:pt x="409587" y="1115910"/>
                  </a:lnTo>
                  <a:lnTo>
                    <a:pt x="410311" y="1116037"/>
                  </a:lnTo>
                  <a:lnTo>
                    <a:pt x="411137" y="1115555"/>
                  </a:lnTo>
                  <a:lnTo>
                    <a:pt x="411911" y="1115314"/>
                  </a:lnTo>
                  <a:close/>
                </a:path>
                <a:path w="1059179" h="1116329">
                  <a:moveTo>
                    <a:pt x="422833" y="162521"/>
                  </a:moveTo>
                  <a:lnTo>
                    <a:pt x="421805" y="162102"/>
                  </a:lnTo>
                  <a:lnTo>
                    <a:pt x="420789" y="161632"/>
                  </a:lnTo>
                  <a:lnTo>
                    <a:pt x="419747" y="161188"/>
                  </a:lnTo>
                  <a:lnTo>
                    <a:pt x="419595" y="161505"/>
                  </a:lnTo>
                  <a:lnTo>
                    <a:pt x="419290" y="162102"/>
                  </a:lnTo>
                  <a:lnTo>
                    <a:pt x="420230" y="162687"/>
                  </a:lnTo>
                  <a:lnTo>
                    <a:pt x="421157" y="163283"/>
                  </a:lnTo>
                  <a:lnTo>
                    <a:pt x="422097" y="163868"/>
                  </a:lnTo>
                  <a:lnTo>
                    <a:pt x="422338" y="163410"/>
                  </a:lnTo>
                  <a:lnTo>
                    <a:pt x="422833" y="162521"/>
                  </a:lnTo>
                  <a:close/>
                </a:path>
                <a:path w="1059179" h="1116329">
                  <a:moveTo>
                    <a:pt x="427062" y="463461"/>
                  </a:moveTo>
                  <a:lnTo>
                    <a:pt x="426910" y="461416"/>
                  </a:lnTo>
                  <a:lnTo>
                    <a:pt x="426834" y="460400"/>
                  </a:lnTo>
                  <a:lnTo>
                    <a:pt x="426389" y="460387"/>
                  </a:lnTo>
                  <a:lnTo>
                    <a:pt x="425970" y="460375"/>
                  </a:lnTo>
                  <a:lnTo>
                    <a:pt x="425526" y="460362"/>
                  </a:lnTo>
                  <a:lnTo>
                    <a:pt x="425513" y="461416"/>
                  </a:lnTo>
                  <a:lnTo>
                    <a:pt x="425475" y="462495"/>
                  </a:lnTo>
                  <a:lnTo>
                    <a:pt x="425411" y="463550"/>
                  </a:lnTo>
                  <a:lnTo>
                    <a:pt x="425970" y="463537"/>
                  </a:lnTo>
                  <a:lnTo>
                    <a:pt x="426516" y="463499"/>
                  </a:lnTo>
                  <a:lnTo>
                    <a:pt x="427062" y="463461"/>
                  </a:lnTo>
                  <a:close/>
                </a:path>
                <a:path w="1059179" h="1116329">
                  <a:moveTo>
                    <a:pt x="436575" y="1001280"/>
                  </a:moveTo>
                  <a:lnTo>
                    <a:pt x="436321" y="1000645"/>
                  </a:lnTo>
                  <a:lnTo>
                    <a:pt x="436232" y="999744"/>
                  </a:lnTo>
                  <a:lnTo>
                    <a:pt x="435749" y="999413"/>
                  </a:lnTo>
                  <a:lnTo>
                    <a:pt x="435140" y="998982"/>
                  </a:lnTo>
                  <a:lnTo>
                    <a:pt x="434225" y="998982"/>
                  </a:lnTo>
                  <a:lnTo>
                    <a:pt x="433451" y="998829"/>
                  </a:lnTo>
                  <a:lnTo>
                    <a:pt x="433336" y="999109"/>
                  </a:lnTo>
                  <a:lnTo>
                    <a:pt x="433209" y="999388"/>
                  </a:lnTo>
                  <a:lnTo>
                    <a:pt x="433095" y="999667"/>
                  </a:lnTo>
                  <a:lnTo>
                    <a:pt x="434009" y="1000404"/>
                  </a:lnTo>
                  <a:lnTo>
                    <a:pt x="434949" y="1001115"/>
                  </a:lnTo>
                  <a:lnTo>
                    <a:pt x="435876" y="1001852"/>
                  </a:lnTo>
                  <a:lnTo>
                    <a:pt x="436105" y="1001661"/>
                  </a:lnTo>
                  <a:lnTo>
                    <a:pt x="436333" y="1001483"/>
                  </a:lnTo>
                  <a:lnTo>
                    <a:pt x="436575" y="1001280"/>
                  </a:lnTo>
                  <a:close/>
                </a:path>
                <a:path w="1059179" h="1116329">
                  <a:moveTo>
                    <a:pt x="499008" y="543560"/>
                  </a:moveTo>
                  <a:lnTo>
                    <a:pt x="497865" y="542899"/>
                  </a:lnTo>
                  <a:lnTo>
                    <a:pt x="497141" y="542188"/>
                  </a:lnTo>
                  <a:lnTo>
                    <a:pt x="496023" y="542467"/>
                  </a:lnTo>
                  <a:lnTo>
                    <a:pt x="495592" y="543344"/>
                  </a:lnTo>
                  <a:lnTo>
                    <a:pt x="495096" y="543915"/>
                  </a:lnTo>
                  <a:lnTo>
                    <a:pt x="495630" y="544322"/>
                  </a:lnTo>
                  <a:lnTo>
                    <a:pt x="496189" y="545045"/>
                  </a:lnTo>
                  <a:lnTo>
                    <a:pt x="497332" y="544982"/>
                  </a:lnTo>
                  <a:lnTo>
                    <a:pt x="497916" y="544296"/>
                  </a:lnTo>
                  <a:lnTo>
                    <a:pt x="499008" y="543560"/>
                  </a:lnTo>
                  <a:close/>
                </a:path>
                <a:path w="1059179" h="1116329">
                  <a:moveTo>
                    <a:pt x="505269" y="117894"/>
                  </a:moveTo>
                  <a:lnTo>
                    <a:pt x="505066" y="117068"/>
                  </a:lnTo>
                  <a:lnTo>
                    <a:pt x="504710" y="116370"/>
                  </a:lnTo>
                  <a:lnTo>
                    <a:pt x="504215" y="115976"/>
                  </a:lnTo>
                  <a:lnTo>
                    <a:pt x="503999" y="115824"/>
                  </a:lnTo>
                  <a:lnTo>
                    <a:pt x="503224" y="116420"/>
                  </a:lnTo>
                  <a:lnTo>
                    <a:pt x="502666" y="116700"/>
                  </a:lnTo>
                  <a:lnTo>
                    <a:pt x="503377" y="117678"/>
                  </a:lnTo>
                  <a:lnTo>
                    <a:pt x="503707" y="118160"/>
                  </a:lnTo>
                  <a:lnTo>
                    <a:pt x="504024" y="118618"/>
                  </a:lnTo>
                  <a:lnTo>
                    <a:pt x="504456" y="118300"/>
                  </a:lnTo>
                  <a:lnTo>
                    <a:pt x="505269" y="117894"/>
                  </a:lnTo>
                  <a:close/>
                </a:path>
                <a:path w="1059179" h="1116329">
                  <a:moveTo>
                    <a:pt x="510146" y="905764"/>
                  </a:moveTo>
                  <a:lnTo>
                    <a:pt x="509346" y="902754"/>
                  </a:lnTo>
                  <a:lnTo>
                    <a:pt x="508952" y="901255"/>
                  </a:lnTo>
                  <a:lnTo>
                    <a:pt x="508190" y="901484"/>
                  </a:lnTo>
                  <a:lnTo>
                    <a:pt x="507809" y="901611"/>
                  </a:lnTo>
                  <a:lnTo>
                    <a:pt x="508635" y="904417"/>
                  </a:lnTo>
                  <a:lnTo>
                    <a:pt x="509041" y="905852"/>
                  </a:lnTo>
                  <a:lnTo>
                    <a:pt x="509778" y="905776"/>
                  </a:lnTo>
                  <a:lnTo>
                    <a:pt x="510146" y="905764"/>
                  </a:lnTo>
                  <a:close/>
                </a:path>
                <a:path w="1059179" h="1116329">
                  <a:moveTo>
                    <a:pt x="514045" y="291655"/>
                  </a:moveTo>
                  <a:lnTo>
                    <a:pt x="513930" y="290296"/>
                  </a:lnTo>
                  <a:lnTo>
                    <a:pt x="513702" y="287604"/>
                  </a:lnTo>
                  <a:lnTo>
                    <a:pt x="512318" y="287680"/>
                  </a:lnTo>
                  <a:lnTo>
                    <a:pt x="511606" y="287731"/>
                  </a:lnTo>
                  <a:lnTo>
                    <a:pt x="511937" y="289115"/>
                  </a:lnTo>
                  <a:lnTo>
                    <a:pt x="512241" y="290525"/>
                  </a:lnTo>
                  <a:lnTo>
                    <a:pt x="512559" y="291896"/>
                  </a:lnTo>
                  <a:lnTo>
                    <a:pt x="513054" y="291833"/>
                  </a:lnTo>
                  <a:lnTo>
                    <a:pt x="513549" y="291744"/>
                  </a:lnTo>
                  <a:lnTo>
                    <a:pt x="514045" y="291655"/>
                  </a:lnTo>
                  <a:close/>
                </a:path>
                <a:path w="1059179" h="1116329">
                  <a:moveTo>
                    <a:pt x="516242" y="434721"/>
                  </a:moveTo>
                  <a:lnTo>
                    <a:pt x="515162" y="434454"/>
                  </a:lnTo>
                  <a:lnTo>
                    <a:pt x="513016" y="433946"/>
                  </a:lnTo>
                  <a:lnTo>
                    <a:pt x="512902" y="434530"/>
                  </a:lnTo>
                  <a:lnTo>
                    <a:pt x="512775" y="435063"/>
                  </a:lnTo>
                  <a:lnTo>
                    <a:pt x="512660" y="435622"/>
                  </a:lnTo>
                  <a:lnTo>
                    <a:pt x="513715" y="435902"/>
                  </a:lnTo>
                  <a:lnTo>
                    <a:pt x="514743" y="436181"/>
                  </a:lnTo>
                  <a:lnTo>
                    <a:pt x="515823" y="436346"/>
                  </a:lnTo>
                  <a:lnTo>
                    <a:pt x="516102" y="435292"/>
                  </a:lnTo>
                  <a:lnTo>
                    <a:pt x="516242" y="434721"/>
                  </a:lnTo>
                  <a:close/>
                </a:path>
                <a:path w="1059179" h="1116329">
                  <a:moveTo>
                    <a:pt x="533920" y="80784"/>
                  </a:moveTo>
                  <a:lnTo>
                    <a:pt x="530758" y="78867"/>
                  </a:lnTo>
                  <a:lnTo>
                    <a:pt x="530110" y="82511"/>
                  </a:lnTo>
                  <a:lnTo>
                    <a:pt x="532206" y="81686"/>
                  </a:lnTo>
                  <a:lnTo>
                    <a:pt x="533920" y="80784"/>
                  </a:lnTo>
                  <a:close/>
                </a:path>
                <a:path w="1059179" h="1116329">
                  <a:moveTo>
                    <a:pt x="552069" y="622795"/>
                  </a:moveTo>
                  <a:lnTo>
                    <a:pt x="551370" y="621626"/>
                  </a:lnTo>
                  <a:lnTo>
                    <a:pt x="551129" y="620674"/>
                  </a:lnTo>
                  <a:lnTo>
                    <a:pt x="550075" y="620293"/>
                  </a:lnTo>
                  <a:lnTo>
                    <a:pt x="549262" y="620890"/>
                  </a:lnTo>
                  <a:lnTo>
                    <a:pt x="548589" y="621157"/>
                  </a:lnTo>
                  <a:lnTo>
                    <a:pt x="548855" y="621817"/>
                  </a:lnTo>
                  <a:lnTo>
                    <a:pt x="548957" y="622757"/>
                  </a:lnTo>
                  <a:lnTo>
                    <a:pt x="549871" y="623366"/>
                  </a:lnTo>
                  <a:lnTo>
                    <a:pt x="550773" y="622973"/>
                  </a:lnTo>
                  <a:lnTo>
                    <a:pt x="552069" y="622795"/>
                  </a:lnTo>
                  <a:close/>
                </a:path>
                <a:path w="1059179" h="1116329">
                  <a:moveTo>
                    <a:pt x="552513" y="939253"/>
                  </a:moveTo>
                  <a:lnTo>
                    <a:pt x="551815" y="936002"/>
                  </a:lnTo>
                  <a:lnTo>
                    <a:pt x="549541" y="938339"/>
                  </a:lnTo>
                  <a:lnTo>
                    <a:pt x="547776" y="940206"/>
                  </a:lnTo>
                  <a:lnTo>
                    <a:pt x="551116" y="939749"/>
                  </a:lnTo>
                  <a:lnTo>
                    <a:pt x="552513" y="939253"/>
                  </a:lnTo>
                  <a:close/>
                </a:path>
                <a:path w="1059179" h="1116329">
                  <a:moveTo>
                    <a:pt x="552513" y="500888"/>
                  </a:moveTo>
                  <a:lnTo>
                    <a:pt x="551891" y="500240"/>
                  </a:lnTo>
                  <a:lnTo>
                    <a:pt x="551180" y="500392"/>
                  </a:lnTo>
                  <a:lnTo>
                    <a:pt x="550722" y="500799"/>
                  </a:lnTo>
                  <a:lnTo>
                    <a:pt x="550265" y="501078"/>
                  </a:lnTo>
                  <a:lnTo>
                    <a:pt x="550583" y="501535"/>
                  </a:lnTo>
                  <a:lnTo>
                    <a:pt x="550887" y="501992"/>
                  </a:lnTo>
                  <a:lnTo>
                    <a:pt x="551408" y="502767"/>
                  </a:lnTo>
                  <a:lnTo>
                    <a:pt x="551916" y="502031"/>
                  </a:lnTo>
                  <a:lnTo>
                    <a:pt x="552323" y="501586"/>
                  </a:lnTo>
                  <a:lnTo>
                    <a:pt x="552462" y="501091"/>
                  </a:lnTo>
                  <a:lnTo>
                    <a:pt x="552513" y="500888"/>
                  </a:lnTo>
                  <a:close/>
                </a:path>
                <a:path w="1059179" h="1116329">
                  <a:moveTo>
                    <a:pt x="585622" y="183565"/>
                  </a:moveTo>
                  <a:lnTo>
                    <a:pt x="584809" y="182994"/>
                  </a:lnTo>
                  <a:lnTo>
                    <a:pt x="584060" y="183794"/>
                  </a:lnTo>
                  <a:lnTo>
                    <a:pt x="582676" y="185432"/>
                  </a:lnTo>
                  <a:lnTo>
                    <a:pt x="583133" y="185750"/>
                  </a:lnTo>
                  <a:lnTo>
                    <a:pt x="584034" y="186397"/>
                  </a:lnTo>
                  <a:lnTo>
                    <a:pt x="584581" y="185496"/>
                  </a:lnTo>
                  <a:lnTo>
                    <a:pt x="585127" y="184569"/>
                  </a:lnTo>
                  <a:lnTo>
                    <a:pt x="585584" y="183603"/>
                  </a:lnTo>
                  <a:close/>
                </a:path>
                <a:path w="1059179" h="1116329">
                  <a:moveTo>
                    <a:pt x="593483" y="279527"/>
                  </a:moveTo>
                  <a:lnTo>
                    <a:pt x="592188" y="278549"/>
                  </a:lnTo>
                  <a:lnTo>
                    <a:pt x="591654" y="277926"/>
                  </a:lnTo>
                  <a:lnTo>
                    <a:pt x="591350" y="277977"/>
                  </a:lnTo>
                  <a:lnTo>
                    <a:pt x="590905" y="278104"/>
                  </a:lnTo>
                  <a:lnTo>
                    <a:pt x="590372" y="278790"/>
                  </a:lnTo>
                  <a:lnTo>
                    <a:pt x="590346" y="279209"/>
                  </a:lnTo>
                  <a:lnTo>
                    <a:pt x="590346" y="279603"/>
                  </a:lnTo>
                  <a:lnTo>
                    <a:pt x="590981" y="280289"/>
                  </a:lnTo>
                  <a:lnTo>
                    <a:pt x="591896" y="280377"/>
                  </a:lnTo>
                  <a:lnTo>
                    <a:pt x="592480" y="279933"/>
                  </a:lnTo>
                  <a:lnTo>
                    <a:pt x="593483" y="279527"/>
                  </a:lnTo>
                  <a:close/>
                </a:path>
                <a:path w="1059179" h="1116329">
                  <a:moveTo>
                    <a:pt x="599401" y="212826"/>
                  </a:moveTo>
                  <a:lnTo>
                    <a:pt x="598982" y="212852"/>
                  </a:lnTo>
                  <a:lnTo>
                    <a:pt x="598246" y="212826"/>
                  </a:lnTo>
                  <a:lnTo>
                    <a:pt x="598055" y="213880"/>
                  </a:lnTo>
                  <a:lnTo>
                    <a:pt x="598004" y="214871"/>
                  </a:lnTo>
                  <a:lnTo>
                    <a:pt x="597928" y="215849"/>
                  </a:lnTo>
                  <a:lnTo>
                    <a:pt x="598385" y="215900"/>
                  </a:lnTo>
                  <a:lnTo>
                    <a:pt x="598830" y="215950"/>
                  </a:lnTo>
                  <a:lnTo>
                    <a:pt x="599287" y="216014"/>
                  </a:lnTo>
                  <a:lnTo>
                    <a:pt x="599325" y="214947"/>
                  </a:lnTo>
                  <a:lnTo>
                    <a:pt x="599351" y="213880"/>
                  </a:lnTo>
                  <a:lnTo>
                    <a:pt x="599401" y="212826"/>
                  </a:lnTo>
                  <a:close/>
                </a:path>
                <a:path w="1059179" h="1116329">
                  <a:moveTo>
                    <a:pt x="606463" y="1765"/>
                  </a:moveTo>
                  <a:lnTo>
                    <a:pt x="605637" y="457"/>
                  </a:lnTo>
                  <a:lnTo>
                    <a:pt x="605332" y="0"/>
                  </a:lnTo>
                  <a:lnTo>
                    <a:pt x="604558" y="508"/>
                  </a:lnTo>
                  <a:lnTo>
                    <a:pt x="603783" y="1028"/>
                  </a:lnTo>
                  <a:lnTo>
                    <a:pt x="603021" y="1549"/>
                  </a:lnTo>
                  <a:lnTo>
                    <a:pt x="603402" y="1968"/>
                  </a:lnTo>
                  <a:lnTo>
                    <a:pt x="603808" y="2781"/>
                  </a:lnTo>
                  <a:lnTo>
                    <a:pt x="604139" y="2781"/>
                  </a:lnTo>
                  <a:lnTo>
                    <a:pt x="604862" y="2705"/>
                  </a:lnTo>
                  <a:lnTo>
                    <a:pt x="605548" y="2197"/>
                  </a:lnTo>
                  <a:lnTo>
                    <a:pt x="606463" y="1765"/>
                  </a:lnTo>
                  <a:close/>
                </a:path>
                <a:path w="1059179" h="1116329">
                  <a:moveTo>
                    <a:pt x="608406" y="43421"/>
                  </a:moveTo>
                  <a:lnTo>
                    <a:pt x="608330" y="42379"/>
                  </a:lnTo>
                  <a:lnTo>
                    <a:pt x="608228" y="41338"/>
                  </a:lnTo>
                  <a:lnTo>
                    <a:pt x="608126" y="40297"/>
                  </a:lnTo>
                  <a:lnTo>
                    <a:pt x="607745" y="40335"/>
                  </a:lnTo>
                  <a:lnTo>
                    <a:pt x="607377" y="40373"/>
                  </a:lnTo>
                  <a:lnTo>
                    <a:pt x="606983" y="40386"/>
                  </a:lnTo>
                  <a:lnTo>
                    <a:pt x="606958" y="41427"/>
                  </a:lnTo>
                  <a:lnTo>
                    <a:pt x="606920" y="42456"/>
                  </a:lnTo>
                  <a:lnTo>
                    <a:pt x="606894" y="43472"/>
                  </a:lnTo>
                  <a:lnTo>
                    <a:pt x="607390" y="43472"/>
                  </a:lnTo>
                  <a:lnTo>
                    <a:pt x="607910" y="43434"/>
                  </a:lnTo>
                  <a:lnTo>
                    <a:pt x="608406" y="43421"/>
                  </a:lnTo>
                  <a:close/>
                </a:path>
                <a:path w="1059179" h="1116329">
                  <a:moveTo>
                    <a:pt x="616826" y="862609"/>
                  </a:moveTo>
                  <a:lnTo>
                    <a:pt x="615848" y="861847"/>
                  </a:lnTo>
                  <a:lnTo>
                    <a:pt x="613892" y="860348"/>
                  </a:lnTo>
                  <a:lnTo>
                    <a:pt x="613651" y="860640"/>
                  </a:lnTo>
                  <a:lnTo>
                    <a:pt x="613410" y="860958"/>
                  </a:lnTo>
                  <a:lnTo>
                    <a:pt x="613168" y="861288"/>
                  </a:lnTo>
                  <a:lnTo>
                    <a:pt x="614070" y="862114"/>
                  </a:lnTo>
                  <a:lnTo>
                    <a:pt x="614997" y="862926"/>
                  </a:lnTo>
                  <a:lnTo>
                    <a:pt x="615899" y="863777"/>
                  </a:lnTo>
                  <a:lnTo>
                    <a:pt x="616216" y="863396"/>
                  </a:lnTo>
                  <a:lnTo>
                    <a:pt x="616508" y="863003"/>
                  </a:lnTo>
                  <a:lnTo>
                    <a:pt x="616826" y="862609"/>
                  </a:lnTo>
                  <a:close/>
                </a:path>
                <a:path w="1059179" h="1116329">
                  <a:moveTo>
                    <a:pt x="641489" y="903325"/>
                  </a:moveTo>
                  <a:lnTo>
                    <a:pt x="641337" y="901941"/>
                  </a:lnTo>
                  <a:lnTo>
                    <a:pt x="641172" y="900557"/>
                  </a:lnTo>
                  <a:lnTo>
                    <a:pt x="640981" y="899172"/>
                  </a:lnTo>
                  <a:lnTo>
                    <a:pt x="639470" y="899287"/>
                  </a:lnTo>
                  <a:lnTo>
                    <a:pt x="639546" y="900607"/>
                  </a:lnTo>
                  <a:lnTo>
                    <a:pt x="639622" y="901928"/>
                  </a:lnTo>
                  <a:lnTo>
                    <a:pt x="639699" y="903249"/>
                  </a:lnTo>
                  <a:lnTo>
                    <a:pt x="640308" y="903287"/>
                  </a:lnTo>
                  <a:lnTo>
                    <a:pt x="641489" y="903325"/>
                  </a:lnTo>
                  <a:close/>
                </a:path>
                <a:path w="1059179" h="1116329">
                  <a:moveTo>
                    <a:pt x="650481" y="370319"/>
                  </a:moveTo>
                  <a:lnTo>
                    <a:pt x="649947" y="370090"/>
                  </a:lnTo>
                  <a:lnTo>
                    <a:pt x="649668" y="369963"/>
                  </a:lnTo>
                  <a:lnTo>
                    <a:pt x="649249" y="370636"/>
                  </a:lnTo>
                  <a:lnTo>
                    <a:pt x="648690" y="371259"/>
                  </a:lnTo>
                  <a:lnTo>
                    <a:pt x="648182" y="372694"/>
                  </a:lnTo>
                  <a:lnTo>
                    <a:pt x="648233" y="373468"/>
                  </a:lnTo>
                  <a:lnTo>
                    <a:pt x="648144" y="374230"/>
                  </a:lnTo>
                  <a:lnTo>
                    <a:pt x="648487" y="374281"/>
                  </a:lnTo>
                  <a:lnTo>
                    <a:pt x="648830" y="374383"/>
                  </a:lnTo>
                  <a:lnTo>
                    <a:pt x="649173" y="374459"/>
                  </a:lnTo>
                  <a:lnTo>
                    <a:pt x="650481" y="370319"/>
                  </a:lnTo>
                  <a:close/>
                </a:path>
                <a:path w="1059179" h="1116329">
                  <a:moveTo>
                    <a:pt x="675259" y="949528"/>
                  </a:moveTo>
                  <a:lnTo>
                    <a:pt x="674052" y="946785"/>
                  </a:lnTo>
                  <a:lnTo>
                    <a:pt x="673569" y="947000"/>
                  </a:lnTo>
                  <a:lnTo>
                    <a:pt x="673100" y="947242"/>
                  </a:lnTo>
                  <a:lnTo>
                    <a:pt x="672617" y="947445"/>
                  </a:lnTo>
                  <a:lnTo>
                    <a:pt x="673163" y="948321"/>
                  </a:lnTo>
                  <a:lnTo>
                    <a:pt x="674255" y="950048"/>
                  </a:lnTo>
                  <a:lnTo>
                    <a:pt x="674585" y="949883"/>
                  </a:lnTo>
                  <a:lnTo>
                    <a:pt x="674928" y="949680"/>
                  </a:lnTo>
                  <a:lnTo>
                    <a:pt x="675259" y="949528"/>
                  </a:lnTo>
                  <a:close/>
                </a:path>
                <a:path w="1059179" h="1116329">
                  <a:moveTo>
                    <a:pt x="679653" y="706196"/>
                  </a:moveTo>
                  <a:lnTo>
                    <a:pt x="679107" y="706120"/>
                  </a:lnTo>
                  <a:lnTo>
                    <a:pt x="678561" y="706043"/>
                  </a:lnTo>
                  <a:lnTo>
                    <a:pt x="678014" y="705980"/>
                  </a:lnTo>
                  <a:lnTo>
                    <a:pt x="677964" y="707009"/>
                  </a:lnTo>
                  <a:lnTo>
                    <a:pt x="677938" y="708075"/>
                  </a:lnTo>
                  <a:lnTo>
                    <a:pt x="677900" y="709129"/>
                  </a:lnTo>
                  <a:lnTo>
                    <a:pt x="678180" y="709180"/>
                  </a:lnTo>
                  <a:lnTo>
                    <a:pt x="678459" y="709218"/>
                  </a:lnTo>
                  <a:lnTo>
                    <a:pt x="678738" y="709282"/>
                  </a:lnTo>
                  <a:lnTo>
                    <a:pt x="679030" y="708253"/>
                  </a:lnTo>
                  <a:lnTo>
                    <a:pt x="679348" y="707224"/>
                  </a:lnTo>
                  <a:lnTo>
                    <a:pt x="679653" y="706196"/>
                  </a:lnTo>
                  <a:close/>
                </a:path>
                <a:path w="1059179" h="1116329">
                  <a:moveTo>
                    <a:pt x="695401" y="477901"/>
                  </a:moveTo>
                  <a:lnTo>
                    <a:pt x="694944" y="477088"/>
                  </a:lnTo>
                  <a:lnTo>
                    <a:pt x="694042" y="475449"/>
                  </a:lnTo>
                  <a:lnTo>
                    <a:pt x="693547" y="475691"/>
                  </a:lnTo>
                  <a:lnTo>
                    <a:pt x="693064" y="475907"/>
                  </a:lnTo>
                  <a:lnTo>
                    <a:pt x="692569" y="476148"/>
                  </a:lnTo>
                  <a:lnTo>
                    <a:pt x="693191" y="476948"/>
                  </a:lnTo>
                  <a:lnTo>
                    <a:pt x="693813" y="477761"/>
                  </a:lnTo>
                  <a:lnTo>
                    <a:pt x="694436" y="478586"/>
                  </a:lnTo>
                  <a:lnTo>
                    <a:pt x="694766" y="478345"/>
                  </a:lnTo>
                  <a:lnTo>
                    <a:pt x="695083" y="478129"/>
                  </a:lnTo>
                  <a:lnTo>
                    <a:pt x="695401" y="477901"/>
                  </a:lnTo>
                  <a:close/>
                </a:path>
                <a:path w="1059179" h="1116329">
                  <a:moveTo>
                    <a:pt x="726186" y="194805"/>
                  </a:moveTo>
                  <a:lnTo>
                    <a:pt x="725792" y="194691"/>
                  </a:lnTo>
                  <a:lnTo>
                    <a:pt x="725411" y="194564"/>
                  </a:lnTo>
                  <a:lnTo>
                    <a:pt x="725017" y="194424"/>
                  </a:lnTo>
                  <a:lnTo>
                    <a:pt x="723925" y="197015"/>
                  </a:lnTo>
                  <a:lnTo>
                    <a:pt x="723379" y="198310"/>
                  </a:lnTo>
                  <a:lnTo>
                    <a:pt x="723874" y="198564"/>
                  </a:lnTo>
                  <a:lnTo>
                    <a:pt x="724890" y="199097"/>
                  </a:lnTo>
                  <a:lnTo>
                    <a:pt x="726186" y="194805"/>
                  </a:lnTo>
                  <a:close/>
                </a:path>
                <a:path w="1059179" h="1116329">
                  <a:moveTo>
                    <a:pt x="727710" y="886498"/>
                  </a:moveTo>
                  <a:lnTo>
                    <a:pt x="727049" y="886307"/>
                  </a:lnTo>
                  <a:lnTo>
                    <a:pt x="726452" y="886028"/>
                  </a:lnTo>
                  <a:lnTo>
                    <a:pt x="726351" y="886650"/>
                  </a:lnTo>
                  <a:lnTo>
                    <a:pt x="726160" y="887247"/>
                  </a:lnTo>
                  <a:lnTo>
                    <a:pt x="726236" y="887755"/>
                  </a:lnTo>
                  <a:lnTo>
                    <a:pt x="726274" y="887996"/>
                  </a:lnTo>
                  <a:lnTo>
                    <a:pt x="726897" y="888149"/>
                  </a:lnTo>
                  <a:lnTo>
                    <a:pt x="727252" y="888326"/>
                  </a:lnTo>
                  <a:lnTo>
                    <a:pt x="727417" y="887755"/>
                  </a:lnTo>
                  <a:lnTo>
                    <a:pt x="727659" y="887209"/>
                  </a:lnTo>
                  <a:lnTo>
                    <a:pt x="727684" y="886637"/>
                  </a:lnTo>
                  <a:lnTo>
                    <a:pt x="727710" y="886498"/>
                  </a:lnTo>
                  <a:close/>
                </a:path>
                <a:path w="1059179" h="1116329">
                  <a:moveTo>
                    <a:pt x="820889" y="709396"/>
                  </a:moveTo>
                  <a:lnTo>
                    <a:pt x="819238" y="708139"/>
                  </a:lnTo>
                  <a:lnTo>
                    <a:pt x="818642" y="707707"/>
                  </a:lnTo>
                  <a:lnTo>
                    <a:pt x="818197" y="708291"/>
                  </a:lnTo>
                  <a:lnTo>
                    <a:pt x="817613" y="708863"/>
                  </a:lnTo>
                  <a:lnTo>
                    <a:pt x="817384" y="709523"/>
                  </a:lnTo>
                  <a:lnTo>
                    <a:pt x="817308" y="709790"/>
                  </a:lnTo>
                  <a:lnTo>
                    <a:pt x="818146" y="710692"/>
                  </a:lnTo>
                  <a:lnTo>
                    <a:pt x="819162" y="710577"/>
                  </a:lnTo>
                  <a:lnTo>
                    <a:pt x="819759" y="710031"/>
                  </a:lnTo>
                  <a:lnTo>
                    <a:pt x="820889" y="709396"/>
                  </a:lnTo>
                  <a:close/>
                </a:path>
                <a:path w="1059179" h="1116329">
                  <a:moveTo>
                    <a:pt x="825665" y="110604"/>
                  </a:moveTo>
                  <a:lnTo>
                    <a:pt x="825246" y="109651"/>
                  </a:lnTo>
                  <a:lnTo>
                    <a:pt x="825030" y="109194"/>
                  </a:lnTo>
                  <a:lnTo>
                    <a:pt x="824026" y="109753"/>
                  </a:lnTo>
                  <a:lnTo>
                    <a:pt x="823023" y="110324"/>
                  </a:lnTo>
                  <a:lnTo>
                    <a:pt x="822032" y="110896"/>
                  </a:lnTo>
                  <a:lnTo>
                    <a:pt x="822185" y="111239"/>
                  </a:lnTo>
                  <a:lnTo>
                    <a:pt x="822477" y="111861"/>
                  </a:lnTo>
                  <a:lnTo>
                    <a:pt x="823556" y="111455"/>
                  </a:lnTo>
                  <a:lnTo>
                    <a:pt x="824611" y="111010"/>
                  </a:lnTo>
                  <a:lnTo>
                    <a:pt x="825665" y="110604"/>
                  </a:lnTo>
                  <a:close/>
                </a:path>
                <a:path w="1059179" h="1116329">
                  <a:moveTo>
                    <a:pt x="856678" y="92951"/>
                  </a:moveTo>
                  <a:lnTo>
                    <a:pt x="856272" y="92760"/>
                  </a:lnTo>
                  <a:lnTo>
                    <a:pt x="855853" y="92595"/>
                  </a:lnTo>
                  <a:lnTo>
                    <a:pt x="855459" y="92405"/>
                  </a:lnTo>
                  <a:lnTo>
                    <a:pt x="853821" y="95415"/>
                  </a:lnTo>
                  <a:lnTo>
                    <a:pt x="854621" y="95948"/>
                  </a:lnTo>
                  <a:lnTo>
                    <a:pt x="855078" y="95631"/>
                  </a:lnTo>
                  <a:lnTo>
                    <a:pt x="855649" y="95389"/>
                  </a:lnTo>
                  <a:lnTo>
                    <a:pt x="855929" y="94957"/>
                  </a:lnTo>
                  <a:lnTo>
                    <a:pt x="856297" y="94361"/>
                  </a:lnTo>
                  <a:lnTo>
                    <a:pt x="856437" y="93624"/>
                  </a:lnTo>
                  <a:lnTo>
                    <a:pt x="856678" y="92951"/>
                  </a:lnTo>
                  <a:close/>
                </a:path>
                <a:path w="1059179" h="1116329">
                  <a:moveTo>
                    <a:pt x="886866" y="616458"/>
                  </a:moveTo>
                  <a:lnTo>
                    <a:pt x="886307" y="615911"/>
                  </a:lnTo>
                  <a:lnTo>
                    <a:pt x="886028" y="615403"/>
                  </a:lnTo>
                  <a:lnTo>
                    <a:pt x="885558" y="615708"/>
                  </a:lnTo>
                  <a:lnTo>
                    <a:pt x="884796" y="615924"/>
                  </a:lnTo>
                  <a:lnTo>
                    <a:pt x="884707" y="616343"/>
                  </a:lnTo>
                  <a:lnTo>
                    <a:pt x="884580" y="616775"/>
                  </a:lnTo>
                  <a:lnTo>
                    <a:pt x="885037" y="617359"/>
                  </a:lnTo>
                  <a:lnTo>
                    <a:pt x="885367" y="618210"/>
                  </a:lnTo>
                  <a:lnTo>
                    <a:pt x="886015" y="617664"/>
                  </a:lnTo>
                  <a:lnTo>
                    <a:pt x="886714" y="617334"/>
                  </a:lnTo>
                  <a:lnTo>
                    <a:pt x="886866" y="616458"/>
                  </a:lnTo>
                  <a:close/>
                </a:path>
                <a:path w="1059179" h="1116329">
                  <a:moveTo>
                    <a:pt x="893635" y="652424"/>
                  </a:moveTo>
                  <a:lnTo>
                    <a:pt x="892746" y="651967"/>
                  </a:lnTo>
                  <a:lnTo>
                    <a:pt x="892111" y="651357"/>
                  </a:lnTo>
                  <a:lnTo>
                    <a:pt x="891032" y="651700"/>
                  </a:lnTo>
                  <a:lnTo>
                    <a:pt x="890282" y="652272"/>
                  </a:lnTo>
                  <a:lnTo>
                    <a:pt x="889838" y="653148"/>
                  </a:lnTo>
                  <a:lnTo>
                    <a:pt x="890701" y="653935"/>
                  </a:lnTo>
                  <a:lnTo>
                    <a:pt x="891133" y="654481"/>
                  </a:lnTo>
                  <a:lnTo>
                    <a:pt x="892314" y="653503"/>
                  </a:lnTo>
                  <a:lnTo>
                    <a:pt x="893635" y="652424"/>
                  </a:lnTo>
                  <a:close/>
                </a:path>
                <a:path w="1059179" h="1116329">
                  <a:moveTo>
                    <a:pt x="894626" y="90017"/>
                  </a:moveTo>
                  <a:lnTo>
                    <a:pt x="893889" y="89535"/>
                  </a:lnTo>
                  <a:lnTo>
                    <a:pt x="893203" y="88900"/>
                  </a:lnTo>
                  <a:lnTo>
                    <a:pt x="893038" y="89001"/>
                  </a:lnTo>
                  <a:lnTo>
                    <a:pt x="892454" y="89408"/>
                  </a:lnTo>
                  <a:lnTo>
                    <a:pt x="891933" y="90017"/>
                  </a:lnTo>
                  <a:lnTo>
                    <a:pt x="891603" y="90855"/>
                  </a:lnTo>
                  <a:lnTo>
                    <a:pt x="892657" y="91808"/>
                  </a:lnTo>
                  <a:lnTo>
                    <a:pt x="893368" y="91351"/>
                  </a:lnTo>
                  <a:lnTo>
                    <a:pt x="893876" y="90754"/>
                  </a:lnTo>
                  <a:lnTo>
                    <a:pt x="894626" y="90017"/>
                  </a:lnTo>
                  <a:close/>
                </a:path>
                <a:path w="1059179" h="1116329">
                  <a:moveTo>
                    <a:pt x="915466" y="219290"/>
                  </a:moveTo>
                  <a:lnTo>
                    <a:pt x="914869" y="218833"/>
                  </a:lnTo>
                  <a:lnTo>
                    <a:pt x="914336" y="218198"/>
                  </a:lnTo>
                  <a:lnTo>
                    <a:pt x="913676" y="218020"/>
                  </a:lnTo>
                  <a:lnTo>
                    <a:pt x="913396" y="217919"/>
                  </a:lnTo>
                  <a:lnTo>
                    <a:pt x="912418" y="218922"/>
                  </a:lnTo>
                  <a:lnTo>
                    <a:pt x="912774" y="219710"/>
                  </a:lnTo>
                  <a:lnTo>
                    <a:pt x="913371" y="220243"/>
                  </a:lnTo>
                  <a:lnTo>
                    <a:pt x="914006" y="220967"/>
                  </a:lnTo>
                  <a:lnTo>
                    <a:pt x="915466" y="219290"/>
                  </a:lnTo>
                  <a:close/>
                </a:path>
                <a:path w="1059179" h="1116329">
                  <a:moveTo>
                    <a:pt x="924191" y="146100"/>
                  </a:moveTo>
                  <a:lnTo>
                    <a:pt x="923378" y="145351"/>
                  </a:lnTo>
                  <a:lnTo>
                    <a:pt x="922896" y="144691"/>
                  </a:lnTo>
                  <a:lnTo>
                    <a:pt x="922274" y="144424"/>
                  </a:lnTo>
                  <a:lnTo>
                    <a:pt x="921994" y="144322"/>
                  </a:lnTo>
                  <a:lnTo>
                    <a:pt x="921385" y="145008"/>
                  </a:lnTo>
                  <a:lnTo>
                    <a:pt x="920927" y="145351"/>
                  </a:lnTo>
                  <a:lnTo>
                    <a:pt x="921385" y="145923"/>
                  </a:lnTo>
                  <a:lnTo>
                    <a:pt x="921753" y="146634"/>
                  </a:lnTo>
                  <a:lnTo>
                    <a:pt x="922578" y="147154"/>
                  </a:lnTo>
                  <a:lnTo>
                    <a:pt x="923290" y="146583"/>
                  </a:lnTo>
                  <a:lnTo>
                    <a:pt x="924191" y="146100"/>
                  </a:lnTo>
                  <a:close/>
                </a:path>
                <a:path w="1059179" h="1116329">
                  <a:moveTo>
                    <a:pt x="929170" y="167233"/>
                  </a:moveTo>
                  <a:lnTo>
                    <a:pt x="928801" y="166839"/>
                  </a:lnTo>
                  <a:lnTo>
                    <a:pt x="928446" y="166471"/>
                  </a:lnTo>
                  <a:lnTo>
                    <a:pt x="928077" y="166077"/>
                  </a:lnTo>
                  <a:lnTo>
                    <a:pt x="926795" y="167589"/>
                  </a:lnTo>
                  <a:lnTo>
                    <a:pt x="926147" y="168338"/>
                  </a:lnTo>
                  <a:lnTo>
                    <a:pt x="926350" y="168567"/>
                  </a:lnTo>
                  <a:lnTo>
                    <a:pt x="926566" y="168795"/>
                  </a:lnTo>
                  <a:lnTo>
                    <a:pt x="926769" y="169024"/>
                  </a:lnTo>
                  <a:lnTo>
                    <a:pt x="927582" y="168427"/>
                  </a:lnTo>
                  <a:lnTo>
                    <a:pt x="928370" y="167830"/>
                  </a:lnTo>
                  <a:lnTo>
                    <a:pt x="929170" y="167233"/>
                  </a:lnTo>
                  <a:close/>
                </a:path>
                <a:path w="1059179" h="1116329">
                  <a:moveTo>
                    <a:pt x="950887" y="636625"/>
                  </a:moveTo>
                  <a:lnTo>
                    <a:pt x="950353" y="636143"/>
                  </a:lnTo>
                  <a:lnTo>
                    <a:pt x="949934" y="635800"/>
                  </a:lnTo>
                  <a:lnTo>
                    <a:pt x="949528" y="635431"/>
                  </a:lnTo>
                  <a:lnTo>
                    <a:pt x="949198" y="635977"/>
                  </a:lnTo>
                  <a:lnTo>
                    <a:pt x="948690" y="636511"/>
                  </a:lnTo>
                  <a:lnTo>
                    <a:pt x="948639" y="637400"/>
                  </a:lnTo>
                  <a:lnTo>
                    <a:pt x="949452" y="637743"/>
                  </a:lnTo>
                  <a:lnTo>
                    <a:pt x="949896" y="638060"/>
                  </a:lnTo>
                  <a:lnTo>
                    <a:pt x="950188" y="637616"/>
                  </a:lnTo>
                  <a:lnTo>
                    <a:pt x="950506" y="637197"/>
                  </a:lnTo>
                  <a:lnTo>
                    <a:pt x="950887" y="636625"/>
                  </a:lnTo>
                  <a:close/>
                </a:path>
                <a:path w="1059179" h="1116329">
                  <a:moveTo>
                    <a:pt x="951458" y="807732"/>
                  </a:moveTo>
                  <a:lnTo>
                    <a:pt x="951166" y="807275"/>
                  </a:lnTo>
                  <a:lnTo>
                    <a:pt x="950887" y="806831"/>
                  </a:lnTo>
                  <a:lnTo>
                    <a:pt x="950569" y="806373"/>
                  </a:lnTo>
                  <a:lnTo>
                    <a:pt x="949782" y="807034"/>
                  </a:lnTo>
                  <a:lnTo>
                    <a:pt x="948969" y="807656"/>
                  </a:lnTo>
                  <a:lnTo>
                    <a:pt x="948182" y="808393"/>
                  </a:lnTo>
                  <a:lnTo>
                    <a:pt x="948740" y="809231"/>
                  </a:lnTo>
                  <a:lnTo>
                    <a:pt x="949693" y="808748"/>
                  </a:lnTo>
                  <a:lnTo>
                    <a:pt x="950569" y="808253"/>
                  </a:lnTo>
                  <a:lnTo>
                    <a:pt x="951458" y="807732"/>
                  </a:lnTo>
                  <a:close/>
                </a:path>
                <a:path w="1059179" h="1116329">
                  <a:moveTo>
                    <a:pt x="957834" y="812177"/>
                  </a:moveTo>
                  <a:lnTo>
                    <a:pt x="957351" y="811174"/>
                  </a:lnTo>
                  <a:lnTo>
                    <a:pt x="956881" y="810133"/>
                  </a:lnTo>
                  <a:lnTo>
                    <a:pt x="956271" y="809167"/>
                  </a:lnTo>
                  <a:lnTo>
                    <a:pt x="955230" y="809548"/>
                  </a:lnTo>
                  <a:lnTo>
                    <a:pt x="954697" y="809752"/>
                  </a:lnTo>
                  <a:lnTo>
                    <a:pt x="955255" y="810806"/>
                  </a:lnTo>
                  <a:lnTo>
                    <a:pt x="955814" y="811860"/>
                  </a:lnTo>
                  <a:lnTo>
                    <a:pt x="956360" y="812927"/>
                  </a:lnTo>
                  <a:lnTo>
                    <a:pt x="956856" y="812673"/>
                  </a:lnTo>
                  <a:lnTo>
                    <a:pt x="957351" y="812431"/>
                  </a:lnTo>
                  <a:lnTo>
                    <a:pt x="957834" y="812177"/>
                  </a:lnTo>
                  <a:close/>
                </a:path>
                <a:path w="1059179" h="1116329">
                  <a:moveTo>
                    <a:pt x="1005751" y="657225"/>
                  </a:moveTo>
                  <a:lnTo>
                    <a:pt x="1005687" y="657034"/>
                  </a:lnTo>
                  <a:lnTo>
                    <a:pt x="1005522" y="656386"/>
                  </a:lnTo>
                  <a:lnTo>
                    <a:pt x="1005027" y="655840"/>
                  </a:lnTo>
                  <a:lnTo>
                    <a:pt x="1004658" y="655269"/>
                  </a:lnTo>
                  <a:lnTo>
                    <a:pt x="1004239" y="655650"/>
                  </a:lnTo>
                  <a:lnTo>
                    <a:pt x="1003236" y="656501"/>
                  </a:lnTo>
                  <a:lnTo>
                    <a:pt x="1003719" y="657098"/>
                  </a:lnTo>
                  <a:lnTo>
                    <a:pt x="1004011" y="657771"/>
                  </a:lnTo>
                  <a:lnTo>
                    <a:pt x="1004443" y="657898"/>
                  </a:lnTo>
                  <a:lnTo>
                    <a:pt x="1004785" y="657974"/>
                  </a:lnTo>
                  <a:lnTo>
                    <a:pt x="1005751" y="657225"/>
                  </a:lnTo>
                  <a:close/>
                </a:path>
                <a:path w="1059179" h="1116329">
                  <a:moveTo>
                    <a:pt x="1015047" y="466293"/>
                  </a:moveTo>
                  <a:lnTo>
                    <a:pt x="1013942" y="463854"/>
                  </a:lnTo>
                  <a:lnTo>
                    <a:pt x="1013396" y="462622"/>
                  </a:lnTo>
                  <a:lnTo>
                    <a:pt x="1012952" y="462826"/>
                  </a:lnTo>
                  <a:lnTo>
                    <a:pt x="1012494" y="463029"/>
                  </a:lnTo>
                  <a:lnTo>
                    <a:pt x="1012050" y="463232"/>
                  </a:lnTo>
                  <a:lnTo>
                    <a:pt x="1013282" y="465645"/>
                  </a:lnTo>
                  <a:lnTo>
                    <a:pt x="1013904" y="466826"/>
                  </a:lnTo>
                  <a:lnTo>
                    <a:pt x="1014285" y="466661"/>
                  </a:lnTo>
                  <a:lnTo>
                    <a:pt x="1014666" y="466483"/>
                  </a:lnTo>
                  <a:lnTo>
                    <a:pt x="1015047" y="466293"/>
                  </a:lnTo>
                  <a:close/>
                </a:path>
                <a:path w="1059179" h="1116329">
                  <a:moveTo>
                    <a:pt x="1015720" y="513842"/>
                  </a:moveTo>
                  <a:lnTo>
                    <a:pt x="1015593" y="512610"/>
                  </a:lnTo>
                  <a:lnTo>
                    <a:pt x="1015428" y="511390"/>
                  </a:lnTo>
                  <a:lnTo>
                    <a:pt x="1015301" y="510171"/>
                  </a:lnTo>
                  <a:lnTo>
                    <a:pt x="1014857" y="510197"/>
                  </a:lnTo>
                  <a:lnTo>
                    <a:pt x="1014399" y="510222"/>
                  </a:lnTo>
                  <a:lnTo>
                    <a:pt x="1013968" y="510247"/>
                  </a:lnTo>
                  <a:lnTo>
                    <a:pt x="1013841" y="513880"/>
                  </a:lnTo>
                  <a:lnTo>
                    <a:pt x="1014450" y="513854"/>
                  </a:lnTo>
                  <a:lnTo>
                    <a:pt x="1015098" y="513867"/>
                  </a:lnTo>
                  <a:lnTo>
                    <a:pt x="1015720" y="513842"/>
                  </a:lnTo>
                  <a:close/>
                </a:path>
                <a:path w="1059179" h="1116329">
                  <a:moveTo>
                    <a:pt x="1032916" y="683666"/>
                  </a:moveTo>
                  <a:lnTo>
                    <a:pt x="1032637" y="682421"/>
                  </a:lnTo>
                  <a:lnTo>
                    <a:pt x="1032332" y="681164"/>
                  </a:lnTo>
                  <a:lnTo>
                    <a:pt x="1032040" y="679907"/>
                  </a:lnTo>
                  <a:lnTo>
                    <a:pt x="1031684" y="679996"/>
                  </a:lnTo>
                  <a:lnTo>
                    <a:pt x="1031316" y="680034"/>
                  </a:lnTo>
                  <a:lnTo>
                    <a:pt x="1030935" y="680110"/>
                  </a:lnTo>
                  <a:lnTo>
                    <a:pt x="1031189" y="683742"/>
                  </a:lnTo>
                  <a:lnTo>
                    <a:pt x="1031760" y="683729"/>
                  </a:lnTo>
                  <a:lnTo>
                    <a:pt x="1032916" y="683666"/>
                  </a:lnTo>
                  <a:close/>
                </a:path>
                <a:path w="1059179" h="1116329">
                  <a:moveTo>
                    <a:pt x="1033068" y="554520"/>
                  </a:moveTo>
                  <a:lnTo>
                    <a:pt x="1032814" y="552919"/>
                  </a:lnTo>
                  <a:lnTo>
                    <a:pt x="1031748" y="553212"/>
                  </a:lnTo>
                  <a:lnTo>
                    <a:pt x="1030668" y="553516"/>
                  </a:lnTo>
                  <a:lnTo>
                    <a:pt x="1029614" y="553847"/>
                  </a:lnTo>
                  <a:lnTo>
                    <a:pt x="1029665" y="554189"/>
                  </a:lnTo>
                  <a:lnTo>
                    <a:pt x="1029754" y="554520"/>
                  </a:lnTo>
                  <a:lnTo>
                    <a:pt x="1029804" y="554850"/>
                  </a:lnTo>
                  <a:lnTo>
                    <a:pt x="1030909" y="554748"/>
                  </a:lnTo>
                  <a:lnTo>
                    <a:pt x="1031976" y="554647"/>
                  </a:lnTo>
                  <a:lnTo>
                    <a:pt x="1033068" y="554520"/>
                  </a:lnTo>
                  <a:close/>
                </a:path>
                <a:path w="1059179" h="1116329">
                  <a:moveTo>
                    <a:pt x="1058760" y="570674"/>
                  </a:moveTo>
                  <a:lnTo>
                    <a:pt x="1054557" y="567563"/>
                  </a:lnTo>
                  <a:lnTo>
                    <a:pt x="1054188" y="567880"/>
                  </a:lnTo>
                  <a:lnTo>
                    <a:pt x="1053820" y="568236"/>
                  </a:lnTo>
                  <a:lnTo>
                    <a:pt x="1053465" y="568579"/>
                  </a:lnTo>
                  <a:lnTo>
                    <a:pt x="1053858" y="569201"/>
                  </a:lnTo>
                  <a:lnTo>
                    <a:pt x="1054112" y="570179"/>
                  </a:lnTo>
                  <a:lnTo>
                    <a:pt x="1055370" y="570788"/>
                  </a:lnTo>
                  <a:lnTo>
                    <a:pt x="1056322" y="570611"/>
                  </a:lnTo>
                  <a:lnTo>
                    <a:pt x="1058760" y="57067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95">
              <a:extLst>
                <a:ext uri="{FF2B5EF4-FFF2-40B4-BE49-F238E27FC236}">
                  <a16:creationId xmlns:a16="http://schemas.microsoft.com/office/drawing/2014/main" id="{154399F3-2BB1-0076-3D9C-1C1437457EC6}"/>
                </a:ext>
              </a:extLst>
            </p:cNvPr>
            <p:cNvSpPr/>
            <p:nvPr/>
          </p:nvSpPr>
          <p:spPr>
            <a:xfrm>
              <a:off x="1908131" y="2940870"/>
              <a:ext cx="928151" cy="752926"/>
            </a:xfrm>
            <a:custGeom>
              <a:avLst/>
              <a:gdLst/>
              <a:ahLst/>
              <a:cxnLst/>
              <a:rect l="l" t="t" r="r" b="b"/>
              <a:pathLst>
                <a:path w="1193164" h="1101090">
                  <a:moveTo>
                    <a:pt x="1473" y="1013117"/>
                  </a:moveTo>
                  <a:lnTo>
                    <a:pt x="1066" y="1011326"/>
                  </a:lnTo>
                  <a:lnTo>
                    <a:pt x="876" y="1010462"/>
                  </a:lnTo>
                  <a:lnTo>
                    <a:pt x="584" y="1010500"/>
                  </a:lnTo>
                  <a:lnTo>
                    <a:pt x="292" y="1010539"/>
                  </a:lnTo>
                  <a:lnTo>
                    <a:pt x="0" y="1010577"/>
                  </a:lnTo>
                  <a:lnTo>
                    <a:pt x="12" y="1011466"/>
                  </a:lnTo>
                  <a:lnTo>
                    <a:pt x="50" y="1012342"/>
                  </a:lnTo>
                  <a:lnTo>
                    <a:pt x="50" y="1013193"/>
                  </a:lnTo>
                  <a:lnTo>
                    <a:pt x="520" y="1013180"/>
                  </a:lnTo>
                  <a:lnTo>
                    <a:pt x="1003" y="1013155"/>
                  </a:lnTo>
                  <a:lnTo>
                    <a:pt x="1473" y="1013117"/>
                  </a:lnTo>
                  <a:close/>
                </a:path>
                <a:path w="1193164" h="1101090">
                  <a:moveTo>
                    <a:pt x="42519" y="644842"/>
                  </a:moveTo>
                  <a:lnTo>
                    <a:pt x="42303" y="643801"/>
                  </a:lnTo>
                  <a:lnTo>
                    <a:pt x="42075" y="642785"/>
                  </a:lnTo>
                  <a:lnTo>
                    <a:pt x="41859" y="641731"/>
                  </a:lnTo>
                  <a:lnTo>
                    <a:pt x="41529" y="641807"/>
                  </a:lnTo>
                  <a:lnTo>
                    <a:pt x="41186" y="641870"/>
                  </a:lnTo>
                  <a:lnTo>
                    <a:pt x="40843" y="641946"/>
                  </a:lnTo>
                  <a:lnTo>
                    <a:pt x="41186" y="644029"/>
                  </a:lnTo>
                  <a:lnTo>
                    <a:pt x="41363" y="645071"/>
                  </a:lnTo>
                  <a:lnTo>
                    <a:pt x="41732" y="644994"/>
                  </a:lnTo>
                  <a:lnTo>
                    <a:pt x="42138" y="644931"/>
                  </a:lnTo>
                  <a:lnTo>
                    <a:pt x="42519" y="644842"/>
                  </a:lnTo>
                  <a:close/>
                </a:path>
                <a:path w="1193164" h="1101090">
                  <a:moveTo>
                    <a:pt x="182689" y="1098994"/>
                  </a:moveTo>
                  <a:lnTo>
                    <a:pt x="182156" y="1098499"/>
                  </a:lnTo>
                  <a:lnTo>
                    <a:pt x="181673" y="1097927"/>
                  </a:lnTo>
                  <a:lnTo>
                    <a:pt x="180860" y="1097546"/>
                  </a:lnTo>
                  <a:lnTo>
                    <a:pt x="179882" y="1098423"/>
                  </a:lnTo>
                  <a:lnTo>
                    <a:pt x="179946" y="1098575"/>
                  </a:lnTo>
                  <a:lnTo>
                    <a:pt x="180213" y="1099185"/>
                  </a:lnTo>
                  <a:lnTo>
                    <a:pt x="180733" y="1099718"/>
                  </a:lnTo>
                  <a:lnTo>
                    <a:pt x="181343" y="1100493"/>
                  </a:lnTo>
                  <a:lnTo>
                    <a:pt x="182689" y="1098994"/>
                  </a:lnTo>
                  <a:close/>
                </a:path>
                <a:path w="1193164" h="1101090">
                  <a:moveTo>
                    <a:pt x="243255" y="276987"/>
                  </a:moveTo>
                  <a:lnTo>
                    <a:pt x="239509" y="271678"/>
                  </a:lnTo>
                  <a:lnTo>
                    <a:pt x="236613" y="271221"/>
                  </a:lnTo>
                  <a:lnTo>
                    <a:pt x="231381" y="273608"/>
                  </a:lnTo>
                  <a:lnTo>
                    <a:pt x="233400" y="274815"/>
                  </a:lnTo>
                  <a:lnTo>
                    <a:pt x="234950" y="275767"/>
                  </a:lnTo>
                  <a:lnTo>
                    <a:pt x="236486" y="276682"/>
                  </a:lnTo>
                  <a:lnTo>
                    <a:pt x="234353" y="279463"/>
                  </a:lnTo>
                  <a:lnTo>
                    <a:pt x="236562" y="281216"/>
                  </a:lnTo>
                  <a:lnTo>
                    <a:pt x="237807" y="282232"/>
                  </a:lnTo>
                  <a:lnTo>
                    <a:pt x="242824" y="277939"/>
                  </a:lnTo>
                  <a:lnTo>
                    <a:pt x="243255" y="276987"/>
                  </a:lnTo>
                  <a:close/>
                </a:path>
                <a:path w="1193164" h="1101090">
                  <a:moveTo>
                    <a:pt x="249567" y="683615"/>
                  </a:moveTo>
                  <a:lnTo>
                    <a:pt x="247929" y="677214"/>
                  </a:lnTo>
                  <a:lnTo>
                    <a:pt x="247357" y="677341"/>
                  </a:lnTo>
                  <a:lnTo>
                    <a:pt x="246773" y="677481"/>
                  </a:lnTo>
                  <a:lnTo>
                    <a:pt x="246214" y="677608"/>
                  </a:lnTo>
                  <a:lnTo>
                    <a:pt x="244906" y="680402"/>
                  </a:lnTo>
                  <a:lnTo>
                    <a:pt x="245986" y="682396"/>
                  </a:lnTo>
                  <a:lnTo>
                    <a:pt x="249567" y="683615"/>
                  </a:lnTo>
                  <a:close/>
                </a:path>
                <a:path w="1193164" h="1101090">
                  <a:moveTo>
                    <a:pt x="251574" y="938136"/>
                  </a:moveTo>
                  <a:lnTo>
                    <a:pt x="249694" y="937780"/>
                  </a:lnTo>
                  <a:lnTo>
                    <a:pt x="249034" y="937437"/>
                  </a:lnTo>
                  <a:lnTo>
                    <a:pt x="248526" y="937602"/>
                  </a:lnTo>
                  <a:lnTo>
                    <a:pt x="247865" y="937806"/>
                  </a:lnTo>
                  <a:lnTo>
                    <a:pt x="247345" y="938377"/>
                  </a:lnTo>
                  <a:lnTo>
                    <a:pt x="246773" y="938809"/>
                  </a:lnTo>
                  <a:lnTo>
                    <a:pt x="246913" y="939114"/>
                  </a:lnTo>
                  <a:lnTo>
                    <a:pt x="247065" y="939406"/>
                  </a:lnTo>
                  <a:lnTo>
                    <a:pt x="247205" y="939723"/>
                  </a:lnTo>
                  <a:lnTo>
                    <a:pt x="248272" y="939330"/>
                  </a:lnTo>
                  <a:lnTo>
                    <a:pt x="249364" y="938949"/>
                  </a:lnTo>
                  <a:lnTo>
                    <a:pt x="251574" y="938136"/>
                  </a:lnTo>
                  <a:close/>
                </a:path>
                <a:path w="1193164" h="1101090">
                  <a:moveTo>
                    <a:pt x="264363" y="259486"/>
                  </a:moveTo>
                  <a:lnTo>
                    <a:pt x="262991" y="258394"/>
                  </a:lnTo>
                  <a:lnTo>
                    <a:pt x="261708" y="256997"/>
                  </a:lnTo>
                  <a:lnTo>
                    <a:pt x="259372" y="255981"/>
                  </a:lnTo>
                  <a:lnTo>
                    <a:pt x="258025" y="256971"/>
                  </a:lnTo>
                  <a:lnTo>
                    <a:pt x="256933" y="257365"/>
                  </a:lnTo>
                  <a:lnTo>
                    <a:pt x="257479" y="258457"/>
                  </a:lnTo>
                  <a:lnTo>
                    <a:pt x="257797" y="260248"/>
                  </a:lnTo>
                  <a:lnTo>
                    <a:pt x="260134" y="261035"/>
                  </a:lnTo>
                  <a:lnTo>
                    <a:pt x="261950" y="260692"/>
                  </a:lnTo>
                  <a:lnTo>
                    <a:pt x="263626" y="260705"/>
                  </a:lnTo>
                  <a:lnTo>
                    <a:pt x="264363" y="259486"/>
                  </a:lnTo>
                  <a:close/>
                </a:path>
                <a:path w="1193164" h="1101090">
                  <a:moveTo>
                    <a:pt x="266636" y="795337"/>
                  </a:moveTo>
                  <a:lnTo>
                    <a:pt x="262001" y="795401"/>
                  </a:lnTo>
                  <a:lnTo>
                    <a:pt x="260273" y="796823"/>
                  </a:lnTo>
                  <a:lnTo>
                    <a:pt x="261429" y="800684"/>
                  </a:lnTo>
                  <a:lnTo>
                    <a:pt x="262597" y="801649"/>
                  </a:lnTo>
                  <a:lnTo>
                    <a:pt x="263982" y="802233"/>
                  </a:lnTo>
                  <a:lnTo>
                    <a:pt x="265328" y="800912"/>
                  </a:lnTo>
                  <a:lnTo>
                    <a:pt x="266230" y="798728"/>
                  </a:lnTo>
                  <a:lnTo>
                    <a:pt x="266306" y="797204"/>
                  </a:lnTo>
                  <a:lnTo>
                    <a:pt x="266636" y="795337"/>
                  </a:lnTo>
                  <a:close/>
                </a:path>
                <a:path w="1193164" h="1101090">
                  <a:moveTo>
                    <a:pt x="286435" y="608723"/>
                  </a:moveTo>
                  <a:lnTo>
                    <a:pt x="286118" y="607796"/>
                  </a:lnTo>
                  <a:lnTo>
                    <a:pt x="285953" y="607339"/>
                  </a:lnTo>
                  <a:lnTo>
                    <a:pt x="283692" y="608241"/>
                  </a:lnTo>
                  <a:lnTo>
                    <a:pt x="281736" y="609015"/>
                  </a:lnTo>
                  <a:lnTo>
                    <a:pt x="283248" y="609409"/>
                  </a:lnTo>
                  <a:lnTo>
                    <a:pt x="283857" y="609739"/>
                  </a:lnTo>
                  <a:lnTo>
                    <a:pt x="284353" y="609638"/>
                  </a:lnTo>
                  <a:lnTo>
                    <a:pt x="285089" y="609498"/>
                  </a:lnTo>
                  <a:lnTo>
                    <a:pt x="285750" y="609053"/>
                  </a:lnTo>
                  <a:lnTo>
                    <a:pt x="286435" y="608723"/>
                  </a:lnTo>
                  <a:close/>
                </a:path>
                <a:path w="1193164" h="1101090">
                  <a:moveTo>
                    <a:pt x="301028" y="1022667"/>
                  </a:moveTo>
                  <a:lnTo>
                    <a:pt x="300215" y="1022197"/>
                  </a:lnTo>
                  <a:lnTo>
                    <a:pt x="299440" y="1021702"/>
                  </a:lnTo>
                  <a:lnTo>
                    <a:pt x="298589" y="1021295"/>
                  </a:lnTo>
                  <a:lnTo>
                    <a:pt x="297827" y="1021905"/>
                  </a:lnTo>
                  <a:lnTo>
                    <a:pt x="298259" y="1022718"/>
                  </a:lnTo>
                  <a:lnTo>
                    <a:pt x="298780" y="1023416"/>
                  </a:lnTo>
                  <a:lnTo>
                    <a:pt x="299237" y="1024115"/>
                  </a:lnTo>
                  <a:lnTo>
                    <a:pt x="300431" y="1023137"/>
                  </a:lnTo>
                  <a:lnTo>
                    <a:pt x="301028" y="1022667"/>
                  </a:lnTo>
                  <a:close/>
                </a:path>
                <a:path w="1193164" h="1101090">
                  <a:moveTo>
                    <a:pt x="360997" y="527964"/>
                  </a:moveTo>
                  <a:lnTo>
                    <a:pt x="351967" y="529869"/>
                  </a:lnTo>
                  <a:lnTo>
                    <a:pt x="352132" y="530440"/>
                  </a:lnTo>
                  <a:lnTo>
                    <a:pt x="352259" y="531050"/>
                  </a:lnTo>
                  <a:lnTo>
                    <a:pt x="352425" y="531622"/>
                  </a:lnTo>
                  <a:lnTo>
                    <a:pt x="355549" y="531533"/>
                  </a:lnTo>
                  <a:lnTo>
                    <a:pt x="358889" y="532218"/>
                  </a:lnTo>
                  <a:lnTo>
                    <a:pt x="360997" y="527964"/>
                  </a:lnTo>
                  <a:close/>
                </a:path>
                <a:path w="1193164" h="1101090">
                  <a:moveTo>
                    <a:pt x="367499" y="120510"/>
                  </a:moveTo>
                  <a:lnTo>
                    <a:pt x="366483" y="120230"/>
                  </a:lnTo>
                  <a:lnTo>
                    <a:pt x="365963" y="120091"/>
                  </a:lnTo>
                  <a:lnTo>
                    <a:pt x="365544" y="121488"/>
                  </a:lnTo>
                  <a:lnTo>
                    <a:pt x="365112" y="122872"/>
                  </a:lnTo>
                  <a:lnTo>
                    <a:pt x="364680" y="124244"/>
                  </a:lnTo>
                  <a:lnTo>
                    <a:pt x="365379" y="124421"/>
                  </a:lnTo>
                  <a:lnTo>
                    <a:pt x="366064" y="124561"/>
                  </a:lnTo>
                  <a:lnTo>
                    <a:pt x="366737" y="124739"/>
                  </a:lnTo>
                  <a:lnTo>
                    <a:pt x="367017" y="123329"/>
                  </a:lnTo>
                  <a:lnTo>
                    <a:pt x="367258" y="121920"/>
                  </a:lnTo>
                  <a:lnTo>
                    <a:pt x="367499" y="120510"/>
                  </a:lnTo>
                  <a:close/>
                </a:path>
                <a:path w="1193164" h="1101090">
                  <a:moveTo>
                    <a:pt x="392010" y="216103"/>
                  </a:moveTo>
                  <a:lnTo>
                    <a:pt x="389813" y="217208"/>
                  </a:lnTo>
                  <a:lnTo>
                    <a:pt x="387286" y="218503"/>
                  </a:lnTo>
                  <a:lnTo>
                    <a:pt x="387731" y="219240"/>
                  </a:lnTo>
                  <a:lnTo>
                    <a:pt x="388099" y="220510"/>
                  </a:lnTo>
                  <a:lnTo>
                    <a:pt x="388658" y="220586"/>
                  </a:lnTo>
                  <a:lnTo>
                    <a:pt x="390652" y="220929"/>
                  </a:lnTo>
                  <a:lnTo>
                    <a:pt x="391655" y="219760"/>
                  </a:lnTo>
                  <a:lnTo>
                    <a:pt x="392010" y="216103"/>
                  </a:lnTo>
                  <a:close/>
                </a:path>
                <a:path w="1193164" h="1101090">
                  <a:moveTo>
                    <a:pt x="412178" y="581317"/>
                  </a:moveTo>
                  <a:lnTo>
                    <a:pt x="411619" y="580275"/>
                  </a:lnTo>
                  <a:lnTo>
                    <a:pt x="411276" y="578612"/>
                  </a:lnTo>
                  <a:lnTo>
                    <a:pt x="408978" y="577824"/>
                  </a:lnTo>
                  <a:lnTo>
                    <a:pt x="407238" y="578167"/>
                  </a:lnTo>
                  <a:lnTo>
                    <a:pt x="405612" y="578167"/>
                  </a:lnTo>
                  <a:lnTo>
                    <a:pt x="405257" y="579437"/>
                  </a:lnTo>
                  <a:lnTo>
                    <a:pt x="406450" y="580351"/>
                  </a:lnTo>
                  <a:lnTo>
                    <a:pt x="407555" y="581558"/>
                  </a:lnTo>
                  <a:lnTo>
                    <a:pt x="409803" y="582345"/>
                  </a:lnTo>
                  <a:lnTo>
                    <a:pt x="411073" y="581583"/>
                  </a:lnTo>
                  <a:lnTo>
                    <a:pt x="412178" y="581317"/>
                  </a:lnTo>
                  <a:close/>
                </a:path>
                <a:path w="1193164" h="1101090">
                  <a:moveTo>
                    <a:pt x="464197" y="233311"/>
                  </a:moveTo>
                  <a:lnTo>
                    <a:pt x="462038" y="226847"/>
                  </a:lnTo>
                  <a:lnTo>
                    <a:pt x="461860" y="226695"/>
                  </a:lnTo>
                  <a:lnTo>
                    <a:pt x="457555" y="226580"/>
                  </a:lnTo>
                  <a:lnTo>
                    <a:pt x="457504" y="235800"/>
                  </a:lnTo>
                  <a:lnTo>
                    <a:pt x="464197" y="233311"/>
                  </a:lnTo>
                  <a:close/>
                </a:path>
                <a:path w="1193164" h="1101090">
                  <a:moveTo>
                    <a:pt x="470065" y="278168"/>
                  </a:moveTo>
                  <a:lnTo>
                    <a:pt x="469569" y="276504"/>
                  </a:lnTo>
                  <a:lnTo>
                    <a:pt x="467664" y="274624"/>
                  </a:lnTo>
                  <a:lnTo>
                    <a:pt x="465391" y="276898"/>
                  </a:lnTo>
                  <a:lnTo>
                    <a:pt x="466547" y="278498"/>
                  </a:lnTo>
                  <a:lnTo>
                    <a:pt x="468299" y="280670"/>
                  </a:lnTo>
                  <a:lnTo>
                    <a:pt x="470065" y="278168"/>
                  </a:lnTo>
                  <a:close/>
                </a:path>
                <a:path w="1193164" h="1101090">
                  <a:moveTo>
                    <a:pt x="471525" y="525945"/>
                  </a:moveTo>
                  <a:lnTo>
                    <a:pt x="467080" y="522465"/>
                  </a:lnTo>
                  <a:lnTo>
                    <a:pt x="466471" y="522630"/>
                  </a:lnTo>
                  <a:lnTo>
                    <a:pt x="464832" y="527126"/>
                  </a:lnTo>
                  <a:lnTo>
                    <a:pt x="466915" y="526757"/>
                  </a:lnTo>
                  <a:lnTo>
                    <a:pt x="468668" y="526440"/>
                  </a:lnTo>
                  <a:lnTo>
                    <a:pt x="471525" y="525945"/>
                  </a:lnTo>
                  <a:close/>
                </a:path>
                <a:path w="1193164" h="1101090">
                  <a:moveTo>
                    <a:pt x="498843" y="304152"/>
                  </a:moveTo>
                  <a:lnTo>
                    <a:pt x="494880" y="302310"/>
                  </a:lnTo>
                  <a:lnTo>
                    <a:pt x="493903" y="305879"/>
                  </a:lnTo>
                  <a:lnTo>
                    <a:pt x="491515" y="307708"/>
                  </a:lnTo>
                  <a:lnTo>
                    <a:pt x="497713" y="309486"/>
                  </a:lnTo>
                  <a:lnTo>
                    <a:pt x="497903" y="309372"/>
                  </a:lnTo>
                  <a:lnTo>
                    <a:pt x="498843" y="304152"/>
                  </a:lnTo>
                  <a:close/>
                </a:path>
                <a:path w="1193164" h="1101090">
                  <a:moveTo>
                    <a:pt x="504571" y="948245"/>
                  </a:moveTo>
                  <a:lnTo>
                    <a:pt x="503770" y="947508"/>
                  </a:lnTo>
                  <a:lnTo>
                    <a:pt x="503313" y="946810"/>
                  </a:lnTo>
                  <a:lnTo>
                    <a:pt x="502412" y="946810"/>
                  </a:lnTo>
                  <a:lnTo>
                    <a:pt x="501751" y="947381"/>
                  </a:lnTo>
                  <a:lnTo>
                    <a:pt x="501434" y="948232"/>
                  </a:lnTo>
                  <a:lnTo>
                    <a:pt x="502069" y="949261"/>
                  </a:lnTo>
                  <a:lnTo>
                    <a:pt x="502208" y="949248"/>
                  </a:lnTo>
                  <a:lnTo>
                    <a:pt x="502907" y="949071"/>
                  </a:lnTo>
                  <a:lnTo>
                    <a:pt x="503555" y="948690"/>
                  </a:lnTo>
                  <a:lnTo>
                    <a:pt x="504571" y="948245"/>
                  </a:lnTo>
                  <a:close/>
                </a:path>
                <a:path w="1193164" h="1101090">
                  <a:moveTo>
                    <a:pt x="511314" y="1062520"/>
                  </a:moveTo>
                  <a:lnTo>
                    <a:pt x="510514" y="1062139"/>
                  </a:lnTo>
                  <a:lnTo>
                    <a:pt x="510095" y="1061821"/>
                  </a:lnTo>
                  <a:lnTo>
                    <a:pt x="509676" y="1062431"/>
                  </a:lnTo>
                  <a:lnTo>
                    <a:pt x="509117" y="1063002"/>
                  </a:lnTo>
                  <a:lnTo>
                    <a:pt x="508838" y="1063675"/>
                  </a:lnTo>
                  <a:lnTo>
                    <a:pt x="508787" y="1063866"/>
                  </a:lnTo>
                  <a:lnTo>
                    <a:pt x="509536" y="1064387"/>
                  </a:lnTo>
                  <a:lnTo>
                    <a:pt x="510260" y="1065085"/>
                  </a:lnTo>
                  <a:lnTo>
                    <a:pt x="510717" y="1064107"/>
                  </a:lnTo>
                  <a:lnTo>
                    <a:pt x="511187" y="1063459"/>
                  </a:lnTo>
                  <a:lnTo>
                    <a:pt x="511276" y="1062799"/>
                  </a:lnTo>
                  <a:lnTo>
                    <a:pt x="511314" y="1062520"/>
                  </a:lnTo>
                  <a:close/>
                </a:path>
                <a:path w="1193164" h="1101090">
                  <a:moveTo>
                    <a:pt x="515010" y="754189"/>
                  </a:moveTo>
                  <a:lnTo>
                    <a:pt x="514680" y="754176"/>
                  </a:lnTo>
                  <a:lnTo>
                    <a:pt x="514324" y="754151"/>
                  </a:lnTo>
                  <a:lnTo>
                    <a:pt x="513969" y="754138"/>
                  </a:lnTo>
                  <a:lnTo>
                    <a:pt x="514032" y="755205"/>
                  </a:lnTo>
                  <a:lnTo>
                    <a:pt x="514070" y="756221"/>
                  </a:lnTo>
                  <a:lnTo>
                    <a:pt x="514121" y="757275"/>
                  </a:lnTo>
                  <a:lnTo>
                    <a:pt x="514400" y="757250"/>
                  </a:lnTo>
                  <a:lnTo>
                    <a:pt x="514642" y="757275"/>
                  </a:lnTo>
                  <a:lnTo>
                    <a:pt x="514921" y="757250"/>
                  </a:lnTo>
                  <a:lnTo>
                    <a:pt x="514934" y="756221"/>
                  </a:lnTo>
                  <a:lnTo>
                    <a:pt x="514985" y="755205"/>
                  </a:lnTo>
                  <a:lnTo>
                    <a:pt x="515010" y="754189"/>
                  </a:lnTo>
                  <a:close/>
                </a:path>
                <a:path w="1193164" h="1101090">
                  <a:moveTo>
                    <a:pt x="518033" y="764336"/>
                  </a:moveTo>
                  <a:lnTo>
                    <a:pt x="517410" y="763689"/>
                  </a:lnTo>
                  <a:lnTo>
                    <a:pt x="516699" y="763841"/>
                  </a:lnTo>
                  <a:lnTo>
                    <a:pt x="516242" y="764247"/>
                  </a:lnTo>
                  <a:lnTo>
                    <a:pt x="515785" y="764527"/>
                  </a:lnTo>
                  <a:lnTo>
                    <a:pt x="516102" y="764984"/>
                  </a:lnTo>
                  <a:lnTo>
                    <a:pt x="516407" y="765441"/>
                  </a:lnTo>
                  <a:lnTo>
                    <a:pt x="516928" y="766216"/>
                  </a:lnTo>
                  <a:lnTo>
                    <a:pt x="517436" y="765479"/>
                  </a:lnTo>
                  <a:lnTo>
                    <a:pt x="517842" y="765035"/>
                  </a:lnTo>
                  <a:lnTo>
                    <a:pt x="517982" y="764540"/>
                  </a:lnTo>
                  <a:lnTo>
                    <a:pt x="518033" y="764336"/>
                  </a:lnTo>
                  <a:close/>
                </a:path>
                <a:path w="1193164" h="1101090">
                  <a:moveTo>
                    <a:pt x="537679" y="813498"/>
                  </a:moveTo>
                  <a:lnTo>
                    <a:pt x="533044" y="813066"/>
                  </a:lnTo>
                  <a:lnTo>
                    <a:pt x="532892" y="813308"/>
                  </a:lnTo>
                  <a:lnTo>
                    <a:pt x="534695" y="818324"/>
                  </a:lnTo>
                  <a:lnTo>
                    <a:pt x="537679" y="813498"/>
                  </a:lnTo>
                  <a:close/>
                </a:path>
                <a:path w="1193164" h="1101090">
                  <a:moveTo>
                    <a:pt x="544360" y="718070"/>
                  </a:moveTo>
                  <a:lnTo>
                    <a:pt x="543267" y="718146"/>
                  </a:lnTo>
                  <a:lnTo>
                    <a:pt x="541121" y="718299"/>
                  </a:lnTo>
                  <a:lnTo>
                    <a:pt x="541185" y="718845"/>
                  </a:lnTo>
                  <a:lnTo>
                    <a:pt x="541223" y="719848"/>
                  </a:lnTo>
                  <a:lnTo>
                    <a:pt x="542328" y="719899"/>
                  </a:lnTo>
                  <a:lnTo>
                    <a:pt x="543344" y="719785"/>
                  </a:lnTo>
                  <a:lnTo>
                    <a:pt x="544360" y="719734"/>
                  </a:lnTo>
                  <a:lnTo>
                    <a:pt x="544360" y="718070"/>
                  </a:lnTo>
                  <a:close/>
                </a:path>
                <a:path w="1193164" h="1101090">
                  <a:moveTo>
                    <a:pt x="571906" y="799363"/>
                  </a:moveTo>
                  <a:lnTo>
                    <a:pt x="571563" y="798703"/>
                  </a:lnTo>
                  <a:lnTo>
                    <a:pt x="571423" y="798106"/>
                  </a:lnTo>
                  <a:lnTo>
                    <a:pt x="571004" y="798347"/>
                  </a:lnTo>
                  <a:lnTo>
                    <a:pt x="570572" y="798563"/>
                  </a:lnTo>
                  <a:lnTo>
                    <a:pt x="570141" y="798791"/>
                  </a:lnTo>
                  <a:lnTo>
                    <a:pt x="569861" y="799477"/>
                  </a:lnTo>
                  <a:lnTo>
                    <a:pt x="569417" y="800176"/>
                  </a:lnTo>
                  <a:lnTo>
                    <a:pt x="569379" y="800887"/>
                  </a:lnTo>
                  <a:lnTo>
                    <a:pt x="569366" y="801204"/>
                  </a:lnTo>
                  <a:lnTo>
                    <a:pt x="570191" y="801535"/>
                  </a:lnTo>
                  <a:lnTo>
                    <a:pt x="570611" y="801890"/>
                  </a:lnTo>
                  <a:lnTo>
                    <a:pt x="571017" y="801217"/>
                  </a:lnTo>
                  <a:lnTo>
                    <a:pt x="571588" y="800608"/>
                  </a:lnTo>
                  <a:lnTo>
                    <a:pt x="571779" y="799896"/>
                  </a:lnTo>
                  <a:lnTo>
                    <a:pt x="571906" y="799363"/>
                  </a:lnTo>
                  <a:close/>
                </a:path>
                <a:path w="1193164" h="1101090">
                  <a:moveTo>
                    <a:pt x="585558" y="284810"/>
                  </a:moveTo>
                  <a:lnTo>
                    <a:pt x="583984" y="283959"/>
                  </a:lnTo>
                  <a:lnTo>
                    <a:pt x="581444" y="282587"/>
                  </a:lnTo>
                  <a:lnTo>
                    <a:pt x="581431" y="285369"/>
                  </a:lnTo>
                  <a:lnTo>
                    <a:pt x="581418" y="287134"/>
                  </a:lnTo>
                  <a:lnTo>
                    <a:pt x="581406" y="289877"/>
                  </a:lnTo>
                  <a:lnTo>
                    <a:pt x="585558" y="284810"/>
                  </a:lnTo>
                  <a:close/>
                </a:path>
                <a:path w="1193164" h="1101090">
                  <a:moveTo>
                    <a:pt x="586701" y="585114"/>
                  </a:moveTo>
                  <a:lnTo>
                    <a:pt x="586270" y="581990"/>
                  </a:lnTo>
                  <a:lnTo>
                    <a:pt x="585774" y="579907"/>
                  </a:lnTo>
                  <a:lnTo>
                    <a:pt x="583234" y="578993"/>
                  </a:lnTo>
                  <a:lnTo>
                    <a:pt x="582256" y="580390"/>
                  </a:lnTo>
                  <a:lnTo>
                    <a:pt x="582053" y="582549"/>
                  </a:lnTo>
                  <a:lnTo>
                    <a:pt x="581317" y="582803"/>
                  </a:lnTo>
                  <a:lnTo>
                    <a:pt x="581050" y="582993"/>
                  </a:lnTo>
                  <a:lnTo>
                    <a:pt x="578650" y="581317"/>
                  </a:lnTo>
                  <a:lnTo>
                    <a:pt x="579513" y="585762"/>
                  </a:lnTo>
                  <a:lnTo>
                    <a:pt x="583209" y="587032"/>
                  </a:lnTo>
                  <a:lnTo>
                    <a:pt x="586473" y="589699"/>
                  </a:lnTo>
                  <a:lnTo>
                    <a:pt x="586486" y="586994"/>
                  </a:lnTo>
                  <a:lnTo>
                    <a:pt x="586701" y="585114"/>
                  </a:lnTo>
                  <a:close/>
                </a:path>
                <a:path w="1193164" h="1101090">
                  <a:moveTo>
                    <a:pt x="596480" y="122224"/>
                  </a:moveTo>
                  <a:lnTo>
                    <a:pt x="590956" y="117309"/>
                  </a:lnTo>
                  <a:lnTo>
                    <a:pt x="589584" y="116865"/>
                  </a:lnTo>
                  <a:lnTo>
                    <a:pt x="586308" y="118516"/>
                  </a:lnTo>
                  <a:lnTo>
                    <a:pt x="589254" y="121208"/>
                  </a:lnTo>
                  <a:lnTo>
                    <a:pt x="592797" y="121907"/>
                  </a:lnTo>
                  <a:lnTo>
                    <a:pt x="596480" y="122224"/>
                  </a:lnTo>
                  <a:close/>
                </a:path>
                <a:path w="1193164" h="1101090">
                  <a:moveTo>
                    <a:pt x="622820" y="363575"/>
                  </a:moveTo>
                  <a:lnTo>
                    <a:pt x="619379" y="359651"/>
                  </a:lnTo>
                  <a:lnTo>
                    <a:pt x="617550" y="361784"/>
                  </a:lnTo>
                  <a:lnTo>
                    <a:pt x="618375" y="363651"/>
                  </a:lnTo>
                  <a:lnTo>
                    <a:pt x="619544" y="365620"/>
                  </a:lnTo>
                  <a:lnTo>
                    <a:pt x="622820" y="363575"/>
                  </a:lnTo>
                  <a:close/>
                </a:path>
                <a:path w="1193164" h="1101090">
                  <a:moveTo>
                    <a:pt x="633501" y="582637"/>
                  </a:moveTo>
                  <a:lnTo>
                    <a:pt x="633031" y="579424"/>
                  </a:lnTo>
                  <a:lnTo>
                    <a:pt x="632688" y="579462"/>
                  </a:lnTo>
                  <a:lnTo>
                    <a:pt x="632333" y="579488"/>
                  </a:lnTo>
                  <a:lnTo>
                    <a:pt x="631990" y="579488"/>
                  </a:lnTo>
                  <a:lnTo>
                    <a:pt x="631952" y="580555"/>
                  </a:lnTo>
                  <a:lnTo>
                    <a:pt x="631913" y="581583"/>
                  </a:lnTo>
                  <a:lnTo>
                    <a:pt x="631875" y="582637"/>
                  </a:lnTo>
                  <a:lnTo>
                    <a:pt x="633501" y="582637"/>
                  </a:lnTo>
                  <a:close/>
                </a:path>
                <a:path w="1193164" h="1101090">
                  <a:moveTo>
                    <a:pt x="633882" y="186956"/>
                  </a:moveTo>
                  <a:lnTo>
                    <a:pt x="630135" y="186143"/>
                  </a:lnTo>
                  <a:lnTo>
                    <a:pt x="629920" y="186829"/>
                  </a:lnTo>
                  <a:lnTo>
                    <a:pt x="629526" y="188214"/>
                  </a:lnTo>
                  <a:lnTo>
                    <a:pt x="630707" y="188633"/>
                  </a:lnTo>
                  <a:lnTo>
                    <a:pt x="633120" y="189509"/>
                  </a:lnTo>
                  <a:lnTo>
                    <a:pt x="633361" y="188645"/>
                  </a:lnTo>
                  <a:lnTo>
                    <a:pt x="633641" y="187807"/>
                  </a:lnTo>
                  <a:lnTo>
                    <a:pt x="633882" y="186956"/>
                  </a:lnTo>
                  <a:close/>
                </a:path>
                <a:path w="1193164" h="1101090">
                  <a:moveTo>
                    <a:pt x="637413" y="601497"/>
                  </a:moveTo>
                  <a:lnTo>
                    <a:pt x="635012" y="598360"/>
                  </a:lnTo>
                  <a:lnTo>
                    <a:pt x="632561" y="598170"/>
                  </a:lnTo>
                  <a:lnTo>
                    <a:pt x="629488" y="598563"/>
                  </a:lnTo>
                  <a:lnTo>
                    <a:pt x="628764" y="599935"/>
                  </a:lnTo>
                  <a:lnTo>
                    <a:pt x="628396" y="601116"/>
                  </a:lnTo>
                  <a:lnTo>
                    <a:pt x="629742" y="602234"/>
                  </a:lnTo>
                  <a:lnTo>
                    <a:pt x="632523" y="602195"/>
                  </a:lnTo>
                  <a:lnTo>
                    <a:pt x="634644" y="601814"/>
                  </a:lnTo>
                  <a:lnTo>
                    <a:pt x="637413" y="601497"/>
                  </a:lnTo>
                  <a:close/>
                </a:path>
                <a:path w="1193164" h="1101090">
                  <a:moveTo>
                    <a:pt x="661987" y="711949"/>
                  </a:moveTo>
                  <a:lnTo>
                    <a:pt x="661123" y="711708"/>
                  </a:lnTo>
                  <a:lnTo>
                    <a:pt x="660679" y="711593"/>
                  </a:lnTo>
                  <a:lnTo>
                    <a:pt x="660374" y="712685"/>
                  </a:lnTo>
                  <a:lnTo>
                    <a:pt x="659726" y="714895"/>
                  </a:lnTo>
                  <a:lnTo>
                    <a:pt x="661123" y="715276"/>
                  </a:lnTo>
                  <a:lnTo>
                    <a:pt x="661403" y="714171"/>
                  </a:lnTo>
                  <a:lnTo>
                    <a:pt x="661695" y="713066"/>
                  </a:lnTo>
                  <a:lnTo>
                    <a:pt x="661987" y="711949"/>
                  </a:lnTo>
                  <a:close/>
                </a:path>
                <a:path w="1193164" h="1101090">
                  <a:moveTo>
                    <a:pt x="665848" y="1048816"/>
                  </a:moveTo>
                  <a:lnTo>
                    <a:pt x="665035" y="1047750"/>
                  </a:lnTo>
                  <a:lnTo>
                    <a:pt x="663917" y="1047750"/>
                  </a:lnTo>
                  <a:lnTo>
                    <a:pt x="663232" y="1048232"/>
                  </a:lnTo>
                  <a:lnTo>
                    <a:pt x="661822" y="1048766"/>
                  </a:lnTo>
                  <a:lnTo>
                    <a:pt x="663003" y="1049705"/>
                  </a:lnTo>
                  <a:lnTo>
                    <a:pt x="663651" y="1050594"/>
                  </a:lnTo>
                  <a:lnTo>
                    <a:pt x="664146" y="1050518"/>
                  </a:lnTo>
                  <a:lnTo>
                    <a:pt x="664768" y="1050417"/>
                  </a:lnTo>
                  <a:lnTo>
                    <a:pt x="665365" y="1049591"/>
                  </a:lnTo>
                  <a:lnTo>
                    <a:pt x="665848" y="1048816"/>
                  </a:lnTo>
                  <a:close/>
                </a:path>
                <a:path w="1193164" h="1101090">
                  <a:moveTo>
                    <a:pt x="675119" y="12725"/>
                  </a:moveTo>
                  <a:lnTo>
                    <a:pt x="673138" y="10998"/>
                  </a:lnTo>
                  <a:lnTo>
                    <a:pt x="671017" y="9372"/>
                  </a:lnTo>
                  <a:lnTo>
                    <a:pt x="672172" y="8610"/>
                  </a:lnTo>
                  <a:lnTo>
                    <a:pt x="674281" y="7239"/>
                  </a:lnTo>
                  <a:lnTo>
                    <a:pt x="671385" y="5270"/>
                  </a:lnTo>
                  <a:lnTo>
                    <a:pt x="673277" y="3505"/>
                  </a:lnTo>
                  <a:lnTo>
                    <a:pt x="673087" y="1422"/>
                  </a:lnTo>
                  <a:lnTo>
                    <a:pt x="672477" y="1092"/>
                  </a:lnTo>
                  <a:lnTo>
                    <a:pt x="671169" y="0"/>
                  </a:lnTo>
                  <a:lnTo>
                    <a:pt x="669378" y="1257"/>
                  </a:lnTo>
                  <a:lnTo>
                    <a:pt x="668235" y="2679"/>
                  </a:lnTo>
                  <a:lnTo>
                    <a:pt x="666978" y="3949"/>
                  </a:lnTo>
                  <a:lnTo>
                    <a:pt x="667613" y="4483"/>
                  </a:lnTo>
                  <a:lnTo>
                    <a:pt x="668223" y="5461"/>
                  </a:lnTo>
                  <a:lnTo>
                    <a:pt x="670077" y="5600"/>
                  </a:lnTo>
                  <a:lnTo>
                    <a:pt x="669188" y="8305"/>
                  </a:lnTo>
                  <a:lnTo>
                    <a:pt x="666419" y="9448"/>
                  </a:lnTo>
                  <a:lnTo>
                    <a:pt x="668058" y="13195"/>
                  </a:lnTo>
                  <a:lnTo>
                    <a:pt x="669201" y="16421"/>
                  </a:lnTo>
                  <a:lnTo>
                    <a:pt x="673595" y="15963"/>
                  </a:lnTo>
                  <a:lnTo>
                    <a:pt x="675119" y="12725"/>
                  </a:lnTo>
                  <a:close/>
                </a:path>
                <a:path w="1193164" h="1101090">
                  <a:moveTo>
                    <a:pt x="679831" y="801154"/>
                  </a:moveTo>
                  <a:lnTo>
                    <a:pt x="679691" y="799655"/>
                  </a:lnTo>
                  <a:lnTo>
                    <a:pt x="678307" y="798423"/>
                  </a:lnTo>
                  <a:lnTo>
                    <a:pt x="676935" y="798728"/>
                  </a:lnTo>
                  <a:lnTo>
                    <a:pt x="675741" y="799858"/>
                  </a:lnTo>
                  <a:lnTo>
                    <a:pt x="675728" y="800608"/>
                  </a:lnTo>
                  <a:lnTo>
                    <a:pt x="675716" y="801370"/>
                  </a:lnTo>
                  <a:lnTo>
                    <a:pt x="676948" y="802144"/>
                  </a:lnTo>
                  <a:lnTo>
                    <a:pt x="678040" y="803338"/>
                  </a:lnTo>
                  <a:lnTo>
                    <a:pt x="678827" y="802043"/>
                  </a:lnTo>
                  <a:lnTo>
                    <a:pt x="679831" y="801154"/>
                  </a:lnTo>
                  <a:close/>
                </a:path>
                <a:path w="1193164" h="1101090">
                  <a:moveTo>
                    <a:pt x="697179" y="995730"/>
                  </a:moveTo>
                  <a:lnTo>
                    <a:pt x="694245" y="995045"/>
                  </a:lnTo>
                  <a:lnTo>
                    <a:pt x="693064" y="994791"/>
                  </a:lnTo>
                  <a:lnTo>
                    <a:pt x="693877" y="996873"/>
                  </a:lnTo>
                  <a:lnTo>
                    <a:pt x="694817" y="998232"/>
                  </a:lnTo>
                  <a:lnTo>
                    <a:pt x="697179" y="995730"/>
                  </a:lnTo>
                  <a:close/>
                </a:path>
                <a:path w="1193164" h="1101090">
                  <a:moveTo>
                    <a:pt x="703897" y="614540"/>
                  </a:moveTo>
                  <a:lnTo>
                    <a:pt x="703160" y="614235"/>
                  </a:lnTo>
                  <a:lnTo>
                    <a:pt x="702462" y="613676"/>
                  </a:lnTo>
                  <a:lnTo>
                    <a:pt x="702208" y="613816"/>
                  </a:lnTo>
                  <a:lnTo>
                    <a:pt x="701713" y="614146"/>
                  </a:lnTo>
                  <a:lnTo>
                    <a:pt x="701459" y="614870"/>
                  </a:lnTo>
                  <a:lnTo>
                    <a:pt x="701103" y="615429"/>
                  </a:lnTo>
                  <a:lnTo>
                    <a:pt x="701624" y="615594"/>
                  </a:lnTo>
                  <a:lnTo>
                    <a:pt x="702208" y="616000"/>
                  </a:lnTo>
                  <a:lnTo>
                    <a:pt x="702652" y="615886"/>
                  </a:lnTo>
                  <a:lnTo>
                    <a:pt x="703072" y="615772"/>
                  </a:lnTo>
                  <a:lnTo>
                    <a:pt x="703389" y="615124"/>
                  </a:lnTo>
                  <a:lnTo>
                    <a:pt x="703897" y="614540"/>
                  </a:lnTo>
                  <a:close/>
                </a:path>
                <a:path w="1193164" h="1101090">
                  <a:moveTo>
                    <a:pt x="704786" y="714006"/>
                  </a:moveTo>
                  <a:lnTo>
                    <a:pt x="704723" y="713689"/>
                  </a:lnTo>
                  <a:lnTo>
                    <a:pt x="704659" y="713346"/>
                  </a:lnTo>
                  <a:lnTo>
                    <a:pt x="704596" y="713028"/>
                  </a:lnTo>
                  <a:lnTo>
                    <a:pt x="703491" y="713105"/>
                  </a:lnTo>
                  <a:lnTo>
                    <a:pt x="702398" y="713206"/>
                  </a:lnTo>
                  <a:lnTo>
                    <a:pt x="701294" y="713282"/>
                  </a:lnTo>
                  <a:lnTo>
                    <a:pt x="701573" y="714375"/>
                  </a:lnTo>
                  <a:lnTo>
                    <a:pt x="701700" y="714908"/>
                  </a:lnTo>
                  <a:lnTo>
                    <a:pt x="702741" y="714616"/>
                  </a:lnTo>
                  <a:lnTo>
                    <a:pt x="703770" y="714298"/>
                  </a:lnTo>
                  <a:lnTo>
                    <a:pt x="704786" y="714006"/>
                  </a:lnTo>
                  <a:close/>
                </a:path>
                <a:path w="1193164" h="1101090">
                  <a:moveTo>
                    <a:pt x="708101" y="314121"/>
                  </a:moveTo>
                  <a:lnTo>
                    <a:pt x="707415" y="310756"/>
                  </a:lnTo>
                  <a:lnTo>
                    <a:pt x="705650" y="307416"/>
                  </a:lnTo>
                  <a:lnTo>
                    <a:pt x="705294" y="310845"/>
                  </a:lnTo>
                  <a:lnTo>
                    <a:pt x="703795" y="314312"/>
                  </a:lnTo>
                  <a:lnTo>
                    <a:pt x="706132" y="318185"/>
                  </a:lnTo>
                  <a:lnTo>
                    <a:pt x="708101" y="314121"/>
                  </a:lnTo>
                  <a:close/>
                </a:path>
                <a:path w="1193164" h="1101090">
                  <a:moveTo>
                    <a:pt x="716254" y="636689"/>
                  </a:moveTo>
                  <a:lnTo>
                    <a:pt x="715822" y="636346"/>
                  </a:lnTo>
                  <a:lnTo>
                    <a:pt x="715365" y="636041"/>
                  </a:lnTo>
                  <a:lnTo>
                    <a:pt x="714819" y="635622"/>
                  </a:lnTo>
                  <a:lnTo>
                    <a:pt x="714324" y="636155"/>
                  </a:lnTo>
                  <a:lnTo>
                    <a:pt x="713727" y="636524"/>
                  </a:lnTo>
                  <a:lnTo>
                    <a:pt x="713651" y="636993"/>
                  </a:lnTo>
                  <a:lnTo>
                    <a:pt x="713600" y="637298"/>
                  </a:lnTo>
                  <a:lnTo>
                    <a:pt x="714502" y="638124"/>
                  </a:lnTo>
                  <a:lnTo>
                    <a:pt x="715213" y="637705"/>
                  </a:lnTo>
                  <a:lnTo>
                    <a:pt x="715721" y="637171"/>
                  </a:lnTo>
                  <a:lnTo>
                    <a:pt x="716254" y="636689"/>
                  </a:lnTo>
                  <a:close/>
                </a:path>
                <a:path w="1193164" h="1101090">
                  <a:moveTo>
                    <a:pt x="720966" y="730923"/>
                  </a:moveTo>
                  <a:lnTo>
                    <a:pt x="720483" y="729488"/>
                  </a:lnTo>
                  <a:lnTo>
                    <a:pt x="717334" y="726363"/>
                  </a:lnTo>
                  <a:lnTo>
                    <a:pt x="715949" y="723988"/>
                  </a:lnTo>
                  <a:lnTo>
                    <a:pt x="712063" y="724560"/>
                  </a:lnTo>
                  <a:lnTo>
                    <a:pt x="718883" y="733209"/>
                  </a:lnTo>
                  <a:lnTo>
                    <a:pt x="720966" y="730923"/>
                  </a:lnTo>
                  <a:close/>
                </a:path>
                <a:path w="1193164" h="1101090">
                  <a:moveTo>
                    <a:pt x="758875" y="945959"/>
                  </a:moveTo>
                  <a:lnTo>
                    <a:pt x="758583" y="945781"/>
                  </a:lnTo>
                  <a:lnTo>
                    <a:pt x="756678" y="944651"/>
                  </a:lnTo>
                  <a:lnTo>
                    <a:pt x="754672" y="943457"/>
                  </a:lnTo>
                  <a:lnTo>
                    <a:pt x="752665" y="945616"/>
                  </a:lnTo>
                  <a:lnTo>
                    <a:pt x="752551" y="945756"/>
                  </a:lnTo>
                  <a:lnTo>
                    <a:pt x="752513" y="945972"/>
                  </a:lnTo>
                  <a:lnTo>
                    <a:pt x="752309" y="946556"/>
                  </a:lnTo>
                  <a:lnTo>
                    <a:pt x="756462" y="948753"/>
                  </a:lnTo>
                  <a:lnTo>
                    <a:pt x="757682" y="949007"/>
                  </a:lnTo>
                  <a:lnTo>
                    <a:pt x="758532" y="947788"/>
                  </a:lnTo>
                  <a:lnTo>
                    <a:pt x="758863" y="947293"/>
                  </a:lnTo>
                  <a:lnTo>
                    <a:pt x="758875" y="945959"/>
                  </a:lnTo>
                  <a:close/>
                </a:path>
                <a:path w="1193164" h="1101090">
                  <a:moveTo>
                    <a:pt x="759396" y="83362"/>
                  </a:moveTo>
                  <a:lnTo>
                    <a:pt x="756056" y="78663"/>
                  </a:lnTo>
                  <a:lnTo>
                    <a:pt x="753757" y="83527"/>
                  </a:lnTo>
                  <a:lnTo>
                    <a:pt x="753198" y="87604"/>
                  </a:lnTo>
                  <a:lnTo>
                    <a:pt x="756780" y="92583"/>
                  </a:lnTo>
                  <a:lnTo>
                    <a:pt x="758685" y="87490"/>
                  </a:lnTo>
                  <a:lnTo>
                    <a:pt x="759396" y="83362"/>
                  </a:lnTo>
                  <a:close/>
                </a:path>
                <a:path w="1193164" h="1101090">
                  <a:moveTo>
                    <a:pt x="761377" y="643178"/>
                  </a:moveTo>
                  <a:lnTo>
                    <a:pt x="760958" y="642912"/>
                  </a:lnTo>
                  <a:lnTo>
                    <a:pt x="760120" y="642340"/>
                  </a:lnTo>
                  <a:lnTo>
                    <a:pt x="758164" y="645718"/>
                  </a:lnTo>
                  <a:lnTo>
                    <a:pt x="758532" y="645922"/>
                  </a:lnTo>
                  <a:lnTo>
                    <a:pt x="758875" y="646150"/>
                  </a:lnTo>
                  <a:lnTo>
                    <a:pt x="759218" y="646341"/>
                  </a:lnTo>
                  <a:lnTo>
                    <a:pt x="759942" y="645299"/>
                  </a:lnTo>
                  <a:lnTo>
                    <a:pt x="761377" y="643178"/>
                  </a:lnTo>
                  <a:close/>
                </a:path>
                <a:path w="1193164" h="1101090">
                  <a:moveTo>
                    <a:pt x="764108" y="720102"/>
                  </a:moveTo>
                  <a:lnTo>
                    <a:pt x="762381" y="718299"/>
                  </a:lnTo>
                  <a:lnTo>
                    <a:pt x="760704" y="716508"/>
                  </a:lnTo>
                  <a:lnTo>
                    <a:pt x="758596" y="714273"/>
                  </a:lnTo>
                  <a:lnTo>
                    <a:pt x="757732" y="716102"/>
                  </a:lnTo>
                  <a:lnTo>
                    <a:pt x="756551" y="718629"/>
                  </a:lnTo>
                  <a:lnTo>
                    <a:pt x="763447" y="721118"/>
                  </a:lnTo>
                  <a:lnTo>
                    <a:pt x="764108" y="720102"/>
                  </a:lnTo>
                  <a:close/>
                </a:path>
                <a:path w="1193164" h="1101090">
                  <a:moveTo>
                    <a:pt x="781596" y="195478"/>
                  </a:moveTo>
                  <a:lnTo>
                    <a:pt x="776376" y="189484"/>
                  </a:lnTo>
                  <a:lnTo>
                    <a:pt x="775246" y="190868"/>
                  </a:lnTo>
                  <a:lnTo>
                    <a:pt x="773163" y="193344"/>
                  </a:lnTo>
                  <a:lnTo>
                    <a:pt x="776135" y="194094"/>
                  </a:lnTo>
                  <a:lnTo>
                    <a:pt x="778256" y="194640"/>
                  </a:lnTo>
                  <a:lnTo>
                    <a:pt x="781596" y="195478"/>
                  </a:lnTo>
                  <a:close/>
                </a:path>
                <a:path w="1193164" h="1101090">
                  <a:moveTo>
                    <a:pt x="786053" y="1044117"/>
                  </a:moveTo>
                  <a:lnTo>
                    <a:pt x="785799" y="1041019"/>
                  </a:lnTo>
                  <a:lnTo>
                    <a:pt x="785266" y="1041044"/>
                  </a:lnTo>
                  <a:lnTo>
                    <a:pt x="784745" y="1041069"/>
                  </a:lnTo>
                  <a:lnTo>
                    <a:pt x="784199" y="1041095"/>
                  </a:lnTo>
                  <a:lnTo>
                    <a:pt x="784479" y="1042162"/>
                  </a:lnTo>
                  <a:lnTo>
                    <a:pt x="784745" y="1043241"/>
                  </a:lnTo>
                  <a:lnTo>
                    <a:pt x="785037" y="1044295"/>
                  </a:lnTo>
                  <a:lnTo>
                    <a:pt x="785710" y="1044168"/>
                  </a:lnTo>
                  <a:lnTo>
                    <a:pt x="786053" y="1044117"/>
                  </a:lnTo>
                  <a:close/>
                </a:path>
                <a:path w="1193164" h="1101090">
                  <a:moveTo>
                    <a:pt x="802322" y="701560"/>
                  </a:moveTo>
                  <a:lnTo>
                    <a:pt x="801865" y="700989"/>
                  </a:lnTo>
                  <a:lnTo>
                    <a:pt x="801382" y="700405"/>
                  </a:lnTo>
                  <a:lnTo>
                    <a:pt x="800658" y="699503"/>
                  </a:lnTo>
                  <a:lnTo>
                    <a:pt x="800176" y="700405"/>
                  </a:lnTo>
                  <a:lnTo>
                    <a:pt x="799642" y="700938"/>
                  </a:lnTo>
                  <a:lnTo>
                    <a:pt x="799757" y="701306"/>
                  </a:lnTo>
                  <a:lnTo>
                    <a:pt x="799884" y="701827"/>
                  </a:lnTo>
                  <a:lnTo>
                    <a:pt x="800493" y="702424"/>
                  </a:lnTo>
                  <a:lnTo>
                    <a:pt x="801382" y="702538"/>
                  </a:lnTo>
                  <a:lnTo>
                    <a:pt x="801878" y="701890"/>
                  </a:lnTo>
                  <a:lnTo>
                    <a:pt x="802322" y="701560"/>
                  </a:lnTo>
                  <a:close/>
                </a:path>
                <a:path w="1193164" h="1101090">
                  <a:moveTo>
                    <a:pt x="811987" y="735672"/>
                  </a:moveTo>
                  <a:lnTo>
                    <a:pt x="810958" y="735418"/>
                  </a:lnTo>
                  <a:lnTo>
                    <a:pt x="810729" y="736295"/>
                  </a:lnTo>
                  <a:lnTo>
                    <a:pt x="810514" y="737184"/>
                  </a:lnTo>
                  <a:lnTo>
                    <a:pt x="810272" y="738047"/>
                  </a:lnTo>
                  <a:lnTo>
                    <a:pt x="810641" y="738136"/>
                  </a:lnTo>
                  <a:lnTo>
                    <a:pt x="810983" y="738238"/>
                  </a:lnTo>
                  <a:lnTo>
                    <a:pt x="811339" y="738339"/>
                  </a:lnTo>
                  <a:lnTo>
                    <a:pt x="811555" y="737438"/>
                  </a:lnTo>
                  <a:lnTo>
                    <a:pt x="811758" y="736574"/>
                  </a:lnTo>
                  <a:lnTo>
                    <a:pt x="811987" y="735672"/>
                  </a:lnTo>
                  <a:close/>
                </a:path>
                <a:path w="1193164" h="1101090">
                  <a:moveTo>
                    <a:pt x="842302" y="482282"/>
                  </a:moveTo>
                  <a:lnTo>
                    <a:pt x="841489" y="479285"/>
                  </a:lnTo>
                  <a:lnTo>
                    <a:pt x="840181" y="474383"/>
                  </a:lnTo>
                  <a:lnTo>
                    <a:pt x="837438" y="477291"/>
                  </a:lnTo>
                  <a:lnTo>
                    <a:pt x="837844" y="478828"/>
                  </a:lnTo>
                  <a:lnTo>
                    <a:pt x="842302" y="482282"/>
                  </a:lnTo>
                  <a:close/>
                </a:path>
                <a:path w="1193164" h="1101090">
                  <a:moveTo>
                    <a:pt x="851865" y="684250"/>
                  </a:moveTo>
                  <a:lnTo>
                    <a:pt x="850036" y="680948"/>
                  </a:lnTo>
                  <a:lnTo>
                    <a:pt x="847890" y="684822"/>
                  </a:lnTo>
                  <a:lnTo>
                    <a:pt x="846848" y="686739"/>
                  </a:lnTo>
                  <a:lnTo>
                    <a:pt x="851827" y="684339"/>
                  </a:lnTo>
                  <a:close/>
                </a:path>
                <a:path w="1193164" h="1101090">
                  <a:moveTo>
                    <a:pt x="862355" y="468922"/>
                  </a:moveTo>
                  <a:lnTo>
                    <a:pt x="858583" y="465366"/>
                  </a:lnTo>
                  <a:lnTo>
                    <a:pt x="857415" y="465442"/>
                  </a:lnTo>
                  <a:lnTo>
                    <a:pt x="855586" y="468871"/>
                  </a:lnTo>
                  <a:lnTo>
                    <a:pt x="859675" y="468909"/>
                  </a:lnTo>
                  <a:lnTo>
                    <a:pt x="862355" y="468922"/>
                  </a:lnTo>
                  <a:close/>
                </a:path>
                <a:path w="1193164" h="1101090">
                  <a:moveTo>
                    <a:pt x="882751" y="300189"/>
                  </a:moveTo>
                  <a:lnTo>
                    <a:pt x="878751" y="298729"/>
                  </a:lnTo>
                  <a:lnTo>
                    <a:pt x="876147" y="294830"/>
                  </a:lnTo>
                  <a:lnTo>
                    <a:pt x="871156" y="294500"/>
                  </a:lnTo>
                  <a:lnTo>
                    <a:pt x="877404" y="302818"/>
                  </a:lnTo>
                  <a:lnTo>
                    <a:pt x="879500" y="303911"/>
                  </a:lnTo>
                  <a:lnTo>
                    <a:pt x="882751" y="300189"/>
                  </a:lnTo>
                  <a:close/>
                </a:path>
                <a:path w="1193164" h="1101090">
                  <a:moveTo>
                    <a:pt x="911339" y="536917"/>
                  </a:moveTo>
                  <a:lnTo>
                    <a:pt x="905256" y="533552"/>
                  </a:lnTo>
                  <a:lnTo>
                    <a:pt x="904773" y="534339"/>
                  </a:lnTo>
                  <a:lnTo>
                    <a:pt x="904557" y="534733"/>
                  </a:lnTo>
                  <a:lnTo>
                    <a:pt x="908392" y="540550"/>
                  </a:lnTo>
                  <a:lnTo>
                    <a:pt x="911339" y="536917"/>
                  </a:lnTo>
                  <a:close/>
                </a:path>
                <a:path w="1193164" h="1101090">
                  <a:moveTo>
                    <a:pt x="932014" y="618083"/>
                  </a:moveTo>
                  <a:lnTo>
                    <a:pt x="931672" y="618070"/>
                  </a:lnTo>
                  <a:lnTo>
                    <a:pt x="931316" y="618058"/>
                  </a:lnTo>
                  <a:lnTo>
                    <a:pt x="930986" y="618045"/>
                  </a:lnTo>
                  <a:lnTo>
                    <a:pt x="930948" y="619036"/>
                  </a:lnTo>
                  <a:lnTo>
                    <a:pt x="930910" y="620026"/>
                  </a:lnTo>
                  <a:lnTo>
                    <a:pt x="930884" y="621017"/>
                  </a:lnTo>
                  <a:lnTo>
                    <a:pt x="931227" y="621030"/>
                  </a:lnTo>
                  <a:lnTo>
                    <a:pt x="931570" y="621042"/>
                  </a:lnTo>
                  <a:lnTo>
                    <a:pt x="931913" y="621055"/>
                  </a:lnTo>
                  <a:lnTo>
                    <a:pt x="931938" y="620052"/>
                  </a:lnTo>
                  <a:lnTo>
                    <a:pt x="931976" y="619086"/>
                  </a:lnTo>
                  <a:lnTo>
                    <a:pt x="932014" y="618083"/>
                  </a:lnTo>
                  <a:close/>
                </a:path>
                <a:path w="1193164" h="1101090">
                  <a:moveTo>
                    <a:pt x="952398" y="626160"/>
                  </a:moveTo>
                  <a:lnTo>
                    <a:pt x="951547" y="625589"/>
                  </a:lnTo>
                  <a:lnTo>
                    <a:pt x="950950" y="625068"/>
                  </a:lnTo>
                  <a:lnTo>
                    <a:pt x="950264" y="624865"/>
                  </a:lnTo>
                  <a:lnTo>
                    <a:pt x="949960" y="624801"/>
                  </a:lnTo>
                  <a:lnTo>
                    <a:pt x="949464" y="625398"/>
                  </a:lnTo>
                  <a:lnTo>
                    <a:pt x="949058" y="625703"/>
                  </a:lnTo>
                  <a:lnTo>
                    <a:pt x="949706" y="626325"/>
                  </a:lnTo>
                  <a:lnTo>
                    <a:pt x="950315" y="626973"/>
                  </a:lnTo>
                  <a:lnTo>
                    <a:pt x="951014" y="627507"/>
                  </a:lnTo>
                  <a:lnTo>
                    <a:pt x="951738" y="626808"/>
                  </a:lnTo>
                  <a:lnTo>
                    <a:pt x="952398" y="626160"/>
                  </a:lnTo>
                  <a:close/>
                </a:path>
                <a:path w="1193164" h="1101090">
                  <a:moveTo>
                    <a:pt x="954024" y="642454"/>
                  </a:moveTo>
                  <a:lnTo>
                    <a:pt x="950074" y="637159"/>
                  </a:lnTo>
                  <a:lnTo>
                    <a:pt x="948994" y="636739"/>
                  </a:lnTo>
                  <a:lnTo>
                    <a:pt x="946099" y="638835"/>
                  </a:lnTo>
                  <a:lnTo>
                    <a:pt x="954024" y="642454"/>
                  </a:lnTo>
                  <a:close/>
                </a:path>
                <a:path w="1193164" h="1101090">
                  <a:moveTo>
                    <a:pt x="956398" y="622681"/>
                  </a:moveTo>
                  <a:lnTo>
                    <a:pt x="956068" y="621665"/>
                  </a:lnTo>
                  <a:lnTo>
                    <a:pt x="955484" y="621106"/>
                  </a:lnTo>
                  <a:lnTo>
                    <a:pt x="954887" y="620280"/>
                  </a:lnTo>
                  <a:lnTo>
                    <a:pt x="954278" y="621068"/>
                  </a:lnTo>
                  <a:lnTo>
                    <a:pt x="953554" y="621880"/>
                  </a:lnTo>
                  <a:lnTo>
                    <a:pt x="954163" y="622655"/>
                  </a:lnTo>
                  <a:lnTo>
                    <a:pt x="954900" y="623150"/>
                  </a:lnTo>
                  <a:lnTo>
                    <a:pt x="955586" y="623697"/>
                  </a:lnTo>
                  <a:lnTo>
                    <a:pt x="955827" y="623227"/>
                  </a:lnTo>
                  <a:lnTo>
                    <a:pt x="956398" y="622681"/>
                  </a:lnTo>
                  <a:close/>
                </a:path>
                <a:path w="1193164" h="1101090">
                  <a:moveTo>
                    <a:pt x="957834" y="592670"/>
                  </a:moveTo>
                  <a:lnTo>
                    <a:pt x="956411" y="588619"/>
                  </a:lnTo>
                  <a:lnTo>
                    <a:pt x="954417" y="593331"/>
                  </a:lnTo>
                  <a:lnTo>
                    <a:pt x="953262" y="596099"/>
                  </a:lnTo>
                  <a:lnTo>
                    <a:pt x="957516" y="593445"/>
                  </a:lnTo>
                  <a:lnTo>
                    <a:pt x="957834" y="592670"/>
                  </a:lnTo>
                  <a:close/>
                </a:path>
                <a:path w="1193164" h="1101090">
                  <a:moveTo>
                    <a:pt x="965593" y="815454"/>
                  </a:moveTo>
                  <a:lnTo>
                    <a:pt x="958634" y="815848"/>
                  </a:lnTo>
                  <a:lnTo>
                    <a:pt x="961466" y="817841"/>
                  </a:lnTo>
                  <a:lnTo>
                    <a:pt x="965568" y="820699"/>
                  </a:lnTo>
                  <a:lnTo>
                    <a:pt x="965581" y="817156"/>
                  </a:lnTo>
                  <a:lnTo>
                    <a:pt x="965593" y="815454"/>
                  </a:lnTo>
                  <a:close/>
                </a:path>
                <a:path w="1193164" h="1101090">
                  <a:moveTo>
                    <a:pt x="967308" y="1060627"/>
                  </a:moveTo>
                  <a:lnTo>
                    <a:pt x="967244" y="1059840"/>
                  </a:lnTo>
                  <a:lnTo>
                    <a:pt x="966393" y="1059078"/>
                  </a:lnTo>
                  <a:lnTo>
                    <a:pt x="966228" y="1059154"/>
                  </a:lnTo>
                  <a:lnTo>
                    <a:pt x="965619" y="1059446"/>
                  </a:lnTo>
                  <a:lnTo>
                    <a:pt x="965136" y="1060005"/>
                  </a:lnTo>
                  <a:lnTo>
                    <a:pt x="964615" y="1060500"/>
                  </a:lnTo>
                  <a:lnTo>
                    <a:pt x="965568" y="1061123"/>
                  </a:lnTo>
                  <a:lnTo>
                    <a:pt x="966216" y="1061567"/>
                  </a:lnTo>
                  <a:lnTo>
                    <a:pt x="966660" y="1061072"/>
                  </a:lnTo>
                  <a:lnTo>
                    <a:pt x="967308" y="1060627"/>
                  </a:lnTo>
                  <a:close/>
                </a:path>
                <a:path w="1193164" h="1101090">
                  <a:moveTo>
                    <a:pt x="981405" y="311873"/>
                  </a:moveTo>
                  <a:lnTo>
                    <a:pt x="978547" y="307670"/>
                  </a:lnTo>
                  <a:lnTo>
                    <a:pt x="976922" y="312724"/>
                  </a:lnTo>
                  <a:lnTo>
                    <a:pt x="981405" y="311873"/>
                  </a:lnTo>
                  <a:close/>
                </a:path>
                <a:path w="1193164" h="1101090">
                  <a:moveTo>
                    <a:pt x="1049947" y="674954"/>
                  </a:moveTo>
                  <a:lnTo>
                    <a:pt x="1047877" y="672909"/>
                  </a:lnTo>
                  <a:lnTo>
                    <a:pt x="1047178" y="672198"/>
                  </a:lnTo>
                  <a:lnTo>
                    <a:pt x="1046124" y="673354"/>
                  </a:lnTo>
                  <a:lnTo>
                    <a:pt x="1045057" y="674497"/>
                  </a:lnTo>
                  <a:lnTo>
                    <a:pt x="1044067" y="675690"/>
                  </a:lnTo>
                  <a:lnTo>
                    <a:pt x="1044397" y="676262"/>
                  </a:lnTo>
                  <a:lnTo>
                    <a:pt x="1044676" y="676744"/>
                  </a:lnTo>
                  <a:lnTo>
                    <a:pt x="1046022" y="676275"/>
                  </a:lnTo>
                  <a:lnTo>
                    <a:pt x="1047419" y="675817"/>
                  </a:lnTo>
                  <a:lnTo>
                    <a:pt x="1049947" y="674954"/>
                  </a:lnTo>
                  <a:close/>
                </a:path>
                <a:path w="1193164" h="1101090">
                  <a:moveTo>
                    <a:pt x="1125334" y="810920"/>
                  </a:moveTo>
                  <a:lnTo>
                    <a:pt x="1122527" y="809066"/>
                  </a:lnTo>
                  <a:lnTo>
                    <a:pt x="1120978" y="808062"/>
                  </a:lnTo>
                  <a:lnTo>
                    <a:pt x="1119225" y="811161"/>
                  </a:lnTo>
                  <a:lnTo>
                    <a:pt x="1120254" y="812292"/>
                  </a:lnTo>
                  <a:lnTo>
                    <a:pt x="1122667" y="812406"/>
                  </a:lnTo>
                  <a:lnTo>
                    <a:pt x="1123340" y="812444"/>
                  </a:lnTo>
                  <a:lnTo>
                    <a:pt x="1124077" y="811631"/>
                  </a:lnTo>
                  <a:lnTo>
                    <a:pt x="1125334" y="810920"/>
                  </a:lnTo>
                  <a:close/>
                </a:path>
                <a:path w="1193164" h="1101090">
                  <a:moveTo>
                    <a:pt x="1138834" y="537527"/>
                  </a:moveTo>
                  <a:lnTo>
                    <a:pt x="1138059" y="534441"/>
                  </a:lnTo>
                  <a:lnTo>
                    <a:pt x="1136370" y="531380"/>
                  </a:lnTo>
                  <a:lnTo>
                    <a:pt x="1135456" y="531533"/>
                  </a:lnTo>
                  <a:lnTo>
                    <a:pt x="1135024" y="531596"/>
                  </a:lnTo>
                  <a:lnTo>
                    <a:pt x="1135354" y="534657"/>
                  </a:lnTo>
                  <a:lnTo>
                    <a:pt x="1135735" y="537743"/>
                  </a:lnTo>
                  <a:lnTo>
                    <a:pt x="1136078" y="540804"/>
                  </a:lnTo>
                  <a:lnTo>
                    <a:pt x="1138834" y="537527"/>
                  </a:lnTo>
                  <a:close/>
                </a:path>
                <a:path w="1193164" h="1101090">
                  <a:moveTo>
                    <a:pt x="1144079" y="723392"/>
                  </a:moveTo>
                  <a:lnTo>
                    <a:pt x="1135621" y="723341"/>
                  </a:lnTo>
                  <a:lnTo>
                    <a:pt x="1140180" y="725220"/>
                  </a:lnTo>
                  <a:lnTo>
                    <a:pt x="1144079" y="723392"/>
                  </a:lnTo>
                  <a:close/>
                </a:path>
                <a:path w="1193164" h="1101090">
                  <a:moveTo>
                    <a:pt x="1157643" y="423430"/>
                  </a:moveTo>
                  <a:lnTo>
                    <a:pt x="1157516" y="422656"/>
                  </a:lnTo>
                  <a:lnTo>
                    <a:pt x="1157325" y="421830"/>
                  </a:lnTo>
                  <a:lnTo>
                    <a:pt x="1156157" y="421246"/>
                  </a:lnTo>
                  <a:lnTo>
                    <a:pt x="1155433" y="420560"/>
                  </a:lnTo>
                  <a:lnTo>
                    <a:pt x="1154950" y="421297"/>
                  </a:lnTo>
                  <a:lnTo>
                    <a:pt x="1154087" y="422071"/>
                  </a:lnTo>
                  <a:lnTo>
                    <a:pt x="1154125" y="422770"/>
                  </a:lnTo>
                  <a:lnTo>
                    <a:pt x="1154201" y="423672"/>
                  </a:lnTo>
                  <a:lnTo>
                    <a:pt x="1155026" y="424497"/>
                  </a:lnTo>
                  <a:lnTo>
                    <a:pt x="1156004" y="426148"/>
                  </a:lnTo>
                  <a:lnTo>
                    <a:pt x="1156804" y="424421"/>
                  </a:lnTo>
                  <a:lnTo>
                    <a:pt x="1157643" y="423430"/>
                  </a:lnTo>
                  <a:close/>
                </a:path>
                <a:path w="1193164" h="1101090">
                  <a:moveTo>
                    <a:pt x="1174661" y="421665"/>
                  </a:moveTo>
                  <a:lnTo>
                    <a:pt x="1174178" y="420103"/>
                  </a:lnTo>
                  <a:lnTo>
                    <a:pt x="1170203" y="420166"/>
                  </a:lnTo>
                  <a:lnTo>
                    <a:pt x="1166901" y="422033"/>
                  </a:lnTo>
                  <a:lnTo>
                    <a:pt x="1163586" y="423824"/>
                  </a:lnTo>
                  <a:lnTo>
                    <a:pt x="1163993" y="425056"/>
                  </a:lnTo>
                  <a:lnTo>
                    <a:pt x="1174661" y="421665"/>
                  </a:lnTo>
                  <a:close/>
                </a:path>
                <a:path w="1193164" h="1101090">
                  <a:moveTo>
                    <a:pt x="1192644" y="469341"/>
                  </a:moveTo>
                  <a:lnTo>
                    <a:pt x="1190726" y="466445"/>
                  </a:lnTo>
                  <a:lnTo>
                    <a:pt x="1186776" y="470268"/>
                  </a:lnTo>
                  <a:lnTo>
                    <a:pt x="1190028" y="472719"/>
                  </a:lnTo>
                  <a:lnTo>
                    <a:pt x="1192644" y="46934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96">
              <a:extLst>
                <a:ext uri="{FF2B5EF4-FFF2-40B4-BE49-F238E27FC236}">
                  <a16:creationId xmlns:a16="http://schemas.microsoft.com/office/drawing/2014/main" id="{379035A8-1FBD-8A45-9E9C-F82CCEAAFE2D}"/>
                </a:ext>
              </a:extLst>
            </p:cNvPr>
            <p:cNvSpPr/>
            <p:nvPr/>
          </p:nvSpPr>
          <p:spPr>
            <a:xfrm>
              <a:off x="2102544" y="2967114"/>
              <a:ext cx="739458" cy="665214"/>
            </a:xfrm>
            <a:custGeom>
              <a:avLst/>
              <a:gdLst/>
              <a:ahLst/>
              <a:cxnLst/>
              <a:rect l="l" t="t" r="r" b="b"/>
              <a:pathLst>
                <a:path w="950595" h="972820">
                  <a:moveTo>
                    <a:pt x="4394" y="740397"/>
                  </a:moveTo>
                  <a:lnTo>
                    <a:pt x="3492" y="738124"/>
                  </a:lnTo>
                  <a:lnTo>
                    <a:pt x="2476" y="736981"/>
                  </a:lnTo>
                  <a:lnTo>
                    <a:pt x="0" y="737590"/>
                  </a:lnTo>
                  <a:lnTo>
                    <a:pt x="520" y="740143"/>
                  </a:lnTo>
                  <a:lnTo>
                    <a:pt x="1981" y="740562"/>
                  </a:lnTo>
                  <a:lnTo>
                    <a:pt x="4394" y="740397"/>
                  </a:lnTo>
                  <a:close/>
                </a:path>
                <a:path w="950595" h="972820">
                  <a:moveTo>
                    <a:pt x="9486" y="200837"/>
                  </a:moveTo>
                  <a:lnTo>
                    <a:pt x="8115" y="200494"/>
                  </a:lnTo>
                  <a:lnTo>
                    <a:pt x="6794" y="200126"/>
                  </a:lnTo>
                  <a:lnTo>
                    <a:pt x="5461" y="199771"/>
                  </a:lnTo>
                  <a:lnTo>
                    <a:pt x="5359" y="200139"/>
                  </a:lnTo>
                  <a:lnTo>
                    <a:pt x="5181" y="200901"/>
                  </a:lnTo>
                  <a:lnTo>
                    <a:pt x="6527" y="201256"/>
                  </a:lnTo>
                  <a:lnTo>
                    <a:pt x="9207" y="201968"/>
                  </a:lnTo>
                  <a:lnTo>
                    <a:pt x="9296" y="201599"/>
                  </a:lnTo>
                  <a:lnTo>
                    <a:pt x="9385" y="201231"/>
                  </a:lnTo>
                  <a:lnTo>
                    <a:pt x="9486" y="200837"/>
                  </a:lnTo>
                  <a:close/>
                </a:path>
                <a:path w="950595" h="972820">
                  <a:moveTo>
                    <a:pt x="11976" y="812952"/>
                  </a:moveTo>
                  <a:lnTo>
                    <a:pt x="11557" y="812126"/>
                  </a:lnTo>
                  <a:lnTo>
                    <a:pt x="11061" y="811390"/>
                  </a:lnTo>
                  <a:lnTo>
                    <a:pt x="10477" y="810806"/>
                  </a:lnTo>
                  <a:lnTo>
                    <a:pt x="9207" y="811453"/>
                  </a:lnTo>
                  <a:lnTo>
                    <a:pt x="9537" y="812317"/>
                  </a:lnTo>
                  <a:lnTo>
                    <a:pt x="9982" y="813041"/>
                  </a:lnTo>
                  <a:lnTo>
                    <a:pt x="10515" y="813993"/>
                  </a:lnTo>
                  <a:lnTo>
                    <a:pt x="11214" y="813460"/>
                  </a:lnTo>
                  <a:lnTo>
                    <a:pt x="11976" y="812952"/>
                  </a:lnTo>
                  <a:close/>
                </a:path>
                <a:path w="950595" h="972820">
                  <a:moveTo>
                    <a:pt x="76809" y="900125"/>
                  </a:moveTo>
                  <a:lnTo>
                    <a:pt x="76492" y="899617"/>
                  </a:lnTo>
                  <a:lnTo>
                    <a:pt x="75844" y="898588"/>
                  </a:lnTo>
                  <a:lnTo>
                    <a:pt x="74701" y="899401"/>
                  </a:lnTo>
                  <a:lnTo>
                    <a:pt x="73583" y="900239"/>
                  </a:lnTo>
                  <a:lnTo>
                    <a:pt x="72453" y="901065"/>
                  </a:lnTo>
                  <a:lnTo>
                    <a:pt x="72618" y="901382"/>
                  </a:lnTo>
                  <a:lnTo>
                    <a:pt x="72809" y="901674"/>
                  </a:lnTo>
                  <a:lnTo>
                    <a:pt x="72986" y="901992"/>
                  </a:lnTo>
                  <a:lnTo>
                    <a:pt x="76809" y="900125"/>
                  </a:lnTo>
                  <a:close/>
                </a:path>
                <a:path w="950595" h="972820">
                  <a:moveTo>
                    <a:pt x="95504" y="238112"/>
                  </a:moveTo>
                  <a:lnTo>
                    <a:pt x="93179" y="238988"/>
                  </a:lnTo>
                  <a:lnTo>
                    <a:pt x="89750" y="240296"/>
                  </a:lnTo>
                  <a:lnTo>
                    <a:pt x="92938" y="241909"/>
                  </a:lnTo>
                  <a:lnTo>
                    <a:pt x="93954" y="240880"/>
                  </a:lnTo>
                  <a:lnTo>
                    <a:pt x="95504" y="238112"/>
                  </a:lnTo>
                  <a:close/>
                </a:path>
                <a:path w="950595" h="972820">
                  <a:moveTo>
                    <a:pt x="110096" y="727887"/>
                  </a:moveTo>
                  <a:lnTo>
                    <a:pt x="108331" y="728281"/>
                  </a:lnTo>
                  <a:lnTo>
                    <a:pt x="105079" y="728980"/>
                  </a:lnTo>
                  <a:lnTo>
                    <a:pt x="107619" y="730402"/>
                  </a:lnTo>
                  <a:lnTo>
                    <a:pt x="108851" y="730567"/>
                  </a:lnTo>
                  <a:lnTo>
                    <a:pt x="110096" y="727887"/>
                  </a:lnTo>
                  <a:close/>
                </a:path>
                <a:path w="950595" h="972820">
                  <a:moveTo>
                    <a:pt x="112814" y="577062"/>
                  </a:moveTo>
                  <a:lnTo>
                    <a:pt x="111785" y="577062"/>
                  </a:lnTo>
                  <a:lnTo>
                    <a:pt x="110744" y="577049"/>
                  </a:lnTo>
                  <a:lnTo>
                    <a:pt x="109715" y="577049"/>
                  </a:lnTo>
                  <a:lnTo>
                    <a:pt x="109626" y="578053"/>
                  </a:lnTo>
                  <a:lnTo>
                    <a:pt x="109601" y="578561"/>
                  </a:lnTo>
                  <a:lnTo>
                    <a:pt x="110642" y="578713"/>
                  </a:lnTo>
                  <a:lnTo>
                    <a:pt x="111683" y="578878"/>
                  </a:lnTo>
                  <a:lnTo>
                    <a:pt x="112763" y="579056"/>
                  </a:lnTo>
                  <a:lnTo>
                    <a:pt x="112776" y="577735"/>
                  </a:lnTo>
                  <a:lnTo>
                    <a:pt x="112814" y="577062"/>
                  </a:lnTo>
                  <a:close/>
                </a:path>
                <a:path w="950595" h="972820">
                  <a:moveTo>
                    <a:pt x="119672" y="619912"/>
                  </a:moveTo>
                  <a:lnTo>
                    <a:pt x="119011" y="619264"/>
                  </a:lnTo>
                  <a:lnTo>
                    <a:pt x="118732" y="618718"/>
                  </a:lnTo>
                  <a:lnTo>
                    <a:pt x="118148" y="619048"/>
                  </a:lnTo>
                  <a:lnTo>
                    <a:pt x="117297" y="619264"/>
                  </a:lnTo>
                  <a:lnTo>
                    <a:pt x="117043" y="619772"/>
                  </a:lnTo>
                  <a:lnTo>
                    <a:pt x="116840" y="620217"/>
                  </a:lnTo>
                  <a:lnTo>
                    <a:pt x="117297" y="620991"/>
                  </a:lnTo>
                  <a:lnTo>
                    <a:pt x="117627" y="622185"/>
                  </a:lnTo>
                  <a:lnTo>
                    <a:pt x="118579" y="621296"/>
                  </a:lnTo>
                  <a:lnTo>
                    <a:pt x="119354" y="620915"/>
                  </a:lnTo>
                  <a:lnTo>
                    <a:pt x="119672" y="619912"/>
                  </a:lnTo>
                  <a:close/>
                </a:path>
                <a:path w="950595" h="972820">
                  <a:moveTo>
                    <a:pt x="126949" y="581393"/>
                  </a:moveTo>
                  <a:lnTo>
                    <a:pt x="125628" y="581126"/>
                  </a:lnTo>
                  <a:lnTo>
                    <a:pt x="122961" y="580631"/>
                  </a:lnTo>
                  <a:lnTo>
                    <a:pt x="122796" y="581456"/>
                  </a:lnTo>
                  <a:lnTo>
                    <a:pt x="122732" y="581888"/>
                  </a:lnTo>
                  <a:lnTo>
                    <a:pt x="125463" y="582396"/>
                  </a:lnTo>
                  <a:lnTo>
                    <a:pt x="126822" y="582663"/>
                  </a:lnTo>
                  <a:lnTo>
                    <a:pt x="126860" y="582244"/>
                  </a:lnTo>
                  <a:lnTo>
                    <a:pt x="126911" y="581825"/>
                  </a:lnTo>
                  <a:lnTo>
                    <a:pt x="126949" y="581393"/>
                  </a:lnTo>
                  <a:close/>
                </a:path>
                <a:path w="950595" h="972820">
                  <a:moveTo>
                    <a:pt x="170662" y="256171"/>
                  </a:moveTo>
                  <a:lnTo>
                    <a:pt x="170053" y="255790"/>
                  </a:lnTo>
                  <a:lnTo>
                    <a:pt x="169697" y="255422"/>
                  </a:lnTo>
                  <a:lnTo>
                    <a:pt x="169240" y="255892"/>
                  </a:lnTo>
                  <a:lnTo>
                    <a:pt x="168630" y="256324"/>
                  </a:lnTo>
                  <a:lnTo>
                    <a:pt x="168300" y="257162"/>
                  </a:lnTo>
                  <a:lnTo>
                    <a:pt x="168998" y="257721"/>
                  </a:lnTo>
                  <a:lnTo>
                    <a:pt x="169684" y="258572"/>
                  </a:lnTo>
                  <a:lnTo>
                    <a:pt x="170141" y="257683"/>
                  </a:lnTo>
                  <a:lnTo>
                    <a:pt x="170573" y="257111"/>
                  </a:lnTo>
                  <a:lnTo>
                    <a:pt x="170662" y="256171"/>
                  </a:lnTo>
                  <a:close/>
                </a:path>
                <a:path w="950595" h="972820">
                  <a:moveTo>
                    <a:pt x="174383" y="20332"/>
                  </a:moveTo>
                  <a:lnTo>
                    <a:pt x="173736" y="18008"/>
                  </a:lnTo>
                  <a:lnTo>
                    <a:pt x="172681" y="16738"/>
                  </a:lnTo>
                  <a:lnTo>
                    <a:pt x="169379" y="18389"/>
                  </a:lnTo>
                  <a:lnTo>
                    <a:pt x="171754" y="19304"/>
                  </a:lnTo>
                  <a:lnTo>
                    <a:pt x="173075" y="19812"/>
                  </a:lnTo>
                  <a:lnTo>
                    <a:pt x="174383" y="20332"/>
                  </a:lnTo>
                  <a:close/>
                </a:path>
                <a:path w="950595" h="972820">
                  <a:moveTo>
                    <a:pt x="207365" y="589534"/>
                  </a:moveTo>
                  <a:lnTo>
                    <a:pt x="204228" y="588403"/>
                  </a:lnTo>
                  <a:lnTo>
                    <a:pt x="203619" y="589813"/>
                  </a:lnTo>
                  <a:lnTo>
                    <a:pt x="203174" y="591312"/>
                  </a:lnTo>
                  <a:lnTo>
                    <a:pt x="203111" y="591502"/>
                  </a:lnTo>
                  <a:lnTo>
                    <a:pt x="203530" y="591832"/>
                  </a:lnTo>
                  <a:lnTo>
                    <a:pt x="203949" y="592366"/>
                  </a:lnTo>
                  <a:lnTo>
                    <a:pt x="204914" y="591578"/>
                  </a:lnTo>
                  <a:lnTo>
                    <a:pt x="205841" y="590791"/>
                  </a:lnTo>
                  <a:lnTo>
                    <a:pt x="207365" y="589534"/>
                  </a:lnTo>
                  <a:close/>
                </a:path>
                <a:path w="950595" h="972820">
                  <a:moveTo>
                    <a:pt x="207670" y="891895"/>
                  </a:moveTo>
                  <a:lnTo>
                    <a:pt x="207352" y="890854"/>
                  </a:lnTo>
                  <a:lnTo>
                    <a:pt x="207073" y="889812"/>
                  </a:lnTo>
                  <a:lnTo>
                    <a:pt x="206616" y="888733"/>
                  </a:lnTo>
                  <a:lnTo>
                    <a:pt x="205257" y="889038"/>
                  </a:lnTo>
                  <a:lnTo>
                    <a:pt x="205308" y="890181"/>
                  </a:lnTo>
                  <a:lnTo>
                    <a:pt x="205498" y="891235"/>
                  </a:lnTo>
                  <a:lnTo>
                    <a:pt x="205638" y="892276"/>
                  </a:lnTo>
                  <a:lnTo>
                    <a:pt x="207670" y="891895"/>
                  </a:lnTo>
                  <a:close/>
                </a:path>
                <a:path w="950595" h="972820">
                  <a:moveTo>
                    <a:pt x="213194" y="972172"/>
                  </a:moveTo>
                  <a:lnTo>
                    <a:pt x="213080" y="968959"/>
                  </a:lnTo>
                  <a:lnTo>
                    <a:pt x="212458" y="968552"/>
                  </a:lnTo>
                  <a:lnTo>
                    <a:pt x="211912" y="967867"/>
                  </a:lnTo>
                  <a:lnTo>
                    <a:pt x="210934" y="968883"/>
                  </a:lnTo>
                  <a:lnTo>
                    <a:pt x="210058" y="969772"/>
                  </a:lnTo>
                  <a:lnTo>
                    <a:pt x="208546" y="971359"/>
                  </a:lnTo>
                  <a:lnTo>
                    <a:pt x="211759" y="972477"/>
                  </a:lnTo>
                  <a:lnTo>
                    <a:pt x="213194" y="972172"/>
                  </a:lnTo>
                  <a:close/>
                </a:path>
                <a:path w="950595" h="972820">
                  <a:moveTo>
                    <a:pt x="221208" y="835418"/>
                  </a:moveTo>
                  <a:lnTo>
                    <a:pt x="220510" y="833602"/>
                  </a:lnTo>
                  <a:lnTo>
                    <a:pt x="219506" y="830973"/>
                  </a:lnTo>
                  <a:lnTo>
                    <a:pt x="217195" y="834250"/>
                  </a:lnTo>
                  <a:lnTo>
                    <a:pt x="218516" y="834644"/>
                  </a:lnTo>
                  <a:lnTo>
                    <a:pt x="219443" y="834910"/>
                  </a:lnTo>
                  <a:lnTo>
                    <a:pt x="221208" y="835418"/>
                  </a:lnTo>
                  <a:close/>
                </a:path>
                <a:path w="950595" h="972820">
                  <a:moveTo>
                    <a:pt x="228295" y="1231"/>
                  </a:moveTo>
                  <a:lnTo>
                    <a:pt x="227520" y="711"/>
                  </a:lnTo>
                  <a:lnTo>
                    <a:pt x="227037" y="215"/>
                  </a:lnTo>
                  <a:lnTo>
                    <a:pt x="226453" y="50"/>
                  </a:lnTo>
                  <a:lnTo>
                    <a:pt x="226263" y="0"/>
                  </a:lnTo>
                  <a:lnTo>
                    <a:pt x="225488" y="901"/>
                  </a:lnTo>
                  <a:lnTo>
                    <a:pt x="225869" y="1524"/>
                  </a:lnTo>
                  <a:lnTo>
                    <a:pt x="226339" y="2057"/>
                  </a:lnTo>
                  <a:lnTo>
                    <a:pt x="226898" y="2336"/>
                  </a:lnTo>
                  <a:lnTo>
                    <a:pt x="227050" y="2425"/>
                  </a:lnTo>
                  <a:lnTo>
                    <a:pt x="227609" y="1803"/>
                  </a:lnTo>
                  <a:lnTo>
                    <a:pt x="228295" y="1231"/>
                  </a:lnTo>
                  <a:close/>
                </a:path>
                <a:path w="950595" h="972820">
                  <a:moveTo>
                    <a:pt x="235673" y="876985"/>
                  </a:moveTo>
                  <a:lnTo>
                    <a:pt x="233451" y="877519"/>
                  </a:lnTo>
                  <a:lnTo>
                    <a:pt x="231622" y="873887"/>
                  </a:lnTo>
                  <a:lnTo>
                    <a:pt x="228561" y="877519"/>
                  </a:lnTo>
                  <a:lnTo>
                    <a:pt x="230111" y="877760"/>
                  </a:lnTo>
                  <a:lnTo>
                    <a:pt x="231165" y="878001"/>
                  </a:lnTo>
                  <a:lnTo>
                    <a:pt x="233349" y="878243"/>
                  </a:lnTo>
                  <a:lnTo>
                    <a:pt x="234480" y="878281"/>
                  </a:lnTo>
                  <a:lnTo>
                    <a:pt x="235623" y="878344"/>
                  </a:lnTo>
                  <a:lnTo>
                    <a:pt x="235623" y="877887"/>
                  </a:lnTo>
                  <a:lnTo>
                    <a:pt x="235661" y="877430"/>
                  </a:lnTo>
                  <a:lnTo>
                    <a:pt x="235673" y="876985"/>
                  </a:lnTo>
                  <a:close/>
                </a:path>
                <a:path w="950595" h="972820">
                  <a:moveTo>
                    <a:pt x="254469" y="568642"/>
                  </a:moveTo>
                  <a:lnTo>
                    <a:pt x="252704" y="567982"/>
                  </a:lnTo>
                  <a:lnTo>
                    <a:pt x="251485" y="567512"/>
                  </a:lnTo>
                  <a:lnTo>
                    <a:pt x="249224" y="566686"/>
                  </a:lnTo>
                  <a:lnTo>
                    <a:pt x="250278" y="569048"/>
                  </a:lnTo>
                  <a:lnTo>
                    <a:pt x="250825" y="570369"/>
                  </a:lnTo>
                  <a:lnTo>
                    <a:pt x="251548" y="571982"/>
                  </a:lnTo>
                  <a:lnTo>
                    <a:pt x="252615" y="570738"/>
                  </a:lnTo>
                  <a:lnTo>
                    <a:pt x="253326" y="569950"/>
                  </a:lnTo>
                  <a:lnTo>
                    <a:pt x="254469" y="568642"/>
                  </a:lnTo>
                  <a:close/>
                </a:path>
                <a:path w="950595" h="972820">
                  <a:moveTo>
                    <a:pt x="278168" y="457327"/>
                  </a:moveTo>
                  <a:lnTo>
                    <a:pt x="277012" y="456209"/>
                  </a:lnTo>
                  <a:lnTo>
                    <a:pt x="276745" y="456336"/>
                  </a:lnTo>
                  <a:lnTo>
                    <a:pt x="275996" y="456628"/>
                  </a:lnTo>
                  <a:lnTo>
                    <a:pt x="275463" y="457327"/>
                  </a:lnTo>
                  <a:lnTo>
                    <a:pt x="274408" y="458254"/>
                  </a:lnTo>
                  <a:lnTo>
                    <a:pt x="275437" y="458800"/>
                  </a:lnTo>
                  <a:lnTo>
                    <a:pt x="276212" y="459486"/>
                  </a:lnTo>
                  <a:lnTo>
                    <a:pt x="276491" y="459320"/>
                  </a:lnTo>
                  <a:lnTo>
                    <a:pt x="277190" y="458939"/>
                  </a:lnTo>
                  <a:lnTo>
                    <a:pt x="277723" y="458177"/>
                  </a:lnTo>
                  <a:lnTo>
                    <a:pt x="278091" y="457454"/>
                  </a:lnTo>
                  <a:lnTo>
                    <a:pt x="278168" y="457327"/>
                  </a:lnTo>
                  <a:close/>
                </a:path>
                <a:path w="950595" h="972820">
                  <a:moveTo>
                    <a:pt x="278371" y="236207"/>
                  </a:moveTo>
                  <a:lnTo>
                    <a:pt x="275564" y="235343"/>
                  </a:lnTo>
                  <a:lnTo>
                    <a:pt x="274091" y="236029"/>
                  </a:lnTo>
                  <a:lnTo>
                    <a:pt x="274853" y="239217"/>
                  </a:lnTo>
                  <a:lnTo>
                    <a:pt x="276034" y="238213"/>
                  </a:lnTo>
                  <a:lnTo>
                    <a:pt x="278371" y="236207"/>
                  </a:lnTo>
                  <a:close/>
                </a:path>
                <a:path w="950595" h="972820">
                  <a:moveTo>
                    <a:pt x="279158" y="159600"/>
                  </a:moveTo>
                  <a:lnTo>
                    <a:pt x="278244" y="158877"/>
                  </a:lnTo>
                  <a:lnTo>
                    <a:pt x="277329" y="158318"/>
                  </a:lnTo>
                  <a:lnTo>
                    <a:pt x="276428" y="157746"/>
                  </a:lnTo>
                  <a:lnTo>
                    <a:pt x="276085" y="158280"/>
                  </a:lnTo>
                  <a:lnTo>
                    <a:pt x="275780" y="158826"/>
                  </a:lnTo>
                  <a:lnTo>
                    <a:pt x="275450" y="159372"/>
                  </a:lnTo>
                  <a:lnTo>
                    <a:pt x="276415" y="159880"/>
                  </a:lnTo>
                  <a:lnTo>
                    <a:pt x="277355" y="160401"/>
                  </a:lnTo>
                  <a:lnTo>
                    <a:pt x="278358" y="160832"/>
                  </a:lnTo>
                  <a:lnTo>
                    <a:pt x="279158" y="159600"/>
                  </a:lnTo>
                  <a:close/>
                </a:path>
                <a:path w="950595" h="972820">
                  <a:moveTo>
                    <a:pt x="344665" y="670509"/>
                  </a:moveTo>
                  <a:lnTo>
                    <a:pt x="340461" y="670979"/>
                  </a:lnTo>
                  <a:lnTo>
                    <a:pt x="341884" y="674560"/>
                  </a:lnTo>
                  <a:lnTo>
                    <a:pt x="342988" y="672934"/>
                  </a:lnTo>
                  <a:lnTo>
                    <a:pt x="343827" y="671728"/>
                  </a:lnTo>
                  <a:lnTo>
                    <a:pt x="344665" y="670509"/>
                  </a:lnTo>
                  <a:close/>
                </a:path>
                <a:path w="950595" h="972820">
                  <a:moveTo>
                    <a:pt x="348259" y="305320"/>
                  </a:moveTo>
                  <a:lnTo>
                    <a:pt x="346494" y="304177"/>
                  </a:lnTo>
                  <a:lnTo>
                    <a:pt x="345389" y="303453"/>
                  </a:lnTo>
                  <a:lnTo>
                    <a:pt x="344246" y="302742"/>
                  </a:lnTo>
                  <a:lnTo>
                    <a:pt x="344043" y="303250"/>
                  </a:lnTo>
                  <a:lnTo>
                    <a:pt x="343573" y="303822"/>
                  </a:lnTo>
                  <a:lnTo>
                    <a:pt x="343687" y="304266"/>
                  </a:lnTo>
                  <a:lnTo>
                    <a:pt x="344182" y="306387"/>
                  </a:lnTo>
                  <a:lnTo>
                    <a:pt x="345681" y="306044"/>
                  </a:lnTo>
                  <a:lnTo>
                    <a:pt x="348259" y="305320"/>
                  </a:lnTo>
                  <a:close/>
                </a:path>
                <a:path w="950595" h="972820">
                  <a:moveTo>
                    <a:pt x="369341" y="682066"/>
                  </a:moveTo>
                  <a:lnTo>
                    <a:pt x="369150" y="681266"/>
                  </a:lnTo>
                  <a:lnTo>
                    <a:pt x="369150" y="680567"/>
                  </a:lnTo>
                  <a:lnTo>
                    <a:pt x="368211" y="680313"/>
                  </a:lnTo>
                  <a:lnTo>
                    <a:pt x="367157" y="682904"/>
                  </a:lnTo>
                  <a:lnTo>
                    <a:pt x="366649" y="684199"/>
                  </a:lnTo>
                  <a:lnTo>
                    <a:pt x="368020" y="684022"/>
                  </a:lnTo>
                  <a:lnTo>
                    <a:pt x="368744" y="683412"/>
                  </a:lnTo>
                  <a:lnTo>
                    <a:pt x="369100" y="682637"/>
                  </a:lnTo>
                  <a:lnTo>
                    <a:pt x="369341" y="682066"/>
                  </a:lnTo>
                  <a:close/>
                </a:path>
                <a:path w="950595" h="972820">
                  <a:moveTo>
                    <a:pt x="376720" y="206603"/>
                  </a:moveTo>
                  <a:lnTo>
                    <a:pt x="376326" y="206044"/>
                  </a:lnTo>
                  <a:lnTo>
                    <a:pt x="376047" y="205257"/>
                  </a:lnTo>
                  <a:lnTo>
                    <a:pt x="375526" y="204990"/>
                  </a:lnTo>
                  <a:lnTo>
                    <a:pt x="375069" y="204787"/>
                  </a:lnTo>
                  <a:lnTo>
                    <a:pt x="374307" y="205181"/>
                  </a:lnTo>
                  <a:lnTo>
                    <a:pt x="373684" y="205308"/>
                  </a:lnTo>
                  <a:lnTo>
                    <a:pt x="372973" y="206362"/>
                  </a:lnTo>
                  <a:lnTo>
                    <a:pt x="372618" y="206883"/>
                  </a:lnTo>
                  <a:lnTo>
                    <a:pt x="373392" y="207060"/>
                  </a:lnTo>
                  <a:lnTo>
                    <a:pt x="374167" y="207429"/>
                  </a:lnTo>
                  <a:lnTo>
                    <a:pt x="374954" y="207391"/>
                  </a:lnTo>
                  <a:lnTo>
                    <a:pt x="375551" y="207378"/>
                  </a:lnTo>
                  <a:lnTo>
                    <a:pt x="376135" y="206883"/>
                  </a:lnTo>
                  <a:lnTo>
                    <a:pt x="376720" y="206603"/>
                  </a:lnTo>
                  <a:close/>
                </a:path>
                <a:path w="950595" h="972820">
                  <a:moveTo>
                    <a:pt x="394804" y="836879"/>
                  </a:moveTo>
                  <a:lnTo>
                    <a:pt x="393941" y="834961"/>
                  </a:lnTo>
                  <a:lnTo>
                    <a:pt x="393382" y="832739"/>
                  </a:lnTo>
                  <a:lnTo>
                    <a:pt x="390321" y="832485"/>
                  </a:lnTo>
                  <a:lnTo>
                    <a:pt x="390525" y="835558"/>
                  </a:lnTo>
                  <a:lnTo>
                    <a:pt x="391782" y="837044"/>
                  </a:lnTo>
                  <a:lnTo>
                    <a:pt x="394804" y="836879"/>
                  </a:lnTo>
                  <a:close/>
                </a:path>
                <a:path w="950595" h="972820">
                  <a:moveTo>
                    <a:pt x="397954" y="607910"/>
                  </a:moveTo>
                  <a:lnTo>
                    <a:pt x="396811" y="605993"/>
                  </a:lnTo>
                  <a:lnTo>
                    <a:pt x="396633" y="604443"/>
                  </a:lnTo>
                  <a:lnTo>
                    <a:pt x="396455" y="604329"/>
                  </a:lnTo>
                  <a:lnTo>
                    <a:pt x="396303" y="604177"/>
                  </a:lnTo>
                  <a:lnTo>
                    <a:pt x="395973" y="604151"/>
                  </a:lnTo>
                  <a:lnTo>
                    <a:pt x="395693" y="604253"/>
                  </a:lnTo>
                  <a:lnTo>
                    <a:pt x="395287" y="605624"/>
                  </a:lnTo>
                  <a:lnTo>
                    <a:pt x="394957" y="606882"/>
                  </a:lnTo>
                  <a:lnTo>
                    <a:pt x="394563" y="608368"/>
                  </a:lnTo>
                  <a:lnTo>
                    <a:pt x="397954" y="607910"/>
                  </a:lnTo>
                  <a:close/>
                </a:path>
                <a:path w="950595" h="972820">
                  <a:moveTo>
                    <a:pt x="401701" y="936218"/>
                  </a:moveTo>
                  <a:lnTo>
                    <a:pt x="398360" y="930440"/>
                  </a:lnTo>
                  <a:lnTo>
                    <a:pt x="396963" y="931291"/>
                  </a:lnTo>
                  <a:lnTo>
                    <a:pt x="397548" y="933157"/>
                  </a:lnTo>
                  <a:lnTo>
                    <a:pt x="398068" y="935050"/>
                  </a:lnTo>
                  <a:lnTo>
                    <a:pt x="401701" y="936218"/>
                  </a:lnTo>
                  <a:close/>
                </a:path>
                <a:path w="950595" h="972820">
                  <a:moveTo>
                    <a:pt x="402247" y="812888"/>
                  </a:moveTo>
                  <a:lnTo>
                    <a:pt x="402132" y="811377"/>
                  </a:lnTo>
                  <a:lnTo>
                    <a:pt x="401624" y="810158"/>
                  </a:lnTo>
                  <a:lnTo>
                    <a:pt x="398653" y="810983"/>
                  </a:lnTo>
                  <a:lnTo>
                    <a:pt x="400329" y="812825"/>
                  </a:lnTo>
                  <a:lnTo>
                    <a:pt x="401180" y="813752"/>
                  </a:lnTo>
                  <a:lnTo>
                    <a:pt x="401523" y="813460"/>
                  </a:lnTo>
                  <a:lnTo>
                    <a:pt x="402247" y="812888"/>
                  </a:lnTo>
                  <a:close/>
                </a:path>
                <a:path w="950595" h="972820">
                  <a:moveTo>
                    <a:pt x="409905" y="622300"/>
                  </a:moveTo>
                  <a:lnTo>
                    <a:pt x="406806" y="620293"/>
                  </a:lnTo>
                  <a:lnTo>
                    <a:pt x="406781" y="622439"/>
                  </a:lnTo>
                  <a:lnTo>
                    <a:pt x="406768" y="625640"/>
                  </a:lnTo>
                  <a:lnTo>
                    <a:pt x="408800" y="623989"/>
                  </a:lnTo>
                  <a:lnTo>
                    <a:pt x="409905" y="622300"/>
                  </a:lnTo>
                  <a:close/>
                </a:path>
                <a:path w="950595" h="972820">
                  <a:moveTo>
                    <a:pt x="430669" y="341655"/>
                  </a:moveTo>
                  <a:lnTo>
                    <a:pt x="430085" y="340766"/>
                  </a:lnTo>
                  <a:lnTo>
                    <a:pt x="427850" y="340321"/>
                  </a:lnTo>
                  <a:lnTo>
                    <a:pt x="426758" y="340982"/>
                  </a:lnTo>
                  <a:lnTo>
                    <a:pt x="427024" y="343141"/>
                  </a:lnTo>
                  <a:lnTo>
                    <a:pt x="428713" y="344182"/>
                  </a:lnTo>
                  <a:lnTo>
                    <a:pt x="429958" y="343776"/>
                  </a:lnTo>
                  <a:lnTo>
                    <a:pt x="430593" y="341960"/>
                  </a:lnTo>
                  <a:lnTo>
                    <a:pt x="430669" y="341655"/>
                  </a:lnTo>
                  <a:close/>
                </a:path>
                <a:path w="950595" h="972820">
                  <a:moveTo>
                    <a:pt x="432904" y="544779"/>
                  </a:moveTo>
                  <a:lnTo>
                    <a:pt x="431749" y="543255"/>
                  </a:lnTo>
                  <a:lnTo>
                    <a:pt x="430390" y="542759"/>
                  </a:lnTo>
                  <a:lnTo>
                    <a:pt x="427748" y="544601"/>
                  </a:lnTo>
                  <a:lnTo>
                    <a:pt x="429768" y="545172"/>
                  </a:lnTo>
                  <a:lnTo>
                    <a:pt x="431038" y="545515"/>
                  </a:lnTo>
                  <a:lnTo>
                    <a:pt x="432295" y="545871"/>
                  </a:lnTo>
                  <a:lnTo>
                    <a:pt x="432904" y="544779"/>
                  </a:lnTo>
                  <a:close/>
                </a:path>
                <a:path w="950595" h="972820">
                  <a:moveTo>
                    <a:pt x="443547" y="811466"/>
                  </a:moveTo>
                  <a:lnTo>
                    <a:pt x="442683" y="810691"/>
                  </a:lnTo>
                  <a:lnTo>
                    <a:pt x="441985" y="809764"/>
                  </a:lnTo>
                  <a:lnTo>
                    <a:pt x="441680" y="809866"/>
                  </a:lnTo>
                  <a:lnTo>
                    <a:pt x="440905" y="810158"/>
                  </a:lnTo>
                  <a:lnTo>
                    <a:pt x="440296" y="810907"/>
                  </a:lnTo>
                  <a:lnTo>
                    <a:pt x="439597" y="811466"/>
                  </a:lnTo>
                  <a:lnTo>
                    <a:pt x="440055" y="811961"/>
                  </a:lnTo>
                  <a:lnTo>
                    <a:pt x="440588" y="812927"/>
                  </a:lnTo>
                  <a:lnTo>
                    <a:pt x="440969" y="812888"/>
                  </a:lnTo>
                  <a:lnTo>
                    <a:pt x="441731" y="812774"/>
                  </a:lnTo>
                  <a:lnTo>
                    <a:pt x="442417" y="812126"/>
                  </a:lnTo>
                  <a:lnTo>
                    <a:pt x="443547" y="811466"/>
                  </a:lnTo>
                  <a:close/>
                </a:path>
                <a:path w="950595" h="972820">
                  <a:moveTo>
                    <a:pt x="461365" y="590410"/>
                  </a:moveTo>
                  <a:lnTo>
                    <a:pt x="455790" y="589749"/>
                  </a:lnTo>
                  <a:lnTo>
                    <a:pt x="456996" y="591997"/>
                  </a:lnTo>
                  <a:lnTo>
                    <a:pt x="458431" y="592289"/>
                  </a:lnTo>
                  <a:lnTo>
                    <a:pt x="461365" y="590410"/>
                  </a:lnTo>
                  <a:close/>
                </a:path>
                <a:path w="950595" h="972820">
                  <a:moveTo>
                    <a:pt x="468134" y="530186"/>
                  </a:moveTo>
                  <a:lnTo>
                    <a:pt x="463029" y="529513"/>
                  </a:lnTo>
                  <a:lnTo>
                    <a:pt x="464616" y="530415"/>
                  </a:lnTo>
                  <a:lnTo>
                    <a:pt x="466077" y="532295"/>
                  </a:lnTo>
                  <a:lnTo>
                    <a:pt x="468134" y="530186"/>
                  </a:lnTo>
                  <a:close/>
                </a:path>
                <a:path w="950595" h="972820">
                  <a:moveTo>
                    <a:pt x="469747" y="725055"/>
                  </a:moveTo>
                  <a:lnTo>
                    <a:pt x="469303" y="724052"/>
                  </a:lnTo>
                  <a:lnTo>
                    <a:pt x="468833" y="723061"/>
                  </a:lnTo>
                  <a:lnTo>
                    <a:pt x="468388" y="722058"/>
                  </a:lnTo>
                  <a:lnTo>
                    <a:pt x="467753" y="722299"/>
                  </a:lnTo>
                  <a:lnTo>
                    <a:pt x="467131" y="722553"/>
                  </a:lnTo>
                  <a:lnTo>
                    <a:pt x="466509" y="722795"/>
                  </a:lnTo>
                  <a:lnTo>
                    <a:pt x="466915" y="723823"/>
                  </a:lnTo>
                  <a:lnTo>
                    <a:pt x="467741" y="725919"/>
                  </a:lnTo>
                  <a:lnTo>
                    <a:pt x="468401" y="725639"/>
                  </a:lnTo>
                  <a:lnTo>
                    <a:pt x="469074" y="725335"/>
                  </a:lnTo>
                  <a:lnTo>
                    <a:pt x="469747" y="725055"/>
                  </a:lnTo>
                  <a:close/>
                </a:path>
                <a:path w="950595" h="972820">
                  <a:moveTo>
                    <a:pt x="494919" y="415836"/>
                  </a:moveTo>
                  <a:lnTo>
                    <a:pt x="491540" y="416687"/>
                  </a:lnTo>
                  <a:lnTo>
                    <a:pt x="491832" y="419722"/>
                  </a:lnTo>
                  <a:lnTo>
                    <a:pt x="493128" y="418058"/>
                  </a:lnTo>
                  <a:lnTo>
                    <a:pt x="494017" y="416941"/>
                  </a:lnTo>
                  <a:lnTo>
                    <a:pt x="494919" y="415836"/>
                  </a:lnTo>
                  <a:close/>
                </a:path>
                <a:path w="950595" h="972820">
                  <a:moveTo>
                    <a:pt x="497624" y="64795"/>
                  </a:moveTo>
                  <a:lnTo>
                    <a:pt x="496874" y="64147"/>
                  </a:lnTo>
                  <a:lnTo>
                    <a:pt x="496214" y="63169"/>
                  </a:lnTo>
                  <a:lnTo>
                    <a:pt x="495338" y="62953"/>
                  </a:lnTo>
                  <a:lnTo>
                    <a:pt x="494868" y="62826"/>
                  </a:lnTo>
                  <a:lnTo>
                    <a:pt x="494055" y="63944"/>
                  </a:lnTo>
                  <a:lnTo>
                    <a:pt x="492963" y="64846"/>
                  </a:lnTo>
                  <a:lnTo>
                    <a:pt x="494182" y="65582"/>
                  </a:lnTo>
                  <a:lnTo>
                    <a:pt x="494944" y="66433"/>
                  </a:lnTo>
                  <a:lnTo>
                    <a:pt x="496341" y="66319"/>
                  </a:lnTo>
                  <a:lnTo>
                    <a:pt x="496963" y="65366"/>
                  </a:lnTo>
                  <a:lnTo>
                    <a:pt x="497624" y="64795"/>
                  </a:lnTo>
                  <a:close/>
                </a:path>
                <a:path w="950595" h="972820">
                  <a:moveTo>
                    <a:pt x="509257" y="190106"/>
                  </a:moveTo>
                  <a:lnTo>
                    <a:pt x="508812" y="188722"/>
                  </a:lnTo>
                  <a:lnTo>
                    <a:pt x="508546" y="187210"/>
                  </a:lnTo>
                  <a:lnTo>
                    <a:pt x="506095" y="187871"/>
                  </a:lnTo>
                  <a:lnTo>
                    <a:pt x="505561" y="188760"/>
                  </a:lnTo>
                  <a:lnTo>
                    <a:pt x="505688" y="189039"/>
                  </a:lnTo>
                  <a:lnTo>
                    <a:pt x="506310" y="190588"/>
                  </a:lnTo>
                  <a:lnTo>
                    <a:pt x="507326" y="191490"/>
                  </a:lnTo>
                  <a:lnTo>
                    <a:pt x="509257" y="190106"/>
                  </a:lnTo>
                  <a:close/>
                </a:path>
                <a:path w="950595" h="972820">
                  <a:moveTo>
                    <a:pt x="514515" y="23037"/>
                  </a:moveTo>
                  <a:lnTo>
                    <a:pt x="514451" y="21653"/>
                  </a:lnTo>
                  <a:lnTo>
                    <a:pt x="512191" y="19862"/>
                  </a:lnTo>
                  <a:lnTo>
                    <a:pt x="512165" y="21932"/>
                  </a:lnTo>
                  <a:lnTo>
                    <a:pt x="512165" y="23304"/>
                  </a:lnTo>
                  <a:lnTo>
                    <a:pt x="512165" y="24676"/>
                  </a:lnTo>
                  <a:lnTo>
                    <a:pt x="514515" y="23037"/>
                  </a:lnTo>
                  <a:close/>
                </a:path>
                <a:path w="950595" h="972820">
                  <a:moveTo>
                    <a:pt x="526478" y="323392"/>
                  </a:moveTo>
                  <a:lnTo>
                    <a:pt x="525653" y="322770"/>
                  </a:lnTo>
                  <a:lnTo>
                    <a:pt x="524814" y="322122"/>
                  </a:lnTo>
                  <a:lnTo>
                    <a:pt x="523951" y="321525"/>
                  </a:lnTo>
                  <a:lnTo>
                    <a:pt x="523227" y="322173"/>
                  </a:lnTo>
                  <a:lnTo>
                    <a:pt x="523836" y="323138"/>
                  </a:lnTo>
                  <a:lnTo>
                    <a:pt x="524471" y="323977"/>
                  </a:lnTo>
                  <a:lnTo>
                    <a:pt x="525094" y="324815"/>
                  </a:lnTo>
                  <a:lnTo>
                    <a:pt x="526034" y="323875"/>
                  </a:lnTo>
                  <a:lnTo>
                    <a:pt x="526478" y="323392"/>
                  </a:lnTo>
                  <a:close/>
                </a:path>
                <a:path w="950595" h="972820">
                  <a:moveTo>
                    <a:pt x="533920" y="914514"/>
                  </a:moveTo>
                  <a:lnTo>
                    <a:pt x="533603" y="913295"/>
                  </a:lnTo>
                  <a:lnTo>
                    <a:pt x="533463" y="912672"/>
                  </a:lnTo>
                  <a:lnTo>
                    <a:pt x="531787" y="912406"/>
                  </a:lnTo>
                  <a:lnTo>
                    <a:pt x="530161" y="912355"/>
                  </a:lnTo>
                  <a:lnTo>
                    <a:pt x="529348" y="915619"/>
                  </a:lnTo>
                  <a:lnTo>
                    <a:pt x="531215" y="915174"/>
                  </a:lnTo>
                  <a:lnTo>
                    <a:pt x="532574" y="914844"/>
                  </a:lnTo>
                  <a:lnTo>
                    <a:pt x="533920" y="914514"/>
                  </a:lnTo>
                  <a:close/>
                </a:path>
                <a:path w="950595" h="972820">
                  <a:moveTo>
                    <a:pt x="536054" y="24815"/>
                  </a:moveTo>
                  <a:lnTo>
                    <a:pt x="535724" y="23672"/>
                  </a:lnTo>
                  <a:lnTo>
                    <a:pt x="532599" y="23164"/>
                  </a:lnTo>
                  <a:lnTo>
                    <a:pt x="533476" y="25844"/>
                  </a:lnTo>
                  <a:lnTo>
                    <a:pt x="533819" y="26936"/>
                  </a:lnTo>
                  <a:lnTo>
                    <a:pt x="534835" y="26606"/>
                  </a:lnTo>
                  <a:lnTo>
                    <a:pt x="535368" y="26441"/>
                  </a:lnTo>
                  <a:lnTo>
                    <a:pt x="536054" y="24815"/>
                  </a:lnTo>
                  <a:close/>
                </a:path>
                <a:path w="950595" h="972820">
                  <a:moveTo>
                    <a:pt x="540321" y="483095"/>
                  </a:moveTo>
                  <a:lnTo>
                    <a:pt x="538797" y="481952"/>
                  </a:lnTo>
                  <a:lnTo>
                    <a:pt x="538543" y="481749"/>
                  </a:lnTo>
                  <a:lnTo>
                    <a:pt x="537438" y="482104"/>
                  </a:lnTo>
                  <a:lnTo>
                    <a:pt x="537451" y="483311"/>
                  </a:lnTo>
                  <a:lnTo>
                    <a:pt x="537578" y="484416"/>
                  </a:lnTo>
                  <a:lnTo>
                    <a:pt x="537768" y="486549"/>
                  </a:lnTo>
                  <a:lnTo>
                    <a:pt x="540042" y="484339"/>
                  </a:lnTo>
                  <a:lnTo>
                    <a:pt x="540321" y="483095"/>
                  </a:lnTo>
                  <a:close/>
                </a:path>
                <a:path w="950595" h="972820">
                  <a:moveTo>
                    <a:pt x="548779" y="683069"/>
                  </a:moveTo>
                  <a:lnTo>
                    <a:pt x="545973" y="680466"/>
                  </a:lnTo>
                  <a:lnTo>
                    <a:pt x="544918" y="682599"/>
                  </a:lnTo>
                  <a:lnTo>
                    <a:pt x="543979" y="684784"/>
                  </a:lnTo>
                  <a:lnTo>
                    <a:pt x="548779" y="683069"/>
                  </a:lnTo>
                  <a:close/>
                </a:path>
                <a:path w="950595" h="972820">
                  <a:moveTo>
                    <a:pt x="603681" y="445516"/>
                  </a:moveTo>
                  <a:lnTo>
                    <a:pt x="602678" y="444411"/>
                  </a:lnTo>
                  <a:lnTo>
                    <a:pt x="602272" y="444461"/>
                  </a:lnTo>
                  <a:lnTo>
                    <a:pt x="601662" y="444525"/>
                  </a:lnTo>
                  <a:lnTo>
                    <a:pt x="600913" y="445147"/>
                  </a:lnTo>
                  <a:lnTo>
                    <a:pt x="600633" y="445719"/>
                  </a:lnTo>
                  <a:lnTo>
                    <a:pt x="600481" y="446074"/>
                  </a:lnTo>
                  <a:lnTo>
                    <a:pt x="601103" y="446786"/>
                  </a:lnTo>
                  <a:lnTo>
                    <a:pt x="601611" y="447878"/>
                  </a:lnTo>
                  <a:lnTo>
                    <a:pt x="602576" y="446887"/>
                  </a:lnTo>
                  <a:lnTo>
                    <a:pt x="603224" y="446366"/>
                  </a:lnTo>
                  <a:lnTo>
                    <a:pt x="603580" y="445706"/>
                  </a:lnTo>
                  <a:lnTo>
                    <a:pt x="603681" y="445516"/>
                  </a:lnTo>
                  <a:close/>
                </a:path>
                <a:path w="950595" h="972820">
                  <a:moveTo>
                    <a:pt x="603745" y="796874"/>
                  </a:moveTo>
                  <a:lnTo>
                    <a:pt x="602107" y="794372"/>
                  </a:lnTo>
                  <a:lnTo>
                    <a:pt x="601726" y="796594"/>
                  </a:lnTo>
                  <a:lnTo>
                    <a:pt x="601383" y="798410"/>
                  </a:lnTo>
                  <a:lnTo>
                    <a:pt x="600875" y="801268"/>
                  </a:lnTo>
                  <a:lnTo>
                    <a:pt x="603745" y="796874"/>
                  </a:lnTo>
                  <a:close/>
                </a:path>
                <a:path w="950595" h="972820">
                  <a:moveTo>
                    <a:pt x="604139" y="908113"/>
                  </a:moveTo>
                  <a:lnTo>
                    <a:pt x="604050" y="905370"/>
                  </a:lnTo>
                  <a:lnTo>
                    <a:pt x="603199" y="903859"/>
                  </a:lnTo>
                  <a:lnTo>
                    <a:pt x="599376" y="905052"/>
                  </a:lnTo>
                  <a:lnTo>
                    <a:pt x="601497" y="906411"/>
                  </a:lnTo>
                  <a:lnTo>
                    <a:pt x="602805" y="907262"/>
                  </a:lnTo>
                  <a:lnTo>
                    <a:pt x="604139" y="908113"/>
                  </a:lnTo>
                  <a:close/>
                </a:path>
                <a:path w="950595" h="972820">
                  <a:moveTo>
                    <a:pt x="613918" y="621919"/>
                  </a:moveTo>
                  <a:lnTo>
                    <a:pt x="612597" y="621436"/>
                  </a:lnTo>
                  <a:lnTo>
                    <a:pt x="612368" y="621893"/>
                  </a:lnTo>
                  <a:lnTo>
                    <a:pt x="611949" y="622338"/>
                  </a:lnTo>
                  <a:lnTo>
                    <a:pt x="611949" y="623404"/>
                  </a:lnTo>
                  <a:lnTo>
                    <a:pt x="612241" y="624001"/>
                  </a:lnTo>
                  <a:lnTo>
                    <a:pt x="612419" y="624624"/>
                  </a:lnTo>
                  <a:lnTo>
                    <a:pt x="612914" y="623722"/>
                  </a:lnTo>
                  <a:lnTo>
                    <a:pt x="613918" y="621919"/>
                  </a:lnTo>
                  <a:close/>
                </a:path>
                <a:path w="950595" h="972820">
                  <a:moveTo>
                    <a:pt x="641438" y="803554"/>
                  </a:moveTo>
                  <a:lnTo>
                    <a:pt x="640600" y="803160"/>
                  </a:lnTo>
                  <a:lnTo>
                    <a:pt x="640181" y="802868"/>
                  </a:lnTo>
                  <a:lnTo>
                    <a:pt x="639711" y="803554"/>
                  </a:lnTo>
                  <a:lnTo>
                    <a:pt x="639178" y="804214"/>
                  </a:lnTo>
                  <a:lnTo>
                    <a:pt x="638873" y="804964"/>
                  </a:lnTo>
                  <a:lnTo>
                    <a:pt x="638784" y="805116"/>
                  </a:lnTo>
                  <a:lnTo>
                    <a:pt x="639559" y="805611"/>
                  </a:lnTo>
                  <a:lnTo>
                    <a:pt x="640219" y="806221"/>
                  </a:lnTo>
                  <a:lnTo>
                    <a:pt x="640702" y="805230"/>
                  </a:lnTo>
                  <a:lnTo>
                    <a:pt x="641146" y="804506"/>
                  </a:lnTo>
                  <a:lnTo>
                    <a:pt x="641388" y="803719"/>
                  </a:lnTo>
                  <a:lnTo>
                    <a:pt x="641438" y="803554"/>
                  </a:lnTo>
                  <a:close/>
                </a:path>
                <a:path w="950595" h="972820">
                  <a:moveTo>
                    <a:pt x="644829" y="755688"/>
                  </a:moveTo>
                  <a:lnTo>
                    <a:pt x="644372" y="753325"/>
                  </a:lnTo>
                  <a:lnTo>
                    <a:pt x="641489" y="753084"/>
                  </a:lnTo>
                  <a:lnTo>
                    <a:pt x="640956" y="754418"/>
                  </a:lnTo>
                  <a:lnTo>
                    <a:pt x="641311" y="757199"/>
                  </a:lnTo>
                  <a:lnTo>
                    <a:pt x="643915" y="756805"/>
                  </a:lnTo>
                  <a:lnTo>
                    <a:pt x="644829" y="755688"/>
                  </a:lnTo>
                  <a:close/>
                </a:path>
                <a:path w="950595" h="972820">
                  <a:moveTo>
                    <a:pt x="647750" y="29806"/>
                  </a:moveTo>
                  <a:lnTo>
                    <a:pt x="647026" y="25933"/>
                  </a:lnTo>
                  <a:lnTo>
                    <a:pt x="645274" y="27635"/>
                  </a:lnTo>
                  <a:lnTo>
                    <a:pt x="644093" y="28740"/>
                  </a:lnTo>
                  <a:lnTo>
                    <a:pt x="642937" y="29845"/>
                  </a:lnTo>
                  <a:lnTo>
                    <a:pt x="644118" y="31013"/>
                  </a:lnTo>
                  <a:lnTo>
                    <a:pt x="645452" y="30010"/>
                  </a:lnTo>
                  <a:lnTo>
                    <a:pt x="647750" y="29806"/>
                  </a:lnTo>
                  <a:close/>
                </a:path>
                <a:path w="950595" h="972820">
                  <a:moveTo>
                    <a:pt x="657275" y="47510"/>
                  </a:moveTo>
                  <a:lnTo>
                    <a:pt x="657098" y="45554"/>
                  </a:lnTo>
                  <a:lnTo>
                    <a:pt x="655218" y="44767"/>
                  </a:lnTo>
                  <a:lnTo>
                    <a:pt x="653745" y="44996"/>
                  </a:lnTo>
                  <a:lnTo>
                    <a:pt x="653262" y="47688"/>
                  </a:lnTo>
                  <a:lnTo>
                    <a:pt x="654189" y="48704"/>
                  </a:lnTo>
                  <a:lnTo>
                    <a:pt x="656691" y="48818"/>
                  </a:lnTo>
                  <a:lnTo>
                    <a:pt x="657275" y="47510"/>
                  </a:lnTo>
                  <a:close/>
                </a:path>
                <a:path w="950595" h="972820">
                  <a:moveTo>
                    <a:pt x="666699" y="106578"/>
                  </a:moveTo>
                  <a:lnTo>
                    <a:pt x="665695" y="105905"/>
                  </a:lnTo>
                  <a:lnTo>
                    <a:pt x="665149" y="105244"/>
                  </a:lnTo>
                  <a:lnTo>
                    <a:pt x="664527" y="106019"/>
                  </a:lnTo>
                  <a:lnTo>
                    <a:pt x="663651" y="106718"/>
                  </a:lnTo>
                  <a:lnTo>
                    <a:pt x="663409" y="107607"/>
                  </a:lnTo>
                  <a:lnTo>
                    <a:pt x="663257" y="108127"/>
                  </a:lnTo>
                  <a:lnTo>
                    <a:pt x="664070" y="108953"/>
                  </a:lnTo>
                  <a:lnTo>
                    <a:pt x="664845" y="110312"/>
                  </a:lnTo>
                  <a:lnTo>
                    <a:pt x="665746" y="108839"/>
                  </a:lnTo>
                  <a:lnTo>
                    <a:pt x="666610" y="108038"/>
                  </a:lnTo>
                  <a:lnTo>
                    <a:pt x="666673" y="107175"/>
                  </a:lnTo>
                  <a:lnTo>
                    <a:pt x="666699" y="106578"/>
                  </a:lnTo>
                  <a:close/>
                </a:path>
                <a:path w="950595" h="972820">
                  <a:moveTo>
                    <a:pt x="683209" y="534162"/>
                  </a:moveTo>
                  <a:lnTo>
                    <a:pt x="682815" y="533552"/>
                  </a:lnTo>
                  <a:lnTo>
                    <a:pt x="682586" y="533260"/>
                  </a:lnTo>
                  <a:lnTo>
                    <a:pt x="679310" y="535228"/>
                  </a:lnTo>
                  <a:lnTo>
                    <a:pt x="679602" y="535647"/>
                  </a:lnTo>
                  <a:lnTo>
                    <a:pt x="680224" y="536498"/>
                  </a:lnTo>
                  <a:lnTo>
                    <a:pt x="681228" y="535711"/>
                  </a:lnTo>
                  <a:lnTo>
                    <a:pt x="683209" y="534162"/>
                  </a:lnTo>
                  <a:close/>
                </a:path>
                <a:path w="950595" h="972820">
                  <a:moveTo>
                    <a:pt x="687120" y="52997"/>
                  </a:moveTo>
                  <a:lnTo>
                    <a:pt x="685990" y="52019"/>
                  </a:lnTo>
                  <a:lnTo>
                    <a:pt x="685406" y="51269"/>
                  </a:lnTo>
                  <a:lnTo>
                    <a:pt x="684657" y="50990"/>
                  </a:lnTo>
                  <a:lnTo>
                    <a:pt x="684263" y="50850"/>
                  </a:lnTo>
                  <a:lnTo>
                    <a:pt x="683552" y="51612"/>
                  </a:lnTo>
                  <a:lnTo>
                    <a:pt x="683006" y="51968"/>
                  </a:lnTo>
                  <a:lnTo>
                    <a:pt x="683552" y="52641"/>
                  </a:lnTo>
                  <a:lnTo>
                    <a:pt x="684022" y="53492"/>
                  </a:lnTo>
                  <a:lnTo>
                    <a:pt x="684720" y="53898"/>
                  </a:lnTo>
                  <a:lnTo>
                    <a:pt x="685088" y="54102"/>
                  </a:lnTo>
                  <a:lnTo>
                    <a:pt x="685927" y="53479"/>
                  </a:lnTo>
                  <a:lnTo>
                    <a:pt x="687120" y="52997"/>
                  </a:lnTo>
                  <a:close/>
                </a:path>
                <a:path w="950595" h="972820">
                  <a:moveTo>
                    <a:pt x="700481" y="48818"/>
                  </a:moveTo>
                  <a:lnTo>
                    <a:pt x="699274" y="48920"/>
                  </a:lnTo>
                  <a:lnTo>
                    <a:pt x="698080" y="49022"/>
                  </a:lnTo>
                  <a:lnTo>
                    <a:pt x="696887" y="49098"/>
                  </a:lnTo>
                  <a:lnTo>
                    <a:pt x="696899" y="49479"/>
                  </a:lnTo>
                  <a:lnTo>
                    <a:pt x="696925" y="49872"/>
                  </a:lnTo>
                  <a:lnTo>
                    <a:pt x="696937" y="50215"/>
                  </a:lnTo>
                  <a:lnTo>
                    <a:pt x="698106" y="50241"/>
                  </a:lnTo>
                  <a:lnTo>
                    <a:pt x="699262" y="50241"/>
                  </a:lnTo>
                  <a:lnTo>
                    <a:pt x="700443" y="50241"/>
                  </a:lnTo>
                  <a:lnTo>
                    <a:pt x="700443" y="49784"/>
                  </a:lnTo>
                  <a:lnTo>
                    <a:pt x="700455" y="49301"/>
                  </a:lnTo>
                  <a:lnTo>
                    <a:pt x="700481" y="48818"/>
                  </a:lnTo>
                  <a:close/>
                </a:path>
                <a:path w="950595" h="972820">
                  <a:moveTo>
                    <a:pt x="709218" y="676617"/>
                  </a:moveTo>
                  <a:lnTo>
                    <a:pt x="707783" y="674916"/>
                  </a:lnTo>
                  <a:lnTo>
                    <a:pt x="707288" y="674954"/>
                  </a:lnTo>
                  <a:lnTo>
                    <a:pt x="706640" y="674801"/>
                  </a:lnTo>
                  <a:lnTo>
                    <a:pt x="706615" y="676097"/>
                  </a:lnTo>
                  <a:lnTo>
                    <a:pt x="706602" y="679437"/>
                  </a:lnTo>
                  <a:lnTo>
                    <a:pt x="708799" y="677760"/>
                  </a:lnTo>
                  <a:lnTo>
                    <a:pt x="709218" y="676617"/>
                  </a:lnTo>
                  <a:close/>
                </a:path>
                <a:path w="950595" h="972820">
                  <a:moveTo>
                    <a:pt x="740702" y="294195"/>
                  </a:moveTo>
                  <a:lnTo>
                    <a:pt x="740067" y="293839"/>
                  </a:lnTo>
                  <a:lnTo>
                    <a:pt x="739470" y="293357"/>
                  </a:lnTo>
                  <a:lnTo>
                    <a:pt x="738784" y="293192"/>
                  </a:lnTo>
                  <a:lnTo>
                    <a:pt x="738187" y="293039"/>
                  </a:lnTo>
                  <a:lnTo>
                    <a:pt x="737501" y="293255"/>
                  </a:lnTo>
                  <a:lnTo>
                    <a:pt x="736866" y="293306"/>
                  </a:lnTo>
                  <a:lnTo>
                    <a:pt x="736765" y="293712"/>
                  </a:lnTo>
                  <a:lnTo>
                    <a:pt x="736612" y="294500"/>
                  </a:lnTo>
                  <a:lnTo>
                    <a:pt x="737806" y="294932"/>
                  </a:lnTo>
                  <a:lnTo>
                    <a:pt x="739013" y="295338"/>
                  </a:lnTo>
                  <a:lnTo>
                    <a:pt x="740206" y="295757"/>
                  </a:lnTo>
                  <a:lnTo>
                    <a:pt x="740397" y="295236"/>
                  </a:lnTo>
                  <a:lnTo>
                    <a:pt x="740537" y="294716"/>
                  </a:lnTo>
                  <a:lnTo>
                    <a:pt x="740702" y="294195"/>
                  </a:lnTo>
                  <a:close/>
                </a:path>
                <a:path w="950595" h="972820">
                  <a:moveTo>
                    <a:pt x="748639" y="97434"/>
                  </a:moveTo>
                  <a:lnTo>
                    <a:pt x="745363" y="96875"/>
                  </a:lnTo>
                  <a:lnTo>
                    <a:pt x="745604" y="98323"/>
                  </a:lnTo>
                  <a:lnTo>
                    <a:pt x="745020" y="100241"/>
                  </a:lnTo>
                  <a:lnTo>
                    <a:pt x="747255" y="100850"/>
                  </a:lnTo>
                  <a:lnTo>
                    <a:pt x="748639" y="97434"/>
                  </a:lnTo>
                  <a:close/>
                </a:path>
                <a:path w="950595" h="972820">
                  <a:moveTo>
                    <a:pt x="763828" y="480999"/>
                  </a:moveTo>
                  <a:lnTo>
                    <a:pt x="763016" y="480783"/>
                  </a:lnTo>
                  <a:lnTo>
                    <a:pt x="762241" y="480402"/>
                  </a:lnTo>
                  <a:lnTo>
                    <a:pt x="762215" y="482104"/>
                  </a:lnTo>
                  <a:lnTo>
                    <a:pt x="762215" y="483463"/>
                  </a:lnTo>
                  <a:lnTo>
                    <a:pt x="762203" y="484797"/>
                  </a:lnTo>
                  <a:lnTo>
                    <a:pt x="762609" y="484809"/>
                  </a:lnTo>
                  <a:lnTo>
                    <a:pt x="763054" y="484847"/>
                  </a:lnTo>
                  <a:lnTo>
                    <a:pt x="763473" y="484847"/>
                  </a:lnTo>
                  <a:lnTo>
                    <a:pt x="763600" y="483654"/>
                  </a:lnTo>
                  <a:lnTo>
                    <a:pt x="763803" y="482422"/>
                  </a:lnTo>
                  <a:lnTo>
                    <a:pt x="763803" y="481203"/>
                  </a:lnTo>
                  <a:lnTo>
                    <a:pt x="763828" y="480999"/>
                  </a:lnTo>
                  <a:close/>
                </a:path>
                <a:path w="950595" h="972820">
                  <a:moveTo>
                    <a:pt x="789825" y="626478"/>
                  </a:moveTo>
                  <a:lnTo>
                    <a:pt x="787450" y="625983"/>
                  </a:lnTo>
                  <a:lnTo>
                    <a:pt x="786079" y="626846"/>
                  </a:lnTo>
                  <a:lnTo>
                    <a:pt x="785749" y="629221"/>
                  </a:lnTo>
                  <a:lnTo>
                    <a:pt x="787095" y="628294"/>
                  </a:lnTo>
                  <a:lnTo>
                    <a:pt x="789825" y="626478"/>
                  </a:lnTo>
                  <a:close/>
                </a:path>
                <a:path w="950595" h="972820">
                  <a:moveTo>
                    <a:pt x="790105" y="422948"/>
                  </a:moveTo>
                  <a:lnTo>
                    <a:pt x="788339" y="423608"/>
                  </a:lnTo>
                  <a:lnTo>
                    <a:pt x="785406" y="424675"/>
                  </a:lnTo>
                  <a:lnTo>
                    <a:pt x="788860" y="425805"/>
                  </a:lnTo>
                  <a:lnTo>
                    <a:pt x="790105" y="422948"/>
                  </a:lnTo>
                  <a:close/>
                </a:path>
                <a:path w="950595" h="972820">
                  <a:moveTo>
                    <a:pt x="803783" y="822032"/>
                  </a:moveTo>
                  <a:lnTo>
                    <a:pt x="803109" y="821575"/>
                  </a:lnTo>
                  <a:lnTo>
                    <a:pt x="802462" y="820877"/>
                  </a:lnTo>
                  <a:lnTo>
                    <a:pt x="801700" y="820712"/>
                  </a:lnTo>
                  <a:lnTo>
                    <a:pt x="801116" y="820572"/>
                  </a:lnTo>
                  <a:lnTo>
                    <a:pt x="800341" y="821067"/>
                  </a:lnTo>
                  <a:lnTo>
                    <a:pt x="799642" y="821296"/>
                  </a:lnTo>
                  <a:lnTo>
                    <a:pt x="799922" y="821715"/>
                  </a:lnTo>
                  <a:lnTo>
                    <a:pt x="800150" y="822121"/>
                  </a:lnTo>
                  <a:lnTo>
                    <a:pt x="800404" y="822553"/>
                  </a:lnTo>
                  <a:lnTo>
                    <a:pt x="801141" y="822921"/>
                  </a:lnTo>
                  <a:lnTo>
                    <a:pt x="801878" y="823493"/>
                  </a:lnTo>
                  <a:lnTo>
                    <a:pt x="802614" y="823544"/>
                  </a:lnTo>
                  <a:lnTo>
                    <a:pt x="802982" y="823556"/>
                  </a:lnTo>
                  <a:lnTo>
                    <a:pt x="803402" y="822566"/>
                  </a:lnTo>
                  <a:lnTo>
                    <a:pt x="803783" y="822032"/>
                  </a:lnTo>
                  <a:close/>
                </a:path>
                <a:path w="950595" h="972820">
                  <a:moveTo>
                    <a:pt x="820775" y="653732"/>
                  </a:moveTo>
                  <a:lnTo>
                    <a:pt x="819772" y="652843"/>
                  </a:lnTo>
                  <a:lnTo>
                    <a:pt x="818807" y="651941"/>
                  </a:lnTo>
                  <a:lnTo>
                    <a:pt x="817714" y="651052"/>
                  </a:lnTo>
                  <a:lnTo>
                    <a:pt x="817270" y="651433"/>
                  </a:lnTo>
                  <a:lnTo>
                    <a:pt x="816698" y="651776"/>
                  </a:lnTo>
                  <a:lnTo>
                    <a:pt x="819556" y="655002"/>
                  </a:lnTo>
                  <a:lnTo>
                    <a:pt x="819975" y="654583"/>
                  </a:lnTo>
                  <a:lnTo>
                    <a:pt x="820369" y="654151"/>
                  </a:lnTo>
                  <a:lnTo>
                    <a:pt x="820775" y="653732"/>
                  </a:lnTo>
                  <a:close/>
                </a:path>
                <a:path w="950595" h="972820">
                  <a:moveTo>
                    <a:pt x="836282" y="155930"/>
                  </a:moveTo>
                  <a:lnTo>
                    <a:pt x="834313" y="154216"/>
                  </a:lnTo>
                  <a:lnTo>
                    <a:pt x="833348" y="153365"/>
                  </a:lnTo>
                  <a:lnTo>
                    <a:pt x="832993" y="153733"/>
                  </a:lnTo>
                  <a:lnTo>
                    <a:pt x="832319" y="154495"/>
                  </a:lnTo>
                  <a:lnTo>
                    <a:pt x="835520" y="156946"/>
                  </a:lnTo>
                  <a:lnTo>
                    <a:pt x="836282" y="155930"/>
                  </a:lnTo>
                  <a:close/>
                </a:path>
                <a:path w="950595" h="972820">
                  <a:moveTo>
                    <a:pt x="836612" y="544449"/>
                  </a:moveTo>
                  <a:lnTo>
                    <a:pt x="835393" y="544283"/>
                  </a:lnTo>
                  <a:lnTo>
                    <a:pt x="834161" y="544144"/>
                  </a:lnTo>
                  <a:lnTo>
                    <a:pt x="832929" y="544004"/>
                  </a:lnTo>
                  <a:lnTo>
                    <a:pt x="832878" y="544525"/>
                  </a:lnTo>
                  <a:lnTo>
                    <a:pt x="832802" y="545033"/>
                  </a:lnTo>
                  <a:lnTo>
                    <a:pt x="832764" y="545553"/>
                  </a:lnTo>
                  <a:lnTo>
                    <a:pt x="833983" y="545693"/>
                  </a:lnTo>
                  <a:lnTo>
                    <a:pt x="835228" y="545846"/>
                  </a:lnTo>
                  <a:lnTo>
                    <a:pt x="836472" y="545998"/>
                  </a:lnTo>
                  <a:lnTo>
                    <a:pt x="836510" y="545465"/>
                  </a:lnTo>
                  <a:lnTo>
                    <a:pt x="836574" y="544944"/>
                  </a:lnTo>
                  <a:lnTo>
                    <a:pt x="836612" y="544449"/>
                  </a:lnTo>
                  <a:close/>
                </a:path>
                <a:path w="950595" h="972820">
                  <a:moveTo>
                    <a:pt x="836853" y="344424"/>
                  </a:moveTo>
                  <a:lnTo>
                    <a:pt x="835469" y="341820"/>
                  </a:lnTo>
                  <a:lnTo>
                    <a:pt x="834339" y="340042"/>
                  </a:lnTo>
                  <a:lnTo>
                    <a:pt x="831430" y="340728"/>
                  </a:lnTo>
                  <a:lnTo>
                    <a:pt x="832815" y="342201"/>
                  </a:lnTo>
                  <a:lnTo>
                    <a:pt x="833678" y="344487"/>
                  </a:lnTo>
                  <a:lnTo>
                    <a:pt x="836853" y="344424"/>
                  </a:lnTo>
                  <a:close/>
                </a:path>
                <a:path w="950595" h="972820">
                  <a:moveTo>
                    <a:pt x="907719" y="385051"/>
                  </a:moveTo>
                  <a:lnTo>
                    <a:pt x="907592" y="384276"/>
                  </a:lnTo>
                  <a:lnTo>
                    <a:pt x="907402" y="383451"/>
                  </a:lnTo>
                  <a:lnTo>
                    <a:pt x="906233" y="382866"/>
                  </a:lnTo>
                  <a:lnTo>
                    <a:pt x="905510" y="382181"/>
                  </a:lnTo>
                  <a:lnTo>
                    <a:pt x="905027" y="382917"/>
                  </a:lnTo>
                  <a:lnTo>
                    <a:pt x="904163" y="383692"/>
                  </a:lnTo>
                  <a:lnTo>
                    <a:pt x="904201" y="384390"/>
                  </a:lnTo>
                  <a:lnTo>
                    <a:pt x="904278" y="385292"/>
                  </a:lnTo>
                  <a:lnTo>
                    <a:pt x="905103" y="386118"/>
                  </a:lnTo>
                  <a:lnTo>
                    <a:pt x="906081" y="387769"/>
                  </a:lnTo>
                  <a:lnTo>
                    <a:pt x="906881" y="386041"/>
                  </a:lnTo>
                  <a:lnTo>
                    <a:pt x="907719" y="385051"/>
                  </a:lnTo>
                  <a:close/>
                </a:path>
                <a:path w="950595" h="972820">
                  <a:moveTo>
                    <a:pt x="914438" y="355663"/>
                  </a:moveTo>
                  <a:lnTo>
                    <a:pt x="911923" y="355650"/>
                  </a:lnTo>
                  <a:lnTo>
                    <a:pt x="910386" y="355625"/>
                  </a:lnTo>
                  <a:lnTo>
                    <a:pt x="907986" y="355612"/>
                  </a:lnTo>
                  <a:lnTo>
                    <a:pt x="909840" y="357098"/>
                  </a:lnTo>
                  <a:lnTo>
                    <a:pt x="912698" y="359295"/>
                  </a:lnTo>
                  <a:lnTo>
                    <a:pt x="913295" y="358051"/>
                  </a:lnTo>
                  <a:lnTo>
                    <a:pt x="914438" y="355663"/>
                  </a:lnTo>
                  <a:close/>
                </a:path>
                <a:path w="950595" h="972820">
                  <a:moveTo>
                    <a:pt x="949972" y="532879"/>
                  </a:moveTo>
                  <a:lnTo>
                    <a:pt x="945438" y="532066"/>
                  </a:lnTo>
                  <a:lnTo>
                    <a:pt x="945349" y="532498"/>
                  </a:lnTo>
                  <a:lnTo>
                    <a:pt x="945134" y="533361"/>
                  </a:lnTo>
                  <a:lnTo>
                    <a:pt x="946391" y="534250"/>
                  </a:lnTo>
                  <a:lnTo>
                    <a:pt x="947686" y="535203"/>
                  </a:lnTo>
                  <a:lnTo>
                    <a:pt x="949972" y="53287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97">
              <a:extLst>
                <a:ext uri="{FF2B5EF4-FFF2-40B4-BE49-F238E27FC236}">
                  <a16:creationId xmlns:a16="http://schemas.microsoft.com/office/drawing/2014/main" id="{3959E04D-91E7-C45E-6E13-AA568AA6FDB1}"/>
                </a:ext>
              </a:extLst>
            </p:cNvPr>
            <p:cNvSpPr/>
            <p:nvPr/>
          </p:nvSpPr>
          <p:spPr>
            <a:xfrm>
              <a:off x="2023866" y="2956536"/>
              <a:ext cx="780951" cy="656965"/>
            </a:xfrm>
            <a:custGeom>
              <a:avLst/>
              <a:gdLst/>
              <a:ahLst/>
              <a:cxnLst/>
              <a:rect l="l" t="t" r="r" b="b"/>
              <a:pathLst>
                <a:path w="1003935" h="960754">
                  <a:moveTo>
                    <a:pt x="2603" y="376516"/>
                  </a:moveTo>
                  <a:lnTo>
                    <a:pt x="2476" y="375577"/>
                  </a:lnTo>
                  <a:lnTo>
                    <a:pt x="1536" y="374929"/>
                  </a:lnTo>
                  <a:lnTo>
                    <a:pt x="1384" y="375031"/>
                  </a:lnTo>
                  <a:lnTo>
                    <a:pt x="838" y="375361"/>
                  </a:lnTo>
                  <a:lnTo>
                    <a:pt x="190" y="375907"/>
                  </a:lnTo>
                  <a:lnTo>
                    <a:pt x="88" y="376491"/>
                  </a:lnTo>
                  <a:lnTo>
                    <a:pt x="0" y="377126"/>
                  </a:lnTo>
                  <a:lnTo>
                    <a:pt x="444" y="377863"/>
                  </a:lnTo>
                  <a:lnTo>
                    <a:pt x="685" y="378548"/>
                  </a:lnTo>
                  <a:lnTo>
                    <a:pt x="1574" y="378002"/>
                  </a:lnTo>
                  <a:lnTo>
                    <a:pt x="2019" y="377748"/>
                  </a:lnTo>
                  <a:lnTo>
                    <a:pt x="2222" y="377151"/>
                  </a:lnTo>
                  <a:lnTo>
                    <a:pt x="2603" y="376516"/>
                  </a:lnTo>
                  <a:close/>
                </a:path>
                <a:path w="1003935" h="960754">
                  <a:moveTo>
                    <a:pt x="64719" y="269786"/>
                  </a:moveTo>
                  <a:lnTo>
                    <a:pt x="64439" y="266814"/>
                  </a:lnTo>
                  <a:lnTo>
                    <a:pt x="62928" y="268058"/>
                  </a:lnTo>
                  <a:lnTo>
                    <a:pt x="61976" y="268808"/>
                  </a:lnTo>
                  <a:lnTo>
                    <a:pt x="61061" y="269582"/>
                  </a:lnTo>
                  <a:lnTo>
                    <a:pt x="63779" y="270535"/>
                  </a:lnTo>
                  <a:lnTo>
                    <a:pt x="64719" y="269786"/>
                  </a:lnTo>
                  <a:close/>
                </a:path>
                <a:path w="1003935" h="960754">
                  <a:moveTo>
                    <a:pt x="105448" y="394919"/>
                  </a:moveTo>
                  <a:lnTo>
                    <a:pt x="105194" y="394804"/>
                  </a:lnTo>
                  <a:lnTo>
                    <a:pt x="104686" y="394614"/>
                  </a:lnTo>
                  <a:lnTo>
                    <a:pt x="104051" y="395452"/>
                  </a:lnTo>
                  <a:lnTo>
                    <a:pt x="103441" y="396303"/>
                  </a:lnTo>
                  <a:lnTo>
                    <a:pt x="102806" y="397154"/>
                  </a:lnTo>
                  <a:lnTo>
                    <a:pt x="102984" y="397357"/>
                  </a:lnTo>
                  <a:lnTo>
                    <a:pt x="103339" y="397776"/>
                  </a:lnTo>
                  <a:lnTo>
                    <a:pt x="103898" y="397522"/>
                  </a:lnTo>
                  <a:lnTo>
                    <a:pt x="104686" y="397408"/>
                  </a:lnTo>
                  <a:lnTo>
                    <a:pt x="105346" y="396430"/>
                  </a:lnTo>
                  <a:lnTo>
                    <a:pt x="105321" y="395617"/>
                  </a:lnTo>
                  <a:lnTo>
                    <a:pt x="105448" y="394919"/>
                  </a:lnTo>
                  <a:close/>
                </a:path>
                <a:path w="1003935" h="960754">
                  <a:moveTo>
                    <a:pt x="115176" y="356285"/>
                  </a:moveTo>
                  <a:lnTo>
                    <a:pt x="114782" y="355434"/>
                  </a:lnTo>
                  <a:lnTo>
                    <a:pt x="114325" y="354622"/>
                  </a:lnTo>
                  <a:lnTo>
                    <a:pt x="113880" y="353809"/>
                  </a:lnTo>
                  <a:lnTo>
                    <a:pt x="113563" y="353974"/>
                  </a:lnTo>
                  <a:lnTo>
                    <a:pt x="112953" y="354291"/>
                  </a:lnTo>
                  <a:lnTo>
                    <a:pt x="113385" y="355117"/>
                  </a:lnTo>
                  <a:lnTo>
                    <a:pt x="114236" y="356793"/>
                  </a:lnTo>
                  <a:lnTo>
                    <a:pt x="114541" y="356616"/>
                  </a:lnTo>
                  <a:lnTo>
                    <a:pt x="115176" y="356285"/>
                  </a:lnTo>
                  <a:close/>
                </a:path>
                <a:path w="1003935" h="960754">
                  <a:moveTo>
                    <a:pt x="158013" y="608901"/>
                  </a:moveTo>
                  <a:lnTo>
                    <a:pt x="157594" y="608037"/>
                  </a:lnTo>
                  <a:lnTo>
                    <a:pt x="157391" y="607631"/>
                  </a:lnTo>
                  <a:lnTo>
                    <a:pt x="156616" y="608139"/>
                  </a:lnTo>
                  <a:lnTo>
                    <a:pt x="155867" y="608647"/>
                  </a:lnTo>
                  <a:lnTo>
                    <a:pt x="155105" y="609155"/>
                  </a:lnTo>
                  <a:lnTo>
                    <a:pt x="155435" y="609752"/>
                  </a:lnTo>
                  <a:lnTo>
                    <a:pt x="155600" y="610019"/>
                  </a:lnTo>
                  <a:lnTo>
                    <a:pt x="156413" y="609650"/>
                  </a:lnTo>
                  <a:lnTo>
                    <a:pt x="158013" y="608901"/>
                  </a:lnTo>
                  <a:close/>
                </a:path>
                <a:path w="1003935" h="960754">
                  <a:moveTo>
                    <a:pt x="164617" y="499249"/>
                  </a:moveTo>
                  <a:lnTo>
                    <a:pt x="160756" y="495744"/>
                  </a:lnTo>
                  <a:lnTo>
                    <a:pt x="161251" y="498729"/>
                  </a:lnTo>
                  <a:lnTo>
                    <a:pt x="161734" y="499948"/>
                  </a:lnTo>
                  <a:lnTo>
                    <a:pt x="164617" y="499249"/>
                  </a:lnTo>
                  <a:close/>
                </a:path>
                <a:path w="1003935" h="960754">
                  <a:moveTo>
                    <a:pt x="186309" y="93878"/>
                  </a:moveTo>
                  <a:lnTo>
                    <a:pt x="186283" y="93091"/>
                  </a:lnTo>
                  <a:lnTo>
                    <a:pt x="186182" y="92290"/>
                  </a:lnTo>
                  <a:lnTo>
                    <a:pt x="186105" y="91503"/>
                  </a:lnTo>
                  <a:lnTo>
                    <a:pt x="185623" y="91579"/>
                  </a:lnTo>
                  <a:lnTo>
                    <a:pt x="185153" y="91643"/>
                  </a:lnTo>
                  <a:lnTo>
                    <a:pt x="184696" y="91719"/>
                  </a:lnTo>
                  <a:lnTo>
                    <a:pt x="185089" y="93306"/>
                  </a:lnTo>
                  <a:lnTo>
                    <a:pt x="185356" y="94081"/>
                  </a:lnTo>
                  <a:lnTo>
                    <a:pt x="186309" y="93941"/>
                  </a:lnTo>
                  <a:close/>
                </a:path>
                <a:path w="1003935" h="960754">
                  <a:moveTo>
                    <a:pt x="193433" y="357276"/>
                  </a:moveTo>
                  <a:lnTo>
                    <a:pt x="191947" y="356704"/>
                  </a:lnTo>
                  <a:lnTo>
                    <a:pt x="188950" y="355612"/>
                  </a:lnTo>
                  <a:lnTo>
                    <a:pt x="188506" y="356641"/>
                  </a:lnTo>
                  <a:lnTo>
                    <a:pt x="189928" y="357314"/>
                  </a:lnTo>
                  <a:lnTo>
                    <a:pt x="192773" y="358698"/>
                  </a:lnTo>
                  <a:lnTo>
                    <a:pt x="192976" y="358216"/>
                  </a:lnTo>
                  <a:lnTo>
                    <a:pt x="193433" y="357276"/>
                  </a:lnTo>
                  <a:close/>
                </a:path>
                <a:path w="1003935" h="960754">
                  <a:moveTo>
                    <a:pt x="194640" y="460032"/>
                  </a:moveTo>
                  <a:lnTo>
                    <a:pt x="194525" y="459701"/>
                  </a:lnTo>
                  <a:lnTo>
                    <a:pt x="194424" y="459359"/>
                  </a:lnTo>
                  <a:lnTo>
                    <a:pt x="194297" y="459016"/>
                  </a:lnTo>
                  <a:lnTo>
                    <a:pt x="193040" y="459409"/>
                  </a:lnTo>
                  <a:lnTo>
                    <a:pt x="190525" y="460235"/>
                  </a:lnTo>
                  <a:lnTo>
                    <a:pt x="190576" y="460552"/>
                  </a:lnTo>
                  <a:lnTo>
                    <a:pt x="190639" y="461213"/>
                  </a:lnTo>
                  <a:lnTo>
                    <a:pt x="193306" y="460425"/>
                  </a:lnTo>
                  <a:lnTo>
                    <a:pt x="194640" y="460032"/>
                  </a:lnTo>
                  <a:close/>
                </a:path>
                <a:path w="1003935" h="960754">
                  <a:moveTo>
                    <a:pt x="196481" y="295567"/>
                  </a:moveTo>
                  <a:lnTo>
                    <a:pt x="195821" y="295173"/>
                  </a:lnTo>
                  <a:lnTo>
                    <a:pt x="195465" y="294779"/>
                  </a:lnTo>
                  <a:lnTo>
                    <a:pt x="194983" y="295262"/>
                  </a:lnTo>
                  <a:lnTo>
                    <a:pt x="194208" y="295681"/>
                  </a:lnTo>
                  <a:lnTo>
                    <a:pt x="194017" y="296710"/>
                  </a:lnTo>
                  <a:lnTo>
                    <a:pt x="194716" y="297319"/>
                  </a:lnTo>
                  <a:lnTo>
                    <a:pt x="195478" y="298500"/>
                  </a:lnTo>
                  <a:lnTo>
                    <a:pt x="196024" y="297205"/>
                  </a:lnTo>
                  <a:lnTo>
                    <a:pt x="196481" y="296583"/>
                  </a:lnTo>
                  <a:lnTo>
                    <a:pt x="196481" y="295567"/>
                  </a:lnTo>
                  <a:close/>
                </a:path>
                <a:path w="1003935" h="960754">
                  <a:moveTo>
                    <a:pt x="199796" y="578116"/>
                  </a:moveTo>
                  <a:lnTo>
                    <a:pt x="199745" y="577672"/>
                  </a:lnTo>
                  <a:lnTo>
                    <a:pt x="199707" y="577202"/>
                  </a:lnTo>
                  <a:lnTo>
                    <a:pt x="199656" y="576757"/>
                  </a:lnTo>
                  <a:lnTo>
                    <a:pt x="198488" y="576872"/>
                  </a:lnTo>
                  <a:lnTo>
                    <a:pt x="197294" y="576973"/>
                  </a:lnTo>
                  <a:lnTo>
                    <a:pt x="196113" y="577062"/>
                  </a:lnTo>
                  <a:lnTo>
                    <a:pt x="196100" y="577596"/>
                  </a:lnTo>
                  <a:lnTo>
                    <a:pt x="196100" y="578142"/>
                  </a:lnTo>
                  <a:lnTo>
                    <a:pt x="196088" y="578675"/>
                  </a:lnTo>
                  <a:lnTo>
                    <a:pt x="197332" y="578497"/>
                  </a:lnTo>
                  <a:lnTo>
                    <a:pt x="199796" y="578116"/>
                  </a:lnTo>
                  <a:close/>
                </a:path>
                <a:path w="1003935" h="960754">
                  <a:moveTo>
                    <a:pt x="213690" y="654253"/>
                  </a:moveTo>
                  <a:lnTo>
                    <a:pt x="213118" y="654177"/>
                  </a:lnTo>
                  <a:lnTo>
                    <a:pt x="212598" y="654011"/>
                  </a:lnTo>
                  <a:lnTo>
                    <a:pt x="212140" y="654126"/>
                  </a:lnTo>
                  <a:lnTo>
                    <a:pt x="211899" y="654138"/>
                  </a:lnTo>
                  <a:lnTo>
                    <a:pt x="211810" y="654710"/>
                  </a:lnTo>
                  <a:lnTo>
                    <a:pt x="211658" y="655027"/>
                  </a:lnTo>
                  <a:lnTo>
                    <a:pt x="212178" y="655167"/>
                  </a:lnTo>
                  <a:lnTo>
                    <a:pt x="212674" y="655370"/>
                  </a:lnTo>
                  <a:lnTo>
                    <a:pt x="213182" y="655383"/>
                  </a:lnTo>
                  <a:lnTo>
                    <a:pt x="213309" y="655383"/>
                  </a:lnTo>
                  <a:lnTo>
                    <a:pt x="213461" y="654786"/>
                  </a:lnTo>
                  <a:lnTo>
                    <a:pt x="213690" y="654253"/>
                  </a:lnTo>
                  <a:close/>
                </a:path>
                <a:path w="1003935" h="960754">
                  <a:moveTo>
                    <a:pt x="233870" y="552907"/>
                  </a:moveTo>
                  <a:lnTo>
                    <a:pt x="233006" y="552284"/>
                  </a:lnTo>
                  <a:lnTo>
                    <a:pt x="232270" y="553123"/>
                  </a:lnTo>
                  <a:lnTo>
                    <a:pt x="231571" y="553961"/>
                  </a:lnTo>
                  <a:lnTo>
                    <a:pt x="230835" y="554786"/>
                  </a:lnTo>
                  <a:lnTo>
                    <a:pt x="231902" y="555586"/>
                  </a:lnTo>
                  <a:lnTo>
                    <a:pt x="233210" y="553796"/>
                  </a:lnTo>
                  <a:lnTo>
                    <a:pt x="233870" y="552907"/>
                  </a:lnTo>
                  <a:close/>
                </a:path>
                <a:path w="1003935" h="960754">
                  <a:moveTo>
                    <a:pt x="280225" y="280174"/>
                  </a:moveTo>
                  <a:lnTo>
                    <a:pt x="280060" y="279781"/>
                  </a:lnTo>
                  <a:lnTo>
                    <a:pt x="279908" y="279400"/>
                  </a:lnTo>
                  <a:lnTo>
                    <a:pt x="279742" y="279031"/>
                  </a:lnTo>
                  <a:lnTo>
                    <a:pt x="278599" y="279539"/>
                  </a:lnTo>
                  <a:lnTo>
                    <a:pt x="277482" y="280060"/>
                  </a:lnTo>
                  <a:lnTo>
                    <a:pt x="276352" y="280555"/>
                  </a:lnTo>
                  <a:lnTo>
                    <a:pt x="276504" y="280911"/>
                  </a:lnTo>
                  <a:lnTo>
                    <a:pt x="276644" y="281254"/>
                  </a:lnTo>
                  <a:lnTo>
                    <a:pt x="276796" y="281597"/>
                  </a:lnTo>
                  <a:lnTo>
                    <a:pt x="277939" y="281127"/>
                  </a:lnTo>
                  <a:lnTo>
                    <a:pt x="279082" y="280644"/>
                  </a:lnTo>
                  <a:lnTo>
                    <a:pt x="280225" y="280174"/>
                  </a:lnTo>
                  <a:close/>
                </a:path>
                <a:path w="1003935" h="960754">
                  <a:moveTo>
                    <a:pt x="288264" y="857897"/>
                  </a:moveTo>
                  <a:lnTo>
                    <a:pt x="287832" y="857059"/>
                  </a:lnTo>
                  <a:lnTo>
                    <a:pt x="287629" y="856589"/>
                  </a:lnTo>
                  <a:lnTo>
                    <a:pt x="284848" y="858151"/>
                  </a:lnTo>
                  <a:lnTo>
                    <a:pt x="285089" y="858596"/>
                  </a:lnTo>
                  <a:lnTo>
                    <a:pt x="285305" y="859015"/>
                  </a:lnTo>
                  <a:lnTo>
                    <a:pt x="285546" y="859459"/>
                  </a:lnTo>
                  <a:lnTo>
                    <a:pt x="286435" y="858977"/>
                  </a:lnTo>
                  <a:lnTo>
                    <a:pt x="287350" y="858545"/>
                  </a:lnTo>
                  <a:lnTo>
                    <a:pt x="288188" y="857986"/>
                  </a:lnTo>
                  <a:close/>
                </a:path>
                <a:path w="1003935" h="960754">
                  <a:moveTo>
                    <a:pt x="290550" y="852805"/>
                  </a:moveTo>
                  <a:lnTo>
                    <a:pt x="289941" y="852119"/>
                  </a:lnTo>
                  <a:lnTo>
                    <a:pt x="289369" y="851408"/>
                  </a:lnTo>
                  <a:lnTo>
                    <a:pt x="288683" y="850722"/>
                  </a:lnTo>
                  <a:lnTo>
                    <a:pt x="287947" y="851230"/>
                  </a:lnTo>
                  <a:lnTo>
                    <a:pt x="288417" y="852068"/>
                  </a:lnTo>
                  <a:lnTo>
                    <a:pt x="288886" y="852855"/>
                  </a:lnTo>
                  <a:lnTo>
                    <a:pt x="289369" y="853630"/>
                  </a:lnTo>
                  <a:lnTo>
                    <a:pt x="289763" y="853363"/>
                  </a:lnTo>
                  <a:lnTo>
                    <a:pt x="290550" y="852805"/>
                  </a:lnTo>
                  <a:close/>
                </a:path>
                <a:path w="1003935" h="960754">
                  <a:moveTo>
                    <a:pt x="304152" y="41871"/>
                  </a:moveTo>
                  <a:lnTo>
                    <a:pt x="302933" y="40208"/>
                  </a:lnTo>
                  <a:lnTo>
                    <a:pt x="302209" y="39204"/>
                  </a:lnTo>
                  <a:lnTo>
                    <a:pt x="301498" y="38201"/>
                  </a:lnTo>
                  <a:lnTo>
                    <a:pt x="300647" y="40551"/>
                  </a:lnTo>
                  <a:lnTo>
                    <a:pt x="301320" y="41668"/>
                  </a:lnTo>
                  <a:lnTo>
                    <a:pt x="304152" y="41871"/>
                  </a:lnTo>
                  <a:close/>
                </a:path>
                <a:path w="1003935" h="960754">
                  <a:moveTo>
                    <a:pt x="306311" y="959053"/>
                  </a:moveTo>
                  <a:lnTo>
                    <a:pt x="304977" y="957160"/>
                  </a:lnTo>
                  <a:lnTo>
                    <a:pt x="303809" y="956945"/>
                  </a:lnTo>
                  <a:lnTo>
                    <a:pt x="301891" y="958570"/>
                  </a:lnTo>
                  <a:lnTo>
                    <a:pt x="303390" y="960069"/>
                  </a:lnTo>
                  <a:lnTo>
                    <a:pt x="304495" y="960666"/>
                  </a:lnTo>
                  <a:lnTo>
                    <a:pt x="306311" y="959053"/>
                  </a:lnTo>
                  <a:close/>
                </a:path>
                <a:path w="1003935" h="960754">
                  <a:moveTo>
                    <a:pt x="315785" y="564769"/>
                  </a:moveTo>
                  <a:lnTo>
                    <a:pt x="315772" y="564375"/>
                  </a:lnTo>
                  <a:lnTo>
                    <a:pt x="315747" y="563981"/>
                  </a:lnTo>
                  <a:lnTo>
                    <a:pt x="315747" y="563587"/>
                  </a:lnTo>
                  <a:lnTo>
                    <a:pt x="312674" y="563841"/>
                  </a:lnTo>
                  <a:lnTo>
                    <a:pt x="312699" y="564451"/>
                  </a:lnTo>
                  <a:lnTo>
                    <a:pt x="312724" y="564756"/>
                  </a:lnTo>
                  <a:lnTo>
                    <a:pt x="313740" y="564756"/>
                  </a:lnTo>
                  <a:lnTo>
                    <a:pt x="314756" y="564769"/>
                  </a:lnTo>
                  <a:lnTo>
                    <a:pt x="315785" y="564769"/>
                  </a:lnTo>
                  <a:close/>
                </a:path>
                <a:path w="1003935" h="960754">
                  <a:moveTo>
                    <a:pt x="350215" y="2921"/>
                  </a:moveTo>
                  <a:lnTo>
                    <a:pt x="349605" y="1955"/>
                  </a:lnTo>
                  <a:lnTo>
                    <a:pt x="348399" y="0"/>
                  </a:lnTo>
                  <a:lnTo>
                    <a:pt x="347332" y="685"/>
                  </a:lnTo>
                  <a:lnTo>
                    <a:pt x="347903" y="1676"/>
                  </a:lnTo>
                  <a:lnTo>
                    <a:pt x="348462" y="2654"/>
                  </a:lnTo>
                  <a:lnTo>
                    <a:pt x="349034" y="3644"/>
                  </a:lnTo>
                  <a:lnTo>
                    <a:pt x="349415" y="3403"/>
                  </a:lnTo>
                  <a:lnTo>
                    <a:pt x="350215" y="2921"/>
                  </a:lnTo>
                  <a:close/>
                </a:path>
                <a:path w="1003935" h="960754">
                  <a:moveTo>
                    <a:pt x="375551" y="732307"/>
                  </a:moveTo>
                  <a:lnTo>
                    <a:pt x="375005" y="731926"/>
                  </a:lnTo>
                  <a:lnTo>
                    <a:pt x="374497" y="731393"/>
                  </a:lnTo>
                  <a:lnTo>
                    <a:pt x="373900" y="731215"/>
                  </a:lnTo>
                  <a:lnTo>
                    <a:pt x="373659" y="731151"/>
                  </a:lnTo>
                  <a:lnTo>
                    <a:pt x="372872" y="731939"/>
                  </a:lnTo>
                  <a:lnTo>
                    <a:pt x="372999" y="732828"/>
                  </a:lnTo>
                  <a:lnTo>
                    <a:pt x="373494" y="733361"/>
                  </a:lnTo>
                  <a:lnTo>
                    <a:pt x="374091" y="734339"/>
                  </a:lnTo>
                  <a:lnTo>
                    <a:pt x="375158" y="732840"/>
                  </a:lnTo>
                  <a:lnTo>
                    <a:pt x="375551" y="732307"/>
                  </a:lnTo>
                  <a:close/>
                </a:path>
                <a:path w="1003935" h="960754">
                  <a:moveTo>
                    <a:pt x="405752" y="922553"/>
                  </a:moveTo>
                  <a:lnTo>
                    <a:pt x="405663" y="922235"/>
                  </a:lnTo>
                  <a:lnTo>
                    <a:pt x="405599" y="921880"/>
                  </a:lnTo>
                  <a:lnTo>
                    <a:pt x="405523" y="921562"/>
                  </a:lnTo>
                  <a:lnTo>
                    <a:pt x="404456" y="921664"/>
                  </a:lnTo>
                  <a:lnTo>
                    <a:pt x="403377" y="921778"/>
                  </a:lnTo>
                  <a:lnTo>
                    <a:pt x="402297" y="921880"/>
                  </a:lnTo>
                  <a:lnTo>
                    <a:pt x="402323" y="922375"/>
                  </a:lnTo>
                  <a:lnTo>
                    <a:pt x="402361" y="922896"/>
                  </a:lnTo>
                  <a:lnTo>
                    <a:pt x="402386" y="923429"/>
                  </a:lnTo>
                  <a:lnTo>
                    <a:pt x="403517" y="923124"/>
                  </a:lnTo>
                  <a:lnTo>
                    <a:pt x="404622" y="922832"/>
                  </a:lnTo>
                  <a:lnTo>
                    <a:pt x="405752" y="922553"/>
                  </a:lnTo>
                  <a:close/>
                </a:path>
                <a:path w="1003935" h="960754">
                  <a:moveTo>
                    <a:pt x="421462" y="231254"/>
                  </a:moveTo>
                  <a:lnTo>
                    <a:pt x="421360" y="230936"/>
                  </a:lnTo>
                  <a:lnTo>
                    <a:pt x="421220" y="230301"/>
                  </a:lnTo>
                  <a:lnTo>
                    <a:pt x="420243" y="230517"/>
                  </a:lnTo>
                  <a:lnTo>
                    <a:pt x="419265" y="230759"/>
                  </a:lnTo>
                  <a:lnTo>
                    <a:pt x="418312" y="230962"/>
                  </a:lnTo>
                  <a:lnTo>
                    <a:pt x="418388" y="231305"/>
                  </a:lnTo>
                  <a:lnTo>
                    <a:pt x="418490" y="231673"/>
                  </a:lnTo>
                  <a:lnTo>
                    <a:pt x="418566" y="232029"/>
                  </a:lnTo>
                  <a:lnTo>
                    <a:pt x="419531" y="231775"/>
                  </a:lnTo>
                  <a:lnTo>
                    <a:pt x="420484" y="231508"/>
                  </a:lnTo>
                  <a:lnTo>
                    <a:pt x="421462" y="231254"/>
                  </a:lnTo>
                  <a:close/>
                </a:path>
                <a:path w="1003935" h="960754">
                  <a:moveTo>
                    <a:pt x="425513" y="227152"/>
                  </a:moveTo>
                  <a:lnTo>
                    <a:pt x="425157" y="226631"/>
                  </a:lnTo>
                  <a:lnTo>
                    <a:pt x="424878" y="225971"/>
                  </a:lnTo>
                  <a:lnTo>
                    <a:pt x="424180" y="225488"/>
                  </a:lnTo>
                  <a:lnTo>
                    <a:pt x="423545" y="226021"/>
                  </a:lnTo>
                  <a:lnTo>
                    <a:pt x="421640" y="226949"/>
                  </a:lnTo>
                  <a:lnTo>
                    <a:pt x="422935" y="227304"/>
                  </a:lnTo>
                  <a:lnTo>
                    <a:pt x="423481" y="227558"/>
                  </a:lnTo>
                  <a:lnTo>
                    <a:pt x="424040" y="227571"/>
                  </a:lnTo>
                  <a:lnTo>
                    <a:pt x="424522" y="227584"/>
                  </a:lnTo>
                  <a:lnTo>
                    <a:pt x="425030" y="227304"/>
                  </a:lnTo>
                  <a:lnTo>
                    <a:pt x="425513" y="227152"/>
                  </a:lnTo>
                  <a:close/>
                </a:path>
                <a:path w="1003935" h="960754">
                  <a:moveTo>
                    <a:pt x="427113" y="897432"/>
                  </a:moveTo>
                  <a:lnTo>
                    <a:pt x="426415" y="896670"/>
                  </a:lnTo>
                  <a:lnTo>
                    <a:pt x="425970" y="896188"/>
                  </a:lnTo>
                  <a:lnTo>
                    <a:pt x="425450" y="896620"/>
                  </a:lnTo>
                  <a:lnTo>
                    <a:pt x="424840" y="896899"/>
                  </a:lnTo>
                  <a:lnTo>
                    <a:pt x="424751" y="897293"/>
                  </a:lnTo>
                  <a:lnTo>
                    <a:pt x="424688" y="897610"/>
                  </a:lnTo>
                  <a:lnTo>
                    <a:pt x="425373" y="898448"/>
                  </a:lnTo>
                  <a:lnTo>
                    <a:pt x="425551" y="898385"/>
                  </a:lnTo>
                  <a:lnTo>
                    <a:pt x="426123" y="898220"/>
                  </a:lnTo>
                  <a:lnTo>
                    <a:pt x="426605" y="897775"/>
                  </a:lnTo>
                  <a:lnTo>
                    <a:pt x="427113" y="897432"/>
                  </a:lnTo>
                  <a:close/>
                </a:path>
                <a:path w="1003935" h="960754">
                  <a:moveTo>
                    <a:pt x="427812" y="796620"/>
                  </a:moveTo>
                  <a:lnTo>
                    <a:pt x="427659" y="796264"/>
                  </a:lnTo>
                  <a:lnTo>
                    <a:pt x="427469" y="795655"/>
                  </a:lnTo>
                  <a:lnTo>
                    <a:pt x="426935" y="795007"/>
                  </a:lnTo>
                  <a:lnTo>
                    <a:pt x="426351" y="794740"/>
                  </a:lnTo>
                  <a:lnTo>
                    <a:pt x="426135" y="794626"/>
                  </a:lnTo>
                  <a:lnTo>
                    <a:pt x="425450" y="795426"/>
                  </a:lnTo>
                  <a:lnTo>
                    <a:pt x="424967" y="795820"/>
                  </a:lnTo>
                  <a:lnTo>
                    <a:pt x="425437" y="796340"/>
                  </a:lnTo>
                  <a:lnTo>
                    <a:pt x="425869" y="796861"/>
                  </a:lnTo>
                  <a:lnTo>
                    <a:pt x="426872" y="798017"/>
                  </a:lnTo>
                  <a:lnTo>
                    <a:pt x="427278" y="797204"/>
                  </a:lnTo>
                  <a:lnTo>
                    <a:pt x="427812" y="796620"/>
                  </a:lnTo>
                  <a:close/>
                </a:path>
                <a:path w="1003935" h="960754">
                  <a:moveTo>
                    <a:pt x="442696" y="135521"/>
                  </a:moveTo>
                  <a:lnTo>
                    <a:pt x="442620" y="135229"/>
                  </a:lnTo>
                  <a:lnTo>
                    <a:pt x="442493" y="134810"/>
                  </a:lnTo>
                  <a:lnTo>
                    <a:pt x="441934" y="134353"/>
                  </a:lnTo>
                  <a:lnTo>
                    <a:pt x="441477" y="134213"/>
                  </a:lnTo>
                  <a:lnTo>
                    <a:pt x="441286" y="134150"/>
                  </a:lnTo>
                  <a:lnTo>
                    <a:pt x="440880" y="134835"/>
                  </a:lnTo>
                  <a:lnTo>
                    <a:pt x="440423" y="135331"/>
                  </a:lnTo>
                  <a:lnTo>
                    <a:pt x="441007" y="135763"/>
                  </a:lnTo>
                  <a:lnTo>
                    <a:pt x="441401" y="136093"/>
                  </a:lnTo>
                  <a:lnTo>
                    <a:pt x="441833" y="136398"/>
                  </a:lnTo>
                  <a:lnTo>
                    <a:pt x="442099" y="136004"/>
                  </a:lnTo>
                  <a:lnTo>
                    <a:pt x="442696" y="135521"/>
                  </a:lnTo>
                  <a:close/>
                </a:path>
                <a:path w="1003935" h="960754">
                  <a:moveTo>
                    <a:pt x="447052" y="489800"/>
                  </a:moveTo>
                  <a:lnTo>
                    <a:pt x="446506" y="489115"/>
                  </a:lnTo>
                  <a:lnTo>
                    <a:pt x="446252" y="488505"/>
                  </a:lnTo>
                  <a:lnTo>
                    <a:pt x="445668" y="488759"/>
                  </a:lnTo>
                  <a:lnTo>
                    <a:pt x="444830" y="488873"/>
                  </a:lnTo>
                  <a:lnTo>
                    <a:pt x="444538" y="489318"/>
                  </a:lnTo>
                  <a:lnTo>
                    <a:pt x="444296" y="489712"/>
                  </a:lnTo>
                  <a:lnTo>
                    <a:pt x="444665" y="490512"/>
                  </a:lnTo>
                  <a:lnTo>
                    <a:pt x="444868" y="491655"/>
                  </a:lnTo>
                  <a:lnTo>
                    <a:pt x="445897" y="490994"/>
                  </a:lnTo>
                  <a:lnTo>
                    <a:pt x="446747" y="490753"/>
                  </a:lnTo>
                  <a:lnTo>
                    <a:pt x="447052" y="489800"/>
                  </a:lnTo>
                  <a:close/>
                </a:path>
                <a:path w="1003935" h="960754">
                  <a:moveTo>
                    <a:pt x="459816" y="790282"/>
                  </a:moveTo>
                  <a:lnTo>
                    <a:pt x="459536" y="789876"/>
                  </a:lnTo>
                  <a:lnTo>
                    <a:pt x="459320" y="789190"/>
                  </a:lnTo>
                  <a:lnTo>
                    <a:pt x="458939" y="789114"/>
                  </a:lnTo>
                  <a:lnTo>
                    <a:pt x="458558" y="789012"/>
                  </a:lnTo>
                  <a:lnTo>
                    <a:pt x="458038" y="789444"/>
                  </a:lnTo>
                  <a:lnTo>
                    <a:pt x="457288" y="789762"/>
                  </a:lnTo>
                  <a:lnTo>
                    <a:pt x="457796" y="790333"/>
                  </a:lnTo>
                  <a:lnTo>
                    <a:pt x="458114" y="790956"/>
                  </a:lnTo>
                  <a:lnTo>
                    <a:pt x="458508" y="790994"/>
                  </a:lnTo>
                  <a:lnTo>
                    <a:pt x="458889" y="791057"/>
                  </a:lnTo>
                  <a:lnTo>
                    <a:pt x="459371" y="790549"/>
                  </a:lnTo>
                  <a:lnTo>
                    <a:pt x="459816" y="790282"/>
                  </a:lnTo>
                  <a:close/>
                </a:path>
                <a:path w="1003935" h="960754">
                  <a:moveTo>
                    <a:pt x="506831" y="939888"/>
                  </a:moveTo>
                  <a:lnTo>
                    <a:pt x="506539" y="939558"/>
                  </a:lnTo>
                  <a:lnTo>
                    <a:pt x="505904" y="938936"/>
                  </a:lnTo>
                  <a:lnTo>
                    <a:pt x="505345" y="939304"/>
                  </a:lnTo>
                  <a:lnTo>
                    <a:pt x="504482" y="939546"/>
                  </a:lnTo>
                  <a:lnTo>
                    <a:pt x="504240" y="940066"/>
                  </a:lnTo>
                  <a:lnTo>
                    <a:pt x="503974" y="940689"/>
                  </a:lnTo>
                  <a:lnTo>
                    <a:pt x="504151" y="941552"/>
                  </a:lnTo>
                  <a:lnTo>
                    <a:pt x="504151" y="943724"/>
                  </a:lnTo>
                  <a:lnTo>
                    <a:pt x="505574" y="941692"/>
                  </a:lnTo>
                  <a:lnTo>
                    <a:pt x="506196" y="940790"/>
                  </a:lnTo>
                  <a:lnTo>
                    <a:pt x="506831" y="939888"/>
                  </a:lnTo>
                  <a:close/>
                </a:path>
                <a:path w="1003935" h="960754">
                  <a:moveTo>
                    <a:pt x="506933" y="335648"/>
                  </a:moveTo>
                  <a:lnTo>
                    <a:pt x="506920" y="335165"/>
                  </a:lnTo>
                  <a:lnTo>
                    <a:pt x="506895" y="334683"/>
                  </a:lnTo>
                  <a:lnTo>
                    <a:pt x="506882" y="334213"/>
                  </a:lnTo>
                  <a:lnTo>
                    <a:pt x="506082" y="334289"/>
                  </a:lnTo>
                  <a:lnTo>
                    <a:pt x="505294" y="334327"/>
                  </a:lnTo>
                  <a:lnTo>
                    <a:pt x="504520" y="334467"/>
                  </a:lnTo>
                  <a:lnTo>
                    <a:pt x="504431" y="335102"/>
                  </a:lnTo>
                  <a:lnTo>
                    <a:pt x="504405" y="335432"/>
                  </a:lnTo>
                  <a:lnTo>
                    <a:pt x="505244" y="335508"/>
                  </a:lnTo>
                  <a:lnTo>
                    <a:pt x="506082" y="335572"/>
                  </a:lnTo>
                  <a:lnTo>
                    <a:pt x="506933" y="335648"/>
                  </a:lnTo>
                  <a:close/>
                </a:path>
                <a:path w="1003935" h="960754">
                  <a:moveTo>
                    <a:pt x="515632" y="440499"/>
                  </a:moveTo>
                  <a:lnTo>
                    <a:pt x="515340" y="439496"/>
                  </a:lnTo>
                  <a:lnTo>
                    <a:pt x="514540" y="439140"/>
                  </a:lnTo>
                  <a:lnTo>
                    <a:pt x="514032" y="438708"/>
                  </a:lnTo>
                  <a:lnTo>
                    <a:pt x="513676" y="439191"/>
                  </a:lnTo>
                  <a:lnTo>
                    <a:pt x="513029" y="439724"/>
                  </a:lnTo>
                  <a:lnTo>
                    <a:pt x="513080" y="440169"/>
                  </a:lnTo>
                  <a:lnTo>
                    <a:pt x="513130" y="440740"/>
                  </a:lnTo>
                  <a:lnTo>
                    <a:pt x="513753" y="441248"/>
                  </a:lnTo>
                  <a:lnTo>
                    <a:pt x="514451" y="442201"/>
                  </a:lnTo>
                  <a:lnTo>
                    <a:pt x="514985" y="441159"/>
                  </a:lnTo>
                  <a:lnTo>
                    <a:pt x="515632" y="440499"/>
                  </a:lnTo>
                  <a:close/>
                </a:path>
                <a:path w="1003935" h="960754">
                  <a:moveTo>
                    <a:pt x="519379" y="920051"/>
                  </a:moveTo>
                  <a:lnTo>
                    <a:pt x="519099" y="919111"/>
                  </a:lnTo>
                  <a:lnTo>
                    <a:pt x="518782" y="918159"/>
                  </a:lnTo>
                  <a:lnTo>
                    <a:pt x="518490" y="917219"/>
                  </a:lnTo>
                  <a:lnTo>
                    <a:pt x="518172" y="917282"/>
                  </a:lnTo>
                  <a:lnTo>
                    <a:pt x="517588" y="917422"/>
                  </a:lnTo>
                  <a:lnTo>
                    <a:pt x="517715" y="918400"/>
                  </a:lnTo>
                  <a:lnTo>
                    <a:pt x="517829" y="919378"/>
                  </a:lnTo>
                  <a:lnTo>
                    <a:pt x="517956" y="920330"/>
                  </a:lnTo>
                  <a:lnTo>
                    <a:pt x="518439" y="920242"/>
                  </a:lnTo>
                  <a:lnTo>
                    <a:pt x="519379" y="920051"/>
                  </a:lnTo>
                  <a:close/>
                </a:path>
                <a:path w="1003935" h="960754">
                  <a:moveTo>
                    <a:pt x="542683" y="273507"/>
                  </a:moveTo>
                  <a:lnTo>
                    <a:pt x="542582" y="273354"/>
                  </a:lnTo>
                  <a:lnTo>
                    <a:pt x="542251" y="272834"/>
                  </a:lnTo>
                  <a:lnTo>
                    <a:pt x="541743" y="272364"/>
                  </a:lnTo>
                  <a:lnTo>
                    <a:pt x="541172" y="272097"/>
                  </a:lnTo>
                  <a:lnTo>
                    <a:pt x="541007" y="272034"/>
                  </a:lnTo>
                  <a:lnTo>
                    <a:pt x="540118" y="272910"/>
                  </a:lnTo>
                  <a:lnTo>
                    <a:pt x="540448" y="273596"/>
                  </a:lnTo>
                  <a:lnTo>
                    <a:pt x="540956" y="274040"/>
                  </a:lnTo>
                  <a:lnTo>
                    <a:pt x="541553" y="274739"/>
                  </a:lnTo>
                  <a:lnTo>
                    <a:pt x="542074" y="274078"/>
                  </a:lnTo>
                  <a:lnTo>
                    <a:pt x="542683" y="273507"/>
                  </a:lnTo>
                  <a:close/>
                </a:path>
                <a:path w="1003935" h="960754">
                  <a:moveTo>
                    <a:pt x="557225" y="903325"/>
                  </a:moveTo>
                  <a:lnTo>
                    <a:pt x="557187" y="902931"/>
                  </a:lnTo>
                  <a:lnTo>
                    <a:pt x="557098" y="902119"/>
                  </a:lnTo>
                  <a:lnTo>
                    <a:pt x="556031" y="902119"/>
                  </a:lnTo>
                  <a:lnTo>
                    <a:pt x="554939" y="902106"/>
                  </a:lnTo>
                  <a:lnTo>
                    <a:pt x="553847" y="902106"/>
                  </a:lnTo>
                  <a:lnTo>
                    <a:pt x="553885" y="902652"/>
                  </a:lnTo>
                  <a:lnTo>
                    <a:pt x="553885" y="903224"/>
                  </a:lnTo>
                  <a:lnTo>
                    <a:pt x="553935" y="903782"/>
                  </a:lnTo>
                  <a:lnTo>
                    <a:pt x="556120" y="903478"/>
                  </a:lnTo>
                  <a:lnTo>
                    <a:pt x="557225" y="903325"/>
                  </a:lnTo>
                  <a:close/>
                </a:path>
                <a:path w="1003935" h="960754">
                  <a:moveTo>
                    <a:pt x="565950" y="908253"/>
                  </a:moveTo>
                  <a:lnTo>
                    <a:pt x="563549" y="907364"/>
                  </a:lnTo>
                  <a:lnTo>
                    <a:pt x="562279" y="906881"/>
                  </a:lnTo>
                  <a:lnTo>
                    <a:pt x="561009" y="906424"/>
                  </a:lnTo>
                  <a:lnTo>
                    <a:pt x="562521" y="908748"/>
                  </a:lnTo>
                  <a:lnTo>
                    <a:pt x="565950" y="908253"/>
                  </a:lnTo>
                  <a:close/>
                </a:path>
                <a:path w="1003935" h="960754">
                  <a:moveTo>
                    <a:pt x="566140" y="357047"/>
                  </a:moveTo>
                  <a:lnTo>
                    <a:pt x="565238" y="354825"/>
                  </a:lnTo>
                  <a:lnTo>
                    <a:pt x="563956" y="354863"/>
                  </a:lnTo>
                  <a:lnTo>
                    <a:pt x="561454" y="356285"/>
                  </a:lnTo>
                  <a:lnTo>
                    <a:pt x="562838" y="356946"/>
                  </a:lnTo>
                  <a:lnTo>
                    <a:pt x="563638" y="357428"/>
                  </a:lnTo>
                  <a:lnTo>
                    <a:pt x="564502" y="357670"/>
                  </a:lnTo>
                  <a:lnTo>
                    <a:pt x="564870" y="357759"/>
                  </a:lnTo>
                  <a:lnTo>
                    <a:pt x="565404" y="357339"/>
                  </a:lnTo>
                  <a:lnTo>
                    <a:pt x="566140" y="357047"/>
                  </a:lnTo>
                  <a:close/>
                </a:path>
                <a:path w="1003935" h="960754">
                  <a:moveTo>
                    <a:pt x="574014" y="21894"/>
                  </a:moveTo>
                  <a:lnTo>
                    <a:pt x="573620" y="21412"/>
                  </a:lnTo>
                  <a:lnTo>
                    <a:pt x="573024" y="20485"/>
                  </a:lnTo>
                  <a:lnTo>
                    <a:pt x="572846" y="20561"/>
                  </a:lnTo>
                  <a:lnTo>
                    <a:pt x="572109" y="20840"/>
                  </a:lnTo>
                  <a:lnTo>
                    <a:pt x="571512" y="21437"/>
                  </a:lnTo>
                  <a:lnTo>
                    <a:pt x="570661" y="22072"/>
                  </a:lnTo>
                  <a:lnTo>
                    <a:pt x="571296" y="22669"/>
                  </a:lnTo>
                  <a:lnTo>
                    <a:pt x="571804" y="23368"/>
                  </a:lnTo>
                  <a:lnTo>
                    <a:pt x="572706" y="22936"/>
                  </a:lnTo>
                  <a:lnTo>
                    <a:pt x="573341" y="22364"/>
                  </a:lnTo>
                  <a:lnTo>
                    <a:pt x="574014" y="21894"/>
                  </a:lnTo>
                  <a:close/>
                </a:path>
                <a:path w="1003935" h="960754">
                  <a:moveTo>
                    <a:pt x="580250" y="615010"/>
                  </a:moveTo>
                  <a:lnTo>
                    <a:pt x="580021" y="614565"/>
                  </a:lnTo>
                  <a:lnTo>
                    <a:pt x="579805" y="614146"/>
                  </a:lnTo>
                  <a:lnTo>
                    <a:pt x="579602" y="613714"/>
                  </a:lnTo>
                  <a:lnTo>
                    <a:pt x="578891" y="614286"/>
                  </a:lnTo>
                  <a:lnTo>
                    <a:pt x="578180" y="614857"/>
                  </a:lnTo>
                  <a:lnTo>
                    <a:pt x="577469" y="615454"/>
                  </a:lnTo>
                  <a:lnTo>
                    <a:pt x="577684" y="615734"/>
                  </a:lnTo>
                  <a:lnTo>
                    <a:pt x="577888" y="616013"/>
                  </a:lnTo>
                  <a:lnTo>
                    <a:pt x="578091" y="616292"/>
                  </a:lnTo>
                  <a:lnTo>
                    <a:pt x="579526" y="615429"/>
                  </a:lnTo>
                  <a:lnTo>
                    <a:pt x="580250" y="615010"/>
                  </a:lnTo>
                  <a:close/>
                </a:path>
                <a:path w="1003935" h="960754">
                  <a:moveTo>
                    <a:pt x="587057" y="374396"/>
                  </a:moveTo>
                  <a:lnTo>
                    <a:pt x="586105" y="374370"/>
                  </a:lnTo>
                  <a:lnTo>
                    <a:pt x="585127" y="374370"/>
                  </a:lnTo>
                  <a:lnTo>
                    <a:pt x="584187" y="374357"/>
                  </a:lnTo>
                  <a:lnTo>
                    <a:pt x="584314" y="375831"/>
                  </a:lnTo>
                  <a:lnTo>
                    <a:pt x="585216" y="375729"/>
                  </a:lnTo>
                  <a:lnTo>
                    <a:pt x="586130" y="375640"/>
                  </a:lnTo>
                  <a:lnTo>
                    <a:pt x="587044" y="375551"/>
                  </a:lnTo>
                  <a:lnTo>
                    <a:pt x="587044" y="374777"/>
                  </a:lnTo>
                  <a:lnTo>
                    <a:pt x="587057" y="374396"/>
                  </a:lnTo>
                  <a:close/>
                </a:path>
                <a:path w="1003935" h="960754">
                  <a:moveTo>
                    <a:pt x="593940" y="12471"/>
                  </a:moveTo>
                  <a:lnTo>
                    <a:pt x="593928" y="11963"/>
                  </a:lnTo>
                  <a:lnTo>
                    <a:pt x="593928" y="11442"/>
                  </a:lnTo>
                  <a:lnTo>
                    <a:pt x="593915" y="10922"/>
                  </a:lnTo>
                  <a:lnTo>
                    <a:pt x="592772" y="11150"/>
                  </a:lnTo>
                  <a:lnTo>
                    <a:pt x="591629" y="11366"/>
                  </a:lnTo>
                  <a:lnTo>
                    <a:pt x="590473" y="11582"/>
                  </a:lnTo>
                  <a:lnTo>
                    <a:pt x="590550" y="11963"/>
                  </a:lnTo>
                  <a:lnTo>
                    <a:pt x="590600" y="12331"/>
                  </a:lnTo>
                  <a:lnTo>
                    <a:pt x="590677" y="12712"/>
                  </a:lnTo>
                  <a:lnTo>
                    <a:pt x="591756" y="12636"/>
                  </a:lnTo>
                  <a:lnTo>
                    <a:pt x="593940" y="12471"/>
                  </a:lnTo>
                  <a:close/>
                </a:path>
                <a:path w="1003935" h="960754">
                  <a:moveTo>
                    <a:pt x="599706" y="900442"/>
                  </a:moveTo>
                  <a:lnTo>
                    <a:pt x="599300" y="899629"/>
                  </a:lnTo>
                  <a:lnTo>
                    <a:pt x="599122" y="899248"/>
                  </a:lnTo>
                  <a:lnTo>
                    <a:pt x="596976" y="900404"/>
                  </a:lnTo>
                  <a:lnTo>
                    <a:pt x="595947" y="900976"/>
                  </a:lnTo>
                  <a:lnTo>
                    <a:pt x="596099" y="901331"/>
                  </a:lnTo>
                  <a:lnTo>
                    <a:pt x="596277" y="901661"/>
                  </a:lnTo>
                  <a:lnTo>
                    <a:pt x="596442" y="901992"/>
                  </a:lnTo>
                  <a:lnTo>
                    <a:pt x="597535" y="901484"/>
                  </a:lnTo>
                  <a:lnTo>
                    <a:pt x="598601" y="900963"/>
                  </a:lnTo>
                  <a:lnTo>
                    <a:pt x="599706" y="900442"/>
                  </a:lnTo>
                  <a:close/>
                </a:path>
                <a:path w="1003935" h="960754">
                  <a:moveTo>
                    <a:pt x="607669" y="688733"/>
                  </a:moveTo>
                  <a:lnTo>
                    <a:pt x="606996" y="687489"/>
                  </a:lnTo>
                  <a:lnTo>
                    <a:pt x="606272" y="686244"/>
                  </a:lnTo>
                  <a:lnTo>
                    <a:pt x="605574" y="684987"/>
                  </a:lnTo>
                  <a:lnTo>
                    <a:pt x="605256" y="685165"/>
                  </a:lnTo>
                  <a:lnTo>
                    <a:pt x="604596" y="685533"/>
                  </a:lnTo>
                  <a:lnTo>
                    <a:pt x="606767" y="689254"/>
                  </a:lnTo>
                  <a:lnTo>
                    <a:pt x="607364" y="688898"/>
                  </a:lnTo>
                  <a:lnTo>
                    <a:pt x="607669" y="688733"/>
                  </a:lnTo>
                  <a:close/>
                </a:path>
                <a:path w="1003935" h="960754">
                  <a:moveTo>
                    <a:pt x="612863" y="451993"/>
                  </a:moveTo>
                  <a:lnTo>
                    <a:pt x="612343" y="451916"/>
                  </a:lnTo>
                  <a:lnTo>
                    <a:pt x="611352" y="451726"/>
                  </a:lnTo>
                  <a:lnTo>
                    <a:pt x="611149" y="452678"/>
                  </a:lnTo>
                  <a:lnTo>
                    <a:pt x="610908" y="453593"/>
                  </a:lnTo>
                  <a:lnTo>
                    <a:pt x="610793" y="454558"/>
                  </a:lnTo>
                  <a:lnTo>
                    <a:pt x="611733" y="454799"/>
                  </a:lnTo>
                  <a:lnTo>
                    <a:pt x="612241" y="454901"/>
                  </a:lnTo>
                  <a:lnTo>
                    <a:pt x="612660" y="452970"/>
                  </a:lnTo>
                  <a:lnTo>
                    <a:pt x="612863" y="451993"/>
                  </a:lnTo>
                  <a:close/>
                </a:path>
                <a:path w="1003935" h="960754">
                  <a:moveTo>
                    <a:pt x="620293" y="339369"/>
                  </a:moveTo>
                  <a:lnTo>
                    <a:pt x="619810" y="338721"/>
                  </a:lnTo>
                  <a:lnTo>
                    <a:pt x="619633" y="338264"/>
                  </a:lnTo>
                  <a:lnTo>
                    <a:pt x="617194" y="339661"/>
                  </a:lnTo>
                  <a:lnTo>
                    <a:pt x="617893" y="340271"/>
                  </a:lnTo>
                  <a:lnTo>
                    <a:pt x="618388" y="340931"/>
                  </a:lnTo>
                  <a:lnTo>
                    <a:pt x="618553" y="340868"/>
                  </a:lnTo>
                  <a:lnTo>
                    <a:pt x="619163" y="340601"/>
                  </a:lnTo>
                  <a:lnTo>
                    <a:pt x="619772" y="340144"/>
                  </a:lnTo>
                  <a:lnTo>
                    <a:pt x="620293" y="339369"/>
                  </a:lnTo>
                  <a:close/>
                </a:path>
                <a:path w="1003935" h="960754">
                  <a:moveTo>
                    <a:pt x="649922" y="698538"/>
                  </a:moveTo>
                  <a:lnTo>
                    <a:pt x="647115" y="695934"/>
                  </a:lnTo>
                  <a:lnTo>
                    <a:pt x="646061" y="698068"/>
                  </a:lnTo>
                  <a:lnTo>
                    <a:pt x="645121" y="700252"/>
                  </a:lnTo>
                  <a:lnTo>
                    <a:pt x="649922" y="698538"/>
                  </a:lnTo>
                  <a:close/>
                </a:path>
                <a:path w="1003935" h="960754">
                  <a:moveTo>
                    <a:pt x="673531" y="572668"/>
                  </a:moveTo>
                  <a:lnTo>
                    <a:pt x="672909" y="572312"/>
                  </a:lnTo>
                  <a:lnTo>
                    <a:pt x="672350" y="571830"/>
                  </a:lnTo>
                  <a:lnTo>
                    <a:pt x="671042" y="571411"/>
                  </a:lnTo>
                  <a:lnTo>
                    <a:pt x="670344" y="571487"/>
                  </a:lnTo>
                  <a:lnTo>
                    <a:pt x="669671" y="571423"/>
                  </a:lnTo>
                  <a:lnTo>
                    <a:pt x="669632" y="571728"/>
                  </a:lnTo>
                  <a:lnTo>
                    <a:pt x="669556" y="572020"/>
                  </a:lnTo>
                  <a:lnTo>
                    <a:pt x="669493" y="572338"/>
                  </a:lnTo>
                  <a:lnTo>
                    <a:pt x="670750" y="572681"/>
                  </a:lnTo>
                  <a:lnTo>
                    <a:pt x="671982" y="573049"/>
                  </a:lnTo>
                  <a:lnTo>
                    <a:pt x="673239" y="573405"/>
                  </a:lnTo>
                  <a:lnTo>
                    <a:pt x="673531" y="572668"/>
                  </a:lnTo>
                  <a:close/>
                </a:path>
                <a:path w="1003935" h="960754">
                  <a:moveTo>
                    <a:pt x="731634" y="326694"/>
                  </a:moveTo>
                  <a:lnTo>
                    <a:pt x="730402" y="325831"/>
                  </a:lnTo>
                  <a:lnTo>
                    <a:pt x="728370" y="324434"/>
                  </a:lnTo>
                  <a:lnTo>
                    <a:pt x="728980" y="326720"/>
                  </a:lnTo>
                  <a:lnTo>
                    <a:pt x="731634" y="326694"/>
                  </a:lnTo>
                  <a:close/>
                </a:path>
                <a:path w="1003935" h="960754">
                  <a:moveTo>
                    <a:pt x="743826" y="448957"/>
                  </a:moveTo>
                  <a:lnTo>
                    <a:pt x="743775" y="448348"/>
                  </a:lnTo>
                  <a:lnTo>
                    <a:pt x="743648" y="447090"/>
                  </a:lnTo>
                  <a:lnTo>
                    <a:pt x="742416" y="447408"/>
                  </a:lnTo>
                  <a:lnTo>
                    <a:pt x="741184" y="447725"/>
                  </a:lnTo>
                  <a:lnTo>
                    <a:pt x="739952" y="448056"/>
                  </a:lnTo>
                  <a:lnTo>
                    <a:pt x="740117" y="448932"/>
                  </a:lnTo>
                  <a:lnTo>
                    <a:pt x="740206" y="449364"/>
                  </a:lnTo>
                  <a:lnTo>
                    <a:pt x="741426" y="449237"/>
                  </a:lnTo>
                  <a:lnTo>
                    <a:pt x="742632" y="449084"/>
                  </a:lnTo>
                  <a:lnTo>
                    <a:pt x="743826" y="448957"/>
                  </a:lnTo>
                  <a:close/>
                </a:path>
                <a:path w="1003935" h="960754">
                  <a:moveTo>
                    <a:pt x="754443" y="518477"/>
                  </a:moveTo>
                  <a:lnTo>
                    <a:pt x="754367" y="518185"/>
                  </a:lnTo>
                  <a:lnTo>
                    <a:pt x="754265" y="517804"/>
                  </a:lnTo>
                  <a:lnTo>
                    <a:pt x="753630" y="517334"/>
                  </a:lnTo>
                  <a:lnTo>
                    <a:pt x="753249" y="517334"/>
                  </a:lnTo>
                  <a:lnTo>
                    <a:pt x="752894" y="517321"/>
                  </a:lnTo>
                  <a:lnTo>
                    <a:pt x="752309" y="517906"/>
                  </a:lnTo>
                  <a:lnTo>
                    <a:pt x="752233" y="518744"/>
                  </a:lnTo>
                  <a:lnTo>
                    <a:pt x="752652" y="519252"/>
                  </a:lnTo>
                  <a:lnTo>
                    <a:pt x="753046" y="520141"/>
                  </a:lnTo>
                  <a:lnTo>
                    <a:pt x="753897" y="518960"/>
                  </a:lnTo>
                  <a:lnTo>
                    <a:pt x="754443" y="518477"/>
                  </a:lnTo>
                  <a:close/>
                </a:path>
                <a:path w="1003935" h="960754">
                  <a:moveTo>
                    <a:pt x="787044" y="45135"/>
                  </a:moveTo>
                  <a:lnTo>
                    <a:pt x="786790" y="44958"/>
                  </a:lnTo>
                  <a:lnTo>
                    <a:pt x="786549" y="44767"/>
                  </a:lnTo>
                  <a:lnTo>
                    <a:pt x="786307" y="44577"/>
                  </a:lnTo>
                  <a:lnTo>
                    <a:pt x="785761" y="45148"/>
                  </a:lnTo>
                  <a:lnTo>
                    <a:pt x="784669" y="46291"/>
                  </a:lnTo>
                  <a:lnTo>
                    <a:pt x="785406" y="46812"/>
                  </a:lnTo>
                  <a:lnTo>
                    <a:pt x="785812" y="47053"/>
                  </a:lnTo>
                  <a:lnTo>
                    <a:pt x="786218" y="46405"/>
                  </a:lnTo>
                  <a:lnTo>
                    <a:pt x="786638" y="45783"/>
                  </a:lnTo>
                  <a:lnTo>
                    <a:pt x="787044" y="45135"/>
                  </a:lnTo>
                  <a:close/>
                </a:path>
                <a:path w="1003935" h="960754">
                  <a:moveTo>
                    <a:pt x="800227" y="276910"/>
                  </a:moveTo>
                  <a:lnTo>
                    <a:pt x="799719" y="276072"/>
                  </a:lnTo>
                  <a:lnTo>
                    <a:pt x="798652" y="274396"/>
                  </a:lnTo>
                  <a:lnTo>
                    <a:pt x="798360" y="274561"/>
                  </a:lnTo>
                  <a:lnTo>
                    <a:pt x="797763" y="274878"/>
                  </a:lnTo>
                  <a:lnTo>
                    <a:pt x="798144" y="275780"/>
                  </a:lnTo>
                  <a:lnTo>
                    <a:pt x="798550" y="276707"/>
                  </a:lnTo>
                  <a:lnTo>
                    <a:pt x="798931" y="277622"/>
                  </a:lnTo>
                  <a:lnTo>
                    <a:pt x="799795" y="277139"/>
                  </a:lnTo>
                  <a:lnTo>
                    <a:pt x="800227" y="276910"/>
                  </a:lnTo>
                  <a:close/>
                </a:path>
                <a:path w="1003935" h="960754">
                  <a:moveTo>
                    <a:pt x="812863" y="523760"/>
                  </a:moveTo>
                  <a:lnTo>
                    <a:pt x="812850" y="523392"/>
                  </a:lnTo>
                  <a:lnTo>
                    <a:pt x="812850" y="522732"/>
                  </a:lnTo>
                  <a:lnTo>
                    <a:pt x="811885" y="522592"/>
                  </a:lnTo>
                  <a:lnTo>
                    <a:pt x="811022" y="522579"/>
                  </a:lnTo>
                  <a:lnTo>
                    <a:pt x="810120" y="522528"/>
                  </a:lnTo>
                  <a:lnTo>
                    <a:pt x="810094" y="522947"/>
                  </a:lnTo>
                  <a:lnTo>
                    <a:pt x="810006" y="523748"/>
                  </a:lnTo>
                  <a:lnTo>
                    <a:pt x="810983" y="523760"/>
                  </a:lnTo>
                  <a:lnTo>
                    <a:pt x="812863" y="523760"/>
                  </a:lnTo>
                  <a:close/>
                </a:path>
                <a:path w="1003935" h="960754">
                  <a:moveTo>
                    <a:pt x="816140" y="804849"/>
                  </a:moveTo>
                  <a:lnTo>
                    <a:pt x="815238" y="804011"/>
                  </a:lnTo>
                  <a:lnTo>
                    <a:pt x="815073" y="804075"/>
                  </a:lnTo>
                  <a:lnTo>
                    <a:pt x="814527" y="804329"/>
                  </a:lnTo>
                  <a:lnTo>
                    <a:pt x="814082" y="804900"/>
                  </a:lnTo>
                  <a:lnTo>
                    <a:pt x="813447" y="805472"/>
                  </a:lnTo>
                  <a:lnTo>
                    <a:pt x="814171" y="806069"/>
                  </a:lnTo>
                  <a:lnTo>
                    <a:pt x="814578" y="806386"/>
                  </a:lnTo>
                  <a:lnTo>
                    <a:pt x="814997" y="806729"/>
                  </a:lnTo>
                  <a:lnTo>
                    <a:pt x="815365" y="806196"/>
                  </a:lnTo>
                  <a:lnTo>
                    <a:pt x="815936" y="805713"/>
                  </a:lnTo>
                  <a:lnTo>
                    <a:pt x="816089" y="805116"/>
                  </a:lnTo>
                  <a:lnTo>
                    <a:pt x="816140" y="804849"/>
                  </a:lnTo>
                  <a:close/>
                </a:path>
                <a:path w="1003935" h="960754">
                  <a:moveTo>
                    <a:pt x="832459" y="635723"/>
                  </a:moveTo>
                  <a:lnTo>
                    <a:pt x="831316" y="635254"/>
                  </a:lnTo>
                  <a:lnTo>
                    <a:pt x="830135" y="634796"/>
                  </a:lnTo>
                  <a:lnTo>
                    <a:pt x="828954" y="634339"/>
                  </a:lnTo>
                  <a:lnTo>
                    <a:pt x="828725" y="634784"/>
                  </a:lnTo>
                  <a:lnTo>
                    <a:pt x="828294" y="635723"/>
                  </a:lnTo>
                  <a:lnTo>
                    <a:pt x="829602" y="636054"/>
                  </a:lnTo>
                  <a:lnTo>
                    <a:pt x="830872" y="636409"/>
                  </a:lnTo>
                  <a:lnTo>
                    <a:pt x="832154" y="636778"/>
                  </a:lnTo>
                  <a:lnTo>
                    <a:pt x="832256" y="636422"/>
                  </a:lnTo>
                  <a:lnTo>
                    <a:pt x="832345" y="636054"/>
                  </a:lnTo>
                  <a:lnTo>
                    <a:pt x="832459" y="635723"/>
                  </a:lnTo>
                  <a:close/>
                </a:path>
                <a:path w="1003935" h="960754">
                  <a:moveTo>
                    <a:pt x="839216" y="509993"/>
                  </a:moveTo>
                  <a:lnTo>
                    <a:pt x="838479" y="509308"/>
                  </a:lnTo>
                  <a:lnTo>
                    <a:pt x="837717" y="508723"/>
                  </a:lnTo>
                  <a:lnTo>
                    <a:pt x="836968" y="508127"/>
                  </a:lnTo>
                  <a:lnTo>
                    <a:pt x="836688" y="508546"/>
                  </a:lnTo>
                  <a:lnTo>
                    <a:pt x="836422" y="508977"/>
                  </a:lnTo>
                  <a:lnTo>
                    <a:pt x="836142" y="509384"/>
                  </a:lnTo>
                  <a:lnTo>
                    <a:pt x="837793" y="510286"/>
                  </a:lnTo>
                  <a:lnTo>
                    <a:pt x="838657" y="510692"/>
                  </a:lnTo>
                  <a:lnTo>
                    <a:pt x="839216" y="509993"/>
                  </a:lnTo>
                  <a:close/>
                </a:path>
                <a:path w="1003935" h="960754">
                  <a:moveTo>
                    <a:pt x="844727" y="112725"/>
                  </a:moveTo>
                  <a:lnTo>
                    <a:pt x="843368" y="109461"/>
                  </a:lnTo>
                  <a:lnTo>
                    <a:pt x="841349" y="112064"/>
                  </a:lnTo>
                  <a:lnTo>
                    <a:pt x="843026" y="113931"/>
                  </a:lnTo>
                  <a:lnTo>
                    <a:pt x="844727" y="112725"/>
                  </a:lnTo>
                  <a:close/>
                </a:path>
                <a:path w="1003935" h="960754">
                  <a:moveTo>
                    <a:pt x="845705" y="278752"/>
                  </a:moveTo>
                  <a:lnTo>
                    <a:pt x="844765" y="278320"/>
                  </a:lnTo>
                  <a:lnTo>
                    <a:pt x="843813" y="277863"/>
                  </a:lnTo>
                  <a:lnTo>
                    <a:pt x="842873" y="277431"/>
                  </a:lnTo>
                  <a:lnTo>
                    <a:pt x="842543" y="278130"/>
                  </a:lnTo>
                  <a:lnTo>
                    <a:pt x="842378" y="278498"/>
                  </a:lnTo>
                  <a:lnTo>
                    <a:pt x="844232" y="279425"/>
                  </a:lnTo>
                  <a:lnTo>
                    <a:pt x="845185" y="279895"/>
                  </a:lnTo>
                  <a:lnTo>
                    <a:pt x="845362" y="279514"/>
                  </a:lnTo>
                  <a:lnTo>
                    <a:pt x="845540" y="279133"/>
                  </a:lnTo>
                  <a:lnTo>
                    <a:pt x="845705" y="278752"/>
                  </a:lnTo>
                  <a:close/>
                </a:path>
                <a:path w="1003935" h="960754">
                  <a:moveTo>
                    <a:pt x="846493" y="112268"/>
                  </a:moveTo>
                  <a:lnTo>
                    <a:pt x="844804" y="112674"/>
                  </a:lnTo>
                  <a:lnTo>
                    <a:pt x="846404" y="112356"/>
                  </a:lnTo>
                  <a:close/>
                </a:path>
                <a:path w="1003935" h="960754">
                  <a:moveTo>
                    <a:pt x="849922" y="248399"/>
                  </a:moveTo>
                  <a:lnTo>
                    <a:pt x="849376" y="248031"/>
                  </a:lnTo>
                  <a:lnTo>
                    <a:pt x="848855" y="247548"/>
                  </a:lnTo>
                  <a:lnTo>
                    <a:pt x="848004" y="247307"/>
                  </a:lnTo>
                  <a:lnTo>
                    <a:pt x="847585" y="248031"/>
                  </a:lnTo>
                  <a:lnTo>
                    <a:pt x="846937" y="248729"/>
                  </a:lnTo>
                  <a:lnTo>
                    <a:pt x="847801" y="249097"/>
                  </a:lnTo>
                  <a:lnTo>
                    <a:pt x="848410" y="249542"/>
                  </a:lnTo>
                  <a:lnTo>
                    <a:pt x="848995" y="249555"/>
                  </a:lnTo>
                  <a:lnTo>
                    <a:pt x="849312" y="249555"/>
                  </a:lnTo>
                  <a:lnTo>
                    <a:pt x="849604" y="248805"/>
                  </a:lnTo>
                  <a:lnTo>
                    <a:pt x="849922" y="248399"/>
                  </a:lnTo>
                  <a:close/>
                </a:path>
                <a:path w="1003935" h="960754">
                  <a:moveTo>
                    <a:pt x="854583" y="361746"/>
                  </a:moveTo>
                  <a:lnTo>
                    <a:pt x="854303" y="361594"/>
                  </a:lnTo>
                  <a:lnTo>
                    <a:pt x="854049" y="361492"/>
                  </a:lnTo>
                  <a:lnTo>
                    <a:pt x="853757" y="361340"/>
                  </a:lnTo>
                  <a:lnTo>
                    <a:pt x="853262" y="362204"/>
                  </a:lnTo>
                  <a:lnTo>
                    <a:pt x="852754" y="363054"/>
                  </a:lnTo>
                  <a:lnTo>
                    <a:pt x="852258" y="363905"/>
                  </a:lnTo>
                  <a:lnTo>
                    <a:pt x="852665" y="364121"/>
                  </a:lnTo>
                  <a:lnTo>
                    <a:pt x="853071" y="364324"/>
                  </a:lnTo>
                  <a:lnTo>
                    <a:pt x="853465" y="364553"/>
                  </a:lnTo>
                  <a:lnTo>
                    <a:pt x="853846" y="363601"/>
                  </a:lnTo>
                  <a:lnTo>
                    <a:pt x="854227" y="362673"/>
                  </a:lnTo>
                  <a:lnTo>
                    <a:pt x="854583" y="361746"/>
                  </a:lnTo>
                  <a:close/>
                </a:path>
                <a:path w="1003935" h="960754">
                  <a:moveTo>
                    <a:pt x="862901" y="816698"/>
                  </a:moveTo>
                  <a:lnTo>
                    <a:pt x="861529" y="815581"/>
                  </a:lnTo>
                  <a:lnTo>
                    <a:pt x="860831" y="815022"/>
                  </a:lnTo>
                  <a:lnTo>
                    <a:pt x="860640" y="815213"/>
                  </a:lnTo>
                  <a:lnTo>
                    <a:pt x="860437" y="815403"/>
                  </a:lnTo>
                  <a:lnTo>
                    <a:pt x="860234" y="815606"/>
                  </a:lnTo>
                  <a:lnTo>
                    <a:pt x="860793" y="816305"/>
                  </a:lnTo>
                  <a:lnTo>
                    <a:pt x="861352" y="817003"/>
                  </a:lnTo>
                  <a:lnTo>
                    <a:pt x="861898" y="817702"/>
                  </a:lnTo>
                  <a:lnTo>
                    <a:pt x="862901" y="816698"/>
                  </a:lnTo>
                  <a:close/>
                </a:path>
                <a:path w="1003935" h="960754">
                  <a:moveTo>
                    <a:pt x="882230" y="810704"/>
                  </a:moveTo>
                  <a:lnTo>
                    <a:pt x="881595" y="810183"/>
                  </a:lnTo>
                  <a:lnTo>
                    <a:pt x="881278" y="809777"/>
                  </a:lnTo>
                  <a:lnTo>
                    <a:pt x="880770" y="810196"/>
                  </a:lnTo>
                  <a:lnTo>
                    <a:pt x="880160" y="810552"/>
                  </a:lnTo>
                  <a:lnTo>
                    <a:pt x="879703" y="811301"/>
                  </a:lnTo>
                  <a:lnTo>
                    <a:pt x="880237" y="811898"/>
                  </a:lnTo>
                  <a:lnTo>
                    <a:pt x="880694" y="812723"/>
                  </a:lnTo>
                  <a:lnTo>
                    <a:pt x="881341" y="811974"/>
                  </a:lnTo>
                  <a:lnTo>
                    <a:pt x="881913" y="811542"/>
                  </a:lnTo>
                  <a:lnTo>
                    <a:pt x="882142" y="810958"/>
                  </a:lnTo>
                  <a:lnTo>
                    <a:pt x="882230" y="810704"/>
                  </a:lnTo>
                  <a:close/>
                </a:path>
                <a:path w="1003935" h="960754">
                  <a:moveTo>
                    <a:pt x="897293" y="435991"/>
                  </a:moveTo>
                  <a:lnTo>
                    <a:pt x="896721" y="435305"/>
                  </a:lnTo>
                  <a:lnTo>
                    <a:pt x="896467" y="434809"/>
                  </a:lnTo>
                  <a:lnTo>
                    <a:pt x="895604" y="435495"/>
                  </a:lnTo>
                  <a:lnTo>
                    <a:pt x="895197" y="435787"/>
                  </a:lnTo>
                  <a:lnTo>
                    <a:pt x="894791" y="436092"/>
                  </a:lnTo>
                  <a:lnTo>
                    <a:pt x="895083" y="436460"/>
                  </a:lnTo>
                  <a:lnTo>
                    <a:pt x="895451" y="437184"/>
                  </a:lnTo>
                  <a:lnTo>
                    <a:pt x="895629" y="437134"/>
                  </a:lnTo>
                  <a:lnTo>
                    <a:pt x="896200" y="436981"/>
                  </a:lnTo>
                  <a:lnTo>
                    <a:pt x="896810" y="436651"/>
                  </a:lnTo>
                  <a:lnTo>
                    <a:pt x="897293" y="435991"/>
                  </a:lnTo>
                  <a:close/>
                </a:path>
                <a:path w="1003935" h="960754">
                  <a:moveTo>
                    <a:pt x="911225" y="723061"/>
                  </a:moveTo>
                  <a:lnTo>
                    <a:pt x="910717" y="722172"/>
                  </a:lnTo>
                  <a:lnTo>
                    <a:pt x="910158" y="721309"/>
                  </a:lnTo>
                  <a:lnTo>
                    <a:pt x="909624" y="720432"/>
                  </a:lnTo>
                  <a:lnTo>
                    <a:pt x="909053" y="720712"/>
                  </a:lnTo>
                  <a:lnTo>
                    <a:pt x="908799" y="720852"/>
                  </a:lnTo>
                  <a:lnTo>
                    <a:pt x="909167" y="721804"/>
                  </a:lnTo>
                  <a:lnTo>
                    <a:pt x="909586" y="722744"/>
                  </a:lnTo>
                  <a:lnTo>
                    <a:pt x="909993" y="723671"/>
                  </a:lnTo>
                  <a:lnTo>
                    <a:pt x="910844" y="723265"/>
                  </a:lnTo>
                  <a:lnTo>
                    <a:pt x="911225" y="723061"/>
                  </a:lnTo>
                  <a:close/>
                </a:path>
                <a:path w="1003935" h="960754">
                  <a:moveTo>
                    <a:pt x="927011" y="749896"/>
                  </a:moveTo>
                  <a:lnTo>
                    <a:pt x="925195" y="748944"/>
                  </a:lnTo>
                  <a:lnTo>
                    <a:pt x="924280" y="748474"/>
                  </a:lnTo>
                  <a:lnTo>
                    <a:pt x="924115" y="748715"/>
                  </a:lnTo>
                  <a:lnTo>
                    <a:pt x="923823" y="749211"/>
                  </a:lnTo>
                  <a:lnTo>
                    <a:pt x="924115" y="749617"/>
                  </a:lnTo>
                  <a:lnTo>
                    <a:pt x="924356" y="750112"/>
                  </a:lnTo>
                  <a:lnTo>
                    <a:pt x="924737" y="750354"/>
                  </a:lnTo>
                  <a:lnTo>
                    <a:pt x="925296" y="750684"/>
                  </a:lnTo>
                  <a:lnTo>
                    <a:pt x="925944" y="750773"/>
                  </a:lnTo>
                  <a:lnTo>
                    <a:pt x="926566" y="750976"/>
                  </a:lnTo>
                  <a:lnTo>
                    <a:pt x="926693" y="750608"/>
                  </a:lnTo>
                  <a:lnTo>
                    <a:pt x="926858" y="750239"/>
                  </a:lnTo>
                  <a:lnTo>
                    <a:pt x="927011" y="749896"/>
                  </a:lnTo>
                  <a:close/>
                </a:path>
                <a:path w="1003935" h="960754">
                  <a:moveTo>
                    <a:pt x="931011" y="459003"/>
                  </a:moveTo>
                  <a:lnTo>
                    <a:pt x="929741" y="458812"/>
                  </a:lnTo>
                  <a:lnTo>
                    <a:pt x="928751" y="458660"/>
                  </a:lnTo>
                  <a:lnTo>
                    <a:pt x="927747" y="458520"/>
                  </a:lnTo>
                  <a:lnTo>
                    <a:pt x="928547" y="460387"/>
                  </a:lnTo>
                  <a:lnTo>
                    <a:pt x="929386" y="461899"/>
                  </a:lnTo>
                  <a:lnTo>
                    <a:pt x="931011" y="459003"/>
                  </a:lnTo>
                  <a:close/>
                </a:path>
                <a:path w="1003935" h="960754">
                  <a:moveTo>
                    <a:pt x="931087" y="783551"/>
                  </a:moveTo>
                  <a:lnTo>
                    <a:pt x="930986" y="783399"/>
                  </a:lnTo>
                  <a:lnTo>
                    <a:pt x="930617" y="782904"/>
                  </a:lnTo>
                  <a:lnTo>
                    <a:pt x="930059" y="782447"/>
                  </a:lnTo>
                  <a:lnTo>
                    <a:pt x="929309" y="782167"/>
                  </a:lnTo>
                  <a:lnTo>
                    <a:pt x="928471" y="783145"/>
                  </a:lnTo>
                  <a:lnTo>
                    <a:pt x="928903" y="783767"/>
                  </a:lnTo>
                  <a:lnTo>
                    <a:pt x="929449" y="784212"/>
                  </a:lnTo>
                  <a:lnTo>
                    <a:pt x="930135" y="784860"/>
                  </a:lnTo>
                  <a:lnTo>
                    <a:pt x="930541" y="784174"/>
                  </a:lnTo>
                  <a:lnTo>
                    <a:pt x="931087" y="783551"/>
                  </a:lnTo>
                  <a:close/>
                </a:path>
                <a:path w="1003935" h="960754">
                  <a:moveTo>
                    <a:pt x="941946" y="269062"/>
                  </a:moveTo>
                  <a:lnTo>
                    <a:pt x="940943" y="268439"/>
                  </a:lnTo>
                  <a:lnTo>
                    <a:pt x="940155" y="267652"/>
                  </a:lnTo>
                  <a:lnTo>
                    <a:pt x="939863" y="267804"/>
                  </a:lnTo>
                  <a:lnTo>
                    <a:pt x="939203" y="268160"/>
                  </a:lnTo>
                  <a:lnTo>
                    <a:pt x="938796" y="268973"/>
                  </a:lnTo>
                  <a:lnTo>
                    <a:pt x="938314" y="269608"/>
                  </a:lnTo>
                  <a:lnTo>
                    <a:pt x="938872" y="269925"/>
                  </a:lnTo>
                  <a:lnTo>
                    <a:pt x="939482" y="270522"/>
                  </a:lnTo>
                  <a:lnTo>
                    <a:pt x="940028" y="270497"/>
                  </a:lnTo>
                  <a:lnTo>
                    <a:pt x="940549" y="270471"/>
                  </a:lnTo>
                  <a:lnTo>
                    <a:pt x="941031" y="269786"/>
                  </a:lnTo>
                  <a:lnTo>
                    <a:pt x="941946" y="269062"/>
                  </a:lnTo>
                  <a:close/>
                </a:path>
                <a:path w="1003935" h="960754">
                  <a:moveTo>
                    <a:pt x="950125" y="296100"/>
                  </a:moveTo>
                  <a:lnTo>
                    <a:pt x="949350" y="295579"/>
                  </a:lnTo>
                  <a:lnTo>
                    <a:pt x="948855" y="295033"/>
                  </a:lnTo>
                  <a:lnTo>
                    <a:pt x="948016" y="295402"/>
                  </a:lnTo>
                  <a:lnTo>
                    <a:pt x="947534" y="295935"/>
                  </a:lnTo>
                  <a:lnTo>
                    <a:pt x="947000" y="296379"/>
                  </a:lnTo>
                  <a:lnTo>
                    <a:pt x="947356" y="296684"/>
                  </a:lnTo>
                  <a:lnTo>
                    <a:pt x="947801" y="297294"/>
                  </a:lnTo>
                  <a:lnTo>
                    <a:pt x="948664" y="297116"/>
                  </a:lnTo>
                  <a:lnTo>
                    <a:pt x="949198" y="296646"/>
                  </a:lnTo>
                  <a:lnTo>
                    <a:pt x="950125" y="296100"/>
                  </a:lnTo>
                  <a:close/>
                </a:path>
                <a:path w="1003935" h="960754">
                  <a:moveTo>
                    <a:pt x="953262" y="307784"/>
                  </a:moveTo>
                  <a:lnTo>
                    <a:pt x="952169" y="307784"/>
                  </a:lnTo>
                  <a:lnTo>
                    <a:pt x="951661" y="307771"/>
                  </a:lnTo>
                  <a:lnTo>
                    <a:pt x="951712" y="308724"/>
                  </a:lnTo>
                  <a:lnTo>
                    <a:pt x="951788" y="309664"/>
                  </a:lnTo>
                  <a:lnTo>
                    <a:pt x="951941" y="310603"/>
                  </a:lnTo>
                  <a:lnTo>
                    <a:pt x="952855" y="310667"/>
                  </a:lnTo>
                  <a:lnTo>
                    <a:pt x="953046" y="309664"/>
                  </a:lnTo>
                  <a:lnTo>
                    <a:pt x="953147" y="308724"/>
                  </a:lnTo>
                  <a:lnTo>
                    <a:pt x="953262" y="307784"/>
                  </a:lnTo>
                  <a:close/>
                </a:path>
                <a:path w="1003935" h="960754">
                  <a:moveTo>
                    <a:pt x="1003452" y="523760"/>
                  </a:moveTo>
                  <a:lnTo>
                    <a:pt x="1002487" y="522414"/>
                  </a:lnTo>
                  <a:lnTo>
                    <a:pt x="1002017" y="521728"/>
                  </a:lnTo>
                  <a:lnTo>
                    <a:pt x="1001649" y="522084"/>
                  </a:lnTo>
                  <a:lnTo>
                    <a:pt x="1000912" y="522465"/>
                  </a:lnTo>
                  <a:lnTo>
                    <a:pt x="1001014" y="523405"/>
                  </a:lnTo>
                  <a:lnTo>
                    <a:pt x="1001496" y="524002"/>
                  </a:lnTo>
                  <a:lnTo>
                    <a:pt x="1001903" y="524814"/>
                  </a:lnTo>
                  <a:lnTo>
                    <a:pt x="1003452" y="52376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98">
              <a:extLst>
                <a:ext uri="{FF2B5EF4-FFF2-40B4-BE49-F238E27FC236}">
                  <a16:creationId xmlns:a16="http://schemas.microsoft.com/office/drawing/2014/main" id="{162C1227-0E2B-5130-AC5B-F8FAFD47D7AD}"/>
                </a:ext>
              </a:extLst>
            </p:cNvPr>
            <p:cNvSpPr/>
            <p:nvPr/>
          </p:nvSpPr>
          <p:spPr>
            <a:xfrm>
              <a:off x="2083013" y="2864223"/>
              <a:ext cx="937536" cy="706899"/>
            </a:xfrm>
            <a:custGeom>
              <a:avLst/>
              <a:gdLst/>
              <a:ahLst/>
              <a:cxnLst/>
              <a:rect l="l" t="t" r="r" b="b"/>
              <a:pathLst>
                <a:path w="1205229" h="1033779">
                  <a:moveTo>
                    <a:pt x="2527" y="376745"/>
                  </a:moveTo>
                  <a:lnTo>
                    <a:pt x="2400" y="376453"/>
                  </a:lnTo>
                  <a:lnTo>
                    <a:pt x="2235" y="376008"/>
                  </a:lnTo>
                  <a:lnTo>
                    <a:pt x="1676" y="375500"/>
                  </a:lnTo>
                  <a:lnTo>
                    <a:pt x="863" y="375373"/>
                  </a:lnTo>
                  <a:lnTo>
                    <a:pt x="419" y="375958"/>
                  </a:lnTo>
                  <a:lnTo>
                    <a:pt x="0" y="376237"/>
                  </a:lnTo>
                  <a:lnTo>
                    <a:pt x="444" y="376758"/>
                  </a:lnTo>
                  <a:lnTo>
                    <a:pt x="876" y="377278"/>
                  </a:lnTo>
                  <a:lnTo>
                    <a:pt x="1562" y="378040"/>
                  </a:lnTo>
                  <a:lnTo>
                    <a:pt x="1993" y="377266"/>
                  </a:lnTo>
                  <a:lnTo>
                    <a:pt x="2527" y="376745"/>
                  </a:lnTo>
                  <a:close/>
                </a:path>
                <a:path w="1205229" h="1033779">
                  <a:moveTo>
                    <a:pt x="171373" y="330644"/>
                  </a:moveTo>
                  <a:lnTo>
                    <a:pt x="170561" y="329793"/>
                  </a:lnTo>
                  <a:lnTo>
                    <a:pt x="170421" y="329844"/>
                  </a:lnTo>
                  <a:lnTo>
                    <a:pt x="169875" y="330098"/>
                  </a:lnTo>
                  <a:lnTo>
                    <a:pt x="169418" y="330581"/>
                  </a:lnTo>
                  <a:lnTo>
                    <a:pt x="168732" y="331139"/>
                  </a:lnTo>
                  <a:lnTo>
                    <a:pt x="169760" y="332016"/>
                  </a:lnTo>
                  <a:lnTo>
                    <a:pt x="170116" y="332333"/>
                  </a:lnTo>
                  <a:lnTo>
                    <a:pt x="170535" y="331838"/>
                  </a:lnTo>
                  <a:lnTo>
                    <a:pt x="171043" y="331381"/>
                  </a:lnTo>
                  <a:lnTo>
                    <a:pt x="171272" y="330822"/>
                  </a:lnTo>
                  <a:lnTo>
                    <a:pt x="171373" y="330644"/>
                  </a:lnTo>
                  <a:close/>
                </a:path>
                <a:path w="1205229" h="1033779">
                  <a:moveTo>
                    <a:pt x="211543" y="624332"/>
                  </a:moveTo>
                  <a:lnTo>
                    <a:pt x="210997" y="623951"/>
                  </a:lnTo>
                  <a:lnTo>
                    <a:pt x="210477" y="623493"/>
                  </a:lnTo>
                  <a:lnTo>
                    <a:pt x="209854" y="623265"/>
                  </a:lnTo>
                  <a:lnTo>
                    <a:pt x="209689" y="623214"/>
                  </a:lnTo>
                  <a:lnTo>
                    <a:pt x="209232" y="623900"/>
                  </a:lnTo>
                  <a:lnTo>
                    <a:pt x="208635" y="624560"/>
                  </a:lnTo>
                  <a:lnTo>
                    <a:pt x="209524" y="624967"/>
                  </a:lnTo>
                  <a:lnTo>
                    <a:pt x="210108" y="625348"/>
                  </a:lnTo>
                  <a:lnTo>
                    <a:pt x="210959" y="625436"/>
                  </a:lnTo>
                  <a:lnTo>
                    <a:pt x="211289" y="624725"/>
                  </a:lnTo>
                  <a:lnTo>
                    <a:pt x="211543" y="624332"/>
                  </a:lnTo>
                  <a:close/>
                </a:path>
                <a:path w="1205229" h="1033779">
                  <a:moveTo>
                    <a:pt x="225399" y="1032548"/>
                  </a:moveTo>
                  <a:lnTo>
                    <a:pt x="225323" y="1032395"/>
                  </a:lnTo>
                  <a:lnTo>
                    <a:pt x="225031" y="1031862"/>
                  </a:lnTo>
                  <a:lnTo>
                    <a:pt x="224523" y="1031443"/>
                  </a:lnTo>
                  <a:lnTo>
                    <a:pt x="224091" y="1030986"/>
                  </a:lnTo>
                  <a:lnTo>
                    <a:pt x="223812" y="1031430"/>
                  </a:lnTo>
                  <a:lnTo>
                    <a:pt x="223532" y="1031862"/>
                  </a:lnTo>
                  <a:lnTo>
                    <a:pt x="223164" y="1032459"/>
                  </a:lnTo>
                  <a:lnTo>
                    <a:pt x="223608" y="1032814"/>
                  </a:lnTo>
                  <a:lnTo>
                    <a:pt x="224028" y="1033399"/>
                  </a:lnTo>
                  <a:lnTo>
                    <a:pt x="224370" y="1033360"/>
                  </a:lnTo>
                  <a:lnTo>
                    <a:pt x="224739" y="1033322"/>
                  </a:lnTo>
                  <a:lnTo>
                    <a:pt x="225399" y="1032548"/>
                  </a:lnTo>
                  <a:close/>
                </a:path>
                <a:path w="1205229" h="1033779">
                  <a:moveTo>
                    <a:pt x="228003" y="762622"/>
                  </a:moveTo>
                  <a:lnTo>
                    <a:pt x="227965" y="761631"/>
                  </a:lnTo>
                  <a:lnTo>
                    <a:pt x="227520" y="761009"/>
                  </a:lnTo>
                  <a:lnTo>
                    <a:pt x="227012" y="759764"/>
                  </a:lnTo>
                  <a:lnTo>
                    <a:pt x="226199" y="760857"/>
                  </a:lnTo>
                  <a:lnTo>
                    <a:pt x="225437" y="761453"/>
                  </a:lnTo>
                  <a:lnTo>
                    <a:pt x="225602" y="762444"/>
                  </a:lnTo>
                  <a:lnTo>
                    <a:pt x="226364" y="762965"/>
                  </a:lnTo>
                  <a:lnTo>
                    <a:pt x="226936" y="763308"/>
                  </a:lnTo>
                  <a:lnTo>
                    <a:pt x="227063" y="763371"/>
                  </a:lnTo>
                  <a:lnTo>
                    <a:pt x="228003" y="762622"/>
                  </a:lnTo>
                  <a:close/>
                </a:path>
                <a:path w="1205229" h="1033779">
                  <a:moveTo>
                    <a:pt x="237045" y="870508"/>
                  </a:moveTo>
                  <a:lnTo>
                    <a:pt x="237020" y="870026"/>
                  </a:lnTo>
                  <a:lnTo>
                    <a:pt x="236931" y="869086"/>
                  </a:lnTo>
                  <a:lnTo>
                    <a:pt x="235038" y="869632"/>
                  </a:lnTo>
                  <a:lnTo>
                    <a:pt x="234086" y="869899"/>
                  </a:lnTo>
                  <a:lnTo>
                    <a:pt x="234226" y="870508"/>
                  </a:lnTo>
                  <a:lnTo>
                    <a:pt x="234276" y="870813"/>
                  </a:lnTo>
                  <a:lnTo>
                    <a:pt x="235204" y="870712"/>
                  </a:lnTo>
                  <a:lnTo>
                    <a:pt x="236118" y="870597"/>
                  </a:lnTo>
                  <a:lnTo>
                    <a:pt x="237045" y="870508"/>
                  </a:lnTo>
                  <a:close/>
                </a:path>
                <a:path w="1205229" h="1033779">
                  <a:moveTo>
                    <a:pt x="242582" y="433959"/>
                  </a:moveTo>
                  <a:lnTo>
                    <a:pt x="241960" y="433412"/>
                  </a:lnTo>
                  <a:lnTo>
                    <a:pt x="241249" y="433832"/>
                  </a:lnTo>
                  <a:lnTo>
                    <a:pt x="240639" y="434289"/>
                  </a:lnTo>
                  <a:lnTo>
                    <a:pt x="240017" y="434733"/>
                  </a:lnTo>
                  <a:lnTo>
                    <a:pt x="240474" y="435254"/>
                  </a:lnTo>
                  <a:lnTo>
                    <a:pt x="241363" y="436308"/>
                  </a:lnTo>
                  <a:lnTo>
                    <a:pt x="241769" y="435559"/>
                  </a:lnTo>
                  <a:lnTo>
                    <a:pt x="242201" y="434848"/>
                  </a:lnTo>
                  <a:lnTo>
                    <a:pt x="242519" y="434073"/>
                  </a:lnTo>
                  <a:close/>
                </a:path>
                <a:path w="1205229" h="1033779">
                  <a:moveTo>
                    <a:pt x="244779" y="167436"/>
                  </a:moveTo>
                  <a:lnTo>
                    <a:pt x="244741" y="167170"/>
                  </a:lnTo>
                  <a:lnTo>
                    <a:pt x="244716" y="166890"/>
                  </a:lnTo>
                  <a:lnTo>
                    <a:pt x="244652" y="166649"/>
                  </a:lnTo>
                  <a:lnTo>
                    <a:pt x="243865" y="166687"/>
                  </a:lnTo>
                  <a:lnTo>
                    <a:pt x="243090" y="166712"/>
                  </a:lnTo>
                  <a:lnTo>
                    <a:pt x="242316" y="166763"/>
                  </a:lnTo>
                  <a:lnTo>
                    <a:pt x="242354" y="167170"/>
                  </a:lnTo>
                  <a:lnTo>
                    <a:pt x="242430" y="168021"/>
                  </a:lnTo>
                  <a:lnTo>
                    <a:pt x="243992" y="167614"/>
                  </a:lnTo>
                  <a:lnTo>
                    <a:pt x="244779" y="167436"/>
                  </a:lnTo>
                  <a:close/>
                </a:path>
                <a:path w="1205229" h="1033779">
                  <a:moveTo>
                    <a:pt x="276085" y="786384"/>
                  </a:moveTo>
                  <a:lnTo>
                    <a:pt x="274243" y="787146"/>
                  </a:lnTo>
                  <a:lnTo>
                    <a:pt x="273062" y="788022"/>
                  </a:lnTo>
                  <a:lnTo>
                    <a:pt x="275348" y="790067"/>
                  </a:lnTo>
                  <a:lnTo>
                    <a:pt x="275882" y="787425"/>
                  </a:lnTo>
                  <a:lnTo>
                    <a:pt x="276085" y="786384"/>
                  </a:lnTo>
                  <a:close/>
                </a:path>
                <a:path w="1205229" h="1033779">
                  <a:moveTo>
                    <a:pt x="291096" y="468642"/>
                  </a:moveTo>
                  <a:lnTo>
                    <a:pt x="287934" y="466420"/>
                  </a:lnTo>
                  <a:lnTo>
                    <a:pt x="285559" y="469709"/>
                  </a:lnTo>
                  <a:lnTo>
                    <a:pt x="287477" y="472389"/>
                  </a:lnTo>
                  <a:lnTo>
                    <a:pt x="291096" y="468642"/>
                  </a:lnTo>
                  <a:close/>
                </a:path>
                <a:path w="1205229" h="1033779">
                  <a:moveTo>
                    <a:pt x="297561" y="741413"/>
                  </a:moveTo>
                  <a:lnTo>
                    <a:pt x="296608" y="741413"/>
                  </a:lnTo>
                  <a:lnTo>
                    <a:pt x="295668" y="741400"/>
                  </a:lnTo>
                  <a:lnTo>
                    <a:pt x="294728" y="741400"/>
                  </a:lnTo>
                  <a:lnTo>
                    <a:pt x="294640" y="741895"/>
                  </a:lnTo>
                  <a:lnTo>
                    <a:pt x="294614" y="742162"/>
                  </a:lnTo>
                  <a:lnTo>
                    <a:pt x="295541" y="742403"/>
                  </a:lnTo>
                  <a:lnTo>
                    <a:pt x="297383" y="742899"/>
                  </a:lnTo>
                  <a:lnTo>
                    <a:pt x="297446" y="742416"/>
                  </a:lnTo>
                  <a:lnTo>
                    <a:pt x="297561" y="741413"/>
                  </a:lnTo>
                  <a:close/>
                </a:path>
                <a:path w="1205229" h="1033779">
                  <a:moveTo>
                    <a:pt x="314286" y="615403"/>
                  </a:moveTo>
                  <a:lnTo>
                    <a:pt x="314274" y="615010"/>
                  </a:lnTo>
                  <a:lnTo>
                    <a:pt x="314274" y="614603"/>
                  </a:lnTo>
                  <a:lnTo>
                    <a:pt x="313728" y="613994"/>
                  </a:lnTo>
                  <a:lnTo>
                    <a:pt x="313309" y="613854"/>
                  </a:lnTo>
                  <a:lnTo>
                    <a:pt x="312966" y="613752"/>
                  </a:lnTo>
                  <a:lnTo>
                    <a:pt x="312051" y="614349"/>
                  </a:lnTo>
                  <a:lnTo>
                    <a:pt x="312254" y="615099"/>
                  </a:lnTo>
                  <a:lnTo>
                    <a:pt x="312597" y="615670"/>
                  </a:lnTo>
                  <a:lnTo>
                    <a:pt x="313042" y="616559"/>
                  </a:lnTo>
                  <a:lnTo>
                    <a:pt x="313690" y="615823"/>
                  </a:lnTo>
                  <a:lnTo>
                    <a:pt x="314286" y="615403"/>
                  </a:lnTo>
                  <a:close/>
                </a:path>
                <a:path w="1205229" h="1033779">
                  <a:moveTo>
                    <a:pt x="314655" y="511962"/>
                  </a:moveTo>
                  <a:lnTo>
                    <a:pt x="314210" y="510819"/>
                  </a:lnTo>
                  <a:lnTo>
                    <a:pt x="304203" y="514388"/>
                  </a:lnTo>
                  <a:lnTo>
                    <a:pt x="304711" y="515848"/>
                  </a:lnTo>
                  <a:lnTo>
                    <a:pt x="308483" y="515658"/>
                  </a:lnTo>
                  <a:lnTo>
                    <a:pt x="311543" y="513778"/>
                  </a:lnTo>
                  <a:lnTo>
                    <a:pt x="314655" y="511962"/>
                  </a:lnTo>
                  <a:close/>
                </a:path>
                <a:path w="1205229" h="1033779">
                  <a:moveTo>
                    <a:pt x="316306" y="387642"/>
                  </a:moveTo>
                  <a:lnTo>
                    <a:pt x="316166" y="387197"/>
                  </a:lnTo>
                  <a:lnTo>
                    <a:pt x="315963" y="386613"/>
                  </a:lnTo>
                  <a:lnTo>
                    <a:pt x="315442" y="386156"/>
                  </a:lnTo>
                  <a:lnTo>
                    <a:pt x="315048" y="385648"/>
                  </a:lnTo>
                  <a:lnTo>
                    <a:pt x="314248" y="386067"/>
                  </a:lnTo>
                  <a:lnTo>
                    <a:pt x="314617" y="387019"/>
                  </a:lnTo>
                  <a:lnTo>
                    <a:pt x="315760" y="389940"/>
                  </a:lnTo>
                  <a:lnTo>
                    <a:pt x="316039" y="388251"/>
                  </a:lnTo>
                  <a:lnTo>
                    <a:pt x="316306" y="387642"/>
                  </a:lnTo>
                  <a:close/>
                </a:path>
                <a:path w="1205229" h="1033779">
                  <a:moveTo>
                    <a:pt x="331368" y="226669"/>
                  </a:moveTo>
                  <a:lnTo>
                    <a:pt x="326999" y="225044"/>
                  </a:lnTo>
                  <a:lnTo>
                    <a:pt x="323342" y="226898"/>
                  </a:lnTo>
                  <a:lnTo>
                    <a:pt x="331368" y="226669"/>
                  </a:lnTo>
                  <a:close/>
                </a:path>
                <a:path w="1205229" h="1033779">
                  <a:moveTo>
                    <a:pt x="338239" y="408698"/>
                  </a:moveTo>
                  <a:lnTo>
                    <a:pt x="337820" y="405803"/>
                  </a:lnTo>
                  <a:lnTo>
                    <a:pt x="337350" y="402907"/>
                  </a:lnTo>
                  <a:lnTo>
                    <a:pt x="336931" y="399986"/>
                  </a:lnTo>
                  <a:lnTo>
                    <a:pt x="334429" y="403199"/>
                  </a:lnTo>
                  <a:lnTo>
                    <a:pt x="335254" y="406107"/>
                  </a:lnTo>
                  <a:lnTo>
                    <a:pt x="336956" y="408952"/>
                  </a:lnTo>
                  <a:lnTo>
                    <a:pt x="338239" y="408698"/>
                  </a:lnTo>
                  <a:close/>
                </a:path>
                <a:path w="1205229" h="1033779">
                  <a:moveTo>
                    <a:pt x="344043" y="142760"/>
                  </a:moveTo>
                  <a:lnTo>
                    <a:pt x="343039" y="141706"/>
                  </a:lnTo>
                  <a:lnTo>
                    <a:pt x="340753" y="141681"/>
                  </a:lnTo>
                  <a:lnTo>
                    <a:pt x="340106" y="141681"/>
                  </a:lnTo>
                  <a:lnTo>
                    <a:pt x="339445" y="142468"/>
                  </a:lnTo>
                  <a:lnTo>
                    <a:pt x="338264" y="143179"/>
                  </a:lnTo>
                  <a:lnTo>
                    <a:pt x="339877" y="144157"/>
                  </a:lnTo>
                  <a:lnTo>
                    <a:pt x="340995" y="144843"/>
                  </a:lnTo>
                  <a:lnTo>
                    <a:pt x="342493" y="145745"/>
                  </a:lnTo>
                  <a:lnTo>
                    <a:pt x="344043" y="142760"/>
                  </a:lnTo>
                  <a:close/>
                </a:path>
                <a:path w="1205229" h="1033779">
                  <a:moveTo>
                    <a:pt x="367436" y="982586"/>
                  </a:moveTo>
                  <a:lnTo>
                    <a:pt x="366953" y="982332"/>
                  </a:lnTo>
                  <a:lnTo>
                    <a:pt x="366458" y="981875"/>
                  </a:lnTo>
                  <a:lnTo>
                    <a:pt x="365950" y="981862"/>
                  </a:lnTo>
                  <a:lnTo>
                    <a:pt x="365671" y="981862"/>
                  </a:lnTo>
                  <a:lnTo>
                    <a:pt x="365391" y="982586"/>
                  </a:lnTo>
                  <a:lnTo>
                    <a:pt x="365099" y="982992"/>
                  </a:lnTo>
                  <a:lnTo>
                    <a:pt x="365518" y="983259"/>
                  </a:lnTo>
                  <a:lnTo>
                    <a:pt x="366407" y="983843"/>
                  </a:lnTo>
                  <a:lnTo>
                    <a:pt x="367131" y="982980"/>
                  </a:lnTo>
                  <a:lnTo>
                    <a:pt x="367436" y="982586"/>
                  </a:lnTo>
                  <a:close/>
                </a:path>
                <a:path w="1205229" h="1033779">
                  <a:moveTo>
                    <a:pt x="419938" y="268820"/>
                  </a:moveTo>
                  <a:lnTo>
                    <a:pt x="419531" y="268363"/>
                  </a:lnTo>
                  <a:lnTo>
                    <a:pt x="419265" y="267931"/>
                  </a:lnTo>
                  <a:lnTo>
                    <a:pt x="414299" y="269798"/>
                  </a:lnTo>
                  <a:lnTo>
                    <a:pt x="415645" y="271030"/>
                  </a:lnTo>
                  <a:lnTo>
                    <a:pt x="417017" y="272338"/>
                  </a:lnTo>
                  <a:lnTo>
                    <a:pt x="418947" y="270078"/>
                  </a:lnTo>
                  <a:lnTo>
                    <a:pt x="419862" y="268909"/>
                  </a:lnTo>
                  <a:close/>
                </a:path>
                <a:path w="1205229" h="1033779">
                  <a:moveTo>
                    <a:pt x="449046" y="672630"/>
                  </a:moveTo>
                  <a:lnTo>
                    <a:pt x="448818" y="672261"/>
                  </a:lnTo>
                  <a:lnTo>
                    <a:pt x="448398" y="671499"/>
                  </a:lnTo>
                  <a:lnTo>
                    <a:pt x="447763" y="671271"/>
                  </a:lnTo>
                  <a:lnTo>
                    <a:pt x="447141" y="670902"/>
                  </a:lnTo>
                  <a:lnTo>
                    <a:pt x="446506" y="670864"/>
                  </a:lnTo>
                  <a:lnTo>
                    <a:pt x="446214" y="670864"/>
                  </a:lnTo>
                  <a:lnTo>
                    <a:pt x="445935" y="671601"/>
                  </a:lnTo>
                  <a:lnTo>
                    <a:pt x="445630" y="672007"/>
                  </a:lnTo>
                  <a:lnTo>
                    <a:pt x="446265" y="672338"/>
                  </a:lnTo>
                  <a:lnTo>
                    <a:pt x="446798" y="672833"/>
                  </a:lnTo>
                  <a:lnTo>
                    <a:pt x="447459" y="672985"/>
                  </a:lnTo>
                  <a:lnTo>
                    <a:pt x="447929" y="673087"/>
                  </a:lnTo>
                  <a:lnTo>
                    <a:pt x="448513" y="672757"/>
                  </a:lnTo>
                  <a:lnTo>
                    <a:pt x="449046" y="672630"/>
                  </a:lnTo>
                  <a:close/>
                </a:path>
                <a:path w="1205229" h="1033779">
                  <a:moveTo>
                    <a:pt x="478485" y="623430"/>
                  </a:moveTo>
                  <a:lnTo>
                    <a:pt x="478332" y="622795"/>
                  </a:lnTo>
                  <a:lnTo>
                    <a:pt x="477964" y="622427"/>
                  </a:lnTo>
                  <a:lnTo>
                    <a:pt x="477710" y="622007"/>
                  </a:lnTo>
                  <a:lnTo>
                    <a:pt x="476211" y="623074"/>
                  </a:lnTo>
                  <a:lnTo>
                    <a:pt x="476897" y="623493"/>
                  </a:lnTo>
                  <a:lnTo>
                    <a:pt x="477304" y="623849"/>
                  </a:lnTo>
                  <a:lnTo>
                    <a:pt x="477748" y="623976"/>
                  </a:lnTo>
                  <a:lnTo>
                    <a:pt x="477926" y="624014"/>
                  </a:lnTo>
                  <a:lnTo>
                    <a:pt x="478485" y="623430"/>
                  </a:lnTo>
                  <a:close/>
                </a:path>
                <a:path w="1205229" h="1033779">
                  <a:moveTo>
                    <a:pt x="483603" y="390372"/>
                  </a:moveTo>
                  <a:lnTo>
                    <a:pt x="483235" y="389597"/>
                  </a:lnTo>
                  <a:lnTo>
                    <a:pt x="482866" y="388823"/>
                  </a:lnTo>
                  <a:lnTo>
                    <a:pt x="482511" y="388048"/>
                  </a:lnTo>
                  <a:lnTo>
                    <a:pt x="482193" y="388200"/>
                  </a:lnTo>
                  <a:lnTo>
                    <a:pt x="481596" y="388531"/>
                  </a:lnTo>
                  <a:lnTo>
                    <a:pt x="481977" y="389280"/>
                  </a:lnTo>
                  <a:lnTo>
                    <a:pt x="482396" y="390055"/>
                  </a:lnTo>
                  <a:lnTo>
                    <a:pt x="482790" y="390817"/>
                  </a:lnTo>
                  <a:lnTo>
                    <a:pt x="483057" y="390677"/>
                  </a:lnTo>
                  <a:lnTo>
                    <a:pt x="483336" y="390537"/>
                  </a:lnTo>
                  <a:lnTo>
                    <a:pt x="483603" y="390372"/>
                  </a:lnTo>
                  <a:close/>
                </a:path>
                <a:path w="1205229" h="1033779">
                  <a:moveTo>
                    <a:pt x="486930" y="620128"/>
                  </a:moveTo>
                  <a:lnTo>
                    <a:pt x="485063" y="620268"/>
                  </a:lnTo>
                  <a:lnTo>
                    <a:pt x="484149" y="620331"/>
                  </a:lnTo>
                  <a:lnTo>
                    <a:pt x="484149" y="620572"/>
                  </a:lnTo>
                  <a:lnTo>
                    <a:pt x="484162" y="620814"/>
                  </a:lnTo>
                  <a:lnTo>
                    <a:pt x="484162" y="621042"/>
                  </a:lnTo>
                  <a:lnTo>
                    <a:pt x="485101" y="621042"/>
                  </a:lnTo>
                  <a:lnTo>
                    <a:pt x="486016" y="621055"/>
                  </a:lnTo>
                  <a:lnTo>
                    <a:pt x="486930" y="621055"/>
                  </a:lnTo>
                  <a:lnTo>
                    <a:pt x="486930" y="620128"/>
                  </a:lnTo>
                  <a:close/>
                </a:path>
                <a:path w="1205229" h="1033779">
                  <a:moveTo>
                    <a:pt x="496379" y="133032"/>
                  </a:moveTo>
                  <a:lnTo>
                    <a:pt x="493636" y="131241"/>
                  </a:lnTo>
                  <a:lnTo>
                    <a:pt x="491883" y="130124"/>
                  </a:lnTo>
                  <a:lnTo>
                    <a:pt x="489648" y="128663"/>
                  </a:lnTo>
                  <a:lnTo>
                    <a:pt x="489788" y="133642"/>
                  </a:lnTo>
                  <a:lnTo>
                    <a:pt x="491731" y="133477"/>
                  </a:lnTo>
                  <a:lnTo>
                    <a:pt x="496379" y="133032"/>
                  </a:lnTo>
                  <a:close/>
                </a:path>
                <a:path w="1205229" h="1033779">
                  <a:moveTo>
                    <a:pt x="508685" y="341503"/>
                  </a:moveTo>
                  <a:lnTo>
                    <a:pt x="504736" y="344182"/>
                  </a:lnTo>
                  <a:lnTo>
                    <a:pt x="504482" y="344919"/>
                  </a:lnTo>
                  <a:lnTo>
                    <a:pt x="505955" y="348703"/>
                  </a:lnTo>
                  <a:lnTo>
                    <a:pt x="508685" y="341503"/>
                  </a:lnTo>
                  <a:close/>
                </a:path>
                <a:path w="1205229" h="1033779">
                  <a:moveTo>
                    <a:pt x="511111" y="885393"/>
                  </a:moveTo>
                  <a:lnTo>
                    <a:pt x="509511" y="885037"/>
                  </a:lnTo>
                  <a:lnTo>
                    <a:pt x="508736" y="884847"/>
                  </a:lnTo>
                  <a:lnTo>
                    <a:pt x="508596" y="885494"/>
                  </a:lnTo>
                  <a:lnTo>
                    <a:pt x="508508" y="885799"/>
                  </a:lnTo>
                  <a:lnTo>
                    <a:pt x="509320" y="885964"/>
                  </a:lnTo>
                  <a:lnTo>
                    <a:pt x="510095" y="886155"/>
                  </a:lnTo>
                  <a:lnTo>
                    <a:pt x="510908" y="886320"/>
                  </a:lnTo>
                  <a:lnTo>
                    <a:pt x="510984" y="886002"/>
                  </a:lnTo>
                  <a:lnTo>
                    <a:pt x="511035" y="885698"/>
                  </a:lnTo>
                  <a:lnTo>
                    <a:pt x="511111" y="885393"/>
                  </a:lnTo>
                  <a:close/>
                </a:path>
                <a:path w="1205229" h="1033779">
                  <a:moveTo>
                    <a:pt x="514083" y="300697"/>
                  </a:moveTo>
                  <a:lnTo>
                    <a:pt x="506437" y="297510"/>
                  </a:lnTo>
                  <a:lnTo>
                    <a:pt x="510374" y="302412"/>
                  </a:lnTo>
                  <a:lnTo>
                    <a:pt x="511403" y="302780"/>
                  </a:lnTo>
                  <a:lnTo>
                    <a:pt x="514083" y="300697"/>
                  </a:lnTo>
                  <a:close/>
                </a:path>
                <a:path w="1205229" h="1033779">
                  <a:moveTo>
                    <a:pt x="519988" y="646404"/>
                  </a:moveTo>
                  <a:lnTo>
                    <a:pt x="519887" y="645452"/>
                  </a:lnTo>
                  <a:lnTo>
                    <a:pt x="519785" y="644486"/>
                  </a:lnTo>
                  <a:lnTo>
                    <a:pt x="519709" y="643521"/>
                  </a:lnTo>
                  <a:lnTo>
                    <a:pt x="519214" y="643597"/>
                  </a:lnTo>
                  <a:lnTo>
                    <a:pt x="518325" y="643648"/>
                  </a:lnTo>
                  <a:lnTo>
                    <a:pt x="518287" y="644626"/>
                  </a:lnTo>
                  <a:lnTo>
                    <a:pt x="518414" y="645553"/>
                  </a:lnTo>
                  <a:lnTo>
                    <a:pt x="518490" y="646455"/>
                  </a:lnTo>
                  <a:lnTo>
                    <a:pt x="518985" y="646442"/>
                  </a:lnTo>
                  <a:lnTo>
                    <a:pt x="519480" y="646417"/>
                  </a:lnTo>
                  <a:lnTo>
                    <a:pt x="519988" y="646404"/>
                  </a:lnTo>
                  <a:close/>
                </a:path>
                <a:path w="1205229" h="1033779">
                  <a:moveTo>
                    <a:pt x="528510" y="789660"/>
                  </a:moveTo>
                  <a:lnTo>
                    <a:pt x="528154" y="786714"/>
                  </a:lnTo>
                  <a:lnTo>
                    <a:pt x="526719" y="787120"/>
                  </a:lnTo>
                  <a:lnTo>
                    <a:pt x="527024" y="788035"/>
                  </a:lnTo>
                  <a:lnTo>
                    <a:pt x="527621" y="789863"/>
                  </a:lnTo>
                  <a:lnTo>
                    <a:pt x="527913" y="789787"/>
                  </a:lnTo>
                  <a:lnTo>
                    <a:pt x="528218" y="789736"/>
                  </a:lnTo>
                  <a:lnTo>
                    <a:pt x="528510" y="789660"/>
                  </a:lnTo>
                  <a:close/>
                </a:path>
                <a:path w="1205229" h="1033779">
                  <a:moveTo>
                    <a:pt x="528675" y="750341"/>
                  </a:moveTo>
                  <a:lnTo>
                    <a:pt x="526707" y="749833"/>
                  </a:lnTo>
                  <a:lnTo>
                    <a:pt x="525691" y="749566"/>
                  </a:lnTo>
                  <a:lnTo>
                    <a:pt x="525602" y="749985"/>
                  </a:lnTo>
                  <a:lnTo>
                    <a:pt x="525386" y="750824"/>
                  </a:lnTo>
                  <a:lnTo>
                    <a:pt x="526389" y="751039"/>
                  </a:lnTo>
                  <a:lnTo>
                    <a:pt x="527380" y="751281"/>
                  </a:lnTo>
                  <a:lnTo>
                    <a:pt x="528383" y="751509"/>
                  </a:lnTo>
                  <a:lnTo>
                    <a:pt x="528485" y="751128"/>
                  </a:lnTo>
                  <a:lnTo>
                    <a:pt x="528586" y="750735"/>
                  </a:lnTo>
                  <a:lnTo>
                    <a:pt x="528675" y="750341"/>
                  </a:lnTo>
                  <a:close/>
                </a:path>
                <a:path w="1205229" h="1033779">
                  <a:moveTo>
                    <a:pt x="542988" y="875271"/>
                  </a:moveTo>
                  <a:lnTo>
                    <a:pt x="542163" y="874864"/>
                  </a:lnTo>
                  <a:lnTo>
                    <a:pt x="541667" y="874407"/>
                  </a:lnTo>
                  <a:lnTo>
                    <a:pt x="541350" y="874509"/>
                  </a:lnTo>
                  <a:lnTo>
                    <a:pt x="540905" y="874636"/>
                  </a:lnTo>
                  <a:lnTo>
                    <a:pt x="540372" y="875195"/>
                  </a:lnTo>
                  <a:lnTo>
                    <a:pt x="540334" y="875626"/>
                  </a:lnTo>
                  <a:lnTo>
                    <a:pt x="540296" y="875995"/>
                  </a:lnTo>
                  <a:lnTo>
                    <a:pt x="540893" y="876427"/>
                  </a:lnTo>
                  <a:lnTo>
                    <a:pt x="541197" y="876820"/>
                  </a:lnTo>
                  <a:lnTo>
                    <a:pt x="541680" y="876376"/>
                  </a:lnTo>
                  <a:lnTo>
                    <a:pt x="542201" y="875957"/>
                  </a:lnTo>
                  <a:lnTo>
                    <a:pt x="542988" y="875271"/>
                  </a:lnTo>
                  <a:close/>
                </a:path>
                <a:path w="1205229" h="1033779">
                  <a:moveTo>
                    <a:pt x="556933" y="398183"/>
                  </a:moveTo>
                  <a:lnTo>
                    <a:pt x="553123" y="392785"/>
                  </a:lnTo>
                  <a:lnTo>
                    <a:pt x="550443" y="396328"/>
                  </a:lnTo>
                  <a:lnTo>
                    <a:pt x="556310" y="399313"/>
                  </a:lnTo>
                  <a:lnTo>
                    <a:pt x="556933" y="398183"/>
                  </a:lnTo>
                  <a:close/>
                </a:path>
                <a:path w="1205229" h="1033779">
                  <a:moveTo>
                    <a:pt x="575729" y="194894"/>
                  </a:moveTo>
                  <a:lnTo>
                    <a:pt x="575665" y="194602"/>
                  </a:lnTo>
                  <a:lnTo>
                    <a:pt x="575602" y="194284"/>
                  </a:lnTo>
                  <a:lnTo>
                    <a:pt x="575525" y="193992"/>
                  </a:lnTo>
                  <a:lnTo>
                    <a:pt x="572744" y="194525"/>
                  </a:lnTo>
                  <a:lnTo>
                    <a:pt x="572820" y="194856"/>
                  </a:lnTo>
                  <a:lnTo>
                    <a:pt x="572884" y="195211"/>
                  </a:lnTo>
                  <a:lnTo>
                    <a:pt x="572960" y="195554"/>
                  </a:lnTo>
                  <a:lnTo>
                    <a:pt x="573887" y="195338"/>
                  </a:lnTo>
                  <a:lnTo>
                    <a:pt x="574827" y="195097"/>
                  </a:lnTo>
                  <a:lnTo>
                    <a:pt x="575729" y="194894"/>
                  </a:lnTo>
                  <a:close/>
                </a:path>
                <a:path w="1205229" h="1033779">
                  <a:moveTo>
                    <a:pt x="593128" y="837577"/>
                  </a:moveTo>
                  <a:lnTo>
                    <a:pt x="592086" y="837018"/>
                  </a:lnTo>
                  <a:lnTo>
                    <a:pt x="590042" y="835914"/>
                  </a:lnTo>
                  <a:lnTo>
                    <a:pt x="589876" y="836244"/>
                  </a:lnTo>
                  <a:lnTo>
                    <a:pt x="589699" y="836561"/>
                  </a:lnTo>
                  <a:lnTo>
                    <a:pt x="589534" y="836879"/>
                  </a:lnTo>
                  <a:lnTo>
                    <a:pt x="591426" y="838123"/>
                  </a:lnTo>
                  <a:lnTo>
                    <a:pt x="592404" y="838733"/>
                  </a:lnTo>
                  <a:lnTo>
                    <a:pt x="592632" y="838352"/>
                  </a:lnTo>
                  <a:lnTo>
                    <a:pt x="593128" y="837577"/>
                  </a:lnTo>
                  <a:close/>
                </a:path>
                <a:path w="1205229" h="1033779">
                  <a:moveTo>
                    <a:pt x="596531" y="625170"/>
                  </a:moveTo>
                  <a:lnTo>
                    <a:pt x="590321" y="617461"/>
                  </a:lnTo>
                  <a:lnTo>
                    <a:pt x="588302" y="616508"/>
                  </a:lnTo>
                  <a:lnTo>
                    <a:pt x="585343" y="620153"/>
                  </a:lnTo>
                  <a:lnTo>
                    <a:pt x="589191" y="621411"/>
                  </a:lnTo>
                  <a:lnTo>
                    <a:pt x="591794" y="625017"/>
                  </a:lnTo>
                  <a:lnTo>
                    <a:pt x="596531" y="625170"/>
                  </a:lnTo>
                  <a:close/>
                </a:path>
                <a:path w="1205229" h="1033779">
                  <a:moveTo>
                    <a:pt x="597992" y="796874"/>
                  </a:moveTo>
                  <a:lnTo>
                    <a:pt x="597522" y="796455"/>
                  </a:lnTo>
                  <a:lnTo>
                    <a:pt x="597166" y="795921"/>
                  </a:lnTo>
                  <a:lnTo>
                    <a:pt x="596760" y="795858"/>
                  </a:lnTo>
                  <a:lnTo>
                    <a:pt x="596455" y="795832"/>
                  </a:lnTo>
                  <a:lnTo>
                    <a:pt x="595757" y="796671"/>
                  </a:lnTo>
                  <a:lnTo>
                    <a:pt x="596150" y="797280"/>
                  </a:lnTo>
                  <a:lnTo>
                    <a:pt x="596646" y="797725"/>
                  </a:lnTo>
                  <a:lnTo>
                    <a:pt x="597090" y="798182"/>
                  </a:lnTo>
                  <a:lnTo>
                    <a:pt x="597382" y="797788"/>
                  </a:lnTo>
                  <a:lnTo>
                    <a:pt x="597636" y="797382"/>
                  </a:lnTo>
                  <a:lnTo>
                    <a:pt x="597992" y="796874"/>
                  </a:lnTo>
                  <a:close/>
                </a:path>
                <a:path w="1205229" h="1033779">
                  <a:moveTo>
                    <a:pt x="605612" y="459105"/>
                  </a:moveTo>
                  <a:lnTo>
                    <a:pt x="599173" y="459282"/>
                  </a:lnTo>
                  <a:lnTo>
                    <a:pt x="602881" y="462534"/>
                  </a:lnTo>
                  <a:lnTo>
                    <a:pt x="603973" y="462419"/>
                  </a:lnTo>
                  <a:lnTo>
                    <a:pt x="605612" y="459105"/>
                  </a:lnTo>
                  <a:close/>
                </a:path>
                <a:path w="1205229" h="1033779">
                  <a:moveTo>
                    <a:pt x="606742" y="251955"/>
                  </a:moveTo>
                  <a:lnTo>
                    <a:pt x="602107" y="254393"/>
                  </a:lnTo>
                  <a:lnTo>
                    <a:pt x="603923" y="257556"/>
                  </a:lnTo>
                  <a:lnTo>
                    <a:pt x="605815" y="253822"/>
                  </a:lnTo>
                  <a:lnTo>
                    <a:pt x="606742" y="251955"/>
                  </a:lnTo>
                  <a:close/>
                </a:path>
                <a:path w="1205229" h="1033779">
                  <a:moveTo>
                    <a:pt x="612609" y="412432"/>
                  </a:moveTo>
                  <a:lnTo>
                    <a:pt x="612178" y="411429"/>
                  </a:lnTo>
                  <a:lnTo>
                    <a:pt x="611733" y="410438"/>
                  </a:lnTo>
                  <a:lnTo>
                    <a:pt x="610997" y="408698"/>
                  </a:lnTo>
                  <a:lnTo>
                    <a:pt x="610692" y="410070"/>
                  </a:lnTo>
                  <a:lnTo>
                    <a:pt x="610400" y="410616"/>
                  </a:lnTo>
                  <a:lnTo>
                    <a:pt x="610514" y="411073"/>
                  </a:lnTo>
                  <a:lnTo>
                    <a:pt x="610641" y="411721"/>
                  </a:lnTo>
                  <a:lnTo>
                    <a:pt x="611073" y="412292"/>
                  </a:lnTo>
                  <a:lnTo>
                    <a:pt x="611365" y="412902"/>
                  </a:lnTo>
                  <a:lnTo>
                    <a:pt x="612190" y="412584"/>
                  </a:lnTo>
                  <a:lnTo>
                    <a:pt x="612609" y="412432"/>
                  </a:lnTo>
                  <a:close/>
                </a:path>
                <a:path w="1205229" h="1033779">
                  <a:moveTo>
                    <a:pt x="613575" y="1007008"/>
                  </a:moveTo>
                  <a:lnTo>
                    <a:pt x="613016" y="1006563"/>
                  </a:lnTo>
                  <a:lnTo>
                    <a:pt x="612724" y="1006233"/>
                  </a:lnTo>
                  <a:lnTo>
                    <a:pt x="612178" y="1006805"/>
                  </a:lnTo>
                  <a:lnTo>
                    <a:pt x="611619" y="1007376"/>
                  </a:lnTo>
                  <a:lnTo>
                    <a:pt x="611124" y="1008062"/>
                  </a:lnTo>
                  <a:lnTo>
                    <a:pt x="611809" y="1008659"/>
                  </a:lnTo>
                  <a:lnTo>
                    <a:pt x="612406" y="1009218"/>
                  </a:lnTo>
                  <a:lnTo>
                    <a:pt x="612889" y="1008430"/>
                  </a:lnTo>
                  <a:lnTo>
                    <a:pt x="613333" y="1007897"/>
                  </a:lnTo>
                  <a:lnTo>
                    <a:pt x="613498" y="1007262"/>
                  </a:lnTo>
                  <a:lnTo>
                    <a:pt x="613575" y="1007008"/>
                  </a:lnTo>
                  <a:close/>
                </a:path>
                <a:path w="1205229" h="1033779">
                  <a:moveTo>
                    <a:pt x="617334" y="785279"/>
                  </a:moveTo>
                  <a:lnTo>
                    <a:pt x="617194" y="785050"/>
                  </a:lnTo>
                  <a:lnTo>
                    <a:pt x="616877" y="784618"/>
                  </a:lnTo>
                  <a:lnTo>
                    <a:pt x="616229" y="784402"/>
                  </a:lnTo>
                  <a:lnTo>
                    <a:pt x="615734" y="784085"/>
                  </a:lnTo>
                  <a:lnTo>
                    <a:pt x="615607" y="784567"/>
                  </a:lnTo>
                  <a:lnTo>
                    <a:pt x="615251" y="785101"/>
                  </a:lnTo>
                  <a:lnTo>
                    <a:pt x="615365" y="785507"/>
                  </a:lnTo>
                  <a:lnTo>
                    <a:pt x="615480" y="785876"/>
                  </a:lnTo>
                  <a:lnTo>
                    <a:pt x="616064" y="786130"/>
                  </a:lnTo>
                  <a:lnTo>
                    <a:pt x="616585" y="786574"/>
                  </a:lnTo>
                  <a:lnTo>
                    <a:pt x="616839" y="785914"/>
                  </a:lnTo>
                  <a:lnTo>
                    <a:pt x="617334" y="785279"/>
                  </a:lnTo>
                  <a:close/>
                </a:path>
                <a:path w="1205229" h="1033779">
                  <a:moveTo>
                    <a:pt x="617715" y="1011301"/>
                  </a:moveTo>
                  <a:lnTo>
                    <a:pt x="616991" y="1010780"/>
                  </a:lnTo>
                  <a:lnTo>
                    <a:pt x="616267" y="1010145"/>
                  </a:lnTo>
                  <a:lnTo>
                    <a:pt x="615581" y="1010729"/>
                  </a:lnTo>
                  <a:lnTo>
                    <a:pt x="615149" y="1011389"/>
                  </a:lnTo>
                  <a:lnTo>
                    <a:pt x="614680" y="1011999"/>
                  </a:lnTo>
                  <a:lnTo>
                    <a:pt x="615111" y="1012215"/>
                  </a:lnTo>
                  <a:lnTo>
                    <a:pt x="615607" y="1012710"/>
                  </a:lnTo>
                  <a:lnTo>
                    <a:pt x="615924" y="1012596"/>
                  </a:lnTo>
                  <a:lnTo>
                    <a:pt x="616521" y="1012393"/>
                  </a:lnTo>
                  <a:lnTo>
                    <a:pt x="617004" y="1011847"/>
                  </a:lnTo>
                  <a:lnTo>
                    <a:pt x="617715" y="1011301"/>
                  </a:lnTo>
                  <a:close/>
                </a:path>
                <a:path w="1205229" h="1033779">
                  <a:moveTo>
                    <a:pt x="619112" y="989863"/>
                  </a:moveTo>
                  <a:lnTo>
                    <a:pt x="618223" y="989838"/>
                  </a:lnTo>
                  <a:lnTo>
                    <a:pt x="616458" y="989838"/>
                  </a:lnTo>
                  <a:lnTo>
                    <a:pt x="616458" y="990765"/>
                  </a:lnTo>
                  <a:lnTo>
                    <a:pt x="617359" y="990765"/>
                  </a:lnTo>
                  <a:lnTo>
                    <a:pt x="618223" y="990765"/>
                  </a:lnTo>
                  <a:lnTo>
                    <a:pt x="619112" y="990765"/>
                  </a:lnTo>
                  <a:lnTo>
                    <a:pt x="619112" y="989863"/>
                  </a:lnTo>
                  <a:close/>
                </a:path>
                <a:path w="1205229" h="1033779">
                  <a:moveTo>
                    <a:pt x="622541" y="450507"/>
                  </a:moveTo>
                  <a:lnTo>
                    <a:pt x="622122" y="449072"/>
                  </a:lnTo>
                  <a:lnTo>
                    <a:pt x="617766" y="445935"/>
                  </a:lnTo>
                  <a:lnTo>
                    <a:pt x="620052" y="453364"/>
                  </a:lnTo>
                  <a:lnTo>
                    <a:pt x="622541" y="450507"/>
                  </a:lnTo>
                  <a:close/>
                </a:path>
                <a:path w="1205229" h="1033779">
                  <a:moveTo>
                    <a:pt x="646239" y="722287"/>
                  </a:moveTo>
                  <a:lnTo>
                    <a:pt x="646201" y="721982"/>
                  </a:lnTo>
                  <a:lnTo>
                    <a:pt x="646176" y="721677"/>
                  </a:lnTo>
                  <a:lnTo>
                    <a:pt x="646150" y="721347"/>
                  </a:lnTo>
                  <a:lnTo>
                    <a:pt x="645223" y="721347"/>
                  </a:lnTo>
                  <a:lnTo>
                    <a:pt x="644271" y="721334"/>
                  </a:lnTo>
                  <a:lnTo>
                    <a:pt x="643343" y="721334"/>
                  </a:lnTo>
                  <a:lnTo>
                    <a:pt x="643356" y="721817"/>
                  </a:lnTo>
                  <a:lnTo>
                    <a:pt x="643369" y="722312"/>
                  </a:lnTo>
                  <a:lnTo>
                    <a:pt x="643382" y="722795"/>
                  </a:lnTo>
                  <a:lnTo>
                    <a:pt x="644347" y="722617"/>
                  </a:lnTo>
                  <a:lnTo>
                    <a:pt x="645287" y="722464"/>
                  </a:lnTo>
                  <a:lnTo>
                    <a:pt x="646239" y="722287"/>
                  </a:lnTo>
                  <a:close/>
                </a:path>
                <a:path w="1205229" h="1033779">
                  <a:moveTo>
                    <a:pt x="687997" y="2159"/>
                  </a:moveTo>
                  <a:lnTo>
                    <a:pt x="683983" y="241"/>
                  </a:lnTo>
                  <a:lnTo>
                    <a:pt x="682815" y="0"/>
                  </a:lnTo>
                  <a:lnTo>
                    <a:pt x="681761" y="1676"/>
                  </a:lnTo>
                  <a:lnTo>
                    <a:pt x="681786" y="2946"/>
                  </a:lnTo>
                  <a:lnTo>
                    <a:pt x="683907" y="4127"/>
                  </a:lnTo>
                  <a:lnTo>
                    <a:pt x="685863" y="5194"/>
                  </a:lnTo>
                  <a:lnTo>
                    <a:pt x="687793" y="2933"/>
                  </a:lnTo>
                  <a:lnTo>
                    <a:pt x="687819" y="2730"/>
                  </a:lnTo>
                  <a:lnTo>
                    <a:pt x="687997" y="2159"/>
                  </a:lnTo>
                  <a:close/>
                </a:path>
                <a:path w="1205229" h="1033779">
                  <a:moveTo>
                    <a:pt x="691438" y="218719"/>
                  </a:moveTo>
                  <a:lnTo>
                    <a:pt x="688860" y="217893"/>
                  </a:lnTo>
                  <a:lnTo>
                    <a:pt x="686828" y="217220"/>
                  </a:lnTo>
                  <a:lnTo>
                    <a:pt x="684796" y="216585"/>
                  </a:lnTo>
                  <a:lnTo>
                    <a:pt x="684618" y="216890"/>
                  </a:lnTo>
                  <a:lnTo>
                    <a:pt x="684212" y="217563"/>
                  </a:lnTo>
                  <a:lnTo>
                    <a:pt x="685901" y="219214"/>
                  </a:lnTo>
                  <a:lnTo>
                    <a:pt x="687552" y="220878"/>
                  </a:lnTo>
                  <a:lnTo>
                    <a:pt x="689648" y="222923"/>
                  </a:lnTo>
                  <a:lnTo>
                    <a:pt x="690410" y="221157"/>
                  </a:lnTo>
                  <a:lnTo>
                    <a:pt x="690867" y="220040"/>
                  </a:lnTo>
                  <a:lnTo>
                    <a:pt x="691438" y="218719"/>
                  </a:lnTo>
                  <a:close/>
                </a:path>
                <a:path w="1205229" h="1033779">
                  <a:moveTo>
                    <a:pt x="692899" y="717994"/>
                  </a:moveTo>
                  <a:lnTo>
                    <a:pt x="684822" y="716241"/>
                  </a:lnTo>
                  <a:lnTo>
                    <a:pt x="686993" y="718604"/>
                  </a:lnTo>
                  <a:lnTo>
                    <a:pt x="689965" y="721753"/>
                  </a:lnTo>
                  <a:lnTo>
                    <a:pt x="690994" y="720420"/>
                  </a:lnTo>
                  <a:lnTo>
                    <a:pt x="691743" y="719467"/>
                  </a:lnTo>
                  <a:lnTo>
                    <a:pt x="692899" y="717994"/>
                  </a:lnTo>
                  <a:close/>
                </a:path>
                <a:path w="1205229" h="1033779">
                  <a:moveTo>
                    <a:pt x="715314" y="817740"/>
                  </a:moveTo>
                  <a:lnTo>
                    <a:pt x="711758" y="813130"/>
                  </a:lnTo>
                  <a:lnTo>
                    <a:pt x="710107" y="818019"/>
                  </a:lnTo>
                  <a:lnTo>
                    <a:pt x="709574" y="821956"/>
                  </a:lnTo>
                  <a:lnTo>
                    <a:pt x="712889" y="826325"/>
                  </a:lnTo>
                  <a:lnTo>
                    <a:pt x="714921" y="821626"/>
                  </a:lnTo>
                  <a:lnTo>
                    <a:pt x="715314" y="817740"/>
                  </a:lnTo>
                  <a:close/>
                </a:path>
                <a:path w="1205229" h="1033779">
                  <a:moveTo>
                    <a:pt x="733501" y="211632"/>
                  </a:moveTo>
                  <a:lnTo>
                    <a:pt x="726719" y="203631"/>
                  </a:lnTo>
                  <a:lnTo>
                    <a:pt x="724814" y="205879"/>
                  </a:lnTo>
                  <a:lnTo>
                    <a:pt x="725335" y="207225"/>
                  </a:lnTo>
                  <a:lnTo>
                    <a:pt x="728408" y="210083"/>
                  </a:lnTo>
                  <a:lnTo>
                    <a:pt x="729805" y="212293"/>
                  </a:lnTo>
                  <a:lnTo>
                    <a:pt x="733501" y="211632"/>
                  </a:lnTo>
                  <a:close/>
                </a:path>
                <a:path w="1205229" h="1033779">
                  <a:moveTo>
                    <a:pt x="754786" y="600862"/>
                  </a:moveTo>
                  <a:lnTo>
                    <a:pt x="752449" y="597281"/>
                  </a:lnTo>
                  <a:lnTo>
                    <a:pt x="750709" y="601192"/>
                  </a:lnTo>
                  <a:lnTo>
                    <a:pt x="751484" y="604380"/>
                  </a:lnTo>
                  <a:lnTo>
                    <a:pt x="753249" y="607479"/>
                  </a:lnTo>
                  <a:lnTo>
                    <a:pt x="753478" y="604202"/>
                  </a:lnTo>
                  <a:lnTo>
                    <a:pt x="754786" y="600862"/>
                  </a:lnTo>
                  <a:close/>
                </a:path>
                <a:path w="1205229" h="1033779">
                  <a:moveTo>
                    <a:pt x="800277" y="889101"/>
                  </a:moveTo>
                  <a:lnTo>
                    <a:pt x="798588" y="885596"/>
                  </a:lnTo>
                  <a:lnTo>
                    <a:pt x="797420" y="882573"/>
                  </a:lnTo>
                  <a:lnTo>
                    <a:pt x="793242" y="883145"/>
                  </a:lnTo>
                  <a:lnTo>
                    <a:pt x="791908" y="886282"/>
                  </a:lnTo>
                  <a:lnTo>
                    <a:pt x="793851" y="887844"/>
                  </a:lnTo>
                  <a:lnTo>
                    <a:pt x="795921" y="889330"/>
                  </a:lnTo>
                  <a:lnTo>
                    <a:pt x="792886" y="891451"/>
                  </a:lnTo>
                  <a:lnTo>
                    <a:pt x="795693" y="893254"/>
                  </a:lnTo>
                  <a:lnTo>
                    <a:pt x="793940" y="894969"/>
                  </a:lnTo>
                  <a:lnTo>
                    <a:pt x="794207" y="896937"/>
                  </a:lnTo>
                  <a:lnTo>
                    <a:pt x="794778" y="897229"/>
                  </a:lnTo>
                  <a:lnTo>
                    <a:pt x="796074" y="898220"/>
                  </a:lnTo>
                  <a:lnTo>
                    <a:pt x="796404" y="897991"/>
                  </a:lnTo>
                  <a:lnTo>
                    <a:pt x="797725" y="896988"/>
                  </a:lnTo>
                  <a:lnTo>
                    <a:pt x="798779" y="895591"/>
                  </a:lnTo>
                  <a:lnTo>
                    <a:pt x="799909" y="894359"/>
                  </a:lnTo>
                  <a:lnTo>
                    <a:pt x="799299" y="893838"/>
                  </a:lnTo>
                  <a:lnTo>
                    <a:pt x="798690" y="892937"/>
                  </a:lnTo>
                  <a:lnTo>
                    <a:pt x="798055" y="892911"/>
                  </a:lnTo>
                  <a:lnTo>
                    <a:pt x="796912" y="892886"/>
                  </a:lnTo>
                  <a:lnTo>
                    <a:pt x="797687" y="890270"/>
                  </a:lnTo>
                  <a:lnTo>
                    <a:pt x="800277" y="889101"/>
                  </a:lnTo>
                  <a:close/>
                </a:path>
                <a:path w="1205229" h="1033779">
                  <a:moveTo>
                    <a:pt x="816965" y="326097"/>
                  </a:moveTo>
                  <a:lnTo>
                    <a:pt x="815657" y="325069"/>
                  </a:lnTo>
                  <a:lnTo>
                    <a:pt x="813015" y="325196"/>
                  </a:lnTo>
                  <a:lnTo>
                    <a:pt x="811022" y="325628"/>
                  </a:lnTo>
                  <a:lnTo>
                    <a:pt x="808393" y="326021"/>
                  </a:lnTo>
                  <a:lnTo>
                    <a:pt x="810768" y="328917"/>
                  </a:lnTo>
                  <a:lnTo>
                    <a:pt x="813117" y="329031"/>
                  </a:lnTo>
                  <a:lnTo>
                    <a:pt x="815378" y="328637"/>
                  </a:lnTo>
                  <a:lnTo>
                    <a:pt x="816038" y="328549"/>
                  </a:lnTo>
                  <a:lnTo>
                    <a:pt x="816648" y="327215"/>
                  </a:lnTo>
                  <a:lnTo>
                    <a:pt x="816876" y="326364"/>
                  </a:lnTo>
                  <a:lnTo>
                    <a:pt x="816965" y="326097"/>
                  </a:lnTo>
                  <a:close/>
                </a:path>
                <a:path w="1205229" h="1033779">
                  <a:moveTo>
                    <a:pt x="835113" y="552970"/>
                  </a:moveTo>
                  <a:lnTo>
                    <a:pt x="834263" y="551218"/>
                  </a:lnTo>
                  <a:lnTo>
                    <a:pt x="833094" y="549389"/>
                  </a:lnTo>
                  <a:lnTo>
                    <a:pt x="830059" y="551434"/>
                  </a:lnTo>
                  <a:lnTo>
                    <a:pt x="833450" y="555053"/>
                  </a:lnTo>
                  <a:lnTo>
                    <a:pt x="835113" y="552970"/>
                  </a:lnTo>
                  <a:close/>
                </a:path>
                <a:path w="1205229" h="1033779">
                  <a:moveTo>
                    <a:pt x="864844" y="343268"/>
                  </a:moveTo>
                  <a:lnTo>
                    <a:pt x="863892" y="339064"/>
                  </a:lnTo>
                  <a:lnTo>
                    <a:pt x="860323" y="337972"/>
                  </a:lnTo>
                  <a:lnTo>
                    <a:pt x="857148" y="335559"/>
                  </a:lnTo>
                  <a:lnTo>
                    <a:pt x="857224" y="338124"/>
                  </a:lnTo>
                  <a:lnTo>
                    <a:pt x="857097" y="339915"/>
                  </a:lnTo>
                  <a:lnTo>
                    <a:pt x="857377" y="341604"/>
                  </a:lnTo>
                  <a:lnTo>
                    <a:pt x="857605" y="342861"/>
                  </a:lnTo>
                  <a:lnTo>
                    <a:pt x="858126" y="344817"/>
                  </a:lnTo>
                  <a:lnTo>
                    <a:pt x="860590" y="345617"/>
                  </a:lnTo>
                  <a:lnTo>
                    <a:pt x="861466" y="344246"/>
                  </a:lnTo>
                  <a:lnTo>
                    <a:pt x="861593" y="342201"/>
                  </a:lnTo>
                  <a:lnTo>
                    <a:pt x="862266" y="341922"/>
                  </a:lnTo>
                  <a:lnTo>
                    <a:pt x="862520" y="341744"/>
                  </a:lnTo>
                  <a:lnTo>
                    <a:pt x="863422" y="342328"/>
                  </a:lnTo>
                  <a:lnTo>
                    <a:pt x="864844" y="343268"/>
                  </a:lnTo>
                  <a:close/>
                </a:path>
                <a:path w="1205229" h="1033779">
                  <a:moveTo>
                    <a:pt x="871994" y="626986"/>
                  </a:moveTo>
                  <a:lnTo>
                    <a:pt x="871791" y="620052"/>
                  </a:lnTo>
                  <a:lnTo>
                    <a:pt x="870331" y="621969"/>
                  </a:lnTo>
                  <a:lnTo>
                    <a:pt x="868032" y="625017"/>
                  </a:lnTo>
                  <a:lnTo>
                    <a:pt x="869543" y="625754"/>
                  </a:lnTo>
                  <a:lnTo>
                    <a:pt x="870534" y="626262"/>
                  </a:lnTo>
                  <a:lnTo>
                    <a:pt x="871994" y="626986"/>
                  </a:lnTo>
                  <a:close/>
                </a:path>
                <a:path w="1205229" h="1033779">
                  <a:moveTo>
                    <a:pt x="872756" y="782916"/>
                  </a:moveTo>
                  <a:lnTo>
                    <a:pt x="869886" y="780465"/>
                  </a:lnTo>
                  <a:lnTo>
                    <a:pt x="866495" y="779919"/>
                  </a:lnTo>
                  <a:lnTo>
                    <a:pt x="862977" y="779741"/>
                  </a:lnTo>
                  <a:lnTo>
                    <a:pt x="868400" y="784212"/>
                  </a:lnTo>
                  <a:lnTo>
                    <a:pt x="869708" y="784593"/>
                  </a:lnTo>
                  <a:lnTo>
                    <a:pt x="872756" y="782916"/>
                  </a:lnTo>
                  <a:close/>
                </a:path>
                <a:path w="1205229" h="1033779">
                  <a:moveTo>
                    <a:pt x="874090" y="431101"/>
                  </a:moveTo>
                  <a:lnTo>
                    <a:pt x="873315" y="430580"/>
                  </a:lnTo>
                  <a:lnTo>
                    <a:pt x="872820" y="430034"/>
                  </a:lnTo>
                  <a:lnTo>
                    <a:pt x="871982" y="430403"/>
                  </a:lnTo>
                  <a:lnTo>
                    <a:pt x="871499" y="430936"/>
                  </a:lnTo>
                  <a:lnTo>
                    <a:pt x="870966" y="431380"/>
                  </a:lnTo>
                  <a:lnTo>
                    <a:pt x="871321" y="431685"/>
                  </a:lnTo>
                  <a:lnTo>
                    <a:pt x="871766" y="432295"/>
                  </a:lnTo>
                  <a:lnTo>
                    <a:pt x="872629" y="432117"/>
                  </a:lnTo>
                  <a:lnTo>
                    <a:pt x="873163" y="431647"/>
                  </a:lnTo>
                  <a:lnTo>
                    <a:pt x="874090" y="431101"/>
                  </a:lnTo>
                  <a:close/>
                </a:path>
                <a:path w="1205229" h="1033779">
                  <a:moveTo>
                    <a:pt x="891425" y="662279"/>
                  </a:moveTo>
                  <a:lnTo>
                    <a:pt x="891374" y="661936"/>
                  </a:lnTo>
                  <a:lnTo>
                    <a:pt x="891362" y="661606"/>
                  </a:lnTo>
                  <a:lnTo>
                    <a:pt x="891311" y="661263"/>
                  </a:lnTo>
                  <a:lnTo>
                    <a:pt x="890397" y="661263"/>
                  </a:lnTo>
                  <a:lnTo>
                    <a:pt x="889469" y="661250"/>
                  </a:lnTo>
                  <a:lnTo>
                    <a:pt x="888555" y="661250"/>
                  </a:lnTo>
                  <a:lnTo>
                    <a:pt x="888580" y="661695"/>
                  </a:lnTo>
                  <a:lnTo>
                    <a:pt x="888631" y="662152"/>
                  </a:lnTo>
                  <a:lnTo>
                    <a:pt x="888631" y="662609"/>
                  </a:lnTo>
                  <a:lnTo>
                    <a:pt x="889571" y="662508"/>
                  </a:lnTo>
                  <a:lnTo>
                    <a:pt x="891425" y="662279"/>
                  </a:lnTo>
                  <a:close/>
                </a:path>
                <a:path w="1205229" h="1033779">
                  <a:moveTo>
                    <a:pt x="900696" y="121488"/>
                  </a:moveTo>
                  <a:lnTo>
                    <a:pt x="898817" y="116776"/>
                  </a:lnTo>
                  <a:lnTo>
                    <a:pt x="896137" y="121475"/>
                  </a:lnTo>
                  <a:lnTo>
                    <a:pt x="900557" y="121729"/>
                  </a:lnTo>
                  <a:lnTo>
                    <a:pt x="900696" y="121488"/>
                  </a:lnTo>
                  <a:close/>
                </a:path>
                <a:path w="1205229" h="1033779">
                  <a:moveTo>
                    <a:pt x="909078" y="375831"/>
                  </a:moveTo>
                  <a:lnTo>
                    <a:pt x="908443" y="375348"/>
                  </a:lnTo>
                  <a:lnTo>
                    <a:pt x="908138" y="374967"/>
                  </a:lnTo>
                  <a:lnTo>
                    <a:pt x="907605" y="375551"/>
                  </a:lnTo>
                  <a:lnTo>
                    <a:pt x="907008" y="376085"/>
                  </a:lnTo>
                  <a:lnTo>
                    <a:pt x="906640" y="376770"/>
                  </a:lnTo>
                  <a:lnTo>
                    <a:pt x="906551" y="376910"/>
                  </a:lnTo>
                  <a:lnTo>
                    <a:pt x="907300" y="377520"/>
                  </a:lnTo>
                  <a:lnTo>
                    <a:pt x="907859" y="378129"/>
                  </a:lnTo>
                  <a:lnTo>
                    <a:pt x="908316" y="377355"/>
                  </a:lnTo>
                  <a:lnTo>
                    <a:pt x="908850" y="376770"/>
                  </a:lnTo>
                  <a:lnTo>
                    <a:pt x="909002" y="376110"/>
                  </a:lnTo>
                  <a:lnTo>
                    <a:pt x="909078" y="375831"/>
                  </a:lnTo>
                  <a:close/>
                </a:path>
                <a:path w="1205229" h="1033779">
                  <a:moveTo>
                    <a:pt x="956551" y="600163"/>
                  </a:moveTo>
                  <a:lnTo>
                    <a:pt x="950607" y="598703"/>
                  </a:lnTo>
                  <a:lnTo>
                    <a:pt x="950417" y="598817"/>
                  </a:lnTo>
                  <a:lnTo>
                    <a:pt x="949718" y="603796"/>
                  </a:lnTo>
                  <a:lnTo>
                    <a:pt x="953541" y="605396"/>
                  </a:lnTo>
                  <a:lnTo>
                    <a:pt x="954354" y="601980"/>
                  </a:lnTo>
                  <a:lnTo>
                    <a:pt x="956551" y="600163"/>
                  </a:lnTo>
                  <a:close/>
                </a:path>
                <a:path w="1205229" h="1033779">
                  <a:moveTo>
                    <a:pt x="974699" y="390982"/>
                  </a:moveTo>
                  <a:lnTo>
                    <a:pt x="972743" y="391388"/>
                  </a:lnTo>
                  <a:lnTo>
                    <a:pt x="971067" y="391756"/>
                  </a:lnTo>
                  <a:lnTo>
                    <a:pt x="968387" y="392315"/>
                  </a:lnTo>
                  <a:lnTo>
                    <a:pt x="972705" y="395490"/>
                  </a:lnTo>
                  <a:lnTo>
                    <a:pt x="973277" y="395300"/>
                  </a:lnTo>
                  <a:lnTo>
                    <a:pt x="974699" y="390982"/>
                  </a:lnTo>
                  <a:close/>
                </a:path>
                <a:path w="1205229" h="1033779">
                  <a:moveTo>
                    <a:pt x="991450" y="676084"/>
                  </a:moveTo>
                  <a:lnTo>
                    <a:pt x="991298" y="670725"/>
                  </a:lnTo>
                  <a:lnTo>
                    <a:pt x="991209" y="667321"/>
                  </a:lnTo>
                  <a:lnTo>
                    <a:pt x="984935" y="669925"/>
                  </a:lnTo>
                  <a:lnTo>
                    <a:pt x="987209" y="675970"/>
                  </a:lnTo>
                  <a:lnTo>
                    <a:pt x="987374" y="676135"/>
                  </a:lnTo>
                  <a:lnTo>
                    <a:pt x="991450" y="676084"/>
                  </a:lnTo>
                  <a:close/>
                </a:path>
                <a:path w="1205229" h="1033779">
                  <a:moveTo>
                    <a:pt x="1029550" y="339344"/>
                  </a:moveTo>
                  <a:lnTo>
                    <a:pt x="1028382" y="338531"/>
                  </a:lnTo>
                  <a:lnTo>
                    <a:pt x="1027290" y="337400"/>
                  </a:lnTo>
                  <a:lnTo>
                    <a:pt x="1025994" y="337019"/>
                  </a:lnTo>
                  <a:lnTo>
                    <a:pt x="1025131" y="336740"/>
                  </a:lnTo>
                  <a:lnTo>
                    <a:pt x="1023950" y="337502"/>
                  </a:lnTo>
                  <a:lnTo>
                    <a:pt x="1022896" y="337794"/>
                  </a:lnTo>
                  <a:lnTo>
                    <a:pt x="1023467" y="338772"/>
                  </a:lnTo>
                  <a:lnTo>
                    <a:pt x="1023861" y="340334"/>
                  </a:lnTo>
                  <a:lnTo>
                    <a:pt x="1026071" y="341020"/>
                  </a:lnTo>
                  <a:lnTo>
                    <a:pt x="1027709" y="340614"/>
                  </a:lnTo>
                  <a:lnTo>
                    <a:pt x="1029258" y="340575"/>
                  </a:lnTo>
                  <a:lnTo>
                    <a:pt x="1029550" y="339344"/>
                  </a:lnTo>
                  <a:close/>
                </a:path>
                <a:path w="1205229" h="1033779">
                  <a:moveTo>
                    <a:pt x="1081760" y="384670"/>
                  </a:moveTo>
                  <a:lnTo>
                    <a:pt x="1081278" y="383006"/>
                  </a:lnTo>
                  <a:lnTo>
                    <a:pt x="1078306" y="383197"/>
                  </a:lnTo>
                  <a:lnTo>
                    <a:pt x="1075118" y="382663"/>
                  </a:lnTo>
                  <a:lnTo>
                    <a:pt x="1073251" y="386765"/>
                  </a:lnTo>
                  <a:lnTo>
                    <a:pt x="1076096" y="386092"/>
                  </a:lnTo>
                  <a:lnTo>
                    <a:pt x="1081760" y="384670"/>
                  </a:lnTo>
                  <a:close/>
                </a:path>
                <a:path w="1205229" h="1033779">
                  <a:moveTo>
                    <a:pt x="1160081" y="128193"/>
                  </a:moveTo>
                  <a:lnTo>
                    <a:pt x="1158849" y="124561"/>
                  </a:lnTo>
                  <a:lnTo>
                    <a:pt x="1157706" y="123698"/>
                  </a:lnTo>
                  <a:lnTo>
                    <a:pt x="1156373" y="123177"/>
                  </a:lnTo>
                  <a:lnTo>
                    <a:pt x="1155141" y="124485"/>
                  </a:lnTo>
                  <a:lnTo>
                    <a:pt x="1154366" y="126593"/>
                  </a:lnTo>
                  <a:lnTo>
                    <a:pt x="1154353" y="128028"/>
                  </a:lnTo>
                  <a:lnTo>
                    <a:pt x="1154074" y="129819"/>
                  </a:lnTo>
                  <a:lnTo>
                    <a:pt x="1158494" y="129616"/>
                  </a:lnTo>
                  <a:lnTo>
                    <a:pt x="1160081" y="128193"/>
                  </a:lnTo>
                  <a:close/>
                </a:path>
                <a:path w="1205229" h="1033779">
                  <a:moveTo>
                    <a:pt x="1178496" y="238226"/>
                  </a:moveTo>
                  <a:lnTo>
                    <a:pt x="1177391" y="236372"/>
                  </a:lnTo>
                  <a:lnTo>
                    <a:pt x="1173962" y="235331"/>
                  </a:lnTo>
                  <a:lnTo>
                    <a:pt x="1175118" y="239356"/>
                  </a:lnTo>
                  <a:lnTo>
                    <a:pt x="1175715" y="241350"/>
                  </a:lnTo>
                  <a:lnTo>
                    <a:pt x="1176248" y="241223"/>
                  </a:lnTo>
                  <a:lnTo>
                    <a:pt x="1176807" y="241058"/>
                  </a:lnTo>
                  <a:lnTo>
                    <a:pt x="1177340" y="240931"/>
                  </a:lnTo>
                  <a:lnTo>
                    <a:pt x="1178496" y="238226"/>
                  </a:lnTo>
                  <a:close/>
                </a:path>
                <a:path w="1205229" h="1033779">
                  <a:moveTo>
                    <a:pt x="1180934" y="640295"/>
                  </a:moveTo>
                  <a:lnTo>
                    <a:pt x="1180376" y="639254"/>
                  </a:lnTo>
                  <a:lnTo>
                    <a:pt x="1180020" y="637590"/>
                  </a:lnTo>
                  <a:lnTo>
                    <a:pt x="1179233" y="637336"/>
                  </a:lnTo>
                  <a:lnTo>
                    <a:pt x="1177785" y="636892"/>
                  </a:lnTo>
                  <a:lnTo>
                    <a:pt x="1176070" y="637286"/>
                  </a:lnTo>
                  <a:lnTo>
                    <a:pt x="1174470" y="637336"/>
                  </a:lnTo>
                  <a:lnTo>
                    <a:pt x="1173797" y="638505"/>
                  </a:lnTo>
                  <a:lnTo>
                    <a:pt x="1175156" y="639495"/>
                  </a:lnTo>
                  <a:lnTo>
                    <a:pt x="1176426" y="640791"/>
                  </a:lnTo>
                  <a:lnTo>
                    <a:pt x="1178674" y="641667"/>
                  </a:lnTo>
                  <a:lnTo>
                    <a:pt x="1179906" y="640702"/>
                  </a:lnTo>
                  <a:lnTo>
                    <a:pt x="1180934" y="640295"/>
                  </a:lnTo>
                  <a:close/>
                </a:path>
                <a:path w="1205229" h="1033779">
                  <a:moveTo>
                    <a:pt x="1204658" y="624014"/>
                  </a:moveTo>
                  <a:lnTo>
                    <a:pt x="1199718" y="621271"/>
                  </a:lnTo>
                  <a:lnTo>
                    <a:pt x="1201661" y="618553"/>
                  </a:lnTo>
                  <a:lnTo>
                    <a:pt x="1198283" y="616051"/>
                  </a:lnTo>
                  <a:lnTo>
                    <a:pt x="1193660" y="620306"/>
                  </a:lnTo>
                  <a:lnTo>
                    <a:pt x="1193279" y="621207"/>
                  </a:lnTo>
                  <a:lnTo>
                    <a:pt x="1197000" y="626122"/>
                  </a:lnTo>
                  <a:lnTo>
                    <a:pt x="1199781" y="626452"/>
                  </a:lnTo>
                  <a:lnTo>
                    <a:pt x="1204658" y="6240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99">
              <a:extLst>
                <a:ext uri="{FF2B5EF4-FFF2-40B4-BE49-F238E27FC236}">
                  <a16:creationId xmlns:a16="http://schemas.microsoft.com/office/drawing/2014/main" id="{CD9722EE-9F52-E45E-9588-1A431A576FE1}"/>
                </a:ext>
              </a:extLst>
            </p:cNvPr>
            <p:cNvSpPr/>
            <p:nvPr/>
          </p:nvSpPr>
          <p:spPr>
            <a:xfrm>
              <a:off x="2297194" y="2817440"/>
              <a:ext cx="706363" cy="625267"/>
            </a:xfrm>
            <a:custGeom>
              <a:avLst/>
              <a:gdLst/>
              <a:ahLst/>
              <a:cxnLst/>
              <a:rect l="l" t="t" r="r" b="b"/>
              <a:pathLst>
                <a:path w="908050" h="914400">
                  <a:moveTo>
                    <a:pt x="4572" y="440982"/>
                  </a:moveTo>
                  <a:lnTo>
                    <a:pt x="3352" y="440182"/>
                  </a:lnTo>
                  <a:lnTo>
                    <a:pt x="2082" y="439318"/>
                  </a:lnTo>
                  <a:lnTo>
                    <a:pt x="0" y="441604"/>
                  </a:lnTo>
                  <a:lnTo>
                    <a:pt x="1930" y="441858"/>
                  </a:lnTo>
                  <a:lnTo>
                    <a:pt x="3111" y="442048"/>
                  </a:lnTo>
                  <a:lnTo>
                    <a:pt x="4330" y="442214"/>
                  </a:lnTo>
                  <a:lnTo>
                    <a:pt x="4394" y="441794"/>
                  </a:lnTo>
                  <a:lnTo>
                    <a:pt x="4495" y="441388"/>
                  </a:lnTo>
                  <a:lnTo>
                    <a:pt x="4572" y="440982"/>
                  </a:lnTo>
                  <a:close/>
                </a:path>
                <a:path w="908050" h="914400">
                  <a:moveTo>
                    <a:pt x="45694" y="608520"/>
                  </a:moveTo>
                  <a:lnTo>
                    <a:pt x="43853" y="607174"/>
                  </a:lnTo>
                  <a:lnTo>
                    <a:pt x="41084" y="605180"/>
                  </a:lnTo>
                  <a:lnTo>
                    <a:pt x="39547" y="608685"/>
                  </a:lnTo>
                  <a:lnTo>
                    <a:pt x="41922" y="608622"/>
                  </a:lnTo>
                  <a:lnTo>
                    <a:pt x="45694" y="608520"/>
                  </a:lnTo>
                  <a:close/>
                </a:path>
                <a:path w="908050" h="914400">
                  <a:moveTo>
                    <a:pt x="48387" y="581736"/>
                  </a:moveTo>
                  <a:lnTo>
                    <a:pt x="48221" y="580224"/>
                  </a:lnTo>
                  <a:lnTo>
                    <a:pt x="47409" y="579475"/>
                  </a:lnTo>
                  <a:lnTo>
                    <a:pt x="46431" y="577926"/>
                  </a:lnTo>
                  <a:lnTo>
                    <a:pt x="45732" y="579602"/>
                  </a:lnTo>
                  <a:lnTo>
                    <a:pt x="44958" y="580567"/>
                  </a:lnTo>
                  <a:lnTo>
                    <a:pt x="45300" y="582053"/>
                  </a:lnTo>
                  <a:lnTo>
                    <a:pt x="46443" y="582587"/>
                  </a:lnTo>
                  <a:lnTo>
                    <a:pt x="47155" y="583209"/>
                  </a:lnTo>
                  <a:lnTo>
                    <a:pt x="47574" y="582498"/>
                  </a:lnTo>
                  <a:lnTo>
                    <a:pt x="48387" y="581736"/>
                  </a:lnTo>
                  <a:close/>
                </a:path>
                <a:path w="908050" h="914400">
                  <a:moveTo>
                    <a:pt x="118846" y="620153"/>
                  </a:moveTo>
                  <a:lnTo>
                    <a:pt x="117500" y="618794"/>
                  </a:lnTo>
                  <a:lnTo>
                    <a:pt x="116573" y="616648"/>
                  </a:lnTo>
                  <a:lnTo>
                    <a:pt x="113576" y="616813"/>
                  </a:lnTo>
                  <a:lnTo>
                    <a:pt x="114985" y="619239"/>
                  </a:lnTo>
                  <a:lnTo>
                    <a:pt x="116116" y="620877"/>
                  </a:lnTo>
                  <a:lnTo>
                    <a:pt x="118846" y="620153"/>
                  </a:lnTo>
                  <a:close/>
                </a:path>
                <a:path w="908050" h="914400">
                  <a:moveTo>
                    <a:pt x="122643" y="324332"/>
                  </a:moveTo>
                  <a:lnTo>
                    <a:pt x="120738" y="322338"/>
                  </a:lnTo>
                  <a:lnTo>
                    <a:pt x="119824" y="321373"/>
                  </a:lnTo>
                  <a:lnTo>
                    <a:pt x="119443" y="321779"/>
                  </a:lnTo>
                  <a:lnTo>
                    <a:pt x="118719" y="322630"/>
                  </a:lnTo>
                  <a:lnTo>
                    <a:pt x="120637" y="324243"/>
                  </a:lnTo>
                  <a:lnTo>
                    <a:pt x="121615" y="325005"/>
                  </a:lnTo>
                  <a:lnTo>
                    <a:pt x="122110" y="324675"/>
                  </a:lnTo>
                  <a:lnTo>
                    <a:pt x="122643" y="324332"/>
                  </a:lnTo>
                  <a:close/>
                </a:path>
                <a:path w="908050" h="914400">
                  <a:moveTo>
                    <a:pt x="124117" y="797001"/>
                  </a:moveTo>
                  <a:lnTo>
                    <a:pt x="123088" y="796239"/>
                  </a:lnTo>
                  <a:lnTo>
                    <a:pt x="120980" y="794791"/>
                  </a:lnTo>
                  <a:lnTo>
                    <a:pt x="120764" y="795096"/>
                  </a:lnTo>
                  <a:lnTo>
                    <a:pt x="120523" y="795451"/>
                  </a:lnTo>
                  <a:lnTo>
                    <a:pt x="120281" y="795769"/>
                  </a:lnTo>
                  <a:lnTo>
                    <a:pt x="123177" y="798106"/>
                  </a:lnTo>
                  <a:lnTo>
                    <a:pt x="123507" y="797737"/>
                  </a:lnTo>
                  <a:lnTo>
                    <a:pt x="123799" y="797369"/>
                  </a:lnTo>
                  <a:lnTo>
                    <a:pt x="124117" y="797001"/>
                  </a:lnTo>
                  <a:close/>
                </a:path>
                <a:path w="908050" h="914400">
                  <a:moveTo>
                    <a:pt x="133273" y="162814"/>
                  </a:moveTo>
                  <a:lnTo>
                    <a:pt x="132994" y="162433"/>
                  </a:lnTo>
                  <a:lnTo>
                    <a:pt x="132765" y="162039"/>
                  </a:lnTo>
                  <a:lnTo>
                    <a:pt x="132511" y="161645"/>
                  </a:lnTo>
                  <a:lnTo>
                    <a:pt x="131787" y="161340"/>
                  </a:lnTo>
                  <a:lnTo>
                    <a:pt x="131076" y="160807"/>
                  </a:lnTo>
                  <a:lnTo>
                    <a:pt x="130365" y="160782"/>
                  </a:lnTo>
                  <a:lnTo>
                    <a:pt x="130035" y="160782"/>
                  </a:lnTo>
                  <a:lnTo>
                    <a:pt x="129641" y="161721"/>
                  </a:lnTo>
                  <a:lnTo>
                    <a:pt x="129311" y="162255"/>
                  </a:lnTo>
                  <a:lnTo>
                    <a:pt x="129971" y="162674"/>
                  </a:lnTo>
                  <a:lnTo>
                    <a:pt x="130606" y="163309"/>
                  </a:lnTo>
                  <a:lnTo>
                    <a:pt x="131343" y="163449"/>
                  </a:lnTo>
                  <a:lnTo>
                    <a:pt x="131914" y="163550"/>
                  </a:lnTo>
                  <a:lnTo>
                    <a:pt x="132613" y="163055"/>
                  </a:lnTo>
                  <a:lnTo>
                    <a:pt x="133273" y="162814"/>
                  </a:lnTo>
                  <a:close/>
                </a:path>
                <a:path w="908050" h="914400">
                  <a:moveTo>
                    <a:pt x="152768" y="344741"/>
                  </a:moveTo>
                  <a:lnTo>
                    <a:pt x="150241" y="346583"/>
                  </a:lnTo>
                  <a:lnTo>
                    <a:pt x="148983" y="347484"/>
                  </a:lnTo>
                  <a:lnTo>
                    <a:pt x="151231" y="347878"/>
                  </a:lnTo>
                  <a:lnTo>
                    <a:pt x="152539" y="347002"/>
                  </a:lnTo>
                  <a:lnTo>
                    <a:pt x="152768" y="344741"/>
                  </a:lnTo>
                  <a:close/>
                </a:path>
                <a:path w="908050" h="914400">
                  <a:moveTo>
                    <a:pt x="159804" y="538924"/>
                  </a:moveTo>
                  <a:lnTo>
                    <a:pt x="156476" y="537972"/>
                  </a:lnTo>
                  <a:lnTo>
                    <a:pt x="155397" y="540727"/>
                  </a:lnTo>
                  <a:lnTo>
                    <a:pt x="157060" y="540042"/>
                  </a:lnTo>
                  <a:lnTo>
                    <a:pt x="158419" y="539496"/>
                  </a:lnTo>
                  <a:lnTo>
                    <a:pt x="159804" y="538924"/>
                  </a:lnTo>
                  <a:close/>
                </a:path>
                <a:path w="908050" h="914400">
                  <a:moveTo>
                    <a:pt x="179959" y="485254"/>
                  </a:moveTo>
                  <a:lnTo>
                    <a:pt x="179895" y="482358"/>
                  </a:lnTo>
                  <a:lnTo>
                    <a:pt x="179844" y="481088"/>
                  </a:lnTo>
                  <a:lnTo>
                    <a:pt x="179451" y="481088"/>
                  </a:lnTo>
                  <a:lnTo>
                    <a:pt x="179044" y="481076"/>
                  </a:lnTo>
                  <a:lnTo>
                    <a:pt x="178638" y="481088"/>
                  </a:lnTo>
                  <a:lnTo>
                    <a:pt x="178549" y="482231"/>
                  </a:lnTo>
                  <a:lnTo>
                    <a:pt x="178396" y="483400"/>
                  </a:lnTo>
                  <a:lnTo>
                    <a:pt x="178435" y="484555"/>
                  </a:lnTo>
                  <a:lnTo>
                    <a:pt x="178435" y="484746"/>
                  </a:lnTo>
                  <a:lnTo>
                    <a:pt x="179209" y="484911"/>
                  </a:lnTo>
                  <a:lnTo>
                    <a:pt x="179959" y="485254"/>
                  </a:lnTo>
                  <a:close/>
                </a:path>
                <a:path w="908050" h="914400">
                  <a:moveTo>
                    <a:pt x="208762" y="845654"/>
                  </a:moveTo>
                  <a:lnTo>
                    <a:pt x="206641" y="845146"/>
                  </a:lnTo>
                  <a:lnTo>
                    <a:pt x="205447" y="848423"/>
                  </a:lnTo>
                  <a:lnTo>
                    <a:pt x="208559" y="848855"/>
                  </a:lnTo>
                  <a:lnTo>
                    <a:pt x="208292" y="847483"/>
                  </a:lnTo>
                  <a:lnTo>
                    <a:pt x="208762" y="845654"/>
                  </a:lnTo>
                  <a:close/>
                </a:path>
                <a:path w="908050" h="914400">
                  <a:moveTo>
                    <a:pt x="210400" y="660920"/>
                  </a:moveTo>
                  <a:lnTo>
                    <a:pt x="209232" y="660565"/>
                  </a:lnTo>
                  <a:lnTo>
                    <a:pt x="206946" y="659853"/>
                  </a:lnTo>
                  <a:lnTo>
                    <a:pt x="206781" y="660349"/>
                  </a:lnTo>
                  <a:lnTo>
                    <a:pt x="206527" y="661339"/>
                  </a:lnTo>
                  <a:lnTo>
                    <a:pt x="207137" y="661670"/>
                  </a:lnTo>
                  <a:lnTo>
                    <a:pt x="207721" y="662101"/>
                  </a:lnTo>
                  <a:lnTo>
                    <a:pt x="208940" y="662368"/>
                  </a:lnTo>
                  <a:lnTo>
                    <a:pt x="209588" y="662139"/>
                  </a:lnTo>
                  <a:lnTo>
                    <a:pt x="210197" y="662076"/>
                  </a:lnTo>
                  <a:lnTo>
                    <a:pt x="210261" y="661682"/>
                  </a:lnTo>
                  <a:lnTo>
                    <a:pt x="210400" y="660920"/>
                  </a:lnTo>
                  <a:close/>
                </a:path>
                <a:path w="908050" h="914400">
                  <a:moveTo>
                    <a:pt x="220167" y="679742"/>
                  </a:moveTo>
                  <a:lnTo>
                    <a:pt x="215950" y="680681"/>
                  </a:lnTo>
                  <a:lnTo>
                    <a:pt x="218808" y="684606"/>
                  </a:lnTo>
                  <a:lnTo>
                    <a:pt x="220167" y="679742"/>
                  </a:lnTo>
                  <a:close/>
                </a:path>
                <a:path w="908050" h="914400">
                  <a:moveTo>
                    <a:pt x="226390" y="298856"/>
                  </a:moveTo>
                  <a:lnTo>
                    <a:pt x="226339" y="297624"/>
                  </a:lnTo>
                  <a:lnTo>
                    <a:pt x="226263" y="294449"/>
                  </a:lnTo>
                  <a:lnTo>
                    <a:pt x="224231" y="296125"/>
                  </a:lnTo>
                  <a:lnTo>
                    <a:pt x="223862" y="297230"/>
                  </a:lnTo>
                  <a:lnTo>
                    <a:pt x="225107" y="298577"/>
                  </a:lnTo>
                  <a:lnTo>
                    <a:pt x="225285" y="298792"/>
                  </a:lnTo>
                  <a:lnTo>
                    <a:pt x="225767" y="298742"/>
                  </a:lnTo>
                  <a:lnTo>
                    <a:pt x="226390" y="298856"/>
                  </a:lnTo>
                  <a:close/>
                </a:path>
                <a:path w="908050" h="914400">
                  <a:moveTo>
                    <a:pt x="256133" y="892606"/>
                  </a:moveTo>
                  <a:lnTo>
                    <a:pt x="256120" y="892263"/>
                  </a:lnTo>
                  <a:lnTo>
                    <a:pt x="256070" y="891552"/>
                  </a:lnTo>
                  <a:lnTo>
                    <a:pt x="254952" y="891603"/>
                  </a:lnTo>
                  <a:lnTo>
                    <a:pt x="253860" y="891616"/>
                  </a:lnTo>
                  <a:lnTo>
                    <a:pt x="252742" y="891654"/>
                  </a:lnTo>
                  <a:lnTo>
                    <a:pt x="252755" y="892098"/>
                  </a:lnTo>
                  <a:lnTo>
                    <a:pt x="252755" y="893000"/>
                  </a:lnTo>
                  <a:lnTo>
                    <a:pt x="253898" y="892873"/>
                  </a:lnTo>
                  <a:lnTo>
                    <a:pt x="256133" y="892606"/>
                  </a:lnTo>
                  <a:close/>
                </a:path>
                <a:path w="908050" h="914400">
                  <a:moveTo>
                    <a:pt x="256908" y="430491"/>
                  </a:moveTo>
                  <a:lnTo>
                    <a:pt x="256616" y="430085"/>
                  </a:lnTo>
                  <a:lnTo>
                    <a:pt x="256298" y="429717"/>
                  </a:lnTo>
                  <a:lnTo>
                    <a:pt x="255993" y="429310"/>
                  </a:lnTo>
                  <a:lnTo>
                    <a:pt x="254165" y="430860"/>
                  </a:lnTo>
                  <a:lnTo>
                    <a:pt x="253225" y="431634"/>
                  </a:lnTo>
                  <a:lnTo>
                    <a:pt x="253441" y="431914"/>
                  </a:lnTo>
                  <a:lnTo>
                    <a:pt x="253644" y="432193"/>
                  </a:lnTo>
                  <a:lnTo>
                    <a:pt x="253860" y="432473"/>
                  </a:lnTo>
                  <a:lnTo>
                    <a:pt x="254876" y="431812"/>
                  </a:lnTo>
                  <a:lnTo>
                    <a:pt x="256908" y="430491"/>
                  </a:lnTo>
                  <a:close/>
                </a:path>
                <a:path w="908050" h="914400">
                  <a:moveTo>
                    <a:pt x="269227" y="889431"/>
                  </a:moveTo>
                  <a:lnTo>
                    <a:pt x="268693" y="888822"/>
                  </a:lnTo>
                  <a:lnTo>
                    <a:pt x="268211" y="888022"/>
                  </a:lnTo>
                  <a:lnTo>
                    <a:pt x="267195" y="887476"/>
                  </a:lnTo>
                  <a:lnTo>
                    <a:pt x="266433" y="888098"/>
                  </a:lnTo>
                  <a:lnTo>
                    <a:pt x="265303" y="888606"/>
                  </a:lnTo>
                  <a:lnTo>
                    <a:pt x="266420" y="889495"/>
                  </a:lnTo>
                  <a:lnTo>
                    <a:pt x="266979" y="890193"/>
                  </a:lnTo>
                  <a:lnTo>
                    <a:pt x="267716" y="890422"/>
                  </a:lnTo>
                  <a:lnTo>
                    <a:pt x="268097" y="890536"/>
                  </a:lnTo>
                  <a:lnTo>
                    <a:pt x="268732" y="889800"/>
                  </a:lnTo>
                  <a:lnTo>
                    <a:pt x="269227" y="889431"/>
                  </a:lnTo>
                  <a:close/>
                </a:path>
                <a:path w="908050" h="914400">
                  <a:moveTo>
                    <a:pt x="286131" y="221107"/>
                  </a:moveTo>
                  <a:lnTo>
                    <a:pt x="285711" y="218490"/>
                  </a:lnTo>
                  <a:lnTo>
                    <a:pt x="283248" y="218948"/>
                  </a:lnTo>
                  <a:lnTo>
                    <a:pt x="282409" y="220027"/>
                  </a:lnTo>
                  <a:lnTo>
                    <a:pt x="282930" y="222262"/>
                  </a:lnTo>
                  <a:lnTo>
                    <a:pt x="285673" y="222402"/>
                  </a:lnTo>
                  <a:lnTo>
                    <a:pt x="286131" y="221107"/>
                  </a:lnTo>
                  <a:close/>
                </a:path>
                <a:path w="908050" h="914400">
                  <a:moveTo>
                    <a:pt x="286156" y="835469"/>
                  </a:moveTo>
                  <a:lnTo>
                    <a:pt x="285343" y="834720"/>
                  </a:lnTo>
                  <a:lnTo>
                    <a:pt x="284581" y="833450"/>
                  </a:lnTo>
                  <a:lnTo>
                    <a:pt x="283756" y="834885"/>
                  </a:lnTo>
                  <a:lnTo>
                    <a:pt x="282981" y="835660"/>
                  </a:lnTo>
                  <a:lnTo>
                    <a:pt x="282943" y="836485"/>
                  </a:lnTo>
                  <a:lnTo>
                    <a:pt x="282930" y="837057"/>
                  </a:lnTo>
                  <a:lnTo>
                    <a:pt x="283895" y="837679"/>
                  </a:lnTo>
                  <a:lnTo>
                    <a:pt x="284454" y="838276"/>
                  </a:lnTo>
                  <a:lnTo>
                    <a:pt x="285013" y="837526"/>
                  </a:lnTo>
                  <a:lnTo>
                    <a:pt x="285813" y="836841"/>
                  </a:lnTo>
                  <a:lnTo>
                    <a:pt x="286016" y="835977"/>
                  </a:lnTo>
                  <a:lnTo>
                    <a:pt x="286156" y="835469"/>
                  </a:lnTo>
                  <a:close/>
                </a:path>
                <a:path w="908050" h="914400">
                  <a:moveTo>
                    <a:pt x="286524" y="172910"/>
                  </a:moveTo>
                  <a:lnTo>
                    <a:pt x="285788" y="172453"/>
                  </a:lnTo>
                  <a:lnTo>
                    <a:pt x="285140" y="171907"/>
                  </a:lnTo>
                  <a:lnTo>
                    <a:pt x="284721" y="172847"/>
                  </a:lnTo>
                  <a:lnTo>
                    <a:pt x="284302" y="173558"/>
                  </a:lnTo>
                  <a:lnTo>
                    <a:pt x="284060" y="174472"/>
                  </a:lnTo>
                  <a:lnTo>
                    <a:pt x="284861" y="174815"/>
                  </a:lnTo>
                  <a:lnTo>
                    <a:pt x="285292" y="175094"/>
                  </a:lnTo>
                  <a:lnTo>
                    <a:pt x="285699" y="174409"/>
                  </a:lnTo>
                  <a:lnTo>
                    <a:pt x="286194" y="173786"/>
                  </a:lnTo>
                  <a:lnTo>
                    <a:pt x="286448" y="173050"/>
                  </a:lnTo>
                  <a:lnTo>
                    <a:pt x="286524" y="172910"/>
                  </a:lnTo>
                  <a:close/>
                </a:path>
                <a:path w="908050" h="914400">
                  <a:moveTo>
                    <a:pt x="297611" y="892543"/>
                  </a:moveTo>
                  <a:lnTo>
                    <a:pt x="296710" y="891578"/>
                  </a:lnTo>
                  <a:lnTo>
                    <a:pt x="294335" y="891578"/>
                  </a:lnTo>
                  <a:lnTo>
                    <a:pt x="293814" y="892835"/>
                  </a:lnTo>
                  <a:lnTo>
                    <a:pt x="294055" y="894676"/>
                  </a:lnTo>
                  <a:lnTo>
                    <a:pt x="295871" y="895375"/>
                  </a:lnTo>
                  <a:lnTo>
                    <a:pt x="297256" y="895096"/>
                  </a:lnTo>
                  <a:lnTo>
                    <a:pt x="297611" y="892543"/>
                  </a:lnTo>
                  <a:close/>
                </a:path>
                <a:path w="908050" h="914400">
                  <a:moveTo>
                    <a:pt x="308013" y="909142"/>
                  </a:moveTo>
                  <a:lnTo>
                    <a:pt x="307632" y="908773"/>
                  </a:lnTo>
                  <a:lnTo>
                    <a:pt x="306857" y="908075"/>
                  </a:lnTo>
                  <a:lnTo>
                    <a:pt x="305612" y="909053"/>
                  </a:lnTo>
                  <a:lnTo>
                    <a:pt x="303441" y="909332"/>
                  </a:lnTo>
                  <a:lnTo>
                    <a:pt x="304253" y="912977"/>
                  </a:lnTo>
                  <a:lnTo>
                    <a:pt x="305879" y="911326"/>
                  </a:lnTo>
                  <a:lnTo>
                    <a:pt x="308013" y="909142"/>
                  </a:lnTo>
                  <a:close/>
                </a:path>
                <a:path w="908050" h="914400">
                  <a:moveTo>
                    <a:pt x="318020" y="345579"/>
                  </a:moveTo>
                  <a:lnTo>
                    <a:pt x="317995" y="345135"/>
                  </a:lnTo>
                  <a:lnTo>
                    <a:pt x="317982" y="344563"/>
                  </a:lnTo>
                  <a:lnTo>
                    <a:pt x="317665" y="343979"/>
                  </a:lnTo>
                  <a:lnTo>
                    <a:pt x="317487" y="343408"/>
                  </a:lnTo>
                  <a:lnTo>
                    <a:pt x="317042" y="344284"/>
                  </a:lnTo>
                  <a:lnTo>
                    <a:pt x="316598" y="345160"/>
                  </a:lnTo>
                  <a:lnTo>
                    <a:pt x="316153" y="346024"/>
                  </a:lnTo>
                  <a:lnTo>
                    <a:pt x="316572" y="346163"/>
                  </a:lnTo>
                  <a:lnTo>
                    <a:pt x="317004" y="346303"/>
                  </a:lnTo>
                  <a:lnTo>
                    <a:pt x="317423" y="346443"/>
                  </a:lnTo>
                  <a:lnTo>
                    <a:pt x="317627" y="346011"/>
                  </a:lnTo>
                  <a:lnTo>
                    <a:pt x="318020" y="345579"/>
                  </a:lnTo>
                  <a:close/>
                </a:path>
                <a:path w="908050" h="914400">
                  <a:moveTo>
                    <a:pt x="320675" y="76733"/>
                  </a:moveTo>
                  <a:lnTo>
                    <a:pt x="318617" y="75514"/>
                  </a:lnTo>
                  <a:lnTo>
                    <a:pt x="316052" y="73990"/>
                  </a:lnTo>
                  <a:lnTo>
                    <a:pt x="316217" y="76581"/>
                  </a:lnTo>
                  <a:lnTo>
                    <a:pt x="317080" y="78003"/>
                  </a:lnTo>
                  <a:lnTo>
                    <a:pt x="320675" y="76733"/>
                  </a:lnTo>
                  <a:close/>
                </a:path>
                <a:path w="908050" h="914400">
                  <a:moveTo>
                    <a:pt x="322656" y="175310"/>
                  </a:moveTo>
                  <a:lnTo>
                    <a:pt x="320052" y="179590"/>
                  </a:lnTo>
                  <a:lnTo>
                    <a:pt x="321716" y="181914"/>
                  </a:lnTo>
                  <a:lnTo>
                    <a:pt x="322008" y="179768"/>
                  </a:lnTo>
                  <a:lnTo>
                    <a:pt x="322275" y="178041"/>
                  </a:lnTo>
                  <a:lnTo>
                    <a:pt x="322656" y="175310"/>
                  </a:lnTo>
                  <a:close/>
                </a:path>
                <a:path w="908050" h="914400">
                  <a:moveTo>
                    <a:pt x="334683" y="512546"/>
                  </a:moveTo>
                  <a:lnTo>
                    <a:pt x="334073" y="511886"/>
                  </a:lnTo>
                  <a:lnTo>
                    <a:pt x="333552" y="510870"/>
                  </a:lnTo>
                  <a:lnTo>
                    <a:pt x="332663" y="511860"/>
                  </a:lnTo>
                  <a:lnTo>
                    <a:pt x="332054" y="512368"/>
                  </a:lnTo>
                  <a:lnTo>
                    <a:pt x="331660" y="513181"/>
                  </a:lnTo>
                  <a:lnTo>
                    <a:pt x="332651" y="514197"/>
                  </a:lnTo>
                  <a:lnTo>
                    <a:pt x="333019" y="514134"/>
                  </a:lnTo>
                  <a:lnTo>
                    <a:pt x="333603" y="514057"/>
                  </a:lnTo>
                  <a:lnTo>
                    <a:pt x="334289" y="513448"/>
                  </a:lnTo>
                  <a:lnTo>
                    <a:pt x="334530" y="512876"/>
                  </a:lnTo>
                  <a:lnTo>
                    <a:pt x="334683" y="512546"/>
                  </a:lnTo>
                  <a:close/>
                </a:path>
                <a:path w="908050" h="914400">
                  <a:moveTo>
                    <a:pt x="386816" y="64389"/>
                  </a:moveTo>
                  <a:lnTo>
                    <a:pt x="385051" y="64871"/>
                  </a:lnTo>
                  <a:lnTo>
                    <a:pt x="383781" y="65239"/>
                  </a:lnTo>
                  <a:lnTo>
                    <a:pt x="382511" y="65595"/>
                  </a:lnTo>
                  <a:lnTo>
                    <a:pt x="383006" y="67322"/>
                  </a:lnTo>
                  <a:lnTo>
                    <a:pt x="384606" y="67525"/>
                  </a:lnTo>
                  <a:lnTo>
                    <a:pt x="386143" y="67525"/>
                  </a:lnTo>
                  <a:lnTo>
                    <a:pt x="386816" y="64389"/>
                  </a:lnTo>
                  <a:close/>
                </a:path>
                <a:path w="908050" h="914400">
                  <a:moveTo>
                    <a:pt x="393344" y="476275"/>
                  </a:moveTo>
                  <a:lnTo>
                    <a:pt x="393306" y="475132"/>
                  </a:lnTo>
                  <a:lnTo>
                    <a:pt x="393141" y="474065"/>
                  </a:lnTo>
                  <a:lnTo>
                    <a:pt x="392887" y="472059"/>
                  </a:lnTo>
                  <a:lnTo>
                    <a:pt x="390804" y="474243"/>
                  </a:lnTo>
                  <a:lnTo>
                    <a:pt x="390575" y="475411"/>
                  </a:lnTo>
                  <a:lnTo>
                    <a:pt x="392074" y="476453"/>
                  </a:lnTo>
                  <a:lnTo>
                    <a:pt x="392315" y="476631"/>
                  </a:lnTo>
                  <a:lnTo>
                    <a:pt x="393344" y="476275"/>
                  </a:lnTo>
                  <a:close/>
                </a:path>
                <a:path w="908050" h="914400">
                  <a:moveTo>
                    <a:pt x="412978" y="911860"/>
                  </a:moveTo>
                  <a:lnTo>
                    <a:pt x="412445" y="910348"/>
                  </a:lnTo>
                  <a:lnTo>
                    <a:pt x="411721" y="908316"/>
                  </a:lnTo>
                  <a:lnTo>
                    <a:pt x="411238" y="908481"/>
                  </a:lnTo>
                  <a:lnTo>
                    <a:pt x="410768" y="908672"/>
                  </a:lnTo>
                  <a:lnTo>
                    <a:pt x="410260" y="908837"/>
                  </a:lnTo>
                  <a:lnTo>
                    <a:pt x="409663" y="910399"/>
                  </a:lnTo>
                  <a:lnTo>
                    <a:pt x="410006" y="911491"/>
                  </a:lnTo>
                  <a:lnTo>
                    <a:pt x="412978" y="911860"/>
                  </a:lnTo>
                  <a:close/>
                </a:path>
                <a:path w="908050" h="914400">
                  <a:moveTo>
                    <a:pt x="432473" y="914323"/>
                  </a:moveTo>
                  <a:lnTo>
                    <a:pt x="432396" y="911059"/>
                  </a:lnTo>
                  <a:lnTo>
                    <a:pt x="432346" y="909764"/>
                  </a:lnTo>
                  <a:lnTo>
                    <a:pt x="430161" y="911390"/>
                  </a:lnTo>
                  <a:lnTo>
                    <a:pt x="430263" y="912698"/>
                  </a:lnTo>
                  <a:lnTo>
                    <a:pt x="432473" y="914323"/>
                  </a:lnTo>
                  <a:close/>
                </a:path>
                <a:path w="908050" h="914400">
                  <a:moveTo>
                    <a:pt x="433235" y="753745"/>
                  </a:moveTo>
                  <a:lnTo>
                    <a:pt x="433108" y="753478"/>
                  </a:lnTo>
                  <a:lnTo>
                    <a:pt x="432473" y="752030"/>
                  </a:lnTo>
                  <a:lnTo>
                    <a:pt x="431482" y="751217"/>
                  </a:lnTo>
                  <a:lnTo>
                    <a:pt x="429691" y="752589"/>
                  </a:lnTo>
                  <a:lnTo>
                    <a:pt x="430149" y="753897"/>
                  </a:lnTo>
                  <a:lnTo>
                    <a:pt x="430453" y="755319"/>
                  </a:lnTo>
                  <a:lnTo>
                    <a:pt x="432422" y="754710"/>
                  </a:lnTo>
                  <a:lnTo>
                    <a:pt x="432752" y="754595"/>
                  </a:lnTo>
                  <a:lnTo>
                    <a:pt x="433235" y="753745"/>
                  </a:lnTo>
                  <a:close/>
                </a:path>
                <a:path w="908050" h="914400">
                  <a:moveTo>
                    <a:pt x="439077" y="536867"/>
                  </a:moveTo>
                  <a:lnTo>
                    <a:pt x="438670" y="534009"/>
                  </a:lnTo>
                  <a:lnTo>
                    <a:pt x="437515" y="535609"/>
                  </a:lnTo>
                  <a:lnTo>
                    <a:pt x="436702" y="536714"/>
                  </a:lnTo>
                  <a:lnTo>
                    <a:pt x="435889" y="537806"/>
                  </a:lnTo>
                  <a:lnTo>
                    <a:pt x="439077" y="536867"/>
                  </a:lnTo>
                  <a:close/>
                </a:path>
                <a:path w="908050" h="914400">
                  <a:moveTo>
                    <a:pt x="449262" y="870991"/>
                  </a:moveTo>
                  <a:lnTo>
                    <a:pt x="448081" y="870305"/>
                  </a:lnTo>
                  <a:lnTo>
                    <a:pt x="447332" y="869530"/>
                  </a:lnTo>
                  <a:lnTo>
                    <a:pt x="446684" y="869632"/>
                  </a:lnTo>
                  <a:lnTo>
                    <a:pt x="446011" y="869696"/>
                  </a:lnTo>
                  <a:lnTo>
                    <a:pt x="445439" y="870623"/>
                  </a:lnTo>
                  <a:lnTo>
                    <a:pt x="444842" y="871169"/>
                  </a:lnTo>
                  <a:lnTo>
                    <a:pt x="445579" y="871778"/>
                  </a:lnTo>
                  <a:lnTo>
                    <a:pt x="446239" y="872680"/>
                  </a:lnTo>
                  <a:lnTo>
                    <a:pt x="447065" y="872871"/>
                  </a:lnTo>
                  <a:lnTo>
                    <a:pt x="447535" y="872959"/>
                  </a:lnTo>
                  <a:lnTo>
                    <a:pt x="448246" y="871880"/>
                  </a:lnTo>
                  <a:lnTo>
                    <a:pt x="449262" y="870991"/>
                  </a:lnTo>
                  <a:close/>
                </a:path>
                <a:path w="908050" h="914400">
                  <a:moveTo>
                    <a:pt x="452793" y="245414"/>
                  </a:moveTo>
                  <a:lnTo>
                    <a:pt x="451942" y="243484"/>
                  </a:lnTo>
                  <a:lnTo>
                    <a:pt x="451535" y="242506"/>
                  </a:lnTo>
                  <a:lnTo>
                    <a:pt x="450900" y="242798"/>
                  </a:lnTo>
                  <a:lnTo>
                    <a:pt x="449656" y="243382"/>
                  </a:lnTo>
                  <a:lnTo>
                    <a:pt x="451040" y="246189"/>
                  </a:lnTo>
                  <a:lnTo>
                    <a:pt x="451637" y="245935"/>
                  </a:lnTo>
                  <a:lnTo>
                    <a:pt x="452221" y="245656"/>
                  </a:lnTo>
                  <a:lnTo>
                    <a:pt x="452793" y="245414"/>
                  </a:lnTo>
                  <a:close/>
                </a:path>
                <a:path w="908050" h="914400">
                  <a:moveTo>
                    <a:pt x="462445" y="428828"/>
                  </a:moveTo>
                  <a:lnTo>
                    <a:pt x="460908" y="428015"/>
                  </a:lnTo>
                  <a:lnTo>
                    <a:pt x="459460" y="426275"/>
                  </a:lnTo>
                  <a:lnTo>
                    <a:pt x="457555" y="428345"/>
                  </a:lnTo>
                  <a:lnTo>
                    <a:pt x="459181" y="428498"/>
                  </a:lnTo>
                  <a:lnTo>
                    <a:pt x="460806" y="428663"/>
                  </a:lnTo>
                  <a:lnTo>
                    <a:pt x="462445" y="428828"/>
                  </a:lnTo>
                  <a:close/>
                </a:path>
                <a:path w="908050" h="914400">
                  <a:moveTo>
                    <a:pt x="467334" y="371398"/>
                  </a:moveTo>
                  <a:lnTo>
                    <a:pt x="466115" y="369303"/>
                  </a:lnTo>
                  <a:lnTo>
                    <a:pt x="464743" y="369074"/>
                  </a:lnTo>
                  <a:lnTo>
                    <a:pt x="462026" y="370941"/>
                  </a:lnTo>
                  <a:lnTo>
                    <a:pt x="465950" y="371271"/>
                  </a:lnTo>
                  <a:lnTo>
                    <a:pt x="467334" y="371398"/>
                  </a:lnTo>
                  <a:close/>
                </a:path>
                <a:path w="908050" h="914400">
                  <a:moveTo>
                    <a:pt x="475437" y="160350"/>
                  </a:moveTo>
                  <a:lnTo>
                    <a:pt x="474992" y="159880"/>
                  </a:lnTo>
                  <a:lnTo>
                    <a:pt x="474459" y="158991"/>
                  </a:lnTo>
                  <a:lnTo>
                    <a:pt x="474103" y="159042"/>
                  </a:lnTo>
                  <a:lnTo>
                    <a:pt x="473367" y="159169"/>
                  </a:lnTo>
                  <a:lnTo>
                    <a:pt x="472732" y="159816"/>
                  </a:lnTo>
                  <a:lnTo>
                    <a:pt x="471690" y="160464"/>
                  </a:lnTo>
                  <a:lnTo>
                    <a:pt x="472541" y="161188"/>
                  </a:lnTo>
                  <a:lnTo>
                    <a:pt x="473227" y="162052"/>
                  </a:lnTo>
                  <a:lnTo>
                    <a:pt x="474256" y="161620"/>
                  </a:lnTo>
                  <a:lnTo>
                    <a:pt x="474802" y="160909"/>
                  </a:lnTo>
                  <a:lnTo>
                    <a:pt x="475437" y="160350"/>
                  </a:lnTo>
                  <a:close/>
                </a:path>
                <a:path w="908050" h="914400">
                  <a:moveTo>
                    <a:pt x="490169" y="207352"/>
                  </a:moveTo>
                  <a:lnTo>
                    <a:pt x="490143" y="205930"/>
                  </a:lnTo>
                  <a:lnTo>
                    <a:pt x="488937" y="205219"/>
                  </a:lnTo>
                  <a:lnTo>
                    <a:pt x="487870" y="204127"/>
                  </a:lnTo>
                  <a:lnTo>
                    <a:pt x="487172" y="205384"/>
                  </a:lnTo>
                  <a:lnTo>
                    <a:pt x="486244" y="206248"/>
                  </a:lnTo>
                  <a:lnTo>
                    <a:pt x="486333" y="206997"/>
                  </a:lnTo>
                  <a:lnTo>
                    <a:pt x="486435" y="207670"/>
                  </a:lnTo>
                  <a:lnTo>
                    <a:pt x="487781" y="208800"/>
                  </a:lnTo>
                  <a:lnTo>
                    <a:pt x="489089" y="208483"/>
                  </a:lnTo>
                  <a:lnTo>
                    <a:pt x="490169" y="207352"/>
                  </a:lnTo>
                  <a:close/>
                </a:path>
                <a:path w="908050" h="914400">
                  <a:moveTo>
                    <a:pt x="495452" y="413334"/>
                  </a:moveTo>
                  <a:lnTo>
                    <a:pt x="493522" y="412877"/>
                  </a:lnTo>
                  <a:lnTo>
                    <a:pt x="491083" y="412280"/>
                  </a:lnTo>
                  <a:lnTo>
                    <a:pt x="490918" y="412635"/>
                  </a:lnTo>
                  <a:lnTo>
                    <a:pt x="490728" y="412978"/>
                  </a:lnTo>
                  <a:lnTo>
                    <a:pt x="490550" y="413334"/>
                  </a:lnTo>
                  <a:lnTo>
                    <a:pt x="491693" y="414756"/>
                  </a:lnTo>
                  <a:lnTo>
                    <a:pt x="493001" y="415163"/>
                  </a:lnTo>
                  <a:lnTo>
                    <a:pt x="495452" y="413334"/>
                  </a:lnTo>
                  <a:close/>
                </a:path>
                <a:path w="908050" h="914400">
                  <a:moveTo>
                    <a:pt x="503059" y="606640"/>
                  </a:moveTo>
                  <a:lnTo>
                    <a:pt x="502742" y="604596"/>
                  </a:lnTo>
                  <a:lnTo>
                    <a:pt x="501103" y="603669"/>
                  </a:lnTo>
                  <a:lnTo>
                    <a:pt x="499935" y="604100"/>
                  </a:lnTo>
                  <a:lnTo>
                    <a:pt x="499313" y="606120"/>
                  </a:lnTo>
                  <a:lnTo>
                    <a:pt x="499910" y="606933"/>
                  </a:lnTo>
                  <a:lnTo>
                    <a:pt x="500278" y="607009"/>
                  </a:lnTo>
                  <a:lnTo>
                    <a:pt x="502043" y="607301"/>
                  </a:lnTo>
                  <a:lnTo>
                    <a:pt x="503059" y="606640"/>
                  </a:lnTo>
                  <a:close/>
                </a:path>
                <a:path w="908050" h="914400">
                  <a:moveTo>
                    <a:pt x="512000" y="45173"/>
                  </a:moveTo>
                  <a:lnTo>
                    <a:pt x="511378" y="43434"/>
                  </a:lnTo>
                  <a:lnTo>
                    <a:pt x="510819" y="41643"/>
                  </a:lnTo>
                  <a:lnTo>
                    <a:pt x="507352" y="40665"/>
                  </a:lnTo>
                  <a:lnTo>
                    <a:pt x="508876" y="43103"/>
                  </a:lnTo>
                  <a:lnTo>
                    <a:pt x="510705" y="46037"/>
                  </a:lnTo>
                  <a:lnTo>
                    <a:pt x="512000" y="45173"/>
                  </a:lnTo>
                  <a:close/>
                </a:path>
                <a:path w="908050" h="914400">
                  <a:moveTo>
                    <a:pt x="512838" y="340779"/>
                  </a:moveTo>
                  <a:lnTo>
                    <a:pt x="512711" y="335711"/>
                  </a:lnTo>
                  <a:lnTo>
                    <a:pt x="510832" y="337337"/>
                  </a:lnTo>
                  <a:lnTo>
                    <a:pt x="509854" y="338975"/>
                  </a:lnTo>
                  <a:lnTo>
                    <a:pt x="512838" y="340779"/>
                  </a:lnTo>
                  <a:close/>
                </a:path>
                <a:path w="908050" h="914400">
                  <a:moveTo>
                    <a:pt x="514337" y="159461"/>
                  </a:moveTo>
                  <a:lnTo>
                    <a:pt x="512673" y="157759"/>
                  </a:lnTo>
                  <a:lnTo>
                    <a:pt x="511848" y="156921"/>
                  </a:lnTo>
                  <a:lnTo>
                    <a:pt x="511530" y="157213"/>
                  </a:lnTo>
                  <a:lnTo>
                    <a:pt x="510857" y="157772"/>
                  </a:lnTo>
                  <a:lnTo>
                    <a:pt x="511022" y="159207"/>
                  </a:lnTo>
                  <a:lnTo>
                    <a:pt x="511556" y="160350"/>
                  </a:lnTo>
                  <a:lnTo>
                    <a:pt x="514337" y="159461"/>
                  </a:lnTo>
                  <a:close/>
                </a:path>
                <a:path w="908050" h="914400">
                  <a:moveTo>
                    <a:pt x="521538" y="138785"/>
                  </a:moveTo>
                  <a:lnTo>
                    <a:pt x="521258" y="135864"/>
                  </a:lnTo>
                  <a:lnTo>
                    <a:pt x="520001" y="134505"/>
                  </a:lnTo>
                  <a:lnTo>
                    <a:pt x="517144" y="134747"/>
                  </a:lnTo>
                  <a:lnTo>
                    <a:pt x="518007" y="136550"/>
                  </a:lnTo>
                  <a:lnTo>
                    <a:pt x="518617" y="138633"/>
                  </a:lnTo>
                  <a:lnTo>
                    <a:pt x="521538" y="138785"/>
                  </a:lnTo>
                  <a:close/>
                </a:path>
                <a:path w="908050" h="914400">
                  <a:moveTo>
                    <a:pt x="524865" y="351701"/>
                  </a:moveTo>
                  <a:lnTo>
                    <a:pt x="521665" y="352259"/>
                  </a:lnTo>
                  <a:lnTo>
                    <a:pt x="522795" y="354037"/>
                  </a:lnTo>
                  <a:lnTo>
                    <a:pt x="523024" y="355498"/>
                  </a:lnTo>
                  <a:lnTo>
                    <a:pt x="523189" y="355587"/>
                  </a:lnTo>
                  <a:lnTo>
                    <a:pt x="523354" y="355739"/>
                  </a:lnTo>
                  <a:lnTo>
                    <a:pt x="523506" y="355739"/>
                  </a:lnTo>
                  <a:lnTo>
                    <a:pt x="524535" y="353123"/>
                  </a:lnTo>
                  <a:lnTo>
                    <a:pt x="524865" y="351701"/>
                  </a:lnTo>
                  <a:close/>
                </a:path>
                <a:path w="908050" h="914400">
                  <a:moveTo>
                    <a:pt x="554101" y="786574"/>
                  </a:moveTo>
                  <a:lnTo>
                    <a:pt x="551802" y="785837"/>
                  </a:lnTo>
                  <a:lnTo>
                    <a:pt x="550659" y="785456"/>
                  </a:lnTo>
                  <a:lnTo>
                    <a:pt x="550430" y="786282"/>
                  </a:lnTo>
                  <a:lnTo>
                    <a:pt x="550214" y="787095"/>
                  </a:lnTo>
                  <a:lnTo>
                    <a:pt x="550011" y="787908"/>
                  </a:lnTo>
                  <a:lnTo>
                    <a:pt x="551192" y="788123"/>
                  </a:lnTo>
                  <a:lnTo>
                    <a:pt x="552399" y="788352"/>
                  </a:lnTo>
                  <a:lnTo>
                    <a:pt x="553593" y="788555"/>
                  </a:lnTo>
                  <a:lnTo>
                    <a:pt x="553948" y="787234"/>
                  </a:lnTo>
                  <a:lnTo>
                    <a:pt x="554101" y="786574"/>
                  </a:lnTo>
                  <a:close/>
                </a:path>
                <a:path w="908050" h="914400">
                  <a:moveTo>
                    <a:pt x="574179" y="290487"/>
                  </a:moveTo>
                  <a:lnTo>
                    <a:pt x="572706" y="287134"/>
                  </a:lnTo>
                  <a:lnTo>
                    <a:pt x="571715" y="288696"/>
                  </a:lnTo>
                  <a:lnTo>
                    <a:pt x="570953" y="289877"/>
                  </a:lnTo>
                  <a:lnTo>
                    <a:pt x="570204" y="291058"/>
                  </a:lnTo>
                  <a:lnTo>
                    <a:pt x="574179" y="290487"/>
                  </a:lnTo>
                  <a:close/>
                </a:path>
                <a:path w="908050" h="914400">
                  <a:moveTo>
                    <a:pt x="583247" y="639191"/>
                  </a:moveTo>
                  <a:lnTo>
                    <a:pt x="582599" y="636765"/>
                  </a:lnTo>
                  <a:lnTo>
                    <a:pt x="581190" y="637146"/>
                  </a:lnTo>
                  <a:lnTo>
                    <a:pt x="578764" y="637921"/>
                  </a:lnTo>
                  <a:lnTo>
                    <a:pt x="580491" y="638949"/>
                  </a:lnTo>
                  <a:lnTo>
                    <a:pt x="581558" y="639597"/>
                  </a:lnTo>
                  <a:lnTo>
                    <a:pt x="582650" y="640245"/>
                  </a:lnTo>
                  <a:lnTo>
                    <a:pt x="582815" y="639749"/>
                  </a:lnTo>
                  <a:lnTo>
                    <a:pt x="583247" y="639191"/>
                  </a:lnTo>
                  <a:close/>
                </a:path>
                <a:path w="908050" h="914400">
                  <a:moveTo>
                    <a:pt x="625360" y="189903"/>
                  </a:moveTo>
                  <a:lnTo>
                    <a:pt x="623481" y="185191"/>
                  </a:lnTo>
                  <a:lnTo>
                    <a:pt x="620801" y="189890"/>
                  </a:lnTo>
                  <a:lnTo>
                    <a:pt x="625221" y="190144"/>
                  </a:lnTo>
                  <a:lnTo>
                    <a:pt x="625360" y="189903"/>
                  </a:lnTo>
                  <a:close/>
                </a:path>
                <a:path w="908050" h="914400">
                  <a:moveTo>
                    <a:pt x="643864" y="490283"/>
                  </a:moveTo>
                  <a:lnTo>
                    <a:pt x="642886" y="489800"/>
                  </a:lnTo>
                  <a:lnTo>
                    <a:pt x="642112" y="489191"/>
                  </a:lnTo>
                  <a:lnTo>
                    <a:pt x="641858" y="489356"/>
                  </a:lnTo>
                  <a:lnTo>
                    <a:pt x="641223" y="489737"/>
                  </a:lnTo>
                  <a:lnTo>
                    <a:pt x="640727" y="490461"/>
                  </a:lnTo>
                  <a:lnTo>
                    <a:pt x="640334" y="491286"/>
                  </a:lnTo>
                  <a:lnTo>
                    <a:pt x="641464" y="492315"/>
                  </a:lnTo>
                  <a:lnTo>
                    <a:pt x="642404" y="491883"/>
                  </a:lnTo>
                  <a:lnTo>
                    <a:pt x="642899" y="491197"/>
                  </a:lnTo>
                  <a:lnTo>
                    <a:pt x="643864" y="490283"/>
                  </a:lnTo>
                  <a:close/>
                </a:path>
                <a:path w="908050" h="914400">
                  <a:moveTo>
                    <a:pt x="651446" y="701294"/>
                  </a:moveTo>
                  <a:lnTo>
                    <a:pt x="650646" y="698271"/>
                  </a:lnTo>
                  <a:lnTo>
                    <a:pt x="649554" y="699262"/>
                  </a:lnTo>
                  <a:lnTo>
                    <a:pt x="648474" y="700252"/>
                  </a:lnTo>
                  <a:lnTo>
                    <a:pt x="647395" y="701255"/>
                  </a:lnTo>
                  <a:lnTo>
                    <a:pt x="650087" y="701979"/>
                  </a:lnTo>
                  <a:lnTo>
                    <a:pt x="651446" y="701294"/>
                  </a:lnTo>
                  <a:close/>
                </a:path>
                <a:path w="908050" h="914400">
                  <a:moveTo>
                    <a:pt x="652678" y="774103"/>
                  </a:moveTo>
                  <a:lnTo>
                    <a:pt x="651751" y="773645"/>
                  </a:lnTo>
                  <a:lnTo>
                    <a:pt x="650836" y="773176"/>
                  </a:lnTo>
                  <a:lnTo>
                    <a:pt x="649859" y="772820"/>
                  </a:lnTo>
                  <a:lnTo>
                    <a:pt x="649160" y="774014"/>
                  </a:lnTo>
                  <a:lnTo>
                    <a:pt x="650049" y="774661"/>
                  </a:lnTo>
                  <a:lnTo>
                    <a:pt x="650938" y="775157"/>
                  </a:lnTo>
                  <a:lnTo>
                    <a:pt x="651814" y="775677"/>
                  </a:lnTo>
                  <a:lnTo>
                    <a:pt x="652106" y="775157"/>
                  </a:lnTo>
                  <a:lnTo>
                    <a:pt x="652386" y="774623"/>
                  </a:lnTo>
                  <a:lnTo>
                    <a:pt x="652678" y="774103"/>
                  </a:lnTo>
                  <a:close/>
                </a:path>
                <a:path w="908050" h="914400">
                  <a:moveTo>
                    <a:pt x="664222" y="386511"/>
                  </a:moveTo>
                  <a:lnTo>
                    <a:pt x="663168" y="384302"/>
                  </a:lnTo>
                  <a:lnTo>
                    <a:pt x="662571" y="383057"/>
                  </a:lnTo>
                  <a:lnTo>
                    <a:pt x="661847" y="381571"/>
                  </a:lnTo>
                  <a:lnTo>
                    <a:pt x="660844" y="382765"/>
                  </a:lnTo>
                  <a:lnTo>
                    <a:pt x="659168" y="384822"/>
                  </a:lnTo>
                  <a:lnTo>
                    <a:pt x="660882" y="385406"/>
                  </a:lnTo>
                  <a:lnTo>
                    <a:pt x="664222" y="386511"/>
                  </a:lnTo>
                  <a:close/>
                </a:path>
                <a:path w="908050" h="914400">
                  <a:moveTo>
                    <a:pt x="673646" y="90716"/>
                  </a:moveTo>
                  <a:lnTo>
                    <a:pt x="672172" y="90538"/>
                  </a:lnTo>
                  <a:lnTo>
                    <a:pt x="671156" y="90347"/>
                  </a:lnTo>
                  <a:lnTo>
                    <a:pt x="669074" y="90195"/>
                  </a:lnTo>
                  <a:lnTo>
                    <a:pt x="668007" y="90195"/>
                  </a:lnTo>
                  <a:lnTo>
                    <a:pt x="666927" y="90144"/>
                  </a:lnTo>
                  <a:lnTo>
                    <a:pt x="666927" y="90589"/>
                  </a:lnTo>
                  <a:lnTo>
                    <a:pt x="666902" y="91465"/>
                  </a:lnTo>
                  <a:lnTo>
                    <a:pt x="668997" y="90881"/>
                  </a:lnTo>
                  <a:lnTo>
                    <a:pt x="670864" y="94259"/>
                  </a:lnTo>
                  <a:lnTo>
                    <a:pt x="673646" y="90716"/>
                  </a:lnTo>
                  <a:close/>
                </a:path>
                <a:path w="908050" h="914400">
                  <a:moveTo>
                    <a:pt x="685863" y="131432"/>
                  </a:moveTo>
                  <a:lnTo>
                    <a:pt x="684593" y="131102"/>
                  </a:lnTo>
                  <a:lnTo>
                    <a:pt x="683691" y="130886"/>
                  </a:lnTo>
                  <a:lnTo>
                    <a:pt x="682015" y="130441"/>
                  </a:lnTo>
                  <a:lnTo>
                    <a:pt x="682726" y="132143"/>
                  </a:lnTo>
                  <a:lnTo>
                    <a:pt x="683780" y="134607"/>
                  </a:lnTo>
                  <a:lnTo>
                    <a:pt x="684644" y="133261"/>
                  </a:lnTo>
                  <a:lnTo>
                    <a:pt x="685863" y="131432"/>
                  </a:lnTo>
                  <a:close/>
                </a:path>
                <a:path w="908050" h="914400">
                  <a:moveTo>
                    <a:pt x="689584" y="952"/>
                  </a:moveTo>
                  <a:lnTo>
                    <a:pt x="686485" y="0"/>
                  </a:lnTo>
                  <a:lnTo>
                    <a:pt x="685126" y="330"/>
                  </a:lnTo>
                  <a:lnTo>
                    <a:pt x="685330" y="2959"/>
                  </a:lnTo>
                  <a:lnTo>
                    <a:pt x="685355" y="3378"/>
                  </a:lnTo>
                  <a:lnTo>
                    <a:pt x="685952" y="3733"/>
                  </a:lnTo>
                  <a:lnTo>
                    <a:pt x="686511" y="4381"/>
                  </a:lnTo>
                  <a:lnTo>
                    <a:pt x="688187" y="2514"/>
                  </a:lnTo>
                  <a:lnTo>
                    <a:pt x="689584" y="952"/>
                  </a:lnTo>
                  <a:close/>
                </a:path>
                <a:path w="908050" h="914400">
                  <a:moveTo>
                    <a:pt x="695388" y="79019"/>
                  </a:moveTo>
                  <a:lnTo>
                    <a:pt x="695312" y="77939"/>
                  </a:lnTo>
                  <a:lnTo>
                    <a:pt x="695096" y="76936"/>
                  </a:lnTo>
                  <a:lnTo>
                    <a:pt x="694931" y="75946"/>
                  </a:lnTo>
                  <a:lnTo>
                    <a:pt x="694283" y="76085"/>
                  </a:lnTo>
                  <a:lnTo>
                    <a:pt x="693661" y="76238"/>
                  </a:lnTo>
                  <a:lnTo>
                    <a:pt x="693013" y="76365"/>
                  </a:lnTo>
                  <a:lnTo>
                    <a:pt x="693343" y="77355"/>
                  </a:lnTo>
                  <a:lnTo>
                    <a:pt x="693648" y="78346"/>
                  </a:lnTo>
                  <a:lnTo>
                    <a:pt x="694080" y="79273"/>
                  </a:lnTo>
                  <a:lnTo>
                    <a:pt x="695388" y="79019"/>
                  </a:lnTo>
                  <a:close/>
                </a:path>
                <a:path w="908050" h="914400">
                  <a:moveTo>
                    <a:pt x="707047" y="696988"/>
                  </a:moveTo>
                  <a:lnTo>
                    <a:pt x="705891" y="695502"/>
                  </a:lnTo>
                  <a:lnTo>
                    <a:pt x="704151" y="693508"/>
                  </a:lnTo>
                  <a:lnTo>
                    <a:pt x="702564" y="695921"/>
                  </a:lnTo>
                  <a:lnTo>
                    <a:pt x="703072" y="697496"/>
                  </a:lnTo>
                  <a:lnTo>
                    <a:pt x="704951" y="699223"/>
                  </a:lnTo>
                  <a:lnTo>
                    <a:pt x="707047" y="696988"/>
                  </a:lnTo>
                  <a:close/>
                </a:path>
                <a:path w="908050" h="914400">
                  <a:moveTo>
                    <a:pt x="707186" y="361442"/>
                  </a:moveTo>
                  <a:lnTo>
                    <a:pt x="706780" y="361124"/>
                  </a:lnTo>
                  <a:lnTo>
                    <a:pt x="706374" y="360654"/>
                  </a:lnTo>
                  <a:lnTo>
                    <a:pt x="704621" y="362204"/>
                  </a:lnTo>
                  <a:lnTo>
                    <a:pt x="703224" y="363448"/>
                  </a:lnTo>
                  <a:lnTo>
                    <a:pt x="706234" y="364413"/>
                  </a:lnTo>
                  <a:lnTo>
                    <a:pt x="706767" y="363067"/>
                  </a:lnTo>
                  <a:lnTo>
                    <a:pt x="707136" y="361607"/>
                  </a:lnTo>
                  <a:lnTo>
                    <a:pt x="707186" y="361442"/>
                  </a:lnTo>
                  <a:close/>
                </a:path>
                <a:path w="908050" h="914400">
                  <a:moveTo>
                    <a:pt x="751192" y="677748"/>
                  </a:moveTo>
                  <a:lnTo>
                    <a:pt x="750506" y="677227"/>
                  </a:lnTo>
                  <a:lnTo>
                    <a:pt x="749846" y="676452"/>
                  </a:lnTo>
                  <a:lnTo>
                    <a:pt x="749452" y="677303"/>
                  </a:lnTo>
                  <a:lnTo>
                    <a:pt x="749046" y="677862"/>
                  </a:lnTo>
                  <a:lnTo>
                    <a:pt x="749020" y="678421"/>
                  </a:lnTo>
                  <a:lnTo>
                    <a:pt x="748995" y="678738"/>
                  </a:lnTo>
                  <a:lnTo>
                    <a:pt x="749592" y="679107"/>
                  </a:lnTo>
                  <a:lnTo>
                    <a:pt x="749935" y="679450"/>
                  </a:lnTo>
                  <a:lnTo>
                    <a:pt x="750354" y="678967"/>
                  </a:lnTo>
                  <a:lnTo>
                    <a:pt x="750912" y="678548"/>
                  </a:lnTo>
                  <a:lnTo>
                    <a:pt x="751116" y="678002"/>
                  </a:lnTo>
                  <a:lnTo>
                    <a:pt x="751192" y="677748"/>
                  </a:lnTo>
                  <a:close/>
                </a:path>
                <a:path w="908050" h="914400">
                  <a:moveTo>
                    <a:pt x="758012" y="904481"/>
                  </a:moveTo>
                  <a:lnTo>
                    <a:pt x="753198" y="902804"/>
                  </a:lnTo>
                  <a:lnTo>
                    <a:pt x="753897" y="904989"/>
                  </a:lnTo>
                  <a:lnTo>
                    <a:pt x="754938" y="906170"/>
                  </a:lnTo>
                  <a:lnTo>
                    <a:pt x="758012" y="904481"/>
                  </a:lnTo>
                  <a:close/>
                </a:path>
                <a:path w="908050" h="914400">
                  <a:moveTo>
                    <a:pt x="783094" y="749871"/>
                  </a:moveTo>
                  <a:lnTo>
                    <a:pt x="782662" y="749173"/>
                  </a:lnTo>
                  <a:lnTo>
                    <a:pt x="782269" y="747991"/>
                  </a:lnTo>
                  <a:lnTo>
                    <a:pt x="781748" y="747928"/>
                  </a:lnTo>
                  <a:lnTo>
                    <a:pt x="779843" y="747674"/>
                  </a:lnTo>
                  <a:lnTo>
                    <a:pt x="778916" y="748817"/>
                  </a:lnTo>
                  <a:lnTo>
                    <a:pt x="778700" y="752309"/>
                  </a:lnTo>
                  <a:lnTo>
                    <a:pt x="780745" y="751166"/>
                  </a:lnTo>
                  <a:lnTo>
                    <a:pt x="783094" y="749871"/>
                  </a:lnTo>
                  <a:close/>
                </a:path>
                <a:path w="908050" h="914400">
                  <a:moveTo>
                    <a:pt x="783831" y="367944"/>
                  </a:moveTo>
                  <a:lnTo>
                    <a:pt x="782523" y="367728"/>
                  </a:lnTo>
                  <a:lnTo>
                    <a:pt x="781227" y="367538"/>
                  </a:lnTo>
                  <a:lnTo>
                    <a:pt x="779919" y="367322"/>
                  </a:lnTo>
                  <a:lnTo>
                    <a:pt x="779881" y="367728"/>
                  </a:lnTo>
                  <a:lnTo>
                    <a:pt x="779868" y="368134"/>
                  </a:lnTo>
                  <a:lnTo>
                    <a:pt x="779830" y="368541"/>
                  </a:lnTo>
                  <a:lnTo>
                    <a:pt x="781100" y="368744"/>
                  </a:lnTo>
                  <a:lnTo>
                    <a:pt x="782370" y="368947"/>
                  </a:lnTo>
                  <a:lnTo>
                    <a:pt x="783653" y="369150"/>
                  </a:lnTo>
                  <a:lnTo>
                    <a:pt x="783780" y="368338"/>
                  </a:lnTo>
                  <a:lnTo>
                    <a:pt x="783831" y="367944"/>
                  </a:lnTo>
                  <a:close/>
                </a:path>
                <a:path w="908050" h="914400">
                  <a:moveTo>
                    <a:pt x="795769" y="227698"/>
                  </a:moveTo>
                  <a:lnTo>
                    <a:pt x="793305" y="226428"/>
                  </a:lnTo>
                  <a:lnTo>
                    <a:pt x="792137" y="226314"/>
                  </a:lnTo>
                  <a:lnTo>
                    <a:pt x="791032" y="228904"/>
                  </a:lnTo>
                  <a:lnTo>
                    <a:pt x="792708" y="228473"/>
                  </a:lnTo>
                  <a:lnTo>
                    <a:pt x="795769" y="227698"/>
                  </a:lnTo>
                  <a:close/>
                </a:path>
                <a:path w="908050" h="914400">
                  <a:moveTo>
                    <a:pt x="796417" y="370674"/>
                  </a:moveTo>
                  <a:lnTo>
                    <a:pt x="794423" y="370420"/>
                  </a:lnTo>
                  <a:lnTo>
                    <a:pt x="793407" y="370306"/>
                  </a:lnTo>
                  <a:lnTo>
                    <a:pt x="793407" y="372186"/>
                  </a:lnTo>
                  <a:lnTo>
                    <a:pt x="794385" y="372148"/>
                  </a:lnTo>
                  <a:lnTo>
                    <a:pt x="795375" y="372122"/>
                  </a:lnTo>
                  <a:lnTo>
                    <a:pt x="796340" y="372097"/>
                  </a:lnTo>
                  <a:lnTo>
                    <a:pt x="796378" y="371614"/>
                  </a:lnTo>
                  <a:lnTo>
                    <a:pt x="796417" y="370674"/>
                  </a:lnTo>
                  <a:close/>
                </a:path>
                <a:path w="908050" h="914400">
                  <a:moveTo>
                    <a:pt x="807669" y="838631"/>
                  </a:moveTo>
                  <a:lnTo>
                    <a:pt x="806996" y="838479"/>
                  </a:lnTo>
                  <a:lnTo>
                    <a:pt x="805688" y="838212"/>
                  </a:lnTo>
                  <a:lnTo>
                    <a:pt x="805281" y="840905"/>
                  </a:lnTo>
                  <a:lnTo>
                    <a:pt x="805103" y="842264"/>
                  </a:lnTo>
                  <a:lnTo>
                    <a:pt x="806577" y="842619"/>
                  </a:lnTo>
                  <a:lnTo>
                    <a:pt x="806932" y="841273"/>
                  </a:lnTo>
                  <a:lnTo>
                    <a:pt x="807669" y="838631"/>
                  </a:lnTo>
                  <a:close/>
                </a:path>
                <a:path w="908050" h="914400">
                  <a:moveTo>
                    <a:pt x="821080" y="63220"/>
                  </a:moveTo>
                  <a:lnTo>
                    <a:pt x="820737" y="62674"/>
                  </a:lnTo>
                  <a:lnTo>
                    <a:pt x="820547" y="62382"/>
                  </a:lnTo>
                  <a:lnTo>
                    <a:pt x="819353" y="63004"/>
                  </a:lnTo>
                  <a:lnTo>
                    <a:pt x="818172" y="63627"/>
                  </a:lnTo>
                  <a:lnTo>
                    <a:pt x="816991" y="64274"/>
                  </a:lnTo>
                  <a:lnTo>
                    <a:pt x="817956" y="65709"/>
                  </a:lnTo>
                  <a:lnTo>
                    <a:pt x="819023" y="64884"/>
                  </a:lnTo>
                  <a:lnTo>
                    <a:pt x="820039" y="64058"/>
                  </a:lnTo>
                  <a:lnTo>
                    <a:pt x="821080" y="63220"/>
                  </a:lnTo>
                  <a:close/>
                </a:path>
                <a:path w="908050" h="914400">
                  <a:moveTo>
                    <a:pt x="826350" y="691184"/>
                  </a:moveTo>
                  <a:lnTo>
                    <a:pt x="823264" y="689762"/>
                  </a:lnTo>
                  <a:lnTo>
                    <a:pt x="822312" y="690778"/>
                  </a:lnTo>
                  <a:lnTo>
                    <a:pt x="820953" y="693445"/>
                  </a:lnTo>
                  <a:lnTo>
                    <a:pt x="823125" y="692531"/>
                  </a:lnTo>
                  <a:lnTo>
                    <a:pt x="826350" y="691184"/>
                  </a:lnTo>
                  <a:close/>
                </a:path>
                <a:path w="908050" h="914400">
                  <a:moveTo>
                    <a:pt x="884072" y="146253"/>
                  </a:moveTo>
                  <a:lnTo>
                    <a:pt x="883767" y="145427"/>
                  </a:lnTo>
                  <a:lnTo>
                    <a:pt x="883297" y="144767"/>
                  </a:lnTo>
                  <a:lnTo>
                    <a:pt x="882764" y="143865"/>
                  </a:lnTo>
                  <a:lnTo>
                    <a:pt x="882103" y="144399"/>
                  </a:lnTo>
                  <a:lnTo>
                    <a:pt x="881405" y="144919"/>
                  </a:lnTo>
                  <a:lnTo>
                    <a:pt x="881849" y="145694"/>
                  </a:lnTo>
                  <a:lnTo>
                    <a:pt x="882319" y="146354"/>
                  </a:lnTo>
                  <a:lnTo>
                    <a:pt x="882916" y="146900"/>
                  </a:lnTo>
                  <a:lnTo>
                    <a:pt x="884072" y="146253"/>
                  </a:lnTo>
                  <a:close/>
                </a:path>
                <a:path w="908050" h="914400">
                  <a:moveTo>
                    <a:pt x="895248" y="216052"/>
                  </a:moveTo>
                  <a:lnTo>
                    <a:pt x="894651" y="213664"/>
                  </a:lnTo>
                  <a:lnTo>
                    <a:pt x="893267" y="213321"/>
                  </a:lnTo>
                  <a:lnTo>
                    <a:pt x="890981" y="213550"/>
                  </a:lnTo>
                  <a:lnTo>
                    <a:pt x="891921" y="215671"/>
                  </a:lnTo>
                  <a:lnTo>
                    <a:pt x="892911" y="216738"/>
                  </a:lnTo>
                  <a:lnTo>
                    <a:pt x="895248" y="216052"/>
                  </a:lnTo>
                  <a:close/>
                </a:path>
                <a:path w="908050" h="914400">
                  <a:moveTo>
                    <a:pt x="907910" y="725817"/>
                  </a:moveTo>
                  <a:lnTo>
                    <a:pt x="906640" y="725525"/>
                  </a:lnTo>
                  <a:lnTo>
                    <a:pt x="905370" y="725220"/>
                  </a:lnTo>
                  <a:lnTo>
                    <a:pt x="904074" y="724928"/>
                  </a:lnTo>
                  <a:lnTo>
                    <a:pt x="903998" y="725297"/>
                  </a:lnTo>
                  <a:lnTo>
                    <a:pt x="903846" y="725995"/>
                  </a:lnTo>
                  <a:lnTo>
                    <a:pt x="907707" y="726884"/>
                  </a:lnTo>
                  <a:lnTo>
                    <a:pt x="907783" y="726528"/>
                  </a:lnTo>
                  <a:lnTo>
                    <a:pt x="907859" y="726160"/>
                  </a:lnTo>
                  <a:lnTo>
                    <a:pt x="907910" y="7258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100">
              <a:extLst>
                <a:ext uri="{FF2B5EF4-FFF2-40B4-BE49-F238E27FC236}">
                  <a16:creationId xmlns:a16="http://schemas.microsoft.com/office/drawing/2014/main" id="{8BC71219-6042-E364-47EC-5499E19F0C89}"/>
                </a:ext>
              </a:extLst>
            </p:cNvPr>
            <p:cNvSpPr/>
            <p:nvPr/>
          </p:nvSpPr>
          <p:spPr>
            <a:xfrm>
              <a:off x="2333026" y="2834957"/>
              <a:ext cx="744892" cy="624833"/>
            </a:xfrm>
            <a:custGeom>
              <a:avLst/>
              <a:gdLst/>
              <a:ahLst/>
              <a:cxnLst/>
              <a:rect l="l" t="t" r="r" b="b"/>
              <a:pathLst>
                <a:path w="957579" h="913765">
                  <a:moveTo>
                    <a:pt x="2451" y="438899"/>
                  </a:moveTo>
                  <a:lnTo>
                    <a:pt x="2413" y="438619"/>
                  </a:lnTo>
                  <a:lnTo>
                    <a:pt x="2324" y="438010"/>
                  </a:lnTo>
                  <a:lnTo>
                    <a:pt x="1841" y="437464"/>
                  </a:lnTo>
                  <a:lnTo>
                    <a:pt x="1435" y="436702"/>
                  </a:lnTo>
                  <a:lnTo>
                    <a:pt x="749" y="437197"/>
                  </a:lnTo>
                  <a:lnTo>
                    <a:pt x="0" y="437756"/>
                  </a:lnTo>
                  <a:lnTo>
                    <a:pt x="482" y="438378"/>
                  </a:lnTo>
                  <a:lnTo>
                    <a:pt x="952" y="439013"/>
                  </a:lnTo>
                  <a:lnTo>
                    <a:pt x="1435" y="439635"/>
                  </a:lnTo>
                  <a:lnTo>
                    <a:pt x="1765" y="439305"/>
                  </a:lnTo>
                  <a:lnTo>
                    <a:pt x="2451" y="438899"/>
                  </a:lnTo>
                  <a:close/>
                </a:path>
                <a:path w="957579" h="913765">
                  <a:moveTo>
                    <a:pt x="56273" y="641146"/>
                  </a:moveTo>
                  <a:lnTo>
                    <a:pt x="56159" y="640232"/>
                  </a:lnTo>
                  <a:lnTo>
                    <a:pt x="56070" y="639330"/>
                  </a:lnTo>
                  <a:lnTo>
                    <a:pt x="55905" y="638441"/>
                  </a:lnTo>
                  <a:lnTo>
                    <a:pt x="55016" y="638416"/>
                  </a:lnTo>
                  <a:lnTo>
                    <a:pt x="54876" y="639381"/>
                  </a:lnTo>
                  <a:lnTo>
                    <a:pt x="54813" y="640270"/>
                  </a:lnTo>
                  <a:lnTo>
                    <a:pt x="54737" y="641172"/>
                  </a:lnTo>
                  <a:lnTo>
                    <a:pt x="55232" y="641172"/>
                  </a:lnTo>
                  <a:lnTo>
                    <a:pt x="55765" y="641146"/>
                  </a:lnTo>
                  <a:lnTo>
                    <a:pt x="56273" y="641146"/>
                  </a:lnTo>
                  <a:close/>
                </a:path>
                <a:path w="957579" h="913765">
                  <a:moveTo>
                    <a:pt x="64808" y="400100"/>
                  </a:moveTo>
                  <a:lnTo>
                    <a:pt x="63627" y="400011"/>
                  </a:lnTo>
                  <a:lnTo>
                    <a:pt x="62458" y="399897"/>
                  </a:lnTo>
                  <a:lnTo>
                    <a:pt x="61264" y="399821"/>
                  </a:lnTo>
                  <a:lnTo>
                    <a:pt x="61239" y="400304"/>
                  </a:lnTo>
                  <a:lnTo>
                    <a:pt x="61201" y="400799"/>
                  </a:lnTo>
                  <a:lnTo>
                    <a:pt x="61175" y="401281"/>
                  </a:lnTo>
                  <a:lnTo>
                    <a:pt x="62357" y="401370"/>
                  </a:lnTo>
                  <a:lnTo>
                    <a:pt x="63525" y="401485"/>
                  </a:lnTo>
                  <a:lnTo>
                    <a:pt x="64693" y="401574"/>
                  </a:lnTo>
                  <a:lnTo>
                    <a:pt x="64782" y="400596"/>
                  </a:lnTo>
                  <a:lnTo>
                    <a:pt x="64808" y="400100"/>
                  </a:lnTo>
                  <a:close/>
                </a:path>
                <a:path w="957579" h="913765">
                  <a:moveTo>
                    <a:pt x="70180" y="676935"/>
                  </a:moveTo>
                  <a:lnTo>
                    <a:pt x="69634" y="676643"/>
                  </a:lnTo>
                  <a:lnTo>
                    <a:pt x="69037" y="676097"/>
                  </a:lnTo>
                  <a:lnTo>
                    <a:pt x="68503" y="676135"/>
                  </a:lnTo>
                  <a:lnTo>
                    <a:pt x="68033" y="676186"/>
                  </a:lnTo>
                  <a:lnTo>
                    <a:pt x="67602" y="676871"/>
                  </a:lnTo>
                  <a:lnTo>
                    <a:pt x="66751" y="677570"/>
                  </a:lnTo>
                  <a:lnTo>
                    <a:pt x="67729" y="678129"/>
                  </a:lnTo>
                  <a:lnTo>
                    <a:pt x="68503" y="678853"/>
                  </a:lnTo>
                  <a:lnTo>
                    <a:pt x="68757" y="678700"/>
                  </a:lnTo>
                  <a:lnTo>
                    <a:pt x="69367" y="678332"/>
                  </a:lnTo>
                  <a:lnTo>
                    <a:pt x="69735" y="677545"/>
                  </a:lnTo>
                  <a:lnTo>
                    <a:pt x="70180" y="676935"/>
                  </a:lnTo>
                  <a:close/>
                </a:path>
                <a:path w="957579" h="913765">
                  <a:moveTo>
                    <a:pt x="74015" y="497217"/>
                  </a:moveTo>
                  <a:lnTo>
                    <a:pt x="73202" y="495465"/>
                  </a:lnTo>
                  <a:lnTo>
                    <a:pt x="72339" y="494068"/>
                  </a:lnTo>
                  <a:lnTo>
                    <a:pt x="70891" y="496862"/>
                  </a:lnTo>
                  <a:lnTo>
                    <a:pt x="72097" y="497001"/>
                  </a:lnTo>
                  <a:lnTo>
                    <a:pt x="73075" y="497103"/>
                  </a:lnTo>
                  <a:lnTo>
                    <a:pt x="74015" y="497217"/>
                  </a:lnTo>
                  <a:close/>
                </a:path>
                <a:path w="957579" h="913765">
                  <a:moveTo>
                    <a:pt x="108064" y="160693"/>
                  </a:moveTo>
                  <a:lnTo>
                    <a:pt x="107530" y="160134"/>
                  </a:lnTo>
                  <a:lnTo>
                    <a:pt x="107073" y="159372"/>
                  </a:lnTo>
                  <a:lnTo>
                    <a:pt x="106476" y="160108"/>
                  </a:lnTo>
                  <a:lnTo>
                    <a:pt x="105943" y="160553"/>
                  </a:lnTo>
                  <a:lnTo>
                    <a:pt x="105752" y="161086"/>
                  </a:lnTo>
                  <a:lnTo>
                    <a:pt x="105689" y="161328"/>
                  </a:lnTo>
                  <a:lnTo>
                    <a:pt x="106299" y="161810"/>
                  </a:lnTo>
                  <a:lnTo>
                    <a:pt x="106616" y="162191"/>
                  </a:lnTo>
                  <a:lnTo>
                    <a:pt x="107073" y="161772"/>
                  </a:lnTo>
                  <a:lnTo>
                    <a:pt x="107657" y="161417"/>
                  </a:lnTo>
                  <a:lnTo>
                    <a:pt x="107950" y="160896"/>
                  </a:lnTo>
                  <a:lnTo>
                    <a:pt x="108064" y="160693"/>
                  </a:lnTo>
                  <a:close/>
                </a:path>
                <a:path w="957579" h="913765">
                  <a:moveTo>
                    <a:pt x="126390" y="155956"/>
                  </a:moveTo>
                  <a:lnTo>
                    <a:pt x="125857" y="155308"/>
                  </a:lnTo>
                  <a:lnTo>
                    <a:pt x="125298" y="154686"/>
                  </a:lnTo>
                  <a:lnTo>
                    <a:pt x="124752" y="154025"/>
                  </a:lnTo>
                  <a:lnTo>
                    <a:pt x="123837" y="155003"/>
                  </a:lnTo>
                  <a:lnTo>
                    <a:pt x="124498" y="155524"/>
                  </a:lnTo>
                  <a:lnTo>
                    <a:pt x="125171" y="156032"/>
                  </a:lnTo>
                  <a:lnTo>
                    <a:pt x="125857" y="156527"/>
                  </a:lnTo>
                  <a:lnTo>
                    <a:pt x="126034" y="156349"/>
                  </a:lnTo>
                  <a:lnTo>
                    <a:pt x="126212" y="156159"/>
                  </a:lnTo>
                  <a:lnTo>
                    <a:pt x="126390" y="155956"/>
                  </a:lnTo>
                  <a:close/>
                </a:path>
                <a:path w="957579" h="913765">
                  <a:moveTo>
                    <a:pt x="148793" y="584568"/>
                  </a:moveTo>
                  <a:lnTo>
                    <a:pt x="148399" y="584390"/>
                  </a:lnTo>
                  <a:lnTo>
                    <a:pt x="148005" y="584200"/>
                  </a:lnTo>
                  <a:lnTo>
                    <a:pt x="147624" y="584022"/>
                  </a:lnTo>
                  <a:lnTo>
                    <a:pt x="146964" y="585812"/>
                  </a:lnTo>
                  <a:lnTo>
                    <a:pt x="146659" y="586701"/>
                  </a:lnTo>
                  <a:lnTo>
                    <a:pt x="147167" y="586943"/>
                  </a:lnTo>
                  <a:lnTo>
                    <a:pt x="147447" y="587057"/>
                  </a:lnTo>
                  <a:lnTo>
                    <a:pt x="147891" y="586219"/>
                  </a:lnTo>
                  <a:lnTo>
                    <a:pt x="148793" y="584568"/>
                  </a:lnTo>
                  <a:close/>
                </a:path>
                <a:path w="957579" h="913765">
                  <a:moveTo>
                    <a:pt x="157619" y="693750"/>
                  </a:moveTo>
                  <a:lnTo>
                    <a:pt x="156794" y="693432"/>
                  </a:lnTo>
                  <a:lnTo>
                    <a:pt x="156197" y="693051"/>
                  </a:lnTo>
                  <a:lnTo>
                    <a:pt x="155625" y="693051"/>
                  </a:lnTo>
                  <a:lnTo>
                    <a:pt x="155333" y="693064"/>
                  </a:lnTo>
                  <a:lnTo>
                    <a:pt x="155079" y="693762"/>
                  </a:lnTo>
                  <a:lnTo>
                    <a:pt x="154787" y="694169"/>
                  </a:lnTo>
                  <a:lnTo>
                    <a:pt x="155321" y="694499"/>
                  </a:lnTo>
                  <a:lnTo>
                    <a:pt x="155829" y="694969"/>
                  </a:lnTo>
                  <a:lnTo>
                    <a:pt x="156425" y="695096"/>
                  </a:lnTo>
                  <a:lnTo>
                    <a:pt x="156641" y="695134"/>
                  </a:lnTo>
                  <a:lnTo>
                    <a:pt x="157022" y="694448"/>
                  </a:lnTo>
                  <a:lnTo>
                    <a:pt x="157619" y="693750"/>
                  </a:lnTo>
                  <a:close/>
                </a:path>
                <a:path w="957579" h="913765">
                  <a:moveTo>
                    <a:pt x="159321" y="445935"/>
                  </a:moveTo>
                  <a:lnTo>
                    <a:pt x="158534" y="445528"/>
                  </a:lnTo>
                  <a:lnTo>
                    <a:pt x="157721" y="445109"/>
                  </a:lnTo>
                  <a:lnTo>
                    <a:pt x="156895" y="444766"/>
                  </a:lnTo>
                  <a:lnTo>
                    <a:pt x="156400" y="445465"/>
                  </a:lnTo>
                  <a:lnTo>
                    <a:pt x="157111" y="446062"/>
                  </a:lnTo>
                  <a:lnTo>
                    <a:pt x="157848" y="446608"/>
                  </a:lnTo>
                  <a:lnTo>
                    <a:pt x="158572" y="447141"/>
                  </a:lnTo>
                  <a:lnTo>
                    <a:pt x="158826" y="446735"/>
                  </a:lnTo>
                  <a:lnTo>
                    <a:pt x="159067" y="446328"/>
                  </a:lnTo>
                  <a:lnTo>
                    <a:pt x="159321" y="445935"/>
                  </a:lnTo>
                  <a:close/>
                </a:path>
                <a:path w="957579" h="913765">
                  <a:moveTo>
                    <a:pt x="160972" y="665353"/>
                  </a:moveTo>
                  <a:lnTo>
                    <a:pt x="158267" y="664121"/>
                  </a:lnTo>
                  <a:lnTo>
                    <a:pt x="158115" y="664489"/>
                  </a:lnTo>
                  <a:lnTo>
                    <a:pt x="157962" y="664832"/>
                  </a:lnTo>
                  <a:lnTo>
                    <a:pt x="157797" y="665200"/>
                  </a:lnTo>
                  <a:lnTo>
                    <a:pt x="158699" y="665594"/>
                  </a:lnTo>
                  <a:lnTo>
                    <a:pt x="159626" y="665975"/>
                  </a:lnTo>
                  <a:lnTo>
                    <a:pt x="160540" y="666369"/>
                  </a:lnTo>
                  <a:lnTo>
                    <a:pt x="160693" y="666013"/>
                  </a:lnTo>
                  <a:lnTo>
                    <a:pt x="160832" y="665683"/>
                  </a:lnTo>
                  <a:lnTo>
                    <a:pt x="160972" y="665353"/>
                  </a:lnTo>
                  <a:close/>
                </a:path>
                <a:path w="957579" h="913765">
                  <a:moveTo>
                    <a:pt x="162623" y="325729"/>
                  </a:moveTo>
                  <a:lnTo>
                    <a:pt x="161391" y="325424"/>
                  </a:lnTo>
                  <a:lnTo>
                    <a:pt x="158915" y="324840"/>
                  </a:lnTo>
                  <a:lnTo>
                    <a:pt x="158851" y="325183"/>
                  </a:lnTo>
                  <a:lnTo>
                    <a:pt x="158775" y="325526"/>
                  </a:lnTo>
                  <a:lnTo>
                    <a:pt x="158661" y="325856"/>
                  </a:lnTo>
                  <a:lnTo>
                    <a:pt x="159791" y="326263"/>
                  </a:lnTo>
                  <a:lnTo>
                    <a:pt x="160921" y="326631"/>
                  </a:lnTo>
                  <a:lnTo>
                    <a:pt x="162052" y="327050"/>
                  </a:lnTo>
                  <a:lnTo>
                    <a:pt x="162445" y="326161"/>
                  </a:lnTo>
                  <a:lnTo>
                    <a:pt x="162623" y="325729"/>
                  </a:lnTo>
                  <a:close/>
                </a:path>
                <a:path w="957579" h="913765">
                  <a:moveTo>
                    <a:pt x="164185" y="822807"/>
                  </a:moveTo>
                  <a:lnTo>
                    <a:pt x="162598" y="823226"/>
                  </a:lnTo>
                  <a:lnTo>
                    <a:pt x="164109" y="822871"/>
                  </a:lnTo>
                  <a:close/>
                </a:path>
                <a:path w="957579" h="913765">
                  <a:moveTo>
                    <a:pt x="167411" y="823341"/>
                  </a:moveTo>
                  <a:lnTo>
                    <a:pt x="166890" y="822807"/>
                  </a:lnTo>
                  <a:lnTo>
                    <a:pt x="165747" y="821626"/>
                  </a:lnTo>
                  <a:lnTo>
                    <a:pt x="164198" y="822807"/>
                  </a:lnTo>
                  <a:lnTo>
                    <a:pt x="165569" y="825868"/>
                  </a:lnTo>
                  <a:lnTo>
                    <a:pt x="167411" y="823341"/>
                  </a:lnTo>
                  <a:close/>
                </a:path>
                <a:path w="957579" h="913765">
                  <a:moveTo>
                    <a:pt x="171170" y="164045"/>
                  </a:moveTo>
                  <a:lnTo>
                    <a:pt x="170459" y="163512"/>
                  </a:lnTo>
                  <a:lnTo>
                    <a:pt x="170065" y="163220"/>
                  </a:lnTo>
                  <a:lnTo>
                    <a:pt x="169659" y="162915"/>
                  </a:lnTo>
                  <a:lnTo>
                    <a:pt x="169303" y="163436"/>
                  </a:lnTo>
                  <a:lnTo>
                    <a:pt x="168795" y="163918"/>
                  </a:lnTo>
                  <a:lnTo>
                    <a:pt x="168668" y="164465"/>
                  </a:lnTo>
                  <a:lnTo>
                    <a:pt x="168617" y="164731"/>
                  </a:lnTo>
                  <a:lnTo>
                    <a:pt x="169506" y="165506"/>
                  </a:lnTo>
                  <a:lnTo>
                    <a:pt x="169659" y="165430"/>
                  </a:lnTo>
                  <a:lnTo>
                    <a:pt x="170167" y="165163"/>
                  </a:lnTo>
                  <a:lnTo>
                    <a:pt x="170586" y="164630"/>
                  </a:lnTo>
                  <a:lnTo>
                    <a:pt x="171170" y="164045"/>
                  </a:lnTo>
                  <a:close/>
                </a:path>
                <a:path w="957579" h="913765">
                  <a:moveTo>
                    <a:pt x="183642" y="431431"/>
                  </a:moveTo>
                  <a:lnTo>
                    <a:pt x="182727" y="431444"/>
                  </a:lnTo>
                  <a:lnTo>
                    <a:pt x="181838" y="431482"/>
                  </a:lnTo>
                  <a:lnTo>
                    <a:pt x="180936" y="431495"/>
                  </a:lnTo>
                  <a:lnTo>
                    <a:pt x="180987" y="431850"/>
                  </a:lnTo>
                  <a:lnTo>
                    <a:pt x="181000" y="432485"/>
                  </a:lnTo>
                  <a:lnTo>
                    <a:pt x="181914" y="432574"/>
                  </a:lnTo>
                  <a:lnTo>
                    <a:pt x="182740" y="432574"/>
                  </a:lnTo>
                  <a:lnTo>
                    <a:pt x="183591" y="432574"/>
                  </a:lnTo>
                  <a:lnTo>
                    <a:pt x="183603" y="432206"/>
                  </a:lnTo>
                  <a:lnTo>
                    <a:pt x="183629" y="431800"/>
                  </a:lnTo>
                  <a:lnTo>
                    <a:pt x="183642" y="431431"/>
                  </a:lnTo>
                  <a:close/>
                </a:path>
                <a:path w="957579" h="913765">
                  <a:moveTo>
                    <a:pt x="203466" y="667321"/>
                  </a:moveTo>
                  <a:lnTo>
                    <a:pt x="202653" y="665619"/>
                  </a:lnTo>
                  <a:lnTo>
                    <a:pt x="202260" y="664756"/>
                  </a:lnTo>
                  <a:lnTo>
                    <a:pt x="201041" y="665480"/>
                  </a:lnTo>
                  <a:lnTo>
                    <a:pt x="201549" y="666254"/>
                  </a:lnTo>
                  <a:lnTo>
                    <a:pt x="202615" y="667816"/>
                  </a:lnTo>
                  <a:lnTo>
                    <a:pt x="203187" y="667486"/>
                  </a:lnTo>
                  <a:lnTo>
                    <a:pt x="203466" y="667321"/>
                  </a:lnTo>
                  <a:close/>
                </a:path>
                <a:path w="957579" h="913765">
                  <a:moveTo>
                    <a:pt x="223393" y="883907"/>
                  </a:moveTo>
                  <a:lnTo>
                    <a:pt x="223037" y="883704"/>
                  </a:lnTo>
                  <a:lnTo>
                    <a:pt x="222669" y="883462"/>
                  </a:lnTo>
                  <a:lnTo>
                    <a:pt x="222262" y="883234"/>
                  </a:lnTo>
                  <a:lnTo>
                    <a:pt x="221907" y="883856"/>
                  </a:lnTo>
                  <a:lnTo>
                    <a:pt x="221538" y="884478"/>
                  </a:lnTo>
                  <a:lnTo>
                    <a:pt x="221170" y="885088"/>
                  </a:lnTo>
                  <a:lnTo>
                    <a:pt x="221894" y="885596"/>
                  </a:lnTo>
                  <a:lnTo>
                    <a:pt x="222389" y="885037"/>
                  </a:lnTo>
                  <a:lnTo>
                    <a:pt x="223393" y="883907"/>
                  </a:lnTo>
                  <a:close/>
                </a:path>
                <a:path w="957579" h="913765">
                  <a:moveTo>
                    <a:pt x="238683" y="434276"/>
                  </a:moveTo>
                  <a:lnTo>
                    <a:pt x="238264" y="433806"/>
                  </a:lnTo>
                  <a:lnTo>
                    <a:pt x="237858" y="432981"/>
                  </a:lnTo>
                  <a:lnTo>
                    <a:pt x="237096" y="434136"/>
                  </a:lnTo>
                  <a:lnTo>
                    <a:pt x="236601" y="434606"/>
                  </a:lnTo>
                  <a:lnTo>
                    <a:pt x="236664" y="434886"/>
                  </a:lnTo>
                  <a:lnTo>
                    <a:pt x="236791" y="435254"/>
                  </a:lnTo>
                  <a:lnTo>
                    <a:pt x="237413" y="435660"/>
                  </a:lnTo>
                  <a:lnTo>
                    <a:pt x="237769" y="435648"/>
                  </a:lnTo>
                  <a:lnTo>
                    <a:pt x="238099" y="435648"/>
                  </a:lnTo>
                  <a:lnTo>
                    <a:pt x="238633" y="435063"/>
                  </a:lnTo>
                  <a:lnTo>
                    <a:pt x="238645" y="434733"/>
                  </a:lnTo>
                  <a:lnTo>
                    <a:pt x="238683" y="434276"/>
                  </a:lnTo>
                  <a:close/>
                </a:path>
                <a:path w="957579" h="913765">
                  <a:moveTo>
                    <a:pt x="252653" y="501002"/>
                  </a:moveTo>
                  <a:lnTo>
                    <a:pt x="252577" y="500583"/>
                  </a:lnTo>
                  <a:lnTo>
                    <a:pt x="252463" y="500176"/>
                  </a:lnTo>
                  <a:lnTo>
                    <a:pt x="252374" y="499757"/>
                  </a:lnTo>
                  <a:lnTo>
                    <a:pt x="251231" y="499922"/>
                  </a:lnTo>
                  <a:lnTo>
                    <a:pt x="250075" y="500100"/>
                  </a:lnTo>
                  <a:lnTo>
                    <a:pt x="248945" y="500265"/>
                  </a:lnTo>
                  <a:lnTo>
                    <a:pt x="249021" y="500862"/>
                  </a:lnTo>
                  <a:lnTo>
                    <a:pt x="249085" y="501446"/>
                  </a:lnTo>
                  <a:lnTo>
                    <a:pt x="249174" y="502031"/>
                  </a:lnTo>
                  <a:lnTo>
                    <a:pt x="250342" y="501688"/>
                  </a:lnTo>
                  <a:lnTo>
                    <a:pt x="251510" y="501357"/>
                  </a:lnTo>
                  <a:lnTo>
                    <a:pt x="252653" y="501002"/>
                  </a:lnTo>
                  <a:close/>
                </a:path>
                <a:path w="957579" h="913765">
                  <a:moveTo>
                    <a:pt x="267703" y="617982"/>
                  </a:moveTo>
                  <a:lnTo>
                    <a:pt x="267055" y="615823"/>
                  </a:lnTo>
                  <a:lnTo>
                    <a:pt x="264541" y="615950"/>
                  </a:lnTo>
                  <a:lnTo>
                    <a:pt x="265734" y="616724"/>
                  </a:lnTo>
                  <a:lnTo>
                    <a:pt x="266560" y="617258"/>
                  </a:lnTo>
                  <a:lnTo>
                    <a:pt x="267703" y="617982"/>
                  </a:lnTo>
                  <a:close/>
                </a:path>
                <a:path w="957579" h="913765">
                  <a:moveTo>
                    <a:pt x="315493" y="380682"/>
                  </a:moveTo>
                  <a:lnTo>
                    <a:pt x="314274" y="380403"/>
                  </a:lnTo>
                  <a:lnTo>
                    <a:pt x="313093" y="380085"/>
                  </a:lnTo>
                  <a:lnTo>
                    <a:pt x="311899" y="379793"/>
                  </a:lnTo>
                  <a:lnTo>
                    <a:pt x="311645" y="380492"/>
                  </a:lnTo>
                  <a:lnTo>
                    <a:pt x="312254" y="380822"/>
                  </a:lnTo>
                  <a:lnTo>
                    <a:pt x="312801" y="381254"/>
                  </a:lnTo>
                  <a:lnTo>
                    <a:pt x="314032" y="381609"/>
                  </a:lnTo>
                  <a:lnTo>
                    <a:pt x="314706" y="381546"/>
                  </a:lnTo>
                  <a:lnTo>
                    <a:pt x="315353" y="381558"/>
                  </a:lnTo>
                  <a:lnTo>
                    <a:pt x="315366" y="381266"/>
                  </a:lnTo>
                  <a:lnTo>
                    <a:pt x="315429" y="380974"/>
                  </a:lnTo>
                  <a:lnTo>
                    <a:pt x="315493" y="380682"/>
                  </a:lnTo>
                  <a:close/>
                </a:path>
                <a:path w="957579" h="913765">
                  <a:moveTo>
                    <a:pt x="334429" y="258445"/>
                  </a:moveTo>
                  <a:lnTo>
                    <a:pt x="333019" y="258978"/>
                  </a:lnTo>
                  <a:lnTo>
                    <a:pt x="331609" y="259549"/>
                  </a:lnTo>
                  <a:lnTo>
                    <a:pt x="329933" y="260210"/>
                  </a:lnTo>
                  <a:lnTo>
                    <a:pt x="332676" y="262597"/>
                  </a:lnTo>
                  <a:lnTo>
                    <a:pt x="333616" y="260553"/>
                  </a:lnTo>
                  <a:lnTo>
                    <a:pt x="334429" y="258445"/>
                  </a:lnTo>
                  <a:close/>
                </a:path>
                <a:path w="957579" h="913765">
                  <a:moveTo>
                    <a:pt x="366014" y="602056"/>
                  </a:moveTo>
                  <a:lnTo>
                    <a:pt x="365429" y="601154"/>
                  </a:lnTo>
                  <a:lnTo>
                    <a:pt x="364782" y="600379"/>
                  </a:lnTo>
                  <a:lnTo>
                    <a:pt x="364172" y="599592"/>
                  </a:lnTo>
                  <a:lnTo>
                    <a:pt x="363753" y="600049"/>
                  </a:lnTo>
                  <a:lnTo>
                    <a:pt x="363308" y="600519"/>
                  </a:lnTo>
                  <a:lnTo>
                    <a:pt x="362889" y="600976"/>
                  </a:lnTo>
                  <a:lnTo>
                    <a:pt x="363702" y="601560"/>
                  </a:lnTo>
                  <a:lnTo>
                    <a:pt x="364528" y="602157"/>
                  </a:lnTo>
                  <a:lnTo>
                    <a:pt x="365353" y="602678"/>
                  </a:lnTo>
                  <a:lnTo>
                    <a:pt x="366014" y="602056"/>
                  </a:lnTo>
                  <a:close/>
                </a:path>
                <a:path w="957579" h="913765">
                  <a:moveTo>
                    <a:pt x="372770" y="599884"/>
                  </a:moveTo>
                  <a:lnTo>
                    <a:pt x="372084" y="599313"/>
                  </a:lnTo>
                  <a:lnTo>
                    <a:pt x="371589" y="598703"/>
                  </a:lnTo>
                  <a:lnTo>
                    <a:pt x="371449" y="598792"/>
                  </a:lnTo>
                  <a:lnTo>
                    <a:pt x="370865" y="599059"/>
                  </a:lnTo>
                  <a:lnTo>
                    <a:pt x="370306" y="599516"/>
                  </a:lnTo>
                  <a:lnTo>
                    <a:pt x="369849" y="600265"/>
                  </a:lnTo>
                  <a:lnTo>
                    <a:pt x="370319" y="600862"/>
                  </a:lnTo>
                  <a:lnTo>
                    <a:pt x="370497" y="601306"/>
                  </a:lnTo>
                  <a:lnTo>
                    <a:pt x="371170" y="600875"/>
                  </a:lnTo>
                  <a:lnTo>
                    <a:pt x="372770" y="599884"/>
                  </a:lnTo>
                  <a:close/>
                </a:path>
                <a:path w="957579" h="913765">
                  <a:moveTo>
                    <a:pt x="373392" y="271068"/>
                  </a:moveTo>
                  <a:lnTo>
                    <a:pt x="372668" y="269913"/>
                  </a:lnTo>
                  <a:lnTo>
                    <a:pt x="371932" y="268770"/>
                  </a:lnTo>
                  <a:lnTo>
                    <a:pt x="371208" y="267614"/>
                  </a:lnTo>
                  <a:lnTo>
                    <a:pt x="370928" y="267779"/>
                  </a:lnTo>
                  <a:lnTo>
                    <a:pt x="370649" y="267970"/>
                  </a:lnTo>
                  <a:lnTo>
                    <a:pt x="370370" y="268147"/>
                  </a:lnTo>
                  <a:lnTo>
                    <a:pt x="371055" y="269303"/>
                  </a:lnTo>
                  <a:lnTo>
                    <a:pt x="371779" y="270471"/>
                  </a:lnTo>
                  <a:lnTo>
                    <a:pt x="372478" y="271627"/>
                  </a:lnTo>
                  <a:lnTo>
                    <a:pt x="373392" y="271068"/>
                  </a:lnTo>
                  <a:close/>
                </a:path>
                <a:path w="957579" h="913765">
                  <a:moveTo>
                    <a:pt x="374535" y="66230"/>
                  </a:moveTo>
                  <a:lnTo>
                    <a:pt x="374383" y="65900"/>
                  </a:lnTo>
                  <a:lnTo>
                    <a:pt x="374015" y="65278"/>
                  </a:lnTo>
                  <a:lnTo>
                    <a:pt x="370992" y="66878"/>
                  </a:lnTo>
                  <a:lnTo>
                    <a:pt x="371386" y="67614"/>
                  </a:lnTo>
                  <a:lnTo>
                    <a:pt x="371576" y="67983"/>
                  </a:lnTo>
                  <a:lnTo>
                    <a:pt x="372567" y="67398"/>
                  </a:lnTo>
                  <a:lnTo>
                    <a:pt x="373570" y="66802"/>
                  </a:lnTo>
                  <a:lnTo>
                    <a:pt x="374535" y="66230"/>
                  </a:lnTo>
                  <a:close/>
                </a:path>
                <a:path w="957579" h="913765">
                  <a:moveTo>
                    <a:pt x="375081" y="490524"/>
                  </a:moveTo>
                  <a:lnTo>
                    <a:pt x="374167" y="490397"/>
                  </a:lnTo>
                  <a:lnTo>
                    <a:pt x="373684" y="490296"/>
                  </a:lnTo>
                  <a:lnTo>
                    <a:pt x="373354" y="492150"/>
                  </a:lnTo>
                  <a:lnTo>
                    <a:pt x="373202" y="493090"/>
                  </a:lnTo>
                  <a:lnTo>
                    <a:pt x="374650" y="493293"/>
                  </a:lnTo>
                  <a:lnTo>
                    <a:pt x="374815" y="492379"/>
                  </a:lnTo>
                  <a:lnTo>
                    <a:pt x="374992" y="491490"/>
                  </a:lnTo>
                  <a:lnTo>
                    <a:pt x="375081" y="490588"/>
                  </a:lnTo>
                  <a:close/>
                </a:path>
                <a:path w="957579" h="913765">
                  <a:moveTo>
                    <a:pt x="401459" y="336753"/>
                  </a:moveTo>
                  <a:lnTo>
                    <a:pt x="401231" y="336473"/>
                  </a:lnTo>
                  <a:lnTo>
                    <a:pt x="401027" y="336219"/>
                  </a:lnTo>
                  <a:lnTo>
                    <a:pt x="400824" y="335965"/>
                  </a:lnTo>
                  <a:lnTo>
                    <a:pt x="400164" y="336384"/>
                  </a:lnTo>
                  <a:lnTo>
                    <a:pt x="399478" y="336816"/>
                  </a:lnTo>
                  <a:lnTo>
                    <a:pt x="398818" y="337235"/>
                  </a:lnTo>
                  <a:lnTo>
                    <a:pt x="399046" y="337654"/>
                  </a:lnTo>
                  <a:lnTo>
                    <a:pt x="399478" y="338455"/>
                  </a:lnTo>
                  <a:lnTo>
                    <a:pt x="400786" y="337312"/>
                  </a:lnTo>
                  <a:lnTo>
                    <a:pt x="401459" y="336753"/>
                  </a:lnTo>
                  <a:close/>
                </a:path>
                <a:path w="957579" h="913765">
                  <a:moveTo>
                    <a:pt x="402983" y="565861"/>
                  </a:moveTo>
                  <a:lnTo>
                    <a:pt x="402920" y="565391"/>
                  </a:lnTo>
                  <a:lnTo>
                    <a:pt x="402869" y="564921"/>
                  </a:lnTo>
                  <a:lnTo>
                    <a:pt x="402793" y="564476"/>
                  </a:lnTo>
                  <a:lnTo>
                    <a:pt x="401078" y="564705"/>
                  </a:lnTo>
                  <a:lnTo>
                    <a:pt x="400215" y="564832"/>
                  </a:lnTo>
                  <a:lnTo>
                    <a:pt x="400227" y="565200"/>
                  </a:lnTo>
                  <a:lnTo>
                    <a:pt x="400227" y="565556"/>
                  </a:lnTo>
                  <a:lnTo>
                    <a:pt x="400253" y="565924"/>
                  </a:lnTo>
                  <a:lnTo>
                    <a:pt x="401154" y="565899"/>
                  </a:lnTo>
                  <a:lnTo>
                    <a:pt x="402056" y="565886"/>
                  </a:lnTo>
                  <a:lnTo>
                    <a:pt x="402983" y="565861"/>
                  </a:lnTo>
                  <a:close/>
                </a:path>
                <a:path w="957579" h="913765">
                  <a:moveTo>
                    <a:pt x="407530" y="59918"/>
                  </a:moveTo>
                  <a:lnTo>
                    <a:pt x="406019" y="57759"/>
                  </a:lnTo>
                  <a:lnTo>
                    <a:pt x="402767" y="58343"/>
                  </a:lnTo>
                  <a:lnTo>
                    <a:pt x="405091" y="59118"/>
                  </a:lnTo>
                  <a:lnTo>
                    <a:pt x="406311" y="59512"/>
                  </a:lnTo>
                  <a:lnTo>
                    <a:pt x="407530" y="59918"/>
                  </a:lnTo>
                  <a:close/>
                </a:path>
                <a:path w="957579" h="913765">
                  <a:moveTo>
                    <a:pt x="408889" y="910501"/>
                  </a:moveTo>
                  <a:lnTo>
                    <a:pt x="408813" y="910158"/>
                  </a:lnTo>
                  <a:lnTo>
                    <a:pt x="408749" y="909789"/>
                  </a:lnTo>
                  <a:lnTo>
                    <a:pt x="408673" y="909447"/>
                  </a:lnTo>
                  <a:lnTo>
                    <a:pt x="407631" y="909548"/>
                  </a:lnTo>
                  <a:lnTo>
                    <a:pt x="405574" y="909777"/>
                  </a:lnTo>
                  <a:lnTo>
                    <a:pt x="405612" y="910259"/>
                  </a:lnTo>
                  <a:lnTo>
                    <a:pt x="405638" y="910755"/>
                  </a:lnTo>
                  <a:lnTo>
                    <a:pt x="405663" y="911250"/>
                  </a:lnTo>
                  <a:lnTo>
                    <a:pt x="406730" y="911009"/>
                  </a:lnTo>
                  <a:lnTo>
                    <a:pt x="408889" y="910501"/>
                  </a:lnTo>
                  <a:close/>
                </a:path>
                <a:path w="957579" h="913765">
                  <a:moveTo>
                    <a:pt x="414464" y="63779"/>
                  </a:moveTo>
                  <a:lnTo>
                    <a:pt x="414413" y="63258"/>
                  </a:lnTo>
                  <a:lnTo>
                    <a:pt x="414388" y="62725"/>
                  </a:lnTo>
                  <a:lnTo>
                    <a:pt x="414350" y="62191"/>
                  </a:lnTo>
                  <a:lnTo>
                    <a:pt x="413296" y="62382"/>
                  </a:lnTo>
                  <a:lnTo>
                    <a:pt x="411238" y="62738"/>
                  </a:lnTo>
                  <a:lnTo>
                    <a:pt x="411276" y="63119"/>
                  </a:lnTo>
                  <a:lnTo>
                    <a:pt x="411327" y="63487"/>
                  </a:lnTo>
                  <a:lnTo>
                    <a:pt x="411365" y="63868"/>
                  </a:lnTo>
                  <a:lnTo>
                    <a:pt x="412394" y="63830"/>
                  </a:lnTo>
                  <a:lnTo>
                    <a:pt x="413448" y="63817"/>
                  </a:lnTo>
                  <a:lnTo>
                    <a:pt x="414464" y="63779"/>
                  </a:lnTo>
                  <a:close/>
                </a:path>
                <a:path w="957579" h="913765">
                  <a:moveTo>
                    <a:pt x="425157" y="582269"/>
                  </a:moveTo>
                  <a:lnTo>
                    <a:pt x="423799" y="581698"/>
                  </a:lnTo>
                  <a:lnTo>
                    <a:pt x="423037" y="581253"/>
                  </a:lnTo>
                  <a:lnTo>
                    <a:pt x="422224" y="581063"/>
                  </a:lnTo>
                  <a:lnTo>
                    <a:pt x="421855" y="580999"/>
                  </a:lnTo>
                  <a:lnTo>
                    <a:pt x="421373" y="581406"/>
                  </a:lnTo>
                  <a:lnTo>
                    <a:pt x="420674" y="581710"/>
                  </a:lnTo>
                  <a:lnTo>
                    <a:pt x="421601" y="583793"/>
                  </a:lnTo>
                  <a:lnTo>
                    <a:pt x="422821" y="583704"/>
                  </a:lnTo>
                  <a:lnTo>
                    <a:pt x="425157" y="582269"/>
                  </a:lnTo>
                  <a:close/>
                </a:path>
                <a:path w="957579" h="913765">
                  <a:moveTo>
                    <a:pt x="427367" y="899896"/>
                  </a:moveTo>
                  <a:lnTo>
                    <a:pt x="426745" y="899350"/>
                  </a:lnTo>
                  <a:lnTo>
                    <a:pt x="426237" y="898715"/>
                  </a:lnTo>
                  <a:lnTo>
                    <a:pt x="426085" y="898791"/>
                  </a:lnTo>
                  <a:lnTo>
                    <a:pt x="425399" y="899160"/>
                  </a:lnTo>
                  <a:lnTo>
                    <a:pt x="424827" y="899693"/>
                  </a:lnTo>
                  <a:lnTo>
                    <a:pt x="424180" y="900176"/>
                  </a:lnTo>
                  <a:lnTo>
                    <a:pt x="424586" y="900620"/>
                  </a:lnTo>
                  <a:lnTo>
                    <a:pt x="425170" y="901484"/>
                  </a:lnTo>
                  <a:lnTo>
                    <a:pt x="426034" y="901128"/>
                  </a:lnTo>
                  <a:lnTo>
                    <a:pt x="426593" y="900531"/>
                  </a:lnTo>
                  <a:lnTo>
                    <a:pt x="427367" y="899896"/>
                  </a:lnTo>
                  <a:close/>
                </a:path>
                <a:path w="957579" h="913765">
                  <a:moveTo>
                    <a:pt x="448157" y="660730"/>
                  </a:moveTo>
                  <a:lnTo>
                    <a:pt x="447814" y="660095"/>
                  </a:lnTo>
                  <a:lnTo>
                    <a:pt x="447319" y="659688"/>
                  </a:lnTo>
                  <a:lnTo>
                    <a:pt x="446722" y="659053"/>
                  </a:lnTo>
                  <a:lnTo>
                    <a:pt x="446239" y="659701"/>
                  </a:lnTo>
                  <a:lnTo>
                    <a:pt x="445693" y="660273"/>
                  </a:lnTo>
                  <a:lnTo>
                    <a:pt x="446112" y="660869"/>
                  </a:lnTo>
                  <a:lnTo>
                    <a:pt x="446608" y="661327"/>
                  </a:lnTo>
                  <a:lnTo>
                    <a:pt x="447167" y="661543"/>
                  </a:lnTo>
                  <a:lnTo>
                    <a:pt x="447344" y="661593"/>
                  </a:lnTo>
                  <a:lnTo>
                    <a:pt x="448157" y="660730"/>
                  </a:lnTo>
                  <a:close/>
                </a:path>
                <a:path w="957579" h="913765">
                  <a:moveTo>
                    <a:pt x="448398" y="48044"/>
                  </a:moveTo>
                  <a:lnTo>
                    <a:pt x="448259" y="47129"/>
                  </a:lnTo>
                  <a:lnTo>
                    <a:pt x="447941" y="45313"/>
                  </a:lnTo>
                  <a:lnTo>
                    <a:pt x="447484" y="45402"/>
                  </a:lnTo>
                  <a:lnTo>
                    <a:pt x="447040" y="45504"/>
                  </a:lnTo>
                  <a:lnTo>
                    <a:pt x="446595" y="45605"/>
                  </a:lnTo>
                  <a:lnTo>
                    <a:pt x="447217" y="47396"/>
                  </a:lnTo>
                  <a:lnTo>
                    <a:pt x="447548" y="48285"/>
                  </a:lnTo>
                  <a:lnTo>
                    <a:pt x="447852" y="48209"/>
                  </a:lnTo>
                  <a:lnTo>
                    <a:pt x="448132" y="48133"/>
                  </a:lnTo>
                  <a:lnTo>
                    <a:pt x="448398" y="48044"/>
                  </a:lnTo>
                  <a:close/>
                </a:path>
                <a:path w="957579" h="913765">
                  <a:moveTo>
                    <a:pt x="460565" y="25514"/>
                  </a:moveTo>
                  <a:lnTo>
                    <a:pt x="460349" y="24701"/>
                  </a:lnTo>
                  <a:lnTo>
                    <a:pt x="460286" y="22644"/>
                  </a:lnTo>
                  <a:lnTo>
                    <a:pt x="457873" y="26377"/>
                  </a:lnTo>
                  <a:lnTo>
                    <a:pt x="458165" y="26670"/>
                  </a:lnTo>
                  <a:lnTo>
                    <a:pt x="458470" y="26949"/>
                  </a:lnTo>
                  <a:lnTo>
                    <a:pt x="458774" y="27241"/>
                  </a:lnTo>
                  <a:lnTo>
                    <a:pt x="459308" y="26873"/>
                  </a:lnTo>
                  <a:lnTo>
                    <a:pt x="460121" y="26631"/>
                  </a:lnTo>
                  <a:lnTo>
                    <a:pt x="460324" y="26123"/>
                  </a:lnTo>
                  <a:lnTo>
                    <a:pt x="460565" y="25514"/>
                  </a:lnTo>
                  <a:close/>
                </a:path>
                <a:path w="957579" h="913765">
                  <a:moveTo>
                    <a:pt x="468388" y="501472"/>
                  </a:moveTo>
                  <a:lnTo>
                    <a:pt x="468325" y="501027"/>
                  </a:lnTo>
                  <a:lnTo>
                    <a:pt x="468261" y="500507"/>
                  </a:lnTo>
                  <a:lnTo>
                    <a:pt x="467652" y="500049"/>
                  </a:lnTo>
                  <a:lnTo>
                    <a:pt x="466966" y="499160"/>
                  </a:lnTo>
                  <a:lnTo>
                    <a:pt x="466483" y="500164"/>
                  </a:lnTo>
                  <a:lnTo>
                    <a:pt x="465899" y="500799"/>
                  </a:lnTo>
                  <a:lnTo>
                    <a:pt x="466039" y="501243"/>
                  </a:lnTo>
                  <a:lnTo>
                    <a:pt x="466204" y="501751"/>
                  </a:lnTo>
                  <a:lnTo>
                    <a:pt x="466966" y="502056"/>
                  </a:lnTo>
                  <a:lnTo>
                    <a:pt x="467487" y="502462"/>
                  </a:lnTo>
                  <a:lnTo>
                    <a:pt x="467791" y="501980"/>
                  </a:lnTo>
                  <a:lnTo>
                    <a:pt x="468388" y="501472"/>
                  </a:lnTo>
                  <a:close/>
                </a:path>
                <a:path w="957579" h="913765">
                  <a:moveTo>
                    <a:pt x="480034" y="601091"/>
                  </a:moveTo>
                  <a:lnTo>
                    <a:pt x="479983" y="600532"/>
                  </a:lnTo>
                  <a:lnTo>
                    <a:pt x="480009" y="600214"/>
                  </a:lnTo>
                  <a:lnTo>
                    <a:pt x="477596" y="600087"/>
                  </a:lnTo>
                  <a:lnTo>
                    <a:pt x="477621" y="600532"/>
                  </a:lnTo>
                  <a:lnTo>
                    <a:pt x="477659" y="600989"/>
                  </a:lnTo>
                  <a:lnTo>
                    <a:pt x="477685" y="601433"/>
                  </a:lnTo>
                  <a:lnTo>
                    <a:pt x="478434" y="601345"/>
                  </a:lnTo>
                  <a:lnTo>
                    <a:pt x="479196" y="601281"/>
                  </a:lnTo>
                  <a:lnTo>
                    <a:pt x="479920" y="601116"/>
                  </a:lnTo>
                  <a:close/>
                </a:path>
                <a:path w="957579" h="913765">
                  <a:moveTo>
                    <a:pt x="502818" y="253161"/>
                  </a:moveTo>
                  <a:lnTo>
                    <a:pt x="501523" y="253390"/>
                  </a:lnTo>
                  <a:lnTo>
                    <a:pt x="500862" y="253974"/>
                  </a:lnTo>
                  <a:lnTo>
                    <a:pt x="500557" y="254736"/>
                  </a:lnTo>
                  <a:lnTo>
                    <a:pt x="500341" y="255295"/>
                  </a:lnTo>
                  <a:lnTo>
                    <a:pt x="500557" y="256044"/>
                  </a:lnTo>
                  <a:lnTo>
                    <a:pt x="500570" y="256705"/>
                  </a:lnTo>
                  <a:lnTo>
                    <a:pt x="500862" y="256768"/>
                  </a:lnTo>
                  <a:lnTo>
                    <a:pt x="501167" y="256832"/>
                  </a:lnTo>
                  <a:lnTo>
                    <a:pt x="501459" y="256908"/>
                  </a:lnTo>
                  <a:lnTo>
                    <a:pt x="502818" y="253161"/>
                  </a:lnTo>
                  <a:close/>
                </a:path>
                <a:path w="957579" h="913765">
                  <a:moveTo>
                    <a:pt x="512813" y="706551"/>
                  </a:moveTo>
                  <a:lnTo>
                    <a:pt x="512064" y="706412"/>
                  </a:lnTo>
                  <a:lnTo>
                    <a:pt x="511314" y="706107"/>
                  </a:lnTo>
                  <a:lnTo>
                    <a:pt x="510565" y="706170"/>
                  </a:lnTo>
                  <a:lnTo>
                    <a:pt x="510006" y="706183"/>
                  </a:lnTo>
                  <a:lnTo>
                    <a:pt x="509473" y="706666"/>
                  </a:lnTo>
                  <a:lnTo>
                    <a:pt x="508927" y="706958"/>
                  </a:lnTo>
                  <a:lnTo>
                    <a:pt x="509308" y="707491"/>
                  </a:lnTo>
                  <a:lnTo>
                    <a:pt x="509600" y="708228"/>
                  </a:lnTo>
                  <a:lnTo>
                    <a:pt x="510540" y="708634"/>
                  </a:lnTo>
                  <a:lnTo>
                    <a:pt x="511251" y="708228"/>
                  </a:lnTo>
                  <a:lnTo>
                    <a:pt x="511835" y="708088"/>
                  </a:lnTo>
                  <a:lnTo>
                    <a:pt x="512165" y="707593"/>
                  </a:lnTo>
                  <a:lnTo>
                    <a:pt x="512813" y="706551"/>
                  </a:lnTo>
                  <a:close/>
                </a:path>
                <a:path w="957579" h="913765">
                  <a:moveTo>
                    <a:pt x="532015" y="451751"/>
                  </a:moveTo>
                  <a:lnTo>
                    <a:pt x="531622" y="451015"/>
                  </a:lnTo>
                  <a:lnTo>
                    <a:pt x="531406" y="449922"/>
                  </a:lnTo>
                  <a:lnTo>
                    <a:pt x="530453" y="450583"/>
                  </a:lnTo>
                  <a:lnTo>
                    <a:pt x="529640" y="450824"/>
                  </a:lnTo>
                  <a:lnTo>
                    <a:pt x="529399" y="451751"/>
                  </a:lnTo>
                  <a:lnTo>
                    <a:pt x="529932" y="452399"/>
                  </a:lnTo>
                  <a:lnTo>
                    <a:pt x="530186" y="452970"/>
                  </a:lnTo>
                  <a:lnTo>
                    <a:pt x="530745" y="452691"/>
                  </a:lnTo>
                  <a:lnTo>
                    <a:pt x="531533" y="452564"/>
                  </a:lnTo>
                  <a:lnTo>
                    <a:pt x="531799" y="452132"/>
                  </a:lnTo>
                  <a:lnTo>
                    <a:pt x="532015" y="451751"/>
                  </a:lnTo>
                  <a:close/>
                </a:path>
                <a:path w="957579" h="913765">
                  <a:moveTo>
                    <a:pt x="537248" y="63830"/>
                  </a:moveTo>
                  <a:lnTo>
                    <a:pt x="536562" y="63055"/>
                  </a:lnTo>
                  <a:lnTo>
                    <a:pt x="535876" y="63271"/>
                  </a:lnTo>
                  <a:lnTo>
                    <a:pt x="535432" y="63715"/>
                  </a:lnTo>
                  <a:lnTo>
                    <a:pt x="534949" y="64071"/>
                  </a:lnTo>
                  <a:lnTo>
                    <a:pt x="535292" y="64414"/>
                  </a:lnTo>
                  <a:lnTo>
                    <a:pt x="536079" y="65214"/>
                  </a:lnTo>
                  <a:lnTo>
                    <a:pt x="536562" y="64782"/>
                  </a:lnTo>
                  <a:lnTo>
                    <a:pt x="537133" y="64490"/>
                  </a:lnTo>
                  <a:lnTo>
                    <a:pt x="537184" y="64122"/>
                  </a:lnTo>
                  <a:lnTo>
                    <a:pt x="537248" y="63830"/>
                  </a:lnTo>
                  <a:close/>
                </a:path>
                <a:path w="957579" h="913765">
                  <a:moveTo>
                    <a:pt x="540308" y="160489"/>
                  </a:moveTo>
                  <a:lnTo>
                    <a:pt x="539864" y="160007"/>
                  </a:lnTo>
                  <a:lnTo>
                    <a:pt x="538441" y="158457"/>
                  </a:lnTo>
                  <a:lnTo>
                    <a:pt x="538086" y="159232"/>
                  </a:lnTo>
                  <a:lnTo>
                    <a:pt x="537616" y="159804"/>
                  </a:lnTo>
                  <a:lnTo>
                    <a:pt x="537959" y="160705"/>
                  </a:lnTo>
                  <a:lnTo>
                    <a:pt x="538480" y="161302"/>
                  </a:lnTo>
                  <a:lnTo>
                    <a:pt x="539254" y="161645"/>
                  </a:lnTo>
                  <a:lnTo>
                    <a:pt x="539877" y="160858"/>
                  </a:lnTo>
                  <a:lnTo>
                    <a:pt x="540308" y="160489"/>
                  </a:lnTo>
                  <a:close/>
                </a:path>
                <a:path w="957579" h="913765">
                  <a:moveTo>
                    <a:pt x="557720" y="40043"/>
                  </a:moveTo>
                  <a:lnTo>
                    <a:pt x="557669" y="39573"/>
                  </a:lnTo>
                  <a:lnTo>
                    <a:pt x="557618" y="39077"/>
                  </a:lnTo>
                  <a:lnTo>
                    <a:pt x="557555" y="38582"/>
                  </a:lnTo>
                  <a:lnTo>
                    <a:pt x="556526" y="38900"/>
                  </a:lnTo>
                  <a:lnTo>
                    <a:pt x="555472" y="39217"/>
                  </a:lnTo>
                  <a:lnTo>
                    <a:pt x="554418" y="39522"/>
                  </a:lnTo>
                  <a:lnTo>
                    <a:pt x="554507" y="39814"/>
                  </a:lnTo>
                  <a:lnTo>
                    <a:pt x="554647" y="40462"/>
                  </a:lnTo>
                  <a:lnTo>
                    <a:pt x="555663" y="40322"/>
                  </a:lnTo>
                  <a:lnTo>
                    <a:pt x="556704" y="40170"/>
                  </a:lnTo>
                  <a:lnTo>
                    <a:pt x="557720" y="40043"/>
                  </a:lnTo>
                  <a:close/>
                </a:path>
                <a:path w="957579" h="913765">
                  <a:moveTo>
                    <a:pt x="562140" y="700493"/>
                  </a:moveTo>
                  <a:lnTo>
                    <a:pt x="560908" y="700201"/>
                  </a:lnTo>
                  <a:lnTo>
                    <a:pt x="560362" y="699960"/>
                  </a:lnTo>
                  <a:lnTo>
                    <a:pt x="559828" y="699985"/>
                  </a:lnTo>
                  <a:lnTo>
                    <a:pt x="559371" y="699985"/>
                  </a:lnTo>
                  <a:lnTo>
                    <a:pt x="558901" y="700252"/>
                  </a:lnTo>
                  <a:lnTo>
                    <a:pt x="558457" y="700430"/>
                  </a:lnTo>
                  <a:lnTo>
                    <a:pt x="558800" y="700913"/>
                  </a:lnTo>
                  <a:lnTo>
                    <a:pt x="559092" y="701509"/>
                  </a:lnTo>
                  <a:lnTo>
                    <a:pt x="559562" y="701827"/>
                  </a:lnTo>
                  <a:lnTo>
                    <a:pt x="559777" y="701954"/>
                  </a:lnTo>
                  <a:lnTo>
                    <a:pt x="560362" y="701433"/>
                  </a:lnTo>
                  <a:lnTo>
                    <a:pt x="562140" y="700493"/>
                  </a:lnTo>
                  <a:close/>
                </a:path>
                <a:path w="957579" h="913765">
                  <a:moveTo>
                    <a:pt x="565162" y="696582"/>
                  </a:moveTo>
                  <a:lnTo>
                    <a:pt x="565086" y="696239"/>
                  </a:lnTo>
                  <a:lnTo>
                    <a:pt x="564972" y="695896"/>
                  </a:lnTo>
                  <a:lnTo>
                    <a:pt x="564896" y="695566"/>
                  </a:lnTo>
                  <a:lnTo>
                    <a:pt x="563994" y="695845"/>
                  </a:lnTo>
                  <a:lnTo>
                    <a:pt x="563067" y="696125"/>
                  </a:lnTo>
                  <a:lnTo>
                    <a:pt x="562165" y="696391"/>
                  </a:lnTo>
                  <a:lnTo>
                    <a:pt x="562267" y="696683"/>
                  </a:lnTo>
                  <a:lnTo>
                    <a:pt x="562419" y="697293"/>
                  </a:lnTo>
                  <a:lnTo>
                    <a:pt x="564248" y="696810"/>
                  </a:lnTo>
                  <a:lnTo>
                    <a:pt x="565162" y="696582"/>
                  </a:lnTo>
                  <a:close/>
                </a:path>
                <a:path w="957579" h="913765">
                  <a:moveTo>
                    <a:pt x="591883" y="219430"/>
                  </a:moveTo>
                  <a:lnTo>
                    <a:pt x="591832" y="219138"/>
                  </a:lnTo>
                  <a:lnTo>
                    <a:pt x="591743" y="218592"/>
                  </a:lnTo>
                  <a:lnTo>
                    <a:pt x="591235" y="218084"/>
                  </a:lnTo>
                  <a:lnTo>
                    <a:pt x="590638" y="217182"/>
                  </a:lnTo>
                  <a:lnTo>
                    <a:pt x="590029" y="218122"/>
                  </a:lnTo>
                  <a:lnTo>
                    <a:pt x="589673" y="218643"/>
                  </a:lnTo>
                  <a:lnTo>
                    <a:pt x="589330" y="219163"/>
                  </a:lnTo>
                  <a:lnTo>
                    <a:pt x="589851" y="219506"/>
                  </a:lnTo>
                  <a:lnTo>
                    <a:pt x="590359" y="219989"/>
                  </a:lnTo>
                  <a:lnTo>
                    <a:pt x="590931" y="220141"/>
                  </a:lnTo>
                  <a:lnTo>
                    <a:pt x="591159" y="220192"/>
                  </a:lnTo>
                  <a:lnTo>
                    <a:pt x="591883" y="219430"/>
                  </a:lnTo>
                  <a:close/>
                </a:path>
                <a:path w="957579" h="913765">
                  <a:moveTo>
                    <a:pt x="640118" y="912901"/>
                  </a:moveTo>
                  <a:lnTo>
                    <a:pt x="638975" y="911047"/>
                  </a:lnTo>
                  <a:lnTo>
                    <a:pt x="638403" y="910132"/>
                  </a:lnTo>
                  <a:lnTo>
                    <a:pt x="638048" y="910374"/>
                  </a:lnTo>
                  <a:lnTo>
                    <a:pt x="637298" y="910856"/>
                  </a:lnTo>
                  <a:lnTo>
                    <a:pt x="637908" y="911771"/>
                  </a:lnTo>
                  <a:lnTo>
                    <a:pt x="639127" y="913561"/>
                  </a:lnTo>
                  <a:lnTo>
                    <a:pt x="639457" y="913345"/>
                  </a:lnTo>
                  <a:lnTo>
                    <a:pt x="639787" y="913117"/>
                  </a:lnTo>
                  <a:lnTo>
                    <a:pt x="640118" y="912901"/>
                  </a:lnTo>
                  <a:close/>
                </a:path>
                <a:path w="957579" h="913765">
                  <a:moveTo>
                    <a:pt x="651840" y="1917"/>
                  </a:moveTo>
                  <a:lnTo>
                    <a:pt x="650379" y="546"/>
                  </a:lnTo>
                  <a:lnTo>
                    <a:pt x="649287" y="0"/>
                  </a:lnTo>
                  <a:lnTo>
                    <a:pt x="647611" y="1600"/>
                  </a:lnTo>
                  <a:lnTo>
                    <a:pt x="648957" y="3352"/>
                  </a:lnTo>
                  <a:lnTo>
                    <a:pt x="650087" y="3530"/>
                  </a:lnTo>
                  <a:lnTo>
                    <a:pt x="651840" y="1917"/>
                  </a:lnTo>
                  <a:close/>
                </a:path>
                <a:path w="957579" h="913765">
                  <a:moveTo>
                    <a:pt x="654545" y="377037"/>
                  </a:moveTo>
                  <a:lnTo>
                    <a:pt x="654507" y="376466"/>
                  </a:lnTo>
                  <a:lnTo>
                    <a:pt x="654469" y="376186"/>
                  </a:lnTo>
                  <a:lnTo>
                    <a:pt x="653516" y="376212"/>
                  </a:lnTo>
                  <a:lnTo>
                    <a:pt x="652538" y="376237"/>
                  </a:lnTo>
                  <a:lnTo>
                    <a:pt x="651560" y="376262"/>
                  </a:lnTo>
                  <a:lnTo>
                    <a:pt x="651598" y="376631"/>
                  </a:lnTo>
                  <a:lnTo>
                    <a:pt x="651611" y="377012"/>
                  </a:lnTo>
                  <a:lnTo>
                    <a:pt x="651649" y="377380"/>
                  </a:lnTo>
                  <a:lnTo>
                    <a:pt x="652614" y="377266"/>
                  </a:lnTo>
                  <a:lnTo>
                    <a:pt x="654545" y="377037"/>
                  </a:lnTo>
                  <a:close/>
                </a:path>
                <a:path w="957579" h="913765">
                  <a:moveTo>
                    <a:pt x="659257" y="897318"/>
                  </a:moveTo>
                  <a:lnTo>
                    <a:pt x="657720" y="895908"/>
                  </a:lnTo>
                  <a:lnTo>
                    <a:pt x="657199" y="896543"/>
                  </a:lnTo>
                  <a:lnTo>
                    <a:pt x="656577" y="897089"/>
                  </a:lnTo>
                  <a:lnTo>
                    <a:pt x="657326" y="897572"/>
                  </a:lnTo>
                  <a:lnTo>
                    <a:pt x="657809" y="897991"/>
                  </a:lnTo>
                  <a:lnTo>
                    <a:pt x="658368" y="898156"/>
                  </a:lnTo>
                  <a:lnTo>
                    <a:pt x="658545" y="898194"/>
                  </a:lnTo>
                  <a:lnTo>
                    <a:pt x="659257" y="897318"/>
                  </a:lnTo>
                  <a:close/>
                </a:path>
                <a:path w="957579" h="913765">
                  <a:moveTo>
                    <a:pt x="668591" y="103339"/>
                  </a:moveTo>
                  <a:lnTo>
                    <a:pt x="668147" y="102590"/>
                  </a:lnTo>
                  <a:lnTo>
                    <a:pt x="667651" y="101866"/>
                  </a:lnTo>
                  <a:lnTo>
                    <a:pt x="667169" y="101142"/>
                  </a:lnTo>
                  <a:lnTo>
                    <a:pt x="666076" y="101955"/>
                  </a:lnTo>
                  <a:lnTo>
                    <a:pt x="666673" y="102603"/>
                  </a:lnTo>
                  <a:lnTo>
                    <a:pt x="667245" y="103251"/>
                  </a:lnTo>
                  <a:lnTo>
                    <a:pt x="667867" y="103860"/>
                  </a:lnTo>
                  <a:lnTo>
                    <a:pt x="668591" y="103365"/>
                  </a:lnTo>
                  <a:close/>
                </a:path>
                <a:path w="957579" h="913765">
                  <a:moveTo>
                    <a:pt x="671322" y="96697"/>
                  </a:moveTo>
                  <a:lnTo>
                    <a:pt x="670598" y="95491"/>
                  </a:lnTo>
                  <a:lnTo>
                    <a:pt x="669785" y="95973"/>
                  </a:lnTo>
                  <a:lnTo>
                    <a:pt x="668921" y="96405"/>
                  </a:lnTo>
                  <a:lnTo>
                    <a:pt x="668147" y="96989"/>
                  </a:lnTo>
                  <a:lnTo>
                    <a:pt x="668515" y="97828"/>
                  </a:lnTo>
                  <a:lnTo>
                    <a:pt x="668718" y="98285"/>
                  </a:lnTo>
                  <a:lnTo>
                    <a:pt x="669569" y="97764"/>
                  </a:lnTo>
                  <a:lnTo>
                    <a:pt x="670458" y="97218"/>
                  </a:lnTo>
                  <a:lnTo>
                    <a:pt x="671322" y="96697"/>
                  </a:lnTo>
                  <a:close/>
                </a:path>
                <a:path w="957579" h="913765">
                  <a:moveTo>
                    <a:pt x="683133" y="873506"/>
                  </a:moveTo>
                  <a:lnTo>
                    <a:pt x="682459" y="872464"/>
                  </a:lnTo>
                  <a:lnTo>
                    <a:pt x="679754" y="872350"/>
                  </a:lnTo>
                  <a:lnTo>
                    <a:pt x="680974" y="873899"/>
                  </a:lnTo>
                  <a:lnTo>
                    <a:pt x="681685" y="874826"/>
                  </a:lnTo>
                  <a:lnTo>
                    <a:pt x="682409" y="875766"/>
                  </a:lnTo>
                  <a:lnTo>
                    <a:pt x="683133" y="873506"/>
                  </a:lnTo>
                  <a:close/>
                </a:path>
                <a:path w="957579" h="913765">
                  <a:moveTo>
                    <a:pt x="698334" y="644817"/>
                  </a:moveTo>
                  <a:lnTo>
                    <a:pt x="697865" y="643851"/>
                  </a:lnTo>
                  <a:lnTo>
                    <a:pt x="694664" y="645312"/>
                  </a:lnTo>
                  <a:lnTo>
                    <a:pt x="694829" y="645680"/>
                  </a:lnTo>
                  <a:lnTo>
                    <a:pt x="695159" y="646404"/>
                  </a:lnTo>
                  <a:lnTo>
                    <a:pt x="696214" y="645858"/>
                  </a:lnTo>
                  <a:lnTo>
                    <a:pt x="697268" y="645337"/>
                  </a:lnTo>
                  <a:lnTo>
                    <a:pt x="698334" y="644817"/>
                  </a:lnTo>
                  <a:close/>
                </a:path>
                <a:path w="957579" h="913765">
                  <a:moveTo>
                    <a:pt x="732548" y="382968"/>
                  </a:moveTo>
                  <a:lnTo>
                    <a:pt x="732205" y="382727"/>
                  </a:lnTo>
                  <a:lnTo>
                    <a:pt x="731494" y="382244"/>
                  </a:lnTo>
                  <a:lnTo>
                    <a:pt x="730910" y="383095"/>
                  </a:lnTo>
                  <a:lnTo>
                    <a:pt x="730338" y="383984"/>
                  </a:lnTo>
                  <a:lnTo>
                    <a:pt x="729729" y="384848"/>
                  </a:lnTo>
                  <a:lnTo>
                    <a:pt x="729996" y="385038"/>
                  </a:lnTo>
                  <a:lnTo>
                    <a:pt x="730300" y="385216"/>
                  </a:lnTo>
                  <a:lnTo>
                    <a:pt x="730580" y="385419"/>
                  </a:lnTo>
                  <a:lnTo>
                    <a:pt x="731240" y="384594"/>
                  </a:lnTo>
                  <a:lnTo>
                    <a:pt x="731888" y="383781"/>
                  </a:lnTo>
                  <a:lnTo>
                    <a:pt x="732548" y="382968"/>
                  </a:lnTo>
                  <a:close/>
                </a:path>
                <a:path w="957579" h="913765">
                  <a:moveTo>
                    <a:pt x="737768" y="342328"/>
                  </a:moveTo>
                  <a:lnTo>
                    <a:pt x="736460" y="342112"/>
                  </a:lnTo>
                  <a:lnTo>
                    <a:pt x="735164" y="341922"/>
                  </a:lnTo>
                  <a:lnTo>
                    <a:pt x="733856" y="341706"/>
                  </a:lnTo>
                  <a:lnTo>
                    <a:pt x="733818" y="342112"/>
                  </a:lnTo>
                  <a:lnTo>
                    <a:pt x="733806" y="342519"/>
                  </a:lnTo>
                  <a:lnTo>
                    <a:pt x="733767" y="342925"/>
                  </a:lnTo>
                  <a:lnTo>
                    <a:pt x="735037" y="343128"/>
                  </a:lnTo>
                  <a:lnTo>
                    <a:pt x="736307" y="343331"/>
                  </a:lnTo>
                  <a:lnTo>
                    <a:pt x="737590" y="343535"/>
                  </a:lnTo>
                  <a:lnTo>
                    <a:pt x="737717" y="342722"/>
                  </a:lnTo>
                  <a:lnTo>
                    <a:pt x="737768" y="342328"/>
                  </a:lnTo>
                  <a:close/>
                </a:path>
                <a:path w="957579" h="913765">
                  <a:moveTo>
                    <a:pt x="742111" y="305727"/>
                  </a:moveTo>
                  <a:lnTo>
                    <a:pt x="741629" y="305015"/>
                  </a:lnTo>
                  <a:lnTo>
                    <a:pt x="741286" y="303885"/>
                  </a:lnTo>
                  <a:lnTo>
                    <a:pt x="740397" y="304761"/>
                  </a:lnTo>
                  <a:lnTo>
                    <a:pt x="739686" y="305155"/>
                  </a:lnTo>
                  <a:lnTo>
                    <a:pt x="739432" y="306120"/>
                  </a:lnTo>
                  <a:lnTo>
                    <a:pt x="740054" y="306705"/>
                  </a:lnTo>
                  <a:lnTo>
                    <a:pt x="740346" y="307225"/>
                  </a:lnTo>
                  <a:lnTo>
                    <a:pt x="740892" y="306870"/>
                  </a:lnTo>
                  <a:lnTo>
                    <a:pt x="741705" y="306654"/>
                  </a:lnTo>
                  <a:lnTo>
                    <a:pt x="741908" y="306158"/>
                  </a:lnTo>
                  <a:lnTo>
                    <a:pt x="742111" y="305727"/>
                  </a:lnTo>
                  <a:close/>
                </a:path>
                <a:path w="957579" h="913765">
                  <a:moveTo>
                    <a:pt x="747471" y="287147"/>
                  </a:moveTo>
                  <a:lnTo>
                    <a:pt x="746988" y="287045"/>
                  </a:lnTo>
                  <a:lnTo>
                    <a:pt x="746506" y="286854"/>
                  </a:lnTo>
                  <a:lnTo>
                    <a:pt x="746023" y="286867"/>
                  </a:lnTo>
                  <a:lnTo>
                    <a:pt x="745896" y="286867"/>
                  </a:lnTo>
                  <a:lnTo>
                    <a:pt x="745769" y="287451"/>
                  </a:lnTo>
                  <a:lnTo>
                    <a:pt x="745566" y="287959"/>
                  </a:lnTo>
                  <a:lnTo>
                    <a:pt x="746099" y="287997"/>
                  </a:lnTo>
                  <a:lnTo>
                    <a:pt x="746607" y="288137"/>
                  </a:lnTo>
                  <a:lnTo>
                    <a:pt x="747052" y="288036"/>
                  </a:lnTo>
                  <a:lnTo>
                    <a:pt x="747255" y="287997"/>
                  </a:lnTo>
                  <a:lnTo>
                    <a:pt x="747331" y="287464"/>
                  </a:lnTo>
                  <a:lnTo>
                    <a:pt x="747471" y="287147"/>
                  </a:lnTo>
                  <a:close/>
                </a:path>
                <a:path w="957579" h="913765">
                  <a:moveTo>
                    <a:pt x="764781" y="360172"/>
                  </a:moveTo>
                  <a:lnTo>
                    <a:pt x="764768" y="359651"/>
                  </a:lnTo>
                  <a:lnTo>
                    <a:pt x="764755" y="359156"/>
                  </a:lnTo>
                  <a:lnTo>
                    <a:pt x="762419" y="359575"/>
                  </a:lnTo>
                  <a:lnTo>
                    <a:pt x="761250" y="359803"/>
                  </a:lnTo>
                  <a:lnTo>
                    <a:pt x="761314" y="360222"/>
                  </a:lnTo>
                  <a:lnTo>
                    <a:pt x="761365" y="360654"/>
                  </a:lnTo>
                  <a:lnTo>
                    <a:pt x="761428" y="361073"/>
                  </a:lnTo>
                  <a:lnTo>
                    <a:pt x="762546" y="360946"/>
                  </a:lnTo>
                  <a:lnTo>
                    <a:pt x="763676" y="360794"/>
                  </a:lnTo>
                  <a:lnTo>
                    <a:pt x="764781" y="360667"/>
                  </a:lnTo>
                  <a:lnTo>
                    <a:pt x="764781" y="360172"/>
                  </a:lnTo>
                  <a:close/>
                </a:path>
                <a:path w="957579" h="913765">
                  <a:moveTo>
                    <a:pt x="773925" y="471424"/>
                  </a:moveTo>
                  <a:lnTo>
                    <a:pt x="773874" y="471106"/>
                  </a:lnTo>
                  <a:lnTo>
                    <a:pt x="773798" y="470484"/>
                  </a:lnTo>
                  <a:lnTo>
                    <a:pt x="772541" y="470916"/>
                  </a:lnTo>
                  <a:lnTo>
                    <a:pt x="771283" y="471335"/>
                  </a:lnTo>
                  <a:lnTo>
                    <a:pt x="770026" y="471741"/>
                  </a:lnTo>
                  <a:lnTo>
                    <a:pt x="770153" y="472071"/>
                  </a:lnTo>
                  <a:lnTo>
                    <a:pt x="770255" y="472376"/>
                  </a:lnTo>
                  <a:lnTo>
                    <a:pt x="770382" y="472681"/>
                  </a:lnTo>
                  <a:lnTo>
                    <a:pt x="771563" y="472274"/>
                  </a:lnTo>
                  <a:lnTo>
                    <a:pt x="772731" y="471843"/>
                  </a:lnTo>
                  <a:lnTo>
                    <a:pt x="773925" y="471424"/>
                  </a:lnTo>
                  <a:close/>
                </a:path>
                <a:path w="957579" h="913765">
                  <a:moveTo>
                    <a:pt x="775982" y="626783"/>
                  </a:moveTo>
                  <a:lnTo>
                    <a:pt x="775284" y="626237"/>
                  </a:lnTo>
                  <a:lnTo>
                    <a:pt x="774522" y="625144"/>
                  </a:lnTo>
                  <a:lnTo>
                    <a:pt x="774039" y="626389"/>
                  </a:lnTo>
                  <a:lnTo>
                    <a:pt x="773633" y="626986"/>
                  </a:lnTo>
                  <a:lnTo>
                    <a:pt x="773658" y="627951"/>
                  </a:lnTo>
                  <a:lnTo>
                    <a:pt x="774319" y="628307"/>
                  </a:lnTo>
                  <a:lnTo>
                    <a:pt x="774661" y="628675"/>
                  </a:lnTo>
                  <a:lnTo>
                    <a:pt x="775093" y="628192"/>
                  </a:lnTo>
                  <a:lnTo>
                    <a:pt x="775830" y="627773"/>
                  </a:lnTo>
                  <a:lnTo>
                    <a:pt x="775906" y="627227"/>
                  </a:lnTo>
                  <a:lnTo>
                    <a:pt x="775982" y="626783"/>
                  </a:lnTo>
                  <a:close/>
                </a:path>
                <a:path w="957579" h="913765">
                  <a:moveTo>
                    <a:pt x="779233" y="569722"/>
                  </a:moveTo>
                  <a:lnTo>
                    <a:pt x="775119" y="567893"/>
                  </a:lnTo>
                  <a:lnTo>
                    <a:pt x="774928" y="568350"/>
                  </a:lnTo>
                  <a:lnTo>
                    <a:pt x="774725" y="568807"/>
                  </a:lnTo>
                  <a:lnTo>
                    <a:pt x="774522" y="569277"/>
                  </a:lnTo>
                  <a:lnTo>
                    <a:pt x="775970" y="569760"/>
                  </a:lnTo>
                  <a:lnTo>
                    <a:pt x="777417" y="570217"/>
                  </a:lnTo>
                  <a:lnTo>
                    <a:pt x="778852" y="570699"/>
                  </a:lnTo>
                  <a:lnTo>
                    <a:pt x="778979" y="570369"/>
                  </a:lnTo>
                  <a:lnTo>
                    <a:pt x="779233" y="569722"/>
                  </a:lnTo>
                  <a:close/>
                </a:path>
                <a:path w="957579" h="913765">
                  <a:moveTo>
                    <a:pt x="791552" y="821118"/>
                  </a:moveTo>
                  <a:lnTo>
                    <a:pt x="791324" y="820381"/>
                  </a:lnTo>
                  <a:lnTo>
                    <a:pt x="791108" y="819607"/>
                  </a:lnTo>
                  <a:lnTo>
                    <a:pt x="790829" y="818896"/>
                  </a:lnTo>
                  <a:lnTo>
                    <a:pt x="789927" y="819048"/>
                  </a:lnTo>
                  <a:lnTo>
                    <a:pt x="789978" y="819861"/>
                  </a:lnTo>
                  <a:lnTo>
                    <a:pt x="790117" y="820623"/>
                  </a:lnTo>
                  <a:lnTo>
                    <a:pt x="790219" y="821359"/>
                  </a:lnTo>
                  <a:lnTo>
                    <a:pt x="790663" y="821283"/>
                  </a:lnTo>
                  <a:lnTo>
                    <a:pt x="791108" y="821207"/>
                  </a:lnTo>
                  <a:lnTo>
                    <a:pt x="791552" y="821118"/>
                  </a:lnTo>
                  <a:close/>
                </a:path>
                <a:path w="957579" h="913765">
                  <a:moveTo>
                    <a:pt x="801027" y="436727"/>
                  </a:moveTo>
                  <a:lnTo>
                    <a:pt x="800442" y="433908"/>
                  </a:lnTo>
                  <a:lnTo>
                    <a:pt x="799960" y="432765"/>
                  </a:lnTo>
                  <a:lnTo>
                    <a:pt x="797242" y="433514"/>
                  </a:lnTo>
                  <a:lnTo>
                    <a:pt x="798499" y="434606"/>
                  </a:lnTo>
                  <a:lnTo>
                    <a:pt x="799350" y="435330"/>
                  </a:lnTo>
                  <a:lnTo>
                    <a:pt x="801027" y="436727"/>
                  </a:lnTo>
                  <a:close/>
                </a:path>
                <a:path w="957579" h="913765">
                  <a:moveTo>
                    <a:pt x="802678" y="328866"/>
                  </a:moveTo>
                  <a:lnTo>
                    <a:pt x="802500" y="328574"/>
                  </a:lnTo>
                  <a:lnTo>
                    <a:pt x="802335" y="328320"/>
                  </a:lnTo>
                  <a:lnTo>
                    <a:pt x="802182" y="328041"/>
                  </a:lnTo>
                  <a:lnTo>
                    <a:pt x="801420" y="328422"/>
                  </a:lnTo>
                  <a:lnTo>
                    <a:pt x="800658" y="328815"/>
                  </a:lnTo>
                  <a:lnTo>
                    <a:pt x="799909" y="329196"/>
                  </a:lnTo>
                  <a:lnTo>
                    <a:pt x="800112" y="329590"/>
                  </a:lnTo>
                  <a:lnTo>
                    <a:pt x="800354" y="329996"/>
                  </a:lnTo>
                  <a:lnTo>
                    <a:pt x="800557" y="330377"/>
                  </a:lnTo>
                  <a:lnTo>
                    <a:pt x="802678" y="328866"/>
                  </a:lnTo>
                  <a:close/>
                </a:path>
                <a:path w="957579" h="913765">
                  <a:moveTo>
                    <a:pt x="851039" y="569455"/>
                  </a:moveTo>
                  <a:lnTo>
                    <a:pt x="850620" y="568680"/>
                  </a:lnTo>
                  <a:lnTo>
                    <a:pt x="850176" y="567918"/>
                  </a:lnTo>
                  <a:lnTo>
                    <a:pt x="849744" y="567131"/>
                  </a:lnTo>
                  <a:lnTo>
                    <a:pt x="849452" y="567309"/>
                  </a:lnTo>
                  <a:lnTo>
                    <a:pt x="848868" y="567639"/>
                  </a:lnTo>
                  <a:lnTo>
                    <a:pt x="849274" y="568439"/>
                  </a:lnTo>
                  <a:lnTo>
                    <a:pt x="849731" y="569188"/>
                  </a:lnTo>
                  <a:lnTo>
                    <a:pt x="850176" y="569950"/>
                  </a:lnTo>
                  <a:lnTo>
                    <a:pt x="850468" y="569785"/>
                  </a:lnTo>
                  <a:lnTo>
                    <a:pt x="850760" y="569620"/>
                  </a:lnTo>
                  <a:lnTo>
                    <a:pt x="851039" y="569455"/>
                  </a:lnTo>
                  <a:close/>
                </a:path>
                <a:path w="957579" h="913765">
                  <a:moveTo>
                    <a:pt x="859282" y="528434"/>
                  </a:moveTo>
                  <a:lnTo>
                    <a:pt x="859116" y="528243"/>
                  </a:lnTo>
                  <a:lnTo>
                    <a:pt x="858951" y="528053"/>
                  </a:lnTo>
                  <a:lnTo>
                    <a:pt x="858761" y="527862"/>
                  </a:lnTo>
                  <a:lnTo>
                    <a:pt x="858227" y="528116"/>
                  </a:lnTo>
                  <a:lnTo>
                    <a:pt x="857478" y="528243"/>
                  </a:lnTo>
                  <a:lnTo>
                    <a:pt x="857224" y="528662"/>
                  </a:lnTo>
                  <a:lnTo>
                    <a:pt x="856881" y="529209"/>
                  </a:lnTo>
                  <a:lnTo>
                    <a:pt x="856932" y="529983"/>
                  </a:lnTo>
                  <a:lnTo>
                    <a:pt x="856830" y="530631"/>
                  </a:lnTo>
                  <a:lnTo>
                    <a:pt x="857084" y="530745"/>
                  </a:lnTo>
                  <a:lnTo>
                    <a:pt x="857580" y="530910"/>
                  </a:lnTo>
                  <a:lnTo>
                    <a:pt x="858151" y="530098"/>
                  </a:lnTo>
                  <a:lnTo>
                    <a:pt x="858710" y="529259"/>
                  </a:lnTo>
                  <a:lnTo>
                    <a:pt x="859282" y="528434"/>
                  </a:lnTo>
                  <a:close/>
                </a:path>
                <a:path w="957579" h="913765">
                  <a:moveTo>
                    <a:pt x="903097" y="648195"/>
                  </a:moveTo>
                  <a:lnTo>
                    <a:pt x="900480" y="647369"/>
                  </a:lnTo>
                  <a:lnTo>
                    <a:pt x="899617" y="648119"/>
                  </a:lnTo>
                  <a:lnTo>
                    <a:pt x="899985" y="650925"/>
                  </a:lnTo>
                  <a:lnTo>
                    <a:pt x="903097" y="648195"/>
                  </a:lnTo>
                  <a:close/>
                </a:path>
                <a:path w="957579" h="913765">
                  <a:moveTo>
                    <a:pt x="957541" y="544068"/>
                  </a:moveTo>
                  <a:lnTo>
                    <a:pt x="957097" y="543394"/>
                  </a:lnTo>
                  <a:lnTo>
                    <a:pt x="956856" y="542747"/>
                  </a:lnTo>
                  <a:lnTo>
                    <a:pt x="956030" y="543293"/>
                  </a:lnTo>
                  <a:lnTo>
                    <a:pt x="955611" y="543547"/>
                  </a:lnTo>
                  <a:lnTo>
                    <a:pt x="955433" y="544131"/>
                  </a:lnTo>
                  <a:lnTo>
                    <a:pt x="955103" y="544728"/>
                  </a:lnTo>
                  <a:lnTo>
                    <a:pt x="955243" y="545617"/>
                  </a:lnTo>
                  <a:lnTo>
                    <a:pt x="956157" y="546214"/>
                  </a:lnTo>
                  <a:lnTo>
                    <a:pt x="956310" y="546112"/>
                  </a:lnTo>
                  <a:lnTo>
                    <a:pt x="956805" y="545769"/>
                  </a:lnTo>
                  <a:lnTo>
                    <a:pt x="957414" y="545223"/>
                  </a:lnTo>
                  <a:lnTo>
                    <a:pt x="957465" y="544690"/>
                  </a:lnTo>
                  <a:lnTo>
                    <a:pt x="957541" y="5440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101">
              <a:extLst>
                <a:ext uri="{FF2B5EF4-FFF2-40B4-BE49-F238E27FC236}">
                  <a16:creationId xmlns:a16="http://schemas.microsoft.com/office/drawing/2014/main" id="{ED185CE4-C8DB-089C-5825-059D86DA9860}"/>
                </a:ext>
              </a:extLst>
            </p:cNvPr>
            <p:cNvSpPr/>
            <p:nvPr/>
          </p:nvSpPr>
          <p:spPr>
            <a:xfrm>
              <a:off x="2353781" y="2713299"/>
              <a:ext cx="973102" cy="741202"/>
            </a:xfrm>
            <a:custGeom>
              <a:avLst/>
              <a:gdLst/>
              <a:ahLst/>
              <a:cxnLst/>
              <a:rect l="l" t="t" r="r" b="b"/>
              <a:pathLst>
                <a:path w="1250950" h="1083945">
                  <a:moveTo>
                    <a:pt x="2362" y="882599"/>
                  </a:moveTo>
                  <a:lnTo>
                    <a:pt x="1651" y="882053"/>
                  </a:lnTo>
                  <a:lnTo>
                    <a:pt x="1079" y="881481"/>
                  </a:lnTo>
                  <a:lnTo>
                    <a:pt x="673" y="882256"/>
                  </a:lnTo>
                  <a:lnTo>
                    <a:pt x="190" y="882802"/>
                  </a:lnTo>
                  <a:lnTo>
                    <a:pt x="0" y="883716"/>
                  </a:lnTo>
                  <a:lnTo>
                    <a:pt x="622" y="884135"/>
                  </a:lnTo>
                  <a:lnTo>
                    <a:pt x="914" y="884491"/>
                  </a:lnTo>
                  <a:lnTo>
                    <a:pt x="1409" y="883932"/>
                  </a:lnTo>
                  <a:lnTo>
                    <a:pt x="1968" y="883386"/>
                  </a:lnTo>
                  <a:lnTo>
                    <a:pt x="2298" y="882738"/>
                  </a:lnTo>
                  <a:lnTo>
                    <a:pt x="2362" y="882599"/>
                  </a:lnTo>
                  <a:close/>
                </a:path>
                <a:path w="1250950" h="1083945">
                  <a:moveTo>
                    <a:pt x="10134" y="612038"/>
                  </a:moveTo>
                  <a:lnTo>
                    <a:pt x="10096" y="611593"/>
                  </a:lnTo>
                  <a:lnTo>
                    <a:pt x="10033" y="611174"/>
                  </a:lnTo>
                  <a:lnTo>
                    <a:pt x="10007" y="610743"/>
                  </a:lnTo>
                  <a:lnTo>
                    <a:pt x="9131" y="610882"/>
                  </a:lnTo>
                  <a:lnTo>
                    <a:pt x="8242" y="611022"/>
                  </a:lnTo>
                  <a:lnTo>
                    <a:pt x="7366" y="611162"/>
                  </a:lnTo>
                  <a:lnTo>
                    <a:pt x="7404" y="611466"/>
                  </a:lnTo>
                  <a:lnTo>
                    <a:pt x="7467" y="611797"/>
                  </a:lnTo>
                  <a:lnTo>
                    <a:pt x="7493" y="612114"/>
                  </a:lnTo>
                  <a:lnTo>
                    <a:pt x="9258" y="612063"/>
                  </a:lnTo>
                  <a:lnTo>
                    <a:pt x="10134" y="612038"/>
                  </a:lnTo>
                  <a:close/>
                </a:path>
                <a:path w="1250950" h="1083945">
                  <a:moveTo>
                    <a:pt x="34378" y="829716"/>
                  </a:moveTo>
                  <a:lnTo>
                    <a:pt x="34023" y="829424"/>
                  </a:lnTo>
                  <a:lnTo>
                    <a:pt x="33578" y="828865"/>
                  </a:lnTo>
                  <a:lnTo>
                    <a:pt x="32753" y="829056"/>
                  </a:lnTo>
                  <a:lnTo>
                    <a:pt x="32270" y="829525"/>
                  </a:lnTo>
                  <a:lnTo>
                    <a:pt x="31407" y="830072"/>
                  </a:lnTo>
                  <a:lnTo>
                    <a:pt x="32169" y="830529"/>
                  </a:lnTo>
                  <a:lnTo>
                    <a:pt x="32664" y="831049"/>
                  </a:lnTo>
                  <a:lnTo>
                    <a:pt x="32867" y="830948"/>
                  </a:lnTo>
                  <a:lnTo>
                    <a:pt x="33439" y="830668"/>
                  </a:lnTo>
                  <a:lnTo>
                    <a:pt x="33870" y="830148"/>
                  </a:lnTo>
                  <a:lnTo>
                    <a:pt x="34378" y="829716"/>
                  </a:lnTo>
                  <a:close/>
                </a:path>
                <a:path w="1250950" h="1083945">
                  <a:moveTo>
                    <a:pt x="36004" y="366941"/>
                  </a:moveTo>
                  <a:lnTo>
                    <a:pt x="35560" y="366344"/>
                  </a:lnTo>
                  <a:lnTo>
                    <a:pt x="35026" y="365963"/>
                  </a:lnTo>
                  <a:lnTo>
                    <a:pt x="34366" y="365366"/>
                  </a:lnTo>
                  <a:lnTo>
                    <a:pt x="33997" y="366014"/>
                  </a:lnTo>
                  <a:lnTo>
                    <a:pt x="33489" y="366636"/>
                  </a:lnTo>
                  <a:lnTo>
                    <a:pt x="35255" y="367893"/>
                  </a:lnTo>
                  <a:lnTo>
                    <a:pt x="36004" y="366941"/>
                  </a:lnTo>
                  <a:close/>
                </a:path>
                <a:path w="1250950" h="1083945">
                  <a:moveTo>
                    <a:pt x="41529" y="399008"/>
                  </a:moveTo>
                  <a:lnTo>
                    <a:pt x="41236" y="398640"/>
                  </a:lnTo>
                  <a:lnTo>
                    <a:pt x="40995" y="398157"/>
                  </a:lnTo>
                  <a:lnTo>
                    <a:pt x="40093" y="397662"/>
                  </a:lnTo>
                  <a:lnTo>
                    <a:pt x="39471" y="397586"/>
                  </a:lnTo>
                  <a:lnTo>
                    <a:pt x="38862" y="397421"/>
                  </a:lnTo>
                  <a:lnTo>
                    <a:pt x="38735" y="397789"/>
                  </a:lnTo>
                  <a:lnTo>
                    <a:pt x="38608" y="398119"/>
                  </a:lnTo>
                  <a:lnTo>
                    <a:pt x="38468" y="398475"/>
                  </a:lnTo>
                  <a:lnTo>
                    <a:pt x="40220" y="399300"/>
                  </a:lnTo>
                  <a:lnTo>
                    <a:pt x="41122" y="399707"/>
                  </a:lnTo>
                  <a:lnTo>
                    <a:pt x="41249" y="399465"/>
                  </a:lnTo>
                  <a:lnTo>
                    <a:pt x="41402" y="399237"/>
                  </a:lnTo>
                  <a:lnTo>
                    <a:pt x="41529" y="399008"/>
                  </a:lnTo>
                  <a:close/>
                </a:path>
                <a:path w="1250950" h="1083945">
                  <a:moveTo>
                    <a:pt x="56730" y="425437"/>
                  </a:moveTo>
                  <a:lnTo>
                    <a:pt x="56324" y="424548"/>
                  </a:lnTo>
                  <a:lnTo>
                    <a:pt x="55499" y="422795"/>
                  </a:lnTo>
                  <a:lnTo>
                    <a:pt x="55105" y="422998"/>
                  </a:lnTo>
                  <a:lnTo>
                    <a:pt x="54330" y="423418"/>
                  </a:lnTo>
                  <a:lnTo>
                    <a:pt x="54864" y="424230"/>
                  </a:lnTo>
                  <a:lnTo>
                    <a:pt x="55410" y="425043"/>
                  </a:lnTo>
                  <a:lnTo>
                    <a:pt x="55943" y="425869"/>
                  </a:lnTo>
                  <a:lnTo>
                    <a:pt x="56222" y="425704"/>
                  </a:lnTo>
                  <a:lnTo>
                    <a:pt x="56730" y="425437"/>
                  </a:lnTo>
                  <a:close/>
                </a:path>
                <a:path w="1250950" h="1083945">
                  <a:moveTo>
                    <a:pt x="79362" y="695350"/>
                  </a:moveTo>
                  <a:lnTo>
                    <a:pt x="79070" y="695020"/>
                  </a:lnTo>
                  <a:lnTo>
                    <a:pt x="78689" y="694334"/>
                  </a:lnTo>
                  <a:lnTo>
                    <a:pt x="78524" y="694372"/>
                  </a:lnTo>
                  <a:lnTo>
                    <a:pt x="77978" y="694537"/>
                  </a:lnTo>
                  <a:lnTo>
                    <a:pt x="77431" y="694905"/>
                  </a:lnTo>
                  <a:lnTo>
                    <a:pt x="76987" y="695528"/>
                  </a:lnTo>
                  <a:lnTo>
                    <a:pt x="77533" y="696150"/>
                  </a:lnTo>
                  <a:lnTo>
                    <a:pt x="77800" y="696620"/>
                  </a:lnTo>
                  <a:lnTo>
                    <a:pt x="78613" y="695960"/>
                  </a:lnTo>
                  <a:lnTo>
                    <a:pt x="78994" y="695642"/>
                  </a:lnTo>
                  <a:lnTo>
                    <a:pt x="79362" y="695350"/>
                  </a:lnTo>
                  <a:close/>
                </a:path>
                <a:path w="1250950" h="1083945">
                  <a:moveTo>
                    <a:pt x="81381" y="338607"/>
                  </a:moveTo>
                  <a:lnTo>
                    <a:pt x="80848" y="338048"/>
                  </a:lnTo>
                  <a:lnTo>
                    <a:pt x="80391" y="337286"/>
                  </a:lnTo>
                  <a:lnTo>
                    <a:pt x="79794" y="338023"/>
                  </a:lnTo>
                  <a:lnTo>
                    <a:pt x="79260" y="338467"/>
                  </a:lnTo>
                  <a:lnTo>
                    <a:pt x="79070" y="339001"/>
                  </a:lnTo>
                  <a:lnTo>
                    <a:pt x="79006" y="339242"/>
                  </a:lnTo>
                  <a:lnTo>
                    <a:pt x="79616" y="339725"/>
                  </a:lnTo>
                  <a:lnTo>
                    <a:pt x="79933" y="340106"/>
                  </a:lnTo>
                  <a:lnTo>
                    <a:pt x="80391" y="339686"/>
                  </a:lnTo>
                  <a:lnTo>
                    <a:pt x="80975" y="339331"/>
                  </a:lnTo>
                  <a:lnTo>
                    <a:pt x="81267" y="338810"/>
                  </a:lnTo>
                  <a:lnTo>
                    <a:pt x="81381" y="338607"/>
                  </a:lnTo>
                  <a:close/>
                </a:path>
                <a:path w="1250950" h="1083945">
                  <a:moveTo>
                    <a:pt x="169938" y="529653"/>
                  </a:moveTo>
                  <a:lnTo>
                    <a:pt x="166331" y="526732"/>
                  </a:lnTo>
                  <a:lnTo>
                    <a:pt x="163220" y="530491"/>
                  </a:lnTo>
                  <a:lnTo>
                    <a:pt x="165303" y="533844"/>
                  </a:lnTo>
                  <a:lnTo>
                    <a:pt x="169938" y="529653"/>
                  </a:lnTo>
                  <a:close/>
                </a:path>
                <a:path w="1250950" h="1083945">
                  <a:moveTo>
                    <a:pt x="194678" y="583336"/>
                  </a:moveTo>
                  <a:lnTo>
                    <a:pt x="194259" y="581939"/>
                  </a:lnTo>
                  <a:lnTo>
                    <a:pt x="181991" y="585419"/>
                  </a:lnTo>
                  <a:lnTo>
                    <a:pt x="182486" y="587209"/>
                  </a:lnTo>
                  <a:lnTo>
                    <a:pt x="186994" y="587273"/>
                  </a:lnTo>
                  <a:lnTo>
                    <a:pt x="190817" y="585254"/>
                  </a:lnTo>
                  <a:lnTo>
                    <a:pt x="194678" y="583336"/>
                  </a:lnTo>
                  <a:close/>
                </a:path>
                <a:path w="1250950" h="1083945">
                  <a:moveTo>
                    <a:pt x="231076" y="461670"/>
                  </a:moveTo>
                  <a:lnTo>
                    <a:pt x="230797" y="458165"/>
                  </a:lnTo>
                  <a:lnTo>
                    <a:pt x="230479" y="454660"/>
                  </a:lnTo>
                  <a:lnTo>
                    <a:pt x="230212" y="451167"/>
                  </a:lnTo>
                  <a:lnTo>
                    <a:pt x="226949" y="454787"/>
                  </a:lnTo>
                  <a:lnTo>
                    <a:pt x="227723" y="458330"/>
                  </a:lnTo>
                  <a:lnTo>
                    <a:pt x="229527" y="461873"/>
                  </a:lnTo>
                  <a:lnTo>
                    <a:pt x="231076" y="461670"/>
                  </a:lnTo>
                  <a:close/>
                </a:path>
                <a:path w="1250950" h="1083945">
                  <a:moveTo>
                    <a:pt x="240982" y="546938"/>
                  </a:moveTo>
                  <a:lnTo>
                    <a:pt x="240944" y="546493"/>
                  </a:lnTo>
                  <a:lnTo>
                    <a:pt x="240919" y="546036"/>
                  </a:lnTo>
                  <a:lnTo>
                    <a:pt x="240893" y="545553"/>
                  </a:lnTo>
                  <a:lnTo>
                    <a:pt x="239991" y="545757"/>
                  </a:lnTo>
                  <a:lnTo>
                    <a:pt x="239090" y="545947"/>
                  </a:lnTo>
                  <a:lnTo>
                    <a:pt x="238201" y="546125"/>
                  </a:lnTo>
                  <a:lnTo>
                    <a:pt x="238290" y="546709"/>
                  </a:lnTo>
                  <a:lnTo>
                    <a:pt x="238315" y="547014"/>
                  </a:lnTo>
                  <a:lnTo>
                    <a:pt x="240093" y="546976"/>
                  </a:lnTo>
                  <a:lnTo>
                    <a:pt x="240982" y="546938"/>
                  </a:lnTo>
                  <a:close/>
                </a:path>
                <a:path w="1250950" h="1083945">
                  <a:moveTo>
                    <a:pt x="257695" y="290830"/>
                  </a:moveTo>
                  <a:lnTo>
                    <a:pt x="257683" y="290563"/>
                  </a:lnTo>
                  <a:lnTo>
                    <a:pt x="257670" y="290258"/>
                  </a:lnTo>
                  <a:lnTo>
                    <a:pt x="256819" y="290283"/>
                  </a:lnTo>
                  <a:lnTo>
                    <a:pt x="255993" y="290296"/>
                  </a:lnTo>
                  <a:lnTo>
                    <a:pt x="255143" y="290334"/>
                  </a:lnTo>
                  <a:lnTo>
                    <a:pt x="255155" y="290626"/>
                  </a:lnTo>
                  <a:lnTo>
                    <a:pt x="255155" y="290931"/>
                  </a:lnTo>
                  <a:lnTo>
                    <a:pt x="255181" y="291198"/>
                  </a:lnTo>
                  <a:lnTo>
                    <a:pt x="257695" y="291134"/>
                  </a:lnTo>
                  <a:lnTo>
                    <a:pt x="257695" y="290830"/>
                  </a:lnTo>
                  <a:close/>
                </a:path>
                <a:path w="1250950" h="1083945">
                  <a:moveTo>
                    <a:pt x="258660" y="270027"/>
                  </a:moveTo>
                  <a:lnTo>
                    <a:pt x="258241" y="269836"/>
                  </a:lnTo>
                  <a:lnTo>
                    <a:pt x="257759" y="269392"/>
                  </a:lnTo>
                  <a:lnTo>
                    <a:pt x="257467" y="269494"/>
                  </a:lnTo>
                  <a:lnTo>
                    <a:pt x="256895" y="269722"/>
                  </a:lnTo>
                  <a:lnTo>
                    <a:pt x="256451" y="270256"/>
                  </a:lnTo>
                  <a:lnTo>
                    <a:pt x="255790" y="270789"/>
                  </a:lnTo>
                  <a:lnTo>
                    <a:pt x="256501" y="271259"/>
                  </a:lnTo>
                  <a:lnTo>
                    <a:pt x="257225" y="271856"/>
                  </a:lnTo>
                  <a:lnTo>
                    <a:pt x="257835" y="271272"/>
                  </a:lnTo>
                  <a:lnTo>
                    <a:pt x="258241" y="270624"/>
                  </a:lnTo>
                  <a:lnTo>
                    <a:pt x="258660" y="270027"/>
                  </a:lnTo>
                  <a:close/>
                </a:path>
                <a:path w="1250950" h="1083945">
                  <a:moveTo>
                    <a:pt x="262166" y="273646"/>
                  </a:moveTo>
                  <a:lnTo>
                    <a:pt x="261493" y="273113"/>
                  </a:lnTo>
                  <a:lnTo>
                    <a:pt x="260908" y="272592"/>
                  </a:lnTo>
                  <a:lnTo>
                    <a:pt x="260489" y="273354"/>
                  </a:lnTo>
                  <a:lnTo>
                    <a:pt x="260070" y="273888"/>
                  </a:lnTo>
                  <a:lnTo>
                    <a:pt x="259930" y="274485"/>
                  </a:lnTo>
                  <a:lnTo>
                    <a:pt x="259892" y="274726"/>
                  </a:lnTo>
                  <a:lnTo>
                    <a:pt x="260426" y="275132"/>
                  </a:lnTo>
                  <a:lnTo>
                    <a:pt x="260705" y="275437"/>
                  </a:lnTo>
                  <a:lnTo>
                    <a:pt x="261200" y="274891"/>
                  </a:lnTo>
                  <a:lnTo>
                    <a:pt x="261721" y="274320"/>
                  </a:lnTo>
                  <a:lnTo>
                    <a:pt x="262166" y="273646"/>
                  </a:lnTo>
                  <a:close/>
                </a:path>
                <a:path w="1250950" h="1083945">
                  <a:moveTo>
                    <a:pt x="265557" y="485482"/>
                  </a:moveTo>
                  <a:lnTo>
                    <a:pt x="265430" y="485114"/>
                  </a:lnTo>
                  <a:lnTo>
                    <a:pt x="265328" y="484771"/>
                  </a:lnTo>
                  <a:lnTo>
                    <a:pt x="264744" y="484530"/>
                  </a:lnTo>
                  <a:lnTo>
                    <a:pt x="264236" y="484124"/>
                  </a:lnTo>
                  <a:lnTo>
                    <a:pt x="264007" y="484771"/>
                  </a:lnTo>
                  <a:lnTo>
                    <a:pt x="263588" y="485394"/>
                  </a:lnTo>
                  <a:lnTo>
                    <a:pt x="263715" y="485597"/>
                  </a:lnTo>
                  <a:lnTo>
                    <a:pt x="264033" y="486003"/>
                  </a:lnTo>
                  <a:lnTo>
                    <a:pt x="264642" y="486168"/>
                  </a:lnTo>
                  <a:lnTo>
                    <a:pt x="265137" y="486448"/>
                  </a:lnTo>
                  <a:lnTo>
                    <a:pt x="265252" y="486003"/>
                  </a:lnTo>
                  <a:lnTo>
                    <a:pt x="265557" y="485482"/>
                  </a:lnTo>
                  <a:close/>
                </a:path>
                <a:path w="1250950" h="1083945">
                  <a:moveTo>
                    <a:pt x="282435" y="840879"/>
                  </a:moveTo>
                  <a:lnTo>
                    <a:pt x="282346" y="840447"/>
                  </a:lnTo>
                  <a:lnTo>
                    <a:pt x="282181" y="839838"/>
                  </a:lnTo>
                  <a:lnTo>
                    <a:pt x="281762" y="839304"/>
                  </a:lnTo>
                  <a:lnTo>
                    <a:pt x="281444" y="838746"/>
                  </a:lnTo>
                  <a:lnTo>
                    <a:pt x="280682" y="839063"/>
                  </a:lnTo>
                  <a:lnTo>
                    <a:pt x="280301" y="839228"/>
                  </a:lnTo>
                  <a:lnTo>
                    <a:pt x="280733" y="840155"/>
                  </a:lnTo>
                  <a:lnTo>
                    <a:pt x="281940" y="842708"/>
                  </a:lnTo>
                  <a:lnTo>
                    <a:pt x="282181" y="841400"/>
                  </a:lnTo>
                  <a:lnTo>
                    <a:pt x="282435" y="840879"/>
                  </a:lnTo>
                  <a:close/>
                </a:path>
                <a:path w="1250950" h="1083945">
                  <a:moveTo>
                    <a:pt x="283692" y="473862"/>
                  </a:moveTo>
                  <a:lnTo>
                    <a:pt x="283286" y="473290"/>
                  </a:lnTo>
                  <a:lnTo>
                    <a:pt x="282816" y="472884"/>
                  </a:lnTo>
                  <a:lnTo>
                    <a:pt x="282371" y="472452"/>
                  </a:lnTo>
                  <a:lnTo>
                    <a:pt x="282105" y="472846"/>
                  </a:lnTo>
                  <a:lnTo>
                    <a:pt x="281876" y="473240"/>
                  </a:lnTo>
                  <a:lnTo>
                    <a:pt x="281559" y="473735"/>
                  </a:lnTo>
                  <a:lnTo>
                    <a:pt x="282016" y="474116"/>
                  </a:lnTo>
                  <a:lnTo>
                    <a:pt x="282371" y="474599"/>
                  </a:lnTo>
                  <a:lnTo>
                    <a:pt x="282765" y="474649"/>
                  </a:lnTo>
                  <a:lnTo>
                    <a:pt x="283032" y="474675"/>
                  </a:lnTo>
                  <a:lnTo>
                    <a:pt x="283692" y="473862"/>
                  </a:lnTo>
                  <a:close/>
                </a:path>
                <a:path w="1250950" h="1083945">
                  <a:moveTo>
                    <a:pt x="288290" y="435483"/>
                  </a:moveTo>
                  <a:lnTo>
                    <a:pt x="286435" y="434365"/>
                  </a:lnTo>
                  <a:lnTo>
                    <a:pt x="285496" y="433819"/>
                  </a:lnTo>
                  <a:lnTo>
                    <a:pt x="285292" y="434187"/>
                  </a:lnTo>
                  <a:lnTo>
                    <a:pt x="285064" y="434555"/>
                  </a:lnTo>
                  <a:lnTo>
                    <a:pt x="284848" y="434949"/>
                  </a:lnTo>
                  <a:lnTo>
                    <a:pt x="285851" y="435419"/>
                  </a:lnTo>
                  <a:lnTo>
                    <a:pt x="286842" y="435914"/>
                  </a:lnTo>
                  <a:lnTo>
                    <a:pt x="287820" y="436410"/>
                  </a:lnTo>
                  <a:lnTo>
                    <a:pt x="287985" y="436092"/>
                  </a:lnTo>
                  <a:lnTo>
                    <a:pt x="288150" y="435787"/>
                  </a:lnTo>
                  <a:lnTo>
                    <a:pt x="288290" y="435483"/>
                  </a:lnTo>
                  <a:close/>
                </a:path>
                <a:path w="1250950" h="1083945">
                  <a:moveTo>
                    <a:pt x="325297" y="1044816"/>
                  </a:moveTo>
                  <a:lnTo>
                    <a:pt x="325043" y="1043838"/>
                  </a:lnTo>
                  <a:lnTo>
                    <a:pt x="322440" y="1044562"/>
                  </a:lnTo>
                  <a:lnTo>
                    <a:pt x="322503" y="1044841"/>
                  </a:lnTo>
                  <a:lnTo>
                    <a:pt x="322681" y="1045413"/>
                  </a:lnTo>
                  <a:lnTo>
                    <a:pt x="323532" y="1045210"/>
                  </a:lnTo>
                  <a:lnTo>
                    <a:pt x="325297" y="1044816"/>
                  </a:lnTo>
                  <a:close/>
                </a:path>
                <a:path w="1250950" h="1083945">
                  <a:moveTo>
                    <a:pt x="333756" y="396722"/>
                  </a:moveTo>
                  <a:lnTo>
                    <a:pt x="333171" y="396328"/>
                  </a:lnTo>
                  <a:lnTo>
                    <a:pt x="332867" y="395960"/>
                  </a:lnTo>
                  <a:lnTo>
                    <a:pt x="332397" y="396392"/>
                  </a:lnTo>
                  <a:lnTo>
                    <a:pt x="331216" y="397497"/>
                  </a:lnTo>
                  <a:lnTo>
                    <a:pt x="332003" y="397865"/>
                  </a:lnTo>
                  <a:lnTo>
                    <a:pt x="332498" y="398272"/>
                  </a:lnTo>
                  <a:lnTo>
                    <a:pt x="332803" y="398157"/>
                  </a:lnTo>
                  <a:lnTo>
                    <a:pt x="333222" y="398018"/>
                  </a:lnTo>
                  <a:lnTo>
                    <a:pt x="333705" y="397459"/>
                  </a:lnTo>
                  <a:lnTo>
                    <a:pt x="333717" y="397078"/>
                  </a:lnTo>
                  <a:lnTo>
                    <a:pt x="333756" y="396722"/>
                  </a:lnTo>
                  <a:close/>
                </a:path>
                <a:path w="1250950" h="1083945">
                  <a:moveTo>
                    <a:pt x="349542" y="480656"/>
                  </a:moveTo>
                  <a:lnTo>
                    <a:pt x="349224" y="479793"/>
                  </a:lnTo>
                  <a:lnTo>
                    <a:pt x="348919" y="478942"/>
                  </a:lnTo>
                  <a:lnTo>
                    <a:pt x="348615" y="478091"/>
                  </a:lnTo>
                  <a:lnTo>
                    <a:pt x="348335" y="478167"/>
                  </a:lnTo>
                  <a:lnTo>
                    <a:pt x="348043" y="478218"/>
                  </a:lnTo>
                  <a:lnTo>
                    <a:pt x="347776" y="478320"/>
                  </a:lnTo>
                  <a:lnTo>
                    <a:pt x="347903" y="479234"/>
                  </a:lnTo>
                  <a:lnTo>
                    <a:pt x="348043" y="480161"/>
                  </a:lnTo>
                  <a:lnTo>
                    <a:pt x="348195" y="481088"/>
                  </a:lnTo>
                  <a:lnTo>
                    <a:pt x="348640" y="480949"/>
                  </a:lnTo>
                  <a:lnTo>
                    <a:pt x="349097" y="480783"/>
                  </a:lnTo>
                  <a:lnTo>
                    <a:pt x="349542" y="480656"/>
                  </a:lnTo>
                  <a:close/>
                </a:path>
                <a:path w="1250950" h="1083945">
                  <a:moveTo>
                    <a:pt x="352005" y="515086"/>
                  </a:moveTo>
                  <a:lnTo>
                    <a:pt x="351053" y="514896"/>
                  </a:lnTo>
                  <a:lnTo>
                    <a:pt x="350088" y="514705"/>
                  </a:lnTo>
                  <a:lnTo>
                    <a:pt x="349135" y="514527"/>
                  </a:lnTo>
                  <a:lnTo>
                    <a:pt x="348970" y="515264"/>
                  </a:lnTo>
                  <a:lnTo>
                    <a:pt x="348894" y="515645"/>
                  </a:lnTo>
                  <a:lnTo>
                    <a:pt x="349834" y="515861"/>
                  </a:lnTo>
                  <a:lnTo>
                    <a:pt x="351751" y="516280"/>
                  </a:lnTo>
                  <a:lnTo>
                    <a:pt x="352005" y="515086"/>
                  </a:lnTo>
                  <a:close/>
                </a:path>
                <a:path w="1250950" h="1083945">
                  <a:moveTo>
                    <a:pt x="362229" y="615670"/>
                  </a:moveTo>
                  <a:lnTo>
                    <a:pt x="362077" y="614807"/>
                  </a:lnTo>
                  <a:lnTo>
                    <a:pt x="361975" y="613943"/>
                  </a:lnTo>
                  <a:lnTo>
                    <a:pt x="361518" y="613981"/>
                  </a:lnTo>
                  <a:lnTo>
                    <a:pt x="361035" y="614006"/>
                  </a:lnTo>
                  <a:lnTo>
                    <a:pt x="360565" y="614032"/>
                  </a:lnTo>
                  <a:lnTo>
                    <a:pt x="360705" y="614959"/>
                  </a:lnTo>
                  <a:lnTo>
                    <a:pt x="360807" y="615861"/>
                  </a:lnTo>
                  <a:lnTo>
                    <a:pt x="360934" y="616762"/>
                  </a:lnTo>
                  <a:lnTo>
                    <a:pt x="361378" y="616686"/>
                  </a:lnTo>
                  <a:lnTo>
                    <a:pt x="362229" y="616597"/>
                  </a:lnTo>
                  <a:lnTo>
                    <a:pt x="362229" y="615670"/>
                  </a:lnTo>
                  <a:close/>
                </a:path>
                <a:path w="1250950" h="1083945">
                  <a:moveTo>
                    <a:pt x="363601" y="386359"/>
                  </a:moveTo>
                  <a:lnTo>
                    <a:pt x="362826" y="386245"/>
                  </a:lnTo>
                  <a:lnTo>
                    <a:pt x="362089" y="386092"/>
                  </a:lnTo>
                  <a:lnTo>
                    <a:pt x="361315" y="385953"/>
                  </a:lnTo>
                  <a:lnTo>
                    <a:pt x="361264" y="386245"/>
                  </a:lnTo>
                  <a:lnTo>
                    <a:pt x="361213" y="386549"/>
                  </a:lnTo>
                  <a:lnTo>
                    <a:pt x="361149" y="386842"/>
                  </a:lnTo>
                  <a:lnTo>
                    <a:pt x="361899" y="386981"/>
                  </a:lnTo>
                  <a:lnTo>
                    <a:pt x="362673" y="387134"/>
                  </a:lnTo>
                  <a:lnTo>
                    <a:pt x="363423" y="387273"/>
                  </a:lnTo>
                  <a:lnTo>
                    <a:pt x="363474" y="386969"/>
                  </a:lnTo>
                  <a:lnTo>
                    <a:pt x="363601" y="386359"/>
                  </a:lnTo>
                  <a:close/>
                </a:path>
                <a:path w="1250950" h="1083945">
                  <a:moveTo>
                    <a:pt x="395439" y="637628"/>
                  </a:moveTo>
                  <a:lnTo>
                    <a:pt x="395414" y="637159"/>
                  </a:lnTo>
                  <a:lnTo>
                    <a:pt x="395389" y="636955"/>
                  </a:lnTo>
                  <a:lnTo>
                    <a:pt x="394500" y="636981"/>
                  </a:lnTo>
                  <a:lnTo>
                    <a:pt x="393636" y="636993"/>
                  </a:lnTo>
                  <a:lnTo>
                    <a:pt x="392772" y="637032"/>
                  </a:lnTo>
                  <a:lnTo>
                    <a:pt x="392785" y="637324"/>
                  </a:lnTo>
                  <a:lnTo>
                    <a:pt x="392785" y="637628"/>
                  </a:lnTo>
                  <a:lnTo>
                    <a:pt x="392811" y="637921"/>
                  </a:lnTo>
                  <a:lnTo>
                    <a:pt x="393687" y="637806"/>
                  </a:lnTo>
                  <a:lnTo>
                    <a:pt x="395439" y="637628"/>
                  </a:lnTo>
                  <a:close/>
                </a:path>
                <a:path w="1250950" h="1083945">
                  <a:moveTo>
                    <a:pt x="402882" y="634758"/>
                  </a:moveTo>
                  <a:lnTo>
                    <a:pt x="402221" y="634390"/>
                  </a:lnTo>
                  <a:lnTo>
                    <a:pt x="401840" y="634060"/>
                  </a:lnTo>
                  <a:lnTo>
                    <a:pt x="401408" y="633958"/>
                  </a:lnTo>
                  <a:lnTo>
                    <a:pt x="401218" y="633920"/>
                  </a:lnTo>
                  <a:lnTo>
                    <a:pt x="400723" y="634479"/>
                  </a:lnTo>
                  <a:lnTo>
                    <a:pt x="400761" y="634669"/>
                  </a:lnTo>
                  <a:lnTo>
                    <a:pt x="400875" y="635088"/>
                  </a:lnTo>
                  <a:lnTo>
                    <a:pt x="401256" y="635444"/>
                  </a:lnTo>
                  <a:lnTo>
                    <a:pt x="401510" y="635825"/>
                  </a:lnTo>
                  <a:lnTo>
                    <a:pt x="402247" y="635241"/>
                  </a:lnTo>
                  <a:lnTo>
                    <a:pt x="402882" y="634758"/>
                  </a:lnTo>
                  <a:close/>
                </a:path>
                <a:path w="1250950" h="1083945">
                  <a:moveTo>
                    <a:pt x="405472" y="857631"/>
                  </a:moveTo>
                  <a:lnTo>
                    <a:pt x="405079" y="856919"/>
                  </a:lnTo>
                  <a:lnTo>
                    <a:pt x="404672" y="856221"/>
                  </a:lnTo>
                  <a:lnTo>
                    <a:pt x="404253" y="855497"/>
                  </a:lnTo>
                  <a:lnTo>
                    <a:pt x="403733" y="855776"/>
                  </a:lnTo>
                  <a:lnTo>
                    <a:pt x="403491" y="855929"/>
                  </a:lnTo>
                  <a:lnTo>
                    <a:pt x="403860" y="856640"/>
                  </a:lnTo>
                  <a:lnTo>
                    <a:pt x="404253" y="857377"/>
                  </a:lnTo>
                  <a:lnTo>
                    <a:pt x="404622" y="858126"/>
                  </a:lnTo>
                  <a:lnTo>
                    <a:pt x="404901" y="857948"/>
                  </a:lnTo>
                  <a:lnTo>
                    <a:pt x="405472" y="857631"/>
                  </a:lnTo>
                  <a:close/>
                </a:path>
                <a:path w="1250950" h="1083945">
                  <a:moveTo>
                    <a:pt x="430314" y="587298"/>
                  </a:moveTo>
                  <a:lnTo>
                    <a:pt x="429717" y="586994"/>
                  </a:lnTo>
                  <a:lnTo>
                    <a:pt x="429171" y="586536"/>
                  </a:lnTo>
                  <a:lnTo>
                    <a:pt x="428091" y="586333"/>
                  </a:lnTo>
                  <a:lnTo>
                    <a:pt x="427558" y="586689"/>
                  </a:lnTo>
                  <a:lnTo>
                    <a:pt x="427062" y="586816"/>
                  </a:lnTo>
                  <a:lnTo>
                    <a:pt x="427278" y="587171"/>
                  </a:lnTo>
                  <a:lnTo>
                    <a:pt x="427494" y="587514"/>
                  </a:lnTo>
                  <a:lnTo>
                    <a:pt x="427710" y="587883"/>
                  </a:lnTo>
                  <a:lnTo>
                    <a:pt x="428307" y="588073"/>
                  </a:lnTo>
                  <a:lnTo>
                    <a:pt x="428929" y="588416"/>
                  </a:lnTo>
                  <a:lnTo>
                    <a:pt x="429514" y="588416"/>
                  </a:lnTo>
                  <a:lnTo>
                    <a:pt x="429806" y="588403"/>
                  </a:lnTo>
                  <a:lnTo>
                    <a:pt x="430034" y="587692"/>
                  </a:lnTo>
                  <a:lnTo>
                    <a:pt x="430314" y="587298"/>
                  </a:lnTo>
                  <a:close/>
                </a:path>
                <a:path w="1250950" h="1083945">
                  <a:moveTo>
                    <a:pt x="440334" y="394779"/>
                  </a:moveTo>
                  <a:lnTo>
                    <a:pt x="435406" y="397662"/>
                  </a:lnTo>
                  <a:lnTo>
                    <a:pt x="435025" y="398526"/>
                  </a:lnTo>
                  <a:lnTo>
                    <a:pt x="436499" y="403174"/>
                  </a:lnTo>
                  <a:lnTo>
                    <a:pt x="437807" y="400278"/>
                  </a:lnTo>
                  <a:lnTo>
                    <a:pt x="440334" y="394779"/>
                  </a:lnTo>
                  <a:close/>
                </a:path>
                <a:path w="1250950" h="1083945">
                  <a:moveTo>
                    <a:pt x="442125" y="144386"/>
                  </a:moveTo>
                  <a:lnTo>
                    <a:pt x="438988" y="142024"/>
                  </a:lnTo>
                  <a:lnTo>
                    <a:pt x="434416" y="138620"/>
                  </a:lnTo>
                  <a:lnTo>
                    <a:pt x="434327" y="141046"/>
                  </a:lnTo>
                  <a:lnTo>
                    <a:pt x="434187" y="144576"/>
                  </a:lnTo>
                  <a:lnTo>
                    <a:pt x="436537" y="144538"/>
                  </a:lnTo>
                  <a:lnTo>
                    <a:pt x="438581" y="144462"/>
                  </a:lnTo>
                  <a:lnTo>
                    <a:pt x="442125" y="144386"/>
                  </a:lnTo>
                  <a:close/>
                </a:path>
                <a:path w="1250950" h="1083945">
                  <a:moveTo>
                    <a:pt x="450037" y="346367"/>
                  </a:moveTo>
                  <a:lnTo>
                    <a:pt x="446862" y="344817"/>
                  </a:lnTo>
                  <a:lnTo>
                    <a:pt x="441134" y="341960"/>
                  </a:lnTo>
                  <a:lnTo>
                    <a:pt x="445452" y="348132"/>
                  </a:lnTo>
                  <a:lnTo>
                    <a:pt x="446646" y="348653"/>
                  </a:lnTo>
                  <a:lnTo>
                    <a:pt x="450037" y="346367"/>
                  </a:lnTo>
                  <a:close/>
                </a:path>
                <a:path w="1250950" h="1083945">
                  <a:moveTo>
                    <a:pt x="483146" y="345198"/>
                  </a:moveTo>
                  <a:lnTo>
                    <a:pt x="482638" y="344678"/>
                  </a:lnTo>
                  <a:lnTo>
                    <a:pt x="482333" y="344106"/>
                  </a:lnTo>
                  <a:lnTo>
                    <a:pt x="481584" y="344017"/>
                  </a:lnTo>
                  <a:lnTo>
                    <a:pt x="481152" y="344525"/>
                  </a:lnTo>
                  <a:lnTo>
                    <a:pt x="480733" y="344792"/>
                  </a:lnTo>
                  <a:lnTo>
                    <a:pt x="481025" y="345173"/>
                  </a:lnTo>
                  <a:lnTo>
                    <a:pt x="481241" y="345795"/>
                  </a:lnTo>
                  <a:lnTo>
                    <a:pt x="481596" y="345859"/>
                  </a:lnTo>
                  <a:lnTo>
                    <a:pt x="481977" y="345948"/>
                  </a:lnTo>
                  <a:lnTo>
                    <a:pt x="482460" y="345528"/>
                  </a:lnTo>
                  <a:lnTo>
                    <a:pt x="483146" y="345198"/>
                  </a:lnTo>
                  <a:close/>
                </a:path>
                <a:path w="1250950" h="1083945">
                  <a:moveTo>
                    <a:pt x="493572" y="466394"/>
                  </a:moveTo>
                  <a:lnTo>
                    <a:pt x="489432" y="459651"/>
                  </a:lnTo>
                  <a:lnTo>
                    <a:pt x="485952" y="463664"/>
                  </a:lnTo>
                  <a:lnTo>
                    <a:pt x="492747" y="467715"/>
                  </a:lnTo>
                  <a:lnTo>
                    <a:pt x="493306" y="466852"/>
                  </a:lnTo>
                  <a:lnTo>
                    <a:pt x="493572" y="466394"/>
                  </a:lnTo>
                  <a:close/>
                </a:path>
                <a:path w="1250950" h="1083945">
                  <a:moveTo>
                    <a:pt x="496570" y="289382"/>
                  </a:moveTo>
                  <a:lnTo>
                    <a:pt x="496176" y="289153"/>
                  </a:lnTo>
                  <a:lnTo>
                    <a:pt x="495795" y="288912"/>
                  </a:lnTo>
                  <a:lnTo>
                    <a:pt x="495300" y="288620"/>
                  </a:lnTo>
                  <a:lnTo>
                    <a:pt x="494931" y="289102"/>
                  </a:lnTo>
                  <a:lnTo>
                    <a:pt x="494652" y="289458"/>
                  </a:lnTo>
                  <a:lnTo>
                    <a:pt x="494360" y="289839"/>
                  </a:lnTo>
                  <a:lnTo>
                    <a:pt x="494855" y="290080"/>
                  </a:lnTo>
                  <a:lnTo>
                    <a:pt x="495312" y="290487"/>
                  </a:lnTo>
                  <a:lnTo>
                    <a:pt x="496074" y="290487"/>
                  </a:lnTo>
                  <a:lnTo>
                    <a:pt x="496316" y="289763"/>
                  </a:lnTo>
                  <a:lnTo>
                    <a:pt x="496570" y="289382"/>
                  </a:lnTo>
                  <a:close/>
                </a:path>
                <a:path w="1250950" h="1083945">
                  <a:moveTo>
                    <a:pt x="520636" y="966012"/>
                  </a:moveTo>
                  <a:lnTo>
                    <a:pt x="520052" y="965619"/>
                  </a:lnTo>
                  <a:lnTo>
                    <a:pt x="519264" y="965034"/>
                  </a:lnTo>
                  <a:lnTo>
                    <a:pt x="519010" y="965428"/>
                  </a:lnTo>
                  <a:lnTo>
                    <a:pt x="518464" y="965898"/>
                  </a:lnTo>
                  <a:lnTo>
                    <a:pt x="518541" y="966177"/>
                  </a:lnTo>
                  <a:lnTo>
                    <a:pt x="518668" y="966571"/>
                  </a:lnTo>
                  <a:lnTo>
                    <a:pt x="519214" y="966990"/>
                  </a:lnTo>
                  <a:lnTo>
                    <a:pt x="519658" y="967105"/>
                  </a:lnTo>
                  <a:lnTo>
                    <a:pt x="519849" y="967155"/>
                  </a:lnTo>
                  <a:lnTo>
                    <a:pt x="520217" y="966495"/>
                  </a:lnTo>
                  <a:lnTo>
                    <a:pt x="520636" y="966012"/>
                  </a:lnTo>
                  <a:close/>
                </a:path>
                <a:path w="1250950" h="1083945">
                  <a:moveTo>
                    <a:pt x="522960" y="741133"/>
                  </a:moveTo>
                  <a:lnTo>
                    <a:pt x="516153" y="731418"/>
                  </a:lnTo>
                  <a:lnTo>
                    <a:pt x="513816" y="730110"/>
                  </a:lnTo>
                  <a:lnTo>
                    <a:pt x="509955" y="734237"/>
                  </a:lnTo>
                  <a:lnTo>
                    <a:pt x="514477" y="736041"/>
                  </a:lnTo>
                  <a:lnTo>
                    <a:pt x="517283" y="740562"/>
                  </a:lnTo>
                  <a:lnTo>
                    <a:pt x="522960" y="741133"/>
                  </a:lnTo>
                  <a:close/>
                </a:path>
                <a:path w="1250950" h="1083945">
                  <a:moveTo>
                    <a:pt x="559028" y="637667"/>
                  </a:moveTo>
                  <a:lnTo>
                    <a:pt x="558838" y="636968"/>
                  </a:lnTo>
                  <a:lnTo>
                    <a:pt x="558469" y="636422"/>
                  </a:lnTo>
                  <a:lnTo>
                    <a:pt x="558025" y="635596"/>
                  </a:lnTo>
                  <a:lnTo>
                    <a:pt x="557441" y="636320"/>
                  </a:lnTo>
                  <a:lnTo>
                    <a:pt x="556882" y="636739"/>
                  </a:lnTo>
                  <a:lnTo>
                    <a:pt x="556895" y="637095"/>
                  </a:lnTo>
                  <a:lnTo>
                    <a:pt x="556920" y="637501"/>
                  </a:lnTo>
                  <a:lnTo>
                    <a:pt x="557453" y="638048"/>
                  </a:lnTo>
                  <a:lnTo>
                    <a:pt x="557872" y="638175"/>
                  </a:lnTo>
                  <a:lnTo>
                    <a:pt x="558190" y="638251"/>
                  </a:lnTo>
                  <a:lnTo>
                    <a:pt x="559028" y="637667"/>
                  </a:lnTo>
                  <a:close/>
                </a:path>
                <a:path w="1250950" h="1083945">
                  <a:moveTo>
                    <a:pt x="564451" y="854481"/>
                  </a:moveTo>
                  <a:lnTo>
                    <a:pt x="563676" y="852690"/>
                  </a:lnTo>
                  <a:lnTo>
                    <a:pt x="562876" y="850849"/>
                  </a:lnTo>
                  <a:lnTo>
                    <a:pt x="562673" y="852474"/>
                  </a:lnTo>
                  <a:lnTo>
                    <a:pt x="562419" y="853059"/>
                  </a:lnTo>
                  <a:lnTo>
                    <a:pt x="562800" y="854011"/>
                  </a:lnTo>
                  <a:lnTo>
                    <a:pt x="563308" y="854430"/>
                  </a:lnTo>
                  <a:lnTo>
                    <a:pt x="563702" y="854900"/>
                  </a:lnTo>
                  <a:lnTo>
                    <a:pt x="563956" y="854760"/>
                  </a:lnTo>
                  <a:lnTo>
                    <a:pt x="564451" y="854481"/>
                  </a:lnTo>
                  <a:close/>
                </a:path>
                <a:path w="1250950" h="1083945">
                  <a:moveTo>
                    <a:pt x="567931" y="534212"/>
                  </a:moveTo>
                  <a:lnTo>
                    <a:pt x="567537" y="532447"/>
                  </a:lnTo>
                  <a:lnTo>
                    <a:pt x="562584" y="528358"/>
                  </a:lnTo>
                  <a:lnTo>
                    <a:pt x="563410" y="531799"/>
                  </a:lnTo>
                  <a:lnTo>
                    <a:pt x="564019" y="534479"/>
                  </a:lnTo>
                  <a:lnTo>
                    <a:pt x="564718" y="537425"/>
                  </a:lnTo>
                  <a:lnTo>
                    <a:pt x="567931" y="534212"/>
                  </a:lnTo>
                  <a:close/>
                </a:path>
                <a:path w="1250950" h="1083945">
                  <a:moveTo>
                    <a:pt x="571398" y="515747"/>
                  </a:moveTo>
                  <a:lnTo>
                    <a:pt x="570509" y="515531"/>
                  </a:lnTo>
                  <a:lnTo>
                    <a:pt x="569633" y="515327"/>
                  </a:lnTo>
                  <a:lnTo>
                    <a:pt x="568744" y="515124"/>
                  </a:lnTo>
                  <a:lnTo>
                    <a:pt x="568706" y="515594"/>
                  </a:lnTo>
                  <a:lnTo>
                    <a:pt x="568655" y="516064"/>
                  </a:lnTo>
                  <a:lnTo>
                    <a:pt x="568642" y="516534"/>
                  </a:lnTo>
                  <a:lnTo>
                    <a:pt x="570420" y="516496"/>
                  </a:lnTo>
                  <a:lnTo>
                    <a:pt x="571322" y="516458"/>
                  </a:lnTo>
                  <a:lnTo>
                    <a:pt x="571347" y="516229"/>
                  </a:lnTo>
                  <a:lnTo>
                    <a:pt x="571373" y="515988"/>
                  </a:lnTo>
                  <a:lnTo>
                    <a:pt x="571398" y="515747"/>
                  </a:lnTo>
                  <a:close/>
                </a:path>
                <a:path w="1250950" h="1083945">
                  <a:moveTo>
                    <a:pt x="590372" y="471474"/>
                  </a:moveTo>
                  <a:lnTo>
                    <a:pt x="588111" y="469607"/>
                  </a:lnTo>
                  <a:lnTo>
                    <a:pt x="587857" y="471144"/>
                  </a:lnTo>
                  <a:lnTo>
                    <a:pt x="587540" y="473138"/>
                  </a:lnTo>
                  <a:lnTo>
                    <a:pt x="589254" y="472363"/>
                  </a:lnTo>
                  <a:lnTo>
                    <a:pt x="590372" y="471474"/>
                  </a:lnTo>
                  <a:close/>
                </a:path>
                <a:path w="1250950" h="1083945">
                  <a:moveTo>
                    <a:pt x="624662" y="392468"/>
                  </a:moveTo>
                  <a:lnTo>
                    <a:pt x="624598" y="392163"/>
                  </a:lnTo>
                  <a:lnTo>
                    <a:pt x="624471" y="391617"/>
                  </a:lnTo>
                  <a:lnTo>
                    <a:pt x="621855" y="391985"/>
                  </a:lnTo>
                  <a:lnTo>
                    <a:pt x="621893" y="392442"/>
                  </a:lnTo>
                  <a:lnTo>
                    <a:pt x="621944" y="392887"/>
                  </a:lnTo>
                  <a:lnTo>
                    <a:pt x="622007" y="393344"/>
                  </a:lnTo>
                  <a:lnTo>
                    <a:pt x="622884" y="393052"/>
                  </a:lnTo>
                  <a:lnTo>
                    <a:pt x="623798" y="392760"/>
                  </a:lnTo>
                  <a:lnTo>
                    <a:pt x="624662" y="392468"/>
                  </a:lnTo>
                  <a:close/>
                </a:path>
                <a:path w="1250950" h="1083945">
                  <a:moveTo>
                    <a:pt x="629729" y="237769"/>
                  </a:moveTo>
                  <a:lnTo>
                    <a:pt x="629272" y="237439"/>
                  </a:lnTo>
                  <a:lnTo>
                    <a:pt x="628865" y="236905"/>
                  </a:lnTo>
                  <a:lnTo>
                    <a:pt x="628535" y="236943"/>
                  </a:lnTo>
                  <a:lnTo>
                    <a:pt x="628205" y="236994"/>
                  </a:lnTo>
                  <a:lnTo>
                    <a:pt x="627595" y="237756"/>
                  </a:lnTo>
                  <a:lnTo>
                    <a:pt x="627964" y="238391"/>
                  </a:lnTo>
                  <a:lnTo>
                    <a:pt x="628459" y="238772"/>
                  </a:lnTo>
                  <a:lnTo>
                    <a:pt x="628891" y="239191"/>
                  </a:lnTo>
                  <a:lnTo>
                    <a:pt x="629373" y="238340"/>
                  </a:lnTo>
                  <a:lnTo>
                    <a:pt x="629729" y="237769"/>
                  </a:lnTo>
                  <a:close/>
                </a:path>
                <a:path w="1250950" h="1083945">
                  <a:moveTo>
                    <a:pt x="630910" y="859815"/>
                  </a:moveTo>
                  <a:lnTo>
                    <a:pt x="621372" y="857084"/>
                  </a:lnTo>
                  <a:lnTo>
                    <a:pt x="627087" y="864095"/>
                  </a:lnTo>
                  <a:lnTo>
                    <a:pt x="630910" y="859815"/>
                  </a:lnTo>
                  <a:close/>
                </a:path>
                <a:path w="1250950" h="1083945">
                  <a:moveTo>
                    <a:pt x="633323" y="805840"/>
                  </a:moveTo>
                  <a:lnTo>
                    <a:pt x="632866" y="805357"/>
                  </a:lnTo>
                  <a:lnTo>
                    <a:pt x="632002" y="804392"/>
                  </a:lnTo>
                  <a:lnTo>
                    <a:pt x="631647" y="805103"/>
                  </a:lnTo>
                  <a:lnTo>
                    <a:pt x="631253" y="805815"/>
                  </a:lnTo>
                  <a:lnTo>
                    <a:pt x="630910" y="806653"/>
                  </a:lnTo>
                  <a:lnTo>
                    <a:pt x="631520" y="807148"/>
                  </a:lnTo>
                  <a:lnTo>
                    <a:pt x="632193" y="806742"/>
                  </a:lnTo>
                  <a:lnTo>
                    <a:pt x="632752" y="806284"/>
                  </a:lnTo>
                  <a:lnTo>
                    <a:pt x="633323" y="805840"/>
                  </a:lnTo>
                  <a:close/>
                </a:path>
                <a:path w="1250950" h="1083945">
                  <a:moveTo>
                    <a:pt x="636447" y="495160"/>
                  </a:moveTo>
                  <a:lnTo>
                    <a:pt x="634847" y="493382"/>
                  </a:lnTo>
                  <a:lnTo>
                    <a:pt x="633984" y="494118"/>
                  </a:lnTo>
                  <a:lnTo>
                    <a:pt x="633996" y="494474"/>
                  </a:lnTo>
                  <a:lnTo>
                    <a:pt x="634034" y="495071"/>
                  </a:lnTo>
                  <a:lnTo>
                    <a:pt x="634492" y="495630"/>
                  </a:lnTo>
                  <a:lnTo>
                    <a:pt x="635012" y="496798"/>
                  </a:lnTo>
                  <a:lnTo>
                    <a:pt x="635749" y="495744"/>
                  </a:lnTo>
                  <a:lnTo>
                    <a:pt x="636447" y="495160"/>
                  </a:lnTo>
                  <a:close/>
                </a:path>
                <a:path w="1250950" h="1083945">
                  <a:moveTo>
                    <a:pt x="639914" y="1060335"/>
                  </a:moveTo>
                  <a:lnTo>
                    <a:pt x="639838" y="1059561"/>
                  </a:lnTo>
                  <a:lnTo>
                    <a:pt x="639787" y="1059154"/>
                  </a:lnTo>
                  <a:lnTo>
                    <a:pt x="639025" y="1059370"/>
                  </a:lnTo>
                  <a:lnTo>
                    <a:pt x="638302" y="1059573"/>
                  </a:lnTo>
                  <a:lnTo>
                    <a:pt x="637552" y="1059776"/>
                  </a:lnTo>
                  <a:lnTo>
                    <a:pt x="637603" y="1060030"/>
                  </a:lnTo>
                  <a:lnTo>
                    <a:pt x="637654" y="1060284"/>
                  </a:lnTo>
                  <a:lnTo>
                    <a:pt x="637705" y="1060526"/>
                  </a:lnTo>
                  <a:lnTo>
                    <a:pt x="638454" y="1060462"/>
                  </a:lnTo>
                  <a:lnTo>
                    <a:pt x="639191" y="1060399"/>
                  </a:lnTo>
                  <a:lnTo>
                    <a:pt x="639914" y="1060335"/>
                  </a:lnTo>
                  <a:close/>
                </a:path>
                <a:path w="1250950" h="1083945">
                  <a:moveTo>
                    <a:pt x="649833" y="980935"/>
                  </a:moveTo>
                  <a:lnTo>
                    <a:pt x="645922" y="975131"/>
                  </a:lnTo>
                  <a:lnTo>
                    <a:pt x="643572" y="980871"/>
                  </a:lnTo>
                  <a:lnTo>
                    <a:pt x="642620" y="985532"/>
                  </a:lnTo>
                  <a:lnTo>
                    <a:pt x="646252" y="991006"/>
                  </a:lnTo>
                  <a:lnTo>
                    <a:pt x="649058" y="985545"/>
                  </a:lnTo>
                  <a:lnTo>
                    <a:pt x="649833" y="980935"/>
                  </a:lnTo>
                  <a:close/>
                </a:path>
                <a:path w="1250950" h="1083945">
                  <a:moveTo>
                    <a:pt x="656894" y="624573"/>
                  </a:moveTo>
                  <a:lnTo>
                    <a:pt x="656043" y="624230"/>
                  </a:lnTo>
                  <a:lnTo>
                    <a:pt x="655472" y="623862"/>
                  </a:lnTo>
                  <a:lnTo>
                    <a:pt x="654900" y="623824"/>
                  </a:lnTo>
                  <a:lnTo>
                    <a:pt x="654672" y="623811"/>
                  </a:lnTo>
                  <a:lnTo>
                    <a:pt x="654367" y="624522"/>
                  </a:lnTo>
                  <a:lnTo>
                    <a:pt x="654138" y="624878"/>
                  </a:lnTo>
                  <a:lnTo>
                    <a:pt x="654672" y="625221"/>
                  </a:lnTo>
                  <a:lnTo>
                    <a:pt x="655180" y="625652"/>
                  </a:lnTo>
                  <a:lnTo>
                    <a:pt x="655789" y="625830"/>
                  </a:lnTo>
                  <a:lnTo>
                    <a:pt x="655942" y="625894"/>
                  </a:lnTo>
                  <a:lnTo>
                    <a:pt x="656348" y="625221"/>
                  </a:lnTo>
                  <a:lnTo>
                    <a:pt x="656894" y="624573"/>
                  </a:lnTo>
                  <a:close/>
                </a:path>
                <a:path w="1250950" h="1083945">
                  <a:moveTo>
                    <a:pt x="668718" y="262343"/>
                  </a:moveTo>
                  <a:lnTo>
                    <a:pt x="665695" y="261137"/>
                  </a:lnTo>
                  <a:lnTo>
                    <a:pt x="663333" y="260210"/>
                  </a:lnTo>
                  <a:lnTo>
                    <a:pt x="660933" y="259257"/>
                  </a:lnTo>
                  <a:lnTo>
                    <a:pt x="660704" y="259638"/>
                  </a:lnTo>
                  <a:lnTo>
                    <a:pt x="660158" y="260400"/>
                  </a:lnTo>
                  <a:lnTo>
                    <a:pt x="662051" y="262509"/>
                  </a:lnTo>
                  <a:lnTo>
                    <a:pt x="663892" y="264617"/>
                  </a:lnTo>
                  <a:lnTo>
                    <a:pt x="666229" y="267233"/>
                  </a:lnTo>
                  <a:lnTo>
                    <a:pt x="667296" y="265176"/>
                  </a:lnTo>
                  <a:lnTo>
                    <a:pt x="668718" y="262343"/>
                  </a:lnTo>
                  <a:close/>
                </a:path>
                <a:path w="1250950" h="1083945">
                  <a:moveTo>
                    <a:pt x="681748" y="2984"/>
                  </a:moveTo>
                  <a:lnTo>
                    <a:pt x="677100" y="355"/>
                  </a:lnTo>
                  <a:lnTo>
                    <a:pt x="675728" y="0"/>
                  </a:lnTo>
                  <a:lnTo>
                    <a:pt x="674712" y="1358"/>
                  </a:lnTo>
                  <a:lnTo>
                    <a:pt x="674331" y="1917"/>
                  </a:lnTo>
                  <a:lnTo>
                    <a:pt x="674243" y="3429"/>
                  </a:lnTo>
                  <a:lnTo>
                    <a:pt x="678954" y="6451"/>
                  </a:lnTo>
                  <a:lnTo>
                    <a:pt x="681456" y="3886"/>
                  </a:lnTo>
                  <a:lnTo>
                    <a:pt x="681482" y="3644"/>
                  </a:lnTo>
                  <a:lnTo>
                    <a:pt x="681748" y="2984"/>
                  </a:lnTo>
                  <a:close/>
                </a:path>
                <a:path w="1250950" h="1083945">
                  <a:moveTo>
                    <a:pt x="704405" y="901852"/>
                  </a:moveTo>
                  <a:lnTo>
                    <a:pt x="703745" y="901331"/>
                  </a:lnTo>
                  <a:lnTo>
                    <a:pt x="703389" y="901065"/>
                  </a:lnTo>
                  <a:lnTo>
                    <a:pt x="703046" y="900785"/>
                  </a:lnTo>
                  <a:lnTo>
                    <a:pt x="702652" y="901268"/>
                  </a:lnTo>
                  <a:lnTo>
                    <a:pt x="702195" y="901700"/>
                  </a:lnTo>
                  <a:lnTo>
                    <a:pt x="701992" y="902246"/>
                  </a:lnTo>
                  <a:lnTo>
                    <a:pt x="701903" y="902411"/>
                  </a:lnTo>
                  <a:lnTo>
                    <a:pt x="702716" y="903185"/>
                  </a:lnTo>
                  <a:lnTo>
                    <a:pt x="703351" y="902881"/>
                  </a:lnTo>
                  <a:lnTo>
                    <a:pt x="703757" y="902398"/>
                  </a:lnTo>
                  <a:lnTo>
                    <a:pt x="704405" y="901852"/>
                  </a:lnTo>
                  <a:close/>
                </a:path>
                <a:path w="1250950" h="1083945">
                  <a:moveTo>
                    <a:pt x="714235" y="724585"/>
                  </a:moveTo>
                  <a:lnTo>
                    <a:pt x="711708" y="720102"/>
                  </a:lnTo>
                  <a:lnTo>
                    <a:pt x="709307" y="724649"/>
                  </a:lnTo>
                  <a:lnTo>
                    <a:pt x="709993" y="728522"/>
                  </a:lnTo>
                  <a:lnTo>
                    <a:pt x="711873" y="732370"/>
                  </a:lnTo>
                  <a:lnTo>
                    <a:pt x="712406" y="728484"/>
                  </a:lnTo>
                  <a:lnTo>
                    <a:pt x="714235" y="724585"/>
                  </a:lnTo>
                  <a:close/>
                </a:path>
                <a:path w="1250950" h="1083945">
                  <a:moveTo>
                    <a:pt x="719594" y="257213"/>
                  </a:moveTo>
                  <a:lnTo>
                    <a:pt x="712127" y="247091"/>
                  </a:lnTo>
                  <a:lnTo>
                    <a:pt x="709663" y="249631"/>
                  </a:lnTo>
                  <a:lnTo>
                    <a:pt x="710171" y="251294"/>
                  </a:lnTo>
                  <a:lnTo>
                    <a:pt x="713638" y="254939"/>
                  </a:lnTo>
                  <a:lnTo>
                    <a:pt x="715124" y="257708"/>
                  </a:lnTo>
                  <a:lnTo>
                    <a:pt x="719594" y="257213"/>
                  </a:lnTo>
                  <a:close/>
                </a:path>
                <a:path w="1250950" h="1083945">
                  <a:moveTo>
                    <a:pt x="745820" y="1073035"/>
                  </a:moveTo>
                  <a:lnTo>
                    <a:pt x="744067" y="1068717"/>
                  </a:lnTo>
                  <a:lnTo>
                    <a:pt x="742911" y="1065009"/>
                  </a:lnTo>
                  <a:lnTo>
                    <a:pt x="737895" y="1065364"/>
                  </a:lnTo>
                  <a:lnTo>
                    <a:pt x="736028" y="1068997"/>
                  </a:lnTo>
                  <a:lnTo>
                    <a:pt x="738225" y="1071029"/>
                  </a:lnTo>
                  <a:lnTo>
                    <a:pt x="740587" y="1072959"/>
                  </a:lnTo>
                  <a:lnTo>
                    <a:pt x="739241" y="1073797"/>
                  </a:lnTo>
                  <a:lnTo>
                    <a:pt x="738225" y="1074394"/>
                  </a:lnTo>
                  <a:lnTo>
                    <a:pt x="736803" y="1075270"/>
                  </a:lnTo>
                  <a:lnTo>
                    <a:pt x="740003" y="1077645"/>
                  </a:lnTo>
                  <a:lnTo>
                    <a:pt x="737781" y="1079563"/>
                  </a:lnTo>
                  <a:lnTo>
                    <a:pt x="737933" y="1081938"/>
                  </a:lnTo>
                  <a:lnTo>
                    <a:pt x="738619" y="1082344"/>
                  </a:lnTo>
                  <a:lnTo>
                    <a:pt x="740067" y="1083627"/>
                  </a:lnTo>
                  <a:lnTo>
                    <a:pt x="742149" y="1082268"/>
                  </a:lnTo>
                  <a:lnTo>
                    <a:pt x="743496" y="1080681"/>
                  </a:lnTo>
                  <a:lnTo>
                    <a:pt x="744969" y="1079296"/>
                  </a:lnTo>
                  <a:lnTo>
                    <a:pt x="744258" y="1078636"/>
                  </a:lnTo>
                  <a:lnTo>
                    <a:pt x="743610" y="1077506"/>
                  </a:lnTo>
                  <a:lnTo>
                    <a:pt x="742861" y="1077442"/>
                  </a:lnTo>
                  <a:lnTo>
                    <a:pt x="741489" y="1077302"/>
                  </a:lnTo>
                  <a:lnTo>
                    <a:pt x="742632" y="1074229"/>
                  </a:lnTo>
                  <a:lnTo>
                    <a:pt x="745820" y="1073035"/>
                  </a:lnTo>
                  <a:close/>
                </a:path>
                <a:path w="1250950" h="1083945">
                  <a:moveTo>
                    <a:pt x="810387" y="400761"/>
                  </a:moveTo>
                  <a:lnTo>
                    <a:pt x="808888" y="399427"/>
                  </a:lnTo>
                  <a:lnTo>
                    <a:pt x="808151" y="399427"/>
                  </a:lnTo>
                  <a:lnTo>
                    <a:pt x="805738" y="399364"/>
                  </a:lnTo>
                  <a:lnTo>
                    <a:pt x="803325" y="399732"/>
                  </a:lnTo>
                  <a:lnTo>
                    <a:pt x="800150" y="399999"/>
                  </a:lnTo>
                  <a:lnTo>
                    <a:pt x="802754" y="403644"/>
                  </a:lnTo>
                  <a:lnTo>
                    <a:pt x="805561" y="403974"/>
                  </a:lnTo>
                  <a:lnTo>
                    <a:pt x="808304" y="403682"/>
                  </a:lnTo>
                  <a:lnTo>
                    <a:pt x="809078" y="403618"/>
                  </a:lnTo>
                  <a:lnTo>
                    <a:pt x="809942" y="402082"/>
                  </a:lnTo>
                  <a:lnTo>
                    <a:pt x="810272" y="401066"/>
                  </a:lnTo>
                  <a:lnTo>
                    <a:pt x="810387" y="400761"/>
                  </a:lnTo>
                  <a:close/>
                </a:path>
                <a:path w="1250950" h="1083945">
                  <a:moveTo>
                    <a:pt x="814133" y="673646"/>
                  </a:moveTo>
                  <a:lnTo>
                    <a:pt x="813244" y="671410"/>
                  </a:lnTo>
                  <a:lnTo>
                    <a:pt x="812012" y="669201"/>
                  </a:lnTo>
                  <a:lnTo>
                    <a:pt x="808202" y="671410"/>
                  </a:lnTo>
                  <a:lnTo>
                    <a:pt x="811974" y="676008"/>
                  </a:lnTo>
                  <a:lnTo>
                    <a:pt x="814133" y="673646"/>
                  </a:lnTo>
                  <a:close/>
                </a:path>
                <a:path w="1250950" h="1083945">
                  <a:moveTo>
                    <a:pt x="840968" y="951738"/>
                  </a:moveTo>
                  <a:lnTo>
                    <a:pt x="837704" y="948588"/>
                  </a:lnTo>
                  <a:lnTo>
                    <a:pt x="833691" y="947648"/>
                  </a:lnTo>
                  <a:lnTo>
                    <a:pt x="829513" y="947166"/>
                  </a:lnTo>
                  <a:lnTo>
                    <a:pt x="835621" y="952957"/>
                  </a:lnTo>
                  <a:lnTo>
                    <a:pt x="837171" y="953516"/>
                  </a:lnTo>
                  <a:lnTo>
                    <a:pt x="840968" y="951738"/>
                  </a:lnTo>
                  <a:close/>
                </a:path>
                <a:path w="1250950" h="1083945">
                  <a:moveTo>
                    <a:pt x="863130" y="853490"/>
                  </a:moveTo>
                  <a:lnTo>
                    <a:pt x="862685" y="853033"/>
                  </a:lnTo>
                  <a:lnTo>
                    <a:pt x="862253" y="852551"/>
                  </a:lnTo>
                  <a:lnTo>
                    <a:pt x="861593" y="851839"/>
                  </a:lnTo>
                  <a:lnTo>
                    <a:pt x="861187" y="852589"/>
                  </a:lnTo>
                  <a:lnTo>
                    <a:pt x="860717" y="853109"/>
                  </a:lnTo>
                  <a:lnTo>
                    <a:pt x="860818" y="853363"/>
                  </a:lnTo>
                  <a:lnTo>
                    <a:pt x="861009" y="853795"/>
                  </a:lnTo>
                  <a:lnTo>
                    <a:pt x="861542" y="854265"/>
                  </a:lnTo>
                  <a:lnTo>
                    <a:pt x="861999" y="854303"/>
                  </a:lnTo>
                  <a:lnTo>
                    <a:pt x="862317" y="854354"/>
                  </a:lnTo>
                  <a:lnTo>
                    <a:pt x="862736" y="853795"/>
                  </a:lnTo>
                  <a:lnTo>
                    <a:pt x="863130" y="853490"/>
                  </a:lnTo>
                  <a:close/>
                </a:path>
                <a:path w="1250950" h="1083945">
                  <a:moveTo>
                    <a:pt x="866317" y="425094"/>
                  </a:moveTo>
                  <a:lnTo>
                    <a:pt x="865517" y="420001"/>
                  </a:lnTo>
                  <a:lnTo>
                    <a:pt x="861326" y="418414"/>
                  </a:lnTo>
                  <a:lnTo>
                    <a:pt x="857719" y="415264"/>
                  </a:lnTo>
                  <a:lnTo>
                    <a:pt x="857605" y="418338"/>
                  </a:lnTo>
                  <a:lnTo>
                    <a:pt x="857313" y="420458"/>
                  </a:lnTo>
                  <a:lnTo>
                    <a:pt x="857681" y="424053"/>
                  </a:lnTo>
                  <a:lnTo>
                    <a:pt x="858139" y="426415"/>
                  </a:lnTo>
                  <a:lnTo>
                    <a:pt x="861034" y="427583"/>
                  </a:lnTo>
                  <a:lnTo>
                    <a:pt x="862190" y="425996"/>
                  </a:lnTo>
                  <a:lnTo>
                    <a:pt x="862495" y="423545"/>
                  </a:lnTo>
                  <a:lnTo>
                    <a:pt x="863346" y="423303"/>
                  </a:lnTo>
                  <a:lnTo>
                    <a:pt x="863650" y="423100"/>
                  </a:lnTo>
                  <a:lnTo>
                    <a:pt x="864704" y="423862"/>
                  </a:lnTo>
                  <a:lnTo>
                    <a:pt x="866317" y="425094"/>
                  </a:lnTo>
                  <a:close/>
                </a:path>
                <a:path w="1250950" h="1083945">
                  <a:moveTo>
                    <a:pt x="955687" y="739736"/>
                  </a:moveTo>
                  <a:lnTo>
                    <a:pt x="948690" y="737501"/>
                  </a:lnTo>
                  <a:lnTo>
                    <a:pt x="948461" y="737616"/>
                  </a:lnTo>
                  <a:lnTo>
                    <a:pt x="947216" y="743534"/>
                  </a:lnTo>
                  <a:lnTo>
                    <a:pt x="951661" y="745769"/>
                  </a:lnTo>
                  <a:lnTo>
                    <a:pt x="952906" y="741730"/>
                  </a:lnTo>
                  <a:lnTo>
                    <a:pt x="955687" y="739736"/>
                  </a:lnTo>
                  <a:close/>
                </a:path>
                <a:path w="1250950" h="1083945">
                  <a:moveTo>
                    <a:pt x="991831" y="822833"/>
                  </a:moveTo>
                  <a:lnTo>
                    <a:pt x="984110" y="825436"/>
                  </a:lnTo>
                  <a:lnTo>
                    <a:pt x="986345" y="832866"/>
                  </a:lnTo>
                  <a:lnTo>
                    <a:pt x="986536" y="833056"/>
                  </a:lnTo>
                  <a:lnTo>
                    <a:pt x="991425" y="833348"/>
                  </a:lnTo>
                  <a:lnTo>
                    <a:pt x="991831" y="822833"/>
                  </a:lnTo>
                  <a:close/>
                </a:path>
                <a:path w="1250950" h="1083945">
                  <a:moveTo>
                    <a:pt x="993978" y="490893"/>
                  </a:moveTo>
                  <a:lnTo>
                    <a:pt x="991590" y="491223"/>
                  </a:lnTo>
                  <a:lnTo>
                    <a:pt x="989571" y="491528"/>
                  </a:lnTo>
                  <a:lnTo>
                    <a:pt x="986307" y="491998"/>
                  </a:lnTo>
                  <a:lnTo>
                    <a:pt x="991247" y="496112"/>
                  </a:lnTo>
                  <a:lnTo>
                    <a:pt x="991933" y="495947"/>
                  </a:lnTo>
                  <a:lnTo>
                    <a:pt x="993978" y="490893"/>
                  </a:lnTo>
                  <a:close/>
                </a:path>
                <a:path w="1250950" h="1083945">
                  <a:moveTo>
                    <a:pt x="1063688" y="433476"/>
                  </a:moveTo>
                  <a:lnTo>
                    <a:pt x="1062342" y="432409"/>
                  </a:lnTo>
                  <a:lnTo>
                    <a:pt x="1061148" y="430961"/>
                  </a:lnTo>
                  <a:lnTo>
                    <a:pt x="1058595" y="429996"/>
                  </a:lnTo>
                  <a:lnTo>
                    <a:pt x="1057135" y="430809"/>
                  </a:lnTo>
                  <a:lnTo>
                    <a:pt x="1055852" y="431088"/>
                  </a:lnTo>
                  <a:lnTo>
                    <a:pt x="1056462" y="432295"/>
                  </a:lnTo>
                  <a:lnTo>
                    <a:pt x="1056792" y="434187"/>
                  </a:lnTo>
                  <a:lnTo>
                    <a:pt x="1059395" y="435178"/>
                  </a:lnTo>
                  <a:lnTo>
                    <a:pt x="1061377" y="434835"/>
                  </a:lnTo>
                  <a:lnTo>
                    <a:pt x="1063231" y="434911"/>
                  </a:lnTo>
                  <a:lnTo>
                    <a:pt x="1063371" y="434428"/>
                  </a:lnTo>
                  <a:lnTo>
                    <a:pt x="1063688" y="433476"/>
                  </a:lnTo>
                  <a:close/>
                </a:path>
                <a:path w="1250950" h="1083945">
                  <a:moveTo>
                    <a:pt x="1122565" y="491832"/>
                  </a:moveTo>
                  <a:lnTo>
                    <a:pt x="1122413" y="491172"/>
                  </a:lnTo>
                  <a:lnTo>
                    <a:pt x="1122273" y="490474"/>
                  </a:lnTo>
                  <a:lnTo>
                    <a:pt x="1122121" y="489800"/>
                  </a:lnTo>
                  <a:lnTo>
                    <a:pt x="1118552" y="489788"/>
                  </a:lnTo>
                  <a:lnTo>
                    <a:pt x="1114780" y="488899"/>
                  </a:lnTo>
                  <a:lnTo>
                    <a:pt x="1112227" y="493674"/>
                  </a:lnTo>
                  <a:lnTo>
                    <a:pt x="1122565" y="491832"/>
                  </a:lnTo>
                  <a:close/>
                </a:path>
                <a:path w="1250950" h="1083945">
                  <a:moveTo>
                    <a:pt x="1220965" y="805510"/>
                  </a:moveTo>
                  <a:lnTo>
                    <a:pt x="1220381" y="804240"/>
                  </a:lnTo>
                  <a:lnTo>
                    <a:pt x="1220089" y="802208"/>
                  </a:lnTo>
                  <a:lnTo>
                    <a:pt x="1219174" y="801839"/>
                  </a:lnTo>
                  <a:lnTo>
                    <a:pt x="1217460" y="801192"/>
                  </a:lnTo>
                  <a:lnTo>
                    <a:pt x="1215390" y="801535"/>
                  </a:lnTo>
                  <a:lnTo>
                    <a:pt x="1213472" y="801458"/>
                  </a:lnTo>
                  <a:lnTo>
                    <a:pt x="1212570" y="802817"/>
                  </a:lnTo>
                  <a:lnTo>
                    <a:pt x="1214120" y="804113"/>
                  </a:lnTo>
                  <a:lnTo>
                    <a:pt x="1215517" y="805751"/>
                  </a:lnTo>
                  <a:lnTo>
                    <a:pt x="1217307" y="806589"/>
                  </a:lnTo>
                  <a:lnTo>
                    <a:pt x="1218145" y="806983"/>
                  </a:lnTo>
                  <a:lnTo>
                    <a:pt x="1219708" y="805916"/>
                  </a:lnTo>
                  <a:lnTo>
                    <a:pt x="1220965" y="805510"/>
                  </a:lnTo>
                  <a:close/>
                </a:path>
                <a:path w="1250950" h="1083945">
                  <a:moveTo>
                    <a:pt x="1236586" y="191185"/>
                  </a:moveTo>
                  <a:lnTo>
                    <a:pt x="1235405" y="186740"/>
                  </a:lnTo>
                  <a:lnTo>
                    <a:pt x="1234097" y="185623"/>
                  </a:lnTo>
                  <a:lnTo>
                    <a:pt x="1232966" y="185064"/>
                  </a:lnTo>
                  <a:lnTo>
                    <a:pt x="1232547" y="184886"/>
                  </a:lnTo>
                  <a:lnTo>
                    <a:pt x="1230960" y="186334"/>
                  </a:lnTo>
                  <a:lnTo>
                    <a:pt x="1230541" y="187325"/>
                  </a:lnTo>
                  <a:lnTo>
                    <a:pt x="1229868" y="188798"/>
                  </a:lnTo>
                  <a:lnTo>
                    <a:pt x="1229741" y="190525"/>
                  </a:lnTo>
                  <a:lnTo>
                    <a:pt x="1229283" y="192646"/>
                  </a:lnTo>
                  <a:lnTo>
                    <a:pt x="1234554" y="192735"/>
                  </a:lnTo>
                  <a:lnTo>
                    <a:pt x="1236586" y="191185"/>
                  </a:lnTo>
                  <a:close/>
                </a:path>
                <a:path w="1250950" h="1083945">
                  <a:moveTo>
                    <a:pt x="1249883" y="324281"/>
                  </a:moveTo>
                  <a:lnTo>
                    <a:pt x="1248727" y="321970"/>
                  </a:lnTo>
                  <a:lnTo>
                    <a:pt x="1244701" y="320459"/>
                  </a:lnTo>
                  <a:lnTo>
                    <a:pt x="1245260" y="322910"/>
                  </a:lnTo>
                  <a:lnTo>
                    <a:pt x="1245781" y="325348"/>
                  </a:lnTo>
                  <a:lnTo>
                    <a:pt x="1246327" y="327799"/>
                  </a:lnTo>
                  <a:lnTo>
                    <a:pt x="1248295" y="327431"/>
                  </a:lnTo>
                  <a:lnTo>
                    <a:pt x="1249883" y="324281"/>
                  </a:lnTo>
                  <a:close/>
                </a:path>
                <a:path w="1250950" h="1083945">
                  <a:moveTo>
                    <a:pt x="1250645" y="787946"/>
                  </a:moveTo>
                  <a:lnTo>
                    <a:pt x="1244955" y="784250"/>
                  </a:lnTo>
                  <a:lnTo>
                    <a:pt x="1247470" y="781151"/>
                  </a:lnTo>
                  <a:lnTo>
                    <a:pt x="1243647" y="777887"/>
                  </a:lnTo>
                  <a:lnTo>
                    <a:pt x="1237767" y="782612"/>
                  </a:lnTo>
                  <a:lnTo>
                    <a:pt x="1237246" y="783640"/>
                  </a:lnTo>
                  <a:lnTo>
                    <a:pt x="1241323" y="789851"/>
                  </a:lnTo>
                  <a:lnTo>
                    <a:pt x="1244600" y="790448"/>
                  </a:lnTo>
                  <a:lnTo>
                    <a:pt x="1250645" y="7879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102">
              <a:extLst>
                <a:ext uri="{FF2B5EF4-FFF2-40B4-BE49-F238E27FC236}">
                  <a16:creationId xmlns:a16="http://schemas.microsoft.com/office/drawing/2014/main" id="{F375C8A8-4A58-CF53-35D0-007A9A224EE8}"/>
                </a:ext>
              </a:extLst>
            </p:cNvPr>
            <p:cNvSpPr/>
            <p:nvPr/>
          </p:nvSpPr>
          <p:spPr>
            <a:xfrm>
              <a:off x="2503689" y="2672431"/>
              <a:ext cx="820962" cy="745110"/>
            </a:xfrm>
            <a:custGeom>
              <a:avLst/>
              <a:gdLst/>
              <a:ahLst/>
              <a:cxnLst/>
              <a:rect l="l" t="t" r="r" b="b"/>
              <a:pathLst>
                <a:path w="1055370" h="1089659">
                  <a:moveTo>
                    <a:pt x="7378" y="677291"/>
                  </a:moveTo>
                  <a:lnTo>
                    <a:pt x="5283" y="675538"/>
                  </a:lnTo>
                  <a:lnTo>
                    <a:pt x="3873" y="674382"/>
                  </a:lnTo>
                  <a:lnTo>
                    <a:pt x="2120" y="672922"/>
                  </a:lnTo>
                  <a:lnTo>
                    <a:pt x="0" y="676998"/>
                  </a:lnTo>
                  <a:lnTo>
                    <a:pt x="2857" y="677125"/>
                  </a:lnTo>
                  <a:lnTo>
                    <a:pt x="4622" y="677176"/>
                  </a:lnTo>
                  <a:lnTo>
                    <a:pt x="7378" y="677291"/>
                  </a:lnTo>
                  <a:close/>
                </a:path>
                <a:path w="1055370" h="1089659">
                  <a:moveTo>
                    <a:pt x="12725" y="645452"/>
                  </a:moveTo>
                  <a:lnTo>
                    <a:pt x="12636" y="643636"/>
                  </a:lnTo>
                  <a:lnTo>
                    <a:pt x="11734" y="642658"/>
                  </a:lnTo>
                  <a:lnTo>
                    <a:pt x="10680" y="640753"/>
                  </a:lnTo>
                  <a:lnTo>
                    <a:pt x="9702" y="642696"/>
                  </a:lnTo>
                  <a:lnTo>
                    <a:pt x="8712" y="643775"/>
                  </a:lnTo>
                  <a:lnTo>
                    <a:pt x="8851" y="644677"/>
                  </a:lnTo>
                  <a:lnTo>
                    <a:pt x="9017" y="645591"/>
                  </a:lnTo>
                  <a:lnTo>
                    <a:pt x="10325" y="646328"/>
                  </a:lnTo>
                  <a:lnTo>
                    <a:pt x="11125" y="647128"/>
                  </a:lnTo>
                  <a:lnTo>
                    <a:pt x="11684" y="646303"/>
                  </a:lnTo>
                  <a:lnTo>
                    <a:pt x="12725" y="645452"/>
                  </a:lnTo>
                  <a:close/>
                </a:path>
                <a:path w="1055370" h="1089659">
                  <a:moveTo>
                    <a:pt x="44577" y="303098"/>
                  </a:moveTo>
                  <a:lnTo>
                    <a:pt x="39471" y="300786"/>
                  </a:lnTo>
                  <a:lnTo>
                    <a:pt x="34950" y="302729"/>
                  </a:lnTo>
                  <a:lnTo>
                    <a:pt x="44577" y="303098"/>
                  </a:lnTo>
                  <a:close/>
                </a:path>
                <a:path w="1055370" h="1089659">
                  <a:moveTo>
                    <a:pt x="66395" y="203695"/>
                  </a:moveTo>
                  <a:lnTo>
                    <a:pt x="65278" y="202387"/>
                  </a:lnTo>
                  <a:lnTo>
                    <a:pt x="61760" y="202095"/>
                  </a:lnTo>
                  <a:lnTo>
                    <a:pt x="60896" y="202996"/>
                  </a:lnTo>
                  <a:lnTo>
                    <a:pt x="59461" y="203771"/>
                  </a:lnTo>
                  <a:lnTo>
                    <a:pt x="61302" y="205054"/>
                  </a:lnTo>
                  <a:lnTo>
                    <a:pt x="62572" y="205968"/>
                  </a:lnTo>
                  <a:lnTo>
                    <a:pt x="64300" y="207162"/>
                  </a:lnTo>
                  <a:lnTo>
                    <a:pt x="66395" y="203695"/>
                  </a:lnTo>
                  <a:close/>
                </a:path>
                <a:path w="1055370" h="1089659">
                  <a:moveTo>
                    <a:pt x="93980" y="697001"/>
                  </a:moveTo>
                  <a:lnTo>
                    <a:pt x="92468" y="695274"/>
                  </a:lnTo>
                  <a:lnTo>
                    <a:pt x="91554" y="692632"/>
                  </a:lnTo>
                  <a:lnTo>
                    <a:pt x="87934" y="692594"/>
                  </a:lnTo>
                  <a:lnTo>
                    <a:pt x="89420" y="695604"/>
                  </a:lnTo>
                  <a:lnTo>
                    <a:pt x="90652" y="697661"/>
                  </a:lnTo>
                  <a:lnTo>
                    <a:pt x="93980" y="697001"/>
                  </a:lnTo>
                  <a:close/>
                </a:path>
                <a:path w="1055370" h="1089659">
                  <a:moveTo>
                    <a:pt x="121945" y="343357"/>
                  </a:moveTo>
                  <a:lnTo>
                    <a:pt x="120865" y="342087"/>
                  </a:lnTo>
                  <a:lnTo>
                    <a:pt x="119824" y="340842"/>
                  </a:lnTo>
                  <a:lnTo>
                    <a:pt x="118808" y="339598"/>
                  </a:lnTo>
                  <a:lnTo>
                    <a:pt x="118325" y="340067"/>
                  </a:lnTo>
                  <a:lnTo>
                    <a:pt x="117856" y="340550"/>
                  </a:lnTo>
                  <a:lnTo>
                    <a:pt x="117386" y="341020"/>
                  </a:lnTo>
                  <a:lnTo>
                    <a:pt x="118478" y="342049"/>
                  </a:lnTo>
                  <a:lnTo>
                    <a:pt x="119557" y="343115"/>
                  </a:lnTo>
                  <a:lnTo>
                    <a:pt x="120777" y="344170"/>
                  </a:lnTo>
                  <a:lnTo>
                    <a:pt x="121297" y="343750"/>
                  </a:lnTo>
                  <a:lnTo>
                    <a:pt x="121945" y="343357"/>
                  </a:lnTo>
                  <a:close/>
                </a:path>
                <a:path w="1055370" h="1089659">
                  <a:moveTo>
                    <a:pt x="147193" y="360553"/>
                  </a:moveTo>
                  <a:lnTo>
                    <a:pt x="146761" y="359981"/>
                  </a:lnTo>
                  <a:lnTo>
                    <a:pt x="146469" y="359435"/>
                  </a:lnTo>
                  <a:lnTo>
                    <a:pt x="144907" y="359918"/>
                  </a:lnTo>
                  <a:lnTo>
                    <a:pt x="143294" y="360387"/>
                  </a:lnTo>
                  <a:lnTo>
                    <a:pt x="140385" y="361276"/>
                  </a:lnTo>
                  <a:lnTo>
                    <a:pt x="143433" y="364515"/>
                  </a:lnTo>
                  <a:lnTo>
                    <a:pt x="144678" y="363245"/>
                  </a:lnTo>
                  <a:lnTo>
                    <a:pt x="145935" y="362000"/>
                  </a:lnTo>
                  <a:lnTo>
                    <a:pt x="147193" y="360553"/>
                  </a:lnTo>
                  <a:close/>
                </a:path>
                <a:path w="1055370" h="1089659">
                  <a:moveTo>
                    <a:pt x="147459" y="150964"/>
                  </a:moveTo>
                  <a:lnTo>
                    <a:pt x="147180" y="150482"/>
                  </a:lnTo>
                  <a:lnTo>
                    <a:pt x="146913" y="149999"/>
                  </a:lnTo>
                  <a:lnTo>
                    <a:pt x="146646" y="149517"/>
                  </a:lnTo>
                  <a:lnTo>
                    <a:pt x="145821" y="149085"/>
                  </a:lnTo>
                  <a:lnTo>
                    <a:pt x="145008" y="148399"/>
                  </a:lnTo>
                  <a:lnTo>
                    <a:pt x="144157" y="148323"/>
                  </a:lnTo>
                  <a:lnTo>
                    <a:pt x="143751" y="148285"/>
                  </a:lnTo>
                  <a:lnTo>
                    <a:pt x="143217" y="149390"/>
                  </a:lnTo>
                  <a:lnTo>
                    <a:pt x="142773" y="149987"/>
                  </a:lnTo>
                  <a:lnTo>
                    <a:pt x="143535" y="150545"/>
                  </a:lnTo>
                  <a:lnTo>
                    <a:pt x="144233" y="151345"/>
                  </a:lnTo>
                  <a:lnTo>
                    <a:pt x="145097" y="151574"/>
                  </a:lnTo>
                  <a:lnTo>
                    <a:pt x="145783" y="151739"/>
                  </a:lnTo>
                  <a:lnTo>
                    <a:pt x="146659" y="151206"/>
                  </a:lnTo>
                  <a:lnTo>
                    <a:pt x="147459" y="150964"/>
                  </a:lnTo>
                  <a:close/>
                </a:path>
                <a:path w="1055370" h="1089659">
                  <a:moveTo>
                    <a:pt x="149402" y="603072"/>
                  </a:moveTo>
                  <a:lnTo>
                    <a:pt x="145516" y="601662"/>
                  </a:lnTo>
                  <a:lnTo>
                    <a:pt x="143979" y="604862"/>
                  </a:lnTo>
                  <a:lnTo>
                    <a:pt x="146037" y="604177"/>
                  </a:lnTo>
                  <a:lnTo>
                    <a:pt x="147726" y="603631"/>
                  </a:lnTo>
                  <a:lnTo>
                    <a:pt x="149402" y="603072"/>
                  </a:lnTo>
                  <a:close/>
                </a:path>
                <a:path w="1055370" h="1089659">
                  <a:moveTo>
                    <a:pt x="156375" y="370179"/>
                  </a:moveTo>
                  <a:lnTo>
                    <a:pt x="154787" y="371182"/>
                  </a:lnTo>
                  <a:lnTo>
                    <a:pt x="151638" y="373151"/>
                  </a:lnTo>
                  <a:lnTo>
                    <a:pt x="154292" y="373799"/>
                  </a:lnTo>
                  <a:lnTo>
                    <a:pt x="155917" y="372859"/>
                  </a:lnTo>
                  <a:lnTo>
                    <a:pt x="156375" y="370179"/>
                  </a:lnTo>
                  <a:close/>
                </a:path>
                <a:path w="1055370" h="1089659">
                  <a:moveTo>
                    <a:pt x="177977" y="535444"/>
                  </a:moveTo>
                  <a:lnTo>
                    <a:pt x="176999" y="535381"/>
                  </a:lnTo>
                  <a:lnTo>
                    <a:pt x="176517" y="535355"/>
                  </a:lnTo>
                  <a:lnTo>
                    <a:pt x="176339" y="536714"/>
                  </a:lnTo>
                  <a:lnTo>
                    <a:pt x="176060" y="538099"/>
                  </a:lnTo>
                  <a:lnTo>
                    <a:pt x="176009" y="539483"/>
                  </a:lnTo>
                  <a:lnTo>
                    <a:pt x="176009" y="539724"/>
                  </a:lnTo>
                  <a:lnTo>
                    <a:pt x="176911" y="539978"/>
                  </a:lnTo>
                  <a:lnTo>
                    <a:pt x="177787" y="540448"/>
                  </a:lnTo>
                  <a:lnTo>
                    <a:pt x="177927" y="536994"/>
                  </a:lnTo>
                  <a:lnTo>
                    <a:pt x="177977" y="535444"/>
                  </a:lnTo>
                  <a:close/>
                </a:path>
                <a:path w="1055370" h="1089659">
                  <a:moveTo>
                    <a:pt x="183692" y="973924"/>
                  </a:moveTo>
                  <a:lnTo>
                    <a:pt x="181190" y="973150"/>
                  </a:lnTo>
                  <a:lnTo>
                    <a:pt x="179489" y="976972"/>
                  </a:lnTo>
                  <a:lnTo>
                    <a:pt x="183184" y="977734"/>
                  </a:lnTo>
                  <a:lnTo>
                    <a:pt x="182981" y="976083"/>
                  </a:lnTo>
                  <a:lnTo>
                    <a:pt x="183692" y="973924"/>
                  </a:lnTo>
                  <a:close/>
                </a:path>
                <a:path w="1055370" h="1089659">
                  <a:moveTo>
                    <a:pt x="200279" y="753033"/>
                  </a:moveTo>
                  <a:lnTo>
                    <a:pt x="198920" y="752525"/>
                  </a:lnTo>
                  <a:lnTo>
                    <a:pt x="196227" y="751471"/>
                  </a:lnTo>
                  <a:lnTo>
                    <a:pt x="195999" y="752068"/>
                  </a:lnTo>
                  <a:lnTo>
                    <a:pt x="195808" y="752640"/>
                  </a:lnTo>
                  <a:lnTo>
                    <a:pt x="195592" y="753237"/>
                  </a:lnTo>
                  <a:lnTo>
                    <a:pt x="196316" y="753656"/>
                  </a:lnTo>
                  <a:lnTo>
                    <a:pt x="196977" y="754214"/>
                  </a:lnTo>
                  <a:lnTo>
                    <a:pt x="198424" y="754646"/>
                  </a:lnTo>
                  <a:lnTo>
                    <a:pt x="199212" y="754418"/>
                  </a:lnTo>
                  <a:lnTo>
                    <a:pt x="199948" y="754380"/>
                  </a:lnTo>
                  <a:lnTo>
                    <a:pt x="200063" y="753935"/>
                  </a:lnTo>
                  <a:lnTo>
                    <a:pt x="200164" y="753478"/>
                  </a:lnTo>
                  <a:lnTo>
                    <a:pt x="200279" y="753033"/>
                  </a:lnTo>
                  <a:close/>
                </a:path>
                <a:path w="1055370" h="1089659">
                  <a:moveTo>
                    <a:pt x="210489" y="776325"/>
                  </a:moveTo>
                  <a:lnTo>
                    <a:pt x="205346" y="777125"/>
                  </a:lnTo>
                  <a:lnTo>
                    <a:pt x="206375" y="778725"/>
                  </a:lnTo>
                  <a:lnTo>
                    <a:pt x="208457" y="782027"/>
                  </a:lnTo>
                  <a:lnTo>
                    <a:pt x="210489" y="776325"/>
                  </a:lnTo>
                  <a:close/>
                </a:path>
                <a:path w="1055370" h="1089659">
                  <a:moveTo>
                    <a:pt x="236664" y="1033005"/>
                  </a:moveTo>
                  <a:lnTo>
                    <a:pt x="236651" y="1032598"/>
                  </a:lnTo>
                  <a:lnTo>
                    <a:pt x="235331" y="1032535"/>
                  </a:lnTo>
                  <a:lnTo>
                    <a:pt x="234010" y="1032497"/>
                  </a:lnTo>
                  <a:lnTo>
                    <a:pt x="232664" y="1032446"/>
                  </a:lnTo>
                  <a:lnTo>
                    <a:pt x="232651" y="1032979"/>
                  </a:lnTo>
                  <a:lnTo>
                    <a:pt x="232575" y="1034059"/>
                  </a:lnTo>
                  <a:lnTo>
                    <a:pt x="235318" y="1033919"/>
                  </a:lnTo>
                  <a:lnTo>
                    <a:pt x="236651" y="1033868"/>
                  </a:lnTo>
                  <a:lnTo>
                    <a:pt x="236664" y="1033449"/>
                  </a:lnTo>
                  <a:lnTo>
                    <a:pt x="236664" y="1033005"/>
                  </a:lnTo>
                  <a:close/>
                </a:path>
                <a:path w="1055370" h="1089659">
                  <a:moveTo>
                    <a:pt x="248297" y="315836"/>
                  </a:moveTo>
                  <a:lnTo>
                    <a:pt x="245732" y="317677"/>
                  </a:lnTo>
                  <a:lnTo>
                    <a:pt x="245198" y="318973"/>
                  </a:lnTo>
                  <a:lnTo>
                    <a:pt x="246786" y="320929"/>
                  </a:lnTo>
                  <a:lnTo>
                    <a:pt x="247357" y="320929"/>
                  </a:lnTo>
                  <a:lnTo>
                    <a:pt x="248094" y="321106"/>
                  </a:lnTo>
                  <a:lnTo>
                    <a:pt x="248158" y="319633"/>
                  </a:lnTo>
                  <a:lnTo>
                    <a:pt x="248297" y="315836"/>
                  </a:lnTo>
                  <a:close/>
                </a:path>
                <a:path w="1055370" h="1089659">
                  <a:moveTo>
                    <a:pt x="252590" y="1031100"/>
                  </a:moveTo>
                  <a:lnTo>
                    <a:pt x="251980" y="1030312"/>
                  </a:lnTo>
                  <a:lnTo>
                    <a:pt x="251472" y="1029335"/>
                  </a:lnTo>
                  <a:lnTo>
                    <a:pt x="250291" y="1028598"/>
                  </a:lnTo>
                  <a:lnTo>
                    <a:pt x="249313" y="1029284"/>
                  </a:lnTo>
                  <a:lnTo>
                    <a:pt x="247929" y="1029792"/>
                  </a:lnTo>
                  <a:lnTo>
                    <a:pt x="249186" y="1030947"/>
                  </a:lnTo>
                  <a:lnTo>
                    <a:pt x="249821" y="1031836"/>
                  </a:lnTo>
                  <a:lnTo>
                    <a:pt x="251117" y="1032319"/>
                  </a:lnTo>
                  <a:lnTo>
                    <a:pt x="251929" y="1031481"/>
                  </a:lnTo>
                  <a:lnTo>
                    <a:pt x="252590" y="1031100"/>
                  </a:lnTo>
                  <a:close/>
                </a:path>
                <a:path w="1055370" h="1089659">
                  <a:moveTo>
                    <a:pt x="277075" y="967867"/>
                  </a:moveTo>
                  <a:lnTo>
                    <a:pt x="276174" y="966914"/>
                  </a:lnTo>
                  <a:lnTo>
                    <a:pt x="275361" y="965339"/>
                  </a:lnTo>
                  <a:lnTo>
                    <a:pt x="274269" y="966978"/>
                  </a:lnTo>
                  <a:lnTo>
                    <a:pt x="273265" y="967854"/>
                  </a:lnTo>
                  <a:lnTo>
                    <a:pt x="273164" y="968832"/>
                  </a:lnTo>
                  <a:lnTo>
                    <a:pt x="273113" y="969518"/>
                  </a:lnTo>
                  <a:lnTo>
                    <a:pt x="274218" y="970343"/>
                  </a:lnTo>
                  <a:lnTo>
                    <a:pt x="274828" y="971092"/>
                  </a:lnTo>
                  <a:lnTo>
                    <a:pt x="275564" y="970229"/>
                  </a:lnTo>
                  <a:lnTo>
                    <a:pt x="276580" y="969479"/>
                  </a:lnTo>
                  <a:lnTo>
                    <a:pt x="276885" y="968476"/>
                  </a:lnTo>
                  <a:lnTo>
                    <a:pt x="277075" y="967867"/>
                  </a:lnTo>
                  <a:close/>
                </a:path>
                <a:path w="1055370" h="1089659">
                  <a:moveTo>
                    <a:pt x="286296" y="1037056"/>
                  </a:moveTo>
                  <a:lnTo>
                    <a:pt x="285267" y="1035837"/>
                  </a:lnTo>
                  <a:lnTo>
                    <a:pt x="282435" y="1035646"/>
                  </a:lnTo>
                  <a:lnTo>
                    <a:pt x="281711" y="1037107"/>
                  </a:lnTo>
                  <a:lnTo>
                    <a:pt x="281851" y="1039342"/>
                  </a:lnTo>
                  <a:lnTo>
                    <a:pt x="283972" y="1040307"/>
                  </a:lnTo>
                  <a:lnTo>
                    <a:pt x="285635" y="1040104"/>
                  </a:lnTo>
                  <a:lnTo>
                    <a:pt x="286296" y="1037056"/>
                  </a:lnTo>
                  <a:close/>
                </a:path>
                <a:path w="1055370" h="1089659">
                  <a:moveTo>
                    <a:pt x="297395" y="1057744"/>
                  </a:moveTo>
                  <a:lnTo>
                    <a:pt x="296100" y="1056360"/>
                  </a:lnTo>
                  <a:lnTo>
                    <a:pt x="294551" y="1057452"/>
                  </a:lnTo>
                  <a:lnTo>
                    <a:pt x="291922" y="1057617"/>
                  </a:lnTo>
                  <a:lnTo>
                    <a:pt x="292608" y="1062050"/>
                  </a:lnTo>
                  <a:lnTo>
                    <a:pt x="294678" y="1060183"/>
                  </a:lnTo>
                  <a:lnTo>
                    <a:pt x="297395" y="1057744"/>
                  </a:lnTo>
                  <a:close/>
                </a:path>
                <a:path w="1055370" h="1089659">
                  <a:moveTo>
                    <a:pt x="325729" y="232829"/>
                  </a:moveTo>
                  <a:lnTo>
                    <a:pt x="325437" y="229654"/>
                  </a:lnTo>
                  <a:lnTo>
                    <a:pt x="322453" y="230009"/>
                  </a:lnTo>
                  <a:lnTo>
                    <a:pt x="321386" y="231241"/>
                  </a:lnTo>
                  <a:lnTo>
                    <a:pt x="321805" y="233946"/>
                  </a:lnTo>
                  <a:lnTo>
                    <a:pt x="325081" y="234340"/>
                  </a:lnTo>
                  <a:lnTo>
                    <a:pt x="325729" y="232829"/>
                  </a:lnTo>
                  <a:close/>
                </a:path>
                <a:path w="1055370" h="1089659">
                  <a:moveTo>
                    <a:pt x="354266" y="602907"/>
                  </a:moveTo>
                  <a:lnTo>
                    <a:pt x="346557" y="602615"/>
                  </a:lnTo>
                  <a:lnTo>
                    <a:pt x="350723" y="606806"/>
                  </a:lnTo>
                  <a:lnTo>
                    <a:pt x="352056" y="606767"/>
                  </a:lnTo>
                  <a:lnTo>
                    <a:pt x="354266" y="602907"/>
                  </a:lnTo>
                  <a:close/>
                </a:path>
                <a:path w="1055370" h="1089659">
                  <a:moveTo>
                    <a:pt x="360730" y="585355"/>
                  </a:moveTo>
                  <a:lnTo>
                    <a:pt x="360045" y="584517"/>
                  </a:lnTo>
                  <a:lnTo>
                    <a:pt x="359511" y="583260"/>
                  </a:lnTo>
                  <a:lnTo>
                    <a:pt x="358368" y="584365"/>
                  </a:lnTo>
                  <a:lnTo>
                    <a:pt x="357606" y="584923"/>
                  </a:lnTo>
                  <a:lnTo>
                    <a:pt x="357073" y="585876"/>
                  </a:lnTo>
                  <a:lnTo>
                    <a:pt x="358152" y="587171"/>
                  </a:lnTo>
                  <a:lnTo>
                    <a:pt x="359333" y="587057"/>
                  </a:lnTo>
                  <a:lnTo>
                    <a:pt x="360197" y="586397"/>
                  </a:lnTo>
                  <a:lnTo>
                    <a:pt x="360730" y="585355"/>
                  </a:lnTo>
                  <a:close/>
                </a:path>
                <a:path w="1055370" h="1089659">
                  <a:moveTo>
                    <a:pt x="372046" y="355180"/>
                  </a:moveTo>
                  <a:lnTo>
                    <a:pt x="366293" y="357733"/>
                  </a:lnTo>
                  <a:lnTo>
                    <a:pt x="368211" y="361632"/>
                  </a:lnTo>
                  <a:lnTo>
                    <a:pt x="369519" y="359448"/>
                  </a:lnTo>
                  <a:lnTo>
                    <a:pt x="372046" y="355180"/>
                  </a:lnTo>
                  <a:close/>
                </a:path>
                <a:path w="1055370" h="1089659">
                  <a:moveTo>
                    <a:pt x="373062" y="180924"/>
                  </a:moveTo>
                  <a:lnTo>
                    <a:pt x="369620" y="185826"/>
                  </a:lnTo>
                  <a:lnTo>
                    <a:pt x="371424" y="188747"/>
                  </a:lnTo>
                  <a:lnTo>
                    <a:pt x="371932" y="186220"/>
                  </a:lnTo>
                  <a:lnTo>
                    <a:pt x="372376" y="184162"/>
                  </a:lnTo>
                  <a:lnTo>
                    <a:pt x="373062" y="180924"/>
                  </a:lnTo>
                  <a:close/>
                </a:path>
                <a:path w="1055370" h="1089659">
                  <a:moveTo>
                    <a:pt x="378498" y="62826"/>
                  </a:moveTo>
                  <a:lnTo>
                    <a:pt x="376135" y="61188"/>
                  </a:lnTo>
                  <a:lnTo>
                    <a:pt x="373189" y="59182"/>
                  </a:lnTo>
                  <a:lnTo>
                    <a:pt x="373189" y="62293"/>
                  </a:lnTo>
                  <a:lnTo>
                    <a:pt x="374103" y="64046"/>
                  </a:lnTo>
                  <a:lnTo>
                    <a:pt x="378498" y="62826"/>
                  </a:lnTo>
                  <a:close/>
                </a:path>
                <a:path w="1055370" h="1089659">
                  <a:moveTo>
                    <a:pt x="422783" y="1069301"/>
                  </a:moveTo>
                  <a:lnTo>
                    <a:pt x="422262" y="1067460"/>
                  </a:lnTo>
                  <a:lnTo>
                    <a:pt x="421906" y="1066228"/>
                  </a:lnTo>
                  <a:lnTo>
                    <a:pt x="421538" y="1064971"/>
                  </a:lnTo>
                  <a:lnTo>
                    <a:pt x="419760" y="1065479"/>
                  </a:lnTo>
                  <a:lnTo>
                    <a:pt x="418922" y="1067308"/>
                  </a:lnTo>
                  <a:lnTo>
                    <a:pt x="419252" y="1068616"/>
                  </a:lnTo>
                  <a:lnTo>
                    <a:pt x="422783" y="1069301"/>
                  </a:lnTo>
                  <a:close/>
                </a:path>
                <a:path w="1055370" h="1089659">
                  <a:moveTo>
                    <a:pt x="433832" y="545236"/>
                  </a:moveTo>
                  <a:lnTo>
                    <a:pt x="433717" y="543966"/>
                  </a:lnTo>
                  <a:lnTo>
                    <a:pt x="433578" y="541528"/>
                  </a:lnTo>
                  <a:lnTo>
                    <a:pt x="430923" y="543966"/>
                  </a:lnTo>
                  <a:lnTo>
                    <a:pt x="430555" y="545363"/>
                  </a:lnTo>
                  <a:lnTo>
                    <a:pt x="432244" y="546722"/>
                  </a:lnTo>
                  <a:lnTo>
                    <a:pt x="432523" y="546963"/>
                  </a:lnTo>
                  <a:lnTo>
                    <a:pt x="433806" y="546620"/>
                  </a:lnTo>
                  <a:lnTo>
                    <a:pt x="433832" y="545236"/>
                  </a:lnTo>
                  <a:close/>
                </a:path>
                <a:path w="1055370" h="1089659">
                  <a:moveTo>
                    <a:pt x="446112" y="1068336"/>
                  </a:moveTo>
                  <a:lnTo>
                    <a:pt x="443369" y="1070114"/>
                  </a:lnTo>
                  <a:lnTo>
                    <a:pt x="443395" y="1071676"/>
                  </a:lnTo>
                  <a:lnTo>
                    <a:pt x="445909" y="1073797"/>
                  </a:lnTo>
                  <a:lnTo>
                    <a:pt x="446112" y="1068336"/>
                  </a:lnTo>
                  <a:close/>
                </a:path>
                <a:path w="1055370" h="1089659">
                  <a:moveTo>
                    <a:pt x="458622" y="53301"/>
                  </a:moveTo>
                  <a:lnTo>
                    <a:pt x="456463" y="53746"/>
                  </a:lnTo>
                  <a:lnTo>
                    <a:pt x="454926" y="54076"/>
                  </a:lnTo>
                  <a:lnTo>
                    <a:pt x="453364" y="54406"/>
                  </a:lnTo>
                  <a:lnTo>
                    <a:pt x="453821" y="56515"/>
                  </a:lnTo>
                  <a:lnTo>
                    <a:pt x="455726" y="56883"/>
                  </a:lnTo>
                  <a:lnTo>
                    <a:pt x="457555" y="56997"/>
                  </a:lnTo>
                  <a:lnTo>
                    <a:pt x="458622" y="53301"/>
                  </a:lnTo>
                  <a:close/>
                </a:path>
                <a:path w="1055370" h="1089659">
                  <a:moveTo>
                    <a:pt x="459536" y="881748"/>
                  </a:moveTo>
                  <a:lnTo>
                    <a:pt x="459409" y="881430"/>
                  </a:lnTo>
                  <a:lnTo>
                    <a:pt x="458762" y="879640"/>
                  </a:lnTo>
                  <a:lnTo>
                    <a:pt x="457631" y="878560"/>
                  </a:lnTo>
                  <a:lnTo>
                    <a:pt x="455383" y="880084"/>
                  </a:lnTo>
                  <a:lnTo>
                    <a:pt x="455828" y="881672"/>
                  </a:lnTo>
                  <a:lnTo>
                    <a:pt x="456082" y="883399"/>
                  </a:lnTo>
                  <a:lnTo>
                    <a:pt x="458482" y="882827"/>
                  </a:lnTo>
                  <a:lnTo>
                    <a:pt x="458901" y="882726"/>
                  </a:lnTo>
                  <a:lnTo>
                    <a:pt x="459536" y="881748"/>
                  </a:lnTo>
                  <a:close/>
                </a:path>
                <a:path w="1055370" h="1089659">
                  <a:moveTo>
                    <a:pt x="469417" y="1023289"/>
                  </a:moveTo>
                  <a:lnTo>
                    <a:pt x="468058" y="1022388"/>
                  </a:lnTo>
                  <a:lnTo>
                    <a:pt x="467220" y="1021410"/>
                  </a:lnTo>
                  <a:lnTo>
                    <a:pt x="466432" y="1021461"/>
                  </a:lnTo>
                  <a:lnTo>
                    <a:pt x="465632" y="1021486"/>
                  </a:lnTo>
                  <a:lnTo>
                    <a:pt x="464883" y="1022553"/>
                  </a:lnTo>
                  <a:lnTo>
                    <a:pt x="464108" y="1023162"/>
                  </a:lnTo>
                  <a:lnTo>
                    <a:pt x="464934" y="1023937"/>
                  </a:lnTo>
                  <a:lnTo>
                    <a:pt x="465658" y="1025080"/>
                  </a:lnTo>
                  <a:lnTo>
                    <a:pt x="466636" y="1025347"/>
                  </a:lnTo>
                  <a:lnTo>
                    <a:pt x="467194" y="1025525"/>
                  </a:lnTo>
                  <a:lnTo>
                    <a:pt x="468147" y="1024280"/>
                  </a:lnTo>
                  <a:lnTo>
                    <a:pt x="469417" y="1023289"/>
                  </a:lnTo>
                  <a:close/>
                </a:path>
                <a:path w="1055370" h="1089659">
                  <a:moveTo>
                    <a:pt x="483692" y="622731"/>
                  </a:moveTo>
                  <a:lnTo>
                    <a:pt x="483463" y="619277"/>
                  </a:lnTo>
                  <a:lnTo>
                    <a:pt x="481939" y="621106"/>
                  </a:lnTo>
                  <a:lnTo>
                    <a:pt x="479818" y="623595"/>
                  </a:lnTo>
                  <a:lnTo>
                    <a:pt x="483692" y="622731"/>
                  </a:lnTo>
                  <a:close/>
                </a:path>
                <a:path w="1055370" h="1089659">
                  <a:moveTo>
                    <a:pt x="520217" y="495312"/>
                  </a:moveTo>
                  <a:lnTo>
                    <a:pt x="518452" y="494220"/>
                  </a:lnTo>
                  <a:lnTo>
                    <a:pt x="516851" y="492036"/>
                  </a:lnTo>
                  <a:lnTo>
                    <a:pt x="514426" y="494360"/>
                  </a:lnTo>
                  <a:lnTo>
                    <a:pt x="520217" y="495312"/>
                  </a:lnTo>
                  <a:close/>
                </a:path>
                <a:path w="1055370" h="1089659">
                  <a:moveTo>
                    <a:pt x="523214" y="275107"/>
                  </a:moveTo>
                  <a:lnTo>
                    <a:pt x="521919" y="271526"/>
                  </a:lnTo>
                  <a:lnTo>
                    <a:pt x="521144" y="271818"/>
                  </a:lnTo>
                  <a:lnTo>
                    <a:pt x="520395" y="272135"/>
                  </a:lnTo>
                  <a:lnTo>
                    <a:pt x="519595" y="272427"/>
                  </a:lnTo>
                  <a:lnTo>
                    <a:pt x="521055" y="275894"/>
                  </a:lnTo>
                  <a:lnTo>
                    <a:pt x="521779" y="275640"/>
                  </a:lnTo>
                  <a:lnTo>
                    <a:pt x="522503" y="275361"/>
                  </a:lnTo>
                  <a:lnTo>
                    <a:pt x="523214" y="275107"/>
                  </a:lnTo>
                  <a:close/>
                </a:path>
                <a:path w="1055370" h="1089659">
                  <a:moveTo>
                    <a:pt x="530631" y="426986"/>
                  </a:moveTo>
                  <a:lnTo>
                    <a:pt x="529336" y="424395"/>
                  </a:lnTo>
                  <a:lnTo>
                    <a:pt x="527697" y="423989"/>
                  </a:lnTo>
                  <a:lnTo>
                    <a:pt x="524306" y="426021"/>
                  </a:lnTo>
                  <a:lnTo>
                    <a:pt x="528993" y="426732"/>
                  </a:lnTo>
                  <a:lnTo>
                    <a:pt x="530631" y="426986"/>
                  </a:lnTo>
                  <a:close/>
                </a:path>
                <a:path w="1055370" h="1089659">
                  <a:moveTo>
                    <a:pt x="554736" y="711263"/>
                  </a:moveTo>
                  <a:lnTo>
                    <a:pt x="554507" y="708799"/>
                  </a:lnTo>
                  <a:lnTo>
                    <a:pt x="552627" y="707567"/>
                  </a:lnTo>
                  <a:lnTo>
                    <a:pt x="551205" y="707986"/>
                  </a:lnTo>
                  <a:lnTo>
                    <a:pt x="550418" y="710018"/>
                  </a:lnTo>
                  <a:lnTo>
                    <a:pt x="550303" y="710349"/>
                  </a:lnTo>
                  <a:lnTo>
                    <a:pt x="550951" y="711377"/>
                  </a:lnTo>
                  <a:lnTo>
                    <a:pt x="553466" y="711987"/>
                  </a:lnTo>
                  <a:lnTo>
                    <a:pt x="554736" y="711263"/>
                  </a:lnTo>
                  <a:close/>
                </a:path>
                <a:path w="1055370" h="1089659">
                  <a:moveTo>
                    <a:pt x="557034" y="175133"/>
                  </a:moveTo>
                  <a:lnTo>
                    <a:pt x="556539" y="174536"/>
                  </a:lnTo>
                  <a:lnTo>
                    <a:pt x="555967" y="173431"/>
                  </a:lnTo>
                  <a:lnTo>
                    <a:pt x="555548" y="173469"/>
                  </a:lnTo>
                  <a:lnTo>
                    <a:pt x="554659" y="173570"/>
                  </a:lnTo>
                  <a:lnTo>
                    <a:pt x="553847" y="174269"/>
                  </a:lnTo>
                  <a:lnTo>
                    <a:pt x="552551" y="174980"/>
                  </a:lnTo>
                  <a:lnTo>
                    <a:pt x="553504" y="175907"/>
                  </a:lnTo>
                  <a:lnTo>
                    <a:pt x="554266" y="176974"/>
                  </a:lnTo>
                  <a:lnTo>
                    <a:pt x="555523" y="176568"/>
                  </a:lnTo>
                  <a:lnTo>
                    <a:pt x="556221" y="175742"/>
                  </a:lnTo>
                  <a:lnTo>
                    <a:pt x="557034" y="175133"/>
                  </a:lnTo>
                  <a:close/>
                </a:path>
                <a:path w="1055370" h="1089659">
                  <a:moveTo>
                    <a:pt x="560933" y="479386"/>
                  </a:moveTo>
                  <a:lnTo>
                    <a:pt x="558660" y="478675"/>
                  </a:lnTo>
                  <a:lnTo>
                    <a:pt x="555802" y="477786"/>
                  </a:lnTo>
                  <a:lnTo>
                    <a:pt x="555066" y="479005"/>
                  </a:lnTo>
                  <a:lnTo>
                    <a:pt x="556323" y="480783"/>
                  </a:lnTo>
                  <a:lnTo>
                    <a:pt x="557860" y="481380"/>
                  </a:lnTo>
                  <a:lnTo>
                    <a:pt x="560933" y="479386"/>
                  </a:lnTo>
                  <a:close/>
                </a:path>
                <a:path w="1055370" h="1089659">
                  <a:moveTo>
                    <a:pt x="571017" y="230822"/>
                  </a:moveTo>
                  <a:lnTo>
                    <a:pt x="569633" y="229908"/>
                  </a:lnTo>
                  <a:lnTo>
                    <a:pt x="568452" y="228485"/>
                  </a:lnTo>
                  <a:lnTo>
                    <a:pt x="567499" y="229946"/>
                  </a:lnTo>
                  <a:lnTo>
                    <a:pt x="566331" y="230911"/>
                  </a:lnTo>
                  <a:lnTo>
                    <a:pt x="566445" y="232638"/>
                  </a:lnTo>
                  <a:lnTo>
                    <a:pt x="567969" y="234073"/>
                  </a:lnTo>
                  <a:lnTo>
                    <a:pt x="569544" y="233781"/>
                  </a:lnTo>
                  <a:lnTo>
                    <a:pt x="570941" y="232524"/>
                  </a:lnTo>
                  <a:lnTo>
                    <a:pt x="571017" y="230822"/>
                  </a:lnTo>
                  <a:close/>
                </a:path>
                <a:path w="1055370" h="1089659">
                  <a:moveTo>
                    <a:pt x="587743" y="387883"/>
                  </a:moveTo>
                  <a:lnTo>
                    <a:pt x="585368" y="389686"/>
                  </a:lnTo>
                  <a:lnTo>
                    <a:pt x="584060" y="391579"/>
                  </a:lnTo>
                  <a:lnTo>
                    <a:pt x="587514" y="393966"/>
                  </a:lnTo>
                  <a:lnTo>
                    <a:pt x="587743" y="387883"/>
                  </a:lnTo>
                  <a:close/>
                </a:path>
                <a:path w="1055370" h="1089659">
                  <a:moveTo>
                    <a:pt x="601014" y="408000"/>
                  </a:moveTo>
                  <a:lnTo>
                    <a:pt x="597128" y="408381"/>
                  </a:lnTo>
                  <a:lnTo>
                    <a:pt x="598360" y="410616"/>
                  </a:lnTo>
                  <a:lnTo>
                    <a:pt x="598512" y="412381"/>
                  </a:lnTo>
                  <a:lnTo>
                    <a:pt x="598716" y="412496"/>
                  </a:lnTo>
                  <a:lnTo>
                    <a:pt x="598881" y="412686"/>
                  </a:lnTo>
                  <a:lnTo>
                    <a:pt x="599249" y="412737"/>
                  </a:lnTo>
                  <a:lnTo>
                    <a:pt x="599579" y="412623"/>
                  </a:lnTo>
                  <a:lnTo>
                    <a:pt x="600100" y="411099"/>
                  </a:lnTo>
                  <a:lnTo>
                    <a:pt x="600519" y="409651"/>
                  </a:lnTo>
                  <a:lnTo>
                    <a:pt x="601014" y="408000"/>
                  </a:lnTo>
                  <a:close/>
                </a:path>
                <a:path w="1055370" h="1089659">
                  <a:moveTo>
                    <a:pt x="601560" y="930605"/>
                  </a:moveTo>
                  <a:lnTo>
                    <a:pt x="597509" y="929005"/>
                  </a:lnTo>
                  <a:lnTo>
                    <a:pt x="596861" y="930897"/>
                  </a:lnTo>
                  <a:lnTo>
                    <a:pt x="596544" y="931862"/>
                  </a:lnTo>
                  <a:lnTo>
                    <a:pt x="597941" y="932230"/>
                  </a:lnTo>
                  <a:lnTo>
                    <a:pt x="599376" y="932573"/>
                  </a:lnTo>
                  <a:lnTo>
                    <a:pt x="600786" y="932929"/>
                  </a:lnTo>
                  <a:lnTo>
                    <a:pt x="601052" y="932154"/>
                  </a:lnTo>
                  <a:lnTo>
                    <a:pt x="601560" y="930605"/>
                  </a:lnTo>
                  <a:close/>
                </a:path>
                <a:path w="1055370" h="1089659">
                  <a:moveTo>
                    <a:pt x="603656" y="177152"/>
                  </a:moveTo>
                  <a:lnTo>
                    <a:pt x="602742" y="176060"/>
                  </a:lnTo>
                  <a:lnTo>
                    <a:pt x="600875" y="173913"/>
                  </a:lnTo>
                  <a:lnTo>
                    <a:pt x="600468" y="174218"/>
                  </a:lnTo>
                  <a:lnTo>
                    <a:pt x="599643" y="174853"/>
                  </a:lnTo>
                  <a:lnTo>
                    <a:pt x="599706" y="176580"/>
                  </a:lnTo>
                  <a:lnTo>
                    <a:pt x="600240" y="177990"/>
                  </a:lnTo>
                  <a:lnTo>
                    <a:pt x="603656" y="177152"/>
                  </a:lnTo>
                  <a:close/>
                </a:path>
                <a:path w="1055370" h="1089659">
                  <a:moveTo>
                    <a:pt x="609904" y="40220"/>
                  </a:moveTo>
                  <a:lnTo>
                    <a:pt x="609307" y="38087"/>
                  </a:lnTo>
                  <a:lnTo>
                    <a:pt x="608774" y="35915"/>
                  </a:lnTo>
                  <a:lnTo>
                    <a:pt x="604697" y="34467"/>
                  </a:lnTo>
                  <a:lnTo>
                    <a:pt x="606336" y="37515"/>
                  </a:lnTo>
                  <a:lnTo>
                    <a:pt x="608291" y="41160"/>
                  </a:lnTo>
                  <a:lnTo>
                    <a:pt x="608812" y="40843"/>
                  </a:lnTo>
                  <a:lnTo>
                    <a:pt x="609371" y="40538"/>
                  </a:lnTo>
                  <a:lnTo>
                    <a:pt x="609904" y="40220"/>
                  </a:lnTo>
                  <a:close/>
                </a:path>
                <a:path w="1055370" h="1089659">
                  <a:moveTo>
                    <a:pt x="613892" y="152984"/>
                  </a:moveTo>
                  <a:lnTo>
                    <a:pt x="613791" y="149466"/>
                  </a:lnTo>
                  <a:lnTo>
                    <a:pt x="612394" y="147726"/>
                  </a:lnTo>
                  <a:lnTo>
                    <a:pt x="608965" y="147802"/>
                  </a:lnTo>
                  <a:lnTo>
                    <a:pt x="609866" y="150037"/>
                  </a:lnTo>
                  <a:lnTo>
                    <a:pt x="610425" y="152565"/>
                  </a:lnTo>
                  <a:lnTo>
                    <a:pt x="613892" y="152984"/>
                  </a:lnTo>
                  <a:close/>
                </a:path>
                <a:path w="1055370" h="1089659">
                  <a:moveTo>
                    <a:pt x="621423" y="733412"/>
                  </a:moveTo>
                  <a:lnTo>
                    <a:pt x="620534" y="731177"/>
                  </a:lnTo>
                  <a:lnTo>
                    <a:pt x="619302" y="728967"/>
                  </a:lnTo>
                  <a:lnTo>
                    <a:pt x="615492" y="731177"/>
                  </a:lnTo>
                  <a:lnTo>
                    <a:pt x="619264" y="735774"/>
                  </a:lnTo>
                  <a:lnTo>
                    <a:pt x="621423" y="733412"/>
                  </a:lnTo>
                  <a:close/>
                </a:path>
                <a:path w="1055370" h="1089659">
                  <a:moveTo>
                    <a:pt x="648093" y="756564"/>
                  </a:moveTo>
                  <a:lnTo>
                    <a:pt x="647979" y="756056"/>
                  </a:lnTo>
                  <a:lnTo>
                    <a:pt x="647509" y="753630"/>
                  </a:lnTo>
                  <a:lnTo>
                    <a:pt x="645782" y="753960"/>
                  </a:lnTo>
                  <a:lnTo>
                    <a:pt x="642835" y="754697"/>
                  </a:lnTo>
                  <a:lnTo>
                    <a:pt x="644817" y="756056"/>
                  </a:lnTo>
                  <a:lnTo>
                    <a:pt x="646049" y="756932"/>
                  </a:lnTo>
                  <a:lnTo>
                    <a:pt x="647293" y="757783"/>
                  </a:lnTo>
                  <a:lnTo>
                    <a:pt x="647547" y="757199"/>
                  </a:lnTo>
                  <a:lnTo>
                    <a:pt x="648093" y="756564"/>
                  </a:lnTo>
                  <a:close/>
                </a:path>
                <a:path w="1055370" h="1089659">
                  <a:moveTo>
                    <a:pt x="660006" y="816571"/>
                  </a:moveTo>
                  <a:lnTo>
                    <a:pt x="658088" y="818743"/>
                  </a:lnTo>
                  <a:lnTo>
                    <a:pt x="656780" y="820267"/>
                  </a:lnTo>
                  <a:lnTo>
                    <a:pt x="655091" y="822198"/>
                  </a:lnTo>
                  <a:lnTo>
                    <a:pt x="659688" y="824890"/>
                  </a:lnTo>
                  <a:lnTo>
                    <a:pt x="660006" y="816571"/>
                  </a:lnTo>
                  <a:close/>
                </a:path>
                <a:path w="1055370" h="1089659">
                  <a:moveTo>
                    <a:pt x="664857" y="338645"/>
                  </a:moveTo>
                  <a:lnTo>
                    <a:pt x="663384" y="334518"/>
                  </a:lnTo>
                  <a:lnTo>
                    <a:pt x="662076" y="336321"/>
                  </a:lnTo>
                  <a:lnTo>
                    <a:pt x="661060" y="337680"/>
                  </a:lnTo>
                  <a:lnTo>
                    <a:pt x="660069" y="339026"/>
                  </a:lnTo>
                  <a:lnTo>
                    <a:pt x="664857" y="338645"/>
                  </a:lnTo>
                  <a:close/>
                </a:path>
                <a:path w="1055370" h="1089659">
                  <a:moveTo>
                    <a:pt x="720483" y="923480"/>
                  </a:moveTo>
                  <a:lnTo>
                    <a:pt x="719404" y="922896"/>
                  </a:lnTo>
                  <a:lnTo>
                    <a:pt x="718350" y="922235"/>
                  </a:lnTo>
                  <a:lnTo>
                    <a:pt x="717207" y="921727"/>
                  </a:lnTo>
                  <a:lnTo>
                    <a:pt x="716254" y="923099"/>
                  </a:lnTo>
                  <a:lnTo>
                    <a:pt x="717270" y="923963"/>
                  </a:lnTo>
                  <a:lnTo>
                    <a:pt x="718299" y="924623"/>
                  </a:lnTo>
                  <a:lnTo>
                    <a:pt x="719302" y="925309"/>
                  </a:lnTo>
                  <a:lnTo>
                    <a:pt x="719709" y="924699"/>
                  </a:lnTo>
                  <a:lnTo>
                    <a:pt x="720077" y="924090"/>
                  </a:lnTo>
                  <a:lnTo>
                    <a:pt x="720483" y="923480"/>
                  </a:lnTo>
                  <a:close/>
                </a:path>
                <a:path w="1055370" h="1089659">
                  <a:moveTo>
                    <a:pt x="724776" y="836269"/>
                  </a:moveTo>
                  <a:lnTo>
                    <a:pt x="724039" y="832599"/>
                  </a:lnTo>
                  <a:lnTo>
                    <a:pt x="722655" y="833691"/>
                  </a:lnTo>
                  <a:lnTo>
                    <a:pt x="721296" y="834796"/>
                  </a:lnTo>
                  <a:lnTo>
                    <a:pt x="719912" y="835901"/>
                  </a:lnTo>
                  <a:lnTo>
                    <a:pt x="723074" y="836993"/>
                  </a:lnTo>
                  <a:lnTo>
                    <a:pt x="724776" y="836269"/>
                  </a:lnTo>
                  <a:close/>
                </a:path>
                <a:path w="1055370" h="1089659">
                  <a:moveTo>
                    <a:pt x="732421" y="583222"/>
                  </a:moveTo>
                  <a:lnTo>
                    <a:pt x="731266" y="582561"/>
                  </a:lnTo>
                  <a:lnTo>
                    <a:pt x="730402" y="581761"/>
                  </a:lnTo>
                  <a:lnTo>
                    <a:pt x="730084" y="581939"/>
                  </a:lnTo>
                  <a:lnTo>
                    <a:pt x="729284" y="582358"/>
                  </a:lnTo>
                  <a:lnTo>
                    <a:pt x="728637" y="583196"/>
                  </a:lnTo>
                  <a:lnTo>
                    <a:pt x="728103" y="584149"/>
                  </a:lnTo>
                  <a:lnTo>
                    <a:pt x="729373" y="585470"/>
                  </a:lnTo>
                  <a:lnTo>
                    <a:pt x="729691" y="585343"/>
                  </a:lnTo>
                  <a:lnTo>
                    <a:pt x="730542" y="585050"/>
                  </a:lnTo>
                  <a:lnTo>
                    <a:pt x="731189" y="584238"/>
                  </a:lnTo>
                  <a:lnTo>
                    <a:pt x="732421" y="583222"/>
                  </a:lnTo>
                  <a:close/>
                </a:path>
                <a:path w="1055370" h="1089659">
                  <a:moveTo>
                    <a:pt x="734060" y="222364"/>
                  </a:moveTo>
                  <a:lnTo>
                    <a:pt x="732193" y="216585"/>
                  </a:lnTo>
                  <a:lnTo>
                    <a:pt x="730859" y="218579"/>
                  </a:lnTo>
                  <a:lnTo>
                    <a:pt x="728611" y="221983"/>
                  </a:lnTo>
                  <a:lnTo>
                    <a:pt x="733869" y="222631"/>
                  </a:lnTo>
                  <a:lnTo>
                    <a:pt x="734060" y="222364"/>
                  </a:lnTo>
                  <a:close/>
                </a:path>
                <a:path w="1055370" h="1089659">
                  <a:moveTo>
                    <a:pt x="764984" y="460667"/>
                  </a:moveTo>
                  <a:lnTo>
                    <a:pt x="762533" y="454583"/>
                  </a:lnTo>
                  <a:lnTo>
                    <a:pt x="761276" y="455930"/>
                  </a:lnTo>
                  <a:lnTo>
                    <a:pt x="760437" y="456793"/>
                  </a:lnTo>
                  <a:lnTo>
                    <a:pt x="759079" y="458266"/>
                  </a:lnTo>
                  <a:lnTo>
                    <a:pt x="761072" y="459066"/>
                  </a:lnTo>
                  <a:lnTo>
                    <a:pt x="762457" y="459651"/>
                  </a:lnTo>
                  <a:lnTo>
                    <a:pt x="764984" y="460667"/>
                  </a:lnTo>
                  <a:close/>
                </a:path>
                <a:path w="1055370" h="1089659">
                  <a:moveTo>
                    <a:pt x="791616" y="835545"/>
                  </a:moveTo>
                  <a:lnTo>
                    <a:pt x="790371" y="833666"/>
                  </a:lnTo>
                  <a:lnTo>
                    <a:pt x="788454" y="831138"/>
                  </a:lnTo>
                  <a:lnTo>
                    <a:pt x="786345" y="833920"/>
                  </a:lnTo>
                  <a:lnTo>
                    <a:pt x="786841" y="835825"/>
                  </a:lnTo>
                  <a:lnTo>
                    <a:pt x="788949" y="838034"/>
                  </a:lnTo>
                  <a:lnTo>
                    <a:pt x="791616" y="835545"/>
                  </a:lnTo>
                  <a:close/>
                </a:path>
                <a:path w="1055370" h="1089659">
                  <a:moveTo>
                    <a:pt x="799706" y="107518"/>
                  </a:moveTo>
                  <a:lnTo>
                    <a:pt x="797953" y="107162"/>
                  </a:lnTo>
                  <a:lnTo>
                    <a:pt x="796759" y="106883"/>
                  </a:lnTo>
                  <a:lnTo>
                    <a:pt x="795553" y="106718"/>
                  </a:lnTo>
                  <a:lnTo>
                    <a:pt x="794270" y="106514"/>
                  </a:lnTo>
                  <a:lnTo>
                    <a:pt x="792988" y="106426"/>
                  </a:lnTo>
                  <a:lnTo>
                    <a:pt x="791705" y="106324"/>
                  </a:lnTo>
                  <a:lnTo>
                    <a:pt x="791578" y="107873"/>
                  </a:lnTo>
                  <a:lnTo>
                    <a:pt x="794143" y="107353"/>
                  </a:lnTo>
                  <a:lnTo>
                    <a:pt x="796099" y="111556"/>
                  </a:lnTo>
                  <a:lnTo>
                    <a:pt x="799706" y="107518"/>
                  </a:lnTo>
                  <a:close/>
                </a:path>
                <a:path w="1055370" h="1089659">
                  <a:moveTo>
                    <a:pt x="811085" y="157187"/>
                  </a:moveTo>
                  <a:lnTo>
                    <a:pt x="809586" y="156705"/>
                  </a:lnTo>
                  <a:lnTo>
                    <a:pt x="808532" y="156362"/>
                  </a:lnTo>
                  <a:lnTo>
                    <a:pt x="806564" y="155714"/>
                  </a:lnTo>
                  <a:lnTo>
                    <a:pt x="807288" y="157810"/>
                  </a:lnTo>
                  <a:lnTo>
                    <a:pt x="807694" y="158965"/>
                  </a:lnTo>
                  <a:lnTo>
                    <a:pt x="808342" y="160832"/>
                  </a:lnTo>
                  <a:lnTo>
                    <a:pt x="809498" y="159283"/>
                  </a:lnTo>
                  <a:lnTo>
                    <a:pt x="811085" y="157187"/>
                  </a:lnTo>
                  <a:close/>
                </a:path>
                <a:path w="1055370" h="1089659">
                  <a:moveTo>
                    <a:pt x="818388" y="434086"/>
                  </a:moveTo>
                  <a:lnTo>
                    <a:pt x="817930" y="433679"/>
                  </a:lnTo>
                  <a:lnTo>
                    <a:pt x="817460" y="433070"/>
                  </a:lnTo>
                  <a:lnTo>
                    <a:pt x="815263" y="434784"/>
                  </a:lnTo>
                  <a:lnTo>
                    <a:pt x="813473" y="436168"/>
                  </a:lnTo>
                  <a:lnTo>
                    <a:pt x="816991" y="437553"/>
                  </a:lnTo>
                  <a:lnTo>
                    <a:pt x="817753" y="435991"/>
                  </a:lnTo>
                  <a:lnTo>
                    <a:pt x="818299" y="434289"/>
                  </a:lnTo>
                  <a:lnTo>
                    <a:pt x="818388" y="434086"/>
                  </a:lnTo>
                  <a:close/>
                </a:path>
                <a:path w="1055370" h="1089659">
                  <a:moveTo>
                    <a:pt x="825881" y="1384"/>
                  </a:moveTo>
                  <a:lnTo>
                    <a:pt x="822274" y="0"/>
                  </a:lnTo>
                  <a:lnTo>
                    <a:pt x="820610" y="292"/>
                  </a:lnTo>
                  <a:lnTo>
                    <a:pt x="820623" y="3949"/>
                  </a:lnTo>
                  <a:lnTo>
                    <a:pt x="821309" y="4432"/>
                  </a:lnTo>
                  <a:lnTo>
                    <a:pt x="821918" y="5245"/>
                  </a:lnTo>
                  <a:lnTo>
                    <a:pt x="824090" y="3149"/>
                  </a:lnTo>
                  <a:lnTo>
                    <a:pt x="825881" y="1384"/>
                  </a:lnTo>
                  <a:close/>
                </a:path>
                <a:path w="1055370" h="1089659">
                  <a:moveTo>
                    <a:pt x="826655" y="93929"/>
                  </a:moveTo>
                  <a:lnTo>
                    <a:pt x="826465" y="92722"/>
                  </a:lnTo>
                  <a:lnTo>
                    <a:pt x="826338" y="91528"/>
                  </a:lnTo>
                  <a:lnTo>
                    <a:pt x="825550" y="91643"/>
                  </a:lnTo>
                  <a:lnTo>
                    <a:pt x="824788" y="91782"/>
                  </a:lnTo>
                  <a:lnTo>
                    <a:pt x="824014" y="91897"/>
                  </a:lnTo>
                  <a:lnTo>
                    <a:pt x="824331" y="93078"/>
                  </a:lnTo>
                  <a:lnTo>
                    <a:pt x="824623" y="94297"/>
                  </a:lnTo>
                  <a:lnTo>
                    <a:pt x="825055" y="95453"/>
                  </a:lnTo>
                  <a:lnTo>
                    <a:pt x="826655" y="95237"/>
                  </a:lnTo>
                  <a:lnTo>
                    <a:pt x="826655" y="93929"/>
                  </a:lnTo>
                  <a:close/>
                </a:path>
                <a:path w="1055370" h="1089659">
                  <a:moveTo>
                    <a:pt x="836155" y="1087831"/>
                  </a:moveTo>
                  <a:lnTo>
                    <a:pt x="833488" y="1086700"/>
                  </a:lnTo>
                  <a:lnTo>
                    <a:pt x="830541" y="1085430"/>
                  </a:lnTo>
                  <a:lnTo>
                    <a:pt x="831189" y="1088085"/>
                  </a:lnTo>
                  <a:lnTo>
                    <a:pt x="832358" y="1089583"/>
                  </a:lnTo>
                  <a:lnTo>
                    <a:pt x="836155" y="1087831"/>
                  </a:lnTo>
                  <a:close/>
                </a:path>
                <a:path w="1055370" h="1089659">
                  <a:moveTo>
                    <a:pt x="845985" y="816013"/>
                  </a:moveTo>
                  <a:lnTo>
                    <a:pt x="845197" y="815327"/>
                  </a:lnTo>
                  <a:lnTo>
                    <a:pt x="844461" y="814349"/>
                  </a:lnTo>
                  <a:lnTo>
                    <a:pt x="843927" y="815352"/>
                  </a:lnTo>
                  <a:lnTo>
                    <a:pt x="843394" y="815975"/>
                  </a:lnTo>
                  <a:lnTo>
                    <a:pt x="843318" y="816635"/>
                  </a:lnTo>
                  <a:lnTo>
                    <a:pt x="843267" y="817041"/>
                  </a:lnTo>
                  <a:lnTo>
                    <a:pt x="843965" y="817499"/>
                  </a:lnTo>
                  <a:lnTo>
                    <a:pt x="844334" y="817943"/>
                  </a:lnTo>
                  <a:lnTo>
                    <a:pt x="844867" y="817410"/>
                  </a:lnTo>
                  <a:lnTo>
                    <a:pt x="845578" y="816940"/>
                  </a:lnTo>
                  <a:lnTo>
                    <a:pt x="845985" y="816013"/>
                  </a:lnTo>
                  <a:close/>
                </a:path>
                <a:path w="1055370" h="1089659">
                  <a:moveTo>
                    <a:pt x="878446" y="904824"/>
                  </a:moveTo>
                  <a:lnTo>
                    <a:pt x="877963" y="903973"/>
                  </a:lnTo>
                  <a:lnTo>
                    <a:pt x="877582" y="902525"/>
                  </a:lnTo>
                  <a:lnTo>
                    <a:pt x="876973" y="902385"/>
                  </a:lnTo>
                  <a:lnTo>
                    <a:pt x="874712" y="901928"/>
                  </a:lnTo>
                  <a:lnTo>
                    <a:pt x="873518" y="903224"/>
                  </a:lnTo>
                  <a:lnTo>
                    <a:pt x="872985" y="907402"/>
                  </a:lnTo>
                  <a:lnTo>
                    <a:pt x="878446" y="904824"/>
                  </a:lnTo>
                  <a:close/>
                </a:path>
                <a:path w="1055370" h="1089659">
                  <a:moveTo>
                    <a:pt x="900811" y="1012952"/>
                  </a:moveTo>
                  <a:lnTo>
                    <a:pt x="900010" y="1012748"/>
                  </a:lnTo>
                  <a:lnTo>
                    <a:pt x="898461" y="1012317"/>
                  </a:lnTo>
                  <a:lnTo>
                    <a:pt x="898105" y="1013917"/>
                  </a:lnTo>
                  <a:lnTo>
                    <a:pt x="897763" y="1015504"/>
                  </a:lnTo>
                  <a:lnTo>
                    <a:pt x="897445" y="1017104"/>
                  </a:lnTo>
                  <a:lnTo>
                    <a:pt x="898004" y="1017295"/>
                  </a:lnTo>
                  <a:lnTo>
                    <a:pt x="899172" y="1017638"/>
                  </a:lnTo>
                  <a:lnTo>
                    <a:pt x="900811" y="1012952"/>
                  </a:lnTo>
                  <a:close/>
                </a:path>
                <a:path w="1055370" h="1089659">
                  <a:moveTo>
                    <a:pt x="924382" y="452183"/>
                  </a:moveTo>
                  <a:lnTo>
                    <a:pt x="923201" y="451967"/>
                  </a:lnTo>
                  <a:lnTo>
                    <a:pt x="922032" y="451739"/>
                  </a:lnTo>
                  <a:lnTo>
                    <a:pt x="920826" y="451523"/>
                  </a:lnTo>
                  <a:lnTo>
                    <a:pt x="920775" y="452259"/>
                  </a:lnTo>
                  <a:lnTo>
                    <a:pt x="920750" y="453009"/>
                  </a:lnTo>
                  <a:lnTo>
                    <a:pt x="920673" y="453771"/>
                  </a:lnTo>
                  <a:lnTo>
                    <a:pt x="924204" y="453898"/>
                  </a:lnTo>
                  <a:lnTo>
                    <a:pt x="924280" y="453326"/>
                  </a:lnTo>
                  <a:lnTo>
                    <a:pt x="924344" y="452767"/>
                  </a:lnTo>
                  <a:lnTo>
                    <a:pt x="924382" y="452183"/>
                  </a:lnTo>
                  <a:close/>
                </a:path>
                <a:path w="1055370" h="1089659">
                  <a:moveTo>
                    <a:pt x="934808" y="838034"/>
                  </a:moveTo>
                  <a:lnTo>
                    <a:pt x="931252" y="836079"/>
                  </a:lnTo>
                  <a:lnTo>
                    <a:pt x="930033" y="837222"/>
                  </a:lnTo>
                  <a:lnTo>
                    <a:pt x="928192" y="840308"/>
                  </a:lnTo>
                  <a:lnTo>
                    <a:pt x="930871" y="839393"/>
                  </a:lnTo>
                  <a:lnTo>
                    <a:pt x="934808" y="838034"/>
                  </a:lnTo>
                  <a:close/>
                </a:path>
                <a:path w="1055370" h="1089659">
                  <a:moveTo>
                    <a:pt x="934961" y="281076"/>
                  </a:moveTo>
                  <a:lnTo>
                    <a:pt x="932103" y="279361"/>
                  </a:lnTo>
                  <a:lnTo>
                    <a:pt x="930719" y="279133"/>
                  </a:lnTo>
                  <a:lnTo>
                    <a:pt x="929195" y="282143"/>
                  </a:lnTo>
                  <a:lnTo>
                    <a:pt x="934961" y="281076"/>
                  </a:lnTo>
                  <a:close/>
                </a:path>
                <a:path w="1055370" h="1089659">
                  <a:moveTo>
                    <a:pt x="978281" y="86321"/>
                  </a:moveTo>
                  <a:lnTo>
                    <a:pt x="978115" y="85966"/>
                  </a:lnTo>
                  <a:lnTo>
                    <a:pt x="977696" y="85255"/>
                  </a:lnTo>
                  <a:lnTo>
                    <a:pt x="973289" y="87236"/>
                  </a:lnTo>
                  <a:lnTo>
                    <a:pt x="973645" y="87833"/>
                  </a:lnTo>
                  <a:lnTo>
                    <a:pt x="973988" y="88430"/>
                  </a:lnTo>
                  <a:lnTo>
                    <a:pt x="974356" y="89027"/>
                  </a:lnTo>
                  <a:lnTo>
                    <a:pt x="975664" y="88125"/>
                  </a:lnTo>
                  <a:lnTo>
                    <a:pt x="978281" y="86321"/>
                  </a:lnTo>
                  <a:close/>
                </a:path>
                <a:path w="1055370" h="1089659">
                  <a:moveTo>
                    <a:pt x="1047076" y="190627"/>
                  </a:moveTo>
                  <a:lnTo>
                    <a:pt x="1046746" y="189636"/>
                  </a:lnTo>
                  <a:lnTo>
                    <a:pt x="1046251" y="188798"/>
                  </a:lnTo>
                  <a:lnTo>
                    <a:pt x="1045679" y="187680"/>
                  </a:lnTo>
                  <a:lnTo>
                    <a:pt x="1044867" y="188277"/>
                  </a:lnTo>
                  <a:lnTo>
                    <a:pt x="1043978" y="188823"/>
                  </a:lnTo>
                  <a:lnTo>
                    <a:pt x="1044448" y="189776"/>
                  </a:lnTo>
                  <a:lnTo>
                    <a:pt x="1044956" y="190627"/>
                  </a:lnTo>
                  <a:lnTo>
                    <a:pt x="1045629" y="191312"/>
                  </a:lnTo>
                  <a:lnTo>
                    <a:pt x="1047076" y="190627"/>
                  </a:lnTo>
                  <a:close/>
                </a:path>
                <a:path w="1055370" h="1089659">
                  <a:moveTo>
                    <a:pt x="1054900" y="275056"/>
                  </a:moveTo>
                  <a:lnTo>
                    <a:pt x="1054392" y="272122"/>
                  </a:lnTo>
                  <a:lnTo>
                    <a:pt x="1052766" y="271614"/>
                  </a:lnTo>
                  <a:lnTo>
                    <a:pt x="1049997" y="271703"/>
                  </a:lnTo>
                  <a:lnTo>
                    <a:pt x="1050975" y="274320"/>
                  </a:lnTo>
                  <a:lnTo>
                    <a:pt x="1052042" y="275653"/>
                  </a:lnTo>
                  <a:lnTo>
                    <a:pt x="1054900" y="2750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103">
              <a:extLst>
                <a:ext uri="{FF2B5EF4-FFF2-40B4-BE49-F238E27FC236}">
                  <a16:creationId xmlns:a16="http://schemas.microsoft.com/office/drawing/2014/main" id="{473E9451-D159-1BAC-7EC6-ED88CC6CB4A4}"/>
                </a:ext>
              </a:extLst>
            </p:cNvPr>
            <p:cNvSpPr/>
            <p:nvPr/>
          </p:nvSpPr>
          <p:spPr>
            <a:xfrm>
              <a:off x="2477183" y="2693863"/>
              <a:ext cx="926175" cy="747281"/>
            </a:xfrm>
            <a:custGeom>
              <a:avLst/>
              <a:gdLst/>
              <a:ahLst/>
              <a:cxnLst/>
              <a:rect l="l" t="t" r="r" b="b"/>
              <a:pathLst>
                <a:path w="1190625" h="1092834">
                  <a:moveTo>
                    <a:pt x="5537" y="442226"/>
                  </a:moveTo>
                  <a:lnTo>
                    <a:pt x="4114" y="441172"/>
                  </a:lnTo>
                  <a:lnTo>
                    <a:pt x="2692" y="440055"/>
                  </a:lnTo>
                  <a:lnTo>
                    <a:pt x="0" y="442607"/>
                  </a:lnTo>
                  <a:lnTo>
                    <a:pt x="2298" y="443090"/>
                  </a:lnTo>
                  <a:lnTo>
                    <a:pt x="3708" y="443407"/>
                  </a:lnTo>
                  <a:lnTo>
                    <a:pt x="5130" y="443699"/>
                  </a:lnTo>
                  <a:lnTo>
                    <a:pt x="5257" y="443204"/>
                  </a:lnTo>
                  <a:lnTo>
                    <a:pt x="5397" y="442722"/>
                  </a:lnTo>
                  <a:lnTo>
                    <a:pt x="5537" y="442226"/>
                  </a:lnTo>
                  <a:close/>
                </a:path>
                <a:path w="1190625" h="1092834">
                  <a:moveTo>
                    <a:pt x="56235" y="473862"/>
                  </a:moveTo>
                  <a:lnTo>
                    <a:pt x="56210" y="473532"/>
                  </a:lnTo>
                  <a:lnTo>
                    <a:pt x="56134" y="472795"/>
                  </a:lnTo>
                  <a:lnTo>
                    <a:pt x="55626" y="472109"/>
                  </a:lnTo>
                  <a:lnTo>
                    <a:pt x="55181" y="471170"/>
                  </a:lnTo>
                  <a:lnTo>
                    <a:pt x="53873" y="471995"/>
                  </a:lnTo>
                  <a:lnTo>
                    <a:pt x="53390" y="472313"/>
                  </a:lnTo>
                  <a:lnTo>
                    <a:pt x="54419" y="473900"/>
                  </a:lnTo>
                  <a:lnTo>
                    <a:pt x="54940" y="474675"/>
                  </a:lnTo>
                  <a:lnTo>
                    <a:pt x="55384" y="474294"/>
                  </a:lnTo>
                  <a:lnTo>
                    <a:pt x="56235" y="473862"/>
                  </a:lnTo>
                  <a:close/>
                </a:path>
                <a:path w="1190625" h="1092834">
                  <a:moveTo>
                    <a:pt x="104597" y="720115"/>
                  </a:moveTo>
                  <a:lnTo>
                    <a:pt x="104533" y="719010"/>
                  </a:lnTo>
                  <a:lnTo>
                    <a:pt x="104508" y="717931"/>
                  </a:lnTo>
                  <a:lnTo>
                    <a:pt x="104381" y="716838"/>
                  </a:lnTo>
                  <a:lnTo>
                    <a:pt x="103301" y="716762"/>
                  </a:lnTo>
                  <a:lnTo>
                    <a:pt x="103073" y="717892"/>
                  </a:lnTo>
                  <a:lnTo>
                    <a:pt x="102755" y="720026"/>
                  </a:lnTo>
                  <a:lnTo>
                    <a:pt x="103365" y="720064"/>
                  </a:lnTo>
                  <a:lnTo>
                    <a:pt x="103987" y="720064"/>
                  </a:lnTo>
                  <a:lnTo>
                    <a:pt x="104597" y="720115"/>
                  </a:lnTo>
                  <a:close/>
                </a:path>
                <a:path w="1190625" h="1092834">
                  <a:moveTo>
                    <a:pt x="118414" y="764032"/>
                  </a:moveTo>
                  <a:lnTo>
                    <a:pt x="117792" y="763651"/>
                  </a:lnTo>
                  <a:lnTo>
                    <a:pt x="117119" y="762927"/>
                  </a:lnTo>
                  <a:lnTo>
                    <a:pt x="116484" y="762939"/>
                  </a:lnTo>
                  <a:lnTo>
                    <a:pt x="115887" y="762965"/>
                  </a:lnTo>
                  <a:lnTo>
                    <a:pt x="115303" y="763752"/>
                  </a:lnTo>
                  <a:lnTo>
                    <a:pt x="114249" y="764527"/>
                  </a:lnTo>
                  <a:lnTo>
                    <a:pt x="115379" y="765263"/>
                  </a:lnTo>
                  <a:lnTo>
                    <a:pt x="116243" y="766203"/>
                  </a:lnTo>
                  <a:lnTo>
                    <a:pt x="117335" y="765657"/>
                  </a:lnTo>
                  <a:lnTo>
                    <a:pt x="117830" y="764730"/>
                  </a:lnTo>
                  <a:lnTo>
                    <a:pt x="118414" y="764032"/>
                  </a:lnTo>
                  <a:close/>
                </a:path>
                <a:path w="1190625" h="1092834">
                  <a:moveTo>
                    <a:pt x="120357" y="877646"/>
                  </a:moveTo>
                  <a:lnTo>
                    <a:pt x="117983" y="875728"/>
                  </a:lnTo>
                  <a:lnTo>
                    <a:pt x="116763" y="874776"/>
                  </a:lnTo>
                  <a:lnTo>
                    <a:pt x="116471" y="875131"/>
                  </a:lnTo>
                  <a:lnTo>
                    <a:pt x="116166" y="875512"/>
                  </a:lnTo>
                  <a:lnTo>
                    <a:pt x="115862" y="875880"/>
                  </a:lnTo>
                  <a:lnTo>
                    <a:pt x="119126" y="878916"/>
                  </a:lnTo>
                  <a:lnTo>
                    <a:pt x="119532" y="878497"/>
                  </a:lnTo>
                  <a:lnTo>
                    <a:pt x="119938" y="878065"/>
                  </a:lnTo>
                  <a:lnTo>
                    <a:pt x="120357" y="877646"/>
                  </a:lnTo>
                  <a:close/>
                </a:path>
                <a:path w="1190625" h="1092834">
                  <a:moveTo>
                    <a:pt x="133908" y="432396"/>
                  </a:moveTo>
                  <a:lnTo>
                    <a:pt x="129717" y="431774"/>
                  </a:lnTo>
                  <a:lnTo>
                    <a:pt x="129654" y="432346"/>
                  </a:lnTo>
                  <a:lnTo>
                    <a:pt x="129540" y="432930"/>
                  </a:lnTo>
                  <a:lnTo>
                    <a:pt x="129476" y="433527"/>
                  </a:lnTo>
                  <a:lnTo>
                    <a:pt x="130873" y="433730"/>
                  </a:lnTo>
                  <a:lnTo>
                    <a:pt x="133654" y="434149"/>
                  </a:lnTo>
                  <a:lnTo>
                    <a:pt x="133908" y="432396"/>
                  </a:lnTo>
                  <a:close/>
                </a:path>
                <a:path w="1190625" h="1092834">
                  <a:moveTo>
                    <a:pt x="137236" y="549313"/>
                  </a:moveTo>
                  <a:lnTo>
                    <a:pt x="136385" y="547154"/>
                  </a:lnTo>
                  <a:lnTo>
                    <a:pt x="135483" y="545426"/>
                  </a:lnTo>
                  <a:lnTo>
                    <a:pt x="133527" y="548652"/>
                  </a:lnTo>
                  <a:lnTo>
                    <a:pt x="134962" y="548906"/>
                  </a:lnTo>
                  <a:lnTo>
                    <a:pt x="136105" y="549109"/>
                  </a:lnTo>
                  <a:lnTo>
                    <a:pt x="137236" y="549313"/>
                  </a:lnTo>
                  <a:close/>
                </a:path>
                <a:path w="1190625" h="1092834">
                  <a:moveTo>
                    <a:pt x="219316" y="946023"/>
                  </a:moveTo>
                  <a:lnTo>
                    <a:pt x="217360" y="946404"/>
                  </a:lnTo>
                  <a:lnTo>
                    <a:pt x="219227" y="946073"/>
                  </a:lnTo>
                  <a:close/>
                </a:path>
                <a:path w="1190625" h="1092834">
                  <a:moveTo>
                    <a:pt x="223126" y="946886"/>
                  </a:moveTo>
                  <a:lnTo>
                    <a:pt x="222389" y="946010"/>
                  </a:lnTo>
                  <a:lnTo>
                    <a:pt x="221297" y="944714"/>
                  </a:lnTo>
                  <a:lnTo>
                    <a:pt x="219329" y="946010"/>
                  </a:lnTo>
                  <a:lnTo>
                    <a:pt x="220738" y="949782"/>
                  </a:lnTo>
                  <a:lnTo>
                    <a:pt x="223126" y="946886"/>
                  </a:lnTo>
                  <a:close/>
                </a:path>
                <a:path w="1190625" h="1092834">
                  <a:moveTo>
                    <a:pt x="227952" y="757364"/>
                  </a:moveTo>
                  <a:lnTo>
                    <a:pt x="225856" y="756234"/>
                  </a:lnTo>
                  <a:lnTo>
                    <a:pt x="224815" y="755662"/>
                  </a:lnTo>
                  <a:lnTo>
                    <a:pt x="224370" y="756513"/>
                  </a:lnTo>
                  <a:lnTo>
                    <a:pt x="224180" y="756958"/>
                  </a:lnTo>
                  <a:lnTo>
                    <a:pt x="225221" y="757491"/>
                  </a:lnTo>
                  <a:lnTo>
                    <a:pt x="227342" y="758558"/>
                  </a:lnTo>
                  <a:lnTo>
                    <a:pt x="227952" y="757364"/>
                  </a:lnTo>
                  <a:close/>
                </a:path>
                <a:path w="1190625" h="1092834">
                  <a:moveTo>
                    <a:pt x="256844" y="351142"/>
                  </a:moveTo>
                  <a:lnTo>
                    <a:pt x="255384" y="350710"/>
                  </a:lnTo>
                  <a:lnTo>
                    <a:pt x="252476" y="349808"/>
                  </a:lnTo>
                  <a:lnTo>
                    <a:pt x="252234" y="350608"/>
                  </a:lnTo>
                  <a:lnTo>
                    <a:pt x="252082" y="351015"/>
                  </a:lnTo>
                  <a:lnTo>
                    <a:pt x="254723" y="352120"/>
                  </a:lnTo>
                  <a:lnTo>
                    <a:pt x="256044" y="352691"/>
                  </a:lnTo>
                  <a:lnTo>
                    <a:pt x="256311" y="352196"/>
                  </a:lnTo>
                  <a:lnTo>
                    <a:pt x="256844" y="351142"/>
                  </a:lnTo>
                  <a:close/>
                </a:path>
                <a:path w="1190625" h="1092834">
                  <a:moveTo>
                    <a:pt x="270738" y="1001661"/>
                  </a:moveTo>
                  <a:lnTo>
                    <a:pt x="270725" y="1001255"/>
                  </a:lnTo>
                  <a:lnTo>
                    <a:pt x="269405" y="1001191"/>
                  </a:lnTo>
                  <a:lnTo>
                    <a:pt x="268084" y="1001153"/>
                  </a:lnTo>
                  <a:lnTo>
                    <a:pt x="266738" y="1001102"/>
                  </a:lnTo>
                  <a:lnTo>
                    <a:pt x="266725" y="1001636"/>
                  </a:lnTo>
                  <a:lnTo>
                    <a:pt x="266649" y="1002715"/>
                  </a:lnTo>
                  <a:lnTo>
                    <a:pt x="269392" y="1002576"/>
                  </a:lnTo>
                  <a:lnTo>
                    <a:pt x="270725" y="1002525"/>
                  </a:lnTo>
                  <a:lnTo>
                    <a:pt x="270738" y="1002106"/>
                  </a:lnTo>
                  <a:lnTo>
                    <a:pt x="270738" y="1001661"/>
                  </a:lnTo>
                  <a:close/>
                </a:path>
                <a:path w="1190625" h="1092834">
                  <a:moveTo>
                    <a:pt x="273621" y="479285"/>
                  </a:moveTo>
                  <a:lnTo>
                    <a:pt x="270370" y="479158"/>
                  </a:lnTo>
                  <a:lnTo>
                    <a:pt x="270395" y="479577"/>
                  </a:lnTo>
                  <a:lnTo>
                    <a:pt x="270370" y="480339"/>
                  </a:lnTo>
                  <a:lnTo>
                    <a:pt x="271449" y="480542"/>
                  </a:lnTo>
                  <a:lnTo>
                    <a:pt x="272453" y="480580"/>
                  </a:lnTo>
                  <a:lnTo>
                    <a:pt x="273456" y="480669"/>
                  </a:lnTo>
                  <a:lnTo>
                    <a:pt x="273494" y="480212"/>
                  </a:lnTo>
                  <a:lnTo>
                    <a:pt x="273545" y="479755"/>
                  </a:lnTo>
                  <a:lnTo>
                    <a:pt x="273621" y="479285"/>
                  </a:lnTo>
                  <a:close/>
                </a:path>
                <a:path w="1190625" h="1092834">
                  <a:moveTo>
                    <a:pt x="278625" y="763079"/>
                  </a:moveTo>
                  <a:lnTo>
                    <a:pt x="277799" y="760984"/>
                  </a:lnTo>
                  <a:lnTo>
                    <a:pt x="277393" y="759929"/>
                  </a:lnTo>
                  <a:lnTo>
                    <a:pt x="276377" y="760425"/>
                  </a:lnTo>
                  <a:lnTo>
                    <a:pt x="275882" y="760691"/>
                  </a:lnTo>
                  <a:lnTo>
                    <a:pt x="276440" y="761657"/>
                  </a:lnTo>
                  <a:lnTo>
                    <a:pt x="277012" y="762622"/>
                  </a:lnTo>
                  <a:lnTo>
                    <a:pt x="277571" y="763600"/>
                  </a:lnTo>
                  <a:lnTo>
                    <a:pt x="277939" y="763435"/>
                  </a:lnTo>
                  <a:lnTo>
                    <a:pt x="278282" y="763270"/>
                  </a:lnTo>
                  <a:lnTo>
                    <a:pt x="278625" y="763079"/>
                  </a:lnTo>
                  <a:close/>
                </a:path>
                <a:path w="1190625" h="1092834">
                  <a:moveTo>
                    <a:pt x="279857" y="158407"/>
                  </a:moveTo>
                  <a:lnTo>
                    <a:pt x="279057" y="157708"/>
                  </a:lnTo>
                  <a:lnTo>
                    <a:pt x="278625" y="157314"/>
                  </a:lnTo>
                  <a:lnTo>
                    <a:pt x="278142" y="156933"/>
                  </a:lnTo>
                  <a:lnTo>
                    <a:pt x="277698" y="157518"/>
                  </a:lnTo>
                  <a:lnTo>
                    <a:pt x="277050" y="158051"/>
                  </a:lnTo>
                  <a:lnTo>
                    <a:pt x="276834" y="158724"/>
                  </a:lnTo>
                  <a:lnTo>
                    <a:pt x="276758" y="159016"/>
                  </a:lnTo>
                  <a:lnTo>
                    <a:pt x="277774" y="160007"/>
                  </a:lnTo>
                  <a:lnTo>
                    <a:pt x="277952" y="159943"/>
                  </a:lnTo>
                  <a:lnTo>
                    <a:pt x="278587" y="159664"/>
                  </a:lnTo>
                  <a:lnTo>
                    <a:pt x="279133" y="159054"/>
                  </a:lnTo>
                  <a:lnTo>
                    <a:pt x="279857" y="158407"/>
                  </a:lnTo>
                  <a:close/>
                </a:path>
                <a:path w="1190625" h="1092834">
                  <a:moveTo>
                    <a:pt x="285305" y="1023810"/>
                  </a:moveTo>
                  <a:lnTo>
                    <a:pt x="284899" y="1023531"/>
                  </a:lnTo>
                  <a:lnTo>
                    <a:pt x="284480" y="1023213"/>
                  </a:lnTo>
                  <a:lnTo>
                    <a:pt x="284022" y="1022921"/>
                  </a:lnTo>
                  <a:lnTo>
                    <a:pt x="283044" y="1024343"/>
                  </a:lnTo>
                  <a:lnTo>
                    <a:pt x="282562" y="1025042"/>
                  </a:lnTo>
                  <a:lnTo>
                    <a:pt x="282841" y="1025258"/>
                  </a:lnTo>
                  <a:lnTo>
                    <a:pt x="283108" y="1025486"/>
                  </a:lnTo>
                  <a:lnTo>
                    <a:pt x="283375" y="1025702"/>
                  </a:lnTo>
                  <a:lnTo>
                    <a:pt x="284022" y="1025080"/>
                  </a:lnTo>
                  <a:lnTo>
                    <a:pt x="284670" y="1024432"/>
                  </a:lnTo>
                  <a:lnTo>
                    <a:pt x="285305" y="1023810"/>
                  </a:lnTo>
                  <a:close/>
                </a:path>
                <a:path w="1190625" h="1092834">
                  <a:moveTo>
                    <a:pt x="308254" y="449668"/>
                  </a:moveTo>
                  <a:lnTo>
                    <a:pt x="307936" y="449186"/>
                  </a:lnTo>
                  <a:lnTo>
                    <a:pt x="307251" y="448195"/>
                  </a:lnTo>
                  <a:lnTo>
                    <a:pt x="306095" y="449046"/>
                  </a:lnTo>
                  <a:lnTo>
                    <a:pt x="304927" y="449884"/>
                  </a:lnTo>
                  <a:lnTo>
                    <a:pt x="303771" y="450735"/>
                  </a:lnTo>
                  <a:lnTo>
                    <a:pt x="303987" y="451091"/>
                  </a:lnTo>
                  <a:lnTo>
                    <a:pt x="304203" y="451446"/>
                  </a:lnTo>
                  <a:lnTo>
                    <a:pt x="304457" y="451802"/>
                  </a:lnTo>
                  <a:lnTo>
                    <a:pt x="305727" y="451091"/>
                  </a:lnTo>
                  <a:lnTo>
                    <a:pt x="306984" y="450380"/>
                  </a:lnTo>
                  <a:lnTo>
                    <a:pt x="308254" y="449668"/>
                  </a:lnTo>
                  <a:close/>
                </a:path>
                <a:path w="1190625" h="1092834">
                  <a:moveTo>
                    <a:pt x="339229" y="487070"/>
                  </a:moveTo>
                  <a:lnTo>
                    <a:pt x="338759" y="486473"/>
                  </a:lnTo>
                  <a:lnTo>
                    <a:pt x="338353" y="485444"/>
                  </a:lnTo>
                  <a:lnTo>
                    <a:pt x="337350" y="486765"/>
                  </a:lnTo>
                  <a:lnTo>
                    <a:pt x="336715" y="487286"/>
                  </a:lnTo>
                  <a:lnTo>
                    <a:pt x="336778" y="487629"/>
                  </a:lnTo>
                  <a:lnTo>
                    <a:pt x="336892" y="488061"/>
                  </a:lnTo>
                  <a:lnTo>
                    <a:pt x="337591" y="488619"/>
                  </a:lnTo>
                  <a:lnTo>
                    <a:pt x="338035" y="488632"/>
                  </a:lnTo>
                  <a:lnTo>
                    <a:pt x="338429" y="488657"/>
                  </a:lnTo>
                  <a:lnTo>
                    <a:pt x="339115" y="488010"/>
                  </a:lnTo>
                  <a:lnTo>
                    <a:pt x="339166" y="487603"/>
                  </a:lnTo>
                  <a:lnTo>
                    <a:pt x="339229" y="487070"/>
                  </a:lnTo>
                  <a:close/>
                </a:path>
                <a:path w="1190625" h="1092834">
                  <a:moveTo>
                    <a:pt x="350672" y="568007"/>
                  </a:moveTo>
                  <a:lnTo>
                    <a:pt x="350583" y="567499"/>
                  </a:lnTo>
                  <a:lnTo>
                    <a:pt x="350520" y="566991"/>
                  </a:lnTo>
                  <a:lnTo>
                    <a:pt x="350418" y="566483"/>
                  </a:lnTo>
                  <a:lnTo>
                    <a:pt x="349059" y="566597"/>
                  </a:lnTo>
                  <a:lnTo>
                    <a:pt x="347649" y="566724"/>
                  </a:lnTo>
                  <a:lnTo>
                    <a:pt x="346290" y="566826"/>
                  </a:lnTo>
                  <a:lnTo>
                    <a:pt x="346379" y="568248"/>
                  </a:lnTo>
                  <a:lnTo>
                    <a:pt x="346430" y="568960"/>
                  </a:lnTo>
                  <a:lnTo>
                    <a:pt x="349262" y="568325"/>
                  </a:lnTo>
                  <a:lnTo>
                    <a:pt x="350672" y="568007"/>
                  </a:lnTo>
                  <a:close/>
                </a:path>
                <a:path w="1190625" h="1092834">
                  <a:moveTo>
                    <a:pt x="359410" y="709155"/>
                  </a:moveTo>
                  <a:lnTo>
                    <a:pt x="358800" y="706539"/>
                  </a:lnTo>
                  <a:lnTo>
                    <a:pt x="355765" y="706462"/>
                  </a:lnTo>
                  <a:lnTo>
                    <a:pt x="357149" y="707491"/>
                  </a:lnTo>
                  <a:lnTo>
                    <a:pt x="358101" y="708202"/>
                  </a:lnTo>
                  <a:lnTo>
                    <a:pt x="359410" y="709155"/>
                  </a:lnTo>
                  <a:close/>
                </a:path>
                <a:path w="1190625" h="1092834">
                  <a:moveTo>
                    <a:pt x="364109" y="143840"/>
                  </a:moveTo>
                  <a:lnTo>
                    <a:pt x="363245" y="143256"/>
                  </a:lnTo>
                  <a:lnTo>
                    <a:pt x="362508" y="142532"/>
                  </a:lnTo>
                  <a:lnTo>
                    <a:pt x="361911" y="143637"/>
                  </a:lnTo>
                  <a:lnTo>
                    <a:pt x="361378" y="144449"/>
                  </a:lnTo>
                  <a:lnTo>
                    <a:pt x="361035" y="145503"/>
                  </a:lnTo>
                  <a:lnTo>
                    <a:pt x="361962" y="146011"/>
                  </a:lnTo>
                  <a:lnTo>
                    <a:pt x="362445" y="146354"/>
                  </a:lnTo>
                  <a:lnTo>
                    <a:pt x="362991" y="145580"/>
                  </a:lnTo>
                  <a:lnTo>
                    <a:pt x="363626" y="144856"/>
                  </a:lnTo>
                  <a:lnTo>
                    <a:pt x="364109" y="143840"/>
                  </a:lnTo>
                  <a:close/>
                </a:path>
                <a:path w="1190625" h="1092834">
                  <a:moveTo>
                    <a:pt x="388124" y="351688"/>
                  </a:moveTo>
                  <a:lnTo>
                    <a:pt x="387819" y="350989"/>
                  </a:lnTo>
                  <a:lnTo>
                    <a:pt x="387629" y="350291"/>
                  </a:lnTo>
                  <a:lnTo>
                    <a:pt x="387045" y="351307"/>
                  </a:lnTo>
                  <a:lnTo>
                    <a:pt x="386435" y="352323"/>
                  </a:lnTo>
                  <a:lnTo>
                    <a:pt x="385826" y="353314"/>
                  </a:lnTo>
                  <a:lnTo>
                    <a:pt x="387311" y="353923"/>
                  </a:lnTo>
                  <a:lnTo>
                    <a:pt x="387591" y="353415"/>
                  </a:lnTo>
                  <a:lnTo>
                    <a:pt x="388086" y="352920"/>
                  </a:lnTo>
                  <a:lnTo>
                    <a:pt x="388124" y="351688"/>
                  </a:lnTo>
                  <a:close/>
                </a:path>
                <a:path w="1190625" h="1092834">
                  <a:moveTo>
                    <a:pt x="435356" y="429018"/>
                  </a:moveTo>
                  <a:lnTo>
                    <a:pt x="432562" y="428117"/>
                  </a:lnTo>
                  <a:lnTo>
                    <a:pt x="431139" y="427672"/>
                  </a:lnTo>
                  <a:lnTo>
                    <a:pt x="431012" y="427939"/>
                  </a:lnTo>
                  <a:lnTo>
                    <a:pt x="430771" y="428498"/>
                  </a:lnTo>
                  <a:lnTo>
                    <a:pt x="431469" y="428942"/>
                  </a:lnTo>
                  <a:lnTo>
                    <a:pt x="432092" y="429488"/>
                  </a:lnTo>
                  <a:lnTo>
                    <a:pt x="433552" y="430034"/>
                  </a:lnTo>
                  <a:lnTo>
                    <a:pt x="434352" y="429983"/>
                  </a:lnTo>
                  <a:lnTo>
                    <a:pt x="435127" y="430072"/>
                  </a:lnTo>
                  <a:lnTo>
                    <a:pt x="435190" y="429717"/>
                  </a:lnTo>
                  <a:lnTo>
                    <a:pt x="435292" y="429361"/>
                  </a:lnTo>
                  <a:lnTo>
                    <a:pt x="435356" y="429018"/>
                  </a:lnTo>
                  <a:close/>
                </a:path>
                <a:path w="1190625" h="1092834">
                  <a:moveTo>
                    <a:pt x="467715" y="284264"/>
                  </a:moveTo>
                  <a:lnTo>
                    <a:pt x="465988" y="284810"/>
                  </a:lnTo>
                  <a:lnTo>
                    <a:pt x="462178" y="286042"/>
                  </a:lnTo>
                  <a:lnTo>
                    <a:pt x="465277" y="289090"/>
                  </a:lnTo>
                  <a:lnTo>
                    <a:pt x="466572" y="286715"/>
                  </a:lnTo>
                  <a:lnTo>
                    <a:pt x="467715" y="284264"/>
                  </a:lnTo>
                  <a:close/>
                </a:path>
                <a:path w="1190625" h="1092834">
                  <a:moveTo>
                    <a:pt x="478282" y="697877"/>
                  </a:moveTo>
                  <a:lnTo>
                    <a:pt x="477634" y="696760"/>
                  </a:lnTo>
                  <a:lnTo>
                    <a:pt x="476275" y="694791"/>
                  </a:lnTo>
                  <a:lnTo>
                    <a:pt x="475729" y="695312"/>
                  </a:lnTo>
                  <a:lnTo>
                    <a:pt x="475157" y="695833"/>
                  </a:lnTo>
                  <a:lnTo>
                    <a:pt x="474624" y="696353"/>
                  </a:lnTo>
                  <a:lnTo>
                    <a:pt x="475564" y="697115"/>
                  </a:lnTo>
                  <a:lnTo>
                    <a:pt x="476478" y="697890"/>
                  </a:lnTo>
                  <a:lnTo>
                    <a:pt x="477456" y="698576"/>
                  </a:lnTo>
                  <a:lnTo>
                    <a:pt x="478282" y="697877"/>
                  </a:lnTo>
                  <a:close/>
                </a:path>
                <a:path w="1190625" h="1092834">
                  <a:moveTo>
                    <a:pt x="486537" y="695833"/>
                  </a:moveTo>
                  <a:lnTo>
                    <a:pt x="485775" y="695096"/>
                  </a:lnTo>
                  <a:lnTo>
                    <a:pt x="485228" y="694321"/>
                  </a:lnTo>
                  <a:lnTo>
                    <a:pt x="484327" y="694690"/>
                  </a:lnTo>
                  <a:lnTo>
                    <a:pt x="483603" y="695185"/>
                  </a:lnTo>
                  <a:lnTo>
                    <a:pt x="483019" y="696061"/>
                  </a:lnTo>
                  <a:lnTo>
                    <a:pt x="483514" y="696798"/>
                  </a:lnTo>
                  <a:lnTo>
                    <a:pt x="483704" y="697331"/>
                  </a:lnTo>
                  <a:lnTo>
                    <a:pt x="484530" y="696887"/>
                  </a:lnTo>
                  <a:lnTo>
                    <a:pt x="486537" y="695833"/>
                  </a:lnTo>
                  <a:close/>
                </a:path>
                <a:path w="1190625" h="1092834">
                  <a:moveTo>
                    <a:pt x="497967" y="565162"/>
                  </a:moveTo>
                  <a:lnTo>
                    <a:pt x="496887" y="564934"/>
                  </a:lnTo>
                  <a:lnTo>
                    <a:pt x="496316" y="564781"/>
                  </a:lnTo>
                  <a:lnTo>
                    <a:pt x="496049" y="565886"/>
                  </a:lnTo>
                  <a:lnTo>
                    <a:pt x="495782" y="566978"/>
                  </a:lnTo>
                  <a:lnTo>
                    <a:pt x="495515" y="568083"/>
                  </a:lnTo>
                  <a:lnTo>
                    <a:pt x="497230" y="568452"/>
                  </a:lnTo>
                  <a:lnTo>
                    <a:pt x="497497" y="567372"/>
                  </a:lnTo>
                  <a:lnTo>
                    <a:pt x="497789" y="566318"/>
                  </a:lnTo>
                  <a:lnTo>
                    <a:pt x="497967" y="565226"/>
                  </a:lnTo>
                  <a:close/>
                </a:path>
                <a:path w="1190625" h="1092834">
                  <a:moveTo>
                    <a:pt x="505155" y="1070330"/>
                  </a:moveTo>
                  <a:lnTo>
                    <a:pt x="505079" y="1069898"/>
                  </a:lnTo>
                  <a:lnTo>
                    <a:pt x="504977" y="1069022"/>
                  </a:lnTo>
                  <a:lnTo>
                    <a:pt x="503732" y="1069086"/>
                  </a:lnTo>
                  <a:lnTo>
                    <a:pt x="502475" y="1069149"/>
                  </a:lnTo>
                  <a:lnTo>
                    <a:pt x="501243" y="1069200"/>
                  </a:lnTo>
                  <a:lnTo>
                    <a:pt x="501243" y="1069771"/>
                  </a:lnTo>
                  <a:lnTo>
                    <a:pt x="501230" y="1070368"/>
                  </a:lnTo>
                  <a:lnTo>
                    <a:pt x="501230" y="1070952"/>
                  </a:lnTo>
                  <a:lnTo>
                    <a:pt x="505155" y="1070330"/>
                  </a:lnTo>
                  <a:close/>
                </a:path>
                <a:path w="1190625" h="1092834">
                  <a:moveTo>
                    <a:pt x="513334" y="302475"/>
                  </a:moveTo>
                  <a:lnTo>
                    <a:pt x="510997" y="298157"/>
                  </a:lnTo>
                  <a:lnTo>
                    <a:pt x="510641" y="298335"/>
                  </a:lnTo>
                  <a:lnTo>
                    <a:pt x="510298" y="298526"/>
                  </a:lnTo>
                  <a:lnTo>
                    <a:pt x="509943" y="298704"/>
                  </a:lnTo>
                  <a:lnTo>
                    <a:pt x="510679" y="300164"/>
                  </a:lnTo>
                  <a:lnTo>
                    <a:pt x="511454" y="301625"/>
                  </a:lnTo>
                  <a:lnTo>
                    <a:pt x="512191" y="303060"/>
                  </a:lnTo>
                  <a:lnTo>
                    <a:pt x="512940" y="302666"/>
                  </a:lnTo>
                  <a:lnTo>
                    <a:pt x="513334" y="302475"/>
                  </a:lnTo>
                  <a:close/>
                </a:path>
                <a:path w="1190625" h="1092834">
                  <a:moveTo>
                    <a:pt x="525373" y="657504"/>
                  </a:moveTo>
                  <a:lnTo>
                    <a:pt x="525310" y="656374"/>
                  </a:lnTo>
                  <a:lnTo>
                    <a:pt x="525272" y="655828"/>
                  </a:lnTo>
                  <a:lnTo>
                    <a:pt x="523189" y="655967"/>
                  </a:lnTo>
                  <a:lnTo>
                    <a:pt x="522160" y="656056"/>
                  </a:lnTo>
                  <a:lnTo>
                    <a:pt x="522147" y="656488"/>
                  </a:lnTo>
                  <a:lnTo>
                    <a:pt x="522109" y="657377"/>
                  </a:lnTo>
                  <a:lnTo>
                    <a:pt x="523189" y="657428"/>
                  </a:lnTo>
                  <a:lnTo>
                    <a:pt x="525373" y="657504"/>
                  </a:lnTo>
                  <a:close/>
                </a:path>
                <a:path w="1190625" h="1092834">
                  <a:moveTo>
                    <a:pt x="528091" y="1059091"/>
                  </a:moveTo>
                  <a:lnTo>
                    <a:pt x="527405" y="1058392"/>
                  </a:lnTo>
                  <a:lnTo>
                    <a:pt x="526834" y="1057592"/>
                  </a:lnTo>
                  <a:lnTo>
                    <a:pt x="525805" y="1058037"/>
                  </a:lnTo>
                  <a:lnTo>
                    <a:pt x="525043" y="1058659"/>
                  </a:lnTo>
                  <a:lnTo>
                    <a:pt x="524256" y="1059180"/>
                  </a:lnTo>
                  <a:lnTo>
                    <a:pt x="524700" y="1059751"/>
                  </a:lnTo>
                  <a:lnTo>
                    <a:pt x="525335" y="1060818"/>
                  </a:lnTo>
                  <a:lnTo>
                    <a:pt x="525538" y="1060742"/>
                  </a:lnTo>
                  <a:lnTo>
                    <a:pt x="526402" y="1060450"/>
                  </a:lnTo>
                  <a:lnTo>
                    <a:pt x="527113" y="1059789"/>
                  </a:lnTo>
                  <a:lnTo>
                    <a:pt x="528091" y="1059091"/>
                  </a:lnTo>
                  <a:close/>
                </a:path>
                <a:path w="1190625" h="1092834">
                  <a:moveTo>
                    <a:pt x="530936" y="57480"/>
                  </a:moveTo>
                  <a:lnTo>
                    <a:pt x="530758" y="57086"/>
                  </a:lnTo>
                  <a:lnTo>
                    <a:pt x="530390" y="56299"/>
                  </a:lnTo>
                  <a:lnTo>
                    <a:pt x="529145" y="56857"/>
                  </a:lnTo>
                  <a:lnTo>
                    <a:pt x="527900" y="57404"/>
                  </a:lnTo>
                  <a:lnTo>
                    <a:pt x="526643" y="57975"/>
                  </a:lnTo>
                  <a:lnTo>
                    <a:pt x="527050" y="58877"/>
                  </a:lnTo>
                  <a:lnTo>
                    <a:pt x="527253" y="59359"/>
                  </a:lnTo>
                  <a:lnTo>
                    <a:pt x="528497" y="58712"/>
                  </a:lnTo>
                  <a:lnTo>
                    <a:pt x="529742" y="58102"/>
                  </a:lnTo>
                  <a:lnTo>
                    <a:pt x="530936" y="57480"/>
                  </a:lnTo>
                  <a:close/>
                </a:path>
                <a:path w="1190625" h="1092834">
                  <a:moveTo>
                    <a:pt x="541693" y="383247"/>
                  </a:moveTo>
                  <a:lnTo>
                    <a:pt x="541451" y="382930"/>
                  </a:lnTo>
                  <a:lnTo>
                    <a:pt x="541248" y="382600"/>
                  </a:lnTo>
                  <a:lnTo>
                    <a:pt x="541020" y="382270"/>
                  </a:lnTo>
                  <a:lnTo>
                    <a:pt x="540194" y="382739"/>
                  </a:lnTo>
                  <a:lnTo>
                    <a:pt x="539343" y="383197"/>
                  </a:lnTo>
                  <a:lnTo>
                    <a:pt x="538518" y="383654"/>
                  </a:lnTo>
                  <a:lnTo>
                    <a:pt x="538759" y="384149"/>
                  </a:lnTo>
                  <a:lnTo>
                    <a:pt x="538975" y="384657"/>
                  </a:lnTo>
                  <a:lnTo>
                    <a:pt x="539203" y="385165"/>
                  </a:lnTo>
                  <a:lnTo>
                    <a:pt x="540029" y="384505"/>
                  </a:lnTo>
                  <a:lnTo>
                    <a:pt x="540867" y="383895"/>
                  </a:lnTo>
                  <a:lnTo>
                    <a:pt x="541693" y="383247"/>
                  </a:lnTo>
                  <a:close/>
                </a:path>
                <a:path w="1190625" h="1092834">
                  <a:moveTo>
                    <a:pt x="550608" y="678903"/>
                  </a:moveTo>
                  <a:lnTo>
                    <a:pt x="549046" y="678091"/>
                  </a:lnTo>
                  <a:lnTo>
                    <a:pt x="548157" y="677519"/>
                  </a:lnTo>
                  <a:lnTo>
                    <a:pt x="546773" y="677100"/>
                  </a:lnTo>
                  <a:lnTo>
                    <a:pt x="546150" y="677557"/>
                  </a:lnTo>
                  <a:lnTo>
                    <a:pt x="545299" y="677875"/>
                  </a:lnTo>
                  <a:lnTo>
                    <a:pt x="546252" y="680440"/>
                  </a:lnTo>
                  <a:lnTo>
                    <a:pt x="547700" y="680440"/>
                  </a:lnTo>
                  <a:lnTo>
                    <a:pt x="550608" y="678903"/>
                  </a:lnTo>
                  <a:close/>
                </a:path>
                <a:path w="1190625" h="1092834">
                  <a:moveTo>
                    <a:pt x="570903" y="52552"/>
                  </a:moveTo>
                  <a:lnTo>
                    <a:pt x="569264" y="49847"/>
                  </a:lnTo>
                  <a:lnTo>
                    <a:pt x="565340" y="50292"/>
                  </a:lnTo>
                  <a:lnTo>
                    <a:pt x="570903" y="52552"/>
                  </a:lnTo>
                  <a:close/>
                </a:path>
                <a:path w="1190625" h="1092834">
                  <a:moveTo>
                    <a:pt x="571906" y="774598"/>
                  </a:moveTo>
                  <a:lnTo>
                    <a:pt x="571830" y="774458"/>
                  </a:lnTo>
                  <a:lnTo>
                    <a:pt x="571538" y="773811"/>
                  </a:lnTo>
                  <a:lnTo>
                    <a:pt x="570979" y="773290"/>
                  </a:lnTo>
                  <a:lnTo>
                    <a:pt x="570331" y="772464"/>
                  </a:lnTo>
                  <a:lnTo>
                    <a:pt x="569709" y="773201"/>
                  </a:lnTo>
                  <a:lnTo>
                    <a:pt x="569010" y="773849"/>
                  </a:lnTo>
                  <a:lnTo>
                    <a:pt x="569468" y="774598"/>
                  </a:lnTo>
                  <a:lnTo>
                    <a:pt x="570014" y="775169"/>
                  </a:lnTo>
                  <a:lnTo>
                    <a:pt x="570661" y="775487"/>
                  </a:lnTo>
                  <a:lnTo>
                    <a:pt x="570865" y="775563"/>
                  </a:lnTo>
                  <a:lnTo>
                    <a:pt x="571906" y="774598"/>
                  </a:lnTo>
                  <a:close/>
                </a:path>
                <a:path w="1190625" h="1092834">
                  <a:moveTo>
                    <a:pt x="578904" y="57721"/>
                  </a:moveTo>
                  <a:lnTo>
                    <a:pt x="578891" y="57073"/>
                  </a:lnTo>
                  <a:lnTo>
                    <a:pt x="578891" y="56451"/>
                  </a:lnTo>
                  <a:lnTo>
                    <a:pt x="578878" y="55803"/>
                  </a:lnTo>
                  <a:lnTo>
                    <a:pt x="577634" y="55943"/>
                  </a:lnTo>
                  <a:lnTo>
                    <a:pt x="576376" y="56083"/>
                  </a:lnTo>
                  <a:lnTo>
                    <a:pt x="575119" y="56210"/>
                  </a:lnTo>
                  <a:lnTo>
                    <a:pt x="575144" y="56680"/>
                  </a:lnTo>
                  <a:lnTo>
                    <a:pt x="575170" y="57124"/>
                  </a:lnTo>
                  <a:lnTo>
                    <a:pt x="575195" y="57581"/>
                  </a:lnTo>
                  <a:lnTo>
                    <a:pt x="576427" y="57619"/>
                  </a:lnTo>
                  <a:lnTo>
                    <a:pt x="577672" y="57670"/>
                  </a:lnTo>
                  <a:lnTo>
                    <a:pt x="578904" y="57721"/>
                  </a:lnTo>
                  <a:close/>
                </a:path>
                <a:path w="1190625" h="1092834">
                  <a:moveTo>
                    <a:pt x="608736" y="585647"/>
                  </a:moveTo>
                  <a:lnTo>
                    <a:pt x="608711" y="585127"/>
                  </a:lnTo>
                  <a:lnTo>
                    <a:pt x="608647" y="584492"/>
                  </a:lnTo>
                  <a:lnTo>
                    <a:pt x="607961" y="583882"/>
                  </a:lnTo>
                  <a:lnTo>
                    <a:pt x="607212" y="582777"/>
                  </a:lnTo>
                  <a:lnTo>
                    <a:pt x="606564" y="583920"/>
                  </a:lnTo>
                  <a:lnTo>
                    <a:pt x="605802" y="584682"/>
                  </a:lnTo>
                  <a:lnTo>
                    <a:pt x="605955" y="585190"/>
                  </a:lnTo>
                  <a:lnTo>
                    <a:pt x="606107" y="585825"/>
                  </a:lnTo>
                  <a:lnTo>
                    <a:pt x="606996" y="586257"/>
                  </a:lnTo>
                  <a:lnTo>
                    <a:pt x="607568" y="586765"/>
                  </a:lnTo>
                  <a:lnTo>
                    <a:pt x="607987" y="586206"/>
                  </a:lnTo>
                  <a:lnTo>
                    <a:pt x="608736" y="585647"/>
                  </a:lnTo>
                  <a:close/>
                </a:path>
                <a:path w="1190625" h="1092834">
                  <a:moveTo>
                    <a:pt x="620750" y="41579"/>
                  </a:moveTo>
                  <a:lnTo>
                    <a:pt x="620534" y="39370"/>
                  </a:lnTo>
                  <a:lnTo>
                    <a:pt x="620420" y="38265"/>
                  </a:lnTo>
                  <a:lnTo>
                    <a:pt x="618782" y="38519"/>
                  </a:lnTo>
                  <a:lnTo>
                    <a:pt x="619074" y="39611"/>
                  </a:lnTo>
                  <a:lnTo>
                    <a:pt x="619391" y="40703"/>
                  </a:lnTo>
                  <a:lnTo>
                    <a:pt x="619721" y="41783"/>
                  </a:lnTo>
                  <a:lnTo>
                    <a:pt x="620064" y="41719"/>
                  </a:lnTo>
                  <a:lnTo>
                    <a:pt x="620750" y="41579"/>
                  </a:lnTo>
                  <a:close/>
                </a:path>
                <a:path w="1190625" h="1092834">
                  <a:moveTo>
                    <a:pt x="637095" y="15595"/>
                  </a:moveTo>
                  <a:lnTo>
                    <a:pt x="636892" y="14592"/>
                  </a:lnTo>
                  <a:lnTo>
                    <a:pt x="636981" y="12128"/>
                  </a:lnTo>
                  <a:lnTo>
                    <a:pt x="635292" y="14401"/>
                  </a:lnTo>
                  <a:lnTo>
                    <a:pt x="634530" y="15392"/>
                  </a:lnTo>
                  <a:lnTo>
                    <a:pt x="633793" y="16395"/>
                  </a:lnTo>
                  <a:lnTo>
                    <a:pt x="634809" y="17513"/>
                  </a:lnTo>
                  <a:lnTo>
                    <a:pt x="635469" y="17119"/>
                  </a:lnTo>
                  <a:lnTo>
                    <a:pt x="636447" y="16878"/>
                  </a:lnTo>
                  <a:lnTo>
                    <a:pt x="637095" y="15595"/>
                  </a:lnTo>
                  <a:close/>
                </a:path>
                <a:path w="1190625" h="1092834">
                  <a:moveTo>
                    <a:pt x="645629" y="834542"/>
                  </a:moveTo>
                  <a:lnTo>
                    <a:pt x="644753" y="834301"/>
                  </a:lnTo>
                  <a:lnTo>
                    <a:pt x="643864" y="833882"/>
                  </a:lnTo>
                  <a:lnTo>
                    <a:pt x="642315" y="833882"/>
                  </a:lnTo>
                  <a:lnTo>
                    <a:pt x="641629" y="834415"/>
                  </a:lnTo>
                  <a:lnTo>
                    <a:pt x="640956" y="834720"/>
                  </a:lnTo>
                  <a:lnTo>
                    <a:pt x="641375" y="835380"/>
                  </a:lnTo>
                  <a:lnTo>
                    <a:pt x="641654" y="836295"/>
                  </a:lnTo>
                  <a:lnTo>
                    <a:pt x="642251" y="836587"/>
                  </a:lnTo>
                  <a:lnTo>
                    <a:pt x="642759" y="836853"/>
                  </a:lnTo>
                  <a:lnTo>
                    <a:pt x="643623" y="836434"/>
                  </a:lnTo>
                  <a:lnTo>
                    <a:pt x="644347" y="836307"/>
                  </a:lnTo>
                  <a:lnTo>
                    <a:pt x="644766" y="835723"/>
                  </a:lnTo>
                  <a:lnTo>
                    <a:pt x="645210" y="835139"/>
                  </a:lnTo>
                  <a:lnTo>
                    <a:pt x="645629" y="834542"/>
                  </a:lnTo>
                  <a:close/>
                </a:path>
                <a:path w="1190625" h="1092834">
                  <a:moveTo>
                    <a:pt x="669607" y="291312"/>
                  </a:moveTo>
                  <a:lnTo>
                    <a:pt x="668045" y="291465"/>
                  </a:lnTo>
                  <a:lnTo>
                    <a:pt x="667194" y="292125"/>
                  </a:lnTo>
                  <a:lnTo>
                    <a:pt x="666750" y="292989"/>
                  </a:lnTo>
                  <a:lnTo>
                    <a:pt x="666457" y="293649"/>
                  </a:lnTo>
                  <a:lnTo>
                    <a:pt x="666661" y="294551"/>
                  </a:lnTo>
                  <a:lnTo>
                    <a:pt x="666623" y="295351"/>
                  </a:lnTo>
                  <a:lnTo>
                    <a:pt x="666965" y="295465"/>
                  </a:lnTo>
                  <a:lnTo>
                    <a:pt x="667334" y="295554"/>
                  </a:lnTo>
                  <a:lnTo>
                    <a:pt x="667689" y="295681"/>
                  </a:lnTo>
                  <a:lnTo>
                    <a:pt x="668985" y="292760"/>
                  </a:lnTo>
                  <a:lnTo>
                    <a:pt x="669607" y="291312"/>
                  </a:lnTo>
                  <a:close/>
                </a:path>
                <a:path w="1190625" h="1092834">
                  <a:moveTo>
                    <a:pt x="688797" y="531202"/>
                  </a:moveTo>
                  <a:lnTo>
                    <a:pt x="688390" y="530288"/>
                  </a:lnTo>
                  <a:lnTo>
                    <a:pt x="688213" y="528967"/>
                  </a:lnTo>
                  <a:lnTo>
                    <a:pt x="687019" y="529691"/>
                  </a:lnTo>
                  <a:lnTo>
                    <a:pt x="686054" y="529920"/>
                  </a:lnTo>
                  <a:lnTo>
                    <a:pt x="685647" y="530999"/>
                  </a:lnTo>
                  <a:lnTo>
                    <a:pt x="686257" y="531812"/>
                  </a:lnTo>
                  <a:lnTo>
                    <a:pt x="686523" y="532511"/>
                  </a:lnTo>
                  <a:lnTo>
                    <a:pt x="687197" y="532231"/>
                  </a:lnTo>
                  <a:lnTo>
                    <a:pt x="688162" y="532142"/>
                  </a:lnTo>
                  <a:lnTo>
                    <a:pt x="688505" y="531647"/>
                  </a:lnTo>
                  <a:lnTo>
                    <a:pt x="688797" y="531202"/>
                  </a:lnTo>
                  <a:close/>
                </a:path>
                <a:path w="1190625" h="1092834">
                  <a:moveTo>
                    <a:pt x="705142" y="831189"/>
                  </a:moveTo>
                  <a:lnTo>
                    <a:pt x="703668" y="830745"/>
                  </a:lnTo>
                  <a:lnTo>
                    <a:pt x="703059" y="830427"/>
                  </a:lnTo>
                  <a:lnTo>
                    <a:pt x="702398" y="830402"/>
                  </a:lnTo>
                  <a:lnTo>
                    <a:pt x="701865" y="830376"/>
                  </a:lnTo>
                  <a:lnTo>
                    <a:pt x="701268" y="830668"/>
                  </a:lnTo>
                  <a:lnTo>
                    <a:pt x="700735" y="830821"/>
                  </a:lnTo>
                  <a:lnTo>
                    <a:pt x="701103" y="831430"/>
                  </a:lnTo>
                  <a:lnTo>
                    <a:pt x="701395" y="832192"/>
                  </a:lnTo>
                  <a:lnTo>
                    <a:pt x="702183" y="832751"/>
                  </a:lnTo>
                  <a:lnTo>
                    <a:pt x="702945" y="832180"/>
                  </a:lnTo>
                  <a:lnTo>
                    <a:pt x="705142" y="831189"/>
                  </a:lnTo>
                  <a:close/>
                </a:path>
                <a:path w="1190625" h="1092834">
                  <a:moveTo>
                    <a:pt x="709053" y="826744"/>
                  </a:moveTo>
                  <a:lnTo>
                    <a:pt x="708990" y="826338"/>
                  </a:lnTo>
                  <a:lnTo>
                    <a:pt x="708888" y="825931"/>
                  </a:lnTo>
                  <a:lnTo>
                    <a:pt x="708825" y="825525"/>
                  </a:lnTo>
                  <a:lnTo>
                    <a:pt x="707707" y="825766"/>
                  </a:lnTo>
                  <a:lnTo>
                    <a:pt x="706602" y="826046"/>
                  </a:lnTo>
                  <a:lnTo>
                    <a:pt x="705497" y="826300"/>
                  </a:lnTo>
                  <a:lnTo>
                    <a:pt x="705586" y="826668"/>
                  </a:lnTo>
                  <a:lnTo>
                    <a:pt x="705662" y="827024"/>
                  </a:lnTo>
                  <a:lnTo>
                    <a:pt x="705726" y="827392"/>
                  </a:lnTo>
                  <a:lnTo>
                    <a:pt x="706843" y="827163"/>
                  </a:lnTo>
                  <a:lnTo>
                    <a:pt x="709053" y="826744"/>
                  </a:lnTo>
                  <a:close/>
                </a:path>
                <a:path w="1190625" h="1092834">
                  <a:moveTo>
                    <a:pt x="725792" y="67487"/>
                  </a:moveTo>
                  <a:lnTo>
                    <a:pt x="725030" y="66522"/>
                  </a:lnTo>
                  <a:lnTo>
                    <a:pt x="724192" y="66738"/>
                  </a:lnTo>
                  <a:lnTo>
                    <a:pt x="723633" y="67233"/>
                  </a:lnTo>
                  <a:lnTo>
                    <a:pt x="723036" y="67602"/>
                  </a:lnTo>
                  <a:lnTo>
                    <a:pt x="723417" y="68046"/>
                  </a:lnTo>
                  <a:lnTo>
                    <a:pt x="723798" y="68491"/>
                  </a:lnTo>
                  <a:lnTo>
                    <a:pt x="724293" y="69062"/>
                  </a:lnTo>
                  <a:lnTo>
                    <a:pt x="724890" y="68580"/>
                  </a:lnTo>
                  <a:lnTo>
                    <a:pt x="725589" y="68287"/>
                  </a:lnTo>
                  <a:lnTo>
                    <a:pt x="725716" y="67843"/>
                  </a:lnTo>
                  <a:lnTo>
                    <a:pt x="725792" y="67487"/>
                  </a:lnTo>
                  <a:close/>
                </a:path>
                <a:path w="1190625" h="1092834">
                  <a:moveTo>
                    <a:pt x="752170" y="40665"/>
                  </a:moveTo>
                  <a:lnTo>
                    <a:pt x="752157" y="40093"/>
                  </a:lnTo>
                  <a:lnTo>
                    <a:pt x="752132" y="39497"/>
                  </a:lnTo>
                  <a:lnTo>
                    <a:pt x="752119" y="38912"/>
                  </a:lnTo>
                  <a:lnTo>
                    <a:pt x="750824" y="39192"/>
                  </a:lnTo>
                  <a:lnTo>
                    <a:pt x="748271" y="39776"/>
                  </a:lnTo>
                  <a:lnTo>
                    <a:pt x="748347" y="40144"/>
                  </a:lnTo>
                  <a:lnTo>
                    <a:pt x="748385" y="40525"/>
                  </a:lnTo>
                  <a:lnTo>
                    <a:pt x="748461" y="40906"/>
                  </a:lnTo>
                  <a:lnTo>
                    <a:pt x="749693" y="40830"/>
                  </a:lnTo>
                  <a:lnTo>
                    <a:pt x="750951" y="40754"/>
                  </a:lnTo>
                  <a:lnTo>
                    <a:pt x="752170" y="40665"/>
                  </a:lnTo>
                  <a:close/>
                </a:path>
                <a:path w="1190625" h="1092834">
                  <a:moveTo>
                    <a:pt x="778840" y="257987"/>
                  </a:moveTo>
                  <a:lnTo>
                    <a:pt x="778725" y="256959"/>
                  </a:lnTo>
                  <a:lnTo>
                    <a:pt x="778167" y="256336"/>
                  </a:lnTo>
                  <a:lnTo>
                    <a:pt x="777532" y="255193"/>
                  </a:lnTo>
                  <a:lnTo>
                    <a:pt x="776706" y="256286"/>
                  </a:lnTo>
                  <a:lnTo>
                    <a:pt x="776249" y="256870"/>
                  </a:lnTo>
                  <a:lnTo>
                    <a:pt x="775804" y="257467"/>
                  </a:lnTo>
                  <a:lnTo>
                    <a:pt x="776401" y="257937"/>
                  </a:lnTo>
                  <a:lnTo>
                    <a:pt x="776960" y="258546"/>
                  </a:lnTo>
                  <a:lnTo>
                    <a:pt x="777925" y="258838"/>
                  </a:lnTo>
                  <a:lnTo>
                    <a:pt x="778840" y="257987"/>
                  </a:lnTo>
                  <a:close/>
                </a:path>
                <a:path w="1190625" h="1092834">
                  <a:moveTo>
                    <a:pt x="781596" y="1091488"/>
                  </a:moveTo>
                  <a:lnTo>
                    <a:pt x="780986" y="1090345"/>
                  </a:lnTo>
                  <a:lnTo>
                    <a:pt x="780389" y="1089202"/>
                  </a:lnTo>
                  <a:lnTo>
                    <a:pt x="779767" y="1088059"/>
                  </a:lnTo>
                  <a:lnTo>
                    <a:pt x="779322" y="1088326"/>
                  </a:lnTo>
                  <a:lnTo>
                    <a:pt x="778408" y="1088834"/>
                  </a:lnTo>
                  <a:lnTo>
                    <a:pt x="779043" y="1089977"/>
                  </a:lnTo>
                  <a:lnTo>
                    <a:pt x="779691" y="1091107"/>
                  </a:lnTo>
                  <a:lnTo>
                    <a:pt x="780364" y="1092225"/>
                  </a:lnTo>
                  <a:lnTo>
                    <a:pt x="780770" y="1091971"/>
                  </a:lnTo>
                  <a:lnTo>
                    <a:pt x="781596" y="1091488"/>
                  </a:lnTo>
                  <a:close/>
                </a:path>
                <a:path w="1190625" h="1092834">
                  <a:moveTo>
                    <a:pt x="805738" y="1074381"/>
                  </a:moveTo>
                  <a:lnTo>
                    <a:pt x="805332" y="1073645"/>
                  </a:lnTo>
                  <a:lnTo>
                    <a:pt x="804811" y="1073035"/>
                  </a:lnTo>
                  <a:lnTo>
                    <a:pt x="804189" y="1072692"/>
                  </a:lnTo>
                  <a:lnTo>
                    <a:pt x="804011" y="1072578"/>
                  </a:lnTo>
                  <a:lnTo>
                    <a:pt x="803338" y="1073289"/>
                  </a:lnTo>
                  <a:lnTo>
                    <a:pt x="802551" y="1073886"/>
                  </a:lnTo>
                  <a:lnTo>
                    <a:pt x="803402" y="1074534"/>
                  </a:lnTo>
                  <a:lnTo>
                    <a:pt x="803948" y="1075080"/>
                  </a:lnTo>
                  <a:lnTo>
                    <a:pt x="804824" y="1075385"/>
                  </a:lnTo>
                  <a:lnTo>
                    <a:pt x="805738" y="1074381"/>
                  </a:lnTo>
                  <a:close/>
                </a:path>
                <a:path w="1190625" h="1092834">
                  <a:moveTo>
                    <a:pt x="836180" y="1047788"/>
                  </a:moveTo>
                  <a:lnTo>
                    <a:pt x="835469" y="1046480"/>
                  </a:lnTo>
                  <a:lnTo>
                    <a:pt x="832243" y="1046137"/>
                  </a:lnTo>
                  <a:lnTo>
                    <a:pt x="833577" y="1048092"/>
                  </a:lnTo>
                  <a:lnTo>
                    <a:pt x="834364" y="1049248"/>
                  </a:lnTo>
                  <a:lnTo>
                    <a:pt x="835139" y="1050429"/>
                  </a:lnTo>
                  <a:lnTo>
                    <a:pt x="836180" y="1047788"/>
                  </a:lnTo>
                  <a:close/>
                </a:path>
                <a:path w="1190625" h="1092834">
                  <a:moveTo>
                    <a:pt x="841324" y="450494"/>
                  </a:moveTo>
                  <a:lnTo>
                    <a:pt x="837806" y="450367"/>
                  </a:lnTo>
                  <a:lnTo>
                    <a:pt x="837806" y="450811"/>
                  </a:lnTo>
                  <a:lnTo>
                    <a:pt x="837819" y="451269"/>
                  </a:lnTo>
                  <a:lnTo>
                    <a:pt x="837819" y="451700"/>
                  </a:lnTo>
                  <a:lnTo>
                    <a:pt x="839000" y="451637"/>
                  </a:lnTo>
                  <a:lnTo>
                    <a:pt x="841324" y="451535"/>
                  </a:lnTo>
                  <a:lnTo>
                    <a:pt x="841324" y="450494"/>
                  </a:lnTo>
                  <a:close/>
                </a:path>
                <a:path w="1190625" h="1092834">
                  <a:moveTo>
                    <a:pt x="867803" y="2501"/>
                  </a:moveTo>
                  <a:lnTo>
                    <a:pt x="866178" y="749"/>
                  </a:lnTo>
                  <a:lnTo>
                    <a:pt x="864920" y="0"/>
                  </a:lnTo>
                  <a:lnTo>
                    <a:pt x="862787" y="1778"/>
                  </a:lnTo>
                  <a:lnTo>
                    <a:pt x="864247" y="4000"/>
                  </a:lnTo>
                  <a:lnTo>
                    <a:pt x="865568" y="4292"/>
                  </a:lnTo>
                  <a:lnTo>
                    <a:pt x="867803" y="2501"/>
                  </a:lnTo>
                  <a:close/>
                </a:path>
                <a:path w="1190625" h="1092834">
                  <a:moveTo>
                    <a:pt x="872490" y="775385"/>
                  </a:moveTo>
                  <a:lnTo>
                    <a:pt x="872337" y="774979"/>
                  </a:lnTo>
                  <a:lnTo>
                    <a:pt x="872020" y="774179"/>
                  </a:lnTo>
                  <a:lnTo>
                    <a:pt x="870699" y="774687"/>
                  </a:lnTo>
                  <a:lnTo>
                    <a:pt x="868070" y="775677"/>
                  </a:lnTo>
                  <a:lnTo>
                    <a:pt x="868222" y="776122"/>
                  </a:lnTo>
                  <a:lnTo>
                    <a:pt x="868565" y="776998"/>
                  </a:lnTo>
                  <a:lnTo>
                    <a:pt x="869886" y="776465"/>
                  </a:lnTo>
                  <a:lnTo>
                    <a:pt x="871181" y="775919"/>
                  </a:lnTo>
                  <a:lnTo>
                    <a:pt x="872490" y="775385"/>
                  </a:lnTo>
                  <a:close/>
                </a:path>
                <a:path w="1190625" h="1092834">
                  <a:moveTo>
                    <a:pt x="879830" y="125209"/>
                  </a:moveTo>
                  <a:lnTo>
                    <a:pt x="879335" y="124231"/>
                  </a:lnTo>
                  <a:lnTo>
                    <a:pt x="878281" y="122428"/>
                  </a:lnTo>
                  <a:lnTo>
                    <a:pt x="877824" y="122720"/>
                  </a:lnTo>
                  <a:lnTo>
                    <a:pt x="877379" y="123024"/>
                  </a:lnTo>
                  <a:lnTo>
                    <a:pt x="876909" y="123329"/>
                  </a:lnTo>
                  <a:lnTo>
                    <a:pt x="877570" y="124142"/>
                  </a:lnTo>
                  <a:lnTo>
                    <a:pt x="878205" y="124968"/>
                  </a:lnTo>
                  <a:lnTo>
                    <a:pt x="878903" y="125730"/>
                  </a:lnTo>
                  <a:lnTo>
                    <a:pt x="879830" y="125209"/>
                  </a:lnTo>
                  <a:close/>
                </a:path>
                <a:path w="1190625" h="1092834">
                  <a:moveTo>
                    <a:pt x="883602" y="117449"/>
                  </a:moveTo>
                  <a:lnTo>
                    <a:pt x="882840" y="115938"/>
                  </a:lnTo>
                  <a:lnTo>
                    <a:pt x="881837" y="116459"/>
                  </a:lnTo>
                  <a:lnTo>
                    <a:pt x="880757" y="116903"/>
                  </a:lnTo>
                  <a:lnTo>
                    <a:pt x="879779" y="117538"/>
                  </a:lnTo>
                  <a:lnTo>
                    <a:pt x="880173" y="118579"/>
                  </a:lnTo>
                  <a:lnTo>
                    <a:pt x="880364" y="119138"/>
                  </a:lnTo>
                  <a:lnTo>
                    <a:pt x="882535" y="118021"/>
                  </a:lnTo>
                  <a:lnTo>
                    <a:pt x="883602" y="117449"/>
                  </a:lnTo>
                  <a:close/>
                </a:path>
                <a:path w="1190625" h="1092834">
                  <a:moveTo>
                    <a:pt x="934173" y="464794"/>
                  </a:moveTo>
                  <a:lnTo>
                    <a:pt x="933780" y="464477"/>
                  </a:lnTo>
                  <a:lnTo>
                    <a:pt x="933386" y="464159"/>
                  </a:lnTo>
                  <a:lnTo>
                    <a:pt x="932980" y="463854"/>
                  </a:lnTo>
                  <a:lnTo>
                    <a:pt x="931443" y="465848"/>
                  </a:lnTo>
                  <a:lnTo>
                    <a:pt x="930656" y="466826"/>
                  </a:lnTo>
                  <a:lnTo>
                    <a:pt x="930960" y="467067"/>
                  </a:lnTo>
                  <a:lnTo>
                    <a:pt x="931621" y="467575"/>
                  </a:lnTo>
                  <a:lnTo>
                    <a:pt x="932484" y="466636"/>
                  </a:lnTo>
                  <a:lnTo>
                    <a:pt x="933310" y="465734"/>
                  </a:lnTo>
                  <a:lnTo>
                    <a:pt x="934173" y="464794"/>
                  </a:lnTo>
                  <a:close/>
                </a:path>
                <a:path w="1190625" h="1092834">
                  <a:moveTo>
                    <a:pt x="943648" y="416598"/>
                  </a:moveTo>
                  <a:lnTo>
                    <a:pt x="938999" y="415544"/>
                  </a:lnTo>
                  <a:lnTo>
                    <a:pt x="938936" y="416026"/>
                  </a:lnTo>
                  <a:lnTo>
                    <a:pt x="938809" y="416991"/>
                  </a:lnTo>
                  <a:lnTo>
                    <a:pt x="943330" y="417995"/>
                  </a:lnTo>
                  <a:lnTo>
                    <a:pt x="943444" y="417537"/>
                  </a:lnTo>
                  <a:lnTo>
                    <a:pt x="943533" y="417055"/>
                  </a:lnTo>
                  <a:lnTo>
                    <a:pt x="943648" y="416598"/>
                  </a:lnTo>
                  <a:close/>
                </a:path>
                <a:path w="1190625" h="1092834">
                  <a:moveTo>
                    <a:pt x="951725" y="373151"/>
                  </a:moveTo>
                  <a:lnTo>
                    <a:pt x="951230" y="372262"/>
                  </a:lnTo>
                  <a:lnTo>
                    <a:pt x="950899" y="370878"/>
                  </a:lnTo>
                  <a:lnTo>
                    <a:pt x="949769" y="371856"/>
                  </a:lnTo>
                  <a:lnTo>
                    <a:pt x="948893" y="372275"/>
                  </a:lnTo>
                  <a:lnTo>
                    <a:pt x="948499" y="373380"/>
                  </a:lnTo>
                  <a:lnTo>
                    <a:pt x="949198" y="374154"/>
                  </a:lnTo>
                  <a:lnTo>
                    <a:pt x="949515" y="374802"/>
                  </a:lnTo>
                  <a:lnTo>
                    <a:pt x="950201" y="374434"/>
                  </a:lnTo>
                  <a:lnTo>
                    <a:pt x="951179" y="374205"/>
                  </a:lnTo>
                  <a:lnTo>
                    <a:pt x="951725" y="373151"/>
                  </a:lnTo>
                  <a:close/>
                </a:path>
                <a:path w="1190625" h="1092834">
                  <a:moveTo>
                    <a:pt x="959624" y="351345"/>
                  </a:moveTo>
                  <a:lnTo>
                    <a:pt x="959040" y="351167"/>
                  </a:lnTo>
                  <a:lnTo>
                    <a:pt x="958481" y="350926"/>
                  </a:lnTo>
                  <a:lnTo>
                    <a:pt x="957897" y="350888"/>
                  </a:lnTo>
                  <a:lnTo>
                    <a:pt x="957770" y="350888"/>
                  </a:lnTo>
                  <a:lnTo>
                    <a:pt x="957567" y="351574"/>
                  </a:lnTo>
                  <a:lnTo>
                    <a:pt x="957287" y="352158"/>
                  </a:lnTo>
                  <a:lnTo>
                    <a:pt x="957910" y="352247"/>
                  </a:lnTo>
                  <a:lnTo>
                    <a:pt x="958507" y="352475"/>
                  </a:lnTo>
                  <a:lnTo>
                    <a:pt x="959040" y="352361"/>
                  </a:lnTo>
                  <a:lnTo>
                    <a:pt x="959294" y="352336"/>
                  </a:lnTo>
                  <a:lnTo>
                    <a:pt x="959446" y="351701"/>
                  </a:lnTo>
                  <a:lnTo>
                    <a:pt x="959624" y="351345"/>
                  </a:lnTo>
                  <a:close/>
                </a:path>
                <a:path w="1190625" h="1092834">
                  <a:moveTo>
                    <a:pt x="966812" y="759955"/>
                  </a:moveTo>
                  <a:lnTo>
                    <a:pt x="966038" y="759244"/>
                  </a:lnTo>
                  <a:lnTo>
                    <a:pt x="965212" y="757872"/>
                  </a:lnTo>
                  <a:lnTo>
                    <a:pt x="964526" y="759333"/>
                  </a:lnTo>
                  <a:lnTo>
                    <a:pt x="963993" y="760006"/>
                  </a:lnTo>
                  <a:lnTo>
                    <a:pt x="963980" y="761161"/>
                  </a:lnTo>
                  <a:lnTo>
                    <a:pt x="964704" y="761631"/>
                  </a:lnTo>
                  <a:lnTo>
                    <a:pt x="965098" y="762114"/>
                  </a:lnTo>
                  <a:lnTo>
                    <a:pt x="965657" y="761580"/>
                  </a:lnTo>
                  <a:lnTo>
                    <a:pt x="966558" y="761123"/>
                  </a:lnTo>
                  <a:lnTo>
                    <a:pt x="966711" y="760488"/>
                  </a:lnTo>
                  <a:lnTo>
                    <a:pt x="966812" y="759955"/>
                  </a:lnTo>
                  <a:close/>
                </a:path>
                <a:path w="1190625" h="1092834">
                  <a:moveTo>
                    <a:pt x="970064" y="993698"/>
                  </a:moveTo>
                  <a:lnTo>
                    <a:pt x="969848" y="992784"/>
                  </a:lnTo>
                  <a:lnTo>
                    <a:pt x="969645" y="991870"/>
                  </a:lnTo>
                  <a:lnTo>
                    <a:pt x="969365" y="990981"/>
                  </a:lnTo>
                  <a:lnTo>
                    <a:pt x="968273" y="991095"/>
                  </a:lnTo>
                  <a:lnTo>
                    <a:pt x="968273" y="992073"/>
                  </a:lnTo>
                  <a:lnTo>
                    <a:pt x="968387" y="992974"/>
                  </a:lnTo>
                  <a:lnTo>
                    <a:pt x="968438" y="993876"/>
                  </a:lnTo>
                  <a:lnTo>
                    <a:pt x="968984" y="993825"/>
                  </a:lnTo>
                  <a:lnTo>
                    <a:pt x="969518" y="993749"/>
                  </a:lnTo>
                  <a:lnTo>
                    <a:pt x="970064" y="993698"/>
                  </a:lnTo>
                  <a:close/>
                </a:path>
                <a:path w="1190625" h="1092834">
                  <a:moveTo>
                    <a:pt x="974598" y="438835"/>
                  </a:moveTo>
                  <a:lnTo>
                    <a:pt x="973188" y="439013"/>
                  </a:lnTo>
                  <a:lnTo>
                    <a:pt x="971765" y="439166"/>
                  </a:lnTo>
                  <a:lnTo>
                    <a:pt x="970356" y="439356"/>
                  </a:lnTo>
                  <a:lnTo>
                    <a:pt x="970394" y="439851"/>
                  </a:lnTo>
                  <a:lnTo>
                    <a:pt x="970432" y="440385"/>
                  </a:lnTo>
                  <a:lnTo>
                    <a:pt x="970470" y="440905"/>
                  </a:lnTo>
                  <a:lnTo>
                    <a:pt x="971804" y="440804"/>
                  </a:lnTo>
                  <a:lnTo>
                    <a:pt x="973175" y="440753"/>
                  </a:lnTo>
                  <a:lnTo>
                    <a:pt x="974509" y="440677"/>
                  </a:lnTo>
                  <a:lnTo>
                    <a:pt x="974547" y="440055"/>
                  </a:lnTo>
                  <a:lnTo>
                    <a:pt x="974559" y="439445"/>
                  </a:lnTo>
                  <a:lnTo>
                    <a:pt x="974598" y="438835"/>
                  </a:lnTo>
                  <a:close/>
                </a:path>
                <a:path w="1190625" h="1092834">
                  <a:moveTo>
                    <a:pt x="975233" y="691921"/>
                  </a:moveTo>
                  <a:lnTo>
                    <a:pt x="970457" y="689419"/>
                  </a:lnTo>
                  <a:lnTo>
                    <a:pt x="969924" y="690486"/>
                  </a:lnTo>
                  <a:lnTo>
                    <a:pt x="969645" y="691019"/>
                  </a:lnTo>
                  <a:lnTo>
                    <a:pt x="973023" y="692391"/>
                  </a:lnTo>
                  <a:lnTo>
                    <a:pt x="974699" y="693064"/>
                  </a:lnTo>
                  <a:lnTo>
                    <a:pt x="975067" y="692315"/>
                  </a:lnTo>
                  <a:lnTo>
                    <a:pt x="975233" y="691921"/>
                  </a:lnTo>
                  <a:close/>
                </a:path>
                <a:path w="1190625" h="1092834">
                  <a:moveTo>
                    <a:pt x="976680" y="573900"/>
                  </a:moveTo>
                  <a:lnTo>
                    <a:pt x="976630" y="573532"/>
                  </a:lnTo>
                  <a:lnTo>
                    <a:pt x="976604" y="573163"/>
                  </a:lnTo>
                  <a:lnTo>
                    <a:pt x="976579" y="572770"/>
                  </a:lnTo>
                  <a:lnTo>
                    <a:pt x="975055" y="573176"/>
                  </a:lnTo>
                  <a:lnTo>
                    <a:pt x="973505" y="573582"/>
                  </a:lnTo>
                  <a:lnTo>
                    <a:pt x="971981" y="573989"/>
                  </a:lnTo>
                  <a:lnTo>
                    <a:pt x="972210" y="574763"/>
                  </a:lnTo>
                  <a:lnTo>
                    <a:pt x="972337" y="575144"/>
                  </a:lnTo>
                  <a:lnTo>
                    <a:pt x="976680" y="573900"/>
                  </a:lnTo>
                  <a:close/>
                </a:path>
                <a:path w="1190625" h="1092834">
                  <a:moveTo>
                    <a:pt x="1011847" y="534543"/>
                  </a:moveTo>
                  <a:lnTo>
                    <a:pt x="1011377" y="531126"/>
                  </a:lnTo>
                  <a:lnTo>
                    <a:pt x="1010894" y="529717"/>
                  </a:lnTo>
                  <a:lnTo>
                    <a:pt x="1007567" y="530402"/>
                  </a:lnTo>
                  <a:lnTo>
                    <a:pt x="1008989" y="531799"/>
                  </a:lnTo>
                  <a:lnTo>
                    <a:pt x="1011847" y="534543"/>
                  </a:lnTo>
                  <a:close/>
                </a:path>
                <a:path w="1190625" h="1092834">
                  <a:moveTo>
                    <a:pt x="1022362" y="405625"/>
                  </a:moveTo>
                  <a:lnTo>
                    <a:pt x="1022197" y="405282"/>
                  </a:lnTo>
                  <a:lnTo>
                    <a:pt x="1021994" y="404926"/>
                  </a:lnTo>
                  <a:lnTo>
                    <a:pt x="1021842" y="404609"/>
                  </a:lnTo>
                  <a:lnTo>
                    <a:pt x="1020902" y="405003"/>
                  </a:lnTo>
                  <a:lnTo>
                    <a:pt x="1019949" y="405409"/>
                  </a:lnTo>
                  <a:lnTo>
                    <a:pt x="1019022" y="405803"/>
                  </a:lnTo>
                  <a:lnTo>
                    <a:pt x="1019251" y="406298"/>
                  </a:lnTo>
                  <a:lnTo>
                    <a:pt x="1019492" y="406793"/>
                  </a:lnTo>
                  <a:lnTo>
                    <a:pt x="1019708" y="407289"/>
                  </a:lnTo>
                  <a:lnTo>
                    <a:pt x="1020597" y="406717"/>
                  </a:lnTo>
                  <a:lnTo>
                    <a:pt x="1021499" y="406158"/>
                  </a:lnTo>
                  <a:lnTo>
                    <a:pt x="1022362" y="405625"/>
                  </a:lnTo>
                  <a:close/>
                </a:path>
                <a:path w="1190625" h="1092834">
                  <a:moveTo>
                    <a:pt x="1061173" y="697306"/>
                  </a:moveTo>
                  <a:lnTo>
                    <a:pt x="1060259" y="695388"/>
                  </a:lnTo>
                  <a:lnTo>
                    <a:pt x="1059802" y="694410"/>
                  </a:lnTo>
                  <a:lnTo>
                    <a:pt x="1059446" y="694613"/>
                  </a:lnTo>
                  <a:lnTo>
                    <a:pt x="1058722" y="694956"/>
                  </a:lnTo>
                  <a:lnTo>
                    <a:pt x="1059154" y="695947"/>
                  </a:lnTo>
                  <a:lnTo>
                    <a:pt x="1059624" y="696887"/>
                  </a:lnTo>
                  <a:lnTo>
                    <a:pt x="1060107" y="697826"/>
                  </a:lnTo>
                  <a:lnTo>
                    <a:pt x="1060462" y="697661"/>
                  </a:lnTo>
                  <a:lnTo>
                    <a:pt x="1060818" y="697471"/>
                  </a:lnTo>
                  <a:lnTo>
                    <a:pt x="1061173" y="697306"/>
                  </a:lnTo>
                  <a:close/>
                </a:path>
                <a:path w="1190625" h="1092834">
                  <a:moveTo>
                    <a:pt x="1063764" y="854595"/>
                  </a:moveTo>
                  <a:lnTo>
                    <a:pt x="1060729" y="853694"/>
                  </a:lnTo>
                  <a:lnTo>
                    <a:pt x="1059218" y="853224"/>
                  </a:lnTo>
                  <a:lnTo>
                    <a:pt x="1059091" y="853643"/>
                  </a:lnTo>
                  <a:lnTo>
                    <a:pt x="1058875" y="854494"/>
                  </a:lnTo>
                  <a:lnTo>
                    <a:pt x="1063409" y="855853"/>
                  </a:lnTo>
                  <a:lnTo>
                    <a:pt x="1063536" y="855446"/>
                  </a:lnTo>
                  <a:lnTo>
                    <a:pt x="1063764" y="854595"/>
                  </a:lnTo>
                  <a:close/>
                </a:path>
                <a:path w="1190625" h="1092834">
                  <a:moveTo>
                    <a:pt x="1074280" y="648881"/>
                  </a:moveTo>
                  <a:lnTo>
                    <a:pt x="1074077" y="648639"/>
                  </a:lnTo>
                  <a:lnTo>
                    <a:pt x="1073899" y="648398"/>
                  </a:lnTo>
                  <a:lnTo>
                    <a:pt x="1073683" y="648157"/>
                  </a:lnTo>
                  <a:lnTo>
                    <a:pt x="1073048" y="648423"/>
                  </a:lnTo>
                  <a:lnTo>
                    <a:pt x="1072134" y="648512"/>
                  </a:lnTo>
                  <a:lnTo>
                    <a:pt x="1071791" y="648995"/>
                  </a:lnTo>
                  <a:lnTo>
                    <a:pt x="1071346" y="649605"/>
                  </a:lnTo>
                  <a:lnTo>
                    <a:pt x="1071346" y="650544"/>
                  </a:lnTo>
                  <a:lnTo>
                    <a:pt x="1071181" y="651319"/>
                  </a:lnTo>
                  <a:lnTo>
                    <a:pt x="1071473" y="651471"/>
                  </a:lnTo>
                  <a:lnTo>
                    <a:pt x="1071753" y="651573"/>
                  </a:lnTo>
                  <a:lnTo>
                    <a:pt x="1072045" y="651700"/>
                  </a:lnTo>
                  <a:lnTo>
                    <a:pt x="1072781" y="650760"/>
                  </a:lnTo>
                  <a:lnTo>
                    <a:pt x="1073543" y="649820"/>
                  </a:lnTo>
                  <a:lnTo>
                    <a:pt x="1074280" y="648881"/>
                  </a:lnTo>
                  <a:close/>
                </a:path>
                <a:path w="1190625" h="1092834">
                  <a:moveTo>
                    <a:pt x="1117219" y="795629"/>
                  </a:moveTo>
                  <a:lnTo>
                    <a:pt x="1114145" y="794448"/>
                  </a:lnTo>
                  <a:lnTo>
                    <a:pt x="1113053" y="795261"/>
                  </a:lnTo>
                  <a:lnTo>
                    <a:pt x="1113269" y="798652"/>
                  </a:lnTo>
                  <a:lnTo>
                    <a:pt x="1116152" y="796455"/>
                  </a:lnTo>
                  <a:lnTo>
                    <a:pt x="1117219" y="795629"/>
                  </a:lnTo>
                  <a:close/>
                </a:path>
                <a:path w="1190625" h="1092834">
                  <a:moveTo>
                    <a:pt x="1190612" y="675373"/>
                  </a:moveTo>
                  <a:lnTo>
                    <a:pt x="1190117" y="674522"/>
                  </a:lnTo>
                  <a:lnTo>
                    <a:pt x="1189875" y="673735"/>
                  </a:lnTo>
                  <a:lnTo>
                    <a:pt x="1189355" y="674027"/>
                  </a:lnTo>
                  <a:lnTo>
                    <a:pt x="1188859" y="674331"/>
                  </a:lnTo>
                  <a:lnTo>
                    <a:pt x="1188326" y="674598"/>
                  </a:lnTo>
                  <a:lnTo>
                    <a:pt x="1188085" y="675271"/>
                  </a:lnTo>
                  <a:lnTo>
                    <a:pt x="1187627" y="675970"/>
                  </a:lnTo>
                  <a:lnTo>
                    <a:pt x="1187691" y="676605"/>
                  </a:lnTo>
                  <a:lnTo>
                    <a:pt x="1187716" y="677037"/>
                  </a:lnTo>
                  <a:lnTo>
                    <a:pt x="1188783" y="677811"/>
                  </a:lnTo>
                  <a:lnTo>
                    <a:pt x="1188974" y="677722"/>
                  </a:lnTo>
                  <a:lnTo>
                    <a:pt x="1189583" y="677354"/>
                  </a:lnTo>
                  <a:lnTo>
                    <a:pt x="1190345" y="676744"/>
                  </a:lnTo>
                  <a:lnTo>
                    <a:pt x="1190612" y="6753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104">
              <a:extLst>
                <a:ext uri="{FF2B5EF4-FFF2-40B4-BE49-F238E27FC236}">
                  <a16:creationId xmlns:a16="http://schemas.microsoft.com/office/drawing/2014/main" id="{C9FF02ED-9A8E-F24E-314B-F72A9BA18AD7}"/>
                </a:ext>
              </a:extLst>
            </p:cNvPr>
            <p:cNvSpPr/>
            <p:nvPr/>
          </p:nvSpPr>
          <p:spPr>
            <a:xfrm>
              <a:off x="2527033" y="2594463"/>
              <a:ext cx="1138578" cy="822400"/>
            </a:xfrm>
            <a:custGeom>
              <a:avLst/>
              <a:gdLst/>
              <a:ahLst/>
              <a:cxnLst/>
              <a:rect l="l" t="t" r="r" b="b"/>
              <a:pathLst>
                <a:path w="1463675" h="1202690">
                  <a:moveTo>
                    <a:pt x="2895" y="939342"/>
                  </a:moveTo>
                  <a:lnTo>
                    <a:pt x="2082" y="938631"/>
                  </a:lnTo>
                  <a:lnTo>
                    <a:pt x="1460" y="937907"/>
                  </a:lnTo>
                  <a:lnTo>
                    <a:pt x="927" y="938771"/>
                  </a:lnTo>
                  <a:lnTo>
                    <a:pt x="292" y="939419"/>
                  </a:lnTo>
                  <a:lnTo>
                    <a:pt x="88" y="940155"/>
                  </a:lnTo>
                  <a:lnTo>
                    <a:pt x="0" y="940485"/>
                  </a:lnTo>
                  <a:lnTo>
                    <a:pt x="685" y="941044"/>
                  </a:lnTo>
                  <a:lnTo>
                    <a:pt x="1028" y="941489"/>
                  </a:lnTo>
                  <a:lnTo>
                    <a:pt x="1663" y="940854"/>
                  </a:lnTo>
                  <a:lnTo>
                    <a:pt x="2362" y="940257"/>
                  </a:lnTo>
                  <a:lnTo>
                    <a:pt x="2819" y="939495"/>
                  </a:lnTo>
                  <a:lnTo>
                    <a:pt x="2895" y="939342"/>
                  </a:lnTo>
                  <a:close/>
                </a:path>
                <a:path w="1463675" h="1202690">
                  <a:moveTo>
                    <a:pt x="33642" y="616242"/>
                  </a:moveTo>
                  <a:lnTo>
                    <a:pt x="33629" y="615721"/>
                  </a:lnTo>
                  <a:lnTo>
                    <a:pt x="33591" y="615226"/>
                  </a:lnTo>
                  <a:lnTo>
                    <a:pt x="33591" y="614692"/>
                  </a:lnTo>
                  <a:lnTo>
                    <a:pt x="32524" y="614781"/>
                  </a:lnTo>
                  <a:lnTo>
                    <a:pt x="31457" y="614883"/>
                  </a:lnTo>
                  <a:lnTo>
                    <a:pt x="30403" y="614984"/>
                  </a:lnTo>
                  <a:lnTo>
                    <a:pt x="30441" y="615353"/>
                  </a:lnTo>
                  <a:lnTo>
                    <a:pt x="30492" y="616127"/>
                  </a:lnTo>
                  <a:lnTo>
                    <a:pt x="31546" y="616165"/>
                  </a:lnTo>
                  <a:lnTo>
                    <a:pt x="33642" y="616242"/>
                  </a:lnTo>
                  <a:close/>
                </a:path>
                <a:path w="1463675" h="1202690">
                  <a:moveTo>
                    <a:pt x="45402" y="878624"/>
                  </a:moveTo>
                  <a:lnTo>
                    <a:pt x="44996" y="878230"/>
                  </a:lnTo>
                  <a:lnTo>
                    <a:pt x="44513" y="877519"/>
                  </a:lnTo>
                  <a:lnTo>
                    <a:pt x="43522" y="877697"/>
                  </a:lnTo>
                  <a:lnTo>
                    <a:pt x="42887" y="878217"/>
                  </a:lnTo>
                  <a:lnTo>
                    <a:pt x="41821" y="878801"/>
                  </a:lnTo>
                  <a:lnTo>
                    <a:pt x="42684" y="879411"/>
                  </a:lnTo>
                  <a:lnTo>
                    <a:pt x="43243" y="880059"/>
                  </a:lnTo>
                  <a:lnTo>
                    <a:pt x="43484" y="879944"/>
                  </a:lnTo>
                  <a:lnTo>
                    <a:pt x="44196" y="879665"/>
                  </a:lnTo>
                  <a:lnTo>
                    <a:pt x="44754" y="879081"/>
                  </a:lnTo>
                  <a:lnTo>
                    <a:pt x="45402" y="878624"/>
                  </a:lnTo>
                  <a:close/>
                </a:path>
                <a:path w="1463675" h="1202690">
                  <a:moveTo>
                    <a:pt x="84010" y="325069"/>
                  </a:moveTo>
                  <a:lnTo>
                    <a:pt x="83527" y="324319"/>
                  </a:lnTo>
                  <a:lnTo>
                    <a:pt x="82918" y="323799"/>
                  </a:lnTo>
                  <a:lnTo>
                    <a:pt x="82181" y="323037"/>
                  </a:lnTo>
                  <a:lnTo>
                    <a:pt x="81686" y="323786"/>
                  </a:lnTo>
                  <a:lnTo>
                    <a:pt x="81038" y="324497"/>
                  </a:lnTo>
                  <a:lnTo>
                    <a:pt x="81127" y="324662"/>
                  </a:lnTo>
                  <a:lnTo>
                    <a:pt x="81559" y="325247"/>
                  </a:lnTo>
                  <a:lnTo>
                    <a:pt x="82181" y="325780"/>
                  </a:lnTo>
                  <a:lnTo>
                    <a:pt x="83032" y="326136"/>
                  </a:lnTo>
                  <a:lnTo>
                    <a:pt x="84010" y="325069"/>
                  </a:lnTo>
                  <a:close/>
                </a:path>
                <a:path w="1463675" h="1202690">
                  <a:moveTo>
                    <a:pt x="88074" y="363855"/>
                  </a:moveTo>
                  <a:lnTo>
                    <a:pt x="87757" y="363385"/>
                  </a:lnTo>
                  <a:lnTo>
                    <a:pt x="87503" y="362788"/>
                  </a:lnTo>
                  <a:lnTo>
                    <a:pt x="87071" y="362508"/>
                  </a:lnTo>
                  <a:lnTo>
                    <a:pt x="86461" y="362140"/>
                  </a:lnTo>
                  <a:lnTo>
                    <a:pt x="85712" y="361988"/>
                  </a:lnTo>
                  <a:lnTo>
                    <a:pt x="85026" y="361759"/>
                  </a:lnTo>
                  <a:lnTo>
                    <a:pt x="84836" y="362165"/>
                  </a:lnTo>
                  <a:lnTo>
                    <a:pt x="84658" y="362572"/>
                  </a:lnTo>
                  <a:lnTo>
                    <a:pt x="84467" y="362966"/>
                  </a:lnTo>
                  <a:lnTo>
                    <a:pt x="85483" y="363537"/>
                  </a:lnTo>
                  <a:lnTo>
                    <a:pt x="87528" y="364667"/>
                  </a:lnTo>
                  <a:lnTo>
                    <a:pt x="87718" y="364401"/>
                  </a:lnTo>
                  <a:lnTo>
                    <a:pt x="88074" y="363855"/>
                  </a:lnTo>
                  <a:close/>
                </a:path>
                <a:path w="1463675" h="1202690">
                  <a:moveTo>
                    <a:pt x="104178" y="396659"/>
                  </a:moveTo>
                  <a:lnTo>
                    <a:pt x="103771" y="395579"/>
                  </a:lnTo>
                  <a:lnTo>
                    <a:pt x="103327" y="394500"/>
                  </a:lnTo>
                  <a:lnTo>
                    <a:pt x="102908" y="393433"/>
                  </a:lnTo>
                  <a:lnTo>
                    <a:pt x="101930" y="393852"/>
                  </a:lnTo>
                  <a:lnTo>
                    <a:pt x="101473" y="394081"/>
                  </a:lnTo>
                  <a:lnTo>
                    <a:pt x="103200" y="397129"/>
                  </a:lnTo>
                  <a:lnTo>
                    <a:pt x="103543" y="396976"/>
                  </a:lnTo>
                  <a:lnTo>
                    <a:pt x="104178" y="396659"/>
                  </a:lnTo>
                  <a:close/>
                </a:path>
                <a:path w="1463675" h="1202690">
                  <a:moveTo>
                    <a:pt x="109855" y="721410"/>
                  </a:moveTo>
                  <a:lnTo>
                    <a:pt x="109550" y="720966"/>
                  </a:lnTo>
                  <a:lnTo>
                    <a:pt x="109143" y="720140"/>
                  </a:lnTo>
                  <a:lnTo>
                    <a:pt x="108953" y="720178"/>
                  </a:lnTo>
                  <a:lnTo>
                    <a:pt x="108280" y="720356"/>
                  </a:lnTo>
                  <a:lnTo>
                    <a:pt x="107581" y="720712"/>
                  </a:lnTo>
                  <a:lnTo>
                    <a:pt x="107175" y="721220"/>
                  </a:lnTo>
                  <a:lnTo>
                    <a:pt x="107010" y="721436"/>
                  </a:lnTo>
                  <a:lnTo>
                    <a:pt x="107619" y="722223"/>
                  </a:lnTo>
                  <a:lnTo>
                    <a:pt x="107899" y="722807"/>
                  </a:lnTo>
                  <a:lnTo>
                    <a:pt x="108915" y="722071"/>
                  </a:lnTo>
                  <a:lnTo>
                    <a:pt x="109397" y="721741"/>
                  </a:lnTo>
                  <a:lnTo>
                    <a:pt x="109855" y="721410"/>
                  </a:lnTo>
                  <a:close/>
                </a:path>
                <a:path w="1463675" h="1202690">
                  <a:moveTo>
                    <a:pt x="140538" y="294741"/>
                  </a:moveTo>
                  <a:lnTo>
                    <a:pt x="139954" y="294043"/>
                  </a:lnTo>
                  <a:lnTo>
                    <a:pt x="139471" y="293090"/>
                  </a:lnTo>
                  <a:lnTo>
                    <a:pt x="138709" y="293928"/>
                  </a:lnTo>
                  <a:lnTo>
                    <a:pt x="138010" y="294411"/>
                  </a:lnTo>
                  <a:lnTo>
                    <a:pt x="137756" y="295059"/>
                  </a:lnTo>
                  <a:lnTo>
                    <a:pt x="137655" y="295338"/>
                  </a:lnTo>
                  <a:lnTo>
                    <a:pt x="138366" y="295960"/>
                  </a:lnTo>
                  <a:lnTo>
                    <a:pt x="138696" y="296430"/>
                  </a:lnTo>
                  <a:lnTo>
                    <a:pt x="139293" y="295960"/>
                  </a:lnTo>
                  <a:lnTo>
                    <a:pt x="140004" y="295592"/>
                  </a:lnTo>
                  <a:lnTo>
                    <a:pt x="140385" y="295008"/>
                  </a:lnTo>
                  <a:lnTo>
                    <a:pt x="140538" y="294741"/>
                  </a:lnTo>
                  <a:close/>
                </a:path>
                <a:path w="1463675" h="1202690">
                  <a:moveTo>
                    <a:pt x="155702" y="805116"/>
                  </a:moveTo>
                  <a:lnTo>
                    <a:pt x="155244" y="804875"/>
                  </a:lnTo>
                  <a:lnTo>
                    <a:pt x="154787" y="804633"/>
                  </a:lnTo>
                  <a:lnTo>
                    <a:pt x="154343" y="804354"/>
                  </a:lnTo>
                  <a:lnTo>
                    <a:pt x="153416" y="806462"/>
                  </a:lnTo>
                  <a:lnTo>
                    <a:pt x="152958" y="807516"/>
                  </a:lnTo>
                  <a:lnTo>
                    <a:pt x="153873" y="807974"/>
                  </a:lnTo>
                  <a:lnTo>
                    <a:pt x="155092" y="806081"/>
                  </a:lnTo>
                  <a:lnTo>
                    <a:pt x="155702" y="805116"/>
                  </a:lnTo>
                  <a:close/>
                </a:path>
                <a:path w="1463675" h="1202690">
                  <a:moveTo>
                    <a:pt x="157594" y="936447"/>
                  </a:moveTo>
                  <a:lnTo>
                    <a:pt x="156629" y="936002"/>
                  </a:lnTo>
                  <a:lnTo>
                    <a:pt x="155968" y="935494"/>
                  </a:lnTo>
                  <a:lnTo>
                    <a:pt x="154940" y="935431"/>
                  </a:lnTo>
                  <a:lnTo>
                    <a:pt x="154571" y="936269"/>
                  </a:lnTo>
                  <a:lnTo>
                    <a:pt x="154178" y="936726"/>
                  </a:lnTo>
                  <a:lnTo>
                    <a:pt x="154787" y="937171"/>
                  </a:lnTo>
                  <a:lnTo>
                    <a:pt x="155371" y="937742"/>
                  </a:lnTo>
                  <a:lnTo>
                    <a:pt x="156057" y="937958"/>
                  </a:lnTo>
                  <a:lnTo>
                    <a:pt x="156337" y="938034"/>
                  </a:lnTo>
                  <a:lnTo>
                    <a:pt x="156832" y="937221"/>
                  </a:lnTo>
                  <a:lnTo>
                    <a:pt x="157594" y="936447"/>
                  </a:lnTo>
                  <a:close/>
                </a:path>
                <a:path w="1463675" h="1202690">
                  <a:moveTo>
                    <a:pt x="162864" y="290550"/>
                  </a:moveTo>
                  <a:lnTo>
                    <a:pt x="161048" y="288099"/>
                  </a:lnTo>
                  <a:lnTo>
                    <a:pt x="160274" y="288836"/>
                  </a:lnTo>
                  <a:lnTo>
                    <a:pt x="159854" y="289204"/>
                  </a:lnTo>
                  <a:lnTo>
                    <a:pt x="160629" y="289864"/>
                  </a:lnTo>
                  <a:lnTo>
                    <a:pt x="161404" y="290525"/>
                  </a:lnTo>
                  <a:lnTo>
                    <a:pt x="162153" y="291185"/>
                  </a:lnTo>
                  <a:lnTo>
                    <a:pt x="162623" y="290766"/>
                  </a:lnTo>
                  <a:lnTo>
                    <a:pt x="162864" y="290550"/>
                  </a:lnTo>
                  <a:close/>
                </a:path>
                <a:path w="1463675" h="1202690">
                  <a:moveTo>
                    <a:pt x="179273" y="640080"/>
                  </a:moveTo>
                  <a:lnTo>
                    <a:pt x="178358" y="639521"/>
                  </a:lnTo>
                  <a:lnTo>
                    <a:pt x="177431" y="638975"/>
                  </a:lnTo>
                  <a:lnTo>
                    <a:pt x="176453" y="638492"/>
                  </a:lnTo>
                  <a:lnTo>
                    <a:pt x="175806" y="639279"/>
                  </a:lnTo>
                  <a:lnTo>
                    <a:pt x="176618" y="640067"/>
                  </a:lnTo>
                  <a:lnTo>
                    <a:pt x="178282" y="641477"/>
                  </a:lnTo>
                  <a:lnTo>
                    <a:pt x="179273" y="640080"/>
                  </a:lnTo>
                  <a:close/>
                </a:path>
                <a:path w="1463675" h="1202690">
                  <a:moveTo>
                    <a:pt x="215773" y="303771"/>
                  </a:moveTo>
                  <a:lnTo>
                    <a:pt x="214972" y="303072"/>
                  </a:lnTo>
                  <a:lnTo>
                    <a:pt x="214541" y="302679"/>
                  </a:lnTo>
                  <a:lnTo>
                    <a:pt x="214058" y="302298"/>
                  </a:lnTo>
                  <a:lnTo>
                    <a:pt x="213614" y="302882"/>
                  </a:lnTo>
                  <a:lnTo>
                    <a:pt x="212966" y="303415"/>
                  </a:lnTo>
                  <a:lnTo>
                    <a:pt x="212750" y="304088"/>
                  </a:lnTo>
                  <a:lnTo>
                    <a:pt x="212674" y="304380"/>
                  </a:lnTo>
                  <a:lnTo>
                    <a:pt x="213690" y="305371"/>
                  </a:lnTo>
                  <a:lnTo>
                    <a:pt x="213868" y="305308"/>
                  </a:lnTo>
                  <a:lnTo>
                    <a:pt x="214503" y="305028"/>
                  </a:lnTo>
                  <a:lnTo>
                    <a:pt x="215049" y="304419"/>
                  </a:lnTo>
                  <a:lnTo>
                    <a:pt x="215773" y="303771"/>
                  </a:lnTo>
                  <a:close/>
                </a:path>
                <a:path w="1463675" h="1202690">
                  <a:moveTo>
                    <a:pt x="314998" y="556107"/>
                  </a:moveTo>
                  <a:lnTo>
                    <a:pt x="314985" y="555548"/>
                  </a:lnTo>
                  <a:lnTo>
                    <a:pt x="314985" y="555002"/>
                  </a:lnTo>
                  <a:lnTo>
                    <a:pt x="313893" y="555142"/>
                  </a:lnTo>
                  <a:lnTo>
                    <a:pt x="311721" y="555459"/>
                  </a:lnTo>
                  <a:lnTo>
                    <a:pt x="311759" y="555828"/>
                  </a:lnTo>
                  <a:lnTo>
                    <a:pt x="311772" y="556171"/>
                  </a:lnTo>
                  <a:lnTo>
                    <a:pt x="311797" y="556526"/>
                  </a:lnTo>
                  <a:lnTo>
                    <a:pt x="314985" y="556653"/>
                  </a:lnTo>
                  <a:lnTo>
                    <a:pt x="314998" y="556107"/>
                  </a:lnTo>
                  <a:close/>
                </a:path>
                <a:path w="1463675" h="1202690">
                  <a:moveTo>
                    <a:pt x="341312" y="911618"/>
                  </a:moveTo>
                  <a:lnTo>
                    <a:pt x="341198" y="911098"/>
                  </a:lnTo>
                  <a:lnTo>
                    <a:pt x="341071" y="910348"/>
                  </a:lnTo>
                  <a:lnTo>
                    <a:pt x="340614" y="909675"/>
                  </a:lnTo>
                  <a:lnTo>
                    <a:pt x="340296" y="908977"/>
                  </a:lnTo>
                  <a:lnTo>
                    <a:pt x="339344" y="909307"/>
                  </a:lnTo>
                  <a:lnTo>
                    <a:pt x="338861" y="909459"/>
                  </a:lnTo>
                  <a:lnTo>
                    <a:pt x="339318" y="910615"/>
                  </a:lnTo>
                  <a:lnTo>
                    <a:pt x="339788" y="911771"/>
                  </a:lnTo>
                  <a:lnTo>
                    <a:pt x="340575" y="913765"/>
                  </a:lnTo>
                  <a:lnTo>
                    <a:pt x="340969" y="912241"/>
                  </a:lnTo>
                  <a:lnTo>
                    <a:pt x="341312" y="911618"/>
                  </a:lnTo>
                  <a:close/>
                </a:path>
                <a:path w="1463675" h="1202690">
                  <a:moveTo>
                    <a:pt x="349275" y="485076"/>
                  </a:moveTo>
                  <a:lnTo>
                    <a:pt x="349161" y="484606"/>
                  </a:lnTo>
                  <a:lnTo>
                    <a:pt x="349034" y="484174"/>
                  </a:lnTo>
                  <a:lnTo>
                    <a:pt x="348373" y="483870"/>
                  </a:lnTo>
                  <a:lnTo>
                    <a:pt x="347802" y="483349"/>
                  </a:lnTo>
                  <a:lnTo>
                    <a:pt x="347484" y="484073"/>
                  </a:lnTo>
                  <a:lnTo>
                    <a:pt x="346900" y="484797"/>
                  </a:lnTo>
                  <a:lnTo>
                    <a:pt x="347052" y="485063"/>
                  </a:lnTo>
                  <a:lnTo>
                    <a:pt x="347383" y="485571"/>
                  </a:lnTo>
                  <a:lnTo>
                    <a:pt x="348107" y="485825"/>
                  </a:lnTo>
                  <a:lnTo>
                    <a:pt x="348691" y="486194"/>
                  </a:lnTo>
                  <a:lnTo>
                    <a:pt x="348856" y="485673"/>
                  </a:lnTo>
                  <a:lnTo>
                    <a:pt x="349275" y="485076"/>
                  </a:lnTo>
                  <a:close/>
                </a:path>
                <a:path w="1463675" h="1202690">
                  <a:moveTo>
                    <a:pt x="355295" y="250875"/>
                  </a:moveTo>
                  <a:lnTo>
                    <a:pt x="354279" y="250837"/>
                  </a:lnTo>
                  <a:lnTo>
                    <a:pt x="353288" y="250799"/>
                  </a:lnTo>
                  <a:lnTo>
                    <a:pt x="352272" y="250761"/>
                  </a:lnTo>
                  <a:lnTo>
                    <a:pt x="352259" y="251117"/>
                  </a:lnTo>
                  <a:lnTo>
                    <a:pt x="352234" y="251460"/>
                  </a:lnTo>
                  <a:lnTo>
                    <a:pt x="352221" y="251802"/>
                  </a:lnTo>
                  <a:lnTo>
                    <a:pt x="354253" y="251891"/>
                  </a:lnTo>
                  <a:lnTo>
                    <a:pt x="355257" y="251904"/>
                  </a:lnTo>
                  <a:lnTo>
                    <a:pt x="355257" y="251574"/>
                  </a:lnTo>
                  <a:lnTo>
                    <a:pt x="355282" y="251218"/>
                  </a:lnTo>
                  <a:lnTo>
                    <a:pt x="355295" y="250875"/>
                  </a:lnTo>
                  <a:close/>
                </a:path>
                <a:path w="1463675" h="1202690">
                  <a:moveTo>
                    <a:pt x="358076" y="226745"/>
                  </a:moveTo>
                  <a:lnTo>
                    <a:pt x="357606" y="226479"/>
                  </a:lnTo>
                  <a:lnTo>
                    <a:pt x="357047" y="225920"/>
                  </a:lnTo>
                  <a:lnTo>
                    <a:pt x="356692" y="226009"/>
                  </a:lnTo>
                  <a:lnTo>
                    <a:pt x="356006" y="226250"/>
                  </a:lnTo>
                  <a:lnTo>
                    <a:pt x="355422" y="226822"/>
                  </a:lnTo>
                  <a:lnTo>
                    <a:pt x="354596" y="227431"/>
                  </a:lnTo>
                  <a:lnTo>
                    <a:pt x="355409" y="228053"/>
                  </a:lnTo>
                  <a:lnTo>
                    <a:pt x="356196" y="228790"/>
                  </a:lnTo>
                  <a:lnTo>
                    <a:pt x="356323" y="228714"/>
                  </a:lnTo>
                  <a:lnTo>
                    <a:pt x="357009" y="228168"/>
                  </a:lnTo>
                  <a:lnTo>
                    <a:pt x="357530" y="227418"/>
                  </a:lnTo>
                  <a:lnTo>
                    <a:pt x="358076" y="226745"/>
                  </a:lnTo>
                  <a:close/>
                </a:path>
                <a:path w="1463675" h="1202690">
                  <a:moveTo>
                    <a:pt x="361988" y="231343"/>
                  </a:moveTo>
                  <a:lnTo>
                    <a:pt x="361238" y="230682"/>
                  </a:lnTo>
                  <a:lnTo>
                    <a:pt x="360578" y="229997"/>
                  </a:lnTo>
                  <a:lnTo>
                    <a:pt x="360006" y="230860"/>
                  </a:lnTo>
                  <a:lnTo>
                    <a:pt x="359473" y="231470"/>
                  </a:lnTo>
                  <a:lnTo>
                    <a:pt x="359257" y="232181"/>
                  </a:lnTo>
                  <a:lnTo>
                    <a:pt x="359168" y="232473"/>
                  </a:lnTo>
                  <a:lnTo>
                    <a:pt x="359791" y="232981"/>
                  </a:lnTo>
                  <a:lnTo>
                    <a:pt x="360095" y="233387"/>
                  </a:lnTo>
                  <a:lnTo>
                    <a:pt x="360743" y="232765"/>
                  </a:lnTo>
                  <a:lnTo>
                    <a:pt x="361403" y="232143"/>
                  </a:lnTo>
                  <a:lnTo>
                    <a:pt x="361962" y="231419"/>
                  </a:lnTo>
                  <a:close/>
                </a:path>
                <a:path w="1463675" h="1202690">
                  <a:moveTo>
                    <a:pt x="371894" y="472605"/>
                  </a:moveTo>
                  <a:lnTo>
                    <a:pt x="371449" y="471881"/>
                  </a:lnTo>
                  <a:lnTo>
                    <a:pt x="370916" y="471373"/>
                  </a:lnTo>
                  <a:lnTo>
                    <a:pt x="370420" y="470814"/>
                  </a:lnTo>
                  <a:lnTo>
                    <a:pt x="370065" y="471258"/>
                  </a:lnTo>
                  <a:lnTo>
                    <a:pt x="369760" y="471716"/>
                  </a:lnTo>
                  <a:lnTo>
                    <a:pt x="369341" y="472274"/>
                  </a:lnTo>
                  <a:lnTo>
                    <a:pt x="369874" y="472770"/>
                  </a:lnTo>
                  <a:lnTo>
                    <a:pt x="370243" y="473392"/>
                  </a:lnTo>
                  <a:lnTo>
                    <a:pt x="370713" y="473468"/>
                  </a:lnTo>
                  <a:lnTo>
                    <a:pt x="371043" y="473532"/>
                  </a:lnTo>
                  <a:lnTo>
                    <a:pt x="371894" y="472605"/>
                  </a:lnTo>
                  <a:close/>
                </a:path>
                <a:path w="1463675" h="1202690">
                  <a:moveTo>
                    <a:pt x="376415" y="1159002"/>
                  </a:moveTo>
                  <a:lnTo>
                    <a:pt x="376339" y="1158621"/>
                  </a:lnTo>
                  <a:lnTo>
                    <a:pt x="376275" y="1158214"/>
                  </a:lnTo>
                  <a:lnTo>
                    <a:pt x="376199" y="1157820"/>
                  </a:lnTo>
                  <a:lnTo>
                    <a:pt x="375132" y="1158036"/>
                  </a:lnTo>
                  <a:lnTo>
                    <a:pt x="374078" y="1158265"/>
                  </a:lnTo>
                  <a:lnTo>
                    <a:pt x="373024" y="1158481"/>
                  </a:lnTo>
                  <a:lnTo>
                    <a:pt x="373087" y="1158811"/>
                  </a:lnTo>
                  <a:lnTo>
                    <a:pt x="373151" y="1159167"/>
                  </a:lnTo>
                  <a:lnTo>
                    <a:pt x="373227" y="1159510"/>
                  </a:lnTo>
                  <a:lnTo>
                    <a:pt x="374281" y="1159344"/>
                  </a:lnTo>
                  <a:lnTo>
                    <a:pt x="375361" y="1159167"/>
                  </a:lnTo>
                  <a:lnTo>
                    <a:pt x="376415" y="1159002"/>
                  </a:lnTo>
                  <a:close/>
                </a:path>
                <a:path w="1463675" h="1202690">
                  <a:moveTo>
                    <a:pt x="380428" y="427037"/>
                  </a:moveTo>
                  <a:lnTo>
                    <a:pt x="379374" y="426300"/>
                  </a:lnTo>
                  <a:lnTo>
                    <a:pt x="378307" y="425564"/>
                  </a:lnTo>
                  <a:lnTo>
                    <a:pt x="377215" y="424827"/>
                  </a:lnTo>
                  <a:lnTo>
                    <a:pt x="376936" y="425272"/>
                  </a:lnTo>
                  <a:lnTo>
                    <a:pt x="376643" y="425691"/>
                  </a:lnTo>
                  <a:lnTo>
                    <a:pt x="376351" y="426135"/>
                  </a:lnTo>
                  <a:lnTo>
                    <a:pt x="379793" y="428104"/>
                  </a:lnTo>
                  <a:lnTo>
                    <a:pt x="379996" y="427748"/>
                  </a:lnTo>
                  <a:lnTo>
                    <a:pt x="380225" y="427393"/>
                  </a:lnTo>
                  <a:lnTo>
                    <a:pt x="380428" y="427037"/>
                  </a:lnTo>
                  <a:close/>
                </a:path>
                <a:path w="1463675" h="1202690">
                  <a:moveTo>
                    <a:pt x="437007" y="317474"/>
                  </a:moveTo>
                  <a:lnTo>
                    <a:pt x="432727" y="311950"/>
                  </a:lnTo>
                  <a:lnTo>
                    <a:pt x="429590" y="311607"/>
                  </a:lnTo>
                  <a:lnTo>
                    <a:pt x="424116" y="314413"/>
                  </a:lnTo>
                  <a:lnTo>
                    <a:pt x="429729" y="317461"/>
                  </a:lnTo>
                  <a:lnTo>
                    <a:pt x="427570" y="320535"/>
                  </a:lnTo>
                  <a:lnTo>
                    <a:pt x="431406" y="323342"/>
                  </a:lnTo>
                  <a:lnTo>
                    <a:pt x="436587" y="318490"/>
                  </a:lnTo>
                  <a:lnTo>
                    <a:pt x="437007" y="317474"/>
                  </a:lnTo>
                  <a:close/>
                </a:path>
                <a:path w="1463675" h="1202690">
                  <a:moveTo>
                    <a:pt x="437883" y="384263"/>
                  </a:moveTo>
                  <a:lnTo>
                    <a:pt x="437235" y="383768"/>
                  </a:lnTo>
                  <a:lnTo>
                    <a:pt x="436892" y="383298"/>
                  </a:lnTo>
                  <a:lnTo>
                    <a:pt x="434797" y="385000"/>
                  </a:lnTo>
                  <a:lnTo>
                    <a:pt x="435711" y="385495"/>
                  </a:lnTo>
                  <a:lnTo>
                    <a:pt x="436257" y="386054"/>
                  </a:lnTo>
                  <a:lnTo>
                    <a:pt x="436638" y="385940"/>
                  </a:lnTo>
                  <a:lnTo>
                    <a:pt x="437146" y="385787"/>
                  </a:lnTo>
                  <a:lnTo>
                    <a:pt x="437769" y="385165"/>
                  </a:lnTo>
                  <a:lnTo>
                    <a:pt x="437819" y="384683"/>
                  </a:lnTo>
                  <a:lnTo>
                    <a:pt x="437883" y="384263"/>
                  </a:lnTo>
                  <a:close/>
                </a:path>
                <a:path w="1463675" h="1202690">
                  <a:moveTo>
                    <a:pt x="450126" y="485940"/>
                  </a:moveTo>
                  <a:lnTo>
                    <a:pt x="449821" y="484898"/>
                  </a:lnTo>
                  <a:lnTo>
                    <a:pt x="449516" y="483844"/>
                  </a:lnTo>
                  <a:lnTo>
                    <a:pt x="449224" y="482803"/>
                  </a:lnTo>
                  <a:lnTo>
                    <a:pt x="448881" y="482879"/>
                  </a:lnTo>
                  <a:lnTo>
                    <a:pt x="448538" y="482930"/>
                  </a:lnTo>
                  <a:lnTo>
                    <a:pt x="448208" y="483006"/>
                  </a:lnTo>
                  <a:lnTo>
                    <a:pt x="448284" y="484124"/>
                  </a:lnTo>
                  <a:lnTo>
                    <a:pt x="448386" y="485241"/>
                  </a:lnTo>
                  <a:lnTo>
                    <a:pt x="448475" y="486359"/>
                  </a:lnTo>
                  <a:lnTo>
                    <a:pt x="449033" y="486232"/>
                  </a:lnTo>
                  <a:lnTo>
                    <a:pt x="449580" y="486079"/>
                  </a:lnTo>
                  <a:lnTo>
                    <a:pt x="450126" y="485940"/>
                  </a:lnTo>
                  <a:close/>
                </a:path>
                <a:path w="1463675" h="1202690">
                  <a:moveTo>
                    <a:pt x="450354" y="527329"/>
                  </a:moveTo>
                  <a:lnTo>
                    <a:pt x="446951" y="526440"/>
                  </a:lnTo>
                  <a:lnTo>
                    <a:pt x="446697" y="527316"/>
                  </a:lnTo>
                  <a:lnTo>
                    <a:pt x="446582" y="527761"/>
                  </a:lnTo>
                  <a:lnTo>
                    <a:pt x="449961" y="528751"/>
                  </a:lnTo>
                  <a:lnTo>
                    <a:pt x="450202" y="527812"/>
                  </a:lnTo>
                  <a:lnTo>
                    <a:pt x="450354" y="527329"/>
                  </a:lnTo>
                  <a:close/>
                </a:path>
                <a:path w="1463675" h="1202690">
                  <a:moveTo>
                    <a:pt x="454609" y="648487"/>
                  </a:moveTo>
                  <a:lnTo>
                    <a:pt x="454494" y="647433"/>
                  </a:lnTo>
                  <a:lnTo>
                    <a:pt x="454444" y="646417"/>
                  </a:lnTo>
                  <a:lnTo>
                    <a:pt x="453313" y="646417"/>
                  </a:lnTo>
                  <a:lnTo>
                    <a:pt x="452742" y="646404"/>
                  </a:lnTo>
                  <a:lnTo>
                    <a:pt x="452818" y="647509"/>
                  </a:lnTo>
                  <a:lnTo>
                    <a:pt x="452970" y="649706"/>
                  </a:lnTo>
                  <a:lnTo>
                    <a:pt x="453542" y="649630"/>
                  </a:lnTo>
                  <a:lnTo>
                    <a:pt x="454545" y="649605"/>
                  </a:lnTo>
                  <a:lnTo>
                    <a:pt x="454609" y="648487"/>
                  </a:lnTo>
                  <a:close/>
                </a:path>
                <a:path w="1463675" h="1202690">
                  <a:moveTo>
                    <a:pt x="458787" y="297700"/>
                  </a:moveTo>
                  <a:lnTo>
                    <a:pt x="457238" y="296595"/>
                  </a:lnTo>
                  <a:lnTo>
                    <a:pt x="455815" y="295160"/>
                  </a:lnTo>
                  <a:lnTo>
                    <a:pt x="453250" y="294182"/>
                  </a:lnTo>
                  <a:lnTo>
                    <a:pt x="451853" y="295313"/>
                  </a:lnTo>
                  <a:lnTo>
                    <a:pt x="450710" y="295783"/>
                  </a:lnTo>
                  <a:lnTo>
                    <a:pt x="451345" y="296938"/>
                  </a:lnTo>
                  <a:lnTo>
                    <a:pt x="451764" y="298805"/>
                  </a:lnTo>
                  <a:lnTo>
                    <a:pt x="452653" y="299085"/>
                  </a:lnTo>
                  <a:lnTo>
                    <a:pt x="454317" y="299567"/>
                  </a:lnTo>
                  <a:lnTo>
                    <a:pt x="456234" y="299110"/>
                  </a:lnTo>
                  <a:lnTo>
                    <a:pt x="458038" y="299034"/>
                  </a:lnTo>
                  <a:lnTo>
                    <a:pt x="458787" y="297700"/>
                  </a:lnTo>
                  <a:close/>
                </a:path>
                <a:path w="1463675" h="1202690">
                  <a:moveTo>
                    <a:pt x="474421" y="374256"/>
                  </a:moveTo>
                  <a:lnTo>
                    <a:pt x="473519" y="374027"/>
                  </a:lnTo>
                  <a:lnTo>
                    <a:pt x="471716" y="373583"/>
                  </a:lnTo>
                  <a:lnTo>
                    <a:pt x="471551" y="374269"/>
                  </a:lnTo>
                  <a:lnTo>
                    <a:pt x="471436" y="374624"/>
                  </a:lnTo>
                  <a:lnTo>
                    <a:pt x="473252" y="375094"/>
                  </a:lnTo>
                  <a:lnTo>
                    <a:pt x="474129" y="375335"/>
                  </a:lnTo>
                  <a:lnTo>
                    <a:pt x="474218" y="374967"/>
                  </a:lnTo>
                  <a:lnTo>
                    <a:pt x="474421" y="374256"/>
                  </a:lnTo>
                  <a:close/>
                </a:path>
                <a:path w="1463675" h="1202690">
                  <a:moveTo>
                    <a:pt x="487070" y="871778"/>
                  </a:moveTo>
                  <a:lnTo>
                    <a:pt x="482104" y="872070"/>
                  </a:lnTo>
                  <a:lnTo>
                    <a:pt x="480326" y="873683"/>
                  </a:lnTo>
                  <a:lnTo>
                    <a:pt x="481736" y="877773"/>
                  </a:lnTo>
                  <a:lnTo>
                    <a:pt x="483057" y="878751"/>
                  </a:lnTo>
                  <a:lnTo>
                    <a:pt x="484136" y="879170"/>
                  </a:lnTo>
                  <a:lnTo>
                    <a:pt x="484555" y="879297"/>
                  </a:lnTo>
                  <a:lnTo>
                    <a:pt x="485940" y="877824"/>
                  </a:lnTo>
                  <a:lnTo>
                    <a:pt x="486270" y="876871"/>
                  </a:lnTo>
                  <a:lnTo>
                    <a:pt x="486803" y="875423"/>
                  </a:lnTo>
                  <a:lnTo>
                    <a:pt x="486791" y="873810"/>
                  </a:lnTo>
                  <a:lnTo>
                    <a:pt x="487070" y="871778"/>
                  </a:lnTo>
                  <a:close/>
                </a:path>
                <a:path w="1463675" h="1202690">
                  <a:moveTo>
                    <a:pt x="487172" y="941412"/>
                  </a:moveTo>
                  <a:lnTo>
                    <a:pt x="486765" y="940523"/>
                  </a:lnTo>
                  <a:lnTo>
                    <a:pt x="486321" y="939647"/>
                  </a:lnTo>
                  <a:lnTo>
                    <a:pt x="485902" y="938758"/>
                  </a:lnTo>
                  <a:lnTo>
                    <a:pt x="485584" y="938911"/>
                  </a:lnTo>
                  <a:lnTo>
                    <a:pt x="485254" y="939050"/>
                  </a:lnTo>
                  <a:lnTo>
                    <a:pt x="484949" y="939215"/>
                  </a:lnTo>
                  <a:lnTo>
                    <a:pt x="485330" y="940104"/>
                  </a:lnTo>
                  <a:lnTo>
                    <a:pt x="485736" y="941019"/>
                  </a:lnTo>
                  <a:lnTo>
                    <a:pt x="486117" y="941920"/>
                  </a:lnTo>
                  <a:lnTo>
                    <a:pt x="486473" y="941755"/>
                  </a:lnTo>
                  <a:lnTo>
                    <a:pt x="487172" y="941412"/>
                  </a:lnTo>
                  <a:close/>
                </a:path>
                <a:path w="1463675" h="1202690">
                  <a:moveTo>
                    <a:pt x="492607" y="676579"/>
                  </a:moveTo>
                  <a:lnTo>
                    <a:pt x="491553" y="676541"/>
                  </a:lnTo>
                  <a:lnTo>
                    <a:pt x="489470" y="676452"/>
                  </a:lnTo>
                  <a:lnTo>
                    <a:pt x="489458" y="676821"/>
                  </a:lnTo>
                  <a:lnTo>
                    <a:pt x="489432" y="677164"/>
                  </a:lnTo>
                  <a:lnTo>
                    <a:pt x="489432" y="677519"/>
                  </a:lnTo>
                  <a:lnTo>
                    <a:pt x="491553" y="677430"/>
                  </a:lnTo>
                  <a:lnTo>
                    <a:pt x="492607" y="677367"/>
                  </a:lnTo>
                  <a:lnTo>
                    <a:pt x="492607" y="676579"/>
                  </a:lnTo>
                  <a:close/>
                </a:path>
                <a:path w="1463675" h="1202690">
                  <a:moveTo>
                    <a:pt x="501738" y="674560"/>
                  </a:moveTo>
                  <a:lnTo>
                    <a:pt x="500976" y="674052"/>
                  </a:lnTo>
                  <a:lnTo>
                    <a:pt x="500545" y="673620"/>
                  </a:lnTo>
                  <a:lnTo>
                    <a:pt x="500037" y="673481"/>
                  </a:lnTo>
                  <a:lnTo>
                    <a:pt x="499821" y="673417"/>
                  </a:lnTo>
                  <a:lnTo>
                    <a:pt x="499173" y="674052"/>
                  </a:lnTo>
                  <a:lnTo>
                    <a:pt x="499211" y="674268"/>
                  </a:lnTo>
                  <a:lnTo>
                    <a:pt x="499325" y="674789"/>
                  </a:lnTo>
                  <a:lnTo>
                    <a:pt x="499732" y="675233"/>
                  </a:lnTo>
                  <a:lnTo>
                    <a:pt x="500011" y="675703"/>
                  </a:lnTo>
                  <a:lnTo>
                    <a:pt x="500951" y="675093"/>
                  </a:lnTo>
                  <a:lnTo>
                    <a:pt x="501738" y="674560"/>
                  </a:lnTo>
                  <a:close/>
                </a:path>
                <a:path w="1463675" h="1202690">
                  <a:moveTo>
                    <a:pt x="538327" y="619937"/>
                  </a:moveTo>
                  <a:lnTo>
                    <a:pt x="537629" y="619531"/>
                  </a:lnTo>
                  <a:lnTo>
                    <a:pt x="537019" y="618947"/>
                  </a:lnTo>
                  <a:lnTo>
                    <a:pt x="536295" y="618756"/>
                  </a:lnTo>
                  <a:lnTo>
                    <a:pt x="535762" y="618629"/>
                  </a:lnTo>
                  <a:lnTo>
                    <a:pt x="535076" y="618972"/>
                  </a:lnTo>
                  <a:lnTo>
                    <a:pt x="534454" y="619112"/>
                  </a:lnTo>
                  <a:lnTo>
                    <a:pt x="534695" y="619544"/>
                  </a:lnTo>
                  <a:lnTo>
                    <a:pt x="534924" y="619975"/>
                  </a:lnTo>
                  <a:lnTo>
                    <a:pt x="535165" y="620420"/>
                  </a:lnTo>
                  <a:lnTo>
                    <a:pt x="535876" y="620699"/>
                  </a:lnTo>
                  <a:lnTo>
                    <a:pt x="536575" y="621157"/>
                  </a:lnTo>
                  <a:lnTo>
                    <a:pt x="537616" y="621220"/>
                  </a:lnTo>
                  <a:lnTo>
                    <a:pt x="537972" y="620382"/>
                  </a:lnTo>
                  <a:lnTo>
                    <a:pt x="538327" y="619937"/>
                  </a:lnTo>
                  <a:close/>
                </a:path>
                <a:path w="1463675" h="1202690">
                  <a:moveTo>
                    <a:pt x="550735" y="850074"/>
                  </a:moveTo>
                  <a:lnTo>
                    <a:pt x="549770" y="849960"/>
                  </a:lnTo>
                  <a:lnTo>
                    <a:pt x="547852" y="849731"/>
                  </a:lnTo>
                  <a:lnTo>
                    <a:pt x="547852" y="850265"/>
                  </a:lnTo>
                  <a:lnTo>
                    <a:pt x="547865" y="850823"/>
                  </a:lnTo>
                  <a:lnTo>
                    <a:pt x="547865" y="851369"/>
                  </a:lnTo>
                  <a:lnTo>
                    <a:pt x="548767" y="851293"/>
                  </a:lnTo>
                  <a:lnTo>
                    <a:pt x="549681" y="851281"/>
                  </a:lnTo>
                  <a:lnTo>
                    <a:pt x="550570" y="851141"/>
                  </a:lnTo>
                  <a:lnTo>
                    <a:pt x="550672" y="850430"/>
                  </a:lnTo>
                  <a:lnTo>
                    <a:pt x="550735" y="850074"/>
                  </a:lnTo>
                  <a:close/>
                </a:path>
                <a:path w="1463675" h="1202690">
                  <a:moveTo>
                    <a:pt x="575284" y="580720"/>
                  </a:moveTo>
                  <a:lnTo>
                    <a:pt x="565708" y="583196"/>
                  </a:lnTo>
                  <a:lnTo>
                    <a:pt x="566267" y="585076"/>
                  </a:lnTo>
                  <a:lnTo>
                    <a:pt x="569620" y="584822"/>
                  </a:lnTo>
                  <a:lnTo>
                    <a:pt x="573239" y="585393"/>
                  </a:lnTo>
                  <a:lnTo>
                    <a:pt x="575284" y="580720"/>
                  </a:lnTo>
                  <a:close/>
                </a:path>
                <a:path w="1463675" h="1202690">
                  <a:moveTo>
                    <a:pt x="616369" y="1080198"/>
                  </a:moveTo>
                  <a:lnTo>
                    <a:pt x="615721" y="1079677"/>
                  </a:lnTo>
                  <a:lnTo>
                    <a:pt x="615276" y="1079296"/>
                  </a:lnTo>
                  <a:lnTo>
                    <a:pt x="614819" y="1078928"/>
                  </a:lnTo>
                  <a:lnTo>
                    <a:pt x="614464" y="1079373"/>
                  </a:lnTo>
                  <a:lnTo>
                    <a:pt x="613803" y="1079881"/>
                  </a:lnTo>
                  <a:lnTo>
                    <a:pt x="613867" y="1080236"/>
                  </a:lnTo>
                  <a:lnTo>
                    <a:pt x="613994" y="1080719"/>
                  </a:lnTo>
                  <a:lnTo>
                    <a:pt x="614616" y="1081252"/>
                  </a:lnTo>
                  <a:lnTo>
                    <a:pt x="615111" y="1081430"/>
                  </a:lnTo>
                  <a:lnTo>
                    <a:pt x="615327" y="1081506"/>
                  </a:lnTo>
                  <a:lnTo>
                    <a:pt x="615823" y="1080731"/>
                  </a:lnTo>
                  <a:lnTo>
                    <a:pt x="616369" y="1080198"/>
                  </a:lnTo>
                  <a:close/>
                </a:path>
                <a:path w="1463675" h="1202690">
                  <a:moveTo>
                    <a:pt x="620712" y="334467"/>
                  </a:moveTo>
                  <a:lnTo>
                    <a:pt x="620141" y="333819"/>
                  </a:lnTo>
                  <a:lnTo>
                    <a:pt x="619823" y="333082"/>
                  </a:lnTo>
                  <a:lnTo>
                    <a:pt x="618934" y="332930"/>
                  </a:lnTo>
                  <a:lnTo>
                    <a:pt x="618375" y="333502"/>
                  </a:lnTo>
                  <a:lnTo>
                    <a:pt x="617855" y="333781"/>
                  </a:lnTo>
                  <a:lnTo>
                    <a:pt x="618159" y="334264"/>
                  </a:lnTo>
                  <a:lnTo>
                    <a:pt x="618388" y="335038"/>
                  </a:lnTo>
                  <a:lnTo>
                    <a:pt x="619239" y="335280"/>
                  </a:lnTo>
                  <a:lnTo>
                    <a:pt x="619848" y="334797"/>
                  </a:lnTo>
                  <a:lnTo>
                    <a:pt x="620712" y="334467"/>
                  </a:lnTo>
                  <a:close/>
                </a:path>
                <a:path w="1463675" h="1202690">
                  <a:moveTo>
                    <a:pt x="632726" y="635419"/>
                  </a:moveTo>
                  <a:lnTo>
                    <a:pt x="632066" y="634326"/>
                  </a:lnTo>
                  <a:lnTo>
                    <a:pt x="631609" y="632574"/>
                  </a:lnTo>
                  <a:lnTo>
                    <a:pt x="629094" y="631837"/>
                  </a:lnTo>
                  <a:lnTo>
                    <a:pt x="627253" y="632294"/>
                  </a:lnTo>
                  <a:lnTo>
                    <a:pt x="625513" y="632358"/>
                  </a:lnTo>
                  <a:lnTo>
                    <a:pt x="625411" y="632828"/>
                  </a:lnTo>
                  <a:lnTo>
                    <a:pt x="625182" y="633742"/>
                  </a:lnTo>
                  <a:lnTo>
                    <a:pt x="626529" y="634657"/>
                  </a:lnTo>
                  <a:lnTo>
                    <a:pt x="627761" y="635914"/>
                  </a:lnTo>
                  <a:lnTo>
                    <a:pt x="630212" y="636651"/>
                  </a:lnTo>
                  <a:lnTo>
                    <a:pt x="631520" y="635774"/>
                  </a:lnTo>
                  <a:lnTo>
                    <a:pt x="632726" y="635419"/>
                  </a:lnTo>
                  <a:close/>
                </a:path>
                <a:path w="1463675" h="1202690">
                  <a:moveTo>
                    <a:pt x="641197" y="268744"/>
                  </a:moveTo>
                  <a:lnTo>
                    <a:pt x="640753" y="268439"/>
                  </a:lnTo>
                  <a:lnTo>
                    <a:pt x="640308" y="268135"/>
                  </a:lnTo>
                  <a:lnTo>
                    <a:pt x="639737" y="267728"/>
                  </a:lnTo>
                  <a:lnTo>
                    <a:pt x="639254" y="268274"/>
                  </a:lnTo>
                  <a:lnTo>
                    <a:pt x="638898" y="268706"/>
                  </a:lnTo>
                  <a:lnTo>
                    <a:pt x="638517" y="269125"/>
                  </a:lnTo>
                  <a:lnTo>
                    <a:pt x="639076" y="269455"/>
                  </a:lnTo>
                  <a:lnTo>
                    <a:pt x="639610" y="269976"/>
                  </a:lnTo>
                  <a:lnTo>
                    <a:pt x="640194" y="270014"/>
                  </a:lnTo>
                  <a:lnTo>
                    <a:pt x="640511" y="270027"/>
                  </a:lnTo>
                  <a:lnTo>
                    <a:pt x="640867" y="269201"/>
                  </a:lnTo>
                  <a:lnTo>
                    <a:pt x="641197" y="268744"/>
                  </a:lnTo>
                  <a:close/>
                </a:path>
                <a:path w="1463675" h="1202690">
                  <a:moveTo>
                    <a:pt x="657720" y="328739"/>
                  </a:moveTo>
                  <a:lnTo>
                    <a:pt x="657225" y="328129"/>
                  </a:lnTo>
                  <a:lnTo>
                    <a:pt x="655637" y="326174"/>
                  </a:lnTo>
                  <a:lnTo>
                    <a:pt x="655154" y="327075"/>
                  </a:lnTo>
                  <a:lnTo>
                    <a:pt x="654532" y="327723"/>
                  </a:lnTo>
                  <a:lnTo>
                    <a:pt x="654875" y="328828"/>
                  </a:lnTo>
                  <a:lnTo>
                    <a:pt x="655472" y="329577"/>
                  </a:lnTo>
                  <a:lnTo>
                    <a:pt x="656120" y="329920"/>
                  </a:lnTo>
                  <a:lnTo>
                    <a:pt x="656361" y="330047"/>
                  </a:lnTo>
                  <a:lnTo>
                    <a:pt x="657161" y="329158"/>
                  </a:lnTo>
                  <a:lnTo>
                    <a:pt x="657720" y="328739"/>
                  </a:lnTo>
                  <a:close/>
                </a:path>
                <a:path w="1463675" h="1202690">
                  <a:moveTo>
                    <a:pt x="671652" y="259994"/>
                  </a:moveTo>
                  <a:lnTo>
                    <a:pt x="669010" y="253187"/>
                  </a:lnTo>
                  <a:lnTo>
                    <a:pt x="668832" y="253009"/>
                  </a:lnTo>
                  <a:lnTo>
                    <a:pt x="664210" y="253111"/>
                  </a:lnTo>
                  <a:lnTo>
                    <a:pt x="664324" y="256159"/>
                  </a:lnTo>
                  <a:lnTo>
                    <a:pt x="664451" y="259168"/>
                  </a:lnTo>
                  <a:lnTo>
                    <a:pt x="664591" y="263004"/>
                  </a:lnTo>
                  <a:lnTo>
                    <a:pt x="671652" y="259994"/>
                  </a:lnTo>
                  <a:close/>
                </a:path>
                <a:path w="1463675" h="1202690">
                  <a:moveTo>
                    <a:pt x="677633" y="950214"/>
                  </a:moveTo>
                  <a:lnTo>
                    <a:pt x="677252" y="949121"/>
                  </a:lnTo>
                  <a:lnTo>
                    <a:pt x="676033" y="945769"/>
                  </a:lnTo>
                  <a:lnTo>
                    <a:pt x="675665" y="947686"/>
                  </a:lnTo>
                  <a:lnTo>
                    <a:pt x="675309" y="948359"/>
                  </a:lnTo>
                  <a:lnTo>
                    <a:pt x="675487" y="948880"/>
                  </a:lnTo>
                  <a:lnTo>
                    <a:pt x="675703" y="949553"/>
                  </a:lnTo>
                  <a:lnTo>
                    <a:pt x="676275" y="950087"/>
                  </a:lnTo>
                  <a:lnTo>
                    <a:pt x="676719" y="950671"/>
                  </a:lnTo>
                  <a:lnTo>
                    <a:pt x="677011" y="950531"/>
                  </a:lnTo>
                  <a:lnTo>
                    <a:pt x="677633" y="950214"/>
                  </a:lnTo>
                  <a:close/>
                </a:path>
                <a:path w="1463675" h="1202690">
                  <a:moveTo>
                    <a:pt x="688340" y="690397"/>
                  </a:moveTo>
                  <a:lnTo>
                    <a:pt x="688149" y="689546"/>
                  </a:lnTo>
                  <a:lnTo>
                    <a:pt x="687755" y="688860"/>
                  </a:lnTo>
                  <a:lnTo>
                    <a:pt x="687298" y="687832"/>
                  </a:lnTo>
                  <a:lnTo>
                    <a:pt x="686536" y="688657"/>
                  </a:lnTo>
                  <a:lnTo>
                    <a:pt x="685825" y="689102"/>
                  </a:lnTo>
                  <a:lnTo>
                    <a:pt x="685825" y="689559"/>
                  </a:lnTo>
                  <a:lnTo>
                    <a:pt x="685825" y="690029"/>
                  </a:lnTo>
                  <a:lnTo>
                    <a:pt x="686409" y="690727"/>
                  </a:lnTo>
                  <a:lnTo>
                    <a:pt x="686892" y="690892"/>
                  </a:lnTo>
                  <a:lnTo>
                    <a:pt x="687260" y="691032"/>
                  </a:lnTo>
                  <a:lnTo>
                    <a:pt x="688340" y="690397"/>
                  </a:lnTo>
                  <a:close/>
                </a:path>
                <a:path w="1463675" h="1202690">
                  <a:moveTo>
                    <a:pt x="712190" y="334238"/>
                  </a:moveTo>
                  <a:lnTo>
                    <a:pt x="707859" y="332473"/>
                  </a:lnTo>
                  <a:lnTo>
                    <a:pt x="706970" y="336334"/>
                  </a:lnTo>
                  <a:lnTo>
                    <a:pt x="704519" y="338429"/>
                  </a:lnTo>
                  <a:lnTo>
                    <a:pt x="711250" y="340017"/>
                  </a:lnTo>
                  <a:lnTo>
                    <a:pt x="711454" y="339877"/>
                  </a:lnTo>
                  <a:lnTo>
                    <a:pt x="712190" y="334238"/>
                  </a:lnTo>
                  <a:close/>
                </a:path>
                <a:path w="1463675" h="1202690">
                  <a:moveTo>
                    <a:pt x="712800" y="545503"/>
                  </a:moveTo>
                  <a:lnTo>
                    <a:pt x="711746" y="545185"/>
                  </a:lnTo>
                  <a:lnTo>
                    <a:pt x="710704" y="544868"/>
                  </a:lnTo>
                  <a:lnTo>
                    <a:pt x="709650" y="544563"/>
                  </a:lnTo>
                  <a:lnTo>
                    <a:pt x="709574" y="545122"/>
                  </a:lnTo>
                  <a:lnTo>
                    <a:pt x="709498" y="545668"/>
                  </a:lnTo>
                  <a:lnTo>
                    <a:pt x="709422" y="546239"/>
                  </a:lnTo>
                  <a:lnTo>
                    <a:pt x="712635" y="546354"/>
                  </a:lnTo>
                  <a:lnTo>
                    <a:pt x="712685" y="546061"/>
                  </a:lnTo>
                  <a:lnTo>
                    <a:pt x="712749" y="545782"/>
                  </a:lnTo>
                  <a:lnTo>
                    <a:pt x="712800" y="545503"/>
                  </a:lnTo>
                  <a:close/>
                </a:path>
                <a:path w="1463675" h="1202690">
                  <a:moveTo>
                    <a:pt x="738987" y="494042"/>
                  </a:moveTo>
                  <a:lnTo>
                    <a:pt x="736434" y="491629"/>
                  </a:lnTo>
                  <a:lnTo>
                    <a:pt x="736015" y="493445"/>
                  </a:lnTo>
                  <a:lnTo>
                    <a:pt x="735749" y="494639"/>
                  </a:lnTo>
                  <a:lnTo>
                    <a:pt x="735482" y="495820"/>
                  </a:lnTo>
                  <a:lnTo>
                    <a:pt x="737603" y="495007"/>
                  </a:lnTo>
                  <a:lnTo>
                    <a:pt x="738987" y="494042"/>
                  </a:lnTo>
                  <a:close/>
                </a:path>
                <a:path w="1463675" h="1202690">
                  <a:moveTo>
                    <a:pt x="751624" y="1202512"/>
                  </a:moveTo>
                  <a:lnTo>
                    <a:pt x="751611" y="1202029"/>
                  </a:lnTo>
                  <a:lnTo>
                    <a:pt x="751547" y="1201077"/>
                  </a:lnTo>
                  <a:lnTo>
                    <a:pt x="750633" y="1201280"/>
                  </a:lnTo>
                  <a:lnTo>
                    <a:pt x="748842" y="1201648"/>
                  </a:lnTo>
                  <a:lnTo>
                    <a:pt x="748880" y="1201966"/>
                  </a:lnTo>
                  <a:lnTo>
                    <a:pt x="748906" y="1202258"/>
                  </a:lnTo>
                  <a:lnTo>
                    <a:pt x="748957" y="1202550"/>
                  </a:lnTo>
                  <a:lnTo>
                    <a:pt x="749858" y="1202537"/>
                  </a:lnTo>
                  <a:lnTo>
                    <a:pt x="750747" y="1202524"/>
                  </a:lnTo>
                  <a:lnTo>
                    <a:pt x="751624" y="1202512"/>
                  </a:lnTo>
                  <a:close/>
                </a:path>
                <a:path w="1463675" h="1202690">
                  <a:moveTo>
                    <a:pt x="763892" y="897496"/>
                  </a:moveTo>
                  <a:lnTo>
                    <a:pt x="763397" y="896874"/>
                  </a:lnTo>
                  <a:lnTo>
                    <a:pt x="762901" y="896264"/>
                  </a:lnTo>
                  <a:lnTo>
                    <a:pt x="762419" y="895667"/>
                  </a:lnTo>
                  <a:lnTo>
                    <a:pt x="761936" y="896480"/>
                  </a:lnTo>
                  <a:lnTo>
                    <a:pt x="761403" y="897280"/>
                  </a:lnTo>
                  <a:lnTo>
                    <a:pt x="760996" y="898144"/>
                  </a:lnTo>
                  <a:lnTo>
                    <a:pt x="760945" y="898271"/>
                  </a:lnTo>
                  <a:lnTo>
                    <a:pt x="761619" y="898918"/>
                  </a:lnTo>
                  <a:lnTo>
                    <a:pt x="762469" y="898474"/>
                  </a:lnTo>
                  <a:lnTo>
                    <a:pt x="763168" y="897953"/>
                  </a:lnTo>
                  <a:lnTo>
                    <a:pt x="763892" y="897496"/>
                  </a:lnTo>
                  <a:close/>
                </a:path>
                <a:path w="1463675" h="1202690">
                  <a:moveTo>
                    <a:pt x="786295" y="402221"/>
                  </a:moveTo>
                  <a:lnTo>
                    <a:pt x="786104" y="401193"/>
                  </a:lnTo>
                  <a:lnTo>
                    <a:pt x="782955" y="401434"/>
                  </a:lnTo>
                  <a:lnTo>
                    <a:pt x="782993" y="401967"/>
                  </a:lnTo>
                  <a:lnTo>
                    <a:pt x="783005" y="402526"/>
                  </a:lnTo>
                  <a:lnTo>
                    <a:pt x="783043" y="403072"/>
                  </a:lnTo>
                  <a:lnTo>
                    <a:pt x="784110" y="402793"/>
                  </a:lnTo>
                  <a:lnTo>
                    <a:pt x="785228" y="402513"/>
                  </a:lnTo>
                  <a:lnTo>
                    <a:pt x="786295" y="402221"/>
                  </a:lnTo>
                  <a:close/>
                </a:path>
                <a:path w="1463675" h="1202690">
                  <a:moveTo>
                    <a:pt x="792251" y="526021"/>
                  </a:moveTo>
                  <a:lnTo>
                    <a:pt x="790448" y="523786"/>
                  </a:lnTo>
                  <a:lnTo>
                    <a:pt x="789381" y="524598"/>
                  </a:lnTo>
                  <a:lnTo>
                    <a:pt x="789368" y="525018"/>
                  </a:lnTo>
                  <a:lnTo>
                    <a:pt x="789368" y="525729"/>
                  </a:lnTo>
                  <a:lnTo>
                    <a:pt x="789863" y="526440"/>
                  </a:lnTo>
                  <a:lnTo>
                    <a:pt x="790397" y="527875"/>
                  </a:lnTo>
                  <a:lnTo>
                    <a:pt x="791362" y="526681"/>
                  </a:lnTo>
                  <a:lnTo>
                    <a:pt x="792251" y="526021"/>
                  </a:lnTo>
                  <a:close/>
                </a:path>
                <a:path w="1463675" h="1202690">
                  <a:moveTo>
                    <a:pt x="804595" y="217551"/>
                  </a:moveTo>
                  <a:lnTo>
                    <a:pt x="804087" y="217106"/>
                  </a:lnTo>
                  <a:lnTo>
                    <a:pt x="803643" y="216446"/>
                  </a:lnTo>
                  <a:lnTo>
                    <a:pt x="803236" y="216458"/>
                  </a:lnTo>
                  <a:lnTo>
                    <a:pt x="802830" y="216496"/>
                  </a:lnTo>
                  <a:lnTo>
                    <a:pt x="802043" y="217347"/>
                  </a:lnTo>
                  <a:lnTo>
                    <a:pt x="802132" y="217538"/>
                  </a:lnTo>
                  <a:lnTo>
                    <a:pt x="802436" y="218160"/>
                  </a:lnTo>
                  <a:lnTo>
                    <a:pt x="802995" y="218655"/>
                  </a:lnTo>
                  <a:lnTo>
                    <a:pt x="803490" y="219189"/>
                  </a:lnTo>
                  <a:lnTo>
                    <a:pt x="803821" y="218694"/>
                  </a:lnTo>
                  <a:lnTo>
                    <a:pt x="804125" y="218198"/>
                  </a:lnTo>
                  <a:lnTo>
                    <a:pt x="804595" y="217551"/>
                  </a:lnTo>
                  <a:close/>
                </a:path>
                <a:path w="1463675" h="1202690">
                  <a:moveTo>
                    <a:pt x="806462" y="682485"/>
                  </a:moveTo>
                  <a:lnTo>
                    <a:pt x="805459" y="682002"/>
                  </a:lnTo>
                  <a:lnTo>
                    <a:pt x="804811" y="681545"/>
                  </a:lnTo>
                  <a:lnTo>
                    <a:pt x="803846" y="681393"/>
                  </a:lnTo>
                  <a:lnTo>
                    <a:pt x="803440" y="682205"/>
                  </a:lnTo>
                  <a:lnTo>
                    <a:pt x="803122" y="682637"/>
                  </a:lnTo>
                  <a:lnTo>
                    <a:pt x="803732" y="683094"/>
                  </a:lnTo>
                  <a:lnTo>
                    <a:pt x="804316" y="683628"/>
                  </a:lnTo>
                  <a:lnTo>
                    <a:pt x="805027" y="683907"/>
                  </a:lnTo>
                  <a:lnTo>
                    <a:pt x="805205" y="683996"/>
                  </a:lnTo>
                  <a:lnTo>
                    <a:pt x="805738" y="683221"/>
                  </a:lnTo>
                  <a:lnTo>
                    <a:pt x="806462" y="682485"/>
                  </a:lnTo>
                  <a:close/>
                </a:path>
                <a:path w="1463675" h="1202690">
                  <a:moveTo>
                    <a:pt x="808037" y="134569"/>
                  </a:moveTo>
                  <a:lnTo>
                    <a:pt x="801878" y="129565"/>
                  </a:lnTo>
                  <a:lnTo>
                    <a:pt x="800379" y="129171"/>
                  </a:lnTo>
                  <a:lnTo>
                    <a:pt x="796950" y="131102"/>
                  </a:lnTo>
                  <a:lnTo>
                    <a:pt x="800239" y="133832"/>
                  </a:lnTo>
                  <a:lnTo>
                    <a:pt x="804075" y="134416"/>
                  </a:lnTo>
                  <a:lnTo>
                    <a:pt x="808037" y="134569"/>
                  </a:lnTo>
                  <a:close/>
                </a:path>
                <a:path w="1463675" h="1202690">
                  <a:moveTo>
                    <a:pt x="819886" y="631075"/>
                  </a:moveTo>
                  <a:lnTo>
                    <a:pt x="819543" y="629158"/>
                  </a:lnTo>
                  <a:lnTo>
                    <a:pt x="819277" y="627735"/>
                  </a:lnTo>
                  <a:lnTo>
                    <a:pt x="818654" y="625551"/>
                  </a:lnTo>
                  <a:lnTo>
                    <a:pt x="815886" y="624687"/>
                  </a:lnTo>
                  <a:lnTo>
                    <a:pt x="814895" y="626237"/>
                  </a:lnTo>
                  <a:lnTo>
                    <a:pt x="814781" y="628561"/>
                  </a:lnTo>
                  <a:lnTo>
                    <a:pt x="814031" y="628853"/>
                  </a:lnTo>
                  <a:lnTo>
                    <a:pt x="813727" y="629081"/>
                  </a:lnTo>
                  <a:lnTo>
                    <a:pt x="811098" y="627380"/>
                  </a:lnTo>
                  <a:lnTo>
                    <a:pt x="812228" y="632104"/>
                  </a:lnTo>
                  <a:lnTo>
                    <a:pt x="816267" y="633285"/>
                  </a:lnTo>
                  <a:lnTo>
                    <a:pt x="819873" y="635990"/>
                  </a:lnTo>
                  <a:lnTo>
                    <a:pt x="819759" y="633095"/>
                  </a:lnTo>
                  <a:lnTo>
                    <a:pt x="819886" y="631075"/>
                  </a:lnTo>
                  <a:close/>
                </a:path>
                <a:path w="1463675" h="1202690">
                  <a:moveTo>
                    <a:pt x="841324" y="1017993"/>
                  </a:moveTo>
                  <a:lnTo>
                    <a:pt x="840574" y="1017320"/>
                  </a:lnTo>
                  <a:lnTo>
                    <a:pt x="840181" y="1016965"/>
                  </a:lnTo>
                  <a:lnTo>
                    <a:pt x="839787" y="1016609"/>
                  </a:lnTo>
                  <a:lnTo>
                    <a:pt x="839292" y="1017143"/>
                  </a:lnTo>
                  <a:lnTo>
                    <a:pt x="838708" y="1017638"/>
                  </a:lnTo>
                  <a:lnTo>
                    <a:pt x="838415" y="1018273"/>
                  </a:lnTo>
                  <a:lnTo>
                    <a:pt x="838301" y="1018476"/>
                  </a:lnTo>
                  <a:lnTo>
                    <a:pt x="839203" y="1019467"/>
                  </a:lnTo>
                  <a:lnTo>
                    <a:pt x="839355" y="1019403"/>
                  </a:lnTo>
                  <a:lnTo>
                    <a:pt x="839978" y="1019136"/>
                  </a:lnTo>
                  <a:lnTo>
                    <a:pt x="840511" y="1018616"/>
                  </a:lnTo>
                  <a:lnTo>
                    <a:pt x="841324" y="1017993"/>
                  </a:lnTo>
                  <a:close/>
                </a:path>
                <a:path w="1463675" h="1202690">
                  <a:moveTo>
                    <a:pt x="875030" y="646176"/>
                  </a:moveTo>
                  <a:lnTo>
                    <a:pt x="872324" y="642950"/>
                  </a:lnTo>
                  <a:lnTo>
                    <a:pt x="869657" y="642835"/>
                  </a:lnTo>
                  <a:lnTo>
                    <a:pt x="867105" y="643305"/>
                  </a:lnTo>
                  <a:lnTo>
                    <a:pt x="866381" y="643420"/>
                  </a:lnTo>
                  <a:lnTo>
                    <a:pt x="865695" y="644918"/>
                  </a:lnTo>
                  <a:lnTo>
                    <a:pt x="865454" y="645896"/>
                  </a:lnTo>
                  <a:lnTo>
                    <a:pt x="865352" y="646214"/>
                  </a:lnTo>
                  <a:lnTo>
                    <a:pt x="866838" y="647357"/>
                  </a:lnTo>
                  <a:lnTo>
                    <a:pt x="869810" y="647179"/>
                  </a:lnTo>
                  <a:lnTo>
                    <a:pt x="872070" y="646658"/>
                  </a:lnTo>
                  <a:lnTo>
                    <a:pt x="875030" y="646176"/>
                  </a:lnTo>
                  <a:close/>
                </a:path>
                <a:path w="1463675" h="1202690">
                  <a:moveTo>
                    <a:pt x="887018" y="13449"/>
                  </a:moveTo>
                  <a:lnTo>
                    <a:pt x="884809" y="11696"/>
                  </a:lnTo>
                  <a:lnTo>
                    <a:pt x="882446" y="10045"/>
                  </a:lnTo>
                  <a:lnTo>
                    <a:pt x="885850" y="7620"/>
                  </a:lnTo>
                  <a:lnTo>
                    <a:pt x="882650" y="5638"/>
                  </a:lnTo>
                  <a:lnTo>
                    <a:pt x="884618" y="3657"/>
                  </a:lnTo>
                  <a:lnTo>
                    <a:pt x="884288" y="1435"/>
                  </a:lnTo>
                  <a:lnTo>
                    <a:pt x="883627" y="1104"/>
                  </a:lnTo>
                  <a:lnTo>
                    <a:pt x="882180" y="0"/>
                  </a:lnTo>
                  <a:lnTo>
                    <a:pt x="880325" y="1435"/>
                  </a:lnTo>
                  <a:lnTo>
                    <a:pt x="879157" y="3009"/>
                  </a:lnTo>
                  <a:lnTo>
                    <a:pt x="877887" y="4419"/>
                  </a:lnTo>
                  <a:lnTo>
                    <a:pt x="878586" y="4991"/>
                  </a:lnTo>
                  <a:lnTo>
                    <a:pt x="879271" y="6007"/>
                  </a:lnTo>
                  <a:lnTo>
                    <a:pt x="881265" y="6070"/>
                  </a:lnTo>
                  <a:lnTo>
                    <a:pt x="880440" y="9004"/>
                  </a:lnTo>
                  <a:lnTo>
                    <a:pt x="877531" y="10363"/>
                  </a:lnTo>
                  <a:lnTo>
                    <a:pt x="879500" y="14287"/>
                  </a:lnTo>
                  <a:lnTo>
                    <a:pt x="880846" y="17691"/>
                  </a:lnTo>
                  <a:lnTo>
                    <a:pt x="885532" y="16979"/>
                  </a:lnTo>
                  <a:lnTo>
                    <a:pt x="887018" y="13449"/>
                  </a:lnTo>
                  <a:close/>
                </a:path>
                <a:path w="1463675" h="1202690">
                  <a:moveTo>
                    <a:pt x="936917" y="334822"/>
                  </a:moveTo>
                  <a:lnTo>
                    <a:pt x="936002" y="331241"/>
                  </a:lnTo>
                  <a:lnTo>
                    <a:pt x="933958" y="327761"/>
                  </a:lnTo>
                  <a:lnTo>
                    <a:pt x="933729" y="331444"/>
                  </a:lnTo>
                  <a:lnTo>
                    <a:pt x="932294" y="335241"/>
                  </a:lnTo>
                  <a:lnTo>
                    <a:pt x="934986" y="339267"/>
                  </a:lnTo>
                  <a:lnTo>
                    <a:pt x="936917" y="334822"/>
                  </a:lnTo>
                  <a:close/>
                </a:path>
                <a:path w="1463675" h="1202690">
                  <a:moveTo>
                    <a:pt x="970826" y="780821"/>
                  </a:moveTo>
                  <a:lnTo>
                    <a:pt x="970216" y="779310"/>
                  </a:lnTo>
                  <a:lnTo>
                    <a:pt x="966711" y="776122"/>
                  </a:lnTo>
                  <a:lnTo>
                    <a:pt x="965098" y="773645"/>
                  </a:lnTo>
                  <a:lnTo>
                    <a:pt x="960958" y="774433"/>
                  </a:lnTo>
                  <a:lnTo>
                    <a:pt x="968692" y="783386"/>
                  </a:lnTo>
                  <a:lnTo>
                    <a:pt x="970826" y="780821"/>
                  </a:lnTo>
                  <a:close/>
                </a:path>
                <a:path w="1463675" h="1202690">
                  <a:moveTo>
                    <a:pt x="980744" y="85077"/>
                  </a:moveTo>
                  <a:lnTo>
                    <a:pt x="976947" y="80187"/>
                  </a:lnTo>
                  <a:lnTo>
                    <a:pt x="974699" y="85521"/>
                  </a:lnTo>
                  <a:lnTo>
                    <a:pt x="974293" y="89928"/>
                  </a:lnTo>
                  <a:lnTo>
                    <a:pt x="978382" y="95072"/>
                  </a:lnTo>
                  <a:lnTo>
                    <a:pt x="980186" y="89522"/>
                  </a:lnTo>
                  <a:lnTo>
                    <a:pt x="980744" y="85077"/>
                  </a:lnTo>
                  <a:close/>
                </a:path>
                <a:path w="1463675" h="1202690">
                  <a:moveTo>
                    <a:pt x="1009942" y="204139"/>
                  </a:moveTo>
                  <a:lnTo>
                    <a:pt x="1007452" y="201498"/>
                  </a:lnTo>
                  <a:lnTo>
                    <a:pt x="1004062" y="197980"/>
                  </a:lnTo>
                  <a:lnTo>
                    <a:pt x="1002906" y="199517"/>
                  </a:lnTo>
                  <a:lnTo>
                    <a:pt x="1002068" y="200583"/>
                  </a:lnTo>
                  <a:lnTo>
                    <a:pt x="1000798" y="202260"/>
                  </a:lnTo>
                  <a:lnTo>
                    <a:pt x="1009942" y="204139"/>
                  </a:lnTo>
                  <a:close/>
                </a:path>
                <a:path w="1463675" h="1202690">
                  <a:moveTo>
                    <a:pt x="1016520" y="767156"/>
                  </a:moveTo>
                  <a:lnTo>
                    <a:pt x="1014590" y="765314"/>
                  </a:lnTo>
                  <a:lnTo>
                    <a:pt x="1012710" y="763460"/>
                  </a:lnTo>
                  <a:lnTo>
                    <a:pt x="1010323" y="761174"/>
                  </a:lnTo>
                  <a:lnTo>
                    <a:pt x="1009497" y="763181"/>
                  </a:lnTo>
                  <a:lnTo>
                    <a:pt x="1008989" y="764438"/>
                  </a:lnTo>
                  <a:lnTo>
                    <a:pt x="1008354" y="765949"/>
                  </a:lnTo>
                  <a:lnTo>
                    <a:pt x="1013561" y="767575"/>
                  </a:lnTo>
                  <a:lnTo>
                    <a:pt x="1015873" y="768286"/>
                  </a:lnTo>
                  <a:lnTo>
                    <a:pt x="1016076" y="767905"/>
                  </a:lnTo>
                  <a:lnTo>
                    <a:pt x="1016520" y="767156"/>
                  </a:lnTo>
                  <a:close/>
                </a:path>
                <a:path w="1463675" h="1202690">
                  <a:moveTo>
                    <a:pt x="1021842" y="1010856"/>
                  </a:moveTo>
                  <a:lnTo>
                    <a:pt x="1021816" y="1009446"/>
                  </a:lnTo>
                  <a:lnTo>
                    <a:pt x="1021486" y="1009256"/>
                  </a:lnTo>
                  <a:lnTo>
                    <a:pt x="1017181" y="1006944"/>
                  </a:lnTo>
                  <a:lnTo>
                    <a:pt x="1015009" y="1009523"/>
                  </a:lnTo>
                  <a:lnTo>
                    <a:pt x="1014996" y="1009764"/>
                  </a:lnTo>
                  <a:lnTo>
                    <a:pt x="1014806" y="1010399"/>
                  </a:lnTo>
                  <a:lnTo>
                    <a:pt x="1019340" y="1012520"/>
                  </a:lnTo>
                  <a:lnTo>
                    <a:pt x="1020673" y="1012761"/>
                  </a:lnTo>
                  <a:lnTo>
                    <a:pt x="1021524" y="1011415"/>
                  </a:lnTo>
                  <a:lnTo>
                    <a:pt x="1021842" y="1010856"/>
                  </a:lnTo>
                  <a:close/>
                </a:path>
                <a:path w="1463675" h="1202690">
                  <a:moveTo>
                    <a:pt x="1035062" y="972718"/>
                  </a:moveTo>
                  <a:lnTo>
                    <a:pt x="1034567" y="972121"/>
                  </a:lnTo>
                  <a:lnTo>
                    <a:pt x="1033348" y="970622"/>
                  </a:lnTo>
                  <a:lnTo>
                    <a:pt x="1032827" y="971486"/>
                  </a:lnTo>
                  <a:lnTo>
                    <a:pt x="1032205" y="972058"/>
                  </a:lnTo>
                  <a:lnTo>
                    <a:pt x="1032332" y="972375"/>
                  </a:lnTo>
                  <a:lnTo>
                    <a:pt x="1032510" y="972908"/>
                  </a:lnTo>
                  <a:lnTo>
                    <a:pt x="1033106" y="973505"/>
                  </a:lnTo>
                  <a:lnTo>
                    <a:pt x="1033640" y="973594"/>
                  </a:lnTo>
                  <a:lnTo>
                    <a:pt x="1034046" y="973683"/>
                  </a:lnTo>
                  <a:lnTo>
                    <a:pt x="1034580" y="973035"/>
                  </a:lnTo>
                  <a:lnTo>
                    <a:pt x="1035062" y="972718"/>
                  </a:lnTo>
                  <a:close/>
                </a:path>
                <a:path w="1463675" h="1202690">
                  <a:moveTo>
                    <a:pt x="1088834" y="508546"/>
                  </a:moveTo>
                  <a:lnTo>
                    <a:pt x="1087805" y="505371"/>
                  </a:lnTo>
                  <a:lnTo>
                    <a:pt x="1087043" y="502907"/>
                  </a:lnTo>
                  <a:lnTo>
                    <a:pt x="1086167" y="500176"/>
                  </a:lnTo>
                  <a:lnTo>
                    <a:pt x="1083386" y="503440"/>
                  </a:lnTo>
                  <a:lnTo>
                    <a:pt x="1083881" y="505066"/>
                  </a:lnTo>
                  <a:lnTo>
                    <a:pt x="1088834" y="508546"/>
                  </a:lnTo>
                  <a:close/>
                </a:path>
                <a:path w="1463675" h="1202690">
                  <a:moveTo>
                    <a:pt x="1123391" y="311467"/>
                  </a:moveTo>
                  <a:lnTo>
                    <a:pt x="1119022" y="310083"/>
                  </a:lnTo>
                  <a:lnTo>
                    <a:pt x="1116063" y="306044"/>
                  </a:lnTo>
                  <a:lnTo>
                    <a:pt x="1110691" y="305917"/>
                  </a:lnTo>
                  <a:lnTo>
                    <a:pt x="1117790" y="314540"/>
                  </a:lnTo>
                  <a:lnTo>
                    <a:pt x="1120076" y="315595"/>
                  </a:lnTo>
                  <a:lnTo>
                    <a:pt x="1123391" y="311467"/>
                  </a:lnTo>
                  <a:close/>
                </a:path>
                <a:path w="1463675" h="1202690">
                  <a:moveTo>
                    <a:pt x="1165428" y="563778"/>
                  </a:moveTo>
                  <a:lnTo>
                    <a:pt x="1163129" y="562610"/>
                  </a:lnTo>
                  <a:lnTo>
                    <a:pt x="1158773" y="560438"/>
                  </a:lnTo>
                  <a:lnTo>
                    <a:pt x="1158074" y="561746"/>
                  </a:lnTo>
                  <a:lnTo>
                    <a:pt x="1162456" y="567778"/>
                  </a:lnTo>
                  <a:lnTo>
                    <a:pt x="1165428" y="563778"/>
                  </a:lnTo>
                  <a:close/>
                </a:path>
                <a:path w="1463675" h="1202690">
                  <a:moveTo>
                    <a:pt x="1442046" y="427545"/>
                  </a:moveTo>
                  <a:lnTo>
                    <a:pt x="1441665" y="426440"/>
                  </a:lnTo>
                  <a:lnTo>
                    <a:pt x="1441450" y="425907"/>
                  </a:lnTo>
                  <a:lnTo>
                    <a:pt x="1437220" y="426161"/>
                  </a:lnTo>
                  <a:lnTo>
                    <a:pt x="1433766" y="428320"/>
                  </a:lnTo>
                  <a:lnTo>
                    <a:pt x="1430286" y="430403"/>
                  </a:lnTo>
                  <a:lnTo>
                    <a:pt x="1430782" y="431698"/>
                  </a:lnTo>
                  <a:lnTo>
                    <a:pt x="1442046" y="427545"/>
                  </a:lnTo>
                  <a:close/>
                </a:path>
                <a:path w="1463675" h="1202690">
                  <a:moveTo>
                    <a:pt x="1463624" y="477761"/>
                  </a:moveTo>
                  <a:lnTo>
                    <a:pt x="1461427" y="474764"/>
                  </a:lnTo>
                  <a:lnTo>
                    <a:pt x="1457388" y="479044"/>
                  </a:lnTo>
                  <a:lnTo>
                    <a:pt x="1460982" y="481520"/>
                  </a:lnTo>
                  <a:lnTo>
                    <a:pt x="1463624" y="47776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105">
              <a:extLst>
                <a:ext uri="{FF2B5EF4-FFF2-40B4-BE49-F238E27FC236}">
                  <a16:creationId xmlns:a16="http://schemas.microsoft.com/office/drawing/2014/main" id="{818FEEC0-5171-DE28-75F9-1B29F028848C}"/>
                </a:ext>
              </a:extLst>
            </p:cNvPr>
            <p:cNvSpPr/>
            <p:nvPr/>
          </p:nvSpPr>
          <p:spPr>
            <a:xfrm>
              <a:off x="2883495" y="2634142"/>
              <a:ext cx="755759" cy="708202"/>
            </a:xfrm>
            <a:custGeom>
              <a:avLst/>
              <a:gdLst/>
              <a:ahLst/>
              <a:cxnLst/>
              <a:rect l="l" t="t" r="r" b="b"/>
              <a:pathLst>
                <a:path w="971550" h="1035684">
                  <a:moveTo>
                    <a:pt x="5130" y="694867"/>
                  </a:moveTo>
                  <a:lnTo>
                    <a:pt x="4445" y="692607"/>
                  </a:lnTo>
                  <a:lnTo>
                    <a:pt x="3771" y="690333"/>
                  </a:lnTo>
                  <a:lnTo>
                    <a:pt x="3086" y="688086"/>
                  </a:lnTo>
                  <a:lnTo>
                    <a:pt x="1257" y="688594"/>
                  </a:lnTo>
                  <a:lnTo>
                    <a:pt x="0" y="691642"/>
                  </a:lnTo>
                  <a:lnTo>
                    <a:pt x="1257" y="693737"/>
                  </a:lnTo>
                  <a:lnTo>
                    <a:pt x="5130" y="694867"/>
                  </a:lnTo>
                  <a:close/>
                </a:path>
                <a:path w="971550" h="1035684">
                  <a:moveTo>
                    <a:pt x="14833" y="796620"/>
                  </a:moveTo>
                  <a:lnTo>
                    <a:pt x="13741" y="794219"/>
                  </a:lnTo>
                  <a:lnTo>
                    <a:pt x="12623" y="793051"/>
                  </a:lnTo>
                  <a:lnTo>
                    <a:pt x="9982" y="793826"/>
                  </a:lnTo>
                  <a:lnTo>
                    <a:pt x="10680" y="796531"/>
                  </a:lnTo>
                  <a:lnTo>
                    <a:pt x="12242" y="796899"/>
                  </a:lnTo>
                  <a:lnTo>
                    <a:pt x="14833" y="796620"/>
                  </a:lnTo>
                  <a:close/>
                </a:path>
                <a:path w="971550" h="1035684">
                  <a:moveTo>
                    <a:pt x="88214" y="253974"/>
                  </a:moveTo>
                  <a:lnTo>
                    <a:pt x="82156" y="256603"/>
                  </a:lnTo>
                  <a:lnTo>
                    <a:pt x="85648" y="258165"/>
                  </a:lnTo>
                  <a:lnTo>
                    <a:pt x="86702" y="257009"/>
                  </a:lnTo>
                  <a:lnTo>
                    <a:pt x="88214" y="253974"/>
                  </a:lnTo>
                  <a:close/>
                </a:path>
                <a:path w="971550" h="1035684">
                  <a:moveTo>
                    <a:pt x="100139" y="964272"/>
                  </a:moveTo>
                  <a:lnTo>
                    <a:pt x="99034" y="962672"/>
                  </a:lnTo>
                  <a:lnTo>
                    <a:pt x="97853" y="963612"/>
                  </a:lnTo>
                  <a:lnTo>
                    <a:pt x="95529" y="965504"/>
                  </a:lnTo>
                  <a:lnTo>
                    <a:pt x="95719" y="965822"/>
                  </a:lnTo>
                  <a:lnTo>
                    <a:pt x="96139" y="966470"/>
                  </a:lnTo>
                  <a:lnTo>
                    <a:pt x="100139" y="964272"/>
                  </a:lnTo>
                  <a:close/>
                </a:path>
                <a:path w="971550" h="1035684">
                  <a:moveTo>
                    <a:pt x="104343" y="85775"/>
                  </a:moveTo>
                  <a:lnTo>
                    <a:pt x="103251" y="85521"/>
                  </a:lnTo>
                  <a:lnTo>
                    <a:pt x="102679" y="85407"/>
                  </a:lnTo>
                  <a:lnTo>
                    <a:pt x="101892" y="88404"/>
                  </a:lnTo>
                  <a:lnTo>
                    <a:pt x="101485" y="89916"/>
                  </a:lnTo>
                  <a:lnTo>
                    <a:pt x="102260" y="90055"/>
                  </a:lnTo>
                  <a:lnTo>
                    <a:pt x="103733" y="90335"/>
                  </a:lnTo>
                  <a:lnTo>
                    <a:pt x="104165" y="87287"/>
                  </a:lnTo>
                  <a:lnTo>
                    <a:pt x="104343" y="85775"/>
                  </a:lnTo>
                  <a:close/>
                </a:path>
                <a:path w="971550" h="1035684">
                  <a:moveTo>
                    <a:pt x="123151" y="618477"/>
                  </a:moveTo>
                  <a:lnTo>
                    <a:pt x="123126" y="617067"/>
                  </a:lnTo>
                  <a:lnTo>
                    <a:pt x="123126" y="616369"/>
                  </a:lnTo>
                  <a:lnTo>
                    <a:pt x="119799" y="616496"/>
                  </a:lnTo>
                  <a:lnTo>
                    <a:pt x="119786" y="617029"/>
                  </a:lnTo>
                  <a:lnTo>
                    <a:pt x="119761" y="617562"/>
                  </a:lnTo>
                  <a:lnTo>
                    <a:pt x="119748" y="618109"/>
                  </a:lnTo>
                  <a:lnTo>
                    <a:pt x="123151" y="618477"/>
                  </a:lnTo>
                  <a:close/>
                </a:path>
                <a:path w="971550" h="1035684">
                  <a:moveTo>
                    <a:pt x="135216" y="187020"/>
                  </a:moveTo>
                  <a:lnTo>
                    <a:pt x="132930" y="188328"/>
                  </a:lnTo>
                  <a:lnTo>
                    <a:pt x="131597" y="189064"/>
                  </a:lnTo>
                  <a:lnTo>
                    <a:pt x="130276" y="189826"/>
                  </a:lnTo>
                  <a:lnTo>
                    <a:pt x="130784" y="190601"/>
                  </a:lnTo>
                  <a:lnTo>
                    <a:pt x="131254" y="191935"/>
                  </a:lnTo>
                  <a:lnTo>
                    <a:pt x="131838" y="191998"/>
                  </a:lnTo>
                  <a:lnTo>
                    <a:pt x="133985" y="192278"/>
                  </a:lnTo>
                  <a:lnTo>
                    <a:pt x="135026" y="190969"/>
                  </a:lnTo>
                  <a:lnTo>
                    <a:pt x="135216" y="187020"/>
                  </a:lnTo>
                  <a:close/>
                </a:path>
                <a:path w="971550" h="1035684">
                  <a:moveTo>
                    <a:pt x="162242" y="16802"/>
                  </a:moveTo>
                  <a:lnTo>
                    <a:pt x="161417" y="14351"/>
                  </a:lnTo>
                  <a:lnTo>
                    <a:pt x="160235" y="13030"/>
                  </a:lnTo>
                  <a:lnTo>
                    <a:pt x="156781" y="14960"/>
                  </a:lnTo>
                  <a:lnTo>
                    <a:pt x="162242" y="16802"/>
                  </a:lnTo>
                  <a:close/>
                </a:path>
                <a:path w="971550" h="1035684">
                  <a:moveTo>
                    <a:pt x="221856" y="249758"/>
                  </a:moveTo>
                  <a:lnTo>
                    <a:pt x="221246" y="248005"/>
                  </a:lnTo>
                  <a:lnTo>
                    <a:pt x="219113" y="246075"/>
                  </a:lnTo>
                  <a:lnTo>
                    <a:pt x="216789" y="248615"/>
                  </a:lnTo>
                  <a:lnTo>
                    <a:pt x="218097" y="250291"/>
                  </a:lnTo>
                  <a:lnTo>
                    <a:pt x="220078" y="252526"/>
                  </a:lnTo>
                  <a:lnTo>
                    <a:pt x="221856" y="249758"/>
                  </a:lnTo>
                  <a:close/>
                </a:path>
                <a:path w="971550" h="1035684">
                  <a:moveTo>
                    <a:pt x="225044" y="625157"/>
                  </a:moveTo>
                  <a:lnTo>
                    <a:pt x="221627" y="624103"/>
                  </a:lnTo>
                  <a:lnTo>
                    <a:pt x="221043" y="625640"/>
                  </a:lnTo>
                  <a:lnTo>
                    <a:pt x="220649" y="627278"/>
                  </a:lnTo>
                  <a:lnTo>
                    <a:pt x="220586" y="627468"/>
                  </a:lnTo>
                  <a:lnTo>
                    <a:pt x="221043" y="627811"/>
                  </a:lnTo>
                  <a:lnTo>
                    <a:pt x="221526" y="628357"/>
                  </a:lnTo>
                  <a:lnTo>
                    <a:pt x="223469" y="626579"/>
                  </a:lnTo>
                  <a:lnTo>
                    <a:pt x="225044" y="625157"/>
                  </a:lnTo>
                  <a:close/>
                </a:path>
                <a:path w="971550" h="1035684">
                  <a:moveTo>
                    <a:pt x="235381" y="515200"/>
                  </a:moveTo>
                  <a:lnTo>
                    <a:pt x="230441" y="511683"/>
                  </a:lnTo>
                  <a:lnTo>
                    <a:pt x="229819" y="511886"/>
                  </a:lnTo>
                  <a:lnTo>
                    <a:pt x="228269" y="516788"/>
                  </a:lnTo>
                  <a:lnTo>
                    <a:pt x="235381" y="515200"/>
                  </a:lnTo>
                  <a:close/>
                </a:path>
                <a:path w="971550" h="1035684">
                  <a:moveTo>
                    <a:pt x="239966" y="949147"/>
                  </a:moveTo>
                  <a:lnTo>
                    <a:pt x="239572" y="948055"/>
                  </a:lnTo>
                  <a:lnTo>
                    <a:pt x="239229" y="946924"/>
                  </a:lnTo>
                  <a:lnTo>
                    <a:pt x="238721" y="945870"/>
                  </a:lnTo>
                  <a:lnTo>
                    <a:pt x="237236" y="946200"/>
                  </a:lnTo>
                  <a:lnTo>
                    <a:pt x="237350" y="947420"/>
                  </a:lnTo>
                  <a:lnTo>
                    <a:pt x="237591" y="948537"/>
                  </a:lnTo>
                  <a:lnTo>
                    <a:pt x="237807" y="949655"/>
                  </a:lnTo>
                  <a:lnTo>
                    <a:pt x="239966" y="949147"/>
                  </a:lnTo>
                  <a:close/>
                </a:path>
                <a:path w="971550" h="1035684">
                  <a:moveTo>
                    <a:pt x="249758" y="1034897"/>
                  </a:moveTo>
                  <a:lnTo>
                    <a:pt x="249504" y="1031925"/>
                  </a:lnTo>
                  <a:lnTo>
                    <a:pt x="249478" y="1031481"/>
                  </a:lnTo>
                  <a:lnTo>
                    <a:pt x="248793" y="1031062"/>
                  </a:lnTo>
                  <a:lnTo>
                    <a:pt x="248170" y="1030351"/>
                  </a:lnTo>
                  <a:lnTo>
                    <a:pt x="247180" y="1031481"/>
                  </a:lnTo>
                  <a:lnTo>
                    <a:pt x="246291" y="1032459"/>
                  </a:lnTo>
                  <a:lnTo>
                    <a:pt x="244741" y="1034249"/>
                  </a:lnTo>
                  <a:lnTo>
                    <a:pt x="248234" y="1035304"/>
                  </a:lnTo>
                  <a:lnTo>
                    <a:pt x="249758" y="1034897"/>
                  </a:lnTo>
                  <a:close/>
                </a:path>
                <a:path w="971550" h="1035684">
                  <a:moveTo>
                    <a:pt x="251752" y="887971"/>
                  </a:moveTo>
                  <a:lnTo>
                    <a:pt x="249707" y="883285"/>
                  </a:lnTo>
                  <a:lnTo>
                    <a:pt x="248729" y="884821"/>
                  </a:lnTo>
                  <a:lnTo>
                    <a:pt x="247396" y="886904"/>
                  </a:lnTo>
                  <a:lnTo>
                    <a:pt x="251752" y="887971"/>
                  </a:lnTo>
                  <a:close/>
                </a:path>
                <a:path w="971550" h="1035684">
                  <a:moveTo>
                    <a:pt x="269265" y="931811"/>
                  </a:moveTo>
                  <a:lnTo>
                    <a:pt x="266890" y="932484"/>
                  </a:lnTo>
                  <a:lnTo>
                    <a:pt x="264756" y="928687"/>
                  </a:lnTo>
                  <a:lnTo>
                    <a:pt x="261658" y="932726"/>
                  </a:lnTo>
                  <a:lnTo>
                    <a:pt x="263334" y="932929"/>
                  </a:lnTo>
                  <a:lnTo>
                    <a:pt x="264477" y="933107"/>
                  </a:lnTo>
                  <a:lnTo>
                    <a:pt x="265620" y="933183"/>
                  </a:lnTo>
                  <a:lnTo>
                    <a:pt x="266827" y="933259"/>
                  </a:lnTo>
                  <a:lnTo>
                    <a:pt x="269252" y="933272"/>
                  </a:lnTo>
                  <a:lnTo>
                    <a:pt x="269265" y="931811"/>
                  </a:lnTo>
                  <a:close/>
                </a:path>
                <a:path w="971550" h="1035684">
                  <a:moveTo>
                    <a:pt x="274510" y="600494"/>
                  </a:moveTo>
                  <a:lnTo>
                    <a:pt x="271259" y="599440"/>
                  </a:lnTo>
                  <a:lnTo>
                    <a:pt x="268808" y="598652"/>
                  </a:lnTo>
                  <a:lnTo>
                    <a:pt x="271538" y="604215"/>
                  </a:lnTo>
                  <a:lnTo>
                    <a:pt x="272643" y="602843"/>
                  </a:lnTo>
                  <a:lnTo>
                    <a:pt x="273354" y="601954"/>
                  </a:lnTo>
                  <a:lnTo>
                    <a:pt x="274510" y="600494"/>
                  </a:lnTo>
                  <a:close/>
                </a:path>
                <a:path w="971550" h="1035684">
                  <a:moveTo>
                    <a:pt x="281228" y="160985"/>
                  </a:moveTo>
                  <a:lnTo>
                    <a:pt x="280212" y="160248"/>
                  </a:lnTo>
                  <a:lnTo>
                    <a:pt x="279196" y="159702"/>
                  </a:lnTo>
                  <a:lnTo>
                    <a:pt x="278206" y="159118"/>
                  </a:lnTo>
                  <a:lnTo>
                    <a:pt x="277876" y="159715"/>
                  </a:lnTo>
                  <a:lnTo>
                    <a:pt x="277558" y="160312"/>
                  </a:lnTo>
                  <a:lnTo>
                    <a:pt x="277253" y="160921"/>
                  </a:lnTo>
                  <a:lnTo>
                    <a:pt x="278295" y="161404"/>
                  </a:lnTo>
                  <a:lnTo>
                    <a:pt x="279336" y="161937"/>
                  </a:lnTo>
                  <a:lnTo>
                    <a:pt x="280504" y="162356"/>
                  </a:lnTo>
                  <a:lnTo>
                    <a:pt x="281228" y="160985"/>
                  </a:lnTo>
                  <a:close/>
                </a:path>
                <a:path w="971550" h="1035684">
                  <a:moveTo>
                    <a:pt x="284073" y="243103"/>
                  </a:moveTo>
                  <a:lnTo>
                    <a:pt x="281025" y="242328"/>
                  </a:lnTo>
                  <a:lnTo>
                    <a:pt x="279476" y="243116"/>
                  </a:lnTo>
                  <a:lnTo>
                    <a:pt x="280441" y="246519"/>
                  </a:lnTo>
                  <a:lnTo>
                    <a:pt x="281673" y="245376"/>
                  </a:lnTo>
                  <a:lnTo>
                    <a:pt x="284073" y="243103"/>
                  </a:lnTo>
                  <a:close/>
                </a:path>
                <a:path w="971550" h="1035684">
                  <a:moveTo>
                    <a:pt x="320154" y="820140"/>
                  </a:moveTo>
                  <a:lnTo>
                    <a:pt x="315175" y="819912"/>
                  </a:lnTo>
                  <a:lnTo>
                    <a:pt x="315010" y="820166"/>
                  </a:lnTo>
                  <a:lnTo>
                    <a:pt x="317182" y="825461"/>
                  </a:lnTo>
                  <a:lnTo>
                    <a:pt x="318287" y="823493"/>
                  </a:lnTo>
                  <a:lnTo>
                    <a:pt x="320154" y="820140"/>
                  </a:lnTo>
                  <a:close/>
                </a:path>
                <a:path w="971550" h="1035684">
                  <a:moveTo>
                    <a:pt x="345922" y="251307"/>
                  </a:moveTo>
                  <a:lnTo>
                    <a:pt x="341426" y="249110"/>
                  </a:lnTo>
                  <a:lnTo>
                    <a:pt x="341744" y="256946"/>
                  </a:lnTo>
                  <a:lnTo>
                    <a:pt x="343344" y="254762"/>
                  </a:lnTo>
                  <a:lnTo>
                    <a:pt x="345922" y="251307"/>
                  </a:lnTo>
                  <a:close/>
                </a:path>
                <a:path w="971550" h="1035684">
                  <a:moveTo>
                    <a:pt x="362305" y="313791"/>
                  </a:moveTo>
                  <a:lnTo>
                    <a:pt x="360349" y="312661"/>
                  </a:lnTo>
                  <a:lnTo>
                    <a:pt x="359130" y="311937"/>
                  </a:lnTo>
                  <a:lnTo>
                    <a:pt x="357886" y="311226"/>
                  </a:lnTo>
                  <a:lnTo>
                    <a:pt x="357695" y="311785"/>
                  </a:lnTo>
                  <a:lnTo>
                    <a:pt x="357225" y="312420"/>
                  </a:lnTo>
                  <a:lnTo>
                    <a:pt x="357365" y="312902"/>
                  </a:lnTo>
                  <a:lnTo>
                    <a:pt x="358000" y="315137"/>
                  </a:lnTo>
                  <a:lnTo>
                    <a:pt x="359575" y="314693"/>
                  </a:lnTo>
                  <a:lnTo>
                    <a:pt x="362305" y="313791"/>
                  </a:lnTo>
                  <a:close/>
                </a:path>
                <a:path w="971550" h="1035684">
                  <a:moveTo>
                    <a:pt x="376072" y="705307"/>
                  </a:moveTo>
                  <a:lnTo>
                    <a:pt x="371602" y="706005"/>
                  </a:lnTo>
                  <a:lnTo>
                    <a:pt x="373291" y="709764"/>
                  </a:lnTo>
                  <a:lnTo>
                    <a:pt x="374408" y="707986"/>
                  </a:lnTo>
                  <a:lnTo>
                    <a:pt x="375246" y="706640"/>
                  </a:lnTo>
                  <a:lnTo>
                    <a:pt x="376072" y="705307"/>
                  </a:lnTo>
                  <a:close/>
                </a:path>
                <a:path w="971550" h="1035684">
                  <a:moveTo>
                    <a:pt x="389661" y="333908"/>
                  </a:moveTo>
                  <a:lnTo>
                    <a:pt x="385787" y="329869"/>
                  </a:lnTo>
                  <a:lnTo>
                    <a:pt x="383933" y="332244"/>
                  </a:lnTo>
                  <a:lnTo>
                    <a:pt x="384898" y="334225"/>
                  </a:lnTo>
                  <a:lnTo>
                    <a:pt x="386257" y="336257"/>
                  </a:lnTo>
                  <a:lnTo>
                    <a:pt x="389661" y="333908"/>
                  </a:lnTo>
                  <a:close/>
                </a:path>
                <a:path w="971550" h="1035684">
                  <a:moveTo>
                    <a:pt x="392988" y="144106"/>
                  </a:moveTo>
                  <a:lnTo>
                    <a:pt x="390283" y="143637"/>
                  </a:lnTo>
                  <a:lnTo>
                    <a:pt x="388937" y="143421"/>
                  </a:lnTo>
                  <a:lnTo>
                    <a:pt x="388734" y="144170"/>
                  </a:lnTo>
                  <a:lnTo>
                    <a:pt x="388391" y="145656"/>
                  </a:lnTo>
                  <a:lnTo>
                    <a:pt x="392303" y="146888"/>
                  </a:lnTo>
                  <a:lnTo>
                    <a:pt x="392772" y="145046"/>
                  </a:lnTo>
                  <a:lnTo>
                    <a:pt x="392988" y="144106"/>
                  </a:lnTo>
                  <a:close/>
                </a:path>
                <a:path w="971550" h="1035684">
                  <a:moveTo>
                    <a:pt x="430174" y="635647"/>
                  </a:moveTo>
                  <a:lnTo>
                    <a:pt x="428853" y="633641"/>
                  </a:lnTo>
                  <a:lnTo>
                    <a:pt x="428586" y="632002"/>
                  </a:lnTo>
                  <a:lnTo>
                    <a:pt x="428383" y="631888"/>
                  </a:lnTo>
                  <a:lnTo>
                    <a:pt x="428218" y="631723"/>
                  </a:lnTo>
                  <a:lnTo>
                    <a:pt x="428040" y="631723"/>
                  </a:lnTo>
                  <a:lnTo>
                    <a:pt x="427863" y="631723"/>
                  </a:lnTo>
                  <a:lnTo>
                    <a:pt x="427558" y="631850"/>
                  </a:lnTo>
                  <a:lnTo>
                    <a:pt x="427202" y="633323"/>
                  </a:lnTo>
                  <a:lnTo>
                    <a:pt x="426910" y="634695"/>
                  </a:lnTo>
                  <a:lnTo>
                    <a:pt x="426542" y="636295"/>
                  </a:lnTo>
                  <a:lnTo>
                    <a:pt x="430174" y="635647"/>
                  </a:lnTo>
                  <a:close/>
                </a:path>
                <a:path w="971550" h="1035684">
                  <a:moveTo>
                    <a:pt x="437832" y="881151"/>
                  </a:moveTo>
                  <a:lnTo>
                    <a:pt x="436829" y="879144"/>
                  </a:lnTo>
                  <a:lnTo>
                    <a:pt x="436118" y="876782"/>
                  </a:lnTo>
                  <a:lnTo>
                    <a:pt x="432828" y="876668"/>
                  </a:lnTo>
                  <a:lnTo>
                    <a:pt x="433184" y="879944"/>
                  </a:lnTo>
                  <a:lnTo>
                    <a:pt x="434619" y="881481"/>
                  </a:lnTo>
                  <a:lnTo>
                    <a:pt x="437832" y="881151"/>
                  </a:lnTo>
                  <a:close/>
                </a:path>
                <a:path w="971550" h="1035684">
                  <a:moveTo>
                    <a:pt x="443649" y="650494"/>
                  </a:moveTo>
                  <a:lnTo>
                    <a:pt x="440232" y="648500"/>
                  </a:lnTo>
                  <a:lnTo>
                    <a:pt x="440334" y="650786"/>
                  </a:lnTo>
                  <a:lnTo>
                    <a:pt x="440397" y="652500"/>
                  </a:lnTo>
                  <a:lnTo>
                    <a:pt x="440461" y="654215"/>
                  </a:lnTo>
                  <a:lnTo>
                    <a:pt x="442544" y="652348"/>
                  </a:lnTo>
                  <a:lnTo>
                    <a:pt x="443649" y="650494"/>
                  </a:lnTo>
                  <a:close/>
                </a:path>
                <a:path w="971550" h="1035684">
                  <a:moveTo>
                    <a:pt x="444665" y="855091"/>
                  </a:moveTo>
                  <a:lnTo>
                    <a:pt x="444461" y="853478"/>
                  </a:lnTo>
                  <a:lnTo>
                    <a:pt x="443852" y="852170"/>
                  </a:lnTo>
                  <a:lnTo>
                    <a:pt x="440715" y="853224"/>
                  </a:lnTo>
                  <a:lnTo>
                    <a:pt x="441655" y="854189"/>
                  </a:lnTo>
                  <a:lnTo>
                    <a:pt x="442595" y="855129"/>
                  </a:lnTo>
                  <a:lnTo>
                    <a:pt x="443560" y="856068"/>
                  </a:lnTo>
                  <a:lnTo>
                    <a:pt x="443903" y="855751"/>
                  </a:lnTo>
                  <a:lnTo>
                    <a:pt x="444271" y="855421"/>
                  </a:lnTo>
                  <a:lnTo>
                    <a:pt x="444665" y="855091"/>
                  </a:lnTo>
                  <a:close/>
                </a:path>
                <a:path w="971550" h="1035684">
                  <a:moveTo>
                    <a:pt x="449999" y="987272"/>
                  </a:moveTo>
                  <a:lnTo>
                    <a:pt x="448246" y="984516"/>
                  </a:lnTo>
                  <a:lnTo>
                    <a:pt x="447217" y="982878"/>
                  </a:lnTo>
                  <a:lnTo>
                    <a:pt x="446163" y="981240"/>
                  </a:lnTo>
                  <a:lnTo>
                    <a:pt x="444703" y="982218"/>
                  </a:lnTo>
                  <a:lnTo>
                    <a:pt x="445427" y="984199"/>
                  </a:lnTo>
                  <a:lnTo>
                    <a:pt x="446074" y="986205"/>
                  </a:lnTo>
                  <a:lnTo>
                    <a:pt x="449999" y="987272"/>
                  </a:lnTo>
                  <a:close/>
                </a:path>
                <a:path w="971550" h="1035684">
                  <a:moveTo>
                    <a:pt x="452386" y="348754"/>
                  </a:moveTo>
                  <a:lnTo>
                    <a:pt x="451713" y="347840"/>
                  </a:lnTo>
                  <a:lnTo>
                    <a:pt x="449287" y="347459"/>
                  </a:lnTo>
                  <a:lnTo>
                    <a:pt x="448144" y="348221"/>
                  </a:lnTo>
                  <a:lnTo>
                    <a:pt x="448538" y="350520"/>
                  </a:lnTo>
                  <a:lnTo>
                    <a:pt x="450405" y="351548"/>
                  </a:lnTo>
                  <a:lnTo>
                    <a:pt x="451713" y="351053"/>
                  </a:lnTo>
                  <a:lnTo>
                    <a:pt x="452297" y="349084"/>
                  </a:lnTo>
                  <a:lnTo>
                    <a:pt x="452386" y="348754"/>
                  </a:lnTo>
                  <a:close/>
                </a:path>
                <a:path w="971550" h="1035684">
                  <a:moveTo>
                    <a:pt x="464566" y="566318"/>
                  </a:moveTo>
                  <a:lnTo>
                    <a:pt x="463270" y="564730"/>
                  </a:lnTo>
                  <a:lnTo>
                    <a:pt x="461772" y="564273"/>
                  </a:lnTo>
                  <a:lnTo>
                    <a:pt x="459041" y="566369"/>
                  </a:lnTo>
                  <a:lnTo>
                    <a:pt x="463969" y="567512"/>
                  </a:lnTo>
                  <a:lnTo>
                    <a:pt x="464566" y="566318"/>
                  </a:lnTo>
                  <a:close/>
                </a:path>
                <a:path w="971550" h="1035684">
                  <a:moveTo>
                    <a:pt x="471893" y="800061"/>
                  </a:moveTo>
                  <a:lnTo>
                    <a:pt x="471754" y="799211"/>
                  </a:lnTo>
                  <a:lnTo>
                    <a:pt x="471652" y="798449"/>
                  </a:lnTo>
                  <a:lnTo>
                    <a:pt x="470115" y="797204"/>
                  </a:lnTo>
                  <a:lnTo>
                    <a:pt x="469544" y="797344"/>
                  </a:lnTo>
                  <a:lnTo>
                    <a:pt x="468642" y="797585"/>
                  </a:lnTo>
                  <a:lnTo>
                    <a:pt x="467423" y="798855"/>
                  </a:lnTo>
                  <a:lnTo>
                    <a:pt x="467487" y="800481"/>
                  </a:lnTo>
                  <a:lnTo>
                    <a:pt x="468845" y="801255"/>
                  </a:lnTo>
                  <a:lnTo>
                    <a:pt x="470065" y="802487"/>
                  </a:lnTo>
                  <a:lnTo>
                    <a:pt x="470852" y="801052"/>
                  </a:lnTo>
                  <a:lnTo>
                    <a:pt x="471893" y="800061"/>
                  </a:lnTo>
                  <a:close/>
                </a:path>
                <a:path w="971550" h="1035684">
                  <a:moveTo>
                    <a:pt x="488848" y="851573"/>
                  </a:moveTo>
                  <a:lnTo>
                    <a:pt x="487870" y="850773"/>
                  </a:lnTo>
                  <a:lnTo>
                    <a:pt x="487095" y="849820"/>
                  </a:lnTo>
                  <a:lnTo>
                    <a:pt x="485952" y="850303"/>
                  </a:lnTo>
                  <a:lnTo>
                    <a:pt x="485343" y="851128"/>
                  </a:lnTo>
                  <a:lnTo>
                    <a:pt x="484619" y="851750"/>
                  </a:lnTo>
                  <a:lnTo>
                    <a:pt x="485127" y="852284"/>
                  </a:lnTo>
                  <a:lnTo>
                    <a:pt x="485749" y="853287"/>
                  </a:lnTo>
                  <a:lnTo>
                    <a:pt x="486968" y="853059"/>
                  </a:lnTo>
                  <a:lnTo>
                    <a:pt x="487680" y="852322"/>
                  </a:lnTo>
                  <a:lnTo>
                    <a:pt x="488848" y="851573"/>
                  </a:lnTo>
                  <a:close/>
                </a:path>
                <a:path w="971550" h="1035684">
                  <a:moveTo>
                    <a:pt x="497268" y="613841"/>
                  </a:moveTo>
                  <a:lnTo>
                    <a:pt x="491261" y="613384"/>
                  </a:lnTo>
                  <a:lnTo>
                    <a:pt x="492658" y="615746"/>
                  </a:lnTo>
                  <a:lnTo>
                    <a:pt x="494220" y="616000"/>
                  </a:lnTo>
                  <a:lnTo>
                    <a:pt x="497268" y="613841"/>
                  </a:lnTo>
                  <a:close/>
                </a:path>
                <a:path w="971550" h="1035684">
                  <a:moveTo>
                    <a:pt x="501637" y="548970"/>
                  </a:moveTo>
                  <a:lnTo>
                    <a:pt x="496112" y="548500"/>
                  </a:lnTo>
                  <a:lnTo>
                    <a:pt x="497865" y="549389"/>
                  </a:lnTo>
                  <a:lnTo>
                    <a:pt x="499503" y="551319"/>
                  </a:lnTo>
                  <a:lnTo>
                    <a:pt x="501637" y="548970"/>
                  </a:lnTo>
                  <a:close/>
                </a:path>
                <a:path w="971550" h="1035684">
                  <a:moveTo>
                    <a:pt x="510768" y="48844"/>
                  </a:moveTo>
                  <a:lnTo>
                    <a:pt x="509930" y="48183"/>
                  </a:lnTo>
                  <a:lnTo>
                    <a:pt x="509168" y="47167"/>
                  </a:lnTo>
                  <a:lnTo>
                    <a:pt x="507682" y="46875"/>
                  </a:lnTo>
                  <a:lnTo>
                    <a:pt x="506895" y="48107"/>
                  </a:lnTo>
                  <a:lnTo>
                    <a:pt x="505764" y="49123"/>
                  </a:lnTo>
                  <a:lnTo>
                    <a:pt x="507111" y="49860"/>
                  </a:lnTo>
                  <a:lnTo>
                    <a:pt x="507961" y="50749"/>
                  </a:lnTo>
                  <a:lnTo>
                    <a:pt x="508685" y="50622"/>
                  </a:lnTo>
                  <a:lnTo>
                    <a:pt x="509447" y="50546"/>
                  </a:lnTo>
                  <a:lnTo>
                    <a:pt x="510070" y="49491"/>
                  </a:lnTo>
                  <a:lnTo>
                    <a:pt x="510768" y="48844"/>
                  </a:lnTo>
                  <a:close/>
                </a:path>
                <a:path w="971550" h="1035684">
                  <a:moveTo>
                    <a:pt x="512749" y="757707"/>
                  </a:moveTo>
                  <a:lnTo>
                    <a:pt x="511149" y="754557"/>
                  </a:lnTo>
                  <a:lnTo>
                    <a:pt x="510489" y="754849"/>
                  </a:lnTo>
                  <a:lnTo>
                    <a:pt x="509828" y="755167"/>
                  </a:lnTo>
                  <a:lnTo>
                    <a:pt x="509181" y="755459"/>
                  </a:lnTo>
                  <a:lnTo>
                    <a:pt x="510159" y="757631"/>
                  </a:lnTo>
                  <a:lnTo>
                    <a:pt x="510641" y="758723"/>
                  </a:lnTo>
                  <a:lnTo>
                    <a:pt x="511352" y="758393"/>
                  </a:lnTo>
                  <a:lnTo>
                    <a:pt x="512038" y="758037"/>
                  </a:lnTo>
                  <a:lnTo>
                    <a:pt x="512749" y="757707"/>
                  </a:lnTo>
                  <a:close/>
                </a:path>
                <a:path w="971550" h="1035684">
                  <a:moveTo>
                    <a:pt x="524802" y="425145"/>
                  </a:moveTo>
                  <a:lnTo>
                    <a:pt x="521220" y="426224"/>
                  </a:lnTo>
                  <a:lnTo>
                    <a:pt x="521690" y="429450"/>
                  </a:lnTo>
                  <a:lnTo>
                    <a:pt x="522998" y="427621"/>
                  </a:lnTo>
                  <a:lnTo>
                    <a:pt x="524802" y="425145"/>
                  </a:lnTo>
                  <a:close/>
                </a:path>
                <a:path w="971550" h="1035684">
                  <a:moveTo>
                    <a:pt x="526846" y="3289"/>
                  </a:moveTo>
                  <a:lnTo>
                    <a:pt x="526707" y="1803"/>
                  </a:lnTo>
                  <a:lnTo>
                    <a:pt x="524192" y="12"/>
                  </a:lnTo>
                  <a:lnTo>
                    <a:pt x="524344" y="3683"/>
                  </a:lnTo>
                  <a:lnTo>
                    <a:pt x="524395" y="5143"/>
                  </a:lnTo>
                  <a:lnTo>
                    <a:pt x="526846" y="3289"/>
                  </a:lnTo>
                  <a:close/>
                </a:path>
                <a:path w="971550" h="1035684">
                  <a:moveTo>
                    <a:pt x="529259" y="182562"/>
                  </a:moveTo>
                  <a:lnTo>
                    <a:pt x="528726" y="181089"/>
                  </a:lnTo>
                  <a:lnTo>
                    <a:pt x="528358" y="179501"/>
                  </a:lnTo>
                  <a:lnTo>
                    <a:pt x="525767" y="180327"/>
                  </a:lnTo>
                  <a:lnTo>
                    <a:pt x="525233" y="181305"/>
                  </a:lnTo>
                  <a:lnTo>
                    <a:pt x="525386" y="181610"/>
                  </a:lnTo>
                  <a:lnTo>
                    <a:pt x="526122" y="183235"/>
                  </a:lnTo>
                  <a:lnTo>
                    <a:pt x="527265" y="184150"/>
                  </a:lnTo>
                  <a:lnTo>
                    <a:pt x="529259" y="182562"/>
                  </a:lnTo>
                  <a:close/>
                </a:path>
                <a:path w="971550" h="1035684">
                  <a:moveTo>
                    <a:pt x="549998" y="4152"/>
                  </a:moveTo>
                  <a:lnTo>
                    <a:pt x="549592" y="2946"/>
                  </a:lnTo>
                  <a:lnTo>
                    <a:pt x="546227" y="2552"/>
                  </a:lnTo>
                  <a:lnTo>
                    <a:pt x="546862" y="4254"/>
                  </a:lnTo>
                  <a:lnTo>
                    <a:pt x="547293" y="5397"/>
                  </a:lnTo>
                  <a:lnTo>
                    <a:pt x="547712" y="6540"/>
                  </a:lnTo>
                  <a:lnTo>
                    <a:pt x="549338" y="5930"/>
                  </a:lnTo>
                  <a:lnTo>
                    <a:pt x="549998" y="4152"/>
                  </a:lnTo>
                  <a:close/>
                </a:path>
                <a:path w="971550" h="1035684">
                  <a:moveTo>
                    <a:pt x="576694" y="495033"/>
                  </a:moveTo>
                  <a:lnTo>
                    <a:pt x="575005" y="493877"/>
                  </a:lnTo>
                  <a:lnTo>
                    <a:pt x="574713" y="493674"/>
                  </a:lnTo>
                  <a:lnTo>
                    <a:pt x="573557" y="494106"/>
                  </a:lnTo>
                  <a:lnTo>
                    <a:pt x="573633" y="495388"/>
                  </a:lnTo>
                  <a:lnTo>
                    <a:pt x="573824" y="496570"/>
                  </a:lnTo>
                  <a:lnTo>
                    <a:pt x="574128" y="498856"/>
                  </a:lnTo>
                  <a:lnTo>
                    <a:pt x="576453" y="496366"/>
                  </a:lnTo>
                  <a:lnTo>
                    <a:pt x="576694" y="495033"/>
                  </a:lnTo>
                  <a:close/>
                </a:path>
                <a:path w="971550" h="1035684">
                  <a:moveTo>
                    <a:pt x="590664" y="957630"/>
                  </a:moveTo>
                  <a:lnTo>
                    <a:pt x="590080" y="955675"/>
                  </a:lnTo>
                  <a:lnTo>
                    <a:pt x="588264" y="955484"/>
                  </a:lnTo>
                  <a:lnTo>
                    <a:pt x="586536" y="955509"/>
                  </a:lnTo>
                  <a:lnTo>
                    <a:pt x="585800" y="959065"/>
                  </a:lnTo>
                  <a:lnTo>
                    <a:pt x="587806" y="958481"/>
                  </a:lnTo>
                  <a:lnTo>
                    <a:pt x="589229" y="958049"/>
                  </a:lnTo>
                  <a:lnTo>
                    <a:pt x="590664" y="957630"/>
                  </a:lnTo>
                  <a:close/>
                </a:path>
                <a:path w="971550" h="1035684">
                  <a:moveTo>
                    <a:pt x="650570" y="666483"/>
                  </a:moveTo>
                  <a:lnTo>
                    <a:pt x="648462" y="663028"/>
                  </a:lnTo>
                  <a:lnTo>
                    <a:pt x="647395" y="665187"/>
                  </a:lnTo>
                  <a:lnTo>
                    <a:pt x="645337" y="669378"/>
                  </a:lnTo>
                  <a:lnTo>
                    <a:pt x="650557" y="666572"/>
                  </a:lnTo>
                  <a:close/>
                </a:path>
                <a:path w="971550" h="1035684">
                  <a:moveTo>
                    <a:pt x="651433" y="435229"/>
                  </a:moveTo>
                  <a:lnTo>
                    <a:pt x="647204" y="431609"/>
                  </a:lnTo>
                  <a:lnTo>
                    <a:pt x="645972" y="431736"/>
                  </a:lnTo>
                  <a:lnTo>
                    <a:pt x="644169" y="435508"/>
                  </a:lnTo>
                  <a:lnTo>
                    <a:pt x="651433" y="435229"/>
                  </a:lnTo>
                  <a:close/>
                </a:path>
                <a:path w="971550" h="1035684">
                  <a:moveTo>
                    <a:pt x="659815" y="828205"/>
                  </a:moveTo>
                  <a:lnTo>
                    <a:pt x="657910" y="825601"/>
                  </a:lnTo>
                  <a:lnTo>
                    <a:pt x="657618" y="828001"/>
                  </a:lnTo>
                  <a:lnTo>
                    <a:pt x="657339" y="829957"/>
                  </a:lnTo>
                  <a:lnTo>
                    <a:pt x="656945" y="833056"/>
                  </a:lnTo>
                  <a:lnTo>
                    <a:pt x="659815" y="828205"/>
                  </a:lnTo>
                  <a:close/>
                </a:path>
                <a:path w="971550" h="1035684">
                  <a:moveTo>
                    <a:pt x="665581" y="947381"/>
                  </a:moveTo>
                  <a:lnTo>
                    <a:pt x="665365" y="944448"/>
                  </a:lnTo>
                  <a:lnTo>
                    <a:pt x="664375" y="942873"/>
                  </a:lnTo>
                  <a:lnTo>
                    <a:pt x="660349" y="944333"/>
                  </a:lnTo>
                  <a:lnTo>
                    <a:pt x="662686" y="945680"/>
                  </a:lnTo>
                  <a:lnTo>
                    <a:pt x="665581" y="947381"/>
                  </a:lnTo>
                  <a:close/>
                </a:path>
                <a:path w="971550" h="1035684">
                  <a:moveTo>
                    <a:pt x="669937" y="4102"/>
                  </a:moveTo>
                  <a:lnTo>
                    <a:pt x="668985" y="0"/>
                  </a:lnTo>
                  <a:lnTo>
                    <a:pt x="667169" y="1892"/>
                  </a:lnTo>
                  <a:lnTo>
                    <a:pt x="664794" y="4381"/>
                  </a:lnTo>
                  <a:lnTo>
                    <a:pt x="665657" y="5181"/>
                  </a:lnTo>
                  <a:lnTo>
                    <a:pt x="666102" y="5575"/>
                  </a:lnTo>
                  <a:lnTo>
                    <a:pt x="667473" y="4432"/>
                  </a:lnTo>
                  <a:lnTo>
                    <a:pt x="669937" y="4102"/>
                  </a:lnTo>
                  <a:close/>
                </a:path>
                <a:path w="971550" h="1035684">
                  <a:moveTo>
                    <a:pt x="680999" y="22618"/>
                  </a:moveTo>
                  <a:lnTo>
                    <a:pt x="680707" y="20535"/>
                  </a:lnTo>
                  <a:lnTo>
                    <a:pt x="678662" y="19773"/>
                  </a:lnTo>
                  <a:lnTo>
                    <a:pt x="677087" y="20104"/>
                  </a:lnTo>
                  <a:lnTo>
                    <a:pt x="676770" y="22542"/>
                  </a:lnTo>
                  <a:lnTo>
                    <a:pt x="676706" y="22987"/>
                  </a:lnTo>
                  <a:lnTo>
                    <a:pt x="677773" y="24053"/>
                  </a:lnTo>
                  <a:lnTo>
                    <a:pt x="680427" y="24041"/>
                  </a:lnTo>
                  <a:lnTo>
                    <a:pt x="680999" y="22618"/>
                  </a:lnTo>
                  <a:close/>
                </a:path>
                <a:path w="971550" h="1035684">
                  <a:moveTo>
                    <a:pt x="693953" y="85471"/>
                  </a:moveTo>
                  <a:lnTo>
                    <a:pt x="692861" y="84772"/>
                  </a:lnTo>
                  <a:lnTo>
                    <a:pt x="692213" y="84099"/>
                  </a:lnTo>
                  <a:lnTo>
                    <a:pt x="691603" y="84975"/>
                  </a:lnTo>
                  <a:lnTo>
                    <a:pt x="690702" y="85763"/>
                  </a:lnTo>
                  <a:lnTo>
                    <a:pt x="690333" y="87299"/>
                  </a:lnTo>
                  <a:lnTo>
                    <a:pt x="691261" y="88125"/>
                  </a:lnTo>
                  <a:lnTo>
                    <a:pt x="692137" y="89547"/>
                  </a:lnTo>
                  <a:lnTo>
                    <a:pt x="693051" y="87922"/>
                  </a:lnTo>
                  <a:lnTo>
                    <a:pt x="693928" y="87033"/>
                  </a:lnTo>
                  <a:lnTo>
                    <a:pt x="693953" y="86118"/>
                  </a:lnTo>
                  <a:lnTo>
                    <a:pt x="693953" y="85471"/>
                  </a:lnTo>
                  <a:close/>
                </a:path>
                <a:path w="971550" h="1035684">
                  <a:moveTo>
                    <a:pt x="701827" y="782104"/>
                  </a:moveTo>
                  <a:lnTo>
                    <a:pt x="701230" y="779576"/>
                  </a:lnTo>
                  <a:lnTo>
                    <a:pt x="698131" y="779449"/>
                  </a:lnTo>
                  <a:lnTo>
                    <a:pt x="697636" y="780935"/>
                  </a:lnTo>
                  <a:lnTo>
                    <a:pt x="698144" y="783869"/>
                  </a:lnTo>
                  <a:lnTo>
                    <a:pt x="700913" y="783336"/>
                  </a:lnTo>
                  <a:lnTo>
                    <a:pt x="701827" y="782104"/>
                  </a:lnTo>
                  <a:close/>
                </a:path>
                <a:path w="971550" h="1035684">
                  <a:moveTo>
                    <a:pt x="707186" y="505752"/>
                  </a:moveTo>
                  <a:lnTo>
                    <a:pt x="704888" y="504583"/>
                  </a:lnTo>
                  <a:lnTo>
                    <a:pt x="700532" y="502412"/>
                  </a:lnTo>
                  <a:lnTo>
                    <a:pt x="699833" y="503720"/>
                  </a:lnTo>
                  <a:lnTo>
                    <a:pt x="704215" y="509752"/>
                  </a:lnTo>
                  <a:lnTo>
                    <a:pt x="707186" y="505752"/>
                  </a:lnTo>
                  <a:close/>
                </a:path>
                <a:path w="971550" h="1035684">
                  <a:moveTo>
                    <a:pt x="713244" y="27051"/>
                  </a:moveTo>
                  <a:lnTo>
                    <a:pt x="711987" y="26073"/>
                  </a:lnTo>
                  <a:lnTo>
                    <a:pt x="711327" y="25285"/>
                  </a:lnTo>
                  <a:lnTo>
                    <a:pt x="710501" y="25019"/>
                  </a:lnTo>
                  <a:lnTo>
                    <a:pt x="710069" y="24892"/>
                  </a:lnTo>
                  <a:lnTo>
                    <a:pt x="709358" y="25742"/>
                  </a:lnTo>
                  <a:lnTo>
                    <a:pt x="708787" y="26149"/>
                  </a:lnTo>
                  <a:lnTo>
                    <a:pt x="709409" y="26860"/>
                  </a:lnTo>
                  <a:lnTo>
                    <a:pt x="709968" y="27749"/>
                  </a:lnTo>
                  <a:lnTo>
                    <a:pt x="711111" y="28359"/>
                  </a:lnTo>
                  <a:lnTo>
                    <a:pt x="711974" y="27635"/>
                  </a:lnTo>
                  <a:lnTo>
                    <a:pt x="713244" y="27051"/>
                  </a:lnTo>
                  <a:close/>
                </a:path>
                <a:path w="971550" h="1035684">
                  <a:moveTo>
                    <a:pt x="758037" y="616762"/>
                  </a:moveTo>
                  <a:lnTo>
                    <a:pt x="753554" y="611289"/>
                  </a:lnTo>
                  <a:lnTo>
                    <a:pt x="752373" y="610882"/>
                  </a:lnTo>
                  <a:lnTo>
                    <a:pt x="749363" y="613257"/>
                  </a:lnTo>
                  <a:lnTo>
                    <a:pt x="752462" y="614489"/>
                  </a:lnTo>
                  <a:lnTo>
                    <a:pt x="758037" y="616762"/>
                  </a:lnTo>
                  <a:close/>
                </a:path>
                <a:path w="971550" h="1035684">
                  <a:moveTo>
                    <a:pt x="759714" y="563245"/>
                  </a:moveTo>
                  <a:lnTo>
                    <a:pt x="757986" y="558952"/>
                  </a:lnTo>
                  <a:lnTo>
                    <a:pt x="756958" y="561784"/>
                  </a:lnTo>
                  <a:lnTo>
                    <a:pt x="754989" y="567131"/>
                  </a:lnTo>
                  <a:lnTo>
                    <a:pt x="759409" y="564057"/>
                  </a:lnTo>
                  <a:lnTo>
                    <a:pt x="759714" y="563245"/>
                  </a:lnTo>
                  <a:close/>
                </a:path>
                <a:path w="971550" h="1035684">
                  <a:moveTo>
                    <a:pt x="771423" y="261200"/>
                  </a:moveTo>
                  <a:lnTo>
                    <a:pt x="768159" y="256832"/>
                  </a:lnTo>
                  <a:lnTo>
                    <a:pt x="766660" y="262331"/>
                  </a:lnTo>
                  <a:lnTo>
                    <a:pt x="771423" y="261200"/>
                  </a:lnTo>
                  <a:close/>
                </a:path>
                <a:path w="971550" h="1035684">
                  <a:moveTo>
                    <a:pt x="779018" y="807199"/>
                  </a:moveTo>
                  <a:lnTo>
                    <a:pt x="778916" y="804926"/>
                  </a:lnTo>
                  <a:lnTo>
                    <a:pt x="778789" y="801585"/>
                  </a:lnTo>
                  <a:lnTo>
                    <a:pt x="776579" y="801801"/>
                  </a:lnTo>
                  <a:lnTo>
                    <a:pt x="774674" y="802005"/>
                  </a:lnTo>
                  <a:lnTo>
                    <a:pt x="771347" y="802347"/>
                  </a:lnTo>
                  <a:lnTo>
                    <a:pt x="779018" y="807199"/>
                  </a:lnTo>
                  <a:close/>
                </a:path>
                <a:path w="971550" h="1035684">
                  <a:moveTo>
                    <a:pt x="781304" y="71716"/>
                  </a:moveTo>
                  <a:lnTo>
                    <a:pt x="777773" y="71259"/>
                  </a:lnTo>
                  <a:lnTo>
                    <a:pt x="778103" y="72809"/>
                  </a:lnTo>
                  <a:lnTo>
                    <a:pt x="777582" y="74891"/>
                  </a:lnTo>
                  <a:lnTo>
                    <a:pt x="779995" y="75425"/>
                  </a:lnTo>
                  <a:lnTo>
                    <a:pt x="781304" y="71716"/>
                  </a:lnTo>
                  <a:close/>
                </a:path>
                <a:path w="971550" h="1035684">
                  <a:moveTo>
                    <a:pt x="782307" y="282956"/>
                  </a:moveTo>
                  <a:lnTo>
                    <a:pt x="781608" y="282600"/>
                  </a:lnTo>
                  <a:lnTo>
                    <a:pt x="780948" y="282105"/>
                  </a:lnTo>
                  <a:lnTo>
                    <a:pt x="779551" y="281825"/>
                  </a:lnTo>
                  <a:lnTo>
                    <a:pt x="778827" y="282092"/>
                  </a:lnTo>
                  <a:lnTo>
                    <a:pt x="778141" y="282181"/>
                  </a:lnTo>
                  <a:lnTo>
                    <a:pt x="778065" y="282613"/>
                  </a:lnTo>
                  <a:lnTo>
                    <a:pt x="778014" y="283032"/>
                  </a:lnTo>
                  <a:lnTo>
                    <a:pt x="777925" y="283464"/>
                  </a:lnTo>
                  <a:lnTo>
                    <a:pt x="779233" y="283870"/>
                  </a:lnTo>
                  <a:lnTo>
                    <a:pt x="780542" y="284238"/>
                  </a:lnTo>
                  <a:lnTo>
                    <a:pt x="781850" y="284645"/>
                  </a:lnTo>
                  <a:lnTo>
                    <a:pt x="782015" y="284073"/>
                  </a:lnTo>
                  <a:lnTo>
                    <a:pt x="782167" y="283514"/>
                  </a:lnTo>
                  <a:lnTo>
                    <a:pt x="782307" y="282956"/>
                  </a:lnTo>
                  <a:close/>
                </a:path>
                <a:path w="971550" h="1035684">
                  <a:moveTo>
                    <a:pt x="816152" y="483527"/>
                  </a:moveTo>
                  <a:lnTo>
                    <a:pt x="816102" y="482219"/>
                  </a:lnTo>
                  <a:lnTo>
                    <a:pt x="816102" y="481990"/>
                  </a:lnTo>
                  <a:lnTo>
                    <a:pt x="815225" y="481812"/>
                  </a:lnTo>
                  <a:lnTo>
                    <a:pt x="814362" y="481444"/>
                  </a:lnTo>
                  <a:lnTo>
                    <a:pt x="814501" y="484708"/>
                  </a:lnTo>
                  <a:lnTo>
                    <a:pt x="814552" y="486143"/>
                  </a:lnTo>
                  <a:lnTo>
                    <a:pt x="815911" y="486143"/>
                  </a:lnTo>
                  <a:lnTo>
                    <a:pt x="816000" y="484835"/>
                  </a:lnTo>
                  <a:lnTo>
                    <a:pt x="816152" y="483527"/>
                  </a:lnTo>
                  <a:close/>
                </a:path>
                <a:path w="971550" h="1035684">
                  <a:moveTo>
                    <a:pt x="841463" y="418515"/>
                  </a:moveTo>
                  <a:lnTo>
                    <a:pt x="836498" y="420598"/>
                  </a:lnTo>
                  <a:lnTo>
                    <a:pt x="840257" y="421652"/>
                  </a:lnTo>
                  <a:lnTo>
                    <a:pt x="841463" y="418515"/>
                  </a:lnTo>
                  <a:close/>
                </a:path>
                <a:path w="971550" h="1035684">
                  <a:moveTo>
                    <a:pt x="850976" y="636625"/>
                  </a:moveTo>
                  <a:lnTo>
                    <a:pt x="848423" y="636206"/>
                  </a:lnTo>
                  <a:lnTo>
                    <a:pt x="846975" y="637197"/>
                  </a:lnTo>
                  <a:lnTo>
                    <a:pt x="846747" y="639749"/>
                  </a:lnTo>
                  <a:lnTo>
                    <a:pt x="850976" y="636625"/>
                  </a:lnTo>
                  <a:close/>
                </a:path>
                <a:path w="971550" h="1035684">
                  <a:moveTo>
                    <a:pt x="862393" y="646963"/>
                  </a:moveTo>
                  <a:lnTo>
                    <a:pt x="860856" y="645566"/>
                  </a:lnTo>
                  <a:lnTo>
                    <a:pt x="860082" y="644842"/>
                  </a:lnTo>
                  <a:lnTo>
                    <a:pt x="859294" y="644131"/>
                  </a:lnTo>
                  <a:lnTo>
                    <a:pt x="857148" y="646696"/>
                  </a:lnTo>
                  <a:lnTo>
                    <a:pt x="856043" y="648131"/>
                  </a:lnTo>
                  <a:lnTo>
                    <a:pt x="856488" y="648639"/>
                  </a:lnTo>
                  <a:lnTo>
                    <a:pt x="856818" y="649135"/>
                  </a:lnTo>
                  <a:lnTo>
                    <a:pt x="858240" y="648563"/>
                  </a:lnTo>
                  <a:lnTo>
                    <a:pt x="859713" y="648004"/>
                  </a:lnTo>
                  <a:lnTo>
                    <a:pt x="862393" y="646963"/>
                  </a:lnTo>
                  <a:close/>
                </a:path>
                <a:path w="971550" h="1035684">
                  <a:moveTo>
                    <a:pt x="875385" y="845515"/>
                  </a:moveTo>
                  <a:lnTo>
                    <a:pt x="874623" y="845045"/>
                  </a:lnTo>
                  <a:lnTo>
                    <a:pt x="873912" y="844334"/>
                  </a:lnTo>
                  <a:lnTo>
                    <a:pt x="872426" y="844080"/>
                  </a:lnTo>
                  <a:lnTo>
                    <a:pt x="871639" y="844651"/>
                  </a:lnTo>
                  <a:lnTo>
                    <a:pt x="870902" y="844918"/>
                  </a:lnTo>
                  <a:lnTo>
                    <a:pt x="871220" y="845362"/>
                  </a:lnTo>
                  <a:lnTo>
                    <a:pt x="871486" y="845794"/>
                  </a:lnTo>
                  <a:lnTo>
                    <a:pt x="871778" y="846239"/>
                  </a:lnTo>
                  <a:lnTo>
                    <a:pt x="872578" y="846594"/>
                  </a:lnTo>
                  <a:lnTo>
                    <a:pt x="873391" y="847166"/>
                  </a:lnTo>
                  <a:lnTo>
                    <a:pt x="874585" y="847178"/>
                  </a:lnTo>
                  <a:lnTo>
                    <a:pt x="875004" y="846099"/>
                  </a:lnTo>
                  <a:lnTo>
                    <a:pt x="875385" y="845515"/>
                  </a:lnTo>
                  <a:close/>
                </a:path>
                <a:path w="971550" h="1035684">
                  <a:moveTo>
                    <a:pt x="885469" y="664337"/>
                  </a:moveTo>
                  <a:lnTo>
                    <a:pt x="884351" y="663435"/>
                  </a:lnTo>
                  <a:lnTo>
                    <a:pt x="883272" y="662520"/>
                  </a:lnTo>
                  <a:lnTo>
                    <a:pt x="882142" y="661682"/>
                  </a:lnTo>
                  <a:lnTo>
                    <a:pt x="881595" y="662038"/>
                  </a:lnTo>
                  <a:lnTo>
                    <a:pt x="880999" y="662457"/>
                  </a:lnTo>
                  <a:lnTo>
                    <a:pt x="882091" y="663587"/>
                  </a:lnTo>
                  <a:lnTo>
                    <a:pt x="883158" y="664667"/>
                  </a:lnTo>
                  <a:lnTo>
                    <a:pt x="884212" y="665759"/>
                  </a:lnTo>
                  <a:lnTo>
                    <a:pt x="884631" y="665276"/>
                  </a:lnTo>
                  <a:lnTo>
                    <a:pt x="885469" y="664337"/>
                  </a:lnTo>
                  <a:close/>
                </a:path>
                <a:path w="971550" h="1035684">
                  <a:moveTo>
                    <a:pt x="887768" y="332117"/>
                  </a:moveTo>
                  <a:lnTo>
                    <a:pt x="886155" y="329399"/>
                  </a:lnTo>
                  <a:lnTo>
                    <a:pt x="884847" y="327558"/>
                  </a:lnTo>
                  <a:lnTo>
                    <a:pt x="881773" y="328409"/>
                  </a:lnTo>
                  <a:lnTo>
                    <a:pt x="883323" y="329933"/>
                  </a:lnTo>
                  <a:lnTo>
                    <a:pt x="884364" y="332333"/>
                  </a:lnTo>
                  <a:lnTo>
                    <a:pt x="887768" y="332117"/>
                  </a:lnTo>
                  <a:close/>
                </a:path>
                <a:path w="971550" h="1035684">
                  <a:moveTo>
                    <a:pt x="949744" y="789012"/>
                  </a:moveTo>
                  <a:lnTo>
                    <a:pt x="944930" y="786168"/>
                  </a:lnTo>
                  <a:lnTo>
                    <a:pt x="943216" y="789559"/>
                  </a:lnTo>
                  <a:lnTo>
                    <a:pt x="944372" y="790740"/>
                  </a:lnTo>
                  <a:lnTo>
                    <a:pt x="947699" y="790752"/>
                  </a:lnTo>
                  <a:lnTo>
                    <a:pt x="948436" y="789851"/>
                  </a:lnTo>
                  <a:lnTo>
                    <a:pt x="949744" y="789012"/>
                  </a:lnTo>
                  <a:close/>
                </a:path>
                <a:path w="971550" h="1035684">
                  <a:moveTo>
                    <a:pt x="951001" y="495401"/>
                  </a:moveTo>
                  <a:lnTo>
                    <a:pt x="950036" y="492137"/>
                  </a:lnTo>
                  <a:lnTo>
                    <a:pt x="948080" y="488937"/>
                  </a:lnTo>
                  <a:lnTo>
                    <a:pt x="947585" y="489026"/>
                  </a:lnTo>
                  <a:lnTo>
                    <a:pt x="947102" y="489153"/>
                  </a:lnTo>
                  <a:lnTo>
                    <a:pt x="946619" y="489229"/>
                  </a:lnTo>
                  <a:lnTo>
                    <a:pt x="947140" y="492518"/>
                  </a:lnTo>
                  <a:lnTo>
                    <a:pt x="947699" y="495769"/>
                  </a:lnTo>
                  <a:lnTo>
                    <a:pt x="948207" y="499046"/>
                  </a:lnTo>
                  <a:lnTo>
                    <a:pt x="951001" y="495401"/>
                  </a:lnTo>
                  <a:close/>
                </a:path>
                <a:path w="971550" h="1035684">
                  <a:moveTo>
                    <a:pt x="965593" y="694321"/>
                  </a:moveTo>
                  <a:lnTo>
                    <a:pt x="956538" y="694677"/>
                  </a:lnTo>
                  <a:lnTo>
                    <a:pt x="961504" y="696468"/>
                  </a:lnTo>
                  <a:lnTo>
                    <a:pt x="965593" y="694321"/>
                  </a:lnTo>
                  <a:close/>
                </a:path>
                <a:path w="971550" h="1035684">
                  <a:moveTo>
                    <a:pt x="965669" y="372237"/>
                  </a:moveTo>
                  <a:lnTo>
                    <a:pt x="965466" y="371398"/>
                  </a:lnTo>
                  <a:lnTo>
                    <a:pt x="965250" y="370547"/>
                  </a:lnTo>
                  <a:lnTo>
                    <a:pt x="963955" y="369963"/>
                  </a:lnTo>
                  <a:lnTo>
                    <a:pt x="963168" y="369265"/>
                  </a:lnTo>
                  <a:lnTo>
                    <a:pt x="962698" y="370078"/>
                  </a:lnTo>
                  <a:lnTo>
                    <a:pt x="961783" y="370954"/>
                  </a:lnTo>
                  <a:lnTo>
                    <a:pt x="961859" y="371716"/>
                  </a:lnTo>
                  <a:lnTo>
                    <a:pt x="961986" y="372656"/>
                  </a:lnTo>
                  <a:lnTo>
                    <a:pt x="962926" y="373507"/>
                  </a:lnTo>
                  <a:lnTo>
                    <a:pt x="964031" y="375221"/>
                  </a:lnTo>
                  <a:lnTo>
                    <a:pt x="964806" y="373316"/>
                  </a:lnTo>
                  <a:lnTo>
                    <a:pt x="965669" y="372237"/>
                  </a:lnTo>
                  <a:close/>
                </a:path>
                <a:path w="971550" h="1035684">
                  <a:moveTo>
                    <a:pt x="971448" y="340410"/>
                  </a:moveTo>
                  <a:lnTo>
                    <a:pt x="968756" y="340512"/>
                  </a:lnTo>
                  <a:lnTo>
                    <a:pt x="964514" y="340690"/>
                  </a:lnTo>
                  <a:lnTo>
                    <a:pt x="966597" y="342176"/>
                  </a:lnTo>
                  <a:lnTo>
                    <a:pt x="969759" y="344398"/>
                  </a:lnTo>
                  <a:lnTo>
                    <a:pt x="971448" y="3404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106">
              <a:extLst>
                <a:ext uri="{FF2B5EF4-FFF2-40B4-BE49-F238E27FC236}">
                  <a16:creationId xmlns:a16="http://schemas.microsoft.com/office/drawing/2014/main" id="{20A2C239-B6E4-40D0-FAB9-53E3FB5C2597}"/>
                </a:ext>
              </a:extLst>
            </p:cNvPr>
            <p:cNvSpPr/>
            <p:nvPr/>
          </p:nvSpPr>
          <p:spPr>
            <a:xfrm>
              <a:off x="2792834" y="2616887"/>
              <a:ext cx="882707" cy="705597"/>
            </a:xfrm>
            <a:custGeom>
              <a:avLst/>
              <a:gdLst/>
              <a:ahLst/>
              <a:cxnLst/>
              <a:rect l="l" t="t" r="r" b="b"/>
              <a:pathLst>
                <a:path w="1134745" h="1031875">
                  <a:moveTo>
                    <a:pt x="2768" y="420319"/>
                  </a:moveTo>
                  <a:lnTo>
                    <a:pt x="2654" y="419722"/>
                  </a:lnTo>
                  <a:lnTo>
                    <a:pt x="2578" y="419315"/>
                  </a:lnTo>
                  <a:lnTo>
                    <a:pt x="1536" y="418668"/>
                  </a:lnTo>
                  <a:lnTo>
                    <a:pt x="1384" y="418782"/>
                  </a:lnTo>
                  <a:lnTo>
                    <a:pt x="812" y="419163"/>
                  </a:lnTo>
                  <a:lnTo>
                    <a:pt x="152" y="419798"/>
                  </a:lnTo>
                  <a:lnTo>
                    <a:pt x="76" y="420395"/>
                  </a:lnTo>
                  <a:lnTo>
                    <a:pt x="0" y="421093"/>
                  </a:lnTo>
                  <a:lnTo>
                    <a:pt x="520" y="421868"/>
                  </a:lnTo>
                  <a:lnTo>
                    <a:pt x="812" y="422592"/>
                  </a:lnTo>
                  <a:lnTo>
                    <a:pt x="1714" y="421970"/>
                  </a:lnTo>
                  <a:lnTo>
                    <a:pt x="2197" y="421652"/>
                  </a:lnTo>
                  <a:lnTo>
                    <a:pt x="2387" y="421005"/>
                  </a:lnTo>
                  <a:lnTo>
                    <a:pt x="2768" y="420319"/>
                  </a:lnTo>
                  <a:close/>
                </a:path>
                <a:path w="1134745" h="1031875">
                  <a:moveTo>
                    <a:pt x="64173" y="302945"/>
                  </a:moveTo>
                  <a:lnTo>
                    <a:pt x="63728" y="299770"/>
                  </a:lnTo>
                  <a:lnTo>
                    <a:pt x="62166" y="301180"/>
                  </a:lnTo>
                  <a:lnTo>
                    <a:pt x="61188" y="302044"/>
                  </a:lnTo>
                  <a:lnTo>
                    <a:pt x="60248" y="302895"/>
                  </a:lnTo>
                  <a:lnTo>
                    <a:pt x="63195" y="303796"/>
                  </a:lnTo>
                  <a:lnTo>
                    <a:pt x="64173" y="302945"/>
                  </a:lnTo>
                  <a:close/>
                </a:path>
                <a:path w="1134745" h="1031875">
                  <a:moveTo>
                    <a:pt x="110794" y="243433"/>
                  </a:moveTo>
                  <a:lnTo>
                    <a:pt x="109308" y="243116"/>
                  </a:lnTo>
                  <a:lnTo>
                    <a:pt x="107873" y="242798"/>
                  </a:lnTo>
                  <a:lnTo>
                    <a:pt x="106426" y="242481"/>
                  </a:lnTo>
                  <a:lnTo>
                    <a:pt x="106337" y="242874"/>
                  </a:lnTo>
                  <a:lnTo>
                    <a:pt x="106273" y="243281"/>
                  </a:lnTo>
                  <a:lnTo>
                    <a:pt x="106184" y="243700"/>
                  </a:lnTo>
                  <a:lnTo>
                    <a:pt x="107645" y="244017"/>
                  </a:lnTo>
                  <a:lnTo>
                    <a:pt x="109080" y="244322"/>
                  </a:lnTo>
                  <a:lnTo>
                    <a:pt x="110553" y="244652"/>
                  </a:lnTo>
                  <a:lnTo>
                    <a:pt x="110617" y="244233"/>
                  </a:lnTo>
                  <a:lnTo>
                    <a:pt x="110794" y="243433"/>
                  </a:lnTo>
                  <a:close/>
                </a:path>
                <a:path w="1134745" h="1031875">
                  <a:moveTo>
                    <a:pt x="113868" y="435063"/>
                  </a:moveTo>
                  <a:lnTo>
                    <a:pt x="113576" y="434962"/>
                  </a:lnTo>
                  <a:lnTo>
                    <a:pt x="113296" y="434860"/>
                  </a:lnTo>
                  <a:lnTo>
                    <a:pt x="113017" y="434784"/>
                  </a:lnTo>
                  <a:lnTo>
                    <a:pt x="112382" y="435711"/>
                  </a:lnTo>
                  <a:lnTo>
                    <a:pt x="111772" y="436651"/>
                  </a:lnTo>
                  <a:lnTo>
                    <a:pt x="111137" y="437591"/>
                  </a:lnTo>
                  <a:lnTo>
                    <a:pt x="111734" y="438238"/>
                  </a:lnTo>
                  <a:lnTo>
                    <a:pt x="112331" y="437934"/>
                  </a:lnTo>
                  <a:lnTo>
                    <a:pt x="113169" y="437769"/>
                  </a:lnTo>
                  <a:lnTo>
                    <a:pt x="113817" y="436689"/>
                  </a:lnTo>
                  <a:lnTo>
                    <a:pt x="113766" y="435825"/>
                  </a:lnTo>
                  <a:lnTo>
                    <a:pt x="113868" y="435063"/>
                  </a:lnTo>
                  <a:close/>
                </a:path>
                <a:path w="1134745" h="1031875">
                  <a:moveTo>
                    <a:pt x="122428" y="393204"/>
                  </a:moveTo>
                  <a:lnTo>
                    <a:pt x="121958" y="392303"/>
                  </a:lnTo>
                  <a:lnTo>
                    <a:pt x="121424" y="391464"/>
                  </a:lnTo>
                  <a:lnTo>
                    <a:pt x="120916" y="390613"/>
                  </a:lnTo>
                  <a:lnTo>
                    <a:pt x="120586" y="390791"/>
                  </a:lnTo>
                  <a:lnTo>
                    <a:pt x="120269" y="390994"/>
                  </a:lnTo>
                  <a:lnTo>
                    <a:pt x="119938" y="391172"/>
                  </a:lnTo>
                  <a:lnTo>
                    <a:pt x="120459" y="392049"/>
                  </a:lnTo>
                  <a:lnTo>
                    <a:pt x="120954" y="392899"/>
                  </a:lnTo>
                  <a:lnTo>
                    <a:pt x="121437" y="393801"/>
                  </a:lnTo>
                  <a:lnTo>
                    <a:pt x="121767" y="393585"/>
                  </a:lnTo>
                  <a:lnTo>
                    <a:pt x="122428" y="393204"/>
                  </a:lnTo>
                  <a:close/>
                </a:path>
                <a:path w="1134745" h="1031875">
                  <a:moveTo>
                    <a:pt x="143014" y="899223"/>
                  </a:moveTo>
                  <a:lnTo>
                    <a:pt x="142506" y="898372"/>
                  </a:lnTo>
                  <a:lnTo>
                    <a:pt x="141947" y="897610"/>
                  </a:lnTo>
                  <a:lnTo>
                    <a:pt x="141287" y="897001"/>
                  </a:lnTo>
                  <a:lnTo>
                    <a:pt x="139966" y="897737"/>
                  </a:lnTo>
                  <a:lnTo>
                    <a:pt x="140347" y="898664"/>
                  </a:lnTo>
                  <a:lnTo>
                    <a:pt x="140868" y="899426"/>
                  </a:lnTo>
                  <a:lnTo>
                    <a:pt x="141490" y="900417"/>
                  </a:lnTo>
                  <a:lnTo>
                    <a:pt x="142227" y="899807"/>
                  </a:lnTo>
                  <a:lnTo>
                    <a:pt x="143014" y="899223"/>
                  </a:lnTo>
                  <a:close/>
                </a:path>
                <a:path w="1134745" h="1031875">
                  <a:moveTo>
                    <a:pt x="180517" y="661822"/>
                  </a:moveTo>
                  <a:lnTo>
                    <a:pt x="179781" y="660488"/>
                  </a:lnTo>
                  <a:lnTo>
                    <a:pt x="177406" y="662241"/>
                  </a:lnTo>
                  <a:lnTo>
                    <a:pt x="177584" y="662559"/>
                  </a:lnTo>
                  <a:lnTo>
                    <a:pt x="177812" y="662863"/>
                  </a:lnTo>
                  <a:lnTo>
                    <a:pt x="177977" y="663155"/>
                  </a:lnTo>
                  <a:lnTo>
                    <a:pt x="178828" y="662724"/>
                  </a:lnTo>
                  <a:lnTo>
                    <a:pt x="179692" y="662266"/>
                  </a:lnTo>
                  <a:lnTo>
                    <a:pt x="180517" y="661822"/>
                  </a:lnTo>
                  <a:close/>
                </a:path>
                <a:path w="1134745" h="1031875">
                  <a:moveTo>
                    <a:pt x="182308" y="544017"/>
                  </a:moveTo>
                  <a:lnTo>
                    <a:pt x="177990" y="540435"/>
                  </a:lnTo>
                  <a:lnTo>
                    <a:pt x="178676" y="543610"/>
                  </a:lnTo>
                  <a:lnTo>
                    <a:pt x="179235" y="544893"/>
                  </a:lnTo>
                  <a:lnTo>
                    <a:pt x="182308" y="544017"/>
                  </a:lnTo>
                  <a:close/>
                </a:path>
                <a:path w="1134745" h="1031875">
                  <a:moveTo>
                    <a:pt x="185978" y="108661"/>
                  </a:moveTo>
                  <a:lnTo>
                    <a:pt x="185928" y="107734"/>
                  </a:lnTo>
                  <a:lnTo>
                    <a:pt x="185775" y="106870"/>
                  </a:lnTo>
                  <a:lnTo>
                    <a:pt x="185648" y="106045"/>
                  </a:lnTo>
                  <a:lnTo>
                    <a:pt x="185140" y="106146"/>
                  </a:lnTo>
                  <a:lnTo>
                    <a:pt x="184632" y="106248"/>
                  </a:lnTo>
                  <a:lnTo>
                    <a:pt x="184137" y="106337"/>
                  </a:lnTo>
                  <a:lnTo>
                    <a:pt x="184645" y="108013"/>
                  </a:lnTo>
                  <a:lnTo>
                    <a:pt x="184962" y="108839"/>
                  </a:lnTo>
                  <a:lnTo>
                    <a:pt x="185978" y="108661"/>
                  </a:lnTo>
                  <a:close/>
                </a:path>
                <a:path w="1134745" h="1031875">
                  <a:moveTo>
                    <a:pt x="206336" y="390486"/>
                  </a:moveTo>
                  <a:lnTo>
                    <a:pt x="201447" y="388912"/>
                  </a:lnTo>
                  <a:lnTo>
                    <a:pt x="201307" y="389293"/>
                  </a:lnTo>
                  <a:lnTo>
                    <a:pt x="201168" y="389661"/>
                  </a:lnTo>
                  <a:lnTo>
                    <a:pt x="201028" y="390042"/>
                  </a:lnTo>
                  <a:lnTo>
                    <a:pt x="204127" y="391363"/>
                  </a:lnTo>
                  <a:lnTo>
                    <a:pt x="205689" y="392036"/>
                  </a:lnTo>
                  <a:lnTo>
                    <a:pt x="206108" y="390994"/>
                  </a:lnTo>
                  <a:lnTo>
                    <a:pt x="206336" y="390486"/>
                  </a:lnTo>
                  <a:close/>
                </a:path>
                <a:path w="1134745" h="1031875">
                  <a:moveTo>
                    <a:pt x="206654" y="325310"/>
                  </a:moveTo>
                  <a:lnTo>
                    <a:pt x="206641" y="324637"/>
                  </a:lnTo>
                  <a:lnTo>
                    <a:pt x="206616" y="324218"/>
                  </a:lnTo>
                  <a:lnTo>
                    <a:pt x="205892" y="323824"/>
                  </a:lnTo>
                  <a:lnTo>
                    <a:pt x="205486" y="323418"/>
                  </a:lnTo>
                  <a:lnTo>
                    <a:pt x="204990" y="323951"/>
                  </a:lnTo>
                  <a:lnTo>
                    <a:pt x="204177" y="324446"/>
                  </a:lnTo>
                  <a:lnTo>
                    <a:pt x="204012" y="325564"/>
                  </a:lnTo>
                  <a:lnTo>
                    <a:pt x="204812" y="326174"/>
                  </a:lnTo>
                  <a:lnTo>
                    <a:pt x="205689" y="327406"/>
                  </a:lnTo>
                  <a:lnTo>
                    <a:pt x="206209" y="325983"/>
                  </a:lnTo>
                  <a:lnTo>
                    <a:pt x="206654" y="325310"/>
                  </a:lnTo>
                  <a:close/>
                </a:path>
                <a:path w="1134745" h="1031875">
                  <a:moveTo>
                    <a:pt x="212572" y="500532"/>
                  </a:moveTo>
                  <a:lnTo>
                    <a:pt x="212420" y="500176"/>
                  </a:lnTo>
                  <a:lnTo>
                    <a:pt x="212318" y="499821"/>
                  </a:lnTo>
                  <a:lnTo>
                    <a:pt x="212166" y="499478"/>
                  </a:lnTo>
                  <a:lnTo>
                    <a:pt x="208178" y="500951"/>
                  </a:lnTo>
                  <a:lnTo>
                    <a:pt x="208241" y="501307"/>
                  </a:lnTo>
                  <a:lnTo>
                    <a:pt x="208305" y="501637"/>
                  </a:lnTo>
                  <a:lnTo>
                    <a:pt x="208343" y="501992"/>
                  </a:lnTo>
                  <a:lnTo>
                    <a:pt x="209753" y="501510"/>
                  </a:lnTo>
                  <a:lnTo>
                    <a:pt x="212572" y="500532"/>
                  </a:lnTo>
                  <a:close/>
                </a:path>
                <a:path w="1134745" h="1031875">
                  <a:moveTo>
                    <a:pt x="223812" y="626821"/>
                  </a:moveTo>
                  <a:lnTo>
                    <a:pt x="223723" y="626338"/>
                  </a:lnTo>
                  <a:lnTo>
                    <a:pt x="223647" y="625868"/>
                  </a:lnTo>
                  <a:lnTo>
                    <a:pt x="223583" y="625386"/>
                  </a:lnTo>
                  <a:lnTo>
                    <a:pt x="222338" y="625551"/>
                  </a:lnTo>
                  <a:lnTo>
                    <a:pt x="221068" y="625729"/>
                  </a:lnTo>
                  <a:lnTo>
                    <a:pt x="219811" y="625881"/>
                  </a:lnTo>
                  <a:lnTo>
                    <a:pt x="219824" y="626452"/>
                  </a:lnTo>
                  <a:lnTo>
                    <a:pt x="219862" y="627595"/>
                  </a:lnTo>
                  <a:lnTo>
                    <a:pt x="222491" y="627100"/>
                  </a:lnTo>
                  <a:lnTo>
                    <a:pt x="223812" y="626821"/>
                  </a:lnTo>
                  <a:close/>
                </a:path>
                <a:path w="1134745" h="1031875">
                  <a:moveTo>
                    <a:pt x="244055" y="803325"/>
                  </a:moveTo>
                  <a:lnTo>
                    <a:pt x="242176" y="803846"/>
                  </a:lnTo>
                  <a:lnTo>
                    <a:pt x="240969" y="804151"/>
                  </a:lnTo>
                  <a:lnTo>
                    <a:pt x="238709" y="804760"/>
                  </a:lnTo>
                  <a:lnTo>
                    <a:pt x="241515" y="806170"/>
                  </a:lnTo>
                  <a:lnTo>
                    <a:pt x="242836" y="806272"/>
                  </a:lnTo>
                  <a:lnTo>
                    <a:pt x="244055" y="803325"/>
                  </a:lnTo>
                  <a:close/>
                </a:path>
                <a:path w="1134745" h="1031875">
                  <a:moveTo>
                    <a:pt x="249085" y="687171"/>
                  </a:moveTo>
                  <a:lnTo>
                    <a:pt x="248373" y="686511"/>
                  </a:lnTo>
                  <a:lnTo>
                    <a:pt x="248031" y="685939"/>
                  </a:lnTo>
                  <a:lnTo>
                    <a:pt x="247408" y="686320"/>
                  </a:lnTo>
                  <a:lnTo>
                    <a:pt x="246519" y="686600"/>
                  </a:lnTo>
                  <a:lnTo>
                    <a:pt x="246278" y="687158"/>
                  </a:lnTo>
                  <a:lnTo>
                    <a:pt x="246062" y="687628"/>
                  </a:lnTo>
                  <a:lnTo>
                    <a:pt x="246608" y="688441"/>
                  </a:lnTo>
                  <a:lnTo>
                    <a:pt x="247002" y="689711"/>
                  </a:lnTo>
                  <a:lnTo>
                    <a:pt x="247992" y="688708"/>
                  </a:lnTo>
                  <a:lnTo>
                    <a:pt x="248805" y="688251"/>
                  </a:lnTo>
                  <a:lnTo>
                    <a:pt x="248970" y="687654"/>
                  </a:lnTo>
                  <a:lnTo>
                    <a:pt x="249085" y="687171"/>
                  </a:lnTo>
                  <a:close/>
                </a:path>
                <a:path w="1134745" h="1031875">
                  <a:moveTo>
                    <a:pt x="255041" y="645541"/>
                  </a:moveTo>
                  <a:lnTo>
                    <a:pt x="253606" y="645337"/>
                  </a:lnTo>
                  <a:lnTo>
                    <a:pt x="250710" y="644906"/>
                  </a:lnTo>
                  <a:lnTo>
                    <a:pt x="250647" y="645363"/>
                  </a:lnTo>
                  <a:lnTo>
                    <a:pt x="250520" y="646277"/>
                  </a:lnTo>
                  <a:lnTo>
                    <a:pt x="252006" y="646480"/>
                  </a:lnTo>
                  <a:lnTo>
                    <a:pt x="253479" y="646709"/>
                  </a:lnTo>
                  <a:lnTo>
                    <a:pt x="254952" y="646925"/>
                  </a:lnTo>
                  <a:lnTo>
                    <a:pt x="254990" y="646468"/>
                  </a:lnTo>
                  <a:lnTo>
                    <a:pt x="255003" y="646010"/>
                  </a:lnTo>
                  <a:lnTo>
                    <a:pt x="255041" y="645541"/>
                  </a:lnTo>
                  <a:close/>
                </a:path>
                <a:path w="1134745" h="1031875">
                  <a:moveTo>
                    <a:pt x="286181" y="294944"/>
                  </a:moveTo>
                  <a:lnTo>
                    <a:pt x="285496" y="294563"/>
                  </a:lnTo>
                  <a:lnTo>
                    <a:pt x="285115" y="294170"/>
                  </a:lnTo>
                  <a:lnTo>
                    <a:pt x="284645" y="294703"/>
                  </a:lnTo>
                  <a:lnTo>
                    <a:pt x="284010" y="295198"/>
                  </a:lnTo>
                  <a:lnTo>
                    <a:pt x="283794" y="295833"/>
                  </a:lnTo>
                  <a:lnTo>
                    <a:pt x="283705" y="296100"/>
                  </a:lnTo>
                  <a:lnTo>
                    <a:pt x="284480" y="296684"/>
                  </a:lnTo>
                  <a:lnTo>
                    <a:pt x="285242" y="297561"/>
                  </a:lnTo>
                  <a:lnTo>
                    <a:pt x="285686" y="296583"/>
                  </a:lnTo>
                  <a:lnTo>
                    <a:pt x="286131" y="295960"/>
                  </a:lnTo>
                  <a:lnTo>
                    <a:pt x="286156" y="295313"/>
                  </a:lnTo>
                  <a:lnTo>
                    <a:pt x="286181" y="294944"/>
                  </a:lnTo>
                  <a:close/>
                </a:path>
                <a:path w="1134745" h="1031875">
                  <a:moveTo>
                    <a:pt x="295605" y="303682"/>
                  </a:moveTo>
                  <a:lnTo>
                    <a:pt x="295427" y="303276"/>
                  </a:lnTo>
                  <a:lnTo>
                    <a:pt x="295033" y="302463"/>
                  </a:lnTo>
                  <a:lnTo>
                    <a:pt x="292658" y="303682"/>
                  </a:lnTo>
                  <a:lnTo>
                    <a:pt x="291477" y="304279"/>
                  </a:lnTo>
                  <a:lnTo>
                    <a:pt x="291642" y="304660"/>
                  </a:lnTo>
                  <a:lnTo>
                    <a:pt x="291833" y="304990"/>
                  </a:lnTo>
                  <a:lnTo>
                    <a:pt x="291998" y="305358"/>
                  </a:lnTo>
                  <a:lnTo>
                    <a:pt x="293204" y="304812"/>
                  </a:lnTo>
                  <a:lnTo>
                    <a:pt x="295605" y="303682"/>
                  </a:lnTo>
                  <a:close/>
                </a:path>
                <a:path w="1134745" h="1031875">
                  <a:moveTo>
                    <a:pt x="309740" y="47180"/>
                  </a:moveTo>
                  <a:lnTo>
                    <a:pt x="308368" y="45440"/>
                  </a:lnTo>
                  <a:lnTo>
                    <a:pt x="306717" y="43357"/>
                  </a:lnTo>
                  <a:lnTo>
                    <a:pt x="305930" y="45910"/>
                  </a:lnTo>
                  <a:lnTo>
                    <a:pt x="306692" y="47066"/>
                  </a:lnTo>
                  <a:lnTo>
                    <a:pt x="309740" y="47180"/>
                  </a:lnTo>
                  <a:close/>
                </a:path>
                <a:path w="1134745" h="1031875">
                  <a:moveTo>
                    <a:pt x="332117" y="922362"/>
                  </a:moveTo>
                  <a:lnTo>
                    <a:pt x="331597" y="921486"/>
                  </a:lnTo>
                  <a:lnTo>
                    <a:pt x="331368" y="920978"/>
                  </a:lnTo>
                  <a:lnTo>
                    <a:pt x="330415" y="921588"/>
                  </a:lnTo>
                  <a:lnTo>
                    <a:pt x="328460" y="922794"/>
                  </a:lnTo>
                  <a:lnTo>
                    <a:pt x="328739" y="923251"/>
                  </a:lnTo>
                  <a:lnTo>
                    <a:pt x="329006" y="923709"/>
                  </a:lnTo>
                  <a:lnTo>
                    <a:pt x="329272" y="924166"/>
                  </a:lnTo>
                  <a:lnTo>
                    <a:pt x="330200" y="923620"/>
                  </a:lnTo>
                  <a:lnTo>
                    <a:pt x="331152" y="923112"/>
                  </a:lnTo>
                  <a:lnTo>
                    <a:pt x="332041" y="922439"/>
                  </a:lnTo>
                  <a:close/>
                </a:path>
                <a:path w="1134745" h="1031875">
                  <a:moveTo>
                    <a:pt x="334314" y="916800"/>
                  </a:moveTo>
                  <a:lnTo>
                    <a:pt x="333629" y="916076"/>
                  </a:lnTo>
                  <a:lnTo>
                    <a:pt x="332994" y="915365"/>
                  </a:lnTo>
                  <a:lnTo>
                    <a:pt x="332270" y="914679"/>
                  </a:lnTo>
                  <a:lnTo>
                    <a:pt x="331457" y="915250"/>
                  </a:lnTo>
                  <a:lnTo>
                    <a:pt x="331978" y="916114"/>
                  </a:lnTo>
                  <a:lnTo>
                    <a:pt x="332524" y="916927"/>
                  </a:lnTo>
                  <a:lnTo>
                    <a:pt x="333082" y="917740"/>
                  </a:lnTo>
                  <a:lnTo>
                    <a:pt x="333502" y="917422"/>
                  </a:lnTo>
                  <a:lnTo>
                    <a:pt x="333908" y="917117"/>
                  </a:lnTo>
                  <a:lnTo>
                    <a:pt x="334314" y="916800"/>
                  </a:lnTo>
                  <a:close/>
                </a:path>
                <a:path w="1134745" h="1031875">
                  <a:moveTo>
                    <a:pt x="335622" y="18973"/>
                  </a:moveTo>
                  <a:lnTo>
                    <a:pt x="334772" y="18453"/>
                  </a:lnTo>
                  <a:lnTo>
                    <a:pt x="334225" y="17957"/>
                  </a:lnTo>
                  <a:lnTo>
                    <a:pt x="333387" y="17741"/>
                  </a:lnTo>
                  <a:lnTo>
                    <a:pt x="332600" y="18757"/>
                  </a:lnTo>
                  <a:lnTo>
                    <a:pt x="333044" y="19392"/>
                  </a:lnTo>
                  <a:lnTo>
                    <a:pt x="333578" y="19939"/>
                  </a:lnTo>
                  <a:lnTo>
                    <a:pt x="334162" y="20231"/>
                  </a:lnTo>
                  <a:lnTo>
                    <a:pt x="334352" y="20307"/>
                  </a:lnTo>
                  <a:lnTo>
                    <a:pt x="334937" y="19608"/>
                  </a:lnTo>
                  <a:lnTo>
                    <a:pt x="335622" y="18973"/>
                  </a:lnTo>
                  <a:close/>
                </a:path>
                <a:path w="1134745" h="1031875">
                  <a:moveTo>
                    <a:pt x="347459" y="606933"/>
                  </a:moveTo>
                  <a:lnTo>
                    <a:pt x="347421" y="606513"/>
                  </a:lnTo>
                  <a:lnTo>
                    <a:pt x="347370" y="606082"/>
                  </a:lnTo>
                  <a:lnTo>
                    <a:pt x="347345" y="605675"/>
                  </a:lnTo>
                  <a:lnTo>
                    <a:pt x="346265" y="605802"/>
                  </a:lnTo>
                  <a:lnTo>
                    <a:pt x="345173" y="605942"/>
                  </a:lnTo>
                  <a:lnTo>
                    <a:pt x="344068" y="606082"/>
                  </a:lnTo>
                  <a:lnTo>
                    <a:pt x="344106" y="606399"/>
                  </a:lnTo>
                  <a:lnTo>
                    <a:pt x="344119" y="606729"/>
                  </a:lnTo>
                  <a:lnTo>
                    <a:pt x="344157" y="607060"/>
                  </a:lnTo>
                  <a:lnTo>
                    <a:pt x="347459" y="606933"/>
                  </a:lnTo>
                  <a:close/>
                </a:path>
                <a:path w="1134745" h="1031875">
                  <a:moveTo>
                    <a:pt x="356349" y="1029906"/>
                  </a:moveTo>
                  <a:lnTo>
                    <a:pt x="354799" y="1027925"/>
                  </a:lnTo>
                  <a:lnTo>
                    <a:pt x="353542" y="1027747"/>
                  </a:lnTo>
                  <a:lnTo>
                    <a:pt x="351574" y="1029589"/>
                  </a:lnTo>
                  <a:lnTo>
                    <a:pt x="353237" y="1031100"/>
                  </a:lnTo>
                  <a:lnTo>
                    <a:pt x="354457" y="1031709"/>
                  </a:lnTo>
                  <a:lnTo>
                    <a:pt x="356349" y="1029906"/>
                  </a:lnTo>
                  <a:close/>
                </a:path>
                <a:path w="1134745" h="1031875">
                  <a:moveTo>
                    <a:pt x="357225" y="3200"/>
                  </a:moveTo>
                  <a:lnTo>
                    <a:pt x="355142" y="152"/>
                  </a:lnTo>
                  <a:lnTo>
                    <a:pt x="354774" y="419"/>
                  </a:lnTo>
                  <a:lnTo>
                    <a:pt x="354025" y="939"/>
                  </a:lnTo>
                  <a:lnTo>
                    <a:pt x="355333" y="2997"/>
                  </a:lnTo>
                  <a:lnTo>
                    <a:pt x="355993" y="4025"/>
                  </a:lnTo>
                  <a:lnTo>
                    <a:pt x="356400" y="3746"/>
                  </a:lnTo>
                  <a:lnTo>
                    <a:pt x="356819" y="3479"/>
                  </a:lnTo>
                  <a:lnTo>
                    <a:pt x="357225" y="3200"/>
                  </a:lnTo>
                  <a:close/>
                </a:path>
                <a:path w="1134745" h="1031875">
                  <a:moveTo>
                    <a:pt x="397776" y="186220"/>
                  </a:moveTo>
                  <a:lnTo>
                    <a:pt x="396760" y="185483"/>
                  </a:lnTo>
                  <a:lnTo>
                    <a:pt x="395744" y="184937"/>
                  </a:lnTo>
                  <a:lnTo>
                    <a:pt x="394754" y="184353"/>
                  </a:lnTo>
                  <a:lnTo>
                    <a:pt x="394423" y="184950"/>
                  </a:lnTo>
                  <a:lnTo>
                    <a:pt x="394106" y="185547"/>
                  </a:lnTo>
                  <a:lnTo>
                    <a:pt x="393801" y="186156"/>
                  </a:lnTo>
                  <a:lnTo>
                    <a:pt x="394843" y="186639"/>
                  </a:lnTo>
                  <a:lnTo>
                    <a:pt x="395884" y="187172"/>
                  </a:lnTo>
                  <a:lnTo>
                    <a:pt x="397052" y="187591"/>
                  </a:lnTo>
                  <a:lnTo>
                    <a:pt x="397776" y="186220"/>
                  </a:lnTo>
                  <a:close/>
                </a:path>
                <a:path w="1134745" h="1031875">
                  <a:moveTo>
                    <a:pt x="411086" y="505294"/>
                  </a:moveTo>
                  <a:lnTo>
                    <a:pt x="409790" y="504151"/>
                  </a:lnTo>
                  <a:lnTo>
                    <a:pt x="409511" y="504291"/>
                  </a:lnTo>
                  <a:lnTo>
                    <a:pt x="408736" y="504647"/>
                  </a:lnTo>
                  <a:lnTo>
                    <a:pt x="408190" y="505434"/>
                  </a:lnTo>
                  <a:lnTo>
                    <a:pt x="407098" y="506476"/>
                  </a:lnTo>
                  <a:lnTo>
                    <a:pt x="408228" y="507022"/>
                  </a:lnTo>
                  <a:lnTo>
                    <a:pt x="409105" y="507707"/>
                  </a:lnTo>
                  <a:lnTo>
                    <a:pt x="409384" y="507504"/>
                  </a:lnTo>
                  <a:lnTo>
                    <a:pt x="410108" y="507072"/>
                  </a:lnTo>
                  <a:lnTo>
                    <a:pt x="410654" y="506247"/>
                  </a:lnTo>
                  <a:lnTo>
                    <a:pt x="411086" y="505294"/>
                  </a:lnTo>
                  <a:close/>
                </a:path>
                <a:path w="1134745" h="1031875">
                  <a:moveTo>
                    <a:pt x="419582" y="783577"/>
                  </a:moveTo>
                  <a:lnTo>
                    <a:pt x="418973" y="783170"/>
                  </a:lnTo>
                  <a:lnTo>
                    <a:pt x="418401" y="782637"/>
                  </a:lnTo>
                  <a:lnTo>
                    <a:pt x="417753" y="782485"/>
                  </a:lnTo>
                  <a:lnTo>
                    <a:pt x="417487" y="782434"/>
                  </a:lnTo>
                  <a:lnTo>
                    <a:pt x="416687" y="783297"/>
                  </a:lnTo>
                  <a:lnTo>
                    <a:pt x="416763" y="783628"/>
                  </a:lnTo>
                  <a:lnTo>
                    <a:pt x="416864" y="784263"/>
                  </a:lnTo>
                  <a:lnTo>
                    <a:pt x="417436" y="784796"/>
                  </a:lnTo>
                  <a:lnTo>
                    <a:pt x="418122" y="785825"/>
                  </a:lnTo>
                  <a:lnTo>
                    <a:pt x="418807" y="784758"/>
                  </a:lnTo>
                  <a:lnTo>
                    <a:pt x="419214" y="784161"/>
                  </a:lnTo>
                  <a:lnTo>
                    <a:pt x="419582" y="783577"/>
                  </a:lnTo>
                  <a:close/>
                </a:path>
                <a:path w="1134745" h="1031875">
                  <a:moveTo>
                    <a:pt x="448741" y="239852"/>
                  </a:moveTo>
                  <a:lnTo>
                    <a:pt x="448335" y="239293"/>
                  </a:lnTo>
                  <a:lnTo>
                    <a:pt x="448005" y="238620"/>
                  </a:lnTo>
                  <a:lnTo>
                    <a:pt x="447471" y="238277"/>
                  </a:lnTo>
                  <a:lnTo>
                    <a:pt x="447230" y="238137"/>
                  </a:lnTo>
                  <a:lnTo>
                    <a:pt x="446570" y="238734"/>
                  </a:lnTo>
                  <a:lnTo>
                    <a:pt x="444576" y="239814"/>
                  </a:lnTo>
                  <a:lnTo>
                    <a:pt x="445985" y="240131"/>
                  </a:lnTo>
                  <a:lnTo>
                    <a:pt x="446570" y="240385"/>
                  </a:lnTo>
                  <a:lnTo>
                    <a:pt x="447713" y="240347"/>
                  </a:lnTo>
                  <a:lnTo>
                    <a:pt x="448246" y="240030"/>
                  </a:lnTo>
                  <a:lnTo>
                    <a:pt x="448741" y="239852"/>
                  </a:lnTo>
                  <a:close/>
                </a:path>
                <a:path w="1134745" h="1031875">
                  <a:moveTo>
                    <a:pt x="461124" y="985964"/>
                  </a:moveTo>
                  <a:lnTo>
                    <a:pt x="461010" y="985621"/>
                  </a:lnTo>
                  <a:lnTo>
                    <a:pt x="460933" y="985278"/>
                  </a:lnTo>
                  <a:lnTo>
                    <a:pt x="460857" y="984923"/>
                  </a:lnTo>
                  <a:lnTo>
                    <a:pt x="459701" y="985088"/>
                  </a:lnTo>
                  <a:lnTo>
                    <a:pt x="458533" y="985253"/>
                  </a:lnTo>
                  <a:lnTo>
                    <a:pt x="457390" y="985418"/>
                  </a:lnTo>
                  <a:lnTo>
                    <a:pt x="457441" y="985964"/>
                  </a:lnTo>
                  <a:lnTo>
                    <a:pt x="457504" y="986510"/>
                  </a:lnTo>
                  <a:lnTo>
                    <a:pt x="457581" y="987056"/>
                  </a:lnTo>
                  <a:lnTo>
                    <a:pt x="458749" y="986713"/>
                  </a:lnTo>
                  <a:lnTo>
                    <a:pt x="459917" y="986320"/>
                  </a:lnTo>
                  <a:lnTo>
                    <a:pt x="461124" y="985964"/>
                  </a:lnTo>
                  <a:close/>
                </a:path>
                <a:path w="1134745" h="1031875">
                  <a:moveTo>
                    <a:pt x="484492" y="520255"/>
                  </a:moveTo>
                  <a:lnTo>
                    <a:pt x="483882" y="519531"/>
                  </a:lnTo>
                  <a:lnTo>
                    <a:pt x="483590" y="518896"/>
                  </a:lnTo>
                  <a:lnTo>
                    <a:pt x="482968" y="519214"/>
                  </a:lnTo>
                  <a:lnTo>
                    <a:pt x="482053" y="519366"/>
                  </a:lnTo>
                  <a:lnTo>
                    <a:pt x="481545" y="520306"/>
                  </a:lnTo>
                  <a:lnTo>
                    <a:pt x="481977" y="521119"/>
                  </a:lnTo>
                  <a:lnTo>
                    <a:pt x="482244" y="522351"/>
                  </a:lnTo>
                  <a:lnTo>
                    <a:pt x="483311" y="521589"/>
                  </a:lnTo>
                  <a:lnTo>
                    <a:pt x="484212" y="521296"/>
                  </a:lnTo>
                  <a:lnTo>
                    <a:pt x="484365" y="520776"/>
                  </a:lnTo>
                  <a:lnTo>
                    <a:pt x="484492" y="520255"/>
                  </a:lnTo>
                  <a:close/>
                </a:path>
                <a:path w="1134745" h="1031875">
                  <a:moveTo>
                    <a:pt x="504583" y="231876"/>
                  </a:moveTo>
                  <a:lnTo>
                    <a:pt x="504139" y="231292"/>
                  </a:lnTo>
                  <a:lnTo>
                    <a:pt x="503809" y="230454"/>
                  </a:lnTo>
                  <a:lnTo>
                    <a:pt x="502729" y="230009"/>
                  </a:lnTo>
                  <a:lnTo>
                    <a:pt x="501942" y="230466"/>
                  </a:lnTo>
                  <a:lnTo>
                    <a:pt x="501281" y="230632"/>
                  </a:lnTo>
                  <a:lnTo>
                    <a:pt x="500557" y="231813"/>
                  </a:lnTo>
                  <a:lnTo>
                    <a:pt x="500189" y="232384"/>
                  </a:lnTo>
                  <a:lnTo>
                    <a:pt x="501065" y="232537"/>
                  </a:lnTo>
                  <a:lnTo>
                    <a:pt x="501891" y="232879"/>
                  </a:lnTo>
                  <a:lnTo>
                    <a:pt x="502742" y="232803"/>
                  </a:lnTo>
                  <a:lnTo>
                    <a:pt x="503377" y="232765"/>
                  </a:lnTo>
                  <a:lnTo>
                    <a:pt x="503974" y="232219"/>
                  </a:lnTo>
                  <a:lnTo>
                    <a:pt x="504583" y="231876"/>
                  </a:lnTo>
                  <a:close/>
                </a:path>
                <a:path w="1134745" h="1031875">
                  <a:moveTo>
                    <a:pt x="519633" y="741730"/>
                  </a:moveTo>
                  <a:lnTo>
                    <a:pt x="519379" y="740879"/>
                  </a:lnTo>
                  <a:lnTo>
                    <a:pt x="519353" y="740130"/>
                  </a:lnTo>
                  <a:lnTo>
                    <a:pt x="519023" y="740054"/>
                  </a:lnTo>
                  <a:lnTo>
                    <a:pt x="518337" y="739902"/>
                  </a:lnTo>
                  <a:lnTo>
                    <a:pt x="517829" y="741311"/>
                  </a:lnTo>
                  <a:lnTo>
                    <a:pt x="516851" y="744143"/>
                  </a:lnTo>
                  <a:lnTo>
                    <a:pt x="518299" y="743877"/>
                  </a:lnTo>
                  <a:lnTo>
                    <a:pt x="519061" y="743204"/>
                  </a:lnTo>
                  <a:lnTo>
                    <a:pt x="519391" y="742365"/>
                  </a:lnTo>
                  <a:lnTo>
                    <a:pt x="519633" y="741730"/>
                  </a:lnTo>
                  <a:close/>
                </a:path>
                <a:path w="1134745" h="1031875">
                  <a:moveTo>
                    <a:pt x="555599" y="464108"/>
                  </a:moveTo>
                  <a:lnTo>
                    <a:pt x="555244" y="463067"/>
                  </a:lnTo>
                  <a:lnTo>
                    <a:pt x="554367" y="462711"/>
                  </a:lnTo>
                  <a:lnTo>
                    <a:pt x="553796" y="462280"/>
                  </a:lnTo>
                  <a:lnTo>
                    <a:pt x="553440" y="462813"/>
                  </a:lnTo>
                  <a:lnTo>
                    <a:pt x="552780" y="463410"/>
                  </a:lnTo>
                  <a:lnTo>
                    <a:pt x="552932" y="464489"/>
                  </a:lnTo>
                  <a:lnTo>
                    <a:pt x="553631" y="465010"/>
                  </a:lnTo>
                  <a:lnTo>
                    <a:pt x="554418" y="466001"/>
                  </a:lnTo>
                  <a:lnTo>
                    <a:pt x="554951" y="464858"/>
                  </a:lnTo>
                  <a:lnTo>
                    <a:pt x="555599" y="464108"/>
                  </a:lnTo>
                  <a:close/>
                </a:path>
                <a:path w="1134745" h="1031875">
                  <a:moveTo>
                    <a:pt x="570280" y="999667"/>
                  </a:moveTo>
                  <a:lnTo>
                    <a:pt x="569950" y="999350"/>
                  </a:lnTo>
                  <a:lnTo>
                    <a:pt x="569239" y="998702"/>
                  </a:lnTo>
                  <a:lnTo>
                    <a:pt x="568655" y="999109"/>
                  </a:lnTo>
                  <a:lnTo>
                    <a:pt x="567753" y="999413"/>
                  </a:lnTo>
                  <a:lnTo>
                    <a:pt x="567512" y="999998"/>
                  </a:lnTo>
                  <a:lnTo>
                    <a:pt x="567232" y="1000671"/>
                  </a:lnTo>
                  <a:lnTo>
                    <a:pt x="567499" y="1001585"/>
                  </a:lnTo>
                  <a:lnTo>
                    <a:pt x="567588" y="1003909"/>
                  </a:lnTo>
                  <a:lnTo>
                    <a:pt x="570280" y="999667"/>
                  </a:lnTo>
                  <a:close/>
                </a:path>
                <a:path w="1134745" h="1031875">
                  <a:moveTo>
                    <a:pt x="576516" y="283845"/>
                  </a:moveTo>
                  <a:lnTo>
                    <a:pt x="574649" y="282371"/>
                  </a:lnTo>
                  <a:lnTo>
                    <a:pt x="573747" y="283337"/>
                  </a:lnTo>
                  <a:lnTo>
                    <a:pt x="573811" y="283476"/>
                  </a:lnTo>
                  <a:lnTo>
                    <a:pt x="574141" y="284060"/>
                  </a:lnTo>
                  <a:lnTo>
                    <a:pt x="574700" y="284518"/>
                  </a:lnTo>
                  <a:lnTo>
                    <a:pt x="575373" y="285242"/>
                  </a:lnTo>
                  <a:lnTo>
                    <a:pt x="575906" y="284505"/>
                  </a:lnTo>
                  <a:lnTo>
                    <a:pt x="576516" y="283845"/>
                  </a:lnTo>
                  <a:close/>
                </a:path>
                <a:path w="1134745" h="1031875">
                  <a:moveTo>
                    <a:pt x="582777" y="977823"/>
                  </a:moveTo>
                  <a:lnTo>
                    <a:pt x="582409" y="976820"/>
                  </a:lnTo>
                  <a:lnTo>
                    <a:pt x="582041" y="975804"/>
                  </a:lnTo>
                  <a:lnTo>
                    <a:pt x="581672" y="974826"/>
                  </a:lnTo>
                  <a:lnTo>
                    <a:pt x="581342" y="974902"/>
                  </a:lnTo>
                  <a:lnTo>
                    <a:pt x="580732" y="975080"/>
                  </a:lnTo>
                  <a:lnTo>
                    <a:pt x="581063" y="977150"/>
                  </a:lnTo>
                  <a:lnTo>
                    <a:pt x="581266" y="978179"/>
                  </a:lnTo>
                  <a:lnTo>
                    <a:pt x="581787" y="978065"/>
                  </a:lnTo>
                  <a:lnTo>
                    <a:pt x="582282" y="977938"/>
                  </a:lnTo>
                  <a:lnTo>
                    <a:pt x="582777" y="977823"/>
                  </a:lnTo>
                  <a:close/>
                </a:path>
                <a:path w="1134745" h="1031875">
                  <a:moveTo>
                    <a:pt x="597966" y="12712"/>
                  </a:moveTo>
                  <a:lnTo>
                    <a:pt x="597522" y="12230"/>
                  </a:lnTo>
                  <a:lnTo>
                    <a:pt x="596836" y="11252"/>
                  </a:lnTo>
                  <a:lnTo>
                    <a:pt x="596646" y="11353"/>
                  </a:lnTo>
                  <a:lnTo>
                    <a:pt x="595871" y="11696"/>
                  </a:lnTo>
                  <a:lnTo>
                    <a:pt x="595249" y="12357"/>
                  </a:lnTo>
                  <a:lnTo>
                    <a:pt x="594372" y="13081"/>
                  </a:lnTo>
                  <a:lnTo>
                    <a:pt x="595071" y="13690"/>
                  </a:lnTo>
                  <a:lnTo>
                    <a:pt x="595655" y="14414"/>
                  </a:lnTo>
                  <a:lnTo>
                    <a:pt x="596620" y="13906"/>
                  </a:lnTo>
                  <a:lnTo>
                    <a:pt x="597268" y="13284"/>
                  </a:lnTo>
                  <a:lnTo>
                    <a:pt x="597966" y="12712"/>
                  </a:lnTo>
                  <a:close/>
                </a:path>
                <a:path w="1134745" h="1031875">
                  <a:moveTo>
                    <a:pt x="605701" y="372262"/>
                  </a:moveTo>
                  <a:lnTo>
                    <a:pt x="604634" y="369900"/>
                  </a:lnTo>
                  <a:lnTo>
                    <a:pt x="603262" y="370014"/>
                  </a:lnTo>
                  <a:lnTo>
                    <a:pt x="600633" y="371665"/>
                  </a:lnTo>
                  <a:lnTo>
                    <a:pt x="602157" y="372313"/>
                  </a:lnTo>
                  <a:lnTo>
                    <a:pt x="603034" y="372795"/>
                  </a:lnTo>
                  <a:lnTo>
                    <a:pt x="603973" y="372986"/>
                  </a:lnTo>
                  <a:lnTo>
                    <a:pt x="604380" y="373075"/>
                  </a:lnTo>
                  <a:lnTo>
                    <a:pt x="604926" y="372605"/>
                  </a:lnTo>
                  <a:lnTo>
                    <a:pt x="605701" y="372262"/>
                  </a:lnTo>
                  <a:close/>
                </a:path>
                <a:path w="1134745" h="1031875">
                  <a:moveTo>
                    <a:pt x="618858" y="1663"/>
                  </a:moveTo>
                  <a:lnTo>
                    <a:pt x="618820" y="1117"/>
                  </a:lnTo>
                  <a:lnTo>
                    <a:pt x="618782" y="571"/>
                  </a:lnTo>
                  <a:lnTo>
                    <a:pt x="618744" y="0"/>
                  </a:lnTo>
                  <a:lnTo>
                    <a:pt x="617550" y="304"/>
                  </a:lnTo>
                  <a:lnTo>
                    <a:pt x="615111" y="889"/>
                  </a:lnTo>
                  <a:lnTo>
                    <a:pt x="615365" y="2082"/>
                  </a:lnTo>
                  <a:lnTo>
                    <a:pt x="616534" y="1955"/>
                  </a:lnTo>
                  <a:lnTo>
                    <a:pt x="617689" y="1803"/>
                  </a:lnTo>
                  <a:lnTo>
                    <a:pt x="618858" y="1663"/>
                  </a:lnTo>
                  <a:close/>
                </a:path>
                <a:path w="1134745" h="1031875">
                  <a:moveTo>
                    <a:pt x="622503" y="958062"/>
                  </a:moveTo>
                  <a:lnTo>
                    <a:pt x="622439" y="957643"/>
                  </a:lnTo>
                  <a:lnTo>
                    <a:pt x="622338" y="956779"/>
                  </a:lnTo>
                  <a:lnTo>
                    <a:pt x="621169" y="956843"/>
                  </a:lnTo>
                  <a:lnTo>
                    <a:pt x="618832" y="956919"/>
                  </a:lnTo>
                  <a:lnTo>
                    <a:pt x="618909" y="957516"/>
                  </a:lnTo>
                  <a:lnTo>
                    <a:pt x="618934" y="958113"/>
                  </a:lnTo>
                  <a:lnTo>
                    <a:pt x="618998" y="958723"/>
                  </a:lnTo>
                  <a:lnTo>
                    <a:pt x="621322" y="958278"/>
                  </a:lnTo>
                  <a:lnTo>
                    <a:pt x="622503" y="958062"/>
                  </a:lnTo>
                  <a:close/>
                </a:path>
                <a:path w="1134745" h="1031875">
                  <a:moveTo>
                    <a:pt x="628992" y="391058"/>
                  </a:moveTo>
                  <a:lnTo>
                    <a:pt x="628980" y="390652"/>
                  </a:lnTo>
                  <a:lnTo>
                    <a:pt x="628967" y="390232"/>
                  </a:lnTo>
                  <a:lnTo>
                    <a:pt x="628954" y="389826"/>
                  </a:lnTo>
                  <a:lnTo>
                    <a:pt x="627926" y="389877"/>
                  </a:lnTo>
                  <a:lnTo>
                    <a:pt x="626897" y="389890"/>
                  </a:lnTo>
                  <a:lnTo>
                    <a:pt x="625868" y="389928"/>
                  </a:lnTo>
                  <a:lnTo>
                    <a:pt x="626084" y="391502"/>
                  </a:lnTo>
                  <a:lnTo>
                    <a:pt x="627037" y="391363"/>
                  </a:lnTo>
                  <a:lnTo>
                    <a:pt x="628015" y="391223"/>
                  </a:lnTo>
                  <a:lnTo>
                    <a:pt x="628992" y="391058"/>
                  </a:lnTo>
                  <a:close/>
                </a:path>
                <a:path w="1134745" h="1031875">
                  <a:moveTo>
                    <a:pt x="632117" y="962914"/>
                  </a:moveTo>
                  <a:lnTo>
                    <a:pt x="629488" y="962088"/>
                  </a:lnTo>
                  <a:lnTo>
                    <a:pt x="626719" y="961199"/>
                  </a:lnTo>
                  <a:lnTo>
                    <a:pt x="628446" y="963612"/>
                  </a:lnTo>
                  <a:lnTo>
                    <a:pt x="632117" y="962914"/>
                  </a:lnTo>
                  <a:close/>
                </a:path>
                <a:path w="1134745" h="1031875">
                  <a:moveTo>
                    <a:pt x="633272" y="647992"/>
                  </a:moveTo>
                  <a:lnTo>
                    <a:pt x="632510" y="646633"/>
                  </a:lnTo>
                  <a:lnTo>
                    <a:pt x="631774" y="647293"/>
                  </a:lnTo>
                  <a:lnTo>
                    <a:pt x="630301" y="648589"/>
                  </a:lnTo>
                  <a:lnTo>
                    <a:pt x="630783" y="649185"/>
                  </a:lnTo>
                  <a:lnTo>
                    <a:pt x="631024" y="649478"/>
                  </a:lnTo>
                  <a:lnTo>
                    <a:pt x="631761" y="648982"/>
                  </a:lnTo>
                  <a:lnTo>
                    <a:pt x="632523" y="648487"/>
                  </a:lnTo>
                  <a:lnTo>
                    <a:pt x="633272" y="647992"/>
                  </a:lnTo>
                  <a:close/>
                </a:path>
                <a:path w="1134745" h="1031875">
                  <a:moveTo>
                    <a:pt x="660349" y="471741"/>
                  </a:moveTo>
                  <a:lnTo>
                    <a:pt x="659257" y="471601"/>
                  </a:lnTo>
                  <a:lnTo>
                    <a:pt x="658723" y="471538"/>
                  </a:lnTo>
                  <a:lnTo>
                    <a:pt x="658342" y="473557"/>
                  </a:lnTo>
                  <a:lnTo>
                    <a:pt x="658253" y="474586"/>
                  </a:lnTo>
                  <a:lnTo>
                    <a:pt x="659282" y="474802"/>
                  </a:lnTo>
                  <a:lnTo>
                    <a:pt x="659828" y="474891"/>
                  </a:lnTo>
                  <a:lnTo>
                    <a:pt x="660019" y="473837"/>
                  </a:lnTo>
                  <a:lnTo>
                    <a:pt x="660349" y="471741"/>
                  </a:lnTo>
                  <a:close/>
                </a:path>
                <a:path w="1134745" h="1031875">
                  <a:moveTo>
                    <a:pt x="662876" y="350697"/>
                  </a:moveTo>
                  <a:lnTo>
                    <a:pt x="662343" y="350024"/>
                  </a:lnTo>
                  <a:lnTo>
                    <a:pt x="662114" y="349529"/>
                  </a:lnTo>
                  <a:lnTo>
                    <a:pt x="660628" y="350494"/>
                  </a:lnTo>
                  <a:lnTo>
                    <a:pt x="659574" y="351155"/>
                  </a:lnTo>
                  <a:lnTo>
                    <a:pt x="660349" y="351790"/>
                  </a:lnTo>
                  <a:lnTo>
                    <a:pt x="660908" y="352463"/>
                  </a:lnTo>
                  <a:lnTo>
                    <a:pt x="661746" y="352069"/>
                  </a:lnTo>
                  <a:lnTo>
                    <a:pt x="662355" y="351548"/>
                  </a:lnTo>
                  <a:lnTo>
                    <a:pt x="662876" y="350697"/>
                  </a:lnTo>
                  <a:close/>
                </a:path>
                <a:path w="1134745" h="1031875">
                  <a:moveTo>
                    <a:pt x="666216" y="725690"/>
                  </a:moveTo>
                  <a:lnTo>
                    <a:pt x="665416" y="724369"/>
                  </a:lnTo>
                  <a:lnTo>
                    <a:pt x="664578" y="723061"/>
                  </a:lnTo>
                  <a:lnTo>
                    <a:pt x="663790" y="721779"/>
                  </a:lnTo>
                  <a:lnTo>
                    <a:pt x="662774" y="722401"/>
                  </a:lnTo>
                  <a:lnTo>
                    <a:pt x="663600" y="723696"/>
                  </a:lnTo>
                  <a:lnTo>
                    <a:pt x="664438" y="724979"/>
                  </a:lnTo>
                  <a:lnTo>
                    <a:pt x="665264" y="726274"/>
                  </a:lnTo>
                  <a:lnTo>
                    <a:pt x="665581" y="726084"/>
                  </a:lnTo>
                  <a:lnTo>
                    <a:pt x="666216" y="725690"/>
                  </a:lnTo>
                  <a:close/>
                </a:path>
                <a:path w="1134745" h="1031875">
                  <a:moveTo>
                    <a:pt x="667893" y="952919"/>
                  </a:moveTo>
                  <a:lnTo>
                    <a:pt x="667435" y="952093"/>
                  </a:lnTo>
                  <a:lnTo>
                    <a:pt x="667207" y="951661"/>
                  </a:lnTo>
                  <a:lnTo>
                    <a:pt x="666102" y="952334"/>
                  </a:lnTo>
                  <a:lnTo>
                    <a:pt x="664984" y="953008"/>
                  </a:lnTo>
                  <a:lnTo>
                    <a:pt x="663892" y="953693"/>
                  </a:lnTo>
                  <a:lnTo>
                    <a:pt x="664070" y="954049"/>
                  </a:lnTo>
                  <a:lnTo>
                    <a:pt x="664286" y="954392"/>
                  </a:lnTo>
                  <a:lnTo>
                    <a:pt x="664476" y="954760"/>
                  </a:lnTo>
                  <a:lnTo>
                    <a:pt x="665607" y="954138"/>
                  </a:lnTo>
                  <a:lnTo>
                    <a:pt x="666750" y="953528"/>
                  </a:lnTo>
                  <a:lnTo>
                    <a:pt x="667893" y="952919"/>
                  </a:lnTo>
                  <a:close/>
                </a:path>
                <a:path w="1134745" h="1031875">
                  <a:moveTo>
                    <a:pt x="670712" y="349796"/>
                  </a:moveTo>
                  <a:lnTo>
                    <a:pt x="669772" y="349161"/>
                  </a:lnTo>
                  <a:lnTo>
                    <a:pt x="668870" y="348500"/>
                  </a:lnTo>
                  <a:lnTo>
                    <a:pt x="667905" y="347929"/>
                  </a:lnTo>
                  <a:lnTo>
                    <a:pt x="667169" y="348653"/>
                  </a:lnTo>
                  <a:lnTo>
                    <a:pt x="667854" y="349643"/>
                  </a:lnTo>
                  <a:lnTo>
                    <a:pt x="668566" y="350520"/>
                  </a:lnTo>
                  <a:lnTo>
                    <a:pt x="669290" y="351396"/>
                  </a:lnTo>
                  <a:lnTo>
                    <a:pt x="669772" y="350862"/>
                  </a:lnTo>
                  <a:lnTo>
                    <a:pt x="670712" y="349796"/>
                  </a:lnTo>
                  <a:close/>
                </a:path>
                <a:path w="1134745" h="1031875">
                  <a:moveTo>
                    <a:pt x="711962" y="734148"/>
                  </a:moveTo>
                  <a:lnTo>
                    <a:pt x="708825" y="731507"/>
                  </a:lnTo>
                  <a:lnTo>
                    <a:pt x="707796" y="733806"/>
                  </a:lnTo>
                  <a:lnTo>
                    <a:pt x="706894" y="736206"/>
                  </a:lnTo>
                  <a:lnTo>
                    <a:pt x="710069" y="734923"/>
                  </a:lnTo>
                  <a:lnTo>
                    <a:pt x="711962" y="734148"/>
                  </a:lnTo>
                  <a:close/>
                </a:path>
                <a:path w="1134745" h="1031875">
                  <a:moveTo>
                    <a:pt x="731189" y="598119"/>
                  </a:moveTo>
                  <a:lnTo>
                    <a:pt x="730491" y="597750"/>
                  </a:lnTo>
                  <a:lnTo>
                    <a:pt x="729881" y="597281"/>
                  </a:lnTo>
                  <a:lnTo>
                    <a:pt x="729170" y="597090"/>
                  </a:lnTo>
                  <a:lnTo>
                    <a:pt x="728459" y="596900"/>
                  </a:lnTo>
                  <a:lnTo>
                    <a:pt x="727722" y="597001"/>
                  </a:lnTo>
                  <a:lnTo>
                    <a:pt x="726986" y="596976"/>
                  </a:lnTo>
                  <a:lnTo>
                    <a:pt x="726960" y="597293"/>
                  </a:lnTo>
                  <a:lnTo>
                    <a:pt x="726897" y="597623"/>
                  </a:lnTo>
                  <a:lnTo>
                    <a:pt x="726846" y="597979"/>
                  </a:lnTo>
                  <a:lnTo>
                    <a:pt x="728218" y="598284"/>
                  </a:lnTo>
                  <a:lnTo>
                    <a:pt x="729538" y="598614"/>
                  </a:lnTo>
                  <a:lnTo>
                    <a:pt x="730897" y="598932"/>
                  </a:lnTo>
                  <a:lnTo>
                    <a:pt x="731189" y="598119"/>
                  </a:lnTo>
                  <a:close/>
                </a:path>
                <a:path w="1134745" h="1031875">
                  <a:moveTo>
                    <a:pt x="759307" y="476935"/>
                  </a:moveTo>
                  <a:lnTo>
                    <a:pt x="758202" y="475805"/>
                  </a:lnTo>
                  <a:lnTo>
                    <a:pt x="757758" y="475881"/>
                  </a:lnTo>
                  <a:lnTo>
                    <a:pt x="757123" y="475983"/>
                  </a:lnTo>
                  <a:lnTo>
                    <a:pt x="756348" y="476669"/>
                  </a:lnTo>
                  <a:lnTo>
                    <a:pt x="756081" y="477291"/>
                  </a:lnTo>
                  <a:lnTo>
                    <a:pt x="755916" y="477685"/>
                  </a:lnTo>
                  <a:lnTo>
                    <a:pt x="756615" y="478434"/>
                  </a:lnTo>
                  <a:lnTo>
                    <a:pt x="757212" y="479564"/>
                  </a:lnTo>
                  <a:lnTo>
                    <a:pt x="758202" y="478459"/>
                  </a:lnTo>
                  <a:lnTo>
                    <a:pt x="758888" y="477862"/>
                  </a:lnTo>
                  <a:lnTo>
                    <a:pt x="759307" y="476935"/>
                  </a:lnTo>
                  <a:close/>
                </a:path>
                <a:path w="1134745" h="1031875">
                  <a:moveTo>
                    <a:pt x="778802" y="665480"/>
                  </a:moveTo>
                  <a:lnTo>
                    <a:pt x="777849" y="665162"/>
                  </a:lnTo>
                  <a:lnTo>
                    <a:pt x="777367" y="665010"/>
                  </a:lnTo>
                  <a:lnTo>
                    <a:pt x="777138" y="665518"/>
                  </a:lnTo>
                  <a:lnTo>
                    <a:pt x="776719" y="666013"/>
                  </a:lnTo>
                  <a:lnTo>
                    <a:pt x="776732" y="666508"/>
                  </a:lnTo>
                  <a:lnTo>
                    <a:pt x="776770" y="667156"/>
                  </a:lnTo>
                  <a:lnTo>
                    <a:pt x="777100" y="667804"/>
                  </a:lnTo>
                  <a:lnTo>
                    <a:pt x="777328" y="668451"/>
                  </a:lnTo>
                  <a:lnTo>
                    <a:pt x="777824" y="667448"/>
                  </a:lnTo>
                  <a:lnTo>
                    <a:pt x="778802" y="665480"/>
                  </a:lnTo>
                  <a:close/>
                </a:path>
                <a:path w="1134745" h="1031875">
                  <a:moveTo>
                    <a:pt x="781570" y="331749"/>
                  </a:moveTo>
                  <a:lnTo>
                    <a:pt x="780211" y="330873"/>
                  </a:lnTo>
                  <a:lnTo>
                    <a:pt x="777976" y="329476"/>
                  </a:lnTo>
                  <a:lnTo>
                    <a:pt x="778738" y="331901"/>
                  </a:lnTo>
                  <a:lnTo>
                    <a:pt x="781570" y="331749"/>
                  </a:lnTo>
                  <a:close/>
                </a:path>
                <a:path w="1134745" h="1031875">
                  <a:moveTo>
                    <a:pt x="800544" y="462165"/>
                  </a:moveTo>
                  <a:lnTo>
                    <a:pt x="800455" y="461505"/>
                  </a:lnTo>
                  <a:lnTo>
                    <a:pt x="800265" y="460171"/>
                  </a:lnTo>
                  <a:lnTo>
                    <a:pt x="798957" y="460578"/>
                  </a:lnTo>
                  <a:lnTo>
                    <a:pt x="797648" y="460971"/>
                  </a:lnTo>
                  <a:lnTo>
                    <a:pt x="796340" y="461378"/>
                  </a:lnTo>
                  <a:lnTo>
                    <a:pt x="796455" y="461848"/>
                  </a:lnTo>
                  <a:lnTo>
                    <a:pt x="796556" y="462305"/>
                  </a:lnTo>
                  <a:lnTo>
                    <a:pt x="796683" y="462775"/>
                  </a:lnTo>
                  <a:lnTo>
                    <a:pt x="800544" y="462165"/>
                  </a:lnTo>
                  <a:close/>
                </a:path>
                <a:path w="1134745" h="1031875">
                  <a:moveTo>
                    <a:pt x="815276" y="536155"/>
                  </a:moveTo>
                  <a:lnTo>
                    <a:pt x="815174" y="535838"/>
                  </a:lnTo>
                  <a:lnTo>
                    <a:pt x="815047" y="535432"/>
                  </a:lnTo>
                  <a:lnTo>
                    <a:pt x="814336" y="534974"/>
                  </a:lnTo>
                  <a:lnTo>
                    <a:pt x="813562" y="535000"/>
                  </a:lnTo>
                  <a:lnTo>
                    <a:pt x="812952" y="535647"/>
                  </a:lnTo>
                  <a:lnTo>
                    <a:pt x="812952" y="536028"/>
                  </a:lnTo>
                  <a:lnTo>
                    <a:pt x="812914" y="536549"/>
                  </a:lnTo>
                  <a:lnTo>
                    <a:pt x="813396" y="537070"/>
                  </a:lnTo>
                  <a:lnTo>
                    <a:pt x="813854" y="537997"/>
                  </a:lnTo>
                  <a:lnTo>
                    <a:pt x="814705" y="536689"/>
                  </a:lnTo>
                  <a:lnTo>
                    <a:pt x="815276" y="536155"/>
                  </a:lnTo>
                  <a:close/>
                </a:path>
                <a:path w="1134745" h="1031875">
                  <a:moveTo>
                    <a:pt x="817067" y="858786"/>
                  </a:moveTo>
                  <a:lnTo>
                    <a:pt x="816165" y="858393"/>
                  </a:lnTo>
                  <a:lnTo>
                    <a:pt x="815682" y="858100"/>
                  </a:lnTo>
                  <a:lnTo>
                    <a:pt x="815225" y="858862"/>
                  </a:lnTo>
                  <a:lnTo>
                    <a:pt x="814679" y="859599"/>
                  </a:lnTo>
                  <a:lnTo>
                    <a:pt x="814374" y="860425"/>
                  </a:lnTo>
                  <a:lnTo>
                    <a:pt x="814298" y="860577"/>
                  </a:lnTo>
                  <a:lnTo>
                    <a:pt x="815149" y="861072"/>
                  </a:lnTo>
                  <a:lnTo>
                    <a:pt x="815886" y="861695"/>
                  </a:lnTo>
                  <a:lnTo>
                    <a:pt x="816368" y="860628"/>
                  </a:lnTo>
                  <a:lnTo>
                    <a:pt x="816800" y="859815"/>
                  </a:lnTo>
                  <a:lnTo>
                    <a:pt x="817067" y="858786"/>
                  </a:lnTo>
                  <a:close/>
                </a:path>
                <a:path w="1134745" h="1031875">
                  <a:moveTo>
                    <a:pt x="843940" y="48704"/>
                  </a:moveTo>
                  <a:lnTo>
                    <a:pt x="843927" y="48196"/>
                  </a:lnTo>
                  <a:lnTo>
                    <a:pt x="843902" y="47688"/>
                  </a:lnTo>
                  <a:lnTo>
                    <a:pt x="843902" y="47180"/>
                  </a:lnTo>
                  <a:lnTo>
                    <a:pt x="842632" y="47345"/>
                  </a:lnTo>
                  <a:lnTo>
                    <a:pt x="840092" y="47663"/>
                  </a:lnTo>
                  <a:lnTo>
                    <a:pt x="840117" y="48056"/>
                  </a:lnTo>
                  <a:lnTo>
                    <a:pt x="840181" y="48844"/>
                  </a:lnTo>
                  <a:lnTo>
                    <a:pt x="841438" y="48793"/>
                  </a:lnTo>
                  <a:lnTo>
                    <a:pt x="842670" y="48742"/>
                  </a:lnTo>
                  <a:lnTo>
                    <a:pt x="843940" y="48704"/>
                  </a:lnTo>
                  <a:close/>
                </a:path>
                <a:path w="1134745" h="1031875">
                  <a:moveTo>
                    <a:pt x="848842" y="568096"/>
                  </a:moveTo>
                  <a:lnTo>
                    <a:pt x="848372" y="567461"/>
                  </a:lnTo>
                  <a:lnTo>
                    <a:pt x="848118" y="567143"/>
                  </a:lnTo>
                  <a:lnTo>
                    <a:pt x="845832" y="568655"/>
                  </a:lnTo>
                  <a:lnTo>
                    <a:pt x="844702" y="569417"/>
                  </a:lnTo>
                  <a:lnTo>
                    <a:pt x="845032" y="569861"/>
                  </a:lnTo>
                  <a:lnTo>
                    <a:pt x="845388" y="570280"/>
                  </a:lnTo>
                  <a:lnTo>
                    <a:pt x="845743" y="570738"/>
                  </a:lnTo>
                  <a:lnTo>
                    <a:pt x="847801" y="568972"/>
                  </a:lnTo>
                  <a:lnTo>
                    <a:pt x="848842" y="568096"/>
                  </a:lnTo>
                  <a:close/>
                </a:path>
                <a:path w="1134745" h="1031875">
                  <a:moveTo>
                    <a:pt x="852678" y="275082"/>
                  </a:moveTo>
                  <a:lnTo>
                    <a:pt x="852093" y="274218"/>
                  </a:lnTo>
                  <a:lnTo>
                    <a:pt x="850874" y="272465"/>
                  </a:lnTo>
                  <a:lnTo>
                    <a:pt x="850557" y="272643"/>
                  </a:lnTo>
                  <a:lnTo>
                    <a:pt x="849922" y="273037"/>
                  </a:lnTo>
                  <a:lnTo>
                    <a:pt x="850379" y="273989"/>
                  </a:lnTo>
                  <a:lnTo>
                    <a:pt x="850861" y="274929"/>
                  </a:lnTo>
                  <a:lnTo>
                    <a:pt x="851319" y="275907"/>
                  </a:lnTo>
                  <a:lnTo>
                    <a:pt x="851763" y="275615"/>
                  </a:lnTo>
                  <a:lnTo>
                    <a:pt x="852233" y="275361"/>
                  </a:lnTo>
                  <a:lnTo>
                    <a:pt x="852678" y="275082"/>
                  </a:lnTo>
                  <a:close/>
                </a:path>
                <a:path w="1134745" h="1031875">
                  <a:moveTo>
                    <a:pt x="883564" y="719467"/>
                  </a:moveTo>
                  <a:lnTo>
                    <a:pt x="882167" y="717956"/>
                  </a:lnTo>
                  <a:lnTo>
                    <a:pt x="881951" y="717740"/>
                  </a:lnTo>
                  <a:lnTo>
                    <a:pt x="881405" y="717791"/>
                  </a:lnTo>
                  <a:lnTo>
                    <a:pt x="880706" y="717664"/>
                  </a:lnTo>
                  <a:lnTo>
                    <a:pt x="880770" y="719061"/>
                  </a:lnTo>
                  <a:lnTo>
                    <a:pt x="880910" y="722642"/>
                  </a:lnTo>
                  <a:lnTo>
                    <a:pt x="883183" y="720712"/>
                  </a:lnTo>
                  <a:lnTo>
                    <a:pt x="883564" y="719467"/>
                  </a:lnTo>
                  <a:close/>
                </a:path>
                <a:path w="1134745" h="1031875">
                  <a:moveTo>
                    <a:pt x="892390" y="97015"/>
                  </a:moveTo>
                  <a:lnTo>
                    <a:pt x="890828" y="93560"/>
                  </a:lnTo>
                  <a:lnTo>
                    <a:pt x="888809" y="96418"/>
                  </a:lnTo>
                  <a:lnTo>
                    <a:pt x="890676" y="98374"/>
                  </a:lnTo>
                  <a:lnTo>
                    <a:pt x="892390" y="97015"/>
                  </a:lnTo>
                  <a:close/>
                </a:path>
                <a:path w="1134745" h="1031875">
                  <a:moveTo>
                    <a:pt x="894308" y="96418"/>
                  </a:moveTo>
                  <a:lnTo>
                    <a:pt x="892505" y="96926"/>
                  </a:lnTo>
                  <a:lnTo>
                    <a:pt x="894257" y="96494"/>
                  </a:lnTo>
                  <a:close/>
                </a:path>
                <a:path w="1134745" h="1031875">
                  <a:moveTo>
                    <a:pt x="901496" y="274853"/>
                  </a:moveTo>
                  <a:lnTo>
                    <a:pt x="900468" y="274434"/>
                  </a:lnTo>
                  <a:lnTo>
                    <a:pt x="899426" y="274002"/>
                  </a:lnTo>
                  <a:lnTo>
                    <a:pt x="898398" y="273583"/>
                  </a:lnTo>
                  <a:lnTo>
                    <a:pt x="898067" y="274358"/>
                  </a:lnTo>
                  <a:lnTo>
                    <a:pt x="897915" y="274751"/>
                  </a:lnTo>
                  <a:lnTo>
                    <a:pt x="900988" y="276098"/>
                  </a:lnTo>
                  <a:lnTo>
                    <a:pt x="901166" y="275691"/>
                  </a:lnTo>
                  <a:lnTo>
                    <a:pt x="901331" y="275259"/>
                  </a:lnTo>
                  <a:lnTo>
                    <a:pt x="901496" y="274853"/>
                  </a:lnTo>
                  <a:close/>
                </a:path>
                <a:path w="1134745" h="1031875">
                  <a:moveTo>
                    <a:pt x="904544" y="658012"/>
                  </a:moveTo>
                  <a:lnTo>
                    <a:pt x="903274" y="657580"/>
                  </a:lnTo>
                  <a:lnTo>
                    <a:pt x="901992" y="657148"/>
                  </a:lnTo>
                  <a:lnTo>
                    <a:pt x="900709" y="656704"/>
                  </a:lnTo>
                  <a:lnTo>
                    <a:pt x="900061" y="658215"/>
                  </a:lnTo>
                  <a:lnTo>
                    <a:pt x="902843" y="658825"/>
                  </a:lnTo>
                  <a:lnTo>
                    <a:pt x="904265" y="659155"/>
                  </a:lnTo>
                  <a:lnTo>
                    <a:pt x="904430" y="658393"/>
                  </a:lnTo>
                  <a:lnTo>
                    <a:pt x="904544" y="658012"/>
                  </a:lnTo>
                  <a:close/>
                </a:path>
                <a:path w="1134745" h="1031875">
                  <a:moveTo>
                    <a:pt x="994600" y="155384"/>
                  </a:moveTo>
                  <a:lnTo>
                    <a:pt x="993508" y="154520"/>
                  </a:lnTo>
                  <a:lnTo>
                    <a:pt x="991323" y="152781"/>
                  </a:lnTo>
                  <a:lnTo>
                    <a:pt x="990968" y="153200"/>
                  </a:lnTo>
                  <a:lnTo>
                    <a:pt x="990638" y="153631"/>
                  </a:lnTo>
                  <a:lnTo>
                    <a:pt x="990269" y="154051"/>
                  </a:lnTo>
                  <a:lnTo>
                    <a:pt x="991463" y="154863"/>
                  </a:lnTo>
                  <a:lnTo>
                    <a:pt x="992644" y="155702"/>
                  </a:lnTo>
                  <a:lnTo>
                    <a:pt x="993851" y="156502"/>
                  </a:lnTo>
                  <a:lnTo>
                    <a:pt x="994600" y="155384"/>
                  </a:lnTo>
                  <a:close/>
                </a:path>
                <a:path w="1134745" h="1031875">
                  <a:moveTo>
                    <a:pt x="1001623" y="463905"/>
                  </a:moveTo>
                  <a:lnTo>
                    <a:pt x="1000239" y="463765"/>
                  </a:lnTo>
                  <a:lnTo>
                    <a:pt x="998080" y="463537"/>
                  </a:lnTo>
                  <a:lnTo>
                    <a:pt x="999020" y="465493"/>
                  </a:lnTo>
                  <a:lnTo>
                    <a:pt x="1000010" y="467055"/>
                  </a:lnTo>
                  <a:lnTo>
                    <a:pt x="1001623" y="463905"/>
                  </a:lnTo>
                  <a:close/>
                </a:path>
                <a:path w="1134745" h="1031875">
                  <a:moveTo>
                    <a:pt x="1004150" y="259829"/>
                  </a:moveTo>
                  <a:lnTo>
                    <a:pt x="1003046" y="259207"/>
                  </a:lnTo>
                  <a:lnTo>
                    <a:pt x="1002169" y="258406"/>
                  </a:lnTo>
                  <a:lnTo>
                    <a:pt x="1001877" y="258597"/>
                  </a:lnTo>
                  <a:lnTo>
                    <a:pt x="1001179" y="259003"/>
                  </a:lnTo>
                  <a:lnTo>
                    <a:pt x="1000785" y="259880"/>
                  </a:lnTo>
                  <a:lnTo>
                    <a:pt x="1000277" y="260591"/>
                  </a:lnTo>
                  <a:lnTo>
                    <a:pt x="1000899" y="260921"/>
                  </a:lnTo>
                  <a:lnTo>
                    <a:pt x="1001572" y="261518"/>
                  </a:lnTo>
                  <a:lnTo>
                    <a:pt x="1002728" y="261416"/>
                  </a:lnTo>
                  <a:lnTo>
                    <a:pt x="1003211" y="260642"/>
                  </a:lnTo>
                  <a:lnTo>
                    <a:pt x="1004150" y="259829"/>
                  </a:lnTo>
                  <a:close/>
                </a:path>
                <a:path w="1134745" h="1031875">
                  <a:moveTo>
                    <a:pt x="1013714" y="571690"/>
                  </a:moveTo>
                  <a:lnTo>
                    <a:pt x="1012393" y="571588"/>
                  </a:lnTo>
                  <a:lnTo>
                    <a:pt x="1011059" y="571500"/>
                  </a:lnTo>
                  <a:lnTo>
                    <a:pt x="1009738" y="571411"/>
                  </a:lnTo>
                  <a:lnTo>
                    <a:pt x="1009662" y="572516"/>
                  </a:lnTo>
                  <a:lnTo>
                    <a:pt x="1009650" y="573074"/>
                  </a:lnTo>
                  <a:lnTo>
                    <a:pt x="1010970" y="573163"/>
                  </a:lnTo>
                  <a:lnTo>
                    <a:pt x="1012291" y="573278"/>
                  </a:lnTo>
                  <a:lnTo>
                    <a:pt x="1013612" y="573366"/>
                  </a:lnTo>
                  <a:lnTo>
                    <a:pt x="1013650" y="572808"/>
                  </a:lnTo>
                  <a:lnTo>
                    <a:pt x="1013688" y="572262"/>
                  </a:lnTo>
                  <a:lnTo>
                    <a:pt x="1013714" y="571690"/>
                  </a:lnTo>
                  <a:close/>
                </a:path>
                <a:path w="1134745" h="1031875">
                  <a:moveTo>
                    <a:pt x="1018146" y="300774"/>
                  </a:moveTo>
                  <a:lnTo>
                    <a:pt x="1017574" y="300812"/>
                  </a:lnTo>
                  <a:lnTo>
                    <a:pt x="1016419" y="300824"/>
                  </a:lnTo>
                  <a:lnTo>
                    <a:pt x="1016558" y="301866"/>
                  </a:lnTo>
                  <a:lnTo>
                    <a:pt x="1016673" y="302869"/>
                  </a:lnTo>
                  <a:lnTo>
                    <a:pt x="1016876" y="303923"/>
                  </a:lnTo>
                  <a:lnTo>
                    <a:pt x="1017866" y="303885"/>
                  </a:lnTo>
                  <a:lnTo>
                    <a:pt x="1018019" y="302818"/>
                  </a:lnTo>
                  <a:lnTo>
                    <a:pt x="1018070" y="301790"/>
                  </a:lnTo>
                  <a:lnTo>
                    <a:pt x="1018146" y="300774"/>
                  </a:lnTo>
                  <a:close/>
                </a:path>
                <a:path w="1134745" h="1031875">
                  <a:moveTo>
                    <a:pt x="1082344" y="529780"/>
                  </a:moveTo>
                  <a:lnTo>
                    <a:pt x="1081811" y="529082"/>
                  </a:lnTo>
                  <a:lnTo>
                    <a:pt x="1081278" y="528383"/>
                  </a:lnTo>
                  <a:lnTo>
                    <a:pt x="1080719" y="527685"/>
                  </a:lnTo>
                  <a:lnTo>
                    <a:pt x="1080338" y="528091"/>
                  </a:lnTo>
                  <a:lnTo>
                    <a:pt x="1079563" y="528535"/>
                  </a:lnTo>
                  <a:lnTo>
                    <a:pt x="1079728" y="529539"/>
                  </a:lnTo>
                  <a:lnTo>
                    <a:pt x="1080262" y="530148"/>
                  </a:lnTo>
                  <a:lnTo>
                    <a:pt x="1080744" y="530999"/>
                  </a:lnTo>
                  <a:lnTo>
                    <a:pt x="1081493" y="530428"/>
                  </a:lnTo>
                  <a:lnTo>
                    <a:pt x="1081925" y="530110"/>
                  </a:lnTo>
                  <a:lnTo>
                    <a:pt x="1082344" y="529780"/>
                  </a:lnTo>
                  <a:close/>
                </a:path>
                <a:path w="1134745" h="1031875">
                  <a:moveTo>
                    <a:pt x="1134618" y="553834"/>
                  </a:moveTo>
                  <a:lnTo>
                    <a:pt x="1132433" y="553542"/>
                  </a:lnTo>
                  <a:lnTo>
                    <a:pt x="1131087" y="553364"/>
                  </a:lnTo>
                  <a:lnTo>
                    <a:pt x="1129728" y="553186"/>
                  </a:lnTo>
                  <a:lnTo>
                    <a:pt x="1129563" y="554113"/>
                  </a:lnTo>
                  <a:lnTo>
                    <a:pt x="1129461" y="554596"/>
                  </a:lnTo>
                  <a:lnTo>
                    <a:pt x="1130858" y="555472"/>
                  </a:lnTo>
                  <a:lnTo>
                    <a:pt x="1132293" y="556437"/>
                  </a:lnTo>
                  <a:lnTo>
                    <a:pt x="1134618" y="5538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107">
              <a:extLst>
                <a:ext uri="{FF2B5EF4-FFF2-40B4-BE49-F238E27FC236}">
                  <a16:creationId xmlns:a16="http://schemas.microsoft.com/office/drawing/2014/main" id="{64C11F66-D075-C93C-FC75-2F2807E300E6}"/>
                </a:ext>
              </a:extLst>
            </p:cNvPr>
            <p:cNvSpPr/>
            <p:nvPr/>
          </p:nvSpPr>
          <p:spPr>
            <a:xfrm>
              <a:off x="2851111" y="2635210"/>
              <a:ext cx="1052135" cy="641767"/>
            </a:xfrm>
            <a:custGeom>
              <a:avLst/>
              <a:gdLst/>
              <a:ahLst/>
              <a:cxnLst/>
              <a:rect l="l" t="t" r="r" b="b"/>
              <a:pathLst>
                <a:path w="1352550" h="938529">
                  <a:moveTo>
                    <a:pt x="2743" y="245427"/>
                  </a:moveTo>
                  <a:lnTo>
                    <a:pt x="2590" y="245135"/>
                  </a:lnTo>
                  <a:lnTo>
                    <a:pt x="2400" y="244665"/>
                  </a:lnTo>
                  <a:lnTo>
                    <a:pt x="1778" y="244132"/>
                  </a:lnTo>
                  <a:lnTo>
                    <a:pt x="1270" y="244094"/>
                  </a:lnTo>
                  <a:lnTo>
                    <a:pt x="901" y="244043"/>
                  </a:lnTo>
                  <a:lnTo>
                    <a:pt x="444" y="244690"/>
                  </a:lnTo>
                  <a:lnTo>
                    <a:pt x="0" y="245021"/>
                  </a:lnTo>
                  <a:lnTo>
                    <a:pt x="508" y="245541"/>
                  </a:lnTo>
                  <a:lnTo>
                    <a:pt x="1003" y="246075"/>
                  </a:lnTo>
                  <a:lnTo>
                    <a:pt x="1765" y="246862"/>
                  </a:lnTo>
                  <a:lnTo>
                    <a:pt x="2184" y="246011"/>
                  </a:lnTo>
                  <a:lnTo>
                    <a:pt x="2743" y="245427"/>
                  </a:lnTo>
                  <a:close/>
                </a:path>
                <a:path w="1352550" h="938529">
                  <a:moveTo>
                    <a:pt x="167449" y="680948"/>
                  </a:moveTo>
                  <a:lnTo>
                    <a:pt x="166839" y="680910"/>
                  </a:lnTo>
                  <a:lnTo>
                    <a:pt x="166268" y="680745"/>
                  </a:lnTo>
                  <a:lnTo>
                    <a:pt x="165785" y="680872"/>
                  </a:lnTo>
                  <a:lnTo>
                    <a:pt x="165544" y="680923"/>
                  </a:lnTo>
                  <a:lnTo>
                    <a:pt x="165455" y="681520"/>
                  </a:lnTo>
                  <a:lnTo>
                    <a:pt x="165315" y="681888"/>
                  </a:lnTo>
                  <a:lnTo>
                    <a:pt x="165862" y="682002"/>
                  </a:lnTo>
                  <a:lnTo>
                    <a:pt x="166420" y="682180"/>
                  </a:lnTo>
                  <a:lnTo>
                    <a:pt x="167081" y="682180"/>
                  </a:lnTo>
                  <a:lnTo>
                    <a:pt x="167233" y="681520"/>
                  </a:lnTo>
                  <a:lnTo>
                    <a:pt x="167449" y="680948"/>
                  </a:lnTo>
                  <a:close/>
                </a:path>
                <a:path w="1352550" h="938529">
                  <a:moveTo>
                    <a:pt x="181444" y="187871"/>
                  </a:moveTo>
                  <a:lnTo>
                    <a:pt x="180530" y="187007"/>
                  </a:lnTo>
                  <a:lnTo>
                    <a:pt x="180390" y="187083"/>
                  </a:lnTo>
                  <a:lnTo>
                    <a:pt x="179819" y="187375"/>
                  </a:lnTo>
                  <a:lnTo>
                    <a:pt x="179349" y="187921"/>
                  </a:lnTo>
                  <a:lnTo>
                    <a:pt x="178638" y="188544"/>
                  </a:lnTo>
                  <a:lnTo>
                    <a:pt x="179387" y="189128"/>
                  </a:lnTo>
                  <a:lnTo>
                    <a:pt x="179781" y="189433"/>
                  </a:lnTo>
                  <a:lnTo>
                    <a:pt x="180187" y="189738"/>
                  </a:lnTo>
                  <a:lnTo>
                    <a:pt x="180606" y="189191"/>
                  </a:lnTo>
                  <a:lnTo>
                    <a:pt x="181140" y="188683"/>
                  </a:lnTo>
                  <a:lnTo>
                    <a:pt x="181368" y="188061"/>
                  </a:lnTo>
                  <a:lnTo>
                    <a:pt x="181444" y="187871"/>
                  </a:lnTo>
                  <a:close/>
                </a:path>
                <a:path w="1352550" h="938529">
                  <a:moveTo>
                    <a:pt x="184175" y="571373"/>
                  </a:moveTo>
                  <a:lnTo>
                    <a:pt x="183870" y="571157"/>
                  </a:lnTo>
                  <a:lnTo>
                    <a:pt x="183222" y="570738"/>
                  </a:lnTo>
                  <a:lnTo>
                    <a:pt x="182486" y="571665"/>
                  </a:lnTo>
                  <a:lnTo>
                    <a:pt x="181775" y="572592"/>
                  </a:lnTo>
                  <a:lnTo>
                    <a:pt x="181025" y="573532"/>
                  </a:lnTo>
                  <a:lnTo>
                    <a:pt x="182206" y="574332"/>
                  </a:lnTo>
                  <a:lnTo>
                    <a:pt x="182867" y="573354"/>
                  </a:lnTo>
                  <a:lnTo>
                    <a:pt x="183515" y="572350"/>
                  </a:lnTo>
                  <a:lnTo>
                    <a:pt x="184175" y="571373"/>
                  </a:lnTo>
                  <a:close/>
                </a:path>
                <a:path w="1352550" h="938529">
                  <a:moveTo>
                    <a:pt x="238671" y="500659"/>
                  </a:moveTo>
                  <a:lnTo>
                    <a:pt x="238061" y="500278"/>
                  </a:lnTo>
                  <a:lnTo>
                    <a:pt x="237477" y="499808"/>
                  </a:lnTo>
                  <a:lnTo>
                    <a:pt x="236816" y="499579"/>
                  </a:lnTo>
                  <a:lnTo>
                    <a:pt x="236613" y="499529"/>
                  </a:lnTo>
                  <a:lnTo>
                    <a:pt x="236169" y="500291"/>
                  </a:lnTo>
                  <a:lnTo>
                    <a:pt x="235559" y="501040"/>
                  </a:lnTo>
                  <a:lnTo>
                    <a:pt x="236524" y="501421"/>
                  </a:lnTo>
                  <a:lnTo>
                    <a:pt x="237172" y="501815"/>
                  </a:lnTo>
                  <a:lnTo>
                    <a:pt x="237832" y="501853"/>
                  </a:lnTo>
                  <a:lnTo>
                    <a:pt x="238074" y="501865"/>
                  </a:lnTo>
                  <a:lnTo>
                    <a:pt x="238417" y="501078"/>
                  </a:lnTo>
                  <a:lnTo>
                    <a:pt x="238671" y="500659"/>
                  </a:lnTo>
                  <a:close/>
                </a:path>
                <a:path w="1352550" h="938529">
                  <a:moveTo>
                    <a:pt x="252247" y="9448"/>
                  </a:moveTo>
                  <a:lnTo>
                    <a:pt x="252183" y="9169"/>
                  </a:lnTo>
                  <a:lnTo>
                    <a:pt x="252133" y="8890"/>
                  </a:lnTo>
                  <a:lnTo>
                    <a:pt x="252056" y="8597"/>
                  </a:lnTo>
                  <a:lnTo>
                    <a:pt x="251231" y="8686"/>
                  </a:lnTo>
                  <a:lnTo>
                    <a:pt x="250380" y="8763"/>
                  </a:lnTo>
                  <a:lnTo>
                    <a:pt x="249567" y="8839"/>
                  </a:lnTo>
                  <a:lnTo>
                    <a:pt x="249605" y="9283"/>
                  </a:lnTo>
                  <a:lnTo>
                    <a:pt x="249682" y="9740"/>
                  </a:lnTo>
                  <a:lnTo>
                    <a:pt x="249732" y="10185"/>
                  </a:lnTo>
                  <a:lnTo>
                    <a:pt x="250583" y="9944"/>
                  </a:lnTo>
                  <a:lnTo>
                    <a:pt x="251409" y="9690"/>
                  </a:lnTo>
                  <a:lnTo>
                    <a:pt x="252247" y="9448"/>
                  </a:lnTo>
                  <a:close/>
                </a:path>
                <a:path w="1352550" h="938529">
                  <a:moveTo>
                    <a:pt x="262737" y="295173"/>
                  </a:moveTo>
                  <a:lnTo>
                    <a:pt x="262064" y="294589"/>
                  </a:lnTo>
                  <a:lnTo>
                    <a:pt x="261302" y="295071"/>
                  </a:lnTo>
                  <a:lnTo>
                    <a:pt x="260667" y="295605"/>
                  </a:lnTo>
                  <a:lnTo>
                    <a:pt x="260032" y="296100"/>
                  </a:lnTo>
                  <a:lnTo>
                    <a:pt x="260527" y="296633"/>
                  </a:lnTo>
                  <a:lnTo>
                    <a:pt x="261543" y="297726"/>
                  </a:lnTo>
                  <a:lnTo>
                    <a:pt x="261937" y="296913"/>
                  </a:lnTo>
                  <a:lnTo>
                    <a:pt x="262369" y="296113"/>
                  </a:lnTo>
                  <a:lnTo>
                    <a:pt x="262737" y="295173"/>
                  </a:lnTo>
                  <a:close/>
                </a:path>
                <a:path w="1352550" h="938529">
                  <a:moveTo>
                    <a:pt x="262978" y="648055"/>
                  </a:moveTo>
                  <a:lnTo>
                    <a:pt x="262915" y="646988"/>
                  </a:lnTo>
                  <a:lnTo>
                    <a:pt x="262394" y="646341"/>
                  </a:lnTo>
                  <a:lnTo>
                    <a:pt x="261785" y="645033"/>
                  </a:lnTo>
                  <a:lnTo>
                    <a:pt x="260959" y="646226"/>
                  </a:lnTo>
                  <a:lnTo>
                    <a:pt x="260184" y="646925"/>
                  </a:lnTo>
                  <a:lnTo>
                    <a:pt x="260261" y="647369"/>
                  </a:lnTo>
                  <a:lnTo>
                    <a:pt x="260400" y="647979"/>
                  </a:lnTo>
                  <a:lnTo>
                    <a:pt x="261251" y="648487"/>
                  </a:lnTo>
                  <a:lnTo>
                    <a:pt x="262026" y="648906"/>
                  </a:lnTo>
                  <a:lnTo>
                    <a:pt x="262978" y="648055"/>
                  </a:lnTo>
                  <a:close/>
                </a:path>
                <a:path w="1352550" h="938529">
                  <a:moveTo>
                    <a:pt x="273227" y="937425"/>
                  </a:moveTo>
                  <a:lnTo>
                    <a:pt x="273126" y="937272"/>
                  </a:lnTo>
                  <a:lnTo>
                    <a:pt x="272808" y="936688"/>
                  </a:lnTo>
                  <a:lnTo>
                    <a:pt x="272237" y="936282"/>
                  </a:lnTo>
                  <a:lnTo>
                    <a:pt x="271729" y="935799"/>
                  </a:lnTo>
                  <a:lnTo>
                    <a:pt x="271462" y="936294"/>
                  </a:lnTo>
                  <a:lnTo>
                    <a:pt x="271195" y="936777"/>
                  </a:lnTo>
                  <a:lnTo>
                    <a:pt x="270814" y="937425"/>
                  </a:lnTo>
                  <a:lnTo>
                    <a:pt x="271322" y="937806"/>
                  </a:lnTo>
                  <a:lnTo>
                    <a:pt x="271805" y="938403"/>
                  </a:lnTo>
                  <a:lnTo>
                    <a:pt x="272161" y="938352"/>
                  </a:lnTo>
                  <a:lnTo>
                    <a:pt x="272542" y="938288"/>
                  </a:lnTo>
                  <a:lnTo>
                    <a:pt x="273227" y="937425"/>
                  </a:lnTo>
                  <a:close/>
                </a:path>
                <a:path w="1352550" h="938529">
                  <a:moveTo>
                    <a:pt x="277876" y="763219"/>
                  </a:moveTo>
                  <a:lnTo>
                    <a:pt x="277825" y="762711"/>
                  </a:lnTo>
                  <a:lnTo>
                    <a:pt x="277672" y="761695"/>
                  </a:lnTo>
                  <a:lnTo>
                    <a:pt x="276694" y="762025"/>
                  </a:lnTo>
                  <a:lnTo>
                    <a:pt x="275678" y="762368"/>
                  </a:lnTo>
                  <a:lnTo>
                    <a:pt x="274688" y="762711"/>
                  </a:lnTo>
                  <a:lnTo>
                    <a:pt x="274929" y="763676"/>
                  </a:lnTo>
                  <a:lnTo>
                    <a:pt x="275920" y="763524"/>
                  </a:lnTo>
                  <a:lnTo>
                    <a:pt x="276872" y="763371"/>
                  </a:lnTo>
                  <a:lnTo>
                    <a:pt x="277876" y="763219"/>
                  </a:lnTo>
                  <a:close/>
                </a:path>
                <a:path w="1352550" h="938529">
                  <a:moveTo>
                    <a:pt x="315645" y="671182"/>
                  </a:moveTo>
                  <a:lnTo>
                    <a:pt x="313728" y="672096"/>
                  </a:lnTo>
                  <a:lnTo>
                    <a:pt x="312483" y="673100"/>
                  </a:lnTo>
                  <a:lnTo>
                    <a:pt x="315048" y="675182"/>
                  </a:lnTo>
                  <a:lnTo>
                    <a:pt x="315315" y="673455"/>
                  </a:lnTo>
                  <a:lnTo>
                    <a:pt x="315645" y="671182"/>
                  </a:lnTo>
                  <a:close/>
                </a:path>
                <a:path w="1352550" h="938529">
                  <a:moveTo>
                    <a:pt x="336486" y="621969"/>
                  </a:moveTo>
                  <a:lnTo>
                    <a:pt x="335483" y="621995"/>
                  </a:lnTo>
                  <a:lnTo>
                    <a:pt x="333451" y="622084"/>
                  </a:lnTo>
                  <a:lnTo>
                    <a:pt x="333413" y="622363"/>
                  </a:lnTo>
                  <a:lnTo>
                    <a:pt x="333400" y="622630"/>
                  </a:lnTo>
                  <a:lnTo>
                    <a:pt x="333362" y="622896"/>
                  </a:lnTo>
                  <a:lnTo>
                    <a:pt x="334365" y="623112"/>
                  </a:lnTo>
                  <a:lnTo>
                    <a:pt x="335381" y="623341"/>
                  </a:lnTo>
                  <a:lnTo>
                    <a:pt x="336384" y="623557"/>
                  </a:lnTo>
                  <a:lnTo>
                    <a:pt x="336410" y="623023"/>
                  </a:lnTo>
                  <a:lnTo>
                    <a:pt x="336448" y="622503"/>
                  </a:lnTo>
                  <a:lnTo>
                    <a:pt x="336486" y="621969"/>
                  </a:lnTo>
                  <a:close/>
                </a:path>
                <a:path w="1352550" h="938529">
                  <a:moveTo>
                    <a:pt x="339521" y="241960"/>
                  </a:moveTo>
                  <a:lnTo>
                    <a:pt x="339090" y="240893"/>
                  </a:lnTo>
                  <a:lnTo>
                    <a:pt x="338505" y="240411"/>
                  </a:lnTo>
                  <a:lnTo>
                    <a:pt x="338048" y="239890"/>
                  </a:lnTo>
                  <a:lnTo>
                    <a:pt x="337769" y="240055"/>
                  </a:lnTo>
                  <a:lnTo>
                    <a:pt x="337210" y="240372"/>
                  </a:lnTo>
                  <a:lnTo>
                    <a:pt x="338099" y="242392"/>
                  </a:lnTo>
                  <a:lnTo>
                    <a:pt x="339039" y="244449"/>
                  </a:lnTo>
                  <a:lnTo>
                    <a:pt x="339242" y="242620"/>
                  </a:lnTo>
                  <a:lnTo>
                    <a:pt x="339521" y="241960"/>
                  </a:lnTo>
                  <a:close/>
                </a:path>
                <a:path w="1352550" h="938529">
                  <a:moveTo>
                    <a:pt x="348322" y="486130"/>
                  </a:moveTo>
                  <a:lnTo>
                    <a:pt x="348310" y="485711"/>
                  </a:lnTo>
                  <a:lnTo>
                    <a:pt x="348272" y="485267"/>
                  </a:lnTo>
                  <a:lnTo>
                    <a:pt x="347662" y="484644"/>
                  </a:lnTo>
                  <a:lnTo>
                    <a:pt x="347205" y="484530"/>
                  </a:lnTo>
                  <a:lnTo>
                    <a:pt x="346837" y="484428"/>
                  </a:lnTo>
                  <a:lnTo>
                    <a:pt x="345897" y="485101"/>
                  </a:lnTo>
                  <a:lnTo>
                    <a:pt x="345922" y="485228"/>
                  </a:lnTo>
                  <a:lnTo>
                    <a:pt x="346138" y="485889"/>
                  </a:lnTo>
                  <a:lnTo>
                    <a:pt x="346544" y="486498"/>
                  </a:lnTo>
                  <a:lnTo>
                    <a:pt x="347052" y="487426"/>
                  </a:lnTo>
                  <a:lnTo>
                    <a:pt x="347700" y="486600"/>
                  </a:lnTo>
                  <a:lnTo>
                    <a:pt x="348322" y="486130"/>
                  </a:lnTo>
                  <a:close/>
                </a:path>
                <a:path w="1352550" h="938529">
                  <a:moveTo>
                    <a:pt x="369671" y="217639"/>
                  </a:moveTo>
                  <a:lnTo>
                    <a:pt x="369557" y="217309"/>
                  </a:lnTo>
                  <a:lnTo>
                    <a:pt x="369468" y="216966"/>
                  </a:lnTo>
                  <a:lnTo>
                    <a:pt x="369379" y="216623"/>
                  </a:lnTo>
                  <a:lnTo>
                    <a:pt x="368338" y="216916"/>
                  </a:lnTo>
                  <a:lnTo>
                    <a:pt x="366293" y="217474"/>
                  </a:lnTo>
                  <a:lnTo>
                    <a:pt x="366395" y="217855"/>
                  </a:lnTo>
                  <a:lnTo>
                    <a:pt x="366522" y="218236"/>
                  </a:lnTo>
                  <a:lnTo>
                    <a:pt x="366610" y="218617"/>
                  </a:lnTo>
                  <a:lnTo>
                    <a:pt x="369671" y="217639"/>
                  </a:lnTo>
                  <a:close/>
                </a:path>
                <a:path w="1352550" h="938529">
                  <a:moveTo>
                    <a:pt x="373824" y="213055"/>
                  </a:moveTo>
                  <a:lnTo>
                    <a:pt x="373418" y="212496"/>
                  </a:lnTo>
                  <a:lnTo>
                    <a:pt x="373087" y="211823"/>
                  </a:lnTo>
                  <a:lnTo>
                    <a:pt x="372554" y="211480"/>
                  </a:lnTo>
                  <a:lnTo>
                    <a:pt x="372313" y="211340"/>
                  </a:lnTo>
                  <a:lnTo>
                    <a:pt x="371652" y="211937"/>
                  </a:lnTo>
                  <a:lnTo>
                    <a:pt x="369658" y="213017"/>
                  </a:lnTo>
                  <a:lnTo>
                    <a:pt x="371068" y="213334"/>
                  </a:lnTo>
                  <a:lnTo>
                    <a:pt x="371652" y="213588"/>
                  </a:lnTo>
                  <a:lnTo>
                    <a:pt x="372795" y="213550"/>
                  </a:lnTo>
                  <a:lnTo>
                    <a:pt x="373329" y="213233"/>
                  </a:lnTo>
                  <a:lnTo>
                    <a:pt x="373824" y="213055"/>
                  </a:lnTo>
                  <a:close/>
                </a:path>
                <a:path w="1352550" h="938529">
                  <a:moveTo>
                    <a:pt x="387807" y="114033"/>
                  </a:moveTo>
                  <a:lnTo>
                    <a:pt x="387718" y="113728"/>
                  </a:lnTo>
                  <a:lnTo>
                    <a:pt x="387553" y="113271"/>
                  </a:lnTo>
                  <a:lnTo>
                    <a:pt x="386943" y="112826"/>
                  </a:lnTo>
                  <a:lnTo>
                    <a:pt x="386448" y="112699"/>
                  </a:lnTo>
                  <a:lnTo>
                    <a:pt x="386232" y="112636"/>
                  </a:lnTo>
                  <a:lnTo>
                    <a:pt x="385838" y="113385"/>
                  </a:lnTo>
                  <a:lnTo>
                    <a:pt x="385356" y="113931"/>
                  </a:lnTo>
                  <a:lnTo>
                    <a:pt x="386003" y="114376"/>
                  </a:lnTo>
                  <a:lnTo>
                    <a:pt x="386905" y="115023"/>
                  </a:lnTo>
                  <a:lnTo>
                    <a:pt x="387197" y="114579"/>
                  </a:lnTo>
                  <a:lnTo>
                    <a:pt x="387807" y="114033"/>
                  </a:lnTo>
                  <a:close/>
                </a:path>
                <a:path w="1352550" h="938529">
                  <a:moveTo>
                    <a:pt x="403771" y="823175"/>
                  </a:moveTo>
                  <a:lnTo>
                    <a:pt x="403606" y="822807"/>
                  </a:lnTo>
                  <a:lnTo>
                    <a:pt x="403364" y="822159"/>
                  </a:lnTo>
                  <a:lnTo>
                    <a:pt x="402755" y="821499"/>
                  </a:lnTo>
                  <a:lnTo>
                    <a:pt x="402120" y="821232"/>
                  </a:lnTo>
                  <a:lnTo>
                    <a:pt x="401878" y="821118"/>
                  </a:lnTo>
                  <a:lnTo>
                    <a:pt x="401193" y="822007"/>
                  </a:lnTo>
                  <a:lnTo>
                    <a:pt x="400697" y="822452"/>
                  </a:lnTo>
                  <a:lnTo>
                    <a:pt x="401218" y="822998"/>
                  </a:lnTo>
                  <a:lnTo>
                    <a:pt x="402831" y="824712"/>
                  </a:lnTo>
                  <a:lnTo>
                    <a:pt x="403212" y="823823"/>
                  </a:lnTo>
                  <a:lnTo>
                    <a:pt x="403771" y="823175"/>
                  </a:lnTo>
                  <a:close/>
                </a:path>
                <a:path w="1352550" h="938529">
                  <a:moveTo>
                    <a:pt x="407885" y="931227"/>
                  </a:moveTo>
                  <a:lnTo>
                    <a:pt x="407492" y="930846"/>
                  </a:lnTo>
                  <a:lnTo>
                    <a:pt x="407098" y="930452"/>
                  </a:lnTo>
                  <a:lnTo>
                    <a:pt x="406603" y="929944"/>
                  </a:lnTo>
                  <a:lnTo>
                    <a:pt x="406069" y="930440"/>
                  </a:lnTo>
                  <a:lnTo>
                    <a:pt x="405434" y="930770"/>
                  </a:lnTo>
                  <a:lnTo>
                    <a:pt x="405345" y="931202"/>
                  </a:lnTo>
                  <a:lnTo>
                    <a:pt x="405307" y="931532"/>
                  </a:lnTo>
                  <a:lnTo>
                    <a:pt x="406082" y="932395"/>
                  </a:lnTo>
                  <a:lnTo>
                    <a:pt x="406247" y="932345"/>
                  </a:lnTo>
                  <a:lnTo>
                    <a:pt x="406869" y="932129"/>
                  </a:lnTo>
                  <a:lnTo>
                    <a:pt x="407365" y="931621"/>
                  </a:lnTo>
                  <a:lnTo>
                    <a:pt x="407885" y="931227"/>
                  </a:lnTo>
                  <a:close/>
                </a:path>
                <a:path w="1352550" h="938529">
                  <a:moveTo>
                    <a:pt x="423024" y="877036"/>
                  </a:moveTo>
                  <a:lnTo>
                    <a:pt x="422465" y="876757"/>
                  </a:lnTo>
                  <a:lnTo>
                    <a:pt x="421932" y="876312"/>
                  </a:lnTo>
                  <a:lnTo>
                    <a:pt x="421373" y="876325"/>
                  </a:lnTo>
                  <a:lnTo>
                    <a:pt x="421081" y="876325"/>
                  </a:lnTo>
                  <a:lnTo>
                    <a:pt x="420827" y="877125"/>
                  </a:lnTo>
                  <a:lnTo>
                    <a:pt x="420535" y="877582"/>
                  </a:lnTo>
                  <a:lnTo>
                    <a:pt x="420966" y="877836"/>
                  </a:lnTo>
                  <a:lnTo>
                    <a:pt x="421411" y="878103"/>
                  </a:lnTo>
                  <a:lnTo>
                    <a:pt x="421970" y="878420"/>
                  </a:lnTo>
                  <a:lnTo>
                    <a:pt x="422389" y="877887"/>
                  </a:lnTo>
                  <a:lnTo>
                    <a:pt x="422706" y="877455"/>
                  </a:lnTo>
                  <a:lnTo>
                    <a:pt x="423024" y="877036"/>
                  </a:lnTo>
                  <a:close/>
                </a:path>
                <a:path w="1352550" h="938529">
                  <a:moveTo>
                    <a:pt x="437769" y="814832"/>
                  </a:moveTo>
                  <a:lnTo>
                    <a:pt x="437438" y="814400"/>
                  </a:lnTo>
                  <a:lnTo>
                    <a:pt x="437172" y="813701"/>
                  </a:lnTo>
                  <a:lnTo>
                    <a:pt x="436778" y="813625"/>
                  </a:lnTo>
                  <a:lnTo>
                    <a:pt x="436346" y="813536"/>
                  </a:lnTo>
                  <a:lnTo>
                    <a:pt x="435800" y="814031"/>
                  </a:lnTo>
                  <a:lnTo>
                    <a:pt x="435025" y="814400"/>
                  </a:lnTo>
                  <a:lnTo>
                    <a:pt x="435610" y="814971"/>
                  </a:lnTo>
                  <a:lnTo>
                    <a:pt x="435965" y="815632"/>
                  </a:lnTo>
                  <a:lnTo>
                    <a:pt x="436384" y="815657"/>
                  </a:lnTo>
                  <a:lnTo>
                    <a:pt x="436803" y="815708"/>
                  </a:lnTo>
                  <a:lnTo>
                    <a:pt x="437299" y="815136"/>
                  </a:lnTo>
                  <a:lnTo>
                    <a:pt x="437769" y="814832"/>
                  </a:lnTo>
                  <a:close/>
                </a:path>
                <a:path w="1352550" h="938529">
                  <a:moveTo>
                    <a:pt x="466305" y="325374"/>
                  </a:moveTo>
                  <a:lnTo>
                    <a:pt x="466178" y="323862"/>
                  </a:lnTo>
                  <a:lnTo>
                    <a:pt x="465328" y="323977"/>
                  </a:lnTo>
                  <a:lnTo>
                    <a:pt x="464477" y="324053"/>
                  </a:lnTo>
                  <a:lnTo>
                    <a:pt x="463651" y="324243"/>
                  </a:lnTo>
                  <a:lnTo>
                    <a:pt x="463588" y="324916"/>
                  </a:lnTo>
                  <a:lnTo>
                    <a:pt x="463575" y="325259"/>
                  </a:lnTo>
                  <a:lnTo>
                    <a:pt x="464489" y="325297"/>
                  </a:lnTo>
                  <a:lnTo>
                    <a:pt x="465391" y="325335"/>
                  </a:lnTo>
                  <a:lnTo>
                    <a:pt x="466305" y="325374"/>
                  </a:lnTo>
                  <a:close/>
                </a:path>
                <a:path w="1352550" h="938529">
                  <a:moveTo>
                    <a:pt x="495503" y="540943"/>
                  </a:moveTo>
                  <a:lnTo>
                    <a:pt x="495007" y="540169"/>
                  </a:lnTo>
                  <a:lnTo>
                    <a:pt x="494753" y="539750"/>
                  </a:lnTo>
                  <a:lnTo>
                    <a:pt x="494068" y="539546"/>
                  </a:lnTo>
                  <a:lnTo>
                    <a:pt x="493369" y="539165"/>
                  </a:lnTo>
                  <a:lnTo>
                    <a:pt x="492696" y="539178"/>
                  </a:lnTo>
                  <a:lnTo>
                    <a:pt x="492391" y="539191"/>
                  </a:lnTo>
                  <a:lnTo>
                    <a:pt x="492112" y="539991"/>
                  </a:lnTo>
                  <a:lnTo>
                    <a:pt x="491820" y="540435"/>
                  </a:lnTo>
                  <a:lnTo>
                    <a:pt x="492506" y="540766"/>
                  </a:lnTo>
                  <a:lnTo>
                    <a:pt x="493102" y="541274"/>
                  </a:lnTo>
                  <a:lnTo>
                    <a:pt x="494309" y="541477"/>
                  </a:lnTo>
                  <a:lnTo>
                    <a:pt x="494931" y="541108"/>
                  </a:lnTo>
                  <a:lnTo>
                    <a:pt x="495503" y="540943"/>
                  </a:lnTo>
                  <a:close/>
                </a:path>
                <a:path w="1352550" h="938529">
                  <a:moveTo>
                    <a:pt x="518909" y="236829"/>
                  </a:moveTo>
                  <a:lnTo>
                    <a:pt x="518477" y="236029"/>
                  </a:lnTo>
                  <a:lnTo>
                    <a:pt x="517613" y="234378"/>
                  </a:lnTo>
                  <a:lnTo>
                    <a:pt x="517296" y="234556"/>
                  </a:lnTo>
                  <a:lnTo>
                    <a:pt x="516966" y="234746"/>
                  </a:lnTo>
                  <a:lnTo>
                    <a:pt x="516661" y="234937"/>
                  </a:lnTo>
                  <a:lnTo>
                    <a:pt x="517118" y="235737"/>
                  </a:lnTo>
                  <a:lnTo>
                    <a:pt x="517601" y="236524"/>
                  </a:lnTo>
                  <a:lnTo>
                    <a:pt x="518058" y="237337"/>
                  </a:lnTo>
                  <a:lnTo>
                    <a:pt x="518337" y="237159"/>
                  </a:lnTo>
                  <a:lnTo>
                    <a:pt x="518629" y="237007"/>
                  </a:lnTo>
                  <a:lnTo>
                    <a:pt x="518909" y="236829"/>
                  </a:lnTo>
                  <a:close/>
                </a:path>
                <a:path w="1352550" h="938529">
                  <a:moveTo>
                    <a:pt x="523633" y="607326"/>
                  </a:moveTo>
                  <a:lnTo>
                    <a:pt x="518985" y="610146"/>
                  </a:lnTo>
                  <a:lnTo>
                    <a:pt x="515848" y="612952"/>
                  </a:lnTo>
                  <a:lnTo>
                    <a:pt x="515556" y="618718"/>
                  </a:lnTo>
                  <a:lnTo>
                    <a:pt x="520407" y="616331"/>
                  </a:lnTo>
                  <a:lnTo>
                    <a:pt x="523354" y="613473"/>
                  </a:lnTo>
                  <a:lnTo>
                    <a:pt x="523633" y="607326"/>
                  </a:lnTo>
                  <a:close/>
                </a:path>
                <a:path w="1352550" h="938529">
                  <a:moveTo>
                    <a:pt x="524675" y="486803"/>
                  </a:moveTo>
                  <a:lnTo>
                    <a:pt x="524497" y="486143"/>
                  </a:lnTo>
                  <a:lnTo>
                    <a:pt x="524065" y="485736"/>
                  </a:lnTo>
                  <a:lnTo>
                    <a:pt x="523773" y="485305"/>
                  </a:lnTo>
                  <a:lnTo>
                    <a:pt x="523354" y="485635"/>
                  </a:lnTo>
                  <a:lnTo>
                    <a:pt x="522922" y="485978"/>
                  </a:lnTo>
                  <a:lnTo>
                    <a:pt x="522224" y="486524"/>
                  </a:lnTo>
                  <a:lnTo>
                    <a:pt x="522960" y="486943"/>
                  </a:lnTo>
                  <a:lnTo>
                    <a:pt x="523417" y="487311"/>
                  </a:lnTo>
                  <a:lnTo>
                    <a:pt x="523900" y="487413"/>
                  </a:lnTo>
                  <a:lnTo>
                    <a:pt x="524103" y="487451"/>
                  </a:lnTo>
                  <a:lnTo>
                    <a:pt x="524675" y="486803"/>
                  </a:lnTo>
                  <a:close/>
                </a:path>
                <a:path w="1352550" h="938529">
                  <a:moveTo>
                    <a:pt x="533603" y="483857"/>
                  </a:moveTo>
                  <a:lnTo>
                    <a:pt x="533590" y="483527"/>
                  </a:lnTo>
                  <a:lnTo>
                    <a:pt x="533577" y="483196"/>
                  </a:lnTo>
                  <a:lnTo>
                    <a:pt x="533565" y="482854"/>
                  </a:lnTo>
                  <a:lnTo>
                    <a:pt x="532561" y="482981"/>
                  </a:lnTo>
                  <a:lnTo>
                    <a:pt x="531571" y="483082"/>
                  </a:lnTo>
                  <a:lnTo>
                    <a:pt x="530593" y="483209"/>
                  </a:lnTo>
                  <a:lnTo>
                    <a:pt x="530618" y="483476"/>
                  </a:lnTo>
                  <a:lnTo>
                    <a:pt x="530631" y="483730"/>
                  </a:lnTo>
                  <a:lnTo>
                    <a:pt x="530656" y="483971"/>
                  </a:lnTo>
                  <a:lnTo>
                    <a:pt x="531647" y="483920"/>
                  </a:lnTo>
                  <a:lnTo>
                    <a:pt x="532625" y="483895"/>
                  </a:lnTo>
                  <a:lnTo>
                    <a:pt x="533603" y="483857"/>
                  </a:lnTo>
                  <a:close/>
                </a:path>
                <a:path w="1352550" h="938529">
                  <a:moveTo>
                    <a:pt x="545312" y="721550"/>
                  </a:moveTo>
                  <a:lnTo>
                    <a:pt x="541578" y="719188"/>
                  </a:lnTo>
                  <a:lnTo>
                    <a:pt x="538365" y="720775"/>
                  </a:lnTo>
                  <a:lnTo>
                    <a:pt x="538861" y="723366"/>
                  </a:lnTo>
                  <a:lnTo>
                    <a:pt x="539521" y="725970"/>
                  </a:lnTo>
                  <a:lnTo>
                    <a:pt x="535635" y="725614"/>
                  </a:lnTo>
                  <a:lnTo>
                    <a:pt x="537019" y="730084"/>
                  </a:lnTo>
                  <a:lnTo>
                    <a:pt x="540308" y="727925"/>
                  </a:lnTo>
                  <a:lnTo>
                    <a:pt x="543179" y="728751"/>
                  </a:lnTo>
                  <a:lnTo>
                    <a:pt x="544195" y="724776"/>
                  </a:lnTo>
                  <a:lnTo>
                    <a:pt x="545312" y="721550"/>
                  </a:lnTo>
                  <a:close/>
                </a:path>
                <a:path w="1352550" h="938529">
                  <a:moveTo>
                    <a:pt x="559092" y="367118"/>
                  </a:moveTo>
                  <a:lnTo>
                    <a:pt x="558101" y="364985"/>
                  </a:lnTo>
                  <a:lnTo>
                    <a:pt x="553250" y="365899"/>
                  </a:lnTo>
                  <a:lnTo>
                    <a:pt x="555485" y="369531"/>
                  </a:lnTo>
                  <a:lnTo>
                    <a:pt x="555117" y="374218"/>
                  </a:lnTo>
                  <a:lnTo>
                    <a:pt x="558838" y="377571"/>
                  </a:lnTo>
                  <a:lnTo>
                    <a:pt x="559092" y="367118"/>
                  </a:lnTo>
                  <a:close/>
                </a:path>
                <a:path w="1352550" h="938529">
                  <a:moveTo>
                    <a:pt x="570242" y="509422"/>
                  </a:moveTo>
                  <a:lnTo>
                    <a:pt x="570090" y="508393"/>
                  </a:lnTo>
                  <a:lnTo>
                    <a:pt x="569950" y="507377"/>
                  </a:lnTo>
                  <a:lnTo>
                    <a:pt x="569798" y="506349"/>
                  </a:lnTo>
                  <a:lnTo>
                    <a:pt x="569290" y="506437"/>
                  </a:lnTo>
                  <a:lnTo>
                    <a:pt x="568325" y="506552"/>
                  </a:lnTo>
                  <a:lnTo>
                    <a:pt x="568337" y="507619"/>
                  </a:lnTo>
                  <a:lnTo>
                    <a:pt x="568528" y="508571"/>
                  </a:lnTo>
                  <a:lnTo>
                    <a:pt x="568655" y="509536"/>
                  </a:lnTo>
                  <a:lnTo>
                    <a:pt x="569709" y="509460"/>
                  </a:lnTo>
                  <a:lnTo>
                    <a:pt x="570242" y="509422"/>
                  </a:lnTo>
                  <a:close/>
                </a:path>
                <a:path w="1352550" h="938529">
                  <a:moveTo>
                    <a:pt x="572274" y="765949"/>
                  </a:moveTo>
                  <a:lnTo>
                    <a:pt x="570547" y="765632"/>
                  </a:lnTo>
                  <a:lnTo>
                    <a:pt x="569709" y="765467"/>
                  </a:lnTo>
                  <a:lnTo>
                    <a:pt x="569645" y="765810"/>
                  </a:lnTo>
                  <a:lnTo>
                    <a:pt x="569506" y="766508"/>
                  </a:lnTo>
                  <a:lnTo>
                    <a:pt x="570382" y="766648"/>
                  </a:lnTo>
                  <a:lnTo>
                    <a:pt x="571233" y="766800"/>
                  </a:lnTo>
                  <a:lnTo>
                    <a:pt x="572096" y="766940"/>
                  </a:lnTo>
                  <a:lnTo>
                    <a:pt x="572160" y="766610"/>
                  </a:lnTo>
                  <a:lnTo>
                    <a:pt x="572211" y="766279"/>
                  </a:lnTo>
                  <a:lnTo>
                    <a:pt x="572274" y="765949"/>
                  </a:lnTo>
                  <a:close/>
                </a:path>
                <a:path w="1352550" h="938529">
                  <a:moveTo>
                    <a:pt x="584581" y="620369"/>
                  </a:moveTo>
                  <a:lnTo>
                    <a:pt x="581355" y="619683"/>
                  </a:lnTo>
                  <a:lnTo>
                    <a:pt x="581177" y="620585"/>
                  </a:lnTo>
                  <a:lnTo>
                    <a:pt x="581075" y="621055"/>
                  </a:lnTo>
                  <a:lnTo>
                    <a:pt x="582155" y="621245"/>
                  </a:lnTo>
                  <a:lnTo>
                    <a:pt x="584339" y="621639"/>
                  </a:lnTo>
                  <a:lnTo>
                    <a:pt x="584504" y="620788"/>
                  </a:lnTo>
                  <a:lnTo>
                    <a:pt x="584581" y="620369"/>
                  </a:lnTo>
                  <a:close/>
                </a:path>
                <a:path w="1352550" h="938529">
                  <a:moveTo>
                    <a:pt x="586295" y="662520"/>
                  </a:moveTo>
                  <a:lnTo>
                    <a:pt x="585787" y="659384"/>
                  </a:lnTo>
                  <a:lnTo>
                    <a:pt x="584263" y="659879"/>
                  </a:lnTo>
                  <a:lnTo>
                    <a:pt x="585355" y="662774"/>
                  </a:lnTo>
                  <a:lnTo>
                    <a:pt x="586295" y="662520"/>
                  </a:lnTo>
                  <a:close/>
                </a:path>
                <a:path w="1352550" h="938529">
                  <a:moveTo>
                    <a:pt x="605942" y="753554"/>
                  </a:moveTo>
                  <a:lnTo>
                    <a:pt x="605040" y="753160"/>
                  </a:lnTo>
                  <a:lnTo>
                    <a:pt x="604481" y="752690"/>
                  </a:lnTo>
                  <a:lnTo>
                    <a:pt x="604151" y="752817"/>
                  </a:lnTo>
                  <a:lnTo>
                    <a:pt x="603669" y="752983"/>
                  </a:lnTo>
                  <a:lnTo>
                    <a:pt x="603135" y="753605"/>
                  </a:lnTo>
                  <a:lnTo>
                    <a:pt x="603097" y="754456"/>
                  </a:lnTo>
                  <a:lnTo>
                    <a:pt x="603745" y="754900"/>
                  </a:lnTo>
                  <a:lnTo>
                    <a:pt x="604100" y="755307"/>
                  </a:lnTo>
                  <a:lnTo>
                    <a:pt x="604621" y="754824"/>
                  </a:lnTo>
                  <a:lnTo>
                    <a:pt x="605129" y="754329"/>
                  </a:lnTo>
                  <a:lnTo>
                    <a:pt x="605942" y="753554"/>
                  </a:lnTo>
                  <a:close/>
                </a:path>
                <a:path w="1352550" h="938529">
                  <a:moveTo>
                    <a:pt x="608203" y="22898"/>
                  </a:moveTo>
                  <a:lnTo>
                    <a:pt x="608114" y="22580"/>
                  </a:lnTo>
                  <a:lnTo>
                    <a:pt x="608012" y="22263"/>
                  </a:lnTo>
                  <a:lnTo>
                    <a:pt x="607910" y="21945"/>
                  </a:lnTo>
                  <a:lnTo>
                    <a:pt x="606945" y="22174"/>
                  </a:lnTo>
                  <a:lnTo>
                    <a:pt x="605955" y="22415"/>
                  </a:lnTo>
                  <a:lnTo>
                    <a:pt x="604977" y="22644"/>
                  </a:lnTo>
                  <a:lnTo>
                    <a:pt x="605066" y="23012"/>
                  </a:lnTo>
                  <a:lnTo>
                    <a:pt x="605155" y="23380"/>
                  </a:lnTo>
                  <a:lnTo>
                    <a:pt x="605269" y="23749"/>
                  </a:lnTo>
                  <a:lnTo>
                    <a:pt x="608203" y="22898"/>
                  </a:lnTo>
                  <a:close/>
                </a:path>
                <a:path w="1352550" h="938529">
                  <a:moveTo>
                    <a:pt x="657860" y="710742"/>
                  </a:moveTo>
                  <a:lnTo>
                    <a:pt x="656729" y="710184"/>
                  </a:lnTo>
                  <a:lnTo>
                    <a:pt x="655586" y="709650"/>
                  </a:lnTo>
                  <a:lnTo>
                    <a:pt x="654481" y="709104"/>
                  </a:lnTo>
                  <a:lnTo>
                    <a:pt x="654304" y="709472"/>
                  </a:lnTo>
                  <a:lnTo>
                    <a:pt x="654113" y="709815"/>
                  </a:lnTo>
                  <a:lnTo>
                    <a:pt x="653961" y="710171"/>
                  </a:lnTo>
                  <a:lnTo>
                    <a:pt x="656069" y="711403"/>
                  </a:lnTo>
                  <a:lnTo>
                    <a:pt x="657136" y="712012"/>
                  </a:lnTo>
                  <a:lnTo>
                    <a:pt x="657364" y="711593"/>
                  </a:lnTo>
                  <a:lnTo>
                    <a:pt x="657860" y="710742"/>
                  </a:lnTo>
                  <a:close/>
                </a:path>
                <a:path w="1352550" h="938529">
                  <a:moveTo>
                    <a:pt x="658202" y="254241"/>
                  </a:moveTo>
                  <a:lnTo>
                    <a:pt x="657720" y="253187"/>
                  </a:lnTo>
                  <a:lnTo>
                    <a:pt x="657186" y="252145"/>
                  </a:lnTo>
                  <a:lnTo>
                    <a:pt x="656297" y="250304"/>
                  </a:lnTo>
                  <a:lnTo>
                    <a:pt x="656056" y="251790"/>
                  </a:lnTo>
                  <a:lnTo>
                    <a:pt x="655764" y="252387"/>
                  </a:lnTo>
                  <a:lnTo>
                    <a:pt x="656082" y="253568"/>
                  </a:lnTo>
                  <a:lnTo>
                    <a:pt x="656551" y="254152"/>
                  </a:lnTo>
                  <a:lnTo>
                    <a:pt x="656907" y="254787"/>
                  </a:lnTo>
                  <a:lnTo>
                    <a:pt x="657352" y="254609"/>
                  </a:lnTo>
                  <a:lnTo>
                    <a:pt x="657771" y="254419"/>
                  </a:lnTo>
                  <a:lnTo>
                    <a:pt x="658202" y="254241"/>
                  </a:lnTo>
                  <a:close/>
                </a:path>
                <a:path w="1352550" h="938529">
                  <a:moveTo>
                    <a:pt x="661111" y="666889"/>
                  </a:moveTo>
                  <a:lnTo>
                    <a:pt x="660577" y="666470"/>
                  </a:lnTo>
                  <a:lnTo>
                    <a:pt x="660171" y="665911"/>
                  </a:lnTo>
                  <a:lnTo>
                    <a:pt x="659726" y="665873"/>
                  </a:lnTo>
                  <a:lnTo>
                    <a:pt x="659422" y="665835"/>
                  </a:lnTo>
                  <a:lnTo>
                    <a:pt x="658698" y="666762"/>
                  </a:lnTo>
                  <a:lnTo>
                    <a:pt x="659155" y="667423"/>
                  </a:lnTo>
                  <a:lnTo>
                    <a:pt x="659701" y="667867"/>
                  </a:lnTo>
                  <a:lnTo>
                    <a:pt x="660196" y="668350"/>
                  </a:lnTo>
                  <a:lnTo>
                    <a:pt x="660488" y="667893"/>
                  </a:lnTo>
                  <a:lnTo>
                    <a:pt x="660755" y="667461"/>
                  </a:lnTo>
                  <a:lnTo>
                    <a:pt x="661111" y="666889"/>
                  </a:lnTo>
                  <a:close/>
                </a:path>
                <a:path w="1352550" h="938529">
                  <a:moveTo>
                    <a:pt x="673823" y="692607"/>
                  </a:moveTo>
                  <a:lnTo>
                    <a:pt x="673176" y="688670"/>
                  </a:lnTo>
                  <a:lnTo>
                    <a:pt x="670826" y="685927"/>
                  </a:lnTo>
                  <a:lnTo>
                    <a:pt x="668121" y="683399"/>
                  </a:lnTo>
                  <a:lnTo>
                    <a:pt x="669417" y="690689"/>
                  </a:lnTo>
                  <a:lnTo>
                    <a:pt x="670229" y="691883"/>
                  </a:lnTo>
                  <a:lnTo>
                    <a:pt x="673823" y="692607"/>
                  </a:lnTo>
                  <a:close/>
                </a:path>
                <a:path w="1352550" h="938529">
                  <a:moveTo>
                    <a:pt x="681266" y="653516"/>
                  </a:moveTo>
                  <a:lnTo>
                    <a:pt x="681113" y="653288"/>
                  </a:lnTo>
                  <a:lnTo>
                    <a:pt x="680770" y="652843"/>
                  </a:lnTo>
                  <a:lnTo>
                    <a:pt x="680059" y="652640"/>
                  </a:lnTo>
                  <a:lnTo>
                    <a:pt x="679488" y="652335"/>
                  </a:lnTo>
                  <a:lnTo>
                    <a:pt x="679386" y="652856"/>
                  </a:lnTo>
                  <a:lnTo>
                    <a:pt x="679030" y="653453"/>
                  </a:lnTo>
                  <a:lnTo>
                    <a:pt x="679170" y="653859"/>
                  </a:lnTo>
                  <a:lnTo>
                    <a:pt x="679310" y="654265"/>
                  </a:lnTo>
                  <a:lnTo>
                    <a:pt x="679958" y="654507"/>
                  </a:lnTo>
                  <a:lnTo>
                    <a:pt x="680529" y="654951"/>
                  </a:lnTo>
                  <a:lnTo>
                    <a:pt x="680770" y="654227"/>
                  </a:lnTo>
                  <a:lnTo>
                    <a:pt x="681266" y="653516"/>
                  </a:lnTo>
                  <a:close/>
                </a:path>
                <a:path w="1352550" h="938529">
                  <a:moveTo>
                    <a:pt x="687933" y="891324"/>
                  </a:moveTo>
                  <a:lnTo>
                    <a:pt x="687324" y="890866"/>
                  </a:lnTo>
                  <a:lnTo>
                    <a:pt x="687006" y="890511"/>
                  </a:lnTo>
                  <a:lnTo>
                    <a:pt x="686435" y="891159"/>
                  </a:lnTo>
                  <a:lnTo>
                    <a:pt x="685863" y="891794"/>
                  </a:lnTo>
                  <a:lnTo>
                    <a:pt x="685368" y="892568"/>
                  </a:lnTo>
                  <a:lnTo>
                    <a:pt x="686130" y="893165"/>
                  </a:lnTo>
                  <a:lnTo>
                    <a:pt x="686790" y="893737"/>
                  </a:lnTo>
                  <a:lnTo>
                    <a:pt x="687273" y="892886"/>
                  </a:lnTo>
                  <a:lnTo>
                    <a:pt x="687730" y="892276"/>
                  </a:lnTo>
                  <a:lnTo>
                    <a:pt x="687882" y="891603"/>
                  </a:lnTo>
                  <a:lnTo>
                    <a:pt x="687933" y="891324"/>
                  </a:lnTo>
                  <a:close/>
                </a:path>
                <a:path w="1352550" h="938529">
                  <a:moveTo>
                    <a:pt x="692594" y="895718"/>
                  </a:moveTo>
                  <a:lnTo>
                    <a:pt x="691794" y="895184"/>
                  </a:lnTo>
                  <a:lnTo>
                    <a:pt x="690994" y="894537"/>
                  </a:lnTo>
                  <a:lnTo>
                    <a:pt x="690270" y="895184"/>
                  </a:lnTo>
                  <a:lnTo>
                    <a:pt x="689851" y="895921"/>
                  </a:lnTo>
                  <a:lnTo>
                    <a:pt x="689368" y="896607"/>
                  </a:lnTo>
                  <a:lnTo>
                    <a:pt x="689851" y="896823"/>
                  </a:lnTo>
                  <a:lnTo>
                    <a:pt x="690397" y="897318"/>
                  </a:lnTo>
                  <a:lnTo>
                    <a:pt x="690714" y="897191"/>
                  </a:lnTo>
                  <a:lnTo>
                    <a:pt x="691362" y="896924"/>
                  </a:lnTo>
                  <a:lnTo>
                    <a:pt x="691845" y="896327"/>
                  </a:lnTo>
                  <a:lnTo>
                    <a:pt x="692594" y="895718"/>
                  </a:lnTo>
                  <a:close/>
                </a:path>
                <a:path w="1352550" h="938529">
                  <a:moveTo>
                    <a:pt x="693102" y="873645"/>
                  </a:moveTo>
                  <a:lnTo>
                    <a:pt x="693089" y="873328"/>
                  </a:lnTo>
                  <a:lnTo>
                    <a:pt x="693064" y="872985"/>
                  </a:lnTo>
                  <a:lnTo>
                    <a:pt x="693064" y="872667"/>
                  </a:lnTo>
                  <a:lnTo>
                    <a:pt x="692099" y="872705"/>
                  </a:lnTo>
                  <a:lnTo>
                    <a:pt x="691146" y="872731"/>
                  </a:lnTo>
                  <a:lnTo>
                    <a:pt x="690206" y="872782"/>
                  </a:lnTo>
                  <a:lnTo>
                    <a:pt x="690232" y="873099"/>
                  </a:lnTo>
                  <a:lnTo>
                    <a:pt x="690245" y="873442"/>
                  </a:lnTo>
                  <a:lnTo>
                    <a:pt x="690245" y="873760"/>
                  </a:lnTo>
                  <a:lnTo>
                    <a:pt x="691210" y="873721"/>
                  </a:lnTo>
                  <a:lnTo>
                    <a:pt x="692137" y="873683"/>
                  </a:lnTo>
                  <a:lnTo>
                    <a:pt x="693102" y="873645"/>
                  </a:lnTo>
                  <a:close/>
                </a:path>
                <a:path w="1352550" h="938529">
                  <a:moveTo>
                    <a:pt x="703351" y="461238"/>
                  </a:moveTo>
                  <a:lnTo>
                    <a:pt x="699287" y="463219"/>
                  </a:lnTo>
                  <a:lnTo>
                    <a:pt x="697738" y="466305"/>
                  </a:lnTo>
                  <a:lnTo>
                    <a:pt x="697052" y="470001"/>
                  </a:lnTo>
                  <a:lnTo>
                    <a:pt x="699465" y="467550"/>
                  </a:lnTo>
                  <a:lnTo>
                    <a:pt x="702779" y="465734"/>
                  </a:lnTo>
                  <a:lnTo>
                    <a:pt x="703351" y="461238"/>
                  </a:lnTo>
                  <a:close/>
                </a:path>
                <a:path w="1352550" h="938529">
                  <a:moveTo>
                    <a:pt x="709206" y="584657"/>
                  </a:moveTo>
                  <a:lnTo>
                    <a:pt x="709104" y="583996"/>
                  </a:lnTo>
                  <a:lnTo>
                    <a:pt x="709066" y="583641"/>
                  </a:lnTo>
                  <a:lnTo>
                    <a:pt x="708063" y="583679"/>
                  </a:lnTo>
                  <a:lnTo>
                    <a:pt x="706056" y="583768"/>
                  </a:lnTo>
                  <a:lnTo>
                    <a:pt x="706081" y="584263"/>
                  </a:lnTo>
                  <a:lnTo>
                    <a:pt x="706145" y="584809"/>
                  </a:lnTo>
                  <a:lnTo>
                    <a:pt x="706170" y="585317"/>
                  </a:lnTo>
                  <a:lnTo>
                    <a:pt x="707186" y="585076"/>
                  </a:lnTo>
                  <a:lnTo>
                    <a:pt x="708190" y="584873"/>
                  </a:lnTo>
                  <a:lnTo>
                    <a:pt x="709206" y="584657"/>
                  </a:lnTo>
                  <a:close/>
                </a:path>
                <a:path w="1352550" h="938529">
                  <a:moveTo>
                    <a:pt x="752436" y="558"/>
                  </a:moveTo>
                  <a:lnTo>
                    <a:pt x="752157" y="381"/>
                  </a:lnTo>
                  <a:lnTo>
                    <a:pt x="751903" y="190"/>
                  </a:lnTo>
                  <a:lnTo>
                    <a:pt x="751624" y="0"/>
                  </a:lnTo>
                  <a:lnTo>
                    <a:pt x="751052" y="635"/>
                  </a:lnTo>
                  <a:lnTo>
                    <a:pt x="750493" y="1282"/>
                  </a:lnTo>
                  <a:lnTo>
                    <a:pt x="749947" y="1917"/>
                  </a:lnTo>
                  <a:lnTo>
                    <a:pt x="750354" y="2159"/>
                  </a:lnTo>
                  <a:lnTo>
                    <a:pt x="750760" y="2425"/>
                  </a:lnTo>
                  <a:lnTo>
                    <a:pt x="751217" y="2654"/>
                  </a:lnTo>
                  <a:lnTo>
                    <a:pt x="752436" y="558"/>
                  </a:lnTo>
                  <a:close/>
                </a:path>
                <a:path w="1352550" h="938529">
                  <a:moveTo>
                    <a:pt x="803211" y="512191"/>
                  </a:moveTo>
                  <a:lnTo>
                    <a:pt x="803173" y="511797"/>
                  </a:lnTo>
                  <a:lnTo>
                    <a:pt x="803148" y="511098"/>
                  </a:lnTo>
                  <a:lnTo>
                    <a:pt x="802106" y="510997"/>
                  </a:lnTo>
                  <a:lnTo>
                    <a:pt x="801166" y="511009"/>
                  </a:lnTo>
                  <a:lnTo>
                    <a:pt x="800214" y="511009"/>
                  </a:lnTo>
                  <a:lnTo>
                    <a:pt x="800214" y="511454"/>
                  </a:lnTo>
                  <a:lnTo>
                    <a:pt x="800163" y="512318"/>
                  </a:lnTo>
                  <a:lnTo>
                    <a:pt x="803211" y="512191"/>
                  </a:lnTo>
                  <a:close/>
                </a:path>
                <a:path w="1352550" h="938529">
                  <a:moveTo>
                    <a:pt x="820293" y="813257"/>
                  </a:moveTo>
                  <a:lnTo>
                    <a:pt x="819289" y="812380"/>
                  </a:lnTo>
                  <a:lnTo>
                    <a:pt x="819099" y="812457"/>
                  </a:lnTo>
                  <a:lnTo>
                    <a:pt x="818540" y="812774"/>
                  </a:lnTo>
                  <a:lnTo>
                    <a:pt x="818083" y="813384"/>
                  </a:lnTo>
                  <a:lnTo>
                    <a:pt x="817422" y="814044"/>
                  </a:lnTo>
                  <a:lnTo>
                    <a:pt x="818235" y="814641"/>
                  </a:lnTo>
                  <a:lnTo>
                    <a:pt x="818667" y="814971"/>
                  </a:lnTo>
                  <a:lnTo>
                    <a:pt x="819150" y="815314"/>
                  </a:lnTo>
                  <a:lnTo>
                    <a:pt x="819543" y="814717"/>
                  </a:lnTo>
                  <a:lnTo>
                    <a:pt x="820102" y="814171"/>
                  </a:lnTo>
                  <a:lnTo>
                    <a:pt x="820242" y="813536"/>
                  </a:lnTo>
                  <a:lnTo>
                    <a:pt x="820293" y="813257"/>
                  </a:lnTo>
                  <a:close/>
                </a:path>
                <a:path w="1352550" h="938529">
                  <a:moveTo>
                    <a:pt x="829640" y="215328"/>
                  </a:moveTo>
                  <a:lnTo>
                    <a:pt x="829030" y="214972"/>
                  </a:lnTo>
                  <a:lnTo>
                    <a:pt x="828459" y="214452"/>
                  </a:lnTo>
                  <a:lnTo>
                    <a:pt x="827798" y="214312"/>
                  </a:lnTo>
                  <a:lnTo>
                    <a:pt x="827544" y="214261"/>
                  </a:lnTo>
                  <a:lnTo>
                    <a:pt x="827112" y="215061"/>
                  </a:lnTo>
                  <a:lnTo>
                    <a:pt x="826452" y="215836"/>
                  </a:lnTo>
                  <a:lnTo>
                    <a:pt x="827392" y="216192"/>
                  </a:lnTo>
                  <a:lnTo>
                    <a:pt x="828052" y="216623"/>
                  </a:lnTo>
                  <a:lnTo>
                    <a:pt x="828700" y="216611"/>
                  </a:lnTo>
                  <a:lnTo>
                    <a:pt x="829030" y="216598"/>
                  </a:lnTo>
                  <a:lnTo>
                    <a:pt x="829310" y="215785"/>
                  </a:lnTo>
                  <a:lnTo>
                    <a:pt x="829640" y="215328"/>
                  </a:lnTo>
                  <a:close/>
                </a:path>
                <a:path w="1352550" h="938529">
                  <a:moveTo>
                    <a:pt x="830770" y="496150"/>
                  </a:moveTo>
                  <a:lnTo>
                    <a:pt x="829957" y="495465"/>
                  </a:lnTo>
                  <a:lnTo>
                    <a:pt x="829119" y="494880"/>
                  </a:lnTo>
                  <a:lnTo>
                    <a:pt x="828294" y="494271"/>
                  </a:lnTo>
                  <a:lnTo>
                    <a:pt x="827747" y="495198"/>
                  </a:lnTo>
                  <a:lnTo>
                    <a:pt x="827468" y="495655"/>
                  </a:lnTo>
                  <a:lnTo>
                    <a:pt x="829271" y="496557"/>
                  </a:lnTo>
                  <a:lnTo>
                    <a:pt x="830237" y="496951"/>
                  </a:lnTo>
                  <a:lnTo>
                    <a:pt x="830770" y="496150"/>
                  </a:lnTo>
                  <a:close/>
                </a:path>
                <a:path w="1352550" h="938529">
                  <a:moveTo>
                    <a:pt x="840105" y="336562"/>
                  </a:moveTo>
                  <a:lnTo>
                    <a:pt x="839203" y="336181"/>
                  </a:lnTo>
                  <a:lnTo>
                    <a:pt x="838708" y="337121"/>
                  </a:lnTo>
                  <a:lnTo>
                    <a:pt x="837704" y="339001"/>
                  </a:lnTo>
                  <a:lnTo>
                    <a:pt x="838149" y="339204"/>
                  </a:lnTo>
                  <a:lnTo>
                    <a:pt x="839025" y="339623"/>
                  </a:lnTo>
                  <a:lnTo>
                    <a:pt x="839393" y="338594"/>
                  </a:lnTo>
                  <a:lnTo>
                    <a:pt x="840105" y="336562"/>
                  </a:lnTo>
                  <a:close/>
                </a:path>
                <a:path w="1352550" h="938529">
                  <a:moveTo>
                    <a:pt x="847877" y="680199"/>
                  </a:moveTo>
                  <a:lnTo>
                    <a:pt x="841057" y="678014"/>
                  </a:lnTo>
                  <a:lnTo>
                    <a:pt x="838771" y="684428"/>
                  </a:lnTo>
                  <a:lnTo>
                    <a:pt x="838784" y="684669"/>
                  </a:lnTo>
                  <a:lnTo>
                    <a:pt x="842098" y="687425"/>
                  </a:lnTo>
                  <a:lnTo>
                    <a:pt x="847877" y="680199"/>
                  </a:lnTo>
                  <a:close/>
                </a:path>
                <a:path w="1352550" h="938529">
                  <a:moveTo>
                    <a:pt x="865695" y="602538"/>
                  </a:moveTo>
                  <a:lnTo>
                    <a:pt x="861910" y="597293"/>
                  </a:lnTo>
                  <a:lnTo>
                    <a:pt x="861695" y="597268"/>
                  </a:lnTo>
                  <a:lnTo>
                    <a:pt x="857732" y="600811"/>
                  </a:lnTo>
                  <a:lnTo>
                    <a:pt x="859713" y="604685"/>
                  </a:lnTo>
                  <a:lnTo>
                    <a:pt x="862698" y="602513"/>
                  </a:lnTo>
                  <a:lnTo>
                    <a:pt x="865695" y="602538"/>
                  </a:lnTo>
                  <a:close/>
                </a:path>
                <a:path w="1352550" h="938529">
                  <a:moveTo>
                    <a:pt x="870978" y="823696"/>
                  </a:moveTo>
                  <a:lnTo>
                    <a:pt x="870216" y="823112"/>
                  </a:lnTo>
                  <a:lnTo>
                    <a:pt x="869442" y="822553"/>
                  </a:lnTo>
                  <a:lnTo>
                    <a:pt x="868680" y="821982"/>
                  </a:lnTo>
                  <a:lnTo>
                    <a:pt x="868476" y="822198"/>
                  </a:lnTo>
                  <a:lnTo>
                    <a:pt x="868273" y="822426"/>
                  </a:lnTo>
                  <a:lnTo>
                    <a:pt x="868070" y="822629"/>
                  </a:lnTo>
                  <a:lnTo>
                    <a:pt x="868692" y="823366"/>
                  </a:lnTo>
                  <a:lnTo>
                    <a:pt x="869327" y="824077"/>
                  </a:lnTo>
                  <a:lnTo>
                    <a:pt x="869950" y="824801"/>
                  </a:lnTo>
                  <a:lnTo>
                    <a:pt x="870305" y="824420"/>
                  </a:lnTo>
                  <a:lnTo>
                    <a:pt x="870623" y="824064"/>
                  </a:lnTo>
                  <a:lnTo>
                    <a:pt x="870978" y="823696"/>
                  </a:lnTo>
                  <a:close/>
                </a:path>
                <a:path w="1352550" h="938529">
                  <a:moveTo>
                    <a:pt x="889444" y="414070"/>
                  </a:moveTo>
                  <a:lnTo>
                    <a:pt x="888809" y="413372"/>
                  </a:lnTo>
                  <a:lnTo>
                    <a:pt x="888517" y="412838"/>
                  </a:lnTo>
                  <a:lnTo>
                    <a:pt x="887615" y="413613"/>
                  </a:lnTo>
                  <a:lnTo>
                    <a:pt x="887196" y="413943"/>
                  </a:lnTo>
                  <a:lnTo>
                    <a:pt x="886764" y="414299"/>
                  </a:lnTo>
                  <a:lnTo>
                    <a:pt x="887095" y="414680"/>
                  </a:lnTo>
                  <a:lnTo>
                    <a:pt x="887539" y="415442"/>
                  </a:lnTo>
                  <a:lnTo>
                    <a:pt x="888339" y="415175"/>
                  </a:lnTo>
                  <a:lnTo>
                    <a:pt x="888961" y="414794"/>
                  </a:lnTo>
                  <a:lnTo>
                    <a:pt x="889292" y="414274"/>
                  </a:lnTo>
                  <a:lnTo>
                    <a:pt x="889444" y="414070"/>
                  </a:lnTo>
                  <a:close/>
                </a:path>
                <a:path w="1352550" h="938529">
                  <a:moveTo>
                    <a:pt x="891387" y="816330"/>
                  </a:moveTo>
                  <a:lnTo>
                    <a:pt x="890689" y="815797"/>
                  </a:lnTo>
                  <a:lnTo>
                    <a:pt x="890333" y="815378"/>
                  </a:lnTo>
                  <a:lnTo>
                    <a:pt x="889800" y="815860"/>
                  </a:lnTo>
                  <a:lnTo>
                    <a:pt x="889152" y="816267"/>
                  </a:lnTo>
                  <a:lnTo>
                    <a:pt x="888834" y="816838"/>
                  </a:lnTo>
                  <a:lnTo>
                    <a:pt x="888707" y="817079"/>
                  </a:lnTo>
                  <a:lnTo>
                    <a:pt x="889317" y="817714"/>
                  </a:lnTo>
                  <a:lnTo>
                    <a:pt x="889838" y="818565"/>
                  </a:lnTo>
                  <a:lnTo>
                    <a:pt x="890498" y="817740"/>
                  </a:lnTo>
                  <a:lnTo>
                    <a:pt x="891108" y="817219"/>
                  </a:lnTo>
                  <a:lnTo>
                    <a:pt x="891387" y="816330"/>
                  </a:lnTo>
                  <a:close/>
                </a:path>
                <a:path w="1352550" h="938529">
                  <a:moveTo>
                    <a:pt x="911961" y="114947"/>
                  </a:moveTo>
                  <a:lnTo>
                    <a:pt x="908075" y="108712"/>
                  </a:lnTo>
                  <a:lnTo>
                    <a:pt x="907681" y="108851"/>
                  </a:lnTo>
                  <a:lnTo>
                    <a:pt x="906932" y="109105"/>
                  </a:lnTo>
                  <a:lnTo>
                    <a:pt x="907364" y="114046"/>
                  </a:lnTo>
                  <a:lnTo>
                    <a:pt x="907643" y="117119"/>
                  </a:lnTo>
                  <a:lnTo>
                    <a:pt x="911961" y="114947"/>
                  </a:lnTo>
                  <a:close/>
                </a:path>
                <a:path w="1352550" h="938529">
                  <a:moveTo>
                    <a:pt x="918248" y="721004"/>
                  </a:moveTo>
                  <a:lnTo>
                    <a:pt x="916393" y="718273"/>
                  </a:lnTo>
                  <a:lnTo>
                    <a:pt x="915797" y="718616"/>
                  </a:lnTo>
                  <a:lnTo>
                    <a:pt x="915517" y="718769"/>
                  </a:lnTo>
                  <a:lnTo>
                    <a:pt x="915987" y="719759"/>
                  </a:lnTo>
                  <a:lnTo>
                    <a:pt x="916482" y="720737"/>
                  </a:lnTo>
                  <a:lnTo>
                    <a:pt x="916940" y="721728"/>
                  </a:lnTo>
                  <a:lnTo>
                    <a:pt x="917829" y="721245"/>
                  </a:lnTo>
                  <a:lnTo>
                    <a:pt x="918248" y="721004"/>
                  </a:lnTo>
                  <a:close/>
                </a:path>
                <a:path w="1352550" h="938529">
                  <a:moveTo>
                    <a:pt x="936447" y="749007"/>
                  </a:moveTo>
                  <a:lnTo>
                    <a:pt x="935443" y="748538"/>
                  </a:lnTo>
                  <a:lnTo>
                    <a:pt x="934440" y="748080"/>
                  </a:lnTo>
                  <a:lnTo>
                    <a:pt x="933450" y="747623"/>
                  </a:lnTo>
                  <a:lnTo>
                    <a:pt x="933132" y="748157"/>
                  </a:lnTo>
                  <a:lnTo>
                    <a:pt x="932992" y="748423"/>
                  </a:lnTo>
                  <a:lnTo>
                    <a:pt x="933335" y="748830"/>
                  </a:lnTo>
                  <a:lnTo>
                    <a:pt x="933602" y="749376"/>
                  </a:lnTo>
                  <a:lnTo>
                    <a:pt x="934034" y="749604"/>
                  </a:lnTo>
                  <a:lnTo>
                    <a:pt x="934631" y="749935"/>
                  </a:lnTo>
                  <a:lnTo>
                    <a:pt x="935329" y="749998"/>
                  </a:lnTo>
                  <a:lnTo>
                    <a:pt x="936015" y="750189"/>
                  </a:lnTo>
                  <a:lnTo>
                    <a:pt x="936155" y="749782"/>
                  </a:lnTo>
                  <a:lnTo>
                    <a:pt x="936294" y="749376"/>
                  </a:lnTo>
                  <a:lnTo>
                    <a:pt x="936447" y="749007"/>
                  </a:lnTo>
                  <a:close/>
                </a:path>
                <a:path w="1352550" h="938529">
                  <a:moveTo>
                    <a:pt x="939317" y="261620"/>
                  </a:moveTo>
                  <a:lnTo>
                    <a:pt x="938453" y="261099"/>
                  </a:lnTo>
                  <a:lnTo>
                    <a:pt x="937895" y="260527"/>
                  </a:lnTo>
                  <a:lnTo>
                    <a:pt x="937666" y="260667"/>
                  </a:lnTo>
                  <a:lnTo>
                    <a:pt x="937018" y="260972"/>
                  </a:lnTo>
                  <a:lnTo>
                    <a:pt x="936536" y="261569"/>
                  </a:lnTo>
                  <a:lnTo>
                    <a:pt x="935977" y="262064"/>
                  </a:lnTo>
                  <a:lnTo>
                    <a:pt x="936371" y="262382"/>
                  </a:lnTo>
                  <a:lnTo>
                    <a:pt x="936866" y="263017"/>
                  </a:lnTo>
                  <a:lnTo>
                    <a:pt x="937145" y="262953"/>
                  </a:lnTo>
                  <a:lnTo>
                    <a:pt x="937793" y="262775"/>
                  </a:lnTo>
                  <a:lnTo>
                    <a:pt x="938352" y="262255"/>
                  </a:lnTo>
                  <a:lnTo>
                    <a:pt x="939317" y="261620"/>
                  </a:lnTo>
                  <a:close/>
                </a:path>
                <a:path w="1352550" h="938529">
                  <a:moveTo>
                    <a:pt x="939914" y="286854"/>
                  </a:moveTo>
                  <a:lnTo>
                    <a:pt x="939558" y="285127"/>
                  </a:lnTo>
                  <a:lnTo>
                    <a:pt x="937361" y="283451"/>
                  </a:lnTo>
                  <a:lnTo>
                    <a:pt x="935443" y="282435"/>
                  </a:lnTo>
                  <a:lnTo>
                    <a:pt x="933069" y="280962"/>
                  </a:lnTo>
                  <a:lnTo>
                    <a:pt x="933018" y="284911"/>
                  </a:lnTo>
                  <a:lnTo>
                    <a:pt x="934808" y="286600"/>
                  </a:lnTo>
                  <a:lnTo>
                    <a:pt x="936904" y="287832"/>
                  </a:lnTo>
                  <a:lnTo>
                    <a:pt x="937488" y="288188"/>
                  </a:lnTo>
                  <a:lnTo>
                    <a:pt x="938898" y="287566"/>
                  </a:lnTo>
                  <a:lnTo>
                    <a:pt x="939673" y="287007"/>
                  </a:lnTo>
                  <a:lnTo>
                    <a:pt x="939914" y="286854"/>
                  </a:lnTo>
                  <a:close/>
                </a:path>
                <a:path w="1352550" h="938529">
                  <a:moveTo>
                    <a:pt x="942454" y="784872"/>
                  </a:moveTo>
                  <a:lnTo>
                    <a:pt x="941895" y="784199"/>
                  </a:lnTo>
                  <a:lnTo>
                    <a:pt x="941273" y="783742"/>
                  </a:lnTo>
                  <a:lnTo>
                    <a:pt x="940625" y="783539"/>
                  </a:lnTo>
                  <a:lnTo>
                    <a:pt x="940447" y="783475"/>
                  </a:lnTo>
                  <a:lnTo>
                    <a:pt x="939596" y="784555"/>
                  </a:lnTo>
                  <a:lnTo>
                    <a:pt x="940117" y="785228"/>
                  </a:lnTo>
                  <a:lnTo>
                    <a:pt x="940714" y="785660"/>
                  </a:lnTo>
                  <a:lnTo>
                    <a:pt x="941476" y="786320"/>
                  </a:lnTo>
                  <a:lnTo>
                    <a:pt x="941882" y="785583"/>
                  </a:lnTo>
                  <a:lnTo>
                    <a:pt x="942454" y="784872"/>
                  </a:lnTo>
                  <a:close/>
                </a:path>
                <a:path w="1352550" h="938529">
                  <a:moveTo>
                    <a:pt x="950633" y="126822"/>
                  </a:moveTo>
                  <a:lnTo>
                    <a:pt x="947572" y="127330"/>
                  </a:lnTo>
                  <a:lnTo>
                    <a:pt x="947077" y="128778"/>
                  </a:lnTo>
                  <a:lnTo>
                    <a:pt x="947610" y="133184"/>
                  </a:lnTo>
                  <a:lnTo>
                    <a:pt x="947216" y="135890"/>
                  </a:lnTo>
                  <a:lnTo>
                    <a:pt x="950633" y="137883"/>
                  </a:lnTo>
                  <a:lnTo>
                    <a:pt x="950633" y="126822"/>
                  </a:lnTo>
                  <a:close/>
                </a:path>
                <a:path w="1352550" h="938529">
                  <a:moveTo>
                    <a:pt x="968870" y="329247"/>
                  </a:moveTo>
                  <a:lnTo>
                    <a:pt x="966724" y="325945"/>
                  </a:lnTo>
                  <a:lnTo>
                    <a:pt x="965822" y="321830"/>
                  </a:lnTo>
                  <a:lnTo>
                    <a:pt x="964133" y="323951"/>
                  </a:lnTo>
                  <a:lnTo>
                    <a:pt x="962825" y="325297"/>
                  </a:lnTo>
                  <a:lnTo>
                    <a:pt x="961872" y="326859"/>
                  </a:lnTo>
                  <a:lnTo>
                    <a:pt x="961212" y="328028"/>
                  </a:lnTo>
                  <a:lnTo>
                    <a:pt x="960310" y="329946"/>
                  </a:lnTo>
                  <a:lnTo>
                    <a:pt x="961745" y="332270"/>
                  </a:lnTo>
                  <a:lnTo>
                    <a:pt x="963371" y="331762"/>
                  </a:lnTo>
                  <a:lnTo>
                    <a:pt x="964882" y="330187"/>
                  </a:lnTo>
                  <a:lnTo>
                    <a:pt x="965619" y="330441"/>
                  </a:lnTo>
                  <a:lnTo>
                    <a:pt x="965936" y="330466"/>
                  </a:lnTo>
                  <a:lnTo>
                    <a:pt x="966774" y="333260"/>
                  </a:lnTo>
                  <a:lnTo>
                    <a:pt x="968870" y="329247"/>
                  </a:lnTo>
                  <a:close/>
                </a:path>
                <a:path w="1352550" h="938529">
                  <a:moveTo>
                    <a:pt x="969048" y="508495"/>
                  </a:moveTo>
                  <a:lnTo>
                    <a:pt x="968984" y="508139"/>
                  </a:lnTo>
                  <a:lnTo>
                    <a:pt x="968933" y="507771"/>
                  </a:lnTo>
                  <a:lnTo>
                    <a:pt x="968870" y="507415"/>
                  </a:lnTo>
                  <a:lnTo>
                    <a:pt x="967905" y="507466"/>
                  </a:lnTo>
                  <a:lnTo>
                    <a:pt x="966901" y="507492"/>
                  </a:lnTo>
                  <a:lnTo>
                    <a:pt x="965911" y="507530"/>
                  </a:lnTo>
                  <a:lnTo>
                    <a:pt x="965962" y="508025"/>
                  </a:lnTo>
                  <a:lnTo>
                    <a:pt x="966025" y="508508"/>
                  </a:lnTo>
                  <a:lnTo>
                    <a:pt x="966076" y="508990"/>
                  </a:lnTo>
                  <a:lnTo>
                    <a:pt x="967066" y="508838"/>
                  </a:lnTo>
                  <a:lnTo>
                    <a:pt x="969048" y="508495"/>
                  </a:lnTo>
                  <a:close/>
                </a:path>
                <a:path w="1352550" h="938529">
                  <a:moveTo>
                    <a:pt x="974140" y="200685"/>
                  </a:moveTo>
                  <a:lnTo>
                    <a:pt x="973429" y="200215"/>
                  </a:lnTo>
                  <a:lnTo>
                    <a:pt x="973099" y="199821"/>
                  </a:lnTo>
                  <a:lnTo>
                    <a:pt x="972540" y="200469"/>
                  </a:lnTo>
                  <a:lnTo>
                    <a:pt x="971931" y="201079"/>
                  </a:lnTo>
                  <a:lnTo>
                    <a:pt x="971486" y="201980"/>
                  </a:lnTo>
                  <a:lnTo>
                    <a:pt x="972299" y="202603"/>
                  </a:lnTo>
                  <a:lnTo>
                    <a:pt x="972947" y="203212"/>
                  </a:lnTo>
                  <a:lnTo>
                    <a:pt x="973391" y="202361"/>
                  </a:lnTo>
                  <a:lnTo>
                    <a:pt x="973924" y="201714"/>
                  </a:lnTo>
                  <a:lnTo>
                    <a:pt x="974140" y="200685"/>
                  </a:lnTo>
                  <a:close/>
                </a:path>
                <a:path w="1352550" h="938529">
                  <a:moveTo>
                    <a:pt x="1020140" y="784809"/>
                  </a:moveTo>
                  <a:lnTo>
                    <a:pt x="1019670" y="784072"/>
                  </a:lnTo>
                  <a:lnTo>
                    <a:pt x="1018794" y="782726"/>
                  </a:lnTo>
                  <a:lnTo>
                    <a:pt x="1017155" y="781862"/>
                  </a:lnTo>
                  <a:lnTo>
                    <a:pt x="1015847" y="780821"/>
                  </a:lnTo>
                  <a:lnTo>
                    <a:pt x="1014501" y="781304"/>
                  </a:lnTo>
                  <a:lnTo>
                    <a:pt x="1014907" y="783031"/>
                  </a:lnTo>
                  <a:lnTo>
                    <a:pt x="1015060" y="784910"/>
                  </a:lnTo>
                  <a:lnTo>
                    <a:pt x="1015885" y="786434"/>
                  </a:lnTo>
                  <a:lnTo>
                    <a:pt x="1016266" y="787171"/>
                  </a:lnTo>
                  <a:lnTo>
                    <a:pt x="1017930" y="787222"/>
                  </a:lnTo>
                  <a:lnTo>
                    <a:pt x="1019022" y="787590"/>
                  </a:lnTo>
                  <a:lnTo>
                    <a:pt x="1019302" y="786371"/>
                  </a:lnTo>
                  <a:lnTo>
                    <a:pt x="1020140" y="784809"/>
                  </a:lnTo>
                  <a:close/>
                </a:path>
                <a:path w="1352550" h="938529">
                  <a:moveTo>
                    <a:pt x="1050493" y="784212"/>
                  </a:moveTo>
                  <a:lnTo>
                    <a:pt x="1049502" y="779894"/>
                  </a:lnTo>
                  <a:lnTo>
                    <a:pt x="1042885" y="780161"/>
                  </a:lnTo>
                  <a:lnTo>
                    <a:pt x="1041958" y="780630"/>
                  </a:lnTo>
                  <a:lnTo>
                    <a:pt x="1041615" y="787133"/>
                  </a:lnTo>
                  <a:lnTo>
                    <a:pt x="1043622" y="789292"/>
                  </a:lnTo>
                  <a:lnTo>
                    <a:pt x="1049210" y="790663"/>
                  </a:lnTo>
                  <a:lnTo>
                    <a:pt x="1047102" y="785075"/>
                  </a:lnTo>
                  <a:lnTo>
                    <a:pt x="1048194" y="784809"/>
                  </a:lnTo>
                  <a:lnTo>
                    <a:pt x="1050493" y="784212"/>
                  </a:lnTo>
                  <a:close/>
                </a:path>
                <a:path w="1352550" h="938529">
                  <a:moveTo>
                    <a:pt x="1102029" y="442252"/>
                  </a:moveTo>
                  <a:lnTo>
                    <a:pt x="1101661" y="440804"/>
                  </a:lnTo>
                  <a:lnTo>
                    <a:pt x="1101534" y="439166"/>
                  </a:lnTo>
                  <a:lnTo>
                    <a:pt x="1100785" y="437972"/>
                  </a:lnTo>
                  <a:lnTo>
                    <a:pt x="1100239" y="437134"/>
                  </a:lnTo>
                  <a:lnTo>
                    <a:pt x="1098791" y="436956"/>
                  </a:lnTo>
                  <a:lnTo>
                    <a:pt x="1097737" y="436473"/>
                  </a:lnTo>
                  <a:lnTo>
                    <a:pt x="1097546" y="437642"/>
                  </a:lnTo>
                  <a:lnTo>
                    <a:pt x="1096772" y="439178"/>
                  </a:lnTo>
                  <a:lnTo>
                    <a:pt x="1098105" y="441223"/>
                  </a:lnTo>
                  <a:lnTo>
                    <a:pt x="1099693" y="442023"/>
                  </a:lnTo>
                  <a:lnTo>
                    <a:pt x="1100963" y="443039"/>
                  </a:lnTo>
                  <a:lnTo>
                    <a:pt x="1101318" y="442772"/>
                  </a:lnTo>
                  <a:lnTo>
                    <a:pt x="1101686" y="442518"/>
                  </a:lnTo>
                  <a:lnTo>
                    <a:pt x="1102029" y="442252"/>
                  </a:lnTo>
                  <a:close/>
                </a:path>
                <a:path w="1352550" h="938529">
                  <a:moveTo>
                    <a:pt x="1113967" y="512622"/>
                  </a:moveTo>
                  <a:lnTo>
                    <a:pt x="1111440" y="510755"/>
                  </a:lnTo>
                  <a:lnTo>
                    <a:pt x="1109230" y="508152"/>
                  </a:lnTo>
                  <a:lnTo>
                    <a:pt x="1104938" y="510197"/>
                  </a:lnTo>
                  <a:lnTo>
                    <a:pt x="1107706" y="511556"/>
                  </a:lnTo>
                  <a:lnTo>
                    <a:pt x="1110449" y="512927"/>
                  </a:lnTo>
                  <a:lnTo>
                    <a:pt x="1113218" y="514286"/>
                  </a:lnTo>
                  <a:lnTo>
                    <a:pt x="1113967" y="512622"/>
                  </a:lnTo>
                  <a:close/>
                </a:path>
                <a:path w="1352550" h="938529">
                  <a:moveTo>
                    <a:pt x="1352359" y="357378"/>
                  </a:moveTo>
                  <a:lnTo>
                    <a:pt x="1352029" y="355892"/>
                  </a:lnTo>
                  <a:lnTo>
                    <a:pt x="1351305" y="354558"/>
                  </a:lnTo>
                  <a:lnTo>
                    <a:pt x="1349425" y="354774"/>
                  </a:lnTo>
                  <a:lnTo>
                    <a:pt x="1347355" y="355942"/>
                  </a:lnTo>
                  <a:lnTo>
                    <a:pt x="1346377" y="357085"/>
                  </a:lnTo>
                  <a:lnTo>
                    <a:pt x="1344942" y="358355"/>
                  </a:lnTo>
                  <a:lnTo>
                    <a:pt x="1348625" y="361175"/>
                  </a:lnTo>
                  <a:lnTo>
                    <a:pt x="1350860" y="361124"/>
                  </a:lnTo>
                  <a:lnTo>
                    <a:pt x="1351965" y="358355"/>
                  </a:lnTo>
                  <a:lnTo>
                    <a:pt x="1352359" y="3573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108">
              <a:extLst>
                <a:ext uri="{FF2B5EF4-FFF2-40B4-BE49-F238E27FC236}">
                  <a16:creationId xmlns:a16="http://schemas.microsoft.com/office/drawing/2014/main" id="{6B72EE2D-D929-D7A7-1539-81217C6FE55B}"/>
                </a:ext>
              </a:extLst>
            </p:cNvPr>
            <p:cNvSpPr/>
            <p:nvPr/>
          </p:nvSpPr>
          <p:spPr>
            <a:xfrm>
              <a:off x="3131325" y="2507829"/>
              <a:ext cx="801697" cy="705162"/>
            </a:xfrm>
            <a:custGeom>
              <a:avLst/>
              <a:gdLst/>
              <a:ahLst/>
              <a:cxnLst/>
              <a:rect l="l" t="t" r="r" b="b"/>
              <a:pathLst>
                <a:path w="1030604" h="1031240">
                  <a:moveTo>
                    <a:pt x="4572" y="609727"/>
                  </a:moveTo>
                  <a:lnTo>
                    <a:pt x="3213" y="607860"/>
                  </a:lnTo>
                  <a:lnTo>
                    <a:pt x="0" y="609701"/>
                  </a:lnTo>
                  <a:lnTo>
                    <a:pt x="2222" y="612165"/>
                  </a:lnTo>
                  <a:lnTo>
                    <a:pt x="2933" y="610882"/>
                  </a:lnTo>
                  <a:lnTo>
                    <a:pt x="4572" y="609727"/>
                  </a:lnTo>
                  <a:close/>
                </a:path>
                <a:path w="1030604" h="1031240">
                  <a:moveTo>
                    <a:pt x="34721" y="307797"/>
                  </a:moveTo>
                  <a:lnTo>
                    <a:pt x="34163" y="305460"/>
                  </a:lnTo>
                  <a:lnTo>
                    <a:pt x="33286" y="301980"/>
                  </a:lnTo>
                  <a:lnTo>
                    <a:pt x="32042" y="302577"/>
                  </a:lnTo>
                  <a:lnTo>
                    <a:pt x="29654" y="303745"/>
                  </a:lnTo>
                  <a:lnTo>
                    <a:pt x="34721" y="307797"/>
                  </a:lnTo>
                  <a:close/>
                </a:path>
                <a:path w="1030604" h="1031240">
                  <a:moveTo>
                    <a:pt x="41249" y="728395"/>
                  </a:moveTo>
                  <a:lnTo>
                    <a:pt x="41198" y="727849"/>
                  </a:lnTo>
                  <a:lnTo>
                    <a:pt x="41046" y="726757"/>
                  </a:lnTo>
                  <a:lnTo>
                    <a:pt x="39370" y="726719"/>
                  </a:lnTo>
                  <a:lnTo>
                    <a:pt x="37439" y="725462"/>
                  </a:lnTo>
                  <a:lnTo>
                    <a:pt x="35610" y="728941"/>
                  </a:lnTo>
                  <a:lnTo>
                    <a:pt x="41249" y="728395"/>
                  </a:lnTo>
                  <a:close/>
                </a:path>
                <a:path w="1030604" h="1031240">
                  <a:moveTo>
                    <a:pt x="44183" y="707961"/>
                  </a:moveTo>
                  <a:lnTo>
                    <a:pt x="44094" y="706577"/>
                  </a:lnTo>
                  <a:lnTo>
                    <a:pt x="43700" y="706247"/>
                  </a:lnTo>
                  <a:lnTo>
                    <a:pt x="42189" y="704951"/>
                  </a:lnTo>
                  <a:lnTo>
                    <a:pt x="40919" y="705624"/>
                  </a:lnTo>
                  <a:lnTo>
                    <a:pt x="39852" y="707263"/>
                  </a:lnTo>
                  <a:lnTo>
                    <a:pt x="40843" y="709053"/>
                  </a:lnTo>
                  <a:lnTo>
                    <a:pt x="42138" y="709790"/>
                  </a:lnTo>
                  <a:lnTo>
                    <a:pt x="44183" y="707961"/>
                  </a:lnTo>
                  <a:close/>
                </a:path>
                <a:path w="1030604" h="1031240">
                  <a:moveTo>
                    <a:pt x="49187" y="279577"/>
                  </a:moveTo>
                  <a:lnTo>
                    <a:pt x="38696" y="275640"/>
                  </a:lnTo>
                  <a:lnTo>
                    <a:pt x="38100" y="277152"/>
                  </a:lnTo>
                  <a:lnTo>
                    <a:pt x="41262" y="279565"/>
                  </a:lnTo>
                  <a:lnTo>
                    <a:pt x="45021" y="280136"/>
                  </a:lnTo>
                  <a:lnTo>
                    <a:pt x="48755" y="280784"/>
                  </a:lnTo>
                  <a:lnTo>
                    <a:pt x="48895" y="280377"/>
                  </a:lnTo>
                  <a:lnTo>
                    <a:pt x="49047" y="279996"/>
                  </a:lnTo>
                  <a:lnTo>
                    <a:pt x="49187" y="279577"/>
                  </a:lnTo>
                  <a:close/>
                </a:path>
                <a:path w="1030604" h="1031240">
                  <a:moveTo>
                    <a:pt x="56146" y="283679"/>
                  </a:moveTo>
                  <a:lnTo>
                    <a:pt x="54444" y="284543"/>
                  </a:lnTo>
                  <a:lnTo>
                    <a:pt x="53162" y="284784"/>
                  </a:lnTo>
                  <a:lnTo>
                    <a:pt x="52793" y="285496"/>
                  </a:lnTo>
                  <a:lnTo>
                    <a:pt x="52425" y="286245"/>
                  </a:lnTo>
                  <a:lnTo>
                    <a:pt x="52997" y="287439"/>
                  </a:lnTo>
                  <a:lnTo>
                    <a:pt x="53136" y="288417"/>
                  </a:lnTo>
                  <a:lnTo>
                    <a:pt x="53962" y="288124"/>
                  </a:lnTo>
                  <a:lnTo>
                    <a:pt x="55130" y="288074"/>
                  </a:lnTo>
                  <a:lnTo>
                    <a:pt x="56019" y="286727"/>
                  </a:lnTo>
                  <a:lnTo>
                    <a:pt x="55892" y="285584"/>
                  </a:lnTo>
                  <a:lnTo>
                    <a:pt x="56146" y="283679"/>
                  </a:lnTo>
                  <a:close/>
                </a:path>
                <a:path w="1030604" h="1031240">
                  <a:moveTo>
                    <a:pt x="59296" y="229895"/>
                  </a:moveTo>
                  <a:lnTo>
                    <a:pt x="58267" y="225945"/>
                  </a:lnTo>
                  <a:lnTo>
                    <a:pt x="54102" y="226987"/>
                  </a:lnTo>
                  <a:lnTo>
                    <a:pt x="53809" y="230441"/>
                  </a:lnTo>
                  <a:lnTo>
                    <a:pt x="59296" y="229895"/>
                  </a:lnTo>
                  <a:close/>
                </a:path>
                <a:path w="1030604" h="1031240">
                  <a:moveTo>
                    <a:pt x="73914" y="651522"/>
                  </a:moveTo>
                  <a:lnTo>
                    <a:pt x="72275" y="652119"/>
                  </a:lnTo>
                  <a:lnTo>
                    <a:pt x="71107" y="652208"/>
                  </a:lnTo>
                  <a:lnTo>
                    <a:pt x="70523" y="652843"/>
                  </a:lnTo>
                  <a:lnTo>
                    <a:pt x="70129" y="653313"/>
                  </a:lnTo>
                  <a:lnTo>
                    <a:pt x="70485" y="654456"/>
                  </a:lnTo>
                  <a:lnTo>
                    <a:pt x="70523" y="655320"/>
                  </a:lnTo>
                  <a:lnTo>
                    <a:pt x="71488" y="655078"/>
                  </a:lnTo>
                  <a:lnTo>
                    <a:pt x="72605" y="655078"/>
                  </a:lnTo>
                  <a:lnTo>
                    <a:pt x="73342" y="654532"/>
                  </a:lnTo>
                  <a:lnTo>
                    <a:pt x="73812" y="654215"/>
                  </a:lnTo>
                  <a:lnTo>
                    <a:pt x="73660" y="653072"/>
                  </a:lnTo>
                  <a:lnTo>
                    <a:pt x="73914" y="651522"/>
                  </a:lnTo>
                  <a:close/>
                </a:path>
                <a:path w="1030604" h="1031240">
                  <a:moveTo>
                    <a:pt x="86271" y="362610"/>
                  </a:moveTo>
                  <a:lnTo>
                    <a:pt x="83731" y="360680"/>
                  </a:lnTo>
                  <a:lnTo>
                    <a:pt x="83210" y="363601"/>
                  </a:lnTo>
                  <a:lnTo>
                    <a:pt x="83007" y="365696"/>
                  </a:lnTo>
                  <a:lnTo>
                    <a:pt x="85699" y="366966"/>
                  </a:lnTo>
                  <a:lnTo>
                    <a:pt x="85547" y="364959"/>
                  </a:lnTo>
                  <a:lnTo>
                    <a:pt x="86271" y="362610"/>
                  </a:lnTo>
                  <a:close/>
                </a:path>
                <a:path w="1030604" h="1031240">
                  <a:moveTo>
                    <a:pt x="126707" y="483933"/>
                  </a:moveTo>
                  <a:lnTo>
                    <a:pt x="122656" y="481799"/>
                  </a:lnTo>
                  <a:lnTo>
                    <a:pt x="122542" y="483476"/>
                  </a:lnTo>
                  <a:lnTo>
                    <a:pt x="122301" y="486905"/>
                  </a:lnTo>
                  <a:lnTo>
                    <a:pt x="126707" y="483933"/>
                  </a:lnTo>
                  <a:close/>
                </a:path>
                <a:path w="1030604" h="1031240">
                  <a:moveTo>
                    <a:pt x="140931" y="813562"/>
                  </a:moveTo>
                  <a:lnTo>
                    <a:pt x="138074" y="813384"/>
                  </a:lnTo>
                  <a:lnTo>
                    <a:pt x="137248" y="814501"/>
                  </a:lnTo>
                  <a:lnTo>
                    <a:pt x="137922" y="817321"/>
                  </a:lnTo>
                  <a:lnTo>
                    <a:pt x="140068" y="814628"/>
                  </a:lnTo>
                  <a:lnTo>
                    <a:pt x="140931" y="813562"/>
                  </a:lnTo>
                  <a:close/>
                </a:path>
                <a:path w="1030604" h="1031240">
                  <a:moveTo>
                    <a:pt x="142913" y="205828"/>
                  </a:moveTo>
                  <a:lnTo>
                    <a:pt x="138709" y="206692"/>
                  </a:lnTo>
                  <a:lnTo>
                    <a:pt x="137401" y="209600"/>
                  </a:lnTo>
                  <a:lnTo>
                    <a:pt x="136842" y="213055"/>
                  </a:lnTo>
                  <a:lnTo>
                    <a:pt x="137655" y="213512"/>
                  </a:lnTo>
                  <a:lnTo>
                    <a:pt x="138036" y="213741"/>
                  </a:lnTo>
                  <a:lnTo>
                    <a:pt x="139661" y="211099"/>
                  </a:lnTo>
                  <a:lnTo>
                    <a:pt x="141274" y="208445"/>
                  </a:lnTo>
                  <a:lnTo>
                    <a:pt x="142913" y="205828"/>
                  </a:lnTo>
                  <a:close/>
                </a:path>
                <a:path w="1030604" h="1031240">
                  <a:moveTo>
                    <a:pt x="173964" y="329450"/>
                  </a:moveTo>
                  <a:lnTo>
                    <a:pt x="171958" y="326428"/>
                  </a:lnTo>
                  <a:lnTo>
                    <a:pt x="169189" y="327901"/>
                  </a:lnTo>
                  <a:lnTo>
                    <a:pt x="170992" y="328485"/>
                  </a:lnTo>
                  <a:lnTo>
                    <a:pt x="172466" y="328968"/>
                  </a:lnTo>
                  <a:lnTo>
                    <a:pt x="173964" y="329450"/>
                  </a:lnTo>
                  <a:close/>
                </a:path>
                <a:path w="1030604" h="1031240">
                  <a:moveTo>
                    <a:pt x="179095" y="919022"/>
                  </a:moveTo>
                  <a:lnTo>
                    <a:pt x="178930" y="918197"/>
                  </a:lnTo>
                  <a:lnTo>
                    <a:pt x="179070" y="917054"/>
                  </a:lnTo>
                  <a:lnTo>
                    <a:pt x="177050" y="915212"/>
                  </a:lnTo>
                  <a:lnTo>
                    <a:pt x="173863" y="915454"/>
                  </a:lnTo>
                  <a:lnTo>
                    <a:pt x="172732" y="917219"/>
                  </a:lnTo>
                  <a:lnTo>
                    <a:pt x="173012" y="917854"/>
                  </a:lnTo>
                  <a:lnTo>
                    <a:pt x="173355" y="919530"/>
                  </a:lnTo>
                  <a:lnTo>
                    <a:pt x="173799" y="919543"/>
                  </a:lnTo>
                  <a:lnTo>
                    <a:pt x="175539" y="919632"/>
                  </a:lnTo>
                  <a:lnTo>
                    <a:pt x="177330" y="919226"/>
                  </a:lnTo>
                  <a:lnTo>
                    <a:pt x="179095" y="919022"/>
                  </a:lnTo>
                  <a:close/>
                </a:path>
                <a:path w="1030604" h="1031240">
                  <a:moveTo>
                    <a:pt x="180936" y="793864"/>
                  </a:moveTo>
                  <a:lnTo>
                    <a:pt x="180441" y="792505"/>
                  </a:lnTo>
                  <a:lnTo>
                    <a:pt x="180378" y="791375"/>
                  </a:lnTo>
                  <a:lnTo>
                    <a:pt x="179781" y="790994"/>
                  </a:lnTo>
                  <a:lnTo>
                    <a:pt x="179184" y="790600"/>
                  </a:lnTo>
                  <a:lnTo>
                    <a:pt x="178117" y="790956"/>
                  </a:lnTo>
                  <a:lnTo>
                    <a:pt x="177253" y="790994"/>
                  </a:lnTo>
                  <a:lnTo>
                    <a:pt x="177431" y="791972"/>
                  </a:lnTo>
                  <a:lnTo>
                    <a:pt x="177342" y="793153"/>
                  </a:lnTo>
                  <a:lnTo>
                    <a:pt x="178206" y="794270"/>
                  </a:lnTo>
                  <a:lnTo>
                    <a:pt x="179514" y="793889"/>
                  </a:lnTo>
                  <a:lnTo>
                    <a:pt x="180936" y="793864"/>
                  </a:lnTo>
                  <a:close/>
                </a:path>
                <a:path w="1030604" h="1031240">
                  <a:moveTo>
                    <a:pt x="213004" y="704176"/>
                  </a:moveTo>
                  <a:lnTo>
                    <a:pt x="207683" y="697255"/>
                  </a:lnTo>
                  <a:lnTo>
                    <a:pt x="207822" y="700646"/>
                  </a:lnTo>
                  <a:lnTo>
                    <a:pt x="208064" y="705205"/>
                  </a:lnTo>
                  <a:lnTo>
                    <a:pt x="209829" y="704837"/>
                  </a:lnTo>
                  <a:lnTo>
                    <a:pt x="211074" y="704596"/>
                  </a:lnTo>
                  <a:lnTo>
                    <a:pt x="213004" y="704176"/>
                  </a:lnTo>
                  <a:close/>
                </a:path>
                <a:path w="1030604" h="1031240">
                  <a:moveTo>
                    <a:pt x="229489" y="296532"/>
                  </a:moveTo>
                  <a:lnTo>
                    <a:pt x="229184" y="296265"/>
                  </a:lnTo>
                  <a:lnTo>
                    <a:pt x="228841" y="295998"/>
                  </a:lnTo>
                  <a:lnTo>
                    <a:pt x="228523" y="295706"/>
                  </a:lnTo>
                  <a:lnTo>
                    <a:pt x="227672" y="296583"/>
                  </a:lnTo>
                  <a:lnTo>
                    <a:pt x="226758" y="297408"/>
                  </a:lnTo>
                  <a:lnTo>
                    <a:pt x="225869" y="298526"/>
                  </a:lnTo>
                  <a:lnTo>
                    <a:pt x="226364" y="299186"/>
                  </a:lnTo>
                  <a:lnTo>
                    <a:pt x="226745" y="299974"/>
                  </a:lnTo>
                  <a:lnTo>
                    <a:pt x="229489" y="296532"/>
                  </a:lnTo>
                  <a:close/>
                </a:path>
                <a:path w="1030604" h="1031240">
                  <a:moveTo>
                    <a:pt x="248399" y="686650"/>
                  </a:moveTo>
                  <a:lnTo>
                    <a:pt x="248158" y="685304"/>
                  </a:lnTo>
                  <a:lnTo>
                    <a:pt x="245783" y="685215"/>
                  </a:lnTo>
                  <a:lnTo>
                    <a:pt x="245262" y="686587"/>
                  </a:lnTo>
                  <a:lnTo>
                    <a:pt x="244551" y="687920"/>
                  </a:lnTo>
                  <a:lnTo>
                    <a:pt x="246900" y="688924"/>
                  </a:lnTo>
                  <a:lnTo>
                    <a:pt x="247853" y="688555"/>
                  </a:lnTo>
                  <a:lnTo>
                    <a:pt x="248399" y="686650"/>
                  </a:lnTo>
                  <a:close/>
                </a:path>
                <a:path w="1030604" h="1031240">
                  <a:moveTo>
                    <a:pt x="256438" y="62496"/>
                  </a:moveTo>
                  <a:lnTo>
                    <a:pt x="254025" y="58204"/>
                  </a:lnTo>
                  <a:lnTo>
                    <a:pt x="249821" y="57226"/>
                  </a:lnTo>
                  <a:lnTo>
                    <a:pt x="256438" y="62496"/>
                  </a:lnTo>
                  <a:close/>
                </a:path>
                <a:path w="1030604" h="1031240">
                  <a:moveTo>
                    <a:pt x="290156" y="131381"/>
                  </a:moveTo>
                  <a:lnTo>
                    <a:pt x="290068" y="129908"/>
                  </a:lnTo>
                  <a:lnTo>
                    <a:pt x="289979" y="128498"/>
                  </a:lnTo>
                  <a:lnTo>
                    <a:pt x="289902" y="127088"/>
                  </a:lnTo>
                  <a:lnTo>
                    <a:pt x="289306" y="127165"/>
                  </a:lnTo>
                  <a:lnTo>
                    <a:pt x="288721" y="127254"/>
                  </a:lnTo>
                  <a:lnTo>
                    <a:pt x="288150" y="127330"/>
                  </a:lnTo>
                  <a:lnTo>
                    <a:pt x="288378" y="128638"/>
                  </a:lnTo>
                  <a:lnTo>
                    <a:pt x="288594" y="129959"/>
                  </a:lnTo>
                  <a:lnTo>
                    <a:pt x="288899" y="131343"/>
                  </a:lnTo>
                  <a:lnTo>
                    <a:pt x="289496" y="131318"/>
                  </a:lnTo>
                  <a:lnTo>
                    <a:pt x="290156" y="131381"/>
                  </a:lnTo>
                  <a:close/>
                </a:path>
                <a:path w="1030604" h="1031240">
                  <a:moveTo>
                    <a:pt x="299110" y="155549"/>
                  </a:moveTo>
                  <a:lnTo>
                    <a:pt x="293839" y="153682"/>
                  </a:lnTo>
                  <a:lnTo>
                    <a:pt x="294081" y="155600"/>
                  </a:lnTo>
                  <a:lnTo>
                    <a:pt x="294297" y="157568"/>
                  </a:lnTo>
                  <a:lnTo>
                    <a:pt x="297395" y="157073"/>
                  </a:lnTo>
                  <a:lnTo>
                    <a:pt x="298932" y="156743"/>
                  </a:lnTo>
                  <a:lnTo>
                    <a:pt x="299034" y="156095"/>
                  </a:lnTo>
                  <a:lnTo>
                    <a:pt x="299110" y="155549"/>
                  </a:lnTo>
                  <a:close/>
                </a:path>
                <a:path w="1030604" h="1031240">
                  <a:moveTo>
                    <a:pt x="300507" y="168325"/>
                  </a:moveTo>
                  <a:lnTo>
                    <a:pt x="298869" y="168211"/>
                  </a:lnTo>
                  <a:lnTo>
                    <a:pt x="295605" y="167957"/>
                  </a:lnTo>
                  <a:lnTo>
                    <a:pt x="297154" y="169799"/>
                  </a:lnTo>
                  <a:lnTo>
                    <a:pt x="298792" y="169989"/>
                  </a:lnTo>
                  <a:lnTo>
                    <a:pt x="300507" y="168325"/>
                  </a:lnTo>
                  <a:close/>
                </a:path>
                <a:path w="1030604" h="1031240">
                  <a:moveTo>
                    <a:pt x="318985" y="436321"/>
                  </a:moveTo>
                  <a:lnTo>
                    <a:pt x="317322" y="435000"/>
                  </a:lnTo>
                  <a:lnTo>
                    <a:pt x="313677" y="432079"/>
                  </a:lnTo>
                  <a:lnTo>
                    <a:pt x="314452" y="437222"/>
                  </a:lnTo>
                  <a:lnTo>
                    <a:pt x="315404" y="437883"/>
                  </a:lnTo>
                  <a:lnTo>
                    <a:pt x="318985" y="436321"/>
                  </a:lnTo>
                  <a:close/>
                </a:path>
                <a:path w="1030604" h="1031240">
                  <a:moveTo>
                    <a:pt x="321017" y="275666"/>
                  </a:moveTo>
                  <a:lnTo>
                    <a:pt x="316014" y="275132"/>
                  </a:lnTo>
                  <a:lnTo>
                    <a:pt x="315302" y="275539"/>
                  </a:lnTo>
                  <a:lnTo>
                    <a:pt x="313918" y="279615"/>
                  </a:lnTo>
                  <a:lnTo>
                    <a:pt x="316369" y="278244"/>
                  </a:lnTo>
                  <a:lnTo>
                    <a:pt x="321017" y="275666"/>
                  </a:lnTo>
                  <a:close/>
                </a:path>
                <a:path w="1030604" h="1031240">
                  <a:moveTo>
                    <a:pt x="321868" y="347205"/>
                  </a:moveTo>
                  <a:lnTo>
                    <a:pt x="317322" y="348234"/>
                  </a:lnTo>
                  <a:lnTo>
                    <a:pt x="320001" y="354634"/>
                  </a:lnTo>
                  <a:lnTo>
                    <a:pt x="321271" y="354139"/>
                  </a:lnTo>
                  <a:lnTo>
                    <a:pt x="321868" y="347205"/>
                  </a:lnTo>
                  <a:close/>
                </a:path>
                <a:path w="1030604" h="1031240">
                  <a:moveTo>
                    <a:pt x="322808" y="797293"/>
                  </a:moveTo>
                  <a:lnTo>
                    <a:pt x="322160" y="796201"/>
                  </a:lnTo>
                  <a:lnTo>
                    <a:pt x="320776" y="794042"/>
                  </a:lnTo>
                  <a:lnTo>
                    <a:pt x="320052" y="794537"/>
                  </a:lnTo>
                  <a:lnTo>
                    <a:pt x="319341" y="795058"/>
                  </a:lnTo>
                  <a:lnTo>
                    <a:pt x="318617" y="795553"/>
                  </a:lnTo>
                  <a:lnTo>
                    <a:pt x="320243" y="797547"/>
                  </a:lnTo>
                  <a:lnTo>
                    <a:pt x="321056" y="798525"/>
                  </a:lnTo>
                  <a:lnTo>
                    <a:pt x="322808" y="797293"/>
                  </a:lnTo>
                  <a:close/>
                </a:path>
                <a:path w="1030604" h="1031240">
                  <a:moveTo>
                    <a:pt x="323786" y="3581"/>
                  </a:moveTo>
                  <a:lnTo>
                    <a:pt x="323672" y="2057"/>
                  </a:lnTo>
                  <a:lnTo>
                    <a:pt x="321335" y="12"/>
                  </a:lnTo>
                  <a:lnTo>
                    <a:pt x="320255" y="190"/>
                  </a:lnTo>
                  <a:lnTo>
                    <a:pt x="318820" y="0"/>
                  </a:lnTo>
                  <a:lnTo>
                    <a:pt x="319468" y="1866"/>
                  </a:lnTo>
                  <a:lnTo>
                    <a:pt x="320497" y="4927"/>
                  </a:lnTo>
                  <a:lnTo>
                    <a:pt x="323786" y="3581"/>
                  </a:lnTo>
                  <a:close/>
                </a:path>
                <a:path w="1030604" h="1031240">
                  <a:moveTo>
                    <a:pt x="339115" y="439483"/>
                  </a:moveTo>
                  <a:lnTo>
                    <a:pt x="337743" y="433997"/>
                  </a:lnTo>
                  <a:lnTo>
                    <a:pt x="336524" y="436880"/>
                  </a:lnTo>
                  <a:lnTo>
                    <a:pt x="334518" y="441540"/>
                  </a:lnTo>
                  <a:lnTo>
                    <a:pt x="338480" y="440944"/>
                  </a:lnTo>
                  <a:lnTo>
                    <a:pt x="339115" y="439483"/>
                  </a:lnTo>
                  <a:close/>
                </a:path>
                <a:path w="1030604" h="1031240">
                  <a:moveTo>
                    <a:pt x="353148" y="246507"/>
                  </a:moveTo>
                  <a:lnTo>
                    <a:pt x="349161" y="238721"/>
                  </a:lnTo>
                  <a:lnTo>
                    <a:pt x="348996" y="245338"/>
                  </a:lnTo>
                  <a:lnTo>
                    <a:pt x="349567" y="246341"/>
                  </a:lnTo>
                  <a:lnTo>
                    <a:pt x="353148" y="246507"/>
                  </a:lnTo>
                  <a:close/>
                </a:path>
                <a:path w="1030604" h="1031240">
                  <a:moveTo>
                    <a:pt x="401840" y="515366"/>
                  </a:moveTo>
                  <a:lnTo>
                    <a:pt x="399796" y="515861"/>
                  </a:lnTo>
                  <a:lnTo>
                    <a:pt x="397014" y="516509"/>
                  </a:lnTo>
                  <a:lnTo>
                    <a:pt x="400202" y="517931"/>
                  </a:lnTo>
                  <a:lnTo>
                    <a:pt x="401840" y="515366"/>
                  </a:lnTo>
                  <a:close/>
                </a:path>
                <a:path w="1030604" h="1031240">
                  <a:moveTo>
                    <a:pt x="405345" y="615797"/>
                  </a:moveTo>
                  <a:lnTo>
                    <a:pt x="404672" y="613930"/>
                  </a:lnTo>
                  <a:lnTo>
                    <a:pt x="403440" y="613486"/>
                  </a:lnTo>
                  <a:lnTo>
                    <a:pt x="401561" y="614705"/>
                  </a:lnTo>
                  <a:lnTo>
                    <a:pt x="401472" y="615759"/>
                  </a:lnTo>
                  <a:lnTo>
                    <a:pt x="402958" y="617499"/>
                  </a:lnTo>
                  <a:lnTo>
                    <a:pt x="404215" y="617664"/>
                  </a:lnTo>
                  <a:lnTo>
                    <a:pt x="405345" y="615797"/>
                  </a:lnTo>
                  <a:close/>
                </a:path>
                <a:path w="1030604" h="1031240">
                  <a:moveTo>
                    <a:pt x="406704" y="1031024"/>
                  </a:moveTo>
                  <a:lnTo>
                    <a:pt x="403974" y="1026388"/>
                  </a:lnTo>
                  <a:lnTo>
                    <a:pt x="403034" y="1028623"/>
                  </a:lnTo>
                  <a:lnTo>
                    <a:pt x="403085" y="1030274"/>
                  </a:lnTo>
                  <a:lnTo>
                    <a:pt x="406704" y="1031024"/>
                  </a:lnTo>
                  <a:close/>
                </a:path>
                <a:path w="1030604" h="1031240">
                  <a:moveTo>
                    <a:pt x="407149" y="434301"/>
                  </a:moveTo>
                  <a:lnTo>
                    <a:pt x="403999" y="434644"/>
                  </a:lnTo>
                  <a:lnTo>
                    <a:pt x="402996" y="435444"/>
                  </a:lnTo>
                  <a:lnTo>
                    <a:pt x="403567" y="437603"/>
                  </a:lnTo>
                  <a:lnTo>
                    <a:pt x="404660" y="438010"/>
                  </a:lnTo>
                  <a:lnTo>
                    <a:pt x="405384" y="437070"/>
                  </a:lnTo>
                  <a:lnTo>
                    <a:pt x="405968" y="436105"/>
                  </a:lnTo>
                  <a:lnTo>
                    <a:pt x="407149" y="434301"/>
                  </a:lnTo>
                  <a:close/>
                </a:path>
                <a:path w="1030604" h="1031240">
                  <a:moveTo>
                    <a:pt x="408851" y="7137"/>
                  </a:moveTo>
                  <a:lnTo>
                    <a:pt x="408495" y="6400"/>
                  </a:lnTo>
                  <a:lnTo>
                    <a:pt x="408292" y="5499"/>
                  </a:lnTo>
                  <a:lnTo>
                    <a:pt x="407441" y="4749"/>
                  </a:lnTo>
                  <a:lnTo>
                    <a:pt x="406476" y="5270"/>
                  </a:lnTo>
                  <a:lnTo>
                    <a:pt x="405866" y="5448"/>
                  </a:lnTo>
                  <a:lnTo>
                    <a:pt x="406107" y="6235"/>
                  </a:lnTo>
                  <a:lnTo>
                    <a:pt x="406184" y="7188"/>
                  </a:lnTo>
                  <a:lnTo>
                    <a:pt x="406679" y="7785"/>
                  </a:lnTo>
                  <a:lnTo>
                    <a:pt x="407073" y="8255"/>
                  </a:lnTo>
                  <a:lnTo>
                    <a:pt x="407974" y="8343"/>
                  </a:lnTo>
                  <a:lnTo>
                    <a:pt x="408673" y="8597"/>
                  </a:lnTo>
                  <a:lnTo>
                    <a:pt x="408724" y="8102"/>
                  </a:lnTo>
                  <a:lnTo>
                    <a:pt x="408800" y="7620"/>
                  </a:lnTo>
                  <a:lnTo>
                    <a:pt x="408851" y="7137"/>
                  </a:lnTo>
                  <a:close/>
                </a:path>
                <a:path w="1030604" h="1031240">
                  <a:moveTo>
                    <a:pt x="423710" y="747128"/>
                  </a:moveTo>
                  <a:lnTo>
                    <a:pt x="417283" y="748550"/>
                  </a:lnTo>
                  <a:lnTo>
                    <a:pt x="418007" y="750176"/>
                  </a:lnTo>
                  <a:lnTo>
                    <a:pt x="419150" y="752843"/>
                  </a:lnTo>
                  <a:lnTo>
                    <a:pt x="420903" y="750658"/>
                  </a:lnTo>
                  <a:lnTo>
                    <a:pt x="423710" y="747128"/>
                  </a:lnTo>
                  <a:close/>
                </a:path>
                <a:path w="1030604" h="1031240">
                  <a:moveTo>
                    <a:pt x="440664" y="663905"/>
                  </a:moveTo>
                  <a:lnTo>
                    <a:pt x="436816" y="663473"/>
                  </a:lnTo>
                  <a:lnTo>
                    <a:pt x="437083" y="668693"/>
                  </a:lnTo>
                  <a:lnTo>
                    <a:pt x="439851" y="668147"/>
                  </a:lnTo>
                  <a:lnTo>
                    <a:pt x="440359" y="666153"/>
                  </a:lnTo>
                  <a:lnTo>
                    <a:pt x="440664" y="663905"/>
                  </a:lnTo>
                  <a:close/>
                </a:path>
                <a:path w="1030604" h="1031240">
                  <a:moveTo>
                    <a:pt x="447738" y="696061"/>
                  </a:moveTo>
                  <a:lnTo>
                    <a:pt x="446354" y="695413"/>
                  </a:lnTo>
                  <a:lnTo>
                    <a:pt x="443877" y="694385"/>
                  </a:lnTo>
                  <a:lnTo>
                    <a:pt x="444563" y="696379"/>
                  </a:lnTo>
                  <a:lnTo>
                    <a:pt x="444982" y="697636"/>
                  </a:lnTo>
                  <a:lnTo>
                    <a:pt x="445427" y="698906"/>
                  </a:lnTo>
                  <a:lnTo>
                    <a:pt x="445909" y="698627"/>
                  </a:lnTo>
                  <a:lnTo>
                    <a:pt x="446620" y="698461"/>
                  </a:lnTo>
                  <a:lnTo>
                    <a:pt x="447738" y="696061"/>
                  </a:lnTo>
                  <a:close/>
                </a:path>
                <a:path w="1030604" h="1031240">
                  <a:moveTo>
                    <a:pt x="453034" y="99453"/>
                  </a:moveTo>
                  <a:lnTo>
                    <a:pt x="452043" y="96151"/>
                  </a:lnTo>
                  <a:lnTo>
                    <a:pt x="450583" y="91338"/>
                  </a:lnTo>
                  <a:lnTo>
                    <a:pt x="447319" y="95453"/>
                  </a:lnTo>
                  <a:lnTo>
                    <a:pt x="448995" y="96634"/>
                  </a:lnTo>
                  <a:lnTo>
                    <a:pt x="450481" y="97663"/>
                  </a:lnTo>
                  <a:lnTo>
                    <a:pt x="453034" y="99453"/>
                  </a:lnTo>
                  <a:close/>
                </a:path>
                <a:path w="1030604" h="1031240">
                  <a:moveTo>
                    <a:pt x="460654" y="791895"/>
                  </a:moveTo>
                  <a:lnTo>
                    <a:pt x="459092" y="791959"/>
                  </a:lnTo>
                  <a:lnTo>
                    <a:pt x="457555" y="792035"/>
                  </a:lnTo>
                  <a:lnTo>
                    <a:pt x="456006" y="792086"/>
                  </a:lnTo>
                  <a:lnTo>
                    <a:pt x="457682" y="794512"/>
                  </a:lnTo>
                  <a:lnTo>
                    <a:pt x="459244" y="794880"/>
                  </a:lnTo>
                  <a:lnTo>
                    <a:pt x="460654" y="791895"/>
                  </a:lnTo>
                  <a:close/>
                </a:path>
                <a:path w="1030604" h="1031240">
                  <a:moveTo>
                    <a:pt x="460921" y="270332"/>
                  </a:moveTo>
                  <a:lnTo>
                    <a:pt x="455523" y="269138"/>
                  </a:lnTo>
                  <a:lnTo>
                    <a:pt x="454837" y="272910"/>
                  </a:lnTo>
                  <a:lnTo>
                    <a:pt x="456907" y="272046"/>
                  </a:lnTo>
                  <a:lnTo>
                    <a:pt x="460921" y="270332"/>
                  </a:lnTo>
                  <a:close/>
                </a:path>
                <a:path w="1030604" h="1031240">
                  <a:moveTo>
                    <a:pt x="491528" y="1011809"/>
                  </a:moveTo>
                  <a:lnTo>
                    <a:pt x="491058" y="1011237"/>
                  </a:lnTo>
                  <a:lnTo>
                    <a:pt x="490626" y="1010691"/>
                  </a:lnTo>
                  <a:lnTo>
                    <a:pt x="490194" y="1010132"/>
                  </a:lnTo>
                  <a:lnTo>
                    <a:pt x="488048" y="1012012"/>
                  </a:lnTo>
                  <a:lnTo>
                    <a:pt x="486981" y="1012990"/>
                  </a:lnTo>
                  <a:lnTo>
                    <a:pt x="487946" y="1014260"/>
                  </a:lnTo>
                  <a:lnTo>
                    <a:pt x="489115" y="1013434"/>
                  </a:lnTo>
                  <a:lnTo>
                    <a:pt x="491528" y="1011809"/>
                  </a:lnTo>
                  <a:close/>
                </a:path>
                <a:path w="1030604" h="1031240">
                  <a:moveTo>
                    <a:pt x="492582" y="446849"/>
                  </a:moveTo>
                  <a:lnTo>
                    <a:pt x="491883" y="445160"/>
                  </a:lnTo>
                  <a:lnTo>
                    <a:pt x="491921" y="442772"/>
                  </a:lnTo>
                  <a:lnTo>
                    <a:pt x="488975" y="443141"/>
                  </a:lnTo>
                  <a:lnTo>
                    <a:pt x="491363" y="445617"/>
                  </a:lnTo>
                  <a:lnTo>
                    <a:pt x="492582" y="446849"/>
                  </a:lnTo>
                  <a:close/>
                </a:path>
                <a:path w="1030604" h="1031240">
                  <a:moveTo>
                    <a:pt x="493496" y="157200"/>
                  </a:moveTo>
                  <a:lnTo>
                    <a:pt x="491197" y="155879"/>
                  </a:lnTo>
                  <a:lnTo>
                    <a:pt x="489788" y="156184"/>
                  </a:lnTo>
                  <a:lnTo>
                    <a:pt x="488683" y="158343"/>
                  </a:lnTo>
                  <a:lnTo>
                    <a:pt x="490804" y="160324"/>
                  </a:lnTo>
                  <a:lnTo>
                    <a:pt x="492061" y="159588"/>
                  </a:lnTo>
                  <a:lnTo>
                    <a:pt x="493496" y="157200"/>
                  </a:lnTo>
                  <a:close/>
                </a:path>
                <a:path w="1030604" h="1031240">
                  <a:moveTo>
                    <a:pt x="507009" y="827278"/>
                  </a:moveTo>
                  <a:lnTo>
                    <a:pt x="506984" y="824496"/>
                  </a:lnTo>
                  <a:lnTo>
                    <a:pt x="504050" y="825373"/>
                  </a:lnTo>
                  <a:lnTo>
                    <a:pt x="503389" y="826973"/>
                  </a:lnTo>
                  <a:lnTo>
                    <a:pt x="503732" y="829652"/>
                  </a:lnTo>
                  <a:lnTo>
                    <a:pt x="506920" y="829271"/>
                  </a:lnTo>
                  <a:lnTo>
                    <a:pt x="507009" y="827278"/>
                  </a:lnTo>
                  <a:close/>
                </a:path>
                <a:path w="1030604" h="1031240">
                  <a:moveTo>
                    <a:pt x="529691" y="456857"/>
                  </a:moveTo>
                  <a:lnTo>
                    <a:pt x="528459" y="455155"/>
                  </a:lnTo>
                  <a:lnTo>
                    <a:pt x="526897" y="453034"/>
                  </a:lnTo>
                  <a:lnTo>
                    <a:pt x="526529" y="453199"/>
                  </a:lnTo>
                  <a:lnTo>
                    <a:pt x="526135" y="453351"/>
                  </a:lnTo>
                  <a:lnTo>
                    <a:pt x="525754" y="453529"/>
                  </a:lnTo>
                  <a:lnTo>
                    <a:pt x="525703" y="455434"/>
                  </a:lnTo>
                  <a:lnTo>
                    <a:pt x="526478" y="456666"/>
                  </a:lnTo>
                  <a:lnTo>
                    <a:pt x="529691" y="456857"/>
                  </a:lnTo>
                  <a:close/>
                </a:path>
                <a:path w="1030604" h="1031240">
                  <a:moveTo>
                    <a:pt x="532765" y="921550"/>
                  </a:moveTo>
                  <a:lnTo>
                    <a:pt x="531037" y="919632"/>
                  </a:lnTo>
                  <a:lnTo>
                    <a:pt x="529513" y="919937"/>
                  </a:lnTo>
                  <a:lnTo>
                    <a:pt x="526961" y="922591"/>
                  </a:lnTo>
                  <a:lnTo>
                    <a:pt x="530783" y="923353"/>
                  </a:lnTo>
                  <a:lnTo>
                    <a:pt x="532180" y="923620"/>
                  </a:lnTo>
                  <a:lnTo>
                    <a:pt x="532269" y="922769"/>
                  </a:lnTo>
                  <a:lnTo>
                    <a:pt x="532765" y="921550"/>
                  </a:lnTo>
                  <a:close/>
                </a:path>
                <a:path w="1030604" h="1031240">
                  <a:moveTo>
                    <a:pt x="536054" y="401434"/>
                  </a:moveTo>
                  <a:lnTo>
                    <a:pt x="535114" y="400304"/>
                  </a:lnTo>
                  <a:lnTo>
                    <a:pt x="531647" y="399973"/>
                  </a:lnTo>
                  <a:lnTo>
                    <a:pt x="534593" y="402907"/>
                  </a:lnTo>
                  <a:lnTo>
                    <a:pt x="535622" y="403961"/>
                  </a:lnTo>
                  <a:lnTo>
                    <a:pt x="536054" y="401434"/>
                  </a:lnTo>
                  <a:close/>
                </a:path>
                <a:path w="1030604" h="1031240">
                  <a:moveTo>
                    <a:pt x="551738" y="301231"/>
                  </a:moveTo>
                  <a:lnTo>
                    <a:pt x="547852" y="294995"/>
                  </a:lnTo>
                  <a:lnTo>
                    <a:pt x="547458" y="295135"/>
                  </a:lnTo>
                  <a:lnTo>
                    <a:pt x="546709" y="295389"/>
                  </a:lnTo>
                  <a:lnTo>
                    <a:pt x="547141" y="300329"/>
                  </a:lnTo>
                  <a:lnTo>
                    <a:pt x="547420" y="303403"/>
                  </a:lnTo>
                  <a:lnTo>
                    <a:pt x="551738" y="301231"/>
                  </a:lnTo>
                  <a:close/>
                </a:path>
                <a:path w="1030604" h="1031240">
                  <a:moveTo>
                    <a:pt x="552627" y="147586"/>
                  </a:moveTo>
                  <a:lnTo>
                    <a:pt x="547649" y="149263"/>
                  </a:lnTo>
                  <a:lnTo>
                    <a:pt x="547395" y="152273"/>
                  </a:lnTo>
                  <a:lnTo>
                    <a:pt x="549071" y="150736"/>
                  </a:lnTo>
                  <a:lnTo>
                    <a:pt x="550456" y="149529"/>
                  </a:lnTo>
                  <a:lnTo>
                    <a:pt x="552627" y="147586"/>
                  </a:lnTo>
                  <a:close/>
                </a:path>
                <a:path w="1030604" h="1031240">
                  <a:moveTo>
                    <a:pt x="595325" y="427266"/>
                  </a:moveTo>
                  <a:lnTo>
                    <a:pt x="592378" y="425526"/>
                  </a:lnTo>
                  <a:lnTo>
                    <a:pt x="592086" y="427748"/>
                  </a:lnTo>
                  <a:lnTo>
                    <a:pt x="591273" y="429056"/>
                  </a:lnTo>
                  <a:lnTo>
                    <a:pt x="591350" y="429260"/>
                  </a:lnTo>
                  <a:lnTo>
                    <a:pt x="591375" y="429475"/>
                  </a:lnTo>
                  <a:lnTo>
                    <a:pt x="591502" y="429590"/>
                  </a:lnTo>
                  <a:lnTo>
                    <a:pt x="591896" y="429793"/>
                  </a:lnTo>
                  <a:lnTo>
                    <a:pt x="593064" y="428980"/>
                  </a:lnTo>
                  <a:lnTo>
                    <a:pt x="595325" y="427266"/>
                  </a:lnTo>
                  <a:close/>
                </a:path>
                <a:path w="1030604" h="1031240">
                  <a:moveTo>
                    <a:pt x="596442" y="406107"/>
                  </a:moveTo>
                  <a:lnTo>
                    <a:pt x="593826" y="406146"/>
                  </a:lnTo>
                  <a:lnTo>
                    <a:pt x="591921" y="406806"/>
                  </a:lnTo>
                  <a:lnTo>
                    <a:pt x="593102" y="410298"/>
                  </a:lnTo>
                  <a:lnTo>
                    <a:pt x="596442" y="406107"/>
                  </a:lnTo>
                  <a:close/>
                </a:path>
                <a:path w="1030604" h="1031240">
                  <a:moveTo>
                    <a:pt x="610641" y="289420"/>
                  </a:moveTo>
                  <a:lnTo>
                    <a:pt x="609244" y="289064"/>
                  </a:lnTo>
                  <a:lnTo>
                    <a:pt x="608533" y="288836"/>
                  </a:lnTo>
                  <a:lnTo>
                    <a:pt x="608266" y="289915"/>
                  </a:lnTo>
                  <a:lnTo>
                    <a:pt x="607999" y="290982"/>
                  </a:lnTo>
                  <a:lnTo>
                    <a:pt x="607745" y="292049"/>
                  </a:lnTo>
                  <a:lnTo>
                    <a:pt x="608393" y="292252"/>
                  </a:lnTo>
                  <a:lnTo>
                    <a:pt x="609041" y="292430"/>
                  </a:lnTo>
                  <a:lnTo>
                    <a:pt x="609688" y="292620"/>
                  </a:lnTo>
                  <a:lnTo>
                    <a:pt x="609993" y="291566"/>
                  </a:lnTo>
                  <a:lnTo>
                    <a:pt x="610641" y="289420"/>
                  </a:lnTo>
                  <a:close/>
                </a:path>
                <a:path w="1030604" h="1031240">
                  <a:moveTo>
                    <a:pt x="618147" y="66878"/>
                  </a:moveTo>
                  <a:lnTo>
                    <a:pt x="617321" y="64477"/>
                  </a:lnTo>
                  <a:lnTo>
                    <a:pt x="616826" y="63004"/>
                  </a:lnTo>
                  <a:lnTo>
                    <a:pt x="616305" y="61518"/>
                  </a:lnTo>
                  <a:lnTo>
                    <a:pt x="614667" y="63728"/>
                  </a:lnTo>
                  <a:lnTo>
                    <a:pt x="614400" y="65455"/>
                  </a:lnTo>
                  <a:lnTo>
                    <a:pt x="618147" y="66878"/>
                  </a:lnTo>
                  <a:close/>
                </a:path>
                <a:path w="1030604" h="1031240">
                  <a:moveTo>
                    <a:pt x="662495" y="632764"/>
                  </a:moveTo>
                  <a:lnTo>
                    <a:pt x="660641" y="631748"/>
                  </a:lnTo>
                  <a:lnTo>
                    <a:pt x="656513" y="629539"/>
                  </a:lnTo>
                  <a:lnTo>
                    <a:pt x="657834" y="635038"/>
                  </a:lnTo>
                  <a:lnTo>
                    <a:pt x="658418" y="635279"/>
                  </a:lnTo>
                  <a:lnTo>
                    <a:pt x="662495" y="632764"/>
                  </a:lnTo>
                  <a:close/>
                </a:path>
                <a:path w="1030604" h="1031240">
                  <a:moveTo>
                    <a:pt x="666635" y="286245"/>
                  </a:moveTo>
                  <a:lnTo>
                    <a:pt x="666140" y="284886"/>
                  </a:lnTo>
                  <a:lnTo>
                    <a:pt x="666026" y="283260"/>
                  </a:lnTo>
                  <a:lnTo>
                    <a:pt x="664603" y="283794"/>
                  </a:lnTo>
                  <a:lnTo>
                    <a:pt x="663257" y="283870"/>
                  </a:lnTo>
                  <a:lnTo>
                    <a:pt x="662838" y="284530"/>
                  </a:lnTo>
                  <a:lnTo>
                    <a:pt x="662444" y="285140"/>
                  </a:lnTo>
                  <a:lnTo>
                    <a:pt x="662762" y="286969"/>
                  </a:lnTo>
                  <a:lnTo>
                    <a:pt x="664032" y="287591"/>
                  </a:lnTo>
                  <a:lnTo>
                    <a:pt x="665670" y="287426"/>
                  </a:lnTo>
                  <a:lnTo>
                    <a:pt x="666635" y="286245"/>
                  </a:lnTo>
                  <a:close/>
                </a:path>
                <a:path w="1030604" h="1031240">
                  <a:moveTo>
                    <a:pt x="677811" y="407847"/>
                  </a:moveTo>
                  <a:lnTo>
                    <a:pt x="673125" y="409308"/>
                  </a:lnTo>
                  <a:lnTo>
                    <a:pt x="676719" y="411556"/>
                  </a:lnTo>
                  <a:lnTo>
                    <a:pt x="677811" y="407847"/>
                  </a:lnTo>
                  <a:close/>
                </a:path>
                <a:path w="1030604" h="1031240">
                  <a:moveTo>
                    <a:pt x="679805" y="101968"/>
                  </a:moveTo>
                  <a:lnTo>
                    <a:pt x="675513" y="100012"/>
                  </a:lnTo>
                  <a:lnTo>
                    <a:pt x="675259" y="100584"/>
                  </a:lnTo>
                  <a:lnTo>
                    <a:pt x="674992" y="101180"/>
                  </a:lnTo>
                  <a:lnTo>
                    <a:pt x="674738" y="101752"/>
                  </a:lnTo>
                  <a:lnTo>
                    <a:pt x="675881" y="102997"/>
                  </a:lnTo>
                  <a:lnTo>
                    <a:pt x="677138" y="104038"/>
                  </a:lnTo>
                  <a:lnTo>
                    <a:pt x="679805" y="101968"/>
                  </a:lnTo>
                  <a:close/>
                </a:path>
                <a:path w="1030604" h="1031240">
                  <a:moveTo>
                    <a:pt x="685292" y="544563"/>
                  </a:moveTo>
                  <a:lnTo>
                    <a:pt x="680910" y="545376"/>
                  </a:lnTo>
                  <a:lnTo>
                    <a:pt x="681901" y="546989"/>
                  </a:lnTo>
                  <a:lnTo>
                    <a:pt x="682574" y="548106"/>
                  </a:lnTo>
                  <a:lnTo>
                    <a:pt x="683831" y="550164"/>
                  </a:lnTo>
                  <a:lnTo>
                    <a:pt x="684479" y="547662"/>
                  </a:lnTo>
                  <a:lnTo>
                    <a:pt x="685292" y="544563"/>
                  </a:lnTo>
                  <a:close/>
                </a:path>
                <a:path w="1030604" h="1031240">
                  <a:moveTo>
                    <a:pt x="685939" y="237794"/>
                  </a:moveTo>
                  <a:lnTo>
                    <a:pt x="685622" y="237591"/>
                  </a:lnTo>
                  <a:lnTo>
                    <a:pt x="684949" y="237223"/>
                  </a:lnTo>
                  <a:lnTo>
                    <a:pt x="683996" y="237299"/>
                  </a:lnTo>
                  <a:lnTo>
                    <a:pt x="682726" y="237109"/>
                  </a:lnTo>
                  <a:lnTo>
                    <a:pt x="682917" y="238252"/>
                  </a:lnTo>
                  <a:lnTo>
                    <a:pt x="682891" y="239420"/>
                  </a:lnTo>
                  <a:lnTo>
                    <a:pt x="683196" y="239509"/>
                  </a:lnTo>
                  <a:lnTo>
                    <a:pt x="683983" y="239788"/>
                  </a:lnTo>
                  <a:lnTo>
                    <a:pt x="684923" y="239560"/>
                  </a:lnTo>
                  <a:lnTo>
                    <a:pt x="685825" y="239560"/>
                  </a:lnTo>
                  <a:lnTo>
                    <a:pt x="685774" y="238887"/>
                  </a:lnTo>
                  <a:lnTo>
                    <a:pt x="685939" y="237794"/>
                  </a:lnTo>
                  <a:close/>
                </a:path>
                <a:path w="1030604" h="1031240">
                  <a:moveTo>
                    <a:pt x="696391" y="124548"/>
                  </a:moveTo>
                  <a:lnTo>
                    <a:pt x="694474" y="120269"/>
                  </a:lnTo>
                  <a:lnTo>
                    <a:pt x="693699" y="119278"/>
                  </a:lnTo>
                  <a:lnTo>
                    <a:pt x="691705" y="119900"/>
                  </a:lnTo>
                  <a:lnTo>
                    <a:pt x="690854" y="120942"/>
                  </a:lnTo>
                  <a:lnTo>
                    <a:pt x="690968" y="121272"/>
                  </a:lnTo>
                  <a:lnTo>
                    <a:pt x="692607" y="125526"/>
                  </a:lnTo>
                  <a:lnTo>
                    <a:pt x="695706" y="125031"/>
                  </a:lnTo>
                  <a:lnTo>
                    <a:pt x="695858" y="124866"/>
                  </a:lnTo>
                  <a:lnTo>
                    <a:pt x="696391" y="124548"/>
                  </a:lnTo>
                  <a:close/>
                </a:path>
                <a:path w="1030604" h="1031240">
                  <a:moveTo>
                    <a:pt x="717740" y="265328"/>
                  </a:moveTo>
                  <a:lnTo>
                    <a:pt x="717651" y="264071"/>
                  </a:lnTo>
                  <a:lnTo>
                    <a:pt x="717550" y="262839"/>
                  </a:lnTo>
                  <a:lnTo>
                    <a:pt x="717473" y="261581"/>
                  </a:lnTo>
                  <a:lnTo>
                    <a:pt x="717016" y="261594"/>
                  </a:lnTo>
                  <a:lnTo>
                    <a:pt x="716559" y="261607"/>
                  </a:lnTo>
                  <a:lnTo>
                    <a:pt x="716102" y="261594"/>
                  </a:lnTo>
                  <a:lnTo>
                    <a:pt x="715251" y="262864"/>
                  </a:lnTo>
                  <a:lnTo>
                    <a:pt x="714883" y="264147"/>
                  </a:lnTo>
                  <a:lnTo>
                    <a:pt x="717740" y="265328"/>
                  </a:lnTo>
                  <a:close/>
                </a:path>
                <a:path w="1030604" h="1031240">
                  <a:moveTo>
                    <a:pt x="739381" y="251028"/>
                  </a:moveTo>
                  <a:lnTo>
                    <a:pt x="739305" y="249085"/>
                  </a:lnTo>
                  <a:lnTo>
                    <a:pt x="736815" y="247345"/>
                  </a:lnTo>
                  <a:lnTo>
                    <a:pt x="736295" y="249377"/>
                  </a:lnTo>
                  <a:lnTo>
                    <a:pt x="735368" y="251472"/>
                  </a:lnTo>
                  <a:lnTo>
                    <a:pt x="737603" y="253580"/>
                  </a:lnTo>
                  <a:lnTo>
                    <a:pt x="739381" y="251028"/>
                  </a:lnTo>
                  <a:close/>
                </a:path>
                <a:path w="1030604" h="1031240">
                  <a:moveTo>
                    <a:pt x="788085" y="360349"/>
                  </a:moveTo>
                  <a:lnTo>
                    <a:pt x="782739" y="362292"/>
                  </a:lnTo>
                  <a:lnTo>
                    <a:pt x="786117" y="365506"/>
                  </a:lnTo>
                  <a:lnTo>
                    <a:pt x="786384" y="365404"/>
                  </a:lnTo>
                  <a:lnTo>
                    <a:pt x="788085" y="360349"/>
                  </a:lnTo>
                  <a:close/>
                </a:path>
                <a:path w="1030604" h="1031240">
                  <a:moveTo>
                    <a:pt x="795121" y="168084"/>
                  </a:moveTo>
                  <a:lnTo>
                    <a:pt x="792988" y="164922"/>
                  </a:lnTo>
                  <a:lnTo>
                    <a:pt x="792556" y="167944"/>
                  </a:lnTo>
                  <a:lnTo>
                    <a:pt x="792289" y="169735"/>
                  </a:lnTo>
                  <a:lnTo>
                    <a:pt x="792035" y="171538"/>
                  </a:lnTo>
                  <a:lnTo>
                    <a:pt x="792568" y="171589"/>
                  </a:lnTo>
                  <a:lnTo>
                    <a:pt x="793661" y="171716"/>
                  </a:lnTo>
                  <a:lnTo>
                    <a:pt x="794346" y="169887"/>
                  </a:lnTo>
                  <a:lnTo>
                    <a:pt x="795121" y="168084"/>
                  </a:lnTo>
                  <a:close/>
                </a:path>
                <a:path w="1030604" h="1031240">
                  <a:moveTo>
                    <a:pt x="801039" y="627392"/>
                  </a:moveTo>
                  <a:lnTo>
                    <a:pt x="800315" y="626618"/>
                  </a:lnTo>
                  <a:lnTo>
                    <a:pt x="799604" y="625843"/>
                  </a:lnTo>
                  <a:lnTo>
                    <a:pt x="798868" y="625055"/>
                  </a:lnTo>
                  <a:lnTo>
                    <a:pt x="798436" y="625563"/>
                  </a:lnTo>
                  <a:lnTo>
                    <a:pt x="798029" y="626059"/>
                  </a:lnTo>
                  <a:lnTo>
                    <a:pt x="797598" y="626554"/>
                  </a:lnTo>
                  <a:lnTo>
                    <a:pt x="799211" y="627862"/>
                  </a:lnTo>
                  <a:lnTo>
                    <a:pt x="800011" y="628510"/>
                  </a:lnTo>
                  <a:lnTo>
                    <a:pt x="800354" y="628142"/>
                  </a:lnTo>
                  <a:lnTo>
                    <a:pt x="800709" y="627773"/>
                  </a:lnTo>
                  <a:lnTo>
                    <a:pt x="801039" y="627392"/>
                  </a:lnTo>
                  <a:close/>
                </a:path>
                <a:path w="1030604" h="1031240">
                  <a:moveTo>
                    <a:pt x="874915" y="359524"/>
                  </a:moveTo>
                  <a:lnTo>
                    <a:pt x="872502" y="356108"/>
                  </a:lnTo>
                  <a:lnTo>
                    <a:pt x="871905" y="357974"/>
                  </a:lnTo>
                  <a:lnTo>
                    <a:pt x="871080" y="360667"/>
                  </a:lnTo>
                  <a:lnTo>
                    <a:pt x="872705" y="360172"/>
                  </a:lnTo>
                  <a:lnTo>
                    <a:pt x="874915" y="359524"/>
                  </a:lnTo>
                  <a:close/>
                </a:path>
                <a:path w="1030604" h="1031240">
                  <a:moveTo>
                    <a:pt x="892797" y="318439"/>
                  </a:moveTo>
                  <a:lnTo>
                    <a:pt x="891730" y="317271"/>
                  </a:lnTo>
                  <a:lnTo>
                    <a:pt x="891044" y="316445"/>
                  </a:lnTo>
                  <a:lnTo>
                    <a:pt x="889482" y="314896"/>
                  </a:lnTo>
                  <a:lnTo>
                    <a:pt x="888619" y="314172"/>
                  </a:lnTo>
                  <a:lnTo>
                    <a:pt x="887780" y="313410"/>
                  </a:lnTo>
                  <a:lnTo>
                    <a:pt x="887488" y="313766"/>
                  </a:lnTo>
                  <a:lnTo>
                    <a:pt x="887171" y="314109"/>
                  </a:lnTo>
                  <a:lnTo>
                    <a:pt x="886879" y="314452"/>
                  </a:lnTo>
                  <a:lnTo>
                    <a:pt x="888961" y="315417"/>
                  </a:lnTo>
                  <a:lnTo>
                    <a:pt x="888149" y="319417"/>
                  </a:lnTo>
                  <a:lnTo>
                    <a:pt x="892797" y="318439"/>
                  </a:lnTo>
                  <a:close/>
                </a:path>
                <a:path w="1030604" h="1031240">
                  <a:moveTo>
                    <a:pt x="930935" y="646290"/>
                  </a:moveTo>
                  <a:lnTo>
                    <a:pt x="928878" y="643102"/>
                  </a:lnTo>
                  <a:lnTo>
                    <a:pt x="926198" y="649160"/>
                  </a:lnTo>
                  <a:lnTo>
                    <a:pt x="927265" y="649655"/>
                  </a:lnTo>
                  <a:lnTo>
                    <a:pt x="927798" y="649922"/>
                  </a:lnTo>
                  <a:lnTo>
                    <a:pt x="930567" y="648512"/>
                  </a:lnTo>
                  <a:lnTo>
                    <a:pt x="930935" y="646290"/>
                  </a:lnTo>
                  <a:close/>
                </a:path>
                <a:path w="1030604" h="1031240">
                  <a:moveTo>
                    <a:pt x="966736" y="257022"/>
                  </a:moveTo>
                  <a:lnTo>
                    <a:pt x="964907" y="254152"/>
                  </a:lnTo>
                  <a:lnTo>
                    <a:pt x="963587" y="253504"/>
                  </a:lnTo>
                  <a:lnTo>
                    <a:pt x="961948" y="255739"/>
                  </a:lnTo>
                  <a:lnTo>
                    <a:pt x="961682" y="256095"/>
                  </a:lnTo>
                  <a:lnTo>
                    <a:pt x="961923" y="256794"/>
                  </a:lnTo>
                  <a:lnTo>
                    <a:pt x="961923" y="257683"/>
                  </a:lnTo>
                  <a:lnTo>
                    <a:pt x="964565" y="257340"/>
                  </a:lnTo>
                  <a:lnTo>
                    <a:pt x="966736" y="257022"/>
                  </a:lnTo>
                  <a:close/>
                </a:path>
                <a:path w="1030604" h="1031240">
                  <a:moveTo>
                    <a:pt x="987031" y="567893"/>
                  </a:moveTo>
                  <a:lnTo>
                    <a:pt x="986142" y="566674"/>
                  </a:lnTo>
                  <a:lnTo>
                    <a:pt x="984148" y="565289"/>
                  </a:lnTo>
                  <a:lnTo>
                    <a:pt x="983462" y="567651"/>
                  </a:lnTo>
                  <a:lnTo>
                    <a:pt x="983526" y="569163"/>
                  </a:lnTo>
                  <a:lnTo>
                    <a:pt x="985862" y="570230"/>
                  </a:lnTo>
                  <a:lnTo>
                    <a:pt x="987031" y="567893"/>
                  </a:lnTo>
                  <a:close/>
                </a:path>
                <a:path w="1030604" h="1031240">
                  <a:moveTo>
                    <a:pt x="1030363" y="395643"/>
                  </a:moveTo>
                  <a:lnTo>
                    <a:pt x="1027582" y="395033"/>
                  </a:lnTo>
                  <a:lnTo>
                    <a:pt x="1026198" y="394741"/>
                  </a:lnTo>
                  <a:lnTo>
                    <a:pt x="1026134" y="395338"/>
                  </a:lnTo>
                  <a:lnTo>
                    <a:pt x="1026071" y="395947"/>
                  </a:lnTo>
                  <a:lnTo>
                    <a:pt x="1026007" y="396557"/>
                  </a:lnTo>
                  <a:lnTo>
                    <a:pt x="1027417" y="396608"/>
                  </a:lnTo>
                  <a:lnTo>
                    <a:pt x="1030211" y="396697"/>
                  </a:lnTo>
                  <a:lnTo>
                    <a:pt x="1030274" y="396341"/>
                  </a:lnTo>
                  <a:lnTo>
                    <a:pt x="1030363" y="3956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109">
              <a:extLst>
                <a:ext uri="{FF2B5EF4-FFF2-40B4-BE49-F238E27FC236}">
                  <a16:creationId xmlns:a16="http://schemas.microsoft.com/office/drawing/2014/main" id="{DC1815D5-2D01-18A4-10FF-7F7E2A6875F6}"/>
                </a:ext>
              </a:extLst>
            </p:cNvPr>
            <p:cNvSpPr/>
            <p:nvPr/>
          </p:nvSpPr>
          <p:spPr>
            <a:xfrm>
              <a:off x="3105886" y="2589409"/>
              <a:ext cx="822938" cy="628741"/>
            </a:xfrm>
            <a:custGeom>
              <a:avLst/>
              <a:gdLst/>
              <a:ahLst/>
              <a:cxnLst/>
              <a:rect l="l" t="t" r="r" b="b"/>
              <a:pathLst>
                <a:path w="1057909" h="919479">
                  <a:moveTo>
                    <a:pt x="2260" y="393623"/>
                  </a:moveTo>
                  <a:lnTo>
                    <a:pt x="1587" y="391020"/>
                  </a:lnTo>
                  <a:lnTo>
                    <a:pt x="1231" y="389712"/>
                  </a:lnTo>
                  <a:lnTo>
                    <a:pt x="825" y="389826"/>
                  </a:lnTo>
                  <a:lnTo>
                    <a:pt x="0" y="390029"/>
                  </a:lnTo>
                  <a:lnTo>
                    <a:pt x="254" y="391312"/>
                  </a:lnTo>
                  <a:lnTo>
                    <a:pt x="736" y="393877"/>
                  </a:lnTo>
                  <a:lnTo>
                    <a:pt x="2260" y="393623"/>
                  </a:lnTo>
                  <a:close/>
                </a:path>
                <a:path w="1057909" h="919479">
                  <a:moveTo>
                    <a:pt x="36588" y="493674"/>
                  </a:moveTo>
                  <a:lnTo>
                    <a:pt x="34975" y="492925"/>
                  </a:lnTo>
                  <a:lnTo>
                    <a:pt x="36474" y="493661"/>
                  </a:lnTo>
                  <a:close/>
                </a:path>
                <a:path w="1057909" h="919479">
                  <a:moveTo>
                    <a:pt x="38811" y="496265"/>
                  </a:moveTo>
                  <a:lnTo>
                    <a:pt x="38658" y="493776"/>
                  </a:lnTo>
                  <a:lnTo>
                    <a:pt x="36588" y="493674"/>
                  </a:lnTo>
                  <a:lnTo>
                    <a:pt x="35623" y="497078"/>
                  </a:lnTo>
                  <a:lnTo>
                    <a:pt x="38811" y="496265"/>
                  </a:lnTo>
                  <a:close/>
                </a:path>
                <a:path w="1057909" h="919479">
                  <a:moveTo>
                    <a:pt x="44107" y="559600"/>
                  </a:moveTo>
                  <a:lnTo>
                    <a:pt x="41363" y="557403"/>
                  </a:lnTo>
                  <a:lnTo>
                    <a:pt x="41071" y="557771"/>
                  </a:lnTo>
                  <a:lnTo>
                    <a:pt x="40754" y="558126"/>
                  </a:lnTo>
                  <a:lnTo>
                    <a:pt x="40449" y="558495"/>
                  </a:lnTo>
                  <a:lnTo>
                    <a:pt x="41452" y="559155"/>
                  </a:lnTo>
                  <a:lnTo>
                    <a:pt x="43446" y="560501"/>
                  </a:lnTo>
                  <a:lnTo>
                    <a:pt x="43903" y="559892"/>
                  </a:lnTo>
                  <a:lnTo>
                    <a:pt x="44107" y="559600"/>
                  </a:lnTo>
                  <a:close/>
                </a:path>
                <a:path w="1057909" h="919479">
                  <a:moveTo>
                    <a:pt x="56299" y="565010"/>
                  </a:moveTo>
                  <a:lnTo>
                    <a:pt x="55994" y="564261"/>
                  </a:lnTo>
                  <a:lnTo>
                    <a:pt x="55841" y="563880"/>
                  </a:lnTo>
                  <a:lnTo>
                    <a:pt x="54800" y="563867"/>
                  </a:lnTo>
                  <a:lnTo>
                    <a:pt x="53555" y="563499"/>
                  </a:lnTo>
                  <a:lnTo>
                    <a:pt x="53835" y="564959"/>
                  </a:lnTo>
                  <a:lnTo>
                    <a:pt x="53822" y="565912"/>
                  </a:lnTo>
                  <a:lnTo>
                    <a:pt x="54254" y="566610"/>
                  </a:lnTo>
                  <a:lnTo>
                    <a:pt x="54483" y="566953"/>
                  </a:lnTo>
                  <a:lnTo>
                    <a:pt x="55499" y="566801"/>
                  </a:lnTo>
                  <a:lnTo>
                    <a:pt x="56159" y="566851"/>
                  </a:lnTo>
                  <a:lnTo>
                    <a:pt x="56121" y="565975"/>
                  </a:lnTo>
                  <a:lnTo>
                    <a:pt x="56299" y="565010"/>
                  </a:lnTo>
                  <a:close/>
                </a:path>
                <a:path w="1057909" h="919479">
                  <a:moveTo>
                    <a:pt x="60210" y="312229"/>
                  </a:moveTo>
                  <a:lnTo>
                    <a:pt x="59969" y="311619"/>
                  </a:lnTo>
                  <a:lnTo>
                    <a:pt x="59880" y="310781"/>
                  </a:lnTo>
                  <a:lnTo>
                    <a:pt x="58991" y="310146"/>
                  </a:lnTo>
                  <a:lnTo>
                    <a:pt x="58166" y="310400"/>
                  </a:lnTo>
                  <a:lnTo>
                    <a:pt x="57023" y="310400"/>
                  </a:lnTo>
                  <a:lnTo>
                    <a:pt x="57429" y="311505"/>
                  </a:lnTo>
                  <a:lnTo>
                    <a:pt x="57556" y="312635"/>
                  </a:lnTo>
                  <a:lnTo>
                    <a:pt x="58610" y="312813"/>
                  </a:lnTo>
                  <a:lnTo>
                    <a:pt x="59436" y="312407"/>
                  </a:lnTo>
                  <a:lnTo>
                    <a:pt x="60210" y="312229"/>
                  </a:lnTo>
                  <a:close/>
                </a:path>
                <a:path w="1057909" h="919479">
                  <a:moveTo>
                    <a:pt x="74942" y="271462"/>
                  </a:moveTo>
                  <a:lnTo>
                    <a:pt x="74218" y="270891"/>
                  </a:lnTo>
                  <a:lnTo>
                    <a:pt x="73456" y="271564"/>
                  </a:lnTo>
                  <a:lnTo>
                    <a:pt x="72796" y="272237"/>
                  </a:lnTo>
                  <a:lnTo>
                    <a:pt x="72123" y="272923"/>
                  </a:lnTo>
                  <a:lnTo>
                    <a:pt x="73380" y="273939"/>
                  </a:lnTo>
                  <a:lnTo>
                    <a:pt x="73914" y="273126"/>
                  </a:lnTo>
                  <a:lnTo>
                    <a:pt x="74447" y="272351"/>
                  </a:lnTo>
                  <a:lnTo>
                    <a:pt x="74942" y="271462"/>
                  </a:lnTo>
                  <a:close/>
                </a:path>
                <a:path w="1057909" h="919479">
                  <a:moveTo>
                    <a:pt x="141198" y="364705"/>
                  </a:moveTo>
                  <a:lnTo>
                    <a:pt x="139852" y="361861"/>
                  </a:lnTo>
                  <a:lnTo>
                    <a:pt x="139484" y="362064"/>
                  </a:lnTo>
                  <a:lnTo>
                    <a:pt x="139103" y="362254"/>
                  </a:lnTo>
                  <a:lnTo>
                    <a:pt x="138734" y="362458"/>
                  </a:lnTo>
                  <a:lnTo>
                    <a:pt x="139687" y="364312"/>
                  </a:lnTo>
                  <a:lnTo>
                    <a:pt x="140144" y="365239"/>
                  </a:lnTo>
                  <a:lnTo>
                    <a:pt x="140500" y="365074"/>
                  </a:lnTo>
                  <a:lnTo>
                    <a:pt x="140843" y="364883"/>
                  </a:lnTo>
                  <a:lnTo>
                    <a:pt x="141198" y="364705"/>
                  </a:lnTo>
                  <a:close/>
                </a:path>
                <a:path w="1057909" h="919479">
                  <a:moveTo>
                    <a:pt x="148374" y="25628"/>
                  </a:moveTo>
                  <a:lnTo>
                    <a:pt x="147955" y="24130"/>
                  </a:lnTo>
                  <a:lnTo>
                    <a:pt x="147523" y="22580"/>
                  </a:lnTo>
                  <a:lnTo>
                    <a:pt x="144284" y="22987"/>
                  </a:lnTo>
                  <a:lnTo>
                    <a:pt x="145656" y="24536"/>
                  </a:lnTo>
                  <a:lnTo>
                    <a:pt x="146481" y="25488"/>
                  </a:lnTo>
                  <a:lnTo>
                    <a:pt x="147345" y="26441"/>
                  </a:lnTo>
                  <a:lnTo>
                    <a:pt x="147675" y="26162"/>
                  </a:lnTo>
                  <a:lnTo>
                    <a:pt x="148031" y="25895"/>
                  </a:lnTo>
                  <a:lnTo>
                    <a:pt x="148374" y="25628"/>
                  </a:lnTo>
                  <a:close/>
                </a:path>
                <a:path w="1057909" h="919479">
                  <a:moveTo>
                    <a:pt x="158000" y="679043"/>
                  </a:moveTo>
                  <a:lnTo>
                    <a:pt x="157505" y="678865"/>
                  </a:lnTo>
                  <a:lnTo>
                    <a:pt x="156489" y="678472"/>
                  </a:lnTo>
                  <a:lnTo>
                    <a:pt x="154940" y="679323"/>
                  </a:lnTo>
                  <a:lnTo>
                    <a:pt x="154470" y="680440"/>
                  </a:lnTo>
                  <a:lnTo>
                    <a:pt x="156616" y="682764"/>
                  </a:lnTo>
                  <a:lnTo>
                    <a:pt x="157200" y="681164"/>
                  </a:lnTo>
                  <a:lnTo>
                    <a:pt x="158000" y="679043"/>
                  </a:lnTo>
                  <a:close/>
                </a:path>
                <a:path w="1057909" h="919479">
                  <a:moveTo>
                    <a:pt x="164350" y="342811"/>
                  </a:moveTo>
                  <a:lnTo>
                    <a:pt x="162306" y="339598"/>
                  </a:lnTo>
                  <a:lnTo>
                    <a:pt x="161848" y="339890"/>
                  </a:lnTo>
                  <a:lnTo>
                    <a:pt x="161391" y="340207"/>
                  </a:lnTo>
                  <a:lnTo>
                    <a:pt x="160947" y="340512"/>
                  </a:lnTo>
                  <a:lnTo>
                    <a:pt x="161213" y="341185"/>
                  </a:lnTo>
                  <a:lnTo>
                    <a:pt x="161404" y="341934"/>
                  </a:lnTo>
                  <a:lnTo>
                    <a:pt x="161823" y="342493"/>
                  </a:lnTo>
                  <a:lnTo>
                    <a:pt x="162204" y="342988"/>
                  </a:lnTo>
                  <a:lnTo>
                    <a:pt x="162877" y="343242"/>
                  </a:lnTo>
                  <a:lnTo>
                    <a:pt x="163410" y="343598"/>
                  </a:lnTo>
                  <a:lnTo>
                    <a:pt x="163728" y="343344"/>
                  </a:lnTo>
                  <a:lnTo>
                    <a:pt x="164033" y="343077"/>
                  </a:lnTo>
                  <a:lnTo>
                    <a:pt x="164350" y="342811"/>
                  </a:lnTo>
                  <a:close/>
                </a:path>
                <a:path w="1057909" h="919479">
                  <a:moveTo>
                    <a:pt x="168414" y="72021"/>
                  </a:moveTo>
                  <a:lnTo>
                    <a:pt x="167551" y="71958"/>
                  </a:lnTo>
                  <a:lnTo>
                    <a:pt x="167055" y="71920"/>
                  </a:lnTo>
                  <a:lnTo>
                    <a:pt x="166535" y="71894"/>
                  </a:lnTo>
                  <a:lnTo>
                    <a:pt x="166420" y="74383"/>
                  </a:lnTo>
                  <a:lnTo>
                    <a:pt x="166916" y="74333"/>
                  </a:lnTo>
                  <a:lnTo>
                    <a:pt x="167728" y="74472"/>
                  </a:lnTo>
                  <a:lnTo>
                    <a:pt x="167906" y="74231"/>
                  </a:lnTo>
                  <a:lnTo>
                    <a:pt x="168249" y="73660"/>
                  </a:lnTo>
                  <a:lnTo>
                    <a:pt x="168236" y="72910"/>
                  </a:lnTo>
                  <a:lnTo>
                    <a:pt x="168414" y="72021"/>
                  </a:lnTo>
                  <a:close/>
                </a:path>
                <a:path w="1057909" h="919479">
                  <a:moveTo>
                    <a:pt x="174434" y="729856"/>
                  </a:moveTo>
                  <a:lnTo>
                    <a:pt x="171704" y="728027"/>
                  </a:lnTo>
                  <a:lnTo>
                    <a:pt x="171399" y="728433"/>
                  </a:lnTo>
                  <a:lnTo>
                    <a:pt x="170776" y="729259"/>
                  </a:lnTo>
                  <a:lnTo>
                    <a:pt x="172847" y="730326"/>
                  </a:lnTo>
                  <a:lnTo>
                    <a:pt x="173888" y="730872"/>
                  </a:lnTo>
                  <a:lnTo>
                    <a:pt x="174244" y="730199"/>
                  </a:lnTo>
                  <a:lnTo>
                    <a:pt x="174434" y="729856"/>
                  </a:lnTo>
                  <a:close/>
                </a:path>
                <a:path w="1057909" h="919479">
                  <a:moveTo>
                    <a:pt x="174828" y="392341"/>
                  </a:moveTo>
                  <a:lnTo>
                    <a:pt x="173367" y="392087"/>
                  </a:lnTo>
                  <a:lnTo>
                    <a:pt x="173253" y="393065"/>
                  </a:lnTo>
                  <a:lnTo>
                    <a:pt x="173151" y="394055"/>
                  </a:lnTo>
                  <a:lnTo>
                    <a:pt x="173037" y="395033"/>
                  </a:lnTo>
                  <a:lnTo>
                    <a:pt x="174053" y="395224"/>
                  </a:lnTo>
                  <a:lnTo>
                    <a:pt x="174332" y="394258"/>
                  </a:lnTo>
                  <a:lnTo>
                    <a:pt x="174561" y="393306"/>
                  </a:lnTo>
                  <a:lnTo>
                    <a:pt x="174828" y="392341"/>
                  </a:lnTo>
                  <a:close/>
                </a:path>
                <a:path w="1057909" h="919479">
                  <a:moveTo>
                    <a:pt x="186436" y="166484"/>
                  </a:moveTo>
                  <a:lnTo>
                    <a:pt x="183375" y="167741"/>
                  </a:lnTo>
                  <a:lnTo>
                    <a:pt x="184264" y="168668"/>
                  </a:lnTo>
                  <a:lnTo>
                    <a:pt x="185648" y="170154"/>
                  </a:lnTo>
                  <a:lnTo>
                    <a:pt x="186182" y="168186"/>
                  </a:lnTo>
                  <a:lnTo>
                    <a:pt x="186436" y="166484"/>
                  </a:lnTo>
                  <a:close/>
                </a:path>
                <a:path w="1057909" h="919479">
                  <a:moveTo>
                    <a:pt x="195973" y="734898"/>
                  </a:moveTo>
                  <a:lnTo>
                    <a:pt x="195859" y="734047"/>
                  </a:lnTo>
                  <a:lnTo>
                    <a:pt x="195884" y="733183"/>
                  </a:lnTo>
                  <a:lnTo>
                    <a:pt x="194906" y="732955"/>
                  </a:lnTo>
                  <a:lnTo>
                    <a:pt x="194068" y="732993"/>
                  </a:lnTo>
                  <a:lnTo>
                    <a:pt x="193217" y="732980"/>
                  </a:lnTo>
                  <a:lnTo>
                    <a:pt x="193243" y="733590"/>
                  </a:lnTo>
                  <a:lnTo>
                    <a:pt x="193116" y="734695"/>
                  </a:lnTo>
                  <a:lnTo>
                    <a:pt x="193319" y="734745"/>
                  </a:lnTo>
                  <a:lnTo>
                    <a:pt x="194068" y="734987"/>
                  </a:lnTo>
                  <a:lnTo>
                    <a:pt x="194919" y="734872"/>
                  </a:lnTo>
                  <a:lnTo>
                    <a:pt x="195973" y="734898"/>
                  </a:lnTo>
                  <a:close/>
                </a:path>
                <a:path w="1057909" h="919479">
                  <a:moveTo>
                    <a:pt x="244348" y="85699"/>
                  </a:moveTo>
                  <a:lnTo>
                    <a:pt x="242608" y="83934"/>
                  </a:lnTo>
                  <a:lnTo>
                    <a:pt x="241719" y="83058"/>
                  </a:lnTo>
                  <a:lnTo>
                    <a:pt x="241350" y="83439"/>
                  </a:lnTo>
                  <a:lnTo>
                    <a:pt x="240982" y="83794"/>
                  </a:lnTo>
                  <a:lnTo>
                    <a:pt x="240626" y="84162"/>
                  </a:lnTo>
                  <a:lnTo>
                    <a:pt x="241503" y="85051"/>
                  </a:lnTo>
                  <a:lnTo>
                    <a:pt x="243268" y="86804"/>
                  </a:lnTo>
                  <a:lnTo>
                    <a:pt x="243992" y="86067"/>
                  </a:lnTo>
                  <a:lnTo>
                    <a:pt x="244348" y="85699"/>
                  </a:lnTo>
                  <a:close/>
                </a:path>
                <a:path w="1057909" h="919479">
                  <a:moveTo>
                    <a:pt x="260311" y="397078"/>
                  </a:moveTo>
                  <a:lnTo>
                    <a:pt x="258191" y="395439"/>
                  </a:lnTo>
                  <a:lnTo>
                    <a:pt x="258648" y="396887"/>
                  </a:lnTo>
                  <a:lnTo>
                    <a:pt x="259372" y="399249"/>
                  </a:lnTo>
                  <a:lnTo>
                    <a:pt x="260311" y="397078"/>
                  </a:lnTo>
                  <a:close/>
                </a:path>
                <a:path w="1057909" h="919479">
                  <a:moveTo>
                    <a:pt x="327507" y="293611"/>
                  </a:moveTo>
                  <a:lnTo>
                    <a:pt x="326491" y="292976"/>
                  </a:lnTo>
                  <a:lnTo>
                    <a:pt x="325437" y="292354"/>
                  </a:lnTo>
                  <a:lnTo>
                    <a:pt x="324408" y="291693"/>
                  </a:lnTo>
                  <a:lnTo>
                    <a:pt x="324078" y="292227"/>
                  </a:lnTo>
                  <a:lnTo>
                    <a:pt x="323723" y="292760"/>
                  </a:lnTo>
                  <a:lnTo>
                    <a:pt x="323392" y="293293"/>
                  </a:lnTo>
                  <a:lnTo>
                    <a:pt x="324573" y="293789"/>
                  </a:lnTo>
                  <a:lnTo>
                    <a:pt x="325729" y="294322"/>
                  </a:lnTo>
                  <a:lnTo>
                    <a:pt x="326898" y="294830"/>
                  </a:lnTo>
                  <a:lnTo>
                    <a:pt x="327317" y="294030"/>
                  </a:lnTo>
                  <a:lnTo>
                    <a:pt x="327507" y="293611"/>
                  </a:lnTo>
                  <a:close/>
                </a:path>
                <a:path w="1057909" h="919479">
                  <a:moveTo>
                    <a:pt x="349554" y="450100"/>
                  </a:moveTo>
                  <a:lnTo>
                    <a:pt x="348894" y="450189"/>
                  </a:lnTo>
                  <a:lnTo>
                    <a:pt x="348234" y="450265"/>
                  </a:lnTo>
                  <a:lnTo>
                    <a:pt x="347586" y="450354"/>
                  </a:lnTo>
                  <a:lnTo>
                    <a:pt x="348081" y="452399"/>
                  </a:lnTo>
                  <a:lnTo>
                    <a:pt x="348411" y="453402"/>
                  </a:lnTo>
                  <a:lnTo>
                    <a:pt x="349364" y="453339"/>
                  </a:lnTo>
                  <a:lnTo>
                    <a:pt x="349504" y="452221"/>
                  </a:lnTo>
                  <a:lnTo>
                    <a:pt x="349516" y="451154"/>
                  </a:lnTo>
                  <a:lnTo>
                    <a:pt x="349554" y="450100"/>
                  </a:lnTo>
                  <a:close/>
                </a:path>
                <a:path w="1057909" h="919479">
                  <a:moveTo>
                    <a:pt x="356273" y="456196"/>
                  </a:moveTo>
                  <a:lnTo>
                    <a:pt x="356108" y="455295"/>
                  </a:lnTo>
                  <a:lnTo>
                    <a:pt x="356133" y="454456"/>
                  </a:lnTo>
                  <a:lnTo>
                    <a:pt x="355942" y="454406"/>
                  </a:lnTo>
                  <a:lnTo>
                    <a:pt x="355295" y="454240"/>
                  </a:lnTo>
                  <a:lnTo>
                    <a:pt x="354545" y="454215"/>
                  </a:lnTo>
                  <a:lnTo>
                    <a:pt x="353936" y="454431"/>
                  </a:lnTo>
                  <a:lnTo>
                    <a:pt x="353644" y="454520"/>
                  </a:lnTo>
                  <a:lnTo>
                    <a:pt x="353631" y="455307"/>
                  </a:lnTo>
                  <a:lnTo>
                    <a:pt x="353479" y="455790"/>
                  </a:lnTo>
                  <a:lnTo>
                    <a:pt x="354304" y="455904"/>
                  </a:lnTo>
                  <a:lnTo>
                    <a:pt x="355117" y="456031"/>
                  </a:lnTo>
                  <a:lnTo>
                    <a:pt x="356273" y="456196"/>
                  </a:lnTo>
                  <a:close/>
                </a:path>
                <a:path w="1057909" h="919479">
                  <a:moveTo>
                    <a:pt x="358749" y="187375"/>
                  </a:moveTo>
                  <a:lnTo>
                    <a:pt x="356222" y="187375"/>
                  </a:lnTo>
                  <a:lnTo>
                    <a:pt x="354939" y="187363"/>
                  </a:lnTo>
                  <a:lnTo>
                    <a:pt x="354914" y="187731"/>
                  </a:lnTo>
                  <a:lnTo>
                    <a:pt x="354888" y="188099"/>
                  </a:lnTo>
                  <a:lnTo>
                    <a:pt x="354876" y="188480"/>
                  </a:lnTo>
                  <a:lnTo>
                    <a:pt x="356146" y="188633"/>
                  </a:lnTo>
                  <a:lnTo>
                    <a:pt x="357416" y="188798"/>
                  </a:lnTo>
                  <a:lnTo>
                    <a:pt x="358673" y="188963"/>
                  </a:lnTo>
                  <a:lnTo>
                    <a:pt x="358711" y="188429"/>
                  </a:lnTo>
                  <a:lnTo>
                    <a:pt x="358724" y="187909"/>
                  </a:lnTo>
                  <a:lnTo>
                    <a:pt x="358749" y="187375"/>
                  </a:lnTo>
                  <a:close/>
                </a:path>
                <a:path w="1057909" h="919479">
                  <a:moveTo>
                    <a:pt x="358902" y="886815"/>
                  </a:moveTo>
                  <a:lnTo>
                    <a:pt x="358457" y="886764"/>
                  </a:lnTo>
                  <a:lnTo>
                    <a:pt x="358000" y="886701"/>
                  </a:lnTo>
                  <a:lnTo>
                    <a:pt x="357517" y="886650"/>
                  </a:lnTo>
                  <a:lnTo>
                    <a:pt x="357149" y="890066"/>
                  </a:lnTo>
                  <a:lnTo>
                    <a:pt x="358419" y="890193"/>
                  </a:lnTo>
                  <a:lnTo>
                    <a:pt x="358571" y="889063"/>
                  </a:lnTo>
                  <a:lnTo>
                    <a:pt x="358749" y="887945"/>
                  </a:lnTo>
                  <a:lnTo>
                    <a:pt x="358902" y="886815"/>
                  </a:lnTo>
                  <a:close/>
                </a:path>
                <a:path w="1057909" h="919479">
                  <a:moveTo>
                    <a:pt x="365658" y="305854"/>
                  </a:moveTo>
                  <a:lnTo>
                    <a:pt x="364274" y="306031"/>
                  </a:lnTo>
                  <a:lnTo>
                    <a:pt x="363448" y="306031"/>
                  </a:lnTo>
                  <a:lnTo>
                    <a:pt x="362750" y="306349"/>
                  </a:lnTo>
                  <a:lnTo>
                    <a:pt x="362559" y="306425"/>
                  </a:lnTo>
                  <a:lnTo>
                    <a:pt x="362673" y="307898"/>
                  </a:lnTo>
                  <a:lnTo>
                    <a:pt x="363537" y="308457"/>
                  </a:lnTo>
                  <a:lnTo>
                    <a:pt x="364502" y="308444"/>
                  </a:lnTo>
                  <a:lnTo>
                    <a:pt x="365074" y="308140"/>
                  </a:lnTo>
                  <a:lnTo>
                    <a:pt x="365417" y="307975"/>
                  </a:lnTo>
                  <a:lnTo>
                    <a:pt x="365379" y="307022"/>
                  </a:lnTo>
                  <a:lnTo>
                    <a:pt x="365658" y="305854"/>
                  </a:lnTo>
                  <a:close/>
                </a:path>
                <a:path w="1057909" h="919479">
                  <a:moveTo>
                    <a:pt x="373761" y="92405"/>
                  </a:moveTo>
                  <a:lnTo>
                    <a:pt x="372948" y="91338"/>
                  </a:lnTo>
                  <a:lnTo>
                    <a:pt x="371360" y="89179"/>
                  </a:lnTo>
                  <a:lnTo>
                    <a:pt x="370776" y="89611"/>
                  </a:lnTo>
                  <a:lnTo>
                    <a:pt x="370459" y="89814"/>
                  </a:lnTo>
                  <a:lnTo>
                    <a:pt x="371741" y="91986"/>
                  </a:lnTo>
                  <a:lnTo>
                    <a:pt x="372376" y="93078"/>
                  </a:lnTo>
                  <a:lnTo>
                    <a:pt x="373303" y="92633"/>
                  </a:lnTo>
                  <a:lnTo>
                    <a:pt x="373761" y="92405"/>
                  </a:lnTo>
                  <a:close/>
                </a:path>
                <a:path w="1057909" h="919479">
                  <a:moveTo>
                    <a:pt x="384505" y="889952"/>
                  </a:moveTo>
                  <a:lnTo>
                    <a:pt x="384467" y="889254"/>
                  </a:lnTo>
                  <a:lnTo>
                    <a:pt x="384149" y="888517"/>
                  </a:lnTo>
                  <a:lnTo>
                    <a:pt x="383298" y="888682"/>
                  </a:lnTo>
                  <a:lnTo>
                    <a:pt x="382422" y="888695"/>
                  </a:lnTo>
                  <a:lnTo>
                    <a:pt x="382714" y="889584"/>
                  </a:lnTo>
                  <a:lnTo>
                    <a:pt x="382778" y="890244"/>
                  </a:lnTo>
                  <a:lnTo>
                    <a:pt x="383133" y="890765"/>
                  </a:lnTo>
                  <a:lnTo>
                    <a:pt x="383247" y="890930"/>
                  </a:lnTo>
                  <a:lnTo>
                    <a:pt x="384429" y="890689"/>
                  </a:lnTo>
                  <a:lnTo>
                    <a:pt x="384505" y="889952"/>
                  </a:lnTo>
                  <a:close/>
                </a:path>
                <a:path w="1057909" h="919479">
                  <a:moveTo>
                    <a:pt x="396392" y="637413"/>
                  </a:moveTo>
                  <a:lnTo>
                    <a:pt x="395884" y="636778"/>
                  </a:lnTo>
                  <a:lnTo>
                    <a:pt x="395490" y="636028"/>
                  </a:lnTo>
                  <a:lnTo>
                    <a:pt x="394855" y="635571"/>
                  </a:lnTo>
                  <a:lnTo>
                    <a:pt x="394373" y="635215"/>
                  </a:lnTo>
                  <a:lnTo>
                    <a:pt x="393636" y="635254"/>
                  </a:lnTo>
                  <a:lnTo>
                    <a:pt x="392988" y="635101"/>
                  </a:lnTo>
                  <a:lnTo>
                    <a:pt x="392938" y="635787"/>
                  </a:lnTo>
                  <a:lnTo>
                    <a:pt x="392684" y="636587"/>
                  </a:lnTo>
                  <a:lnTo>
                    <a:pt x="393153" y="637552"/>
                  </a:lnTo>
                  <a:lnTo>
                    <a:pt x="393992" y="637705"/>
                  </a:lnTo>
                  <a:lnTo>
                    <a:pt x="394563" y="637997"/>
                  </a:lnTo>
                  <a:lnTo>
                    <a:pt x="395173" y="637794"/>
                  </a:lnTo>
                  <a:lnTo>
                    <a:pt x="395795" y="637616"/>
                  </a:lnTo>
                  <a:lnTo>
                    <a:pt x="396392" y="637413"/>
                  </a:lnTo>
                  <a:close/>
                </a:path>
                <a:path w="1057909" h="919479">
                  <a:moveTo>
                    <a:pt x="404558" y="448132"/>
                  </a:moveTo>
                  <a:lnTo>
                    <a:pt x="402234" y="446659"/>
                  </a:lnTo>
                  <a:lnTo>
                    <a:pt x="401993" y="446951"/>
                  </a:lnTo>
                  <a:lnTo>
                    <a:pt x="401764" y="447268"/>
                  </a:lnTo>
                  <a:lnTo>
                    <a:pt x="401523" y="447560"/>
                  </a:lnTo>
                  <a:lnTo>
                    <a:pt x="402272" y="448170"/>
                  </a:lnTo>
                  <a:lnTo>
                    <a:pt x="403009" y="448779"/>
                  </a:lnTo>
                  <a:lnTo>
                    <a:pt x="403758" y="449364"/>
                  </a:lnTo>
                  <a:lnTo>
                    <a:pt x="404025" y="448957"/>
                  </a:lnTo>
                  <a:lnTo>
                    <a:pt x="404558" y="448132"/>
                  </a:lnTo>
                  <a:close/>
                </a:path>
                <a:path w="1057909" h="919479">
                  <a:moveTo>
                    <a:pt x="410438" y="477685"/>
                  </a:moveTo>
                  <a:lnTo>
                    <a:pt x="409740" y="476300"/>
                  </a:lnTo>
                  <a:lnTo>
                    <a:pt x="409422" y="475437"/>
                  </a:lnTo>
                  <a:lnTo>
                    <a:pt x="408889" y="474713"/>
                  </a:lnTo>
                  <a:lnTo>
                    <a:pt x="408660" y="474408"/>
                  </a:lnTo>
                  <a:lnTo>
                    <a:pt x="407987" y="474408"/>
                  </a:lnTo>
                  <a:lnTo>
                    <a:pt x="407212" y="474179"/>
                  </a:lnTo>
                  <a:lnTo>
                    <a:pt x="406552" y="476504"/>
                  </a:lnTo>
                  <a:lnTo>
                    <a:pt x="407581" y="477240"/>
                  </a:lnTo>
                  <a:lnTo>
                    <a:pt x="410438" y="477685"/>
                  </a:lnTo>
                  <a:close/>
                </a:path>
                <a:path w="1057909" h="919479">
                  <a:moveTo>
                    <a:pt x="420027" y="886498"/>
                  </a:moveTo>
                  <a:lnTo>
                    <a:pt x="417931" y="884567"/>
                  </a:lnTo>
                  <a:lnTo>
                    <a:pt x="417855" y="886625"/>
                  </a:lnTo>
                  <a:lnTo>
                    <a:pt x="417791" y="887869"/>
                  </a:lnTo>
                  <a:lnTo>
                    <a:pt x="417728" y="889101"/>
                  </a:lnTo>
                  <a:lnTo>
                    <a:pt x="419849" y="887780"/>
                  </a:lnTo>
                  <a:lnTo>
                    <a:pt x="420027" y="886498"/>
                  </a:lnTo>
                  <a:close/>
                </a:path>
                <a:path w="1057909" h="919479">
                  <a:moveTo>
                    <a:pt x="426618" y="58572"/>
                  </a:moveTo>
                  <a:lnTo>
                    <a:pt x="423837" y="58547"/>
                  </a:lnTo>
                  <a:lnTo>
                    <a:pt x="422795" y="59182"/>
                  </a:lnTo>
                  <a:lnTo>
                    <a:pt x="422871" y="61404"/>
                  </a:lnTo>
                  <a:lnTo>
                    <a:pt x="423291" y="61683"/>
                  </a:lnTo>
                  <a:lnTo>
                    <a:pt x="423710" y="62217"/>
                  </a:lnTo>
                  <a:lnTo>
                    <a:pt x="426618" y="58572"/>
                  </a:lnTo>
                  <a:close/>
                </a:path>
                <a:path w="1057909" h="919479">
                  <a:moveTo>
                    <a:pt x="432600" y="369735"/>
                  </a:moveTo>
                  <a:lnTo>
                    <a:pt x="431939" y="368998"/>
                  </a:lnTo>
                  <a:lnTo>
                    <a:pt x="431622" y="368592"/>
                  </a:lnTo>
                  <a:lnTo>
                    <a:pt x="430847" y="369227"/>
                  </a:lnTo>
                  <a:lnTo>
                    <a:pt x="430085" y="369874"/>
                  </a:lnTo>
                  <a:lnTo>
                    <a:pt x="429323" y="370509"/>
                  </a:lnTo>
                  <a:lnTo>
                    <a:pt x="430352" y="371665"/>
                  </a:lnTo>
                  <a:lnTo>
                    <a:pt x="431101" y="371043"/>
                  </a:lnTo>
                  <a:lnTo>
                    <a:pt x="431863" y="370459"/>
                  </a:lnTo>
                  <a:lnTo>
                    <a:pt x="432600" y="369735"/>
                  </a:lnTo>
                  <a:close/>
                </a:path>
                <a:path w="1057909" h="919479">
                  <a:moveTo>
                    <a:pt x="439407" y="911720"/>
                  </a:moveTo>
                  <a:lnTo>
                    <a:pt x="436676" y="907084"/>
                  </a:lnTo>
                  <a:lnTo>
                    <a:pt x="435737" y="909320"/>
                  </a:lnTo>
                  <a:lnTo>
                    <a:pt x="435787" y="910971"/>
                  </a:lnTo>
                  <a:lnTo>
                    <a:pt x="439407" y="911720"/>
                  </a:lnTo>
                  <a:close/>
                </a:path>
                <a:path w="1057909" h="919479">
                  <a:moveTo>
                    <a:pt x="443357" y="735037"/>
                  </a:moveTo>
                  <a:lnTo>
                    <a:pt x="442925" y="734047"/>
                  </a:lnTo>
                  <a:lnTo>
                    <a:pt x="442518" y="733044"/>
                  </a:lnTo>
                  <a:lnTo>
                    <a:pt x="441985" y="732091"/>
                  </a:lnTo>
                  <a:lnTo>
                    <a:pt x="440588" y="732561"/>
                  </a:lnTo>
                  <a:lnTo>
                    <a:pt x="440855" y="733704"/>
                  </a:lnTo>
                  <a:lnTo>
                    <a:pt x="441236" y="734707"/>
                  </a:lnTo>
                  <a:lnTo>
                    <a:pt x="441591" y="735723"/>
                  </a:lnTo>
                  <a:lnTo>
                    <a:pt x="443357" y="735037"/>
                  </a:lnTo>
                  <a:close/>
                </a:path>
                <a:path w="1057909" h="919479">
                  <a:moveTo>
                    <a:pt x="459384" y="240715"/>
                  </a:moveTo>
                  <a:lnTo>
                    <a:pt x="458609" y="239661"/>
                  </a:lnTo>
                  <a:lnTo>
                    <a:pt x="457885" y="238620"/>
                  </a:lnTo>
                  <a:lnTo>
                    <a:pt x="457111" y="237566"/>
                  </a:lnTo>
                  <a:lnTo>
                    <a:pt x="456869" y="237693"/>
                  </a:lnTo>
                  <a:lnTo>
                    <a:pt x="456653" y="237832"/>
                  </a:lnTo>
                  <a:lnTo>
                    <a:pt x="456412" y="237959"/>
                  </a:lnTo>
                  <a:lnTo>
                    <a:pt x="456692" y="238633"/>
                  </a:lnTo>
                  <a:lnTo>
                    <a:pt x="456819" y="239356"/>
                  </a:lnTo>
                  <a:lnTo>
                    <a:pt x="457200" y="239928"/>
                  </a:lnTo>
                  <a:lnTo>
                    <a:pt x="457593" y="240487"/>
                  </a:lnTo>
                  <a:lnTo>
                    <a:pt x="458177" y="240868"/>
                  </a:lnTo>
                  <a:lnTo>
                    <a:pt x="458660" y="241338"/>
                  </a:lnTo>
                  <a:lnTo>
                    <a:pt x="458901" y="241122"/>
                  </a:lnTo>
                  <a:lnTo>
                    <a:pt x="459143" y="240931"/>
                  </a:lnTo>
                  <a:lnTo>
                    <a:pt x="459384" y="240715"/>
                  </a:lnTo>
                  <a:close/>
                </a:path>
                <a:path w="1057909" h="919479">
                  <a:moveTo>
                    <a:pt x="466737" y="160096"/>
                  </a:moveTo>
                  <a:lnTo>
                    <a:pt x="465785" y="160489"/>
                  </a:lnTo>
                  <a:lnTo>
                    <a:pt x="464832" y="160896"/>
                  </a:lnTo>
                  <a:lnTo>
                    <a:pt x="463880" y="161290"/>
                  </a:lnTo>
                  <a:lnTo>
                    <a:pt x="464121" y="161709"/>
                  </a:lnTo>
                  <a:lnTo>
                    <a:pt x="464350" y="162102"/>
                  </a:lnTo>
                  <a:lnTo>
                    <a:pt x="464604" y="162483"/>
                  </a:lnTo>
                  <a:lnTo>
                    <a:pt x="465074" y="162280"/>
                  </a:lnTo>
                  <a:lnTo>
                    <a:pt x="465670" y="162191"/>
                  </a:lnTo>
                  <a:lnTo>
                    <a:pt x="466331" y="161353"/>
                  </a:lnTo>
                  <a:lnTo>
                    <a:pt x="466496" y="160693"/>
                  </a:lnTo>
                  <a:lnTo>
                    <a:pt x="466737" y="160096"/>
                  </a:lnTo>
                  <a:close/>
                </a:path>
                <a:path w="1057909" h="919479">
                  <a:moveTo>
                    <a:pt x="543750" y="917079"/>
                  </a:moveTo>
                  <a:lnTo>
                    <a:pt x="542912" y="916660"/>
                  </a:lnTo>
                  <a:lnTo>
                    <a:pt x="542391" y="917346"/>
                  </a:lnTo>
                  <a:lnTo>
                    <a:pt x="541985" y="918044"/>
                  </a:lnTo>
                  <a:lnTo>
                    <a:pt x="541566" y="918705"/>
                  </a:lnTo>
                  <a:lnTo>
                    <a:pt x="542391" y="919187"/>
                  </a:lnTo>
                  <a:lnTo>
                    <a:pt x="542798" y="919403"/>
                  </a:lnTo>
                  <a:lnTo>
                    <a:pt x="543140" y="918654"/>
                  </a:lnTo>
                  <a:lnTo>
                    <a:pt x="543483" y="917917"/>
                  </a:lnTo>
                  <a:lnTo>
                    <a:pt x="543750" y="917143"/>
                  </a:lnTo>
                  <a:close/>
                </a:path>
                <a:path w="1057909" h="919479">
                  <a:moveTo>
                    <a:pt x="557860" y="155206"/>
                  </a:moveTo>
                  <a:lnTo>
                    <a:pt x="556361" y="154711"/>
                  </a:lnTo>
                  <a:lnTo>
                    <a:pt x="554850" y="154178"/>
                  </a:lnTo>
                  <a:lnTo>
                    <a:pt x="553021" y="153568"/>
                  </a:lnTo>
                  <a:lnTo>
                    <a:pt x="553631" y="157353"/>
                  </a:lnTo>
                  <a:lnTo>
                    <a:pt x="555777" y="156349"/>
                  </a:lnTo>
                  <a:lnTo>
                    <a:pt x="557860" y="155206"/>
                  </a:lnTo>
                  <a:close/>
                </a:path>
                <a:path w="1057909" h="919479">
                  <a:moveTo>
                    <a:pt x="557898" y="1752"/>
                  </a:moveTo>
                  <a:lnTo>
                    <a:pt x="557606" y="889"/>
                  </a:lnTo>
                  <a:lnTo>
                    <a:pt x="557441" y="0"/>
                  </a:lnTo>
                  <a:lnTo>
                    <a:pt x="556463" y="482"/>
                  </a:lnTo>
                  <a:lnTo>
                    <a:pt x="555637" y="762"/>
                  </a:lnTo>
                  <a:lnTo>
                    <a:pt x="554964" y="1231"/>
                  </a:lnTo>
                  <a:lnTo>
                    <a:pt x="554837" y="1333"/>
                  </a:lnTo>
                  <a:lnTo>
                    <a:pt x="555244" y="2171"/>
                  </a:lnTo>
                  <a:lnTo>
                    <a:pt x="555409" y="2654"/>
                  </a:lnTo>
                  <a:lnTo>
                    <a:pt x="556183" y="2413"/>
                  </a:lnTo>
                  <a:lnTo>
                    <a:pt x="557022" y="2235"/>
                  </a:lnTo>
                  <a:lnTo>
                    <a:pt x="557898" y="1752"/>
                  </a:lnTo>
                  <a:close/>
                </a:path>
                <a:path w="1057909" h="919479">
                  <a:moveTo>
                    <a:pt x="558546" y="262826"/>
                  </a:moveTo>
                  <a:lnTo>
                    <a:pt x="557720" y="262712"/>
                  </a:lnTo>
                  <a:lnTo>
                    <a:pt x="556056" y="262483"/>
                  </a:lnTo>
                  <a:lnTo>
                    <a:pt x="555955" y="262966"/>
                  </a:lnTo>
                  <a:lnTo>
                    <a:pt x="555853" y="263423"/>
                  </a:lnTo>
                  <a:lnTo>
                    <a:pt x="555764" y="263906"/>
                  </a:lnTo>
                  <a:lnTo>
                    <a:pt x="556691" y="263906"/>
                  </a:lnTo>
                  <a:lnTo>
                    <a:pt x="557593" y="263880"/>
                  </a:lnTo>
                  <a:lnTo>
                    <a:pt x="558507" y="263880"/>
                  </a:lnTo>
                  <a:lnTo>
                    <a:pt x="558520" y="263512"/>
                  </a:lnTo>
                  <a:lnTo>
                    <a:pt x="558533" y="263169"/>
                  </a:lnTo>
                  <a:lnTo>
                    <a:pt x="558546" y="262826"/>
                  </a:lnTo>
                  <a:close/>
                </a:path>
                <a:path w="1057909" h="919479">
                  <a:moveTo>
                    <a:pt x="581228" y="187642"/>
                  </a:moveTo>
                  <a:lnTo>
                    <a:pt x="580898" y="187579"/>
                  </a:lnTo>
                  <a:lnTo>
                    <a:pt x="580542" y="187540"/>
                  </a:lnTo>
                  <a:lnTo>
                    <a:pt x="580186" y="187477"/>
                  </a:lnTo>
                  <a:lnTo>
                    <a:pt x="579958" y="188899"/>
                  </a:lnTo>
                  <a:lnTo>
                    <a:pt x="579755" y="190322"/>
                  </a:lnTo>
                  <a:lnTo>
                    <a:pt x="579513" y="191719"/>
                  </a:lnTo>
                  <a:lnTo>
                    <a:pt x="580250" y="191833"/>
                  </a:lnTo>
                  <a:lnTo>
                    <a:pt x="580618" y="191909"/>
                  </a:lnTo>
                  <a:lnTo>
                    <a:pt x="581228" y="187642"/>
                  </a:lnTo>
                  <a:close/>
                </a:path>
                <a:path w="1057909" h="919479">
                  <a:moveTo>
                    <a:pt x="588073" y="712939"/>
                  </a:moveTo>
                  <a:lnTo>
                    <a:pt x="586879" y="712597"/>
                  </a:lnTo>
                  <a:lnTo>
                    <a:pt x="584492" y="711923"/>
                  </a:lnTo>
                  <a:lnTo>
                    <a:pt x="584377" y="712317"/>
                  </a:lnTo>
                  <a:lnTo>
                    <a:pt x="584161" y="713130"/>
                  </a:lnTo>
                  <a:lnTo>
                    <a:pt x="587768" y="714019"/>
                  </a:lnTo>
                  <a:lnTo>
                    <a:pt x="588073" y="712939"/>
                  </a:lnTo>
                  <a:close/>
                </a:path>
                <a:path w="1057909" h="919479">
                  <a:moveTo>
                    <a:pt x="588289" y="724535"/>
                  </a:moveTo>
                  <a:lnTo>
                    <a:pt x="588073" y="723658"/>
                  </a:lnTo>
                  <a:lnTo>
                    <a:pt x="588073" y="722566"/>
                  </a:lnTo>
                  <a:lnTo>
                    <a:pt x="587184" y="722985"/>
                  </a:lnTo>
                  <a:lnTo>
                    <a:pt x="586473" y="723163"/>
                  </a:lnTo>
                  <a:lnTo>
                    <a:pt x="586066" y="723595"/>
                  </a:lnTo>
                  <a:lnTo>
                    <a:pt x="585825" y="723836"/>
                  </a:lnTo>
                  <a:lnTo>
                    <a:pt x="586066" y="724535"/>
                  </a:lnTo>
                  <a:lnTo>
                    <a:pt x="586105" y="725030"/>
                  </a:lnTo>
                  <a:lnTo>
                    <a:pt x="586765" y="724941"/>
                  </a:lnTo>
                  <a:lnTo>
                    <a:pt x="587514" y="724992"/>
                  </a:lnTo>
                  <a:lnTo>
                    <a:pt x="588048" y="724662"/>
                  </a:lnTo>
                  <a:lnTo>
                    <a:pt x="588289" y="724535"/>
                  </a:lnTo>
                  <a:close/>
                </a:path>
                <a:path w="1057909" h="919479">
                  <a:moveTo>
                    <a:pt x="629500" y="500545"/>
                  </a:moveTo>
                  <a:lnTo>
                    <a:pt x="629031" y="499478"/>
                  </a:lnTo>
                  <a:lnTo>
                    <a:pt x="628840" y="498462"/>
                  </a:lnTo>
                  <a:lnTo>
                    <a:pt x="628510" y="498424"/>
                  </a:lnTo>
                  <a:lnTo>
                    <a:pt x="627735" y="498309"/>
                  </a:lnTo>
                  <a:lnTo>
                    <a:pt x="626846" y="498551"/>
                  </a:lnTo>
                  <a:lnTo>
                    <a:pt x="626110" y="498881"/>
                  </a:lnTo>
                  <a:lnTo>
                    <a:pt x="625957" y="498957"/>
                  </a:lnTo>
                  <a:lnTo>
                    <a:pt x="626173" y="500545"/>
                  </a:lnTo>
                  <a:lnTo>
                    <a:pt x="626465" y="500621"/>
                  </a:lnTo>
                  <a:lnTo>
                    <a:pt x="627227" y="500837"/>
                  </a:lnTo>
                  <a:lnTo>
                    <a:pt x="628103" y="500621"/>
                  </a:lnTo>
                  <a:lnTo>
                    <a:pt x="629500" y="500545"/>
                  </a:lnTo>
                  <a:close/>
                </a:path>
                <a:path w="1057909" h="919479">
                  <a:moveTo>
                    <a:pt x="639635" y="786511"/>
                  </a:moveTo>
                  <a:lnTo>
                    <a:pt x="638124" y="783272"/>
                  </a:lnTo>
                  <a:lnTo>
                    <a:pt x="636676" y="783450"/>
                  </a:lnTo>
                  <a:lnTo>
                    <a:pt x="633755" y="784656"/>
                  </a:lnTo>
                  <a:lnTo>
                    <a:pt x="637400" y="785812"/>
                  </a:lnTo>
                  <a:lnTo>
                    <a:pt x="639635" y="786511"/>
                  </a:lnTo>
                  <a:close/>
                </a:path>
                <a:path w="1057909" h="919479">
                  <a:moveTo>
                    <a:pt x="662559" y="752373"/>
                  </a:moveTo>
                  <a:lnTo>
                    <a:pt x="662393" y="751459"/>
                  </a:lnTo>
                  <a:lnTo>
                    <a:pt x="662520" y="750049"/>
                  </a:lnTo>
                  <a:lnTo>
                    <a:pt x="661289" y="750722"/>
                  </a:lnTo>
                  <a:lnTo>
                    <a:pt x="660552" y="750938"/>
                  </a:lnTo>
                  <a:lnTo>
                    <a:pt x="660158" y="751408"/>
                  </a:lnTo>
                  <a:lnTo>
                    <a:pt x="659930" y="751725"/>
                  </a:lnTo>
                  <a:lnTo>
                    <a:pt x="660196" y="752436"/>
                  </a:lnTo>
                  <a:lnTo>
                    <a:pt x="660222" y="752983"/>
                  </a:lnTo>
                  <a:lnTo>
                    <a:pt x="660895" y="752906"/>
                  </a:lnTo>
                  <a:lnTo>
                    <a:pt x="661784" y="753046"/>
                  </a:lnTo>
                  <a:lnTo>
                    <a:pt x="662559" y="752373"/>
                  </a:lnTo>
                  <a:close/>
                </a:path>
                <a:path w="1057909" h="919479">
                  <a:moveTo>
                    <a:pt x="681723" y="869924"/>
                  </a:moveTo>
                  <a:lnTo>
                    <a:pt x="680897" y="868819"/>
                  </a:lnTo>
                  <a:lnTo>
                    <a:pt x="680059" y="867714"/>
                  </a:lnTo>
                  <a:lnTo>
                    <a:pt x="679234" y="866609"/>
                  </a:lnTo>
                  <a:lnTo>
                    <a:pt x="678624" y="867067"/>
                  </a:lnTo>
                  <a:lnTo>
                    <a:pt x="678319" y="867308"/>
                  </a:lnTo>
                  <a:lnTo>
                    <a:pt x="679183" y="868438"/>
                  </a:lnTo>
                  <a:lnTo>
                    <a:pt x="679996" y="869543"/>
                  </a:lnTo>
                  <a:lnTo>
                    <a:pt x="680821" y="870648"/>
                  </a:lnTo>
                  <a:lnTo>
                    <a:pt x="681126" y="870419"/>
                  </a:lnTo>
                  <a:lnTo>
                    <a:pt x="681431" y="870191"/>
                  </a:lnTo>
                  <a:lnTo>
                    <a:pt x="681723" y="869924"/>
                  </a:lnTo>
                  <a:close/>
                </a:path>
                <a:path w="1057909" h="919479">
                  <a:moveTo>
                    <a:pt x="697026" y="265607"/>
                  </a:moveTo>
                  <a:lnTo>
                    <a:pt x="695820" y="264909"/>
                  </a:lnTo>
                  <a:lnTo>
                    <a:pt x="694880" y="264922"/>
                  </a:lnTo>
                  <a:lnTo>
                    <a:pt x="694118" y="265315"/>
                  </a:lnTo>
                  <a:lnTo>
                    <a:pt x="693572" y="265620"/>
                  </a:lnTo>
                  <a:lnTo>
                    <a:pt x="693242" y="266369"/>
                  </a:lnTo>
                  <a:lnTo>
                    <a:pt x="692797" y="266915"/>
                  </a:lnTo>
                  <a:lnTo>
                    <a:pt x="692975" y="267169"/>
                  </a:lnTo>
                  <a:lnTo>
                    <a:pt x="693191" y="267436"/>
                  </a:lnTo>
                  <a:lnTo>
                    <a:pt x="693369" y="267690"/>
                  </a:lnTo>
                  <a:lnTo>
                    <a:pt x="695820" y="266306"/>
                  </a:lnTo>
                  <a:lnTo>
                    <a:pt x="697026" y="265607"/>
                  </a:lnTo>
                  <a:close/>
                </a:path>
                <a:path w="1057909" h="919479">
                  <a:moveTo>
                    <a:pt x="704049" y="708609"/>
                  </a:moveTo>
                  <a:lnTo>
                    <a:pt x="703351" y="707212"/>
                  </a:lnTo>
                  <a:lnTo>
                    <a:pt x="701979" y="704367"/>
                  </a:lnTo>
                  <a:lnTo>
                    <a:pt x="701027" y="704850"/>
                  </a:lnTo>
                  <a:lnTo>
                    <a:pt x="700557" y="705065"/>
                  </a:lnTo>
                  <a:lnTo>
                    <a:pt x="701395" y="706437"/>
                  </a:lnTo>
                  <a:lnTo>
                    <a:pt x="702246" y="707796"/>
                  </a:lnTo>
                  <a:lnTo>
                    <a:pt x="703059" y="709168"/>
                  </a:lnTo>
                  <a:lnTo>
                    <a:pt x="703402" y="708977"/>
                  </a:lnTo>
                  <a:lnTo>
                    <a:pt x="703719" y="708812"/>
                  </a:lnTo>
                  <a:lnTo>
                    <a:pt x="704049" y="708609"/>
                  </a:lnTo>
                  <a:close/>
                </a:path>
                <a:path w="1057909" h="919479">
                  <a:moveTo>
                    <a:pt x="721258" y="26644"/>
                  </a:moveTo>
                  <a:lnTo>
                    <a:pt x="718896" y="26149"/>
                  </a:lnTo>
                  <a:lnTo>
                    <a:pt x="717715" y="25869"/>
                  </a:lnTo>
                  <a:lnTo>
                    <a:pt x="717626" y="26314"/>
                  </a:lnTo>
                  <a:lnTo>
                    <a:pt x="717537" y="26746"/>
                  </a:lnTo>
                  <a:lnTo>
                    <a:pt x="717435" y="27178"/>
                  </a:lnTo>
                  <a:lnTo>
                    <a:pt x="718629" y="27381"/>
                  </a:lnTo>
                  <a:lnTo>
                    <a:pt x="721017" y="27787"/>
                  </a:lnTo>
                  <a:lnTo>
                    <a:pt x="721093" y="27419"/>
                  </a:lnTo>
                  <a:lnTo>
                    <a:pt x="721169" y="27025"/>
                  </a:lnTo>
                  <a:lnTo>
                    <a:pt x="721258" y="26644"/>
                  </a:lnTo>
                  <a:close/>
                </a:path>
                <a:path w="1057909" h="919479">
                  <a:moveTo>
                    <a:pt x="735368" y="467893"/>
                  </a:moveTo>
                  <a:lnTo>
                    <a:pt x="734555" y="467245"/>
                  </a:lnTo>
                  <a:lnTo>
                    <a:pt x="732967" y="465975"/>
                  </a:lnTo>
                  <a:lnTo>
                    <a:pt x="732739" y="466293"/>
                  </a:lnTo>
                  <a:lnTo>
                    <a:pt x="732269" y="466940"/>
                  </a:lnTo>
                  <a:lnTo>
                    <a:pt x="733132" y="467487"/>
                  </a:lnTo>
                  <a:lnTo>
                    <a:pt x="734834" y="468630"/>
                  </a:lnTo>
                  <a:lnTo>
                    <a:pt x="735368" y="467893"/>
                  </a:lnTo>
                  <a:close/>
                </a:path>
                <a:path w="1057909" h="919479">
                  <a:moveTo>
                    <a:pt x="750341" y="856132"/>
                  </a:moveTo>
                  <a:lnTo>
                    <a:pt x="748792" y="853694"/>
                  </a:lnTo>
                  <a:lnTo>
                    <a:pt x="747598" y="853694"/>
                  </a:lnTo>
                  <a:lnTo>
                    <a:pt x="745972" y="856221"/>
                  </a:lnTo>
                  <a:lnTo>
                    <a:pt x="747928" y="856183"/>
                  </a:lnTo>
                  <a:lnTo>
                    <a:pt x="749147" y="856170"/>
                  </a:lnTo>
                  <a:lnTo>
                    <a:pt x="750341" y="856132"/>
                  </a:lnTo>
                  <a:close/>
                </a:path>
                <a:path w="1057909" h="919479">
                  <a:moveTo>
                    <a:pt x="752119" y="42392"/>
                  </a:moveTo>
                  <a:lnTo>
                    <a:pt x="749096" y="40652"/>
                  </a:lnTo>
                  <a:lnTo>
                    <a:pt x="750443" y="42837"/>
                  </a:lnTo>
                  <a:lnTo>
                    <a:pt x="751865" y="45148"/>
                  </a:lnTo>
                  <a:lnTo>
                    <a:pt x="752119" y="42392"/>
                  </a:lnTo>
                  <a:close/>
                </a:path>
                <a:path w="1057909" h="919479">
                  <a:moveTo>
                    <a:pt x="755815" y="51600"/>
                  </a:moveTo>
                  <a:lnTo>
                    <a:pt x="753884" y="50507"/>
                  </a:lnTo>
                  <a:lnTo>
                    <a:pt x="752919" y="49936"/>
                  </a:lnTo>
                  <a:lnTo>
                    <a:pt x="752500" y="50622"/>
                  </a:lnTo>
                  <a:lnTo>
                    <a:pt x="752271" y="50952"/>
                  </a:lnTo>
                  <a:lnTo>
                    <a:pt x="754824" y="52984"/>
                  </a:lnTo>
                  <a:lnTo>
                    <a:pt x="755142" y="52527"/>
                  </a:lnTo>
                  <a:lnTo>
                    <a:pt x="755472" y="52082"/>
                  </a:lnTo>
                  <a:lnTo>
                    <a:pt x="755815" y="51600"/>
                  </a:lnTo>
                  <a:close/>
                </a:path>
                <a:path w="1057909" h="919479">
                  <a:moveTo>
                    <a:pt x="762571" y="754557"/>
                  </a:moveTo>
                  <a:lnTo>
                    <a:pt x="762228" y="754507"/>
                  </a:lnTo>
                  <a:lnTo>
                    <a:pt x="761530" y="754354"/>
                  </a:lnTo>
                  <a:lnTo>
                    <a:pt x="761301" y="755281"/>
                  </a:lnTo>
                  <a:lnTo>
                    <a:pt x="761161" y="756208"/>
                  </a:lnTo>
                  <a:lnTo>
                    <a:pt x="761009" y="757123"/>
                  </a:lnTo>
                  <a:lnTo>
                    <a:pt x="761339" y="757174"/>
                  </a:lnTo>
                  <a:lnTo>
                    <a:pt x="762038" y="757313"/>
                  </a:lnTo>
                  <a:lnTo>
                    <a:pt x="762228" y="756399"/>
                  </a:lnTo>
                  <a:lnTo>
                    <a:pt x="762393" y="755484"/>
                  </a:lnTo>
                  <a:lnTo>
                    <a:pt x="762571" y="754557"/>
                  </a:lnTo>
                  <a:close/>
                </a:path>
                <a:path w="1057909" h="919479">
                  <a:moveTo>
                    <a:pt x="767219" y="625030"/>
                  </a:moveTo>
                  <a:lnTo>
                    <a:pt x="765924" y="624535"/>
                  </a:lnTo>
                  <a:lnTo>
                    <a:pt x="763333" y="623481"/>
                  </a:lnTo>
                  <a:lnTo>
                    <a:pt x="763219" y="623836"/>
                  </a:lnTo>
                  <a:lnTo>
                    <a:pt x="763092" y="624154"/>
                  </a:lnTo>
                  <a:lnTo>
                    <a:pt x="762977" y="624497"/>
                  </a:lnTo>
                  <a:lnTo>
                    <a:pt x="764209" y="624954"/>
                  </a:lnTo>
                  <a:lnTo>
                    <a:pt x="765441" y="625424"/>
                  </a:lnTo>
                  <a:lnTo>
                    <a:pt x="766699" y="625881"/>
                  </a:lnTo>
                  <a:lnTo>
                    <a:pt x="766851" y="625589"/>
                  </a:lnTo>
                  <a:lnTo>
                    <a:pt x="767219" y="625030"/>
                  </a:lnTo>
                  <a:close/>
                </a:path>
                <a:path w="1057909" h="919479">
                  <a:moveTo>
                    <a:pt x="768197" y="439928"/>
                  </a:moveTo>
                  <a:lnTo>
                    <a:pt x="768070" y="439394"/>
                  </a:lnTo>
                  <a:lnTo>
                    <a:pt x="768070" y="438721"/>
                  </a:lnTo>
                  <a:lnTo>
                    <a:pt x="766826" y="438746"/>
                  </a:lnTo>
                  <a:lnTo>
                    <a:pt x="765619" y="438797"/>
                  </a:lnTo>
                  <a:lnTo>
                    <a:pt x="763638" y="438835"/>
                  </a:lnTo>
                  <a:lnTo>
                    <a:pt x="765390" y="441667"/>
                  </a:lnTo>
                  <a:lnTo>
                    <a:pt x="766749" y="440931"/>
                  </a:lnTo>
                  <a:lnTo>
                    <a:pt x="768032" y="440029"/>
                  </a:lnTo>
                  <a:lnTo>
                    <a:pt x="768197" y="439928"/>
                  </a:lnTo>
                  <a:close/>
                </a:path>
                <a:path w="1057909" h="919479">
                  <a:moveTo>
                    <a:pt x="792226" y="296418"/>
                  </a:moveTo>
                  <a:lnTo>
                    <a:pt x="790460" y="296938"/>
                  </a:lnTo>
                  <a:lnTo>
                    <a:pt x="789813" y="297116"/>
                  </a:lnTo>
                  <a:lnTo>
                    <a:pt x="789990" y="297764"/>
                  </a:lnTo>
                  <a:lnTo>
                    <a:pt x="790079" y="298488"/>
                  </a:lnTo>
                  <a:lnTo>
                    <a:pt x="790460" y="298996"/>
                  </a:lnTo>
                  <a:lnTo>
                    <a:pt x="790587" y="299199"/>
                  </a:lnTo>
                  <a:lnTo>
                    <a:pt x="791692" y="299085"/>
                  </a:lnTo>
                  <a:lnTo>
                    <a:pt x="791857" y="298818"/>
                  </a:lnTo>
                  <a:lnTo>
                    <a:pt x="792149" y="298297"/>
                  </a:lnTo>
                  <a:lnTo>
                    <a:pt x="792086" y="297561"/>
                  </a:lnTo>
                  <a:lnTo>
                    <a:pt x="792226" y="296418"/>
                  </a:lnTo>
                  <a:close/>
                </a:path>
                <a:path w="1057909" h="919479">
                  <a:moveTo>
                    <a:pt x="796594" y="729361"/>
                  </a:moveTo>
                  <a:lnTo>
                    <a:pt x="796556" y="729068"/>
                  </a:lnTo>
                  <a:lnTo>
                    <a:pt x="795959" y="728916"/>
                  </a:lnTo>
                  <a:lnTo>
                    <a:pt x="795286" y="728510"/>
                  </a:lnTo>
                  <a:lnTo>
                    <a:pt x="794778" y="728675"/>
                  </a:lnTo>
                  <a:lnTo>
                    <a:pt x="794156" y="728878"/>
                  </a:lnTo>
                  <a:lnTo>
                    <a:pt x="793661" y="729538"/>
                  </a:lnTo>
                  <a:lnTo>
                    <a:pt x="793127" y="730008"/>
                  </a:lnTo>
                  <a:lnTo>
                    <a:pt x="793254" y="730262"/>
                  </a:lnTo>
                  <a:lnTo>
                    <a:pt x="793546" y="730719"/>
                  </a:lnTo>
                  <a:lnTo>
                    <a:pt x="794562" y="730453"/>
                  </a:lnTo>
                  <a:lnTo>
                    <a:pt x="796594" y="729894"/>
                  </a:lnTo>
                  <a:lnTo>
                    <a:pt x="796594" y="729615"/>
                  </a:lnTo>
                  <a:lnTo>
                    <a:pt x="796594" y="729361"/>
                  </a:lnTo>
                  <a:close/>
                </a:path>
                <a:path w="1057909" h="919479">
                  <a:moveTo>
                    <a:pt x="813968" y="612482"/>
                  </a:moveTo>
                  <a:lnTo>
                    <a:pt x="811263" y="611251"/>
                  </a:lnTo>
                  <a:lnTo>
                    <a:pt x="812126" y="616407"/>
                  </a:lnTo>
                  <a:lnTo>
                    <a:pt x="813587" y="613752"/>
                  </a:lnTo>
                  <a:lnTo>
                    <a:pt x="813968" y="612482"/>
                  </a:lnTo>
                  <a:close/>
                </a:path>
                <a:path w="1057909" h="919479">
                  <a:moveTo>
                    <a:pt x="825474" y="497344"/>
                  </a:moveTo>
                  <a:lnTo>
                    <a:pt x="822744" y="494169"/>
                  </a:lnTo>
                  <a:lnTo>
                    <a:pt x="822452" y="494487"/>
                  </a:lnTo>
                  <a:lnTo>
                    <a:pt x="822134" y="494779"/>
                  </a:lnTo>
                  <a:lnTo>
                    <a:pt x="821842" y="495109"/>
                  </a:lnTo>
                  <a:lnTo>
                    <a:pt x="822744" y="496125"/>
                  </a:lnTo>
                  <a:lnTo>
                    <a:pt x="823633" y="497154"/>
                  </a:lnTo>
                  <a:lnTo>
                    <a:pt x="824496" y="498170"/>
                  </a:lnTo>
                  <a:lnTo>
                    <a:pt x="824826" y="497916"/>
                  </a:lnTo>
                  <a:lnTo>
                    <a:pt x="825157" y="497624"/>
                  </a:lnTo>
                  <a:lnTo>
                    <a:pt x="825474" y="497344"/>
                  </a:lnTo>
                  <a:close/>
                </a:path>
                <a:path w="1057909" h="919479">
                  <a:moveTo>
                    <a:pt x="835748" y="529234"/>
                  </a:moveTo>
                  <a:lnTo>
                    <a:pt x="833577" y="528002"/>
                  </a:lnTo>
                  <a:lnTo>
                    <a:pt x="832485" y="527380"/>
                  </a:lnTo>
                  <a:lnTo>
                    <a:pt x="831761" y="528535"/>
                  </a:lnTo>
                  <a:lnTo>
                    <a:pt x="834732" y="530491"/>
                  </a:lnTo>
                  <a:lnTo>
                    <a:pt x="835088" y="530085"/>
                  </a:lnTo>
                  <a:lnTo>
                    <a:pt x="835748" y="529234"/>
                  </a:lnTo>
                  <a:close/>
                </a:path>
                <a:path w="1057909" h="919479">
                  <a:moveTo>
                    <a:pt x="854481" y="468795"/>
                  </a:moveTo>
                  <a:lnTo>
                    <a:pt x="853160" y="468884"/>
                  </a:lnTo>
                  <a:lnTo>
                    <a:pt x="852322" y="468718"/>
                  </a:lnTo>
                  <a:lnTo>
                    <a:pt x="851839" y="469061"/>
                  </a:lnTo>
                  <a:lnTo>
                    <a:pt x="851458" y="469315"/>
                  </a:lnTo>
                  <a:lnTo>
                    <a:pt x="851560" y="470217"/>
                  </a:lnTo>
                  <a:lnTo>
                    <a:pt x="851446" y="470839"/>
                  </a:lnTo>
                  <a:lnTo>
                    <a:pt x="852119" y="470928"/>
                  </a:lnTo>
                  <a:lnTo>
                    <a:pt x="852932" y="471284"/>
                  </a:lnTo>
                  <a:lnTo>
                    <a:pt x="853871" y="470839"/>
                  </a:lnTo>
                  <a:lnTo>
                    <a:pt x="853986" y="469938"/>
                  </a:lnTo>
                  <a:lnTo>
                    <a:pt x="854481" y="468795"/>
                  </a:lnTo>
                  <a:close/>
                </a:path>
                <a:path w="1057909" h="919479">
                  <a:moveTo>
                    <a:pt x="865403" y="807847"/>
                  </a:moveTo>
                  <a:lnTo>
                    <a:pt x="864882" y="807783"/>
                  </a:lnTo>
                  <a:lnTo>
                    <a:pt x="863854" y="807643"/>
                  </a:lnTo>
                  <a:lnTo>
                    <a:pt x="863333" y="807999"/>
                  </a:lnTo>
                  <a:lnTo>
                    <a:pt x="862634" y="808253"/>
                  </a:lnTo>
                  <a:lnTo>
                    <a:pt x="862355" y="808736"/>
                  </a:lnTo>
                  <a:lnTo>
                    <a:pt x="862152" y="809066"/>
                  </a:lnTo>
                  <a:lnTo>
                    <a:pt x="862495" y="810158"/>
                  </a:lnTo>
                  <a:lnTo>
                    <a:pt x="863307" y="810247"/>
                  </a:lnTo>
                  <a:lnTo>
                    <a:pt x="864171" y="810221"/>
                  </a:lnTo>
                  <a:lnTo>
                    <a:pt x="865073" y="809383"/>
                  </a:lnTo>
                  <a:lnTo>
                    <a:pt x="865162" y="808532"/>
                  </a:lnTo>
                  <a:lnTo>
                    <a:pt x="865403" y="807847"/>
                  </a:lnTo>
                  <a:close/>
                </a:path>
                <a:path w="1057909" h="919479">
                  <a:moveTo>
                    <a:pt x="887044" y="529691"/>
                  </a:moveTo>
                  <a:lnTo>
                    <a:pt x="886167" y="529488"/>
                  </a:lnTo>
                  <a:lnTo>
                    <a:pt x="885304" y="529285"/>
                  </a:lnTo>
                  <a:lnTo>
                    <a:pt x="884428" y="529082"/>
                  </a:lnTo>
                  <a:lnTo>
                    <a:pt x="884148" y="530479"/>
                  </a:lnTo>
                  <a:lnTo>
                    <a:pt x="885063" y="530542"/>
                  </a:lnTo>
                  <a:lnTo>
                    <a:pt x="885990" y="530606"/>
                  </a:lnTo>
                  <a:lnTo>
                    <a:pt x="886891" y="530682"/>
                  </a:lnTo>
                  <a:lnTo>
                    <a:pt x="886942" y="530352"/>
                  </a:lnTo>
                  <a:lnTo>
                    <a:pt x="886993" y="529996"/>
                  </a:lnTo>
                  <a:lnTo>
                    <a:pt x="887044" y="529691"/>
                  </a:lnTo>
                  <a:close/>
                </a:path>
                <a:path w="1057909" h="919479">
                  <a:moveTo>
                    <a:pt x="887183" y="130124"/>
                  </a:moveTo>
                  <a:lnTo>
                    <a:pt x="886117" y="129654"/>
                  </a:lnTo>
                  <a:lnTo>
                    <a:pt x="884021" y="128739"/>
                  </a:lnTo>
                  <a:lnTo>
                    <a:pt x="883564" y="129641"/>
                  </a:lnTo>
                  <a:lnTo>
                    <a:pt x="884478" y="130213"/>
                  </a:lnTo>
                  <a:lnTo>
                    <a:pt x="886307" y="131406"/>
                  </a:lnTo>
                  <a:lnTo>
                    <a:pt x="886891" y="130556"/>
                  </a:lnTo>
                  <a:lnTo>
                    <a:pt x="887183" y="130124"/>
                  </a:lnTo>
                  <a:close/>
                </a:path>
                <a:path w="1057909" h="919479">
                  <a:moveTo>
                    <a:pt x="930567" y="392557"/>
                  </a:moveTo>
                  <a:lnTo>
                    <a:pt x="929424" y="389851"/>
                  </a:lnTo>
                  <a:lnTo>
                    <a:pt x="928573" y="388962"/>
                  </a:lnTo>
                  <a:lnTo>
                    <a:pt x="925918" y="390296"/>
                  </a:lnTo>
                  <a:lnTo>
                    <a:pt x="930567" y="392557"/>
                  </a:lnTo>
                  <a:close/>
                </a:path>
                <a:path w="1057909" h="919479">
                  <a:moveTo>
                    <a:pt x="932840" y="255104"/>
                  </a:moveTo>
                  <a:lnTo>
                    <a:pt x="932357" y="255066"/>
                  </a:lnTo>
                  <a:lnTo>
                    <a:pt x="931887" y="255054"/>
                  </a:lnTo>
                  <a:lnTo>
                    <a:pt x="931405" y="255016"/>
                  </a:lnTo>
                  <a:lnTo>
                    <a:pt x="931443" y="255930"/>
                  </a:lnTo>
                  <a:lnTo>
                    <a:pt x="931456" y="256844"/>
                  </a:lnTo>
                  <a:lnTo>
                    <a:pt x="931557" y="257759"/>
                  </a:lnTo>
                  <a:lnTo>
                    <a:pt x="932472" y="257860"/>
                  </a:lnTo>
                  <a:lnTo>
                    <a:pt x="932624" y="256921"/>
                  </a:lnTo>
                  <a:lnTo>
                    <a:pt x="932751" y="256006"/>
                  </a:lnTo>
                  <a:lnTo>
                    <a:pt x="932840" y="255104"/>
                  </a:lnTo>
                  <a:close/>
                </a:path>
                <a:path w="1057909" h="919479">
                  <a:moveTo>
                    <a:pt x="939444" y="252882"/>
                  </a:moveTo>
                  <a:lnTo>
                    <a:pt x="938466" y="252704"/>
                  </a:lnTo>
                  <a:lnTo>
                    <a:pt x="937475" y="252476"/>
                  </a:lnTo>
                  <a:lnTo>
                    <a:pt x="936459" y="252425"/>
                  </a:lnTo>
                  <a:lnTo>
                    <a:pt x="936167" y="253365"/>
                  </a:lnTo>
                  <a:lnTo>
                    <a:pt x="936028" y="253860"/>
                  </a:lnTo>
                  <a:lnTo>
                    <a:pt x="937082" y="254012"/>
                  </a:lnTo>
                  <a:lnTo>
                    <a:pt x="939203" y="254355"/>
                  </a:lnTo>
                  <a:lnTo>
                    <a:pt x="939444" y="252882"/>
                  </a:lnTo>
                  <a:close/>
                </a:path>
                <a:path w="1057909" h="919479">
                  <a:moveTo>
                    <a:pt x="952690" y="201739"/>
                  </a:moveTo>
                  <a:lnTo>
                    <a:pt x="952068" y="201409"/>
                  </a:lnTo>
                  <a:lnTo>
                    <a:pt x="951471" y="201104"/>
                  </a:lnTo>
                  <a:lnTo>
                    <a:pt x="950861" y="200787"/>
                  </a:lnTo>
                  <a:lnTo>
                    <a:pt x="950455" y="201790"/>
                  </a:lnTo>
                  <a:lnTo>
                    <a:pt x="950036" y="202793"/>
                  </a:lnTo>
                  <a:lnTo>
                    <a:pt x="949744" y="203835"/>
                  </a:lnTo>
                  <a:lnTo>
                    <a:pt x="950988" y="204520"/>
                  </a:lnTo>
                  <a:lnTo>
                    <a:pt x="951649" y="203593"/>
                  </a:lnTo>
                  <a:lnTo>
                    <a:pt x="952157" y="202641"/>
                  </a:lnTo>
                  <a:lnTo>
                    <a:pt x="952690" y="201739"/>
                  </a:lnTo>
                  <a:close/>
                </a:path>
                <a:path w="1057909" h="919479">
                  <a:moveTo>
                    <a:pt x="988047" y="164782"/>
                  </a:moveTo>
                  <a:lnTo>
                    <a:pt x="987806" y="162687"/>
                  </a:lnTo>
                  <a:lnTo>
                    <a:pt x="987310" y="161518"/>
                  </a:lnTo>
                  <a:lnTo>
                    <a:pt x="984872" y="161645"/>
                  </a:lnTo>
                  <a:lnTo>
                    <a:pt x="984745" y="163969"/>
                  </a:lnTo>
                  <a:lnTo>
                    <a:pt x="985532" y="164871"/>
                  </a:lnTo>
                  <a:lnTo>
                    <a:pt x="988047" y="164782"/>
                  </a:lnTo>
                  <a:close/>
                </a:path>
                <a:path w="1057909" h="919479">
                  <a:moveTo>
                    <a:pt x="1057668" y="384289"/>
                  </a:moveTo>
                  <a:lnTo>
                    <a:pt x="1056779" y="384289"/>
                  </a:lnTo>
                  <a:lnTo>
                    <a:pt x="1055865" y="384213"/>
                  </a:lnTo>
                  <a:lnTo>
                    <a:pt x="1055700" y="385127"/>
                  </a:lnTo>
                  <a:lnTo>
                    <a:pt x="1055624" y="386003"/>
                  </a:lnTo>
                  <a:lnTo>
                    <a:pt x="1055712" y="386854"/>
                  </a:lnTo>
                  <a:lnTo>
                    <a:pt x="1057122" y="387108"/>
                  </a:lnTo>
                  <a:lnTo>
                    <a:pt x="1057389" y="386245"/>
                  </a:lnTo>
                  <a:lnTo>
                    <a:pt x="1057503" y="385381"/>
                  </a:lnTo>
                  <a:lnTo>
                    <a:pt x="1057668" y="38428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110">
              <a:extLst>
                <a:ext uri="{FF2B5EF4-FFF2-40B4-BE49-F238E27FC236}">
                  <a16:creationId xmlns:a16="http://schemas.microsoft.com/office/drawing/2014/main" id="{C19D7991-EB67-811F-2CCA-696FA6E0DCEC}"/>
                </a:ext>
              </a:extLst>
            </p:cNvPr>
            <p:cNvSpPr/>
            <p:nvPr/>
          </p:nvSpPr>
          <p:spPr>
            <a:xfrm>
              <a:off x="3110203" y="2529193"/>
              <a:ext cx="953343" cy="664781"/>
            </a:xfrm>
            <a:custGeom>
              <a:avLst/>
              <a:gdLst/>
              <a:ahLst/>
              <a:cxnLst/>
              <a:rect l="l" t="t" r="r" b="b"/>
              <a:pathLst>
                <a:path w="1225550" h="972185">
                  <a:moveTo>
                    <a:pt x="2654" y="394614"/>
                  </a:moveTo>
                  <a:lnTo>
                    <a:pt x="2451" y="393687"/>
                  </a:lnTo>
                  <a:lnTo>
                    <a:pt x="2374" y="392861"/>
                  </a:lnTo>
                  <a:lnTo>
                    <a:pt x="1536" y="393179"/>
                  </a:lnTo>
                  <a:lnTo>
                    <a:pt x="762" y="393306"/>
                  </a:lnTo>
                  <a:lnTo>
                    <a:pt x="228" y="393725"/>
                  </a:lnTo>
                  <a:lnTo>
                    <a:pt x="0" y="393915"/>
                  </a:lnTo>
                  <a:lnTo>
                    <a:pt x="190" y="394677"/>
                  </a:lnTo>
                  <a:lnTo>
                    <a:pt x="190" y="395173"/>
                  </a:lnTo>
                  <a:lnTo>
                    <a:pt x="990" y="395046"/>
                  </a:lnTo>
                  <a:lnTo>
                    <a:pt x="1778" y="394982"/>
                  </a:lnTo>
                  <a:lnTo>
                    <a:pt x="2501" y="394690"/>
                  </a:lnTo>
                  <a:lnTo>
                    <a:pt x="2654" y="394614"/>
                  </a:lnTo>
                  <a:close/>
                </a:path>
                <a:path w="1225550" h="972185">
                  <a:moveTo>
                    <a:pt x="37096" y="671233"/>
                  </a:moveTo>
                  <a:lnTo>
                    <a:pt x="36944" y="670801"/>
                  </a:lnTo>
                  <a:lnTo>
                    <a:pt x="36817" y="670369"/>
                  </a:lnTo>
                  <a:lnTo>
                    <a:pt x="36652" y="669925"/>
                  </a:lnTo>
                  <a:lnTo>
                    <a:pt x="35217" y="670420"/>
                  </a:lnTo>
                  <a:lnTo>
                    <a:pt x="34505" y="670661"/>
                  </a:lnTo>
                  <a:lnTo>
                    <a:pt x="34582" y="670953"/>
                  </a:lnTo>
                  <a:lnTo>
                    <a:pt x="34658" y="671258"/>
                  </a:lnTo>
                  <a:lnTo>
                    <a:pt x="34734" y="671563"/>
                  </a:lnTo>
                  <a:lnTo>
                    <a:pt x="35521" y="671449"/>
                  </a:lnTo>
                  <a:lnTo>
                    <a:pt x="36322" y="671347"/>
                  </a:lnTo>
                  <a:lnTo>
                    <a:pt x="37096" y="671233"/>
                  </a:lnTo>
                  <a:close/>
                </a:path>
                <a:path w="1225550" h="972185">
                  <a:moveTo>
                    <a:pt x="64427" y="373837"/>
                  </a:moveTo>
                  <a:lnTo>
                    <a:pt x="64338" y="373380"/>
                  </a:lnTo>
                  <a:lnTo>
                    <a:pt x="64363" y="372618"/>
                  </a:lnTo>
                  <a:lnTo>
                    <a:pt x="64122" y="372503"/>
                  </a:lnTo>
                  <a:lnTo>
                    <a:pt x="63563" y="372224"/>
                  </a:lnTo>
                  <a:lnTo>
                    <a:pt x="62865" y="372249"/>
                  </a:lnTo>
                  <a:lnTo>
                    <a:pt x="61798" y="372110"/>
                  </a:lnTo>
                  <a:lnTo>
                    <a:pt x="62090" y="373011"/>
                  </a:lnTo>
                  <a:lnTo>
                    <a:pt x="62153" y="373748"/>
                  </a:lnTo>
                  <a:lnTo>
                    <a:pt x="62369" y="373799"/>
                  </a:lnTo>
                  <a:lnTo>
                    <a:pt x="63017" y="373976"/>
                  </a:lnTo>
                  <a:lnTo>
                    <a:pt x="63741" y="373837"/>
                  </a:lnTo>
                  <a:lnTo>
                    <a:pt x="64427" y="373837"/>
                  </a:lnTo>
                  <a:close/>
                </a:path>
                <a:path w="1225550" h="972185">
                  <a:moveTo>
                    <a:pt x="113601" y="473354"/>
                  </a:moveTo>
                  <a:lnTo>
                    <a:pt x="113157" y="472528"/>
                  </a:lnTo>
                  <a:lnTo>
                    <a:pt x="112953" y="471817"/>
                  </a:lnTo>
                  <a:lnTo>
                    <a:pt x="112255" y="471233"/>
                  </a:lnTo>
                  <a:lnTo>
                    <a:pt x="111556" y="471639"/>
                  </a:lnTo>
                  <a:lnTo>
                    <a:pt x="111036" y="471766"/>
                  </a:lnTo>
                  <a:lnTo>
                    <a:pt x="111252" y="472401"/>
                  </a:lnTo>
                  <a:lnTo>
                    <a:pt x="111353" y="473113"/>
                  </a:lnTo>
                  <a:lnTo>
                    <a:pt x="111734" y="473621"/>
                  </a:lnTo>
                  <a:lnTo>
                    <a:pt x="111887" y="473798"/>
                  </a:lnTo>
                  <a:lnTo>
                    <a:pt x="112661" y="473506"/>
                  </a:lnTo>
                  <a:lnTo>
                    <a:pt x="113601" y="473354"/>
                  </a:lnTo>
                  <a:close/>
                </a:path>
                <a:path w="1225550" h="972185">
                  <a:moveTo>
                    <a:pt x="152654" y="744118"/>
                  </a:moveTo>
                  <a:lnTo>
                    <a:pt x="151790" y="743712"/>
                  </a:lnTo>
                  <a:lnTo>
                    <a:pt x="150926" y="743318"/>
                  </a:lnTo>
                  <a:lnTo>
                    <a:pt x="150063" y="742924"/>
                  </a:lnTo>
                  <a:lnTo>
                    <a:pt x="149936" y="743191"/>
                  </a:lnTo>
                  <a:lnTo>
                    <a:pt x="149796" y="743496"/>
                  </a:lnTo>
                  <a:lnTo>
                    <a:pt x="149694" y="743775"/>
                  </a:lnTo>
                  <a:lnTo>
                    <a:pt x="151345" y="744626"/>
                  </a:lnTo>
                  <a:lnTo>
                    <a:pt x="152196" y="745058"/>
                  </a:lnTo>
                  <a:lnTo>
                    <a:pt x="152501" y="744448"/>
                  </a:lnTo>
                  <a:lnTo>
                    <a:pt x="152654" y="744118"/>
                  </a:lnTo>
                  <a:close/>
                </a:path>
                <a:path w="1225550" h="972185">
                  <a:moveTo>
                    <a:pt x="162864" y="160083"/>
                  </a:moveTo>
                  <a:lnTo>
                    <a:pt x="162001" y="160020"/>
                  </a:lnTo>
                  <a:lnTo>
                    <a:pt x="161505" y="159981"/>
                  </a:lnTo>
                  <a:lnTo>
                    <a:pt x="160985" y="159956"/>
                  </a:lnTo>
                  <a:lnTo>
                    <a:pt x="160870" y="162445"/>
                  </a:lnTo>
                  <a:lnTo>
                    <a:pt x="161366" y="162394"/>
                  </a:lnTo>
                  <a:lnTo>
                    <a:pt x="162179" y="162534"/>
                  </a:lnTo>
                  <a:lnTo>
                    <a:pt x="162356" y="162293"/>
                  </a:lnTo>
                  <a:lnTo>
                    <a:pt x="162699" y="161721"/>
                  </a:lnTo>
                  <a:lnTo>
                    <a:pt x="162687" y="160972"/>
                  </a:lnTo>
                  <a:lnTo>
                    <a:pt x="162864" y="160083"/>
                  </a:lnTo>
                  <a:close/>
                </a:path>
                <a:path w="1225550" h="972185">
                  <a:moveTo>
                    <a:pt x="180835" y="379450"/>
                  </a:moveTo>
                  <a:lnTo>
                    <a:pt x="180632" y="379031"/>
                  </a:lnTo>
                  <a:lnTo>
                    <a:pt x="180454" y="378625"/>
                  </a:lnTo>
                  <a:lnTo>
                    <a:pt x="180263" y="378218"/>
                  </a:lnTo>
                  <a:lnTo>
                    <a:pt x="178523" y="379209"/>
                  </a:lnTo>
                  <a:lnTo>
                    <a:pt x="177647" y="379717"/>
                  </a:lnTo>
                  <a:lnTo>
                    <a:pt x="177787" y="379984"/>
                  </a:lnTo>
                  <a:lnTo>
                    <a:pt x="177914" y="380250"/>
                  </a:lnTo>
                  <a:lnTo>
                    <a:pt x="178054" y="380517"/>
                  </a:lnTo>
                  <a:lnTo>
                    <a:pt x="178993" y="380174"/>
                  </a:lnTo>
                  <a:lnTo>
                    <a:pt x="180835" y="379450"/>
                  </a:lnTo>
                  <a:close/>
                </a:path>
                <a:path w="1225550" h="972185">
                  <a:moveTo>
                    <a:pt x="192278" y="295021"/>
                  </a:moveTo>
                  <a:lnTo>
                    <a:pt x="191554" y="294716"/>
                  </a:lnTo>
                  <a:lnTo>
                    <a:pt x="190881" y="294614"/>
                  </a:lnTo>
                  <a:lnTo>
                    <a:pt x="190093" y="294817"/>
                  </a:lnTo>
                  <a:lnTo>
                    <a:pt x="190119" y="295706"/>
                  </a:lnTo>
                  <a:lnTo>
                    <a:pt x="190004" y="296252"/>
                  </a:lnTo>
                  <a:lnTo>
                    <a:pt x="191109" y="296265"/>
                  </a:lnTo>
                  <a:lnTo>
                    <a:pt x="191604" y="296291"/>
                  </a:lnTo>
                  <a:lnTo>
                    <a:pt x="192125" y="296291"/>
                  </a:lnTo>
                  <a:lnTo>
                    <a:pt x="192125" y="295821"/>
                  </a:lnTo>
                  <a:lnTo>
                    <a:pt x="192278" y="295021"/>
                  </a:lnTo>
                  <a:close/>
                </a:path>
                <a:path w="1225550" h="972185">
                  <a:moveTo>
                    <a:pt x="193878" y="180962"/>
                  </a:moveTo>
                  <a:lnTo>
                    <a:pt x="193078" y="180467"/>
                  </a:lnTo>
                  <a:lnTo>
                    <a:pt x="192278" y="179997"/>
                  </a:lnTo>
                  <a:lnTo>
                    <a:pt x="191477" y="179489"/>
                  </a:lnTo>
                  <a:lnTo>
                    <a:pt x="191300" y="179793"/>
                  </a:lnTo>
                  <a:lnTo>
                    <a:pt x="191122" y="180086"/>
                  </a:lnTo>
                  <a:lnTo>
                    <a:pt x="190944" y="180365"/>
                  </a:lnTo>
                  <a:lnTo>
                    <a:pt x="191655" y="180936"/>
                  </a:lnTo>
                  <a:lnTo>
                    <a:pt x="192379" y="181521"/>
                  </a:lnTo>
                  <a:lnTo>
                    <a:pt x="193103" y="182092"/>
                  </a:lnTo>
                  <a:lnTo>
                    <a:pt x="193357" y="181711"/>
                  </a:lnTo>
                  <a:lnTo>
                    <a:pt x="193878" y="180962"/>
                  </a:lnTo>
                  <a:close/>
                </a:path>
                <a:path w="1225550" h="972185">
                  <a:moveTo>
                    <a:pt x="257200" y="549325"/>
                  </a:moveTo>
                  <a:lnTo>
                    <a:pt x="255943" y="548906"/>
                  </a:lnTo>
                  <a:lnTo>
                    <a:pt x="254876" y="552856"/>
                  </a:lnTo>
                  <a:lnTo>
                    <a:pt x="255968" y="551967"/>
                  </a:lnTo>
                  <a:lnTo>
                    <a:pt x="256540" y="551713"/>
                  </a:lnTo>
                  <a:lnTo>
                    <a:pt x="256743" y="551294"/>
                  </a:lnTo>
                  <a:lnTo>
                    <a:pt x="257035" y="550697"/>
                  </a:lnTo>
                  <a:lnTo>
                    <a:pt x="257060" y="549986"/>
                  </a:lnTo>
                  <a:lnTo>
                    <a:pt x="257200" y="549325"/>
                  </a:lnTo>
                  <a:close/>
                </a:path>
                <a:path w="1225550" h="972185">
                  <a:moveTo>
                    <a:pt x="283692" y="275005"/>
                  </a:moveTo>
                  <a:lnTo>
                    <a:pt x="282968" y="273240"/>
                  </a:lnTo>
                  <a:lnTo>
                    <a:pt x="282511" y="272402"/>
                  </a:lnTo>
                  <a:lnTo>
                    <a:pt x="281660" y="272618"/>
                  </a:lnTo>
                  <a:lnTo>
                    <a:pt x="281825" y="273608"/>
                  </a:lnTo>
                  <a:lnTo>
                    <a:pt x="282041" y="274535"/>
                  </a:lnTo>
                  <a:lnTo>
                    <a:pt x="282270" y="275475"/>
                  </a:lnTo>
                  <a:lnTo>
                    <a:pt x="282752" y="275310"/>
                  </a:lnTo>
                  <a:lnTo>
                    <a:pt x="283222" y="275145"/>
                  </a:lnTo>
                  <a:lnTo>
                    <a:pt x="283692" y="275005"/>
                  </a:lnTo>
                  <a:close/>
                </a:path>
                <a:path w="1225550" h="972185">
                  <a:moveTo>
                    <a:pt x="312635" y="455117"/>
                  </a:moveTo>
                  <a:lnTo>
                    <a:pt x="311340" y="450507"/>
                  </a:lnTo>
                  <a:lnTo>
                    <a:pt x="307606" y="449465"/>
                  </a:lnTo>
                  <a:lnTo>
                    <a:pt x="306146" y="451904"/>
                  </a:lnTo>
                  <a:lnTo>
                    <a:pt x="304774" y="454469"/>
                  </a:lnTo>
                  <a:lnTo>
                    <a:pt x="301904" y="451383"/>
                  </a:lnTo>
                  <a:lnTo>
                    <a:pt x="299783" y="455968"/>
                  </a:lnTo>
                  <a:lnTo>
                    <a:pt x="303987" y="456628"/>
                  </a:lnTo>
                  <a:lnTo>
                    <a:pt x="305701" y="459359"/>
                  </a:lnTo>
                  <a:lnTo>
                    <a:pt x="309384" y="456907"/>
                  </a:lnTo>
                  <a:lnTo>
                    <a:pt x="312635" y="455117"/>
                  </a:lnTo>
                  <a:close/>
                </a:path>
                <a:path w="1225550" h="972185">
                  <a:moveTo>
                    <a:pt x="313143" y="279882"/>
                  </a:moveTo>
                  <a:lnTo>
                    <a:pt x="312407" y="279273"/>
                  </a:lnTo>
                  <a:lnTo>
                    <a:pt x="311658" y="278688"/>
                  </a:lnTo>
                  <a:lnTo>
                    <a:pt x="310934" y="278091"/>
                  </a:lnTo>
                  <a:lnTo>
                    <a:pt x="310718" y="278409"/>
                  </a:lnTo>
                  <a:lnTo>
                    <a:pt x="310311" y="278930"/>
                  </a:lnTo>
                  <a:lnTo>
                    <a:pt x="310972" y="279628"/>
                  </a:lnTo>
                  <a:lnTo>
                    <a:pt x="311658" y="280200"/>
                  </a:lnTo>
                  <a:lnTo>
                    <a:pt x="312318" y="280771"/>
                  </a:lnTo>
                  <a:lnTo>
                    <a:pt x="312597" y="280479"/>
                  </a:lnTo>
                  <a:lnTo>
                    <a:pt x="312864" y="280174"/>
                  </a:lnTo>
                  <a:lnTo>
                    <a:pt x="313143" y="279882"/>
                  </a:lnTo>
                  <a:close/>
                </a:path>
                <a:path w="1225550" h="972185">
                  <a:moveTo>
                    <a:pt x="344665" y="646417"/>
                  </a:moveTo>
                  <a:lnTo>
                    <a:pt x="344373" y="646366"/>
                  </a:lnTo>
                  <a:lnTo>
                    <a:pt x="344055" y="646290"/>
                  </a:lnTo>
                  <a:lnTo>
                    <a:pt x="343763" y="646252"/>
                  </a:lnTo>
                  <a:lnTo>
                    <a:pt x="343560" y="647077"/>
                  </a:lnTo>
                  <a:lnTo>
                    <a:pt x="343166" y="648779"/>
                  </a:lnTo>
                  <a:lnTo>
                    <a:pt x="343509" y="648830"/>
                  </a:lnTo>
                  <a:lnTo>
                    <a:pt x="343839" y="648906"/>
                  </a:lnTo>
                  <a:lnTo>
                    <a:pt x="344182" y="648970"/>
                  </a:lnTo>
                  <a:lnTo>
                    <a:pt x="344347" y="648119"/>
                  </a:lnTo>
                  <a:lnTo>
                    <a:pt x="344665" y="646417"/>
                  </a:lnTo>
                  <a:close/>
                </a:path>
                <a:path w="1225550" h="972185">
                  <a:moveTo>
                    <a:pt x="355739" y="318046"/>
                  </a:moveTo>
                  <a:lnTo>
                    <a:pt x="354355" y="318452"/>
                  </a:lnTo>
                  <a:lnTo>
                    <a:pt x="353618" y="318490"/>
                  </a:lnTo>
                  <a:lnTo>
                    <a:pt x="353339" y="319138"/>
                  </a:lnTo>
                  <a:lnTo>
                    <a:pt x="353542" y="319887"/>
                  </a:lnTo>
                  <a:lnTo>
                    <a:pt x="353860" y="320128"/>
                  </a:lnTo>
                  <a:lnTo>
                    <a:pt x="354114" y="320357"/>
                  </a:lnTo>
                  <a:lnTo>
                    <a:pt x="354939" y="320255"/>
                  </a:lnTo>
                  <a:lnTo>
                    <a:pt x="355193" y="320001"/>
                  </a:lnTo>
                  <a:lnTo>
                    <a:pt x="355511" y="319646"/>
                  </a:lnTo>
                  <a:lnTo>
                    <a:pt x="355498" y="318985"/>
                  </a:lnTo>
                  <a:lnTo>
                    <a:pt x="355739" y="318046"/>
                  </a:lnTo>
                  <a:close/>
                </a:path>
                <a:path w="1225550" h="972185">
                  <a:moveTo>
                    <a:pt x="358470" y="60617"/>
                  </a:moveTo>
                  <a:lnTo>
                    <a:pt x="358013" y="60528"/>
                  </a:lnTo>
                  <a:lnTo>
                    <a:pt x="357555" y="60413"/>
                  </a:lnTo>
                  <a:lnTo>
                    <a:pt x="357111" y="60325"/>
                  </a:lnTo>
                  <a:lnTo>
                    <a:pt x="356730" y="63398"/>
                  </a:lnTo>
                  <a:lnTo>
                    <a:pt x="357047" y="63474"/>
                  </a:lnTo>
                  <a:lnTo>
                    <a:pt x="357365" y="63525"/>
                  </a:lnTo>
                  <a:lnTo>
                    <a:pt x="357657" y="63588"/>
                  </a:lnTo>
                  <a:lnTo>
                    <a:pt x="357936" y="62585"/>
                  </a:lnTo>
                  <a:lnTo>
                    <a:pt x="358190" y="61607"/>
                  </a:lnTo>
                  <a:lnTo>
                    <a:pt x="358470" y="60617"/>
                  </a:lnTo>
                  <a:close/>
                </a:path>
                <a:path w="1225550" h="972185">
                  <a:moveTo>
                    <a:pt x="363105" y="814616"/>
                  </a:moveTo>
                  <a:lnTo>
                    <a:pt x="362927" y="813917"/>
                  </a:lnTo>
                  <a:lnTo>
                    <a:pt x="362800" y="813396"/>
                  </a:lnTo>
                  <a:lnTo>
                    <a:pt x="362673" y="812901"/>
                  </a:lnTo>
                  <a:lnTo>
                    <a:pt x="362204" y="813041"/>
                  </a:lnTo>
                  <a:lnTo>
                    <a:pt x="361442" y="813054"/>
                  </a:lnTo>
                  <a:lnTo>
                    <a:pt x="361315" y="813333"/>
                  </a:lnTo>
                  <a:lnTo>
                    <a:pt x="361149" y="813752"/>
                  </a:lnTo>
                  <a:lnTo>
                    <a:pt x="361302" y="814438"/>
                  </a:lnTo>
                  <a:lnTo>
                    <a:pt x="361594" y="814832"/>
                  </a:lnTo>
                  <a:lnTo>
                    <a:pt x="361683" y="814997"/>
                  </a:lnTo>
                  <a:lnTo>
                    <a:pt x="362445" y="814705"/>
                  </a:lnTo>
                  <a:lnTo>
                    <a:pt x="363105" y="814616"/>
                  </a:lnTo>
                  <a:close/>
                </a:path>
                <a:path w="1225550" h="972185">
                  <a:moveTo>
                    <a:pt x="363550" y="30899"/>
                  </a:moveTo>
                  <a:lnTo>
                    <a:pt x="363385" y="30492"/>
                  </a:lnTo>
                  <a:lnTo>
                    <a:pt x="363169" y="29895"/>
                  </a:lnTo>
                  <a:lnTo>
                    <a:pt x="362712" y="29413"/>
                  </a:lnTo>
                  <a:lnTo>
                    <a:pt x="362356" y="28867"/>
                  </a:lnTo>
                  <a:lnTo>
                    <a:pt x="362000" y="29070"/>
                  </a:lnTo>
                  <a:lnTo>
                    <a:pt x="361670" y="29260"/>
                  </a:lnTo>
                  <a:lnTo>
                    <a:pt x="361327" y="29438"/>
                  </a:lnTo>
                  <a:lnTo>
                    <a:pt x="361746" y="30365"/>
                  </a:lnTo>
                  <a:lnTo>
                    <a:pt x="362178" y="31318"/>
                  </a:lnTo>
                  <a:lnTo>
                    <a:pt x="362597" y="32245"/>
                  </a:lnTo>
                  <a:lnTo>
                    <a:pt x="362877" y="32156"/>
                  </a:lnTo>
                  <a:lnTo>
                    <a:pt x="363143" y="32042"/>
                  </a:lnTo>
                  <a:lnTo>
                    <a:pt x="363423" y="31953"/>
                  </a:lnTo>
                  <a:lnTo>
                    <a:pt x="363423" y="31457"/>
                  </a:lnTo>
                  <a:lnTo>
                    <a:pt x="363550" y="30899"/>
                  </a:lnTo>
                  <a:close/>
                </a:path>
                <a:path w="1225550" h="972185">
                  <a:moveTo>
                    <a:pt x="370141" y="643813"/>
                  </a:moveTo>
                  <a:lnTo>
                    <a:pt x="370027" y="643153"/>
                  </a:lnTo>
                  <a:lnTo>
                    <a:pt x="369976" y="642239"/>
                  </a:lnTo>
                  <a:lnTo>
                    <a:pt x="369163" y="642442"/>
                  </a:lnTo>
                  <a:lnTo>
                    <a:pt x="368312" y="642518"/>
                  </a:lnTo>
                  <a:lnTo>
                    <a:pt x="368312" y="642683"/>
                  </a:lnTo>
                  <a:lnTo>
                    <a:pt x="368261" y="643293"/>
                  </a:lnTo>
                  <a:lnTo>
                    <a:pt x="368350" y="643991"/>
                  </a:lnTo>
                  <a:lnTo>
                    <a:pt x="368642" y="644550"/>
                  </a:lnTo>
                  <a:lnTo>
                    <a:pt x="368744" y="644715"/>
                  </a:lnTo>
                  <a:lnTo>
                    <a:pt x="369976" y="644575"/>
                  </a:lnTo>
                  <a:lnTo>
                    <a:pt x="370014" y="644436"/>
                  </a:lnTo>
                  <a:lnTo>
                    <a:pt x="370141" y="643813"/>
                  </a:lnTo>
                  <a:close/>
                </a:path>
                <a:path w="1225550" h="972185">
                  <a:moveTo>
                    <a:pt x="377875" y="347726"/>
                  </a:moveTo>
                  <a:lnTo>
                    <a:pt x="372097" y="346621"/>
                  </a:lnTo>
                  <a:lnTo>
                    <a:pt x="367563" y="346608"/>
                  </a:lnTo>
                  <a:lnTo>
                    <a:pt x="363156" y="351028"/>
                  </a:lnTo>
                  <a:lnTo>
                    <a:pt x="368769" y="352615"/>
                  </a:lnTo>
                  <a:lnTo>
                    <a:pt x="373214" y="352450"/>
                  </a:lnTo>
                  <a:lnTo>
                    <a:pt x="377875" y="347726"/>
                  </a:lnTo>
                  <a:close/>
                </a:path>
                <a:path w="1225550" h="972185">
                  <a:moveTo>
                    <a:pt x="380847" y="1600"/>
                  </a:moveTo>
                  <a:lnTo>
                    <a:pt x="380695" y="927"/>
                  </a:lnTo>
                  <a:lnTo>
                    <a:pt x="380555" y="0"/>
                  </a:lnTo>
                  <a:lnTo>
                    <a:pt x="379806" y="266"/>
                  </a:lnTo>
                  <a:lnTo>
                    <a:pt x="378993" y="431"/>
                  </a:lnTo>
                  <a:lnTo>
                    <a:pt x="378968" y="609"/>
                  </a:lnTo>
                  <a:lnTo>
                    <a:pt x="378968" y="1231"/>
                  </a:lnTo>
                  <a:lnTo>
                    <a:pt x="379120" y="1943"/>
                  </a:lnTo>
                  <a:lnTo>
                    <a:pt x="379450" y="2476"/>
                  </a:lnTo>
                  <a:lnTo>
                    <a:pt x="379539" y="2628"/>
                  </a:lnTo>
                  <a:lnTo>
                    <a:pt x="380796" y="2400"/>
                  </a:lnTo>
                  <a:lnTo>
                    <a:pt x="380809" y="2273"/>
                  </a:lnTo>
                  <a:lnTo>
                    <a:pt x="380847" y="1600"/>
                  </a:lnTo>
                  <a:close/>
                </a:path>
                <a:path w="1225550" h="972185">
                  <a:moveTo>
                    <a:pt x="395617" y="970711"/>
                  </a:moveTo>
                  <a:lnTo>
                    <a:pt x="394881" y="970381"/>
                  </a:lnTo>
                  <a:lnTo>
                    <a:pt x="394144" y="970051"/>
                  </a:lnTo>
                  <a:lnTo>
                    <a:pt x="393407" y="969721"/>
                  </a:lnTo>
                  <a:lnTo>
                    <a:pt x="393255" y="969949"/>
                  </a:lnTo>
                  <a:lnTo>
                    <a:pt x="393014" y="970419"/>
                  </a:lnTo>
                  <a:lnTo>
                    <a:pt x="393661" y="970876"/>
                  </a:lnTo>
                  <a:lnTo>
                    <a:pt x="394284" y="971321"/>
                  </a:lnTo>
                  <a:lnTo>
                    <a:pt x="394919" y="971778"/>
                  </a:lnTo>
                  <a:lnTo>
                    <a:pt x="395160" y="971435"/>
                  </a:lnTo>
                  <a:lnTo>
                    <a:pt x="395389" y="971067"/>
                  </a:lnTo>
                  <a:lnTo>
                    <a:pt x="395617" y="970711"/>
                  </a:lnTo>
                  <a:close/>
                </a:path>
                <a:path w="1225550" h="972185">
                  <a:moveTo>
                    <a:pt x="424141" y="285673"/>
                  </a:moveTo>
                  <a:lnTo>
                    <a:pt x="421589" y="284302"/>
                  </a:lnTo>
                  <a:lnTo>
                    <a:pt x="421259" y="284835"/>
                  </a:lnTo>
                  <a:lnTo>
                    <a:pt x="421068" y="285076"/>
                  </a:lnTo>
                  <a:lnTo>
                    <a:pt x="421805" y="285673"/>
                  </a:lnTo>
                  <a:lnTo>
                    <a:pt x="422541" y="286245"/>
                  </a:lnTo>
                  <a:lnTo>
                    <a:pt x="423278" y="286842"/>
                  </a:lnTo>
                  <a:lnTo>
                    <a:pt x="423570" y="286461"/>
                  </a:lnTo>
                  <a:lnTo>
                    <a:pt x="423849" y="286054"/>
                  </a:lnTo>
                  <a:lnTo>
                    <a:pt x="424141" y="285673"/>
                  </a:lnTo>
                  <a:close/>
                </a:path>
                <a:path w="1225550" h="972185">
                  <a:moveTo>
                    <a:pt x="434695" y="754176"/>
                  </a:moveTo>
                  <a:lnTo>
                    <a:pt x="433882" y="753084"/>
                  </a:lnTo>
                  <a:lnTo>
                    <a:pt x="433628" y="752551"/>
                  </a:lnTo>
                  <a:lnTo>
                    <a:pt x="432803" y="751890"/>
                  </a:lnTo>
                  <a:lnTo>
                    <a:pt x="432244" y="751801"/>
                  </a:lnTo>
                  <a:lnTo>
                    <a:pt x="431761" y="751611"/>
                  </a:lnTo>
                  <a:lnTo>
                    <a:pt x="431711" y="752246"/>
                  </a:lnTo>
                  <a:lnTo>
                    <a:pt x="431533" y="752944"/>
                  </a:lnTo>
                  <a:lnTo>
                    <a:pt x="431711" y="753503"/>
                  </a:lnTo>
                  <a:lnTo>
                    <a:pt x="431787" y="753745"/>
                  </a:lnTo>
                  <a:lnTo>
                    <a:pt x="432612" y="753745"/>
                  </a:lnTo>
                  <a:lnTo>
                    <a:pt x="434695" y="754176"/>
                  </a:lnTo>
                  <a:close/>
                </a:path>
                <a:path w="1225550" h="972185">
                  <a:moveTo>
                    <a:pt x="436714" y="8737"/>
                  </a:moveTo>
                  <a:lnTo>
                    <a:pt x="435749" y="8915"/>
                  </a:lnTo>
                  <a:lnTo>
                    <a:pt x="435013" y="8902"/>
                  </a:lnTo>
                  <a:lnTo>
                    <a:pt x="434479" y="9220"/>
                  </a:lnTo>
                  <a:lnTo>
                    <a:pt x="434276" y="9372"/>
                  </a:lnTo>
                  <a:lnTo>
                    <a:pt x="434441" y="10172"/>
                  </a:lnTo>
                  <a:lnTo>
                    <a:pt x="434428" y="10693"/>
                  </a:lnTo>
                  <a:lnTo>
                    <a:pt x="435102" y="10655"/>
                  </a:lnTo>
                  <a:lnTo>
                    <a:pt x="435813" y="10769"/>
                  </a:lnTo>
                  <a:lnTo>
                    <a:pt x="436600" y="10464"/>
                  </a:lnTo>
                  <a:lnTo>
                    <a:pt x="436562" y="9639"/>
                  </a:lnTo>
                  <a:lnTo>
                    <a:pt x="436714" y="8737"/>
                  </a:lnTo>
                  <a:close/>
                </a:path>
                <a:path w="1225550" h="972185">
                  <a:moveTo>
                    <a:pt x="436841" y="617537"/>
                  </a:moveTo>
                  <a:lnTo>
                    <a:pt x="436206" y="616940"/>
                  </a:lnTo>
                  <a:lnTo>
                    <a:pt x="434975" y="615784"/>
                  </a:lnTo>
                  <a:lnTo>
                    <a:pt x="434695" y="616165"/>
                  </a:lnTo>
                  <a:lnTo>
                    <a:pt x="434403" y="616559"/>
                  </a:lnTo>
                  <a:lnTo>
                    <a:pt x="434124" y="616940"/>
                  </a:lnTo>
                  <a:lnTo>
                    <a:pt x="434809" y="617372"/>
                  </a:lnTo>
                  <a:lnTo>
                    <a:pt x="435470" y="617842"/>
                  </a:lnTo>
                  <a:lnTo>
                    <a:pt x="436245" y="618248"/>
                  </a:lnTo>
                  <a:lnTo>
                    <a:pt x="436613" y="617778"/>
                  </a:lnTo>
                  <a:lnTo>
                    <a:pt x="436841" y="617537"/>
                  </a:lnTo>
                  <a:close/>
                </a:path>
                <a:path w="1225550" h="972185">
                  <a:moveTo>
                    <a:pt x="440270" y="752081"/>
                  </a:moveTo>
                  <a:lnTo>
                    <a:pt x="438416" y="751293"/>
                  </a:lnTo>
                  <a:lnTo>
                    <a:pt x="437502" y="750900"/>
                  </a:lnTo>
                  <a:lnTo>
                    <a:pt x="437375" y="751217"/>
                  </a:lnTo>
                  <a:lnTo>
                    <a:pt x="437235" y="751509"/>
                  </a:lnTo>
                  <a:lnTo>
                    <a:pt x="437095" y="751801"/>
                  </a:lnTo>
                  <a:lnTo>
                    <a:pt x="437997" y="752221"/>
                  </a:lnTo>
                  <a:lnTo>
                    <a:pt x="438899" y="752665"/>
                  </a:lnTo>
                  <a:lnTo>
                    <a:pt x="439801" y="753084"/>
                  </a:lnTo>
                  <a:lnTo>
                    <a:pt x="439953" y="752741"/>
                  </a:lnTo>
                  <a:lnTo>
                    <a:pt x="440093" y="752411"/>
                  </a:lnTo>
                  <a:lnTo>
                    <a:pt x="440270" y="752081"/>
                  </a:lnTo>
                  <a:close/>
                </a:path>
                <a:path w="1225550" h="972185">
                  <a:moveTo>
                    <a:pt x="454596" y="16459"/>
                  </a:moveTo>
                  <a:lnTo>
                    <a:pt x="454113" y="16510"/>
                  </a:lnTo>
                  <a:lnTo>
                    <a:pt x="453656" y="16573"/>
                  </a:lnTo>
                  <a:lnTo>
                    <a:pt x="453174" y="16624"/>
                  </a:lnTo>
                  <a:lnTo>
                    <a:pt x="453364" y="17487"/>
                  </a:lnTo>
                  <a:lnTo>
                    <a:pt x="453567" y="18364"/>
                  </a:lnTo>
                  <a:lnTo>
                    <a:pt x="453771" y="19240"/>
                  </a:lnTo>
                  <a:lnTo>
                    <a:pt x="454050" y="19202"/>
                  </a:lnTo>
                  <a:lnTo>
                    <a:pt x="454317" y="19164"/>
                  </a:lnTo>
                  <a:lnTo>
                    <a:pt x="454596" y="19138"/>
                  </a:lnTo>
                  <a:lnTo>
                    <a:pt x="454596" y="16459"/>
                  </a:lnTo>
                  <a:close/>
                </a:path>
                <a:path w="1225550" h="972185">
                  <a:moveTo>
                    <a:pt x="475068" y="423164"/>
                  </a:moveTo>
                  <a:lnTo>
                    <a:pt x="473875" y="422275"/>
                  </a:lnTo>
                  <a:lnTo>
                    <a:pt x="472300" y="424726"/>
                  </a:lnTo>
                  <a:lnTo>
                    <a:pt x="472732" y="424967"/>
                  </a:lnTo>
                  <a:lnTo>
                    <a:pt x="473468" y="425488"/>
                  </a:lnTo>
                  <a:lnTo>
                    <a:pt x="474091" y="424713"/>
                  </a:lnTo>
                  <a:lnTo>
                    <a:pt x="474560" y="423938"/>
                  </a:lnTo>
                  <a:lnTo>
                    <a:pt x="475068" y="423164"/>
                  </a:lnTo>
                  <a:close/>
                </a:path>
                <a:path w="1225550" h="972185">
                  <a:moveTo>
                    <a:pt x="475513" y="750658"/>
                  </a:moveTo>
                  <a:lnTo>
                    <a:pt x="474243" y="751840"/>
                  </a:lnTo>
                  <a:lnTo>
                    <a:pt x="473646" y="752132"/>
                  </a:lnTo>
                  <a:lnTo>
                    <a:pt x="473506" y="752576"/>
                  </a:lnTo>
                  <a:lnTo>
                    <a:pt x="473303" y="753148"/>
                  </a:lnTo>
                  <a:lnTo>
                    <a:pt x="473430" y="753846"/>
                  </a:lnTo>
                  <a:lnTo>
                    <a:pt x="473430" y="754481"/>
                  </a:lnTo>
                  <a:lnTo>
                    <a:pt x="474319" y="754646"/>
                  </a:lnTo>
                  <a:lnTo>
                    <a:pt x="475513" y="750658"/>
                  </a:lnTo>
                  <a:close/>
                </a:path>
                <a:path w="1225550" h="972185">
                  <a:moveTo>
                    <a:pt x="485140" y="56134"/>
                  </a:moveTo>
                  <a:lnTo>
                    <a:pt x="484924" y="55219"/>
                  </a:lnTo>
                  <a:lnTo>
                    <a:pt x="484822" y="54711"/>
                  </a:lnTo>
                  <a:lnTo>
                    <a:pt x="484695" y="54178"/>
                  </a:lnTo>
                  <a:lnTo>
                    <a:pt x="484060" y="54368"/>
                  </a:lnTo>
                  <a:lnTo>
                    <a:pt x="483311" y="54406"/>
                  </a:lnTo>
                  <a:lnTo>
                    <a:pt x="482841" y="54775"/>
                  </a:lnTo>
                  <a:lnTo>
                    <a:pt x="482638" y="54940"/>
                  </a:lnTo>
                  <a:lnTo>
                    <a:pt x="482815" y="56172"/>
                  </a:lnTo>
                  <a:lnTo>
                    <a:pt x="483577" y="56362"/>
                  </a:lnTo>
                  <a:lnTo>
                    <a:pt x="484276" y="56197"/>
                  </a:lnTo>
                  <a:lnTo>
                    <a:pt x="485140" y="56134"/>
                  </a:lnTo>
                  <a:close/>
                </a:path>
                <a:path w="1225550" h="972185">
                  <a:moveTo>
                    <a:pt x="485203" y="253352"/>
                  </a:moveTo>
                  <a:lnTo>
                    <a:pt x="484898" y="252793"/>
                  </a:lnTo>
                  <a:lnTo>
                    <a:pt x="484771" y="252107"/>
                  </a:lnTo>
                  <a:lnTo>
                    <a:pt x="484162" y="252463"/>
                  </a:lnTo>
                  <a:lnTo>
                    <a:pt x="483374" y="252679"/>
                  </a:lnTo>
                  <a:lnTo>
                    <a:pt x="483336" y="252933"/>
                  </a:lnTo>
                  <a:lnTo>
                    <a:pt x="483311" y="253466"/>
                  </a:lnTo>
                  <a:lnTo>
                    <a:pt x="483692" y="254025"/>
                  </a:lnTo>
                  <a:lnTo>
                    <a:pt x="483908" y="254596"/>
                  </a:lnTo>
                  <a:lnTo>
                    <a:pt x="484301" y="254292"/>
                  </a:lnTo>
                  <a:lnTo>
                    <a:pt x="484898" y="254101"/>
                  </a:lnTo>
                  <a:lnTo>
                    <a:pt x="485203" y="253352"/>
                  </a:lnTo>
                  <a:close/>
                </a:path>
                <a:path w="1225550" h="972185">
                  <a:moveTo>
                    <a:pt x="486308" y="464426"/>
                  </a:moveTo>
                  <a:lnTo>
                    <a:pt x="485584" y="463854"/>
                  </a:lnTo>
                  <a:lnTo>
                    <a:pt x="484873" y="463283"/>
                  </a:lnTo>
                  <a:lnTo>
                    <a:pt x="484149" y="462711"/>
                  </a:lnTo>
                  <a:lnTo>
                    <a:pt x="483958" y="462953"/>
                  </a:lnTo>
                  <a:lnTo>
                    <a:pt x="483781" y="463194"/>
                  </a:lnTo>
                  <a:lnTo>
                    <a:pt x="483577" y="463448"/>
                  </a:lnTo>
                  <a:lnTo>
                    <a:pt x="485127" y="464489"/>
                  </a:lnTo>
                  <a:lnTo>
                    <a:pt x="485876" y="464997"/>
                  </a:lnTo>
                  <a:lnTo>
                    <a:pt x="486029" y="464807"/>
                  </a:lnTo>
                  <a:lnTo>
                    <a:pt x="486181" y="464616"/>
                  </a:lnTo>
                  <a:lnTo>
                    <a:pt x="486308" y="464426"/>
                  </a:lnTo>
                  <a:close/>
                </a:path>
                <a:path w="1225550" h="972185">
                  <a:moveTo>
                    <a:pt x="493826" y="467779"/>
                  </a:moveTo>
                  <a:lnTo>
                    <a:pt x="493560" y="467004"/>
                  </a:lnTo>
                  <a:lnTo>
                    <a:pt x="493458" y="466496"/>
                  </a:lnTo>
                  <a:lnTo>
                    <a:pt x="493179" y="466128"/>
                  </a:lnTo>
                  <a:lnTo>
                    <a:pt x="493064" y="465975"/>
                  </a:lnTo>
                  <a:lnTo>
                    <a:pt x="492277" y="466090"/>
                  </a:lnTo>
                  <a:lnTo>
                    <a:pt x="492201" y="466229"/>
                  </a:lnTo>
                  <a:lnTo>
                    <a:pt x="491998" y="466661"/>
                  </a:lnTo>
                  <a:lnTo>
                    <a:pt x="492048" y="467207"/>
                  </a:lnTo>
                  <a:lnTo>
                    <a:pt x="491998" y="467690"/>
                  </a:lnTo>
                  <a:lnTo>
                    <a:pt x="492493" y="467728"/>
                  </a:lnTo>
                  <a:lnTo>
                    <a:pt x="492975" y="467728"/>
                  </a:lnTo>
                  <a:lnTo>
                    <a:pt x="493826" y="467779"/>
                  </a:lnTo>
                  <a:close/>
                </a:path>
                <a:path w="1225550" h="972185">
                  <a:moveTo>
                    <a:pt x="495261" y="529259"/>
                  </a:moveTo>
                  <a:lnTo>
                    <a:pt x="495084" y="528485"/>
                  </a:lnTo>
                  <a:lnTo>
                    <a:pt x="495134" y="527291"/>
                  </a:lnTo>
                  <a:lnTo>
                    <a:pt x="494068" y="527773"/>
                  </a:lnTo>
                  <a:lnTo>
                    <a:pt x="493141" y="527900"/>
                  </a:lnTo>
                  <a:lnTo>
                    <a:pt x="492760" y="528878"/>
                  </a:lnTo>
                  <a:lnTo>
                    <a:pt x="493166" y="529628"/>
                  </a:lnTo>
                  <a:lnTo>
                    <a:pt x="493306" y="530313"/>
                  </a:lnTo>
                  <a:lnTo>
                    <a:pt x="493877" y="530123"/>
                  </a:lnTo>
                  <a:lnTo>
                    <a:pt x="494715" y="530123"/>
                  </a:lnTo>
                  <a:lnTo>
                    <a:pt x="494969" y="529742"/>
                  </a:lnTo>
                  <a:lnTo>
                    <a:pt x="495261" y="529259"/>
                  </a:lnTo>
                  <a:close/>
                </a:path>
                <a:path w="1225550" h="972185">
                  <a:moveTo>
                    <a:pt x="507492" y="256362"/>
                  </a:moveTo>
                  <a:lnTo>
                    <a:pt x="507377" y="255714"/>
                  </a:lnTo>
                  <a:lnTo>
                    <a:pt x="507314" y="255066"/>
                  </a:lnTo>
                  <a:lnTo>
                    <a:pt x="506831" y="255193"/>
                  </a:lnTo>
                  <a:lnTo>
                    <a:pt x="506361" y="255358"/>
                  </a:lnTo>
                  <a:lnTo>
                    <a:pt x="505777" y="255536"/>
                  </a:lnTo>
                  <a:lnTo>
                    <a:pt x="505891" y="256171"/>
                  </a:lnTo>
                  <a:lnTo>
                    <a:pt x="505853" y="256794"/>
                  </a:lnTo>
                  <a:lnTo>
                    <a:pt x="506133" y="257086"/>
                  </a:lnTo>
                  <a:lnTo>
                    <a:pt x="506323" y="257302"/>
                  </a:lnTo>
                  <a:lnTo>
                    <a:pt x="507415" y="257086"/>
                  </a:lnTo>
                  <a:lnTo>
                    <a:pt x="507492" y="256362"/>
                  </a:lnTo>
                  <a:close/>
                </a:path>
                <a:path w="1225550" h="972185">
                  <a:moveTo>
                    <a:pt x="534339" y="336778"/>
                  </a:moveTo>
                  <a:lnTo>
                    <a:pt x="533704" y="335991"/>
                  </a:lnTo>
                  <a:lnTo>
                    <a:pt x="532409" y="334391"/>
                  </a:lnTo>
                  <a:lnTo>
                    <a:pt x="532104" y="334632"/>
                  </a:lnTo>
                  <a:lnTo>
                    <a:pt x="531774" y="334860"/>
                  </a:lnTo>
                  <a:lnTo>
                    <a:pt x="531456" y="335127"/>
                  </a:lnTo>
                  <a:lnTo>
                    <a:pt x="532066" y="335940"/>
                  </a:lnTo>
                  <a:lnTo>
                    <a:pt x="532714" y="336753"/>
                  </a:lnTo>
                  <a:lnTo>
                    <a:pt x="533323" y="337578"/>
                  </a:lnTo>
                  <a:lnTo>
                    <a:pt x="533666" y="337312"/>
                  </a:lnTo>
                  <a:lnTo>
                    <a:pt x="534009" y="337045"/>
                  </a:lnTo>
                  <a:lnTo>
                    <a:pt x="534339" y="336778"/>
                  </a:lnTo>
                  <a:close/>
                </a:path>
                <a:path w="1225550" h="972185">
                  <a:moveTo>
                    <a:pt x="537260" y="229311"/>
                  </a:moveTo>
                  <a:lnTo>
                    <a:pt x="536879" y="228244"/>
                  </a:lnTo>
                  <a:lnTo>
                    <a:pt x="536130" y="226072"/>
                  </a:lnTo>
                  <a:lnTo>
                    <a:pt x="535711" y="226237"/>
                  </a:lnTo>
                  <a:lnTo>
                    <a:pt x="534847" y="226542"/>
                  </a:lnTo>
                  <a:lnTo>
                    <a:pt x="535317" y="227622"/>
                  </a:lnTo>
                  <a:lnTo>
                    <a:pt x="535774" y="228676"/>
                  </a:lnTo>
                  <a:lnTo>
                    <a:pt x="536219" y="229755"/>
                  </a:lnTo>
                  <a:lnTo>
                    <a:pt x="536575" y="229590"/>
                  </a:lnTo>
                  <a:lnTo>
                    <a:pt x="537260" y="229311"/>
                  </a:lnTo>
                  <a:close/>
                </a:path>
                <a:path w="1225550" h="972185">
                  <a:moveTo>
                    <a:pt x="548220" y="448246"/>
                  </a:moveTo>
                  <a:lnTo>
                    <a:pt x="547954" y="447586"/>
                  </a:lnTo>
                  <a:lnTo>
                    <a:pt x="547839" y="446862"/>
                  </a:lnTo>
                  <a:lnTo>
                    <a:pt x="547103" y="445973"/>
                  </a:lnTo>
                  <a:lnTo>
                    <a:pt x="546430" y="445858"/>
                  </a:lnTo>
                  <a:lnTo>
                    <a:pt x="545922" y="445630"/>
                  </a:lnTo>
                  <a:lnTo>
                    <a:pt x="545871" y="446049"/>
                  </a:lnTo>
                  <a:lnTo>
                    <a:pt x="545807" y="446493"/>
                  </a:lnTo>
                  <a:lnTo>
                    <a:pt x="545744" y="446925"/>
                  </a:lnTo>
                  <a:lnTo>
                    <a:pt x="546100" y="447497"/>
                  </a:lnTo>
                  <a:lnTo>
                    <a:pt x="546341" y="448183"/>
                  </a:lnTo>
                  <a:lnTo>
                    <a:pt x="547065" y="448779"/>
                  </a:lnTo>
                  <a:lnTo>
                    <a:pt x="547751" y="448360"/>
                  </a:lnTo>
                  <a:lnTo>
                    <a:pt x="548220" y="448246"/>
                  </a:lnTo>
                  <a:close/>
                </a:path>
                <a:path w="1225550" h="972185">
                  <a:moveTo>
                    <a:pt x="554736" y="888072"/>
                  </a:moveTo>
                  <a:lnTo>
                    <a:pt x="554367" y="886282"/>
                  </a:lnTo>
                  <a:lnTo>
                    <a:pt x="553745" y="886409"/>
                  </a:lnTo>
                  <a:lnTo>
                    <a:pt x="553059" y="886447"/>
                  </a:lnTo>
                  <a:lnTo>
                    <a:pt x="552526" y="886752"/>
                  </a:lnTo>
                  <a:lnTo>
                    <a:pt x="552335" y="886841"/>
                  </a:lnTo>
                  <a:lnTo>
                    <a:pt x="552462" y="887996"/>
                  </a:lnTo>
                  <a:lnTo>
                    <a:pt x="552615" y="888047"/>
                  </a:lnTo>
                  <a:lnTo>
                    <a:pt x="553199" y="888187"/>
                  </a:lnTo>
                  <a:lnTo>
                    <a:pt x="553847" y="888085"/>
                  </a:lnTo>
                  <a:lnTo>
                    <a:pt x="554736" y="888072"/>
                  </a:lnTo>
                  <a:close/>
                </a:path>
                <a:path w="1225550" h="972185">
                  <a:moveTo>
                    <a:pt x="556793" y="304685"/>
                  </a:moveTo>
                  <a:lnTo>
                    <a:pt x="556526" y="304558"/>
                  </a:lnTo>
                  <a:lnTo>
                    <a:pt x="556260" y="304419"/>
                  </a:lnTo>
                  <a:lnTo>
                    <a:pt x="555980" y="304292"/>
                  </a:lnTo>
                  <a:lnTo>
                    <a:pt x="555447" y="305142"/>
                  </a:lnTo>
                  <a:lnTo>
                    <a:pt x="554939" y="305993"/>
                  </a:lnTo>
                  <a:lnTo>
                    <a:pt x="554418" y="306819"/>
                  </a:lnTo>
                  <a:lnTo>
                    <a:pt x="554888" y="307009"/>
                  </a:lnTo>
                  <a:lnTo>
                    <a:pt x="555345" y="307187"/>
                  </a:lnTo>
                  <a:lnTo>
                    <a:pt x="555790" y="307390"/>
                  </a:lnTo>
                  <a:lnTo>
                    <a:pt x="556145" y="306489"/>
                  </a:lnTo>
                  <a:lnTo>
                    <a:pt x="556463" y="305587"/>
                  </a:lnTo>
                  <a:lnTo>
                    <a:pt x="556793" y="304685"/>
                  </a:lnTo>
                  <a:close/>
                </a:path>
                <a:path w="1225550" h="972185">
                  <a:moveTo>
                    <a:pt x="562876" y="762381"/>
                  </a:moveTo>
                  <a:lnTo>
                    <a:pt x="562838" y="761695"/>
                  </a:lnTo>
                  <a:lnTo>
                    <a:pt x="562825" y="761009"/>
                  </a:lnTo>
                  <a:lnTo>
                    <a:pt x="562787" y="760310"/>
                  </a:lnTo>
                  <a:lnTo>
                    <a:pt x="562013" y="760653"/>
                  </a:lnTo>
                  <a:lnTo>
                    <a:pt x="561225" y="760945"/>
                  </a:lnTo>
                  <a:lnTo>
                    <a:pt x="560501" y="761352"/>
                  </a:lnTo>
                  <a:lnTo>
                    <a:pt x="560514" y="762215"/>
                  </a:lnTo>
                  <a:lnTo>
                    <a:pt x="561352" y="762342"/>
                  </a:lnTo>
                  <a:lnTo>
                    <a:pt x="562127" y="762342"/>
                  </a:lnTo>
                  <a:lnTo>
                    <a:pt x="562876" y="762381"/>
                  </a:lnTo>
                  <a:close/>
                </a:path>
                <a:path w="1225550" h="972185">
                  <a:moveTo>
                    <a:pt x="580529" y="531520"/>
                  </a:moveTo>
                  <a:lnTo>
                    <a:pt x="579310" y="531406"/>
                  </a:lnTo>
                  <a:lnTo>
                    <a:pt x="578497" y="531075"/>
                  </a:lnTo>
                  <a:lnTo>
                    <a:pt x="578078" y="531355"/>
                  </a:lnTo>
                  <a:lnTo>
                    <a:pt x="577659" y="531622"/>
                  </a:lnTo>
                  <a:lnTo>
                    <a:pt x="577659" y="532536"/>
                  </a:lnTo>
                  <a:lnTo>
                    <a:pt x="577481" y="533146"/>
                  </a:lnTo>
                  <a:lnTo>
                    <a:pt x="578116" y="533311"/>
                  </a:lnTo>
                  <a:lnTo>
                    <a:pt x="578853" y="533755"/>
                  </a:lnTo>
                  <a:lnTo>
                    <a:pt x="579767" y="533412"/>
                  </a:lnTo>
                  <a:lnTo>
                    <a:pt x="579970" y="532574"/>
                  </a:lnTo>
                  <a:lnTo>
                    <a:pt x="580529" y="531520"/>
                  </a:lnTo>
                  <a:close/>
                </a:path>
                <a:path w="1225550" h="972185">
                  <a:moveTo>
                    <a:pt x="580910" y="178104"/>
                  </a:moveTo>
                  <a:lnTo>
                    <a:pt x="576351" y="175310"/>
                  </a:lnTo>
                  <a:lnTo>
                    <a:pt x="575513" y="179857"/>
                  </a:lnTo>
                  <a:lnTo>
                    <a:pt x="571855" y="183349"/>
                  </a:lnTo>
                  <a:lnTo>
                    <a:pt x="572401" y="188722"/>
                  </a:lnTo>
                  <a:lnTo>
                    <a:pt x="580148" y="180530"/>
                  </a:lnTo>
                  <a:lnTo>
                    <a:pt x="580910" y="178104"/>
                  </a:lnTo>
                  <a:close/>
                </a:path>
                <a:path w="1225550" h="972185">
                  <a:moveTo>
                    <a:pt x="585457" y="640867"/>
                  </a:moveTo>
                  <a:lnTo>
                    <a:pt x="581571" y="634187"/>
                  </a:lnTo>
                  <a:lnTo>
                    <a:pt x="575081" y="637679"/>
                  </a:lnTo>
                  <a:lnTo>
                    <a:pt x="574941" y="637882"/>
                  </a:lnTo>
                  <a:lnTo>
                    <a:pt x="575602" y="642493"/>
                  </a:lnTo>
                  <a:lnTo>
                    <a:pt x="585457" y="640867"/>
                  </a:lnTo>
                  <a:close/>
                </a:path>
                <a:path w="1225550" h="972185">
                  <a:moveTo>
                    <a:pt x="600227" y="229069"/>
                  </a:moveTo>
                  <a:lnTo>
                    <a:pt x="600024" y="228358"/>
                  </a:lnTo>
                  <a:lnTo>
                    <a:pt x="600036" y="227850"/>
                  </a:lnTo>
                  <a:lnTo>
                    <a:pt x="599376" y="227876"/>
                  </a:lnTo>
                  <a:lnTo>
                    <a:pt x="598716" y="227926"/>
                  </a:lnTo>
                  <a:lnTo>
                    <a:pt x="597662" y="227965"/>
                  </a:lnTo>
                  <a:lnTo>
                    <a:pt x="598055" y="228790"/>
                  </a:lnTo>
                  <a:lnTo>
                    <a:pt x="598157" y="229463"/>
                  </a:lnTo>
                  <a:lnTo>
                    <a:pt x="598919" y="229755"/>
                  </a:lnTo>
                  <a:lnTo>
                    <a:pt x="599668" y="229628"/>
                  </a:lnTo>
                  <a:lnTo>
                    <a:pt x="599973" y="229323"/>
                  </a:lnTo>
                  <a:lnTo>
                    <a:pt x="600227" y="229069"/>
                  </a:lnTo>
                  <a:close/>
                </a:path>
                <a:path w="1225550" h="972185">
                  <a:moveTo>
                    <a:pt x="611466" y="91567"/>
                  </a:moveTo>
                  <a:lnTo>
                    <a:pt x="610755" y="90995"/>
                  </a:lnTo>
                  <a:lnTo>
                    <a:pt x="610082" y="90462"/>
                  </a:lnTo>
                  <a:lnTo>
                    <a:pt x="609384" y="89903"/>
                  </a:lnTo>
                  <a:lnTo>
                    <a:pt x="609180" y="90144"/>
                  </a:lnTo>
                  <a:lnTo>
                    <a:pt x="609003" y="90385"/>
                  </a:lnTo>
                  <a:lnTo>
                    <a:pt x="608799" y="90614"/>
                  </a:lnTo>
                  <a:lnTo>
                    <a:pt x="609498" y="91173"/>
                  </a:lnTo>
                  <a:lnTo>
                    <a:pt x="610196" y="91732"/>
                  </a:lnTo>
                  <a:lnTo>
                    <a:pt x="610882" y="92278"/>
                  </a:lnTo>
                  <a:lnTo>
                    <a:pt x="611085" y="92049"/>
                  </a:lnTo>
                  <a:lnTo>
                    <a:pt x="611263" y="91808"/>
                  </a:lnTo>
                  <a:lnTo>
                    <a:pt x="611466" y="91567"/>
                  </a:lnTo>
                  <a:close/>
                </a:path>
                <a:path w="1225550" h="972185">
                  <a:moveTo>
                    <a:pt x="618172" y="574065"/>
                  </a:moveTo>
                  <a:lnTo>
                    <a:pt x="617220" y="574243"/>
                  </a:lnTo>
                  <a:lnTo>
                    <a:pt x="616483" y="574192"/>
                  </a:lnTo>
                  <a:lnTo>
                    <a:pt x="616216" y="574509"/>
                  </a:lnTo>
                  <a:lnTo>
                    <a:pt x="615988" y="574840"/>
                  </a:lnTo>
                  <a:lnTo>
                    <a:pt x="616026" y="575640"/>
                  </a:lnTo>
                  <a:lnTo>
                    <a:pt x="616292" y="576021"/>
                  </a:lnTo>
                  <a:lnTo>
                    <a:pt x="616483" y="576313"/>
                  </a:lnTo>
                  <a:lnTo>
                    <a:pt x="617575" y="576414"/>
                  </a:lnTo>
                  <a:lnTo>
                    <a:pt x="617880" y="575703"/>
                  </a:lnTo>
                  <a:lnTo>
                    <a:pt x="617956" y="575043"/>
                  </a:lnTo>
                  <a:lnTo>
                    <a:pt x="618172" y="574065"/>
                  </a:lnTo>
                  <a:close/>
                </a:path>
                <a:path w="1225550" h="972185">
                  <a:moveTo>
                    <a:pt x="626021" y="75958"/>
                  </a:moveTo>
                  <a:lnTo>
                    <a:pt x="625817" y="75501"/>
                  </a:lnTo>
                  <a:lnTo>
                    <a:pt x="625741" y="74815"/>
                  </a:lnTo>
                  <a:lnTo>
                    <a:pt x="624827" y="74498"/>
                  </a:lnTo>
                  <a:lnTo>
                    <a:pt x="624103" y="74625"/>
                  </a:lnTo>
                  <a:lnTo>
                    <a:pt x="623201" y="74612"/>
                  </a:lnTo>
                  <a:lnTo>
                    <a:pt x="623455" y="75476"/>
                  </a:lnTo>
                  <a:lnTo>
                    <a:pt x="623620" y="76441"/>
                  </a:lnTo>
                  <a:lnTo>
                    <a:pt x="623747" y="76415"/>
                  </a:lnTo>
                  <a:lnTo>
                    <a:pt x="624522" y="76390"/>
                  </a:lnTo>
                  <a:lnTo>
                    <a:pt x="625271" y="76136"/>
                  </a:lnTo>
                  <a:lnTo>
                    <a:pt x="626021" y="75958"/>
                  </a:lnTo>
                  <a:close/>
                </a:path>
                <a:path w="1225550" h="972185">
                  <a:moveTo>
                    <a:pt x="626389" y="81254"/>
                  </a:moveTo>
                  <a:lnTo>
                    <a:pt x="626211" y="80365"/>
                  </a:lnTo>
                  <a:lnTo>
                    <a:pt x="626097" y="79552"/>
                  </a:lnTo>
                  <a:lnTo>
                    <a:pt x="625246" y="79870"/>
                  </a:lnTo>
                  <a:lnTo>
                    <a:pt x="624535" y="80010"/>
                  </a:lnTo>
                  <a:lnTo>
                    <a:pt x="624014" y="80403"/>
                  </a:lnTo>
                  <a:lnTo>
                    <a:pt x="623811" y="80568"/>
                  </a:lnTo>
                  <a:lnTo>
                    <a:pt x="623989" y="81254"/>
                  </a:lnTo>
                  <a:lnTo>
                    <a:pt x="623989" y="81699"/>
                  </a:lnTo>
                  <a:lnTo>
                    <a:pt x="624776" y="81584"/>
                  </a:lnTo>
                  <a:lnTo>
                    <a:pt x="625563" y="81495"/>
                  </a:lnTo>
                  <a:lnTo>
                    <a:pt x="626313" y="81267"/>
                  </a:lnTo>
                  <a:close/>
                </a:path>
                <a:path w="1225550" h="972185">
                  <a:moveTo>
                    <a:pt x="631317" y="241046"/>
                  </a:moveTo>
                  <a:lnTo>
                    <a:pt x="630796" y="240423"/>
                  </a:lnTo>
                  <a:lnTo>
                    <a:pt x="629754" y="239166"/>
                  </a:lnTo>
                  <a:lnTo>
                    <a:pt x="629513" y="239356"/>
                  </a:lnTo>
                  <a:lnTo>
                    <a:pt x="629272" y="239572"/>
                  </a:lnTo>
                  <a:lnTo>
                    <a:pt x="629018" y="239776"/>
                  </a:lnTo>
                  <a:lnTo>
                    <a:pt x="629526" y="240385"/>
                  </a:lnTo>
                  <a:lnTo>
                    <a:pt x="630047" y="241033"/>
                  </a:lnTo>
                  <a:lnTo>
                    <a:pt x="630555" y="241681"/>
                  </a:lnTo>
                  <a:lnTo>
                    <a:pt x="630796" y="241452"/>
                  </a:lnTo>
                  <a:lnTo>
                    <a:pt x="631317" y="241046"/>
                  </a:lnTo>
                  <a:close/>
                </a:path>
                <a:path w="1225550" h="972185">
                  <a:moveTo>
                    <a:pt x="656729" y="584479"/>
                  </a:moveTo>
                  <a:lnTo>
                    <a:pt x="656577" y="584288"/>
                  </a:lnTo>
                  <a:lnTo>
                    <a:pt x="650824" y="584250"/>
                  </a:lnTo>
                  <a:lnTo>
                    <a:pt x="649605" y="588822"/>
                  </a:lnTo>
                  <a:lnTo>
                    <a:pt x="653592" y="589216"/>
                  </a:lnTo>
                  <a:lnTo>
                    <a:pt x="655980" y="591400"/>
                  </a:lnTo>
                  <a:lnTo>
                    <a:pt x="656729" y="584479"/>
                  </a:lnTo>
                  <a:close/>
                </a:path>
                <a:path w="1225550" h="972185">
                  <a:moveTo>
                    <a:pt x="675208" y="866813"/>
                  </a:moveTo>
                  <a:lnTo>
                    <a:pt x="669696" y="862253"/>
                  </a:lnTo>
                  <a:lnTo>
                    <a:pt x="668629" y="861961"/>
                  </a:lnTo>
                  <a:lnTo>
                    <a:pt x="663625" y="866927"/>
                  </a:lnTo>
                  <a:lnTo>
                    <a:pt x="663689" y="870089"/>
                  </a:lnTo>
                  <a:lnTo>
                    <a:pt x="667169" y="875258"/>
                  </a:lnTo>
                  <a:lnTo>
                    <a:pt x="669531" y="869251"/>
                  </a:lnTo>
                  <a:lnTo>
                    <a:pt x="672884" y="871004"/>
                  </a:lnTo>
                  <a:lnTo>
                    <a:pt x="675208" y="866813"/>
                  </a:lnTo>
                  <a:close/>
                </a:path>
                <a:path w="1225550" h="972185">
                  <a:moveTo>
                    <a:pt x="705269" y="632498"/>
                  </a:moveTo>
                  <a:lnTo>
                    <a:pt x="704811" y="631647"/>
                  </a:lnTo>
                  <a:lnTo>
                    <a:pt x="704583" y="630961"/>
                  </a:lnTo>
                  <a:lnTo>
                    <a:pt x="703986" y="630377"/>
                  </a:lnTo>
                  <a:lnTo>
                    <a:pt x="703275" y="630745"/>
                  </a:lnTo>
                  <a:lnTo>
                    <a:pt x="702830" y="630859"/>
                  </a:lnTo>
                  <a:lnTo>
                    <a:pt x="703033" y="631507"/>
                  </a:lnTo>
                  <a:lnTo>
                    <a:pt x="703148" y="632206"/>
                  </a:lnTo>
                  <a:lnTo>
                    <a:pt x="703503" y="632752"/>
                  </a:lnTo>
                  <a:lnTo>
                    <a:pt x="703605" y="632904"/>
                  </a:lnTo>
                  <a:lnTo>
                    <a:pt x="704380" y="632637"/>
                  </a:lnTo>
                  <a:lnTo>
                    <a:pt x="705269" y="632498"/>
                  </a:lnTo>
                  <a:close/>
                </a:path>
                <a:path w="1225550" h="972185">
                  <a:moveTo>
                    <a:pt x="710539" y="486676"/>
                  </a:moveTo>
                  <a:lnTo>
                    <a:pt x="709955" y="485902"/>
                  </a:lnTo>
                  <a:lnTo>
                    <a:pt x="708799" y="484378"/>
                  </a:lnTo>
                  <a:lnTo>
                    <a:pt x="708456" y="484720"/>
                  </a:lnTo>
                  <a:lnTo>
                    <a:pt x="708101" y="485076"/>
                  </a:lnTo>
                  <a:lnTo>
                    <a:pt x="707758" y="485444"/>
                  </a:lnTo>
                  <a:lnTo>
                    <a:pt x="708494" y="486016"/>
                  </a:lnTo>
                  <a:lnTo>
                    <a:pt x="709968" y="487210"/>
                  </a:lnTo>
                  <a:lnTo>
                    <a:pt x="710171" y="487032"/>
                  </a:lnTo>
                  <a:lnTo>
                    <a:pt x="710349" y="486854"/>
                  </a:lnTo>
                  <a:lnTo>
                    <a:pt x="710539" y="486676"/>
                  </a:lnTo>
                  <a:close/>
                </a:path>
                <a:path w="1225550" h="972185">
                  <a:moveTo>
                    <a:pt x="715441" y="957211"/>
                  </a:moveTo>
                  <a:lnTo>
                    <a:pt x="715403" y="956513"/>
                  </a:lnTo>
                  <a:lnTo>
                    <a:pt x="715378" y="955840"/>
                  </a:lnTo>
                  <a:lnTo>
                    <a:pt x="715327" y="954824"/>
                  </a:lnTo>
                  <a:lnTo>
                    <a:pt x="714514" y="955167"/>
                  </a:lnTo>
                  <a:lnTo>
                    <a:pt x="713765" y="955243"/>
                  </a:lnTo>
                  <a:lnTo>
                    <a:pt x="713689" y="955548"/>
                  </a:lnTo>
                  <a:lnTo>
                    <a:pt x="713536" y="956005"/>
                  </a:lnTo>
                  <a:lnTo>
                    <a:pt x="713651" y="956741"/>
                  </a:lnTo>
                  <a:lnTo>
                    <a:pt x="713981" y="957084"/>
                  </a:lnTo>
                  <a:lnTo>
                    <a:pt x="714222" y="957351"/>
                  </a:lnTo>
                  <a:lnTo>
                    <a:pt x="714933" y="957186"/>
                  </a:lnTo>
                  <a:lnTo>
                    <a:pt x="715441" y="957211"/>
                  </a:lnTo>
                  <a:close/>
                </a:path>
                <a:path w="1225550" h="972185">
                  <a:moveTo>
                    <a:pt x="755675" y="287845"/>
                  </a:moveTo>
                  <a:lnTo>
                    <a:pt x="755396" y="287566"/>
                  </a:lnTo>
                  <a:lnTo>
                    <a:pt x="755129" y="287286"/>
                  </a:lnTo>
                  <a:lnTo>
                    <a:pt x="754430" y="287388"/>
                  </a:lnTo>
                  <a:lnTo>
                    <a:pt x="753910" y="287324"/>
                  </a:lnTo>
                  <a:lnTo>
                    <a:pt x="753897" y="287820"/>
                  </a:lnTo>
                  <a:lnTo>
                    <a:pt x="753630" y="288480"/>
                  </a:lnTo>
                  <a:lnTo>
                    <a:pt x="753872" y="288772"/>
                  </a:lnTo>
                  <a:lnTo>
                    <a:pt x="754126" y="289102"/>
                  </a:lnTo>
                  <a:lnTo>
                    <a:pt x="754811" y="289090"/>
                  </a:lnTo>
                  <a:lnTo>
                    <a:pt x="755586" y="289293"/>
                  </a:lnTo>
                  <a:lnTo>
                    <a:pt x="755523" y="288531"/>
                  </a:lnTo>
                  <a:lnTo>
                    <a:pt x="755675" y="287845"/>
                  </a:lnTo>
                  <a:close/>
                </a:path>
                <a:path w="1225550" h="972185">
                  <a:moveTo>
                    <a:pt x="755942" y="463956"/>
                  </a:moveTo>
                  <a:lnTo>
                    <a:pt x="755383" y="460908"/>
                  </a:lnTo>
                  <a:lnTo>
                    <a:pt x="752525" y="463372"/>
                  </a:lnTo>
                  <a:lnTo>
                    <a:pt x="754443" y="463905"/>
                  </a:lnTo>
                  <a:lnTo>
                    <a:pt x="755942" y="463956"/>
                  </a:lnTo>
                  <a:close/>
                </a:path>
                <a:path w="1225550" h="972185">
                  <a:moveTo>
                    <a:pt x="777392" y="513499"/>
                  </a:moveTo>
                  <a:lnTo>
                    <a:pt x="777113" y="512622"/>
                  </a:lnTo>
                  <a:lnTo>
                    <a:pt x="776871" y="511987"/>
                  </a:lnTo>
                  <a:lnTo>
                    <a:pt x="776820" y="511860"/>
                  </a:lnTo>
                  <a:lnTo>
                    <a:pt x="775639" y="511873"/>
                  </a:lnTo>
                  <a:lnTo>
                    <a:pt x="775411" y="512165"/>
                  </a:lnTo>
                  <a:lnTo>
                    <a:pt x="775030" y="512686"/>
                  </a:lnTo>
                  <a:lnTo>
                    <a:pt x="775004" y="513435"/>
                  </a:lnTo>
                  <a:lnTo>
                    <a:pt x="774636" y="514731"/>
                  </a:lnTo>
                  <a:lnTo>
                    <a:pt x="775944" y="514400"/>
                  </a:lnTo>
                  <a:lnTo>
                    <a:pt x="776909" y="514375"/>
                  </a:lnTo>
                  <a:lnTo>
                    <a:pt x="777151" y="514007"/>
                  </a:lnTo>
                  <a:lnTo>
                    <a:pt x="777392" y="513499"/>
                  </a:lnTo>
                  <a:close/>
                </a:path>
                <a:path w="1225550" h="972185">
                  <a:moveTo>
                    <a:pt x="784758" y="304558"/>
                  </a:moveTo>
                  <a:lnTo>
                    <a:pt x="784720" y="303872"/>
                  </a:lnTo>
                  <a:lnTo>
                    <a:pt x="784694" y="303187"/>
                  </a:lnTo>
                  <a:lnTo>
                    <a:pt x="784631" y="301663"/>
                  </a:lnTo>
                  <a:lnTo>
                    <a:pt x="783805" y="302056"/>
                  </a:lnTo>
                  <a:lnTo>
                    <a:pt x="783031" y="302183"/>
                  </a:lnTo>
                  <a:lnTo>
                    <a:pt x="782916" y="302526"/>
                  </a:lnTo>
                  <a:lnTo>
                    <a:pt x="782701" y="303136"/>
                  </a:lnTo>
                  <a:lnTo>
                    <a:pt x="782726" y="303987"/>
                  </a:lnTo>
                  <a:lnTo>
                    <a:pt x="783005" y="304558"/>
                  </a:lnTo>
                  <a:lnTo>
                    <a:pt x="783107" y="304787"/>
                  </a:lnTo>
                  <a:lnTo>
                    <a:pt x="784148" y="304571"/>
                  </a:lnTo>
                  <a:lnTo>
                    <a:pt x="784758" y="304558"/>
                  </a:lnTo>
                  <a:close/>
                </a:path>
                <a:path w="1225550" h="972185">
                  <a:moveTo>
                    <a:pt x="788047" y="614565"/>
                  </a:moveTo>
                  <a:lnTo>
                    <a:pt x="787819" y="613702"/>
                  </a:lnTo>
                  <a:lnTo>
                    <a:pt x="787692" y="613257"/>
                  </a:lnTo>
                  <a:lnTo>
                    <a:pt x="785571" y="613867"/>
                  </a:lnTo>
                  <a:lnTo>
                    <a:pt x="784504" y="614159"/>
                  </a:lnTo>
                  <a:lnTo>
                    <a:pt x="784796" y="615175"/>
                  </a:lnTo>
                  <a:lnTo>
                    <a:pt x="785876" y="614984"/>
                  </a:lnTo>
                  <a:lnTo>
                    <a:pt x="786955" y="614756"/>
                  </a:lnTo>
                  <a:lnTo>
                    <a:pt x="788047" y="614565"/>
                  </a:lnTo>
                  <a:close/>
                </a:path>
                <a:path w="1225550" h="972185">
                  <a:moveTo>
                    <a:pt x="788797" y="148971"/>
                  </a:moveTo>
                  <a:lnTo>
                    <a:pt x="787501" y="148285"/>
                  </a:lnTo>
                  <a:lnTo>
                    <a:pt x="787158" y="149212"/>
                  </a:lnTo>
                  <a:lnTo>
                    <a:pt x="786803" y="150152"/>
                  </a:lnTo>
                  <a:lnTo>
                    <a:pt x="786472" y="151091"/>
                  </a:lnTo>
                  <a:lnTo>
                    <a:pt x="787031" y="151345"/>
                  </a:lnTo>
                  <a:lnTo>
                    <a:pt x="787298" y="151472"/>
                  </a:lnTo>
                  <a:lnTo>
                    <a:pt x="787806" y="150647"/>
                  </a:lnTo>
                  <a:lnTo>
                    <a:pt x="788314" y="149809"/>
                  </a:lnTo>
                  <a:lnTo>
                    <a:pt x="788797" y="148971"/>
                  </a:lnTo>
                  <a:close/>
                </a:path>
                <a:path w="1225550" h="972185">
                  <a:moveTo>
                    <a:pt x="804379" y="253492"/>
                  </a:moveTo>
                  <a:lnTo>
                    <a:pt x="804252" y="253047"/>
                  </a:lnTo>
                  <a:lnTo>
                    <a:pt x="803897" y="252018"/>
                  </a:lnTo>
                  <a:lnTo>
                    <a:pt x="803249" y="252145"/>
                  </a:lnTo>
                  <a:lnTo>
                    <a:pt x="802297" y="252374"/>
                  </a:lnTo>
                  <a:lnTo>
                    <a:pt x="802538" y="252895"/>
                  </a:lnTo>
                  <a:lnTo>
                    <a:pt x="802640" y="253542"/>
                  </a:lnTo>
                  <a:lnTo>
                    <a:pt x="803249" y="254050"/>
                  </a:lnTo>
                  <a:lnTo>
                    <a:pt x="803922" y="253644"/>
                  </a:lnTo>
                  <a:lnTo>
                    <a:pt x="804379" y="253492"/>
                  </a:lnTo>
                  <a:close/>
                </a:path>
                <a:path w="1225550" h="972185">
                  <a:moveTo>
                    <a:pt x="814171" y="139128"/>
                  </a:moveTo>
                  <a:lnTo>
                    <a:pt x="811771" y="139839"/>
                  </a:lnTo>
                  <a:lnTo>
                    <a:pt x="810742" y="140169"/>
                  </a:lnTo>
                  <a:lnTo>
                    <a:pt x="809675" y="140474"/>
                  </a:lnTo>
                  <a:lnTo>
                    <a:pt x="809815" y="141795"/>
                  </a:lnTo>
                  <a:lnTo>
                    <a:pt x="810501" y="141871"/>
                  </a:lnTo>
                  <a:lnTo>
                    <a:pt x="811326" y="142201"/>
                  </a:lnTo>
                  <a:lnTo>
                    <a:pt x="812444" y="141630"/>
                  </a:lnTo>
                  <a:lnTo>
                    <a:pt x="812825" y="140830"/>
                  </a:lnTo>
                  <a:lnTo>
                    <a:pt x="814171" y="139128"/>
                  </a:lnTo>
                  <a:close/>
                </a:path>
                <a:path w="1225550" h="972185">
                  <a:moveTo>
                    <a:pt x="837755" y="422859"/>
                  </a:moveTo>
                  <a:lnTo>
                    <a:pt x="836980" y="422376"/>
                  </a:lnTo>
                  <a:lnTo>
                    <a:pt x="836206" y="421894"/>
                  </a:lnTo>
                  <a:lnTo>
                    <a:pt x="835393" y="421398"/>
                  </a:lnTo>
                  <a:lnTo>
                    <a:pt x="834859" y="422186"/>
                  </a:lnTo>
                  <a:lnTo>
                    <a:pt x="834605" y="422592"/>
                  </a:lnTo>
                  <a:lnTo>
                    <a:pt x="835507" y="422948"/>
                  </a:lnTo>
                  <a:lnTo>
                    <a:pt x="836434" y="423341"/>
                  </a:lnTo>
                  <a:lnTo>
                    <a:pt x="837336" y="423710"/>
                  </a:lnTo>
                  <a:lnTo>
                    <a:pt x="837476" y="423430"/>
                  </a:lnTo>
                  <a:lnTo>
                    <a:pt x="837628" y="423151"/>
                  </a:lnTo>
                  <a:lnTo>
                    <a:pt x="837755" y="422859"/>
                  </a:lnTo>
                  <a:close/>
                </a:path>
                <a:path w="1225550" h="972185">
                  <a:moveTo>
                    <a:pt x="848093" y="224663"/>
                  </a:moveTo>
                  <a:lnTo>
                    <a:pt x="848067" y="223583"/>
                  </a:lnTo>
                  <a:lnTo>
                    <a:pt x="847344" y="223291"/>
                  </a:lnTo>
                  <a:lnTo>
                    <a:pt x="846696" y="223354"/>
                  </a:lnTo>
                  <a:lnTo>
                    <a:pt x="846074" y="223316"/>
                  </a:lnTo>
                  <a:lnTo>
                    <a:pt x="846162" y="224332"/>
                  </a:lnTo>
                  <a:lnTo>
                    <a:pt x="846201" y="224993"/>
                  </a:lnTo>
                  <a:lnTo>
                    <a:pt x="846886" y="224967"/>
                  </a:lnTo>
                  <a:lnTo>
                    <a:pt x="847521" y="225120"/>
                  </a:lnTo>
                  <a:lnTo>
                    <a:pt x="847852" y="224866"/>
                  </a:lnTo>
                  <a:lnTo>
                    <a:pt x="848093" y="224663"/>
                  </a:lnTo>
                  <a:close/>
                </a:path>
                <a:path w="1225550" h="972185">
                  <a:moveTo>
                    <a:pt x="865301" y="547585"/>
                  </a:moveTo>
                  <a:lnTo>
                    <a:pt x="864971" y="547166"/>
                  </a:lnTo>
                  <a:lnTo>
                    <a:pt x="864717" y="546684"/>
                  </a:lnTo>
                  <a:lnTo>
                    <a:pt x="864323" y="546379"/>
                  </a:lnTo>
                  <a:lnTo>
                    <a:pt x="863727" y="546658"/>
                  </a:lnTo>
                  <a:lnTo>
                    <a:pt x="863219" y="546938"/>
                  </a:lnTo>
                  <a:lnTo>
                    <a:pt x="863612" y="547331"/>
                  </a:lnTo>
                  <a:lnTo>
                    <a:pt x="863917" y="547801"/>
                  </a:lnTo>
                  <a:lnTo>
                    <a:pt x="864349" y="548005"/>
                  </a:lnTo>
                  <a:lnTo>
                    <a:pt x="864539" y="548119"/>
                  </a:lnTo>
                  <a:lnTo>
                    <a:pt x="864971" y="547751"/>
                  </a:lnTo>
                  <a:lnTo>
                    <a:pt x="865301" y="547585"/>
                  </a:lnTo>
                  <a:close/>
                </a:path>
                <a:path w="1225550" h="972185">
                  <a:moveTo>
                    <a:pt x="939495" y="438492"/>
                  </a:moveTo>
                  <a:lnTo>
                    <a:pt x="936612" y="438975"/>
                  </a:lnTo>
                  <a:lnTo>
                    <a:pt x="934593" y="439102"/>
                  </a:lnTo>
                  <a:lnTo>
                    <a:pt x="932688" y="439674"/>
                  </a:lnTo>
                  <a:lnTo>
                    <a:pt x="931303" y="440131"/>
                  </a:lnTo>
                  <a:lnTo>
                    <a:pt x="929208" y="441020"/>
                  </a:lnTo>
                  <a:lnTo>
                    <a:pt x="928674" y="443915"/>
                  </a:lnTo>
                  <a:lnTo>
                    <a:pt x="930351" y="444690"/>
                  </a:lnTo>
                  <a:lnTo>
                    <a:pt x="932688" y="444525"/>
                  </a:lnTo>
                  <a:lnTo>
                    <a:pt x="933094" y="445262"/>
                  </a:lnTo>
                  <a:lnTo>
                    <a:pt x="933335" y="445516"/>
                  </a:lnTo>
                  <a:lnTo>
                    <a:pt x="932395" y="447484"/>
                  </a:lnTo>
                  <a:lnTo>
                    <a:pt x="931989" y="448373"/>
                  </a:lnTo>
                  <a:lnTo>
                    <a:pt x="936561" y="446646"/>
                  </a:lnTo>
                  <a:lnTo>
                    <a:pt x="937247" y="442455"/>
                  </a:lnTo>
                  <a:lnTo>
                    <a:pt x="939495" y="438492"/>
                  </a:lnTo>
                  <a:close/>
                </a:path>
                <a:path w="1225550" h="972185">
                  <a:moveTo>
                    <a:pt x="946721" y="302602"/>
                  </a:moveTo>
                  <a:lnTo>
                    <a:pt x="946594" y="302018"/>
                  </a:lnTo>
                  <a:lnTo>
                    <a:pt x="946632" y="301320"/>
                  </a:lnTo>
                  <a:lnTo>
                    <a:pt x="946353" y="301117"/>
                  </a:lnTo>
                  <a:lnTo>
                    <a:pt x="946023" y="300926"/>
                  </a:lnTo>
                  <a:lnTo>
                    <a:pt x="945019" y="301129"/>
                  </a:lnTo>
                  <a:lnTo>
                    <a:pt x="944994" y="301294"/>
                  </a:lnTo>
                  <a:lnTo>
                    <a:pt x="944880" y="301891"/>
                  </a:lnTo>
                  <a:lnTo>
                    <a:pt x="945019" y="302539"/>
                  </a:lnTo>
                  <a:lnTo>
                    <a:pt x="945095" y="303174"/>
                  </a:lnTo>
                  <a:lnTo>
                    <a:pt x="945578" y="302996"/>
                  </a:lnTo>
                  <a:lnTo>
                    <a:pt x="946061" y="302831"/>
                  </a:lnTo>
                  <a:lnTo>
                    <a:pt x="946721" y="302602"/>
                  </a:lnTo>
                  <a:close/>
                </a:path>
                <a:path w="1225550" h="972185">
                  <a:moveTo>
                    <a:pt x="1068412" y="270941"/>
                  </a:moveTo>
                  <a:lnTo>
                    <a:pt x="1065593" y="269138"/>
                  </a:lnTo>
                  <a:lnTo>
                    <a:pt x="1064133" y="269925"/>
                  </a:lnTo>
                  <a:lnTo>
                    <a:pt x="1061389" y="273837"/>
                  </a:lnTo>
                  <a:lnTo>
                    <a:pt x="1059103" y="275755"/>
                  </a:lnTo>
                  <a:lnTo>
                    <a:pt x="1060424" y="279819"/>
                  </a:lnTo>
                  <a:lnTo>
                    <a:pt x="1068412" y="270941"/>
                  </a:lnTo>
                  <a:close/>
                </a:path>
                <a:path w="1225550" h="972185">
                  <a:moveTo>
                    <a:pt x="1225296" y="743737"/>
                  </a:moveTo>
                  <a:lnTo>
                    <a:pt x="1223645" y="742530"/>
                  </a:lnTo>
                  <a:lnTo>
                    <a:pt x="1222641" y="742315"/>
                  </a:lnTo>
                  <a:lnTo>
                    <a:pt x="1221143" y="741984"/>
                  </a:lnTo>
                  <a:lnTo>
                    <a:pt x="1219530" y="742188"/>
                  </a:lnTo>
                  <a:lnTo>
                    <a:pt x="1217447" y="742162"/>
                  </a:lnTo>
                  <a:lnTo>
                    <a:pt x="1218361" y="747102"/>
                  </a:lnTo>
                  <a:lnTo>
                    <a:pt x="1220216" y="748690"/>
                  </a:lnTo>
                  <a:lnTo>
                    <a:pt x="1223098" y="747255"/>
                  </a:lnTo>
                  <a:lnTo>
                    <a:pt x="1224114" y="746760"/>
                  </a:lnTo>
                  <a:lnTo>
                    <a:pt x="1224915" y="745312"/>
                  </a:lnTo>
                  <a:lnTo>
                    <a:pt x="1225207" y="744156"/>
                  </a:lnTo>
                  <a:lnTo>
                    <a:pt x="1225296" y="7437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111">
              <a:extLst>
                <a:ext uri="{FF2B5EF4-FFF2-40B4-BE49-F238E27FC236}">
                  <a16:creationId xmlns:a16="http://schemas.microsoft.com/office/drawing/2014/main" id="{1B282362-CD6F-BDAA-9601-E4C0F63111DE}"/>
                </a:ext>
              </a:extLst>
            </p:cNvPr>
            <p:cNvSpPr/>
            <p:nvPr/>
          </p:nvSpPr>
          <p:spPr>
            <a:xfrm>
              <a:off x="3339479" y="2401785"/>
              <a:ext cx="869370" cy="709505"/>
            </a:xfrm>
            <a:custGeom>
              <a:avLst/>
              <a:gdLst/>
              <a:ahLst/>
              <a:cxnLst/>
              <a:rect l="l" t="t" r="r" b="b"/>
              <a:pathLst>
                <a:path w="1117600" h="1037589">
                  <a:moveTo>
                    <a:pt x="6388" y="644486"/>
                  </a:moveTo>
                  <a:lnTo>
                    <a:pt x="6083" y="641540"/>
                  </a:lnTo>
                  <a:lnTo>
                    <a:pt x="3352" y="639419"/>
                  </a:lnTo>
                  <a:lnTo>
                    <a:pt x="1168" y="640029"/>
                  </a:lnTo>
                  <a:lnTo>
                    <a:pt x="927" y="640740"/>
                  </a:lnTo>
                  <a:lnTo>
                    <a:pt x="0" y="642327"/>
                  </a:lnTo>
                  <a:lnTo>
                    <a:pt x="1663" y="644017"/>
                  </a:lnTo>
                  <a:lnTo>
                    <a:pt x="3403" y="644969"/>
                  </a:lnTo>
                  <a:lnTo>
                    <a:pt x="4965" y="646074"/>
                  </a:lnTo>
                  <a:lnTo>
                    <a:pt x="5448" y="645299"/>
                  </a:lnTo>
                  <a:lnTo>
                    <a:pt x="6388" y="644486"/>
                  </a:lnTo>
                  <a:close/>
                </a:path>
                <a:path w="1117600" h="1037589">
                  <a:moveTo>
                    <a:pt x="33286" y="391820"/>
                  </a:moveTo>
                  <a:lnTo>
                    <a:pt x="31953" y="390588"/>
                  </a:lnTo>
                  <a:lnTo>
                    <a:pt x="31305" y="388150"/>
                  </a:lnTo>
                  <a:lnTo>
                    <a:pt x="27330" y="389636"/>
                  </a:lnTo>
                  <a:lnTo>
                    <a:pt x="29451" y="391210"/>
                  </a:lnTo>
                  <a:lnTo>
                    <a:pt x="30848" y="392252"/>
                  </a:lnTo>
                  <a:lnTo>
                    <a:pt x="32232" y="393280"/>
                  </a:lnTo>
                  <a:lnTo>
                    <a:pt x="33286" y="391820"/>
                  </a:lnTo>
                  <a:close/>
                </a:path>
                <a:path w="1117600" h="1037589">
                  <a:moveTo>
                    <a:pt x="50330" y="377825"/>
                  </a:moveTo>
                  <a:lnTo>
                    <a:pt x="49974" y="375158"/>
                  </a:lnTo>
                  <a:lnTo>
                    <a:pt x="48463" y="374764"/>
                  </a:lnTo>
                  <a:lnTo>
                    <a:pt x="46418" y="375310"/>
                  </a:lnTo>
                  <a:lnTo>
                    <a:pt x="45910" y="377469"/>
                  </a:lnTo>
                  <a:lnTo>
                    <a:pt x="46431" y="378980"/>
                  </a:lnTo>
                  <a:lnTo>
                    <a:pt x="48920" y="379018"/>
                  </a:lnTo>
                  <a:lnTo>
                    <a:pt x="49377" y="379006"/>
                  </a:lnTo>
                  <a:lnTo>
                    <a:pt x="50330" y="377825"/>
                  </a:lnTo>
                  <a:close/>
                </a:path>
                <a:path w="1117600" h="1037589">
                  <a:moveTo>
                    <a:pt x="50647" y="533793"/>
                  </a:moveTo>
                  <a:lnTo>
                    <a:pt x="48475" y="531583"/>
                  </a:lnTo>
                  <a:lnTo>
                    <a:pt x="47015" y="531888"/>
                  </a:lnTo>
                  <a:lnTo>
                    <a:pt x="45516" y="534631"/>
                  </a:lnTo>
                  <a:lnTo>
                    <a:pt x="50647" y="533793"/>
                  </a:lnTo>
                  <a:close/>
                </a:path>
                <a:path w="1117600" h="1037589">
                  <a:moveTo>
                    <a:pt x="88912" y="268986"/>
                  </a:moveTo>
                  <a:lnTo>
                    <a:pt x="85039" y="268135"/>
                  </a:lnTo>
                  <a:lnTo>
                    <a:pt x="85026" y="271729"/>
                  </a:lnTo>
                  <a:lnTo>
                    <a:pt x="86525" y="271208"/>
                  </a:lnTo>
                  <a:lnTo>
                    <a:pt x="88671" y="271462"/>
                  </a:lnTo>
                  <a:lnTo>
                    <a:pt x="88696" y="271208"/>
                  </a:lnTo>
                  <a:lnTo>
                    <a:pt x="88912" y="268986"/>
                  </a:lnTo>
                  <a:close/>
                </a:path>
                <a:path w="1117600" h="1037589">
                  <a:moveTo>
                    <a:pt x="98361" y="544512"/>
                  </a:moveTo>
                  <a:lnTo>
                    <a:pt x="98171" y="543788"/>
                  </a:lnTo>
                  <a:lnTo>
                    <a:pt x="97980" y="543052"/>
                  </a:lnTo>
                  <a:lnTo>
                    <a:pt x="96862" y="542556"/>
                  </a:lnTo>
                  <a:lnTo>
                    <a:pt x="96139" y="541947"/>
                  </a:lnTo>
                  <a:lnTo>
                    <a:pt x="95554" y="542874"/>
                  </a:lnTo>
                  <a:lnTo>
                    <a:pt x="94653" y="543750"/>
                  </a:lnTo>
                  <a:lnTo>
                    <a:pt x="94538" y="545261"/>
                  </a:lnTo>
                  <a:lnTo>
                    <a:pt x="95872" y="545934"/>
                  </a:lnTo>
                  <a:lnTo>
                    <a:pt x="97028" y="546925"/>
                  </a:lnTo>
                  <a:lnTo>
                    <a:pt x="97599" y="545465"/>
                  </a:lnTo>
                  <a:lnTo>
                    <a:pt x="98361" y="544512"/>
                  </a:lnTo>
                  <a:close/>
                </a:path>
                <a:path w="1117600" h="1037589">
                  <a:moveTo>
                    <a:pt x="114096" y="355193"/>
                  </a:moveTo>
                  <a:lnTo>
                    <a:pt x="112344" y="354495"/>
                  </a:lnTo>
                  <a:lnTo>
                    <a:pt x="111353" y="353720"/>
                  </a:lnTo>
                  <a:lnTo>
                    <a:pt x="109766" y="353885"/>
                  </a:lnTo>
                  <a:lnTo>
                    <a:pt x="109232" y="355079"/>
                  </a:lnTo>
                  <a:lnTo>
                    <a:pt x="108635" y="355790"/>
                  </a:lnTo>
                  <a:lnTo>
                    <a:pt x="109575" y="356311"/>
                  </a:lnTo>
                  <a:lnTo>
                    <a:pt x="110477" y="357111"/>
                  </a:lnTo>
                  <a:lnTo>
                    <a:pt x="111455" y="357200"/>
                  </a:lnTo>
                  <a:lnTo>
                    <a:pt x="112064" y="357276"/>
                  </a:lnTo>
                  <a:lnTo>
                    <a:pt x="112776" y="356247"/>
                  </a:lnTo>
                  <a:lnTo>
                    <a:pt x="114096" y="355193"/>
                  </a:lnTo>
                  <a:close/>
                </a:path>
                <a:path w="1117600" h="1037589">
                  <a:moveTo>
                    <a:pt x="144424" y="703668"/>
                  </a:moveTo>
                  <a:lnTo>
                    <a:pt x="144094" y="699681"/>
                  </a:lnTo>
                  <a:lnTo>
                    <a:pt x="139865" y="706475"/>
                  </a:lnTo>
                  <a:lnTo>
                    <a:pt x="139636" y="708012"/>
                  </a:lnTo>
                  <a:lnTo>
                    <a:pt x="142011" y="711212"/>
                  </a:lnTo>
                  <a:lnTo>
                    <a:pt x="144335" y="707580"/>
                  </a:lnTo>
                  <a:lnTo>
                    <a:pt x="144424" y="703668"/>
                  </a:lnTo>
                  <a:close/>
                </a:path>
                <a:path w="1117600" h="1037589">
                  <a:moveTo>
                    <a:pt x="188391" y="488734"/>
                  </a:moveTo>
                  <a:lnTo>
                    <a:pt x="186067" y="491553"/>
                  </a:lnTo>
                  <a:lnTo>
                    <a:pt x="182956" y="495401"/>
                  </a:lnTo>
                  <a:lnTo>
                    <a:pt x="187667" y="498132"/>
                  </a:lnTo>
                  <a:lnTo>
                    <a:pt x="188391" y="488734"/>
                  </a:lnTo>
                  <a:close/>
                </a:path>
                <a:path w="1117600" h="1037589">
                  <a:moveTo>
                    <a:pt x="188810" y="944359"/>
                  </a:moveTo>
                  <a:lnTo>
                    <a:pt x="187261" y="944333"/>
                  </a:lnTo>
                  <a:lnTo>
                    <a:pt x="185712" y="944321"/>
                  </a:lnTo>
                  <a:lnTo>
                    <a:pt x="184162" y="944321"/>
                  </a:lnTo>
                  <a:lnTo>
                    <a:pt x="184048" y="945464"/>
                  </a:lnTo>
                  <a:lnTo>
                    <a:pt x="183997" y="946048"/>
                  </a:lnTo>
                  <a:lnTo>
                    <a:pt x="185559" y="946238"/>
                  </a:lnTo>
                  <a:lnTo>
                    <a:pt x="188671" y="946658"/>
                  </a:lnTo>
                  <a:lnTo>
                    <a:pt x="188772" y="945108"/>
                  </a:lnTo>
                  <a:lnTo>
                    <a:pt x="188810" y="944359"/>
                  </a:lnTo>
                  <a:close/>
                </a:path>
                <a:path w="1117600" h="1037589">
                  <a:moveTo>
                    <a:pt x="209194" y="648271"/>
                  </a:moveTo>
                  <a:lnTo>
                    <a:pt x="207289" y="648030"/>
                  </a:lnTo>
                  <a:lnTo>
                    <a:pt x="206324" y="647941"/>
                  </a:lnTo>
                  <a:lnTo>
                    <a:pt x="206273" y="649300"/>
                  </a:lnTo>
                  <a:lnTo>
                    <a:pt x="206197" y="650684"/>
                  </a:lnTo>
                  <a:lnTo>
                    <a:pt x="206146" y="652068"/>
                  </a:lnTo>
                  <a:lnTo>
                    <a:pt x="206921" y="652170"/>
                  </a:lnTo>
                  <a:lnTo>
                    <a:pt x="207683" y="652246"/>
                  </a:lnTo>
                  <a:lnTo>
                    <a:pt x="208457" y="652348"/>
                  </a:lnTo>
                  <a:lnTo>
                    <a:pt x="208711" y="651002"/>
                  </a:lnTo>
                  <a:lnTo>
                    <a:pt x="209194" y="648271"/>
                  </a:lnTo>
                  <a:close/>
                </a:path>
                <a:path w="1117600" h="1037589">
                  <a:moveTo>
                    <a:pt x="229552" y="508444"/>
                  </a:moveTo>
                  <a:lnTo>
                    <a:pt x="227711" y="506628"/>
                  </a:lnTo>
                  <a:lnTo>
                    <a:pt x="226314" y="507339"/>
                  </a:lnTo>
                  <a:lnTo>
                    <a:pt x="224764" y="507898"/>
                  </a:lnTo>
                  <a:lnTo>
                    <a:pt x="225742" y="510032"/>
                  </a:lnTo>
                  <a:lnTo>
                    <a:pt x="225920" y="510400"/>
                  </a:lnTo>
                  <a:lnTo>
                    <a:pt x="226949" y="510806"/>
                  </a:lnTo>
                  <a:lnTo>
                    <a:pt x="227228" y="510628"/>
                  </a:lnTo>
                  <a:lnTo>
                    <a:pt x="228777" y="509676"/>
                  </a:lnTo>
                  <a:lnTo>
                    <a:pt x="229552" y="508444"/>
                  </a:lnTo>
                  <a:close/>
                </a:path>
                <a:path w="1117600" h="1037589">
                  <a:moveTo>
                    <a:pt x="277761" y="258851"/>
                  </a:moveTo>
                  <a:lnTo>
                    <a:pt x="276034" y="254215"/>
                  </a:lnTo>
                  <a:lnTo>
                    <a:pt x="274751" y="255473"/>
                  </a:lnTo>
                  <a:lnTo>
                    <a:pt x="272072" y="258038"/>
                  </a:lnTo>
                  <a:lnTo>
                    <a:pt x="277761" y="258851"/>
                  </a:lnTo>
                  <a:close/>
                </a:path>
                <a:path w="1117600" h="1037589">
                  <a:moveTo>
                    <a:pt x="287108" y="904062"/>
                  </a:moveTo>
                  <a:lnTo>
                    <a:pt x="287096" y="903452"/>
                  </a:lnTo>
                  <a:lnTo>
                    <a:pt x="287096" y="901255"/>
                  </a:lnTo>
                  <a:lnTo>
                    <a:pt x="285648" y="900391"/>
                  </a:lnTo>
                  <a:lnTo>
                    <a:pt x="281686" y="900684"/>
                  </a:lnTo>
                  <a:lnTo>
                    <a:pt x="285115" y="905281"/>
                  </a:lnTo>
                  <a:lnTo>
                    <a:pt x="285826" y="904671"/>
                  </a:lnTo>
                  <a:lnTo>
                    <a:pt x="287108" y="904062"/>
                  </a:lnTo>
                  <a:close/>
                </a:path>
                <a:path w="1117600" h="1037589">
                  <a:moveTo>
                    <a:pt x="323024" y="747776"/>
                  </a:moveTo>
                  <a:lnTo>
                    <a:pt x="321729" y="746683"/>
                  </a:lnTo>
                  <a:lnTo>
                    <a:pt x="319151" y="744562"/>
                  </a:lnTo>
                  <a:lnTo>
                    <a:pt x="318744" y="747712"/>
                  </a:lnTo>
                  <a:lnTo>
                    <a:pt x="319735" y="749160"/>
                  </a:lnTo>
                  <a:lnTo>
                    <a:pt x="323024" y="747776"/>
                  </a:lnTo>
                  <a:close/>
                </a:path>
                <a:path w="1117600" h="1037589">
                  <a:moveTo>
                    <a:pt x="325767" y="685101"/>
                  </a:moveTo>
                  <a:lnTo>
                    <a:pt x="323380" y="683729"/>
                  </a:lnTo>
                  <a:lnTo>
                    <a:pt x="319582" y="681583"/>
                  </a:lnTo>
                  <a:lnTo>
                    <a:pt x="318541" y="684618"/>
                  </a:lnTo>
                  <a:lnTo>
                    <a:pt x="317957" y="686371"/>
                  </a:lnTo>
                  <a:lnTo>
                    <a:pt x="325767" y="685101"/>
                  </a:lnTo>
                  <a:close/>
                </a:path>
                <a:path w="1117600" h="1037589">
                  <a:moveTo>
                    <a:pt x="333082" y="132181"/>
                  </a:moveTo>
                  <a:lnTo>
                    <a:pt x="332435" y="128803"/>
                  </a:lnTo>
                  <a:lnTo>
                    <a:pt x="329920" y="130759"/>
                  </a:lnTo>
                  <a:lnTo>
                    <a:pt x="328231" y="132295"/>
                  </a:lnTo>
                  <a:lnTo>
                    <a:pt x="329488" y="135267"/>
                  </a:lnTo>
                  <a:lnTo>
                    <a:pt x="330822" y="133540"/>
                  </a:lnTo>
                  <a:lnTo>
                    <a:pt x="333082" y="132181"/>
                  </a:lnTo>
                  <a:close/>
                </a:path>
                <a:path w="1117600" h="1037589">
                  <a:moveTo>
                    <a:pt x="333133" y="546811"/>
                  </a:moveTo>
                  <a:lnTo>
                    <a:pt x="328434" y="545439"/>
                  </a:lnTo>
                  <a:lnTo>
                    <a:pt x="324967" y="546811"/>
                  </a:lnTo>
                  <a:lnTo>
                    <a:pt x="321741" y="549287"/>
                  </a:lnTo>
                  <a:lnTo>
                    <a:pt x="325450" y="549046"/>
                  </a:lnTo>
                  <a:lnTo>
                    <a:pt x="329425" y="550011"/>
                  </a:lnTo>
                  <a:lnTo>
                    <a:pt x="333133" y="546811"/>
                  </a:lnTo>
                  <a:close/>
                </a:path>
                <a:path w="1117600" h="1037589">
                  <a:moveTo>
                    <a:pt x="334429" y="45148"/>
                  </a:moveTo>
                  <a:lnTo>
                    <a:pt x="330238" y="43954"/>
                  </a:lnTo>
                  <a:lnTo>
                    <a:pt x="330962" y="48298"/>
                  </a:lnTo>
                  <a:lnTo>
                    <a:pt x="331381" y="50876"/>
                  </a:lnTo>
                  <a:lnTo>
                    <a:pt x="334429" y="45148"/>
                  </a:lnTo>
                  <a:close/>
                </a:path>
                <a:path w="1117600" h="1037589">
                  <a:moveTo>
                    <a:pt x="336626" y="807478"/>
                  </a:moveTo>
                  <a:lnTo>
                    <a:pt x="333641" y="806043"/>
                  </a:lnTo>
                  <a:lnTo>
                    <a:pt x="331952" y="806856"/>
                  </a:lnTo>
                  <a:lnTo>
                    <a:pt x="330288" y="809256"/>
                  </a:lnTo>
                  <a:lnTo>
                    <a:pt x="333121" y="811250"/>
                  </a:lnTo>
                  <a:lnTo>
                    <a:pt x="334619" y="809739"/>
                  </a:lnTo>
                  <a:lnTo>
                    <a:pt x="336626" y="807478"/>
                  </a:lnTo>
                  <a:close/>
                </a:path>
                <a:path w="1117600" h="1037589">
                  <a:moveTo>
                    <a:pt x="353771" y="1033183"/>
                  </a:moveTo>
                  <a:lnTo>
                    <a:pt x="353060" y="1031316"/>
                  </a:lnTo>
                  <a:lnTo>
                    <a:pt x="352767" y="1029525"/>
                  </a:lnTo>
                  <a:lnTo>
                    <a:pt x="351345" y="1028941"/>
                  </a:lnTo>
                  <a:lnTo>
                    <a:pt x="350418" y="1030617"/>
                  </a:lnTo>
                  <a:lnTo>
                    <a:pt x="349161" y="1032243"/>
                  </a:lnTo>
                  <a:lnTo>
                    <a:pt x="348513" y="1034935"/>
                  </a:lnTo>
                  <a:lnTo>
                    <a:pt x="349808" y="1036180"/>
                  </a:lnTo>
                  <a:lnTo>
                    <a:pt x="350431" y="1037272"/>
                  </a:lnTo>
                  <a:lnTo>
                    <a:pt x="351497" y="1036497"/>
                  </a:lnTo>
                  <a:lnTo>
                    <a:pt x="353339" y="1035837"/>
                  </a:lnTo>
                  <a:lnTo>
                    <a:pt x="353504" y="1034897"/>
                  </a:lnTo>
                  <a:lnTo>
                    <a:pt x="353771" y="1033183"/>
                  </a:lnTo>
                  <a:close/>
                </a:path>
                <a:path w="1117600" h="1037589">
                  <a:moveTo>
                    <a:pt x="363385" y="38684"/>
                  </a:moveTo>
                  <a:lnTo>
                    <a:pt x="357835" y="27927"/>
                  </a:lnTo>
                  <a:lnTo>
                    <a:pt x="356781" y="28448"/>
                  </a:lnTo>
                  <a:lnTo>
                    <a:pt x="356247" y="28727"/>
                  </a:lnTo>
                  <a:lnTo>
                    <a:pt x="357060" y="32943"/>
                  </a:lnTo>
                  <a:lnTo>
                    <a:pt x="359651" y="36118"/>
                  </a:lnTo>
                  <a:lnTo>
                    <a:pt x="362191" y="39344"/>
                  </a:lnTo>
                  <a:lnTo>
                    <a:pt x="362572" y="39116"/>
                  </a:lnTo>
                  <a:lnTo>
                    <a:pt x="363004" y="38912"/>
                  </a:lnTo>
                  <a:lnTo>
                    <a:pt x="363385" y="38684"/>
                  </a:lnTo>
                  <a:close/>
                </a:path>
                <a:path w="1117600" h="1037589">
                  <a:moveTo>
                    <a:pt x="366026" y="47002"/>
                  </a:moveTo>
                  <a:lnTo>
                    <a:pt x="364032" y="46469"/>
                  </a:lnTo>
                  <a:lnTo>
                    <a:pt x="362839" y="45745"/>
                  </a:lnTo>
                  <a:lnTo>
                    <a:pt x="361200" y="46367"/>
                  </a:lnTo>
                  <a:lnTo>
                    <a:pt x="360768" y="47739"/>
                  </a:lnTo>
                  <a:lnTo>
                    <a:pt x="360172" y="48628"/>
                  </a:lnTo>
                  <a:lnTo>
                    <a:pt x="361061" y="48996"/>
                  </a:lnTo>
                  <a:lnTo>
                    <a:pt x="362026" y="49796"/>
                  </a:lnTo>
                  <a:lnTo>
                    <a:pt x="362788" y="49618"/>
                  </a:lnTo>
                  <a:lnTo>
                    <a:pt x="363715" y="49377"/>
                  </a:lnTo>
                  <a:lnTo>
                    <a:pt x="364451" y="48348"/>
                  </a:lnTo>
                  <a:lnTo>
                    <a:pt x="366026" y="47002"/>
                  </a:lnTo>
                  <a:close/>
                </a:path>
                <a:path w="1117600" h="1037589">
                  <a:moveTo>
                    <a:pt x="382003" y="661479"/>
                  </a:moveTo>
                  <a:lnTo>
                    <a:pt x="381355" y="659955"/>
                  </a:lnTo>
                  <a:lnTo>
                    <a:pt x="380111" y="657339"/>
                  </a:lnTo>
                  <a:lnTo>
                    <a:pt x="379222" y="659447"/>
                  </a:lnTo>
                  <a:lnTo>
                    <a:pt x="378650" y="660742"/>
                  </a:lnTo>
                  <a:lnTo>
                    <a:pt x="378079" y="662076"/>
                  </a:lnTo>
                  <a:lnTo>
                    <a:pt x="378675" y="662203"/>
                  </a:lnTo>
                  <a:lnTo>
                    <a:pt x="379387" y="662597"/>
                  </a:lnTo>
                  <a:lnTo>
                    <a:pt x="379831" y="662393"/>
                  </a:lnTo>
                  <a:lnTo>
                    <a:pt x="382003" y="661479"/>
                  </a:lnTo>
                  <a:close/>
                </a:path>
                <a:path w="1117600" h="1037589">
                  <a:moveTo>
                    <a:pt x="399592" y="630529"/>
                  </a:moveTo>
                  <a:lnTo>
                    <a:pt x="396811" y="627418"/>
                  </a:lnTo>
                  <a:lnTo>
                    <a:pt x="393255" y="631799"/>
                  </a:lnTo>
                  <a:lnTo>
                    <a:pt x="395859" y="633361"/>
                  </a:lnTo>
                  <a:lnTo>
                    <a:pt x="397713" y="632129"/>
                  </a:lnTo>
                  <a:lnTo>
                    <a:pt x="399592" y="630529"/>
                  </a:lnTo>
                  <a:close/>
                </a:path>
                <a:path w="1117600" h="1037589">
                  <a:moveTo>
                    <a:pt x="409498" y="2184"/>
                  </a:moveTo>
                  <a:lnTo>
                    <a:pt x="405396" y="0"/>
                  </a:lnTo>
                  <a:lnTo>
                    <a:pt x="402678" y="2578"/>
                  </a:lnTo>
                  <a:lnTo>
                    <a:pt x="407466" y="6096"/>
                  </a:lnTo>
                  <a:lnTo>
                    <a:pt x="409498" y="2184"/>
                  </a:lnTo>
                  <a:close/>
                </a:path>
                <a:path w="1117600" h="1037589">
                  <a:moveTo>
                    <a:pt x="428066" y="165138"/>
                  </a:moveTo>
                  <a:lnTo>
                    <a:pt x="424776" y="164325"/>
                  </a:lnTo>
                  <a:lnTo>
                    <a:pt x="425818" y="166090"/>
                  </a:lnTo>
                  <a:lnTo>
                    <a:pt x="426643" y="167563"/>
                  </a:lnTo>
                  <a:lnTo>
                    <a:pt x="427494" y="169024"/>
                  </a:lnTo>
                  <a:lnTo>
                    <a:pt x="428066" y="165138"/>
                  </a:lnTo>
                  <a:close/>
                </a:path>
                <a:path w="1117600" h="1037589">
                  <a:moveTo>
                    <a:pt x="466585" y="359765"/>
                  </a:moveTo>
                  <a:lnTo>
                    <a:pt x="465861" y="355384"/>
                  </a:lnTo>
                  <a:lnTo>
                    <a:pt x="465391" y="352526"/>
                  </a:lnTo>
                  <a:lnTo>
                    <a:pt x="462292" y="357200"/>
                  </a:lnTo>
                  <a:lnTo>
                    <a:pt x="462584" y="358432"/>
                  </a:lnTo>
                  <a:lnTo>
                    <a:pt x="466585" y="359765"/>
                  </a:lnTo>
                  <a:close/>
                </a:path>
                <a:path w="1117600" h="1037589">
                  <a:moveTo>
                    <a:pt x="475907" y="483184"/>
                  </a:moveTo>
                  <a:lnTo>
                    <a:pt x="473913" y="482104"/>
                  </a:lnTo>
                  <a:lnTo>
                    <a:pt x="471208" y="480606"/>
                  </a:lnTo>
                  <a:lnTo>
                    <a:pt x="472744" y="484060"/>
                  </a:lnTo>
                  <a:lnTo>
                    <a:pt x="475907" y="483184"/>
                  </a:lnTo>
                  <a:close/>
                </a:path>
                <a:path w="1117600" h="1037589">
                  <a:moveTo>
                    <a:pt x="483323" y="371475"/>
                  </a:moveTo>
                  <a:lnTo>
                    <a:pt x="480263" y="372897"/>
                  </a:lnTo>
                  <a:lnTo>
                    <a:pt x="477901" y="373976"/>
                  </a:lnTo>
                  <a:lnTo>
                    <a:pt x="475284" y="375196"/>
                  </a:lnTo>
                  <a:lnTo>
                    <a:pt x="478891" y="377571"/>
                  </a:lnTo>
                  <a:lnTo>
                    <a:pt x="480453" y="376872"/>
                  </a:lnTo>
                  <a:lnTo>
                    <a:pt x="483323" y="371475"/>
                  </a:lnTo>
                  <a:close/>
                </a:path>
                <a:path w="1117600" h="1037589">
                  <a:moveTo>
                    <a:pt x="492010" y="47294"/>
                  </a:moveTo>
                  <a:lnTo>
                    <a:pt x="488035" y="44945"/>
                  </a:lnTo>
                  <a:lnTo>
                    <a:pt x="484873" y="46342"/>
                  </a:lnTo>
                  <a:lnTo>
                    <a:pt x="481914" y="48704"/>
                  </a:lnTo>
                  <a:lnTo>
                    <a:pt x="482396" y="50114"/>
                  </a:lnTo>
                  <a:lnTo>
                    <a:pt x="485597" y="49187"/>
                  </a:lnTo>
                  <a:lnTo>
                    <a:pt x="488810" y="48221"/>
                  </a:lnTo>
                  <a:lnTo>
                    <a:pt x="492010" y="47294"/>
                  </a:lnTo>
                  <a:close/>
                </a:path>
                <a:path w="1117600" h="1037589">
                  <a:moveTo>
                    <a:pt x="495896" y="182778"/>
                  </a:moveTo>
                  <a:lnTo>
                    <a:pt x="495846" y="182333"/>
                  </a:lnTo>
                  <a:lnTo>
                    <a:pt x="495719" y="181419"/>
                  </a:lnTo>
                  <a:lnTo>
                    <a:pt x="494398" y="181495"/>
                  </a:lnTo>
                  <a:lnTo>
                    <a:pt x="493064" y="181495"/>
                  </a:lnTo>
                  <a:lnTo>
                    <a:pt x="491769" y="181711"/>
                  </a:lnTo>
                  <a:lnTo>
                    <a:pt x="491540" y="181749"/>
                  </a:lnTo>
                  <a:lnTo>
                    <a:pt x="491477" y="182651"/>
                  </a:lnTo>
                  <a:lnTo>
                    <a:pt x="491197" y="183553"/>
                  </a:lnTo>
                  <a:lnTo>
                    <a:pt x="493026" y="183261"/>
                  </a:lnTo>
                  <a:lnTo>
                    <a:pt x="495896" y="182778"/>
                  </a:lnTo>
                  <a:close/>
                </a:path>
                <a:path w="1117600" h="1037589">
                  <a:moveTo>
                    <a:pt x="533412" y="290296"/>
                  </a:moveTo>
                  <a:lnTo>
                    <a:pt x="529005" y="287832"/>
                  </a:lnTo>
                  <a:lnTo>
                    <a:pt x="526516" y="294919"/>
                  </a:lnTo>
                  <a:lnTo>
                    <a:pt x="526973" y="295084"/>
                  </a:lnTo>
                  <a:lnTo>
                    <a:pt x="527443" y="295287"/>
                  </a:lnTo>
                  <a:lnTo>
                    <a:pt x="527913" y="295452"/>
                  </a:lnTo>
                  <a:lnTo>
                    <a:pt x="533412" y="290296"/>
                  </a:lnTo>
                  <a:close/>
                </a:path>
                <a:path w="1117600" h="1037589">
                  <a:moveTo>
                    <a:pt x="538835" y="421944"/>
                  </a:moveTo>
                  <a:lnTo>
                    <a:pt x="536041" y="419938"/>
                  </a:lnTo>
                  <a:lnTo>
                    <a:pt x="534682" y="419849"/>
                  </a:lnTo>
                  <a:lnTo>
                    <a:pt x="533742" y="421690"/>
                  </a:lnTo>
                  <a:lnTo>
                    <a:pt x="533577" y="421995"/>
                  </a:lnTo>
                  <a:lnTo>
                    <a:pt x="534136" y="423125"/>
                  </a:lnTo>
                  <a:lnTo>
                    <a:pt x="535419" y="422884"/>
                  </a:lnTo>
                  <a:lnTo>
                    <a:pt x="536587" y="422541"/>
                  </a:lnTo>
                  <a:lnTo>
                    <a:pt x="538835" y="421944"/>
                  </a:lnTo>
                  <a:close/>
                </a:path>
                <a:path w="1117600" h="1037589">
                  <a:moveTo>
                    <a:pt x="584479" y="232244"/>
                  </a:moveTo>
                  <a:lnTo>
                    <a:pt x="580859" y="228206"/>
                  </a:lnTo>
                  <a:lnTo>
                    <a:pt x="579983" y="228003"/>
                  </a:lnTo>
                  <a:lnTo>
                    <a:pt x="575919" y="230276"/>
                  </a:lnTo>
                  <a:lnTo>
                    <a:pt x="578891" y="230949"/>
                  </a:lnTo>
                  <a:lnTo>
                    <a:pt x="584479" y="232244"/>
                  </a:lnTo>
                  <a:close/>
                </a:path>
                <a:path w="1117600" h="1037589">
                  <a:moveTo>
                    <a:pt x="600240" y="766064"/>
                  </a:moveTo>
                  <a:lnTo>
                    <a:pt x="597763" y="759142"/>
                  </a:lnTo>
                  <a:lnTo>
                    <a:pt x="594855" y="764514"/>
                  </a:lnTo>
                  <a:lnTo>
                    <a:pt x="595147" y="765136"/>
                  </a:lnTo>
                  <a:lnTo>
                    <a:pt x="600240" y="766064"/>
                  </a:lnTo>
                  <a:close/>
                </a:path>
                <a:path w="1117600" h="1037589">
                  <a:moveTo>
                    <a:pt x="600748" y="490080"/>
                  </a:moveTo>
                  <a:lnTo>
                    <a:pt x="598131" y="488251"/>
                  </a:lnTo>
                  <a:lnTo>
                    <a:pt x="598347" y="493839"/>
                  </a:lnTo>
                  <a:lnTo>
                    <a:pt x="599020" y="491972"/>
                  </a:lnTo>
                  <a:lnTo>
                    <a:pt x="600748" y="490080"/>
                  </a:lnTo>
                  <a:close/>
                </a:path>
                <a:path w="1117600" h="1037589">
                  <a:moveTo>
                    <a:pt x="625627" y="885190"/>
                  </a:moveTo>
                  <a:lnTo>
                    <a:pt x="624967" y="881875"/>
                  </a:lnTo>
                  <a:lnTo>
                    <a:pt x="625081" y="878179"/>
                  </a:lnTo>
                  <a:lnTo>
                    <a:pt x="620141" y="876706"/>
                  </a:lnTo>
                  <a:lnTo>
                    <a:pt x="623824" y="886002"/>
                  </a:lnTo>
                  <a:lnTo>
                    <a:pt x="625627" y="885190"/>
                  </a:lnTo>
                  <a:close/>
                </a:path>
                <a:path w="1117600" h="1037589">
                  <a:moveTo>
                    <a:pt x="633806" y="222948"/>
                  </a:moveTo>
                  <a:lnTo>
                    <a:pt x="628878" y="228130"/>
                  </a:lnTo>
                  <a:lnTo>
                    <a:pt x="628624" y="229362"/>
                  </a:lnTo>
                  <a:lnTo>
                    <a:pt x="631393" y="232079"/>
                  </a:lnTo>
                  <a:lnTo>
                    <a:pt x="633806" y="222948"/>
                  </a:lnTo>
                  <a:close/>
                </a:path>
                <a:path w="1117600" h="1037589">
                  <a:moveTo>
                    <a:pt x="645680" y="131216"/>
                  </a:moveTo>
                  <a:lnTo>
                    <a:pt x="644461" y="129946"/>
                  </a:lnTo>
                  <a:lnTo>
                    <a:pt x="642023" y="127381"/>
                  </a:lnTo>
                  <a:lnTo>
                    <a:pt x="641921" y="129997"/>
                  </a:lnTo>
                  <a:lnTo>
                    <a:pt x="643102" y="131305"/>
                  </a:lnTo>
                  <a:lnTo>
                    <a:pt x="645680" y="131216"/>
                  </a:lnTo>
                  <a:close/>
                </a:path>
                <a:path w="1117600" h="1037589">
                  <a:moveTo>
                    <a:pt x="650227" y="576338"/>
                  </a:moveTo>
                  <a:lnTo>
                    <a:pt x="649668" y="573392"/>
                  </a:lnTo>
                  <a:lnTo>
                    <a:pt x="648881" y="571195"/>
                  </a:lnTo>
                  <a:lnTo>
                    <a:pt x="648030" y="568299"/>
                  </a:lnTo>
                  <a:lnTo>
                    <a:pt x="645121" y="571411"/>
                  </a:lnTo>
                  <a:lnTo>
                    <a:pt x="645363" y="574090"/>
                  </a:lnTo>
                  <a:lnTo>
                    <a:pt x="646353" y="577303"/>
                  </a:lnTo>
                  <a:lnTo>
                    <a:pt x="647941" y="577811"/>
                  </a:lnTo>
                  <a:lnTo>
                    <a:pt x="649262" y="577977"/>
                  </a:lnTo>
                  <a:lnTo>
                    <a:pt x="650227" y="576338"/>
                  </a:lnTo>
                  <a:close/>
                </a:path>
                <a:path w="1117600" h="1037589">
                  <a:moveTo>
                    <a:pt x="653808" y="119951"/>
                  </a:moveTo>
                  <a:lnTo>
                    <a:pt x="650938" y="114642"/>
                  </a:lnTo>
                  <a:lnTo>
                    <a:pt x="649744" y="116357"/>
                  </a:lnTo>
                  <a:lnTo>
                    <a:pt x="649109" y="117221"/>
                  </a:lnTo>
                  <a:lnTo>
                    <a:pt x="648500" y="118110"/>
                  </a:lnTo>
                  <a:lnTo>
                    <a:pt x="649922" y="119024"/>
                  </a:lnTo>
                  <a:lnTo>
                    <a:pt x="651332" y="119938"/>
                  </a:lnTo>
                  <a:lnTo>
                    <a:pt x="652780" y="120789"/>
                  </a:lnTo>
                  <a:lnTo>
                    <a:pt x="652907" y="120853"/>
                  </a:lnTo>
                  <a:lnTo>
                    <a:pt x="653351" y="120345"/>
                  </a:lnTo>
                  <a:lnTo>
                    <a:pt x="653808" y="119951"/>
                  </a:lnTo>
                  <a:close/>
                </a:path>
                <a:path w="1117600" h="1037589">
                  <a:moveTo>
                    <a:pt x="666178" y="487248"/>
                  </a:moveTo>
                  <a:lnTo>
                    <a:pt x="663638" y="484479"/>
                  </a:lnTo>
                  <a:lnTo>
                    <a:pt x="663803" y="487375"/>
                  </a:lnTo>
                  <a:lnTo>
                    <a:pt x="663956" y="490550"/>
                  </a:lnTo>
                  <a:lnTo>
                    <a:pt x="666127" y="488848"/>
                  </a:lnTo>
                  <a:lnTo>
                    <a:pt x="666178" y="487248"/>
                  </a:lnTo>
                  <a:close/>
                </a:path>
                <a:path w="1117600" h="1037589">
                  <a:moveTo>
                    <a:pt x="669226" y="814666"/>
                  </a:moveTo>
                  <a:lnTo>
                    <a:pt x="668197" y="813473"/>
                  </a:lnTo>
                  <a:lnTo>
                    <a:pt x="667702" y="812330"/>
                  </a:lnTo>
                  <a:lnTo>
                    <a:pt x="666686" y="813117"/>
                  </a:lnTo>
                  <a:lnTo>
                    <a:pt x="664984" y="813803"/>
                  </a:lnTo>
                  <a:lnTo>
                    <a:pt x="664845" y="814743"/>
                  </a:lnTo>
                  <a:lnTo>
                    <a:pt x="664565" y="816381"/>
                  </a:lnTo>
                  <a:lnTo>
                    <a:pt x="665264" y="818197"/>
                  </a:lnTo>
                  <a:lnTo>
                    <a:pt x="665543" y="819924"/>
                  </a:lnTo>
                  <a:lnTo>
                    <a:pt x="666965" y="820064"/>
                  </a:lnTo>
                  <a:lnTo>
                    <a:pt x="667715" y="818629"/>
                  </a:lnTo>
                  <a:lnTo>
                    <a:pt x="668807" y="817232"/>
                  </a:lnTo>
                  <a:lnTo>
                    <a:pt x="669226" y="814666"/>
                  </a:lnTo>
                  <a:close/>
                </a:path>
                <a:path w="1117600" h="1037589">
                  <a:moveTo>
                    <a:pt x="682358" y="711746"/>
                  </a:moveTo>
                  <a:lnTo>
                    <a:pt x="678268" y="709231"/>
                  </a:lnTo>
                  <a:lnTo>
                    <a:pt x="677887" y="711238"/>
                  </a:lnTo>
                  <a:lnTo>
                    <a:pt x="677138" y="715187"/>
                  </a:lnTo>
                  <a:lnTo>
                    <a:pt x="680770" y="712787"/>
                  </a:lnTo>
                  <a:lnTo>
                    <a:pt x="682358" y="711746"/>
                  </a:lnTo>
                  <a:close/>
                </a:path>
                <a:path w="1117600" h="1037589">
                  <a:moveTo>
                    <a:pt x="688060" y="9182"/>
                  </a:moveTo>
                  <a:lnTo>
                    <a:pt x="685393" y="5346"/>
                  </a:lnTo>
                  <a:lnTo>
                    <a:pt x="686892" y="14376"/>
                  </a:lnTo>
                  <a:lnTo>
                    <a:pt x="688060" y="9182"/>
                  </a:lnTo>
                  <a:close/>
                </a:path>
                <a:path w="1117600" h="1037589">
                  <a:moveTo>
                    <a:pt x="695032" y="552475"/>
                  </a:moveTo>
                  <a:lnTo>
                    <a:pt x="693915" y="548944"/>
                  </a:lnTo>
                  <a:lnTo>
                    <a:pt x="692061" y="550494"/>
                  </a:lnTo>
                  <a:lnTo>
                    <a:pt x="690460" y="550976"/>
                  </a:lnTo>
                  <a:lnTo>
                    <a:pt x="690372" y="551192"/>
                  </a:lnTo>
                  <a:lnTo>
                    <a:pt x="690232" y="551395"/>
                  </a:lnTo>
                  <a:lnTo>
                    <a:pt x="690257" y="551561"/>
                  </a:lnTo>
                  <a:lnTo>
                    <a:pt x="690257" y="551751"/>
                  </a:lnTo>
                  <a:lnTo>
                    <a:pt x="690435" y="552030"/>
                  </a:lnTo>
                  <a:lnTo>
                    <a:pt x="691959" y="552208"/>
                  </a:lnTo>
                  <a:lnTo>
                    <a:pt x="693369" y="552323"/>
                  </a:lnTo>
                  <a:lnTo>
                    <a:pt x="695032" y="552475"/>
                  </a:lnTo>
                  <a:close/>
                </a:path>
                <a:path w="1117600" h="1037589">
                  <a:moveTo>
                    <a:pt x="700659" y="329209"/>
                  </a:moveTo>
                  <a:lnTo>
                    <a:pt x="697204" y="324358"/>
                  </a:lnTo>
                  <a:lnTo>
                    <a:pt x="693915" y="326872"/>
                  </a:lnTo>
                  <a:lnTo>
                    <a:pt x="696188" y="327672"/>
                  </a:lnTo>
                  <a:lnTo>
                    <a:pt x="700659" y="329209"/>
                  </a:lnTo>
                  <a:close/>
                </a:path>
                <a:path w="1117600" h="1037589">
                  <a:moveTo>
                    <a:pt x="711212" y="536282"/>
                  </a:moveTo>
                  <a:lnTo>
                    <a:pt x="709091" y="534428"/>
                  </a:lnTo>
                  <a:lnTo>
                    <a:pt x="707085" y="533565"/>
                  </a:lnTo>
                  <a:lnTo>
                    <a:pt x="705510" y="537235"/>
                  </a:lnTo>
                  <a:lnTo>
                    <a:pt x="711212" y="536282"/>
                  </a:lnTo>
                  <a:close/>
                </a:path>
                <a:path w="1117600" h="1037589">
                  <a:moveTo>
                    <a:pt x="715352" y="862025"/>
                  </a:moveTo>
                  <a:lnTo>
                    <a:pt x="715327" y="860869"/>
                  </a:lnTo>
                  <a:lnTo>
                    <a:pt x="715302" y="858558"/>
                  </a:lnTo>
                  <a:lnTo>
                    <a:pt x="713892" y="858748"/>
                  </a:lnTo>
                  <a:lnTo>
                    <a:pt x="713181" y="858850"/>
                  </a:lnTo>
                  <a:lnTo>
                    <a:pt x="713536" y="861060"/>
                  </a:lnTo>
                  <a:lnTo>
                    <a:pt x="713727" y="862164"/>
                  </a:lnTo>
                  <a:lnTo>
                    <a:pt x="714819" y="862076"/>
                  </a:lnTo>
                  <a:lnTo>
                    <a:pt x="715352" y="862025"/>
                  </a:lnTo>
                  <a:close/>
                </a:path>
                <a:path w="1117600" h="1037589">
                  <a:moveTo>
                    <a:pt x="752614" y="411911"/>
                  </a:moveTo>
                  <a:lnTo>
                    <a:pt x="751420" y="411416"/>
                  </a:lnTo>
                  <a:lnTo>
                    <a:pt x="746188" y="418350"/>
                  </a:lnTo>
                  <a:lnTo>
                    <a:pt x="748309" y="418947"/>
                  </a:lnTo>
                  <a:lnTo>
                    <a:pt x="749630" y="419290"/>
                  </a:lnTo>
                  <a:lnTo>
                    <a:pt x="751217" y="419735"/>
                  </a:lnTo>
                  <a:lnTo>
                    <a:pt x="752614" y="411911"/>
                  </a:lnTo>
                  <a:close/>
                </a:path>
                <a:path w="1117600" h="1037589">
                  <a:moveTo>
                    <a:pt x="773671" y="457263"/>
                  </a:moveTo>
                  <a:lnTo>
                    <a:pt x="770851" y="455460"/>
                  </a:lnTo>
                  <a:lnTo>
                    <a:pt x="769391" y="456247"/>
                  </a:lnTo>
                  <a:lnTo>
                    <a:pt x="766648" y="460159"/>
                  </a:lnTo>
                  <a:lnTo>
                    <a:pt x="764362" y="462076"/>
                  </a:lnTo>
                  <a:lnTo>
                    <a:pt x="765683" y="466140"/>
                  </a:lnTo>
                  <a:lnTo>
                    <a:pt x="773671" y="457263"/>
                  </a:lnTo>
                  <a:close/>
                </a:path>
                <a:path w="1117600" h="1037589">
                  <a:moveTo>
                    <a:pt x="775284" y="596582"/>
                  </a:moveTo>
                  <a:lnTo>
                    <a:pt x="773366" y="595693"/>
                  </a:lnTo>
                  <a:lnTo>
                    <a:pt x="771918" y="595007"/>
                  </a:lnTo>
                  <a:lnTo>
                    <a:pt x="770470" y="594347"/>
                  </a:lnTo>
                  <a:lnTo>
                    <a:pt x="771740" y="598754"/>
                  </a:lnTo>
                  <a:lnTo>
                    <a:pt x="775284" y="596582"/>
                  </a:lnTo>
                  <a:close/>
                </a:path>
                <a:path w="1117600" h="1037589">
                  <a:moveTo>
                    <a:pt x="784618" y="14490"/>
                  </a:moveTo>
                  <a:lnTo>
                    <a:pt x="784225" y="11163"/>
                  </a:lnTo>
                  <a:lnTo>
                    <a:pt x="783209" y="10541"/>
                  </a:lnTo>
                  <a:lnTo>
                    <a:pt x="782218" y="9347"/>
                  </a:lnTo>
                  <a:lnTo>
                    <a:pt x="781367" y="11303"/>
                  </a:lnTo>
                  <a:lnTo>
                    <a:pt x="780757" y="12661"/>
                  </a:lnTo>
                  <a:lnTo>
                    <a:pt x="779983" y="14503"/>
                  </a:lnTo>
                  <a:lnTo>
                    <a:pt x="783602" y="15798"/>
                  </a:lnTo>
                  <a:lnTo>
                    <a:pt x="784618" y="14490"/>
                  </a:lnTo>
                  <a:close/>
                </a:path>
                <a:path w="1117600" h="1037589">
                  <a:moveTo>
                    <a:pt x="806627" y="967143"/>
                  </a:moveTo>
                  <a:lnTo>
                    <a:pt x="804443" y="968133"/>
                  </a:lnTo>
                  <a:lnTo>
                    <a:pt x="802259" y="969086"/>
                  </a:lnTo>
                  <a:lnTo>
                    <a:pt x="800087" y="970064"/>
                  </a:lnTo>
                  <a:lnTo>
                    <a:pt x="800328" y="970661"/>
                  </a:lnTo>
                  <a:lnTo>
                    <a:pt x="800823" y="971816"/>
                  </a:lnTo>
                  <a:lnTo>
                    <a:pt x="804049" y="972705"/>
                  </a:lnTo>
                  <a:lnTo>
                    <a:pt x="805980" y="971194"/>
                  </a:lnTo>
                  <a:lnTo>
                    <a:pt x="806627" y="967143"/>
                  </a:lnTo>
                  <a:close/>
                </a:path>
                <a:path w="1117600" h="1037589">
                  <a:moveTo>
                    <a:pt x="807072" y="452882"/>
                  </a:moveTo>
                  <a:lnTo>
                    <a:pt x="806208" y="451573"/>
                  </a:lnTo>
                  <a:lnTo>
                    <a:pt x="805776" y="450888"/>
                  </a:lnTo>
                  <a:lnTo>
                    <a:pt x="802830" y="452894"/>
                  </a:lnTo>
                  <a:lnTo>
                    <a:pt x="803973" y="454761"/>
                  </a:lnTo>
                  <a:lnTo>
                    <a:pt x="804989" y="454113"/>
                  </a:lnTo>
                  <a:lnTo>
                    <a:pt x="806018" y="453504"/>
                  </a:lnTo>
                  <a:lnTo>
                    <a:pt x="807072" y="452882"/>
                  </a:lnTo>
                  <a:close/>
                </a:path>
                <a:path w="1117600" h="1037589">
                  <a:moveTo>
                    <a:pt x="808685" y="261937"/>
                  </a:moveTo>
                  <a:lnTo>
                    <a:pt x="807783" y="259219"/>
                  </a:lnTo>
                  <a:lnTo>
                    <a:pt x="806450" y="258470"/>
                  </a:lnTo>
                  <a:lnTo>
                    <a:pt x="803998" y="259397"/>
                  </a:lnTo>
                  <a:lnTo>
                    <a:pt x="804265" y="262509"/>
                  </a:lnTo>
                  <a:lnTo>
                    <a:pt x="805802" y="262813"/>
                  </a:lnTo>
                  <a:lnTo>
                    <a:pt x="808685" y="261937"/>
                  </a:lnTo>
                  <a:close/>
                </a:path>
                <a:path w="1117600" h="1037589">
                  <a:moveTo>
                    <a:pt x="821893" y="178028"/>
                  </a:moveTo>
                  <a:lnTo>
                    <a:pt x="818108" y="178638"/>
                  </a:lnTo>
                  <a:lnTo>
                    <a:pt x="816305" y="178955"/>
                  </a:lnTo>
                  <a:lnTo>
                    <a:pt x="817219" y="183032"/>
                  </a:lnTo>
                  <a:lnTo>
                    <a:pt x="817981" y="186309"/>
                  </a:lnTo>
                  <a:lnTo>
                    <a:pt x="821893" y="178028"/>
                  </a:lnTo>
                  <a:close/>
                </a:path>
                <a:path w="1117600" h="1037589">
                  <a:moveTo>
                    <a:pt x="855980" y="488010"/>
                  </a:moveTo>
                  <a:lnTo>
                    <a:pt x="854468" y="487413"/>
                  </a:lnTo>
                  <a:lnTo>
                    <a:pt x="853325" y="486511"/>
                  </a:lnTo>
                  <a:lnTo>
                    <a:pt x="852500" y="486740"/>
                  </a:lnTo>
                  <a:lnTo>
                    <a:pt x="851738" y="486930"/>
                  </a:lnTo>
                  <a:lnTo>
                    <a:pt x="850684" y="488619"/>
                  </a:lnTo>
                  <a:lnTo>
                    <a:pt x="851255" y="490042"/>
                  </a:lnTo>
                  <a:lnTo>
                    <a:pt x="852678" y="491109"/>
                  </a:lnTo>
                  <a:lnTo>
                    <a:pt x="853490" y="490994"/>
                  </a:lnTo>
                  <a:lnTo>
                    <a:pt x="854303" y="490842"/>
                  </a:lnTo>
                  <a:lnTo>
                    <a:pt x="854887" y="489394"/>
                  </a:lnTo>
                  <a:lnTo>
                    <a:pt x="855980" y="488010"/>
                  </a:lnTo>
                  <a:close/>
                </a:path>
                <a:path w="1117600" h="1037589">
                  <a:moveTo>
                    <a:pt x="863117" y="297027"/>
                  </a:moveTo>
                  <a:lnTo>
                    <a:pt x="857910" y="294754"/>
                  </a:lnTo>
                  <a:lnTo>
                    <a:pt x="855522" y="296976"/>
                  </a:lnTo>
                  <a:lnTo>
                    <a:pt x="857973" y="296976"/>
                  </a:lnTo>
                  <a:lnTo>
                    <a:pt x="859967" y="297014"/>
                  </a:lnTo>
                  <a:lnTo>
                    <a:pt x="863117" y="297027"/>
                  </a:lnTo>
                  <a:close/>
                </a:path>
                <a:path w="1117600" h="1037589">
                  <a:moveTo>
                    <a:pt x="898194" y="638238"/>
                  </a:moveTo>
                  <a:lnTo>
                    <a:pt x="894397" y="636689"/>
                  </a:lnTo>
                  <a:lnTo>
                    <a:pt x="892492" y="635927"/>
                  </a:lnTo>
                  <a:lnTo>
                    <a:pt x="892886" y="640956"/>
                  </a:lnTo>
                  <a:lnTo>
                    <a:pt x="893178" y="641070"/>
                  </a:lnTo>
                  <a:lnTo>
                    <a:pt x="898194" y="638238"/>
                  </a:lnTo>
                  <a:close/>
                </a:path>
                <a:path w="1117600" h="1037589">
                  <a:moveTo>
                    <a:pt x="904887" y="465924"/>
                  </a:moveTo>
                  <a:lnTo>
                    <a:pt x="904506" y="464743"/>
                  </a:lnTo>
                  <a:lnTo>
                    <a:pt x="903693" y="464108"/>
                  </a:lnTo>
                  <a:lnTo>
                    <a:pt x="902792" y="463042"/>
                  </a:lnTo>
                  <a:lnTo>
                    <a:pt x="902106" y="464108"/>
                  </a:lnTo>
                  <a:lnTo>
                    <a:pt x="901255" y="465010"/>
                  </a:lnTo>
                  <a:lnTo>
                    <a:pt x="901877" y="466102"/>
                  </a:lnTo>
                  <a:lnTo>
                    <a:pt x="902779" y="466623"/>
                  </a:lnTo>
                  <a:lnTo>
                    <a:pt x="903516" y="467245"/>
                  </a:lnTo>
                  <a:lnTo>
                    <a:pt x="903960" y="466674"/>
                  </a:lnTo>
                  <a:lnTo>
                    <a:pt x="904887" y="465924"/>
                  </a:lnTo>
                  <a:close/>
                </a:path>
                <a:path w="1117600" h="1037589">
                  <a:moveTo>
                    <a:pt x="912977" y="507847"/>
                  </a:moveTo>
                  <a:lnTo>
                    <a:pt x="912228" y="507199"/>
                  </a:lnTo>
                  <a:lnTo>
                    <a:pt x="911860" y="506844"/>
                  </a:lnTo>
                  <a:lnTo>
                    <a:pt x="910247" y="507263"/>
                  </a:lnTo>
                  <a:lnTo>
                    <a:pt x="909053" y="508025"/>
                  </a:lnTo>
                  <a:lnTo>
                    <a:pt x="910488" y="511035"/>
                  </a:lnTo>
                  <a:lnTo>
                    <a:pt x="911313" y="509968"/>
                  </a:lnTo>
                  <a:lnTo>
                    <a:pt x="912152" y="508914"/>
                  </a:lnTo>
                  <a:lnTo>
                    <a:pt x="912977" y="507847"/>
                  </a:lnTo>
                  <a:close/>
                </a:path>
                <a:path w="1117600" h="1037589">
                  <a:moveTo>
                    <a:pt x="939546" y="513588"/>
                  </a:moveTo>
                  <a:lnTo>
                    <a:pt x="938822" y="510400"/>
                  </a:lnTo>
                  <a:lnTo>
                    <a:pt x="936917" y="511670"/>
                  </a:lnTo>
                  <a:lnTo>
                    <a:pt x="934656" y="512673"/>
                  </a:lnTo>
                  <a:lnTo>
                    <a:pt x="934948" y="515988"/>
                  </a:lnTo>
                  <a:lnTo>
                    <a:pt x="938174" y="515226"/>
                  </a:lnTo>
                  <a:lnTo>
                    <a:pt x="939546" y="513588"/>
                  </a:lnTo>
                  <a:close/>
                </a:path>
                <a:path w="1117600" h="1037589">
                  <a:moveTo>
                    <a:pt x="969035" y="695921"/>
                  </a:moveTo>
                  <a:lnTo>
                    <a:pt x="967206" y="696988"/>
                  </a:lnTo>
                  <a:lnTo>
                    <a:pt x="966216" y="697598"/>
                  </a:lnTo>
                  <a:lnTo>
                    <a:pt x="964590" y="698550"/>
                  </a:lnTo>
                  <a:lnTo>
                    <a:pt x="966254" y="699325"/>
                  </a:lnTo>
                  <a:lnTo>
                    <a:pt x="967130" y="699744"/>
                  </a:lnTo>
                  <a:lnTo>
                    <a:pt x="968502" y="700405"/>
                  </a:lnTo>
                  <a:lnTo>
                    <a:pt x="968679" y="698931"/>
                  </a:lnTo>
                  <a:lnTo>
                    <a:pt x="969035" y="695921"/>
                  </a:lnTo>
                  <a:close/>
                </a:path>
                <a:path w="1117600" h="1037589">
                  <a:moveTo>
                    <a:pt x="976503" y="274002"/>
                  </a:moveTo>
                  <a:lnTo>
                    <a:pt x="973607" y="274574"/>
                  </a:lnTo>
                  <a:lnTo>
                    <a:pt x="972146" y="275767"/>
                  </a:lnTo>
                  <a:lnTo>
                    <a:pt x="974128" y="279641"/>
                  </a:lnTo>
                  <a:lnTo>
                    <a:pt x="975855" y="275564"/>
                  </a:lnTo>
                  <a:lnTo>
                    <a:pt x="976503" y="274002"/>
                  </a:lnTo>
                  <a:close/>
                </a:path>
                <a:path w="1117600" h="1037589">
                  <a:moveTo>
                    <a:pt x="996861" y="376377"/>
                  </a:moveTo>
                  <a:lnTo>
                    <a:pt x="995387" y="375704"/>
                  </a:lnTo>
                  <a:lnTo>
                    <a:pt x="994803" y="375450"/>
                  </a:lnTo>
                  <a:lnTo>
                    <a:pt x="993381" y="375666"/>
                  </a:lnTo>
                  <a:lnTo>
                    <a:pt x="993228" y="376021"/>
                  </a:lnTo>
                  <a:lnTo>
                    <a:pt x="992390" y="378231"/>
                  </a:lnTo>
                  <a:lnTo>
                    <a:pt x="991463" y="380606"/>
                  </a:lnTo>
                  <a:lnTo>
                    <a:pt x="994156" y="382346"/>
                  </a:lnTo>
                  <a:lnTo>
                    <a:pt x="994321" y="382447"/>
                  </a:lnTo>
                  <a:lnTo>
                    <a:pt x="994562" y="382435"/>
                  </a:lnTo>
                  <a:lnTo>
                    <a:pt x="995222" y="382562"/>
                  </a:lnTo>
                  <a:lnTo>
                    <a:pt x="996784" y="377736"/>
                  </a:lnTo>
                  <a:lnTo>
                    <a:pt x="996861" y="376377"/>
                  </a:lnTo>
                  <a:close/>
                </a:path>
                <a:path w="1117600" h="1037589">
                  <a:moveTo>
                    <a:pt x="998245" y="352437"/>
                  </a:moveTo>
                  <a:lnTo>
                    <a:pt x="997407" y="350507"/>
                  </a:lnTo>
                  <a:lnTo>
                    <a:pt x="996810" y="349135"/>
                  </a:lnTo>
                  <a:lnTo>
                    <a:pt x="996213" y="347751"/>
                  </a:lnTo>
                  <a:lnTo>
                    <a:pt x="994956" y="348310"/>
                  </a:lnTo>
                  <a:lnTo>
                    <a:pt x="994321" y="348576"/>
                  </a:lnTo>
                  <a:lnTo>
                    <a:pt x="994346" y="350431"/>
                  </a:lnTo>
                  <a:lnTo>
                    <a:pt x="994587" y="352158"/>
                  </a:lnTo>
                  <a:lnTo>
                    <a:pt x="998245" y="352437"/>
                  </a:lnTo>
                  <a:close/>
                </a:path>
                <a:path w="1117600" h="1037589">
                  <a:moveTo>
                    <a:pt x="1012634" y="677494"/>
                  </a:moveTo>
                  <a:lnTo>
                    <a:pt x="1012482" y="675132"/>
                  </a:lnTo>
                  <a:lnTo>
                    <a:pt x="1012329" y="673900"/>
                  </a:lnTo>
                  <a:lnTo>
                    <a:pt x="1012202" y="672693"/>
                  </a:lnTo>
                  <a:lnTo>
                    <a:pt x="1011707" y="672757"/>
                  </a:lnTo>
                  <a:lnTo>
                    <a:pt x="1011212" y="672807"/>
                  </a:lnTo>
                  <a:lnTo>
                    <a:pt x="1010729" y="672871"/>
                  </a:lnTo>
                  <a:lnTo>
                    <a:pt x="1011694" y="675144"/>
                  </a:lnTo>
                  <a:lnTo>
                    <a:pt x="1008164" y="677773"/>
                  </a:lnTo>
                  <a:lnTo>
                    <a:pt x="1012596" y="680364"/>
                  </a:lnTo>
                  <a:lnTo>
                    <a:pt x="1012583" y="678662"/>
                  </a:lnTo>
                  <a:lnTo>
                    <a:pt x="1012634" y="677494"/>
                  </a:lnTo>
                  <a:close/>
                </a:path>
                <a:path w="1117600" h="1037589">
                  <a:moveTo>
                    <a:pt x="1067168" y="841895"/>
                  </a:moveTo>
                  <a:lnTo>
                    <a:pt x="1066279" y="840638"/>
                  </a:lnTo>
                  <a:lnTo>
                    <a:pt x="1064488" y="838161"/>
                  </a:lnTo>
                  <a:lnTo>
                    <a:pt x="1063510" y="839025"/>
                  </a:lnTo>
                  <a:lnTo>
                    <a:pt x="1063028" y="839470"/>
                  </a:lnTo>
                  <a:lnTo>
                    <a:pt x="1064120" y="840536"/>
                  </a:lnTo>
                  <a:lnTo>
                    <a:pt x="1066292" y="842619"/>
                  </a:lnTo>
                  <a:lnTo>
                    <a:pt x="1066584" y="842391"/>
                  </a:lnTo>
                  <a:lnTo>
                    <a:pt x="1066863" y="842149"/>
                  </a:lnTo>
                  <a:lnTo>
                    <a:pt x="1067168" y="841895"/>
                  </a:lnTo>
                  <a:close/>
                </a:path>
                <a:path w="1117600" h="1037589">
                  <a:moveTo>
                    <a:pt x="1117015" y="680935"/>
                  </a:moveTo>
                  <a:lnTo>
                    <a:pt x="1116418" y="679450"/>
                  </a:lnTo>
                  <a:lnTo>
                    <a:pt x="1113497" y="680059"/>
                  </a:lnTo>
                  <a:lnTo>
                    <a:pt x="1113028" y="680148"/>
                  </a:lnTo>
                  <a:lnTo>
                    <a:pt x="1112697" y="680897"/>
                  </a:lnTo>
                  <a:lnTo>
                    <a:pt x="1112075" y="681609"/>
                  </a:lnTo>
                  <a:lnTo>
                    <a:pt x="1113320" y="682459"/>
                  </a:lnTo>
                  <a:lnTo>
                    <a:pt x="1114412" y="683234"/>
                  </a:lnTo>
                  <a:lnTo>
                    <a:pt x="1116406" y="684555"/>
                  </a:lnTo>
                  <a:lnTo>
                    <a:pt x="1117015" y="68093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112">
              <a:extLst>
                <a:ext uri="{FF2B5EF4-FFF2-40B4-BE49-F238E27FC236}">
                  <a16:creationId xmlns:a16="http://schemas.microsoft.com/office/drawing/2014/main" id="{49485DEA-3BE9-9892-60B4-DA56AD499FA7}"/>
                </a:ext>
              </a:extLst>
            </p:cNvPr>
            <p:cNvSpPr/>
            <p:nvPr/>
          </p:nvSpPr>
          <p:spPr>
            <a:xfrm>
              <a:off x="3357390" y="2383748"/>
              <a:ext cx="829853" cy="788531"/>
            </a:xfrm>
            <a:custGeom>
              <a:avLst/>
              <a:gdLst/>
              <a:ahLst/>
              <a:cxnLst/>
              <a:rect l="l" t="t" r="r" b="b"/>
              <a:pathLst>
                <a:path w="1066800" h="1153160">
                  <a:moveTo>
                    <a:pt x="2501" y="589330"/>
                  </a:moveTo>
                  <a:lnTo>
                    <a:pt x="1638" y="585889"/>
                  </a:lnTo>
                  <a:lnTo>
                    <a:pt x="1092" y="586003"/>
                  </a:lnTo>
                  <a:lnTo>
                    <a:pt x="533" y="586105"/>
                  </a:lnTo>
                  <a:lnTo>
                    <a:pt x="0" y="586219"/>
                  </a:lnTo>
                  <a:lnTo>
                    <a:pt x="889" y="588568"/>
                  </a:lnTo>
                  <a:lnTo>
                    <a:pt x="1320" y="589749"/>
                  </a:lnTo>
                  <a:lnTo>
                    <a:pt x="1714" y="589610"/>
                  </a:lnTo>
                  <a:lnTo>
                    <a:pt x="2095" y="589483"/>
                  </a:lnTo>
                  <a:lnTo>
                    <a:pt x="2501" y="589330"/>
                  </a:lnTo>
                  <a:close/>
                </a:path>
                <a:path w="1066800" h="1153160">
                  <a:moveTo>
                    <a:pt x="17322" y="607517"/>
                  </a:moveTo>
                  <a:lnTo>
                    <a:pt x="17208" y="607352"/>
                  </a:lnTo>
                  <a:lnTo>
                    <a:pt x="16687" y="606640"/>
                  </a:lnTo>
                  <a:lnTo>
                    <a:pt x="15976" y="606069"/>
                  </a:lnTo>
                  <a:lnTo>
                    <a:pt x="15328" y="605421"/>
                  </a:lnTo>
                  <a:lnTo>
                    <a:pt x="14897" y="605955"/>
                  </a:lnTo>
                  <a:lnTo>
                    <a:pt x="14008" y="606729"/>
                  </a:lnTo>
                  <a:lnTo>
                    <a:pt x="14122" y="606920"/>
                  </a:lnTo>
                  <a:lnTo>
                    <a:pt x="14554" y="607669"/>
                  </a:lnTo>
                  <a:lnTo>
                    <a:pt x="15316" y="608190"/>
                  </a:lnTo>
                  <a:lnTo>
                    <a:pt x="16154" y="608977"/>
                  </a:lnTo>
                  <a:lnTo>
                    <a:pt x="16675" y="608203"/>
                  </a:lnTo>
                  <a:lnTo>
                    <a:pt x="17322" y="607517"/>
                  </a:lnTo>
                  <a:close/>
                </a:path>
                <a:path w="1066800" h="1153160">
                  <a:moveTo>
                    <a:pt x="21082" y="358317"/>
                  </a:moveTo>
                  <a:lnTo>
                    <a:pt x="20459" y="354571"/>
                  </a:lnTo>
                  <a:lnTo>
                    <a:pt x="19964" y="354660"/>
                  </a:lnTo>
                  <a:lnTo>
                    <a:pt x="18948" y="354799"/>
                  </a:lnTo>
                  <a:lnTo>
                    <a:pt x="19596" y="357314"/>
                  </a:lnTo>
                  <a:lnTo>
                    <a:pt x="19900" y="358559"/>
                  </a:lnTo>
                  <a:lnTo>
                    <a:pt x="20294" y="358495"/>
                  </a:lnTo>
                  <a:lnTo>
                    <a:pt x="21082" y="358317"/>
                  </a:lnTo>
                  <a:close/>
                </a:path>
                <a:path w="1066800" h="1153160">
                  <a:moveTo>
                    <a:pt x="26085" y="536638"/>
                  </a:moveTo>
                  <a:lnTo>
                    <a:pt x="25806" y="536143"/>
                  </a:lnTo>
                  <a:lnTo>
                    <a:pt x="25273" y="535089"/>
                  </a:lnTo>
                  <a:lnTo>
                    <a:pt x="23406" y="534644"/>
                  </a:lnTo>
                  <a:lnTo>
                    <a:pt x="22237" y="535203"/>
                  </a:lnTo>
                  <a:lnTo>
                    <a:pt x="22275" y="538607"/>
                  </a:lnTo>
                  <a:lnTo>
                    <a:pt x="23888" y="537781"/>
                  </a:lnTo>
                  <a:lnTo>
                    <a:pt x="24980" y="537210"/>
                  </a:lnTo>
                  <a:lnTo>
                    <a:pt x="26085" y="536638"/>
                  </a:lnTo>
                  <a:close/>
                </a:path>
                <a:path w="1066800" h="1153160">
                  <a:moveTo>
                    <a:pt x="27393" y="370243"/>
                  </a:moveTo>
                  <a:lnTo>
                    <a:pt x="26581" y="369481"/>
                  </a:lnTo>
                  <a:lnTo>
                    <a:pt x="25831" y="368287"/>
                  </a:lnTo>
                  <a:lnTo>
                    <a:pt x="25006" y="369671"/>
                  </a:lnTo>
                  <a:lnTo>
                    <a:pt x="24295" y="370433"/>
                  </a:lnTo>
                  <a:lnTo>
                    <a:pt x="24079" y="371729"/>
                  </a:lnTo>
                  <a:lnTo>
                    <a:pt x="25019" y="372351"/>
                  </a:lnTo>
                  <a:lnTo>
                    <a:pt x="25501" y="372859"/>
                  </a:lnTo>
                  <a:lnTo>
                    <a:pt x="26111" y="372148"/>
                  </a:lnTo>
                  <a:lnTo>
                    <a:pt x="26949" y="371487"/>
                  </a:lnTo>
                  <a:lnTo>
                    <a:pt x="27241" y="370662"/>
                  </a:lnTo>
                  <a:lnTo>
                    <a:pt x="27393" y="370243"/>
                  </a:lnTo>
                  <a:close/>
                </a:path>
                <a:path w="1066800" h="1153160">
                  <a:moveTo>
                    <a:pt x="37033" y="848842"/>
                  </a:moveTo>
                  <a:lnTo>
                    <a:pt x="36372" y="848106"/>
                  </a:lnTo>
                  <a:lnTo>
                    <a:pt x="36042" y="847712"/>
                  </a:lnTo>
                  <a:lnTo>
                    <a:pt x="35115" y="848550"/>
                  </a:lnTo>
                  <a:lnTo>
                    <a:pt x="33248" y="850188"/>
                  </a:lnTo>
                  <a:lnTo>
                    <a:pt x="33883" y="850849"/>
                  </a:lnTo>
                  <a:lnTo>
                    <a:pt x="34175" y="851204"/>
                  </a:lnTo>
                  <a:lnTo>
                    <a:pt x="35128" y="850404"/>
                  </a:lnTo>
                  <a:lnTo>
                    <a:pt x="36080" y="849630"/>
                  </a:lnTo>
                  <a:lnTo>
                    <a:pt x="37033" y="848842"/>
                  </a:lnTo>
                  <a:close/>
                </a:path>
                <a:path w="1066800" h="1153160">
                  <a:moveTo>
                    <a:pt x="56057" y="868464"/>
                  </a:moveTo>
                  <a:lnTo>
                    <a:pt x="55283" y="867981"/>
                  </a:lnTo>
                  <a:lnTo>
                    <a:pt x="54559" y="867371"/>
                  </a:lnTo>
                  <a:lnTo>
                    <a:pt x="54140" y="868286"/>
                  </a:lnTo>
                  <a:lnTo>
                    <a:pt x="53708" y="868883"/>
                  </a:lnTo>
                  <a:lnTo>
                    <a:pt x="53619" y="869556"/>
                  </a:lnTo>
                  <a:lnTo>
                    <a:pt x="53606" y="869772"/>
                  </a:lnTo>
                  <a:lnTo>
                    <a:pt x="54711" y="870432"/>
                  </a:lnTo>
                  <a:lnTo>
                    <a:pt x="55295" y="869899"/>
                  </a:lnTo>
                  <a:lnTo>
                    <a:pt x="55778" y="869289"/>
                  </a:lnTo>
                  <a:lnTo>
                    <a:pt x="56057" y="868464"/>
                  </a:lnTo>
                  <a:close/>
                </a:path>
                <a:path w="1066800" h="1153160">
                  <a:moveTo>
                    <a:pt x="84797" y="921397"/>
                  </a:moveTo>
                  <a:lnTo>
                    <a:pt x="82448" y="922528"/>
                  </a:lnTo>
                  <a:lnTo>
                    <a:pt x="81280" y="923874"/>
                  </a:lnTo>
                  <a:lnTo>
                    <a:pt x="83629" y="927074"/>
                  </a:lnTo>
                  <a:lnTo>
                    <a:pt x="84797" y="921397"/>
                  </a:lnTo>
                  <a:close/>
                </a:path>
                <a:path w="1066800" h="1153160">
                  <a:moveTo>
                    <a:pt x="86347" y="892810"/>
                  </a:moveTo>
                  <a:lnTo>
                    <a:pt x="86042" y="889736"/>
                  </a:lnTo>
                  <a:lnTo>
                    <a:pt x="84493" y="891349"/>
                  </a:lnTo>
                  <a:lnTo>
                    <a:pt x="83553" y="892302"/>
                  </a:lnTo>
                  <a:lnTo>
                    <a:pt x="82600" y="893254"/>
                  </a:lnTo>
                  <a:lnTo>
                    <a:pt x="85267" y="893711"/>
                  </a:lnTo>
                  <a:lnTo>
                    <a:pt x="86347" y="892810"/>
                  </a:lnTo>
                  <a:close/>
                </a:path>
                <a:path w="1066800" h="1153160">
                  <a:moveTo>
                    <a:pt x="109588" y="190906"/>
                  </a:moveTo>
                  <a:lnTo>
                    <a:pt x="108762" y="190474"/>
                  </a:lnTo>
                  <a:lnTo>
                    <a:pt x="108381" y="190258"/>
                  </a:lnTo>
                  <a:lnTo>
                    <a:pt x="106908" y="192697"/>
                  </a:lnTo>
                  <a:lnTo>
                    <a:pt x="106172" y="193890"/>
                  </a:lnTo>
                  <a:lnTo>
                    <a:pt x="106641" y="194195"/>
                  </a:lnTo>
                  <a:lnTo>
                    <a:pt x="107124" y="194487"/>
                  </a:lnTo>
                  <a:lnTo>
                    <a:pt x="107594" y="194792"/>
                  </a:lnTo>
                  <a:lnTo>
                    <a:pt x="108254" y="193471"/>
                  </a:lnTo>
                  <a:lnTo>
                    <a:pt x="108915" y="192201"/>
                  </a:lnTo>
                  <a:lnTo>
                    <a:pt x="109588" y="190906"/>
                  </a:lnTo>
                  <a:close/>
                </a:path>
                <a:path w="1066800" h="1153160">
                  <a:moveTo>
                    <a:pt x="163512" y="1006906"/>
                  </a:moveTo>
                  <a:lnTo>
                    <a:pt x="163169" y="1005967"/>
                  </a:lnTo>
                  <a:lnTo>
                    <a:pt x="162255" y="1006132"/>
                  </a:lnTo>
                  <a:lnTo>
                    <a:pt x="161417" y="1006398"/>
                  </a:lnTo>
                  <a:lnTo>
                    <a:pt x="160604" y="1006627"/>
                  </a:lnTo>
                  <a:lnTo>
                    <a:pt x="160934" y="1007630"/>
                  </a:lnTo>
                  <a:lnTo>
                    <a:pt x="161086" y="1008087"/>
                  </a:lnTo>
                  <a:lnTo>
                    <a:pt x="161886" y="1007732"/>
                  </a:lnTo>
                  <a:lnTo>
                    <a:pt x="162725" y="1007364"/>
                  </a:lnTo>
                  <a:lnTo>
                    <a:pt x="163474" y="1006944"/>
                  </a:lnTo>
                  <a:close/>
                </a:path>
                <a:path w="1066800" h="1153160">
                  <a:moveTo>
                    <a:pt x="215709" y="784669"/>
                  </a:moveTo>
                  <a:lnTo>
                    <a:pt x="214236" y="784110"/>
                  </a:lnTo>
                  <a:lnTo>
                    <a:pt x="213626" y="785215"/>
                  </a:lnTo>
                  <a:lnTo>
                    <a:pt x="213220" y="786295"/>
                  </a:lnTo>
                  <a:lnTo>
                    <a:pt x="212750" y="787361"/>
                  </a:lnTo>
                  <a:lnTo>
                    <a:pt x="213385" y="787615"/>
                  </a:lnTo>
                  <a:lnTo>
                    <a:pt x="214033" y="787857"/>
                  </a:lnTo>
                  <a:lnTo>
                    <a:pt x="214668" y="788111"/>
                  </a:lnTo>
                  <a:lnTo>
                    <a:pt x="215036" y="786993"/>
                  </a:lnTo>
                  <a:lnTo>
                    <a:pt x="215430" y="785888"/>
                  </a:lnTo>
                  <a:lnTo>
                    <a:pt x="215684" y="784733"/>
                  </a:lnTo>
                  <a:close/>
                </a:path>
                <a:path w="1066800" h="1153160">
                  <a:moveTo>
                    <a:pt x="247065" y="318630"/>
                  </a:moveTo>
                  <a:lnTo>
                    <a:pt x="246735" y="318211"/>
                  </a:lnTo>
                  <a:lnTo>
                    <a:pt x="246405" y="317779"/>
                  </a:lnTo>
                  <a:lnTo>
                    <a:pt x="246087" y="317373"/>
                  </a:lnTo>
                  <a:lnTo>
                    <a:pt x="245262" y="318071"/>
                  </a:lnTo>
                  <a:lnTo>
                    <a:pt x="244475" y="318795"/>
                  </a:lnTo>
                  <a:lnTo>
                    <a:pt x="243674" y="319506"/>
                  </a:lnTo>
                  <a:lnTo>
                    <a:pt x="243890" y="319811"/>
                  </a:lnTo>
                  <a:lnTo>
                    <a:pt x="244132" y="320103"/>
                  </a:lnTo>
                  <a:lnTo>
                    <a:pt x="244373" y="320395"/>
                  </a:lnTo>
                  <a:lnTo>
                    <a:pt x="245262" y="319811"/>
                  </a:lnTo>
                  <a:lnTo>
                    <a:pt x="246151" y="319214"/>
                  </a:lnTo>
                  <a:lnTo>
                    <a:pt x="247065" y="318630"/>
                  </a:lnTo>
                  <a:close/>
                </a:path>
                <a:path w="1066800" h="1153160">
                  <a:moveTo>
                    <a:pt x="247878" y="673976"/>
                  </a:moveTo>
                  <a:lnTo>
                    <a:pt x="247573" y="672503"/>
                  </a:lnTo>
                  <a:lnTo>
                    <a:pt x="246951" y="671982"/>
                  </a:lnTo>
                  <a:lnTo>
                    <a:pt x="246545" y="671410"/>
                  </a:lnTo>
                  <a:lnTo>
                    <a:pt x="246011" y="671931"/>
                  </a:lnTo>
                  <a:lnTo>
                    <a:pt x="245224" y="672376"/>
                  </a:lnTo>
                  <a:lnTo>
                    <a:pt x="245059" y="672973"/>
                  </a:lnTo>
                  <a:lnTo>
                    <a:pt x="244894" y="673493"/>
                  </a:lnTo>
                  <a:lnTo>
                    <a:pt x="245465" y="674230"/>
                  </a:lnTo>
                  <a:lnTo>
                    <a:pt x="245719" y="674878"/>
                  </a:lnTo>
                  <a:lnTo>
                    <a:pt x="247599" y="675728"/>
                  </a:lnTo>
                  <a:lnTo>
                    <a:pt x="247650" y="674865"/>
                  </a:lnTo>
                  <a:lnTo>
                    <a:pt x="247878" y="673976"/>
                  </a:lnTo>
                  <a:close/>
                </a:path>
                <a:path w="1066800" h="1153160">
                  <a:moveTo>
                    <a:pt x="275170" y="267220"/>
                  </a:moveTo>
                  <a:lnTo>
                    <a:pt x="274586" y="267131"/>
                  </a:lnTo>
                  <a:lnTo>
                    <a:pt x="274002" y="267042"/>
                  </a:lnTo>
                  <a:lnTo>
                    <a:pt x="273418" y="266966"/>
                  </a:lnTo>
                  <a:lnTo>
                    <a:pt x="273164" y="267716"/>
                  </a:lnTo>
                  <a:lnTo>
                    <a:pt x="272757" y="268452"/>
                  </a:lnTo>
                  <a:lnTo>
                    <a:pt x="272643" y="269875"/>
                  </a:lnTo>
                  <a:lnTo>
                    <a:pt x="272999" y="270560"/>
                  </a:lnTo>
                  <a:lnTo>
                    <a:pt x="273164" y="271233"/>
                  </a:lnTo>
                  <a:lnTo>
                    <a:pt x="273621" y="271259"/>
                  </a:lnTo>
                  <a:lnTo>
                    <a:pt x="274040" y="271259"/>
                  </a:lnTo>
                  <a:lnTo>
                    <a:pt x="274485" y="271272"/>
                  </a:lnTo>
                  <a:lnTo>
                    <a:pt x="274726" y="269925"/>
                  </a:lnTo>
                  <a:lnTo>
                    <a:pt x="274955" y="268566"/>
                  </a:lnTo>
                  <a:lnTo>
                    <a:pt x="275170" y="267220"/>
                  </a:lnTo>
                  <a:close/>
                </a:path>
                <a:path w="1066800" h="1153160">
                  <a:moveTo>
                    <a:pt x="308838" y="1064425"/>
                  </a:moveTo>
                  <a:lnTo>
                    <a:pt x="308432" y="1064399"/>
                  </a:lnTo>
                  <a:lnTo>
                    <a:pt x="308013" y="1064361"/>
                  </a:lnTo>
                  <a:lnTo>
                    <a:pt x="307594" y="1064323"/>
                  </a:lnTo>
                  <a:lnTo>
                    <a:pt x="307467" y="1065847"/>
                  </a:lnTo>
                  <a:lnTo>
                    <a:pt x="307314" y="1067346"/>
                  </a:lnTo>
                  <a:lnTo>
                    <a:pt x="307187" y="1068819"/>
                  </a:lnTo>
                  <a:lnTo>
                    <a:pt x="307594" y="1068857"/>
                  </a:lnTo>
                  <a:lnTo>
                    <a:pt x="308013" y="1068870"/>
                  </a:lnTo>
                  <a:lnTo>
                    <a:pt x="308432" y="1068908"/>
                  </a:lnTo>
                  <a:lnTo>
                    <a:pt x="308571" y="1067422"/>
                  </a:lnTo>
                  <a:lnTo>
                    <a:pt x="308711" y="1065923"/>
                  </a:lnTo>
                  <a:lnTo>
                    <a:pt x="308838" y="1064425"/>
                  </a:lnTo>
                  <a:close/>
                </a:path>
                <a:path w="1066800" h="1153160">
                  <a:moveTo>
                    <a:pt x="312267" y="384289"/>
                  </a:moveTo>
                  <a:lnTo>
                    <a:pt x="311759" y="381469"/>
                  </a:lnTo>
                  <a:lnTo>
                    <a:pt x="311073" y="382943"/>
                  </a:lnTo>
                  <a:lnTo>
                    <a:pt x="310591" y="383946"/>
                  </a:lnTo>
                  <a:lnTo>
                    <a:pt x="309943" y="385356"/>
                  </a:lnTo>
                  <a:lnTo>
                    <a:pt x="312267" y="384289"/>
                  </a:lnTo>
                  <a:close/>
                </a:path>
                <a:path w="1066800" h="1153160">
                  <a:moveTo>
                    <a:pt x="336130" y="967765"/>
                  </a:moveTo>
                  <a:lnTo>
                    <a:pt x="334848" y="966863"/>
                  </a:lnTo>
                  <a:lnTo>
                    <a:pt x="331622" y="965720"/>
                  </a:lnTo>
                  <a:lnTo>
                    <a:pt x="335000" y="971461"/>
                  </a:lnTo>
                  <a:lnTo>
                    <a:pt x="336130" y="967765"/>
                  </a:lnTo>
                  <a:close/>
                </a:path>
                <a:path w="1066800" h="1153160">
                  <a:moveTo>
                    <a:pt x="339877" y="882815"/>
                  </a:moveTo>
                  <a:lnTo>
                    <a:pt x="338848" y="882497"/>
                  </a:lnTo>
                  <a:lnTo>
                    <a:pt x="338175" y="882129"/>
                  </a:lnTo>
                  <a:lnTo>
                    <a:pt x="337146" y="882205"/>
                  </a:lnTo>
                  <a:lnTo>
                    <a:pt x="336829" y="882942"/>
                  </a:lnTo>
                  <a:lnTo>
                    <a:pt x="336511" y="883386"/>
                  </a:lnTo>
                  <a:lnTo>
                    <a:pt x="337108" y="883780"/>
                  </a:lnTo>
                  <a:lnTo>
                    <a:pt x="337680" y="884351"/>
                  </a:lnTo>
                  <a:lnTo>
                    <a:pt x="338620" y="884529"/>
                  </a:lnTo>
                  <a:lnTo>
                    <a:pt x="339102" y="883691"/>
                  </a:lnTo>
                  <a:lnTo>
                    <a:pt x="339877" y="882815"/>
                  </a:lnTo>
                  <a:close/>
                </a:path>
                <a:path w="1066800" h="1153160">
                  <a:moveTo>
                    <a:pt x="345541" y="491451"/>
                  </a:moveTo>
                  <a:lnTo>
                    <a:pt x="344360" y="490626"/>
                  </a:lnTo>
                  <a:lnTo>
                    <a:pt x="343776" y="490220"/>
                  </a:lnTo>
                  <a:lnTo>
                    <a:pt x="343242" y="491236"/>
                  </a:lnTo>
                  <a:lnTo>
                    <a:pt x="342696" y="492239"/>
                  </a:lnTo>
                  <a:lnTo>
                    <a:pt x="342226" y="493268"/>
                  </a:lnTo>
                  <a:lnTo>
                    <a:pt x="343052" y="493915"/>
                  </a:lnTo>
                  <a:lnTo>
                    <a:pt x="343954" y="493090"/>
                  </a:lnTo>
                  <a:lnTo>
                    <a:pt x="345541" y="491451"/>
                  </a:lnTo>
                  <a:close/>
                </a:path>
                <a:path w="1066800" h="1153160">
                  <a:moveTo>
                    <a:pt x="346849" y="875068"/>
                  </a:moveTo>
                  <a:lnTo>
                    <a:pt x="345414" y="872807"/>
                  </a:lnTo>
                  <a:lnTo>
                    <a:pt x="344716" y="871677"/>
                  </a:lnTo>
                  <a:lnTo>
                    <a:pt x="343941" y="872159"/>
                  </a:lnTo>
                  <a:lnTo>
                    <a:pt x="343573" y="872401"/>
                  </a:lnTo>
                  <a:lnTo>
                    <a:pt x="344335" y="873506"/>
                  </a:lnTo>
                  <a:lnTo>
                    <a:pt x="345821" y="875728"/>
                  </a:lnTo>
                  <a:lnTo>
                    <a:pt x="346176" y="875512"/>
                  </a:lnTo>
                  <a:lnTo>
                    <a:pt x="346849" y="875068"/>
                  </a:lnTo>
                  <a:close/>
                </a:path>
                <a:path w="1066800" h="1153160">
                  <a:moveTo>
                    <a:pt x="347675" y="499694"/>
                  </a:moveTo>
                  <a:lnTo>
                    <a:pt x="347154" y="498919"/>
                  </a:lnTo>
                  <a:lnTo>
                    <a:pt x="346583" y="498360"/>
                  </a:lnTo>
                  <a:lnTo>
                    <a:pt x="345922" y="498068"/>
                  </a:lnTo>
                  <a:lnTo>
                    <a:pt x="345630" y="497967"/>
                  </a:lnTo>
                  <a:lnTo>
                    <a:pt x="345046" y="498589"/>
                  </a:lnTo>
                  <a:lnTo>
                    <a:pt x="344576" y="498868"/>
                  </a:lnTo>
                  <a:lnTo>
                    <a:pt x="345160" y="499541"/>
                  </a:lnTo>
                  <a:lnTo>
                    <a:pt x="345719" y="500227"/>
                  </a:lnTo>
                  <a:lnTo>
                    <a:pt x="346519" y="501205"/>
                  </a:lnTo>
                  <a:lnTo>
                    <a:pt x="347052" y="500341"/>
                  </a:lnTo>
                  <a:lnTo>
                    <a:pt x="347675" y="499694"/>
                  </a:lnTo>
                  <a:close/>
                </a:path>
                <a:path w="1066800" h="1153160">
                  <a:moveTo>
                    <a:pt x="374027" y="1104392"/>
                  </a:moveTo>
                  <a:lnTo>
                    <a:pt x="373049" y="1103528"/>
                  </a:lnTo>
                  <a:lnTo>
                    <a:pt x="369938" y="1104379"/>
                  </a:lnTo>
                  <a:lnTo>
                    <a:pt x="371538" y="1105776"/>
                  </a:lnTo>
                  <a:lnTo>
                    <a:pt x="373507" y="1107478"/>
                  </a:lnTo>
                  <a:lnTo>
                    <a:pt x="374027" y="1104392"/>
                  </a:lnTo>
                  <a:close/>
                </a:path>
                <a:path w="1066800" h="1153160">
                  <a:moveTo>
                    <a:pt x="375412" y="553732"/>
                  </a:moveTo>
                  <a:lnTo>
                    <a:pt x="374878" y="553237"/>
                  </a:lnTo>
                  <a:lnTo>
                    <a:pt x="374408" y="552513"/>
                  </a:lnTo>
                  <a:lnTo>
                    <a:pt x="372211" y="553897"/>
                  </a:lnTo>
                  <a:lnTo>
                    <a:pt x="372503" y="555231"/>
                  </a:lnTo>
                  <a:lnTo>
                    <a:pt x="374472" y="557657"/>
                  </a:lnTo>
                  <a:lnTo>
                    <a:pt x="374916" y="556044"/>
                  </a:lnTo>
                  <a:lnTo>
                    <a:pt x="375285" y="555091"/>
                  </a:lnTo>
                  <a:lnTo>
                    <a:pt x="375373" y="554151"/>
                  </a:lnTo>
                  <a:lnTo>
                    <a:pt x="375412" y="553732"/>
                  </a:lnTo>
                  <a:close/>
                </a:path>
                <a:path w="1066800" h="1153160">
                  <a:moveTo>
                    <a:pt x="379768" y="958748"/>
                  </a:moveTo>
                  <a:lnTo>
                    <a:pt x="378294" y="958392"/>
                  </a:lnTo>
                  <a:lnTo>
                    <a:pt x="377532" y="958024"/>
                  </a:lnTo>
                  <a:lnTo>
                    <a:pt x="376466" y="958215"/>
                  </a:lnTo>
                  <a:lnTo>
                    <a:pt x="376161" y="958989"/>
                  </a:lnTo>
                  <a:lnTo>
                    <a:pt x="375793" y="959434"/>
                  </a:lnTo>
                  <a:lnTo>
                    <a:pt x="376389" y="959878"/>
                  </a:lnTo>
                  <a:lnTo>
                    <a:pt x="376999" y="960615"/>
                  </a:lnTo>
                  <a:lnTo>
                    <a:pt x="377609" y="960628"/>
                  </a:lnTo>
                  <a:lnTo>
                    <a:pt x="378117" y="960653"/>
                  </a:lnTo>
                  <a:lnTo>
                    <a:pt x="378637" y="959777"/>
                  </a:lnTo>
                  <a:lnTo>
                    <a:pt x="379768" y="958748"/>
                  </a:lnTo>
                  <a:close/>
                </a:path>
                <a:path w="1066800" h="1153160">
                  <a:moveTo>
                    <a:pt x="383832" y="590753"/>
                  </a:moveTo>
                  <a:lnTo>
                    <a:pt x="383171" y="589508"/>
                  </a:lnTo>
                  <a:lnTo>
                    <a:pt x="380784" y="589102"/>
                  </a:lnTo>
                  <a:lnTo>
                    <a:pt x="379945" y="589915"/>
                  </a:lnTo>
                  <a:lnTo>
                    <a:pt x="379882" y="592378"/>
                  </a:lnTo>
                  <a:lnTo>
                    <a:pt x="380784" y="593420"/>
                  </a:lnTo>
                  <a:lnTo>
                    <a:pt x="383032" y="592734"/>
                  </a:lnTo>
                  <a:lnTo>
                    <a:pt x="383832" y="590753"/>
                  </a:lnTo>
                  <a:close/>
                </a:path>
                <a:path w="1066800" h="1153160">
                  <a:moveTo>
                    <a:pt x="391147" y="529678"/>
                  </a:moveTo>
                  <a:lnTo>
                    <a:pt x="390867" y="528726"/>
                  </a:lnTo>
                  <a:lnTo>
                    <a:pt x="390601" y="527761"/>
                  </a:lnTo>
                  <a:lnTo>
                    <a:pt x="390334" y="526808"/>
                  </a:lnTo>
                  <a:lnTo>
                    <a:pt x="389928" y="526884"/>
                  </a:lnTo>
                  <a:lnTo>
                    <a:pt x="389509" y="526948"/>
                  </a:lnTo>
                  <a:lnTo>
                    <a:pt x="389102" y="527024"/>
                  </a:lnTo>
                  <a:lnTo>
                    <a:pt x="389597" y="530085"/>
                  </a:lnTo>
                  <a:lnTo>
                    <a:pt x="390626" y="529818"/>
                  </a:lnTo>
                  <a:lnTo>
                    <a:pt x="391147" y="529678"/>
                  </a:lnTo>
                  <a:close/>
                </a:path>
                <a:path w="1066800" h="1153160">
                  <a:moveTo>
                    <a:pt x="441083" y="349872"/>
                  </a:moveTo>
                  <a:lnTo>
                    <a:pt x="440715" y="348602"/>
                  </a:lnTo>
                  <a:lnTo>
                    <a:pt x="440347" y="347332"/>
                  </a:lnTo>
                  <a:lnTo>
                    <a:pt x="439991" y="346075"/>
                  </a:lnTo>
                  <a:lnTo>
                    <a:pt x="439343" y="346240"/>
                  </a:lnTo>
                  <a:lnTo>
                    <a:pt x="438683" y="346430"/>
                  </a:lnTo>
                  <a:lnTo>
                    <a:pt x="438023" y="346608"/>
                  </a:lnTo>
                  <a:lnTo>
                    <a:pt x="438594" y="347865"/>
                  </a:lnTo>
                  <a:lnTo>
                    <a:pt x="439140" y="349135"/>
                  </a:lnTo>
                  <a:lnTo>
                    <a:pt x="439712" y="350393"/>
                  </a:lnTo>
                  <a:lnTo>
                    <a:pt x="440182" y="350202"/>
                  </a:lnTo>
                  <a:lnTo>
                    <a:pt x="440639" y="350050"/>
                  </a:lnTo>
                  <a:lnTo>
                    <a:pt x="441083" y="349872"/>
                  </a:lnTo>
                  <a:close/>
                </a:path>
                <a:path w="1066800" h="1153160">
                  <a:moveTo>
                    <a:pt x="444500" y="950620"/>
                  </a:moveTo>
                  <a:lnTo>
                    <a:pt x="443953" y="950480"/>
                  </a:lnTo>
                  <a:lnTo>
                    <a:pt x="442861" y="950175"/>
                  </a:lnTo>
                  <a:lnTo>
                    <a:pt x="441909" y="955255"/>
                  </a:lnTo>
                  <a:lnTo>
                    <a:pt x="443090" y="955548"/>
                  </a:lnTo>
                  <a:lnTo>
                    <a:pt x="444017" y="952258"/>
                  </a:lnTo>
                  <a:lnTo>
                    <a:pt x="444500" y="950620"/>
                  </a:lnTo>
                  <a:close/>
                </a:path>
                <a:path w="1066800" h="1153160">
                  <a:moveTo>
                    <a:pt x="456831" y="1034757"/>
                  </a:moveTo>
                  <a:lnTo>
                    <a:pt x="456577" y="1034465"/>
                  </a:lnTo>
                  <a:lnTo>
                    <a:pt x="456133" y="1033868"/>
                  </a:lnTo>
                  <a:lnTo>
                    <a:pt x="455282" y="1034440"/>
                  </a:lnTo>
                  <a:lnTo>
                    <a:pt x="454507" y="1035075"/>
                  </a:lnTo>
                  <a:lnTo>
                    <a:pt x="453720" y="1035697"/>
                  </a:lnTo>
                  <a:lnTo>
                    <a:pt x="453948" y="1035989"/>
                  </a:lnTo>
                  <a:lnTo>
                    <a:pt x="454164" y="1036307"/>
                  </a:lnTo>
                  <a:lnTo>
                    <a:pt x="454406" y="1036599"/>
                  </a:lnTo>
                  <a:lnTo>
                    <a:pt x="455218" y="1035989"/>
                  </a:lnTo>
                  <a:lnTo>
                    <a:pt x="456006" y="1035367"/>
                  </a:lnTo>
                  <a:lnTo>
                    <a:pt x="456831" y="1034757"/>
                  </a:lnTo>
                  <a:close/>
                </a:path>
                <a:path w="1066800" h="1153160">
                  <a:moveTo>
                    <a:pt x="462864" y="387286"/>
                  </a:moveTo>
                  <a:lnTo>
                    <a:pt x="461619" y="386435"/>
                  </a:lnTo>
                  <a:lnTo>
                    <a:pt x="460946" y="385826"/>
                  </a:lnTo>
                  <a:lnTo>
                    <a:pt x="459955" y="385508"/>
                  </a:lnTo>
                  <a:lnTo>
                    <a:pt x="458978" y="386778"/>
                  </a:lnTo>
                  <a:lnTo>
                    <a:pt x="459105" y="387197"/>
                  </a:lnTo>
                  <a:lnTo>
                    <a:pt x="459282" y="387832"/>
                  </a:lnTo>
                  <a:lnTo>
                    <a:pt x="460070" y="388518"/>
                  </a:lnTo>
                  <a:lnTo>
                    <a:pt x="461137" y="388823"/>
                  </a:lnTo>
                  <a:lnTo>
                    <a:pt x="461797" y="388023"/>
                  </a:lnTo>
                  <a:lnTo>
                    <a:pt x="462864" y="387286"/>
                  </a:lnTo>
                  <a:close/>
                </a:path>
                <a:path w="1066800" h="1153160">
                  <a:moveTo>
                    <a:pt x="470420" y="485406"/>
                  </a:moveTo>
                  <a:lnTo>
                    <a:pt x="469353" y="485343"/>
                  </a:lnTo>
                  <a:lnTo>
                    <a:pt x="468261" y="485317"/>
                  </a:lnTo>
                  <a:lnTo>
                    <a:pt x="467194" y="485279"/>
                  </a:lnTo>
                  <a:lnTo>
                    <a:pt x="467194" y="485838"/>
                  </a:lnTo>
                  <a:lnTo>
                    <a:pt x="467182" y="486384"/>
                  </a:lnTo>
                  <a:lnTo>
                    <a:pt x="467182" y="486943"/>
                  </a:lnTo>
                  <a:lnTo>
                    <a:pt x="468236" y="486994"/>
                  </a:lnTo>
                  <a:lnTo>
                    <a:pt x="469265" y="487070"/>
                  </a:lnTo>
                  <a:lnTo>
                    <a:pt x="470319" y="487019"/>
                  </a:lnTo>
                  <a:lnTo>
                    <a:pt x="470369" y="485965"/>
                  </a:lnTo>
                  <a:lnTo>
                    <a:pt x="470420" y="485406"/>
                  </a:lnTo>
                  <a:close/>
                </a:path>
                <a:path w="1066800" h="1153160">
                  <a:moveTo>
                    <a:pt x="492721" y="2006"/>
                  </a:moveTo>
                  <a:lnTo>
                    <a:pt x="489813" y="0"/>
                  </a:lnTo>
                  <a:lnTo>
                    <a:pt x="489800" y="2235"/>
                  </a:lnTo>
                  <a:lnTo>
                    <a:pt x="489788" y="3594"/>
                  </a:lnTo>
                  <a:lnTo>
                    <a:pt x="489775" y="4978"/>
                  </a:lnTo>
                  <a:lnTo>
                    <a:pt x="490728" y="5029"/>
                  </a:lnTo>
                  <a:lnTo>
                    <a:pt x="491210" y="5067"/>
                  </a:lnTo>
                  <a:lnTo>
                    <a:pt x="491934" y="3556"/>
                  </a:lnTo>
                  <a:lnTo>
                    <a:pt x="492721" y="2006"/>
                  </a:lnTo>
                  <a:close/>
                </a:path>
                <a:path w="1066800" h="1153160">
                  <a:moveTo>
                    <a:pt x="500837" y="1151966"/>
                  </a:moveTo>
                  <a:lnTo>
                    <a:pt x="500087" y="1151115"/>
                  </a:lnTo>
                  <a:lnTo>
                    <a:pt x="499732" y="1150683"/>
                  </a:lnTo>
                  <a:lnTo>
                    <a:pt x="499059" y="1150581"/>
                  </a:lnTo>
                  <a:lnTo>
                    <a:pt x="498335" y="1150289"/>
                  </a:lnTo>
                  <a:lnTo>
                    <a:pt x="497738" y="1150467"/>
                  </a:lnTo>
                  <a:lnTo>
                    <a:pt x="497332" y="1150607"/>
                  </a:lnTo>
                  <a:lnTo>
                    <a:pt x="496824" y="1151724"/>
                  </a:lnTo>
                  <a:lnTo>
                    <a:pt x="496951" y="1151864"/>
                  </a:lnTo>
                  <a:lnTo>
                    <a:pt x="497408" y="1152372"/>
                  </a:lnTo>
                  <a:lnTo>
                    <a:pt x="498106" y="1152982"/>
                  </a:lnTo>
                  <a:lnTo>
                    <a:pt x="498741" y="1152969"/>
                  </a:lnTo>
                  <a:lnTo>
                    <a:pt x="499440" y="1152944"/>
                  </a:lnTo>
                  <a:lnTo>
                    <a:pt x="500138" y="1152347"/>
                  </a:lnTo>
                  <a:lnTo>
                    <a:pt x="500837" y="1151966"/>
                  </a:lnTo>
                  <a:close/>
                </a:path>
                <a:path w="1066800" h="1153160">
                  <a:moveTo>
                    <a:pt x="502564" y="1038910"/>
                  </a:moveTo>
                  <a:lnTo>
                    <a:pt x="502183" y="1038352"/>
                  </a:lnTo>
                  <a:lnTo>
                    <a:pt x="501929" y="1037513"/>
                  </a:lnTo>
                  <a:lnTo>
                    <a:pt x="501408" y="1037297"/>
                  </a:lnTo>
                  <a:lnTo>
                    <a:pt x="500761" y="1037005"/>
                  </a:lnTo>
                  <a:lnTo>
                    <a:pt x="499884" y="1037183"/>
                  </a:lnTo>
                  <a:lnTo>
                    <a:pt x="499135" y="1037170"/>
                  </a:lnTo>
                  <a:lnTo>
                    <a:pt x="499059" y="1037475"/>
                  </a:lnTo>
                  <a:lnTo>
                    <a:pt x="499008" y="1037755"/>
                  </a:lnTo>
                  <a:lnTo>
                    <a:pt x="498944" y="1038047"/>
                  </a:lnTo>
                  <a:lnTo>
                    <a:pt x="499960" y="1038567"/>
                  </a:lnTo>
                  <a:lnTo>
                    <a:pt x="500976" y="1039063"/>
                  </a:lnTo>
                  <a:lnTo>
                    <a:pt x="502005" y="1039596"/>
                  </a:lnTo>
                  <a:lnTo>
                    <a:pt x="502183" y="1039368"/>
                  </a:lnTo>
                  <a:lnTo>
                    <a:pt x="502373" y="1039152"/>
                  </a:lnTo>
                  <a:lnTo>
                    <a:pt x="502564" y="1038910"/>
                  </a:lnTo>
                  <a:close/>
                </a:path>
                <a:path w="1066800" h="1153160">
                  <a:moveTo>
                    <a:pt x="524776" y="122758"/>
                  </a:moveTo>
                  <a:lnTo>
                    <a:pt x="524713" y="121412"/>
                  </a:lnTo>
                  <a:lnTo>
                    <a:pt x="524649" y="120078"/>
                  </a:lnTo>
                  <a:lnTo>
                    <a:pt x="524573" y="118719"/>
                  </a:lnTo>
                  <a:lnTo>
                    <a:pt x="524014" y="118770"/>
                  </a:lnTo>
                  <a:lnTo>
                    <a:pt x="523455" y="118795"/>
                  </a:lnTo>
                  <a:lnTo>
                    <a:pt x="522897" y="118833"/>
                  </a:lnTo>
                  <a:lnTo>
                    <a:pt x="522973" y="120167"/>
                  </a:lnTo>
                  <a:lnTo>
                    <a:pt x="523036" y="121513"/>
                  </a:lnTo>
                  <a:lnTo>
                    <a:pt x="523100" y="122847"/>
                  </a:lnTo>
                  <a:lnTo>
                    <a:pt x="523671" y="122821"/>
                  </a:lnTo>
                  <a:lnTo>
                    <a:pt x="524217" y="122796"/>
                  </a:lnTo>
                  <a:lnTo>
                    <a:pt x="524776" y="122758"/>
                  </a:lnTo>
                  <a:close/>
                </a:path>
                <a:path w="1066800" h="1153160">
                  <a:moveTo>
                    <a:pt x="534771" y="732370"/>
                  </a:moveTo>
                  <a:lnTo>
                    <a:pt x="534543" y="732116"/>
                  </a:lnTo>
                  <a:lnTo>
                    <a:pt x="534009" y="731443"/>
                  </a:lnTo>
                  <a:lnTo>
                    <a:pt x="533107" y="731012"/>
                  </a:lnTo>
                  <a:lnTo>
                    <a:pt x="532257" y="730745"/>
                  </a:lnTo>
                  <a:lnTo>
                    <a:pt x="532130" y="730694"/>
                  </a:lnTo>
                  <a:lnTo>
                    <a:pt x="531139" y="732116"/>
                  </a:lnTo>
                  <a:lnTo>
                    <a:pt x="531761" y="733132"/>
                  </a:lnTo>
                  <a:lnTo>
                    <a:pt x="532612" y="733577"/>
                  </a:lnTo>
                  <a:lnTo>
                    <a:pt x="533806" y="734529"/>
                  </a:lnTo>
                  <a:lnTo>
                    <a:pt x="534200" y="733336"/>
                  </a:lnTo>
                  <a:lnTo>
                    <a:pt x="534771" y="732370"/>
                  </a:lnTo>
                  <a:close/>
                </a:path>
                <a:path w="1066800" h="1153160">
                  <a:moveTo>
                    <a:pt x="543039" y="287172"/>
                  </a:moveTo>
                  <a:lnTo>
                    <a:pt x="542023" y="286258"/>
                  </a:lnTo>
                  <a:lnTo>
                    <a:pt x="541020" y="285330"/>
                  </a:lnTo>
                  <a:lnTo>
                    <a:pt x="540004" y="284416"/>
                  </a:lnTo>
                  <a:lnTo>
                    <a:pt x="539432" y="284949"/>
                  </a:lnTo>
                  <a:lnTo>
                    <a:pt x="539140" y="285242"/>
                  </a:lnTo>
                  <a:lnTo>
                    <a:pt x="540943" y="287350"/>
                  </a:lnTo>
                  <a:lnTo>
                    <a:pt x="541845" y="288391"/>
                  </a:lnTo>
                  <a:lnTo>
                    <a:pt x="542239" y="287985"/>
                  </a:lnTo>
                  <a:lnTo>
                    <a:pt x="542632" y="287578"/>
                  </a:lnTo>
                  <a:lnTo>
                    <a:pt x="543039" y="287172"/>
                  </a:lnTo>
                  <a:close/>
                </a:path>
                <a:path w="1066800" h="1153160">
                  <a:moveTo>
                    <a:pt x="554278" y="934135"/>
                  </a:moveTo>
                  <a:lnTo>
                    <a:pt x="552284" y="930084"/>
                  </a:lnTo>
                  <a:lnTo>
                    <a:pt x="551942" y="930275"/>
                  </a:lnTo>
                  <a:lnTo>
                    <a:pt x="551611" y="930452"/>
                  </a:lnTo>
                  <a:lnTo>
                    <a:pt x="551268" y="930643"/>
                  </a:lnTo>
                  <a:lnTo>
                    <a:pt x="552602" y="933170"/>
                  </a:lnTo>
                  <a:lnTo>
                    <a:pt x="553262" y="934440"/>
                  </a:lnTo>
                  <a:lnTo>
                    <a:pt x="553593" y="934326"/>
                  </a:lnTo>
                  <a:lnTo>
                    <a:pt x="553935" y="934237"/>
                  </a:lnTo>
                  <a:lnTo>
                    <a:pt x="554278" y="934135"/>
                  </a:lnTo>
                  <a:close/>
                </a:path>
                <a:path w="1066800" h="1153160">
                  <a:moveTo>
                    <a:pt x="585698" y="398640"/>
                  </a:moveTo>
                  <a:lnTo>
                    <a:pt x="585419" y="398589"/>
                  </a:lnTo>
                  <a:lnTo>
                    <a:pt x="584847" y="398462"/>
                  </a:lnTo>
                  <a:lnTo>
                    <a:pt x="584593" y="399186"/>
                  </a:lnTo>
                  <a:lnTo>
                    <a:pt x="584187" y="399872"/>
                  </a:lnTo>
                  <a:lnTo>
                    <a:pt x="584073" y="400608"/>
                  </a:lnTo>
                  <a:lnTo>
                    <a:pt x="583971" y="401332"/>
                  </a:lnTo>
                  <a:lnTo>
                    <a:pt x="584161" y="402069"/>
                  </a:lnTo>
                  <a:lnTo>
                    <a:pt x="584225" y="402805"/>
                  </a:lnTo>
                  <a:lnTo>
                    <a:pt x="584555" y="402793"/>
                  </a:lnTo>
                  <a:lnTo>
                    <a:pt x="584911" y="402831"/>
                  </a:lnTo>
                  <a:lnTo>
                    <a:pt x="585254" y="402831"/>
                  </a:lnTo>
                  <a:lnTo>
                    <a:pt x="585381" y="401408"/>
                  </a:lnTo>
                  <a:lnTo>
                    <a:pt x="585558" y="400050"/>
                  </a:lnTo>
                  <a:lnTo>
                    <a:pt x="585698" y="398640"/>
                  </a:lnTo>
                  <a:close/>
                </a:path>
                <a:path w="1066800" h="1153160">
                  <a:moveTo>
                    <a:pt x="598411" y="550024"/>
                  </a:moveTo>
                  <a:lnTo>
                    <a:pt x="597992" y="549884"/>
                  </a:lnTo>
                  <a:lnTo>
                    <a:pt x="597128" y="549567"/>
                  </a:lnTo>
                  <a:lnTo>
                    <a:pt x="595706" y="551078"/>
                  </a:lnTo>
                  <a:lnTo>
                    <a:pt x="595439" y="552627"/>
                  </a:lnTo>
                  <a:lnTo>
                    <a:pt x="597877" y="555104"/>
                  </a:lnTo>
                  <a:lnTo>
                    <a:pt x="598119" y="552869"/>
                  </a:lnTo>
                  <a:lnTo>
                    <a:pt x="598271" y="551434"/>
                  </a:lnTo>
                  <a:lnTo>
                    <a:pt x="598411" y="550024"/>
                  </a:lnTo>
                  <a:close/>
                </a:path>
                <a:path w="1066800" h="1153160">
                  <a:moveTo>
                    <a:pt x="600913" y="957910"/>
                  </a:moveTo>
                  <a:lnTo>
                    <a:pt x="599643" y="954951"/>
                  </a:lnTo>
                  <a:lnTo>
                    <a:pt x="596595" y="959713"/>
                  </a:lnTo>
                  <a:lnTo>
                    <a:pt x="599681" y="958621"/>
                  </a:lnTo>
                  <a:lnTo>
                    <a:pt x="600913" y="957910"/>
                  </a:lnTo>
                  <a:close/>
                </a:path>
                <a:path w="1066800" h="1153160">
                  <a:moveTo>
                    <a:pt x="642429" y="784923"/>
                  </a:moveTo>
                  <a:lnTo>
                    <a:pt x="642251" y="783831"/>
                  </a:lnTo>
                  <a:lnTo>
                    <a:pt x="642073" y="782751"/>
                  </a:lnTo>
                  <a:lnTo>
                    <a:pt x="641896" y="781646"/>
                  </a:lnTo>
                  <a:lnTo>
                    <a:pt x="641477" y="781735"/>
                  </a:lnTo>
                  <a:lnTo>
                    <a:pt x="640638" y="781913"/>
                  </a:lnTo>
                  <a:lnTo>
                    <a:pt x="641197" y="784059"/>
                  </a:lnTo>
                  <a:lnTo>
                    <a:pt x="641477" y="785139"/>
                  </a:lnTo>
                  <a:lnTo>
                    <a:pt x="642429" y="784923"/>
                  </a:lnTo>
                  <a:close/>
                </a:path>
                <a:path w="1066800" h="1153160">
                  <a:moveTo>
                    <a:pt x="643991" y="116814"/>
                  </a:moveTo>
                  <a:lnTo>
                    <a:pt x="643470" y="116446"/>
                  </a:lnTo>
                  <a:lnTo>
                    <a:pt x="642937" y="116116"/>
                  </a:lnTo>
                  <a:lnTo>
                    <a:pt x="642416" y="115747"/>
                  </a:lnTo>
                  <a:lnTo>
                    <a:pt x="641654" y="116967"/>
                  </a:lnTo>
                  <a:lnTo>
                    <a:pt x="640867" y="118173"/>
                  </a:lnTo>
                  <a:lnTo>
                    <a:pt x="640118" y="119507"/>
                  </a:lnTo>
                  <a:lnTo>
                    <a:pt x="640600" y="119913"/>
                  </a:lnTo>
                  <a:lnTo>
                    <a:pt x="641096" y="120446"/>
                  </a:lnTo>
                  <a:lnTo>
                    <a:pt x="643039" y="117995"/>
                  </a:lnTo>
                  <a:lnTo>
                    <a:pt x="643991" y="116814"/>
                  </a:lnTo>
                  <a:close/>
                </a:path>
                <a:path w="1066800" h="1153160">
                  <a:moveTo>
                    <a:pt x="648868" y="492328"/>
                  </a:moveTo>
                  <a:lnTo>
                    <a:pt x="647103" y="490258"/>
                  </a:lnTo>
                  <a:lnTo>
                    <a:pt x="646684" y="490562"/>
                  </a:lnTo>
                  <a:lnTo>
                    <a:pt x="646264" y="490867"/>
                  </a:lnTo>
                  <a:lnTo>
                    <a:pt x="645845" y="491185"/>
                  </a:lnTo>
                  <a:lnTo>
                    <a:pt x="646607" y="491845"/>
                  </a:lnTo>
                  <a:lnTo>
                    <a:pt x="647344" y="492493"/>
                  </a:lnTo>
                  <a:lnTo>
                    <a:pt x="648081" y="493141"/>
                  </a:lnTo>
                  <a:lnTo>
                    <a:pt x="648335" y="492861"/>
                  </a:lnTo>
                  <a:lnTo>
                    <a:pt x="648868" y="492328"/>
                  </a:lnTo>
                  <a:close/>
                </a:path>
                <a:path w="1066800" h="1153160">
                  <a:moveTo>
                    <a:pt x="649478" y="343408"/>
                  </a:moveTo>
                  <a:lnTo>
                    <a:pt x="647382" y="342684"/>
                  </a:lnTo>
                  <a:lnTo>
                    <a:pt x="646328" y="342303"/>
                  </a:lnTo>
                  <a:lnTo>
                    <a:pt x="646150" y="343281"/>
                  </a:lnTo>
                  <a:lnTo>
                    <a:pt x="646049" y="343801"/>
                  </a:lnTo>
                  <a:lnTo>
                    <a:pt x="646582" y="343966"/>
                  </a:lnTo>
                  <a:lnTo>
                    <a:pt x="647128" y="344335"/>
                  </a:lnTo>
                  <a:lnTo>
                    <a:pt x="648271" y="344131"/>
                  </a:lnTo>
                  <a:lnTo>
                    <a:pt x="648855" y="343712"/>
                  </a:lnTo>
                  <a:lnTo>
                    <a:pt x="649478" y="343408"/>
                  </a:lnTo>
                  <a:close/>
                </a:path>
                <a:path w="1066800" h="1153160">
                  <a:moveTo>
                    <a:pt x="678624" y="906830"/>
                  </a:moveTo>
                  <a:lnTo>
                    <a:pt x="678205" y="905548"/>
                  </a:lnTo>
                  <a:lnTo>
                    <a:pt x="677354" y="902970"/>
                  </a:lnTo>
                  <a:lnTo>
                    <a:pt x="676871" y="903109"/>
                  </a:lnTo>
                  <a:lnTo>
                    <a:pt x="676402" y="903236"/>
                  </a:lnTo>
                  <a:lnTo>
                    <a:pt x="675932" y="903376"/>
                  </a:lnTo>
                  <a:lnTo>
                    <a:pt x="676910" y="907097"/>
                  </a:lnTo>
                  <a:lnTo>
                    <a:pt x="677481" y="907008"/>
                  </a:lnTo>
                  <a:lnTo>
                    <a:pt x="678624" y="906830"/>
                  </a:lnTo>
                  <a:close/>
                </a:path>
                <a:path w="1066800" h="1153160">
                  <a:moveTo>
                    <a:pt x="689787" y="785190"/>
                  </a:moveTo>
                  <a:lnTo>
                    <a:pt x="686155" y="782053"/>
                  </a:lnTo>
                  <a:lnTo>
                    <a:pt x="685520" y="785609"/>
                  </a:lnTo>
                  <a:lnTo>
                    <a:pt x="687146" y="786003"/>
                  </a:lnTo>
                  <a:lnTo>
                    <a:pt x="688809" y="786206"/>
                  </a:lnTo>
                  <a:lnTo>
                    <a:pt x="689025" y="786244"/>
                  </a:lnTo>
                  <a:lnTo>
                    <a:pt x="689305" y="785723"/>
                  </a:lnTo>
                  <a:lnTo>
                    <a:pt x="689787" y="785190"/>
                  </a:lnTo>
                  <a:close/>
                </a:path>
                <a:path w="1066800" h="1153160">
                  <a:moveTo>
                    <a:pt x="690740" y="232867"/>
                  </a:moveTo>
                  <a:lnTo>
                    <a:pt x="688530" y="230835"/>
                  </a:lnTo>
                  <a:lnTo>
                    <a:pt x="687235" y="230593"/>
                  </a:lnTo>
                  <a:lnTo>
                    <a:pt x="685901" y="232194"/>
                  </a:lnTo>
                  <a:lnTo>
                    <a:pt x="685698" y="232448"/>
                  </a:lnTo>
                  <a:lnTo>
                    <a:pt x="685838" y="232968"/>
                  </a:lnTo>
                  <a:lnTo>
                    <a:pt x="685787" y="233692"/>
                  </a:lnTo>
                  <a:lnTo>
                    <a:pt x="687184" y="233464"/>
                  </a:lnTo>
                  <a:lnTo>
                    <a:pt x="688505" y="233235"/>
                  </a:lnTo>
                  <a:lnTo>
                    <a:pt x="690740" y="232867"/>
                  </a:lnTo>
                  <a:close/>
                </a:path>
                <a:path w="1066800" h="1153160">
                  <a:moveTo>
                    <a:pt x="693559" y="869251"/>
                  </a:moveTo>
                  <a:lnTo>
                    <a:pt x="693102" y="869289"/>
                  </a:lnTo>
                  <a:lnTo>
                    <a:pt x="692632" y="869302"/>
                  </a:lnTo>
                  <a:lnTo>
                    <a:pt x="692175" y="869353"/>
                  </a:lnTo>
                  <a:lnTo>
                    <a:pt x="692150" y="870813"/>
                  </a:lnTo>
                  <a:lnTo>
                    <a:pt x="692111" y="872286"/>
                  </a:lnTo>
                  <a:lnTo>
                    <a:pt x="692086" y="873747"/>
                  </a:lnTo>
                  <a:lnTo>
                    <a:pt x="692543" y="873760"/>
                  </a:lnTo>
                  <a:lnTo>
                    <a:pt x="693013" y="873772"/>
                  </a:lnTo>
                  <a:lnTo>
                    <a:pt x="693470" y="873772"/>
                  </a:lnTo>
                  <a:lnTo>
                    <a:pt x="693483" y="872274"/>
                  </a:lnTo>
                  <a:lnTo>
                    <a:pt x="693534" y="870762"/>
                  </a:lnTo>
                  <a:lnTo>
                    <a:pt x="693559" y="869251"/>
                  </a:lnTo>
                  <a:close/>
                </a:path>
                <a:path w="1066800" h="1153160">
                  <a:moveTo>
                    <a:pt x="719493" y="944295"/>
                  </a:moveTo>
                  <a:lnTo>
                    <a:pt x="718947" y="943521"/>
                  </a:lnTo>
                  <a:lnTo>
                    <a:pt x="718400" y="942708"/>
                  </a:lnTo>
                  <a:lnTo>
                    <a:pt x="717829" y="941920"/>
                  </a:lnTo>
                  <a:lnTo>
                    <a:pt x="717423" y="942213"/>
                  </a:lnTo>
                  <a:lnTo>
                    <a:pt x="717016" y="942543"/>
                  </a:lnTo>
                  <a:lnTo>
                    <a:pt x="716610" y="942835"/>
                  </a:lnTo>
                  <a:lnTo>
                    <a:pt x="717283" y="943559"/>
                  </a:lnTo>
                  <a:lnTo>
                    <a:pt x="717969" y="944270"/>
                  </a:lnTo>
                  <a:lnTo>
                    <a:pt x="718654" y="944994"/>
                  </a:lnTo>
                  <a:lnTo>
                    <a:pt x="719493" y="944295"/>
                  </a:lnTo>
                  <a:close/>
                </a:path>
                <a:path w="1066800" h="1153160">
                  <a:moveTo>
                    <a:pt x="721487" y="448373"/>
                  </a:moveTo>
                  <a:lnTo>
                    <a:pt x="720763" y="447509"/>
                  </a:lnTo>
                  <a:lnTo>
                    <a:pt x="719556" y="448462"/>
                  </a:lnTo>
                  <a:lnTo>
                    <a:pt x="718350" y="449465"/>
                  </a:lnTo>
                  <a:lnTo>
                    <a:pt x="717143" y="450418"/>
                  </a:lnTo>
                  <a:lnTo>
                    <a:pt x="717397" y="450735"/>
                  </a:lnTo>
                  <a:lnTo>
                    <a:pt x="717918" y="451358"/>
                  </a:lnTo>
                  <a:lnTo>
                    <a:pt x="719112" y="450367"/>
                  </a:lnTo>
                  <a:lnTo>
                    <a:pt x="720305" y="449364"/>
                  </a:lnTo>
                  <a:lnTo>
                    <a:pt x="721487" y="448373"/>
                  </a:lnTo>
                  <a:close/>
                </a:path>
                <a:path w="1066800" h="1153160">
                  <a:moveTo>
                    <a:pt x="726198" y="405434"/>
                  </a:moveTo>
                  <a:lnTo>
                    <a:pt x="724509" y="402412"/>
                  </a:lnTo>
                  <a:lnTo>
                    <a:pt x="723493" y="400608"/>
                  </a:lnTo>
                  <a:lnTo>
                    <a:pt x="721233" y="404088"/>
                  </a:lnTo>
                  <a:lnTo>
                    <a:pt x="723696" y="404825"/>
                  </a:lnTo>
                  <a:lnTo>
                    <a:pt x="726198" y="405434"/>
                  </a:lnTo>
                  <a:close/>
                </a:path>
                <a:path w="1066800" h="1153160">
                  <a:moveTo>
                    <a:pt x="737412" y="871842"/>
                  </a:moveTo>
                  <a:lnTo>
                    <a:pt x="736282" y="870966"/>
                  </a:lnTo>
                  <a:lnTo>
                    <a:pt x="735736" y="870216"/>
                  </a:lnTo>
                  <a:lnTo>
                    <a:pt x="735101" y="870153"/>
                  </a:lnTo>
                  <a:lnTo>
                    <a:pt x="734618" y="870077"/>
                  </a:lnTo>
                  <a:lnTo>
                    <a:pt x="734047" y="870889"/>
                  </a:lnTo>
                  <a:lnTo>
                    <a:pt x="733501" y="871296"/>
                  </a:lnTo>
                  <a:lnTo>
                    <a:pt x="733971" y="871855"/>
                  </a:lnTo>
                  <a:lnTo>
                    <a:pt x="734352" y="872731"/>
                  </a:lnTo>
                  <a:lnTo>
                    <a:pt x="735457" y="873036"/>
                  </a:lnTo>
                  <a:lnTo>
                    <a:pt x="736180" y="872401"/>
                  </a:lnTo>
                  <a:lnTo>
                    <a:pt x="737412" y="871842"/>
                  </a:lnTo>
                  <a:close/>
                </a:path>
                <a:path w="1066800" h="1153160">
                  <a:moveTo>
                    <a:pt x="758024" y="594766"/>
                  </a:moveTo>
                  <a:lnTo>
                    <a:pt x="757580" y="593331"/>
                  </a:lnTo>
                  <a:lnTo>
                    <a:pt x="756805" y="592670"/>
                  </a:lnTo>
                  <a:lnTo>
                    <a:pt x="755929" y="592442"/>
                  </a:lnTo>
                  <a:lnTo>
                    <a:pt x="755256" y="592277"/>
                  </a:lnTo>
                  <a:lnTo>
                    <a:pt x="754430" y="592632"/>
                  </a:lnTo>
                  <a:lnTo>
                    <a:pt x="753694" y="592759"/>
                  </a:lnTo>
                  <a:lnTo>
                    <a:pt x="753656" y="593090"/>
                  </a:lnTo>
                  <a:lnTo>
                    <a:pt x="753605" y="593801"/>
                  </a:lnTo>
                  <a:lnTo>
                    <a:pt x="758024" y="594766"/>
                  </a:lnTo>
                  <a:close/>
                </a:path>
                <a:path w="1066800" h="1153160">
                  <a:moveTo>
                    <a:pt x="812165" y="688403"/>
                  </a:moveTo>
                  <a:lnTo>
                    <a:pt x="811022" y="687832"/>
                  </a:lnTo>
                  <a:lnTo>
                    <a:pt x="810374" y="687527"/>
                  </a:lnTo>
                  <a:lnTo>
                    <a:pt x="809713" y="687222"/>
                  </a:lnTo>
                  <a:lnTo>
                    <a:pt x="809409" y="687870"/>
                  </a:lnTo>
                  <a:lnTo>
                    <a:pt x="808939" y="688517"/>
                  </a:lnTo>
                  <a:lnTo>
                    <a:pt x="808837" y="689457"/>
                  </a:lnTo>
                  <a:lnTo>
                    <a:pt x="809815" y="690143"/>
                  </a:lnTo>
                  <a:lnTo>
                    <a:pt x="810133" y="690041"/>
                  </a:lnTo>
                  <a:lnTo>
                    <a:pt x="810755" y="689851"/>
                  </a:lnTo>
                  <a:lnTo>
                    <a:pt x="811225" y="689216"/>
                  </a:lnTo>
                  <a:lnTo>
                    <a:pt x="812165" y="688403"/>
                  </a:lnTo>
                  <a:close/>
                </a:path>
                <a:path w="1066800" h="1153160">
                  <a:moveTo>
                    <a:pt x="827024" y="104851"/>
                  </a:moveTo>
                  <a:lnTo>
                    <a:pt x="826935" y="104051"/>
                  </a:lnTo>
                  <a:lnTo>
                    <a:pt x="826884" y="103657"/>
                  </a:lnTo>
                  <a:lnTo>
                    <a:pt x="825754" y="103378"/>
                  </a:lnTo>
                  <a:lnTo>
                    <a:pt x="825131" y="103060"/>
                  </a:lnTo>
                  <a:lnTo>
                    <a:pt x="824738" y="103886"/>
                  </a:lnTo>
                  <a:lnTo>
                    <a:pt x="824115" y="104698"/>
                  </a:lnTo>
                  <a:lnTo>
                    <a:pt x="824077" y="105549"/>
                  </a:lnTo>
                  <a:lnTo>
                    <a:pt x="824064" y="106210"/>
                  </a:lnTo>
                  <a:lnTo>
                    <a:pt x="824725" y="106934"/>
                  </a:lnTo>
                  <a:lnTo>
                    <a:pt x="825093" y="107632"/>
                  </a:lnTo>
                  <a:lnTo>
                    <a:pt x="825487" y="107276"/>
                  </a:lnTo>
                  <a:lnTo>
                    <a:pt x="825906" y="106946"/>
                  </a:lnTo>
                  <a:lnTo>
                    <a:pt x="826287" y="106591"/>
                  </a:lnTo>
                  <a:lnTo>
                    <a:pt x="826554" y="105752"/>
                  </a:lnTo>
                  <a:lnTo>
                    <a:pt x="827024" y="104851"/>
                  </a:lnTo>
                  <a:close/>
                </a:path>
                <a:path w="1066800" h="1153160">
                  <a:moveTo>
                    <a:pt x="838174" y="280517"/>
                  </a:moveTo>
                  <a:lnTo>
                    <a:pt x="837031" y="280174"/>
                  </a:lnTo>
                  <a:lnTo>
                    <a:pt x="836168" y="279819"/>
                  </a:lnTo>
                  <a:lnTo>
                    <a:pt x="835279" y="279704"/>
                  </a:lnTo>
                  <a:lnTo>
                    <a:pt x="835113" y="279692"/>
                  </a:lnTo>
                  <a:lnTo>
                    <a:pt x="834834" y="280670"/>
                  </a:lnTo>
                  <a:lnTo>
                    <a:pt x="834593" y="281178"/>
                  </a:lnTo>
                  <a:lnTo>
                    <a:pt x="835431" y="281533"/>
                  </a:lnTo>
                  <a:lnTo>
                    <a:pt x="836231" y="281990"/>
                  </a:lnTo>
                  <a:lnTo>
                    <a:pt x="837082" y="282194"/>
                  </a:lnTo>
                  <a:lnTo>
                    <a:pt x="837260" y="282257"/>
                  </a:lnTo>
                  <a:lnTo>
                    <a:pt x="837653" y="281330"/>
                  </a:lnTo>
                  <a:lnTo>
                    <a:pt x="838174" y="280517"/>
                  </a:lnTo>
                  <a:close/>
                </a:path>
                <a:path w="1066800" h="1153160">
                  <a:moveTo>
                    <a:pt x="854722" y="862711"/>
                  </a:moveTo>
                  <a:lnTo>
                    <a:pt x="854659" y="861364"/>
                  </a:lnTo>
                  <a:lnTo>
                    <a:pt x="851573" y="860539"/>
                  </a:lnTo>
                  <a:lnTo>
                    <a:pt x="852322" y="862355"/>
                  </a:lnTo>
                  <a:lnTo>
                    <a:pt x="853668" y="865695"/>
                  </a:lnTo>
                  <a:lnTo>
                    <a:pt x="854722" y="862711"/>
                  </a:lnTo>
                  <a:close/>
                </a:path>
                <a:path w="1066800" h="1153160">
                  <a:moveTo>
                    <a:pt x="881862" y="492302"/>
                  </a:moveTo>
                  <a:lnTo>
                    <a:pt x="881481" y="491121"/>
                  </a:lnTo>
                  <a:lnTo>
                    <a:pt x="880668" y="490486"/>
                  </a:lnTo>
                  <a:lnTo>
                    <a:pt x="879767" y="489419"/>
                  </a:lnTo>
                  <a:lnTo>
                    <a:pt x="879081" y="490486"/>
                  </a:lnTo>
                  <a:lnTo>
                    <a:pt x="878230" y="491388"/>
                  </a:lnTo>
                  <a:lnTo>
                    <a:pt x="878852" y="492480"/>
                  </a:lnTo>
                  <a:lnTo>
                    <a:pt x="879754" y="493001"/>
                  </a:lnTo>
                  <a:lnTo>
                    <a:pt x="880491" y="493623"/>
                  </a:lnTo>
                  <a:lnTo>
                    <a:pt x="880935" y="493052"/>
                  </a:lnTo>
                  <a:lnTo>
                    <a:pt x="881862" y="492302"/>
                  </a:lnTo>
                  <a:close/>
                </a:path>
                <a:path w="1066800" h="1153160">
                  <a:moveTo>
                    <a:pt x="884885" y="973594"/>
                  </a:moveTo>
                  <a:lnTo>
                    <a:pt x="884275" y="971029"/>
                  </a:lnTo>
                  <a:lnTo>
                    <a:pt x="882027" y="972426"/>
                  </a:lnTo>
                  <a:lnTo>
                    <a:pt x="880973" y="973696"/>
                  </a:lnTo>
                  <a:lnTo>
                    <a:pt x="882091" y="976249"/>
                  </a:lnTo>
                  <a:lnTo>
                    <a:pt x="884720" y="975194"/>
                  </a:lnTo>
                  <a:lnTo>
                    <a:pt x="884885" y="973594"/>
                  </a:lnTo>
                  <a:close/>
                </a:path>
                <a:path w="1066800" h="1153160">
                  <a:moveTo>
                    <a:pt x="950404" y="420446"/>
                  </a:moveTo>
                  <a:lnTo>
                    <a:pt x="948131" y="417271"/>
                  </a:lnTo>
                  <a:lnTo>
                    <a:pt x="947724" y="417550"/>
                  </a:lnTo>
                  <a:lnTo>
                    <a:pt x="947356" y="417830"/>
                  </a:lnTo>
                  <a:lnTo>
                    <a:pt x="946950" y="418096"/>
                  </a:lnTo>
                  <a:lnTo>
                    <a:pt x="947775" y="419138"/>
                  </a:lnTo>
                  <a:lnTo>
                    <a:pt x="949401" y="421182"/>
                  </a:lnTo>
                  <a:lnTo>
                    <a:pt x="949731" y="420941"/>
                  </a:lnTo>
                  <a:lnTo>
                    <a:pt x="950048" y="420687"/>
                  </a:lnTo>
                  <a:lnTo>
                    <a:pt x="950404" y="420446"/>
                  </a:lnTo>
                  <a:close/>
                </a:path>
                <a:path w="1066800" h="1153160">
                  <a:moveTo>
                    <a:pt x="954963" y="756983"/>
                  </a:moveTo>
                  <a:lnTo>
                    <a:pt x="954595" y="756615"/>
                  </a:lnTo>
                  <a:lnTo>
                    <a:pt x="954227" y="756234"/>
                  </a:lnTo>
                  <a:lnTo>
                    <a:pt x="953858" y="755878"/>
                  </a:lnTo>
                  <a:lnTo>
                    <a:pt x="953236" y="756653"/>
                  </a:lnTo>
                  <a:lnTo>
                    <a:pt x="952588" y="757389"/>
                  </a:lnTo>
                  <a:lnTo>
                    <a:pt x="952004" y="758177"/>
                  </a:lnTo>
                  <a:lnTo>
                    <a:pt x="952665" y="758939"/>
                  </a:lnTo>
                  <a:lnTo>
                    <a:pt x="953490" y="758291"/>
                  </a:lnTo>
                  <a:lnTo>
                    <a:pt x="954963" y="756983"/>
                  </a:lnTo>
                  <a:close/>
                </a:path>
                <a:path w="1066800" h="1153160">
                  <a:moveTo>
                    <a:pt x="960069" y="465493"/>
                  </a:moveTo>
                  <a:lnTo>
                    <a:pt x="959713" y="464350"/>
                  </a:lnTo>
                  <a:lnTo>
                    <a:pt x="959345" y="463232"/>
                  </a:lnTo>
                  <a:lnTo>
                    <a:pt x="958989" y="462064"/>
                  </a:lnTo>
                  <a:lnTo>
                    <a:pt x="957732" y="462419"/>
                  </a:lnTo>
                  <a:lnTo>
                    <a:pt x="957922" y="463562"/>
                  </a:lnTo>
                  <a:lnTo>
                    <a:pt x="958100" y="464718"/>
                  </a:lnTo>
                  <a:lnTo>
                    <a:pt x="958303" y="465886"/>
                  </a:lnTo>
                  <a:lnTo>
                    <a:pt x="958888" y="465759"/>
                  </a:lnTo>
                  <a:lnTo>
                    <a:pt x="959485" y="465645"/>
                  </a:lnTo>
                  <a:lnTo>
                    <a:pt x="960069" y="465493"/>
                  </a:lnTo>
                  <a:close/>
                </a:path>
                <a:path w="1066800" h="1153160">
                  <a:moveTo>
                    <a:pt x="961694" y="951039"/>
                  </a:moveTo>
                  <a:lnTo>
                    <a:pt x="960996" y="950391"/>
                  </a:lnTo>
                  <a:lnTo>
                    <a:pt x="960310" y="949680"/>
                  </a:lnTo>
                  <a:lnTo>
                    <a:pt x="959510" y="950277"/>
                  </a:lnTo>
                  <a:lnTo>
                    <a:pt x="958824" y="950925"/>
                  </a:lnTo>
                  <a:lnTo>
                    <a:pt x="958278" y="951674"/>
                  </a:lnTo>
                  <a:lnTo>
                    <a:pt x="959218" y="952906"/>
                  </a:lnTo>
                  <a:lnTo>
                    <a:pt x="960069" y="952398"/>
                  </a:lnTo>
                  <a:lnTo>
                    <a:pt x="960780" y="951776"/>
                  </a:lnTo>
                  <a:lnTo>
                    <a:pt x="961694" y="951039"/>
                  </a:lnTo>
                  <a:close/>
                </a:path>
                <a:path w="1066800" h="1153160">
                  <a:moveTo>
                    <a:pt x="961885" y="759993"/>
                  </a:moveTo>
                  <a:lnTo>
                    <a:pt x="961212" y="759142"/>
                  </a:lnTo>
                  <a:lnTo>
                    <a:pt x="960564" y="758240"/>
                  </a:lnTo>
                  <a:lnTo>
                    <a:pt x="959802" y="757440"/>
                  </a:lnTo>
                  <a:lnTo>
                    <a:pt x="958900" y="757999"/>
                  </a:lnTo>
                  <a:lnTo>
                    <a:pt x="958430" y="758291"/>
                  </a:lnTo>
                  <a:lnTo>
                    <a:pt x="959878" y="760082"/>
                  </a:lnTo>
                  <a:lnTo>
                    <a:pt x="960615" y="760984"/>
                  </a:lnTo>
                  <a:lnTo>
                    <a:pt x="961034" y="760653"/>
                  </a:lnTo>
                  <a:lnTo>
                    <a:pt x="961885" y="759993"/>
                  </a:lnTo>
                  <a:close/>
                </a:path>
                <a:path w="1066800" h="1153160">
                  <a:moveTo>
                    <a:pt x="963790" y="455409"/>
                  </a:moveTo>
                  <a:lnTo>
                    <a:pt x="962634" y="451827"/>
                  </a:lnTo>
                  <a:lnTo>
                    <a:pt x="961593" y="457454"/>
                  </a:lnTo>
                  <a:lnTo>
                    <a:pt x="963790" y="455409"/>
                  </a:lnTo>
                  <a:close/>
                </a:path>
                <a:path w="1066800" h="1153160">
                  <a:moveTo>
                    <a:pt x="1008761" y="623595"/>
                  </a:moveTo>
                  <a:lnTo>
                    <a:pt x="1008253" y="622452"/>
                  </a:lnTo>
                  <a:lnTo>
                    <a:pt x="1007732" y="621334"/>
                  </a:lnTo>
                  <a:lnTo>
                    <a:pt x="1007198" y="620191"/>
                  </a:lnTo>
                  <a:lnTo>
                    <a:pt x="1006881" y="620331"/>
                  </a:lnTo>
                  <a:lnTo>
                    <a:pt x="1006195" y="620585"/>
                  </a:lnTo>
                  <a:lnTo>
                    <a:pt x="1006500" y="621728"/>
                  </a:lnTo>
                  <a:lnTo>
                    <a:pt x="1006805" y="622871"/>
                  </a:lnTo>
                  <a:lnTo>
                    <a:pt x="1007122" y="624001"/>
                  </a:lnTo>
                  <a:lnTo>
                    <a:pt x="1007656" y="623887"/>
                  </a:lnTo>
                  <a:lnTo>
                    <a:pt x="1008214" y="623747"/>
                  </a:lnTo>
                  <a:lnTo>
                    <a:pt x="1008761" y="623595"/>
                  </a:lnTo>
                  <a:close/>
                </a:path>
                <a:path w="1066800" h="1153160">
                  <a:moveTo>
                    <a:pt x="1009523" y="728497"/>
                  </a:moveTo>
                  <a:lnTo>
                    <a:pt x="1009269" y="727798"/>
                  </a:lnTo>
                  <a:lnTo>
                    <a:pt x="1009002" y="727113"/>
                  </a:lnTo>
                  <a:lnTo>
                    <a:pt x="1008748" y="726401"/>
                  </a:lnTo>
                  <a:lnTo>
                    <a:pt x="1007694" y="726948"/>
                  </a:lnTo>
                  <a:lnTo>
                    <a:pt x="1006627" y="727417"/>
                  </a:lnTo>
                  <a:lnTo>
                    <a:pt x="1005636" y="728052"/>
                  </a:lnTo>
                  <a:lnTo>
                    <a:pt x="1006132" y="729513"/>
                  </a:lnTo>
                  <a:lnTo>
                    <a:pt x="1007338" y="729246"/>
                  </a:lnTo>
                  <a:lnTo>
                    <a:pt x="1008430" y="728853"/>
                  </a:lnTo>
                  <a:lnTo>
                    <a:pt x="1009523" y="728497"/>
                  </a:lnTo>
                  <a:close/>
                </a:path>
                <a:path w="1066800" h="1153160">
                  <a:moveTo>
                    <a:pt x="1020533" y="511251"/>
                  </a:moveTo>
                  <a:lnTo>
                    <a:pt x="1018006" y="513372"/>
                  </a:lnTo>
                  <a:lnTo>
                    <a:pt x="1016482" y="514616"/>
                  </a:lnTo>
                  <a:lnTo>
                    <a:pt x="1014984" y="515874"/>
                  </a:lnTo>
                  <a:lnTo>
                    <a:pt x="1015377" y="516318"/>
                  </a:lnTo>
                  <a:lnTo>
                    <a:pt x="1015758" y="516763"/>
                  </a:lnTo>
                  <a:lnTo>
                    <a:pt x="1016152" y="517194"/>
                  </a:lnTo>
                  <a:lnTo>
                    <a:pt x="1018019" y="516229"/>
                  </a:lnTo>
                  <a:lnTo>
                    <a:pt x="1019949" y="515340"/>
                  </a:lnTo>
                  <a:lnTo>
                    <a:pt x="1020533" y="511251"/>
                  </a:lnTo>
                  <a:close/>
                </a:path>
                <a:path w="1066800" h="1153160">
                  <a:moveTo>
                    <a:pt x="1066419" y="721245"/>
                  </a:moveTo>
                  <a:lnTo>
                    <a:pt x="1064361" y="719607"/>
                  </a:lnTo>
                  <a:lnTo>
                    <a:pt x="1062583" y="721372"/>
                  </a:lnTo>
                  <a:lnTo>
                    <a:pt x="1062558" y="722668"/>
                  </a:lnTo>
                  <a:lnTo>
                    <a:pt x="1064653" y="724420"/>
                  </a:lnTo>
                  <a:lnTo>
                    <a:pt x="1065974" y="722553"/>
                  </a:lnTo>
                  <a:lnTo>
                    <a:pt x="1066419" y="72124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113">
              <a:extLst>
                <a:ext uri="{FF2B5EF4-FFF2-40B4-BE49-F238E27FC236}">
                  <a16:creationId xmlns:a16="http://schemas.microsoft.com/office/drawing/2014/main" id="{F8A80C80-816A-BAA8-2BD9-CC9BE14C7A48}"/>
                </a:ext>
              </a:extLst>
            </p:cNvPr>
            <p:cNvSpPr/>
            <p:nvPr/>
          </p:nvSpPr>
          <p:spPr>
            <a:xfrm>
              <a:off x="3357943" y="2421594"/>
              <a:ext cx="1100049" cy="712110"/>
            </a:xfrm>
            <a:custGeom>
              <a:avLst/>
              <a:gdLst/>
              <a:ahLst/>
              <a:cxnLst/>
              <a:rect l="l" t="t" r="r" b="b"/>
              <a:pathLst>
                <a:path w="1414145" h="1041400">
                  <a:moveTo>
                    <a:pt x="2730" y="319468"/>
                  </a:moveTo>
                  <a:lnTo>
                    <a:pt x="1968" y="319163"/>
                  </a:lnTo>
                  <a:lnTo>
                    <a:pt x="1206" y="318833"/>
                  </a:lnTo>
                  <a:lnTo>
                    <a:pt x="457" y="318516"/>
                  </a:lnTo>
                  <a:lnTo>
                    <a:pt x="317" y="318808"/>
                  </a:lnTo>
                  <a:lnTo>
                    <a:pt x="139" y="319112"/>
                  </a:lnTo>
                  <a:lnTo>
                    <a:pt x="0" y="319405"/>
                  </a:lnTo>
                  <a:lnTo>
                    <a:pt x="1435" y="320370"/>
                  </a:lnTo>
                  <a:lnTo>
                    <a:pt x="2133" y="320840"/>
                  </a:lnTo>
                  <a:lnTo>
                    <a:pt x="2324" y="320395"/>
                  </a:lnTo>
                  <a:lnTo>
                    <a:pt x="2527" y="319951"/>
                  </a:lnTo>
                  <a:lnTo>
                    <a:pt x="2730" y="319468"/>
                  </a:lnTo>
                  <a:close/>
                </a:path>
                <a:path w="1414145" h="1041400">
                  <a:moveTo>
                    <a:pt x="42164" y="462991"/>
                  </a:moveTo>
                  <a:lnTo>
                    <a:pt x="41770" y="462038"/>
                  </a:lnTo>
                  <a:lnTo>
                    <a:pt x="41351" y="461098"/>
                  </a:lnTo>
                  <a:lnTo>
                    <a:pt x="40957" y="460159"/>
                  </a:lnTo>
                  <a:lnTo>
                    <a:pt x="40652" y="460286"/>
                  </a:lnTo>
                  <a:lnTo>
                    <a:pt x="40335" y="460413"/>
                  </a:lnTo>
                  <a:lnTo>
                    <a:pt x="40043" y="460552"/>
                  </a:lnTo>
                  <a:lnTo>
                    <a:pt x="40741" y="462470"/>
                  </a:lnTo>
                  <a:lnTo>
                    <a:pt x="41109" y="463423"/>
                  </a:lnTo>
                  <a:lnTo>
                    <a:pt x="41452" y="463270"/>
                  </a:lnTo>
                  <a:lnTo>
                    <a:pt x="41808" y="463143"/>
                  </a:lnTo>
                  <a:lnTo>
                    <a:pt x="42164" y="462991"/>
                  </a:lnTo>
                  <a:close/>
                </a:path>
                <a:path w="1414145" h="1041400">
                  <a:moveTo>
                    <a:pt x="62026" y="244602"/>
                  </a:moveTo>
                  <a:lnTo>
                    <a:pt x="61290" y="242824"/>
                  </a:lnTo>
                  <a:lnTo>
                    <a:pt x="61950" y="244525"/>
                  </a:lnTo>
                  <a:close/>
                </a:path>
                <a:path w="1414145" h="1041400">
                  <a:moveTo>
                    <a:pt x="63614" y="246176"/>
                  </a:moveTo>
                  <a:lnTo>
                    <a:pt x="62039" y="244614"/>
                  </a:lnTo>
                  <a:lnTo>
                    <a:pt x="58788" y="246634"/>
                  </a:lnTo>
                  <a:lnTo>
                    <a:pt x="61950" y="248310"/>
                  </a:lnTo>
                  <a:lnTo>
                    <a:pt x="63614" y="246176"/>
                  </a:lnTo>
                  <a:close/>
                </a:path>
                <a:path w="1414145" h="1041400">
                  <a:moveTo>
                    <a:pt x="73253" y="820750"/>
                  </a:moveTo>
                  <a:lnTo>
                    <a:pt x="72910" y="819937"/>
                  </a:lnTo>
                  <a:lnTo>
                    <a:pt x="72555" y="819124"/>
                  </a:lnTo>
                  <a:lnTo>
                    <a:pt x="72212" y="818324"/>
                  </a:lnTo>
                  <a:lnTo>
                    <a:pt x="71932" y="818426"/>
                  </a:lnTo>
                  <a:lnTo>
                    <a:pt x="71653" y="818515"/>
                  </a:lnTo>
                  <a:lnTo>
                    <a:pt x="71399" y="818603"/>
                  </a:lnTo>
                  <a:lnTo>
                    <a:pt x="71755" y="820267"/>
                  </a:lnTo>
                  <a:lnTo>
                    <a:pt x="71932" y="821080"/>
                  </a:lnTo>
                  <a:lnTo>
                    <a:pt x="72377" y="820991"/>
                  </a:lnTo>
                  <a:lnTo>
                    <a:pt x="72821" y="820851"/>
                  </a:lnTo>
                  <a:lnTo>
                    <a:pt x="73253" y="820750"/>
                  </a:lnTo>
                  <a:close/>
                </a:path>
                <a:path w="1414145" h="1041400">
                  <a:moveTo>
                    <a:pt x="161010" y="670204"/>
                  </a:moveTo>
                  <a:lnTo>
                    <a:pt x="160528" y="669963"/>
                  </a:lnTo>
                  <a:lnTo>
                    <a:pt x="159918" y="669429"/>
                  </a:lnTo>
                  <a:lnTo>
                    <a:pt x="159613" y="669556"/>
                  </a:lnTo>
                  <a:lnTo>
                    <a:pt x="159194" y="669772"/>
                  </a:lnTo>
                  <a:lnTo>
                    <a:pt x="158813" y="670433"/>
                  </a:lnTo>
                  <a:lnTo>
                    <a:pt x="158711" y="671156"/>
                  </a:lnTo>
                  <a:lnTo>
                    <a:pt x="159512" y="671474"/>
                  </a:lnTo>
                  <a:lnTo>
                    <a:pt x="160121" y="671880"/>
                  </a:lnTo>
                  <a:lnTo>
                    <a:pt x="160489" y="671182"/>
                  </a:lnTo>
                  <a:lnTo>
                    <a:pt x="160756" y="670687"/>
                  </a:lnTo>
                  <a:lnTo>
                    <a:pt x="161010" y="670204"/>
                  </a:lnTo>
                  <a:close/>
                </a:path>
                <a:path w="1414145" h="1041400">
                  <a:moveTo>
                    <a:pt x="175704" y="72224"/>
                  </a:moveTo>
                  <a:lnTo>
                    <a:pt x="174790" y="71869"/>
                  </a:lnTo>
                  <a:lnTo>
                    <a:pt x="174078" y="71412"/>
                  </a:lnTo>
                  <a:lnTo>
                    <a:pt x="173355" y="71361"/>
                  </a:lnTo>
                  <a:lnTo>
                    <a:pt x="173024" y="71348"/>
                  </a:lnTo>
                  <a:lnTo>
                    <a:pt x="172643" y="72097"/>
                  </a:lnTo>
                  <a:lnTo>
                    <a:pt x="172275" y="72504"/>
                  </a:lnTo>
                  <a:lnTo>
                    <a:pt x="172999" y="72961"/>
                  </a:lnTo>
                  <a:lnTo>
                    <a:pt x="173697" y="73494"/>
                  </a:lnTo>
                  <a:lnTo>
                    <a:pt x="174650" y="73850"/>
                  </a:lnTo>
                  <a:lnTo>
                    <a:pt x="175158" y="72948"/>
                  </a:lnTo>
                  <a:lnTo>
                    <a:pt x="175704" y="72224"/>
                  </a:lnTo>
                  <a:close/>
                </a:path>
                <a:path w="1414145" h="1041400">
                  <a:moveTo>
                    <a:pt x="207352" y="215633"/>
                  </a:moveTo>
                  <a:lnTo>
                    <a:pt x="207187" y="214668"/>
                  </a:lnTo>
                  <a:lnTo>
                    <a:pt x="206349" y="214477"/>
                  </a:lnTo>
                  <a:lnTo>
                    <a:pt x="205841" y="214210"/>
                  </a:lnTo>
                  <a:lnTo>
                    <a:pt x="205562" y="214858"/>
                  </a:lnTo>
                  <a:lnTo>
                    <a:pt x="205117" y="215506"/>
                  </a:lnTo>
                  <a:lnTo>
                    <a:pt x="205041" y="216446"/>
                  </a:lnTo>
                  <a:lnTo>
                    <a:pt x="205892" y="216776"/>
                  </a:lnTo>
                  <a:lnTo>
                    <a:pt x="206756" y="217335"/>
                  </a:lnTo>
                  <a:lnTo>
                    <a:pt x="206997" y="216357"/>
                  </a:lnTo>
                  <a:lnTo>
                    <a:pt x="207352" y="215633"/>
                  </a:lnTo>
                  <a:close/>
                </a:path>
                <a:path w="1414145" h="1041400">
                  <a:moveTo>
                    <a:pt x="213093" y="114617"/>
                  </a:moveTo>
                  <a:lnTo>
                    <a:pt x="212940" y="114020"/>
                  </a:lnTo>
                  <a:lnTo>
                    <a:pt x="212813" y="113474"/>
                  </a:lnTo>
                  <a:lnTo>
                    <a:pt x="211988" y="113093"/>
                  </a:lnTo>
                  <a:lnTo>
                    <a:pt x="211061" y="112242"/>
                  </a:lnTo>
                  <a:lnTo>
                    <a:pt x="210578" y="113436"/>
                  </a:lnTo>
                  <a:lnTo>
                    <a:pt x="209880" y="114414"/>
                  </a:lnTo>
                  <a:lnTo>
                    <a:pt x="210108" y="114693"/>
                  </a:lnTo>
                  <a:lnTo>
                    <a:pt x="210591" y="115341"/>
                  </a:lnTo>
                  <a:lnTo>
                    <a:pt x="211543" y="115620"/>
                  </a:lnTo>
                  <a:lnTo>
                    <a:pt x="212293" y="116039"/>
                  </a:lnTo>
                  <a:lnTo>
                    <a:pt x="212559" y="115379"/>
                  </a:lnTo>
                  <a:lnTo>
                    <a:pt x="213093" y="114617"/>
                  </a:lnTo>
                  <a:close/>
                </a:path>
                <a:path w="1414145" h="1041400">
                  <a:moveTo>
                    <a:pt x="240131" y="100838"/>
                  </a:moveTo>
                  <a:lnTo>
                    <a:pt x="240017" y="100558"/>
                  </a:lnTo>
                  <a:lnTo>
                    <a:pt x="239776" y="99923"/>
                  </a:lnTo>
                  <a:lnTo>
                    <a:pt x="239166" y="99453"/>
                  </a:lnTo>
                  <a:lnTo>
                    <a:pt x="238417" y="98564"/>
                  </a:lnTo>
                  <a:lnTo>
                    <a:pt x="238010" y="99491"/>
                  </a:lnTo>
                  <a:lnTo>
                    <a:pt x="237515" y="100114"/>
                  </a:lnTo>
                  <a:lnTo>
                    <a:pt x="238048" y="100939"/>
                  </a:lnTo>
                  <a:lnTo>
                    <a:pt x="238709" y="101371"/>
                  </a:lnTo>
                  <a:lnTo>
                    <a:pt x="239280" y="101854"/>
                  </a:lnTo>
                  <a:lnTo>
                    <a:pt x="239547" y="101422"/>
                  </a:lnTo>
                  <a:lnTo>
                    <a:pt x="240131" y="100838"/>
                  </a:lnTo>
                  <a:close/>
                </a:path>
                <a:path w="1414145" h="1041400">
                  <a:moveTo>
                    <a:pt x="240322" y="213512"/>
                  </a:moveTo>
                  <a:lnTo>
                    <a:pt x="239877" y="213398"/>
                  </a:lnTo>
                  <a:lnTo>
                    <a:pt x="239433" y="213271"/>
                  </a:lnTo>
                  <a:lnTo>
                    <a:pt x="239014" y="213169"/>
                  </a:lnTo>
                  <a:lnTo>
                    <a:pt x="238709" y="214249"/>
                  </a:lnTo>
                  <a:lnTo>
                    <a:pt x="238112" y="216433"/>
                  </a:lnTo>
                  <a:lnTo>
                    <a:pt x="238937" y="216662"/>
                  </a:lnTo>
                  <a:lnTo>
                    <a:pt x="239344" y="216763"/>
                  </a:lnTo>
                  <a:lnTo>
                    <a:pt x="240322" y="213512"/>
                  </a:lnTo>
                  <a:close/>
                </a:path>
                <a:path w="1414145" h="1041400">
                  <a:moveTo>
                    <a:pt x="246354" y="263283"/>
                  </a:moveTo>
                  <a:lnTo>
                    <a:pt x="246024" y="262864"/>
                  </a:lnTo>
                  <a:lnTo>
                    <a:pt x="245694" y="262432"/>
                  </a:lnTo>
                  <a:lnTo>
                    <a:pt x="245376" y="262026"/>
                  </a:lnTo>
                  <a:lnTo>
                    <a:pt x="244551" y="262724"/>
                  </a:lnTo>
                  <a:lnTo>
                    <a:pt x="243763" y="263448"/>
                  </a:lnTo>
                  <a:lnTo>
                    <a:pt x="242963" y="264160"/>
                  </a:lnTo>
                  <a:lnTo>
                    <a:pt x="243179" y="264464"/>
                  </a:lnTo>
                  <a:lnTo>
                    <a:pt x="243420" y="264756"/>
                  </a:lnTo>
                  <a:lnTo>
                    <a:pt x="243662" y="265049"/>
                  </a:lnTo>
                  <a:lnTo>
                    <a:pt x="244551" y="264464"/>
                  </a:lnTo>
                  <a:lnTo>
                    <a:pt x="245440" y="263867"/>
                  </a:lnTo>
                  <a:lnTo>
                    <a:pt x="246354" y="263283"/>
                  </a:lnTo>
                  <a:close/>
                </a:path>
                <a:path w="1414145" h="1041400">
                  <a:moveTo>
                    <a:pt x="253631" y="93954"/>
                  </a:moveTo>
                  <a:lnTo>
                    <a:pt x="253453" y="92976"/>
                  </a:lnTo>
                  <a:lnTo>
                    <a:pt x="252361" y="92964"/>
                  </a:lnTo>
                  <a:lnTo>
                    <a:pt x="251333" y="93040"/>
                  </a:lnTo>
                  <a:lnTo>
                    <a:pt x="250304" y="93091"/>
                  </a:lnTo>
                  <a:lnTo>
                    <a:pt x="250405" y="93649"/>
                  </a:lnTo>
                  <a:lnTo>
                    <a:pt x="250507" y="94234"/>
                  </a:lnTo>
                  <a:lnTo>
                    <a:pt x="250583" y="94805"/>
                  </a:lnTo>
                  <a:lnTo>
                    <a:pt x="251587" y="94551"/>
                  </a:lnTo>
                  <a:lnTo>
                    <a:pt x="252590" y="94310"/>
                  </a:lnTo>
                  <a:lnTo>
                    <a:pt x="253580" y="93992"/>
                  </a:lnTo>
                  <a:close/>
                </a:path>
                <a:path w="1414145" h="1041400">
                  <a:moveTo>
                    <a:pt x="261645" y="673087"/>
                  </a:moveTo>
                  <a:lnTo>
                    <a:pt x="261531" y="672465"/>
                  </a:lnTo>
                  <a:lnTo>
                    <a:pt x="261467" y="671969"/>
                  </a:lnTo>
                  <a:lnTo>
                    <a:pt x="261073" y="671474"/>
                  </a:lnTo>
                  <a:lnTo>
                    <a:pt x="260832" y="670966"/>
                  </a:lnTo>
                  <a:lnTo>
                    <a:pt x="260337" y="671449"/>
                  </a:lnTo>
                  <a:lnTo>
                    <a:pt x="259689" y="671880"/>
                  </a:lnTo>
                  <a:lnTo>
                    <a:pt x="259422" y="672465"/>
                  </a:lnTo>
                  <a:lnTo>
                    <a:pt x="259295" y="672706"/>
                  </a:lnTo>
                  <a:lnTo>
                    <a:pt x="259981" y="673315"/>
                  </a:lnTo>
                  <a:lnTo>
                    <a:pt x="261327" y="675157"/>
                  </a:lnTo>
                  <a:lnTo>
                    <a:pt x="261467" y="673709"/>
                  </a:lnTo>
                  <a:lnTo>
                    <a:pt x="261645" y="673087"/>
                  </a:lnTo>
                  <a:close/>
                </a:path>
                <a:path w="1414145" h="1041400">
                  <a:moveTo>
                    <a:pt x="261810" y="867841"/>
                  </a:moveTo>
                  <a:lnTo>
                    <a:pt x="261213" y="867486"/>
                  </a:lnTo>
                  <a:lnTo>
                    <a:pt x="260642" y="867029"/>
                  </a:lnTo>
                  <a:lnTo>
                    <a:pt x="259994" y="866876"/>
                  </a:lnTo>
                  <a:lnTo>
                    <a:pt x="259791" y="866813"/>
                  </a:lnTo>
                  <a:lnTo>
                    <a:pt x="259041" y="867841"/>
                  </a:lnTo>
                  <a:lnTo>
                    <a:pt x="259130" y="867968"/>
                  </a:lnTo>
                  <a:lnTo>
                    <a:pt x="259511" y="868502"/>
                  </a:lnTo>
                  <a:lnTo>
                    <a:pt x="260096" y="868921"/>
                  </a:lnTo>
                  <a:lnTo>
                    <a:pt x="260819" y="869530"/>
                  </a:lnTo>
                  <a:lnTo>
                    <a:pt x="261302" y="868705"/>
                  </a:lnTo>
                  <a:lnTo>
                    <a:pt x="261556" y="868273"/>
                  </a:lnTo>
                  <a:lnTo>
                    <a:pt x="261810" y="867841"/>
                  </a:lnTo>
                  <a:close/>
                </a:path>
                <a:path w="1414145" h="1041400">
                  <a:moveTo>
                    <a:pt x="267030" y="523494"/>
                  </a:moveTo>
                  <a:lnTo>
                    <a:pt x="266827" y="523214"/>
                  </a:lnTo>
                  <a:lnTo>
                    <a:pt x="266636" y="522960"/>
                  </a:lnTo>
                  <a:lnTo>
                    <a:pt x="266420" y="522706"/>
                  </a:lnTo>
                  <a:lnTo>
                    <a:pt x="265671" y="523214"/>
                  </a:lnTo>
                  <a:lnTo>
                    <a:pt x="264883" y="523773"/>
                  </a:lnTo>
                  <a:lnTo>
                    <a:pt x="264109" y="524306"/>
                  </a:lnTo>
                  <a:lnTo>
                    <a:pt x="264579" y="524903"/>
                  </a:lnTo>
                  <a:lnTo>
                    <a:pt x="264795" y="525195"/>
                  </a:lnTo>
                  <a:lnTo>
                    <a:pt x="265557" y="524637"/>
                  </a:lnTo>
                  <a:lnTo>
                    <a:pt x="266280" y="524052"/>
                  </a:lnTo>
                  <a:lnTo>
                    <a:pt x="267030" y="523494"/>
                  </a:lnTo>
                  <a:close/>
                </a:path>
                <a:path w="1414145" h="1041400">
                  <a:moveTo>
                    <a:pt x="267068" y="382244"/>
                  </a:moveTo>
                  <a:lnTo>
                    <a:pt x="266344" y="381012"/>
                  </a:lnTo>
                  <a:lnTo>
                    <a:pt x="262661" y="383413"/>
                  </a:lnTo>
                  <a:lnTo>
                    <a:pt x="264160" y="383476"/>
                  </a:lnTo>
                  <a:lnTo>
                    <a:pt x="264807" y="383692"/>
                  </a:lnTo>
                  <a:lnTo>
                    <a:pt x="265277" y="383501"/>
                  </a:lnTo>
                  <a:lnTo>
                    <a:pt x="265938" y="383222"/>
                  </a:lnTo>
                  <a:lnTo>
                    <a:pt x="266471" y="382676"/>
                  </a:lnTo>
                  <a:lnTo>
                    <a:pt x="267068" y="382244"/>
                  </a:lnTo>
                  <a:close/>
                </a:path>
                <a:path w="1414145" h="1041400">
                  <a:moveTo>
                    <a:pt x="267309" y="677506"/>
                  </a:moveTo>
                  <a:lnTo>
                    <a:pt x="265950" y="674560"/>
                  </a:lnTo>
                  <a:lnTo>
                    <a:pt x="265633" y="674725"/>
                  </a:lnTo>
                  <a:lnTo>
                    <a:pt x="265303" y="674852"/>
                  </a:lnTo>
                  <a:lnTo>
                    <a:pt x="264985" y="674979"/>
                  </a:lnTo>
                  <a:lnTo>
                    <a:pt x="266204" y="677976"/>
                  </a:lnTo>
                  <a:lnTo>
                    <a:pt x="266598" y="677824"/>
                  </a:lnTo>
                  <a:lnTo>
                    <a:pt x="266941" y="677659"/>
                  </a:lnTo>
                  <a:lnTo>
                    <a:pt x="267309" y="677506"/>
                  </a:lnTo>
                  <a:close/>
                </a:path>
                <a:path w="1414145" h="1041400">
                  <a:moveTo>
                    <a:pt x="290372" y="538454"/>
                  </a:moveTo>
                  <a:lnTo>
                    <a:pt x="289572" y="538022"/>
                  </a:lnTo>
                  <a:lnTo>
                    <a:pt x="288836" y="537489"/>
                  </a:lnTo>
                  <a:lnTo>
                    <a:pt x="288709" y="537616"/>
                  </a:lnTo>
                  <a:lnTo>
                    <a:pt x="288226" y="538060"/>
                  </a:lnTo>
                  <a:lnTo>
                    <a:pt x="287807" y="538695"/>
                  </a:lnTo>
                  <a:lnTo>
                    <a:pt x="287642" y="539356"/>
                  </a:lnTo>
                  <a:lnTo>
                    <a:pt x="287591" y="539546"/>
                  </a:lnTo>
                  <a:lnTo>
                    <a:pt x="288696" y="540334"/>
                  </a:lnTo>
                  <a:lnTo>
                    <a:pt x="288823" y="540245"/>
                  </a:lnTo>
                  <a:lnTo>
                    <a:pt x="289356" y="539838"/>
                  </a:lnTo>
                  <a:lnTo>
                    <a:pt x="289737" y="539229"/>
                  </a:lnTo>
                  <a:lnTo>
                    <a:pt x="290372" y="538454"/>
                  </a:lnTo>
                  <a:close/>
                </a:path>
                <a:path w="1414145" h="1041400">
                  <a:moveTo>
                    <a:pt x="296646" y="701878"/>
                  </a:moveTo>
                  <a:lnTo>
                    <a:pt x="294779" y="701890"/>
                  </a:lnTo>
                  <a:lnTo>
                    <a:pt x="294093" y="701713"/>
                  </a:lnTo>
                  <a:lnTo>
                    <a:pt x="293065" y="702284"/>
                  </a:lnTo>
                  <a:lnTo>
                    <a:pt x="292684" y="702932"/>
                  </a:lnTo>
                  <a:lnTo>
                    <a:pt x="292201" y="703427"/>
                  </a:lnTo>
                  <a:lnTo>
                    <a:pt x="292404" y="703707"/>
                  </a:lnTo>
                  <a:lnTo>
                    <a:pt x="292798" y="704215"/>
                  </a:lnTo>
                  <a:lnTo>
                    <a:pt x="293751" y="703656"/>
                  </a:lnTo>
                  <a:lnTo>
                    <a:pt x="296646" y="701878"/>
                  </a:lnTo>
                  <a:close/>
                </a:path>
                <a:path w="1414145" h="1041400">
                  <a:moveTo>
                    <a:pt x="329133" y="189191"/>
                  </a:moveTo>
                  <a:lnTo>
                    <a:pt x="328066" y="188963"/>
                  </a:lnTo>
                  <a:lnTo>
                    <a:pt x="327012" y="188722"/>
                  </a:lnTo>
                  <a:lnTo>
                    <a:pt x="325945" y="188518"/>
                  </a:lnTo>
                  <a:lnTo>
                    <a:pt x="325767" y="189128"/>
                  </a:lnTo>
                  <a:lnTo>
                    <a:pt x="325666" y="189458"/>
                  </a:lnTo>
                  <a:lnTo>
                    <a:pt x="326682" y="189826"/>
                  </a:lnTo>
                  <a:lnTo>
                    <a:pt x="327672" y="190220"/>
                  </a:lnTo>
                  <a:lnTo>
                    <a:pt x="328688" y="190601"/>
                  </a:lnTo>
                  <a:lnTo>
                    <a:pt x="328841" y="190119"/>
                  </a:lnTo>
                  <a:lnTo>
                    <a:pt x="328980" y="189649"/>
                  </a:lnTo>
                  <a:lnTo>
                    <a:pt x="329133" y="189191"/>
                  </a:lnTo>
                  <a:close/>
                </a:path>
                <a:path w="1414145" h="1041400">
                  <a:moveTo>
                    <a:pt x="341439" y="1039342"/>
                  </a:moveTo>
                  <a:lnTo>
                    <a:pt x="340537" y="1039025"/>
                  </a:lnTo>
                  <a:lnTo>
                    <a:pt x="339877" y="1038542"/>
                  </a:lnTo>
                  <a:lnTo>
                    <a:pt x="339598" y="1038733"/>
                  </a:lnTo>
                  <a:lnTo>
                    <a:pt x="339166" y="1038987"/>
                  </a:lnTo>
                  <a:lnTo>
                    <a:pt x="338709" y="1039672"/>
                  </a:lnTo>
                  <a:lnTo>
                    <a:pt x="338721" y="1040168"/>
                  </a:lnTo>
                  <a:lnTo>
                    <a:pt x="338721" y="1040574"/>
                  </a:lnTo>
                  <a:lnTo>
                    <a:pt x="339432" y="1040942"/>
                  </a:lnTo>
                  <a:lnTo>
                    <a:pt x="339813" y="1041336"/>
                  </a:lnTo>
                  <a:lnTo>
                    <a:pt x="340271" y="1040765"/>
                  </a:lnTo>
                  <a:lnTo>
                    <a:pt x="340753" y="1040206"/>
                  </a:lnTo>
                  <a:lnTo>
                    <a:pt x="341439" y="1039342"/>
                  </a:lnTo>
                  <a:close/>
                </a:path>
                <a:path w="1414145" h="1041400">
                  <a:moveTo>
                    <a:pt x="359740" y="772795"/>
                  </a:moveTo>
                  <a:lnTo>
                    <a:pt x="358863" y="772502"/>
                  </a:lnTo>
                  <a:lnTo>
                    <a:pt x="358025" y="772172"/>
                  </a:lnTo>
                  <a:lnTo>
                    <a:pt x="357022" y="771918"/>
                  </a:lnTo>
                  <a:lnTo>
                    <a:pt x="356539" y="772680"/>
                  </a:lnTo>
                  <a:lnTo>
                    <a:pt x="357124" y="773366"/>
                  </a:lnTo>
                  <a:lnTo>
                    <a:pt x="357720" y="773938"/>
                  </a:lnTo>
                  <a:lnTo>
                    <a:pt x="358305" y="774509"/>
                  </a:lnTo>
                  <a:lnTo>
                    <a:pt x="358787" y="773938"/>
                  </a:lnTo>
                  <a:lnTo>
                    <a:pt x="359257" y="773366"/>
                  </a:lnTo>
                  <a:lnTo>
                    <a:pt x="359740" y="772795"/>
                  </a:lnTo>
                  <a:close/>
                </a:path>
                <a:path w="1414145" h="1041400">
                  <a:moveTo>
                    <a:pt x="361950" y="567004"/>
                  </a:moveTo>
                  <a:lnTo>
                    <a:pt x="361861" y="566089"/>
                  </a:lnTo>
                  <a:lnTo>
                    <a:pt x="361784" y="565162"/>
                  </a:lnTo>
                  <a:lnTo>
                    <a:pt x="361708" y="564261"/>
                  </a:lnTo>
                  <a:lnTo>
                    <a:pt x="361200" y="564349"/>
                  </a:lnTo>
                  <a:lnTo>
                    <a:pt x="360197" y="564578"/>
                  </a:lnTo>
                  <a:lnTo>
                    <a:pt x="360426" y="565391"/>
                  </a:lnTo>
                  <a:lnTo>
                    <a:pt x="360603" y="566254"/>
                  </a:lnTo>
                  <a:lnTo>
                    <a:pt x="360895" y="567067"/>
                  </a:lnTo>
                  <a:lnTo>
                    <a:pt x="361581" y="567029"/>
                  </a:lnTo>
                  <a:lnTo>
                    <a:pt x="361950" y="567004"/>
                  </a:lnTo>
                  <a:close/>
                </a:path>
                <a:path w="1414145" h="1041400">
                  <a:moveTo>
                    <a:pt x="398970" y="131089"/>
                  </a:moveTo>
                  <a:lnTo>
                    <a:pt x="397357" y="129349"/>
                  </a:lnTo>
                  <a:lnTo>
                    <a:pt x="396735" y="130073"/>
                  </a:lnTo>
                  <a:lnTo>
                    <a:pt x="396252" y="130441"/>
                  </a:lnTo>
                  <a:lnTo>
                    <a:pt x="397116" y="131241"/>
                  </a:lnTo>
                  <a:lnTo>
                    <a:pt x="397916" y="132003"/>
                  </a:lnTo>
                  <a:lnTo>
                    <a:pt x="398259" y="131622"/>
                  </a:lnTo>
                  <a:lnTo>
                    <a:pt x="398970" y="131089"/>
                  </a:lnTo>
                  <a:close/>
                </a:path>
                <a:path w="1414145" h="1041400">
                  <a:moveTo>
                    <a:pt x="419125" y="90360"/>
                  </a:moveTo>
                  <a:lnTo>
                    <a:pt x="415747" y="89154"/>
                  </a:lnTo>
                  <a:lnTo>
                    <a:pt x="415798" y="91643"/>
                  </a:lnTo>
                  <a:lnTo>
                    <a:pt x="415836" y="92735"/>
                  </a:lnTo>
                  <a:lnTo>
                    <a:pt x="417677" y="91541"/>
                  </a:lnTo>
                  <a:lnTo>
                    <a:pt x="419125" y="90360"/>
                  </a:lnTo>
                  <a:close/>
                </a:path>
                <a:path w="1414145" h="1041400">
                  <a:moveTo>
                    <a:pt x="472998" y="1473"/>
                  </a:moveTo>
                  <a:lnTo>
                    <a:pt x="472338" y="787"/>
                  </a:lnTo>
                  <a:lnTo>
                    <a:pt x="471982" y="393"/>
                  </a:lnTo>
                  <a:lnTo>
                    <a:pt x="471589" y="0"/>
                  </a:lnTo>
                  <a:lnTo>
                    <a:pt x="470966" y="635"/>
                  </a:lnTo>
                  <a:lnTo>
                    <a:pt x="470319" y="1270"/>
                  </a:lnTo>
                  <a:lnTo>
                    <a:pt x="469696" y="1917"/>
                  </a:lnTo>
                  <a:lnTo>
                    <a:pt x="470141" y="2247"/>
                  </a:lnTo>
                  <a:lnTo>
                    <a:pt x="470674" y="2959"/>
                  </a:lnTo>
                  <a:lnTo>
                    <a:pt x="470992" y="2857"/>
                  </a:lnTo>
                  <a:lnTo>
                    <a:pt x="471665" y="2667"/>
                  </a:lnTo>
                  <a:lnTo>
                    <a:pt x="472224" y="2070"/>
                  </a:lnTo>
                  <a:lnTo>
                    <a:pt x="472998" y="1473"/>
                  </a:lnTo>
                  <a:close/>
                </a:path>
                <a:path w="1414145" h="1041400">
                  <a:moveTo>
                    <a:pt x="474040" y="536740"/>
                  </a:moveTo>
                  <a:lnTo>
                    <a:pt x="472821" y="536346"/>
                  </a:lnTo>
                  <a:lnTo>
                    <a:pt x="472008" y="535800"/>
                  </a:lnTo>
                  <a:lnTo>
                    <a:pt x="470992" y="536282"/>
                  </a:lnTo>
                  <a:lnTo>
                    <a:pt x="470763" y="537197"/>
                  </a:lnTo>
                  <a:lnTo>
                    <a:pt x="470395" y="537845"/>
                  </a:lnTo>
                  <a:lnTo>
                    <a:pt x="470979" y="538099"/>
                  </a:lnTo>
                  <a:lnTo>
                    <a:pt x="471639" y="538695"/>
                  </a:lnTo>
                  <a:lnTo>
                    <a:pt x="472135" y="538581"/>
                  </a:lnTo>
                  <a:lnTo>
                    <a:pt x="472719" y="538403"/>
                  </a:lnTo>
                  <a:lnTo>
                    <a:pt x="473138" y="537654"/>
                  </a:lnTo>
                  <a:lnTo>
                    <a:pt x="474040" y="536740"/>
                  </a:lnTo>
                  <a:close/>
                </a:path>
                <a:path w="1414145" h="1041400">
                  <a:moveTo>
                    <a:pt x="482790" y="40690"/>
                  </a:moveTo>
                  <a:lnTo>
                    <a:pt x="482511" y="39712"/>
                  </a:lnTo>
                  <a:lnTo>
                    <a:pt x="481926" y="37769"/>
                  </a:lnTo>
                  <a:lnTo>
                    <a:pt x="481215" y="37973"/>
                  </a:lnTo>
                  <a:lnTo>
                    <a:pt x="480860" y="38061"/>
                  </a:lnTo>
                  <a:lnTo>
                    <a:pt x="481025" y="39052"/>
                  </a:lnTo>
                  <a:lnTo>
                    <a:pt x="481190" y="40043"/>
                  </a:lnTo>
                  <a:lnTo>
                    <a:pt x="481355" y="41021"/>
                  </a:lnTo>
                  <a:lnTo>
                    <a:pt x="481838" y="40906"/>
                  </a:lnTo>
                  <a:lnTo>
                    <a:pt x="482307" y="40779"/>
                  </a:lnTo>
                  <a:lnTo>
                    <a:pt x="482790" y="40690"/>
                  </a:lnTo>
                  <a:close/>
                </a:path>
                <a:path w="1414145" h="1041400">
                  <a:moveTo>
                    <a:pt x="487819" y="178193"/>
                  </a:moveTo>
                  <a:lnTo>
                    <a:pt x="486943" y="177787"/>
                  </a:lnTo>
                  <a:lnTo>
                    <a:pt x="486359" y="178701"/>
                  </a:lnTo>
                  <a:lnTo>
                    <a:pt x="485863" y="179603"/>
                  </a:lnTo>
                  <a:lnTo>
                    <a:pt x="485368" y="180517"/>
                  </a:lnTo>
                  <a:lnTo>
                    <a:pt x="485863" y="180721"/>
                  </a:lnTo>
                  <a:lnTo>
                    <a:pt x="486359" y="180949"/>
                  </a:lnTo>
                  <a:lnTo>
                    <a:pt x="486867" y="181178"/>
                  </a:lnTo>
                  <a:lnTo>
                    <a:pt x="487184" y="180225"/>
                  </a:lnTo>
                  <a:lnTo>
                    <a:pt x="487527" y="179235"/>
                  </a:lnTo>
                  <a:lnTo>
                    <a:pt x="487819" y="178193"/>
                  </a:lnTo>
                  <a:close/>
                </a:path>
                <a:path w="1414145" h="1041400">
                  <a:moveTo>
                    <a:pt x="506971" y="206413"/>
                  </a:moveTo>
                  <a:lnTo>
                    <a:pt x="506628" y="204368"/>
                  </a:lnTo>
                  <a:lnTo>
                    <a:pt x="506476" y="203377"/>
                  </a:lnTo>
                  <a:lnTo>
                    <a:pt x="506082" y="203466"/>
                  </a:lnTo>
                  <a:lnTo>
                    <a:pt x="505371" y="203581"/>
                  </a:lnTo>
                  <a:lnTo>
                    <a:pt x="505409" y="204635"/>
                  </a:lnTo>
                  <a:lnTo>
                    <a:pt x="505536" y="205587"/>
                  </a:lnTo>
                  <a:lnTo>
                    <a:pt x="505663" y="206527"/>
                  </a:lnTo>
                  <a:lnTo>
                    <a:pt x="506526" y="206438"/>
                  </a:lnTo>
                  <a:lnTo>
                    <a:pt x="506971" y="206413"/>
                  </a:lnTo>
                  <a:close/>
                </a:path>
                <a:path w="1414145" h="1041400">
                  <a:moveTo>
                    <a:pt x="512432" y="479882"/>
                  </a:moveTo>
                  <a:lnTo>
                    <a:pt x="512279" y="478904"/>
                  </a:lnTo>
                  <a:lnTo>
                    <a:pt x="512114" y="477913"/>
                  </a:lnTo>
                  <a:lnTo>
                    <a:pt x="511949" y="476948"/>
                  </a:lnTo>
                  <a:lnTo>
                    <a:pt x="511632" y="476999"/>
                  </a:lnTo>
                  <a:lnTo>
                    <a:pt x="511302" y="477062"/>
                  </a:lnTo>
                  <a:lnTo>
                    <a:pt x="510946" y="477113"/>
                  </a:lnTo>
                  <a:lnTo>
                    <a:pt x="511213" y="478091"/>
                  </a:lnTo>
                  <a:lnTo>
                    <a:pt x="511454" y="479069"/>
                  </a:lnTo>
                  <a:lnTo>
                    <a:pt x="511708" y="480047"/>
                  </a:lnTo>
                  <a:lnTo>
                    <a:pt x="511949" y="479996"/>
                  </a:lnTo>
                  <a:lnTo>
                    <a:pt x="512191" y="479945"/>
                  </a:lnTo>
                  <a:lnTo>
                    <a:pt x="512432" y="479882"/>
                  </a:lnTo>
                  <a:close/>
                </a:path>
                <a:path w="1414145" h="1041400">
                  <a:moveTo>
                    <a:pt x="513549" y="267868"/>
                  </a:moveTo>
                  <a:lnTo>
                    <a:pt x="512127" y="267182"/>
                  </a:lnTo>
                  <a:lnTo>
                    <a:pt x="511517" y="266687"/>
                  </a:lnTo>
                  <a:lnTo>
                    <a:pt x="511225" y="266814"/>
                  </a:lnTo>
                  <a:lnTo>
                    <a:pt x="510819" y="267004"/>
                  </a:lnTo>
                  <a:lnTo>
                    <a:pt x="510451" y="267779"/>
                  </a:lnTo>
                  <a:lnTo>
                    <a:pt x="510527" y="268160"/>
                  </a:lnTo>
                  <a:lnTo>
                    <a:pt x="510578" y="268554"/>
                  </a:lnTo>
                  <a:lnTo>
                    <a:pt x="511302" y="269062"/>
                  </a:lnTo>
                  <a:lnTo>
                    <a:pt x="511683" y="269036"/>
                  </a:lnTo>
                  <a:lnTo>
                    <a:pt x="512203" y="268998"/>
                  </a:lnTo>
                  <a:lnTo>
                    <a:pt x="512673" y="268439"/>
                  </a:lnTo>
                  <a:lnTo>
                    <a:pt x="513549" y="267868"/>
                  </a:lnTo>
                  <a:close/>
                </a:path>
                <a:path w="1414145" h="1041400">
                  <a:moveTo>
                    <a:pt x="516750" y="486016"/>
                  </a:moveTo>
                  <a:lnTo>
                    <a:pt x="516026" y="485521"/>
                  </a:lnTo>
                  <a:lnTo>
                    <a:pt x="515848" y="485597"/>
                  </a:lnTo>
                  <a:lnTo>
                    <a:pt x="515378" y="485775"/>
                  </a:lnTo>
                  <a:lnTo>
                    <a:pt x="515048" y="486257"/>
                  </a:lnTo>
                  <a:lnTo>
                    <a:pt x="514654" y="486613"/>
                  </a:lnTo>
                  <a:lnTo>
                    <a:pt x="515035" y="486994"/>
                  </a:lnTo>
                  <a:lnTo>
                    <a:pt x="515416" y="487375"/>
                  </a:lnTo>
                  <a:lnTo>
                    <a:pt x="516064" y="488010"/>
                  </a:lnTo>
                  <a:lnTo>
                    <a:pt x="516394" y="487210"/>
                  </a:lnTo>
                  <a:lnTo>
                    <a:pt x="516699" y="486714"/>
                  </a:lnTo>
                  <a:lnTo>
                    <a:pt x="516750" y="486206"/>
                  </a:lnTo>
                  <a:lnTo>
                    <a:pt x="516750" y="486016"/>
                  </a:lnTo>
                  <a:close/>
                </a:path>
                <a:path w="1414145" h="1041400">
                  <a:moveTo>
                    <a:pt x="533273" y="438619"/>
                  </a:moveTo>
                  <a:lnTo>
                    <a:pt x="533184" y="438099"/>
                  </a:lnTo>
                  <a:lnTo>
                    <a:pt x="533069" y="437565"/>
                  </a:lnTo>
                  <a:lnTo>
                    <a:pt x="532968" y="437032"/>
                  </a:lnTo>
                  <a:lnTo>
                    <a:pt x="531964" y="437324"/>
                  </a:lnTo>
                  <a:lnTo>
                    <a:pt x="530948" y="437591"/>
                  </a:lnTo>
                  <a:lnTo>
                    <a:pt x="529932" y="437870"/>
                  </a:lnTo>
                  <a:lnTo>
                    <a:pt x="530098" y="438378"/>
                  </a:lnTo>
                  <a:lnTo>
                    <a:pt x="530326" y="439305"/>
                  </a:lnTo>
                  <a:lnTo>
                    <a:pt x="531368" y="439166"/>
                  </a:lnTo>
                  <a:lnTo>
                    <a:pt x="532320" y="438861"/>
                  </a:lnTo>
                  <a:lnTo>
                    <a:pt x="533273" y="438619"/>
                  </a:lnTo>
                  <a:close/>
                </a:path>
                <a:path w="1414145" h="1041400">
                  <a:moveTo>
                    <a:pt x="538975" y="663321"/>
                  </a:moveTo>
                  <a:lnTo>
                    <a:pt x="538060" y="662774"/>
                  </a:lnTo>
                  <a:lnTo>
                    <a:pt x="537514" y="662190"/>
                  </a:lnTo>
                  <a:lnTo>
                    <a:pt x="537095" y="662292"/>
                  </a:lnTo>
                  <a:lnTo>
                    <a:pt x="536663" y="662368"/>
                  </a:lnTo>
                  <a:lnTo>
                    <a:pt x="536117" y="663054"/>
                  </a:lnTo>
                  <a:lnTo>
                    <a:pt x="536041" y="663536"/>
                  </a:lnTo>
                  <a:lnTo>
                    <a:pt x="535990" y="663917"/>
                  </a:lnTo>
                  <a:lnTo>
                    <a:pt x="536790" y="664781"/>
                  </a:lnTo>
                  <a:lnTo>
                    <a:pt x="536917" y="664743"/>
                  </a:lnTo>
                  <a:lnTo>
                    <a:pt x="537552" y="664438"/>
                  </a:lnTo>
                  <a:lnTo>
                    <a:pt x="538111" y="663943"/>
                  </a:lnTo>
                  <a:lnTo>
                    <a:pt x="538975" y="663321"/>
                  </a:lnTo>
                  <a:close/>
                </a:path>
                <a:path w="1414145" h="1041400">
                  <a:moveTo>
                    <a:pt x="539546" y="601941"/>
                  </a:moveTo>
                  <a:lnTo>
                    <a:pt x="538657" y="600951"/>
                  </a:lnTo>
                  <a:lnTo>
                    <a:pt x="538238" y="600100"/>
                  </a:lnTo>
                  <a:lnTo>
                    <a:pt x="537705" y="600024"/>
                  </a:lnTo>
                  <a:lnTo>
                    <a:pt x="537171" y="599935"/>
                  </a:lnTo>
                  <a:lnTo>
                    <a:pt x="536511" y="600659"/>
                  </a:lnTo>
                  <a:lnTo>
                    <a:pt x="535914" y="601040"/>
                  </a:lnTo>
                  <a:lnTo>
                    <a:pt x="536308" y="601611"/>
                  </a:lnTo>
                  <a:lnTo>
                    <a:pt x="536575" y="602488"/>
                  </a:lnTo>
                  <a:lnTo>
                    <a:pt x="537108" y="602729"/>
                  </a:lnTo>
                  <a:lnTo>
                    <a:pt x="537578" y="602907"/>
                  </a:lnTo>
                  <a:lnTo>
                    <a:pt x="538353" y="602361"/>
                  </a:lnTo>
                  <a:lnTo>
                    <a:pt x="539546" y="601941"/>
                  </a:lnTo>
                  <a:close/>
                </a:path>
                <a:path w="1414145" h="1041400">
                  <a:moveTo>
                    <a:pt x="567182" y="771550"/>
                  </a:moveTo>
                  <a:lnTo>
                    <a:pt x="567143" y="770890"/>
                  </a:lnTo>
                  <a:lnTo>
                    <a:pt x="567143" y="770636"/>
                  </a:lnTo>
                  <a:lnTo>
                    <a:pt x="566293" y="770407"/>
                  </a:lnTo>
                  <a:lnTo>
                    <a:pt x="565848" y="770204"/>
                  </a:lnTo>
                  <a:lnTo>
                    <a:pt x="565556" y="770864"/>
                  </a:lnTo>
                  <a:lnTo>
                    <a:pt x="565137" y="771499"/>
                  </a:lnTo>
                  <a:lnTo>
                    <a:pt x="565010" y="772198"/>
                  </a:lnTo>
                  <a:lnTo>
                    <a:pt x="564984" y="772401"/>
                  </a:lnTo>
                  <a:lnTo>
                    <a:pt x="565797" y="772744"/>
                  </a:lnTo>
                  <a:lnTo>
                    <a:pt x="566623" y="773277"/>
                  </a:lnTo>
                  <a:lnTo>
                    <a:pt x="566864" y="772248"/>
                  </a:lnTo>
                  <a:lnTo>
                    <a:pt x="567182" y="771550"/>
                  </a:lnTo>
                  <a:close/>
                </a:path>
                <a:path w="1414145" h="1041400">
                  <a:moveTo>
                    <a:pt x="574611" y="509041"/>
                  </a:moveTo>
                  <a:lnTo>
                    <a:pt x="574154" y="508482"/>
                  </a:lnTo>
                  <a:lnTo>
                    <a:pt x="573913" y="507936"/>
                  </a:lnTo>
                  <a:lnTo>
                    <a:pt x="573557" y="508254"/>
                  </a:lnTo>
                  <a:lnTo>
                    <a:pt x="573189" y="508533"/>
                  </a:lnTo>
                  <a:lnTo>
                    <a:pt x="572820" y="508838"/>
                  </a:lnTo>
                  <a:lnTo>
                    <a:pt x="572706" y="509536"/>
                  </a:lnTo>
                  <a:lnTo>
                    <a:pt x="572401" y="510286"/>
                  </a:lnTo>
                  <a:lnTo>
                    <a:pt x="572503" y="510959"/>
                  </a:lnTo>
                  <a:lnTo>
                    <a:pt x="572554" y="511276"/>
                  </a:lnTo>
                  <a:lnTo>
                    <a:pt x="573392" y="511441"/>
                  </a:lnTo>
                  <a:lnTo>
                    <a:pt x="573874" y="511683"/>
                  </a:lnTo>
                  <a:lnTo>
                    <a:pt x="574128" y="510959"/>
                  </a:lnTo>
                  <a:lnTo>
                    <a:pt x="574548" y="510286"/>
                  </a:lnTo>
                  <a:lnTo>
                    <a:pt x="574598" y="509574"/>
                  </a:lnTo>
                  <a:lnTo>
                    <a:pt x="574611" y="509041"/>
                  </a:lnTo>
                  <a:close/>
                </a:path>
                <a:path w="1414145" h="1041400">
                  <a:moveTo>
                    <a:pt x="591883" y="291376"/>
                  </a:moveTo>
                  <a:lnTo>
                    <a:pt x="591197" y="289407"/>
                  </a:lnTo>
                  <a:lnTo>
                    <a:pt x="590842" y="288417"/>
                  </a:lnTo>
                  <a:lnTo>
                    <a:pt x="590511" y="288518"/>
                  </a:lnTo>
                  <a:lnTo>
                    <a:pt x="590181" y="288594"/>
                  </a:lnTo>
                  <a:lnTo>
                    <a:pt x="589851" y="288696"/>
                  </a:lnTo>
                  <a:lnTo>
                    <a:pt x="590016" y="289687"/>
                  </a:lnTo>
                  <a:lnTo>
                    <a:pt x="590181" y="290677"/>
                  </a:lnTo>
                  <a:lnTo>
                    <a:pt x="590346" y="291680"/>
                  </a:lnTo>
                  <a:lnTo>
                    <a:pt x="590842" y="291592"/>
                  </a:lnTo>
                  <a:lnTo>
                    <a:pt x="591375" y="291477"/>
                  </a:lnTo>
                  <a:lnTo>
                    <a:pt x="591883" y="291376"/>
                  </a:lnTo>
                  <a:close/>
                </a:path>
                <a:path w="1414145" h="1041400">
                  <a:moveTo>
                    <a:pt x="623519" y="162115"/>
                  </a:moveTo>
                  <a:lnTo>
                    <a:pt x="622744" y="162026"/>
                  </a:lnTo>
                  <a:lnTo>
                    <a:pt x="622338" y="161975"/>
                  </a:lnTo>
                  <a:lnTo>
                    <a:pt x="622058" y="163296"/>
                  </a:lnTo>
                  <a:lnTo>
                    <a:pt x="621792" y="164630"/>
                  </a:lnTo>
                  <a:lnTo>
                    <a:pt x="621512" y="165976"/>
                  </a:lnTo>
                  <a:lnTo>
                    <a:pt x="622579" y="166293"/>
                  </a:lnTo>
                  <a:lnTo>
                    <a:pt x="623112" y="166420"/>
                  </a:lnTo>
                  <a:lnTo>
                    <a:pt x="623227" y="164985"/>
                  </a:lnTo>
                  <a:lnTo>
                    <a:pt x="623519" y="162115"/>
                  </a:lnTo>
                  <a:close/>
                </a:path>
                <a:path w="1414145" h="1041400">
                  <a:moveTo>
                    <a:pt x="643585" y="408838"/>
                  </a:moveTo>
                  <a:lnTo>
                    <a:pt x="643140" y="408800"/>
                  </a:lnTo>
                  <a:lnTo>
                    <a:pt x="642277" y="408736"/>
                  </a:lnTo>
                  <a:lnTo>
                    <a:pt x="642162" y="409829"/>
                  </a:lnTo>
                  <a:lnTo>
                    <a:pt x="642086" y="410959"/>
                  </a:lnTo>
                  <a:lnTo>
                    <a:pt x="641985" y="412064"/>
                  </a:lnTo>
                  <a:lnTo>
                    <a:pt x="642454" y="412089"/>
                  </a:lnTo>
                  <a:lnTo>
                    <a:pt x="642924" y="412115"/>
                  </a:lnTo>
                  <a:lnTo>
                    <a:pt x="643382" y="412153"/>
                  </a:lnTo>
                  <a:lnTo>
                    <a:pt x="643458" y="411073"/>
                  </a:lnTo>
                  <a:lnTo>
                    <a:pt x="643509" y="409943"/>
                  </a:lnTo>
                  <a:lnTo>
                    <a:pt x="643585" y="408838"/>
                  </a:lnTo>
                  <a:close/>
                </a:path>
                <a:path w="1414145" h="1041400">
                  <a:moveTo>
                    <a:pt x="646722" y="817473"/>
                  </a:moveTo>
                  <a:lnTo>
                    <a:pt x="644563" y="816419"/>
                  </a:lnTo>
                  <a:lnTo>
                    <a:pt x="643496" y="815886"/>
                  </a:lnTo>
                  <a:lnTo>
                    <a:pt x="643001" y="816914"/>
                  </a:lnTo>
                  <a:lnTo>
                    <a:pt x="644017" y="817549"/>
                  </a:lnTo>
                  <a:lnTo>
                    <a:pt x="646061" y="818769"/>
                  </a:lnTo>
                  <a:lnTo>
                    <a:pt x="646277" y="818362"/>
                  </a:lnTo>
                  <a:lnTo>
                    <a:pt x="646506" y="817918"/>
                  </a:lnTo>
                  <a:lnTo>
                    <a:pt x="646722" y="817473"/>
                  </a:lnTo>
                  <a:close/>
                </a:path>
                <a:path w="1414145" h="1041400">
                  <a:moveTo>
                    <a:pt x="664845" y="308305"/>
                  </a:moveTo>
                  <a:lnTo>
                    <a:pt x="664108" y="308140"/>
                  </a:lnTo>
                  <a:lnTo>
                    <a:pt x="663333" y="307733"/>
                  </a:lnTo>
                  <a:lnTo>
                    <a:pt x="663105" y="307936"/>
                  </a:lnTo>
                  <a:lnTo>
                    <a:pt x="662698" y="308343"/>
                  </a:lnTo>
                  <a:lnTo>
                    <a:pt x="662597" y="309067"/>
                  </a:lnTo>
                  <a:lnTo>
                    <a:pt x="662368" y="309664"/>
                  </a:lnTo>
                  <a:lnTo>
                    <a:pt x="662889" y="309727"/>
                  </a:lnTo>
                  <a:lnTo>
                    <a:pt x="663536" y="310007"/>
                  </a:lnTo>
                  <a:lnTo>
                    <a:pt x="663943" y="309803"/>
                  </a:lnTo>
                  <a:lnTo>
                    <a:pt x="664311" y="309613"/>
                  </a:lnTo>
                  <a:lnTo>
                    <a:pt x="664489" y="308940"/>
                  </a:lnTo>
                  <a:lnTo>
                    <a:pt x="664845" y="308305"/>
                  </a:lnTo>
                  <a:close/>
                </a:path>
                <a:path w="1414145" h="1041400">
                  <a:moveTo>
                    <a:pt x="676643" y="656894"/>
                  </a:moveTo>
                  <a:lnTo>
                    <a:pt x="676109" y="656932"/>
                  </a:lnTo>
                  <a:lnTo>
                    <a:pt x="675576" y="656958"/>
                  </a:lnTo>
                  <a:lnTo>
                    <a:pt x="675043" y="657009"/>
                  </a:lnTo>
                  <a:lnTo>
                    <a:pt x="675208" y="658012"/>
                  </a:lnTo>
                  <a:lnTo>
                    <a:pt x="675538" y="660019"/>
                  </a:lnTo>
                  <a:lnTo>
                    <a:pt x="675817" y="660019"/>
                  </a:lnTo>
                  <a:lnTo>
                    <a:pt x="676084" y="660006"/>
                  </a:lnTo>
                  <a:lnTo>
                    <a:pt x="676363" y="660006"/>
                  </a:lnTo>
                  <a:lnTo>
                    <a:pt x="676452" y="658964"/>
                  </a:lnTo>
                  <a:lnTo>
                    <a:pt x="676554" y="657936"/>
                  </a:lnTo>
                  <a:lnTo>
                    <a:pt x="676643" y="656894"/>
                  </a:lnTo>
                  <a:close/>
                </a:path>
                <a:path w="1414145" h="1041400">
                  <a:moveTo>
                    <a:pt x="680808" y="326986"/>
                  </a:moveTo>
                  <a:lnTo>
                    <a:pt x="680339" y="326745"/>
                  </a:lnTo>
                  <a:lnTo>
                    <a:pt x="679856" y="326542"/>
                  </a:lnTo>
                  <a:lnTo>
                    <a:pt x="679246" y="326250"/>
                  </a:lnTo>
                  <a:lnTo>
                    <a:pt x="678878" y="326847"/>
                  </a:lnTo>
                  <a:lnTo>
                    <a:pt x="678395" y="327317"/>
                  </a:lnTo>
                  <a:lnTo>
                    <a:pt x="678395" y="327761"/>
                  </a:lnTo>
                  <a:lnTo>
                    <a:pt x="678395" y="328079"/>
                  </a:lnTo>
                  <a:lnTo>
                    <a:pt x="679424" y="328688"/>
                  </a:lnTo>
                  <a:lnTo>
                    <a:pt x="680008" y="328142"/>
                  </a:lnTo>
                  <a:lnTo>
                    <a:pt x="680389" y="327558"/>
                  </a:lnTo>
                  <a:lnTo>
                    <a:pt x="680808" y="326986"/>
                  </a:lnTo>
                  <a:close/>
                </a:path>
                <a:path w="1414145" h="1041400">
                  <a:moveTo>
                    <a:pt x="684631" y="402640"/>
                  </a:moveTo>
                  <a:lnTo>
                    <a:pt x="684517" y="402348"/>
                  </a:lnTo>
                  <a:lnTo>
                    <a:pt x="684390" y="402031"/>
                  </a:lnTo>
                  <a:lnTo>
                    <a:pt x="684263" y="401739"/>
                  </a:lnTo>
                  <a:lnTo>
                    <a:pt x="683221" y="402018"/>
                  </a:lnTo>
                  <a:lnTo>
                    <a:pt x="682218" y="402323"/>
                  </a:lnTo>
                  <a:lnTo>
                    <a:pt x="681177" y="402628"/>
                  </a:lnTo>
                  <a:lnTo>
                    <a:pt x="681418" y="403123"/>
                  </a:lnTo>
                  <a:lnTo>
                    <a:pt x="681647" y="403618"/>
                  </a:lnTo>
                  <a:lnTo>
                    <a:pt x="681875" y="404101"/>
                  </a:lnTo>
                  <a:lnTo>
                    <a:pt x="682802" y="403593"/>
                  </a:lnTo>
                  <a:lnTo>
                    <a:pt x="683729" y="403123"/>
                  </a:lnTo>
                  <a:lnTo>
                    <a:pt x="684631" y="402640"/>
                  </a:lnTo>
                  <a:close/>
                </a:path>
                <a:path w="1414145" h="1041400">
                  <a:moveTo>
                    <a:pt x="702017" y="63157"/>
                  </a:moveTo>
                  <a:lnTo>
                    <a:pt x="701725" y="62750"/>
                  </a:lnTo>
                  <a:lnTo>
                    <a:pt x="701446" y="62344"/>
                  </a:lnTo>
                  <a:lnTo>
                    <a:pt x="701154" y="61950"/>
                  </a:lnTo>
                  <a:lnTo>
                    <a:pt x="700303" y="62661"/>
                  </a:lnTo>
                  <a:lnTo>
                    <a:pt x="698627" y="64135"/>
                  </a:lnTo>
                  <a:lnTo>
                    <a:pt x="698830" y="64427"/>
                  </a:lnTo>
                  <a:lnTo>
                    <a:pt x="699236" y="64960"/>
                  </a:lnTo>
                  <a:lnTo>
                    <a:pt x="700176" y="64376"/>
                  </a:lnTo>
                  <a:lnTo>
                    <a:pt x="701090" y="63754"/>
                  </a:lnTo>
                  <a:lnTo>
                    <a:pt x="702017" y="63157"/>
                  </a:lnTo>
                  <a:close/>
                </a:path>
                <a:path w="1414145" h="1041400">
                  <a:moveTo>
                    <a:pt x="711365" y="728192"/>
                  </a:moveTo>
                  <a:lnTo>
                    <a:pt x="710387" y="727329"/>
                  </a:lnTo>
                  <a:lnTo>
                    <a:pt x="709333" y="727557"/>
                  </a:lnTo>
                  <a:lnTo>
                    <a:pt x="708761" y="728141"/>
                  </a:lnTo>
                  <a:lnTo>
                    <a:pt x="707529" y="728916"/>
                  </a:lnTo>
                  <a:lnTo>
                    <a:pt x="708825" y="729602"/>
                  </a:lnTo>
                  <a:lnTo>
                    <a:pt x="709612" y="730300"/>
                  </a:lnTo>
                  <a:lnTo>
                    <a:pt x="710641" y="729932"/>
                  </a:lnTo>
                  <a:lnTo>
                    <a:pt x="711047" y="729005"/>
                  </a:lnTo>
                  <a:lnTo>
                    <a:pt x="711327" y="728345"/>
                  </a:lnTo>
                  <a:lnTo>
                    <a:pt x="711365" y="728192"/>
                  </a:lnTo>
                  <a:close/>
                </a:path>
                <a:path w="1414145" h="1041400">
                  <a:moveTo>
                    <a:pt x="724928" y="324573"/>
                  </a:moveTo>
                  <a:lnTo>
                    <a:pt x="724484" y="324396"/>
                  </a:lnTo>
                  <a:lnTo>
                    <a:pt x="723569" y="324002"/>
                  </a:lnTo>
                  <a:lnTo>
                    <a:pt x="723176" y="325208"/>
                  </a:lnTo>
                  <a:lnTo>
                    <a:pt x="722350" y="327596"/>
                  </a:lnTo>
                  <a:lnTo>
                    <a:pt x="722757" y="327723"/>
                  </a:lnTo>
                  <a:lnTo>
                    <a:pt x="723468" y="327977"/>
                  </a:lnTo>
                  <a:lnTo>
                    <a:pt x="723976" y="326847"/>
                  </a:lnTo>
                  <a:lnTo>
                    <a:pt x="724446" y="325716"/>
                  </a:lnTo>
                  <a:lnTo>
                    <a:pt x="724928" y="324573"/>
                  </a:lnTo>
                  <a:close/>
                </a:path>
                <a:path w="1414145" h="1041400">
                  <a:moveTo>
                    <a:pt x="728116" y="40487"/>
                  </a:moveTo>
                  <a:lnTo>
                    <a:pt x="727684" y="40398"/>
                  </a:lnTo>
                  <a:lnTo>
                    <a:pt x="727278" y="40309"/>
                  </a:lnTo>
                  <a:lnTo>
                    <a:pt x="726871" y="40195"/>
                  </a:lnTo>
                  <a:lnTo>
                    <a:pt x="726528" y="41249"/>
                  </a:lnTo>
                  <a:lnTo>
                    <a:pt x="726211" y="42316"/>
                  </a:lnTo>
                  <a:lnTo>
                    <a:pt x="725881" y="43370"/>
                  </a:lnTo>
                  <a:lnTo>
                    <a:pt x="726173" y="43497"/>
                  </a:lnTo>
                  <a:lnTo>
                    <a:pt x="726732" y="43726"/>
                  </a:lnTo>
                  <a:lnTo>
                    <a:pt x="727100" y="43332"/>
                  </a:lnTo>
                  <a:lnTo>
                    <a:pt x="727608" y="43002"/>
                  </a:lnTo>
                  <a:lnTo>
                    <a:pt x="727786" y="42519"/>
                  </a:lnTo>
                  <a:lnTo>
                    <a:pt x="728027" y="41897"/>
                  </a:lnTo>
                  <a:lnTo>
                    <a:pt x="728014" y="41173"/>
                  </a:lnTo>
                  <a:lnTo>
                    <a:pt x="728116" y="40487"/>
                  </a:lnTo>
                  <a:close/>
                </a:path>
                <a:path w="1414145" h="1041400">
                  <a:moveTo>
                    <a:pt x="731024" y="671779"/>
                  </a:moveTo>
                  <a:lnTo>
                    <a:pt x="729259" y="671728"/>
                  </a:lnTo>
                  <a:lnTo>
                    <a:pt x="728103" y="671715"/>
                  </a:lnTo>
                  <a:lnTo>
                    <a:pt x="726948" y="671677"/>
                  </a:lnTo>
                  <a:lnTo>
                    <a:pt x="728103" y="673506"/>
                  </a:lnTo>
                  <a:lnTo>
                    <a:pt x="729272" y="674611"/>
                  </a:lnTo>
                  <a:lnTo>
                    <a:pt x="731024" y="671779"/>
                  </a:lnTo>
                  <a:close/>
                </a:path>
                <a:path w="1414145" h="1041400">
                  <a:moveTo>
                    <a:pt x="756729" y="819746"/>
                  </a:moveTo>
                  <a:lnTo>
                    <a:pt x="756627" y="819086"/>
                  </a:lnTo>
                  <a:lnTo>
                    <a:pt x="755954" y="819010"/>
                  </a:lnTo>
                  <a:lnTo>
                    <a:pt x="755345" y="818883"/>
                  </a:lnTo>
                  <a:lnTo>
                    <a:pt x="755383" y="819480"/>
                  </a:lnTo>
                  <a:lnTo>
                    <a:pt x="755294" y="820077"/>
                  </a:lnTo>
                  <a:lnTo>
                    <a:pt x="755484" y="820547"/>
                  </a:lnTo>
                  <a:lnTo>
                    <a:pt x="755561" y="820788"/>
                  </a:lnTo>
                  <a:lnTo>
                    <a:pt x="756183" y="820788"/>
                  </a:lnTo>
                  <a:lnTo>
                    <a:pt x="756539" y="820915"/>
                  </a:lnTo>
                  <a:lnTo>
                    <a:pt x="756602" y="820331"/>
                  </a:lnTo>
                  <a:lnTo>
                    <a:pt x="756729" y="819746"/>
                  </a:lnTo>
                  <a:close/>
                </a:path>
                <a:path w="1414145" h="1041400">
                  <a:moveTo>
                    <a:pt x="763625" y="30467"/>
                  </a:moveTo>
                  <a:lnTo>
                    <a:pt x="762838" y="30162"/>
                  </a:lnTo>
                  <a:lnTo>
                    <a:pt x="762063" y="29679"/>
                  </a:lnTo>
                  <a:lnTo>
                    <a:pt x="761923" y="29806"/>
                  </a:lnTo>
                  <a:lnTo>
                    <a:pt x="761441" y="30314"/>
                  </a:lnTo>
                  <a:lnTo>
                    <a:pt x="761060" y="30988"/>
                  </a:lnTo>
                  <a:lnTo>
                    <a:pt x="760945" y="31661"/>
                  </a:lnTo>
                  <a:lnTo>
                    <a:pt x="760907" y="31851"/>
                  </a:lnTo>
                  <a:lnTo>
                    <a:pt x="762088" y="32562"/>
                  </a:lnTo>
                  <a:lnTo>
                    <a:pt x="762698" y="31978"/>
                  </a:lnTo>
                  <a:lnTo>
                    <a:pt x="763054" y="31318"/>
                  </a:lnTo>
                  <a:lnTo>
                    <a:pt x="763625" y="30467"/>
                  </a:lnTo>
                  <a:close/>
                </a:path>
                <a:path w="1414145" h="1041400">
                  <a:moveTo>
                    <a:pt x="774954" y="372249"/>
                  </a:moveTo>
                  <a:lnTo>
                    <a:pt x="774395" y="371779"/>
                  </a:lnTo>
                  <a:lnTo>
                    <a:pt x="773836" y="371335"/>
                  </a:lnTo>
                  <a:lnTo>
                    <a:pt x="772972" y="370611"/>
                  </a:lnTo>
                  <a:lnTo>
                    <a:pt x="772680" y="371551"/>
                  </a:lnTo>
                  <a:lnTo>
                    <a:pt x="772274" y="372173"/>
                  </a:lnTo>
                  <a:lnTo>
                    <a:pt x="772464" y="372503"/>
                  </a:lnTo>
                  <a:lnTo>
                    <a:pt x="772680" y="372948"/>
                  </a:lnTo>
                  <a:lnTo>
                    <a:pt x="773379" y="373392"/>
                  </a:lnTo>
                  <a:lnTo>
                    <a:pt x="773823" y="373380"/>
                  </a:lnTo>
                  <a:lnTo>
                    <a:pt x="774230" y="373341"/>
                  </a:lnTo>
                  <a:lnTo>
                    <a:pt x="774585" y="372643"/>
                  </a:lnTo>
                  <a:lnTo>
                    <a:pt x="774954" y="372249"/>
                  </a:lnTo>
                  <a:close/>
                </a:path>
                <a:path w="1414145" h="1041400">
                  <a:moveTo>
                    <a:pt x="790625" y="402818"/>
                  </a:moveTo>
                  <a:lnTo>
                    <a:pt x="790295" y="402805"/>
                  </a:lnTo>
                  <a:lnTo>
                    <a:pt x="789952" y="402793"/>
                  </a:lnTo>
                  <a:lnTo>
                    <a:pt x="789597" y="402780"/>
                  </a:lnTo>
                  <a:lnTo>
                    <a:pt x="789520" y="404533"/>
                  </a:lnTo>
                  <a:lnTo>
                    <a:pt x="789457" y="405422"/>
                  </a:lnTo>
                  <a:lnTo>
                    <a:pt x="790168" y="405434"/>
                  </a:lnTo>
                  <a:lnTo>
                    <a:pt x="790511" y="405472"/>
                  </a:lnTo>
                  <a:lnTo>
                    <a:pt x="790549" y="404583"/>
                  </a:lnTo>
                  <a:lnTo>
                    <a:pt x="790625" y="402818"/>
                  </a:lnTo>
                  <a:close/>
                </a:path>
                <a:path w="1414145" h="1041400">
                  <a:moveTo>
                    <a:pt x="802398" y="78130"/>
                  </a:moveTo>
                  <a:lnTo>
                    <a:pt x="801484" y="77584"/>
                  </a:lnTo>
                  <a:lnTo>
                    <a:pt x="800900" y="77025"/>
                  </a:lnTo>
                  <a:lnTo>
                    <a:pt x="800239" y="76911"/>
                  </a:lnTo>
                  <a:lnTo>
                    <a:pt x="799985" y="76860"/>
                  </a:lnTo>
                  <a:lnTo>
                    <a:pt x="799528" y="77635"/>
                  </a:lnTo>
                  <a:lnTo>
                    <a:pt x="799147" y="78041"/>
                  </a:lnTo>
                  <a:lnTo>
                    <a:pt x="799693" y="78511"/>
                  </a:lnTo>
                  <a:lnTo>
                    <a:pt x="800188" y="79108"/>
                  </a:lnTo>
                  <a:lnTo>
                    <a:pt x="801065" y="79438"/>
                  </a:lnTo>
                  <a:lnTo>
                    <a:pt x="801611" y="78752"/>
                  </a:lnTo>
                  <a:lnTo>
                    <a:pt x="802398" y="78130"/>
                  </a:lnTo>
                  <a:close/>
                </a:path>
                <a:path w="1414145" h="1041400">
                  <a:moveTo>
                    <a:pt x="808024" y="149339"/>
                  </a:moveTo>
                  <a:lnTo>
                    <a:pt x="807377" y="149021"/>
                  </a:lnTo>
                  <a:lnTo>
                    <a:pt x="806754" y="148526"/>
                  </a:lnTo>
                  <a:lnTo>
                    <a:pt x="806107" y="148450"/>
                  </a:lnTo>
                  <a:lnTo>
                    <a:pt x="805815" y="148437"/>
                  </a:lnTo>
                  <a:lnTo>
                    <a:pt x="805065" y="149567"/>
                  </a:lnTo>
                  <a:lnTo>
                    <a:pt x="805561" y="150279"/>
                  </a:lnTo>
                  <a:lnTo>
                    <a:pt x="806234" y="150647"/>
                  </a:lnTo>
                  <a:lnTo>
                    <a:pt x="806970" y="151218"/>
                  </a:lnTo>
                  <a:lnTo>
                    <a:pt x="807466" y="150329"/>
                  </a:lnTo>
                  <a:lnTo>
                    <a:pt x="807745" y="149860"/>
                  </a:lnTo>
                  <a:lnTo>
                    <a:pt x="808024" y="149339"/>
                  </a:lnTo>
                  <a:close/>
                </a:path>
                <a:path w="1414145" h="1041400">
                  <a:moveTo>
                    <a:pt x="811149" y="97269"/>
                  </a:moveTo>
                  <a:lnTo>
                    <a:pt x="809891" y="96380"/>
                  </a:lnTo>
                  <a:lnTo>
                    <a:pt x="809434" y="97218"/>
                  </a:lnTo>
                  <a:lnTo>
                    <a:pt x="808951" y="98056"/>
                  </a:lnTo>
                  <a:lnTo>
                    <a:pt x="808494" y="98907"/>
                  </a:lnTo>
                  <a:lnTo>
                    <a:pt x="808736" y="99072"/>
                  </a:lnTo>
                  <a:lnTo>
                    <a:pt x="809218" y="99428"/>
                  </a:lnTo>
                  <a:lnTo>
                    <a:pt x="809879" y="98704"/>
                  </a:lnTo>
                  <a:lnTo>
                    <a:pt x="810501" y="97993"/>
                  </a:lnTo>
                  <a:lnTo>
                    <a:pt x="811149" y="97269"/>
                  </a:lnTo>
                  <a:close/>
                </a:path>
                <a:path w="1414145" h="1041400">
                  <a:moveTo>
                    <a:pt x="824687" y="700836"/>
                  </a:moveTo>
                  <a:lnTo>
                    <a:pt x="824420" y="699871"/>
                  </a:lnTo>
                  <a:lnTo>
                    <a:pt x="823861" y="697953"/>
                  </a:lnTo>
                  <a:lnTo>
                    <a:pt x="822350" y="698322"/>
                  </a:lnTo>
                  <a:lnTo>
                    <a:pt x="822820" y="699274"/>
                  </a:lnTo>
                  <a:lnTo>
                    <a:pt x="823290" y="700265"/>
                  </a:lnTo>
                  <a:lnTo>
                    <a:pt x="823760" y="701205"/>
                  </a:lnTo>
                  <a:lnTo>
                    <a:pt x="824064" y="701090"/>
                  </a:lnTo>
                  <a:lnTo>
                    <a:pt x="824687" y="700836"/>
                  </a:lnTo>
                  <a:close/>
                </a:path>
                <a:path w="1414145" h="1041400">
                  <a:moveTo>
                    <a:pt x="856500" y="533031"/>
                  </a:moveTo>
                  <a:lnTo>
                    <a:pt x="856462" y="532180"/>
                  </a:lnTo>
                  <a:lnTo>
                    <a:pt x="855827" y="531761"/>
                  </a:lnTo>
                  <a:lnTo>
                    <a:pt x="855459" y="531342"/>
                  </a:lnTo>
                  <a:lnTo>
                    <a:pt x="855078" y="531723"/>
                  </a:lnTo>
                  <a:lnTo>
                    <a:pt x="854392" y="532079"/>
                  </a:lnTo>
                  <a:lnTo>
                    <a:pt x="854379" y="532485"/>
                  </a:lnTo>
                  <a:lnTo>
                    <a:pt x="854341" y="532917"/>
                  </a:lnTo>
                  <a:lnTo>
                    <a:pt x="854913" y="533400"/>
                  </a:lnTo>
                  <a:lnTo>
                    <a:pt x="855370" y="534136"/>
                  </a:lnTo>
                  <a:lnTo>
                    <a:pt x="855878" y="533488"/>
                  </a:lnTo>
                  <a:lnTo>
                    <a:pt x="856500" y="533031"/>
                  </a:lnTo>
                  <a:close/>
                </a:path>
                <a:path w="1414145" h="1041400">
                  <a:moveTo>
                    <a:pt x="869746" y="565073"/>
                  </a:moveTo>
                  <a:lnTo>
                    <a:pt x="868807" y="564794"/>
                  </a:lnTo>
                  <a:lnTo>
                    <a:pt x="868095" y="564349"/>
                  </a:lnTo>
                  <a:lnTo>
                    <a:pt x="867130" y="564883"/>
                  </a:lnTo>
                  <a:lnTo>
                    <a:pt x="866533" y="565569"/>
                  </a:lnTo>
                  <a:lnTo>
                    <a:pt x="866355" y="566229"/>
                  </a:lnTo>
                  <a:lnTo>
                    <a:pt x="866267" y="566496"/>
                  </a:lnTo>
                  <a:lnTo>
                    <a:pt x="867257" y="567067"/>
                  </a:lnTo>
                  <a:lnTo>
                    <a:pt x="867740" y="567499"/>
                  </a:lnTo>
                  <a:lnTo>
                    <a:pt x="868222" y="566915"/>
                  </a:lnTo>
                  <a:lnTo>
                    <a:pt x="868692" y="566343"/>
                  </a:lnTo>
                  <a:lnTo>
                    <a:pt x="869746" y="565073"/>
                  </a:lnTo>
                  <a:close/>
                </a:path>
                <a:path w="1414145" h="1041400">
                  <a:moveTo>
                    <a:pt x="882751" y="271094"/>
                  </a:moveTo>
                  <a:lnTo>
                    <a:pt x="882599" y="270129"/>
                  </a:lnTo>
                  <a:lnTo>
                    <a:pt x="882281" y="268236"/>
                  </a:lnTo>
                  <a:lnTo>
                    <a:pt x="881964" y="268287"/>
                  </a:lnTo>
                  <a:lnTo>
                    <a:pt x="881621" y="268351"/>
                  </a:lnTo>
                  <a:lnTo>
                    <a:pt x="881303" y="268401"/>
                  </a:lnTo>
                  <a:lnTo>
                    <a:pt x="881456" y="269354"/>
                  </a:lnTo>
                  <a:lnTo>
                    <a:pt x="881608" y="270294"/>
                  </a:lnTo>
                  <a:lnTo>
                    <a:pt x="881786" y="271246"/>
                  </a:lnTo>
                  <a:lnTo>
                    <a:pt x="882103" y="271208"/>
                  </a:lnTo>
                  <a:lnTo>
                    <a:pt x="882421" y="271145"/>
                  </a:lnTo>
                  <a:lnTo>
                    <a:pt x="882751" y="271094"/>
                  </a:lnTo>
                  <a:close/>
                </a:path>
                <a:path w="1414145" h="1041400">
                  <a:moveTo>
                    <a:pt x="903198" y="272034"/>
                  </a:moveTo>
                  <a:lnTo>
                    <a:pt x="902271" y="271665"/>
                  </a:lnTo>
                  <a:lnTo>
                    <a:pt x="901611" y="271284"/>
                  </a:lnTo>
                  <a:lnTo>
                    <a:pt x="900912" y="271208"/>
                  </a:lnTo>
                  <a:lnTo>
                    <a:pt x="900620" y="271208"/>
                  </a:lnTo>
                  <a:lnTo>
                    <a:pt x="900264" y="271868"/>
                  </a:lnTo>
                  <a:lnTo>
                    <a:pt x="899947" y="272224"/>
                  </a:lnTo>
                  <a:lnTo>
                    <a:pt x="900671" y="272707"/>
                  </a:lnTo>
                  <a:lnTo>
                    <a:pt x="901369" y="273202"/>
                  </a:lnTo>
                  <a:lnTo>
                    <a:pt x="902144" y="273583"/>
                  </a:lnTo>
                  <a:lnTo>
                    <a:pt x="902703" y="272770"/>
                  </a:lnTo>
                  <a:lnTo>
                    <a:pt x="903198" y="272034"/>
                  </a:lnTo>
                  <a:close/>
                </a:path>
                <a:path w="1414145" h="1041400">
                  <a:moveTo>
                    <a:pt x="906335" y="267970"/>
                  </a:moveTo>
                  <a:lnTo>
                    <a:pt x="906157" y="267665"/>
                  </a:lnTo>
                  <a:lnTo>
                    <a:pt x="905802" y="267068"/>
                  </a:lnTo>
                  <a:lnTo>
                    <a:pt x="905167" y="266636"/>
                  </a:lnTo>
                  <a:lnTo>
                    <a:pt x="904443" y="265976"/>
                  </a:lnTo>
                  <a:lnTo>
                    <a:pt x="904024" y="266839"/>
                  </a:lnTo>
                  <a:lnTo>
                    <a:pt x="903478" y="267728"/>
                  </a:lnTo>
                  <a:lnTo>
                    <a:pt x="904214" y="268351"/>
                  </a:lnTo>
                  <a:lnTo>
                    <a:pt x="905014" y="268693"/>
                  </a:lnTo>
                  <a:lnTo>
                    <a:pt x="905738" y="269087"/>
                  </a:lnTo>
                  <a:lnTo>
                    <a:pt x="905916" y="268592"/>
                  </a:lnTo>
                  <a:lnTo>
                    <a:pt x="906335" y="267970"/>
                  </a:lnTo>
                  <a:close/>
                </a:path>
                <a:path w="1414145" h="1041400">
                  <a:moveTo>
                    <a:pt x="921131" y="539165"/>
                  </a:moveTo>
                  <a:lnTo>
                    <a:pt x="920534" y="538810"/>
                  </a:lnTo>
                  <a:lnTo>
                    <a:pt x="920076" y="538556"/>
                  </a:lnTo>
                  <a:lnTo>
                    <a:pt x="919594" y="538289"/>
                  </a:lnTo>
                  <a:lnTo>
                    <a:pt x="919403" y="538873"/>
                  </a:lnTo>
                  <a:lnTo>
                    <a:pt x="919022" y="539483"/>
                  </a:lnTo>
                  <a:lnTo>
                    <a:pt x="919149" y="540321"/>
                  </a:lnTo>
                  <a:lnTo>
                    <a:pt x="919988" y="540499"/>
                  </a:lnTo>
                  <a:lnTo>
                    <a:pt x="920457" y="540715"/>
                  </a:lnTo>
                  <a:lnTo>
                    <a:pt x="920889" y="539775"/>
                  </a:lnTo>
                  <a:lnTo>
                    <a:pt x="921131" y="539165"/>
                  </a:lnTo>
                  <a:close/>
                </a:path>
                <a:path w="1414145" h="1041400">
                  <a:moveTo>
                    <a:pt x="927061" y="261416"/>
                  </a:moveTo>
                  <a:lnTo>
                    <a:pt x="924509" y="256946"/>
                  </a:lnTo>
                  <a:lnTo>
                    <a:pt x="920038" y="256946"/>
                  </a:lnTo>
                  <a:lnTo>
                    <a:pt x="915568" y="255282"/>
                  </a:lnTo>
                  <a:lnTo>
                    <a:pt x="916533" y="258203"/>
                  </a:lnTo>
                  <a:lnTo>
                    <a:pt x="917016" y="260286"/>
                  </a:lnTo>
                  <a:lnTo>
                    <a:pt x="918629" y="263499"/>
                  </a:lnTo>
                  <a:lnTo>
                    <a:pt x="919899" y="265544"/>
                  </a:lnTo>
                  <a:lnTo>
                    <a:pt x="922997" y="265607"/>
                  </a:lnTo>
                  <a:lnTo>
                    <a:pt x="923518" y="263728"/>
                  </a:lnTo>
                  <a:lnTo>
                    <a:pt x="922959" y="261327"/>
                  </a:lnTo>
                  <a:lnTo>
                    <a:pt x="923645" y="260794"/>
                  </a:lnTo>
                  <a:lnTo>
                    <a:pt x="923874" y="260502"/>
                  </a:lnTo>
                  <a:lnTo>
                    <a:pt x="925106" y="260832"/>
                  </a:lnTo>
                  <a:lnTo>
                    <a:pt x="927061" y="261416"/>
                  </a:lnTo>
                  <a:close/>
                </a:path>
                <a:path w="1414145" h="1041400">
                  <a:moveTo>
                    <a:pt x="977188" y="548297"/>
                  </a:moveTo>
                  <a:lnTo>
                    <a:pt x="976820" y="547547"/>
                  </a:lnTo>
                  <a:lnTo>
                    <a:pt x="976249" y="547116"/>
                  </a:lnTo>
                  <a:lnTo>
                    <a:pt x="975791" y="546633"/>
                  </a:lnTo>
                  <a:lnTo>
                    <a:pt x="975448" y="547065"/>
                  </a:lnTo>
                  <a:lnTo>
                    <a:pt x="975118" y="547522"/>
                  </a:lnTo>
                  <a:lnTo>
                    <a:pt x="974661" y="548081"/>
                  </a:lnTo>
                  <a:lnTo>
                    <a:pt x="975233" y="548551"/>
                  </a:lnTo>
                  <a:lnTo>
                    <a:pt x="975639" y="549148"/>
                  </a:lnTo>
                  <a:lnTo>
                    <a:pt x="976071" y="549186"/>
                  </a:lnTo>
                  <a:lnTo>
                    <a:pt x="976426" y="549186"/>
                  </a:lnTo>
                  <a:lnTo>
                    <a:pt x="977188" y="548297"/>
                  </a:lnTo>
                  <a:close/>
                </a:path>
                <a:path w="1414145" h="1041400">
                  <a:moveTo>
                    <a:pt x="983589" y="445503"/>
                  </a:moveTo>
                  <a:lnTo>
                    <a:pt x="983411" y="444995"/>
                  </a:lnTo>
                  <a:lnTo>
                    <a:pt x="983234" y="444525"/>
                  </a:lnTo>
                  <a:lnTo>
                    <a:pt x="983056" y="444030"/>
                  </a:lnTo>
                  <a:lnTo>
                    <a:pt x="981138" y="445008"/>
                  </a:lnTo>
                  <a:lnTo>
                    <a:pt x="980186" y="445516"/>
                  </a:lnTo>
                  <a:lnTo>
                    <a:pt x="980313" y="445833"/>
                  </a:lnTo>
                  <a:lnTo>
                    <a:pt x="980440" y="446138"/>
                  </a:lnTo>
                  <a:lnTo>
                    <a:pt x="980567" y="446430"/>
                  </a:lnTo>
                  <a:lnTo>
                    <a:pt x="981583" y="446125"/>
                  </a:lnTo>
                  <a:lnTo>
                    <a:pt x="982586" y="445833"/>
                  </a:lnTo>
                  <a:lnTo>
                    <a:pt x="983589" y="445503"/>
                  </a:lnTo>
                  <a:close/>
                </a:path>
                <a:path w="1414145" h="1041400">
                  <a:moveTo>
                    <a:pt x="1000061" y="682028"/>
                  </a:moveTo>
                  <a:lnTo>
                    <a:pt x="999972" y="681672"/>
                  </a:lnTo>
                  <a:lnTo>
                    <a:pt x="999858" y="681291"/>
                  </a:lnTo>
                  <a:lnTo>
                    <a:pt x="998893" y="680720"/>
                  </a:lnTo>
                  <a:lnTo>
                    <a:pt x="998766" y="680834"/>
                  </a:lnTo>
                  <a:lnTo>
                    <a:pt x="998245" y="681253"/>
                  </a:lnTo>
                  <a:lnTo>
                    <a:pt x="997889" y="681850"/>
                  </a:lnTo>
                  <a:lnTo>
                    <a:pt x="997483" y="682409"/>
                  </a:lnTo>
                  <a:lnTo>
                    <a:pt x="998004" y="682625"/>
                  </a:lnTo>
                  <a:lnTo>
                    <a:pt x="998524" y="682815"/>
                  </a:lnTo>
                  <a:lnTo>
                    <a:pt x="999210" y="683133"/>
                  </a:lnTo>
                  <a:lnTo>
                    <a:pt x="999528" y="682586"/>
                  </a:lnTo>
                  <a:lnTo>
                    <a:pt x="1000061" y="682028"/>
                  </a:lnTo>
                  <a:close/>
                </a:path>
                <a:path w="1414145" h="1041400">
                  <a:moveTo>
                    <a:pt x="1011072" y="455968"/>
                  </a:moveTo>
                  <a:lnTo>
                    <a:pt x="1008659" y="454812"/>
                  </a:lnTo>
                  <a:lnTo>
                    <a:pt x="1006500" y="453796"/>
                  </a:lnTo>
                  <a:lnTo>
                    <a:pt x="1006221" y="454177"/>
                  </a:lnTo>
                  <a:lnTo>
                    <a:pt x="1005649" y="454964"/>
                  </a:lnTo>
                  <a:lnTo>
                    <a:pt x="1006144" y="455510"/>
                  </a:lnTo>
                  <a:lnTo>
                    <a:pt x="1006576" y="456374"/>
                  </a:lnTo>
                  <a:lnTo>
                    <a:pt x="1007884" y="456730"/>
                  </a:lnTo>
                  <a:lnTo>
                    <a:pt x="1008773" y="456349"/>
                  </a:lnTo>
                  <a:lnTo>
                    <a:pt x="1011072" y="455968"/>
                  </a:lnTo>
                  <a:close/>
                </a:path>
                <a:path w="1414145" h="1041400">
                  <a:moveTo>
                    <a:pt x="1414068" y="464070"/>
                  </a:moveTo>
                  <a:lnTo>
                    <a:pt x="1407452" y="462648"/>
                  </a:lnTo>
                  <a:lnTo>
                    <a:pt x="1408709" y="458876"/>
                  </a:lnTo>
                  <a:lnTo>
                    <a:pt x="1403972" y="457161"/>
                  </a:lnTo>
                  <a:lnTo>
                    <a:pt x="1400175" y="463651"/>
                  </a:lnTo>
                  <a:lnTo>
                    <a:pt x="1400048" y="464820"/>
                  </a:lnTo>
                  <a:lnTo>
                    <a:pt x="1406029" y="469138"/>
                  </a:lnTo>
                  <a:lnTo>
                    <a:pt x="1409306" y="468553"/>
                  </a:lnTo>
                  <a:lnTo>
                    <a:pt x="1414068" y="46407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114">
              <a:extLst>
                <a:ext uri="{FF2B5EF4-FFF2-40B4-BE49-F238E27FC236}">
                  <a16:creationId xmlns:a16="http://schemas.microsoft.com/office/drawing/2014/main" id="{B7E14668-983B-D803-9832-0D2381499287}"/>
                </a:ext>
              </a:extLst>
            </p:cNvPr>
            <p:cNvSpPr/>
            <p:nvPr/>
          </p:nvSpPr>
          <p:spPr>
            <a:xfrm>
              <a:off x="3555903" y="2254995"/>
              <a:ext cx="885671" cy="805900"/>
            </a:xfrm>
            <a:custGeom>
              <a:avLst/>
              <a:gdLst/>
              <a:ahLst/>
              <a:cxnLst/>
              <a:rect l="l" t="t" r="r" b="b"/>
              <a:pathLst>
                <a:path w="1138554" h="1178560">
                  <a:moveTo>
                    <a:pt x="6477" y="457479"/>
                  </a:moveTo>
                  <a:lnTo>
                    <a:pt x="4953" y="456641"/>
                  </a:lnTo>
                  <a:lnTo>
                    <a:pt x="1574" y="457606"/>
                  </a:lnTo>
                  <a:lnTo>
                    <a:pt x="1092" y="458749"/>
                  </a:lnTo>
                  <a:lnTo>
                    <a:pt x="0" y="459994"/>
                  </a:lnTo>
                  <a:lnTo>
                    <a:pt x="2197" y="460540"/>
                  </a:lnTo>
                  <a:lnTo>
                    <a:pt x="3695" y="460946"/>
                  </a:lnTo>
                  <a:lnTo>
                    <a:pt x="5740" y="461441"/>
                  </a:lnTo>
                  <a:lnTo>
                    <a:pt x="6477" y="457479"/>
                  </a:lnTo>
                  <a:close/>
                </a:path>
                <a:path w="1138554" h="1178560">
                  <a:moveTo>
                    <a:pt x="21272" y="557949"/>
                  </a:moveTo>
                  <a:lnTo>
                    <a:pt x="15684" y="557618"/>
                  </a:lnTo>
                  <a:lnTo>
                    <a:pt x="12153" y="561022"/>
                  </a:lnTo>
                  <a:lnTo>
                    <a:pt x="21272" y="557949"/>
                  </a:lnTo>
                  <a:close/>
                </a:path>
                <a:path w="1138554" h="1178560">
                  <a:moveTo>
                    <a:pt x="59702" y="848956"/>
                  </a:moveTo>
                  <a:lnTo>
                    <a:pt x="55308" y="847509"/>
                  </a:lnTo>
                  <a:lnTo>
                    <a:pt x="53733" y="852119"/>
                  </a:lnTo>
                  <a:lnTo>
                    <a:pt x="56857" y="854519"/>
                  </a:lnTo>
                  <a:lnTo>
                    <a:pt x="59702" y="848956"/>
                  </a:lnTo>
                  <a:close/>
                </a:path>
                <a:path w="1138554" h="1178560">
                  <a:moveTo>
                    <a:pt x="92710" y="763892"/>
                  </a:moveTo>
                  <a:lnTo>
                    <a:pt x="91211" y="760730"/>
                  </a:lnTo>
                  <a:lnTo>
                    <a:pt x="89674" y="757567"/>
                  </a:lnTo>
                  <a:lnTo>
                    <a:pt x="88176" y="754392"/>
                  </a:lnTo>
                  <a:lnTo>
                    <a:pt x="86423" y="758926"/>
                  </a:lnTo>
                  <a:lnTo>
                    <a:pt x="88392" y="761974"/>
                  </a:lnTo>
                  <a:lnTo>
                    <a:pt x="91338" y="764628"/>
                  </a:lnTo>
                  <a:lnTo>
                    <a:pt x="92710" y="763892"/>
                  </a:lnTo>
                  <a:close/>
                </a:path>
                <a:path w="1138554" h="1178560">
                  <a:moveTo>
                    <a:pt x="101777" y="890320"/>
                  </a:moveTo>
                  <a:lnTo>
                    <a:pt x="100901" y="889152"/>
                  </a:lnTo>
                  <a:lnTo>
                    <a:pt x="90678" y="896734"/>
                  </a:lnTo>
                  <a:lnTo>
                    <a:pt x="91757" y="898245"/>
                  </a:lnTo>
                  <a:lnTo>
                    <a:pt x="95999" y="896696"/>
                  </a:lnTo>
                  <a:lnTo>
                    <a:pt x="98856" y="893470"/>
                  </a:lnTo>
                  <a:lnTo>
                    <a:pt x="101777" y="890320"/>
                  </a:lnTo>
                  <a:close/>
                </a:path>
                <a:path w="1138554" h="1178560">
                  <a:moveTo>
                    <a:pt x="112636" y="888707"/>
                  </a:moveTo>
                  <a:lnTo>
                    <a:pt x="112331" y="887958"/>
                  </a:lnTo>
                  <a:lnTo>
                    <a:pt x="111925" y="887031"/>
                  </a:lnTo>
                  <a:lnTo>
                    <a:pt x="110718" y="886447"/>
                  </a:lnTo>
                  <a:lnTo>
                    <a:pt x="109080" y="885024"/>
                  </a:lnTo>
                  <a:lnTo>
                    <a:pt x="108864" y="887183"/>
                  </a:lnTo>
                  <a:lnTo>
                    <a:pt x="108305" y="888568"/>
                  </a:lnTo>
                  <a:lnTo>
                    <a:pt x="108750" y="889342"/>
                  </a:lnTo>
                  <a:lnTo>
                    <a:pt x="109232" y="890143"/>
                  </a:lnTo>
                  <a:lnTo>
                    <a:pt x="110705" y="890358"/>
                  </a:lnTo>
                  <a:lnTo>
                    <a:pt x="111734" y="890828"/>
                  </a:lnTo>
                  <a:lnTo>
                    <a:pt x="111975" y="889850"/>
                  </a:lnTo>
                  <a:lnTo>
                    <a:pt x="112636" y="888707"/>
                  </a:lnTo>
                  <a:close/>
                </a:path>
                <a:path w="1138554" h="1178560">
                  <a:moveTo>
                    <a:pt x="118910" y="920305"/>
                  </a:moveTo>
                  <a:lnTo>
                    <a:pt x="116344" y="919403"/>
                  </a:lnTo>
                  <a:lnTo>
                    <a:pt x="112471" y="918095"/>
                  </a:lnTo>
                  <a:lnTo>
                    <a:pt x="112293" y="919657"/>
                  </a:lnTo>
                  <a:lnTo>
                    <a:pt x="112166" y="920635"/>
                  </a:lnTo>
                  <a:lnTo>
                    <a:pt x="111937" y="922642"/>
                  </a:lnTo>
                  <a:lnTo>
                    <a:pt x="118910" y="920305"/>
                  </a:lnTo>
                  <a:close/>
                </a:path>
                <a:path w="1138554" h="1178560">
                  <a:moveTo>
                    <a:pt x="137363" y="575259"/>
                  </a:moveTo>
                  <a:lnTo>
                    <a:pt x="136740" y="574878"/>
                  </a:lnTo>
                  <a:lnTo>
                    <a:pt x="136271" y="574471"/>
                  </a:lnTo>
                  <a:lnTo>
                    <a:pt x="134975" y="575475"/>
                  </a:lnTo>
                  <a:lnTo>
                    <a:pt x="133654" y="576478"/>
                  </a:lnTo>
                  <a:lnTo>
                    <a:pt x="131254" y="578345"/>
                  </a:lnTo>
                  <a:lnTo>
                    <a:pt x="135255" y="580301"/>
                  </a:lnTo>
                  <a:lnTo>
                    <a:pt x="135953" y="578662"/>
                  </a:lnTo>
                  <a:lnTo>
                    <a:pt x="136677" y="577049"/>
                  </a:lnTo>
                  <a:lnTo>
                    <a:pt x="137299" y="575398"/>
                  </a:lnTo>
                  <a:lnTo>
                    <a:pt x="137363" y="575259"/>
                  </a:lnTo>
                  <a:close/>
                </a:path>
                <a:path w="1138554" h="1178560">
                  <a:moveTo>
                    <a:pt x="177419" y="393141"/>
                  </a:moveTo>
                  <a:lnTo>
                    <a:pt x="168186" y="390499"/>
                  </a:lnTo>
                  <a:lnTo>
                    <a:pt x="170078" y="396125"/>
                  </a:lnTo>
                  <a:lnTo>
                    <a:pt x="172250" y="395262"/>
                  </a:lnTo>
                  <a:lnTo>
                    <a:pt x="177419" y="393141"/>
                  </a:lnTo>
                  <a:close/>
                </a:path>
                <a:path w="1138554" h="1178560">
                  <a:moveTo>
                    <a:pt x="206705" y="908062"/>
                  </a:moveTo>
                  <a:lnTo>
                    <a:pt x="204673" y="906970"/>
                  </a:lnTo>
                  <a:lnTo>
                    <a:pt x="202907" y="904849"/>
                  </a:lnTo>
                  <a:lnTo>
                    <a:pt x="199517" y="906094"/>
                  </a:lnTo>
                  <a:lnTo>
                    <a:pt x="201955" y="908367"/>
                  </a:lnTo>
                  <a:lnTo>
                    <a:pt x="203835" y="909853"/>
                  </a:lnTo>
                  <a:lnTo>
                    <a:pt x="206705" y="908062"/>
                  </a:lnTo>
                  <a:close/>
                </a:path>
                <a:path w="1138554" h="1178560">
                  <a:moveTo>
                    <a:pt x="225209" y="800798"/>
                  </a:moveTo>
                  <a:lnTo>
                    <a:pt x="221081" y="800849"/>
                  </a:lnTo>
                  <a:lnTo>
                    <a:pt x="220789" y="804392"/>
                  </a:lnTo>
                  <a:lnTo>
                    <a:pt x="225209" y="800798"/>
                  </a:lnTo>
                  <a:close/>
                </a:path>
                <a:path w="1138554" h="1178560">
                  <a:moveTo>
                    <a:pt x="247891" y="215607"/>
                  </a:moveTo>
                  <a:lnTo>
                    <a:pt x="243382" y="214490"/>
                  </a:lnTo>
                  <a:lnTo>
                    <a:pt x="241642" y="214083"/>
                  </a:lnTo>
                  <a:lnTo>
                    <a:pt x="242735" y="216979"/>
                  </a:lnTo>
                  <a:lnTo>
                    <a:pt x="244221" y="218300"/>
                  </a:lnTo>
                  <a:lnTo>
                    <a:pt x="247891" y="215607"/>
                  </a:lnTo>
                  <a:close/>
                </a:path>
                <a:path w="1138554" h="1178560">
                  <a:moveTo>
                    <a:pt x="256260" y="578853"/>
                  </a:moveTo>
                  <a:lnTo>
                    <a:pt x="252742" y="578523"/>
                  </a:lnTo>
                  <a:lnTo>
                    <a:pt x="246392" y="577875"/>
                  </a:lnTo>
                  <a:lnTo>
                    <a:pt x="252603" y="582117"/>
                  </a:lnTo>
                  <a:lnTo>
                    <a:pt x="253898" y="582168"/>
                  </a:lnTo>
                  <a:lnTo>
                    <a:pt x="256260" y="578853"/>
                  </a:lnTo>
                  <a:close/>
                </a:path>
                <a:path w="1138554" h="1178560">
                  <a:moveTo>
                    <a:pt x="258775" y="392912"/>
                  </a:moveTo>
                  <a:lnTo>
                    <a:pt x="257378" y="390067"/>
                  </a:lnTo>
                  <a:lnTo>
                    <a:pt x="254723" y="391452"/>
                  </a:lnTo>
                  <a:lnTo>
                    <a:pt x="254152" y="392976"/>
                  </a:lnTo>
                  <a:lnTo>
                    <a:pt x="255511" y="395363"/>
                  </a:lnTo>
                  <a:lnTo>
                    <a:pt x="258699" y="394550"/>
                  </a:lnTo>
                  <a:lnTo>
                    <a:pt x="258775" y="392912"/>
                  </a:lnTo>
                  <a:close/>
                </a:path>
                <a:path w="1138554" h="1178560">
                  <a:moveTo>
                    <a:pt x="264325" y="627443"/>
                  </a:moveTo>
                  <a:lnTo>
                    <a:pt x="260743" y="631888"/>
                  </a:lnTo>
                  <a:lnTo>
                    <a:pt x="260692" y="632815"/>
                  </a:lnTo>
                  <a:lnTo>
                    <a:pt x="263715" y="636638"/>
                  </a:lnTo>
                  <a:lnTo>
                    <a:pt x="263918" y="633463"/>
                  </a:lnTo>
                  <a:lnTo>
                    <a:pt x="264325" y="627443"/>
                  </a:lnTo>
                  <a:close/>
                </a:path>
                <a:path w="1138554" h="1178560">
                  <a:moveTo>
                    <a:pt x="285826" y="335610"/>
                  </a:moveTo>
                  <a:lnTo>
                    <a:pt x="285407" y="333082"/>
                  </a:lnTo>
                  <a:lnTo>
                    <a:pt x="285115" y="331012"/>
                  </a:lnTo>
                  <a:lnTo>
                    <a:pt x="284581" y="327736"/>
                  </a:lnTo>
                  <a:lnTo>
                    <a:pt x="283108" y="333527"/>
                  </a:lnTo>
                  <a:lnTo>
                    <a:pt x="285826" y="335610"/>
                  </a:lnTo>
                  <a:close/>
                </a:path>
                <a:path w="1138554" h="1178560">
                  <a:moveTo>
                    <a:pt x="319620" y="182194"/>
                  </a:moveTo>
                  <a:lnTo>
                    <a:pt x="319278" y="178371"/>
                  </a:lnTo>
                  <a:lnTo>
                    <a:pt x="317423" y="179539"/>
                  </a:lnTo>
                  <a:lnTo>
                    <a:pt x="316115" y="180403"/>
                  </a:lnTo>
                  <a:lnTo>
                    <a:pt x="314769" y="181267"/>
                  </a:lnTo>
                  <a:lnTo>
                    <a:pt x="315556" y="182473"/>
                  </a:lnTo>
                  <a:lnTo>
                    <a:pt x="315950" y="183057"/>
                  </a:lnTo>
                  <a:lnTo>
                    <a:pt x="317855" y="182740"/>
                  </a:lnTo>
                  <a:lnTo>
                    <a:pt x="319620" y="182194"/>
                  </a:lnTo>
                  <a:close/>
                </a:path>
                <a:path w="1138554" h="1178560">
                  <a:moveTo>
                    <a:pt x="339344" y="675436"/>
                  </a:moveTo>
                  <a:lnTo>
                    <a:pt x="333082" y="670610"/>
                  </a:lnTo>
                  <a:lnTo>
                    <a:pt x="331266" y="675601"/>
                  </a:lnTo>
                  <a:lnTo>
                    <a:pt x="339026" y="676973"/>
                  </a:lnTo>
                  <a:lnTo>
                    <a:pt x="339344" y="675436"/>
                  </a:lnTo>
                  <a:close/>
                </a:path>
                <a:path w="1138554" h="1178560">
                  <a:moveTo>
                    <a:pt x="343623" y="946912"/>
                  </a:moveTo>
                  <a:lnTo>
                    <a:pt x="343496" y="940866"/>
                  </a:lnTo>
                  <a:lnTo>
                    <a:pt x="338975" y="943432"/>
                  </a:lnTo>
                  <a:lnTo>
                    <a:pt x="343623" y="946912"/>
                  </a:lnTo>
                  <a:close/>
                </a:path>
                <a:path w="1138554" h="1178560">
                  <a:moveTo>
                    <a:pt x="345274" y="490715"/>
                  </a:moveTo>
                  <a:lnTo>
                    <a:pt x="340817" y="495122"/>
                  </a:lnTo>
                  <a:lnTo>
                    <a:pt x="344004" y="498094"/>
                  </a:lnTo>
                  <a:lnTo>
                    <a:pt x="344436" y="495579"/>
                  </a:lnTo>
                  <a:lnTo>
                    <a:pt x="344855" y="493153"/>
                  </a:lnTo>
                  <a:lnTo>
                    <a:pt x="345274" y="490715"/>
                  </a:lnTo>
                  <a:close/>
                </a:path>
                <a:path w="1138554" h="1178560">
                  <a:moveTo>
                    <a:pt x="351066" y="177380"/>
                  </a:moveTo>
                  <a:lnTo>
                    <a:pt x="351015" y="177126"/>
                  </a:lnTo>
                  <a:lnTo>
                    <a:pt x="351015" y="176428"/>
                  </a:lnTo>
                  <a:lnTo>
                    <a:pt x="345757" y="175628"/>
                  </a:lnTo>
                  <a:lnTo>
                    <a:pt x="344335" y="175768"/>
                  </a:lnTo>
                  <a:lnTo>
                    <a:pt x="343712" y="178066"/>
                  </a:lnTo>
                  <a:lnTo>
                    <a:pt x="344170" y="179501"/>
                  </a:lnTo>
                  <a:lnTo>
                    <a:pt x="347014" y="180098"/>
                  </a:lnTo>
                  <a:lnTo>
                    <a:pt x="349631" y="180657"/>
                  </a:lnTo>
                  <a:lnTo>
                    <a:pt x="350989" y="177571"/>
                  </a:lnTo>
                  <a:lnTo>
                    <a:pt x="351066" y="177380"/>
                  </a:lnTo>
                  <a:close/>
                </a:path>
                <a:path w="1138554" h="1178560">
                  <a:moveTo>
                    <a:pt x="389267" y="1138478"/>
                  </a:moveTo>
                  <a:lnTo>
                    <a:pt x="388480" y="1137018"/>
                  </a:lnTo>
                  <a:lnTo>
                    <a:pt x="388378" y="1134757"/>
                  </a:lnTo>
                  <a:lnTo>
                    <a:pt x="385762" y="1134910"/>
                  </a:lnTo>
                  <a:lnTo>
                    <a:pt x="385546" y="1139075"/>
                  </a:lnTo>
                  <a:lnTo>
                    <a:pt x="389267" y="1138478"/>
                  </a:lnTo>
                  <a:close/>
                </a:path>
                <a:path w="1138554" h="1178560">
                  <a:moveTo>
                    <a:pt x="416331" y="728192"/>
                  </a:moveTo>
                  <a:lnTo>
                    <a:pt x="409028" y="730643"/>
                  </a:lnTo>
                  <a:lnTo>
                    <a:pt x="414388" y="733056"/>
                  </a:lnTo>
                  <a:lnTo>
                    <a:pt x="415620" y="732548"/>
                  </a:lnTo>
                  <a:lnTo>
                    <a:pt x="416331" y="728192"/>
                  </a:lnTo>
                  <a:close/>
                </a:path>
                <a:path w="1138554" h="1178560">
                  <a:moveTo>
                    <a:pt x="430606" y="423075"/>
                  </a:moveTo>
                  <a:lnTo>
                    <a:pt x="422262" y="422948"/>
                  </a:lnTo>
                  <a:lnTo>
                    <a:pt x="422160" y="423392"/>
                  </a:lnTo>
                  <a:lnTo>
                    <a:pt x="422033" y="423837"/>
                  </a:lnTo>
                  <a:lnTo>
                    <a:pt x="421944" y="424268"/>
                  </a:lnTo>
                  <a:lnTo>
                    <a:pt x="426910" y="426897"/>
                  </a:lnTo>
                  <a:lnTo>
                    <a:pt x="430009" y="428510"/>
                  </a:lnTo>
                  <a:lnTo>
                    <a:pt x="430263" y="426224"/>
                  </a:lnTo>
                  <a:lnTo>
                    <a:pt x="430403" y="424789"/>
                  </a:lnTo>
                  <a:lnTo>
                    <a:pt x="430606" y="423075"/>
                  </a:lnTo>
                  <a:close/>
                </a:path>
                <a:path w="1138554" h="1178560">
                  <a:moveTo>
                    <a:pt x="432714" y="712431"/>
                  </a:moveTo>
                  <a:lnTo>
                    <a:pt x="431723" y="710933"/>
                  </a:lnTo>
                  <a:lnTo>
                    <a:pt x="425640" y="708863"/>
                  </a:lnTo>
                  <a:lnTo>
                    <a:pt x="427647" y="711784"/>
                  </a:lnTo>
                  <a:lnTo>
                    <a:pt x="429145" y="714044"/>
                  </a:lnTo>
                  <a:lnTo>
                    <a:pt x="430860" y="716572"/>
                  </a:lnTo>
                  <a:lnTo>
                    <a:pt x="432714" y="712431"/>
                  </a:lnTo>
                  <a:close/>
                </a:path>
                <a:path w="1138554" h="1178560">
                  <a:moveTo>
                    <a:pt x="458012" y="362508"/>
                  </a:moveTo>
                  <a:lnTo>
                    <a:pt x="457200" y="361556"/>
                  </a:lnTo>
                  <a:lnTo>
                    <a:pt x="455561" y="359638"/>
                  </a:lnTo>
                  <a:lnTo>
                    <a:pt x="454952" y="360172"/>
                  </a:lnTo>
                  <a:lnTo>
                    <a:pt x="454342" y="360730"/>
                  </a:lnTo>
                  <a:lnTo>
                    <a:pt x="453707" y="361289"/>
                  </a:lnTo>
                  <a:lnTo>
                    <a:pt x="454571" y="362191"/>
                  </a:lnTo>
                  <a:lnTo>
                    <a:pt x="455434" y="363105"/>
                  </a:lnTo>
                  <a:lnTo>
                    <a:pt x="456285" y="364007"/>
                  </a:lnTo>
                  <a:lnTo>
                    <a:pt x="457466" y="363004"/>
                  </a:lnTo>
                  <a:lnTo>
                    <a:pt x="458012" y="362508"/>
                  </a:lnTo>
                  <a:close/>
                </a:path>
                <a:path w="1138554" h="1178560">
                  <a:moveTo>
                    <a:pt x="463956" y="921435"/>
                  </a:moveTo>
                  <a:lnTo>
                    <a:pt x="454152" y="914781"/>
                  </a:lnTo>
                  <a:lnTo>
                    <a:pt x="451510" y="914412"/>
                  </a:lnTo>
                  <a:lnTo>
                    <a:pt x="449389" y="919607"/>
                  </a:lnTo>
                  <a:lnTo>
                    <a:pt x="454228" y="919708"/>
                  </a:lnTo>
                  <a:lnTo>
                    <a:pt x="458457" y="922909"/>
                  </a:lnTo>
                  <a:lnTo>
                    <a:pt x="463956" y="921435"/>
                  </a:lnTo>
                  <a:close/>
                </a:path>
                <a:path w="1138554" h="1178560">
                  <a:moveTo>
                    <a:pt x="470623" y="647509"/>
                  </a:moveTo>
                  <a:lnTo>
                    <a:pt x="470179" y="646214"/>
                  </a:lnTo>
                  <a:lnTo>
                    <a:pt x="469633" y="645071"/>
                  </a:lnTo>
                  <a:lnTo>
                    <a:pt x="468630" y="642848"/>
                  </a:lnTo>
                  <a:lnTo>
                    <a:pt x="467004" y="646074"/>
                  </a:lnTo>
                  <a:lnTo>
                    <a:pt x="467144" y="647496"/>
                  </a:lnTo>
                  <a:lnTo>
                    <a:pt x="469226" y="648169"/>
                  </a:lnTo>
                  <a:lnTo>
                    <a:pt x="469569" y="648284"/>
                  </a:lnTo>
                  <a:lnTo>
                    <a:pt x="470623" y="647509"/>
                  </a:lnTo>
                  <a:close/>
                </a:path>
                <a:path w="1138554" h="1178560">
                  <a:moveTo>
                    <a:pt x="473481" y="1097724"/>
                  </a:moveTo>
                  <a:lnTo>
                    <a:pt x="473392" y="1096060"/>
                  </a:lnTo>
                  <a:lnTo>
                    <a:pt x="472211" y="1095489"/>
                  </a:lnTo>
                  <a:lnTo>
                    <a:pt x="470890" y="1094308"/>
                  </a:lnTo>
                  <a:lnTo>
                    <a:pt x="470446" y="1096238"/>
                  </a:lnTo>
                  <a:lnTo>
                    <a:pt x="469823" y="1097407"/>
                  </a:lnTo>
                  <a:lnTo>
                    <a:pt x="470077" y="1098346"/>
                  </a:lnTo>
                  <a:lnTo>
                    <a:pt x="470281" y="1099007"/>
                  </a:lnTo>
                  <a:lnTo>
                    <a:pt x="471601" y="1099375"/>
                  </a:lnTo>
                  <a:lnTo>
                    <a:pt x="472427" y="1099870"/>
                  </a:lnTo>
                  <a:lnTo>
                    <a:pt x="472808" y="1098804"/>
                  </a:lnTo>
                  <a:lnTo>
                    <a:pt x="473481" y="1097724"/>
                  </a:lnTo>
                  <a:close/>
                </a:path>
                <a:path w="1138554" h="1178560">
                  <a:moveTo>
                    <a:pt x="476275" y="400278"/>
                  </a:moveTo>
                  <a:lnTo>
                    <a:pt x="472401" y="397802"/>
                  </a:lnTo>
                  <a:lnTo>
                    <a:pt x="465709" y="393496"/>
                  </a:lnTo>
                  <a:lnTo>
                    <a:pt x="464324" y="396722"/>
                  </a:lnTo>
                  <a:lnTo>
                    <a:pt x="465378" y="398094"/>
                  </a:lnTo>
                  <a:lnTo>
                    <a:pt x="469912" y="400278"/>
                  </a:lnTo>
                  <a:lnTo>
                    <a:pt x="472274" y="402323"/>
                  </a:lnTo>
                  <a:lnTo>
                    <a:pt x="476275" y="400278"/>
                  </a:lnTo>
                  <a:close/>
                </a:path>
                <a:path w="1138554" h="1178560">
                  <a:moveTo>
                    <a:pt x="487502" y="305904"/>
                  </a:moveTo>
                  <a:lnTo>
                    <a:pt x="486968" y="304279"/>
                  </a:lnTo>
                  <a:lnTo>
                    <a:pt x="485343" y="303898"/>
                  </a:lnTo>
                  <a:lnTo>
                    <a:pt x="483743" y="303009"/>
                  </a:lnTo>
                  <a:lnTo>
                    <a:pt x="483374" y="304698"/>
                  </a:lnTo>
                  <a:lnTo>
                    <a:pt x="482638" y="306019"/>
                  </a:lnTo>
                  <a:lnTo>
                    <a:pt x="483336" y="307568"/>
                  </a:lnTo>
                  <a:lnTo>
                    <a:pt x="485267" y="308406"/>
                  </a:lnTo>
                  <a:lnTo>
                    <a:pt x="485825" y="308076"/>
                  </a:lnTo>
                  <a:lnTo>
                    <a:pt x="486651" y="307568"/>
                  </a:lnTo>
                  <a:lnTo>
                    <a:pt x="487502" y="305904"/>
                  </a:lnTo>
                  <a:close/>
                </a:path>
                <a:path w="1138554" h="1178560">
                  <a:moveTo>
                    <a:pt x="498436" y="242646"/>
                  </a:moveTo>
                  <a:lnTo>
                    <a:pt x="497205" y="241960"/>
                  </a:lnTo>
                  <a:lnTo>
                    <a:pt x="495947" y="241287"/>
                  </a:lnTo>
                  <a:lnTo>
                    <a:pt x="494703" y="240601"/>
                  </a:lnTo>
                  <a:lnTo>
                    <a:pt x="494436" y="241046"/>
                  </a:lnTo>
                  <a:lnTo>
                    <a:pt x="494157" y="241477"/>
                  </a:lnTo>
                  <a:lnTo>
                    <a:pt x="493877" y="241922"/>
                  </a:lnTo>
                  <a:lnTo>
                    <a:pt x="494550" y="243509"/>
                  </a:lnTo>
                  <a:lnTo>
                    <a:pt x="495554" y="244640"/>
                  </a:lnTo>
                  <a:lnTo>
                    <a:pt x="498436" y="242646"/>
                  </a:lnTo>
                  <a:close/>
                </a:path>
                <a:path w="1138554" h="1178560">
                  <a:moveTo>
                    <a:pt x="499452" y="216471"/>
                  </a:moveTo>
                  <a:lnTo>
                    <a:pt x="498106" y="213220"/>
                  </a:lnTo>
                  <a:lnTo>
                    <a:pt x="496201" y="212077"/>
                  </a:lnTo>
                  <a:lnTo>
                    <a:pt x="493014" y="213385"/>
                  </a:lnTo>
                  <a:lnTo>
                    <a:pt x="494652" y="215125"/>
                  </a:lnTo>
                  <a:lnTo>
                    <a:pt x="496074" y="217309"/>
                  </a:lnTo>
                  <a:lnTo>
                    <a:pt x="499452" y="216471"/>
                  </a:lnTo>
                  <a:close/>
                </a:path>
                <a:path w="1138554" h="1178560">
                  <a:moveTo>
                    <a:pt x="506945" y="1160437"/>
                  </a:moveTo>
                  <a:lnTo>
                    <a:pt x="506539" y="1157859"/>
                  </a:lnTo>
                  <a:lnTo>
                    <a:pt x="506450" y="1157389"/>
                  </a:lnTo>
                  <a:lnTo>
                    <a:pt x="505079" y="1156614"/>
                  </a:lnTo>
                  <a:lnTo>
                    <a:pt x="504532" y="1156779"/>
                  </a:lnTo>
                  <a:lnTo>
                    <a:pt x="502361" y="1157427"/>
                  </a:lnTo>
                  <a:lnTo>
                    <a:pt x="502208" y="1159040"/>
                  </a:lnTo>
                  <a:lnTo>
                    <a:pt x="503123" y="1161072"/>
                  </a:lnTo>
                  <a:lnTo>
                    <a:pt x="505434" y="1161224"/>
                  </a:lnTo>
                  <a:lnTo>
                    <a:pt x="506945" y="1160437"/>
                  </a:lnTo>
                  <a:close/>
                </a:path>
                <a:path w="1138554" h="1178560">
                  <a:moveTo>
                    <a:pt x="518680" y="501624"/>
                  </a:moveTo>
                  <a:lnTo>
                    <a:pt x="516547" y="499656"/>
                  </a:lnTo>
                  <a:lnTo>
                    <a:pt x="514883" y="499859"/>
                  </a:lnTo>
                  <a:lnTo>
                    <a:pt x="512432" y="502958"/>
                  </a:lnTo>
                  <a:lnTo>
                    <a:pt x="517055" y="501954"/>
                  </a:lnTo>
                  <a:lnTo>
                    <a:pt x="518680" y="501624"/>
                  </a:lnTo>
                  <a:close/>
                </a:path>
                <a:path w="1138554" h="1178560">
                  <a:moveTo>
                    <a:pt x="524141" y="1172743"/>
                  </a:moveTo>
                  <a:lnTo>
                    <a:pt x="523582" y="1172464"/>
                  </a:lnTo>
                  <a:lnTo>
                    <a:pt x="523011" y="1172197"/>
                  </a:lnTo>
                  <a:lnTo>
                    <a:pt x="522452" y="1171917"/>
                  </a:lnTo>
                  <a:lnTo>
                    <a:pt x="521373" y="1173480"/>
                  </a:lnTo>
                  <a:lnTo>
                    <a:pt x="518985" y="1174559"/>
                  </a:lnTo>
                  <a:lnTo>
                    <a:pt x="521195" y="1178458"/>
                  </a:lnTo>
                  <a:lnTo>
                    <a:pt x="522465" y="1175981"/>
                  </a:lnTo>
                  <a:lnTo>
                    <a:pt x="523316" y="1174369"/>
                  </a:lnTo>
                  <a:lnTo>
                    <a:pt x="524141" y="1172743"/>
                  </a:lnTo>
                  <a:close/>
                </a:path>
                <a:path w="1138554" h="1178560">
                  <a:moveTo>
                    <a:pt x="544118" y="700900"/>
                  </a:moveTo>
                  <a:lnTo>
                    <a:pt x="542683" y="697763"/>
                  </a:lnTo>
                  <a:lnTo>
                    <a:pt x="541909" y="700011"/>
                  </a:lnTo>
                  <a:lnTo>
                    <a:pt x="541350" y="701535"/>
                  </a:lnTo>
                  <a:lnTo>
                    <a:pt x="540804" y="703072"/>
                  </a:lnTo>
                  <a:lnTo>
                    <a:pt x="544118" y="700900"/>
                  </a:lnTo>
                  <a:close/>
                </a:path>
                <a:path w="1138554" h="1178560">
                  <a:moveTo>
                    <a:pt x="560057" y="450684"/>
                  </a:moveTo>
                  <a:lnTo>
                    <a:pt x="559282" y="448386"/>
                  </a:lnTo>
                  <a:lnTo>
                    <a:pt x="558139" y="444931"/>
                  </a:lnTo>
                  <a:lnTo>
                    <a:pt x="556577" y="447459"/>
                  </a:lnTo>
                  <a:lnTo>
                    <a:pt x="556006" y="449668"/>
                  </a:lnTo>
                  <a:lnTo>
                    <a:pt x="560057" y="450684"/>
                  </a:lnTo>
                  <a:close/>
                </a:path>
                <a:path w="1138554" h="1178560">
                  <a:moveTo>
                    <a:pt x="577951" y="463702"/>
                  </a:moveTo>
                  <a:lnTo>
                    <a:pt x="577875" y="462216"/>
                  </a:lnTo>
                  <a:lnTo>
                    <a:pt x="577761" y="460743"/>
                  </a:lnTo>
                  <a:lnTo>
                    <a:pt x="577646" y="459003"/>
                  </a:lnTo>
                  <a:lnTo>
                    <a:pt x="574154" y="460743"/>
                  </a:lnTo>
                  <a:lnTo>
                    <a:pt x="576084" y="462394"/>
                  </a:lnTo>
                  <a:lnTo>
                    <a:pt x="576859" y="463969"/>
                  </a:lnTo>
                  <a:lnTo>
                    <a:pt x="577100" y="464019"/>
                  </a:lnTo>
                  <a:lnTo>
                    <a:pt x="577316" y="464134"/>
                  </a:lnTo>
                  <a:lnTo>
                    <a:pt x="577672" y="464045"/>
                  </a:lnTo>
                  <a:lnTo>
                    <a:pt x="577951" y="463842"/>
                  </a:lnTo>
                  <a:lnTo>
                    <a:pt x="577951" y="463702"/>
                  </a:lnTo>
                  <a:close/>
                </a:path>
                <a:path w="1138554" h="1178560">
                  <a:moveTo>
                    <a:pt x="606666" y="994016"/>
                  </a:moveTo>
                  <a:lnTo>
                    <a:pt x="596798" y="994829"/>
                  </a:lnTo>
                  <a:lnTo>
                    <a:pt x="600113" y="996772"/>
                  </a:lnTo>
                  <a:lnTo>
                    <a:pt x="604621" y="999350"/>
                  </a:lnTo>
                  <a:lnTo>
                    <a:pt x="606666" y="994016"/>
                  </a:lnTo>
                  <a:close/>
                </a:path>
                <a:path w="1138554" h="1178560">
                  <a:moveTo>
                    <a:pt x="611822" y="503529"/>
                  </a:moveTo>
                  <a:lnTo>
                    <a:pt x="611784" y="502462"/>
                  </a:lnTo>
                  <a:lnTo>
                    <a:pt x="611784" y="502132"/>
                  </a:lnTo>
                  <a:lnTo>
                    <a:pt x="609917" y="501408"/>
                  </a:lnTo>
                  <a:lnTo>
                    <a:pt x="606945" y="502475"/>
                  </a:lnTo>
                  <a:lnTo>
                    <a:pt x="604799" y="503656"/>
                  </a:lnTo>
                  <a:lnTo>
                    <a:pt x="601941" y="505040"/>
                  </a:lnTo>
                  <a:lnTo>
                    <a:pt x="605663" y="507530"/>
                  </a:lnTo>
                  <a:lnTo>
                    <a:pt x="608393" y="506831"/>
                  </a:lnTo>
                  <a:lnTo>
                    <a:pt x="611568" y="505269"/>
                  </a:lnTo>
                  <a:lnTo>
                    <a:pt x="611822" y="503529"/>
                  </a:lnTo>
                  <a:close/>
                </a:path>
                <a:path w="1138554" h="1178560">
                  <a:moveTo>
                    <a:pt x="612686" y="371703"/>
                  </a:moveTo>
                  <a:lnTo>
                    <a:pt x="609854" y="368363"/>
                  </a:lnTo>
                  <a:lnTo>
                    <a:pt x="608355" y="373748"/>
                  </a:lnTo>
                  <a:lnTo>
                    <a:pt x="612686" y="371703"/>
                  </a:lnTo>
                  <a:close/>
                </a:path>
                <a:path w="1138554" h="1178560">
                  <a:moveTo>
                    <a:pt x="613194" y="951153"/>
                  </a:moveTo>
                  <a:lnTo>
                    <a:pt x="611720" y="949452"/>
                  </a:lnTo>
                  <a:lnTo>
                    <a:pt x="610298" y="948867"/>
                  </a:lnTo>
                  <a:lnTo>
                    <a:pt x="608736" y="951077"/>
                  </a:lnTo>
                  <a:lnTo>
                    <a:pt x="609714" y="952385"/>
                  </a:lnTo>
                  <a:lnTo>
                    <a:pt x="610552" y="953922"/>
                  </a:lnTo>
                  <a:lnTo>
                    <a:pt x="612940" y="952296"/>
                  </a:lnTo>
                  <a:lnTo>
                    <a:pt x="613194" y="951153"/>
                  </a:lnTo>
                  <a:close/>
                </a:path>
                <a:path w="1138554" h="1178560">
                  <a:moveTo>
                    <a:pt x="636143" y="238709"/>
                  </a:moveTo>
                  <a:lnTo>
                    <a:pt x="632345" y="233972"/>
                  </a:lnTo>
                  <a:lnTo>
                    <a:pt x="630910" y="240296"/>
                  </a:lnTo>
                  <a:lnTo>
                    <a:pt x="636054" y="239026"/>
                  </a:lnTo>
                  <a:lnTo>
                    <a:pt x="636143" y="238709"/>
                  </a:lnTo>
                  <a:close/>
                </a:path>
                <a:path w="1138554" h="1178560">
                  <a:moveTo>
                    <a:pt x="637133" y="846442"/>
                  </a:moveTo>
                  <a:lnTo>
                    <a:pt x="636270" y="842619"/>
                  </a:lnTo>
                  <a:lnTo>
                    <a:pt x="636587" y="838339"/>
                  </a:lnTo>
                  <a:lnTo>
                    <a:pt x="632650" y="835050"/>
                  </a:lnTo>
                  <a:lnTo>
                    <a:pt x="632028" y="840143"/>
                  </a:lnTo>
                  <a:lnTo>
                    <a:pt x="634022" y="843508"/>
                  </a:lnTo>
                  <a:lnTo>
                    <a:pt x="637133" y="846442"/>
                  </a:lnTo>
                  <a:close/>
                </a:path>
                <a:path w="1138554" h="1178560">
                  <a:moveTo>
                    <a:pt x="643648" y="12"/>
                  </a:moveTo>
                  <a:lnTo>
                    <a:pt x="639787" y="0"/>
                  </a:lnTo>
                  <a:lnTo>
                    <a:pt x="638340" y="863"/>
                  </a:lnTo>
                  <a:lnTo>
                    <a:pt x="639483" y="3810"/>
                  </a:lnTo>
                  <a:lnTo>
                    <a:pt x="639648" y="4254"/>
                  </a:lnTo>
                  <a:lnTo>
                    <a:pt x="640473" y="4470"/>
                  </a:lnTo>
                  <a:lnTo>
                    <a:pt x="641324" y="5016"/>
                  </a:lnTo>
                  <a:lnTo>
                    <a:pt x="642594" y="2298"/>
                  </a:lnTo>
                  <a:lnTo>
                    <a:pt x="643648" y="12"/>
                  </a:lnTo>
                  <a:close/>
                </a:path>
                <a:path w="1138554" h="1178560">
                  <a:moveTo>
                    <a:pt x="656767" y="108318"/>
                  </a:moveTo>
                  <a:lnTo>
                    <a:pt x="655015" y="108610"/>
                  </a:lnTo>
                  <a:lnTo>
                    <a:pt x="653783" y="108762"/>
                  </a:lnTo>
                  <a:lnTo>
                    <a:pt x="651344" y="109321"/>
                  </a:lnTo>
                  <a:lnTo>
                    <a:pt x="650113" y="109689"/>
                  </a:lnTo>
                  <a:lnTo>
                    <a:pt x="648881" y="110020"/>
                  </a:lnTo>
                  <a:lnTo>
                    <a:pt x="649312" y="111531"/>
                  </a:lnTo>
                  <a:lnTo>
                    <a:pt x="651510" y="110121"/>
                  </a:lnTo>
                  <a:lnTo>
                    <a:pt x="654824" y="113360"/>
                  </a:lnTo>
                  <a:lnTo>
                    <a:pt x="656767" y="108318"/>
                  </a:lnTo>
                  <a:close/>
                </a:path>
                <a:path w="1138554" h="1178560">
                  <a:moveTo>
                    <a:pt x="668070" y="1104925"/>
                  </a:moveTo>
                  <a:lnTo>
                    <a:pt x="667169" y="1100340"/>
                  </a:lnTo>
                  <a:lnTo>
                    <a:pt x="661479" y="1096314"/>
                  </a:lnTo>
                  <a:lnTo>
                    <a:pt x="661314" y="1102487"/>
                  </a:lnTo>
                  <a:lnTo>
                    <a:pt x="662063" y="1107198"/>
                  </a:lnTo>
                  <a:lnTo>
                    <a:pt x="667397" y="1111008"/>
                  </a:lnTo>
                  <a:lnTo>
                    <a:pt x="668070" y="1104925"/>
                  </a:lnTo>
                  <a:close/>
                </a:path>
                <a:path w="1138554" h="1178560">
                  <a:moveTo>
                    <a:pt x="672490" y="1079741"/>
                  </a:moveTo>
                  <a:lnTo>
                    <a:pt x="670902" y="1079385"/>
                  </a:lnTo>
                  <a:lnTo>
                    <a:pt x="669772" y="1078763"/>
                  </a:lnTo>
                  <a:lnTo>
                    <a:pt x="668324" y="1079411"/>
                  </a:lnTo>
                  <a:lnTo>
                    <a:pt x="667994" y="1080655"/>
                  </a:lnTo>
                  <a:lnTo>
                    <a:pt x="667486" y="1081506"/>
                  </a:lnTo>
                  <a:lnTo>
                    <a:pt x="668528" y="1081938"/>
                  </a:lnTo>
                  <a:lnTo>
                    <a:pt x="669620" y="1082725"/>
                  </a:lnTo>
                  <a:lnTo>
                    <a:pt x="671195" y="1082598"/>
                  </a:lnTo>
                  <a:lnTo>
                    <a:pt x="671639" y="1081100"/>
                  </a:lnTo>
                  <a:lnTo>
                    <a:pt x="672490" y="1079741"/>
                  </a:lnTo>
                  <a:close/>
                </a:path>
                <a:path w="1138554" h="1178560">
                  <a:moveTo>
                    <a:pt x="672579" y="505053"/>
                  </a:moveTo>
                  <a:lnTo>
                    <a:pt x="670026" y="500583"/>
                  </a:lnTo>
                  <a:lnTo>
                    <a:pt x="665556" y="500583"/>
                  </a:lnTo>
                  <a:lnTo>
                    <a:pt x="661085" y="498919"/>
                  </a:lnTo>
                  <a:lnTo>
                    <a:pt x="662051" y="501840"/>
                  </a:lnTo>
                  <a:lnTo>
                    <a:pt x="662533" y="503923"/>
                  </a:lnTo>
                  <a:lnTo>
                    <a:pt x="664146" y="507136"/>
                  </a:lnTo>
                  <a:lnTo>
                    <a:pt x="665416" y="509181"/>
                  </a:lnTo>
                  <a:lnTo>
                    <a:pt x="668515" y="509244"/>
                  </a:lnTo>
                  <a:lnTo>
                    <a:pt x="669036" y="507365"/>
                  </a:lnTo>
                  <a:lnTo>
                    <a:pt x="668477" y="504964"/>
                  </a:lnTo>
                  <a:lnTo>
                    <a:pt x="669163" y="504431"/>
                  </a:lnTo>
                  <a:lnTo>
                    <a:pt x="669391" y="504139"/>
                  </a:lnTo>
                  <a:lnTo>
                    <a:pt x="670623" y="504469"/>
                  </a:lnTo>
                  <a:lnTo>
                    <a:pt x="672579" y="505053"/>
                  </a:lnTo>
                  <a:close/>
                </a:path>
                <a:path w="1138554" h="1178560">
                  <a:moveTo>
                    <a:pt x="711809" y="755459"/>
                  </a:moveTo>
                  <a:lnTo>
                    <a:pt x="710222" y="753732"/>
                  </a:lnTo>
                  <a:lnTo>
                    <a:pt x="708240" y="752068"/>
                  </a:lnTo>
                  <a:lnTo>
                    <a:pt x="705485" y="755472"/>
                  </a:lnTo>
                  <a:lnTo>
                    <a:pt x="710615" y="758431"/>
                  </a:lnTo>
                  <a:lnTo>
                    <a:pt x="711809" y="755459"/>
                  </a:lnTo>
                  <a:close/>
                </a:path>
                <a:path w="1138554" h="1178560">
                  <a:moveTo>
                    <a:pt x="744880" y="767638"/>
                  </a:moveTo>
                  <a:lnTo>
                    <a:pt x="744601" y="767207"/>
                  </a:lnTo>
                  <a:lnTo>
                    <a:pt x="743292" y="765098"/>
                  </a:lnTo>
                  <a:lnTo>
                    <a:pt x="741807" y="766025"/>
                  </a:lnTo>
                  <a:lnTo>
                    <a:pt x="739305" y="767753"/>
                  </a:lnTo>
                  <a:lnTo>
                    <a:pt x="743089" y="768692"/>
                  </a:lnTo>
                  <a:lnTo>
                    <a:pt x="744562" y="769048"/>
                  </a:lnTo>
                  <a:lnTo>
                    <a:pt x="744588" y="768426"/>
                  </a:lnTo>
                  <a:lnTo>
                    <a:pt x="744880" y="767638"/>
                  </a:lnTo>
                  <a:close/>
                </a:path>
                <a:path w="1138554" h="1178560">
                  <a:moveTo>
                    <a:pt x="749287" y="450164"/>
                  </a:moveTo>
                  <a:lnTo>
                    <a:pt x="746201" y="446786"/>
                  </a:lnTo>
                  <a:lnTo>
                    <a:pt x="744855" y="445338"/>
                  </a:lnTo>
                  <a:lnTo>
                    <a:pt x="743673" y="448157"/>
                  </a:lnTo>
                  <a:lnTo>
                    <a:pt x="742937" y="449986"/>
                  </a:lnTo>
                  <a:lnTo>
                    <a:pt x="749287" y="450164"/>
                  </a:lnTo>
                  <a:close/>
                </a:path>
                <a:path w="1138554" h="1178560">
                  <a:moveTo>
                    <a:pt x="763117" y="948956"/>
                  </a:moveTo>
                  <a:lnTo>
                    <a:pt x="763079" y="948143"/>
                  </a:lnTo>
                  <a:lnTo>
                    <a:pt x="763041" y="947318"/>
                  </a:lnTo>
                  <a:lnTo>
                    <a:pt x="763016" y="946505"/>
                  </a:lnTo>
                  <a:lnTo>
                    <a:pt x="761568" y="946492"/>
                  </a:lnTo>
                  <a:lnTo>
                    <a:pt x="760107" y="946467"/>
                  </a:lnTo>
                  <a:lnTo>
                    <a:pt x="758659" y="946454"/>
                  </a:lnTo>
                  <a:lnTo>
                    <a:pt x="758698" y="947445"/>
                  </a:lnTo>
                  <a:lnTo>
                    <a:pt x="758736" y="948461"/>
                  </a:lnTo>
                  <a:lnTo>
                    <a:pt x="758786" y="949464"/>
                  </a:lnTo>
                  <a:lnTo>
                    <a:pt x="763117" y="948956"/>
                  </a:lnTo>
                  <a:close/>
                </a:path>
                <a:path w="1138554" h="1178560">
                  <a:moveTo>
                    <a:pt x="779856" y="827290"/>
                  </a:moveTo>
                  <a:lnTo>
                    <a:pt x="777214" y="819416"/>
                  </a:lnTo>
                  <a:lnTo>
                    <a:pt x="775525" y="824014"/>
                  </a:lnTo>
                  <a:lnTo>
                    <a:pt x="774623" y="826414"/>
                  </a:lnTo>
                  <a:lnTo>
                    <a:pt x="779856" y="827290"/>
                  </a:lnTo>
                  <a:close/>
                </a:path>
                <a:path w="1138554" h="1178560">
                  <a:moveTo>
                    <a:pt x="790752" y="1158468"/>
                  </a:moveTo>
                  <a:lnTo>
                    <a:pt x="789851" y="1158113"/>
                  </a:lnTo>
                  <a:lnTo>
                    <a:pt x="788860" y="1157300"/>
                  </a:lnTo>
                  <a:lnTo>
                    <a:pt x="786790" y="1157846"/>
                  </a:lnTo>
                  <a:lnTo>
                    <a:pt x="786765" y="1154582"/>
                  </a:lnTo>
                  <a:lnTo>
                    <a:pt x="789330" y="1152334"/>
                  </a:lnTo>
                  <a:lnTo>
                    <a:pt x="786168" y="1148918"/>
                  </a:lnTo>
                  <a:lnTo>
                    <a:pt x="783780" y="1145870"/>
                  </a:lnTo>
                  <a:lnTo>
                    <a:pt x="779208" y="1147978"/>
                  </a:lnTo>
                  <a:lnTo>
                    <a:pt x="778764" y="1152017"/>
                  </a:lnTo>
                  <a:lnTo>
                    <a:pt x="781532" y="1153147"/>
                  </a:lnTo>
                  <a:lnTo>
                    <a:pt x="784428" y="1154125"/>
                  </a:lnTo>
                  <a:lnTo>
                    <a:pt x="781697" y="1157617"/>
                  </a:lnTo>
                  <a:lnTo>
                    <a:pt x="785520" y="1158684"/>
                  </a:lnTo>
                  <a:lnTo>
                    <a:pt x="784136" y="1161262"/>
                  </a:lnTo>
                  <a:lnTo>
                    <a:pt x="785126" y="1163434"/>
                  </a:lnTo>
                  <a:lnTo>
                    <a:pt x="785888" y="1163561"/>
                  </a:lnTo>
                  <a:lnTo>
                    <a:pt x="787704" y="1164247"/>
                  </a:lnTo>
                  <a:lnTo>
                    <a:pt x="789165" y="1162253"/>
                  </a:lnTo>
                  <a:lnTo>
                    <a:pt x="789863" y="1160297"/>
                  </a:lnTo>
                  <a:lnTo>
                    <a:pt x="790752" y="1158468"/>
                  </a:lnTo>
                  <a:close/>
                </a:path>
                <a:path w="1138554" h="1178560">
                  <a:moveTo>
                    <a:pt x="814971" y="521309"/>
                  </a:moveTo>
                  <a:lnTo>
                    <a:pt x="812876" y="522465"/>
                  </a:lnTo>
                  <a:lnTo>
                    <a:pt x="808215" y="525030"/>
                  </a:lnTo>
                  <a:lnTo>
                    <a:pt x="814260" y="527151"/>
                  </a:lnTo>
                  <a:lnTo>
                    <a:pt x="814857" y="526745"/>
                  </a:lnTo>
                  <a:lnTo>
                    <a:pt x="814971" y="521309"/>
                  </a:lnTo>
                  <a:close/>
                </a:path>
                <a:path w="1138554" h="1178560">
                  <a:moveTo>
                    <a:pt x="815911" y="25361"/>
                  </a:moveTo>
                  <a:lnTo>
                    <a:pt x="815619" y="25095"/>
                  </a:lnTo>
                  <a:lnTo>
                    <a:pt x="815009" y="24574"/>
                  </a:lnTo>
                  <a:lnTo>
                    <a:pt x="813854" y="25704"/>
                  </a:lnTo>
                  <a:lnTo>
                    <a:pt x="811580" y="27978"/>
                  </a:lnTo>
                  <a:lnTo>
                    <a:pt x="812114" y="28422"/>
                  </a:lnTo>
                  <a:lnTo>
                    <a:pt x="813181" y="29286"/>
                  </a:lnTo>
                  <a:lnTo>
                    <a:pt x="814120" y="27978"/>
                  </a:lnTo>
                  <a:lnTo>
                    <a:pt x="815911" y="25361"/>
                  </a:lnTo>
                  <a:close/>
                </a:path>
                <a:path w="1138554" h="1178560">
                  <a:moveTo>
                    <a:pt x="835202" y="1005497"/>
                  </a:moveTo>
                  <a:lnTo>
                    <a:pt x="831049" y="1003681"/>
                  </a:lnTo>
                  <a:lnTo>
                    <a:pt x="826973" y="1004252"/>
                  </a:lnTo>
                  <a:lnTo>
                    <a:pt x="822896" y="1005268"/>
                  </a:lnTo>
                  <a:lnTo>
                    <a:pt x="830656" y="1008507"/>
                  </a:lnTo>
                  <a:lnTo>
                    <a:pt x="832281" y="1008481"/>
                  </a:lnTo>
                  <a:lnTo>
                    <a:pt x="835202" y="1005497"/>
                  </a:lnTo>
                  <a:close/>
                </a:path>
                <a:path w="1138554" h="1178560">
                  <a:moveTo>
                    <a:pt x="859802" y="444550"/>
                  </a:moveTo>
                  <a:lnTo>
                    <a:pt x="859726" y="443560"/>
                  </a:lnTo>
                  <a:lnTo>
                    <a:pt x="859726" y="443052"/>
                  </a:lnTo>
                  <a:lnTo>
                    <a:pt x="858088" y="442518"/>
                  </a:lnTo>
                  <a:lnTo>
                    <a:pt x="856449" y="441617"/>
                  </a:lnTo>
                  <a:lnTo>
                    <a:pt x="853732" y="441617"/>
                  </a:lnTo>
                  <a:lnTo>
                    <a:pt x="852665" y="442887"/>
                  </a:lnTo>
                  <a:lnTo>
                    <a:pt x="851560" y="443598"/>
                  </a:lnTo>
                  <a:lnTo>
                    <a:pt x="852551" y="444512"/>
                  </a:lnTo>
                  <a:lnTo>
                    <a:pt x="853554" y="446151"/>
                  </a:lnTo>
                  <a:lnTo>
                    <a:pt x="856310" y="446151"/>
                  </a:lnTo>
                  <a:lnTo>
                    <a:pt x="858050" y="445147"/>
                  </a:lnTo>
                  <a:lnTo>
                    <a:pt x="859802" y="444550"/>
                  </a:lnTo>
                  <a:close/>
                </a:path>
                <a:path w="1138554" h="1178560">
                  <a:moveTo>
                    <a:pt x="867270" y="767067"/>
                  </a:moveTo>
                  <a:lnTo>
                    <a:pt x="859955" y="767448"/>
                  </a:lnTo>
                  <a:lnTo>
                    <a:pt x="859790" y="767638"/>
                  </a:lnTo>
                  <a:lnTo>
                    <a:pt x="860717" y="773607"/>
                  </a:lnTo>
                  <a:lnTo>
                    <a:pt x="865644" y="774103"/>
                  </a:lnTo>
                  <a:lnTo>
                    <a:pt x="865403" y="769912"/>
                  </a:lnTo>
                  <a:lnTo>
                    <a:pt x="867270" y="767067"/>
                  </a:lnTo>
                  <a:close/>
                </a:path>
                <a:path w="1138554" h="1178560">
                  <a:moveTo>
                    <a:pt x="895477" y="387502"/>
                  </a:moveTo>
                  <a:lnTo>
                    <a:pt x="895057" y="385838"/>
                  </a:lnTo>
                  <a:lnTo>
                    <a:pt x="893851" y="386054"/>
                  </a:lnTo>
                  <a:lnTo>
                    <a:pt x="892695" y="386270"/>
                  </a:lnTo>
                  <a:lnTo>
                    <a:pt x="891476" y="386486"/>
                  </a:lnTo>
                  <a:lnTo>
                    <a:pt x="891705" y="387197"/>
                  </a:lnTo>
                  <a:lnTo>
                    <a:pt x="891933" y="387908"/>
                  </a:lnTo>
                  <a:lnTo>
                    <a:pt x="892136" y="388632"/>
                  </a:lnTo>
                  <a:lnTo>
                    <a:pt x="893254" y="388251"/>
                  </a:lnTo>
                  <a:lnTo>
                    <a:pt x="895477" y="387502"/>
                  </a:lnTo>
                  <a:close/>
                </a:path>
                <a:path w="1138554" h="1178560">
                  <a:moveTo>
                    <a:pt x="906741" y="790562"/>
                  </a:moveTo>
                  <a:lnTo>
                    <a:pt x="904925" y="789241"/>
                  </a:lnTo>
                  <a:lnTo>
                    <a:pt x="902233" y="787565"/>
                  </a:lnTo>
                  <a:lnTo>
                    <a:pt x="901242" y="790905"/>
                  </a:lnTo>
                  <a:lnTo>
                    <a:pt x="902373" y="792518"/>
                  </a:lnTo>
                  <a:lnTo>
                    <a:pt x="905141" y="793838"/>
                  </a:lnTo>
                  <a:lnTo>
                    <a:pt x="906741" y="790562"/>
                  </a:lnTo>
                  <a:close/>
                </a:path>
                <a:path w="1138554" h="1178560">
                  <a:moveTo>
                    <a:pt x="933742" y="841768"/>
                  </a:moveTo>
                  <a:lnTo>
                    <a:pt x="930402" y="831837"/>
                  </a:lnTo>
                  <a:lnTo>
                    <a:pt x="924115" y="836980"/>
                  </a:lnTo>
                  <a:lnTo>
                    <a:pt x="928814" y="843127"/>
                  </a:lnTo>
                  <a:lnTo>
                    <a:pt x="929081" y="843254"/>
                  </a:lnTo>
                  <a:lnTo>
                    <a:pt x="933742" y="841768"/>
                  </a:lnTo>
                  <a:close/>
                </a:path>
                <a:path w="1138554" h="1178560">
                  <a:moveTo>
                    <a:pt x="935304" y="476681"/>
                  </a:moveTo>
                  <a:lnTo>
                    <a:pt x="934173" y="474954"/>
                  </a:lnTo>
                  <a:lnTo>
                    <a:pt x="930833" y="476199"/>
                  </a:lnTo>
                  <a:lnTo>
                    <a:pt x="926998" y="476694"/>
                  </a:lnTo>
                  <a:lnTo>
                    <a:pt x="926299" y="482066"/>
                  </a:lnTo>
                  <a:lnTo>
                    <a:pt x="935304" y="476681"/>
                  </a:lnTo>
                  <a:close/>
                </a:path>
                <a:path w="1138554" h="1178560">
                  <a:moveTo>
                    <a:pt x="935355" y="155778"/>
                  </a:moveTo>
                  <a:lnTo>
                    <a:pt x="932688" y="152069"/>
                  </a:lnTo>
                  <a:lnTo>
                    <a:pt x="931075" y="151472"/>
                  </a:lnTo>
                  <a:lnTo>
                    <a:pt x="929373" y="151333"/>
                  </a:lnTo>
                  <a:lnTo>
                    <a:pt x="928395" y="153263"/>
                  </a:lnTo>
                  <a:lnTo>
                    <a:pt x="928357" y="154343"/>
                  </a:lnTo>
                  <a:lnTo>
                    <a:pt x="928243" y="155943"/>
                  </a:lnTo>
                  <a:lnTo>
                    <a:pt x="928738" y="157607"/>
                  </a:lnTo>
                  <a:lnTo>
                    <a:pt x="929055" y="159740"/>
                  </a:lnTo>
                  <a:lnTo>
                    <a:pt x="934021" y="157975"/>
                  </a:lnTo>
                  <a:lnTo>
                    <a:pt x="935355" y="155778"/>
                  </a:lnTo>
                  <a:close/>
                </a:path>
                <a:path w="1138554" h="1178560">
                  <a:moveTo>
                    <a:pt x="994854" y="275285"/>
                  </a:moveTo>
                  <a:lnTo>
                    <a:pt x="992949" y="273558"/>
                  </a:lnTo>
                  <a:lnTo>
                    <a:pt x="988656" y="273558"/>
                  </a:lnTo>
                  <a:lnTo>
                    <a:pt x="990053" y="275653"/>
                  </a:lnTo>
                  <a:lnTo>
                    <a:pt x="991400" y="277749"/>
                  </a:lnTo>
                  <a:lnTo>
                    <a:pt x="992784" y="279844"/>
                  </a:lnTo>
                  <a:lnTo>
                    <a:pt x="993343" y="279488"/>
                  </a:lnTo>
                  <a:lnTo>
                    <a:pt x="993927" y="279133"/>
                  </a:lnTo>
                  <a:lnTo>
                    <a:pt x="994486" y="278777"/>
                  </a:lnTo>
                  <a:lnTo>
                    <a:pt x="994854" y="275285"/>
                  </a:lnTo>
                  <a:close/>
                </a:path>
                <a:path w="1138554" h="1178560">
                  <a:moveTo>
                    <a:pt x="1012278" y="824496"/>
                  </a:moveTo>
                  <a:lnTo>
                    <a:pt x="1011529" y="823874"/>
                  </a:lnTo>
                  <a:lnTo>
                    <a:pt x="1010666" y="822642"/>
                  </a:lnTo>
                  <a:lnTo>
                    <a:pt x="1010043" y="822769"/>
                  </a:lnTo>
                  <a:lnTo>
                    <a:pt x="1007783" y="823125"/>
                  </a:lnTo>
                  <a:lnTo>
                    <a:pt x="1007122" y="824763"/>
                  </a:lnTo>
                  <a:lnTo>
                    <a:pt x="1008087" y="828840"/>
                  </a:lnTo>
                  <a:lnTo>
                    <a:pt x="1012278" y="824496"/>
                  </a:lnTo>
                  <a:close/>
                </a:path>
                <a:path w="1138554" h="1178560">
                  <a:moveTo>
                    <a:pt x="1071537" y="922451"/>
                  </a:moveTo>
                  <a:lnTo>
                    <a:pt x="1071486" y="920813"/>
                  </a:lnTo>
                  <a:lnTo>
                    <a:pt x="1071397" y="917511"/>
                  </a:lnTo>
                  <a:lnTo>
                    <a:pt x="1070584" y="917600"/>
                  </a:lnTo>
                  <a:lnTo>
                    <a:pt x="1068984" y="917740"/>
                  </a:lnTo>
                  <a:lnTo>
                    <a:pt x="1069225" y="919353"/>
                  </a:lnTo>
                  <a:lnTo>
                    <a:pt x="1069454" y="920965"/>
                  </a:lnTo>
                  <a:lnTo>
                    <a:pt x="1069733" y="922566"/>
                  </a:lnTo>
                  <a:lnTo>
                    <a:pt x="1070317" y="922528"/>
                  </a:lnTo>
                  <a:lnTo>
                    <a:pt x="1070927" y="922489"/>
                  </a:lnTo>
                  <a:lnTo>
                    <a:pt x="1071537" y="922451"/>
                  </a:lnTo>
                  <a:close/>
                </a:path>
                <a:path w="1138554" h="1178560">
                  <a:moveTo>
                    <a:pt x="1138085" y="734606"/>
                  </a:moveTo>
                  <a:lnTo>
                    <a:pt x="1137107" y="733615"/>
                  </a:lnTo>
                  <a:lnTo>
                    <a:pt x="1136116" y="731837"/>
                  </a:lnTo>
                  <a:lnTo>
                    <a:pt x="1135126" y="731812"/>
                  </a:lnTo>
                  <a:lnTo>
                    <a:pt x="1133297" y="731812"/>
                  </a:lnTo>
                  <a:lnTo>
                    <a:pt x="1131468" y="732878"/>
                  </a:lnTo>
                  <a:lnTo>
                    <a:pt x="1129665" y="733475"/>
                  </a:lnTo>
                  <a:lnTo>
                    <a:pt x="1129309" y="735063"/>
                  </a:lnTo>
                  <a:lnTo>
                    <a:pt x="1131214" y="735723"/>
                  </a:lnTo>
                  <a:lnTo>
                    <a:pt x="1133094" y="736752"/>
                  </a:lnTo>
                  <a:lnTo>
                    <a:pt x="1135062" y="736904"/>
                  </a:lnTo>
                  <a:lnTo>
                    <a:pt x="1135989" y="736993"/>
                  </a:lnTo>
                  <a:lnTo>
                    <a:pt x="1137056" y="735431"/>
                  </a:lnTo>
                  <a:lnTo>
                    <a:pt x="1138085" y="73460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115">
              <a:extLst>
                <a:ext uri="{FF2B5EF4-FFF2-40B4-BE49-F238E27FC236}">
                  <a16:creationId xmlns:a16="http://schemas.microsoft.com/office/drawing/2014/main" id="{2EFBD68C-38C6-270E-1539-B81B8AAADDA5}"/>
                </a:ext>
              </a:extLst>
            </p:cNvPr>
            <p:cNvSpPr/>
            <p:nvPr/>
          </p:nvSpPr>
          <p:spPr>
            <a:xfrm>
              <a:off x="3562364" y="2271800"/>
              <a:ext cx="928645" cy="785926"/>
            </a:xfrm>
            <a:custGeom>
              <a:avLst/>
              <a:gdLst/>
              <a:ahLst/>
              <a:cxnLst/>
              <a:rect l="l" t="t" r="r" b="b"/>
              <a:pathLst>
                <a:path w="1193800" h="1149350">
                  <a:moveTo>
                    <a:pt x="5168" y="719836"/>
                  </a:moveTo>
                  <a:lnTo>
                    <a:pt x="5118" y="719340"/>
                  </a:lnTo>
                  <a:lnTo>
                    <a:pt x="5041" y="718324"/>
                  </a:lnTo>
                  <a:lnTo>
                    <a:pt x="3340" y="717842"/>
                  </a:lnTo>
                  <a:lnTo>
                    <a:pt x="1587" y="717296"/>
                  </a:lnTo>
                  <a:lnTo>
                    <a:pt x="0" y="720648"/>
                  </a:lnTo>
                  <a:lnTo>
                    <a:pt x="2311" y="720280"/>
                  </a:lnTo>
                  <a:lnTo>
                    <a:pt x="3733" y="720064"/>
                  </a:lnTo>
                  <a:lnTo>
                    <a:pt x="5168" y="719836"/>
                  </a:lnTo>
                  <a:close/>
                </a:path>
                <a:path w="1193800" h="1149350">
                  <a:moveTo>
                    <a:pt x="55156" y="355015"/>
                  </a:moveTo>
                  <a:lnTo>
                    <a:pt x="54724" y="354660"/>
                  </a:lnTo>
                  <a:lnTo>
                    <a:pt x="54305" y="354291"/>
                  </a:lnTo>
                  <a:lnTo>
                    <a:pt x="53886" y="353949"/>
                  </a:lnTo>
                  <a:lnTo>
                    <a:pt x="52946" y="353834"/>
                  </a:lnTo>
                  <a:lnTo>
                    <a:pt x="51968" y="353479"/>
                  </a:lnTo>
                  <a:lnTo>
                    <a:pt x="51130" y="353707"/>
                  </a:lnTo>
                  <a:lnTo>
                    <a:pt x="50736" y="353822"/>
                  </a:lnTo>
                  <a:lnTo>
                    <a:pt x="50634" y="355041"/>
                  </a:lnTo>
                  <a:lnTo>
                    <a:pt x="50431" y="355752"/>
                  </a:lnTo>
                  <a:lnTo>
                    <a:pt x="51333" y="355993"/>
                  </a:lnTo>
                  <a:lnTo>
                    <a:pt x="52285" y="356514"/>
                  </a:lnTo>
                  <a:lnTo>
                    <a:pt x="53174" y="356400"/>
                  </a:lnTo>
                  <a:lnTo>
                    <a:pt x="53860" y="356336"/>
                  </a:lnTo>
                  <a:lnTo>
                    <a:pt x="54495" y="355498"/>
                  </a:lnTo>
                  <a:lnTo>
                    <a:pt x="55156" y="355015"/>
                  </a:lnTo>
                  <a:close/>
                </a:path>
                <a:path w="1193800" h="1149350">
                  <a:moveTo>
                    <a:pt x="99402" y="543572"/>
                  </a:moveTo>
                  <a:lnTo>
                    <a:pt x="95148" y="541185"/>
                  </a:lnTo>
                  <a:lnTo>
                    <a:pt x="94856" y="541782"/>
                  </a:lnTo>
                  <a:lnTo>
                    <a:pt x="94297" y="543001"/>
                  </a:lnTo>
                  <a:lnTo>
                    <a:pt x="95694" y="543585"/>
                  </a:lnTo>
                  <a:lnTo>
                    <a:pt x="97078" y="544195"/>
                  </a:lnTo>
                  <a:lnTo>
                    <a:pt x="98602" y="544741"/>
                  </a:lnTo>
                  <a:lnTo>
                    <a:pt x="98920" y="544169"/>
                  </a:lnTo>
                  <a:lnTo>
                    <a:pt x="99402" y="543572"/>
                  </a:lnTo>
                  <a:close/>
                </a:path>
                <a:path w="1193800" h="1149350">
                  <a:moveTo>
                    <a:pt x="121742" y="665467"/>
                  </a:moveTo>
                  <a:lnTo>
                    <a:pt x="121488" y="664311"/>
                  </a:lnTo>
                  <a:lnTo>
                    <a:pt x="121335" y="663740"/>
                  </a:lnTo>
                  <a:lnTo>
                    <a:pt x="117208" y="664629"/>
                  </a:lnTo>
                  <a:lnTo>
                    <a:pt x="117335" y="665213"/>
                  </a:lnTo>
                  <a:lnTo>
                    <a:pt x="117462" y="665784"/>
                  </a:lnTo>
                  <a:lnTo>
                    <a:pt x="117614" y="666356"/>
                  </a:lnTo>
                  <a:lnTo>
                    <a:pt x="118999" y="666064"/>
                  </a:lnTo>
                  <a:lnTo>
                    <a:pt x="120357" y="665759"/>
                  </a:lnTo>
                  <a:lnTo>
                    <a:pt x="121742" y="665467"/>
                  </a:lnTo>
                  <a:close/>
                </a:path>
                <a:path w="1193800" h="1149350">
                  <a:moveTo>
                    <a:pt x="141528" y="559079"/>
                  </a:moveTo>
                  <a:lnTo>
                    <a:pt x="141008" y="556425"/>
                  </a:lnTo>
                  <a:lnTo>
                    <a:pt x="139903" y="557923"/>
                  </a:lnTo>
                  <a:lnTo>
                    <a:pt x="137642" y="560870"/>
                  </a:lnTo>
                  <a:lnTo>
                    <a:pt x="140373" y="560539"/>
                  </a:lnTo>
                  <a:lnTo>
                    <a:pt x="141528" y="559079"/>
                  </a:lnTo>
                  <a:close/>
                </a:path>
                <a:path w="1193800" h="1149350">
                  <a:moveTo>
                    <a:pt x="209245" y="478205"/>
                  </a:moveTo>
                  <a:lnTo>
                    <a:pt x="208788" y="476783"/>
                  </a:lnTo>
                  <a:lnTo>
                    <a:pt x="207568" y="473202"/>
                  </a:lnTo>
                  <a:lnTo>
                    <a:pt x="205841" y="475830"/>
                  </a:lnTo>
                  <a:lnTo>
                    <a:pt x="205816" y="477202"/>
                  </a:lnTo>
                  <a:lnTo>
                    <a:pt x="207683" y="478332"/>
                  </a:lnTo>
                  <a:lnTo>
                    <a:pt x="207975" y="478497"/>
                  </a:lnTo>
                  <a:lnTo>
                    <a:pt x="208508" y="478282"/>
                  </a:lnTo>
                  <a:lnTo>
                    <a:pt x="209245" y="478205"/>
                  </a:lnTo>
                  <a:close/>
                </a:path>
                <a:path w="1193800" h="1149350">
                  <a:moveTo>
                    <a:pt x="221234" y="707745"/>
                  </a:moveTo>
                  <a:lnTo>
                    <a:pt x="219646" y="703008"/>
                  </a:lnTo>
                  <a:lnTo>
                    <a:pt x="218249" y="703414"/>
                  </a:lnTo>
                  <a:lnTo>
                    <a:pt x="218579" y="704773"/>
                  </a:lnTo>
                  <a:lnTo>
                    <a:pt x="218795" y="706158"/>
                  </a:lnTo>
                  <a:lnTo>
                    <a:pt x="219303" y="707694"/>
                  </a:lnTo>
                  <a:lnTo>
                    <a:pt x="220243" y="707618"/>
                  </a:lnTo>
                  <a:lnTo>
                    <a:pt x="221234" y="707745"/>
                  </a:lnTo>
                  <a:close/>
                </a:path>
                <a:path w="1193800" h="1149350">
                  <a:moveTo>
                    <a:pt x="234099" y="313016"/>
                  </a:moveTo>
                  <a:lnTo>
                    <a:pt x="233095" y="312788"/>
                  </a:lnTo>
                  <a:lnTo>
                    <a:pt x="232156" y="312369"/>
                  </a:lnTo>
                  <a:lnTo>
                    <a:pt x="231990" y="313613"/>
                  </a:lnTo>
                  <a:lnTo>
                    <a:pt x="231775" y="314566"/>
                  </a:lnTo>
                  <a:lnTo>
                    <a:pt x="231813" y="315506"/>
                  </a:lnTo>
                  <a:lnTo>
                    <a:pt x="231813" y="315683"/>
                  </a:lnTo>
                  <a:lnTo>
                    <a:pt x="232867" y="315810"/>
                  </a:lnTo>
                  <a:lnTo>
                    <a:pt x="233426" y="315963"/>
                  </a:lnTo>
                  <a:lnTo>
                    <a:pt x="233667" y="315048"/>
                  </a:lnTo>
                  <a:lnTo>
                    <a:pt x="234010" y="314147"/>
                  </a:lnTo>
                  <a:lnTo>
                    <a:pt x="234061" y="313220"/>
                  </a:lnTo>
                  <a:lnTo>
                    <a:pt x="234099" y="313016"/>
                  </a:lnTo>
                  <a:close/>
                </a:path>
                <a:path w="1193800" h="1149350">
                  <a:moveTo>
                    <a:pt x="266204" y="1084046"/>
                  </a:moveTo>
                  <a:lnTo>
                    <a:pt x="263296" y="1083081"/>
                  </a:lnTo>
                  <a:lnTo>
                    <a:pt x="261835" y="1082624"/>
                  </a:lnTo>
                  <a:lnTo>
                    <a:pt x="261391" y="1083983"/>
                  </a:lnTo>
                  <a:lnTo>
                    <a:pt x="264147" y="1085088"/>
                  </a:lnTo>
                  <a:lnTo>
                    <a:pt x="265506" y="1085646"/>
                  </a:lnTo>
                  <a:lnTo>
                    <a:pt x="265747" y="1085113"/>
                  </a:lnTo>
                  <a:lnTo>
                    <a:pt x="265963" y="1084580"/>
                  </a:lnTo>
                  <a:lnTo>
                    <a:pt x="266204" y="1084046"/>
                  </a:lnTo>
                  <a:close/>
                </a:path>
                <a:path w="1193800" h="1149350">
                  <a:moveTo>
                    <a:pt x="290156" y="618185"/>
                  </a:moveTo>
                  <a:lnTo>
                    <a:pt x="289687" y="617829"/>
                  </a:lnTo>
                  <a:lnTo>
                    <a:pt x="289191" y="617512"/>
                  </a:lnTo>
                  <a:lnTo>
                    <a:pt x="288696" y="617156"/>
                  </a:lnTo>
                  <a:lnTo>
                    <a:pt x="286359" y="620763"/>
                  </a:lnTo>
                  <a:lnTo>
                    <a:pt x="286689" y="621017"/>
                  </a:lnTo>
                  <a:lnTo>
                    <a:pt x="287007" y="621284"/>
                  </a:lnTo>
                  <a:lnTo>
                    <a:pt x="287362" y="621512"/>
                  </a:lnTo>
                  <a:lnTo>
                    <a:pt x="288302" y="620420"/>
                  </a:lnTo>
                  <a:lnTo>
                    <a:pt x="290156" y="618185"/>
                  </a:lnTo>
                  <a:close/>
                </a:path>
                <a:path w="1193800" h="1149350">
                  <a:moveTo>
                    <a:pt x="317601" y="899566"/>
                  </a:moveTo>
                  <a:lnTo>
                    <a:pt x="317538" y="899096"/>
                  </a:lnTo>
                  <a:lnTo>
                    <a:pt x="317461" y="898639"/>
                  </a:lnTo>
                  <a:lnTo>
                    <a:pt x="317411" y="898182"/>
                  </a:lnTo>
                  <a:lnTo>
                    <a:pt x="315963" y="898156"/>
                  </a:lnTo>
                  <a:lnTo>
                    <a:pt x="314528" y="898156"/>
                  </a:lnTo>
                  <a:lnTo>
                    <a:pt x="313093" y="898144"/>
                  </a:lnTo>
                  <a:lnTo>
                    <a:pt x="313093" y="898766"/>
                  </a:lnTo>
                  <a:lnTo>
                    <a:pt x="313105" y="899388"/>
                  </a:lnTo>
                  <a:lnTo>
                    <a:pt x="313118" y="900010"/>
                  </a:lnTo>
                  <a:lnTo>
                    <a:pt x="313944" y="900150"/>
                  </a:lnTo>
                  <a:lnTo>
                    <a:pt x="314769" y="900468"/>
                  </a:lnTo>
                  <a:lnTo>
                    <a:pt x="315556" y="900391"/>
                  </a:lnTo>
                  <a:lnTo>
                    <a:pt x="316268" y="900341"/>
                  </a:lnTo>
                  <a:lnTo>
                    <a:pt x="316928" y="899833"/>
                  </a:lnTo>
                  <a:lnTo>
                    <a:pt x="317601" y="899566"/>
                  </a:lnTo>
                  <a:close/>
                </a:path>
                <a:path w="1193800" h="1149350">
                  <a:moveTo>
                    <a:pt x="330428" y="499656"/>
                  </a:moveTo>
                  <a:lnTo>
                    <a:pt x="330263" y="499160"/>
                  </a:lnTo>
                  <a:lnTo>
                    <a:pt x="330047" y="498500"/>
                  </a:lnTo>
                  <a:lnTo>
                    <a:pt x="329488" y="497954"/>
                  </a:lnTo>
                  <a:lnTo>
                    <a:pt x="329082" y="497370"/>
                  </a:lnTo>
                  <a:lnTo>
                    <a:pt x="328879" y="498513"/>
                  </a:lnTo>
                  <a:lnTo>
                    <a:pt x="328676" y="499668"/>
                  </a:lnTo>
                  <a:lnTo>
                    <a:pt x="328472" y="500824"/>
                  </a:lnTo>
                  <a:lnTo>
                    <a:pt x="329006" y="500837"/>
                  </a:lnTo>
                  <a:lnTo>
                    <a:pt x="329526" y="500849"/>
                  </a:lnTo>
                  <a:lnTo>
                    <a:pt x="330060" y="500862"/>
                  </a:lnTo>
                  <a:lnTo>
                    <a:pt x="330149" y="500291"/>
                  </a:lnTo>
                  <a:lnTo>
                    <a:pt x="330428" y="499656"/>
                  </a:lnTo>
                  <a:close/>
                </a:path>
                <a:path w="1193800" h="1149350">
                  <a:moveTo>
                    <a:pt x="380466" y="407416"/>
                  </a:moveTo>
                  <a:lnTo>
                    <a:pt x="375932" y="411022"/>
                  </a:lnTo>
                  <a:lnTo>
                    <a:pt x="379895" y="412788"/>
                  </a:lnTo>
                  <a:lnTo>
                    <a:pt x="380263" y="410121"/>
                  </a:lnTo>
                  <a:lnTo>
                    <a:pt x="380466" y="407416"/>
                  </a:lnTo>
                  <a:close/>
                </a:path>
                <a:path w="1193800" h="1149350">
                  <a:moveTo>
                    <a:pt x="394779" y="154686"/>
                  </a:moveTo>
                  <a:lnTo>
                    <a:pt x="392303" y="152730"/>
                  </a:lnTo>
                  <a:lnTo>
                    <a:pt x="388785" y="154546"/>
                  </a:lnTo>
                  <a:lnTo>
                    <a:pt x="394779" y="154686"/>
                  </a:lnTo>
                  <a:close/>
                </a:path>
                <a:path w="1193800" h="1149350">
                  <a:moveTo>
                    <a:pt x="404075" y="156679"/>
                  </a:moveTo>
                  <a:lnTo>
                    <a:pt x="403834" y="156095"/>
                  </a:lnTo>
                  <a:lnTo>
                    <a:pt x="403618" y="155486"/>
                  </a:lnTo>
                  <a:lnTo>
                    <a:pt x="403377" y="154901"/>
                  </a:lnTo>
                  <a:lnTo>
                    <a:pt x="402247" y="155460"/>
                  </a:lnTo>
                  <a:lnTo>
                    <a:pt x="400011" y="156616"/>
                  </a:lnTo>
                  <a:lnTo>
                    <a:pt x="400202" y="157035"/>
                  </a:lnTo>
                  <a:lnTo>
                    <a:pt x="400392" y="157441"/>
                  </a:lnTo>
                  <a:lnTo>
                    <a:pt x="400570" y="157861"/>
                  </a:lnTo>
                  <a:lnTo>
                    <a:pt x="401726" y="157454"/>
                  </a:lnTo>
                  <a:lnTo>
                    <a:pt x="402907" y="157073"/>
                  </a:lnTo>
                  <a:lnTo>
                    <a:pt x="404075" y="156679"/>
                  </a:lnTo>
                  <a:close/>
                </a:path>
                <a:path w="1193800" h="1149350">
                  <a:moveTo>
                    <a:pt x="407835" y="684936"/>
                  </a:moveTo>
                  <a:lnTo>
                    <a:pt x="406895" y="684403"/>
                  </a:lnTo>
                  <a:lnTo>
                    <a:pt x="405955" y="683412"/>
                  </a:lnTo>
                  <a:lnTo>
                    <a:pt x="405269" y="684847"/>
                  </a:lnTo>
                  <a:lnTo>
                    <a:pt x="404774" y="685647"/>
                  </a:lnTo>
                  <a:lnTo>
                    <a:pt x="404647" y="686511"/>
                  </a:lnTo>
                  <a:lnTo>
                    <a:pt x="404609" y="686714"/>
                  </a:lnTo>
                  <a:lnTo>
                    <a:pt x="406082" y="687527"/>
                  </a:lnTo>
                  <a:lnTo>
                    <a:pt x="407136" y="687044"/>
                  </a:lnTo>
                  <a:lnTo>
                    <a:pt x="407720" y="686104"/>
                  </a:lnTo>
                  <a:lnTo>
                    <a:pt x="407835" y="684936"/>
                  </a:lnTo>
                  <a:close/>
                </a:path>
                <a:path w="1193800" h="1149350">
                  <a:moveTo>
                    <a:pt x="429475" y="408279"/>
                  </a:moveTo>
                  <a:lnTo>
                    <a:pt x="426986" y="406146"/>
                  </a:lnTo>
                  <a:lnTo>
                    <a:pt x="425767" y="405079"/>
                  </a:lnTo>
                  <a:lnTo>
                    <a:pt x="425513" y="405371"/>
                  </a:lnTo>
                  <a:lnTo>
                    <a:pt x="424980" y="405968"/>
                  </a:lnTo>
                  <a:lnTo>
                    <a:pt x="426173" y="407073"/>
                  </a:lnTo>
                  <a:lnTo>
                    <a:pt x="427405" y="408152"/>
                  </a:lnTo>
                  <a:lnTo>
                    <a:pt x="428612" y="409232"/>
                  </a:lnTo>
                  <a:lnTo>
                    <a:pt x="428904" y="408914"/>
                  </a:lnTo>
                  <a:lnTo>
                    <a:pt x="429475" y="408279"/>
                  </a:lnTo>
                  <a:close/>
                </a:path>
                <a:path w="1193800" h="1149350">
                  <a:moveTo>
                    <a:pt x="445922" y="232664"/>
                  </a:moveTo>
                  <a:lnTo>
                    <a:pt x="445236" y="232295"/>
                  </a:lnTo>
                  <a:lnTo>
                    <a:pt x="444322" y="231457"/>
                  </a:lnTo>
                  <a:lnTo>
                    <a:pt x="443928" y="231660"/>
                  </a:lnTo>
                  <a:lnTo>
                    <a:pt x="443153" y="232067"/>
                  </a:lnTo>
                  <a:lnTo>
                    <a:pt x="442633" y="233006"/>
                  </a:lnTo>
                  <a:lnTo>
                    <a:pt x="441680" y="234124"/>
                  </a:lnTo>
                  <a:lnTo>
                    <a:pt x="442899" y="234645"/>
                  </a:lnTo>
                  <a:lnTo>
                    <a:pt x="443992" y="235381"/>
                  </a:lnTo>
                  <a:lnTo>
                    <a:pt x="444271" y="235140"/>
                  </a:lnTo>
                  <a:lnTo>
                    <a:pt x="445020" y="234556"/>
                  </a:lnTo>
                  <a:lnTo>
                    <a:pt x="445389" y="233527"/>
                  </a:lnTo>
                  <a:lnTo>
                    <a:pt x="445922" y="232664"/>
                  </a:lnTo>
                  <a:close/>
                </a:path>
                <a:path w="1193800" h="1149350">
                  <a:moveTo>
                    <a:pt x="447535" y="88087"/>
                  </a:moveTo>
                  <a:lnTo>
                    <a:pt x="446214" y="86309"/>
                  </a:lnTo>
                  <a:lnTo>
                    <a:pt x="444957" y="84455"/>
                  </a:lnTo>
                  <a:lnTo>
                    <a:pt x="440639" y="84543"/>
                  </a:lnTo>
                  <a:lnTo>
                    <a:pt x="446354" y="89522"/>
                  </a:lnTo>
                  <a:lnTo>
                    <a:pt x="446735" y="89039"/>
                  </a:lnTo>
                  <a:lnTo>
                    <a:pt x="447141" y="88569"/>
                  </a:lnTo>
                  <a:lnTo>
                    <a:pt x="447535" y="88087"/>
                  </a:lnTo>
                  <a:close/>
                </a:path>
                <a:path w="1193800" h="1149350">
                  <a:moveTo>
                    <a:pt x="450710" y="1147381"/>
                  </a:moveTo>
                  <a:lnTo>
                    <a:pt x="450570" y="1146975"/>
                  </a:lnTo>
                  <a:lnTo>
                    <a:pt x="450265" y="1146187"/>
                  </a:lnTo>
                  <a:lnTo>
                    <a:pt x="449008" y="1146606"/>
                  </a:lnTo>
                  <a:lnTo>
                    <a:pt x="447751" y="1147038"/>
                  </a:lnTo>
                  <a:lnTo>
                    <a:pt x="446481" y="1147457"/>
                  </a:lnTo>
                  <a:lnTo>
                    <a:pt x="446646" y="1147965"/>
                  </a:lnTo>
                  <a:lnTo>
                    <a:pt x="446976" y="1148994"/>
                  </a:lnTo>
                  <a:lnTo>
                    <a:pt x="448233" y="1148461"/>
                  </a:lnTo>
                  <a:lnTo>
                    <a:pt x="449465" y="1147914"/>
                  </a:lnTo>
                  <a:lnTo>
                    <a:pt x="450710" y="1147381"/>
                  </a:lnTo>
                  <a:close/>
                </a:path>
                <a:path w="1193800" h="1149350">
                  <a:moveTo>
                    <a:pt x="464578" y="1139164"/>
                  </a:moveTo>
                  <a:lnTo>
                    <a:pt x="463753" y="1138643"/>
                  </a:lnTo>
                  <a:lnTo>
                    <a:pt x="462940" y="1137894"/>
                  </a:lnTo>
                  <a:lnTo>
                    <a:pt x="461568" y="1137640"/>
                  </a:lnTo>
                  <a:lnTo>
                    <a:pt x="460908" y="1138618"/>
                  </a:lnTo>
                  <a:lnTo>
                    <a:pt x="459790" y="1139583"/>
                  </a:lnTo>
                  <a:lnTo>
                    <a:pt x="461378" y="1140218"/>
                  </a:lnTo>
                  <a:lnTo>
                    <a:pt x="462280" y="1140815"/>
                  </a:lnTo>
                  <a:lnTo>
                    <a:pt x="463651" y="1140815"/>
                  </a:lnTo>
                  <a:lnTo>
                    <a:pt x="464134" y="1139748"/>
                  </a:lnTo>
                  <a:lnTo>
                    <a:pt x="464578" y="1139164"/>
                  </a:lnTo>
                  <a:close/>
                </a:path>
                <a:path w="1193800" h="1149350">
                  <a:moveTo>
                    <a:pt x="484505" y="473621"/>
                  </a:moveTo>
                  <a:lnTo>
                    <a:pt x="484174" y="473405"/>
                  </a:lnTo>
                  <a:lnTo>
                    <a:pt x="483857" y="473176"/>
                  </a:lnTo>
                  <a:lnTo>
                    <a:pt x="483527" y="472960"/>
                  </a:lnTo>
                  <a:lnTo>
                    <a:pt x="482307" y="474395"/>
                  </a:lnTo>
                  <a:lnTo>
                    <a:pt x="481685" y="475119"/>
                  </a:lnTo>
                  <a:lnTo>
                    <a:pt x="482079" y="475500"/>
                  </a:lnTo>
                  <a:lnTo>
                    <a:pt x="482460" y="475894"/>
                  </a:lnTo>
                  <a:lnTo>
                    <a:pt x="482866" y="476275"/>
                  </a:lnTo>
                  <a:lnTo>
                    <a:pt x="483412" y="475399"/>
                  </a:lnTo>
                  <a:lnTo>
                    <a:pt x="483971" y="474522"/>
                  </a:lnTo>
                  <a:lnTo>
                    <a:pt x="484505" y="473621"/>
                  </a:lnTo>
                  <a:close/>
                </a:path>
                <a:path w="1193800" h="1149350">
                  <a:moveTo>
                    <a:pt x="524827" y="544487"/>
                  </a:moveTo>
                  <a:lnTo>
                    <a:pt x="522782" y="544106"/>
                  </a:lnTo>
                  <a:lnTo>
                    <a:pt x="520534" y="542620"/>
                  </a:lnTo>
                  <a:lnTo>
                    <a:pt x="519061" y="545642"/>
                  </a:lnTo>
                  <a:lnTo>
                    <a:pt x="520992" y="545261"/>
                  </a:lnTo>
                  <a:lnTo>
                    <a:pt x="522897" y="544868"/>
                  </a:lnTo>
                  <a:lnTo>
                    <a:pt x="524827" y="544487"/>
                  </a:lnTo>
                  <a:close/>
                </a:path>
                <a:path w="1193800" h="1149350">
                  <a:moveTo>
                    <a:pt x="536638" y="789660"/>
                  </a:moveTo>
                  <a:lnTo>
                    <a:pt x="535635" y="788847"/>
                  </a:lnTo>
                  <a:lnTo>
                    <a:pt x="534644" y="788174"/>
                  </a:lnTo>
                  <a:lnTo>
                    <a:pt x="533666" y="787488"/>
                  </a:lnTo>
                  <a:lnTo>
                    <a:pt x="533336" y="788174"/>
                  </a:lnTo>
                  <a:lnTo>
                    <a:pt x="533006" y="788847"/>
                  </a:lnTo>
                  <a:lnTo>
                    <a:pt x="532688" y="789533"/>
                  </a:lnTo>
                  <a:lnTo>
                    <a:pt x="533819" y="789901"/>
                  </a:lnTo>
                  <a:lnTo>
                    <a:pt x="534962" y="790308"/>
                  </a:lnTo>
                  <a:lnTo>
                    <a:pt x="536105" y="790600"/>
                  </a:lnTo>
                  <a:lnTo>
                    <a:pt x="536638" y="789660"/>
                  </a:lnTo>
                  <a:close/>
                </a:path>
                <a:path w="1193800" h="1149350">
                  <a:moveTo>
                    <a:pt x="543610" y="784834"/>
                  </a:moveTo>
                  <a:lnTo>
                    <a:pt x="542632" y="784415"/>
                  </a:lnTo>
                  <a:lnTo>
                    <a:pt x="541858" y="783894"/>
                  </a:lnTo>
                  <a:lnTo>
                    <a:pt x="541705" y="784047"/>
                  </a:lnTo>
                  <a:lnTo>
                    <a:pt x="541147" y="784555"/>
                  </a:lnTo>
                  <a:lnTo>
                    <a:pt x="540651" y="785253"/>
                  </a:lnTo>
                  <a:lnTo>
                    <a:pt x="540397" y="786295"/>
                  </a:lnTo>
                  <a:lnTo>
                    <a:pt x="541147" y="786803"/>
                  </a:lnTo>
                  <a:lnTo>
                    <a:pt x="541515" y="787234"/>
                  </a:lnTo>
                  <a:lnTo>
                    <a:pt x="542112" y="786536"/>
                  </a:lnTo>
                  <a:lnTo>
                    <a:pt x="542734" y="785812"/>
                  </a:lnTo>
                  <a:lnTo>
                    <a:pt x="543610" y="784834"/>
                  </a:lnTo>
                  <a:close/>
                </a:path>
                <a:path w="1193800" h="1149350">
                  <a:moveTo>
                    <a:pt x="557174" y="515226"/>
                  </a:moveTo>
                  <a:lnTo>
                    <a:pt x="551827" y="515543"/>
                  </a:lnTo>
                  <a:lnTo>
                    <a:pt x="551738" y="516013"/>
                  </a:lnTo>
                  <a:lnTo>
                    <a:pt x="551675" y="516483"/>
                  </a:lnTo>
                  <a:lnTo>
                    <a:pt x="551573" y="516940"/>
                  </a:lnTo>
                  <a:lnTo>
                    <a:pt x="553377" y="518160"/>
                  </a:lnTo>
                  <a:lnTo>
                    <a:pt x="555015" y="518185"/>
                  </a:lnTo>
                  <a:lnTo>
                    <a:pt x="557174" y="515226"/>
                  </a:lnTo>
                  <a:close/>
                </a:path>
                <a:path w="1193800" h="1149350">
                  <a:moveTo>
                    <a:pt x="559739" y="79476"/>
                  </a:moveTo>
                  <a:lnTo>
                    <a:pt x="559536" y="78943"/>
                  </a:lnTo>
                  <a:lnTo>
                    <a:pt x="559066" y="77851"/>
                  </a:lnTo>
                  <a:lnTo>
                    <a:pt x="557961" y="78574"/>
                  </a:lnTo>
                  <a:lnTo>
                    <a:pt x="556882" y="79311"/>
                  </a:lnTo>
                  <a:lnTo>
                    <a:pt x="555777" y="80022"/>
                  </a:lnTo>
                  <a:lnTo>
                    <a:pt x="555993" y="80340"/>
                  </a:lnTo>
                  <a:lnTo>
                    <a:pt x="556361" y="81013"/>
                  </a:lnTo>
                  <a:lnTo>
                    <a:pt x="557491" y="80505"/>
                  </a:lnTo>
                  <a:lnTo>
                    <a:pt x="558609" y="79971"/>
                  </a:lnTo>
                  <a:lnTo>
                    <a:pt x="559739" y="79476"/>
                  </a:lnTo>
                  <a:close/>
                </a:path>
                <a:path w="1193800" h="1149350">
                  <a:moveTo>
                    <a:pt x="566293" y="735317"/>
                  </a:moveTo>
                  <a:lnTo>
                    <a:pt x="566064" y="734822"/>
                  </a:lnTo>
                  <a:lnTo>
                    <a:pt x="565848" y="734301"/>
                  </a:lnTo>
                  <a:lnTo>
                    <a:pt x="565607" y="733806"/>
                  </a:lnTo>
                  <a:lnTo>
                    <a:pt x="564692" y="734225"/>
                  </a:lnTo>
                  <a:lnTo>
                    <a:pt x="562775" y="735114"/>
                  </a:lnTo>
                  <a:lnTo>
                    <a:pt x="562914" y="735533"/>
                  </a:lnTo>
                  <a:lnTo>
                    <a:pt x="563067" y="735939"/>
                  </a:lnTo>
                  <a:lnTo>
                    <a:pt x="563194" y="736371"/>
                  </a:lnTo>
                  <a:lnTo>
                    <a:pt x="565264" y="735660"/>
                  </a:lnTo>
                  <a:lnTo>
                    <a:pt x="566293" y="735317"/>
                  </a:lnTo>
                  <a:close/>
                </a:path>
                <a:path w="1193800" h="1149350">
                  <a:moveTo>
                    <a:pt x="571347" y="342582"/>
                  </a:moveTo>
                  <a:lnTo>
                    <a:pt x="569950" y="343281"/>
                  </a:lnTo>
                  <a:lnTo>
                    <a:pt x="569391" y="344195"/>
                  </a:lnTo>
                  <a:lnTo>
                    <a:pt x="569239" y="345859"/>
                  </a:lnTo>
                  <a:lnTo>
                    <a:pt x="569747" y="346633"/>
                  </a:lnTo>
                  <a:lnTo>
                    <a:pt x="570001" y="347408"/>
                  </a:lnTo>
                  <a:lnTo>
                    <a:pt x="570369" y="347395"/>
                  </a:lnTo>
                  <a:lnTo>
                    <a:pt x="570738" y="347357"/>
                  </a:lnTo>
                  <a:lnTo>
                    <a:pt x="571106" y="347332"/>
                  </a:lnTo>
                  <a:lnTo>
                    <a:pt x="571347" y="342582"/>
                  </a:lnTo>
                  <a:close/>
                </a:path>
                <a:path w="1193800" h="1149350">
                  <a:moveTo>
                    <a:pt x="597408" y="746379"/>
                  </a:moveTo>
                  <a:lnTo>
                    <a:pt x="595655" y="746175"/>
                  </a:lnTo>
                  <a:lnTo>
                    <a:pt x="594639" y="745959"/>
                  </a:lnTo>
                  <a:lnTo>
                    <a:pt x="593204" y="746048"/>
                  </a:lnTo>
                  <a:lnTo>
                    <a:pt x="592772" y="746696"/>
                  </a:lnTo>
                  <a:lnTo>
                    <a:pt x="592086" y="747280"/>
                  </a:lnTo>
                  <a:lnTo>
                    <a:pt x="593890" y="749350"/>
                  </a:lnTo>
                  <a:lnTo>
                    <a:pt x="595236" y="748817"/>
                  </a:lnTo>
                  <a:lnTo>
                    <a:pt x="597408" y="746379"/>
                  </a:lnTo>
                  <a:close/>
                </a:path>
                <a:path w="1193800" h="1149350">
                  <a:moveTo>
                    <a:pt x="633425" y="733831"/>
                  </a:moveTo>
                  <a:lnTo>
                    <a:pt x="632345" y="731596"/>
                  </a:lnTo>
                  <a:lnTo>
                    <a:pt x="630148" y="731100"/>
                  </a:lnTo>
                  <a:lnTo>
                    <a:pt x="628954" y="732002"/>
                  </a:lnTo>
                  <a:lnTo>
                    <a:pt x="628954" y="734174"/>
                  </a:lnTo>
                  <a:lnTo>
                    <a:pt x="628954" y="734529"/>
                  </a:lnTo>
                  <a:lnTo>
                    <a:pt x="629920" y="735266"/>
                  </a:lnTo>
                  <a:lnTo>
                    <a:pt x="630351" y="735203"/>
                  </a:lnTo>
                  <a:lnTo>
                    <a:pt x="632498" y="734936"/>
                  </a:lnTo>
                  <a:lnTo>
                    <a:pt x="633425" y="733831"/>
                  </a:lnTo>
                  <a:close/>
                </a:path>
                <a:path w="1193800" h="1149350">
                  <a:moveTo>
                    <a:pt x="636943" y="1114602"/>
                  </a:moveTo>
                  <a:lnTo>
                    <a:pt x="635800" y="1113078"/>
                  </a:lnTo>
                  <a:lnTo>
                    <a:pt x="635012" y="1112050"/>
                  </a:lnTo>
                  <a:lnTo>
                    <a:pt x="634250" y="1111008"/>
                  </a:lnTo>
                  <a:lnTo>
                    <a:pt x="633768" y="1111364"/>
                  </a:lnTo>
                  <a:lnTo>
                    <a:pt x="632777" y="1112100"/>
                  </a:lnTo>
                  <a:lnTo>
                    <a:pt x="632625" y="1114107"/>
                  </a:lnTo>
                  <a:lnTo>
                    <a:pt x="633399" y="1115237"/>
                  </a:lnTo>
                  <a:lnTo>
                    <a:pt x="636943" y="1114602"/>
                  </a:lnTo>
                  <a:close/>
                </a:path>
                <a:path w="1193800" h="1149350">
                  <a:moveTo>
                    <a:pt x="654151" y="2946"/>
                  </a:moveTo>
                  <a:lnTo>
                    <a:pt x="651992" y="1892"/>
                  </a:lnTo>
                  <a:lnTo>
                    <a:pt x="650570" y="1651"/>
                  </a:lnTo>
                  <a:lnTo>
                    <a:pt x="649211" y="4051"/>
                  </a:lnTo>
                  <a:lnTo>
                    <a:pt x="651344" y="5600"/>
                  </a:lnTo>
                  <a:lnTo>
                    <a:pt x="652703" y="5410"/>
                  </a:lnTo>
                  <a:lnTo>
                    <a:pt x="654151" y="2946"/>
                  </a:lnTo>
                  <a:close/>
                </a:path>
                <a:path w="1193800" h="1149350">
                  <a:moveTo>
                    <a:pt x="660120" y="1110627"/>
                  </a:moveTo>
                  <a:lnTo>
                    <a:pt x="659358" y="1108392"/>
                  </a:lnTo>
                  <a:lnTo>
                    <a:pt x="658368" y="1105446"/>
                  </a:lnTo>
                  <a:lnTo>
                    <a:pt x="656450" y="1108062"/>
                  </a:lnTo>
                  <a:lnTo>
                    <a:pt x="657021" y="1109535"/>
                  </a:lnTo>
                  <a:lnTo>
                    <a:pt x="660120" y="1110627"/>
                  </a:lnTo>
                  <a:close/>
                </a:path>
                <a:path w="1193800" h="1149350">
                  <a:moveTo>
                    <a:pt x="661504" y="272834"/>
                  </a:moveTo>
                  <a:lnTo>
                    <a:pt x="661047" y="271932"/>
                  </a:lnTo>
                  <a:lnTo>
                    <a:pt x="660298" y="271551"/>
                  </a:lnTo>
                  <a:lnTo>
                    <a:pt x="659295" y="270700"/>
                  </a:lnTo>
                  <a:lnTo>
                    <a:pt x="658914" y="271995"/>
                  </a:lnTo>
                  <a:lnTo>
                    <a:pt x="658685" y="272719"/>
                  </a:lnTo>
                  <a:lnTo>
                    <a:pt x="658482" y="273431"/>
                  </a:lnTo>
                  <a:lnTo>
                    <a:pt x="659206" y="273646"/>
                  </a:lnTo>
                  <a:lnTo>
                    <a:pt x="659955" y="274027"/>
                  </a:lnTo>
                  <a:lnTo>
                    <a:pt x="660654" y="273977"/>
                  </a:lnTo>
                  <a:lnTo>
                    <a:pt x="660933" y="273977"/>
                  </a:lnTo>
                  <a:lnTo>
                    <a:pt x="661504" y="272834"/>
                  </a:lnTo>
                  <a:close/>
                </a:path>
                <a:path w="1193800" h="1149350">
                  <a:moveTo>
                    <a:pt x="669264" y="62738"/>
                  </a:moveTo>
                  <a:lnTo>
                    <a:pt x="668794" y="61531"/>
                  </a:lnTo>
                  <a:lnTo>
                    <a:pt x="668197" y="60477"/>
                  </a:lnTo>
                  <a:lnTo>
                    <a:pt x="667664" y="59397"/>
                  </a:lnTo>
                  <a:lnTo>
                    <a:pt x="666305" y="60172"/>
                  </a:lnTo>
                  <a:lnTo>
                    <a:pt x="665619" y="60553"/>
                  </a:lnTo>
                  <a:lnTo>
                    <a:pt x="666343" y="61556"/>
                  </a:lnTo>
                  <a:lnTo>
                    <a:pt x="667016" y="62585"/>
                  </a:lnTo>
                  <a:lnTo>
                    <a:pt x="667854" y="63512"/>
                  </a:lnTo>
                  <a:lnTo>
                    <a:pt x="669264" y="62738"/>
                  </a:lnTo>
                  <a:close/>
                </a:path>
                <a:path w="1193800" h="1149350">
                  <a:moveTo>
                    <a:pt x="676656" y="126072"/>
                  </a:moveTo>
                  <a:lnTo>
                    <a:pt x="671906" y="126276"/>
                  </a:lnTo>
                  <a:lnTo>
                    <a:pt x="675386" y="130429"/>
                  </a:lnTo>
                  <a:lnTo>
                    <a:pt x="675906" y="128587"/>
                  </a:lnTo>
                  <a:lnTo>
                    <a:pt x="676656" y="126072"/>
                  </a:lnTo>
                  <a:close/>
                </a:path>
                <a:path w="1193800" h="1149350">
                  <a:moveTo>
                    <a:pt x="708761" y="113207"/>
                  </a:moveTo>
                  <a:lnTo>
                    <a:pt x="707961" y="112483"/>
                  </a:lnTo>
                  <a:lnTo>
                    <a:pt x="706361" y="111163"/>
                  </a:lnTo>
                  <a:lnTo>
                    <a:pt x="705700" y="112026"/>
                  </a:lnTo>
                  <a:lnTo>
                    <a:pt x="705383" y="112483"/>
                  </a:lnTo>
                  <a:lnTo>
                    <a:pt x="706285" y="113004"/>
                  </a:lnTo>
                  <a:lnTo>
                    <a:pt x="707174" y="113563"/>
                  </a:lnTo>
                  <a:lnTo>
                    <a:pt x="708101" y="114020"/>
                  </a:lnTo>
                  <a:lnTo>
                    <a:pt x="708761" y="113207"/>
                  </a:lnTo>
                  <a:close/>
                </a:path>
                <a:path w="1193800" h="1149350">
                  <a:moveTo>
                    <a:pt x="709549" y="104635"/>
                  </a:moveTo>
                  <a:lnTo>
                    <a:pt x="708317" y="103492"/>
                  </a:lnTo>
                  <a:lnTo>
                    <a:pt x="707542" y="104317"/>
                  </a:lnTo>
                  <a:lnTo>
                    <a:pt x="706704" y="105130"/>
                  </a:lnTo>
                  <a:lnTo>
                    <a:pt x="706018" y="106057"/>
                  </a:lnTo>
                  <a:lnTo>
                    <a:pt x="706742" y="106908"/>
                  </a:lnTo>
                  <a:lnTo>
                    <a:pt x="707136" y="107353"/>
                  </a:lnTo>
                  <a:lnTo>
                    <a:pt x="709549" y="104635"/>
                  </a:lnTo>
                  <a:close/>
                </a:path>
                <a:path w="1193800" h="1149350">
                  <a:moveTo>
                    <a:pt x="710895" y="1109129"/>
                  </a:moveTo>
                  <a:lnTo>
                    <a:pt x="709993" y="1108722"/>
                  </a:lnTo>
                  <a:lnTo>
                    <a:pt x="709180" y="1108163"/>
                  </a:lnTo>
                  <a:lnTo>
                    <a:pt x="709028" y="1108303"/>
                  </a:lnTo>
                  <a:lnTo>
                    <a:pt x="708367" y="1108964"/>
                  </a:lnTo>
                  <a:lnTo>
                    <a:pt x="707910" y="1109789"/>
                  </a:lnTo>
                  <a:lnTo>
                    <a:pt x="707351" y="1110564"/>
                  </a:lnTo>
                  <a:lnTo>
                    <a:pt x="707961" y="1110932"/>
                  </a:lnTo>
                  <a:lnTo>
                    <a:pt x="708939" y="1111732"/>
                  </a:lnTo>
                  <a:lnTo>
                    <a:pt x="709104" y="1111567"/>
                  </a:lnTo>
                  <a:lnTo>
                    <a:pt x="709790" y="1110996"/>
                  </a:lnTo>
                  <a:lnTo>
                    <a:pt x="710209" y="1110119"/>
                  </a:lnTo>
                  <a:lnTo>
                    <a:pt x="710895" y="1109129"/>
                  </a:lnTo>
                  <a:close/>
                </a:path>
                <a:path w="1193800" h="1149350">
                  <a:moveTo>
                    <a:pt x="741146" y="858012"/>
                  </a:moveTo>
                  <a:lnTo>
                    <a:pt x="740232" y="858100"/>
                  </a:lnTo>
                  <a:lnTo>
                    <a:pt x="739279" y="858012"/>
                  </a:lnTo>
                  <a:lnTo>
                    <a:pt x="737806" y="858558"/>
                  </a:lnTo>
                  <a:lnTo>
                    <a:pt x="737374" y="859294"/>
                  </a:lnTo>
                  <a:lnTo>
                    <a:pt x="736841" y="859828"/>
                  </a:lnTo>
                  <a:lnTo>
                    <a:pt x="737476" y="860272"/>
                  </a:lnTo>
                  <a:lnTo>
                    <a:pt x="738060" y="861034"/>
                  </a:lnTo>
                  <a:lnTo>
                    <a:pt x="738708" y="861110"/>
                  </a:lnTo>
                  <a:lnTo>
                    <a:pt x="739279" y="861174"/>
                  </a:lnTo>
                  <a:lnTo>
                    <a:pt x="739952" y="860463"/>
                  </a:lnTo>
                  <a:lnTo>
                    <a:pt x="740575" y="860094"/>
                  </a:lnTo>
                  <a:lnTo>
                    <a:pt x="740752" y="859409"/>
                  </a:lnTo>
                  <a:lnTo>
                    <a:pt x="741146" y="858012"/>
                  </a:lnTo>
                  <a:close/>
                </a:path>
                <a:path w="1193800" h="1149350">
                  <a:moveTo>
                    <a:pt x="753935" y="551472"/>
                  </a:moveTo>
                  <a:lnTo>
                    <a:pt x="752627" y="551256"/>
                  </a:lnTo>
                  <a:lnTo>
                    <a:pt x="751547" y="550824"/>
                  </a:lnTo>
                  <a:lnTo>
                    <a:pt x="751306" y="551103"/>
                  </a:lnTo>
                  <a:lnTo>
                    <a:pt x="750709" y="551764"/>
                  </a:lnTo>
                  <a:lnTo>
                    <a:pt x="750404" y="552780"/>
                  </a:lnTo>
                  <a:lnTo>
                    <a:pt x="750239" y="553847"/>
                  </a:lnTo>
                  <a:lnTo>
                    <a:pt x="751903" y="554634"/>
                  </a:lnTo>
                  <a:lnTo>
                    <a:pt x="752144" y="554405"/>
                  </a:lnTo>
                  <a:lnTo>
                    <a:pt x="752830" y="553821"/>
                  </a:lnTo>
                  <a:lnTo>
                    <a:pt x="753160" y="552856"/>
                  </a:lnTo>
                  <a:lnTo>
                    <a:pt x="753935" y="551472"/>
                  </a:lnTo>
                  <a:close/>
                </a:path>
                <a:path w="1193800" h="1149350">
                  <a:moveTo>
                    <a:pt x="781481" y="383882"/>
                  </a:moveTo>
                  <a:lnTo>
                    <a:pt x="781405" y="382092"/>
                  </a:lnTo>
                  <a:lnTo>
                    <a:pt x="781431" y="381876"/>
                  </a:lnTo>
                  <a:lnTo>
                    <a:pt x="780834" y="381673"/>
                  </a:lnTo>
                  <a:lnTo>
                    <a:pt x="780199" y="381266"/>
                  </a:lnTo>
                  <a:lnTo>
                    <a:pt x="779449" y="382460"/>
                  </a:lnTo>
                  <a:lnTo>
                    <a:pt x="778751" y="383641"/>
                  </a:lnTo>
                  <a:lnTo>
                    <a:pt x="777570" y="385559"/>
                  </a:lnTo>
                  <a:lnTo>
                    <a:pt x="781354" y="385610"/>
                  </a:lnTo>
                  <a:lnTo>
                    <a:pt x="781481" y="383882"/>
                  </a:lnTo>
                  <a:close/>
                </a:path>
                <a:path w="1193800" h="1149350">
                  <a:moveTo>
                    <a:pt x="788276" y="431355"/>
                  </a:moveTo>
                  <a:lnTo>
                    <a:pt x="788149" y="431025"/>
                  </a:lnTo>
                  <a:lnTo>
                    <a:pt x="788022" y="430720"/>
                  </a:lnTo>
                  <a:lnTo>
                    <a:pt x="787895" y="430403"/>
                  </a:lnTo>
                  <a:lnTo>
                    <a:pt x="786790" y="430758"/>
                  </a:lnTo>
                  <a:lnTo>
                    <a:pt x="785698" y="431139"/>
                  </a:lnTo>
                  <a:lnTo>
                    <a:pt x="784593" y="431507"/>
                  </a:lnTo>
                  <a:lnTo>
                    <a:pt x="784745" y="431927"/>
                  </a:lnTo>
                  <a:lnTo>
                    <a:pt x="784910" y="432333"/>
                  </a:lnTo>
                  <a:lnTo>
                    <a:pt x="785075" y="432765"/>
                  </a:lnTo>
                  <a:lnTo>
                    <a:pt x="786155" y="432295"/>
                  </a:lnTo>
                  <a:lnTo>
                    <a:pt x="788276" y="431355"/>
                  </a:lnTo>
                  <a:close/>
                </a:path>
                <a:path w="1193800" h="1149350">
                  <a:moveTo>
                    <a:pt x="807605" y="787"/>
                  </a:moveTo>
                  <a:lnTo>
                    <a:pt x="807313" y="520"/>
                  </a:lnTo>
                  <a:lnTo>
                    <a:pt x="806704" y="0"/>
                  </a:lnTo>
                  <a:lnTo>
                    <a:pt x="805548" y="1130"/>
                  </a:lnTo>
                  <a:lnTo>
                    <a:pt x="803275" y="3403"/>
                  </a:lnTo>
                  <a:lnTo>
                    <a:pt x="803808" y="3848"/>
                  </a:lnTo>
                  <a:lnTo>
                    <a:pt x="804875" y="4711"/>
                  </a:lnTo>
                  <a:lnTo>
                    <a:pt x="805815" y="3403"/>
                  </a:lnTo>
                  <a:lnTo>
                    <a:pt x="807605" y="787"/>
                  </a:lnTo>
                  <a:close/>
                </a:path>
                <a:path w="1193800" h="1149350">
                  <a:moveTo>
                    <a:pt x="836066" y="197866"/>
                  </a:moveTo>
                  <a:lnTo>
                    <a:pt x="832802" y="197269"/>
                  </a:lnTo>
                  <a:lnTo>
                    <a:pt x="831418" y="197548"/>
                  </a:lnTo>
                  <a:lnTo>
                    <a:pt x="831062" y="200914"/>
                  </a:lnTo>
                  <a:lnTo>
                    <a:pt x="833958" y="199136"/>
                  </a:lnTo>
                  <a:lnTo>
                    <a:pt x="836066" y="197866"/>
                  </a:lnTo>
                  <a:close/>
                </a:path>
                <a:path w="1193800" h="1149350">
                  <a:moveTo>
                    <a:pt x="836320" y="790308"/>
                  </a:moveTo>
                  <a:lnTo>
                    <a:pt x="834339" y="787133"/>
                  </a:lnTo>
                  <a:lnTo>
                    <a:pt x="833424" y="788670"/>
                  </a:lnTo>
                  <a:lnTo>
                    <a:pt x="832561" y="790168"/>
                  </a:lnTo>
                  <a:lnTo>
                    <a:pt x="831659" y="791692"/>
                  </a:lnTo>
                  <a:lnTo>
                    <a:pt x="834999" y="791578"/>
                  </a:lnTo>
                  <a:lnTo>
                    <a:pt x="836320" y="790308"/>
                  </a:lnTo>
                  <a:close/>
                </a:path>
                <a:path w="1193800" h="1149350">
                  <a:moveTo>
                    <a:pt x="863155" y="873226"/>
                  </a:moveTo>
                  <a:lnTo>
                    <a:pt x="861936" y="873048"/>
                  </a:lnTo>
                  <a:lnTo>
                    <a:pt x="860729" y="872820"/>
                  </a:lnTo>
                  <a:lnTo>
                    <a:pt x="859485" y="872731"/>
                  </a:lnTo>
                  <a:lnTo>
                    <a:pt x="859091" y="874356"/>
                  </a:lnTo>
                  <a:lnTo>
                    <a:pt x="860336" y="874788"/>
                  </a:lnTo>
                  <a:lnTo>
                    <a:pt x="861529" y="875042"/>
                  </a:lnTo>
                  <a:lnTo>
                    <a:pt x="862711" y="875334"/>
                  </a:lnTo>
                  <a:lnTo>
                    <a:pt x="862876" y="874636"/>
                  </a:lnTo>
                  <a:lnTo>
                    <a:pt x="863003" y="873937"/>
                  </a:lnTo>
                  <a:lnTo>
                    <a:pt x="863155" y="873226"/>
                  </a:lnTo>
                  <a:close/>
                </a:path>
                <a:path w="1193800" h="1149350">
                  <a:moveTo>
                    <a:pt x="863587" y="319163"/>
                  </a:moveTo>
                  <a:lnTo>
                    <a:pt x="862787" y="318503"/>
                  </a:lnTo>
                  <a:lnTo>
                    <a:pt x="861999" y="317334"/>
                  </a:lnTo>
                  <a:lnTo>
                    <a:pt x="861301" y="318643"/>
                  </a:lnTo>
                  <a:lnTo>
                    <a:pt x="860615" y="319341"/>
                  </a:lnTo>
                  <a:lnTo>
                    <a:pt x="860640" y="320014"/>
                  </a:lnTo>
                  <a:lnTo>
                    <a:pt x="860653" y="320522"/>
                  </a:lnTo>
                  <a:lnTo>
                    <a:pt x="861580" y="320992"/>
                  </a:lnTo>
                  <a:lnTo>
                    <a:pt x="862088" y="321462"/>
                  </a:lnTo>
                  <a:lnTo>
                    <a:pt x="862596" y="320890"/>
                  </a:lnTo>
                  <a:lnTo>
                    <a:pt x="863434" y="320344"/>
                  </a:lnTo>
                  <a:lnTo>
                    <a:pt x="863511" y="319709"/>
                  </a:lnTo>
                  <a:lnTo>
                    <a:pt x="863587" y="319163"/>
                  </a:lnTo>
                  <a:close/>
                </a:path>
                <a:path w="1193800" h="1149350">
                  <a:moveTo>
                    <a:pt x="871601" y="363982"/>
                  </a:moveTo>
                  <a:lnTo>
                    <a:pt x="871550" y="363499"/>
                  </a:lnTo>
                  <a:lnTo>
                    <a:pt x="871397" y="362546"/>
                  </a:lnTo>
                  <a:lnTo>
                    <a:pt x="866698" y="363207"/>
                  </a:lnTo>
                  <a:lnTo>
                    <a:pt x="866813" y="363689"/>
                  </a:lnTo>
                  <a:lnTo>
                    <a:pt x="866914" y="364147"/>
                  </a:lnTo>
                  <a:lnTo>
                    <a:pt x="867029" y="364629"/>
                  </a:lnTo>
                  <a:lnTo>
                    <a:pt x="868565" y="364426"/>
                  </a:lnTo>
                  <a:lnTo>
                    <a:pt x="870089" y="364197"/>
                  </a:lnTo>
                  <a:lnTo>
                    <a:pt x="871601" y="363982"/>
                  </a:lnTo>
                  <a:close/>
                </a:path>
                <a:path w="1193800" h="1149350">
                  <a:moveTo>
                    <a:pt x="908710" y="73787"/>
                  </a:moveTo>
                  <a:lnTo>
                    <a:pt x="908050" y="72974"/>
                  </a:lnTo>
                  <a:lnTo>
                    <a:pt x="907288" y="72364"/>
                  </a:lnTo>
                  <a:lnTo>
                    <a:pt x="906360" y="71539"/>
                  </a:lnTo>
                  <a:lnTo>
                    <a:pt x="905789" y="72390"/>
                  </a:lnTo>
                  <a:lnTo>
                    <a:pt x="905179" y="73202"/>
                  </a:lnTo>
                  <a:lnTo>
                    <a:pt x="907707" y="75031"/>
                  </a:lnTo>
                  <a:lnTo>
                    <a:pt x="908710" y="73787"/>
                  </a:lnTo>
                  <a:close/>
                </a:path>
                <a:path w="1193800" h="1149350">
                  <a:moveTo>
                    <a:pt x="908723" y="374103"/>
                  </a:moveTo>
                  <a:lnTo>
                    <a:pt x="908545" y="373507"/>
                  </a:lnTo>
                  <a:lnTo>
                    <a:pt x="908354" y="372960"/>
                  </a:lnTo>
                  <a:lnTo>
                    <a:pt x="908164" y="372376"/>
                  </a:lnTo>
                  <a:lnTo>
                    <a:pt x="906894" y="373024"/>
                  </a:lnTo>
                  <a:lnTo>
                    <a:pt x="905637" y="373672"/>
                  </a:lnTo>
                  <a:lnTo>
                    <a:pt x="904367" y="374345"/>
                  </a:lnTo>
                  <a:lnTo>
                    <a:pt x="904595" y="374802"/>
                  </a:lnTo>
                  <a:lnTo>
                    <a:pt x="904811" y="375285"/>
                  </a:lnTo>
                  <a:lnTo>
                    <a:pt x="905040" y="375742"/>
                  </a:lnTo>
                  <a:lnTo>
                    <a:pt x="907503" y="374637"/>
                  </a:lnTo>
                  <a:lnTo>
                    <a:pt x="908723" y="374103"/>
                  </a:lnTo>
                  <a:close/>
                </a:path>
                <a:path w="1193800" h="1149350">
                  <a:moveTo>
                    <a:pt x="931926" y="722541"/>
                  </a:moveTo>
                  <a:lnTo>
                    <a:pt x="931049" y="721601"/>
                  </a:lnTo>
                  <a:lnTo>
                    <a:pt x="928941" y="723455"/>
                  </a:lnTo>
                  <a:lnTo>
                    <a:pt x="927900" y="724382"/>
                  </a:lnTo>
                  <a:lnTo>
                    <a:pt x="928522" y="725106"/>
                  </a:lnTo>
                  <a:lnTo>
                    <a:pt x="928839" y="725436"/>
                  </a:lnTo>
                  <a:lnTo>
                    <a:pt x="929868" y="724471"/>
                  </a:lnTo>
                  <a:lnTo>
                    <a:pt x="931926" y="722541"/>
                  </a:lnTo>
                  <a:close/>
                </a:path>
                <a:path w="1193800" h="1149350">
                  <a:moveTo>
                    <a:pt x="940981" y="324472"/>
                  </a:moveTo>
                  <a:lnTo>
                    <a:pt x="940701" y="324218"/>
                  </a:lnTo>
                  <a:lnTo>
                    <a:pt x="940409" y="323964"/>
                  </a:lnTo>
                  <a:lnTo>
                    <a:pt x="940117" y="323697"/>
                  </a:lnTo>
                  <a:lnTo>
                    <a:pt x="939393" y="324421"/>
                  </a:lnTo>
                  <a:lnTo>
                    <a:pt x="938657" y="325120"/>
                  </a:lnTo>
                  <a:lnTo>
                    <a:pt x="937933" y="325818"/>
                  </a:lnTo>
                  <a:lnTo>
                    <a:pt x="938326" y="326199"/>
                  </a:lnTo>
                  <a:lnTo>
                    <a:pt x="938707" y="326580"/>
                  </a:lnTo>
                  <a:lnTo>
                    <a:pt x="939101" y="326948"/>
                  </a:lnTo>
                  <a:lnTo>
                    <a:pt x="939711" y="326136"/>
                  </a:lnTo>
                  <a:lnTo>
                    <a:pt x="940358" y="325297"/>
                  </a:lnTo>
                  <a:lnTo>
                    <a:pt x="940981" y="324472"/>
                  </a:lnTo>
                  <a:close/>
                </a:path>
                <a:path w="1193800" h="1149350">
                  <a:moveTo>
                    <a:pt x="942263" y="728535"/>
                  </a:moveTo>
                  <a:lnTo>
                    <a:pt x="941285" y="728179"/>
                  </a:lnTo>
                  <a:lnTo>
                    <a:pt x="940257" y="727519"/>
                  </a:lnTo>
                  <a:lnTo>
                    <a:pt x="940104" y="728649"/>
                  </a:lnTo>
                  <a:lnTo>
                    <a:pt x="939838" y="729399"/>
                  </a:lnTo>
                  <a:lnTo>
                    <a:pt x="939990" y="730072"/>
                  </a:lnTo>
                  <a:lnTo>
                    <a:pt x="940092" y="730453"/>
                  </a:lnTo>
                  <a:lnTo>
                    <a:pt x="940917" y="730643"/>
                  </a:lnTo>
                  <a:lnTo>
                    <a:pt x="941400" y="730935"/>
                  </a:lnTo>
                  <a:lnTo>
                    <a:pt x="941717" y="730224"/>
                  </a:lnTo>
                  <a:lnTo>
                    <a:pt x="942225" y="729551"/>
                  </a:lnTo>
                  <a:lnTo>
                    <a:pt x="942263" y="728535"/>
                  </a:lnTo>
                  <a:close/>
                </a:path>
                <a:path w="1193800" h="1149350">
                  <a:moveTo>
                    <a:pt x="945870" y="149796"/>
                  </a:moveTo>
                  <a:lnTo>
                    <a:pt x="944359" y="147269"/>
                  </a:lnTo>
                  <a:lnTo>
                    <a:pt x="942657" y="147358"/>
                  </a:lnTo>
                  <a:lnTo>
                    <a:pt x="940104" y="148412"/>
                  </a:lnTo>
                  <a:lnTo>
                    <a:pt x="941933" y="150507"/>
                  </a:lnTo>
                  <a:lnTo>
                    <a:pt x="943419" y="151384"/>
                  </a:lnTo>
                  <a:lnTo>
                    <a:pt x="945870" y="149796"/>
                  </a:lnTo>
                  <a:close/>
                </a:path>
                <a:path w="1193800" h="1149350">
                  <a:moveTo>
                    <a:pt x="957872" y="497674"/>
                  </a:moveTo>
                  <a:lnTo>
                    <a:pt x="957694" y="497332"/>
                  </a:lnTo>
                  <a:lnTo>
                    <a:pt x="957541" y="496989"/>
                  </a:lnTo>
                  <a:lnTo>
                    <a:pt x="957389" y="496658"/>
                  </a:lnTo>
                  <a:lnTo>
                    <a:pt x="956094" y="497573"/>
                  </a:lnTo>
                  <a:lnTo>
                    <a:pt x="953516" y="499402"/>
                  </a:lnTo>
                  <a:lnTo>
                    <a:pt x="953782" y="499719"/>
                  </a:lnTo>
                  <a:lnTo>
                    <a:pt x="953998" y="500049"/>
                  </a:lnTo>
                  <a:lnTo>
                    <a:pt x="954278" y="500367"/>
                  </a:lnTo>
                  <a:lnTo>
                    <a:pt x="956665" y="498576"/>
                  </a:lnTo>
                  <a:lnTo>
                    <a:pt x="957872" y="497674"/>
                  </a:lnTo>
                  <a:close/>
                </a:path>
                <a:path w="1193800" h="1149350">
                  <a:moveTo>
                    <a:pt x="958926" y="1049693"/>
                  </a:moveTo>
                  <a:lnTo>
                    <a:pt x="957948" y="1048842"/>
                  </a:lnTo>
                  <a:lnTo>
                    <a:pt x="956970" y="1047978"/>
                  </a:lnTo>
                  <a:lnTo>
                    <a:pt x="955992" y="1047140"/>
                  </a:lnTo>
                  <a:lnTo>
                    <a:pt x="955675" y="1047546"/>
                  </a:lnTo>
                  <a:lnTo>
                    <a:pt x="955319" y="1047940"/>
                  </a:lnTo>
                  <a:lnTo>
                    <a:pt x="954989" y="1048346"/>
                  </a:lnTo>
                  <a:lnTo>
                    <a:pt x="956005" y="1049159"/>
                  </a:lnTo>
                  <a:lnTo>
                    <a:pt x="957008" y="1049997"/>
                  </a:lnTo>
                  <a:lnTo>
                    <a:pt x="958024" y="1050810"/>
                  </a:lnTo>
                  <a:lnTo>
                    <a:pt x="958621" y="1050061"/>
                  </a:lnTo>
                  <a:lnTo>
                    <a:pt x="958926" y="1049693"/>
                  </a:lnTo>
                  <a:close/>
                </a:path>
                <a:path w="1193800" h="1149350">
                  <a:moveTo>
                    <a:pt x="975398" y="1025169"/>
                  </a:moveTo>
                  <a:lnTo>
                    <a:pt x="974750" y="1024636"/>
                  </a:lnTo>
                  <a:lnTo>
                    <a:pt x="974051" y="1024255"/>
                  </a:lnTo>
                  <a:lnTo>
                    <a:pt x="973353" y="1024140"/>
                  </a:lnTo>
                  <a:lnTo>
                    <a:pt x="973137" y="1024128"/>
                  </a:lnTo>
                  <a:lnTo>
                    <a:pt x="972781" y="1025004"/>
                  </a:lnTo>
                  <a:lnTo>
                    <a:pt x="972248" y="1025855"/>
                  </a:lnTo>
                  <a:lnTo>
                    <a:pt x="973264" y="1026134"/>
                  </a:lnTo>
                  <a:lnTo>
                    <a:pt x="973975" y="1026464"/>
                  </a:lnTo>
                  <a:lnTo>
                    <a:pt x="974661" y="1026452"/>
                  </a:lnTo>
                  <a:lnTo>
                    <a:pt x="974902" y="1026452"/>
                  </a:lnTo>
                  <a:lnTo>
                    <a:pt x="975398" y="1025169"/>
                  </a:lnTo>
                  <a:close/>
                </a:path>
                <a:path w="1193800" h="1149350">
                  <a:moveTo>
                    <a:pt x="976769" y="448500"/>
                  </a:moveTo>
                  <a:lnTo>
                    <a:pt x="975144" y="445477"/>
                  </a:lnTo>
                  <a:lnTo>
                    <a:pt x="974178" y="444334"/>
                  </a:lnTo>
                  <a:lnTo>
                    <a:pt x="971321" y="446151"/>
                  </a:lnTo>
                  <a:lnTo>
                    <a:pt x="974369" y="447471"/>
                  </a:lnTo>
                  <a:lnTo>
                    <a:pt x="976769" y="448500"/>
                  </a:lnTo>
                  <a:close/>
                </a:path>
                <a:path w="1193800" h="1149350">
                  <a:moveTo>
                    <a:pt x="994397" y="989596"/>
                  </a:moveTo>
                  <a:lnTo>
                    <a:pt x="993267" y="988631"/>
                  </a:lnTo>
                  <a:lnTo>
                    <a:pt x="990155" y="989444"/>
                  </a:lnTo>
                  <a:lnTo>
                    <a:pt x="992060" y="990790"/>
                  </a:lnTo>
                  <a:lnTo>
                    <a:pt x="994359" y="992428"/>
                  </a:lnTo>
                  <a:lnTo>
                    <a:pt x="994397" y="989596"/>
                  </a:lnTo>
                  <a:close/>
                </a:path>
                <a:path w="1193800" h="1149350">
                  <a:moveTo>
                    <a:pt x="998283" y="608304"/>
                  </a:moveTo>
                  <a:lnTo>
                    <a:pt x="996492" y="608088"/>
                  </a:lnTo>
                  <a:lnTo>
                    <a:pt x="992936" y="607669"/>
                  </a:lnTo>
                  <a:lnTo>
                    <a:pt x="992886" y="608266"/>
                  </a:lnTo>
                  <a:lnTo>
                    <a:pt x="992733" y="609447"/>
                  </a:lnTo>
                  <a:lnTo>
                    <a:pt x="994562" y="609498"/>
                  </a:lnTo>
                  <a:lnTo>
                    <a:pt x="996378" y="609536"/>
                  </a:lnTo>
                  <a:lnTo>
                    <a:pt x="998169" y="609587"/>
                  </a:lnTo>
                  <a:lnTo>
                    <a:pt x="998232" y="609168"/>
                  </a:lnTo>
                  <a:lnTo>
                    <a:pt x="998283" y="608304"/>
                  </a:lnTo>
                  <a:close/>
                </a:path>
                <a:path w="1193800" h="1149350">
                  <a:moveTo>
                    <a:pt x="1014666" y="675957"/>
                  </a:moveTo>
                  <a:lnTo>
                    <a:pt x="1014488" y="674789"/>
                  </a:lnTo>
                  <a:lnTo>
                    <a:pt x="1013510" y="674382"/>
                  </a:lnTo>
                  <a:lnTo>
                    <a:pt x="1012253" y="673404"/>
                  </a:lnTo>
                  <a:lnTo>
                    <a:pt x="1012139" y="674992"/>
                  </a:lnTo>
                  <a:lnTo>
                    <a:pt x="1011885" y="675817"/>
                  </a:lnTo>
                  <a:lnTo>
                    <a:pt x="1012113" y="676490"/>
                  </a:lnTo>
                  <a:lnTo>
                    <a:pt x="1012253" y="676910"/>
                  </a:lnTo>
                  <a:lnTo>
                    <a:pt x="1013117" y="677087"/>
                  </a:lnTo>
                  <a:lnTo>
                    <a:pt x="1013650" y="677405"/>
                  </a:lnTo>
                  <a:lnTo>
                    <a:pt x="1013980" y="676694"/>
                  </a:lnTo>
                  <a:lnTo>
                    <a:pt x="1014666" y="675957"/>
                  </a:lnTo>
                  <a:close/>
                </a:path>
                <a:path w="1193800" h="1149350">
                  <a:moveTo>
                    <a:pt x="1029246" y="985672"/>
                  </a:moveTo>
                  <a:lnTo>
                    <a:pt x="1026375" y="985545"/>
                  </a:lnTo>
                  <a:lnTo>
                    <a:pt x="1024775" y="985494"/>
                  </a:lnTo>
                  <a:lnTo>
                    <a:pt x="1023162" y="985418"/>
                  </a:lnTo>
                  <a:lnTo>
                    <a:pt x="1024712" y="987666"/>
                  </a:lnTo>
                  <a:lnTo>
                    <a:pt x="1026325" y="988656"/>
                  </a:lnTo>
                  <a:lnTo>
                    <a:pt x="1029246" y="985672"/>
                  </a:lnTo>
                  <a:close/>
                </a:path>
                <a:path w="1193800" h="1149350">
                  <a:moveTo>
                    <a:pt x="1032967" y="717664"/>
                  </a:moveTo>
                  <a:lnTo>
                    <a:pt x="1028941" y="717105"/>
                  </a:lnTo>
                  <a:lnTo>
                    <a:pt x="1028217" y="718591"/>
                  </a:lnTo>
                  <a:lnTo>
                    <a:pt x="1027582" y="722122"/>
                  </a:lnTo>
                  <a:lnTo>
                    <a:pt x="1032967" y="717664"/>
                  </a:lnTo>
                  <a:close/>
                </a:path>
                <a:path w="1193800" h="1149350">
                  <a:moveTo>
                    <a:pt x="1075486" y="533107"/>
                  </a:moveTo>
                  <a:lnTo>
                    <a:pt x="1075207" y="532942"/>
                  </a:lnTo>
                  <a:lnTo>
                    <a:pt x="1074953" y="532790"/>
                  </a:lnTo>
                  <a:lnTo>
                    <a:pt x="1074674" y="532650"/>
                  </a:lnTo>
                  <a:lnTo>
                    <a:pt x="1074178" y="533120"/>
                  </a:lnTo>
                  <a:lnTo>
                    <a:pt x="1073353" y="533527"/>
                  </a:lnTo>
                  <a:lnTo>
                    <a:pt x="1073200" y="534111"/>
                  </a:lnTo>
                  <a:lnTo>
                    <a:pt x="1073023" y="534822"/>
                  </a:lnTo>
                  <a:lnTo>
                    <a:pt x="1073340" y="535698"/>
                  </a:lnTo>
                  <a:lnTo>
                    <a:pt x="1073454" y="536498"/>
                  </a:lnTo>
                  <a:lnTo>
                    <a:pt x="1073772" y="536524"/>
                  </a:lnTo>
                  <a:lnTo>
                    <a:pt x="1074394" y="536536"/>
                  </a:lnTo>
                  <a:lnTo>
                    <a:pt x="1074762" y="535393"/>
                  </a:lnTo>
                  <a:lnTo>
                    <a:pt x="1075486" y="533107"/>
                  </a:lnTo>
                  <a:close/>
                </a:path>
                <a:path w="1193800" h="1149350">
                  <a:moveTo>
                    <a:pt x="1080389" y="582942"/>
                  </a:moveTo>
                  <a:lnTo>
                    <a:pt x="1079614" y="582218"/>
                  </a:lnTo>
                  <a:lnTo>
                    <a:pt x="1078839" y="581482"/>
                  </a:lnTo>
                  <a:lnTo>
                    <a:pt x="1078090" y="580732"/>
                  </a:lnTo>
                  <a:lnTo>
                    <a:pt x="1077823" y="581037"/>
                  </a:lnTo>
                  <a:lnTo>
                    <a:pt x="1077252" y="581621"/>
                  </a:lnTo>
                  <a:lnTo>
                    <a:pt x="1078001" y="582396"/>
                  </a:lnTo>
                  <a:lnTo>
                    <a:pt x="1078788" y="583082"/>
                  </a:lnTo>
                  <a:lnTo>
                    <a:pt x="1079563" y="583806"/>
                  </a:lnTo>
                  <a:lnTo>
                    <a:pt x="1079842" y="583526"/>
                  </a:lnTo>
                  <a:lnTo>
                    <a:pt x="1080109" y="583234"/>
                  </a:lnTo>
                  <a:lnTo>
                    <a:pt x="1080389" y="582942"/>
                  </a:lnTo>
                  <a:close/>
                </a:path>
                <a:path w="1193800" h="1149350">
                  <a:moveTo>
                    <a:pt x="1100188" y="891768"/>
                  </a:moveTo>
                  <a:lnTo>
                    <a:pt x="1099172" y="890193"/>
                  </a:lnTo>
                  <a:lnTo>
                    <a:pt x="1098588" y="889457"/>
                  </a:lnTo>
                  <a:lnTo>
                    <a:pt x="1097622" y="889965"/>
                  </a:lnTo>
                  <a:lnTo>
                    <a:pt x="1097965" y="890866"/>
                  </a:lnTo>
                  <a:lnTo>
                    <a:pt x="1098384" y="891692"/>
                  </a:lnTo>
                  <a:lnTo>
                    <a:pt x="1098753" y="892505"/>
                  </a:lnTo>
                  <a:lnTo>
                    <a:pt x="1099718" y="892009"/>
                  </a:lnTo>
                  <a:lnTo>
                    <a:pt x="1100188" y="891768"/>
                  </a:lnTo>
                  <a:close/>
                </a:path>
                <a:path w="1193800" h="1149350">
                  <a:moveTo>
                    <a:pt x="1138555" y="730110"/>
                  </a:moveTo>
                  <a:lnTo>
                    <a:pt x="1138478" y="729234"/>
                  </a:lnTo>
                  <a:lnTo>
                    <a:pt x="1138428" y="728814"/>
                  </a:lnTo>
                  <a:lnTo>
                    <a:pt x="1135291" y="729018"/>
                  </a:lnTo>
                  <a:lnTo>
                    <a:pt x="1133703" y="729132"/>
                  </a:lnTo>
                  <a:lnTo>
                    <a:pt x="1133830" y="730440"/>
                  </a:lnTo>
                  <a:lnTo>
                    <a:pt x="1135418" y="730313"/>
                  </a:lnTo>
                  <a:lnTo>
                    <a:pt x="1136992" y="730224"/>
                  </a:lnTo>
                  <a:lnTo>
                    <a:pt x="1138555" y="730110"/>
                  </a:lnTo>
                  <a:close/>
                </a:path>
                <a:path w="1193800" h="1149350">
                  <a:moveTo>
                    <a:pt x="1167460" y="654875"/>
                  </a:moveTo>
                  <a:lnTo>
                    <a:pt x="1164183" y="654862"/>
                  </a:lnTo>
                  <a:lnTo>
                    <a:pt x="1163447" y="656005"/>
                  </a:lnTo>
                  <a:lnTo>
                    <a:pt x="1164856" y="659104"/>
                  </a:lnTo>
                  <a:lnTo>
                    <a:pt x="1166025" y="657199"/>
                  </a:lnTo>
                  <a:lnTo>
                    <a:pt x="1166761" y="656031"/>
                  </a:lnTo>
                  <a:lnTo>
                    <a:pt x="1167460" y="654875"/>
                  </a:lnTo>
                  <a:close/>
                </a:path>
                <a:path w="1193800" h="1149350">
                  <a:moveTo>
                    <a:pt x="1193660" y="518058"/>
                  </a:moveTo>
                  <a:lnTo>
                    <a:pt x="1193406" y="516686"/>
                  </a:lnTo>
                  <a:lnTo>
                    <a:pt x="1192657" y="516064"/>
                  </a:lnTo>
                  <a:lnTo>
                    <a:pt x="1192149" y="515416"/>
                  </a:lnTo>
                  <a:lnTo>
                    <a:pt x="1191780" y="515861"/>
                  </a:lnTo>
                  <a:lnTo>
                    <a:pt x="1191412" y="516318"/>
                  </a:lnTo>
                  <a:lnTo>
                    <a:pt x="1191006" y="516763"/>
                  </a:lnTo>
                  <a:lnTo>
                    <a:pt x="1191018" y="517486"/>
                  </a:lnTo>
                  <a:lnTo>
                    <a:pt x="1190840" y="518299"/>
                  </a:lnTo>
                  <a:lnTo>
                    <a:pt x="1191323" y="519252"/>
                  </a:lnTo>
                  <a:lnTo>
                    <a:pt x="1192568" y="519607"/>
                  </a:lnTo>
                  <a:lnTo>
                    <a:pt x="1193152" y="518883"/>
                  </a:lnTo>
                  <a:lnTo>
                    <a:pt x="1193660" y="51805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116">
              <a:extLst>
                <a:ext uri="{FF2B5EF4-FFF2-40B4-BE49-F238E27FC236}">
                  <a16:creationId xmlns:a16="http://schemas.microsoft.com/office/drawing/2014/main" id="{C7A66D90-A26C-4223-B438-330E1F2BC53F}"/>
                </a:ext>
              </a:extLst>
            </p:cNvPr>
            <p:cNvSpPr/>
            <p:nvPr/>
          </p:nvSpPr>
          <p:spPr>
            <a:xfrm>
              <a:off x="3595212" y="2317600"/>
              <a:ext cx="871346" cy="750755"/>
            </a:xfrm>
            <a:custGeom>
              <a:avLst/>
              <a:gdLst/>
              <a:ahLst/>
              <a:cxnLst/>
              <a:rect l="l" t="t" r="r" b="b"/>
              <a:pathLst>
                <a:path w="1120140" h="1097914">
                  <a:moveTo>
                    <a:pt x="2959" y="355917"/>
                  </a:moveTo>
                  <a:lnTo>
                    <a:pt x="2260" y="355409"/>
                  </a:lnTo>
                  <a:lnTo>
                    <a:pt x="1524" y="355130"/>
                  </a:lnTo>
                  <a:lnTo>
                    <a:pt x="546" y="354685"/>
                  </a:lnTo>
                  <a:lnTo>
                    <a:pt x="342" y="355549"/>
                  </a:lnTo>
                  <a:lnTo>
                    <a:pt x="0" y="356438"/>
                  </a:lnTo>
                  <a:lnTo>
                    <a:pt x="152" y="356552"/>
                  </a:lnTo>
                  <a:lnTo>
                    <a:pt x="749" y="356958"/>
                  </a:lnTo>
                  <a:lnTo>
                    <a:pt x="1524" y="357251"/>
                  </a:lnTo>
                  <a:lnTo>
                    <a:pt x="2235" y="357263"/>
                  </a:lnTo>
                  <a:lnTo>
                    <a:pt x="2451" y="357276"/>
                  </a:lnTo>
                  <a:lnTo>
                    <a:pt x="2959" y="355917"/>
                  </a:lnTo>
                  <a:close/>
                </a:path>
                <a:path w="1120140" h="1097914">
                  <a:moveTo>
                    <a:pt x="20485" y="390690"/>
                  </a:moveTo>
                  <a:lnTo>
                    <a:pt x="20027" y="390372"/>
                  </a:lnTo>
                  <a:lnTo>
                    <a:pt x="19583" y="389902"/>
                  </a:lnTo>
                  <a:lnTo>
                    <a:pt x="19075" y="389788"/>
                  </a:lnTo>
                  <a:lnTo>
                    <a:pt x="18364" y="389648"/>
                  </a:lnTo>
                  <a:lnTo>
                    <a:pt x="17627" y="389775"/>
                  </a:lnTo>
                  <a:lnTo>
                    <a:pt x="16891" y="389801"/>
                  </a:lnTo>
                  <a:lnTo>
                    <a:pt x="16878" y="390258"/>
                  </a:lnTo>
                  <a:lnTo>
                    <a:pt x="16840" y="390690"/>
                  </a:lnTo>
                  <a:lnTo>
                    <a:pt x="16802" y="391134"/>
                  </a:lnTo>
                  <a:lnTo>
                    <a:pt x="20269" y="391642"/>
                  </a:lnTo>
                  <a:lnTo>
                    <a:pt x="20345" y="391312"/>
                  </a:lnTo>
                  <a:lnTo>
                    <a:pt x="20421" y="390994"/>
                  </a:lnTo>
                  <a:lnTo>
                    <a:pt x="20485" y="390690"/>
                  </a:lnTo>
                  <a:close/>
                </a:path>
                <a:path w="1120140" h="1097914">
                  <a:moveTo>
                    <a:pt x="21297" y="662940"/>
                  </a:moveTo>
                  <a:lnTo>
                    <a:pt x="21170" y="662622"/>
                  </a:lnTo>
                  <a:lnTo>
                    <a:pt x="20840" y="661962"/>
                  </a:lnTo>
                  <a:lnTo>
                    <a:pt x="20116" y="661504"/>
                  </a:lnTo>
                  <a:lnTo>
                    <a:pt x="19380" y="660781"/>
                  </a:lnTo>
                  <a:lnTo>
                    <a:pt x="18783" y="661568"/>
                  </a:lnTo>
                  <a:lnTo>
                    <a:pt x="18110" y="662495"/>
                  </a:lnTo>
                  <a:lnTo>
                    <a:pt x="18872" y="663054"/>
                  </a:lnTo>
                  <a:lnTo>
                    <a:pt x="19621" y="663600"/>
                  </a:lnTo>
                  <a:lnTo>
                    <a:pt x="20396" y="664133"/>
                  </a:lnTo>
                  <a:lnTo>
                    <a:pt x="20675" y="663638"/>
                  </a:lnTo>
                  <a:lnTo>
                    <a:pt x="21297" y="662940"/>
                  </a:lnTo>
                  <a:close/>
                </a:path>
                <a:path w="1120140" h="1097914">
                  <a:moveTo>
                    <a:pt x="45008" y="307644"/>
                  </a:moveTo>
                  <a:lnTo>
                    <a:pt x="44196" y="307174"/>
                  </a:lnTo>
                  <a:lnTo>
                    <a:pt x="43421" y="306476"/>
                  </a:lnTo>
                  <a:lnTo>
                    <a:pt x="43002" y="307517"/>
                  </a:lnTo>
                  <a:lnTo>
                    <a:pt x="42532" y="308203"/>
                  </a:lnTo>
                  <a:lnTo>
                    <a:pt x="42519" y="308914"/>
                  </a:lnTo>
                  <a:lnTo>
                    <a:pt x="42494" y="309206"/>
                  </a:lnTo>
                  <a:lnTo>
                    <a:pt x="43395" y="309537"/>
                  </a:lnTo>
                  <a:lnTo>
                    <a:pt x="43865" y="309854"/>
                  </a:lnTo>
                  <a:lnTo>
                    <a:pt x="44272" y="309206"/>
                  </a:lnTo>
                  <a:lnTo>
                    <a:pt x="44805" y="308597"/>
                  </a:lnTo>
                  <a:lnTo>
                    <a:pt x="44945" y="307924"/>
                  </a:lnTo>
                  <a:lnTo>
                    <a:pt x="45008" y="307644"/>
                  </a:lnTo>
                  <a:close/>
                </a:path>
                <a:path w="1120140" h="1097914">
                  <a:moveTo>
                    <a:pt x="47117" y="415607"/>
                  </a:moveTo>
                  <a:lnTo>
                    <a:pt x="46355" y="414756"/>
                  </a:lnTo>
                  <a:lnTo>
                    <a:pt x="45567" y="413893"/>
                  </a:lnTo>
                  <a:lnTo>
                    <a:pt x="44792" y="413042"/>
                  </a:lnTo>
                  <a:lnTo>
                    <a:pt x="44030" y="413778"/>
                  </a:lnTo>
                  <a:lnTo>
                    <a:pt x="43675" y="414147"/>
                  </a:lnTo>
                  <a:lnTo>
                    <a:pt x="44577" y="414909"/>
                  </a:lnTo>
                  <a:lnTo>
                    <a:pt x="45478" y="415645"/>
                  </a:lnTo>
                  <a:lnTo>
                    <a:pt x="46380" y="416382"/>
                  </a:lnTo>
                  <a:lnTo>
                    <a:pt x="46888" y="415861"/>
                  </a:lnTo>
                  <a:lnTo>
                    <a:pt x="47117" y="415607"/>
                  </a:lnTo>
                  <a:close/>
                </a:path>
                <a:path w="1120140" h="1097914">
                  <a:moveTo>
                    <a:pt x="58966" y="645477"/>
                  </a:moveTo>
                  <a:lnTo>
                    <a:pt x="58775" y="644994"/>
                  </a:lnTo>
                  <a:lnTo>
                    <a:pt x="58559" y="644525"/>
                  </a:lnTo>
                  <a:lnTo>
                    <a:pt x="58369" y="644042"/>
                  </a:lnTo>
                  <a:lnTo>
                    <a:pt x="55511" y="645426"/>
                  </a:lnTo>
                  <a:lnTo>
                    <a:pt x="55981" y="646480"/>
                  </a:lnTo>
                  <a:lnTo>
                    <a:pt x="56984" y="646150"/>
                  </a:lnTo>
                  <a:lnTo>
                    <a:pt x="58966" y="645477"/>
                  </a:lnTo>
                  <a:close/>
                </a:path>
                <a:path w="1120140" h="1097914">
                  <a:moveTo>
                    <a:pt x="64350" y="295821"/>
                  </a:moveTo>
                  <a:lnTo>
                    <a:pt x="63487" y="295275"/>
                  </a:lnTo>
                  <a:lnTo>
                    <a:pt x="61785" y="294182"/>
                  </a:lnTo>
                  <a:lnTo>
                    <a:pt x="61328" y="295135"/>
                  </a:lnTo>
                  <a:lnTo>
                    <a:pt x="61087" y="295617"/>
                  </a:lnTo>
                  <a:lnTo>
                    <a:pt x="62001" y="295986"/>
                  </a:lnTo>
                  <a:lnTo>
                    <a:pt x="62966" y="296316"/>
                  </a:lnTo>
                  <a:lnTo>
                    <a:pt x="63919" y="296672"/>
                  </a:lnTo>
                  <a:lnTo>
                    <a:pt x="64350" y="295821"/>
                  </a:lnTo>
                  <a:close/>
                </a:path>
                <a:path w="1120140" h="1097914">
                  <a:moveTo>
                    <a:pt x="118402" y="289433"/>
                  </a:moveTo>
                  <a:lnTo>
                    <a:pt x="117398" y="289077"/>
                  </a:lnTo>
                  <a:lnTo>
                    <a:pt x="116852" y="288861"/>
                  </a:lnTo>
                  <a:lnTo>
                    <a:pt x="116281" y="288658"/>
                  </a:lnTo>
                  <a:lnTo>
                    <a:pt x="116065" y="289382"/>
                  </a:lnTo>
                  <a:lnTo>
                    <a:pt x="115646" y="290093"/>
                  </a:lnTo>
                  <a:lnTo>
                    <a:pt x="115709" y="290804"/>
                  </a:lnTo>
                  <a:lnTo>
                    <a:pt x="115722" y="291109"/>
                  </a:lnTo>
                  <a:lnTo>
                    <a:pt x="117017" y="291680"/>
                  </a:lnTo>
                  <a:lnTo>
                    <a:pt x="117170" y="291553"/>
                  </a:lnTo>
                  <a:lnTo>
                    <a:pt x="117665" y="291058"/>
                  </a:lnTo>
                  <a:lnTo>
                    <a:pt x="117944" y="290296"/>
                  </a:lnTo>
                  <a:lnTo>
                    <a:pt x="118402" y="289433"/>
                  </a:lnTo>
                  <a:close/>
                </a:path>
                <a:path w="1120140" h="1097914">
                  <a:moveTo>
                    <a:pt x="123583" y="704684"/>
                  </a:moveTo>
                  <a:lnTo>
                    <a:pt x="122034" y="702983"/>
                  </a:lnTo>
                  <a:lnTo>
                    <a:pt x="120573" y="701675"/>
                  </a:lnTo>
                  <a:lnTo>
                    <a:pt x="119875" y="705383"/>
                  </a:lnTo>
                  <a:lnTo>
                    <a:pt x="123583" y="704684"/>
                  </a:lnTo>
                  <a:close/>
                </a:path>
                <a:path w="1120140" h="1097914">
                  <a:moveTo>
                    <a:pt x="144589" y="957859"/>
                  </a:moveTo>
                  <a:lnTo>
                    <a:pt x="143560" y="957478"/>
                  </a:lnTo>
                  <a:lnTo>
                    <a:pt x="142735" y="957021"/>
                  </a:lnTo>
                  <a:lnTo>
                    <a:pt x="142519" y="958037"/>
                  </a:lnTo>
                  <a:lnTo>
                    <a:pt x="142163" y="958850"/>
                  </a:lnTo>
                  <a:lnTo>
                    <a:pt x="142265" y="959954"/>
                  </a:lnTo>
                  <a:lnTo>
                    <a:pt x="143129" y="960221"/>
                  </a:lnTo>
                  <a:lnTo>
                    <a:pt x="143586" y="960526"/>
                  </a:lnTo>
                  <a:lnTo>
                    <a:pt x="143954" y="959713"/>
                  </a:lnTo>
                  <a:lnTo>
                    <a:pt x="144399" y="958900"/>
                  </a:lnTo>
                  <a:lnTo>
                    <a:pt x="144589" y="957859"/>
                  </a:lnTo>
                  <a:close/>
                </a:path>
                <a:path w="1120140" h="1097914">
                  <a:moveTo>
                    <a:pt x="153555" y="875614"/>
                  </a:moveTo>
                  <a:lnTo>
                    <a:pt x="153098" y="874610"/>
                  </a:lnTo>
                  <a:lnTo>
                    <a:pt x="152692" y="873620"/>
                  </a:lnTo>
                  <a:lnTo>
                    <a:pt x="152184" y="872655"/>
                  </a:lnTo>
                  <a:lnTo>
                    <a:pt x="151155" y="872934"/>
                  </a:lnTo>
                  <a:lnTo>
                    <a:pt x="151320" y="874077"/>
                  </a:lnTo>
                  <a:lnTo>
                    <a:pt x="151587" y="875131"/>
                  </a:lnTo>
                  <a:lnTo>
                    <a:pt x="151803" y="876198"/>
                  </a:lnTo>
                  <a:lnTo>
                    <a:pt x="152958" y="875792"/>
                  </a:lnTo>
                  <a:lnTo>
                    <a:pt x="153555" y="875614"/>
                  </a:lnTo>
                  <a:close/>
                </a:path>
                <a:path w="1120140" h="1097914">
                  <a:moveTo>
                    <a:pt x="162750" y="886155"/>
                  </a:moveTo>
                  <a:lnTo>
                    <a:pt x="162255" y="885952"/>
                  </a:lnTo>
                  <a:lnTo>
                    <a:pt x="161556" y="885431"/>
                  </a:lnTo>
                  <a:lnTo>
                    <a:pt x="160667" y="885964"/>
                  </a:lnTo>
                  <a:lnTo>
                    <a:pt x="160261" y="886663"/>
                  </a:lnTo>
                  <a:lnTo>
                    <a:pt x="159473" y="887590"/>
                  </a:lnTo>
                  <a:lnTo>
                    <a:pt x="160502" y="887869"/>
                  </a:lnTo>
                  <a:lnTo>
                    <a:pt x="161251" y="888276"/>
                  </a:lnTo>
                  <a:lnTo>
                    <a:pt x="161429" y="888085"/>
                  </a:lnTo>
                  <a:lnTo>
                    <a:pt x="162001" y="887564"/>
                  </a:lnTo>
                  <a:lnTo>
                    <a:pt x="162331" y="886802"/>
                  </a:lnTo>
                  <a:lnTo>
                    <a:pt x="162750" y="886155"/>
                  </a:lnTo>
                  <a:close/>
                </a:path>
                <a:path w="1120140" h="1097914">
                  <a:moveTo>
                    <a:pt x="165100" y="477443"/>
                  </a:moveTo>
                  <a:lnTo>
                    <a:pt x="162090" y="477659"/>
                  </a:lnTo>
                  <a:lnTo>
                    <a:pt x="160566" y="477748"/>
                  </a:lnTo>
                  <a:lnTo>
                    <a:pt x="160578" y="478167"/>
                  </a:lnTo>
                  <a:lnTo>
                    <a:pt x="160604" y="478574"/>
                  </a:lnTo>
                  <a:lnTo>
                    <a:pt x="160616" y="478993"/>
                  </a:lnTo>
                  <a:lnTo>
                    <a:pt x="163474" y="479107"/>
                  </a:lnTo>
                  <a:lnTo>
                    <a:pt x="164896" y="479183"/>
                  </a:lnTo>
                  <a:lnTo>
                    <a:pt x="164973" y="478599"/>
                  </a:lnTo>
                  <a:lnTo>
                    <a:pt x="165100" y="477443"/>
                  </a:lnTo>
                  <a:close/>
                </a:path>
                <a:path w="1120140" h="1097914">
                  <a:moveTo>
                    <a:pt x="167309" y="716635"/>
                  </a:moveTo>
                  <a:lnTo>
                    <a:pt x="166852" y="716356"/>
                  </a:lnTo>
                  <a:lnTo>
                    <a:pt x="166179" y="715721"/>
                  </a:lnTo>
                  <a:lnTo>
                    <a:pt x="166001" y="715822"/>
                  </a:lnTo>
                  <a:lnTo>
                    <a:pt x="165468" y="716216"/>
                  </a:lnTo>
                  <a:lnTo>
                    <a:pt x="164922" y="716800"/>
                  </a:lnTo>
                  <a:lnTo>
                    <a:pt x="164744" y="717410"/>
                  </a:lnTo>
                  <a:lnTo>
                    <a:pt x="164655" y="717689"/>
                  </a:lnTo>
                  <a:lnTo>
                    <a:pt x="165506" y="718197"/>
                  </a:lnTo>
                  <a:lnTo>
                    <a:pt x="165963" y="718642"/>
                  </a:lnTo>
                  <a:lnTo>
                    <a:pt x="166662" y="717600"/>
                  </a:lnTo>
                  <a:lnTo>
                    <a:pt x="167309" y="716635"/>
                  </a:lnTo>
                  <a:close/>
                </a:path>
                <a:path w="1120140" h="1097914">
                  <a:moveTo>
                    <a:pt x="181978" y="911720"/>
                  </a:moveTo>
                  <a:lnTo>
                    <a:pt x="181254" y="911580"/>
                  </a:lnTo>
                  <a:lnTo>
                    <a:pt x="180378" y="911161"/>
                  </a:lnTo>
                  <a:lnTo>
                    <a:pt x="179235" y="911618"/>
                  </a:lnTo>
                  <a:lnTo>
                    <a:pt x="178993" y="912545"/>
                  </a:lnTo>
                  <a:lnTo>
                    <a:pt x="178269" y="913650"/>
                  </a:lnTo>
                  <a:lnTo>
                    <a:pt x="179578" y="913942"/>
                  </a:lnTo>
                  <a:lnTo>
                    <a:pt x="180721" y="914501"/>
                  </a:lnTo>
                  <a:lnTo>
                    <a:pt x="180962" y="914222"/>
                  </a:lnTo>
                  <a:lnTo>
                    <a:pt x="181533" y="913612"/>
                  </a:lnTo>
                  <a:lnTo>
                    <a:pt x="181673" y="912583"/>
                  </a:lnTo>
                  <a:lnTo>
                    <a:pt x="181978" y="911720"/>
                  </a:lnTo>
                  <a:close/>
                </a:path>
                <a:path w="1120140" h="1097914">
                  <a:moveTo>
                    <a:pt x="203314" y="616204"/>
                  </a:moveTo>
                  <a:lnTo>
                    <a:pt x="202260" y="616013"/>
                  </a:lnTo>
                  <a:lnTo>
                    <a:pt x="201193" y="615810"/>
                  </a:lnTo>
                  <a:lnTo>
                    <a:pt x="200101" y="615708"/>
                  </a:lnTo>
                  <a:lnTo>
                    <a:pt x="199796" y="616673"/>
                  </a:lnTo>
                  <a:lnTo>
                    <a:pt x="200825" y="617118"/>
                  </a:lnTo>
                  <a:lnTo>
                    <a:pt x="202882" y="617842"/>
                  </a:lnTo>
                  <a:lnTo>
                    <a:pt x="203161" y="616737"/>
                  </a:lnTo>
                  <a:lnTo>
                    <a:pt x="203314" y="616204"/>
                  </a:lnTo>
                  <a:close/>
                </a:path>
                <a:path w="1120140" h="1097914">
                  <a:moveTo>
                    <a:pt x="226428" y="592442"/>
                  </a:moveTo>
                  <a:lnTo>
                    <a:pt x="226301" y="591997"/>
                  </a:lnTo>
                  <a:lnTo>
                    <a:pt x="226085" y="591096"/>
                  </a:lnTo>
                  <a:lnTo>
                    <a:pt x="223012" y="592124"/>
                  </a:lnTo>
                  <a:lnTo>
                    <a:pt x="223189" y="592518"/>
                  </a:lnTo>
                  <a:lnTo>
                    <a:pt x="223418" y="593229"/>
                  </a:lnTo>
                  <a:lnTo>
                    <a:pt x="224510" y="593039"/>
                  </a:lnTo>
                  <a:lnTo>
                    <a:pt x="225463" y="592721"/>
                  </a:lnTo>
                  <a:lnTo>
                    <a:pt x="226428" y="592442"/>
                  </a:lnTo>
                  <a:close/>
                </a:path>
                <a:path w="1120140" h="1097914">
                  <a:moveTo>
                    <a:pt x="229235" y="170141"/>
                  </a:moveTo>
                  <a:lnTo>
                    <a:pt x="228282" y="169773"/>
                  </a:lnTo>
                  <a:lnTo>
                    <a:pt x="227431" y="169367"/>
                  </a:lnTo>
                  <a:lnTo>
                    <a:pt x="227203" y="170395"/>
                  </a:lnTo>
                  <a:lnTo>
                    <a:pt x="226936" y="171145"/>
                  </a:lnTo>
                  <a:lnTo>
                    <a:pt x="226999" y="172173"/>
                  </a:lnTo>
                  <a:lnTo>
                    <a:pt x="227761" y="172440"/>
                  </a:lnTo>
                  <a:lnTo>
                    <a:pt x="228180" y="172707"/>
                  </a:lnTo>
                  <a:lnTo>
                    <a:pt x="228955" y="171081"/>
                  </a:lnTo>
                  <a:lnTo>
                    <a:pt x="229222" y="170205"/>
                  </a:lnTo>
                  <a:close/>
                </a:path>
                <a:path w="1120140" h="1097914">
                  <a:moveTo>
                    <a:pt x="239687" y="778548"/>
                  </a:moveTo>
                  <a:lnTo>
                    <a:pt x="239166" y="778484"/>
                  </a:lnTo>
                  <a:lnTo>
                    <a:pt x="238658" y="778421"/>
                  </a:lnTo>
                  <a:lnTo>
                    <a:pt x="238150" y="778319"/>
                  </a:lnTo>
                  <a:lnTo>
                    <a:pt x="238099" y="779462"/>
                  </a:lnTo>
                  <a:lnTo>
                    <a:pt x="238023" y="780605"/>
                  </a:lnTo>
                  <a:lnTo>
                    <a:pt x="237985" y="781748"/>
                  </a:lnTo>
                  <a:lnTo>
                    <a:pt x="238328" y="781786"/>
                  </a:lnTo>
                  <a:lnTo>
                    <a:pt x="238658" y="781824"/>
                  </a:lnTo>
                  <a:lnTo>
                    <a:pt x="239001" y="781862"/>
                  </a:lnTo>
                  <a:lnTo>
                    <a:pt x="239471" y="779665"/>
                  </a:lnTo>
                  <a:lnTo>
                    <a:pt x="239687" y="778548"/>
                  </a:lnTo>
                  <a:close/>
                </a:path>
                <a:path w="1120140" h="1097914">
                  <a:moveTo>
                    <a:pt x="281838" y="866736"/>
                  </a:moveTo>
                  <a:lnTo>
                    <a:pt x="280670" y="866584"/>
                  </a:lnTo>
                  <a:lnTo>
                    <a:pt x="279488" y="866444"/>
                  </a:lnTo>
                  <a:lnTo>
                    <a:pt x="278307" y="866292"/>
                  </a:lnTo>
                  <a:lnTo>
                    <a:pt x="278269" y="866762"/>
                  </a:lnTo>
                  <a:lnTo>
                    <a:pt x="278206" y="867232"/>
                  </a:lnTo>
                  <a:lnTo>
                    <a:pt x="278155" y="867702"/>
                  </a:lnTo>
                  <a:lnTo>
                    <a:pt x="281698" y="868083"/>
                  </a:lnTo>
                  <a:lnTo>
                    <a:pt x="281749" y="867625"/>
                  </a:lnTo>
                  <a:lnTo>
                    <a:pt x="281838" y="866736"/>
                  </a:lnTo>
                  <a:close/>
                </a:path>
                <a:path w="1120140" h="1097914">
                  <a:moveTo>
                    <a:pt x="287921" y="900430"/>
                  </a:moveTo>
                  <a:lnTo>
                    <a:pt x="286854" y="900353"/>
                  </a:lnTo>
                  <a:lnTo>
                    <a:pt x="286067" y="900112"/>
                  </a:lnTo>
                  <a:lnTo>
                    <a:pt x="285394" y="900315"/>
                  </a:lnTo>
                  <a:lnTo>
                    <a:pt x="285064" y="900430"/>
                  </a:lnTo>
                  <a:lnTo>
                    <a:pt x="285013" y="901331"/>
                  </a:lnTo>
                  <a:lnTo>
                    <a:pt x="284822" y="901903"/>
                  </a:lnTo>
                  <a:lnTo>
                    <a:pt x="285546" y="902093"/>
                  </a:lnTo>
                  <a:lnTo>
                    <a:pt x="286296" y="902436"/>
                  </a:lnTo>
                  <a:lnTo>
                    <a:pt x="287020" y="902385"/>
                  </a:lnTo>
                  <a:lnTo>
                    <a:pt x="287274" y="902347"/>
                  </a:lnTo>
                  <a:lnTo>
                    <a:pt x="287477" y="901420"/>
                  </a:lnTo>
                  <a:lnTo>
                    <a:pt x="287921" y="900430"/>
                  </a:lnTo>
                  <a:close/>
                </a:path>
                <a:path w="1120140" h="1097914">
                  <a:moveTo>
                    <a:pt x="290296" y="576072"/>
                  </a:moveTo>
                  <a:lnTo>
                    <a:pt x="290195" y="575665"/>
                  </a:lnTo>
                  <a:lnTo>
                    <a:pt x="290068" y="575132"/>
                  </a:lnTo>
                  <a:lnTo>
                    <a:pt x="289420" y="574763"/>
                  </a:lnTo>
                  <a:lnTo>
                    <a:pt x="288683" y="573938"/>
                  </a:lnTo>
                  <a:lnTo>
                    <a:pt x="288213" y="575538"/>
                  </a:lnTo>
                  <a:lnTo>
                    <a:pt x="287794" y="576237"/>
                  </a:lnTo>
                  <a:lnTo>
                    <a:pt x="287972" y="576541"/>
                  </a:lnTo>
                  <a:lnTo>
                    <a:pt x="288239" y="576910"/>
                  </a:lnTo>
                  <a:lnTo>
                    <a:pt x="289090" y="577164"/>
                  </a:lnTo>
                  <a:lnTo>
                    <a:pt x="289496" y="577037"/>
                  </a:lnTo>
                  <a:lnTo>
                    <a:pt x="289877" y="576910"/>
                  </a:lnTo>
                  <a:lnTo>
                    <a:pt x="290296" y="576072"/>
                  </a:lnTo>
                  <a:close/>
                </a:path>
                <a:path w="1120140" h="1097914">
                  <a:moveTo>
                    <a:pt x="315658" y="346240"/>
                  </a:moveTo>
                  <a:lnTo>
                    <a:pt x="313156" y="345605"/>
                  </a:lnTo>
                  <a:lnTo>
                    <a:pt x="311886" y="345313"/>
                  </a:lnTo>
                  <a:lnTo>
                    <a:pt x="311531" y="346811"/>
                  </a:lnTo>
                  <a:lnTo>
                    <a:pt x="312839" y="347027"/>
                  </a:lnTo>
                  <a:lnTo>
                    <a:pt x="314134" y="347256"/>
                  </a:lnTo>
                  <a:lnTo>
                    <a:pt x="315442" y="347472"/>
                  </a:lnTo>
                  <a:lnTo>
                    <a:pt x="315518" y="347040"/>
                  </a:lnTo>
                  <a:lnTo>
                    <a:pt x="315595" y="346633"/>
                  </a:lnTo>
                  <a:lnTo>
                    <a:pt x="315658" y="346240"/>
                  </a:lnTo>
                  <a:close/>
                </a:path>
                <a:path w="1120140" h="1097914">
                  <a:moveTo>
                    <a:pt x="317017" y="106426"/>
                  </a:moveTo>
                  <a:lnTo>
                    <a:pt x="316712" y="106121"/>
                  </a:lnTo>
                  <a:lnTo>
                    <a:pt x="316395" y="105841"/>
                  </a:lnTo>
                  <a:lnTo>
                    <a:pt x="316077" y="105524"/>
                  </a:lnTo>
                  <a:lnTo>
                    <a:pt x="315112" y="106489"/>
                  </a:lnTo>
                  <a:lnTo>
                    <a:pt x="313169" y="108419"/>
                  </a:lnTo>
                  <a:lnTo>
                    <a:pt x="313524" y="108788"/>
                  </a:lnTo>
                  <a:lnTo>
                    <a:pt x="313893" y="109118"/>
                  </a:lnTo>
                  <a:lnTo>
                    <a:pt x="314236" y="109486"/>
                  </a:lnTo>
                  <a:lnTo>
                    <a:pt x="316103" y="107442"/>
                  </a:lnTo>
                  <a:lnTo>
                    <a:pt x="317017" y="106426"/>
                  </a:lnTo>
                  <a:close/>
                </a:path>
                <a:path w="1120140" h="1097914">
                  <a:moveTo>
                    <a:pt x="323811" y="391782"/>
                  </a:moveTo>
                  <a:lnTo>
                    <a:pt x="323151" y="391261"/>
                  </a:lnTo>
                  <a:lnTo>
                    <a:pt x="322453" y="390969"/>
                  </a:lnTo>
                  <a:lnTo>
                    <a:pt x="321805" y="390626"/>
                  </a:lnTo>
                  <a:lnTo>
                    <a:pt x="321640" y="391160"/>
                  </a:lnTo>
                  <a:lnTo>
                    <a:pt x="321513" y="391693"/>
                  </a:lnTo>
                  <a:lnTo>
                    <a:pt x="321310" y="392379"/>
                  </a:lnTo>
                  <a:lnTo>
                    <a:pt x="321995" y="392658"/>
                  </a:lnTo>
                  <a:lnTo>
                    <a:pt x="322567" y="393090"/>
                  </a:lnTo>
                  <a:lnTo>
                    <a:pt x="323037" y="392988"/>
                  </a:lnTo>
                  <a:lnTo>
                    <a:pt x="323342" y="392938"/>
                  </a:lnTo>
                  <a:lnTo>
                    <a:pt x="323811" y="391782"/>
                  </a:lnTo>
                  <a:close/>
                </a:path>
                <a:path w="1120140" h="1097914">
                  <a:moveTo>
                    <a:pt x="329374" y="646620"/>
                  </a:moveTo>
                  <a:lnTo>
                    <a:pt x="328866" y="645731"/>
                  </a:lnTo>
                  <a:lnTo>
                    <a:pt x="328599" y="645312"/>
                  </a:lnTo>
                  <a:lnTo>
                    <a:pt x="327355" y="645896"/>
                  </a:lnTo>
                  <a:lnTo>
                    <a:pt x="326110" y="646506"/>
                  </a:lnTo>
                  <a:lnTo>
                    <a:pt x="324866" y="647077"/>
                  </a:lnTo>
                  <a:lnTo>
                    <a:pt x="325158" y="647725"/>
                  </a:lnTo>
                  <a:lnTo>
                    <a:pt x="325450" y="648373"/>
                  </a:lnTo>
                  <a:lnTo>
                    <a:pt x="325755" y="649020"/>
                  </a:lnTo>
                  <a:lnTo>
                    <a:pt x="326948" y="648220"/>
                  </a:lnTo>
                  <a:lnTo>
                    <a:pt x="328180" y="647433"/>
                  </a:lnTo>
                  <a:lnTo>
                    <a:pt x="329374" y="646620"/>
                  </a:lnTo>
                  <a:close/>
                </a:path>
                <a:path w="1120140" h="1097914">
                  <a:moveTo>
                    <a:pt x="331152" y="854151"/>
                  </a:moveTo>
                  <a:lnTo>
                    <a:pt x="330403" y="853325"/>
                  </a:lnTo>
                  <a:lnTo>
                    <a:pt x="329628" y="852500"/>
                  </a:lnTo>
                  <a:lnTo>
                    <a:pt x="328879" y="851649"/>
                  </a:lnTo>
                  <a:lnTo>
                    <a:pt x="328498" y="852068"/>
                  </a:lnTo>
                  <a:lnTo>
                    <a:pt x="328104" y="852474"/>
                  </a:lnTo>
                  <a:lnTo>
                    <a:pt x="327736" y="852881"/>
                  </a:lnTo>
                  <a:lnTo>
                    <a:pt x="328599" y="853605"/>
                  </a:lnTo>
                  <a:lnTo>
                    <a:pt x="329488" y="854316"/>
                  </a:lnTo>
                  <a:lnTo>
                    <a:pt x="330352" y="855027"/>
                  </a:lnTo>
                  <a:lnTo>
                    <a:pt x="330631" y="854735"/>
                  </a:lnTo>
                  <a:lnTo>
                    <a:pt x="330885" y="854456"/>
                  </a:lnTo>
                  <a:lnTo>
                    <a:pt x="331152" y="854151"/>
                  </a:lnTo>
                  <a:close/>
                </a:path>
                <a:path w="1120140" h="1097914">
                  <a:moveTo>
                    <a:pt x="340537" y="1045832"/>
                  </a:moveTo>
                  <a:lnTo>
                    <a:pt x="338848" y="1046873"/>
                  </a:lnTo>
                  <a:lnTo>
                    <a:pt x="338785" y="1047000"/>
                  </a:lnTo>
                  <a:lnTo>
                    <a:pt x="340448" y="1045946"/>
                  </a:lnTo>
                  <a:close/>
                </a:path>
                <a:path w="1120140" h="1097914">
                  <a:moveTo>
                    <a:pt x="344373" y="1045324"/>
                  </a:moveTo>
                  <a:lnTo>
                    <a:pt x="341884" y="1043940"/>
                  </a:lnTo>
                  <a:lnTo>
                    <a:pt x="340537" y="1045832"/>
                  </a:lnTo>
                  <a:lnTo>
                    <a:pt x="343179" y="1048867"/>
                  </a:lnTo>
                  <a:lnTo>
                    <a:pt x="344195" y="1045832"/>
                  </a:lnTo>
                  <a:lnTo>
                    <a:pt x="344373" y="1045324"/>
                  </a:lnTo>
                  <a:close/>
                </a:path>
                <a:path w="1120140" h="1097914">
                  <a:moveTo>
                    <a:pt x="354355" y="286880"/>
                  </a:moveTo>
                  <a:lnTo>
                    <a:pt x="354253" y="286410"/>
                  </a:lnTo>
                  <a:lnTo>
                    <a:pt x="354139" y="286004"/>
                  </a:lnTo>
                  <a:lnTo>
                    <a:pt x="353364" y="285762"/>
                  </a:lnTo>
                  <a:lnTo>
                    <a:pt x="352882" y="285432"/>
                  </a:lnTo>
                  <a:lnTo>
                    <a:pt x="352501" y="286092"/>
                  </a:lnTo>
                  <a:lnTo>
                    <a:pt x="351523" y="287769"/>
                  </a:lnTo>
                  <a:lnTo>
                    <a:pt x="352552" y="287909"/>
                  </a:lnTo>
                  <a:lnTo>
                    <a:pt x="353263" y="288226"/>
                  </a:lnTo>
                  <a:lnTo>
                    <a:pt x="353568" y="287985"/>
                  </a:lnTo>
                  <a:lnTo>
                    <a:pt x="354012" y="287680"/>
                  </a:lnTo>
                  <a:lnTo>
                    <a:pt x="354355" y="286880"/>
                  </a:lnTo>
                  <a:close/>
                </a:path>
                <a:path w="1120140" h="1097914">
                  <a:moveTo>
                    <a:pt x="359397" y="488035"/>
                  </a:moveTo>
                  <a:lnTo>
                    <a:pt x="359333" y="487680"/>
                  </a:lnTo>
                  <a:lnTo>
                    <a:pt x="359295" y="487324"/>
                  </a:lnTo>
                  <a:lnTo>
                    <a:pt x="359244" y="486968"/>
                  </a:lnTo>
                  <a:lnTo>
                    <a:pt x="357759" y="487070"/>
                  </a:lnTo>
                  <a:lnTo>
                    <a:pt x="356311" y="487121"/>
                  </a:lnTo>
                  <a:lnTo>
                    <a:pt x="354838" y="487210"/>
                  </a:lnTo>
                  <a:lnTo>
                    <a:pt x="354825" y="487502"/>
                  </a:lnTo>
                  <a:lnTo>
                    <a:pt x="354799" y="487807"/>
                  </a:lnTo>
                  <a:lnTo>
                    <a:pt x="354787" y="488099"/>
                  </a:lnTo>
                  <a:lnTo>
                    <a:pt x="355600" y="488276"/>
                  </a:lnTo>
                  <a:lnTo>
                    <a:pt x="356374" y="488569"/>
                  </a:lnTo>
                  <a:lnTo>
                    <a:pt x="357924" y="488543"/>
                  </a:lnTo>
                  <a:lnTo>
                    <a:pt x="358660" y="488226"/>
                  </a:lnTo>
                  <a:lnTo>
                    <a:pt x="359397" y="488035"/>
                  </a:lnTo>
                  <a:close/>
                </a:path>
                <a:path w="1120140" h="1097914">
                  <a:moveTo>
                    <a:pt x="384822" y="264820"/>
                  </a:moveTo>
                  <a:lnTo>
                    <a:pt x="384771" y="264452"/>
                  </a:lnTo>
                  <a:lnTo>
                    <a:pt x="384721" y="264096"/>
                  </a:lnTo>
                  <a:lnTo>
                    <a:pt x="384708" y="263728"/>
                  </a:lnTo>
                  <a:lnTo>
                    <a:pt x="383781" y="263842"/>
                  </a:lnTo>
                  <a:lnTo>
                    <a:pt x="382866" y="263931"/>
                  </a:lnTo>
                  <a:lnTo>
                    <a:pt x="381939" y="264045"/>
                  </a:lnTo>
                  <a:lnTo>
                    <a:pt x="382066" y="265112"/>
                  </a:lnTo>
                  <a:lnTo>
                    <a:pt x="382968" y="265023"/>
                  </a:lnTo>
                  <a:lnTo>
                    <a:pt x="383908" y="264922"/>
                  </a:lnTo>
                  <a:lnTo>
                    <a:pt x="384822" y="264820"/>
                  </a:lnTo>
                  <a:close/>
                </a:path>
                <a:path w="1120140" h="1097914">
                  <a:moveTo>
                    <a:pt x="387464" y="775258"/>
                  </a:moveTo>
                  <a:lnTo>
                    <a:pt x="385965" y="773023"/>
                  </a:lnTo>
                  <a:lnTo>
                    <a:pt x="383120" y="774039"/>
                  </a:lnTo>
                  <a:lnTo>
                    <a:pt x="387464" y="775258"/>
                  </a:lnTo>
                  <a:close/>
                </a:path>
                <a:path w="1120140" h="1097914">
                  <a:moveTo>
                    <a:pt x="395185" y="59829"/>
                  </a:moveTo>
                  <a:lnTo>
                    <a:pt x="394703" y="58851"/>
                  </a:lnTo>
                  <a:lnTo>
                    <a:pt x="394220" y="57848"/>
                  </a:lnTo>
                  <a:lnTo>
                    <a:pt x="393712" y="56857"/>
                  </a:lnTo>
                  <a:lnTo>
                    <a:pt x="393217" y="57137"/>
                  </a:lnTo>
                  <a:lnTo>
                    <a:pt x="392747" y="57404"/>
                  </a:lnTo>
                  <a:lnTo>
                    <a:pt x="392277" y="57670"/>
                  </a:lnTo>
                  <a:lnTo>
                    <a:pt x="392938" y="58585"/>
                  </a:lnTo>
                  <a:lnTo>
                    <a:pt x="394296" y="60401"/>
                  </a:lnTo>
                  <a:lnTo>
                    <a:pt x="394601" y="60210"/>
                  </a:lnTo>
                  <a:lnTo>
                    <a:pt x="394893" y="60007"/>
                  </a:lnTo>
                  <a:lnTo>
                    <a:pt x="395185" y="59829"/>
                  </a:lnTo>
                  <a:close/>
                </a:path>
                <a:path w="1120140" h="1097914">
                  <a:moveTo>
                    <a:pt x="401256" y="29806"/>
                  </a:moveTo>
                  <a:lnTo>
                    <a:pt x="400710" y="28943"/>
                  </a:lnTo>
                  <a:lnTo>
                    <a:pt x="399935" y="26606"/>
                  </a:lnTo>
                  <a:lnTo>
                    <a:pt x="399135" y="29324"/>
                  </a:lnTo>
                  <a:lnTo>
                    <a:pt x="398805" y="30530"/>
                  </a:lnTo>
                  <a:lnTo>
                    <a:pt x="398449" y="31724"/>
                  </a:lnTo>
                  <a:lnTo>
                    <a:pt x="398894" y="31953"/>
                  </a:lnTo>
                  <a:lnTo>
                    <a:pt x="399351" y="32169"/>
                  </a:lnTo>
                  <a:lnTo>
                    <a:pt x="399808" y="32397"/>
                  </a:lnTo>
                  <a:lnTo>
                    <a:pt x="400291" y="31800"/>
                  </a:lnTo>
                  <a:lnTo>
                    <a:pt x="401116" y="31216"/>
                  </a:lnTo>
                  <a:lnTo>
                    <a:pt x="401193" y="30568"/>
                  </a:lnTo>
                  <a:lnTo>
                    <a:pt x="401256" y="29806"/>
                  </a:lnTo>
                  <a:close/>
                </a:path>
                <a:path w="1120140" h="1097914">
                  <a:moveTo>
                    <a:pt x="401535" y="376542"/>
                  </a:moveTo>
                  <a:lnTo>
                    <a:pt x="399580" y="373938"/>
                  </a:lnTo>
                  <a:lnTo>
                    <a:pt x="399300" y="374129"/>
                  </a:lnTo>
                  <a:lnTo>
                    <a:pt x="398983" y="374307"/>
                  </a:lnTo>
                  <a:lnTo>
                    <a:pt x="398716" y="374484"/>
                  </a:lnTo>
                  <a:lnTo>
                    <a:pt x="399173" y="375500"/>
                  </a:lnTo>
                  <a:lnTo>
                    <a:pt x="399669" y="376504"/>
                  </a:lnTo>
                  <a:lnTo>
                    <a:pt x="400151" y="377520"/>
                  </a:lnTo>
                  <a:lnTo>
                    <a:pt x="401091" y="376872"/>
                  </a:lnTo>
                  <a:lnTo>
                    <a:pt x="401535" y="376542"/>
                  </a:lnTo>
                  <a:close/>
                </a:path>
                <a:path w="1120140" h="1097914">
                  <a:moveTo>
                    <a:pt x="416521" y="416560"/>
                  </a:moveTo>
                  <a:lnTo>
                    <a:pt x="416483" y="416064"/>
                  </a:lnTo>
                  <a:lnTo>
                    <a:pt x="416433" y="415582"/>
                  </a:lnTo>
                  <a:lnTo>
                    <a:pt x="416394" y="415086"/>
                  </a:lnTo>
                  <a:lnTo>
                    <a:pt x="415251" y="415213"/>
                  </a:lnTo>
                  <a:lnTo>
                    <a:pt x="414070" y="415328"/>
                  </a:lnTo>
                  <a:lnTo>
                    <a:pt x="412902" y="415455"/>
                  </a:lnTo>
                  <a:lnTo>
                    <a:pt x="413029" y="416826"/>
                  </a:lnTo>
                  <a:lnTo>
                    <a:pt x="415353" y="416636"/>
                  </a:lnTo>
                  <a:lnTo>
                    <a:pt x="416521" y="416560"/>
                  </a:lnTo>
                  <a:close/>
                </a:path>
                <a:path w="1120140" h="1097914">
                  <a:moveTo>
                    <a:pt x="429615" y="1095108"/>
                  </a:moveTo>
                  <a:lnTo>
                    <a:pt x="429120" y="1094981"/>
                  </a:lnTo>
                  <a:lnTo>
                    <a:pt x="428625" y="1094828"/>
                  </a:lnTo>
                  <a:lnTo>
                    <a:pt x="428104" y="1094727"/>
                  </a:lnTo>
                  <a:lnTo>
                    <a:pt x="427901" y="1095552"/>
                  </a:lnTo>
                  <a:lnTo>
                    <a:pt x="427482" y="1097229"/>
                  </a:lnTo>
                  <a:lnTo>
                    <a:pt x="427824" y="1097330"/>
                  </a:lnTo>
                  <a:lnTo>
                    <a:pt x="428142" y="1097457"/>
                  </a:lnTo>
                  <a:lnTo>
                    <a:pt x="428485" y="1097559"/>
                  </a:lnTo>
                  <a:lnTo>
                    <a:pt x="428866" y="1096733"/>
                  </a:lnTo>
                  <a:lnTo>
                    <a:pt x="429247" y="1095921"/>
                  </a:lnTo>
                  <a:lnTo>
                    <a:pt x="429615" y="1095108"/>
                  </a:lnTo>
                  <a:close/>
                </a:path>
                <a:path w="1120140" h="1097914">
                  <a:moveTo>
                    <a:pt x="450646" y="814539"/>
                  </a:moveTo>
                  <a:lnTo>
                    <a:pt x="450469" y="812965"/>
                  </a:lnTo>
                  <a:lnTo>
                    <a:pt x="450570" y="812266"/>
                  </a:lnTo>
                  <a:lnTo>
                    <a:pt x="450291" y="811822"/>
                  </a:lnTo>
                  <a:lnTo>
                    <a:pt x="449897" y="811187"/>
                  </a:lnTo>
                  <a:lnTo>
                    <a:pt x="449237" y="810717"/>
                  </a:lnTo>
                  <a:lnTo>
                    <a:pt x="448691" y="810183"/>
                  </a:lnTo>
                  <a:lnTo>
                    <a:pt x="447929" y="810818"/>
                  </a:lnTo>
                  <a:lnTo>
                    <a:pt x="447535" y="811123"/>
                  </a:lnTo>
                  <a:lnTo>
                    <a:pt x="448348" y="812050"/>
                  </a:lnTo>
                  <a:lnTo>
                    <a:pt x="449211" y="812952"/>
                  </a:lnTo>
                  <a:lnTo>
                    <a:pt x="450646" y="814539"/>
                  </a:lnTo>
                  <a:close/>
                </a:path>
                <a:path w="1120140" h="1097914">
                  <a:moveTo>
                    <a:pt x="463562" y="527710"/>
                  </a:moveTo>
                  <a:lnTo>
                    <a:pt x="463232" y="526643"/>
                  </a:lnTo>
                  <a:lnTo>
                    <a:pt x="462749" y="525703"/>
                  </a:lnTo>
                  <a:lnTo>
                    <a:pt x="462343" y="524764"/>
                  </a:lnTo>
                  <a:lnTo>
                    <a:pt x="460743" y="525360"/>
                  </a:lnTo>
                  <a:lnTo>
                    <a:pt x="461683" y="527367"/>
                  </a:lnTo>
                  <a:lnTo>
                    <a:pt x="462127" y="528358"/>
                  </a:lnTo>
                  <a:lnTo>
                    <a:pt x="462622" y="528104"/>
                  </a:lnTo>
                  <a:lnTo>
                    <a:pt x="463562" y="527710"/>
                  </a:lnTo>
                  <a:close/>
                </a:path>
                <a:path w="1120140" h="1097914">
                  <a:moveTo>
                    <a:pt x="466293" y="595185"/>
                  </a:moveTo>
                  <a:lnTo>
                    <a:pt x="466166" y="594106"/>
                  </a:lnTo>
                  <a:lnTo>
                    <a:pt x="466077" y="593013"/>
                  </a:lnTo>
                  <a:lnTo>
                    <a:pt x="465848" y="591947"/>
                  </a:lnTo>
                  <a:lnTo>
                    <a:pt x="464731" y="592035"/>
                  </a:lnTo>
                  <a:lnTo>
                    <a:pt x="464159" y="592099"/>
                  </a:lnTo>
                  <a:lnTo>
                    <a:pt x="464286" y="593217"/>
                  </a:lnTo>
                  <a:lnTo>
                    <a:pt x="464426" y="594334"/>
                  </a:lnTo>
                  <a:lnTo>
                    <a:pt x="464566" y="595464"/>
                  </a:lnTo>
                  <a:lnTo>
                    <a:pt x="466293" y="595185"/>
                  </a:lnTo>
                  <a:close/>
                </a:path>
                <a:path w="1120140" h="1097914">
                  <a:moveTo>
                    <a:pt x="502488" y="47663"/>
                  </a:moveTo>
                  <a:lnTo>
                    <a:pt x="502437" y="47218"/>
                  </a:lnTo>
                  <a:lnTo>
                    <a:pt x="502386" y="46850"/>
                  </a:lnTo>
                  <a:lnTo>
                    <a:pt x="501332" y="46215"/>
                  </a:lnTo>
                  <a:lnTo>
                    <a:pt x="501180" y="46329"/>
                  </a:lnTo>
                  <a:lnTo>
                    <a:pt x="500608" y="46723"/>
                  </a:lnTo>
                  <a:lnTo>
                    <a:pt x="500278" y="47383"/>
                  </a:lnTo>
                  <a:lnTo>
                    <a:pt x="499859" y="47942"/>
                  </a:lnTo>
                  <a:lnTo>
                    <a:pt x="500354" y="48209"/>
                  </a:lnTo>
                  <a:lnTo>
                    <a:pt x="500888" y="48488"/>
                  </a:lnTo>
                  <a:lnTo>
                    <a:pt x="501535" y="48856"/>
                  </a:lnTo>
                  <a:lnTo>
                    <a:pt x="501942" y="48196"/>
                  </a:lnTo>
                  <a:lnTo>
                    <a:pt x="502488" y="47663"/>
                  </a:lnTo>
                  <a:close/>
                </a:path>
                <a:path w="1120140" h="1097914">
                  <a:moveTo>
                    <a:pt x="503021" y="106273"/>
                  </a:moveTo>
                  <a:lnTo>
                    <a:pt x="502500" y="106133"/>
                  </a:lnTo>
                  <a:lnTo>
                    <a:pt x="501307" y="105841"/>
                  </a:lnTo>
                  <a:lnTo>
                    <a:pt x="501027" y="106514"/>
                  </a:lnTo>
                  <a:lnTo>
                    <a:pt x="500849" y="107035"/>
                  </a:lnTo>
                  <a:lnTo>
                    <a:pt x="500646" y="107581"/>
                  </a:lnTo>
                  <a:lnTo>
                    <a:pt x="501294" y="107670"/>
                  </a:lnTo>
                  <a:lnTo>
                    <a:pt x="501980" y="107975"/>
                  </a:lnTo>
                  <a:lnTo>
                    <a:pt x="502526" y="107797"/>
                  </a:lnTo>
                  <a:lnTo>
                    <a:pt x="502843" y="107708"/>
                  </a:lnTo>
                  <a:lnTo>
                    <a:pt x="502856" y="106807"/>
                  </a:lnTo>
                  <a:lnTo>
                    <a:pt x="503021" y="106273"/>
                  </a:lnTo>
                  <a:close/>
                </a:path>
                <a:path w="1120140" h="1097914">
                  <a:moveTo>
                    <a:pt x="507149" y="174853"/>
                  </a:moveTo>
                  <a:lnTo>
                    <a:pt x="506387" y="174434"/>
                  </a:lnTo>
                  <a:lnTo>
                    <a:pt x="505828" y="173863"/>
                  </a:lnTo>
                  <a:lnTo>
                    <a:pt x="505383" y="173964"/>
                  </a:lnTo>
                  <a:lnTo>
                    <a:pt x="504952" y="174040"/>
                  </a:lnTo>
                  <a:lnTo>
                    <a:pt x="504621" y="174764"/>
                  </a:lnTo>
                  <a:lnTo>
                    <a:pt x="504253" y="175221"/>
                  </a:lnTo>
                  <a:lnTo>
                    <a:pt x="504698" y="175552"/>
                  </a:lnTo>
                  <a:lnTo>
                    <a:pt x="505180" y="176199"/>
                  </a:lnTo>
                  <a:lnTo>
                    <a:pt x="505612" y="176149"/>
                  </a:lnTo>
                  <a:lnTo>
                    <a:pt x="506056" y="176123"/>
                  </a:lnTo>
                  <a:lnTo>
                    <a:pt x="506450" y="175463"/>
                  </a:lnTo>
                  <a:lnTo>
                    <a:pt x="507149" y="174853"/>
                  </a:lnTo>
                  <a:close/>
                </a:path>
                <a:path w="1120140" h="1097914">
                  <a:moveTo>
                    <a:pt x="508901" y="540169"/>
                  </a:moveTo>
                  <a:lnTo>
                    <a:pt x="508800" y="539915"/>
                  </a:lnTo>
                  <a:lnTo>
                    <a:pt x="508622" y="539407"/>
                  </a:lnTo>
                  <a:lnTo>
                    <a:pt x="506628" y="540092"/>
                  </a:lnTo>
                  <a:lnTo>
                    <a:pt x="505650" y="540423"/>
                  </a:lnTo>
                  <a:lnTo>
                    <a:pt x="505879" y="541083"/>
                  </a:lnTo>
                  <a:lnTo>
                    <a:pt x="505980" y="541426"/>
                  </a:lnTo>
                  <a:lnTo>
                    <a:pt x="506971" y="540994"/>
                  </a:lnTo>
                  <a:lnTo>
                    <a:pt x="508901" y="540169"/>
                  </a:lnTo>
                  <a:close/>
                </a:path>
                <a:path w="1120140" h="1097914">
                  <a:moveTo>
                    <a:pt x="516432" y="534301"/>
                  </a:moveTo>
                  <a:lnTo>
                    <a:pt x="515543" y="534085"/>
                  </a:lnTo>
                  <a:lnTo>
                    <a:pt x="514972" y="533844"/>
                  </a:lnTo>
                  <a:lnTo>
                    <a:pt x="514235" y="533920"/>
                  </a:lnTo>
                  <a:lnTo>
                    <a:pt x="513854" y="534733"/>
                  </a:lnTo>
                  <a:lnTo>
                    <a:pt x="513969" y="534911"/>
                  </a:lnTo>
                  <a:lnTo>
                    <a:pt x="514235" y="535368"/>
                  </a:lnTo>
                  <a:lnTo>
                    <a:pt x="514794" y="535647"/>
                  </a:lnTo>
                  <a:lnTo>
                    <a:pt x="515213" y="535978"/>
                  </a:lnTo>
                  <a:lnTo>
                    <a:pt x="515543" y="535533"/>
                  </a:lnTo>
                  <a:lnTo>
                    <a:pt x="515886" y="535076"/>
                  </a:lnTo>
                  <a:lnTo>
                    <a:pt x="516432" y="534301"/>
                  </a:lnTo>
                  <a:close/>
                </a:path>
                <a:path w="1120140" h="1097914">
                  <a:moveTo>
                    <a:pt x="524065" y="668337"/>
                  </a:moveTo>
                  <a:lnTo>
                    <a:pt x="523836" y="667842"/>
                  </a:lnTo>
                  <a:lnTo>
                    <a:pt x="523621" y="667321"/>
                  </a:lnTo>
                  <a:lnTo>
                    <a:pt x="523379" y="666826"/>
                  </a:lnTo>
                  <a:lnTo>
                    <a:pt x="522465" y="667245"/>
                  </a:lnTo>
                  <a:lnTo>
                    <a:pt x="520547" y="668134"/>
                  </a:lnTo>
                  <a:lnTo>
                    <a:pt x="520687" y="668553"/>
                  </a:lnTo>
                  <a:lnTo>
                    <a:pt x="520839" y="668959"/>
                  </a:lnTo>
                  <a:lnTo>
                    <a:pt x="520966" y="669391"/>
                  </a:lnTo>
                  <a:lnTo>
                    <a:pt x="523036" y="668680"/>
                  </a:lnTo>
                  <a:lnTo>
                    <a:pt x="524065" y="668337"/>
                  </a:lnTo>
                  <a:close/>
                </a:path>
                <a:path w="1120140" h="1097914">
                  <a:moveTo>
                    <a:pt x="531228" y="470382"/>
                  </a:moveTo>
                  <a:lnTo>
                    <a:pt x="530440" y="470255"/>
                  </a:lnTo>
                  <a:lnTo>
                    <a:pt x="529666" y="469925"/>
                  </a:lnTo>
                  <a:lnTo>
                    <a:pt x="528942" y="470014"/>
                  </a:lnTo>
                  <a:lnTo>
                    <a:pt x="528370" y="470077"/>
                  </a:lnTo>
                  <a:lnTo>
                    <a:pt x="527875" y="470623"/>
                  </a:lnTo>
                  <a:lnTo>
                    <a:pt x="527342" y="470979"/>
                  </a:lnTo>
                  <a:lnTo>
                    <a:pt x="527723" y="471309"/>
                  </a:lnTo>
                  <a:lnTo>
                    <a:pt x="528459" y="471957"/>
                  </a:lnTo>
                  <a:lnTo>
                    <a:pt x="529221" y="471970"/>
                  </a:lnTo>
                  <a:lnTo>
                    <a:pt x="530034" y="472160"/>
                  </a:lnTo>
                  <a:lnTo>
                    <a:pt x="530733" y="471932"/>
                  </a:lnTo>
                  <a:lnTo>
                    <a:pt x="531037" y="471830"/>
                  </a:lnTo>
                  <a:lnTo>
                    <a:pt x="531063" y="470941"/>
                  </a:lnTo>
                  <a:lnTo>
                    <a:pt x="531228" y="470382"/>
                  </a:lnTo>
                  <a:close/>
                </a:path>
                <a:path w="1120140" h="1097914">
                  <a:moveTo>
                    <a:pt x="539648" y="156413"/>
                  </a:moveTo>
                  <a:lnTo>
                    <a:pt x="538302" y="155613"/>
                  </a:lnTo>
                  <a:lnTo>
                    <a:pt x="536803" y="154749"/>
                  </a:lnTo>
                  <a:lnTo>
                    <a:pt x="536676" y="155765"/>
                  </a:lnTo>
                  <a:lnTo>
                    <a:pt x="536321" y="156578"/>
                  </a:lnTo>
                  <a:lnTo>
                    <a:pt x="536600" y="156908"/>
                  </a:lnTo>
                  <a:lnTo>
                    <a:pt x="537019" y="157492"/>
                  </a:lnTo>
                  <a:lnTo>
                    <a:pt x="537857" y="157975"/>
                  </a:lnTo>
                  <a:lnTo>
                    <a:pt x="538568" y="158076"/>
                  </a:lnTo>
                  <a:lnTo>
                    <a:pt x="538848" y="158115"/>
                  </a:lnTo>
                  <a:lnTo>
                    <a:pt x="539292" y="156997"/>
                  </a:lnTo>
                  <a:lnTo>
                    <a:pt x="539648" y="156413"/>
                  </a:lnTo>
                  <a:close/>
                </a:path>
                <a:path w="1120140" h="1097914">
                  <a:moveTo>
                    <a:pt x="570839" y="1030706"/>
                  </a:moveTo>
                  <a:lnTo>
                    <a:pt x="570636" y="1030389"/>
                  </a:lnTo>
                  <a:lnTo>
                    <a:pt x="570433" y="1030033"/>
                  </a:lnTo>
                  <a:lnTo>
                    <a:pt x="570217" y="1029703"/>
                  </a:lnTo>
                  <a:lnTo>
                    <a:pt x="567486" y="1031430"/>
                  </a:lnTo>
                  <a:lnTo>
                    <a:pt x="567855" y="1032027"/>
                  </a:lnTo>
                  <a:lnTo>
                    <a:pt x="568058" y="1032319"/>
                  </a:lnTo>
                  <a:lnTo>
                    <a:pt x="568985" y="1031798"/>
                  </a:lnTo>
                  <a:lnTo>
                    <a:pt x="569912" y="1031265"/>
                  </a:lnTo>
                  <a:lnTo>
                    <a:pt x="570839" y="1030706"/>
                  </a:lnTo>
                  <a:close/>
                </a:path>
                <a:path w="1120140" h="1097914">
                  <a:moveTo>
                    <a:pt x="576453" y="571804"/>
                  </a:moveTo>
                  <a:lnTo>
                    <a:pt x="576237" y="571334"/>
                  </a:lnTo>
                  <a:lnTo>
                    <a:pt x="575957" y="570750"/>
                  </a:lnTo>
                  <a:lnTo>
                    <a:pt x="575106" y="570433"/>
                  </a:lnTo>
                  <a:lnTo>
                    <a:pt x="574014" y="569658"/>
                  </a:lnTo>
                  <a:lnTo>
                    <a:pt x="573811" y="570966"/>
                  </a:lnTo>
                  <a:lnTo>
                    <a:pt x="573366" y="571931"/>
                  </a:lnTo>
                  <a:lnTo>
                    <a:pt x="573684" y="572363"/>
                  </a:lnTo>
                  <a:lnTo>
                    <a:pt x="574052" y="572897"/>
                  </a:lnTo>
                  <a:lnTo>
                    <a:pt x="575017" y="572985"/>
                  </a:lnTo>
                  <a:lnTo>
                    <a:pt x="575754" y="573252"/>
                  </a:lnTo>
                  <a:lnTo>
                    <a:pt x="575932" y="572604"/>
                  </a:lnTo>
                  <a:lnTo>
                    <a:pt x="576453" y="571804"/>
                  </a:lnTo>
                  <a:close/>
                </a:path>
                <a:path w="1120140" h="1097914">
                  <a:moveTo>
                    <a:pt x="597230" y="788479"/>
                  </a:moveTo>
                  <a:lnTo>
                    <a:pt x="596531" y="787806"/>
                  </a:lnTo>
                  <a:lnTo>
                    <a:pt x="595807" y="787133"/>
                  </a:lnTo>
                  <a:lnTo>
                    <a:pt x="595096" y="786447"/>
                  </a:lnTo>
                  <a:lnTo>
                    <a:pt x="594855" y="786701"/>
                  </a:lnTo>
                  <a:lnTo>
                    <a:pt x="594614" y="786955"/>
                  </a:lnTo>
                  <a:lnTo>
                    <a:pt x="594372" y="787222"/>
                  </a:lnTo>
                  <a:lnTo>
                    <a:pt x="595058" y="787920"/>
                  </a:lnTo>
                  <a:lnTo>
                    <a:pt x="595757" y="788619"/>
                  </a:lnTo>
                  <a:lnTo>
                    <a:pt x="596442" y="789343"/>
                  </a:lnTo>
                  <a:lnTo>
                    <a:pt x="596696" y="789051"/>
                  </a:lnTo>
                  <a:lnTo>
                    <a:pt x="596976" y="788771"/>
                  </a:lnTo>
                  <a:lnTo>
                    <a:pt x="597230" y="788479"/>
                  </a:lnTo>
                  <a:close/>
                </a:path>
                <a:path w="1120140" h="1097914">
                  <a:moveTo>
                    <a:pt x="608914" y="761161"/>
                  </a:moveTo>
                  <a:lnTo>
                    <a:pt x="608291" y="760552"/>
                  </a:lnTo>
                  <a:lnTo>
                    <a:pt x="607580" y="760260"/>
                  </a:lnTo>
                  <a:lnTo>
                    <a:pt x="606691" y="759726"/>
                  </a:lnTo>
                  <a:lnTo>
                    <a:pt x="606374" y="760628"/>
                  </a:lnTo>
                  <a:lnTo>
                    <a:pt x="605942" y="761492"/>
                  </a:lnTo>
                  <a:lnTo>
                    <a:pt x="606628" y="762025"/>
                  </a:lnTo>
                  <a:lnTo>
                    <a:pt x="607364" y="762368"/>
                  </a:lnTo>
                  <a:lnTo>
                    <a:pt x="608063" y="762419"/>
                  </a:lnTo>
                  <a:lnTo>
                    <a:pt x="608279" y="762431"/>
                  </a:lnTo>
                  <a:lnTo>
                    <a:pt x="608914" y="761161"/>
                  </a:lnTo>
                  <a:close/>
                </a:path>
                <a:path w="1120140" h="1097914">
                  <a:moveTo>
                    <a:pt x="624560" y="681761"/>
                  </a:moveTo>
                  <a:lnTo>
                    <a:pt x="624319" y="681126"/>
                  </a:lnTo>
                  <a:lnTo>
                    <a:pt x="624243" y="680758"/>
                  </a:lnTo>
                  <a:lnTo>
                    <a:pt x="623303" y="680999"/>
                  </a:lnTo>
                  <a:lnTo>
                    <a:pt x="622363" y="681228"/>
                  </a:lnTo>
                  <a:lnTo>
                    <a:pt x="621423" y="681469"/>
                  </a:lnTo>
                  <a:lnTo>
                    <a:pt x="621614" y="681964"/>
                  </a:lnTo>
                  <a:lnTo>
                    <a:pt x="622020" y="682967"/>
                  </a:lnTo>
                  <a:lnTo>
                    <a:pt x="622833" y="682612"/>
                  </a:lnTo>
                  <a:lnTo>
                    <a:pt x="623697" y="682269"/>
                  </a:lnTo>
                  <a:lnTo>
                    <a:pt x="624560" y="681761"/>
                  </a:lnTo>
                  <a:close/>
                </a:path>
                <a:path w="1120140" h="1097914">
                  <a:moveTo>
                    <a:pt x="631901" y="492683"/>
                  </a:moveTo>
                  <a:lnTo>
                    <a:pt x="631215" y="491972"/>
                  </a:lnTo>
                  <a:lnTo>
                    <a:pt x="630567" y="490791"/>
                  </a:lnTo>
                  <a:lnTo>
                    <a:pt x="629691" y="491883"/>
                  </a:lnTo>
                  <a:lnTo>
                    <a:pt x="628878" y="492455"/>
                  </a:lnTo>
                  <a:lnTo>
                    <a:pt x="628891" y="493039"/>
                  </a:lnTo>
                  <a:lnTo>
                    <a:pt x="628891" y="493598"/>
                  </a:lnTo>
                  <a:lnTo>
                    <a:pt x="629742" y="494144"/>
                  </a:lnTo>
                  <a:lnTo>
                    <a:pt x="630237" y="494703"/>
                  </a:lnTo>
                  <a:lnTo>
                    <a:pt x="630770" y="494207"/>
                  </a:lnTo>
                  <a:lnTo>
                    <a:pt x="631634" y="493776"/>
                  </a:lnTo>
                  <a:lnTo>
                    <a:pt x="631786" y="493191"/>
                  </a:lnTo>
                  <a:lnTo>
                    <a:pt x="631901" y="492683"/>
                  </a:lnTo>
                  <a:close/>
                </a:path>
                <a:path w="1120140" h="1097914">
                  <a:moveTo>
                    <a:pt x="637387" y="698"/>
                  </a:moveTo>
                  <a:lnTo>
                    <a:pt x="636765" y="457"/>
                  </a:lnTo>
                  <a:lnTo>
                    <a:pt x="636092" y="0"/>
                  </a:lnTo>
                  <a:lnTo>
                    <a:pt x="635736" y="152"/>
                  </a:lnTo>
                  <a:lnTo>
                    <a:pt x="635381" y="330"/>
                  </a:lnTo>
                  <a:lnTo>
                    <a:pt x="634949" y="1409"/>
                  </a:lnTo>
                  <a:lnTo>
                    <a:pt x="635076" y="1549"/>
                  </a:lnTo>
                  <a:lnTo>
                    <a:pt x="635584" y="2006"/>
                  </a:lnTo>
                  <a:lnTo>
                    <a:pt x="636282" y="2273"/>
                  </a:lnTo>
                  <a:lnTo>
                    <a:pt x="636930" y="2603"/>
                  </a:lnTo>
                  <a:lnTo>
                    <a:pt x="637184" y="1473"/>
                  </a:lnTo>
                  <a:lnTo>
                    <a:pt x="637387" y="698"/>
                  </a:lnTo>
                  <a:close/>
                </a:path>
                <a:path w="1120140" h="1097914">
                  <a:moveTo>
                    <a:pt x="651217" y="1060754"/>
                  </a:moveTo>
                  <a:lnTo>
                    <a:pt x="651027" y="1060373"/>
                  </a:lnTo>
                  <a:lnTo>
                    <a:pt x="650608" y="1059611"/>
                  </a:lnTo>
                  <a:lnTo>
                    <a:pt x="649465" y="1060094"/>
                  </a:lnTo>
                  <a:lnTo>
                    <a:pt x="647179" y="1061072"/>
                  </a:lnTo>
                  <a:lnTo>
                    <a:pt x="647788" y="1062723"/>
                  </a:lnTo>
                  <a:lnTo>
                    <a:pt x="648931" y="1062075"/>
                  </a:lnTo>
                  <a:lnTo>
                    <a:pt x="650074" y="1061415"/>
                  </a:lnTo>
                  <a:lnTo>
                    <a:pt x="651217" y="1060754"/>
                  </a:lnTo>
                  <a:close/>
                </a:path>
                <a:path w="1120140" h="1097914">
                  <a:moveTo>
                    <a:pt x="667880" y="340067"/>
                  </a:moveTo>
                  <a:lnTo>
                    <a:pt x="667842" y="339775"/>
                  </a:lnTo>
                  <a:lnTo>
                    <a:pt x="667791" y="339496"/>
                  </a:lnTo>
                  <a:lnTo>
                    <a:pt x="667727" y="339204"/>
                  </a:lnTo>
                  <a:lnTo>
                    <a:pt x="666623" y="339293"/>
                  </a:lnTo>
                  <a:lnTo>
                    <a:pt x="665556" y="339369"/>
                  </a:lnTo>
                  <a:lnTo>
                    <a:pt x="664464" y="339432"/>
                  </a:lnTo>
                  <a:lnTo>
                    <a:pt x="664591" y="339979"/>
                  </a:lnTo>
                  <a:lnTo>
                    <a:pt x="664705" y="340550"/>
                  </a:lnTo>
                  <a:lnTo>
                    <a:pt x="664832" y="341096"/>
                  </a:lnTo>
                  <a:lnTo>
                    <a:pt x="665848" y="340753"/>
                  </a:lnTo>
                  <a:lnTo>
                    <a:pt x="666864" y="340398"/>
                  </a:lnTo>
                  <a:lnTo>
                    <a:pt x="667880" y="340067"/>
                  </a:lnTo>
                  <a:close/>
                </a:path>
                <a:path w="1120140" h="1097914">
                  <a:moveTo>
                    <a:pt x="673976" y="281914"/>
                  </a:moveTo>
                  <a:lnTo>
                    <a:pt x="670725" y="280581"/>
                  </a:lnTo>
                  <a:lnTo>
                    <a:pt x="671322" y="284822"/>
                  </a:lnTo>
                  <a:lnTo>
                    <a:pt x="673011" y="283311"/>
                  </a:lnTo>
                  <a:lnTo>
                    <a:pt x="673976" y="281914"/>
                  </a:lnTo>
                  <a:close/>
                </a:path>
                <a:path w="1120140" h="1097914">
                  <a:moveTo>
                    <a:pt x="685634" y="179514"/>
                  </a:moveTo>
                  <a:lnTo>
                    <a:pt x="685457" y="179209"/>
                  </a:lnTo>
                  <a:lnTo>
                    <a:pt x="685266" y="178904"/>
                  </a:lnTo>
                  <a:lnTo>
                    <a:pt x="685101" y="178600"/>
                  </a:lnTo>
                  <a:lnTo>
                    <a:pt x="682244" y="179959"/>
                  </a:lnTo>
                  <a:lnTo>
                    <a:pt x="682447" y="180441"/>
                  </a:lnTo>
                  <a:lnTo>
                    <a:pt x="682688" y="180936"/>
                  </a:lnTo>
                  <a:lnTo>
                    <a:pt x="682891" y="181444"/>
                  </a:lnTo>
                  <a:lnTo>
                    <a:pt x="683793" y="180797"/>
                  </a:lnTo>
                  <a:lnTo>
                    <a:pt x="684733" y="180149"/>
                  </a:lnTo>
                  <a:lnTo>
                    <a:pt x="685634" y="179514"/>
                  </a:lnTo>
                  <a:close/>
                </a:path>
                <a:path w="1120140" h="1097914">
                  <a:moveTo>
                    <a:pt x="696163" y="483069"/>
                  </a:moveTo>
                  <a:lnTo>
                    <a:pt x="695680" y="482333"/>
                  </a:lnTo>
                  <a:lnTo>
                    <a:pt x="695071" y="481863"/>
                  </a:lnTo>
                  <a:lnTo>
                    <a:pt x="694283" y="481050"/>
                  </a:lnTo>
                  <a:lnTo>
                    <a:pt x="693864" y="482079"/>
                  </a:lnTo>
                  <a:lnTo>
                    <a:pt x="693369" y="482765"/>
                  </a:lnTo>
                  <a:lnTo>
                    <a:pt x="693508" y="483184"/>
                  </a:lnTo>
                  <a:lnTo>
                    <a:pt x="693674" y="483616"/>
                  </a:lnTo>
                  <a:lnTo>
                    <a:pt x="694486" y="484073"/>
                  </a:lnTo>
                  <a:lnTo>
                    <a:pt x="695007" y="484060"/>
                  </a:lnTo>
                  <a:lnTo>
                    <a:pt x="695401" y="484035"/>
                  </a:lnTo>
                  <a:lnTo>
                    <a:pt x="696163" y="483069"/>
                  </a:lnTo>
                  <a:close/>
                </a:path>
                <a:path w="1120140" h="1097914">
                  <a:moveTo>
                    <a:pt x="734974" y="292912"/>
                  </a:moveTo>
                  <a:lnTo>
                    <a:pt x="734758" y="292493"/>
                  </a:lnTo>
                  <a:lnTo>
                    <a:pt x="734441" y="291922"/>
                  </a:lnTo>
                  <a:lnTo>
                    <a:pt x="733425" y="291655"/>
                  </a:lnTo>
                  <a:lnTo>
                    <a:pt x="732523" y="291452"/>
                  </a:lnTo>
                  <a:lnTo>
                    <a:pt x="731799" y="292608"/>
                  </a:lnTo>
                  <a:lnTo>
                    <a:pt x="732193" y="293674"/>
                  </a:lnTo>
                  <a:lnTo>
                    <a:pt x="732891" y="294157"/>
                  </a:lnTo>
                  <a:lnTo>
                    <a:pt x="733907" y="295313"/>
                  </a:lnTo>
                  <a:lnTo>
                    <a:pt x="734390" y="293852"/>
                  </a:lnTo>
                  <a:lnTo>
                    <a:pt x="734974" y="292912"/>
                  </a:lnTo>
                  <a:close/>
                </a:path>
                <a:path w="1120140" h="1097914">
                  <a:moveTo>
                    <a:pt x="753262" y="766851"/>
                  </a:moveTo>
                  <a:lnTo>
                    <a:pt x="751751" y="766940"/>
                  </a:lnTo>
                  <a:lnTo>
                    <a:pt x="751052" y="766876"/>
                  </a:lnTo>
                  <a:lnTo>
                    <a:pt x="749922" y="767245"/>
                  </a:lnTo>
                  <a:lnTo>
                    <a:pt x="749490" y="767715"/>
                  </a:lnTo>
                  <a:lnTo>
                    <a:pt x="749020" y="768057"/>
                  </a:lnTo>
                  <a:lnTo>
                    <a:pt x="749604" y="768489"/>
                  </a:lnTo>
                  <a:lnTo>
                    <a:pt x="750138" y="769099"/>
                  </a:lnTo>
                  <a:lnTo>
                    <a:pt x="750773" y="769264"/>
                  </a:lnTo>
                  <a:lnTo>
                    <a:pt x="751065" y="769353"/>
                  </a:lnTo>
                  <a:lnTo>
                    <a:pt x="751573" y="768553"/>
                  </a:lnTo>
                  <a:lnTo>
                    <a:pt x="753262" y="766851"/>
                  </a:lnTo>
                  <a:close/>
                </a:path>
                <a:path w="1120140" h="1097914">
                  <a:moveTo>
                    <a:pt x="755357" y="761301"/>
                  </a:moveTo>
                  <a:lnTo>
                    <a:pt x="755129" y="760958"/>
                  </a:lnTo>
                  <a:lnTo>
                    <a:pt x="754888" y="760615"/>
                  </a:lnTo>
                  <a:lnTo>
                    <a:pt x="754684" y="760247"/>
                  </a:lnTo>
                  <a:lnTo>
                    <a:pt x="753745" y="760882"/>
                  </a:lnTo>
                  <a:lnTo>
                    <a:pt x="752805" y="761504"/>
                  </a:lnTo>
                  <a:lnTo>
                    <a:pt x="751865" y="762152"/>
                  </a:lnTo>
                  <a:lnTo>
                    <a:pt x="752081" y="762457"/>
                  </a:lnTo>
                  <a:lnTo>
                    <a:pt x="752475" y="763092"/>
                  </a:lnTo>
                  <a:lnTo>
                    <a:pt x="755357" y="761301"/>
                  </a:lnTo>
                  <a:close/>
                </a:path>
                <a:path w="1120140" h="1097914">
                  <a:moveTo>
                    <a:pt x="766889" y="872299"/>
                  </a:moveTo>
                  <a:lnTo>
                    <a:pt x="766102" y="872045"/>
                  </a:lnTo>
                  <a:lnTo>
                    <a:pt x="765543" y="871842"/>
                  </a:lnTo>
                  <a:lnTo>
                    <a:pt x="764984" y="871664"/>
                  </a:lnTo>
                  <a:lnTo>
                    <a:pt x="764819" y="872197"/>
                  </a:lnTo>
                  <a:lnTo>
                    <a:pt x="764374" y="872909"/>
                  </a:lnTo>
                  <a:lnTo>
                    <a:pt x="764857" y="873620"/>
                  </a:lnTo>
                  <a:lnTo>
                    <a:pt x="765619" y="873899"/>
                  </a:lnTo>
                  <a:lnTo>
                    <a:pt x="766165" y="873887"/>
                  </a:lnTo>
                  <a:lnTo>
                    <a:pt x="766394" y="873887"/>
                  </a:lnTo>
                  <a:lnTo>
                    <a:pt x="766572" y="872985"/>
                  </a:lnTo>
                  <a:lnTo>
                    <a:pt x="766889" y="872299"/>
                  </a:lnTo>
                  <a:close/>
                </a:path>
                <a:path w="1120140" h="1097914">
                  <a:moveTo>
                    <a:pt x="778078" y="729335"/>
                  </a:moveTo>
                  <a:lnTo>
                    <a:pt x="777341" y="728446"/>
                  </a:lnTo>
                  <a:lnTo>
                    <a:pt x="776579" y="727557"/>
                  </a:lnTo>
                  <a:lnTo>
                    <a:pt x="775017" y="725741"/>
                  </a:lnTo>
                  <a:lnTo>
                    <a:pt x="775347" y="727671"/>
                  </a:lnTo>
                  <a:lnTo>
                    <a:pt x="775271" y="728421"/>
                  </a:lnTo>
                  <a:lnTo>
                    <a:pt x="776033" y="729386"/>
                  </a:lnTo>
                  <a:lnTo>
                    <a:pt x="776757" y="729691"/>
                  </a:lnTo>
                  <a:lnTo>
                    <a:pt x="777379" y="730072"/>
                  </a:lnTo>
                  <a:lnTo>
                    <a:pt x="778078" y="729335"/>
                  </a:lnTo>
                  <a:close/>
                </a:path>
                <a:path w="1120140" h="1097914">
                  <a:moveTo>
                    <a:pt x="803592" y="433908"/>
                  </a:moveTo>
                  <a:lnTo>
                    <a:pt x="802487" y="433806"/>
                  </a:lnTo>
                  <a:lnTo>
                    <a:pt x="801712" y="433616"/>
                  </a:lnTo>
                  <a:lnTo>
                    <a:pt x="801039" y="433768"/>
                  </a:lnTo>
                  <a:lnTo>
                    <a:pt x="800773" y="433819"/>
                  </a:lnTo>
                  <a:lnTo>
                    <a:pt x="800684" y="434721"/>
                  </a:lnTo>
                  <a:lnTo>
                    <a:pt x="800531" y="435241"/>
                  </a:lnTo>
                  <a:lnTo>
                    <a:pt x="801268" y="435419"/>
                  </a:lnTo>
                  <a:lnTo>
                    <a:pt x="802017" y="435737"/>
                  </a:lnTo>
                  <a:lnTo>
                    <a:pt x="802957" y="435749"/>
                  </a:lnTo>
                  <a:lnTo>
                    <a:pt x="803186" y="434848"/>
                  </a:lnTo>
                  <a:lnTo>
                    <a:pt x="803592" y="433908"/>
                  </a:lnTo>
                  <a:close/>
                </a:path>
                <a:path w="1120140" h="1097914">
                  <a:moveTo>
                    <a:pt x="821055" y="230085"/>
                  </a:moveTo>
                  <a:lnTo>
                    <a:pt x="820953" y="229438"/>
                  </a:lnTo>
                  <a:lnTo>
                    <a:pt x="821016" y="229031"/>
                  </a:lnTo>
                  <a:lnTo>
                    <a:pt x="820407" y="229082"/>
                  </a:lnTo>
                  <a:lnTo>
                    <a:pt x="819785" y="229031"/>
                  </a:lnTo>
                  <a:lnTo>
                    <a:pt x="819251" y="229222"/>
                  </a:lnTo>
                  <a:lnTo>
                    <a:pt x="819111" y="229260"/>
                  </a:lnTo>
                  <a:lnTo>
                    <a:pt x="819150" y="229958"/>
                  </a:lnTo>
                  <a:lnTo>
                    <a:pt x="819111" y="230619"/>
                  </a:lnTo>
                  <a:lnTo>
                    <a:pt x="819746" y="230492"/>
                  </a:lnTo>
                  <a:lnTo>
                    <a:pt x="820369" y="230454"/>
                  </a:lnTo>
                  <a:lnTo>
                    <a:pt x="820826" y="230200"/>
                  </a:lnTo>
                  <a:lnTo>
                    <a:pt x="821055" y="230085"/>
                  </a:lnTo>
                  <a:close/>
                </a:path>
                <a:path w="1120140" h="1097914">
                  <a:moveTo>
                    <a:pt x="837387" y="343903"/>
                  </a:moveTo>
                  <a:lnTo>
                    <a:pt x="836422" y="343598"/>
                  </a:lnTo>
                  <a:lnTo>
                    <a:pt x="835939" y="343446"/>
                  </a:lnTo>
                  <a:lnTo>
                    <a:pt x="834821" y="347052"/>
                  </a:lnTo>
                  <a:lnTo>
                    <a:pt x="835583" y="347294"/>
                  </a:lnTo>
                  <a:lnTo>
                    <a:pt x="835977" y="347408"/>
                  </a:lnTo>
                  <a:lnTo>
                    <a:pt x="836460" y="346227"/>
                  </a:lnTo>
                  <a:lnTo>
                    <a:pt x="836904" y="345084"/>
                  </a:lnTo>
                  <a:lnTo>
                    <a:pt x="837387" y="343903"/>
                  </a:lnTo>
                  <a:close/>
                </a:path>
                <a:path w="1120140" h="1097914">
                  <a:moveTo>
                    <a:pt x="839927" y="649617"/>
                  </a:moveTo>
                  <a:lnTo>
                    <a:pt x="839241" y="649211"/>
                  </a:lnTo>
                  <a:lnTo>
                    <a:pt x="838581" y="648804"/>
                  </a:lnTo>
                  <a:lnTo>
                    <a:pt x="837920" y="648423"/>
                  </a:lnTo>
                  <a:lnTo>
                    <a:pt x="837742" y="649363"/>
                  </a:lnTo>
                  <a:lnTo>
                    <a:pt x="837552" y="650303"/>
                  </a:lnTo>
                  <a:lnTo>
                    <a:pt x="837463" y="651243"/>
                  </a:lnTo>
                  <a:lnTo>
                    <a:pt x="837463" y="651370"/>
                  </a:lnTo>
                  <a:lnTo>
                    <a:pt x="838327" y="651751"/>
                  </a:lnTo>
                  <a:lnTo>
                    <a:pt x="838949" y="651040"/>
                  </a:lnTo>
                  <a:lnTo>
                    <a:pt x="839431" y="650303"/>
                  </a:lnTo>
                  <a:lnTo>
                    <a:pt x="839927" y="649617"/>
                  </a:lnTo>
                  <a:close/>
                </a:path>
                <a:path w="1120140" h="1097914">
                  <a:moveTo>
                    <a:pt x="936371" y="938593"/>
                  </a:moveTo>
                  <a:lnTo>
                    <a:pt x="936193" y="938149"/>
                  </a:lnTo>
                  <a:lnTo>
                    <a:pt x="935799" y="937285"/>
                  </a:lnTo>
                  <a:lnTo>
                    <a:pt x="935024" y="937780"/>
                  </a:lnTo>
                  <a:lnTo>
                    <a:pt x="933475" y="938771"/>
                  </a:lnTo>
                  <a:lnTo>
                    <a:pt x="933615" y="939050"/>
                  </a:lnTo>
                  <a:lnTo>
                    <a:pt x="933754" y="939330"/>
                  </a:lnTo>
                  <a:lnTo>
                    <a:pt x="933919" y="939571"/>
                  </a:lnTo>
                  <a:lnTo>
                    <a:pt x="934745" y="939253"/>
                  </a:lnTo>
                  <a:lnTo>
                    <a:pt x="935558" y="938923"/>
                  </a:lnTo>
                  <a:lnTo>
                    <a:pt x="936371" y="938593"/>
                  </a:lnTo>
                  <a:close/>
                </a:path>
                <a:path w="1120140" h="1097914">
                  <a:moveTo>
                    <a:pt x="1119593" y="623887"/>
                  </a:moveTo>
                  <a:lnTo>
                    <a:pt x="1118920" y="623506"/>
                  </a:lnTo>
                  <a:lnTo>
                    <a:pt x="1118260" y="623112"/>
                  </a:lnTo>
                  <a:lnTo>
                    <a:pt x="1117257" y="622541"/>
                  </a:lnTo>
                  <a:lnTo>
                    <a:pt x="1117079" y="623519"/>
                  </a:lnTo>
                  <a:lnTo>
                    <a:pt x="1116685" y="624281"/>
                  </a:lnTo>
                  <a:lnTo>
                    <a:pt x="1116926" y="624547"/>
                  </a:lnTo>
                  <a:lnTo>
                    <a:pt x="1117269" y="624979"/>
                  </a:lnTo>
                  <a:lnTo>
                    <a:pt x="1118057" y="625309"/>
                  </a:lnTo>
                  <a:lnTo>
                    <a:pt x="1118971" y="625144"/>
                  </a:lnTo>
                  <a:lnTo>
                    <a:pt x="1119251" y="624357"/>
                  </a:lnTo>
                  <a:lnTo>
                    <a:pt x="1119593" y="6238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117">
              <a:extLst>
                <a:ext uri="{FF2B5EF4-FFF2-40B4-BE49-F238E27FC236}">
                  <a16:creationId xmlns:a16="http://schemas.microsoft.com/office/drawing/2014/main" id="{3ECFE9ED-A2B3-8D4A-E78E-2E6635FD5F1B}"/>
                </a:ext>
              </a:extLst>
            </p:cNvPr>
            <p:cNvSpPr/>
            <p:nvPr/>
          </p:nvSpPr>
          <p:spPr>
            <a:xfrm>
              <a:off x="3767081" y="2287162"/>
              <a:ext cx="863936" cy="643938"/>
            </a:xfrm>
            <a:custGeom>
              <a:avLst/>
              <a:gdLst/>
              <a:ahLst/>
              <a:cxnLst/>
              <a:rect l="l" t="t" r="r" b="b"/>
              <a:pathLst>
                <a:path w="1110615" h="941704">
                  <a:moveTo>
                    <a:pt x="3022" y="211734"/>
                  </a:moveTo>
                  <a:lnTo>
                    <a:pt x="2463" y="211658"/>
                  </a:lnTo>
                  <a:lnTo>
                    <a:pt x="1752" y="211315"/>
                  </a:lnTo>
                  <a:lnTo>
                    <a:pt x="1473" y="211543"/>
                  </a:lnTo>
                  <a:lnTo>
                    <a:pt x="901" y="212013"/>
                  </a:lnTo>
                  <a:lnTo>
                    <a:pt x="571" y="212750"/>
                  </a:lnTo>
                  <a:lnTo>
                    <a:pt x="0" y="213614"/>
                  </a:lnTo>
                  <a:lnTo>
                    <a:pt x="977" y="213906"/>
                  </a:lnTo>
                  <a:lnTo>
                    <a:pt x="1993" y="214312"/>
                  </a:lnTo>
                  <a:lnTo>
                    <a:pt x="2057" y="214185"/>
                  </a:lnTo>
                  <a:lnTo>
                    <a:pt x="2514" y="213448"/>
                  </a:lnTo>
                  <a:lnTo>
                    <a:pt x="2743" y="212572"/>
                  </a:lnTo>
                  <a:lnTo>
                    <a:pt x="3022" y="211734"/>
                  </a:lnTo>
                  <a:close/>
                </a:path>
                <a:path w="1110615" h="941704">
                  <a:moveTo>
                    <a:pt x="8293" y="214655"/>
                  </a:moveTo>
                  <a:lnTo>
                    <a:pt x="7340" y="214287"/>
                  </a:lnTo>
                  <a:lnTo>
                    <a:pt x="6489" y="213880"/>
                  </a:lnTo>
                  <a:lnTo>
                    <a:pt x="6261" y="214909"/>
                  </a:lnTo>
                  <a:lnTo>
                    <a:pt x="5994" y="215658"/>
                  </a:lnTo>
                  <a:lnTo>
                    <a:pt x="6057" y="216687"/>
                  </a:lnTo>
                  <a:lnTo>
                    <a:pt x="6819" y="216954"/>
                  </a:lnTo>
                  <a:lnTo>
                    <a:pt x="7239" y="217220"/>
                  </a:lnTo>
                  <a:lnTo>
                    <a:pt x="8013" y="215595"/>
                  </a:lnTo>
                  <a:lnTo>
                    <a:pt x="8280" y="214718"/>
                  </a:lnTo>
                  <a:close/>
                </a:path>
                <a:path w="1110615" h="941704">
                  <a:moveTo>
                    <a:pt x="9283" y="236232"/>
                  </a:moveTo>
                  <a:lnTo>
                    <a:pt x="8953" y="235242"/>
                  </a:lnTo>
                  <a:lnTo>
                    <a:pt x="7988" y="235559"/>
                  </a:lnTo>
                  <a:lnTo>
                    <a:pt x="7035" y="235877"/>
                  </a:lnTo>
                  <a:lnTo>
                    <a:pt x="6083" y="236207"/>
                  </a:lnTo>
                  <a:lnTo>
                    <a:pt x="6197" y="236524"/>
                  </a:lnTo>
                  <a:lnTo>
                    <a:pt x="6299" y="236855"/>
                  </a:lnTo>
                  <a:lnTo>
                    <a:pt x="6413" y="237185"/>
                  </a:lnTo>
                  <a:lnTo>
                    <a:pt x="7378" y="236855"/>
                  </a:lnTo>
                  <a:lnTo>
                    <a:pt x="8331" y="236562"/>
                  </a:lnTo>
                  <a:lnTo>
                    <a:pt x="9283" y="236232"/>
                  </a:lnTo>
                  <a:close/>
                </a:path>
                <a:path w="1110615" h="941704">
                  <a:moveTo>
                    <a:pt x="79502" y="534847"/>
                  </a:moveTo>
                  <a:lnTo>
                    <a:pt x="79311" y="534339"/>
                  </a:lnTo>
                  <a:lnTo>
                    <a:pt x="79108" y="533819"/>
                  </a:lnTo>
                  <a:lnTo>
                    <a:pt x="78930" y="533298"/>
                  </a:lnTo>
                  <a:lnTo>
                    <a:pt x="76034" y="534885"/>
                  </a:lnTo>
                  <a:lnTo>
                    <a:pt x="76187" y="535216"/>
                  </a:lnTo>
                  <a:lnTo>
                    <a:pt x="76327" y="535533"/>
                  </a:lnTo>
                  <a:lnTo>
                    <a:pt x="76479" y="535863"/>
                  </a:lnTo>
                  <a:lnTo>
                    <a:pt x="77495" y="535533"/>
                  </a:lnTo>
                  <a:lnTo>
                    <a:pt x="78486" y="535178"/>
                  </a:lnTo>
                  <a:lnTo>
                    <a:pt x="79502" y="534847"/>
                  </a:lnTo>
                  <a:close/>
                </a:path>
                <a:path w="1110615" h="941704">
                  <a:moveTo>
                    <a:pt x="86169" y="455917"/>
                  </a:moveTo>
                  <a:lnTo>
                    <a:pt x="85636" y="455168"/>
                  </a:lnTo>
                  <a:lnTo>
                    <a:pt x="84924" y="455117"/>
                  </a:lnTo>
                  <a:lnTo>
                    <a:pt x="84188" y="454825"/>
                  </a:lnTo>
                  <a:lnTo>
                    <a:pt x="84150" y="455637"/>
                  </a:lnTo>
                  <a:lnTo>
                    <a:pt x="83858" y="456501"/>
                  </a:lnTo>
                  <a:lnTo>
                    <a:pt x="84099" y="456692"/>
                  </a:lnTo>
                  <a:lnTo>
                    <a:pt x="84594" y="457060"/>
                  </a:lnTo>
                  <a:lnTo>
                    <a:pt x="85356" y="457034"/>
                  </a:lnTo>
                  <a:lnTo>
                    <a:pt x="86029" y="457187"/>
                  </a:lnTo>
                  <a:lnTo>
                    <a:pt x="85991" y="456615"/>
                  </a:lnTo>
                  <a:lnTo>
                    <a:pt x="86169" y="455917"/>
                  </a:lnTo>
                  <a:close/>
                </a:path>
                <a:path w="1110615" h="941704">
                  <a:moveTo>
                    <a:pt x="149313" y="391033"/>
                  </a:moveTo>
                  <a:lnTo>
                    <a:pt x="148170" y="390410"/>
                  </a:lnTo>
                  <a:lnTo>
                    <a:pt x="147142" y="389851"/>
                  </a:lnTo>
                  <a:lnTo>
                    <a:pt x="145313" y="388874"/>
                  </a:lnTo>
                  <a:lnTo>
                    <a:pt x="145110" y="392049"/>
                  </a:lnTo>
                  <a:lnTo>
                    <a:pt x="145757" y="393280"/>
                  </a:lnTo>
                  <a:lnTo>
                    <a:pt x="148221" y="392506"/>
                  </a:lnTo>
                  <a:lnTo>
                    <a:pt x="148615" y="392379"/>
                  </a:lnTo>
                  <a:lnTo>
                    <a:pt x="148831" y="391706"/>
                  </a:lnTo>
                  <a:lnTo>
                    <a:pt x="149313" y="391033"/>
                  </a:lnTo>
                  <a:close/>
                </a:path>
                <a:path w="1110615" h="941704">
                  <a:moveTo>
                    <a:pt x="239102" y="385356"/>
                  </a:moveTo>
                  <a:lnTo>
                    <a:pt x="235051" y="383514"/>
                  </a:lnTo>
                  <a:lnTo>
                    <a:pt x="235216" y="384987"/>
                  </a:lnTo>
                  <a:lnTo>
                    <a:pt x="235292" y="386003"/>
                  </a:lnTo>
                  <a:lnTo>
                    <a:pt x="235597" y="388023"/>
                  </a:lnTo>
                  <a:lnTo>
                    <a:pt x="236067" y="390093"/>
                  </a:lnTo>
                  <a:lnTo>
                    <a:pt x="236893" y="389915"/>
                  </a:lnTo>
                  <a:lnTo>
                    <a:pt x="237324" y="389813"/>
                  </a:lnTo>
                  <a:lnTo>
                    <a:pt x="236283" y="387921"/>
                  </a:lnTo>
                  <a:lnTo>
                    <a:pt x="239102" y="385356"/>
                  </a:lnTo>
                  <a:close/>
                </a:path>
                <a:path w="1110615" h="941704">
                  <a:moveTo>
                    <a:pt x="279158" y="639775"/>
                  </a:moveTo>
                  <a:lnTo>
                    <a:pt x="276529" y="638429"/>
                  </a:lnTo>
                  <a:lnTo>
                    <a:pt x="276326" y="638467"/>
                  </a:lnTo>
                  <a:lnTo>
                    <a:pt x="275742" y="638416"/>
                  </a:lnTo>
                  <a:lnTo>
                    <a:pt x="274815" y="642708"/>
                  </a:lnTo>
                  <a:lnTo>
                    <a:pt x="274878" y="643890"/>
                  </a:lnTo>
                  <a:lnTo>
                    <a:pt x="276199" y="644334"/>
                  </a:lnTo>
                  <a:lnTo>
                    <a:pt x="276720" y="644525"/>
                  </a:lnTo>
                  <a:lnTo>
                    <a:pt x="277926" y="644207"/>
                  </a:lnTo>
                  <a:lnTo>
                    <a:pt x="278015" y="643890"/>
                  </a:lnTo>
                  <a:lnTo>
                    <a:pt x="278561" y="641896"/>
                  </a:lnTo>
                  <a:lnTo>
                    <a:pt x="279158" y="639775"/>
                  </a:lnTo>
                  <a:close/>
                </a:path>
                <a:path w="1110615" h="941704">
                  <a:moveTo>
                    <a:pt x="279450" y="667588"/>
                  </a:moveTo>
                  <a:lnTo>
                    <a:pt x="279260" y="666013"/>
                  </a:lnTo>
                  <a:lnTo>
                    <a:pt x="278917" y="664552"/>
                  </a:lnTo>
                  <a:lnTo>
                    <a:pt x="275742" y="664616"/>
                  </a:lnTo>
                  <a:lnTo>
                    <a:pt x="277901" y="668477"/>
                  </a:lnTo>
                  <a:lnTo>
                    <a:pt x="278422" y="668185"/>
                  </a:lnTo>
                  <a:lnTo>
                    <a:pt x="279450" y="667588"/>
                  </a:lnTo>
                  <a:close/>
                </a:path>
                <a:path w="1110615" h="941704">
                  <a:moveTo>
                    <a:pt x="291007" y="162128"/>
                  </a:moveTo>
                  <a:lnTo>
                    <a:pt x="289801" y="157962"/>
                  </a:lnTo>
                  <a:lnTo>
                    <a:pt x="288074" y="156743"/>
                  </a:lnTo>
                  <a:lnTo>
                    <a:pt x="285699" y="158242"/>
                  </a:lnTo>
                  <a:lnTo>
                    <a:pt x="284886" y="158750"/>
                  </a:lnTo>
                  <a:lnTo>
                    <a:pt x="284314" y="160058"/>
                  </a:lnTo>
                  <a:lnTo>
                    <a:pt x="284111" y="161442"/>
                  </a:lnTo>
                  <a:lnTo>
                    <a:pt x="285635" y="162331"/>
                  </a:lnTo>
                  <a:lnTo>
                    <a:pt x="287845" y="162610"/>
                  </a:lnTo>
                  <a:lnTo>
                    <a:pt x="289242" y="162280"/>
                  </a:lnTo>
                  <a:lnTo>
                    <a:pt x="291007" y="162128"/>
                  </a:lnTo>
                  <a:close/>
                </a:path>
                <a:path w="1110615" h="941704">
                  <a:moveTo>
                    <a:pt x="304838" y="728357"/>
                  </a:moveTo>
                  <a:lnTo>
                    <a:pt x="302793" y="725220"/>
                  </a:lnTo>
                  <a:lnTo>
                    <a:pt x="301650" y="728853"/>
                  </a:lnTo>
                  <a:lnTo>
                    <a:pt x="301244" y="730275"/>
                  </a:lnTo>
                  <a:lnTo>
                    <a:pt x="303682" y="729526"/>
                  </a:lnTo>
                  <a:lnTo>
                    <a:pt x="304838" y="728357"/>
                  </a:lnTo>
                  <a:close/>
                </a:path>
                <a:path w="1110615" h="941704">
                  <a:moveTo>
                    <a:pt x="316649" y="521157"/>
                  </a:moveTo>
                  <a:lnTo>
                    <a:pt x="316128" y="518337"/>
                  </a:lnTo>
                  <a:lnTo>
                    <a:pt x="313385" y="519277"/>
                  </a:lnTo>
                  <a:lnTo>
                    <a:pt x="312369" y="520788"/>
                  </a:lnTo>
                  <a:lnTo>
                    <a:pt x="313270" y="523468"/>
                  </a:lnTo>
                  <a:lnTo>
                    <a:pt x="314782" y="522224"/>
                  </a:lnTo>
                  <a:lnTo>
                    <a:pt x="316649" y="521157"/>
                  </a:lnTo>
                  <a:close/>
                </a:path>
                <a:path w="1110615" h="941704">
                  <a:moveTo>
                    <a:pt x="339102" y="522960"/>
                  </a:moveTo>
                  <a:lnTo>
                    <a:pt x="337604" y="520484"/>
                  </a:lnTo>
                  <a:lnTo>
                    <a:pt x="336969" y="521462"/>
                  </a:lnTo>
                  <a:lnTo>
                    <a:pt x="336346" y="522478"/>
                  </a:lnTo>
                  <a:lnTo>
                    <a:pt x="335737" y="523455"/>
                  </a:lnTo>
                  <a:lnTo>
                    <a:pt x="336092" y="523697"/>
                  </a:lnTo>
                  <a:lnTo>
                    <a:pt x="336778" y="524205"/>
                  </a:lnTo>
                  <a:lnTo>
                    <a:pt x="338124" y="523722"/>
                  </a:lnTo>
                  <a:lnTo>
                    <a:pt x="339102" y="522960"/>
                  </a:lnTo>
                  <a:close/>
                </a:path>
                <a:path w="1110615" h="941704">
                  <a:moveTo>
                    <a:pt x="342303" y="411403"/>
                  </a:moveTo>
                  <a:lnTo>
                    <a:pt x="341528" y="407098"/>
                  </a:lnTo>
                  <a:lnTo>
                    <a:pt x="341274" y="407035"/>
                  </a:lnTo>
                  <a:lnTo>
                    <a:pt x="337197" y="409905"/>
                  </a:lnTo>
                  <a:lnTo>
                    <a:pt x="339102" y="410464"/>
                  </a:lnTo>
                  <a:lnTo>
                    <a:pt x="342303" y="411403"/>
                  </a:lnTo>
                  <a:close/>
                </a:path>
                <a:path w="1110615" h="941704">
                  <a:moveTo>
                    <a:pt x="391033" y="534606"/>
                  </a:moveTo>
                  <a:lnTo>
                    <a:pt x="390791" y="534136"/>
                  </a:lnTo>
                  <a:lnTo>
                    <a:pt x="390398" y="533438"/>
                  </a:lnTo>
                  <a:lnTo>
                    <a:pt x="389089" y="532650"/>
                  </a:lnTo>
                  <a:lnTo>
                    <a:pt x="388404" y="532815"/>
                  </a:lnTo>
                  <a:lnTo>
                    <a:pt x="387718" y="533006"/>
                  </a:lnTo>
                  <a:lnTo>
                    <a:pt x="387337" y="534314"/>
                  </a:lnTo>
                  <a:lnTo>
                    <a:pt x="386524" y="535597"/>
                  </a:lnTo>
                  <a:lnTo>
                    <a:pt x="387883" y="535990"/>
                  </a:lnTo>
                  <a:lnTo>
                    <a:pt x="388937" y="536663"/>
                  </a:lnTo>
                  <a:lnTo>
                    <a:pt x="390258" y="536155"/>
                  </a:lnTo>
                  <a:lnTo>
                    <a:pt x="391033" y="534606"/>
                  </a:lnTo>
                  <a:close/>
                </a:path>
                <a:path w="1110615" h="941704">
                  <a:moveTo>
                    <a:pt x="392988" y="115735"/>
                  </a:moveTo>
                  <a:lnTo>
                    <a:pt x="392747" y="115252"/>
                  </a:lnTo>
                  <a:lnTo>
                    <a:pt x="392214" y="114287"/>
                  </a:lnTo>
                  <a:lnTo>
                    <a:pt x="389356" y="113804"/>
                  </a:lnTo>
                  <a:lnTo>
                    <a:pt x="387819" y="115290"/>
                  </a:lnTo>
                  <a:lnTo>
                    <a:pt x="387616" y="118808"/>
                  </a:lnTo>
                  <a:lnTo>
                    <a:pt x="392988" y="115735"/>
                  </a:lnTo>
                  <a:close/>
                </a:path>
                <a:path w="1110615" h="941704">
                  <a:moveTo>
                    <a:pt x="403402" y="700036"/>
                  </a:moveTo>
                  <a:lnTo>
                    <a:pt x="401307" y="700239"/>
                  </a:lnTo>
                  <a:lnTo>
                    <a:pt x="399592" y="700379"/>
                  </a:lnTo>
                  <a:lnTo>
                    <a:pt x="396875" y="700659"/>
                  </a:lnTo>
                  <a:lnTo>
                    <a:pt x="401561" y="702157"/>
                  </a:lnTo>
                  <a:lnTo>
                    <a:pt x="403402" y="700036"/>
                  </a:lnTo>
                  <a:close/>
                </a:path>
                <a:path w="1110615" h="941704">
                  <a:moveTo>
                    <a:pt x="435317" y="561238"/>
                  </a:moveTo>
                  <a:lnTo>
                    <a:pt x="434936" y="560743"/>
                  </a:lnTo>
                  <a:lnTo>
                    <a:pt x="434543" y="560222"/>
                  </a:lnTo>
                  <a:lnTo>
                    <a:pt x="434174" y="559727"/>
                  </a:lnTo>
                  <a:lnTo>
                    <a:pt x="433349" y="560374"/>
                  </a:lnTo>
                  <a:lnTo>
                    <a:pt x="432511" y="560997"/>
                  </a:lnTo>
                  <a:lnTo>
                    <a:pt x="431673" y="561619"/>
                  </a:lnTo>
                  <a:lnTo>
                    <a:pt x="432092" y="562152"/>
                  </a:lnTo>
                  <a:lnTo>
                    <a:pt x="432536" y="562673"/>
                  </a:lnTo>
                  <a:lnTo>
                    <a:pt x="432955" y="563232"/>
                  </a:lnTo>
                  <a:lnTo>
                    <a:pt x="433743" y="562559"/>
                  </a:lnTo>
                  <a:lnTo>
                    <a:pt x="435317" y="561238"/>
                  </a:lnTo>
                  <a:close/>
                </a:path>
                <a:path w="1110615" h="941704">
                  <a:moveTo>
                    <a:pt x="447395" y="798271"/>
                  </a:moveTo>
                  <a:lnTo>
                    <a:pt x="445300" y="792073"/>
                  </a:lnTo>
                  <a:lnTo>
                    <a:pt x="442645" y="799541"/>
                  </a:lnTo>
                  <a:lnTo>
                    <a:pt x="447395" y="798271"/>
                  </a:lnTo>
                  <a:close/>
                </a:path>
                <a:path w="1110615" h="941704">
                  <a:moveTo>
                    <a:pt x="450951" y="436651"/>
                  </a:moveTo>
                  <a:lnTo>
                    <a:pt x="449491" y="432981"/>
                  </a:lnTo>
                  <a:lnTo>
                    <a:pt x="446608" y="435140"/>
                  </a:lnTo>
                  <a:lnTo>
                    <a:pt x="450951" y="436651"/>
                  </a:lnTo>
                  <a:close/>
                </a:path>
                <a:path w="1110615" h="941704">
                  <a:moveTo>
                    <a:pt x="467626" y="550024"/>
                  </a:moveTo>
                  <a:lnTo>
                    <a:pt x="466153" y="546633"/>
                  </a:lnTo>
                  <a:lnTo>
                    <a:pt x="460044" y="554964"/>
                  </a:lnTo>
                  <a:lnTo>
                    <a:pt x="462635" y="556272"/>
                  </a:lnTo>
                  <a:lnTo>
                    <a:pt x="463816" y="555472"/>
                  </a:lnTo>
                  <a:lnTo>
                    <a:pt x="465836" y="551853"/>
                  </a:lnTo>
                  <a:lnTo>
                    <a:pt x="467626" y="550024"/>
                  </a:lnTo>
                  <a:close/>
                </a:path>
                <a:path w="1110615" h="941704">
                  <a:moveTo>
                    <a:pt x="487070" y="586092"/>
                  </a:moveTo>
                  <a:lnTo>
                    <a:pt x="482612" y="585330"/>
                  </a:lnTo>
                  <a:lnTo>
                    <a:pt x="482092" y="592188"/>
                  </a:lnTo>
                  <a:lnTo>
                    <a:pt x="482815" y="592404"/>
                  </a:lnTo>
                  <a:lnTo>
                    <a:pt x="483158" y="592518"/>
                  </a:lnTo>
                  <a:lnTo>
                    <a:pt x="487070" y="586092"/>
                  </a:lnTo>
                  <a:close/>
                </a:path>
                <a:path w="1110615" h="941704">
                  <a:moveTo>
                    <a:pt x="492861" y="936713"/>
                  </a:moveTo>
                  <a:lnTo>
                    <a:pt x="489635" y="935913"/>
                  </a:lnTo>
                  <a:lnTo>
                    <a:pt x="488861" y="937120"/>
                  </a:lnTo>
                  <a:lnTo>
                    <a:pt x="489356" y="939330"/>
                  </a:lnTo>
                  <a:lnTo>
                    <a:pt x="489508" y="939952"/>
                  </a:lnTo>
                  <a:lnTo>
                    <a:pt x="490410" y="940396"/>
                  </a:lnTo>
                  <a:lnTo>
                    <a:pt x="491388" y="941349"/>
                  </a:lnTo>
                  <a:lnTo>
                    <a:pt x="492861" y="936713"/>
                  </a:lnTo>
                  <a:close/>
                </a:path>
                <a:path w="1110615" h="941704">
                  <a:moveTo>
                    <a:pt x="511822" y="480225"/>
                  </a:moveTo>
                  <a:lnTo>
                    <a:pt x="509892" y="480745"/>
                  </a:lnTo>
                  <a:lnTo>
                    <a:pt x="508444" y="481126"/>
                  </a:lnTo>
                  <a:lnTo>
                    <a:pt x="506984" y="481520"/>
                  </a:lnTo>
                  <a:lnTo>
                    <a:pt x="508990" y="482955"/>
                  </a:lnTo>
                  <a:lnTo>
                    <a:pt x="510781" y="483514"/>
                  </a:lnTo>
                  <a:lnTo>
                    <a:pt x="511822" y="480225"/>
                  </a:lnTo>
                  <a:close/>
                </a:path>
                <a:path w="1110615" h="941704">
                  <a:moveTo>
                    <a:pt x="520877" y="324561"/>
                  </a:moveTo>
                  <a:lnTo>
                    <a:pt x="518985" y="326072"/>
                  </a:lnTo>
                  <a:lnTo>
                    <a:pt x="516674" y="327964"/>
                  </a:lnTo>
                  <a:lnTo>
                    <a:pt x="518947" y="329082"/>
                  </a:lnTo>
                  <a:lnTo>
                    <a:pt x="520420" y="329780"/>
                  </a:lnTo>
                  <a:lnTo>
                    <a:pt x="520585" y="328028"/>
                  </a:lnTo>
                  <a:lnTo>
                    <a:pt x="520674" y="326796"/>
                  </a:lnTo>
                  <a:lnTo>
                    <a:pt x="520877" y="324561"/>
                  </a:lnTo>
                  <a:close/>
                </a:path>
                <a:path w="1110615" h="941704">
                  <a:moveTo>
                    <a:pt x="522947" y="236334"/>
                  </a:moveTo>
                  <a:lnTo>
                    <a:pt x="522198" y="234848"/>
                  </a:lnTo>
                  <a:lnTo>
                    <a:pt x="521804" y="233375"/>
                  </a:lnTo>
                  <a:lnTo>
                    <a:pt x="520573" y="233375"/>
                  </a:lnTo>
                  <a:lnTo>
                    <a:pt x="520052" y="234683"/>
                  </a:lnTo>
                  <a:lnTo>
                    <a:pt x="519226" y="235978"/>
                  </a:lnTo>
                  <a:lnTo>
                    <a:pt x="519087" y="238226"/>
                  </a:lnTo>
                  <a:lnTo>
                    <a:pt x="520077" y="239166"/>
                  </a:lnTo>
                  <a:lnTo>
                    <a:pt x="520611" y="240106"/>
                  </a:lnTo>
                  <a:lnTo>
                    <a:pt x="521411" y="239331"/>
                  </a:lnTo>
                  <a:lnTo>
                    <a:pt x="522820" y="238594"/>
                  </a:lnTo>
                  <a:lnTo>
                    <a:pt x="522947" y="236334"/>
                  </a:lnTo>
                  <a:close/>
                </a:path>
                <a:path w="1110615" h="941704">
                  <a:moveTo>
                    <a:pt x="523748" y="466712"/>
                  </a:moveTo>
                  <a:lnTo>
                    <a:pt x="523684" y="466420"/>
                  </a:lnTo>
                  <a:lnTo>
                    <a:pt x="523519" y="466178"/>
                  </a:lnTo>
                  <a:lnTo>
                    <a:pt x="522198" y="466153"/>
                  </a:lnTo>
                  <a:lnTo>
                    <a:pt x="520966" y="466178"/>
                  </a:lnTo>
                  <a:lnTo>
                    <a:pt x="519531" y="466178"/>
                  </a:lnTo>
                  <a:lnTo>
                    <a:pt x="520801" y="469138"/>
                  </a:lnTo>
                  <a:lnTo>
                    <a:pt x="522249" y="467626"/>
                  </a:lnTo>
                  <a:lnTo>
                    <a:pt x="523595" y="467080"/>
                  </a:lnTo>
                  <a:lnTo>
                    <a:pt x="523646" y="466902"/>
                  </a:lnTo>
                  <a:lnTo>
                    <a:pt x="523748" y="466712"/>
                  </a:lnTo>
                  <a:close/>
                </a:path>
                <a:path w="1110615" h="941704">
                  <a:moveTo>
                    <a:pt x="539978" y="660323"/>
                  </a:moveTo>
                  <a:lnTo>
                    <a:pt x="535952" y="659358"/>
                  </a:lnTo>
                  <a:lnTo>
                    <a:pt x="533958" y="658901"/>
                  </a:lnTo>
                  <a:lnTo>
                    <a:pt x="537375" y="662787"/>
                  </a:lnTo>
                  <a:lnTo>
                    <a:pt x="539978" y="660323"/>
                  </a:lnTo>
                  <a:close/>
                </a:path>
                <a:path w="1110615" h="941704">
                  <a:moveTo>
                    <a:pt x="552424" y="522033"/>
                  </a:moveTo>
                  <a:lnTo>
                    <a:pt x="551637" y="516839"/>
                  </a:lnTo>
                  <a:lnTo>
                    <a:pt x="549922" y="518477"/>
                  </a:lnTo>
                  <a:lnTo>
                    <a:pt x="550011" y="519861"/>
                  </a:lnTo>
                  <a:lnTo>
                    <a:pt x="552424" y="522033"/>
                  </a:lnTo>
                  <a:close/>
                </a:path>
                <a:path w="1110615" h="941704">
                  <a:moveTo>
                    <a:pt x="555993" y="180555"/>
                  </a:moveTo>
                  <a:lnTo>
                    <a:pt x="554672" y="177990"/>
                  </a:lnTo>
                  <a:lnTo>
                    <a:pt x="553339" y="175450"/>
                  </a:lnTo>
                  <a:lnTo>
                    <a:pt x="552018" y="172885"/>
                  </a:lnTo>
                  <a:lnTo>
                    <a:pt x="550545" y="173736"/>
                  </a:lnTo>
                  <a:lnTo>
                    <a:pt x="551408" y="176530"/>
                  </a:lnTo>
                  <a:lnTo>
                    <a:pt x="551624" y="179730"/>
                  </a:lnTo>
                  <a:lnTo>
                    <a:pt x="555993" y="180555"/>
                  </a:lnTo>
                  <a:close/>
                </a:path>
                <a:path w="1110615" h="941704">
                  <a:moveTo>
                    <a:pt x="560857" y="445566"/>
                  </a:moveTo>
                  <a:lnTo>
                    <a:pt x="560412" y="443293"/>
                  </a:lnTo>
                  <a:lnTo>
                    <a:pt x="559523" y="441198"/>
                  </a:lnTo>
                  <a:lnTo>
                    <a:pt x="559282" y="440601"/>
                  </a:lnTo>
                  <a:lnTo>
                    <a:pt x="557885" y="440309"/>
                  </a:lnTo>
                  <a:lnTo>
                    <a:pt x="556996" y="440296"/>
                  </a:lnTo>
                  <a:lnTo>
                    <a:pt x="556717" y="440270"/>
                  </a:lnTo>
                  <a:lnTo>
                    <a:pt x="556044" y="441769"/>
                  </a:lnTo>
                  <a:lnTo>
                    <a:pt x="556768" y="444258"/>
                  </a:lnTo>
                  <a:lnTo>
                    <a:pt x="557644" y="446087"/>
                  </a:lnTo>
                  <a:lnTo>
                    <a:pt x="558622" y="448500"/>
                  </a:lnTo>
                  <a:lnTo>
                    <a:pt x="560857" y="445566"/>
                  </a:lnTo>
                  <a:close/>
                </a:path>
                <a:path w="1110615" h="941704">
                  <a:moveTo>
                    <a:pt x="565416" y="393954"/>
                  </a:moveTo>
                  <a:lnTo>
                    <a:pt x="563905" y="393433"/>
                  </a:lnTo>
                  <a:lnTo>
                    <a:pt x="561898" y="393776"/>
                  </a:lnTo>
                  <a:lnTo>
                    <a:pt x="561492" y="393192"/>
                  </a:lnTo>
                  <a:lnTo>
                    <a:pt x="561263" y="392988"/>
                  </a:lnTo>
                  <a:lnTo>
                    <a:pt x="562190" y="390410"/>
                  </a:lnTo>
                  <a:lnTo>
                    <a:pt x="558380" y="392290"/>
                  </a:lnTo>
                  <a:lnTo>
                    <a:pt x="558152" y="395960"/>
                  </a:lnTo>
                  <a:lnTo>
                    <a:pt x="556564" y="399554"/>
                  </a:lnTo>
                  <a:lnTo>
                    <a:pt x="559003" y="398907"/>
                  </a:lnTo>
                  <a:lnTo>
                    <a:pt x="560755" y="398614"/>
                  </a:lnTo>
                  <a:lnTo>
                    <a:pt x="563486" y="397446"/>
                  </a:lnTo>
                  <a:lnTo>
                    <a:pt x="565213" y="396506"/>
                  </a:lnTo>
                  <a:lnTo>
                    <a:pt x="565416" y="393954"/>
                  </a:lnTo>
                  <a:close/>
                </a:path>
                <a:path w="1110615" h="941704">
                  <a:moveTo>
                    <a:pt x="575094" y="936434"/>
                  </a:moveTo>
                  <a:lnTo>
                    <a:pt x="574497" y="934288"/>
                  </a:lnTo>
                  <a:lnTo>
                    <a:pt x="573024" y="928789"/>
                  </a:lnTo>
                  <a:lnTo>
                    <a:pt x="572452" y="933361"/>
                  </a:lnTo>
                  <a:lnTo>
                    <a:pt x="575094" y="936434"/>
                  </a:lnTo>
                  <a:close/>
                </a:path>
                <a:path w="1110615" h="941704">
                  <a:moveTo>
                    <a:pt x="587463" y="274980"/>
                  </a:moveTo>
                  <a:lnTo>
                    <a:pt x="587146" y="274472"/>
                  </a:lnTo>
                  <a:lnTo>
                    <a:pt x="582688" y="274104"/>
                  </a:lnTo>
                  <a:lnTo>
                    <a:pt x="583539" y="275894"/>
                  </a:lnTo>
                  <a:lnTo>
                    <a:pt x="584263" y="277406"/>
                  </a:lnTo>
                  <a:lnTo>
                    <a:pt x="585419" y="279844"/>
                  </a:lnTo>
                  <a:lnTo>
                    <a:pt x="587463" y="274980"/>
                  </a:lnTo>
                  <a:close/>
                </a:path>
                <a:path w="1110615" h="941704">
                  <a:moveTo>
                    <a:pt x="597115" y="836155"/>
                  </a:moveTo>
                  <a:lnTo>
                    <a:pt x="595807" y="835482"/>
                  </a:lnTo>
                  <a:lnTo>
                    <a:pt x="594525" y="834809"/>
                  </a:lnTo>
                  <a:lnTo>
                    <a:pt x="593077" y="834161"/>
                  </a:lnTo>
                  <a:lnTo>
                    <a:pt x="592734" y="834656"/>
                  </a:lnTo>
                  <a:lnTo>
                    <a:pt x="592378" y="835025"/>
                  </a:lnTo>
                  <a:lnTo>
                    <a:pt x="593902" y="837272"/>
                  </a:lnTo>
                  <a:lnTo>
                    <a:pt x="595312" y="839343"/>
                  </a:lnTo>
                  <a:lnTo>
                    <a:pt x="597115" y="836155"/>
                  </a:lnTo>
                  <a:close/>
                </a:path>
                <a:path w="1110615" h="941704">
                  <a:moveTo>
                    <a:pt x="604621" y="738657"/>
                  </a:moveTo>
                  <a:lnTo>
                    <a:pt x="602005" y="736549"/>
                  </a:lnTo>
                  <a:lnTo>
                    <a:pt x="601548" y="739419"/>
                  </a:lnTo>
                  <a:lnTo>
                    <a:pt x="601116" y="742022"/>
                  </a:lnTo>
                  <a:lnTo>
                    <a:pt x="600710" y="744613"/>
                  </a:lnTo>
                  <a:lnTo>
                    <a:pt x="604494" y="739724"/>
                  </a:lnTo>
                  <a:lnTo>
                    <a:pt x="604621" y="738657"/>
                  </a:lnTo>
                  <a:close/>
                </a:path>
                <a:path w="1110615" h="941704">
                  <a:moveTo>
                    <a:pt x="649909" y="733298"/>
                  </a:moveTo>
                  <a:lnTo>
                    <a:pt x="647306" y="732993"/>
                  </a:lnTo>
                  <a:lnTo>
                    <a:pt x="642378" y="732345"/>
                  </a:lnTo>
                  <a:lnTo>
                    <a:pt x="645845" y="735520"/>
                  </a:lnTo>
                  <a:lnTo>
                    <a:pt x="646620" y="735609"/>
                  </a:lnTo>
                  <a:lnTo>
                    <a:pt x="649909" y="733298"/>
                  </a:lnTo>
                  <a:close/>
                </a:path>
                <a:path w="1110615" h="941704">
                  <a:moveTo>
                    <a:pt x="669810" y="564578"/>
                  </a:moveTo>
                  <a:lnTo>
                    <a:pt x="669213" y="563664"/>
                  </a:lnTo>
                  <a:lnTo>
                    <a:pt x="668134" y="563968"/>
                  </a:lnTo>
                  <a:lnTo>
                    <a:pt x="667156" y="564375"/>
                  </a:lnTo>
                  <a:lnTo>
                    <a:pt x="665289" y="565073"/>
                  </a:lnTo>
                  <a:lnTo>
                    <a:pt x="667854" y="566572"/>
                  </a:lnTo>
                  <a:lnTo>
                    <a:pt x="669036" y="566534"/>
                  </a:lnTo>
                  <a:lnTo>
                    <a:pt x="669696" y="564845"/>
                  </a:lnTo>
                  <a:lnTo>
                    <a:pt x="669810" y="564578"/>
                  </a:lnTo>
                  <a:close/>
                </a:path>
                <a:path w="1110615" h="941704">
                  <a:moveTo>
                    <a:pt x="686866" y="673392"/>
                  </a:moveTo>
                  <a:lnTo>
                    <a:pt x="685622" y="673049"/>
                  </a:lnTo>
                  <a:lnTo>
                    <a:pt x="681329" y="677951"/>
                  </a:lnTo>
                  <a:lnTo>
                    <a:pt x="685330" y="679716"/>
                  </a:lnTo>
                  <a:lnTo>
                    <a:pt x="686866" y="673392"/>
                  </a:lnTo>
                  <a:close/>
                </a:path>
                <a:path w="1110615" h="941704">
                  <a:moveTo>
                    <a:pt x="724039" y="599846"/>
                  </a:moveTo>
                  <a:lnTo>
                    <a:pt x="720725" y="598106"/>
                  </a:lnTo>
                  <a:lnTo>
                    <a:pt x="719429" y="598843"/>
                  </a:lnTo>
                  <a:lnTo>
                    <a:pt x="717435" y="603745"/>
                  </a:lnTo>
                  <a:lnTo>
                    <a:pt x="719937" y="602246"/>
                  </a:lnTo>
                  <a:lnTo>
                    <a:pt x="724039" y="599846"/>
                  </a:lnTo>
                  <a:close/>
                </a:path>
                <a:path w="1110615" h="941704">
                  <a:moveTo>
                    <a:pt x="733869" y="779183"/>
                  </a:moveTo>
                  <a:lnTo>
                    <a:pt x="732929" y="778814"/>
                  </a:lnTo>
                  <a:lnTo>
                    <a:pt x="732447" y="778624"/>
                  </a:lnTo>
                  <a:lnTo>
                    <a:pt x="731951" y="778421"/>
                  </a:lnTo>
                  <a:lnTo>
                    <a:pt x="731672" y="779106"/>
                  </a:lnTo>
                  <a:lnTo>
                    <a:pt x="731291" y="779780"/>
                  </a:lnTo>
                  <a:lnTo>
                    <a:pt x="731253" y="780478"/>
                  </a:lnTo>
                  <a:lnTo>
                    <a:pt x="731227" y="780707"/>
                  </a:lnTo>
                  <a:lnTo>
                    <a:pt x="732409" y="781316"/>
                  </a:lnTo>
                  <a:lnTo>
                    <a:pt x="732536" y="781202"/>
                  </a:lnTo>
                  <a:lnTo>
                    <a:pt x="733018" y="780719"/>
                  </a:lnTo>
                  <a:lnTo>
                    <a:pt x="733348" y="780046"/>
                  </a:lnTo>
                  <a:lnTo>
                    <a:pt x="733869" y="779183"/>
                  </a:lnTo>
                  <a:close/>
                </a:path>
                <a:path w="1110615" h="941704">
                  <a:moveTo>
                    <a:pt x="736777" y="614210"/>
                  </a:moveTo>
                  <a:lnTo>
                    <a:pt x="736422" y="613194"/>
                  </a:lnTo>
                  <a:lnTo>
                    <a:pt x="732866" y="612381"/>
                  </a:lnTo>
                  <a:lnTo>
                    <a:pt x="733374" y="614299"/>
                  </a:lnTo>
                  <a:lnTo>
                    <a:pt x="733856" y="616089"/>
                  </a:lnTo>
                  <a:lnTo>
                    <a:pt x="734517" y="618502"/>
                  </a:lnTo>
                  <a:lnTo>
                    <a:pt x="736777" y="614210"/>
                  </a:lnTo>
                  <a:close/>
                </a:path>
                <a:path w="1110615" h="941704">
                  <a:moveTo>
                    <a:pt x="746531" y="881519"/>
                  </a:moveTo>
                  <a:lnTo>
                    <a:pt x="745998" y="880351"/>
                  </a:lnTo>
                  <a:lnTo>
                    <a:pt x="743318" y="881430"/>
                  </a:lnTo>
                  <a:lnTo>
                    <a:pt x="740651" y="882535"/>
                  </a:lnTo>
                  <a:lnTo>
                    <a:pt x="737958" y="883602"/>
                  </a:lnTo>
                  <a:lnTo>
                    <a:pt x="741603" y="885278"/>
                  </a:lnTo>
                  <a:lnTo>
                    <a:pt x="744207" y="883805"/>
                  </a:lnTo>
                  <a:lnTo>
                    <a:pt x="746531" y="881519"/>
                  </a:lnTo>
                  <a:close/>
                </a:path>
                <a:path w="1110615" h="941704">
                  <a:moveTo>
                    <a:pt x="757072" y="6870"/>
                  </a:moveTo>
                  <a:lnTo>
                    <a:pt x="756742" y="4127"/>
                  </a:lnTo>
                  <a:lnTo>
                    <a:pt x="753300" y="0"/>
                  </a:lnTo>
                  <a:lnTo>
                    <a:pt x="751789" y="5384"/>
                  </a:lnTo>
                  <a:lnTo>
                    <a:pt x="750811" y="4965"/>
                  </a:lnTo>
                  <a:lnTo>
                    <a:pt x="748741" y="4152"/>
                  </a:lnTo>
                  <a:lnTo>
                    <a:pt x="747712" y="6578"/>
                  </a:lnTo>
                  <a:lnTo>
                    <a:pt x="747115" y="7950"/>
                  </a:lnTo>
                  <a:lnTo>
                    <a:pt x="752246" y="11404"/>
                  </a:lnTo>
                  <a:lnTo>
                    <a:pt x="753198" y="11582"/>
                  </a:lnTo>
                  <a:lnTo>
                    <a:pt x="757072" y="6870"/>
                  </a:lnTo>
                  <a:close/>
                </a:path>
                <a:path w="1110615" h="941704">
                  <a:moveTo>
                    <a:pt x="772490" y="371830"/>
                  </a:moveTo>
                  <a:lnTo>
                    <a:pt x="770115" y="370700"/>
                  </a:lnTo>
                  <a:lnTo>
                    <a:pt x="768616" y="371919"/>
                  </a:lnTo>
                  <a:lnTo>
                    <a:pt x="767143" y="373456"/>
                  </a:lnTo>
                  <a:lnTo>
                    <a:pt x="769810" y="375907"/>
                  </a:lnTo>
                  <a:lnTo>
                    <a:pt x="772490" y="371830"/>
                  </a:lnTo>
                  <a:close/>
                </a:path>
                <a:path w="1110615" h="941704">
                  <a:moveTo>
                    <a:pt x="776185" y="20878"/>
                  </a:moveTo>
                  <a:lnTo>
                    <a:pt x="774966" y="19900"/>
                  </a:lnTo>
                  <a:lnTo>
                    <a:pt x="774344" y="19024"/>
                  </a:lnTo>
                  <a:lnTo>
                    <a:pt x="773480" y="19786"/>
                  </a:lnTo>
                  <a:lnTo>
                    <a:pt x="771969" y="20510"/>
                  </a:lnTo>
                  <a:lnTo>
                    <a:pt x="771906" y="21323"/>
                  </a:lnTo>
                  <a:lnTo>
                    <a:pt x="771804" y="22821"/>
                  </a:lnTo>
                  <a:lnTo>
                    <a:pt x="772579" y="24371"/>
                  </a:lnTo>
                  <a:lnTo>
                    <a:pt x="772998" y="25895"/>
                  </a:lnTo>
                  <a:lnTo>
                    <a:pt x="774268" y="26276"/>
                  </a:lnTo>
                  <a:lnTo>
                    <a:pt x="774915" y="24739"/>
                  </a:lnTo>
                  <a:lnTo>
                    <a:pt x="775855" y="23241"/>
                  </a:lnTo>
                  <a:lnTo>
                    <a:pt x="776185" y="20878"/>
                  </a:lnTo>
                  <a:close/>
                </a:path>
                <a:path w="1110615" h="941704">
                  <a:moveTo>
                    <a:pt x="785736" y="777049"/>
                  </a:moveTo>
                  <a:lnTo>
                    <a:pt x="783856" y="774407"/>
                  </a:lnTo>
                  <a:lnTo>
                    <a:pt x="782993" y="773226"/>
                  </a:lnTo>
                  <a:lnTo>
                    <a:pt x="782840" y="776617"/>
                  </a:lnTo>
                  <a:lnTo>
                    <a:pt x="785736" y="777049"/>
                  </a:lnTo>
                  <a:close/>
                </a:path>
                <a:path w="1110615" h="941704">
                  <a:moveTo>
                    <a:pt x="793165" y="245097"/>
                  </a:moveTo>
                  <a:lnTo>
                    <a:pt x="789698" y="245097"/>
                  </a:lnTo>
                  <a:lnTo>
                    <a:pt x="787450" y="243408"/>
                  </a:lnTo>
                  <a:lnTo>
                    <a:pt x="787412" y="249453"/>
                  </a:lnTo>
                  <a:lnTo>
                    <a:pt x="787565" y="249593"/>
                  </a:lnTo>
                  <a:lnTo>
                    <a:pt x="792505" y="249123"/>
                  </a:lnTo>
                  <a:lnTo>
                    <a:pt x="793165" y="245097"/>
                  </a:lnTo>
                  <a:close/>
                </a:path>
                <a:path w="1110615" h="941704">
                  <a:moveTo>
                    <a:pt x="811377" y="213601"/>
                  </a:moveTo>
                  <a:lnTo>
                    <a:pt x="808761" y="212128"/>
                  </a:lnTo>
                  <a:lnTo>
                    <a:pt x="807593" y="213563"/>
                  </a:lnTo>
                  <a:lnTo>
                    <a:pt x="806081" y="215684"/>
                  </a:lnTo>
                  <a:lnTo>
                    <a:pt x="808774" y="216662"/>
                  </a:lnTo>
                  <a:lnTo>
                    <a:pt x="810158" y="215798"/>
                  </a:lnTo>
                  <a:lnTo>
                    <a:pt x="811377" y="213601"/>
                  </a:lnTo>
                  <a:close/>
                </a:path>
                <a:path w="1110615" h="941704">
                  <a:moveTo>
                    <a:pt x="818743" y="914387"/>
                  </a:moveTo>
                  <a:lnTo>
                    <a:pt x="814298" y="911771"/>
                  </a:lnTo>
                  <a:lnTo>
                    <a:pt x="812901" y="915314"/>
                  </a:lnTo>
                  <a:lnTo>
                    <a:pt x="816622" y="916838"/>
                  </a:lnTo>
                  <a:lnTo>
                    <a:pt x="818743" y="914387"/>
                  </a:lnTo>
                  <a:close/>
                </a:path>
                <a:path w="1110615" h="941704">
                  <a:moveTo>
                    <a:pt x="832612" y="318325"/>
                  </a:moveTo>
                  <a:lnTo>
                    <a:pt x="825995" y="320103"/>
                  </a:lnTo>
                  <a:lnTo>
                    <a:pt x="828167" y="321068"/>
                  </a:lnTo>
                  <a:lnTo>
                    <a:pt x="831621" y="322605"/>
                  </a:lnTo>
                  <a:lnTo>
                    <a:pt x="832612" y="318325"/>
                  </a:lnTo>
                  <a:close/>
                </a:path>
                <a:path w="1110615" h="941704">
                  <a:moveTo>
                    <a:pt x="841197" y="436689"/>
                  </a:moveTo>
                  <a:lnTo>
                    <a:pt x="838022" y="437222"/>
                  </a:lnTo>
                  <a:lnTo>
                    <a:pt x="834504" y="436727"/>
                  </a:lnTo>
                  <a:lnTo>
                    <a:pt x="831608" y="439788"/>
                  </a:lnTo>
                  <a:lnTo>
                    <a:pt x="835761" y="440563"/>
                  </a:lnTo>
                  <a:lnTo>
                    <a:pt x="838631" y="439089"/>
                  </a:lnTo>
                  <a:lnTo>
                    <a:pt x="841197" y="436689"/>
                  </a:lnTo>
                  <a:close/>
                </a:path>
                <a:path w="1110615" h="941704">
                  <a:moveTo>
                    <a:pt x="845324" y="130683"/>
                  </a:moveTo>
                  <a:lnTo>
                    <a:pt x="841984" y="127012"/>
                  </a:lnTo>
                  <a:lnTo>
                    <a:pt x="841425" y="127584"/>
                  </a:lnTo>
                  <a:lnTo>
                    <a:pt x="840371" y="128257"/>
                  </a:lnTo>
                  <a:lnTo>
                    <a:pt x="840435" y="128778"/>
                  </a:lnTo>
                  <a:lnTo>
                    <a:pt x="840625" y="130644"/>
                  </a:lnTo>
                  <a:lnTo>
                    <a:pt x="841933" y="131279"/>
                  </a:lnTo>
                  <a:lnTo>
                    <a:pt x="845324" y="130683"/>
                  </a:lnTo>
                  <a:close/>
                </a:path>
                <a:path w="1110615" h="941704">
                  <a:moveTo>
                    <a:pt x="851357" y="871054"/>
                  </a:moveTo>
                  <a:lnTo>
                    <a:pt x="850569" y="870826"/>
                  </a:lnTo>
                  <a:lnTo>
                    <a:pt x="849655" y="870216"/>
                  </a:lnTo>
                  <a:lnTo>
                    <a:pt x="848245" y="870724"/>
                  </a:lnTo>
                  <a:lnTo>
                    <a:pt x="847699" y="871689"/>
                  </a:lnTo>
                  <a:lnTo>
                    <a:pt x="846455" y="872959"/>
                  </a:lnTo>
                  <a:lnTo>
                    <a:pt x="848220" y="873252"/>
                  </a:lnTo>
                  <a:lnTo>
                    <a:pt x="849312" y="873785"/>
                  </a:lnTo>
                  <a:lnTo>
                    <a:pt x="849998" y="873442"/>
                  </a:lnTo>
                  <a:lnTo>
                    <a:pt x="850671" y="873086"/>
                  </a:lnTo>
                  <a:lnTo>
                    <a:pt x="850925" y="871880"/>
                  </a:lnTo>
                  <a:lnTo>
                    <a:pt x="851357" y="871054"/>
                  </a:lnTo>
                  <a:close/>
                </a:path>
                <a:path w="1110615" h="941704">
                  <a:moveTo>
                    <a:pt x="853211" y="196405"/>
                  </a:moveTo>
                  <a:lnTo>
                    <a:pt x="852233" y="192481"/>
                  </a:lnTo>
                  <a:lnTo>
                    <a:pt x="843889" y="194741"/>
                  </a:lnTo>
                  <a:lnTo>
                    <a:pt x="847813" y="200164"/>
                  </a:lnTo>
                  <a:lnTo>
                    <a:pt x="853109" y="196596"/>
                  </a:lnTo>
                  <a:lnTo>
                    <a:pt x="853211" y="196405"/>
                  </a:lnTo>
                  <a:close/>
                </a:path>
                <a:path w="1110615" h="941704">
                  <a:moveTo>
                    <a:pt x="856449" y="887869"/>
                  </a:moveTo>
                  <a:lnTo>
                    <a:pt x="855408" y="884313"/>
                  </a:lnTo>
                  <a:lnTo>
                    <a:pt x="852893" y="881786"/>
                  </a:lnTo>
                  <a:lnTo>
                    <a:pt x="850430" y="879233"/>
                  </a:lnTo>
                  <a:lnTo>
                    <a:pt x="850112" y="879462"/>
                  </a:lnTo>
                  <a:lnTo>
                    <a:pt x="849439" y="879906"/>
                  </a:lnTo>
                  <a:lnTo>
                    <a:pt x="855167" y="888695"/>
                  </a:lnTo>
                  <a:lnTo>
                    <a:pt x="856449" y="887869"/>
                  </a:lnTo>
                  <a:close/>
                </a:path>
                <a:path w="1110615" h="941704">
                  <a:moveTo>
                    <a:pt x="877544" y="872502"/>
                  </a:moveTo>
                  <a:lnTo>
                    <a:pt x="876935" y="870229"/>
                  </a:lnTo>
                  <a:lnTo>
                    <a:pt x="875957" y="866660"/>
                  </a:lnTo>
                  <a:lnTo>
                    <a:pt x="875093" y="868705"/>
                  </a:lnTo>
                  <a:lnTo>
                    <a:pt x="874547" y="870089"/>
                  </a:lnTo>
                  <a:lnTo>
                    <a:pt x="873823" y="871842"/>
                  </a:lnTo>
                  <a:lnTo>
                    <a:pt x="875093" y="872058"/>
                  </a:lnTo>
                  <a:lnTo>
                    <a:pt x="877544" y="872502"/>
                  </a:lnTo>
                  <a:close/>
                </a:path>
                <a:path w="1110615" h="941704">
                  <a:moveTo>
                    <a:pt x="895146" y="587489"/>
                  </a:moveTo>
                  <a:lnTo>
                    <a:pt x="894194" y="582891"/>
                  </a:lnTo>
                  <a:lnTo>
                    <a:pt x="888238" y="590638"/>
                  </a:lnTo>
                  <a:lnTo>
                    <a:pt x="887793" y="592785"/>
                  </a:lnTo>
                  <a:lnTo>
                    <a:pt x="891959" y="594779"/>
                  </a:lnTo>
                  <a:lnTo>
                    <a:pt x="892289" y="590804"/>
                  </a:lnTo>
                  <a:lnTo>
                    <a:pt x="895146" y="587489"/>
                  </a:lnTo>
                  <a:close/>
                </a:path>
                <a:path w="1110615" h="941704">
                  <a:moveTo>
                    <a:pt x="909129" y="683145"/>
                  </a:moveTo>
                  <a:lnTo>
                    <a:pt x="904151" y="682955"/>
                  </a:lnTo>
                  <a:lnTo>
                    <a:pt x="906030" y="686777"/>
                  </a:lnTo>
                  <a:lnTo>
                    <a:pt x="907034" y="685584"/>
                  </a:lnTo>
                  <a:lnTo>
                    <a:pt x="909129" y="683145"/>
                  </a:lnTo>
                  <a:close/>
                </a:path>
                <a:path w="1110615" h="941704">
                  <a:moveTo>
                    <a:pt x="925512" y="83185"/>
                  </a:moveTo>
                  <a:lnTo>
                    <a:pt x="921435" y="83058"/>
                  </a:lnTo>
                  <a:lnTo>
                    <a:pt x="921473" y="83743"/>
                  </a:lnTo>
                  <a:lnTo>
                    <a:pt x="921486" y="84391"/>
                  </a:lnTo>
                  <a:lnTo>
                    <a:pt x="921512" y="85051"/>
                  </a:lnTo>
                  <a:lnTo>
                    <a:pt x="922832" y="84937"/>
                  </a:lnTo>
                  <a:lnTo>
                    <a:pt x="924179" y="84810"/>
                  </a:lnTo>
                  <a:lnTo>
                    <a:pt x="925512" y="84683"/>
                  </a:lnTo>
                  <a:lnTo>
                    <a:pt x="925512" y="83185"/>
                  </a:lnTo>
                  <a:close/>
                </a:path>
                <a:path w="1110615" h="941704">
                  <a:moveTo>
                    <a:pt x="932040" y="341795"/>
                  </a:moveTo>
                  <a:lnTo>
                    <a:pt x="931913" y="339394"/>
                  </a:lnTo>
                  <a:lnTo>
                    <a:pt x="931849" y="338201"/>
                  </a:lnTo>
                  <a:lnTo>
                    <a:pt x="931164" y="338188"/>
                  </a:lnTo>
                  <a:lnTo>
                    <a:pt x="930503" y="338175"/>
                  </a:lnTo>
                  <a:lnTo>
                    <a:pt x="929830" y="338162"/>
                  </a:lnTo>
                  <a:lnTo>
                    <a:pt x="929728" y="339344"/>
                  </a:lnTo>
                  <a:lnTo>
                    <a:pt x="929563" y="341744"/>
                  </a:lnTo>
                  <a:lnTo>
                    <a:pt x="931202" y="341782"/>
                  </a:lnTo>
                  <a:lnTo>
                    <a:pt x="932040" y="341795"/>
                  </a:lnTo>
                  <a:close/>
                </a:path>
                <a:path w="1110615" h="941704">
                  <a:moveTo>
                    <a:pt x="965339" y="471093"/>
                  </a:moveTo>
                  <a:lnTo>
                    <a:pt x="963815" y="470420"/>
                  </a:lnTo>
                  <a:lnTo>
                    <a:pt x="961059" y="469150"/>
                  </a:lnTo>
                  <a:lnTo>
                    <a:pt x="961110" y="472020"/>
                  </a:lnTo>
                  <a:lnTo>
                    <a:pt x="961174" y="474078"/>
                  </a:lnTo>
                  <a:lnTo>
                    <a:pt x="961237" y="477304"/>
                  </a:lnTo>
                  <a:lnTo>
                    <a:pt x="963002" y="474662"/>
                  </a:lnTo>
                  <a:lnTo>
                    <a:pt x="965339" y="471093"/>
                  </a:lnTo>
                  <a:close/>
                </a:path>
                <a:path w="1110615" h="941704">
                  <a:moveTo>
                    <a:pt x="984262" y="284302"/>
                  </a:moveTo>
                  <a:lnTo>
                    <a:pt x="981964" y="281736"/>
                  </a:lnTo>
                  <a:lnTo>
                    <a:pt x="980262" y="285076"/>
                  </a:lnTo>
                  <a:lnTo>
                    <a:pt x="980516" y="288442"/>
                  </a:lnTo>
                  <a:lnTo>
                    <a:pt x="981163" y="291858"/>
                  </a:lnTo>
                  <a:lnTo>
                    <a:pt x="984211" y="285648"/>
                  </a:lnTo>
                  <a:lnTo>
                    <a:pt x="984262" y="284302"/>
                  </a:lnTo>
                  <a:close/>
                </a:path>
                <a:path w="1110615" h="941704">
                  <a:moveTo>
                    <a:pt x="1037196" y="421830"/>
                  </a:moveTo>
                  <a:lnTo>
                    <a:pt x="1037170" y="420992"/>
                  </a:lnTo>
                  <a:lnTo>
                    <a:pt x="1037158" y="420522"/>
                  </a:lnTo>
                  <a:lnTo>
                    <a:pt x="1035964" y="420065"/>
                  </a:lnTo>
                  <a:lnTo>
                    <a:pt x="1034872" y="419303"/>
                  </a:lnTo>
                  <a:lnTo>
                    <a:pt x="1034503" y="420611"/>
                  </a:lnTo>
                  <a:lnTo>
                    <a:pt x="1033932" y="421500"/>
                  </a:lnTo>
                  <a:lnTo>
                    <a:pt x="1034376" y="422732"/>
                  </a:lnTo>
                  <a:lnTo>
                    <a:pt x="1035392" y="423049"/>
                  </a:lnTo>
                  <a:lnTo>
                    <a:pt x="1036066" y="423506"/>
                  </a:lnTo>
                  <a:lnTo>
                    <a:pt x="1036472" y="422681"/>
                  </a:lnTo>
                  <a:lnTo>
                    <a:pt x="1037196" y="421830"/>
                  </a:lnTo>
                  <a:close/>
                </a:path>
                <a:path w="1110615" h="941704">
                  <a:moveTo>
                    <a:pt x="1041400" y="584873"/>
                  </a:moveTo>
                  <a:lnTo>
                    <a:pt x="1040536" y="584504"/>
                  </a:lnTo>
                  <a:lnTo>
                    <a:pt x="1039685" y="583895"/>
                  </a:lnTo>
                  <a:lnTo>
                    <a:pt x="1038821" y="583895"/>
                  </a:lnTo>
                  <a:lnTo>
                    <a:pt x="1038301" y="583882"/>
                  </a:lnTo>
                  <a:lnTo>
                    <a:pt x="1037793" y="584835"/>
                  </a:lnTo>
                  <a:lnTo>
                    <a:pt x="1036739" y="585851"/>
                  </a:lnTo>
                  <a:lnTo>
                    <a:pt x="1038301" y="586320"/>
                  </a:lnTo>
                  <a:lnTo>
                    <a:pt x="1039228" y="586879"/>
                  </a:lnTo>
                  <a:lnTo>
                    <a:pt x="1040015" y="586727"/>
                  </a:lnTo>
                  <a:lnTo>
                    <a:pt x="1040574" y="586600"/>
                  </a:lnTo>
                  <a:lnTo>
                    <a:pt x="1040942" y="585533"/>
                  </a:lnTo>
                  <a:lnTo>
                    <a:pt x="1041400" y="584873"/>
                  </a:lnTo>
                  <a:close/>
                </a:path>
                <a:path w="1110615" h="941704">
                  <a:moveTo>
                    <a:pt x="1060348" y="425069"/>
                  </a:moveTo>
                  <a:lnTo>
                    <a:pt x="1055370" y="424192"/>
                  </a:lnTo>
                  <a:lnTo>
                    <a:pt x="1051560" y="424713"/>
                  </a:lnTo>
                  <a:lnTo>
                    <a:pt x="1047953" y="429196"/>
                  </a:lnTo>
                  <a:lnTo>
                    <a:pt x="1053020" y="429641"/>
                  </a:lnTo>
                  <a:lnTo>
                    <a:pt x="1056932" y="429247"/>
                  </a:lnTo>
                  <a:lnTo>
                    <a:pt x="1060348" y="425069"/>
                  </a:lnTo>
                  <a:close/>
                </a:path>
                <a:path w="1110615" h="941704">
                  <a:moveTo>
                    <a:pt x="1069289" y="658291"/>
                  </a:moveTo>
                  <a:lnTo>
                    <a:pt x="1069047" y="655789"/>
                  </a:lnTo>
                  <a:lnTo>
                    <a:pt x="1068984" y="655205"/>
                  </a:lnTo>
                  <a:lnTo>
                    <a:pt x="1067739" y="655789"/>
                  </a:lnTo>
                  <a:lnTo>
                    <a:pt x="1065872" y="655751"/>
                  </a:lnTo>
                  <a:lnTo>
                    <a:pt x="1065872" y="657910"/>
                  </a:lnTo>
                  <a:lnTo>
                    <a:pt x="1069289" y="658291"/>
                  </a:lnTo>
                  <a:close/>
                </a:path>
                <a:path w="1110615" h="941704">
                  <a:moveTo>
                    <a:pt x="1093520" y="560781"/>
                  </a:moveTo>
                  <a:lnTo>
                    <a:pt x="1092949" y="559523"/>
                  </a:lnTo>
                  <a:lnTo>
                    <a:pt x="1090790" y="559714"/>
                  </a:lnTo>
                  <a:lnTo>
                    <a:pt x="1090409" y="559765"/>
                  </a:lnTo>
                  <a:lnTo>
                    <a:pt x="1089698" y="560857"/>
                  </a:lnTo>
                  <a:lnTo>
                    <a:pt x="1089812" y="561327"/>
                  </a:lnTo>
                  <a:lnTo>
                    <a:pt x="1090231" y="563130"/>
                  </a:lnTo>
                  <a:lnTo>
                    <a:pt x="1091552" y="563346"/>
                  </a:lnTo>
                  <a:lnTo>
                    <a:pt x="1093279" y="562698"/>
                  </a:lnTo>
                  <a:lnTo>
                    <a:pt x="1093520" y="560781"/>
                  </a:lnTo>
                  <a:close/>
                </a:path>
                <a:path w="1110615" h="941704">
                  <a:moveTo>
                    <a:pt x="1108468" y="548716"/>
                  </a:moveTo>
                  <a:lnTo>
                    <a:pt x="1103934" y="545985"/>
                  </a:lnTo>
                  <a:lnTo>
                    <a:pt x="1103160" y="547344"/>
                  </a:lnTo>
                  <a:lnTo>
                    <a:pt x="1104417" y="548309"/>
                  </a:lnTo>
                  <a:lnTo>
                    <a:pt x="1105166" y="550316"/>
                  </a:lnTo>
                  <a:lnTo>
                    <a:pt x="1108468" y="548716"/>
                  </a:lnTo>
                  <a:close/>
                </a:path>
                <a:path w="1110615" h="941704">
                  <a:moveTo>
                    <a:pt x="1110170" y="328777"/>
                  </a:moveTo>
                  <a:lnTo>
                    <a:pt x="1108583" y="327482"/>
                  </a:lnTo>
                  <a:lnTo>
                    <a:pt x="1107020" y="326809"/>
                  </a:lnTo>
                  <a:lnTo>
                    <a:pt x="1105573" y="325996"/>
                  </a:lnTo>
                  <a:lnTo>
                    <a:pt x="1105217" y="326707"/>
                  </a:lnTo>
                  <a:lnTo>
                    <a:pt x="1104493" y="327482"/>
                  </a:lnTo>
                  <a:lnTo>
                    <a:pt x="1104836" y="329209"/>
                  </a:lnTo>
                  <a:lnTo>
                    <a:pt x="1102156" y="329057"/>
                  </a:lnTo>
                  <a:lnTo>
                    <a:pt x="1100442" y="326847"/>
                  </a:lnTo>
                  <a:lnTo>
                    <a:pt x="1097483" y="329260"/>
                  </a:lnTo>
                  <a:lnTo>
                    <a:pt x="1094854" y="331089"/>
                  </a:lnTo>
                  <a:lnTo>
                    <a:pt x="1096365" y="334937"/>
                  </a:lnTo>
                  <a:lnTo>
                    <a:pt x="1099654" y="335534"/>
                  </a:lnTo>
                  <a:lnTo>
                    <a:pt x="1100721" y="333298"/>
                  </a:lnTo>
                  <a:lnTo>
                    <a:pt x="1101674" y="330974"/>
                  </a:lnTo>
                  <a:lnTo>
                    <a:pt x="1104404" y="333387"/>
                  </a:lnTo>
                  <a:lnTo>
                    <a:pt x="1105471" y="330288"/>
                  </a:lnTo>
                  <a:lnTo>
                    <a:pt x="1107528" y="331558"/>
                  </a:lnTo>
                  <a:lnTo>
                    <a:pt x="1109357" y="330860"/>
                  </a:lnTo>
                  <a:lnTo>
                    <a:pt x="1109497" y="330238"/>
                  </a:lnTo>
                  <a:lnTo>
                    <a:pt x="1110170" y="32877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118">
              <a:extLst>
                <a:ext uri="{FF2B5EF4-FFF2-40B4-BE49-F238E27FC236}">
                  <a16:creationId xmlns:a16="http://schemas.microsoft.com/office/drawing/2014/main" id="{65C5C514-E147-4606-7697-0F0A3A6DE1E7}"/>
                </a:ext>
              </a:extLst>
            </p:cNvPr>
            <p:cNvSpPr/>
            <p:nvPr/>
          </p:nvSpPr>
          <p:spPr>
            <a:xfrm>
              <a:off x="3897477" y="2257670"/>
              <a:ext cx="726615" cy="678675"/>
            </a:xfrm>
            <a:custGeom>
              <a:avLst/>
              <a:gdLst/>
              <a:ahLst/>
              <a:cxnLst/>
              <a:rect l="l" t="t" r="r" b="b"/>
              <a:pathLst>
                <a:path w="934084" h="992504">
                  <a:moveTo>
                    <a:pt x="3302" y="420357"/>
                  </a:moveTo>
                  <a:lnTo>
                    <a:pt x="3213" y="419239"/>
                  </a:lnTo>
                  <a:lnTo>
                    <a:pt x="1257" y="417906"/>
                  </a:lnTo>
                  <a:lnTo>
                    <a:pt x="279" y="419633"/>
                  </a:lnTo>
                  <a:lnTo>
                    <a:pt x="0" y="420776"/>
                  </a:lnTo>
                  <a:lnTo>
                    <a:pt x="1917" y="422033"/>
                  </a:lnTo>
                  <a:lnTo>
                    <a:pt x="3302" y="420357"/>
                  </a:lnTo>
                  <a:close/>
                </a:path>
                <a:path w="934084" h="992504">
                  <a:moveTo>
                    <a:pt x="10274" y="294005"/>
                  </a:moveTo>
                  <a:lnTo>
                    <a:pt x="9245" y="293192"/>
                  </a:lnTo>
                  <a:lnTo>
                    <a:pt x="7175" y="291592"/>
                  </a:lnTo>
                  <a:lnTo>
                    <a:pt x="6934" y="291807"/>
                  </a:lnTo>
                  <a:lnTo>
                    <a:pt x="6718" y="292049"/>
                  </a:lnTo>
                  <a:lnTo>
                    <a:pt x="6477" y="292290"/>
                  </a:lnTo>
                  <a:lnTo>
                    <a:pt x="9118" y="295275"/>
                  </a:lnTo>
                  <a:lnTo>
                    <a:pt x="9499" y="294855"/>
                  </a:lnTo>
                  <a:lnTo>
                    <a:pt x="9893" y="294449"/>
                  </a:lnTo>
                  <a:lnTo>
                    <a:pt x="10274" y="294005"/>
                  </a:lnTo>
                  <a:close/>
                </a:path>
                <a:path w="934084" h="992504">
                  <a:moveTo>
                    <a:pt x="51828" y="409638"/>
                  </a:moveTo>
                  <a:lnTo>
                    <a:pt x="51206" y="408482"/>
                  </a:lnTo>
                  <a:lnTo>
                    <a:pt x="50190" y="408813"/>
                  </a:lnTo>
                  <a:lnTo>
                    <a:pt x="49288" y="409232"/>
                  </a:lnTo>
                  <a:lnTo>
                    <a:pt x="48374" y="409638"/>
                  </a:lnTo>
                  <a:lnTo>
                    <a:pt x="48653" y="410235"/>
                  </a:lnTo>
                  <a:lnTo>
                    <a:pt x="48945" y="410781"/>
                  </a:lnTo>
                  <a:lnTo>
                    <a:pt x="49225" y="411378"/>
                  </a:lnTo>
                  <a:lnTo>
                    <a:pt x="50076" y="410832"/>
                  </a:lnTo>
                  <a:lnTo>
                    <a:pt x="50965" y="410311"/>
                  </a:lnTo>
                  <a:lnTo>
                    <a:pt x="51765" y="409676"/>
                  </a:lnTo>
                  <a:close/>
                </a:path>
                <a:path w="934084" h="992504">
                  <a:moveTo>
                    <a:pt x="60566" y="502272"/>
                  </a:moveTo>
                  <a:lnTo>
                    <a:pt x="59842" y="500354"/>
                  </a:lnTo>
                  <a:lnTo>
                    <a:pt x="59474" y="499402"/>
                  </a:lnTo>
                  <a:lnTo>
                    <a:pt x="58559" y="499719"/>
                  </a:lnTo>
                  <a:lnTo>
                    <a:pt x="58115" y="499884"/>
                  </a:lnTo>
                  <a:lnTo>
                    <a:pt x="58648" y="500837"/>
                  </a:lnTo>
                  <a:lnTo>
                    <a:pt x="59182" y="501738"/>
                  </a:lnTo>
                  <a:lnTo>
                    <a:pt x="59715" y="502678"/>
                  </a:lnTo>
                  <a:lnTo>
                    <a:pt x="59994" y="502539"/>
                  </a:lnTo>
                  <a:lnTo>
                    <a:pt x="60286" y="502412"/>
                  </a:lnTo>
                  <a:lnTo>
                    <a:pt x="60566" y="502272"/>
                  </a:lnTo>
                  <a:close/>
                </a:path>
                <a:path w="934084" h="992504">
                  <a:moveTo>
                    <a:pt x="62052" y="593178"/>
                  </a:moveTo>
                  <a:lnTo>
                    <a:pt x="61302" y="592480"/>
                  </a:lnTo>
                  <a:lnTo>
                    <a:pt x="60921" y="592137"/>
                  </a:lnTo>
                  <a:lnTo>
                    <a:pt x="59397" y="593140"/>
                  </a:lnTo>
                  <a:lnTo>
                    <a:pt x="57810" y="594080"/>
                  </a:lnTo>
                  <a:lnTo>
                    <a:pt x="57670" y="597623"/>
                  </a:lnTo>
                  <a:lnTo>
                    <a:pt x="62052" y="593178"/>
                  </a:lnTo>
                  <a:close/>
                </a:path>
                <a:path w="934084" h="992504">
                  <a:moveTo>
                    <a:pt x="73266" y="212966"/>
                  </a:moveTo>
                  <a:lnTo>
                    <a:pt x="72301" y="212077"/>
                  </a:lnTo>
                  <a:lnTo>
                    <a:pt x="71589" y="212598"/>
                  </a:lnTo>
                  <a:lnTo>
                    <a:pt x="71056" y="213182"/>
                  </a:lnTo>
                  <a:lnTo>
                    <a:pt x="70332" y="213906"/>
                  </a:lnTo>
                  <a:lnTo>
                    <a:pt x="70993" y="214401"/>
                  </a:lnTo>
                  <a:lnTo>
                    <a:pt x="71640" y="214960"/>
                  </a:lnTo>
                  <a:lnTo>
                    <a:pt x="72275" y="214363"/>
                  </a:lnTo>
                  <a:lnTo>
                    <a:pt x="72809" y="213741"/>
                  </a:lnTo>
                  <a:lnTo>
                    <a:pt x="73202" y="213055"/>
                  </a:lnTo>
                  <a:close/>
                </a:path>
                <a:path w="934084" h="992504">
                  <a:moveTo>
                    <a:pt x="89789" y="379564"/>
                  </a:moveTo>
                  <a:lnTo>
                    <a:pt x="89090" y="378866"/>
                  </a:lnTo>
                  <a:lnTo>
                    <a:pt x="88379" y="378142"/>
                  </a:lnTo>
                  <a:lnTo>
                    <a:pt x="87680" y="377444"/>
                  </a:lnTo>
                  <a:lnTo>
                    <a:pt x="87350" y="377774"/>
                  </a:lnTo>
                  <a:lnTo>
                    <a:pt x="86690" y="378396"/>
                  </a:lnTo>
                  <a:lnTo>
                    <a:pt x="87325" y="379082"/>
                  </a:lnTo>
                  <a:lnTo>
                    <a:pt x="87947" y="379806"/>
                  </a:lnTo>
                  <a:lnTo>
                    <a:pt x="88684" y="380415"/>
                  </a:lnTo>
                  <a:lnTo>
                    <a:pt x="89408" y="379857"/>
                  </a:lnTo>
                  <a:lnTo>
                    <a:pt x="89789" y="379564"/>
                  </a:lnTo>
                  <a:close/>
                </a:path>
                <a:path w="934084" h="992504">
                  <a:moveTo>
                    <a:pt x="107200" y="406844"/>
                  </a:moveTo>
                  <a:lnTo>
                    <a:pt x="104902" y="406031"/>
                  </a:lnTo>
                  <a:lnTo>
                    <a:pt x="103657" y="405574"/>
                  </a:lnTo>
                  <a:lnTo>
                    <a:pt x="103644" y="406882"/>
                  </a:lnTo>
                  <a:lnTo>
                    <a:pt x="103632" y="407784"/>
                  </a:lnTo>
                  <a:lnTo>
                    <a:pt x="103606" y="409498"/>
                  </a:lnTo>
                  <a:lnTo>
                    <a:pt x="105067" y="408406"/>
                  </a:lnTo>
                  <a:lnTo>
                    <a:pt x="105892" y="407809"/>
                  </a:lnTo>
                  <a:lnTo>
                    <a:pt x="107200" y="406844"/>
                  </a:lnTo>
                  <a:close/>
                </a:path>
                <a:path w="934084" h="992504">
                  <a:moveTo>
                    <a:pt x="113055" y="638860"/>
                  </a:moveTo>
                  <a:lnTo>
                    <a:pt x="111340" y="640803"/>
                  </a:lnTo>
                  <a:lnTo>
                    <a:pt x="112649" y="643788"/>
                  </a:lnTo>
                  <a:lnTo>
                    <a:pt x="112852" y="641388"/>
                  </a:lnTo>
                  <a:lnTo>
                    <a:pt x="112941" y="640118"/>
                  </a:lnTo>
                  <a:lnTo>
                    <a:pt x="113055" y="638860"/>
                  </a:lnTo>
                  <a:close/>
                </a:path>
                <a:path w="934084" h="992504">
                  <a:moveTo>
                    <a:pt x="137858" y="187426"/>
                  </a:moveTo>
                  <a:lnTo>
                    <a:pt x="136677" y="185318"/>
                  </a:lnTo>
                  <a:lnTo>
                    <a:pt x="134518" y="186436"/>
                  </a:lnTo>
                  <a:lnTo>
                    <a:pt x="134505" y="187845"/>
                  </a:lnTo>
                  <a:lnTo>
                    <a:pt x="135255" y="190004"/>
                  </a:lnTo>
                  <a:lnTo>
                    <a:pt x="137071" y="188607"/>
                  </a:lnTo>
                  <a:lnTo>
                    <a:pt x="137858" y="187426"/>
                  </a:lnTo>
                  <a:close/>
                </a:path>
                <a:path w="934084" h="992504">
                  <a:moveTo>
                    <a:pt x="172961" y="282321"/>
                  </a:moveTo>
                  <a:lnTo>
                    <a:pt x="170713" y="278053"/>
                  </a:lnTo>
                  <a:lnTo>
                    <a:pt x="170053" y="280708"/>
                  </a:lnTo>
                  <a:lnTo>
                    <a:pt x="170218" y="281851"/>
                  </a:lnTo>
                  <a:lnTo>
                    <a:pt x="172961" y="282321"/>
                  </a:lnTo>
                  <a:close/>
                </a:path>
                <a:path w="934084" h="992504">
                  <a:moveTo>
                    <a:pt x="181902" y="602437"/>
                  </a:moveTo>
                  <a:lnTo>
                    <a:pt x="181737" y="602195"/>
                  </a:lnTo>
                  <a:lnTo>
                    <a:pt x="181267" y="601548"/>
                  </a:lnTo>
                  <a:lnTo>
                    <a:pt x="180454" y="601179"/>
                  </a:lnTo>
                  <a:lnTo>
                    <a:pt x="179781" y="600710"/>
                  </a:lnTo>
                  <a:lnTo>
                    <a:pt x="179425" y="601243"/>
                  </a:lnTo>
                  <a:lnTo>
                    <a:pt x="178701" y="601954"/>
                  </a:lnTo>
                  <a:lnTo>
                    <a:pt x="179120" y="602970"/>
                  </a:lnTo>
                  <a:lnTo>
                    <a:pt x="179882" y="603427"/>
                  </a:lnTo>
                  <a:lnTo>
                    <a:pt x="180746" y="604278"/>
                  </a:lnTo>
                  <a:lnTo>
                    <a:pt x="181241" y="603300"/>
                  </a:lnTo>
                  <a:lnTo>
                    <a:pt x="181902" y="602437"/>
                  </a:lnTo>
                  <a:close/>
                </a:path>
                <a:path w="934084" h="992504">
                  <a:moveTo>
                    <a:pt x="237617" y="779678"/>
                  </a:moveTo>
                  <a:lnTo>
                    <a:pt x="236893" y="779437"/>
                  </a:lnTo>
                  <a:lnTo>
                    <a:pt x="236156" y="779106"/>
                  </a:lnTo>
                  <a:lnTo>
                    <a:pt x="235229" y="778979"/>
                  </a:lnTo>
                  <a:lnTo>
                    <a:pt x="234988" y="779792"/>
                  </a:lnTo>
                  <a:lnTo>
                    <a:pt x="234607" y="780542"/>
                  </a:lnTo>
                  <a:lnTo>
                    <a:pt x="235623" y="780745"/>
                  </a:lnTo>
                  <a:lnTo>
                    <a:pt x="236372" y="780961"/>
                  </a:lnTo>
                  <a:lnTo>
                    <a:pt x="237147" y="780986"/>
                  </a:lnTo>
                  <a:lnTo>
                    <a:pt x="237312" y="780986"/>
                  </a:lnTo>
                  <a:lnTo>
                    <a:pt x="237464" y="780122"/>
                  </a:lnTo>
                  <a:lnTo>
                    <a:pt x="237617" y="779678"/>
                  </a:lnTo>
                  <a:close/>
                </a:path>
                <a:path w="934084" h="992504">
                  <a:moveTo>
                    <a:pt x="261886" y="930694"/>
                  </a:moveTo>
                  <a:lnTo>
                    <a:pt x="261861" y="929970"/>
                  </a:lnTo>
                  <a:lnTo>
                    <a:pt x="261823" y="929398"/>
                  </a:lnTo>
                  <a:lnTo>
                    <a:pt x="261175" y="928839"/>
                  </a:lnTo>
                  <a:lnTo>
                    <a:pt x="260807" y="928255"/>
                  </a:lnTo>
                  <a:lnTo>
                    <a:pt x="260489" y="928598"/>
                  </a:lnTo>
                  <a:lnTo>
                    <a:pt x="260159" y="928916"/>
                  </a:lnTo>
                  <a:lnTo>
                    <a:pt x="259854" y="929271"/>
                  </a:lnTo>
                  <a:lnTo>
                    <a:pt x="259715" y="930021"/>
                  </a:lnTo>
                  <a:lnTo>
                    <a:pt x="259372" y="930821"/>
                  </a:lnTo>
                  <a:lnTo>
                    <a:pt x="259524" y="931494"/>
                  </a:lnTo>
                  <a:lnTo>
                    <a:pt x="259613" y="931837"/>
                  </a:lnTo>
                  <a:lnTo>
                    <a:pt x="260604" y="931976"/>
                  </a:lnTo>
                  <a:lnTo>
                    <a:pt x="261162" y="932192"/>
                  </a:lnTo>
                  <a:lnTo>
                    <a:pt x="261416" y="931456"/>
                  </a:lnTo>
                  <a:lnTo>
                    <a:pt x="261886" y="930694"/>
                  </a:lnTo>
                  <a:close/>
                </a:path>
                <a:path w="934084" h="992504">
                  <a:moveTo>
                    <a:pt x="273685" y="262864"/>
                  </a:moveTo>
                  <a:lnTo>
                    <a:pt x="273240" y="262394"/>
                  </a:lnTo>
                  <a:lnTo>
                    <a:pt x="272821" y="261683"/>
                  </a:lnTo>
                  <a:lnTo>
                    <a:pt x="272300" y="261607"/>
                  </a:lnTo>
                  <a:lnTo>
                    <a:pt x="271856" y="261518"/>
                  </a:lnTo>
                  <a:lnTo>
                    <a:pt x="271272" y="262128"/>
                  </a:lnTo>
                  <a:lnTo>
                    <a:pt x="270268" y="262712"/>
                  </a:lnTo>
                  <a:lnTo>
                    <a:pt x="271322" y="263359"/>
                  </a:lnTo>
                  <a:lnTo>
                    <a:pt x="271856" y="263969"/>
                  </a:lnTo>
                  <a:lnTo>
                    <a:pt x="272834" y="263994"/>
                  </a:lnTo>
                  <a:lnTo>
                    <a:pt x="273253" y="263245"/>
                  </a:lnTo>
                  <a:lnTo>
                    <a:pt x="273685" y="262864"/>
                  </a:lnTo>
                  <a:close/>
                </a:path>
                <a:path w="934084" h="992504">
                  <a:moveTo>
                    <a:pt x="280365" y="503796"/>
                  </a:moveTo>
                  <a:lnTo>
                    <a:pt x="280352" y="503504"/>
                  </a:lnTo>
                  <a:lnTo>
                    <a:pt x="277761" y="503186"/>
                  </a:lnTo>
                  <a:lnTo>
                    <a:pt x="276466" y="503059"/>
                  </a:lnTo>
                  <a:lnTo>
                    <a:pt x="276974" y="504253"/>
                  </a:lnTo>
                  <a:lnTo>
                    <a:pt x="277685" y="504736"/>
                  </a:lnTo>
                  <a:lnTo>
                    <a:pt x="278485" y="504888"/>
                  </a:lnTo>
                  <a:lnTo>
                    <a:pt x="279069" y="504952"/>
                  </a:lnTo>
                  <a:lnTo>
                    <a:pt x="279730" y="504571"/>
                  </a:lnTo>
                  <a:lnTo>
                    <a:pt x="280365" y="504405"/>
                  </a:lnTo>
                  <a:lnTo>
                    <a:pt x="280365" y="503796"/>
                  </a:lnTo>
                  <a:close/>
                </a:path>
                <a:path w="934084" h="992504">
                  <a:moveTo>
                    <a:pt x="282054" y="199783"/>
                  </a:moveTo>
                  <a:lnTo>
                    <a:pt x="281406" y="199237"/>
                  </a:lnTo>
                  <a:lnTo>
                    <a:pt x="280758" y="198653"/>
                  </a:lnTo>
                  <a:lnTo>
                    <a:pt x="280111" y="198107"/>
                  </a:lnTo>
                  <a:lnTo>
                    <a:pt x="279654" y="198564"/>
                  </a:lnTo>
                  <a:lnTo>
                    <a:pt x="279425" y="198767"/>
                  </a:lnTo>
                  <a:lnTo>
                    <a:pt x="279984" y="199415"/>
                  </a:lnTo>
                  <a:lnTo>
                    <a:pt x="280530" y="200063"/>
                  </a:lnTo>
                  <a:lnTo>
                    <a:pt x="281063" y="200685"/>
                  </a:lnTo>
                  <a:lnTo>
                    <a:pt x="281406" y="200393"/>
                  </a:lnTo>
                  <a:lnTo>
                    <a:pt x="281724" y="200075"/>
                  </a:lnTo>
                  <a:lnTo>
                    <a:pt x="282054" y="199783"/>
                  </a:lnTo>
                  <a:close/>
                </a:path>
                <a:path w="934084" h="992504">
                  <a:moveTo>
                    <a:pt x="283400" y="771080"/>
                  </a:moveTo>
                  <a:lnTo>
                    <a:pt x="282905" y="768413"/>
                  </a:lnTo>
                  <a:lnTo>
                    <a:pt x="281546" y="768273"/>
                  </a:lnTo>
                  <a:lnTo>
                    <a:pt x="279146" y="769289"/>
                  </a:lnTo>
                  <a:lnTo>
                    <a:pt x="280162" y="771537"/>
                  </a:lnTo>
                  <a:lnTo>
                    <a:pt x="281381" y="772096"/>
                  </a:lnTo>
                  <a:lnTo>
                    <a:pt x="283400" y="771080"/>
                  </a:lnTo>
                  <a:close/>
                </a:path>
                <a:path w="934084" h="992504">
                  <a:moveTo>
                    <a:pt x="309435" y="260946"/>
                  </a:moveTo>
                  <a:lnTo>
                    <a:pt x="309333" y="259689"/>
                  </a:lnTo>
                  <a:lnTo>
                    <a:pt x="309232" y="258419"/>
                  </a:lnTo>
                  <a:lnTo>
                    <a:pt x="309143" y="257149"/>
                  </a:lnTo>
                  <a:lnTo>
                    <a:pt x="308737" y="257187"/>
                  </a:lnTo>
                  <a:lnTo>
                    <a:pt x="308330" y="257200"/>
                  </a:lnTo>
                  <a:lnTo>
                    <a:pt x="307936" y="257251"/>
                  </a:lnTo>
                  <a:lnTo>
                    <a:pt x="308038" y="258559"/>
                  </a:lnTo>
                  <a:lnTo>
                    <a:pt x="308152" y="259854"/>
                  </a:lnTo>
                  <a:lnTo>
                    <a:pt x="308254" y="261150"/>
                  </a:lnTo>
                  <a:lnTo>
                    <a:pt x="308648" y="261073"/>
                  </a:lnTo>
                  <a:lnTo>
                    <a:pt x="309029" y="261023"/>
                  </a:lnTo>
                  <a:lnTo>
                    <a:pt x="309435" y="260946"/>
                  </a:lnTo>
                  <a:close/>
                </a:path>
                <a:path w="934084" h="992504">
                  <a:moveTo>
                    <a:pt x="309816" y="247103"/>
                  </a:moveTo>
                  <a:lnTo>
                    <a:pt x="309549" y="246176"/>
                  </a:lnTo>
                  <a:lnTo>
                    <a:pt x="309041" y="244297"/>
                  </a:lnTo>
                  <a:lnTo>
                    <a:pt x="308140" y="244475"/>
                  </a:lnTo>
                  <a:lnTo>
                    <a:pt x="307670" y="244576"/>
                  </a:lnTo>
                  <a:lnTo>
                    <a:pt x="307898" y="246545"/>
                  </a:lnTo>
                  <a:lnTo>
                    <a:pt x="308000" y="247535"/>
                  </a:lnTo>
                  <a:lnTo>
                    <a:pt x="308610" y="247396"/>
                  </a:lnTo>
                  <a:lnTo>
                    <a:pt x="309206" y="247243"/>
                  </a:lnTo>
                  <a:lnTo>
                    <a:pt x="309816" y="247103"/>
                  </a:lnTo>
                  <a:close/>
                </a:path>
                <a:path w="934084" h="992504">
                  <a:moveTo>
                    <a:pt x="322402" y="332486"/>
                  </a:moveTo>
                  <a:lnTo>
                    <a:pt x="320979" y="332282"/>
                  </a:lnTo>
                  <a:lnTo>
                    <a:pt x="319506" y="332257"/>
                  </a:lnTo>
                  <a:lnTo>
                    <a:pt x="319316" y="332244"/>
                  </a:lnTo>
                  <a:lnTo>
                    <a:pt x="319138" y="332701"/>
                  </a:lnTo>
                  <a:lnTo>
                    <a:pt x="318744" y="333209"/>
                  </a:lnTo>
                  <a:lnTo>
                    <a:pt x="319709" y="333883"/>
                  </a:lnTo>
                  <a:lnTo>
                    <a:pt x="320636" y="334518"/>
                  </a:lnTo>
                  <a:lnTo>
                    <a:pt x="322160" y="335597"/>
                  </a:lnTo>
                  <a:lnTo>
                    <a:pt x="322402" y="332486"/>
                  </a:lnTo>
                  <a:close/>
                </a:path>
                <a:path w="934084" h="992504">
                  <a:moveTo>
                    <a:pt x="324116" y="623811"/>
                  </a:moveTo>
                  <a:lnTo>
                    <a:pt x="323392" y="623049"/>
                  </a:lnTo>
                  <a:lnTo>
                    <a:pt x="321513" y="624979"/>
                  </a:lnTo>
                  <a:lnTo>
                    <a:pt x="320573" y="625932"/>
                  </a:lnTo>
                  <a:lnTo>
                    <a:pt x="320802" y="626160"/>
                  </a:lnTo>
                  <a:lnTo>
                    <a:pt x="321030" y="626402"/>
                  </a:lnTo>
                  <a:lnTo>
                    <a:pt x="321259" y="626630"/>
                  </a:lnTo>
                  <a:lnTo>
                    <a:pt x="322211" y="625690"/>
                  </a:lnTo>
                  <a:lnTo>
                    <a:pt x="324116" y="623811"/>
                  </a:lnTo>
                  <a:close/>
                </a:path>
                <a:path w="934084" h="992504">
                  <a:moveTo>
                    <a:pt x="324599" y="664044"/>
                  </a:moveTo>
                  <a:lnTo>
                    <a:pt x="322440" y="663613"/>
                  </a:lnTo>
                  <a:lnTo>
                    <a:pt x="320230" y="663321"/>
                  </a:lnTo>
                  <a:lnTo>
                    <a:pt x="321932" y="665772"/>
                  </a:lnTo>
                  <a:lnTo>
                    <a:pt x="322973" y="667232"/>
                  </a:lnTo>
                  <a:lnTo>
                    <a:pt x="324599" y="664044"/>
                  </a:lnTo>
                  <a:close/>
                </a:path>
                <a:path w="934084" h="992504">
                  <a:moveTo>
                    <a:pt x="356120" y="509841"/>
                  </a:moveTo>
                  <a:lnTo>
                    <a:pt x="356057" y="509549"/>
                  </a:lnTo>
                  <a:lnTo>
                    <a:pt x="355892" y="509308"/>
                  </a:lnTo>
                  <a:lnTo>
                    <a:pt x="354571" y="509282"/>
                  </a:lnTo>
                  <a:lnTo>
                    <a:pt x="353339" y="509308"/>
                  </a:lnTo>
                  <a:lnTo>
                    <a:pt x="351904" y="509308"/>
                  </a:lnTo>
                  <a:lnTo>
                    <a:pt x="353174" y="512267"/>
                  </a:lnTo>
                  <a:lnTo>
                    <a:pt x="354622" y="510755"/>
                  </a:lnTo>
                  <a:lnTo>
                    <a:pt x="355968" y="510209"/>
                  </a:lnTo>
                  <a:lnTo>
                    <a:pt x="356019" y="510032"/>
                  </a:lnTo>
                  <a:lnTo>
                    <a:pt x="356120" y="509841"/>
                  </a:lnTo>
                  <a:close/>
                </a:path>
                <a:path w="934084" h="992504">
                  <a:moveTo>
                    <a:pt x="361365" y="331787"/>
                  </a:moveTo>
                  <a:lnTo>
                    <a:pt x="361022" y="330885"/>
                  </a:lnTo>
                  <a:lnTo>
                    <a:pt x="360705" y="329996"/>
                  </a:lnTo>
                  <a:lnTo>
                    <a:pt x="360362" y="329069"/>
                  </a:lnTo>
                  <a:lnTo>
                    <a:pt x="359829" y="329260"/>
                  </a:lnTo>
                  <a:lnTo>
                    <a:pt x="359562" y="329336"/>
                  </a:lnTo>
                  <a:lnTo>
                    <a:pt x="360311" y="332117"/>
                  </a:lnTo>
                  <a:lnTo>
                    <a:pt x="360667" y="332003"/>
                  </a:lnTo>
                  <a:lnTo>
                    <a:pt x="361010" y="331901"/>
                  </a:lnTo>
                  <a:lnTo>
                    <a:pt x="361365" y="331787"/>
                  </a:lnTo>
                  <a:close/>
                </a:path>
                <a:path w="934084" h="992504">
                  <a:moveTo>
                    <a:pt x="370027" y="808748"/>
                  </a:moveTo>
                  <a:lnTo>
                    <a:pt x="369887" y="808316"/>
                  </a:lnTo>
                  <a:lnTo>
                    <a:pt x="369849" y="807694"/>
                  </a:lnTo>
                  <a:lnTo>
                    <a:pt x="368668" y="808012"/>
                  </a:lnTo>
                  <a:lnTo>
                    <a:pt x="367538" y="808316"/>
                  </a:lnTo>
                  <a:lnTo>
                    <a:pt x="365658" y="808824"/>
                  </a:lnTo>
                  <a:lnTo>
                    <a:pt x="367741" y="810387"/>
                  </a:lnTo>
                  <a:lnTo>
                    <a:pt x="368871" y="810463"/>
                  </a:lnTo>
                  <a:lnTo>
                    <a:pt x="369887" y="808990"/>
                  </a:lnTo>
                  <a:lnTo>
                    <a:pt x="370027" y="808748"/>
                  </a:lnTo>
                  <a:close/>
                </a:path>
                <a:path w="934084" h="992504">
                  <a:moveTo>
                    <a:pt x="383921" y="174891"/>
                  </a:moveTo>
                  <a:lnTo>
                    <a:pt x="381355" y="176085"/>
                  </a:lnTo>
                  <a:lnTo>
                    <a:pt x="380365" y="176822"/>
                  </a:lnTo>
                  <a:lnTo>
                    <a:pt x="381711" y="179260"/>
                  </a:lnTo>
                  <a:lnTo>
                    <a:pt x="383921" y="174891"/>
                  </a:lnTo>
                  <a:close/>
                </a:path>
                <a:path w="934084" h="992504">
                  <a:moveTo>
                    <a:pt x="394563" y="709460"/>
                  </a:moveTo>
                  <a:lnTo>
                    <a:pt x="394093" y="709358"/>
                  </a:lnTo>
                  <a:lnTo>
                    <a:pt x="393585" y="709091"/>
                  </a:lnTo>
                  <a:lnTo>
                    <a:pt x="392607" y="709358"/>
                  </a:lnTo>
                  <a:lnTo>
                    <a:pt x="392125" y="709764"/>
                  </a:lnTo>
                  <a:lnTo>
                    <a:pt x="391629" y="710082"/>
                  </a:lnTo>
                  <a:lnTo>
                    <a:pt x="393496" y="710552"/>
                  </a:lnTo>
                  <a:lnTo>
                    <a:pt x="394449" y="710768"/>
                  </a:lnTo>
                  <a:lnTo>
                    <a:pt x="394487" y="710323"/>
                  </a:lnTo>
                  <a:lnTo>
                    <a:pt x="394512" y="709891"/>
                  </a:lnTo>
                  <a:lnTo>
                    <a:pt x="394563" y="709460"/>
                  </a:lnTo>
                  <a:close/>
                </a:path>
                <a:path w="934084" h="992504">
                  <a:moveTo>
                    <a:pt x="419036" y="902042"/>
                  </a:moveTo>
                  <a:lnTo>
                    <a:pt x="418579" y="901750"/>
                  </a:lnTo>
                  <a:lnTo>
                    <a:pt x="418109" y="901319"/>
                  </a:lnTo>
                  <a:lnTo>
                    <a:pt x="417372" y="902474"/>
                  </a:lnTo>
                  <a:lnTo>
                    <a:pt x="416661" y="903605"/>
                  </a:lnTo>
                  <a:lnTo>
                    <a:pt x="415937" y="904697"/>
                  </a:lnTo>
                  <a:lnTo>
                    <a:pt x="416420" y="904976"/>
                  </a:lnTo>
                  <a:lnTo>
                    <a:pt x="416902" y="905230"/>
                  </a:lnTo>
                  <a:lnTo>
                    <a:pt x="417385" y="905484"/>
                  </a:lnTo>
                  <a:lnTo>
                    <a:pt x="417931" y="904379"/>
                  </a:lnTo>
                  <a:lnTo>
                    <a:pt x="418515" y="903274"/>
                  </a:lnTo>
                  <a:lnTo>
                    <a:pt x="418998" y="902157"/>
                  </a:lnTo>
                  <a:close/>
                </a:path>
                <a:path w="934084" h="992504">
                  <a:moveTo>
                    <a:pt x="420077" y="525297"/>
                  </a:moveTo>
                  <a:lnTo>
                    <a:pt x="417753" y="523367"/>
                  </a:lnTo>
                  <a:lnTo>
                    <a:pt x="417753" y="527786"/>
                  </a:lnTo>
                  <a:lnTo>
                    <a:pt x="418134" y="527875"/>
                  </a:lnTo>
                  <a:lnTo>
                    <a:pt x="418515" y="527977"/>
                  </a:lnTo>
                  <a:lnTo>
                    <a:pt x="418896" y="528066"/>
                  </a:lnTo>
                  <a:lnTo>
                    <a:pt x="419989" y="526643"/>
                  </a:lnTo>
                  <a:lnTo>
                    <a:pt x="420077" y="525297"/>
                  </a:lnTo>
                  <a:close/>
                </a:path>
                <a:path w="934084" h="992504">
                  <a:moveTo>
                    <a:pt x="425462" y="196011"/>
                  </a:moveTo>
                  <a:lnTo>
                    <a:pt x="423418" y="192900"/>
                  </a:lnTo>
                  <a:lnTo>
                    <a:pt x="423138" y="193027"/>
                  </a:lnTo>
                  <a:lnTo>
                    <a:pt x="422554" y="193255"/>
                  </a:lnTo>
                  <a:lnTo>
                    <a:pt x="424637" y="196570"/>
                  </a:lnTo>
                  <a:lnTo>
                    <a:pt x="425462" y="196011"/>
                  </a:lnTo>
                  <a:close/>
                </a:path>
                <a:path w="934084" h="992504">
                  <a:moveTo>
                    <a:pt x="434263" y="870737"/>
                  </a:moveTo>
                  <a:lnTo>
                    <a:pt x="434136" y="868489"/>
                  </a:lnTo>
                  <a:lnTo>
                    <a:pt x="433006" y="867435"/>
                  </a:lnTo>
                  <a:lnTo>
                    <a:pt x="430771" y="867752"/>
                  </a:lnTo>
                  <a:lnTo>
                    <a:pt x="431939" y="868730"/>
                  </a:lnTo>
                  <a:lnTo>
                    <a:pt x="434263" y="870737"/>
                  </a:lnTo>
                  <a:close/>
                </a:path>
                <a:path w="934084" h="992504">
                  <a:moveTo>
                    <a:pt x="440867" y="556234"/>
                  </a:moveTo>
                  <a:lnTo>
                    <a:pt x="440436" y="553046"/>
                  </a:lnTo>
                  <a:lnTo>
                    <a:pt x="440207" y="551446"/>
                  </a:lnTo>
                  <a:lnTo>
                    <a:pt x="439788" y="553110"/>
                  </a:lnTo>
                  <a:lnTo>
                    <a:pt x="438442" y="554888"/>
                  </a:lnTo>
                  <a:lnTo>
                    <a:pt x="440867" y="556234"/>
                  </a:lnTo>
                  <a:close/>
                </a:path>
                <a:path w="934084" h="992504">
                  <a:moveTo>
                    <a:pt x="453237" y="965"/>
                  </a:moveTo>
                  <a:lnTo>
                    <a:pt x="452678" y="444"/>
                  </a:lnTo>
                  <a:lnTo>
                    <a:pt x="452018" y="0"/>
                  </a:lnTo>
                  <a:lnTo>
                    <a:pt x="451485" y="50"/>
                  </a:lnTo>
                  <a:lnTo>
                    <a:pt x="450875" y="127"/>
                  </a:lnTo>
                  <a:lnTo>
                    <a:pt x="450329" y="723"/>
                  </a:lnTo>
                  <a:lnTo>
                    <a:pt x="449757" y="1092"/>
                  </a:lnTo>
                  <a:lnTo>
                    <a:pt x="450113" y="1435"/>
                  </a:lnTo>
                  <a:lnTo>
                    <a:pt x="450481" y="1752"/>
                  </a:lnTo>
                  <a:lnTo>
                    <a:pt x="450824" y="2108"/>
                  </a:lnTo>
                  <a:lnTo>
                    <a:pt x="451408" y="2120"/>
                  </a:lnTo>
                  <a:lnTo>
                    <a:pt x="452081" y="2324"/>
                  </a:lnTo>
                  <a:lnTo>
                    <a:pt x="452551" y="2108"/>
                  </a:lnTo>
                  <a:lnTo>
                    <a:pt x="452894" y="1968"/>
                  </a:lnTo>
                  <a:lnTo>
                    <a:pt x="453237" y="965"/>
                  </a:lnTo>
                  <a:close/>
                </a:path>
                <a:path w="934084" h="992504">
                  <a:moveTo>
                    <a:pt x="459943" y="365188"/>
                  </a:moveTo>
                  <a:lnTo>
                    <a:pt x="459765" y="364972"/>
                  </a:lnTo>
                  <a:lnTo>
                    <a:pt x="459308" y="364375"/>
                  </a:lnTo>
                  <a:lnTo>
                    <a:pt x="458533" y="364070"/>
                  </a:lnTo>
                  <a:lnTo>
                    <a:pt x="457441" y="363347"/>
                  </a:lnTo>
                  <a:lnTo>
                    <a:pt x="457200" y="364401"/>
                  </a:lnTo>
                  <a:lnTo>
                    <a:pt x="456793" y="365277"/>
                  </a:lnTo>
                  <a:lnTo>
                    <a:pt x="457517" y="366026"/>
                  </a:lnTo>
                  <a:lnTo>
                    <a:pt x="458343" y="366318"/>
                  </a:lnTo>
                  <a:lnTo>
                    <a:pt x="459079" y="366471"/>
                  </a:lnTo>
                  <a:lnTo>
                    <a:pt x="459206" y="366496"/>
                  </a:lnTo>
                  <a:lnTo>
                    <a:pt x="459943" y="365188"/>
                  </a:lnTo>
                  <a:close/>
                </a:path>
                <a:path w="934084" h="992504">
                  <a:moveTo>
                    <a:pt x="461238" y="99009"/>
                  </a:moveTo>
                  <a:lnTo>
                    <a:pt x="460311" y="98653"/>
                  </a:lnTo>
                  <a:lnTo>
                    <a:pt x="458457" y="97942"/>
                  </a:lnTo>
                  <a:lnTo>
                    <a:pt x="458330" y="98158"/>
                  </a:lnTo>
                  <a:lnTo>
                    <a:pt x="458177" y="98348"/>
                  </a:lnTo>
                  <a:lnTo>
                    <a:pt x="458050" y="98590"/>
                  </a:lnTo>
                  <a:lnTo>
                    <a:pt x="458406" y="99034"/>
                  </a:lnTo>
                  <a:lnTo>
                    <a:pt x="458698" y="99720"/>
                  </a:lnTo>
                  <a:lnTo>
                    <a:pt x="459168" y="99872"/>
                  </a:lnTo>
                  <a:lnTo>
                    <a:pt x="459765" y="100063"/>
                  </a:lnTo>
                  <a:lnTo>
                    <a:pt x="460489" y="99847"/>
                  </a:lnTo>
                  <a:lnTo>
                    <a:pt x="461149" y="99783"/>
                  </a:lnTo>
                  <a:lnTo>
                    <a:pt x="461187" y="99504"/>
                  </a:lnTo>
                  <a:lnTo>
                    <a:pt x="461200" y="99263"/>
                  </a:lnTo>
                  <a:lnTo>
                    <a:pt x="461238" y="99009"/>
                  </a:lnTo>
                  <a:close/>
                </a:path>
                <a:path w="934084" h="992504">
                  <a:moveTo>
                    <a:pt x="491667" y="750620"/>
                  </a:moveTo>
                  <a:lnTo>
                    <a:pt x="490778" y="749808"/>
                  </a:lnTo>
                  <a:lnTo>
                    <a:pt x="489927" y="748982"/>
                  </a:lnTo>
                  <a:lnTo>
                    <a:pt x="489051" y="748157"/>
                  </a:lnTo>
                  <a:lnTo>
                    <a:pt x="488746" y="748538"/>
                  </a:lnTo>
                  <a:lnTo>
                    <a:pt x="488454" y="748931"/>
                  </a:lnTo>
                  <a:lnTo>
                    <a:pt x="488149" y="749300"/>
                  </a:lnTo>
                  <a:lnTo>
                    <a:pt x="489089" y="750011"/>
                  </a:lnTo>
                  <a:lnTo>
                    <a:pt x="490042" y="750722"/>
                  </a:lnTo>
                  <a:lnTo>
                    <a:pt x="490982" y="751433"/>
                  </a:lnTo>
                  <a:lnTo>
                    <a:pt x="491439" y="750900"/>
                  </a:lnTo>
                  <a:lnTo>
                    <a:pt x="491667" y="750620"/>
                  </a:lnTo>
                  <a:close/>
                </a:path>
                <a:path w="934084" h="992504">
                  <a:moveTo>
                    <a:pt x="500367" y="97129"/>
                  </a:moveTo>
                  <a:lnTo>
                    <a:pt x="500151" y="96888"/>
                  </a:lnTo>
                  <a:lnTo>
                    <a:pt x="499694" y="96405"/>
                  </a:lnTo>
                  <a:lnTo>
                    <a:pt x="498424" y="97612"/>
                  </a:lnTo>
                  <a:lnTo>
                    <a:pt x="497763" y="98196"/>
                  </a:lnTo>
                  <a:lnTo>
                    <a:pt x="498017" y="98425"/>
                  </a:lnTo>
                  <a:lnTo>
                    <a:pt x="498449" y="98920"/>
                  </a:lnTo>
                  <a:lnTo>
                    <a:pt x="499135" y="98348"/>
                  </a:lnTo>
                  <a:lnTo>
                    <a:pt x="500367" y="97129"/>
                  </a:lnTo>
                  <a:close/>
                </a:path>
                <a:path w="934084" h="992504">
                  <a:moveTo>
                    <a:pt x="517486" y="165354"/>
                  </a:moveTo>
                  <a:lnTo>
                    <a:pt x="516801" y="165252"/>
                  </a:lnTo>
                  <a:lnTo>
                    <a:pt x="516445" y="165214"/>
                  </a:lnTo>
                  <a:lnTo>
                    <a:pt x="516191" y="166674"/>
                  </a:lnTo>
                  <a:lnTo>
                    <a:pt x="515924" y="168122"/>
                  </a:lnTo>
                  <a:lnTo>
                    <a:pt x="515658" y="169583"/>
                  </a:lnTo>
                  <a:lnTo>
                    <a:pt x="516636" y="169735"/>
                  </a:lnTo>
                  <a:lnTo>
                    <a:pt x="517118" y="169837"/>
                  </a:lnTo>
                  <a:lnTo>
                    <a:pt x="517486" y="165354"/>
                  </a:lnTo>
                  <a:close/>
                </a:path>
                <a:path w="934084" h="992504">
                  <a:moveTo>
                    <a:pt x="520026" y="892505"/>
                  </a:moveTo>
                  <a:lnTo>
                    <a:pt x="519493" y="889063"/>
                  </a:lnTo>
                  <a:lnTo>
                    <a:pt x="519010" y="889139"/>
                  </a:lnTo>
                  <a:lnTo>
                    <a:pt x="518528" y="889203"/>
                  </a:lnTo>
                  <a:lnTo>
                    <a:pt x="518058" y="889304"/>
                  </a:lnTo>
                  <a:lnTo>
                    <a:pt x="518236" y="890447"/>
                  </a:lnTo>
                  <a:lnTo>
                    <a:pt x="518401" y="891590"/>
                  </a:lnTo>
                  <a:lnTo>
                    <a:pt x="518591" y="892746"/>
                  </a:lnTo>
                  <a:lnTo>
                    <a:pt x="519074" y="892657"/>
                  </a:lnTo>
                  <a:lnTo>
                    <a:pt x="519544" y="892581"/>
                  </a:lnTo>
                  <a:lnTo>
                    <a:pt x="520026" y="892505"/>
                  </a:lnTo>
                  <a:close/>
                </a:path>
                <a:path w="934084" h="992504">
                  <a:moveTo>
                    <a:pt x="550811" y="551865"/>
                  </a:moveTo>
                  <a:lnTo>
                    <a:pt x="549198" y="549033"/>
                  </a:lnTo>
                  <a:lnTo>
                    <a:pt x="546531" y="550062"/>
                  </a:lnTo>
                  <a:lnTo>
                    <a:pt x="548360" y="550799"/>
                  </a:lnTo>
                  <a:lnTo>
                    <a:pt x="549592" y="551332"/>
                  </a:lnTo>
                  <a:lnTo>
                    <a:pt x="550811" y="551865"/>
                  </a:lnTo>
                  <a:close/>
                </a:path>
                <a:path w="934084" h="992504">
                  <a:moveTo>
                    <a:pt x="551916" y="656285"/>
                  </a:moveTo>
                  <a:lnTo>
                    <a:pt x="551561" y="655408"/>
                  </a:lnTo>
                  <a:lnTo>
                    <a:pt x="550811" y="654875"/>
                  </a:lnTo>
                  <a:lnTo>
                    <a:pt x="549871" y="654710"/>
                  </a:lnTo>
                  <a:lnTo>
                    <a:pt x="549376" y="655459"/>
                  </a:lnTo>
                  <a:lnTo>
                    <a:pt x="548513" y="656196"/>
                  </a:lnTo>
                  <a:lnTo>
                    <a:pt x="549656" y="656805"/>
                  </a:lnTo>
                  <a:lnTo>
                    <a:pt x="550291" y="657275"/>
                  </a:lnTo>
                  <a:lnTo>
                    <a:pt x="550976" y="657415"/>
                  </a:lnTo>
                  <a:lnTo>
                    <a:pt x="551167" y="657466"/>
                  </a:lnTo>
                  <a:lnTo>
                    <a:pt x="551916" y="656285"/>
                  </a:lnTo>
                  <a:close/>
                </a:path>
                <a:path w="934084" h="992504">
                  <a:moveTo>
                    <a:pt x="558774" y="991958"/>
                  </a:moveTo>
                  <a:lnTo>
                    <a:pt x="558584" y="990041"/>
                  </a:lnTo>
                  <a:lnTo>
                    <a:pt x="558495" y="988872"/>
                  </a:lnTo>
                  <a:lnTo>
                    <a:pt x="558368" y="987679"/>
                  </a:lnTo>
                  <a:lnTo>
                    <a:pt x="557961" y="987704"/>
                  </a:lnTo>
                  <a:lnTo>
                    <a:pt x="557542" y="987704"/>
                  </a:lnTo>
                  <a:lnTo>
                    <a:pt x="557136" y="987717"/>
                  </a:lnTo>
                  <a:lnTo>
                    <a:pt x="556641" y="989088"/>
                  </a:lnTo>
                  <a:lnTo>
                    <a:pt x="556107" y="990485"/>
                  </a:lnTo>
                  <a:lnTo>
                    <a:pt x="558774" y="991958"/>
                  </a:lnTo>
                  <a:close/>
                </a:path>
                <a:path w="934084" h="992504">
                  <a:moveTo>
                    <a:pt x="559257" y="809358"/>
                  </a:moveTo>
                  <a:lnTo>
                    <a:pt x="555294" y="810425"/>
                  </a:lnTo>
                  <a:lnTo>
                    <a:pt x="555561" y="811593"/>
                  </a:lnTo>
                  <a:lnTo>
                    <a:pt x="556679" y="811390"/>
                  </a:lnTo>
                  <a:lnTo>
                    <a:pt x="557847" y="811276"/>
                  </a:lnTo>
                  <a:lnTo>
                    <a:pt x="558939" y="810983"/>
                  </a:lnTo>
                  <a:lnTo>
                    <a:pt x="559117" y="810920"/>
                  </a:lnTo>
                  <a:lnTo>
                    <a:pt x="559117" y="810145"/>
                  </a:lnTo>
                  <a:lnTo>
                    <a:pt x="559257" y="809358"/>
                  </a:lnTo>
                  <a:close/>
                </a:path>
                <a:path w="934084" h="992504">
                  <a:moveTo>
                    <a:pt x="566572" y="30759"/>
                  </a:moveTo>
                  <a:lnTo>
                    <a:pt x="565073" y="29692"/>
                  </a:lnTo>
                  <a:lnTo>
                    <a:pt x="564146" y="29044"/>
                  </a:lnTo>
                  <a:lnTo>
                    <a:pt x="563232" y="28397"/>
                  </a:lnTo>
                  <a:lnTo>
                    <a:pt x="563041" y="31089"/>
                  </a:lnTo>
                  <a:lnTo>
                    <a:pt x="563968" y="31750"/>
                  </a:lnTo>
                  <a:lnTo>
                    <a:pt x="566572" y="30759"/>
                  </a:lnTo>
                  <a:close/>
                </a:path>
                <a:path w="934084" h="992504">
                  <a:moveTo>
                    <a:pt x="574040" y="156044"/>
                  </a:moveTo>
                  <a:lnTo>
                    <a:pt x="573493" y="155740"/>
                  </a:lnTo>
                  <a:lnTo>
                    <a:pt x="572922" y="155130"/>
                  </a:lnTo>
                  <a:lnTo>
                    <a:pt x="572376" y="155194"/>
                  </a:lnTo>
                  <a:lnTo>
                    <a:pt x="571944" y="155219"/>
                  </a:lnTo>
                  <a:lnTo>
                    <a:pt x="571563" y="156006"/>
                  </a:lnTo>
                  <a:lnTo>
                    <a:pt x="570687" y="156997"/>
                  </a:lnTo>
                  <a:lnTo>
                    <a:pt x="571995" y="157162"/>
                  </a:lnTo>
                  <a:lnTo>
                    <a:pt x="572655" y="157416"/>
                  </a:lnTo>
                  <a:lnTo>
                    <a:pt x="573227" y="157264"/>
                  </a:lnTo>
                  <a:lnTo>
                    <a:pt x="573582" y="157162"/>
                  </a:lnTo>
                  <a:lnTo>
                    <a:pt x="573773" y="156464"/>
                  </a:lnTo>
                  <a:lnTo>
                    <a:pt x="574040" y="156044"/>
                  </a:lnTo>
                  <a:close/>
                </a:path>
                <a:path w="934084" h="992504">
                  <a:moveTo>
                    <a:pt x="602399" y="474560"/>
                  </a:moveTo>
                  <a:lnTo>
                    <a:pt x="602373" y="474218"/>
                  </a:lnTo>
                  <a:lnTo>
                    <a:pt x="602246" y="472440"/>
                  </a:lnTo>
                  <a:lnTo>
                    <a:pt x="601383" y="471614"/>
                  </a:lnTo>
                  <a:lnTo>
                    <a:pt x="599503" y="472401"/>
                  </a:lnTo>
                  <a:lnTo>
                    <a:pt x="598970" y="474192"/>
                  </a:lnTo>
                  <a:lnTo>
                    <a:pt x="599668" y="475208"/>
                  </a:lnTo>
                  <a:lnTo>
                    <a:pt x="601738" y="475335"/>
                  </a:lnTo>
                  <a:lnTo>
                    <a:pt x="602399" y="474560"/>
                  </a:lnTo>
                  <a:close/>
                </a:path>
                <a:path w="934084" h="992504">
                  <a:moveTo>
                    <a:pt x="611543" y="146824"/>
                  </a:moveTo>
                  <a:lnTo>
                    <a:pt x="608126" y="142176"/>
                  </a:lnTo>
                  <a:lnTo>
                    <a:pt x="607479" y="145465"/>
                  </a:lnTo>
                  <a:lnTo>
                    <a:pt x="608672" y="146126"/>
                  </a:lnTo>
                  <a:lnTo>
                    <a:pt x="611543" y="146824"/>
                  </a:lnTo>
                  <a:close/>
                </a:path>
                <a:path w="934084" h="992504">
                  <a:moveTo>
                    <a:pt x="612178" y="504913"/>
                  </a:moveTo>
                  <a:lnTo>
                    <a:pt x="611822" y="503783"/>
                  </a:lnTo>
                  <a:lnTo>
                    <a:pt x="609904" y="501865"/>
                  </a:lnTo>
                  <a:lnTo>
                    <a:pt x="609650" y="503288"/>
                  </a:lnTo>
                  <a:lnTo>
                    <a:pt x="609409" y="504126"/>
                  </a:lnTo>
                  <a:lnTo>
                    <a:pt x="609422" y="505320"/>
                  </a:lnTo>
                  <a:lnTo>
                    <a:pt x="609930" y="505701"/>
                  </a:lnTo>
                  <a:lnTo>
                    <a:pt x="610400" y="506285"/>
                  </a:lnTo>
                  <a:lnTo>
                    <a:pt x="612178" y="504913"/>
                  </a:lnTo>
                  <a:close/>
                </a:path>
                <a:path w="934084" h="992504">
                  <a:moveTo>
                    <a:pt x="614451" y="218147"/>
                  </a:moveTo>
                  <a:lnTo>
                    <a:pt x="613879" y="217855"/>
                  </a:lnTo>
                  <a:lnTo>
                    <a:pt x="613346" y="217411"/>
                  </a:lnTo>
                  <a:lnTo>
                    <a:pt x="612775" y="217360"/>
                  </a:lnTo>
                  <a:lnTo>
                    <a:pt x="612521" y="217322"/>
                  </a:lnTo>
                  <a:lnTo>
                    <a:pt x="612178" y="218097"/>
                  </a:lnTo>
                  <a:lnTo>
                    <a:pt x="611593" y="218922"/>
                  </a:lnTo>
                  <a:lnTo>
                    <a:pt x="612508" y="219113"/>
                  </a:lnTo>
                  <a:lnTo>
                    <a:pt x="613130" y="219354"/>
                  </a:lnTo>
                  <a:lnTo>
                    <a:pt x="613676" y="219278"/>
                  </a:lnTo>
                  <a:lnTo>
                    <a:pt x="613994" y="219202"/>
                  </a:lnTo>
                  <a:lnTo>
                    <a:pt x="614197" y="218554"/>
                  </a:lnTo>
                  <a:lnTo>
                    <a:pt x="614451" y="218147"/>
                  </a:lnTo>
                  <a:close/>
                </a:path>
                <a:path w="934084" h="992504">
                  <a:moveTo>
                    <a:pt x="615315" y="387565"/>
                  </a:moveTo>
                  <a:lnTo>
                    <a:pt x="614794" y="387515"/>
                  </a:lnTo>
                  <a:lnTo>
                    <a:pt x="614146" y="387235"/>
                  </a:lnTo>
                  <a:lnTo>
                    <a:pt x="613791" y="387451"/>
                  </a:lnTo>
                  <a:lnTo>
                    <a:pt x="611987" y="388416"/>
                  </a:lnTo>
                  <a:lnTo>
                    <a:pt x="612673" y="389674"/>
                  </a:lnTo>
                  <a:lnTo>
                    <a:pt x="613968" y="391833"/>
                  </a:lnTo>
                  <a:lnTo>
                    <a:pt x="614565" y="389953"/>
                  </a:lnTo>
                  <a:lnTo>
                    <a:pt x="614934" y="388759"/>
                  </a:lnTo>
                  <a:lnTo>
                    <a:pt x="615315" y="387565"/>
                  </a:lnTo>
                  <a:close/>
                </a:path>
                <a:path w="934084" h="992504">
                  <a:moveTo>
                    <a:pt x="623709" y="59855"/>
                  </a:moveTo>
                  <a:lnTo>
                    <a:pt x="623671" y="58521"/>
                  </a:lnTo>
                  <a:lnTo>
                    <a:pt x="623671" y="57251"/>
                  </a:lnTo>
                  <a:lnTo>
                    <a:pt x="623671" y="55943"/>
                  </a:lnTo>
                  <a:lnTo>
                    <a:pt x="623316" y="55943"/>
                  </a:lnTo>
                  <a:lnTo>
                    <a:pt x="622947" y="55956"/>
                  </a:lnTo>
                  <a:lnTo>
                    <a:pt x="622579" y="55994"/>
                  </a:lnTo>
                  <a:lnTo>
                    <a:pt x="622604" y="57289"/>
                  </a:lnTo>
                  <a:lnTo>
                    <a:pt x="622604" y="58585"/>
                  </a:lnTo>
                  <a:lnTo>
                    <a:pt x="622630" y="59880"/>
                  </a:lnTo>
                  <a:lnTo>
                    <a:pt x="622985" y="59867"/>
                  </a:lnTo>
                  <a:lnTo>
                    <a:pt x="623341" y="59867"/>
                  </a:lnTo>
                  <a:lnTo>
                    <a:pt x="623709" y="59855"/>
                  </a:lnTo>
                  <a:close/>
                </a:path>
                <a:path w="934084" h="992504">
                  <a:moveTo>
                    <a:pt x="640715" y="549897"/>
                  </a:moveTo>
                  <a:lnTo>
                    <a:pt x="640156" y="549363"/>
                  </a:lnTo>
                  <a:lnTo>
                    <a:pt x="639610" y="548830"/>
                  </a:lnTo>
                  <a:lnTo>
                    <a:pt x="638835" y="548055"/>
                  </a:lnTo>
                  <a:lnTo>
                    <a:pt x="638441" y="548843"/>
                  </a:lnTo>
                  <a:lnTo>
                    <a:pt x="637984" y="549452"/>
                  </a:lnTo>
                  <a:lnTo>
                    <a:pt x="638098" y="549579"/>
                  </a:lnTo>
                  <a:lnTo>
                    <a:pt x="638479" y="550062"/>
                  </a:lnTo>
                  <a:lnTo>
                    <a:pt x="639038" y="550506"/>
                  </a:lnTo>
                  <a:lnTo>
                    <a:pt x="639876" y="550773"/>
                  </a:lnTo>
                  <a:lnTo>
                    <a:pt x="640346" y="550176"/>
                  </a:lnTo>
                  <a:lnTo>
                    <a:pt x="640715" y="549897"/>
                  </a:lnTo>
                  <a:close/>
                </a:path>
                <a:path w="934084" h="992504">
                  <a:moveTo>
                    <a:pt x="643229" y="554482"/>
                  </a:moveTo>
                  <a:lnTo>
                    <a:pt x="642454" y="554037"/>
                  </a:lnTo>
                  <a:lnTo>
                    <a:pt x="641743" y="554812"/>
                  </a:lnTo>
                  <a:lnTo>
                    <a:pt x="640524" y="556374"/>
                  </a:lnTo>
                  <a:lnTo>
                    <a:pt x="641057" y="556666"/>
                  </a:lnTo>
                  <a:lnTo>
                    <a:pt x="641616" y="556983"/>
                  </a:lnTo>
                  <a:lnTo>
                    <a:pt x="642162" y="557263"/>
                  </a:lnTo>
                  <a:lnTo>
                    <a:pt x="642531" y="556361"/>
                  </a:lnTo>
                  <a:lnTo>
                    <a:pt x="642899" y="555459"/>
                  </a:lnTo>
                  <a:lnTo>
                    <a:pt x="643216" y="554520"/>
                  </a:lnTo>
                  <a:close/>
                </a:path>
                <a:path w="934084" h="992504">
                  <a:moveTo>
                    <a:pt x="659015" y="308724"/>
                  </a:moveTo>
                  <a:lnTo>
                    <a:pt x="658025" y="307555"/>
                  </a:lnTo>
                  <a:lnTo>
                    <a:pt x="655320" y="309041"/>
                  </a:lnTo>
                  <a:lnTo>
                    <a:pt x="656513" y="309867"/>
                  </a:lnTo>
                  <a:lnTo>
                    <a:pt x="657707" y="310654"/>
                  </a:lnTo>
                  <a:lnTo>
                    <a:pt x="658926" y="311467"/>
                  </a:lnTo>
                  <a:lnTo>
                    <a:pt x="659015" y="308724"/>
                  </a:lnTo>
                  <a:close/>
                </a:path>
                <a:path w="934084" h="992504">
                  <a:moveTo>
                    <a:pt x="704011" y="839393"/>
                  </a:moveTo>
                  <a:lnTo>
                    <a:pt x="702665" y="836942"/>
                  </a:lnTo>
                  <a:lnTo>
                    <a:pt x="701662" y="838555"/>
                  </a:lnTo>
                  <a:lnTo>
                    <a:pt x="699846" y="839927"/>
                  </a:lnTo>
                  <a:lnTo>
                    <a:pt x="700684" y="842784"/>
                  </a:lnTo>
                  <a:lnTo>
                    <a:pt x="702678" y="840867"/>
                  </a:lnTo>
                  <a:lnTo>
                    <a:pt x="704011" y="839393"/>
                  </a:lnTo>
                  <a:close/>
                </a:path>
                <a:path w="934084" h="992504">
                  <a:moveTo>
                    <a:pt x="711441" y="390931"/>
                  </a:moveTo>
                  <a:lnTo>
                    <a:pt x="710895" y="390347"/>
                  </a:lnTo>
                  <a:lnTo>
                    <a:pt x="710628" y="389813"/>
                  </a:lnTo>
                  <a:lnTo>
                    <a:pt x="710057" y="389636"/>
                  </a:lnTo>
                  <a:lnTo>
                    <a:pt x="709498" y="389420"/>
                  </a:lnTo>
                  <a:lnTo>
                    <a:pt x="708939" y="389242"/>
                  </a:lnTo>
                  <a:lnTo>
                    <a:pt x="708964" y="389991"/>
                  </a:lnTo>
                  <a:lnTo>
                    <a:pt x="708837" y="390766"/>
                  </a:lnTo>
                  <a:lnTo>
                    <a:pt x="709231" y="392023"/>
                  </a:lnTo>
                  <a:lnTo>
                    <a:pt x="709815" y="392417"/>
                  </a:lnTo>
                  <a:lnTo>
                    <a:pt x="710222" y="392874"/>
                  </a:lnTo>
                  <a:lnTo>
                    <a:pt x="710628" y="392379"/>
                  </a:lnTo>
                  <a:lnTo>
                    <a:pt x="711276" y="391934"/>
                  </a:lnTo>
                  <a:lnTo>
                    <a:pt x="711365" y="391401"/>
                  </a:lnTo>
                  <a:lnTo>
                    <a:pt x="711441" y="390931"/>
                  </a:lnTo>
                  <a:close/>
                </a:path>
                <a:path w="934084" h="992504">
                  <a:moveTo>
                    <a:pt x="722452" y="742073"/>
                  </a:moveTo>
                  <a:lnTo>
                    <a:pt x="722426" y="740841"/>
                  </a:lnTo>
                  <a:lnTo>
                    <a:pt x="722071" y="740270"/>
                  </a:lnTo>
                  <a:lnTo>
                    <a:pt x="721868" y="739711"/>
                  </a:lnTo>
                  <a:lnTo>
                    <a:pt x="721487" y="739724"/>
                  </a:lnTo>
                  <a:lnTo>
                    <a:pt x="721106" y="739762"/>
                  </a:lnTo>
                  <a:lnTo>
                    <a:pt x="720725" y="739787"/>
                  </a:lnTo>
                  <a:lnTo>
                    <a:pt x="720636" y="740981"/>
                  </a:lnTo>
                  <a:lnTo>
                    <a:pt x="720572" y="742162"/>
                  </a:lnTo>
                  <a:lnTo>
                    <a:pt x="720483" y="743343"/>
                  </a:lnTo>
                  <a:lnTo>
                    <a:pt x="721004" y="743381"/>
                  </a:lnTo>
                  <a:lnTo>
                    <a:pt x="722020" y="743419"/>
                  </a:lnTo>
                  <a:lnTo>
                    <a:pt x="722172" y="742734"/>
                  </a:lnTo>
                  <a:lnTo>
                    <a:pt x="722452" y="742073"/>
                  </a:lnTo>
                  <a:close/>
                </a:path>
                <a:path w="934084" h="992504">
                  <a:moveTo>
                    <a:pt x="729284" y="290118"/>
                  </a:moveTo>
                  <a:lnTo>
                    <a:pt x="728713" y="289953"/>
                  </a:lnTo>
                  <a:lnTo>
                    <a:pt x="727570" y="289661"/>
                  </a:lnTo>
                  <a:lnTo>
                    <a:pt x="727367" y="290639"/>
                  </a:lnTo>
                  <a:lnTo>
                    <a:pt x="727100" y="291630"/>
                  </a:lnTo>
                  <a:lnTo>
                    <a:pt x="726998" y="292646"/>
                  </a:lnTo>
                  <a:lnTo>
                    <a:pt x="728306" y="293052"/>
                  </a:lnTo>
                  <a:lnTo>
                    <a:pt x="728726" y="292049"/>
                  </a:lnTo>
                  <a:lnTo>
                    <a:pt x="728992" y="291084"/>
                  </a:lnTo>
                  <a:lnTo>
                    <a:pt x="729284" y="290118"/>
                  </a:lnTo>
                  <a:close/>
                </a:path>
                <a:path w="934084" h="992504">
                  <a:moveTo>
                    <a:pt x="755243" y="96837"/>
                  </a:moveTo>
                  <a:lnTo>
                    <a:pt x="755053" y="96418"/>
                  </a:lnTo>
                  <a:lnTo>
                    <a:pt x="754875" y="96012"/>
                  </a:lnTo>
                  <a:lnTo>
                    <a:pt x="754710" y="95605"/>
                  </a:lnTo>
                  <a:lnTo>
                    <a:pt x="754037" y="95986"/>
                  </a:lnTo>
                  <a:lnTo>
                    <a:pt x="753376" y="96380"/>
                  </a:lnTo>
                  <a:lnTo>
                    <a:pt x="752729" y="96799"/>
                  </a:lnTo>
                  <a:lnTo>
                    <a:pt x="753084" y="97637"/>
                  </a:lnTo>
                  <a:lnTo>
                    <a:pt x="753859" y="97396"/>
                  </a:lnTo>
                  <a:lnTo>
                    <a:pt x="754557" y="97104"/>
                  </a:lnTo>
                  <a:lnTo>
                    <a:pt x="755243" y="96837"/>
                  </a:lnTo>
                  <a:close/>
                </a:path>
                <a:path w="934084" h="992504">
                  <a:moveTo>
                    <a:pt x="760628" y="507072"/>
                  </a:moveTo>
                  <a:lnTo>
                    <a:pt x="759612" y="505320"/>
                  </a:lnTo>
                  <a:lnTo>
                    <a:pt x="759421" y="505015"/>
                  </a:lnTo>
                  <a:lnTo>
                    <a:pt x="758494" y="504748"/>
                  </a:lnTo>
                  <a:lnTo>
                    <a:pt x="757034" y="505891"/>
                  </a:lnTo>
                  <a:lnTo>
                    <a:pt x="756462" y="507034"/>
                  </a:lnTo>
                  <a:lnTo>
                    <a:pt x="758215" y="508419"/>
                  </a:lnTo>
                  <a:lnTo>
                    <a:pt x="759358" y="507682"/>
                  </a:lnTo>
                  <a:lnTo>
                    <a:pt x="760628" y="507072"/>
                  </a:lnTo>
                  <a:close/>
                </a:path>
                <a:path w="934084" h="992504">
                  <a:moveTo>
                    <a:pt x="830694" y="161226"/>
                  </a:moveTo>
                  <a:lnTo>
                    <a:pt x="828382" y="158661"/>
                  </a:lnTo>
                  <a:lnTo>
                    <a:pt x="828154" y="161036"/>
                  </a:lnTo>
                  <a:lnTo>
                    <a:pt x="828001" y="162356"/>
                  </a:lnTo>
                  <a:lnTo>
                    <a:pt x="827874" y="163664"/>
                  </a:lnTo>
                  <a:lnTo>
                    <a:pt x="829805" y="162496"/>
                  </a:lnTo>
                  <a:lnTo>
                    <a:pt x="830694" y="161226"/>
                  </a:lnTo>
                  <a:close/>
                </a:path>
                <a:path w="934084" h="992504">
                  <a:moveTo>
                    <a:pt x="832192" y="187706"/>
                  </a:moveTo>
                  <a:lnTo>
                    <a:pt x="829868" y="187540"/>
                  </a:lnTo>
                  <a:lnTo>
                    <a:pt x="829030" y="188417"/>
                  </a:lnTo>
                  <a:lnTo>
                    <a:pt x="829538" y="191046"/>
                  </a:lnTo>
                  <a:lnTo>
                    <a:pt x="830745" y="189509"/>
                  </a:lnTo>
                  <a:lnTo>
                    <a:pt x="831469" y="188607"/>
                  </a:lnTo>
                  <a:lnTo>
                    <a:pt x="832192" y="187706"/>
                  </a:lnTo>
                  <a:close/>
                </a:path>
                <a:path w="934084" h="992504">
                  <a:moveTo>
                    <a:pt x="859205" y="205435"/>
                  </a:moveTo>
                  <a:lnTo>
                    <a:pt x="858189" y="204952"/>
                  </a:lnTo>
                  <a:lnTo>
                    <a:pt x="857719" y="205460"/>
                  </a:lnTo>
                  <a:lnTo>
                    <a:pt x="857364" y="206006"/>
                  </a:lnTo>
                  <a:lnTo>
                    <a:pt x="857237" y="206590"/>
                  </a:lnTo>
                  <a:lnTo>
                    <a:pt x="857199" y="206756"/>
                  </a:lnTo>
                  <a:lnTo>
                    <a:pt x="857897" y="207111"/>
                  </a:lnTo>
                  <a:lnTo>
                    <a:pt x="858583" y="207568"/>
                  </a:lnTo>
                  <a:lnTo>
                    <a:pt x="858862" y="206756"/>
                  </a:lnTo>
                  <a:lnTo>
                    <a:pt x="859193" y="206184"/>
                  </a:lnTo>
                  <a:lnTo>
                    <a:pt x="859193" y="205613"/>
                  </a:lnTo>
                  <a:lnTo>
                    <a:pt x="859205" y="205435"/>
                  </a:lnTo>
                  <a:close/>
                </a:path>
                <a:path w="934084" h="992504">
                  <a:moveTo>
                    <a:pt x="872324" y="791883"/>
                  </a:moveTo>
                  <a:lnTo>
                    <a:pt x="871905" y="791654"/>
                  </a:lnTo>
                  <a:lnTo>
                    <a:pt x="871461" y="791464"/>
                  </a:lnTo>
                  <a:lnTo>
                    <a:pt x="871029" y="791235"/>
                  </a:lnTo>
                  <a:lnTo>
                    <a:pt x="870559" y="792403"/>
                  </a:lnTo>
                  <a:lnTo>
                    <a:pt x="870089" y="793572"/>
                  </a:lnTo>
                  <a:lnTo>
                    <a:pt x="869645" y="794753"/>
                  </a:lnTo>
                  <a:lnTo>
                    <a:pt x="870013" y="794905"/>
                  </a:lnTo>
                  <a:lnTo>
                    <a:pt x="870381" y="795032"/>
                  </a:lnTo>
                  <a:lnTo>
                    <a:pt x="870737" y="795185"/>
                  </a:lnTo>
                  <a:lnTo>
                    <a:pt x="871791" y="792988"/>
                  </a:lnTo>
                  <a:lnTo>
                    <a:pt x="872324" y="791883"/>
                  </a:lnTo>
                  <a:close/>
                </a:path>
                <a:path w="934084" h="992504">
                  <a:moveTo>
                    <a:pt x="878408" y="220535"/>
                  </a:moveTo>
                  <a:lnTo>
                    <a:pt x="877811" y="220002"/>
                  </a:lnTo>
                  <a:lnTo>
                    <a:pt x="877531" y="219722"/>
                  </a:lnTo>
                  <a:lnTo>
                    <a:pt x="876769" y="220484"/>
                  </a:lnTo>
                  <a:lnTo>
                    <a:pt x="876020" y="221246"/>
                  </a:lnTo>
                  <a:lnTo>
                    <a:pt x="875271" y="222008"/>
                  </a:lnTo>
                  <a:lnTo>
                    <a:pt x="875588" y="222288"/>
                  </a:lnTo>
                  <a:lnTo>
                    <a:pt x="876211" y="222897"/>
                  </a:lnTo>
                  <a:lnTo>
                    <a:pt x="876947" y="222097"/>
                  </a:lnTo>
                  <a:lnTo>
                    <a:pt x="877684" y="221310"/>
                  </a:lnTo>
                  <a:lnTo>
                    <a:pt x="878408" y="220535"/>
                  </a:lnTo>
                  <a:close/>
                </a:path>
                <a:path w="934084" h="992504">
                  <a:moveTo>
                    <a:pt x="912647" y="468566"/>
                  </a:moveTo>
                  <a:lnTo>
                    <a:pt x="910793" y="469074"/>
                  </a:lnTo>
                  <a:lnTo>
                    <a:pt x="909548" y="469404"/>
                  </a:lnTo>
                  <a:lnTo>
                    <a:pt x="908316" y="469734"/>
                  </a:lnTo>
                  <a:lnTo>
                    <a:pt x="910361" y="471462"/>
                  </a:lnTo>
                  <a:lnTo>
                    <a:pt x="911593" y="471068"/>
                  </a:lnTo>
                  <a:lnTo>
                    <a:pt x="912647" y="468566"/>
                  </a:lnTo>
                  <a:close/>
                </a:path>
                <a:path w="934084" h="992504">
                  <a:moveTo>
                    <a:pt x="915111" y="490753"/>
                  </a:moveTo>
                  <a:lnTo>
                    <a:pt x="914768" y="487832"/>
                  </a:lnTo>
                  <a:lnTo>
                    <a:pt x="913447" y="488683"/>
                  </a:lnTo>
                  <a:lnTo>
                    <a:pt x="912558" y="489280"/>
                  </a:lnTo>
                  <a:lnTo>
                    <a:pt x="911669" y="489864"/>
                  </a:lnTo>
                  <a:lnTo>
                    <a:pt x="911948" y="490270"/>
                  </a:lnTo>
                  <a:lnTo>
                    <a:pt x="912215" y="490702"/>
                  </a:lnTo>
                  <a:lnTo>
                    <a:pt x="912495" y="491121"/>
                  </a:lnTo>
                  <a:lnTo>
                    <a:pt x="914158" y="491350"/>
                  </a:lnTo>
                  <a:lnTo>
                    <a:pt x="915111" y="490753"/>
                  </a:lnTo>
                  <a:close/>
                </a:path>
                <a:path w="934084" h="992504">
                  <a:moveTo>
                    <a:pt x="916012" y="428472"/>
                  </a:moveTo>
                  <a:lnTo>
                    <a:pt x="915454" y="427723"/>
                  </a:lnTo>
                  <a:lnTo>
                    <a:pt x="914755" y="427329"/>
                  </a:lnTo>
                  <a:lnTo>
                    <a:pt x="913980" y="426720"/>
                  </a:lnTo>
                  <a:lnTo>
                    <a:pt x="913599" y="427443"/>
                  </a:lnTo>
                  <a:lnTo>
                    <a:pt x="913091" y="428078"/>
                  </a:lnTo>
                  <a:lnTo>
                    <a:pt x="913701" y="428790"/>
                  </a:lnTo>
                  <a:lnTo>
                    <a:pt x="914374" y="429209"/>
                  </a:lnTo>
                  <a:lnTo>
                    <a:pt x="914971" y="429704"/>
                  </a:lnTo>
                  <a:lnTo>
                    <a:pt x="915314" y="429221"/>
                  </a:lnTo>
                  <a:lnTo>
                    <a:pt x="916012" y="428472"/>
                  </a:lnTo>
                  <a:close/>
                </a:path>
                <a:path w="934084" h="992504">
                  <a:moveTo>
                    <a:pt x="927646" y="631672"/>
                  </a:moveTo>
                  <a:lnTo>
                    <a:pt x="926782" y="631228"/>
                  </a:lnTo>
                  <a:lnTo>
                    <a:pt x="926338" y="630821"/>
                  </a:lnTo>
                  <a:lnTo>
                    <a:pt x="925855" y="631494"/>
                  </a:lnTo>
                  <a:lnTo>
                    <a:pt x="925207" y="632129"/>
                  </a:lnTo>
                  <a:lnTo>
                    <a:pt x="925004" y="632866"/>
                  </a:lnTo>
                  <a:lnTo>
                    <a:pt x="924928" y="633222"/>
                  </a:lnTo>
                  <a:lnTo>
                    <a:pt x="925690" y="633831"/>
                  </a:lnTo>
                  <a:lnTo>
                    <a:pt x="926426" y="634784"/>
                  </a:lnTo>
                  <a:lnTo>
                    <a:pt x="927036" y="633526"/>
                  </a:lnTo>
                  <a:lnTo>
                    <a:pt x="927569" y="632815"/>
                  </a:lnTo>
                  <a:lnTo>
                    <a:pt x="927646" y="631672"/>
                  </a:lnTo>
                  <a:close/>
                </a:path>
                <a:path w="934084" h="992504">
                  <a:moveTo>
                    <a:pt x="933538" y="645807"/>
                  </a:moveTo>
                  <a:lnTo>
                    <a:pt x="933145" y="644753"/>
                  </a:lnTo>
                  <a:lnTo>
                    <a:pt x="932764" y="643686"/>
                  </a:lnTo>
                  <a:lnTo>
                    <a:pt x="932370" y="642658"/>
                  </a:lnTo>
                  <a:lnTo>
                    <a:pt x="932040" y="642747"/>
                  </a:lnTo>
                  <a:lnTo>
                    <a:pt x="931710" y="642861"/>
                  </a:lnTo>
                  <a:lnTo>
                    <a:pt x="931379" y="642962"/>
                  </a:lnTo>
                  <a:lnTo>
                    <a:pt x="931672" y="644017"/>
                  </a:lnTo>
                  <a:lnTo>
                    <a:pt x="932243" y="646125"/>
                  </a:lnTo>
                  <a:lnTo>
                    <a:pt x="932662" y="646010"/>
                  </a:lnTo>
                  <a:lnTo>
                    <a:pt x="933538" y="64580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119">
              <a:extLst>
                <a:ext uri="{FF2B5EF4-FFF2-40B4-BE49-F238E27FC236}">
                  <a16:creationId xmlns:a16="http://schemas.microsoft.com/office/drawing/2014/main" id="{153671E2-231F-4106-E66A-A47D5B2D9F6F}"/>
                </a:ext>
              </a:extLst>
            </p:cNvPr>
            <p:cNvSpPr/>
            <p:nvPr/>
          </p:nvSpPr>
          <p:spPr>
            <a:xfrm>
              <a:off x="3948187" y="2281500"/>
              <a:ext cx="686605" cy="620925"/>
            </a:xfrm>
            <a:custGeom>
              <a:avLst/>
              <a:gdLst/>
              <a:ahLst/>
              <a:cxnLst/>
              <a:rect l="l" t="t" r="r" b="b"/>
              <a:pathLst>
                <a:path w="882650" h="908050">
                  <a:moveTo>
                    <a:pt x="4762" y="562356"/>
                  </a:moveTo>
                  <a:lnTo>
                    <a:pt x="4279" y="561949"/>
                  </a:lnTo>
                  <a:lnTo>
                    <a:pt x="3835" y="561238"/>
                  </a:lnTo>
                  <a:lnTo>
                    <a:pt x="2692" y="561047"/>
                  </a:lnTo>
                  <a:lnTo>
                    <a:pt x="1955" y="561454"/>
                  </a:lnTo>
                  <a:lnTo>
                    <a:pt x="0" y="561987"/>
                  </a:lnTo>
                  <a:lnTo>
                    <a:pt x="2171" y="562775"/>
                  </a:lnTo>
                  <a:lnTo>
                    <a:pt x="3149" y="563092"/>
                  </a:lnTo>
                  <a:lnTo>
                    <a:pt x="4127" y="563448"/>
                  </a:lnTo>
                  <a:lnTo>
                    <a:pt x="4762" y="562356"/>
                  </a:lnTo>
                  <a:close/>
                </a:path>
                <a:path w="882650" h="908050">
                  <a:moveTo>
                    <a:pt x="23393" y="479513"/>
                  </a:moveTo>
                  <a:lnTo>
                    <a:pt x="22872" y="479158"/>
                  </a:lnTo>
                  <a:lnTo>
                    <a:pt x="22453" y="478688"/>
                  </a:lnTo>
                  <a:lnTo>
                    <a:pt x="21793" y="478713"/>
                  </a:lnTo>
                  <a:lnTo>
                    <a:pt x="21209" y="479564"/>
                  </a:lnTo>
                  <a:lnTo>
                    <a:pt x="21297" y="479691"/>
                  </a:lnTo>
                  <a:lnTo>
                    <a:pt x="21564" y="480161"/>
                  </a:lnTo>
                  <a:lnTo>
                    <a:pt x="22110" y="480491"/>
                  </a:lnTo>
                  <a:lnTo>
                    <a:pt x="22542" y="480860"/>
                  </a:lnTo>
                  <a:lnTo>
                    <a:pt x="22796" y="480453"/>
                  </a:lnTo>
                  <a:lnTo>
                    <a:pt x="23393" y="479513"/>
                  </a:lnTo>
                  <a:close/>
                </a:path>
                <a:path w="882650" h="908050">
                  <a:moveTo>
                    <a:pt x="27508" y="568299"/>
                  </a:moveTo>
                  <a:lnTo>
                    <a:pt x="27368" y="568045"/>
                  </a:lnTo>
                  <a:lnTo>
                    <a:pt x="27089" y="567550"/>
                  </a:lnTo>
                  <a:lnTo>
                    <a:pt x="26238" y="567893"/>
                  </a:lnTo>
                  <a:lnTo>
                    <a:pt x="25387" y="568248"/>
                  </a:lnTo>
                  <a:lnTo>
                    <a:pt x="24561" y="568617"/>
                  </a:lnTo>
                  <a:lnTo>
                    <a:pt x="24765" y="569036"/>
                  </a:lnTo>
                  <a:lnTo>
                    <a:pt x="25171" y="569836"/>
                  </a:lnTo>
                  <a:lnTo>
                    <a:pt x="26733" y="568820"/>
                  </a:lnTo>
                  <a:lnTo>
                    <a:pt x="27508" y="568299"/>
                  </a:lnTo>
                  <a:close/>
                </a:path>
                <a:path w="882650" h="908050">
                  <a:moveTo>
                    <a:pt x="30162" y="344208"/>
                  </a:moveTo>
                  <a:lnTo>
                    <a:pt x="29502" y="343662"/>
                  </a:lnTo>
                  <a:lnTo>
                    <a:pt x="28867" y="344297"/>
                  </a:lnTo>
                  <a:lnTo>
                    <a:pt x="28282" y="344919"/>
                  </a:lnTo>
                  <a:lnTo>
                    <a:pt x="27698" y="345554"/>
                  </a:lnTo>
                  <a:lnTo>
                    <a:pt x="28384" y="346125"/>
                  </a:lnTo>
                  <a:lnTo>
                    <a:pt x="28740" y="346405"/>
                  </a:lnTo>
                  <a:lnTo>
                    <a:pt x="29210" y="345694"/>
                  </a:lnTo>
                  <a:lnTo>
                    <a:pt x="29705" y="345008"/>
                  </a:lnTo>
                  <a:lnTo>
                    <a:pt x="30162" y="344208"/>
                  </a:lnTo>
                  <a:close/>
                </a:path>
                <a:path w="882650" h="908050">
                  <a:moveTo>
                    <a:pt x="50761" y="599401"/>
                  </a:moveTo>
                  <a:lnTo>
                    <a:pt x="50507" y="598436"/>
                  </a:lnTo>
                  <a:lnTo>
                    <a:pt x="50241" y="597446"/>
                  </a:lnTo>
                  <a:lnTo>
                    <a:pt x="49974" y="596468"/>
                  </a:lnTo>
                  <a:lnTo>
                    <a:pt x="49479" y="596633"/>
                  </a:lnTo>
                  <a:lnTo>
                    <a:pt x="48971" y="596785"/>
                  </a:lnTo>
                  <a:lnTo>
                    <a:pt x="48475" y="596950"/>
                  </a:lnTo>
                  <a:lnTo>
                    <a:pt x="48882" y="597903"/>
                  </a:lnTo>
                  <a:lnTo>
                    <a:pt x="49314" y="598868"/>
                  </a:lnTo>
                  <a:lnTo>
                    <a:pt x="49720" y="599808"/>
                  </a:lnTo>
                  <a:lnTo>
                    <a:pt x="50063" y="599681"/>
                  </a:lnTo>
                  <a:lnTo>
                    <a:pt x="50419" y="599528"/>
                  </a:lnTo>
                  <a:lnTo>
                    <a:pt x="50761" y="599401"/>
                  </a:lnTo>
                  <a:close/>
                </a:path>
                <a:path w="882650" h="908050">
                  <a:moveTo>
                    <a:pt x="63868" y="636638"/>
                  </a:moveTo>
                  <a:lnTo>
                    <a:pt x="63068" y="635812"/>
                  </a:lnTo>
                  <a:lnTo>
                    <a:pt x="62280" y="634987"/>
                  </a:lnTo>
                  <a:lnTo>
                    <a:pt x="61506" y="634199"/>
                  </a:lnTo>
                  <a:lnTo>
                    <a:pt x="61226" y="634428"/>
                  </a:lnTo>
                  <a:lnTo>
                    <a:pt x="60972" y="634669"/>
                  </a:lnTo>
                  <a:lnTo>
                    <a:pt x="60706" y="634898"/>
                  </a:lnTo>
                  <a:lnTo>
                    <a:pt x="61442" y="635749"/>
                  </a:lnTo>
                  <a:lnTo>
                    <a:pt x="62191" y="636587"/>
                  </a:lnTo>
                  <a:lnTo>
                    <a:pt x="62941" y="637451"/>
                  </a:lnTo>
                  <a:lnTo>
                    <a:pt x="63246" y="637171"/>
                  </a:lnTo>
                  <a:lnTo>
                    <a:pt x="63868" y="636638"/>
                  </a:lnTo>
                  <a:close/>
                </a:path>
                <a:path w="882650" h="908050">
                  <a:moveTo>
                    <a:pt x="72034" y="482130"/>
                  </a:moveTo>
                  <a:lnTo>
                    <a:pt x="71920" y="481660"/>
                  </a:lnTo>
                  <a:lnTo>
                    <a:pt x="71843" y="481406"/>
                  </a:lnTo>
                  <a:lnTo>
                    <a:pt x="71120" y="481342"/>
                  </a:lnTo>
                  <a:lnTo>
                    <a:pt x="70688" y="481177"/>
                  </a:lnTo>
                  <a:lnTo>
                    <a:pt x="70561" y="481622"/>
                  </a:lnTo>
                  <a:lnTo>
                    <a:pt x="70408" y="482028"/>
                  </a:lnTo>
                  <a:lnTo>
                    <a:pt x="70243" y="482574"/>
                  </a:lnTo>
                  <a:lnTo>
                    <a:pt x="70789" y="482828"/>
                  </a:lnTo>
                  <a:lnTo>
                    <a:pt x="71221" y="483019"/>
                  </a:lnTo>
                  <a:lnTo>
                    <a:pt x="71640" y="483196"/>
                  </a:lnTo>
                  <a:lnTo>
                    <a:pt x="71755" y="482676"/>
                  </a:lnTo>
                  <a:lnTo>
                    <a:pt x="72034" y="482130"/>
                  </a:lnTo>
                  <a:close/>
                </a:path>
                <a:path w="882650" h="908050">
                  <a:moveTo>
                    <a:pt x="115125" y="454304"/>
                  </a:moveTo>
                  <a:lnTo>
                    <a:pt x="114223" y="453898"/>
                  </a:lnTo>
                  <a:lnTo>
                    <a:pt x="113766" y="453555"/>
                  </a:lnTo>
                  <a:lnTo>
                    <a:pt x="113411" y="454113"/>
                  </a:lnTo>
                  <a:lnTo>
                    <a:pt x="113042" y="454647"/>
                  </a:lnTo>
                  <a:lnTo>
                    <a:pt x="112255" y="455828"/>
                  </a:lnTo>
                  <a:lnTo>
                    <a:pt x="113080" y="455980"/>
                  </a:lnTo>
                  <a:lnTo>
                    <a:pt x="113728" y="456311"/>
                  </a:lnTo>
                  <a:lnTo>
                    <a:pt x="114020" y="456107"/>
                  </a:lnTo>
                  <a:lnTo>
                    <a:pt x="114528" y="455777"/>
                  </a:lnTo>
                  <a:lnTo>
                    <a:pt x="114973" y="455117"/>
                  </a:lnTo>
                  <a:lnTo>
                    <a:pt x="115125" y="454304"/>
                  </a:lnTo>
                  <a:close/>
                </a:path>
                <a:path w="882650" h="908050">
                  <a:moveTo>
                    <a:pt x="128320" y="482917"/>
                  </a:moveTo>
                  <a:lnTo>
                    <a:pt x="128282" y="482561"/>
                  </a:lnTo>
                  <a:lnTo>
                    <a:pt x="128282" y="482193"/>
                  </a:lnTo>
                  <a:lnTo>
                    <a:pt x="127762" y="481825"/>
                  </a:lnTo>
                  <a:lnTo>
                    <a:pt x="127304" y="481228"/>
                  </a:lnTo>
                  <a:lnTo>
                    <a:pt x="126923" y="481838"/>
                  </a:lnTo>
                  <a:lnTo>
                    <a:pt x="126441" y="482269"/>
                  </a:lnTo>
                  <a:lnTo>
                    <a:pt x="126492" y="482638"/>
                  </a:lnTo>
                  <a:lnTo>
                    <a:pt x="126530" y="482981"/>
                  </a:lnTo>
                  <a:lnTo>
                    <a:pt x="127101" y="483298"/>
                  </a:lnTo>
                  <a:lnTo>
                    <a:pt x="127457" y="483641"/>
                  </a:lnTo>
                  <a:lnTo>
                    <a:pt x="127749" y="483273"/>
                  </a:lnTo>
                  <a:lnTo>
                    <a:pt x="128320" y="482917"/>
                  </a:lnTo>
                  <a:close/>
                </a:path>
                <a:path w="882650" h="908050">
                  <a:moveTo>
                    <a:pt x="141541" y="336994"/>
                  </a:moveTo>
                  <a:lnTo>
                    <a:pt x="141058" y="336219"/>
                  </a:lnTo>
                  <a:lnTo>
                    <a:pt x="140576" y="335419"/>
                  </a:lnTo>
                  <a:lnTo>
                    <a:pt x="140081" y="334645"/>
                  </a:lnTo>
                  <a:lnTo>
                    <a:pt x="139827" y="334784"/>
                  </a:lnTo>
                  <a:lnTo>
                    <a:pt x="139306" y="335038"/>
                  </a:lnTo>
                  <a:lnTo>
                    <a:pt x="139636" y="335864"/>
                  </a:lnTo>
                  <a:lnTo>
                    <a:pt x="139954" y="336638"/>
                  </a:lnTo>
                  <a:lnTo>
                    <a:pt x="140284" y="337464"/>
                  </a:lnTo>
                  <a:lnTo>
                    <a:pt x="141109" y="337146"/>
                  </a:lnTo>
                  <a:lnTo>
                    <a:pt x="141541" y="336994"/>
                  </a:lnTo>
                  <a:close/>
                </a:path>
                <a:path w="882650" h="908050">
                  <a:moveTo>
                    <a:pt x="159346" y="391071"/>
                  </a:moveTo>
                  <a:lnTo>
                    <a:pt x="158445" y="390550"/>
                  </a:lnTo>
                  <a:lnTo>
                    <a:pt x="158165" y="390664"/>
                  </a:lnTo>
                  <a:lnTo>
                    <a:pt x="157670" y="390906"/>
                  </a:lnTo>
                  <a:lnTo>
                    <a:pt x="157314" y="391477"/>
                  </a:lnTo>
                  <a:lnTo>
                    <a:pt x="156565" y="392264"/>
                  </a:lnTo>
                  <a:lnTo>
                    <a:pt x="158775" y="393065"/>
                  </a:lnTo>
                  <a:lnTo>
                    <a:pt x="158991" y="392493"/>
                  </a:lnTo>
                  <a:lnTo>
                    <a:pt x="159334" y="391883"/>
                  </a:lnTo>
                  <a:lnTo>
                    <a:pt x="159346" y="391312"/>
                  </a:lnTo>
                  <a:lnTo>
                    <a:pt x="159346" y="391071"/>
                  </a:lnTo>
                  <a:close/>
                </a:path>
                <a:path w="882650" h="908050">
                  <a:moveTo>
                    <a:pt x="188823" y="227418"/>
                  </a:moveTo>
                  <a:lnTo>
                    <a:pt x="188734" y="226898"/>
                  </a:lnTo>
                  <a:lnTo>
                    <a:pt x="188772" y="226390"/>
                  </a:lnTo>
                  <a:lnTo>
                    <a:pt x="188544" y="225983"/>
                  </a:lnTo>
                  <a:lnTo>
                    <a:pt x="188480" y="225793"/>
                  </a:lnTo>
                  <a:lnTo>
                    <a:pt x="187934" y="225844"/>
                  </a:lnTo>
                  <a:lnTo>
                    <a:pt x="187604" y="225793"/>
                  </a:lnTo>
                  <a:lnTo>
                    <a:pt x="187629" y="226288"/>
                  </a:lnTo>
                  <a:lnTo>
                    <a:pt x="187566" y="226796"/>
                  </a:lnTo>
                  <a:lnTo>
                    <a:pt x="187680" y="227241"/>
                  </a:lnTo>
                  <a:lnTo>
                    <a:pt x="188290" y="227355"/>
                  </a:lnTo>
                  <a:lnTo>
                    <a:pt x="188823" y="227418"/>
                  </a:lnTo>
                  <a:close/>
                </a:path>
                <a:path w="882650" h="908050">
                  <a:moveTo>
                    <a:pt x="195287" y="588645"/>
                  </a:moveTo>
                  <a:lnTo>
                    <a:pt x="195237" y="587883"/>
                  </a:lnTo>
                  <a:lnTo>
                    <a:pt x="195173" y="586359"/>
                  </a:lnTo>
                  <a:lnTo>
                    <a:pt x="194868" y="586371"/>
                  </a:lnTo>
                  <a:lnTo>
                    <a:pt x="194564" y="586397"/>
                  </a:lnTo>
                  <a:lnTo>
                    <a:pt x="194271" y="586397"/>
                  </a:lnTo>
                  <a:lnTo>
                    <a:pt x="194386" y="588683"/>
                  </a:lnTo>
                  <a:lnTo>
                    <a:pt x="194691" y="588683"/>
                  </a:lnTo>
                  <a:lnTo>
                    <a:pt x="194983" y="588645"/>
                  </a:lnTo>
                  <a:lnTo>
                    <a:pt x="195287" y="588645"/>
                  </a:lnTo>
                  <a:close/>
                </a:path>
                <a:path w="882650" h="908050">
                  <a:moveTo>
                    <a:pt x="203822" y="807986"/>
                  </a:moveTo>
                  <a:lnTo>
                    <a:pt x="203733" y="807859"/>
                  </a:lnTo>
                  <a:lnTo>
                    <a:pt x="203352" y="807415"/>
                  </a:lnTo>
                  <a:lnTo>
                    <a:pt x="202755" y="807148"/>
                  </a:lnTo>
                  <a:lnTo>
                    <a:pt x="202057" y="806729"/>
                  </a:lnTo>
                  <a:lnTo>
                    <a:pt x="201510" y="807961"/>
                  </a:lnTo>
                  <a:lnTo>
                    <a:pt x="201320" y="808431"/>
                  </a:lnTo>
                  <a:lnTo>
                    <a:pt x="201891" y="808647"/>
                  </a:lnTo>
                  <a:lnTo>
                    <a:pt x="202463" y="809040"/>
                  </a:lnTo>
                  <a:lnTo>
                    <a:pt x="203288" y="809002"/>
                  </a:lnTo>
                  <a:lnTo>
                    <a:pt x="203822" y="807986"/>
                  </a:lnTo>
                  <a:close/>
                </a:path>
                <a:path w="882650" h="908050">
                  <a:moveTo>
                    <a:pt x="205282" y="851903"/>
                  </a:moveTo>
                  <a:lnTo>
                    <a:pt x="204597" y="851522"/>
                  </a:lnTo>
                  <a:lnTo>
                    <a:pt x="204101" y="852182"/>
                  </a:lnTo>
                  <a:lnTo>
                    <a:pt x="203606" y="852855"/>
                  </a:lnTo>
                  <a:lnTo>
                    <a:pt x="203123" y="853541"/>
                  </a:lnTo>
                  <a:lnTo>
                    <a:pt x="204266" y="854202"/>
                  </a:lnTo>
                  <a:lnTo>
                    <a:pt x="204622" y="853440"/>
                  </a:lnTo>
                  <a:lnTo>
                    <a:pt x="204939" y="852678"/>
                  </a:lnTo>
                  <a:lnTo>
                    <a:pt x="205282" y="851903"/>
                  </a:lnTo>
                  <a:close/>
                </a:path>
                <a:path w="882650" h="908050">
                  <a:moveTo>
                    <a:pt x="212826" y="613486"/>
                  </a:moveTo>
                  <a:lnTo>
                    <a:pt x="212420" y="612851"/>
                  </a:lnTo>
                  <a:lnTo>
                    <a:pt x="211785" y="612533"/>
                  </a:lnTo>
                  <a:lnTo>
                    <a:pt x="211391" y="612584"/>
                  </a:lnTo>
                  <a:lnTo>
                    <a:pt x="211061" y="612648"/>
                  </a:lnTo>
                  <a:lnTo>
                    <a:pt x="210820" y="613295"/>
                  </a:lnTo>
                  <a:lnTo>
                    <a:pt x="210540" y="613664"/>
                  </a:lnTo>
                  <a:lnTo>
                    <a:pt x="211556" y="614362"/>
                  </a:lnTo>
                  <a:lnTo>
                    <a:pt x="212382" y="614895"/>
                  </a:lnTo>
                  <a:lnTo>
                    <a:pt x="212547" y="614045"/>
                  </a:lnTo>
                  <a:lnTo>
                    <a:pt x="212826" y="613486"/>
                  </a:lnTo>
                  <a:close/>
                </a:path>
                <a:path w="882650" h="908050">
                  <a:moveTo>
                    <a:pt x="215112" y="869061"/>
                  </a:moveTo>
                  <a:lnTo>
                    <a:pt x="214604" y="868692"/>
                  </a:lnTo>
                  <a:lnTo>
                    <a:pt x="214122" y="868235"/>
                  </a:lnTo>
                  <a:lnTo>
                    <a:pt x="213575" y="868070"/>
                  </a:lnTo>
                  <a:lnTo>
                    <a:pt x="213347" y="868019"/>
                  </a:lnTo>
                  <a:lnTo>
                    <a:pt x="212928" y="868654"/>
                  </a:lnTo>
                  <a:lnTo>
                    <a:pt x="212305" y="869264"/>
                  </a:lnTo>
                  <a:lnTo>
                    <a:pt x="213131" y="869657"/>
                  </a:lnTo>
                  <a:lnTo>
                    <a:pt x="213690" y="870077"/>
                  </a:lnTo>
                  <a:lnTo>
                    <a:pt x="214503" y="870153"/>
                  </a:lnTo>
                  <a:lnTo>
                    <a:pt x="214833" y="869429"/>
                  </a:lnTo>
                  <a:lnTo>
                    <a:pt x="215112" y="869061"/>
                  </a:lnTo>
                  <a:close/>
                </a:path>
                <a:path w="882650" h="908050">
                  <a:moveTo>
                    <a:pt x="216865" y="164934"/>
                  </a:moveTo>
                  <a:lnTo>
                    <a:pt x="216217" y="164388"/>
                  </a:lnTo>
                  <a:lnTo>
                    <a:pt x="215569" y="163804"/>
                  </a:lnTo>
                  <a:lnTo>
                    <a:pt x="214922" y="163258"/>
                  </a:lnTo>
                  <a:lnTo>
                    <a:pt x="214464" y="163715"/>
                  </a:lnTo>
                  <a:lnTo>
                    <a:pt x="214236" y="163918"/>
                  </a:lnTo>
                  <a:lnTo>
                    <a:pt x="214795" y="164566"/>
                  </a:lnTo>
                  <a:lnTo>
                    <a:pt x="215341" y="165214"/>
                  </a:lnTo>
                  <a:lnTo>
                    <a:pt x="215874" y="165836"/>
                  </a:lnTo>
                  <a:lnTo>
                    <a:pt x="216217" y="165544"/>
                  </a:lnTo>
                  <a:lnTo>
                    <a:pt x="216535" y="165227"/>
                  </a:lnTo>
                  <a:lnTo>
                    <a:pt x="216865" y="164934"/>
                  </a:lnTo>
                  <a:close/>
                </a:path>
                <a:path w="882650" h="908050">
                  <a:moveTo>
                    <a:pt x="225996" y="351701"/>
                  </a:moveTo>
                  <a:lnTo>
                    <a:pt x="224840" y="350240"/>
                  </a:lnTo>
                  <a:lnTo>
                    <a:pt x="223735" y="349377"/>
                  </a:lnTo>
                  <a:lnTo>
                    <a:pt x="222478" y="351980"/>
                  </a:lnTo>
                  <a:lnTo>
                    <a:pt x="224980" y="351790"/>
                  </a:lnTo>
                  <a:lnTo>
                    <a:pt x="225996" y="351701"/>
                  </a:lnTo>
                  <a:close/>
                </a:path>
                <a:path w="882650" h="908050">
                  <a:moveTo>
                    <a:pt x="252044" y="905522"/>
                  </a:moveTo>
                  <a:lnTo>
                    <a:pt x="250952" y="905014"/>
                  </a:lnTo>
                  <a:lnTo>
                    <a:pt x="250494" y="905560"/>
                  </a:lnTo>
                  <a:lnTo>
                    <a:pt x="250215" y="906170"/>
                  </a:lnTo>
                  <a:lnTo>
                    <a:pt x="249809" y="906945"/>
                  </a:lnTo>
                  <a:lnTo>
                    <a:pt x="250507" y="907148"/>
                  </a:lnTo>
                  <a:lnTo>
                    <a:pt x="251231" y="907478"/>
                  </a:lnTo>
                  <a:lnTo>
                    <a:pt x="251701" y="906894"/>
                  </a:lnTo>
                  <a:lnTo>
                    <a:pt x="251968" y="906284"/>
                  </a:lnTo>
                  <a:lnTo>
                    <a:pt x="252018" y="905675"/>
                  </a:lnTo>
                  <a:lnTo>
                    <a:pt x="252044" y="905522"/>
                  </a:lnTo>
                  <a:close/>
                </a:path>
                <a:path w="882650" h="908050">
                  <a:moveTo>
                    <a:pt x="255282" y="195389"/>
                  </a:moveTo>
                  <a:lnTo>
                    <a:pt x="254901" y="194373"/>
                  </a:lnTo>
                  <a:lnTo>
                    <a:pt x="254508" y="193332"/>
                  </a:lnTo>
                  <a:lnTo>
                    <a:pt x="254127" y="192278"/>
                  </a:lnTo>
                  <a:lnTo>
                    <a:pt x="252679" y="192659"/>
                  </a:lnTo>
                  <a:lnTo>
                    <a:pt x="253149" y="193738"/>
                  </a:lnTo>
                  <a:lnTo>
                    <a:pt x="253631" y="194805"/>
                  </a:lnTo>
                  <a:lnTo>
                    <a:pt x="254101" y="195872"/>
                  </a:lnTo>
                  <a:lnTo>
                    <a:pt x="254495" y="195719"/>
                  </a:lnTo>
                  <a:lnTo>
                    <a:pt x="255282" y="195389"/>
                  </a:lnTo>
                  <a:close/>
                </a:path>
                <a:path w="882650" h="908050">
                  <a:moveTo>
                    <a:pt x="271957" y="359854"/>
                  </a:moveTo>
                  <a:lnTo>
                    <a:pt x="271259" y="357301"/>
                  </a:lnTo>
                  <a:lnTo>
                    <a:pt x="271018" y="357339"/>
                  </a:lnTo>
                  <a:lnTo>
                    <a:pt x="270776" y="357352"/>
                  </a:lnTo>
                  <a:lnTo>
                    <a:pt x="270535" y="357390"/>
                  </a:lnTo>
                  <a:lnTo>
                    <a:pt x="270560" y="358292"/>
                  </a:lnTo>
                  <a:lnTo>
                    <a:pt x="270573" y="359194"/>
                  </a:lnTo>
                  <a:lnTo>
                    <a:pt x="270573" y="360083"/>
                  </a:lnTo>
                  <a:lnTo>
                    <a:pt x="271030" y="360006"/>
                  </a:lnTo>
                  <a:lnTo>
                    <a:pt x="271487" y="359943"/>
                  </a:lnTo>
                  <a:lnTo>
                    <a:pt x="271957" y="359854"/>
                  </a:lnTo>
                  <a:close/>
                </a:path>
                <a:path w="882650" h="908050">
                  <a:moveTo>
                    <a:pt x="281203" y="892568"/>
                  </a:moveTo>
                  <a:lnTo>
                    <a:pt x="280949" y="892492"/>
                  </a:lnTo>
                  <a:lnTo>
                    <a:pt x="280670" y="892416"/>
                  </a:lnTo>
                  <a:lnTo>
                    <a:pt x="280416" y="892327"/>
                  </a:lnTo>
                  <a:lnTo>
                    <a:pt x="280136" y="892708"/>
                  </a:lnTo>
                  <a:lnTo>
                    <a:pt x="279730" y="893051"/>
                  </a:lnTo>
                  <a:lnTo>
                    <a:pt x="279615" y="893457"/>
                  </a:lnTo>
                  <a:lnTo>
                    <a:pt x="279463" y="894041"/>
                  </a:lnTo>
                  <a:lnTo>
                    <a:pt x="279527" y="894651"/>
                  </a:lnTo>
                  <a:lnTo>
                    <a:pt x="279527" y="895248"/>
                  </a:lnTo>
                  <a:lnTo>
                    <a:pt x="280250" y="895337"/>
                  </a:lnTo>
                  <a:lnTo>
                    <a:pt x="280606" y="895388"/>
                  </a:lnTo>
                  <a:lnTo>
                    <a:pt x="281203" y="892568"/>
                  </a:lnTo>
                  <a:close/>
                </a:path>
                <a:path w="882650" h="908050">
                  <a:moveTo>
                    <a:pt x="285724" y="219392"/>
                  </a:moveTo>
                  <a:lnTo>
                    <a:pt x="284784" y="218935"/>
                  </a:lnTo>
                  <a:lnTo>
                    <a:pt x="283857" y="218516"/>
                  </a:lnTo>
                  <a:lnTo>
                    <a:pt x="282917" y="218071"/>
                  </a:lnTo>
                  <a:lnTo>
                    <a:pt x="282765" y="218452"/>
                  </a:lnTo>
                  <a:lnTo>
                    <a:pt x="282613" y="218846"/>
                  </a:lnTo>
                  <a:lnTo>
                    <a:pt x="282473" y="219240"/>
                  </a:lnTo>
                  <a:lnTo>
                    <a:pt x="283425" y="219608"/>
                  </a:lnTo>
                  <a:lnTo>
                    <a:pt x="284403" y="219951"/>
                  </a:lnTo>
                  <a:lnTo>
                    <a:pt x="285369" y="220345"/>
                  </a:lnTo>
                  <a:lnTo>
                    <a:pt x="285483" y="220027"/>
                  </a:lnTo>
                  <a:lnTo>
                    <a:pt x="285610" y="219710"/>
                  </a:lnTo>
                  <a:lnTo>
                    <a:pt x="285724" y="219392"/>
                  </a:lnTo>
                  <a:close/>
                </a:path>
                <a:path w="882650" h="908050">
                  <a:moveTo>
                    <a:pt x="288632" y="579399"/>
                  </a:moveTo>
                  <a:lnTo>
                    <a:pt x="288391" y="578993"/>
                  </a:lnTo>
                  <a:lnTo>
                    <a:pt x="287909" y="578205"/>
                  </a:lnTo>
                  <a:lnTo>
                    <a:pt x="285661" y="579691"/>
                  </a:lnTo>
                  <a:lnTo>
                    <a:pt x="285800" y="579932"/>
                  </a:lnTo>
                  <a:lnTo>
                    <a:pt x="285940" y="580186"/>
                  </a:lnTo>
                  <a:lnTo>
                    <a:pt x="286067" y="580428"/>
                  </a:lnTo>
                  <a:lnTo>
                    <a:pt x="286931" y="580097"/>
                  </a:lnTo>
                  <a:lnTo>
                    <a:pt x="287782" y="579742"/>
                  </a:lnTo>
                  <a:lnTo>
                    <a:pt x="288632" y="579399"/>
                  </a:lnTo>
                  <a:close/>
                </a:path>
                <a:path w="882650" h="908050">
                  <a:moveTo>
                    <a:pt x="302856" y="872337"/>
                  </a:moveTo>
                  <a:lnTo>
                    <a:pt x="302666" y="872109"/>
                  </a:lnTo>
                  <a:lnTo>
                    <a:pt x="302463" y="871893"/>
                  </a:lnTo>
                  <a:lnTo>
                    <a:pt x="302272" y="871689"/>
                  </a:lnTo>
                  <a:lnTo>
                    <a:pt x="300774" y="872883"/>
                  </a:lnTo>
                  <a:lnTo>
                    <a:pt x="300024" y="873480"/>
                  </a:lnTo>
                  <a:lnTo>
                    <a:pt x="300609" y="874141"/>
                  </a:lnTo>
                  <a:lnTo>
                    <a:pt x="300888" y="874445"/>
                  </a:lnTo>
                  <a:lnTo>
                    <a:pt x="301548" y="873747"/>
                  </a:lnTo>
                  <a:lnTo>
                    <a:pt x="302856" y="872337"/>
                  </a:lnTo>
                  <a:close/>
                </a:path>
                <a:path w="882650" h="908050">
                  <a:moveTo>
                    <a:pt x="316814" y="547700"/>
                  </a:moveTo>
                  <a:lnTo>
                    <a:pt x="316115" y="547192"/>
                  </a:lnTo>
                  <a:lnTo>
                    <a:pt x="314706" y="546201"/>
                  </a:lnTo>
                  <a:lnTo>
                    <a:pt x="314515" y="546468"/>
                  </a:lnTo>
                  <a:lnTo>
                    <a:pt x="314299" y="546722"/>
                  </a:lnTo>
                  <a:lnTo>
                    <a:pt x="314109" y="546976"/>
                  </a:lnTo>
                  <a:lnTo>
                    <a:pt x="315239" y="548068"/>
                  </a:lnTo>
                  <a:lnTo>
                    <a:pt x="315798" y="548601"/>
                  </a:lnTo>
                  <a:lnTo>
                    <a:pt x="316128" y="548297"/>
                  </a:lnTo>
                  <a:lnTo>
                    <a:pt x="316484" y="547992"/>
                  </a:lnTo>
                  <a:lnTo>
                    <a:pt x="316814" y="547700"/>
                  </a:lnTo>
                  <a:close/>
                </a:path>
                <a:path w="882650" h="908050">
                  <a:moveTo>
                    <a:pt x="321614" y="570776"/>
                  </a:moveTo>
                  <a:lnTo>
                    <a:pt x="321602" y="569823"/>
                  </a:lnTo>
                  <a:lnTo>
                    <a:pt x="321576" y="568871"/>
                  </a:lnTo>
                  <a:lnTo>
                    <a:pt x="321564" y="567893"/>
                  </a:lnTo>
                  <a:lnTo>
                    <a:pt x="321157" y="567905"/>
                  </a:lnTo>
                  <a:lnTo>
                    <a:pt x="320763" y="567918"/>
                  </a:lnTo>
                  <a:lnTo>
                    <a:pt x="320357" y="567931"/>
                  </a:lnTo>
                  <a:lnTo>
                    <a:pt x="320484" y="570801"/>
                  </a:lnTo>
                  <a:lnTo>
                    <a:pt x="320865" y="570801"/>
                  </a:lnTo>
                  <a:lnTo>
                    <a:pt x="321614" y="570776"/>
                  </a:lnTo>
                  <a:close/>
                </a:path>
                <a:path w="882650" h="908050">
                  <a:moveTo>
                    <a:pt x="360451" y="778002"/>
                  </a:moveTo>
                  <a:lnTo>
                    <a:pt x="359041" y="777748"/>
                  </a:lnTo>
                  <a:lnTo>
                    <a:pt x="359067" y="779005"/>
                  </a:lnTo>
                  <a:lnTo>
                    <a:pt x="359067" y="781494"/>
                  </a:lnTo>
                  <a:lnTo>
                    <a:pt x="359397" y="781507"/>
                  </a:lnTo>
                  <a:lnTo>
                    <a:pt x="359752" y="781494"/>
                  </a:lnTo>
                  <a:lnTo>
                    <a:pt x="360095" y="781519"/>
                  </a:lnTo>
                  <a:lnTo>
                    <a:pt x="360222" y="780351"/>
                  </a:lnTo>
                  <a:lnTo>
                    <a:pt x="360337" y="779170"/>
                  </a:lnTo>
                  <a:lnTo>
                    <a:pt x="360451" y="778002"/>
                  </a:lnTo>
                  <a:close/>
                </a:path>
                <a:path w="882650" h="908050">
                  <a:moveTo>
                    <a:pt x="372999" y="477304"/>
                  </a:moveTo>
                  <a:lnTo>
                    <a:pt x="372783" y="476478"/>
                  </a:lnTo>
                  <a:lnTo>
                    <a:pt x="372033" y="476402"/>
                  </a:lnTo>
                  <a:lnTo>
                    <a:pt x="371602" y="476237"/>
                  </a:lnTo>
                  <a:lnTo>
                    <a:pt x="371449" y="476885"/>
                  </a:lnTo>
                  <a:lnTo>
                    <a:pt x="371157" y="477494"/>
                  </a:lnTo>
                  <a:lnTo>
                    <a:pt x="371170" y="478116"/>
                  </a:lnTo>
                  <a:lnTo>
                    <a:pt x="371208" y="478561"/>
                  </a:lnTo>
                  <a:lnTo>
                    <a:pt x="371640" y="479018"/>
                  </a:lnTo>
                  <a:lnTo>
                    <a:pt x="371894" y="479463"/>
                  </a:lnTo>
                  <a:lnTo>
                    <a:pt x="372173" y="479171"/>
                  </a:lnTo>
                  <a:lnTo>
                    <a:pt x="372757" y="478599"/>
                  </a:lnTo>
                  <a:lnTo>
                    <a:pt x="372795" y="477964"/>
                  </a:lnTo>
                  <a:lnTo>
                    <a:pt x="372999" y="477304"/>
                  </a:lnTo>
                  <a:close/>
                </a:path>
                <a:path w="882650" h="908050">
                  <a:moveTo>
                    <a:pt x="377837" y="619721"/>
                  </a:moveTo>
                  <a:lnTo>
                    <a:pt x="377609" y="619086"/>
                  </a:lnTo>
                  <a:lnTo>
                    <a:pt x="377494" y="618464"/>
                  </a:lnTo>
                  <a:lnTo>
                    <a:pt x="377202" y="618502"/>
                  </a:lnTo>
                  <a:lnTo>
                    <a:pt x="376910" y="618515"/>
                  </a:lnTo>
                  <a:lnTo>
                    <a:pt x="376618" y="618528"/>
                  </a:lnTo>
                  <a:lnTo>
                    <a:pt x="376618" y="619760"/>
                  </a:lnTo>
                  <a:lnTo>
                    <a:pt x="376580" y="620953"/>
                  </a:lnTo>
                  <a:lnTo>
                    <a:pt x="376580" y="622173"/>
                  </a:lnTo>
                  <a:lnTo>
                    <a:pt x="376821" y="622211"/>
                  </a:lnTo>
                  <a:lnTo>
                    <a:pt x="377075" y="622236"/>
                  </a:lnTo>
                  <a:lnTo>
                    <a:pt x="377329" y="622261"/>
                  </a:lnTo>
                  <a:lnTo>
                    <a:pt x="377494" y="621614"/>
                  </a:lnTo>
                  <a:lnTo>
                    <a:pt x="377774" y="620979"/>
                  </a:lnTo>
                  <a:lnTo>
                    <a:pt x="377837" y="619721"/>
                  </a:lnTo>
                  <a:close/>
                </a:path>
                <a:path w="882650" h="908050">
                  <a:moveTo>
                    <a:pt x="391083" y="341896"/>
                  </a:moveTo>
                  <a:lnTo>
                    <a:pt x="390296" y="341223"/>
                  </a:lnTo>
                  <a:lnTo>
                    <a:pt x="389686" y="341566"/>
                  </a:lnTo>
                  <a:lnTo>
                    <a:pt x="389242" y="342049"/>
                  </a:lnTo>
                  <a:lnTo>
                    <a:pt x="388556" y="342658"/>
                  </a:lnTo>
                  <a:lnTo>
                    <a:pt x="389382" y="343052"/>
                  </a:lnTo>
                  <a:lnTo>
                    <a:pt x="389902" y="343509"/>
                  </a:lnTo>
                  <a:lnTo>
                    <a:pt x="390258" y="343395"/>
                  </a:lnTo>
                  <a:lnTo>
                    <a:pt x="390626" y="343293"/>
                  </a:lnTo>
                  <a:lnTo>
                    <a:pt x="391033" y="342646"/>
                  </a:lnTo>
                  <a:lnTo>
                    <a:pt x="391058" y="342214"/>
                  </a:lnTo>
                  <a:lnTo>
                    <a:pt x="391083" y="341896"/>
                  </a:lnTo>
                  <a:close/>
                </a:path>
                <a:path w="882650" h="908050">
                  <a:moveTo>
                    <a:pt x="396557" y="396024"/>
                  </a:moveTo>
                  <a:lnTo>
                    <a:pt x="396189" y="395566"/>
                  </a:lnTo>
                  <a:lnTo>
                    <a:pt x="395871" y="394830"/>
                  </a:lnTo>
                  <a:lnTo>
                    <a:pt x="395401" y="394677"/>
                  </a:lnTo>
                  <a:lnTo>
                    <a:pt x="394995" y="394550"/>
                  </a:lnTo>
                  <a:lnTo>
                    <a:pt x="394373" y="395097"/>
                  </a:lnTo>
                  <a:lnTo>
                    <a:pt x="393369" y="395566"/>
                  </a:lnTo>
                  <a:lnTo>
                    <a:pt x="394220" y="396341"/>
                  </a:lnTo>
                  <a:lnTo>
                    <a:pt x="394639" y="397027"/>
                  </a:lnTo>
                  <a:lnTo>
                    <a:pt x="395122" y="397065"/>
                  </a:lnTo>
                  <a:lnTo>
                    <a:pt x="395605" y="397065"/>
                  </a:lnTo>
                  <a:lnTo>
                    <a:pt x="396087" y="396392"/>
                  </a:lnTo>
                  <a:lnTo>
                    <a:pt x="396557" y="396024"/>
                  </a:lnTo>
                  <a:close/>
                </a:path>
                <a:path w="882650" h="908050">
                  <a:moveTo>
                    <a:pt x="415810" y="535990"/>
                  </a:moveTo>
                  <a:lnTo>
                    <a:pt x="415632" y="535559"/>
                  </a:lnTo>
                  <a:lnTo>
                    <a:pt x="415353" y="534771"/>
                  </a:lnTo>
                  <a:lnTo>
                    <a:pt x="414464" y="535012"/>
                  </a:lnTo>
                  <a:lnTo>
                    <a:pt x="413677" y="535343"/>
                  </a:lnTo>
                  <a:lnTo>
                    <a:pt x="412877" y="535635"/>
                  </a:lnTo>
                  <a:lnTo>
                    <a:pt x="413004" y="536079"/>
                  </a:lnTo>
                  <a:lnTo>
                    <a:pt x="413156" y="536524"/>
                  </a:lnTo>
                  <a:lnTo>
                    <a:pt x="413283" y="536981"/>
                  </a:lnTo>
                  <a:lnTo>
                    <a:pt x="414134" y="536638"/>
                  </a:lnTo>
                  <a:lnTo>
                    <a:pt x="415810" y="535990"/>
                  </a:lnTo>
                  <a:close/>
                </a:path>
                <a:path w="882650" h="908050">
                  <a:moveTo>
                    <a:pt x="424764" y="492709"/>
                  </a:moveTo>
                  <a:lnTo>
                    <a:pt x="424395" y="492404"/>
                  </a:lnTo>
                  <a:lnTo>
                    <a:pt x="423430" y="491617"/>
                  </a:lnTo>
                  <a:lnTo>
                    <a:pt x="423214" y="492340"/>
                  </a:lnTo>
                  <a:lnTo>
                    <a:pt x="422986" y="492798"/>
                  </a:lnTo>
                  <a:lnTo>
                    <a:pt x="423011" y="493229"/>
                  </a:lnTo>
                  <a:lnTo>
                    <a:pt x="423011" y="493407"/>
                  </a:lnTo>
                  <a:lnTo>
                    <a:pt x="423672" y="493763"/>
                  </a:lnTo>
                  <a:lnTo>
                    <a:pt x="423799" y="493674"/>
                  </a:lnTo>
                  <a:lnTo>
                    <a:pt x="424205" y="493483"/>
                  </a:lnTo>
                  <a:lnTo>
                    <a:pt x="424446" y="493039"/>
                  </a:lnTo>
                  <a:lnTo>
                    <a:pt x="424764" y="492709"/>
                  </a:lnTo>
                  <a:close/>
                </a:path>
                <a:path w="882650" h="908050">
                  <a:moveTo>
                    <a:pt x="428764" y="500570"/>
                  </a:moveTo>
                  <a:lnTo>
                    <a:pt x="427875" y="498106"/>
                  </a:lnTo>
                  <a:lnTo>
                    <a:pt x="427672" y="498182"/>
                  </a:lnTo>
                  <a:lnTo>
                    <a:pt x="427456" y="498233"/>
                  </a:lnTo>
                  <a:lnTo>
                    <a:pt x="427240" y="498297"/>
                  </a:lnTo>
                  <a:lnTo>
                    <a:pt x="427685" y="499973"/>
                  </a:lnTo>
                  <a:lnTo>
                    <a:pt x="427926" y="500799"/>
                  </a:lnTo>
                  <a:lnTo>
                    <a:pt x="428205" y="500722"/>
                  </a:lnTo>
                  <a:lnTo>
                    <a:pt x="428485" y="500634"/>
                  </a:lnTo>
                  <a:lnTo>
                    <a:pt x="428764" y="500570"/>
                  </a:lnTo>
                  <a:close/>
                </a:path>
                <a:path w="882650" h="908050">
                  <a:moveTo>
                    <a:pt x="447294" y="680758"/>
                  </a:moveTo>
                  <a:lnTo>
                    <a:pt x="447192" y="680415"/>
                  </a:lnTo>
                  <a:lnTo>
                    <a:pt x="447103" y="680097"/>
                  </a:lnTo>
                  <a:lnTo>
                    <a:pt x="446443" y="679716"/>
                  </a:lnTo>
                  <a:lnTo>
                    <a:pt x="446112" y="679767"/>
                  </a:lnTo>
                  <a:lnTo>
                    <a:pt x="445668" y="679856"/>
                  </a:lnTo>
                  <a:lnTo>
                    <a:pt x="445312" y="680364"/>
                  </a:lnTo>
                  <a:lnTo>
                    <a:pt x="444614" y="680935"/>
                  </a:lnTo>
                  <a:lnTo>
                    <a:pt x="445884" y="681405"/>
                  </a:lnTo>
                  <a:lnTo>
                    <a:pt x="446455" y="681786"/>
                  </a:lnTo>
                  <a:lnTo>
                    <a:pt x="446709" y="681647"/>
                  </a:lnTo>
                  <a:lnTo>
                    <a:pt x="447014" y="681443"/>
                  </a:lnTo>
                  <a:lnTo>
                    <a:pt x="447294" y="680758"/>
                  </a:lnTo>
                  <a:close/>
                </a:path>
                <a:path w="882650" h="908050">
                  <a:moveTo>
                    <a:pt x="457212" y="735584"/>
                  </a:moveTo>
                  <a:lnTo>
                    <a:pt x="457085" y="734682"/>
                  </a:lnTo>
                  <a:lnTo>
                    <a:pt x="456882" y="733882"/>
                  </a:lnTo>
                  <a:lnTo>
                    <a:pt x="456704" y="733082"/>
                  </a:lnTo>
                  <a:lnTo>
                    <a:pt x="456336" y="733145"/>
                  </a:lnTo>
                  <a:lnTo>
                    <a:pt x="455955" y="733209"/>
                  </a:lnTo>
                  <a:lnTo>
                    <a:pt x="455574" y="733285"/>
                  </a:lnTo>
                  <a:lnTo>
                    <a:pt x="456285" y="735863"/>
                  </a:lnTo>
                  <a:lnTo>
                    <a:pt x="456615" y="735736"/>
                  </a:lnTo>
                  <a:lnTo>
                    <a:pt x="457212" y="735584"/>
                  </a:lnTo>
                  <a:close/>
                </a:path>
                <a:path w="882650" h="908050">
                  <a:moveTo>
                    <a:pt x="458444" y="444779"/>
                  </a:moveTo>
                  <a:lnTo>
                    <a:pt x="457923" y="444601"/>
                  </a:lnTo>
                  <a:lnTo>
                    <a:pt x="457288" y="444144"/>
                  </a:lnTo>
                  <a:lnTo>
                    <a:pt x="456882" y="444284"/>
                  </a:lnTo>
                  <a:lnTo>
                    <a:pt x="456399" y="444487"/>
                  </a:lnTo>
                  <a:lnTo>
                    <a:pt x="456095" y="445173"/>
                  </a:lnTo>
                  <a:lnTo>
                    <a:pt x="455396" y="446036"/>
                  </a:lnTo>
                  <a:lnTo>
                    <a:pt x="456463" y="446278"/>
                  </a:lnTo>
                  <a:lnTo>
                    <a:pt x="457238" y="446684"/>
                  </a:lnTo>
                  <a:lnTo>
                    <a:pt x="458063" y="446163"/>
                  </a:lnTo>
                  <a:lnTo>
                    <a:pt x="458190" y="445350"/>
                  </a:lnTo>
                  <a:lnTo>
                    <a:pt x="458444" y="444779"/>
                  </a:lnTo>
                  <a:close/>
                </a:path>
                <a:path w="882650" h="908050">
                  <a:moveTo>
                    <a:pt x="471131" y="537349"/>
                  </a:moveTo>
                  <a:lnTo>
                    <a:pt x="471004" y="535914"/>
                  </a:lnTo>
                  <a:lnTo>
                    <a:pt x="470090" y="535952"/>
                  </a:lnTo>
                  <a:lnTo>
                    <a:pt x="469188" y="535990"/>
                  </a:lnTo>
                  <a:lnTo>
                    <a:pt x="468249" y="536130"/>
                  </a:lnTo>
                  <a:lnTo>
                    <a:pt x="468325" y="537032"/>
                  </a:lnTo>
                  <a:lnTo>
                    <a:pt x="468350" y="537514"/>
                  </a:lnTo>
                  <a:lnTo>
                    <a:pt x="469265" y="537476"/>
                  </a:lnTo>
                  <a:lnTo>
                    <a:pt x="470204" y="537400"/>
                  </a:lnTo>
                  <a:lnTo>
                    <a:pt x="471131" y="537349"/>
                  </a:lnTo>
                  <a:close/>
                </a:path>
                <a:path w="882650" h="908050">
                  <a:moveTo>
                    <a:pt x="476427" y="753719"/>
                  </a:moveTo>
                  <a:lnTo>
                    <a:pt x="475970" y="753579"/>
                  </a:lnTo>
                  <a:lnTo>
                    <a:pt x="475526" y="753427"/>
                  </a:lnTo>
                  <a:lnTo>
                    <a:pt x="475081" y="753275"/>
                  </a:lnTo>
                  <a:lnTo>
                    <a:pt x="474878" y="754138"/>
                  </a:lnTo>
                  <a:lnTo>
                    <a:pt x="474662" y="754989"/>
                  </a:lnTo>
                  <a:lnTo>
                    <a:pt x="474510" y="755878"/>
                  </a:lnTo>
                  <a:lnTo>
                    <a:pt x="475284" y="756196"/>
                  </a:lnTo>
                  <a:lnTo>
                    <a:pt x="475716" y="755357"/>
                  </a:lnTo>
                  <a:lnTo>
                    <a:pt x="476427" y="753719"/>
                  </a:lnTo>
                  <a:close/>
                </a:path>
                <a:path w="882650" h="908050">
                  <a:moveTo>
                    <a:pt x="492607" y="875969"/>
                  </a:moveTo>
                  <a:lnTo>
                    <a:pt x="492379" y="875144"/>
                  </a:lnTo>
                  <a:lnTo>
                    <a:pt x="491921" y="873467"/>
                  </a:lnTo>
                  <a:lnTo>
                    <a:pt x="491515" y="873607"/>
                  </a:lnTo>
                  <a:lnTo>
                    <a:pt x="491121" y="873747"/>
                  </a:lnTo>
                  <a:lnTo>
                    <a:pt x="490715" y="873887"/>
                  </a:lnTo>
                  <a:lnTo>
                    <a:pt x="491058" y="874699"/>
                  </a:lnTo>
                  <a:lnTo>
                    <a:pt x="491388" y="875512"/>
                  </a:lnTo>
                  <a:lnTo>
                    <a:pt x="491718" y="876312"/>
                  </a:lnTo>
                  <a:lnTo>
                    <a:pt x="492010" y="876198"/>
                  </a:lnTo>
                  <a:lnTo>
                    <a:pt x="492302" y="876071"/>
                  </a:lnTo>
                  <a:lnTo>
                    <a:pt x="492607" y="875969"/>
                  </a:lnTo>
                  <a:close/>
                </a:path>
                <a:path w="882650" h="908050">
                  <a:moveTo>
                    <a:pt x="505345" y="906132"/>
                  </a:moveTo>
                  <a:lnTo>
                    <a:pt x="504939" y="905891"/>
                  </a:lnTo>
                  <a:lnTo>
                    <a:pt x="504405" y="905332"/>
                  </a:lnTo>
                  <a:lnTo>
                    <a:pt x="504139" y="905421"/>
                  </a:lnTo>
                  <a:lnTo>
                    <a:pt x="503580" y="905649"/>
                  </a:lnTo>
                  <a:lnTo>
                    <a:pt x="503161" y="906233"/>
                  </a:lnTo>
                  <a:lnTo>
                    <a:pt x="502539" y="906805"/>
                  </a:lnTo>
                  <a:lnTo>
                    <a:pt x="503148" y="907338"/>
                  </a:lnTo>
                  <a:lnTo>
                    <a:pt x="503516" y="907630"/>
                  </a:lnTo>
                  <a:lnTo>
                    <a:pt x="503872" y="907935"/>
                  </a:lnTo>
                  <a:lnTo>
                    <a:pt x="504367" y="907338"/>
                  </a:lnTo>
                  <a:lnTo>
                    <a:pt x="505345" y="906132"/>
                  </a:lnTo>
                  <a:close/>
                </a:path>
                <a:path w="882650" h="908050">
                  <a:moveTo>
                    <a:pt x="508228" y="654202"/>
                  </a:moveTo>
                  <a:lnTo>
                    <a:pt x="507631" y="653173"/>
                  </a:lnTo>
                  <a:lnTo>
                    <a:pt x="507047" y="652145"/>
                  </a:lnTo>
                  <a:lnTo>
                    <a:pt x="506450" y="651116"/>
                  </a:lnTo>
                  <a:lnTo>
                    <a:pt x="505675" y="651484"/>
                  </a:lnTo>
                  <a:lnTo>
                    <a:pt x="505307" y="651675"/>
                  </a:lnTo>
                  <a:lnTo>
                    <a:pt x="505726" y="652729"/>
                  </a:lnTo>
                  <a:lnTo>
                    <a:pt x="506171" y="653783"/>
                  </a:lnTo>
                  <a:lnTo>
                    <a:pt x="506577" y="654837"/>
                  </a:lnTo>
                  <a:lnTo>
                    <a:pt x="507123" y="654634"/>
                  </a:lnTo>
                  <a:lnTo>
                    <a:pt x="507682" y="654431"/>
                  </a:lnTo>
                  <a:lnTo>
                    <a:pt x="508228" y="654202"/>
                  </a:lnTo>
                  <a:close/>
                </a:path>
                <a:path w="882650" h="908050">
                  <a:moveTo>
                    <a:pt x="528459" y="1320"/>
                  </a:moveTo>
                  <a:lnTo>
                    <a:pt x="528370" y="571"/>
                  </a:lnTo>
                  <a:lnTo>
                    <a:pt x="527735" y="292"/>
                  </a:lnTo>
                  <a:lnTo>
                    <a:pt x="527380" y="0"/>
                  </a:lnTo>
                  <a:lnTo>
                    <a:pt x="527011" y="533"/>
                  </a:lnTo>
                  <a:lnTo>
                    <a:pt x="526656" y="1041"/>
                  </a:lnTo>
                  <a:lnTo>
                    <a:pt x="526135" y="1854"/>
                  </a:lnTo>
                  <a:lnTo>
                    <a:pt x="526948" y="2044"/>
                  </a:lnTo>
                  <a:lnTo>
                    <a:pt x="527558" y="2387"/>
                  </a:lnTo>
                  <a:lnTo>
                    <a:pt x="527773" y="2209"/>
                  </a:lnTo>
                  <a:lnTo>
                    <a:pt x="528142" y="1968"/>
                  </a:lnTo>
                  <a:lnTo>
                    <a:pt x="528459" y="1320"/>
                  </a:lnTo>
                  <a:close/>
                </a:path>
                <a:path w="882650" h="908050">
                  <a:moveTo>
                    <a:pt x="534758" y="494665"/>
                  </a:moveTo>
                  <a:lnTo>
                    <a:pt x="534530" y="493801"/>
                  </a:lnTo>
                  <a:lnTo>
                    <a:pt x="534289" y="492937"/>
                  </a:lnTo>
                  <a:lnTo>
                    <a:pt x="534073" y="492074"/>
                  </a:lnTo>
                  <a:lnTo>
                    <a:pt x="533628" y="492213"/>
                  </a:lnTo>
                  <a:lnTo>
                    <a:pt x="532777" y="492544"/>
                  </a:lnTo>
                  <a:lnTo>
                    <a:pt x="533082" y="493344"/>
                  </a:lnTo>
                  <a:lnTo>
                    <a:pt x="533400" y="494131"/>
                  </a:lnTo>
                  <a:lnTo>
                    <a:pt x="533717" y="494944"/>
                  </a:lnTo>
                  <a:lnTo>
                    <a:pt x="534073" y="494842"/>
                  </a:lnTo>
                  <a:lnTo>
                    <a:pt x="534416" y="494766"/>
                  </a:lnTo>
                  <a:lnTo>
                    <a:pt x="534758" y="494665"/>
                  </a:lnTo>
                  <a:close/>
                </a:path>
                <a:path w="882650" h="908050">
                  <a:moveTo>
                    <a:pt x="536181" y="232740"/>
                  </a:moveTo>
                  <a:lnTo>
                    <a:pt x="535609" y="232194"/>
                  </a:lnTo>
                  <a:lnTo>
                    <a:pt x="535051" y="231775"/>
                  </a:lnTo>
                  <a:lnTo>
                    <a:pt x="534504" y="231317"/>
                  </a:lnTo>
                  <a:lnTo>
                    <a:pt x="534136" y="231851"/>
                  </a:lnTo>
                  <a:lnTo>
                    <a:pt x="533781" y="232384"/>
                  </a:lnTo>
                  <a:lnTo>
                    <a:pt x="533412" y="232918"/>
                  </a:lnTo>
                  <a:lnTo>
                    <a:pt x="534187" y="233083"/>
                  </a:lnTo>
                  <a:lnTo>
                    <a:pt x="534936" y="233324"/>
                  </a:lnTo>
                  <a:lnTo>
                    <a:pt x="535711" y="233438"/>
                  </a:lnTo>
                  <a:lnTo>
                    <a:pt x="536181" y="232740"/>
                  </a:lnTo>
                  <a:close/>
                </a:path>
                <a:path w="882650" h="908050">
                  <a:moveTo>
                    <a:pt x="544118" y="193357"/>
                  </a:moveTo>
                  <a:lnTo>
                    <a:pt x="542632" y="191579"/>
                  </a:lnTo>
                  <a:lnTo>
                    <a:pt x="541896" y="190665"/>
                  </a:lnTo>
                  <a:lnTo>
                    <a:pt x="541616" y="190906"/>
                  </a:lnTo>
                  <a:lnTo>
                    <a:pt x="541083" y="191350"/>
                  </a:lnTo>
                  <a:lnTo>
                    <a:pt x="543204" y="194081"/>
                  </a:lnTo>
                  <a:lnTo>
                    <a:pt x="543521" y="193840"/>
                  </a:lnTo>
                  <a:lnTo>
                    <a:pt x="544118" y="193357"/>
                  </a:lnTo>
                  <a:close/>
                </a:path>
                <a:path w="882650" h="908050">
                  <a:moveTo>
                    <a:pt x="544245" y="826363"/>
                  </a:moveTo>
                  <a:lnTo>
                    <a:pt x="544118" y="825169"/>
                  </a:lnTo>
                  <a:lnTo>
                    <a:pt x="543991" y="824217"/>
                  </a:lnTo>
                  <a:lnTo>
                    <a:pt x="543877" y="823290"/>
                  </a:lnTo>
                  <a:lnTo>
                    <a:pt x="542391" y="824471"/>
                  </a:lnTo>
                  <a:lnTo>
                    <a:pt x="541235" y="825614"/>
                  </a:lnTo>
                  <a:lnTo>
                    <a:pt x="544245" y="826363"/>
                  </a:lnTo>
                  <a:close/>
                </a:path>
                <a:path w="882650" h="908050">
                  <a:moveTo>
                    <a:pt x="551002" y="412229"/>
                  </a:moveTo>
                  <a:lnTo>
                    <a:pt x="550760" y="411543"/>
                  </a:lnTo>
                  <a:lnTo>
                    <a:pt x="550519" y="410819"/>
                  </a:lnTo>
                  <a:lnTo>
                    <a:pt x="550151" y="410070"/>
                  </a:lnTo>
                  <a:lnTo>
                    <a:pt x="549605" y="410248"/>
                  </a:lnTo>
                  <a:lnTo>
                    <a:pt x="549300" y="410286"/>
                  </a:lnTo>
                  <a:lnTo>
                    <a:pt x="549452" y="411086"/>
                  </a:lnTo>
                  <a:lnTo>
                    <a:pt x="549605" y="411861"/>
                  </a:lnTo>
                  <a:lnTo>
                    <a:pt x="549744" y="412635"/>
                  </a:lnTo>
                  <a:lnTo>
                    <a:pt x="550164" y="412521"/>
                  </a:lnTo>
                  <a:lnTo>
                    <a:pt x="550583" y="412369"/>
                  </a:lnTo>
                  <a:lnTo>
                    <a:pt x="551002" y="412229"/>
                  </a:lnTo>
                  <a:close/>
                </a:path>
                <a:path w="882650" h="908050">
                  <a:moveTo>
                    <a:pt x="557479" y="789127"/>
                  </a:moveTo>
                  <a:lnTo>
                    <a:pt x="556653" y="788517"/>
                  </a:lnTo>
                  <a:lnTo>
                    <a:pt x="556285" y="788225"/>
                  </a:lnTo>
                  <a:lnTo>
                    <a:pt x="555891" y="787933"/>
                  </a:lnTo>
                  <a:lnTo>
                    <a:pt x="555637" y="788289"/>
                  </a:lnTo>
                  <a:lnTo>
                    <a:pt x="555078" y="788809"/>
                  </a:lnTo>
                  <a:lnTo>
                    <a:pt x="555155" y="788949"/>
                  </a:lnTo>
                  <a:lnTo>
                    <a:pt x="555447" y="789432"/>
                  </a:lnTo>
                  <a:lnTo>
                    <a:pt x="555917" y="789901"/>
                  </a:lnTo>
                  <a:lnTo>
                    <a:pt x="556399" y="790079"/>
                  </a:lnTo>
                  <a:lnTo>
                    <a:pt x="556615" y="790155"/>
                  </a:lnTo>
                  <a:lnTo>
                    <a:pt x="557098" y="789482"/>
                  </a:lnTo>
                  <a:lnTo>
                    <a:pt x="557479" y="789127"/>
                  </a:lnTo>
                  <a:close/>
                </a:path>
                <a:path w="882650" h="908050">
                  <a:moveTo>
                    <a:pt x="597547" y="286816"/>
                  </a:moveTo>
                  <a:lnTo>
                    <a:pt x="597357" y="286600"/>
                  </a:lnTo>
                  <a:lnTo>
                    <a:pt x="596976" y="286194"/>
                  </a:lnTo>
                  <a:lnTo>
                    <a:pt x="596201" y="286766"/>
                  </a:lnTo>
                  <a:lnTo>
                    <a:pt x="593864" y="288531"/>
                  </a:lnTo>
                  <a:lnTo>
                    <a:pt x="595464" y="288353"/>
                  </a:lnTo>
                  <a:lnTo>
                    <a:pt x="596074" y="288455"/>
                  </a:lnTo>
                  <a:lnTo>
                    <a:pt x="596912" y="287883"/>
                  </a:lnTo>
                  <a:lnTo>
                    <a:pt x="597204" y="287299"/>
                  </a:lnTo>
                  <a:lnTo>
                    <a:pt x="597547" y="286816"/>
                  </a:lnTo>
                  <a:close/>
                </a:path>
                <a:path w="882650" h="908050">
                  <a:moveTo>
                    <a:pt x="613143" y="732231"/>
                  </a:moveTo>
                  <a:lnTo>
                    <a:pt x="612241" y="731977"/>
                  </a:lnTo>
                  <a:lnTo>
                    <a:pt x="610450" y="731494"/>
                  </a:lnTo>
                  <a:lnTo>
                    <a:pt x="610285" y="732345"/>
                  </a:lnTo>
                  <a:lnTo>
                    <a:pt x="610184" y="732751"/>
                  </a:lnTo>
                  <a:lnTo>
                    <a:pt x="611136" y="732853"/>
                  </a:lnTo>
                  <a:lnTo>
                    <a:pt x="612051" y="732967"/>
                  </a:lnTo>
                  <a:lnTo>
                    <a:pt x="612990" y="733056"/>
                  </a:lnTo>
                  <a:lnTo>
                    <a:pt x="613041" y="732777"/>
                  </a:lnTo>
                  <a:lnTo>
                    <a:pt x="613143" y="732231"/>
                  </a:lnTo>
                  <a:close/>
                </a:path>
                <a:path w="882650" h="908050">
                  <a:moveTo>
                    <a:pt x="615162" y="609790"/>
                  </a:moveTo>
                  <a:lnTo>
                    <a:pt x="613244" y="610895"/>
                  </a:lnTo>
                  <a:lnTo>
                    <a:pt x="613930" y="613295"/>
                  </a:lnTo>
                  <a:lnTo>
                    <a:pt x="614387" y="611962"/>
                  </a:lnTo>
                  <a:lnTo>
                    <a:pt x="614718" y="611060"/>
                  </a:lnTo>
                  <a:lnTo>
                    <a:pt x="615162" y="609790"/>
                  </a:lnTo>
                  <a:close/>
                </a:path>
                <a:path w="882650" h="908050">
                  <a:moveTo>
                    <a:pt x="615696" y="427507"/>
                  </a:moveTo>
                  <a:lnTo>
                    <a:pt x="614680" y="426923"/>
                  </a:lnTo>
                  <a:lnTo>
                    <a:pt x="614146" y="427405"/>
                  </a:lnTo>
                  <a:lnTo>
                    <a:pt x="613854" y="427990"/>
                  </a:lnTo>
                  <a:lnTo>
                    <a:pt x="613384" y="428688"/>
                  </a:lnTo>
                  <a:lnTo>
                    <a:pt x="614108" y="429006"/>
                  </a:lnTo>
                  <a:lnTo>
                    <a:pt x="614794" y="429387"/>
                  </a:lnTo>
                  <a:lnTo>
                    <a:pt x="615264" y="428840"/>
                  </a:lnTo>
                  <a:lnTo>
                    <a:pt x="615581" y="428269"/>
                  </a:lnTo>
                  <a:lnTo>
                    <a:pt x="615657" y="427697"/>
                  </a:lnTo>
                  <a:lnTo>
                    <a:pt x="615696" y="427507"/>
                  </a:lnTo>
                  <a:close/>
                </a:path>
                <a:path w="882650" h="908050">
                  <a:moveTo>
                    <a:pt x="623455" y="308940"/>
                  </a:moveTo>
                  <a:lnTo>
                    <a:pt x="623011" y="308114"/>
                  </a:lnTo>
                  <a:lnTo>
                    <a:pt x="622566" y="307301"/>
                  </a:lnTo>
                  <a:lnTo>
                    <a:pt x="622122" y="306489"/>
                  </a:lnTo>
                  <a:lnTo>
                    <a:pt x="621538" y="306819"/>
                  </a:lnTo>
                  <a:lnTo>
                    <a:pt x="621220" y="306971"/>
                  </a:lnTo>
                  <a:lnTo>
                    <a:pt x="621703" y="307771"/>
                  </a:lnTo>
                  <a:lnTo>
                    <a:pt x="622185" y="308584"/>
                  </a:lnTo>
                  <a:lnTo>
                    <a:pt x="622642" y="309397"/>
                  </a:lnTo>
                  <a:lnTo>
                    <a:pt x="622922" y="309232"/>
                  </a:lnTo>
                  <a:lnTo>
                    <a:pt x="623176" y="309079"/>
                  </a:lnTo>
                  <a:lnTo>
                    <a:pt x="623455" y="308940"/>
                  </a:lnTo>
                  <a:close/>
                </a:path>
                <a:path w="882650" h="908050">
                  <a:moveTo>
                    <a:pt x="628535" y="310413"/>
                  </a:moveTo>
                  <a:lnTo>
                    <a:pt x="627888" y="309956"/>
                  </a:lnTo>
                  <a:lnTo>
                    <a:pt x="626579" y="308483"/>
                  </a:lnTo>
                  <a:lnTo>
                    <a:pt x="626579" y="309740"/>
                  </a:lnTo>
                  <a:lnTo>
                    <a:pt x="626491" y="310299"/>
                  </a:lnTo>
                  <a:lnTo>
                    <a:pt x="626745" y="311251"/>
                  </a:lnTo>
                  <a:lnTo>
                    <a:pt x="627113" y="311632"/>
                  </a:lnTo>
                  <a:lnTo>
                    <a:pt x="627367" y="312026"/>
                  </a:lnTo>
                  <a:lnTo>
                    <a:pt x="627761" y="311581"/>
                  </a:lnTo>
                  <a:lnTo>
                    <a:pt x="628269" y="311175"/>
                  </a:lnTo>
                  <a:lnTo>
                    <a:pt x="628535" y="310413"/>
                  </a:lnTo>
                  <a:close/>
                </a:path>
                <a:path w="882650" h="908050">
                  <a:moveTo>
                    <a:pt x="637209" y="438607"/>
                  </a:moveTo>
                  <a:lnTo>
                    <a:pt x="636981" y="438378"/>
                  </a:lnTo>
                  <a:lnTo>
                    <a:pt x="636765" y="438124"/>
                  </a:lnTo>
                  <a:lnTo>
                    <a:pt x="636549" y="437896"/>
                  </a:lnTo>
                  <a:lnTo>
                    <a:pt x="635952" y="438454"/>
                  </a:lnTo>
                  <a:lnTo>
                    <a:pt x="635368" y="439013"/>
                  </a:lnTo>
                  <a:lnTo>
                    <a:pt x="634771" y="439559"/>
                  </a:lnTo>
                  <a:lnTo>
                    <a:pt x="635177" y="439978"/>
                  </a:lnTo>
                  <a:lnTo>
                    <a:pt x="635368" y="440194"/>
                  </a:lnTo>
                  <a:lnTo>
                    <a:pt x="636600" y="439115"/>
                  </a:lnTo>
                  <a:lnTo>
                    <a:pt x="637209" y="438607"/>
                  </a:lnTo>
                  <a:close/>
                </a:path>
                <a:path w="882650" h="908050">
                  <a:moveTo>
                    <a:pt x="677900" y="660768"/>
                  </a:moveTo>
                  <a:lnTo>
                    <a:pt x="677672" y="660527"/>
                  </a:lnTo>
                  <a:lnTo>
                    <a:pt x="677456" y="660298"/>
                  </a:lnTo>
                  <a:lnTo>
                    <a:pt x="677227" y="660057"/>
                  </a:lnTo>
                  <a:lnTo>
                    <a:pt x="676503" y="660628"/>
                  </a:lnTo>
                  <a:lnTo>
                    <a:pt x="675779" y="661225"/>
                  </a:lnTo>
                  <a:lnTo>
                    <a:pt x="675055" y="661797"/>
                  </a:lnTo>
                  <a:lnTo>
                    <a:pt x="675373" y="662139"/>
                  </a:lnTo>
                  <a:lnTo>
                    <a:pt x="676008" y="662813"/>
                  </a:lnTo>
                  <a:lnTo>
                    <a:pt x="676643" y="662139"/>
                  </a:lnTo>
                  <a:lnTo>
                    <a:pt x="677278" y="661441"/>
                  </a:lnTo>
                  <a:lnTo>
                    <a:pt x="677900" y="660768"/>
                  </a:lnTo>
                  <a:close/>
                </a:path>
                <a:path w="882650" h="908050">
                  <a:moveTo>
                    <a:pt x="686193" y="701433"/>
                  </a:moveTo>
                  <a:lnTo>
                    <a:pt x="685825" y="701357"/>
                  </a:lnTo>
                  <a:lnTo>
                    <a:pt x="685114" y="701255"/>
                  </a:lnTo>
                  <a:lnTo>
                    <a:pt x="684936" y="702208"/>
                  </a:lnTo>
                  <a:lnTo>
                    <a:pt x="684733" y="703160"/>
                  </a:lnTo>
                  <a:lnTo>
                    <a:pt x="684555" y="704138"/>
                  </a:lnTo>
                  <a:lnTo>
                    <a:pt x="685711" y="704329"/>
                  </a:lnTo>
                  <a:lnTo>
                    <a:pt x="685876" y="703364"/>
                  </a:lnTo>
                  <a:lnTo>
                    <a:pt x="686028" y="702386"/>
                  </a:lnTo>
                  <a:lnTo>
                    <a:pt x="686193" y="701433"/>
                  </a:lnTo>
                  <a:close/>
                </a:path>
                <a:path w="882650" h="908050">
                  <a:moveTo>
                    <a:pt x="686358" y="808685"/>
                  </a:moveTo>
                  <a:lnTo>
                    <a:pt x="686231" y="808202"/>
                  </a:lnTo>
                  <a:lnTo>
                    <a:pt x="686079" y="807707"/>
                  </a:lnTo>
                  <a:lnTo>
                    <a:pt x="685977" y="807224"/>
                  </a:lnTo>
                  <a:lnTo>
                    <a:pt x="685126" y="807542"/>
                  </a:lnTo>
                  <a:lnTo>
                    <a:pt x="684288" y="807821"/>
                  </a:lnTo>
                  <a:lnTo>
                    <a:pt x="683463" y="808189"/>
                  </a:lnTo>
                  <a:lnTo>
                    <a:pt x="683653" y="809053"/>
                  </a:lnTo>
                  <a:lnTo>
                    <a:pt x="684593" y="808964"/>
                  </a:lnTo>
                  <a:lnTo>
                    <a:pt x="685469" y="808824"/>
                  </a:lnTo>
                  <a:lnTo>
                    <a:pt x="686358" y="808685"/>
                  </a:lnTo>
                  <a:close/>
                </a:path>
                <a:path w="882650" h="908050">
                  <a:moveTo>
                    <a:pt x="696772" y="801522"/>
                  </a:moveTo>
                  <a:lnTo>
                    <a:pt x="696620" y="801357"/>
                  </a:lnTo>
                  <a:lnTo>
                    <a:pt x="696214" y="800862"/>
                  </a:lnTo>
                  <a:lnTo>
                    <a:pt x="695617" y="800569"/>
                  </a:lnTo>
                  <a:lnTo>
                    <a:pt x="695096" y="800176"/>
                  </a:lnTo>
                  <a:lnTo>
                    <a:pt x="694905" y="800582"/>
                  </a:lnTo>
                  <a:lnTo>
                    <a:pt x="694448" y="801116"/>
                  </a:lnTo>
                  <a:lnTo>
                    <a:pt x="694563" y="801357"/>
                  </a:lnTo>
                  <a:lnTo>
                    <a:pt x="694842" y="801878"/>
                  </a:lnTo>
                  <a:lnTo>
                    <a:pt x="695401" y="802246"/>
                  </a:lnTo>
                  <a:lnTo>
                    <a:pt x="696112" y="802944"/>
                  </a:lnTo>
                  <a:lnTo>
                    <a:pt x="696404" y="802119"/>
                  </a:lnTo>
                  <a:lnTo>
                    <a:pt x="696772" y="801522"/>
                  </a:lnTo>
                  <a:close/>
                </a:path>
                <a:path w="882650" h="908050">
                  <a:moveTo>
                    <a:pt x="714679" y="698792"/>
                  </a:moveTo>
                  <a:lnTo>
                    <a:pt x="714667" y="698550"/>
                  </a:lnTo>
                  <a:lnTo>
                    <a:pt x="713905" y="698347"/>
                  </a:lnTo>
                  <a:lnTo>
                    <a:pt x="713117" y="697941"/>
                  </a:lnTo>
                  <a:lnTo>
                    <a:pt x="713003" y="698817"/>
                  </a:lnTo>
                  <a:lnTo>
                    <a:pt x="712762" y="699465"/>
                  </a:lnTo>
                  <a:lnTo>
                    <a:pt x="712889" y="700011"/>
                  </a:lnTo>
                  <a:lnTo>
                    <a:pt x="712990" y="700278"/>
                  </a:lnTo>
                  <a:lnTo>
                    <a:pt x="713727" y="700366"/>
                  </a:lnTo>
                  <a:lnTo>
                    <a:pt x="714184" y="700557"/>
                  </a:lnTo>
                  <a:lnTo>
                    <a:pt x="714362" y="699973"/>
                  </a:lnTo>
                  <a:lnTo>
                    <a:pt x="714679" y="699376"/>
                  </a:lnTo>
                  <a:lnTo>
                    <a:pt x="714679" y="698792"/>
                  </a:lnTo>
                  <a:close/>
                </a:path>
                <a:path w="882650" h="908050">
                  <a:moveTo>
                    <a:pt x="715276" y="303047"/>
                  </a:moveTo>
                  <a:lnTo>
                    <a:pt x="714540" y="302856"/>
                  </a:lnTo>
                  <a:lnTo>
                    <a:pt x="714006" y="302552"/>
                  </a:lnTo>
                  <a:lnTo>
                    <a:pt x="713752" y="303199"/>
                  </a:lnTo>
                  <a:lnTo>
                    <a:pt x="713562" y="303644"/>
                  </a:lnTo>
                  <a:lnTo>
                    <a:pt x="713384" y="304101"/>
                  </a:lnTo>
                  <a:lnTo>
                    <a:pt x="713816" y="304241"/>
                  </a:lnTo>
                  <a:lnTo>
                    <a:pt x="714400" y="304647"/>
                  </a:lnTo>
                  <a:lnTo>
                    <a:pt x="714984" y="304304"/>
                  </a:lnTo>
                  <a:lnTo>
                    <a:pt x="715251" y="303695"/>
                  </a:lnTo>
                  <a:lnTo>
                    <a:pt x="715264" y="303237"/>
                  </a:lnTo>
                  <a:lnTo>
                    <a:pt x="715276" y="303047"/>
                  </a:lnTo>
                  <a:close/>
                </a:path>
                <a:path w="882650" h="908050">
                  <a:moveTo>
                    <a:pt x="719315" y="786828"/>
                  </a:moveTo>
                  <a:lnTo>
                    <a:pt x="719112" y="786625"/>
                  </a:lnTo>
                  <a:lnTo>
                    <a:pt x="718616" y="786104"/>
                  </a:lnTo>
                  <a:lnTo>
                    <a:pt x="717791" y="785939"/>
                  </a:lnTo>
                  <a:lnTo>
                    <a:pt x="717105" y="785647"/>
                  </a:lnTo>
                  <a:lnTo>
                    <a:pt x="716940" y="786231"/>
                  </a:lnTo>
                  <a:lnTo>
                    <a:pt x="716546" y="786930"/>
                  </a:lnTo>
                  <a:lnTo>
                    <a:pt x="716724" y="787438"/>
                  </a:lnTo>
                  <a:lnTo>
                    <a:pt x="716864" y="787895"/>
                  </a:lnTo>
                  <a:lnTo>
                    <a:pt x="717626" y="788149"/>
                  </a:lnTo>
                  <a:lnTo>
                    <a:pt x="718489" y="788797"/>
                  </a:lnTo>
                  <a:lnTo>
                    <a:pt x="718807" y="787742"/>
                  </a:lnTo>
                  <a:lnTo>
                    <a:pt x="719315" y="786828"/>
                  </a:lnTo>
                  <a:close/>
                </a:path>
                <a:path w="882650" h="908050">
                  <a:moveTo>
                    <a:pt x="755307" y="819670"/>
                  </a:moveTo>
                  <a:lnTo>
                    <a:pt x="754646" y="819327"/>
                  </a:lnTo>
                  <a:lnTo>
                    <a:pt x="754011" y="818921"/>
                  </a:lnTo>
                  <a:lnTo>
                    <a:pt x="753300" y="818743"/>
                  </a:lnTo>
                  <a:lnTo>
                    <a:pt x="753160" y="818730"/>
                  </a:lnTo>
                  <a:lnTo>
                    <a:pt x="752792" y="819543"/>
                  </a:lnTo>
                  <a:lnTo>
                    <a:pt x="752386" y="820204"/>
                  </a:lnTo>
                  <a:lnTo>
                    <a:pt x="753211" y="820432"/>
                  </a:lnTo>
                  <a:lnTo>
                    <a:pt x="753859" y="820750"/>
                  </a:lnTo>
                  <a:lnTo>
                    <a:pt x="754481" y="820737"/>
                  </a:lnTo>
                  <a:lnTo>
                    <a:pt x="754761" y="820724"/>
                  </a:lnTo>
                  <a:lnTo>
                    <a:pt x="755040" y="820039"/>
                  </a:lnTo>
                  <a:lnTo>
                    <a:pt x="755307" y="819670"/>
                  </a:lnTo>
                  <a:close/>
                </a:path>
                <a:path w="882650" h="908050">
                  <a:moveTo>
                    <a:pt x="777722" y="168567"/>
                  </a:moveTo>
                  <a:lnTo>
                    <a:pt x="777481" y="167868"/>
                  </a:lnTo>
                  <a:lnTo>
                    <a:pt x="777252" y="167170"/>
                  </a:lnTo>
                  <a:lnTo>
                    <a:pt x="777036" y="166484"/>
                  </a:lnTo>
                  <a:lnTo>
                    <a:pt x="776668" y="166611"/>
                  </a:lnTo>
                  <a:lnTo>
                    <a:pt x="775931" y="166890"/>
                  </a:lnTo>
                  <a:lnTo>
                    <a:pt x="777049" y="168884"/>
                  </a:lnTo>
                  <a:lnTo>
                    <a:pt x="777278" y="168770"/>
                  </a:lnTo>
                  <a:lnTo>
                    <a:pt x="777494" y="168681"/>
                  </a:lnTo>
                  <a:lnTo>
                    <a:pt x="777722" y="168567"/>
                  </a:lnTo>
                  <a:close/>
                </a:path>
                <a:path w="882650" h="908050">
                  <a:moveTo>
                    <a:pt x="835660" y="474141"/>
                  </a:moveTo>
                  <a:lnTo>
                    <a:pt x="834859" y="472554"/>
                  </a:lnTo>
                  <a:lnTo>
                    <a:pt x="834478" y="471754"/>
                  </a:lnTo>
                  <a:lnTo>
                    <a:pt x="834186" y="471906"/>
                  </a:lnTo>
                  <a:lnTo>
                    <a:pt x="833589" y="472224"/>
                  </a:lnTo>
                  <a:lnTo>
                    <a:pt x="834478" y="473786"/>
                  </a:lnTo>
                  <a:lnTo>
                    <a:pt x="834898" y="474560"/>
                  </a:lnTo>
                  <a:lnTo>
                    <a:pt x="835660" y="474141"/>
                  </a:lnTo>
                  <a:close/>
                </a:path>
                <a:path w="882650" h="908050">
                  <a:moveTo>
                    <a:pt x="836231" y="663460"/>
                  </a:moveTo>
                  <a:lnTo>
                    <a:pt x="835444" y="662025"/>
                  </a:lnTo>
                  <a:lnTo>
                    <a:pt x="836155" y="663422"/>
                  </a:lnTo>
                  <a:close/>
                </a:path>
                <a:path w="882650" h="908050">
                  <a:moveTo>
                    <a:pt x="837984" y="659942"/>
                  </a:moveTo>
                  <a:lnTo>
                    <a:pt x="835126" y="658774"/>
                  </a:lnTo>
                  <a:lnTo>
                    <a:pt x="833856" y="660742"/>
                  </a:lnTo>
                  <a:lnTo>
                    <a:pt x="835367" y="661962"/>
                  </a:lnTo>
                  <a:lnTo>
                    <a:pt x="837984" y="659942"/>
                  </a:lnTo>
                  <a:close/>
                </a:path>
                <a:path w="882650" h="908050">
                  <a:moveTo>
                    <a:pt x="864666" y="410083"/>
                  </a:moveTo>
                  <a:lnTo>
                    <a:pt x="864171" y="409117"/>
                  </a:lnTo>
                  <a:lnTo>
                    <a:pt x="863688" y="408127"/>
                  </a:lnTo>
                  <a:lnTo>
                    <a:pt x="863206" y="407149"/>
                  </a:lnTo>
                  <a:lnTo>
                    <a:pt x="862901" y="407301"/>
                  </a:lnTo>
                  <a:lnTo>
                    <a:pt x="862545" y="407454"/>
                  </a:lnTo>
                  <a:lnTo>
                    <a:pt x="862228" y="407606"/>
                  </a:lnTo>
                  <a:lnTo>
                    <a:pt x="862939" y="409549"/>
                  </a:lnTo>
                  <a:lnTo>
                    <a:pt x="863269" y="410502"/>
                  </a:lnTo>
                  <a:lnTo>
                    <a:pt x="863739" y="410362"/>
                  </a:lnTo>
                  <a:lnTo>
                    <a:pt x="864209" y="410210"/>
                  </a:lnTo>
                  <a:lnTo>
                    <a:pt x="864666" y="410083"/>
                  </a:lnTo>
                  <a:close/>
                </a:path>
                <a:path w="882650" h="908050">
                  <a:moveTo>
                    <a:pt x="882319" y="592201"/>
                  </a:moveTo>
                  <a:lnTo>
                    <a:pt x="880986" y="591502"/>
                  </a:lnTo>
                  <a:lnTo>
                    <a:pt x="880351" y="591146"/>
                  </a:lnTo>
                  <a:lnTo>
                    <a:pt x="880237" y="591553"/>
                  </a:lnTo>
                  <a:lnTo>
                    <a:pt x="880084" y="591959"/>
                  </a:lnTo>
                  <a:lnTo>
                    <a:pt x="879957" y="592391"/>
                  </a:lnTo>
                  <a:lnTo>
                    <a:pt x="880643" y="592569"/>
                  </a:lnTo>
                  <a:lnTo>
                    <a:pt x="881316" y="592797"/>
                  </a:lnTo>
                  <a:lnTo>
                    <a:pt x="881989" y="593013"/>
                  </a:lnTo>
                  <a:lnTo>
                    <a:pt x="882091" y="592747"/>
                  </a:lnTo>
                  <a:lnTo>
                    <a:pt x="882319" y="59220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120">
              <a:extLst>
                <a:ext uri="{FF2B5EF4-FFF2-40B4-BE49-F238E27FC236}">
                  <a16:creationId xmlns:a16="http://schemas.microsoft.com/office/drawing/2014/main" id="{8E1F5C37-6F5A-C505-C735-8D5ED18010F6}"/>
                </a:ext>
              </a:extLst>
            </p:cNvPr>
            <p:cNvSpPr/>
            <p:nvPr/>
          </p:nvSpPr>
          <p:spPr>
            <a:xfrm>
              <a:off x="3940362" y="2118479"/>
              <a:ext cx="1002739" cy="734689"/>
            </a:xfrm>
            <a:custGeom>
              <a:avLst/>
              <a:gdLst/>
              <a:ahLst/>
              <a:cxnLst/>
              <a:rect l="l" t="t" r="r" b="b"/>
              <a:pathLst>
                <a:path w="1289050" h="1074420">
                  <a:moveTo>
                    <a:pt x="2209" y="604227"/>
                  </a:moveTo>
                  <a:lnTo>
                    <a:pt x="1727" y="604100"/>
                  </a:lnTo>
                  <a:lnTo>
                    <a:pt x="1257" y="603973"/>
                  </a:lnTo>
                  <a:lnTo>
                    <a:pt x="647" y="603770"/>
                  </a:lnTo>
                  <a:lnTo>
                    <a:pt x="419" y="604278"/>
                  </a:lnTo>
                  <a:lnTo>
                    <a:pt x="0" y="604799"/>
                  </a:lnTo>
                  <a:lnTo>
                    <a:pt x="241" y="605409"/>
                  </a:lnTo>
                  <a:lnTo>
                    <a:pt x="1104" y="605815"/>
                  </a:lnTo>
                  <a:lnTo>
                    <a:pt x="1231" y="605713"/>
                  </a:lnTo>
                  <a:lnTo>
                    <a:pt x="1651" y="605320"/>
                  </a:lnTo>
                  <a:lnTo>
                    <a:pt x="1905" y="604761"/>
                  </a:lnTo>
                  <a:lnTo>
                    <a:pt x="2209" y="604227"/>
                  </a:lnTo>
                  <a:close/>
                </a:path>
                <a:path w="1289050" h="1074420">
                  <a:moveTo>
                    <a:pt x="118973" y="953147"/>
                  </a:moveTo>
                  <a:lnTo>
                    <a:pt x="118262" y="952677"/>
                  </a:lnTo>
                  <a:lnTo>
                    <a:pt x="117551" y="952461"/>
                  </a:lnTo>
                  <a:lnTo>
                    <a:pt x="116890" y="952182"/>
                  </a:lnTo>
                  <a:lnTo>
                    <a:pt x="116801" y="952627"/>
                  </a:lnTo>
                  <a:lnTo>
                    <a:pt x="116471" y="953198"/>
                  </a:lnTo>
                  <a:lnTo>
                    <a:pt x="116649" y="953439"/>
                  </a:lnTo>
                  <a:lnTo>
                    <a:pt x="117005" y="953935"/>
                  </a:lnTo>
                  <a:lnTo>
                    <a:pt x="117602" y="954252"/>
                  </a:lnTo>
                  <a:lnTo>
                    <a:pt x="118275" y="954747"/>
                  </a:lnTo>
                  <a:lnTo>
                    <a:pt x="118567" y="953960"/>
                  </a:lnTo>
                  <a:lnTo>
                    <a:pt x="118973" y="953147"/>
                  </a:lnTo>
                  <a:close/>
                </a:path>
                <a:path w="1289050" h="1074420">
                  <a:moveTo>
                    <a:pt x="121615" y="948982"/>
                  </a:moveTo>
                  <a:lnTo>
                    <a:pt x="120954" y="948626"/>
                  </a:lnTo>
                  <a:lnTo>
                    <a:pt x="120307" y="948258"/>
                  </a:lnTo>
                  <a:lnTo>
                    <a:pt x="119595" y="948004"/>
                  </a:lnTo>
                  <a:lnTo>
                    <a:pt x="119189" y="948753"/>
                  </a:lnTo>
                  <a:lnTo>
                    <a:pt x="118821" y="949426"/>
                  </a:lnTo>
                  <a:lnTo>
                    <a:pt x="119659" y="949667"/>
                  </a:lnTo>
                  <a:lnTo>
                    <a:pt x="120256" y="949934"/>
                  </a:lnTo>
                  <a:lnTo>
                    <a:pt x="120865" y="949934"/>
                  </a:lnTo>
                  <a:lnTo>
                    <a:pt x="121119" y="949921"/>
                  </a:lnTo>
                  <a:lnTo>
                    <a:pt x="121361" y="949312"/>
                  </a:lnTo>
                  <a:lnTo>
                    <a:pt x="121615" y="948982"/>
                  </a:lnTo>
                  <a:close/>
                </a:path>
                <a:path w="1289050" h="1074420">
                  <a:moveTo>
                    <a:pt x="137985" y="950658"/>
                  </a:moveTo>
                  <a:lnTo>
                    <a:pt x="137782" y="949858"/>
                  </a:lnTo>
                  <a:lnTo>
                    <a:pt x="137337" y="948245"/>
                  </a:lnTo>
                  <a:lnTo>
                    <a:pt x="137071" y="948321"/>
                  </a:lnTo>
                  <a:lnTo>
                    <a:pt x="136791" y="948397"/>
                  </a:lnTo>
                  <a:lnTo>
                    <a:pt x="136512" y="948474"/>
                  </a:lnTo>
                  <a:lnTo>
                    <a:pt x="136728" y="949286"/>
                  </a:lnTo>
                  <a:lnTo>
                    <a:pt x="136956" y="950074"/>
                  </a:lnTo>
                  <a:lnTo>
                    <a:pt x="137160" y="950887"/>
                  </a:lnTo>
                  <a:lnTo>
                    <a:pt x="137439" y="950810"/>
                  </a:lnTo>
                  <a:lnTo>
                    <a:pt x="137985" y="950658"/>
                  </a:lnTo>
                  <a:close/>
                </a:path>
                <a:path w="1289050" h="1074420">
                  <a:moveTo>
                    <a:pt x="235458" y="569302"/>
                  </a:moveTo>
                  <a:lnTo>
                    <a:pt x="235127" y="564337"/>
                  </a:lnTo>
                  <a:lnTo>
                    <a:pt x="231546" y="562470"/>
                  </a:lnTo>
                  <a:lnTo>
                    <a:pt x="229539" y="564654"/>
                  </a:lnTo>
                  <a:lnTo>
                    <a:pt x="227609" y="566953"/>
                  </a:lnTo>
                  <a:lnTo>
                    <a:pt x="225348" y="563206"/>
                  </a:lnTo>
                  <a:lnTo>
                    <a:pt x="222986" y="566369"/>
                  </a:lnTo>
                  <a:lnTo>
                    <a:pt x="221119" y="564159"/>
                  </a:lnTo>
                  <a:lnTo>
                    <a:pt x="218757" y="564299"/>
                  </a:lnTo>
                  <a:lnTo>
                    <a:pt x="218363" y="564959"/>
                  </a:lnTo>
                  <a:lnTo>
                    <a:pt x="217081" y="566381"/>
                  </a:lnTo>
                  <a:lnTo>
                    <a:pt x="218401" y="568452"/>
                  </a:lnTo>
                  <a:lnTo>
                    <a:pt x="219976" y="569798"/>
                  </a:lnTo>
                  <a:lnTo>
                    <a:pt x="221322" y="571258"/>
                  </a:lnTo>
                  <a:lnTo>
                    <a:pt x="221983" y="570572"/>
                  </a:lnTo>
                  <a:lnTo>
                    <a:pt x="223100" y="569925"/>
                  </a:lnTo>
                  <a:lnTo>
                    <a:pt x="223329" y="567855"/>
                  </a:lnTo>
                  <a:lnTo>
                    <a:pt x="226364" y="568972"/>
                  </a:lnTo>
                  <a:lnTo>
                    <a:pt x="227507" y="572135"/>
                  </a:lnTo>
                  <a:lnTo>
                    <a:pt x="231787" y="570420"/>
                  </a:lnTo>
                  <a:lnTo>
                    <a:pt x="235458" y="569302"/>
                  </a:lnTo>
                  <a:close/>
                </a:path>
                <a:path w="1289050" h="1074420">
                  <a:moveTo>
                    <a:pt x="247815" y="539153"/>
                  </a:moveTo>
                  <a:lnTo>
                    <a:pt x="246634" y="538695"/>
                  </a:lnTo>
                  <a:lnTo>
                    <a:pt x="245910" y="538149"/>
                  </a:lnTo>
                  <a:lnTo>
                    <a:pt x="245046" y="538543"/>
                  </a:lnTo>
                  <a:lnTo>
                    <a:pt x="244779" y="539369"/>
                  </a:lnTo>
                  <a:lnTo>
                    <a:pt x="244602" y="539978"/>
                  </a:lnTo>
                  <a:lnTo>
                    <a:pt x="244589" y="540105"/>
                  </a:lnTo>
                  <a:lnTo>
                    <a:pt x="245491" y="540753"/>
                  </a:lnTo>
                  <a:lnTo>
                    <a:pt x="246392" y="540499"/>
                  </a:lnTo>
                  <a:lnTo>
                    <a:pt x="246811" y="539927"/>
                  </a:lnTo>
                  <a:lnTo>
                    <a:pt x="247815" y="539153"/>
                  </a:lnTo>
                  <a:close/>
                </a:path>
                <a:path w="1289050" h="1074420">
                  <a:moveTo>
                    <a:pt x="269735" y="885964"/>
                  </a:moveTo>
                  <a:lnTo>
                    <a:pt x="269379" y="885888"/>
                  </a:lnTo>
                  <a:lnTo>
                    <a:pt x="269049" y="885812"/>
                  </a:lnTo>
                  <a:lnTo>
                    <a:pt x="268719" y="885736"/>
                  </a:lnTo>
                  <a:lnTo>
                    <a:pt x="268414" y="886752"/>
                  </a:lnTo>
                  <a:lnTo>
                    <a:pt x="268084" y="887768"/>
                  </a:lnTo>
                  <a:lnTo>
                    <a:pt x="267779" y="888796"/>
                  </a:lnTo>
                  <a:lnTo>
                    <a:pt x="268185" y="888911"/>
                  </a:lnTo>
                  <a:lnTo>
                    <a:pt x="268998" y="889152"/>
                  </a:lnTo>
                  <a:lnTo>
                    <a:pt x="269481" y="887031"/>
                  </a:lnTo>
                  <a:lnTo>
                    <a:pt x="269735" y="885964"/>
                  </a:lnTo>
                  <a:close/>
                </a:path>
                <a:path w="1289050" h="1074420">
                  <a:moveTo>
                    <a:pt x="304520" y="318770"/>
                  </a:moveTo>
                  <a:lnTo>
                    <a:pt x="303453" y="317220"/>
                  </a:lnTo>
                  <a:lnTo>
                    <a:pt x="303326" y="314629"/>
                  </a:lnTo>
                  <a:lnTo>
                    <a:pt x="298932" y="315277"/>
                  </a:lnTo>
                  <a:lnTo>
                    <a:pt x="303161" y="320040"/>
                  </a:lnTo>
                  <a:lnTo>
                    <a:pt x="303631" y="319620"/>
                  </a:lnTo>
                  <a:lnTo>
                    <a:pt x="304063" y="319189"/>
                  </a:lnTo>
                  <a:lnTo>
                    <a:pt x="304520" y="318770"/>
                  </a:lnTo>
                  <a:close/>
                </a:path>
                <a:path w="1289050" h="1074420">
                  <a:moveTo>
                    <a:pt x="307606" y="882408"/>
                  </a:moveTo>
                  <a:lnTo>
                    <a:pt x="307568" y="882015"/>
                  </a:lnTo>
                  <a:lnTo>
                    <a:pt x="307530" y="881748"/>
                  </a:lnTo>
                  <a:lnTo>
                    <a:pt x="306590" y="881316"/>
                  </a:lnTo>
                  <a:lnTo>
                    <a:pt x="306146" y="881837"/>
                  </a:lnTo>
                  <a:lnTo>
                    <a:pt x="305866" y="882383"/>
                  </a:lnTo>
                  <a:lnTo>
                    <a:pt x="305549" y="882904"/>
                  </a:lnTo>
                  <a:lnTo>
                    <a:pt x="305993" y="883069"/>
                  </a:lnTo>
                  <a:lnTo>
                    <a:pt x="306412" y="883196"/>
                  </a:lnTo>
                  <a:lnTo>
                    <a:pt x="306959" y="883399"/>
                  </a:lnTo>
                  <a:lnTo>
                    <a:pt x="307238" y="882865"/>
                  </a:lnTo>
                  <a:lnTo>
                    <a:pt x="307606" y="882408"/>
                  </a:lnTo>
                  <a:close/>
                </a:path>
                <a:path w="1289050" h="1074420">
                  <a:moveTo>
                    <a:pt x="322935" y="896213"/>
                  </a:moveTo>
                  <a:lnTo>
                    <a:pt x="322465" y="896213"/>
                  </a:lnTo>
                  <a:lnTo>
                    <a:pt x="321906" y="896023"/>
                  </a:lnTo>
                  <a:lnTo>
                    <a:pt x="321564" y="896226"/>
                  </a:lnTo>
                  <a:lnTo>
                    <a:pt x="321259" y="896429"/>
                  </a:lnTo>
                  <a:lnTo>
                    <a:pt x="321183" y="897026"/>
                  </a:lnTo>
                  <a:lnTo>
                    <a:pt x="320903" y="897610"/>
                  </a:lnTo>
                  <a:lnTo>
                    <a:pt x="321564" y="897686"/>
                  </a:lnTo>
                  <a:lnTo>
                    <a:pt x="322275" y="897966"/>
                  </a:lnTo>
                  <a:lnTo>
                    <a:pt x="322453" y="897775"/>
                  </a:lnTo>
                  <a:lnTo>
                    <a:pt x="322757" y="897394"/>
                  </a:lnTo>
                  <a:lnTo>
                    <a:pt x="322783" y="896747"/>
                  </a:lnTo>
                  <a:lnTo>
                    <a:pt x="322935" y="896213"/>
                  </a:lnTo>
                  <a:close/>
                </a:path>
                <a:path w="1289050" h="1074420">
                  <a:moveTo>
                    <a:pt x="324789" y="474065"/>
                  </a:moveTo>
                  <a:lnTo>
                    <a:pt x="319151" y="471703"/>
                  </a:lnTo>
                  <a:lnTo>
                    <a:pt x="314540" y="470725"/>
                  </a:lnTo>
                  <a:lnTo>
                    <a:pt x="309118" y="474294"/>
                  </a:lnTo>
                  <a:lnTo>
                    <a:pt x="314490" y="477088"/>
                  </a:lnTo>
                  <a:lnTo>
                    <a:pt x="319036" y="477888"/>
                  </a:lnTo>
                  <a:lnTo>
                    <a:pt x="324789" y="474065"/>
                  </a:lnTo>
                  <a:close/>
                </a:path>
                <a:path w="1289050" h="1074420">
                  <a:moveTo>
                    <a:pt x="325069" y="305409"/>
                  </a:moveTo>
                  <a:lnTo>
                    <a:pt x="323634" y="304673"/>
                  </a:lnTo>
                  <a:lnTo>
                    <a:pt x="321437" y="304800"/>
                  </a:lnTo>
                  <a:lnTo>
                    <a:pt x="320459" y="306882"/>
                  </a:lnTo>
                  <a:lnTo>
                    <a:pt x="320662" y="308546"/>
                  </a:lnTo>
                  <a:lnTo>
                    <a:pt x="323659" y="309194"/>
                  </a:lnTo>
                  <a:lnTo>
                    <a:pt x="324866" y="308190"/>
                  </a:lnTo>
                  <a:lnTo>
                    <a:pt x="324891" y="307619"/>
                  </a:lnTo>
                  <a:lnTo>
                    <a:pt x="325069" y="305409"/>
                  </a:lnTo>
                  <a:close/>
                </a:path>
                <a:path w="1289050" h="1074420">
                  <a:moveTo>
                    <a:pt x="338035" y="487972"/>
                  </a:moveTo>
                  <a:lnTo>
                    <a:pt x="337997" y="487197"/>
                  </a:lnTo>
                  <a:lnTo>
                    <a:pt x="337959" y="486397"/>
                  </a:lnTo>
                  <a:lnTo>
                    <a:pt x="336931" y="485648"/>
                  </a:lnTo>
                  <a:lnTo>
                    <a:pt x="336321" y="484898"/>
                  </a:lnTo>
                  <a:lnTo>
                    <a:pt x="335546" y="485698"/>
                  </a:lnTo>
                  <a:lnTo>
                    <a:pt x="334429" y="486410"/>
                  </a:lnTo>
                  <a:lnTo>
                    <a:pt x="334149" y="487362"/>
                  </a:lnTo>
                  <a:lnTo>
                    <a:pt x="333971" y="487921"/>
                  </a:lnTo>
                  <a:lnTo>
                    <a:pt x="335203" y="488861"/>
                  </a:lnTo>
                  <a:lnTo>
                    <a:pt x="336156" y="490131"/>
                  </a:lnTo>
                  <a:lnTo>
                    <a:pt x="337045" y="488784"/>
                  </a:lnTo>
                  <a:lnTo>
                    <a:pt x="338035" y="487972"/>
                  </a:lnTo>
                  <a:close/>
                </a:path>
                <a:path w="1289050" h="1074420">
                  <a:moveTo>
                    <a:pt x="344436" y="913904"/>
                  </a:moveTo>
                  <a:lnTo>
                    <a:pt x="341299" y="913206"/>
                  </a:lnTo>
                  <a:lnTo>
                    <a:pt x="339712" y="912876"/>
                  </a:lnTo>
                  <a:lnTo>
                    <a:pt x="339521" y="913447"/>
                  </a:lnTo>
                  <a:lnTo>
                    <a:pt x="339178" y="914590"/>
                  </a:lnTo>
                  <a:lnTo>
                    <a:pt x="340715" y="915111"/>
                  </a:lnTo>
                  <a:lnTo>
                    <a:pt x="343789" y="916216"/>
                  </a:lnTo>
                  <a:lnTo>
                    <a:pt x="344436" y="913904"/>
                  </a:lnTo>
                  <a:close/>
                </a:path>
                <a:path w="1289050" h="1074420">
                  <a:moveTo>
                    <a:pt x="351320" y="655523"/>
                  </a:moveTo>
                  <a:lnTo>
                    <a:pt x="345567" y="661530"/>
                  </a:lnTo>
                  <a:lnTo>
                    <a:pt x="345008" y="663067"/>
                  </a:lnTo>
                  <a:lnTo>
                    <a:pt x="346722" y="666813"/>
                  </a:lnTo>
                  <a:lnTo>
                    <a:pt x="349872" y="663613"/>
                  </a:lnTo>
                  <a:lnTo>
                    <a:pt x="350824" y="659650"/>
                  </a:lnTo>
                  <a:lnTo>
                    <a:pt x="351320" y="655523"/>
                  </a:lnTo>
                  <a:close/>
                </a:path>
                <a:path w="1289050" h="1074420">
                  <a:moveTo>
                    <a:pt x="366814" y="489394"/>
                  </a:moveTo>
                  <a:lnTo>
                    <a:pt x="366052" y="489165"/>
                  </a:lnTo>
                  <a:lnTo>
                    <a:pt x="365315" y="488784"/>
                  </a:lnTo>
                  <a:lnTo>
                    <a:pt x="365188" y="489686"/>
                  </a:lnTo>
                  <a:lnTo>
                    <a:pt x="364972" y="490321"/>
                  </a:lnTo>
                  <a:lnTo>
                    <a:pt x="365061" y="490867"/>
                  </a:lnTo>
                  <a:lnTo>
                    <a:pt x="365099" y="491096"/>
                  </a:lnTo>
                  <a:lnTo>
                    <a:pt x="365836" y="491223"/>
                  </a:lnTo>
                  <a:lnTo>
                    <a:pt x="366242" y="491363"/>
                  </a:lnTo>
                  <a:lnTo>
                    <a:pt x="366445" y="490778"/>
                  </a:lnTo>
                  <a:lnTo>
                    <a:pt x="366737" y="490181"/>
                  </a:lnTo>
                  <a:lnTo>
                    <a:pt x="366788" y="489559"/>
                  </a:lnTo>
                  <a:lnTo>
                    <a:pt x="366814" y="489394"/>
                  </a:lnTo>
                  <a:close/>
                </a:path>
                <a:path w="1289050" h="1074420">
                  <a:moveTo>
                    <a:pt x="387184" y="908011"/>
                  </a:moveTo>
                  <a:lnTo>
                    <a:pt x="386943" y="907161"/>
                  </a:lnTo>
                  <a:lnTo>
                    <a:pt x="386715" y="906322"/>
                  </a:lnTo>
                  <a:lnTo>
                    <a:pt x="386486" y="905471"/>
                  </a:lnTo>
                  <a:lnTo>
                    <a:pt x="386054" y="905598"/>
                  </a:lnTo>
                  <a:lnTo>
                    <a:pt x="385622" y="905751"/>
                  </a:lnTo>
                  <a:lnTo>
                    <a:pt x="385191" y="905878"/>
                  </a:lnTo>
                  <a:lnTo>
                    <a:pt x="385572" y="906703"/>
                  </a:lnTo>
                  <a:lnTo>
                    <a:pt x="385965" y="907516"/>
                  </a:lnTo>
                  <a:lnTo>
                    <a:pt x="386346" y="908329"/>
                  </a:lnTo>
                  <a:lnTo>
                    <a:pt x="386613" y="908215"/>
                  </a:lnTo>
                  <a:lnTo>
                    <a:pt x="387184" y="908011"/>
                  </a:lnTo>
                  <a:close/>
                </a:path>
                <a:path w="1289050" h="1074420">
                  <a:moveTo>
                    <a:pt x="394550" y="298831"/>
                  </a:moveTo>
                  <a:lnTo>
                    <a:pt x="392925" y="297726"/>
                  </a:lnTo>
                  <a:lnTo>
                    <a:pt x="392074" y="296748"/>
                  </a:lnTo>
                  <a:lnTo>
                    <a:pt x="391121" y="296633"/>
                  </a:lnTo>
                  <a:lnTo>
                    <a:pt x="390436" y="296583"/>
                  </a:lnTo>
                  <a:lnTo>
                    <a:pt x="389623" y="297675"/>
                  </a:lnTo>
                  <a:lnTo>
                    <a:pt x="388861" y="298259"/>
                  </a:lnTo>
                  <a:lnTo>
                    <a:pt x="389724" y="298996"/>
                  </a:lnTo>
                  <a:lnTo>
                    <a:pt x="390474" y="299999"/>
                  </a:lnTo>
                  <a:lnTo>
                    <a:pt x="392049" y="300520"/>
                  </a:lnTo>
                  <a:lnTo>
                    <a:pt x="392988" y="299618"/>
                  </a:lnTo>
                  <a:lnTo>
                    <a:pt x="394550" y="298831"/>
                  </a:lnTo>
                  <a:close/>
                </a:path>
                <a:path w="1289050" h="1074420">
                  <a:moveTo>
                    <a:pt x="428510" y="617181"/>
                  </a:moveTo>
                  <a:lnTo>
                    <a:pt x="427570" y="616864"/>
                  </a:lnTo>
                  <a:lnTo>
                    <a:pt x="426643" y="616534"/>
                  </a:lnTo>
                  <a:lnTo>
                    <a:pt x="425704" y="616216"/>
                  </a:lnTo>
                  <a:lnTo>
                    <a:pt x="425335" y="617601"/>
                  </a:lnTo>
                  <a:lnTo>
                    <a:pt x="424611" y="620407"/>
                  </a:lnTo>
                  <a:lnTo>
                    <a:pt x="425373" y="620674"/>
                  </a:lnTo>
                  <a:lnTo>
                    <a:pt x="426897" y="621182"/>
                  </a:lnTo>
                  <a:lnTo>
                    <a:pt x="428510" y="617181"/>
                  </a:lnTo>
                  <a:close/>
                </a:path>
                <a:path w="1289050" h="1074420">
                  <a:moveTo>
                    <a:pt x="441528" y="450519"/>
                  </a:moveTo>
                  <a:lnTo>
                    <a:pt x="438556" y="452882"/>
                  </a:lnTo>
                  <a:lnTo>
                    <a:pt x="434568" y="456120"/>
                  </a:lnTo>
                  <a:lnTo>
                    <a:pt x="436079" y="457466"/>
                  </a:lnTo>
                  <a:lnTo>
                    <a:pt x="438759" y="459917"/>
                  </a:lnTo>
                  <a:lnTo>
                    <a:pt x="441528" y="450519"/>
                  </a:lnTo>
                  <a:close/>
                </a:path>
                <a:path w="1289050" h="1074420">
                  <a:moveTo>
                    <a:pt x="453593" y="891120"/>
                  </a:moveTo>
                  <a:lnTo>
                    <a:pt x="452323" y="889914"/>
                  </a:lnTo>
                  <a:lnTo>
                    <a:pt x="448208" y="889368"/>
                  </a:lnTo>
                  <a:lnTo>
                    <a:pt x="449389" y="891895"/>
                  </a:lnTo>
                  <a:lnTo>
                    <a:pt x="450710" y="894778"/>
                  </a:lnTo>
                  <a:lnTo>
                    <a:pt x="451561" y="894308"/>
                  </a:lnTo>
                  <a:lnTo>
                    <a:pt x="452996" y="893940"/>
                  </a:lnTo>
                  <a:lnTo>
                    <a:pt x="453593" y="891120"/>
                  </a:lnTo>
                  <a:close/>
                </a:path>
                <a:path w="1289050" h="1074420">
                  <a:moveTo>
                    <a:pt x="473138" y="816571"/>
                  </a:moveTo>
                  <a:lnTo>
                    <a:pt x="470611" y="808939"/>
                  </a:lnTo>
                  <a:lnTo>
                    <a:pt x="463257" y="811098"/>
                  </a:lnTo>
                  <a:lnTo>
                    <a:pt x="463067" y="811276"/>
                  </a:lnTo>
                  <a:lnTo>
                    <a:pt x="462775" y="816127"/>
                  </a:lnTo>
                  <a:lnTo>
                    <a:pt x="473138" y="816571"/>
                  </a:lnTo>
                  <a:close/>
                </a:path>
                <a:path w="1289050" h="1074420">
                  <a:moveTo>
                    <a:pt x="493166" y="1039533"/>
                  </a:moveTo>
                  <a:lnTo>
                    <a:pt x="492836" y="1037475"/>
                  </a:lnTo>
                  <a:lnTo>
                    <a:pt x="492925" y="1035596"/>
                  </a:lnTo>
                  <a:lnTo>
                    <a:pt x="492036" y="1034999"/>
                  </a:lnTo>
                  <a:lnTo>
                    <a:pt x="491604" y="1034694"/>
                  </a:lnTo>
                  <a:lnTo>
                    <a:pt x="490308" y="1036205"/>
                  </a:lnTo>
                  <a:lnTo>
                    <a:pt x="488683" y="1037590"/>
                  </a:lnTo>
                  <a:lnTo>
                    <a:pt x="487451" y="1040168"/>
                  </a:lnTo>
                  <a:lnTo>
                    <a:pt x="488480" y="1041742"/>
                  </a:lnTo>
                  <a:lnTo>
                    <a:pt x="488886" y="1042974"/>
                  </a:lnTo>
                  <a:lnTo>
                    <a:pt x="490143" y="1042403"/>
                  </a:lnTo>
                  <a:lnTo>
                    <a:pt x="492150" y="1042123"/>
                  </a:lnTo>
                  <a:lnTo>
                    <a:pt x="492518" y="1041222"/>
                  </a:lnTo>
                  <a:lnTo>
                    <a:pt x="493166" y="1039533"/>
                  </a:lnTo>
                  <a:close/>
                </a:path>
                <a:path w="1289050" h="1074420">
                  <a:moveTo>
                    <a:pt x="516026" y="1065530"/>
                  </a:moveTo>
                  <a:lnTo>
                    <a:pt x="511416" y="1059700"/>
                  </a:lnTo>
                  <a:lnTo>
                    <a:pt x="510362" y="1059180"/>
                  </a:lnTo>
                  <a:lnTo>
                    <a:pt x="504240" y="1063167"/>
                  </a:lnTo>
                  <a:lnTo>
                    <a:pt x="503593" y="1066406"/>
                  </a:lnTo>
                  <a:lnTo>
                    <a:pt x="506056" y="1072388"/>
                  </a:lnTo>
                  <a:lnTo>
                    <a:pt x="509739" y="1066787"/>
                  </a:lnTo>
                  <a:lnTo>
                    <a:pt x="512775" y="1069289"/>
                  </a:lnTo>
                  <a:lnTo>
                    <a:pt x="516026" y="1065530"/>
                  </a:lnTo>
                  <a:close/>
                </a:path>
                <a:path w="1289050" h="1074420">
                  <a:moveTo>
                    <a:pt x="524040" y="806348"/>
                  </a:moveTo>
                  <a:lnTo>
                    <a:pt x="521296" y="804252"/>
                  </a:lnTo>
                  <a:lnTo>
                    <a:pt x="519404" y="804722"/>
                  </a:lnTo>
                  <a:lnTo>
                    <a:pt x="517207" y="806805"/>
                  </a:lnTo>
                  <a:lnTo>
                    <a:pt x="519658" y="809447"/>
                  </a:lnTo>
                  <a:lnTo>
                    <a:pt x="521525" y="808228"/>
                  </a:lnTo>
                  <a:lnTo>
                    <a:pt x="524040" y="806348"/>
                  </a:lnTo>
                  <a:close/>
                </a:path>
                <a:path w="1289050" h="1074420">
                  <a:moveTo>
                    <a:pt x="539178" y="679589"/>
                  </a:moveTo>
                  <a:lnTo>
                    <a:pt x="537044" y="677684"/>
                  </a:lnTo>
                  <a:lnTo>
                    <a:pt x="533641" y="674700"/>
                  </a:lnTo>
                  <a:lnTo>
                    <a:pt x="532612" y="676414"/>
                  </a:lnTo>
                  <a:lnTo>
                    <a:pt x="530974" y="679221"/>
                  </a:lnTo>
                  <a:lnTo>
                    <a:pt x="539178" y="679589"/>
                  </a:lnTo>
                  <a:close/>
                </a:path>
                <a:path w="1289050" h="1074420">
                  <a:moveTo>
                    <a:pt x="557669" y="774496"/>
                  </a:moveTo>
                  <a:lnTo>
                    <a:pt x="557555" y="774255"/>
                  </a:lnTo>
                  <a:lnTo>
                    <a:pt x="551713" y="772998"/>
                  </a:lnTo>
                  <a:lnTo>
                    <a:pt x="549490" y="777367"/>
                  </a:lnTo>
                  <a:lnTo>
                    <a:pt x="553466" y="778624"/>
                  </a:lnTo>
                  <a:lnTo>
                    <a:pt x="555421" y="781367"/>
                  </a:lnTo>
                  <a:lnTo>
                    <a:pt x="557669" y="774496"/>
                  </a:lnTo>
                  <a:close/>
                </a:path>
                <a:path w="1289050" h="1074420">
                  <a:moveTo>
                    <a:pt x="567550" y="345033"/>
                  </a:moveTo>
                  <a:lnTo>
                    <a:pt x="563511" y="341236"/>
                  </a:lnTo>
                  <a:lnTo>
                    <a:pt x="561695" y="345668"/>
                  </a:lnTo>
                  <a:lnTo>
                    <a:pt x="557212" y="348424"/>
                  </a:lnTo>
                  <a:lnTo>
                    <a:pt x="556628" y="354025"/>
                  </a:lnTo>
                  <a:lnTo>
                    <a:pt x="566254" y="347345"/>
                  </a:lnTo>
                  <a:lnTo>
                    <a:pt x="567550" y="345033"/>
                  </a:lnTo>
                  <a:close/>
                </a:path>
                <a:path w="1289050" h="1074420">
                  <a:moveTo>
                    <a:pt x="576262" y="540550"/>
                  </a:moveTo>
                  <a:lnTo>
                    <a:pt x="571779" y="538149"/>
                  </a:lnTo>
                  <a:lnTo>
                    <a:pt x="567969" y="538797"/>
                  </a:lnTo>
                  <a:lnTo>
                    <a:pt x="564146" y="540626"/>
                  </a:lnTo>
                  <a:lnTo>
                    <a:pt x="567982" y="541172"/>
                  </a:lnTo>
                  <a:lnTo>
                    <a:pt x="571817" y="543013"/>
                  </a:lnTo>
                  <a:lnTo>
                    <a:pt x="576262" y="540550"/>
                  </a:lnTo>
                  <a:close/>
                </a:path>
                <a:path w="1289050" h="1074420">
                  <a:moveTo>
                    <a:pt x="581596" y="235877"/>
                  </a:moveTo>
                  <a:lnTo>
                    <a:pt x="580834" y="230797"/>
                  </a:lnTo>
                  <a:lnTo>
                    <a:pt x="579247" y="231813"/>
                  </a:lnTo>
                  <a:lnTo>
                    <a:pt x="575983" y="233845"/>
                  </a:lnTo>
                  <a:lnTo>
                    <a:pt x="581596" y="235877"/>
                  </a:lnTo>
                  <a:close/>
                </a:path>
                <a:path w="1289050" h="1074420">
                  <a:moveTo>
                    <a:pt x="621957" y="380796"/>
                  </a:moveTo>
                  <a:lnTo>
                    <a:pt x="621512" y="380263"/>
                  </a:lnTo>
                  <a:lnTo>
                    <a:pt x="620966" y="379971"/>
                  </a:lnTo>
                  <a:lnTo>
                    <a:pt x="620280" y="379488"/>
                  </a:lnTo>
                  <a:lnTo>
                    <a:pt x="619925" y="380238"/>
                  </a:lnTo>
                  <a:lnTo>
                    <a:pt x="619747" y="380631"/>
                  </a:lnTo>
                  <a:lnTo>
                    <a:pt x="619569" y="381038"/>
                  </a:lnTo>
                  <a:lnTo>
                    <a:pt x="620115" y="381292"/>
                  </a:lnTo>
                  <a:lnTo>
                    <a:pt x="620649" y="381635"/>
                  </a:lnTo>
                  <a:lnTo>
                    <a:pt x="621220" y="381723"/>
                  </a:lnTo>
                  <a:lnTo>
                    <a:pt x="621398" y="381736"/>
                  </a:lnTo>
                  <a:lnTo>
                    <a:pt x="621957" y="380796"/>
                  </a:lnTo>
                  <a:close/>
                </a:path>
                <a:path w="1289050" h="1074420">
                  <a:moveTo>
                    <a:pt x="625932" y="639902"/>
                  </a:moveTo>
                  <a:lnTo>
                    <a:pt x="623773" y="636130"/>
                  </a:lnTo>
                  <a:lnTo>
                    <a:pt x="619213" y="639838"/>
                  </a:lnTo>
                  <a:lnTo>
                    <a:pt x="621538" y="641985"/>
                  </a:lnTo>
                  <a:lnTo>
                    <a:pt x="623671" y="641134"/>
                  </a:lnTo>
                  <a:lnTo>
                    <a:pt x="625932" y="639902"/>
                  </a:lnTo>
                  <a:close/>
                </a:path>
                <a:path w="1289050" h="1074420">
                  <a:moveTo>
                    <a:pt x="660692" y="798182"/>
                  </a:moveTo>
                  <a:lnTo>
                    <a:pt x="659384" y="798258"/>
                  </a:lnTo>
                  <a:lnTo>
                    <a:pt x="658812" y="798144"/>
                  </a:lnTo>
                  <a:lnTo>
                    <a:pt x="657898" y="798626"/>
                  </a:lnTo>
                  <a:lnTo>
                    <a:pt x="657466" y="799160"/>
                  </a:lnTo>
                  <a:lnTo>
                    <a:pt x="657009" y="799579"/>
                  </a:lnTo>
                  <a:lnTo>
                    <a:pt x="657491" y="800239"/>
                  </a:lnTo>
                  <a:lnTo>
                    <a:pt x="657733" y="800582"/>
                  </a:lnTo>
                  <a:lnTo>
                    <a:pt x="658520" y="799947"/>
                  </a:lnTo>
                  <a:lnTo>
                    <a:pt x="660692" y="798182"/>
                  </a:lnTo>
                  <a:close/>
                </a:path>
                <a:path w="1289050" h="1074420">
                  <a:moveTo>
                    <a:pt x="684949" y="30721"/>
                  </a:moveTo>
                  <a:lnTo>
                    <a:pt x="680935" y="28613"/>
                  </a:lnTo>
                  <a:lnTo>
                    <a:pt x="680618" y="35877"/>
                  </a:lnTo>
                  <a:lnTo>
                    <a:pt x="682371" y="33832"/>
                  </a:lnTo>
                  <a:lnTo>
                    <a:pt x="684949" y="30721"/>
                  </a:lnTo>
                  <a:close/>
                </a:path>
                <a:path w="1289050" h="1074420">
                  <a:moveTo>
                    <a:pt x="715810" y="30353"/>
                  </a:moveTo>
                  <a:lnTo>
                    <a:pt x="714679" y="26314"/>
                  </a:lnTo>
                  <a:lnTo>
                    <a:pt x="713562" y="22250"/>
                  </a:lnTo>
                  <a:lnTo>
                    <a:pt x="712431" y="18211"/>
                  </a:lnTo>
                  <a:lnTo>
                    <a:pt x="710666" y="18694"/>
                  </a:lnTo>
                  <a:lnTo>
                    <a:pt x="710565" y="23139"/>
                  </a:lnTo>
                  <a:lnTo>
                    <a:pt x="712533" y="26924"/>
                  </a:lnTo>
                  <a:lnTo>
                    <a:pt x="714400" y="30759"/>
                  </a:lnTo>
                  <a:lnTo>
                    <a:pt x="715810" y="30353"/>
                  </a:lnTo>
                  <a:close/>
                </a:path>
                <a:path w="1289050" h="1074420">
                  <a:moveTo>
                    <a:pt x="716686" y="39370"/>
                  </a:moveTo>
                  <a:lnTo>
                    <a:pt x="714768" y="38392"/>
                  </a:lnTo>
                  <a:lnTo>
                    <a:pt x="713701" y="37401"/>
                  </a:lnTo>
                  <a:lnTo>
                    <a:pt x="712812" y="37528"/>
                  </a:lnTo>
                  <a:lnTo>
                    <a:pt x="711911" y="37693"/>
                  </a:lnTo>
                  <a:lnTo>
                    <a:pt x="711174" y="38989"/>
                  </a:lnTo>
                  <a:lnTo>
                    <a:pt x="710387" y="39763"/>
                  </a:lnTo>
                  <a:lnTo>
                    <a:pt x="711187" y="40335"/>
                  </a:lnTo>
                  <a:lnTo>
                    <a:pt x="712025" y="41363"/>
                  </a:lnTo>
                  <a:lnTo>
                    <a:pt x="713828" y="41287"/>
                  </a:lnTo>
                  <a:lnTo>
                    <a:pt x="714806" y="40386"/>
                  </a:lnTo>
                  <a:lnTo>
                    <a:pt x="716686" y="39370"/>
                  </a:lnTo>
                  <a:close/>
                </a:path>
                <a:path w="1289050" h="1074420">
                  <a:moveTo>
                    <a:pt x="752335" y="371297"/>
                  </a:moveTo>
                  <a:lnTo>
                    <a:pt x="748182" y="375386"/>
                  </a:lnTo>
                  <a:lnTo>
                    <a:pt x="748220" y="376707"/>
                  </a:lnTo>
                  <a:lnTo>
                    <a:pt x="752005" y="378917"/>
                  </a:lnTo>
                  <a:lnTo>
                    <a:pt x="752119" y="376516"/>
                  </a:lnTo>
                  <a:lnTo>
                    <a:pt x="752335" y="371297"/>
                  </a:lnTo>
                  <a:close/>
                </a:path>
                <a:path w="1289050" h="1074420">
                  <a:moveTo>
                    <a:pt x="754481" y="172758"/>
                  </a:moveTo>
                  <a:lnTo>
                    <a:pt x="751319" y="171221"/>
                  </a:lnTo>
                  <a:lnTo>
                    <a:pt x="753071" y="176593"/>
                  </a:lnTo>
                  <a:lnTo>
                    <a:pt x="754481" y="172758"/>
                  </a:lnTo>
                  <a:close/>
                </a:path>
                <a:path w="1289050" h="1074420">
                  <a:moveTo>
                    <a:pt x="766521" y="394398"/>
                  </a:moveTo>
                  <a:lnTo>
                    <a:pt x="763104" y="395198"/>
                  </a:lnTo>
                  <a:lnTo>
                    <a:pt x="760476" y="395782"/>
                  </a:lnTo>
                  <a:lnTo>
                    <a:pt x="757542" y="396468"/>
                  </a:lnTo>
                  <a:lnTo>
                    <a:pt x="760691" y="399656"/>
                  </a:lnTo>
                  <a:lnTo>
                    <a:pt x="762444" y="399288"/>
                  </a:lnTo>
                  <a:lnTo>
                    <a:pt x="766521" y="394398"/>
                  </a:lnTo>
                  <a:close/>
                </a:path>
                <a:path w="1289050" h="1074420">
                  <a:moveTo>
                    <a:pt x="770483" y="3098"/>
                  </a:moveTo>
                  <a:lnTo>
                    <a:pt x="766775" y="0"/>
                  </a:lnTo>
                  <a:lnTo>
                    <a:pt x="763460" y="2032"/>
                  </a:lnTo>
                  <a:lnTo>
                    <a:pt x="767588" y="6642"/>
                  </a:lnTo>
                  <a:lnTo>
                    <a:pt x="770483" y="3098"/>
                  </a:lnTo>
                  <a:close/>
                </a:path>
                <a:path w="1289050" h="1074420">
                  <a:moveTo>
                    <a:pt x="800950" y="820661"/>
                  </a:moveTo>
                  <a:lnTo>
                    <a:pt x="799909" y="813092"/>
                  </a:lnTo>
                  <a:lnTo>
                    <a:pt x="795794" y="817943"/>
                  </a:lnTo>
                  <a:lnTo>
                    <a:pt x="795959" y="818616"/>
                  </a:lnTo>
                  <a:lnTo>
                    <a:pt x="800950" y="820661"/>
                  </a:lnTo>
                  <a:close/>
                </a:path>
                <a:path w="1289050" h="1074420">
                  <a:moveTo>
                    <a:pt x="802195" y="939990"/>
                  </a:moveTo>
                  <a:lnTo>
                    <a:pt x="797496" y="937437"/>
                  </a:lnTo>
                  <a:lnTo>
                    <a:pt x="799261" y="947661"/>
                  </a:lnTo>
                  <a:lnTo>
                    <a:pt x="800595" y="947369"/>
                  </a:lnTo>
                  <a:lnTo>
                    <a:pt x="801255" y="947242"/>
                  </a:lnTo>
                  <a:lnTo>
                    <a:pt x="801293" y="943698"/>
                  </a:lnTo>
                  <a:lnTo>
                    <a:pt x="802195" y="939990"/>
                  </a:lnTo>
                  <a:close/>
                </a:path>
                <a:path w="1289050" h="1074420">
                  <a:moveTo>
                    <a:pt x="812152" y="457606"/>
                  </a:moveTo>
                  <a:lnTo>
                    <a:pt x="809752" y="454952"/>
                  </a:lnTo>
                  <a:lnTo>
                    <a:pt x="808393" y="454596"/>
                  </a:lnTo>
                  <a:lnTo>
                    <a:pt x="807021" y="456260"/>
                  </a:lnTo>
                  <a:lnTo>
                    <a:pt x="806805" y="456539"/>
                  </a:lnTo>
                  <a:lnTo>
                    <a:pt x="807135" y="457809"/>
                  </a:lnTo>
                  <a:lnTo>
                    <a:pt x="808482" y="457835"/>
                  </a:lnTo>
                  <a:lnTo>
                    <a:pt x="809739" y="457733"/>
                  </a:lnTo>
                  <a:lnTo>
                    <a:pt x="812152" y="457606"/>
                  </a:lnTo>
                  <a:close/>
                </a:path>
                <a:path w="1289050" h="1074420">
                  <a:moveTo>
                    <a:pt x="834821" y="322580"/>
                  </a:moveTo>
                  <a:lnTo>
                    <a:pt x="830859" y="319125"/>
                  </a:lnTo>
                  <a:lnTo>
                    <a:pt x="826820" y="325805"/>
                  </a:lnTo>
                  <a:lnTo>
                    <a:pt x="827671" y="326364"/>
                  </a:lnTo>
                  <a:lnTo>
                    <a:pt x="828116" y="326631"/>
                  </a:lnTo>
                  <a:lnTo>
                    <a:pt x="834821" y="322580"/>
                  </a:lnTo>
                  <a:close/>
                </a:path>
                <a:path w="1289050" h="1074420">
                  <a:moveTo>
                    <a:pt x="844740" y="66624"/>
                  </a:moveTo>
                  <a:lnTo>
                    <a:pt x="841171" y="63385"/>
                  </a:lnTo>
                  <a:lnTo>
                    <a:pt x="837666" y="64135"/>
                  </a:lnTo>
                  <a:lnTo>
                    <a:pt x="834161" y="65887"/>
                  </a:lnTo>
                  <a:lnTo>
                    <a:pt x="834237" y="66421"/>
                  </a:lnTo>
                  <a:lnTo>
                    <a:pt x="834339" y="67437"/>
                  </a:lnTo>
                  <a:lnTo>
                    <a:pt x="837806" y="67170"/>
                  </a:lnTo>
                  <a:lnTo>
                    <a:pt x="841273" y="66878"/>
                  </a:lnTo>
                  <a:lnTo>
                    <a:pt x="844740" y="66624"/>
                  </a:lnTo>
                  <a:close/>
                </a:path>
                <a:path w="1289050" h="1074420">
                  <a:moveTo>
                    <a:pt x="845718" y="712546"/>
                  </a:moveTo>
                  <a:lnTo>
                    <a:pt x="844918" y="710958"/>
                  </a:lnTo>
                  <a:lnTo>
                    <a:pt x="844537" y="710158"/>
                  </a:lnTo>
                  <a:lnTo>
                    <a:pt x="844245" y="710311"/>
                  </a:lnTo>
                  <a:lnTo>
                    <a:pt x="843648" y="710628"/>
                  </a:lnTo>
                  <a:lnTo>
                    <a:pt x="844537" y="712190"/>
                  </a:lnTo>
                  <a:lnTo>
                    <a:pt x="844956" y="712965"/>
                  </a:lnTo>
                  <a:lnTo>
                    <a:pt x="845718" y="712546"/>
                  </a:lnTo>
                  <a:close/>
                </a:path>
                <a:path w="1289050" h="1074420">
                  <a:moveTo>
                    <a:pt x="860691" y="884859"/>
                  </a:moveTo>
                  <a:lnTo>
                    <a:pt x="859904" y="883412"/>
                  </a:lnTo>
                  <a:lnTo>
                    <a:pt x="859650" y="882142"/>
                  </a:lnTo>
                  <a:lnTo>
                    <a:pt x="858443" y="882726"/>
                  </a:lnTo>
                  <a:lnTo>
                    <a:pt x="856564" y="883056"/>
                  </a:lnTo>
                  <a:lnTo>
                    <a:pt x="856221" y="883983"/>
                  </a:lnTo>
                  <a:lnTo>
                    <a:pt x="855586" y="885609"/>
                  </a:lnTo>
                  <a:lnTo>
                    <a:pt x="855903" y="887577"/>
                  </a:lnTo>
                  <a:lnTo>
                    <a:pt x="855827" y="889406"/>
                  </a:lnTo>
                  <a:lnTo>
                    <a:pt x="856284" y="889558"/>
                  </a:lnTo>
                  <a:lnTo>
                    <a:pt x="856767" y="889698"/>
                  </a:lnTo>
                  <a:lnTo>
                    <a:pt x="857250" y="889850"/>
                  </a:lnTo>
                  <a:lnTo>
                    <a:pt x="858304" y="888542"/>
                  </a:lnTo>
                  <a:lnTo>
                    <a:pt x="859726" y="887361"/>
                  </a:lnTo>
                  <a:lnTo>
                    <a:pt x="860691" y="884859"/>
                  </a:lnTo>
                  <a:close/>
                </a:path>
                <a:path w="1289050" h="1074420">
                  <a:moveTo>
                    <a:pt x="876439" y="686562"/>
                  </a:moveTo>
                  <a:lnTo>
                    <a:pt x="873417" y="686435"/>
                  </a:lnTo>
                  <a:lnTo>
                    <a:pt x="871308" y="686130"/>
                  </a:lnTo>
                  <a:lnTo>
                    <a:pt x="867765" y="686473"/>
                  </a:lnTo>
                  <a:lnTo>
                    <a:pt x="865428" y="686917"/>
                  </a:lnTo>
                  <a:lnTo>
                    <a:pt x="864273" y="689762"/>
                  </a:lnTo>
                  <a:lnTo>
                    <a:pt x="865822" y="690918"/>
                  </a:lnTo>
                  <a:lnTo>
                    <a:pt x="867867" y="691184"/>
                  </a:lnTo>
                  <a:lnTo>
                    <a:pt x="868235" y="691248"/>
                  </a:lnTo>
                  <a:lnTo>
                    <a:pt x="868489" y="692061"/>
                  </a:lnTo>
                  <a:lnTo>
                    <a:pt x="868680" y="692391"/>
                  </a:lnTo>
                  <a:lnTo>
                    <a:pt x="866698" y="695007"/>
                  </a:lnTo>
                  <a:lnTo>
                    <a:pt x="871715" y="694232"/>
                  </a:lnTo>
                  <a:lnTo>
                    <a:pt x="873302" y="690105"/>
                  </a:lnTo>
                  <a:lnTo>
                    <a:pt x="876439" y="686562"/>
                  </a:lnTo>
                  <a:close/>
                </a:path>
                <a:path w="1289050" h="1074420">
                  <a:moveTo>
                    <a:pt x="892467" y="635330"/>
                  </a:moveTo>
                  <a:lnTo>
                    <a:pt x="892111" y="632929"/>
                  </a:lnTo>
                  <a:lnTo>
                    <a:pt x="891870" y="629793"/>
                  </a:lnTo>
                  <a:lnTo>
                    <a:pt x="888263" y="632345"/>
                  </a:lnTo>
                  <a:lnTo>
                    <a:pt x="887920" y="635101"/>
                  </a:lnTo>
                  <a:lnTo>
                    <a:pt x="888174" y="637832"/>
                  </a:lnTo>
                  <a:lnTo>
                    <a:pt x="888238" y="638606"/>
                  </a:lnTo>
                  <a:lnTo>
                    <a:pt x="889736" y="639445"/>
                  </a:lnTo>
                  <a:lnTo>
                    <a:pt x="890752" y="639787"/>
                  </a:lnTo>
                  <a:lnTo>
                    <a:pt x="891044" y="639914"/>
                  </a:lnTo>
                  <a:lnTo>
                    <a:pt x="892390" y="638441"/>
                  </a:lnTo>
                  <a:lnTo>
                    <a:pt x="892467" y="635330"/>
                  </a:lnTo>
                  <a:close/>
                </a:path>
                <a:path w="1289050" h="1074420">
                  <a:moveTo>
                    <a:pt x="896073" y="783005"/>
                  </a:moveTo>
                  <a:lnTo>
                    <a:pt x="892454" y="779576"/>
                  </a:lnTo>
                  <a:lnTo>
                    <a:pt x="891057" y="782891"/>
                  </a:lnTo>
                  <a:lnTo>
                    <a:pt x="890028" y="785380"/>
                  </a:lnTo>
                  <a:lnTo>
                    <a:pt x="892733" y="784313"/>
                  </a:lnTo>
                  <a:lnTo>
                    <a:pt x="894245" y="783742"/>
                  </a:lnTo>
                  <a:lnTo>
                    <a:pt x="896073" y="783005"/>
                  </a:lnTo>
                  <a:close/>
                </a:path>
                <a:path w="1289050" h="1074420">
                  <a:moveTo>
                    <a:pt x="899172" y="274485"/>
                  </a:moveTo>
                  <a:lnTo>
                    <a:pt x="896353" y="269595"/>
                  </a:lnTo>
                  <a:lnTo>
                    <a:pt x="895502" y="269214"/>
                  </a:lnTo>
                  <a:lnTo>
                    <a:pt x="890892" y="270637"/>
                  </a:lnTo>
                  <a:lnTo>
                    <a:pt x="899172" y="274485"/>
                  </a:lnTo>
                  <a:close/>
                </a:path>
                <a:path w="1289050" h="1074420">
                  <a:moveTo>
                    <a:pt x="927671" y="551268"/>
                  </a:moveTo>
                  <a:lnTo>
                    <a:pt x="925677" y="547903"/>
                  </a:lnTo>
                  <a:lnTo>
                    <a:pt x="925220" y="550875"/>
                  </a:lnTo>
                  <a:lnTo>
                    <a:pt x="924699" y="554139"/>
                  </a:lnTo>
                  <a:lnTo>
                    <a:pt x="927265" y="552881"/>
                  </a:lnTo>
                  <a:lnTo>
                    <a:pt x="927671" y="551268"/>
                  </a:lnTo>
                  <a:close/>
                </a:path>
                <a:path w="1289050" h="1074420">
                  <a:moveTo>
                    <a:pt x="951318" y="275590"/>
                  </a:moveTo>
                  <a:lnTo>
                    <a:pt x="945197" y="279819"/>
                  </a:lnTo>
                  <a:lnTo>
                    <a:pt x="944664" y="281000"/>
                  </a:lnTo>
                  <a:lnTo>
                    <a:pt x="946912" y="284353"/>
                  </a:lnTo>
                  <a:lnTo>
                    <a:pt x="948474" y="281216"/>
                  </a:lnTo>
                  <a:lnTo>
                    <a:pt x="951318" y="275590"/>
                  </a:lnTo>
                  <a:close/>
                </a:path>
                <a:path w="1289050" h="1074420">
                  <a:moveTo>
                    <a:pt x="967778" y="1069301"/>
                  </a:moveTo>
                  <a:lnTo>
                    <a:pt x="965352" y="1069835"/>
                  </a:lnTo>
                  <a:lnTo>
                    <a:pt x="962926" y="1070343"/>
                  </a:lnTo>
                  <a:lnTo>
                    <a:pt x="960513" y="1070864"/>
                  </a:lnTo>
                  <a:lnTo>
                    <a:pt x="960628" y="1071511"/>
                  </a:lnTo>
                  <a:lnTo>
                    <a:pt x="960755" y="1072172"/>
                  </a:lnTo>
                  <a:lnTo>
                    <a:pt x="960869" y="1072807"/>
                  </a:lnTo>
                  <a:lnTo>
                    <a:pt x="963968" y="1074407"/>
                  </a:lnTo>
                  <a:lnTo>
                    <a:pt x="966254" y="1073264"/>
                  </a:lnTo>
                  <a:lnTo>
                    <a:pt x="967778" y="1069301"/>
                  </a:lnTo>
                  <a:close/>
                </a:path>
                <a:path w="1289050" h="1074420">
                  <a:moveTo>
                    <a:pt x="993711" y="175133"/>
                  </a:moveTo>
                  <a:lnTo>
                    <a:pt x="993228" y="173609"/>
                  </a:lnTo>
                  <a:lnTo>
                    <a:pt x="992771" y="172008"/>
                  </a:lnTo>
                  <a:lnTo>
                    <a:pt x="991920" y="169125"/>
                  </a:lnTo>
                  <a:lnTo>
                    <a:pt x="988695" y="172123"/>
                  </a:lnTo>
                  <a:lnTo>
                    <a:pt x="989952" y="173367"/>
                  </a:lnTo>
                  <a:lnTo>
                    <a:pt x="991184" y="174599"/>
                  </a:lnTo>
                  <a:lnTo>
                    <a:pt x="992593" y="175869"/>
                  </a:lnTo>
                  <a:lnTo>
                    <a:pt x="993152" y="175437"/>
                  </a:lnTo>
                  <a:lnTo>
                    <a:pt x="993711" y="175133"/>
                  </a:lnTo>
                  <a:close/>
                </a:path>
                <a:path w="1289050" h="1074420">
                  <a:moveTo>
                    <a:pt x="996556" y="397941"/>
                  </a:moveTo>
                  <a:lnTo>
                    <a:pt x="994079" y="392252"/>
                  </a:lnTo>
                  <a:lnTo>
                    <a:pt x="990193" y="394119"/>
                  </a:lnTo>
                  <a:lnTo>
                    <a:pt x="994448" y="396684"/>
                  </a:lnTo>
                  <a:lnTo>
                    <a:pt x="996556" y="397941"/>
                  </a:lnTo>
                  <a:close/>
                </a:path>
                <a:path w="1289050" h="1074420">
                  <a:moveTo>
                    <a:pt x="1015212" y="685787"/>
                  </a:moveTo>
                  <a:lnTo>
                    <a:pt x="1010793" y="682485"/>
                  </a:lnTo>
                  <a:lnTo>
                    <a:pt x="1011123" y="687222"/>
                  </a:lnTo>
                  <a:lnTo>
                    <a:pt x="1015212" y="685787"/>
                  </a:lnTo>
                  <a:close/>
                </a:path>
                <a:path w="1289050" h="1074420">
                  <a:moveTo>
                    <a:pt x="1031697" y="493153"/>
                  </a:moveTo>
                  <a:lnTo>
                    <a:pt x="1031316" y="492912"/>
                  </a:lnTo>
                  <a:lnTo>
                    <a:pt x="1030947" y="492645"/>
                  </a:lnTo>
                  <a:lnTo>
                    <a:pt x="1030566" y="492391"/>
                  </a:lnTo>
                  <a:lnTo>
                    <a:pt x="1028471" y="494233"/>
                  </a:lnTo>
                  <a:lnTo>
                    <a:pt x="1026388" y="496036"/>
                  </a:lnTo>
                  <a:lnTo>
                    <a:pt x="1023772" y="498335"/>
                  </a:lnTo>
                  <a:lnTo>
                    <a:pt x="1025804" y="499389"/>
                  </a:lnTo>
                  <a:lnTo>
                    <a:pt x="1028598" y="500811"/>
                  </a:lnTo>
                  <a:lnTo>
                    <a:pt x="1029804" y="497840"/>
                  </a:lnTo>
                  <a:lnTo>
                    <a:pt x="1031697" y="493153"/>
                  </a:lnTo>
                  <a:close/>
                </a:path>
                <a:path w="1289050" h="1074420">
                  <a:moveTo>
                    <a:pt x="1043393" y="543775"/>
                  </a:moveTo>
                  <a:lnTo>
                    <a:pt x="1040904" y="541324"/>
                  </a:lnTo>
                  <a:lnTo>
                    <a:pt x="1039266" y="541832"/>
                  </a:lnTo>
                  <a:lnTo>
                    <a:pt x="1035634" y="545236"/>
                  </a:lnTo>
                  <a:lnTo>
                    <a:pt x="1032903" y="546671"/>
                  </a:lnTo>
                  <a:lnTo>
                    <a:pt x="1033360" y="551078"/>
                  </a:lnTo>
                  <a:lnTo>
                    <a:pt x="1043393" y="543775"/>
                  </a:lnTo>
                  <a:close/>
                </a:path>
                <a:path w="1289050" h="1074420">
                  <a:moveTo>
                    <a:pt x="1052245" y="69824"/>
                  </a:moveTo>
                  <a:lnTo>
                    <a:pt x="1050353" y="65354"/>
                  </a:lnTo>
                  <a:lnTo>
                    <a:pt x="1049934" y="74853"/>
                  </a:lnTo>
                  <a:lnTo>
                    <a:pt x="1052245" y="69824"/>
                  </a:lnTo>
                  <a:close/>
                </a:path>
                <a:path w="1289050" h="1074420">
                  <a:moveTo>
                    <a:pt x="1078280" y="546468"/>
                  </a:moveTo>
                  <a:lnTo>
                    <a:pt x="1077683" y="544944"/>
                  </a:lnTo>
                  <a:lnTo>
                    <a:pt x="1077404" y="544169"/>
                  </a:lnTo>
                  <a:lnTo>
                    <a:pt x="1076248" y="544639"/>
                  </a:lnTo>
                  <a:lnTo>
                    <a:pt x="1075118" y="545109"/>
                  </a:lnTo>
                  <a:lnTo>
                    <a:pt x="1073975" y="545579"/>
                  </a:lnTo>
                  <a:lnTo>
                    <a:pt x="1074470" y="547014"/>
                  </a:lnTo>
                  <a:lnTo>
                    <a:pt x="1074737" y="547725"/>
                  </a:lnTo>
                  <a:lnTo>
                    <a:pt x="1075918" y="547293"/>
                  </a:lnTo>
                  <a:lnTo>
                    <a:pt x="1077099" y="546874"/>
                  </a:lnTo>
                  <a:lnTo>
                    <a:pt x="1078280" y="546468"/>
                  </a:lnTo>
                  <a:close/>
                </a:path>
                <a:path w="1289050" h="1074420">
                  <a:moveTo>
                    <a:pt x="1101737" y="1058113"/>
                  </a:moveTo>
                  <a:lnTo>
                    <a:pt x="1100302" y="1056538"/>
                  </a:lnTo>
                  <a:lnTo>
                    <a:pt x="1097876" y="1055433"/>
                  </a:lnTo>
                  <a:lnTo>
                    <a:pt x="1096187" y="1055293"/>
                  </a:lnTo>
                  <a:lnTo>
                    <a:pt x="1094092" y="1054836"/>
                  </a:lnTo>
                  <a:lnTo>
                    <a:pt x="1093965" y="1060043"/>
                  </a:lnTo>
                  <a:lnTo>
                    <a:pt x="1095489" y="1062050"/>
                  </a:lnTo>
                  <a:lnTo>
                    <a:pt x="1099883" y="1060919"/>
                  </a:lnTo>
                  <a:lnTo>
                    <a:pt x="1101001" y="1059637"/>
                  </a:lnTo>
                  <a:lnTo>
                    <a:pt x="1101737" y="1058113"/>
                  </a:lnTo>
                  <a:close/>
                </a:path>
                <a:path w="1289050" h="1074420">
                  <a:moveTo>
                    <a:pt x="1120508" y="592670"/>
                  </a:moveTo>
                  <a:lnTo>
                    <a:pt x="1119073" y="591718"/>
                  </a:lnTo>
                  <a:lnTo>
                    <a:pt x="1118120" y="590575"/>
                  </a:lnTo>
                  <a:lnTo>
                    <a:pt x="1117231" y="590613"/>
                  </a:lnTo>
                  <a:lnTo>
                    <a:pt x="1116431" y="590664"/>
                  </a:lnTo>
                  <a:lnTo>
                    <a:pt x="1114983" y="592162"/>
                  </a:lnTo>
                  <a:lnTo>
                    <a:pt x="1115263" y="593725"/>
                  </a:lnTo>
                  <a:lnTo>
                    <a:pt x="1116495" y="595109"/>
                  </a:lnTo>
                  <a:lnTo>
                    <a:pt x="1118184" y="595185"/>
                  </a:lnTo>
                  <a:lnTo>
                    <a:pt x="1119111" y="593839"/>
                  </a:lnTo>
                  <a:lnTo>
                    <a:pt x="1120508" y="592670"/>
                  </a:lnTo>
                  <a:close/>
                </a:path>
                <a:path w="1289050" h="1074420">
                  <a:moveTo>
                    <a:pt x="1131277" y="754456"/>
                  </a:moveTo>
                  <a:lnTo>
                    <a:pt x="1129309" y="753110"/>
                  </a:lnTo>
                  <a:lnTo>
                    <a:pt x="1125969" y="750887"/>
                  </a:lnTo>
                  <a:lnTo>
                    <a:pt x="1125296" y="756069"/>
                  </a:lnTo>
                  <a:lnTo>
                    <a:pt x="1125562" y="756246"/>
                  </a:lnTo>
                  <a:lnTo>
                    <a:pt x="1131277" y="754456"/>
                  </a:lnTo>
                  <a:close/>
                </a:path>
                <a:path w="1289050" h="1074420">
                  <a:moveTo>
                    <a:pt x="1149578" y="92430"/>
                  </a:moveTo>
                  <a:lnTo>
                    <a:pt x="1148715" y="91567"/>
                  </a:lnTo>
                  <a:lnTo>
                    <a:pt x="1147953" y="90131"/>
                  </a:lnTo>
                  <a:lnTo>
                    <a:pt x="1146657" y="91960"/>
                  </a:lnTo>
                  <a:lnTo>
                    <a:pt x="1145755" y="93205"/>
                  </a:lnTo>
                  <a:lnTo>
                    <a:pt x="1144562" y="94907"/>
                  </a:lnTo>
                  <a:lnTo>
                    <a:pt x="1147978" y="97015"/>
                  </a:lnTo>
                  <a:lnTo>
                    <a:pt x="1149286" y="95897"/>
                  </a:lnTo>
                  <a:lnTo>
                    <a:pt x="1149527" y="93192"/>
                  </a:lnTo>
                  <a:lnTo>
                    <a:pt x="1149578" y="92430"/>
                  </a:lnTo>
                  <a:close/>
                </a:path>
                <a:path w="1289050" h="1074420">
                  <a:moveTo>
                    <a:pt x="1152194" y="270167"/>
                  </a:moveTo>
                  <a:lnTo>
                    <a:pt x="1146302" y="269900"/>
                  </a:lnTo>
                  <a:lnTo>
                    <a:pt x="1146327" y="272224"/>
                  </a:lnTo>
                  <a:lnTo>
                    <a:pt x="1146441" y="277749"/>
                  </a:lnTo>
                  <a:lnTo>
                    <a:pt x="1148803" y="274650"/>
                  </a:lnTo>
                  <a:lnTo>
                    <a:pt x="1150277" y="272681"/>
                  </a:lnTo>
                  <a:lnTo>
                    <a:pt x="1152194" y="270167"/>
                  </a:lnTo>
                  <a:close/>
                </a:path>
                <a:path w="1289050" h="1074420">
                  <a:moveTo>
                    <a:pt x="1199997" y="636549"/>
                  </a:moveTo>
                  <a:lnTo>
                    <a:pt x="1199946" y="633158"/>
                  </a:lnTo>
                  <a:lnTo>
                    <a:pt x="1197749" y="634034"/>
                  </a:lnTo>
                  <a:lnTo>
                    <a:pt x="1195247" y="634580"/>
                  </a:lnTo>
                  <a:lnTo>
                    <a:pt x="1194803" y="638009"/>
                  </a:lnTo>
                  <a:lnTo>
                    <a:pt x="1198283" y="637921"/>
                  </a:lnTo>
                  <a:lnTo>
                    <a:pt x="1199997" y="636549"/>
                  </a:lnTo>
                  <a:close/>
                </a:path>
                <a:path w="1289050" h="1074420">
                  <a:moveTo>
                    <a:pt x="1239824" y="813892"/>
                  </a:moveTo>
                  <a:lnTo>
                    <a:pt x="1239316" y="813841"/>
                  </a:lnTo>
                  <a:lnTo>
                    <a:pt x="1238796" y="813790"/>
                  </a:lnTo>
                  <a:lnTo>
                    <a:pt x="1238275" y="813739"/>
                  </a:lnTo>
                  <a:lnTo>
                    <a:pt x="1238796" y="816279"/>
                  </a:lnTo>
                  <a:lnTo>
                    <a:pt x="1234630" y="818184"/>
                  </a:lnTo>
                  <a:lnTo>
                    <a:pt x="1238592" y="821778"/>
                  </a:lnTo>
                  <a:lnTo>
                    <a:pt x="1238948" y="820039"/>
                  </a:lnTo>
                  <a:lnTo>
                    <a:pt x="1239240" y="818857"/>
                  </a:lnTo>
                  <a:lnTo>
                    <a:pt x="1239405" y="817676"/>
                  </a:lnTo>
                  <a:lnTo>
                    <a:pt x="1239608" y="816419"/>
                  </a:lnTo>
                  <a:lnTo>
                    <a:pt x="1239697" y="815136"/>
                  </a:lnTo>
                  <a:lnTo>
                    <a:pt x="1239824" y="813892"/>
                  </a:lnTo>
                  <a:close/>
                </a:path>
                <a:path w="1289050" h="1074420">
                  <a:moveTo>
                    <a:pt x="1287640" y="509282"/>
                  </a:moveTo>
                  <a:lnTo>
                    <a:pt x="1285760" y="507911"/>
                  </a:lnTo>
                  <a:lnTo>
                    <a:pt x="1284262" y="507822"/>
                  </a:lnTo>
                  <a:lnTo>
                    <a:pt x="1281239" y="512445"/>
                  </a:lnTo>
                  <a:lnTo>
                    <a:pt x="1283614" y="514794"/>
                  </a:lnTo>
                  <a:lnTo>
                    <a:pt x="1283754" y="514921"/>
                  </a:lnTo>
                  <a:lnTo>
                    <a:pt x="1284008" y="514959"/>
                  </a:lnTo>
                  <a:lnTo>
                    <a:pt x="1284655" y="515239"/>
                  </a:lnTo>
                  <a:lnTo>
                    <a:pt x="1287272" y="510654"/>
                  </a:lnTo>
                  <a:lnTo>
                    <a:pt x="1287640" y="509282"/>
                  </a:lnTo>
                  <a:close/>
                </a:path>
                <a:path w="1289050" h="1074420">
                  <a:moveTo>
                    <a:pt x="1288872" y="400850"/>
                  </a:moveTo>
                  <a:lnTo>
                    <a:pt x="1285786" y="400812"/>
                  </a:lnTo>
                  <a:lnTo>
                    <a:pt x="1284058" y="401726"/>
                  </a:lnTo>
                  <a:lnTo>
                    <a:pt x="1285240" y="406057"/>
                  </a:lnTo>
                  <a:lnTo>
                    <a:pt x="1286865" y="403733"/>
                  </a:lnTo>
                  <a:lnTo>
                    <a:pt x="1287881" y="402297"/>
                  </a:lnTo>
                  <a:lnTo>
                    <a:pt x="1288872" y="4008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121">
              <a:extLst>
                <a:ext uri="{FF2B5EF4-FFF2-40B4-BE49-F238E27FC236}">
                  <a16:creationId xmlns:a16="http://schemas.microsoft.com/office/drawing/2014/main" id="{ACFE7594-8652-DC2F-4947-4C5DB89503C0}"/>
                </a:ext>
              </a:extLst>
            </p:cNvPr>
            <p:cNvSpPr/>
            <p:nvPr/>
          </p:nvSpPr>
          <p:spPr>
            <a:xfrm>
              <a:off x="4136376" y="2115856"/>
              <a:ext cx="850105" cy="803295"/>
            </a:xfrm>
            <a:custGeom>
              <a:avLst/>
              <a:gdLst/>
              <a:ahLst/>
              <a:cxnLst/>
              <a:rect l="l" t="t" r="r" b="b"/>
              <a:pathLst>
                <a:path w="1092834" h="1174750">
                  <a:moveTo>
                    <a:pt x="2743" y="790257"/>
                  </a:moveTo>
                  <a:lnTo>
                    <a:pt x="2070" y="789597"/>
                  </a:lnTo>
                  <a:lnTo>
                    <a:pt x="1473" y="788822"/>
                  </a:lnTo>
                  <a:lnTo>
                    <a:pt x="850" y="789647"/>
                  </a:lnTo>
                  <a:lnTo>
                    <a:pt x="292" y="790181"/>
                  </a:lnTo>
                  <a:lnTo>
                    <a:pt x="63" y="790841"/>
                  </a:lnTo>
                  <a:lnTo>
                    <a:pt x="0" y="791070"/>
                  </a:lnTo>
                  <a:lnTo>
                    <a:pt x="977" y="791972"/>
                  </a:lnTo>
                  <a:lnTo>
                    <a:pt x="1689" y="791552"/>
                  </a:lnTo>
                  <a:lnTo>
                    <a:pt x="2298" y="791057"/>
                  </a:lnTo>
                  <a:lnTo>
                    <a:pt x="2654" y="790448"/>
                  </a:lnTo>
                  <a:lnTo>
                    <a:pt x="2743" y="790257"/>
                  </a:lnTo>
                  <a:close/>
                </a:path>
                <a:path w="1092834" h="1174750">
                  <a:moveTo>
                    <a:pt x="19227" y="516636"/>
                  </a:moveTo>
                  <a:lnTo>
                    <a:pt x="19138" y="516458"/>
                  </a:lnTo>
                  <a:lnTo>
                    <a:pt x="18770" y="515594"/>
                  </a:lnTo>
                  <a:lnTo>
                    <a:pt x="18173" y="514870"/>
                  </a:lnTo>
                  <a:lnTo>
                    <a:pt x="17640" y="514096"/>
                  </a:lnTo>
                  <a:lnTo>
                    <a:pt x="17094" y="514515"/>
                  </a:lnTo>
                  <a:lnTo>
                    <a:pt x="16027" y="515124"/>
                  </a:lnTo>
                  <a:lnTo>
                    <a:pt x="16090" y="515340"/>
                  </a:lnTo>
                  <a:lnTo>
                    <a:pt x="16395" y="516191"/>
                  </a:lnTo>
                  <a:lnTo>
                    <a:pt x="17030" y="516890"/>
                  </a:lnTo>
                  <a:lnTo>
                    <a:pt x="17716" y="517867"/>
                  </a:lnTo>
                  <a:lnTo>
                    <a:pt x="18415" y="517182"/>
                  </a:lnTo>
                  <a:lnTo>
                    <a:pt x="19227" y="516636"/>
                  </a:lnTo>
                  <a:close/>
                </a:path>
                <a:path w="1092834" h="1174750">
                  <a:moveTo>
                    <a:pt x="20662" y="850226"/>
                  </a:moveTo>
                  <a:lnTo>
                    <a:pt x="18021" y="850874"/>
                  </a:lnTo>
                  <a:lnTo>
                    <a:pt x="16548" y="852004"/>
                  </a:lnTo>
                  <a:lnTo>
                    <a:pt x="18249" y="855764"/>
                  </a:lnTo>
                  <a:lnTo>
                    <a:pt x="20662" y="850226"/>
                  </a:lnTo>
                  <a:close/>
                </a:path>
                <a:path w="1092834" h="1174750">
                  <a:moveTo>
                    <a:pt x="39827" y="470687"/>
                  </a:moveTo>
                  <a:lnTo>
                    <a:pt x="38100" y="467956"/>
                  </a:lnTo>
                  <a:lnTo>
                    <a:pt x="36550" y="467982"/>
                  </a:lnTo>
                  <a:lnTo>
                    <a:pt x="34442" y="470446"/>
                  </a:lnTo>
                  <a:lnTo>
                    <a:pt x="39827" y="470687"/>
                  </a:lnTo>
                  <a:close/>
                </a:path>
                <a:path w="1092834" h="1174750">
                  <a:moveTo>
                    <a:pt x="43294" y="446443"/>
                  </a:moveTo>
                  <a:lnTo>
                    <a:pt x="43129" y="445858"/>
                  </a:lnTo>
                  <a:lnTo>
                    <a:pt x="42976" y="445262"/>
                  </a:lnTo>
                  <a:lnTo>
                    <a:pt x="42811" y="444677"/>
                  </a:lnTo>
                  <a:lnTo>
                    <a:pt x="41008" y="443826"/>
                  </a:lnTo>
                  <a:lnTo>
                    <a:pt x="39712" y="444157"/>
                  </a:lnTo>
                  <a:lnTo>
                    <a:pt x="39014" y="447624"/>
                  </a:lnTo>
                  <a:lnTo>
                    <a:pt x="40843" y="447128"/>
                  </a:lnTo>
                  <a:lnTo>
                    <a:pt x="42062" y="446773"/>
                  </a:lnTo>
                  <a:lnTo>
                    <a:pt x="43294" y="446443"/>
                  </a:lnTo>
                  <a:close/>
                </a:path>
                <a:path w="1092834" h="1174750">
                  <a:moveTo>
                    <a:pt x="76555" y="260096"/>
                  </a:moveTo>
                  <a:lnTo>
                    <a:pt x="76034" y="260070"/>
                  </a:lnTo>
                  <a:lnTo>
                    <a:pt x="75488" y="260045"/>
                  </a:lnTo>
                  <a:lnTo>
                    <a:pt x="74955" y="260007"/>
                  </a:lnTo>
                  <a:lnTo>
                    <a:pt x="75018" y="261353"/>
                  </a:lnTo>
                  <a:lnTo>
                    <a:pt x="75082" y="262699"/>
                  </a:lnTo>
                  <a:lnTo>
                    <a:pt x="75120" y="264020"/>
                  </a:lnTo>
                  <a:lnTo>
                    <a:pt x="75552" y="264045"/>
                  </a:lnTo>
                  <a:lnTo>
                    <a:pt x="76390" y="264045"/>
                  </a:lnTo>
                  <a:lnTo>
                    <a:pt x="76441" y="262712"/>
                  </a:lnTo>
                  <a:lnTo>
                    <a:pt x="76504" y="261416"/>
                  </a:lnTo>
                  <a:lnTo>
                    <a:pt x="76555" y="260096"/>
                  </a:lnTo>
                  <a:close/>
                </a:path>
                <a:path w="1092834" h="1174750">
                  <a:moveTo>
                    <a:pt x="80251" y="277533"/>
                  </a:moveTo>
                  <a:lnTo>
                    <a:pt x="79565" y="276555"/>
                  </a:lnTo>
                  <a:lnTo>
                    <a:pt x="79082" y="275196"/>
                  </a:lnTo>
                  <a:lnTo>
                    <a:pt x="77939" y="276415"/>
                  </a:lnTo>
                  <a:lnTo>
                    <a:pt x="77050" y="277037"/>
                  </a:lnTo>
                  <a:lnTo>
                    <a:pt x="76555" y="278320"/>
                  </a:lnTo>
                  <a:lnTo>
                    <a:pt x="77368" y="279146"/>
                  </a:lnTo>
                  <a:lnTo>
                    <a:pt x="77762" y="279768"/>
                  </a:lnTo>
                  <a:lnTo>
                    <a:pt x="78536" y="279184"/>
                  </a:lnTo>
                  <a:lnTo>
                    <a:pt x="79514" y="278688"/>
                  </a:lnTo>
                  <a:lnTo>
                    <a:pt x="79984" y="277914"/>
                  </a:lnTo>
                  <a:lnTo>
                    <a:pt x="80251" y="277533"/>
                  </a:lnTo>
                  <a:close/>
                </a:path>
                <a:path w="1092834" h="1174750">
                  <a:moveTo>
                    <a:pt x="82410" y="954036"/>
                  </a:moveTo>
                  <a:lnTo>
                    <a:pt x="82245" y="952995"/>
                  </a:lnTo>
                  <a:lnTo>
                    <a:pt x="81292" y="952982"/>
                  </a:lnTo>
                  <a:lnTo>
                    <a:pt x="80391" y="953071"/>
                  </a:lnTo>
                  <a:lnTo>
                    <a:pt x="79502" y="953122"/>
                  </a:lnTo>
                  <a:lnTo>
                    <a:pt x="79552" y="953655"/>
                  </a:lnTo>
                  <a:lnTo>
                    <a:pt x="79667" y="954709"/>
                  </a:lnTo>
                  <a:lnTo>
                    <a:pt x="80568" y="954532"/>
                  </a:lnTo>
                  <a:lnTo>
                    <a:pt x="81495" y="954341"/>
                  </a:lnTo>
                  <a:lnTo>
                    <a:pt x="82359" y="954062"/>
                  </a:lnTo>
                  <a:close/>
                </a:path>
                <a:path w="1092834" h="1174750">
                  <a:moveTo>
                    <a:pt x="135420" y="209613"/>
                  </a:moveTo>
                  <a:lnTo>
                    <a:pt x="131635" y="207924"/>
                  </a:lnTo>
                  <a:lnTo>
                    <a:pt x="130873" y="211556"/>
                  </a:lnTo>
                  <a:lnTo>
                    <a:pt x="132499" y="211366"/>
                  </a:lnTo>
                  <a:lnTo>
                    <a:pt x="134620" y="212090"/>
                  </a:lnTo>
                  <a:lnTo>
                    <a:pt x="134861" y="211366"/>
                  </a:lnTo>
                  <a:lnTo>
                    <a:pt x="135420" y="209613"/>
                  </a:lnTo>
                  <a:close/>
                </a:path>
                <a:path w="1092834" h="1174750">
                  <a:moveTo>
                    <a:pt x="183032" y="739203"/>
                  </a:moveTo>
                  <a:lnTo>
                    <a:pt x="181660" y="738352"/>
                  </a:lnTo>
                  <a:lnTo>
                    <a:pt x="180809" y="739330"/>
                  </a:lnTo>
                  <a:lnTo>
                    <a:pt x="180149" y="740346"/>
                  </a:lnTo>
                  <a:lnTo>
                    <a:pt x="179451" y="741337"/>
                  </a:lnTo>
                  <a:lnTo>
                    <a:pt x="180047" y="741730"/>
                  </a:lnTo>
                  <a:lnTo>
                    <a:pt x="180644" y="742111"/>
                  </a:lnTo>
                  <a:lnTo>
                    <a:pt x="181241" y="742505"/>
                  </a:lnTo>
                  <a:lnTo>
                    <a:pt x="181851" y="741426"/>
                  </a:lnTo>
                  <a:lnTo>
                    <a:pt x="182499" y="740397"/>
                  </a:lnTo>
                  <a:lnTo>
                    <a:pt x="183007" y="739292"/>
                  </a:lnTo>
                  <a:close/>
                </a:path>
                <a:path w="1092834" h="1174750">
                  <a:moveTo>
                    <a:pt x="202222" y="112737"/>
                  </a:moveTo>
                  <a:lnTo>
                    <a:pt x="201091" y="111861"/>
                  </a:lnTo>
                  <a:lnTo>
                    <a:pt x="199110" y="113995"/>
                  </a:lnTo>
                  <a:lnTo>
                    <a:pt x="198107" y="115049"/>
                  </a:lnTo>
                  <a:lnTo>
                    <a:pt x="198513" y="115455"/>
                  </a:lnTo>
                  <a:lnTo>
                    <a:pt x="198932" y="115849"/>
                  </a:lnTo>
                  <a:lnTo>
                    <a:pt x="199339" y="116268"/>
                  </a:lnTo>
                  <a:lnTo>
                    <a:pt x="202222" y="112737"/>
                  </a:lnTo>
                  <a:close/>
                </a:path>
                <a:path w="1092834" h="1174750">
                  <a:moveTo>
                    <a:pt x="217855" y="1043609"/>
                  </a:moveTo>
                  <a:lnTo>
                    <a:pt x="217449" y="1043495"/>
                  </a:lnTo>
                  <a:lnTo>
                    <a:pt x="217030" y="1043368"/>
                  </a:lnTo>
                  <a:lnTo>
                    <a:pt x="216623" y="1043254"/>
                  </a:lnTo>
                  <a:lnTo>
                    <a:pt x="215696" y="1046264"/>
                  </a:lnTo>
                  <a:lnTo>
                    <a:pt x="215239" y="1047737"/>
                  </a:lnTo>
                  <a:lnTo>
                    <a:pt x="215658" y="1047864"/>
                  </a:lnTo>
                  <a:lnTo>
                    <a:pt x="216496" y="1048092"/>
                  </a:lnTo>
                  <a:lnTo>
                    <a:pt x="216954" y="1046594"/>
                  </a:lnTo>
                  <a:lnTo>
                    <a:pt x="217411" y="1045121"/>
                  </a:lnTo>
                  <a:lnTo>
                    <a:pt x="217855" y="1043609"/>
                  </a:lnTo>
                  <a:close/>
                </a:path>
                <a:path w="1092834" h="1174750">
                  <a:moveTo>
                    <a:pt x="227164" y="483196"/>
                  </a:moveTo>
                  <a:lnTo>
                    <a:pt x="225691" y="480961"/>
                  </a:lnTo>
                  <a:lnTo>
                    <a:pt x="224104" y="481393"/>
                  </a:lnTo>
                  <a:lnTo>
                    <a:pt x="222427" y="481634"/>
                  </a:lnTo>
                  <a:lnTo>
                    <a:pt x="223050" y="484416"/>
                  </a:lnTo>
                  <a:lnTo>
                    <a:pt x="224028" y="485051"/>
                  </a:lnTo>
                  <a:lnTo>
                    <a:pt x="224345" y="484924"/>
                  </a:lnTo>
                  <a:lnTo>
                    <a:pt x="226123" y="484301"/>
                  </a:lnTo>
                  <a:lnTo>
                    <a:pt x="227164" y="483196"/>
                  </a:lnTo>
                  <a:close/>
                </a:path>
                <a:path w="1092834" h="1174750">
                  <a:moveTo>
                    <a:pt x="239445" y="632002"/>
                  </a:moveTo>
                  <a:lnTo>
                    <a:pt x="238925" y="631317"/>
                  </a:lnTo>
                  <a:lnTo>
                    <a:pt x="238633" y="630656"/>
                  </a:lnTo>
                  <a:lnTo>
                    <a:pt x="237985" y="631075"/>
                  </a:lnTo>
                  <a:lnTo>
                    <a:pt x="237083" y="631355"/>
                  </a:lnTo>
                  <a:lnTo>
                    <a:pt x="236512" y="632421"/>
                  </a:lnTo>
                  <a:lnTo>
                    <a:pt x="236931" y="633298"/>
                  </a:lnTo>
                  <a:lnTo>
                    <a:pt x="237045" y="633996"/>
                  </a:lnTo>
                  <a:lnTo>
                    <a:pt x="237629" y="634415"/>
                  </a:lnTo>
                  <a:lnTo>
                    <a:pt x="238201" y="634860"/>
                  </a:lnTo>
                  <a:lnTo>
                    <a:pt x="238772" y="635279"/>
                  </a:lnTo>
                  <a:lnTo>
                    <a:pt x="239014" y="634415"/>
                  </a:lnTo>
                  <a:lnTo>
                    <a:pt x="239445" y="633552"/>
                  </a:lnTo>
                  <a:lnTo>
                    <a:pt x="239445" y="632002"/>
                  </a:lnTo>
                  <a:close/>
                </a:path>
                <a:path w="1092834" h="1174750">
                  <a:moveTo>
                    <a:pt x="266306" y="951179"/>
                  </a:moveTo>
                  <a:lnTo>
                    <a:pt x="265176" y="949972"/>
                  </a:lnTo>
                  <a:lnTo>
                    <a:pt x="262153" y="948131"/>
                  </a:lnTo>
                  <a:lnTo>
                    <a:pt x="263512" y="952207"/>
                  </a:lnTo>
                  <a:lnTo>
                    <a:pt x="264363" y="954697"/>
                  </a:lnTo>
                  <a:lnTo>
                    <a:pt x="266306" y="951179"/>
                  </a:lnTo>
                  <a:close/>
                </a:path>
                <a:path w="1092834" h="1174750">
                  <a:moveTo>
                    <a:pt x="270979" y="746556"/>
                  </a:moveTo>
                  <a:lnTo>
                    <a:pt x="269913" y="745197"/>
                  </a:lnTo>
                  <a:lnTo>
                    <a:pt x="267754" y="742467"/>
                  </a:lnTo>
                  <a:lnTo>
                    <a:pt x="266661" y="745578"/>
                  </a:lnTo>
                  <a:lnTo>
                    <a:pt x="267347" y="747255"/>
                  </a:lnTo>
                  <a:lnTo>
                    <a:pt x="270979" y="746556"/>
                  </a:lnTo>
                  <a:close/>
                </a:path>
                <a:path w="1092834" h="1174750">
                  <a:moveTo>
                    <a:pt x="275577" y="1098219"/>
                  </a:moveTo>
                  <a:lnTo>
                    <a:pt x="274802" y="1097127"/>
                  </a:lnTo>
                  <a:lnTo>
                    <a:pt x="271424" y="1097318"/>
                  </a:lnTo>
                  <a:lnTo>
                    <a:pt x="272770" y="1099083"/>
                  </a:lnTo>
                  <a:lnTo>
                    <a:pt x="273583" y="1100162"/>
                  </a:lnTo>
                  <a:lnTo>
                    <a:pt x="274396" y="1101242"/>
                  </a:lnTo>
                  <a:lnTo>
                    <a:pt x="275577" y="1098219"/>
                  </a:lnTo>
                  <a:close/>
                </a:path>
                <a:path w="1092834" h="1174750">
                  <a:moveTo>
                    <a:pt x="288290" y="865606"/>
                  </a:moveTo>
                  <a:lnTo>
                    <a:pt x="287312" y="865073"/>
                  </a:lnTo>
                  <a:lnTo>
                    <a:pt x="286702" y="864539"/>
                  </a:lnTo>
                  <a:lnTo>
                    <a:pt x="286042" y="864450"/>
                  </a:lnTo>
                  <a:lnTo>
                    <a:pt x="285648" y="864412"/>
                  </a:lnTo>
                  <a:lnTo>
                    <a:pt x="285178" y="865073"/>
                  </a:lnTo>
                  <a:lnTo>
                    <a:pt x="284746" y="865441"/>
                  </a:lnTo>
                  <a:lnTo>
                    <a:pt x="285280" y="865974"/>
                  </a:lnTo>
                  <a:lnTo>
                    <a:pt x="285724" y="866686"/>
                  </a:lnTo>
                  <a:lnTo>
                    <a:pt x="286651" y="867079"/>
                  </a:lnTo>
                  <a:lnTo>
                    <a:pt x="287324" y="866317"/>
                  </a:lnTo>
                  <a:lnTo>
                    <a:pt x="288290" y="865606"/>
                  </a:lnTo>
                  <a:close/>
                </a:path>
                <a:path w="1092834" h="1174750">
                  <a:moveTo>
                    <a:pt x="349427" y="671436"/>
                  </a:moveTo>
                  <a:lnTo>
                    <a:pt x="349110" y="669759"/>
                  </a:lnTo>
                  <a:lnTo>
                    <a:pt x="348411" y="666826"/>
                  </a:lnTo>
                  <a:lnTo>
                    <a:pt x="347040" y="668782"/>
                  </a:lnTo>
                  <a:lnTo>
                    <a:pt x="346202" y="669975"/>
                  </a:lnTo>
                  <a:lnTo>
                    <a:pt x="345338" y="671220"/>
                  </a:lnTo>
                  <a:lnTo>
                    <a:pt x="345897" y="671461"/>
                  </a:lnTo>
                  <a:lnTo>
                    <a:pt x="346532" y="672007"/>
                  </a:lnTo>
                  <a:lnTo>
                    <a:pt x="349427" y="671436"/>
                  </a:lnTo>
                  <a:close/>
                </a:path>
                <a:path w="1092834" h="1174750">
                  <a:moveTo>
                    <a:pt x="354253" y="225793"/>
                  </a:moveTo>
                  <a:lnTo>
                    <a:pt x="353098" y="225348"/>
                  </a:lnTo>
                  <a:lnTo>
                    <a:pt x="352526" y="225145"/>
                  </a:lnTo>
                  <a:lnTo>
                    <a:pt x="352094" y="225869"/>
                  </a:lnTo>
                  <a:lnTo>
                    <a:pt x="351523" y="226517"/>
                  </a:lnTo>
                  <a:lnTo>
                    <a:pt x="351104" y="227952"/>
                  </a:lnTo>
                  <a:lnTo>
                    <a:pt x="351320" y="228727"/>
                  </a:lnTo>
                  <a:lnTo>
                    <a:pt x="351345" y="229450"/>
                  </a:lnTo>
                  <a:lnTo>
                    <a:pt x="351802" y="229565"/>
                  </a:lnTo>
                  <a:lnTo>
                    <a:pt x="352234" y="229666"/>
                  </a:lnTo>
                  <a:lnTo>
                    <a:pt x="352691" y="229781"/>
                  </a:lnTo>
                  <a:lnTo>
                    <a:pt x="353720" y="227114"/>
                  </a:lnTo>
                  <a:lnTo>
                    <a:pt x="354253" y="225793"/>
                  </a:lnTo>
                  <a:close/>
                </a:path>
                <a:path w="1092834" h="1174750">
                  <a:moveTo>
                    <a:pt x="377812" y="468858"/>
                  </a:moveTo>
                  <a:lnTo>
                    <a:pt x="377304" y="468312"/>
                  </a:lnTo>
                  <a:lnTo>
                    <a:pt x="376275" y="467220"/>
                  </a:lnTo>
                  <a:lnTo>
                    <a:pt x="375526" y="468134"/>
                  </a:lnTo>
                  <a:lnTo>
                    <a:pt x="374751" y="469049"/>
                  </a:lnTo>
                  <a:lnTo>
                    <a:pt x="374065" y="469988"/>
                  </a:lnTo>
                  <a:lnTo>
                    <a:pt x="374751" y="470827"/>
                  </a:lnTo>
                  <a:lnTo>
                    <a:pt x="375856" y="470192"/>
                  </a:lnTo>
                  <a:lnTo>
                    <a:pt x="376821" y="469506"/>
                  </a:lnTo>
                  <a:lnTo>
                    <a:pt x="377812" y="468858"/>
                  </a:lnTo>
                  <a:close/>
                </a:path>
                <a:path w="1092834" h="1174750">
                  <a:moveTo>
                    <a:pt x="378218" y="477710"/>
                  </a:moveTo>
                  <a:lnTo>
                    <a:pt x="378129" y="477507"/>
                  </a:lnTo>
                  <a:lnTo>
                    <a:pt x="377863" y="476796"/>
                  </a:lnTo>
                  <a:lnTo>
                    <a:pt x="377380" y="476097"/>
                  </a:lnTo>
                  <a:lnTo>
                    <a:pt x="376770" y="475678"/>
                  </a:lnTo>
                  <a:lnTo>
                    <a:pt x="376516" y="475500"/>
                  </a:lnTo>
                  <a:lnTo>
                    <a:pt x="375780" y="475996"/>
                  </a:lnTo>
                  <a:lnTo>
                    <a:pt x="375259" y="476173"/>
                  </a:lnTo>
                  <a:lnTo>
                    <a:pt x="375678" y="476999"/>
                  </a:lnTo>
                  <a:lnTo>
                    <a:pt x="376720" y="478980"/>
                  </a:lnTo>
                  <a:lnTo>
                    <a:pt x="377456" y="478243"/>
                  </a:lnTo>
                  <a:lnTo>
                    <a:pt x="378218" y="477710"/>
                  </a:lnTo>
                  <a:close/>
                </a:path>
                <a:path w="1092834" h="1174750">
                  <a:moveTo>
                    <a:pt x="380161" y="956932"/>
                  </a:moveTo>
                  <a:lnTo>
                    <a:pt x="379107" y="956398"/>
                  </a:lnTo>
                  <a:lnTo>
                    <a:pt x="378587" y="956119"/>
                  </a:lnTo>
                  <a:lnTo>
                    <a:pt x="377888" y="957783"/>
                  </a:lnTo>
                  <a:lnTo>
                    <a:pt x="377228" y="959446"/>
                  </a:lnTo>
                  <a:lnTo>
                    <a:pt x="376529" y="961097"/>
                  </a:lnTo>
                  <a:lnTo>
                    <a:pt x="377672" y="961644"/>
                  </a:lnTo>
                  <a:lnTo>
                    <a:pt x="380161" y="956932"/>
                  </a:lnTo>
                  <a:close/>
                </a:path>
                <a:path w="1092834" h="1174750">
                  <a:moveTo>
                    <a:pt x="394347" y="1173721"/>
                  </a:moveTo>
                  <a:lnTo>
                    <a:pt x="393776" y="1172705"/>
                  </a:lnTo>
                  <a:lnTo>
                    <a:pt x="393509" y="1172184"/>
                  </a:lnTo>
                  <a:lnTo>
                    <a:pt x="392849" y="1171930"/>
                  </a:lnTo>
                  <a:lnTo>
                    <a:pt x="392150" y="1171486"/>
                  </a:lnTo>
                  <a:lnTo>
                    <a:pt x="391541" y="1171536"/>
                  </a:lnTo>
                  <a:lnTo>
                    <a:pt x="391096" y="1171587"/>
                  </a:lnTo>
                  <a:lnTo>
                    <a:pt x="390321" y="1172616"/>
                  </a:lnTo>
                  <a:lnTo>
                    <a:pt x="390766" y="1173416"/>
                  </a:lnTo>
                  <a:lnTo>
                    <a:pt x="391375" y="1174178"/>
                  </a:lnTo>
                  <a:lnTo>
                    <a:pt x="392023" y="1174305"/>
                  </a:lnTo>
                  <a:lnTo>
                    <a:pt x="392734" y="1174432"/>
                  </a:lnTo>
                  <a:lnTo>
                    <a:pt x="393573" y="1173962"/>
                  </a:lnTo>
                  <a:lnTo>
                    <a:pt x="394347" y="1173721"/>
                  </a:lnTo>
                  <a:close/>
                </a:path>
                <a:path w="1092834" h="1174750">
                  <a:moveTo>
                    <a:pt x="394855" y="538581"/>
                  </a:moveTo>
                  <a:lnTo>
                    <a:pt x="394411" y="537959"/>
                  </a:lnTo>
                  <a:lnTo>
                    <a:pt x="394119" y="537121"/>
                  </a:lnTo>
                  <a:lnTo>
                    <a:pt x="391553" y="538048"/>
                  </a:lnTo>
                  <a:lnTo>
                    <a:pt x="391553" y="539470"/>
                  </a:lnTo>
                  <a:lnTo>
                    <a:pt x="393052" y="542353"/>
                  </a:lnTo>
                  <a:lnTo>
                    <a:pt x="393865" y="540816"/>
                  </a:lnTo>
                  <a:lnTo>
                    <a:pt x="394436" y="539953"/>
                  </a:lnTo>
                  <a:lnTo>
                    <a:pt x="394855" y="538581"/>
                  </a:lnTo>
                  <a:close/>
                </a:path>
                <a:path w="1092834" h="1174750">
                  <a:moveTo>
                    <a:pt x="395490" y="578002"/>
                  </a:moveTo>
                  <a:lnTo>
                    <a:pt x="395084" y="576605"/>
                  </a:lnTo>
                  <a:lnTo>
                    <a:pt x="392747" y="575703"/>
                  </a:lnTo>
                  <a:lnTo>
                    <a:pt x="391731" y="576326"/>
                  </a:lnTo>
                  <a:lnTo>
                    <a:pt x="391617" y="576745"/>
                  </a:lnTo>
                  <a:lnTo>
                    <a:pt x="391109" y="578815"/>
                  </a:lnTo>
                  <a:lnTo>
                    <a:pt x="391807" y="580085"/>
                  </a:lnTo>
                  <a:lnTo>
                    <a:pt x="394258" y="579869"/>
                  </a:lnTo>
                  <a:lnTo>
                    <a:pt x="395490" y="578002"/>
                  </a:lnTo>
                  <a:close/>
                </a:path>
                <a:path w="1092834" h="1174750">
                  <a:moveTo>
                    <a:pt x="413054" y="119176"/>
                  </a:moveTo>
                  <a:lnTo>
                    <a:pt x="410057" y="120637"/>
                  </a:lnTo>
                  <a:lnTo>
                    <a:pt x="408012" y="121831"/>
                  </a:lnTo>
                  <a:lnTo>
                    <a:pt x="408660" y="125133"/>
                  </a:lnTo>
                  <a:lnTo>
                    <a:pt x="410387" y="123659"/>
                  </a:lnTo>
                  <a:lnTo>
                    <a:pt x="412978" y="122758"/>
                  </a:lnTo>
                  <a:lnTo>
                    <a:pt x="413054" y="119176"/>
                  </a:lnTo>
                  <a:close/>
                </a:path>
                <a:path w="1092834" h="1174750">
                  <a:moveTo>
                    <a:pt x="420319" y="1059141"/>
                  </a:moveTo>
                  <a:lnTo>
                    <a:pt x="420052" y="1058494"/>
                  </a:lnTo>
                  <a:lnTo>
                    <a:pt x="419963" y="1057592"/>
                  </a:lnTo>
                  <a:lnTo>
                    <a:pt x="419481" y="1057262"/>
                  </a:lnTo>
                  <a:lnTo>
                    <a:pt x="418896" y="1056817"/>
                  </a:lnTo>
                  <a:lnTo>
                    <a:pt x="417969" y="1056817"/>
                  </a:lnTo>
                  <a:lnTo>
                    <a:pt x="417182" y="1056627"/>
                  </a:lnTo>
                  <a:lnTo>
                    <a:pt x="417055" y="1056932"/>
                  </a:lnTo>
                  <a:lnTo>
                    <a:pt x="416801" y="1057478"/>
                  </a:lnTo>
                  <a:lnTo>
                    <a:pt x="417728" y="1058240"/>
                  </a:lnTo>
                  <a:lnTo>
                    <a:pt x="418655" y="1058964"/>
                  </a:lnTo>
                  <a:lnTo>
                    <a:pt x="419595" y="1059713"/>
                  </a:lnTo>
                  <a:lnTo>
                    <a:pt x="419836" y="1059510"/>
                  </a:lnTo>
                  <a:lnTo>
                    <a:pt x="420077" y="1059345"/>
                  </a:lnTo>
                  <a:lnTo>
                    <a:pt x="420319" y="1059141"/>
                  </a:lnTo>
                  <a:close/>
                </a:path>
                <a:path w="1092834" h="1174750">
                  <a:moveTo>
                    <a:pt x="483095" y="510247"/>
                  </a:moveTo>
                  <a:lnTo>
                    <a:pt x="480072" y="507682"/>
                  </a:lnTo>
                  <a:lnTo>
                    <a:pt x="478853" y="506615"/>
                  </a:lnTo>
                  <a:lnTo>
                    <a:pt x="479679" y="510451"/>
                  </a:lnTo>
                  <a:lnTo>
                    <a:pt x="483095" y="510247"/>
                  </a:lnTo>
                  <a:close/>
                </a:path>
                <a:path w="1092834" h="1174750">
                  <a:moveTo>
                    <a:pt x="495325" y="963676"/>
                  </a:moveTo>
                  <a:lnTo>
                    <a:pt x="494157" y="959129"/>
                  </a:lnTo>
                  <a:lnTo>
                    <a:pt x="493395" y="959345"/>
                  </a:lnTo>
                  <a:lnTo>
                    <a:pt x="493014" y="959472"/>
                  </a:lnTo>
                  <a:lnTo>
                    <a:pt x="493407" y="960894"/>
                  </a:lnTo>
                  <a:lnTo>
                    <a:pt x="494207" y="963764"/>
                  </a:lnTo>
                  <a:lnTo>
                    <a:pt x="494576" y="963726"/>
                  </a:lnTo>
                  <a:lnTo>
                    <a:pt x="494944" y="963688"/>
                  </a:lnTo>
                  <a:lnTo>
                    <a:pt x="495325" y="963676"/>
                  </a:lnTo>
                  <a:close/>
                </a:path>
                <a:path w="1092834" h="1174750">
                  <a:moveTo>
                    <a:pt x="518668" y="754354"/>
                  </a:moveTo>
                  <a:lnTo>
                    <a:pt x="518490" y="754024"/>
                  </a:lnTo>
                  <a:lnTo>
                    <a:pt x="518083" y="753237"/>
                  </a:lnTo>
                  <a:lnTo>
                    <a:pt x="517271" y="752602"/>
                  </a:lnTo>
                  <a:lnTo>
                    <a:pt x="516331" y="752043"/>
                  </a:lnTo>
                  <a:lnTo>
                    <a:pt x="515023" y="753300"/>
                  </a:lnTo>
                  <a:lnTo>
                    <a:pt x="515137" y="753618"/>
                  </a:lnTo>
                  <a:lnTo>
                    <a:pt x="515442" y="754456"/>
                  </a:lnTo>
                  <a:lnTo>
                    <a:pt x="516216" y="755091"/>
                  </a:lnTo>
                  <a:lnTo>
                    <a:pt x="517220" y="756323"/>
                  </a:lnTo>
                  <a:lnTo>
                    <a:pt x="517880" y="755192"/>
                  </a:lnTo>
                  <a:lnTo>
                    <a:pt x="518668" y="754354"/>
                  </a:lnTo>
                  <a:close/>
                </a:path>
                <a:path w="1092834" h="1174750">
                  <a:moveTo>
                    <a:pt x="519404" y="388035"/>
                  </a:moveTo>
                  <a:lnTo>
                    <a:pt x="518312" y="386905"/>
                  </a:lnTo>
                  <a:lnTo>
                    <a:pt x="517766" y="386156"/>
                  </a:lnTo>
                  <a:lnTo>
                    <a:pt x="516839" y="385622"/>
                  </a:lnTo>
                  <a:lnTo>
                    <a:pt x="515556" y="386689"/>
                  </a:lnTo>
                  <a:lnTo>
                    <a:pt x="515581" y="387146"/>
                  </a:lnTo>
                  <a:lnTo>
                    <a:pt x="515645" y="387845"/>
                  </a:lnTo>
                  <a:lnTo>
                    <a:pt x="516293" y="388696"/>
                  </a:lnTo>
                  <a:lnTo>
                    <a:pt x="516940" y="389051"/>
                  </a:lnTo>
                  <a:lnTo>
                    <a:pt x="517321" y="389229"/>
                  </a:lnTo>
                  <a:lnTo>
                    <a:pt x="518160" y="388569"/>
                  </a:lnTo>
                  <a:lnTo>
                    <a:pt x="519404" y="388035"/>
                  </a:lnTo>
                  <a:close/>
                </a:path>
                <a:path w="1092834" h="1174750">
                  <a:moveTo>
                    <a:pt x="560171" y="461441"/>
                  </a:moveTo>
                  <a:lnTo>
                    <a:pt x="557771" y="458787"/>
                  </a:lnTo>
                  <a:lnTo>
                    <a:pt x="556412" y="458431"/>
                  </a:lnTo>
                  <a:lnTo>
                    <a:pt x="555040" y="460095"/>
                  </a:lnTo>
                  <a:lnTo>
                    <a:pt x="554824" y="460375"/>
                  </a:lnTo>
                  <a:lnTo>
                    <a:pt x="555155" y="461645"/>
                  </a:lnTo>
                  <a:lnTo>
                    <a:pt x="556501" y="461670"/>
                  </a:lnTo>
                  <a:lnTo>
                    <a:pt x="557758" y="461568"/>
                  </a:lnTo>
                  <a:lnTo>
                    <a:pt x="560171" y="461441"/>
                  </a:lnTo>
                  <a:close/>
                </a:path>
                <a:path w="1092834" h="1174750">
                  <a:moveTo>
                    <a:pt x="567817" y="207619"/>
                  </a:moveTo>
                  <a:lnTo>
                    <a:pt x="566445" y="207429"/>
                  </a:lnTo>
                  <a:lnTo>
                    <a:pt x="565086" y="207149"/>
                  </a:lnTo>
                  <a:lnTo>
                    <a:pt x="563486" y="207086"/>
                  </a:lnTo>
                  <a:lnTo>
                    <a:pt x="563219" y="207962"/>
                  </a:lnTo>
                  <a:lnTo>
                    <a:pt x="562762" y="208838"/>
                  </a:lnTo>
                  <a:lnTo>
                    <a:pt x="564667" y="208927"/>
                  </a:lnTo>
                  <a:lnTo>
                    <a:pt x="566191" y="208978"/>
                  </a:lnTo>
                  <a:lnTo>
                    <a:pt x="567702" y="209054"/>
                  </a:lnTo>
                  <a:lnTo>
                    <a:pt x="567728" y="208597"/>
                  </a:lnTo>
                  <a:lnTo>
                    <a:pt x="567778" y="208102"/>
                  </a:lnTo>
                  <a:lnTo>
                    <a:pt x="567817" y="207619"/>
                  </a:lnTo>
                  <a:close/>
                </a:path>
                <a:path w="1092834" h="1174750">
                  <a:moveTo>
                    <a:pt x="608558" y="543991"/>
                  </a:moveTo>
                  <a:lnTo>
                    <a:pt x="606285" y="541553"/>
                  </a:lnTo>
                  <a:lnTo>
                    <a:pt x="605307" y="547281"/>
                  </a:lnTo>
                  <a:lnTo>
                    <a:pt x="606386" y="545541"/>
                  </a:lnTo>
                  <a:lnTo>
                    <a:pt x="608558" y="543991"/>
                  </a:lnTo>
                  <a:close/>
                </a:path>
                <a:path w="1092834" h="1174750">
                  <a:moveTo>
                    <a:pt x="617042" y="827366"/>
                  </a:moveTo>
                  <a:lnTo>
                    <a:pt x="616597" y="827366"/>
                  </a:lnTo>
                  <a:lnTo>
                    <a:pt x="616153" y="827366"/>
                  </a:lnTo>
                  <a:lnTo>
                    <a:pt x="615721" y="827366"/>
                  </a:lnTo>
                  <a:lnTo>
                    <a:pt x="615759" y="828509"/>
                  </a:lnTo>
                  <a:lnTo>
                    <a:pt x="615873" y="830821"/>
                  </a:lnTo>
                  <a:lnTo>
                    <a:pt x="616889" y="830821"/>
                  </a:lnTo>
                  <a:lnTo>
                    <a:pt x="616953" y="829652"/>
                  </a:lnTo>
                  <a:lnTo>
                    <a:pt x="616991" y="828509"/>
                  </a:lnTo>
                  <a:lnTo>
                    <a:pt x="617042" y="827366"/>
                  </a:lnTo>
                  <a:close/>
                </a:path>
                <a:path w="1092834" h="1174750">
                  <a:moveTo>
                    <a:pt x="622350" y="303415"/>
                  </a:moveTo>
                  <a:lnTo>
                    <a:pt x="620687" y="301104"/>
                  </a:lnTo>
                  <a:lnTo>
                    <a:pt x="619861" y="299948"/>
                  </a:lnTo>
                  <a:lnTo>
                    <a:pt x="619506" y="300177"/>
                  </a:lnTo>
                  <a:lnTo>
                    <a:pt x="619150" y="300367"/>
                  </a:lnTo>
                  <a:lnTo>
                    <a:pt x="618794" y="300609"/>
                  </a:lnTo>
                  <a:lnTo>
                    <a:pt x="620877" y="304380"/>
                  </a:lnTo>
                  <a:lnTo>
                    <a:pt x="622350" y="303415"/>
                  </a:lnTo>
                  <a:close/>
                </a:path>
                <a:path w="1092834" h="1174750">
                  <a:moveTo>
                    <a:pt x="622401" y="582523"/>
                  </a:moveTo>
                  <a:lnTo>
                    <a:pt x="621182" y="581799"/>
                  </a:lnTo>
                  <a:lnTo>
                    <a:pt x="619429" y="583031"/>
                  </a:lnTo>
                  <a:lnTo>
                    <a:pt x="618820" y="584542"/>
                  </a:lnTo>
                  <a:lnTo>
                    <a:pt x="620776" y="587578"/>
                  </a:lnTo>
                  <a:lnTo>
                    <a:pt x="621499" y="585355"/>
                  </a:lnTo>
                  <a:lnTo>
                    <a:pt x="621944" y="583920"/>
                  </a:lnTo>
                  <a:lnTo>
                    <a:pt x="622401" y="582523"/>
                  </a:lnTo>
                  <a:close/>
                </a:path>
                <a:path w="1092834" h="1174750">
                  <a:moveTo>
                    <a:pt x="632218" y="2654"/>
                  </a:moveTo>
                  <a:lnTo>
                    <a:pt x="629691" y="0"/>
                  </a:lnTo>
                  <a:lnTo>
                    <a:pt x="628904" y="3644"/>
                  </a:lnTo>
                  <a:lnTo>
                    <a:pt x="628586" y="5054"/>
                  </a:lnTo>
                  <a:lnTo>
                    <a:pt x="629069" y="5181"/>
                  </a:lnTo>
                  <a:lnTo>
                    <a:pt x="629539" y="5334"/>
                  </a:lnTo>
                  <a:lnTo>
                    <a:pt x="630021" y="5461"/>
                  </a:lnTo>
                  <a:lnTo>
                    <a:pt x="631088" y="4076"/>
                  </a:lnTo>
                  <a:lnTo>
                    <a:pt x="632218" y="2654"/>
                  </a:lnTo>
                  <a:close/>
                </a:path>
                <a:path w="1092834" h="1174750">
                  <a:moveTo>
                    <a:pt x="639635" y="128168"/>
                  </a:moveTo>
                  <a:lnTo>
                    <a:pt x="639051" y="128092"/>
                  </a:lnTo>
                  <a:lnTo>
                    <a:pt x="638479" y="127990"/>
                  </a:lnTo>
                  <a:lnTo>
                    <a:pt x="637908" y="127927"/>
                  </a:lnTo>
                  <a:lnTo>
                    <a:pt x="637667" y="129298"/>
                  </a:lnTo>
                  <a:lnTo>
                    <a:pt x="637260" y="132041"/>
                  </a:lnTo>
                  <a:lnTo>
                    <a:pt x="637832" y="132130"/>
                  </a:lnTo>
                  <a:lnTo>
                    <a:pt x="638403" y="132232"/>
                  </a:lnTo>
                  <a:lnTo>
                    <a:pt x="638987" y="132295"/>
                  </a:lnTo>
                  <a:lnTo>
                    <a:pt x="639419" y="129552"/>
                  </a:lnTo>
                  <a:lnTo>
                    <a:pt x="639635" y="128168"/>
                  </a:lnTo>
                  <a:close/>
                </a:path>
                <a:path w="1092834" h="1174750">
                  <a:moveTo>
                    <a:pt x="646163" y="943178"/>
                  </a:moveTo>
                  <a:lnTo>
                    <a:pt x="645426" y="943114"/>
                  </a:lnTo>
                  <a:lnTo>
                    <a:pt x="644690" y="943076"/>
                  </a:lnTo>
                  <a:lnTo>
                    <a:pt x="643953" y="943000"/>
                  </a:lnTo>
                  <a:lnTo>
                    <a:pt x="643890" y="944181"/>
                  </a:lnTo>
                  <a:lnTo>
                    <a:pt x="643851" y="945349"/>
                  </a:lnTo>
                  <a:lnTo>
                    <a:pt x="643801" y="946505"/>
                  </a:lnTo>
                  <a:lnTo>
                    <a:pt x="644359" y="946581"/>
                  </a:lnTo>
                  <a:lnTo>
                    <a:pt x="645464" y="946696"/>
                  </a:lnTo>
                  <a:lnTo>
                    <a:pt x="645706" y="945527"/>
                  </a:lnTo>
                  <a:lnTo>
                    <a:pt x="646163" y="943178"/>
                  </a:lnTo>
                  <a:close/>
                </a:path>
                <a:path w="1092834" h="1174750">
                  <a:moveTo>
                    <a:pt x="650836" y="927506"/>
                  </a:moveTo>
                  <a:lnTo>
                    <a:pt x="650354" y="927430"/>
                  </a:lnTo>
                  <a:lnTo>
                    <a:pt x="649401" y="927303"/>
                  </a:lnTo>
                  <a:lnTo>
                    <a:pt x="649058" y="928776"/>
                  </a:lnTo>
                  <a:lnTo>
                    <a:pt x="648703" y="930275"/>
                  </a:lnTo>
                  <a:lnTo>
                    <a:pt x="648373" y="931760"/>
                  </a:lnTo>
                  <a:lnTo>
                    <a:pt x="649300" y="931989"/>
                  </a:lnTo>
                  <a:lnTo>
                    <a:pt x="649770" y="932078"/>
                  </a:lnTo>
                  <a:lnTo>
                    <a:pt x="650138" y="930554"/>
                  </a:lnTo>
                  <a:lnTo>
                    <a:pt x="650481" y="929017"/>
                  </a:lnTo>
                  <a:lnTo>
                    <a:pt x="650836" y="927506"/>
                  </a:lnTo>
                  <a:close/>
                </a:path>
                <a:path w="1092834" h="1174750">
                  <a:moveTo>
                    <a:pt x="664997" y="841209"/>
                  </a:moveTo>
                  <a:lnTo>
                    <a:pt x="664159" y="840092"/>
                  </a:lnTo>
                  <a:lnTo>
                    <a:pt x="663321" y="839025"/>
                  </a:lnTo>
                  <a:lnTo>
                    <a:pt x="661962" y="837247"/>
                  </a:lnTo>
                  <a:lnTo>
                    <a:pt x="660552" y="840727"/>
                  </a:lnTo>
                  <a:lnTo>
                    <a:pt x="662127" y="841463"/>
                  </a:lnTo>
                  <a:lnTo>
                    <a:pt x="663803" y="842035"/>
                  </a:lnTo>
                  <a:lnTo>
                    <a:pt x="663994" y="842124"/>
                  </a:lnTo>
                  <a:lnTo>
                    <a:pt x="664387" y="841654"/>
                  </a:lnTo>
                  <a:lnTo>
                    <a:pt x="664997" y="841209"/>
                  </a:lnTo>
                  <a:close/>
                </a:path>
                <a:path w="1092834" h="1174750">
                  <a:moveTo>
                    <a:pt x="691057" y="627608"/>
                  </a:moveTo>
                  <a:lnTo>
                    <a:pt x="690689" y="623760"/>
                  </a:lnTo>
                  <a:lnTo>
                    <a:pt x="688467" y="624967"/>
                  </a:lnTo>
                  <a:lnTo>
                    <a:pt x="686739" y="625106"/>
                  </a:lnTo>
                  <a:lnTo>
                    <a:pt x="686612" y="625297"/>
                  </a:lnTo>
                  <a:lnTo>
                    <a:pt x="686422" y="625462"/>
                  </a:lnTo>
                  <a:lnTo>
                    <a:pt x="686384" y="625830"/>
                  </a:lnTo>
                  <a:lnTo>
                    <a:pt x="686485" y="626160"/>
                  </a:lnTo>
                  <a:lnTo>
                    <a:pt x="688009" y="626656"/>
                  </a:lnTo>
                  <a:lnTo>
                    <a:pt x="691057" y="627608"/>
                  </a:lnTo>
                  <a:close/>
                </a:path>
                <a:path w="1092834" h="1174750">
                  <a:moveTo>
                    <a:pt x="694867" y="939520"/>
                  </a:moveTo>
                  <a:lnTo>
                    <a:pt x="693915" y="938390"/>
                  </a:lnTo>
                  <a:lnTo>
                    <a:pt x="693521" y="937514"/>
                  </a:lnTo>
                  <a:lnTo>
                    <a:pt x="692404" y="937120"/>
                  </a:lnTo>
                  <a:lnTo>
                    <a:pt x="691642" y="937806"/>
                  </a:lnTo>
                  <a:lnTo>
                    <a:pt x="691007" y="938123"/>
                  </a:lnTo>
                  <a:lnTo>
                    <a:pt x="691375" y="938796"/>
                  </a:lnTo>
                  <a:lnTo>
                    <a:pt x="691565" y="939774"/>
                  </a:lnTo>
                  <a:lnTo>
                    <a:pt x="692137" y="940054"/>
                  </a:lnTo>
                  <a:lnTo>
                    <a:pt x="692619" y="940320"/>
                  </a:lnTo>
                  <a:lnTo>
                    <a:pt x="693508" y="939838"/>
                  </a:lnTo>
                  <a:lnTo>
                    <a:pt x="694867" y="939520"/>
                  </a:lnTo>
                  <a:close/>
                </a:path>
                <a:path w="1092834" h="1174750">
                  <a:moveTo>
                    <a:pt x="710984" y="614603"/>
                  </a:moveTo>
                  <a:lnTo>
                    <a:pt x="709231" y="612241"/>
                  </a:lnTo>
                  <a:lnTo>
                    <a:pt x="707364" y="610958"/>
                  </a:lnTo>
                  <a:lnTo>
                    <a:pt x="704989" y="614337"/>
                  </a:lnTo>
                  <a:lnTo>
                    <a:pt x="710984" y="614603"/>
                  </a:lnTo>
                  <a:close/>
                </a:path>
                <a:path w="1092834" h="1174750">
                  <a:moveTo>
                    <a:pt x="718553" y="383374"/>
                  </a:moveTo>
                  <a:lnTo>
                    <a:pt x="717575" y="382765"/>
                  </a:lnTo>
                  <a:lnTo>
                    <a:pt x="716572" y="382181"/>
                  </a:lnTo>
                  <a:lnTo>
                    <a:pt x="715581" y="381571"/>
                  </a:lnTo>
                  <a:lnTo>
                    <a:pt x="715378" y="382054"/>
                  </a:lnTo>
                  <a:lnTo>
                    <a:pt x="714971" y="383032"/>
                  </a:lnTo>
                  <a:lnTo>
                    <a:pt x="715479" y="383311"/>
                  </a:lnTo>
                  <a:lnTo>
                    <a:pt x="715962" y="383794"/>
                  </a:lnTo>
                  <a:lnTo>
                    <a:pt x="717169" y="383844"/>
                  </a:lnTo>
                  <a:lnTo>
                    <a:pt x="717867" y="383540"/>
                  </a:lnTo>
                  <a:lnTo>
                    <a:pt x="718553" y="383374"/>
                  </a:lnTo>
                  <a:close/>
                </a:path>
                <a:path w="1092834" h="1174750">
                  <a:moveTo>
                    <a:pt x="731037" y="188696"/>
                  </a:moveTo>
                  <a:lnTo>
                    <a:pt x="729094" y="185559"/>
                  </a:lnTo>
                  <a:lnTo>
                    <a:pt x="728141" y="183997"/>
                  </a:lnTo>
                  <a:lnTo>
                    <a:pt x="727481" y="186639"/>
                  </a:lnTo>
                  <a:lnTo>
                    <a:pt x="728408" y="188239"/>
                  </a:lnTo>
                  <a:lnTo>
                    <a:pt x="731037" y="188696"/>
                  </a:lnTo>
                  <a:close/>
                </a:path>
                <a:path w="1092834" h="1174750">
                  <a:moveTo>
                    <a:pt x="761466" y="151790"/>
                  </a:moveTo>
                  <a:lnTo>
                    <a:pt x="761022" y="151295"/>
                  </a:lnTo>
                  <a:lnTo>
                    <a:pt x="760552" y="150850"/>
                  </a:lnTo>
                  <a:lnTo>
                    <a:pt x="760082" y="150368"/>
                  </a:lnTo>
                  <a:lnTo>
                    <a:pt x="759053" y="151434"/>
                  </a:lnTo>
                  <a:lnTo>
                    <a:pt x="757999" y="152514"/>
                  </a:lnTo>
                  <a:lnTo>
                    <a:pt x="756945" y="153708"/>
                  </a:lnTo>
                  <a:lnTo>
                    <a:pt x="757351" y="154203"/>
                  </a:lnTo>
                  <a:lnTo>
                    <a:pt x="757732" y="154851"/>
                  </a:lnTo>
                  <a:lnTo>
                    <a:pt x="761466" y="151790"/>
                  </a:lnTo>
                  <a:close/>
                </a:path>
                <a:path w="1092834" h="1174750">
                  <a:moveTo>
                    <a:pt x="769302" y="505510"/>
                  </a:moveTo>
                  <a:lnTo>
                    <a:pt x="768756" y="504469"/>
                  </a:lnTo>
                  <a:lnTo>
                    <a:pt x="764451" y="506666"/>
                  </a:lnTo>
                  <a:lnTo>
                    <a:pt x="764844" y="507403"/>
                  </a:lnTo>
                  <a:lnTo>
                    <a:pt x="765035" y="507796"/>
                  </a:lnTo>
                  <a:lnTo>
                    <a:pt x="766470" y="507034"/>
                  </a:lnTo>
                  <a:lnTo>
                    <a:pt x="767880" y="506260"/>
                  </a:lnTo>
                  <a:lnTo>
                    <a:pt x="769302" y="505510"/>
                  </a:lnTo>
                  <a:close/>
                </a:path>
                <a:path w="1092834" h="1174750">
                  <a:moveTo>
                    <a:pt x="775119" y="662190"/>
                  </a:moveTo>
                  <a:lnTo>
                    <a:pt x="774992" y="660641"/>
                  </a:lnTo>
                  <a:lnTo>
                    <a:pt x="774331" y="659803"/>
                  </a:lnTo>
                  <a:lnTo>
                    <a:pt x="773480" y="659371"/>
                  </a:lnTo>
                  <a:lnTo>
                    <a:pt x="772845" y="659066"/>
                  </a:lnTo>
                  <a:lnTo>
                    <a:pt x="771944" y="659257"/>
                  </a:lnTo>
                  <a:lnTo>
                    <a:pt x="771156" y="659218"/>
                  </a:lnTo>
                  <a:lnTo>
                    <a:pt x="771042" y="659561"/>
                  </a:lnTo>
                  <a:lnTo>
                    <a:pt x="770940" y="659917"/>
                  </a:lnTo>
                  <a:lnTo>
                    <a:pt x="770826" y="660273"/>
                  </a:lnTo>
                  <a:lnTo>
                    <a:pt x="772261" y="660908"/>
                  </a:lnTo>
                  <a:lnTo>
                    <a:pt x="775119" y="662190"/>
                  </a:lnTo>
                  <a:close/>
                </a:path>
                <a:path w="1092834" h="1174750">
                  <a:moveTo>
                    <a:pt x="783285" y="462851"/>
                  </a:moveTo>
                  <a:lnTo>
                    <a:pt x="781570" y="457377"/>
                  </a:lnTo>
                  <a:lnTo>
                    <a:pt x="778522" y="460438"/>
                  </a:lnTo>
                  <a:lnTo>
                    <a:pt x="780859" y="461695"/>
                  </a:lnTo>
                  <a:lnTo>
                    <a:pt x="783285" y="462851"/>
                  </a:lnTo>
                  <a:close/>
                </a:path>
                <a:path w="1092834" h="1174750">
                  <a:moveTo>
                    <a:pt x="784174" y="279806"/>
                  </a:moveTo>
                  <a:lnTo>
                    <a:pt x="782345" y="277266"/>
                  </a:lnTo>
                  <a:lnTo>
                    <a:pt x="781100" y="276745"/>
                  </a:lnTo>
                  <a:lnTo>
                    <a:pt x="779145" y="278282"/>
                  </a:lnTo>
                  <a:lnTo>
                    <a:pt x="779145" y="278853"/>
                  </a:lnTo>
                  <a:lnTo>
                    <a:pt x="778954" y="279565"/>
                  </a:lnTo>
                  <a:lnTo>
                    <a:pt x="780415" y="279628"/>
                  </a:lnTo>
                  <a:lnTo>
                    <a:pt x="781812" y="279704"/>
                  </a:lnTo>
                  <a:lnTo>
                    <a:pt x="784174" y="279806"/>
                  </a:lnTo>
                  <a:close/>
                </a:path>
                <a:path w="1092834" h="1174750">
                  <a:moveTo>
                    <a:pt x="816343" y="953960"/>
                  </a:moveTo>
                  <a:lnTo>
                    <a:pt x="813371" y="952436"/>
                  </a:lnTo>
                  <a:lnTo>
                    <a:pt x="813955" y="955738"/>
                  </a:lnTo>
                  <a:lnTo>
                    <a:pt x="814400" y="958151"/>
                  </a:lnTo>
                  <a:lnTo>
                    <a:pt x="816102" y="955344"/>
                  </a:lnTo>
                  <a:lnTo>
                    <a:pt x="816343" y="953960"/>
                  </a:lnTo>
                  <a:close/>
                </a:path>
                <a:path w="1092834" h="1174750">
                  <a:moveTo>
                    <a:pt x="823048" y="1074547"/>
                  </a:moveTo>
                  <a:lnTo>
                    <a:pt x="822972" y="1071816"/>
                  </a:lnTo>
                  <a:lnTo>
                    <a:pt x="820381" y="1072756"/>
                  </a:lnTo>
                  <a:lnTo>
                    <a:pt x="819061" y="1073810"/>
                  </a:lnTo>
                  <a:lnTo>
                    <a:pt x="819632" y="1076642"/>
                  </a:lnTo>
                  <a:lnTo>
                    <a:pt x="822528" y="1076147"/>
                  </a:lnTo>
                  <a:lnTo>
                    <a:pt x="823048" y="1074547"/>
                  </a:lnTo>
                  <a:close/>
                </a:path>
                <a:path w="1092834" h="1174750">
                  <a:moveTo>
                    <a:pt x="868819" y="356501"/>
                  </a:moveTo>
                  <a:lnTo>
                    <a:pt x="868476" y="353542"/>
                  </a:lnTo>
                  <a:lnTo>
                    <a:pt x="867283" y="352488"/>
                  </a:lnTo>
                  <a:lnTo>
                    <a:pt x="864590" y="352894"/>
                  </a:lnTo>
                  <a:lnTo>
                    <a:pt x="864196" y="356120"/>
                  </a:lnTo>
                  <a:lnTo>
                    <a:pt x="865682" y="356768"/>
                  </a:lnTo>
                  <a:lnTo>
                    <a:pt x="868819" y="356501"/>
                  </a:lnTo>
                  <a:close/>
                </a:path>
                <a:path w="1092834" h="1174750">
                  <a:moveTo>
                    <a:pt x="905979" y="1068044"/>
                  </a:moveTo>
                  <a:lnTo>
                    <a:pt x="905395" y="1067231"/>
                  </a:lnTo>
                  <a:lnTo>
                    <a:pt x="904862" y="1066368"/>
                  </a:lnTo>
                  <a:lnTo>
                    <a:pt x="903922" y="1066812"/>
                  </a:lnTo>
                  <a:lnTo>
                    <a:pt x="903071" y="1067320"/>
                  </a:lnTo>
                  <a:lnTo>
                    <a:pt x="902385" y="1067968"/>
                  </a:lnTo>
                  <a:lnTo>
                    <a:pt x="903071" y="1069416"/>
                  </a:lnTo>
                  <a:lnTo>
                    <a:pt x="904049" y="1069098"/>
                  </a:lnTo>
                  <a:lnTo>
                    <a:pt x="904875" y="1068616"/>
                  </a:lnTo>
                  <a:lnTo>
                    <a:pt x="905979" y="1068044"/>
                  </a:lnTo>
                  <a:close/>
                </a:path>
                <a:path w="1092834" h="1174750">
                  <a:moveTo>
                    <a:pt x="916660" y="403821"/>
                  </a:moveTo>
                  <a:lnTo>
                    <a:pt x="911847" y="400392"/>
                  </a:lnTo>
                  <a:lnTo>
                    <a:pt x="908951" y="402158"/>
                  </a:lnTo>
                  <a:lnTo>
                    <a:pt x="911440" y="402678"/>
                  </a:lnTo>
                  <a:lnTo>
                    <a:pt x="916660" y="403821"/>
                  </a:lnTo>
                  <a:close/>
                </a:path>
                <a:path w="1092834" h="1174750">
                  <a:moveTo>
                    <a:pt x="922235" y="628853"/>
                  </a:moveTo>
                  <a:lnTo>
                    <a:pt x="921918" y="628446"/>
                  </a:lnTo>
                  <a:lnTo>
                    <a:pt x="921626" y="628040"/>
                  </a:lnTo>
                  <a:lnTo>
                    <a:pt x="921308" y="627621"/>
                  </a:lnTo>
                  <a:lnTo>
                    <a:pt x="919594" y="627684"/>
                  </a:lnTo>
                  <a:lnTo>
                    <a:pt x="918197" y="628192"/>
                  </a:lnTo>
                  <a:lnTo>
                    <a:pt x="919010" y="631571"/>
                  </a:lnTo>
                  <a:lnTo>
                    <a:pt x="920089" y="630669"/>
                  </a:lnTo>
                  <a:lnTo>
                    <a:pt x="921156" y="629754"/>
                  </a:lnTo>
                  <a:lnTo>
                    <a:pt x="922235" y="628853"/>
                  </a:lnTo>
                  <a:close/>
                </a:path>
                <a:path w="1092834" h="1174750">
                  <a:moveTo>
                    <a:pt x="922972" y="584504"/>
                  </a:moveTo>
                  <a:lnTo>
                    <a:pt x="922845" y="583209"/>
                  </a:lnTo>
                  <a:lnTo>
                    <a:pt x="922159" y="582396"/>
                  </a:lnTo>
                  <a:lnTo>
                    <a:pt x="921461" y="581113"/>
                  </a:lnTo>
                  <a:lnTo>
                    <a:pt x="920546" y="582066"/>
                  </a:lnTo>
                  <a:lnTo>
                    <a:pt x="919480" y="582790"/>
                  </a:lnTo>
                  <a:lnTo>
                    <a:pt x="919873" y="584034"/>
                  </a:lnTo>
                  <a:lnTo>
                    <a:pt x="920686" y="584746"/>
                  </a:lnTo>
                  <a:lnTo>
                    <a:pt x="921296" y="585558"/>
                  </a:lnTo>
                  <a:lnTo>
                    <a:pt x="921880" y="585063"/>
                  </a:lnTo>
                  <a:lnTo>
                    <a:pt x="922972" y="584504"/>
                  </a:lnTo>
                  <a:close/>
                </a:path>
                <a:path w="1092834" h="1174750">
                  <a:moveTo>
                    <a:pt x="923886" y="359791"/>
                  </a:moveTo>
                  <a:lnTo>
                    <a:pt x="922794" y="359206"/>
                  </a:lnTo>
                  <a:lnTo>
                    <a:pt x="921994" y="358660"/>
                  </a:lnTo>
                  <a:lnTo>
                    <a:pt x="920953" y="358317"/>
                  </a:lnTo>
                  <a:lnTo>
                    <a:pt x="920457" y="359232"/>
                  </a:lnTo>
                  <a:lnTo>
                    <a:pt x="920102" y="359702"/>
                  </a:lnTo>
                  <a:lnTo>
                    <a:pt x="920864" y="360248"/>
                  </a:lnTo>
                  <a:lnTo>
                    <a:pt x="921588" y="360883"/>
                  </a:lnTo>
                  <a:lnTo>
                    <a:pt x="922413" y="361276"/>
                  </a:lnTo>
                  <a:lnTo>
                    <a:pt x="922578" y="361353"/>
                  </a:lnTo>
                  <a:lnTo>
                    <a:pt x="923175" y="360514"/>
                  </a:lnTo>
                  <a:lnTo>
                    <a:pt x="923886" y="359791"/>
                  </a:lnTo>
                  <a:close/>
                </a:path>
                <a:path w="1092834" h="1174750">
                  <a:moveTo>
                    <a:pt x="938987" y="832091"/>
                  </a:moveTo>
                  <a:lnTo>
                    <a:pt x="933907" y="833818"/>
                  </a:lnTo>
                  <a:lnTo>
                    <a:pt x="935431" y="834974"/>
                  </a:lnTo>
                  <a:lnTo>
                    <a:pt x="936231" y="835596"/>
                  </a:lnTo>
                  <a:lnTo>
                    <a:pt x="937488" y="836549"/>
                  </a:lnTo>
                  <a:lnTo>
                    <a:pt x="937983" y="835075"/>
                  </a:lnTo>
                  <a:lnTo>
                    <a:pt x="938339" y="834047"/>
                  </a:lnTo>
                  <a:lnTo>
                    <a:pt x="938987" y="832091"/>
                  </a:lnTo>
                  <a:close/>
                </a:path>
                <a:path w="1092834" h="1174750">
                  <a:moveTo>
                    <a:pt x="947051" y="873836"/>
                  </a:moveTo>
                  <a:lnTo>
                    <a:pt x="946556" y="872820"/>
                  </a:lnTo>
                  <a:lnTo>
                    <a:pt x="946099" y="871753"/>
                  </a:lnTo>
                  <a:lnTo>
                    <a:pt x="945502" y="870800"/>
                  </a:lnTo>
                  <a:lnTo>
                    <a:pt x="944448" y="871169"/>
                  </a:lnTo>
                  <a:lnTo>
                    <a:pt x="943914" y="871347"/>
                  </a:lnTo>
                  <a:lnTo>
                    <a:pt x="944448" y="872426"/>
                  </a:lnTo>
                  <a:lnTo>
                    <a:pt x="945007" y="873493"/>
                  </a:lnTo>
                  <a:lnTo>
                    <a:pt x="945553" y="874560"/>
                  </a:lnTo>
                  <a:lnTo>
                    <a:pt x="946048" y="874318"/>
                  </a:lnTo>
                  <a:lnTo>
                    <a:pt x="946556" y="874077"/>
                  </a:lnTo>
                  <a:lnTo>
                    <a:pt x="947051" y="873836"/>
                  </a:lnTo>
                  <a:close/>
                </a:path>
                <a:path w="1092834" h="1174750">
                  <a:moveTo>
                    <a:pt x="950264" y="177558"/>
                  </a:moveTo>
                  <a:lnTo>
                    <a:pt x="949172" y="177012"/>
                  </a:lnTo>
                  <a:lnTo>
                    <a:pt x="948588" y="176568"/>
                  </a:lnTo>
                  <a:lnTo>
                    <a:pt x="948042" y="177330"/>
                  </a:lnTo>
                  <a:lnTo>
                    <a:pt x="947216" y="178015"/>
                  </a:lnTo>
                  <a:lnTo>
                    <a:pt x="947013" y="178866"/>
                  </a:lnTo>
                  <a:lnTo>
                    <a:pt x="946823" y="179527"/>
                  </a:lnTo>
                  <a:lnTo>
                    <a:pt x="947356" y="180416"/>
                  </a:lnTo>
                  <a:lnTo>
                    <a:pt x="947585" y="181203"/>
                  </a:lnTo>
                  <a:lnTo>
                    <a:pt x="948067" y="180924"/>
                  </a:lnTo>
                  <a:lnTo>
                    <a:pt x="948537" y="180670"/>
                  </a:lnTo>
                  <a:lnTo>
                    <a:pt x="949020" y="180403"/>
                  </a:lnTo>
                  <a:lnTo>
                    <a:pt x="949464" y="179578"/>
                  </a:lnTo>
                  <a:lnTo>
                    <a:pt x="950150" y="178803"/>
                  </a:lnTo>
                  <a:lnTo>
                    <a:pt x="950226" y="177952"/>
                  </a:lnTo>
                  <a:lnTo>
                    <a:pt x="950264" y="177558"/>
                  </a:lnTo>
                  <a:close/>
                </a:path>
                <a:path w="1092834" h="1174750">
                  <a:moveTo>
                    <a:pt x="1002245" y="852004"/>
                  </a:moveTo>
                  <a:lnTo>
                    <a:pt x="1002118" y="851230"/>
                  </a:lnTo>
                  <a:lnTo>
                    <a:pt x="1002004" y="850480"/>
                  </a:lnTo>
                  <a:lnTo>
                    <a:pt x="1001903" y="849706"/>
                  </a:lnTo>
                  <a:lnTo>
                    <a:pt x="1000721" y="850011"/>
                  </a:lnTo>
                  <a:lnTo>
                    <a:pt x="999515" y="850290"/>
                  </a:lnTo>
                  <a:lnTo>
                    <a:pt x="998372" y="850722"/>
                  </a:lnTo>
                  <a:lnTo>
                    <a:pt x="998575" y="852297"/>
                  </a:lnTo>
                  <a:lnTo>
                    <a:pt x="999871" y="852284"/>
                  </a:lnTo>
                  <a:lnTo>
                    <a:pt x="1001052" y="852119"/>
                  </a:lnTo>
                  <a:lnTo>
                    <a:pt x="1002245" y="852004"/>
                  </a:lnTo>
                  <a:close/>
                </a:path>
                <a:path w="1092834" h="1174750">
                  <a:moveTo>
                    <a:pt x="1007529" y="1001522"/>
                  </a:moveTo>
                  <a:lnTo>
                    <a:pt x="1006881" y="1000061"/>
                  </a:lnTo>
                  <a:lnTo>
                    <a:pt x="1006259" y="998613"/>
                  </a:lnTo>
                  <a:lnTo>
                    <a:pt x="1005611" y="997165"/>
                  </a:lnTo>
                  <a:lnTo>
                    <a:pt x="1005014" y="997496"/>
                  </a:lnTo>
                  <a:lnTo>
                    <a:pt x="1003820" y="998181"/>
                  </a:lnTo>
                  <a:lnTo>
                    <a:pt x="1006500" y="1002093"/>
                  </a:lnTo>
                  <a:lnTo>
                    <a:pt x="1006830" y="1001928"/>
                  </a:lnTo>
                  <a:lnTo>
                    <a:pt x="1007529" y="1001522"/>
                  </a:lnTo>
                  <a:close/>
                </a:path>
                <a:path w="1092834" h="1174750">
                  <a:moveTo>
                    <a:pt x="1014196" y="564527"/>
                  </a:moveTo>
                  <a:lnTo>
                    <a:pt x="1013790" y="560654"/>
                  </a:lnTo>
                  <a:lnTo>
                    <a:pt x="1012659" y="563321"/>
                  </a:lnTo>
                  <a:lnTo>
                    <a:pt x="1011516" y="566127"/>
                  </a:lnTo>
                  <a:lnTo>
                    <a:pt x="1014196" y="564527"/>
                  </a:lnTo>
                  <a:close/>
                </a:path>
                <a:path w="1092834" h="1174750">
                  <a:moveTo>
                    <a:pt x="1042187" y="489077"/>
                  </a:moveTo>
                  <a:lnTo>
                    <a:pt x="1041133" y="483882"/>
                  </a:lnTo>
                  <a:lnTo>
                    <a:pt x="1040434" y="484022"/>
                  </a:lnTo>
                  <a:lnTo>
                    <a:pt x="1039050" y="484327"/>
                  </a:lnTo>
                  <a:lnTo>
                    <a:pt x="1038669" y="486206"/>
                  </a:lnTo>
                  <a:lnTo>
                    <a:pt x="1038529" y="488022"/>
                  </a:lnTo>
                  <a:lnTo>
                    <a:pt x="1042187" y="489077"/>
                  </a:lnTo>
                  <a:close/>
                </a:path>
                <a:path w="1092834" h="1174750">
                  <a:moveTo>
                    <a:pt x="1059929" y="633450"/>
                  </a:moveTo>
                  <a:lnTo>
                    <a:pt x="1053299" y="636955"/>
                  </a:lnTo>
                  <a:lnTo>
                    <a:pt x="1054201" y="638568"/>
                  </a:lnTo>
                  <a:lnTo>
                    <a:pt x="1056322" y="637971"/>
                  </a:lnTo>
                  <a:lnTo>
                    <a:pt x="1058481" y="637489"/>
                  </a:lnTo>
                  <a:lnTo>
                    <a:pt x="1059929" y="633450"/>
                  </a:lnTo>
                  <a:close/>
                </a:path>
                <a:path w="1092834" h="1174750">
                  <a:moveTo>
                    <a:pt x="1061656" y="856805"/>
                  </a:moveTo>
                  <a:lnTo>
                    <a:pt x="1059903" y="854684"/>
                  </a:lnTo>
                  <a:lnTo>
                    <a:pt x="1057719" y="856119"/>
                  </a:lnTo>
                  <a:lnTo>
                    <a:pt x="1057414" y="857427"/>
                  </a:lnTo>
                  <a:lnTo>
                    <a:pt x="1059167" y="859650"/>
                  </a:lnTo>
                  <a:lnTo>
                    <a:pt x="1060894" y="858050"/>
                  </a:lnTo>
                  <a:lnTo>
                    <a:pt x="1061656" y="856805"/>
                  </a:lnTo>
                  <a:close/>
                </a:path>
                <a:path w="1092834" h="1174750">
                  <a:moveTo>
                    <a:pt x="1092657" y="848537"/>
                  </a:moveTo>
                  <a:lnTo>
                    <a:pt x="1092365" y="846886"/>
                  </a:lnTo>
                  <a:lnTo>
                    <a:pt x="1089253" y="846886"/>
                  </a:lnTo>
                  <a:lnTo>
                    <a:pt x="1088783" y="846874"/>
                  </a:lnTo>
                  <a:lnTo>
                    <a:pt x="1088288" y="847559"/>
                  </a:lnTo>
                  <a:lnTo>
                    <a:pt x="1087475" y="848156"/>
                  </a:lnTo>
                  <a:lnTo>
                    <a:pt x="1088580" y="849299"/>
                  </a:lnTo>
                  <a:lnTo>
                    <a:pt x="1089533" y="850315"/>
                  </a:lnTo>
                  <a:lnTo>
                    <a:pt x="1091272" y="852081"/>
                  </a:lnTo>
                  <a:lnTo>
                    <a:pt x="1092657" y="8485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122">
              <a:extLst>
                <a:ext uri="{FF2B5EF4-FFF2-40B4-BE49-F238E27FC236}">
                  <a16:creationId xmlns:a16="http://schemas.microsoft.com/office/drawing/2014/main" id="{69E59088-A5C7-8679-0B32-D31CC71D5C2A}"/>
                </a:ext>
              </a:extLst>
            </p:cNvPr>
            <p:cNvSpPr/>
            <p:nvPr/>
          </p:nvSpPr>
          <p:spPr>
            <a:xfrm>
              <a:off x="4123533" y="2151783"/>
              <a:ext cx="830841" cy="705162"/>
            </a:xfrm>
            <a:custGeom>
              <a:avLst/>
              <a:gdLst/>
              <a:ahLst/>
              <a:cxnLst/>
              <a:rect l="l" t="t" r="r" b="b"/>
              <a:pathLst>
                <a:path w="1068070" h="1031239">
                  <a:moveTo>
                    <a:pt x="4127" y="713701"/>
                  </a:moveTo>
                  <a:lnTo>
                    <a:pt x="3873" y="713257"/>
                  </a:lnTo>
                  <a:lnTo>
                    <a:pt x="3619" y="712800"/>
                  </a:lnTo>
                  <a:lnTo>
                    <a:pt x="3352" y="712343"/>
                  </a:lnTo>
                  <a:lnTo>
                    <a:pt x="2235" y="712978"/>
                  </a:lnTo>
                  <a:lnTo>
                    <a:pt x="1117" y="713613"/>
                  </a:lnTo>
                  <a:lnTo>
                    <a:pt x="0" y="714248"/>
                  </a:lnTo>
                  <a:lnTo>
                    <a:pt x="723" y="715492"/>
                  </a:lnTo>
                  <a:lnTo>
                    <a:pt x="1854" y="714883"/>
                  </a:lnTo>
                  <a:lnTo>
                    <a:pt x="2997" y="714298"/>
                  </a:lnTo>
                  <a:lnTo>
                    <a:pt x="4127" y="713701"/>
                  </a:lnTo>
                  <a:close/>
                </a:path>
                <a:path w="1068070" h="1031239">
                  <a:moveTo>
                    <a:pt x="24549" y="442442"/>
                  </a:moveTo>
                  <a:lnTo>
                    <a:pt x="24511" y="441198"/>
                  </a:lnTo>
                  <a:lnTo>
                    <a:pt x="24460" y="439966"/>
                  </a:lnTo>
                  <a:lnTo>
                    <a:pt x="24409" y="438746"/>
                  </a:lnTo>
                  <a:lnTo>
                    <a:pt x="23837" y="438734"/>
                  </a:lnTo>
                  <a:lnTo>
                    <a:pt x="23266" y="438734"/>
                  </a:lnTo>
                  <a:lnTo>
                    <a:pt x="22669" y="438708"/>
                  </a:lnTo>
                  <a:lnTo>
                    <a:pt x="22872" y="440004"/>
                  </a:lnTo>
                  <a:lnTo>
                    <a:pt x="23279" y="442607"/>
                  </a:lnTo>
                  <a:lnTo>
                    <a:pt x="23698" y="442531"/>
                  </a:lnTo>
                  <a:lnTo>
                    <a:pt x="24117" y="442493"/>
                  </a:lnTo>
                  <a:lnTo>
                    <a:pt x="24549" y="442442"/>
                  </a:lnTo>
                  <a:close/>
                </a:path>
                <a:path w="1068070" h="1031239">
                  <a:moveTo>
                    <a:pt x="35852" y="749300"/>
                  </a:moveTo>
                  <a:lnTo>
                    <a:pt x="35661" y="748423"/>
                  </a:lnTo>
                  <a:lnTo>
                    <a:pt x="35483" y="747509"/>
                  </a:lnTo>
                  <a:lnTo>
                    <a:pt x="35293" y="746633"/>
                  </a:lnTo>
                  <a:lnTo>
                    <a:pt x="35001" y="746671"/>
                  </a:lnTo>
                  <a:lnTo>
                    <a:pt x="34709" y="746696"/>
                  </a:lnTo>
                  <a:lnTo>
                    <a:pt x="34404" y="746734"/>
                  </a:lnTo>
                  <a:lnTo>
                    <a:pt x="34429" y="747623"/>
                  </a:lnTo>
                  <a:lnTo>
                    <a:pt x="34429" y="748512"/>
                  </a:lnTo>
                  <a:lnTo>
                    <a:pt x="34442" y="749376"/>
                  </a:lnTo>
                  <a:lnTo>
                    <a:pt x="34899" y="749363"/>
                  </a:lnTo>
                  <a:lnTo>
                    <a:pt x="35852" y="749300"/>
                  </a:lnTo>
                  <a:close/>
                </a:path>
                <a:path w="1068070" h="1031239">
                  <a:moveTo>
                    <a:pt x="45212" y="765784"/>
                  </a:moveTo>
                  <a:lnTo>
                    <a:pt x="43281" y="767067"/>
                  </a:lnTo>
                  <a:lnTo>
                    <a:pt x="40957" y="768604"/>
                  </a:lnTo>
                  <a:lnTo>
                    <a:pt x="43573" y="769658"/>
                  </a:lnTo>
                  <a:lnTo>
                    <a:pt x="44843" y="768959"/>
                  </a:lnTo>
                  <a:lnTo>
                    <a:pt x="45212" y="765784"/>
                  </a:lnTo>
                  <a:close/>
                </a:path>
                <a:path w="1068070" h="1031239">
                  <a:moveTo>
                    <a:pt x="71412" y="224497"/>
                  </a:moveTo>
                  <a:lnTo>
                    <a:pt x="70713" y="224028"/>
                  </a:lnTo>
                  <a:lnTo>
                    <a:pt x="70015" y="223532"/>
                  </a:lnTo>
                  <a:lnTo>
                    <a:pt x="69316" y="223037"/>
                  </a:lnTo>
                  <a:lnTo>
                    <a:pt x="69113" y="223316"/>
                  </a:lnTo>
                  <a:lnTo>
                    <a:pt x="68884" y="223570"/>
                  </a:lnTo>
                  <a:lnTo>
                    <a:pt x="68656" y="223850"/>
                  </a:lnTo>
                  <a:lnTo>
                    <a:pt x="69278" y="224497"/>
                  </a:lnTo>
                  <a:lnTo>
                    <a:pt x="69913" y="225132"/>
                  </a:lnTo>
                  <a:lnTo>
                    <a:pt x="70535" y="225767"/>
                  </a:lnTo>
                  <a:lnTo>
                    <a:pt x="70815" y="225348"/>
                  </a:lnTo>
                  <a:lnTo>
                    <a:pt x="71120" y="224942"/>
                  </a:lnTo>
                  <a:lnTo>
                    <a:pt x="71412" y="224497"/>
                  </a:lnTo>
                  <a:close/>
                </a:path>
                <a:path w="1068070" h="1031239">
                  <a:moveTo>
                    <a:pt x="98920" y="901496"/>
                  </a:moveTo>
                  <a:lnTo>
                    <a:pt x="98755" y="900455"/>
                  </a:lnTo>
                  <a:lnTo>
                    <a:pt x="97802" y="900442"/>
                  </a:lnTo>
                  <a:lnTo>
                    <a:pt x="96901" y="900531"/>
                  </a:lnTo>
                  <a:lnTo>
                    <a:pt x="96012" y="900582"/>
                  </a:lnTo>
                  <a:lnTo>
                    <a:pt x="96062" y="901115"/>
                  </a:lnTo>
                  <a:lnTo>
                    <a:pt x="96177" y="902169"/>
                  </a:lnTo>
                  <a:lnTo>
                    <a:pt x="97078" y="901992"/>
                  </a:lnTo>
                  <a:lnTo>
                    <a:pt x="98005" y="901801"/>
                  </a:lnTo>
                  <a:lnTo>
                    <a:pt x="98869" y="901522"/>
                  </a:lnTo>
                  <a:close/>
                </a:path>
                <a:path w="1068070" h="1031239">
                  <a:moveTo>
                    <a:pt x="147751" y="161074"/>
                  </a:moveTo>
                  <a:lnTo>
                    <a:pt x="147370" y="159118"/>
                  </a:lnTo>
                  <a:lnTo>
                    <a:pt x="147675" y="160972"/>
                  </a:lnTo>
                  <a:close/>
                </a:path>
                <a:path w="1068070" h="1031239">
                  <a:moveTo>
                    <a:pt x="149021" y="163004"/>
                  </a:moveTo>
                  <a:lnTo>
                    <a:pt x="147751" y="161074"/>
                  </a:lnTo>
                  <a:lnTo>
                    <a:pt x="144018" y="162433"/>
                  </a:lnTo>
                  <a:lnTo>
                    <a:pt x="146862" y="164795"/>
                  </a:lnTo>
                  <a:lnTo>
                    <a:pt x="149021" y="163004"/>
                  </a:lnTo>
                  <a:close/>
                </a:path>
                <a:path w="1068070" h="1031239">
                  <a:moveTo>
                    <a:pt x="157302" y="614997"/>
                  </a:moveTo>
                  <a:lnTo>
                    <a:pt x="156870" y="614654"/>
                  </a:lnTo>
                  <a:lnTo>
                    <a:pt x="156362" y="613981"/>
                  </a:lnTo>
                  <a:lnTo>
                    <a:pt x="156032" y="614070"/>
                  </a:lnTo>
                  <a:lnTo>
                    <a:pt x="155549" y="614184"/>
                  </a:lnTo>
                  <a:lnTo>
                    <a:pt x="155016" y="614781"/>
                  </a:lnTo>
                  <a:lnTo>
                    <a:pt x="154825" y="615302"/>
                  </a:lnTo>
                  <a:lnTo>
                    <a:pt x="154762" y="615505"/>
                  </a:lnTo>
                  <a:lnTo>
                    <a:pt x="155511" y="615988"/>
                  </a:lnTo>
                  <a:lnTo>
                    <a:pt x="156032" y="616534"/>
                  </a:lnTo>
                  <a:lnTo>
                    <a:pt x="156933" y="615442"/>
                  </a:lnTo>
                  <a:lnTo>
                    <a:pt x="157302" y="614997"/>
                  </a:lnTo>
                  <a:close/>
                </a:path>
                <a:path w="1068070" h="1031239">
                  <a:moveTo>
                    <a:pt x="259080" y="638302"/>
                  </a:moveTo>
                  <a:lnTo>
                    <a:pt x="258787" y="637717"/>
                  </a:lnTo>
                  <a:lnTo>
                    <a:pt x="258648" y="637171"/>
                  </a:lnTo>
                  <a:lnTo>
                    <a:pt x="258038" y="637552"/>
                  </a:lnTo>
                  <a:lnTo>
                    <a:pt x="257289" y="637832"/>
                  </a:lnTo>
                  <a:lnTo>
                    <a:pt x="256895" y="638378"/>
                  </a:lnTo>
                  <a:lnTo>
                    <a:pt x="256705" y="638594"/>
                  </a:lnTo>
                  <a:lnTo>
                    <a:pt x="257289" y="639356"/>
                  </a:lnTo>
                  <a:lnTo>
                    <a:pt x="258241" y="641527"/>
                  </a:lnTo>
                  <a:lnTo>
                    <a:pt x="258699" y="640092"/>
                  </a:lnTo>
                  <a:lnTo>
                    <a:pt x="259016" y="639483"/>
                  </a:lnTo>
                  <a:lnTo>
                    <a:pt x="259029" y="638835"/>
                  </a:lnTo>
                  <a:lnTo>
                    <a:pt x="259080" y="638302"/>
                  </a:lnTo>
                  <a:close/>
                </a:path>
                <a:path w="1068070" h="1031239">
                  <a:moveTo>
                    <a:pt x="261772" y="1028992"/>
                  </a:moveTo>
                  <a:lnTo>
                    <a:pt x="260921" y="1028458"/>
                  </a:lnTo>
                  <a:lnTo>
                    <a:pt x="260362" y="1027849"/>
                  </a:lnTo>
                  <a:lnTo>
                    <a:pt x="260045" y="1027976"/>
                  </a:lnTo>
                  <a:lnTo>
                    <a:pt x="259524" y="1028128"/>
                  </a:lnTo>
                  <a:lnTo>
                    <a:pt x="258927" y="1028738"/>
                  </a:lnTo>
                  <a:lnTo>
                    <a:pt x="258749" y="1029652"/>
                  </a:lnTo>
                  <a:lnTo>
                    <a:pt x="259372" y="1030185"/>
                  </a:lnTo>
                  <a:lnTo>
                    <a:pt x="259689" y="1030668"/>
                  </a:lnTo>
                  <a:lnTo>
                    <a:pt x="260273" y="1030185"/>
                  </a:lnTo>
                  <a:lnTo>
                    <a:pt x="260883" y="1029716"/>
                  </a:lnTo>
                  <a:lnTo>
                    <a:pt x="261772" y="1028992"/>
                  </a:lnTo>
                  <a:close/>
                </a:path>
                <a:path w="1068070" h="1031239">
                  <a:moveTo>
                    <a:pt x="263829" y="645185"/>
                  </a:moveTo>
                  <a:lnTo>
                    <a:pt x="263321" y="643013"/>
                  </a:lnTo>
                  <a:lnTo>
                    <a:pt x="263080" y="641908"/>
                  </a:lnTo>
                  <a:lnTo>
                    <a:pt x="262712" y="641997"/>
                  </a:lnTo>
                  <a:lnTo>
                    <a:pt x="262356" y="642061"/>
                  </a:lnTo>
                  <a:lnTo>
                    <a:pt x="261988" y="642137"/>
                  </a:lnTo>
                  <a:lnTo>
                    <a:pt x="262216" y="643242"/>
                  </a:lnTo>
                  <a:lnTo>
                    <a:pt x="262394" y="644321"/>
                  </a:lnTo>
                  <a:lnTo>
                    <a:pt x="262623" y="645426"/>
                  </a:lnTo>
                  <a:lnTo>
                    <a:pt x="263029" y="645363"/>
                  </a:lnTo>
                  <a:lnTo>
                    <a:pt x="263410" y="645261"/>
                  </a:lnTo>
                  <a:lnTo>
                    <a:pt x="263829" y="645185"/>
                  </a:lnTo>
                  <a:close/>
                </a:path>
                <a:path w="1068070" h="1031239">
                  <a:moveTo>
                    <a:pt x="296506" y="488518"/>
                  </a:moveTo>
                  <a:lnTo>
                    <a:pt x="296367" y="488200"/>
                  </a:lnTo>
                  <a:lnTo>
                    <a:pt x="296049" y="487591"/>
                  </a:lnTo>
                  <a:lnTo>
                    <a:pt x="295160" y="487959"/>
                  </a:lnTo>
                  <a:lnTo>
                    <a:pt x="294271" y="488353"/>
                  </a:lnTo>
                  <a:lnTo>
                    <a:pt x="293370" y="488734"/>
                  </a:lnTo>
                  <a:lnTo>
                    <a:pt x="293535" y="489064"/>
                  </a:lnTo>
                  <a:lnTo>
                    <a:pt x="293700" y="489432"/>
                  </a:lnTo>
                  <a:lnTo>
                    <a:pt x="293865" y="489775"/>
                  </a:lnTo>
                  <a:lnTo>
                    <a:pt x="294741" y="489369"/>
                  </a:lnTo>
                  <a:lnTo>
                    <a:pt x="295643" y="488924"/>
                  </a:lnTo>
                  <a:lnTo>
                    <a:pt x="296506" y="488518"/>
                  </a:lnTo>
                  <a:close/>
                </a:path>
                <a:path w="1068070" h="1031239">
                  <a:moveTo>
                    <a:pt x="300228" y="10109"/>
                  </a:moveTo>
                  <a:lnTo>
                    <a:pt x="299364" y="9563"/>
                  </a:lnTo>
                  <a:lnTo>
                    <a:pt x="298754" y="8940"/>
                  </a:lnTo>
                  <a:lnTo>
                    <a:pt x="298018" y="8750"/>
                  </a:lnTo>
                  <a:lnTo>
                    <a:pt x="297688" y="8648"/>
                  </a:lnTo>
                  <a:lnTo>
                    <a:pt x="297129" y="9334"/>
                  </a:lnTo>
                  <a:lnTo>
                    <a:pt x="296684" y="9664"/>
                  </a:lnTo>
                  <a:lnTo>
                    <a:pt x="297332" y="10274"/>
                  </a:lnTo>
                  <a:lnTo>
                    <a:pt x="297903" y="10972"/>
                  </a:lnTo>
                  <a:lnTo>
                    <a:pt x="298805" y="11518"/>
                  </a:lnTo>
                  <a:lnTo>
                    <a:pt x="299529" y="10731"/>
                  </a:lnTo>
                  <a:lnTo>
                    <a:pt x="300228" y="10109"/>
                  </a:lnTo>
                  <a:close/>
                </a:path>
                <a:path w="1068070" h="1031239">
                  <a:moveTo>
                    <a:pt x="301752" y="161671"/>
                  </a:moveTo>
                  <a:lnTo>
                    <a:pt x="300939" y="161302"/>
                  </a:lnTo>
                  <a:lnTo>
                    <a:pt x="300482" y="160934"/>
                  </a:lnTo>
                  <a:lnTo>
                    <a:pt x="300050" y="161544"/>
                  </a:lnTo>
                  <a:lnTo>
                    <a:pt x="299466" y="162102"/>
                  </a:lnTo>
                  <a:lnTo>
                    <a:pt x="299262" y="162775"/>
                  </a:lnTo>
                  <a:lnTo>
                    <a:pt x="299186" y="163042"/>
                  </a:lnTo>
                  <a:lnTo>
                    <a:pt x="299974" y="163550"/>
                  </a:lnTo>
                  <a:lnTo>
                    <a:pt x="300736" y="164312"/>
                  </a:lnTo>
                  <a:lnTo>
                    <a:pt x="301193" y="163360"/>
                  </a:lnTo>
                  <a:lnTo>
                    <a:pt x="301688" y="162712"/>
                  </a:lnTo>
                  <a:lnTo>
                    <a:pt x="301752" y="161671"/>
                  </a:lnTo>
                  <a:close/>
                </a:path>
                <a:path w="1068070" h="1031239">
                  <a:moveTo>
                    <a:pt x="313563" y="806665"/>
                  </a:moveTo>
                  <a:lnTo>
                    <a:pt x="313055" y="805370"/>
                  </a:lnTo>
                  <a:lnTo>
                    <a:pt x="312585" y="804062"/>
                  </a:lnTo>
                  <a:lnTo>
                    <a:pt x="312102" y="802767"/>
                  </a:lnTo>
                  <a:lnTo>
                    <a:pt x="311213" y="803084"/>
                  </a:lnTo>
                  <a:lnTo>
                    <a:pt x="310794" y="803249"/>
                  </a:lnTo>
                  <a:lnTo>
                    <a:pt x="311315" y="804557"/>
                  </a:lnTo>
                  <a:lnTo>
                    <a:pt x="311848" y="805827"/>
                  </a:lnTo>
                  <a:lnTo>
                    <a:pt x="312381" y="807123"/>
                  </a:lnTo>
                  <a:lnTo>
                    <a:pt x="313143" y="806818"/>
                  </a:lnTo>
                  <a:lnTo>
                    <a:pt x="313563" y="806665"/>
                  </a:lnTo>
                  <a:close/>
                </a:path>
                <a:path w="1068070" h="1031239">
                  <a:moveTo>
                    <a:pt x="317042" y="508736"/>
                  </a:moveTo>
                  <a:lnTo>
                    <a:pt x="316318" y="508127"/>
                  </a:lnTo>
                  <a:lnTo>
                    <a:pt x="315696" y="507428"/>
                  </a:lnTo>
                  <a:lnTo>
                    <a:pt x="315544" y="507517"/>
                  </a:lnTo>
                  <a:lnTo>
                    <a:pt x="314947" y="507885"/>
                  </a:lnTo>
                  <a:lnTo>
                    <a:pt x="314363" y="508419"/>
                  </a:lnTo>
                  <a:lnTo>
                    <a:pt x="314071" y="509054"/>
                  </a:lnTo>
                  <a:lnTo>
                    <a:pt x="313982" y="509244"/>
                  </a:lnTo>
                  <a:lnTo>
                    <a:pt x="314921" y="510286"/>
                  </a:lnTo>
                  <a:lnTo>
                    <a:pt x="315722" y="509917"/>
                  </a:lnTo>
                  <a:lnTo>
                    <a:pt x="316242" y="509384"/>
                  </a:lnTo>
                  <a:lnTo>
                    <a:pt x="317042" y="508736"/>
                  </a:lnTo>
                  <a:close/>
                </a:path>
                <a:path w="1068070" h="1031239">
                  <a:moveTo>
                    <a:pt x="329107" y="898804"/>
                  </a:moveTo>
                  <a:lnTo>
                    <a:pt x="327672" y="898118"/>
                  </a:lnTo>
                  <a:lnTo>
                    <a:pt x="326999" y="897610"/>
                  </a:lnTo>
                  <a:lnTo>
                    <a:pt x="326301" y="897572"/>
                  </a:lnTo>
                  <a:lnTo>
                    <a:pt x="325869" y="897572"/>
                  </a:lnTo>
                  <a:lnTo>
                    <a:pt x="325399" y="898283"/>
                  </a:lnTo>
                  <a:lnTo>
                    <a:pt x="324916" y="898664"/>
                  </a:lnTo>
                  <a:lnTo>
                    <a:pt x="325450" y="899223"/>
                  </a:lnTo>
                  <a:lnTo>
                    <a:pt x="325894" y="900125"/>
                  </a:lnTo>
                  <a:lnTo>
                    <a:pt x="326517" y="900264"/>
                  </a:lnTo>
                  <a:lnTo>
                    <a:pt x="327037" y="900379"/>
                  </a:lnTo>
                  <a:lnTo>
                    <a:pt x="327736" y="899617"/>
                  </a:lnTo>
                  <a:lnTo>
                    <a:pt x="329107" y="898804"/>
                  </a:lnTo>
                  <a:close/>
                </a:path>
                <a:path w="1068070" h="1031239">
                  <a:moveTo>
                    <a:pt x="329158" y="61214"/>
                  </a:moveTo>
                  <a:lnTo>
                    <a:pt x="329145" y="60579"/>
                  </a:lnTo>
                  <a:lnTo>
                    <a:pt x="329145" y="59994"/>
                  </a:lnTo>
                  <a:lnTo>
                    <a:pt x="328371" y="59423"/>
                  </a:lnTo>
                  <a:lnTo>
                    <a:pt x="327609" y="58369"/>
                  </a:lnTo>
                  <a:lnTo>
                    <a:pt x="326859" y="59474"/>
                  </a:lnTo>
                  <a:lnTo>
                    <a:pt x="325945" y="60325"/>
                  </a:lnTo>
                  <a:lnTo>
                    <a:pt x="326110" y="60655"/>
                  </a:lnTo>
                  <a:lnTo>
                    <a:pt x="326478" y="61391"/>
                  </a:lnTo>
                  <a:lnTo>
                    <a:pt x="327380" y="61887"/>
                  </a:lnTo>
                  <a:lnTo>
                    <a:pt x="328053" y="62484"/>
                  </a:lnTo>
                  <a:lnTo>
                    <a:pt x="328460" y="61874"/>
                  </a:lnTo>
                  <a:lnTo>
                    <a:pt x="329158" y="61214"/>
                  </a:lnTo>
                  <a:close/>
                </a:path>
                <a:path w="1068070" h="1031239">
                  <a:moveTo>
                    <a:pt x="331177" y="219506"/>
                  </a:moveTo>
                  <a:lnTo>
                    <a:pt x="330923" y="219011"/>
                  </a:lnTo>
                  <a:lnTo>
                    <a:pt x="330682" y="218490"/>
                  </a:lnTo>
                  <a:lnTo>
                    <a:pt x="330441" y="218020"/>
                  </a:lnTo>
                  <a:lnTo>
                    <a:pt x="329463" y="218554"/>
                  </a:lnTo>
                  <a:lnTo>
                    <a:pt x="328498" y="219113"/>
                  </a:lnTo>
                  <a:lnTo>
                    <a:pt x="327545" y="219671"/>
                  </a:lnTo>
                  <a:lnTo>
                    <a:pt x="327710" y="220040"/>
                  </a:lnTo>
                  <a:lnTo>
                    <a:pt x="327875" y="220370"/>
                  </a:lnTo>
                  <a:lnTo>
                    <a:pt x="328041" y="220726"/>
                  </a:lnTo>
                  <a:lnTo>
                    <a:pt x="331177" y="219506"/>
                  </a:lnTo>
                  <a:close/>
                </a:path>
                <a:path w="1068070" h="1031239">
                  <a:moveTo>
                    <a:pt x="335686" y="167601"/>
                  </a:moveTo>
                  <a:lnTo>
                    <a:pt x="334429" y="166966"/>
                  </a:lnTo>
                  <a:lnTo>
                    <a:pt x="332828" y="170103"/>
                  </a:lnTo>
                  <a:lnTo>
                    <a:pt x="333222" y="170307"/>
                  </a:lnTo>
                  <a:lnTo>
                    <a:pt x="334010" y="170700"/>
                  </a:lnTo>
                  <a:lnTo>
                    <a:pt x="334568" y="169684"/>
                  </a:lnTo>
                  <a:lnTo>
                    <a:pt x="335114" y="168643"/>
                  </a:lnTo>
                  <a:lnTo>
                    <a:pt x="335686" y="167601"/>
                  </a:lnTo>
                  <a:close/>
                </a:path>
                <a:path w="1068070" h="1031239">
                  <a:moveTo>
                    <a:pt x="359600" y="53009"/>
                  </a:moveTo>
                  <a:lnTo>
                    <a:pt x="359549" y="52692"/>
                  </a:lnTo>
                  <a:lnTo>
                    <a:pt x="359448" y="51993"/>
                  </a:lnTo>
                  <a:lnTo>
                    <a:pt x="358940" y="51371"/>
                  </a:lnTo>
                  <a:lnTo>
                    <a:pt x="358355" y="50317"/>
                  </a:lnTo>
                  <a:lnTo>
                    <a:pt x="357746" y="51168"/>
                  </a:lnTo>
                  <a:lnTo>
                    <a:pt x="357098" y="51701"/>
                  </a:lnTo>
                  <a:lnTo>
                    <a:pt x="357212" y="51943"/>
                  </a:lnTo>
                  <a:lnTo>
                    <a:pt x="357492" y="52641"/>
                  </a:lnTo>
                  <a:lnTo>
                    <a:pt x="358063" y="53225"/>
                  </a:lnTo>
                  <a:lnTo>
                    <a:pt x="358533" y="53848"/>
                  </a:lnTo>
                  <a:lnTo>
                    <a:pt x="358889" y="53454"/>
                  </a:lnTo>
                  <a:lnTo>
                    <a:pt x="359600" y="53009"/>
                  </a:lnTo>
                  <a:close/>
                </a:path>
                <a:path w="1068070" h="1031239">
                  <a:moveTo>
                    <a:pt x="374840" y="47853"/>
                  </a:moveTo>
                  <a:lnTo>
                    <a:pt x="373735" y="47599"/>
                  </a:lnTo>
                  <a:lnTo>
                    <a:pt x="372681" y="47459"/>
                  </a:lnTo>
                  <a:lnTo>
                    <a:pt x="371614" y="47294"/>
                  </a:lnTo>
                  <a:lnTo>
                    <a:pt x="371589" y="47891"/>
                  </a:lnTo>
                  <a:lnTo>
                    <a:pt x="371563" y="48501"/>
                  </a:lnTo>
                  <a:lnTo>
                    <a:pt x="371538" y="49110"/>
                  </a:lnTo>
                  <a:lnTo>
                    <a:pt x="372605" y="49047"/>
                  </a:lnTo>
                  <a:lnTo>
                    <a:pt x="373697" y="49022"/>
                  </a:lnTo>
                  <a:lnTo>
                    <a:pt x="374751" y="48907"/>
                  </a:lnTo>
                  <a:lnTo>
                    <a:pt x="374840" y="47853"/>
                  </a:lnTo>
                  <a:close/>
                </a:path>
                <a:path w="1068070" h="1031239">
                  <a:moveTo>
                    <a:pt x="383501" y="297256"/>
                  </a:moveTo>
                  <a:lnTo>
                    <a:pt x="382485" y="298602"/>
                  </a:lnTo>
                  <a:lnTo>
                    <a:pt x="381774" y="299529"/>
                  </a:lnTo>
                  <a:lnTo>
                    <a:pt x="380822" y="300812"/>
                  </a:lnTo>
                  <a:lnTo>
                    <a:pt x="383425" y="300240"/>
                  </a:lnTo>
                  <a:lnTo>
                    <a:pt x="383501" y="297256"/>
                  </a:lnTo>
                  <a:close/>
                </a:path>
                <a:path w="1068070" h="1031239">
                  <a:moveTo>
                    <a:pt x="384048" y="550240"/>
                  </a:moveTo>
                  <a:lnTo>
                    <a:pt x="382447" y="550240"/>
                  </a:lnTo>
                  <a:lnTo>
                    <a:pt x="382498" y="551129"/>
                  </a:lnTo>
                  <a:lnTo>
                    <a:pt x="382498" y="552030"/>
                  </a:lnTo>
                  <a:lnTo>
                    <a:pt x="382638" y="552919"/>
                  </a:lnTo>
                  <a:lnTo>
                    <a:pt x="383324" y="553021"/>
                  </a:lnTo>
                  <a:lnTo>
                    <a:pt x="383692" y="553085"/>
                  </a:lnTo>
                  <a:lnTo>
                    <a:pt x="383819" y="552119"/>
                  </a:lnTo>
                  <a:lnTo>
                    <a:pt x="384048" y="550240"/>
                  </a:lnTo>
                  <a:close/>
                </a:path>
                <a:path w="1068070" h="1031239">
                  <a:moveTo>
                    <a:pt x="391210" y="992593"/>
                  </a:moveTo>
                  <a:lnTo>
                    <a:pt x="391007" y="992251"/>
                  </a:lnTo>
                  <a:lnTo>
                    <a:pt x="390690" y="991527"/>
                  </a:lnTo>
                  <a:lnTo>
                    <a:pt x="389699" y="991933"/>
                  </a:lnTo>
                  <a:lnTo>
                    <a:pt x="388772" y="992416"/>
                  </a:lnTo>
                  <a:lnTo>
                    <a:pt x="387845" y="992873"/>
                  </a:lnTo>
                  <a:lnTo>
                    <a:pt x="388175" y="993571"/>
                  </a:lnTo>
                  <a:lnTo>
                    <a:pt x="388340" y="993940"/>
                  </a:lnTo>
                  <a:lnTo>
                    <a:pt x="391210" y="992593"/>
                  </a:lnTo>
                  <a:close/>
                </a:path>
                <a:path w="1068070" h="1031239">
                  <a:moveTo>
                    <a:pt x="431215" y="161874"/>
                  </a:moveTo>
                  <a:lnTo>
                    <a:pt x="430161" y="161417"/>
                  </a:lnTo>
                  <a:lnTo>
                    <a:pt x="429133" y="160947"/>
                  </a:lnTo>
                  <a:lnTo>
                    <a:pt x="428091" y="160489"/>
                  </a:lnTo>
                  <a:lnTo>
                    <a:pt x="427926" y="160807"/>
                  </a:lnTo>
                  <a:lnTo>
                    <a:pt x="427799" y="161099"/>
                  </a:lnTo>
                  <a:lnTo>
                    <a:pt x="427634" y="161391"/>
                  </a:lnTo>
                  <a:lnTo>
                    <a:pt x="430441" y="163220"/>
                  </a:lnTo>
                  <a:lnTo>
                    <a:pt x="430695" y="162763"/>
                  </a:lnTo>
                  <a:lnTo>
                    <a:pt x="430936" y="162318"/>
                  </a:lnTo>
                  <a:lnTo>
                    <a:pt x="431215" y="161874"/>
                  </a:lnTo>
                  <a:close/>
                </a:path>
                <a:path w="1068070" h="1031239">
                  <a:moveTo>
                    <a:pt x="432498" y="464947"/>
                  </a:moveTo>
                  <a:lnTo>
                    <a:pt x="432371" y="462889"/>
                  </a:lnTo>
                  <a:lnTo>
                    <a:pt x="432295" y="461860"/>
                  </a:lnTo>
                  <a:lnTo>
                    <a:pt x="431863" y="461848"/>
                  </a:lnTo>
                  <a:lnTo>
                    <a:pt x="431431" y="461822"/>
                  </a:lnTo>
                  <a:lnTo>
                    <a:pt x="430987" y="461810"/>
                  </a:lnTo>
                  <a:lnTo>
                    <a:pt x="430911" y="463969"/>
                  </a:lnTo>
                  <a:lnTo>
                    <a:pt x="430847" y="465035"/>
                  </a:lnTo>
                  <a:lnTo>
                    <a:pt x="431939" y="464972"/>
                  </a:lnTo>
                  <a:lnTo>
                    <a:pt x="432498" y="464947"/>
                  </a:lnTo>
                  <a:close/>
                </a:path>
                <a:path w="1068070" h="1031239">
                  <a:moveTo>
                    <a:pt x="504164" y="546303"/>
                  </a:moveTo>
                  <a:lnTo>
                    <a:pt x="503021" y="545642"/>
                  </a:lnTo>
                  <a:lnTo>
                    <a:pt x="502297" y="544906"/>
                  </a:lnTo>
                  <a:lnTo>
                    <a:pt x="501154" y="545185"/>
                  </a:lnTo>
                  <a:lnTo>
                    <a:pt x="500735" y="546061"/>
                  </a:lnTo>
                  <a:lnTo>
                    <a:pt x="500214" y="546620"/>
                  </a:lnTo>
                  <a:lnTo>
                    <a:pt x="500748" y="547039"/>
                  </a:lnTo>
                  <a:lnTo>
                    <a:pt x="501319" y="547776"/>
                  </a:lnTo>
                  <a:lnTo>
                    <a:pt x="501827" y="547751"/>
                  </a:lnTo>
                  <a:lnTo>
                    <a:pt x="502462" y="547712"/>
                  </a:lnTo>
                  <a:lnTo>
                    <a:pt x="503059" y="547039"/>
                  </a:lnTo>
                  <a:lnTo>
                    <a:pt x="504164" y="546303"/>
                  </a:lnTo>
                  <a:close/>
                </a:path>
                <a:path w="1068070" h="1031239">
                  <a:moveTo>
                    <a:pt x="514642" y="117741"/>
                  </a:moveTo>
                  <a:lnTo>
                    <a:pt x="514451" y="116903"/>
                  </a:lnTo>
                  <a:lnTo>
                    <a:pt x="514096" y="116217"/>
                  </a:lnTo>
                  <a:lnTo>
                    <a:pt x="513588" y="115798"/>
                  </a:lnTo>
                  <a:lnTo>
                    <a:pt x="513372" y="115646"/>
                  </a:lnTo>
                  <a:lnTo>
                    <a:pt x="512597" y="116230"/>
                  </a:lnTo>
                  <a:lnTo>
                    <a:pt x="512025" y="116509"/>
                  </a:lnTo>
                  <a:lnTo>
                    <a:pt x="512749" y="117513"/>
                  </a:lnTo>
                  <a:lnTo>
                    <a:pt x="513067" y="117983"/>
                  </a:lnTo>
                  <a:lnTo>
                    <a:pt x="513384" y="118452"/>
                  </a:lnTo>
                  <a:lnTo>
                    <a:pt x="513816" y="118135"/>
                  </a:lnTo>
                  <a:lnTo>
                    <a:pt x="514642" y="117741"/>
                  </a:lnTo>
                  <a:close/>
                </a:path>
                <a:path w="1068070" h="1031239">
                  <a:moveTo>
                    <a:pt x="521792" y="292785"/>
                  </a:moveTo>
                  <a:lnTo>
                    <a:pt x="521677" y="291426"/>
                  </a:lnTo>
                  <a:lnTo>
                    <a:pt x="521563" y="290055"/>
                  </a:lnTo>
                  <a:lnTo>
                    <a:pt x="521474" y="288709"/>
                  </a:lnTo>
                  <a:lnTo>
                    <a:pt x="520776" y="288747"/>
                  </a:lnTo>
                  <a:lnTo>
                    <a:pt x="520052" y="288785"/>
                  </a:lnTo>
                  <a:lnTo>
                    <a:pt x="519353" y="288836"/>
                  </a:lnTo>
                  <a:lnTo>
                    <a:pt x="519671" y="290220"/>
                  </a:lnTo>
                  <a:lnTo>
                    <a:pt x="519963" y="291642"/>
                  </a:lnTo>
                  <a:lnTo>
                    <a:pt x="520280" y="293027"/>
                  </a:lnTo>
                  <a:lnTo>
                    <a:pt x="521792" y="292785"/>
                  </a:lnTo>
                  <a:close/>
                </a:path>
                <a:path w="1068070" h="1031239">
                  <a:moveTo>
                    <a:pt x="522592" y="436892"/>
                  </a:moveTo>
                  <a:lnTo>
                    <a:pt x="521512" y="436600"/>
                  </a:lnTo>
                  <a:lnTo>
                    <a:pt x="520433" y="436346"/>
                  </a:lnTo>
                  <a:lnTo>
                    <a:pt x="519341" y="436067"/>
                  </a:lnTo>
                  <a:lnTo>
                    <a:pt x="519099" y="437197"/>
                  </a:lnTo>
                  <a:lnTo>
                    <a:pt x="518972" y="437756"/>
                  </a:lnTo>
                  <a:lnTo>
                    <a:pt x="520026" y="438035"/>
                  </a:lnTo>
                  <a:lnTo>
                    <a:pt x="521068" y="438340"/>
                  </a:lnTo>
                  <a:lnTo>
                    <a:pt x="522147" y="438505"/>
                  </a:lnTo>
                  <a:lnTo>
                    <a:pt x="522439" y="437451"/>
                  </a:lnTo>
                  <a:lnTo>
                    <a:pt x="522592" y="436892"/>
                  </a:lnTo>
                  <a:close/>
                </a:path>
                <a:path w="1068070" h="1031239">
                  <a:moveTo>
                    <a:pt x="543102" y="688911"/>
                  </a:moveTo>
                  <a:lnTo>
                    <a:pt x="542302" y="688174"/>
                  </a:lnTo>
                  <a:lnTo>
                    <a:pt x="541870" y="687463"/>
                  </a:lnTo>
                  <a:lnTo>
                    <a:pt x="540943" y="687438"/>
                  </a:lnTo>
                  <a:lnTo>
                    <a:pt x="540258" y="688022"/>
                  </a:lnTo>
                  <a:lnTo>
                    <a:pt x="540080" y="688505"/>
                  </a:lnTo>
                  <a:lnTo>
                    <a:pt x="539953" y="688873"/>
                  </a:lnTo>
                  <a:lnTo>
                    <a:pt x="540575" y="689927"/>
                  </a:lnTo>
                  <a:lnTo>
                    <a:pt x="541413" y="689737"/>
                  </a:lnTo>
                  <a:lnTo>
                    <a:pt x="542086" y="689368"/>
                  </a:lnTo>
                  <a:lnTo>
                    <a:pt x="543102" y="688911"/>
                  </a:lnTo>
                  <a:close/>
                </a:path>
                <a:path w="1068070" h="1031239">
                  <a:moveTo>
                    <a:pt x="543852" y="80645"/>
                  </a:moveTo>
                  <a:lnTo>
                    <a:pt x="540689" y="78689"/>
                  </a:lnTo>
                  <a:lnTo>
                    <a:pt x="540004" y="82359"/>
                  </a:lnTo>
                  <a:lnTo>
                    <a:pt x="542137" y="81534"/>
                  </a:lnTo>
                  <a:lnTo>
                    <a:pt x="543852" y="80645"/>
                  </a:lnTo>
                  <a:close/>
                </a:path>
                <a:path w="1068070" h="1031239">
                  <a:moveTo>
                    <a:pt x="554151" y="945273"/>
                  </a:moveTo>
                  <a:lnTo>
                    <a:pt x="553504" y="941997"/>
                  </a:lnTo>
                  <a:lnTo>
                    <a:pt x="552119" y="943406"/>
                  </a:lnTo>
                  <a:lnTo>
                    <a:pt x="551205" y="944346"/>
                  </a:lnTo>
                  <a:lnTo>
                    <a:pt x="549389" y="946188"/>
                  </a:lnTo>
                  <a:lnTo>
                    <a:pt x="552742" y="945743"/>
                  </a:lnTo>
                  <a:lnTo>
                    <a:pt x="554151" y="945273"/>
                  </a:lnTo>
                  <a:close/>
                </a:path>
                <a:path w="1068070" h="1031239">
                  <a:moveTo>
                    <a:pt x="555523" y="493610"/>
                  </a:moveTo>
                  <a:lnTo>
                    <a:pt x="555180" y="493598"/>
                  </a:lnTo>
                  <a:lnTo>
                    <a:pt x="554824" y="493585"/>
                  </a:lnTo>
                  <a:lnTo>
                    <a:pt x="554469" y="493572"/>
                  </a:lnTo>
                  <a:lnTo>
                    <a:pt x="554507" y="494626"/>
                  </a:lnTo>
                  <a:lnTo>
                    <a:pt x="554583" y="496709"/>
                  </a:lnTo>
                  <a:lnTo>
                    <a:pt x="554863" y="496697"/>
                  </a:lnTo>
                  <a:lnTo>
                    <a:pt x="555117" y="496709"/>
                  </a:lnTo>
                  <a:lnTo>
                    <a:pt x="555383" y="496709"/>
                  </a:lnTo>
                  <a:lnTo>
                    <a:pt x="555434" y="495668"/>
                  </a:lnTo>
                  <a:lnTo>
                    <a:pt x="555523" y="493610"/>
                  </a:lnTo>
                  <a:close/>
                </a:path>
                <a:path w="1068070" h="1031239">
                  <a:moveTo>
                    <a:pt x="556818" y="626618"/>
                  </a:moveTo>
                  <a:lnTo>
                    <a:pt x="556133" y="625424"/>
                  </a:lnTo>
                  <a:lnTo>
                    <a:pt x="555891" y="624459"/>
                  </a:lnTo>
                  <a:lnTo>
                    <a:pt x="555358" y="624255"/>
                  </a:lnTo>
                  <a:lnTo>
                    <a:pt x="554837" y="624078"/>
                  </a:lnTo>
                  <a:lnTo>
                    <a:pt x="554012" y="624662"/>
                  </a:lnTo>
                  <a:lnTo>
                    <a:pt x="553326" y="624928"/>
                  </a:lnTo>
                  <a:lnTo>
                    <a:pt x="553593" y="625602"/>
                  </a:lnTo>
                  <a:lnTo>
                    <a:pt x="553681" y="626541"/>
                  </a:lnTo>
                  <a:lnTo>
                    <a:pt x="554177" y="626897"/>
                  </a:lnTo>
                  <a:lnTo>
                    <a:pt x="554609" y="627176"/>
                  </a:lnTo>
                  <a:lnTo>
                    <a:pt x="555510" y="626783"/>
                  </a:lnTo>
                  <a:lnTo>
                    <a:pt x="556818" y="626618"/>
                  </a:lnTo>
                  <a:close/>
                </a:path>
                <a:path w="1068070" h="1031239">
                  <a:moveTo>
                    <a:pt x="558457" y="503859"/>
                  </a:moveTo>
                  <a:lnTo>
                    <a:pt x="557834" y="503212"/>
                  </a:lnTo>
                  <a:lnTo>
                    <a:pt x="557644" y="503224"/>
                  </a:lnTo>
                  <a:lnTo>
                    <a:pt x="557123" y="503351"/>
                  </a:lnTo>
                  <a:lnTo>
                    <a:pt x="556666" y="503758"/>
                  </a:lnTo>
                  <a:lnTo>
                    <a:pt x="556196" y="504024"/>
                  </a:lnTo>
                  <a:lnTo>
                    <a:pt x="556501" y="504482"/>
                  </a:lnTo>
                  <a:lnTo>
                    <a:pt x="556806" y="504964"/>
                  </a:lnTo>
                  <a:lnTo>
                    <a:pt x="557326" y="505739"/>
                  </a:lnTo>
                  <a:lnTo>
                    <a:pt x="557834" y="505002"/>
                  </a:lnTo>
                  <a:lnTo>
                    <a:pt x="558266" y="504558"/>
                  </a:lnTo>
                  <a:lnTo>
                    <a:pt x="558393" y="504063"/>
                  </a:lnTo>
                  <a:lnTo>
                    <a:pt x="558457" y="503859"/>
                  </a:lnTo>
                  <a:close/>
                </a:path>
                <a:path w="1068070" h="1031239">
                  <a:moveTo>
                    <a:pt x="585419" y="457530"/>
                  </a:moveTo>
                  <a:lnTo>
                    <a:pt x="584339" y="457606"/>
                  </a:lnTo>
                  <a:lnTo>
                    <a:pt x="582168" y="457733"/>
                  </a:lnTo>
                  <a:lnTo>
                    <a:pt x="582218" y="458266"/>
                  </a:lnTo>
                  <a:lnTo>
                    <a:pt x="582256" y="459282"/>
                  </a:lnTo>
                  <a:lnTo>
                    <a:pt x="583361" y="459359"/>
                  </a:lnTo>
                  <a:lnTo>
                    <a:pt x="584390" y="459244"/>
                  </a:lnTo>
                  <a:lnTo>
                    <a:pt x="585406" y="459206"/>
                  </a:lnTo>
                  <a:lnTo>
                    <a:pt x="585419" y="458635"/>
                  </a:lnTo>
                  <a:lnTo>
                    <a:pt x="585406" y="458089"/>
                  </a:lnTo>
                  <a:lnTo>
                    <a:pt x="585419" y="457530"/>
                  </a:lnTo>
                  <a:close/>
                </a:path>
                <a:path w="1068070" h="1031239">
                  <a:moveTo>
                    <a:pt x="594906" y="184670"/>
                  </a:moveTo>
                  <a:lnTo>
                    <a:pt x="594106" y="184061"/>
                  </a:lnTo>
                  <a:lnTo>
                    <a:pt x="593344" y="184873"/>
                  </a:lnTo>
                  <a:lnTo>
                    <a:pt x="592620" y="185686"/>
                  </a:lnTo>
                  <a:lnTo>
                    <a:pt x="591921" y="186499"/>
                  </a:lnTo>
                  <a:lnTo>
                    <a:pt x="592836" y="187147"/>
                  </a:lnTo>
                  <a:lnTo>
                    <a:pt x="593280" y="187490"/>
                  </a:lnTo>
                  <a:lnTo>
                    <a:pt x="594410" y="185674"/>
                  </a:lnTo>
                  <a:lnTo>
                    <a:pt x="594880" y="184708"/>
                  </a:lnTo>
                  <a:close/>
                </a:path>
                <a:path w="1068070" h="1031239">
                  <a:moveTo>
                    <a:pt x="601878" y="281355"/>
                  </a:moveTo>
                  <a:lnTo>
                    <a:pt x="600583" y="280352"/>
                  </a:lnTo>
                  <a:lnTo>
                    <a:pt x="600062" y="279717"/>
                  </a:lnTo>
                  <a:lnTo>
                    <a:pt x="599744" y="279781"/>
                  </a:lnTo>
                  <a:lnTo>
                    <a:pt x="599313" y="279895"/>
                  </a:lnTo>
                  <a:lnTo>
                    <a:pt x="598754" y="280581"/>
                  </a:lnTo>
                  <a:lnTo>
                    <a:pt x="598741" y="281025"/>
                  </a:lnTo>
                  <a:lnTo>
                    <a:pt x="598716" y="281406"/>
                  </a:lnTo>
                  <a:lnTo>
                    <a:pt x="599351" y="282105"/>
                  </a:lnTo>
                  <a:lnTo>
                    <a:pt x="599744" y="282143"/>
                  </a:lnTo>
                  <a:lnTo>
                    <a:pt x="600278" y="282219"/>
                  </a:lnTo>
                  <a:lnTo>
                    <a:pt x="600862" y="281762"/>
                  </a:lnTo>
                  <a:lnTo>
                    <a:pt x="601878" y="281355"/>
                  </a:lnTo>
                  <a:close/>
                </a:path>
                <a:path w="1068070" h="1031239">
                  <a:moveTo>
                    <a:pt x="608495" y="214261"/>
                  </a:moveTo>
                  <a:lnTo>
                    <a:pt x="608076" y="214274"/>
                  </a:lnTo>
                  <a:lnTo>
                    <a:pt x="607326" y="214236"/>
                  </a:lnTo>
                  <a:lnTo>
                    <a:pt x="607123" y="215303"/>
                  </a:lnTo>
                  <a:lnTo>
                    <a:pt x="607072" y="216306"/>
                  </a:lnTo>
                  <a:lnTo>
                    <a:pt x="606996" y="217284"/>
                  </a:lnTo>
                  <a:lnTo>
                    <a:pt x="607441" y="217347"/>
                  </a:lnTo>
                  <a:lnTo>
                    <a:pt x="607885" y="217398"/>
                  </a:lnTo>
                  <a:lnTo>
                    <a:pt x="608355" y="217462"/>
                  </a:lnTo>
                  <a:lnTo>
                    <a:pt x="608393" y="216382"/>
                  </a:lnTo>
                  <a:lnTo>
                    <a:pt x="608495" y="214261"/>
                  </a:lnTo>
                  <a:close/>
                </a:path>
                <a:path w="1068070" h="1031239">
                  <a:moveTo>
                    <a:pt x="612355" y="539661"/>
                  </a:moveTo>
                  <a:lnTo>
                    <a:pt x="612013" y="538988"/>
                  </a:lnTo>
                  <a:lnTo>
                    <a:pt x="611886" y="538378"/>
                  </a:lnTo>
                  <a:lnTo>
                    <a:pt x="611466" y="538619"/>
                  </a:lnTo>
                  <a:lnTo>
                    <a:pt x="611035" y="538835"/>
                  </a:lnTo>
                  <a:lnTo>
                    <a:pt x="610590" y="539076"/>
                  </a:lnTo>
                  <a:lnTo>
                    <a:pt x="610311" y="539762"/>
                  </a:lnTo>
                  <a:lnTo>
                    <a:pt x="609854" y="540461"/>
                  </a:lnTo>
                  <a:lnTo>
                    <a:pt x="609803" y="541172"/>
                  </a:lnTo>
                  <a:lnTo>
                    <a:pt x="609790" y="541477"/>
                  </a:lnTo>
                  <a:lnTo>
                    <a:pt x="610616" y="541832"/>
                  </a:lnTo>
                  <a:lnTo>
                    <a:pt x="611047" y="542188"/>
                  </a:lnTo>
                  <a:lnTo>
                    <a:pt x="611454" y="541515"/>
                  </a:lnTo>
                  <a:lnTo>
                    <a:pt x="612025" y="540905"/>
                  </a:lnTo>
                  <a:lnTo>
                    <a:pt x="612228" y="540207"/>
                  </a:lnTo>
                  <a:lnTo>
                    <a:pt x="612355" y="539661"/>
                  </a:lnTo>
                  <a:close/>
                </a:path>
                <a:path w="1068070" h="1031239">
                  <a:moveTo>
                    <a:pt x="617677" y="1790"/>
                  </a:moveTo>
                  <a:lnTo>
                    <a:pt x="617156" y="965"/>
                  </a:lnTo>
                  <a:lnTo>
                    <a:pt x="616864" y="482"/>
                  </a:lnTo>
                  <a:lnTo>
                    <a:pt x="616546" y="0"/>
                  </a:lnTo>
                  <a:lnTo>
                    <a:pt x="615772" y="508"/>
                  </a:lnTo>
                  <a:lnTo>
                    <a:pt x="614984" y="1016"/>
                  </a:lnTo>
                  <a:lnTo>
                    <a:pt x="614210" y="1536"/>
                  </a:lnTo>
                  <a:lnTo>
                    <a:pt x="614591" y="1968"/>
                  </a:lnTo>
                  <a:lnTo>
                    <a:pt x="614997" y="2806"/>
                  </a:lnTo>
                  <a:lnTo>
                    <a:pt x="615340" y="2781"/>
                  </a:lnTo>
                  <a:lnTo>
                    <a:pt x="616051" y="2717"/>
                  </a:lnTo>
                  <a:lnTo>
                    <a:pt x="616737" y="2209"/>
                  </a:lnTo>
                  <a:lnTo>
                    <a:pt x="617677" y="1790"/>
                  </a:lnTo>
                  <a:close/>
                </a:path>
                <a:path w="1068070" h="1031239">
                  <a:moveTo>
                    <a:pt x="619239" y="43751"/>
                  </a:moveTo>
                  <a:lnTo>
                    <a:pt x="619150" y="42710"/>
                  </a:lnTo>
                  <a:lnTo>
                    <a:pt x="618972" y="40614"/>
                  </a:lnTo>
                  <a:lnTo>
                    <a:pt x="618591" y="40652"/>
                  </a:lnTo>
                  <a:lnTo>
                    <a:pt x="617842" y="40690"/>
                  </a:lnTo>
                  <a:lnTo>
                    <a:pt x="617778" y="41719"/>
                  </a:lnTo>
                  <a:lnTo>
                    <a:pt x="617702" y="43802"/>
                  </a:lnTo>
                  <a:lnTo>
                    <a:pt x="618223" y="43789"/>
                  </a:lnTo>
                  <a:lnTo>
                    <a:pt x="618718" y="43751"/>
                  </a:lnTo>
                  <a:lnTo>
                    <a:pt x="619239" y="43751"/>
                  </a:lnTo>
                  <a:close/>
                </a:path>
                <a:path w="1068070" h="1031239">
                  <a:moveTo>
                    <a:pt x="619671" y="868730"/>
                  </a:moveTo>
                  <a:lnTo>
                    <a:pt x="618693" y="867956"/>
                  </a:lnTo>
                  <a:lnTo>
                    <a:pt x="617715" y="867194"/>
                  </a:lnTo>
                  <a:lnTo>
                    <a:pt x="616737" y="866419"/>
                  </a:lnTo>
                  <a:lnTo>
                    <a:pt x="616496" y="866711"/>
                  </a:lnTo>
                  <a:lnTo>
                    <a:pt x="616242" y="867041"/>
                  </a:lnTo>
                  <a:lnTo>
                    <a:pt x="616000" y="867359"/>
                  </a:lnTo>
                  <a:lnTo>
                    <a:pt x="616902" y="868210"/>
                  </a:lnTo>
                  <a:lnTo>
                    <a:pt x="617829" y="869035"/>
                  </a:lnTo>
                  <a:lnTo>
                    <a:pt x="618731" y="869899"/>
                  </a:lnTo>
                  <a:lnTo>
                    <a:pt x="619366" y="869124"/>
                  </a:lnTo>
                  <a:lnTo>
                    <a:pt x="619671" y="868730"/>
                  </a:lnTo>
                  <a:close/>
                </a:path>
                <a:path w="1068070" h="1031239">
                  <a:moveTo>
                    <a:pt x="644105" y="909980"/>
                  </a:moveTo>
                  <a:lnTo>
                    <a:pt x="643953" y="908583"/>
                  </a:lnTo>
                  <a:lnTo>
                    <a:pt x="643813" y="907173"/>
                  </a:lnTo>
                  <a:lnTo>
                    <a:pt x="643648" y="905789"/>
                  </a:lnTo>
                  <a:lnTo>
                    <a:pt x="643140" y="905827"/>
                  </a:lnTo>
                  <a:lnTo>
                    <a:pt x="642620" y="905852"/>
                  </a:lnTo>
                  <a:lnTo>
                    <a:pt x="642112" y="905891"/>
                  </a:lnTo>
                  <a:lnTo>
                    <a:pt x="642264" y="908558"/>
                  </a:lnTo>
                  <a:lnTo>
                    <a:pt x="642315" y="909878"/>
                  </a:lnTo>
                  <a:lnTo>
                    <a:pt x="642912" y="909916"/>
                  </a:lnTo>
                  <a:lnTo>
                    <a:pt x="644105" y="909980"/>
                  </a:lnTo>
                  <a:close/>
                </a:path>
                <a:path w="1068070" h="1031239">
                  <a:moveTo>
                    <a:pt x="658393" y="373341"/>
                  </a:moveTo>
                  <a:lnTo>
                    <a:pt x="657567" y="372973"/>
                  </a:lnTo>
                  <a:lnTo>
                    <a:pt x="657136" y="373659"/>
                  </a:lnTo>
                  <a:lnTo>
                    <a:pt x="656590" y="374269"/>
                  </a:lnTo>
                  <a:lnTo>
                    <a:pt x="656056" y="375704"/>
                  </a:lnTo>
                  <a:lnTo>
                    <a:pt x="656094" y="376491"/>
                  </a:lnTo>
                  <a:lnTo>
                    <a:pt x="655993" y="377266"/>
                  </a:lnTo>
                  <a:lnTo>
                    <a:pt x="656348" y="377329"/>
                  </a:lnTo>
                  <a:lnTo>
                    <a:pt x="656678" y="377418"/>
                  </a:lnTo>
                  <a:lnTo>
                    <a:pt x="657034" y="377494"/>
                  </a:lnTo>
                  <a:lnTo>
                    <a:pt x="657479" y="376097"/>
                  </a:lnTo>
                  <a:lnTo>
                    <a:pt x="657936" y="374726"/>
                  </a:lnTo>
                  <a:lnTo>
                    <a:pt x="658393" y="373341"/>
                  </a:lnTo>
                  <a:close/>
                </a:path>
                <a:path w="1068070" h="1031239">
                  <a:moveTo>
                    <a:pt x="677659" y="956843"/>
                  </a:moveTo>
                  <a:lnTo>
                    <a:pt x="677265" y="955890"/>
                  </a:lnTo>
                  <a:lnTo>
                    <a:pt x="676859" y="954963"/>
                  </a:lnTo>
                  <a:lnTo>
                    <a:pt x="676478" y="954049"/>
                  </a:lnTo>
                  <a:lnTo>
                    <a:pt x="675995" y="954278"/>
                  </a:lnTo>
                  <a:lnTo>
                    <a:pt x="675017" y="954709"/>
                  </a:lnTo>
                  <a:lnTo>
                    <a:pt x="675551" y="955586"/>
                  </a:lnTo>
                  <a:lnTo>
                    <a:pt x="676109" y="956475"/>
                  </a:lnTo>
                  <a:lnTo>
                    <a:pt x="676643" y="957351"/>
                  </a:lnTo>
                  <a:lnTo>
                    <a:pt x="676986" y="957173"/>
                  </a:lnTo>
                  <a:lnTo>
                    <a:pt x="677329" y="956995"/>
                  </a:lnTo>
                  <a:lnTo>
                    <a:pt x="677659" y="956843"/>
                  </a:lnTo>
                  <a:close/>
                </a:path>
                <a:path w="1068070" h="1031239">
                  <a:moveTo>
                    <a:pt x="684479" y="711847"/>
                  </a:moveTo>
                  <a:lnTo>
                    <a:pt x="683361" y="711682"/>
                  </a:lnTo>
                  <a:lnTo>
                    <a:pt x="682815" y="711606"/>
                  </a:lnTo>
                  <a:lnTo>
                    <a:pt x="682764" y="712647"/>
                  </a:lnTo>
                  <a:lnTo>
                    <a:pt x="682713" y="713714"/>
                  </a:lnTo>
                  <a:lnTo>
                    <a:pt x="682675" y="714781"/>
                  </a:lnTo>
                  <a:lnTo>
                    <a:pt x="682955" y="714832"/>
                  </a:lnTo>
                  <a:lnTo>
                    <a:pt x="683234" y="714895"/>
                  </a:lnTo>
                  <a:lnTo>
                    <a:pt x="683526" y="714946"/>
                  </a:lnTo>
                  <a:lnTo>
                    <a:pt x="683831" y="713905"/>
                  </a:lnTo>
                  <a:lnTo>
                    <a:pt x="684479" y="711847"/>
                  </a:lnTo>
                  <a:close/>
                </a:path>
                <a:path w="1068070" h="1031239">
                  <a:moveTo>
                    <a:pt x="702564" y="482117"/>
                  </a:moveTo>
                  <a:lnTo>
                    <a:pt x="701675" y="480453"/>
                  </a:lnTo>
                  <a:lnTo>
                    <a:pt x="701217" y="479640"/>
                  </a:lnTo>
                  <a:lnTo>
                    <a:pt x="700735" y="479869"/>
                  </a:lnTo>
                  <a:lnTo>
                    <a:pt x="699731" y="480314"/>
                  </a:lnTo>
                  <a:lnTo>
                    <a:pt x="700366" y="481139"/>
                  </a:lnTo>
                  <a:lnTo>
                    <a:pt x="701586" y="482790"/>
                  </a:lnTo>
                  <a:lnTo>
                    <a:pt x="701916" y="482549"/>
                  </a:lnTo>
                  <a:lnTo>
                    <a:pt x="702246" y="482333"/>
                  </a:lnTo>
                  <a:lnTo>
                    <a:pt x="702564" y="482117"/>
                  </a:lnTo>
                  <a:close/>
                </a:path>
                <a:path w="1068070" h="1031239">
                  <a:moveTo>
                    <a:pt x="731088" y="893876"/>
                  </a:moveTo>
                  <a:lnTo>
                    <a:pt x="730427" y="893673"/>
                  </a:lnTo>
                  <a:lnTo>
                    <a:pt x="729830" y="893394"/>
                  </a:lnTo>
                  <a:lnTo>
                    <a:pt x="729742" y="894029"/>
                  </a:lnTo>
                  <a:lnTo>
                    <a:pt x="729513" y="894613"/>
                  </a:lnTo>
                  <a:lnTo>
                    <a:pt x="729602" y="895134"/>
                  </a:lnTo>
                  <a:lnTo>
                    <a:pt x="729627" y="895388"/>
                  </a:lnTo>
                  <a:lnTo>
                    <a:pt x="730275" y="895515"/>
                  </a:lnTo>
                  <a:lnTo>
                    <a:pt x="730618" y="895705"/>
                  </a:lnTo>
                  <a:lnTo>
                    <a:pt x="730783" y="895146"/>
                  </a:lnTo>
                  <a:lnTo>
                    <a:pt x="731050" y="894575"/>
                  </a:lnTo>
                  <a:lnTo>
                    <a:pt x="731062" y="894016"/>
                  </a:lnTo>
                  <a:lnTo>
                    <a:pt x="731088" y="893876"/>
                  </a:lnTo>
                  <a:close/>
                </a:path>
                <a:path w="1068070" h="1031239">
                  <a:moveTo>
                    <a:pt x="736346" y="197358"/>
                  </a:moveTo>
                  <a:lnTo>
                    <a:pt x="735558" y="197104"/>
                  </a:lnTo>
                  <a:lnTo>
                    <a:pt x="735190" y="196964"/>
                  </a:lnTo>
                  <a:lnTo>
                    <a:pt x="734606" y="198247"/>
                  </a:lnTo>
                  <a:lnTo>
                    <a:pt x="734060" y="199555"/>
                  </a:lnTo>
                  <a:lnTo>
                    <a:pt x="733475" y="200850"/>
                  </a:lnTo>
                  <a:lnTo>
                    <a:pt x="733983" y="201129"/>
                  </a:lnTo>
                  <a:lnTo>
                    <a:pt x="734491" y="201383"/>
                  </a:lnTo>
                  <a:lnTo>
                    <a:pt x="734999" y="201663"/>
                  </a:lnTo>
                  <a:lnTo>
                    <a:pt x="735888" y="198805"/>
                  </a:lnTo>
                  <a:lnTo>
                    <a:pt x="736346" y="197358"/>
                  </a:lnTo>
                  <a:close/>
                </a:path>
                <a:path w="1068070" h="1031239">
                  <a:moveTo>
                    <a:pt x="736574" y="738619"/>
                  </a:moveTo>
                  <a:lnTo>
                    <a:pt x="734783" y="738187"/>
                  </a:lnTo>
                  <a:lnTo>
                    <a:pt x="732459" y="737641"/>
                  </a:lnTo>
                  <a:lnTo>
                    <a:pt x="733234" y="739736"/>
                  </a:lnTo>
                  <a:lnTo>
                    <a:pt x="734187" y="741121"/>
                  </a:lnTo>
                  <a:lnTo>
                    <a:pt x="736574" y="738619"/>
                  </a:lnTo>
                  <a:close/>
                </a:path>
                <a:path w="1068070" h="1031239">
                  <a:moveTo>
                    <a:pt x="826655" y="716445"/>
                  </a:moveTo>
                  <a:lnTo>
                    <a:pt x="825601" y="715632"/>
                  </a:lnTo>
                  <a:lnTo>
                    <a:pt x="824420" y="714730"/>
                  </a:lnTo>
                  <a:lnTo>
                    <a:pt x="823963" y="715314"/>
                  </a:lnTo>
                  <a:lnTo>
                    <a:pt x="823353" y="715873"/>
                  </a:lnTo>
                  <a:lnTo>
                    <a:pt x="823137" y="716534"/>
                  </a:lnTo>
                  <a:lnTo>
                    <a:pt x="823048" y="716813"/>
                  </a:lnTo>
                  <a:lnTo>
                    <a:pt x="823887" y="717727"/>
                  </a:lnTo>
                  <a:lnTo>
                    <a:pt x="824242" y="717689"/>
                  </a:lnTo>
                  <a:lnTo>
                    <a:pt x="824903" y="717626"/>
                  </a:lnTo>
                  <a:lnTo>
                    <a:pt x="825512" y="717067"/>
                  </a:lnTo>
                  <a:lnTo>
                    <a:pt x="826655" y="716445"/>
                  </a:lnTo>
                  <a:close/>
                </a:path>
                <a:path w="1068070" h="1031239">
                  <a:moveTo>
                    <a:pt x="837336" y="113538"/>
                  </a:moveTo>
                  <a:lnTo>
                    <a:pt x="836917" y="112585"/>
                  </a:lnTo>
                  <a:lnTo>
                    <a:pt x="836701" y="112115"/>
                  </a:lnTo>
                  <a:lnTo>
                    <a:pt x="833678" y="113804"/>
                  </a:lnTo>
                  <a:lnTo>
                    <a:pt x="834123" y="114757"/>
                  </a:lnTo>
                  <a:lnTo>
                    <a:pt x="835190" y="114363"/>
                  </a:lnTo>
                  <a:lnTo>
                    <a:pt x="837336" y="113538"/>
                  </a:lnTo>
                  <a:close/>
                </a:path>
                <a:path w="1068070" h="1031239">
                  <a:moveTo>
                    <a:pt x="854748" y="477875"/>
                  </a:moveTo>
                  <a:lnTo>
                    <a:pt x="854062" y="477710"/>
                  </a:lnTo>
                  <a:lnTo>
                    <a:pt x="853719" y="477608"/>
                  </a:lnTo>
                  <a:lnTo>
                    <a:pt x="853236" y="479386"/>
                  </a:lnTo>
                  <a:lnTo>
                    <a:pt x="852995" y="480263"/>
                  </a:lnTo>
                  <a:lnTo>
                    <a:pt x="853351" y="480339"/>
                  </a:lnTo>
                  <a:lnTo>
                    <a:pt x="853719" y="480441"/>
                  </a:lnTo>
                  <a:lnTo>
                    <a:pt x="854062" y="480568"/>
                  </a:lnTo>
                  <a:lnTo>
                    <a:pt x="854748" y="477875"/>
                  </a:lnTo>
                  <a:close/>
                </a:path>
                <a:path w="1068070" h="1031239">
                  <a:moveTo>
                    <a:pt x="868730" y="96062"/>
                  </a:moveTo>
                  <a:lnTo>
                    <a:pt x="867918" y="95707"/>
                  </a:lnTo>
                  <a:lnTo>
                    <a:pt x="867524" y="95504"/>
                  </a:lnTo>
                  <a:lnTo>
                    <a:pt x="866965" y="96507"/>
                  </a:lnTo>
                  <a:lnTo>
                    <a:pt x="865835" y="98526"/>
                  </a:lnTo>
                  <a:lnTo>
                    <a:pt x="866101" y="98704"/>
                  </a:lnTo>
                  <a:lnTo>
                    <a:pt x="866368" y="98882"/>
                  </a:lnTo>
                  <a:lnTo>
                    <a:pt x="866635" y="99060"/>
                  </a:lnTo>
                  <a:lnTo>
                    <a:pt x="867092" y="98742"/>
                  </a:lnTo>
                  <a:lnTo>
                    <a:pt x="867676" y="98513"/>
                  </a:lnTo>
                  <a:lnTo>
                    <a:pt x="868337" y="97472"/>
                  </a:lnTo>
                  <a:lnTo>
                    <a:pt x="868489" y="96748"/>
                  </a:lnTo>
                  <a:lnTo>
                    <a:pt x="868730" y="96062"/>
                  </a:lnTo>
                  <a:close/>
                </a:path>
                <a:path w="1068070" h="1031239">
                  <a:moveTo>
                    <a:pt x="894003" y="623506"/>
                  </a:moveTo>
                  <a:lnTo>
                    <a:pt x="893457" y="622947"/>
                  </a:lnTo>
                  <a:lnTo>
                    <a:pt x="893165" y="622439"/>
                  </a:lnTo>
                  <a:lnTo>
                    <a:pt x="892695" y="622757"/>
                  </a:lnTo>
                  <a:lnTo>
                    <a:pt x="891946" y="622947"/>
                  </a:lnTo>
                  <a:lnTo>
                    <a:pt x="891832" y="623379"/>
                  </a:lnTo>
                  <a:lnTo>
                    <a:pt x="891705" y="623798"/>
                  </a:lnTo>
                  <a:lnTo>
                    <a:pt x="892149" y="624408"/>
                  </a:lnTo>
                  <a:lnTo>
                    <a:pt x="892479" y="625259"/>
                  </a:lnTo>
                  <a:lnTo>
                    <a:pt x="893140" y="624713"/>
                  </a:lnTo>
                  <a:lnTo>
                    <a:pt x="893864" y="624395"/>
                  </a:lnTo>
                  <a:lnTo>
                    <a:pt x="893940" y="623951"/>
                  </a:lnTo>
                  <a:lnTo>
                    <a:pt x="894003" y="623506"/>
                  </a:lnTo>
                  <a:close/>
                </a:path>
                <a:path w="1068070" h="1031239">
                  <a:moveTo>
                    <a:pt x="900468" y="659803"/>
                  </a:moveTo>
                  <a:lnTo>
                    <a:pt x="899579" y="659320"/>
                  </a:lnTo>
                  <a:lnTo>
                    <a:pt x="898956" y="658698"/>
                  </a:lnTo>
                  <a:lnTo>
                    <a:pt x="897851" y="659041"/>
                  </a:lnTo>
                  <a:lnTo>
                    <a:pt x="897102" y="659625"/>
                  </a:lnTo>
                  <a:lnTo>
                    <a:pt x="896759" y="660247"/>
                  </a:lnTo>
                  <a:lnTo>
                    <a:pt x="896632" y="660488"/>
                  </a:lnTo>
                  <a:lnTo>
                    <a:pt x="897496" y="661301"/>
                  </a:lnTo>
                  <a:lnTo>
                    <a:pt x="897915" y="661847"/>
                  </a:lnTo>
                  <a:lnTo>
                    <a:pt x="898525" y="661352"/>
                  </a:lnTo>
                  <a:lnTo>
                    <a:pt x="900468" y="659803"/>
                  </a:lnTo>
                  <a:close/>
                </a:path>
                <a:path w="1068070" h="1031239">
                  <a:moveTo>
                    <a:pt x="906983" y="93484"/>
                  </a:moveTo>
                  <a:lnTo>
                    <a:pt x="906246" y="92989"/>
                  </a:lnTo>
                  <a:lnTo>
                    <a:pt x="905560" y="92341"/>
                  </a:lnTo>
                  <a:lnTo>
                    <a:pt x="904798" y="92849"/>
                  </a:lnTo>
                  <a:lnTo>
                    <a:pt x="904252" y="93446"/>
                  </a:lnTo>
                  <a:lnTo>
                    <a:pt x="903998" y="94132"/>
                  </a:lnTo>
                  <a:lnTo>
                    <a:pt x="903909" y="94310"/>
                  </a:lnTo>
                  <a:lnTo>
                    <a:pt x="904976" y="95275"/>
                  </a:lnTo>
                  <a:lnTo>
                    <a:pt x="905713" y="94805"/>
                  </a:lnTo>
                  <a:lnTo>
                    <a:pt x="906221" y="94208"/>
                  </a:lnTo>
                  <a:lnTo>
                    <a:pt x="906983" y="93484"/>
                  </a:lnTo>
                  <a:close/>
                </a:path>
                <a:path w="1068070" h="1031239">
                  <a:moveTo>
                    <a:pt x="926693" y="223862"/>
                  </a:moveTo>
                  <a:lnTo>
                    <a:pt x="926109" y="223405"/>
                  </a:lnTo>
                  <a:lnTo>
                    <a:pt x="925576" y="222758"/>
                  </a:lnTo>
                  <a:lnTo>
                    <a:pt x="924636" y="222465"/>
                  </a:lnTo>
                  <a:lnTo>
                    <a:pt x="923632" y="223456"/>
                  </a:lnTo>
                  <a:lnTo>
                    <a:pt x="923709" y="223659"/>
                  </a:lnTo>
                  <a:lnTo>
                    <a:pt x="923988" y="224269"/>
                  </a:lnTo>
                  <a:lnTo>
                    <a:pt x="924572" y="224802"/>
                  </a:lnTo>
                  <a:lnTo>
                    <a:pt x="925220" y="225539"/>
                  </a:lnTo>
                  <a:lnTo>
                    <a:pt x="925906" y="224751"/>
                  </a:lnTo>
                  <a:lnTo>
                    <a:pt x="926299" y="224307"/>
                  </a:lnTo>
                  <a:lnTo>
                    <a:pt x="926693" y="223862"/>
                  </a:lnTo>
                  <a:close/>
                </a:path>
                <a:path w="1068070" h="1031239">
                  <a:moveTo>
                    <a:pt x="936205" y="150241"/>
                  </a:moveTo>
                  <a:lnTo>
                    <a:pt x="935393" y="149479"/>
                  </a:lnTo>
                  <a:lnTo>
                    <a:pt x="934935" y="148805"/>
                  </a:lnTo>
                  <a:lnTo>
                    <a:pt x="934288" y="148539"/>
                  </a:lnTo>
                  <a:lnTo>
                    <a:pt x="934008" y="148424"/>
                  </a:lnTo>
                  <a:lnTo>
                    <a:pt x="933386" y="149136"/>
                  </a:lnTo>
                  <a:lnTo>
                    <a:pt x="932929" y="149453"/>
                  </a:lnTo>
                  <a:lnTo>
                    <a:pt x="933386" y="150037"/>
                  </a:lnTo>
                  <a:lnTo>
                    <a:pt x="933754" y="150761"/>
                  </a:lnTo>
                  <a:lnTo>
                    <a:pt x="934339" y="151130"/>
                  </a:lnTo>
                  <a:lnTo>
                    <a:pt x="934580" y="151282"/>
                  </a:lnTo>
                  <a:lnTo>
                    <a:pt x="935278" y="150698"/>
                  </a:lnTo>
                  <a:lnTo>
                    <a:pt x="936205" y="150241"/>
                  </a:lnTo>
                  <a:close/>
                </a:path>
                <a:path w="1068070" h="1031239">
                  <a:moveTo>
                    <a:pt x="941006" y="171577"/>
                  </a:moveTo>
                  <a:lnTo>
                    <a:pt x="940650" y="171183"/>
                  </a:lnTo>
                  <a:lnTo>
                    <a:pt x="940295" y="170802"/>
                  </a:lnTo>
                  <a:lnTo>
                    <a:pt x="939927" y="170408"/>
                  </a:lnTo>
                  <a:lnTo>
                    <a:pt x="937958" y="172669"/>
                  </a:lnTo>
                  <a:lnTo>
                    <a:pt x="938161" y="172885"/>
                  </a:lnTo>
                  <a:lnTo>
                    <a:pt x="938377" y="173126"/>
                  </a:lnTo>
                  <a:lnTo>
                    <a:pt x="938593" y="173342"/>
                  </a:lnTo>
                  <a:lnTo>
                    <a:pt x="939393" y="172758"/>
                  </a:lnTo>
                  <a:lnTo>
                    <a:pt x="941006" y="171577"/>
                  </a:lnTo>
                  <a:close/>
                </a:path>
                <a:path w="1068070" h="1031239">
                  <a:moveTo>
                    <a:pt x="957173" y="816749"/>
                  </a:moveTo>
                  <a:lnTo>
                    <a:pt x="956894" y="816292"/>
                  </a:lnTo>
                  <a:lnTo>
                    <a:pt x="956310" y="815390"/>
                  </a:lnTo>
                  <a:lnTo>
                    <a:pt x="955497" y="816025"/>
                  </a:lnTo>
                  <a:lnTo>
                    <a:pt x="954671" y="816648"/>
                  </a:lnTo>
                  <a:lnTo>
                    <a:pt x="953871" y="817384"/>
                  </a:lnTo>
                  <a:lnTo>
                    <a:pt x="954430" y="818248"/>
                  </a:lnTo>
                  <a:lnTo>
                    <a:pt x="955382" y="817765"/>
                  </a:lnTo>
                  <a:lnTo>
                    <a:pt x="956271" y="817245"/>
                  </a:lnTo>
                  <a:lnTo>
                    <a:pt x="957173" y="816749"/>
                  </a:lnTo>
                  <a:close/>
                </a:path>
                <a:path w="1068070" h="1031239">
                  <a:moveTo>
                    <a:pt x="958278" y="644448"/>
                  </a:moveTo>
                  <a:lnTo>
                    <a:pt x="957338" y="643597"/>
                  </a:lnTo>
                  <a:lnTo>
                    <a:pt x="956919" y="643242"/>
                  </a:lnTo>
                  <a:lnTo>
                    <a:pt x="956589" y="643788"/>
                  </a:lnTo>
                  <a:lnTo>
                    <a:pt x="956068" y="644321"/>
                  </a:lnTo>
                  <a:lnTo>
                    <a:pt x="956005" y="645198"/>
                  </a:lnTo>
                  <a:lnTo>
                    <a:pt x="956818" y="645553"/>
                  </a:lnTo>
                  <a:lnTo>
                    <a:pt x="957262" y="645883"/>
                  </a:lnTo>
                  <a:lnTo>
                    <a:pt x="957580" y="645439"/>
                  </a:lnTo>
                  <a:lnTo>
                    <a:pt x="957872" y="645020"/>
                  </a:lnTo>
                  <a:lnTo>
                    <a:pt x="958278" y="644448"/>
                  </a:lnTo>
                  <a:close/>
                </a:path>
                <a:path w="1068070" h="1031239">
                  <a:moveTo>
                    <a:pt x="1013320" y="665746"/>
                  </a:moveTo>
                  <a:lnTo>
                    <a:pt x="1013256" y="665543"/>
                  </a:lnTo>
                  <a:lnTo>
                    <a:pt x="1013104" y="664895"/>
                  </a:lnTo>
                  <a:lnTo>
                    <a:pt x="1012609" y="664324"/>
                  </a:lnTo>
                  <a:lnTo>
                    <a:pt x="1012253" y="663752"/>
                  </a:lnTo>
                  <a:lnTo>
                    <a:pt x="1011809" y="664121"/>
                  </a:lnTo>
                  <a:lnTo>
                    <a:pt x="1011364" y="664502"/>
                  </a:lnTo>
                  <a:lnTo>
                    <a:pt x="1010793" y="664984"/>
                  </a:lnTo>
                  <a:lnTo>
                    <a:pt x="1011250" y="665581"/>
                  </a:lnTo>
                  <a:lnTo>
                    <a:pt x="1011555" y="666280"/>
                  </a:lnTo>
                  <a:lnTo>
                    <a:pt x="1011986" y="666394"/>
                  </a:lnTo>
                  <a:lnTo>
                    <a:pt x="1012342" y="666470"/>
                  </a:lnTo>
                  <a:lnTo>
                    <a:pt x="1013320" y="665746"/>
                  </a:lnTo>
                  <a:close/>
                </a:path>
                <a:path w="1068070" h="1031239">
                  <a:moveTo>
                    <a:pt x="1024559" y="473557"/>
                  </a:moveTo>
                  <a:lnTo>
                    <a:pt x="1024013" y="472338"/>
                  </a:lnTo>
                  <a:lnTo>
                    <a:pt x="1022934" y="469849"/>
                  </a:lnTo>
                  <a:lnTo>
                    <a:pt x="1022464" y="470039"/>
                  </a:lnTo>
                  <a:lnTo>
                    <a:pt x="1021562" y="470458"/>
                  </a:lnTo>
                  <a:lnTo>
                    <a:pt x="1022172" y="471678"/>
                  </a:lnTo>
                  <a:lnTo>
                    <a:pt x="1022794" y="472909"/>
                  </a:lnTo>
                  <a:lnTo>
                    <a:pt x="1023391" y="474103"/>
                  </a:lnTo>
                  <a:lnTo>
                    <a:pt x="1023772" y="473925"/>
                  </a:lnTo>
                  <a:lnTo>
                    <a:pt x="1024559" y="473557"/>
                  </a:lnTo>
                  <a:close/>
                </a:path>
                <a:path w="1068070" h="1031239">
                  <a:moveTo>
                    <a:pt x="1024775" y="521462"/>
                  </a:moveTo>
                  <a:lnTo>
                    <a:pt x="1024623" y="520217"/>
                  </a:lnTo>
                  <a:lnTo>
                    <a:pt x="1024382" y="517728"/>
                  </a:lnTo>
                  <a:lnTo>
                    <a:pt x="1023924" y="517753"/>
                  </a:lnTo>
                  <a:lnTo>
                    <a:pt x="1023480" y="517779"/>
                  </a:lnTo>
                  <a:lnTo>
                    <a:pt x="1023023" y="517804"/>
                  </a:lnTo>
                  <a:lnTo>
                    <a:pt x="1022985" y="519023"/>
                  </a:lnTo>
                  <a:lnTo>
                    <a:pt x="1022921" y="520242"/>
                  </a:lnTo>
                  <a:lnTo>
                    <a:pt x="1022870" y="521462"/>
                  </a:lnTo>
                  <a:lnTo>
                    <a:pt x="1023493" y="521462"/>
                  </a:lnTo>
                  <a:lnTo>
                    <a:pt x="1024128" y="521462"/>
                  </a:lnTo>
                  <a:lnTo>
                    <a:pt x="1024775" y="521462"/>
                  </a:lnTo>
                  <a:close/>
                </a:path>
                <a:path w="1068070" h="1031239">
                  <a:moveTo>
                    <a:pt x="1040422" y="692632"/>
                  </a:moveTo>
                  <a:lnTo>
                    <a:pt x="1039571" y="688848"/>
                  </a:lnTo>
                  <a:lnTo>
                    <a:pt x="1039202" y="688911"/>
                  </a:lnTo>
                  <a:lnTo>
                    <a:pt x="1038834" y="688962"/>
                  </a:lnTo>
                  <a:lnTo>
                    <a:pt x="1038466" y="689025"/>
                  </a:lnTo>
                  <a:lnTo>
                    <a:pt x="1038542" y="690232"/>
                  </a:lnTo>
                  <a:lnTo>
                    <a:pt x="1038606" y="691464"/>
                  </a:lnTo>
                  <a:lnTo>
                    <a:pt x="1038669" y="692683"/>
                  </a:lnTo>
                  <a:lnTo>
                    <a:pt x="1039253" y="692683"/>
                  </a:lnTo>
                  <a:lnTo>
                    <a:pt x="1039825" y="692658"/>
                  </a:lnTo>
                  <a:lnTo>
                    <a:pt x="1040422" y="692632"/>
                  </a:lnTo>
                  <a:close/>
                </a:path>
                <a:path w="1068070" h="1031239">
                  <a:moveTo>
                    <a:pt x="1041831" y="562584"/>
                  </a:moveTo>
                  <a:lnTo>
                    <a:pt x="1041590" y="560959"/>
                  </a:lnTo>
                  <a:lnTo>
                    <a:pt x="1039431" y="561555"/>
                  </a:lnTo>
                  <a:lnTo>
                    <a:pt x="1038352" y="561860"/>
                  </a:lnTo>
                  <a:lnTo>
                    <a:pt x="1038415" y="562216"/>
                  </a:lnTo>
                  <a:lnTo>
                    <a:pt x="1038567" y="562876"/>
                  </a:lnTo>
                  <a:lnTo>
                    <a:pt x="1039647" y="562787"/>
                  </a:lnTo>
                  <a:lnTo>
                    <a:pt x="1040739" y="562698"/>
                  </a:lnTo>
                  <a:lnTo>
                    <a:pt x="1041831" y="562584"/>
                  </a:lnTo>
                  <a:close/>
                </a:path>
                <a:path w="1068070" h="1031239">
                  <a:moveTo>
                    <a:pt x="1067549" y="579094"/>
                  </a:moveTo>
                  <a:lnTo>
                    <a:pt x="1065314" y="577392"/>
                  </a:lnTo>
                  <a:lnTo>
                    <a:pt x="1063345" y="575919"/>
                  </a:lnTo>
                  <a:lnTo>
                    <a:pt x="1062977" y="576237"/>
                  </a:lnTo>
                  <a:lnTo>
                    <a:pt x="1062609" y="576592"/>
                  </a:lnTo>
                  <a:lnTo>
                    <a:pt x="1062240" y="576922"/>
                  </a:lnTo>
                  <a:lnTo>
                    <a:pt x="1062621" y="577583"/>
                  </a:lnTo>
                  <a:lnTo>
                    <a:pt x="1062863" y="578561"/>
                  </a:lnTo>
                  <a:lnTo>
                    <a:pt x="1064120" y="579183"/>
                  </a:lnTo>
                  <a:lnTo>
                    <a:pt x="1065110" y="578980"/>
                  </a:lnTo>
                  <a:lnTo>
                    <a:pt x="1067549" y="57909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123">
              <a:extLst>
                <a:ext uri="{FF2B5EF4-FFF2-40B4-BE49-F238E27FC236}">
                  <a16:creationId xmlns:a16="http://schemas.microsoft.com/office/drawing/2014/main" id="{7554AE46-2AFE-DB1C-8141-3A74B1FEA6EA}"/>
                </a:ext>
              </a:extLst>
            </p:cNvPr>
            <p:cNvSpPr/>
            <p:nvPr/>
          </p:nvSpPr>
          <p:spPr>
            <a:xfrm>
              <a:off x="4150295" y="2127458"/>
              <a:ext cx="1037316" cy="656530"/>
            </a:xfrm>
            <a:custGeom>
              <a:avLst/>
              <a:gdLst/>
              <a:ahLst/>
              <a:cxnLst/>
              <a:rect l="l" t="t" r="r" b="b"/>
              <a:pathLst>
                <a:path w="1333500" h="960120">
                  <a:moveTo>
                    <a:pt x="1447" y="784872"/>
                  </a:moveTo>
                  <a:lnTo>
                    <a:pt x="1257" y="783996"/>
                  </a:lnTo>
                  <a:lnTo>
                    <a:pt x="1079" y="783082"/>
                  </a:lnTo>
                  <a:lnTo>
                    <a:pt x="889" y="782205"/>
                  </a:lnTo>
                  <a:lnTo>
                    <a:pt x="596" y="782243"/>
                  </a:lnTo>
                  <a:lnTo>
                    <a:pt x="304" y="782269"/>
                  </a:lnTo>
                  <a:lnTo>
                    <a:pt x="0" y="782307"/>
                  </a:lnTo>
                  <a:lnTo>
                    <a:pt x="25" y="783196"/>
                  </a:lnTo>
                  <a:lnTo>
                    <a:pt x="25" y="784085"/>
                  </a:lnTo>
                  <a:lnTo>
                    <a:pt x="38" y="784948"/>
                  </a:lnTo>
                  <a:lnTo>
                    <a:pt x="495" y="784936"/>
                  </a:lnTo>
                  <a:lnTo>
                    <a:pt x="1447" y="784872"/>
                  </a:lnTo>
                  <a:close/>
                </a:path>
                <a:path w="1333500" h="960120">
                  <a:moveTo>
                    <a:pt x="46418" y="414451"/>
                  </a:moveTo>
                  <a:lnTo>
                    <a:pt x="46189" y="413397"/>
                  </a:lnTo>
                  <a:lnTo>
                    <a:pt x="45770" y="411314"/>
                  </a:lnTo>
                  <a:lnTo>
                    <a:pt x="45440" y="411378"/>
                  </a:lnTo>
                  <a:lnTo>
                    <a:pt x="45097" y="411429"/>
                  </a:lnTo>
                  <a:lnTo>
                    <a:pt x="44754" y="411518"/>
                  </a:lnTo>
                  <a:lnTo>
                    <a:pt x="45072" y="413600"/>
                  </a:lnTo>
                  <a:lnTo>
                    <a:pt x="45237" y="414655"/>
                  </a:lnTo>
                  <a:lnTo>
                    <a:pt x="45618" y="414591"/>
                  </a:lnTo>
                  <a:lnTo>
                    <a:pt x="46012" y="414528"/>
                  </a:lnTo>
                  <a:lnTo>
                    <a:pt x="46418" y="414451"/>
                  </a:lnTo>
                  <a:close/>
                </a:path>
                <a:path w="1333500" h="960120">
                  <a:moveTo>
                    <a:pt x="183108" y="873125"/>
                  </a:moveTo>
                  <a:lnTo>
                    <a:pt x="182575" y="872629"/>
                  </a:lnTo>
                  <a:lnTo>
                    <a:pt x="182092" y="872045"/>
                  </a:lnTo>
                  <a:lnTo>
                    <a:pt x="181470" y="871740"/>
                  </a:lnTo>
                  <a:lnTo>
                    <a:pt x="181267" y="871651"/>
                  </a:lnTo>
                  <a:lnTo>
                    <a:pt x="180289" y="872540"/>
                  </a:lnTo>
                  <a:lnTo>
                    <a:pt x="180340" y="872680"/>
                  </a:lnTo>
                  <a:lnTo>
                    <a:pt x="180619" y="873315"/>
                  </a:lnTo>
                  <a:lnTo>
                    <a:pt x="181114" y="873848"/>
                  </a:lnTo>
                  <a:lnTo>
                    <a:pt x="181724" y="874636"/>
                  </a:lnTo>
                  <a:lnTo>
                    <a:pt x="182753" y="873518"/>
                  </a:lnTo>
                  <a:lnTo>
                    <a:pt x="183108" y="873125"/>
                  </a:lnTo>
                  <a:close/>
                </a:path>
                <a:path w="1333500" h="960120">
                  <a:moveTo>
                    <a:pt x="254038" y="711822"/>
                  </a:moveTo>
                  <a:lnTo>
                    <a:pt x="252133" y="711454"/>
                  </a:lnTo>
                  <a:lnTo>
                    <a:pt x="251485" y="711098"/>
                  </a:lnTo>
                  <a:lnTo>
                    <a:pt x="250317" y="711454"/>
                  </a:lnTo>
                  <a:lnTo>
                    <a:pt x="249770" y="712038"/>
                  </a:lnTo>
                  <a:lnTo>
                    <a:pt x="249186" y="712470"/>
                  </a:lnTo>
                  <a:lnTo>
                    <a:pt x="249631" y="713371"/>
                  </a:lnTo>
                  <a:lnTo>
                    <a:pt x="250710" y="713003"/>
                  </a:lnTo>
                  <a:lnTo>
                    <a:pt x="251802" y="712609"/>
                  </a:lnTo>
                  <a:lnTo>
                    <a:pt x="254038" y="711822"/>
                  </a:lnTo>
                  <a:close/>
                </a:path>
                <a:path w="1333500" h="960120">
                  <a:moveTo>
                    <a:pt x="292366" y="380479"/>
                  </a:moveTo>
                  <a:lnTo>
                    <a:pt x="292049" y="379539"/>
                  </a:lnTo>
                  <a:lnTo>
                    <a:pt x="291909" y="379056"/>
                  </a:lnTo>
                  <a:lnTo>
                    <a:pt x="290766" y="379501"/>
                  </a:lnTo>
                  <a:lnTo>
                    <a:pt x="289623" y="379971"/>
                  </a:lnTo>
                  <a:lnTo>
                    <a:pt x="287642" y="380707"/>
                  </a:lnTo>
                  <a:lnTo>
                    <a:pt x="289153" y="381127"/>
                  </a:lnTo>
                  <a:lnTo>
                    <a:pt x="289763" y="381457"/>
                  </a:lnTo>
                  <a:lnTo>
                    <a:pt x="291020" y="381254"/>
                  </a:lnTo>
                  <a:lnTo>
                    <a:pt x="291680" y="380784"/>
                  </a:lnTo>
                  <a:lnTo>
                    <a:pt x="292366" y="380479"/>
                  </a:lnTo>
                  <a:close/>
                </a:path>
                <a:path w="1333500" h="960120">
                  <a:moveTo>
                    <a:pt x="303009" y="797445"/>
                  </a:moveTo>
                  <a:lnTo>
                    <a:pt x="302209" y="796950"/>
                  </a:lnTo>
                  <a:lnTo>
                    <a:pt x="301396" y="796442"/>
                  </a:lnTo>
                  <a:lnTo>
                    <a:pt x="300570" y="796023"/>
                  </a:lnTo>
                  <a:lnTo>
                    <a:pt x="300443" y="795985"/>
                  </a:lnTo>
                  <a:lnTo>
                    <a:pt x="299796" y="796632"/>
                  </a:lnTo>
                  <a:lnTo>
                    <a:pt x="300240" y="797471"/>
                  </a:lnTo>
                  <a:lnTo>
                    <a:pt x="300723" y="798182"/>
                  </a:lnTo>
                  <a:lnTo>
                    <a:pt x="301193" y="798880"/>
                  </a:lnTo>
                  <a:lnTo>
                    <a:pt x="301802" y="798385"/>
                  </a:lnTo>
                  <a:lnTo>
                    <a:pt x="302412" y="797928"/>
                  </a:lnTo>
                  <a:lnTo>
                    <a:pt x="303009" y="797445"/>
                  </a:lnTo>
                  <a:close/>
                </a:path>
                <a:path w="1333500" h="960120">
                  <a:moveTo>
                    <a:pt x="431952" y="374764"/>
                  </a:moveTo>
                  <a:lnTo>
                    <a:pt x="427875" y="372681"/>
                  </a:lnTo>
                  <a:lnTo>
                    <a:pt x="427964" y="374205"/>
                  </a:lnTo>
                  <a:lnTo>
                    <a:pt x="428002" y="375246"/>
                  </a:lnTo>
                  <a:lnTo>
                    <a:pt x="428244" y="377367"/>
                  </a:lnTo>
                  <a:lnTo>
                    <a:pt x="428447" y="378434"/>
                  </a:lnTo>
                  <a:lnTo>
                    <a:pt x="428612" y="379514"/>
                  </a:lnTo>
                  <a:lnTo>
                    <a:pt x="429056" y="379425"/>
                  </a:lnTo>
                  <a:lnTo>
                    <a:pt x="429501" y="379361"/>
                  </a:lnTo>
                  <a:lnTo>
                    <a:pt x="429920" y="379285"/>
                  </a:lnTo>
                  <a:lnTo>
                    <a:pt x="428942" y="377291"/>
                  </a:lnTo>
                  <a:lnTo>
                    <a:pt x="431952" y="374764"/>
                  </a:lnTo>
                  <a:close/>
                </a:path>
                <a:path w="1333500" h="960120">
                  <a:moveTo>
                    <a:pt x="461987" y="639051"/>
                  </a:moveTo>
                  <a:lnTo>
                    <a:pt x="459346" y="637552"/>
                  </a:lnTo>
                  <a:lnTo>
                    <a:pt x="459143" y="637578"/>
                  </a:lnTo>
                  <a:lnTo>
                    <a:pt x="458533" y="637501"/>
                  </a:lnTo>
                  <a:lnTo>
                    <a:pt x="457377" y="641896"/>
                  </a:lnTo>
                  <a:lnTo>
                    <a:pt x="457390" y="643102"/>
                  </a:lnTo>
                  <a:lnTo>
                    <a:pt x="458736" y="643623"/>
                  </a:lnTo>
                  <a:lnTo>
                    <a:pt x="459270" y="643826"/>
                  </a:lnTo>
                  <a:lnTo>
                    <a:pt x="460527" y="643559"/>
                  </a:lnTo>
                  <a:lnTo>
                    <a:pt x="461276" y="641223"/>
                  </a:lnTo>
                  <a:lnTo>
                    <a:pt x="461987" y="639051"/>
                  </a:lnTo>
                  <a:close/>
                </a:path>
                <a:path w="1333500" h="960120">
                  <a:moveTo>
                    <a:pt x="484543" y="731596"/>
                  </a:moveTo>
                  <a:lnTo>
                    <a:pt x="482587" y="728256"/>
                  </a:lnTo>
                  <a:lnTo>
                    <a:pt x="481774" y="730554"/>
                  </a:lnTo>
                  <a:lnTo>
                    <a:pt x="481241" y="731977"/>
                  </a:lnTo>
                  <a:lnTo>
                    <a:pt x="480745" y="733399"/>
                  </a:lnTo>
                  <a:lnTo>
                    <a:pt x="483311" y="732739"/>
                  </a:lnTo>
                  <a:lnTo>
                    <a:pt x="484543" y="731596"/>
                  </a:lnTo>
                  <a:close/>
                </a:path>
                <a:path w="1333500" h="960120">
                  <a:moveTo>
                    <a:pt x="495439" y="146735"/>
                  </a:moveTo>
                  <a:lnTo>
                    <a:pt x="494372" y="142379"/>
                  </a:lnTo>
                  <a:lnTo>
                    <a:pt x="492658" y="141071"/>
                  </a:lnTo>
                  <a:lnTo>
                    <a:pt x="489280" y="142976"/>
                  </a:lnTo>
                  <a:lnTo>
                    <a:pt x="488632" y="144297"/>
                  </a:lnTo>
                  <a:lnTo>
                    <a:pt x="488353" y="145732"/>
                  </a:lnTo>
                  <a:lnTo>
                    <a:pt x="489902" y="146735"/>
                  </a:lnTo>
                  <a:lnTo>
                    <a:pt x="490791" y="146862"/>
                  </a:lnTo>
                  <a:lnTo>
                    <a:pt x="492163" y="147091"/>
                  </a:lnTo>
                  <a:lnTo>
                    <a:pt x="493598" y="146824"/>
                  </a:lnTo>
                  <a:lnTo>
                    <a:pt x="495439" y="146735"/>
                  </a:lnTo>
                  <a:close/>
                </a:path>
                <a:path w="1333500" h="960120">
                  <a:moveTo>
                    <a:pt x="505942" y="518325"/>
                  </a:moveTo>
                  <a:lnTo>
                    <a:pt x="505523" y="515391"/>
                  </a:lnTo>
                  <a:lnTo>
                    <a:pt x="502666" y="516242"/>
                  </a:lnTo>
                  <a:lnTo>
                    <a:pt x="501535" y="517766"/>
                  </a:lnTo>
                  <a:lnTo>
                    <a:pt x="502348" y="520573"/>
                  </a:lnTo>
                  <a:lnTo>
                    <a:pt x="503974" y="519341"/>
                  </a:lnTo>
                  <a:lnTo>
                    <a:pt x="505942" y="518325"/>
                  </a:lnTo>
                  <a:close/>
                </a:path>
                <a:path w="1333500" h="960120">
                  <a:moveTo>
                    <a:pt x="514362" y="839635"/>
                  </a:moveTo>
                  <a:lnTo>
                    <a:pt x="513562" y="839216"/>
                  </a:lnTo>
                  <a:lnTo>
                    <a:pt x="513156" y="838898"/>
                  </a:lnTo>
                  <a:lnTo>
                    <a:pt x="512699" y="839508"/>
                  </a:lnTo>
                  <a:lnTo>
                    <a:pt x="512152" y="840079"/>
                  </a:lnTo>
                  <a:lnTo>
                    <a:pt x="511860" y="840778"/>
                  </a:lnTo>
                  <a:lnTo>
                    <a:pt x="511797" y="840968"/>
                  </a:lnTo>
                  <a:lnTo>
                    <a:pt x="512559" y="841476"/>
                  </a:lnTo>
                  <a:lnTo>
                    <a:pt x="513283" y="842200"/>
                  </a:lnTo>
                  <a:lnTo>
                    <a:pt x="513765" y="841209"/>
                  </a:lnTo>
                  <a:lnTo>
                    <a:pt x="514223" y="840574"/>
                  </a:lnTo>
                  <a:lnTo>
                    <a:pt x="514311" y="839901"/>
                  </a:lnTo>
                  <a:lnTo>
                    <a:pt x="514362" y="839635"/>
                  </a:lnTo>
                  <a:close/>
                </a:path>
                <a:path w="1333500" h="960120">
                  <a:moveTo>
                    <a:pt x="537298" y="406234"/>
                  </a:moveTo>
                  <a:lnTo>
                    <a:pt x="536689" y="401764"/>
                  </a:lnTo>
                  <a:lnTo>
                    <a:pt x="536422" y="401662"/>
                  </a:lnTo>
                  <a:lnTo>
                    <a:pt x="532091" y="404444"/>
                  </a:lnTo>
                  <a:lnTo>
                    <a:pt x="537298" y="406234"/>
                  </a:lnTo>
                  <a:close/>
                </a:path>
                <a:path w="1333500" h="960120">
                  <a:moveTo>
                    <a:pt x="582091" y="535508"/>
                  </a:moveTo>
                  <a:lnTo>
                    <a:pt x="581507" y="534276"/>
                  </a:lnTo>
                  <a:lnTo>
                    <a:pt x="580186" y="533400"/>
                  </a:lnTo>
                  <a:lnTo>
                    <a:pt x="578751" y="533717"/>
                  </a:lnTo>
                  <a:lnTo>
                    <a:pt x="578294" y="535051"/>
                  </a:lnTo>
                  <a:lnTo>
                    <a:pt x="577392" y="536333"/>
                  </a:lnTo>
                  <a:lnTo>
                    <a:pt x="578789" y="536790"/>
                  </a:lnTo>
                  <a:lnTo>
                    <a:pt x="579843" y="537540"/>
                  </a:lnTo>
                  <a:lnTo>
                    <a:pt x="580567" y="537298"/>
                  </a:lnTo>
                  <a:lnTo>
                    <a:pt x="581228" y="537070"/>
                  </a:lnTo>
                  <a:lnTo>
                    <a:pt x="582091" y="535508"/>
                  </a:lnTo>
                  <a:close/>
                </a:path>
                <a:path w="1333500" h="960120">
                  <a:moveTo>
                    <a:pt x="602729" y="103403"/>
                  </a:moveTo>
                  <a:lnTo>
                    <a:pt x="601992" y="101866"/>
                  </a:lnTo>
                  <a:lnTo>
                    <a:pt x="599071" y="101244"/>
                  </a:lnTo>
                  <a:lnTo>
                    <a:pt x="597420" y="102704"/>
                  </a:lnTo>
                  <a:lnTo>
                    <a:pt x="597052" y="106337"/>
                  </a:lnTo>
                  <a:lnTo>
                    <a:pt x="598944" y="105359"/>
                  </a:lnTo>
                  <a:lnTo>
                    <a:pt x="600849" y="104394"/>
                  </a:lnTo>
                  <a:lnTo>
                    <a:pt x="602729" y="103403"/>
                  </a:lnTo>
                  <a:close/>
                </a:path>
                <a:path w="1333500" h="960120">
                  <a:moveTo>
                    <a:pt x="628535" y="810069"/>
                  </a:moveTo>
                  <a:lnTo>
                    <a:pt x="627989" y="808151"/>
                  </a:lnTo>
                  <a:lnTo>
                    <a:pt x="626643" y="803579"/>
                  </a:lnTo>
                  <a:lnTo>
                    <a:pt x="623595" y="811161"/>
                  </a:lnTo>
                  <a:lnTo>
                    <a:pt x="626922" y="810412"/>
                  </a:lnTo>
                  <a:lnTo>
                    <a:pt x="628535" y="810069"/>
                  </a:lnTo>
                  <a:close/>
                </a:path>
                <a:path w="1333500" h="960120">
                  <a:moveTo>
                    <a:pt x="642112" y="357593"/>
                  </a:moveTo>
                  <a:lnTo>
                    <a:pt x="641972" y="356514"/>
                  </a:lnTo>
                  <a:lnTo>
                    <a:pt x="641819" y="355447"/>
                  </a:lnTo>
                  <a:lnTo>
                    <a:pt x="641667" y="354368"/>
                  </a:lnTo>
                  <a:lnTo>
                    <a:pt x="641324" y="354393"/>
                  </a:lnTo>
                  <a:lnTo>
                    <a:pt x="640969" y="354406"/>
                  </a:lnTo>
                  <a:lnTo>
                    <a:pt x="640613" y="354431"/>
                  </a:lnTo>
                  <a:lnTo>
                    <a:pt x="640575" y="355485"/>
                  </a:lnTo>
                  <a:lnTo>
                    <a:pt x="640511" y="356527"/>
                  </a:lnTo>
                  <a:lnTo>
                    <a:pt x="640473" y="357581"/>
                  </a:lnTo>
                  <a:lnTo>
                    <a:pt x="641007" y="357593"/>
                  </a:lnTo>
                  <a:lnTo>
                    <a:pt x="641565" y="357581"/>
                  </a:lnTo>
                  <a:lnTo>
                    <a:pt x="642112" y="357593"/>
                  </a:lnTo>
                  <a:close/>
                </a:path>
                <a:path w="1333500" h="960120">
                  <a:moveTo>
                    <a:pt x="660450" y="554812"/>
                  </a:moveTo>
                  <a:lnTo>
                    <a:pt x="659079" y="551256"/>
                  </a:lnTo>
                  <a:lnTo>
                    <a:pt x="656640" y="554316"/>
                  </a:lnTo>
                  <a:lnTo>
                    <a:pt x="652399" y="559587"/>
                  </a:lnTo>
                  <a:lnTo>
                    <a:pt x="655015" y="561047"/>
                  </a:lnTo>
                  <a:lnTo>
                    <a:pt x="656272" y="560273"/>
                  </a:lnTo>
                  <a:lnTo>
                    <a:pt x="658507" y="556641"/>
                  </a:lnTo>
                  <a:lnTo>
                    <a:pt x="660450" y="554812"/>
                  </a:lnTo>
                  <a:close/>
                </a:path>
                <a:path w="1333500" h="960120">
                  <a:moveTo>
                    <a:pt x="669302" y="954938"/>
                  </a:moveTo>
                  <a:lnTo>
                    <a:pt x="666000" y="953960"/>
                  </a:lnTo>
                  <a:lnTo>
                    <a:pt x="665162" y="955179"/>
                  </a:lnTo>
                  <a:lnTo>
                    <a:pt x="665568" y="957465"/>
                  </a:lnTo>
                  <a:lnTo>
                    <a:pt x="665695" y="958113"/>
                  </a:lnTo>
                  <a:lnTo>
                    <a:pt x="666610" y="958646"/>
                  </a:lnTo>
                  <a:lnTo>
                    <a:pt x="667562" y="959662"/>
                  </a:lnTo>
                  <a:lnTo>
                    <a:pt x="668235" y="957872"/>
                  </a:lnTo>
                  <a:lnTo>
                    <a:pt x="669302" y="954938"/>
                  </a:lnTo>
                  <a:close/>
                </a:path>
                <a:path w="1333500" h="960120">
                  <a:moveTo>
                    <a:pt x="669544" y="488099"/>
                  </a:moveTo>
                  <a:lnTo>
                    <a:pt x="668655" y="487845"/>
                  </a:lnTo>
                  <a:lnTo>
                    <a:pt x="668210" y="487730"/>
                  </a:lnTo>
                  <a:lnTo>
                    <a:pt x="667880" y="488810"/>
                  </a:lnTo>
                  <a:lnTo>
                    <a:pt x="667562" y="489927"/>
                  </a:lnTo>
                  <a:lnTo>
                    <a:pt x="667219" y="491032"/>
                  </a:lnTo>
                  <a:lnTo>
                    <a:pt x="667702" y="491159"/>
                  </a:lnTo>
                  <a:lnTo>
                    <a:pt x="668159" y="491312"/>
                  </a:lnTo>
                  <a:lnTo>
                    <a:pt x="668616" y="491439"/>
                  </a:lnTo>
                  <a:lnTo>
                    <a:pt x="668934" y="490334"/>
                  </a:lnTo>
                  <a:lnTo>
                    <a:pt x="669226" y="489204"/>
                  </a:lnTo>
                  <a:lnTo>
                    <a:pt x="669544" y="488099"/>
                  </a:lnTo>
                  <a:close/>
                </a:path>
                <a:path w="1333500" h="960120">
                  <a:moveTo>
                    <a:pt x="670115" y="827341"/>
                  </a:moveTo>
                  <a:lnTo>
                    <a:pt x="669315" y="826274"/>
                  </a:lnTo>
                  <a:lnTo>
                    <a:pt x="668883" y="826274"/>
                  </a:lnTo>
                  <a:lnTo>
                    <a:pt x="668185" y="826249"/>
                  </a:lnTo>
                  <a:lnTo>
                    <a:pt x="667486" y="826731"/>
                  </a:lnTo>
                  <a:lnTo>
                    <a:pt x="666051" y="827252"/>
                  </a:lnTo>
                  <a:lnTo>
                    <a:pt x="667245" y="828230"/>
                  </a:lnTo>
                  <a:lnTo>
                    <a:pt x="667893" y="829094"/>
                  </a:lnTo>
                  <a:lnTo>
                    <a:pt x="668375" y="829043"/>
                  </a:lnTo>
                  <a:lnTo>
                    <a:pt x="669010" y="828941"/>
                  </a:lnTo>
                  <a:lnTo>
                    <a:pt x="669620" y="828116"/>
                  </a:lnTo>
                  <a:lnTo>
                    <a:pt x="670026" y="827481"/>
                  </a:lnTo>
                  <a:lnTo>
                    <a:pt x="670115" y="827341"/>
                  </a:lnTo>
                  <a:close/>
                </a:path>
                <a:path w="1333500" h="960120">
                  <a:moveTo>
                    <a:pt x="678878" y="592886"/>
                  </a:moveTo>
                  <a:lnTo>
                    <a:pt x="674344" y="591921"/>
                  </a:lnTo>
                  <a:lnTo>
                    <a:pt x="673493" y="598982"/>
                  </a:lnTo>
                  <a:lnTo>
                    <a:pt x="673862" y="599097"/>
                  </a:lnTo>
                  <a:lnTo>
                    <a:pt x="674585" y="599351"/>
                  </a:lnTo>
                  <a:lnTo>
                    <a:pt x="677240" y="595388"/>
                  </a:lnTo>
                  <a:lnTo>
                    <a:pt x="678878" y="592886"/>
                  </a:lnTo>
                  <a:close/>
                </a:path>
                <a:path w="1333500" h="960120">
                  <a:moveTo>
                    <a:pt x="712609" y="490588"/>
                  </a:moveTo>
                  <a:lnTo>
                    <a:pt x="712533" y="490258"/>
                  </a:lnTo>
                  <a:lnTo>
                    <a:pt x="712431" y="489585"/>
                  </a:lnTo>
                  <a:lnTo>
                    <a:pt x="711314" y="489648"/>
                  </a:lnTo>
                  <a:lnTo>
                    <a:pt x="710196" y="489762"/>
                  </a:lnTo>
                  <a:lnTo>
                    <a:pt x="709104" y="489826"/>
                  </a:lnTo>
                  <a:lnTo>
                    <a:pt x="709231" y="490385"/>
                  </a:lnTo>
                  <a:lnTo>
                    <a:pt x="709371" y="490918"/>
                  </a:lnTo>
                  <a:lnTo>
                    <a:pt x="709498" y="491477"/>
                  </a:lnTo>
                  <a:lnTo>
                    <a:pt x="710539" y="491159"/>
                  </a:lnTo>
                  <a:lnTo>
                    <a:pt x="711568" y="490880"/>
                  </a:lnTo>
                  <a:lnTo>
                    <a:pt x="712609" y="490588"/>
                  </a:lnTo>
                  <a:close/>
                </a:path>
                <a:path w="1333500" h="960120">
                  <a:moveTo>
                    <a:pt x="712673" y="390423"/>
                  </a:moveTo>
                  <a:lnTo>
                    <a:pt x="711949" y="390105"/>
                  </a:lnTo>
                  <a:lnTo>
                    <a:pt x="711238" y="389521"/>
                  </a:lnTo>
                  <a:lnTo>
                    <a:pt x="710996" y="389674"/>
                  </a:lnTo>
                  <a:lnTo>
                    <a:pt x="710476" y="390017"/>
                  </a:lnTo>
                  <a:lnTo>
                    <a:pt x="710234" y="390715"/>
                  </a:lnTo>
                  <a:lnTo>
                    <a:pt x="709866" y="391274"/>
                  </a:lnTo>
                  <a:lnTo>
                    <a:pt x="710387" y="391452"/>
                  </a:lnTo>
                  <a:lnTo>
                    <a:pt x="710958" y="391871"/>
                  </a:lnTo>
                  <a:lnTo>
                    <a:pt x="711428" y="391756"/>
                  </a:lnTo>
                  <a:lnTo>
                    <a:pt x="711847" y="391642"/>
                  </a:lnTo>
                  <a:lnTo>
                    <a:pt x="712152" y="390994"/>
                  </a:lnTo>
                  <a:lnTo>
                    <a:pt x="712673" y="390423"/>
                  </a:lnTo>
                  <a:close/>
                </a:path>
                <a:path w="1333500" h="960120">
                  <a:moveTo>
                    <a:pt x="724916" y="412851"/>
                  </a:moveTo>
                  <a:lnTo>
                    <a:pt x="724484" y="412496"/>
                  </a:lnTo>
                  <a:lnTo>
                    <a:pt x="724014" y="412178"/>
                  </a:lnTo>
                  <a:lnTo>
                    <a:pt x="723480" y="411759"/>
                  </a:lnTo>
                  <a:lnTo>
                    <a:pt x="722985" y="412280"/>
                  </a:lnTo>
                  <a:lnTo>
                    <a:pt x="722376" y="412661"/>
                  </a:lnTo>
                  <a:lnTo>
                    <a:pt x="722287" y="413105"/>
                  </a:lnTo>
                  <a:lnTo>
                    <a:pt x="722236" y="413435"/>
                  </a:lnTo>
                  <a:lnTo>
                    <a:pt x="723138" y="414261"/>
                  </a:lnTo>
                  <a:lnTo>
                    <a:pt x="723849" y="413842"/>
                  </a:lnTo>
                  <a:lnTo>
                    <a:pt x="724369" y="413321"/>
                  </a:lnTo>
                  <a:lnTo>
                    <a:pt x="724916" y="412851"/>
                  </a:lnTo>
                  <a:close/>
                </a:path>
                <a:path w="1333500" h="960120">
                  <a:moveTo>
                    <a:pt x="725398" y="324548"/>
                  </a:moveTo>
                  <a:lnTo>
                    <a:pt x="722274" y="326872"/>
                  </a:lnTo>
                  <a:lnTo>
                    <a:pt x="720915" y="327888"/>
                  </a:lnTo>
                  <a:lnTo>
                    <a:pt x="722312" y="328637"/>
                  </a:lnTo>
                  <a:lnTo>
                    <a:pt x="723201" y="329120"/>
                  </a:lnTo>
                  <a:lnTo>
                    <a:pt x="724700" y="329920"/>
                  </a:lnTo>
                  <a:lnTo>
                    <a:pt x="725398" y="324548"/>
                  </a:lnTo>
                  <a:close/>
                </a:path>
                <a:path w="1333500" h="960120">
                  <a:moveTo>
                    <a:pt x="730186" y="671842"/>
                  </a:moveTo>
                  <a:lnTo>
                    <a:pt x="726084" y="670674"/>
                  </a:lnTo>
                  <a:lnTo>
                    <a:pt x="724052" y="670115"/>
                  </a:lnTo>
                  <a:lnTo>
                    <a:pt x="727392" y="674281"/>
                  </a:lnTo>
                  <a:lnTo>
                    <a:pt x="730186" y="671842"/>
                  </a:lnTo>
                  <a:close/>
                </a:path>
                <a:path w="1333500" h="960120">
                  <a:moveTo>
                    <a:pt x="731469" y="233603"/>
                  </a:moveTo>
                  <a:lnTo>
                    <a:pt x="730745" y="232054"/>
                  </a:lnTo>
                  <a:lnTo>
                    <a:pt x="730415" y="230505"/>
                  </a:lnTo>
                  <a:lnTo>
                    <a:pt x="729132" y="230454"/>
                  </a:lnTo>
                  <a:lnTo>
                    <a:pt x="728535" y="231775"/>
                  </a:lnTo>
                  <a:lnTo>
                    <a:pt x="727646" y="233083"/>
                  </a:lnTo>
                  <a:lnTo>
                    <a:pt x="727481" y="234454"/>
                  </a:lnTo>
                  <a:lnTo>
                    <a:pt x="727392" y="235394"/>
                  </a:lnTo>
                  <a:lnTo>
                    <a:pt x="728370" y="236397"/>
                  </a:lnTo>
                  <a:lnTo>
                    <a:pt x="728878" y="237401"/>
                  </a:lnTo>
                  <a:lnTo>
                    <a:pt x="729729" y="236639"/>
                  </a:lnTo>
                  <a:lnTo>
                    <a:pt x="731227" y="235940"/>
                  </a:lnTo>
                  <a:lnTo>
                    <a:pt x="731469" y="233603"/>
                  </a:lnTo>
                  <a:close/>
                </a:path>
                <a:path w="1333500" h="960120">
                  <a:moveTo>
                    <a:pt x="754151" y="958303"/>
                  </a:moveTo>
                  <a:lnTo>
                    <a:pt x="753643" y="956056"/>
                  </a:lnTo>
                  <a:lnTo>
                    <a:pt x="752360" y="950315"/>
                  </a:lnTo>
                  <a:lnTo>
                    <a:pt x="751573" y="955001"/>
                  </a:lnTo>
                  <a:lnTo>
                    <a:pt x="754151" y="958303"/>
                  </a:lnTo>
                  <a:close/>
                </a:path>
                <a:path w="1333500" h="960120">
                  <a:moveTo>
                    <a:pt x="761263" y="451180"/>
                  </a:moveTo>
                  <a:lnTo>
                    <a:pt x="760933" y="448818"/>
                  </a:lnTo>
                  <a:lnTo>
                    <a:pt x="759891" y="445998"/>
                  </a:lnTo>
                  <a:lnTo>
                    <a:pt x="758444" y="445630"/>
                  </a:lnTo>
                  <a:lnTo>
                    <a:pt x="757250" y="445541"/>
                  </a:lnTo>
                  <a:lnTo>
                    <a:pt x="756475" y="447065"/>
                  </a:lnTo>
                  <a:lnTo>
                    <a:pt x="757123" y="449656"/>
                  </a:lnTo>
                  <a:lnTo>
                    <a:pt x="757936" y="451573"/>
                  </a:lnTo>
                  <a:lnTo>
                    <a:pt x="758850" y="454113"/>
                  </a:lnTo>
                  <a:lnTo>
                    <a:pt x="761263" y="451180"/>
                  </a:lnTo>
                  <a:close/>
                </a:path>
                <a:path w="1333500" h="960120">
                  <a:moveTo>
                    <a:pt x="768032" y="177520"/>
                  </a:moveTo>
                  <a:lnTo>
                    <a:pt x="764273" y="169430"/>
                  </a:lnTo>
                  <a:lnTo>
                    <a:pt x="763778" y="169710"/>
                  </a:lnTo>
                  <a:lnTo>
                    <a:pt x="763231" y="169964"/>
                  </a:lnTo>
                  <a:lnTo>
                    <a:pt x="762711" y="170243"/>
                  </a:lnTo>
                  <a:lnTo>
                    <a:pt x="763473" y="173189"/>
                  </a:lnTo>
                  <a:lnTo>
                    <a:pt x="763549" y="176479"/>
                  </a:lnTo>
                  <a:lnTo>
                    <a:pt x="768032" y="177520"/>
                  </a:lnTo>
                  <a:close/>
                </a:path>
                <a:path w="1333500" h="960120">
                  <a:moveTo>
                    <a:pt x="768286" y="398145"/>
                  </a:moveTo>
                  <a:lnTo>
                    <a:pt x="766737" y="397522"/>
                  </a:lnTo>
                  <a:lnTo>
                    <a:pt x="764971" y="397738"/>
                  </a:lnTo>
                  <a:lnTo>
                    <a:pt x="764654" y="397802"/>
                  </a:lnTo>
                  <a:lnTo>
                    <a:pt x="764260" y="397167"/>
                  </a:lnTo>
                  <a:lnTo>
                    <a:pt x="764032" y="396951"/>
                  </a:lnTo>
                  <a:lnTo>
                    <a:pt x="765086" y="394347"/>
                  </a:lnTo>
                  <a:lnTo>
                    <a:pt x="761085" y="396100"/>
                  </a:lnTo>
                  <a:lnTo>
                    <a:pt x="760691" y="399884"/>
                  </a:lnTo>
                  <a:lnTo>
                    <a:pt x="758888" y="403529"/>
                  </a:lnTo>
                  <a:lnTo>
                    <a:pt x="761441" y="402945"/>
                  </a:lnTo>
                  <a:lnTo>
                    <a:pt x="763244" y="402742"/>
                  </a:lnTo>
                  <a:lnTo>
                    <a:pt x="766114" y="401650"/>
                  </a:lnTo>
                  <a:lnTo>
                    <a:pt x="767943" y="400748"/>
                  </a:lnTo>
                  <a:lnTo>
                    <a:pt x="768286" y="398145"/>
                  </a:lnTo>
                  <a:close/>
                </a:path>
                <a:path w="1333500" h="960120">
                  <a:moveTo>
                    <a:pt x="770293" y="419823"/>
                  </a:moveTo>
                  <a:lnTo>
                    <a:pt x="769023" y="418960"/>
                  </a:lnTo>
                  <a:lnTo>
                    <a:pt x="768362" y="420090"/>
                  </a:lnTo>
                  <a:lnTo>
                    <a:pt x="767016" y="422351"/>
                  </a:lnTo>
                  <a:lnTo>
                    <a:pt x="767384" y="422554"/>
                  </a:lnTo>
                  <a:lnTo>
                    <a:pt x="767727" y="422783"/>
                  </a:lnTo>
                  <a:lnTo>
                    <a:pt x="768096" y="422973"/>
                  </a:lnTo>
                  <a:lnTo>
                    <a:pt x="769556" y="420890"/>
                  </a:lnTo>
                  <a:lnTo>
                    <a:pt x="770293" y="419823"/>
                  </a:lnTo>
                  <a:close/>
                </a:path>
                <a:path w="1333500" h="960120">
                  <a:moveTo>
                    <a:pt x="781342" y="855802"/>
                  </a:moveTo>
                  <a:lnTo>
                    <a:pt x="778713" y="854316"/>
                  </a:lnTo>
                  <a:lnTo>
                    <a:pt x="777265" y="853567"/>
                  </a:lnTo>
                  <a:lnTo>
                    <a:pt x="776884" y="854062"/>
                  </a:lnTo>
                  <a:lnTo>
                    <a:pt x="776503" y="854430"/>
                  </a:lnTo>
                  <a:lnTo>
                    <a:pt x="777240" y="855599"/>
                  </a:lnTo>
                  <a:lnTo>
                    <a:pt x="779335" y="859015"/>
                  </a:lnTo>
                  <a:lnTo>
                    <a:pt x="780326" y="857427"/>
                  </a:lnTo>
                  <a:lnTo>
                    <a:pt x="780834" y="856615"/>
                  </a:lnTo>
                  <a:lnTo>
                    <a:pt x="781342" y="855802"/>
                  </a:lnTo>
                  <a:close/>
                </a:path>
                <a:path w="1333500" h="960120">
                  <a:moveTo>
                    <a:pt x="791197" y="823772"/>
                  </a:moveTo>
                  <a:lnTo>
                    <a:pt x="791133" y="822744"/>
                  </a:lnTo>
                  <a:lnTo>
                    <a:pt x="791044" y="821715"/>
                  </a:lnTo>
                  <a:lnTo>
                    <a:pt x="790968" y="820661"/>
                  </a:lnTo>
                  <a:lnTo>
                    <a:pt x="790435" y="820674"/>
                  </a:lnTo>
                  <a:lnTo>
                    <a:pt x="789368" y="820737"/>
                  </a:lnTo>
                  <a:lnTo>
                    <a:pt x="790168" y="823963"/>
                  </a:lnTo>
                  <a:lnTo>
                    <a:pt x="791197" y="823772"/>
                  </a:lnTo>
                  <a:close/>
                </a:path>
                <a:path w="1333500" h="960120">
                  <a:moveTo>
                    <a:pt x="793407" y="755523"/>
                  </a:moveTo>
                  <a:lnTo>
                    <a:pt x="790790" y="753237"/>
                  </a:lnTo>
                  <a:lnTo>
                    <a:pt x="790206" y="756196"/>
                  </a:lnTo>
                  <a:lnTo>
                    <a:pt x="789101" y="761517"/>
                  </a:lnTo>
                  <a:lnTo>
                    <a:pt x="793229" y="756640"/>
                  </a:lnTo>
                  <a:lnTo>
                    <a:pt x="793407" y="755523"/>
                  </a:lnTo>
                  <a:close/>
                </a:path>
                <a:path w="1333500" h="960120">
                  <a:moveTo>
                    <a:pt x="796302" y="276339"/>
                  </a:moveTo>
                  <a:lnTo>
                    <a:pt x="796010" y="275818"/>
                  </a:lnTo>
                  <a:lnTo>
                    <a:pt x="791413" y="275247"/>
                  </a:lnTo>
                  <a:lnTo>
                    <a:pt x="792200" y="277114"/>
                  </a:lnTo>
                  <a:lnTo>
                    <a:pt x="792899" y="278726"/>
                  </a:lnTo>
                  <a:lnTo>
                    <a:pt x="793978" y="281292"/>
                  </a:lnTo>
                  <a:lnTo>
                    <a:pt x="796302" y="276339"/>
                  </a:lnTo>
                  <a:close/>
                </a:path>
                <a:path w="1333500" h="960120">
                  <a:moveTo>
                    <a:pt x="810945" y="479005"/>
                  </a:moveTo>
                  <a:lnTo>
                    <a:pt x="810475" y="478421"/>
                  </a:lnTo>
                  <a:lnTo>
                    <a:pt x="810018" y="477837"/>
                  </a:lnTo>
                  <a:lnTo>
                    <a:pt x="809282" y="476923"/>
                  </a:lnTo>
                  <a:lnTo>
                    <a:pt x="808786" y="477824"/>
                  </a:lnTo>
                  <a:lnTo>
                    <a:pt x="808253" y="478383"/>
                  </a:lnTo>
                  <a:lnTo>
                    <a:pt x="808355" y="478751"/>
                  </a:lnTo>
                  <a:lnTo>
                    <a:pt x="808494" y="479247"/>
                  </a:lnTo>
                  <a:lnTo>
                    <a:pt x="809091" y="479856"/>
                  </a:lnTo>
                  <a:lnTo>
                    <a:pt x="809561" y="479933"/>
                  </a:lnTo>
                  <a:lnTo>
                    <a:pt x="809980" y="479983"/>
                  </a:lnTo>
                  <a:lnTo>
                    <a:pt x="810501" y="479336"/>
                  </a:lnTo>
                  <a:lnTo>
                    <a:pt x="810945" y="479005"/>
                  </a:lnTo>
                  <a:close/>
                </a:path>
                <a:path w="1333500" h="960120">
                  <a:moveTo>
                    <a:pt x="840384" y="752030"/>
                  </a:moveTo>
                  <a:lnTo>
                    <a:pt x="832650" y="750709"/>
                  </a:lnTo>
                  <a:lnTo>
                    <a:pt x="836079" y="754138"/>
                  </a:lnTo>
                  <a:lnTo>
                    <a:pt x="836879" y="754265"/>
                  </a:lnTo>
                  <a:lnTo>
                    <a:pt x="840384" y="752030"/>
                  </a:lnTo>
                  <a:close/>
                </a:path>
                <a:path w="1333500" h="960120">
                  <a:moveTo>
                    <a:pt x="881176" y="691845"/>
                  </a:moveTo>
                  <a:lnTo>
                    <a:pt x="880757" y="691718"/>
                  </a:lnTo>
                  <a:lnTo>
                    <a:pt x="880325" y="691565"/>
                  </a:lnTo>
                  <a:lnTo>
                    <a:pt x="879906" y="691438"/>
                  </a:lnTo>
                  <a:lnTo>
                    <a:pt x="875258" y="696302"/>
                  </a:lnTo>
                  <a:lnTo>
                    <a:pt x="879309" y="698296"/>
                  </a:lnTo>
                  <a:lnTo>
                    <a:pt x="881176" y="691845"/>
                  </a:lnTo>
                  <a:close/>
                </a:path>
                <a:path w="1333500" h="960120">
                  <a:moveTo>
                    <a:pt x="922794" y="617613"/>
                  </a:moveTo>
                  <a:lnTo>
                    <a:pt x="919454" y="615670"/>
                  </a:lnTo>
                  <a:lnTo>
                    <a:pt x="918095" y="616381"/>
                  </a:lnTo>
                  <a:lnTo>
                    <a:pt x="915809" y="621347"/>
                  </a:lnTo>
                  <a:lnTo>
                    <a:pt x="918464" y="619912"/>
                  </a:lnTo>
                  <a:lnTo>
                    <a:pt x="922794" y="617613"/>
                  </a:lnTo>
                  <a:close/>
                </a:path>
                <a:path w="1333500" h="960120">
                  <a:moveTo>
                    <a:pt x="933488" y="909256"/>
                  </a:moveTo>
                  <a:lnTo>
                    <a:pt x="933005" y="908011"/>
                  </a:lnTo>
                  <a:lnTo>
                    <a:pt x="930160" y="909015"/>
                  </a:lnTo>
                  <a:lnTo>
                    <a:pt x="927366" y="910031"/>
                  </a:lnTo>
                  <a:lnTo>
                    <a:pt x="924547" y="911009"/>
                  </a:lnTo>
                  <a:lnTo>
                    <a:pt x="928243" y="912914"/>
                  </a:lnTo>
                  <a:lnTo>
                    <a:pt x="930986" y="911504"/>
                  </a:lnTo>
                  <a:lnTo>
                    <a:pt x="933488" y="909256"/>
                  </a:lnTo>
                  <a:close/>
                </a:path>
                <a:path w="1333500" h="960120">
                  <a:moveTo>
                    <a:pt x="935291" y="633006"/>
                  </a:moveTo>
                  <a:lnTo>
                    <a:pt x="934974" y="631939"/>
                  </a:lnTo>
                  <a:lnTo>
                    <a:pt x="931341" y="630948"/>
                  </a:lnTo>
                  <a:lnTo>
                    <a:pt x="932776" y="637336"/>
                  </a:lnTo>
                  <a:lnTo>
                    <a:pt x="935291" y="633006"/>
                  </a:lnTo>
                  <a:close/>
                </a:path>
                <a:path w="1333500" h="960120">
                  <a:moveTo>
                    <a:pt x="942352" y="396227"/>
                  </a:moveTo>
                  <a:lnTo>
                    <a:pt x="942009" y="396214"/>
                  </a:lnTo>
                  <a:lnTo>
                    <a:pt x="941654" y="396189"/>
                  </a:lnTo>
                  <a:lnTo>
                    <a:pt x="941324" y="396176"/>
                  </a:lnTo>
                  <a:lnTo>
                    <a:pt x="941260" y="397179"/>
                  </a:lnTo>
                  <a:lnTo>
                    <a:pt x="941171" y="399161"/>
                  </a:lnTo>
                  <a:lnTo>
                    <a:pt x="941527" y="399186"/>
                  </a:lnTo>
                  <a:lnTo>
                    <a:pt x="942225" y="399211"/>
                  </a:lnTo>
                  <a:lnTo>
                    <a:pt x="942352" y="396227"/>
                  </a:lnTo>
                  <a:close/>
                </a:path>
                <a:path w="1333500" h="960120">
                  <a:moveTo>
                    <a:pt x="962799" y="404545"/>
                  </a:moveTo>
                  <a:lnTo>
                    <a:pt x="961948" y="403974"/>
                  </a:lnTo>
                  <a:lnTo>
                    <a:pt x="961351" y="403440"/>
                  </a:lnTo>
                  <a:lnTo>
                    <a:pt x="960361" y="403148"/>
                  </a:lnTo>
                  <a:lnTo>
                    <a:pt x="959840" y="403758"/>
                  </a:lnTo>
                  <a:lnTo>
                    <a:pt x="959459" y="404063"/>
                  </a:lnTo>
                  <a:lnTo>
                    <a:pt x="960069" y="404698"/>
                  </a:lnTo>
                  <a:lnTo>
                    <a:pt x="960691" y="405358"/>
                  </a:lnTo>
                  <a:lnTo>
                    <a:pt x="961390" y="405904"/>
                  </a:lnTo>
                  <a:lnTo>
                    <a:pt x="962139" y="405193"/>
                  </a:lnTo>
                  <a:lnTo>
                    <a:pt x="962799" y="404545"/>
                  </a:lnTo>
                  <a:close/>
                </a:path>
                <a:path w="1333500" h="960120">
                  <a:moveTo>
                    <a:pt x="966863" y="401104"/>
                  </a:moveTo>
                  <a:lnTo>
                    <a:pt x="966749" y="400748"/>
                  </a:lnTo>
                  <a:lnTo>
                    <a:pt x="966546" y="400050"/>
                  </a:lnTo>
                  <a:lnTo>
                    <a:pt x="965949" y="399491"/>
                  </a:lnTo>
                  <a:lnTo>
                    <a:pt x="965365" y="398665"/>
                  </a:lnTo>
                  <a:lnTo>
                    <a:pt x="964755" y="399440"/>
                  </a:lnTo>
                  <a:lnTo>
                    <a:pt x="963993" y="400240"/>
                  </a:lnTo>
                  <a:lnTo>
                    <a:pt x="964107" y="400367"/>
                  </a:lnTo>
                  <a:lnTo>
                    <a:pt x="964628" y="401040"/>
                  </a:lnTo>
                  <a:lnTo>
                    <a:pt x="965352" y="401548"/>
                  </a:lnTo>
                  <a:lnTo>
                    <a:pt x="966025" y="402120"/>
                  </a:lnTo>
                  <a:lnTo>
                    <a:pt x="966304" y="401637"/>
                  </a:lnTo>
                  <a:lnTo>
                    <a:pt x="966863" y="401104"/>
                  </a:lnTo>
                  <a:close/>
                </a:path>
                <a:path w="1333500" h="960120">
                  <a:moveTo>
                    <a:pt x="973543" y="841806"/>
                  </a:moveTo>
                  <a:lnTo>
                    <a:pt x="973505" y="841400"/>
                  </a:lnTo>
                  <a:lnTo>
                    <a:pt x="972654" y="840625"/>
                  </a:lnTo>
                  <a:lnTo>
                    <a:pt x="972477" y="840689"/>
                  </a:lnTo>
                  <a:lnTo>
                    <a:pt x="971854" y="840994"/>
                  </a:lnTo>
                  <a:lnTo>
                    <a:pt x="971384" y="841552"/>
                  </a:lnTo>
                  <a:lnTo>
                    <a:pt x="970826" y="842022"/>
                  </a:lnTo>
                  <a:lnTo>
                    <a:pt x="971804" y="842670"/>
                  </a:lnTo>
                  <a:lnTo>
                    <a:pt x="972451" y="843127"/>
                  </a:lnTo>
                  <a:lnTo>
                    <a:pt x="972883" y="842632"/>
                  </a:lnTo>
                  <a:lnTo>
                    <a:pt x="973543" y="842187"/>
                  </a:lnTo>
                  <a:lnTo>
                    <a:pt x="973543" y="841806"/>
                  </a:lnTo>
                  <a:close/>
                </a:path>
                <a:path w="1333500" h="960120">
                  <a:moveTo>
                    <a:pt x="982929" y="384505"/>
                  </a:moveTo>
                  <a:lnTo>
                    <a:pt x="980516" y="383235"/>
                  </a:lnTo>
                  <a:lnTo>
                    <a:pt x="978852" y="384505"/>
                  </a:lnTo>
                  <a:lnTo>
                    <a:pt x="977328" y="385953"/>
                  </a:lnTo>
                  <a:lnTo>
                    <a:pt x="979957" y="388607"/>
                  </a:lnTo>
                  <a:lnTo>
                    <a:pt x="982929" y="384505"/>
                  </a:lnTo>
                  <a:close/>
                </a:path>
                <a:path w="1333500" h="960120">
                  <a:moveTo>
                    <a:pt x="983221" y="7239"/>
                  </a:moveTo>
                  <a:lnTo>
                    <a:pt x="983018" y="4419"/>
                  </a:lnTo>
                  <a:lnTo>
                    <a:pt x="979627" y="0"/>
                  </a:lnTo>
                  <a:lnTo>
                    <a:pt x="977836" y="5473"/>
                  </a:lnTo>
                  <a:lnTo>
                    <a:pt x="974763" y="4064"/>
                  </a:lnTo>
                  <a:lnTo>
                    <a:pt x="972896" y="7937"/>
                  </a:lnTo>
                  <a:lnTo>
                    <a:pt x="978039" y="11722"/>
                  </a:lnTo>
                  <a:lnTo>
                    <a:pt x="979017" y="11925"/>
                  </a:lnTo>
                  <a:lnTo>
                    <a:pt x="983221" y="7239"/>
                  </a:lnTo>
                  <a:close/>
                </a:path>
                <a:path w="1333500" h="960120">
                  <a:moveTo>
                    <a:pt x="1002322" y="22542"/>
                  </a:moveTo>
                  <a:lnTo>
                    <a:pt x="1001102" y="21513"/>
                  </a:lnTo>
                  <a:lnTo>
                    <a:pt x="1000493" y="20561"/>
                  </a:lnTo>
                  <a:lnTo>
                    <a:pt x="999578" y="21310"/>
                  </a:lnTo>
                  <a:lnTo>
                    <a:pt x="997978" y="21983"/>
                  </a:lnTo>
                  <a:lnTo>
                    <a:pt x="997902" y="22821"/>
                  </a:lnTo>
                  <a:lnTo>
                    <a:pt x="997712" y="24371"/>
                  </a:lnTo>
                  <a:lnTo>
                    <a:pt x="998448" y="26009"/>
                  </a:lnTo>
                  <a:lnTo>
                    <a:pt x="998804" y="27597"/>
                  </a:lnTo>
                  <a:lnTo>
                    <a:pt x="999248" y="27724"/>
                  </a:lnTo>
                  <a:lnTo>
                    <a:pt x="1000112" y="28041"/>
                  </a:lnTo>
                  <a:lnTo>
                    <a:pt x="1000848" y="26492"/>
                  </a:lnTo>
                  <a:lnTo>
                    <a:pt x="1001877" y="24980"/>
                  </a:lnTo>
                  <a:lnTo>
                    <a:pt x="1002195" y="23342"/>
                  </a:lnTo>
                  <a:lnTo>
                    <a:pt x="1002322" y="22542"/>
                  </a:lnTo>
                  <a:close/>
                </a:path>
                <a:path w="1333500" h="960120">
                  <a:moveTo>
                    <a:pt x="1006538" y="946365"/>
                  </a:moveTo>
                  <a:lnTo>
                    <a:pt x="1002080" y="943483"/>
                  </a:lnTo>
                  <a:lnTo>
                    <a:pt x="1000467" y="947064"/>
                  </a:lnTo>
                  <a:lnTo>
                    <a:pt x="1004239" y="948804"/>
                  </a:lnTo>
                  <a:lnTo>
                    <a:pt x="1006538" y="946365"/>
                  </a:lnTo>
                  <a:close/>
                </a:path>
                <a:path w="1333500" h="960120">
                  <a:moveTo>
                    <a:pt x="1009878" y="254673"/>
                  </a:moveTo>
                  <a:lnTo>
                    <a:pt x="1006297" y="254508"/>
                  </a:lnTo>
                  <a:lnTo>
                    <a:pt x="1004062" y="252666"/>
                  </a:lnTo>
                  <a:lnTo>
                    <a:pt x="1003757" y="258889"/>
                  </a:lnTo>
                  <a:lnTo>
                    <a:pt x="1003896" y="259067"/>
                  </a:lnTo>
                  <a:lnTo>
                    <a:pt x="1009027" y="258787"/>
                  </a:lnTo>
                  <a:lnTo>
                    <a:pt x="1009878" y="254673"/>
                  </a:lnTo>
                  <a:close/>
                </a:path>
                <a:path w="1333500" h="960120">
                  <a:moveTo>
                    <a:pt x="1030071" y="222973"/>
                  </a:moveTo>
                  <a:lnTo>
                    <a:pt x="1027430" y="221335"/>
                  </a:lnTo>
                  <a:lnTo>
                    <a:pt x="1026172" y="222758"/>
                  </a:lnTo>
                  <a:lnTo>
                    <a:pt x="1024509" y="224891"/>
                  </a:lnTo>
                  <a:lnTo>
                    <a:pt x="1027239" y="226021"/>
                  </a:lnTo>
                  <a:lnTo>
                    <a:pt x="1028725" y="225183"/>
                  </a:lnTo>
                  <a:lnTo>
                    <a:pt x="1030071" y="222973"/>
                  </a:lnTo>
                  <a:close/>
                </a:path>
                <a:path w="1333500" h="960120">
                  <a:moveTo>
                    <a:pt x="1042111" y="903122"/>
                  </a:moveTo>
                  <a:lnTo>
                    <a:pt x="1041311" y="902830"/>
                  </a:lnTo>
                  <a:lnTo>
                    <a:pt x="1040396" y="902169"/>
                  </a:lnTo>
                  <a:lnTo>
                    <a:pt x="1038923" y="902627"/>
                  </a:lnTo>
                  <a:lnTo>
                    <a:pt x="1038313" y="903605"/>
                  </a:lnTo>
                  <a:lnTo>
                    <a:pt x="1036980" y="904862"/>
                  </a:lnTo>
                  <a:lnTo>
                    <a:pt x="1038771" y="905243"/>
                  </a:lnTo>
                  <a:lnTo>
                    <a:pt x="1039888" y="905840"/>
                  </a:lnTo>
                  <a:lnTo>
                    <a:pt x="1040599" y="905522"/>
                  </a:lnTo>
                  <a:lnTo>
                    <a:pt x="1041336" y="905179"/>
                  </a:lnTo>
                  <a:lnTo>
                    <a:pt x="1041628" y="903960"/>
                  </a:lnTo>
                  <a:lnTo>
                    <a:pt x="1042111" y="903122"/>
                  </a:lnTo>
                  <a:close/>
                </a:path>
                <a:path w="1333500" h="960120">
                  <a:moveTo>
                    <a:pt x="1046619" y="920686"/>
                  </a:moveTo>
                  <a:lnTo>
                    <a:pt x="1045705" y="916978"/>
                  </a:lnTo>
                  <a:lnTo>
                    <a:pt x="1043216" y="914260"/>
                  </a:lnTo>
                  <a:lnTo>
                    <a:pt x="1040790" y="911504"/>
                  </a:lnTo>
                  <a:lnTo>
                    <a:pt x="1040460" y="911733"/>
                  </a:lnTo>
                  <a:lnTo>
                    <a:pt x="1039736" y="912152"/>
                  </a:lnTo>
                  <a:lnTo>
                    <a:pt x="1045260" y="921473"/>
                  </a:lnTo>
                  <a:lnTo>
                    <a:pt x="1045705" y="921207"/>
                  </a:lnTo>
                  <a:lnTo>
                    <a:pt x="1046619" y="920686"/>
                  </a:lnTo>
                  <a:close/>
                </a:path>
                <a:path w="1333500" h="960120">
                  <a:moveTo>
                    <a:pt x="1047318" y="331978"/>
                  </a:moveTo>
                  <a:lnTo>
                    <a:pt x="1040434" y="333527"/>
                  </a:lnTo>
                  <a:lnTo>
                    <a:pt x="1042631" y="334619"/>
                  </a:lnTo>
                  <a:lnTo>
                    <a:pt x="1044168" y="335356"/>
                  </a:lnTo>
                  <a:lnTo>
                    <a:pt x="1046124" y="336334"/>
                  </a:lnTo>
                  <a:lnTo>
                    <a:pt x="1047318" y="331978"/>
                  </a:lnTo>
                  <a:close/>
                </a:path>
                <a:path w="1333500" h="960120">
                  <a:moveTo>
                    <a:pt x="1050925" y="454482"/>
                  </a:moveTo>
                  <a:lnTo>
                    <a:pt x="1047623" y="454888"/>
                  </a:lnTo>
                  <a:lnTo>
                    <a:pt x="1044028" y="454228"/>
                  </a:lnTo>
                  <a:lnTo>
                    <a:pt x="1040892" y="457263"/>
                  </a:lnTo>
                  <a:lnTo>
                    <a:pt x="1045133" y="458254"/>
                  </a:lnTo>
                  <a:lnTo>
                    <a:pt x="1048181" y="456857"/>
                  </a:lnTo>
                  <a:lnTo>
                    <a:pt x="1050925" y="454482"/>
                  </a:lnTo>
                  <a:close/>
                </a:path>
                <a:path w="1333500" h="960120">
                  <a:moveTo>
                    <a:pt x="1068793" y="138925"/>
                  </a:moveTo>
                  <a:lnTo>
                    <a:pt x="1066368" y="136029"/>
                  </a:lnTo>
                  <a:lnTo>
                    <a:pt x="1065491" y="135001"/>
                  </a:lnTo>
                  <a:lnTo>
                    <a:pt x="1064907" y="135572"/>
                  </a:lnTo>
                  <a:lnTo>
                    <a:pt x="1063777" y="136194"/>
                  </a:lnTo>
                  <a:lnTo>
                    <a:pt x="1063929" y="138684"/>
                  </a:lnTo>
                  <a:lnTo>
                    <a:pt x="1065250" y="139382"/>
                  </a:lnTo>
                  <a:lnTo>
                    <a:pt x="1068793" y="138925"/>
                  </a:lnTo>
                  <a:close/>
                </a:path>
                <a:path w="1333500" h="960120">
                  <a:moveTo>
                    <a:pt x="1069060" y="905764"/>
                  </a:moveTo>
                  <a:lnTo>
                    <a:pt x="1068527" y="903401"/>
                  </a:lnTo>
                  <a:lnTo>
                    <a:pt x="1067701" y="899655"/>
                  </a:lnTo>
                  <a:lnTo>
                    <a:pt x="1066711" y="901750"/>
                  </a:lnTo>
                  <a:lnTo>
                    <a:pt x="1066076" y="903160"/>
                  </a:lnTo>
                  <a:lnTo>
                    <a:pt x="1065263" y="904913"/>
                  </a:lnTo>
                  <a:lnTo>
                    <a:pt x="1066558" y="905205"/>
                  </a:lnTo>
                  <a:lnTo>
                    <a:pt x="1067384" y="905395"/>
                  </a:lnTo>
                  <a:lnTo>
                    <a:pt x="1069060" y="905764"/>
                  </a:lnTo>
                  <a:close/>
                </a:path>
                <a:path w="1333500" h="960120">
                  <a:moveTo>
                    <a:pt x="1074000" y="207086"/>
                  </a:moveTo>
                  <a:lnTo>
                    <a:pt x="1073175" y="203009"/>
                  </a:lnTo>
                  <a:lnTo>
                    <a:pt x="1064463" y="204939"/>
                  </a:lnTo>
                  <a:lnTo>
                    <a:pt x="1065949" y="207225"/>
                  </a:lnTo>
                  <a:lnTo>
                    <a:pt x="1068273" y="210718"/>
                  </a:lnTo>
                  <a:lnTo>
                    <a:pt x="1073886" y="207264"/>
                  </a:lnTo>
                  <a:lnTo>
                    <a:pt x="1074000" y="207086"/>
                  </a:lnTo>
                  <a:close/>
                </a:path>
                <a:path w="1333500" h="960120">
                  <a:moveTo>
                    <a:pt x="1099896" y="612470"/>
                  </a:moveTo>
                  <a:lnTo>
                    <a:pt x="1099121" y="607695"/>
                  </a:lnTo>
                  <a:lnTo>
                    <a:pt x="1092631" y="615403"/>
                  </a:lnTo>
                  <a:lnTo>
                    <a:pt x="1092060" y="617613"/>
                  </a:lnTo>
                  <a:lnTo>
                    <a:pt x="1096289" y="619861"/>
                  </a:lnTo>
                  <a:lnTo>
                    <a:pt x="1096797" y="615759"/>
                  </a:lnTo>
                  <a:lnTo>
                    <a:pt x="1099896" y="612470"/>
                  </a:lnTo>
                  <a:close/>
                </a:path>
                <a:path w="1333500" h="960120">
                  <a:moveTo>
                    <a:pt x="1110068" y="711796"/>
                  </a:moveTo>
                  <a:lnTo>
                    <a:pt x="1104938" y="711377"/>
                  </a:lnTo>
                  <a:lnTo>
                    <a:pt x="1106716" y="715416"/>
                  </a:lnTo>
                  <a:lnTo>
                    <a:pt x="1107808" y="714222"/>
                  </a:lnTo>
                  <a:lnTo>
                    <a:pt x="1110068" y="711796"/>
                  </a:lnTo>
                  <a:close/>
                </a:path>
                <a:path w="1333500" h="960120">
                  <a:moveTo>
                    <a:pt x="1148880" y="360603"/>
                  </a:moveTo>
                  <a:lnTo>
                    <a:pt x="1148867" y="359384"/>
                  </a:lnTo>
                  <a:lnTo>
                    <a:pt x="1148842" y="358127"/>
                  </a:lnTo>
                  <a:lnTo>
                    <a:pt x="1148829" y="356895"/>
                  </a:lnTo>
                  <a:lnTo>
                    <a:pt x="1148143" y="356844"/>
                  </a:lnTo>
                  <a:lnTo>
                    <a:pt x="1147457" y="356806"/>
                  </a:lnTo>
                  <a:lnTo>
                    <a:pt x="1146746" y="356768"/>
                  </a:lnTo>
                  <a:lnTo>
                    <a:pt x="1146606" y="357974"/>
                  </a:lnTo>
                  <a:lnTo>
                    <a:pt x="1146467" y="359219"/>
                  </a:lnTo>
                  <a:lnTo>
                    <a:pt x="1146314" y="360438"/>
                  </a:lnTo>
                  <a:lnTo>
                    <a:pt x="1147165" y="360489"/>
                  </a:lnTo>
                  <a:lnTo>
                    <a:pt x="1148029" y="360553"/>
                  </a:lnTo>
                  <a:lnTo>
                    <a:pt x="1148880" y="360603"/>
                  </a:lnTo>
                  <a:close/>
                </a:path>
                <a:path w="1333500" h="960120">
                  <a:moveTo>
                    <a:pt x="1153617" y="93484"/>
                  </a:moveTo>
                  <a:lnTo>
                    <a:pt x="1152232" y="93395"/>
                  </a:lnTo>
                  <a:lnTo>
                    <a:pt x="1149426" y="93154"/>
                  </a:lnTo>
                  <a:lnTo>
                    <a:pt x="1149426" y="94538"/>
                  </a:lnTo>
                  <a:lnTo>
                    <a:pt x="1149413" y="95237"/>
                  </a:lnTo>
                  <a:lnTo>
                    <a:pt x="1150797" y="95161"/>
                  </a:lnTo>
                  <a:lnTo>
                    <a:pt x="1152182" y="95110"/>
                  </a:lnTo>
                  <a:lnTo>
                    <a:pt x="1153566" y="95021"/>
                  </a:lnTo>
                  <a:lnTo>
                    <a:pt x="1153604" y="94526"/>
                  </a:lnTo>
                  <a:lnTo>
                    <a:pt x="1153617" y="93484"/>
                  </a:lnTo>
                  <a:close/>
                </a:path>
                <a:path w="1333500" h="960120">
                  <a:moveTo>
                    <a:pt x="1177493" y="495503"/>
                  </a:moveTo>
                  <a:lnTo>
                    <a:pt x="1175943" y="494715"/>
                  </a:lnTo>
                  <a:lnTo>
                    <a:pt x="1174864" y="494157"/>
                  </a:lnTo>
                  <a:lnTo>
                    <a:pt x="1173162" y="493293"/>
                  </a:lnTo>
                  <a:lnTo>
                    <a:pt x="1173086" y="496277"/>
                  </a:lnTo>
                  <a:lnTo>
                    <a:pt x="1172984" y="501713"/>
                  </a:lnTo>
                  <a:lnTo>
                    <a:pt x="1174915" y="499071"/>
                  </a:lnTo>
                  <a:lnTo>
                    <a:pt x="1177493" y="495503"/>
                  </a:lnTo>
                  <a:close/>
                </a:path>
                <a:path w="1333500" h="960120">
                  <a:moveTo>
                    <a:pt x="1205331" y="303580"/>
                  </a:moveTo>
                  <a:lnTo>
                    <a:pt x="1203045" y="300863"/>
                  </a:lnTo>
                  <a:lnTo>
                    <a:pt x="1201166" y="304215"/>
                  </a:lnTo>
                  <a:lnTo>
                    <a:pt x="1201280" y="307721"/>
                  </a:lnTo>
                  <a:lnTo>
                    <a:pt x="1201775" y="311264"/>
                  </a:lnTo>
                  <a:lnTo>
                    <a:pt x="1205204" y="304977"/>
                  </a:lnTo>
                  <a:lnTo>
                    <a:pt x="1205331" y="303580"/>
                  </a:lnTo>
                  <a:close/>
                </a:path>
                <a:path w="1333500" h="960120">
                  <a:moveTo>
                    <a:pt x="1253858" y="446506"/>
                  </a:moveTo>
                  <a:lnTo>
                    <a:pt x="1252626" y="445973"/>
                  </a:lnTo>
                  <a:lnTo>
                    <a:pt x="1251534" y="445147"/>
                  </a:lnTo>
                  <a:lnTo>
                    <a:pt x="1251102" y="446468"/>
                  </a:lnTo>
                  <a:lnTo>
                    <a:pt x="1250467" y="447357"/>
                  </a:lnTo>
                  <a:lnTo>
                    <a:pt x="1250683" y="448005"/>
                  </a:lnTo>
                  <a:lnTo>
                    <a:pt x="1250873" y="448652"/>
                  </a:lnTo>
                  <a:lnTo>
                    <a:pt x="1251915" y="449033"/>
                  </a:lnTo>
                  <a:lnTo>
                    <a:pt x="1252601" y="449554"/>
                  </a:lnTo>
                  <a:lnTo>
                    <a:pt x="1253045" y="448703"/>
                  </a:lnTo>
                  <a:lnTo>
                    <a:pt x="1253820" y="447852"/>
                  </a:lnTo>
                  <a:lnTo>
                    <a:pt x="1253832" y="446989"/>
                  </a:lnTo>
                  <a:lnTo>
                    <a:pt x="1253858" y="446506"/>
                  </a:lnTo>
                  <a:close/>
                </a:path>
                <a:path w="1333500" h="960120">
                  <a:moveTo>
                    <a:pt x="1277569" y="452234"/>
                  </a:moveTo>
                  <a:lnTo>
                    <a:pt x="1272463" y="451104"/>
                  </a:lnTo>
                  <a:lnTo>
                    <a:pt x="1268514" y="451472"/>
                  </a:lnTo>
                  <a:lnTo>
                    <a:pt x="1264589" y="455930"/>
                  </a:lnTo>
                  <a:lnTo>
                    <a:pt x="1269809" y="456628"/>
                  </a:lnTo>
                  <a:lnTo>
                    <a:pt x="1273848" y="456399"/>
                  </a:lnTo>
                  <a:lnTo>
                    <a:pt x="1277569" y="452234"/>
                  </a:lnTo>
                  <a:close/>
                </a:path>
                <a:path w="1333500" h="960120">
                  <a:moveTo>
                    <a:pt x="1321739" y="581939"/>
                  </a:moveTo>
                  <a:lnTo>
                    <a:pt x="1317155" y="578929"/>
                  </a:lnTo>
                  <a:lnTo>
                    <a:pt x="1316316" y="580288"/>
                  </a:lnTo>
                  <a:lnTo>
                    <a:pt x="1317536" y="581342"/>
                  </a:lnTo>
                  <a:lnTo>
                    <a:pt x="1318247" y="583450"/>
                  </a:lnTo>
                  <a:lnTo>
                    <a:pt x="1321739" y="581939"/>
                  </a:lnTo>
                  <a:close/>
                </a:path>
                <a:path w="1333500" h="960120">
                  <a:moveTo>
                    <a:pt x="1333258" y="355092"/>
                  </a:moveTo>
                  <a:lnTo>
                    <a:pt x="1331671" y="353682"/>
                  </a:lnTo>
                  <a:lnTo>
                    <a:pt x="1330083" y="352907"/>
                  </a:lnTo>
                  <a:lnTo>
                    <a:pt x="1328623" y="352005"/>
                  </a:lnTo>
                  <a:lnTo>
                    <a:pt x="1328242" y="352717"/>
                  </a:lnTo>
                  <a:lnTo>
                    <a:pt x="1327442" y="353491"/>
                  </a:lnTo>
                  <a:lnTo>
                    <a:pt x="1327721" y="355295"/>
                  </a:lnTo>
                  <a:lnTo>
                    <a:pt x="1324978" y="355015"/>
                  </a:lnTo>
                  <a:lnTo>
                    <a:pt x="1323301" y="352666"/>
                  </a:lnTo>
                  <a:lnTo>
                    <a:pt x="1320126" y="355028"/>
                  </a:lnTo>
                  <a:lnTo>
                    <a:pt x="1317345" y="356793"/>
                  </a:lnTo>
                  <a:lnTo>
                    <a:pt x="1318729" y="360857"/>
                  </a:lnTo>
                  <a:lnTo>
                    <a:pt x="1322108" y="361581"/>
                  </a:lnTo>
                  <a:lnTo>
                    <a:pt x="1323301" y="359321"/>
                  </a:lnTo>
                  <a:lnTo>
                    <a:pt x="1324394" y="356984"/>
                  </a:lnTo>
                  <a:lnTo>
                    <a:pt x="1327086" y="359587"/>
                  </a:lnTo>
                  <a:lnTo>
                    <a:pt x="1328331" y="356438"/>
                  </a:lnTo>
                  <a:lnTo>
                    <a:pt x="1330413" y="357847"/>
                  </a:lnTo>
                  <a:lnTo>
                    <a:pt x="1332318" y="357200"/>
                  </a:lnTo>
                  <a:lnTo>
                    <a:pt x="1332496" y="356577"/>
                  </a:lnTo>
                  <a:lnTo>
                    <a:pt x="1333258" y="35509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124">
              <a:extLst>
                <a:ext uri="{FF2B5EF4-FFF2-40B4-BE49-F238E27FC236}">
                  <a16:creationId xmlns:a16="http://schemas.microsoft.com/office/drawing/2014/main" id="{A27C9B10-C917-B309-E22D-AAAACA47F83E}"/>
                </a:ext>
              </a:extLst>
            </p:cNvPr>
            <p:cNvSpPr/>
            <p:nvPr/>
          </p:nvSpPr>
          <p:spPr>
            <a:xfrm>
              <a:off x="4410642" y="2137645"/>
              <a:ext cx="768108" cy="658701"/>
            </a:xfrm>
            <a:custGeom>
              <a:avLst/>
              <a:gdLst/>
              <a:ahLst/>
              <a:cxnLst/>
              <a:rect l="l" t="t" r="r" b="b"/>
              <a:pathLst>
                <a:path w="987425" h="963295">
                  <a:moveTo>
                    <a:pt x="4394" y="361734"/>
                  </a:moveTo>
                  <a:lnTo>
                    <a:pt x="3213" y="361048"/>
                  </a:lnTo>
                  <a:lnTo>
                    <a:pt x="2197" y="360426"/>
                  </a:lnTo>
                  <a:lnTo>
                    <a:pt x="355" y="359333"/>
                  </a:lnTo>
                  <a:lnTo>
                    <a:pt x="0" y="362597"/>
                  </a:lnTo>
                  <a:lnTo>
                    <a:pt x="609" y="363893"/>
                  </a:lnTo>
                  <a:lnTo>
                    <a:pt x="3187" y="363194"/>
                  </a:lnTo>
                  <a:lnTo>
                    <a:pt x="3594" y="363093"/>
                  </a:lnTo>
                  <a:lnTo>
                    <a:pt x="3860" y="362419"/>
                  </a:lnTo>
                  <a:lnTo>
                    <a:pt x="4394" y="361734"/>
                  </a:lnTo>
                  <a:close/>
                </a:path>
                <a:path w="987425" h="963295">
                  <a:moveTo>
                    <a:pt x="27305" y="348449"/>
                  </a:moveTo>
                  <a:lnTo>
                    <a:pt x="27266" y="347294"/>
                  </a:lnTo>
                  <a:lnTo>
                    <a:pt x="25311" y="345833"/>
                  </a:lnTo>
                  <a:lnTo>
                    <a:pt x="24218" y="347573"/>
                  </a:lnTo>
                  <a:lnTo>
                    <a:pt x="23888" y="348742"/>
                  </a:lnTo>
                  <a:lnTo>
                    <a:pt x="25806" y="350126"/>
                  </a:lnTo>
                  <a:lnTo>
                    <a:pt x="27305" y="348449"/>
                  </a:lnTo>
                  <a:close/>
                </a:path>
                <a:path w="987425" h="963295">
                  <a:moveTo>
                    <a:pt x="40106" y="218389"/>
                  </a:moveTo>
                  <a:lnTo>
                    <a:pt x="38049" y="216636"/>
                  </a:lnTo>
                  <a:lnTo>
                    <a:pt x="37020" y="215747"/>
                  </a:lnTo>
                  <a:lnTo>
                    <a:pt x="36753" y="215976"/>
                  </a:lnTo>
                  <a:lnTo>
                    <a:pt x="36537" y="216217"/>
                  </a:lnTo>
                  <a:lnTo>
                    <a:pt x="36283" y="216458"/>
                  </a:lnTo>
                  <a:lnTo>
                    <a:pt x="38862" y="219646"/>
                  </a:lnTo>
                  <a:lnTo>
                    <a:pt x="39268" y="219227"/>
                  </a:lnTo>
                  <a:lnTo>
                    <a:pt x="39687" y="218821"/>
                  </a:lnTo>
                  <a:lnTo>
                    <a:pt x="40106" y="218389"/>
                  </a:lnTo>
                  <a:close/>
                </a:path>
                <a:path w="987425" h="963295">
                  <a:moveTo>
                    <a:pt x="77851" y="339547"/>
                  </a:moveTo>
                  <a:lnTo>
                    <a:pt x="77254" y="338315"/>
                  </a:lnTo>
                  <a:lnTo>
                    <a:pt x="76187" y="338620"/>
                  </a:lnTo>
                  <a:lnTo>
                    <a:pt x="75234" y="339026"/>
                  </a:lnTo>
                  <a:lnTo>
                    <a:pt x="74282" y="339394"/>
                  </a:lnTo>
                  <a:lnTo>
                    <a:pt x="75095" y="341223"/>
                  </a:lnTo>
                  <a:lnTo>
                    <a:pt x="75996" y="340702"/>
                  </a:lnTo>
                  <a:lnTo>
                    <a:pt x="76923" y="340207"/>
                  </a:lnTo>
                  <a:lnTo>
                    <a:pt x="77851" y="339547"/>
                  </a:lnTo>
                  <a:close/>
                </a:path>
                <a:path w="987425" h="963295">
                  <a:moveTo>
                    <a:pt x="80238" y="529374"/>
                  </a:moveTo>
                  <a:lnTo>
                    <a:pt x="79489" y="528637"/>
                  </a:lnTo>
                  <a:lnTo>
                    <a:pt x="79133" y="528243"/>
                  </a:lnTo>
                  <a:lnTo>
                    <a:pt x="77508" y="529209"/>
                  </a:lnTo>
                  <a:lnTo>
                    <a:pt x="75831" y="530110"/>
                  </a:lnTo>
                  <a:lnTo>
                    <a:pt x="75514" y="533768"/>
                  </a:lnTo>
                  <a:lnTo>
                    <a:pt x="77673" y="531774"/>
                  </a:lnTo>
                  <a:lnTo>
                    <a:pt x="80238" y="529374"/>
                  </a:lnTo>
                  <a:close/>
                </a:path>
                <a:path w="987425" h="963295">
                  <a:moveTo>
                    <a:pt x="108699" y="137566"/>
                  </a:moveTo>
                  <a:lnTo>
                    <a:pt x="107759" y="136626"/>
                  </a:lnTo>
                  <a:lnTo>
                    <a:pt x="106997" y="137109"/>
                  </a:lnTo>
                  <a:lnTo>
                    <a:pt x="106413" y="137693"/>
                  </a:lnTo>
                  <a:lnTo>
                    <a:pt x="105638" y="138417"/>
                  </a:lnTo>
                  <a:lnTo>
                    <a:pt x="106299" y="138950"/>
                  </a:lnTo>
                  <a:lnTo>
                    <a:pt x="106946" y="139560"/>
                  </a:lnTo>
                  <a:lnTo>
                    <a:pt x="107619" y="138976"/>
                  </a:lnTo>
                  <a:lnTo>
                    <a:pt x="108204" y="138366"/>
                  </a:lnTo>
                  <a:lnTo>
                    <a:pt x="108699" y="137566"/>
                  </a:lnTo>
                  <a:close/>
                </a:path>
                <a:path w="987425" h="963295">
                  <a:moveTo>
                    <a:pt x="118351" y="310210"/>
                  </a:moveTo>
                  <a:lnTo>
                    <a:pt x="117665" y="309460"/>
                  </a:lnTo>
                  <a:lnTo>
                    <a:pt x="116268" y="307924"/>
                  </a:lnTo>
                  <a:lnTo>
                    <a:pt x="115912" y="308241"/>
                  </a:lnTo>
                  <a:lnTo>
                    <a:pt x="115201" y="308864"/>
                  </a:lnTo>
                  <a:lnTo>
                    <a:pt x="115824" y="309600"/>
                  </a:lnTo>
                  <a:lnTo>
                    <a:pt x="116433" y="310375"/>
                  </a:lnTo>
                  <a:lnTo>
                    <a:pt x="117157" y="311035"/>
                  </a:lnTo>
                  <a:lnTo>
                    <a:pt x="117944" y="310502"/>
                  </a:lnTo>
                  <a:lnTo>
                    <a:pt x="118351" y="310210"/>
                  </a:lnTo>
                  <a:close/>
                </a:path>
                <a:path w="987425" h="963295">
                  <a:moveTo>
                    <a:pt x="126377" y="652868"/>
                  </a:moveTo>
                  <a:lnTo>
                    <a:pt x="126263" y="651230"/>
                  </a:lnTo>
                  <a:lnTo>
                    <a:pt x="125958" y="649706"/>
                  </a:lnTo>
                  <a:lnTo>
                    <a:pt x="122694" y="649643"/>
                  </a:lnTo>
                  <a:lnTo>
                    <a:pt x="123520" y="651306"/>
                  </a:lnTo>
                  <a:lnTo>
                    <a:pt x="124129" y="652500"/>
                  </a:lnTo>
                  <a:lnTo>
                    <a:pt x="124739" y="653719"/>
                  </a:lnTo>
                  <a:lnTo>
                    <a:pt x="125844" y="653148"/>
                  </a:lnTo>
                  <a:lnTo>
                    <a:pt x="126377" y="652868"/>
                  </a:lnTo>
                  <a:close/>
                </a:path>
                <a:path w="987425" h="963295">
                  <a:moveTo>
                    <a:pt x="130835" y="578777"/>
                  </a:moveTo>
                  <a:lnTo>
                    <a:pt x="128981" y="580707"/>
                  </a:lnTo>
                  <a:lnTo>
                    <a:pt x="130187" y="583831"/>
                  </a:lnTo>
                  <a:lnTo>
                    <a:pt x="130835" y="578777"/>
                  </a:lnTo>
                  <a:close/>
                </a:path>
                <a:path w="987425" h="963295">
                  <a:moveTo>
                    <a:pt x="135102" y="339128"/>
                  </a:moveTo>
                  <a:lnTo>
                    <a:pt x="133565" y="338505"/>
                  </a:lnTo>
                  <a:lnTo>
                    <a:pt x="131508" y="337667"/>
                  </a:lnTo>
                  <a:lnTo>
                    <a:pt x="131432" y="339001"/>
                  </a:lnTo>
                  <a:lnTo>
                    <a:pt x="131381" y="339940"/>
                  </a:lnTo>
                  <a:lnTo>
                    <a:pt x="131267" y="341706"/>
                  </a:lnTo>
                  <a:lnTo>
                    <a:pt x="132854" y="340652"/>
                  </a:lnTo>
                  <a:lnTo>
                    <a:pt x="133705" y="340055"/>
                  </a:lnTo>
                  <a:lnTo>
                    <a:pt x="135102" y="339128"/>
                  </a:lnTo>
                  <a:close/>
                </a:path>
                <a:path w="987425" h="963295">
                  <a:moveTo>
                    <a:pt x="176491" y="114084"/>
                  </a:moveTo>
                  <a:lnTo>
                    <a:pt x="175361" y="111874"/>
                  </a:lnTo>
                  <a:lnTo>
                    <a:pt x="173075" y="112928"/>
                  </a:lnTo>
                  <a:lnTo>
                    <a:pt x="173012" y="114376"/>
                  </a:lnTo>
                  <a:lnTo>
                    <a:pt x="173685" y="116636"/>
                  </a:lnTo>
                  <a:lnTo>
                    <a:pt x="175641" y="115277"/>
                  </a:lnTo>
                  <a:lnTo>
                    <a:pt x="176491" y="114084"/>
                  </a:lnTo>
                  <a:close/>
                </a:path>
                <a:path w="987425" h="963295">
                  <a:moveTo>
                    <a:pt x="194348" y="506285"/>
                  </a:moveTo>
                  <a:lnTo>
                    <a:pt x="192913" y="503669"/>
                  </a:lnTo>
                  <a:lnTo>
                    <a:pt x="192227" y="504647"/>
                  </a:lnTo>
                  <a:lnTo>
                    <a:pt x="191528" y="505650"/>
                  </a:lnTo>
                  <a:lnTo>
                    <a:pt x="190868" y="506653"/>
                  </a:lnTo>
                  <a:lnTo>
                    <a:pt x="191198" y="506907"/>
                  </a:lnTo>
                  <a:lnTo>
                    <a:pt x="191897" y="507466"/>
                  </a:lnTo>
                  <a:lnTo>
                    <a:pt x="193319" y="507034"/>
                  </a:lnTo>
                  <a:lnTo>
                    <a:pt x="194348" y="506285"/>
                  </a:lnTo>
                  <a:close/>
                </a:path>
                <a:path w="987425" h="963295">
                  <a:moveTo>
                    <a:pt x="203492" y="544258"/>
                  </a:moveTo>
                  <a:lnTo>
                    <a:pt x="203327" y="544004"/>
                  </a:lnTo>
                  <a:lnTo>
                    <a:pt x="202882" y="543318"/>
                  </a:lnTo>
                  <a:lnTo>
                    <a:pt x="202057" y="542912"/>
                  </a:lnTo>
                  <a:lnTo>
                    <a:pt x="201371" y="542378"/>
                  </a:lnTo>
                  <a:lnTo>
                    <a:pt x="201002" y="542912"/>
                  </a:lnTo>
                  <a:lnTo>
                    <a:pt x="200215" y="543623"/>
                  </a:lnTo>
                  <a:lnTo>
                    <a:pt x="200342" y="543979"/>
                  </a:lnTo>
                  <a:lnTo>
                    <a:pt x="200596" y="544664"/>
                  </a:lnTo>
                  <a:lnTo>
                    <a:pt x="201358" y="545185"/>
                  </a:lnTo>
                  <a:lnTo>
                    <a:pt x="202222" y="546100"/>
                  </a:lnTo>
                  <a:lnTo>
                    <a:pt x="202768" y="545122"/>
                  </a:lnTo>
                  <a:lnTo>
                    <a:pt x="203492" y="544258"/>
                  </a:lnTo>
                  <a:close/>
                </a:path>
                <a:path w="987425" h="963295">
                  <a:moveTo>
                    <a:pt x="208483" y="213550"/>
                  </a:moveTo>
                  <a:lnTo>
                    <a:pt x="206349" y="209067"/>
                  </a:lnTo>
                  <a:lnTo>
                    <a:pt x="205574" y="211785"/>
                  </a:lnTo>
                  <a:lnTo>
                    <a:pt x="205676" y="212966"/>
                  </a:lnTo>
                  <a:lnTo>
                    <a:pt x="208483" y="213550"/>
                  </a:lnTo>
                  <a:close/>
                </a:path>
                <a:path w="987425" h="963295">
                  <a:moveTo>
                    <a:pt x="252844" y="691845"/>
                  </a:moveTo>
                  <a:lnTo>
                    <a:pt x="250659" y="691972"/>
                  </a:lnTo>
                  <a:lnTo>
                    <a:pt x="248881" y="692048"/>
                  </a:lnTo>
                  <a:lnTo>
                    <a:pt x="246062" y="692200"/>
                  </a:lnTo>
                  <a:lnTo>
                    <a:pt x="250825" y="693953"/>
                  </a:lnTo>
                  <a:lnTo>
                    <a:pt x="252844" y="691845"/>
                  </a:lnTo>
                  <a:close/>
                </a:path>
                <a:path w="987425" h="963295">
                  <a:moveTo>
                    <a:pt x="253111" y="729589"/>
                  </a:moveTo>
                  <a:lnTo>
                    <a:pt x="252361" y="729310"/>
                  </a:lnTo>
                  <a:lnTo>
                    <a:pt x="251625" y="728941"/>
                  </a:lnTo>
                  <a:lnTo>
                    <a:pt x="250850" y="728814"/>
                  </a:lnTo>
                  <a:lnTo>
                    <a:pt x="250685" y="728776"/>
                  </a:lnTo>
                  <a:lnTo>
                    <a:pt x="250380" y="729602"/>
                  </a:lnTo>
                  <a:lnTo>
                    <a:pt x="249961" y="730364"/>
                  </a:lnTo>
                  <a:lnTo>
                    <a:pt x="250990" y="730605"/>
                  </a:lnTo>
                  <a:lnTo>
                    <a:pt x="251777" y="730872"/>
                  </a:lnTo>
                  <a:lnTo>
                    <a:pt x="252730" y="730948"/>
                  </a:lnTo>
                  <a:lnTo>
                    <a:pt x="252933" y="730046"/>
                  </a:lnTo>
                  <a:lnTo>
                    <a:pt x="253111" y="729589"/>
                  </a:lnTo>
                  <a:close/>
                </a:path>
                <a:path w="987425" h="963295">
                  <a:moveTo>
                    <a:pt x="271437" y="885748"/>
                  </a:moveTo>
                  <a:lnTo>
                    <a:pt x="271424" y="885164"/>
                  </a:lnTo>
                  <a:lnTo>
                    <a:pt x="270789" y="884555"/>
                  </a:lnTo>
                  <a:lnTo>
                    <a:pt x="270421" y="883945"/>
                  </a:lnTo>
                  <a:lnTo>
                    <a:pt x="270090" y="884288"/>
                  </a:lnTo>
                  <a:lnTo>
                    <a:pt x="269417" y="884936"/>
                  </a:lnTo>
                  <a:lnTo>
                    <a:pt x="269227" y="885710"/>
                  </a:lnTo>
                  <a:lnTo>
                    <a:pt x="268846" y="886510"/>
                  </a:lnTo>
                  <a:lnTo>
                    <a:pt x="268960" y="887247"/>
                  </a:lnTo>
                  <a:lnTo>
                    <a:pt x="269036" y="887577"/>
                  </a:lnTo>
                  <a:lnTo>
                    <a:pt x="270052" y="887780"/>
                  </a:lnTo>
                  <a:lnTo>
                    <a:pt x="270637" y="888022"/>
                  </a:lnTo>
                  <a:lnTo>
                    <a:pt x="270929" y="887272"/>
                  </a:lnTo>
                  <a:lnTo>
                    <a:pt x="271437" y="886510"/>
                  </a:lnTo>
                  <a:lnTo>
                    <a:pt x="271437" y="885748"/>
                  </a:lnTo>
                  <a:close/>
                </a:path>
                <a:path w="987425" h="963295">
                  <a:moveTo>
                    <a:pt x="291922" y="550062"/>
                  </a:moveTo>
                  <a:lnTo>
                    <a:pt x="291553" y="549529"/>
                  </a:lnTo>
                  <a:lnTo>
                    <a:pt x="291185" y="548995"/>
                  </a:lnTo>
                  <a:lnTo>
                    <a:pt x="290817" y="548462"/>
                  </a:lnTo>
                  <a:lnTo>
                    <a:pt x="289928" y="549084"/>
                  </a:lnTo>
                  <a:lnTo>
                    <a:pt x="288150" y="550291"/>
                  </a:lnTo>
                  <a:lnTo>
                    <a:pt x="288556" y="550875"/>
                  </a:lnTo>
                  <a:lnTo>
                    <a:pt x="288988" y="551408"/>
                  </a:lnTo>
                  <a:lnTo>
                    <a:pt x="289394" y="552005"/>
                  </a:lnTo>
                  <a:lnTo>
                    <a:pt x="291096" y="550710"/>
                  </a:lnTo>
                  <a:lnTo>
                    <a:pt x="291922" y="550062"/>
                  </a:lnTo>
                  <a:close/>
                </a:path>
                <a:path w="987425" h="963295">
                  <a:moveTo>
                    <a:pt x="300723" y="722769"/>
                  </a:moveTo>
                  <a:lnTo>
                    <a:pt x="300329" y="720001"/>
                  </a:lnTo>
                  <a:lnTo>
                    <a:pt x="298945" y="719797"/>
                  </a:lnTo>
                  <a:lnTo>
                    <a:pt x="296418" y="720725"/>
                  </a:lnTo>
                  <a:lnTo>
                    <a:pt x="297357" y="723112"/>
                  </a:lnTo>
                  <a:lnTo>
                    <a:pt x="298589" y="723709"/>
                  </a:lnTo>
                  <a:lnTo>
                    <a:pt x="300723" y="722769"/>
                  </a:lnTo>
                  <a:close/>
                </a:path>
                <a:path w="987425" h="963295">
                  <a:moveTo>
                    <a:pt x="309473" y="446544"/>
                  </a:moveTo>
                  <a:lnTo>
                    <a:pt x="308140" y="446328"/>
                  </a:lnTo>
                  <a:lnTo>
                    <a:pt x="306806" y="446112"/>
                  </a:lnTo>
                  <a:lnTo>
                    <a:pt x="305473" y="445897"/>
                  </a:lnTo>
                  <a:lnTo>
                    <a:pt x="305943" y="447167"/>
                  </a:lnTo>
                  <a:lnTo>
                    <a:pt x="306666" y="447713"/>
                  </a:lnTo>
                  <a:lnTo>
                    <a:pt x="307479" y="447890"/>
                  </a:lnTo>
                  <a:lnTo>
                    <a:pt x="308076" y="447979"/>
                  </a:lnTo>
                  <a:lnTo>
                    <a:pt x="308787" y="447636"/>
                  </a:lnTo>
                  <a:lnTo>
                    <a:pt x="309448" y="447484"/>
                  </a:lnTo>
                  <a:lnTo>
                    <a:pt x="309448" y="447167"/>
                  </a:lnTo>
                  <a:lnTo>
                    <a:pt x="309448" y="446862"/>
                  </a:lnTo>
                  <a:lnTo>
                    <a:pt x="309473" y="446544"/>
                  </a:lnTo>
                  <a:close/>
                </a:path>
                <a:path w="987425" h="963295">
                  <a:moveTo>
                    <a:pt x="313283" y="197954"/>
                  </a:moveTo>
                  <a:lnTo>
                    <a:pt x="312839" y="197459"/>
                  </a:lnTo>
                  <a:lnTo>
                    <a:pt x="312445" y="196710"/>
                  </a:lnTo>
                  <a:lnTo>
                    <a:pt x="311454" y="196481"/>
                  </a:lnTo>
                  <a:lnTo>
                    <a:pt x="310832" y="197091"/>
                  </a:lnTo>
                  <a:lnTo>
                    <a:pt x="309765" y="197650"/>
                  </a:lnTo>
                  <a:lnTo>
                    <a:pt x="310807" y="198374"/>
                  </a:lnTo>
                  <a:lnTo>
                    <a:pt x="311353" y="199009"/>
                  </a:lnTo>
                  <a:lnTo>
                    <a:pt x="311924" y="199047"/>
                  </a:lnTo>
                  <a:lnTo>
                    <a:pt x="312343" y="199085"/>
                  </a:lnTo>
                  <a:lnTo>
                    <a:pt x="312826" y="198348"/>
                  </a:lnTo>
                  <a:lnTo>
                    <a:pt x="313283" y="197954"/>
                  </a:lnTo>
                  <a:close/>
                </a:path>
                <a:path w="987425" h="963295">
                  <a:moveTo>
                    <a:pt x="313601" y="422211"/>
                  </a:moveTo>
                  <a:lnTo>
                    <a:pt x="312242" y="418338"/>
                  </a:lnTo>
                  <a:lnTo>
                    <a:pt x="309181" y="420458"/>
                  </a:lnTo>
                  <a:lnTo>
                    <a:pt x="310946" y="421144"/>
                  </a:lnTo>
                  <a:lnTo>
                    <a:pt x="313601" y="422211"/>
                  </a:lnTo>
                  <a:close/>
                </a:path>
                <a:path w="987425" h="963295">
                  <a:moveTo>
                    <a:pt x="348005" y="614159"/>
                  </a:moveTo>
                  <a:lnTo>
                    <a:pt x="345782" y="613625"/>
                  </a:lnTo>
                  <a:lnTo>
                    <a:pt x="343509" y="613219"/>
                  </a:lnTo>
                  <a:lnTo>
                    <a:pt x="345173" y="615810"/>
                  </a:lnTo>
                  <a:lnTo>
                    <a:pt x="346163" y="617372"/>
                  </a:lnTo>
                  <a:lnTo>
                    <a:pt x="348005" y="614159"/>
                  </a:lnTo>
                  <a:close/>
                </a:path>
                <a:path w="987425" h="963295">
                  <a:moveTo>
                    <a:pt x="349288" y="572617"/>
                  </a:moveTo>
                  <a:lnTo>
                    <a:pt x="349046" y="572350"/>
                  </a:lnTo>
                  <a:lnTo>
                    <a:pt x="348551" y="571817"/>
                  </a:lnTo>
                  <a:lnTo>
                    <a:pt x="347535" y="572757"/>
                  </a:lnTo>
                  <a:lnTo>
                    <a:pt x="346544" y="573722"/>
                  </a:lnTo>
                  <a:lnTo>
                    <a:pt x="345528" y="574662"/>
                  </a:lnTo>
                  <a:lnTo>
                    <a:pt x="345973" y="575157"/>
                  </a:lnTo>
                  <a:lnTo>
                    <a:pt x="346214" y="575411"/>
                  </a:lnTo>
                  <a:lnTo>
                    <a:pt x="347243" y="574497"/>
                  </a:lnTo>
                  <a:lnTo>
                    <a:pt x="348259" y="573532"/>
                  </a:lnTo>
                  <a:lnTo>
                    <a:pt x="349288" y="572617"/>
                  </a:lnTo>
                  <a:close/>
                </a:path>
                <a:path w="987425" h="963295">
                  <a:moveTo>
                    <a:pt x="350253" y="197573"/>
                  </a:moveTo>
                  <a:lnTo>
                    <a:pt x="350202" y="196265"/>
                  </a:lnTo>
                  <a:lnTo>
                    <a:pt x="350126" y="193649"/>
                  </a:lnTo>
                  <a:lnTo>
                    <a:pt x="349707" y="193662"/>
                  </a:lnTo>
                  <a:lnTo>
                    <a:pt x="349300" y="193675"/>
                  </a:lnTo>
                  <a:lnTo>
                    <a:pt x="348881" y="193687"/>
                  </a:lnTo>
                  <a:lnTo>
                    <a:pt x="348932" y="195046"/>
                  </a:lnTo>
                  <a:lnTo>
                    <a:pt x="348983" y="196392"/>
                  </a:lnTo>
                  <a:lnTo>
                    <a:pt x="349021" y="197726"/>
                  </a:lnTo>
                  <a:lnTo>
                    <a:pt x="349427" y="197688"/>
                  </a:lnTo>
                  <a:lnTo>
                    <a:pt x="349834" y="197637"/>
                  </a:lnTo>
                  <a:lnTo>
                    <a:pt x="350253" y="197573"/>
                  </a:lnTo>
                  <a:close/>
                </a:path>
                <a:path w="987425" h="963295">
                  <a:moveTo>
                    <a:pt x="351256" y="183311"/>
                  </a:moveTo>
                  <a:lnTo>
                    <a:pt x="351028" y="182333"/>
                  </a:lnTo>
                  <a:lnTo>
                    <a:pt x="350799" y="181356"/>
                  </a:lnTo>
                  <a:lnTo>
                    <a:pt x="350596" y="180378"/>
                  </a:lnTo>
                  <a:lnTo>
                    <a:pt x="350113" y="180454"/>
                  </a:lnTo>
                  <a:lnTo>
                    <a:pt x="349631" y="180505"/>
                  </a:lnTo>
                  <a:lnTo>
                    <a:pt x="349161" y="180594"/>
                  </a:lnTo>
                  <a:lnTo>
                    <a:pt x="349224" y="181610"/>
                  </a:lnTo>
                  <a:lnTo>
                    <a:pt x="349364" y="183680"/>
                  </a:lnTo>
                  <a:lnTo>
                    <a:pt x="350621" y="183426"/>
                  </a:lnTo>
                  <a:lnTo>
                    <a:pt x="351256" y="183311"/>
                  </a:lnTo>
                  <a:close/>
                </a:path>
                <a:path w="987425" h="963295">
                  <a:moveTo>
                    <a:pt x="360451" y="271957"/>
                  </a:moveTo>
                  <a:lnTo>
                    <a:pt x="359003" y="271691"/>
                  </a:lnTo>
                  <a:lnTo>
                    <a:pt x="357466" y="271602"/>
                  </a:lnTo>
                  <a:lnTo>
                    <a:pt x="357289" y="271564"/>
                  </a:lnTo>
                  <a:lnTo>
                    <a:pt x="357060" y="272046"/>
                  </a:lnTo>
                  <a:lnTo>
                    <a:pt x="356654" y="272554"/>
                  </a:lnTo>
                  <a:lnTo>
                    <a:pt x="358546" y="273989"/>
                  </a:lnTo>
                  <a:lnTo>
                    <a:pt x="360070" y="275158"/>
                  </a:lnTo>
                  <a:lnTo>
                    <a:pt x="360451" y="271957"/>
                  </a:lnTo>
                  <a:close/>
                </a:path>
                <a:path w="987425" h="963295">
                  <a:moveTo>
                    <a:pt x="374459" y="469861"/>
                  </a:moveTo>
                  <a:lnTo>
                    <a:pt x="372440" y="470319"/>
                  </a:lnTo>
                  <a:lnTo>
                    <a:pt x="370928" y="470662"/>
                  </a:lnTo>
                  <a:lnTo>
                    <a:pt x="369417" y="470992"/>
                  </a:lnTo>
                  <a:lnTo>
                    <a:pt x="371411" y="472541"/>
                  </a:lnTo>
                  <a:lnTo>
                    <a:pt x="373240" y="473227"/>
                  </a:lnTo>
                  <a:lnTo>
                    <a:pt x="374459" y="469861"/>
                  </a:lnTo>
                  <a:close/>
                </a:path>
                <a:path w="987425" h="963295">
                  <a:moveTo>
                    <a:pt x="387350" y="456298"/>
                  </a:moveTo>
                  <a:lnTo>
                    <a:pt x="384530" y="455790"/>
                  </a:lnTo>
                  <a:lnTo>
                    <a:pt x="383044" y="455726"/>
                  </a:lnTo>
                  <a:lnTo>
                    <a:pt x="384213" y="458838"/>
                  </a:lnTo>
                  <a:lnTo>
                    <a:pt x="385775" y="457339"/>
                  </a:lnTo>
                  <a:lnTo>
                    <a:pt x="387184" y="456831"/>
                  </a:lnTo>
                  <a:lnTo>
                    <a:pt x="387261" y="456628"/>
                  </a:lnTo>
                  <a:lnTo>
                    <a:pt x="387350" y="456450"/>
                  </a:lnTo>
                  <a:lnTo>
                    <a:pt x="387350" y="456298"/>
                  </a:lnTo>
                  <a:close/>
                </a:path>
                <a:path w="987425" h="963295">
                  <a:moveTo>
                    <a:pt x="388442" y="765492"/>
                  </a:moveTo>
                  <a:lnTo>
                    <a:pt x="388302" y="765035"/>
                  </a:lnTo>
                  <a:lnTo>
                    <a:pt x="388302" y="764387"/>
                  </a:lnTo>
                  <a:lnTo>
                    <a:pt x="387070" y="764667"/>
                  </a:lnTo>
                  <a:lnTo>
                    <a:pt x="383921" y="765365"/>
                  </a:lnTo>
                  <a:lnTo>
                    <a:pt x="385991" y="767080"/>
                  </a:lnTo>
                  <a:lnTo>
                    <a:pt x="387159" y="767219"/>
                  </a:lnTo>
                  <a:lnTo>
                    <a:pt x="388442" y="765492"/>
                  </a:lnTo>
                  <a:close/>
                </a:path>
                <a:path w="987425" h="963295">
                  <a:moveTo>
                    <a:pt x="400685" y="272973"/>
                  </a:moveTo>
                  <a:lnTo>
                    <a:pt x="400392" y="272008"/>
                  </a:lnTo>
                  <a:lnTo>
                    <a:pt x="400075" y="271094"/>
                  </a:lnTo>
                  <a:lnTo>
                    <a:pt x="399783" y="270141"/>
                  </a:lnTo>
                  <a:lnTo>
                    <a:pt x="399503" y="270205"/>
                  </a:lnTo>
                  <a:lnTo>
                    <a:pt x="399211" y="270294"/>
                  </a:lnTo>
                  <a:lnTo>
                    <a:pt x="398932" y="270370"/>
                  </a:lnTo>
                  <a:lnTo>
                    <a:pt x="399148" y="271335"/>
                  </a:lnTo>
                  <a:lnTo>
                    <a:pt x="399376" y="272288"/>
                  </a:lnTo>
                  <a:lnTo>
                    <a:pt x="399580" y="273265"/>
                  </a:lnTo>
                  <a:lnTo>
                    <a:pt x="399948" y="273177"/>
                  </a:lnTo>
                  <a:lnTo>
                    <a:pt x="400316" y="273062"/>
                  </a:lnTo>
                  <a:lnTo>
                    <a:pt x="400685" y="272973"/>
                  </a:lnTo>
                  <a:close/>
                </a:path>
                <a:path w="987425" h="963295">
                  <a:moveTo>
                    <a:pt x="414502" y="514807"/>
                  </a:moveTo>
                  <a:lnTo>
                    <a:pt x="413905" y="509397"/>
                  </a:lnTo>
                  <a:lnTo>
                    <a:pt x="412064" y="511035"/>
                  </a:lnTo>
                  <a:lnTo>
                    <a:pt x="412089" y="512445"/>
                  </a:lnTo>
                  <a:lnTo>
                    <a:pt x="414502" y="514807"/>
                  </a:lnTo>
                  <a:close/>
                </a:path>
                <a:path w="987425" h="963295">
                  <a:moveTo>
                    <a:pt x="418147" y="664121"/>
                  </a:moveTo>
                  <a:lnTo>
                    <a:pt x="417664" y="664006"/>
                  </a:lnTo>
                  <a:lnTo>
                    <a:pt x="417169" y="663714"/>
                  </a:lnTo>
                  <a:lnTo>
                    <a:pt x="416153" y="663943"/>
                  </a:lnTo>
                  <a:lnTo>
                    <a:pt x="415645" y="664349"/>
                  </a:lnTo>
                  <a:lnTo>
                    <a:pt x="415112" y="664654"/>
                  </a:lnTo>
                  <a:lnTo>
                    <a:pt x="416064" y="664933"/>
                  </a:lnTo>
                  <a:lnTo>
                    <a:pt x="417029" y="665187"/>
                  </a:lnTo>
                  <a:lnTo>
                    <a:pt x="417982" y="665480"/>
                  </a:lnTo>
                  <a:lnTo>
                    <a:pt x="418033" y="665022"/>
                  </a:lnTo>
                  <a:lnTo>
                    <a:pt x="418096" y="664578"/>
                  </a:lnTo>
                  <a:lnTo>
                    <a:pt x="418147" y="664121"/>
                  </a:lnTo>
                  <a:close/>
                </a:path>
                <a:path w="987425" h="963295">
                  <a:moveTo>
                    <a:pt x="434873" y="863930"/>
                  </a:moveTo>
                  <a:lnTo>
                    <a:pt x="434403" y="863600"/>
                  </a:lnTo>
                  <a:lnTo>
                    <a:pt x="433946" y="863155"/>
                  </a:lnTo>
                  <a:lnTo>
                    <a:pt x="433120" y="864298"/>
                  </a:lnTo>
                  <a:lnTo>
                    <a:pt x="431546" y="866533"/>
                  </a:lnTo>
                  <a:lnTo>
                    <a:pt x="433006" y="867410"/>
                  </a:lnTo>
                  <a:lnTo>
                    <a:pt x="433628" y="866279"/>
                  </a:lnTo>
                  <a:lnTo>
                    <a:pt x="434263" y="865174"/>
                  </a:lnTo>
                  <a:lnTo>
                    <a:pt x="434873" y="863930"/>
                  </a:lnTo>
                  <a:close/>
                </a:path>
                <a:path w="987425" h="963295">
                  <a:moveTo>
                    <a:pt x="451967" y="832294"/>
                  </a:moveTo>
                  <a:lnTo>
                    <a:pt x="451929" y="829970"/>
                  </a:lnTo>
                  <a:lnTo>
                    <a:pt x="450786" y="828840"/>
                  </a:lnTo>
                  <a:lnTo>
                    <a:pt x="448500" y="829068"/>
                  </a:lnTo>
                  <a:lnTo>
                    <a:pt x="450811" y="831215"/>
                  </a:lnTo>
                  <a:lnTo>
                    <a:pt x="451967" y="832294"/>
                  </a:lnTo>
                  <a:close/>
                </a:path>
                <a:path w="987425" h="963295">
                  <a:moveTo>
                    <a:pt x="452691" y="475234"/>
                  </a:moveTo>
                  <a:lnTo>
                    <a:pt x="450367" y="473151"/>
                  </a:lnTo>
                  <a:lnTo>
                    <a:pt x="450164" y="477710"/>
                  </a:lnTo>
                  <a:lnTo>
                    <a:pt x="450545" y="477824"/>
                  </a:lnTo>
                  <a:lnTo>
                    <a:pt x="450938" y="477926"/>
                  </a:lnTo>
                  <a:lnTo>
                    <a:pt x="451332" y="478053"/>
                  </a:lnTo>
                  <a:lnTo>
                    <a:pt x="452526" y="476618"/>
                  </a:lnTo>
                  <a:lnTo>
                    <a:pt x="452691" y="475234"/>
                  </a:lnTo>
                  <a:close/>
                </a:path>
                <a:path w="987425" h="963295">
                  <a:moveTo>
                    <a:pt x="472744" y="508101"/>
                  </a:moveTo>
                  <a:lnTo>
                    <a:pt x="472592" y="506437"/>
                  </a:lnTo>
                  <a:lnTo>
                    <a:pt x="472274" y="503123"/>
                  </a:lnTo>
                  <a:lnTo>
                    <a:pt x="471779" y="504812"/>
                  </a:lnTo>
                  <a:lnTo>
                    <a:pt x="470319" y="506603"/>
                  </a:lnTo>
                  <a:lnTo>
                    <a:pt x="472744" y="508101"/>
                  </a:lnTo>
                  <a:close/>
                </a:path>
                <a:path w="987425" h="963295">
                  <a:moveTo>
                    <a:pt x="500913" y="311810"/>
                  </a:moveTo>
                  <a:lnTo>
                    <a:pt x="500735" y="311581"/>
                  </a:lnTo>
                  <a:lnTo>
                    <a:pt x="500303" y="310946"/>
                  </a:lnTo>
                  <a:lnTo>
                    <a:pt x="499516" y="310591"/>
                  </a:lnTo>
                  <a:lnTo>
                    <a:pt x="498411" y="309803"/>
                  </a:lnTo>
                  <a:lnTo>
                    <a:pt x="498119" y="310896"/>
                  </a:lnTo>
                  <a:lnTo>
                    <a:pt x="497649" y="311772"/>
                  </a:lnTo>
                  <a:lnTo>
                    <a:pt x="497865" y="312000"/>
                  </a:lnTo>
                  <a:lnTo>
                    <a:pt x="498386" y="312572"/>
                  </a:lnTo>
                  <a:lnTo>
                    <a:pt x="499198" y="312902"/>
                  </a:lnTo>
                  <a:lnTo>
                    <a:pt x="500100" y="313143"/>
                  </a:lnTo>
                  <a:lnTo>
                    <a:pt x="500913" y="311810"/>
                  </a:lnTo>
                  <a:close/>
                </a:path>
                <a:path w="987425" h="963295">
                  <a:moveTo>
                    <a:pt x="516521" y="710920"/>
                  </a:moveTo>
                  <a:lnTo>
                    <a:pt x="515658" y="710031"/>
                  </a:lnTo>
                  <a:lnTo>
                    <a:pt x="514807" y="709155"/>
                  </a:lnTo>
                  <a:lnTo>
                    <a:pt x="513943" y="708266"/>
                  </a:lnTo>
                  <a:lnTo>
                    <a:pt x="513613" y="708647"/>
                  </a:lnTo>
                  <a:lnTo>
                    <a:pt x="513283" y="709028"/>
                  </a:lnTo>
                  <a:lnTo>
                    <a:pt x="512953" y="709409"/>
                  </a:lnTo>
                  <a:lnTo>
                    <a:pt x="513892" y="710184"/>
                  </a:lnTo>
                  <a:lnTo>
                    <a:pt x="514845" y="710946"/>
                  </a:lnTo>
                  <a:lnTo>
                    <a:pt x="515785" y="711720"/>
                  </a:lnTo>
                  <a:lnTo>
                    <a:pt x="516026" y="711454"/>
                  </a:lnTo>
                  <a:lnTo>
                    <a:pt x="516280" y="711212"/>
                  </a:lnTo>
                  <a:lnTo>
                    <a:pt x="516521" y="710920"/>
                  </a:lnTo>
                  <a:close/>
                </a:path>
                <a:path w="987425" h="963295">
                  <a:moveTo>
                    <a:pt x="533730" y="563918"/>
                  </a:moveTo>
                  <a:lnTo>
                    <a:pt x="533158" y="562965"/>
                  </a:lnTo>
                  <a:lnTo>
                    <a:pt x="532015" y="563219"/>
                  </a:lnTo>
                  <a:lnTo>
                    <a:pt x="530999" y="563587"/>
                  </a:lnTo>
                  <a:lnTo>
                    <a:pt x="529031" y="564235"/>
                  </a:lnTo>
                  <a:lnTo>
                    <a:pt x="531622" y="565899"/>
                  </a:lnTo>
                  <a:lnTo>
                    <a:pt x="532841" y="565899"/>
                  </a:lnTo>
                  <a:lnTo>
                    <a:pt x="533730" y="563918"/>
                  </a:lnTo>
                  <a:close/>
                </a:path>
                <a:path w="987425" h="963295">
                  <a:moveTo>
                    <a:pt x="539483" y="858583"/>
                  </a:moveTo>
                  <a:lnTo>
                    <a:pt x="539356" y="857377"/>
                  </a:lnTo>
                  <a:lnTo>
                    <a:pt x="539216" y="856183"/>
                  </a:lnTo>
                  <a:lnTo>
                    <a:pt x="539089" y="855002"/>
                  </a:lnTo>
                  <a:lnTo>
                    <a:pt x="538594" y="855052"/>
                  </a:lnTo>
                  <a:lnTo>
                    <a:pt x="538086" y="855116"/>
                  </a:lnTo>
                  <a:lnTo>
                    <a:pt x="537591" y="855192"/>
                  </a:lnTo>
                  <a:lnTo>
                    <a:pt x="537718" y="856373"/>
                  </a:lnTo>
                  <a:lnTo>
                    <a:pt x="537984" y="858761"/>
                  </a:lnTo>
                  <a:lnTo>
                    <a:pt x="538988" y="858634"/>
                  </a:lnTo>
                  <a:lnTo>
                    <a:pt x="539483" y="858583"/>
                  </a:lnTo>
                  <a:close/>
                </a:path>
                <a:path w="987425" h="963295">
                  <a:moveTo>
                    <a:pt x="575043" y="962914"/>
                  </a:moveTo>
                  <a:lnTo>
                    <a:pt x="574878" y="959713"/>
                  </a:lnTo>
                  <a:lnTo>
                    <a:pt x="574827" y="958469"/>
                  </a:lnTo>
                  <a:lnTo>
                    <a:pt x="573963" y="958469"/>
                  </a:lnTo>
                  <a:lnTo>
                    <a:pt x="573544" y="958456"/>
                  </a:lnTo>
                  <a:lnTo>
                    <a:pt x="572363" y="961275"/>
                  </a:lnTo>
                  <a:lnTo>
                    <a:pt x="575043" y="962914"/>
                  </a:lnTo>
                  <a:close/>
                </a:path>
                <a:path w="987425" h="963295">
                  <a:moveTo>
                    <a:pt x="582879" y="616254"/>
                  </a:moveTo>
                  <a:lnTo>
                    <a:pt x="582739" y="615899"/>
                  </a:lnTo>
                  <a:lnTo>
                    <a:pt x="582549" y="615327"/>
                  </a:lnTo>
                  <a:lnTo>
                    <a:pt x="581799" y="614756"/>
                  </a:lnTo>
                  <a:lnTo>
                    <a:pt x="580847" y="614540"/>
                  </a:lnTo>
                  <a:lnTo>
                    <a:pt x="580288" y="615289"/>
                  </a:lnTo>
                  <a:lnTo>
                    <a:pt x="579386" y="616013"/>
                  </a:lnTo>
                  <a:lnTo>
                    <a:pt x="580529" y="616699"/>
                  </a:lnTo>
                  <a:lnTo>
                    <a:pt x="581152" y="617207"/>
                  </a:lnTo>
                  <a:lnTo>
                    <a:pt x="581875" y="617385"/>
                  </a:lnTo>
                  <a:lnTo>
                    <a:pt x="582053" y="617448"/>
                  </a:lnTo>
                  <a:lnTo>
                    <a:pt x="582879" y="616254"/>
                  </a:lnTo>
                  <a:close/>
                </a:path>
                <a:path w="987425" h="963295">
                  <a:moveTo>
                    <a:pt x="583653" y="774509"/>
                  </a:moveTo>
                  <a:lnTo>
                    <a:pt x="582053" y="774877"/>
                  </a:lnTo>
                  <a:lnTo>
                    <a:pt x="579513" y="775449"/>
                  </a:lnTo>
                  <a:lnTo>
                    <a:pt x="579589" y="775843"/>
                  </a:lnTo>
                  <a:lnTo>
                    <a:pt x="579678" y="776249"/>
                  </a:lnTo>
                  <a:lnTo>
                    <a:pt x="579742" y="776655"/>
                  </a:lnTo>
                  <a:lnTo>
                    <a:pt x="580910" y="776516"/>
                  </a:lnTo>
                  <a:lnTo>
                    <a:pt x="582104" y="776452"/>
                  </a:lnTo>
                  <a:lnTo>
                    <a:pt x="583438" y="776135"/>
                  </a:lnTo>
                  <a:lnTo>
                    <a:pt x="583476" y="775335"/>
                  </a:lnTo>
                  <a:lnTo>
                    <a:pt x="583653" y="774509"/>
                  </a:lnTo>
                  <a:close/>
                </a:path>
                <a:path w="987425" h="963295">
                  <a:moveTo>
                    <a:pt x="586384" y="508457"/>
                  </a:moveTo>
                  <a:lnTo>
                    <a:pt x="584835" y="505472"/>
                  </a:lnTo>
                  <a:lnTo>
                    <a:pt x="582053" y="506412"/>
                  </a:lnTo>
                  <a:lnTo>
                    <a:pt x="585152" y="507860"/>
                  </a:lnTo>
                  <a:lnTo>
                    <a:pt x="586384" y="508457"/>
                  </a:lnTo>
                  <a:close/>
                </a:path>
                <a:path w="987425" h="963295">
                  <a:moveTo>
                    <a:pt x="643039" y="430644"/>
                  </a:moveTo>
                  <a:lnTo>
                    <a:pt x="643001" y="428802"/>
                  </a:lnTo>
                  <a:lnTo>
                    <a:pt x="642124" y="427913"/>
                  </a:lnTo>
                  <a:lnTo>
                    <a:pt x="640156" y="428637"/>
                  </a:lnTo>
                  <a:lnTo>
                    <a:pt x="639533" y="430453"/>
                  </a:lnTo>
                  <a:lnTo>
                    <a:pt x="640194" y="431533"/>
                  </a:lnTo>
                  <a:lnTo>
                    <a:pt x="642327" y="431774"/>
                  </a:lnTo>
                  <a:lnTo>
                    <a:pt x="643039" y="430999"/>
                  </a:lnTo>
                  <a:lnTo>
                    <a:pt x="643039" y="430644"/>
                  </a:lnTo>
                  <a:close/>
                </a:path>
                <a:path w="987425" h="963295">
                  <a:moveTo>
                    <a:pt x="643902" y="788289"/>
                  </a:moveTo>
                  <a:lnTo>
                    <a:pt x="642886" y="786752"/>
                  </a:lnTo>
                  <a:lnTo>
                    <a:pt x="641248" y="784237"/>
                  </a:lnTo>
                  <a:lnTo>
                    <a:pt x="640930" y="787742"/>
                  </a:lnTo>
                  <a:lnTo>
                    <a:pt x="643902" y="788289"/>
                  </a:lnTo>
                  <a:close/>
                </a:path>
                <a:path w="987425" h="963295">
                  <a:moveTo>
                    <a:pt x="651789" y="462749"/>
                  </a:moveTo>
                  <a:lnTo>
                    <a:pt x="651459" y="461556"/>
                  </a:lnTo>
                  <a:lnTo>
                    <a:pt x="649579" y="459511"/>
                  </a:lnTo>
                  <a:lnTo>
                    <a:pt x="649249" y="460971"/>
                  </a:lnTo>
                  <a:lnTo>
                    <a:pt x="648970" y="461822"/>
                  </a:lnTo>
                  <a:lnTo>
                    <a:pt x="648931" y="463042"/>
                  </a:lnTo>
                  <a:lnTo>
                    <a:pt x="649439" y="463461"/>
                  </a:lnTo>
                  <a:lnTo>
                    <a:pt x="649897" y="464108"/>
                  </a:lnTo>
                  <a:lnTo>
                    <a:pt x="651789" y="462749"/>
                  </a:lnTo>
                  <a:close/>
                </a:path>
                <a:path w="987425" h="963295">
                  <a:moveTo>
                    <a:pt x="660222" y="341820"/>
                  </a:moveTo>
                  <a:lnTo>
                    <a:pt x="659688" y="341744"/>
                  </a:lnTo>
                  <a:lnTo>
                    <a:pt x="659066" y="341414"/>
                  </a:lnTo>
                  <a:lnTo>
                    <a:pt x="656780" y="342544"/>
                  </a:lnTo>
                  <a:lnTo>
                    <a:pt x="657428" y="343865"/>
                  </a:lnTo>
                  <a:lnTo>
                    <a:pt x="658672" y="346151"/>
                  </a:lnTo>
                  <a:lnTo>
                    <a:pt x="659803" y="343027"/>
                  </a:lnTo>
                  <a:lnTo>
                    <a:pt x="660222" y="341820"/>
                  </a:lnTo>
                  <a:close/>
                </a:path>
                <a:path w="987425" h="963295">
                  <a:moveTo>
                    <a:pt x="666877" y="166979"/>
                  </a:moveTo>
                  <a:lnTo>
                    <a:pt x="666305" y="166649"/>
                  </a:lnTo>
                  <a:lnTo>
                    <a:pt x="665772" y="166154"/>
                  </a:lnTo>
                  <a:lnTo>
                    <a:pt x="664908" y="166027"/>
                  </a:lnTo>
                  <a:lnTo>
                    <a:pt x="664540" y="166814"/>
                  </a:lnTo>
                  <a:lnTo>
                    <a:pt x="663892" y="167627"/>
                  </a:lnTo>
                  <a:lnTo>
                    <a:pt x="664819" y="167868"/>
                  </a:lnTo>
                  <a:lnTo>
                    <a:pt x="665441" y="168160"/>
                  </a:lnTo>
                  <a:lnTo>
                    <a:pt x="666343" y="168046"/>
                  </a:lnTo>
                  <a:lnTo>
                    <a:pt x="666584" y="167360"/>
                  </a:lnTo>
                  <a:lnTo>
                    <a:pt x="666877" y="166979"/>
                  </a:lnTo>
                  <a:close/>
                </a:path>
                <a:path w="987425" h="963295">
                  <a:moveTo>
                    <a:pt x="667029" y="93243"/>
                  </a:moveTo>
                  <a:lnTo>
                    <a:pt x="665695" y="91249"/>
                  </a:lnTo>
                  <a:lnTo>
                    <a:pt x="664997" y="90182"/>
                  </a:lnTo>
                  <a:lnTo>
                    <a:pt x="663727" y="88303"/>
                  </a:lnTo>
                  <a:lnTo>
                    <a:pt x="662914" y="91655"/>
                  </a:lnTo>
                  <a:lnTo>
                    <a:pt x="664108" y="92392"/>
                  </a:lnTo>
                  <a:lnTo>
                    <a:pt x="667029" y="93243"/>
                  </a:lnTo>
                  <a:close/>
                </a:path>
                <a:path w="987425" h="963295">
                  <a:moveTo>
                    <a:pt x="681621" y="515264"/>
                  </a:moveTo>
                  <a:lnTo>
                    <a:pt x="680847" y="514781"/>
                  </a:lnTo>
                  <a:lnTo>
                    <a:pt x="680072" y="515556"/>
                  </a:lnTo>
                  <a:lnTo>
                    <a:pt x="678751" y="517105"/>
                  </a:lnTo>
                  <a:lnTo>
                    <a:pt x="680402" y="518121"/>
                  </a:lnTo>
                  <a:lnTo>
                    <a:pt x="680808" y="517182"/>
                  </a:lnTo>
                  <a:lnTo>
                    <a:pt x="681240" y="516255"/>
                  </a:lnTo>
                  <a:lnTo>
                    <a:pt x="681609" y="515315"/>
                  </a:lnTo>
                  <a:close/>
                </a:path>
                <a:path w="987425" h="963295">
                  <a:moveTo>
                    <a:pt x="683590" y="12"/>
                  </a:moveTo>
                  <a:lnTo>
                    <a:pt x="683221" y="0"/>
                  </a:lnTo>
                  <a:lnTo>
                    <a:pt x="682485" y="0"/>
                  </a:lnTo>
                  <a:lnTo>
                    <a:pt x="682434" y="1333"/>
                  </a:lnTo>
                  <a:lnTo>
                    <a:pt x="682371" y="2679"/>
                  </a:lnTo>
                  <a:lnTo>
                    <a:pt x="682332" y="4025"/>
                  </a:lnTo>
                  <a:lnTo>
                    <a:pt x="682726" y="4025"/>
                  </a:lnTo>
                  <a:lnTo>
                    <a:pt x="683082" y="4051"/>
                  </a:lnTo>
                  <a:lnTo>
                    <a:pt x="683463" y="4051"/>
                  </a:lnTo>
                  <a:lnTo>
                    <a:pt x="683501" y="2679"/>
                  </a:lnTo>
                  <a:lnTo>
                    <a:pt x="683552" y="1358"/>
                  </a:lnTo>
                  <a:lnTo>
                    <a:pt x="683590" y="12"/>
                  </a:lnTo>
                  <a:close/>
                </a:path>
                <a:path w="987425" h="963295">
                  <a:moveTo>
                    <a:pt x="708812" y="262394"/>
                  </a:moveTo>
                  <a:lnTo>
                    <a:pt x="707847" y="261150"/>
                  </a:lnTo>
                  <a:lnTo>
                    <a:pt x="704989" y="262572"/>
                  </a:lnTo>
                  <a:lnTo>
                    <a:pt x="706208" y="263474"/>
                  </a:lnTo>
                  <a:lnTo>
                    <a:pt x="708621" y="265226"/>
                  </a:lnTo>
                  <a:lnTo>
                    <a:pt x="708812" y="262394"/>
                  </a:lnTo>
                  <a:close/>
                </a:path>
                <a:path w="987425" h="963295">
                  <a:moveTo>
                    <a:pt x="731672" y="811961"/>
                  </a:moveTo>
                  <a:lnTo>
                    <a:pt x="730402" y="809371"/>
                  </a:lnTo>
                  <a:lnTo>
                    <a:pt x="729310" y="810983"/>
                  </a:lnTo>
                  <a:lnTo>
                    <a:pt x="727341" y="812304"/>
                  </a:lnTo>
                  <a:lnTo>
                    <a:pt x="728091" y="815276"/>
                  </a:lnTo>
                  <a:lnTo>
                    <a:pt x="730250" y="813409"/>
                  </a:lnTo>
                  <a:lnTo>
                    <a:pt x="731672" y="811961"/>
                  </a:lnTo>
                  <a:close/>
                </a:path>
                <a:path w="987425" h="963295">
                  <a:moveTo>
                    <a:pt x="755065" y="711085"/>
                  </a:moveTo>
                  <a:lnTo>
                    <a:pt x="754710" y="710488"/>
                  </a:lnTo>
                  <a:lnTo>
                    <a:pt x="754532" y="709891"/>
                  </a:lnTo>
                  <a:lnTo>
                    <a:pt x="754126" y="709891"/>
                  </a:lnTo>
                  <a:lnTo>
                    <a:pt x="753745" y="709904"/>
                  </a:lnTo>
                  <a:lnTo>
                    <a:pt x="753351" y="709904"/>
                  </a:lnTo>
                  <a:lnTo>
                    <a:pt x="752944" y="713574"/>
                  </a:lnTo>
                  <a:lnTo>
                    <a:pt x="753478" y="713625"/>
                  </a:lnTo>
                  <a:lnTo>
                    <a:pt x="754519" y="713714"/>
                  </a:lnTo>
                  <a:lnTo>
                    <a:pt x="754710" y="713028"/>
                  </a:lnTo>
                  <a:lnTo>
                    <a:pt x="755040" y="712355"/>
                  </a:lnTo>
                  <a:lnTo>
                    <a:pt x="755053" y="711695"/>
                  </a:lnTo>
                  <a:lnTo>
                    <a:pt x="755065" y="711085"/>
                  </a:lnTo>
                  <a:close/>
                </a:path>
                <a:path w="987425" h="963295">
                  <a:moveTo>
                    <a:pt x="759269" y="349554"/>
                  </a:moveTo>
                  <a:lnTo>
                    <a:pt x="758736" y="348932"/>
                  </a:lnTo>
                  <a:lnTo>
                    <a:pt x="758482" y="348373"/>
                  </a:lnTo>
                  <a:lnTo>
                    <a:pt x="757910" y="348157"/>
                  </a:lnTo>
                  <a:lnTo>
                    <a:pt x="756767" y="347687"/>
                  </a:lnTo>
                  <a:lnTo>
                    <a:pt x="756742" y="348488"/>
                  </a:lnTo>
                  <a:lnTo>
                    <a:pt x="756602" y="349275"/>
                  </a:lnTo>
                  <a:lnTo>
                    <a:pt x="756945" y="350570"/>
                  </a:lnTo>
                  <a:lnTo>
                    <a:pt x="757516" y="351002"/>
                  </a:lnTo>
                  <a:lnTo>
                    <a:pt x="757923" y="351497"/>
                  </a:lnTo>
                  <a:lnTo>
                    <a:pt x="758355" y="351015"/>
                  </a:lnTo>
                  <a:lnTo>
                    <a:pt x="759053" y="350583"/>
                  </a:lnTo>
                  <a:lnTo>
                    <a:pt x="759167" y="350037"/>
                  </a:lnTo>
                  <a:lnTo>
                    <a:pt x="759269" y="349554"/>
                  </a:lnTo>
                  <a:close/>
                </a:path>
                <a:path w="987425" h="963295">
                  <a:moveTo>
                    <a:pt x="782167" y="246329"/>
                  </a:moveTo>
                  <a:lnTo>
                    <a:pt x="781596" y="246126"/>
                  </a:lnTo>
                  <a:lnTo>
                    <a:pt x="780999" y="245948"/>
                  </a:lnTo>
                  <a:lnTo>
                    <a:pt x="780415" y="245757"/>
                  </a:lnTo>
                  <a:lnTo>
                    <a:pt x="780161" y="246773"/>
                  </a:lnTo>
                  <a:lnTo>
                    <a:pt x="779856" y="247777"/>
                  </a:lnTo>
                  <a:lnTo>
                    <a:pt x="779678" y="248894"/>
                  </a:lnTo>
                  <a:lnTo>
                    <a:pt x="781011" y="249301"/>
                  </a:lnTo>
                  <a:lnTo>
                    <a:pt x="781481" y="248285"/>
                  </a:lnTo>
                  <a:lnTo>
                    <a:pt x="781812" y="247294"/>
                  </a:lnTo>
                  <a:lnTo>
                    <a:pt x="782167" y="246329"/>
                  </a:lnTo>
                  <a:close/>
                </a:path>
                <a:path w="987425" h="963295">
                  <a:moveTo>
                    <a:pt x="804875" y="471563"/>
                  </a:moveTo>
                  <a:lnTo>
                    <a:pt x="803897" y="469722"/>
                  </a:lnTo>
                  <a:lnTo>
                    <a:pt x="803719" y="469392"/>
                  </a:lnTo>
                  <a:lnTo>
                    <a:pt x="802767" y="469087"/>
                  </a:lnTo>
                  <a:lnTo>
                    <a:pt x="802538" y="469265"/>
                  </a:lnTo>
                  <a:lnTo>
                    <a:pt x="801204" y="470179"/>
                  </a:lnTo>
                  <a:lnTo>
                    <a:pt x="800582" y="471347"/>
                  </a:lnTo>
                  <a:lnTo>
                    <a:pt x="802309" y="472859"/>
                  </a:lnTo>
                  <a:lnTo>
                    <a:pt x="803529" y="472135"/>
                  </a:lnTo>
                  <a:lnTo>
                    <a:pt x="804875" y="471563"/>
                  </a:lnTo>
                  <a:close/>
                </a:path>
                <a:path w="987425" h="963295">
                  <a:moveTo>
                    <a:pt x="892517" y="117843"/>
                  </a:moveTo>
                  <a:lnTo>
                    <a:pt x="890244" y="115100"/>
                  </a:lnTo>
                  <a:lnTo>
                    <a:pt x="889901" y="117538"/>
                  </a:lnTo>
                  <a:lnTo>
                    <a:pt x="889508" y="120243"/>
                  </a:lnTo>
                  <a:lnTo>
                    <a:pt x="891552" y="119113"/>
                  </a:lnTo>
                  <a:lnTo>
                    <a:pt x="892517" y="117843"/>
                  </a:lnTo>
                  <a:close/>
                </a:path>
                <a:path w="987425" h="963295">
                  <a:moveTo>
                    <a:pt x="907453" y="770407"/>
                  </a:moveTo>
                  <a:lnTo>
                    <a:pt x="907021" y="770153"/>
                  </a:lnTo>
                  <a:lnTo>
                    <a:pt x="906589" y="769924"/>
                  </a:lnTo>
                  <a:lnTo>
                    <a:pt x="906157" y="769670"/>
                  </a:lnTo>
                  <a:lnTo>
                    <a:pt x="905090" y="772045"/>
                  </a:lnTo>
                  <a:lnTo>
                    <a:pt x="904570" y="773252"/>
                  </a:lnTo>
                  <a:lnTo>
                    <a:pt x="905687" y="773747"/>
                  </a:lnTo>
                  <a:lnTo>
                    <a:pt x="906272" y="772629"/>
                  </a:lnTo>
                  <a:lnTo>
                    <a:pt x="906856" y="771499"/>
                  </a:lnTo>
                  <a:lnTo>
                    <a:pt x="907453" y="770407"/>
                  </a:lnTo>
                  <a:close/>
                </a:path>
                <a:path w="987425" h="963295">
                  <a:moveTo>
                    <a:pt x="916228" y="601370"/>
                  </a:moveTo>
                  <a:lnTo>
                    <a:pt x="915352" y="600951"/>
                  </a:lnTo>
                  <a:lnTo>
                    <a:pt x="914514" y="600278"/>
                  </a:lnTo>
                  <a:lnTo>
                    <a:pt x="913625" y="600252"/>
                  </a:lnTo>
                  <a:lnTo>
                    <a:pt x="913091" y="600227"/>
                  </a:lnTo>
                  <a:lnTo>
                    <a:pt x="912507" y="601167"/>
                  </a:lnTo>
                  <a:lnTo>
                    <a:pt x="911377" y="602183"/>
                  </a:lnTo>
                  <a:lnTo>
                    <a:pt x="912977" y="602729"/>
                  </a:lnTo>
                  <a:lnTo>
                    <a:pt x="913904" y="603364"/>
                  </a:lnTo>
                  <a:lnTo>
                    <a:pt x="915314" y="603123"/>
                  </a:lnTo>
                  <a:lnTo>
                    <a:pt x="915733" y="602043"/>
                  </a:lnTo>
                  <a:lnTo>
                    <a:pt x="916228" y="601370"/>
                  </a:lnTo>
                  <a:close/>
                </a:path>
                <a:path w="987425" h="963295">
                  <a:moveTo>
                    <a:pt x="919975" y="164719"/>
                  </a:moveTo>
                  <a:lnTo>
                    <a:pt x="918946" y="164172"/>
                  </a:lnTo>
                  <a:lnTo>
                    <a:pt x="918438" y="164668"/>
                  </a:lnTo>
                  <a:lnTo>
                    <a:pt x="918057" y="165239"/>
                  </a:lnTo>
                  <a:lnTo>
                    <a:pt x="917841" y="166001"/>
                  </a:lnTo>
                  <a:lnTo>
                    <a:pt x="918565" y="166395"/>
                  </a:lnTo>
                  <a:lnTo>
                    <a:pt x="919238" y="166903"/>
                  </a:lnTo>
                  <a:lnTo>
                    <a:pt x="919568" y="166065"/>
                  </a:lnTo>
                  <a:lnTo>
                    <a:pt x="919924" y="165506"/>
                  </a:lnTo>
                  <a:lnTo>
                    <a:pt x="919975" y="164719"/>
                  </a:lnTo>
                  <a:close/>
                </a:path>
                <a:path w="987425" h="963295">
                  <a:moveTo>
                    <a:pt x="941743" y="678370"/>
                  </a:moveTo>
                  <a:lnTo>
                    <a:pt x="941603" y="675716"/>
                  </a:lnTo>
                  <a:lnTo>
                    <a:pt x="941565" y="675182"/>
                  </a:lnTo>
                  <a:lnTo>
                    <a:pt x="940257" y="675716"/>
                  </a:lnTo>
                  <a:lnTo>
                    <a:pt x="938326" y="675601"/>
                  </a:lnTo>
                  <a:lnTo>
                    <a:pt x="938237" y="677824"/>
                  </a:lnTo>
                  <a:lnTo>
                    <a:pt x="941743" y="678370"/>
                  </a:lnTo>
                  <a:close/>
                </a:path>
                <a:path w="987425" h="963295">
                  <a:moveTo>
                    <a:pt x="963434" y="438594"/>
                  </a:moveTo>
                  <a:lnTo>
                    <a:pt x="958900" y="439610"/>
                  </a:lnTo>
                  <a:lnTo>
                    <a:pt x="960945" y="441490"/>
                  </a:lnTo>
                  <a:lnTo>
                    <a:pt x="962240" y="441121"/>
                  </a:lnTo>
                  <a:lnTo>
                    <a:pt x="963434" y="438594"/>
                  </a:lnTo>
                  <a:close/>
                </a:path>
                <a:path w="987425" h="963295">
                  <a:moveTo>
                    <a:pt x="964971" y="461606"/>
                  </a:moveTo>
                  <a:lnTo>
                    <a:pt x="964768" y="458558"/>
                  </a:lnTo>
                  <a:lnTo>
                    <a:pt x="963358" y="459397"/>
                  </a:lnTo>
                  <a:lnTo>
                    <a:pt x="961478" y="460527"/>
                  </a:lnTo>
                  <a:lnTo>
                    <a:pt x="961745" y="460959"/>
                  </a:lnTo>
                  <a:lnTo>
                    <a:pt x="962012" y="461416"/>
                  </a:lnTo>
                  <a:lnTo>
                    <a:pt x="962279" y="461873"/>
                  </a:lnTo>
                  <a:lnTo>
                    <a:pt x="963955" y="462165"/>
                  </a:lnTo>
                  <a:lnTo>
                    <a:pt x="964971" y="461606"/>
                  </a:lnTo>
                  <a:close/>
                </a:path>
                <a:path w="987425" h="963295">
                  <a:moveTo>
                    <a:pt x="968667" y="397370"/>
                  </a:moveTo>
                  <a:lnTo>
                    <a:pt x="968578" y="397217"/>
                  </a:lnTo>
                  <a:lnTo>
                    <a:pt x="968133" y="396582"/>
                  </a:lnTo>
                  <a:lnTo>
                    <a:pt x="967435" y="396138"/>
                  </a:lnTo>
                  <a:lnTo>
                    <a:pt x="966660" y="395478"/>
                  </a:lnTo>
                  <a:lnTo>
                    <a:pt x="966241" y="396201"/>
                  </a:lnTo>
                  <a:lnTo>
                    <a:pt x="965682" y="396836"/>
                  </a:lnTo>
                  <a:lnTo>
                    <a:pt x="966292" y="397598"/>
                  </a:lnTo>
                  <a:lnTo>
                    <a:pt x="966952" y="398081"/>
                  </a:lnTo>
                  <a:lnTo>
                    <a:pt x="967562" y="398614"/>
                  </a:lnTo>
                  <a:lnTo>
                    <a:pt x="967917" y="398132"/>
                  </a:lnTo>
                  <a:lnTo>
                    <a:pt x="968667" y="397370"/>
                  </a:lnTo>
                  <a:close/>
                </a:path>
                <a:path w="987425" h="963295">
                  <a:moveTo>
                    <a:pt x="971080" y="578853"/>
                  </a:moveTo>
                  <a:lnTo>
                    <a:pt x="970546" y="577519"/>
                  </a:lnTo>
                  <a:lnTo>
                    <a:pt x="968324" y="577621"/>
                  </a:lnTo>
                  <a:lnTo>
                    <a:pt x="967917" y="577659"/>
                  </a:lnTo>
                  <a:lnTo>
                    <a:pt x="967143" y="578751"/>
                  </a:lnTo>
                  <a:lnTo>
                    <a:pt x="967587" y="581113"/>
                  </a:lnTo>
                  <a:lnTo>
                    <a:pt x="968933" y="581393"/>
                  </a:lnTo>
                  <a:lnTo>
                    <a:pt x="970737" y="580796"/>
                  </a:lnTo>
                  <a:lnTo>
                    <a:pt x="971080" y="578853"/>
                  </a:lnTo>
                  <a:close/>
                </a:path>
                <a:path w="987425" h="963295">
                  <a:moveTo>
                    <a:pt x="971651" y="607568"/>
                  </a:moveTo>
                  <a:lnTo>
                    <a:pt x="970788" y="607047"/>
                  </a:lnTo>
                  <a:lnTo>
                    <a:pt x="970330" y="606615"/>
                  </a:lnTo>
                  <a:lnTo>
                    <a:pt x="969810" y="607275"/>
                  </a:lnTo>
                  <a:lnTo>
                    <a:pt x="969111" y="607910"/>
                  </a:lnTo>
                  <a:lnTo>
                    <a:pt x="968768" y="609041"/>
                  </a:lnTo>
                  <a:lnTo>
                    <a:pt x="969543" y="609688"/>
                  </a:lnTo>
                  <a:lnTo>
                    <a:pt x="970267" y="610717"/>
                  </a:lnTo>
                  <a:lnTo>
                    <a:pt x="970940" y="609434"/>
                  </a:lnTo>
                  <a:lnTo>
                    <a:pt x="971524" y="608723"/>
                  </a:lnTo>
                  <a:lnTo>
                    <a:pt x="971651" y="607568"/>
                  </a:lnTo>
                  <a:close/>
                </a:path>
                <a:path w="987425" h="963295">
                  <a:moveTo>
                    <a:pt x="977099" y="622401"/>
                  </a:moveTo>
                  <a:lnTo>
                    <a:pt x="976401" y="620191"/>
                  </a:lnTo>
                  <a:lnTo>
                    <a:pt x="976045" y="619086"/>
                  </a:lnTo>
                  <a:lnTo>
                    <a:pt x="975004" y="619366"/>
                  </a:lnTo>
                  <a:lnTo>
                    <a:pt x="975258" y="620471"/>
                  </a:lnTo>
                  <a:lnTo>
                    <a:pt x="975499" y="621563"/>
                  </a:lnTo>
                  <a:lnTo>
                    <a:pt x="975753" y="622681"/>
                  </a:lnTo>
                  <a:lnTo>
                    <a:pt x="976185" y="622579"/>
                  </a:lnTo>
                  <a:lnTo>
                    <a:pt x="976655" y="622503"/>
                  </a:lnTo>
                  <a:lnTo>
                    <a:pt x="977099" y="622401"/>
                  </a:lnTo>
                  <a:close/>
                </a:path>
                <a:path w="987425" h="963295">
                  <a:moveTo>
                    <a:pt x="987056" y="567042"/>
                  </a:moveTo>
                  <a:lnTo>
                    <a:pt x="982472" y="564032"/>
                  </a:lnTo>
                  <a:lnTo>
                    <a:pt x="981633" y="565391"/>
                  </a:lnTo>
                  <a:lnTo>
                    <a:pt x="982853" y="566445"/>
                  </a:lnTo>
                  <a:lnTo>
                    <a:pt x="983564" y="568553"/>
                  </a:lnTo>
                  <a:lnTo>
                    <a:pt x="987056" y="5670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125">
              <a:extLst>
                <a:ext uri="{FF2B5EF4-FFF2-40B4-BE49-F238E27FC236}">
                  <a16:creationId xmlns:a16="http://schemas.microsoft.com/office/drawing/2014/main" id="{679D4288-D839-F6CC-02DC-8D70DBBBC4A1}"/>
                </a:ext>
              </a:extLst>
            </p:cNvPr>
            <p:cNvSpPr/>
            <p:nvPr/>
          </p:nvSpPr>
          <p:spPr>
            <a:xfrm>
              <a:off x="4473118" y="2092964"/>
              <a:ext cx="709820" cy="669123"/>
            </a:xfrm>
            <a:custGeom>
              <a:avLst/>
              <a:gdLst/>
              <a:ahLst/>
              <a:cxnLst/>
              <a:rect l="l" t="t" r="r" b="b"/>
              <a:pathLst>
                <a:path w="912495" h="978535">
                  <a:moveTo>
                    <a:pt x="2438" y="500837"/>
                  </a:moveTo>
                  <a:lnTo>
                    <a:pt x="2108" y="499846"/>
                  </a:lnTo>
                  <a:lnTo>
                    <a:pt x="1765" y="498856"/>
                  </a:lnTo>
                  <a:lnTo>
                    <a:pt x="1435" y="497852"/>
                  </a:lnTo>
                  <a:lnTo>
                    <a:pt x="952" y="497979"/>
                  </a:lnTo>
                  <a:lnTo>
                    <a:pt x="0" y="498284"/>
                  </a:lnTo>
                  <a:lnTo>
                    <a:pt x="520" y="499275"/>
                  </a:lnTo>
                  <a:lnTo>
                    <a:pt x="1549" y="501243"/>
                  </a:lnTo>
                  <a:lnTo>
                    <a:pt x="1841" y="501103"/>
                  </a:lnTo>
                  <a:lnTo>
                    <a:pt x="2133" y="500976"/>
                  </a:lnTo>
                  <a:lnTo>
                    <a:pt x="2438" y="500837"/>
                  </a:lnTo>
                  <a:close/>
                </a:path>
                <a:path w="912495" h="978535">
                  <a:moveTo>
                    <a:pt x="7886" y="599236"/>
                  </a:moveTo>
                  <a:lnTo>
                    <a:pt x="7416" y="598792"/>
                  </a:lnTo>
                  <a:lnTo>
                    <a:pt x="6997" y="598030"/>
                  </a:lnTo>
                  <a:lnTo>
                    <a:pt x="6464" y="597916"/>
                  </a:lnTo>
                  <a:lnTo>
                    <a:pt x="5816" y="597789"/>
                  </a:lnTo>
                  <a:lnTo>
                    <a:pt x="5041" y="598170"/>
                  </a:lnTo>
                  <a:lnTo>
                    <a:pt x="2997" y="598614"/>
                  </a:lnTo>
                  <a:lnTo>
                    <a:pt x="5219" y="599541"/>
                  </a:lnTo>
                  <a:lnTo>
                    <a:pt x="7188" y="600329"/>
                  </a:lnTo>
                  <a:lnTo>
                    <a:pt x="7429" y="599973"/>
                  </a:lnTo>
                  <a:lnTo>
                    <a:pt x="7886" y="599236"/>
                  </a:lnTo>
                  <a:close/>
                </a:path>
                <a:path w="912495" h="978535">
                  <a:moveTo>
                    <a:pt x="30797" y="514578"/>
                  </a:moveTo>
                  <a:lnTo>
                    <a:pt x="30276" y="514184"/>
                  </a:lnTo>
                  <a:lnTo>
                    <a:pt x="29870" y="513676"/>
                  </a:lnTo>
                  <a:lnTo>
                    <a:pt x="29489" y="513676"/>
                  </a:lnTo>
                  <a:lnTo>
                    <a:pt x="29184" y="513689"/>
                  </a:lnTo>
                  <a:lnTo>
                    <a:pt x="28549" y="514527"/>
                  </a:lnTo>
                  <a:lnTo>
                    <a:pt x="28613" y="514667"/>
                  </a:lnTo>
                  <a:lnTo>
                    <a:pt x="28892" y="515175"/>
                  </a:lnTo>
                  <a:lnTo>
                    <a:pt x="29438" y="515518"/>
                  </a:lnTo>
                  <a:lnTo>
                    <a:pt x="29870" y="515937"/>
                  </a:lnTo>
                  <a:lnTo>
                    <a:pt x="30149" y="515518"/>
                  </a:lnTo>
                  <a:lnTo>
                    <a:pt x="30441" y="515099"/>
                  </a:lnTo>
                  <a:lnTo>
                    <a:pt x="30797" y="514578"/>
                  </a:lnTo>
                  <a:close/>
                </a:path>
                <a:path w="912495" h="978535">
                  <a:moveTo>
                    <a:pt x="31102" y="606386"/>
                  </a:moveTo>
                  <a:lnTo>
                    <a:pt x="30962" y="606094"/>
                  </a:lnTo>
                  <a:lnTo>
                    <a:pt x="30822" y="605840"/>
                  </a:lnTo>
                  <a:lnTo>
                    <a:pt x="30695" y="605574"/>
                  </a:lnTo>
                  <a:lnTo>
                    <a:pt x="28917" y="606221"/>
                  </a:lnTo>
                  <a:lnTo>
                    <a:pt x="28054" y="606564"/>
                  </a:lnTo>
                  <a:lnTo>
                    <a:pt x="28232" y="606996"/>
                  </a:lnTo>
                  <a:lnTo>
                    <a:pt x="28435" y="607415"/>
                  </a:lnTo>
                  <a:lnTo>
                    <a:pt x="28613" y="607834"/>
                  </a:lnTo>
                  <a:lnTo>
                    <a:pt x="30276" y="606882"/>
                  </a:lnTo>
                  <a:lnTo>
                    <a:pt x="31102" y="606386"/>
                  </a:lnTo>
                  <a:close/>
                </a:path>
                <a:path w="912495" h="978535">
                  <a:moveTo>
                    <a:pt x="38036" y="375551"/>
                  </a:moveTo>
                  <a:lnTo>
                    <a:pt x="37350" y="374802"/>
                  </a:lnTo>
                  <a:lnTo>
                    <a:pt x="35953" y="373265"/>
                  </a:lnTo>
                  <a:lnTo>
                    <a:pt x="35598" y="373583"/>
                  </a:lnTo>
                  <a:lnTo>
                    <a:pt x="34886" y="374205"/>
                  </a:lnTo>
                  <a:lnTo>
                    <a:pt x="35509" y="374942"/>
                  </a:lnTo>
                  <a:lnTo>
                    <a:pt x="36118" y="375716"/>
                  </a:lnTo>
                  <a:lnTo>
                    <a:pt x="36842" y="376377"/>
                  </a:lnTo>
                  <a:lnTo>
                    <a:pt x="37630" y="375843"/>
                  </a:lnTo>
                  <a:lnTo>
                    <a:pt x="38036" y="375551"/>
                  </a:lnTo>
                  <a:close/>
                </a:path>
                <a:path w="912495" h="978535">
                  <a:moveTo>
                    <a:pt x="43802" y="375272"/>
                  </a:moveTo>
                  <a:lnTo>
                    <a:pt x="43141" y="374688"/>
                  </a:lnTo>
                  <a:lnTo>
                    <a:pt x="42456" y="375285"/>
                  </a:lnTo>
                  <a:lnTo>
                    <a:pt x="41833" y="375932"/>
                  </a:lnTo>
                  <a:lnTo>
                    <a:pt x="41198" y="376542"/>
                  </a:lnTo>
                  <a:lnTo>
                    <a:pt x="41529" y="376859"/>
                  </a:lnTo>
                  <a:lnTo>
                    <a:pt x="41884" y="377164"/>
                  </a:lnTo>
                  <a:lnTo>
                    <a:pt x="42240" y="377482"/>
                  </a:lnTo>
                  <a:lnTo>
                    <a:pt x="42760" y="376758"/>
                  </a:lnTo>
                  <a:lnTo>
                    <a:pt x="43294" y="376059"/>
                  </a:lnTo>
                  <a:lnTo>
                    <a:pt x="43802" y="375272"/>
                  </a:lnTo>
                  <a:close/>
                </a:path>
                <a:path w="912495" h="978535">
                  <a:moveTo>
                    <a:pt x="53721" y="639495"/>
                  </a:moveTo>
                  <a:lnTo>
                    <a:pt x="53492" y="638479"/>
                  </a:lnTo>
                  <a:lnTo>
                    <a:pt x="53251" y="637451"/>
                  </a:lnTo>
                  <a:lnTo>
                    <a:pt x="53035" y="636422"/>
                  </a:lnTo>
                  <a:lnTo>
                    <a:pt x="52514" y="636587"/>
                  </a:lnTo>
                  <a:lnTo>
                    <a:pt x="51981" y="636714"/>
                  </a:lnTo>
                  <a:lnTo>
                    <a:pt x="51473" y="636866"/>
                  </a:lnTo>
                  <a:lnTo>
                    <a:pt x="51854" y="637857"/>
                  </a:lnTo>
                  <a:lnTo>
                    <a:pt x="52247" y="638873"/>
                  </a:lnTo>
                  <a:lnTo>
                    <a:pt x="52628" y="639864"/>
                  </a:lnTo>
                  <a:lnTo>
                    <a:pt x="52997" y="639762"/>
                  </a:lnTo>
                  <a:lnTo>
                    <a:pt x="53352" y="639622"/>
                  </a:lnTo>
                  <a:lnTo>
                    <a:pt x="53721" y="639495"/>
                  </a:lnTo>
                  <a:close/>
                </a:path>
                <a:path w="912495" h="978535">
                  <a:moveTo>
                    <a:pt x="65582" y="678484"/>
                  </a:moveTo>
                  <a:lnTo>
                    <a:pt x="64795" y="677608"/>
                  </a:lnTo>
                  <a:lnTo>
                    <a:pt x="64020" y="676732"/>
                  </a:lnTo>
                  <a:lnTo>
                    <a:pt x="63246" y="675868"/>
                  </a:lnTo>
                  <a:lnTo>
                    <a:pt x="62966" y="676097"/>
                  </a:lnTo>
                  <a:lnTo>
                    <a:pt x="62687" y="676338"/>
                  </a:lnTo>
                  <a:lnTo>
                    <a:pt x="62395" y="676567"/>
                  </a:lnTo>
                  <a:lnTo>
                    <a:pt x="64592" y="679297"/>
                  </a:lnTo>
                  <a:lnTo>
                    <a:pt x="65252" y="678751"/>
                  </a:lnTo>
                  <a:lnTo>
                    <a:pt x="65582" y="678484"/>
                  </a:lnTo>
                  <a:close/>
                </a:path>
                <a:path w="912495" h="978535">
                  <a:moveTo>
                    <a:pt x="80886" y="519442"/>
                  </a:moveTo>
                  <a:lnTo>
                    <a:pt x="80784" y="518960"/>
                  </a:lnTo>
                  <a:lnTo>
                    <a:pt x="80733" y="518680"/>
                  </a:lnTo>
                  <a:lnTo>
                    <a:pt x="79971" y="518579"/>
                  </a:lnTo>
                  <a:lnTo>
                    <a:pt x="79540" y="518388"/>
                  </a:lnTo>
                  <a:lnTo>
                    <a:pt x="79375" y="518833"/>
                  </a:lnTo>
                  <a:lnTo>
                    <a:pt x="79019" y="519823"/>
                  </a:lnTo>
                  <a:lnTo>
                    <a:pt x="79552" y="520103"/>
                  </a:lnTo>
                  <a:lnTo>
                    <a:pt x="80416" y="520522"/>
                  </a:lnTo>
                  <a:lnTo>
                    <a:pt x="80568" y="519988"/>
                  </a:lnTo>
                  <a:lnTo>
                    <a:pt x="80886" y="519442"/>
                  </a:lnTo>
                  <a:close/>
                </a:path>
                <a:path w="912495" h="978535">
                  <a:moveTo>
                    <a:pt x="126593" y="492645"/>
                  </a:moveTo>
                  <a:lnTo>
                    <a:pt x="125666" y="492175"/>
                  </a:lnTo>
                  <a:lnTo>
                    <a:pt x="125209" y="491807"/>
                  </a:lnTo>
                  <a:lnTo>
                    <a:pt x="124815" y="492366"/>
                  </a:lnTo>
                  <a:lnTo>
                    <a:pt x="124409" y="492899"/>
                  </a:lnTo>
                  <a:lnTo>
                    <a:pt x="123545" y="494080"/>
                  </a:lnTo>
                  <a:lnTo>
                    <a:pt x="124396" y="494284"/>
                  </a:lnTo>
                  <a:lnTo>
                    <a:pt x="125056" y="494652"/>
                  </a:lnTo>
                  <a:lnTo>
                    <a:pt x="125361" y="494449"/>
                  </a:lnTo>
                  <a:lnTo>
                    <a:pt x="125907" y="494118"/>
                  </a:lnTo>
                  <a:lnTo>
                    <a:pt x="126390" y="493471"/>
                  </a:lnTo>
                  <a:lnTo>
                    <a:pt x="126517" y="492861"/>
                  </a:lnTo>
                  <a:lnTo>
                    <a:pt x="126593" y="492645"/>
                  </a:lnTo>
                  <a:close/>
                </a:path>
                <a:path w="912495" h="978535">
                  <a:moveTo>
                    <a:pt x="138912" y="521982"/>
                  </a:moveTo>
                  <a:lnTo>
                    <a:pt x="138391" y="521601"/>
                  </a:lnTo>
                  <a:lnTo>
                    <a:pt x="137947" y="520966"/>
                  </a:lnTo>
                  <a:lnTo>
                    <a:pt x="137528" y="521563"/>
                  </a:lnTo>
                  <a:lnTo>
                    <a:pt x="137007" y="521982"/>
                  </a:lnTo>
                  <a:lnTo>
                    <a:pt x="137033" y="522376"/>
                  </a:lnTo>
                  <a:lnTo>
                    <a:pt x="137071" y="522757"/>
                  </a:lnTo>
                  <a:lnTo>
                    <a:pt x="137655" y="523087"/>
                  </a:lnTo>
                  <a:lnTo>
                    <a:pt x="137998" y="523455"/>
                  </a:lnTo>
                  <a:lnTo>
                    <a:pt x="138315" y="523087"/>
                  </a:lnTo>
                  <a:lnTo>
                    <a:pt x="138912" y="522757"/>
                  </a:lnTo>
                  <a:lnTo>
                    <a:pt x="138899" y="522389"/>
                  </a:lnTo>
                  <a:lnTo>
                    <a:pt x="138912" y="521982"/>
                  </a:lnTo>
                  <a:close/>
                </a:path>
                <a:path w="912495" h="978535">
                  <a:moveTo>
                    <a:pt x="175006" y="429361"/>
                  </a:moveTo>
                  <a:lnTo>
                    <a:pt x="174104" y="428790"/>
                  </a:lnTo>
                  <a:lnTo>
                    <a:pt x="173812" y="428891"/>
                  </a:lnTo>
                  <a:lnTo>
                    <a:pt x="173278" y="429107"/>
                  </a:lnTo>
                  <a:lnTo>
                    <a:pt x="172897" y="429691"/>
                  </a:lnTo>
                  <a:lnTo>
                    <a:pt x="172085" y="430466"/>
                  </a:lnTo>
                  <a:lnTo>
                    <a:pt x="173151" y="430911"/>
                  </a:lnTo>
                  <a:lnTo>
                    <a:pt x="173736" y="431152"/>
                  </a:lnTo>
                  <a:lnTo>
                    <a:pt x="174332" y="431393"/>
                  </a:lnTo>
                  <a:lnTo>
                    <a:pt x="174586" y="430796"/>
                  </a:lnTo>
                  <a:lnTo>
                    <a:pt x="174955" y="430199"/>
                  </a:lnTo>
                  <a:lnTo>
                    <a:pt x="175006" y="429361"/>
                  </a:lnTo>
                  <a:close/>
                </a:path>
                <a:path w="912495" h="978535">
                  <a:moveTo>
                    <a:pt x="201917" y="906894"/>
                  </a:moveTo>
                  <a:lnTo>
                    <a:pt x="201256" y="906475"/>
                  </a:lnTo>
                  <a:lnTo>
                    <a:pt x="200698" y="907135"/>
                  </a:lnTo>
                  <a:lnTo>
                    <a:pt x="200164" y="907796"/>
                  </a:lnTo>
                  <a:lnTo>
                    <a:pt x="199631" y="908481"/>
                  </a:lnTo>
                  <a:lnTo>
                    <a:pt x="200025" y="908723"/>
                  </a:lnTo>
                  <a:lnTo>
                    <a:pt x="200406" y="908964"/>
                  </a:lnTo>
                  <a:lnTo>
                    <a:pt x="200787" y="909218"/>
                  </a:lnTo>
                  <a:lnTo>
                    <a:pt x="201168" y="908443"/>
                  </a:lnTo>
                  <a:lnTo>
                    <a:pt x="201917" y="906894"/>
                  </a:lnTo>
                  <a:close/>
                </a:path>
                <a:path w="912495" h="978535">
                  <a:moveTo>
                    <a:pt x="202387" y="861517"/>
                  </a:moveTo>
                  <a:lnTo>
                    <a:pt x="202285" y="861364"/>
                  </a:lnTo>
                  <a:lnTo>
                    <a:pt x="201917" y="860907"/>
                  </a:lnTo>
                  <a:lnTo>
                    <a:pt x="201307" y="860590"/>
                  </a:lnTo>
                  <a:lnTo>
                    <a:pt x="200609" y="860132"/>
                  </a:lnTo>
                  <a:lnTo>
                    <a:pt x="200215" y="860945"/>
                  </a:lnTo>
                  <a:lnTo>
                    <a:pt x="199771" y="861860"/>
                  </a:lnTo>
                  <a:lnTo>
                    <a:pt x="200367" y="862126"/>
                  </a:lnTo>
                  <a:lnTo>
                    <a:pt x="200939" y="862533"/>
                  </a:lnTo>
                  <a:lnTo>
                    <a:pt x="201523" y="862545"/>
                  </a:lnTo>
                  <a:lnTo>
                    <a:pt x="201790" y="862545"/>
                  </a:lnTo>
                  <a:lnTo>
                    <a:pt x="202387" y="861517"/>
                  </a:lnTo>
                  <a:close/>
                </a:path>
                <a:path w="912495" h="978535">
                  <a:moveTo>
                    <a:pt x="211315" y="925029"/>
                  </a:moveTo>
                  <a:lnTo>
                    <a:pt x="210807" y="924623"/>
                  </a:lnTo>
                  <a:lnTo>
                    <a:pt x="210337" y="924128"/>
                  </a:lnTo>
                  <a:lnTo>
                    <a:pt x="209765" y="923937"/>
                  </a:lnTo>
                  <a:lnTo>
                    <a:pt x="209537" y="923874"/>
                  </a:lnTo>
                  <a:lnTo>
                    <a:pt x="209092" y="924496"/>
                  </a:lnTo>
                  <a:lnTo>
                    <a:pt x="208407" y="925106"/>
                  </a:lnTo>
                  <a:lnTo>
                    <a:pt x="209257" y="925563"/>
                  </a:lnTo>
                  <a:lnTo>
                    <a:pt x="209804" y="926007"/>
                  </a:lnTo>
                  <a:lnTo>
                    <a:pt x="210642" y="926122"/>
                  </a:lnTo>
                  <a:lnTo>
                    <a:pt x="211010" y="925398"/>
                  </a:lnTo>
                  <a:lnTo>
                    <a:pt x="211315" y="925029"/>
                  </a:lnTo>
                  <a:close/>
                </a:path>
                <a:path w="912495" h="978535">
                  <a:moveTo>
                    <a:pt x="212699" y="261823"/>
                  </a:moveTo>
                  <a:lnTo>
                    <a:pt x="212636" y="261277"/>
                  </a:lnTo>
                  <a:lnTo>
                    <a:pt x="212686" y="260756"/>
                  </a:lnTo>
                  <a:lnTo>
                    <a:pt x="212483" y="260324"/>
                  </a:lnTo>
                  <a:lnTo>
                    <a:pt x="212407" y="260134"/>
                  </a:lnTo>
                  <a:lnTo>
                    <a:pt x="211848" y="260159"/>
                  </a:lnTo>
                  <a:lnTo>
                    <a:pt x="211518" y="260070"/>
                  </a:lnTo>
                  <a:lnTo>
                    <a:pt x="211505" y="260591"/>
                  </a:lnTo>
                  <a:lnTo>
                    <a:pt x="211429" y="261099"/>
                  </a:lnTo>
                  <a:lnTo>
                    <a:pt x="211518" y="261581"/>
                  </a:lnTo>
                  <a:lnTo>
                    <a:pt x="211543" y="261708"/>
                  </a:lnTo>
                  <a:lnTo>
                    <a:pt x="212153" y="261721"/>
                  </a:lnTo>
                  <a:lnTo>
                    <a:pt x="212699" y="261823"/>
                  </a:lnTo>
                  <a:close/>
                </a:path>
                <a:path w="912495" h="978535">
                  <a:moveTo>
                    <a:pt x="244398" y="198602"/>
                  </a:moveTo>
                  <a:lnTo>
                    <a:pt x="243763" y="197993"/>
                  </a:lnTo>
                  <a:lnTo>
                    <a:pt x="242468" y="196773"/>
                  </a:lnTo>
                  <a:lnTo>
                    <a:pt x="242227" y="196989"/>
                  </a:lnTo>
                  <a:lnTo>
                    <a:pt x="241985" y="197231"/>
                  </a:lnTo>
                  <a:lnTo>
                    <a:pt x="241744" y="197421"/>
                  </a:lnTo>
                  <a:lnTo>
                    <a:pt x="242277" y="198120"/>
                  </a:lnTo>
                  <a:lnTo>
                    <a:pt x="242824" y="198805"/>
                  </a:lnTo>
                  <a:lnTo>
                    <a:pt x="243344" y="199466"/>
                  </a:lnTo>
                  <a:lnTo>
                    <a:pt x="243700" y="199186"/>
                  </a:lnTo>
                  <a:lnTo>
                    <a:pt x="244055" y="198894"/>
                  </a:lnTo>
                  <a:lnTo>
                    <a:pt x="244398" y="198602"/>
                  </a:lnTo>
                  <a:close/>
                </a:path>
                <a:path w="912495" h="978535">
                  <a:moveTo>
                    <a:pt x="247789" y="964272"/>
                  </a:moveTo>
                  <a:lnTo>
                    <a:pt x="246697" y="963714"/>
                  </a:lnTo>
                  <a:lnTo>
                    <a:pt x="246202" y="964260"/>
                  </a:lnTo>
                  <a:lnTo>
                    <a:pt x="245897" y="964869"/>
                  </a:lnTo>
                  <a:lnTo>
                    <a:pt x="245427" y="965657"/>
                  </a:lnTo>
                  <a:lnTo>
                    <a:pt x="246151" y="965898"/>
                  </a:lnTo>
                  <a:lnTo>
                    <a:pt x="246862" y="966279"/>
                  </a:lnTo>
                  <a:lnTo>
                    <a:pt x="246976" y="966152"/>
                  </a:lnTo>
                  <a:lnTo>
                    <a:pt x="247383" y="965695"/>
                  </a:lnTo>
                  <a:lnTo>
                    <a:pt x="247688" y="965073"/>
                  </a:lnTo>
                  <a:lnTo>
                    <a:pt x="247764" y="964463"/>
                  </a:lnTo>
                  <a:lnTo>
                    <a:pt x="247789" y="964272"/>
                  </a:lnTo>
                  <a:close/>
                </a:path>
                <a:path w="912495" h="978535">
                  <a:moveTo>
                    <a:pt x="278460" y="952220"/>
                  </a:moveTo>
                  <a:lnTo>
                    <a:pt x="277926" y="952042"/>
                  </a:lnTo>
                  <a:lnTo>
                    <a:pt x="277672" y="951941"/>
                  </a:lnTo>
                  <a:lnTo>
                    <a:pt x="277355" y="952334"/>
                  </a:lnTo>
                  <a:lnTo>
                    <a:pt x="276910" y="952639"/>
                  </a:lnTo>
                  <a:lnTo>
                    <a:pt x="276796" y="953071"/>
                  </a:lnTo>
                  <a:lnTo>
                    <a:pt x="276618" y="953655"/>
                  </a:lnTo>
                  <a:lnTo>
                    <a:pt x="276656" y="954303"/>
                  </a:lnTo>
                  <a:lnTo>
                    <a:pt x="276593" y="954913"/>
                  </a:lnTo>
                  <a:lnTo>
                    <a:pt x="276974" y="954963"/>
                  </a:lnTo>
                  <a:lnTo>
                    <a:pt x="277723" y="955116"/>
                  </a:lnTo>
                  <a:lnTo>
                    <a:pt x="277977" y="954151"/>
                  </a:lnTo>
                  <a:lnTo>
                    <a:pt x="278460" y="952220"/>
                  </a:lnTo>
                  <a:close/>
                </a:path>
                <a:path w="912495" h="978535">
                  <a:moveTo>
                    <a:pt x="282702" y="231724"/>
                  </a:moveTo>
                  <a:lnTo>
                    <a:pt x="282346" y="230644"/>
                  </a:lnTo>
                  <a:lnTo>
                    <a:pt x="282003" y="229552"/>
                  </a:lnTo>
                  <a:lnTo>
                    <a:pt x="281647" y="228460"/>
                  </a:lnTo>
                  <a:lnTo>
                    <a:pt x="281139" y="228561"/>
                  </a:lnTo>
                  <a:lnTo>
                    <a:pt x="280123" y="228790"/>
                  </a:lnTo>
                  <a:lnTo>
                    <a:pt x="280555" y="229920"/>
                  </a:lnTo>
                  <a:lnTo>
                    <a:pt x="281457" y="232168"/>
                  </a:lnTo>
                  <a:lnTo>
                    <a:pt x="281863" y="232016"/>
                  </a:lnTo>
                  <a:lnTo>
                    <a:pt x="282295" y="231876"/>
                  </a:lnTo>
                  <a:lnTo>
                    <a:pt x="282702" y="231724"/>
                  </a:lnTo>
                  <a:close/>
                </a:path>
                <a:path w="912495" h="978535">
                  <a:moveTo>
                    <a:pt x="292582" y="402145"/>
                  </a:moveTo>
                  <a:lnTo>
                    <a:pt x="292379" y="401281"/>
                  </a:lnTo>
                  <a:lnTo>
                    <a:pt x="291985" y="399491"/>
                  </a:lnTo>
                  <a:lnTo>
                    <a:pt x="291731" y="399503"/>
                  </a:lnTo>
                  <a:lnTo>
                    <a:pt x="291490" y="399529"/>
                  </a:lnTo>
                  <a:lnTo>
                    <a:pt x="291249" y="399542"/>
                  </a:lnTo>
                  <a:lnTo>
                    <a:pt x="291223" y="400481"/>
                  </a:lnTo>
                  <a:lnTo>
                    <a:pt x="291185" y="401408"/>
                  </a:lnTo>
                  <a:lnTo>
                    <a:pt x="291160" y="402336"/>
                  </a:lnTo>
                  <a:lnTo>
                    <a:pt x="291617" y="402259"/>
                  </a:lnTo>
                  <a:lnTo>
                    <a:pt x="292112" y="402221"/>
                  </a:lnTo>
                  <a:lnTo>
                    <a:pt x="292582" y="402145"/>
                  </a:lnTo>
                  <a:close/>
                </a:path>
                <a:path w="912495" h="978535">
                  <a:moveTo>
                    <a:pt x="301713" y="932307"/>
                  </a:moveTo>
                  <a:lnTo>
                    <a:pt x="301510" y="932078"/>
                  </a:lnTo>
                  <a:lnTo>
                    <a:pt x="301307" y="931837"/>
                  </a:lnTo>
                  <a:lnTo>
                    <a:pt x="301129" y="931608"/>
                  </a:lnTo>
                  <a:lnTo>
                    <a:pt x="300329" y="932180"/>
                  </a:lnTo>
                  <a:lnTo>
                    <a:pt x="298729" y="933361"/>
                  </a:lnTo>
                  <a:lnTo>
                    <a:pt x="299021" y="933716"/>
                  </a:lnTo>
                  <a:lnTo>
                    <a:pt x="299300" y="934059"/>
                  </a:lnTo>
                  <a:lnTo>
                    <a:pt x="299580" y="934389"/>
                  </a:lnTo>
                  <a:lnTo>
                    <a:pt x="300291" y="933716"/>
                  </a:lnTo>
                  <a:lnTo>
                    <a:pt x="301002" y="933005"/>
                  </a:lnTo>
                  <a:lnTo>
                    <a:pt x="301713" y="932307"/>
                  </a:lnTo>
                  <a:close/>
                </a:path>
                <a:path w="912495" h="978535">
                  <a:moveTo>
                    <a:pt x="313029" y="257848"/>
                  </a:moveTo>
                  <a:lnTo>
                    <a:pt x="312089" y="257340"/>
                  </a:lnTo>
                  <a:lnTo>
                    <a:pt x="311150" y="256857"/>
                  </a:lnTo>
                  <a:lnTo>
                    <a:pt x="310197" y="256349"/>
                  </a:lnTo>
                  <a:lnTo>
                    <a:pt x="310032" y="256755"/>
                  </a:lnTo>
                  <a:lnTo>
                    <a:pt x="309841" y="257136"/>
                  </a:lnTo>
                  <a:lnTo>
                    <a:pt x="309676" y="257530"/>
                  </a:lnTo>
                  <a:lnTo>
                    <a:pt x="310667" y="257949"/>
                  </a:lnTo>
                  <a:lnTo>
                    <a:pt x="311658" y="258368"/>
                  </a:lnTo>
                  <a:lnTo>
                    <a:pt x="312623" y="258800"/>
                  </a:lnTo>
                  <a:lnTo>
                    <a:pt x="312762" y="258483"/>
                  </a:lnTo>
                  <a:lnTo>
                    <a:pt x="313029" y="257848"/>
                  </a:lnTo>
                  <a:close/>
                </a:path>
                <a:path w="912495" h="978535">
                  <a:moveTo>
                    <a:pt x="330530" y="597954"/>
                  </a:moveTo>
                  <a:lnTo>
                    <a:pt x="329819" y="597420"/>
                  </a:lnTo>
                  <a:lnTo>
                    <a:pt x="329133" y="596874"/>
                  </a:lnTo>
                  <a:lnTo>
                    <a:pt x="328422" y="596328"/>
                  </a:lnTo>
                  <a:lnTo>
                    <a:pt x="328218" y="596582"/>
                  </a:lnTo>
                  <a:lnTo>
                    <a:pt x="327761" y="597103"/>
                  </a:lnTo>
                  <a:lnTo>
                    <a:pt x="328333" y="597687"/>
                  </a:lnTo>
                  <a:lnTo>
                    <a:pt x="328879" y="598284"/>
                  </a:lnTo>
                  <a:lnTo>
                    <a:pt x="329438" y="598855"/>
                  </a:lnTo>
                  <a:lnTo>
                    <a:pt x="330530" y="597954"/>
                  </a:lnTo>
                  <a:close/>
                </a:path>
                <a:path w="912495" h="978535">
                  <a:moveTo>
                    <a:pt x="350621" y="177431"/>
                  </a:moveTo>
                  <a:lnTo>
                    <a:pt x="347916" y="178549"/>
                  </a:lnTo>
                  <a:lnTo>
                    <a:pt x="346862" y="179260"/>
                  </a:lnTo>
                  <a:lnTo>
                    <a:pt x="348145" y="181838"/>
                  </a:lnTo>
                  <a:lnTo>
                    <a:pt x="348970" y="180365"/>
                  </a:lnTo>
                  <a:lnTo>
                    <a:pt x="350621" y="177431"/>
                  </a:lnTo>
                  <a:close/>
                </a:path>
                <a:path w="912495" h="978535">
                  <a:moveTo>
                    <a:pt x="365328" y="837526"/>
                  </a:moveTo>
                  <a:lnTo>
                    <a:pt x="364350" y="837298"/>
                  </a:lnTo>
                  <a:lnTo>
                    <a:pt x="363893" y="837209"/>
                  </a:lnTo>
                  <a:lnTo>
                    <a:pt x="363829" y="838504"/>
                  </a:lnTo>
                  <a:lnTo>
                    <a:pt x="363791" y="839774"/>
                  </a:lnTo>
                  <a:lnTo>
                    <a:pt x="363728" y="841082"/>
                  </a:lnTo>
                  <a:lnTo>
                    <a:pt x="364083" y="841095"/>
                  </a:lnTo>
                  <a:lnTo>
                    <a:pt x="364794" y="841133"/>
                  </a:lnTo>
                  <a:lnTo>
                    <a:pt x="364972" y="839939"/>
                  </a:lnTo>
                  <a:lnTo>
                    <a:pt x="365137" y="838746"/>
                  </a:lnTo>
                  <a:lnTo>
                    <a:pt x="365328" y="837526"/>
                  </a:lnTo>
                  <a:close/>
                </a:path>
                <a:path w="912495" h="978535">
                  <a:moveTo>
                    <a:pt x="390296" y="674979"/>
                  </a:moveTo>
                  <a:lnTo>
                    <a:pt x="390080" y="674331"/>
                  </a:lnTo>
                  <a:lnTo>
                    <a:pt x="389991" y="673684"/>
                  </a:lnTo>
                  <a:lnTo>
                    <a:pt x="389699" y="673696"/>
                  </a:lnTo>
                  <a:lnTo>
                    <a:pt x="389382" y="673696"/>
                  </a:lnTo>
                  <a:lnTo>
                    <a:pt x="389089" y="673709"/>
                  </a:lnTo>
                  <a:lnTo>
                    <a:pt x="389026" y="674979"/>
                  </a:lnTo>
                  <a:lnTo>
                    <a:pt x="388937" y="676211"/>
                  </a:lnTo>
                  <a:lnTo>
                    <a:pt x="388886" y="677468"/>
                  </a:lnTo>
                  <a:lnTo>
                    <a:pt x="389140" y="677506"/>
                  </a:lnTo>
                  <a:lnTo>
                    <a:pt x="389394" y="677545"/>
                  </a:lnTo>
                  <a:lnTo>
                    <a:pt x="389661" y="677595"/>
                  </a:lnTo>
                  <a:lnTo>
                    <a:pt x="389864" y="676922"/>
                  </a:lnTo>
                  <a:lnTo>
                    <a:pt x="390194" y="676287"/>
                  </a:lnTo>
                  <a:lnTo>
                    <a:pt x="390296" y="674979"/>
                  </a:lnTo>
                  <a:close/>
                </a:path>
                <a:path w="912495" h="978535">
                  <a:moveTo>
                    <a:pt x="392531" y="201066"/>
                  </a:moveTo>
                  <a:lnTo>
                    <a:pt x="390575" y="197777"/>
                  </a:lnTo>
                  <a:lnTo>
                    <a:pt x="390283" y="197891"/>
                  </a:lnTo>
                  <a:lnTo>
                    <a:pt x="389978" y="198005"/>
                  </a:lnTo>
                  <a:lnTo>
                    <a:pt x="389674" y="198094"/>
                  </a:lnTo>
                  <a:lnTo>
                    <a:pt x="390334" y="199263"/>
                  </a:lnTo>
                  <a:lnTo>
                    <a:pt x="391655" y="201599"/>
                  </a:lnTo>
                  <a:lnTo>
                    <a:pt x="391947" y="201409"/>
                  </a:lnTo>
                  <a:lnTo>
                    <a:pt x="392252" y="201244"/>
                  </a:lnTo>
                  <a:lnTo>
                    <a:pt x="392531" y="201066"/>
                  </a:lnTo>
                  <a:close/>
                </a:path>
                <a:path w="912495" h="978535">
                  <a:moveTo>
                    <a:pt x="419557" y="445008"/>
                  </a:moveTo>
                  <a:lnTo>
                    <a:pt x="419176" y="444525"/>
                  </a:lnTo>
                  <a:lnTo>
                    <a:pt x="418896" y="443750"/>
                  </a:lnTo>
                  <a:lnTo>
                    <a:pt x="418401" y="443572"/>
                  </a:lnTo>
                  <a:lnTo>
                    <a:pt x="417982" y="443420"/>
                  </a:lnTo>
                  <a:lnTo>
                    <a:pt x="417334" y="443953"/>
                  </a:lnTo>
                  <a:lnTo>
                    <a:pt x="416280" y="444398"/>
                  </a:lnTo>
                  <a:lnTo>
                    <a:pt x="417118" y="445223"/>
                  </a:lnTo>
                  <a:lnTo>
                    <a:pt x="417537" y="445973"/>
                  </a:lnTo>
                  <a:lnTo>
                    <a:pt x="418503" y="446062"/>
                  </a:lnTo>
                  <a:lnTo>
                    <a:pt x="419036" y="445376"/>
                  </a:lnTo>
                  <a:lnTo>
                    <a:pt x="419557" y="445008"/>
                  </a:lnTo>
                  <a:close/>
                </a:path>
                <a:path w="912495" h="978535">
                  <a:moveTo>
                    <a:pt x="429869" y="1041"/>
                  </a:moveTo>
                  <a:lnTo>
                    <a:pt x="429755" y="914"/>
                  </a:lnTo>
                  <a:lnTo>
                    <a:pt x="429323" y="495"/>
                  </a:lnTo>
                  <a:lnTo>
                    <a:pt x="428637" y="0"/>
                  </a:lnTo>
                  <a:lnTo>
                    <a:pt x="427469" y="76"/>
                  </a:lnTo>
                  <a:lnTo>
                    <a:pt x="426859" y="673"/>
                  </a:lnTo>
                  <a:lnTo>
                    <a:pt x="426275" y="1028"/>
                  </a:lnTo>
                  <a:lnTo>
                    <a:pt x="426974" y="1752"/>
                  </a:lnTo>
                  <a:lnTo>
                    <a:pt x="427316" y="2120"/>
                  </a:lnTo>
                  <a:lnTo>
                    <a:pt x="427913" y="2171"/>
                  </a:lnTo>
                  <a:lnTo>
                    <a:pt x="428599" y="2400"/>
                  </a:lnTo>
                  <a:lnTo>
                    <a:pt x="429107" y="2209"/>
                  </a:lnTo>
                  <a:lnTo>
                    <a:pt x="429463" y="2082"/>
                  </a:lnTo>
                  <a:lnTo>
                    <a:pt x="429869" y="1041"/>
                  </a:lnTo>
                  <a:close/>
                </a:path>
                <a:path w="912495" h="978535">
                  <a:moveTo>
                    <a:pt x="433768" y="102577"/>
                  </a:moveTo>
                  <a:lnTo>
                    <a:pt x="432828" y="102158"/>
                  </a:lnTo>
                  <a:lnTo>
                    <a:pt x="430949" y="101346"/>
                  </a:lnTo>
                  <a:lnTo>
                    <a:pt x="430631" y="101765"/>
                  </a:lnTo>
                  <a:lnTo>
                    <a:pt x="430491" y="101993"/>
                  </a:lnTo>
                  <a:lnTo>
                    <a:pt x="430834" y="102463"/>
                  </a:lnTo>
                  <a:lnTo>
                    <a:pt x="431114" y="103200"/>
                  </a:lnTo>
                  <a:lnTo>
                    <a:pt x="431596" y="103365"/>
                  </a:lnTo>
                  <a:lnTo>
                    <a:pt x="432181" y="103593"/>
                  </a:lnTo>
                  <a:lnTo>
                    <a:pt x="432955" y="103390"/>
                  </a:lnTo>
                  <a:lnTo>
                    <a:pt x="433641" y="103365"/>
                  </a:lnTo>
                  <a:lnTo>
                    <a:pt x="433768" y="102577"/>
                  </a:lnTo>
                  <a:close/>
                </a:path>
                <a:path w="912495" h="978535">
                  <a:moveTo>
                    <a:pt x="444347" y="546011"/>
                  </a:moveTo>
                  <a:lnTo>
                    <a:pt x="443992" y="545706"/>
                  </a:lnTo>
                  <a:lnTo>
                    <a:pt x="443026" y="544842"/>
                  </a:lnTo>
                  <a:lnTo>
                    <a:pt x="442772" y="545579"/>
                  </a:lnTo>
                  <a:lnTo>
                    <a:pt x="442518" y="546023"/>
                  </a:lnTo>
                  <a:lnTo>
                    <a:pt x="442518" y="546481"/>
                  </a:lnTo>
                  <a:lnTo>
                    <a:pt x="442493" y="546658"/>
                  </a:lnTo>
                  <a:lnTo>
                    <a:pt x="443153" y="547052"/>
                  </a:lnTo>
                  <a:lnTo>
                    <a:pt x="443331" y="546989"/>
                  </a:lnTo>
                  <a:lnTo>
                    <a:pt x="443750" y="546785"/>
                  </a:lnTo>
                  <a:lnTo>
                    <a:pt x="444017" y="546354"/>
                  </a:lnTo>
                  <a:lnTo>
                    <a:pt x="444347" y="546011"/>
                  </a:lnTo>
                  <a:close/>
                </a:path>
                <a:path w="912495" h="978535">
                  <a:moveTo>
                    <a:pt x="459232" y="741045"/>
                  </a:moveTo>
                  <a:lnTo>
                    <a:pt x="459092" y="740384"/>
                  </a:lnTo>
                  <a:lnTo>
                    <a:pt x="458419" y="739940"/>
                  </a:lnTo>
                  <a:lnTo>
                    <a:pt x="458063" y="739978"/>
                  </a:lnTo>
                  <a:lnTo>
                    <a:pt x="457606" y="740054"/>
                  </a:lnTo>
                  <a:lnTo>
                    <a:pt x="457238" y="740562"/>
                  </a:lnTo>
                  <a:lnTo>
                    <a:pt x="456463" y="741121"/>
                  </a:lnTo>
                  <a:lnTo>
                    <a:pt x="457771" y="741654"/>
                  </a:lnTo>
                  <a:lnTo>
                    <a:pt x="458343" y="742086"/>
                  </a:lnTo>
                  <a:lnTo>
                    <a:pt x="458597" y="741946"/>
                  </a:lnTo>
                  <a:lnTo>
                    <a:pt x="458927" y="741768"/>
                  </a:lnTo>
                  <a:lnTo>
                    <a:pt x="459232" y="741045"/>
                  </a:lnTo>
                  <a:close/>
                </a:path>
                <a:path w="912495" h="978535">
                  <a:moveTo>
                    <a:pt x="467042" y="798068"/>
                  </a:moveTo>
                  <a:lnTo>
                    <a:pt x="466953" y="797128"/>
                  </a:lnTo>
                  <a:lnTo>
                    <a:pt x="466788" y="796302"/>
                  </a:lnTo>
                  <a:lnTo>
                    <a:pt x="466623" y="795451"/>
                  </a:lnTo>
                  <a:lnTo>
                    <a:pt x="466255" y="795502"/>
                  </a:lnTo>
                  <a:lnTo>
                    <a:pt x="465848" y="795566"/>
                  </a:lnTo>
                  <a:lnTo>
                    <a:pt x="465455" y="795629"/>
                  </a:lnTo>
                  <a:lnTo>
                    <a:pt x="465670" y="796518"/>
                  </a:lnTo>
                  <a:lnTo>
                    <a:pt x="465861" y="797420"/>
                  </a:lnTo>
                  <a:lnTo>
                    <a:pt x="466064" y="798309"/>
                  </a:lnTo>
                  <a:lnTo>
                    <a:pt x="466394" y="798195"/>
                  </a:lnTo>
                  <a:lnTo>
                    <a:pt x="467042" y="798068"/>
                  </a:lnTo>
                  <a:close/>
                </a:path>
                <a:path w="912495" h="978535">
                  <a:moveTo>
                    <a:pt x="474230" y="102374"/>
                  </a:moveTo>
                  <a:lnTo>
                    <a:pt x="474002" y="102120"/>
                  </a:lnTo>
                  <a:lnTo>
                    <a:pt x="473570" y="101600"/>
                  </a:lnTo>
                  <a:lnTo>
                    <a:pt x="472198" y="102781"/>
                  </a:lnTo>
                  <a:lnTo>
                    <a:pt x="471487" y="103352"/>
                  </a:lnTo>
                  <a:lnTo>
                    <a:pt x="471728" y="103606"/>
                  </a:lnTo>
                  <a:lnTo>
                    <a:pt x="472173" y="104127"/>
                  </a:lnTo>
                  <a:lnTo>
                    <a:pt x="472884" y="103568"/>
                  </a:lnTo>
                  <a:lnTo>
                    <a:pt x="473544" y="102971"/>
                  </a:lnTo>
                  <a:lnTo>
                    <a:pt x="474230" y="102374"/>
                  </a:lnTo>
                  <a:close/>
                </a:path>
                <a:path w="912495" h="978535">
                  <a:moveTo>
                    <a:pt x="481228" y="498068"/>
                  </a:moveTo>
                  <a:lnTo>
                    <a:pt x="480695" y="497840"/>
                  </a:lnTo>
                  <a:lnTo>
                    <a:pt x="480072" y="497357"/>
                  </a:lnTo>
                  <a:lnTo>
                    <a:pt x="479145" y="497674"/>
                  </a:lnTo>
                  <a:lnTo>
                    <a:pt x="478777" y="498373"/>
                  </a:lnTo>
                  <a:lnTo>
                    <a:pt x="478040" y="499224"/>
                  </a:lnTo>
                  <a:lnTo>
                    <a:pt x="479145" y="499503"/>
                  </a:lnTo>
                  <a:lnTo>
                    <a:pt x="479894" y="499973"/>
                  </a:lnTo>
                  <a:lnTo>
                    <a:pt x="480314" y="499745"/>
                  </a:lnTo>
                  <a:lnTo>
                    <a:pt x="480783" y="499478"/>
                  </a:lnTo>
                  <a:lnTo>
                    <a:pt x="480936" y="498652"/>
                  </a:lnTo>
                  <a:lnTo>
                    <a:pt x="481228" y="498068"/>
                  </a:lnTo>
                  <a:close/>
                </a:path>
                <a:path w="912495" h="978535">
                  <a:moveTo>
                    <a:pt x="486054" y="817626"/>
                  </a:moveTo>
                  <a:lnTo>
                    <a:pt x="484695" y="817130"/>
                  </a:lnTo>
                  <a:lnTo>
                    <a:pt x="484454" y="817994"/>
                  </a:lnTo>
                  <a:lnTo>
                    <a:pt x="484187" y="818883"/>
                  </a:lnTo>
                  <a:lnTo>
                    <a:pt x="484009" y="819785"/>
                  </a:lnTo>
                  <a:lnTo>
                    <a:pt x="484784" y="820140"/>
                  </a:lnTo>
                  <a:lnTo>
                    <a:pt x="485267" y="819302"/>
                  </a:lnTo>
                  <a:lnTo>
                    <a:pt x="486054" y="817626"/>
                  </a:lnTo>
                  <a:close/>
                </a:path>
                <a:path w="912495" h="978535">
                  <a:moveTo>
                    <a:pt x="488861" y="173532"/>
                  </a:moveTo>
                  <a:lnTo>
                    <a:pt x="488137" y="173393"/>
                  </a:lnTo>
                  <a:lnTo>
                    <a:pt x="487794" y="173342"/>
                  </a:lnTo>
                  <a:lnTo>
                    <a:pt x="487121" y="176301"/>
                  </a:lnTo>
                  <a:lnTo>
                    <a:pt x="486778" y="177800"/>
                  </a:lnTo>
                  <a:lnTo>
                    <a:pt x="487273" y="177901"/>
                  </a:lnTo>
                  <a:lnTo>
                    <a:pt x="488276" y="178130"/>
                  </a:lnTo>
                  <a:lnTo>
                    <a:pt x="488467" y="176593"/>
                  </a:lnTo>
                  <a:lnTo>
                    <a:pt x="488861" y="173532"/>
                  </a:lnTo>
                  <a:close/>
                </a:path>
                <a:path w="912495" h="978535">
                  <a:moveTo>
                    <a:pt x="490220" y="594144"/>
                  </a:moveTo>
                  <a:lnTo>
                    <a:pt x="490181" y="593636"/>
                  </a:lnTo>
                  <a:lnTo>
                    <a:pt x="490169" y="593153"/>
                  </a:lnTo>
                  <a:lnTo>
                    <a:pt x="490143" y="592670"/>
                  </a:lnTo>
                  <a:lnTo>
                    <a:pt x="489204" y="592670"/>
                  </a:lnTo>
                  <a:lnTo>
                    <a:pt x="488264" y="592645"/>
                  </a:lnTo>
                  <a:lnTo>
                    <a:pt x="487349" y="592747"/>
                  </a:lnTo>
                  <a:lnTo>
                    <a:pt x="487324" y="593686"/>
                  </a:lnTo>
                  <a:lnTo>
                    <a:pt x="487324" y="594194"/>
                  </a:lnTo>
                  <a:lnTo>
                    <a:pt x="488289" y="594182"/>
                  </a:lnTo>
                  <a:lnTo>
                    <a:pt x="489254" y="594156"/>
                  </a:lnTo>
                  <a:lnTo>
                    <a:pt x="490220" y="594144"/>
                  </a:lnTo>
                  <a:close/>
                </a:path>
                <a:path w="912495" h="978535">
                  <a:moveTo>
                    <a:pt x="497319" y="944486"/>
                  </a:moveTo>
                  <a:lnTo>
                    <a:pt x="497128" y="943622"/>
                  </a:lnTo>
                  <a:lnTo>
                    <a:pt x="496735" y="941882"/>
                  </a:lnTo>
                  <a:lnTo>
                    <a:pt x="495909" y="942124"/>
                  </a:lnTo>
                  <a:lnTo>
                    <a:pt x="495465" y="942251"/>
                  </a:lnTo>
                  <a:lnTo>
                    <a:pt x="495769" y="943102"/>
                  </a:lnTo>
                  <a:lnTo>
                    <a:pt x="496404" y="944816"/>
                  </a:lnTo>
                  <a:lnTo>
                    <a:pt x="496709" y="944689"/>
                  </a:lnTo>
                  <a:lnTo>
                    <a:pt x="497014" y="944600"/>
                  </a:lnTo>
                  <a:lnTo>
                    <a:pt x="497319" y="944486"/>
                  </a:lnTo>
                  <a:close/>
                </a:path>
                <a:path w="912495" h="978535">
                  <a:moveTo>
                    <a:pt x="509130" y="976185"/>
                  </a:moveTo>
                  <a:lnTo>
                    <a:pt x="508723" y="975906"/>
                  </a:lnTo>
                  <a:lnTo>
                    <a:pt x="508203" y="975296"/>
                  </a:lnTo>
                  <a:lnTo>
                    <a:pt x="507326" y="975601"/>
                  </a:lnTo>
                  <a:lnTo>
                    <a:pt x="506882" y="976185"/>
                  </a:lnTo>
                  <a:lnTo>
                    <a:pt x="506196" y="976744"/>
                  </a:lnTo>
                  <a:lnTo>
                    <a:pt x="506818" y="977328"/>
                  </a:lnTo>
                  <a:lnTo>
                    <a:pt x="507174" y="977646"/>
                  </a:lnTo>
                  <a:lnTo>
                    <a:pt x="507542" y="977976"/>
                  </a:lnTo>
                  <a:lnTo>
                    <a:pt x="508076" y="977392"/>
                  </a:lnTo>
                  <a:lnTo>
                    <a:pt x="509130" y="976185"/>
                  </a:lnTo>
                  <a:close/>
                </a:path>
                <a:path w="912495" h="978535">
                  <a:moveTo>
                    <a:pt x="523290" y="716368"/>
                  </a:moveTo>
                  <a:lnTo>
                    <a:pt x="522719" y="715289"/>
                  </a:lnTo>
                  <a:lnTo>
                    <a:pt x="522160" y="714171"/>
                  </a:lnTo>
                  <a:lnTo>
                    <a:pt x="521576" y="713079"/>
                  </a:lnTo>
                  <a:lnTo>
                    <a:pt x="521195" y="713270"/>
                  </a:lnTo>
                  <a:lnTo>
                    <a:pt x="520788" y="713435"/>
                  </a:lnTo>
                  <a:lnTo>
                    <a:pt x="520395" y="713625"/>
                  </a:lnTo>
                  <a:lnTo>
                    <a:pt x="520788" y="714743"/>
                  </a:lnTo>
                  <a:lnTo>
                    <a:pt x="521195" y="715848"/>
                  </a:lnTo>
                  <a:lnTo>
                    <a:pt x="521563" y="716953"/>
                  </a:lnTo>
                  <a:lnTo>
                    <a:pt x="522147" y="716775"/>
                  </a:lnTo>
                  <a:lnTo>
                    <a:pt x="523290" y="716368"/>
                  </a:lnTo>
                  <a:close/>
                </a:path>
                <a:path w="912495" h="978535">
                  <a:moveTo>
                    <a:pt x="545477" y="36817"/>
                  </a:moveTo>
                  <a:lnTo>
                    <a:pt x="542137" y="34251"/>
                  </a:lnTo>
                  <a:lnTo>
                    <a:pt x="541832" y="37020"/>
                  </a:lnTo>
                  <a:lnTo>
                    <a:pt x="542747" y="37744"/>
                  </a:lnTo>
                  <a:lnTo>
                    <a:pt x="545477" y="36817"/>
                  </a:lnTo>
                  <a:close/>
                </a:path>
                <a:path w="912495" h="978535">
                  <a:moveTo>
                    <a:pt x="547636" y="166446"/>
                  </a:moveTo>
                  <a:lnTo>
                    <a:pt x="547065" y="166090"/>
                  </a:lnTo>
                  <a:lnTo>
                    <a:pt x="546493" y="165442"/>
                  </a:lnTo>
                  <a:lnTo>
                    <a:pt x="545960" y="165468"/>
                  </a:lnTo>
                  <a:lnTo>
                    <a:pt x="545477" y="165493"/>
                  </a:lnTo>
                  <a:lnTo>
                    <a:pt x="545071" y="166281"/>
                  </a:lnTo>
                  <a:lnTo>
                    <a:pt x="544118" y="167259"/>
                  </a:lnTo>
                  <a:lnTo>
                    <a:pt x="545465" y="167500"/>
                  </a:lnTo>
                  <a:lnTo>
                    <a:pt x="546138" y="167779"/>
                  </a:lnTo>
                  <a:lnTo>
                    <a:pt x="546735" y="167652"/>
                  </a:lnTo>
                  <a:lnTo>
                    <a:pt x="547090" y="167576"/>
                  </a:lnTo>
                  <a:lnTo>
                    <a:pt x="547319" y="166865"/>
                  </a:lnTo>
                  <a:lnTo>
                    <a:pt x="547636" y="166446"/>
                  </a:lnTo>
                  <a:close/>
                </a:path>
                <a:path w="912495" h="978535">
                  <a:moveTo>
                    <a:pt x="552818" y="895604"/>
                  </a:moveTo>
                  <a:lnTo>
                    <a:pt x="552716" y="894359"/>
                  </a:lnTo>
                  <a:lnTo>
                    <a:pt x="552640" y="893381"/>
                  </a:lnTo>
                  <a:lnTo>
                    <a:pt x="552564" y="892416"/>
                  </a:lnTo>
                  <a:lnTo>
                    <a:pt x="550989" y="893559"/>
                  </a:lnTo>
                  <a:lnTo>
                    <a:pt x="549744" y="894689"/>
                  </a:lnTo>
                  <a:lnTo>
                    <a:pt x="552818" y="895604"/>
                  </a:lnTo>
                  <a:close/>
                </a:path>
                <a:path w="912495" h="978535">
                  <a:moveTo>
                    <a:pt x="557771" y="552932"/>
                  </a:moveTo>
                  <a:lnTo>
                    <a:pt x="557568" y="552030"/>
                  </a:lnTo>
                  <a:lnTo>
                    <a:pt x="557161" y="550214"/>
                  </a:lnTo>
                  <a:lnTo>
                    <a:pt x="556260" y="550506"/>
                  </a:lnTo>
                  <a:lnTo>
                    <a:pt x="555815" y="550672"/>
                  </a:lnTo>
                  <a:lnTo>
                    <a:pt x="556094" y="551484"/>
                  </a:lnTo>
                  <a:lnTo>
                    <a:pt x="556374" y="552348"/>
                  </a:lnTo>
                  <a:lnTo>
                    <a:pt x="556679" y="553173"/>
                  </a:lnTo>
                  <a:lnTo>
                    <a:pt x="557403" y="552996"/>
                  </a:lnTo>
                  <a:lnTo>
                    <a:pt x="557771" y="552932"/>
                  </a:lnTo>
                  <a:close/>
                </a:path>
                <a:path w="912495" h="978535">
                  <a:moveTo>
                    <a:pt x="568109" y="857770"/>
                  </a:moveTo>
                  <a:lnTo>
                    <a:pt x="567296" y="857084"/>
                  </a:lnTo>
                  <a:lnTo>
                    <a:pt x="566915" y="856767"/>
                  </a:lnTo>
                  <a:lnTo>
                    <a:pt x="566559" y="856462"/>
                  </a:lnTo>
                  <a:lnTo>
                    <a:pt x="566254" y="856818"/>
                  </a:lnTo>
                  <a:lnTo>
                    <a:pt x="565658" y="857326"/>
                  </a:lnTo>
                  <a:lnTo>
                    <a:pt x="565734" y="857491"/>
                  </a:lnTo>
                  <a:lnTo>
                    <a:pt x="566013" y="857986"/>
                  </a:lnTo>
                  <a:lnTo>
                    <a:pt x="566470" y="858494"/>
                  </a:lnTo>
                  <a:lnTo>
                    <a:pt x="566966" y="858697"/>
                  </a:lnTo>
                  <a:lnTo>
                    <a:pt x="567182" y="858799"/>
                  </a:lnTo>
                  <a:lnTo>
                    <a:pt x="567702" y="858126"/>
                  </a:lnTo>
                  <a:lnTo>
                    <a:pt x="568109" y="857770"/>
                  </a:lnTo>
                  <a:close/>
                </a:path>
                <a:path w="912495" h="978535">
                  <a:moveTo>
                    <a:pt x="573176" y="43611"/>
                  </a:moveTo>
                  <a:lnTo>
                    <a:pt x="573138" y="43167"/>
                  </a:lnTo>
                  <a:lnTo>
                    <a:pt x="573125" y="42837"/>
                  </a:lnTo>
                  <a:lnTo>
                    <a:pt x="572477" y="42519"/>
                  </a:lnTo>
                  <a:lnTo>
                    <a:pt x="572109" y="42202"/>
                  </a:lnTo>
                  <a:lnTo>
                    <a:pt x="571741" y="42735"/>
                  </a:lnTo>
                  <a:lnTo>
                    <a:pt x="571334" y="43256"/>
                  </a:lnTo>
                  <a:lnTo>
                    <a:pt x="570763" y="44056"/>
                  </a:lnTo>
                  <a:lnTo>
                    <a:pt x="571576" y="44297"/>
                  </a:lnTo>
                  <a:lnTo>
                    <a:pt x="572198" y="44691"/>
                  </a:lnTo>
                  <a:lnTo>
                    <a:pt x="572439" y="44513"/>
                  </a:lnTo>
                  <a:lnTo>
                    <a:pt x="572808" y="44259"/>
                  </a:lnTo>
                  <a:lnTo>
                    <a:pt x="573176" y="43611"/>
                  </a:lnTo>
                  <a:close/>
                </a:path>
                <a:path w="912495" h="978535">
                  <a:moveTo>
                    <a:pt x="578205" y="468591"/>
                  </a:moveTo>
                  <a:lnTo>
                    <a:pt x="577951" y="467868"/>
                  </a:lnTo>
                  <a:lnTo>
                    <a:pt x="577735" y="467118"/>
                  </a:lnTo>
                  <a:lnTo>
                    <a:pt x="577443" y="466432"/>
                  </a:lnTo>
                  <a:lnTo>
                    <a:pt x="576834" y="466483"/>
                  </a:lnTo>
                  <a:lnTo>
                    <a:pt x="576503" y="466521"/>
                  </a:lnTo>
                  <a:lnTo>
                    <a:pt x="576618" y="467334"/>
                  </a:lnTo>
                  <a:lnTo>
                    <a:pt x="576745" y="468147"/>
                  </a:lnTo>
                  <a:lnTo>
                    <a:pt x="576859" y="468960"/>
                  </a:lnTo>
                  <a:lnTo>
                    <a:pt x="577303" y="468845"/>
                  </a:lnTo>
                  <a:lnTo>
                    <a:pt x="578205" y="468591"/>
                  </a:lnTo>
                  <a:close/>
                </a:path>
                <a:path w="912495" h="978535">
                  <a:moveTo>
                    <a:pt x="580809" y="242468"/>
                  </a:moveTo>
                  <a:lnTo>
                    <a:pt x="580072" y="241503"/>
                  </a:lnTo>
                  <a:lnTo>
                    <a:pt x="578612" y="239598"/>
                  </a:lnTo>
                  <a:lnTo>
                    <a:pt x="578040" y="240017"/>
                  </a:lnTo>
                  <a:lnTo>
                    <a:pt x="577748" y="240258"/>
                  </a:lnTo>
                  <a:lnTo>
                    <a:pt x="578446" y="241211"/>
                  </a:lnTo>
                  <a:lnTo>
                    <a:pt x="579831" y="243166"/>
                  </a:lnTo>
                  <a:lnTo>
                    <a:pt x="580491" y="242709"/>
                  </a:lnTo>
                  <a:lnTo>
                    <a:pt x="580809" y="242468"/>
                  </a:lnTo>
                  <a:close/>
                </a:path>
                <a:path w="912495" h="978535">
                  <a:moveTo>
                    <a:pt x="598906" y="575779"/>
                  </a:moveTo>
                  <a:lnTo>
                    <a:pt x="597065" y="573786"/>
                  </a:lnTo>
                  <a:lnTo>
                    <a:pt x="596620" y="574573"/>
                  </a:lnTo>
                  <a:lnTo>
                    <a:pt x="596125" y="575183"/>
                  </a:lnTo>
                  <a:lnTo>
                    <a:pt x="596214" y="575335"/>
                  </a:lnTo>
                  <a:lnTo>
                    <a:pt x="596607" y="575868"/>
                  </a:lnTo>
                  <a:lnTo>
                    <a:pt x="597154" y="576326"/>
                  </a:lnTo>
                  <a:lnTo>
                    <a:pt x="597750" y="576529"/>
                  </a:lnTo>
                  <a:lnTo>
                    <a:pt x="598017" y="576643"/>
                  </a:lnTo>
                  <a:lnTo>
                    <a:pt x="598525" y="576059"/>
                  </a:lnTo>
                  <a:lnTo>
                    <a:pt x="598906" y="575779"/>
                  </a:lnTo>
                  <a:close/>
                </a:path>
                <a:path w="912495" h="978535">
                  <a:moveTo>
                    <a:pt x="628078" y="801535"/>
                  </a:moveTo>
                  <a:lnTo>
                    <a:pt x="627164" y="801230"/>
                  </a:lnTo>
                  <a:lnTo>
                    <a:pt x="626249" y="800950"/>
                  </a:lnTo>
                  <a:lnTo>
                    <a:pt x="625335" y="800658"/>
                  </a:lnTo>
                  <a:lnTo>
                    <a:pt x="625221" y="801077"/>
                  </a:lnTo>
                  <a:lnTo>
                    <a:pt x="625132" y="801522"/>
                  </a:lnTo>
                  <a:lnTo>
                    <a:pt x="625017" y="801941"/>
                  </a:lnTo>
                  <a:lnTo>
                    <a:pt x="625983" y="802081"/>
                  </a:lnTo>
                  <a:lnTo>
                    <a:pt x="626935" y="802246"/>
                  </a:lnTo>
                  <a:lnTo>
                    <a:pt x="627900" y="802398"/>
                  </a:lnTo>
                  <a:lnTo>
                    <a:pt x="627951" y="802093"/>
                  </a:lnTo>
                  <a:lnTo>
                    <a:pt x="628078" y="801535"/>
                  </a:lnTo>
                  <a:close/>
                </a:path>
                <a:path w="912495" h="978535">
                  <a:moveTo>
                    <a:pt x="635596" y="675284"/>
                  </a:moveTo>
                  <a:lnTo>
                    <a:pt x="633564" y="676351"/>
                  </a:lnTo>
                  <a:lnTo>
                    <a:pt x="634174" y="678853"/>
                  </a:lnTo>
                  <a:lnTo>
                    <a:pt x="634733" y="677494"/>
                  </a:lnTo>
                  <a:lnTo>
                    <a:pt x="635596" y="675284"/>
                  </a:lnTo>
                  <a:close/>
                </a:path>
                <a:path w="912495" h="978535">
                  <a:moveTo>
                    <a:pt x="644245" y="487235"/>
                  </a:moveTo>
                  <a:lnTo>
                    <a:pt x="643229" y="486587"/>
                  </a:lnTo>
                  <a:lnTo>
                    <a:pt x="642632" y="487070"/>
                  </a:lnTo>
                  <a:lnTo>
                    <a:pt x="642340" y="487629"/>
                  </a:lnTo>
                  <a:lnTo>
                    <a:pt x="641807" y="488353"/>
                  </a:lnTo>
                  <a:lnTo>
                    <a:pt x="642543" y="488708"/>
                  </a:lnTo>
                  <a:lnTo>
                    <a:pt x="643229" y="489127"/>
                  </a:lnTo>
                  <a:lnTo>
                    <a:pt x="643763" y="488594"/>
                  </a:lnTo>
                  <a:lnTo>
                    <a:pt x="644105" y="488010"/>
                  </a:lnTo>
                  <a:lnTo>
                    <a:pt x="644207" y="487413"/>
                  </a:lnTo>
                  <a:lnTo>
                    <a:pt x="644245" y="487235"/>
                  </a:lnTo>
                  <a:close/>
                </a:path>
                <a:path w="912495" h="978535">
                  <a:moveTo>
                    <a:pt x="657517" y="365252"/>
                  </a:moveTo>
                  <a:lnTo>
                    <a:pt x="657098" y="364375"/>
                  </a:lnTo>
                  <a:lnTo>
                    <a:pt x="656691" y="363499"/>
                  </a:lnTo>
                  <a:lnTo>
                    <a:pt x="656272" y="362648"/>
                  </a:lnTo>
                  <a:lnTo>
                    <a:pt x="655942" y="362800"/>
                  </a:lnTo>
                  <a:lnTo>
                    <a:pt x="655624" y="362966"/>
                  </a:lnTo>
                  <a:lnTo>
                    <a:pt x="655320" y="363131"/>
                  </a:lnTo>
                  <a:lnTo>
                    <a:pt x="655777" y="363969"/>
                  </a:lnTo>
                  <a:lnTo>
                    <a:pt x="656678" y="365671"/>
                  </a:lnTo>
                  <a:lnTo>
                    <a:pt x="656958" y="365518"/>
                  </a:lnTo>
                  <a:lnTo>
                    <a:pt x="657237" y="365379"/>
                  </a:lnTo>
                  <a:lnTo>
                    <a:pt x="657517" y="365252"/>
                  </a:lnTo>
                  <a:close/>
                </a:path>
                <a:path w="912495" h="978535">
                  <a:moveTo>
                    <a:pt x="662698" y="366991"/>
                  </a:moveTo>
                  <a:lnTo>
                    <a:pt x="662051" y="366483"/>
                  </a:lnTo>
                  <a:lnTo>
                    <a:pt x="660768" y="364909"/>
                  </a:lnTo>
                  <a:lnTo>
                    <a:pt x="660717" y="366204"/>
                  </a:lnTo>
                  <a:lnTo>
                    <a:pt x="660603" y="366776"/>
                  </a:lnTo>
                  <a:lnTo>
                    <a:pt x="660819" y="367766"/>
                  </a:lnTo>
                  <a:lnTo>
                    <a:pt x="661187" y="368185"/>
                  </a:lnTo>
                  <a:lnTo>
                    <a:pt x="661428" y="368617"/>
                  </a:lnTo>
                  <a:lnTo>
                    <a:pt x="661847" y="368160"/>
                  </a:lnTo>
                  <a:lnTo>
                    <a:pt x="662393" y="367753"/>
                  </a:lnTo>
                  <a:lnTo>
                    <a:pt x="662698" y="366991"/>
                  </a:lnTo>
                  <a:close/>
                </a:path>
                <a:path w="912495" h="978535">
                  <a:moveTo>
                    <a:pt x="665975" y="499643"/>
                  </a:moveTo>
                  <a:lnTo>
                    <a:pt x="665518" y="499135"/>
                  </a:lnTo>
                  <a:lnTo>
                    <a:pt x="665314" y="498881"/>
                  </a:lnTo>
                  <a:lnTo>
                    <a:pt x="664667" y="499414"/>
                  </a:lnTo>
                  <a:lnTo>
                    <a:pt x="664044" y="499986"/>
                  </a:lnTo>
                  <a:lnTo>
                    <a:pt x="663409" y="500519"/>
                  </a:lnTo>
                  <a:lnTo>
                    <a:pt x="663587" y="500748"/>
                  </a:lnTo>
                  <a:lnTo>
                    <a:pt x="663778" y="500976"/>
                  </a:lnTo>
                  <a:lnTo>
                    <a:pt x="663981" y="501192"/>
                  </a:lnTo>
                  <a:lnTo>
                    <a:pt x="664641" y="500684"/>
                  </a:lnTo>
                  <a:lnTo>
                    <a:pt x="665289" y="500151"/>
                  </a:lnTo>
                  <a:lnTo>
                    <a:pt x="665975" y="499643"/>
                  </a:lnTo>
                  <a:close/>
                </a:path>
                <a:path w="912495" h="978535">
                  <a:moveTo>
                    <a:pt x="698068" y="730669"/>
                  </a:moveTo>
                  <a:lnTo>
                    <a:pt x="697852" y="730402"/>
                  </a:lnTo>
                  <a:lnTo>
                    <a:pt x="697636" y="730161"/>
                  </a:lnTo>
                  <a:lnTo>
                    <a:pt x="697420" y="729907"/>
                  </a:lnTo>
                  <a:lnTo>
                    <a:pt x="696645" y="730478"/>
                  </a:lnTo>
                  <a:lnTo>
                    <a:pt x="695858" y="731050"/>
                  </a:lnTo>
                  <a:lnTo>
                    <a:pt x="695083" y="731621"/>
                  </a:lnTo>
                  <a:lnTo>
                    <a:pt x="695413" y="731989"/>
                  </a:lnTo>
                  <a:lnTo>
                    <a:pt x="695718" y="732345"/>
                  </a:lnTo>
                  <a:lnTo>
                    <a:pt x="696036" y="732688"/>
                  </a:lnTo>
                  <a:lnTo>
                    <a:pt x="696722" y="732028"/>
                  </a:lnTo>
                  <a:lnTo>
                    <a:pt x="697407" y="731329"/>
                  </a:lnTo>
                  <a:lnTo>
                    <a:pt x="698068" y="730669"/>
                  </a:lnTo>
                  <a:close/>
                </a:path>
                <a:path w="912495" h="978535">
                  <a:moveTo>
                    <a:pt x="700227" y="883678"/>
                  </a:moveTo>
                  <a:lnTo>
                    <a:pt x="699998" y="882662"/>
                  </a:lnTo>
                  <a:lnTo>
                    <a:pt x="699897" y="882154"/>
                  </a:lnTo>
                  <a:lnTo>
                    <a:pt x="699008" y="882434"/>
                  </a:lnTo>
                  <a:lnTo>
                    <a:pt x="698119" y="882700"/>
                  </a:lnTo>
                  <a:lnTo>
                    <a:pt x="697268" y="883043"/>
                  </a:lnTo>
                  <a:lnTo>
                    <a:pt x="697420" y="883920"/>
                  </a:lnTo>
                  <a:lnTo>
                    <a:pt x="698398" y="883881"/>
                  </a:lnTo>
                  <a:lnTo>
                    <a:pt x="699300" y="883767"/>
                  </a:lnTo>
                  <a:lnTo>
                    <a:pt x="700227" y="883678"/>
                  </a:lnTo>
                  <a:close/>
                </a:path>
                <a:path w="912495" h="978535">
                  <a:moveTo>
                    <a:pt x="704824" y="773010"/>
                  </a:moveTo>
                  <a:lnTo>
                    <a:pt x="704088" y="772833"/>
                  </a:lnTo>
                  <a:lnTo>
                    <a:pt x="703719" y="772769"/>
                  </a:lnTo>
                  <a:lnTo>
                    <a:pt x="703478" y="773747"/>
                  </a:lnTo>
                  <a:lnTo>
                    <a:pt x="703249" y="774738"/>
                  </a:lnTo>
                  <a:lnTo>
                    <a:pt x="703008" y="775728"/>
                  </a:lnTo>
                  <a:lnTo>
                    <a:pt x="703402" y="775792"/>
                  </a:lnTo>
                  <a:lnTo>
                    <a:pt x="703795" y="775868"/>
                  </a:lnTo>
                  <a:lnTo>
                    <a:pt x="704189" y="775970"/>
                  </a:lnTo>
                  <a:lnTo>
                    <a:pt x="704405" y="774979"/>
                  </a:lnTo>
                  <a:lnTo>
                    <a:pt x="704824" y="773010"/>
                  </a:lnTo>
                  <a:close/>
                </a:path>
                <a:path w="912495" h="978535">
                  <a:moveTo>
                    <a:pt x="711276" y="876744"/>
                  </a:moveTo>
                  <a:lnTo>
                    <a:pt x="711136" y="876554"/>
                  </a:lnTo>
                  <a:lnTo>
                    <a:pt x="710755" y="876046"/>
                  </a:lnTo>
                  <a:lnTo>
                    <a:pt x="710145" y="875703"/>
                  </a:lnTo>
                  <a:lnTo>
                    <a:pt x="709625" y="875284"/>
                  </a:lnTo>
                  <a:lnTo>
                    <a:pt x="709396" y="875690"/>
                  </a:lnTo>
                  <a:lnTo>
                    <a:pt x="708926" y="876236"/>
                  </a:lnTo>
                  <a:lnTo>
                    <a:pt x="709041" y="876477"/>
                  </a:lnTo>
                  <a:lnTo>
                    <a:pt x="709282" y="877036"/>
                  </a:lnTo>
                  <a:lnTo>
                    <a:pt x="709828" y="877443"/>
                  </a:lnTo>
                  <a:lnTo>
                    <a:pt x="710552" y="878179"/>
                  </a:lnTo>
                  <a:lnTo>
                    <a:pt x="710882" y="877328"/>
                  </a:lnTo>
                  <a:lnTo>
                    <a:pt x="711276" y="876744"/>
                  </a:lnTo>
                  <a:close/>
                </a:path>
                <a:path w="912495" h="978535">
                  <a:moveTo>
                    <a:pt x="734339" y="771296"/>
                  </a:moveTo>
                  <a:lnTo>
                    <a:pt x="733564" y="771042"/>
                  </a:lnTo>
                  <a:lnTo>
                    <a:pt x="732764" y="770597"/>
                  </a:lnTo>
                  <a:lnTo>
                    <a:pt x="732612" y="771486"/>
                  </a:lnTo>
                  <a:lnTo>
                    <a:pt x="732320" y="772147"/>
                  </a:lnTo>
                  <a:lnTo>
                    <a:pt x="732434" y="772718"/>
                  </a:lnTo>
                  <a:lnTo>
                    <a:pt x="732510" y="773010"/>
                  </a:lnTo>
                  <a:lnTo>
                    <a:pt x="733259" y="773125"/>
                  </a:lnTo>
                  <a:lnTo>
                    <a:pt x="733742" y="773341"/>
                  </a:lnTo>
                  <a:lnTo>
                    <a:pt x="733958" y="772731"/>
                  </a:lnTo>
                  <a:lnTo>
                    <a:pt x="734314" y="772147"/>
                  </a:lnTo>
                  <a:lnTo>
                    <a:pt x="734339" y="771537"/>
                  </a:lnTo>
                  <a:lnTo>
                    <a:pt x="734339" y="771296"/>
                  </a:lnTo>
                  <a:close/>
                </a:path>
                <a:path w="912495" h="978535">
                  <a:moveTo>
                    <a:pt x="735215" y="862584"/>
                  </a:moveTo>
                  <a:lnTo>
                    <a:pt x="734517" y="861809"/>
                  </a:lnTo>
                  <a:lnTo>
                    <a:pt x="733666" y="861593"/>
                  </a:lnTo>
                  <a:lnTo>
                    <a:pt x="732955" y="861275"/>
                  </a:lnTo>
                  <a:lnTo>
                    <a:pt x="732777" y="861860"/>
                  </a:lnTo>
                  <a:lnTo>
                    <a:pt x="732345" y="862571"/>
                  </a:lnTo>
                  <a:lnTo>
                    <a:pt x="732497" y="863079"/>
                  </a:lnTo>
                  <a:lnTo>
                    <a:pt x="732637" y="863574"/>
                  </a:lnTo>
                  <a:lnTo>
                    <a:pt x="733399" y="863879"/>
                  </a:lnTo>
                  <a:lnTo>
                    <a:pt x="734275" y="864577"/>
                  </a:lnTo>
                  <a:lnTo>
                    <a:pt x="734631" y="863485"/>
                  </a:lnTo>
                  <a:lnTo>
                    <a:pt x="735215" y="862584"/>
                  </a:lnTo>
                  <a:close/>
                </a:path>
                <a:path w="912495" h="978535">
                  <a:moveTo>
                    <a:pt x="737222" y="113385"/>
                  </a:moveTo>
                  <a:lnTo>
                    <a:pt x="736892" y="112522"/>
                  </a:lnTo>
                  <a:lnTo>
                    <a:pt x="736714" y="112115"/>
                  </a:lnTo>
                  <a:lnTo>
                    <a:pt x="736003" y="112458"/>
                  </a:lnTo>
                  <a:lnTo>
                    <a:pt x="735304" y="112826"/>
                  </a:lnTo>
                  <a:lnTo>
                    <a:pt x="734631" y="113258"/>
                  </a:lnTo>
                  <a:lnTo>
                    <a:pt x="734974" y="114122"/>
                  </a:lnTo>
                  <a:lnTo>
                    <a:pt x="735761" y="113919"/>
                  </a:lnTo>
                  <a:lnTo>
                    <a:pt x="736498" y="113626"/>
                  </a:lnTo>
                  <a:lnTo>
                    <a:pt x="737222" y="113385"/>
                  </a:lnTo>
                  <a:close/>
                </a:path>
                <a:path w="912495" h="978535">
                  <a:moveTo>
                    <a:pt x="752538" y="363245"/>
                  </a:moveTo>
                  <a:lnTo>
                    <a:pt x="751801" y="363016"/>
                  </a:lnTo>
                  <a:lnTo>
                    <a:pt x="751243" y="362673"/>
                  </a:lnTo>
                  <a:lnTo>
                    <a:pt x="750951" y="363321"/>
                  </a:lnTo>
                  <a:lnTo>
                    <a:pt x="750531" y="364223"/>
                  </a:lnTo>
                  <a:lnTo>
                    <a:pt x="750963" y="364426"/>
                  </a:lnTo>
                  <a:lnTo>
                    <a:pt x="751547" y="364871"/>
                  </a:lnTo>
                  <a:lnTo>
                    <a:pt x="751801" y="364718"/>
                  </a:lnTo>
                  <a:lnTo>
                    <a:pt x="752182" y="364515"/>
                  </a:lnTo>
                  <a:lnTo>
                    <a:pt x="752475" y="363905"/>
                  </a:lnTo>
                  <a:lnTo>
                    <a:pt x="752538" y="363245"/>
                  </a:lnTo>
                  <a:close/>
                </a:path>
                <a:path w="912495" h="978535">
                  <a:moveTo>
                    <a:pt x="770890" y="898067"/>
                  </a:moveTo>
                  <a:lnTo>
                    <a:pt x="770216" y="897699"/>
                  </a:lnTo>
                  <a:lnTo>
                    <a:pt x="769569" y="897229"/>
                  </a:lnTo>
                  <a:lnTo>
                    <a:pt x="768705" y="896988"/>
                  </a:lnTo>
                  <a:lnTo>
                    <a:pt x="768299" y="897826"/>
                  </a:lnTo>
                  <a:lnTo>
                    <a:pt x="767842" y="898486"/>
                  </a:lnTo>
                  <a:lnTo>
                    <a:pt x="768680" y="898766"/>
                  </a:lnTo>
                  <a:lnTo>
                    <a:pt x="769340" y="899134"/>
                  </a:lnTo>
                  <a:lnTo>
                    <a:pt x="769988" y="899134"/>
                  </a:lnTo>
                  <a:lnTo>
                    <a:pt x="770293" y="899134"/>
                  </a:lnTo>
                  <a:lnTo>
                    <a:pt x="770585" y="898448"/>
                  </a:lnTo>
                  <a:lnTo>
                    <a:pt x="770890" y="898067"/>
                  </a:lnTo>
                  <a:close/>
                </a:path>
                <a:path w="912495" h="978535">
                  <a:moveTo>
                    <a:pt x="812584" y="210578"/>
                  </a:moveTo>
                  <a:lnTo>
                    <a:pt x="810183" y="210286"/>
                  </a:lnTo>
                  <a:lnTo>
                    <a:pt x="809269" y="211150"/>
                  </a:lnTo>
                  <a:lnTo>
                    <a:pt x="809688" y="213880"/>
                  </a:lnTo>
                  <a:lnTo>
                    <a:pt x="810996" y="212382"/>
                  </a:lnTo>
                  <a:lnTo>
                    <a:pt x="811796" y="211480"/>
                  </a:lnTo>
                  <a:lnTo>
                    <a:pt x="812584" y="210578"/>
                  </a:lnTo>
                  <a:close/>
                </a:path>
                <a:path w="912495" h="978535">
                  <a:moveTo>
                    <a:pt x="858799" y="246494"/>
                  </a:moveTo>
                  <a:lnTo>
                    <a:pt x="858494" y="246202"/>
                  </a:lnTo>
                  <a:lnTo>
                    <a:pt x="858227" y="245922"/>
                  </a:lnTo>
                  <a:lnTo>
                    <a:pt x="857923" y="245630"/>
                  </a:lnTo>
                  <a:lnTo>
                    <a:pt x="857123" y="246380"/>
                  </a:lnTo>
                  <a:lnTo>
                    <a:pt x="855510" y="247878"/>
                  </a:lnTo>
                  <a:lnTo>
                    <a:pt x="855814" y="248196"/>
                  </a:lnTo>
                  <a:lnTo>
                    <a:pt x="856119" y="248513"/>
                  </a:lnTo>
                  <a:lnTo>
                    <a:pt x="856449" y="248831"/>
                  </a:lnTo>
                  <a:lnTo>
                    <a:pt x="857224" y="248043"/>
                  </a:lnTo>
                  <a:lnTo>
                    <a:pt x="858012" y="247269"/>
                  </a:lnTo>
                  <a:lnTo>
                    <a:pt x="858799" y="246494"/>
                  </a:lnTo>
                  <a:close/>
                </a:path>
                <a:path w="912495" h="978535">
                  <a:moveTo>
                    <a:pt x="861314" y="740486"/>
                  </a:moveTo>
                  <a:lnTo>
                    <a:pt x="860577" y="738974"/>
                  </a:lnTo>
                  <a:lnTo>
                    <a:pt x="861212" y="740410"/>
                  </a:lnTo>
                  <a:close/>
                </a:path>
                <a:path w="912495" h="978535">
                  <a:moveTo>
                    <a:pt x="863282" y="736942"/>
                  </a:moveTo>
                  <a:lnTo>
                    <a:pt x="860386" y="735596"/>
                  </a:lnTo>
                  <a:lnTo>
                    <a:pt x="859002" y="737577"/>
                  </a:lnTo>
                  <a:lnTo>
                    <a:pt x="860501" y="738911"/>
                  </a:lnTo>
                  <a:lnTo>
                    <a:pt x="863282" y="736942"/>
                  </a:lnTo>
                  <a:close/>
                </a:path>
                <a:path w="912495" h="978535">
                  <a:moveTo>
                    <a:pt x="901915" y="480314"/>
                  </a:moveTo>
                  <a:lnTo>
                    <a:pt x="901001" y="478256"/>
                  </a:lnTo>
                  <a:lnTo>
                    <a:pt x="900544" y="477227"/>
                  </a:lnTo>
                  <a:lnTo>
                    <a:pt x="900214" y="477367"/>
                  </a:lnTo>
                  <a:lnTo>
                    <a:pt x="899858" y="477507"/>
                  </a:lnTo>
                  <a:lnTo>
                    <a:pt x="899515" y="477659"/>
                  </a:lnTo>
                  <a:lnTo>
                    <a:pt x="899820" y="478675"/>
                  </a:lnTo>
                  <a:lnTo>
                    <a:pt x="900150" y="479666"/>
                  </a:lnTo>
                  <a:lnTo>
                    <a:pt x="900455" y="480682"/>
                  </a:lnTo>
                  <a:lnTo>
                    <a:pt x="900938" y="480555"/>
                  </a:lnTo>
                  <a:lnTo>
                    <a:pt x="901433" y="480441"/>
                  </a:lnTo>
                  <a:lnTo>
                    <a:pt x="901915" y="480314"/>
                  </a:lnTo>
                  <a:close/>
                </a:path>
                <a:path w="912495" h="978535">
                  <a:moveTo>
                    <a:pt x="912037" y="669010"/>
                  </a:moveTo>
                  <a:lnTo>
                    <a:pt x="911377" y="668616"/>
                  </a:lnTo>
                  <a:lnTo>
                    <a:pt x="910717" y="668235"/>
                  </a:lnTo>
                  <a:lnTo>
                    <a:pt x="910043" y="667842"/>
                  </a:lnTo>
                  <a:lnTo>
                    <a:pt x="909904" y="668235"/>
                  </a:lnTo>
                  <a:lnTo>
                    <a:pt x="909751" y="668655"/>
                  </a:lnTo>
                  <a:lnTo>
                    <a:pt x="909599" y="669086"/>
                  </a:lnTo>
                  <a:lnTo>
                    <a:pt x="910285" y="669328"/>
                  </a:lnTo>
                  <a:lnTo>
                    <a:pt x="911669" y="669836"/>
                  </a:lnTo>
                  <a:lnTo>
                    <a:pt x="911783" y="669544"/>
                  </a:lnTo>
                  <a:lnTo>
                    <a:pt x="911910" y="669302"/>
                  </a:lnTo>
                  <a:lnTo>
                    <a:pt x="912037" y="6690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126">
              <a:extLst>
                <a:ext uri="{FF2B5EF4-FFF2-40B4-BE49-F238E27FC236}">
                  <a16:creationId xmlns:a16="http://schemas.microsoft.com/office/drawing/2014/main" id="{85D4A9F5-7E31-DD53-89A7-9B11F041B468}"/>
                </a:ext>
              </a:extLst>
            </p:cNvPr>
            <p:cNvSpPr/>
            <p:nvPr/>
          </p:nvSpPr>
          <p:spPr>
            <a:xfrm>
              <a:off x="4474146" y="2101962"/>
              <a:ext cx="1018546" cy="597911"/>
            </a:xfrm>
            <a:custGeom>
              <a:avLst/>
              <a:gdLst/>
              <a:ahLst/>
              <a:cxnLst/>
              <a:rect l="l" t="t" r="r" b="b"/>
              <a:pathLst>
                <a:path w="1309370" h="874395">
                  <a:moveTo>
                    <a:pt x="2298" y="382727"/>
                  </a:moveTo>
                  <a:lnTo>
                    <a:pt x="1816" y="382587"/>
                  </a:lnTo>
                  <a:lnTo>
                    <a:pt x="1333" y="382422"/>
                  </a:lnTo>
                  <a:lnTo>
                    <a:pt x="711" y="382181"/>
                  </a:lnTo>
                  <a:lnTo>
                    <a:pt x="457" y="382689"/>
                  </a:lnTo>
                  <a:lnTo>
                    <a:pt x="0" y="383209"/>
                  </a:lnTo>
                  <a:lnTo>
                    <a:pt x="101" y="383527"/>
                  </a:lnTo>
                  <a:lnTo>
                    <a:pt x="228" y="383857"/>
                  </a:lnTo>
                  <a:lnTo>
                    <a:pt x="1104" y="384314"/>
                  </a:lnTo>
                  <a:lnTo>
                    <a:pt x="1231" y="384213"/>
                  </a:lnTo>
                  <a:lnTo>
                    <a:pt x="1676" y="383819"/>
                  </a:lnTo>
                  <a:lnTo>
                    <a:pt x="1943" y="383247"/>
                  </a:lnTo>
                  <a:lnTo>
                    <a:pt x="2298" y="382727"/>
                  </a:lnTo>
                  <a:close/>
                </a:path>
                <a:path w="1309370" h="874395">
                  <a:moveTo>
                    <a:pt x="107264" y="747928"/>
                  </a:moveTo>
                  <a:lnTo>
                    <a:pt x="106565" y="747420"/>
                  </a:lnTo>
                  <a:lnTo>
                    <a:pt x="105841" y="747153"/>
                  </a:lnTo>
                  <a:lnTo>
                    <a:pt x="105168" y="746848"/>
                  </a:lnTo>
                  <a:lnTo>
                    <a:pt x="105054" y="747306"/>
                  </a:lnTo>
                  <a:lnTo>
                    <a:pt x="104698" y="747864"/>
                  </a:lnTo>
                  <a:lnTo>
                    <a:pt x="104863" y="748131"/>
                  </a:lnTo>
                  <a:lnTo>
                    <a:pt x="105206" y="748652"/>
                  </a:lnTo>
                  <a:lnTo>
                    <a:pt x="105803" y="749007"/>
                  </a:lnTo>
                  <a:lnTo>
                    <a:pt x="106489" y="749554"/>
                  </a:lnTo>
                  <a:lnTo>
                    <a:pt x="106819" y="748741"/>
                  </a:lnTo>
                  <a:lnTo>
                    <a:pt x="107264" y="747928"/>
                  </a:lnTo>
                  <a:close/>
                </a:path>
                <a:path w="1309370" h="874395">
                  <a:moveTo>
                    <a:pt x="110185" y="743750"/>
                  </a:moveTo>
                  <a:lnTo>
                    <a:pt x="108864" y="742950"/>
                  </a:lnTo>
                  <a:lnTo>
                    <a:pt x="108089" y="742632"/>
                  </a:lnTo>
                  <a:lnTo>
                    <a:pt x="107696" y="743394"/>
                  </a:lnTo>
                  <a:lnTo>
                    <a:pt x="107289" y="744080"/>
                  </a:lnTo>
                  <a:lnTo>
                    <a:pt x="108140" y="744372"/>
                  </a:lnTo>
                  <a:lnTo>
                    <a:pt x="108750" y="744677"/>
                  </a:lnTo>
                  <a:lnTo>
                    <a:pt x="109372" y="744702"/>
                  </a:lnTo>
                  <a:lnTo>
                    <a:pt x="109626" y="744702"/>
                  </a:lnTo>
                  <a:lnTo>
                    <a:pt x="109931" y="744080"/>
                  </a:lnTo>
                  <a:lnTo>
                    <a:pt x="110185" y="743750"/>
                  </a:lnTo>
                  <a:close/>
                </a:path>
                <a:path w="1309370" h="874395">
                  <a:moveTo>
                    <a:pt x="127012" y="746201"/>
                  </a:moveTo>
                  <a:lnTo>
                    <a:pt x="126631" y="744524"/>
                  </a:lnTo>
                  <a:lnTo>
                    <a:pt x="126453" y="743699"/>
                  </a:lnTo>
                  <a:lnTo>
                    <a:pt x="126149" y="743750"/>
                  </a:lnTo>
                  <a:lnTo>
                    <a:pt x="125577" y="743902"/>
                  </a:lnTo>
                  <a:lnTo>
                    <a:pt x="125780" y="744740"/>
                  </a:lnTo>
                  <a:lnTo>
                    <a:pt x="125958" y="745553"/>
                  </a:lnTo>
                  <a:lnTo>
                    <a:pt x="126136" y="746404"/>
                  </a:lnTo>
                  <a:lnTo>
                    <a:pt x="126428" y="746328"/>
                  </a:lnTo>
                  <a:lnTo>
                    <a:pt x="126720" y="746277"/>
                  </a:lnTo>
                  <a:lnTo>
                    <a:pt x="127012" y="746201"/>
                  </a:lnTo>
                  <a:close/>
                </a:path>
                <a:path w="1309370" h="874395">
                  <a:moveTo>
                    <a:pt x="157721" y="359625"/>
                  </a:moveTo>
                  <a:lnTo>
                    <a:pt x="157264" y="358800"/>
                  </a:lnTo>
                  <a:lnTo>
                    <a:pt x="156794" y="357962"/>
                  </a:lnTo>
                  <a:lnTo>
                    <a:pt x="156324" y="357136"/>
                  </a:lnTo>
                  <a:lnTo>
                    <a:pt x="156044" y="357251"/>
                  </a:lnTo>
                  <a:lnTo>
                    <a:pt x="155511" y="357505"/>
                  </a:lnTo>
                  <a:lnTo>
                    <a:pt x="155803" y="358355"/>
                  </a:lnTo>
                  <a:lnTo>
                    <a:pt x="156108" y="359181"/>
                  </a:lnTo>
                  <a:lnTo>
                    <a:pt x="156400" y="360045"/>
                  </a:lnTo>
                  <a:lnTo>
                    <a:pt x="156845" y="359905"/>
                  </a:lnTo>
                  <a:lnTo>
                    <a:pt x="157276" y="359752"/>
                  </a:lnTo>
                  <a:lnTo>
                    <a:pt x="157721" y="359625"/>
                  </a:lnTo>
                  <a:close/>
                </a:path>
                <a:path w="1309370" h="874395">
                  <a:moveTo>
                    <a:pt x="201980" y="619302"/>
                  </a:moveTo>
                  <a:lnTo>
                    <a:pt x="201028" y="619302"/>
                  </a:lnTo>
                  <a:lnTo>
                    <a:pt x="201066" y="620077"/>
                  </a:lnTo>
                  <a:lnTo>
                    <a:pt x="201066" y="620852"/>
                  </a:lnTo>
                  <a:lnTo>
                    <a:pt x="201066" y="621665"/>
                  </a:lnTo>
                  <a:lnTo>
                    <a:pt x="201383" y="621665"/>
                  </a:lnTo>
                  <a:lnTo>
                    <a:pt x="201676" y="621652"/>
                  </a:lnTo>
                  <a:lnTo>
                    <a:pt x="201980" y="621652"/>
                  </a:lnTo>
                  <a:lnTo>
                    <a:pt x="201980" y="619302"/>
                  </a:lnTo>
                  <a:close/>
                </a:path>
                <a:path w="1309370" h="874395">
                  <a:moveTo>
                    <a:pt x="218998" y="648068"/>
                  </a:moveTo>
                  <a:lnTo>
                    <a:pt x="218833" y="647788"/>
                  </a:lnTo>
                  <a:lnTo>
                    <a:pt x="218605" y="647407"/>
                  </a:lnTo>
                  <a:lnTo>
                    <a:pt x="217957" y="647039"/>
                  </a:lnTo>
                  <a:lnTo>
                    <a:pt x="217551" y="647077"/>
                  </a:lnTo>
                  <a:lnTo>
                    <a:pt x="217195" y="647128"/>
                  </a:lnTo>
                  <a:lnTo>
                    <a:pt x="216928" y="647776"/>
                  </a:lnTo>
                  <a:lnTo>
                    <a:pt x="216598" y="648144"/>
                  </a:lnTo>
                  <a:lnTo>
                    <a:pt x="217119" y="648525"/>
                  </a:lnTo>
                  <a:lnTo>
                    <a:pt x="217652" y="648919"/>
                  </a:lnTo>
                  <a:lnTo>
                    <a:pt x="218465" y="649503"/>
                  </a:lnTo>
                  <a:lnTo>
                    <a:pt x="218668" y="648639"/>
                  </a:lnTo>
                  <a:lnTo>
                    <a:pt x="218998" y="648068"/>
                  </a:lnTo>
                  <a:close/>
                </a:path>
                <a:path w="1309370" h="874395">
                  <a:moveTo>
                    <a:pt x="244208" y="378548"/>
                  </a:moveTo>
                  <a:lnTo>
                    <a:pt x="243078" y="376986"/>
                  </a:lnTo>
                  <a:lnTo>
                    <a:pt x="241998" y="376059"/>
                  </a:lnTo>
                  <a:lnTo>
                    <a:pt x="240563" y="378675"/>
                  </a:lnTo>
                  <a:lnTo>
                    <a:pt x="243179" y="378587"/>
                  </a:lnTo>
                  <a:lnTo>
                    <a:pt x="244208" y="378548"/>
                  </a:lnTo>
                  <a:close/>
                </a:path>
                <a:path w="1309370" h="874395">
                  <a:moveTo>
                    <a:pt x="258610" y="326491"/>
                  </a:moveTo>
                  <a:lnTo>
                    <a:pt x="257416" y="325958"/>
                  </a:lnTo>
                  <a:lnTo>
                    <a:pt x="256692" y="325361"/>
                  </a:lnTo>
                  <a:lnTo>
                    <a:pt x="255790" y="325755"/>
                  </a:lnTo>
                  <a:lnTo>
                    <a:pt x="255460" y="326580"/>
                  </a:lnTo>
                  <a:lnTo>
                    <a:pt x="255270" y="327190"/>
                  </a:lnTo>
                  <a:lnTo>
                    <a:pt x="255231" y="327342"/>
                  </a:lnTo>
                  <a:lnTo>
                    <a:pt x="256133" y="328041"/>
                  </a:lnTo>
                  <a:lnTo>
                    <a:pt x="256489" y="327964"/>
                  </a:lnTo>
                  <a:lnTo>
                    <a:pt x="257073" y="327799"/>
                  </a:lnTo>
                  <a:lnTo>
                    <a:pt x="257556" y="327240"/>
                  </a:lnTo>
                  <a:lnTo>
                    <a:pt x="258610" y="326491"/>
                  </a:lnTo>
                  <a:close/>
                </a:path>
                <a:path w="1309370" h="874395">
                  <a:moveTo>
                    <a:pt x="265811" y="685317"/>
                  </a:moveTo>
                  <a:lnTo>
                    <a:pt x="265455" y="685228"/>
                  </a:lnTo>
                  <a:lnTo>
                    <a:pt x="265125" y="685114"/>
                  </a:lnTo>
                  <a:lnTo>
                    <a:pt x="264782" y="685025"/>
                  </a:lnTo>
                  <a:lnTo>
                    <a:pt x="264033" y="687095"/>
                  </a:lnTo>
                  <a:lnTo>
                    <a:pt x="263664" y="688136"/>
                  </a:lnTo>
                  <a:lnTo>
                    <a:pt x="264071" y="688276"/>
                  </a:lnTo>
                  <a:lnTo>
                    <a:pt x="264490" y="688428"/>
                  </a:lnTo>
                  <a:lnTo>
                    <a:pt x="264909" y="688555"/>
                  </a:lnTo>
                  <a:lnTo>
                    <a:pt x="265214" y="687476"/>
                  </a:lnTo>
                  <a:lnTo>
                    <a:pt x="265811" y="685317"/>
                  </a:lnTo>
                  <a:close/>
                </a:path>
                <a:path w="1309370" h="874395">
                  <a:moveTo>
                    <a:pt x="298729" y="616267"/>
                  </a:moveTo>
                  <a:lnTo>
                    <a:pt x="298488" y="615848"/>
                  </a:lnTo>
                  <a:lnTo>
                    <a:pt x="298259" y="615416"/>
                  </a:lnTo>
                  <a:lnTo>
                    <a:pt x="298018" y="614997"/>
                  </a:lnTo>
                  <a:lnTo>
                    <a:pt x="297230" y="615492"/>
                  </a:lnTo>
                  <a:lnTo>
                    <a:pt x="296430" y="615950"/>
                  </a:lnTo>
                  <a:lnTo>
                    <a:pt x="295643" y="616432"/>
                  </a:lnTo>
                  <a:lnTo>
                    <a:pt x="295770" y="616686"/>
                  </a:lnTo>
                  <a:lnTo>
                    <a:pt x="295897" y="616966"/>
                  </a:lnTo>
                  <a:lnTo>
                    <a:pt x="296024" y="617220"/>
                  </a:lnTo>
                  <a:lnTo>
                    <a:pt x="296926" y="616915"/>
                  </a:lnTo>
                  <a:lnTo>
                    <a:pt x="298729" y="616267"/>
                  </a:lnTo>
                  <a:close/>
                </a:path>
                <a:path w="1309370" h="874395">
                  <a:moveTo>
                    <a:pt x="305066" y="683323"/>
                  </a:moveTo>
                  <a:lnTo>
                    <a:pt x="305015" y="682917"/>
                  </a:lnTo>
                  <a:lnTo>
                    <a:pt x="305003" y="682637"/>
                  </a:lnTo>
                  <a:lnTo>
                    <a:pt x="304050" y="682155"/>
                  </a:lnTo>
                  <a:lnTo>
                    <a:pt x="303568" y="682663"/>
                  </a:lnTo>
                  <a:lnTo>
                    <a:pt x="303250" y="683209"/>
                  </a:lnTo>
                  <a:lnTo>
                    <a:pt x="302907" y="683729"/>
                  </a:lnTo>
                  <a:lnTo>
                    <a:pt x="303352" y="683933"/>
                  </a:lnTo>
                  <a:lnTo>
                    <a:pt x="303796" y="684085"/>
                  </a:lnTo>
                  <a:lnTo>
                    <a:pt x="304342" y="684314"/>
                  </a:lnTo>
                  <a:lnTo>
                    <a:pt x="304634" y="683768"/>
                  </a:lnTo>
                  <a:lnTo>
                    <a:pt x="305066" y="683323"/>
                  </a:lnTo>
                  <a:close/>
                </a:path>
                <a:path w="1309370" h="874395">
                  <a:moveTo>
                    <a:pt x="320255" y="698246"/>
                  </a:moveTo>
                  <a:lnTo>
                    <a:pt x="319773" y="698233"/>
                  </a:lnTo>
                  <a:lnTo>
                    <a:pt x="319201" y="698004"/>
                  </a:lnTo>
                  <a:lnTo>
                    <a:pt x="318846" y="698207"/>
                  </a:lnTo>
                  <a:lnTo>
                    <a:pt x="318516" y="698398"/>
                  </a:lnTo>
                  <a:lnTo>
                    <a:pt x="318389" y="699008"/>
                  </a:lnTo>
                  <a:lnTo>
                    <a:pt x="318096" y="699592"/>
                  </a:lnTo>
                  <a:lnTo>
                    <a:pt x="318782" y="699693"/>
                  </a:lnTo>
                  <a:lnTo>
                    <a:pt x="319493" y="700011"/>
                  </a:lnTo>
                  <a:lnTo>
                    <a:pt x="319684" y="699833"/>
                  </a:lnTo>
                  <a:lnTo>
                    <a:pt x="320014" y="699439"/>
                  </a:lnTo>
                  <a:lnTo>
                    <a:pt x="320065" y="698792"/>
                  </a:lnTo>
                  <a:lnTo>
                    <a:pt x="320255" y="698246"/>
                  </a:lnTo>
                  <a:close/>
                </a:path>
                <a:path w="1309370" h="874395">
                  <a:moveTo>
                    <a:pt x="333209" y="605853"/>
                  </a:moveTo>
                  <a:lnTo>
                    <a:pt x="332790" y="605853"/>
                  </a:lnTo>
                  <a:lnTo>
                    <a:pt x="332384" y="605840"/>
                  </a:lnTo>
                  <a:lnTo>
                    <a:pt x="331965" y="605840"/>
                  </a:lnTo>
                  <a:lnTo>
                    <a:pt x="331965" y="608812"/>
                  </a:lnTo>
                  <a:lnTo>
                    <a:pt x="332752" y="608838"/>
                  </a:lnTo>
                  <a:lnTo>
                    <a:pt x="333133" y="608825"/>
                  </a:lnTo>
                  <a:lnTo>
                    <a:pt x="333159" y="607860"/>
                  </a:lnTo>
                  <a:lnTo>
                    <a:pt x="333184" y="606856"/>
                  </a:lnTo>
                  <a:lnTo>
                    <a:pt x="333209" y="605853"/>
                  </a:lnTo>
                  <a:close/>
                </a:path>
                <a:path w="1309370" h="874395">
                  <a:moveTo>
                    <a:pt x="379285" y="278676"/>
                  </a:moveTo>
                  <a:lnTo>
                    <a:pt x="377291" y="275374"/>
                  </a:lnTo>
                  <a:lnTo>
                    <a:pt x="373799" y="277431"/>
                  </a:lnTo>
                  <a:lnTo>
                    <a:pt x="374472" y="280644"/>
                  </a:lnTo>
                  <a:lnTo>
                    <a:pt x="379285" y="278676"/>
                  </a:lnTo>
                  <a:close/>
                </a:path>
                <a:path w="1309370" h="874395">
                  <a:moveTo>
                    <a:pt x="383476" y="326428"/>
                  </a:moveTo>
                  <a:lnTo>
                    <a:pt x="372910" y="325666"/>
                  </a:lnTo>
                  <a:lnTo>
                    <a:pt x="372783" y="327202"/>
                  </a:lnTo>
                  <a:lnTo>
                    <a:pt x="376288" y="328523"/>
                  </a:lnTo>
                  <a:lnTo>
                    <a:pt x="379844" y="328041"/>
                  </a:lnTo>
                  <a:lnTo>
                    <a:pt x="383413" y="327634"/>
                  </a:lnTo>
                  <a:lnTo>
                    <a:pt x="383425" y="327228"/>
                  </a:lnTo>
                  <a:lnTo>
                    <a:pt x="383476" y="326428"/>
                  </a:lnTo>
                  <a:close/>
                </a:path>
                <a:path w="1309370" h="874395">
                  <a:moveTo>
                    <a:pt x="383590" y="280454"/>
                  </a:moveTo>
                  <a:lnTo>
                    <a:pt x="382841" y="280162"/>
                  </a:lnTo>
                  <a:lnTo>
                    <a:pt x="382079" y="279742"/>
                  </a:lnTo>
                  <a:lnTo>
                    <a:pt x="381914" y="280682"/>
                  </a:lnTo>
                  <a:lnTo>
                    <a:pt x="381660" y="281305"/>
                  </a:lnTo>
                  <a:lnTo>
                    <a:pt x="381723" y="281889"/>
                  </a:lnTo>
                  <a:lnTo>
                    <a:pt x="381749" y="282130"/>
                  </a:lnTo>
                  <a:lnTo>
                    <a:pt x="382524" y="282282"/>
                  </a:lnTo>
                  <a:lnTo>
                    <a:pt x="382930" y="282448"/>
                  </a:lnTo>
                  <a:lnTo>
                    <a:pt x="383171" y="281838"/>
                  </a:lnTo>
                  <a:lnTo>
                    <a:pt x="383476" y="281254"/>
                  </a:lnTo>
                  <a:lnTo>
                    <a:pt x="383552" y="280619"/>
                  </a:lnTo>
                  <a:lnTo>
                    <a:pt x="383590" y="280454"/>
                  </a:lnTo>
                  <a:close/>
                </a:path>
                <a:path w="1309370" h="874395">
                  <a:moveTo>
                    <a:pt x="386003" y="713282"/>
                  </a:moveTo>
                  <a:lnTo>
                    <a:pt x="385813" y="712393"/>
                  </a:lnTo>
                  <a:lnTo>
                    <a:pt x="385419" y="710628"/>
                  </a:lnTo>
                  <a:lnTo>
                    <a:pt x="384962" y="710742"/>
                  </a:lnTo>
                  <a:lnTo>
                    <a:pt x="384517" y="710869"/>
                  </a:lnTo>
                  <a:lnTo>
                    <a:pt x="384060" y="710984"/>
                  </a:lnTo>
                  <a:lnTo>
                    <a:pt x="384416" y="711847"/>
                  </a:lnTo>
                  <a:lnTo>
                    <a:pt x="385140" y="713574"/>
                  </a:lnTo>
                  <a:lnTo>
                    <a:pt x="385432" y="713460"/>
                  </a:lnTo>
                  <a:lnTo>
                    <a:pt x="385711" y="713359"/>
                  </a:lnTo>
                  <a:lnTo>
                    <a:pt x="386003" y="713282"/>
                  </a:lnTo>
                  <a:close/>
                </a:path>
                <a:path w="1309370" h="874395">
                  <a:moveTo>
                    <a:pt x="390296" y="514680"/>
                  </a:moveTo>
                  <a:lnTo>
                    <a:pt x="390169" y="514083"/>
                  </a:lnTo>
                  <a:lnTo>
                    <a:pt x="390105" y="513803"/>
                  </a:lnTo>
                  <a:lnTo>
                    <a:pt x="389356" y="513702"/>
                  </a:lnTo>
                  <a:lnTo>
                    <a:pt x="388912" y="513511"/>
                  </a:lnTo>
                  <a:lnTo>
                    <a:pt x="388734" y="514159"/>
                  </a:lnTo>
                  <a:lnTo>
                    <a:pt x="388378" y="514781"/>
                  </a:lnTo>
                  <a:lnTo>
                    <a:pt x="388378" y="515429"/>
                  </a:lnTo>
                  <a:lnTo>
                    <a:pt x="388391" y="515899"/>
                  </a:lnTo>
                  <a:lnTo>
                    <a:pt x="388835" y="516369"/>
                  </a:lnTo>
                  <a:lnTo>
                    <a:pt x="389077" y="516851"/>
                  </a:lnTo>
                  <a:lnTo>
                    <a:pt x="389369" y="516559"/>
                  </a:lnTo>
                  <a:lnTo>
                    <a:pt x="389674" y="516293"/>
                  </a:lnTo>
                  <a:lnTo>
                    <a:pt x="390004" y="515988"/>
                  </a:lnTo>
                  <a:lnTo>
                    <a:pt x="390067" y="515353"/>
                  </a:lnTo>
                  <a:lnTo>
                    <a:pt x="390296" y="514680"/>
                  </a:lnTo>
                  <a:close/>
                </a:path>
                <a:path w="1309370" h="874395">
                  <a:moveTo>
                    <a:pt x="391604" y="331063"/>
                  </a:moveTo>
                  <a:lnTo>
                    <a:pt x="391160" y="330047"/>
                  </a:lnTo>
                  <a:lnTo>
                    <a:pt x="390880" y="328256"/>
                  </a:lnTo>
                  <a:lnTo>
                    <a:pt x="389572" y="329501"/>
                  </a:lnTo>
                  <a:lnTo>
                    <a:pt x="388467" y="330085"/>
                  </a:lnTo>
                  <a:lnTo>
                    <a:pt x="388327" y="330809"/>
                  </a:lnTo>
                  <a:lnTo>
                    <a:pt x="388200" y="331584"/>
                  </a:lnTo>
                  <a:lnTo>
                    <a:pt x="389013" y="332511"/>
                  </a:lnTo>
                  <a:lnTo>
                    <a:pt x="389420" y="333375"/>
                  </a:lnTo>
                  <a:lnTo>
                    <a:pt x="390093" y="332879"/>
                  </a:lnTo>
                  <a:lnTo>
                    <a:pt x="391134" y="332511"/>
                  </a:lnTo>
                  <a:lnTo>
                    <a:pt x="391604" y="331063"/>
                  </a:lnTo>
                  <a:close/>
                </a:path>
                <a:path w="1309370" h="874395">
                  <a:moveTo>
                    <a:pt x="414972" y="375754"/>
                  </a:moveTo>
                  <a:lnTo>
                    <a:pt x="414210" y="375018"/>
                  </a:lnTo>
                  <a:lnTo>
                    <a:pt x="413550" y="375373"/>
                  </a:lnTo>
                  <a:lnTo>
                    <a:pt x="413080" y="375831"/>
                  </a:lnTo>
                  <a:lnTo>
                    <a:pt x="412343" y="376440"/>
                  </a:lnTo>
                  <a:lnTo>
                    <a:pt x="413181" y="376872"/>
                  </a:lnTo>
                  <a:lnTo>
                    <a:pt x="413689" y="377367"/>
                  </a:lnTo>
                  <a:lnTo>
                    <a:pt x="414070" y="377266"/>
                  </a:lnTo>
                  <a:lnTo>
                    <a:pt x="414451" y="377177"/>
                  </a:lnTo>
                  <a:lnTo>
                    <a:pt x="414909" y="376529"/>
                  </a:lnTo>
                  <a:lnTo>
                    <a:pt x="414972" y="375754"/>
                  </a:lnTo>
                  <a:close/>
                </a:path>
                <a:path w="1309370" h="874395">
                  <a:moveTo>
                    <a:pt x="431876" y="577126"/>
                  </a:moveTo>
                  <a:lnTo>
                    <a:pt x="431698" y="576681"/>
                  </a:lnTo>
                  <a:lnTo>
                    <a:pt x="431457" y="575856"/>
                  </a:lnTo>
                  <a:lnTo>
                    <a:pt x="430517" y="576033"/>
                  </a:lnTo>
                  <a:lnTo>
                    <a:pt x="429679" y="576351"/>
                  </a:lnTo>
                  <a:lnTo>
                    <a:pt x="428853" y="576630"/>
                  </a:lnTo>
                  <a:lnTo>
                    <a:pt x="428967" y="577088"/>
                  </a:lnTo>
                  <a:lnTo>
                    <a:pt x="429221" y="578027"/>
                  </a:lnTo>
                  <a:lnTo>
                    <a:pt x="430987" y="577418"/>
                  </a:lnTo>
                  <a:lnTo>
                    <a:pt x="431876" y="577126"/>
                  </a:lnTo>
                  <a:close/>
                </a:path>
                <a:path w="1309370" h="874395">
                  <a:moveTo>
                    <a:pt x="443026" y="532853"/>
                  </a:moveTo>
                  <a:lnTo>
                    <a:pt x="442671" y="532549"/>
                  </a:lnTo>
                  <a:lnTo>
                    <a:pt x="441706" y="531685"/>
                  </a:lnTo>
                  <a:lnTo>
                    <a:pt x="441452" y="532422"/>
                  </a:lnTo>
                  <a:lnTo>
                    <a:pt x="441198" y="532866"/>
                  </a:lnTo>
                  <a:lnTo>
                    <a:pt x="441198" y="533323"/>
                  </a:lnTo>
                  <a:lnTo>
                    <a:pt x="441172" y="533501"/>
                  </a:lnTo>
                  <a:lnTo>
                    <a:pt x="441833" y="533895"/>
                  </a:lnTo>
                  <a:lnTo>
                    <a:pt x="442010" y="533831"/>
                  </a:lnTo>
                  <a:lnTo>
                    <a:pt x="442429" y="533628"/>
                  </a:lnTo>
                  <a:lnTo>
                    <a:pt x="442696" y="533196"/>
                  </a:lnTo>
                  <a:lnTo>
                    <a:pt x="443026" y="532853"/>
                  </a:lnTo>
                  <a:close/>
                </a:path>
                <a:path w="1309370" h="874395">
                  <a:moveTo>
                    <a:pt x="446798" y="541147"/>
                  </a:moveTo>
                  <a:lnTo>
                    <a:pt x="446532" y="540283"/>
                  </a:lnTo>
                  <a:lnTo>
                    <a:pt x="446265" y="539419"/>
                  </a:lnTo>
                  <a:lnTo>
                    <a:pt x="445998" y="538581"/>
                  </a:lnTo>
                  <a:lnTo>
                    <a:pt x="445770" y="538632"/>
                  </a:lnTo>
                  <a:lnTo>
                    <a:pt x="445566" y="538695"/>
                  </a:lnTo>
                  <a:lnTo>
                    <a:pt x="445350" y="538746"/>
                  </a:lnTo>
                  <a:lnTo>
                    <a:pt x="445554" y="539623"/>
                  </a:lnTo>
                  <a:lnTo>
                    <a:pt x="445731" y="540486"/>
                  </a:lnTo>
                  <a:lnTo>
                    <a:pt x="445935" y="541350"/>
                  </a:lnTo>
                  <a:lnTo>
                    <a:pt x="446214" y="541274"/>
                  </a:lnTo>
                  <a:lnTo>
                    <a:pt x="446506" y="541223"/>
                  </a:lnTo>
                  <a:lnTo>
                    <a:pt x="446798" y="541147"/>
                  </a:lnTo>
                  <a:close/>
                </a:path>
                <a:path w="1309370" h="874395">
                  <a:moveTo>
                    <a:pt x="448602" y="234416"/>
                  </a:moveTo>
                  <a:lnTo>
                    <a:pt x="445033" y="236334"/>
                  </a:lnTo>
                  <a:lnTo>
                    <a:pt x="444639" y="239318"/>
                  </a:lnTo>
                  <a:lnTo>
                    <a:pt x="445046" y="242608"/>
                  </a:lnTo>
                  <a:lnTo>
                    <a:pt x="445897" y="242785"/>
                  </a:lnTo>
                  <a:lnTo>
                    <a:pt x="446303" y="242887"/>
                  </a:lnTo>
                  <a:lnTo>
                    <a:pt x="447078" y="240068"/>
                  </a:lnTo>
                  <a:lnTo>
                    <a:pt x="447827" y="237236"/>
                  </a:lnTo>
                  <a:lnTo>
                    <a:pt x="448602" y="234416"/>
                  </a:lnTo>
                  <a:close/>
                </a:path>
                <a:path w="1309370" h="874395">
                  <a:moveTo>
                    <a:pt x="508584" y="490778"/>
                  </a:moveTo>
                  <a:lnTo>
                    <a:pt x="504342" y="489940"/>
                  </a:lnTo>
                  <a:lnTo>
                    <a:pt x="504698" y="491490"/>
                  </a:lnTo>
                  <a:lnTo>
                    <a:pt x="505396" y="494665"/>
                  </a:lnTo>
                  <a:lnTo>
                    <a:pt x="508584" y="490778"/>
                  </a:lnTo>
                  <a:close/>
                </a:path>
                <a:path w="1309370" h="874395">
                  <a:moveTo>
                    <a:pt x="513003" y="74053"/>
                  </a:moveTo>
                  <a:lnTo>
                    <a:pt x="509663" y="70815"/>
                  </a:lnTo>
                  <a:lnTo>
                    <a:pt x="505574" y="71043"/>
                  </a:lnTo>
                  <a:lnTo>
                    <a:pt x="513003" y="74053"/>
                  </a:lnTo>
                  <a:close/>
                </a:path>
                <a:path w="1309370" h="874395">
                  <a:moveTo>
                    <a:pt x="558203" y="2565"/>
                  </a:moveTo>
                  <a:lnTo>
                    <a:pt x="557707" y="1219"/>
                  </a:lnTo>
                  <a:lnTo>
                    <a:pt x="555040" y="0"/>
                  </a:lnTo>
                  <a:lnTo>
                    <a:pt x="554113" y="457"/>
                  </a:lnTo>
                  <a:lnTo>
                    <a:pt x="552754" y="647"/>
                  </a:lnTo>
                  <a:lnTo>
                    <a:pt x="553834" y="2197"/>
                  </a:lnTo>
                  <a:lnTo>
                    <a:pt x="554570" y="3263"/>
                  </a:lnTo>
                  <a:lnTo>
                    <a:pt x="555586" y="4686"/>
                  </a:lnTo>
                  <a:lnTo>
                    <a:pt x="558203" y="2565"/>
                  </a:lnTo>
                  <a:close/>
                </a:path>
                <a:path w="1309370" h="874395">
                  <a:moveTo>
                    <a:pt x="569544" y="269595"/>
                  </a:moveTo>
                  <a:lnTo>
                    <a:pt x="568985" y="268998"/>
                  </a:lnTo>
                  <a:lnTo>
                    <a:pt x="568413" y="268528"/>
                  </a:lnTo>
                  <a:lnTo>
                    <a:pt x="567880" y="268046"/>
                  </a:lnTo>
                  <a:lnTo>
                    <a:pt x="567474" y="268592"/>
                  </a:lnTo>
                  <a:lnTo>
                    <a:pt x="566686" y="269646"/>
                  </a:lnTo>
                  <a:lnTo>
                    <a:pt x="567461" y="269862"/>
                  </a:lnTo>
                  <a:lnTo>
                    <a:pt x="568236" y="270116"/>
                  </a:lnTo>
                  <a:lnTo>
                    <a:pt x="569137" y="270294"/>
                  </a:lnTo>
                  <a:lnTo>
                    <a:pt x="569544" y="269595"/>
                  </a:lnTo>
                  <a:close/>
                </a:path>
                <a:path w="1309370" h="874395">
                  <a:moveTo>
                    <a:pt x="576910" y="148005"/>
                  </a:moveTo>
                  <a:lnTo>
                    <a:pt x="576732" y="147421"/>
                  </a:lnTo>
                  <a:lnTo>
                    <a:pt x="576643" y="146926"/>
                  </a:lnTo>
                  <a:lnTo>
                    <a:pt x="571373" y="146646"/>
                  </a:lnTo>
                  <a:lnTo>
                    <a:pt x="572109" y="148310"/>
                  </a:lnTo>
                  <a:lnTo>
                    <a:pt x="572846" y="150037"/>
                  </a:lnTo>
                  <a:lnTo>
                    <a:pt x="574179" y="149402"/>
                  </a:lnTo>
                  <a:lnTo>
                    <a:pt x="575500" y="148767"/>
                  </a:lnTo>
                  <a:lnTo>
                    <a:pt x="576910" y="148005"/>
                  </a:lnTo>
                  <a:close/>
                </a:path>
                <a:path w="1309370" h="874395">
                  <a:moveTo>
                    <a:pt x="595210" y="543902"/>
                  </a:moveTo>
                  <a:lnTo>
                    <a:pt x="592632" y="534377"/>
                  </a:lnTo>
                  <a:lnTo>
                    <a:pt x="591172" y="532701"/>
                  </a:lnTo>
                  <a:lnTo>
                    <a:pt x="587006" y="534835"/>
                  </a:lnTo>
                  <a:lnTo>
                    <a:pt x="590016" y="537527"/>
                  </a:lnTo>
                  <a:lnTo>
                    <a:pt x="590943" y="541858"/>
                  </a:lnTo>
                  <a:lnTo>
                    <a:pt x="595210" y="543902"/>
                  </a:lnTo>
                  <a:close/>
                </a:path>
                <a:path w="1309370" h="874395">
                  <a:moveTo>
                    <a:pt x="626414" y="767194"/>
                  </a:moveTo>
                  <a:lnTo>
                    <a:pt x="625005" y="761568"/>
                  </a:lnTo>
                  <a:lnTo>
                    <a:pt x="621538" y="765365"/>
                  </a:lnTo>
                  <a:lnTo>
                    <a:pt x="619455" y="768743"/>
                  </a:lnTo>
                  <a:lnTo>
                    <a:pt x="620750" y="774052"/>
                  </a:lnTo>
                  <a:lnTo>
                    <a:pt x="624497" y="770585"/>
                  </a:lnTo>
                  <a:lnTo>
                    <a:pt x="626414" y="767194"/>
                  </a:lnTo>
                  <a:close/>
                </a:path>
                <a:path w="1309370" h="874395">
                  <a:moveTo>
                    <a:pt x="628751" y="249885"/>
                  </a:moveTo>
                  <a:lnTo>
                    <a:pt x="624065" y="250748"/>
                  </a:lnTo>
                  <a:lnTo>
                    <a:pt x="623531" y="251307"/>
                  </a:lnTo>
                  <a:lnTo>
                    <a:pt x="623366" y="255358"/>
                  </a:lnTo>
                  <a:lnTo>
                    <a:pt x="628751" y="249885"/>
                  </a:lnTo>
                  <a:close/>
                </a:path>
                <a:path w="1309370" h="874395">
                  <a:moveTo>
                    <a:pt x="630466" y="328079"/>
                  </a:moveTo>
                  <a:lnTo>
                    <a:pt x="630262" y="327863"/>
                  </a:lnTo>
                  <a:lnTo>
                    <a:pt x="630085" y="327634"/>
                  </a:lnTo>
                  <a:lnTo>
                    <a:pt x="629894" y="327418"/>
                  </a:lnTo>
                  <a:lnTo>
                    <a:pt x="629069" y="327990"/>
                  </a:lnTo>
                  <a:lnTo>
                    <a:pt x="628256" y="328536"/>
                  </a:lnTo>
                  <a:lnTo>
                    <a:pt x="626579" y="329704"/>
                  </a:lnTo>
                  <a:lnTo>
                    <a:pt x="628243" y="329590"/>
                  </a:lnTo>
                  <a:lnTo>
                    <a:pt x="628865" y="329742"/>
                  </a:lnTo>
                  <a:lnTo>
                    <a:pt x="629246" y="329488"/>
                  </a:lnTo>
                  <a:lnTo>
                    <a:pt x="629754" y="329171"/>
                  </a:lnTo>
                  <a:lnTo>
                    <a:pt x="630085" y="328574"/>
                  </a:lnTo>
                  <a:lnTo>
                    <a:pt x="630466" y="328079"/>
                  </a:lnTo>
                  <a:close/>
                </a:path>
                <a:path w="1309370" h="874395">
                  <a:moveTo>
                    <a:pt x="645922" y="667207"/>
                  </a:moveTo>
                  <a:lnTo>
                    <a:pt x="639241" y="662381"/>
                  </a:lnTo>
                  <a:lnTo>
                    <a:pt x="640295" y="665391"/>
                  </a:lnTo>
                  <a:lnTo>
                    <a:pt x="641743" y="669455"/>
                  </a:lnTo>
                  <a:lnTo>
                    <a:pt x="645922" y="667207"/>
                  </a:lnTo>
                  <a:close/>
                </a:path>
                <a:path w="1309370" h="874395">
                  <a:moveTo>
                    <a:pt x="650049" y="214820"/>
                  </a:moveTo>
                  <a:lnTo>
                    <a:pt x="648004" y="212699"/>
                  </a:lnTo>
                  <a:lnTo>
                    <a:pt x="644334" y="208851"/>
                  </a:lnTo>
                  <a:lnTo>
                    <a:pt x="645960" y="214896"/>
                  </a:lnTo>
                  <a:lnTo>
                    <a:pt x="646747" y="215633"/>
                  </a:lnTo>
                  <a:lnTo>
                    <a:pt x="650049" y="214820"/>
                  </a:lnTo>
                  <a:close/>
                </a:path>
                <a:path w="1309370" h="874395">
                  <a:moveTo>
                    <a:pt x="650062" y="320941"/>
                  </a:moveTo>
                  <a:lnTo>
                    <a:pt x="648741" y="314490"/>
                  </a:lnTo>
                  <a:lnTo>
                    <a:pt x="644880" y="316636"/>
                  </a:lnTo>
                  <a:lnTo>
                    <a:pt x="649033" y="321716"/>
                  </a:lnTo>
                  <a:lnTo>
                    <a:pt x="650062" y="320941"/>
                  </a:lnTo>
                  <a:close/>
                </a:path>
                <a:path w="1309370" h="874395">
                  <a:moveTo>
                    <a:pt x="651687" y="179730"/>
                  </a:moveTo>
                  <a:lnTo>
                    <a:pt x="651243" y="179146"/>
                  </a:lnTo>
                  <a:lnTo>
                    <a:pt x="650697" y="178828"/>
                  </a:lnTo>
                  <a:lnTo>
                    <a:pt x="650024" y="178308"/>
                  </a:lnTo>
                  <a:lnTo>
                    <a:pt x="649617" y="179070"/>
                  </a:lnTo>
                  <a:lnTo>
                    <a:pt x="649414" y="179451"/>
                  </a:lnTo>
                  <a:lnTo>
                    <a:pt x="649211" y="179857"/>
                  </a:lnTo>
                  <a:lnTo>
                    <a:pt x="649770" y="180162"/>
                  </a:lnTo>
                  <a:lnTo>
                    <a:pt x="650303" y="180530"/>
                  </a:lnTo>
                  <a:lnTo>
                    <a:pt x="650875" y="180632"/>
                  </a:lnTo>
                  <a:lnTo>
                    <a:pt x="651078" y="180682"/>
                  </a:lnTo>
                  <a:lnTo>
                    <a:pt x="651687" y="179730"/>
                  </a:lnTo>
                  <a:close/>
                </a:path>
                <a:path w="1309370" h="874395">
                  <a:moveTo>
                    <a:pt x="670052" y="396011"/>
                  </a:moveTo>
                  <a:lnTo>
                    <a:pt x="668185" y="395262"/>
                  </a:lnTo>
                  <a:lnTo>
                    <a:pt x="666457" y="394550"/>
                  </a:lnTo>
                  <a:lnTo>
                    <a:pt x="664108" y="393598"/>
                  </a:lnTo>
                  <a:lnTo>
                    <a:pt x="666178" y="398056"/>
                  </a:lnTo>
                  <a:lnTo>
                    <a:pt x="667232" y="398386"/>
                  </a:lnTo>
                  <a:lnTo>
                    <a:pt x="670052" y="396011"/>
                  </a:lnTo>
                  <a:close/>
                </a:path>
                <a:path w="1309370" h="874395">
                  <a:moveTo>
                    <a:pt x="673112" y="612114"/>
                  </a:moveTo>
                  <a:lnTo>
                    <a:pt x="671766" y="612127"/>
                  </a:lnTo>
                  <a:lnTo>
                    <a:pt x="671182" y="611974"/>
                  </a:lnTo>
                  <a:lnTo>
                    <a:pt x="670204" y="612444"/>
                  </a:lnTo>
                  <a:lnTo>
                    <a:pt x="669747" y="612978"/>
                  </a:lnTo>
                  <a:lnTo>
                    <a:pt x="669239" y="613384"/>
                  </a:lnTo>
                  <a:lnTo>
                    <a:pt x="669467" y="613740"/>
                  </a:lnTo>
                  <a:lnTo>
                    <a:pt x="669937" y="614438"/>
                  </a:lnTo>
                  <a:lnTo>
                    <a:pt x="670788" y="613829"/>
                  </a:lnTo>
                  <a:lnTo>
                    <a:pt x="671639" y="613181"/>
                  </a:lnTo>
                  <a:lnTo>
                    <a:pt x="673112" y="612114"/>
                  </a:lnTo>
                  <a:close/>
                </a:path>
                <a:path w="1309370" h="874395">
                  <a:moveTo>
                    <a:pt x="675322" y="859243"/>
                  </a:moveTo>
                  <a:lnTo>
                    <a:pt x="671283" y="858100"/>
                  </a:lnTo>
                  <a:lnTo>
                    <a:pt x="668807" y="860425"/>
                  </a:lnTo>
                  <a:lnTo>
                    <a:pt x="669963" y="862634"/>
                  </a:lnTo>
                  <a:lnTo>
                    <a:pt x="671245" y="864806"/>
                  </a:lnTo>
                  <a:lnTo>
                    <a:pt x="669963" y="865073"/>
                  </a:lnTo>
                  <a:lnTo>
                    <a:pt x="668997" y="865251"/>
                  </a:lnTo>
                  <a:lnTo>
                    <a:pt x="667639" y="865543"/>
                  </a:lnTo>
                  <a:lnTo>
                    <a:pt x="669467" y="868299"/>
                  </a:lnTo>
                  <a:lnTo>
                    <a:pt x="667181" y="869162"/>
                  </a:lnTo>
                  <a:lnTo>
                    <a:pt x="666635" y="871067"/>
                  </a:lnTo>
                  <a:lnTo>
                    <a:pt x="667054" y="871562"/>
                  </a:lnTo>
                  <a:lnTo>
                    <a:pt x="667816" y="872985"/>
                  </a:lnTo>
                  <a:lnTo>
                    <a:pt x="669836" y="872528"/>
                  </a:lnTo>
                  <a:lnTo>
                    <a:pt x="671334" y="871664"/>
                  </a:lnTo>
                  <a:lnTo>
                    <a:pt x="672884" y="871004"/>
                  </a:lnTo>
                  <a:lnTo>
                    <a:pt x="672515" y="870292"/>
                  </a:lnTo>
                  <a:lnTo>
                    <a:pt x="672325" y="869213"/>
                  </a:lnTo>
                  <a:lnTo>
                    <a:pt x="670737" y="868451"/>
                  </a:lnTo>
                  <a:lnTo>
                    <a:pt x="672490" y="866381"/>
                  </a:lnTo>
                  <a:lnTo>
                    <a:pt x="675322" y="866343"/>
                  </a:lnTo>
                  <a:lnTo>
                    <a:pt x="675182" y="862469"/>
                  </a:lnTo>
                  <a:lnTo>
                    <a:pt x="675322" y="859243"/>
                  </a:lnTo>
                  <a:close/>
                </a:path>
                <a:path w="1309370" h="874395">
                  <a:moveTo>
                    <a:pt x="689152" y="393471"/>
                  </a:moveTo>
                  <a:lnTo>
                    <a:pt x="686409" y="388886"/>
                  </a:lnTo>
                  <a:lnTo>
                    <a:pt x="686092" y="391795"/>
                  </a:lnTo>
                  <a:lnTo>
                    <a:pt x="685520" y="396570"/>
                  </a:lnTo>
                  <a:lnTo>
                    <a:pt x="688949" y="394970"/>
                  </a:lnTo>
                  <a:lnTo>
                    <a:pt x="689152" y="393471"/>
                  </a:lnTo>
                  <a:close/>
                </a:path>
                <a:path w="1309370" h="874395">
                  <a:moveTo>
                    <a:pt x="701078" y="54762"/>
                  </a:moveTo>
                  <a:lnTo>
                    <a:pt x="696671" y="48069"/>
                  </a:lnTo>
                  <a:lnTo>
                    <a:pt x="694829" y="52666"/>
                  </a:lnTo>
                  <a:lnTo>
                    <a:pt x="696671" y="53289"/>
                  </a:lnTo>
                  <a:lnTo>
                    <a:pt x="701078" y="54762"/>
                  </a:lnTo>
                  <a:close/>
                </a:path>
                <a:path w="1309370" h="874395">
                  <a:moveTo>
                    <a:pt x="749338" y="585152"/>
                  </a:moveTo>
                  <a:lnTo>
                    <a:pt x="748639" y="580936"/>
                  </a:lnTo>
                  <a:lnTo>
                    <a:pt x="745464" y="583793"/>
                  </a:lnTo>
                  <a:lnTo>
                    <a:pt x="744905" y="587019"/>
                  </a:lnTo>
                  <a:lnTo>
                    <a:pt x="745286" y="590562"/>
                  </a:lnTo>
                  <a:lnTo>
                    <a:pt x="746798" y="587679"/>
                  </a:lnTo>
                  <a:lnTo>
                    <a:pt x="749338" y="585152"/>
                  </a:lnTo>
                  <a:close/>
                </a:path>
                <a:path w="1309370" h="874395">
                  <a:moveTo>
                    <a:pt x="754100" y="207492"/>
                  </a:moveTo>
                  <a:lnTo>
                    <a:pt x="748893" y="207860"/>
                  </a:lnTo>
                  <a:lnTo>
                    <a:pt x="749287" y="211455"/>
                  </a:lnTo>
                  <a:lnTo>
                    <a:pt x="750925" y="210108"/>
                  </a:lnTo>
                  <a:lnTo>
                    <a:pt x="752513" y="208813"/>
                  </a:lnTo>
                  <a:lnTo>
                    <a:pt x="754100" y="207492"/>
                  </a:lnTo>
                  <a:close/>
                </a:path>
                <a:path w="1309370" h="874395">
                  <a:moveTo>
                    <a:pt x="770445" y="722083"/>
                  </a:moveTo>
                  <a:lnTo>
                    <a:pt x="767727" y="719696"/>
                  </a:lnTo>
                  <a:lnTo>
                    <a:pt x="766165" y="721664"/>
                  </a:lnTo>
                  <a:lnTo>
                    <a:pt x="767168" y="722337"/>
                  </a:lnTo>
                  <a:lnTo>
                    <a:pt x="768172" y="723011"/>
                  </a:lnTo>
                  <a:lnTo>
                    <a:pt x="769175" y="723696"/>
                  </a:lnTo>
                  <a:lnTo>
                    <a:pt x="770445" y="722083"/>
                  </a:lnTo>
                  <a:close/>
                </a:path>
                <a:path w="1309370" h="874395">
                  <a:moveTo>
                    <a:pt x="783996" y="798512"/>
                  </a:moveTo>
                  <a:lnTo>
                    <a:pt x="782358" y="795134"/>
                  </a:lnTo>
                  <a:lnTo>
                    <a:pt x="779487" y="793267"/>
                  </a:lnTo>
                  <a:lnTo>
                    <a:pt x="776351" y="791705"/>
                  </a:lnTo>
                  <a:lnTo>
                    <a:pt x="779500" y="797953"/>
                  </a:lnTo>
                  <a:lnTo>
                    <a:pt x="780554" y="798830"/>
                  </a:lnTo>
                  <a:lnTo>
                    <a:pt x="783996" y="798512"/>
                  </a:lnTo>
                  <a:close/>
                </a:path>
                <a:path w="1309370" h="874395">
                  <a:moveTo>
                    <a:pt x="821613" y="214109"/>
                  </a:moveTo>
                  <a:lnTo>
                    <a:pt x="821194" y="212636"/>
                  </a:lnTo>
                  <a:lnTo>
                    <a:pt x="821004" y="211912"/>
                  </a:lnTo>
                  <a:lnTo>
                    <a:pt x="820229" y="212153"/>
                  </a:lnTo>
                  <a:lnTo>
                    <a:pt x="819848" y="212293"/>
                  </a:lnTo>
                  <a:lnTo>
                    <a:pt x="820902" y="214401"/>
                  </a:lnTo>
                  <a:lnTo>
                    <a:pt x="821131" y="214287"/>
                  </a:lnTo>
                  <a:lnTo>
                    <a:pt x="821613" y="214109"/>
                  </a:lnTo>
                  <a:close/>
                </a:path>
                <a:path w="1309370" h="874395">
                  <a:moveTo>
                    <a:pt x="841819" y="573646"/>
                  </a:moveTo>
                  <a:lnTo>
                    <a:pt x="841756" y="571703"/>
                  </a:lnTo>
                  <a:lnTo>
                    <a:pt x="841425" y="569569"/>
                  </a:lnTo>
                  <a:lnTo>
                    <a:pt x="837819" y="570217"/>
                  </a:lnTo>
                  <a:lnTo>
                    <a:pt x="839457" y="574878"/>
                  </a:lnTo>
                  <a:lnTo>
                    <a:pt x="841819" y="573646"/>
                  </a:lnTo>
                  <a:close/>
                </a:path>
                <a:path w="1309370" h="874395">
                  <a:moveTo>
                    <a:pt x="844702" y="211099"/>
                  </a:moveTo>
                  <a:lnTo>
                    <a:pt x="842683" y="209308"/>
                  </a:lnTo>
                  <a:lnTo>
                    <a:pt x="841095" y="207911"/>
                  </a:lnTo>
                  <a:lnTo>
                    <a:pt x="839508" y="206502"/>
                  </a:lnTo>
                  <a:lnTo>
                    <a:pt x="839203" y="206730"/>
                  </a:lnTo>
                  <a:lnTo>
                    <a:pt x="838873" y="206933"/>
                  </a:lnTo>
                  <a:lnTo>
                    <a:pt x="838568" y="207162"/>
                  </a:lnTo>
                  <a:lnTo>
                    <a:pt x="840282" y="211518"/>
                  </a:lnTo>
                  <a:lnTo>
                    <a:pt x="841362" y="214210"/>
                  </a:lnTo>
                  <a:lnTo>
                    <a:pt x="842784" y="212902"/>
                  </a:lnTo>
                  <a:lnTo>
                    <a:pt x="844702" y="211099"/>
                  </a:lnTo>
                  <a:close/>
                </a:path>
                <a:path w="1309370" h="874395">
                  <a:moveTo>
                    <a:pt x="848410" y="649541"/>
                  </a:moveTo>
                  <a:lnTo>
                    <a:pt x="844842" y="651535"/>
                  </a:lnTo>
                  <a:lnTo>
                    <a:pt x="842975" y="652564"/>
                  </a:lnTo>
                  <a:lnTo>
                    <a:pt x="844753" y="654710"/>
                  </a:lnTo>
                  <a:lnTo>
                    <a:pt x="845807" y="655955"/>
                  </a:lnTo>
                  <a:lnTo>
                    <a:pt x="846785" y="653503"/>
                  </a:lnTo>
                  <a:lnTo>
                    <a:pt x="847420" y="651967"/>
                  </a:lnTo>
                  <a:lnTo>
                    <a:pt x="848410" y="649541"/>
                  </a:lnTo>
                  <a:close/>
                </a:path>
                <a:path w="1309370" h="874395">
                  <a:moveTo>
                    <a:pt x="867816" y="531964"/>
                  </a:moveTo>
                  <a:lnTo>
                    <a:pt x="867448" y="531139"/>
                  </a:lnTo>
                  <a:lnTo>
                    <a:pt x="867079" y="530288"/>
                  </a:lnTo>
                  <a:lnTo>
                    <a:pt x="866698" y="529463"/>
                  </a:lnTo>
                  <a:lnTo>
                    <a:pt x="866406" y="529590"/>
                  </a:lnTo>
                  <a:lnTo>
                    <a:pt x="865784" y="529894"/>
                  </a:lnTo>
                  <a:lnTo>
                    <a:pt x="866190" y="530720"/>
                  </a:lnTo>
                  <a:lnTo>
                    <a:pt x="867016" y="532358"/>
                  </a:lnTo>
                  <a:lnTo>
                    <a:pt x="867549" y="532104"/>
                  </a:lnTo>
                  <a:lnTo>
                    <a:pt x="867816" y="531964"/>
                  </a:lnTo>
                  <a:close/>
                </a:path>
                <a:path w="1309370" h="874395">
                  <a:moveTo>
                    <a:pt x="885901" y="221500"/>
                  </a:moveTo>
                  <a:lnTo>
                    <a:pt x="883920" y="214833"/>
                  </a:lnTo>
                  <a:lnTo>
                    <a:pt x="882929" y="211480"/>
                  </a:lnTo>
                  <a:lnTo>
                    <a:pt x="880287" y="212763"/>
                  </a:lnTo>
                  <a:lnTo>
                    <a:pt x="880224" y="214223"/>
                  </a:lnTo>
                  <a:lnTo>
                    <a:pt x="881888" y="218046"/>
                  </a:lnTo>
                  <a:lnTo>
                    <a:pt x="882269" y="220624"/>
                  </a:lnTo>
                  <a:lnTo>
                    <a:pt x="885901" y="221500"/>
                  </a:lnTo>
                  <a:close/>
                </a:path>
                <a:path w="1309370" h="874395">
                  <a:moveTo>
                    <a:pt x="916190" y="359384"/>
                  </a:moveTo>
                  <a:lnTo>
                    <a:pt x="915403" y="357911"/>
                  </a:lnTo>
                  <a:lnTo>
                    <a:pt x="914819" y="357708"/>
                  </a:lnTo>
                  <a:lnTo>
                    <a:pt x="912952" y="356984"/>
                  </a:lnTo>
                  <a:lnTo>
                    <a:pt x="910945" y="356577"/>
                  </a:lnTo>
                  <a:lnTo>
                    <a:pt x="908392" y="355879"/>
                  </a:lnTo>
                  <a:lnTo>
                    <a:pt x="909408" y="359460"/>
                  </a:lnTo>
                  <a:lnTo>
                    <a:pt x="911504" y="360527"/>
                  </a:lnTo>
                  <a:lnTo>
                    <a:pt x="914361" y="361238"/>
                  </a:lnTo>
                  <a:lnTo>
                    <a:pt x="915454" y="360286"/>
                  </a:lnTo>
                  <a:lnTo>
                    <a:pt x="916000" y="359587"/>
                  </a:lnTo>
                  <a:lnTo>
                    <a:pt x="916190" y="359384"/>
                  </a:lnTo>
                  <a:close/>
                </a:path>
                <a:path w="1309370" h="874395">
                  <a:moveTo>
                    <a:pt x="928344" y="12153"/>
                  </a:moveTo>
                  <a:lnTo>
                    <a:pt x="925461" y="8788"/>
                  </a:lnTo>
                  <a:lnTo>
                    <a:pt x="924483" y="8115"/>
                  </a:lnTo>
                  <a:lnTo>
                    <a:pt x="923302" y="8902"/>
                  </a:lnTo>
                  <a:lnTo>
                    <a:pt x="922845" y="9207"/>
                  </a:lnTo>
                  <a:lnTo>
                    <a:pt x="922362" y="10388"/>
                  </a:lnTo>
                  <a:lnTo>
                    <a:pt x="923823" y="12293"/>
                  </a:lnTo>
                  <a:lnTo>
                    <a:pt x="925169" y="14071"/>
                  </a:lnTo>
                  <a:lnTo>
                    <a:pt x="927696" y="12852"/>
                  </a:lnTo>
                  <a:lnTo>
                    <a:pt x="927849" y="12788"/>
                  </a:lnTo>
                  <a:lnTo>
                    <a:pt x="927950" y="12598"/>
                  </a:lnTo>
                  <a:lnTo>
                    <a:pt x="928344" y="12153"/>
                  </a:lnTo>
                  <a:close/>
                </a:path>
                <a:path w="1309370" h="874395">
                  <a:moveTo>
                    <a:pt x="933691" y="665378"/>
                  </a:moveTo>
                  <a:lnTo>
                    <a:pt x="928865" y="661657"/>
                  </a:lnTo>
                  <a:lnTo>
                    <a:pt x="928649" y="661682"/>
                  </a:lnTo>
                  <a:lnTo>
                    <a:pt x="926007" y="665949"/>
                  </a:lnTo>
                  <a:lnTo>
                    <a:pt x="928852" y="668959"/>
                  </a:lnTo>
                  <a:lnTo>
                    <a:pt x="930973" y="666153"/>
                  </a:lnTo>
                  <a:lnTo>
                    <a:pt x="933691" y="665378"/>
                  </a:lnTo>
                  <a:close/>
                </a:path>
                <a:path w="1309370" h="874395">
                  <a:moveTo>
                    <a:pt x="938390" y="740549"/>
                  </a:moveTo>
                  <a:lnTo>
                    <a:pt x="931633" y="740384"/>
                  </a:lnTo>
                  <a:lnTo>
                    <a:pt x="931265" y="746823"/>
                  </a:lnTo>
                  <a:lnTo>
                    <a:pt x="931354" y="747039"/>
                  </a:lnTo>
                  <a:lnTo>
                    <a:pt x="935101" y="748639"/>
                  </a:lnTo>
                  <a:lnTo>
                    <a:pt x="938390" y="740549"/>
                  </a:lnTo>
                  <a:close/>
                </a:path>
                <a:path w="1309370" h="874395">
                  <a:moveTo>
                    <a:pt x="944791" y="166687"/>
                  </a:moveTo>
                  <a:lnTo>
                    <a:pt x="943978" y="165569"/>
                  </a:lnTo>
                  <a:lnTo>
                    <a:pt x="943444" y="164134"/>
                  </a:lnTo>
                  <a:lnTo>
                    <a:pt x="942289" y="164998"/>
                  </a:lnTo>
                  <a:lnTo>
                    <a:pt x="941108" y="165442"/>
                  </a:lnTo>
                  <a:lnTo>
                    <a:pt x="940879" y="166154"/>
                  </a:lnTo>
                  <a:lnTo>
                    <a:pt x="940701" y="166801"/>
                  </a:lnTo>
                  <a:lnTo>
                    <a:pt x="941476" y="168363"/>
                  </a:lnTo>
                  <a:lnTo>
                    <a:pt x="942009" y="168465"/>
                  </a:lnTo>
                  <a:lnTo>
                    <a:pt x="942797" y="168592"/>
                  </a:lnTo>
                  <a:lnTo>
                    <a:pt x="944245" y="168008"/>
                  </a:lnTo>
                  <a:lnTo>
                    <a:pt x="944511" y="167347"/>
                  </a:lnTo>
                  <a:lnTo>
                    <a:pt x="944791" y="166687"/>
                  </a:lnTo>
                  <a:close/>
                </a:path>
                <a:path w="1309370" h="874395">
                  <a:moveTo>
                    <a:pt x="945857" y="701649"/>
                  </a:moveTo>
                  <a:lnTo>
                    <a:pt x="945413" y="699833"/>
                  </a:lnTo>
                  <a:lnTo>
                    <a:pt x="944638" y="697306"/>
                  </a:lnTo>
                  <a:lnTo>
                    <a:pt x="942200" y="698881"/>
                  </a:lnTo>
                  <a:lnTo>
                    <a:pt x="942047" y="700519"/>
                  </a:lnTo>
                  <a:lnTo>
                    <a:pt x="943076" y="702843"/>
                  </a:lnTo>
                  <a:lnTo>
                    <a:pt x="945857" y="701649"/>
                  </a:lnTo>
                  <a:close/>
                </a:path>
                <a:path w="1309370" h="874395">
                  <a:moveTo>
                    <a:pt x="953808" y="390029"/>
                  </a:moveTo>
                  <a:lnTo>
                    <a:pt x="950988" y="387604"/>
                  </a:lnTo>
                  <a:lnTo>
                    <a:pt x="949058" y="384124"/>
                  </a:lnTo>
                  <a:lnTo>
                    <a:pt x="948105" y="386486"/>
                  </a:lnTo>
                  <a:lnTo>
                    <a:pt x="947254" y="388073"/>
                  </a:lnTo>
                  <a:lnTo>
                    <a:pt x="946531" y="390969"/>
                  </a:lnTo>
                  <a:lnTo>
                    <a:pt x="946226" y="392963"/>
                  </a:lnTo>
                  <a:lnTo>
                    <a:pt x="948156" y="394677"/>
                  </a:lnTo>
                  <a:lnTo>
                    <a:pt x="949502" y="393776"/>
                  </a:lnTo>
                  <a:lnTo>
                    <a:pt x="950455" y="391960"/>
                  </a:lnTo>
                  <a:lnTo>
                    <a:pt x="951179" y="391985"/>
                  </a:lnTo>
                  <a:lnTo>
                    <a:pt x="951471" y="391909"/>
                  </a:lnTo>
                  <a:lnTo>
                    <a:pt x="952068" y="392811"/>
                  </a:lnTo>
                  <a:lnTo>
                    <a:pt x="952982" y="394233"/>
                  </a:lnTo>
                  <a:lnTo>
                    <a:pt x="953808" y="390029"/>
                  </a:lnTo>
                  <a:close/>
                </a:path>
                <a:path w="1309370" h="874395">
                  <a:moveTo>
                    <a:pt x="980922" y="871194"/>
                  </a:moveTo>
                  <a:lnTo>
                    <a:pt x="980351" y="870800"/>
                  </a:lnTo>
                  <a:lnTo>
                    <a:pt x="979258" y="870026"/>
                  </a:lnTo>
                  <a:lnTo>
                    <a:pt x="977823" y="872337"/>
                  </a:lnTo>
                  <a:lnTo>
                    <a:pt x="977112" y="873480"/>
                  </a:lnTo>
                  <a:lnTo>
                    <a:pt x="977519" y="873772"/>
                  </a:lnTo>
                  <a:lnTo>
                    <a:pt x="977925" y="874090"/>
                  </a:lnTo>
                  <a:lnTo>
                    <a:pt x="978331" y="874382"/>
                  </a:lnTo>
                  <a:lnTo>
                    <a:pt x="979170" y="873315"/>
                  </a:lnTo>
                  <a:lnTo>
                    <a:pt x="980046" y="872261"/>
                  </a:lnTo>
                  <a:lnTo>
                    <a:pt x="980922" y="871194"/>
                  </a:lnTo>
                  <a:close/>
                </a:path>
                <a:path w="1309370" h="874395">
                  <a:moveTo>
                    <a:pt x="994079" y="780376"/>
                  </a:moveTo>
                  <a:lnTo>
                    <a:pt x="993940" y="779564"/>
                  </a:lnTo>
                  <a:lnTo>
                    <a:pt x="994067" y="778332"/>
                  </a:lnTo>
                  <a:lnTo>
                    <a:pt x="993597" y="778065"/>
                  </a:lnTo>
                  <a:lnTo>
                    <a:pt x="991984" y="777062"/>
                  </a:lnTo>
                  <a:lnTo>
                    <a:pt x="990676" y="777735"/>
                  </a:lnTo>
                  <a:lnTo>
                    <a:pt x="989076" y="780834"/>
                  </a:lnTo>
                  <a:lnTo>
                    <a:pt x="994079" y="780376"/>
                  </a:lnTo>
                  <a:close/>
                </a:path>
                <a:path w="1309370" h="874395">
                  <a:moveTo>
                    <a:pt x="1034084" y="481799"/>
                  </a:moveTo>
                  <a:lnTo>
                    <a:pt x="1030478" y="481025"/>
                  </a:lnTo>
                  <a:lnTo>
                    <a:pt x="1027798" y="480491"/>
                  </a:lnTo>
                  <a:lnTo>
                    <a:pt x="1030478" y="485101"/>
                  </a:lnTo>
                  <a:lnTo>
                    <a:pt x="1031062" y="485165"/>
                  </a:lnTo>
                  <a:lnTo>
                    <a:pt x="1034084" y="481799"/>
                  </a:lnTo>
                  <a:close/>
                </a:path>
                <a:path w="1309370" h="874395">
                  <a:moveTo>
                    <a:pt x="1074750" y="201218"/>
                  </a:moveTo>
                  <a:lnTo>
                    <a:pt x="1073150" y="202399"/>
                  </a:lnTo>
                  <a:lnTo>
                    <a:pt x="1070432" y="204431"/>
                  </a:lnTo>
                  <a:lnTo>
                    <a:pt x="1074356" y="206413"/>
                  </a:lnTo>
                  <a:lnTo>
                    <a:pt x="1074559" y="206273"/>
                  </a:lnTo>
                  <a:lnTo>
                    <a:pt x="1074750" y="201218"/>
                  </a:lnTo>
                  <a:close/>
                </a:path>
                <a:path w="1309370" h="874395">
                  <a:moveTo>
                    <a:pt x="1104823" y="456679"/>
                  </a:moveTo>
                  <a:lnTo>
                    <a:pt x="1104074" y="455460"/>
                  </a:lnTo>
                  <a:lnTo>
                    <a:pt x="1103541" y="453999"/>
                  </a:lnTo>
                  <a:lnTo>
                    <a:pt x="1102525" y="453123"/>
                  </a:lnTo>
                  <a:lnTo>
                    <a:pt x="1101839" y="452526"/>
                  </a:lnTo>
                  <a:lnTo>
                    <a:pt x="1100455" y="452742"/>
                  </a:lnTo>
                  <a:lnTo>
                    <a:pt x="1099375" y="452589"/>
                  </a:lnTo>
                  <a:lnTo>
                    <a:pt x="1099502" y="453720"/>
                  </a:lnTo>
                  <a:lnTo>
                    <a:pt x="1099248" y="455295"/>
                  </a:lnTo>
                  <a:lnTo>
                    <a:pt x="1100975" y="456780"/>
                  </a:lnTo>
                  <a:lnTo>
                    <a:pt x="1102639" y="457098"/>
                  </a:lnTo>
                  <a:lnTo>
                    <a:pt x="1104061" y="457669"/>
                  </a:lnTo>
                  <a:lnTo>
                    <a:pt x="1104823" y="456679"/>
                  </a:lnTo>
                  <a:close/>
                </a:path>
                <a:path w="1309370" h="874395">
                  <a:moveTo>
                    <a:pt x="1122591" y="789076"/>
                  </a:moveTo>
                  <a:lnTo>
                    <a:pt x="1120813" y="787552"/>
                  </a:lnTo>
                  <a:lnTo>
                    <a:pt x="1119085" y="787222"/>
                  </a:lnTo>
                  <a:lnTo>
                    <a:pt x="1117612" y="786625"/>
                  </a:lnTo>
                  <a:lnTo>
                    <a:pt x="1117257" y="786892"/>
                  </a:lnTo>
                  <a:lnTo>
                    <a:pt x="1116533" y="787425"/>
                  </a:lnTo>
                  <a:lnTo>
                    <a:pt x="1117371" y="788873"/>
                  </a:lnTo>
                  <a:lnTo>
                    <a:pt x="1117993" y="790549"/>
                  </a:lnTo>
                  <a:lnTo>
                    <a:pt x="1119162" y="791705"/>
                  </a:lnTo>
                  <a:lnTo>
                    <a:pt x="1119695" y="792264"/>
                  </a:lnTo>
                  <a:lnTo>
                    <a:pt x="1121244" y="791857"/>
                  </a:lnTo>
                  <a:lnTo>
                    <a:pt x="1122324" y="791895"/>
                  </a:lnTo>
                  <a:lnTo>
                    <a:pt x="1122235" y="790752"/>
                  </a:lnTo>
                  <a:lnTo>
                    <a:pt x="1122591" y="789076"/>
                  </a:lnTo>
                  <a:close/>
                </a:path>
                <a:path w="1309370" h="874395">
                  <a:moveTo>
                    <a:pt x="1134516" y="517245"/>
                  </a:moveTo>
                  <a:lnTo>
                    <a:pt x="1131735" y="516216"/>
                  </a:lnTo>
                  <a:lnTo>
                    <a:pt x="1129042" y="514464"/>
                  </a:lnTo>
                  <a:lnTo>
                    <a:pt x="1125689" y="517448"/>
                  </a:lnTo>
                  <a:lnTo>
                    <a:pt x="1128572" y="517969"/>
                  </a:lnTo>
                  <a:lnTo>
                    <a:pt x="1134300" y="518947"/>
                  </a:lnTo>
                  <a:lnTo>
                    <a:pt x="1134440" y="517804"/>
                  </a:lnTo>
                  <a:lnTo>
                    <a:pt x="1134516" y="517245"/>
                  </a:lnTo>
                  <a:close/>
                </a:path>
                <a:path w="1309370" h="874395">
                  <a:moveTo>
                    <a:pt x="1150493" y="786574"/>
                  </a:moveTo>
                  <a:lnTo>
                    <a:pt x="1149134" y="784809"/>
                  </a:lnTo>
                  <a:lnTo>
                    <a:pt x="1148118" y="783424"/>
                  </a:lnTo>
                  <a:lnTo>
                    <a:pt x="1147102" y="782104"/>
                  </a:lnTo>
                  <a:lnTo>
                    <a:pt x="1149946" y="780389"/>
                  </a:lnTo>
                  <a:lnTo>
                    <a:pt x="1147876" y="776744"/>
                  </a:lnTo>
                  <a:lnTo>
                    <a:pt x="1141958" y="778776"/>
                  </a:lnTo>
                  <a:lnTo>
                    <a:pt x="1141234" y="779437"/>
                  </a:lnTo>
                  <a:lnTo>
                    <a:pt x="1142682" y="785431"/>
                  </a:lnTo>
                  <a:lnTo>
                    <a:pt x="1145070" y="786828"/>
                  </a:lnTo>
                  <a:lnTo>
                    <a:pt x="1150493" y="786574"/>
                  </a:lnTo>
                  <a:close/>
                </a:path>
                <a:path w="1309370" h="874395">
                  <a:moveTo>
                    <a:pt x="1281226" y="424103"/>
                  </a:moveTo>
                  <a:lnTo>
                    <a:pt x="1280972" y="421982"/>
                  </a:lnTo>
                  <a:lnTo>
                    <a:pt x="1278255" y="419658"/>
                  </a:lnTo>
                  <a:lnTo>
                    <a:pt x="1278001" y="421728"/>
                  </a:lnTo>
                  <a:lnTo>
                    <a:pt x="1277454" y="425856"/>
                  </a:lnTo>
                  <a:lnTo>
                    <a:pt x="1279093" y="426097"/>
                  </a:lnTo>
                  <a:lnTo>
                    <a:pt x="1281226" y="424103"/>
                  </a:lnTo>
                  <a:close/>
                </a:path>
                <a:path w="1309370" h="874395">
                  <a:moveTo>
                    <a:pt x="1308874" y="312547"/>
                  </a:moveTo>
                  <a:lnTo>
                    <a:pt x="1308176" y="311302"/>
                  </a:lnTo>
                  <a:lnTo>
                    <a:pt x="1307172" y="310286"/>
                  </a:lnTo>
                  <a:lnTo>
                    <a:pt x="1305509" y="310972"/>
                  </a:lnTo>
                  <a:lnTo>
                    <a:pt x="1304912" y="311619"/>
                  </a:lnTo>
                  <a:lnTo>
                    <a:pt x="1303959" y="312597"/>
                  </a:lnTo>
                  <a:lnTo>
                    <a:pt x="1303362" y="313880"/>
                  </a:lnTo>
                  <a:lnTo>
                    <a:pt x="1302410" y="315417"/>
                  </a:lnTo>
                  <a:lnTo>
                    <a:pt x="1306512" y="316979"/>
                  </a:lnTo>
                  <a:lnTo>
                    <a:pt x="1308544" y="316331"/>
                  </a:lnTo>
                  <a:lnTo>
                    <a:pt x="1308874" y="31254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127">
              <a:extLst>
                <a:ext uri="{FF2B5EF4-FFF2-40B4-BE49-F238E27FC236}">
                  <a16:creationId xmlns:a16="http://schemas.microsoft.com/office/drawing/2014/main" id="{2DC71B20-97D1-FFBA-8299-1910653C0A63}"/>
                </a:ext>
              </a:extLst>
            </p:cNvPr>
            <p:cNvSpPr/>
            <p:nvPr/>
          </p:nvSpPr>
          <p:spPr>
            <a:xfrm>
              <a:off x="4762717" y="2085922"/>
              <a:ext cx="744892" cy="639596"/>
            </a:xfrm>
            <a:custGeom>
              <a:avLst/>
              <a:gdLst/>
              <a:ahLst/>
              <a:cxnLst/>
              <a:rect l="l" t="t" r="r" b="b"/>
              <a:pathLst>
                <a:path w="957579" h="935354">
                  <a:moveTo>
                    <a:pt x="2997" y="582701"/>
                  </a:moveTo>
                  <a:lnTo>
                    <a:pt x="2336" y="581621"/>
                  </a:lnTo>
                  <a:lnTo>
                    <a:pt x="1689" y="580529"/>
                  </a:lnTo>
                  <a:lnTo>
                    <a:pt x="1003" y="579437"/>
                  </a:lnTo>
                  <a:lnTo>
                    <a:pt x="342" y="579856"/>
                  </a:lnTo>
                  <a:lnTo>
                    <a:pt x="0" y="580072"/>
                  </a:lnTo>
                  <a:lnTo>
                    <a:pt x="558" y="581177"/>
                  </a:lnTo>
                  <a:lnTo>
                    <a:pt x="1117" y="582256"/>
                  </a:lnTo>
                  <a:lnTo>
                    <a:pt x="1689" y="583349"/>
                  </a:lnTo>
                  <a:lnTo>
                    <a:pt x="2133" y="583145"/>
                  </a:lnTo>
                  <a:lnTo>
                    <a:pt x="2552" y="582917"/>
                  </a:lnTo>
                  <a:lnTo>
                    <a:pt x="2997" y="582701"/>
                  </a:lnTo>
                  <a:close/>
                </a:path>
                <a:path w="957579" h="935354">
                  <a:moveTo>
                    <a:pt x="6972" y="379336"/>
                  </a:moveTo>
                  <a:lnTo>
                    <a:pt x="4114" y="374434"/>
                  </a:lnTo>
                  <a:lnTo>
                    <a:pt x="3149" y="375310"/>
                  </a:lnTo>
                  <a:lnTo>
                    <a:pt x="1308" y="377024"/>
                  </a:lnTo>
                  <a:lnTo>
                    <a:pt x="3505" y="377913"/>
                  </a:lnTo>
                  <a:lnTo>
                    <a:pt x="4864" y="378472"/>
                  </a:lnTo>
                  <a:lnTo>
                    <a:pt x="6972" y="379336"/>
                  </a:lnTo>
                  <a:close/>
                </a:path>
                <a:path w="957579" h="935354">
                  <a:moveTo>
                    <a:pt x="20637" y="354520"/>
                  </a:moveTo>
                  <a:lnTo>
                    <a:pt x="20193" y="353504"/>
                  </a:lnTo>
                  <a:lnTo>
                    <a:pt x="19913" y="351713"/>
                  </a:lnTo>
                  <a:lnTo>
                    <a:pt x="18605" y="352958"/>
                  </a:lnTo>
                  <a:lnTo>
                    <a:pt x="17500" y="353542"/>
                  </a:lnTo>
                  <a:lnTo>
                    <a:pt x="17360" y="354266"/>
                  </a:lnTo>
                  <a:lnTo>
                    <a:pt x="17233" y="355041"/>
                  </a:lnTo>
                  <a:lnTo>
                    <a:pt x="18046" y="355968"/>
                  </a:lnTo>
                  <a:lnTo>
                    <a:pt x="18453" y="356831"/>
                  </a:lnTo>
                  <a:lnTo>
                    <a:pt x="19126" y="356336"/>
                  </a:lnTo>
                  <a:lnTo>
                    <a:pt x="20167" y="355968"/>
                  </a:lnTo>
                  <a:lnTo>
                    <a:pt x="20637" y="354520"/>
                  </a:lnTo>
                  <a:close/>
                </a:path>
                <a:path w="957579" h="935354">
                  <a:moveTo>
                    <a:pt x="36614" y="209994"/>
                  </a:moveTo>
                  <a:lnTo>
                    <a:pt x="35814" y="208775"/>
                  </a:lnTo>
                  <a:lnTo>
                    <a:pt x="35013" y="207479"/>
                  </a:lnTo>
                  <a:lnTo>
                    <a:pt x="32194" y="208737"/>
                  </a:lnTo>
                  <a:lnTo>
                    <a:pt x="35890" y="211023"/>
                  </a:lnTo>
                  <a:lnTo>
                    <a:pt x="36131" y="210667"/>
                  </a:lnTo>
                  <a:lnTo>
                    <a:pt x="36614" y="209994"/>
                  </a:lnTo>
                  <a:close/>
                </a:path>
                <a:path w="957579" h="935354">
                  <a:moveTo>
                    <a:pt x="60718" y="661035"/>
                  </a:moveTo>
                  <a:lnTo>
                    <a:pt x="58978" y="659714"/>
                  </a:lnTo>
                  <a:lnTo>
                    <a:pt x="56578" y="662228"/>
                  </a:lnTo>
                  <a:lnTo>
                    <a:pt x="59245" y="663867"/>
                  </a:lnTo>
                  <a:lnTo>
                    <a:pt x="59550" y="662520"/>
                  </a:lnTo>
                  <a:lnTo>
                    <a:pt x="60718" y="661035"/>
                  </a:lnTo>
                  <a:close/>
                </a:path>
                <a:path w="957579" h="935354">
                  <a:moveTo>
                    <a:pt x="69062" y="419252"/>
                  </a:moveTo>
                  <a:lnTo>
                    <a:pt x="68376" y="417461"/>
                  </a:lnTo>
                  <a:lnTo>
                    <a:pt x="68402" y="415163"/>
                  </a:lnTo>
                  <a:lnTo>
                    <a:pt x="65582" y="414108"/>
                  </a:lnTo>
                  <a:lnTo>
                    <a:pt x="65913" y="416877"/>
                  </a:lnTo>
                  <a:lnTo>
                    <a:pt x="66281" y="418833"/>
                  </a:lnTo>
                  <a:lnTo>
                    <a:pt x="69062" y="419252"/>
                  </a:lnTo>
                  <a:close/>
                </a:path>
                <a:path w="957579" h="935354">
                  <a:moveTo>
                    <a:pt x="85471" y="721880"/>
                  </a:moveTo>
                  <a:lnTo>
                    <a:pt x="84455" y="721448"/>
                  </a:lnTo>
                  <a:lnTo>
                    <a:pt x="82410" y="720623"/>
                  </a:lnTo>
                  <a:lnTo>
                    <a:pt x="82245" y="721029"/>
                  </a:lnTo>
                  <a:lnTo>
                    <a:pt x="81876" y="721868"/>
                  </a:lnTo>
                  <a:lnTo>
                    <a:pt x="82969" y="722210"/>
                  </a:lnTo>
                  <a:lnTo>
                    <a:pt x="84048" y="722528"/>
                  </a:lnTo>
                  <a:lnTo>
                    <a:pt x="85128" y="722871"/>
                  </a:lnTo>
                  <a:lnTo>
                    <a:pt x="85255" y="722541"/>
                  </a:lnTo>
                  <a:lnTo>
                    <a:pt x="85356" y="722210"/>
                  </a:lnTo>
                  <a:lnTo>
                    <a:pt x="85471" y="721880"/>
                  </a:lnTo>
                  <a:close/>
                </a:path>
                <a:path w="957579" h="935354">
                  <a:moveTo>
                    <a:pt x="98348" y="725220"/>
                  </a:moveTo>
                  <a:lnTo>
                    <a:pt x="98082" y="724433"/>
                  </a:lnTo>
                  <a:lnTo>
                    <a:pt x="97993" y="723519"/>
                  </a:lnTo>
                  <a:lnTo>
                    <a:pt x="97510" y="722922"/>
                  </a:lnTo>
                  <a:lnTo>
                    <a:pt x="97269" y="722604"/>
                  </a:lnTo>
                  <a:lnTo>
                    <a:pt x="96316" y="722871"/>
                  </a:lnTo>
                  <a:lnTo>
                    <a:pt x="95084" y="722884"/>
                  </a:lnTo>
                  <a:lnTo>
                    <a:pt x="95745" y="724141"/>
                  </a:lnTo>
                  <a:lnTo>
                    <a:pt x="95986" y="725004"/>
                  </a:lnTo>
                  <a:lnTo>
                    <a:pt x="96558" y="725500"/>
                  </a:lnTo>
                  <a:lnTo>
                    <a:pt x="96850" y="725766"/>
                  </a:lnTo>
                  <a:lnTo>
                    <a:pt x="97739" y="725347"/>
                  </a:lnTo>
                  <a:lnTo>
                    <a:pt x="98348" y="725220"/>
                  </a:lnTo>
                  <a:close/>
                </a:path>
                <a:path w="957579" h="935354">
                  <a:moveTo>
                    <a:pt x="122999" y="739419"/>
                  </a:moveTo>
                  <a:lnTo>
                    <a:pt x="122529" y="738187"/>
                  </a:lnTo>
                  <a:lnTo>
                    <a:pt x="122097" y="737984"/>
                  </a:lnTo>
                  <a:lnTo>
                    <a:pt x="120396" y="737222"/>
                  </a:lnTo>
                  <a:lnTo>
                    <a:pt x="119405" y="738174"/>
                  </a:lnTo>
                  <a:lnTo>
                    <a:pt x="118884" y="739940"/>
                  </a:lnTo>
                  <a:lnTo>
                    <a:pt x="120269" y="741299"/>
                  </a:lnTo>
                  <a:lnTo>
                    <a:pt x="121627" y="741616"/>
                  </a:lnTo>
                  <a:lnTo>
                    <a:pt x="122796" y="739762"/>
                  </a:lnTo>
                  <a:lnTo>
                    <a:pt x="122999" y="739419"/>
                  </a:lnTo>
                  <a:close/>
                </a:path>
                <a:path w="957579" h="935354">
                  <a:moveTo>
                    <a:pt x="125818" y="758723"/>
                  </a:moveTo>
                  <a:lnTo>
                    <a:pt x="125196" y="757288"/>
                  </a:lnTo>
                  <a:lnTo>
                    <a:pt x="123685" y="757707"/>
                  </a:lnTo>
                  <a:lnTo>
                    <a:pt x="121577" y="757085"/>
                  </a:lnTo>
                  <a:lnTo>
                    <a:pt x="120853" y="760730"/>
                  </a:lnTo>
                  <a:lnTo>
                    <a:pt x="122999" y="759866"/>
                  </a:lnTo>
                  <a:lnTo>
                    <a:pt x="125818" y="758723"/>
                  </a:lnTo>
                  <a:close/>
                </a:path>
                <a:path w="957579" h="935354">
                  <a:moveTo>
                    <a:pt x="135420" y="682752"/>
                  </a:moveTo>
                  <a:lnTo>
                    <a:pt x="134950" y="681761"/>
                  </a:lnTo>
                  <a:lnTo>
                    <a:pt x="134772" y="680288"/>
                  </a:lnTo>
                  <a:lnTo>
                    <a:pt x="133464" y="681266"/>
                  </a:lnTo>
                  <a:lnTo>
                    <a:pt x="132422" y="681672"/>
                  </a:lnTo>
                  <a:lnTo>
                    <a:pt x="131838" y="682929"/>
                  </a:lnTo>
                  <a:lnTo>
                    <a:pt x="132461" y="683869"/>
                  </a:lnTo>
                  <a:lnTo>
                    <a:pt x="132727" y="684644"/>
                  </a:lnTo>
                  <a:lnTo>
                    <a:pt x="133553" y="684174"/>
                  </a:lnTo>
                  <a:lnTo>
                    <a:pt x="134543" y="683869"/>
                  </a:lnTo>
                  <a:lnTo>
                    <a:pt x="135089" y="683183"/>
                  </a:lnTo>
                  <a:lnTo>
                    <a:pt x="135420" y="682752"/>
                  </a:lnTo>
                  <a:close/>
                </a:path>
                <a:path w="957579" h="935354">
                  <a:moveTo>
                    <a:pt x="136245" y="493153"/>
                  </a:moveTo>
                  <a:lnTo>
                    <a:pt x="135331" y="492366"/>
                  </a:lnTo>
                  <a:lnTo>
                    <a:pt x="134429" y="491566"/>
                  </a:lnTo>
                  <a:lnTo>
                    <a:pt x="133527" y="490778"/>
                  </a:lnTo>
                  <a:lnTo>
                    <a:pt x="132867" y="491566"/>
                  </a:lnTo>
                  <a:lnTo>
                    <a:pt x="132537" y="491972"/>
                  </a:lnTo>
                  <a:lnTo>
                    <a:pt x="132981" y="492506"/>
                  </a:lnTo>
                  <a:lnTo>
                    <a:pt x="133324" y="493153"/>
                  </a:lnTo>
                  <a:lnTo>
                    <a:pt x="133858" y="493547"/>
                  </a:lnTo>
                  <a:lnTo>
                    <a:pt x="134340" y="493877"/>
                  </a:lnTo>
                  <a:lnTo>
                    <a:pt x="135026" y="493941"/>
                  </a:lnTo>
                  <a:lnTo>
                    <a:pt x="135610" y="494118"/>
                  </a:lnTo>
                  <a:lnTo>
                    <a:pt x="135813" y="493801"/>
                  </a:lnTo>
                  <a:lnTo>
                    <a:pt x="136042" y="493471"/>
                  </a:lnTo>
                  <a:lnTo>
                    <a:pt x="136245" y="493153"/>
                  </a:lnTo>
                  <a:close/>
                </a:path>
                <a:path w="957579" h="935354">
                  <a:moveTo>
                    <a:pt x="138976" y="361569"/>
                  </a:moveTo>
                  <a:lnTo>
                    <a:pt x="136321" y="359371"/>
                  </a:lnTo>
                  <a:lnTo>
                    <a:pt x="134226" y="361442"/>
                  </a:lnTo>
                  <a:lnTo>
                    <a:pt x="136029" y="361480"/>
                  </a:lnTo>
                  <a:lnTo>
                    <a:pt x="138976" y="361569"/>
                  </a:lnTo>
                  <a:close/>
                </a:path>
                <a:path w="957579" h="935354">
                  <a:moveTo>
                    <a:pt x="139700" y="238671"/>
                  </a:moveTo>
                  <a:lnTo>
                    <a:pt x="138684" y="238112"/>
                  </a:lnTo>
                  <a:lnTo>
                    <a:pt x="136601" y="236982"/>
                  </a:lnTo>
                  <a:lnTo>
                    <a:pt x="135915" y="238290"/>
                  </a:lnTo>
                  <a:lnTo>
                    <a:pt x="136956" y="238861"/>
                  </a:lnTo>
                  <a:lnTo>
                    <a:pt x="137985" y="239407"/>
                  </a:lnTo>
                  <a:lnTo>
                    <a:pt x="139014" y="239966"/>
                  </a:lnTo>
                  <a:lnTo>
                    <a:pt x="139230" y="239534"/>
                  </a:lnTo>
                  <a:lnTo>
                    <a:pt x="139471" y="239115"/>
                  </a:lnTo>
                  <a:lnTo>
                    <a:pt x="139700" y="238671"/>
                  </a:lnTo>
                  <a:close/>
                </a:path>
                <a:path w="957579" h="935354">
                  <a:moveTo>
                    <a:pt x="180454" y="316826"/>
                  </a:moveTo>
                  <a:lnTo>
                    <a:pt x="179349" y="316344"/>
                  </a:lnTo>
                  <a:lnTo>
                    <a:pt x="178816" y="317360"/>
                  </a:lnTo>
                  <a:lnTo>
                    <a:pt x="178206" y="318350"/>
                  </a:lnTo>
                  <a:lnTo>
                    <a:pt x="177774" y="319430"/>
                  </a:lnTo>
                  <a:lnTo>
                    <a:pt x="177711" y="319608"/>
                  </a:lnTo>
                  <a:lnTo>
                    <a:pt x="178333" y="320065"/>
                  </a:lnTo>
                  <a:lnTo>
                    <a:pt x="178892" y="320700"/>
                  </a:lnTo>
                  <a:lnTo>
                    <a:pt x="180454" y="316826"/>
                  </a:lnTo>
                  <a:close/>
                </a:path>
                <a:path w="957579" h="935354">
                  <a:moveTo>
                    <a:pt x="191084" y="150876"/>
                  </a:moveTo>
                  <a:lnTo>
                    <a:pt x="189699" y="147053"/>
                  </a:lnTo>
                  <a:lnTo>
                    <a:pt x="189179" y="147281"/>
                  </a:lnTo>
                  <a:lnTo>
                    <a:pt x="188175" y="147751"/>
                  </a:lnTo>
                  <a:lnTo>
                    <a:pt x="188747" y="148882"/>
                  </a:lnTo>
                  <a:lnTo>
                    <a:pt x="189293" y="149999"/>
                  </a:lnTo>
                  <a:lnTo>
                    <a:pt x="189877" y="151091"/>
                  </a:lnTo>
                  <a:lnTo>
                    <a:pt x="190461" y="151003"/>
                  </a:lnTo>
                  <a:lnTo>
                    <a:pt x="191084" y="150876"/>
                  </a:lnTo>
                  <a:close/>
                </a:path>
                <a:path w="957579" h="935354">
                  <a:moveTo>
                    <a:pt x="210375" y="181584"/>
                  </a:moveTo>
                  <a:lnTo>
                    <a:pt x="208864" y="181914"/>
                  </a:lnTo>
                  <a:lnTo>
                    <a:pt x="205841" y="182562"/>
                  </a:lnTo>
                  <a:lnTo>
                    <a:pt x="207746" y="183832"/>
                  </a:lnTo>
                  <a:lnTo>
                    <a:pt x="209257" y="183553"/>
                  </a:lnTo>
                  <a:lnTo>
                    <a:pt x="210375" y="181584"/>
                  </a:lnTo>
                  <a:close/>
                </a:path>
                <a:path w="957579" h="935354">
                  <a:moveTo>
                    <a:pt x="220764" y="799541"/>
                  </a:moveTo>
                  <a:lnTo>
                    <a:pt x="220268" y="799515"/>
                  </a:lnTo>
                  <a:lnTo>
                    <a:pt x="219227" y="799426"/>
                  </a:lnTo>
                  <a:lnTo>
                    <a:pt x="218071" y="800633"/>
                  </a:lnTo>
                  <a:lnTo>
                    <a:pt x="217944" y="801751"/>
                  </a:lnTo>
                  <a:lnTo>
                    <a:pt x="220497" y="803275"/>
                  </a:lnTo>
                  <a:lnTo>
                    <a:pt x="220687" y="800608"/>
                  </a:lnTo>
                  <a:lnTo>
                    <a:pt x="220764" y="799541"/>
                  </a:lnTo>
                  <a:close/>
                </a:path>
                <a:path w="957579" h="935354">
                  <a:moveTo>
                    <a:pt x="239014" y="809129"/>
                  </a:moveTo>
                  <a:lnTo>
                    <a:pt x="236372" y="809739"/>
                  </a:lnTo>
                  <a:lnTo>
                    <a:pt x="235953" y="810971"/>
                  </a:lnTo>
                  <a:lnTo>
                    <a:pt x="237312" y="813346"/>
                  </a:lnTo>
                  <a:lnTo>
                    <a:pt x="238518" y="810323"/>
                  </a:lnTo>
                  <a:lnTo>
                    <a:pt x="239014" y="809129"/>
                  </a:lnTo>
                  <a:close/>
                </a:path>
                <a:path w="957579" h="935354">
                  <a:moveTo>
                    <a:pt x="265506" y="7785"/>
                  </a:moveTo>
                  <a:lnTo>
                    <a:pt x="265430" y="7327"/>
                  </a:lnTo>
                  <a:lnTo>
                    <a:pt x="265353" y="6883"/>
                  </a:lnTo>
                  <a:lnTo>
                    <a:pt x="265290" y="6426"/>
                  </a:lnTo>
                  <a:lnTo>
                    <a:pt x="264769" y="5842"/>
                  </a:lnTo>
                  <a:lnTo>
                    <a:pt x="264325" y="5092"/>
                  </a:lnTo>
                  <a:lnTo>
                    <a:pt x="263677" y="4775"/>
                  </a:lnTo>
                  <a:lnTo>
                    <a:pt x="263372" y="4635"/>
                  </a:lnTo>
                  <a:lnTo>
                    <a:pt x="262636" y="5346"/>
                  </a:lnTo>
                  <a:lnTo>
                    <a:pt x="262128" y="5689"/>
                  </a:lnTo>
                  <a:lnTo>
                    <a:pt x="262572" y="6337"/>
                  </a:lnTo>
                  <a:lnTo>
                    <a:pt x="262864" y="7175"/>
                  </a:lnTo>
                  <a:lnTo>
                    <a:pt x="263499" y="7594"/>
                  </a:lnTo>
                  <a:lnTo>
                    <a:pt x="263969" y="7912"/>
                  </a:lnTo>
                  <a:lnTo>
                    <a:pt x="264820" y="7747"/>
                  </a:lnTo>
                  <a:lnTo>
                    <a:pt x="265506" y="7785"/>
                  </a:lnTo>
                  <a:close/>
                </a:path>
                <a:path w="957579" h="935354">
                  <a:moveTo>
                    <a:pt x="269976" y="780542"/>
                  </a:moveTo>
                  <a:lnTo>
                    <a:pt x="269163" y="779449"/>
                  </a:lnTo>
                  <a:lnTo>
                    <a:pt x="268795" y="778446"/>
                  </a:lnTo>
                  <a:lnTo>
                    <a:pt x="268160" y="778256"/>
                  </a:lnTo>
                  <a:lnTo>
                    <a:pt x="267525" y="778052"/>
                  </a:lnTo>
                  <a:lnTo>
                    <a:pt x="266636" y="778675"/>
                  </a:lnTo>
                  <a:lnTo>
                    <a:pt x="265861" y="778941"/>
                  </a:lnTo>
                  <a:lnTo>
                    <a:pt x="266293" y="779767"/>
                  </a:lnTo>
                  <a:lnTo>
                    <a:pt x="266547" y="780859"/>
                  </a:lnTo>
                  <a:lnTo>
                    <a:pt x="267220" y="781354"/>
                  </a:lnTo>
                  <a:lnTo>
                    <a:pt x="267614" y="781634"/>
                  </a:lnTo>
                  <a:lnTo>
                    <a:pt x="268706" y="780948"/>
                  </a:lnTo>
                  <a:lnTo>
                    <a:pt x="269976" y="780542"/>
                  </a:lnTo>
                  <a:close/>
                </a:path>
                <a:path w="957579" h="935354">
                  <a:moveTo>
                    <a:pt x="271030" y="301548"/>
                  </a:moveTo>
                  <a:lnTo>
                    <a:pt x="270916" y="301066"/>
                  </a:lnTo>
                  <a:lnTo>
                    <a:pt x="270662" y="300113"/>
                  </a:lnTo>
                  <a:lnTo>
                    <a:pt x="269519" y="300443"/>
                  </a:lnTo>
                  <a:lnTo>
                    <a:pt x="267233" y="301117"/>
                  </a:lnTo>
                  <a:lnTo>
                    <a:pt x="267296" y="301459"/>
                  </a:lnTo>
                  <a:lnTo>
                    <a:pt x="267373" y="301790"/>
                  </a:lnTo>
                  <a:lnTo>
                    <a:pt x="267449" y="302133"/>
                  </a:lnTo>
                  <a:lnTo>
                    <a:pt x="268655" y="301955"/>
                  </a:lnTo>
                  <a:lnTo>
                    <a:pt x="271030" y="301548"/>
                  </a:lnTo>
                  <a:close/>
                </a:path>
                <a:path w="957579" h="935354">
                  <a:moveTo>
                    <a:pt x="297599" y="165163"/>
                  </a:moveTo>
                  <a:lnTo>
                    <a:pt x="295071" y="165887"/>
                  </a:lnTo>
                  <a:lnTo>
                    <a:pt x="294297" y="166738"/>
                  </a:lnTo>
                  <a:lnTo>
                    <a:pt x="294868" y="168465"/>
                  </a:lnTo>
                  <a:lnTo>
                    <a:pt x="294970" y="168719"/>
                  </a:lnTo>
                  <a:lnTo>
                    <a:pt x="295427" y="168871"/>
                  </a:lnTo>
                  <a:lnTo>
                    <a:pt x="295948" y="169227"/>
                  </a:lnTo>
                  <a:lnTo>
                    <a:pt x="297599" y="165163"/>
                  </a:lnTo>
                  <a:close/>
                </a:path>
                <a:path w="957579" h="935354">
                  <a:moveTo>
                    <a:pt x="302348" y="667156"/>
                  </a:moveTo>
                  <a:lnTo>
                    <a:pt x="302336" y="665276"/>
                  </a:lnTo>
                  <a:lnTo>
                    <a:pt x="301777" y="664133"/>
                  </a:lnTo>
                  <a:lnTo>
                    <a:pt x="299580" y="664667"/>
                  </a:lnTo>
                  <a:lnTo>
                    <a:pt x="299466" y="666038"/>
                  </a:lnTo>
                  <a:lnTo>
                    <a:pt x="299173" y="667461"/>
                  </a:lnTo>
                  <a:lnTo>
                    <a:pt x="301218" y="667702"/>
                  </a:lnTo>
                  <a:lnTo>
                    <a:pt x="301574" y="667727"/>
                  </a:lnTo>
                  <a:lnTo>
                    <a:pt x="302348" y="667156"/>
                  </a:lnTo>
                  <a:close/>
                </a:path>
                <a:path w="957579" h="935354">
                  <a:moveTo>
                    <a:pt x="309105" y="407593"/>
                  </a:moveTo>
                  <a:lnTo>
                    <a:pt x="308813" y="406742"/>
                  </a:lnTo>
                  <a:lnTo>
                    <a:pt x="308737" y="405599"/>
                  </a:lnTo>
                  <a:lnTo>
                    <a:pt x="307543" y="406133"/>
                  </a:lnTo>
                  <a:lnTo>
                    <a:pt x="306781" y="406361"/>
                  </a:lnTo>
                  <a:lnTo>
                    <a:pt x="306247" y="406844"/>
                  </a:lnTo>
                  <a:lnTo>
                    <a:pt x="306095" y="406958"/>
                  </a:lnTo>
                  <a:lnTo>
                    <a:pt x="306578" y="408266"/>
                  </a:lnTo>
                  <a:lnTo>
                    <a:pt x="307517" y="408533"/>
                  </a:lnTo>
                  <a:lnTo>
                    <a:pt x="308381" y="408254"/>
                  </a:lnTo>
                  <a:lnTo>
                    <a:pt x="309105" y="407593"/>
                  </a:lnTo>
                  <a:close/>
                </a:path>
                <a:path w="957579" h="935354">
                  <a:moveTo>
                    <a:pt x="333578" y="543636"/>
                  </a:moveTo>
                  <a:lnTo>
                    <a:pt x="333387" y="542582"/>
                  </a:lnTo>
                  <a:lnTo>
                    <a:pt x="332879" y="540651"/>
                  </a:lnTo>
                  <a:lnTo>
                    <a:pt x="331724" y="541159"/>
                  </a:lnTo>
                  <a:lnTo>
                    <a:pt x="331152" y="541413"/>
                  </a:lnTo>
                  <a:lnTo>
                    <a:pt x="331660" y="542251"/>
                  </a:lnTo>
                  <a:lnTo>
                    <a:pt x="332181" y="543128"/>
                  </a:lnTo>
                  <a:lnTo>
                    <a:pt x="332752" y="543991"/>
                  </a:lnTo>
                  <a:lnTo>
                    <a:pt x="333578" y="543636"/>
                  </a:lnTo>
                  <a:close/>
                </a:path>
                <a:path w="957579" h="935354">
                  <a:moveTo>
                    <a:pt x="361213" y="246392"/>
                  </a:moveTo>
                  <a:lnTo>
                    <a:pt x="360438" y="247002"/>
                  </a:lnTo>
                  <a:lnTo>
                    <a:pt x="359702" y="247624"/>
                  </a:lnTo>
                  <a:lnTo>
                    <a:pt x="358940" y="248234"/>
                  </a:lnTo>
                  <a:lnTo>
                    <a:pt x="359270" y="248526"/>
                  </a:lnTo>
                  <a:lnTo>
                    <a:pt x="359587" y="248831"/>
                  </a:lnTo>
                  <a:lnTo>
                    <a:pt x="359918" y="249123"/>
                  </a:lnTo>
                  <a:lnTo>
                    <a:pt x="360286" y="248818"/>
                  </a:lnTo>
                  <a:lnTo>
                    <a:pt x="360807" y="248564"/>
                  </a:lnTo>
                  <a:lnTo>
                    <a:pt x="360972" y="248170"/>
                  </a:lnTo>
                  <a:lnTo>
                    <a:pt x="361188" y="247624"/>
                  </a:lnTo>
                  <a:lnTo>
                    <a:pt x="361149" y="246976"/>
                  </a:lnTo>
                  <a:lnTo>
                    <a:pt x="361213" y="246392"/>
                  </a:lnTo>
                  <a:close/>
                </a:path>
                <a:path w="957579" h="935354">
                  <a:moveTo>
                    <a:pt x="378434" y="393979"/>
                  </a:moveTo>
                  <a:lnTo>
                    <a:pt x="375653" y="395135"/>
                  </a:lnTo>
                  <a:lnTo>
                    <a:pt x="374980" y="396113"/>
                  </a:lnTo>
                  <a:lnTo>
                    <a:pt x="375920" y="397649"/>
                  </a:lnTo>
                  <a:lnTo>
                    <a:pt x="376072" y="397929"/>
                  </a:lnTo>
                  <a:lnTo>
                    <a:pt x="377164" y="398005"/>
                  </a:lnTo>
                  <a:lnTo>
                    <a:pt x="377583" y="396951"/>
                  </a:lnTo>
                  <a:lnTo>
                    <a:pt x="377863" y="395922"/>
                  </a:lnTo>
                  <a:lnTo>
                    <a:pt x="378434" y="393979"/>
                  </a:lnTo>
                  <a:close/>
                </a:path>
                <a:path w="957579" h="935354">
                  <a:moveTo>
                    <a:pt x="382270" y="119672"/>
                  </a:moveTo>
                  <a:lnTo>
                    <a:pt x="379831" y="119113"/>
                  </a:lnTo>
                  <a:lnTo>
                    <a:pt x="378650" y="119761"/>
                  </a:lnTo>
                  <a:lnTo>
                    <a:pt x="378231" y="122008"/>
                  </a:lnTo>
                  <a:lnTo>
                    <a:pt x="380669" y="123240"/>
                  </a:lnTo>
                  <a:lnTo>
                    <a:pt x="381609" y="122237"/>
                  </a:lnTo>
                  <a:lnTo>
                    <a:pt x="382270" y="119672"/>
                  </a:lnTo>
                  <a:close/>
                </a:path>
                <a:path w="957579" h="935354">
                  <a:moveTo>
                    <a:pt x="395389" y="468858"/>
                  </a:moveTo>
                  <a:lnTo>
                    <a:pt x="392506" y="470535"/>
                  </a:lnTo>
                  <a:lnTo>
                    <a:pt x="391312" y="471195"/>
                  </a:lnTo>
                  <a:lnTo>
                    <a:pt x="394589" y="471614"/>
                  </a:lnTo>
                  <a:lnTo>
                    <a:pt x="395389" y="468858"/>
                  </a:lnTo>
                  <a:close/>
                </a:path>
                <a:path w="957579" h="935354">
                  <a:moveTo>
                    <a:pt x="401294" y="78409"/>
                  </a:moveTo>
                  <a:lnTo>
                    <a:pt x="400799" y="77711"/>
                  </a:lnTo>
                  <a:lnTo>
                    <a:pt x="400418" y="76949"/>
                  </a:lnTo>
                  <a:lnTo>
                    <a:pt x="399643" y="77635"/>
                  </a:lnTo>
                  <a:lnTo>
                    <a:pt x="398995" y="78117"/>
                  </a:lnTo>
                  <a:lnTo>
                    <a:pt x="398500" y="78740"/>
                  </a:lnTo>
                  <a:lnTo>
                    <a:pt x="399008" y="79514"/>
                  </a:lnTo>
                  <a:lnTo>
                    <a:pt x="399275" y="79921"/>
                  </a:lnTo>
                  <a:lnTo>
                    <a:pt x="399923" y="79476"/>
                  </a:lnTo>
                  <a:lnTo>
                    <a:pt x="400634" y="79070"/>
                  </a:lnTo>
                  <a:lnTo>
                    <a:pt x="401180" y="78524"/>
                  </a:lnTo>
                  <a:close/>
                </a:path>
                <a:path w="957579" h="935354">
                  <a:moveTo>
                    <a:pt x="425538" y="558927"/>
                  </a:moveTo>
                  <a:lnTo>
                    <a:pt x="424421" y="557415"/>
                  </a:lnTo>
                  <a:lnTo>
                    <a:pt x="423176" y="557339"/>
                  </a:lnTo>
                  <a:lnTo>
                    <a:pt x="421805" y="558939"/>
                  </a:lnTo>
                  <a:lnTo>
                    <a:pt x="422021" y="559930"/>
                  </a:lnTo>
                  <a:lnTo>
                    <a:pt x="422325" y="560120"/>
                  </a:lnTo>
                  <a:lnTo>
                    <a:pt x="423824" y="561111"/>
                  </a:lnTo>
                  <a:lnTo>
                    <a:pt x="425018" y="560908"/>
                  </a:lnTo>
                  <a:lnTo>
                    <a:pt x="425538" y="558927"/>
                  </a:lnTo>
                  <a:close/>
                </a:path>
                <a:path w="957579" h="935354">
                  <a:moveTo>
                    <a:pt x="425627" y="697814"/>
                  </a:moveTo>
                  <a:lnTo>
                    <a:pt x="424980" y="697369"/>
                  </a:lnTo>
                  <a:lnTo>
                    <a:pt x="424434" y="696798"/>
                  </a:lnTo>
                  <a:lnTo>
                    <a:pt x="423202" y="696366"/>
                  </a:lnTo>
                  <a:lnTo>
                    <a:pt x="422529" y="696582"/>
                  </a:lnTo>
                  <a:lnTo>
                    <a:pt x="421906" y="696633"/>
                  </a:lnTo>
                  <a:lnTo>
                    <a:pt x="422059" y="697242"/>
                  </a:lnTo>
                  <a:lnTo>
                    <a:pt x="422008" y="698055"/>
                  </a:lnTo>
                  <a:lnTo>
                    <a:pt x="422719" y="698792"/>
                  </a:lnTo>
                  <a:lnTo>
                    <a:pt x="423519" y="698715"/>
                  </a:lnTo>
                  <a:lnTo>
                    <a:pt x="424116" y="698830"/>
                  </a:lnTo>
                  <a:lnTo>
                    <a:pt x="425627" y="697814"/>
                  </a:lnTo>
                  <a:close/>
                </a:path>
                <a:path w="957579" h="935354">
                  <a:moveTo>
                    <a:pt x="433285" y="95097"/>
                  </a:moveTo>
                  <a:lnTo>
                    <a:pt x="429209" y="97955"/>
                  </a:lnTo>
                  <a:lnTo>
                    <a:pt x="429793" y="100736"/>
                  </a:lnTo>
                  <a:lnTo>
                    <a:pt x="430911" y="98907"/>
                  </a:lnTo>
                  <a:lnTo>
                    <a:pt x="431825" y="97447"/>
                  </a:lnTo>
                  <a:lnTo>
                    <a:pt x="433285" y="95097"/>
                  </a:lnTo>
                  <a:close/>
                </a:path>
                <a:path w="957579" h="935354">
                  <a:moveTo>
                    <a:pt x="442468" y="217487"/>
                  </a:moveTo>
                  <a:lnTo>
                    <a:pt x="440969" y="217436"/>
                  </a:lnTo>
                  <a:lnTo>
                    <a:pt x="439458" y="217373"/>
                  </a:lnTo>
                  <a:lnTo>
                    <a:pt x="437642" y="217309"/>
                  </a:lnTo>
                  <a:lnTo>
                    <a:pt x="439204" y="220573"/>
                  </a:lnTo>
                  <a:lnTo>
                    <a:pt x="440880" y="219075"/>
                  </a:lnTo>
                  <a:lnTo>
                    <a:pt x="442468" y="217487"/>
                  </a:lnTo>
                  <a:close/>
                </a:path>
                <a:path w="957579" h="935354">
                  <a:moveTo>
                    <a:pt x="459219" y="382409"/>
                  </a:moveTo>
                  <a:lnTo>
                    <a:pt x="458127" y="381050"/>
                  </a:lnTo>
                  <a:lnTo>
                    <a:pt x="457517" y="378891"/>
                  </a:lnTo>
                  <a:lnTo>
                    <a:pt x="454952" y="380009"/>
                  </a:lnTo>
                  <a:lnTo>
                    <a:pt x="459219" y="382409"/>
                  </a:lnTo>
                  <a:close/>
                </a:path>
                <a:path w="957579" h="935354">
                  <a:moveTo>
                    <a:pt x="470992" y="4356"/>
                  </a:moveTo>
                  <a:lnTo>
                    <a:pt x="467880" y="0"/>
                  </a:lnTo>
                  <a:lnTo>
                    <a:pt x="466991" y="2438"/>
                  </a:lnTo>
                  <a:lnTo>
                    <a:pt x="467220" y="4076"/>
                  </a:lnTo>
                  <a:lnTo>
                    <a:pt x="470992" y="4356"/>
                  </a:lnTo>
                  <a:close/>
                </a:path>
                <a:path w="957579" h="935354">
                  <a:moveTo>
                    <a:pt x="482790" y="930541"/>
                  </a:moveTo>
                  <a:lnTo>
                    <a:pt x="482676" y="929868"/>
                  </a:lnTo>
                  <a:lnTo>
                    <a:pt x="482434" y="929233"/>
                  </a:lnTo>
                  <a:lnTo>
                    <a:pt x="481939" y="928649"/>
                  </a:lnTo>
                  <a:lnTo>
                    <a:pt x="481215" y="929017"/>
                  </a:lnTo>
                  <a:lnTo>
                    <a:pt x="480428" y="929271"/>
                  </a:lnTo>
                  <a:lnTo>
                    <a:pt x="480923" y="929995"/>
                  </a:lnTo>
                  <a:lnTo>
                    <a:pt x="481177" y="930592"/>
                  </a:lnTo>
                  <a:lnTo>
                    <a:pt x="481622" y="930948"/>
                  </a:lnTo>
                  <a:lnTo>
                    <a:pt x="481774" y="931062"/>
                  </a:lnTo>
                  <a:lnTo>
                    <a:pt x="482790" y="930541"/>
                  </a:lnTo>
                  <a:close/>
                </a:path>
                <a:path w="957579" h="935354">
                  <a:moveTo>
                    <a:pt x="485508" y="620293"/>
                  </a:moveTo>
                  <a:lnTo>
                    <a:pt x="484073" y="620064"/>
                  </a:lnTo>
                  <a:lnTo>
                    <a:pt x="481545" y="619798"/>
                  </a:lnTo>
                  <a:lnTo>
                    <a:pt x="482714" y="621436"/>
                  </a:lnTo>
                  <a:lnTo>
                    <a:pt x="483425" y="622452"/>
                  </a:lnTo>
                  <a:lnTo>
                    <a:pt x="484162" y="623468"/>
                  </a:lnTo>
                  <a:lnTo>
                    <a:pt x="484517" y="623100"/>
                  </a:lnTo>
                  <a:lnTo>
                    <a:pt x="485140" y="622757"/>
                  </a:lnTo>
                  <a:lnTo>
                    <a:pt x="485190" y="622325"/>
                  </a:lnTo>
                  <a:lnTo>
                    <a:pt x="485508" y="620293"/>
                  </a:lnTo>
                  <a:close/>
                </a:path>
                <a:path w="957579" h="935354">
                  <a:moveTo>
                    <a:pt x="486714" y="331965"/>
                  </a:moveTo>
                  <a:lnTo>
                    <a:pt x="486435" y="329590"/>
                  </a:lnTo>
                  <a:lnTo>
                    <a:pt x="485267" y="328815"/>
                  </a:lnTo>
                  <a:lnTo>
                    <a:pt x="482041" y="329438"/>
                  </a:lnTo>
                  <a:lnTo>
                    <a:pt x="484263" y="330644"/>
                  </a:lnTo>
                  <a:lnTo>
                    <a:pt x="486714" y="331965"/>
                  </a:lnTo>
                  <a:close/>
                </a:path>
                <a:path w="957579" h="935354">
                  <a:moveTo>
                    <a:pt x="494398" y="773658"/>
                  </a:moveTo>
                  <a:lnTo>
                    <a:pt x="493737" y="772883"/>
                  </a:lnTo>
                  <a:lnTo>
                    <a:pt x="493090" y="772083"/>
                  </a:lnTo>
                  <a:lnTo>
                    <a:pt x="492353" y="771372"/>
                  </a:lnTo>
                  <a:lnTo>
                    <a:pt x="491223" y="772172"/>
                  </a:lnTo>
                  <a:lnTo>
                    <a:pt x="491756" y="773125"/>
                  </a:lnTo>
                  <a:lnTo>
                    <a:pt x="492379" y="773938"/>
                  </a:lnTo>
                  <a:lnTo>
                    <a:pt x="492975" y="774763"/>
                  </a:lnTo>
                  <a:lnTo>
                    <a:pt x="493458" y="774407"/>
                  </a:lnTo>
                  <a:lnTo>
                    <a:pt x="493928" y="774026"/>
                  </a:lnTo>
                  <a:lnTo>
                    <a:pt x="494398" y="773658"/>
                  </a:lnTo>
                  <a:close/>
                </a:path>
                <a:path w="957579" h="935354">
                  <a:moveTo>
                    <a:pt x="495541" y="381495"/>
                  </a:moveTo>
                  <a:lnTo>
                    <a:pt x="491985" y="378790"/>
                  </a:lnTo>
                  <a:lnTo>
                    <a:pt x="491693" y="379044"/>
                  </a:lnTo>
                  <a:lnTo>
                    <a:pt x="491070" y="379539"/>
                  </a:lnTo>
                  <a:lnTo>
                    <a:pt x="491540" y="381279"/>
                  </a:lnTo>
                  <a:lnTo>
                    <a:pt x="492569" y="382206"/>
                  </a:lnTo>
                  <a:lnTo>
                    <a:pt x="495541" y="381495"/>
                  </a:lnTo>
                  <a:close/>
                </a:path>
                <a:path w="957579" h="935354">
                  <a:moveTo>
                    <a:pt x="522935" y="703656"/>
                  </a:moveTo>
                  <a:lnTo>
                    <a:pt x="521538" y="704126"/>
                  </a:lnTo>
                  <a:lnTo>
                    <a:pt x="518769" y="705078"/>
                  </a:lnTo>
                  <a:lnTo>
                    <a:pt x="520941" y="706831"/>
                  </a:lnTo>
                  <a:lnTo>
                    <a:pt x="522465" y="706742"/>
                  </a:lnTo>
                  <a:lnTo>
                    <a:pt x="522935" y="703656"/>
                  </a:lnTo>
                  <a:close/>
                </a:path>
                <a:path w="957579" h="935354">
                  <a:moveTo>
                    <a:pt x="523938" y="208038"/>
                  </a:moveTo>
                  <a:lnTo>
                    <a:pt x="522566" y="208076"/>
                  </a:lnTo>
                  <a:lnTo>
                    <a:pt x="521855" y="208076"/>
                  </a:lnTo>
                  <a:lnTo>
                    <a:pt x="521919" y="209130"/>
                  </a:lnTo>
                  <a:lnTo>
                    <a:pt x="521970" y="210185"/>
                  </a:lnTo>
                  <a:lnTo>
                    <a:pt x="522020" y="211213"/>
                  </a:lnTo>
                  <a:lnTo>
                    <a:pt x="523938" y="211213"/>
                  </a:lnTo>
                  <a:lnTo>
                    <a:pt x="523925" y="210146"/>
                  </a:lnTo>
                  <a:lnTo>
                    <a:pt x="523938" y="208038"/>
                  </a:lnTo>
                  <a:close/>
                </a:path>
                <a:path w="957579" h="935354">
                  <a:moveTo>
                    <a:pt x="536282" y="19596"/>
                  </a:moveTo>
                  <a:lnTo>
                    <a:pt x="531863" y="18986"/>
                  </a:lnTo>
                  <a:lnTo>
                    <a:pt x="531787" y="19583"/>
                  </a:lnTo>
                  <a:lnTo>
                    <a:pt x="531710" y="20180"/>
                  </a:lnTo>
                  <a:lnTo>
                    <a:pt x="531622" y="20777"/>
                  </a:lnTo>
                  <a:lnTo>
                    <a:pt x="533006" y="21590"/>
                  </a:lnTo>
                  <a:lnTo>
                    <a:pt x="534416" y="22199"/>
                  </a:lnTo>
                  <a:lnTo>
                    <a:pt x="536282" y="19596"/>
                  </a:lnTo>
                  <a:close/>
                </a:path>
                <a:path w="957579" h="935354">
                  <a:moveTo>
                    <a:pt x="538238" y="934834"/>
                  </a:moveTo>
                  <a:lnTo>
                    <a:pt x="536486" y="933196"/>
                  </a:lnTo>
                  <a:lnTo>
                    <a:pt x="535508" y="932281"/>
                  </a:lnTo>
                  <a:lnTo>
                    <a:pt x="534530" y="931367"/>
                  </a:lnTo>
                  <a:lnTo>
                    <a:pt x="534289" y="933640"/>
                  </a:lnTo>
                  <a:lnTo>
                    <a:pt x="534771" y="935126"/>
                  </a:lnTo>
                  <a:lnTo>
                    <a:pt x="538238" y="934834"/>
                  </a:lnTo>
                  <a:close/>
                </a:path>
                <a:path w="957579" h="935354">
                  <a:moveTo>
                    <a:pt x="542404" y="317601"/>
                  </a:moveTo>
                  <a:lnTo>
                    <a:pt x="540042" y="318338"/>
                  </a:lnTo>
                  <a:lnTo>
                    <a:pt x="538480" y="319430"/>
                  </a:lnTo>
                  <a:lnTo>
                    <a:pt x="540486" y="322275"/>
                  </a:lnTo>
                  <a:lnTo>
                    <a:pt x="542404" y="317601"/>
                  </a:lnTo>
                  <a:close/>
                </a:path>
                <a:path w="957579" h="935354">
                  <a:moveTo>
                    <a:pt x="547077" y="337070"/>
                  </a:moveTo>
                  <a:lnTo>
                    <a:pt x="543941" y="336283"/>
                  </a:lnTo>
                  <a:lnTo>
                    <a:pt x="544258" y="338366"/>
                  </a:lnTo>
                  <a:lnTo>
                    <a:pt x="543890" y="339788"/>
                  </a:lnTo>
                  <a:lnTo>
                    <a:pt x="544004" y="339940"/>
                  </a:lnTo>
                  <a:lnTo>
                    <a:pt x="544080" y="340144"/>
                  </a:lnTo>
                  <a:lnTo>
                    <a:pt x="544360" y="340283"/>
                  </a:lnTo>
                  <a:lnTo>
                    <a:pt x="544652" y="340283"/>
                  </a:lnTo>
                  <a:lnTo>
                    <a:pt x="545477" y="339217"/>
                  </a:lnTo>
                  <a:lnTo>
                    <a:pt x="546214" y="338226"/>
                  </a:lnTo>
                  <a:lnTo>
                    <a:pt x="547077" y="337070"/>
                  </a:lnTo>
                  <a:close/>
                </a:path>
                <a:path w="957579" h="935354">
                  <a:moveTo>
                    <a:pt x="578675" y="142671"/>
                  </a:moveTo>
                  <a:lnTo>
                    <a:pt x="578446" y="142074"/>
                  </a:lnTo>
                  <a:lnTo>
                    <a:pt x="578319" y="141046"/>
                  </a:lnTo>
                  <a:lnTo>
                    <a:pt x="577265" y="140779"/>
                  </a:lnTo>
                  <a:lnTo>
                    <a:pt x="576427" y="141109"/>
                  </a:lnTo>
                  <a:lnTo>
                    <a:pt x="575208" y="141287"/>
                  </a:lnTo>
                  <a:lnTo>
                    <a:pt x="575703" y="142265"/>
                  </a:lnTo>
                  <a:lnTo>
                    <a:pt x="575983" y="143332"/>
                  </a:lnTo>
                  <a:lnTo>
                    <a:pt x="577088" y="143370"/>
                  </a:lnTo>
                  <a:lnTo>
                    <a:pt x="577862" y="142925"/>
                  </a:lnTo>
                  <a:lnTo>
                    <a:pt x="578675" y="142671"/>
                  </a:lnTo>
                  <a:close/>
                </a:path>
                <a:path w="957579" h="935354">
                  <a:moveTo>
                    <a:pt x="598220" y="280162"/>
                  </a:moveTo>
                  <a:lnTo>
                    <a:pt x="596938" y="279857"/>
                  </a:lnTo>
                  <a:lnTo>
                    <a:pt x="596087" y="280123"/>
                  </a:lnTo>
                  <a:lnTo>
                    <a:pt x="595515" y="280682"/>
                  </a:lnTo>
                  <a:lnTo>
                    <a:pt x="595096" y="281101"/>
                  </a:lnTo>
                  <a:lnTo>
                    <a:pt x="594995" y="281863"/>
                  </a:lnTo>
                  <a:lnTo>
                    <a:pt x="594741" y="282486"/>
                  </a:lnTo>
                  <a:lnTo>
                    <a:pt x="594982" y="282676"/>
                  </a:lnTo>
                  <a:lnTo>
                    <a:pt x="595477" y="283032"/>
                  </a:lnTo>
                  <a:lnTo>
                    <a:pt x="596392" y="282079"/>
                  </a:lnTo>
                  <a:lnTo>
                    <a:pt x="597306" y="281114"/>
                  </a:lnTo>
                  <a:lnTo>
                    <a:pt x="598220" y="280162"/>
                  </a:lnTo>
                  <a:close/>
                </a:path>
                <a:path w="957579" h="935354">
                  <a:moveTo>
                    <a:pt x="600113" y="511200"/>
                  </a:moveTo>
                  <a:lnTo>
                    <a:pt x="599401" y="510349"/>
                  </a:lnTo>
                  <a:lnTo>
                    <a:pt x="598957" y="509485"/>
                  </a:lnTo>
                  <a:lnTo>
                    <a:pt x="597916" y="509638"/>
                  </a:lnTo>
                  <a:lnTo>
                    <a:pt x="597166" y="510095"/>
                  </a:lnTo>
                  <a:lnTo>
                    <a:pt x="596480" y="510705"/>
                  </a:lnTo>
                  <a:lnTo>
                    <a:pt x="597090" y="512089"/>
                  </a:lnTo>
                  <a:lnTo>
                    <a:pt x="598144" y="512089"/>
                  </a:lnTo>
                  <a:lnTo>
                    <a:pt x="598855" y="511644"/>
                  </a:lnTo>
                  <a:lnTo>
                    <a:pt x="600113" y="511200"/>
                  </a:lnTo>
                  <a:close/>
                </a:path>
                <a:path w="957579" h="935354">
                  <a:moveTo>
                    <a:pt x="614527" y="157454"/>
                  </a:moveTo>
                  <a:lnTo>
                    <a:pt x="614108" y="156349"/>
                  </a:lnTo>
                  <a:lnTo>
                    <a:pt x="613270" y="154127"/>
                  </a:lnTo>
                  <a:lnTo>
                    <a:pt x="612876" y="154266"/>
                  </a:lnTo>
                  <a:lnTo>
                    <a:pt x="612025" y="154520"/>
                  </a:lnTo>
                  <a:lnTo>
                    <a:pt x="611606" y="155892"/>
                  </a:lnTo>
                  <a:lnTo>
                    <a:pt x="611619" y="157137"/>
                  </a:lnTo>
                  <a:lnTo>
                    <a:pt x="614527" y="157454"/>
                  </a:lnTo>
                  <a:close/>
                </a:path>
                <a:path w="957579" h="935354">
                  <a:moveTo>
                    <a:pt x="616610" y="297332"/>
                  </a:moveTo>
                  <a:lnTo>
                    <a:pt x="613905" y="299135"/>
                  </a:lnTo>
                  <a:lnTo>
                    <a:pt x="612749" y="299910"/>
                  </a:lnTo>
                  <a:lnTo>
                    <a:pt x="616597" y="300977"/>
                  </a:lnTo>
                  <a:lnTo>
                    <a:pt x="616610" y="297332"/>
                  </a:lnTo>
                  <a:close/>
                </a:path>
                <a:path w="957579" h="935354">
                  <a:moveTo>
                    <a:pt x="622909" y="725233"/>
                  </a:moveTo>
                  <a:lnTo>
                    <a:pt x="622477" y="724484"/>
                  </a:lnTo>
                  <a:lnTo>
                    <a:pt x="622185" y="723519"/>
                  </a:lnTo>
                  <a:lnTo>
                    <a:pt x="621487" y="724128"/>
                  </a:lnTo>
                  <a:lnTo>
                    <a:pt x="620890" y="724484"/>
                  </a:lnTo>
                  <a:lnTo>
                    <a:pt x="620636" y="724979"/>
                  </a:lnTo>
                  <a:lnTo>
                    <a:pt x="620483" y="725271"/>
                  </a:lnTo>
                  <a:lnTo>
                    <a:pt x="620890" y="725843"/>
                  </a:lnTo>
                  <a:lnTo>
                    <a:pt x="621055" y="726287"/>
                  </a:lnTo>
                  <a:lnTo>
                    <a:pt x="621652" y="726033"/>
                  </a:lnTo>
                  <a:lnTo>
                    <a:pt x="622325" y="725855"/>
                  </a:lnTo>
                  <a:lnTo>
                    <a:pt x="622909" y="725233"/>
                  </a:lnTo>
                  <a:close/>
                </a:path>
                <a:path w="957579" h="935354">
                  <a:moveTo>
                    <a:pt x="630288" y="138696"/>
                  </a:moveTo>
                  <a:lnTo>
                    <a:pt x="629704" y="136944"/>
                  </a:lnTo>
                  <a:lnTo>
                    <a:pt x="626986" y="136029"/>
                  </a:lnTo>
                  <a:lnTo>
                    <a:pt x="627062" y="138023"/>
                  </a:lnTo>
                  <a:lnTo>
                    <a:pt x="626770" y="140182"/>
                  </a:lnTo>
                  <a:lnTo>
                    <a:pt x="629386" y="141465"/>
                  </a:lnTo>
                  <a:lnTo>
                    <a:pt x="630288" y="138696"/>
                  </a:lnTo>
                  <a:close/>
                </a:path>
                <a:path w="957579" h="935354">
                  <a:moveTo>
                    <a:pt x="658533" y="48552"/>
                  </a:moveTo>
                  <a:lnTo>
                    <a:pt x="655739" y="46278"/>
                  </a:lnTo>
                  <a:lnTo>
                    <a:pt x="656170" y="49123"/>
                  </a:lnTo>
                  <a:lnTo>
                    <a:pt x="656666" y="52514"/>
                  </a:lnTo>
                  <a:lnTo>
                    <a:pt x="657148" y="52425"/>
                  </a:lnTo>
                  <a:lnTo>
                    <a:pt x="657682" y="52336"/>
                  </a:lnTo>
                  <a:lnTo>
                    <a:pt x="658177" y="52247"/>
                  </a:lnTo>
                  <a:lnTo>
                    <a:pt x="658329" y="50393"/>
                  </a:lnTo>
                  <a:lnTo>
                    <a:pt x="658533" y="48552"/>
                  </a:lnTo>
                  <a:close/>
                </a:path>
                <a:path w="957579" h="935354">
                  <a:moveTo>
                    <a:pt x="660273" y="424675"/>
                  </a:moveTo>
                  <a:lnTo>
                    <a:pt x="660082" y="419201"/>
                  </a:lnTo>
                  <a:lnTo>
                    <a:pt x="658710" y="419912"/>
                  </a:lnTo>
                  <a:lnTo>
                    <a:pt x="657809" y="420357"/>
                  </a:lnTo>
                  <a:lnTo>
                    <a:pt x="656348" y="421119"/>
                  </a:lnTo>
                  <a:lnTo>
                    <a:pt x="660273" y="424675"/>
                  </a:lnTo>
                  <a:close/>
                </a:path>
                <a:path w="957579" h="935354">
                  <a:moveTo>
                    <a:pt x="686079" y="767613"/>
                  </a:moveTo>
                  <a:lnTo>
                    <a:pt x="683844" y="765073"/>
                  </a:lnTo>
                  <a:lnTo>
                    <a:pt x="682574" y="765632"/>
                  </a:lnTo>
                  <a:lnTo>
                    <a:pt x="680250" y="767511"/>
                  </a:lnTo>
                  <a:lnTo>
                    <a:pt x="682612" y="767562"/>
                  </a:lnTo>
                  <a:lnTo>
                    <a:pt x="683856" y="767588"/>
                  </a:lnTo>
                  <a:lnTo>
                    <a:pt x="686079" y="767613"/>
                  </a:lnTo>
                  <a:close/>
                </a:path>
                <a:path w="957579" h="935354">
                  <a:moveTo>
                    <a:pt x="709536" y="419011"/>
                  </a:moveTo>
                  <a:lnTo>
                    <a:pt x="709256" y="418592"/>
                  </a:lnTo>
                  <a:lnTo>
                    <a:pt x="709091" y="417982"/>
                  </a:lnTo>
                  <a:lnTo>
                    <a:pt x="707961" y="418325"/>
                  </a:lnTo>
                  <a:lnTo>
                    <a:pt x="706882" y="418680"/>
                  </a:lnTo>
                  <a:lnTo>
                    <a:pt x="705091" y="419252"/>
                  </a:lnTo>
                  <a:lnTo>
                    <a:pt x="707466" y="421360"/>
                  </a:lnTo>
                  <a:lnTo>
                    <a:pt x="708482" y="420331"/>
                  </a:lnTo>
                  <a:lnTo>
                    <a:pt x="709409" y="419163"/>
                  </a:lnTo>
                  <a:lnTo>
                    <a:pt x="709536" y="419011"/>
                  </a:lnTo>
                  <a:close/>
                </a:path>
                <a:path w="957579" h="935354">
                  <a:moveTo>
                    <a:pt x="746620" y="831913"/>
                  </a:moveTo>
                  <a:lnTo>
                    <a:pt x="745578" y="831126"/>
                  </a:lnTo>
                  <a:lnTo>
                    <a:pt x="744524" y="830351"/>
                  </a:lnTo>
                  <a:lnTo>
                    <a:pt x="743458" y="829564"/>
                  </a:lnTo>
                  <a:lnTo>
                    <a:pt x="743254" y="829856"/>
                  </a:lnTo>
                  <a:lnTo>
                    <a:pt x="743038" y="830148"/>
                  </a:lnTo>
                  <a:lnTo>
                    <a:pt x="742823" y="830440"/>
                  </a:lnTo>
                  <a:lnTo>
                    <a:pt x="745998" y="832802"/>
                  </a:lnTo>
                  <a:lnTo>
                    <a:pt x="746201" y="832510"/>
                  </a:lnTo>
                  <a:lnTo>
                    <a:pt x="746417" y="832205"/>
                  </a:lnTo>
                  <a:lnTo>
                    <a:pt x="746620" y="831913"/>
                  </a:lnTo>
                  <a:close/>
                </a:path>
                <a:path w="957579" h="935354">
                  <a:moveTo>
                    <a:pt x="776833" y="455676"/>
                  </a:moveTo>
                  <a:lnTo>
                    <a:pt x="775728" y="454964"/>
                  </a:lnTo>
                  <a:lnTo>
                    <a:pt x="774623" y="454240"/>
                  </a:lnTo>
                  <a:lnTo>
                    <a:pt x="773518" y="453542"/>
                  </a:lnTo>
                  <a:lnTo>
                    <a:pt x="773137" y="454253"/>
                  </a:lnTo>
                  <a:lnTo>
                    <a:pt x="772947" y="454609"/>
                  </a:lnTo>
                  <a:lnTo>
                    <a:pt x="774039" y="455295"/>
                  </a:lnTo>
                  <a:lnTo>
                    <a:pt x="775119" y="455993"/>
                  </a:lnTo>
                  <a:lnTo>
                    <a:pt x="776198" y="456692"/>
                  </a:lnTo>
                  <a:lnTo>
                    <a:pt x="776414" y="456349"/>
                  </a:lnTo>
                  <a:lnTo>
                    <a:pt x="776833" y="455676"/>
                  </a:lnTo>
                  <a:close/>
                </a:path>
                <a:path w="957579" h="935354">
                  <a:moveTo>
                    <a:pt x="782243" y="200621"/>
                  </a:moveTo>
                  <a:lnTo>
                    <a:pt x="779132" y="198183"/>
                  </a:lnTo>
                  <a:lnTo>
                    <a:pt x="779106" y="200037"/>
                  </a:lnTo>
                  <a:lnTo>
                    <a:pt x="779068" y="202692"/>
                  </a:lnTo>
                  <a:lnTo>
                    <a:pt x="780415" y="201803"/>
                  </a:lnTo>
                  <a:lnTo>
                    <a:pt x="781138" y="201345"/>
                  </a:lnTo>
                  <a:lnTo>
                    <a:pt x="782243" y="200621"/>
                  </a:lnTo>
                  <a:close/>
                </a:path>
                <a:path w="957579" h="935354">
                  <a:moveTo>
                    <a:pt x="787222" y="463194"/>
                  </a:moveTo>
                  <a:lnTo>
                    <a:pt x="784618" y="461657"/>
                  </a:lnTo>
                  <a:lnTo>
                    <a:pt x="784364" y="462229"/>
                  </a:lnTo>
                  <a:lnTo>
                    <a:pt x="784136" y="462800"/>
                  </a:lnTo>
                  <a:lnTo>
                    <a:pt x="783869" y="463372"/>
                  </a:lnTo>
                  <a:lnTo>
                    <a:pt x="784771" y="463740"/>
                  </a:lnTo>
                  <a:lnTo>
                    <a:pt x="785685" y="464108"/>
                  </a:lnTo>
                  <a:lnTo>
                    <a:pt x="786587" y="464477"/>
                  </a:lnTo>
                  <a:lnTo>
                    <a:pt x="787222" y="463194"/>
                  </a:lnTo>
                  <a:close/>
                </a:path>
                <a:path w="957579" h="935354">
                  <a:moveTo>
                    <a:pt x="787425" y="158584"/>
                  </a:moveTo>
                  <a:lnTo>
                    <a:pt x="786142" y="157810"/>
                  </a:lnTo>
                  <a:lnTo>
                    <a:pt x="785304" y="157238"/>
                  </a:lnTo>
                  <a:lnTo>
                    <a:pt x="784402" y="156781"/>
                  </a:lnTo>
                  <a:lnTo>
                    <a:pt x="783463" y="156273"/>
                  </a:lnTo>
                  <a:lnTo>
                    <a:pt x="782485" y="155841"/>
                  </a:lnTo>
                  <a:lnTo>
                    <a:pt x="781519" y="155371"/>
                  </a:lnTo>
                  <a:lnTo>
                    <a:pt x="781342" y="155778"/>
                  </a:lnTo>
                  <a:lnTo>
                    <a:pt x="780973" y="156552"/>
                  </a:lnTo>
                  <a:lnTo>
                    <a:pt x="783132" y="156870"/>
                  </a:lnTo>
                  <a:lnTo>
                    <a:pt x="783463" y="160705"/>
                  </a:lnTo>
                  <a:lnTo>
                    <a:pt x="787425" y="158584"/>
                  </a:lnTo>
                  <a:close/>
                </a:path>
                <a:path w="957579" h="935354">
                  <a:moveTo>
                    <a:pt x="795451" y="422021"/>
                  </a:moveTo>
                  <a:lnTo>
                    <a:pt x="794308" y="422452"/>
                  </a:lnTo>
                  <a:lnTo>
                    <a:pt x="793483" y="422516"/>
                  </a:lnTo>
                  <a:lnTo>
                    <a:pt x="792861" y="423291"/>
                  </a:lnTo>
                  <a:lnTo>
                    <a:pt x="793203" y="424091"/>
                  </a:lnTo>
                  <a:lnTo>
                    <a:pt x="793254" y="424675"/>
                  </a:lnTo>
                  <a:lnTo>
                    <a:pt x="793902" y="424586"/>
                  </a:lnTo>
                  <a:lnTo>
                    <a:pt x="794727" y="424700"/>
                  </a:lnTo>
                  <a:lnTo>
                    <a:pt x="795121" y="424345"/>
                  </a:lnTo>
                  <a:lnTo>
                    <a:pt x="795451" y="424027"/>
                  </a:lnTo>
                  <a:lnTo>
                    <a:pt x="795324" y="423189"/>
                  </a:lnTo>
                  <a:lnTo>
                    <a:pt x="795451" y="422021"/>
                  </a:lnTo>
                  <a:close/>
                </a:path>
                <a:path w="957579" h="935354">
                  <a:moveTo>
                    <a:pt x="812761" y="153631"/>
                  </a:moveTo>
                  <a:lnTo>
                    <a:pt x="811479" y="153390"/>
                  </a:lnTo>
                  <a:lnTo>
                    <a:pt x="810844" y="153263"/>
                  </a:lnTo>
                  <a:lnTo>
                    <a:pt x="810755" y="154279"/>
                  </a:lnTo>
                  <a:lnTo>
                    <a:pt x="810628" y="155295"/>
                  </a:lnTo>
                  <a:lnTo>
                    <a:pt x="810641" y="156413"/>
                  </a:lnTo>
                  <a:lnTo>
                    <a:pt x="811949" y="156616"/>
                  </a:lnTo>
                  <a:lnTo>
                    <a:pt x="812317" y="155600"/>
                  </a:lnTo>
                  <a:lnTo>
                    <a:pt x="812520" y="154609"/>
                  </a:lnTo>
                  <a:lnTo>
                    <a:pt x="812761" y="153631"/>
                  </a:lnTo>
                  <a:close/>
                </a:path>
                <a:path w="957579" h="935354">
                  <a:moveTo>
                    <a:pt x="837933" y="83070"/>
                  </a:moveTo>
                  <a:lnTo>
                    <a:pt x="835507" y="80962"/>
                  </a:lnTo>
                  <a:lnTo>
                    <a:pt x="834110" y="80733"/>
                  </a:lnTo>
                  <a:lnTo>
                    <a:pt x="833107" y="83578"/>
                  </a:lnTo>
                  <a:lnTo>
                    <a:pt x="833513" y="84162"/>
                  </a:lnTo>
                  <a:lnTo>
                    <a:pt x="833742" y="84975"/>
                  </a:lnTo>
                  <a:lnTo>
                    <a:pt x="837933" y="83070"/>
                  </a:lnTo>
                  <a:close/>
                </a:path>
                <a:path w="957579" h="935354">
                  <a:moveTo>
                    <a:pt x="843940" y="332498"/>
                  </a:moveTo>
                  <a:lnTo>
                    <a:pt x="842187" y="330339"/>
                  </a:lnTo>
                  <a:lnTo>
                    <a:pt x="841171" y="329780"/>
                  </a:lnTo>
                  <a:lnTo>
                    <a:pt x="839127" y="331711"/>
                  </a:lnTo>
                  <a:lnTo>
                    <a:pt x="840841" y="331978"/>
                  </a:lnTo>
                  <a:lnTo>
                    <a:pt x="841908" y="332155"/>
                  </a:lnTo>
                  <a:lnTo>
                    <a:pt x="843940" y="332498"/>
                  </a:lnTo>
                  <a:close/>
                </a:path>
                <a:path w="957579" h="935354">
                  <a:moveTo>
                    <a:pt x="932954" y="192595"/>
                  </a:moveTo>
                  <a:lnTo>
                    <a:pt x="932916" y="192265"/>
                  </a:lnTo>
                  <a:lnTo>
                    <a:pt x="932865" y="191947"/>
                  </a:lnTo>
                  <a:lnTo>
                    <a:pt x="932802" y="191617"/>
                  </a:lnTo>
                  <a:lnTo>
                    <a:pt x="931456" y="191706"/>
                  </a:lnTo>
                  <a:lnTo>
                    <a:pt x="930109" y="191808"/>
                  </a:lnTo>
                  <a:lnTo>
                    <a:pt x="928789" y="191909"/>
                  </a:lnTo>
                  <a:lnTo>
                    <a:pt x="928890" y="192468"/>
                  </a:lnTo>
                  <a:lnTo>
                    <a:pt x="928992" y="193040"/>
                  </a:lnTo>
                  <a:lnTo>
                    <a:pt x="929106" y="193586"/>
                  </a:lnTo>
                  <a:lnTo>
                    <a:pt x="930389" y="193268"/>
                  </a:lnTo>
                  <a:lnTo>
                    <a:pt x="932954" y="192595"/>
                  </a:lnTo>
                  <a:close/>
                </a:path>
                <a:path w="957579" h="935354">
                  <a:moveTo>
                    <a:pt x="939787" y="359333"/>
                  </a:moveTo>
                  <a:lnTo>
                    <a:pt x="938657" y="358470"/>
                  </a:lnTo>
                  <a:lnTo>
                    <a:pt x="936472" y="357759"/>
                  </a:lnTo>
                  <a:lnTo>
                    <a:pt x="936485" y="360083"/>
                  </a:lnTo>
                  <a:lnTo>
                    <a:pt x="936955" y="361429"/>
                  </a:lnTo>
                  <a:lnTo>
                    <a:pt x="939368" y="361746"/>
                  </a:lnTo>
                  <a:lnTo>
                    <a:pt x="939787" y="359333"/>
                  </a:lnTo>
                  <a:close/>
                </a:path>
                <a:path w="957579" h="935354">
                  <a:moveTo>
                    <a:pt x="957186" y="292722"/>
                  </a:moveTo>
                  <a:lnTo>
                    <a:pt x="957033" y="291909"/>
                  </a:lnTo>
                  <a:lnTo>
                    <a:pt x="956894" y="290880"/>
                  </a:lnTo>
                  <a:lnTo>
                    <a:pt x="956081" y="291122"/>
                  </a:lnTo>
                  <a:lnTo>
                    <a:pt x="955230" y="291299"/>
                  </a:lnTo>
                  <a:lnTo>
                    <a:pt x="955344" y="292163"/>
                  </a:lnTo>
                  <a:lnTo>
                    <a:pt x="955509" y="292976"/>
                  </a:lnTo>
                  <a:lnTo>
                    <a:pt x="955814" y="293712"/>
                  </a:lnTo>
                  <a:lnTo>
                    <a:pt x="957148" y="293585"/>
                  </a:lnTo>
                  <a:lnTo>
                    <a:pt x="957186" y="29272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128">
              <a:extLst>
                <a:ext uri="{FF2B5EF4-FFF2-40B4-BE49-F238E27FC236}">
                  <a16:creationId xmlns:a16="http://schemas.microsoft.com/office/drawing/2014/main" id="{AF1A5A3C-D804-1736-2FC9-949B2087641A}"/>
                </a:ext>
              </a:extLst>
            </p:cNvPr>
            <p:cNvSpPr/>
            <p:nvPr/>
          </p:nvSpPr>
          <p:spPr>
            <a:xfrm>
              <a:off x="4786269" y="2110533"/>
              <a:ext cx="674256" cy="616583"/>
            </a:xfrm>
            <a:custGeom>
              <a:avLst/>
              <a:gdLst/>
              <a:ahLst/>
              <a:cxnLst/>
              <a:rect l="l" t="t" r="r" b="b"/>
              <a:pathLst>
                <a:path w="866775" h="901700">
                  <a:moveTo>
                    <a:pt x="3390" y="457415"/>
                  </a:moveTo>
                  <a:lnTo>
                    <a:pt x="3009" y="456920"/>
                  </a:lnTo>
                  <a:lnTo>
                    <a:pt x="2692" y="456184"/>
                  </a:lnTo>
                  <a:lnTo>
                    <a:pt x="2171" y="456006"/>
                  </a:lnTo>
                  <a:lnTo>
                    <a:pt x="1714" y="455841"/>
                  </a:lnTo>
                  <a:lnTo>
                    <a:pt x="1041" y="456298"/>
                  </a:lnTo>
                  <a:lnTo>
                    <a:pt x="0" y="456603"/>
                  </a:lnTo>
                  <a:lnTo>
                    <a:pt x="660" y="457504"/>
                  </a:lnTo>
                  <a:lnTo>
                    <a:pt x="1092" y="458482"/>
                  </a:lnTo>
                  <a:lnTo>
                    <a:pt x="1397" y="458444"/>
                  </a:lnTo>
                  <a:lnTo>
                    <a:pt x="2082" y="458355"/>
                  </a:lnTo>
                  <a:lnTo>
                    <a:pt x="2730" y="457784"/>
                  </a:lnTo>
                  <a:lnTo>
                    <a:pt x="3390" y="457415"/>
                  </a:lnTo>
                  <a:close/>
                </a:path>
                <a:path w="866775" h="901700">
                  <a:moveTo>
                    <a:pt x="5130" y="430809"/>
                  </a:moveTo>
                  <a:lnTo>
                    <a:pt x="4927" y="430415"/>
                  </a:lnTo>
                  <a:lnTo>
                    <a:pt x="4762" y="429717"/>
                  </a:lnTo>
                  <a:lnTo>
                    <a:pt x="4508" y="429666"/>
                  </a:lnTo>
                  <a:lnTo>
                    <a:pt x="3911" y="429577"/>
                  </a:lnTo>
                  <a:lnTo>
                    <a:pt x="3276" y="429793"/>
                  </a:lnTo>
                  <a:lnTo>
                    <a:pt x="2286" y="429945"/>
                  </a:lnTo>
                  <a:lnTo>
                    <a:pt x="2781" y="430682"/>
                  </a:lnTo>
                  <a:lnTo>
                    <a:pt x="3022" y="431330"/>
                  </a:lnTo>
                  <a:lnTo>
                    <a:pt x="3251" y="431330"/>
                  </a:lnTo>
                  <a:lnTo>
                    <a:pt x="3886" y="431304"/>
                  </a:lnTo>
                  <a:lnTo>
                    <a:pt x="4508" y="431012"/>
                  </a:lnTo>
                  <a:lnTo>
                    <a:pt x="5130" y="430809"/>
                  </a:lnTo>
                  <a:close/>
                </a:path>
                <a:path w="866775" h="901700">
                  <a:moveTo>
                    <a:pt x="5791" y="416509"/>
                  </a:moveTo>
                  <a:lnTo>
                    <a:pt x="4978" y="416179"/>
                  </a:lnTo>
                  <a:lnTo>
                    <a:pt x="4470" y="416991"/>
                  </a:lnTo>
                  <a:lnTo>
                    <a:pt x="3619" y="418592"/>
                  </a:lnTo>
                  <a:lnTo>
                    <a:pt x="4089" y="418769"/>
                  </a:lnTo>
                  <a:lnTo>
                    <a:pt x="4572" y="418960"/>
                  </a:lnTo>
                  <a:lnTo>
                    <a:pt x="5041" y="419163"/>
                  </a:lnTo>
                  <a:lnTo>
                    <a:pt x="5295" y="418287"/>
                  </a:lnTo>
                  <a:lnTo>
                    <a:pt x="5588" y="417449"/>
                  </a:lnTo>
                  <a:lnTo>
                    <a:pt x="5791" y="416560"/>
                  </a:lnTo>
                  <a:close/>
                </a:path>
                <a:path w="866775" h="901700">
                  <a:moveTo>
                    <a:pt x="30708" y="628154"/>
                  </a:moveTo>
                  <a:lnTo>
                    <a:pt x="29083" y="627913"/>
                  </a:lnTo>
                  <a:lnTo>
                    <a:pt x="30594" y="628192"/>
                  </a:lnTo>
                  <a:close/>
                </a:path>
                <a:path w="866775" h="901700">
                  <a:moveTo>
                    <a:pt x="33413" y="629920"/>
                  </a:moveTo>
                  <a:lnTo>
                    <a:pt x="32600" y="627710"/>
                  </a:lnTo>
                  <a:lnTo>
                    <a:pt x="30721" y="628154"/>
                  </a:lnTo>
                  <a:lnTo>
                    <a:pt x="30721" y="631507"/>
                  </a:lnTo>
                  <a:lnTo>
                    <a:pt x="33413" y="629920"/>
                  </a:lnTo>
                  <a:close/>
                </a:path>
                <a:path w="866775" h="901700">
                  <a:moveTo>
                    <a:pt x="37223" y="212217"/>
                  </a:moveTo>
                  <a:lnTo>
                    <a:pt x="37020" y="211531"/>
                  </a:lnTo>
                  <a:lnTo>
                    <a:pt x="36944" y="210667"/>
                  </a:lnTo>
                  <a:lnTo>
                    <a:pt x="35674" y="210959"/>
                  </a:lnTo>
                  <a:lnTo>
                    <a:pt x="35217" y="211048"/>
                  </a:lnTo>
                  <a:lnTo>
                    <a:pt x="35394" y="211823"/>
                  </a:lnTo>
                  <a:lnTo>
                    <a:pt x="35585" y="212585"/>
                  </a:lnTo>
                  <a:lnTo>
                    <a:pt x="35763" y="213347"/>
                  </a:lnTo>
                  <a:lnTo>
                    <a:pt x="36207" y="213169"/>
                  </a:lnTo>
                  <a:lnTo>
                    <a:pt x="36995" y="213080"/>
                  </a:lnTo>
                  <a:lnTo>
                    <a:pt x="37223" y="212217"/>
                  </a:lnTo>
                  <a:close/>
                </a:path>
                <a:path w="866775" h="901700">
                  <a:moveTo>
                    <a:pt x="60210" y="707644"/>
                  </a:moveTo>
                  <a:lnTo>
                    <a:pt x="59956" y="707288"/>
                  </a:lnTo>
                  <a:lnTo>
                    <a:pt x="59715" y="706932"/>
                  </a:lnTo>
                  <a:lnTo>
                    <a:pt x="59461" y="706564"/>
                  </a:lnTo>
                  <a:lnTo>
                    <a:pt x="58889" y="706996"/>
                  </a:lnTo>
                  <a:lnTo>
                    <a:pt x="58305" y="707415"/>
                  </a:lnTo>
                  <a:lnTo>
                    <a:pt x="57708" y="707821"/>
                  </a:lnTo>
                  <a:lnTo>
                    <a:pt x="57861" y="708075"/>
                  </a:lnTo>
                  <a:lnTo>
                    <a:pt x="58000" y="708317"/>
                  </a:lnTo>
                  <a:lnTo>
                    <a:pt x="58153" y="708571"/>
                  </a:lnTo>
                  <a:lnTo>
                    <a:pt x="58851" y="708266"/>
                  </a:lnTo>
                  <a:lnTo>
                    <a:pt x="60210" y="707644"/>
                  </a:lnTo>
                  <a:close/>
                </a:path>
                <a:path w="866775" h="901700">
                  <a:moveTo>
                    <a:pt x="76415" y="507784"/>
                  </a:moveTo>
                  <a:lnTo>
                    <a:pt x="75780" y="507161"/>
                  </a:lnTo>
                  <a:lnTo>
                    <a:pt x="75412" y="506577"/>
                  </a:lnTo>
                  <a:lnTo>
                    <a:pt x="74879" y="506349"/>
                  </a:lnTo>
                  <a:lnTo>
                    <a:pt x="74612" y="506234"/>
                  </a:lnTo>
                  <a:lnTo>
                    <a:pt x="74091" y="506780"/>
                  </a:lnTo>
                  <a:lnTo>
                    <a:pt x="73672" y="507047"/>
                  </a:lnTo>
                  <a:lnTo>
                    <a:pt x="74015" y="507542"/>
                  </a:lnTo>
                  <a:lnTo>
                    <a:pt x="74295" y="508165"/>
                  </a:lnTo>
                  <a:lnTo>
                    <a:pt x="74777" y="508533"/>
                  </a:lnTo>
                  <a:lnTo>
                    <a:pt x="74980" y="508660"/>
                  </a:lnTo>
                  <a:lnTo>
                    <a:pt x="75603" y="508190"/>
                  </a:lnTo>
                  <a:lnTo>
                    <a:pt x="76415" y="507784"/>
                  </a:lnTo>
                  <a:close/>
                </a:path>
                <a:path w="866775" h="901700">
                  <a:moveTo>
                    <a:pt x="78917" y="294970"/>
                  </a:moveTo>
                  <a:lnTo>
                    <a:pt x="78854" y="293052"/>
                  </a:lnTo>
                  <a:lnTo>
                    <a:pt x="78638" y="291426"/>
                  </a:lnTo>
                  <a:lnTo>
                    <a:pt x="76212" y="293395"/>
                  </a:lnTo>
                  <a:lnTo>
                    <a:pt x="77254" y="294017"/>
                  </a:lnTo>
                  <a:lnTo>
                    <a:pt x="78092" y="294487"/>
                  </a:lnTo>
                  <a:lnTo>
                    <a:pt x="78917" y="294970"/>
                  </a:lnTo>
                  <a:close/>
                </a:path>
                <a:path w="866775" h="901700">
                  <a:moveTo>
                    <a:pt x="90868" y="483209"/>
                  </a:moveTo>
                  <a:lnTo>
                    <a:pt x="90208" y="482473"/>
                  </a:lnTo>
                  <a:lnTo>
                    <a:pt x="89547" y="481736"/>
                  </a:lnTo>
                  <a:lnTo>
                    <a:pt x="88874" y="480999"/>
                  </a:lnTo>
                  <a:lnTo>
                    <a:pt x="88595" y="481279"/>
                  </a:lnTo>
                  <a:lnTo>
                    <a:pt x="88303" y="481533"/>
                  </a:lnTo>
                  <a:lnTo>
                    <a:pt x="88023" y="481825"/>
                  </a:lnTo>
                  <a:lnTo>
                    <a:pt x="90055" y="483984"/>
                  </a:lnTo>
                  <a:lnTo>
                    <a:pt x="90335" y="483730"/>
                  </a:lnTo>
                  <a:lnTo>
                    <a:pt x="90868" y="483209"/>
                  </a:lnTo>
                  <a:close/>
                </a:path>
                <a:path w="866775" h="901700">
                  <a:moveTo>
                    <a:pt x="100025" y="326250"/>
                  </a:moveTo>
                  <a:lnTo>
                    <a:pt x="99898" y="325831"/>
                  </a:lnTo>
                  <a:lnTo>
                    <a:pt x="99822" y="325056"/>
                  </a:lnTo>
                  <a:lnTo>
                    <a:pt x="99656" y="325043"/>
                  </a:lnTo>
                  <a:lnTo>
                    <a:pt x="99098" y="324980"/>
                  </a:lnTo>
                  <a:lnTo>
                    <a:pt x="98437" y="325069"/>
                  </a:lnTo>
                  <a:lnTo>
                    <a:pt x="97980" y="325348"/>
                  </a:lnTo>
                  <a:lnTo>
                    <a:pt x="97790" y="325462"/>
                  </a:lnTo>
                  <a:lnTo>
                    <a:pt x="98044" y="326263"/>
                  </a:lnTo>
                  <a:lnTo>
                    <a:pt x="98107" y="326783"/>
                  </a:lnTo>
                  <a:lnTo>
                    <a:pt x="99098" y="326504"/>
                  </a:lnTo>
                  <a:lnTo>
                    <a:pt x="100025" y="326250"/>
                  </a:lnTo>
                  <a:close/>
                </a:path>
                <a:path w="866775" h="901700">
                  <a:moveTo>
                    <a:pt x="112128" y="404634"/>
                  </a:moveTo>
                  <a:lnTo>
                    <a:pt x="111848" y="404317"/>
                  </a:lnTo>
                  <a:lnTo>
                    <a:pt x="111556" y="403987"/>
                  </a:lnTo>
                  <a:lnTo>
                    <a:pt x="111277" y="403669"/>
                  </a:lnTo>
                  <a:lnTo>
                    <a:pt x="110617" y="404355"/>
                  </a:lnTo>
                  <a:lnTo>
                    <a:pt x="109956" y="405041"/>
                  </a:lnTo>
                  <a:lnTo>
                    <a:pt x="109308" y="405739"/>
                  </a:lnTo>
                  <a:lnTo>
                    <a:pt x="109512" y="405942"/>
                  </a:lnTo>
                  <a:lnTo>
                    <a:pt x="109702" y="406146"/>
                  </a:lnTo>
                  <a:lnTo>
                    <a:pt x="109893" y="406361"/>
                  </a:lnTo>
                  <a:lnTo>
                    <a:pt x="110655" y="405777"/>
                  </a:lnTo>
                  <a:lnTo>
                    <a:pt x="112128" y="404634"/>
                  </a:lnTo>
                  <a:close/>
                </a:path>
                <a:path w="866775" h="901700">
                  <a:moveTo>
                    <a:pt x="128841" y="502031"/>
                  </a:moveTo>
                  <a:lnTo>
                    <a:pt x="128816" y="501103"/>
                  </a:lnTo>
                  <a:lnTo>
                    <a:pt x="128778" y="500164"/>
                  </a:lnTo>
                  <a:lnTo>
                    <a:pt x="128765" y="499224"/>
                  </a:lnTo>
                  <a:lnTo>
                    <a:pt x="128308" y="499275"/>
                  </a:lnTo>
                  <a:lnTo>
                    <a:pt x="127825" y="499338"/>
                  </a:lnTo>
                  <a:lnTo>
                    <a:pt x="127368" y="499389"/>
                  </a:lnTo>
                  <a:lnTo>
                    <a:pt x="127533" y="500303"/>
                  </a:lnTo>
                  <a:lnTo>
                    <a:pt x="127711" y="501230"/>
                  </a:lnTo>
                  <a:lnTo>
                    <a:pt x="127863" y="502158"/>
                  </a:lnTo>
                  <a:lnTo>
                    <a:pt x="128193" y="502119"/>
                  </a:lnTo>
                  <a:lnTo>
                    <a:pt x="128841" y="502031"/>
                  </a:lnTo>
                  <a:close/>
                </a:path>
                <a:path w="866775" h="901700">
                  <a:moveTo>
                    <a:pt x="177304" y="282371"/>
                  </a:moveTo>
                  <a:lnTo>
                    <a:pt x="176733" y="281686"/>
                  </a:lnTo>
                  <a:lnTo>
                    <a:pt x="176174" y="280974"/>
                  </a:lnTo>
                  <a:lnTo>
                    <a:pt x="175526" y="280327"/>
                  </a:lnTo>
                  <a:lnTo>
                    <a:pt x="174815" y="280758"/>
                  </a:lnTo>
                  <a:lnTo>
                    <a:pt x="175221" y="281597"/>
                  </a:lnTo>
                  <a:lnTo>
                    <a:pt x="176123" y="283184"/>
                  </a:lnTo>
                  <a:lnTo>
                    <a:pt x="176530" y="282905"/>
                  </a:lnTo>
                  <a:lnTo>
                    <a:pt x="176898" y="282638"/>
                  </a:lnTo>
                  <a:lnTo>
                    <a:pt x="177304" y="282371"/>
                  </a:lnTo>
                  <a:close/>
                </a:path>
                <a:path w="866775" h="901700">
                  <a:moveTo>
                    <a:pt x="184277" y="40716"/>
                  </a:moveTo>
                  <a:lnTo>
                    <a:pt x="184150" y="40271"/>
                  </a:lnTo>
                  <a:lnTo>
                    <a:pt x="184124" y="39738"/>
                  </a:lnTo>
                  <a:lnTo>
                    <a:pt x="183870" y="39382"/>
                  </a:lnTo>
                  <a:lnTo>
                    <a:pt x="183502" y="38912"/>
                  </a:lnTo>
                  <a:lnTo>
                    <a:pt x="182956" y="38595"/>
                  </a:lnTo>
                  <a:lnTo>
                    <a:pt x="182486" y="38214"/>
                  </a:lnTo>
                  <a:lnTo>
                    <a:pt x="182232" y="38481"/>
                  </a:lnTo>
                  <a:lnTo>
                    <a:pt x="181978" y="38747"/>
                  </a:lnTo>
                  <a:lnTo>
                    <a:pt x="181698" y="39001"/>
                  </a:lnTo>
                  <a:lnTo>
                    <a:pt x="183616" y="41198"/>
                  </a:lnTo>
                  <a:lnTo>
                    <a:pt x="183845" y="41046"/>
                  </a:lnTo>
                  <a:lnTo>
                    <a:pt x="184061" y="40881"/>
                  </a:lnTo>
                  <a:lnTo>
                    <a:pt x="184277" y="40716"/>
                  </a:lnTo>
                  <a:close/>
                </a:path>
                <a:path w="866775" h="901700">
                  <a:moveTo>
                    <a:pt x="187566" y="70916"/>
                  </a:moveTo>
                  <a:lnTo>
                    <a:pt x="187515" y="68986"/>
                  </a:lnTo>
                  <a:lnTo>
                    <a:pt x="187490" y="68021"/>
                  </a:lnTo>
                  <a:lnTo>
                    <a:pt x="187045" y="68059"/>
                  </a:lnTo>
                  <a:lnTo>
                    <a:pt x="186601" y="68084"/>
                  </a:lnTo>
                  <a:lnTo>
                    <a:pt x="186182" y="68122"/>
                  </a:lnTo>
                  <a:lnTo>
                    <a:pt x="186334" y="69100"/>
                  </a:lnTo>
                  <a:lnTo>
                    <a:pt x="186677" y="71005"/>
                  </a:lnTo>
                  <a:lnTo>
                    <a:pt x="186982" y="70993"/>
                  </a:lnTo>
                  <a:lnTo>
                    <a:pt x="187274" y="70954"/>
                  </a:lnTo>
                  <a:lnTo>
                    <a:pt x="187566" y="70916"/>
                  </a:lnTo>
                  <a:close/>
                </a:path>
                <a:path w="866775" h="901700">
                  <a:moveTo>
                    <a:pt x="192087" y="9245"/>
                  </a:moveTo>
                  <a:lnTo>
                    <a:pt x="191922" y="8534"/>
                  </a:lnTo>
                  <a:lnTo>
                    <a:pt x="191592" y="7962"/>
                  </a:lnTo>
                  <a:lnTo>
                    <a:pt x="191223" y="7162"/>
                  </a:lnTo>
                  <a:lnTo>
                    <a:pt x="190627" y="7607"/>
                  </a:lnTo>
                  <a:lnTo>
                    <a:pt x="189915" y="7975"/>
                  </a:lnTo>
                  <a:lnTo>
                    <a:pt x="190119" y="8712"/>
                  </a:lnTo>
                  <a:lnTo>
                    <a:pt x="190449" y="9296"/>
                  </a:lnTo>
                  <a:lnTo>
                    <a:pt x="190893" y="9715"/>
                  </a:lnTo>
                  <a:lnTo>
                    <a:pt x="191020" y="9817"/>
                  </a:lnTo>
                  <a:lnTo>
                    <a:pt x="192087" y="9245"/>
                  </a:lnTo>
                  <a:close/>
                </a:path>
                <a:path w="866775" h="901700">
                  <a:moveTo>
                    <a:pt x="205308" y="278892"/>
                  </a:moveTo>
                  <a:lnTo>
                    <a:pt x="204457" y="278536"/>
                  </a:lnTo>
                  <a:lnTo>
                    <a:pt x="203631" y="278206"/>
                  </a:lnTo>
                  <a:lnTo>
                    <a:pt x="202793" y="277876"/>
                  </a:lnTo>
                  <a:lnTo>
                    <a:pt x="202704" y="278206"/>
                  </a:lnTo>
                  <a:lnTo>
                    <a:pt x="202463" y="278790"/>
                  </a:lnTo>
                  <a:lnTo>
                    <a:pt x="203250" y="279234"/>
                  </a:lnTo>
                  <a:lnTo>
                    <a:pt x="204025" y="279565"/>
                  </a:lnTo>
                  <a:lnTo>
                    <a:pt x="204787" y="279920"/>
                  </a:lnTo>
                  <a:lnTo>
                    <a:pt x="204952" y="279577"/>
                  </a:lnTo>
                  <a:lnTo>
                    <a:pt x="205117" y="279222"/>
                  </a:lnTo>
                  <a:lnTo>
                    <a:pt x="205308" y="278892"/>
                  </a:lnTo>
                  <a:close/>
                </a:path>
                <a:path w="866775" h="901700">
                  <a:moveTo>
                    <a:pt x="207492" y="480555"/>
                  </a:moveTo>
                  <a:lnTo>
                    <a:pt x="205155" y="479653"/>
                  </a:lnTo>
                  <a:lnTo>
                    <a:pt x="205943" y="480834"/>
                  </a:lnTo>
                  <a:lnTo>
                    <a:pt x="207225" y="482790"/>
                  </a:lnTo>
                  <a:lnTo>
                    <a:pt x="207492" y="480555"/>
                  </a:lnTo>
                  <a:close/>
                </a:path>
                <a:path w="866775" h="901700">
                  <a:moveTo>
                    <a:pt x="219011" y="805192"/>
                  </a:moveTo>
                  <a:lnTo>
                    <a:pt x="218033" y="804875"/>
                  </a:lnTo>
                  <a:lnTo>
                    <a:pt x="217043" y="804570"/>
                  </a:lnTo>
                  <a:lnTo>
                    <a:pt x="216065" y="804265"/>
                  </a:lnTo>
                  <a:lnTo>
                    <a:pt x="215557" y="805624"/>
                  </a:lnTo>
                  <a:lnTo>
                    <a:pt x="216623" y="805840"/>
                  </a:lnTo>
                  <a:lnTo>
                    <a:pt x="217703" y="806030"/>
                  </a:lnTo>
                  <a:lnTo>
                    <a:pt x="218795" y="806246"/>
                  </a:lnTo>
                  <a:lnTo>
                    <a:pt x="218871" y="805891"/>
                  </a:lnTo>
                  <a:lnTo>
                    <a:pt x="218948" y="805535"/>
                  </a:lnTo>
                  <a:lnTo>
                    <a:pt x="219011" y="805192"/>
                  </a:lnTo>
                  <a:close/>
                </a:path>
                <a:path w="866775" h="901700">
                  <a:moveTo>
                    <a:pt x="228498" y="174015"/>
                  </a:moveTo>
                  <a:lnTo>
                    <a:pt x="227482" y="173266"/>
                  </a:lnTo>
                  <a:lnTo>
                    <a:pt x="226466" y="172504"/>
                  </a:lnTo>
                  <a:lnTo>
                    <a:pt x="225463" y="171729"/>
                  </a:lnTo>
                  <a:lnTo>
                    <a:pt x="225044" y="172300"/>
                  </a:lnTo>
                  <a:lnTo>
                    <a:pt x="224815" y="172554"/>
                  </a:lnTo>
                  <a:lnTo>
                    <a:pt x="227431" y="174993"/>
                  </a:lnTo>
                  <a:lnTo>
                    <a:pt x="228498" y="174015"/>
                  </a:lnTo>
                  <a:close/>
                </a:path>
                <a:path w="866775" h="901700">
                  <a:moveTo>
                    <a:pt x="239903" y="803973"/>
                  </a:moveTo>
                  <a:lnTo>
                    <a:pt x="239572" y="803236"/>
                  </a:lnTo>
                  <a:lnTo>
                    <a:pt x="239356" y="802436"/>
                  </a:lnTo>
                  <a:lnTo>
                    <a:pt x="239179" y="802462"/>
                  </a:lnTo>
                  <a:lnTo>
                    <a:pt x="238404" y="802500"/>
                  </a:lnTo>
                  <a:lnTo>
                    <a:pt x="237655" y="802779"/>
                  </a:lnTo>
                  <a:lnTo>
                    <a:pt x="236893" y="802957"/>
                  </a:lnTo>
                  <a:lnTo>
                    <a:pt x="237083" y="803529"/>
                  </a:lnTo>
                  <a:lnTo>
                    <a:pt x="237261" y="804557"/>
                  </a:lnTo>
                  <a:lnTo>
                    <a:pt x="238201" y="804557"/>
                  </a:lnTo>
                  <a:lnTo>
                    <a:pt x="238937" y="804227"/>
                  </a:lnTo>
                  <a:lnTo>
                    <a:pt x="239903" y="803973"/>
                  </a:lnTo>
                  <a:close/>
                </a:path>
                <a:path w="866775" h="901700">
                  <a:moveTo>
                    <a:pt x="240614" y="368769"/>
                  </a:moveTo>
                  <a:lnTo>
                    <a:pt x="239522" y="368465"/>
                  </a:lnTo>
                  <a:lnTo>
                    <a:pt x="238391" y="368173"/>
                  </a:lnTo>
                  <a:lnTo>
                    <a:pt x="237286" y="367868"/>
                  </a:lnTo>
                  <a:lnTo>
                    <a:pt x="237121" y="368427"/>
                  </a:lnTo>
                  <a:lnTo>
                    <a:pt x="236804" y="369570"/>
                  </a:lnTo>
                  <a:lnTo>
                    <a:pt x="237998" y="369722"/>
                  </a:lnTo>
                  <a:lnTo>
                    <a:pt x="239191" y="369887"/>
                  </a:lnTo>
                  <a:lnTo>
                    <a:pt x="240385" y="370027"/>
                  </a:lnTo>
                  <a:lnTo>
                    <a:pt x="240550" y="369176"/>
                  </a:lnTo>
                  <a:lnTo>
                    <a:pt x="240614" y="368769"/>
                  </a:lnTo>
                  <a:close/>
                </a:path>
                <a:path w="866775" h="901700">
                  <a:moveTo>
                    <a:pt x="244843" y="1587"/>
                  </a:moveTo>
                  <a:lnTo>
                    <a:pt x="244589" y="863"/>
                  </a:lnTo>
                  <a:lnTo>
                    <a:pt x="244475" y="0"/>
                  </a:lnTo>
                  <a:lnTo>
                    <a:pt x="243649" y="406"/>
                  </a:lnTo>
                  <a:lnTo>
                    <a:pt x="242963" y="609"/>
                  </a:lnTo>
                  <a:lnTo>
                    <a:pt x="242417" y="1219"/>
                  </a:lnTo>
                  <a:lnTo>
                    <a:pt x="242798" y="1905"/>
                  </a:lnTo>
                  <a:lnTo>
                    <a:pt x="242925" y="2374"/>
                  </a:lnTo>
                  <a:lnTo>
                    <a:pt x="243522" y="2171"/>
                  </a:lnTo>
                  <a:lnTo>
                    <a:pt x="244195" y="2082"/>
                  </a:lnTo>
                  <a:lnTo>
                    <a:pt x="244652" y="1739"/>
                  </a:lnTo>
                  <a:lnTo>
                    <a:pt x="244843" y="1587"/>
                  </a:lnTo>
                  <a:close/>
                </a:path>
                <a:path w="866775" h="901700">
                  <a:moveTo>
                    <a:pt x="254355" y="303542"/>
                  </a:moveTo>
                  <a:lnTo>
                    <a:pt x="254177" y="302945"/>
                  </a:lnTo>
                  <a:lnTo>
                    <a:pt x="254139" y="302031"/>
                  </a:lnTo>
                  <a:lnTo>
                    <a:pt x="252984" y="302780"/>
                  </a:lnTo>
                  <a:lnTo>
                    <a:pt x="252336" y="303009"/>
                  </a:lnTo>
                  <a:lnTo>
                    <a:pt x="252298" y="303288"/>
                  </a:lnTo>
                  <a:lnTo>
                    <a:pt x="252260" y="303669"/>
                  </a:lnTo>
                  <a:lnTo>
                    <a:pt x="252641" y="304279"/>
                  </a:lnTo>
                  <a:lnTo>
                    <a:pt x="253276" y="304558"/>
                  </a:lnTo>
                  <a:lnTo>
                    <a:pt x="254012" y="304266"/>
                  </a:lnTo>
                  <a:lnTo>
                    <a:pt x="254177" y="303949"/>
                  </a:lnTo>
                  <a:lnTo>
                    <a:pt x="254355" y="303542"/>
                  </a:lnTo>
                  <a:close/>
                </a:path>
                <a:path w="866775" h="901700">
                  <a:moveTo>
                    <a:pt x="263461" y="4622"/>
                  </a:moveTo>
                  <a:lnTo>
                    <a:pt x="263220" y="3822"/>
                  </a:lnTo>
                  <a:lnTo>
                    <a:pt x="262737" y="2197"/>
                  </a:lnTo>
                  <a:lnTo>
                    <a:pt x="262318" y="2374"/>
                  </a:lnTo>
                  <a:lnTo>
                    <a:pt x="261924" y="2552"/>
                  </a:lnTo>
                  <a:lnTo>
                    <a:pt x="261518" y="2730"/>
                  </a:lnTo>
                  <a:lnTo>
                    <a:pt x="261912" y="3467"/>
                  </a:lnTo>
                  <a:lnTo>
                    <a:pt x="262318" y="4203"/>
                  </a:lnTo>
                  <a:lnTo>
                    <a:pt x="262737" y="4940"/>
                  </a:lnTo>
                  <a:lnTo>
                    <a:pt x="262978" y="4838"/>
                  </a:lnTo>
                  <a:lnTo>
                    <a:pt x="263220" y="4724"/>
                  </a:lnTo>
                  <a:lnTo>
                    <a:pt x="263461" y="4622"/>
                  </a:lnTo>
                  <a:close/>
                </a:path>
                <a:path w="866775" h="901700">
                  <a:moveTo>
                    <a:pt x="301078" y="29946"/>
                  </a:moveTo>
                  <a:lnTo>
                    <a:pt x="300634" y="29171"/>
                  </a:lnTo>
                  <a:lnTo>
                    <a:pt x="300418" y="28752"/>
                  </a:lnTo>
                  <a:lnTo>
                    <a:pt x="300164" y="28295"/>
                  </a:lnTo>
                  <a:lnTo>
                    <a:pt x="299618" y="28638"/>
                  </a:lnTo>
                  <a:lnTo>
                    <a:pt x="298983" y="28854"/>
                  </a:lnTo>
                  <a:lnTo>
                    <a:pt x="298475" y="29540"/>
                  </a:lnTo>
                  <a:lnTo>
                    <a:pt x="298983" y="30607"/>
                  </a:lnTo>
                  <a:lnTo>
                    <a:pt x="299148" y="30607"/>
                  </a:lnTo>
                  <a:lnTo>
                    <a:pt x="299720" y="30568"/>
                  </a:lnTo>
                  <a:lnTo>
                    <a:pt x="300304" y="30238"/>
                  </a:lnTo>
                  <a:lnTo>
                    <a:pt x="301078" y="29946"/>
                  </a:lnTo>
                  <a:close/>
                </a:path>
                <a:path w="866775" h="901700">
                  <a:moveTo>
                    <a:pt x="310324" y="508381"/>
                  </a:moveTo>
                  <a:lnTo>
                    <a:pt x="309930" y="507593"/>
                  </a:lnTo>
                  <a:lnTo>
                    <a:pt x="309727" y="506831"/>
                  </a:lnTo>
                  <a:lnTo>
                    <a:pt x="309549" y="506844"/>
                  </a:lnTo>
                  <a:lnTo>
                    <a:pt x="308914" y="506857"/>
                  </a:lnTo>
                  <a:lnTo>
                    <a:pt x="308229" y="507034"/>
                  </a:lnTo>
                  <a:lnTo>
                    <a:pt x="307721" y="507403"/>
                  </a:lnTo>
                  <a:lnTo>
                    <a:pt x="307505" y="507555"/>
                  </a:lnTo>
                  <a:lnTo>
                    <a:pt x="307682" y="508279"/>
                  </a:lnTo>
                  <a:lnTo>
                    <a:pt x="307682" y="508749"/>
                  </a:lnTo>
                  <a:lnTo>
                    <a:pt x="308457" y="508647"/>
                  </a:lnTo>
                  <a:lnTo>
                    <a:pt x="310324" y="508381"/>
                  </a:lnTo>
                  <a:close/>
                </a:path>
                <a:path w="866775" h="901700">
                  <a:moveTo>
                    <a:pt x="345909" y="285432"/>
                  </a:moveTo>
                  <a:lnTo>
                    <a:pt x="344932" y="284683"/>
                  </a:lnTo>
                  <a:lnTo>
                    <a:pt x="343992" y="283921"/>
                  </a:lnTo>
                  <a:lnTo>
                    <a:pt x="343001" y="283171"/>
                  </a:lnTo>
                  <a:lnTo>
                    <a:pt x="342836" y="283362"/>
                  </a:lnTo>
                  <a:lnTo>
                    <a:pt x="342671" y="283540"/>
                  </a:lnTo>
                  <a:lnTo>
                    <a:pt x="342480" y="283718"/>
                  </a:lnTo>
                  <a:lnTo>
                    <a:pt x="342912" y="284264"/>
                  </a:lnTo>
                  <a:lnTo>
                    <a:pt x="343230" y="284861"/>
                  </a:lnTo>
                  <a:lnTo>
                    <a:pt x="343738" y="285292"/>
                  </a:lnTo>
                  <a:lnTo>
                    <a:pt x="344233" y="285699"/>
                  </a:lnTo>
                  <a:lnTo>
                    <a:pt x="344868" y="285902"/>
                  </a:lnTo>
                  <a:lnTo>
                    <a:pt x="345440" y="286181"/>
                  </a:lnTo>
                  <a:lnTo>
                    <a:pt x="345579" y="285915"/>
                  </a:lnTo>
                  <a:lnTo>
                    <a:pt x="345770" y="285673"/>
                  </a:lnTo>
                  <a:lnTo>
                    <a:pt x="345909" y="285432"/>
                  </a:lnTo>
                  <a:close/>
                </a:path>
                <a:path w="866775" h="901700">
                  <a:moveTo>
                    <a:pt x="351917" y="488099"/>
                  </a:moveTo>
                  <a:lnTo>
                    <a:pt x="351104" y="487870"/>
                  </a:lnTo>
                  <a:lnTo>
                    <a:pt x="349427" y="487387"/>
                  </a:lnTo>
                  <a:lnTo>
                    <a:pt x="349275" y="487730"/>
                  </a:lnTo>
                  <a:lnTo>
                    <a:pt x="349148" y="488073"/>
                  </a:lnTo>
                  <a:lnTo>
                    <a:pt x="349021" y="488403"/>
                  </a:lnTo>
                  <a:lnTo>
                    <a:pt x="349846" y="488746"/>
                  </a:lnTo>
                  <a:lnTo>
                    <a:pt x="350697" y="489102"/>
                  </a:lnTo>
                  <a:lnTo>
                    <a:pt x="351523" y="489432"/>
                  </a:lnTo>
                  <a:lnTo>
                    <a:pt x="351663" y="488988"/>
                  </a:lnTo>
                  <a:lnTo>
                    <a:pt x="351802" y="488543"/>
                  </a:lnTo>
                  <a:lnTo>
                    <a:pt x="351917" y="488099"/>
                  </a:lnTo>
                  <a:close/>
                </a:path>
                <a:path w="866775" h="901700">
                  <a:moveTo>
                    <a:pt x="354711" y="593979"/>
                  </a:moveTo>
                  <a:lnTo>
                    <a:pt x="354660" y="593382"/>
                  </a:lnTo>
                  <a:lnTo>
                    <a:pt x="354368" y="592810"/>
                  </a:lnTo>
                  <a:lnTo>
                    <a:pt x="354088" y="591997"/>
                  </a:lnTo>
                  <a:lnTo>
                    <a:pt x="353402" y="592391"/>
                  </a:lnTo>
                  <a:lnTo>
                    <a:pt x="352666" y="592696"/>
                  </a:lnTo>
                  <a:lnTo>
                    <a:pt x="352806" y="593420"/>
                  </a:lnTo>
                  <a:lnTo>
                    <a:pt x="353085" y="594029"/>
                  </a:lnTo>
                  <a:lnTo>
                    <a:pt x="353491" y="594448"/>
                  </a:lnTo>
                  <a:lnTo>
                    <a:pt x="353631" y="594563"/>
                  </a:lnTo>
                  <a:lnTo>
                    <a:pt x="354711" y="594106"/>
                  </a:lnTo>
                  <a:lnTo>
                    <a:pt x="354711" y="593979"/>
                  </a:lnTo>
                  <a:close/>
                </a:path>
                <a:path w="866775" h="901700">
                  <a:moveTo>
                    <a:pt x="356273" y="409524"/>
                  </a:moveTo>
                  <a:lnTo>
                    <a:pt x="355498" y="409041"/>
                  </a:lnTo>
                  <a:lnTo>
                    <a:pt x="355079" y="408749"/>
                  </a:lnTo>
                  <a:lnTo>
                    <a:pt x="353529" y="411111"/>
                  </a:lnTo>
                  <a:lnTo>
                    <a:pt x="353949" y="411365"/>
                  </a:lnTo>
                  <a:lnTo>
                    <a:pt x="354342" y="411619"/>
                  </a:lnTo>
                  <a:lnTo>
                    <a:pt x="354761" y="411886"/>
                  </a:lnTo>
                  <a:lnTo>
                    <a:pt x="355269" y="411124"/>
                  </a:lnTo>
                  <a:lnTo>
                    <a:pt x="355803" y="410375"/>
                  </a:lnTo>
                  <a:lnTo>
                    <a:pt x="356273" y="409524"/>
                  </a:lnTo>
                  <a:close/>
                </a:path>
                <a:path w="866775" h="901700">
                  <a:moveTo>
                    <a:pt x="365175" y="513308"/>
                  </a:moveTo>
                  <a:lnTo>
                    <a:pt x="364172" y="512229"/>
                  </a:lnTo>
                  <a:lnTo>
                    <a:pt x="363664" y="511530"/>
                  </a:lnTo>
                  <a:lnTo>
                    <a:pt x="362686" y="510806"/>
                  </a:lnTo>
                  <a:lnTo>
                    <a:pt x="362077" y="510984"/>
                  </a:lnTo>
                  <a:lnTo>
                    <a:pt x="361315" y="510984"/>
                  </a:lnTo>
                  <a:lnTo>
                    <a:pt x="361340" y="513257"/>
                  </a:lnTo>
                  <a:lnTo>
                    <a:pt x="362483" y="513664"/>
                  </a:lnTo>
                  <a:lnTo>
                    <a:pt x="365175" y="513308"/>
                  </a:lnTo>
                  <a:close/>
                </a:path>
                <a:path w="866775" h="901700">
                  <a:moveTo>
                    <a:pt x="394144" y="750049"/>
                  </a:moveTo>
                  <a:lnTo>
                    <a:pt x="393776" y="749465"/>
                  </a:lnTo>
                  <a:lnTo>
                    <a:pt x="393534" y="749033"/>
                  </a:lnTo>
                  <a:lnTo>
                    <a:pt x="393280" y="748614"/>
                  </a:lnTo>
                  <a:lnTo>
                    <a:pt x="392887" y="748868"/>
                  </a:lnTo>
                  <a:lnTo>
                    <a:pt x="392214" y="749071"/>
                  </a:lnTo>
                  <a:lnTo>
                    <a:pt x="392150" y="749769"/>
                  </a:lnTo>
                  <a:lnTo>
                    <a:pt x="392468" y="750366"/>
                  </a:lnTo>
                  <a:lnTo>
                    <a:pt x="392811" y="750658"/>
                  </a:lnTo>
                  <a:lnTo>
                    <a:pt x="392963" y="750785"/>
                  </a:lnTo>
                  <a:lnTo>
                    <a:pt x="393573" y="750316"/>
                  </a:lnTo>
                  <a:lnTo>
                    <a:pt x="394144" y="750049"/>
                  </a:lnTo>
                  <a:close/>
                </a:path>
                <a:path w="866775" h="901700">
                  <a:moveTo>
                    <a:pt x="408038" y="551662"/>
                  </a:moveTo>
                  <a:lnTo>
                    <a:pt x="405879" y="550570"/>
                  </a:lnTo>
                  <a:lnTo>
                    <a:pt x="405726" y="550989"/>
                  </a:lnTo>
                  <a:lnTo>
                    <a:pt x="405587" y="551434"/>
                  </a:lnTo>
                  <a:lnTo>
                    <a:pt x="405434" y="551853"/>
                  </a:lnTo>
                  <a:lnTo>
                    <a:pt x="406158" y="552043"/>
                  </a:lnTo>
                  <a:lnTo>
                    <a:pt x="406882" y="552310"/>
                  </a:lnTo>
                  <a:lnTo>
                    <a:pt x="407606" y="552450"/>
                  </a:lnTo>
                  <a:lnTo>
                    <a:pt x="407898" y="551916"/>
                  </a:lnTo>
                  <a:lnTo>
                    <a:pt x="408038" y="551662"/>
                  </a:lnTo>
                  <a:close/>
                </a:path>
                <a:path w="866775" h="901700">
                  <a:moveTo>
                    <a:pt x="412191" y="181495"/>
                  </a:moveTo>
                  <a:lnTo>
                    <a:pt x="410692" y="181444"/>
                  </a:lnTo>
                  <a:lnTo>
                    <a:pt x="409181" y="181381"/>
                  </a:lnTo>
                  <a:lnTo>
                    <a:pt x="407365" y="181317"/>
                  </a:lnTo>
                  <a:lnTo>
                    <a:pt x="408927" y="184581"/>
                  </a:lnTo>
                  <a:lnTo>
                    <a:pt x="410603" y="183083"/>
                  </a:lnTo>
                  <a:lnTo>
                    <a:pt x="412191" y="181495"/>
                  </a:lnTo>
                  <a:close/>
                </a:path>
                <a:path w="866775" h="901700">
                  <a:moveTo>
                    <a:pt x="428802" y="901090"/>
                  </a:moveTo>
                  <a:lnTo>
                    <a:pt x="428650" y="900010"/>
                  </a:lnTo>
                  <a:lnTo>
                    <a:pt x="428332" y="897890"/>
                  </a:lnTo>
                  <a:lnTo>
                    <a:pt x="427913" y="897978"/>
                  </a:lnTo>
                  <a:lnTo>
                    <a:pt x="427482" y="898029"/>
                  </a:lnTo>
                  <a:lnTo>
                    <a:pt x="427037" y="898105"/>
                  </a:lnTo>
                  <a:lnTo>
                    <a:pt x="427240" y="899185"/>
                  </a:lnTo>
                  <a:lnTo>
                    <a:pt x="427609" y="901319"/>
                  </a:lnTo>
                  <a:lnTo>
                    <a:pt x="428409" y="901166"/>
                  </a:lnTo>
                  <a:lnTo>
                    <a:pt x="428802" y="901090"/>
                  </a:lnTo>
                  <a:close/>
                </a:path>
                <a:path w="866775" h="901700">
                  <a:moveTo>
                    <a:pt x="437273" y="455980"/>
                  </a:moveTo>
                  <a:lnTo>
                    <a:pt x="436905" y="455320"/>
                  </a:lnTo>
                  <a:lnTo>
                    <a:pt x="436638" y="454228"/>
                  </a:lnTo>
                  <a:lnTo>
                    <a:pt x="435787" y="454952"/>
                  </a:lnTo>
                  <a:lnTo>
                    <a:pt x="435000" y="455320"/>
                  </a:lnTo>
                  <a:lnTo>
                    <a:pt x="434911" y="456285"/>
                  </a:lnTo>
                  <a:lnTo>
                    <a:pt x="435483" y="456882"/>
                  </a:lnTo>
                  <a:lnTo>
                    <a:pt x="435787" y="457454"/>
                  </a:lnTo>
                  <a:lnTo>
                    <a:pt x="436257" y="457136"/>
                  </a:lnTo>
                  <a:lnTo>
                    <a:pt x="437007" y="456907"/>
                  </a:lnTo>
                  <a:lnTo>
                    <a:pt x="437273" y="455980"/>
                  </a:lnTo>
                  <a:close/>
                </a:path>
                <a:path w="866775" h="901700">
                  <a:moveTo>
                    <a:pt x="441972" y="279793"/>
                  </a:moveTo>
                  <a:lnTo>
                    <a:pt x="441858" y="279463"/>
                  </a:lnTo>
                  <a:lnTo>
                    <a:pt x="441782" y="279146"/>
                  </a:lnTo>
                  <a:lnTo>
                    <a:pt x="441718" y="278828"/>
                  </a:lnTo>
                  <a:lnTo>
                    <a:pt x="440918" y="278955"/>
                  </a:lnTo>
                  <a:lnTo>
                    <a:pt x="440131" y="279069"/>
                  </a:lnTo>
                  <a:lnTo>
                    <a:pt x="439356" y="279196"/>
                  </a:lnTo>
                  <a:lnTo>
                    <a:pt x="439407" y="279641"/>
                  </a:lnTo>
                  <a:lnTo>
                    <a:pt x="439432" y="280111"/>
                  </a:lnTo>
                  <a:lnTo>
                    <a:pt x="439470" y="280555"/>
                  </a:lnTo>
                  <a:lnTo>
                    <a:pt x="441972" y="279793"/>
                  </a:lnTo>
                  <a:close/>
                </a:path>
                <a:path w="866775" h="901700">
                  <a:moveTo>
                    <a:pt x="442683" y="208635"/>
                  </a:moveTo>
                  <a:lnTo>
                    <a:pt x="442480" y="207289"/>
                  </a:lnTo>
                  <a:lnTo>
                    <a:pt x="442277" y="205943"/>
                  </a:lnTo>
                  <a:lnTo>
                    <a:pt x="442074" y="204609"/>
                  </a:lnTo>
                  <a:lnTo>
                    <a:pt x="441426" y="204698"/>
                  </a:lnTo>
                  <a:lnTo>
                    <a:pt x="441096" y="204749"/>
                  </a:lnTo>
                  <a:lnTo>
                    <a:pt x="441261" y="206082"/>
                  </a:lnTo>
                  <a:lnTo>
                    <a:pt x="441464" y="207441"/>
                  </a:lnTo>
                  <a:lnTo>
                    <a:pt x="441629" y="208775"/>
                  </a:lnTo>
                  <a:lnTo>
                    <a:pt x="441985" y="208724"/>
                  </a:lnTo>
                  <a:lnTo>
                    <a:pt x="442683" y="208635"/>
                  </a:lnTo>
                  <a:close/>
                </a:path>
                <a:path w="866775" h="901700">
                  <a:moveTo>
                    <a:pt x="442785" y="676059"/>
                  </a:moveTo>
                  <a:lnTo>
                    <a:pt x="441769" y="675297"/>
                  </a:lnTo>
                  <a:lnTo>
                    <a:pt x="441375" y="674878"/>
                  </a:lnTo>
                  <a:lnTo>
                    <a:pt x="440880" y="674674"/>
                  </a:lnTo>
                  <a:lnTo>
                    <a:pt x="440461" y="674497"/>
                  </a:lnTo>
                  <a:lnTo>
                    <a:pt x="439928" y="674560"/>
                  </a:lnTo>
                  <a:lnTo>
                    <a:pt x="439445" y="674522"/>
                  </a:lnTo>
                  <a:lnTo>
                    <a:pt x="439572" y="675119"/>
                  </a:lnTo>
                  <a:lnTo>
                    <a:pt x="439585" y="675779"/>
                  </a:lnTo>
                  <a:lnTo>
                    <a:pt x="440042" y="676452"/>
                  </a:lnTo>
                  <a:lnTo>
                    <a:pt x="440791" y="676211"/>
                  </a:lnTo>
                  <a:lnTo>
                    <a:pt x="442785" y="676059"/>
                  </a:lnTo>
                  <a:close/>
                </a:path>
                <a:path w="866775" h="901700">
                  <a:moveTo>
                    <a:pt x="447268" y="672655"/>
                  </a:moveTo>
                  <a:lnTo>
                    <a:pt x="446328" y="672566"/>
                  </a:lnTo>
                  <a:lnTo>
                    <a:pt x="444449" y="672338"/>
                  </a:lnTo>
                  <a:lnTo>
                    <a:pt x="444423" y="672642"/>
                  </a:lnTo>
                  <a:lnTo>
                    <a:pt x="444373" y="672947"/>
                  </a:lnTo>
                  <a:lnTo>
                    <a:pt x="444322" y="673239"/>
                  </a:lnTo>
                  <a:lnTo>
                    <a:pt x="445262" y="673404"/>
                  </a:lnTo>
                  <a:lnTo>
                    <a:pt x="447116" y="673696"/>
                  </a:lnTo>
                  <a:lnTo>
                    <a:pt x="447179" y="673354"/>
                  </a:lnTo>
                  <a:lnTo>
                    <a:pt x="447192" y="673011"/>
                  </a:lnTo>
                  <a:lnTo>
                    <a:pt x="447268" y="672655"/>
                  </a:lnTo>
                  <a:close/>
                </a:path>
                <a:path w="866775" h="901700">
                  <a:moveTo>
                    <a:pt x="483819" y="882396"/>
                  </a:moveTo>
                  <a:lnTo>
                    <a:pt x="483641" y="881189"/>
                  </a:lnTo>
                  <a:lnTo>
                    <a:pt x="481215" y="879995"/>
                  </a:lnTo>
                  <a:lnTo>
                    <a:pt x="481698" y="881888"/>
                  </a:lnTo>
                  <a:lnTo>
                    <a:pt x="482257" y="884174"/>
                  </a:lnTo>
                  <a:lnTo>
                    <a:pt x="483819" y="882396"/>
                  </a:lnTo>
                  <a:close/>
                </a:path>
                <a:path w="866775" h="901700">
                  <a:moveTo>
                    <a:pt x="515162" y="435127"/>
                  </a:moveTo>
                  <a:lnTo>
                    <a:pt x="514019" y="435343"/>
                  </a:lnTo>
                  <a:lnTo>
                    <a:pt x="513194" y="435267"/>
                  </a:lnTo>
                  <a:lnTo>
                    <a:pt x="512889" y="435635"/>
                  </a:lnTo>
                  <a:lnTo>
                    <a:pt x="512584" y="435991"/>
                  </a:lnTo>
                  <a:lnTo>
                    <a:pt x="512826" y="436803"/>
                  </a:lnTo>
                  <a:lnTo>
                    <a:pt x="512838" y="437413"/>
                  </a:lnTo>
                  <a:lnTo>
                    <a:pt x="513448" y="437400"/>
                  </a:lnTo>
                  <a:lnTo>
                    <a:pt x="514223" y="437591"/>
                  </a:lnTo>
                  <a:lnTo>
                    <a:pt x="514642" y="437299"/>
                  </a:lnTo>
                  <a:lnTo>
                    <a:pt x="514972" y="437045"/>
                  </a:lnTo>
                  <a:lnTo>
                    <a:pt x="514934" y="436219"/>
                  </a:lnTo>
                  <a:lnTo>
                    <a:pt x="515162" y="435127"/>
                  </a:lnTo>
                  <a:close/>
                </a:path>
                <a:path w="866775" h="901700">
                  <a:moveTo>
                    <a:pt x="525830" y="22199"/>
                  </a:moveTo>
                  <a:lnTo>
                    <a:pt x="525805" y="21856"/>
                  </a:lnTo>
                  <a:lnTo>
                    <a:pt x="525767" y="21501"/>
                  </a:lnTo>
                  <a:lnTo>
                    <a:pt x="525741" y="21132"/>
                  </a:lnTo>
                  <a:lnTo>
                    <a:pt x="524611" y="21209"/>
                  </a:lnTo>
                  <a:lnTo>
                    <a:pt x="523468" y="21285"/>
                  </a:lnTo>
                  <a:lnTo>
                    <a:pt x="522325" y="21374"/>
                  </a:lnTo>
                  <a:lnTo>
                    <a:pt x="522363" y="21793"/>
                  </a:lnTo>
                  <a:lnTo>
                    <a:pt x="522401" y="22199"/>
                  </a:lnTo>
                  <a:lnTo>
                    <a:pt x="522414" y="22631"/>
                  </a:lnTo>
                  <a:lnTo>
                    <a:pt x="523557" y="22479"/>
                  </a:lnTo>
                  <a:lnTo>
                    <a:pt x="524700" y="22352"/>
                  </a:lnTo>
                  <a:lnTo>
                    <a:pt x="525830" y="22199"/>
                  </a:lnTo>
                  <a:close/>
                </a:path>
                <a:path w="866775" h="901700">
                  <a:moveTo>
                    <a:pt x="558444" y="29667"/>
                  </a:moveTo>
                  <a:lnTo>
                    <a:pt x="557949" y="27101"/>
                  </a:lnTo>
                  <a:lnTo>
                    <a:pt x="554736" y="26327"/>
                  </a:lnTo>
                  <a:lnTo>
                    <a:pt x="556539" y="27952"/>
                  </a:lnTo>
                  <a:lnTo>
                    <a:pt x="557504" y="28816"/>
                  </a:lnTo>
                  <a:lnTo>
                    <a:pt x="558444" y="29667"/>
                  </a:lnTo>
                  <a:close/>
                </a:path>
                <a:path w="866775" h="901700">
                  <a:moveTo>
                    <a:pt x="563765" y="34467"/>
                  </a:moveTo>
                  <a:lnTo>
                    <a:pt x="562749" y="34213"/>
                  </a:lnTo>
                  <a:lnTo>
                    <a:pt x="561721" y="33972"/>
                  </a:lnTo>
                  <a:lnTo>
                    <a:pt x="560705" y="33731"/>
                  </a:lnTo>
                  <a:lnTo>
                    <a:pt x="560590" y="34099"/>
                  </a:lnTo>
                  <a:lnTo>
                    <a:pt x="560489" y="34455"/>
                  </a:lnTo>
                  <a:lnTo>
                    <a:pt x="560374" y="34823"/>
                  </a:lnTo>
                  <a:lnTo>
                    <a:pt x="561327" y="35204"/>
                  </a:lnTo>
                  <a:lnTo>
                    <a:pt x="562279" y="35585"/>
                  </a:lnTo>
                  <a:lnTo>
                    <a:pt x="563232" y="35979"/>
                  </a:lnTo>
                  <a:lnTo>
                    <a:pt x="563410" y="35471"/>
                  </a:lnTo>
                  <a:lnTo>
                    <a:pt x="563587" y="34988"/>
                  </a:lnTo>
                  <a:lnTo>
                    <a:pt x="563765" y="34467"/>
                  </a:lnTo>
                  <a:close/>
                </a:path>
                <a:path w="866775" h="901700">
                  <a:moveTo>
                    <a:pt x="589343" y="679488"/>
                  </a:moveTo>
                  <a:lnTo>
                    <a:pt x="589330" y="679145"/>
                  </a:lnTo>
                  <a:lnTo>
                    <a:pt x="589318" y="678789"/>
                  </a:lnTo>
                  <a:lnTo>
                    <a:pt x="588149" y="678802"/>
                  </a:lnTo>
                  <a:lnTo>
                    <a:pt x="586981" y="678827"/>
                  </a:lnTo>
                  <a:lnTo>
                    <a:pt x="585812" y="678827"/>
                  </a:lnTo>
                  <a:lnTo>
                    <a:pt x="585812" y="679615"/>
                  </a:lnTo>
                  <a:lnTo>
                    <a:pt x="585812" y="680008"/>
                  </a:lnTo>
                  <a:lnTo>
                    <a:pt x="587006" y="679958"/>
                  </a:lnTo>
                  <a:lnTo>
                    <a:pt x="588175" y="679894"/>
                  </a:lnTo>
                  <a:lnTo>
                    <a:pt x="589343" y="679843"/>
                  </a:lnTo>
                  <a:lnTo>
                    <a:pt x="589343" y="679488"/>
                  </a:lnTo>
                  <a:close/>
                </a:path>
                <a:path w="866775" h="901700">
                  <a:moveTo>
                    <a:pt x="601179" y="32537"/>
                  </a:moveTo>
                  <a:lnTo>
                    <a:pt x="600722" y="32448"/>
                  </a:lnTo>
                  <a:lnTo>
                    <a:pt x="600278" y="32372"/>
                  </a:lnTo>
                  <a:lnTo>
                    <a:pt x="599833" y="32270"/>
                  </a:lnTo>
                  <a:lnTo>
                    <a:pt x="599681" y="34137"/>
                  </a:lnTo>
                  <a:lnTo>
                    <a:pt x="599630" y="35090"/>
                  </a:lnTo>
                  <a:lnTo>
                    <a:pt x="599922" y="35153"/>
                  </a:lnTo>
                  <a:lnTo>
                    <a:pt x="600202" y="35179"/>
                  </a:lnTo>
                  <a:lnTo>
                    <a:pt x="600494" y="35217"/>
                  </a:lnTo>
                  <a:lnTo>
                    <a:pt x="600735" y="34328"/>
                  </a:lnTo>
                  <a:lnTo>
                    <a:pt x="600964" y="33439"/>
                  </a:lnTo>
                  <a:lnTo>
                    <a:pt x="601179" y="32537"/>
                  </a:lnTo>
                  <a:close/>
                </a:path>
                <a:path w="866775" h="901700">
                  <a:moveTo>
                    <a:pt x="603973" y="875690"/>
                  </a:moveTo>
                  <a:lnTo>
                    <a:pt x="603097" y="875512"/>
                  </a:lnTo>
                  <a:lnTo>
                    <a:pt x="602818" y="876287"/>
                  </a:lnTo>
                  <a:lnTo>
                    <a:pt x="602627" y="877023"/>
                  </a:lnTo>
                  <a:lnTo>
                    <a:pt x="602424" y="877747"/>
                  </a:lnTo>
                  <a:lnTo>
                    <a:pt x="602869" y="877862"/>
                  </a:lnTo>
                  <a:lnTo>
                    <a:pt x="603313" y="877951"/>
                  </a:lnTo>
                  <a:lnTo>
                    <a:pt x="603732" y="878065"/>
                  </a:lnTo>
                  <a:lnTo>
                    <a:pt x="603935" y="876515"/>
                  </a:lnTo>
                  <a:lnTo>
                    <a:pt x="603973" y="875690"/>
                  </a:lnTo>
                  <a:close/>
                </a:path>
                <a:path w="866775" h="901700">
                  <a:moveTo>
                    <a:pt x="608749" y="168630"/>
                  </a:moveTo>
                  <a:lnTo>
                    <a:pt x="608507" y="167944"/>
                  </a:lnTo>
                  <a:lnTo>
                    <a:pt x="608444" y="167284"/>
                  </a:lnTo>
                  <a:lnTo>
                    <a:pt x="608114" y="167106"/>
                  </a:lnTo>
                  <a:lnTo>
                    <a:pt x="607796" y="166916"/>
                  </a:lnTo>
                  <a:lnTo>
                    <a:pt x="607199" y="167208"/>
                  </a:lnTo>
                  <a:lnTo>
                    <a:pt x="606717" y="167284"/>
                  </a:lnTo>
                  <a:lnTo>
                    <a:pt x="606831" y="167741"/>
                  </a:lnTo>
                  <a:lnTo>
                    <a:pt x="606767" y="168414"/>
                  </a:lnTo>
                  <a:lnTo>
                    <a:pt x="607072" y="168617"/>
                  </a:lnTo>
                  <a:lnTo>
                    <a:pt x="607390" y="168833"/>
                  </a:lnTo>
                  <a:lnTo>
                    <a:pt x="607987" y="168643"/>
                  </a:lnTo>
                  <a:lnTo>
                    <a:pt x="608749" y="168630"/>
                  </a:lnTo>
                  <a:close/>
                </a:path>
                <a:path w="866775" h="901700">
                  <a:moveTo>
                    <a:pt x="621525" y="16827"/>
                  </a:moveTo>
                  <a:lnTo>
                    <a:pt x="619544" y="18097"/>
                  </a:lnTo>
                  <a:lnTo>
                    <a:pt x="618693" y="18681"/>
                  </a:lnTo>
                  <a:lnTo>
                    <a:pt x="617816" y="19240"/>
                  </a:lnTo>
                  <a:lnTo>
                    <a:pt x="618147" y="20015"/>
                  </a:lnTo>
                  <a:lnTo>
                    <a:pt x="618299" y="20408"/>
                  </a:lnTo>
                  <a:lnTo>
                    <a:pt x="618934" y="20281"/>
                  </a:lnTo>
                  <a:lnTo>
                    <a:pt x="619785" y="20370"/>
                  </a:lnTo>
                  <a:lnTo>
                    <a:pt x="620179" y="19989"/>
                  </a:lnTo>
                  <a:lnTo>
                    <a:pt x="620636" y="19558"/>
                  </a:lnTo>
                  <a:lnTo>
                    <a:pt x="620750" y="18719"/>
                  </a:lnTo>
                  <a:lnTo>
                    <a:pt x="621525" y="16827"/>
                  </a:lnTo>
                  <a:close/>
                </a:path>
                <a:path w="866775" h="901700">
                  <a:moveTo>
                    <a:pt x="639292" y="174625"/>
                  </a:moveTo>
                  <a:lnTo>
                    <a:pt x="639076" y="174002"/>
                  </a:lnTo>
                  <a:lnTo>
                    <a:pt x="638860" y="173405"/>
                  </a:lnTo>
                  <a:lnTo>
                    <a:pt x="638390" y="172034"/>
                  </a:lnTo>
                  <a:lnTo>
                    <a:pt x="637755" y="172605"/>
                  </a:lnTo>
                  <a:lnTo>
                    <a:pt x="637095" y="172935"/>
                  </a:lnTo>
                  <a:lnTo>
                    <a:pt x="637082" y="173291"/>
                  </a:lnTo>
                  <a:lnTo>
                    <a:pt x="637044" y="173901"/>
                  </a:lnTo>
                  <a:lnTo>
                    <a:pt x="637298" y="174650"/>
                  </a:lnTo>
                  <a:lnTo>
                    <a:pt x="637857" y="175272"/>
                  </a:lnTo>
                  <a:lnTo>
                    <a:pt x="638733" y="174802"/>
                  </a:lnTo>
                  <a:lnTo>
                    <a:pt x="639292" y="174625"/>
                  </a:lnTo>
                  <a:close/>
                </a:path>
                <a:path w="866775" h="901700">
                  <a:moveTo>
                    <a:pt x="657009" y="417195"/>
                  </a:moveTo>
                  <a:lnTo>
                    <a:pt x="656094" y="416826"/>
                  </a:lnTo>
                  <a:lnTo>
                    <a:pt x="654304" y="416090"/>
                  </a:lnTo>
                  <a:lnTo>
                    <a:pt x="654189" y="416445"/>
                  </a:lnTo>
                  <a:lnTo>
                    <a:pt x="654075" y="416788"/>
                  </a:lnTo>
                  <a:lnTo>
                    <a:pt x="653948" y="417156"/>
                  </a:lnTo>
                  <a:lnTo>
                    <a:pt x="654875" y="417436"/>
                  </a:lnTo>
                  <a:lnTo>
                    <a:pt x="655789" y="417715"/>
                  </a:lnTo>
                  <a:lnTo>
                    <a:pt x="656717" y="417995"/>
                  </a:lnTo>
                  <a:lnTo>
                    <a:pt x="656818" y="417728"/>
                  </a:lnTo>
                  <a:lnTo>
                    <a:pt x="656920" y="417461"/>
                  </a:lnTo>
                  <a:lnTo>
                    <a:pt x="657009" y="417195"/>
                  </a:lnTo>
                  <a:close/>
                </a:path>
                <a:path w="866775" h="901700">
                  <a:moveTo>
                    <a:pt x="662927" y="248246"/>
                  </a:moveTo>
                  <a:lnTo>
                    <a:pt x="662660" y="247624"/>
                  </a:lnTo>
                  <a:lnTo>
                    <a:pt x="662482" y="246532"/>
                  </a:lnTo>
                  <a:lnTo>
                    <a:pt x="661543" y="247142"/>
                  </a:lnTo>
                  <a:lnTo>
                    <a:pt x="660488" y="247815"/>
                  </a:lnTo>
                  <a:lnTo>
                    <a:pt x="660844" y="248361"/>
                  </a:lnTo>
                  <a:lnTo>
                    <a:pt x="661111" y="248983"/>
                  </a:lnTo>
                  <a:lnTo>
                    <a:pt x="661581" y="249351"/>
                  </a:lnTo>
                  <a:lnTo>
                    <a:pt x="661758" y="249491"/>
                  </a:lnTo>
                  <a:lnTo>
                    <a:pt x="662724" y="249085"/>
                  </a:lnTo>
                  <a:lnTo>
                    <a:pt x="662800" y="248805"/>
                  </a:lnTo>
                  <a:lnTo>
                    <a:pt x="662927" y="248246"/>
                  </a:lnTo>
                  <a:close/>
                </a:path>
                <a:path w="866775" h="901700">
                  <a:moveTo>
                    <a:pt x="667410" y="694512"/>
                  </a:moveTo>
                  <a:lnTo>
                    <a:pt x="667004" y="693737"/>
                  </a:lnTo>
                  <a:lnTo>
                    <a:pt x="666750" y="692429"/>
                  </a:lnTo>
                  <a:lnTo>
                    <a:pt x="665822" y="693381"/>
                  </a:lnTo>
                  <a:lnTo>
                    <a:pt x="665200" y="693750"/>
                  </a:lnTo>
                  <a:lnTo>
                    <a:pt x="664984" y="694309"/>
                  </a:lnTo>
                  <a:lnTo>
                    <a:pt x="664845" y="694664"/>
                  </a:lnTo>
                  <a:lnTo>
                    <a:pt x="665289" y="695236"/>
                  </a:lnTo>
                  <a:lnTo>
                    <a:pt x="665454" y="695706"/>
                  </a:lnTo>
                  <a:lnTo>
                    <a:pt x="666051" y="695452"/>
                  </a:lnTo>
                  <a:lnTo>
                    <a:pt x="666889" y="695350"/>
                  </a:lnTo>
                  <a:lnTo>
                    <a:pt x="667410" y="694512"/>
                  </a:lnTo>
                  <a:close/>
                </a:path>
                <a:path w="866775" h="901700">
                  <a:moveTo>
                    <a:pt x="675233" y="85217"/>
                  </a:moveTo>
                  <a:lnTo>
                    <a:pt x="674916" y="84239"/>
                  </a:lnTo>
                  <a:lnTo>
                    <a:pt x="674763" y="84226"/>
                  </a:lnTo>
                  <a:lnTo>
                    <a:pt x="674192" y="84162"/>
                  </a:lnTo>
                  <a:lnTo>
                    <a:pt x="673608" y="84404"/>
                  </a:lnTo>
                  <a:lnTo>
                    <a:pt x="673049" y="84531"/>
                  </a:lnTo>
                  <a:lnTo>
                    <a:pt x="673214" y="84975"/>
                  </a:lnTo>
                  <a:lnTo>
                    <a:pt x="673404" y="85432"/>
                  </a:lnTo>
                  <a:lnTo>
                    <a:pt x="673608" y="86029"/>
                  </a:lnTo>
                  <a:lnTo>
                    <a:pt x="674217" y="85826"/>
                  </a:lnTo>
                  <a:lnTo>
                    <a:pt x="674852" y="85788"/>
                  </a:lnTo>
                  <a:lnTo>
                    <a:pt x="675081" y="85483"/>
                  </a:lnTo>
                  <a:lnTo>
                    <a:pt x="675233" y="85217"/>
                  </a:lnTo>
                  <a:close/>
                </a:path>
                <a:path w="866775" h="901700">
                  <a:moveTo>
                    <a:pt x="693267" y="643737"/>
                  </a:moveTo>
                  <a:lnTo>
                    <a:pt x="692251" y="642658"/>
                  </a:lnTo>
                  <a:lnTo>
                    <a:pt x="691248" y="641540"/>
                  </a:lnTo>
                  <a:lnTo>
                    <a:pt x="690232" y="640448"/>
                  </a:lnTo>
                  <a:lnTo>
                    <a:pt x="689508" y="641134"/>
                  </a:lnTo>
                  <a:lnTo>
                    <a:pt x="689152" y="641464"/>
                  </a:lnTo>
                  <a:lnTo>
                    <a:pt x="692505" y="644499"/>
                  </a:lnTo>
                  <a:lnTo>
                    <a:pt x="693013" y="644004"/>
                  </a:lnTo>
                  <a:lnTo>
                    <a:pt x="693267" y="643737"/>
                  </a:lnTo>
                  <a:close/>
                </a:path>
                <a:path w="866775" h="901700">
                  <a:moveTo>
                    <a:pt x="703884" y="70345"/>
                  </a:moveTo>
                  <a:lnTo>
                    <a:pt x="702805" y="70192"/>
                  </a:lnTo>
                  <a:lnTo>
                    <a:pt x="701738" y="70065"/>
                  </a:lnTo>
                  <a:lnTo>
                    <a:pt x="700659" y="69926"/>
                  </a:lnTo>
                  <a:lnTo>
                    <a:pt x="700532" y="70561"/>
                  </a:lnTo>
                  <a:lnTo>
                    <a:pt x="700481" y="70878"/>
                  </a:lnTo>
                  <a:lnTo>
                    <a:pt x="703440" y="71729"/>
                  </a:lnTo>
                  <a:lnTo>
                    <a:pt x="703592" y="71285"/>
                  </a:lnTo>
                  <a:lnTo>
                    <a:pt x="703757" y="70802"/>
                  </a:lnTo>
                  <a:lnTo>
                    <a:pt x="703884" y="70345"/>
                  </a:lnTo>
                  <a:close/>
                </a:path>
                <a:path w="866775" h="901700">
                  <a:moveTo>
                    <a:pt x="725512" y="454660"/>
                  </a:moveTo>
                  <a:lnTo>
                    <a:pt x="725297" y="454304"/>
                  </a:lnTo>
                  <a:lnTo>
                    <a:pt x="725068" y="453936"/>
                  </a:lnTo>
                  <a:lnTo>
                    <a:pt x="724852" y="453567"/>
                  </a:lnTo>
                  <a:lnTo>
                    <a:pt x="723963" y="454139"/>
                  </a:lnTo>
                  <a:lnTo>
                    <a:pt x="723087" y="454698"/>
                  </a:lnTo>
                  <a:lnTo>
                    <a:pt x="722185" y="455256"/>
                  </a:lnTo>
                  <a:lnTo>
                    <a:pt x="722541" y="455815"/>
                  </a:lnTo>
                  <a:lnTo>
                    <a:pt x="722731" y="456095"/>
                  </a:lnTo>
                  <a:lnTo>
                    <a:pt x="725512" y="454660"/>
                  </a:lnTo>
                  <a:close/>
                </a:path>
                <a:path w="866775" h="901700">
                  <a:moveTo>
                    <a:pt x="728052" y="551040"/>
                  </a:moveTo>
                  <a:lnTo>
                    <a:pt x="726744" y="550926"/>
                  </a:lnTo>
                  <a:lnTo>
                    <a:pt x="725436" y="550811"/>
                  </a:lnTo>
                  <a:lnTo>
                    <a:pt x="724115" y="550684"/>
                  </a:lnTo>
                  <a:lnTo>
                    <a:pt x="724103" y="551014"/>
                  </a:lnTo>
                  <a:lnTo>
                    <a:pt x="724077" y="551345"/>
                  </a:lnTo>
                  <a:lnTo>
                    <a:pt x="724065" y="551700"/>
                  </a:lnTo>
                  <a:lnTo>
                    <a:pt x="727811" y="551942"/>
                  </a:lnTo>
                  <a:lnTo>
                    <a:pt x="727887" y="551637"/>
                  </a:lnTo>
                  <a:lnTo>
                    <a:pt x="728052" y="551040"/>
                  </a:lnTo>
                  <a:close/>
                </a:path>
                <a:path w="866775" h="901700">
                  <a:moveTo>
                    <a:pt x="758875" y="672312"/>
                  </a:moveTo>
                  <a:lnTo>
                    <a:pt x="758799" y="671410"/>
                  </a:lnTo>
                  <a:lnTo>
                    <a:pt x="758698" y="670534"/>
                  </a:lnTo>
                  <a:lnTo>
                    <a:pt x="758634" y="669658"/>
                  </a:lnTo>
                  <a:lnTo>
                    <a:pt x="758291" y="669709"/>
                  </a:lnTo>
                  <a:lnTo>
                    <a:pt x="757618" y="669759"/>
                  </a:lnTo>
                  <a:lnTo>
                    <a:pt x="757682" y="670648"/>
                  </a:lnTo>
                  <a:lnTo>
                    <a:pt x="757796" y="671525"/>
                  </a:lnTo>
                  <a:lnTo>
                    <a:pt x="757897" y="672401"/>
                  </a:lnTo>
                  <a:lnTo>
                    <a:pt x="758215" y="672363"/>
                  </a:lnTo>
                  <a:lnTo>
                    <a:pt x="758558" y="672325"/>
                  </a:lnTo>
                  <a:lnTo>
                    <a:pt x="758875" y="672312"/>
                  </a:lnTo>
                  <a:close/>
                </a:path>
                <a:path w="866775" h="901700">
                  <a:moveTo>
                    <a:pt x="764438" y="445833"/>
                  </a:moveTo>
                  <a:lnTo>
                    <a:pt x="762139" y="445287"/>
                  </a:lnTo>
                  <a:lnTo>
                    <a:pt x="760996" y="445033"/>
                  </a:lnTo>
                  <a:lnTo>
                    <a:pt x="760641" y="446265"/>
                  </a:lnTo>
                  <a:lnTo>
                    <a:pt x="761707" y="446595"/>
                  </a:lnTo>
                  <a:lnTo>
                    <a:pt x="763854" y="447243"/>
                  </a:lnTo>
                  <a:lnTo>
                    <a:pt x="764260" y="446303"/>
                  </a:lnTo>
                  <a:lnTo>
                    <a:pt x="764438" y="445833"/>
                  </a:lnTo>
                  <a:close/>
                </a:path>
                <a:path w="866775" h="901700">
                  <a:moveTo>
                    <a:pt x="767054" y="527113"/>
                  </a:moveTo>
                  <a:lnTo>
                    <a:pt x="764273" y="526719"/>
                  </a:lnTo>
                  <a:lnTo>
                    <a:pt x="765009" y="528205"/>
                  </a:lnTo>
                  <a:lnTo>
                    <a:pt x="766445" y="531152"/>
                  </a:lnTo>
                  <a:lnTo>
                    <a:pt x="767041" y="528345"/>
                  </a:lnTo>
                  <a:lnTo>
                    <a:pt x="767054" y="527113"/>
                  </a:lnTo>
                  <a:close/>
                </a:path>
                <a:path w="866775" h="901700">
                  <a:moveTo>
                    <a:pt x="774814" y="764997"/>
                  </a:moveTo>
                  <a:lnTo>
                    <a:pt x="772769" y="763206"/>
                  </a:lnTo>
                  <a:lnTo>
                    <a:pt x="771677" y="763524"/>
                  </a:lnTo>
                  <a:lnTo>
                    <a:pt x="770864" y="766254"/>
                  </a:lnTo>
                  <a:lnTo>
                    <a:pt x="772655" y="765683"/>
                  </a:lnTo>
                  <a:lnTo>
                    <a:pt x="773747" y="765352"/>
                  </a:lnTo>
                  <a:lnTo>
                    <a:pt x="774814" y="764997"/>
                  </a:lnTo>
                  <a:close/>
                </a:path>
                <a:path w="866775" h="901700">
                  <a:moveTo>
                    <a:pt x="777519" y="373227"/>
                  </a:moveTo>
                  <a:lnTo>
                    <a:pt x="777113" y="372922"/>
                  </a:lnTo>
                  <a:lnTo>
                    <a:pt x="776744" y="372579"/>
                  </a:lnTo>
                  <a:lnTo>
                    <a:pt x="776198" y="372338"/>
                  </a:lnTo>
                  <a:lnTo>
                    <a:pt x="775843" y="372808"/>
                  </a:lnTo>
                  <a:lnTo>
                    <a:pt x="775474" y="373202"/>
                  </a:lnTo>
                  <a:lnTo>
                    <a:pt x="775931" y="373456"/>
                  </a:lnTo>
                  <a:lnTo>
                    <a:pt x="776338" y="373799"/>
                  </a:lnTo>
                  <a:lnTo>
                    <a:pt x="776782" y="373862"/>
                  </a:lnTo>
                  <a:lnTo>
                    <a:pt x="776986" y="373926"/>
                  </a:lnTo>
                  <a:lnTo>
                    <a:pt x="777278" y="373456"/>
                  </a:lnTo>
                  <a:lnTo>
                    <a:pt x="777519" y="373227"/>
                  </a:lnTo>
                  <a:close/>
                </a:path>
                <a:path w="866775" h="901700">
                  <a:moveTo>
                    <a:pt x="779221" y="173913"/>
                  </a:moveTo>
                  <a:lnTo>
                    <a:pt x="779106" y="173050"/>
                  </a:lnTo>
                  <a:lnTo>
                    <a:pt x="778979" y="172199"/>
                  </a:lnTo>
                  <a:lnTo>
                    <a:pt x="778814" y="171335"/>
                  </a:lnTo>
                  <a:lnTo>
                    <a:pt x="778383" y="171437"/>
                  </a:lnTo>
                  <a:lnTo>
                    <a:pt x="777925" y="171538"/>
                  </a:lnTo>
                  <a:lnTo>
                    <a:pt x="777494" y="171653"/>
                  </a:lnTo>
                  <a:lnTo>
                    <a:pt x="777773" y="172466"/>
                  </a:lnTo>
                  <a:lnTo>
                    <a:pt x="778027" y="173291"/>
                  </a:lnTo>
                  <a:lnTo>
                    <a:pt x="778370" y="174078"/>
                  </a:lnTo>
                  <a:lnTo>
                    <a:pt x="779221" y="173939"/>
                  </a:lnTo>
                  <a:close/>
                </a:path>
                <a:path w="866775" h="901700">
                  <a:moveTo>
                    <a:pt x="782840" y="638175"/>
                  </a:moveTo>
                  <a:lnTo>
                    <a:pt x="782751" y="637933"/>
                  </a:lnTo>
                  <a:lnTo>
                    <a:pt x="782688" y="637692"/>
                  </a:lnTo>
                  <a:lnTo>
                    <a:pt x="782586" y="637438"/>
                  </a:lnTo>
                  <a:lnTo>
                    <a:pt x="782015" y="637463"/>
                  </a:lnTo>
                  <a:lnTo>
                    <a:pt x="781265" y="637273"/>
                  </a:lnTo>
                  <a:lnTo>
                    <a:pt x="780872" y="637565"/>
                  </a:lnTo>
                  <a:lnTo>
                    <a:pt x="780351" y="637921"/>
                  </a:lnTo>
                  <a:lnTo>
                    <a:pt x="780072" y="638632"/>
                  </a:lnTo>
                  <a:lnTo>
                    <a:pt x="779716" y="639216"/>
                  </a:lnTo>
                  <a:lnTo>
                    <a:pt x="779907" y="639394"/>
                  </a:lnTo>
                  <a:lnTo>
                    <a:pt x="780288" y="639749"/>
                  </a:lnTo>
                  <a:lnTo>
                    <a:pt x="781138" y="639229"/>
                  </a:lnTo>
                  <a:lnTo>
                    <a:pt x="781977" y="638695"/>
                  </a:lnTo>
                  <a:lnTo>
                    <a:pt x="782840" y="638175"/>
                  </a:lnTo>
                  <a:close/>
                </a:path>
                <a:path w="866775" h="901700">
                  <a:moveTo>
                    <a:pt x="784377" y="168948"/>
                  </a:moveTo>
                  <a:lnTo>
                    <a:pt x="784326" y="168490"/>
                  </a:lnTo>
                  <a:lnTo>
                    <a:pt x="784263" y="168021"/>
                  </a:lnTo>
                  <a:lnTo>
                    <a:pt x="784212" y="167563"/>
                  </a:lnTo>
                  <a:lnTo>
                    <a:pt x="783272" y="167652"/>
                  </a:lnTo>
                  <a:lnTo>
                    <a:pt x="782307" y="167728"/>
                  </a:lnTo>
                  <a:lnTo>
                    <a:pt x="781380" y="167932"/>
                  </a:lnTo>
                  <a:lnTo>
                    <a:pt x="781380" y="168859"/>
                  </a:lnTo>
                  <a:lnTo>
                    <a:pt x="781380" y="169354"/>
                  </a:lnTo>
                  <a:lnTo>
                    <a:pt x="782370" y="169227"/>
                  </a:lnTo>
                  <a:lnTo>
                    <a:pt x="783386" y="169075"/>
                  </a:lnTo>
                  <a:lnTo>
                    <a:pt x="784377" y="168948"/>
                  </a:lnTo>
                  <a:close/>
                </a:path>
                <a:path w="866775" h="901700">
                  <a:moveTo>
                    <a:pt x="804595" y="74663"/>
                  </a:moveTo>
                  <a:lnTo>
                    <a:pt x="803821" y="72834"/>
                  </a:lnTo>
                  <a:lnTo>
                    <a:pt x="803046" y="71894"/>
                  </a:lnTo>
                  <a:lnTo>
                    <a:pt x="800887" y="72669"/>
                  </a:lnTo>
                  <a:lnTo>
                    <a:pt x="801382" y="74815"/>
                  </a:lnTo>
                  <a:lnTo>
                    <a:pt x="802347" y="75438"/>
                  </a:lnTo>
                  <a:lnTo>
                    <a:pt x="804595" y="74663"/>
                  </a:lnTo>
                  <a:close/>
                </a:path>
                <a:path w="866775" h="901700">
                  <a:moveTo>
                    <a:pt x="811174" y="433400"/>
                  </a:moveTo>
                  <a:lnTo>
                    <a:pt x="811136" y="433095"/>
                  </a:lnTo>
                  <a:lnTo>
                    <a:pt x="811085" y="432777"/>
                  </a:lnTo>
                  <a:lnTo>
                    <a:pt x="811047" y="432460"/>
                  </a:lnTo>
                  <a:lnTo>
                    <a:pt x="810196" y="432498"/>
                  </a:lnTo>
                  <a:lnTo>
                    <a:pt x="809358" y="432562"/>
                  </a:lnTo>
                  <a:lnTo>
                    <a:pt x="808520" y="432600"/>
                  </a:lnTo>
                  <a:lnTo>
                    <a:pt x="808596" y="433501"/>
                  </a:lnTo>
                  <a:lnTo>
                    <a:pt x="808621" y="433933"/>
                  </a:lnTo>
                  <a:lnTo>
                    <a:pt x="809472" y="433768"/>
                  </a:lnTo>
                  <a:lnTo>
                    <a:pt x="810323" y="433590"/>
                  </a:lnTo>
                  <a:lnTo>
                    <a:pt x="811174" y="433400"/>
                  </a:lnTo>
                  <a:close/>
                </a:path>
                <a:path w="866775" h="901700">
                  <a:moveTo>
                    <a:pt x="866216" y="691832"/>
                  </a:moveTo>
                  <a:lnTo>
                    <a:pt x="866089" y="691019"/>
                  </a:lnTo>
                  <a:lnTo>
                    <a:pt x="866114" y="690333"/>
                  </a:lnTo>
                  <a:lnTo>
                    <a:pt x="865149" y="690499"/>
                  </a:lnTo>
                  <a:lnTo>
                    <a:pt x="864654" y="690575"/>
                  </a:lnTo>
                  <a:lnTo>
                    <a:pt x="864273" y="691019"/>
                  </a:lnTo>
                  <a:lnTo>
                    <a:pt x="863714" y="691438"/>
                  </a:lnTo>
                  <a:lnTo>
                    <a:pt x="863498" y="692327"/>
                  </a:lnTo>
                  <a:lnTo>
                    <a:pt x="864108" y="693216"/>
                  </a:lnTo>
                  <a:lnTo>
                    <a:pt x="864857" y="693077"/>
                  </a:lnTo>
                  <a:lnTo>
                    <a:pt x="865632" y="692810"/>
                  </a:lnTo>
                  <a:lnTo>
                    <a:pt x="865911" y="692340"/>
                  </a:lnTo>
                  <a:lnTo>
                    <a:pt x="866216" y="6918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146">
              <a:extLst>
                <a:ext uri="{FF2B5EF4-FFF2-40B4-BE49-F238E27FC236}">
                  <a16:creationId xmlns:a16="http://schemas.microsoft.com/office/drawing/2014/main" id="{C7D6A64D-DE8E-705C-7C6B-44FBF6000292}"/>
                </a:ext>
              </a:extLst>
            </p:cNvPr>
            <p:cNvSpPr/>
            <p:nvPr/>
          </p:nvSpPr>
          <p:spPr>
            <a:xfrm>
              <a:off x="4747642" y="3419903"/>
              <a:ext cx="764156" cy="659570"/>
            </a:xfrm>
            <a:custGeom>
              <a:avLst/>
              <a:gdLst/>
              <a:ahLst/>
              <a:cxnLst/>
              <a:rect l="l" t="t" r="r" b="b"/>
              <a:pathLst>
                <a:path w="982345" h="964565">
                  <a:moveTo>
                    <a:pt x="4152" y="496328"/>
                  </a:moveTo>
                  <a:lnTo>
                    <a:pt x="2857" y="496074"/>
                  </a:lnTo>
                  <a:lnTo>
                    <a:pt x="1574" y="495833"/>
                  </a:lnTo>
                  <a:lnTo>
                    <a:pt x="292" y="495592"/>
                  </a:lnTo>
                  <a:lnTo>
                    <a:pt x="190" y="495896"/>
                  </a:lnTo>
                  <a:lnTo>
                    <a:pt x="114" y="496214"/>
                  </a:lnTo>
                  <a:lnTo>
                    <a:pt x="0" y="496544"/>
                  </a:lnTo>
                  <a:lnTo>
                    <a:pt x="2489" y="497509"/>
                  </a:lnTo>
                  <a:lnTo>
                    <a:pt x="3708" y="497979"/>
                  </a:lnTo>
                  <a:lnTo>
                    <a:pt x="3848" y="497433"/>
                  </a:lnTo>
                  <a:lnTo>
                    <a:pt x="4152" y="496328"/>
                  </a:lnTo>
                  <a:close/>
                </a:path>
                <a:path w="982345" h="964565">
                  <a:moveTo>
                    <a:pt x="43281" y="633717"/>
                  </a:moveTo>
                  <a:lnTo>
                    <a:pt x="41973" y="633691"/>
                  </a:lnTo>
                  <a:lnTo>
                    <a:pt x="38747" y="633641"/>
                  </a:lnTo>
                  <a:lnTo>
                    <a:pt x="40017" y="636549"/>
                  </a:lnTo>
                  <a:lnTo>
                    <a:pt x="41160" y="637349"/>
                  </a:lnTo>
                  <a:lnTo>
                    <a:pt x="43268" y="635228"/>
                  </a:lnTo>
                  <a:lnTo>
                    <a:pt x="43154" y="634542"/>
                  </a:lnTo>
                  <a:lnTo>
                    <a:pt x="43281" y="633717"/>
                  </a:lnTo>
                  <a:close/>
                </a:path>
                <a:path w="982345" h="964565">
                  <a:moveTo>
                    <a:pt x="68224" y="343154"/>
                  </a:moveTo>
                  <a:lnTo>
                    <a:pt x="66205" y="341833"/>
                  </a:lnTo>
                  <a:lnTo>
                    <a:pt x="64808" y="343814"/>
                  </a:lnTo>
                  <a:lnTo>
                    <a:pt x="65455" y="345071"/>
                  </a:lnTo>
                  <a:lnTo>
                    <a:pt x="67094" y="346633"/>
                  </a:lnTo>
                  <a:lnTo>
                    <a:pt x="68072" y="344551"/>
                  </a:lnTo>
                  <a:lnTo>
                    <a:pt x="68224" y="343154"/>
                  </a:lnTo>
                  <a:close/>
                </a:path>
                <a:path w="982345" h="964565">
                  <a:moveTo>
                    <a:pt x="94170" y="579716"/>
                  </a:moveTo>
                  <a:lnTo>
                    <a:pt x="93103" y="578967"/>
                  </a:lnTo>
                  <a:lnTo>
                    <a:pt x="92341" y="579729"/>
                  </a:lnTo>
                  <a:lnTo>
                    <a:pt x="91732" y="580529"/>
                  </a:lnTo>
                  <a:lnTo>
                    <a:pt x="91109" y="581291"/>
                  </a:lnTo>
                  <a:lnTo>
                    <a:pt x="91643" y="581685"/>
                  </a:lnTo>
                  <a:lnTo>
                    <a:pt x="92163" y="582053"/>
                  </a:lnTo>
                  <a:lnTo>
                    <a:pt x="92659" y="582447"/>
                  </a:lnTo>
                  <a:lnTo>
                    <a:pt x="93192" y="581571"/>
                  </a:lnTo>
                  <a:lnTo>
                    <a:pt x="93726" y="580707"/>
                  </a:lnTo>
                  <a:lnTo>
                    <a:pt x="94170" y="579716"/>
                  </a:lnTo>
                  <a:close/>
                </a:path>
                <a:path w="982345" h="964565">
                  <a:moveTo>
                    <a:pt x="120738" y="592137"/>
                  </a:moveTo>
                  <a:lnTo>
                    <a:pt x="118948" y="590956"/>
                  </a:lnTo>
                  <a:lnTo>
                    <a:pt x="120269" y="587375"/>
                  </a:lnTo>
                  <a:lnTo>
                    <a:pt x="115836" y="587603"/>
                  </a:lnTo>
                  <a:lnTo>
                    <a:pt x="116649" y="588835"/>
                  </a:lnTo>
                  <a:lnTo>
                    <a:pt x="117170" y="589686"/>
                  </a:lnTo>
                  <a:lnTo>
                    <a:pt x="117754" y="590511"/>
                  </a:lnTo>
                  <a:lnTo>
                    <a:pt x="118402" y="591350"/>
                  </a:lnTo>
                  <a:lnTo>
                    <a:pt x="119087" y="592162"/>
                  </a:lnTo>
                  <a:lnTo>
                    <a:pt x="119748" y="592975"/>
                  </a:lnTo>
                  <a:lnTo>
                    <a:pt x="120078" y="592696"/>
                  </a:lnTo>
                  <a:lnTo>
                    <a:pt x="120408" y="592416"/>
                  </a:lnTo>
                  <a:lnTo>
                    <a:pt x="120738" y="592137"/>
                  </a:lnTo>
                  <a:close/>
                </a:path>
                <a:path w="982345" h="964565">
                  <a:moveTo>
                    <a:pt x="132651" y="277583"/>
                  </a:moveTo>
                  <a:lnTo>
                    <a:pt x="132207" y="277266"/>
                  </a:lnTo>
                  <a:lnTo>
                    <a:pt x="131749" y="276961"/>
                  </a:lnTo>
                  <a:lnTo>
                    <a:pt x="131292" y="276644"/>
                  </a:lnTo>
                  <a:lnTo>
                    <a:pt x="128536" y="277545"/>
                  </a:lnTo>
                  <a:lnTo>
                    <a:pt x="127876" y="279552"/>
                  </a:lnTo>
                  <a:lnTo>
                    <a:pt x="129311" y="282778"/>
                  </a:lnTo>
                  <a:lnTo>
                    <a:pt x="130416" y="281038"/>
                  </a:lnTo>
                  <a:lnTo>
                    <a:pt x="131546" y="279311"/>
                  </a:lnTo>
                  <a:lnTo>
                    <a:pt x="132651" y="277583"/>
                  </a:lnTo>
                  <a:close/>
                </a:path>
                <a:path w="982345" h="964565">
                  <a:moveTo>
                    <a:pt x="141973" y="551764"/>
                  </a:moveTo>
                  <a:lnTo>
                    <a:pt x="139573" y="552094"/>
                  </a:lnTo>
                  <a:lnTo>
                    <a:pt x="138252" y="552259"/>
                  </a:lnTo>
                  <a:lnTo>
                    <a:pt x="140004" y="555764"/>
                  </a:lnTo>
                  <a:lnTo>
                    <a:pt x="140804" y="554126"/>
                  </a:lnTo>
                  <a:lnTo>
                    <a:pt x="141973" y="551764"/>
                  </a:lnTo>
                  <a:close/>
                </a:path>
                <a:path w="982345" h="964565">
                  <a:moveTo>
                    <a:pt x="187667" y="737704"/>
                  </a:moveTo>
                  <a:lnTo>
                    <a:pt x="187185" y="737577"/>
                  </a:lnTo>
                  <a:lnTo>
                    <a:pt x="186182" y="737298"/>
                  </a:lnTo>
                  <a:lnTo>
                    <a:pt x="185293" y="738886"/>
                  </a:lnTo>
                  <a:lnTo>
                    <a:pt x="184327" y="740448"/>
                  </a:lnTo>
                  <a:lnTo>
                    <a:pt x="185826" y="743661"/>
                  </a:lnTo>
                  <a:lnTo>
                    <a:pt x="186664" y="740943"/>
                  </a:lnTo>
                  <a:lnTo>
                    <a:pt x="187172" y="739330"/>
                  </a:lnTo>
                  <a:lnTo>
                    <a:pt x="187667" y="737704"/>
                  </a:lnTo>
                  <a:close/>
                </a:path>
                <a:path w="982345" h="964565">
                  <a:moveTo>
                    <a:pt x="223735" y="562991"/>
                  </a:moveTo>
                  <a:lnTo>
                    <a:pt x="221068" y="559536"/>
                  </a:lnTo>
                  <a:lnTo>
                    <a:pt x="220802" y="559600"/>
                  </a:lnTo>
                  <a:lnTo>
                    <a:pt x="218503" y="564019"/>
                  </a:lnTo>
                  <a:lnTo>
                    <a:pt x="220459" y="563638"/>
                  </a:lnTo>
                  <a:lnTo>
                    <a:pt x="223735" y="562991"/>
                  </a:lnTo>
                  <a:close/>
                </a:path>
                <a:path w="982345" h="964565">
                  <a:moveTo>
                    <a:pt x="248094" y="316953"/>
                  </a:moveTo>
                  <a:lnTo>
                    <a:pt x="246138" y="314820"/>
                  </a:lnTo>
                  <a:lnTo>
                    <a:pt x="245770" y="315112"/>
                  </a:lnTo>
                  <a:lnTo>
                    <a:pt x="245402" y="315391"/>
                  </a:lnTo>
                  <a:lnTo>
                    <a:pt x="245033" y="315696"/>
                  </a:lnTo>
                  <a:lnTo>
                    <a:pt x="246138" y="317347"/>
                  </a:lnTo>
                  <a:lnTo>
                    <a:pt x="246697" y="318173"/>
                  </a:lnTo>
                  <a:lnTo>
                    <a:pt x="247167" y="317766"/>
                  </a:lnTo>
                  <a:lnTo>
                    <a:pt x="248094" y="316953"/>
                  </a:lnTo>
                  <a:close/>
                </a:path>
                <a:path w="982345" h="964565">
                  <a:moveTo>
                    <a:pt x="251472" y="672096"/>
                  </a:moveTo>
                  <a:lnTo>
                    <a:pt x="249707" y="669823"/>
                  </a:lnTo>
                  <a:lnTo>
                    <a:pt x="247713" y="671918"/>
                  </a:lnTo>
                  <a:lnTo>
                    <a:pt x="247510" y="673735"/>
                  </a:lnTo>
                  <a:lnTo>
                    <a:pt x="249542" y="675703"/>
                  </a:lnTo>
                  <a:lnTo>
                    <a:pt x="250317" y="673900"/>
                  </a:lnTo>
                  <a:lnTo>
                    <a:pt x="251472" y="672096"/>
                  </a:lnTo>
                  <a:close/>
                </a:path>
                <a:path w="982345" h="964565">
                  <a:moveTo>
                    <a:pt x="272199" y="663359"/>
                  </a:moveTo>
                  <a:lnTo>
                    <a:pt x="269748" y="661847"/>
                  </a:lnTo>
                  <a:lnTo>
                    <a:pt x="269646" y="663016"/>
                  </a:lnTo>
                  <a:lnTo>
                    <a:pt x="269544" y="664171"/>
                  </a:lnTo>
                  <a:lnTo>
                    <a:pt x="269455" y="665340"/>
                  </a:lnTo>
                  <a:lnTo>
                    <a:pt x="270281" y="665454"/>
                  </a:lnTo>
                  <a:lnTo>
                    <a:pt x="270725" y="665518"/>
                  </a:lnTo>
                  <a:lnTo>
                    <a:pt x="271691" y="664489"/>
                  </a:lnTo>
                  <a:lnTo>
                    <a:pt x="272199" y="663359"/>
                  </a:lnTo>
                  <a:close/>
                </a:path>
                <a:path w="982345" h="964565">
                  <a:moveTo>
                    <a:pt x="285877" y="819010"/>
                  </a:moveTo>
                  <a:lnTo>
                    <a:pt x="284975" y="817689"/>
                  </a:lnTo>
                  <a:lnTo>
                    <a:pt x="283984" y="816546"/>
                  </a:lnTo>
                  <a:lnTo>
                    <a:pt x="281216" y="818057"/>
                  </a:lnTo>
                  <a:lnTo>
                    <a:pt x="282714" y="819061"/>
                  </a:lnTo>
                  <a:lnTo>
                    <a:pt x="283806" y="819785"/>
                  </a:lnTo>
                  <a:lnTo>
                    <a:pt x="284899" y="820496"/>
                  </a:lnTo>
                  <a:lnTo>
                    <a:pt x="285216" y="820013"/>
                  </a:lnTo>
                  <a:lnTo>
                    <a:pt x="285546" y="819492"/>
                  </a:lnTo>
                  <a:lnTo>
                    <a:pt x="285877" y="819010"/>
                  </a:lnTo>
                  <a:close/>
                </a:path>
                <a:path w="982345" h="964565">
                  <a:moveTo>
                    <a:pt x="298170" y="690778"/>
                  </a:moveTo>
                  <a:lnTo>
                    <a:pt x="297205" y="690295"/>
                  </a:lnTo>
                  <a:lnTo>
                    <a:pt x="296316" y="690346"/>
                  </a:lnTo>
                  <a:lnTo>
                    <a:pt x="295490" y="690232"/>
                  </a:lnTo>
                  <a:lnTo>
                    <a:pt x="295427" y="690867"/>
                  </a:lnTo>
                  <a:lnTo>
                    <a:pt x="295109" y="691845"/>
                  </a:lnTo>
                  <a:lnTo>
                    <a:pt x="295948" y="692518"/>
                  </a:lnTo>
                  <a:lnTo>
                    <a:pt x="296837" y="692581"/>
                  </a:lnTo>
                  <a:lnTo>
                    <a:pt x="297992" y="692937"/>
                  </a:lnTo>
                  <a:lnTo>
                    <a:pt x="297980" y="691845"/>
                  </a:lnTo>
                  <a:lnTo>
                    <a:pt x="298170" y="690778"/>
                  </a:lnTo>
                  <a:close/>
                </a:path>
                <a:path w="982345" h="964565">
                  <a:moveTo>
                    <a:pt x="299758" y="389712"/>
                  </a:moveTo>
                  <a:lnTo>
                    <a:pt x="298526" y="386842"/>
                  </a:lnTo>
                  <a:lnTo>
                    <a:pt x="297180" y="387311"/>
                  </a:lnTo>
                  <a:lnTo>
                    <a:pt x="295871" y="387985"/>
                  </a:lnTo>
                  <a:lnTo>
                    <a:pt x="295706" y="388048"/>
                  </a:lnTo>
                  <a:lnTo>
                    <a:pt x="295744" y="388543"/>
                  </a:lnTo>
                  <a:lnTo>
                    <a:pt x="295643" y="389178"/>
                  </a:lnTo>
                  <a:lnTo>
                    <a:pt x="296786" y="389343"/>
                  </a:lnTo>
                  <a:lnTo>
                    <a:pt x="297916" y="389470"/>
                  </a:lnTo>
                  <a:lnTo>
                    <a:pt x="299758" y="389712"/>
                  </a:lnTo>
                  <a:close/>
                </a:path>
                <a:path w="982345" h="964565">
                  <a:moveTo>
                    <a:pt x="323634" y="651522"/>
                  </a:moveTo>
                  <a:lnTo>
                    <a:pt x="323608" y="649808"/>
                  </a:lnTo>
                  <a:lnTo>
                    <a:pt x="323164" y="649490"/>
                  </a:lnTo>
                  <a:lnTo>
                    <a:pt x="322503" y="649033"/>
                  </a:lnTo>
                  <a:lnTo>
                    <a:pt x="320979" y="648957"/>
                  </a:lnTo>
                  <a:lnTo>
                    <a:pt x="319925" y="649897"/>
                  </a:lnTo>
                  <a:lnTo>
                    <a:pt x="320179" y="651230"/>
                  </a:lnTo>
                  <a:lnTo>
                    <a:pt x="320052" y="652741"/>
                  </a:lnTo>
                  <a:lnTo>
                    <a:pt x="321449" y="652462"/>
                  </a:lnTo>
                  <a:lnTo>
                    <a:pt x="322694" y="652576"/>
                  </a:lnTo>
                  <a:lnTo>
                    <a:pt x="323634" y="651522"/>
                  </a:lnTo>
                  <a:close/>
                </a:path>
                <a:path w="982345" h="964565">
                  <a:moveTo>
                    <a:pt x="331660" y="535393"/>
                  </a:moveTo>
                  <a:lnTo>
                    <a:pt x="328676" y="532815"/>
                  </a:lnTo>
                  <a:lnTo>
                    <a:pt x="327101" y="536054"/>
                  </a:lnTo>
                  <a:lnTo>
                    <a:pt x="331660" y="535393"/>
                  </a:lnTo>
                  <a:close/>
                </a:path>
                <a:path w="982345" h="964565">
                  <a:moveTo>
                    <a:pt x="336321" y="861212"/>
                  </a:moveTo>
                  <a:lnTo>
                    <a:pt x="333057" y="859345"/>
                  </a:lnTo>
                  <a:lnTo>
                    <a:pt x="333997" y="864539"/>
                  </a:lnTo>
                  <a:lnTo>
                    <a:pt x="335826" y="862761"/>
                  </a:lnTo>
                  <a:lnTo>
                    <a:pt x="336321" y="861212"/>
                  </a:lnTo>
                  <a:close/>
                </a:path>
                <a:path w="982345" h="964565">
                  <a:moveTo>
                    <a:pt x="344068" y="408686"/>
                  </a:moveTo>
                  <a:lnTo>
                    <a:pt x="343395" y="407085"/>
                  </a:lnTo>
                  <a:lnTo>
                    <a:pt x="342938" y="405942"/>
                  </a:lnTo>
                  <a:lnTo>
                    <a:pt x="342074" y="403860"/>
                  </a:lnTo>
                  <a:lnTo>
                    <a:pt x="341122" y="406095"/>
                  </a:lnTo>
                  <a:lnTo>
                    <a:pt x="340563" y="407314"/>
                  </a:lnTo>
                  <a:lnTo>
                    <a:pt x="339915" y="408825"/>
                  </a:lnTo>
                  <a:lnTo>
                    <a:pt x="341452" y="408787"/>
                  </a:lnTo>
                  <a:lnTo>
                    <a:pt x="344068" y="408686"/>
                  </a:lnTo>
                  <a:close/>
                </a:path>
                <a:path w="982345" h="964565">
                  <a:moveTo>
                    <a:pt x="375107" y="653034"/>
                  </a:moveTo>
                  <a:lnTo>
                    <a:pt x="374548" y="652754"/>
                  </a:lnTo>
                  <a:lnTo>
                    <a:pt x="373964" y="652500"/>
                  </a:lnTo>
                  <a:lnTo>
                    <a:pt x="373405" y="652221"/>
                  </a:lnTo>
                  <a:lnTo>
                    <a:pt x="372046" y="655040"/>
                  </a:lnTo>
                  <a:lnTo>
                    <a:pt x="372668" y="655307"/>
                  </a:lnTo>
                  <a:lnTo>
                    <a:pt x="373291" y="655599"/>
                  </a:lnTo>
                  <a:lnTo>
                    <a:pt x="373926" y="655878"/>
                  </a:lnTo>
                  <a:lnTo>
                    <a:pt x="374319" y="654939"/>
                  </a:lnTo>
                  <a:lnTo>
                    <a:pt x="374713" y="653973"/>
                  </a:lnTo>
                  <a:lnTo>
                    <a:pt x="375107" y="653034"/>
                  </a:lnTo>
                  <a:close/>
                </a:path>
                <a:path w="982345" h="964565">
                  <a:moveTo>
                    <a:pt x="378726" y="334543"/>
                  </a:moveTo>
                  <a:lnTo>
                    <a:pt x="378282" y="329272"/>
                  </a:lnTo>
                  <a:lnTo>
                    <a:pt x="377786" y="328980"/>
                  </a:lnTo>
                  <a:lnTo>
                    <a:pt x="373659" y="330708"/>
                  </a:lnTo>
                  <a:lnTo>
                    <a:pt x="378726" y="334543"/>
                  </a:lnTo>
                  <a:close/>
                </a:path>
                <a:path w="982345" h="964565">
                  <a:moveTo>
                    <a:pt x="406260" y="549402"/>
                  </a:moveTo>
                  <a:lnTo>
                    <a:pt x="405650" y="546011"/>
                  </a:lnTo>
                  <a:lnTo>
                    <a:pt x="401967" y="549402"/>
                  </a:lnTo>
                  <a:lnTo>
                    <a:pt x="404393" y="549732"/>
                  </a:lnTo>
                  <a:lnTo>
                    <a:pt x="406260" y="549402"/>
                  </a:lnTo>
                  <a:close/>
                </a:path>
                <a:path w="982345" h="964565">
                  <a:moveTo>
                    <a:pt x="410044" y="528955"/>
                  </a:moveTo>
                  <a:lnTo>
                    <a:pt x="410006" y="528764"/>
                  </a:lnTo>
                  <a:lnTo>
                    <a:pt x="410006" y="528561"/>
                  </a:lnTo>
                  <a:lnTo>
                    <a:pt x="409829" y="528320"/>
                  </a:lnTo>
                  <a:lnTo>
                    <a:pt x="409587" y="528180"/>
                  </a:lnTo>
                  <a:lnTo>
                    <a:pt x="408381" y="528777"/>
                  </a:lnTo>
                  <a:lnTo>
                    <a:pt x="407314" y="529374"/>
                  </a:lnTo>
                  <a:lnTo>
                    <a:pt x="406031" y="530021"/>
                  </a:lnTo>
                  <a:lnTo>
                    <a:pt x="408508" y="532066"/>
                  </a:lnTo>
                  <a:lnTo>
                    <a:pt x="409117" y="530072"/>
                  </a:lnTo>
                  <a:lnTo>
                    <a:pt x="410044" y="528955"/>
                  </a:lnTo>
                  <a:close/>
                </a:path>
                <a:path w="982345" h="964565">
                  <a:moveTo>
                    <a:pt x="410667" y="790740"/>
                  </a:moveTo>
                  <a:lnTo>
                    <a:pt x="408901" y="791883"/>
                  </a:lnTo>
                  <a:lnTo>
                    <a:pt x="407441" y="792822"/>
                  </a:lnTo>
                  <a:lnTo>
                    <a:pt x="405155" y="794296"/>
                  </a:lnTo>
                  <a:lnTo>
                    <a:pt x="410006" y="793483"/>
                  </a:lnTo>
                  <a:lnTo>
                    <a:pt x="410667" y="790740"/>
                  </a:lnTo>
                  <a:close/>
                </a:path>
                <a:path w="982345" h="964565">
                  <a:moveTo>
                    <a:pt x="460883" y="564400"/>
                  </a:moveTo>
                  <a:lnTo>
                    <a:pt x="457784" y="560146"/>
                  </a:lnTo>
                  <a:lnTo>
                    <a:pt x="457022" y="562394"/>
                  </a:lnTo>
                  <a:lnTo>
                    <a:pt x="457733" y="563587"/>
                  </a:lnTo>
                  <a:lnTo>
                    <a:pt x="460883" y="564400"/>
                  </a:lnTo>
                  <a:close/>
                </a:path>
                <a:path w="982345" h="964565">
                  <a:moveTo>
                    <a:pt x="465734" y="793584"/>
                  </a:moveTo>
                  <a:lnTo>
                    <a:pt x="464058" y="791464"/>
                  </a:lnTo>
                  <a:lnTo>
                    <a:pt x="462800" y="791946"/>
                  </a:lnTo>
                  <a:lnTo>
                    <a:pt x="461124" y="793953"/>
                  </a:lnTo>
                  <a:lnTo>
                    <a:pt x="463042" y="795489"/>
                  </a:lnTo>
                  <a:lnTo>
                    <a:pt x="464388" y="795401"/>
                  </a:lnTo>
                  <a:lnTo>
                    <a:pt x="465734" y="793584"/>
                  </a:lnTo>
                  <a:close/>
                </a:path>
                <a:path w="982345" h="964565">
                  <a:moveTo>
                    <a:pt x="469442" y="89268"/>
                  </a:moveTo>
                  <a:lnTo>
                    <a:pt x="467360" y="88239"/>
                  </a:lnTo>
                  <a:lnTo>
                    <a:pt x="466242" y="87680"/>
                  </a:lnTo>
                  <a:lnTo>
                    <a:pt x="464286" y="86728"/>
                  </a:lnTo>
                  <a:lnTo>
                    <a:pt x="465213" y="89916"/>
                  </a:lnTo>
                  <a:lnTo>
                    <a:pt x="466572" y="89966"/>
                  </a:lnTo>
                  <a:lnTo>
                    <a:pt x="469442" y="89268"/>
                  </a:lnTo>
                  <a:close/>
                </a:path>
                <a:path w="982345" h="964565">
                  <a:moveTo>
                    <a:pt x="474357" y="514070"/>
                  </a:moveTo>
                  <a:lnTo>
                    <a:pt x="473811" y="512838"/>
                  </a:lnTo>
                  <a:lnTo>
                    <a:pt x="470877" y="512191"/>
                  </a:lnTo>
                  <a:lnTo>
                    <a:pt x="471779" y="513918"/>
                  </a:lnTo>
                  <a:lnTo>
                    <a:pt x="472338" y="515023"/>
                  </a:lnTo>
                  <a:lnTo>
                    <a:pt x="472909" y="516115"/>
                  </a:lnTo>
                  <a:lnTo>
                    <a:pt x="473278" y="516013"/>
                  </a:lnTo>
                  <a:lnTo>
                    <a:pt x="473646" y="515912"/>
                  </a:lnTo>
                  <a:lnTo>
                    <a:pt x="474052" y="515835"/>
                  </a:lnTo>
                  <a:lnTo>
                    <a:pt x="474357" y="514070"/>
                  </a:lnTo>
                  <a:close/>
                </a:path>
                <a:path w="982345" h="964565">
                  <a:moveTo>
                    <a:pt x="494842" y="857592"/>
                  </a:moveTo>
                  <a:lnTo>
                    <a:pt x="490143" y="853071"/>
                  </a:lnTo>
                  <a:lnTo>
                    <a:pt x="491223" y="860894"/>
                  </a:lnTo>
                  <a:lnTo>
                    <a:pt x="492709" y="859561"/>
                  </a:lnTo>
                  <a:lnTo>
                    <a:pt x="493661" y="858672"/>
                  </a:lnTo>
                  <a:lnTo>
                    <a:pt x="494842" y="857592"/>
                  </a:lnTo>
                  <a:close/>
                </a:path>
                <a:path w="982345" h="964565">
                  <a:moveTo>
                    <a:pt x="506476" y="530707"/>
                  </a:moveTo>
                  <a:lnTo>
                    <a:pt x="505561" y="529374"/>
                  </a:lnTo>
                  <a:lnTo>
                    <a:pt x="504621" y="528078"/>
                  </a:lnTo>
                  <a:lnTo>
                    <a:pt x="503694" y="526757"/>
                  </a:lnTo>
                  <a:lnTo>
                    <a:pt x="504088" y="528421"/>
                  </a:lnTo>
                  <a:lnTo>
                    <a:pt x="503720" y="530631"/>
                  </a:lnTo>
                  <a:lnTo>
                    <a:pt x="506476" y="530707"/>
                  </a:lnTo>
                  <a:close/>
                </a:path>
                <a:path w="982345" h="964565">
                  <a:moveTo>
                    <a:pt x="513473" y="692721"/>
                  </a:moveTo>
                  <a:lnTo>
                    <a:pt x="511441" y="693216"/>
                  </a:lnTo>
                  <a:lnTo>
                    <a:pt x="507479" y="694232"/>
                  </a:lnTo>
                  <a:lnTo>
                    <a:pt x="512279" y="696112"/>
                  </a:lnTo>
                  <a:lnTo>
                    <a:pt x="513473" y="692721"/>
                  </a:lnTo>
                  <a:close/>
                </a:path>
                <a:path w="982345" h="964565">
                  <a:moveTo>
                    <a:pt x="520128" y="946619"/>
                  </a:moveTo>
                  <a:lnTo>
                    <a:pt x="520001" y="945845"/>
                  </a:lnTo>
                  <a:lnTo>
                    <a:pt x="520077" y="944981"/>
                  </a:lnTo>
                  <a:lnTo>
                    <a:pt x="519709" y="944333"/>
                  </a:lnTo>
                  <a:lnTo>
                    <a:pt x="519417" y="943851"/>
                  </a:lnTo>
                  <a:lnTo>
                    <a:pt x="518579" y="943648"/>
                  </a:lnTo>
                  <a:lnTo>
                    <a:pt x="517994" y="943317"/>
                  </a:lnTo>
                  <a:lnTo>
                    <a:pt x="517880" y="943762"/>
                  </a:lnTo>
                  <a:lnTo>
                    <a:pt x="517740" y="944181"/>
                  </a:lnTo>
                  <a:lnTo>
                    <a:pt x="517613" y="944638"/>
                  </a:lnTo>
                  <a:lnTo>
                    <a:pt x="517829" y="945362"/>
                  </a:lnTo>
                  <a:lnTo>
                    <a:pt x="517906" y="946226"/>
                  </a:lnTo>
                  <a:lnTo>
                    <a:pt x="518566" y="947026"/>
                  </a:lnTo>
                  <a:lnTo>
                    <a:pt x="519531" y="946696"/>
                  </a:lnTo>
                  <a:lnTo>
                    <a:pt x="520128" y="946619"/>
                  </a:lnTo>
                  <a:close/>
                </a:path>
                <a:path w="982345" h="964565">
                  <a:moveTo>
                    <a:pt x="540499" y="82753"/>
                  </a:moveTo>
                  <a:lnTo>
                    <a:pt x="538340" y="81965"/>
                  </a:lnTo>
                  <a:lnTo>
                    <a:pt x="537095" y="81495"/>
                  </a:lnTo>
                  <a:lnTo>
                    <a:pt x="535851" y="81038"/>
                  </a:lnTo>
                  <a:lnTo>
                    <a:pt x="535635" y="81813"/>
                  </a:lnTo>
                  <a:lnTo>
                    <a:pt x="535000" y="82880"/>
                  </a:lnTo>
                  <a:lnTo>
                    <a:pt x="536321" y="84886"/>
                  </a:lnTo>
                  <a:lnTo>
                    <a:pt x="537756" y="84836"/>
                  </a:lnTo>
                  <a:lnTo>
                    <a:pt x="540499" y="82753"/>
                  </a:lnTo>
                  <a:close/>
                </a:path>
                <a:path w="982345" h="964565">
                  <a:moveTo>
                    <a:pt x="548551" y="171881"/>
                  </a:moveTo>
                  <a:lnTo>
                    <a:pt x="545553" y="171754"/>
                  </a:lnTo>
                  <a:lnTo>
                    <a:pt x="545185" y="173583"/>
                  </a:lnTo>
                  <a:lnTo>
                    <a:pt x="544804" y="176161"/>
                  </a:lnTo>
                  <a:lnTo>
                    <a:pt x="547649" y="175793"/>
                  </a:lnTo>
                  <a:lnTo>
                    <a:pt x="548474" y="174383"/>
                  </a:lnTo>
                  <a:lnTo>
                    <a:pt x="548551" y="171881"/>
                  </a:lnTo>
                  <a:close/>
                </a:path>
                <a:path w="982345" h="964565">
                  <a:moveTo>
                    <a:pt x="584301" y="305333"/>
                  </a:moveTo>
                  <a:lnTo>
                    <a:pt x="583946" y="303390"/>
                  </a:lnTo>
                  <a:lnTo>
                    <a:pt x="583768" y="302183"/>
                  </a:lnTo>
                  <a:lnTo>
                    <a:pt x="583526" y="300939"/>
                  </a:lnTo>
                  <a:lnTo>
                    <a:pt x="583044" y="301129"/>
                  </a:lnTo>
                  <a:lnTo>
                    <a:pt x="582345" y="301180"/>
                  </a:lnTo>
                  <a:lnTo>
                    <a:pt x="582117" y="301536"/>
                  </a:lnTo>
                  <a:lnTo>
                    <a:pt x="580974" y="303212"/>
                  </a:lnTo>
                  <a:lnTo>
                    <a:pt x="582155" y="304025"/>
                  </a:lnTo>
                  <a:lnTo>
                    <a:pt x="584301" y="305333"/>
                  </a:lnTo>
                  <a:close/>
                </a:path>
                <a:path w="982345" h="964565">
                  <a:moveTo>
                    <a:pt x="584720" y="550202"/>
                  </a:moveTo>
                  <a:lnTo>
                    <a:pt x="584530" y="548411"/>
                  </a:lnTo>
                  <a:lnTo>
                    <a:pt x="584504" y="548119"/>
                  </a:lnTo>
                  <a:lnTo>
                    <a:pt x="583552" y="547573"/>
                  </a:lnTo>
                  <a:lnTo>
                    <a:pt x="582739" y="548347"/>
                  </a:lnTo>
                  <a:lnTo>
                    <a:pt x="582066" y="549148"/>
                  </a:lnTo>
                  <a:lnTo>
                    <a:pt x="580732" y="550646"/>
                  </a:lnTo>
                  <a:lnTo>
                    <a:pt x="583692" y="550786"/>
                  </a:lnTo>
                  <a:lnTo>
                    <a:pt x="584720" y="550202"/>
                  </a:lnTo>
                  <a:close/>
                </a:path>
                <a:path w="982345" h="964565">
                  <a:moveTo>
                    <a:pt x="586867" y="330022"/>
                  </a:moveTo>
                  <a:lnTo>
                    <a:pt x="584225" y="330111"/>
                  </a:lnTo>
                  <a:lnTo>
                    <a:pt x="583476" y="331889"/>
                  </a:lnTo>
                  <a:lnTo>
                    <a:pt x="582879" y="333933"/>
                  </a:lnTo>
                  <a:lnTo>
                    <a:pt x="586371" y="334886"/>
                  </a:lnTo>
                  <a:lnTo>
                    <a:pt x="586867" y="330022"/>
                  </a:lnTo>
                  <a:close/>
                </a:path>
                <a:path w="982345" h="964565">
                  <a:moveTo>
                    <a:pt x="587184" y="213410"/>
                  </a:moveTo>
                  <a:lnTo>
                    <a:pt x="585990" y="210959"/>
                  </a:lnTo>
                  <a:lnTo>
                    <a:pt x="584593" y="210362"/>
                  </a:lnTo>
                  <a:lnTo>
                    <a:pt x="582866" y="212928"/>
                  </a:lnTo>
                  <a:lnTo>
                    <a:pt x="587184" y="213410"/>
                  </a:lnTo>
                  <a:close/>
                </a:path>
                <a:path w="982345" h="964565">
                  <a:moveTo>
                    <a:pt x="590423" y="5092"/>
                  </a:moveTo>
                  <a:lnTo>
                    <a:pt x="589978" y="4216"/>
                  </a:lnTo>
                  <a:lnTo>
                    <a:pt x="589737" y="3771"/>
                  </a:lnTo>
                  <a:lnTo>
                    <a:pt x="588518" y="4356"/>
                  </a:lnTo>
                  <a:lnTo>
                    <a:pt x="587286" y="4953"/>
                  </a:lnTo>
                  <a:lnTo>
                    <a:pt x="586066" y="5524"/>
                  </a:lnTo>
                  <a:lnTo>
                    <a:pt x="587044" y="7251"/>
                  </a:lnTo>
                  <a:lnTo>
                    <a:pt x="588175" y="6540"/>
                  </a:lnTo>
                  <a:lnTo>
                    <a:pt x="590423" y="5092"/>
                  </a:lnTo>
                  <a:close/>
                </a:path>
                <a:path w="982345" h="964565">
                  <a:moveTo>
                    <a:pt x="599655" y="964184"/>
                  </a:moveTo>
                  <a:lnTo>
                    <a:pt x="599338" y="962380"/>
                  </a:lnTo>
                  <a:lnTo>
                    <a:pt x="598843" y="959396"/>
                  </a:lnTo>
                  <a:lnTo>
                    <a:pt x="595617" y="960170"/>
                  </a:lnTo>
                  <a:lnTo>
                    <a:pt x="595490" y="961605"/>
                  </a:lnTo>
                  <a:lnTo>
                    <a:pt x="597344" y="963815"/>
                  </a:lnTo>
                  <a:lnTo>
                    <a:pt x="598385" y="963803"/>
                  </a:lnTo>
                  <a:lnTo>
                    <a:pt x="599655" y="964184"/>
                  </a:lnTo>
                  <a:close/>
                </a:path>
                <a:path w="982345" h="964565">
                  <a:moveTo>
                    <a:pt x="601929" y="476250"/>
                  </a:moveTo>
                  <a:lnTo>
                    <a:pt x="599186" y="474472"/>
                  </a:lnTo>
                  <a:lnTo>
                    <a:pt x="597306" y="476605"/>
                  </a:lnTo>
                  <a:lnTo>
                    <a:pt x="599274" y="476440"/>
                  </a:lnTo>
                  <a:lnTo>
                    <a:pt x="600595" y="476338"/>
                  </a:lnTo>
                  <a:lnTo>
                    <a:pt x="601929" y="476250"/>
                  </a:lnTo>
                  <a:close/>
                </a:path>
                <a:path w="982345" h="964565">
                  <a:moveTo>
                    <a:pt x="607174" y="733425"/>
                  </a:moveTo>
                  <a:lnTo>
                    <a:pt x="606793" y="732421"/>
                  </a:lnTo>
                  <a:lnTo>
                    <a:pt x="603504" y="731761"/>
                  </a:lnTo>
                  <a:lnTo>
                    <a:pt x="606069" y="739508"/>
                  </a:lnTo>
                  <a:lnTo>
                    <a:pt x="607174" y="733425"/>
                  </a:lnTo>
                  <a:close/>
                </a:path>
                <a:path w="982345" h="964565">
                  <a:moveTo>
                    <a:pt x="612089" y="383997"/>
                  </a:moveTo>
                  <a:lnTo>
                    <a:pt x="611911" y="383692"/>
                  </a:lnTo>
                  <a:lnTo>
                    <a:pt x="610997" y="382181"/>
                  </a:lnTo>
                  <a:lnTo>
                    <a:pt x="609841" y="381850"/>
                  </a:lnTo>
                  <a:lnTo>
                    <a:pt x="608533" y="383413"/>
                  </a:lnTo>
                  <a:lnTo>
                    <a:pt x="608901" y="385229"/>
                  </a:lnTo>
                  <a:lnTo>
                    <a:pt x="609968" y="385813"/>
                  </a:lnTo>
                  <a:lnTo>
                    <a:pt x="611606" y="385102"/>
                  </a:lnTo>
                  <a:lnTo>
                    <a:pt x="611873" y="384975"/>
                  </a:lnTo>
                  <a:lnTo>
                    <a:pt x="612089" y="383997"/>
                  </a:lnTo>
                  <a:close/>
                </a:path>
                <a:path w="982345" h="964565">
                  <a:moveTo>
                    <a:pt x="616635" y="259181"/>
                  </a:moveTo>
                  <a:lnTo>
                    <a:pt x="616229" y="257568"/>
                  </a:lnTo>
                  <a:lnTo>
                    <a:pt x="615543" y="254952"/>
                  </a:lnTo>
                  <a:lnTo>
                    <a:pt x="613625" y="256705"/>
                  </a:lnTo>
                  <a:lnTo>
                    <a:pt x="612406" y="257810"/>
                  </a:lnTo>
                  <a:lnTo>
                    <a:pt x="610514" y="259562"/>
                  </a:lnTo>
                  <a:lnTo>
                    <a:pt x="612889" y="259410"/>
                  </a:lnTo>
                  <a:lnTo>
                    <a:pt x="616635" y="259181"/>
                  </a:lnTo>
                  <a:close/>
                </a:path>
                <a:path w="982345" h="964565">
                  <a:moveTo>
                    <a:pt x="644499" y="706856"/>
                  </a:moveTo>
                  <a:lnTo>
                    <a:pt x="642023" y="707758"/>
                  </a:lnTo>
                  <a:lnTo>
                    <a:pt x="640003" y="708507"/>
                  </a:lnTo>
                  <a:lnTo>
                    <a:pt x="637362" y="709460"/>
                  </a:lnTo>
                  <a:lnTo>
                    <a:pt x="641896" y="710679"/>
                  </a:lnTo>
                  <a:lnTo>
                    <a:pt x="642620" y="710412"/>
                  </a:lnTo>
                  <a:lnTo>
                    <a:pt x="644499" y="706856"/>
                  </a:lnTo>
                  <a:close/>
                </a:path>
                <a:path w="982345" h="964565">
                  <a:moveTo>
                    <a:pt x="644994" y="822299"/>
                  </a:moveTo>
                  <a:lnTo>
                    <a:pt x="643521" y="822312"/>
                  </a:lnTo>
                  <a:lnTo>
                    <a:pt x="642086" y="822312"/>
                  </a:lnTo>
                  <a:lnTo>
                    <a:pt x="640626" y="822375"/>
                  </a:lnTo>
                  <a:lnTo>
                    <a:pt x="640499" y="822401"/>
                  </a:lnTo>
                  <a:lnTo>
                    <a:pt x="640410" y="822985"/>
                  </a:lnTo>
                  <a:lnTo>
                    <a:pt x="640270" y="823468"/>
                  </a:lnTo>
                  <a:lnTo>
                    <a:pt x="641451" y="824090"/>
                  </a:lnTo>
                  <a:lnTo>
                    <a:pt x="642670" y="824776"/>
                  </a:lnTo>
                  <a:lnTo>
                    <a:pt x="644867" y="825957"/>
                  </a:lnTo>
                  <a:lnTo>
                    <a:pt x="644918" y="824153"/>
                  </a:lnTo>
                  <a:lnTo>
                    <a:pt x="644956" y="823226"/>
                  </a:lnTo>
                  <a:lnTo>
                    <a:pt x="644994" y="822299"/>
                  </a:lnTo>
                  <a:close/>
                </a:path>
                <a:path w="982345" h="964565">
                  <a:moveTo>
                    <a:pt x="645299" y="812533"/>
                  </a:moveTo>
                  <a:lnTo>
                    <a:pt x="644131" y="810602"/>
                  </a:lnTo>
                  <a:lnTo>
                    <a:pt x="642645" y="810196"/>
                  </a:lnTo>
                  <a:lnTo>
                    <a:pt x="640829" y="811479"/>
                  </a:lnTo>
                  <a:lnTo>
                    <a:pt x="643826" y="812165"/>
                  </a:lnTo>
                  <a:lnTo>
                    <a:pt x="645299" y="812533"/>
                  </a:lnTo>
                  <a:close/>
                </a:path>
                <a:path w="982345" h="964565">
                  <a:moveTo>
                    <a:pt x="646315" y="851103"/>
                  </a:moveTo>
                  <a:lnTo>
                    <a:pt x="646290" y="849858"/>
                  </a:lnTo>
                  <a:lnTo>
                    <a:pt x="646290" y="848614"/>
                  </a:lnTo>
                  <a:lnTo>
                    <a:pt x="646214" y="847293"/>
                  </a:lnTo>
                  <a:lnTo>
                    <a:pt x="645655" y="847229"/>
                  </a:lnTo>
                  <a:lnTo>
                    <a:pt x="645045" y="847064"/>
                  </a:lnTo>
                  <a:lnTo>
                    <a:pt x="644677" y="851065"/>
                  </a:lnTo>
                  <a:lnTo>
                    <a:pt x="645210" y="851077"/>
                  </a:lnTo>
                  <a:lnTo>
                    <a:pt x="645769" y="851077"/>
                  </a:lnTo>
                  <a:lnTo>
                    <a:pt x="646315" y="851103"/>
                  </a:lnTo>
                  <a:close/>
                </a:path>
                <a:path w="982345" h="964565">
                  <a:moveTo>
                    <a:pt x="651230" y="643039"/>
                  </a:moveTo>
                  <a:lnTo>
                    <a:pt x="649681" y="636727"/>
                  </a:lnTo>
                  <a:lnTo>
                    <a:pt x="648423" y="637006"/>
                  </a:lnTo>
                  <a:lnTo>
                    <a:pt x="646874" y="643331"/>
                  </a:lnTo>
                  <a:lnTo>
                    <a:pt x="651230" y="643039"/>
                  </a:lnTo>
                  <a:close/>
                </a:path>
                <a:path w="982345" h="964565">
                  <a:moveTo>
                    <a:pt x="666699" y="561314"/>
                  </a:moveTo>
                  <a:lnTo>
                    <a:pt x="665911" y="560565"/>
                  </a:lnTo>
                  <a:lnTo>
                    <a:pt x="662393" y="561479"/>
                  </a:lnTo>
                  <a:lnTo>
                    <a:pt x="666673" y="566166"/>
                  </a:lnTo>
                  <a:lnTo>
                    <a:pt x="666699" y="561314"/>
                  </a:lnTo>
                  <a:close/>
                </a:path>
                <a:path w="982345" h="964565">
                  <a:moveTo>
                    <a:pt x="670344" y="1219"/>
                  </a:moveTo>
                  <a:lnTo>
                    <a:pt x="667118" y="0"/>
                  </a:lnTo>
                  <a:lnTo>
                    <a:pt x="668959" y="4686"/>
                  </a:lnTo>
                  <a:lnTo>
                    <a:pt x="670140" y="2755"/>
                  </a:lnTo>
                  <a:lnTo>
                    <a:pt x="670344" y="1219"/>
                  </a:lnTo>
                  <a:close/>
                </a:path>
                <a:path w="982345" h="964565">
                  <a:moveTo>
                    <a:pt x="671601" y="921334"/>
                  </a:moveTo>
                  <a:lnTo>
                    <a:pt x="670090" y="919695"/>
                  </a:lnTo>
                  <a:lnTo>
                    <a:pt x="666242" y="915492"/>
                  </a:lnTo>
                  <a:lnTo>
                    <a:pt x="667854" y="919810"/>
                  </a:lnTo>
                  <a:lnTo>
                    <a:pt x="671601" y="921334"/>
                  </a:lnTo>
                  <a:close/>
                </a:path>
                <a:path w="982345" h="964565">
                  <a:moveTo>
                    <a:pt x="714489" y="230009"/>
                  </a:moveTo>
                  <a:lnTo>
                    <a:pt x="712660" y="226910"/>
                  </a:lnTo>
                  <a:lnTo>
                    <a:pt x="712050" y="227215"/>
                  </a:lnTo>
                  <a:lnTo>
                    <a:pt x="711466" y="227507"/>
                  </a:lnTo>
                  <a:lnTo>
                    <a:pt x="710857" y="227812"/>
                  </a:lnTo>
                  <a:lnTo>
                    <a:pt x="712266" y="231114"/>
                  </a:lnTo>
                  <a:lnTo>
                    <a:pt x="712990" y="230746"/>
                  </a:lnTo>
                  <a:lnTo>
                    <a:pt x="713752" y="230378"/>
                  </a:lnTo>
                  <a:lnTo>
                    <a:pt x="714489" y="230009"/>
                  </a:lnTo>
                  <a:close/>
                </a:path>
                <a:path w="982345" h="964565">
                  <a:moveTo>
                    <a:pt x="728472" y="702081"/>
                  </a:moveTo>
                  <a:lnTo>
                    <a:pt x="728103" y="701395"/>
                  </a:lnTo>
                  <a:lnTo>
                    <a:pt x="727862" y="700620"/>
                  </a:lnTo>
                  <a:lnTo>
                    <a:pt x="725766" y="702538"/>
                  </a:lnTo>
                  <a:lnTo>
                    <a:pt x="724839" y="703389"/>
                  </a:lnTo>
                  <a:lnTo>
                    <a:pt x="725614" y="704291"/>
                  </a:lnTo>
                  <a:lnTo>
                    <a:pt x="726528" y="703618"/>
                  </a:lnTo>
                  <a:lnTo>
                    <a:pt x="727481" y="702983"/>
                  </a:lnTo>
                  <a:lnTo>
                    <a:pt x="728472" y="702081"/>
                  </a:lnTo>
                  <a:close/>
                </a:path>
                <a:path w="982345" h="964565">
                  <a:moveTo>
                    <a:pt x="767321" y="340017"/>
                  </a:moveTo>
                  <a:lnTo>
                    <a:pt x="765619" y="338950"/>
                  </a:lnTo>
                  <a:lnTo>
                    <a:pt x="765302" y="338759"/>
                  </a:lnTo>
                  <a:lnTo>
                    <a:pt x="764362" y="338950"/>
                  </a:lnTo>
                  <a:lnTo>
                    <a:pt x="763587" y="340626"/>
                  </a:lnTo>
                  <a:lnTo>
                    <a:pt x="763625" y="341896"/>
                  </a:lnTo>
                  <a:lnTo>
                    <a:pt x="765797" y="342341"/>
                  </a:lnTo>
                  <a:lnTo>
                    <a:pt x="766483" y="341160"/>
                  </a:lnTo>
                  <a:lnTo>
                    <a:pt x="767321" y="340017"/>
                  </a:lnTo>
                  <a:close/>
                </a:path>
                <a:path w="982345" h="964565">
                  <a:moveTo>
                    <a:pt x="785012" y="683133"/>
                  </a:moveTo>
                  <a:lnTo>
                    <a:pt x="780821" y="681012"/>
                  </a:lnTo>
                  <a:lnTo>
                    <a:pt x="782243" y="684098"/>
                  </a:lnTo>
                  <a:lnTo>
                    <a:pt x="785012" y="683133"/>
                  </a:lnTo>
                  <a:close/>
                </a:path>
                <a:path w="982345" h="964565">
                  <a:moveTo>
                    <a:pt x="798322" y="793788"/>
                  </a:moveTo>
                  <a:lnTo>
                    <a:pt x="797979" y="793508"/>
                  </a:lnTo>
                  <a:lnTo>
                    <a:pt x="797623" y="793254"/>
                  </a:lnTo>
                  <a:lnTo>
                    <a:pt x="797306" y="793000"/>
                  </a:lnTo>
                  <a:lnTo>
                    <a:pt x="795413" y="795172"/>
                  </a:lnTo>
                  <a:lnTo>
                    <a:pt x="793546" y="797382"/>
                  </a:lnTo>
                  <a:lnTo>
                    <a:pt x="791667" y="799579"/>
                  </a:lnTo>
                  <a:lnTo>
                    <a:pt x="795667" y="799388"/>
                  </a:lnTo>
                  <a:lnTo>
                    <a:pt x="797293" y="796886"/>
                  </a:lnTo>
                  <a:lnTo>
                    <a:pt x="798322" y="793788"/>
                  </a:lnTo>
                  <a:close/>
                </a:path>
                <a:path w="982345" h="964565">
                  <a:moveTo>
                    <a:pt x="841806" y="567296"/>
                  </a:moveTo>
                  <a:lnTo>
                    <a:pt x="841641" y="566635"/>
                  </a:lnTo>
                  <a:lnTo>
                    <a:pt x="841590" y="565912"/>
                  </a:lnTo>
                  <a:lnTo>
                    <a:pt x="841273" y="565327"/>
                  </a:lnTo>
                  <a:lnTo>
                    <a:pt x="840994" y="564832"/>
                  </a:lnTo>
                  <a:lnTo>
                    <a:pt x="840422" y="564489"/>
                  </a:lnTo>
                  <a:lnTo>
                    <a:pt x="839965" y="564070"/>
                  </a:lnTo>
                  <a:lnTo>
                    <a:pt x="838987" y="564667"/>
                  </a:lnTo>
                  <a:lnTo>
                    <a:pt x="839470" y="565772"/>
                  </a:lnTo>
                  <a:lnTo>
                    <a:pt x="839939" y="566851"/>
                  </a:lnTo>
                  <a:lnTo>
                    <a:pt x="840422" y="567944"/>
                  </a:lnTo>
                  <a:lnTo>
                    <a:pt x="841349" y="567524"/>
                  </a:lnTo>
                  <a:lnTo>
                    <a:pt x="841806" y="567296"/>
                  </a:lnTo>
                  <a:close/>
                </a:path>
                <a:path w="982345" h="964565">
                  <a:moveTo>
                    <a:pt x="844511" y="252590"/>
                  </a:moveTo>
                  <a:lnTo>
                    <a:pt x="844118" y="251853"/>
                  </a:lnTo>
                  <a:lnTo>
                    <a:pt x="843876" y="251421"/>
                  </a:lnTo>
                  <a:lnTo>
                    <a:pt x="842606" y="251587"/>
                  </a:lnTo>
                  <a:lnTo>
                    <a:pt x="841298" y="251409"/>
                  </a:lnTo>
                  <a:lnTo>
                    <a:pt x="841565" y="252717"/>
                  </a:lnTo>
                  <a:lnTo>
                    <a:pt x="841463" y="253796"/>
                  </a:lnTo>
                  <a:lnTo>
                    <a:pt x="841946" y="254215"/>
                  </a:lnTo>
                  <a:lnTo>
                    <a:pt x="842441" y="254673"/>
                  </a:lnTo>
                  <a:lnTo>
                    <a:pt x="843483" y="254508"/>
                  </a:lnTo>
                  <a:lnTo>
                    <a:pt x="844296" y="254584"/>
                  </a:lnTo>
                  <a:lnTo>
                    <a:pt x="844270" y="253657"/>
                  </a:lnTo>
                  <a:lnTo>
                    <a:pt x="844511" y="252590"/>
                  </a:lnTo>
                  <a:close/>
                </a:path>
                <a:path w="982345" h="964565">
                  <a:moveTo>
                    <a:pt x="851192" y="543140"/>
                  </a:moveTo>
                  <a:lnTo>
                    <a:pt x="846696" y="545261"/>
                  </a:lnTo>
                  <a:lnTo>
                    <a:pt x="850125" y="547801"/>
                  </a:lnTo>
                  <a:lnTo>
                    <a:pt x="850798" y="544830"/>
                  </a:lnTo>
                  <a:lnTo>
                    <a:pt x="851192" y="543140"/>
                  </a:lnTo>
                  <a:close/>
                </a:path>
                <a:path w="982345" h="964565">
                  <a:moveTo>
                    <a:pt x="870000" y="660666"/>
                  </a:moveTo>
                  <a:lnTo>
                    <a:pt x="867676" y="659104"/>
                  </a:lnTo>
                  <a:lnTo>
                    <a:pt x="867549" y="660996"/>
                  </a:lnTo>
                  <a:lnTo>
                    <a:pt x="866546" y="663054"/>
                  </a:lnTo>
                  <a:lnTo>
                    <a:pt x="868591" y="665187"/>
                  </a:lnTo>
                  <a:lnTo>
                    <a:pt x="869505" y="662571"/>
                  </a:lnTo>
                  <a:lnTo>
                    <a:pt x="870000" y="660666"/>
                  </a:lnTo>
                  <a:close/>
                </a:path>
                <a:path w="982345" h="964565">
                  <a:moveTo>
                    <a:pt x="877443" y="789698"/>
                  </a:moveTo>
                  <a:lnTo>
                    <a:pt x="872312" y="789419"/>
                  </a:lnTo>
                  <a:lnTo>
                    <a:pt x="872705" y="793203"/>
                  </a:lnTo>
                  <a:lnTo>
                    <a:pt x="876693" y="792848"/>
                  </a:lnTo>
                  <a:lnTo>
                    <a:pt x="877443" y="789698"/>
                  </a:lnTo>
                  <a:close/>
                </a:path>
                <a:path w="982345" h="964565">
                  <a:moveTo>
                    <a:pt x="884580" y="238658"/>
                  </a:moveTo>
                  <a:lnTo>
                    <a:pt x="884364" y="235953"/>
                  </a:lnTo>
                  <a:lnTo>
                    <a:pt x="882942" y="237274"/>
                  </a:lnTo>
                  <a:lnTo>
                    <a:pt x="882002" y="238125"/>
                  </a:lnTo>
                  <a:lnTo>
                    <a:pt x="881062" y="239001"/>
                  </a:lnTo>
                  <a:lnTo>
                    <a:pt x="883678" y="239572"/>
                  </a:lnTo>
                  <a:lnTo>
                    <a:pt x="884580" y="238658"/>
                  </a:lnTo>
                  <a:close/>
                </a:path>
                <a:path w="982345" h="964565">
                  <a:moveTo>
                    <a:pt x="886764" y="738403"/>
                  </a:moveTo>
                  <a:lnTo>
                    <a:pt x="886421" y="737222"/>
                  </a:lnTo>
                  <a:lnTo>
                    <a:pt x="886421" y="736282"/>
                  </a:lnTo>
                  <a:lnTo>
                    <a:pt x="885621" y="736447"/>
                  </a:lnTo>
                  <a:lnTo>
                    <a:pt x="884542" y="736320"/>
                  </a:lnTo>
                  <a:lnTo>
                    <a:pt x="884072" y="736815"/>
                  </a:lnTo>
                  <a:lnTo>
                    <a:pt x="883500" y="737425"/>
                  </a:lnTo>
                  <a:lnTo>
                    <a:pt x="883462" y="738517"/>
                  </a:lnTo>
                  <a:lnTo>
                    <a:pt x="882954" y="740232"/>
                  </a:lnTo>
                  <a:lnTo>
                    <a:pt x="884643" y="739673"/>
                  </a:lnTo>
                  <a:lnTo>
                    <a:pt x="885875" y="739648"/>
                  </a:lnTo>
                  <a:lnTo>
                    <a:pt x="886307" y="739038"/>
                  </a:lnTo>
                  <a:lnTo>
                    <a:pt x="886764" y="738403"/>
                  </a:lnTo>
                  <a:close/>
                </a:path>
                <a:path w="982345" h="964565">
                  <a:moveTo>
                    <a:pt x="896759" y="254520"/>
                  </a:moveTo>
                  <a:lnTo>
                    <a:pt x="895108" y="252069"/>
                  </a:lnTo>
                  <a:lnTo>
                    <a:pt x="894334" y="253428"/>
                  </a:lnTo>
                  <a:lnTo>
                    <a:pt x="893813" y="254355"/>
                  </a:lnTo>
                  <a:lnTo>
                    <a:pt x="893292" y="255295"/>
                  </a:lnTo>
                  <a:lnTo>
                    <a:pt x="893737" y="255524"/>
                  </a:lnTo>
                  <a:lnTo>
                    <a:pt x="894156" y="255778"/>
                  </a:lnTo>
                  <a:lnTo>
                    <a:pt x="894613" y="256032"/>
                  </a:lnTo>
                  <a:lnTo>
                    <a:pt x="896162" y="255473"/>
                  </a:lnTo>
                  <a:lnTo>
                    <a:pt x="896759" y="254520"/>
                  </a:lnTo>
                  <a:close/>
                </a:path>
                <a:path w="982345" h="964565">
                  <a:moveTo>
                    <a:pt x="910297" y="725525"/>
                  </a:moveTo>
                  <a:lnTo>
                    <a:pt x="906208" y="721067"/>
                  </a:lnTo>
                  <a:lnTo>
                    <a:pt x="906386" y="723290"/>
                  </a:lnTo>
                  <a:lnTo>
                    <a:pt x="906538" y="724776"/>
                  </a:lnTo>
                  <a:lnTo>
                    <a:pt x="906691" y="726655"/>
                  </a:lnTo>
                  <a:lnTo>
                    <a:pt x="907935" y="726262"/>
                  </a:lnTo>
                  <a:lnTo>
                    <a:pt x="910297" y="725525"/>
                  </a:lnTo>
                  <a:close/>
                </a:path>
                <a:path w="982345" h="964565">
                  <a:moveTo>
                    <a:pt x="923315" y="397090"/>
                  </a:moveTo>
                  <a:lnTo>
                    <a:pt x="923150" y="395986"/>
                  </a:lnTo>
                  <a:lnTo>
                    <a:pt x="923239" y="395185"/>
                  </a:lnTo>
                  <a:lnTo>
                    <a:pt x="922312" y="395249"/>
                  </a:lnTo>
                  <a:lnTo>
                    <a:pt x="921283" y="395097"/>
                  </a:lnTo>
                  <a:lnTo>
                    <a:pt x="920051" y="395732"/>
                  </a:lnTo>
                  <a:lnTo>
                    <a:pt x="920013" y="396798"/>
                  </a:lnTo>
                  <a:lnTo>
                    <a:pt x="919568" y="398195"/>
                  </a:lnTo>
                  <a:lnTo>
                    <a:pt x="921156" y="397878"/>
                  </a:lnTo>
                  <a:lnTo>
                    <a:pt x="922261" y="397967"/>
                  </a:lnTo>
                  <a:lnTo>
                    <a:pt x="922870" y="397459"/>
                  </a:lnTo>
                  <a:lnTo>
                    <a:pt x="923315" y="397090"/>
                  </a:lnTo>
                  <a:close/>
                </a:path>
                <a:path w="982345" h="964565">
                  <a:moveTo>
                    <a:pt x="959027" y="351663"/>
                  </a:moveTo>
                  <a:lnTo>
                    <a:pt x="958380" y="349872"/>
                  </a:lnTo>
                  <a:lnTo>
                    <a:pt x="957275" y="348996"/>
                  </a:lnTo>
                  <a:lnTo>
                    <a:pt x="955459" y="350164"/>
                  </a:lnTo>
                  <a:lnTo>
                    <a:pt x="955141" y="350393"/>
                  </a:lnTo>
                  <a:lnTo>
                    <a:pt x="955014" y="351688"/>
                  </a:lnTo>
                  <a:lnTo>
                    <a:pt x="956525" y="353453"/>
                  </a:lnTo>
                  <a:lnTo>
                    <a:pt x="957795" y="353021"/>
                  </a:lnTo>
                  <a:lnTo>
                    <a:pt x="959027" y="351663"/>
                  </a:lnTo>
                  <a:close/>
                </a:path>
                <a:path w="982345" h="964565">
                  <a:moveTo>
                    <a:pt x="966076" y="332270"/>
                  </a:moveTo>
                  <a:lnTo>
                    <a:pt x="962291" y="332028"/>
                  </a:lnTo>
                  <a:lnTo>
                    <a:pt x="960780" y="331952"/>
                  </a:lnTo>
                  <a:lnTo>
                    <a:pt x="960755" y="332473"/>
                  </a:lnTo>
                  <a:lnTo>
                    <a:pt x="960729" y="333502"/>
                  </a:lnTo>
                  <a:lnTo>
                    <a:pt x="962266" y="333781"/>
                  </a:lnTo>
                  <a:lnTo>
                    <a:pt x="963879" y="335216"/>
                  </a:lnTo>
                  <a:lnTo>
                    <a:pt x="966076" y="332270"/>
                  </a:lnTo>
                  <a:close/>
                </a:path>
                <a:path w="982345" h="964565">
                  <a:moveTo>
                    <a:pt x="973137" y="374688"/>
                  </a:moveTo>
                  <a:lnTo>
                    <a:pt x="972845" y="374002"/>
                  </a:lnTo>
                  <a:lnTo>
                    <a:pt x="972693" y="373659"/>
                  </a:lnTo>
                  <a:lnTo>
                    <a:pt x="971715" y="373659"/>
                  </a:lnTo>
                  <a:lnTo>
                    <a:pt x="971130" y="373507"/>
                  </a:lnTo>
                  <a:lnTo>
                    <a:pt x="971016" y="374307"/>
                  </a:lnTo>
                  <a:lnTo>
                    <a:pt x="970724" y="375183"/>
                  </a:lnTo>
                  <a:lnTo>
                    <a:pt x="970902" y="375920"/>
                  </a:lnTo>
                  <a:lnTo>
                    <a:pt x="970991" y="376275"/>
                  </a:lnTo>
                  <a:lnTo>
                    <a:pt x="971943" y="376466"/>
                  </a:lnTo>
                  <a:lnTo>
                    <a:pt x="973048" y="376974"/>
                  </a:lnTo>
                  <a:lnTo>
                    <a:pt x="972985" y="375577"/>
                  </a:lnTo>
                  <a:lnTo>
                    <a:pt x="973137" y="374688"/>
                  </a:lnTo>
                  <a:close/>
                </a:path>
                <a:path w="982345" h="964565">
                  <a:moveTo>
                    <a:pt x="980084" y="444792"/>
                  </a:moveTo>
                  <a:close/>
                </a:path>
                <a:path w="982345" h="964565">
                  <a:moveTo>
                    <a:pt x="981735" y="447446"/>
                  </a:moveTo>
                  <a:lnTo>
                    <a:pt x="980046" y="444842"/>
                  </a:lnTo>
                  <a:lnTo>
                    <a:pt x="979208" y="445922"/>
                  </a:lnTo>
                  <a:lnTo>
                    <a:pt x="977531" y="446760"/>
                  </a:lnTo>
                  <a:lnTo>
                    <a:pt x="978535" y="448665"/>
                  </a:lnTo>
                  <a:lnTo>
                    <a:pt x="981735" y="4474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147">
              <a:extLst>
                <a:ext uri="{FF2B5EF4-FFF2-40B4-BE49-F238E27FC236}">
                  <a16:creationId xmlns:a16="http://schemas.microsoft.com/office/drawing/2014/main" id="{3F3DA1BF-6088-DFED-5F3F-E41A728D804A}"/>
                </a:ext>
              </a:extLst>
            </p:cNvPr>
            <p:cNvSpPr/>
            <p:nvPr/>
          </p:nvSpPr>
          <p:spPr>
            <a:xfrm>
              <a:off x="4763616" y="3404871"/>
              <a:ext cx="760205" cy="605293"/>
            </a:xfrm>
            <a:custGeom>
              <a:avLst/>
              <a:gdLst/>
              <a:ahLst/>
              <a:cxnLst/>
              <a:rect l="l" t="t" r="r" b="b"/>
              <a:pathLst>
                <a:path w="977265" h="885190">
                  <a:moveTo>
                    <a:pt x="2171" y="417499"/>
                  </a:moveTo>
                  <a:lnTo>
                    <a:pt x="914" y="417144"/>
                  </a:lnTo>
                  <a:lnTo>
                    <a:pt x="533" y="417918"/>
                  </a:lnTo>
                  <a:lnTo>
                    <a:pt x="317" y="418693"/>
                  </a:lnTo>
                  <a:lnTo>
                    <a:pt x="0" y="419671"/>
                  </a:lnTo>
                  <a:lnTo>
                    <a:pt x="825" y="419811"/>
                  </a:lnTo>
                  <a:lnTo>
                    <a:pt x="1651" y="420001"/>
                  </a:lnTo>
                  <a:lnTo>
                    <a:pt x="1955" y="419188"/>
                  </a:lnTo>
                  <a:lnTo>
                    <a:pt x="2133" y="418388"/>
                  </a:lnTo>
                  <a:lnTo>
                    <a:pt x="2159" y="417601"/>
                  </a:lnTo>
                  <a:close/>
                </a:path>
                <a:path w="977265" h="885190">
                  <a:moveTo>
                    <a:pt x="35560" y="633514"/>
                  </a:moveTo>
                  <a:lnTo>
                    <a:pt x="34963" y="632561"/>
                  </a:lnTo>
                  <a:lnTo>
                    <a:pt x="32626" y="632282"/>
                  </a:lnTo>
                  <a:lnTo>
                    <a:pt x="32550" y="634250"/>
                  </a:lnTo>
                  <a:lnTo>
                    <a:pt x="32854" y="635419"/>
                  </a:lnTo>
                  <a:lnTo>
                    <a:pt x="35115" y="635622"/>
                  </a:lnTo>
                  <a:lnTo>
                    <a:pt x="35560" y="633514"/>
                  </a:lnTo>
                  <a:close/>
                </a:path>
                <a:path w="977265" h="885190">
                  <a:moveTo>
                    <a:pt x="93459" y="557568"/>
                  </a:moveTo>
                  <a:lnTo>
                    <a:pt x="91554" y="556971"/>
                  </a:lnTo>
                  <a:lnTo>
                    <a:pt x="90614" y="556653"/>
                  </a:lnTo>
                  <a:lnTo>
                    <a:pt x="90474" y="557098"/>
                  </a:lnTo>
                  <a:lnTo>
                    <a:pt x="90157" y="557974"/>
                  </a:lnTo>
                  <a:lnTo>
                    <a:pt x="91046" y="558279"/>
                  </a:lnTo>
                  <a:lnTo>
                    <a:pt x="91935" y="558622"/>
                  </a:lnTo>
                  <a:lnTo>
                    <a:pt x="92862" y="558850"/>
                  </a:lnTo>
                  <a:lnTo>
                    <a:pt x="93256" y="558012"/>
                  </a:lnTo>
                  <a:lnTo>
                    <a:pt x="93459" y="557568"/>
                  </a:lnTo>
                  <a:close/>
                </a:path>
                <a:path w="977265" h="885190">
                  <a:moveTo>
                    <a:pt x="98171" y="554558"/>
                  </a:moveTo>
                  <a:lnTo>
                    <a:pt x="97320" y="554393"/>
                  </a:lnTo>
                  <a:lnTo>
                    <a:pt x="97040" y="555244"/>
                  </a:lnTo>
                  <a:lnTo>
                    <a:pt x="96812" y="556056"/>
                  </a:lnTo>
                  <a:lnTo>
                    <a:pt x="96596" y="556882"/>
                  </a:lnTo>
                  <a:lnTo>
                    <a:pt x="97028" y="556983"/>
                  </a:lnTo>
                  <a:lnTo>
                    <a:pt x="97459" y="557085"/>
                  </a:lnTo>
                  <a:lnTo>
                    <a:pt x="97917" y="557161"/>
                  </a:lnTo>
                  <a:lnTo>
                    <a:pt x="97993" y="556323"/>
                  </a:lnTo>
                  <a:lnTo>
                    <a:pt x="98132" y="555485"/>
                  </a:lnTo>
                  <a:lnTo>
                    <a:pt x="98158" y="554609"/>
                  </a:lnTo>
                  <a:close/>
                </a:path>
                <a:path w="977265" h="885190">
                  <a:moveTo>
                    <a:pt x="122453" y="433108"/>
                  </a:moveTo>
                  <a:lnTo>
                    <a:pt x="121043" y="432130"/>
                  </a:lnTo>
                  <a:lnTo>
                    <a:pt x="120167" y="431520"/>
                  </a:lnTo>
                  <a:lnTo>
                    <a:pt x="118491" y="430364"/>
                  </a:lnTo>
                  <a:lnTo>
                    <a:pt x="119151" y="433019"/>
                  </a:lnTo>
                  <a:lnTo>
                    <a:pt x="119799" y="433971"/>
                  </a:lnTo>
                  <a:lnTo>
                    <a:pt x="122453" y="433108"/>
                  </a:lnTo>
                  <a:close/>
                </a:path>
                <a:path w="977265" h="885190">
                  <a:moveTo>
                    <a:pt x="123990" y="679780"/>
                  </a:moveTo>
                  <a:lnTo>
                    <a:pt x="121704" y="677748"/>
                  </a:lnTo>
                  <a:lnTo>
                    <a:pt x="121373" y="678091"/>
                  </a:lnTo>
                  <a:lnTo>
                    <a:pt x="121056" y="678446"/>
                  </a:lnTo>
                  <a:lnTo>
                    <a:pt x="120713" y="678802"/>
                  </a:lnTo>
                  <a:lnTo>
                    <a:pt x="123444" y="680529"/>
                  </a:lnTo>
                  <a:lnTo>
                    <a:pt x="123621" y="680288"/>
                  </a:lnTo>
                  <a:lnTo>
                    <a:pt x="123990" y="679780"/>
                  </a:lnTo>
                  <a:close/>
                </a:path>
                <a:path w="977265" h="885190">
                  <a:moveTo>
                    <a:pt x="175983" y="759650"/>
                  </a:moveTo>
                  <a:lnTo>
                    <a:pt x="175387" y="759498"/>
                  </a:lnTo>
                  <a:lnTo>
                    <a:pt x="174663" y="759053"/>
                  </a:lnTo>
                  <a:lnTo>
                    <a:pt x="173545" y="759421"/>
                  </a:lnTo>
                  <a:lnTo>
                    <a:pt x="173075" y="760107"/>
                  </a:lnTo>
                  <a:lnTo>
                    <a:pt x="171589" y="761479"/>
                  </a:lnTo>
                  <a:lnTo>
                    <a:pt x="173901" y="761174"/>
                  </a:lnTo>
                  <a:lnTo>
                    <a:pt x="174917" y="761022"/>
                  </a:lnTo>
                  <a:lnTo>
                    <a:pt x="175933" y="760882"/>
                  </a:lnTo>
                  <a:lnTo>
                    <a:pt x="175958" y="760476"/>
                  </a:lnTo>
                  <a:lnTo>
                    <a:pt x="175983" y="759650"/>
                  </a:lnTo>
                  <a:close/>
                </a:path>
                <a:path w="977265" h="885190">
                  <a:moveTo>
                    <a:pt x="181203" y="309765"/>
                  </a:moveTo>
                  <a:lnTo>
                    <a:pt x="178701" y="309168"/>
                  </a:lnTo>
                  <a:lnTo>
                    <a:pt x="178600" y="309473"/>
                  </a:lnTo>
                  <a:lnTo>
                    <a:pt x="178511" y="309778"/>
                  </a:lnTo>
                  <a:lnTo>
                    <a:pt x="178409" y="310070"/>
                  </a:lnTo>
                  <a:lnTo>
                    <a:pt x="179184" y="310388"/>
                  </a:lnTo>
                  <a:lnTo>
                    <a:pt x="179971" y="310718"/>
                  </a:lnTo>
                  <a:lnTo>
                    <a:pt x="180746" y="311010"/>
                  </a:lnTo>
                  <a:lnTo>
                    <a:pt x="180898" y="310603"/>
                  </a:lnTo>
                  <a:lnTo>
                    <a:pt x="181038" y="310184"/>
                  </a:lnTo>
                  <a:lnTo>
                    <a:pt x="181203" y="309765"/>
                  </a:lnTo>
                  <a:close/>
                </a:path>
                <a:path w="977265" h="885190">
                  <a:moveTo>
                    <a:pt x="198882" y="754430"/>
                  </a:moveTo>
                  <a:lnTo>
                    <a:pt x="198653" y="754265"/>
                  </a:lnTo>
                  <a:lnTo>
                    <a:pt x="198412" y="754113"/>
                  </a:lnTo>
                  <a:lnTo>
                    <a:pt x="198170" y="753960"/>
                  </a:lnTo>
                  <a:lnTo>
                    <a:pt x="197573" y="754646"/>
                  </a:lnTo>
                  <a:lnTo>
                    <a:pt x="196989" y="755357"/>
                  </a:lnTo>
                  <a:lnTo>
                    <a:pt x="196418" y="756056"/>
                  </a:lnTo>
                  <a:lnTo>
                    <a:pt x="196786" y="756348"/>
                  </a:lnTo>
                  <a:lnTo>
                    <a:pt x="197154" y="756589"/>
                  </a:lnTo>
                  <a:lnTo>
                    <a:pt x="197523" y="756869"/>
                  </a:lnTo>
                  <a:lnTo>
                    <a:pt x="197980" y="756056"/>
                  </a:lnTo>
                  <a:lnTo>
                    <a:pt x="198882" y="754430"/>
                  </a:lnTo>
                  <a:close/>
                </a:path>
                <a:path w="977265" h="885190">
                  <a:moveTo>
                    <a:pt x="202793" y="369506"/>
                  </a:moveTo>
                  <a:lnTo>
                    <a:pt x="202184" y="369328"/>
                  </a:lnTo>
                  <a:lnTo>
                    <a:pt x="201485" y="368884"/>
                  </a:lnTo>
                  <a:lnTo>
                    <a:pt x="200545" y="369176"/>
                  </a:lnTo>
                  <a:lnTo>
                    <a:pt x="200317" y="369976"/>
                  </a:lnTo>
                  <a:lnTo>
                    <a:pt x="199694" y="370967"/>
                  </a:lnTo>
                  <a:lnTo>
                    <a:pt x="200926" y="371055"/>
                  </a:lnTo>
                  <a:lnTo>
                    <a:pt x="201663" y="371335"/>
                  </a:lnTo>
                  <a:lnTo>
                    <a:pt x="202565" y="370916"/>
                  </a:lnTo>
                  <a:lnTo>
                    <a:pt x="202590" y="370065"/>
                  </a:lnTo>
                  <a:lnTo>
                    <a:pt x="202793" y="369506"/>
                  </a:lnTo>
                  <a:close/>
                </a:path>
                <a:path w="977265" h="885190">
                  <a:moveTo>
                    <a:pt x="229273" y="319087"/>
                  </a:moveTo>
                  <a:lnTo>
                    <a:pt x="228447" y="318363"/>
                  </a:lnTo>
                  <a:lnTo>
                    <a:pt x="226809" y="316865"/>
                  </a:lnTo>
                  <a:lnTo>
                    <a:pt x="226428" y="317195"/>
                  </a:lnTo>
                  <a:lnTo>
                    <a:pt x="226060" y="317538"/>
                  </a:lnTo>
                  <a:lnTo>
                    <a:pt x="225704" y="317881"/>
                  </a:lnTo>
                  <a:lnTo>
                    <a:pt x="226593" y="318592"/>
                  </a:lnTo>
                  <a:lnTo>
                    <a:pt x="227507" y="319316"/>
                  </a:lnTo>
                  <a:lnTo>
                    <a:pt x="228447" y="320052"/>
                  </a:lnTo>
                  <a:lnTo>
                    <a:pt x="228981" y="319405"/>
                  </a:lnTo>
                  <a:lnTo>
                    <a:pt x="229273" y="319087"/>
                  </a:lnTo>
                  <a:close/>
                </a:path>
                <a:path w="977265" h="885190">
                  <a:moveTo>
                    <a:pt x="233603" y="351383"/>
                  </a:moveTo>
                  <a:lnTo>
                    <a:pt x="232270" y="349237"/>
                  </a:lnTo>
                  <a:lnTo>
                    <a:pt x="231584" y="348170"/>
                  </a:lnTo>
                  <a:lnTo>
                    <a:pt x="230911" y="348576"/>
                  </a:lnTo>
                  <a:lnTo>
                    <a:pt x="230568" y="348805"/>
                  </a:lnTo>
                  <a:lnTo>
                    <a:pt x="232638" y="352107"/>
                  </a:lnTo>
                  <a:lnTo>
                    <a:pt x="233299" y="351624"/>
                  </a:lnTo>
                  <a:lnTo>
                    <a:pt x="233603" y="351383"/>
                  </a:lnTo>
                  <a:close/>
                </a:path>
                <a:path w="977265" h="885190">
                  <a:moveTo>
                    <a:pt x="233807" y="771296"/>
                  </a:moveTo>
                  <a:lnTo>
                    <a:pt x="232448" y="769797"/>
                  </a:lnTo>
                  <a:lnTo>
                    <a:pt x="231762" y="769061"/>
                  </a:lnTo>
                  <a:lnTo>
                    <a:pt x="231406" y="769442"/>
                  </a:lnTo>
                  <a:lnTo>
                    <a:pt x="231025" y="769797"/>
                  </a:lnTo>
                  <a:lnTo>
                    <a:pt x="230657" y="770191"/>
                  </a:lnTo>
                  <a:lnTo>
                    <a:pt x="232257" y="771474"/>
                  </a:lnTo>
                  <a:lnTo>
                    <a:pt x="233070" y="772147"/>
                  </a:lnTo>
                  <a:lnTo>
                    <a:pt x="233311" y="771867"/>
                  </a:lnTo>
                  <a:lnTo>
                    <a:pt x="233553" y="771588"/>
                  </a:lnTo>
                  <a:lnTo>
                    <a:pt x="233807" y="771296"/>
                  </a:lnTo>
                  <a:close/>
                </a:path>
                <a:path w="977265" h="885190">
                  <a:moveTo>
                    <a:pt x="234632" y="538695"/>
                  </a:moveTo>
                  <a:lnTo>
                    <a:pt x="234569" y="538099"/>
                  </a:lnTo>
                  <a:lnTo>
                    <a:pt x="234594" y="537413"/>
                  </a:lnTo>
                  <a:lnTo>
                    <a:pt x="234327" y="536892"/>
                  </a:lnTo>
                  <a:lnTo>
                    <a:pt x="234213" y="536676"/>
                  </a:lnTo>
                  <a:lnTo>
                    <a:pt x="233184" y="536638"/>
                  </a:lnTo>
                  <a:lnTo>
                    <a:pt x="232651" y="537298"/>
                  </a:lnTo>
                  <a:lnTo>
                    <a:pt x="232613" y="537972"/>
                  </a:lnTo>
                  <a:lnTo>
                    <a:pt x="232308" y="539013"/>
                  </a:lnTo>
                  <a:lnTo>
                    <a:pt x="233413" y="538873"/>
                  </a:lnTo>
                  <a:lnTo>
                    <a:pt x="234035" y="538784"/>
                  </a:lnTo>
                  <a:lnTo>
                    <a:pt x="234632" y="538695"/>
                  </a:lnTo>
                  <a:close/>
                </a:path>
                <a:path w="977265" h="885190">
                  <a:moveTo>
                    <a:pt x="235267" y="781278"/>
                  </a:moveTo>
                  <a:lnTo>
                    <a:pt x="233845" y="777887"/>
                  </a:lnTo>
                  <a:lnTo>
                    <a:pt x="233362" y="776719"/>
                  </a:lnTo>
                  <a:lnTo>
                    <a:pt x="232727" y="779246"/>
                  </a:lnTo>
                  <a:lnTo>
                    <a:pt x="235267" y="781278"/>
                  </a:lnTo>
                  <a:close/>
                </a:path>
                <a:path w="977265" h="885190">
                  <a:moveTo>
                    <a:pt x="241630" y="55829"/>
                  </a:moveTo>
                  <a:lnTo>
                    <a:pt x="241477" y="54762"/>
                  </a:lnTo>
                  <a:lnTo>
                    <a:pt x="240741" y="54571"/>
                  </a:lnTo>
                  <a:lnTo>
                    <a:pt x="239941" y="54470"/>
                  </a:lnTo>
                  <a:lnTo>
                    <a:pt x="239001" y="55118"/>
                  </a:lnTo>
                  <a:lnTo>
                    <a:pt x="238785" y="55880"/>
                  </a:lnTo>
                  <a:lnTo>
                    <a:pt x="238467" y="56489"/>
                  </a:lnTo>
                  <a:lnTo>
                    <a:pt x="239395" y="56730"/>
                  </a:lnTo>
                  <a:lnTo>
                    <a:pt x="239877" y="56896"/>
                  </a:lnTo>
                  <a:lnTo>
                    <a:pt x="240385" y="56642"/>
                  </a:lnTo>
                  <a:lnTo>
                    <a:pt x="241071" y="56515"/>
                  </a:lnTo>
                  <a:lnTo>
                    <a:pt x="241630" y="55829"/>
                  </a:lnTo>
                  <a:close/>
                </a:path>
                <a:path w="977265" h="885190">
                  <a:moveTo>
                    <a:pt x="260096" y="244094"/>
                  </a:moveTo>
                  <a:lnTo>
                    <a:pt x="260045" y="240842"/>
                  </a:lnTo>
                  <a:lnTo>
                    <a:pt x="258318" y="243078"/>
                  </a:lnTo>
                  <a:lnTo>
                    <a:pt x="257771" y="244182"/>
                  </a:lnTo>
                  <a:lnTo>
                    <a:pt x="260096" y="245732"/>
                  </a:lnTo>
                  <a:lnTo>
                    <a:pt x="260096" y="244094"/>
                  </a:lnTo>
                  <a:close/>
                </a:path>
                <a:path w="977265" h="885190">
                  <a:moveTo>
                    <a:pt x="262547" y="798283"/>
                  </a:moveTo>
                  <a:lnTo>
                    <a:pt x="259321" y="797204"/>
                  </a:lnTo>
                  <a:lnTo>
                    <a:pt x="259194" y="797521"/>
                  </a:lnTo>
                  <a:lnTo>
                    <a:pt x="259080" y="797864"/>
                  </a:lnTo>
                  <a:lnTo>
                    <a:pt x="258953" y="798207"/>
                  </a:lnTo>
                  <a:lnTo>
                    <a:pt x="261048" y="799020"/>
                  </a:lnTo>
                  <a:lnTo>
                    <a:pt x="262102" y="799426"/>
                  </a:lnTo>
                  <a:lnTo>
                    <a:pt x="262255" y="799033"/>
                  </a:lnTo>
                  <a:lnTo>
                    <a:pt x="262394" y="798652"/>
                  </a:lnTo>
                  <a:lnTo>
                    <a:pt x="262547" y="798283"/>
                  </a:lnTo>
                  <a:close/>
                </a:path>
                <a:path w="977265" h="885190">
                  <a:moveTo>
                    <a:pt x="293954" y="138734"/>
                  </a:moveTo>
                  <a:lnTo>
                    <a:pt x="293776" y="138239"/>
                  </a:lnTo>
                  <a:lnTo>
                    <a:pt x="293674" y="137998"/>
                  </a:lnTo>
                  <a:lnTo>
                    <a:pt x="292684" y="138112"/>
                  </a:lnTo>
                  <a:lnTo>
                    <a:pt x="290728" y="138341"/>
                  </a:lnTo>
                  <a:lnTo>
                    <a:pt x="290703" y="138582"/>
                  </a:lnTo>
                  <a:lnTo>
                    <a:pt x="290677" y="138823"/>
                  </a:lnTo>
                  <a:lnTo>
                    <a:pt x="290639" y="139103"/>
                  </a:lnTo>
                  <a:lnTo>
                    <a:pt x="291172" y="139319"/>
                  </a:lnTo>
                  <a:lnTo>
                    <a:pt x="291757" y="139801"/>
                  </a:lnTo>
                  <a:lnTo>
                    <a:pt x="292849" y="139611"/>
                  </a:lnTo>
                  <a:lnTo>
                    <a:pt x="293382" y="139077"/>
                  </a:lnTo>
                  <a:lnTo>
                    <a:pt x="293954" y="138734"/>
                  </a:lnTo>
                  <a:close/>
                </a:path>
                <a:path w="977265" h="885190">
                  <a:moveTo>
                    <a:pt x="306578" y="240449"/>
                  </a:moveTo>
                  <a:lnTo>
                    <a:pt x="304431" y="239255"/>
                  </a:lnTo>
                  <a:lnTo>
                    <a:pt x="303339" y="238633"/>
                  </a:lnTo>
                  <a:lnTo>
                    <a:pt x="302945" y="239115"/>
                  </a:lnTo>
                  <a:lnTo>
                    <a:pt x="302742" y="239331"/>
                  </a:lnTo>
                  <a:lnTo>
                    <a:pt x="303860" y="239991"/>
                  </a:lnTo>
                  <a:lnTo>
                    <a:pt x="304990" y="240665"/>
                  </a:lnTo>
                  <a:lnTo>
                    <a:pt x="306108" y="241325"/>
                  </a:lnTo>
                  <a:lnTo>
                    <a:pt x="306247" y="241033"/>
                  </a:lnTo>
                  <a:lnTo>
                    <a:pt x="306425" y="240753"/>
                  </a:lnTo>
                  <a:lnTo>
                    <a:pt x="306578" y="240449"/>
                  </a:lnTo>
                  <a:close/>
                </a:path>
                <a:path w="977265" h="885190">
                  <a:moveTo>
                    <a:pt x="312216" y="390296"/>
                  </a:moveTo>
                  <a:lnTo>
                    <a:pt x="311505" y="389636"/>
                  </a:lnTo>
                  <a:lnTo>
                    <a:pt x="310794" y="389001"/>
                  </a:lnTo>
                  <a:lnTo>
                    <a:pt x="310095" y="388353"/>
                  </a:lnTo>
                  <a:lnTo>
                    <a:pt x="309892" y="388543"/>
                  </a:lnTo>
                  <a:lnTo>
                    <a:pt x="309486" y="388950"/>
                  </a:lnTo>
                  <a:lnTo>
                    <a:pt x="310134" y="389674"/>
                  </a:lnTo>
                  <a:lnTo>
                    <a:pt x="311442" y="391071"/>
                  </a:lnTo>
                  <a:lnTo>
                    <a:pt x="311683" y="390817"/>
                  </a:lnTo>
                  <a:lnTo>
                    <a:pt x="311937" y="390550"/>
                  </a:lnTo>
                  <a:lnTo>
                    <a:pt x="312216" y="390296"/>
                  </a:lnTo>
                  <a:close/>
                </a:path>
                <a:path w="977265" h="885190">
                  <a:moveTo>
                    <a:pt x="319824" y="580567"/>
                  </a:moveTo>
                  <a:lnTo>
                    <a:pt x="319697" y="580301"/>
                  </a:lnTo>
                  <a:lnTo>
                    <a:pt x="319544" y="580034"/>
                  </a:lnTo>
                  <a:lnTo>
                    <a:pt x="319405" y="579767"/>
                  </a:lnTo>
                  <a:lnTo>
                    <a:pt x="318173" y="580237"/>
                  </a:lnTo>
                  <a:lnTo>
                    <a:pt x="315734" y="581152"/>
                  </a:lnTo>
                  <a:lnTo>
                    <a:pt x="316738" y="581990"/>
                  </a:lnTo>
                  <a:lnTo>
                    <a:pt x="317614" y="582104"/>
                  </a:lnTo>
                  <a:lnTo>
                    <a:pt x="318922" y="581660"/>
                  </a:lnTo>
                  <a:lnTo>
                    <a:pt x="319341" y="581025"/>
                  </a:lnTo>
                  <a:lnTo>
                    <a:pt x="319824" y="580567"/>
                  </a:lnTo>
                  <a:close/>
                </a:path>
                <a:path w="977265" h="885190">
                  <a:moveTo>
                    <a:pt x="327507" y="118338"/>
                  </a:moveTo>
                  <a:lnTo>
                    <a:pt x="327190" y="118224"/>
                  </a:lnTo>
                  <a:lnTo>
                    <a:pt x="326885" y="118122"/>
                  </a:lnTo>
                  <a:lnTo>
                    <a:pt x="326567" y="118008"/>
                  </a:lnTo>
                  <a:lnTo>
                    <a:pt x="326275" y="118833"/>
                  </a:lnTo>
                  <a:lnTo>
                    <a:pt x="325996" y="119646"/>
                  </a:lnTo>
                  <a:lnTo>
                    <a:pt x="325678" y="120472"/>
                  </a:lnTo>
                  <a:lnTo>
                    <a:pt x="326009" y="120573"/>
                  </a:lnTo>
                  <a:lnTo>
                    <a:pt x="326631" y="120802"/>
                  </a:lnTo>
                  <a:lnTo>
                    <a:pt x="326961" y="119976"/>
                  </a:lnTo>
                  <a:lnTo>
                    <a:pt x="327215" y="119151"/>
                  </a:lnTo>
                  <a:lnTo>
                    <a:pt x="327507" y="118338"/>
                  </a:lnTo>
                  <a:close/>
                </a:path>
                <a:path w="977265" h="885190">
                  <a:moveTo>
                    <a:pt x="355650" y="29032"/>
                  </a:moveTo>
                  <a:lnTo>
                    <a:pt x="352717" y="28625"/>
                  </a:lnTo>
                  <a:lnTo>
                    <a:pt x="351612" y="28486"/>
                  </a:lnTo>
                  <a:lnTo>
                    <a:pt x="352704" y="30975"/>
                  </a:lnTo>
                  <a:lnTo>
                    <a:pt x="353783" y="31140"/>
                  </a:lnTo>
                  <a:lnTo>
                    <a:pt x="355650" y="29032"/>
                  </a:lnTo>
                  <a:close/>
                </a:path>
                <a:path w="977265" h="885190">
                  <a:moveTo>
                    <a:pt x="375793" y="175082"/>
                  </a:moveTo>
                  <a:lnTo>
                    <a:pt x="375208" y="173697"/>
                  </a:lnTo>
                  <a:lnTo>
                    <a:pt x="374065" y="170954"/>
                  </a:lnTo>
                  <a:lnTo>
                    <a:pt x="373405" y="171170"/>
                  </a:lnTo>
                  <a:lnTo>
                    <a:pt x="373075" y="171297"/>
                  </a:lnTo>
                  <a:lnTo>
                    <a:pt x="373938" y="174129"/>
                  </a:lnTo>
                  <a:lnTo>
                    <a:pt x="374383" y="175526"/>
                  </a:lnTo>
                  <a:lnTo>
                    <a:pt x="375310" y="175209"/>
                  </a:lnTo>
                  <a:lnTo>
                    <a:pt x="375793" y="175082"/>
                  </a:lnTo>
                  <a:close/>
                </a:path>
                <a:path w="977265" h="885190">
                  <a:moveTo>
                    <a:pt x="408876" y="845540"/>
                  </a:moveTo>
                  <a:lnTo>
                    <a:pt x="408622" y="844715"/>
                  </a:lnTo>
                  <a:lnTo>
                    <a:pt x="408559" y="844232"/>
                  </a:lnTo>
                  <a:lnTo>
                    <a:pt x="407797" y="844359"/>
                  </a:lnTo>
                  <a:lnTo>
                    <a:pt x="406984" y="844410"/>
                  </a:lnTo>
                  <a:lnTo>
                    <a:pt x="406133" y="844727"/>
                  </a:lnTo>
                  <a:lnTo>
                    <a:pt x="406273" y="845553"/>
                  </a:lnTo>
                  <a:lnTo>
                    <a:pt x="406285" y="846404"/>
                  </a:lnTo>
                  <a:lnTo>
                    <a:pt x="407263" y="846112"/>
                  </a:lnTo>
                  <a:lnTo>
                    <a:pt x="408051" y="845947"/>
                  </a:lnTo>
                  <a:lnTo>
                    <a:pt x="408749" y="845616"/>
                  </a:lnTo>
                  <a:lnTo>
                    <a:pt x="408876" y="845540"/>
                  </a:lnTo>
                  <a:close/>
                </a:path>
                <a:path w="977265" h="885190">
                  <a:moveTo>
                    <a:pt x="413537" y="666292"/>
                  </a:moveTo>
                  <a:lnTo>
                    <a:pt x="413207" y="666178"/>
                  </a:lnTo>
                  <a:lnTo>
                    <a:pt x="412546" y="665962"/>
                  </a:lnTo>
                  <a:lnTo>
                    <a:pt x="412140" y="667245"/>
                  </a:lnTo>
                  <a:lnTo>
                    <a:pt x="411772" y="668528"/>
                  </a:lnTo>
                  <a:lnTo>
                    <a:pt x="411365" y="669810"/>
                  </a:lnTo>
                  <a:lnTo>
                    <a:pt x="411683" y="669899"/>
                  </a:lnTo>
                  <a:lnTo>
                    <a:pt x="411988" y="670001"/>
                  </a:lnTo>
                  <a:lnTo>
                    <a:pt x="412305" y="670102"/>
                  </a:lnTo>
                  <a:lnTo>
                    <a:pt x="412724" y="668832"/>
                  </a:lnTo>
                  <a:lnTo>
                    <a:pt x="413537" y="666292"/>
                  </a:lnTo>
                  <a:close/>
                </a:path>
                <a:path w="977265" h="885190">
                  <a:moveTo>
                    <a:pt x="414972" y="374548"/>
                  </a:moveTo>
                  <a:lnTo>
                    <a:pt x="414718" y="374434"/>
                  </a:lnTo>
                  <a:lnTo>
                    <a:pt x="414045" y="374116"/>
                  </a:lnTo>
                  <a:lnTo>
                    <a:pt x="413207" y="374192"/>
                  </a:lnTo>
                  <a:lnTo>
                    <a:pt x="411899" y="374078"/>
                  </a:lnTo>
                  <a:lnTo>
                    <a:pt x="412191" y="375132"/>
                  </a:lnTo>
                  <a:lnTo>
                    <a:pt x="412216" y="376085"/>
                  </a:lnTo>
                  <a:lnTo>
                    <a:pt x="412508" y="376161"/>
                  </a:lnTo>
                  <a:lnTo>
                    <a:pt x="413207" y="376402"/>
                  </a:lnTo>
                  <a:lnTo>
                    <a:pt x="414058" y="376301"/>
                  </a:lnTo>
                  <a:lnTo>
                    <a:pt x="414807" y="376085"/>
                  </a:lnTo>
                  <a:lnTo>
                    <a:pt x="414934" y="376059"/>
                  </a:lnTo>
                  <a:lnTo>
                    <a:pt x="414972" y="374548"/>
                  </a:lnTo>
                  <a:close/>
                </a:path>
                <a:path w="977265" h="885190">
                  <a:moveTo>
                    <a:pt x="419684" y="28549"/>
                  </a:moveTo>
                  <a:lnTo>
                    <a:pt x="417855" y="25120"/>
                  </a:lnTo>
                  <a:lnTo>
                    <a:pt x="417537" y="25285"/>
                  </a:lnTo>
                  <a:lnTo>
                    <a:pt x="416915" y="25654"/>
                  </a:lnTo>
                  <a:lnTo>
                    <a:pt x="417525" y="26797"/>
                  </a:lnTo>
                  <a:lnTo>
                    <a:pt x="418134" y="27927"/>
                  </a:lnTo>
                  <a:lnTo>
                    <a:pt x="418744" y="29070"/>
                  </a:lnTo>
                  <a:lnTo>
                    <a:pt x="419366" y="28740"/>
                  </a:lnTo>
                  <a:lnTo>
                    <a:pt x="419684" y="28549"/>
                  </a:lnTo>
                  <a:close/>
                </a:path>
                <a:path w="977265" h="885190">
                  <a:moveTo>
                    <a:pt x="420001" y="137871"/>
                  </a:moveTo>
                  <a:lnTo>
                    <a:pt x="419862" y="137172"/>
                  </a:lnTo>
                  <a:lnTo>
                    <a:pt x="419912" y="136677"/>
                  </a:lnTo>
                  <a:lnTo>
                    <a:pt x="419277" y="136639"/>
                  </a:lnTo>
                  <a:lnTo>
                    <a:pt x="418477" y="136398"/>
                  </a:lnTo>
                  <a:lnTo>
                    <a:pt x="418058" y="136677"/>
                  </a:lnTo>
                  <a:lnTo>
                    <a:pt x="417664" y="136918"/>
                  </a:lnTo>
                  <a:lnTo>
                    <a:pt x="417703" y="137769"/>
                  </a:lnTo>
                  <a:lnTo>
                    <a:pt x="417372" y="139052"/>
                  </a:lnTo>
                  <a:lnTo>
                    <a:pt x="418604" y="138607"/>
                  </a:lnTo>
                  <a:lnTo>
                    <a:pt x="419315" y="138518"/>
                  </a:lnTo>
                  <a:lnTo>
                    <a:pt x="419735" y="138137"/>
                  </a:lnTo>
                  <a:lnTo>
                    <a:pt x="420001" y="137871"/>
                  </a:lnTo>
                  <a:close/>
                </a:path>
                <a:path w="977265" h="885190">
                  <a:moveTo>
                    <a:pt x="432485" y="701738"/>
                  </a:moveTo>
                  <a:lnTo>
                    <a:pt x="430352" y="702360"/>
                  </a:lnTo>
                  <a:lnTo>
                    <a:pt x="428256" y="703097"/>
                  </a:lnTo>
                  <a:lnTo>
                    <a:pt x="432485" y="705307"/>
                  </a:lnTo>
                  <a:lnTo>
                    <a:pt x="432485" y="701738"/>
                  </a:lnTo>
                  <a:close/>
                </a:path>
                <a:path w="977265" h="885190">
                  <a:moveTo>
                    <a:pt x="445871" y="603084"/>
                  </a:moveTo>
                  <a:lnTo>
                    <a:pt x="445008" y="602957"/>
                  </a:lnTo>
                  <a:lnTo>
                    <a:pt x="444169" y="602843"/>
                  </a:lnTo>
                  <a:lnTo>
                    <a:pt x="443306" y="602729"/>
                  </a:lnTo>
                  <a:lnTo>
                    <a:pt x="443255" y="603059"/>
                  </a:lnTo>
                  <a:lnTo>
                    <a:pt x="443128" y="603694"/>
                  </a:lnTo>
                  <a:lnTo>
                    <a:pt x="444639" y="604126"/>
                  </a:lnTo>
                  <a:lnTo>
                    <a:pt x="445389" y="604354"/>
                  </a:lnTo>
                  <a:lnTo>
                    <a:pt x="445693" y="603504"/>
                  </a:lnTo>
                  <a:lnTo>
                    <a:pt x="445871" y="603084"/>
                  </a:lnTo>
                  <a:close/>
                </a:path>
                <a:path w="977265" h="885190">
                  <a:moveTo>
                    <a:pt x="446786" y="431952"/>
                  </a:moveTo>
                  <a:lnTo>
                    <a:pt x="446239" y="431711"/>
                  </a:lnTo>
                  <a:lnTo>
                    <a:pt x="445630" y="431203"/>
                  </a:lnTo>
                  <a:lnTo>
                    <a:pt x="445135" y="431292"/>
                  </a:lnTo>
                  <a:lnTo>
                    <a:pt x="444715" y="431380"/>
                  </a:lnTo>
                  <a:lnTo>
                    <a:pt x="444411" y="432142"/>
                  </a:lnTo>
                  <a:lnTo>
                    <a:pt x="443750" y="433006"/>
                  </a:lnTo>
                  <a:lnTo>
                    <a:pt x="444855" y="433298"/>
                  </a:lnTo>
                  <a:lnTo>
                    <a:pt x="445566" y="433730"/>
                  </a:lnTo>
                  <a:lnTo>
                    <a:pt x="446405" y="433336"/>
                  </a:lnTo>
                  <a:lnTo>
                    <a:pt x="446532" y="432511"/>
                  </a:lnTo>
                  <a:lnTo>
                    <a:pt x="446786" y="431952"/>
                  </a:lnTo>
                  <a:close/>
                </a:path>
                <a:path w="977265" h="885190">
                  <a:moveTo>
                    <a:pt x="448906" y="111252"/>
                  </a:moveTo>
                  <a:lnTo>
                    <a:pt x="446824" y="110223"/>
                  </a:lnTo>
                  <a:lnTo>
                    <a:pt x="445706" y="109664"/>
                  </a:lnTo>
                  <a:lnTo>
                    <a:pt x="443750" y="108712"/>
                  </a:lnTo>
                  <a:lnTo>
                    <a:pt x="444677" y="111899"/>
                  </a:lnTo>
                  <a:lnTo>
                    <a:pt x="446036" y="111950"/>
                  </a:lnTo>
                  <a:lnTo>
                    <a:pt x="448906" y="111252"/>
                  </a:lnTo>
                  <a:close/>
                </a:path>
                <a:path w="977265" h="885190">
                  <a:moveTo>
                    <a:pt x="484365" y="184416"/>
                  </a:moveTo>
                  <a:lnTo>
                    <a:pt x="483285" y="183972"/>
                  </a:lnTo>
                  <a:lnTo>
                    <a:pt x="481152" y="183070"/>
                  </a:lnTo>
                  <a:lnTo>
                    <a:pt x="480898" y="183718"/>
                  </a:lnTo>
                  <a:lnTo>
                    <a:pt x="480733" y="184023"/>
                  </a:lnTo>
                  <a:lnTo>
                    <a:pt x="481787" y="184531"/>
                  </a:lnTo>
                  <a:lnTo>
                    <a:pt x="482841" y="185000"/>
                  </a:lnTo>
                  <a:lnTo>
                    <a:pt x="483882" y="185483"/>
                  </a:lnTo>
                  <a:lnTo>
                    <a:pt x="484212" y="184785"/>
                  </a:lnTo>
                  <a:lnTo>
                    <a:pt x="484365" y="184416"/>
                  </a:lnTo>
                  <a:close/>
                </a:path>
                <a:path w="977265" h="885190">
                  <a:moveTo>
                    <a:pt x="484390" y="174282"/>
                  </a:moveTo>
                  <a:lnTo>
                    <a:pt x="484251" y="173621"/>
                  </a:lnTo>
                  <a:lnTo>
                    <a:pt x="484289" y="173139"/>
                  </a:lnTo>
                  <a:lnTo>
                    <a:pt x="483666" y="173139"/>
                  </a:lnTo>
                  <a:lnTo>
                    <a:pt x="482981" y="172974"/>
                  </a:lnTo>
                  <a:lnTo>
                    <a:pt x="482447" y="173189"/>
                  </a:lnTo>
                  <a:lnTo>
                    <a:pt x="482206" y="173291"/>
                  </a:lnTo>
                  <a:lnTo>
                    <a:pt x="482269" y="174129"/>
                  </a:lnTo>
                  <a:lnTo>
                    <a:pt x="482117" y="175133"/>
                  </a:lnTo>
                  <a:lnTo>
                    <a:pt x="483019" y="174866"/>
                  </a:lnTo>
                  <a:lnTo>
                    <a:pt x="483679" y="174815"/>
                  </a:lnTo>
                  <a:lnTo>
                    <a:pt x="484390" y="174282"/>
                  </a:lnTo>
                  <a:close/>
                </a:path>
                <a:path w="977265" h="885190">
                  <a:moveTo>
                    <a:pt x="515874" y="711022"/>
                  </a:moveTo>
                  <a:lnTo>
                    <a:pt x="515378" y="709815"/>
                  </a:lnTo>
                  <a:lnTo>
                    <a:pt x="514896" y="709930"/>
                  </a:lnTo>
                  <a:lnTo>
                    <a:pt x="514337" y="709930"/>
                  </a:lnTo>
                  <a:lnTo>
                    <a:pt x="513600" y="710615"/>
                  </a:lnTo>
                  <a:lnTo>
                    <a:pt x="513359" y="711200"/>
                  </a:lnTo>
                  <a:lnTo>
                    <a:pt x="513067" y="711720"/>
                  </a:lnTo>
                  <a:lnTo>
                    <a:pt x="515874" y="711022"/>
                  </a:lnTo>
                  <a:close/>
                </a:path>
                <a:path w="977265" h="885190">
                  <a:moveTo>
                    <a:pt x="524370" y="448106"/>
                  </a:moveTo>
                  <a:lnTo>
                    <a:pt x="524103" y="447344"/>
                  </a:lnTo>
                  <a:lnTo>
                    <a:pt x="524078" y="446697"/>
                  </a:lnTo>
                  <a:lnTo>
                    <a:pt x="523506" y="446773"/>
                  </a:lnTo>
                  <a:lnTo>
                    <a:pt x="522757" y="446671"/>
                  </a:lnTo>
                  <a:lnTo>
                    <a:pt x="522452" y="446989"/>
                  </a:lnTo>
                  <a:lnTo>
                    <a:pt x="522122" y="447382"/>
                  </a:lnTo>
                  <a:lnTo>
                    <a:pt x="522160" y="448119"/>
                  </a:lnTo>
                  <a:lnTo>
                    <a:pt x="521957" y="449211"/>
                  </a:lnTo>
                  <a:lnTo>
                    <a:pt x="523011" y="448932"/>
                  </a:lnTo>
                  <a:lnTo>
                    <a:pt x="523862" y="448932"/>
                  </a:lnTo>
                  <a:lnTo>
                    <a:pt x="524090" y="448551"/>
                  </a:lnTo>
                  <a:lnTo>
                    <a:pt x="524370" y="448106"/>
                  </a:lnTo>
                  <a:close/>
                </a:path>
                <a:path w="977265" h="885190">
                  <a:moveTo>
                    <a:pt x="533806" y="641337"/>
                  </a:moveTo>
                  <a:lnTo>
                    <a:pt x="533654" y="640676"/>
                  </a:lnTo>
                  <a:lnTo>
                    <a:pt x="533615" y="640016"/>
                  </a:lnTo>
                  <a:lnTo>
                    <a:pt x="533349" y="639419"/>
                  </a:lnTo>
                  <a:lnTo>
                    <a:pt x="533082" y="638848"/>
                  </a:lnTo>
                  <a:lnTo>
                    <a:pt x="532612" y="638403"/>
                  </a:lnTo>
                  <a:lnTo>
                    <a:pt x="532206" y="637895"/>
                  </a:lnTo>
                  <a:lnTo>
                    <a:pt x="531964" y="638060"/>
                  </a:lnTo>
                  <a:lnTo>
                    <a:pt x="531698" y="638225"/>
                  </a:lnTo>
                  <a:lnTo>
                    <a:pt x="531469" y="638378"/>
                  </a:lnTo>
                  <a:lnTo>
                    <a:pt x="532028" y="639457"/>
                  </a:lnTo>
                  <a:lnTo>
                    <a:pt x="532549" y="640524"/>
                  </a:lnTo>
                  <a:lnTo>
                    <a:pt x="533107" y="641616"/>
                  </a:lnTo>
                  <a:lnTo>
                    <a:pt x="533336" y="641527"/>
                  </a:lnTo>
                  <a:lnTo>
                    <a:pt x="533806" y="641337"/>
                  </a:lnTo>
                  <a:close/>
                </a:path>
                <a:path w="977265" h="885190">
                  <a:moveTo>
                    <a:pt x="539305" y="809117"/>
                  </a:moveTo>
                  <a:lnTo>
                    <a:pt x="538975" y="808786"/>
                  </a:lnTo>
                  <a:lnTo>
                    <a:pt x="538657" y="808253"/>
                  </a:lnTo>
                  <a:lnTo>
                    <a:pt x="537756" y="809078"/>
                  </a:lnTo>
                  <a:lnTo>
                    <a:pt x="535457" y="811187"/>
                  </a:lnTo>
                  <a:lnTo>
                    <a:pt x="538022" y="811606"/>
                  </a:lnTo>
                  <a:lnTo>
                    <a:pt x="539064" y="811174"/>
                  </a:lnTo>
                  <a:lnTo>
                    <a:pt x="539280" y="809383"/>
                  </a:lnTo>
                  <a:lnTo>
                    <a:pt x="539305" y="809117"/>
                  </a:lnTo>
                  <a:close/>
                </a:path>
                <a:path w="977265" h="885190">
                  <a:moveTo>
                    <a:pt x="553300" y="825"/>
                  </a:moveTo>
                  <a:lnTo>
                    <a:pt x="552945" y="546"/>
                  </a:lnTo>
                  <a:lnTo>
                    <a:pt x="552602" y="266"/>
                  </a:lnTo>
                  <a:lnTo>
                    <a:pt x="552259" y="0"/>
                  </a:lnTo>
                  <a:lnTo>
                    <a:pt x="551840" y="635"/>
                  </a:lnTo>
                  <a:lnTo>
                    <a:pt x="551421" y="1282"/>
                  </a:lnTo>
                  <a:lnTo>
                    <a:pt x="551065" y="1968"/>
                  </a:lnTo>
                  <a:lnTo>
                    <a:pt x="551764" y="2514"/>
                  </a:lnTo>
                  <a:lnTo>
                    <a:pt x="552348" y="1968"/>
                  </a:lnTo>
                  <a:lnTo>
                    <a:pt x="552805" y="1371"/>
                  </a:lnTo>
                  <a:lnTo>
                    <a:pt x="553300" y="825"/>
                  </a:lnTo>
                  <a:close/>
                </a:path>
                <a:path w="977265" h="885190">
                  <a:moveTo>
                    <a:pt x="577900" y="522922"/>
                  </a:moveTo>
                  <a:lnTo>
                    <a:pt x="577634" y="522516"/>
                  </a:lnTo>
                  <a:lnTo>
                    <a:pt x="577126" y="521703"/>
                  </a:lnTo>
                  <a:lnTo>
                    <a:pt x="576338" y="522173"/>
                  </a:lnTo>
                  <a:lnTo>
                    <a:pt x="575551" y="522605"/>
                  </a:lnTo>
                  <a:lnTo>
                    <a:pt x="574814" y="523125"/>
                  </a:lnTo>
                  <a:lnTo>
                    <a:pt x="575259" y="523938"/>
                  </a:lnTo>
                  <a:lnTo>
                    <a:pt x="575500" y="524357"/>
                  </a:lnTo>
                  <a:lnTo>
                    <a:pt x="576313" y="523875"/>
                  </a:lnTo>
                  <a:lnTo>
                    <a:pt x="577113" y="523405"/>
                  </a:lnTo>
                  <a:lnTo>
                    <a:pt x="577900" y="522922"/>
                  </a:lnTo>
                  <a:close/>
                </a:path>
                <a:path w="977265" h="885190">
                  <a:moveTo>
                    <a:pt x="591794" y="790435"/>
                  </a:moveTo>
                  <a:lnTo>
                    <a:pt x="591350" y="789355"/>
                  </a:lnTo>
                  <a:lnTo>
                    <a:pt x="590905" y="788263"/>
                  </a:lnTo>
                  <a:lnTo>
                    <a:pt x="590486" y="787158"/>
                  </a:lnTo>
                  <a:lnTo>
                    <a:pt x="589127" y="787577"/>
                  </a:lnTo>
                  <a:lnTo>
                    <a:pt x="589711" y="788695"/>
                  </a:lnTo>
                  <a:lnTo>
                    <a:pt x="590854" y="790905"/>
                  </a:lnTo>
                  <a:lnTo>
                    <a:pt x="591172" y="790752"/>
                  </a:lnTo>
                  <a:lnTo>
                    <a:pt x="591477" y="790587"/>
                  </a:lnTo>
                  <a:lnTo>
                    <a:pt x="591794" y="790435"/>
                  </a:lnTo>
                  <a:close/>
                </a:path>
                <a:path w="977265" h="885190">
                  <a:moveTo>
                    <a:pt x="614197" y="428396"/>
                  </a:moveTo>
                  <a:lnTo>
                    <a:pt x="613359" y="427545"/>
                  </a:lnTo>
                  <a:lnTo>
                    <a:pt x="610781" y="426732"/>
                  </a:lnTo>
                  <a:lnTo>
                    <a:pt x="611212" y="428117"/>
                  </a:lnTo>
                  <a:lnTo>
                    <a:pt x="611390" y="428967"/>
                  </a:lnTo>
                  <a:lnTo>
                    <a:pt x="611771" y="429691"/>
                  </a:lnTo>
                  <a:lnTo>
                    <a:pt x="611949" y="430009"/>
                  </a:lnTo>
                  <a:lnTo>
                    <a:pt x="612571" y="430110"/>
                  </a:lnTo>
                  <a:lnTo>
                    <a:pt x="613244" y="430441"/>
                  </a:lnTo>
                  <a:lnTo>
                    <a:pt x="614197" y="428396"/>
                  </a:lnTo>
                  <a:close/>
                </a:path>
                <a:path w="977265" h="885190">
                  <a:moveTo>
                    <a:pt x="614680" y="455815"/>
                  </a:moveTo>
                  <a:lnTo>
                    <a:pt x="613460" y="454494"/>
                  </a:lnTo>
                  <a:lnTo>
                    <a:pt x="612851" y="453821"/>
                  </a:lnTo>
                  <a:lnTo>
                    <a:pt x="612559" y="454164"/>
                  </a:lnTo>
                  <a:lnTo>
                    <a:pt x="612241" y="454507"/>
                  </a:lnTo>
                  <a:lnTo>
                    <a:pt x="611949" y="454863"/>
                  </a:lnTo>
                  <a:lnTo>
                    <a:pt x="612571" y="455396"/>
                  </a:lnTo>
                  <a:lnTo>
                    <a:pt x="613219" y="455980"/>
                  </a:lnTo>
                  <a:lnTo>
                    <a:pt x="613867" y="456539"/>
                  </a:lnTo>
                  <a:lnTo>
                    <a:pt x="614146" y="456298"/>
                  </a:lnTo>
                  <a:lnTo>
                    <a:pt x="614413" y="456057"/>
                  </a:lnTo>
                  <a:lnTo>
                    <a:pt x="614680" y="455815"/>
                  </a:lnTo>
                  <a:close/>
                </a:path>
                <a:path w="977265" h="885190">
                  <a:moveTo>
                    <a:pt x="619658" y="187096"/>
                  </a:moveTo>
                  <a:lnTo>
                    <a:pt x="619582" y="186080"/>
                  </a:lnTo>
                  <a:lnTo>
                    <a:pt x="619366" y="185089"/>
                  </a:lnTo>
                  <a:lnTo>
                    <a:pt x="619201" y="184111"/>
                  </a:lnTo>
                  <a:lnTo>
                    <a:pt x="618604" y="184226"/>
                  </a:lnTo>
                  <a:lnTo>
                    <a:pt x="617474" y="184480"/>
                  </a:lnTo>
                  <a:lnTo>
                    <a:pt x="617740" y="185458"/>
                  </a:lnTo>
                  <a:lnTo>
                    <a:pt x="617969" y="186448"/>
                  </a:lnTo>
                  <a:lnTo>
                    <a:pt x="618312" y="187401"/>
                  </a:lnTo>
                  <a:lnTo>
                    <a:pt x="619658" y="187159"/>
                  </a:lnTo>
                  <a:close/>
                </a:path>
                <a:path w="977265" h="885190">
                  <a:moveTo>
                    <a:pt x="620382" y="701636"/>
                  </a:moveTo>
                  <a:lnTo>
                    <a:pt x="616953" y="700646"/>
                  </a:lnTo>
                  <a:lnTo>
                    <a:pt x="616661" y="702081"/>
                  </a:lnTo>
                  <a:lnTo>
                    <a:pt x="617816" y="702284"/>
                  </a:lnTo>
                  <a:lnTo>
                    <a:pt x="618985" y="702475"/>
                  </a:lnTo>
                  <a:lnTo>
                    <a:pt x="620166" y="702652"/>
                  </a:lnTo>
                  <a:lnTo>
                    <a:pt x="620331" y="701992"/>
                  </a:lnTo>
                  <a:lnTo>
                    <a:pt x="620382" y="701636"/>
                  </a:lnTo>
                  <a:close/>
                </a:path>
                <a:path w="977265" h="885190">
                  <a:moveTo>
                    <a:pt x="622820" y="661758"/>
                  </a:moveTo>
                  <a:lnTo>
                    <a:pt x="622731" y="661035"/>
                  </a:lnTo>
                  <a:lnTo>
                    <a:pt x="622490" y="660768"/>
                  </a:lnTo>
                  <a:lnTo>
                    <a:pt x="622274" y="660527"/>
                  </a:lnTo>
                  <a:lnTo>
                    <a:pt x="621499" y="660488"/>
                  </a:lnTo>
                  <a:lnTo>
                    <a:pt x="620890" y="660958"/>
                  </a:lnTo>
                  <a:lnTo>
                    <a:pt x="620814" y="661581"/>
                  </a:lnTo>
                  <a:lnTo>
                    <a:pt x="620445" y="662419"/>
                  </a:lnTo>
                  <a:lnTo>
                    <a:pt x="621792" y="662241"/>
                  </a:lnTo>
                  <a:lnTo>
                    <a:pt x="622477" y="662317"/>
                  </a:lnTo>
                  <a:lnTo>
                    <a:pt x="622630" y="662076"/>
                  </a:lnTo>
                  <a:lnTo>
                    <a:pt x="622820" y="661758"/>
                  </a:lnTo>
                  <a:close/>
                </a:path>
                <a:path w="977265" h="885190">
                  <a:moveTo>
                    <a:pt x="630402" y="590308"/>
                  </a:moveTo>
                  <a:lnTo>
                    <a:pt x="629678" y="589673"/>
                  </a:lnTo>
                  <a:lnTo>
                    <a:pt x="628789" y="589534"/>
                  </a:lnTo>
                  <a:lnTo>
                    <a:pt x="628205" y="589724"/>
                  </a:lnTo>
                  <a:lnTo>
                    <a:pt x="627875" y="589838"/>
                  </a:lnTo>
                  <a:lnTo>
                    <a:pt x="627773" y="590727"/>
                  </a:lnTo>
                  <a:lnTo>
                    <a:pt x="627354" y="591769"/>
                  </a:lnTo>
                  <a:lnTo>
                    <a:pt x="628662" y="591794"/>
                  </a:lnTo>
                  <a:lnTo>
                    <a:pt x="629424" y="591908"/>
                  </a:lnTo>
                  <a:lnTo>
                    <a:pt x="630097" y="591731"/>
                  </a:lnTo>
                  <a:lnTo>
                    <a:pt x="630288" y="591680"/>
                  </a:lnTo>
                  <a:lnTo>
                    <a:pt x="630402" y="590308"/>
                  </a:lnTo>
                  <a:close/>
                </a:path>
                <a:path w="977265" h="885190">
                  <a:moveTo>
                    <a:pt x="650074" y="282651"/>
                  </a:moveTo>
                  <a:lnTo>
                    <a:pt x="649757" y="281686"/>
                  </a:lnTo>
                  <a:lnTo>
                    <a:pt x="649008" y="281432"/>
                  </a:lnTo>
                  <a:lnTo>
                    <a:pt x="648525" y="281076"/>
                  </a:lnTo>
                  <a:lnTo>
                    <a:pt x="647344" y="281266"/>
                  </a:lnTo>
                  <a:lnTo>
                    <a:pt x="646760" y="281343"/>
                  </a:lnTo>
                  <a:lnTo>
                    <a:pt x="647128" y="281978"/>
                  </a:lnTo>
                  <a:lnTo>
                    <a:pt x="647382" y="282752"/>
                  </a:lnTo>
                  <a:lnTo>
                    <a:pt x="647903" y="283273"/>
                  </a:lnTo>
                  <a:lnTo>
                    <a:pt x="648296" y="283667"/>
                  </a:lnTo>
                  <a:lnTo>
                    <a:pt x="648982" y="283756"/>
                  </a:lnTo>
                  <a:lnTo>
                    <a:pt x="649554" y="283972"/>
                  </a:lnTo>
                  <a:lnTo>
                    <a:pt x="649693" y="283349"/>
                  </a:lnTo>
                  <a:lnTo>
                    <a:pt x="650074" y="282651"/>
                  </a:lnTo>
                  <a:close/>
                </a:path>
                <a:path w="977265" h="885190">
                  <a:moveTo>
                    <a:pt x="655777" y="359791"/>
                  </a:moveTo>
                  <a:lnTo>
                    <a:pt x="655574" y="359244"/>
                  </a:lnTo>
                  <a:lnTo>
                    <a:pt x="655523" y="359054"/>
                  </a:lnTo>
                  <a:lnTo>
                    <a:pt x="654342" y="359016"/>
                  </a:lnTo>
                  <a:lnTo>
                    <a:pt x="654100" y="359689"/>
                  </a:lnTo>
                  <a:lnTo>
                    <a:pt x="654100" y="360324"/>
                  </a:lnTo>
                  <a:lnTo>
                    <a:pt x="654011" y="361162"/>
                  </a:lnTo>
                  <a:lnTo>
                    <a:pt x="654799" y="361099"/>
                  </a:lnTo>
                  <a:lnTo>
                    <a:pt x="655574" y="361137"/>
                  </a:lnTo>
                  <a:lnTo>
                    <a:pt x="655612" y="360997"/>
                  </a:lnTo>
                  <a:lnTo>
                    <a:pt x="655764" y="360438"/>
                  </a:lnTo>
                  <a:lnTo>
                    <a:pt x="655777" y="359791"/>
                  </a:lnTo>
                  <a:close/>
                </a:path>
                <a:path w="977265" h="885190">
                  <a:moveTo>
                    <a:pt x="660184" y="455142"/>
                  </a:moveTo>
                  <a:lnTo>
                    <a:pt x="659447" y="454914"/>
                  </a:lnTo>
                  <a:lnTo>
                    <a:pt x="658710" y="454685"/>
                  </a:lnTo>
                  <a:lnTo>
                    <a:pt x="657669" y="454367"/>
                  </a:lnTo>
                  <a:lnTo>
                    <a:pt x="657682" y="455231"/>
                  </a:lnTo>
                  <a:lnTo>
                    <a:pt x="657555" y="455993"/>
                  </a:lnTo>
                  <a:lnTo>
                    <a:pt x="658291" y="456323"/>
                  </a:lnTo>
                  <a:lnTo>
                    <a:pt x="658990" y="456450"/>
                  </a:lnTo>
                  <a:lnTo>
                    <a:pt x="659587" y="456336"/>
                  </a:lnTo>
                  <a:lnTo>
                    <a:pt x="659841" y="456298"/>
                  </a:lnTo>
                  <a:lnTo>
                    <a:pt x="659993" y="455561"/>
                  </a:lnTo>
                  <a:lnTo>
                    <a:pt x="660184" y="455142"/>
                  </a:lnTo>
                  <a:close/>
                </a:path>
                <a:path w="977265" h="885190">
                  <a:moveTo>
                    <a:pt x="663321" y="45986"/>
                  </a:moveTo>
                  <a:lnTo>
                    <a:pt x="661174" y="46901"/>
                  </a:lnTo>
                  <a:lnTo>
                    <a:pt x="660831" y="48069"/>
                  </a:lnTo>
                  <a:lnTo>
                    <a:pt x="662495" y="50152"/>
                  </a:lnTo>
                  <a:lnTo>
                    <a:pt x="662851" y="48260"/>
                  </a:lnTo>
                  <a:lnTo>
                    <a:pt x="663321" y="45986"/>
                  </a:lnTo>
                  <a:close/>
                </a:path>
                <a:path w="977265" h="885190">
                  <a:moveTo>
                    <a:pt x="664540" y="609460"/>
                  </a:moveTo>
                  <a:lnTo>
                    <a:pt x="663536" y="608812"/>
                  </a:lnTo>
                  <a:lnTo>
                    <a:pt x="661530" y="607529"/>
                  </a:lnTo>
                  <a:lnTo>
                    <a:pt x="661276" y="607872"/>
                  </a:lnTo>
                  <a:lnTo>
                    <a:pt x="660793" y="608533"/>
                  </a:lnTo>
                  <a:lnTo>
                    <a:pt x="661657" y="609295"/>
                  </a:lnTo>
                  <a:lnTo>
                    <a:pt x="662520" y="610031"/>
                  </a:lnTo>
                  <a:lnTo>
                    <a:pt x="663371" y="610768"/>
                  </a:lnTo>
                  <a:lnTo>
                    <a:pt x="664540" y="609460"/>
                  </a:lnTo>
                  <a:close/>
                </a:path>
                <a:path w="977265" h="885190">
                  <a:moveTo>
                    <a:pt x="664845" y="461010"/>
                  </a:moveTo>
                  <a:lnTo>
                    <a:pt x="664756" y="460019"/>
                  </a:lnTo>
                  <a:lnTo>
                    <a:pt x="664679" y="459041"/>
                  </a:lnTo>
                  <a:lnTo>
                    <a:pt x="664540" y="458089"/>
                  </a:lnTo>
                  <a:lnTo>
                    <a:pt x="663625" y="458000"/>
                  </a:lnTo>
                  <a:lnTo>
                    <a:pt x="663346" y="459016"/>
                  </a:lnTo>
                  <a:lnTo>
                    <a:pt x="662990" y="460959"/>
                  </a:lnTo>
                  <a:lnTo>
                    <a:pt x="663613" y="460971"/>
                  </a:lnTo>
                  <a:lnTo>
                    <a:pt x="664248" y="460997"/>
                  </a:lnTo>
                  <a:lnTo>
                    <a:pt x="664845" y="461010"/>
                  </a:lnTo>
                  <a:close/>
                </a:path>
                <a:path w="977265" h="885190">
                  <a:moveTo>
                    <a:pt x="695845" y="51460"/>
                  </a:moveTo>
                  <a:lnTo>
                    <a:pt x="695718" y="50596"/>
                  </a:lnTo>
                  <a:lnTo>
                    <a:pt x="695744" y="49949"/>
                  </a:lnTo>
                  <a:lnTo>
                    <a:pt x="695490" y="49453"/>
                  </a:lnTo>
                  <a:lnTo>
                    <a:pt x="695401" y="49276"/>
                  </a:lnTo>
                  <a:lnTo>
                    <a:pt x="694296" y="49326"/>
                  </a:lnTo>
                  <a:lnTo>
                    <a:pt x="694093" y="49987"/>
                  </a:lnTo>
                  <a:lnTo>
                    <a:pt x="694042" y="50647"/>
                  </a:lnTo>
                  <a:lnTo>
                    <a:pt x="694194" y="51206"/>
                  </a:lnTo>
                  <a:lnTo>
                    <a:pt x="694245" y="51371"/>
                  </a:lnTo>
                  <a:lnTo>
                    <a:pt x="695032" y="51346"/>
                  </a:lnTo>
                  <a:lnTo>
                    <a:pt x="695845" y="51460"/>
                  </a:lnTo>
                  <a:close/>
                </a:path>
                <a:path w="977265" h="885190">
                  <a:moveTo>
                    <a:pt x="710793" y="814362"/>
                  </a:moveTo>
                  <a:lnTo>
                    <a:pt x="710107" y="813422"/>
                  </a:lnTo>
                  <a:lnTo>
                    <a:pt x="709434" y="812482"/>
                  </a:lnTo>
                  <a:lnTo>
                    <a:pt x="708748" y="811555"/>
                  </a:lnTo>
                  <a:lnTo>
                    <a:pt x="707961" y="812126"/>
                  </a:lnTo>
                  <a:lnTo>
                    <a:pt x="707567" y="812419"/>
                  </a:lnTo>
                  <a:lnTo>
                    <a:pt x="708266" y="813358"/>
                  </a:lnTo>
                  <a:lnTo>
                    <a:pt x="708939" y="814298"/>
                  </a:lnTo>
                  <a:lnTo>
                    <a:pt x="709637" y="815225"/>
                  </a:lnTo>
                  <a:lnTo>
                    <a:pt x="710006" y="814933"/>
                  </a:lnTo>
                  <a:lnTo>
                    <a:pt x="710412" y="814654"/>
                  </a:lnTo>
                  <a:lnTo>
                    <a:pt x="710793" y="814362"/>
                  </a:lnTo>
                  <a:close/>
                </a:path>
                <a:path w="977265" h="885190">
                  <a:moveTo>
                    <a:pt x="719378" y="53835"/>
                  </a:moveTo>
                  <a:lnTo>
                    <a:pt x="718985" y="53721"/>
                  </a:lnTo>
                  <a:lnTo>
                    <a:pt x="718604" y="53619"/>
                  </a:lnTo>
                  <a:lnTo>
                    <a:pt x="718223" y="53517"/>
                  </a:lnTo>
                  <a:lnTo>
                    <a:pt x="717283" y="56578"/>
                  </a:lnTo>
                  <a:lnTo>
                    <a:pt x="717689" y="56692"/>
                  </a:lnTo>
                  <a:lnTo>
                    <a:pt x="718108" y="56819"/>
                  </a:lnTo>
                  <a:lnTo>
                    <a:pt x="718540" y="56934"/>
                  </a:lnTo>
                  <a:lnTo>
                    <a:pt x="718794" y="55880"/>
                  </a:lnTo>
                  <a:lnTo>
                    <a:pt x="719099" y="54864"/>
                  </a:lnTo>
                  <a:lnTo>
                    <a:pt x="719378" y="53835"/>
                  </a:lnTo>
                  <a:close/>
                </a:path>
                <a:path w="977265" h="885190">
                  <a:moveTo>
                    <a:pt x="739419" y="524560"/>
                  </a:moveTo>
                  <a:lnTo>
                    <a:pt x="739216" y="523176"/>
                  </a:lnTo>
                  <a:lnTo>
                    <a:pt x="739089" y="522211"/>
                  </a:lnTo>
                  <a:lnTo>
                    <a:pt x="738898" y="520890"/>
                  </a:lnTo>
                  <a:lnTo>
                    <a:pt x="737717" y="522757"/>
                  </a:lnTo>
                  <a:lnTo>
                    <a:pt x="739419" y="524560"/>
                  </a:lnTo>
                  <a:close/>
                </a:path>
                <a:path w="977265" h="885190">
                  <a:moveTo>
                    <a:pt x="775665" y="745477"/>
                  </a:moveTo>
                  <a:lnTo>
                    <a:pt x="774992" y="744499"/>
                  </a:lnTo>
                  <a:lnTo>
                    <a:pt x="773912" y="742937"/>
                  </a:lnTo>
                  <a:lnTo>
                    <a:pt x="773137" y="744664"/>
                  </a:lnTo>
                  <a:lnTo>
                    <a:pt x="772668" y="746201"/>
                  </a:lnTo>
                  <a:lnTo>
                    <a:pt x="775665" y="745477"/>
                  </a:lnTo>
                  <a:close/>
                </a:path>
                <a:path w="977265" h="885190">
                  <a:moveTo>
                    <a:pt x="777862" y="834097"/>
                  </a:moveTo>
                  <a:lnTo>
                    <a:pt x="777392" y="834072"/>
                  </a:lnTo>
                  <a:lnTo>
                    <a:pt x="776668" y="833818"/>
                  </a:lnTo>
                  <a:lnTo>
                    <a:pt x="776478" y="834034"/>
                  </a:lnTo>
                  <a:lnTo>
                    <a:pt x="776084" y="834491"/>
                  </a:lnTo>
                  <a:lnTo>
                    <a:pt x="775982" y="835177"/>
                  </a:lnTo>
                  <a:lnTo>
                    <a:pt x="775690" y="835990"/>
                  </a:lnTo>
                  <a:lnTo>
                    <a:pt x="776490" y="836168"/>
                  </a:lnTo>
                  <a:lnTo>
                    <a:pt x="776947" y="836282"/>
                  </a:lnTo>
                  <a:lnTo>
                    <a:pt x="777392" y="836383"/>
                  </a:lnTo>
                  <a:lnTo>
                    <a:pt x="777570" y="835621"/>
                  </a:lnTo>
                  <a:lnTo>
                    <a:pt x="777722" y="834859"/>
                  </a:lnTo>
                  <a:lnTo>
                    <a:pt x="777862" y="834097"/>
                  </a:lnTo>
                  <a:close/>
                </a:path>
                <a:path w="977265" h="885190">
                  <a:moveTo>
                    <a:pt x="790892" y="884707"/>
                  </a:moveTo>
                  <a:lnTo>
                    <a:pt x="789851" y="883081"/>
                  </a:lnTo>
                  <a:lnTo>
                    <a:pt x="788568" y="881075"/>
                  </a:lnTo>
                  <a:lnTo>
                    <a:pt x="788212" y="881291"/>
                  </a:lnTo>
                  <a:lnTo>
                    <a:pt x="787476" y="881684"/>
                  </a:lnTo>
                  <a:lnTo>
                    <a:pt x="787679" y="883119"/>
                  </a:lnTo>
                  <a:lnTo>
                    <a:pt x="787844" y="884618"/>
                  </a:lnTo>
                  <a:lnTo>
                    <a:pt x="790892" y="884707"/>
                  </a:lnTo>
                  <a:close/>
                </a:path>
                <a:path w="977265" h="885190">
                  <a:moveTo>
                    <a:pt x="817956" y="537197"/>
                  </a:moveTo>
                  <a:lnTo>
                    <a:pt x="817651" y="537108"/>
                  </a:lnTo>
                  <a:lnTo>
                    <a:pt x="817346" y="536994"/>
                  </a:lnTo>
                  <a:lnTo>
                    <a:pt x="817041" y="536905"/>
                  </a:lnTo>
                  <a:lnTo>
                    <a:pt x="816660" y="537743"/>
                  </a:lnTo>
                  <a:lnTo>
                    <a:pt x="816292" y="538594"/>
                  </a:lnTo>
                  <a:lnTo>
                    <a:pt x="815911" y="539445"/>
                  </a:lnTo>
                  <a:lnTo>
                    <a:pt x="816356" y="539597"/>
                  </a:lnTo>
                  <a:lnTo>
                    <a:pt x="816813" y="539737"/>
                  </a:lnTo>
                  <a:lnTo>
                    <a:pt x="817232" y="539889"/>
                  </a:lnTo>
                  <a:lnTo>
                    <a:pt x="817473" y="539000"/>
                  </a:lnTo>
                  <a:lnTo>
                    <a:pt x="817956" y="537197"/>
                  </a:lnTo>
                  <a:close/>
                </a:path>
                <a:path w="977265" h="885190">
                  <a:moveTo>
                    <a:pt x="844918" y="572236"/>
                  </a:moveTo>
                  <a:lnTo>
                    <a:pt x="844638" y="571309"/>
                  </a:lnTo>
                  <a:lnTo>
                    <a:pt x="844321" y="570382"/>
                  </a:lnTo>
                  <a:lnTo>
                    <a:pt x="844029" y="569455"/>
                  </a:lnTo>
                  <a:lnTo>
                    <a:pt x="843330" y="569683"/>
                  </a:lnTo>
                  <a:lnTo>
                    <a:pt x="842975" y="569785"/>
                  </a:lnTo>
                  <a:lnTo>
                    <a:pt x="843813" y="572604"/>
                  </a:lnTo>
                  <a:lnTo>
                    <a:pt x="844181" y="572477"/>
                  </a:lnTo>
                  <a:lnTo>
                    <a:pt x="844550" y="572363"/>
                  </a:lnTo>
                  <a:lnTo>
                    <a:pt x="844918" y="572236"/>
                  </a:lnTo>
                  <a:close/>
                </a:path>
                <a:path w="977265" h="885190">
                  <a:moveTo>
                    <a:pt x="848360" y="220853"/>
                  </a:moveTo>
                  <a:lnTo>
                    <a:pt x="848194" y="220776"/>
                  </a:lnTo>
                  <a:lnTo>
                    <a:pt x="847521" y="220446"/>
                  </a:lnTo>
                  <a:lnTo>
                    <a:pt x="846734" y="220408"/>
                  </a:lnTo>
                  <a:lnTo>
                    <a:pt x="845756" y="220243"/>
                  </a:lnTo>
                  <a:lnTo>
                    <a:pt x="845743" y="221068"/>
                  </a:lnTo>
                  <a:lnTo>
                    <a:pt x="845604" y="221843"/>
                  </a:lnTo>
                  <a:lnTo>
                    <a:pt x="845756" y="221919"/>
                  </a:lnTo>
                  <a:lnTo>
                    <a:pt x="846480" y="222199"/>
                  </a:lnTo>
                  <a:lnTo>
                    <a:pt x="847255" y="222275"/>
                  </a:lnTo>
                  <a:lnTo>
                    <a:pt x="848029" y="222440"/>
                  </a:lnTo>
                  <a:lnTo>
                    <a:pt x="848093" y="221843"/>
                  </a:lnTo>
                  <a:lnTo>
                    <a:pt x="848360" y="220853"/>
                  </a:lnTo>
                  <a:close/>
                </a:path>
                <a:path w="977265" h="885190">
                  <a:moveTo>
                    <a:pt x="868197" y="229069"/>
                  </a:moveTo>
                  <a:lnTo>
                    <a:pt x="866444" y="227812"/>
                  </a:lnTo>
                  <a:lnTo>
                    <a:pt x="865568" y="227152"/>
                  </a:lnTo>
                  <a:lnTo>
                    <a:pt x="865339" y="227444"/>
                  </a:lnTo>
                  <a:lnTo>
                    <a:pt x="865136" y="227723"/>
                  </a:lnTo>
                  <a:lnTo>
                    <a:pt x="864908" y="228003"/>
                  </a:lnTo>
                  <a:lnTo>
                    <a:pt x="867168" y="230085"/>
                  </a:lnTo>
                  <a:lnTo>
                    <a:pt x="867498" y="229755"/>
                  </a:lnTo>
                  <a:lnTo>
                    <a:pt x="868197" y="229069"/>
                  </a:lnTo>
                  <a:close/>
                </a:path>
                <a:path w="977265" h="885190">
                  <a:moveTo>
                    <a:pt x="893508" y="664451"/>
                  </a:moveTo>
                  <a:lnTo>
                    <a:pt x="892492" y="663333"/>
                  </a:lnTo>
                  <a:lnTo>
                    <a:pt x="891882" y="663994"/>
                  </a:lnTo>
                  <a:lnTo>
                    <a:pt x="891260" y="664641"/>
                  </a:lnTo>
                  <a:lnTo>
                    <a:pt x="890689" y="665378"/>
                  </a:lnTo>
                  <a:lnTo>
                    <a:pt x="891273" y="666013"/>
                  </a:lnTo>
                  <a:lnTo>
                    <a:pt x="892073" y="665505"/>
                  </a:lnTo>
                  <a:lnTo>
                    <a:pt x="892784" y="664972"/>
                  </a:lnTo>
                  <a:lnTo>
                    <a:pt x="893508" y="664451"/>
                  </a:lnTo>
                  <a:close/>
                </a:path>
                <a:path w="977265" h="885190">
                  <a:moveTo>
                    <a:pt x="912837" y="632040"/>
                  </a:moveTo>
                  <a:lnTo>
                    <a:pt x="912634" y="630948"/>
                  </a:lnTo>
                  <a:lnTo>
                    <a:pt x="912672" y="629907"/>
                  </a:lnTo>
                  <a:lnTo>
                    <a:pt x="912380" y="629805"/>
                  </a:lnTo>
                  <a:lnTo>
                    <a:pt x="911707" y="629589"/>
                  </a:lnTo>
                  <a:lnTo>
                    <a:pt x="910894" y="629831"/>
                  </a:lnTo>
                  <a:lnTo>
                    <a:pt x="910158" y="629881"/>
                  </a:lnTo>
                  <a:lnTo>
                    <a:pt x="910285" y="630491"/>
                  </a:lnTo>
                  <a:lnTo>
                    <a:pt x="910272" y="631266"/>
                  </a:lnTo>
                  <a:lnTo>
                    <a:pt x="910983" y="631977"/>
                  </a:lnTo>
                  <a:lnTo>
                    <a:pt x="911771" y="631863"/>
                  </a:lnTo>
                  <a:lnTo>
                    <a:pt x="912837" y="632040"/>
                  </a:lnTo>
                  <a:close/>
                </a:path>
                <a:path w="977265" h="885190">
                  <a:moveTo>
                    <a:pt x="959485" y="462838"/>
                  </a:moveTo>
                  <a:lnTo>
                    <a:pt x="956424" y="463130"/>
                  </a:lnTo>
                  <a:lnTo>
                    <a:pt x="956208" y="465455"/>
                  </a:lnTo>
                  <a:lnTo>
                    <a:pt x="958100" y="465848"/>
                  </a:lnTo>
                  <a:lnTo>
                    <a:pt x="959485" y="462838"/>
                  </a:lnTo>
                  <a:close/>
                </a:path>
                <a:path w="977265" h="885190">
                  <a:moveTo>
                    <a:pt x="959548" y="466775"/>
                  </a:moveTo>
                  <a:lnTo>
                    <a:pt x="958202" y="465874"/>
                  </a:lnTo>
                  <a:lnTo>
                    <a:pt x="959434" y="466763"/>
                  </a:lnTo>
                  <a:close/>
                </a:path>
                <a:path w="977265" h="885190">
                  <a:moveTo>
                    <a:pt x="963866" y="405472"/>
                  </a:moveTo>
                  <a:lnTo>
                    <a:pt x="963041" y="404698"/>
                  </a:lnTo>
                  <a:lnTo>
                    <a:pt x="962215" y="403948"/>
                  </a:lnTo>
                  <a:lnTo>
                    <a:pt x="961402" y="403186"/>
                  </a:lnTo>
                  <a:lnTo>
                    <a:pt x="961136" y="403440"/>
                  </a:lnTo>
                  <a:lnTo>
                    <a:pt x="960907" y="403682"/>
                  </a:lnTo>
                  <a:lnTo>
                    <a:pt x="960666" y="403923"/>
                  </a:lnTo>
                  <a:lnTo>
                    <a:pt x="961402" y="404736"/>
                  </a:lnTo>
                  <a:lnTo>
                    <a:pt x="962126" y="405523"/>
                  </a:lnTo>
                  <a:lnTo>
                    <a:pt x="962875" y="406336"/>
                  </a:lnTo>
                  <a:lnTo>
                    <a:pt x="963193" y="406044"/>
                  </a:lnTo>
                  <a:lnTo>
                    <a:pt x="963536" y="405752"/>
                  </a:lnTo>
                  <a:lnTo>
                    <a:pt x="963866" y="405472"/>
                  </a:lnTo>
                  <a:close/>
                </a:path>
                <a:path w="977265" h="885190">
                  <a:moveTo>
                    <a:pt x="976934" y="566750"/>
                  </a:moveTo>
                  <a:lnTo>
                    <a:pt x="976896" y="565531"/>
                  </a:lnTo>
                  <a:lnTo>
                    <a:pt x="976845" y="564324"/>
                  </a:lnTo>
                  <a:lnTo>
                    <a:pt x="976807" y="563105"/>
                  </a:lnTo>
                  <a:lnTo>
                    <a:pt x="976325" y="563105"/>
                  </a:lnTo>
                  <a:lnTo>
                    <a:pt x="975842" y="563118"/>
                  </a:lnTo>
                  <a:lnTo>
                    <a:pt x="975372" y="563118"/>
                  </a:lnTo>
                  <a:lnTo>
                    <a:pt x="975499" y="564375"/>
                  </a:lnTo>
                  <a:lnTo>
                    <a:pt x="975614" y="565632"/>
                  </a:lnTo>
                  <a:lnTo>
                    <a:pt x="975753" y="566889"/>
                  </a:lnTo>
                  <a:lnTo>
                    <a:pt x="976147" y="566839"/>
                  </a:lnTo>
                  <a:lnTo>
                    <a:pt x="976541" y="566788"/>
                  </a:lnTo>
                  <a:lnTo>
                    <a:pt x="976934" y="5667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148">
              <a:extLst>
                <a:ext uri="{FF2B5EF4-FFF2-40B4-BE49-F238E27FC236}">
                  <a16:creationId xmlns:a16="http://schemas.microsoft.com/office/drawing/2014/main" id="{CFA21614-5D1E-8E8B-B9CD-E7214E65F7A6}"/>
                </a:ext>
              </a:extLst>
            </p:cNvPr>
            <p:cNvSpPr/>
            <p:nvPr/>
          </p:nvSpPr>
          <p:spPr>
            <a:xfrm>
              <a:off x="4624537" y="3419034"/>
              <a:ext cx="892092" cy="814584"/>
            </a:xfrm>
            <a:custGeom>
              <a:avLst/>
              <a:gdLst/>
              <a:ahLst/>
              <a:cxnLst/>
              <a:rect l="l" t="t" r="r" b="b"/>
              <a:pathLst>
                <a:path w="1146809" h="1191259">
                  <a:moveTo>
                    <a:pt x="13119" y="657860"/>
                  </a:moveTo>
                  <a:lnTo>
                    <a:pt x="7810" y="653440"/>
                  </a:lnTo>
                  <a:lnTo>
                    <a:pt x="4699" y="653783"/>
                  </a:lnTo>
                  <a:lnTo>
                    <a:pt x="0" y="657682"/>
                  </a:lnTo>
                  <a:lnTo>
                    <a:pt x="6083" y="659409"/>
                  </a:lnTo>
                  <a:lnTo>
                    <a:pt x="4673" y="662863"/>
                  </a:lnTo>
                  <a:lnTo>
                    <a:pt x="8991" y="664743"/>
                  </a:lnTo>
                  <a:lnTo>
                    <a:pt x="12941" y="658939"/>
                  </a:lnTo>
                  <a:lnTo>
                    <a:pt x="13119" y="657860"/>
                  </a:lnTo>
                  <a:close/>
                </a:path>
                <a:path w="1146809" h="1191259">
                  <a:moveTo>
                    <a:pt x="29946" y="634047"/>
                  </a:moveTo>
                  <a:lnTo>
                    <a:pt x="28206" y="633310"/>
                  </a:lnTo>
                  <a:lnTo>
                    <a:pt x="26530" y="632231"/>
                  </a:lnTo>
                  <a:lnTo>
                    <a:pt x="23837" y="631837"/>
                  </a:lnTo>
                  <a:lnTo>
                    <a:pt x="22733" y="633222"/>
                  </a:lnTo>
                  <a:lnTo>
                    <a:pt x="21717" y="633920"/>
                  </a:lnTo>
                  <a:lnTo>
                    <a:pt x="22580" y="634911"/>
                  </a:lnTo>
                  <a:lnTo>
                    <a:pt x="23393" y="636638"/>
                  </a:lnTo>
                  <a:lnTo>
                    <a:pt x="24320" y="636714"/>
                  </a:lnTo>
                  <a:lnTo>
                    <a:pt x="26009" y="636816"/>
                  </a:lnTo>
                  <a:lnTo>
                    <a:pt x="27787" y="635952"/>
                  </a:lnTo>
                  <a:lnTo>
                    <a:pt x="29514" y="635508"/>
                  </a:lnTo>
                  <a:lnTo>
                    <a:pt x="29641" y="635025"/>
                  </a:lnTo>
                  <a:lnTo>
                    <a:pt x="29806" y="634555"/>
                  </a:lnTo>
                  <a:lnTo>
                    <a:pt x="29946" y="634047"/>
                  </a:lnTo>
                  <a:close/>
                </a:path>
                <a:path w="1146809" h="1191259">
                  <a:moveTo>
                    <a:pt x="181368" y="1186726"/>
                  </a:moveTo>
                  <a:lnTo>
                    <a:pt x="181013" y="1185138"/>
                  </a:lnTo>
                  <a:lnTo>
                    <a:pt x="180848" y="1183132"/>
                  </a:lnTo>
                  <a:lnTo>
                    <a:pt x="176098" y="1184478"/>
                  </a:lnTo>
                  <a:lnTo>
                    <a:pt x="174726" y="1186434"/>
                  </a:lnTo>
                  <a:lnTo>
                    <a:pt x="176974" y="1190066"/>
                  </a:lnTo>
                  <a:lnTo>
                    <a:pt x="178447" y="1190726"/>
                  </a:lnTo>
                  <a:lnTo>
                    <a:pt x="180035" y="1190955"/>
                  </a:lnTo>
                  <a:lnTo>
                    <a:pt x="181051" y="1189215"/>
                  </a:lnTo>
                  <a:lnTo>
                    <a:pt x="181165" y="1188224"/>
                  </a:lnTo>
                  <a:lnTo>
                    <a:pt x="181368" y="1186726"/>
                  </a:lnTo>
                  <a:close/>
                </a:path>
                <a:path w="1146809" h="1191259">
                  <a:moveTo>
                    <a:pt x="203504" y="882688"/>
                  </a:moveTo>
                  <a:lnTo>
                    <a:pt x="200596" y="884161"/>
                  </a:lnTo>
                  <a:lnTo>
                    <a:pt x="197688" y="885659"/>
                  </a:lnTo>
                  <a:lnTo>
                    <a:pt x="194779" y="887133"/>
                  </a:lnTo>
                  <a:lnTo>
                    <a:pt x="195719" y="888822"/>
                  </a:lnTo>
                  <a:lnTo>
                    <a:pt x="198920" y="887869"/>
                  </a:lnTo>
                  <a:lnTo>
                    <a:pt x="202539" y="887628"/>
                  </a:lnTo>
                  <a:lnTo>
                    <a:pt x="203504" y="882688"/>
                  </a:lnTo>
                  <a:close/>
                </a:path>
                <a:path w="1146809" h="1191259">
                  <a:moveTo>
                    <a:pt x="227685" y="551776"/>
                  </a:moveTo>
                  <a:lnTo>
                    <a:pt x="223672" y="545744"/>
                  </a:lnTo>
                  <a:lnTo>
                    <a:pt x="223443" y="545630"/>
                  </a:lnTo>
                  <a:lnTo>
                    <a:pt x="218998" y="546709"/>
                  </a:lnTo>
                  <a:lnTo>
                    <a:pt x="221488" y="556196"/>
                  </a:lnTo>
                  <a:lnTo>
                    <a:pt x="223951" y="554456"/>
                  </a:lnTo>
                  <a:lnTo>
                    <a:pt x="227685" y="551776"/>
                  </a:lnTo>
                  <a:close/>
                </a:path>
                <a:path w="1146809" h="1191259">
                  <a:moveTo>
                    <a:pt x="253199" y="571715"/>
                  </a:moveTo>
                  <a:lnTo>
                    <a:pt x="253161" y="571106"/>
                  </a:lnTo>
                  <a:lnTo>
                    <a:pt x="253187" y="570509"/>
                  </a:lnTo>
                  <a:lnTo>
                    <a:pt x="252704" y="570611"/>
                  </a:lnTo>
                  <a:lnTo>
                    <a:pt x="251599" y="570814"/>
                  </a:lnTo>
                  <a:lnTo>
                    <a:pt x="251625" y="571347"/>
                  </a:lnTo>
                  <a:lnTo>
                    <a:pt x="251510" y="572008"/>
                  </a:lnTo>
                  <a:lnTo>
                    <a:pt x="251739" y="572236"/>
                  </a:lnTo>
                  <a:lnTo>
                    <a:pt x="252006" y="572439"/>
                  </a:lnTo>
                  <a:lnTo>
                    <a:pt x="252945" y="572401"/>
                  </a:lnTo>
                  <a:lnTo>
                    <a:pt x="252996" y="572262"/>
                  </a:lnTo>
                  <a:lnTo>
                    <a:pt x="253199" y="571715"/>
                  </a:lnTo>
                  <a:close/>
                </a:path>
                <a:path w="1146809" h="1191259">
                  <a:moveTo>
                    <a:pt x="270827" y="923226"/>
                  </a:moveTo>
                  <a:lnTo>
                    <a:pt x="269963" y="922299"/>
                  </a:lnTo>
                  <a:lnTo>
                    <a:pt x="269125" y="920699"/>
                  </a:lnTo>
                  <a:lnTo>
                    <a:pt x="266560" y="920534"/>
                  </a:lnTo>
                  <a:lnTo>
                    <a:pt x="264871" y="921372"/>
                  </a:lnTo>
                  <a:lnTo>
                    <a:pt x="263194" y="921804"/>
                  </a:lnTo>
                  <a:lnTo>
                    <a:pt x="263182" y="923226"/>
                  </a:lnTo>
                  <a:lnTo>
                    <a:pt x="264668" y="923810"/>
                  </a:lnTo>
                  <a:lnTo>
                    <a:pt x="266141" y="924750"/>
                  </a:lnTo>
                  <a:lnTo>
                    <a:pt x="268668" y="924941"/>
                  </a:lnTo>
                  <a:lnTo>
                    <a:pt x="269735" y="923810"/>
                  </a:lnTo>
                  <a:lnTo>
                    <a:pt x="270827" y="923226"/>
                  </a:lnTo>
                  <a:close/>
                </a:path>
                <a:path w="1146809" h="1191259">
                  <a:moveTo>
                    <a:pt x="283362" y="620471"/>
                  </a:moveTo>
                  <a:lnTo>
                    <a:pt x="282867" y="614845"/>
                  </a:lnTo>
                  <a:lnTo>
                    <a:pt x="278295" y="614070"/>
                  </a:lnTo>
                  <a:lnTo>
                    <a:pt x="278269" y="617994"/>
                  </a:lnTo>
                  <a:lnTo>
                    <a:pt x="276339" y="620534"/>
                  </a:lnTo>
                  <a:lnTo>
                    <a:pt x="283184" y="620636"/>
                  </a:lnTo>
                  <a:lnTo>
                    <a:pt x="283362" y="620471"/>
                  </a:lnTo>
                  <a:close/>
                </a:path>
                <a:path w="1146809" h="1191259">
                  <a:moveTo>
                    <a:pt x="332574" y="401129"/>
                  </a:moveTo>
                  <a:lnTo>
                    <a:pt x="325551" y="397624"/>
                  </a:lnTo>
                  <a:lnTo>
                    <a:pt x="324015" y="397548"/>
                  </a:lnTo>
                  <a:lnTo>
                    <a:pt x="321119" y="400164"/>
                  </a:lnTo>
                  <a:lnTo>
                    <a:pt x="324878" y="402082"/>
                  </a:lnTo>
                  <a:lnTo>
                    <a:pt x="328714" y="401828"/>
                  </a:lnTo>
                  <a:lnTo>
                    <a:pt x="332574" y="401129"/>
                  </a:lnTo>
                  <a:close/>
                </a:path>
                <a:path w="1146809" h="1191259">
                  <a:moveTo>
                    <a:pt x="333184" y="656907"/>
                  </a:moveTo>
                  <a:lnTo>
                    <a:pt x="332549" y="656831"/>
                  </a:lnTo>
                  <a:lnTo>
                    <a:pt x="331978" y="656590"/>
                  </a:lnTo>
                  <a:lnTo>
                    <a:pt x="331647" y="656780"/>
                  </a:lnTo>
                  <a:lnTo>
                    <a:pt x="331393" y="656945"/>
                  </a:lnTo>
                  <a:lnTo>
                    <a:pt x="331266" y="657961"/>
                  </a:lnTo>
                  <a:lnTo>
                    <a:pt x="331393" y="658012"/>
                  </a:lnTo>
                  <a:lnTo>
                    <a:pt x="331876" y="658317"/>
                  </a:lnTo>
                  <a:lnTo>
                    <a:pt x="332498" y="658368"/>
                  </a:lnTo>
                  <a:lnTo>
                    <a:pt x="333070" y="658495"/>
                  </a:lnTo>
                  <a:lnTo>
                    <a:pt x="333095" y="658012"/>
                  </a:lnTo>
                  <a:lnTo>
                    <a:pt x="333184" y="656907"/>
                  </a:lnTo>
                  <a:close/>
                </a:path>
                <a:path w="1146809" h="1191259">
                  <a:moveTo>
                    <a:pt x="363867" y="357339"/>
                  </a:moveTo>
                  <a:lnTo>
                    <a:pt x="363562" y="356920"/>
                  </a:lnTo>
                  <a:lnTo>
                    <a:pt x="363334" y="356438"/>
                  </a:lnTo>
                  <a:lnTo>
                    <a:pt x="362978" y="356184"/>
                  </a:lnTo>
                  <a:lnTo>
                    <a:pt x="362813" y="356057"/>
                  </a:lnTo>
                  <a:lnTo>
                    <a:pt x="362369" y="356349"/>
                  </a:lnTo>
                  <a:lnTo>
                    <a:pt x="362038" y="356438"/>
                  </a:lnTo>
                  <a:lnTo>
                    <a:pt x="362280" y="356895"/>
                  </a:lnTo>
                  <a:lnTo>
                    <a:pt x="362458" y="357352"/>
                  </a:lnTo>
                  <a:lnTo>
                    <a:pt x="362839" y="357797"/>
                  </a:lnTo>
                  <a:lnTo>
                    <a:pt x="363372" y="357517"/>
                  </a:lnTo>
                  <a:lnTo>
                    <a:pt x="363867" y="357339"/>
                  </a:lnTo>
                  <a:close/>
                </a:path>
                <a:path w="1146809" h="1191259">
                  <a:moveTo>
                    <a:pt x="372364" y="476224"/>
                  </a:moveTo>
                  <a:lnTo>
                    <a:pt x="370776" y="475259"/>
                  </a:lnTo>
                  <a:lnTo>
                    <a:pt x="370001" y="474802"/>
                  </a:lnTo>
                  <a:lnTo>
                    <a:pt x="369493" y="475526"/>
                  </a:lnTo>
                  <a:lnTo>
                    <a:pt x="370154" y="476084"/>
                  </a:lnTo>
                  <a:lnTo>
                    <a:pt x="370801" y="476631"/>
                  </a:lnTo>
                  <a:lnTo>
                    <a:pt x="371462" y="477215"/>
                  </a:lnTo>
                  <a:lnTo>
                    <a:pt x="371754" y="476885"/>
                  </a:lnTo>
                  <a:lnTo>
                    <a:pt x="372071" y="476554"/>
                  </a:lnTo>
                  <a:lnTo>
                    <a:pt x="372364" y="476224"/>
                  </a:lnTo>
                  <a:close/>
                </a:path>
                <a:path w="1146809" h="1191259">
                  <a:moveTo>
                    <a:pt x="377647" y="637971"/>
                  </a:moveTo>
                  <a:lnTo>
                    <a:pt x="377507" y="637463"/>
                  </a:lnTo>
                  <a:lnTo>
                    <a:pt x="377507" y="636841"/>
                  </a:lnTo>
                  <a:lnTo>
                    <a:pt x="377202" y="636485"/>
                  </a:lnTo>
                  <a:lnTo>
                    <a:pt x="377024" y="636295"/>
                  </a:lnTo>
                  <a:lnTo>
                    <a:pt x="376339" y="636562"/>
                  </a:lnTo>
                  <a:lnTo>
                    <a:pt x="375881" y="636625"/>
                  </a:lnTo>
                  <a:lnTo>
                    <a:pt x="375958" y="637057"/>
                  </a:lnTo>
                  <a:lnTo>
                    <a:pt x="376021" y="637501"/>
                  </a:lnTo>
                  <a:lnTo>
                    <a:pt x="376135" y="638060"/>
                  </a:lnTo>
                  <a:lnTo>
                    <a:pt x="377190" y="638009"/>
                  </a:lnTo>
                  <a:lnTo>
                    <a:pt x="377647" y="637971"/>
                  </a:lnTo>
                  <a:close/>
                </a:path>
                <a:path w="1146809" h="1191259">
                  <a:moveTo>
                    <a:pt x="382892" y="267004"/>
                  </a:moveTo>
                  <a:lnTo>
                    <a:pt x="380390" y="265785"/>
                  </a:lnTo>
                  <a:lnTo>
                    <a:pt x="377748" y="264693"/>
                  </a:lnTo>
                  <a:lnTo>
                    <a:pt x="379463" y="262775"/>
                  </a:lnTo>
                  <a:lnTo>
                    <a:pt x="380492" y="261607"/>
                  </a:lnTo>
                  <a:lnTo>
                    <a:pt x="375831" y="259969"/>
                  </a:lnTo>
                  <a:lnTo>
                    <a:pt x="375589" y="264134"/>
                  </a:lnTo>
                  <a:lnTo>
                    <a:pt x="373062" y="266052"/>
                  </a:lnTo>
                  <a:lnTo>
                    <a:pt x="375793" y="269443"/>
                  </a:lnTo>
                  <a:lnTo>
                    <a:pt x="377837" y="272440"/>
                  </a:lnTo>
                  <a:lnTo>
                    <a:pt x="382231" y="270751"/>
                  </a:lnTo>
                  <a:lnTo>
                    <a:pt x="382892" y="267004"/>
                  </a:lnTo>
                  <a:close/>
                </a:path>
                <a:path w="1146809" h="1191259">
                  <a:moveTo>
                    <a:pt x="403148" y="593153"/>
                  </a:moveTo>
                  <a:lnTo>
                    <a:pt x="402920" y="592366"/>
                  </a:lnTo>
                  <a:lnTo>
                    <a:pt x="401929" y="592404"/>
                  </a:lnTo>
                  <a:lnTo>
                    <a:pt x="401358" y="592328"/>
                  </a:lnTo>
                  <a:lnTo>
                    <a:pt x="401281" y="592975"/>
                  </a:lnTo>
                  <a:lnTo>
                    <a:pt x="401218" y="593598"/>
                  </a:lnTo>
                  <a:lnTo>
                    <a:pt x="401066" y="595033"/>
                  </a:lnTo>
                  <a:lnTo>
                    <a:pt x="401866" y="594791"/>
                  </a:lnTo>
                  <a:lnTo>
                    <a:pt x="402602" y="594779"/>
                  </a:lnTo>
                  <a:lnTo>
                    <a:pt x="403047" y="593928"/>
                  </a:lnTo>
                  <a:lnTo>
                    <a:pt x="403148" y="593153"/>
                  </a:lnTo>
                  <a:close/>
                </a:path>
                <a:path w="1146809" h="1191259">
                  <a:moveTo>
                    <a:pt x="427761" y="611644"/>
                  </a:moveTo>
                  <a:lnTo>
                    <a:pt x="427393" y="611022"/>
                  </a:lnTo>
                  <a:lnTo>
                    <a:pt x="426783" y="610933"/>
                  </a:lnTo>
                  <a:lnTo>
                    <a:pt x="426085" y="610616"/>
                  </a:lnTo>
                  <a:lnTo>
                    <a:pt x="426034" y="611339"/>
                  </a:lnTo>
                  <a:lnTo>
                    <a:pt x="425792" y="611936"/>
                  </a:lnTo>
                  <a:lnTo>
                    <a:pt x="426008" y="612241"/>
                  </a:lnTo>
                  <a:lnTo>
                    <a:pt x="426212" y="612533"/>
                  </a:lnTo>
                  <a:lnTo>
                    <a:pt x="426872" y="612546"/>
                  </a:lnTo>
                  <a:lnTo>
                    <a:pt x="427342" y="612673"/>
                  </a:lnTo>
                  <a:lnTo>
                    <a:pt x="427443" y="612228"/>
                  </a:lnTo>
                  <a:lnTo>
                    <a:pt x="427761" y="611644"/>
                  </a:lnTo>
                  <a:close/>
                </a:path>
                <a:path w="1146809" h="1191259">
                  <a:moveTo>
                    <a:pt x="440982" y="399821"/>
                  </a:moveTo>
                  <a:lnTo>
                    <a:pt x="439712" y="399948"/>
                  </a:lnTo>
                  <a:lnTo>
                    <a:pt x="438823" y="399821"/>
                  </a:lnTo>
                  <a:lnTo>
                    <a:pt x="438251" y="400570"/>
                  </a:lnTo>
                  <a:lnTo>
                    <a:pt x="438391" y="401421"/>
                  </a:lnTo>
                  <a:lnTo>
                    <a:pt x="438518" y="402031"/>
                  </a:lnTo>
                  <a:lnTo>
                    <a:pt x="438543" y="402158"/>
                  </a:lnTo>
                  <a:lnTo>
                    <a:pt x="439661" y="402323"/>
                  </a:lnTo>
                  <a:lnTo>
                    <a:pt x="439902" y="402082"/>
                  </a:lnTo>
                  <a:lnTo>
                    <a:pt x="440321" y="401662"/>
                  </a:lnTo>
                  <a:lnTo>
                    <a:pt x="440448" y="400964"/>
                  </a:lnTo>
                  <a:lnTo>
                    <a:pt x="440982" y="399821"/>
                  </a:lnTo>
                  <a:close/>
                </a:path>
                <a:path w="1146809" h="1191259">
                  <a:moveTo>
                    <a:pt x="446201" y="306654"/>
                  </a:moveTo>
                  <a:lnTo>
                    <a:pt x="446163" y="306324"/>
                  </a:lnTo>
                  <a:lnTo>
                    <a:pt x="446087" y="305650"/>
                  </a:lnTo>
                  <a:lnTo>
                    <a:pt x="444017" y="305727"/>
                  </a:lnTo>
                  <a:lnTo>
                    <a:pt x="442988" y="305765"/>
                  </a:lnTo>
                  <a:lnTo>
                    <a:pt x="443115" y="306997"/>
                  </a:lnTo>
                  <a:lnTo>
                    <a:pt x="444144" y="306895"/>
                  </a:lnTo>
                  <a:lnTo>
                    <a:pt x="445160" y="306768"/>
                  </a:lnTo>
                  <a:lnTo>
                    <a:pt x="446201" y="306654"/>
                  </a:lnTo>
                  <a:close/>
                </a:path>
                <a:path w="1146809" h="1191259">
                  <a:moveTo>
                    <a:pt x="451942" y="883488"/>
                  </a:moveTo>
                  <a:lnTo>
                    <a:pt x="451205" y="880706"/>
                  </a:lnTo>
                  <a:lnTo>
                    <a:pt x="450888" y="878738"/>
                  </a:lnTo>
                  <a:lnTo>
                    <a:pt x="449580" y="875626"/>
                  </a:lnTo>
                  <a:lnTo>
                    <a:pt x="448525" y="873658"/>
                  </a:lnTo>
                  <a:lnTo>
                    <a:pt x="445643" y="873404"/>
                  </a:lnTo>
                  <a:lnTo>
                    <a:pt x="445033" y="875118"/>
                  </a:lnTo>
                  <a:lnTo>
                    <a:pt x="445414" y="877392"/>
                  </a:lnTo>
                  <a:lnTo>
                    <a:pt x="444741" y="877849"/>
                  </a:lnTo>
                  <a:lnTo>
                    <a:pt x="444512" y="878116"/>
                  </a:lnTo>
                  <a:lnTo>
                    <a:pt x="441604" y="877062"/>
                  </a:lnTo>
                  <a:lnTo>
                    <a:pt x="443712" y="881367"/>
                  </a:lnTo>
                  <a:lnTo>
                    <a:pt x="447865" y="881646"/>
                  </a:lnTo>
                  <a:lnTo>
                    <a:pt x="451942" y="883488"/>
                  </a:lnTo>
                  <a:close/>
                </a:path>
                <a:path w="1146809" h="1191259">
                  <a:moveTo>
                    <a:pt x="453986" y="450405"/>
                  </a:moveTo>
                  <a:lnTo>
                    <a:pt x="452310" y="449630"/>
                  </a:lnTo>
                  <a:lnTo>
                    <a:pt x="450938" y="449389"/>
                  </a:lnTo>
                  <a:lnTo>
                    <a:pt x="450989" y="452272"/>
                  </a:lnTo>
                  <a:lnTo>
                    <a:pt x="452310" y="451472"/>
                  </a:lnTo>
                  <a:lnTo>
                    <a:pt x="453986" y="450405"/>
                  </a:lnTo>
                  <a:close/>
                </a:path>
                <a:path w="1146809" h="1191259">
                  <a:moveTo>
                    <a:pt x="489356" y="320535"/>
                  </a:moveTo>
                  <a:lnTo>
                    <a:pt x="488937" y="316115"/>
                  </a:lnTo>
                  <a:lnTo>
                    <a:pt x="484212" y="312191"/>
                  </a:lnTo>
                  <a:lnTo>
                    <a:pt x="483184" y="317842"/>
                  </a:lnTo>
                  <a:lnTo>
                    <a:pt x="483755" y="322160"/>
                  </a:lnTo>
                  <a:lnTo>
                    <a:pt x="488810" y="326275"/>
                  </a:lnTo>
                  <a:lnTo>
                    <a:pt x="489356" y="320535"/>
                  </a:lnTo>
                  <a:close/>
                </a:path>
                <a:path w="1146809" h="1191259">
                  <a:moveTo>
                    <a:pt x="498487" y="436499"/>
                  </a:moveTo>
                  <a:lnTo>
                    <a:pt x="497890" y="435851"/>
                  </a:lnTo>
                  <a:lnTo>
                    <a:pt x="497306" y="435203"/>
                  </a:lnTo>
                  <a:lnTo>
                    <a:pt x="496697" y="434543"/>
                  </a:lnTo>
                  <a:lnTo>
                    <a:pt x="496493" y="434670"/>
                  </a:lnTo>
                  <a:lnTo>
                    <a:pt x="496303" y="434822"/>
                  </a:lnTo>
                  <a:lnTo>
                    <a:pt x="496100" y="434949"/>
                  </a:lnTo>
                  <a:lnTo>
                    <a:pt x="496531" y="435737"/>
                  </a:lnTo>
                  <a:lnTo>
                    <a:pt x="496951" y="436537"/>
                  </a:lnTo>
                  <a:lnTo>
                    <a:pt x="497370" y="437337"/>
                  </a:lnTo>
                  <a:lnTo>
                    <a:pt x="497738" y="437045"/>
                  </a:lnTo>
                  <a:lnTo>
                    <a:pt x="498119" y="436778"/>
                  </a:lnTo>
                  <a:lnTo>
                    <a:pt x="498487" y="436499"/>
                  </a:lnTo>
                  <a:close/>
                </a:path>
                <a:path w="1146809" h="1191259">
                  <a:moveTo>
                    <a:pt x="500316" y="567055"/>
                  </a:moveTo>
                  <a:lnTo>
                    <a:pt x="498652" y="563791"/>
                  </a:lnTo>
                  <a:lnTo>
                    <a:pt x="495935" y="560857"/>
                  </a:lnTo>
                  <a:lnTo>
                    <a:pt x="496506" y="564464"/>
                  </a:lnTo>
                  <a:lnTo>
                    <a:pt x="495935" y="568452"/>
                  </a:lnTo>
                  <a:lnTo>
                    <a:pt x="499414" y="571754"/>
                  </a:lnTo>
                  <a:lnTo>
                    <a:pt x="500316" y="567055"/>
                  </a:lnTo>
                  <a:close/>
                </a:path>
                <a:path w="1146809" h="1191259">
                  <a:moveTo>
                    <a:pt x="507466" y="881468"/>
                  </a:moveTo>
                  <a:lnTo>
                    <a:pt x="504164" y="878928"/>
                  </a:lnTo>
                  <a:lnTo>
                    <a:pt x="501561" y="879398"/>
                  </a:lnTo>
                  <a:lnTo>
                    <a:pt x="499186" y="880402"/>
                  </a:lnTo>
                  <a:lnTo>
                    <a:pt x="498513" y="880656"/>
                  </a:lnTo>
                  <a:lnTo>
                    <a:pt x="498170" y="882256"/>
                  </a:lnTo>
                  <a:lnTo>
                    <a:pt x="498119" y="883564"/>
                  </a:lnTo>
                  <a:lnTo>
                    <a:pt x="499808" y="884364"/>
                  </a:lnTo>
                  <a:lnTo>
                    <a:pt x="502653" y="883551"/>
                  </a:lnTo>
                  <a:lnTo>
                    <a:pt x="504710" y="882573"/>
                  </a:lnTo>
                  <a:lnTo>
                    <a:pt x="507466" y="881468"/>
                  </a:lnTo>
                  <a:close/>
                </a:path>
                <a:path w="1146809" h="1191259">
                  <a:moveTo>
                    <a:pt x="517321" y="827824"/>
                  </a:moveTo>
                  <a:lnTo>
                    <a:pt x="517232" y="826998"/>
                  </a:lnTo>
                  <a:lnTo>
                    <a:pt x="517194" y="826096"/>
                  </a:lnTo>
                  <a:lnTo>
                    <a:pt x="517067" y="826071"/>
                  </a:lnTo>
                  <a:lnTo>
                    <a:pt x="516369" y="825995"/>
                  </a:lnTo>
                  <a:lnTo>
                    <a:pt x="515645" y="826122"/>
                  </a:lnTo>
                  <a:lnTo>
                    <a:pt x="514921" y="826185"/>
                  </a:lnTo>
                  <a:lnTo>
                    <a:pt x="515035" y="826630"/>
                  </a:lnTo>
                  <a:lnTo>
                    <a:pt x="515010" y="827278"/>
                  </a:lnTo>
                  <a:lnTo>
                    <a:pt x="515823" y="827684"/>
                  </a:lnTo>
                  <a:lnTo>
                    <a:pt x="516496" y="827684"/>
                  </a:lnTo>
                  <a:lnTo>
                    <a:pt x="517321" y="827824"/>
                  </a:lnTo>
                  <a:close/>
                </a:path>
                <a:path w="1146809" h="1191259">
                  <a:moveTo>
                    <a:pt x="517639" y="821182"/>
                  </a:moveTo>
                  <a:lnTo>
                    <a:pt x="516877" y="821169"/>
                  </a:lnTo>
                  <a:lnTo>
                    <a:pt x="516140" y="821131"/>
                  </a:lnTo>
                  <a:lnTo>
                    <a:pt x="515391" y="821232"/>
                  </a:lnTo>
                  <a:lnTo>
                    <a:pt x="515378" y="822083"/>
                  </a:lnTo>
                  <a:lnTo>
                    <a:pt x="515366" y="822858"/>
                  </a:lnTo>
                  <a:lnTo>
                    <a:pt x="516216" y="822680"/>
                  </a:lnTo>
                  <a:lnTo>
                    <a:pt x="516877" y="822642"/>
                  </a:lnTo>
                  <a:lnTo>
                    <a:pt x="517410" y="822363"/>
                  </a:lnTo>
                  <a:lnTo>
                    <a:pt x="517613" y="822248"/>
                  </a:lnTo>
                  <a:lnTo>
                    <a:pt x="517563" y="821588"/>
                  </a:lnTo>
                  <a:lnTo>
                    <a:pt x="517639" y="821182"/>
                  </a:lnTo>
                  <a:close/>
                </a:path>
                <a:path w="1146809" h="1191259">
                  <a:moveTo>
                    <a:pt x="523976" y="302996"/>
                  </a:moveTo>
                  <a:lnTo>
                    <a:pt x="523887" y="302374"/>
                  </a:lnTo>
                  <a:lnTo>
                    <a:pt x="523875" y="301713"/>
                  </a:lnTo>
                  <a:lnTo>
                    <a:pt x="523570" y="301002"/>
                  </a:lnTo>
                  <a:lnTo>
                    <a:pt x="522820" y="301129"/>
                  </a:lnTo>
                  <a:lnTo>
                    <a:pt x="521970" y="301129"/>
                  </a:lnTo>
                  <a:lnTo>
                    <a:pt x="522262" y="301993"/>
                  </a:lnTo>
                  <a:lnTo>
                    <a:pt x="522363" y="302641"/>
                  </a:lnTo>
                  <a:lnTo>
                    <a:pt x="522706" y="303098"/>
                  </a:lnTo>
                  <a:lnTo>
                    <a:pt x="522833" y="303288"/>
                  </a:lnTo>
                  <a:lnTo>
                    <a:pt x="523557" y="303047"/>
                  </a:lnTo>
                  <a:lnTo>
                    <a:pt x="523976" y="302996"/>
                  </a:lnTo>
                  <a:close/>
                </a:path>
                <a:path w="1146809" h="1191259">
                  <a:moveTo>
                    <a:pt x="532917" y="815136"/>
                  </a:moveTo>
                  <a:lnTo>
                    <a:pt x="532358" y="814514"/>
                  </a:lnTo>
                  <a:lnTo>
                    <a:pt x="531799" y="813904"/>
                  </a:lnTo>
                  <a:lnTo>
                    <a:pt x="531241" y="813295"/>
                  </a:lnTo>
                  <a:lnTo>
                    <a:pt x="530809" y="813676"/>
                  </a:lnTo>
                  <a:lnTo>
                    <a:pt x="530606" y="813879"/>
                  </a:lnTo>
                  <a:lnTo>
                    <a:pt x="531177" y="814489"/>
                  </a:lnTo>
                  <a:lnTo>
                    <a:pt x="532282" y="815708"/>
                  </a:lnTo>
                  <a:lnTo>
                    <a:pt x="532701" y="815314"/>
                  </a:lnTo>
                  <a:lnTo>
                    <a:pt x="532917" y="815136"/>
                  </a:lnTo>
                  <a:close/>
                </a:path>
                <a:path w="1146809" h="1191259">
                  <a:moveTo>
                    <a:pt x="535762" y="674573"/>
                  </a:moveTo>
                  <a:lnTo>
                    <a:pt x="535368" y="673925"/>
                  </a:lnTo>
                  <a:lnTo>
                    <a:pt x="534987" y="673252"/>
                  </a:lnTo>
                  <a:lnTo>
                    <a:pt x="534619" y="672604"/>
                  </a:lnTo>
                  <a:lnTo>
                    <a:pt x="534352" y="672744"/>
                  </a:lnTo>
                  <a:lnTo>
                    <a:pt x="534085" y="672909"/>
                  </a:lnTo>
                  <a:lnTo>
                    <a:pt x="533819" y="673049"/>
                  </a:lnTo>
                  <a:lnTo>
                    <a:pt x="534212" y="673709"/>
                  </a:lnTo>
                  <a:lnTo>
                    <a:pt x="534593" y="674357"/>
                  </a:lnTo>
                  <a:lnTo>
                    <a:pt x="534987" y="675017"/>
                  </a:lnTo>
                  <a:lnTo>
                    <a:pt x="535241" y="674865"/>
                  </a:lnTo>
                  <a:lnTo>
                    <a:pt x="535495" y="674725"/>
                  </a:lnTo>
                  <a:lnTo>
                    <a:pt x="535762" y="674573"/>
                  </a:lnTo>
                  <a:close/>
                </a:path>
                <a:path w="1146809" h="1191259">
                  <a:moveTo>
                    <a:pt x="560959" y="673"/>
                  </a:moveTo>
                  <a:lnTo>
                    <a:pt x="560705" y="330"/>
                  </a:lnTo>
                  <a:lnTo>
                    <a:pt x="560514" y="38"/>
                  </a:lnTo>
                  <a:lnTo>
                    <a:pt x="559828" y="101"/>
                  </a:lnTo>
                  <a:lnTo>
                    <a:pt x="559358" y="0"/>
                  </a:lnTo>
                  <a:lnTo>
                    <a:pt x="559219" y="1270"/>
                  </a:lnTo>
                  <a:lnTo>
                    <a:pt x="559117" y="2209"/>
                  </a:lnTo>
                  <a:lnTo>
                    <a:pt x="559930" y="2006"/>
                  </a:lnTo>
                  <a:lnTo>
                    <a:pt x="560628" y="2057"/>
                  </a:lnTo>
                  <a:lnTo>
                    <a:pt x="560743" y="1790"/>
                  </a:lnTo>
                  <a:lnTo>
                    <a:pt x="560946" y="1397"/>
                  </a:lnTo>
                  <a:lnTo>
                    <a:pt x="560959" y="673"/>
                  </a:lnTo>
                  <a:close/>
                </a:path>
                <a:path w="1146809" h="1191259">
                  <a:moveTo>
                    <a:pt x="562991" y="689978"/>
                  </a:moveTo>
                  <a:lnTo>
                    <a:pt x="562749" y="689165"/>
                  </a:lnTo>
                  <a:lnTo>
                    <a:pt x="562749" y="688517"/>
                  </a:lnTo>
                  <a:lnTo>
                    <a:pt x="562470" y="688378"/>
                  </a:lnTo>
                  <a:lnTo>
                    <a:pt x="562089" y="688149"/>
                  </a:lnTo>
                  <a:lnTo>
                    <a:pt x="561365" y="688149"/>
                  </a:lnTo>
                  <a:lnTo>
                    <a:pt x="561060" y="688390"/>
                  </a:lnTo>
                  <a:lnTo>
                    <a:pt x="560781" y="688594"/>
                  </a:lnTo>
                  <a:lnTo>
                    <a:pt x="560870" y="689279"/>
                  </a:lnTo>
                  <a:lnTo>
                    <a:pt x="560781" y="689737"/>
                  </a:lnTo>
                  <a:lnTo>
                    <a:pt x="561403" y="689813"/>
                  </a:lnTo>
                  <a:lnTo>
                    <a:pt x="562013" y="689864"/>
                  </a:lnTo>
                  <a:lnTo>
                    <a:pt x="562991" y="689978"/>
                  </a:lnTo>
                  <a:close/>
                </a:path>
                <a:path w="1146809" h="1191259">
                  <a:moveTo>
                    <a:pt x="596125" y="366458"/>
                  </a:moveTo>
                  <a:lnTo>
                    <a:pt x="595947" y="366077"/>
                  </a:lnTo>
                  <a:lnTo>
                    <a:pt x="595807" y="365785"/>
                  </a:lnTo>
                  <a:lnTo>
                    <a:pt x="594817" y="365531"/>
                  </a:lnTo>
                  <a:lnTo>
                    <a:pt x="594436" y="366141"/>
                  </a:lnTo>
                  <a:lnTo>
                    <a:pt x="594271" y="366750"/>
                  </a:lnTo>
                  <a:lnTo>
                    <a:pt x="593928" y="367614"/>
                  </a:lnTo>
                  <a:lnTo>
                    <a:pt x="594842" y="367576"/>
                  </a:lnTo>
                  <a:lnTo>
                    <a:pt x="595515" y="367741"/>
                  </a:lnTo>
                  <a:lnTo>
                    <a:pt x="596061" y="367207"/>
                  </a:lnTo>
                  <a:lnTo>
                    <a:pt x="596125" y="366458"/>
                  </a:lnTo>
                  <a:close/>
                </a:path>
                <a:path w="1146809" h="1191259">
                  <a:moveTo>
                    <a:pt x="614260" y="623430"/>
                  </a:moveTo>
                  <a:lnTo>
                    <a:pt x="613067" y="622706"/>
                  </a:lnTo>
                  <a:lnTo>
                    <a:pt x="611759" y="625055"/>
                  </a:lnTo>
                  <a:lnTo>
                    <a:pt x="612216" y="625386"/>
                  </a:lnTo>
                  <a:lnTo>
                    <a:pt x="612457" y="625538"/>
                  </a:lnTo>
                  <a:lnTo>
                    <a:pt x="613067" y="624852"/>
                  </a:lnTo>
                  <a:lnTo>
                    <a:pt x="613664" y="624128"/>
                  </a:lnTo>
                  <a:lnTo>
                    <a:pt x="614260" y="623430"/>
                  </a:lnTo>
                  <a:close/>
                </a:path>
                <a:path w="1146809" h="1191259">
                  <a:moveTo>
                    <a:pt x="620763" y="700341"/>
                  </a:moveTo>
                  <a:lnTo>
                    <a:pt x="620483" y="699287"/>
                  </a:lnTo>
                  <a:lnTo>
                    <a:pt x="620204" y="698233"/>
                  </a:lnTo>
                  <a:lnTo>
                    <a:pt x="619950" y="697166"/>
                  </a:lnTo>
                  <a:lnTo>
                    <a:pt x="619594" y="697280"/>
                  </a:lnTo>
                  <a:lnTo>
                    <a:pt x="619264" y="697344"/>
                  </a:lnTo>
                  <a:lnTo>
                    <a:pt x="618947" y="697433"/>
                  </a:lnTo>
                  <a:lnTo>
                    <a:pt x="619302" y="699528"/>
                  </a:lnTo>
                  <a:lnTo>
                    <a:pt x="619506" y="700582"/>
                  </a:lnTo>
                  <a:lnTo>
                    <a:pt x="619912" y="700506"/>
                  </a:lnTo>
                  <a:lnTo>
                    <a:pt x="620331" y="700430"/>
                  </a:lnTo>
                  <a:lnTo>
                    <a:pt x="620763" y="700341"/>
                  </a:lnTo>
                  <a:close/>
                </a:path>
                <a:path w="1146809" h="1191259">
                  <a:moveTo>
                    <a:pt x="629081" y="991069"/>
                  </a:moveTo>
                  <a:lnTo>
                    <a:pt x="628180" y="989736"/>
                  </a:lnTo>
                  <a:lnTo>
                    <a:pt x="624103" y="987412"/>
                  </a:lnTo>
                  <a:lnTo>
                    <a:pt x="622020" y="985354"/>
                  </a:lnTo>
                  <a:lnTo>
                    <a:pt x="618172" y="987018"/>
                  </a:lnTo>
                  <a:lnTo>
                    <a:pt x="621626" y="989558"/>
                  </a:lnTo>
                  <a:lnTo>
                    <a:pt x="627583" y="994003"/>
                  </a:lnTo>
                  <a:lnTo>
                    <a:pt x="629081" y="991069"/>
                  </a:lnTo>
                  <a:close/>
                </a:path>
                <a:path w="1146809" h="1191259">
                  <a:moveTo>
                    <a:pt x="639521" y="600621"/>
                  </a:moveTo>
                  <a:lnTo>
                    <a:pt x="639076" y="599795"/>
                  </a:lnTo>
                  <a:lnTo>
                    <a:pt x="638162" y="598081"/>
                  </a:lnTo>
                  <a:lnTo>
                    <a:pt x="637463" y="598487"/>
                  </a:lnTo>
                  <a:lnTo>
                    <a:pt x="637108" y="598665"/>
                  </a:lnTo>
                  <a:lnTo>
                    <a:pt x="638060" y="600341"/>
                  </a:lnTo>
                  <a:lnTo>
                    <a:pt x="638543" y="601167"/>
                  </a:lnTo>
                  <a:lnTo>
                    <a:pt x="638860" y="600989"/>
                  </a:lnTo>
                  <a:lnTo>
                    <a:pt x="639191" y="600811"/>
                  </a:lnTo>
                  <a:lnTo>
                    <a:pt x="639521" y="600621"/>
                  </a:lnTo>
                  <a:close/>
                </a:path>
                <a:path w="1146809" h="1191259">
                  <a:moveTo>
                    <a:pt x="642467" y="495376"/>
                  </a:moveTo>
                  <a:lnTo>
                    <a:pt x="642213" y="494804"/>
                  </a:lnTo>
                  <a:lnTo>
                    <a:pt x="642061" y="494144"/>
                  </a:lnTo>
                  <a:lnTo>
                    <a:pt x="641692" y="493687"/>
                  </a:lnTo>
                  <a:lnTo>
                    <a:pt x="641502" y="493496"/>
                  </a:lnTo>
                  <a:lnTo>
                    <a:pt x="640816" y="493776"/>
                  </a:lnTo>
                  <a:lnTo>
                    <a:pt x="640346" y="493814"/>
                  </a:lnTo>
                  <a:lnTo>
                    <a:pt x="640499" y="494461"/>
                  </a:lnTo>
                  <a:lnTo>
                    <a:pt x="640511" y="495160"/>
                  </a:lnTo>
                  <a:lnTo>
                    <a:pt x="640829" y="495693"/>
                  </a:lnTo>
                  <a:lnTo>
                    <a:pt x="641070" y="496062"/>
                  </a:lnTo>
                  <a:lnTo>
                    <a:pt x="641654" y="496265"/>
                  </a:lnTo>
                  <a:lnTo>
                    <a:pt x="642099" y="496544"/>
                  </a:lnTo>
                  <a:lnTo>
                    <a:pt x="642213" y="496150"/>
                  </a:lnTo>
                  <a:lnTo>
                    <a:pt x="642340" y="495769"/>
                  </a:lnTo>
                  <a:lnTo>
                    <a:pt x="642467" y="495376"/>
                  </a:lnTo>
                  <a:close/>
                </a:path>
                <a:path w="1146809" h="1191259">
                  <a:moveTo>
                    <a:pt x="644245" y="865073"/>
                  </a:moveTo>
                  <a:lnTo>
                    <a:pt x="643547" y="864781"/>
                  </a:lnTo>
                  <a:lnTo>
                    <a:pt x="642886" y="864831"/>
                  </a:lnTo>
                  <a:lnTo>
                    <a:pt x="642086" y="864768"/>
                  </a:lnTo>
                  <a:lnTo>
                    <a:pt x="642162" y="866127"/>
                  </a:lnTo>
                  <a:lnTo>
                    <a:pt x="642213" y="866635"/>
                  </a:lnTo>
                  <a:lnTo>
                    <a:pt x="642810" y="866559"/>
                  </a:lnTo>
                  <a:lnTo>
                    <a:pt x="643509" y="866635"/>
                  </a:lnTo>
                  <a:lnTo>
                    <a:pt x="644220" y="866241"/>
                  </a:lnTo>
                  <a:lnTo>
                    <a:pt x="644245" y="865073"/>
                  </a:lnTo>
                  <a:close/>
                </a:path>
                <a:path w="1146809" h="1191259">
                  <a:moveTo>
                    <a:pt x="651891" y="676592"/>
                  </a:moveTo>
                  <a:lnTo>
                    <a:pt x="651510" y="676059"/>
                  </a:lnTo>
                  <a:lnTo>
                    <a:pt x="650481" y="676097"/>
                  </a:lnTo>
                  <a:lnTo>
                    <a:pt x="650303" y="676770"/>
                  </a:lnTo>
                  <a:lnTo>
                    <a:pt x="650328" y="677379"/>
                  </a:lnTo>
                  <a:lnTo>
                    <a:pt x="650290" y="677989"/>
                  </a:lnTo>
                  <a:lnTo>
                    <a:pt x="650748" y="677938"/>
                  </a:lnTo>
                  <a:lnTo>
                    <a:pt x="651192" y="677862"/>
                  </a:lnTo>
                  <a:lnTo>
                    <a:pt x="651764" y="677773"/>
                  </a:lnTo>
                  <a:lnTo>
                    <a:pt x="651751" y="677164"/>
                  </a:lnTo>
                  <a:lnTo>
                    <a:pt x="651891" y="676592"/>
                  </a:lnTo>
                  <a:close/>
                </a:path>
                <a:path w="1146809" h="1191259">
                  <a:moveTo>
                    <a:pt x="665873" y="905840"/>
                  </a:moveTo>
                  <a:lnTo>
                    <a:pt x="665772" y="904176"/>
                  </a:lnTo>
                  <a:lnTo>
                    <a:pt x="665708" y="903338"/>
                  </a:lnTo>
                  <a:lnTo>
                    <a:pt x="665187" y="903325"/>
                  </a:lnTo>
                  <a:lnTo>
                    <a:pt x="664933" y="903325"/>
                  </a:lnTo>
                  <a:lnTo>
                    <a:pt x="664565" y="905776"/>
                  </a:lnTo>
                  <a:lnTo>
                    <a:pt x="665010" y="905789"/>
                  </a:lnTo>
                  <a:lnTo>
                    <a:pt x="665873" y="905840"/>
                  </a:lnTo>
                  <a:close/>
                </a:path>
                <a:path w="1146809" h="1191259">
                  <a:moveTo>
                    <a:pt x="672198" y="682917"/>
                  </a:moveTo>
                  <a:lnTo>
                    <a:pt x="671931" y="682332"/>
                  </a:lnTo>
                  <a:lnTo>
                    <a:pt x="671817" y="681786"/>
                  </a:lnTo>
                  <a:lnTo>
                    <a:pt x="671410" y="682002"/>
                  </a:lnTo>
                  <a:lnTo>
                    <a:pt x="670814" y="682091"/>
                  </a:lnTo>
                  <a:lnTo>
                    <a:pt x="670623" y="682434"/>
                  </a:lnTo>
                  <a:lnTo>
                    <a:pt x="670433" y="682739"/>
                  </a:lnTo>
                  <a:lnTo>
                    <a:pt x="670636" y="683323"/>
                  </a:lnTo>
                  <a:lnTo>
                    <a:pt x="670661" y="683958"/>
                  </a:lnTo>
                  <a:lnTo>
                    <a:pt x="671283" y="683717"/>
                  </a:lnTo>
                  <a:lnTo>
                    <a:pt x="672020" y="683641"/>
                  </a:lnTo>
                  <a:lnTo>
                    <a:pt x="672096" y="683399"/>
                  </a:lnTo>
                  <a:lnTo>
                    <a:pt x="672198" y="682917"/>
                  </a:lnTo>
                  <a:close/>
                </a:path>
                <a:path w="1146809" h="1191259">
                  <a:moveTo>
                    <a:pt x="674255" y="203047"/>
                  </a:moveTo>
                  <a:lnTo>
                    <a:pt x="674230" y="202272"/>
                  </a:lnTo>
                  <a:lnTo>
                    <a:pt x="673481" y="202057"/>
                  </a:lnTo>
                  <a:lnTo>
                    <a:pt x="672096" y="201777"/>
                  </a:lnTo>
                  <a:lnTo>
                    <a:pt x="672020" y="202425"/>
                  </a:lnTo>
                  <a:lnTo>
                    <a:pt x="671931" y="203060"/>
                  </a:lnTo>
                  <a:lnTo>
                    <a:pt x="671868" y="203695"/>
                  </a:lnTo>
                  <a:lnTo>
                    <a:pt x="672630" y="203492"/>
                  </a:lnTo>
                  <a:lnTo>
                    <a:pt x="673404" y="203339"/>
                  </a:lnTo>
                  <a:lnTo>
                    <a:pt x="674255" y="203047"/>
                  </a:lnTo>
                  <a:close/>
                </a:path>
                <a:path w="1146809" h="1191259">
                  <a:moveTo>
                    <a:pt x="675601" y="504317"/>
                  </a:moveTo>
                  <a:lnTo>
                    <a:pt x="671106" y="503936"/>
                  </a:lnTo>
                  <a:lnTo>
                    <a:pt x="667359" y="500659"/>
                  </a:lnTo>
                  <a:lnTo>
                    <a:pt x="662139" y="501700"/>
                  </a:lnTo>
                  <a:lnTo>
                    <a:pt x="670864" y="508520"/>
                  </a:lnTo>
                  <a:lnTo>
                    <a:pt x="673315" y="509041"/>
                  </a:lnTo>
                  <a:lnTo>
                    <a:pt x="675601" y="504317"/>
                  </a:lnTo>
                  <a:close/>
                </a:path>
                <a:path w="1146809" h="1191259">
                  <a:moveTo>
                    <a:pt x="682332" y="914019"/>
                  </a:moveTo>
                  <a:lnTo>
                    <a:pt x="681710" y="913942"/>
                  </a:lnTo>
                  <a:lnTo>
                    <a:pt x="681075" y="913739"/>
                  </a:lnTo>
                  <a:lnTo>
                    <a:pt x="680516" y="913853"/>
                  </a:lnTo>
                  <a:lnTo>
                    <a:pt x="680288" y="913904"/>
                  </a:lnTo>
                  <a:lnTo>
                    <a:pt x="680212" y="914666"/>
                  </a:lnTo>
                  <a:lnTo>
                    <a:pt x="679932" y="915492"/>
                  </a:lnTo>
                  <a:lnTo>
                    <a:pt x="680872" y="915454"/>
                  </a:lnTo>
                  <a:lnTo>
                    <a:pt x="681532" y="915581"/>
                  </a:lnTo>
                  <a:lnTo>
                    <a:pt x="682294" y="915276"/>
                  </a:lnTo>
                  <a:lnTo>
                    <a:pt x="682244" y="914488"/>
                  </a:lnTo>
                  <a:lnTo>
                    <a:pt x="682332" y="914019"/>
                  </a:lnTo>
                  <a:close/>
                </a:path>
                <a:path w="1146809" h="1191259">
                  <a:moveTo>
                    <a:pt x="695045" y="483958"/>
                  </a:moveTo>
                  <a:lnTo>
                    <a:pt x="694588" y="483870"/>
                  </a:lnTo>
                  <a:lnTo>
                    <a:pt x="694143" y="483781"/>
                  </a:lnTo>
                  <a:lnTo>
                    <a:pt x="693369" y="483616"/>
                  </a:lnTo>
                  <a:lnTo>
                    <a:pt x="693508" y="484365"/>
                  </a:lnTo>
                  <a:lnTo>
                    <a:pt x="693521" y="484860"/>
                  </a:lnTo>
                  <a:lnTo>
                    <a:pt x="693724" y="485241"/>
                  </a:lnTo>
                  <a:lnTo>
                    <a:pt x="693813" y="485394"/>
                  </a:lnTo>
                  <a:lnTo>
                    <a:pt x="694563" y="485406"/>
                  </a:lnTo>
                  <a:lnTo>
                    <a:pt x="694664" y="485267"/>
                  </a:lnTo>
                  <a:lnTo>
                    <a:pt x="694905" y="484898"/>
                  </a:lnTo>
                  <a:lnTo>
                    <a:pt x="694931" y="484390"/>
                  </a:lnTo>
                  <a:lnTo>
                    <a:pt x="695045" y="483958"/>
                  </a:lnTo>
                  <a:close/>
                </a:path>
                <a:path w="1146809" h="1191259">
                  <a:moveTo>
                    <a:pt x="699795" y="87350"/>
                  </a:moveTo>
                  <a:lnTo>
                    <a:pt x="699668" y="87287"/>
                  </a:lnTo>
                  <a:lnTo>
                    <a:pt x="699147" y="87071"/>
                  </a:lnTo>
                  <a:lnTo>
                    <a:pt x="698525" y="87071"/>
                  </a:lnTo>
                  <a:lnTo>
                    <a:pt x="697712" y="86956"/>
                  </a:lnTo>
                  <a:lnTo>
                    <a:pt x="697750" y="87782"/>
                  </a:lnTo>
                  <a:lnTo>
                    <a:pt x="697763" y="88214"/>
                  </a:lnTo>
                  <a:lnTo>
                    <a:pt x="697788" y="88671"/>
                  </a:lnTo>
                  <a:lnTo>
                    <a:pt x="698398" y="88633"/>
                  </a:lnTo>
                  <a:lnTo>
                    <a:pt x="699020" y="88684"/>
                  </a:lnTo>
                  <a:lnTo>
                    <a:pt x="699554" y="88506"/>
                  </a:lnTo>
                  <a:lnTo>
                    <a:pt x="699744" y="88430"/>
                  </a:lnTo>
                  <a:lnTo>
                    <a:pt x="699795" y="87350"/>
                  </a:lnTo>
                  <a:close/>
                </a:path>
                <a:path w="1146809" h="1191259">
                  <a:moveTo>
                    <a:pt x="702221" y="489102"/>
                  </a:moveTo>
                  <a:lnTo>
                    <a:pt x="700938" y="487921"/>
                  </a:lnTo>
                  <a:lnTo>
                    <a:pt x="700290" y="487324"/>
                  </a:lnTo>
                  <a:lnTo>
                    <a:pt x="700138" y="487489"/>
                  </a:lnTo>
                  <a:lnTo>
                    <a:pt x="699820" y="487781"/>
                  </a:lnTo>
                  <a:lnTo>
                    <a:pt x="700417" y="488416"/>
                  </a:lnTo>
                  <a:lnTo>
                    <a:pt x="700989" y="489064"/>
                  </a:lnTo>
                  <a:lnTo>
                    <a:pt x="701573" y="489686"/>
                  </a:lnTo>
                  <a:lnTo>
                    <a:pt x="701992" y="489292"/>
                  </a:lnTo>
                  <a:lnTo>
                    <a:pt x="702221" y="489102"/>
                  </a:lnTo>
                  <a:close/>
                </a:path>
                <a:path w="1146809" h="1191259">
                  <a:moveTo>
                    <a:pt x="707034" y="526440"/>
                  </a:moveTo>
                  <a:lnTo>
                    <a:pt x="706678" y="526173"/>
                  </a:lnTo>
                  <a:lnTo>
                    <a:pt x="706056" y="525589"/>
                  </a:lnTo>
                  <a:lnTo>
                    <a:pt x="705370" y="526199"/>
                  </a:lnTo>
                  <a:lnTo>
                    <a:pt x="704837" y="526872"/>
                  </a:lnTo>
                  <a:lnTo>
                    <a:pt x="704253" y="527494"/>
                  </a:lnTo>
                  <a:lnTo>
                    <a:pt x="704583" y="527824"/>
                  </a:lnTo>
                  <a:lnTo>
                    <a:pt x="704913" y="528154"/>
                  </a:lnTo>
                  <a:lnTo>
                    <a:pt x="705231" y="528497"/>
                  </a:lnTo>
                  <a:lnTo>
                    <a:pt x="705840" y="527812"/>
                  </a:lnTo>
                  <a:lnTo>
                    <a:pt x="706424" y="527126"/>
                  </a:lnTo>
                  <a:lnTo>
                    <a:pt x="707034" y="526440"/>
                  </a:lnTo>
                  <a:close/>
                </a:path>
                <a:path w="1146809" h="1191259">
                  <a:moveTo>
                    <a:pt x="732155" y="930732"/>
                  </a:moveTo>
                  <a:lnTo>
                    <a:pt x="732116" y="930059"/>
                  </a:lnTo>
                  <a:lnTo>
                    <a:pt x="731901" y="929525"/>
                  </a:lnTo>
                  <a:lnTo>
                    <a:pt x="731824" y="929347"/>
                  </a:lnTo>
                  <a:lnTo>
                    <a:pt x="730643" y="929411"/>
                  </a:lnTo>
                  <a:lnTo>
                    <a:pt x="730478" y="930109"/>
                  </a:lnTo>
                  <a:lnTo>
                    <a:pt x="730529" y="930783"/>
                  </a:lnTo>
                  <a:lnTo>
                    <a:pt x="730516" y="931646"/>
                  </a:lnTo>
                  <a:lnTo>
                    <a:pt x="731240" y="931506"/>
                  </a:lnTo>
                  <a:lnTo>
                    <a:pt x="732028" y="931481"/>
                  </a:lnTo>
                  <a:lnTo>
                    <a:pt x="732066" y="931316"/>
                  </a:lnTo>
                  <a:lnTo>
                    <a:pt x="732155" y="930732"/>
                  </a:lnTo>
                  <a:close/>
                </a:path>
                <a:path w="1146809" h="1191259">
                  <a:moveTo>
                    <a:pt x="734187" y="662711"/>
                  </a:moveTo>
                  <a:lnTo>
                    <a:pt x="733602" y="662063"/>
                  </a:lnTo>
                  <a:lnTo>
                    <a:pt x="733005" y="661416"/>
                  </a:lnTo>
                  <a:lnTo>
                    <a:pt x="732421" y="660768"/>
                  </a:lnTo>
                  <a:lnTo>
                    <a:pt x="732091" y="661085"/>
                  </a:lnTo>
                  <a:lnTo>
                    <a:pt x="731774" y="661403"/>
                  </a:lnTo>
                  <a:lnTo>
                    <a:pt x="731443" y="661708"/>
                  </a:lnTo>
                  <a:lnTo>
                    <a:pt x="732167" y="662279"/>
                  </a:lnTo>
                  <a:lnTo>
                    <a:pt x="732878" y="662813"/>
                  </a:lnTo>
                  <a:lnTo>
                    <a:pt x="733602" y="663359"/>
                  </a:lnTo>
                  <a:lnTo>
                    <a:pt x="733806" y="663130"/>
                  </a:lnTo>
                  <a:lnTo>
                    <a:pt x="733996" y="662927"/>
                  </a:lnTo>
                  <a:lnTo>
                    <a:pt x="734187" y="662711"/>
                  </a:lnTo>
                  <a:close/>
                </a:path>
                <a:path w="1146809" h="1191259">
                  <a:moveTo>
                    <a:pt x="752500" y="907249"/>
                  </a:moveTo>
                  <a:lnTo>
                    <a:pt x="752246" y="906310"/>
                  </a:lnTo>
                  <a:lnTo>
                    <a:pt x="751979" y="905408"/>
                  </a:lnTo>
                  <a:lnTo>
                    <a:pt x="751725" y="904468"/>
                  </a:lnTo>
                  <a:lnTo>
                    <a:pt x="751459" y="904519"/>
                  </a:lnTo>
                  <a:lnTo>
                    <a:pt x="751192" y="904570"/>
                  </a:lnTo>
                  <a:lnTo>
                    <a:pt x="750938" y="904633"/>
                  </a:lnTo>
                  <a:lnTo>
                    <a:pt x="750862" y="905078"/>
                  </a:lnTo>
                  <a:lnTo>
                    <a:pt x="750658" y="905573"/>
                  </a:lnTo>
                  <a:lnTo>
                    <a:pt x="750747" y="905992"/>
                  </a:lnTo>
                  <a:lnTo>
                    <a:pt x="750862" y="906551"/>
                  </a:lnTo>
                  <a:lnTo>
                    <a:pt x="751205" y="907084"/>
                  </a:lnTo>
                  <a:lnTo>
                    <a:pt x="751471" y="907618"/>
                  </a:lnTo>
                  <a:lnTo>
                    <a:pt x="751814" y="907491"/>
                  </a:lnTo>
                  <a:lnTo>
                    <a:pt x="752500" y="907249"/>
                  </a:lnTo>
                  <a:close/>
                </a:path>
                <a:path w="1146809" h="1191259">
                  <a:moveTo>
                    <a:pt x="753516" y="221957"/>
                  </a:moveTo>
                  <a:lnTo>
                    <a:pt x="753237" y="221869"/>
                  </a:lnTo>
                  <a:lnTo>
                    <a:pt x="752983" y="221767"/>
                  </a:lnTo>
                  <a:lnTo>
                    <a:pt x="752703" y="221678"/>
                  </a:lnTo>
                  <a:lnTo>
                    <a:pt x="752297" y="222542"/>
                  </a:lnTo>
                  <a:lnTo>
                    <a:pt x="751878" y="223393"/>
                  </a:lnTo>
                  <a:lnTo>
                    <a:pt x="751027" y="225183"/>
                  </a:lnTo>
                  <a:lnTo>
                    <a:pt x="752373" y="224294"/>
                  </a:lnTo>
                  <a:lnTo>
                    <a:pt x="752957" y="224104"/>
                  </a:lnTo>
                  <a:lnTo>
                    <a:pt x="753427" y="223202"/>
                  </a:lnTo>
                  <a:lnTo>
                    <a:pt x="753402" y="222554"/>
                  </a:lnTo>
                  <a:lnTo>
                    <a:pt x="753516" y="221957"/>
                  </a:lnTo>
                  <a:close/>
                </a:path>
                <a:path w="1146809" h="1191259">
                  <a:moveTo>
                    <a:pt x="761619" y="876566"/>
                  </a:moveTo>
                  <a:lnTo>
                    <a:pt x="761060" y="876350"/>
                  </a:lnTo>
                  <a:lnTo>
                    <a:pt x="760780" y="876261"/>
                  </a:lnTo>
                  <a:lnTo>
                    <a:pt x="760412" y="877125"/>
                  </a:lnTo>
                  <a:lnTo>
                    <a:pt x="760006" y="878014"/>
                  </a:lnTo>
                  <a:lnTo>
                    <a:pt x="759637" y="878878"/>
                  </a:lnTo>
                  <a:lnTo>
                    <a:pt x="760044" y="879043"/>
                  </a:lnTo>
                  <a:lnTo>
                    <a:pt x="760450" y="879208"/>
                  </a:lnTo>
                  <a:lnTo>
                    <a:pt x="760844" y="879335"/>
                  </a:lnTo>
                  <a:lnTo>
                    <a:pt x="761111" y="878420"/>
                  </a:lnTo>
                  <a:lnTo>
                    <a:pt x="761365" y="877481"/>
                  </a:lnTo>
                  <a:lnTo>
                    <a:pt x="761619" y="876566"/>
                  </a:lnTo>
                  <a:close/>
                </a:path>
                <a:path w="1146809" h="1191259">
                  <a:moveTo>
                    <a:pt x="769950" y="354558"/>
                  </a:moveTo>
                  <a:lnTo>
                    <a:pt x="769404" y="354063"/>
                  </a:lnTo>
                  <a:lnTo>
                    <a:pt x="768858" y="353529"/>
                  </a:lnTo>
                  <a:lnTo>
                    <a:pt x="768261" y="353098"/>
                  </a:lnTo>
                  <a:lnTo>
                    <a:pt x="767778" y="353428"/>
                  </a:lnTo>
                  <a:lnTo>
                    <a:pt x="767549" y="353618"/>
                  </a:lnTo>
                  <a:lnTo>
                    <a:pt x="768032" y="354253"/>
                  </a:lnTo>
                  <a:lnTo>
                    <a:pt x="769010" y="355498"/>
                  </a:lnTo>
                  <a:lnTo>
                    <a:pt x="769950" y="354558"/>
                  </a:lnTo>
                  <a:close/>
                </a:path>
                <a:path w="1146809" h="1191259">
                  <a:moveTo>
                    <a:pt x="786650" y="229666"/>
                  </a:moveTo>
                  <a:lnTo>
                    <a:pt x="785876" y="229146"/>
                  </a:lnTo>
                  <a:lnTo>
                    <a:pt x="785114" y="228625"/>
                  </a:lnTo>
                  <a:lnTo>
                    <a:pt x="784339" y="228104"/>
                  </a:lnTo>
                  <a:lnTo>
                    <a:pt x="784148" y="228396"/>
                  </a:lnTo>
                  <a:lnTo>
                    <a:pt x="783983" y="228688"/>
                  </a:lnTo>
                  <a:lnTo>
                    <a:pt x="783780" y="228942"/>
                  </a:lnTo>
                  <a:lnTo>
                    <a:pt x="784567" y="229438"/>
                  </a:lnTo>
                  <a:lnTo>
                    <a:pt x="785355" y="229946"/>
                  </a:lnTo>
                  <a:lnTo>
                    <a:pt x="786142" y="230441"/>
                  </a:lnTo>
                  <a:lnTo>
                    <a:pt x="786307" y="230174"/>
                  </a:lnTo>
                  <a:lnTo>
                    <a:pt x="786485" y="229920"/>
                  </a:lnTo>
                  <a:lnTo>
                    <a:pt x="786650" y="229666"/>
                  </a:lnTo>
                  <a:close/>
                </a:path>
                <a:path w="1146809" h="1191259">
                  <a:moveTo>
                    <a:pt x="791946" y="229425"/>
                  </a:moveTo>
                  <a:lnTo>
                    <a:pt x="791870" y="228879"/>
                  </a:lnTo>
                  <a:lnTo>
                    <a:pt x="791832" y="228638"/>
                  </a:lnTo>
                  <a:lnTo>
                    <a:pt x="791057" y="228523"/>
                  </a:lnTo>
                  <a:lnTo>
                    <a:pt x="789216" y="227825"/>
                  </a:lnTo>
                  <a:lnTo>
                    <a:pt x="789787" y="228930"/>
                  </a:lnTo>
                  <a:lnTo>
                    <a:pt x="789952" y="229463"/>
                  </a:lnTo>
                  <a:lnTo>
                    <a:pt x="790625" y="230200"/>
                  </a:lnTo>
                  <a:lnTo>
                    <a:pt x="791133" y="230365"/>
                  </a:lnTo>
                  <a:lnTo>
                    <a:pt x="791540" y="230606"/>
                  </a:lnTo>
                  <a:lnTo>
                    <a:pt x="791667" y="230035"/>
                  </a:lnTo>
                  <a:lnTo>
                    <a:pt x="791946" y="229425"/>
                  </a:lnTo>
                  <a:close/>
                </a:path>
                <a:path w="1146809" h="1191259">
                  <a:moveTo>
                    <a:pt x="801611" y="641045"/>
                  </a:moveTo>
                  <a:lnTo>
                    <a:pt x="801522" y="640321"/>
                  </a:lnTo>
                  <a:lnTo>
                    <a:pt x="801281" y="640054"/>
                  </a:lnTo>
                  <a:lnTo>
                    <a:pt x="801065" y="639813"/>
                  </a:lnTo>
                  <a:lnTo>
                    <a:pt x="800290" y="639775"/>
                  </a:lnTo>
                  <a:lnTo>
                    <a:pt x="799680" y="640245"/>
                  </a:lnTo>
                  <a:lnTo>
                    <a:pt x="799604" y="640867"/>
                  </a:lnTo>
                  <a:lnTo>
                    <a:pt x="799236" y="641705"/>
                  </a:lnTo>
                  <a:lnTo>
                    <a:pt x="800582" y="641527"/>
                  </a:lnTo>
                  <a:lnTo>
                    <a:pt x="801268" y="641604"/>
                  </a:lnTo>
                  <a:lnTo>
                    <a:pt x="801420" y="641362"/>
                  </a:lnTo>
                  <a:lnTo>
                    <a:pt x="801611" y="641045"/>
                  </a:lnTo>
                  <a:close/>
                </a:path>
                <a:path w="1146809" h="1191259">
                  <a:moveTo>
                    <a:pt x="835533" y="684339"/>
                  </a:moveTo>
                  <a:lnTo>
                    <a:pt x="835025" y="683602"/>
                  </a:lnTo>
                  <a:lnTo>
                    <a:pt x="834466" y="682993"/>
                  </a:lnTo>
                  <a:lnTo>
                    <a:pt x="833932" y="682345"/>
                  </a:lnTo>
                  <a:lnTo>
                    <a:pt x="833640" y="682586"/>
                  </a:lnTo>
                  <a:lnTo>
                    <a:pt x="833335" y="682815"/>
                  </a:lnTo>
                  <a:lnTo>
                    <a:pt x="833031" y="683056"/>
                  </a:lnTo>
                  <a:lnTo>
                    <a:pt x="833640" y="683717"/>
                  </a:lnTo>
                  <a:lnTo>
                    <a:pt x="834250" y="684364"/>
                  </a:lnTo>
                  <a:lnTo>
                    <a:pt x="834834" y="685012"/>
                  </a:lnTo>
                  <a:lnTo>
                    <a:pt x="835075" y="684758"/>
                  </a:lnTo>
                  <a:lnTo>
                    <a:pt x="835533" y="684339"/>
                  </a:lnTo>
                  <a:close/>
                </a:path>
                <a:path w="1146809" h="1191259">
                  <a:moveTo>
                    <a:pt x="858494" y="338277"/>
                  </a:moveTo>
                  <a:lnTo>
                    <a:pt x="858189" y="338175"/>
                  </a:lnTo>
                  <a:lnTo>
                    <a:pt x="857580" y="337972"/>
                  </a:lnTo>
                  <a:lnTo>
                    <a:pt x="857300" y="338709"/>
                  </a:lnTo>
                  <a:lnTo>
                    <a:pt x="857046" y="339483"/>
                  </a:lnTo>
                  <a:lnTo>
                    <a:pt x="856767" y="340245"/>
                  </a:lnTo>
                  <a:lnTo>
                    <a:pt x="857046" y="340347"/>
                  </a:lnTo>
                  <a:lnTo>
                    <a:pt x="857313" y="340448"/>
                  </a:lnTo>
                  <a:lnTo>
                    <a:pt x="857592" y="340537"/>
                  </a:lnTo>
                  <a:lnTo>
                    <a:pt x="857885" y="339801"/>
                  </a:lnTo>
                  <a:lnTo>
                    <a:pt x="858189" y="339026"/>
                  </a:lnTo>
                  <a:lnTo>
                    <a:pt x="858494" y="338277"/>
                  </a:lnTo>
                  <a:close/>
                </a:path>
                <a:path w="1146809" h="1191259">
                  <a:moveTo>
                    <a:pt x="858824" y="34251"/>
                  </a:moveTo>
                  <a:lnTo>
                    <a:pt x="857783" y="33235"/>
                  </a:lnTo>
                  <a:lnTo>
                    <a:pt x="857262" y="32740"/>
                  </a:lnTo>
                  <a:lnTo>
                    <a:pt x="856983" y="33020"/>
                  </a:lnTo>
                  <a:lnTo>
                    <a:pt x="856729" y="33312"/>
                  </a:lnTo>
                  <a:lnTo>
                    <a:pt x="856475" y="33604"/>
                  </a:lnTo>
                  <a:lnTo>
                    <a:pt x="857097" y="34036"/>
                  </a:lnTo>
                  <a:lnTo>
                    <a:pt x="857745" y="34442"/>
                  </a:lnTo>
                  <a:lnTo>
                    <a:pt x="858367" y="34861"/>
                  </a:lnTo>
                  <a:lnTo>
                    <a:pt x="858532" y="34658"/>
                  </a:lnTo>
                  <a:lnTo>
                    <a:pt x="858685" y="34467"/>
                  </a:lnTo>
                  <a:lnTo>
                    <a:pt x="858824" y="34251"/>
                  </a:lnTo>
                  <a:close/>
                </a:path>
                <a:path w="1146809" h="1191259">
                  <a:moveTo>
                    <a:pt x="861072" y="694296"/>
                  </a:moveTo>
                  <a:lnTo>
                    <a:pt x="861047" y="693369"/>
                  </a:lnTo>
                  <a:lnTo>
                    <a:pt x="860983" y="692467"/>
                  </a:lnTo>
                  <a:lnTo>
                    <a:pt x="860907" y="691578"/>
                  </a:lnTo>
                  <a:lnTo>
                    <a:pt x="860450" y="691667"/>
                  </a:lnTo>
                  <a:lnTo>
                    <a:pt x="859523" y="691807"/>
                  </a:lnTo>
                  <a:lnTo>
                    <a:pt x="859739" y="692645"/>
                  </a:lnTo>
                  <a:lnTo>
                    <a:pt x="859942" y="693521"/>
                  </a:lnTo>
                  <a:lnTo>
                    <a:pt x="860234" y="694385"/>
                  </a:lnTo>
                  <a:lnTo>
                    <a:pt x="861072" y="694296"/>
                  </a:lnTo>
                  <a:close/>
                </a:path>
                <a:path w="1146809" h="1191259">
                  <a:moveTo>
                    <a:pt x="865657" y="183451"/>
                  </a:moveTo>
                  <a:lnTo>
                    <a:pt x="865619" y="182778"/>
                  </a:lnTo>
                  <a:lnTo>
                    <a:pt x="865416" y="182372"/>
                  </a:lnTo>
                  <a:lnTo>
                    <a:pt x="865339" y="182206"/>
                  </a:lnTo>
                  <a:lnTo>
                    <a:pt x="864603" y="182372"/>
                  </a:lnTo>
                  <a:lnTo>
                    <a:pt x="863981" y="182359"/>
                  </a:lnTo>
                  <a:lnTo>
                    <a:pt x="864057" y="183045"/>
                  </a:lnTo>
                  <a:lnTo>
                    <a:pt x="864133" y="183997"/>
                  </a:lnTo>
                  <a:lnTo>
                    <a:pt x="864603" y="183946"/>
                  </a:lnTo>
                  <a:lnTo>
                    <a:pt x="865289" y="184048"/>
                  </a:lnTo>
                  <a:lnTo>
                    <a:pt x="865441" y="183819"/>
                  </a:lnTo>
                  <a:lnTo>
                    <a:pt x="865657" y="183451"/>
                  </a:lnTo>
                  <a:close/>
                </a:path>
                <a:path w="1146809" h="1191259">
                  <a:moveTo>
                    <a:pt x="926147" y="439521"/>
                  </a:moveTo>
                  <a:lnTo>
                    <a:pt x="925017" y="440182"/>
                  </a:lnTo>
                  <a:lnTo>
                    <a:pt x="924445" y="440347"/>
                  </a:lnTo>
                  <a:lnTo>
                    <a:pt x="923861" y="441198"/>
                  </a:lnTo>
                  <a:lnTo>
                    <a:pt x="923734" y="441871"/>
                  </a:lnTo>
                  <a:lnTo>
                    <a:pt x="923505" y="442455"/>
                  </a:lnTo>
                  <a:lnTo>
                    <a:pt x="923874" y="442633"/>
                  </a:lnTo>
                  <a:lnTo>
                    <a:pt x="924242" y="442823"/>
                  </a:lnTo>
                  <a:lnTo>
                    <a:pt x="924610" y="443001"/>
                  </a:lnTo>
                  <a:lnTo>
                    <a:pt x="925029" y="442074"/>
                  </a:lnTo>
                  <a:lnTo>
                    <a:pt x="925423" y="441147"/>
                  </a:lnTo>
                  <a:lnTo>
                    <a:pt x="926147" y="439521"/>
                  </a:lnTo>
                  <a:close/>
                </a:path>
                <a:path w="1146809" h="1191259">
                  <a:moveTo>
                    <a:pt x="931494" y="792505"/>
                  </a:moveTo>
                  <a:lnTo>
                    <a:pt x="930910" y="791870"/>
                  </a:lnTo>
                  <a:lnTo>
                    <a:pt x="930313" y="791235"/>
                  </a:lnTo>
                  <a:lnTo>
                    <a:pt x="929741" y="790600"/>
                  </a:lnTo>
                  <a:lnTo>
                    <a:pt x="928878" y="791527"/>
                  </a:lnTo>
                  <a:lnTo>
                    <a:pt x="929525" y="792099"/>
                  </a:lnTo>
                  <a:lnTo>
                    <a:pt x="930198" y="792657"/>
                  </a:lnTo>
                  <a:lnTo>
                    <a:pt x="930871" y="793216"/>
                  </a:lnTo>
                  <a:lnTo>
                    <a:pt x="931075" y="792975"/>
                  </a:lnTo>
                  <a:lnTo>
                    <a:pt x="931278" y="792734"/>
                  </a:lnTo>
                  <a:lnTo>
                    <a:pt x="931494" y="792505"/>
                  </a:lnTo>
                  <a:close/>
                </a:path>
                <a:path w="1146809" h="1191259">
                  <a:moveTo>
                    <a:pt x="949058" y="685685"/>
                  </a:moveTo>
                  <a:lnTo>
                    <a:pt x="948042" y="685520"/>
                  </a:lnTo>
                  <a:lnTo>
                    <a:pt x="947102" y="685355"/>
                  </a:lnTo>
                  <a:lnTo>
                    <a:pt x="947039" y="685787"/>
                  </a:lnTo>
                  <a:lnTo>
                    <a:pt x="946785" y="686511"/>
                  </a:lnTo>
                  <a:lnTo>
                    <a:pt x="946924" y="686587"/>
                  </a:lnTo>
                  <a:lnTo>
                    <a:pt x="947381" y="686879"/>
                  </a:lnTo>
                  <a:lnTo>
                    <a:pt x="948004" y="687082"/>
                  </a:lnTo>
                  <a:lnTo>
                    <a:pt x="948550" y="687031"/>
                  </a:lnTo>
                  <a:lnTo>
                    <a:pt x="948766" y="686993"/>
                  </a:lnTo>
                  <a:lnTo>
                    <a:pt x="948867" y="686181"/>
                  </a:lnTo>
                  <a:lnTo>
                    <a:pt x="949058" y="685685"/>
                  </a:lnTo>
                  <a:close/>
                </a:path>
                <a:path w="1146809" h="1191259">
                  <a:moveTo>
                    <a:pt x="972477" y="610438"/>
                  </a:moveTo>
                  <a:lnTo>
                    <a:pt x="972223" y="609638"/>
                  </a:lnTo>
                  <a:lnTo>
                    <a:pt x="971308" y="609828"/>
                  </a:lnTo>
                  <a:lnTo>
                    <a:pt x="969505" y="610235"/>
                  </a:lnTo>
                  <a:lnTo>
                    <a:pt x="969619" y="610641"/>
                  </a:lnTo>
                  <a:lnTo>
                    <a:pt x="969746" y="611047"/>
                  </a:lnTo>
                  <a:lnTo>
                    <a:pt x="969835" y="611454"/>
                  </a:lnTo>
                  <a:lnTo>
                    <a:pt x="971600" y="610793"/>
                  </a:lnTo>
                  <a:lnTo>
                    <a:pt x="972477" y="610438"/>
                  </a:lnTo>
                  <a:close/>
                </a:path>
                <a:path w="1146809" h="1191259">
                  <a:moveTo>
                    <a:pt x="1047216" y="535089"/>
                  </a:moveTo>
                  <a:lnTo>
                    <a:pt x="1047115" y="534479"/>
                  </a:lnTo>
                  <a:lnTo>
                    <a:pt x="1047115" y="533793"/>
                  </a:lnTo>
                  <a:lnTo>
                    <a:pt x="1046848" y="533285"/>
                  </a:lnTo>
                  <a:lnTo>
                    <a:pt x="1046721" y="533082"/>
                  </a:lnTo>
                  <a:lnTo>
                    <a:pt x="1045972" y="533247"/>
                  </a:lnTo>
                  <a:lnTo>
                    <a:pt x="1045083" y="533247"/>
                  </a:lnTo>
                  <a:lnTo>
                    <a:pt x="1045375" y="534085"/>
                  </a:lnTo>
                  <a:lnTo>
                    <a:pt x="1045451" y="534758"/>
                  </a:lnTo>
                  <a:lnTo>
                    <a:pt x="1045845" y="535178"/>
                  </a:lnTo>
                  <a:lnTo>
                    <a:pt x="1046022" y="535393"/>
                  </a:lnTo>
                  <a:lnTo>
                    <a:pt x="1046721" y="535127"/>
                  </a:lnTo>
                  <a:lnTo>
                    <a:pt x="1047216" y="535089"/>
                  </a:lnTo>
                  <a:close/>
                </a:path>
                <a:path w="1146809" h="1191259">
                  <a:moveTo>
                    <a:pt x="1050747" y="278498"/>
                  </a:moveTo>
                  <a:lnTo>
                    <a:pt x="1048600" y="276936"/>
                  </a:lnTo>
                  <a:lnTo>
                    <a:pt x="1048435" y="277202"/>
                  </a:lnTo>
                  <a:lnTo>
                    <a:pt x="1048232" y="277469"/>
                  </a:lnTo>
                  <a:lnTo>
                    <a:pt x="1048029" y="277736"/>
                  </a:lnTo>
                  <a:lnTo>
                    <a:pt x="1048791" y="278231"/>
                  </a:lnTo>
                  <a:lnTo>
                    <a:pt x="1049528" y="278726"/>
                  </a:lnTo>
                  <a:lnTo>
                    <a:pt x="1050264" y="279222"/>
                  </a:lnTo>
                  <a:lnTo>
                    <a:pt x="1050417" y="278980"/>
                  </a:lnTo>
                  <a:lnTo>
                    <a:pt x="1050594" y="278739"/>
                  </a:lnTo>
                  <a:lnTo>
                    <a:pt x="1050747" y="278498"/>
                  </a:lnTo>
                  <a:close/>
                </a:path>
                <a:path w="1146809" h="1191259">
                  <a:moveTo>
                    <a:pt x="1078306" y="634161"/>
                  </a:moveTo>
                  <a:lnTo>
                    <a:pt x="1078166" y="633285"/>
                  </a:lnTo>
                  <a:lnTo>
                    <a:pt x="1078217" y="632612"/>
                  </a:lnTo>
                  <a:lnTo>
                    <a:pt x="1077442" y="632269"/>
                  </a:lnTo>
                  <a:lnTo>
                    <a:pt x="1076769" y="632269"/>
                  </a:lnTo>
                  <a:lnTo>
                    <a:pt x="1076134" y="632167"/>
                  </a:lnTo>
                  <a:lnTo>
                    <a:pt x="1076134" y="632612"/>
                  </a:lnTo>
                  <a:lnTo>
                    <a:pt x="1075994" y="633310"/>
                  </a:lnTo>
                  <a:lnTo>
                    <a:pt x="1076680" y="633806"/>
                  </a:lnTo>
                  <a:lnTo>
                    <a:pt x="1077341" y="633869"/>
                  </a:lnTo>
                  <a:lnTo>
                    <a:pt x="1078306" y="634161"/>
                  </a:lnTo>
                  <a:close/>
                </a:path>
                <a:path w="1146809" h="1191259">
                  <a:moveTo>
                    <a:pt x="1138478" y="622935"/>
                  </a:moveTo>
                  <a:lnTo>
                    <a:pt x="1138415" y="622211"/>
                  </a:lnTo>
                  <a:lnTo>
                    <a:pt x="1138466" y="621741"/>
                  </a:lnTo>
                  <a:lnTo>
                    <a:pt x="1137729" y="621766"/>
                  </a:lnTo>
                  <a:lnTo>
                    <a:pt x="1136980" y="621690"/>
                  </a:lnTo>
                  <a:lnTo>
                    <a:pt x="1136129" y="621893"/>
                  </a:lnTo>
                  <a:lnTo>
                    <a:pt x="1136180" y="622795"/>
                  </a:lnTo>
                  <a:lnTo>
                    <a:pt x="1136129" y="623570"/>
                  </a:lnTo>
                  <a:lnTo>
                    <a:pt x="1136954" y="623392"/>
                  </a:lnTo>
                  <a:lnTo>
                    <a:pt x="1137678" y="623392"/>
                  </a:lnTo>
                  <a:lnTo>
                    <a:pt x="1138237" y="623074"/>
                  </a:lnTo>
                  <a:lnTo>
                    <a:pt x="1138478" y="622935"/>
                  </a:lnTo>
                  <a:close/>
                </a:path>
                <a:path w="1146809" h="1191259">
                  <a:moveTo>
                    <a:pt x="1146505" y="362559"/>
                  </a:moveTo>
                  <a:lnTo>
                    <a:pt x="1146479" y="362267"/>
                  </a:lnTo>
                  <a:lnTo>
                    <a:pt x="1146454" y="361975"/>
                  </a:lnTo>
                  <a:lnTo>
                    <a:pt x="1146429" y="361696"/>
                  </a:lnTo>
                  <a:lnTo>
                    <a:pt x="1145679" y="361683"/>
                  </a:lnTo>
                  <a:lnTo>
                    <a:pt x="1144930" y="361670"/>
                  </a:lnTo>
                  <a:lnTo>
                    <a:pt x="1144193" y="361670"/>
                  </a:lnTo>
                  <a:lnTo>
                    <a:pt x="1144270" y="362077"/>
                  </a:lnTo>
                  <a:lnTo>
                    <a:pt x="1144333" y="362508"/>
                  </a:lnTo>
                  <a:lnTo>
                    <a:pt x="1144422" y="362927"/>
                  </a:lnTo>
                  <a:lnTo>
                    <a:pt x="1145095" y="362800"/>
                  </a:lnTo>
                  <a:lnTo>
                    <a:pt x="1145819" y="362686"/>
                  </a:lnTo>
                  <a:lnTo>
                    <a:pt x="1146505" y="36255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149">
              <a:extLst>
                <a:ext uri="{FF2B5EF4-FFF2-40B4-BE49-F238E27FC236}">
                  <a16:creationId xmlns:a16="http://schemas.microsoft.com/office/drawing/2014/main" id="{71E3C1E7-9052-C93C-55E3-F79E6EE34D38}"/>
                </a:ext>
              </a:extLst>
            </p:cNvPr>
            <p:cNvSpPr/>
            <p:nvPr/>
          </p:nvSpPr>
          <p:spPr>
            <a:xfrm>
              <a:off x="4698690" y="3593432"/>
              <a:ext cx="755265" cy="749018"/>
            </a:xfrm>
            <a:custGeom>
              <a:avLst/>
              <a:gdLst/>
              <a:ahLst/>
              <a:cxnLst/>
              <a:rect l="l" t="t" r="r" b="b"/>
              <a:pathLst>
                <a:path w="970915" h="1095375">
                  <a:moveTo>
                    <a:pt x="2273" y="212394"/>
                  </a:moveTo>
                  <a:lnTo>
                    <a:pt x="2032" y="209359"/>
                  </a:lnTo>
                  <a:lnTo>
                    <a:pt x="1879" y="207835"/>
                  </a:lnTo>
                  <a:lnTo>
                    <a:pt x="190" y="207835"/>
                  </a:lnTo>
                  <a:lnTo>
                    <a:pt x="127" y="209372"/>
                  </a:lnTo>
                  <a:lnTo>
                    <a:pt x="76" y="210908"/>
                  </a:lnTo>
                  <a:lnTo>
                    <a:pt x="0" y="212458"/>
                  </a:lnTo>
                  <a:lnTo>
                    <a:pt x="774" y="212432"/>
                  </a:lnTo>
                  <a:lnTo>
                    <a:pt x="1524" y="212407"/>
                  </a:lnTo>
                  <a:lnTo>
                    <a:pt x="2273" y="212394"/>
                  </a:lnTo>
                  <a:close/>
                </a:path>
                <a:path w="970915" h="1095375">
                  <a:moveTo>
                    <a:pt x="37033" y="818222"/>
                  </a:moveTo>
                  <a:lnTo>
                    <a:pt x="35864" y="816178"/>
                  </a:lnTo>
                  <a:lnTo>
                    <a:pt x="34734" y="814146"/>
                  </a:lnTo>
                  <a:lnTo>
                    <a:pt x="33578" y="812101"/>
                  </a:lnTo>
                  <a:lnTo>
                    <a:pt x="32461" y="812698"/>
                  </a:lnTo>
                  <a:lnTo>
                    <a:pt x="31927" y="812977"/>
                  </a:lnTo>
                  <a:lnTo>
                    <a:pt x="31343" y="816216"/>
                  </a:lnTo>
                  <a:lnTo>
                    <a:pt x="33032" y="817968"/>
                  </a:lnTo>
                  <a:lnTo>
                    <a:pt x="37033" y="818222"/>
                  </a:lnTo>
                  <a:close/>
                </a:path>
                <a:path w="970915" h="1095375">
                  <a:moveTo>
                    <a:pt x="54165" y="302971"/>
                  </a:moveTo>
                  <a:lnTo>
                    <a:pt x="53517" y="299097"/>
                  </a:lnTo>
                  <a:lnTo>
                    <a:pt x="49352" y="302882"/>
                  </a:lnTo>
                  <a:lnTo>
                    <a:pt x="49999" y="303504"/>
                  </a:lnTo>
                  <a:lnTo>
                    <a:pt x="50736" y="304698"/>
                  </a:lnTo>
                  <a:lnTo>
                    <a:pt x="53454" y="304444"/>
                  </a:lnTo>
                  <a:lnTo>
                    <a:pt x="54165" y="302971"/>
                  </a:lnTo>
                  <a:close/>
                </a:path>
                <a:path w="970915" h="1095375">
                  <a:moveTo>
                    <a:pt x="68300" y="914527"/>
                  </a:moveTo>
                  <a:lnTo>
                    <a:pt x="66713" y="912456"/>
                  </a:lnTo>
                  <a:lnTo>
                    <a:pt x="65392" y="911555"/>
                  </a:lnTo>
                  <a:lnTo>
                    <a:pt x="63017" y="912888"/>
                  </a:lnTo>
                  <a:lnTo>
                    <a:pt x="64249" y="915339"/>
                  </a:lnTo>
                  <a:lnTo>
                    <a:pt x="65849" y="915352"/>
                  </a:lnTo>
                  <a:lnTo>
                    <a:pt x="68300" y="914527"/>
                  </a:lnTo>
                  <a:close/>
                </a:path>
                <a:path w="970915" h="1095375">
                  <a:moveTo>
                    <a:pt x="108178" y="627646"/>
                  </a:moveTo>
                  <a:lnTo>
                    <a:pt x="105270" y="629119"/>
                  </a:lnTo>
                  <a:lnTo>
                    <a:pt x="102362" y="630618"/>
                  </a:lnTo>
                  <a:lnTo>
                    <a:pt x="99453" y="632091"/>
                  </a:lnTo>
                  <a:lnTo>
                    <a:pt x="100393" y="633780"/>
                  </a:lnTo>
                  <a:lnTo>
                    <a:pt x="103593" y="632828"/>
                  </a:lnTo>
                  <a:lnTo>
                    <a:pt x="107213" y="632587"/>
                  </a:lnTo>
                  <a:lnTo>
                    <a:pt x="108178" y="627646"/>
                  </a:lnTo>
                  <a:close/>
                </a:path>
                <a:path w="970915" h="1095375">
                  <a:moveTo>
                    <a:pt x="134708" y="718959"/>
                  </a:moveTo>
                  <a:lnTo>
                    <a:pt x="134556" y="718273"/>
                  </a:lnTo>
                  <a:lnTo>
                    <a:pt x="134378" y="717588"/>
                  </a:lnTo>
                  <a:lnTo>
                    <a:pt x="134226" y="716902"/>
                  </a:lnTo>
                  <a:lnTo>
                    <a:pt x="131038" y="717753"/>
                  </a:lnTo>
                  <a:lnTo>
                    <a:pt x="131140" y="718273"/>
                  </a:lnTo>
                  <a:lnTo>
                    <a:pt x="131216" y="718794"/>
                  </a:lnTo>
                  <a:lnTo>
                    <a:pt x="131330" y="719328"/>
                  </a:lnTo>
                  <a:lnTo>
                    <a:pt x="132461" y="719201"/>
                  </a:lnTo>
                  <a:lnTo>
                    <a:pt x="133578" y="719061"/>
                  </a:lnTo>
                  <a:lnTo>
                    <a:pt x="134708" y="718959"/>
                  </a:lnTo>
                  <a:close/>
                </a:path>
                <a:path w="970915" h="1095375">
                  <a:moveTo>
                    <a:pt x="150812" y="341134"/>
                  </a:moveTo>
                  <a:lnTo>
                    <a:pt x="149847" y="339572"/>
                  </a:lnTo>
                  <a:lnTo>
                    <a:pt x="147358" y="338162"/>
                  </a:lnTo>
                  <a:lnTo>
                    <a:pt x="145656" y="341122"/>
                  </a:lnTo>
                  <a:lnTo>
                    <a:pt x="147281" y="342455"/>
                  </a:lnTo>
                  <a:lnTo>
                    <a:pt x="149682" y="344195"/>
                  </a:lnTo>
                  <a:lnTo>
                    <a:pt x="150812" y="341134"/>
                  </a:lnTo>
                  <a:close/>
                </a:path>
                <a:path w="970915" h="1095375">
                  <a:moveTo>
                    <a:pt x="186880" y="1058303"/>
                  </a:moveTo>
                  <a:lnTo>
                    <a:pt x="185445" y="1056995"/>
                  </a:lnTo>
                  <a:lnTo>
                    <a:pt x="184505" y="1058151"/>
                  </a:lnTo>
                  <a:lnTo>
                    <a:pt x="182676" y="1060488"/>
                  </a:lnTo>
                  <a:lnTo>
                    <a:pt x="182930" y="1060754"/>
                  </a:lnTo>
                  <a:lnTo>
                    <a:pt x="183476" y="1061275"/>
                  </a:lnTo>
                  <a:lnTo>
                    <a:pt x="186880" y="1058303"/>
                  </a:lnTo>
                  <a:close/>
                </a:path>
                <a:path w="970915" h="1095375">
                  <a:moveTo>
                    <a:pt x="209550" y="321310"/>
                  </a:moveTo>
                  <a:lnTo>
                    <a:pt x="206438" y="321195"/>
                  </a:lnTo>
                  <a:lnTo>
                    <a:pt x="205105" y="322313"/>
                  </a:lnTo>
                  <a:lnTo>
                    <a:pt x="206768" y="325386"/>
                  </a:lnTo>
                  <a:lnTo>
                    <a:pt x="207708" y="324027"/>
                  </a:lnTo>
                  <a:lnTo>
                    <a:pt x="208610" y="322668"/>
                  </a:lnTo>
                  <a:lnTo>
                    <a:pt x="209550" y="321310"/>
                  </a:lnTo>
                  <a:close/>
                </a:path>
                <a:path w="970915" h="1095375">
                  <a:moveTo>
                    <a:pt x="221005" y="594918"/>
                  </a:moveTo>
                  <a:lnTo>
                    <a:pt x="215493" y="592556"/>
                  </a:lnTo>
                  <a:lnTo>
                    <a:pt x="214922" y="592912"/>
                  </a:lnTo>
                  <a:lnTo>
                    <a:pt x="214477" y="597979"/>
                  </a:lnTo>
                  <a:lnTo>
                    <a:pt x="216509" y="597027"/>
                  </a:lnTo>
                  <a:lnTo>
                    <a:pt x="221005" y="594918"/>
                  </a:lnTo>
                  <a:close/>
                </a:path>
                <a:path w="970915" h="1095375">
                  <a:moveTo>
                    <a:pt x="271119" y="315925"/>
                  </a:moveTo>
                  <a:lnTo>
                    <a:pt x="266293" y="314782"/>
                  </a:lnTo>
                  <a:lnTo>
                    <a:pt x="267055" y="317639"/>
                  </a:lnTo>
                  <a:lnTo>
                    <a:pt x="267525" y="319455"/>
                  </a:lnTo>
                  <a:lnTo>
                    <a:pt x="268262" y="322287"/>
                  </a:lnTo>
                  <a:lnTo>
                    <a:pt x="269379" y="319824"/>
                  </a:lnTo>
                  <a:lnTo>
                    <a:pt x="270141" y="318096"/>
                  </a:lnTo>
                  <a:lnTo>
                    <a:pt x="271119" y="315925"/>
                  </a:lnTo>
                  <a:close/>
                </a:path>
                <a:path w="970915" h="1095375">
                  <a:moveTo>
                    <a:pt x="277215" y="668972"/>
                  </a:moveTo>
                  <a:lnTo>
                    <a:pt x="271297" y="668426"/>
                  </a:lnTo>
                  <a:lnTo>
                    <a:pt x="275132" y="673214"/>
                  </a:lnTo>
                  <a:lnTo>
                    <a:pt x="276402" y="670636"/>
                  </a:lnTo>
                  <a:lnTo>
                    <a:pt x="277215" y="668972"/>
                  </a:lnTo>
                  <a:close/>
                </a:path>
                <a:path w="970915" h="1095375">
                  <a:moveTo>
                    <a:pt x="283133" y="3009"/>
                  </a:moveTo>
                  <a:lnTo>
                    <a:pt x="282346" y="927"/>
                  </a:lnTo>
                  <a:lnTo>
                    <a:pt x="281647" y="762"/>
                  </a:lnTo>
                  <a:lnTo>
                    <a:pt x="279984" y="0"/>
                  </a:lnTo>
                  <a:lnTo>
                    <a:pt x="278498" y="1778"/>
                  </a:lnTo>
                  <a:lnTo>
                    <a:pt x="277723" y="3568"/>
                  </a:lnTo>
                  <a:lnTo>
                    <a:pt x="276783" y="5194"/>
                  </a:lnTo>
                  <a:lnTo>
                    <a:pt x="277596" y="5588"/>
                  </a:lnTo>
                  <a:lnTo>
                    <a:pt x="278485" y="6426"/>
                  </a:lnTo>
                  <a:lnTo>
                    <a:pt x="279171" y="6299"/>
                  </a:lnTo>
                  <a:lnTo>
                    <a:pt x="281330" y="5867"/>
                  </a:lnTo>
                  <a:lnTo>
                    <a:pt x="283133" y="3009"/>
                  </a:lnTo>
                  <a:close/>
                </a:path>
                <a:path w="970915" h="1095375">
                  <a:moveTo>
                    <a:pt x="293573" y="202145"/>
                  </a:moveTo>
                  <a:lnTo>
                    <a:pt x="290855" y="202272"/>
                  </a:lnTo>
                  <a:lnTo>
                    <a:pt x="289496" y="202336"/>
                  </a:lnTo>
                  <a:lnTo>
                    <a:pt x="289471" y="203111"/>
                  </a:lnTo>
                  <a:lnTo>
                    <a:pt x="289445" y="204622"/>
                  </a:lnTo>
                  <a:lnTo>
                    <a:pt x="290779" y="204736"/>
                  </a:lnTo>
                  <a:lnTo>
                    <a:pt x="292150" y="204838"/>
                  </a:lnTo>
                  <a:lnTo>
                    <a:pt x="293497" y="204965"/>
                  </a:lnTo>
                  <a:lnTo>
                    <a:pt x="293535" y="204012"/>
                  </a:lnTo>
                  <a:lnTo>
                    <a:pt x="293573" y="202145"/>
                  </a:lnTo>
                  <a:close/>
                </a:path>
                <a:path w="970915" h="1095375">
                  <a:moveTo>
                    <a:pt x="300418" y="372833"/>
                  </a:moveTo>
                  <a:lnTo>
                    <a:pt x="295592" y="371297"/>
                  </a:lnTo>
                  <a:lnTo>
                    <a:pt x="295529" y="371881"/>
                  </a:lnTo>
                  <a:lnTo>
                    <a:pt x="295198" y="372592"/>
                  </a:lnTo>
                  <a:lnTo>
                    <a:pt x="295440" y="373011"/>
                  </a:lnTo>
                  <a:lnTo>
                    <a:pt x="296545" y="375069"/>
                  </a:lnTo>
                  <a:lnTo>
                    <a:pt x="297967" y="374294"/>
                  </a:lnTo>
                  <a:lnTo>
                    <a:pt x="300418" y="372833"/>
                  </a:lnTo>
                  <a:close/>
                </a:path>
                <a:path w="970915" h="1095375">
                  <a:moveTo>
                    <a:pt x="317068" y="951890"/>
                  </a:moveTo>
                  <a:lnTo>
                    <a:pt x="315849" y="950214"/>
                  </a:lnTo>
                  <a:lnTo>
                    <a:pt x="315175" y="949286"/>
                  </a:lnTo>
                  <a:lnTo>
                    <a:pt x="314096" y="947788"/>
                  </a:lnTo>
                  <a:lnTo>
                    <a:pt x="313474" y="949502"/>
                  </a:lnTo>
                  <a:lnTo>
                    <a:pt x="312623" y="951788"/>
                  </a:lnTo>
                  <a:lnTo>
                    <a:pt x="317068" y="951890"/>
                  </a:lnTo>
                  <a:close/>
                </a:path>
                <a:path w="970915" h="1095375">
                  <a:moveTo>
                    <a:pt x="331203" y="386384"/>
                  </a:moveTo>
                  <a:lnTo>
                    <a:pt x="326580" y="383324"/>
                  </a:lnTo>
                  <a:lnTo>
                    <a:pt x="325310" y="386003"/>
                  </a:lnTo>
                  <a:lnTo>
                    <a:pt x="326669" y="387718"/>
                  </a:lnTo>
                  <a:lnTo>
                    <a:pt x="328409" y="389407"/>
                  </a:lnTo>
                  <a:lnTo>
                    <a:pt x="331203" y="386384"/>
                  </a:lnTo>
                  <a:close/>
                </a:path>
                <a:path w="970915" h="1095375">
                  <a:moveTo>
                    <a:pt x="343750" y="991933"/>
                  </a:moveTo>
                  <a:lnTo>
                    <a:pt x="343636" y="991450"/>
                  </a:lnTo>
                  <a:lnTo>
                    <a:pt x="343547" y="990981"/>
                  </a:lnTo>
                  <a:lnTo>
                    <a:pt x="343433" y="990511"/>
                  </a:lnTo>
                  <a:lnTo>
                    <a:pt x="341299" y="991679"/>
                  </a:lnTo>
                  <a:lnTo>
                    <a:pt x="338404" y="988453"/>
                  </a:lnTo>
                  <a:lnTo>
                    <a:pt x="336283" y="993038"/>
                  </a:lnTo>
                  <a:lnTo>
                    <a:pt x="337947" y="992860"/>
                  </a:lnTo>
                  <a:lnTo>
                    <a:pt x="339090" y="992797"/>
                  </a:lnTo>
                  <a:lnTo>
                    <a:pt x="341388" y="992441"/>
                  </a:lnTo>
                  <a:lnTo>
                    <a:pt x="342569" y="992174"/>
                  </a:lnTo>
                  <a:lnTo>
                    <a:pt x="343750" y="991933"/>
                  </a:lnTo>
                  <a:close/>
                </a:path>
                <a:path w="970915" h="1095375">
                  <a:moveTo>
                    <a:pt x="346773" y="1094397"/>
                  </a:moveTo>
                  <a:lnTo>
                    <a:pt x="345897" y="1091590"/>
                  </a:lnTo>
                  <a:lnTo>
                    <a:pt x="345770" y="1091158"/>
                  </a:lnTo>
                  <a:lnTo>
                    <a:pt x="344995" y="1090904"/>
                  </a:lnTo>
                  <a:lnTo>
                    <a:pt x="344246" y="1090333"/>
                  </a:lnTo>
                  <a:lnTo>
                    <a:pt x="342874" y="1092809"/>
                  </a:lnTo>
                  <a:lnTo>
                    <a:pt x="341769" y="1094867"/>
                  </a:lnTo>
                  <a:lnTo>
                    <a:pt x="345363" y="1095108"/>
                  </a:lnTo>
                  <a:lnTo>
                    <a:pt x="346773" y="1094397"/>
                  </a:lnTo>
                  <a:close/>
                </a:path>
                <a:path w="970915" h="1095375">
                  <a:moveTo>
                    <a:pt x="368617" y="871562"/>
                  </a:moveTo>
                  <a:lnTo>
                    <a:pt x="363753" y="872413"/>
                  </a:lnTo>
                  <a:lnTo>
                    <a:pt x="363651" y="872705"/>
                  </a:lnTo>
                  <a:lnTo>
                    <a:pt x="366890" y="877354"/>
                  </a:lnTo>
                  <a:lnTo>
                    <a:pt x="368617" y="871562"/>
                  </a:lnTo>
                  <a:close/>
                </a:path>
                <a:path w="970915" h="1095375">
                  <a:moveTo>
                    <a:pt x="386956" y="84670"/>
                  </a:moveTo>
                  <a:lnTo>
                    <a:pt x="386016" y="84201"/>
                  </a:lnTo>
                  <a:lnTo>
                    <a:pt x="385051" y="83400"/>
                  </a:lnTo>
                  <a:lnTo>
                    <a:pt x="383578" y="83413"/>
                  </a:lnTo>
                  <a:lnTo>
                    <a:pt x="383044" y="84785"/>
                  </a:lnTo>
                  <a:lnTo>
                    <a:pt x="382181" y="86004"/>
                  </a:lnTo>
                  <a:lnTo>
                    <a:pt x="383641" y="86423"/>
                  </a:lnTo>
                  <a:lnTo>
                    <a:pt x="384657" y="87096"/>
                  </a:lnTo>
                  <a:lnTo>
                    <a:pt x="385330" y="86829"/>
                  </a:lnTo>
                  <a:lnTo>
                    <a:pt x="386054" y="86588"/>
                  </a:lnTo>
                  <a:lnTo>
                    <a:pt x="386435" y="85432"/>
                  </a:lnTo>
                  <a:lnTo>
                    <a:pt x="386956" y="84670"/>
                  </a:lnTo>
                  <a:close/>
                </a:path>
                <a:path w="970915" h="1095375">
                  <a:moveTo>
                    <a:pt x="392709" y="37147"/>
                  </a:moveTo>
                  <a:lnTo>
                    <a:pt x="392252" y="35750"/>
                  </a:lnTo>
                  <a:lnTo>
                    <a:pt x="389432" y="34544"/>
                  </a:lnTo>
                  <a:lnTo>
                    <a:pt x="389991" y="36664"/>
                  </a:lnTo>
                  <a:lnTo>
                    <a:pt x="390372" y="38074"/>
                  </a:lnTo>
                  <a:lnTo>
                    <a:pt x="390740" y="39471"/>
                  </a:lnTo>
                  <a:lnTo>
                    <a:pt x="392709" y="37147"/>
                  </a:lnTo>
                  <a:close/>
                </a:path>
                <a:path w="970915" h="1095375">
                  <a:moveTo>
                    <a:pt x="395046" y="387261"/>
                  </a:moveTo>
                  <a:lnTo>
                    <a:pt x="394182" y="386524"/>
                  </a:lnTo>
                  <a:lnTo>
                    <a:pt x="393776" y="386549"/>
                  </a:lnTo>
                  <a:lnTo>
                    <a:pt x="391782" y="386651"/>
                  </a:lnTo>
                  <a:lnTo>
                    <a:pt x="390842" y="387654"/>
                  </a:lnTo>
                  <a:lnTo>
                    <a:pt x="391706" y="389788"/>
                  </a:lnTo>
                  <a:lnTo>
                    <a:pt x="393712" y="390398"/>
                  </a:lnTo>
                  <a:lnTo>
                    <a:pt x="394881" y="389623"/>
                  </a:lnTo>
                  <a:lnTo>
                    <a:pt x="395033" y="387591"/>
                  </a:lnTo>
                  <a:lnTo>
                    <a:pt x="395046" y="387261"/>
                  </a:lnTo>
                  <a:close/>
                </a:path>
                <a:path w="970915" h="1095375">
                  <a:moveTo>
                    <a:pt x="397992" y="748474"/>
                  </a:moveTo>
                  <a:lnTo>
                    <a:pt x="393814" y="750112"/>
                  </a:lnTo>
                  <a:lnTo>
                    <a:pt x="396252" y="753402"/>
                  </a:lnTo>
                  <a:lnTo>
                    <a:pt x="397992" y="748474"/>
                  </a:lnTo>
                  <a:close/>
                </a:path>
                <a:path w="970915" h="1095375">
                  <a:moveTo>
                    <a:pt x="433628" y="209994"/>
                  </a:moveTo>
                  <a:lnTo>
                    <a:pt x="432803" y="208699"/>
                  </a:lnTo>
                  <a:lnTo>
                    <a:pt x="432104" y="207225"/>
                  </a:lnTo>
                  <a:lnTo>
                    <a:pt x="429755" y="208597"/>
                  </a:lnTo>
                  <a:lnTo>
                    <a:pt x="429463" y="209638"/>
                  </a:lnTo>
                  <a:lnTo>
                    <a:pt x="430733" y="211315"/>
                  </a:lnTo>
                  <a:lnTo>
                    <a:pt x="432028" y="211963"/>
                  </a:lnTo>
                  <a:lnTo>
                    <a:pt x="433628" y="209994"/>
                  </a:lnTo>
                  <a:close/>
                </a:path>
                <a:path w="970915" h="1095375">
                  <a:moveTo>
                    <a:pt x="435305" y="669480"/>
                  </a:moveTo>
                  <a:lnTo>
                    <a:pt x="433603" y="667816"/>
                  </a:lnTo>
                  <a:lnTo>
                    <a:pt x="432981" y="666292"/>
                  </a:lnTo>
                  <a:lnTo>
                    <a:pt x="432777" y="666216"/>
                  </a:lnTo>
                  <a:lnTo>
                    <a:pt x="432562" y="666115"/>
                  </a:lnTo>
                  <a:lnTo>
                    <a:pt x="432384" y="666153"/>
                  </a:lnTo>
                  <a:lnTo>
                    <a:pt x="432219" y="666178"/>
                  </a:lnTo>
                  <a:lnTo>
                    <a:pt x="431965" y="666369"/>
                  </a:lnTo>
                  <a:lnTo>
                    <a:pt x="431927" y="667880"/>
                  </a:lnTo>
                  <a:lnTo>
                    <a:pt x="431939" y="669264"/>
                  </a:lnTo>
                  <a:lnTo>
                    <a:pt x="431939" y="670890"/>
                  </a:lnTo>
                  <a:lnTo>
                    <a:pt x="435305" y="669480"/>
                  </a:lnTo>
                  <a:close/>
                </a:path>
                <a:path w="970915" h="1095375">
                  <a:moveTo>
                    <a:pt x="447484" y="169913"/>
                  </a:moveTo>
                  <a:lnTo>
                    <a:pt x="444500" y="167906"/>
                  </a:lnTo>
                  <a:lnTo>
                    <a:pt x="440474" y="165227"/>
                  </a:lnTo>
                  <a:lnTo>
                    <a:pt x="439686" y="166966"/>
                  </a:lnTo>
                  <a:lnTo>
                    <a:pt x="438226" y="170078"/>
                  </a:lnTo>
                  <a:lnTo>
                    <a:pt x="447484" y="169913"/>
                  </a:lnTo>
                  <a:close/>
                </a:path>
                <a:path w="970915" h="1095375">
                  <a:moveTo>
                    <a:pt x="451535" y="680935"/>
                  </a:moveTo>
                  <a:lnTo>
                    <a:pt x="447802" y="679742"/>
                  </a:lnTo>
                  <a:lnTo>
                    <a:pt x="448386" y="681926"/>
                  </a:lnTo>
                  <a:lnTo>
                    <a:pt x="448818" y="683577"/>
                  </a:lnTo>
                  <a:lnTo>
                    <a:pt x="449262" y="685215"/>
                  </a:lnTo>
                  <a:lnTo>
                    <a:pt x="450888" y="682967"/>
                  </a:lnTo>
                  <a:lnTo>
                    <a:pt x="451535" y="680935"/>
                  </a:lnTo>
                  <a:close/>
                </a:path>
                <a:path w="970915" h="1095375">
                  <a:moveTo>
                    <a:pt x="453656" y="595020"/>
                  </a:moveTo>
                  <a:lnTo>
                    <a:pt x="452056" y="593775"/>
                  </a:lnTo>
                  <a:lnTo>
                    <a:pt x="450519" y="593648"/>
                  </a:lnTo>
                  <a:lnTo>
                    <a:pt x="448322" y="596277"/>
                  </a:lnTo>
                  <a:lnTo>
                    <a:pt x="450519" y="596277"/>
                  </a:lnTo>
                  <a:lnTo>
                    <a:pt x="453326" y="596315"/>
                  </a:lnTo>
                  <a:lnTo>
                    <a:pt x="453428" y="595896"/>
                  </a:lnTo>
                  <a:lnTo>
                    <a:pt x="453656" y="595020"/>
                  </a:lnTo>
                  <a:close/>
                </a:path>
                <a:path w="970915" h="1095375">
                  <a:moveTo>
                    <a:pt x="481520" y="445541"/>
                  </a:moveTo>
                  <a:lnTo>
                    <a:pt x="478294" y="447357"/>
                  </a:lnTo>
                  <a:lnTo>
                    <a:pt x="479437" y="450392"/>
                  </a:lnTo>
                  <a:lnTo>
                    <a:pt x="480301" y="448322"/>
                  </a:lnTo>
                  <a:lnTo>
                    <a:pt x="481520" y="445541"/>
                  </a:lnTo>
                  <a:close/>
                </a:path>
                <a:path w="970915" h="1095375">
                  <a:moveTo>
                    <a:pt x="485762" y="570280"/>
                  </a:moveTo>
                  <a:lnTo>
                    <a:pt x="480326" y="571004"/>
                  </a:lnTo>
                  <a:lnTo>
                    <a:pt x="482206" y="571487"/>
                  </a:lnTo>
                  <a:lnTo>
                    <a:pt x="484212" y="573011"/>
                  </a:lnTo>
                  <a:lnTo>
                    <a:pt x="485762" y="570280"/>
                  </a:lnTo>
                  <a:close/>
                </a:path>
                <a:path w="970915" h="1095375">
                  <a:moveTo>
                    <a:pt x="495503" y="633945"/>
                  </a:moveTo>
                  <a:lnTo>
                    <a:pt x="492683" y="634352"/>
                  </a:lnTo>
                  <a:lnTo>
                    <a:pt x="491134" y="634593"/>
                  </a:lnTo>
                  <a:lnTo>
                    <a:pt x="489597" y="634809"/>
                  </a:lnTo>
                  <a:lnTo>
                    <a:pt x="491464" y="636778"/>
                  </a:lnTo>
                  <a:lnTo>
                    <a:pt x="493014" y="636676"/>
                  </a:lnTo>
                  <a:lnTo>
                    <a:pt x="495503" y="633945"/>
                  </a:lnTo>
                  <a:close/>
                </a:path>
                <a:path w="970915" h="1095375">
                  <a:moveTo>
                    <a:pt x="495554" y="905243"/>
                  </a:moveTo>
                  <a:lnTo>
                    <a:pt x="494144" y="903516"/>
                  </a:lnTo>
                  <a:lnTo>
                    <a:pt x="492950" y="901407"/>
                  </a:lnTo>
                  <a:lnTo>
                    <a:pt x="489737" y="901979"/>
                  </a:lnTo>
                  <a:lnTo>
                    <a:pt x="490791" y="905078"/>
                  </a:lnTo>
                  <a:lnTo>
                    <a:pt x="492506" y="906259"/>
                  </a:lnTo>
                  <a:lnTo>
                    <a:pt x="495554" y="905243"/>
                  </a:lnTo>
                  <a:close/>
                </a:path>
                <a:path w="970915" h="1095375">
                  <a:moveTo>
                    <a:pt x="496531" y="878573"/>
                  </a:moveTo>
                  <a:lnTo>
                    <a:pt x="495998" y="877049"/>
                  </a:lnTo>
                  <a:lnTo>
                    <a:pt x="495147" y="875944"/>
                  </a:lnTo>
                  <a:lnTo>
                    <a:pt x="492328" y="877620"/>
                  </a:lnTo>
                  <a:lnTo>
                    <a:pt x="493433" y="878344"/>
                  </a:lnTo>
                  <a:lnTo>
                    <a:pt x="494563" y="879043"/>
                  </a:lnTo>
                  <a:lnTo>
                    <a:pt x="495681" y="879754"/>
                  </a:lnTo>
                  <a:lnTo>
                    <a:pt x="496239" y="878967"/>
                  </a:lnTo>
                  <a:lnTo>
                    <a:pt x="496531" y="878573"/>
                  </a:lnTo>
                  <a:close/>
                </a:path>
                <a:path w="970915" h="1095375">
                  <a:moveTo>
                    <a:pt x="511022" y="819492"/>
                  </a:moveTo>
                  <a:lnTo>
                    <a:pt x="510451" y="817994"/>
                  </a:lnTo>
                  <a:lnTo>
                    <a:pt x="508698" y="817105"/>
                  </a:lnTo>
                  <a:lnTo>
                    <a:pt x="507377" y="817816"/>
                  </a:lnTo>
                  <a:lnTo>
                    <a:pt x="506463" y="819302"/>
                  </a:lnTo>
                  <a:lnTo>
                    <a:pt x="506857" y="820851"/>
                  </a:lnTo>
                  <a:lnTo>
                    <a:pt x="508355" y="821296"/>
                  </a:lnTo>
                  <a:lnTo>
                    <a:pt x="509790" y="822236"/>
                  </a:lnTo>
                  <a:lnTo>
                    <a:pt x="510247" y="820686"/>
                  </a:lnTo>
                  <a:lnTo>
                    <a:pt x="511022" y="819492"/>
                  </a:lnTo>
                  <a:close/>
                </a:path>
                <a:path w="970915" h="1095375">
                  <a:moveTo>
                    <a:pt x="530161" y="1005243"/>
                  </a:moveTo>
                  <a:lnTo>
                    <a:pt x="525145" y="1000239"/>
                  </a:lnTo>
                  <a:lnTo>
                    <a:pt x="524764" y="1000658"/>
                  </a:lnTo>
                  <a:lnTo>
                    <a:pt x="523951" y="1001509"/>
                  </a:lnTo>
                  <a:lnTo>
                    <a:pt x="525068" y="1003261"/>
                  </a:lnTo>
                  <a:lnTo>
                    <a:pt x="526135" y="1005052"/>
                  </a:lnTo>
                  <a:lnTo>
                    <a:pt x="530161" y="1005243"/>
                  </a:lnTo>
                  <a:close/>
                </a:path>
                <a:path w="970915" h="1095375">
                  <a:moveTo>
                    <a:pt x="531253" y="7137"/>
                  </a:moveTo>
                  <a:lnTo>
                    <a:pt x="529450" y="3378"/>
                  </a:lnTo>
                  <a:lnTo>
                    <a:pt x="526338" y="8509"/>
                  </a:lnTo>
                  <a:lnTo>
                    <a:pt x="526846" y="8813"/>
                  </a:lnTo>
                  <a:lnTo>
                    <a:pt x="527354" y="9093"/>
                  </a:lnTo>
                  <a:lnTo>
                    <a:pt x="527862" y="9385"/>
                  </a:lnTo>
                  <a:lnTo>
                    <a:pt x="528955" y="7988"/>
                  </a:lnTo>
                  <a:lnTo>
                    <a:pt x="531253" y="7137"/>
                  </a:lnTo>
                  <a:close/>
                </a:path>
                <a:path w="970915" h="1095375">
                  <a:moveTo>
                    <a:pt x="538518" y="865670"/>
                  </a:moveTo>
                  <a:lnTo>
                    <a:pt x="537413" y="865098"/>
                  </a:lnTo>
                  <a:lnTo>
                    <a:pt x="536448" y="864349"/>
                  </a:lnTo>
                  <a:lnTo>
                    <a:pt x="536168" y="864539"/>
                  </a:lnTo>
                  <a:lnTo>
                    <a:pt x="535432" y="865060"/>
                  </a:lnTo>
                  <a:lnTo>
                    <a:pt x="535025" y="865987"/>
                  </a:lnTo>
                  <a:lnTo>
                    <a:pt x="534466" y="866749"/>
                  </a:lnTo>
                  <a:lnTo>
                    <a:pt x="535089" y="867143"/>
                  </a:lnTo>
                  <a:lnTo>
                    <a:pt x="535889" y="867981"/>
                  </a:lnTo>
                  <a:lnTo>
                    <a:pt x="537019" y="867498"/>
                  </a:lnTo>
                  <a:lnTo>
                    <a:pt x="537552" y="866648"/>
                  </a:lnTo>
                  <a:lnTo>
                    <a:pt x="538518" y="865670"/>
                  </a:lnTo>
                  <a:close/>
                </a:path>
                <a:path w="970915" h="1095375">
                  <a:moveTo>
                    <a:pt x="541451" y="769747"/>
                  </a:moveTo>
                  <a:lnTo>
                    <a:pt x="539203" y="767041"/>
                  </a:lnTo>
                  <a:lnTo>
                    <a:pt x="538632" y="767461"/>
                  </a:lnTo>
                  <a:lnTo>
                    <a:pt x="537489" y="768350"/>
                  </a:lnTo>
                  <a:lnTo>
                    <a:pt x="538200" y="769277"/>
                  </a:lnTo>
                  <a:lnTo>
                    <a:pt x="538911" y="770229"/>
                  </a:lnTo>
                  <a:lnTo>
                    <a:pt x="539610" y="771194"/>
                  </a:lnTo>
                  <a:lnTo>
                    <a:pt x="540219" y="770712"/>
                  </a:lnTo>
                  <a:lnTo>
                    <a:pt x="540804" y="770229"/>
                  </a:lnTo>
                  <a:lnTo>
                    <a:pt x="541451" y="769747"/>
                  </a:lnTo>
                  <a:close/>
                </a:path>
                <a:path w="970915" h="1095375">
                  <a:moveTo>
                    <a:pt x="545947" y="22656"/>
                  </a:moveTo>
                  <a:lnTo>
                    <a:pt x="545211" y="20713"/>
                  </a:lnTo>
                  <a:lnTo>
                    <a:pt x="543052" y="20421"/>
                  </a:lnTo>
                  <a:lnTo>
                    <a:pt x="541616" y="21069"/>
                  </a:lnTo>
                  <a:lnTo>
                    <a:pt x="541870" y="23952"/>
                  </a:lnTo>
                  <a:lnTo>
                    <a:pt x="543115" y="24752"/>
                  </a:lnTo>
                  <a:lnTo>
                    <a:pt x="543636" y="24625"/>
                  </a:lnTo>
                  <a:lnTo>
                    <a:pt x="545693" y="24168"/>
                  </a:lnTo>
                  <a:lnTo>
                    <a:pt x="545947" y="22656"/>
                  </a:lnTo>
                  <a:close/>
                </a:path>
                <a:path w="970915" h="1095375">
                  <a:moveTo>
                    <a:pt x="546798" y="503313"/>
                  </a:moveTo>
                  <a:lnTo>
                    <a:pt x="546747" y="501967"/>
                  </a:lnTo>
                  <a:lnTo>
                    <a:pt x="544868" y="501205"/>
                  </a:lnTo>
                  <a:lnTo>
                    <a:pt x="544550" y="501065"/>
                  </a:lnTo>
                  <a:lnTo>
                    <a:pt x="543509" y="501751"/>
                  </a:lnTo>
                  <a:lnTo>
                    <a:pt x="543852" y="502970"/>
                  </a:lnTo>
                  <a:lnTo>
                    <a:pt x="544296" y="504075"/>
                  </a:lnTo>
                  <a:lnTo>
                    <a:pt x="545084" y="506209"/>
                  </a:lnTo>
                  <a:lnTo>
                    <a:pt x="546798" y="503313"/>
                  </a:lnTo>
                  <a:close/>
                </a:path>
                <a:path w="970915" h="1095375">
                  <a:moveTo>
                    <a:pt x="572300" y="82181"/>
                  </a:moveTo>
                  <a:lnTo>
                    <a:pt x="572135" y="81280"/>
                  </a:lnTo>
                  <a:lnTo>
                    <a:pt x="571982" y="80632"/>
                  </a:lnTo>
                  <a:lnTo>
                    <a:pt x="570776" y="80213"/>
                  </a:lnTo>
                  <a:lnTo>
                    <a:pt x="570026" y="79717"/>
                  </a:lnTo>
                  <a:lnTo>
                    <a:pt x="569607" y="80683"/>
                  </a:lnTo>
                  <a:lnTo>
                    <a:pt x="568909" y="81622"/>
                  </a:lnTo>
                  <a:lnTo>
                    <a:pt x="568909" y="82613"/>
                  </a:lnTo>
                  <a:lnTo>
                    <a:pt x="568883" y="83197"/>
                  </a:lnTo>
                  <a:lnTo>
                    <a:pt x="569963" y="83807"/>
                  </a:lnTo>
                  <a:lnTo>
                    <a:pt x="571119" y="84988"/>
                  </a:lnTo>
                  <a:lnTo>
                    <a:pt x="571652" y="83223"/>
                  </a:lnTo>
                  <a:lnTo>
                    <a:pt x="572300" y="82181"/>
                  </a:lnTo>
                  <a:close/>
                </a:path>
                <a:path w="970915" h="1095375">
                  <a:moveTo>
                    <a:pt x="575005" y="712978"/>
                  </a:moveTo>
                  <a:lnTo>
                    <a:pt x="567740" y="708507"/>
                  </a:lnTo>
                  <a:lnTo>
                    <a:pt x="567347" y="710641"/>
                  </a:lnTo>
                  <a:lnTo>
                    <a:pt x="566851" y="713549"/>
                  </a:lnTo>
                  <a:lnTo>
                    <a:pt x="574624" y="714209"/>
                  </a:lnTo>
                  <a:lnTo>
                    <a:pt x="574738" y="713790"/>
                  </a:lnTo>
                  <a:lnTo>
                    <a:pt x="575005" y="712978"/>
                  </a:lnTo>
                  <a:close/>
                </a:path>
                <a:path w="970915" h="1095375">
                  <a:moveTo>
                    <a:pt x="589280" y="447319"/>
                  </a:moveTo>
                  <a:lnTo>
                    <a:pt x="587603" y="444461"/>
                  </a:lnTo>
                  <a:lnTo>
                    <a:pt x="586346" y="442252"/>
                  </a:lnTo>
                  <a:lnTo>
                    <a:pt x="584911" y="439801"/>
                  </a:lnTo>
                  <a:lnTo>
                    <a:pt x="582904" y="443547"/>
                  </a:lnTo>
                  <a:lnTo>
                    <a:pt x="583730" y="445008"/>
                  </a:lnTo>
                  <a:lnTo>
                    <a:pt x="589280" y="447319"/>
                  </a:lnTo>
                  <a:close/>
                </a:path>
                <a:path w="970915" h="1095375">
                  <a:moveTo>
                    <a:pt x="606145" y="428040"/>
                  </a:moveTo>
                  <a:lnTo>
                    <a:pt x="601294" y="425450"/>
                  </a:lnTo>
                  <a:lnTo>
                    <a:pt x="600113" y="425843"/>
                  </a:lnTo>
                  <a:lnTo>
                    <a:pt x="599173" y="429869"/>
                  </a:lnTo>
                  <a:lnTo>
                    <a:pt x="601370" y="429310"/>
                  </a:lnTo>
                  <a:lnTo>
                    <a:pt x="606145" y="428040"/>
                  </a:lnTo>
                  <a:close/>
                </a:path>
                <a:path w="970915" h="1095375">
                  <a:moveTo>
                    <a:pt x="632612" y="947496"/>
                  </a:moveTo>
                  <a:lnTo>
                    <a:pt x="632269" y="946124"/>
                  </a:lnTo>
                  <a:lnTo>
                    <a:pt x="631926" y="946023"/>
                  </a:lnTo>
                  <a:lnTo>
                    <a:pt x="627253" y="944727"/>
                  </a:lnTo>
                  <a:lnTo>
                    <a:pt x="625703" y="947661"/>
                  </a:lnTo>
                  <a:lnTo>
                    <a:pt x="625741" y="947902"/>
                  </a:lnTo>
                  <a:lnTo>
                    <a:pt x="625690" y="948563"/>
                  </a:lnTo>
                  <a:lnTo>
                    <a:pt x="630555" y="949655"/>
                  </a:lnTo>
                  <a:lnTo>
                    <a:pt x="631888" y="949591"/>
                  </a:lnTo>
                  <a:lnTo>
                    <a:pt x="632612" y="947496"/>
                  </a:lnTo>
                  <a:close/>
                </a:path>
                <a:path w="970915" h="1095375">
                  <a:moveTo>
                    <a:pt x="653503" y="48564"/>
                  </a:moveTo>
                  <a:lnTo>
                    <a:pt x="649998" y="48882"/>
                  </a:lnTo>
                  <a:lnTo>
                    <a:pt x="650646" y="50292"/>
                  </a:lnTo>
                  <a:lnTo>
                    <a:pt x="650582" y="52425"/>
                  </a:lnTo>
                  <a:lnTo>
                    <a:pt x="653034" y="52425"/>
                  </a:lnTo>
                  <a:lnTo>
                    <a:pt x="653503" y="48564"/>
                  </a:lnTo>
                  <a:close/>
                </a:path>
                <a:path w="970915" h="1095375">
                  <a:moveTo>
                    <a:pt x="655078" y="651865"/>
                  </a:moveTo>
                  <a:lnTo>
                    <a:pt x="652310" y="648982"/>
                  </a:lnTo>
                  <a:lnTo>
                    <a:pt x="651738" y="651306"/>
                  </a:lnTo>
                  <a:lnTo>
                    <a:pt x="650646" y="655789"/>
                  </a:lnTo>
                  <a:lnTo>
                    <a:pt x="655078" y="651967"/>
                  </a:lnTo>
                  <a:close/>
                </a:path>
                <a:path w="970915" h="1095375">
                  <a:moveTo>
                    <a:pt x="659803" y="946315"/>
                  </a:moveTo>
                  <a:lnTo>
                    <a:pt x="658825" y="944562"/>
                  </a:lnTo>
                  <a:lnTo>
                    <a:pt x="657021" y="944753"/>
                  </a:lnTo>
                  <a:lnTo>
                    <a:pt x="655358" y="945146"/>
                  </a:lnTo>
                  <a:lnTo>
                    <a:pt x="655408" y="948728"/>
                  </a:lnTo>
                  <a:lnTo>
                    <a:pt x="657212" y="947750"/>
                  </a:lnTo>
                  <a:lnTo>
                    <a:pt x="658507" y="947039"/>
                  </a:lnTo>
                  <a:lnTo>
                    <a:pt x="659803" y="946315"/>
                  </a:lnTo>
                  <a:close/>
                </a:path>
                <a:path w="970915" h="1095375">
                  <a:moveTo>
                    <a:pt x="675233" y="484225"/>
                  </a:moveTo>
                  <a:lnTo>
                    <a:pt x="668083" y="482447"/>
                  </a:lnTo>
                  <a:lnTo>
                    <a:pt x="667689" y="483870"/>
                  </a:lnTo>
                  <a:lnTo>
                    <a:pt x="673227" y="488759"/>
                  </a:lnTo>
                  <a:lnTo>
                    <a:pt x="675233" y="484225"/>
                  </a:lnTo>
                  <a:close/>
                </a:path>
                <a:path w="970915" h="1095375">
                  <a:moveTo>
                    <a:pt x="684745" y="233934"/>
                  </a:moveTo>
                  <a:lnTo>
                    <a:pt x="682129" y="231673"/>
                  </a:lnTo>
                  <a:lnTo>
                    <a:pt x="680631" y="230403"/>
                  </a:lnTo>
                  <a:lnTo>
                    <a:pt x="680377" y="236029"/>
                  </a:lnTo>
                  <a:lnTo>
                    <a:pt x="684745" y="233934"/>
                  </a:lnTo>
                  <a:close/>
                </a:path>
                <a:path w="970915" h="1095375">
                  <a:moveTo>
                    <a:pt x="698817" y="806272"/>
                  </a:moveTo>
                  <a:lnTo>
                    <a:pt x="696429" y="804151"/>
                  </a:lnTo>
                  <a:lnTo>
                    <a:pt x="696658" y="806551"/>
                  </a:lnTo>
                  <a:lnTo>
                    <a:pt x="696810" y="808494"/>
                  </a:lnTo>
                  <a:lnTo>
                    <a:pt x="697090" y="811580"/>
                  </a:lnTo>
                  <a:lnTo>
                    <a:pt x="698817" y="806272"/>
                  </a:lnTo>
                  <a:close/>
                </a:path>
                <a:path w="970915" h="1095375">
                  <a:moveTo>
                    <a:pt x="729551" y="752627"/>
                  </a:moveTo>
                  <a:lnTo>
                    <a:pt x="728408" y="750328"/>
                  </a:lnTo>
                  <a:lnTo>
                    <a:pt x="725385" y="750874"/>
                  </a:lnTo>
                  <a:lnTo>
                    <a:pt x="725220" y="752411"/>
                  </a:lnTo>
                  <a:lnTo>
                    <a:pt x="726351" y="755154"/>
                  </a:lnTo>
                  <a:lnTo>
                    <a:pt x="728916" y="754024"/>
                  </a:lnTo>
                  <a:lnTo>
                    <a:pt x="729551" y="752627"/>
                  </a:lnTo>
                  <a:close/>
                </a:path>
                <a:path w="970915" h="1095375">
                  <a:moveTo>
                    <a:pt x="730046" y="920280"/>
                  </a:moveTo>
                  <a:lnTo>
                    <a:pt x="729221" y="917486"/>
                  </a:lnTo>
                  <a:lnTo>
                    <a:pt x="727913" y="916165"/>
                  </a:lnTo>
                  <a:lnTo>
                    <a:pt x="724331" y="918451"/>
                  </a:lnTo>
                  <a:lnTo>
                    <a:pt x="728472" y="919759"/>
                  </a:lnTo>
                  <a:lnTo>
                    <a:pt x="730046" y="920280"/>
                  </a:lnTo>
                  <a:close/>
                </a:path>
                <a:path w="970915" h="1095375">
                  <a:moveTo>
                    <a:pt x="738390" y="528535"/>
                  </a:moveTo>
                  <a:lnTo>
                    <a:pt x="735812" y="524776"/>
                  </a:lnTo>
                  <a:lnTo>
                    <a:pt x="734682" y="533311"/>
                  </a:lnTo>
                  <a:lnTo>
                    <a:pt x="738301" y="529386"/>
                  </a:lnTo>
                  <a:lnTo>
                    <a:pt x="738390" y="528535"/>
                  </a:lnTo>
                  <a:close/>
                </a:path>
                <a:path w="970915" h="1095375">
                  <a:moveTo>
                    <a:pt x="748309" y="580656"/>
                  </a:moveTo>
                  <a:lnTo>
                    <a:pt x="742797" y="576326"/>
                  </a:lnTo>
                  <a:lnTo>
                    <a:pt x="741578" y="576173"/>
                  </a:lnTo>
                  <a:lnTo>
                    <a:pt x="739165" y="579145"/>
                  </a:lnTo>
                  <a:lnTo>
                    <a:pt x="748309" y="580656"/>
                  </a:lnTo>
                  <a:close/>
                </a:path>
                <a:path w="970915" h="1095375">
                  <a:moveTo>
                    <a:pt x="776160" y="441883"/>
                  </a:moveTo>
                  <a:lnTo>
                    <a:pt x="775957" y="440601"/>
                  </a:lnTo>
                  <a:lnTo>
                    <a:pt x="775830" y="439293"/>
                  </a:lnTo>
                  <a:lnTo>
                    <a:pt x="775500" y="438048"/>
                  </a:lnTo>
                  <a:lnTo>
                    <a:pt x="775449" y="437819"/>
                  </a:lnTo>
                  <a:lnTo>
                    <a:pt x="774560" y="437845"/>
                  </a:lnTo>
                  <a:lnTo>
                    <a:pt x="773658" y="437680"/>
                  </a:lnTo>
                  <a:lnTo>
                    <a:pt x="774115" y="439407"/>
                  </a:lnTo>
                  <a:lnTo>
                    <a:pt x="774839" y="442175"/>
                  </a:lnTo>
                  <a:lnTo>
                    <a:pt x="776160" y="441883"/>
                  </a:lnTo>
                  <a:close/>
                </a:path>
                <a:path w="970915" h="1095375">
                  <a:moveTo>
                    <a:pt x="786307" y="370979"/>
                  </a:moveTo>
                  <a:lnTo>
                    <a:pt x="784669" y="372148"/>
                  </a:lnTo>
                  <a:lnTo>
                    <a:pt x="781964" y="374065"/>
                  </a:lnTo>
                  <a:lnTo>
                    <a:pt x="785837" y="374269"/>
                  </a:lnTo>
                  <a:lnTo>
                    <a:pt x="786307" y="370979"/>
                  </a:lnTo>
                  <a:close/>
                </a:path>
                <a:path w="970915" h="1095375">
                  <a:moveTo>
                    <a:pt x="809574" y="760298"/>
                  </a:moveTo>
                  <a:lnTo>
                    <a:pt x="808151" y="754926"/>
                  </a:lnTo>
                  <a:lnTo>
                    <a:pt x="801116" y="757250"/>
                  </a:lnTo>
                  <a:lnTo>
                    <a:pt x="804570" y="758507"/>
                  </a:lnTo>
                  <a:lnTo>
                    <a:pt x="809574" y="760298"/>
                  </a:lnTo>
                  <a:close/>
                </a:path>
                <a:path w="970915" h="1095375">
                  <a:moveTo>
                    <a:pt x="812507" y="277469"/>
                  </a:moveTo>
                  <a:lnTo>
                    <a:pt x="810348" y="275183"/>
                  </a:lnTo>
                  <a:lnTo>
                    <a:pt x="808697" y="273672"/>
                  </a:lnTo>
                  <a:lnTo>
                    <a:pt x="805916" y="275170"/>
                  </a:lnTo>
                  <a:lnTo>
                    <a:pt x="807720" y="276313"/>
                  </a:lnTo>
                  <a:lnTo>
                    <a:pt x="809269" y="278396"/>
                  </a:lnTo>
                  <a:lnTo>
                    <a:pt x="812507" y="277469"/>
                  </a:lnTo>
                  <a:close/>
                </a:path>
                <a:path w="970915" h="1095375">
                  <a:moveTo>
                    <a:pt x="842454" y="579856"/>
                  </a:moveTo>
                  <a:lnTo>
                    <a:pt x="839889" y="579996"/>
                  </a:lnTo>
                  <a:lnTo>
                    <a:pt x="838708" y="581279"/>
                  </a:lnTo>
                  <a:lnTo>
                    <a:pt x="839050" y="583806"/>
                  </a:lnTo>
                  <a:lnTo>
                    <a:pt x="840181" y="582472"/>
                  </a:lnTo>
                  <a:lnTo>
                    <a:pt x="842454" y="579856"/>
                  </a:lnTo>
                  <a:close/>
                </a:path>
                <a:path w="970915" h="1095375">
                  <a:moveTo>
                    <a:pt x="855738" y="587400"/>
                  </a:moveTo>
                  <a:lnTo>
                    <a:pt x="853960" y="586384"/>
                  </a:lnTo>
                  <a:lnTo>
                    <a:pt x="852131" y="585343"/>
                  </a:lnTo>
                  <a:lnTo>
                    <a:pt x="850595" y="588264"/>
                  </a:lnTo>
                  <a:lnTo>
                    <a:pt x="849845" y="589889"/>
                  </a:lnTo>
                  <a:lnTo>
                    <a:pt x="850379" y="590283"/>
                  </a:lnTo>
                  <a:lnTo>
                    <a:pt x="850798" y="590702"/>
                  </a:lnTo>
                  <a:lnTo>
                    <a:pt x="855738" y="587400"/>
                  </a:lnTo>
                  <a:close/>
                </a:path>
                <a:path w="970915" h="1095375">
                  <a:moveTo>
                    <a:pt x="881773" y="599236"/>
                  </a:moveTo>
                  <a:lnTo>
                    <a:pt x="880503" y="598601"/>
                  </a:lnTo>
                  <a:lnTo>
                    <a:pt x="879246" y="597941"/>
                  </a:lnTo>
                  <a:lnTo>
                    <a:pt x="878001" y="597382"/>
                  </a:lnTo>
                  <a:lnTo>
                    <a:pt x="877531" y="597852"/>
                  </a:lnTo>
                  <a:lnTo>
                    <a:pt x="877049" y="598373"/>
                  </a:lnTo>
                  <a:lnTo>
                    <a:pt x="880872" y="600875"/>
                  </a:lnTo>
                  <a:lnTo>
                    <a:pt x="881176" y="600329"/>
                  </a:lnTo>
                  <a:lnTo>
                    <a:pt x="881456" y="599782"/>
                  </a:lnTo>
                  <a:lnTo>
                    <a:pt x="881773" y="599236"/>
                  </a:lnTo>
                  <a:close/>
                </a:path>
                <a:path w="970915" h="1095375">
                  <a:moveTo>
                    <a:pt x="895210" y="267474"/>
                  </a:moveTo>
                  <a:lnTo>
                    <a:pt x="888555" y="269227"/>
                  </a:lnTo>
                  <a:lnTo>
                    <a:pt x="890892" y="270217"/>
                  </a:lnTo>
                  <a:lnTo>
                    <a:pt x="894435" y="271691"/>
                  </a:lnTo>
                  <a:lnTo>
                    <a:pt x="894689" y="270256"/>
                  </a:lnTo>
                  <a:lnTo>
                    <a:pt x="894880" y="269341"/>
                  </a:lnTo>
                  <a:lnTo>
                    <a:pt x="895210" y="267474"/>
                  </a:lnTo>
                  <a:close/>
                </a:path>
                <a:path w="970915" h="1095375">
                  <a:moveTo>
                    <a:pt x="896480" y="299504"/>
                  </a:moveTo>
                  <a:lnTo>
                    <a:pt x="896112" y="298742"/>
                  </a:lnTo>
                  <a:lnTo>
                    <a:pt x="895705" y="297954"/>
                  </a:lnTo>
                  <a:lnTo>
                    <a:pt x="894346" y="297675"/>
                  </a:lnTo>
                  <a:lnTo>
                    <a:pt x="893406" y="297154"/>
                  </a:lnTo>
                  <a:lnTo>
                    <a:pt x="893127" y="298056"/>
                  </a:lnTo>
                  <a:lnTo>
                    <a:pt x="892429" y="299097"/>
                  </a:lnTo>
                  <a:lnTo>
                    <a:pt x="893000" y="300697"/>
                  </a:lnTo>
                  <a:lnTo>
                    <a:pt x="894080" y="301320"/>
                  </a:lnTo>
                  <a:lnTo>
                    <a:pt x="895540" y="302742"/>
                  </a:lnTo>
                  <a:lnTo>
                    <a:pt x="895870" y="300736"/>
                  </a:lnTo>
                  <a:lnTo>
                    <a:pt x="896480" y="299504"/>
                  </a:lnTo>
                  <a:close/>
                </a:path>
                <a:path w="970915" h="1095375">
                  <a:moveTo>
                    <a:pt x="908799" y="421767"/>
                  </a:moveTo>
                  <a:lnTo>
                    <a:pt x="907148" y="418807"/>
                  </a:lnTo>
                  <a:lnTo>
                    <a:pt x="904570" y="416140"/>
                  </a:lnTo>
                  <a:lnTo>
                    <a:pt x="903681" y="416547"/>
                  </a:lnTo>
                  <a:lnTo>
                    <a:pt x="903236" y="416737"/>
                  </a:lnTo>
                  <a:lnTo>
                    <a:pt x="905687" y="422833"/>
                  </a:lnTo>
                  <a:lnTo>
                    <a:pt x="906894" y="425894"/>
                  </a:lnTo>
                  <a:lnTo>
                    <a:pt x="908799" y="421767"/>
                  </a:lnTo>
                  <a:close/>
                </a:path>
                <a:path w="970915" h="1095375">
                  <a:moveTo>
                    <a:pt x="911009" y="776605"/>
                  </a:moveTo>
                  <a:lnTo>
                    <a:pt x="910183" y="776312"/>
                  </a:lnTo>
                  <a:lnTo>
                    <a:pt x="909332" y="775779"/>
                  </a:lnTo>
                  <a:lnTo>
                    <a:pt x="907859" y="775855"/>
                  </a:lnTo>
                  <a:lnTo>
                    <a:pt x="907211" y="776592"/>
                  </a:lnTo>
                  <a:lnTo>
                    <a:pt x="906564" y="777011"/>
                  </a:lnTo>
                  <a:lnTo>
                    <a:pt x="906932" y="777367"/>
                  </a:lnTo>
                  <a:lnTo>
                    <a:pt x="907300" y="777735"/>
                  </a:lnTo>
                  <a:lnTo>
                    <a:pt x="907694" y="778078"/>
                  </a:lnTo>
                  <a:lnTo>
                    <a:pt x="908545" y="778243"/>
                  </a:lnTo>
                  <a:lnTo>
                    <a:pt x="909447" y="778637"/>
                  </a:lnTo>
                  <a:lnTo>
                    <a:pt x="910602" y="778395"/>
                  </a:lnTo>
                  <a:lnTo>
                    <a:pt x="910767" y="777252"/>
                  </a:lnTo>
                  <a:lnTo>
                    <a:pt x="911009" y="776605"/>
                  </a:lnTo>
                  <a:close/>
                </a:path>
                <a:path w="970915" h="1095375">
                  <a:moveTo>
                    <a:pt x="913422" y="292963"/>
                  </a:moveTo>
                  <a:lnTo>
                    <a:pt x="912495" y="291503"/>
                  </a:lnTo>
                  <a:lnTo>
                    <a:pt x="908456" y="292671"/>
                  </a:lnTo>
                  <a:lnTo>
                    <a:pt x="905586" y="295503"/>
                  </a:lnTo>
                  <a:lnTo>
                    <a:pt x="902665" y="298272"/>
                  </a:lnTo>
                  <a:lnTo>
                    <a:pt x="903427" y="299402"/>
                  </a:lnTo>
                  <a:lnTo>
                    <a:pt x="913422" y="292963"/>
                  </a:lnTo>
                  <a:close/>
                </a:path>
                <a:path w="970915" h="1095375">
                  <a:moveTo>
                    <a:pt x="945108" y="336867"/>
                  </a:moveTo>
                  <a:lnTo>
                    <a:pt x="942327" y="334454"/>
                  </a:lnTo>
                  <a:lnTo>
                    <a:pt x="939330" y="339471"/>
                  </a:lnTo>
                  <a:lnTo>
                    <a:pt x="943343" y="341096"/>
                  </a:lnTo>
                  <a:lnTo>
                    <a:pt x="945108" y="336867"/>
                  </a:lnTo>
                  <a:close/>
                </a:path>
                <a:path w="970915" h="1095375">
                  <a:moveTo>
                    <a:pt x="965733" y="610984"/>
                  </a:moveTo>
                  <a:lnTo>
                    <a:pt x="957033" y="613283"/>
                  </a:lnTo>
                  <a:lnTo>
                    <a:pt x="962228" y="613943"/>
                  </a:lnTo>
                  <a:lnTo>
                    <a:pt x="965733" y="610984"/>
                  </a:lnTo>
                  <a:close/>
                </a:path>
                <a:path w="970915" h="1095375">
                  <a:moveTo>
                    <a:pt x="970762" y="705980"/>
                  </a:moveTo>
                  <a:lnTo>
                    <a:pt x="965504" y="704253"/>
                  </a:lnTo>
                  <a:lnTo>
                    <a:pt x="964577" y="707923"/>
                  </a:lnTo>
                  <a:lnTo>
                    <a:pt x="965949" y="708787"/>
                  </a:lnTo>
                  <a:lnTo>
                    <a:pt x="969149" y="708088"/>
                  </a:lnTo>
                  <a:lnTo>
                    <a:pt x="969670" y="707059"/>
                  </a:lnTo>
                  <a:lnTo>
                    <a:pt x="970762" y="7059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150">
              <a:extLst>
                <a:ext uri="{FF2B5EF4-FFF2-40B4-BE49-F238E27FC236}">
                  <a16:creationId xmlns:a16="http://schemas.microsoft.com/office/drawing/2014/main" id="{0909DE82-427A-F549-B84B-823511A912EC}"/>
                </a:ext>
              </a:extLst>
            </p:cNvPr>
            <p:cNvSpPr/>
            <p:nvPr/>
          </p:nvSpPr>
          <p:spPr>
            <a:xfrm>
              <a:off x="4585790" y="3601664"/>
              <a:ext cx="876285" cy="723399"/>
            </a:xfrm>
            <a:custGeom>
              <a:avLst/>
              <a:gdLst/>
              <a:ahLst/>
              <a:cxnLst/>
              <a:rect l="l" t="t" r="r" b="b"/>
              <a:pathLst>
                <a:path w="1126490" h="1057909">
                  <a:moveTo>
                    <a:pt x="2628" y="541870"/>
                  </a:moveTo>
                  <a:lnTo>
                    <a:pt x="2247" y="540943"/>
                  </a:lnTo>
                  <a:lnTo>
                    <a:pt x="1104" y="540537"/>
                  </a:lnTo>
                  <a:lnTo>
                    <a:pt x="965" y="540677"/>
                  </a:lnTo>
                  <a:lnTo>
                    <a:pt x="508" y="541172"/>
                  </a:lnTo>
                  <a:lnTo>
                    <a:pt x="0" y="541909"/>
                  </a:lnTo>
                  <a:lnTo>
                    <a:pt x="127" y="543217"/>
                  </a:lnTo>
                  <a:lnTo>
                    <a:pt x="787" y="543839"/>
                  </a:lnTo>
                  <a:lnTo>
                    <a:pt x="1231" y="544474"/>
                  </a:lnTo>
                  <a:lnTo>
                    <a:pt x="1993" y="543674"/>
                  </a:lnTo>
                  <a:lnTo>
                    <a:pt x="2387" y="543280"/>
                  </a:lnTo>
                  <a:lnTo>
                    <a:pt x="2413" y="542620"/>
                  </a:lnTo>
                  <a:lnTo>
                    <a:pt x="2628" y="541870"/>
                  </a:lnTo>
                  <a:close/>
                </a:path>
                <a:path w="1126490" h="1057909">
                  <a:moveTo>
                    <a:pt x="36779" y="415137"/>
                  </a:moveTo>
                  <a:lnTo>
                    <a:pt x="35648" y="412178"/>
                  </a:lnTo>
                  <a:lnTo>
                    <a:pt x="33693" y="414896"/>
                  </a:lnTo>
                  <a:lnTo>
                    <a:pt x="32956" y="415937"/>
                  </a:lnTo>
                  <a:lnTo>
                    <a:pt x="36017" y="416179"/>
                  </a:lnTo>
                  <a:lnTo>
                    <a:pt x="36779" y="415137"/>
                  </a:lnTo>
                  <a:close/>
                </a:path>
                <a:path w="1126490" h="1057909">
                  <a:moveTo>
                    <a:pt x="69062" y="348792"/>
                  </a:moveTo>
                  <a:lnTo>
                    <a:pt x="69049" y="348386"/>
                  </a:lnTo>
                  <a:lnTo>
                    <a:pt x="69049" y="347967"/>
                  </a:lnTo>
                  <a:lnTo>
                    <a:pt x="69024" y="347560"/>
                  </a:lnTo>
                  <a:lnTo>
                    <a:pt x="67538" y="347573"/>
                  </a:lnTo>
                  <a:lnTo>
                    <a:pt x="66078" y="347560"/>
                  </a:lnTo>
                  <a:lnTo>
                    <a:pt x="64604" y="347573"/>
                  </a:lnTo>
                  <a:lnTo>
                    <a:pt x="64604" y="347967"/>
                  </a:lnTo>
                  <a:lnTo>
                    <a:pt x="64617" y="348386"/>
                  </a:lnTo>
                  <a:lnTo>
                    <a:pt x="64655" y="348805"/>
                  </a:lnTo>
                  <a:lnTo>
                    <a:pt x="66116" y="348792"/>
                  </a:lnTo>
                  <a:lnTo>
                    <a:pt x="69062" y="348792"/>
                  </a:lnTo>
                  <a:close/>
                </a:path>
                <a:path w="1126490" h="1057909">
                  <a:moveTo>
                    <a:pt x="112509" y="489877"/>
                  </a:moveTo>
                  <a:lnTo>
                    <a:pt x="111861" y="489127"/>
                  </a:lnTo>
                  <a:lnTo>
                    <a:pt x="111188" y="488429"/>
                  </a:lnTo>
                  <a:lnTo>
                    <a:pt x="110502" y="487705"/>
                  </a:lnTo>
                  <a:lnTo>
                    <a:pt x="109956" y="488213"/>
                  </a:lnTo>
                  <a:lnTo>
                    <a:pt x="109689" y="488467"/>
                  </a:lnTo>
                  <a:lnTo>
                    <a:pt x="111023" y="489915"/>
                  </a:lnTo>
                  <a:lnTo>
                    <a:pt x="111696" y="490677"/>
                  </a:lnTo>
                  <a:lnTo>
                    <a:pt x="111975" y="490397"/>
                  </a:lnTo>
                  <a:lnTo>
                    <a:pt x="112509" y="489902"/>
                  </a:lnTo>
                  <a:close/>
                </a:path>
                <a:path w="1126490" h="1057909">
                  <a:moveTo>
                    <a:pt x="112750" y="201041"/>
                  </a:moveTo>
                  <a:lnTo>
                    <a:pt x="112483" y="200152"/>
                  </a:lnTo>
                  <a:lnTo>
                    <a:pt x="112153" y="199377"/>
                  </a:lnTo>
                  <a:lnTo>
                    <a:pt x="111861" y="198589"/>
                  </a:lnTo>
                  <a:lnTo>
                    <a:pt x="111379" y="198793"/>
                  </a:lnTo>
                  <a:lnTo>
                    <a:pt x="110464" y="199199"/>
                  </a:lnTo>
                  <a:lnTo>
                    <a:pt x="111328" y="200710"/>
                  </a:lnTo>
                  <a:lnTo>
                    <a:pt x="111823" y="201434"/>
                  </a:lnTo>
                  <a:lnTo>
                    <a:pt x="112750" y="201041"/>
                  </a:lnTo>
                  <a:close/>
                </a:path>
                <a:path w="1126490" h="1057909">
                  <a:moveTo>
                    <a:pt x="113563" y="533793"/>
                  </a:moveTo>
                  <a:lnTo>
                    <a:pt x="113322" y="532968"/>
                  </a:lnTo>
                  <a:lnTo>
                    <a:pt x="113245" y="532206"/>
                  </a:lnTo>
                  <a:lnTo>
                    <a:pt x="112953" y="532180"/>
                  </a:lnTo>
                  <a:lnTo>
                    <a:pt x="112674" y="532155"/>
                  </a:lnTo>
                  <a:lnTo>
                    <a:pt x="112382" y="532104"/>
                  </a:lnTo>
                  <a:lnTo>
                    <a:pt x="111150" y="535254"/>
                  </a:lnTo>
                  <a:lnTo>
                    <a:pt x="111391" y="535406"/>
                  </a:lnTo>
                  <a:lnTo>
                    <a:pt x="111607" y="535571"/>
                  </a:lnTo>
                  <a:lnTo>
                    <a:pt x="111874" y="535736"/>
                  </a:lnTo>
                  <a:lnTo>
                    <a:pt x="112382" y="535317"/>
                  </a:lnTo>
                  <a:lnTo>
                    <a:pt x="113157" y="534974"/>
                  </a:lnTo>
                  <a:lnTo>
                    <a:pt x="113347" y="534466"/>
                  </a:lnTo>
                  <a:lnTo>
                    <a:pt x="113563" y="533793"/>
                  </a:lnTo>
                  <a:close/>
                </a:path>
                <a:path w="1126490" h="1057909">
                  <a:moveTo>
                    <a:pt x="167614" y="361937"/>
                  </a:moveTo>
                  <a:lnTo>
                    <a:pt x="165468" y="363486"/>
                  </a:lnTo>
                  <a:lnTo>
                    <a:pt x="164338" y="364312"/>
                  </a:lnTo>
                  <a:lnTo>
                    <a:pt x="162318" y="365772"/>
                  </a:lnTo>
                  <a:lnTo>
                    <a:pt x="166027" y="366547"/>
                  </a:lnTo>
                  <a:lnTo>
                    <a:pt x="166801" y="365188"/>
                  </a:lnTo>
                  <a:lnTo>
                    <a:pt x="167614" y="361937"/>
                  </a:lnTo>
                  <a:close/>
                </a:path>
                <a:path w="1126490" h="1057909">
                  <a:moveTo>
                    <a:pt x="179362" y="406095"/>
                  </a:moveTo>
                  <a:lnTo>
                    <a:pt x="179082" y="405066"/>
                  </a:lnTo>
                  <a:lnTo>
                    <a:pt x="178308" y="404837"/>
                  </a:lnTo>
                  <a:lnTo>
                    <a:pt x="177825" y="404520"/>
                  </a:lnTo>
                  <a:lnTo>
                    <a:pt x="177457" y="405155"/>
                  </a:lnTo>
                  <a:lnTo>
                    <a:pt x="176784" y="405803"/>
                  </a:lnTo>
                  <a:lnTo>
                    <a:pt x="176834" y="406412"/>
                  </a:lnTo>
                  <a:lnTo>
                    <a:pt x="176872" y="406920"/>
                  </a:lnTo>
                  <a:lnTo>
                    <a:pt x="177761" y="407339"/>
                  </a:lnTo>
                  <a:lnTo>
                    <a:pt x="178879" y="408343"/>
                  </a:lnTo>
                  <a:lnTo>
                    <a:pt x="179070" y="406869"/>
                  </a:lnTo>
                  <a:lnTo>
                    <a:pt x="179362" y="406095"/>
                  </a:lnTo>
                  <a:close/>
                </a:path>
                <a:path w="1126490" h="1057909">
                  <a:moveTo>
                    <a:pt x="188150" y="116649"/>
                  </a:moveTo>
                  <a:lnTo>
                    <a:pt x="186842" y="114452"/>
                  </a:lnTo>
                  <a:lnTo>
                    <a:pt x="185407" y="113436"/>
                  </a:lnTo>
                  <a:lnTo>
                    <a:pt x="182486" y="116039"/>
                  </a:lnTo>
                  <a:lnTo>
                    <a:pt x="185166" y="116319"/>
                  </a:lnTo>
                  <a:lnTo>
                    <a:pt x="186651" y="116484"/>
                  </a:lnTo>
                  <a:lnTo>
                    <a:pt x="188150" y="116649"/>
                  </a:lnTo>
                  <a:close/>
                </a:path>
                <a:path w="1126490" h="1057909">
                  <a:moveTo>
                    <a:pt x="193078" y="469201"/>
                  </a:moveTo>
                  <a:lnTo>
                    <a:pt x="188010" y="468731"/>
                  </a:lnTo>
                  <a:lnTo>
                    <a:pt x="187845" y="469912"/>
                  </a:lnTo>
                  <a:lnTo>
                    <a:pt x="189496" y="470230"/>
                  </a:lnTo>
                  <a:lnTo>
                    <a:pt x="191147" y="470535"/>
                  </a:lnTo>
                  <a:lnTo>
                    <a:pt x="192786" y="470852"/>
                  </a:lnTo>
                  <a:lnTo>
                    <a:pt x="192963" y="469747"/>
                  </a:lnTo>
                  <a:lnTo>
                    <a:pt x="193078" y="469201"/>
                  </a:lnTo>
                  <a:close/>
                </a:path>
                <a:path w="1126490" h="1057909">
                  <a:moveTo>
                    <a:pt x="202869" y="622846"/>
                  </a:moveTo>
                  <a:lnTo>
                    <a:pt x="200126" y="621423"/>
                  </a:lnTo>
                  <a:lnTo>
                    <a:pt x="197942" y="620318"/>
                  </a:lnTo>
                  <a:lnTo>
                    <a:pt x="199288" y="623227"/>
                  </a:lnTo>
                  <a:lnTo>
                    <a:pt x="200113" y="624357"/>
                  </a:lnTo>
                  <a:lnTo>
                    <a:pt x="202869" y="622846"/>
                  </a:lnTo>
                  <a:close/>
                </a:path>
                <a:path w="1126490" h="1057909">
                  <a:moveTo>
                    <a:pt x="213436" y="902487"/>
                  </a:moveTo>
                  <a:lnTo>
                    <a:pt x="211848" y="900417"/>
                  </a:lnTo>
                  <a:lnTo>
                    <a:pt x="210527" y="899515"/>
                  </a:lnTo>
                  <a:lnTo>
                    <a:pt x="208153" y="900849"/>
                  </a:lnTo>
                  <a:lnTo>
                    <a:pt x="209384" y="903300"/>
                  </a:lnTo>
                  <a:lnTo>
                    <a:pt x="210985" y="903312"/>
                  </a:lnTo>
                  <a:lnTo>
                    <a:pt x="213436" y="902487"/>
                  </a:lnTo>
                  <a:close/>
                </a:path>
                <a:path w="1126490" h="1057909">
                  <a:moveTo>
                    <a:pt x="219202" y="114947"/>
                  </a:moveTo>
                  <a:lnTo>
                    <a:pt x="217487" y="113563"/>
                  </a:lnTo>
                  <a:lnTo>
                    <a:pt x="215455" y="111899"/>
                  </a:lnTo>
                  <a:lnTo>
                    <a:pt x="215239" y="114541"/>
                  </a:lnTo>
                  <a:lnTo>
                    <a:pt x="216230" y="115506"/>
                  </a:lnTo>
                  <a:lnTo>
                    <a:pt x="219202" y="114947"/>
                  </a:lnTo>
                  <a:close/>
                </a:path>
                <a:path w="1126490" h="1057909">
                  <a:moveTo>
                    <a:pt x="222796" y="574281"/>
                  </a:moveTo>
                  <a:lnTo>
                    <a:pt x="222173" y="573341"/>
                  </a:lnTo>
                  <a:lnTo>
                    <a:pt x="221005" y="574090"/>
                  </a:lnTo>
                  <a:lnTo>
                    <a:pt x="218630" y="575640"/>
                  </a:lnTo>
                  <a:lnTo>
                    <a:pt x="218909" y="576287"/>
                  </a:lnTo>
                  <a:lnTo>
                    <a:pt x="219036" y="576605"/>
                  </a:lnTo>
                  <a:lnTo>
                    <a:pt x="220281" y="575830"/>
                  </a:lnTo>
                  <a:lnTo>
                    <a:pt x="222796" y="574281"/>
                  </a:lnTo>
                  <a:close/>
                </a:path>
                <a:path w="1126490" h="1057909">
                  <a:moveTo>
                    <a:pt x="226529" y="737158"/>
                  </a:moveTo>
                  <a:lnTo>
                    <a:pt x="225844" y="736396"/>
                  </a:lnTo>
                  <a:lnTo>
                    <a:pt x="225513" y="736028"/>
                  </a:lnTo>
                  <a:lnTo>
                    <a:pt x="224866" y="736765"/>
                  </a:lnTo>
                  <a:lnTo>
                    <a:pt x="224218" y="737501"/>
                  </a:lnTo>
                  <a:lnTo>
                    <a:pt x="223596" y="738225"/>
                  </a:lnTo>
                  <a:lnTo>
                    <a:pt x="224091" y="738733"/>
                  </a:lnTo>
                  <a:lnTo>
                    <a:pt x="224332" y="739000"/>
                  </a:lnTo>
                  <a:lnTo>
                    <a:pt x="225069" y="738390"/>
                  </a:lnTo>
                  <a:lnTo>
                    <a:pt x="226529" y="737158"/>
                  </a:lnTo>
                  <a:close/>
                </a:path>
                <a:path w="1126490" h="1057909">
                  <a:moveTo>
                    <a:pt x="238150" y="82105"/>
                  </a:moveTo>
                  <a:lnTo>
                    <a:pt x="237223" y="81775"/>
                  </a:lnTo>
                  <a:lnTo>
                    <a:pt x="236601" y="81419"/>
                  </a:lnTo>
                  <a:lnTo>
                    <a:pt x="235712" y="81407"/>
                  </a:lnTo>
                  <a:lnTo>
                    <a:pt x="235178" y="82550"/>
                  </a:lnTo>
                  <a:lnTo>
                    <a:pt x="235750" y="83083"/>
                  </a:lnTo>
                  <a:lnTo>
                    <a:pt x="236385" y="83464"/>
                  </a:lnTo>
                  <a:lnTo>
                    <a:pt x="237020" y="83629"/>
                  </a:lnTo>
                  <a:lnTo>
                    <a:pt x="237210" y="83667"/>
                  </a:lnTo>
                  <a:lnTo>
                    <a:pt x="237617" y="82867"/>
                  </a:lnTo>
                  <a:lnTo>
                    <a:pt x="238150" y="82105"/>
                  </a:lnTo>
                  <a:close/>
                </a:path>
                <a:path w="1126490" h="1057909">
                  <a:moveTo>
                    <a:pt x="241325" y="974813"/>
                  </a:moveTo>
                  <a:lnTo>
                    <a:pt x="240665" y="974090"/>
                  </a:lnTo>
                  <a:lnTo>
                    <a:pt x="239953" y="973480"/>
                  </a:lnTo>
                  <a:lnTo>
                    <a:pt x="239179" y="973023"/>
                  </a:lnTo>
                  <a:lnTo>
                    <a:pt x="238074" y="974039"/>
                  </a:lnTo>
                  <a:lnTo>
                    <a:pt x="238633" y="974839"/>
                  </a:lnTo>
                  <a:lnTo>
                    <a:pt x="239293" y="975474"/>
                  </a:lnTo>
                  <a:lnTo>
                    <a:pt x="240118" y="976299"/>
                  </a:lnTo>
                  <a:lnTo>
                    <a:pt x="240690" y="975525"/>
                  </a:lnTo>
                  <a:lnTo>
                    <a:pt x="241325" y="974813"/>
                  </a:lnTo>
                  <a:close/>
                </a:path>
                <a:path w="1126490" h="1057909">
                  <a:moveTo>
                    <a:pt x="249897" y="360629"/>
                  </a:moveTo>
                  <a:lnTo>
                    <a:pt x="249796" y="359981"/>
                  </a:lnTo>
                  <a:lnTo>
                    <a:pt x="249720" y="359625"/>
                  </a:lnTo>
                  <a:lnTo>
                    <a:pt x="248983" y="359384"/>
                  </a:lnTo>
                  <a:lnTo>
                    <a:pt x="248526" y="359117"/>
                  </a:lnTo>
                  <a:lnTo>
                    <a:pt x="248208" y="359740"/>
                  </a:lnTo>
                  <a:lnTo>
                    <a:pt x="247688" y="360349"/>
                  </a:lnTo>
                  <a:lnTo>
                    <a:pt x="247586" y="361289"/>
                  </a:lnTo>
                  <a:lnTo>
                    <a:pt x="248475" y="361670"/>
                  </a:lnTo>
                  <a:lnTo>
                    <a:pt x="249389" y="362356"/>
                  </a:lnTo>
                  <a:lnTo>
                    <a:pt x="249605" y="361302"/>
                  </a:lnTo>
                  <a:lnTo>
                    <a:pt x="249897" y="360629"/>
                  </a:lnTo>
                  <a:close/>
                </a:path>
                <a:path w="1126490" h="1057909">
                  <a:moveTo>
                    <a:pt x="255651" y="62204"/>
                  </a:moveTo>
                  <a:lnTo>
                    <a:pt x="253873" y="60540"/>
                  </a:lnTo>
                  <a:lnTo>
                    <a:pt x="252971" y="59702"/>
                  </a:lnTo>
                  <a:lnTo>
                    <a:pt x="252679" y="60045"/>
                  </a:lnTo>
                  <a:lnTo>
                    <a:pt x="252374" y="60363"/>
                  </a:lnTo>
                  <a:lnTo>
                    <a:pt x="252069" y="60706"/>
                  </a:lnTo>
                  <a:lnTo>
                    <a:pt x="252933" y="61556"/>
                  </a:lnTo>
                  <a:lnTo>
                    <a:pt x="253784" y="62420"/>
                  </a:lnTo>
                  <a:lnTo>
                    <a:pt x="254635" y="63271"/>
                  </a:lnTo>
                  <a:lnTo>
                    <a:pt x="254965" y="62915"/>
                  </a:lnTo>
                  <a:lnTo>
                    <a:pt x="255320" y="62572"/>
                  </a:lnTo>
                  <a:lnTo>
                    <a:pt x="255651" y="62204"/>
                  </a:lnTo>
                  <a:close/>
                </a:path>
                <a:path w="1126490" h="1057909">
                  <a:moveTo>
                    <a:pt x="260731" y="366052"/>
                  </a:moveTo>
                  <a:lnTo>
                    <a:pt x="260197" y="365340"/>
                  </a:lnTo>
                  <a:lnTo>
                    <a:pt x="259905" y="364998"/>
                  </a:lnTo>
                  <a:lnTo>
                    <a:pt x="258902" y="365836"/>
                  </a:lnTo>
                  <a:lnTo>
                    <a:pt x="257886" y="366687"/>
                  </a:lnTo>
                  <a:lnTo>
                    <a:pt x="256857" y="367512"/>
                  </a:lnTo>
                  <a:lnTo>
                    <a:pt x="257111" y="367842"/>
                  </a:lnTo>
                  <a:lnTo>
                    <a:pt x="257352" y="368134"/>
                  </a:lnTo>
                  <a:lnTo>
                    <a:pt x="257619" y="368452"/>
                  </a:lnTo>
                  <a:lnTo>
                    <a:pt x="258648" y="367652"/>
                  </a:lnTo>
                  <a:lnTo>
                    <a:pt x="259702" y="366852"/>
                  </a:lnTo>
                  <a:lnTo>
                    <a:pt x="260731" y="366052"/>
                  </a:lnTo>
                  <a:close/>
                </a:path>
                <a:path w="1126490" h="1057909">
                  <a:moveTo>
                    <a:pt x="260845" y="693991"/>
                  </a:moveTo>
                  <a:lnTo>
                    <a:pt x="260654" y="693547"/>
                  </a:lnTo>
                  <a:lnTo>
                    <a:pt x="260489" y="693089"/>
                  </a:lnTo>
                  <a:lnTo>
                    <a:pt x="260311" y="692645"/>
                  </a:lnTo>
                  <a:lnTo>
                    <a:pt x="257949" y="693521"/>
                  </a:lnTo>
                  <a:lnTo>
                    <a:pt x="256768" y="693940"/>
                  </a:lnTo>
                  <a:lnTo>
                    <a:pt x="256908" y="694512"/>
                  </a:lnTo>
                  <a:lnTo>
                    <a:pt x="257060" y="695045"/>
                  </a:lnTo>
                  <a:lnTo>
                    <a:pt x="257187" y="695591"/>
                  </a:lnTo>
                  <a:lnTo>
                    <a:pt x="258406" y="695071"/>
                  </a:lnTo>
                  <a:lnTo>
                    <a:pt x="260845" y="693991"/>
                  </a:lnTo>
                  <a:close/>
                </a:path>
                <a:path w="1126490" h="1057909">
                  <a:moveTo>
                    <a:pt x="295287" y="706729"/>
                  </a:moveTo>
                  <a:lnTo>
                    <a:pt x="295211" y="706272"/>
                  </a:lnTo>
                  <a:lnTo>
                    <a:pt x="295148" y="705827"/>
                  </a:lnTo>
                  <a:lnTo>
                    <a:pt x="295084" y="705370"/>
                  </a:lnTo>
                  <a:lnTo>
                    <a:pt x="293649" y="705485"/>
                  </a:lnTo>
                  <a:lnTo>
                    <a:pt x="292188" y="705586"/>
                  </a:lnTo>
                  <a:lnTo>
                    <a:pt x="290766" y="705700"/>
                  </a:lnTo>
                  <a:lnTo>
                    <a:pt x="290830" y="706602"/>
                  </a:lnTo>
                  <a:lnTo>
                    <a:pt x="290868" y="707047"/>
                  </a:lnTo>
                  <a:lnTo>
                    <a:pt x="292341" y="706932"/>
                  </a:lnTo>
                  <a:lnTo>
                    <a:pt x="293814" y="706843"/>
                  </a:lnTo>
                  <a:lnTo>
                    <a:pt x="295287" y="706729"/>
                  </a:lnTo>
                  <a:close/>
                </a:path>
                <a:path w="1126490" h="1057909">
                  <a:moveTo>
                    <a:pt x="298272" y="746925"/>
                  </a:moveTo>
                  <a:lnTo>
                    <a:pt x="297446" y="746429"/>
                  </a:lnTo>
                  <a:lnTo>
                    <a:pt x="296989" y="745934"/>
                  </a:lnTo>
                  <a:lnTo>
                    <a:pt x="296468" y="746467"/>
                  </a:lnTo>
                  <a:lnTo>
                    <a:pt x="295668" y="746912"/>
                  </a:lnTo>
                  <a:lnTo>
                    <a:pt x="295452" y="748017"/>
                  </a:lnTo>
                  <a:lnTo>
                    <a:pt x="296151" y="748665"/>
                  </a:lnTo>
                  <a:lnTo>
                    <a:pt x="296811" y="749808"/>
                  </a:lnTo>
                  <a:lnTo>
                    <a:pt x="297548" y="748626"/>
                  </a:lnTo>
                  <a:lnTo>
                    <a:pt x="298234" y="748017"/>
                  </a:lnTo>
                  <a:lnTo>
                    <a:pt x="298259" y="747407"/>
                  </a:lnTo>
                  <a:lnTo>
                    <a:pt x="298272" y="746925"/>
                  </a:lnTo>
                  <a:close/>
                </a:path>
                <a:path w="1126490" h="1057909">
                  <a:moveTo>
                    <a:pt x="318401" y="860336"/>
                  </a:moveTo>
                  <a:lnTo>
                    <a:pt x="313550" y="862850"/>
                  </a:lnTo>
                  <a:lnTo>
                    <a:pt x="316560" y="863625"/>
                  </a:lnTo>
                  <a:lnTo>
                    <a:pt x="317868" y="863447"/>
                  </a:lnTo>
                  <a:lnTo>
                    <a:pt x="318401" y="860336"/>
                  </a:lnTo>
                  <a:close/>
                </a:path>
                <a:path w="1126490" h="1057909">
                  <a:moveTo>
                    <a:pt x="334238" y="230454"/>
                  </a:moveTo>
                  <a:lnTo>
                    <a:pt x="333108" y="229971"/>
                  </a:lnTo>
                  <a:lnTo>
                    <a:pt x="332028" y="229666"/>
                  </a:lnTo>
                  <a:lnTo>
                    <a:pt x="330936" y="229311"/>
                  </a:lnTo>
                  <a:lnTo>
                    <a:pt x="330733" y="229958"/>
                  </a:lnTo>
                  <a:lnTo>
                    <a:pt x="330568" y="230606"/>
                  </a:lnTo>
                  <a:lnTo>
                    <a:pt x="330390" y="231267"/>
                  </a:lnTo>
                  <a:lnTo>
                    <a:pt x="331508" y="231508"/>
                  </a:lnTo>
                  <a:lnTo>
                    <a:pt x="332625" y="231800"/>
                  </a:lnTo>
                  <a:lnTo>
                    <a:pt x="333781" y="231927"/>
                  </a:lnTo>
                  <a:lnTo>
                    <a:pt x="334238" y="230454"/>
                  </a:lnTo>
                  <a:close/>
                </a:path>
                <a:path w="1126490" h="1057909">
                  <a:moveTo>
                    <a:pt x="376135" y="648144"/>
                  </a:moveTo>
                  <a:lnTo>
                    <a:pt x="375754" y="646950"/>
                  </a:lnTo>
                  <a:lnTo>
                    <a:pt x="374713" y="647319"/>
                  </a:lnTo>
                  <a:lnTo>
                    <a:pt x="373722" y="647687"/>
                  </a:lnTo>
                  <a:lnTo>
                    <a:pt x="372681" y="648055"/>
                  </a:lnTo>
                  <a:lnTo>
                    <a:pt x="372986" y="648970"/>
                  </a:lnTo>
                  <a:lnTo>
                    <a:pt x="374027" y="648690"/>
                  </a:lnTo>
                  <a:lnTo>
                    <a:pt x="375081" y="648423"/>
                  </a:lnTo>
                  <a:lnTo>
                    <a:pt x="376135" y="648144"/>
                  </a:lnTo>
                  <a:close/>
                </a:path>
                <a:path w="1126490" h="1057909">
                  <a:moveTo>
                    <a:pt x="379818" y="691438"/>
                  </a:moveTo>
                  <a:lnTo>
                    <a:pt x="376301" y="691146"/>
                  </a:lnTo>
                  <a:lnTo>
                    <a:pt x="376059" y="692759"/>
                  </a:lnTo>
                  <a:lnTo>
                    <a:pt x="376021" y="694423"/>
                  </a:lnTo>
                  <a:lnTo>
                    <a:pt x="375996" y="694639"/>
                  </a:lnTo>
                  <a:lnTo>
                    <a:pt x="376516" y="694867"/>
                  </a:lnTo>
                  <a:lnTo>
                    <a:pt x="377101" y="695286"/>
                  </a:lnTo>
                  <a:lnTo>
                    <a:pt x="377863" y="694220"/>
                  </a:lnTo>
                  <a:lnTo>
                    <a:pt x="379818" y="691438"/>
                  </a:lnTo>
                  <a:close/>
                </a:path>
                <a:path w="1126490" h="1057909">
                  <a:moveTo>
                    <a:pt x="415785" y="536168"/>
                  </a:moveTo>
                  <a:lnTo>
                    <a:pt x="414286" y="535343"/>
                  </a:lnTo>
                  <a:lnTo>
                    <a:pt x="414058" y="535533"/>
                  </a:lnTo>
                  <a:lnTo>
                    <a:pt x="413385" y="536041"/>
                  </a:lnTo>
                  <a:lnTo>
                    <a:pt x="413016" y="536930"/>
                  </a:lnTo>
                  <a:lnTo>
                    <a:pt x="412191" y="538175"/>
                  </a:lnTo>
                  <a:lnTo>
                    <a:pt x="413385" y="538454"/>
                  </a:lnTo>
                  <a:lnTo>
                    <a:pt x="414388" y="538911"/>
                  </a:lnTo>
                  <a:lnTo>
                    <a:pt x="414629" y="538670"/>
                  </a:lnTo>
                  <a:lnTo>
                    <a:pt x="415226" y="538086"/>
                  </a:lnTo>
                  <a:lnTo>
                    <a:pt x="415582" y="537159"/>
                  </a:lnTo>
                  <a:lnTo>
                    <a:pt x="415785" y="536168"/>
                  </a:lnTo>
                  <a:close/>
                </a:path>
                <a:path w="1126490" h="1057909">
                  <a:moveTo>
                    <a:pt x="429196" y="956487"/>
                  </a:moveTo>
                  <a:lnTo>
                    <a:pt x="428498" y="955751"/>
                  </a:lnTo>
                  <a:lnTo>
                    <a:pt x="428155" y="955319"/>
                  </a:lnTo>
                  <a:lnTo>
                    <a:pt x="427367" y="956106"/>
                  </a:lnTo>
                  <a:lnTo>
                    <a:pt x="425742" y="957694"/>
                  </a:lnTo>
                  <a:lnTo>
                    <a:pt x="426110" y="958075"/>
                  </a:lnTo>
                  <a:lnTo>
                    <a:pt x="426466" y="958456"/>
                  </a:lnTo>
                  <a:lnTo>
                    <a:pt x="426821" y="958837"/>
                  </a:lnTo>
                  <a:lnTo>
                    <a:pt x="427596" y="958100"/>
                  </a:lnTo>
                  <a:lnTo>
                    <a:pt x="428421" y="957414"/>
                  </a:lnTo>
                  <a:lnTo>
                    <a:pt x="429120" y="956589"/>
                  </a:lnTo>
                  <a:close/>
                </a:path>
                <a:path w="1126490" h="1057909">
                  <a:moveTo>
                    <a:pt x="430110" y="950633"/>
                  </a:moveTo>
                  <a:lnTo>
                    <a:pt x="429298" y="950087"/>
                  </a:lnTo>
                  <a:lnTo>
                    <a:pt x="428510" y="949528"/>
                  </a:lnTo>
                  <a:lnTo>
                    <a:pt x="427621" y="948994"/>
                  </a:lnTo>
                  <a:lnTo>
                    <a:pt x="426999" y="949756"/>
                  </a:lnTo>
                  <a:lnTo>
                    <a:pt x="427710" y="950493"/>
                  </a:lnTo>
                  <a:lnTo>
                    <a:pt x="428409" y="951153"/>
                  </a:lnTo>
                  <a:lnTo>
                    <a:pt x="429133" y="951801"/>
                  </a:lnTo>
                  <a:lnTo>
                    <a:pt x="429793" y="951026"/>
                  </a:lnTo>
                  <a:lnTo>
                    <a:pt x="430110" y="950633"/>
                  </a:lnTo>
                  <a:close/>
                </a:path>
                <a:path w="1126490" h="1057909">
                  <a:moveTo>
                    <a:pt x="447370" y="251637"/>
                  </a:moveTo>
                  <a:lnTo>
                    <a:pt x="446811" y="251180"/>
                  </a:lnTo>
                  <a:lnTo>
                    <a:pt x="446316" y="250418"/>
                  </a:lnTo>
                  <a:lnTo>
                    <a:pt x="445173" y="250228"/>
                  </a:lnTo>
                  <a:lnTo>
                    <a:pt x="444512" y="250825"/>
                  </a:lnTo>
                  <a:lnTo>
                    <a:pt x="443903" y="251142"/>
                  </a:lnTo>
                  <a:lnTo>
                    <a:pt x="443699" y="251777"/>
                  </a:lnTo>
                  <a:lnTo>
                    <a:pt x="443458" y="252425"/>
                  </a:lnTo>
                  <a:lnTo>
                    <a:pt x="443242" y="253060"/>
                  </a:lnTo>
                  <a:lnTo>
                    <a:pt x="444080" y="253034"/>
                  </a:lnTo>
                  <a:lnTo>
                    <a:pt x="444995" y="253174"/>
                  </a:lnTo>
                  <a:lnTo>
                    <a:pt x="445795" y="252933"/>
                  </a:lnTo>
                  <a:lnTo>
                    <a:pt x="446392" y="252742"/>
                  </a:lnTo>
                  <a:lnTo>
                    <a:pt x="446836" y="252082"/>
                  </a:lnTo>
                  <a:lnTo>
                    <a:pt x="447370" y="251637"/>
                  </a:lnTo>
                  <a:close/>
                </a:path>
                <a:path w="1126490" h="1057909">
                  <a:moveTo>
                    <a:pt x="463969" y="1001547"/>
                  </a:moveTo>
                  <a:lnTo>
                    <a:pt x="463359" y="1000569"/>
                  </a:lnTo>
                  <a:lnTo>
                    <a:pt x="462775" y="999566"/>
                  </a:lnTo>
                  <a:lnTo>
                    <a:pt x="462064" y="998651"/>
                  </a:lnTo>
                  <a:lnTo>
                    <a:pt x="460692" y="999274"/>
                  </a:lnTo>
                  <a:lnTo>
                    <a:pt x="461060" y="1000442"/>
                  </a:lnTo>
                  <a:lnTo>
                    <a:pt x="461556" y="1001471"/>
                  </a:lnTo>
                  <a:lnTo>
                    <a:pt x="462000" y="1002499"/>
                  </a:lnTo>
                  <a:lnTo>
                    <a:pt x="462673" y="1002169"/>
                  </a:lnTo>
                  <a:lnTo>
                    <a:pt x="463308" y="1001852"/>
                  </a:lnTo>
                  <a:lnTo>
                    <a:pt x="463969" y="1001547"/>
                  </a:lnTo>
                  <a:close/>
                </a:path>
                <a:path w="1126490" h="1057909">
                  <a:moveTo>
                    <a:pt x="475754" y="1055255"/>
                  </a:moveTo>
                  <a:lnTo>
                    <a:pt x="473849" y="1053680"/>
                  </a:lnTo>
                  <a:lnTo>
                    <a:pt x="472579" y="1053782"/>
                  </a:lnTo>
                  <a:lnTo>
                    <a:pt x="471068" y="1055992"/>
                  </a:lnTo>
                  <a:lnTo>
                    <a:pt x="473024" y="1057109"/>
                  </a:lnTo>
                  <a:lnTo>
                    <a:pt x="474332" y="1057427"/>
                  </a:lnTo>
                  <a:lnTo>
                    <a:pt x="475754" y="1055255"/>
                  </a:lnTo>
                  <a:close/>
                </a:path>
                <a:path w="1126490" h="1057909">
                  <a:moveTo>
                    <a:pt x="483895" y="803440"/>
                  </a:moveTo>
                  <a:lnTo>
                    <a:pt x="483235" y="803198"/>
                  </a:lnTo>
                  <a:lnTo>
                    <a:pt x="482561" y="802792"/>
                  </a:lnTo>
                  <a:lnTo>
                    <a:pt x="481901" y="802792"/>
                  </a:lnTo>
                  <a:lnTo>
                    <a:pt x="481634" y="802792"/>
                  </a:lnTo>
                  <a:lnTo>
                    <a:pt x="481037" y="803808"/>
                  </a:lnTo>
                  <a:lnTo>
                    <a:pt x="481164" y="804100"/>
                  </a:lnTo>
                  <a:lnTo>
                    <a:pt x="481418" y="804684"/>
                  </a:lnTo>
                  <a:lnTo>
                    <a:pt x="482079" y="805091"/>
                  </a:lnTo>
                  <a:lnTo>
                    <a:pt x="482968" y="805942"/>
                  </a:lnTo>
                  <a:lnTo>
                    <a:pt x="483412" y="804760"/>
                  </a:lnTo>
                  <a:lnTo>
                    <a:pt x="483654" y="804100"/>
                  </a:lnTo>
                  <a:lnTo>
                    <a:pt x="483895" y="803440"/>
                  </a:lnTo>
                  <a:close/>
                </a:path>
                <a:path w="1126490" h="1057909">
                  <a:moveTo>
                    <a:pt x="490512" y="19596"/>
                  </a:moveTo>
                  <a:lnTo>
                    <a:pt x="489966" y="19227"/>
                  </a:lnTo>
                  <a:lnTo>
                    <a:pt x="489102" y="18427"/>
                  </a:lnTo>
                  <a:lnTo>
                    <a:pt x="488251" y="19050"/>
                  </a:lnTo>
                  <a:lnTo>
                    <a:pt x="487807" y="19837"/>
                  </a:lnTo>
                  <a:lnTo>
                    <a:pt x="487108" y="20726"/>
                  </a:lnTo>
                  <a:lnTo>
                    <a:pt x="487934" y="21158"/>
                  </a:lnTo>
                  <a:lnTo>
                    <a:pt x="488632" y="21742"/>
                  </a:lnTo>
                  <a:lnTo>
                    <a:pt x="488784" y="21615"/>
                  </a:lnTo>
                  <a:lnTo>
                    <a:pt x="489445" y="21043"/>
                  </a:lnTo>
                  <a:lnTo>
                    <a:pt x="489940" y="20281"/>
                  </a:lnTo>
                  <a:lnTo>
                    <a:pt x="490512" y="19596"/>
                  </a:lnTo>
                  <a:close/>
                </a:path>
                <a:path w="1126490" h="1057909">
                  <a:moveTo>
                    <a:pt x="508330" y="4419"/>
                  </a:moveTo>
                  <a:lnTo>
                    <a:pt x="508177" y="3886"/>
                  </a:lnTo>
                  <a:lnTo>
                    <a:pt x="507873" y="2832"/>
                  </a:lnTo>
                  <a:lnTo>
                    <a:pt x="506768" y="3365"/>
                  </a:lnTo>
                  <a:lnTo>
                    <a:pt x="505650" y="3924"/>
                  </a:lnTo>
                  <a:lnTo>
                    <a:pt x="504532" y="4470"/>
                  </a:lnTo>
                  <a:lnTo>
                    <a:pt x="504710" y="4838"/>
                  </a:lnTo>
                  <a:lnTo>
                    <a:pt x="504863" y="5194"/>
                  </a:lnTo>
                  <a:lnTo>
                    <a:pt x="505053" y="5562"/>
                  </a:lnTo>
                  <a:lnTo>
                    <a:pt x="506158" y="5194"/>
                  </a:lnTo>
                  <a:lnTo>
                    <a:pt x="507238" y="4787"/>
                  </a:lnTo>
                  <a:lnTo>
                    <a:pt x="508330" y="4419"/>
                  </a:lnTo>
                  <a:close/>
                </a:path>
                <a:path w="1126490" h="1057909">
                  <a:moveTo>
                    <a:pt x="560425" y="20967"/>
                  </a:moveTo>
                  <a:lnTo>
                    <a:pt x="559777" y="19875"/>
                  </a:lnTo>
                  <a:lnTo>
                    <a:pt x="556437" y="20218"/>
                  </a:lnTo>
                  <a:lnTo>
                    <a:pt x="558063" y="22745"/>
                  </a:lnTo>
                  <a:lnTo>
                    <a:pt x="558711" y="23761"/>
                  </a:lnTo>
                  <a:lnTo>
                    <a:pt x="559663" y="23139"/>
                  </a:lnTo>
                  <a:lnTo>
                    <a:pt x="560171" y="22821"/>
                  </a:lnTo>
                  <a:lnTo>
                    <a:pt x="560425" y="20967"/>
                  </a:lnTo>
                  <a:close/>
                </a:path>
                <a:path w="1126490" h="1057909">
                  <a:moveTo>
                    <a:pt x="567613" y="990231"/>
                  </a:moveTo>
                  <a:lnTo>
                    <a:pt x="567448" y="989926"/>
                  </a:lnTo>
                  <a:lnTo>
                    <a:pt x="567296" y="989609"/>
                  </a:lnTo>
                  <a:lnTo>
                    <a:pt x="567131" y="989279"/>
                  </a:lnTo>
                  <a:lnTo>
                    <a:pt x="563905" y="990498"/>
                  </a:lnTo>
                  <a:lnTo>
                    <a:pt x="564070" y="991031"/>
                  </a:lnTo>
                  <a:lnTo>
                    <a:pt x="564438" y="992060"/>
                  </a:lnTo>
                  <a:lnTo>
                    <a:pt x="565505" y="991463"/>
                  </a:lnTo>
                  <a:lnTo>
                    <a:pt x="566559" y="990841"/>
                  </a:lnTo>
                  <a:lnTo>
                    <a:pt x="567613" y="990231"/>
                  </a:lnTo>
                  <a:close/>
                </a:path>
                <a:path w="1126490" h="1057909">
                  <a:moveTo>
                    <a:pt x="571639" y="741438"/>
                  </a:moveTo>
                  <a:lnTo>
                    <a:pt x="571207" y="740689"/>
                  </a:lnTo>
                  <a:lnTo>
                    <a:pt x="571030" y="739965"/>
                  </a:lnTo>
                  <a:lnTo>
                    <a:pt x="570001" y="739965"/>
                  </a:lnTo>
                  <a:lnTo>
                    <a:pt x="569823" y="741438"/>
                  </a:lnTo>
                  <a:lnTo>
                    <a:pt x="569468" y="744385"/>
                  </a:lnTo>
                  <a:lnTo>
                    <a:pt x="570826" y="743826"/>
                  </a:lnTo>
                  <a:lnTo>
                    <a:pt x="571398" y="742988"/>
                  </a:lnTo>
                  <a:lnTo>
                    <a:pt x="571550" y="742099"/>
                  </a:lnTo>
                  <a:lnTo>
                    <a:pt x="571639" y="741438"/>
                  </a:lnTo>
                  <a:close/>
                </a:path>
                <a:path w="1126490" h="1057909">
                  <a:moveTo>
                    <a:pt x="575373" y="365620"/>
                  </a:moveTo>
                  <a:lnTo>
                    <a:pt x="573824" y="363601"/>
                  </a:lnTo>
                  <a:lnTo>
                    <a:pt x="572516" y="363982"/>
                  </a:lnTo>
                  <a:lnTo>
                    <a:pt x="570344" y="366141"/>
                  </a:lnTo>
                  <a:lnTo>
                    <a:pt x="571969" y="366433"/>
                  </a:lnTo>
                  <a:lnTo>
                    <a:pt x="572909" y="366712"/>
                  </a:lnTo>
                  <a:lnTo>
                    <a:pt x="574255" y="366712"/>
                  </a:lnTo>
                  <a:lnTo>
                    <a:pt x="574675" y="366128"/>
                  </a:lnTo>
                  <a:lnTo>
                    <a:pt x="575373" y="365620"/>
                  </a:lnTo>
                  <a:close/>
                </a:path>
                <a:path w="1126490" h="1057909">
                  <a:moveTo>
                    <a:pt x="601941" y="378802"/>
                  </a:moveTo>
                  <a:lnTo>
                    <a:pt x="601840" y="378409"/>
                  </a:lnTo>
                  <a:lnTo>
                    <a:pt x="601726" y="378015"/>
                  </a:lnTo>
                  <a:lnTo>
                    <a:pt x="601624" y="377609"/>
                  </a:lnTo>
                  <a:lnTo>
                    <a:pt x="600646" y="377875"/>
                  </a:lnTo>
                  <a:lnTo>
                    <a:pt x="599655" y="378117"/>
                  </a:lnTo>
                  <a:lnTo>
                    <a:pt x="598678" y="378396"/>
                  </a:lnTo>
                  <a:lnTo>
                    <a:pt x="599033" y="379374"/>
                  </a:lnTo>
                  <a:lnTo>
                    <a:pt x="599211" y="379844"/>
                  </a:lnTo>
                  <a:lnTo>
                    <a:pt x="600113" y="379501"/>
                  </a:lnTo>
                  <a:lnTo>
                    <a:pt x="601040" y="379158"/>
                  </a:lnTo>
                  <a:lnTo>
                    <a:pt x="601941" y="378802"/>
                  </a:lnTo>
                  <a:close/>
                </a:path>
                <a:path w="1126490" h="1057909">
                  <a:moveTo>
                    <a:pt x="626008" y="332473"/>
                  </a:moveTo>
                  <a:lnTo>
                    <a:pt x="625335" y="331939"/>
                  </a:lnTo>
                  <a:lnTo>
                    <a:pt x="625043" y="331508"/>
                  </a:lnTo>
                  <a:lnTo>
                    <a:pt x="622922" y="333629"/>
                  </a:lnTo>
                  <a:lnTo>
                    <a:pt x="623811" y="334073"/>
                  </a:lnTo>
                  <a:lnTo>
                    <a:pt x="624509" y="334606"/>
                  </a:lnTo>
                  <a:lnTo>
                    <a:pt x="624649" y="334479"/>
                  </a:lnTo>
                  <a:lnTo>
                    <a:pt x="625208" y="334035"/>
                  </a:lnTo>
                  <a:lnTo>
                    <a:pt x="625703" y="333413"/>
                  </a:lnTo>
                  <a:lnTo>
                    <a:pt x="626008" y="332473"/>
                  </a:lnTo>
                  <a:close/>
                </a:path>
                <a:path w="1126490" h="1057909">
                  <a:moveTo>
                    <a:pt x="633412" y="329920"/>
                  </a:moveTo>
                  <a:lnTo>
                    <a:pt x="632358" y="329488"/>
                  </a:lnTo>
                  <a:lnTo>
                    <a:pt x="631342" y="329057"/>
                  </a:lnTo>
                  <a:lnTo>
                    <a:pt x="630275" y="328701"/>
                  </a:lnTo>
                  <a:lnTo>
                    <a:pt x="629729" y="329552"/>
                  </a:lnTo>
                  <a:lnTo>
                    <a:pt x="630605" y="330377"/>
                  </a:lnTo>
                  <a:lnTo>
                    <a:pt x="631494" y="331076"/>
                  </a:lnTo>
                  <a:lnTo>
                    <a:pt x="632358" y="331762"/>
                  </a:lnTo>
                  <a:lnTo>
                    <a:pt x="632714" y="331152"/>
                  </a:lnTo>
                  <a:lnTo>
                    <a:pt x="633069" y="330530"/>
                  </a:lnTo>
                  <a:lnTo>
                    <a:pt x="633412" y="329920"/>
                  </a:lnTo>
                  <a:close/>
                </a:path>
                <a:path w="1126490" h="1057909">
                  <a:moveTo>
                    <a:pt x="649808" y="453250"/>
                  </a:moveTo>
                  <a:lnTo>
                    <a:pt x="649757" y="452183"/>
                  </a:lnTo>
                  <a:lnTo>
                    <a:pt x="649681" y="451129"/>
                  </a:lnTo>
                  <a:lnTo>
                    <a:pt x="649630" y="450075"/>
                  </a:lnTo>
                  <a:lnTo>
                    <a:pt x="649084" y="450126"/>
                  </a:lnTo>
                  <a:lnTo>
                    <a:pt x="648004" y="450215"/>
                  </a:lnTo>
                  <a:lnTo>
                    <a:pt x="648042" y="451243"/>
                  </a:lnTo>
                  <a:lnTo>
                    <a:pt x="648068" y="452272"/>
                  </a:lnTo>
                  <a:lnTo>
                    <a:pt x="648195" y="453288"/>
                  </a:lnTo>
                  <a:lnTo>
                    <a:pt x="649249" y="453250"/>
                  </a:lnTo>
                  <a:lnTo>
                    <a:pt x="649808" y="453250"/>
                  </a:lnTo>
                  <a:close/>
                </a:path>
                <a:path w="1126490" h="1057909">
                  <a:moveTo>
                    <a:pt x="661365" y="626351"/>
                  </a:moveTo>
                  <a:lnTo>
                    <a:pt x="661009" y="625970"/>
                  </a:lnTo>
                  <a:lnTo>
                    <a:pt x="660692" y="625589"/>
                  </a:lnTo>
                  <a:lnTo>
                    <a:pt x="660336" y="625195"/>
                  </a:lnTo>
                  <a:lnTo>
                    <a:pt x="659777" y="625995"/>
                  </a:lnTo>
                  <a:lnTo>
                    <a:pt x="659206" y="626770"/>
                  </a:lnTo>
                  <a:lnTo>
                    <a:pt x="658634" y="627570"/>
                  </a:lnTo>
                  <a:lnTo>
                    <a:pt x="658926" y="627786"/>
                  </a:lnTo>
                  <a:lnTo>
                    <a:pt x="659231" y="628027"/>
                  </a:lnTo>
                  <a:lnTo>
                    <a:pt x="659498" y="628269"/>
                  </a:lnTo>
                  <a:lnTo>
                    <a:pt x="660133" y="627621"/>
                  </a:lnTo>
                  <a:lnTo>
                    <a:pt x="660755" y="626986"/>
                  </a:lnTo>
                  <a:lnTo>
                    <a:pt x="661365" y="626351"/>
                  </a:lnTo>
                  <a:close/>
                </a:path>
                <a:path w="1126490" h="1057909">
                  <a:moveTo>
                    <a:pt x="709942" y="694385"/>
                  </a:moveTo>
                  <a:lnTo>
                    <a:pt x="708901" y="693293"/>
                  </a:lnTo>
                  <a:lnTo>
                    <a:pt x="707809" y="692200"/>
                  </a:lnTo>
                  <a:lnTo>
                    <a:pt x="706755" y="691121"/>
                  </a:lnTo>
                  <a:lnTo>
                    <a:pt x="706475" y="691388"/>
                  </a:lnTo>
                  <a:lnTo>
                    <a:pt x="705904" y="691946"/>
                  </a:lnTo>
                  <a:lnTo>
                    <a:pt x="706983" y="693039"/>
                  </a:lnTo>
                  <a:lnTo>
                    <a:pt x="708088" y="694093"/>
                  </a:lnTo>
                  <a:lnTo>
                    <a:pt x="709155" y="695159"/>
                  </a:lnTo>
                  <a:lnTo>
                    <a:pt x="709422" y="694918"/>
                  </a:lnTo>
                  <a:lnTo>
                    <a:pt x="709676" y="694639"/>
                  </a:lnTo>
                  <a:lnTo>
                    <a:pt x="709942" y="694385"/>
                  </a:lnTo>
                  <a:close/>
                </a:path>
                <a:path w="1126490" h="1057909">
                  <a:moveTo>
                    <a:pt x="717689" y="928522"/>
                  </a:moveTo>
                  <a:lnTo>
                    <a:pt x="717245" y="927315"/>
                  </a:lnTo>
                  <a:lnTo>
                    <a:pt x="716140" y="927620"/>
                  </a:lnTo>
                  <a:lnTo>
                    <a:pt x="713892" y="928204"/>
                  </a:lnTo>
                  <a:lnTo>
                    <a:pt x="714095" y="928763"/>
                  </a:lnTo>
                  <a:lnTo>
                    <a:pt x="714248" y="929335"/>
                  </a:lnTo>
                  <a:lnTo>
                    <a:pt x="714438" y="929906"/>
                  </a:lnTo>
                  <a:lnTo>
                    <a:pt x="715518" y="929436"/>
                  </a:lnTo>
                  <a:lnTo>
                    <a:pt x="717689" y="928522"/>
                  </a:lnTo>
                  <a:close/>
                </a:path>
                <a:path w="1126490" h="1057909">
                  <a:moveTo>
                    <a:pt x="723214" y="7975"/>
                  </a:moveTo>
                  <a:lnTo>
                    <a:pt x="721779" y="7277"/>
                  </a:lnTo>
                  <a:lnTo>
                    <a:pt x="720966" y="6667"/>
                  </a:lnTo>
                  <a:lnTo>
                    <a:pt x="719696" y="6578"/>
                  </a:lnTo>
                  <a:lnTo>
                    <a:pt x="719175" y="7556"/>
                  </a:lnTo>
                  <a:lnTo>
                    <a:pt x="718718" y="8064"/>
                  </a:lnTo>
                  <a:lnTo>
                    <a:pt x="719467" y="8610"/>
                  </a:lnTo>
                  <a:lnTo>
                    <a:pt x="720191" y="9359"/>
                  </a:lnTo>
                  <a:lnTo>
                    <a:pt x="721017" y="9563"/>
                  </a:lnTo>
                  <a:lnTo>
                    <a:pt x="721436" y="9677"/>
                  </a:lnTo>
                  <a:lnTo>
                    <a:pt x="722109" y="8801"/>
                  </a:lnTo>
                  <a:lnTo>
                    <a:pt x="723214" y="7975"/>
                  </a:lnTo>
                  <a:close/>
                </a:path>
                <a:path w="1126490" h="1057909">
                  <a:moveTo>
                    <a:pt x="728027" y="931151"/>
                  </a:moveTo>
                  <a:lnTo>
                    <a:pt x="725297" y="930897"/>
                  </a:lnTo>
                  <a:lnTo>
                    <a:pt x="722439" y="930643"/>
                  </a:lnTo>
                  <a:lnTo>
                    <a:pt x="724636" y="932611"/>
                  </a:lnTo>
                  <a:lnTo>
                    <a:pt x="728027" y="931151"/>
                  </a:lnTo>
                  <a:close/>
                </a:path>
                <a:path w="1126490" h="1057909">
                  <a:moveTo>
                    <a:pt x="736117" y="1460"/>
                  </a:moveTo>
                  <a:lnTo>
                    <a:pt x="735990" y="977"/>
                  </a:lnTo>
                  <a:lnTo>
                    <a:pt x="735761" y="0"/>
                  </a:lnTo>
                  <a:lnTo>
                    <a:pt x="734555" y="419"/>
                  </a:lnTo>
                  <a:lnTo>
                    <a:pt x="732167" y="1282"/>
                  </a:lnTo>
                  <a:lnTo>
                    <a:pt x="732523" y="2400"/>
                  </a:lnTo>
                  <a:lnTo>
                    <a:pt x="733717" y="2095"/>
                  </a:lnTo>
                  <a:lnTo>
                    <a:pt x="736117" y="1460"/>
                  </a:lnTo>
                  <a:close/>
                </a:path>
                <a:path w="1126490" h="1057909">
                  <a:moveTo>
                    <a:pt x="736727" y="288594"/>
                  </a:moveTo>
                  <a:lnTo>
                    <a:pt x="735215" y="288048"/>
                  </a:lnTo>
                  <a:lnTo>
                    <a:pt x="732751" y="287185"/>
                  </a:lnTo>
                  <a:lnTo>
                    <a:pt x="734009" y="289369"/>
                  </a:lnTo>
                  <a:lnTo>
                    <a:pt x="736727" y="288594"/>
                  </a:lnTo>
                  <a:close/>
                </a:path>
                <a:path w="1126490" h="1057909">
                  <a:moveTo>
                    <a:pt x="745324" y="557034"/>
                  </a:moveTo>
                  <a:lnTo>
                    <a:pt x="744588" y="556844"/>
                  </a:lnTo>
                  <a:lnTo>
                    <a:pt x="743877" y="556526"/>
                  </a:lnTo>
                  <a:lnTo>
                    <a:pt x="743153" y="556475"/>
                  </a:lnTo>
                  <a:lnTo>
                    <a:pt x="742442" y="556450"/>
                  </a:lnTo>
                  <a:lnTo>
                    <a:pt x="741730" y="556704"/>
                  </a:lnTo>
                  <a:lnTo>
                    <a:pt x="741019" y="556831"/>
                  </a:lnTo>
                  <a:lnTo>
                    <a:pt x="741057" y="557149"/>
                  </a:lnTo>
                  <a:lnTo>
                    <a:pt x="741070" y="557491"/>
                  </a:lnTo>
                  <a:lnTo>
                    <a:pt x="741095" y="557834"/>
                  </a:lnTo>
                  <a:lnTo>
                    <a:pt x="742480" y="557847"/>
                  </a:lnTo>
                  <a:lnTo>
                    <a:pt x="743839" y="557872"/>
                  </a:lnTo>
                  <a:lnTo>
                    <a:pt x="745223" y="557885"/>
                  </a:lnTo>
                  <a:lnTo>
                    <a:pt x="745261" y="557606"/>
                  </a:lnTo>
                  <a:lnTo>
                    <a:pt x="745299" y="557339"/>
                  </a:lnTo>
                  <a:lnTo>
                    <a:pt x="745324" y="557034"/>
                  </a:lnTo>
                  <a:close/>
                </a:path>
                <a:path w="1126490" h="1057909">
                  <a:moveTo>
                    <a:pt x="746455" y="433793"/>
                  </a:moveTo>
                  <a:lnTo>
                    <a:pt x="745121" y="432955"/>
                  </a:lnTo>
                  <a:lnTo>
                    <a:pt x="744118" y="433336"/>
                  </a:lnTo>
                  <a:lnTo>
                    <a:pt x="743508" y="434174"/>
                  </a:lnTo>
                  <a:lnTo>
                    <a:pt x="743318" y="435254"/>
                  </a:lnTo>
                  <a:lnTo>
                    <a:pt x="744156" y="435825"/>
                  </a:lnTo>
                  <a:lnTo>
                    <a:pt x="744982" y="436791"/>
                  </a:lnTo>
                  <a:lnTo>
                    <a:pt x="745705" y="435495"/>
                  </a:lnTo>
                  <a:lnTo>
                    <a:pt x="746226" y="434797"/>
                  </a:lnTo>
                  <a:lnTo>
                    <a:pt x="746391" y="434009"/>
                  </a:lnTo>
                  <a:lnTo>
                    <a:pt x="746455" y="433793"/>
                  </a:lnTo>
                  <a:close/>
                </a:path>
                <a:path w="1126490" h="1057909">
                  <a:moveTo>
                    <a:pt x="756018" y="692721"/>
                  </a:moveTo>
                  <a:lnTo>
                    <a:pt x="752411" y="690829"/>
                  </a:lnTo>
                  <a:lnTo>
                    <a:pt x="751916" y="693305"/>
                  </a:lnTo>
                  <a:lnTo>
                    <a:pt x="751560" y="695807"/>
                  </a:lnTo>
                  <a:lnTo>
                    <a:pt x="752944" y="694855"/>
                  </a:lnTo>
                  <a:lnTo>
                    <a:pt x="756018" y="692721"/>
                  </a:lnTo>
                  <a:close/>
                </a:path>
                <a:path w="1126490" h="1057909">
                  <a:moveTo>
                    <a:pt x="760476" y="913777"/>
                  </a:moveTo>
                  <a:lnTo>
                    <a:pt x="760158" y="913409"/>
                  </a:lnTo>
                  <a:lnTo>
                    <a:pt x="759536" y="912710"/>
                  </a:lnTo>
                  <a:lnTo>
                    <a:pt x="758609" y="913599"/>
                  </a:lnTo>
                  <a:lnTo>
                    <a:pt x="757682" y="914501"/>
                  </a:lnTo>
                  <a:lnTo>
                    <a:pt x="756767" y="915377"/>
                  </a:lnTo>
                  <a:lnTo>
                    <a:pt x="757021" y="915682"/>
                  </a:lnTo>
                  <a:lnTo>
                    <a:pt x="757301" y="915987"/>
                  </a:lnTo>
                  <a:lnTo>
                    <a:pt x="757567" y="916279"/>
                  </a:lnTo>
                  <a:lnTo>
                    <a:pt x="758520" y="915454"/>
                  </a:lnTo>
                  <a:lnTo>
                    <a:pt x="759498" y="914615"/>
                  </a:lnTo>
                  <a:lnTo>
                    <a:pt x="760476" y="913777"/>
                  </a:lnTo>
                  <a:close/>
                </a:path>
                <a:path w="1126490" h="1057909">
                  <a:moveTo>
                    <a:pt x="783145" y="410641"/>
                  </a:moveTo>
                  <a:lnTo>
                    <a:pt x="782675" y="409384"/>
                  </a:lnTo>
                  <a:lnTo>
                    <a:pt x="782434" y="408774"/>
                  </a:lnTo>
                  <a:lnTo>
                    <a:pt x="781265" y="409448"/>
                  </a:lnTo>
                  <a:lnTo>
                    <a:pt x="780072" y="410108"/>
                  </a:lnTo>
                  <a:lnTo>
                    <a:pt x="778903" y="410781"/>
                  </a:lnTo>
                  <a:lnTo>
                    <a:pt x="779132" y="411213"/>
                  </a:lnTo>
                  <a:lnTo>
                    <a:pt x="779322" y="411645"/>
                  </a:lnTo>
                  <a:lnTo>
                    <a:pt x="779551" y="412064"/>
                  </a:lnTo>
                  <a:lnTo>
                    <a:pt x="781951" y="411099"/>
                  </a:lnTo>
                  <a:lnTo>
                    <a:pt x="783145" y="410641"/>
                  </a:lnTo>
                  <a:close/>
                </a:path>
                <a:path w="1126490" h="1057909">
                  <a:moveTo>
                    <a:pt x="793292" y="218503"/>
                  </a:moveTo>
                  <a:lnTo>
                    <a:pt x="792530" y="217779"/>
                  </a:lnTo>
                  <a:lnTo>
                    <a:pt x="791743" y="217068"/>
                  </a:lnTo>
                  <a:lnTo>
                    <a:pt x="790981" y="216357"/>
                  </a:lnTo>
                  <a:lnTo>
                    <a:pt x="790714" y="216598"/>
                  </a:lnTo>
                  <a:lnTo>
                    <a:pt x="790448" y="216852"/>
                  </a:lnTo>
                  <a:lnTo>
                    <a:pt x="790181" y="217106"/>
                  </a:lnTo>
                  <a:lnTo>
                    <a:pt x="790841" y="217919"/>
                  </a:lnTo>
                  <a:lnTo>
                    <a:pt x="792149" y="219583"/>
                  </a:lnTo>
                  <a:lnTo>
                    <a:pt x="792530" y="219214"/>
                  </a:lnTo>
                  <a:lnTo>
                    <a:pt x="792924" y="218859"/>
                  </a:lnTo>
                  <a:lnTo>
                    <a:pt x="793292" y="218503"/>
                  </a:lnTo>
                  <a:close/>
                </a:path>
                <a:path w="1126490" h="1057909">
                  <a:moveTo>
                    <a:pt x="793394" y="37744"/>
                  </a:moveTo>
                  <a:lnTo>
                    <a:pt x="791108" y="34759"/>
                  </a:lnTo>
                  <a:lnTo>
                    <a:pt x="789774" y="37998"/>
                  </a:lnTo>
                  <a:lnTo>
                    <a:pt x="791997" y="39433"/>
                  </a:lnTo>
                  <a:lnTo>
                    <a:pt x="793394" y="37744"/>
                  </a:lnTo>
                  <a:close/>
                </a:path>
                <a:path w="1126490" h="1057909">
                  <a:moveTo>
                    <a:pt x="795096" y="36766"/>
                  </a:moveTo>
                  <a:lnTo>
                    <a:pt x="793470" y="37655"/>
                  </a:lnTo>
                  <a:lnTo>
                    <a:pt x="795020" y="36880"/>
                  </a:lnTo>
                  <a:close/>
                </a:path>
                <a:path w="1126490" h="1057909">
                  <a:moveTo>
                    <a:pt x="805878" y="611936"/>
                  </a:moveTo>
                  <a:lnTo>
                    <a:pt x="805370" y="611886"/>
                  </a:lnTo>
                  <a:lnTo>
                    <a:pt x="804887" y="611835"/>
                  </a:lnTo>
                  <a:lnTo>
                    <a:pt x="804379" y="611797"/>
                  </a:lnTo>
                  <a:lnTo>
                    <a:pt x="804278" y="612330"/>
                  </a:lnTo>
                  <a:lnTo>
                    <a:pt x="803973" y="612902"/>
                  </a:lnTo>
                  <a:lnTo>
                    <a:pt x="804100" y="613371"/>
                  </a:lnTo>
                  <a:lnTo>
                    <a:pt x="804252" y="614006"/>
                  </a:lnTo>
                  <a:lnTo>
                    <a:pt x="804735" y="614540"/>
                  </a:lnTo>
                  <a:lnTo>
                    <a:pt x="805091" y="615111"/>
                  </a:lnTo>
                  <a:lnTo>
                    <a:pt x="805345" y="614057"/>
                  </a:lnTo>
                  <a:lnTo>
                    <a:pt x="805599" y="613003"/>
                  </a:lnTo>
                  <a:lnTo>
                    <a:pt x="805878" y="611936"/>
                  </a:lnTo>
                  <a:close/>
                </a:path>
                <a:path w="1126490" h="1057909">
                  <a:moveTo>
                    <a:pt x="840447" y="207784"/>
                  </a:moveTo>
                  <a:lnTo>
                    <a:pt x="839368" y="207581"/>
                  </a:lnTo>
                  <a:lnTo>
                    <a:pt x="838276" y="207403"/>
                  </a:lnTo>
                  <a:lnTo>
                    <a:pt x="837184" y="207213"/>
                  </a:lnTo>
                  <a:lnTo>
                    <a:pt x="837107" y="207619"/>
                  </a:lnTo>
                  <a:lnTo>
                    <a:pt x="837031" y="208026"/>
                  </a:lnTo>
                  <a:lnTo>
                    <a:pt x="836980" y="208445"/>
                  </a:lnTo>
                  <a:lnTo>
                    <a:pt x="838047" y="208661"/>
                  </a:lnTo>
                  <a:lnTo>
                    <a:pt x="839139" y="208876"/>
                  </a:lnTo>
                  <a:lnTo>
                    <a:pt x="840244" y="209092"/>
                  </a:lnTo>
                  <a:lnTo>
                    <a:pt x="840371" y="208229"/>
                  </a:lnTo>
                  <a:lnTo>
                    <a:pt x="840447" y="207784"/>
                  </a:lnTo>
                  <a:close/>
                </a:path>
                <a:path w="1126490" h="1057909">
                  <a:moveTo>
                    <a:pt x="845070" y="240576"/>
                  </a:moveTo>
                  <a:lnTo>
                    <a:pt x="844334" y="240385"/>
                  </a:lnTo>
                  <a:lnTo>
                    <a:pt x="843559" y="240055"/>
                  </a:lnTo>
                  <a:lnTo>
                    <a:pt x="842162" y="240080"/>
                  </a:lnTo>
                  <a:lnTo>
                    <a:pt x="841527" y="240487"/>
                  </a:lnTo>
                  <a:lnTo>
                    <a:pt x="840867" y="240715"/>
                  </a:lnTo>
                  <a:lnTo>
                    <a:pt x="840930" y="241579"/>
                  </a:lnTo>
                  <a:lnTo>
                    <a:pt x="840955" y="242011"/>
                  </a:lnTo>
                  <a:lnTo>
                    <a:pt x="842302" y="242112"/>
                  </a:lnTo>
                  <a:lnTo>
                    <a:pt x="843648" y="242214"/>
                  </a:lnTo>
                  <a:lnTo>
                    <a:pt x="844981" y="242303"/>
                  </a:lnTo>
                  <a:lnTo>
                    <a:pt x="845032" y="241731"/>
                  </a:lnTo>
                  <a:lnTo>
                    <a:pt x="845058" y="241160"/>
                  </a:lnTo>
                  <a:lnTo>
                    <a:pt x="845070" y="240576"/>
                  </a:lnTo>
                  <a:close/>
                </a:path>
                <a:path w="1126490" h="1057909">
                  <a:moveTo>
                    <a:pt x="852639" y="502691"/>
                  </a:moveTo>
                  <a:lnTo>
                    <a:pt x="852347" y="502437"/>
                  </a:lnTo>
                  <a:lnTo>
                    <a:pt x="852055" y="502170"/>
                  </a:lnTo>
                  <a:lnTo>
                    <a:pt x="851738" y="501929"/>
                  </a:lnTo>
                  <a:lnTo>
                    <a:pt x="850798" y="502894"/>
                  </a:lnTo>
                  <a:lnTo>
                    <a:pt x="849858" y="503885"/>
                  </a:lnTo>
                  <a:lnTo>
                    <a:pt x="848918" y="504850"/>
                  </a:lnTo>
                  <a:lnTo>
                    <a:pt x="849337" y="505206"/>
                  </a:lnTo>
                  <a:lnTo>
                    <a:pt x="849782" y="505548"/>
                  </a:lnTo>
                  <a:lnTo>
                    <a:pt x="850214" y="505917"/>
                  </a:lnTo>
                  <a:lnTo>
                    <a:pt x="851014" y="504825"/>
                  </a:lnTo>
                  <a:lnTo>
                    <a:pt x="851814" y="503758"/>
                  </a:lnTo>
                  <a:lnTo>
                    <a:pt x="852639" y="502691"/>
                  </a:lnTo>
                  <a:close/>
                </a:path>
                <a:path w="1126490" h="1057909">
                  <a:moveTo>
                    <a:pt x="884491" y="790651"/>
                  </a:moveTo>
                  <a:lnTo>
                    <a:pt x="883513" y="790448"/>
                  </a:lnTo>
                  <a:lnTo>
                    <a:pt x="882992" y="790282"/>
                  </a:lnTo>
                  <a:lnTo>
                    <a:pt x="882700" y="791108"/>
                  </a:lnTo>
                  <a:lnTo>
                    <a:pt x="882332" y="791946"/>
                  </a:lnTo>
                  <a:lnTo>
                    <a:pt x="882192" y="792975"/>
                  </a:lnTo>
                  <a:lnTo>
                    <a:pt x="883119" y="793267"/>
                  </a:lnTo>
                  <a:lnTo>
                    <a:pt x="883958" y="793699"/>
                  </a:lnTo>
                  <a:lnTo>
                    <a:pt x="884186" y="792556"/>
                  </a:lnTo>
                  <a:lnTo>
                    <a:pt x="884453" y="791692"/>
                  </a:lnTo>
                  <a:lnTo>
                    <a:pt x="884466" y="790816"/>
                  </a:lnTo>
                  <a:lnTo>
                    <a:pt x="884491" y="790651"/>
                  </a:lnTo>
                  <a:close/>
                </a:path>
                <a:path w="1126490" h="1057909">
                  <a:moveTo>
                    <a:pt x="904798" y="72212"/>
                  </a:moveTo>
                  <a:lnTo>
                    <a:pt x="903541" y="71602"/>
                  </a:lnTo>
                  <a:lnTo>
                    <a:pt x="901052" y="70396"/>
                  </a:lnTo>
                  <a:lnTo>
                    <a:pt x="900811" y="70878"/>
                  </a:lnTo>
                  <a:lnTo>
                    <a:pt x="900569" y="71361"/>
                  </a:lnTo>
                  <a:lnTo>
                    <a:pt x="900315" y="71856"/>
                  </a:lnTo>
                  <a:lnTo>
                    <a:pt x="901649" y="72377"/>
                  </a:lnTo>
                  <a:lnTo>
                    <a:pt x="902957" y="72923"/>
                  </a:lnTo>
                  <a:lnTo>
                    <a:pt x="904290" y="73444"/>
                  </a:lnTo>
                  <a:lnTo>
                    <a:pt x="904621" y="72618"/>
                  </a:lnTo>
                  <a:lnTo>
                    <a:pt x="904798" y="72212"/>
                  </a:lnTo>
                  <a:close/>
                </a:path>
                <a:path w="1126490" h="1057909">
                  <a:moveTo>
                    <a:pt x="918819" y="641604"/>
                  </a:moveTo>
                  <a:lnTo>
                    <a:pt x="917117" y="640448"/>
                  </a:lnTo>
                  <a:lnTo>
                    <a:pt x="916863" y="640257"/>
                  </a:lnTo>
                  <a:lnTo>
                    <a:pt x="916368" y="640435"/>
                  </a:lnTo>
                  <a:lnTo>
                    <a:pt x="915657" y="640473"/>
                  </a:lnTo>
                  <a:lnTo>
                    <a:pt x="916914" y="645236"/>
                  </a:lnTo>
                  <a:lnTo>
                    <a:pt x="918679" y="642886"/>
                  </a:lnTo>
                  <a:lnTo>
                    <a:pt x="918819" y="641604"/>
                  </a:lnTo>
                  <a:close/>
                </a:path>
                <a:path w="1126490" h="1057909">
                  <a:moveTo>
                    <a:pt x="925868" y="577659"/>
                  </a:moveTo>
                  <a:lnTo>
                    <a:pt x="924534" y="577507"/>
                  </a:lnTo>
                  <a:lnTo>
                    <a:pt x="923213" y="577367"/>
                  </a:lnTo>
                  <a:lnTo>
                    <a:pt x="921867" y="577215"/>
                  </a:lnTo>
                  <a:lnTo>
                    <a:pt x="921575" y="578802"/>
                  </a:lnTo>
                  <a:lnTo>
                    <a:pt x="923010" y="578802"/>
                  </a:lnTo>
                  <a:lnTo>
                    <a:pt x="924407" y="578815"/>
                  </a:lnTo>
                  <a:lnTo>
                    <a:pt x="925830" y="578815"/>
                  </a:lnTo>
                  <a:lnTo>
                    <a:pt x="925830" y="578040"/>
                  </a:lnTo>
                  <a:lnTo>
                    <a:pt x="925868" y="577659"/>
                  </a:lnTo>
                  <a:close/>
                </a:path>
                <a:path w="1126490" h="1057909">
                  <a:moveTo>
                    <a:pt x="936498" y="171145"/>
                  </a:moveTo>
                  <a:lnTo>
                    <a:pt x="935304" y="170789"/>
                  </a:lnTo>
                  <a:lnTo>
                    <a:pt x="934262" y="170205"/>
                  </a:lnTo>
                  <a:lnTo>
                    <a:pt x="934008" y="170446"/>
                  </a:lnTo>
                  <a:lnTo>
                    <a:pt x="933437" y="170980"/>
                  </a:lnTo>
                  <a:lnTo>
                    <a:pt x="933259" y="171932"/>
                  </a:lnTo>
                  <a:lnTo>
                    <a:pt x="932916" y="172707"/>
                  </a:lnTo>
                  <a:lnTo>
                    <a:pt x="933589" y="172897"/>
                  </a:lnTo>
                  <a:lnTo>
                    <a:pt x="934364" y="173355"/>
                  </a:lnTo>
                  <a:lnTo>
                    <a:pt x="935443" y="172986"/>
                  </a:lnTo>
                  <a:lnTo>
                    <a:pt x="935761" y="172135"/>
                  </a:lnTo>
                  <a:lnTo>
                    <a:pt x="936498" y="171145"/>
                  </a:lnTo>
                  <a:close/>
                </a:path>
                <a:path w="1126490" h="1057909">
                  <a:moveTo>
                    <a:pt x="959243" y="210807"/>
                  </a:moveTo>
                  <a:lnTo>
                    <a:pt x="959154" y="209740"/>
                  </a:lnTo>
                  <a:lnTo>
                    <a:pt x="958837" y="207733"/>
                  </a:lnTo>
                  <a:lnTo>
                    <a:pt x="958303" y="207873"/>
                  </a:lnTo>
                  <a:lnTo>
                    <a:pt x="957732" y="208026"/>
                  </a:lnTo>
                  <a:lnTo>
                    <a:pt x="957173" y="208153"/>
                  </a:lnTo>
                  <a:lnTo>
                    <a:pt x="957529" y="209118"/>
                  </a:lnTo>
                  <a:lnTo>
                    <a:pt x="957859" y="210096"/>
                  </a:lnTo>
                  <a:lnTo>
                    <a:pt x="958265" y="211010"/>
                  </a:lnTo>
                  <a:lnTo>
                    <a:pt x="959243" y="210807"/>
                  </a:lnTo>
                  <a:close/>
                </a:path>
                <a:path w="1126490" h="1057909">
                  <a:moveTo>
                    <a:pt x="977963" y="369049"/>
                  </a:moveTo>
                  <a:lnTo>
                    <a:pt x="974471" y="369455"/>
                  </a:lnTo>
                  <a:lnTo>
                    <a:pt x="975804" y="371144"/>
                  </a:lnTo>
                  <a:lnTo>
                    <a:pt x="977087" y="372465"/>
                  </a:lnTo>
                  <a:lnTo>
                    <a:pt x="977963" y="369049"/>
                  </a:lnTo>
                  <a:close/>
                </a:path>
                <a:path w="1126490" h="1057909">
                  <a:moveTo>
                    <a:pt x="1013117" y="472325"/>
                  </a:moveTo>
                  <a:lnTo>
                    <a:pt x="1013028" y="471766"/>
                  </a:lnTo>
                  <a:lnTo>
                    <a:pt x="1012952" y="471220"/>
                  </a:lnTo>
                  <a:lnTo>
                    <a:pt x="1012875" y="470687"/>
                  </a:lnTo>
                  <a:lnTo>
                    <a:pt x="1011555" y="470890"/>
                  </a:lnTo>
                  <a:lnTo>
                    <a:pt x="1010246" y="471068"/>
                  </a:lnTo>
                  <a:lnTo>
                    <a:pt x="1008951" y="471258"/>
                  </a:lnTo>
                  <a:lnTo>
                    <a:pt x="1009040" y="471805"/>
                  </a:lnTo>
                  <a:lnTo>
                    <a:pt x="1009116" y="472351"/>
                  </a:lnTo>
                  <a:lnTo>
                    <a:pt x="1009205" y="472897"/>
                  </a:lnTo>
                  <a:lnTo>
                    <a:pt x="1010513" y="472694"/>
                  </a:lnTo>
                  <a:lnTo>
                    <a:pt x="1011809" y="472516"/>
                  </a:lnTo>
                  <a:lnTo>
                    <a:pt x="1013117" y="472325"/>
                  </a:lnTo>
                  <a:close/>
                </a:path>
                <a:path w="1126490" h="1057909">
                  <a:moveTo>
                    <a:pt x="1125931" y="427393"/>
                  </a:moveTo>
                  <a:lnTo>
                    <a:pt x="1121067" y="427812"/>
                  </a:lnTo>
                  <a:lnTo>
                    <a:pt x="1121092" y="428294"/>
                  </a:lnTo>
                  <a:lnTo>
                    <a:pt x="1121092" y="428752"/>
                  </a:lnTo>
                  <a:lnTo>
                    <a:pt x="1121105" y="429221"/>
                  </a:lnTo>
                  <a:lnTo>
                    <a:pt x="1124242" y="430403"/>
                  </a:lnTo>
                  <a:lnTo>
                    <a:pt x="1125931" y="4273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151">
              <a:extLst>
                <a:ext uri="{FF2B5EF4-FFF2-40B4-BE49-F238E27FC236}">
                  <a16:creationId xmlns:a16="http://schemas.microsoft.com/office/drawing/2014/main" id="{FEBB033E-0D53-DB72-0BA2-8751BB69632E}"/>
                </a:ext>
              </a:extLst>
            </p:cNvPr>
            <p:cNvSpPr/>
            <p:nvPr/>
          </p:nvSpPr>
          <p:spPr>
            <a:xfrm>
              <a:off x="4617256" y="3590740"/>
              <a:ext cx="801203" cy="867124"/>
            </a:xfrm>
            <a:custGeom>
              <a:avLst/>
              <a:gdLst/>
              <a:ahLst/>
              <a:cxnLst/>
              <a:rect l="l" t="t" r="r" b="b"/>
              <a:pathLst>
                <a:path w="1029970" h="1268095">
                  <a:moveTo>
                    <a:pt x="2730" y="398513"/>
                  </a:moveTo>
                  <a:lnTo>
                    <a:pt x="2552" y="398246"/>
                  </a:lnTo>
                  <a:lnTo>
                    <a:pt x="2247" y="397840"/>
                  </a:lnTo>
                  <a:lnTo>
                    <a:pt x="1536" y="397459"/>
                  </a:lnTo>
                  <a:lnTo>
                    <a:pt x="1041" y="397535"/>
                  </a:lnTo>
                  <a:lnTo>
                    <a:pt x="673" y="397573"/>
                  </a:lnTo>
                  <a:lnTo>
                    <a:pt x="342" y="398284"/>
                  </a:lnTo>
                  <a:lnTo>
                    <a:pt x="0" y="398691"/>
                  </a:lnTo>
                  <a:lnTo>
                    <a:pt x="609" y="399097"/>
                  </a:lnTo>
                  <a:lnTo>
                    <a:pt x="1206" y="399503"/>
                  </a:lnTo>
                  <a:lnTo>
                    <a:pt x="2108" y="400113"/>
                  </a:lnTo>
                  <a:lnTo>
                    <a:pt x="2349" y="399199"/>
                  </a:lnTo>
                  <a:lnTo>
                    <a:pt x="2730" y="398513"/>
                  </a:lnTo>
                  <a:close/>
                </a:path>
                <a:path w="1029970" h="1268095">
                  <a:moveTo>
                    <a:pt x="95618" y="824420"/>
                  </a:moveTo>
                  <a:lnTo>
                    <a:pt x="94957" y="819861"/>
                  </a:lnTo>
                  <a:lnTo>
                    <a:pt x="91554" y="818413"/>
                  </a:lnTo>
                  <a:lnTo>
                    <a:pt x="89852" y="820534"/>
                  </a:lnTo>
                  <a:lnTo>
                    <a:pt x="88226" y="822807"/>
                  </a:lnTo>
                  <a:lnTo>
                    <a:pt x="85902" y="819518"/>
                  </a:lnTo>
                  <a:lnTo>
                    <a:pt x="83312" y="823607"/>
                  </a:lnTo>
                  <a:lnTo>
                    <a:pt x="87210" y="824750"/>
                  </a:lnTo>
                  <a:lnTo>
                    <a:pt x="88506" y="827570"/>
                  </a:lnTo>
                  <a:lnTo>
                    <a:pt x="92329" y="825690"/>
                  </a:lnTo>
                  <a:lnTo>
                    <a:pt x="95618" y="824420"/>
                  </a:lnTo>
                  <a:close/>
                </a:path>
                <a:path w="1029970" h="1268095">
                  <a:moveTo>
                    <a:pt x="163169" y="304393"/>
                  </a:moveTo>
                  <a:lnTo>
                    <a:pt x="162102" y="303758"/>
                  </a:lnTo>
                  <a:lnTo>
                    <a:pt x="161963" y="303860"/>
                  </a:lnTo>
                  <a:lnTo>
                    <a:pt x="161493" y="304266"/>
                  </a:lnTo>
                  <a:lnTo>
                    <a:pt x="161150" y="304876"/>
                  </a:lnTo>
                  <a:lnTo>
                    <a:pt x="160604" y="305650"/>
                  </a:lnTo>
                  <a:lnTo>
                    <a:pt x="161467" y="306044"/>
                  </a:lnTo>
                  <a:lnTo>
                    <a:pt x="162356" y="306476"/>
                  </a:lnTo>
                  <a:lnTo>
                    <a:pt x="162648" y="305841"/>
                  </a:lnTo>
                  <a:lnTo>
                    <a:pt x="163042" y="305244"/>
                  </a:lnTo>
                  <a:lnTo>
                    <a:pt x="163169" y="304393"/>
                  </a:lnTo>
                  <a:close/>
                </a:path>
                <a:path w="1029970" h="1268095">
                  <a:moveTo>
                    <a:pt x="171056" y="730478"/>
                  </a:moveTo>
                  <a:lnTo>
                    <a:pt x="165696" y="728713"/>
                  </a:lnTo>
                  <a:lnTo>
                    <a:pt x="161391" y="728141"/>
                  </a:lnTo>
                  <a:lnTo>
                    <a:pt x="156641" y="731786"/>
                  </a:lnTo>
                  <a:lnTo>
                    <a:pt x="161798" y="733983"/>
                  </a:lnTo>
                  <a:lnTo>
                    <a:pt x="166039" y="734390"/>
                  </a:lnTo>
                  <a:lnTo>
                    <a:pt x="171056" y="730478"/>
                  </a:lnTo>
                  <a:close/>
                </a:path>
                <a:path w="1029970" h="1268095">
                  <a:moveTo>
                    <a:pt x="193243" y="116611"/>
                  </a:moveTo>
                  <a:lnTo>
                    <a:pt x="193128" y="116344"/>
                  </a:lnTo>
                  <a:lnTo>
                    <a:pt x="192887" y="115836"/>
                  </a:lnTo>
                  <a:lnTo>
                    <a:pt x="192100" y="116090"/>
                  </a:lnTo>
                  <a:lnTo>
                    <a:pt x="191287" y="116344"/>
                  </a:lnTo>
                  <a:lnTo>
                    <a:pt x="190512" y="116598"/>
                  </a:lnTo>
                  <a:lnTo>
                    <a:pt x="190652" y="117017"/>
                  </a:lnTo>
                  <a:lnTo>
                    <a:pt x="190804" y="117449"/>
                  </a:lnTo>
                  <a:lnTo>
                    <a:pt x="190969" y="117856"/>
                  </a:lnTo>
                  <a:lnTo>
                    <a:pt x="191731" y="117449"/>
                  </a:lnTo>
                  <a:lnTo>
                    <a:pt x="192481" y="117017"/>
                  </a:lnTo>
                  <a:lnTo>
                    <a:pt x="193243" y="116611"/>
                  </a:lnTo>
                  <a:close/>
                </a:path>
                <a:path w="1029970" h="1268095">
                  <a:moveTo>
                    <a:pt x="248361" y="674662"/>
                  </a:moveTo>
                  <a:lnTo>
                    <a:pt x="248005" y="674535"/>
                  </a:lnTo>
                  <a:lnTo>
                    <a:pt x="247650" y="674408"/>
                  </a:lnTo>
                  <a:lnTo>
                    <a:pt x="247281" y="674255"/>
                  </a:lnTo>
                  <a:lnTo>
                    <a:pt x="246773" y="675322"/>
                  </a:lnTo>
                  <a:lnTo>
                    <a:pt x="246291" y="676376"/>
                  </a:lnTo>
                  <a:lnTo>
                    <a:pt x="245757" y="677430"/>
                  </a:lnTo>
                  <a:lnTo>
                    <a:pt x="246202" y="677595"/>
                  </a:lnTo>
                  <a:lnTo>
                    <a:pt x="246634" y="677786"/>
                  </a:lnTo>
                  <a:lnTo>
                    <a:pt x="247078" y="677951"/>
                  </a:lnTo>
                  <a:lnTo>
                    <a:pt x="247510" y="676859"/>
                  </a:lnTo>
                  <a:lnTo>
                    <a:pt x="247916" y="675754"/>
                  </a:lnTo>
                  <a:lnTo>
                    <a:pt x="248361" y="674662"/>
                  </a:lnTo>
                  <a:close/>
                </a:path>
                <a:path w="1029970" h="1268095">
                  <a:moveTo>
                    <a:pt x="255752" y="784237"/>
                  </a:moveTo>
                  <a:lnTo>
                    <a:pt x="255155" y="784313"/>
                  </a:lnTo>
                  <a:lnTo>
                    <a:pt x="254571" y="784288"/>
                  </a:lnTo>
                  <a:lnTo>
                    <a:pt x="254114" y="784517"/>
                  </a:lnTo>
                  <a:lnTo>
                    <a:pt x="253911" y="784606"/>
                  </a:lnTo>
                  <a:lnTo>
                    <a:pt x="253949" y="785215"/>
                  </a:lnTo>
                  <a:lnTo>
                    <a:pt x="253873" y="785596"/>
                  </a:lnTo>
                  <a:lnTo>
                    <a:pt x="254457" y="785583"/>
                  </a:lnTo>
                  <a:lnTo>
                    <a:pt x="255016" y="785660"/>
                  </a:lnTo>
                  <a:lnTo>
                    <a:pt x="255663" y="785507"/>
                  </a:lnTo>
                  <a:lnTo>
                    <a:pt x="255663" y="784847"/>
                  </a:lnTo>
                  <a:lnTo>
                    <a:pt x="255752" y="784237"/>
                  </a:lnTo>
                  <a:close/>
                </a:path>
                <a:path w="1029970" h="1268095">
                  <a:moveTo>
                    <a:pt x="264871" y="390639"/>
                  </a:moveTo>
                  <a:lnTo>
                    <a:pt x="264096" y="390258"/>
                  </a:lnTo>
                  <a:lnTo>
                    <a:pt x="263461" y="390880"/>
                  </a:lnTo>
                  <a:lnTo>
                    <a:pt x="262966" y="391528"/>
                  </a:lnTo>
                  <a:lnTo>
                    <a:pt x="262458" y="392137"/>
                  </a:lnTo>
                  <a:lnTo>
                    <a:pt x="263067" y="392544"/>
                  </a:lnTo>
                  <a:lnTo>
                    <a:pt x="263677" y="392963"/>
                  </a:lnTo>
                  <a:lnTo>
                    <a:pt x="264287" y="393382"/>
                  </a:lnTo>
                  <a:lnTo>
                    <a:pt x="264477" y="392506"/>
                  </a:lnTo>
                  <a:lnTo>
                    <a:pt x="264731" y="391655"/>
                  </a:lnTo>
                  <a:lnTo>
                    <a:pt x="264858" y="390779"/>
                  </a:lnTo>
                  <a:lnTo>
                    <a:pt x="264871" y="390639"/>
                  </a:lnTo>
                  <a:close/>
                </a:path>
                <a:path w="1029970" h="1268095">
                  <a:moveTo>
                    <a:pt x="285826" y="594550"/>
                  </a:moveTo>
                  <a:lnTo>
                    <a:pt x="285165" y="594334"/>
                  </a:lnTo>
                  <a:lnTo>
                    <a:pt x="284492" y="593991"/>
                  </a:lnTo>
                  <a:lnTo>
                    <a:pt x="283794" y="593928"/>
                  </a:lnTo>
                  <a:lnTo>
                    <a:pt x="283603" y="593915"/>
                  </a:lnTo>
                  <a:lnTo>
                    <a:pt x="283337" y="594741"/>
                  </a:lnTo>
                  <a:lnTo>
                    <a:pt x="282892" y="595591"/>
                  </a:lnTo>
                  <a:lnTo>
                    <a:pt x="283921" y="595757"/>
                  </a:lnTo>
                  <a:lnTo>
                    <a:pt x="284619" y="595998"/>
                  </a:lnTo>
                  <a:lnTo>
                    <a:pt x="285521" y="595845"/>
                  </a:lnTo>
                  <a:lnTo>
                    <a:pt x="285661" y="595020"/>
                  </a:lnTo>
                  <a:lnTo>
                    <a:pt x="285826" y="594550"/>
                  </a:lnTo>
                  <a:close/>
                </a:path>
                <a:path w="1029970" h="1268095">
                  <a:moveTo>
                    <a:pt x="327748" y="325183"/>
                  </a:moveTo>
                  <a:lnTo>
                    <a:pt x="327545" y="323367"/>
                  </a:lnTo>
                  <a:lnTo>
                    <a:pt x="327672" y="322681"/>
                  </a:lnTo>
                  <a:lnTo>
                    <a:pt x="327393" y="322275"/>
                  </a:lnTo>
                  <a:lnTo>
                    <a:pt x="327025" y="321716"/>
                  </a:lnTo>
                  <a:lnTo>
                    <a:pt x="326364" y="321398"/>
                  </a:lnTo>
                  <a:lnTo>
                    <a:pt x="325818" y="320992"/>
                  </a:lnTo>
                  <a:lnTo>
                    <a:pt x="325577" y="321221"/>
                  </a:lnTo>
                  <a:lnTo>
                    <a:pt x="325335" y="321424"/>
                  </a:lnTo>
                  <a:lnTo>
                    <a:pt x="325107" y="321640"/>
                  </a:lnTo>
                  <a:lnTo>
                    <a:pt x="325742" y="322529"/>
                  </a:lnTo>
                  <a:lnTo>
                    <a:pt x="326402" y="323392"/>
                  </a:lnTo>
                  <a:lnTo>
                    <a:pt x="327748" y="325183"/>
                  </a:lnTo>
                  <a:close/>
                </a:path>
                <a:path w="1029970" h="1268095">
                  <a:moveTo>
                    <a:pt x="331736" y="1035050"/>
                  </a:moveTo>
                  <a:lnTo>
                    <a:pt x="328879" y="1028204"/>
                  </a:lnTo>
                  <a:lnTo>
                    <a:pt x="322275" y="1030719"/>
                  </a:lnTo>
                  <a:lnTo>
                    <a:pt x="322110" y="1030897"/>
                  </a:lnTo>
                  <a:lnTo>
                    <a:pt x="322160" y="1035354"/>
                  </a:lnTo>
                  <a:lnTo>
                    <a:pt x="331736" y="1035050"/>
                  </a:lnTo>
                  <a:close/>
                </a:path>
                <a:path w="1029970" h="1268095">
                  <a:moveTo>
                    <a:pt x="341045" y="731850"/>
                  </a:moveTo>
                  <a:lnTo>
                    <a:pt x="340931" y="731481"/>
                  </a:lnTo>
                  <a:lnTo>
                    <a:pt x="340753" y="730834"/>
                  </a:lnTo>
                  <a:lnTo>
                    <a:pt x="340118" y="730338"/>
                  </a:lnTo>
                  <a:lnTo>
                    <a:pt x="339255" y="729208"/>
                  </a:lnTo>
                  <a:lnTo>
                    <a:pt x="338709" y="730542"/>
                  </a:lnTo>
                  <a:lnTo>
                    <a:pt x="338099" y="731367"/>
                  </a:lnTo>
                  <a:lnTo>
                    <a:pt x="338289" y="731786"/>
                  </a:lnTo>
                  <a:lnTo>
                    <a:pt x="338543" y="732345"/>
                  </a:lnTo>
                  <a:lnTo>
                    <a:pt x="339471" y="732663"/>
                  </a:lnTo>
                  <a:lnTo>
                    <a:pt x="340156" y="732853"/>
                  </a:lnTo>
                  <a:lnTo>
                    <a:pt x="340309" y="732878"/>
                  </a:lnTo>
                  <a:lnTo>
                    <a:pt x="341045" y="731850"/>
                  </a:lnTo>
                  <a:close/>
                </a:path>
                <a:path w="1029970" h="1268095">
                  <a:moveTo>
                    <a:pt x="346849" y="188582"/>
                  </a:moveTo>
                  <a:lnTo>
                    <a:pt x="346443" y="187896"/>
                  </a:lnTo>
                  <a:lnTo>
                    <a:pt x="345757" y="187579"/>
                  </a:lnTo>
                  <a:lnTo>
                    <a:pt x="345236" y="187566"/>
                  </a:lnTo>
                  <a:lnTo>
                    <a:pt x="345020" y="187540"/>
                  </a:lnTo>
                  <a:lnTo>
                    <a:pt x="344792" y="188366"/>
                  </a:lnTo>
                  <a:lnTo>
                    <a:pt x="344462" y="189001"/>
                  </a:lnTo>
                  <a:lnTo>
                    <a:pt x="345186" y="189280"/>
                  </a:lnTo>
                  <a:lnTo>
                    <a:pt x="345681" y="189509"/>
                  </a:lnTo>
                  <a:lnTo>
                    <a:pt x="346189" y="189699"/>
                  </a:lnTo>
                  <a:lnTo>
                    <a:pt x="346379" y="189230"/>
                  </a:lnTo>
                  <a:lnTo>
                    <a:pt x="346849" y="188582"/>
                  </a:lnTo>
                  <a:close/>
                </a:path>
                <a:path w="1029970" h="1268095">
                  <a:moveTo>
                    <a:pt x="351612" y="292671"/>
                  </a:moveTo>
                  <a:lnTo>
                    <a:pt x="351421" y="292379"/>
                  </a:lnTo>
                  <a:lnTo>
                    <a:pt x="351256" y="292061"/>
                  </a:lnTo>
                  <a:lnTo>
                    <a:pt x="351104" y="291757"/>
                  </a:lnTo>
                  <a:lnTo>
                    <a:pt x="350151" y="292252"/>
                  </a:lnTo>
                  <a:lnTo>
                    <a:pt x="348297" y="293243"/>
                  </a:lnTo>
                  <a:lnTo>
                    <a:pt x="348475" y="293585"/>
                  </a:lnTo>
                  <a:lnTo>
                    <a:pt x="348869" y="294259"/>
                  </a:lnTo>
                  <a:lnTo>
                    <a:pt x="349770" y="293738"/>
                  </a:lnTo>
                  <a:lnTo>
                    <a:pt x="351612" y="292671"/>
                  </a:lnTo>
                  <a:close/>
                </a:path>
                <a:path w="1029970" h="1268095">
                  <a:moveTo>
                    <a:pt x="354634" y="287337"/>
                  </a:moveTo>
                  <a:lnTo>
                    <a:pt x="354114" y="286893"/>
                  </a:lnTo>
                  <a:lnTo>
                    <a:pt x="353656" y="286296"/>
                  </a:lnTo>
                  <a:lnTo>
                    <a:pt x="352806" y="286004"/>
                  </a:lnTo>
                  <a:lnTo>
                    <a:pt x="352285" y="286727"/>
                  </a:lnTo>
                  <a:lnTo>
                    <a:pt x="350596" y="288201"/>
                  </a:lnTo>
                  <a:lnTo>
                    <a:pt x="352018" y="288201"/>
                  </a:lnTo>
                  <a:lnTo>
                    <a:pt x="352653" y="288315"/>
                  </a:lnTo>
                  <a:lnTo>
                    <a:pt x="353250" y="288163"/>
                  </a:lnTo>
                  <a:lnTo>
                    <a:pt x="353733" y="288048"/>
                  </a:lnTo>
                  <a:lnTo>
                    <a:pt x="354177" y="287616"/>
                  </a:lnTo>
                  <a:lnTo>
                    <a:pt x="354634" y="287337"/>
                  </a:lnTo>
                  <a:close/>
                </a:path>
                <a:path w="1029970" h="1268095">
                  <a:moveTo>
                    <a:pt x="380250" y="840028"/>
                  </a:moveTo>
                  <a:lnTo>
                    <a:pt x="379907" y="839076"/>
                  </a:lnTo>
                  <a:lnTo>
                    <a:pt x="379717" y="838593"/>
                  </a:lnTo>
                  <a:lnTo>
                    <a:pt x="378853" y="839127"/>
                  </a:lnTo>
                  <a:lnTo>
                    <a:pt x="377050" y="840219"/>
                  </a:lnTo>
                  <a:lnTo>
                    <a:pt x="377202" y="840511"/>
                  </a:lnTo>
                  <a:lnTo>
                    <a:pt x="377355" y="840803"/>
                  </a:lnTo>
                  <a:lnTo>
                    <a:pt x="377507" y="841108"/>
                  </a:lnTo>
                  <a:lnTo>
                    <a:pt x="378409" y="840740"/>
                  </a:lnTo>
                  <a:lnTo>
                    <a:pt x="380250" y="840028"/>
                  </a:lnTo>
                  <a:close/>
                </a:path>
                <a:path w="1029970" h="1268095">
                  <a:moveTo>
                    <a:pt x="385241" y="594626"/>
                  </a:moveTo>
                  <a:lnTo>
                    <a:pt x="381241" y="591400"/>
                  </a:lnTo>
                  <a:lnTo>
                    <a:pt x="379895" y="595617"/>
                  </a:lnTo>
                  <a:lnTo>
                    <a:pt x="375958" y="598474"/>
                  </a:lnTo>
                  <a:lnTo>
                    <a:pt x="375818" y="603656"/>
                  </a:lnTo>
                  <a:lnTo>
                    <a:pt x="384200" y="596836"/>
                  </a:lnTo>
                  <a:lnTo>
                    <a:pt x="385241" y="594626"/>
                  </a:lnTo>
                  <a:close/>
                </a:path>
                <a:path w="1029970" h="1268095">
                  <a:moveTo>
                    <a:pt x="388734" y="556920"/>
                  </a:moveTo>
                  <a:lnTo>
                    <a:pt x="388518" y="556082"/>
                  </a:lnTo>
                  <a:lnTo>
                    <a:pt x="387781" y="555612"/>
                  </a:lnTo>
                  <a:lnTo>
                    <a:pt x="387299" y="555586"/>
                  </a:lnTo>
                  <a:lnTo>
                    <a:pt x="386943" y="555574"/>
                  </a:lnTo>
                  <a:lnTo>
                    <a:pt x="386168" y="556437"/>
                  </a:lnTo>
                  <a:lnTo>
                    <a:pt x="386232" y="556564"/>
                  </a:lnTo>
                  <a:lnTo>
                    <a:pt x="386562" y="557161"/>
                  </a:lnTo>
                  <a:lnTo>
                    <a:pt x="387096" y="557644"/>
                  </a:lnTo>
                  <a:lnTo>
                    <a:pt x="387781" y="558431"/>
                  </a:lnTo>
                  <a:lnTo>
                    <a:pt x="388239" y="557491"/>
                  </a:lnTo>
                  <a:lnTo>
                    <a:pt x="388734" y="556920"/>
                  </a:lnTo>
                  <a:close/>
                </a:path>
                <a:path w="1029970" h="1268095">
                  <a:moveTo>
                    <a:pt x="388810" y="1261021"/>
                  </a:moveTo>
                  <a:lnTo>
                    <a:pt x="384149" y="1255991"/>
                  </a:lnTo>
                  <a:lnTo>
                    <a:pt x="383159" y="1255585"/>
                  </a:lnTo>
                  <a:lnTo>
                    <a:pt x="377786" y="1259674"/>
                  </a:lnTo>
                  <a:lnTo>
                    <a:pt x="377456" y="1262710"/>
                  </a:lnTo>
                  <a:lnTo>
                    <a:pt x="380111" y="1268031"/>
                  </a:lnTo>
                  <a:lnTo>
                    <a:pt x="383095" y="1262621"/>
                  </a:lnTo>
                  <a:lnTo>
                    <a:pt x="386067" y="1264704"/>
                  </a:lnTo>
                  <a:lnTo>
                    <a:pt x="388810" y="1261021"/>
                  </a:lnTo>
                  <a:close/>
                </a:path>
                <a:path w="1029970" h="1268095">
                  <a:moveTo>
                    <a:pt x="397256" y="746899"/>
                  </a:moveTo>
                  <a:lnTo>
                    <a:pt x="397141" y="745172"/>
                  </a:lnTo>
                  <a:lnTo>
                    <a:pt x="396976" y="742899"/>
                  </a:lnTo>
                  <a:lnTo>
                    <a:pt x="395300" y="744194"/>
                  </a:lnTo>
                  <a:lnTo>
                    <a:pt x="394322" y="745426"/>
                  </a:lnTo>
                  <a:lnTo>
                    <a:pt x="397256" y="746899"/>
                  </a:lnTo>
                  <a:close/>
                </a:path>
                <a:path w="1029970" h="1268095">
                  <a:moveTo>
                    <a:pt x="406527" y="990346"/>
                  </a:moveTo>
                  <a:lnTo>
                    <a:pt x="406412" y="990142"/>
                  </a:lnTo>
                  <a:lnTo>
                    <a:pt x="400939" y="989406"/>
                  </a:lnTo>
                  <a:lnTo>
                    <a:pt x="399199" y="993597"/>
                  </a:lnTo>
                  <a:lnTo>
                    <a:pt x="402945" y="994460"/>
                  </a:lnTo>
                  <a:lnTo>
                    <a:pt x="404939" y="996861"/>
                  </a:lnTo>
                  <a:lnTo>
                    <a:pt x="406527" y="990346"/>
                  </a:lnTo>
                  <a:close/>
                </a:path>
                <a:path w="1029970" h="1268095">
                  <a:moveTo>
                    <a:pt x="406781" y="692391"/>
                  </a:moveTo>
                  <a:lnTo>
                    <a:pt x="406527" y="690816"/>
                  </a:lnTo>
                  <a:lnTo>
                    <a:pt x="405574" y="691083"/>
                  </a:lnTo>
                  <a:lnTo>
                    <a:pt x="403618" y="691578"/>
                  </a:lnTo>
                  <a:lnTo>
                    <a:pt x="403656" y="691857"/>
                  </a:lnTo>
                  <a:lnTo>
                    <a:pt x="403669" y="692111"/>
                  </a:lnTo>
                  <a:lnTo>
                    <a:pt x="403707" y="692391"/>
                  </a:lnTo>
                  <a:lnTo>
                    <a:pt x="406781" y="692391"/>
                  </a:lnTo>
                  <a:close/>
                </a:path>
                <a:path w="1029970" h="1268095">
                  <a:moveTo>
                    <a:pt x="413232" y="1009484"/>
                  </a:moveTo>
                  <a:lnTo>
                    <a:pt x="413105" y="1009357"/>
                  </a:lnTo>
                  <a:lnTo>
                    <a:pt x="412673" y="1008888"/>
                  </a:lnTo>
                  <a:lnTo>
                    <a:pt x="412038" y="1008595"/>
                  </a:lnTo>
                  <a:lnTo>
                    <a:pt x="411441" y="1008253"/>
                  </a:lnTo>
                  <a:lnTo>
                    <a:pt x="411289" y="1008773"/>
                  </a:lnTo>
                  <a:lnTo>
                    <a:pt x="411149" y="1009307"/>
                  </a:lnTo>
                  <a:lnTo>
                    <a:pt x="410908" y="1010018"/>
                  </a:lnTo>
                  <a:lnTo>
                    <a:pt x="411480" y="1010259"/>
                  </a:lnTo>
                  <a:lnTo>
                    <a:pt x="412064" y="1010742"/>
                  </a:lnTo>
                  <a:lnTo>
                    <a:pt x="412419" y="1010615"/>
                  </a:lnTo>
                  <a:lnTo>
                    <a:pt x="412762" y="1010475"/>
                  </a:lnTo>
                  <a:lnTo>
                    <a:pt x="413232" y="1009484"/>
                  </a:lnTo>
                  <a:close/>
                </a:path>
                <a:path w="1029970" h="1268095">
                  <a:moveTo>
                    <a:pt x="449554" y="550824"/>
                  </a:moveTo>
                  <a:lnTo>
                    <a:pt x="448805" y="550252"/>
                  </a:lnTo>
                  <a:lnTo>
                    <a:pt x="448373" y="549706"/>
                  </a:lnTo>
                  <a:lnTo>
                    <a:pt x="447840" y="550125"/>
                  </a:lnTo>
                  <a:lnTo>
                    <a:pt x="447014" y="550481"/>
                  </a:lnTo>
                  <a:lnTo>
                    <a:pt x="446697" y="551497"/>
                  </a:lnTo>
                  <a:lnTo>
                    <a:pt x="447306" y="552183"/>
                  </a:lnTo>
                  <a:lnTo>
                    <a:pt x="447827" y="553326"/>
                  </a:lnTo>
                  <a:lnTo>
                    <a:pt x="448703" y="552373"/>
                  </a:lnTo>
                  <a:lnTo>
                    <a:pt x="449503" y="551865"/>
                  </a:lnTo>
                  <a:lnTo>
                    <a:pt x="449541" y="551332"/>
                  </a:lnTo>
                  <a:lnTo>
                    <a:pt x="449554" y="550824"/>
                  </a:lnTo>
                  <a:close/>
                </a:path>
                <a:path w="1029970" h="1268095">
                  <a:moveTo>
                    <a:pt x="468236" y="376059"/>
                  </a:moveTo>
                  <a:lnTo>
                    <a:pt x="468109" y="375577"/>
                  </a:lnTo>
                  <a:lnTo>
                    <a:pt x="467931" y="375081"/>
                  </a:lnTo>
                  <a:lnTo>
                    <a:pt x="467791" y="374599"/>
                  </a:lnTo>
                  <a:lnTo>
                    <a:pt x="467004" y="374904"/>
                  </a:lnTo>
                  <a:lnTo>
                    <a:pt x="466191" y="375170"/>
                  </a:lnTo>
                  <a:lnTo>
                    <a:pt x="465429" y="375539"/>
                  </a:lnTo>
                  <a:lnTo>
                    <a:pt x="465518" y="376199"/>
                  </a:lnTo>
                  <a:lnTo>
                    <a:pt x="465582" y="376542"/>
                  </a:lnTo>
                  <a:lnTo>
                    <a:pt x="467347" y="376224"/>
                  </a:lnTo>
                  <a:lnTo>
                    <a:pt x="468236" y="376059"/>
                  </a:lnTo>
                  <a:close/>
                </a:path>
                <a:path w="1029970" h="1268095">
                  <a:moveTo>
                    <a:pt x="487667" y="302387"/>
                  </a:moveTo>
                  <a:lnTo>
                    <a:pt x="485533" y="301358"/>
                  </a:lnTo>
                  <a:lnTo>
                    <a:pt x="484873" y="302501"/>
                  </a:lnTo>
                  <a:lnTo>
                    <a:pt x="485432" y="303123"/>
                  </a:lnTo>
                  <a:lnTo>
                    <a:pt x="486054" y="303428"/>
                  </a:lnTo>
                  <a:lnTo>
                    <a:pt x="486867" y="303974"/>
                  </a:lnTo>
                  <a:lnTo>
                    <a:pt x="487222" y="303161"/>
                  </a:lnTo>
                  <a:lnTo>
                    <a:pt x="487667" y="302387"/>
                  </a:lnTo>
                  <a:close/>
                </a:path>
                <a:path w="1029970" h="1268095">
                  <a:moveTo>
                    <a:pt x="500062" y="279120"/>
                  </a:moveTo>
                  <a:lnTo>
                    <a:pt x="498856" y="277698"/>
                  </a:lnTo>
                  <a:lnTo>
                    <a:pt x="498271" y="276999"/>
                  </a:lnTo>
                  <a:lnTo>
                    <a:pt x="497992" y="277253"/>
                  </a:lnTo>
                  <a:lnTo>
                    <a:pt x="497738" y="277507"/>
                  </a:lnTo>
                  <a:lnTo>
                    <a:pt x="497471" y="277749"/>
                  </a:lnTo>
                  <a:lnTo>
                    <a:pt x="498081" y="278434"/>
                  </a:lnTo>
                  <a:lnTo>
                    <a:pt x="498716" y="279095"/>
                  </a:lnTo>
                  <a:lnTo>
                    <a:pt x="499338" y="279781"/>
                  </a:lnTo>
                  <a:lnTo>
                    <a:pt x="499579" y="279565"/>
                  </a:lnTo>
                  <a:lnTo>
                    <a:pt x="499833" y="279336"/>
                  </a:lnTo>
                  <a:lnTo>
                    <a:pt x="500062" y="279120"/>
                  </a:lnTo>
                  <a:close/>
                </a:path>
                <a:path w="1029970" h="1268095">
                  <a:moveTo>
                    <a:pt x="506222" y="481215"/>
                  </a:moveTo>
                  <a:lnTo>
                    <a:pt x="505968" y="480783"/>
                  </a:lnTo>
                  <a:lnTo>
                    <a:pt x="505663" y="480275"/>
                  </a:lnTo>
                  <a:lnTo>
                    <a:pt x="504748" y="480123"/>
                  </a:lnTo>
                  <a:lnTo>
                    <a:pt x="504075" y="479831"/>
                  </a:lnTo>
                  <a:lnTo>
                    <a:pt x="503872" y="480428"/>
                  </a:lnTo>
                  <a:lnTo>
                    <a:pt x="503351" y="481139"/>
                  </a:lnTo>
                  <a:lnTo>
                    <a:pt x="503529" y="481609"/>
                  </a:lnTo>
                  <a:lnTo>
                    <a:pt x="503745" y="482155"/>
                  </a:lnTo>
                  <a:lnTo>
                    <a:pt x="504520" y="482511"/>
                  </a:lnTo>
                  <a:lnTo>
                    <a:pt x="505498" y="483285"/>
                  </a:lnTo>
                  <a:lnTo>
                    <a:pt x="505764" y="482079"/>
                  </a:lnTo>
                  <a:lnTo>
                    <a:pt x="506222" y="481215"/>
                  </a:lnTo>
                  <a:close/>
                </a:path>
                <a:path w="1029970" h="1268095">
                  <a:moveTo>
                    <a:pt x="514896" y="870927"/>
                  </a:moveTo>
                  <a:lnTo>
                    <a:pt x="514654" y="870585"/>
                  </a:lnTo>
                  <a:lnTo>
                    <a:pt x="514286" y="870026"/>
                  </a:lnTo>
                  <a:lnTo>
                    <a:pt x="513549" y="869505"/>
                  </a:lnTo>
                  <a:lnTo>
                    <a:pt x="512864" y="869378"/>
                  </a:lnTo>
                  <a:lnTo>
                    <a:pt x="512622" y="869327"/>
                  </a:lnTo>
                  <a:lnTo>
                    <a:pt x="512152" y="870343"/>
                  </a:lnTo>
                  <a:lnTo>
                    <a:pt x="511771" y="870877"/>
                  </a:lnTo>
                  <a:lnTo>
                    <a:pt x="514324" y="872604"/>
                  </a:lnTo>
                  <a:lnTo>
                    <a:pt x="514502" y="871651"/>
                  </a:lnTo>
                  <a:lnTo>
                    <a:pt x="514896" y="870927"/>
                  </a:lnTo>
                  <a:close/>
                </a:path>
                <a:path w="1029970" h="1268095">
                  <a:moveTo>
                    <a:pt x="540359" y="53009"/>
                  </a:moveTo>
                  <a:lnTo>
                    <a:pt x="540042" y="52438"/>
                  </a:lnTo>
                  <a:lnTo>
                    <a:pt x="539877" y="52146"/>
                  </a:lnTo>
                  <a:lnTo>
                    <a:pt x="539000" y="52590"/>
                  </a:lnTo>
                  <a:lnTo>
                    <a:pt x="538086" y="53022"/>
                  </a:lnTo>
                  <a:lnTo>
                    <a:pt x="537171" y="53454"/>
                  </a:lnTo>
                  <a:lnTo>
                    <a:pt x="537362" y="53784"/>
                  </a:lnTo>
                  <a:lnTo>
                    <a:pt x="537705" y="54470"/>
                  </a:lnTo>
                  <a:lnTo>
                    <a:pt x="538607" y="53987"/>
                  </a:lnTo>
                  <a:lnTo>
                    <a:pt x="539470" y="53492"/>
                  </a:lnTo>
                  <a:lnTo>
                    <a:pt x="540359" y="53009"/>
                  </a:lnTo>
                  <a:close/>
                </a:path>
                <a:path w="1029970" h="1268095">
                  <a:moveTo>
                    <a:pt x="542137" y="974509"/>
                  </a:moveTo>
                  <a:lnTo>
                    <a:pt x="541667" y="974242"/>
                  </a:lnTo>
                  <a:lnTo>
                    <a:pt x="540613" y="973556"/>
                  </a:lnTo>
                  <a:lnTo>
                    <a:pt x="540207" y="974140"/>
                  </a:lnTo>
                  <a:lnTo>
                    <a:pt x="539673" y="974610"/>
                  </a:lnTo>
                  <a:lnTo>
                    <a:pt x="539673" y="975029"/>
                  </a:lnTo>
                  <a:lnTo>
                    <a:pt x="539699" y="975385"/>
                  </a:lnTo>
                  <a:lnTo>
                    <a:pt x="540651" y="976045"/>
                  </a:lnTo>
                  <a:lnTo>
                    <a:pt x="540791" y="975956"/>
                  </a:lnTo>
                  <a:lnTo>
                    <a:pt x="541350" y="975614"/>
                  </a:lnTo>
                  <a:lnTo>
                    <a:pt x="541705" y="975017"/>
                  </a:lnTo>
                  <a:lnTo>
                    <a:pt x="542137" y="974509"/>
                  </a:lnTo>
                  <a:close/>
                </a:path>
                <a:path w="1029970" h="1268095">
                  <a:moveTo>
                    <a:pt x="542861" y="578231"/>
                  </a:moveTo>
                  <a:lnTo>
                    <a:pt x="541883" y="577253"/>
                  </a:lnTo>
                  <a:lnTo>
                    <a:pt x="541172" y="577189"/>
                  </a:lnTo>
                  <a:lnTo>
                    <a:pt x="540423" y="576973"/>
                  </a:lnTo>
                  <a:lnTo>
                    <a:pt x="539762" y="577138"/>
                  </a:lnTo>
                  <a:lnTo>
                    <a:pt x="539483" y="577215"/>
                  </a:lnTo>
                  <a:lnTo>
                    <a:pt x="539394" y="578053"/>
                  </a:lnTo>
                  <a:lnTo>
                    <a:pt x="539203" y="578548"/>
                  </a:lnTo>
                  <a:lnTo>
                    <a:pt x="539915" y="578726"/>
                  </a:lnTo>
                  <a:lnTo>
                    <a:pt x="540626" y="579081"/>
                  </a:lnTo>
                  <a:lnTo>
                    <a:pt x="541324" y="579056"/>
                  </a:lnTo>
                  <a:lnTo>
                    <a:pt x="541845" y="579018"/>
                  </a:lnTo>
                  <a:lnTo>
                    <a:pt x="542366" y="578523"/>
                  </a:lnTo>
                  <a:lnTo>
                    <a:pt x="542861" y="578231"/>
                  </a:lnTo>
                  <a:close/>
                </a:path>
                <a:path w="1029970" h="1268095">
                  <a:moveTo>
                    <a:pt x="545096" y="918845"/>
                  </a:moveTo>
                  <a:lnTo>
                    <a:pt x="544512" y="918705"/>
                  </a:lnTo>
                  <a:lnTo>
                    <a:pt x="543902" y="918400"/>
                  </a:lnTo>
                  <a:lnTo>
                    <a:pt x="543369" y="918514"/>
                  </a:lnTo>
                  <a:lnTo>
                    <a:pt x="543077" y="918591"/>
                  </a:lnTo>
                  <a:lnTo>
                    <a:pt x="543001" y="919429"/>
                  </a:lnTo>
                  <a:lnTo>
                    <a:pt x="542810" y="919924"/>
                  </a:lnTo>
                  <a:lnTo>
                    <a:pt x="543293" y="920076"/>
                  </a:lnTo>
                  <a:lnTo>
                    <a:pt x="544385" y="920432"/>
                  </a:lnTo>
                  <a:lnTo>
                    <a:pt x="544677" y="919810"/>
                  </a:lnTo>
                  <a:lnTo>
                    <a:pt x="545096" y="918845"/>
                  </a:lnTo>
                  <a:close/>
                </a:path>
                <a:path w="1029970" h="1268095">
                  <a:moveTo>
                    <a:pt x="545973" y="855522"/>
                  </a:moveTo>
                  <a:lnTo>
                    <a:pt x="545566" y="855192"/>
                  </a:lnTo>
                  <a:lnTo>
                    <a:pt x="545160" y="854557"/>
                  </a:lnTo>
                  <a:lnTo>
                    <a:pt x="544753" y="854583"/>
                  </a:lnTo>
                  <a:lnTo>
                    <a:pt x="544334" y="854583"/>
                  </a:lnTo>
                  <a:lnTo>
                    <a:pt x="543915" y="855167"/>
                  </a:lnTo>
                  <a:lnTo>
                    <a:pt x="543242" y="855700"/>
                  </a:lnTo>
                  <a:lnTo>
                    <a:pt x="543928" y="856132"/>
                  </a:lnTo>
                  <a:lnTo>
                    <a:pt x="544410" y="856703"/>
                  </a:lnTo>
                  <a:lnTo>
                    <a:pt x="544830" y="856640"/>
                  </a:lnTo>
                  <a:lnTo>
                    <a:pt x="545236" y="856589"/>
                  </a:lnTo>
                  <a:lnTo>
                    <a:pt x="545592" y="855929"/>
                  </a:lnTo>
                  <a:lnTo>
                    <a:pt x="545973" y="855522"/>
                  </a:lnTo>
                  <a:close/>
                </a:path>
                <a:path w="1029970" h="1268095">
                  <a:moveTo>
                    <a:pt x="559409" y="519607"/>
                  </a:moveTo>
                  <a:lnTo>
                    <a:pt x="559104" y="519010"/>
                  </a:lnTo>
                  <a:lnTo>
                    <a:pt x="558596" y="518718"/>
                  </a:lnTo>
                  <a:lnTo>
                    <a:pt x="558215" y="518350"/>
                  </a:lnTo>
                  <a:lnTo>
                    <a:pt x="557898" y="518769"/>
                  </a:lnTo>
                  <a:lnTo>
                    <a:pt x="556996" y="519861"/>
                  </a:lnTo>
                  <a:lnTo>
                    <a:pt x="557809" y="520115"/>
                  </a:lnTo>
                  <a:lnTo>
                    <a:pt x="558317" y="520369"/>
                  </a:lnTo>
                  <a:lnTo>
                    <a:pt x="558812" y="520357"/>
                  </a:lnTo>
                  <a:lnTo>
                    <a:pt x="559003" y="520357"/>
                  </a:lnTo>
                  <a:lnTo>
                    <a:pt x="559409" y="519607"/>
                  </a:lnTo>
                  <a:close/>
                </a:path>
                <a:path w="1029970" h="1268095">
                  <a:moveTo>
                    <a:pt x="567423" y="514832"/>
                  </a:moveTo>
                  <a:lnTo>
                    <a:pt x="567182" y="513880"/>
                  </a:lnTo>
                  <a:lnTo>
                    <a:pt x="566242" y="514210"/>
                  </a:lnTo>
                  <a:lnTo>
                    <a:pt x="564388" y="514858"/>
                  </a:lnTo>
                  <a:lnTo>
                    <a:pt x="564451" y="515112"/>
                  </a:lnTo>
                  <a:lnTo>
                    <a:pt x="564527" y="515327"/>
                  </a:lnTo>
                  <a:lnTo>
                    <a:pt x="564603" y="515569"/>
                  </a:lnTo>
                  <a:lnTo>
                    <a:pt x="566496" y="515073"/>
                  </a:lnTo>
                  <a:lnTo>
                    <a:pt x="567423" y="514832"/>
                  </a:lnTo>
                  <a:close/>
                </a:path>
                <a:path w="1029970" h="1268095">
                  <a:moveTo>
                    <a:pt x="608368" y="531672"/>
                  </a:moveTo>
                  <a:lnTo>
                    <a:pt x="607987" y="530720"/>
                  </a:lnTo>
                  <a:lnTo>
                    <a:pt x="607631" y="529755"/>
                  </a:lnTo>
                  <a:lnTo>
                    <a:pt x="607263" y="528789"/>
                  </a:lnTo>
                  <a:lnTo>
                    <a:pt x="606793" y="528993"/>
                  </a:lnTo>
                  <a:lnTo>
                    <a:pt x="605891" y="529297"/>
                  </a:lnTo>
                  <a:lnTo>
                    <a:pt x="606145" y="530326"/>
                  </a:lnTo>
                  <a:lnTo>
                    <a:pt x="606526" y="531228"/>
                  </a:lnTo>
                  <a:lnTo>
                    <a:pt x="606844" y="532130"/>
                  </a:lnTo>
                  <a:lnTo>
                    <a:pt x="607860" y="531812"/>
                  </a:lnTo>
                  <a:lnTo>
                    <a:pt x="608368" y="531672"/>
                  </a:lnTo>
                  <a:close/>
                </a:path>
                <a:path w="1029970" h="1268095">
                  <a:moveTo>
                    <a:pt x="635698" y="995972"/>
                  </a:moveTo>
                  <a:lnTo>
                    <a:pt x="634466" y="995248"/>
                  </a:lnTo>
                  <a:lnTo>
                    <a:pt x="633984" y="995794"/>
                  </a:lnTo>
                  <a:lnTo>
                    <a:pt x="633183" y="996264"/>
                  </a:lnTo>
                  <a:lnTo>
                    <a:pt x="632955" y="997597"/>
                  </a:lnTo>
                  <a:lnTo>
                    <a:pt x="633412" y="998423"/>
                  </a:lnTo>
                  <a:lnTo>
                    <a:pt x="634009" y="1000645"/>
                  </a:lnTo>
                  <a:lnTo>
                    <a:pt x="634911" y="998169"/>
                  </a:lnTo>
                  <a:lnTo>
                    <a:pt x="635698" y="995972"/>
                  </a:lnTo>
                  <a:close/>
                </a:path>
                <a:path w="1029970" h="1268095">
                  <a:moveTo>
                    <a:pt x="638517" y="265963"/>
                  </a:moveTo>
                  <a:lnTo>
                    <a:pt x="637057" y="264160"/>
                  </a:lnTo>
                  <a:lnTo>
                    <a:pt x="635825" y="262572"/>
                  </a:lnTo>
                  <a:lnTo>
                    <a:pt x="635901" y="264058"/>
                  </a:lnTo>
                  <a:lnTo>
                    <a:pt x="635749" y="264706"/>
                  </a:lnTo>
                  <a:lnTo>
                    <a:pt x="636308" y="265760"/>
                  </a:lnTo>
                  <a:lnTo>
                    <a:pt x="636892" y="266242"/>
                  </a:lnTo>
                  <a:lnTo>
                    <a:pt x="637374" y="266776"/>
                  </a:lnTo>
                  <a:lnTo>
                    <a:pt x="637755" y="266509"/>
                  </a:lnTo>
                  <a:lnTo>
                    <a:pt x="638136" y="266242"/>
                  </a:lnTo>
                  <a:lnTo>
                    <a:pt x="638517" y="265963"/>
                  </a:lnTo>
                  <a:close/>
                </a:path>
                <a:path w="1029970" h="1268095">
                  <a:moveTo>
                    <a:pt x="643077" y="972134"/>
                  </a:moveTo>
                  <a:lnTo>
                    <a:pt x="641362" y="969479"/>
                  </a:lnTo>
                  <a:lnTo>
                    <a:pt x="641070" y="969632"/>
                  </a:lnTo>
                  <a:lnTo>
                    <a:pt x="640499" y="969949"/>
                  </a:lnTo>
                  <a:lnTo>
                    <a:pt x="640892" y="970915"/>
                  </a:lnTo>
                  <a:lnTo>
                    <a:pt x="641273" y="971867"/>
                  </a:lnTo>
                  <a:lnTo>
                    <a:pt x="641680" y="972820"/>
                  </a:lnTo>
                  <a:lnTo>
                    <a:pt x="642162" y="972591"/>
                  </a:lnTo>
                  <a:lnTo>
                    <a:pt x="643077" y="972134"/>
                  </a:lnTo>
                  <a:close/>
                </a:path>
                <a:path w="1029970" h="1268095">
                  <a:moveTo>
                    <a:pt x="646137" y="636308"/>
                  </a:moveTo>
                  <a:lnTo>
                    <a:pt x="646099" y="635863"/>
                  </a:lnTo>
                  <a:lnTo>
                    <a:pt x="645007" y="635901"/>
                  </a:lnTo>
                  <a:lnTo>
                    <a:pt x="643928" y="635901"/>
                  </a:lnTo>
                  <a:lnTo>
                    <a:pt x="642835" y="635914"/>
                  </a:lnTo>
                  <a:lnTo>
                    <a:pt x="642848" y="636371"/>
                  </a:lnTo>
                  <a:lnTo>
                    <a:pt x="642861" y="636816"/>
                  </a:lnTo>
                  <a:lnTo>
                    <a:pt x="642861" y="637298"/>
                  </a:lnTo>
                  <a:lnTo>
                    <a:pt x="646137" y="637171"/>
                  </a:lnTo>
                  <a:lnTo>
                    <a:pt x="646137" y="636308"/>
                  </a:lnTo>
                  <a:close/>
                </a:path>
                <a:path w="1029970" h="1268095">
                  <a:moveTo>
                    <a:pt x="656831" y="676262"/>
                  </a:moveTo>
                  <a:lnTo>
                    <a:pt x="656463" y="675297"/>
                  </a:lnTo>
                  <a:lnTo>
                    <a:pt x="655662" y="673341"/>
                  </a:lnTo>
                  <a:lnTo>
                    <a:pt x="655218" y="673620"/>
                  </a:lnTo>
                  <a:lnTo>
                    <a:pt x="654761" y="673887"/>
                  </a:lnTo>
                  <a:lnTo>
                    <a:pt x="654316" y="674154"/>
                  </a:lnTo>
                  <a:lnTo>
                    <a:pt x="654862" y="675017"/>
                  </a:lnTo>
                  <a:lnTo>
                    <a:pt x="655434" y="675855"/>
                  </a:lnTo>
                  <a:lnTo>
                    <a:pt x="655980" y="676719"/>
                  </a:lnTo>
                  <a:lnTo>
                    <a:pt x="656259" y="676567"/>
                  </a:lnTo>
                  <a:lnTo>
                    <a:pt x="656551" y="676427"/>
                  </a:lnTo>
                  <a:lnTo>
                    <a:pt x="656831" y="676262"/>
                  </a:lnTo>
                  <a:close/>
                </a:path>
                <a:path w="1029970" h="1268095">
                  <a:moveTo>
                    <a:pt x="665581" y="780313"/>
                  </a:moveTo>
                  <a:lnTo>
                    <a:pt x="665568" y="779970"/>
                  </a:lnTo>
                  <a:lnTo>
                    <a:pt x="665543" y="779653"/>
                  </a:lnTo>
                  <a:lnTo>
                    <a:pt x="665543" y="779297"/>
                  </a:lnTo>
                  <a:lnTo>
                    <a:pt x="664679" y="779335"/>
                  </a:lnTo>
                  <a:lnTo>
                    <a:pt x="663790" y="779373"/>
                  </a:lnTo>
                  <a:lnTo>
                    <a:pt x="662940" y="779411"/>
                  </a:lnTo>
                  <a:lnTo>
                    <a:pt x="662965" y="779741"/>
                  </a:lnTo>
                  <a:lnTo>
                    <a:pt x="662978" y="780097"/>
                  </a:lnTo>
                  <a:lnTo>
                    <a:pt x="662978" y="780440"/>
                  </a:lnTo>
                  <a:lnTo>
                    <a:pt x="663854" y="780389"/>
                  </a:lnTo>
                  <a:lnTo>
                    <a:pt x="665581" y="780313"/>
                  </a:lnTo>
                  <a:close/>
                </a:path>
                <a:path w="1029970" h="1268095">
                  <a:moveTo>
                    <a:pt x="675043" y="368"/>
                  </a:moveTo>
                  <a:lnTo>
                    <a:pt x="674725" y="254"/>
                  </a:lnTo>
                  <a:lnTo>
                    <a:pt x="674433" y="114"/>
                  </a:lnTo>
                  <a:lnTo>
                    <a:pt x="674128" y="0"/>
                  </a:lnTo>
                  <a:lnTo>
                    <a:pt x="673735" y="736"/>
                  </a:lnTo>
                  <a:lnTo>
                    <a:pt x="672922" y="2209"/>
                  </a:lnTo>
                  <a:lnTo>
                    <a:pt x="673823" y="2527"/>
                  </a:lnTo>
                  <a:lnTo>
                    <a:pt x="674306" y="2654"/>
                  </a:lnTo>
                  <a:lnTo>
                    <a:pt x="674547" y="1905"/>
                  </a:lnTo>
                  <a:lnTo>
                    <a:pt x="674789" y="1130"/>
                  </a:lnTo>
                  <a:lnTo>
                    <a:pt x="675043" y="368"/>
                  </a:lnTo>
                  <a:close/>
                </a:path>
                <a:path w="1029970" h="1268095">
                  <a:moveTo>
                    <a:pt x="693534" y="886929"/>
                  </a:moveTo>
                  <a:lnTo>
                    <a:pt x="690727" y="887018"/>
                  </a:lnTo>
                  <a:lnTo>
                    <a:pt x="688784" y="886891"/>
                  </a:lnTo>
                  <a:lnTo>
                    <a:pt x="685546" y="887450"/>
                  </a:lnTo>
                  <a:lnTo>
                    <a:pt x="683412" y="888034"/>
                  </a:lnTo>
                  <a:lnTo>
                    <a:pt x="682561" y="890727"/>
                  </a:lnTo>
                  <a:lnTo>
                    <a:pt x="684060" y="891679"/>
                  </a:lnTo>
                  <a:lnTo>
                    <a:pt x="686308" y="891794"/>
                  </a:lnTo>
                  <a:lnTo>
                    <a:pt x="686600" y="892556"/>
                  </a:lnTo>
                  <a:lnTo>
                    <a:pt x="686803" y="892835"/>
                  </a:lnTo>
                  <a:lnTo>
                    <a:pt x="685165" y="895375"/>
                  </a:lnTo>
                  <a:lnTo>
                    <a:pt x="689724" y="894308"/>
                  </a:lnTo>
                  <a:lnTo>
                    <a:pt x="690892" y="890409"/>
                  </a:lnTo>
                  <a:lnTo>
                    <a:pt x="693534" y="886929"/>
                  </a:lnTo>
                  <a:close/>
                </a:path>
                <a:path w="1029970" h="1268095">
                  <a:moveTo>
                    <a:pt x="695426" y="760082"/>
                  </a:moveTo>
                  <a:lnTo>
                    <a:pt x="694461" y="759879"/>
                  </a:lnTo>
                  <a:lnTo>
                    <a:pt x="693839" y="759561"/>
                  </a:lnTo>
                  <a:lnTo>
                    <a:pt x="693547" y="759752"/>
                  </a:lnTo>
                  <a:lnTo>
                    <a:pt x="693115" y="760006"/>
                  </a:lnTo>
                  <a:lnTo>
                    <a:pt x="692734" y="760742"/>
                  </a:lnTo>
                  <a:lnTo>
                    <a:pt x="692810" y="761174"/>
                  </a:lnTo>
                  <a:lnTo>
                    <a:pt x="692861" y="761580"/>
                  </a:lnTo>
                  <a:lnTo>
                    <a:pt x="693597" y="761834"/>
                  </a:lnTo>
                  <a:lnTo>
                    <a:pt x="694016" y="762165"/>
                  </a:lnTo>
                  <a:lnTo>
                    <a:pt x="694410" y="761580"/>
                  </a:lnTo>
                  <a:lnTo>
                    <a:pt x="694804" y="760984"/>
                  </a:lnTo>
                  <a:lnTo>
                    <a:pt x="695426" y="760082"/>
                  </a:lnTo>
                  <a:close/>
                </a:path>
                <a:path w="1029970" h="1268095">
                  <a:moveTo>
                    <a:pt x="730123" y="664400"/>
                  </a:moveTo>
                  <a:lnTo>
                    <a:pt x="729513" y="664108"/>
                  </a:lnTo>
                  <a:lnTo>
                    <a:pt x="729018" y="663651"/>
                  </a:lnTo>
                  <a:lnTo>
                    <a:pt x="728560" y="663714"/>
                  </a:lnTo>
                  <a:lnTo>
                    <a:pt x="728256" y="663752"/>
                  </a:lnTo>
                  <a:lnTo>
                    <a:pt x="727760" y="664806"/>
                  </a:lnTo>
                  <a:lnTo>
                    <a:pt x="728357" y="665327"/>
                  </a:lnTo>
                  <a:lnTo>
                    <a:pt x="728980" y="665632"/>
                  </a:lnTo>
                  <a:lnTo>
                    <a:pt x="729551" y="666000"/>
                  </a:lnTo>
                  <a:lnTo>
                    <a:pt x="729754" y="665505"/>
                  </a:lnTo>
                  <a:lnTo>
                    <a:pt x="729894" y="665022"/>
                  </a:lnTo>
                  <a:lnTo>
                    <a:pt x="730123" y="664400"/>
                  </a:lnTo>
                  <a:close/>
                </a:path>
                <a:path w="1029970" h="1268095">
                  <a:moveTo>
                    <a:pt x="736409" y="707504"/>
                  </a:moveTo>
                  <a:lnTo>
                    <a:pt x="733996" y="706932"/>
                  </a:lnTo>
                  <a:lnTo>
                    <a:pt x="732790" y="706640"/>
                  </a:lnTo>
                  <a:lnTo>
                    <a:pt x="732713" y="707047"/>
                  </a:lnTo>
                  <a:lnTo>
                    <a:pt x="732612" y="707415"/>
                  </a:lnTo>
                  <a:lnTo>
                    <a:pt x="732523" y="707783"/>
                  </a:lnTo>
                  <a:lnTo>
                    <a:pt x="733679" y="708152"/>
                  </a:lnTo>
                  <a:lnTo>
                    <a:pt x="734822" y="708533"/>
                  </a:lnTo>
                  <a:lnTo>
                    <a:pt x="735990" y="708888"/>
                  </a:lnTo>
                  <a:lnTo>
                    <a:pt x="736117" y="708431"/>
                  </a:lnTo>
                  <a:lnTo>
                    <a:pt x="736269" y="707948"/>
                  </a:lnTo>
                  <a:lnTo>
                    <a:pt x="736409" y="707504"/>
                  </a:lnTo>
                  <a:close/>
                </a:path>
                <a:path w="1029970" h="1268095">
                  <a:moveTo>
                    <a:pt x="746747" y="647128"/>
                  </a:moveTo>
                  <a:lnTo>
                    <a:pt x="746099" y="646582"/>
                  </a:lnTo>
                  <a:lnTo>
                    <a:pt x="745375" y="646544"/>
                  </a:lnTo>
                  <a:lnTo>
                    <a:pt x="744778" y="646379"/>
                  </a:lnTo>
                  <a:lnTo>
                    <a:pt x="744778" y="646887"/>
                  </a:lnTo>
                  <a:lnTo>
                    <a:pt x="744550" y="647534"/>
                  </a:lnTo>
                  <a:lnTo>
                    <a:pt x="745007" y="648271"/>
                  </a:lnTo>
                  <a:lnTo>
                    <a:pt x="745680" y="648360"/>
                  </a:lnTo>
                  <a:lnTo>
                    <a:pt x="746340" y="648677"/>
                  </a:lnTo>
                  <a:lnTo>
                    <a:pt x="746429" y="647928"/>
                  </a:lnTo>
                  <a:lnTo>
                    <a:pt x="746747" y="647128"/>
                  </a:lnTo>
                  <a:close/>
                </a:path>
                <a:path w="1029970" h="1268095">
                  <a:moveTo>
                    <a:pt x="758939" y="574522"/>
                  </a:moveTo>
                  <a:lnTo>
                    <a:pt x="758812" y="574205"/>
                  </a:lnTo>
                  <a:lnTo>
                    <a:pt x="758710" y="573900"/>
                  </a:lnTo>
                  <a:lnTo>
                    <a:pt x="758596" y="573570"/>
                  </a:lnTo>
                  <a:lnTo>
                    <a:pt x="757631" y="573836"/>
                  </a:lnTo>
                  <a:lnTo>
                    <a:pt x="755700" y="574332"/>
                  </a:lnTo>
                  <a:lnTo>
                    <a:pt x="755840" y="574827"/>
                  </a:lnTo>
                  <a:lnTo>
                    <a:pt x="755992" y="575322"/>
                  </a:lnTo>
                  <a:lnTo>
                    <a:pt x="756145" y="575805"/>
                  </a:lnTo>
                  <a:lnTo>
                    <a:pt x="757085" y="575386"/>
                  </a:lnTo>
                  <a:lnTo>
                    <a:pt x="758012" y="574941"/>
                  </a:lnTo>
                  <a:lnTo>
                    <a:pt x="758939" y="574522"/>
                  </a:lnTo>
                  <a:close/>
                </a:path>
                <a:path w="1029970" h="1268095">
                  <a:moveTo>
                    <a:pt x="772858" y="494995"/>
                  </a:moveTo>
                  <a:lnTo>
                    <a:pt x="772706" y="494715"/>
                  </a:lnTo>
                  <a:lnTo>
                    <a:pt x="772477" y="494360"/>
                  </a:lnTo>
                  <a:lnTo>
                    <a:pt x="771702" y="494055"/>
                  </a:lnTo>
                  <a:lnTo>
                    <a:pt x="770953" y="494233"/>
                  </a:lnTo>
                  <a:lnTo>
                    <a:pt x="770509" y="495007"/>
                  </a:lnTo>
                  <a:lnTo>
                    <a:pt x="770572" y="495376"/>
                  </a:lnTo>
                  <a:lnTo>
                    <a:pt x="770661" y="495871"/>
                  </a:lnTo>
                  <a:lnTo>
                    <a:pt x="771232" y="496277"/>
                  </a:lnTo>
                  <a:lnTo>
                    <a:pt x="771880" y="497090"/>
                  </a:lnTo>
                  <a:lnTo>
                    <a:pt x="772414" y="495630"/>
                  </a:lnTo>
                  <a:lnTo>
                    <a:pt x="772858" y="494995"/>
                  </a:lnTo>
                  <a:close/>
                </a:path>
                <a:path w="1029970" h="1268095">
                  <a:moveTo>
                    <a:pt x="795921" y="191439"/>
                  </a:moveTo>
                  <a:lnTo>
                    <a:pt x="795261" y="191223"/>
                  </a:lnTo>
                  <a:lnTo>
                    <a:pt x="794588" y="190855"/>
                  </a:lnTo>
                  <a:lnTo>
                    <a:pt x="793927" y="190855"/>
                  </a:lnTo>
                  <a:lnTo>
                    <a:pt x="793648" y="190868"/>
                  </a:lnTo>
                  <a:lnTo>
                    <a:pt x="793407" y="191719"/>
                  </a:lnTo>
                  <a:lnTo>
                    <a:pt x="792949" y="192620"/>
                  </a:lnTo>
                  <a:lnTo>
                    <a:pt x="793940" y="192760"/>
                  </a:lnTo>
                  <a:lnTo>
                    <a:pt x="794664" y="193027"/>
                  </a:lnTo>
                  <a:lnTo>
                    <a:pt x="795286" y="192887"/>
                  </a:lnTo>
                  <a:lnTo>
                    <a:pt x="795604" y="192798"/>
                  </a:lnTo>
                  <a:lnTo>
                    <a:pt x="795718" y="191960"/>
                  </a:lnTo>
                  <a:lnTo>
                    <a:pt x="795921" y="191439"/>
                  </a:lnTo>
                  <a:close/>
                </a:path>
                <a:path w="1029970" h="1268095">
                  <a:moveTo>
                    <a:pt x="804367" y="875931"/>
                  </a:moveTo>
                  <a:lnTo>
                    <a:pt x="804354" y="875652"/>
                  </a:lnTo>
                  <a:lnTo>
                    <a:pt x="803668" y="875360"/>
                  </a:lnTo>
                  <a:lnTo>
                    <a:pt x="803287" y="875093"/>
                  </a:lnTo>
                  <a:lnTo>
                    <a:pt x="802474" y="876566"/>
                  </a:lnTo>
                  <a:lnTo>
                    <a:pt x="802182" y="877354"/>
                  </a:lnTo>
                  <a:lnTo>
                    <a:pt x="803008" y="877824"/>
                  </a:lnTo>
                  <a:lnTo>
                    <a:pt x="803783" y="878243"/>
                  </a:lnTo>
                  <a:lnTo>
                    <a:pt x="804062" y="877303"/>
                  </a:lnTo>
                  <a:lnTo>
                    <a:pt x="804367" y="876617"/>
                  </a:lnTo>
                  <a:lnTo>
                    <a:pt x="804367" y="875931"/>
                  </a:lnTo>
                  <a:close/>
                </a:path>
                <a:path w="1029970" h="1268095">
                  <a:moveTo>
                    <a:pt x="805561" y="857453"/>
                  </a:moveTo>
                  <a:lnTo>
                    <a:pt x="805307" y="856513"/>
                  </a:lnTo>
                  <a:lnTo>
                    <a:pt x="803478" y="856996"/>
                  </a:lnTo>
                  <a:lnTo>
                    <a:pt x="802576" y="857224"/>
                  </a:lnTo>
                  <a:lnTo>
                    <a:pt x="802817" y="858177"/>
                  </a:lnTo>
                  <a:lnTo>
                    <a:pt x="805561" y="857453"/>
                  </a:lnTo>
                  <a:close/>
                </a:path>
                <a:path w="1029970" h="1268095">
                  <a:moveTo>
                    <a:pt x="809815" y="878903"/>
                  </a:moveTo>
                  <a:lnTo>
                    <a:pt x="808926" y="878573"/>
                  </a:lnTo>
                  <a:lnTo>
                    <a:pt x="807999" y="878116"/>
                  </a:lnTo>
                  <a:lnTo>
                    <a:pt x="807935" y="878243"/>
                  </a:lnTo>
                  <a:lnTo>
                    <a:pt x="807466" y="878903"/>
                  </a:lnTo>
                  <a:lnTo>
                    <a:pt x="807212" y="879716"/>
                  </a:lnTo>
                  <a:lnTo>
                    <a:pt x="806894" y="880465"/>
                  </a:lnTo>
                  <a:lnTo>
                    <a:pt x="807402" y="880567"/>
                  </a:lnTo>
                  <a:lnTo>
                    <a:pt x="808037" y="880935"/>
                  </a:lnTo>
                  <a:lnTo>
                    <a:pt x="808888" y="880338"/>
                  </a:lnTo>
                  <a:lnTo>
                    <a:pt x="809244" y="879665"/>
                  </a:lnTo>
                  <a:lnTo>
                    <a:pt x="809815" y="878903"/>
                  </a:lnTo>
                  <a:close/>
                </a:path>
                <a:path w="1029970" h="1268095">
                  <a:moveTo>
                    <a:pt x="832129" y="306438"/>
                  </a:moveTo>
                  <a:lnTo>
                    <a:pt x="831189" y="306260"/>
                  </a:lnTo>
                  <a:lnTo>
                    <a:pt x="830338" y="309308"/>
                  </a:lnTo>
                  <a:lnTo>
                    <a:pt x="830821" y="309397"/>
                  </a:lnTo>
                  <a:lnTo>
                    <a:pt x="831761" y="309613"/>
                  </a:lnTo>
                  <a:lnTo>
                    <a:pt x="831875" y="308533"/>
                  </a:lnTo>
                  <a:lnTo>
                    <a:pt x="832015" y="307479"/>
                  </a:lnTo>
                  <a:lnTo>
                    <a:pt x="832129" y="306438"/>
                  </a:lnTo>
                  <a:close/>
                </a:path>
                <a:path w="1029970" h="1268095">
                  <a:moveTo>
                    <a:pt x="834263" y="484212"/>
                  </a:moveTo>
                  <a:lnTo>
                    <a:pt x="834136" y="483844"/>
                  </a:lnTo>
                  <a:lnTo>
                    <a:pt x="833958" y="483171"/>
                  </a:lnTo>
                  <a:lnTo>
                    <a:pt x="832942" y="483298"/>
                  </a:lnTo>
                  <a:lnTo>
                    <a:pt x="832015" y="483514"/>
                  </a:lnTo>
                  <a:lnTo>
                    <a:pt x="831100" y="483717"/>
                  </a:lnTo>
                  <a:lnTo>
                    <a:pt x="831189" y="484136"/>
                  </a:lnTo>
                  <a:lnTo>
                    <a:pt x="831342" y="484987"/>
                  </a:lnTo>
                  <a:lnTo>
                    <a:pt x="833310" y="484479"/>
                  </a:lnTo>
                  <a:lnTo>
                    <a:pt x="834263" y="484212"/>
                  </a:lnTo>
                  <a:close/>
                </a:path>
                <a:path w="1029970" h="1268095">
                  <a:moveTo>
                    <a:pt x="857453" y="462762"/>
                  </a:moveTo>
                  <a:lnTo>
                    <a:pt x="856526" y="462292"/>
                  </a:lnTo>
                  <a:lnTo>
                    <a:pt x="854646" y="461492"/>
                  </a:lnTo>
                  <a:lnTo>
                    <a:pt x="854151" y="463003"/>
                  </a:lnTo>
                  <a:lnTo>
                    <a:pt x="855103" y="463232"/>
                  </a:lnTo>
                  <a:lnTo>
                    <a:pt x="856107" y="463486"/>
                  </a:lnTo>
                  <a:lnTo>
                    <a:pt x="857097" y="463651"/>
                  </a:lnTo>
                  <a:lnTo>
                    <a:pt x="857453" y="462762"/>
                  </a:lnTo>
                  <a:close/>
                </a:path>
                <a:path w="1029970" h="1268095">
                  <a:moveTo>
                    <a:pt x="896505" y="370763"/>
                  </a:moveTo>
                  <a:lnTo>
                    <a:pt x="895769" y="370217"/>
                  </a:lnTo>
                  <a:lnTo>
                    <a:pt x="895362" y="369785"/>
                  </a:lnTo>
                  <a:lnTo>
                    <a:pt x="894651" y="370713"/>
                  </a:lnTo>
                  <a:lnTo>
                    <a:pt x="894321" y="371132"/>
                  </a:lnTo>
                  <a:lnTo>
                    <a:pt x="893978" y="371551"/>
                  </a:lnTo>
                  <a:lnTo>
                    <a:pt x="894384" y="371856"/>
                  </a:lnTo>
                  <a:lnTo>
                    <a:pt x="894981" y="372478"/>
                  </a:lnTo>
                  <a:lnTo>
                    <a:pt x="895134" y="372402"/>
                  </a:lnTo>
                  <a:lnTo>
                    <a:pt x="895680" y="372071"/>
                  </a:lnTo>
                  <a:lnTo>
                    <a:pt x="896200" y="371551"/>
                  </a:lnTo>
                  <a:lnTo>
                    <a:pt x="896429" y="370992"/>
                  </a:lnTo>
                  <a:lnTo>
                    <a:pt x="896505" y="370763"/>
                  </a:lnTo>
                  <a:close/>
                </a:path>
                <a:path w="1029970" h="1268095">
                  <a:moveTo>
                    <a:pt x="911948" y="212598"/>
                  </a:moveTo>
                  <a:lnTo>
                    <a:pt x="910996" y="212280"/>
                  </a:lnTo>
                  <a:lnTo>
                    <a:pt x="910348" y="211874"/>
                  </a:lnTo>
                  <a:lnTo>
                    <a:pt x="909586" y="212483"/>
                  </a:lnTo>
                  <a:lnTo>
                    <a:pt x="909243" y="213144"/>
                  </a:lnTo>
                  <a:lnTo>
                    <a:pt x="908799" y="213741"/>
                  </a:lnTo>
                  <a:lnTo>
                    <a:pt x="909256" y="213969"/>
                  </a:lnTo>
                  <a:lnTo>
                    <a:pt x="909866" y="214477"/>
                  </a:lnTo>
                  <a:lnTo>
                    <a:pt x="910729" y="214058"/>
                  </a:lnTo>
                  <a:lnTo>
                    <a:pt x="911136" y="213423"/>
                  </a:lnTo>
                  <a:lnTo>
                    <a:pt x="911948" y="212598"/>
                  </a:lnTo>
                  <a:close/>
                </a:path>
                <a:path w="1029970" h="1268095">
                  <a:moveTo>
                    <a:pt x="915581" y="772604"/>
                  </a:moveTo>
                  <a:lnTo>
                    <a:pt x="915568" y="771956"/>
                  </a:lnTo>
                  <a:lnTo>
                    <a:pt x="915568" y="771677"/>
                  </a:lnTo>
                  <a:lnTo>
                    <a:pt x="914400" y="771055"/>
                  </a:lnTo>
                  <a:lnTo>
                    <a:pt x="914234" y="771169"/>
                  </a:lnTo>
                  <a:lnTo>
                    <a:pt x="913765" y="771588"/>
                  </a:lnTo>
                  <a:lnTo>
                    <a:pt x="913447" y="772287"/>
                  </a:lnTo>
                  <a:lnTo>
                    <a:pt x="912964" y="773061"/>
                  </a:lnTo>
                  <a:lnTo>
                    <a:pt x="914361" y="773696"/>
                  </a:lnTo>
                  <a:lnTo>
                    <a:pt x="914882" y="773912"/>
                  </a:lnTo>
                  <a:lnTo>
                    <a:pt x="915136" y="773252"/>
                  </a:lnTo>
                  <a:lnTo>
                    <a:pt x="915581" y="772604"/>
                  </a:lnTo>
                  <a:close/>
                </a:path>
                <a:path w="1029970" h="1268095">
                  <a:moveTo>
                    <a:pt x="918794" y="226783"/>
                  </a:moveTo>
                  <a:lnTo>
                    <a:pt x="918705" y="225717"/>
                  </a:lnTo>
                  <a:lnTo>
                    <a:pt x="918387" y="223710"/>
                  </a:lnTo>
                  <a:lnTo>
                    <a:pt x="917854" y="223850"/>
                  </a:lnTo>
                  <a:lnTo>
                    <a:pt x="917282" y="224002"/>
                  </a:lnTo>
                  <a:lnTo>
                    <a:pt x="916724" y="224129"/>
                  </a:lnTo>
                  <a:lnTo>
                    <a:pt x="917079" y="225094"/>
                  </a:lnTo>
                  <a:lnTo>
                    <a:pt x="917409" y="226072"/>
                  </a:lnTo>
                  <a:lnTo>
                    <a:pt x="917816" y="226987"/>
                  </a:lnTo>
                  <a:lnTo>
                    <a:pt x="918794" y="226783"/>
                  </a:lnTo>
                  <a:close/>
                </a:path>
                <a:path w="1029970" h="1268095">
                  <a:moveTo>
                    <a:pt x="927049" y="1212773"/>
                  </a:moveTo>
                  <a:lnTo>
                    <a:pt x="925614" y="1211414"/>
                  </a:lnTo>
                  <a:lnTo>
                    <a:pt x="924699" y="1211097"/>
                  </a:lnTo>
                  <a:lnTo>
                    <a:pt x="923328" y="1210576"/>
                  </a:lnTo>
                  <a:lnTo>
                    <a:pt x="921740" y="1210576"/>
                  </a:lnTo>
                  <a:lnTo>
                    <a:pt x="919784" y="1210284"/>
                  </a:lnTo>
                  <a:lnTo>
                    <a:pt x="920038" y="1215097"/>
                  </a:lnTo>
                  <a:lnTo>
                    <a:pt x="921588" y="1216837"/>
                  </a:lnTo>
                  <a:lnTo>
                    <a:pt x="925537" y="1215478"/>
                  </a:lnTo>
                  <a:lnTo>
                    <a:pt x="926490" y="1214208"/>
                  </a:lnTo>
                  <a:lnTo>
                    <a:pt x="926909" y="1213154"/>
                  </a:lnTo>
                  <a:lnTo>
                    <a:pt x="927049" y="1212773"/>
                  </a:lnTo>
                  <a:close/>
                </a:path>
                <a:path w="1029970" h="1268095">
                  <a:moveTo>
                    <a:pt x="932535" y="147218"/>
                  </a:moveTo>
                  <a:lnTo>
                    <a:pt x="932497" y="146189"/>
                  </a:lnTo>
                  <a:lnTo>
                    <a:pt x="931722" y="145872"/>
                  </a:lnTo>
                  <a:lnTo>
                    <a:pt x="931303" y="145580"/>
                  </a:lnTo>
                  <a:lnTo>
                    <a:pt x="930922" y="146316"/>
                  </a:lnTo>
                  <a:lnTo>
                    <a:pt x="930440" y="147040"/>
                  </a:lnTo>
                  <a:lnTo>
                    <a:pt x="930224" y="147993"/>
                  </a:lnTo>
                  <a:lnTo>
                    <a:pt x="931151" y="148424"/>
                  </a:lnTo>
                  <a:lnTo>
                    <a:pt x="931900" y="148882"/>
                  </a:lnTo>
                  <a:lnTo>
                    <a:pt x="932141" y="147955"/>
                  </a:lnTo>
                  <a:lnTo>
                    <a:pt x="932535" y="147218"/>
                  </a:lnTo>
                  <a:close/>
                </a:path>
                <a:path w="1029970" h="1268095">
                  <a:moveTo>
                    <a:pt x="966812" y="770864"/>
                  </a:moveTo>
                  <a:lnTo>
                    <a:pt x="965974" y="770483"/>
                  </a:lnTo>
                  <a:lnTo>
                    <a:pt x="964234" y="769708"/>
                  </a:lnTo>
                  <a:lnTo>
                    <a:pt x="964082" y="769962"/>
                  </a:lnTo>
                  <a:lnTo>
                    <a:pt x="963942" y="770216"/>
                  </a:lnTo>
                  <a:lnTo>
                    <a:pt x="963790" y="770483"/>
                  </a:lnTo>
                  <a:lnTo>
                    <a:pt x="964552" y="771029"/>
                  </a:lnTo>
                  <a:lnTo>
                    <a:pt x="965301" y="771601"/>
                  </a:lnTo>
                  <a:lnTo>
                    <a:pt x="966063" y="772160"/>
                  </a:lnTo>
                  <a:lnTo>
                    <a:pt x="966317" y="771715"/>
                  </a:lnTo>
                  <a:lnTo>
                    <a:pt x="966812" y="770864"/>
                  </a:lnTo>
                  <a:close/>
                </a:path>
                <a:path w="1029970" h="1268095">
                  <a:moveTo>
                    <a:pt x="984973" y="759358"/>
                  </a:moveTo>
                  <a:lnTo>
                    <a:pt x="984173" y="758990"/>
                  </a:lnTo>
                  <a:lnTo>
                    <a:pt x="983754" y="758659"/>
                  </a:lnTo>
                  <a:lnTo>
                    <a:pt x="983348" y="759244"/>
                  </a:lnTo>
                  <a:lnTo>
                    <a:pt x="982814" y="759777"/>
                  </a:lnTo>
                  <a:lnTo>
                    <a:pt x="982624" y="760387"/>
                  </a:lnTo>
                  <a:lnTo>
                    <a:pt x="982548" y="760666"/>
                  </a:lnTo>
                  <a:lnTo>
                    <a:pt x="983272" y="761149"/>
                  </a:lnTo>
                  <a:lnTo>
                    <a:pt x="983957" y="761847"/>
                  </a:lnTo>
                  <a:lnTo>
                    <a:pt x="984415" y="760907"/>
                  </a:lnTo>
                  <a:lnTo>
                    <a:pt x="984897" y="760285"/>
                  </a:lnTo>
                  <a:lnTo>
                    <a:pt x="984961" y="759637"/>
                  </a:lnTo>
                  <a:lnTo>
                    <a:pt x="984973" y="759358"/>
                  </a:lnTo>
                  <a:close/>
                </a:path>
                <a:path w="1029970" h="1268095">
                  <a:moveTo>
                    <a:pt x="990434" y="661390"/>
                  </a:moveTo>
                  <a:lnTo>
                    <a:pt x="988060" y="659142"/>
                  </a:lnTo>
                  <a:lnTo>
                    <a:pt x="987806" y="659358"/>
                  </a:lnTo>
                  <a:lnTo>
                    <a:pt x="987552" y="659599"/>
                  </a:lnTo>
                  <a:lnTo>
                    <a:pt x="987310" y="659828"/>
                  </a:lnTo>
                  <a:lnTo>
                    <a:pt x="987971" y="660679"/>
                  </a:lnTo>
                  <a:lnTo>
                    <a:pt x="988669" y="661517"/>
                  </a:lnTo>
                  <a:lnTo>
                    <a:pt x="989330" y="662368"/>
                  </a:lnTo>
                  <a:lnTo>
                    <a:pt x="989698" y="662038"/>
                  </a:lnTo>
                  <a:lnTo>
                    <a:pt x="990434" y="661390"/>
                  </a:lnTo>
                  <a:close/>
                </a:path>
                <a:path w="1029970" h="1268095">
                  <a:moveTo>
                    <a:pt x="993813" y="444944"/>
                  </a:moveTo>
                  <a:lnTo>
                    <a:pt x="993444" y="443953"/>
                  </a:lnTo>
                  <a:lnTo>
                    <a:pt x="992492" y="444195"/>
                  </a:lnTo>
                  <a:lnTo>
                    <a:pt x="990587" y="444690"/>
                  </a:lnTo>
                  <a:lnTo>
                    <a:pt x="990752" y="445147"/>
                  </a:lnTo>
                  <a:lnTo>
                    <a:pt x="990917" y="445604"/>
                  </a:lnTo>
                  <a:lnTo>
                    <a:pt x="991057" y="446049"/>
                  </a:lnTo>
                  <a:lnTo>
                    <a:pt x="991984" y="445693"/>
                  </a:lnTo>
                  <a:lnTo>
                    <a:pt x="992911" y="445325"/>
                  </a:lnTo>
                  <a:lnTo>
                    <a:pt x="993813" y="444944"/>
                  </a:lnTo>
                  <a:close/>
                </a:path>
                <a:path w="1029970" h="1268095">
                  <a:moveTo>
                    <a:pt x="1014056" y="684542"/>
                  </a:moveTo>
                  <a:lnTo>
                    <a:pt x="1013002" y="684301"/>
                  </a:lnTo>
                  <a:lnTo>
                    <a:pt x="1011936" y="684085"/>
                  </a:lnTo>
                  <a:lnTo>
                    <a:pt x="1010869" y="683856"/>
                  </a:lnTo>
                  <a:lnTo>
                    <a:pt x="1010780" y="684149"/>
                  </a:lnTo>
                  <a:lnTo>
                    <a:pt x="1010678" y="684453"/>
                  </a:lnTo>
                  <a:lnTo>
                    <a:pt x="1010589" y="684720"/>
                  </a:lnTo>
                  <a:lnTo>
                    <a:pt x="1011021" y="685050"/>
                  </a:lnTo>
                  <a:lnTo>
                    <a:pt x="1011402" y="685520"/>
                  </a:lnTo>
                  <a:lnTo>
                    <a:pt x="1012507" y="685825"/>
                  </a:lnTo>
                  <a:lnTo>
                    <a:pt x="1013206" y="685761"/>
                  </a:lnTo>
                  <a:lnTo>
                    <a:pt x="1013891" y="685787"/>
                  </a:lnTo>
                  <a:lnTo>
                    <a:pt x="1013955" y="685368"/>
                  </a:lnTo>
                  <a:lnTo>
                    <a:pt x="1013993" y="684961"/>
                  </a:lnTo>
                  <a:lnTo>
                    <a:pt x="1014056" y="684542"/>
                  </a:lnTo>
                  <a:close/>
                </a:path>
                <a:path w="1029970" h="1268095">
                  <a:moveTo>
                    <a:pt x="1027569" y="717956"/>
                  </a:moveTo>
                  <a:lnTo>
                    <a:pt x="1027442" y="717829"/>
                  </a:lnTo>
                  <a:lnTo>
                    <a:pt x="1026909" y="717423"/>
                  </a:lnTo>
                  <a:lnTo>
                    <a:pt x="1026210" y="717105"/>
                  </a:lnTo>
                  <a:lnTo>
                    <a:pt x="1025537" y="717054"/>
                  </a:lnTo>
                  <a:lnTo>
                    <a:pt x="1025359" y="717016"/>
                  </a:lnTo>
                  <a:lnTo>
                    <a:pt x="1024775" y="718248"/>
                  </a:lnTo>
                  <a:lnTo>
                    <a:pt x="1025410" y="718781"/>
                  </a:lnTo>
                  <a:lnTo>
                    <a:pt x="1026083" y="719074"/>
                  </a:lnTo>
                  <a:lnTo>
                    <a:pt x="1026960" y="719556"/>
                  </a:lnTo>
                  <a:lnTo>
                    <a:pt x="1027201" y="718743"/>
                  </a:lnTo>
                  <a:lnTo>
                    <a:pt x="1027569" y="717956"/>
                  </a:lnTo>
                  <a:close/>
                </a:path>
                <a:path w="1029970" h="1268095">
                  <a:moveTo>
                    <a:pt x="1029779" y="431368"/>
                  </a:moveTo>
                  <a:lnTo>
                    <a:pt x="1029093" y="430796"/>
                  </a:lnTo>
                  <a:lnTo>
                    <a:pt x="1028420" y="430237"/>
                  </a:lnTo>
                  <a:lnTo>
                    <a:pt x="1027734" y="429691"/>
                  </a:lnTo>
                  <a:lnTo>
                    <a:pt x="1027455" y="430149"/>
                  </a:lnTo>
                  <a:lnTo>
                    <a:pt x="1026807" y="430758"/>
                  </a:lnTo>
                  <a:lnTo>
                    <a:pt x="1027176" y="431685"/>
                  </a:lnTo>
                  <a:lnTo>
                    <a:pt x="1027823" y="432155"/>
                  </a:lnTo>
                  <a:lnTo>
                    <a:pt x="1028471" y="432879"/>
                  </a:lnTo>
                  <a:lnTo>
                    <a:pt x="1029081" y="432181"/>
                  </a:lnTo>
                  <a:lnTo>
                    <a:pt x="1029423" y="431774"/>
                  </a:lnTo>
                  <a:lnTo>
                    <a:pt x="1029779" y="4313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152">
              <a:extLst>
                <a:ext uri="{FF2B5EF4-FFF2-40B4-BE49-F238E27FC236}">
                  <a16:creationId xmlns:a16="http://schemas.microsoft.com/office/drawing/2014/main" id="{C59AF393-F445-C682-2B27-8B79F092DAFB}"/>
                </a:ext>
              </a:extLst>
            </p:cNvPr>
            <p:cNvSpPr/>
            <p:nvPr/>
          </p:nvSpPr>
          <p:spPr>
            <a:xfrm>
              <a:off x="4678328" y="3770669"/>
              <a:ext cx="822444" cy="669556"/>
            </a:xfrm>
            <a:custGeom>
              <a:avLst/>
              <a:gdLst/>
              <a:ahLst/>
              <a:cxnLst/>
              <a:rect l="l" t="t" r="r" b="b"/>
              <a:pathLst>
                <a:path w="1057275" h="979170">
                  <a:moveTo>
                    <a:pt x="5880" y="559892"/>
                  </a:moveTo>
                  <a:lnTo>
                    <a:pt x="3556" y="557555"/>
                  </a:lnTo>
                  <a:lnTo>
                    <a:pt x="1397" y="557847"/>
                  </a:lnTo>
                  <a:lnTo>
                    <a:pt x="1079" y="558482"/>
                  </a:lnTo>
                  <a:lnTo>
                    <a:pt x="0" y="559892"/>
                  </a:lnTo>
                  <a:lnTo>
                    <a:pt x="1358" y="561695"/>
                  </a:lnTo>
                  <a:lnTo>
                    <a:pt x="2895" y="562825"/>
                  </a:lnTo>
                  <a:lnTo>
                    <a:pt x="4254" y="564083"/>
                  </a:lnTo>
                  <a:lnTo>
                    <a:pt x="4813" y="563384"/>
                  </a:lnTo>
                  <a:lnTo>
                    <a:pt x="5791" y="562711"/>
                  </a:lnTo>
                  <a:lnTo>
                    <a:pt x="5880" y="559892"/>
                  </a:lnTo>
                  <a:close/>
                </a:path>
                <a:path w="1057275" h="979170">
                  <a:moveTo>
                    <a:pt x="61696" y="463042"/>
                  </a:moveTo>
                  <a:lnTo>
                    <a:pt x="59905" y="460667"/>
                  </a:lnTo>
                  <a:lnTo>
                    <a:pt x="58483" y="460794"/>
                  </a:lnTo>
                  <a:lnTo>
                    <a:pt x="56718" y="463207"/>
                  </a:lnTo>
                  <a:lnTo>
                    <a:pt x="60274" y="463092"/>
                  </a:lnTo>
                  <a:lnTo>
                    <a:pt x="61696" y="463042"/>
                  </a:lnTo>
                  <a:close/>
                </a:path>
                <a:path w="1057275" h="979170">
                  <a:moveTo>
                    <a:pt x="62928" y="325945"/>
                  </a:moveTo>
                  <a:lnTo>
                    <a:pt x="61823" y="324586"/>
                  </a:lnTo>
                  <a:lnTo>
                    <a:pt x="61518" y="322211"/>
                  </a:lnTo>
                  <a:lnTo>
                    <a:pt x="57531" y="323113"/>
                  </a:lnTo>
                  <a:lnTo>
                    <a:pt x="61760" y="327190"/>
                  </a:lnTo>
                  <a:lnTo>
                    <a:pt x="62153" y="326771"/>
                  </a:lnTo>
                  <a:lnTo>
                    <a:pt x="62534" y="326351"/>
                  </a:lnTo>
                  <a:lnTo>
                    <a:pt x="62928" y="325945"/>
                  </a:lnTo>
                  <a:close/>
                </a:path>
                <a:path w="1057275" h="979170">
                  <a:moveTo>
                    <a:pt x="80873" y="312178"/>
                  </a:moveTo>
                  <a:lnTo>
                    <a:pt x="79489" y="311607"/>
                  </a:lnTo>
                  <a:lnTo>
                    <a:pt x="77482" y="311886"/>
                  </a:lnTo>
                  <a:lnTo>
                    <a:pt x="76733" y="313867"/>
                  </a:lnTo>
                  <a:lnTo>
                    <a:pt x="77025" y="315379"/>
                  </a:lnTo>
                  <a:lnTo>
                    <a:pt x="79400" y="315709"/>
                  </a:lnTo>
                  <a:lnTo>
                    <a:pt x="79832" y="315760"/>
                  </a:lnTo>
                  <a:lnTo>
                    <a:pt x="80873" y="314744"/>
                  </a:lnTo>
                  <a:lnTo>
                    <a:pt x="80873" y="312178"/>
                  </a:lnTo>
                  <a:close/>
                </a:path>
                <a:path w="1057275" h="979170">
                  <a:moveTo>
                    <a:pt x="105714" y="479196"/>
                  </a:moveTo>
                  <a:lnTo>
                    <a:pt x="105613" y="478497"/>
                  </a:lnTo>
                  <a:lnTo>
                    <a:pt x="105537" y="477761"/>
                  </a:lnTo>
                  <a:lnTo>
                    <a:pt x="104521" y="477151"/>
                  </a:lnTo>
                  <a:lnTo>
                    <a:pt x="103911" y="476504"/>
                  </a:lnTo>
                  <a:lnTo>
                    <a:pt x="103263" y="477291"/>
                  </a:lnTo>
                  <a:lnTo>
                    <a:pt x="102273" y="478028"/>
                  </a:lnTo>
                  <a:lnTo>
                    <a:pt x="101981" y="479437"/>
                  </a:lnTo>
                  <a:lnTo>
                    <a:pt x="103162" y="480225"/>
                  </a:lnTo>
                  <a:lnTo>
                    <a:pt x="104140" y="481330"/>
                  </a:lnTo>
                  <a:lnTo>
                    <a:pt x="104876" y="480021"/>
                  </a:lnTo>
                  <a:lnTo>
                    <a:pt x="105714" y="479196"/>
                  </a:lnTo>
                  <a:close/>
                </a:path>
                <a:path w="1057275" h="979170">
                  <a:moveTo>
                    <a:pt x="129781" y="632396"/>
                  </a:moveTo>
                  <a:lnTo>
                    <a:pt x="124917" y="638314"/>
                  </a:lnTo>
                  <a:lnTo>
                    <a:pt x="124523" y="639775"/>
                  </a:lnTo>
                  <a:lnTo>
                    <a:pt x="126365" y="643089"/>
                  </a:lnTo>
                  <a:lnTo>
                    <a:pt x="129019" y="639927"/>
                  </a:lnTo>
                  <a:lnTo>
                    <a:pt x="129603" y="636219"/>
                  </a:lnTo>
                  <a:lnTo>
                    <a:pt x="129781" y="632396"/>
                  </a:lnTo>
                  <a:close/>
                </a:path>
                <a:path w="1057275" h="979170">
                  <a:moveTo>
                    <a:pt x="131152" y="216128"/>
                  </a:moveTo>
                  <a:lnTo>
                    <a:pt x="127571" y="214845"/>
                  </a:lnTo>
                  <a:lnTo>
                    <a:pt x="127114" y="218249"/>
                  </a:lnTo>
                  <a:lnTo>
                    <a:pt x="128612" y="217944"/>
                  </a:lnTo>
                  <a:lnTo>
                    <a:pt x="130619" y="218452"/>
                  </a:lnTo>
                  <a:lnTo>
                    <a:pt x="130733" y="217944"/>
                  </a:lnTo>
                  <a:lnTo>
                    <a:pt x="131152" y="216128"/>
                  </a:lnTo>
                  <a:close/>
                </a:path>
                <a:path w="1057275" h="979170">
                  <a:moveTo>
                    <a:pt x="141732" y="870546"/>
                  </a:moveTo>
                  <a:lnTo>
                    <a:pt x="140258" y="870331"/>
                  </a:lnTo>
                  <a:lnTo>
                    <a:pt x="138785" y="870115"/>
                  </a:lnTo>
                  <a:lnTo>
                    <a:pt x="137312" y="869937"/>
                  </a:lnTo>
                  <a:lnTo>
                    <a:pt x="137058" y="871004"/>
                  </a:lnTo>
                  <a:lnTo>
                    <a:pt x="136944" y="871537"/>
                  </a:lnTo>
                  <a:lnTo>
                    <a:pt x="141300" y="872718"/>
                  </a:lnTo>
                  <a:lnTo>
                    <a:pt x="141439" y="871982"/>
                  </a:lnTo>
                  <a:lnTo>
                    <a:pt x="141732" y="870546"/>
                  </a:lnTo>
                  <a:close/>
                </a:path>
                <a:path w="1057275" h="979170">
                  <a:moveTo>
                    <a:pt x="144322" y="301218"/>
                  </a:moveTo>
                  <a:lnTo>
                    <a:pt x="142760" y="300329"/>
                  </a:lnTo>
                  <a:lnTo>
                    <a:pt x="141897" y="299478"/>
                  </a:lnTo>
                  <a:lnTo>
                    <a:pt x="140995" y="299453"/>
                  </a:lnTo>
                  <a:lnTo>
                    <a:pt x="140373" y="299453"/>
                  </a:lnTo>
                  <a:lnTo>
                    <a:pt x="139700" y="300494"/>
                  </a:lnTo>
                  <a:lnTo>
                    <a:pt x="139052" y="301104"/>
                  </a:lnTo>
                  <a:lnTo>
                    <a:pt x="139877" y="301713"/>
                  </a:lnTo>
                  <a:lnTo>
                    <a:pt x="140639" y="302577"/>
                  </a:lnTo>
                  <a:lnTo>
                    <a:pt x="142125" y="302945"/>
                  </a:lnTo>
                  <a:lnTo>
                    <a:pt x="142938" y="302069"/>
                  </a:lnTo>
                  <a:lnTo>
                    <a:pt x="144322" y="301218"/>
                  </a:lnTo>
                  <a:close/>
                </a:path>
                <a:path w="1057275" h="979170">
                  <a:moveTo>
                    <a:pt x="198094" y="591667"/>
                  </a:moveTo>
                  <a:lnTo>
                    <a:pt x="197205" y="591439"/>
                  </a:lnTo>
                  <a:lnTo>
                    <a:pt x="196303" y="591197"/>
                  </a:lnTo>
                  <a:lnTo>
                    <a:pt x="195414" y="590981"/>
                  </a:lnTo>
                  <a:lnTo>
                    <a:pt x="195173" y="592264"/>
                  </a:lnTo>
                  <a:lnTo>
                    <a:pt x="194716" y="594893"/>
                  </a:lnTo>
                  <a:lnTo>
                    <a:pt x="195440" y="595096"/>
                  </a:lnTo>
                  <a:lnTo>
                    <a:pt x="196888" y="595439"/>
                  </a:lnTo>
                  <a:lnTo>
                    <a:pt x="197688" y="592924"/>
                  </a:lnTo>
                  <a:lnTo>
                    <a:pt x="198094" y="591667"/>
                  </a:lnTo>
                  <a:close/>
                </a:path>
                <a:path w="1057275" h="979170">
                  <a:moveTo>
                    <a:pt x="198259" y="437426"/>
                  </a:moveTo>
                  <a:lnTo>
                    <a:pt x="195694" y="439813"/>
                  </a:lnTo>
                  <a:lnTo>
                    <a:pt x="192252" y="443090"/>
                  </a:lnTo>
                  <a:lnTo>
                    <a:pt x="196380" y="446265"/>
                  </a:lnTo>
                  <a:lnTo>
                    <a:pt x="198259" y="437426"/>
                  </a:lnTo>
                  <a:close/>
                </a:path>
                <a:path w="1057275" h="979170">
                  <a:moveTo>
                    <a:pt x="234911" y="461302"/>
                  </a:moveTo>
                  <a:lnTo>
                    <a:pt x="233387" y="459346"/>
                  </a:lnTo>
                  <a:lnTo>
                    <a:pt x="231965" y="459854"/>
                  </a:lnTo>
                  <a:lnTo>
                    <a:pt x="230441" y="460197"/>
                  </a:lnTo>
                  <a:lnTo>
                    <a:pt x="231101" y="462330"/>
                  </a:lnTo>
                  <a:lnTo>
                    <a:pt x="231216" y="462711"/>
                  </a:lnTo>
                  <a:lnTo>
                    <a:pt x="232156" y="463232"/>
                  </a:lnTo>
                  <a:lnTo>
                    <a:pt x="232435" y="463092"/>
                  </a:lnTo>
                  <a:lnTo>
                    <a:pt x="234022" y="462394"/>
                  </a:lnTo>
                  <a:lnTo>
                    <a:pt x="234911" y="461302"/>
                  </a:lnTo>
                  <a:close/>
                </a:path>
                <a:path w="1057275" h="979170">
                  <a:moveTo>
                    <a:pt x="240512" y="841870"/>
                  </a:moveTo>
                  <a:lnTo>
                    <a:pt x="239268" y="840879"/>
                  </a:lnTo>
                  <a:lnTo>
                    <a:pt x="235445" y="840638"/>
                  </a:lnTo>
                  <a:lnTo>
                    <a:pt x="236702" y="842873"/>
                  </a:lnTo>
                  <a:lnTo>
                    <a:pt x="238137" y="845451"/>
                  </a:lnTo>
                  <a:lnTo>
                    <a:pt x="238887" y="844956"/>
                  </a:lnTo>
                  <a:lnTo>
                    <a:pt x="240182" y="844511"/>
                  </a:lnTo>
                  <a:lnTo>
                    <a:pt x="240512" y="841870"/>
                  </a:lnTo>
                  <a:close/>
                </a:path>
                <a:path w="1057275" h="979170">
                  <a:moveTo>
                    <a:pt x="287413" y="975588"/>
                  </a:moveTo>
                  <a:lnTo>
                    <a:pt x="286981" y="973709"/>
                  </a:lnTo>
                  <a:lnTo>
                    <a:pt x="286918" y="971981"/>
                  </a:lnTo>
                  <a:lnTo>
                    <a:pt x="285648" y="971245"/>
                  </a:lnTo>
                  <a:lnTo>
                    <a:pt x="284556" y="972743"/>
                  </a:lnTo>
                  <a:lnTo>
                    <a:pt x="283159" y="974115"/>
                  </a:lnTo>
                  <a:lnTo>
                    <a:pt x="282206" y="976591"/>
                  </a:lnTo>
                  <a:lnTo>
                    <a:pt x="283273" y="977938"/>
                  </a:lnTo>
                  <a:lnTo>
                    <a:pt x="283730" y="979055"/>
                  </a:lnTo>
                  <a:lnTo>
                    <a:pt x="284848" y="978446"/>
                  </a:lnTo>
                  <a:lnTo>
                    <a:pt x="286677" y="978052"/>
                  </a:lnTo>
                  <a:lnTo>
                    <a:pt x="287413" y="975588"/>
                  </a:lnTo>
                  <a:close/>
                </a:path>
                <a:path w="1057275" h="979170">
                  <a:moveTo>
                    <a:pt x="293852" y="700468"/>
                  </a:moveTo>
                  <a:lnTo>
                    <a:pt x="292747" y="699262"/>
                  </a:lnTo>
                  <a:lnTo>
                    <a:pt x="290576" y="696925"/>
                  </a:lnTo>
                  <a:lnTo>
                    <a:pt x="289801" y="699871"/>
                  </a:lnTo>
                  <a:lnTo>
                    <a:pt x="290563" y="701370"/>
                  </a:lnTo>
                  <a:lnTo>
                    <a:pt x="293852" y="700468"/>
                  </a:lnTo>
                  <a:close/>
                </a:path>
                <a:path w="1057275" h="979170">
                  <a:moveTo>
                    <a:pt x="299313" y="758913"/>
                  </a:moveTo>
                  <a:lnTo>
                    <a:pt x="296672" y="757174"/>
                  </a:lnTo>
                  <a:lnTo>
                    <a:pt x="294957" y="757758"/>
                  </a:lnTo>
                  <a:lnTo>
                    <a:pt x="293077" y="759802"/>
                  </a:lnTo>
                  <a:lnTo>
                    <a:pt x="295516" y="762063"/>
                  </a:lnTo>
                  <a:lnTo>
                    <a:pt x="297154" y="760818"/>
                  </a:lnTo>
                  <a:lnTo>
                    <a:pt x="299313" y="758913"/>
                  </a:lnTo>
                  <a:close/>
                </a:path>
                <a:path w="1057275" h="979170">
                  <a:moveTo>
                    <a:pt x="304292" y="641223"/>
                  </a:moveTo>
                  <a:lnTo>
                    <a:pt x="298843" y="637120"/>
                  </a:lnTo>
                  <a:lnTo>
                    <a:pt x="296710" y="641477"/>
                  </a:lnTo>
                  <a:lnTo>
                    <a:pt x="304292" y="641223"/>
                  </a:lnTo>
                  <a:close/>
                </a:path>
                <a:path w="1057275" h="979170">
                  <a:moveTo>
                    <a:pt x="311924" y="230085"/>
                  </a:moveTo>
                  <a:lnTo>
                    <a:pt x="310857" y="225475"/>
                  </a:lnTo>
                  <a:lnTo>
                    <a:pt x="306616" y="228612"/>
                  </a:lnTo>
                  <a:lnTo>
                    <a:pt x="311924" y="230085"/>
                  </a:lnTo>
                  <a:close/>
                </a:path>
                <a:path w="1057275" h="979170">
                  <a:moveTo>
                    <a:pt x="328015" y="727214"/>
                  </a:moveTo>
                  <a:lnTo>
                    <a:pt x="327901" y="727011"/>
                  </a:lnTo>
                  <a:lnTo>
                    <a:pt x="322427" y="726274"/>
                  </a:lnTo>
                  <a:lnTo>
                    <a:pt x="320687" y="730465"/>
                  </a:lnTo>
                  <a:lnTo>
                    <a:pt x="324434" y="731329"/>
                  </a:lnTo>
                  <a:lnTo>
                    <a:pt x="326428" y="733729"/>
                  </a:lnTo>
                  <a:lnTo>
                    <a:pt x="328015" y="727214"/>
                  </a:lnTo>
                  <a:close/>
                </a:path>
                <a:path w="1057275" h="979170">
                  <a:moveTo>
                    <a:pt x="328574" y="510717"/>
                  </a:moveTo>
                  <a:lnTo>
                    <a:pt x="324281" y="508825"/>
                  </a:lnTo>
                  <a:lnTo>
                    <a:pt x="320814" y="509689"/>
                  </a:lnTo>
                  <a:lnTo>
                    <a:pt x="317436" y="511644"/>
                  </a:lnTo>
                  <a:lnTo>
                    <a:pt x="320992" y="511886"/>
                  </a:lnTo>
                  <a:lnTo>
                    <a:pt x="324650" y="513295"/>
                  </a:lnTo>
                  <a:lnTo>
                    <a:pt x="328574" y="510717"/>
                  </a:lnTo>
                  <a:close/>
                </a:path>
                <a:path w="1057275" h="979170">
                  <a:moveTo>
                    <a:pt x="360692" y="625805"/>
                  </a:moveTo>
                  <a:lnTo>
                    <a:pt x="360273" y="624281"/>
                  </a:lnTo>
                  <a:lnTo>
                    <a:pt x="359422" y="621639"/>
                  </a:lnTo>
                  <a:lnTo>
                    <a:pt x="358305" y="623519"/>
                  </a:lnTo>
                  <a:lnTo>
                    <a:pt x="357593" y="624700"/>
                  </a:lnTo>
                  <a:lnTo>
                    <a:pt x="356895" y="625906"/>
                  </a:lnTo>
                  <a:lnTo>
                    <a:pt x="357454" y="626084"/>
                  </a:lnTo>
                  <a:lnTo>
                    <a:pt x="358063" y="626541"/>
                  </a:lnTo>
                  <a:lnTo>
                    <a:pt x="360692" y="625805"/>
                  </a:lnTo>
                  <a:close/>
                </a:path>
                <a:path w="1057275" h="979170">
                  <a:moveTo>
                    <a:pt x="380326" y="116598"/>
                  </a:moveTo>
                  <a:lnTo>
                    <a:pt x="380149" y="113309"/>
                  </a:lnTo>
                  <a:lnTo>
                    <a:pt x="377507" y="114858"/>
                  </a:lnTo>
                  <a:lnTo>
                    <a:pt x="375704" y="116103"/>
                  </a:lnTo>
                  <a:lnTo>
                    <a:pt x="376529" y="119087"/>
                  </a:lnTo>
                  <a:lnTo>
                    <a:pt x="378002" y="117614"/>
                  </a:lnTo>
                  <a:lnTo>
                    <a:pt x="380326" y="116598"/>
                  </a:lnTo>
                  <a:close/>
                </a:path>
                <a:path w="1057275" h="979170">
                  <a:moveTo>
                    <a:pt x="381292" y="598601"/>
                  </a:moveTo>
                  <a:lnTo>
                    <a:pt x="379031" y="595274"/>
                  </a:lnTo>
                  <a:lnTo>
                    <a:pt x="375094" y="599008"/>
                  </a:lnTo>
                  <a:lnTo>
                    <a:pt x="377380" y="600824"/>
                  </a:lnTo>
                  <a:lnTo>
                    <a:pt x="379298" y="599871"/>
                  </a:lnTo>
                  <a:lnTo>
                    <a:pt x="381292" y="598601"/>
                  </a:lnTo>
                  <a:close/>
                </a:path>
                <a:path w="1057275" h="979170">
                  <a:moveTo>
                    <a:pt x="392493" y="34061"/>
                  </a:moveTo>
                  <a:lnTo>
                    <a:pt x="391172" y="33489"/>
                  </a:lnTo>
                  <a:lnTo>
                    <a:pt x="390347" y="33134"/>
                  </a:lnTo>
                  <a:lnTo>
                    <a:pt x="388645" y="32397"/>
                  </a:lnTo>
                  <a:lnTo>
                    <a:pt x="388861" y="39103"/>
                  </a:lnTo>
                  <a:lnTo>
                    <a:pt x="390321" y="37096"/>
                  </a:lnTo>
                  <a:lnTo>
                    <a:pt x="391274" y="35750"/>
                  </a:lnTo>
                  <a:lnTo>
                    <a:pt x="392493" y="34061"/>
                  </a:lnTo>
                  <a:close/>
                </a:path>
                <a:path w="1057275" h="979170">
                  <a:moveTo>
                    <a:pt x="420827" y="31534"/>
                  </a:moveTo>
                  <a:lnTo>
                    <a:pt x="416877" y="20599"/>
                  </a:lnTo>
                  <a:lnTo>
                    <a:pt x="415290" y="21170"/>
                  </a:lnTo>
                  <a:lnTo>
                    <a:pt x="415505" y="25285"/>
                  </a:lnTo>
                  <a:lnTo>
                    <a:pt x="417576" y="28613"/>
                  </a:lnTo>
                  <a:lnTo>
                    <a:pt x="419582" y="31991"/>
                  </a:lnTo>
                  <a:lnTo>
                    <a:pt x="420827" y="31534"/>
                  </a:lnTo>
                  <a:close/>
                </a:path>
                <a:path w="1057275" h="979170">
                  <a:moveTo>
                    <a:pt x="422287" y="39763"/>
                  </a:moveTo>
                  <a:lnTo>
                    <a:pt x="420458" y="39001"/>
                  </a:lnTo>
                  <a:lnTo>
                    <a:pt x="419392" y="38163"/>
                  </a:lnTo>
                  <a:lnTo>
                    <a:pt x="418592" y="38341"/>
                  </a:lnTo>
                  <a:lnTo>
                    <a:pt x="417766" y="38569"/>
                  </a:lnTo>
                  <a:lnTo>
                    <a:pt x="417195" y="39814"/>
                  </a:lnTo>
                  <a:lnTo>
                    <a:pt x="416509" y="40589"/>
                  </a:lnTo>
                  <a:lnTo>
                    <a:pt x="417309" y="41033"/>
                  </a:lnTo>
                  <a:lnTo>
                    <a:pt x="418134" y="41922"/>
                  </a:lnTo>
                  <a:lnTo>
                    <a:pt x="419798" y="41719"/>
                  </a:lnTo>
                  <a:lnTo>
                    <a:pt x="420624" y="40830"/>
                  </a:lnTo>
                  <a:lnTo>
                    <a:pt x="422287" y="39763"/>
                  </a:lnTo>
                  <a:close/>
                </a:path>
                <a:path w="1057275" h="979170">
                  <a:moveTo>
                    <a:pt x="466496" y="159791"/>
                  </a:moveTo>
                  <a:lnTo>
                    <a:pt x="463473" y="158623"/>
                  </a:lnTo>
                  <a:lnTo>
                    <a:pt x="465467" y="163423"/>
                  </a:lnTo>
                  <a:lnTo>
                    <a:pt x="466496" y="159791"/>
                  </a:lnTo>
                  <a:close/>
                </a:path>
                <a:path w="1057275" h="979170">
                  <a:moveTo>
                    <a:pt x="469201" y="2603"/>
                  </a:moveTo>
                  <a:lnTo>
                    <a:pt x="465582" y="0"/>
                  </a:lnTo>
                  <a:lnTo>
                    <a:pt x="462673" y="2120"/>
                  </a:lnTo>
                  <a:lnTo>
                    <a:pt x="466788" y="6070"/>
                  </a:lnTo>
                  <a:lnTo>
                    <a:pt x="469201" y="2603"/>
                  </a:lnTo>
                  <a:close/>
                </a:path>
                <a:path w="1057275" h="979170">
                  <a:moveTo>
                    <a:pt x="472236" y="468071"/>
                  </a:moveTo>
                  <a:lnTo>
                    <a:pt x="470458" y="466801"/>
                  </a:lnTo>
                  <a:lnTo>
                    <a:pt x="469277" y="465937"/>
                  </a:lnTo>
                  <a:lnTo>
                    <a:pt x="468083" y="465048"/>
                  </a:lnTo>
                  <a:lnTo>
                    <a:pt x="469112" y="468515"/>
                  </a:lnTo>
                  <a:lnTo>
                    <a:pt x="472236" y="468071"/>
                  </a:lnTo>
                  <a:close/>
                </a:path>
                <a:path w="1057275" h="979170">
                  <a:moveTo>
                    <a:pt x="478777" y="349605"/>
                  </a:moveTo>
                  <a:lnTo>
                    <a:pt x="478561" y="342569"/>
                  </a:lnTo>
                  <a:lnTo>
                    <a:pt x="475018" y="346621"/>
                  </a:lnTo>
                  <a:lnTo>
                    <a:pt x="475145" y="347840"/>
                  </a:lnTo>
                  <a:lnTo>
                    <a:pt x="478777" y="349605"/>
                  </a:lnTo>
                  <a:close/>
                </a:path>
                <a:path w="1057275" h="979170">
                  <a:moveTo>
                    <a:pt x="493242" y="362826"/>
                  </a:moveTo>
                  <a:lnTo>
                    <a:pt x="490156" y="363804"/>
                  </a:lnTo>
                  <a:lnTo>
                    <a:pt x="487781" y="364528"/>
                  </a:lnTo>
                  <a:lnTo>
                    <a:pt x="485127" y="365353"/>
                  </a:lnTo>
                  <a:lnTo>
                    <a:pt x="488264" y="368084"/>
                  </a:lnTo>
                  <a:lnTo>
                    <a:pt x="489826" y="367601"/>
                  </a:lnTo>
                  <a:lnTo>
                    <a:pt x="493242" y="362826"/>
                  </a:lnTo>
                  <a:close/>
                </a:path>
                <a:path w="1057275" h="979170">
                  <a:moveTo>
                    <a:pt x="528751" y="183718"/>
                  </a:moveTo>
                  <a:lnTo>
                    <a:pt x="527494" y="183642"/>
                  </a:lnTo>
                  <a:lnTo>
                    <a:pt x="526224" y="183476"/>
                  </a:lnTo>
                  <a:lnTo>
                    <a:pt x="524967" y="183515"/>
                  </a:lnTo>
                  <a:lnTo>
                    <a:pt x="524751" y="183515"/>
                  </a:lnTo>
                  <a:lnTo>
                    <a:pt x="524560" y="184353"/>
                  </a:lnTo>
                  <a:lnTo>
                    <a:pt x="524192" y="185191"/>
                  </a:lnTo>
                  <a:lnTo>
                    <a:pt x="527367" y="185077"/>
                  </a:lnTo>
                  <a:lnTo>
                    <a:pt x="528751" y="185039"/>
                  </a:lnTo>
                  <a:lnTo>
                    <a:pt x="528751" y="183718"/>
                  </a:lnTo>
                  <a:close/>
                </a:path>
                <a:path w="1057275" h="979170">
                  <a:moveTo>
                    <a:pt x="539686" y="417728"/>
                  </a:moveTo>
                  <a:lnTo>
                    <a:pt x="537286" y="415467"/>
                  </a:lnTo>
                  <a:lnTo>
                    <a:pt x="536016" y="415226"/>
                  </a:lnTo>
                  <a:lnTo>
                    <a:pt x="534885" y="416864"/>
                  </a:lnTo>
                  <a:lnTo>
                    <a:pt x="534682" y="417131"/>
                  </a:lnTo>
                  <a:lnTo>
                    <a:pt x="535076" y="418274"/>
                  </a:lnTo>
                  <a:lnTo>
                    <a:pt x="536333" y="418198"/>
                  </a:lnTo>
                  <a:lnTo>
                    <a:pt x="537476" y="418020"/>
                  </a:lnTo>
                  <a:lnTo>
                    <a:pt x="539686" y="417728"/>
                  </a:lnTo>
                  <a:close/>
                </a:path>
                <a:path w="1057275" h="979170">
                  <a:moveTo>
                    <a:pt x="542010" y="55778"/>
                  </a:moveTo>
                  <a:lnTo>
                    <a:pt x="538492" y="53047"/>
                  </a:lnTo>
                  <a:lnTo>
                    <a:pt x="535330" y="53987"/>
                  </a:lnTo>
                  <a:lnTo>
                    <a:pt x="532218" y="55854"/>
                  </a:lnTo>
                  <a:lnTo>
                    <a:pt x="532511" y="57251"/>
                  </a:lnTo>
                  <a:lnTo>
                    <a:pt x="535686" y="56769"/>
                  </a:lnTo>
                  <a:lnTo>
                    <a:pt x="538835" y="56261"/>
                  </a:lnTo>
                  <a:lnTo>
                    <a:pt x="542010" y="55778"/>
                  </a:lnTo>
                  <a:close/>
                </a:path>
                <a:path w="1057275" h="979170">
                  <a:moveTo>
                    <a:pt x="550989" y="291934"/>
                  </a:moveTo>
                  <a:lnTo>
                    <a:pt x="547116" y="289039"/>
                  </a:lnTo>
                  <a:lnTo>
                    <a:pt x="543852" y="295452"/>
                  </a:lnTo>
                  <a:lnTo>
                    <a:pt x="545109" y="296138"/>
                  </a:lnTo>
                  <a:lnTo>
                    <a:pt x="550989" y="291934"/>
                  </a:lnTo>
                  <a:close/>
                </a:path>
                <a:path w="1057275" h="979170">
                  <a:moveTo>
                    <a:pt x="555066" y="752487"/>
                  </a:moveTo>
                  <a:lnTo>
                    <a:pt x="553567" y="745604"/>
                  </a:lnTo>
                  <a:lnTo>
                    <a:pt x="550138" y="750341"/>
                  </a:lnTo>
                  <a:lnTo>
                    <a:pt x="550341" y="750951"/>
                  </a:lnTo>
                  <a:lnTo>
                    <a:pt x="555066" y="752487"/>
                  </a:lnTo>
                  <a:close/>
                </a:path>
                <a:path w="1057275" h="979170">
                  <a:moveTo>
                    <a:pt x="564654" y="862164"/>
                  </a:moveTo>
                  <a:lnTo>
                    <a:pt x="560158" y="860145"/>
                  </a:lnTo>
                  <a:lnTo>
                    <a:pt x="562495" y="869429"/>
                  </a:lnTo>
                  <a:lnTo>
                    <a:pt x="564311" y="868895"/>
                  </a:lnTo>
                  <a:lnTo>
                    <a:pt x="564083" y="865644"/>
                  </a:lnTo>
                  <a:lnTo>
                    <a:pt x="564654" y="862164"/>
                  </a:lnTo>
                  <a:close/>
                </a:path>
                <a:path w="1057275" h="979170">
                  <a:moveTo>
                    <a:pt x="590042" y="490232"/>
                  </a:moveTo>
                  <a:lnTo>
                    <a:pt x="587768" y="488162"/>
                  </a:lnTo>
                  <a:lnTo>
                    <a:pt x="587273" y="493509"/>
                  </a:lnTo>
                  <a:lnTo>
                    <a:pt x="588137" y="491820"/>
                  </a:lnTo>
                  <a:lnTo>
                    <a:pt x="590042" y="490232"/>
                  </a:lnTo>
                  <a:close/>
                </a:path>
                <a:path w="1057275" h="979170">
                  <a:moveTo>
                    <a:pt x="606780" y="243128"/>
                  </a:moveTo>
                  <a:lnTo>
                    <a:pt x="603834" y="238836"/>
                  </a:lnTo>
                  <a:lnTo>
                    <a:pt x="603034" y="238531"/>
                  </a:lnTo>
                  <a:lnTo>
                    <a:pt x="598893" y="240182"/>
                  </a:lnTo>
                  <a:lnTo>
                    <a:pt x="603872" y="242036"/>
                  </a:lnTo>
                  <a:lnTo>
                    <a:pt x="606780" y="243128"/>
                  </a:lnTo>
                  <a:close/>
                </a:path>
                <a:path w="1057275" h="979170">
                  <a:moveTo>
                    <a:pt x="614565" y="807313"/>
                  </a:moveTo>
                  <a:lnTo>
                    <a:pt x="613740" y="806043"/>
                  </a:lnTo>
                  <a:lnTo>
                    <a:pt x="613397" y="804875"/>
                  </a:lnTo>
                  <a:lnTo>
                    <a:pt x="612355" y="805522"/>
                  </a:lnTo>
                  <a:lnTo>
                    <a:pt x="610641" y="805954"/>
                  </a:lnTo>
                  <a:lnTo>
                    <a:pt x="610374" y="806831"/>
                  </a:lnTo>
                  <a:lnTo>
                    <a:pt x="609904" y="808367"/>
                  </a:lnTo>
                  <a:lnTo>
                    <a:pt x="610349" y="810158"/>
                  </a:lnTo>
                  <a:lnTo>
                    <a:pt x="610400" y="811847"/>
                  </a:lnTo>
                  <a:lnTo>
                    <a:pt x="610857" y="811936"/>
                  </a:lnTo>
                  <a:lnTo>
                    <a:pt x="611746" y="812165"/>
                  </a:lnTo>
                  <a:lnTo>
                    <a:pt x="612635" y="810869"/>
                  </a:lnTo>
                  <a:lnTo>
                    <a:pt x="613854" y="809688"/>
                  </a:lnTo>
                  <a:lnTo>
                    <a:pt x="614565" y="807313"/>
                  </a:lnTo>
                  <a:close/>
                </a:path>
                <a:path w="1057275" h="979170">
                  <a:moveTo>
                    <a:pt x="626287" y="578408"/>
                  </a:moveTo>
                  <a:lnTo>
                    <a:pt x="626122" y="575538"/>
                  </a:lnTo>
                  <a:lnTo>
                    <a:pt x="625640" y="573341"/>
                  </a:lnTo>
                  <a:lnTo>
                    <a:pt x="625195" y="570484"/>
                  </a:lnTo>
                  <a:lnTo>
                    <a:pt x="622046" y="573100"/>
                  </a:lnTo>
                  <a:lnTo>
                    <a:pt x="621931" y="575665"/>
                  </a:lnTo>
                  <a:lnTo>
                    <a:pt x="622363" y="578129"/>
                  </a:lnTo>
                  <a:lnTo>
                    <a:pt x="622465" y="578840"/>
                  </a:lnTo>
                  <a:lnTo>
                    <a:pt x="623925" y="579513"/>
                  </a:lnTo>
                  <a:lnTo>
                    <a:pt x="625157" y="579843"/>
                  </a:lnTo>
                  <a:lnTo>
                    <a:pt x="626287" y="578408"/>
                  </a:lnTo>
                  <a:close/>
                </a:path>
                <a:path w="1057275" h="979170">
                  <a:moveTo>
                    <a:pt x="639902" y="711111"/>
                  </a:moveTo>
                  <a:lnTo>
                    <a:pt x="636333" y="708215"/>
                  </a:lnTo>
                  <a:lnTo>
                    <a:pt x="635698" y="710069"/>
                  </a:lnTo>
                  <a:lnTo>
                    <a:pt x="634504" y="713740"/>
                  </a:lnTo>
                  <a:lnTo>
                    <a:pt x="639902" y="711111"/>
                  </a:lnTo>
                  <a:close/>
                </a:path>
                <a:path w="1057275" h="979170">
                  <a:moveTo>
                    <a:pt x="652576" y="495719"/>
                  </a:moveTo>
                  <a:lnTo>
                    <a:pt x="650506" y="492760"/>
                  </a:lnTo>
                  <a:lnTo>
                    <a:pt x="650278" y="495541"/>
                  </a:lnTo>
                  <a:lnTo>
                    <a:pt x="650163" y="497052"/>
                  </a:lnTo>
                  <a:lnTo>
                    <a:pt x="650049" y="498589"/>
                  </a:lnTo>
                  <a:lnTo>
                    <a:pt x="652310" y="497217"/>
                  </a:lnTo>
                  <a:lnTo>
                    <a:pt x="652576" y="495719"/>
                  </a:lnTo>
                  <a:close/>
                </a:path>
                <a:path w="1057275" h="979170">
                  <a:moveTo>
                    <a:pt x="652868" y="854786"/>
                  </a:moveTo>
                  <a:lnTo>
                    <a:pt x="652183" y="854786"/>
                  </a:lnTo>
                  <a:lnTo>
                    <a:pt x="651497" y="854798"/>
                  </a:lnTo>
                  <a:lnTo>
                    <a:pt x="650811" y="854786"/>
                  </a:lnTo>
                  <a:lnTo>
                    <a:pt x="650887" y="856957"/>
                  </a:lnTo>
                  <a:lnTo>
                    <a:pt x="650925" y="858012"/>
                  </a:lnTo>
                  <a:lnTo>
                    <a:pt x="651446" y="858037"/>
                  </a:lnTo>
                  <a:lnTo>
                    <a:pt x="651954" y="858062"/>
                  </a:lnTo>
                  <a:lnTo>
                    <a:pt x="652487" y="858062"/>
                  </a:lnTo>
                  <a:lnTo>
                    <a:pt x="652602" y="856983"/>
                  </a:lnTo>
                  <a:lnTo>
                    <a:pt x="652741" y="855891"/>
                  </a:lnTo>
                  <a:lnTo>
                    <a:pt x="652868" y="854786"/>
                  </a:lnTo>
                  <a:close/>
                </a:path>
                <a:path w="1057275" h="979170">
                  <a:moveTo>
                    <a:pt x="654824" y="240461"/>
                  </a:moveTo>
                  <a:lnTo>
                    <a:pt x="649490" y="244767"/>
                  </a:lnTo>
                  <a:lnTo>
                    <a:pt x="649084" y="245897"/>
                  </a:lnTo>
                  <a:lnTo>
                    <a:pt x="651395" y="248818"/>
                  </a:lnTo>
                  <a:lnTo>
                    <a:pt x="652602" y="245846"/>
                  </a:lnTo>
                  <a:lnTo>
                    <a:pt x="653732" y="243154"/>
                  </a:lnTo>
                  <a:lnTo>
                    <a:pt x="654824" y="240461"/>
                  </a:lnTo>
                  <a:close/>
                </a:path>
                <a:path w="1057275" h="979170">
                  <a:moveTo>
                    <a:pt x="671830" y="561327"/>
                  </a:moveTo>
                  <a:lnTo>
                    <a:pt x="671233" y="557822"/>
                  </a:lnTo>
                  <a:lnTo>
                    <a:pt x="669277" y="559079"/>
                  </a:lnTo>
                  <a:lnTo>
                    <a:pt x="667689" y="559320"/>
                  </a:lnTo>
                  <a:lnTo>
                    <a:pt x="667575" y="559498"/>
                  </a:lnTo>
                  <a:lnTo>
                    <a:pt x="667435" y="559676"/>
                  </a:lnTo>
                  <a:lnTo>
                    <a:pt x="667410" y="560019"/>
                  </a:lnTo>
                  <a:lnTo>
                    <a:pt x="667524" y="560311"/>
                  </a:lnTo>
                  <a:lnTo>
                    <a:pt x="668959" y="560679"/>
                  </a:lnTo>
                  <a:lnTo>
                    <a:pt x="670280" y="560959"/>
                  </a:lnTo>
                  <a:lnTo>
                    <a:pt x="671830" y="561327"/>
                  </a:lnTo>
                  <a:close/>
                </a:path>
                <a:path w="1057275" h="979170">
                  <a:moveTo>
                    <a:pt x="677557" y="154762"/>
                  </a:moveTo>
                  <a:lnTo>
                    <a:pt x="675576" y="152006"/>
                  </a:lnTo>
                  <a:lnTo>
                    <a:pt x="674573" y="150647"/>
                  </a:lnTo>
                  <a:lnTo>
                    <a:pt x="674154" y="153111"/>
                  </a:lnTo>
                  <a:lnTo>
                    <a:pt x="675106" y="154520"/>
                  </a:lnTo>
                  <a:lnTo>
                    <a:pt x="677557" y="154762"/>
                  </a:lnTo>
                  <a:close/>
                </a:path>
                <a:path w="1057275" h="979170">
                  <a:moveTo>
                    <a:pt x="686714" y="145072"/>
                  </a:moveTo>
                  <a:lnTo>
                    <a:pt x="685622" y="142252"/>
                  </a:lnTo>
                  <a:lnTo>
                    <a:pt x="684644" y="139649"/>
                  </a:lnTo>
                  <a:lnTo>
                    <a:pt x="681901" y="142633"/>
                  </a:lnTo>
                  <a:lnTo>
                    <a:pt x="683133" y="143687"/>
                  </a:lnTo>
                  <a:lnTo>
                    <a:pt x="684339" y="144741"/>
                  </a:lnTo>
                  <a:lnTo>
                    <a:pt x="685736" y="145808"/>
                  </a:lnTo>
                  <a:lnTo>
                    <a:pt x="686231" y="145364"/>
                  </a:lnTo>
                  <a:lnTo>
                    <a:pt x="686714" y="145072"/>
                  </a:lnTo>
                  <a:close/>
                </a:path>
                <a:path w="1057275" h="979170">
                  <a:moveTo>
                    <a:pt x="689254" y="547954"/>
                  </a:moveTo>
                  <a:lnTo>
                    <a:pt x="687463" y="545922"/>
                  </a:lnTo>
                  <a:lnTo>
                    <a:pt x="685660" y="544855"/>
                  </a:lnTo>
                  <a:lnTo>
                    <a:pt x="683717" y="548132"/>
                  </a:lnTo>
                  <a:lnTo>
                    <a:pt x="685914" y="548068"/>
                  </a:lnTo>
                  <a:lnTo>
                    <a:pt x="689254" y="547954"/>
                  </a:lnTo>
                  <a:close/>
                </a:path>
                <a:path w="1057275" h="979170">
                  <a:moveTo>
                    <a:pt x="705091" y="349808"/>
                  </a:moveTo>
                  <a:lnTo>
                    <a:pt x="702398" y="344754"/>
                  </a:lnTo>
                  <a:lnTo>
                    <a:pt x="698969" y="346748"/>
                  </a:lnTo>
                  <a:lnTo>
                    <a:pt x="701052" y="347802"/>
                  </a:lnTo>
                  <a:lnTo>
                    <a:pt x="705091" y="349808"/>
                  </a:lnTo>
                  <a:close/>
                </a:path>
                <a:path w="1057275" h="979170">
                  <a:moveTo>
                    <a:pt x="726109" y="969391"/>
                  </a:moveTo>
                  <a:lnTo>
                    <a:pt x="719531" y="971359"/>
                  </a:lnTo>
                  <a:lnTo>
                    <a:pt x="720013" y="973112"/>
                  </a:lnTo>
                  <a:lnTo>
                    <a:pt x="722960" y="974369"/>
                  </a:lnTo>
                  <a:lnTo>
                    <a:pt x="724992" y="973150"/>
                  </a:lnTo>
                  <a:lnTo>
                    <a:pt x="726109" y="969391"/>
                  </a:lnTo>
                  <a:close/>
                </a:path>
                <a:path w="1057275" h="979170">
                  <a:moveTo>
                    <a:pt x="733094" y="44056"/>
                  </a:moveTo>
                  <a:lnTo>
                    <a:pt x="731062" y="40055"/>
                  </a:lnTo>
                  <a:lnTo>
                    <a:pt x="731342" y="48831"/>
                  </a:lnTo>
                  <a:lnTo>
                    <a:pt x="733094" y="44056"/>
                  </a:lnTo>
                  <a:close/>
                </a:path>
                <a:path w="1057275" h="979170">
                  <a:moveTo>
                    <a:pt x="742632" y="613270"/>
                  </a:moveTo>
                  <a:lnTo>
                    <a:pt x="740905" y="612178"/>
                  </a:lnTo>
                  <a:lnTo>
                    <a:pt x="738314" y="610552"/>
                  </a:lnTo>
                  <a:lnTo>
                    <a:pt x="738962" y="614883"/>
                  </a:lnTo>
                  <a:lnTo>
                    <a:pt x="742632" y="613270"/>
                  </a:lnTo>
                  <a:close/>
                </a:path>
                <a:path w="1057275" h="979170">
                  <a:moveTo>
                    <a:pt x="744156" y="434898"/>
                  </a:moveTo>
                  <a:lnTo>
                    <a:pt x="743064" y="434289"/>
                  </a:lnTo>
                  <a:lnTo>
                    <a:pt x="737235" y="440220"/>
                  </a:lnTo>
                  <a:lnTo>
                    <a:pt x="739178" y="441058"/>
                  </a:lnTo>
                  <a:lnTo>
                    <a:pt x="740384" y="441553"/>
                  </a:lnTo>
                  <a:lnTo>
                    <a:pt x="741845" y="442163"/>
                  </a:lnTo>
                  <a:lnTo>
                    <a:pt x="744156" y="434898"/>
                  </a:lnTo>
                  <a:close/>
                </a:path>
                <a:path w="1057275" h="979170">
                  <a:moveTo>
                    <a:pt x="758494" y="480644"/>
                  </a:moveTo>
                  <a:lnTo>
                    <a:pt x="756031" y="478561"/>
                  </a:lnTo>
                  <a:lnTo>
                    <a:pt x="754545" y="479145"/>
                  </a:lnTo>
                  <a:lnTo>
                    <a:pt x="751446" y="482523"/>
                  </a:lnTo>
                  <a:lnTo>
                    <a:pt x="749033" y="484047"/>
                  </a:lnTo>
                  <a:lnTo>
                    <a:pt x="749795" y="488073"/>
                  </a:lnTo>
                  <a:lnTo>
                    <a:pt x="752970" y="485343"/>
                  </a:lnTo>
                  <a:lnTo>
                    <a:pt x="758494" y="480644"/>
                  </a:lnTo>
                  <a:close/>
                </a:path>
                <a:path w="1057275" h="979170">
                  <a:moveTo>
                    <a:pt x="790778" y="480656"/>
                  </a:moveTo>
                  <a:lnTo>
                    <a:pt x="789800" y="478599"/>
                  </a:lnTo>
                  <a:lnTo>
                    <a:pt x="787768" y="479628"/>
                  </a:lnTo>
                  <a:lnTo>
                    <a:pt x="786752" y="480136"/>
                  </a:lnTo>
                  <a:lnTo>
                    <a:pt x="787031" y="480771"/>
                  </a:lnTo>
                  <a:lnTo>
                    <a:pt x="787323" y="481406"/>
                  </a:lnTo>
                  <a:lnTo>
                    <a:pt x="787603" y="482053"/>
                  </a:lnTo>
                  <a:lnTo>
                    <a:pt x="788657" y="481571"/>
                  </a:lnTo>
                  <a:lnTo>
                    <a:pt x="790778" y="480656"/>
                  </a:lnTo>
                  <a:close/>
                </a:path>
                <a:path w="1057275" h="979170">
                  <a:moveTo>
                    <a:pt x="816178" y="299364"/>
                  </a:moveTo>
                  <a:lnTo>
                    <a:pt x="815644" y="296672"/>
                  </a:lnTo>
                  <a:lnTo>
                    <a:pt x="814463" y="295783"/>
                  </a:lnTo>
                  <a:lnTo>
                    <a:pt x="812025" y="296354"/>
                  </a:lnTo>
                  <a:lnTo>
                    <a:pt x="811885" y="299364"/>
                  </a:lnTo>
                  <a:lnTo>
                    <a:pt x="813320" y="299847"/>
                  </a:lnTo>
                  <a:lnTo>
                    <a:pt x="816178" y="299364"/>
                  </a:lnTo>
                  <a:close/>
                </a:path>
                <a:path w="1057275" h="979170">
                  <a:moveTo>
                    <a:pt x="824242" y="57950"/>
                  </a:moveTo>
                  <a:lnTo>
                    <a:pt x="823379" y="57213"/>
                  </a:lnTo>
                  <a:lnTo>
                    <a:pt x="822579" y="55968"/>
                  </a:lnTo>
                  <a:lnTo>
                    <a:pt x="819797" y="60591"/>
                  </a:lnTo>
                  <a:lnTo>
                    <a:pt x="823087" y="62280"/>
                  </a:lnTo>
                  <a:lnTo>
                    <a:pt x="824217" y="61163"/>
                  </a:lnTo>
                  <a:lnTo>
                    <a:pt x="824242" y="58661"/>
                  </a:lnTo>
                  <a:lnTo>
                    <a:pt x="824242" y="57950"/>
                  </a:lnTo>
                  <a:close/>
                </a:path>
                <a:path w="1057275" h="979170">
                  <a:moveTo>
                    <a:pt x="832878" y="520153"/>
                  </a:moveTo>
                  <a:lnTo>
                    <a:pt x="831494" y="519379"/>
                  </a:lnTo>
                  <a:lnTo>
                    <a:pt x="830541" y="518401"/>
                  </a:lnTo>
                  <a:lnTo>
                    <a:pt x="829741" y="518490"/>
                  </a:lnTo>
                  <a:lnTo>
                    <a:pt x="828992" y="518604"/>
                  </a:lnTo>
                  <a:lnTo>
                    <a:pt x="827773" y="520077"/>
                  </a:lnTo>
                  <a:lnTo>
                    <a:pt x="827913" y="520636"/>
                  </a:lnTo>
                  <a:lnTo>
                    <a:pt x="828141" y="521500"/>
                  </a:lnTo>
                  <a:lnTo>
                    <a:pt x="829360" y="522681"/>
                  </a:lnTo>
                  <a:lnTo>
                    <a:pt x="830922" y="522643"/>
                  </a:lnTo>
                  <a:lnTo>
                    <a:pt x="831684" y="521335"/>
                  </a:lnTo>
                  <a:lnTo>
                    <a:pt x="832878" y="520153"/>
                  </a:lnTo>
                  <a:close/>
                </a:path>
                <a:path w="1057275" h="979170">
                  <a:moveTo>
                    <a:pt x="839203" y="221259"/>
                  </a:moveTo>
                  <a:lnTo>
                    <a:pt x="833767" y="221449"/>
                  </a:lnTo>
                  <a:lnTo>
                    <a:pt x="834466" y="228638"/>
                  </a:lnTo>
                  <a:lnTo>
                    <a:pt x="837641" y="223735"/>
                  </a:lnTo>
                  <a:lnTo>
                    <a:pt x="839203" y="221259"/>
                  </a:lnTo>
                  <a:close/>
                </a:path>
                <a:path w="1057275" h="979170">
                  <a:moveTo>
                    <a:pt x="854240" y="668223"/>
                  </a:moveTo>
                  <a:lnTo>
                    <a:pt x="850811" y="666267"/>
                  </a:lnTo>
                  <a:lnTo>
                    <a:pt x="849096" y="665314"/>
                  </a:lnTo>
                  <a:lnTo>
                    <a:pt x="848855" y="670140"/>
                  </a:lnTo>
                  <a:lnTo>
                    <a:pt x="849109" y="670293"/>
                  </a:lnTo>
                  <a:lnTo>
                    <a:pt x="854240" y="668223"/>
                  </a:lnTo>
                  <a:close/>
                </a:path>
                <a:path w="1057275" h="979170">
                  <a:moveTo>
                    <a:pt x="863523" y="339509"/>
                  </a:moveTo>
                  <a:lnTo>
                    <a:pt x="858850" y="336702"/>
                  </a:lnTo>
                  <a:lnTo>
                    <a:pt x="856310" y="338531"/>
                  </a:lnTo>
                  <a:lnTo>
                    <a:pt x="858634" y="338836"/>
                  </a:lnTo>
                  <a:lnTo>
                    <a:pt x="860526" y="339102"/>
                  </a:lnTo>
                  <a:lnTo>
                    <a:pt x="863523" y="339509"/>
                  </a:lnTo>
                  <a:close/>
                </a:path>
                <a:path w="1057275" h="979170">
                  <a:moveTo>
                    <a:pt x="884567" y="546112"/>
                  </a:moveTo>
                  <a:lnTo>
                    <a:pt x="884262" y="545782"/>
                  </a:lnTo>
                  <a:lnTo>
                    <a:pt x="883945" y="545414"/>
                  </a:lnTo>
                  <a:lnTo>
                    <a:pt x="883640" y="545045"/>
                  </a:lnTo>
                  <a:lnTo>
                    <a:pt x="882053" y="545223"/>
                  </a:lnTo>
                  <a:lnTo>
                    <a:pt x="880821" y="545807"/>
                  </a:lnTo>
                  <a:lnTo>
                    <a:pt x="881811" y="548855"/>
                  </a:lnTo>
                  <a:lnTo>
                    <a:pt x="882738" y="547954"/>
                  </a:lnTo>
                  <a:lnTo>
                    <a:pt x="883653" y="547027"/>
                  </a:lnTo>
                  <a:lnTo>
                    <a:pt x="884567" y="546112"/>
                  </a:lnTo>
                  <a:close/>
                </a:path>
                <a:path w="1057275" h="979170">
                  <a:moveTo>
                    <a:pt x="909116" y="554913"/>
                  </a:moveTo>
                  <a:lnTo>
                    <a:pt x="908824" y="551789"/>
                  </a:lnTo>
                  <a:lnTo>
                    <a:pt x="906856" y="552742"/>
                  </a:lnTo>
                  <a:lnTo>
                    <a:pt x="904582" y="553427"/>
                  </a:lnTo>
                  <a:lnTo>
                    <a:pt x="904443" y="556602"/>
                  </a:lnTo>
                  <a:lnTo>
                    <a:pt x="907630" y="556285"/>
                  </a:lnTo>
                  <a:lnTo>
                    <a:pt x="909116" y="554913"/>
                  </a:lnTo>
                  <a:close/>
                </a:path>
                <a:path w="1057275" h="979170">
                  <a:moveTo>
                    <a:pt x="914349" y="731888"/>
                  </a:moveTo>
                  <a:lnTo>
                    <a:pt x="912495" y="732688"/>
                  </a:lnTo>
                  <a:lnTo>
                    <a:pt x="909802" y="733844"/>
                  </a:lnTo>
                  <a:lnTo>
                    <a:pt x="911301" y="734783"/>
                  </a:lnTo>
                  <a:lnTo>
                    <a:pt x="912075" y="735317"/>
                  </a:lnTo>
                  <a:lnTo>
                    <a:pt x="913295" y="736092"/>
                  </a:lnTo>
                  <a:lnTo>
                    <a:pt x="913650" y="734707"/>
                  </a:lnTo>
                  <a:lnTo>
                    <a:pt x="913879" y="733729"/>
                  </a:lnTo>
                  <a:lnTo>
                    <a:pt x="914349" y="731888"/>
                  </a:lnTo>
                  <a:close/>
                </a:path>
                <a:path w="1057275" h="979170">
                  <a:moveTo>
                    <a:pt x="958291" y="715200"/>
                  </a:moveTo>
                  <a:lnTo>
                    <a:pt x="957808" y="715200"/>
                  </a:lnTo>
                  <a:lnTo>
                    <a:pt x="957338" y="715187"/>
                  </a:lnTo>
                  <a:lnTo>
                    <a:pt x="956868" y="715187"/>
                  </a:lnTo>
                  <a:lnTo>
                    <a:pt x="957516" y="717486"/>
                  </a:lnTo>
                  <a:lnTo>
                    <a:pt x="953820" y="719531"/>
                  </a:lnTo>
                  <a:lnTo>
                    <a:pt x="957707" y="722553"/>
                  </a:lnTo>
                  <a:lnTo>
                    <a:pt x="957910" y="720928"/>
                  </a:lnTo>
                  <a:lnTo>
                    <a:pt x="958088" y="719823"/>
                  </a:lnTo>
                  <a:lnTo>
                    <a:pt x="958253" y="717550"/>
                  </a:lnTo>
                  <a:lnTo>
                    <a:pt x="958253" y="716381"/>
                  </a:lnTo>
                  <a:lnTo>
                    <a:pt x="958291" y="715200"/>
                  </a:lnTo>
                  <a:close/>
                </a:path>
                <a:path w="1057275" h="979170">
                  <a:moveTo>
                    <a:pt x="974191" y="331800"/>
                  </a:moveTo>
                  <a:lnTo>
                    <a:pt x="971346" y="331990"/>
                  </a:lnTo>
                  <a:lnTo>
                    <a:pt x="969822" y="332943"/>
                  </a:lnTo>
                  <a:lnTo>
                    <a:pt x="971219" y="336854"/>
                  </a:lnTo>
                  <a:lnTo>
                    <a:pt x="972540" y="334606"/>
                  </a:lnTo>
                  <a:lnTo>
                    <a:pt x="973378" y="333209"/>
                  </a:lnTo>
                  <a:lnTo>
                    <a:pt x="974191" y="331800"/>
                  </a:lnTo>
                  <a:close/>
                </a:path>
                <a:path w="1057275" h="979170">
                  <a:moveTo>
                    <a:pt x="980732" y="431647"/>
                  </a:moveTo>
                  <a:lnTo>
                    <a:pt x="979424" y="430822"/>
                  </a:lnTo>
                  <a:lnTo>
                    <a:pt x="978890" y="430504"/>
                  </a:lnTo>
                  <a:lnTo>
                    <a:pt x="977519" y="430542"/>
                  </a:lnTo>
                  <a:lnTo>
                    <a:pt x="977341" y="430834"/>
                  </a:lnTo>
                  <a:lnTo>
                    <a:pt x="976249" y="432866"/>
                  </a:lnTo>
                  <a:lnTo>
                    <a:pt x="975067" y="435000"/>
                  </a:lnTo>
                  <a:lnTo>
                    <a:pt x="977557" y="437108"/>
                  </a:lnTo>
                  <a:lnTo>
                    <a:pt x="977785" y="437121"/>
                  </a:lnTo>
                  <a:lnTo>
                    <a:pt x="978408" y="437324"/>
                  </a:lnTo>
                  <a:lnTo>
                    <a:pt x="980490" y="432930"/>
                  </a:lnTo>
                  <a:lnTo>
                    <a:pt x="980732" y="431647"/>
                  </a:lnTo>
                  <a:close/>
                </a:path>
                <a:path w="1057275" h="979170">
                  <a:moveTo>
                    <a:pt x="985037" y="409054"/>
                  </a:moveTo>
                  <a:lnTo>
                    <a:pt x="984504" y="407123"/>
                  </a:lnTo>
                  <a:lnTo>
                    <a:pt x="984084" y="405752"/>
                  </a:lnTo>
                  <a:lnTo>
                    <a:pt x="983691" y="404355"/>
                  </a:lnTo>
                  <a:lnTo>
                    <a:pt x="983056" y="404533"/>
                  </a:lnTo>
                  <a:lnTo>
                    <a:pt x="981811" y="404914"/>
                  </a:lnTo>
                  <a:lnTo>
                    <a:pt x="981583" y="406666"/>
                  </a:lnTo>
                  <a:lnTo>
                    <a:pt x="981608" y="408343"/>
                  </a:lnTo>
                  <a:lnTo>
                    <a:pt x="985037" y="409054"/>
                  </a:lnTo>
                  <a:close/>
                </a:path>
                <a:path w="1057275" h="979170">
                  <a:moveTo>
                    <a:pt x="989406" y="882904"/>
                  </a:moveTo>
                  <a:lnTo>
                    <a:pt x="988707" y="881595"/>
                  </a:lnTo>
                  <a:lnTo>
                    <a:pt x="987323" y="879017"/>
                  </a:lnTo>
                  <a:lnTo>
                    <a:pt x="986269" y="879716"/>
                  </a:lnTo>
                  <a:lnTo>
                    <a:pt x="985761" y="880084"/>
                  </a:lnTo>
                  <a:lnTo>
                    <a:pt x="986663" y="881227"/>
                  </a:lnTo>
                  <a:lnTo>
                    <a:pt x="987577" y="882357"/>
                  </a:lnTo>
                  <a:lnTo>
                    <a:pt x="988466" y="883500"/>
                  </a:lnTo>
                  <a:lnTo>
                    <a:pt x="988783" y="883310"/>
                  </a:lnTo>
                  <a:lnTo>
                    <a:pt x="989088" y="883094"/>
                  </a:lnTo>
                  <a:lnTo>
                    <a:pt x="989406" y="882904"/>
                  </a:lnTo>
                  <a:close/>
                </a:path>
                <a:path w="1057275" h="979170">
                  <a:moveTo>
                    <a:pt x="1056881" y="736142"/>
                  </a:moveTo>
                  <a:lnTo>
                    <a:pt x="1056500" y="734644"/>
                  </a:lnTo>
                  <a:lnTo>
                    <a:pt x="1053198" y="734898"/>
                  </a:lnTo>
                  <a:lnTo>
                    <a:pt x="1052791" y="735558"/>
                  </a:lnTo>
                  <a:lnTo>
                    <a:pt x="1052093" y="736168"/>
                  </a:lnTo>
                  <a:lnTo>
                    <a:pt x="1054138" y="737997"/>
                  </a:lnTo>
                  <a:lnTo>
                    <a:pt x="1055852" y="739508"/>
                  </a:lnTo>
                  <a:lnTo>
                    <a:pt x="1056881" y="7361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153">
              <a:extLst>
                <a:ext uri="{FF2B5EF4-FFF2-40B4-BE49-F238E27FC236}">
                  <a16:creationId xmlns:a16="http://schemas.microsoft.com/office/drawing/2014/main" id="{9C13D816-0598-C6F8-0E30-A98A72E689D5}"/>
                </a:ext>
              </a:extLst>
            </p:cNvPr>
            <p:cNvSpPr/>
            <p:nvPr/>
          </p:nvSpPr>
          <p:spPr>
            <a:xfrm>
              <a:off x="4702305" y="3762706"/>
              <a:ext cx="776505" cy="750321"/>
            </a:xfrm>
            <a:custGeom>
              <a:avLst/>
              <a:gdLst/>
              <a:ahLst/>
              <a:cxnLst/>
              <a:rect l="l" t="t" r="r" b="b"/>
              <a:pathLst>
                <a:path w="998220" h="1097279">
                  <a:moveTo>
                    <a:pt x="3365" y="499275"/>
                  </a:moveTo>
                  <a:lnTo>
                    <a:pt x="3213" y="498144"/>
                  </a:lnTo>
                  <a:lnTo>
                    <a:pt x="2959" y="495896"/>
                  </a:lnTo>
                  <a:lnTo>
                    <a:pt x="2425" y="495922"/>
                  </a:lnTo>
                  <a:lnTo>
                    <a:pt x="1892" y="495947"/>
                  </a:lnTo>
                  <a:lnTo>
                    <a:pt x="1358" y="495985"/>
                  </a:lnTo>
                  <a:lnTo>
                    <a:pt x="1651" y="497166"/>
                  </a:lnTo>
                  <a:lnTo>
                    <a:pt x="1905" y="498335"/>
                  </a:lnTo>
                  <a:lnTo>
                    <a:pt x="2184" y="499516"/>
                  </a:lnTo>
                  <a:lnTo>
                    <a:pt x="2565" y="499440"/>
                  </a:lnTo>
                  <a:lnTo>
                    <a:pt x="2959" y="499364"/>
                  </a:lnTo>
                  <a:lnTo>
                    <a:pt x="3365" y="499275"/>
                  </a:lnTo>
                  <a:close/>
                </a:path>
                <a:path w="998220" h="1097279">
                  <a:moveTo>
                    <a:pt x="3746" y="750252"/>
                  </a:moveTo>
                  <a:lnTo>
                    <a:pt x="3479" y="749871"/>
                  </a:lnTo>
                  <a:lnTo>
                    <a:pt x="3213" y="749439"/>
                  </a:lnTo>
                  <a:lnTo>
                    <a:pt x="2946" y="749058"/>
                  </a:lnTo>
                  <a:lnTo>
                    <a:pt x="1968" y="749731"/>
                  </a:lnTo>
                  <a:lnTo>
                    <a:pt x="990" y="750392"/>
                  </a:lnTo>
                  <a:lnTo>
                    <a:pt x="0" y="751052"/>
                  </a:lnTo>
                  <a:lnTo>
                    <a:pt x="241" y="751420"/>
                  </a:lnTo>
                  <a:lnTo>
                    <a:pt x="495" y="751763"/>
                  </a:lnTo>
                  <a:lnTo>
                    <a:pt x="749" y="752132"/>
                  </a:lnTo>
                  <a:lnTo>
                    <a:pt x="2743" y="750887"/>
                  </a:lnTo>
                  <a:lnTo>
                    <a:pt x="3746" y="750252"/>
                  </a:lnTo>
                  <a:close/>
                </a:path>
                <a:path w="998220" h="1097279">
                  <a:moveTo>
                    <a:pt x="15163" y="518414"/>
                  </a:moveTo>
                  <a:lnTo>
                    <a:pt x="14693" y="517486"/>
                  </a:lnTo>
                  <a:lnTo>
                    <a:pt x="14071" y="516864"/>
                  </a:lnTo>
                  <a:lnTo>
                    <a:pt x="13550" y="516178"/>
                  </a:lnTo>
                  <a:lnTo>
                    <a:pt x="13068" y="516597"/>
                  </a:lnTo>
                  <a:lnTo>
                    <a:pt x="12128" y="517258"/>
                  </a:lnTo>
                  <a:lnTo>
                    <a:pt x="12534" y="518198"/>
                  </a:lnTo>
                  <a:lnTo>
                    <a:pt x="13182" y="518807"/>
                  </a:lnTo>
                  <a:lnTo>
                    <a:pt x="13868" y="519645"/>
                  </a:lnTo>
                  <a:lnTo>
                    <a:pt x="14465" y="518972"/>
                  </a:lnTo>
                  <a:lnTo>
                    <a:pt x="15163" y="518414"/>
                  </a:lnTo>
                  <a:close/>
                </a:path>
                <a:path w="998220" h="1097279">
                  <a:moveTo>
                    <a:pt x="19367" y="771283"/>
                  </a:moveTo>
                  <a:lnTo>
                    <a:pt x="18694" y="770724"/>
                  </a:lnTo>
                  <a:lnTo>
                    <a:pt x="18097" y="770051"/>
                  </a:lnTo>
                  <a:lnTo>
                    <a:pt x="17564" y="770864"/>
                  </a:lnTo>
                  <a:lnTo>
                    <a:pt x="17081" y="771385"/>
                  </a:lnTo>
                  <a:lnTo>
                    <a:pt x="16941" y="772007"/>
                  </a:lnTo>
                  <a:lnTo>
                    <a:pt x="16878" y="772210"/>
                  </a:lnTo>
                  <a:lnTo>
                    <a:pt x="17856" y="772985"/>
                  </a:lnTo>
                  <a:lnTo>
                    <a:pt x="18491" y="772553"/>
                  </a:lnTo>
                  <a:lnTo>
                    <a:pt x="18999" y="772033"/>
                  </a:lnTo>
                  <a:lnTo>
                    <a:pt x="19367" y="771283"/>
                  </a:lnTo>
                  <a:close/>
                </a:path>
                <a:path w="998220" h="1097279">
                  <a:moveTo>
                    <a:pt x="32346" y="452145"/>
                  </a:moveTo>
                  <a:lnTo>
                    <a:pt x="32156" y="451612"/>
                  </a:lnTo>
                  <a:lnTo>
                    <a:pt x="31978" y="451078"/>
                  </a:lnTo>
                  <a:lnTo>
                    <a:pt x="31775" y="450557"/>
                  </a:lnTo>
                  <a:lnTo>
                    <a:pt x="30060" y="449910"/>
                  </a:lnTo>
                  <a:lnTo>
                    <a:pt x="28879" y="450303"/>
                  </a:lnTo>
                  <a:lnTo>
                    <a:pt x="28486" y="453555"/>
                  </a:lnTo>
                  <a:lnTo>
                    <a:pt x="31242" y="452539"/>
                  </a:lnTo>
                  <a:lnTo>
                    <a:pt x="32346" y="452145"/>
                  </a:lnTo>
                  <a:close/>
                </a:path>
                <a:path w="998220" h="1097279">
                  <a:moveTo>
                    <a:pt x="40093" y="825169"/>
                  </a:moveTo>
                  <a:lnTo>
                    <a:pt x="37719" y="825944"/>
                  </a:lnTo>
                  <a:lnTo>
                    <a:pt x="36423" y="827087"/>
                  </a:lnTo>
                  <a:lnTo>
                    <a:pt x="38265" y="830440"/>
                  </a:lnTo>
                  <a:lnTo>
                    <a:pt x="40093" y="825169"/>
                  </a:lnTo>
                  <a:close/>
                </a:path>
                <a:path w="998220" h="1097279">
                  <a:moveTo>
                    <a:pt x="45224" y="795248"/>
                  </a:moveTo>
                  <a:lnTo>
                    <a:pt x="42532" y="797369"/>
                  </a:lnTo>
                  <a:lnTo>
                    <a:pt x="41516" y="798156"/>
                  </a:lnTo>
                  <a:lnTo>
                    <a:pt x="43980" y="798931"/>
                  </a:lnTo>
                  <a:lnTo>
                    <a:pt x="45123" y="798207"/>
                  </a:lnTo>
                  <a:lnTo>
                    <a:pt x="45224" y="795248"/>
                  </a:lnTo>
                  <a:close/>
                </a:path>
                <a:path w="998220" h="1097279">
                  <a:moveTo>
                    <a:pt x="49872" y="282016"/>
                  </a:moveTo>
                  <a:lnTo>
                    <a:pt x="49847" y="280797"/>
                  </a:lnTo>
                  <a:lnTo>
                    <a:pt x="49758" y="278384"/>
                  </a:lnTo>
                  <a:lnTo>
                    <a:pt x="49276" y="278396"/>
                  </a:lnTo>
                  <a:lnTo>
                    <a:pt x="48285" y="278396"/>
                  </a:lnTo>
                  <a:lnTo>
                    <a:pt x="48437" y="279654"/>
                  </a:lnTo>
                  <a:lnTo>
                    <a:pt x="48717" y="282092"/>
                  </a:lnTo>
                  <a:lnTo>
                    <a:pt x="49110" y="282067"/>
                  </a:lnTo>
                  <a:lnTo>
                    <a:pt x="49504" y="282041"/>
                  </a:lnTo>
                  <a:lnTo>
                    <a:pt x="49872" y="282016"/>
                  </a:lnTo>
                  <a:close/>
                </a:path>
                <a:path w="998220" h="1097279">
                  <a:moveTo>
                    <a:pt x="54381" y="294144"/>
                  </a:moveTo>
                  <a:lnTo>
                    <a:pt x="53695" y="293319"/>
                  </a:lnTo>
                  <a:lnTo>
                    <a:pt x="53149" y="292087"/>
                  </a:lnTo>
                  <a:lnTo>
                    <a:pt x="52171" y="293306"/>
                  </a:lnTo>
                  <a:lnTo>
                    <a:pt x="51422" y="293928"/>
                  </a:lnTo>
                  <a:lnTo>
                    <a:pt x="51181" y="294741"/>
                  </a:lnTo>
                  <a:lnTo>
                    <a:pt x="51041" y="295148"/>
                  </a:lnTo>
                  <a:lnTo>
                    <a:pt x="51866" y="295833"/>
                  </a:lnTo>
                  <a:lnTo>
                    <a:pt x="52260" y="296405"/>
                  </a:lnTo>
                  <a:lnTo>
                    <a:pt x="52946" y="295795"/>
                  </a:lnTo>
                  <a:lnTo>
                    <a:pt x="53797" y="295275"/>
                  </a:lnTo>
                  <a:lnTo>
                    <a:pt x="54190" y="294525"/>
                  </a:lnTo>
                  <a:lnTo>
                    <a:pt x="54381" y="294144"/>
                  </a:lnTo>
                  <a:close/>
                </a:path>
                <a:path w="998220" h="1097279">
                  <a:moveTo>
                    <a:pt x="104241" y="916305"/>
                  </a:moveTo>
                  <a:lnTo>
                    <a:pt x="104013" y="915352"/>
                  </a:lnTo>
                  <a:lnTo>
                    <a:pt x="103124" y="915416"/>
                  </a:lnTo>
                  <a:lnTo>
                    <a:pt x="102311" y="915543"/>
                  </a:lnTo>
                  <a:lnTo>
                    <a:pt x="101498" y="915657"/>
                  </a:lnTo>
                  <a:lnTo>
                    <a:pt x="101574" y="916152"/>
                  </a:lnTo>
                  <a:lnTo>
                    <a:pt x="101765" y="917117"/>
                  </a:lnTo>
                  <a:lnTo>
                    <a:pt x="103403" y="916635"/>
                  </a:lnTo>
                  <a:lnTo>
                    <a:pt x="104241" y="916305"/>
                  </a:lnTo>
                  <a:close/>
                </a:path>
                <a:path w="998220" h="1097279">
                  <a:moveTo>
                    <a:pt x="154927" y="133946"/>
                  </a:moveTo>
                  <a:lnTo>
                    <a:pt x="154203" y="133451"/>
                  </a:lnTo>
                  <a:lnTo>
                    <a:pt x="153835" y="133210"/>
                  </a:lnTo>
                  <a:lnTo>
                    <a:pt x="151307" y="136359"/>
                  </a:lnTo>
                  <a:lnTo>
                    <a:pt x="151714" y="136715"/>
                  </a:lnTo>
                  <a:lnTo>
                    <a:pt x="152120" y="137033"/>
                  </a:lnTo>
                  <a:lnTo>
                    <a:pt x="152527" y="137388"/>
                  </a:lnTo>
                  <a:lnTo>
                    <a:pt x="154139" y="135102"/>
                  </a:lnTo>
                  <a:lnTo>
                    <a:pt x="154927" y="133946"/>
                  </a:lnTo>
                  <a:close/>
                </a:path>
                <a:path w="998220" h="1097279">
                  <a:moveTo>
                    <a:pt x="181597" y="711568"/>
                  </a:moveTo>
                  <a:lnTo>
                    <a:pt x="180263" y="710869"/>
                  </a:lnTo>
                  <a:lnTo>
                    <a:pt x="179552" y="711847"/>
                  </a:lnTo>
                  <a:lnTo>
                    <a:pt x="179019" y="712825"/>
                  </a:lnTo>
                  <a:lnTo>
                    <a:pt x="178460" y="713778"/>
                  </a:lnTo>
                  <a:lnTo>
                    <a:pt x="179031" y="714095"/>
                  </a:lnTo>
                  <a:lnTo>
                    <a:pt x="179603" y="714413"/>
                  </a:lnTo>
                  <a:lnTo>
                    <a:pt x="180187" y="714717"/>
                  </a:lnTo>
                  <a:lnTo>
                    <a:pt x="180670" y="713701"/>
                  </a:lnTo>
                  <a:lnTo>
                    <a:pt x="181190" y="712698"/>
                  </a:lnTo>
                  <a:lnTo>
                    <a:pt x="181597" y="711568"/>
                  </a:lnTo>
                  <a:close/>
                </a:path>
                <a:path w="998220" h="1097279">
                  <a:moveTo>
                    <a:pt x="226009" y="610387"/>
                  </a:moveTo>
                  <a:lnTo>
                    <a:pt x="225920" y="608952"/>
                  </a:lnTo>
                  <a:lnTo>
                    <a:pt x="225386" y="608380"/>
                  </a:lnTo>
                  <a:lnTo>
                    <a:pt x="225069" y="607783"/>
                  </a:lnTo>
                  <a:lnTo>
                    <a:pt x="224497" y="608203"/>
                  </a:lnTo>
                  <a:lnTo>
                    <a:pt x="223685" y="608533"/>
                  </a:lnTo>
                  <a:lnTo>
                    <a:pt x="223240" y="609549"/>
                  </a:lnTo>
                  <a:lnTo>
                    <a:pt x="223685" y="610323"/>
                  </a:lnTo>
                  <a:lnTo>
                    <a:pt x="223837" y="610971"/>
                  </a:lnTo>
                  <a:lnTo>
                    <a:pt x="224409" y="611301"/>
                  </a:lnTo>
                  <a:lnTo>
                    <a:pt x="225513" y="612025"/>
                  </a:lnTo>
                  <a:lnTo>
                    <a:pt x="225679" y="611212"/>
                  </a:lnTo>
                  <a:lnTo>
                    <a:pt x="226009" y="610387"/>
                  </a:lnTo>
                  <a:close/>
                </a:path>
                <a:path w="998220" h="1097279">
                  <a:moveTo>
                    <a:pt x="235165" y="989126"/>
                  </a:moveTo>
                  <a:lnTo>
                    <a:pt x="234772" y="989037"/>
                  </a:lnTo>
                  <a:lnTo>
                    <a:pt x="234391" y="988949"/>
                  </a:lnTo>
                  <a:lnTo>
                    <a:pt x="233997" y="988885"/>
                  </a:lnTo>
                  <a:lnTo>
                    <a:pt x="233680" y="990307"/>
                  </a:lnTo>
                  <a:lnTo>
                    <a:pt x="233045" y="993089"/>
                  </a:lnTo>
                  <a:lnTo>
                    <a:pt x="233426" y="993178"/>
                  </a:lnTo>
                  <a:lnTo>
                    <a:pt x="234226" y="993317"/>
                  </a:lnTo>
                  <a:lnTo>
                    <a:pt x="234543" y="991920"/>
                  </a:lnTo>
                  <a:lnTo>
                    <a:pt x="235165" y="989126"/>
                  </a:lnTo>
                  <a:close/>
                </a:path>
                <a:path w="998220" h="1097279">
                  <a:moveTo>
                    <a:pt x="263029" y="712114"/>
                  </a:moveTo>
                  <a:lnTo>
                    <a:pt x="261924" y="710907"/>
                  </a:lnTo>
                  <a:lnTo>
                    <a:pt x="259753" y="708571"/>
                  </a:lnTo>
                  <a:lnTo>
                    <a:pt x="258978" y="711517"/>
                  </a:lnTo>
                  <a:lnTo>
                    <a:pt x="259740" y="713016"/>
                  </a:lnTo>
                  <a:lnTo>
                    <a:pt x="263029" y="712114"/>
                  </a:lnTo>
                  <a:close/>
                </a:path>
                <a:path w="998220" h="1097279">
                  <a:moveTo>
                    <a:pt x="273189" y="900658"/>
                  </a:moveTo>
                  <a:lnTo>
                    <a:pt x="272072" y="899629"/>
                  </a:lnTo>
                  <a:lnTo>
                    <a:pt x="269151" y="898156"/>
                  </a:lnTo>
                  <a:lnTo>
                    <a:pt x="270154" y="900518"/>
                  </a:lnTo>
                  <a:lnTo>
                    <a:pt x="270700" y="901801"/>
                  </a:lnTo>
                  <a:lnTo>
                    <a:pt x="271653" y="904024"/>
                  </a:lnTo>
                  <a:lnTo>
                    <a:pt x="273189" y="900658"/>
                  </a:lnTo>
                  <a:close/>
                </a:path>
                <a:path w="998220" h="1097279">
                  <a:moveTo>
                    <a:pt x="287362" y="820381"/>
                  </a:moveTo>
                  <a:lnTo>
                    <a:pt x="286423" y="819962"/>
                  </a:lnTo>
                  <a:lnTo>
                    <a:pt x="285826" y="819531"/>
                  </a:lnTo>
                  <a:lnTo>
                    <a:pt x="285203" y="819480"/>
                  </a:lnTo>
                  <a:lnTo>
                    <a:pt x="284835" y="819467"/>
                  </a:lnTo>
                  <a:lnTo>
                    <a:pt x="284454" y="820127"/>
                  </a:lnTo>
                  <a:lnTo>
                    <a:pt x="284086" y="820496"/>
                  </a:lnTo>
                  <a:lnTo>
                    <a:pt x="284619" y="820953"/>
                  </a:lnTo>
                  <a:lnTo>
                    <a:pt x="285076" y="821563"/>
                  </a:lnTo>
                  <a:lnTo>
                    <a:pt x="285686" y="821778"/>
                  </a:lnTo>
                  <a:lnTo>
                    <a:pt x="285940" y="821855"/>
                  </a:lnTo>
                  <a:lnTo>
                    <a:pt x="286512" y="821118"/>
                  </a:lnTo>
                  <a:lnTo>
                    <a:pt x="287362" y="820381"/>
                  </a:lnTo>
                  <a:close/>
                </a:path>
                <a:path w="998220" h="1097279">
                  <a:moveTo>
                    <a:pt x="292112" y="1035265"/>
                  </a:moveTo>
                  <a:lnTo>
                    <a:pt x="291325" y="1034313"/>
                  </a:lnTo>
                  <a:lnTo>
                    <a:pt x="288239" y="1034732"/>
                  </a:lnTo>
                  <a:lnTo>
                    <a:pt x="289585" y="1036256"/>
                  </a:lnTo>
                  <a:lnTo>
                    <a:pt x="290423" y="1037183"/>
                  </a:lnTo>
                  <a:lnTo>
                    <a:pt x="291249" y="1038123"/>
                  </a:lnTo>
                  <a:lnTo>
                    <a:pt x="292112" y="1035265"/>
                  </a:lnTo>
                  <a:close/>
                </a:path>
                <a:path w="998220" h="1097279">
                  <a:moveTo>
                    <a:pt x="294944" y="813892"/>
                  </a:moveTo>
                  <a:lnTo>
                    <a:pt x="293878" y="811542"/>
                  </a:lnTo>
                  <a:lnTo>
                    <a:pt x="293344" y="810399"/>
                  </a:lnTo>
                  <a:lnTo>
                    <a:pt x="292950" y="810564"/>
                  </a:lnTo>
                  <a:lnTo>
                    <a:pt x="292557" y="810755"/>
                  </a:lnTo>
                  <a:lnTo>
                    <a:pt x="292176" y="810933"/>
                  </a:lnTo>
                  <a:lnTo>
                    <a:pt x="292747" y="812101"/>
                  </a:lnTo>
                  <a:lnTo>
                    <a:pt x="293331" y="813244"/>
                  </a:lnTo>
                  <a:lnTo>
                    <a:pt x="293890" y="814400"/>
                  </a:lnTo>
                  <a:lnTo>
                    <a:pt x="294259" y="814222"/>
                  </a:lnTo>
                  <a:lnTo>
                    <a:pt x="294944" y="813892"/>
                  </a:lnTo>
                  <a:close/>
                </a:path>
                <a:path w="998220" h="1097279">
                  <a:moveTo>
                    <a:pt x="302780" y="227177"/>
                  </a:moveTo>
                  <a:lnTo>
                    <a:pt x="302234" y="227012"/>
                  </a:lnTo>
                  <a:lnTo>
                    <a:pt x="301142" y="226720"/>
                  </a:lnTo>
                  <a:lnTo>
                    <a:pt x="300812" y="227393"/>
                  </a:lnTo>
                  <a:lnTo>
                    <a:pt x="300329" y="228041"/>
                  </a:lnTo>
                  <a:lnTo>
                    <a:pt x="300164" y="228765"/>
                  </a:lnTo>
                  <a:lnTo>
                    <a:pt x="300037" y="229374"/>
                  </a:lnTo>
                  <a:lnTo>
                    <a:pt x="300278" y="230085"/>
                  </a:lnTo>
                  <a:lnTo>
                    <a:pt x="300367" y="230733"/>
                  </a:lnTo>
                  <a:lnTo>
                    <a:pt x="300786" y="230822"/>
                  </a:lnTo>
                  <a:lnTo>
                    <a:pt x="301625" y="230962"/>
                  </a:lnTo>
                  <a:lnTo>
                    <a:pt x="302006" y="229679"/>
                  </a:lnTo>
                  <a:lnTo>
                    <a:pt x="302374" y="228434"/>
                  </a:lnTo>
                  <a:lnTo>
                    <a:pt x="302780" y="227177"/>
                  </a:lnTo>
                  <a:close/>
                </a:path>
                <a:path w="998220" h="1097279">
                  <a:moveTo>
                    <a:pt x="315785" y="897534"/>
                  </a:moveTo>
                  <a:lnTo>
                    <a:pt x="314426" y="897013"/>
                  </a:lnTo>
                  <a:lnTo>
                    <a:pt x="313753" y="896581"/>
                  </a:lnTo>
                  <a:lnTo>
                    <a:pt x="313131" y="896607"/>
                  </a:lnTo>
                  <a:lnTo>
                    <a:pt x="312724" y="896620"/>
                  </a:lnTo>
                  <a:lnTo>
                    <a:pt x="312331" y="897305"/>
                  </a:lnTo>
                  <a:lnTo>
                    <a:pt x="311924" y="897699"/>
                  </a:lnTo>
                  <a:lnTo>
                    <a:pt x="312445" y="898182"/>
                  </a:lnTo>
                  <a:lnTo>
                    <a:pt x="312928" y="898969"/>
                  </a:lnTo>
                  <a:lnTo>
                    <a:pt x="313982" y="899121"/>
                  </a:lnTo>
                  <a:lnTo>
                    <a:pt x="314591" y="898385"/>
                  </a:lnTo>
                  <a:lnTo>
                    <a:pt x="315785" y="897534"/>
                  </a:lnTo>
                  <a:close/>
                </a:path>
                <a:path w="998220" h="1097279">
                  <a:moveTo>
                    <a:pt x="323418" y="343090"/>
                  </a:moveTo>
                  <a:lnTo>
                    <a:pt x="323265" y="340347"/>
                  </a:lnTo>
                  <a:lnTo>
                    <a:pt x="322414" y="341655"/>
                  </a:lnTo>
                  <a:lnTo>
                    <a:pt x="321843" y="342544"/>
                  </a:lnTo>
                  <a:lnTo>
                    <a:pt x="321056" y="343801"/>
                  </a:lnTo>
                  <a:lnTo>
                    <a:pt x="323418" y="343090"/>
                  </a:lnTo>
                  <a:close/>
                </a:path>
                <a:path w="998220" h="1097279">
                  <a:moveTo>
                    <a:pt x="341642" y="449097"/>
                  </a:moveTo>
                  <a:lnTo>
                    <a:pt x="341134" y="448640"/>
                  </a:lnTo>
                  <a:lnTo>
                    <a:pt x="340626" y="448157"/>
                  </a:lnTo>
                  <a:lnTo>
                    <a:pt x="340118" y="447700"/>
                  </a:lnTo>
                  <a:lnTo>
                    <a:pt x="339483" y="448602"/>
                  </a:lnTo>
                  <a:lnTo>
                    <a:pt x="338836" y="449491"/>
                  </a:lnTo>
                  <a:lnTo>
                    <a:pt x="338264" y="450405"/>
                  </a:lnTo>
                  <a:lnTo>
                    <a:pt x="338963" y="451129"/>
                  </a:lnTo>
                  <a:lnTo>
                    <a:pt x="339928" y="450481"/>
                  </a:lnTo>
                  <a:lnTo>
                    <a:pt x="341642" y="449097"/>
                  </a:lnTo>
                  <a:close/>
                </a:path>
                <a:path w="998220" h="1097279">
                  <a:moveTo>
                    <a:pt x="342633" y="457212"/>
                  </a:moveTo>
                  <a:lnTo>
                    <a:pt x="342252" y="456412"/>
                  </a:lnTo>
                  <a:lnTo>
                    <a:pt x="341769" y="455790"/>
                  </a:lnTo>
                  <a:lnTo>
                    <a:pt x="341172" y="455447"/>
                  </a:lnTo>
                  <a:lnTo>
                    <a:pt x="340918" y="455295"/>
                  </a:lnTo>
                  <a:lnTo>
                    <a:pt x="340271" y="455815"/>
                  </a:lnTo>
                  <a:lnTo>
                    <a:pt x="339801" y="456031"/>
                  </a:lnTo>
                  <a:lnTo>
                    <a:pt x="340715" y="457466"/>
                  </a:lnTo>
                  <a:lnTo>
                    <a:pt x="341350" y="458495"/>
                  </a:lnTo>
                  <a:lnTo>
                    <a:pt x="341972" y="457746"/>
                  </a:lnTo>
                  <a:lnTo>
                    <a:pt x="342633" y="457212"/>
                  </a:lnTo>
                  <a:close/>
                </a:path>
                <a:path w="998220" h="1097279">
                  <a:moveTo>
                    <a:pt x="362254" y="512038"/>
                  </a:moveTo>
                  <a:lnTo>
                    <a:pt x="361810" y="511492"/>
                  </a:lnTo>
                  <a:lnTo>
                    <a:pt x="361454" y="510730"/>
                  </a:lnTo>
                  <a:lnTo>
                    <a:pt x="359194" y="511771"/>
                  </a:lnTo>
                  <a:lnTo>
                    <a:pt x="359283" y="513092"/>
                  </a:lnTo>
                  <a:lnTo>
                    <a:pt x="360857" y="515632"/>
                  </a:lnTo>
                  <a:lnTo>
                    <a:pt x="361492" y="514159"/>
                  </a:lnTo>
                  <a:lnTo>
                    <a:pt x="361962" y="513321"/>
                  </a:lnTo>
                  <a:lnTo>
                    <a:pt x="362165" y="512419"/>
                  </a:lnTo>
                  <a:lnTo>
                    <a:pt x="362254" y="512038"/>
                  </a:lnTo>
                  <a:close/>
                </a:path>
                <a:path w="998220" h="1097279">
                  <a:moveTo>
                    <a:pt x="365633" y="548271"/>
                  </a:moveTo>
                  <a:lnTo>
                    <a:pt x="365150" y="547001"/>
                  </a:lnTo>
                  <a:lnTo>
                    <a:pt x="363245" y="546417"/>
                  </a:lnTo>
                  <a:lnTo>
                    <a:pt x="362940" y="546328"/>
                  </a:lnTo>
                  <a:lnTo>
                    <a:pt x="362038" y="546989"/>
                  </a:lnTo>
                  <a:lnTo>
                    <a:pt x="361657" y="549313"/>
                  </a:lnTo>
                  <a:lnTo>
                    <a:pt x="362381" y="550418"/>
                  </a:lnTo>
                  <a:lnTo>
                    <a:pt x="364617" y="550062"/>
                  </a:lnTo>
                  <a:lnTo>
                    <a:pt x="365633" y="548271"/>
                  </a:lnTo>
                  <a:close/>
                </a:path>
                <a:path w="998220" h="1097279">
                  <a:moveTo>
                    <a:pt x="378333" y="897902"/>
                  </a:moveTo>
                  <a:lnTo>
                    <a:pt x="377317" y="897483"/>
                  </a:lnTo>
                  <a:lnTo>
                    <a:pt x="376821" y="897267"/>
                  </a:lnTo>
                  <a:lnTo>
                    <a:pt x="376301" y="898842"/>
                  </a:lnTo>
                  <a:lnTo>
                    <a:pt x="375793" y="900430"/>
                  </a:lnTo>
                  <a:lnTo>
                    <a:pt x="375285" y="901979"/>
                  </a:lnTo>
                  <a:lnTo>
                    <a:pt x="375640" y="902131"/>
                  </a:lnTo>
                  <a:lnTo>
                    <a:pt x="376377" y="902398"/>
                  </a:lnTo>
                  <a:lnTo>
                    <a:pt x="378333" y="897902"/>
                  </a:lnTo>
                  <a:close/>
                </a:path>
                <a:path w="998220" h="1097279">
                  <a:moveTo>
                    <a:pt x="379526" y="979424"/>
                  </a:moveTo>
                  <a:lnTo>
                    <a:pt x="379336" y="979106"/>
                  </a:lnTo>
                  <a:lnTo>
                    <a:pt x="378993" y="978458"/>
                  </a:lnTo>
                  <a:lnTo>
                    <a:pt x="378104" y="978903"/>
                  </a:lnTo>
                  <a:lnTo>
                    <a:pt x="377291" y="979424"/>
                  </a:lnTo>
                  <a:lnTo>
                    <a:pt x="376466" y="979919"/>
                  </a:lnTo>
                  <a:lnTo>
                    <a:pt x="376834" y="980554"/>
                  </a:lnTo>
                  <a:lnTo>
                    <a:pt x="376999" y="980859"/>
                  </a:lnTo>
                  <a:lnTo>
                    <a:pt x="377850" y="980376"/>
                  </a:lnTo>
                  <a:lnTo>
                    <a:pt x="378688" y="979906"/>
                  </a:lnTo>
                  <a:lnTo>
                    <a:pt x="379526" y="979424"/>
                  </a:lnTo>
                  <a:close/>
                </a:path>
                <a:path w="998220" h="1097279">
                  <a:moveTo>
                    <a:pt x="380212" y="491121"/>
                  </a:moveTo>
                  <a:lnTo>
                    <a:pt x="379793" y="488302"/>
                  </a:lnTo>
                  <a:lnTo>
                    <a:pt x="379399" y="488315"/>
                  </a:lnTo>
                  <a:lnTo>
                    <a:pt x="378993" y="488340"/>
                  </a:lnTo>
                  <a:lnTo>
                    <a:pt x="378599" y="488353"/>
                  </a:lnTo>
                  <a:lnTo>
                    <a:pt x="378625" y="489331"/>
                  </a:lnTo>
                  <a:lnTo>
                    <a:pt x="378663" y="490334"/>
                  </a:lnTo>
                  <a:lnTo>
                    <a:pt x="378701" y="491324"/>
                  </a:lnTo>
                  <a:lnTo>
                    <a:pt x="379704" y="491197"/>
                  </a:lnTo>
                  <a:lnTo>
                    <a:pt x="380212" y="491121"/>
                  </a:lnTo>
                  <a:close/>
                </a:path>
                <a:path w="998220" h="1097279">
                  <a:moveTo>
                    <a:pt x="406717" y="1096314"/>
                  </a:moveTo>
                  <a:lnTo>
                    <a:pt x="406425" y="1095857"/>
                  </a:lnTo>
                  <a:lnTo>
                    <a:pt x="406107" y="1095413"/>
                  </a:lnTo>
                  <a:lnTo>
                    <a:pt x="405828" y="1094968"/>
                  </a:lnTo>
                  <a:lnTo>
                    <a:pt x="405193" y="1094778"/>
                  </a:lnTo>
                  <a:lnTo>
                    <a:pt x="404533" y="1094409"/>
                  </a:lnTo>
                  <a:lnTo>
                    <a:pt x="403974" y="1094511"/>
                  </a:lnTo>
                  <a:lnTo>
                    <a:pt x="403567" y="1094562"/>
                  </a:lnTo>
                  <a:lnTo>
                    <a:pt x="402932" y="1095578"/>
                  </a:lnTo>
                  <a:lnTo>
                    <a:pt x="403047" y="1095743"/>
                  </a:lnTo>
                  <a:lnTo>
                    <a:pt x="403402" y="1096276"/>
                  </a:lnTo>
                  <a:lnTo>
                    <a:pt x="404012" y="1096937"/>
                  </a:lnTo>
                  <a:lnTo>
                    <a:pt x="404596" y="1097000"/>
                  </a:lnTo>
                  <a:lnTo>
                    <a:pt x="405257" y="1097076"/>
                  </a:lnTo>
                  <a:lnTo>
                    <a:pt x="406019" y="1096581"/>
                  </a:lnTo>
                  <a:lnTo>
                    <a:pt x="406717" y="1096314"/>
                  </a:lnTo>
                  <a:close/>
                </a:path>
                <a:path w="998220" h="1097279">
                  <a:moveTo>
                    <a:pt x="422490" y="989076"/>
                  </a:moveTo>
                  <a:lnTo>
                    <a:pt x="422198" y="988504"/>
                  </a:lnTo>
                  <a:lnTo>
                    <a:pt x="422046" y="987679"/>
                  </a:lnTo>
                  <a:lnTo>
                    <a:pt x="421601" y="987399"/>
                  </a:lnTo>
                  <a:lnTo>
                    <a:pt x="421005" y="987044"/>
                  </a:lnTo>
                  <a:lnTo>
                    <a:pt x="420166" y="987107"/>
                  </a:lnTo>
                  <a:lnTo>
                    <a:pt x="419430" y="986993"/>
                  </a:lnTo>
                  <a:lnTo>
                    <a:pt x="419252" y="987539"/>
                  </a:lnTo>
                  <a:lnTo>
                    <a:pt x="419150" y="987806"/>
                  </a:lnTo>
                  <a:lnTo>
                    <a:pt x="420052" y="988428"/>
                  </a:lnTo>
                  <a:lnTo>
                    <a:pt x="420966" y="989037"/>
                  </a:lnTo>
                  <a:lnTo>
                    <a:pt x="421868" y="989647"/>
                  </a:lnTo>
                  <a:lnTo>
                    <a:pt x="422071" y="989457"/>
                  </a:lnTo>
                  <a:lnTo>
                    <a:pt x="422275" y="989279"/>
                  </a:lnTo>
                  <a:lnTo>
                    <a:pt x="422490" y="989076"/>
                  </a:lnTo>
                  <a:close/>
                </a:path>
                <a:path w="998220" h="1097279">
                  <a:moveTo>
                    <a:pt x="450138" y="326466"/>
                  </a:moveTo>
                  <a:lnTo>
                    <a:pt x="449948" y="325208"/>
                  </a:lnTo>
                  <a:lnTo>
                    <a:pt x="449757" y="323964"/>
                  </a:lnTo>
                  <a:lnTo>
                    <a:pt x="449580" y="322719"/>
                  </a:lnTo>
                  <a:lnTo>
                    <a:pt x="448271" y="322884"/>
                  </a:lnTo>
                  <a:lnTo>
                    <a:pt x="447649" y="322999"/>
                  </a:lnTo>
                  <a:lnTo>
                    <a:pt x="448030" y="324243"/>
                  </a:lnTo>
                  <a:lnTo>
                    <a:pt x="448398" y="325526"/>
                  </a:lnTo>
                  <a:lnTo>
                    <a:pt x="448792" y="326771"/>
                  </a:lnTo>
                  <a:lnTo>
                    <a:pt x="449237" y="326682"/>
                  </a:lnTo>
                  <a:lnTo>
                    <a:pt x="449694" y="326567"/>
                  </a:lnTo>
                  <a:lnTo>
                    <a:pt x="450138" y="326466"/>
                  </a:lnTo>
                  <a:close/>
                </a:path>
                <a:path w="998220" h="1097279">
                  <a:moveTo>
                    <a:pt x="461098" y="458952"/>
                  </a:moveTo>
                  <a:lnTo>
                    <a:pt x="460082" y="458762"/>
                  </a:lnTo>
                  <a:lnTo>
                    <a:pt x="458038" y="458431"/>
                  </a:lnTo>
                  <a:lnTo>
                    <a:pt x="457898" y="459486"/>
                  </a:lnTo>
                  <a:lnTo>
                    <a:pt x="457809" y="460006"/>
                  </a:lnTo>
                  <a:lnTo>
                    <a:pt x="458812" y="460184"/>
                  </a:lnTo>
                  <a:lnTo>
                    <a:pt x="459790" y="460387"/>
                  </a:lnTo>
                  <a:lnTo>
                    <a:pt x="460781" y="460463"/>
                  </a:lnTo>
                  <a:lnTo>
                    <a:pt x="460984" y="459486"/>
                  </a:lnTo>
                  <a:lnTo>
                    <a:pt x="461098" y="458952"/>
                  </a:lnTo>
                  <a:close/>
                </a:path>
                <a:path w="998220" h="1097279">
                  <a:moveTo>
                    <a:pt x="466166" y="364744"/>
                  </a:moveTo>
                  <a:lnTo>
                    <a:pt x="465099" y="363766"/>
                  </a:lnTo>
                  <a:lnTo>
                    <a:pt x="464527" y="363118"/>
                  </a:lnTo>
                  <a:lnTo>
                    <a:pt x="463626" y="362699"/>
                  </a:lnTo>
                  <a:lnTo>
                    <a:pt x="462534" y="363766"/>
                  </a:lnTo>
                  <a:lnTo>
                    <a:pt x="462610" y="364197"/>
                  </a:lnTo>
                  <a:lnTo>
                    <a:pt x="462686" y="364832"/>
                  </a:lnTo>
                  <a:lnTo>
                    <a:pt x="463346" y="365569"/>
                  </a:lnTo>
                  <a:lnTo>
                    <a:pt x="463969" y="365836"/>
                  </a:lnTo>
                  <a:lnTo>
                    <a:pt x="464337" y="366001"/>
                  </a:lnTo>
                  <a:lnTo>
                    <a:pt x="465061" y="365315"/>
                  </a:lnTo>
                  <a:lnTo>
                    <a:pt x="466166" y="364744"/>
                  </a:lnTo>
                  <a:close/>
                </a:path>
                <a:path w="998220" h="1097279">
                  <a:moveTo>
                    <a:pt x="484733" y="895946"/>
                  </a:moveTo>
                  <a:lnTo>
                    <a:pt x="484263" y="894600"/>
                  </a:lnTo>
                  <a:lnTo>
                    <a:pt x="483806" y="893216"/>
                  </a:lnTo>
                  <a:lnTo>
                    <a:pt x="483349" y="891870"/>
                  </a:lnTo>
                  <a:lnTo>
                    <a:pt x="482650" y="892111"/>
                  </a:lnTo>
                  <a:lnTo>
                    <a:pt x="482307" y="892251"/>
                  </a:lnTo>
                  <a:lnTo>
                    <a:pt x="483235" y="894816"/>
                  </a:lnTo>
                  <a:lnTo>
                    <a:pt x="483717" y="896112"/>
                  </a:lnTo>
                  <a:lnTo>
                    <a:pt x="484060" y="896048"/>
                  </a:lnTo>
                  <a:lnTo>
                    <a:pt x="484403" y="895997"/>
                  </a:lnTo>
                  <a:lnTo>
                    <a:pt x="484733" y="895946"/>
                  </a:lnTo>
                  <a:close/>
                </a:path>
                <a:path w="998220" h="1097279">
                  <a:moveTo>
                    <a:pt x="491401" y="701751"/>
                  </a:moveTo>
                  <a:lnTo>
                    <a:pt x="491223" y="701459"/>
                  </a:lnTo>
                  <a:lnTo>
                    <a:pt x="490791" y="700773"/>
                  </a:lnTo>
                  <a:lnTo>
                    <a:pt x="490004" y="700239"/>
                  </a:lnTo>
                  <a:lnTo>
                    <a:pt x="489229" y="699871"/>
                  </a:lnTo>
                  <a:lnTo>
                    <a:pt x="489102" y="699808"/>
                  </a:lnTo>
                  <a:lnTo>
                    <a:pt x="487972" y="701052"/>
                  </a:lnTo>
                  <a:lnTo>
                    <a:pt x="488454" y="702081"/>
                  </a:lnTo>
                  <a:lnTo>
                    <a:pt x="489204" y="702614"/>
                  </a:lnTo>
                  <a:lnTo>
                    <a:pt x="490207" y="703668"/>
                  </a:lnTo>
                  <a:lnTo>
                    <a:pt x="490728" y="702576"/>
                  </a:lnTo>
                  <a:lnTo>
                    <a:pt x="491401" y="701751"/>
                  </a:lnTo>
                  <a:close/>
                </a:path>
                <a:path w="998220" h="1097279">
                  <a:moveTo>
                    <a:pt x="526084" y="924356"/>
                  </a:moveTo>
                  <a:lnTo>
                    <a:pt x="525259" y="921410"/>
                  </a:lnTo>
                  <a:lnTo>
                    <a:pt x="524078" y="922782"/>
                  </a:lnTo>
                  <a:lnTo>
                    <a:pt x="521754" y="925537"/>
                  </a:lnTo>
                  <a:lnTo>
                    <a:pt x="524827" y="924902"/>
                  </a:lnTo>
                  <a:lnTo>
                    <a:pt x="526084" y="924356"/>
                  </a:lnTo>
                  <a:close/>
                </a:path>
                <a:path w="998220" h="1097279">
                  <a:moveTo>
                    <a:pt x="542683" y="2273"/>
                  </a:moveTo>
                  <a:lnTo>
                    <a:pt x="540169" y="0"/>
                  </a:lnTo>
                  <a:lnTo>
                    <a:pt x="539877" y="2120"/>
                  </a:lnTo>
                  <a:lnTo>
                    <a:pt x="539686" y="3416"/>
                  </a:lnTo>
                  <a:lnTo>
                    <a:pt x="539508" y="4724"/>
                  </a:lnTo>
                  <a:lnTo>
                    <a:pt x="540410" y="4902"/>
                  </a:lnTo>
                  <a:lnTo>
                    <a:pt x="540867" y="5003"/>
                  </a:lnTo>
                  <a:lnTo>
                    <a:pt x="541743" y="3644"/>
                  </a:lnTo>
                  <a:lnTo>
                    <a:pt x="542683" y="2273"/>
                  </a:lnTo>
                  <a:close/>
                </a:path>
                <a:path w="998220" h="1097279">
                  <a:moveTo>
                    <a:pt x="554875" y="279603"/>
                  </a:moveTo>
                  <a:lnTo>
                    <a:pt x="552348" y="276606"/>
                  </a:lnTo>
                  <a:lnTo>
                    <a:pt x="551726" y="277050"/>
                  </a:lnTo>
                  <a:lnTo>
                    <a:pt x="551408" y="277291"/>
                  </a:lnTo>
                  <a:lnTo>
                    <a:pt x="553605" y="280619"/>
                  </a:lnTo>
                  <a:lnTo>
                    <a:pt x="554024" y="280276"/>
                  </a:lnTo>
                  <a:lnTo>
                    <a:pt x="554443" y="279958"/>
                  </a:lnTo>
                  <a:lnTo>
                    <a:pt x="554875" y="279603"/>
                  </a:lnTo>
                  <a:close/>
                </a:path>
                <a:path w="998220" h="1097279">
                  <a:moveTo>
                    <a:pt x="558380" y="117182"/>
                  </a:moveTo>
                  <a:lnTo>
                    <a:pt x="557847" y="117157"/>
                  </a:lnTo>
                  <a:lnTo>
                    <a:pt x="557301" y="117106"/>
                  </a:lnTo>
                  <a:lnTo>
                    <a:pt x="556768" y="117094"/>
                  </a:lnTo>
                  <a:lnTo>
                    <a:pt x="556666" y="118364"/>
                  </a:lnTo>
                  <a:lnTo>
                    <a:pt x="556564" y="119659"/>
                  </a:lnTo>
                  <a:lnTo>
                    <a:pt x="556463" y="120929"/>
                  </a:lnTo>
                  <a:lnTo>
                    <a:pt x="557542" y="121018"/>
                  </a:lnTo>
                  <a:lnTo>
                    <a:pt x="558076" y="121043"/>
                  </a:lnTo>
                  <a:lnTo>
                    <a:pt x="558177" y="119761"/>
                  </a:lnTo>
                  <a:lnTo>
                    <a:pt x="558292" y="118478"/>
                  </a:lnTo>
                  <a:lnTo>
                    <a:pt x="558380" y="117182"/>
                  </a:lnTo>
                  <a:close/>
                </a:path>
                <a:path w="998220" h="1097279">
                  <a:moveTo>
                    <a:pt x="574675" y="536359"/>
                  </a:moveTo>
                  <a:lnTo>
                    <a:pt x="574294" y="536181"/>
                  </a:lnTo>
                  <a:lnTo>
                    <a:pt x="573519" y="535787"/>
                  </a:lnTo>
                  <a:lnTo>
                    <a:pt x="571969" y="537044"/>
                  </a:lnTo>
                  <a:lnTo>
                    <a:pt x="571525" y="538454"/>
                  </a:lnTo>
                  <a:lnTo>
                    <a:pt x="573544" y="541134"/>
                  </a:lnTo>
                  <a:lnTo>
                    <a:pt x="574027" y="539026"/>
                  </a:lnTo>
                  <a:lnTo>
                    <a:pt x="574675" y="536359"/>
                  </a:lnTo>
                  <a:close/>
                </a:path>
                <a:path w="998220" h="1097279">
                  <a:moveTo>
                    <a:pt x="581507" y="390893"/>
                  </a:moveTo>
                  <a:lnTo>
                    <a:pt x="581253" y="390791"/>
                  </a:lnTo>
                  <a:lnTo>
                    <a:pt x="580999" y="390715"/>
                  </a:lnTo>
                  <a:lnTo>
                    <a:pt x="580732" y="390601"/>
                  </a:lnTo>
                  <a:lnTo>
                    <a:pt x="580377" y="391261"/>
                  </a:lnTo>
                  <a:lnTo>
                    <a:pt x="579920" y="391871"/>
                  </a:lnTo>
                  <a:lnTo>
                    <a:pt x="579716" y="392557"/>
                  </a:lnTo>
                  <a:lnTo>
                    <a:pt x="579513" y="393217"/>
                  </a:lnTo>
                  <a:lnTo>
                    <a:pt x="579615" y="393954"/>
                  </a:lnTo>
                  <a:lnTo>
                    <a:pt x="579589" y="394665"/>
                  </a:lnTo>
                  <a:lnTo>
                    <a:pt x="579920" y="394703"/>
                  </a:lnTo>
                  <a:lnTo>
                    <a:pt x="580542" y="394804"/>
                  </a:lnTo>
                  <a:lnTo>
                    <a:pt x="580859" y="393496"/>
                  </a:lnTo>
                  <a:lnTo>
                    <a:pt x="581190" y="392201"/>
                  </a:lnTo>
                  <a:lnTo>
                    <a:pt x="581507" y="390893"/>
                  </a:lnTo>
                  <a:close/>
                </a:path>
                <a:path w="998220" h="1097279">
                  <a:moveTo>
                    <a:pt x="587159" y="765149"/>
                  </a:moveTo>
                  <a:lnTo>
                    <a:pt x="587133" y="764070"/>
                  </a:lnTo>
                  <a:lnTo>
                    <a:pt x="587095" y="763016"/>
                  </a:lnTo>
                  <a:lnTo>
                    <a:pt x="587057" y="761949"/>
                  </a:lnTo>
                  <a:lnTo>
                    <a:pt x="586651" y="761987"/>
                  </a:lnTo>
                  <a:lnTo>
                    <a:pt x="586244" y="762025"/>
                  </a:lnTo>
                  <a:lnTo>
                    <a:pt x="585838" y="762050"/>
                  </a:lnTo>
                  <a:lnTo>
                    <a:pt x="585965" y="763104"/>
                  </a:lnTo>
                  <a:lnTo>
                    <a:pt x="586105" y="764146"/>
                  </a:lnTo>
                  <a:lnTo>
                    <a:pt x="586232" y="765225"/>
                  </a:lnTo>
                  <a:lnTo>
                    <a:pt x="586536" y="765187"/>
                  </a:lnTo>
                  <a:lnTo>
                    <a:pt x="587159" y="765149"/>
                  </a:lnTo>
                  <a:close/>
                </a:path>
                <a:path w="998220" h="1097279">
                  <a:moveTo>
                    <a:pt x="606336" y="885532"/>
                  </a:moveTo>
                  <a:lnTo>
                    <a:pt x="605853" y="882980"/>
                  </a:lnTo>
                  <a:lnTo>
                    <a:pt x="605599" y="881710"/>
                  </a:lnTo>
                  <a:lnTo>
                    <a:pt x="605155" y="881773"/>
                  </a:lnTo>
                  <a:lnTo>
                    <a:pt x="604672" y="881837"/>
                  </a:lnTo>
                  <a:lnTo>
                    <a:pt x="604215" y="881926"/>
                  </a:lnTo>
                  <a:lnTo>
                    <a:pt x="604354" y="883132"/>
                  </a:lnTo>
                  <a:lnTo>
                    <a:pt x="604532" y="884351"/>
                  </a:lnTo>
                  <a:lnTo>
                    <a:pt x="604672" y="885571"/>
                  </a:lnTo>
                  <a:lnTo>
                    <a:pt x="605231" y="885571"/>
                  </a:lnTo>
                  <a:lnTo>
                    <a:pt x="605777" y="885532"/>
                  </a:lnTo>
                  <a:lnTo>
                    <a:pt x="606336" y="885532"/>
                  </a:lnTo>
                  <a:close/>
                </a:path>
                <a:path w="998220" h="1097279">
                  <a:moveTo>
                    <a:pt x="625233" y="851687"/>
                  </a:moveTo>
                  <a:lnTo>
                    <a:pt x="624789" y="851649"/>
                  </a:lnTo>
                  <a:lnTo>
                    <a:pt x="624344" y="851623"/>
                  </a:lnTo>
                  <a:lnTo>
                    <a:pt x="623912" y="851598"/>
                  </a:lnTo>
                  <a:lnTo>
                    <a:pt x="623468" y="854379"/>
                  </a:lnTo>
                  <a:lnTo>
                    <a:pt x="623265" y="855764"/>
                  </a:lnTo>
                  <a:lnTo>
                    <a:pt x="624128" y="855916"/>
                  </a:lnTo>
                  <a:lnTo>
                    <a:pt x="624573" y="855967"/>
                  </a:lnTo>
                  <a:lnTo>
                    <a:pt x="624789" y="854544"/>
                  </a:lnTo>
                  <a:lnTo>
                    <a:pt x="624992" y="853109"/>
                  </a:lnTo>
                  <a:lnTo>
                    <a:pt x="625233" y="851687"/>
                  </a:lnTo>
                  <a:close/>
                </a:path>
                <a:path w="998220" h="1097279">
                  <a:moveTo>
                    <a:pt x="629843" y="487819"/>
                  </a:moveTo>
                  <a:lnTo>
                    <a:pt x="628891" y="486371"/>
                  </a:lnTo>
                  <a:lnTo>
                    <a:pt x="628421" y="485635"/>
                  </a:lnTo>
                  <a:lnTo>
                    <a:pt x="627989" y="485876"/>
                  </a:lnTo>
                  <a:lnTo>
                    <a:pt x="627113" y="486371"/>
                  </a:lnTo>
                  <a:lnTo>
                    <a:pt x="627735" y="487070"/>
                  </a:lnTo>
                  <a:lnTo>
                    <a:pt x="628357" y="487794"/>
                  </a:lnTo>
                  <a:lnTo>
                    <a:pt x="628992" y="488505"/>
                  </a:lnTo>
                  <a:lnTo>
                    <a:pt x="629564" y="488048"/>
                  </a:lnTo>
                  <a:lnTo>
                    <a:pt x="629843" y="487819"/>
                  </a:lnTo>
                  <a:close/>
                </a:path>
                <a:path w="998220" h="1097279">
                  <a:moveTo>
                    <a:pt x="632155" y="771296"/>
                  </a:moveTo>
                  <a:lnTo>
                    <a:pt x="631291" y="770331"/>
                  </a:lnTo>
                  <a:lnTo>
                    <a:pt x="630440" y="769404"/>
                  </a:lnTo>
                  <a:lnTo>
                    <a:pt x="629081" y="767867"/>
                  </a:lnTo>
                  <a:lnTo>
                    <a:pt x="628040" y="771169"/>
                  </a:lnTo>
                  <a:lnTo>
                    <a:pt x="629526" y="771740"/>
                  </a:lnTo>
                  <a:lnTo>
                    <a:pt x="631088" y="772147"/>
                  </a:lnTo>
                  <a:lnTo>
                    <a:pt x="631291" y="772210"/>
                  </a:lnTo>
                  <a:lnTo>
                    <a:pt x="631621" y="771740"/>
                  </a:lnTo>
                  <a:lnTo>
                    <a:pt x="632155" y="771296"/>
                  </a:lnTo>
                  <a:close/>
                </a:path>
                <a:path w="998220" h="1097279">
                  <a:moveTo>
                    <a:pt x="640499" y="926261"/>
                  </a:moveTo>
                  <a:lnTo>
                    <a:pt x="640067" y="925436"/>
                  </a:lnTo>
                  <a:lnTo>
                    <a:pt x="639648" y="924598"/>
                  </a:lnTo>
                  <a:lnTo>
                    <a:pt x="639229" y="923785"/>
                  </a:lnTo>
                  <a:lnTo>
                    <a:pt x="638797" y="924013"/>
                  </a:lnTo>
                  <a:lnTo>
                    <a:pt x="638352" y="924267"/>
                  </a:lnTo>
                  <a:lnTo>
                    <a:pt x="637933" y="924483"/>
                  </a:lnTo>
                  <a:lnTo>
                    <a:pt x="639064" y="926033"/>
                  </a:lnTo>
                  <a:lnTo>
                    <a:pt x="639610" y="926807"/>
                  </a:lnTo>
                  <a:lnTo>
                    <a:pt x="639902" y="926630"/>
                  </a:lnTo>
                  <a:lnTo>
                    <a:pt x="640207" y="926426"/>
                  </a:lnTo>
                  <a:lnTo>
                    <a:pt x="640499" y="926261"/>
                  </a:lnTo>
                  <a:close/>
                </a:path>
                <a:path w="998220" h="1097279">
                  <a:moveTo>
                    <a:pt x="649033" y="346354"/>
                  </a:moveTo>
                  <a:lnTo>
                    <a:pt x="648081" y="345884"/>
                  </a:lnTo>
                  <a:lnTo>
                    <a:pt x="647128" y="345401"/>
                  </a:lnTo>
                  <a:lnTo>
                    <a:pt x="646176" y="344919"/>
                  </a:lnTo>
                  <a:lnTo>
                    <a:pt x="645858" y="345821"/>
                  </a:lnTo>
                  <a:lnTo>
                    <a:pt x="645718" y="346303"/>
                  </a:lnTo>
                  <a:lnTo>
                    <a:pt x="646201" y="346519"/>
                  </a:lnTo>
                  <a:lnTo>
                    <a:pt x="646671" y="346951"/>
                  </a:lnTo>
                  <a:lnTo>
                    <a:pt x="647788" y="346900"/>
                  </a:lnTo>
                  <a:lnTo>
                    <a:pt x="648411" y="346583"/>
                  </a:lnTo>
                  <a:lnTo>
                    <a:pt x="649033" y="346354"/>
                  </a:lnTo>
                  <a:close/>
                </a:path>
                <a:path w="998220" h="1097279">
                  <a:moveTo>
                    <a:pt x="666584" y="859612"/>
                  </a:moveTo>
                  <a:lnTo>
                    <a:pt x="665632" y="858659"/>
                  </a:lnTo>
                  <a:lnTo>
                    <a:pt x="665187" y="857872"/>
                  </a:lnTo>
                  <a:lnTo>
                    <a:pt x="664591" y="857707"/>
                  </a:lnTo>
                  <a:lnTo>
                    <a:pt x="664146" y="857580"/>
                  </a:lnTo>
                  <a:lnTo>
                    <a:pt x="663498" y="858278"/>
                  </a:lnTo>
                  <a:lnTo>
                    <a:pt x="662940" y="858596"/>
                  </a:lnTo>
                  <a:lnTo>
                    <a:pt x="663321" y="859205"/>
                  </a:lnTo>
                  <a:lnTo>
                    <a:pt x="663562" y="860082"/>
                  </a:lnTo>
                  <a:lnTo>
                    <a:pt x="664565" y="860513"/>
                  </a:lnTo>
                  <a:lnTo>
                    <a:pt x="665353" y="859993"/>
                  </a:lnTo>
                  <a:lnTo>
                    <a:pt x="666584" y="859612"/>
                  </a:lnTo>
                  <a:close/>
                </a:path>
                <a:path w="998220" h="1097279">
                  <a:moveTo>
                    <a:pt x="672122" y="130302"/>
                  </a:moveTo>
                  <a:lnTo>
                    <a:pt x="671677" y="129895"/>
                  </a:lnTo>
                  <a:lnTo>
                    <a:pt x="671207" y="129501"/>
                  </a:lnTo>
                  <a:lnTo>
                    <a:pt x="670763" y="129082"/>
                  </a:lnTo>
                  <a:lnTo>
                    <a:pt x="669886" y="130149"/>
                  </a:lnTo>
                  <a:lnTo>
                    <a:pt x="668985" y="131203"/>
                  </a:lnTo>
                  <a:lnTo>
                    <a:pt x="668159" y="132295"/>
                  </a:lnTo>
                  <a:lnTo>
                    <a:pt x="668515" y="132829"/>
                  </a:lnTo>
                  <a:lnTo>
                    <a:pt x="668909" y="133388"/>
                  </a:lnTo>
                  <a:lnTo>
                    <a:pt x="672122" y="130302"/>
                  </a:lnTo>
                  <a:close/>
                </a:path>
                <a:path w="998220" h="1097279">
                  <a:moveTo>
                    <a:pt x="702068" y="246456"/>
                  </a:moveTo>
                  <a:lnTo>
                    <a:pt x="700214" y="244246"/>
                  </a:lnTo>
                  <a:lnTo>
                    <a:pt x="699020" y="243865"/>
                  </a:lnTo>
                  <a:lnTo>
                    <a:pt x="697534" y="245198"/>
                  </a:lnTo>
                  <a:lnTo>
                    <a:pt x="697331" y="245402"/>
                  </a:lnTo>
                  <a:lnTo>
                    <a:pt x="697369" y="245922"/>
                  </a:lnTo>
                  <a:lnTo>
                    <a:pt x="697242" y="246608"/>
                  </a:lnTo>
                  <a:lnTo>
                    <a:pt x="702068" y="246456"/>
                  </a:lnTo>
                  <a:close/>
                </a:path>
                <a:path w="998220" h="1097279">
                  <a:moveTo>
                    <a:pt x="704354" y="455129"/>
                  </a:moveTo>
                  <a:lnTo>
                    <a:pt x="704151" y="454812"/>
                  </a:lnTo>
                  <a:lnTo>
                    <a:pt x="703973" y="454507"/>
                  </a:lnTo>
                  <a:lnTo>
                    <a:pt x="703770" y="454190"/>
                  </a:lnTo>
                  <a:lnTo>
                    <a:pt x="702513" y="454964"/>
                  </a:lnTo>
                  <a:lnTo>
                    <a:pt x="701243" y="455764"/>
                  </a:lnTo>
                  <a:lnTo>
                    <a:pt x="699973" y="456514"/>
                  </a:lnTo>
                  <a:lnTo>
                    <a:pt x="700595" y="457517"/>
                  </a:lnTo>
                  <a:lnTo>
                    <a:pt x="703097" y="455904"/>
                  </a:lnTo>
                  <a:lnTo>
                    <a:pt x="704354" y="455129"/>
                  </a:lnTo>
                  <a:close/>
                </a:path>
                <a:path w="998220" h="1097279">
                  <a:moveTo>
                    <a:pt x="714197" y="414896"/>
                  </a:moveTo>
                  <a:lnTo>
                    <a:pt x="713587" y="413359"/>
                  </a:lnTo>
                  <a:lnTo>
                    <a:pt x="712965" y="411822"/>
                  </a:lnTo>
                  <a:lnTo>
                    <a:pt x="712241" y="409981"/>
                  </a:lnTo>
                  <a:lnTo>
                    <a:pt x="709637" y="412991"/>
                  </a:lnTo>
                  <a:lnTo>
                    <a:pt x="711885" y="414007"/>
                  </a:lnTo>
                  <a:lnTo>
                    <a:pt x="714197" y="414896"/>
                  </a:lnTo>
                  <a:close/>
                </a:path>
                <a:path w="998220" h="1097279">
                  <a:moveTo>
                    <a:pt x="720801" y="598843"/>
                  </a:moveTo>
                  <a:lnTo>
                    <a:pt x="720547" y="597420"/>
                  </a:lnTo>
                  <a:lnTo>
                    <a:pt x="719899" y="596709"/>
                  </a:lnTo>
                  <a:lnTo>
                    <a:pt x="719086" y="596353"/>
                  </a:lnTo>
                  <a:lnTo>
                    <a:pt x="718464" y="596138"/>
                  </a:lnTo>
                  <a:lnTo>
                    <a:pt x="717664" y="596353"/>
                  </a:lnTo>
                  <a:lnTo>
                    <a:pt x="716927" y="596392"/>
                  </a:lnTo>
                  <a:lnTo>
                    <a:pt x="716851" y="596709"/>
                  </a:lnTo>
                  <a:lnTo>
                    <a:pt x="716788" y="597052"/>
                  </a:lnTo>
                  <a:lnTo>
                    <a:pt x="716699" y="597369"/>
                  </a:lnTo>
                  <a:lnTo>
                    <a:pt x="720801" y="598843"/>
                  </a:lnTo>
                  <a:close/>
                </a:path>
                <a:path w="998220" h="1097279">
                  <a:moveTo>
                    <a:pt x="760564" y="694601"/>
                  </a:moveTo>
                  <a:lnTo>
                    <a:pt x="758952" y="693547"/>
                  </a:lnTo>
                  <a:lnTo>
                    <a:pt x="758367" y="693178"/>
                  </a:lnTo>
                  <a:lnTo>
                    <a:pt x="757999" y="693750"/>
                  </a:lnTo>
                  <a:lnTo>
                    <a:pt x="757466" y="694309"/>
                  </a:lnTo>
                  <a:lnTo>
                    <a:pt x="757339" y="694931"/>
                  </a:lnTo>
                  <a:lnTo>
                    <a:pt x="757262" y="695198"/>
                  </a:lnTo>
                  <a:lnTo>
                    <a:pt x="758113" y="695960"/>
                  </a:lnTo>
                  <a:lnTo>
                    <a:pt x="758431" y="695909"/>
                  </a:lnTo>
                  <a:lnTo>
                    <a:pt x="759040" y="695794"/>
                  </a:lnTo>
                  <a:lnTo>
                    <a:pt x="759548" y="695248"/>
                  </a:lnTo>
                  <a:lnTo>
                    <a:pt x="760564" y="694601"/>
                  </a:lnTo>
                  <a:close/>
                </a:path>
                <a:path w="998220" h="1097279">
                  <a:moveTo>
                    <a:pt x="779348" y="864311"/>
                  </a:moveTo>
                  <a:lnTo>
                    <a:pt x="776503" y="863130"/>
                  </a:lnTo>
                  <a:lnTo>
                    <a:pt x="777849" y="868299"/>
                  </a:lnTo>
                  <a:lnTo>
                    <a:pt x="779233" y="865593"/>
                  </a:lnTo>
                  <a:lnTo>
                    <a:pt x="779348" y="864311"/>
                  </a:lnTo>
                  <a:close/>
                </a:path>
                <a:path w="998220" h="1097279">
                  <a:moveTo>
                    <a:pt x="794029" y="974763"/>
                  </a:moveTo>
                  <a:lnTo>
                    <a:pt x="793788" y="972248"/>
                  </a:lnTo>
                  <a:lnTo>
                    <a:pt x="791464" y="973289"/>
                  </a:lnTo>
                  <a:lnTo>
                    <a:pt x="790321" y="974369"/>
                  </a:lnTo>
                  <a:lnTo>
                    <a:pt x="791057" y="976922"/>
                  </a:lnTo>
                  <a:lnTo>
                    <a:pt x="793686" y="976274"/>
                  </a:lnTo>
                  <a:lnTo>
                    <a:pt x="794029" y="974763"/>
                  </a:lnTo>
                  <a:close/>
                </a:path>
                <a:path w="998220" h="1097279">
                  <a:moveTo>
                    <a:pt x="836244" y="310159"/>
                  </a:moveTo>
                  <a:lnTo>
                    <a:pt x="835190" y="309689"/>
                  </a:lnTo>
                  <a:lnTo>
                    <a:pt x="834415" y="309257"/>
                  </a:lnTo>
                  <a:lnTo>
                    <a:pt x="833437" y="309003"/>
                  </a:lnTo>
                  <a:lnTo>
                    <a:pt x="833043" y="309880"/>
                  </a:lnTo>
                  <a:lnTo>
                    <a:pt x="832764" y="310337"/>
                  </a:lnTo>
                  <a:lnTo>
                    <a:pt x="833501" y="310794"/>
                  </a:lnTo>
                  <a:lnTo>
                    <a:pt x="834199" y="311327"/>
                  </a:lnTo>
                  <a:lnTo>
                    <a:pt x="835152" y="311670"/>
                  </a:lnTo>
                  <a:lnTo>
                    <a:pt x="835634" y="310883"/>
                  </a:lnTo>
                  <a:lnTo>
                    <a:pt x="836244" y="310159"/>
                  </a:lnTo>
                  <a:close/>
                </a:path>
                <a:path w="998220" h="1097279">
                  <a:moveTo>
                    <a:pt x="847610" y="140652"/>
                  </a:moveTo>
                  <a:lnTo>
                    <a:pt x="846556" y="140246"/>
                  </a:lnTo>
                  <a:lnTo>
                    <a:pt x="846010" y="139877"/>
                  </a:lnTo>
                  <a:lnTo>
                    <a:pt x="845540" y="140601"/>
                  </a:lnTo>
                  <a:lnTo>
                    <a:pt x="844842" y="141287"/>
                  </a:lnTo>
                  <a:lnTo>
                    <a:pt x="844588" y="142722"/>
                  </a:lnTo>
                  <a:lnTo>
                    <a:pt x="845134" y="143471"/>
                  </a:lnTo>
                  <a:lnTo>
                    <a:pt x="845413" y="144195"/>
                  </a:lnTo>
                  <a:lnTo>
                    <a:pt x="845832" y="143903"/>
                  </a:lnTo>
                  <a:lnTo>
                    <a:pt x="846251" y="143637"/>
                  </a:lnTo>
                  <a:lnTo>
                    <a:pt x="846670" y="143344"/>
                  </a:lnTo>
                  <a:lnTo>
                    <a:pt x="847026" y="142570"/>
                  </a:lnTo>
                  <a:lnTo>
                    <a:pt x="847585" y="141795"/>
                  </a:lnTo>
                  <a:lnTo>
                    <a:pt x="847610" y="141020"/>
                  </a:lnTo>
                  <a:lnTo>
                    <a:pt x="847610" y="140652"/>
                  </a:lnTo>
                  <a:close/>
                </a:path>
                <a:path w="998220" h="1097279">
                  <a:moveTo>
                    <a:pt x="851306" y="516928"/>
                  </a:moveTo>
                  <a:lnTo>
                    <a:pt x="851090" y="515747"/>
                  </a:lnTo>
                  <a:lnTo>
                    <a:pt x="850392" y="515048"/>
                  </a:lnTo>
                  <a:lnTo>
                    <a:pt x="849668" y="513905"/>
                  </a:lnTo>
                  <a:lnTo>
                    <a:pt x="848893" y="514845"/>
                  </a:lnTo>
                  <a:lnTo>
                    <a:pt x="847966" y="515594"/>
                  </a:lnTo>
                  <a:lnTo>
                    <a:pt x="848080" y="515912"/>
                  </a:lnTo>
                  <a:lnTo>
                    <a:pt x="848410" y="516712"/>
                  </a:lnTo>
                  <a:lnTo>
                    <a:pt x="849210" y="517309"/>
                  </a:lnTo>
                  <a:lnTo>
                    <a:pt x="849820" y="518007"/>
                  </a:lnTo>
                  <a:lnTo>
                    <a:pt x="850328" y="517499"/>
                  </a:lnTo>
                  <a:lnTo>
                    <a:pt x="851306" y="516928"/>
                  </a:lnTo>
                  <a:close/>
                </a:path>
                <a:path w="998220" h="1097279">
                  <a:moveTo>
                    <a:pt x="869861" y="962914"/>
                  </a:moveTo>
                  <a:lnTo>
                    <a:pt x="869264" y="962215"/>
                  </a:lnTo>
                  <a:lnTo>
                    <a:pt x="868730" y="961440"/>
                  </a:lnTo>
                  <a:lnTo>
                    <a:pt x="867879" y="961910"/>
                  </a:lnTo>
                  <a:lnTo>
                    <a:pt x="867143" y="962456"/>
                  </a:lnTo>
                  <a:lnTo>
                    <a:pt x="866559" y="963091"/>
                  </a:lnTo>
                  <a:lnTo>
                    <a:pt x="867270" y="964387"/>
                  </a:lnTo>
                  <a:lnTo>
                    <a:pt x="868159" y="964018"/>
                  </a:lnTo>
                  <a:lnTo>
                    <a:pt x="868895" y="963510"/>
                  </a:lnTo>
                  <a:lnTo>
                    <a:pt x="869861" y="962914"/>
                  </a:lnTo>
                  <a:close/>
                </a:path>
                <a:path w="998220" h="1097279">
                  <a:moveTo>
                    <a:pt x="887717" y="777633"/>
                  </a:moveTo>
                  <a:lnTo>
                    <a:pt x="887425" y="777227"/>
                  </a:lnTo>
                  <a:lnTo>
                    <a:pt x="887120" y="776846"/>
                  </a:lnTo>
                  <a:lnTo>
                    <a:pt x="886815" y="776439"/>
                  </a:lnTo>
                  <a:lnTo>
                    <a:pt x="886117" y="777087"/>
                  </a:lnTo>
                  <a:lnTo>
                    <a:pt x="885405" y="777709"/>
                  </a:lnTo>
                  <a:lnTo>
                    <a:pt x="884745" y="778408"/>
                  </a:lnTo>
                  <a:lnTo>
                    <a:pt x="885291" y="779208"/>
                  </a:lnTo>
                  <a:lnTo>
                    <a:pt x="886129" y="778700"/>
                  </a:lnTo>
                  <a:lnTo>
                    <a:pt x="887717" y="777633"/>
                  </a:lnTo>
                  <a:close/>
                </a:path>
                <a:path w="998220" h="1097279">
                  <a:moveTo>
                    <a:pt x="893902" y="781354"/>
                  </a:moveTo>
                  <a:lnTo>
                    <a:pt x="893394" y="780453"/>
                  </a:lnTo>
                  <a:lnTo>
                    <a:pt x="892898" y="779513"/>
                  </a:lnTo>
                  <a:lnTo>
                    <a:pt x="892263" y="778675"/>
                  </a:lnTo>
                  <a:lnTo>
                    <a:pt x="891324" y="779081"/>
                  </a:lnTo>
                  <a:lnTo>
                    <a:pt x="890841" y="779310"/>
                  </a:lnTo>
                  <a:lnTo>
                    <a:pt x="891438" y="780237"/>
                  </a:lnTo>
                  <a:lnTo>
                    <a:pt x="892009" y="781189"/>
                  </a:lnTo>
                  <a:lnTo>
                    <a:pt x="892581" y="782142"/>
                  </a:lnTo>
                  <a:lnTo>
                    <a:pt x="893025" y="781862"/>
                  </a:lnTo>
                  <a:lnTo>
                    <a:pt x="893470" y="781608"/>
                  </a:lnTo>
                  <a:lnTo>
                    <a:pt x="893902" y="781354"/>
                  </a:lnTo>
                  <a:close/>
                </a:path>
                <a:path w="998220" h="1097279">
                  <a:moveTo>
                    <a:pt x="925423" y="457187"/>
                  </a:moveTo>
                  <a:lnTo>
                    <a:pt x="924839" y="456082"/>
                  </a:lnTo>
                  <a:lnTo>
                    <a:pt x="924242" y="454990"/>
                  </a:lnTo>
                  <a:lnTo>
                    <a:pt x="923658" y="453872"/>
                  </a:lnTo>
                  <a:lnTo>
                    <a:pt x="923251" y="454088"/>
                  </a:lnTo>
                  <a:lnTo>
                    <a:pt x="922858" y="454317"/>
                  </a:lnTo>
                  <a:lnTo>
                    <a:pt x="922451" y="454520"/>
                  </a:lnTo>
                  <a:lnTo>
                    <a:pt x="923747" y="456692"/>
                  </a:lnTo>
                  <a:lnTo>
                    <a:pt x="924394" y="457746"/>
                  </a:lnTo>
                  <a:lnTo>
                    <a:pt x="925068" y="457377"/>
                  </a:lnTo>
                  <a:lnTo>
                    <a:pt x="925423" y="457187"/>
                  </a:lnTo>
                  <a:close/>
                </a:path>
                <a:path w="998220" h="1097279">
                  <a:moveTo>
                    <a:pt x="929005" y="501205"/>
                  </a:moveTo>
                  <a:lnTo>
                    <a:pt x="928801" y="500087"/>
                  </a:lnTo>
                  <a:lnTo>
                    <a:pt x="928573" y="498957"/>
                  </a:lnTo>
                  <a:lnTo>
                    <a:pt x="928382" y="497814"/>
                  </a:lnTo>
                  <a:lnTo>
                    <a:pt x="927963" y="497865"/>
                  </a:lnTo>
                  <a:lnTo>
                    <a:pt x="927557" y="497928"/>
                  </a:lnTo>
                  <a:lnTo>
                    <a:pt x="927138" y="497979"/>
                  </a:lnTo>
                  <a:lnTo>
                    <a:pt x="927188" y="499110"/>
                  </a:lnTo>
                  <a:lnTo>
                    <a:pt x="927214" y="500227"/>
                  </a:lnTo>
                  <a:lnTo>
                    <a:pt x="927252" y="501370"/>
                  </a:lnTo>
                  <a:lnTo>
                    <a:pt x="927836" y="501307"/>
                  </a:lnTo>
                  <a:lnTo>
                    <a:pt x="928408" y="501269"/>
                  </a:lnTo>
                  <a:lnTo>
                    <a:pt x="929005" y="501205"/>
                  </a:lnTo>
                  <a:close/>
                </a:path>
                <a:path w="998220" h="1097279">
                  <a:moveTo>
                    <a:pt x="933792" y="492086"/>
                  </a:moveTo>
                  <a:lnTo>
                    <a:pt x="933132" y="488543"/>
                  </a:lnTo>
                  <a:lnTo>
                    <a:pt x="931875" y="492442"/>
                  </a:lnTo>
                  <a:lnTo>
                    <a:pt x="931443" y="493763"/>
                  </a:lnTo>
                  <a:lnTo>
                    <a:pt x="933792" y="492086"/>
                  </a:lnTo>
                  <a:close/>
                </a:path>
                <a:path w="998220" h="1097279">
                  <a:moveTo>
                    <a:pt x="943127" y="757377"/>
                  </a:moveTo>
                  <a:lnTo>
                    <a:pt x="942975" y="756678"/>
                  </a:lnTo>
                  <a:lnTo>
                    <a:pt x="942809" y="755992"/>
                  </a:lnTo>
                  <a:lnTo>
                    <a:pt x="942644" y="755294"/>
                  </a:lnTo>
                  <a:lnTo>
                    <a:pt x="941578" y="755662"/>
                  </a:lnTo>
                  <a:lnTo>
                    <a:pt x="940511" y="755980"/>
                  </a:lnTo>
                  <a:lnTo>
                    <a:pt x="939482" y="756462"/>
                  </a:lnTo>
                  <a:lnTo>
                    <a:pt x="939787" y="757897"/>
                  </a:lnTo>
                  <a:lnTo>
                    <a:pt x="940968" y="757809"/>
                  </a:lnTo>
                  <a:lnTo>
                    <a:pt x="942047" y="757567"/>
                  </a:lnTo>
                  <a:lnTo>
                    <a:pt x="943127" y="757377"/>
                  </a:lnTo>
                  <a:close/>
                </a:path>
                <a:path w="998220" h="1097279">
                  <a:moveTo>
                    <a:pt x="955509" y="657567"/>
                  </a:moveTo>
                  <a:lnTo>
                    <a:pt x="955167" y="656424"/>
                  </a:lnTo>
                  <a:lnTo>
                    <a:pt x="954811" y="655294"/>
                  </a:lnTo>
                  <a:lnTo>
                    <a:pt x="954468" y="654138"/>
                  </a:lnTo>
                  <a:lnTo>
                    <a:pt x="954125" y="654227"/>
                  </a:lnTo>
                  <a:lnTo>
                    <a:pt x="953795" y="654304"/>
                  </a:lnTo>
                  <a:lnTo>
                    <a:pt x="953452" y="654392"/>
                  </a:lnTo>
                  <a:lnTo>
                    <a:pt x="953592" y="655497"/>
                  </a:lnTo>
                  <a:lnTo>
                    <a:pt x="953909" y="657745"/>
                  </a:lnTo>
                  <a:lnTo>
                    <a:pt x="954443" y="657694"/>
                  </a:lnTo>
                  <a:lnTo>
                    <a:pt x="954976" y="657631"/>
                  </a:lnTo>
                  <a:lnTo>
                    <a:pt x="955509" y="657567"/>
                  </a:lnTo>
                  <a:close/>
                </a:path>
                <a:path w="998220" h="1097279">
                  <a:moveTo>
                    <a:pt x="980719" y="552272"/>
                  </a:moveTo>
                  <a:lnTo>
                    <a:pt x="978065" y="553948"/>
                  </a:lnTo>
                  <a:lnTo>
                    <a:pt x="976477" y="554939"/>
                  </a:lnTo>
                  <a:lnTo>
                    <a:pt x="974877" y="555955"/>
                  </a:lnTo>
                  <a:lnTo>
                    <a:pt x="975829" y="557364"/>
                  </a:lnTo>
                  <a:lnTo>
                    <a:pt x="977734" y="556679"/>
                  </a:lnTo>
                  <a:lnTo>
                    <a:pt x="979690" y="556069"/>
                  </a:lnTo>
                  <a:lnTo>
                    <a:pt x="980719" y="552272"/>
                  </a:lnTo>
                  <a:close/>
                </a:path>
                <a:path w="998220" h="1097279">
                  <a:moveTo>
                    <a:pt x="998118" y="757593"/>
                  </a:moveTo>
                  <a:lnTo>
                    <a:pt x="996365" y="755764"/>
                  </a:lnTo>
                  <a:lnTo>
                    <a:pt x="994448" y="757237"/>
                  </a:lnTo>
                  <a:lnTo>
                    <a:pt x="994270" y="758469"/>
                  </a:lnTo>
                  <a:lnTo>
                    <a:pt x="996048" y="760387"/>
                  </a:lnTo>
                  <a:lnTo>
                    <a:pt x="997521" y="758786"/>
                  </a:lnTo>
                  <a:lnTo>
                    <a:pt x="998118" y="7575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6" name="Agrupar 2375">
            <a:extLst>
              <a:ext uri="{FF2B5EF4-FFF2-40B4-BE49-F238E27FC236}">
                <a16:creationId xmlns:a16="http://schemas.microsoft.com/office/drawing/2014/main" id="{CDEF58BB-ED49-E82B-82AE-998EB94DCC2E}"/>
              </a:ext>
            </a:extLst>
          </p:cNvPr>
          <p:cNvGrpSpPr/>
          <p:nvPr/>
        </p:nvGrpSpPr>
        <p:grpSpPr>
          <a:xfrm>
            <a:off x="2327149" y="3967894"/>
            <a:ext cx="2190825" cy="1972994"/>
            <a:chOff x="9562713" y="2758281"/>
            <a:chExt cx="2976336" cy="2668789"/>
          </a:xfrm>
        </p:grpSpPr>
        <p:sp>
          <p:nvSpPr>
            <p:cNvPr id="60" name="object 233">
              <a:extLst>
                <a:ext uri="{FF2B5EF4-FFF2-40B4-BE49-F238E27FC236}">
                  <a16:creationId xmlns:a16="http://schemas.microsoft.com/office/drawing/2014/main" id="{38160F73-B272-79EA-2665-494F28CF1721}"/>
                </a:ext>
              </a:extLst>
            </p:cNvPr>
            <p:cNvSpPr/>
            <p:nvPr/>
          </p:nvSpPr>
          <p:spPr>
            <a:xfrm>
              <a:off x="9585670" y="2912291"/>
              <a:ext cx="635211" cy="502171"/>
            </a:xfrm>
            <a:custGeom>
              <a:avLst/>
              <a:gdLst/>
              <a:ahLst/>
              <a:cxnLst/>
              <a:rect l="l" t="t" r="r" b="b"/>
              <a:pathLst>
                <a:path w="1078865" h="1027429">
                  <a:moveTo>
                    <a:pt x="5905" y="386600"/>
                  </a:moveTo>
                  <a:lnTo>
                    <a:pt x="4597" y="385381"/>
                  </a:lnTo>
                  <a:lnTo>
                    <a:pt x="3949" y="383006"/>
                  </a:lnTo>
                  <a:lnTo>
                    <a:pt x="0" y="384505"/>
                  </a:lnTo>
                  <a:lnTo>
                    <a:pt x="2108" y="386054"/>
                  </a:lnTo>
                  <a:lnTo>
                    <a:pt x="4889" y="388061"/>
                  </a:lnTo>
                  <a:lnTo>
                    <a:pt x="5905" y="386600"/>
                  </a:lnTo>
                  <a:close/>
                </a:path>
                <a:path w="1078865" h="1027429">
                  <a:moveTo>
                    <a:pt x="16141" y="327380"/>
                  </a:moveTo>
                  <a:lnTo>
                    <a:pt x="15925" y="326148"/>
                  </a:lnTo>
                  <a:lnTo>
                    <a:pt x="15506" y="323697"/>
                  </a:lnTo>
                  <a:lnTo>
                    <a:pt x="15011" y="323773"/>
                  </a:lnTo>
                  <a:lnTo>
                    <a:pt x="14516" y="323850"/>
                  </a:lnTo>
                  <a:lnTo>
                    <a:pt x="13995" y="323913"/>
                  </a:lnTo>
                  <a:lnTo>
                    <a:pt x="14338" y="325170"/>
                  </a:lnTo>
                  <a:lnTo>
                    <a:pt x="14973" y="327647"/>
                  </a:lnTo>
                  <a:lnTo>
                    <a:pt x="15367" y="327558"/>
                  </a:lnTo>
                  <a:lnTo>
                    <a:pt x="15760" y="327469"/>
                  </a:lnTo>
                  <a:lnTo>
                    <a:pt x="16141" y="327380"/>
                  </a:lnTo>
                  <a:close/>
                </a:path>
                <a:path w="1078865" h="1027429">
                  <a:moveTo>
                    <a:pt x="22428" y="503453"/>
                  </a:moveTo>
                  <a:lnTo>
                    <a:pt x="22161" y="502958"/>
                  </a:lnTo>
                  <a:lnTo>
                    <a:pt x="21628" y="501916"/>
                  </a:lnTo>
                  <a:lnTo>
                    <a:pt x="19786" y="501497"/>
                  </a:lnTo>
                  <a:lnTo>
                    <a:pt x="18630" y="502069"/>
                  </a:lnTo>
                  <a:lnTo>
                    <a:pt x="18707" y="505447"/>
                  </a:lnTo>
                  <a:lnTo>
                    <a:pt x="22428" y="503453"/>
                  </a:lnTo>
                  <a:close/>
                </a:path>
                <a:path w="1078865" h="1027429">
                  <a:moveTo>
                    <a:pt x="22479" y="339128"/>
                  </a:moveTo>
                  <a:lnTo>
                    <a:pt x="21653" y="338366"/>
                  </a:lnTo>
                  <a:lnTo>
                    <a:pt x="20916" y="337197"/>
                  </a:lnTo>
                  <a:lnTo>
                    <a:pt x="20091" y="338582"/>
                  </a:lnTo>
                  <a:lnTo>
                    <a:pt x="19405" y="339318"/>
                  </a:lnTo>
                  <a:lnTo>
                    <a:pt x="19265" y="340169"/>
                  </a:lnTo>
                  <a:lnTo>
                    <a:pt x="19202" y="340614"/>
                  </a:lnTo>
                  <a:lnTo>
                    <a:pt x="20142" y="341210"/>
                  </a:lnTo>
                  <a:lnTo>
                    <a:pt x="20624" y="341718"/>
                  </a:lnTo>
                  <a:lnTo>
                    <a:pt x="21234" y="341020"/>
                  </a:lnTo>
                  <a:lnTo>
                    <a:pt x="22021" y="340347"/>
                  </a:lnTo>
                  <a:lnTo>
                    <a:pt x="22313" y="339534"/>
                  </a:lnTo>
                  <a:lnTo>
                    <a:pt x="22479" y="339128"/>
                  </a:lnTo>
                  <a:close/>
                </a:path>
                <a:path w="1078865" h="1027429">
                  <a:moveTo>
                    <a:pt x="22631" y="372643"/>
                  </a:moveTo>
                  <a:lnTo>
                    <a:pt x="22542" y="372110"/>
                  </a:lnTo>
                  <a:lnTo>
                    <a:pt x="22263" y="370027"/>
                  </a:lnTo>
                  <a:lnTo>
                    <a:pt x="20764" y="369633"/>
                  </a:lnTo>
                  <a:lnTo>
                    <a:pt x="18757" y="370205"/>
                  </a:lnTo>
                  <a:lnTo>
                    <a:pt x="18275" y="372325"/>
                  </a:lnTo>
                  <a:lnTo>
                    <a:pt x="18796" y="373837"/>
                  </a:lnTo>
                  <a:lnTo>
                    <a:pt x="21259" y="373837"/>
                  </a:lnTo>
                  <a:lnTo>
                    <a:pt x="21704" y="373824"/>
                  </a:lnTo>
                  <a:lnTo>
                    <a:pt x="22631" y="372643"/>
                  </a:lnTo>
                  <a:close/>
                </a:path>
                <a:path w="1078865" h="1027429">
                  <a:moveTo>
                    <a:pt x="24130" y="526681"/>
                  </a:moveTo>
                  <a:lnTo>
                    <a:pt x="21971" y="524510"/>
                  </a:lnTo>
                  <a:lnTo>
                    <a:pt x="20535" y="524827"/>
                  </a:lnTo>
                  <a:lnTo>
                    <a:pt x="19075" y="527545"/>
                  </a:lnTo>
                  <a:lnTo>
                    <a:pt x="24130" y="526681"/>
                  </a:lnTo>
                  <a:close/>
                </a:path>
                <a:path w="1078865" h="1027429">
                  <a:moveTo>
                    <a:pt x="59918" y="264871"/>
                  </a:moveTo>
                  <a:lnTo>
                    <a:pt x="56083" y="264071"/>
                  </a:lnTo>
                  <a:lnTo>
                    <a:pt x="56095" y="267627"/>
                  </a:lnTo>
                  <a:lnTo>
                    <a:pt x="57569" y="267093"/>
                  </a:lnTo>
                  <a:lnTo>
                    <a:pt x="59702" y="267322"/>
                  </a:lnTo>
                  <a:lnTo>
                    <a:pt x="59715" y="267093"/>
                  </a:lnTo>
                  <a:lnTo>
                    <a:pt x="59918" y="264871"/>
                  </a:lnTo>
                  <a:close/>
                </a:path>
                <a:path w="1078865" h="1027429">
                  <a:moveTo>
                    <a:pt x="71335" y="536905"/>
                  </a:moveTo>
                  <a:lnTo>
                    <a:pt x="70942" y="535470"/>
                  </a:lnTo>
                  <a:lnTo>
                    <a:pt x="69837" y="534987"/>
                  </a:lnTo>
                  <a:lnTo>
                    <a:pt x="69126" y="534403"/>
                  </a:lnTo>
                  <a:lnTo>
                    <a:pt x="68567" y="535305"/>
                  </a:lnTo>
                  <a:lnTo>
                    <a:pt x="67665" y="536194"/>
                  </a:lnTo>
                  <a:lnTo>
                    <a:pt x="67589" y="537146"/>
                  </a:lnTo>
                  <a:lnTo>
                    <a:pt x="67576" y="537679"/>
                  </a:lnTo>
                  <a:lnTo>
                    <a:pt x="68884" y="538314"/>
                  </a:lnTo>
                  <a:lnTo>
                    <a:pt x="70027" y="539292"/>
                  </a:lnTo>
                  <a:lnTo>
                    <a:pt x="70573" y="537857"/>
                  </a:lnTo>
                  <a:lnTo>
                    <a:pt x="71335" y="536905"/>
                  </a:lnTo>
                  <a:close/>
                </a:path>
                <a:path w="1078865" h="1027429">
                  <a:moveTo>
                    <a:pt x="83337" y="882967"/>
                  </a:moveTo>
                  <a:lnTo>
                    <a:pt x="81013" y="884097"/>
                  </a:lnTo>
                  <a:lnTo>
                    <a:pt x="79870" y="885456"/>
                  </a:lnTo>
                  <a:lnTo>
                    <a:pt x="82232" y="888606"/>
                  </a:lnTo>
                  <a:lnTo>
                    <a:pt x="82740" y="885952"/>
                  </a:lnTo>
                  <a:lnTo>
                    <a:pt x="83045" y="884466"/>
                  </a:lnTo>
                  <a:lnTo>
                    <a:pt x="83337" y="882967"/>
                  </a:lnTo>
                  <a:close/>
                </a:path>
                <a:path w="1078865" h="1027429">
                  <a:moveTo>
                    <a:pt x="85445" y="349821"/>
                  </a:moveTo>
                  <a:lnTo>
                    <a:pt x="83718" y="349135"/>
                  </a:lnTo>
                  <a:lnTo>
                    <a:pt x="82715" y="348386"/>
                  </a:lnTo>
                  <a:lnTo>
                    <a:pt x="81800" y="348488"/>
                  </a:lnTo>
                  <a:lnTo>
                    <a:pt x="81153" y="348564"/>
                  </a:lnTo>
                  <a:lnTo>
                    <a:pt x="80632" y="349745"/>
                  </a:lnTo>
                  <a:lnTo>
                    <a:pt x="80048" y="350456"/>
                  </a:lnTo>
                  <a:lnTo>
                    <a:pt x="80987" y="350964"/>
                  </a:lnTo>
                  <a:lnTo>
                    <a:pt x="81876" y="351739"/>
                  </a:lnTo>
                  <a:lnTo>
                    <a:pt x="83451" y="351891"/>
                  </a:lnTo>
                  <a:lnTo>
                    <a:pt x="84137" y="350875"/>
                  </a:lnTo>
                  <a:lnTo>
                    <a:pt x="85445" y="349821"/>
                  </a:lnTo>
                  <a:close/>
                </a:path>
                <a:path w="1078865" h="1027429">
                  <a:moveTo>
                    <a:pt x="163690" y="931100"/>
                  </a:moveTo>
                  <a:lnTo>
                    <a:pt x="162166" y="931087"/>
                  </a:lnTo>
                  <a:lnTo>
                    <a:pt x="160642" y="931087"/>
                  </a:lnTo>
                  <a:lnTo>
                    <a:pt x="159092" y="931100"/>
                  </a:lnTo>
                  <a:lnTo>
                    <a:pt x="159042" y="931659"/>
                  </a:lnTo>
                  <a:lnTo>
                    <a:pt x="159004" y="932230"/>
                  </a:lnTo>
                  <a:lnTo>
                    <a:pt x="158940" y="932802"/>
                  </a:lnTo>
                  <a:lnTo>
                    <a:pt x="160489" y="932980"/>
                  </a:lnTo>
                  <a:lnTo>
                    <a:pt x="162026" y="933170"/>
                  </a:lnTo>
                  <a:lnTo>
                    <a:pt x="163563" y="933373"/>
                  </a:lnTo>
                  <a:lnTo>
                    <a:pt x="163601" y="932599"/>
                  </a:lnTo>
                  <a:lnTo>
                    <a:pt x="163690" y="931100"/>
                  </a:lnTo>
                  <a:close/>
                </a:path>
                <a:path w="1078865" h="1027429">
                  <a:moveTo>
                    <a:pt x="181559" y="638517"/>
                  </a:moveTo>
                  <a:lnTo>
                    <a:pt x="180619" y="638429"/>
                  </a:lnTo>
                  <a:lnTo>
                    <a:pt x="179692" y="638302"/>
                  </a:lnTo>
                  <a:lnTo>
                    <a:pt x="178739" y="638213"/>
                  </a:lnTo>
                  <a:lnTo>
                    <a:pt x="178689" y="639559"/>
                  </a:lnTo>
                  <a:lnTo>
                    <a:pt x="178625" y="640943"/>
                  </a:lnTo>
                  <a:lnTo>
                    <a:pt x="178587" y="642302"/>
                  </a:lnTo>
                  <a:lnTo>
                    <a:pt x="179349" y="642404"/>
                  </a:lnTo>
                  <a:lnTo>
                    <a:pt x="180111" y="642480"/>
                  </a:lnTo>
                  <a:lnTo>
                    <a:pt x="180873" y="642556"/>
                  </a:lnTo>
                  <a:lnTo>
                    <a:pt x="181114" y="641223"/>
                  </a:lnTo>
                  <a:lnTo>
                    <a:pt x="181330" y="639864"/>
                  </a:lnTo>
                  <a:lnTo>
                    <a:pt x="181559" y="638517"/>
                  </a:lnTo>
                  <a:close/>
                </a:path>
                <a:path w="1078865" h="1027429">
                  <a:moveTo>
                    <a:pt x="200621" y="500278"/>
                  </a:moveTo>
                  <a:lnTo>
                    <a:pt x="198780" y="498513"/>
                  </a:lnTo>
                  <a:lnTo>
                    <a:pt x="197408" y="499224"/>
                  </a:lnTo>
                  <a:lnTo>
                    <a:pt x="195884" y="499783"/>
                  </a:lnTo>
                  <a:lnTo>
                    <a:pt x="196875" y="501891"/>
                  </a:lnTo>
                  <a:lnTo>
                    <a:pt x="197053" y="502259"/>
                  </a:lnTo>
                  <a:lnTo>
                    <a:pt x="198069" y="502653"/>
                  </a:lnTo>
                  <a:lnTo>
                    <a:pt x="198348" y="502462"/>
                  </a:lnTo>
                  <a:lnTo>
                    <a:pt x="199859" y="501523"/>
                  </a:lnTo>
                  <a:lnTo>
                    <a:pt x="200621" y="500278"/>
                  </a:lnTo>
                  <a:close/>
                </a:path>
                <a:path w="1078865" h="1027429">
                  <a:moveTo>
                    <a:pt x="211582" y="746950"/>
                  </a:moveTo>
                  <a:lnTo>
                    <a:pt x="210121" y="746417"/>
                  </a:lnTo>
                  <a:lnTo>
                    <a:pt x="209524" y="747522"/>
                  </a:lnTo>
                  <a:lnTo>
                    <a:pt x="209130" y="748588"/>
                  </a:lnTo>
                  <a:lnTo>
                    <a:pt x="208686" y="749642"/>
                  </a:lnTo>
                  <a:lnTo>
                    <a:pt x="209321" y="749896"/>
                  </a:lnTo>
                  <a:lnTo>
                    <a:pt x="210591" y="750366"/>
                  </a:lnTo>
                  <a:lnTo>
                    <a:pt x="210934" y="749249"/>
                  </a:lnTo>
                  <a:lnTo>
                    <a:pt x="211315" y="748169"/>
                  </a:lnTo>
                  <a:lnTo>
                    <a:pt x="211556" y="747026"/>
                  </a:lnTo>
                  <a:close/>
                </a:path>
                <a:path w="1078865" h="1027429">
                  <a:moveTo>
                    <a:pt x="246341" y="253428"/>
                  </a:moveTo>
                  <a:lnTo>
                    <a:pt x="244614" y="248856"/>
                  </a:lnTo>
                  <a:lnTo>
                    <a:pt x="240715" y="252679"/>
                  </a:lnTo>
                  <a:lnTo>
                    <a:pt x="246341" y="253428"/>
                  </a:lnTo>
                  <a:close/>
                </a:path>
                <a:path w="1078865" h="1027429">
                  <a:moveTo>
                    <a:pt x="260451" y="890536"/>
                  </a:moveTo>
                  <a:lnTo>
                    <a:pt x="260426" y="887793"/>
                  </a:lnTo>
                  <a:lnTo>
                    <a:pt x="258991" y="886929"/>
                  </a:lnTo>
                  <a:lnTo>
                    <a:pt x="255066" y="887260"/>
                  </a:lnTo>
                  <a:lnTo>
                    <a:pt x="258495" y="891755"/>
                  </a:lnTo>
                  <a:lnTo>
                    <a:pt x="259181" y="891171"/>
                  </a:lnTo>
                  <a:lnTo>
                    <a:pt x="260451" y="890536"/>
                  </a:lnTo>
                  <a:close/>
                </a:path>
                <a:path w="1078865" h="1027429">
                  <a:moveTo>
                    <a:pt x="266382" y="235496"/>
                  </a:moveTo>
                  <a:lnTo>
                    <a:pt x="265239" y="235331"/>
                  </a:lnTo>
                  <a:lnTo>
                    <a:pt x="264655" y="235254"/>
                  </a:lnTo>
                  <a:lnTo>
                    <a:pt x="264401" y="236004"/>
                  </a:lnTo>
                  <a:lnTo>
                    <a:pt x="264007" y="236728"/>
                  </a:lnTo>
                  <a:lnTo>
                    <a:pt x="263944" y="237464"/>
                  </a:lnTo>
                  <a:lnTo>
                    <a:pt x="263906" y="238137"/>
                  </a:lnTo>
                  <a:lnTo>
                    <a:pt x="264261" y="238810"/>
                  </a:lnTo>
                  <a:lnTo>
                    <a:pt x="264426" y="239483"/>
                  </a:lnTo>
                  <a:lnTo>
                    <a:pt x="264883" y="239496"/>
                  </a:lnTo>
                  <a:lnTo>
                    <a:pt x="265303" y="239496"/>
                  </a:lnTo>
                  <a:lnTo>
                    <a:pt x="265734" y="239509"/>
                  </a:lnTo>
                  <a:lnTo>
                    <a:pt x="265950" y="238175"/>
                  </a:lnTo>
                  <a:lnTo>
                    <a:pt x="266382" y="235496"/>
                  </a:lnTo>
                  <a:close/>
                </a:path>
                <a:path w="1078865" h="1027429">
                  <a:moveTo>
                    <a:pt x="294741" y="735939"/>
                  </a:moveTo>
                  <a:lnTo>
                    <a:pt x="293458" y="734872"/>
                  </a:lnTo>
                  <a:lnTo>
                    <a:pt x="292176" y="733844"/>
                  </a:lnTo>
                  <a:lnTo>
                    <a:pt x="290893" y="732790"/>
                  </a:lnTo>
                  <a:lnTo>
                    <a:pt x="290512" y="735901"/>
                  </a:lnTo>
                  <a:lnTo>
                    <a:pt x="291503" y="737323"/>
                  </a:lnTo>
                  <a:lnTo>
                    <a:pt x="294741" y="735939"/>
                  </a:lnTo>
                  <a:close/>
                </a:path>
                <a:path w="1078865" h="1027429">
                  <a:moveTo>
                    <a:pt x="296964" y="674014"/>
                  </a:moveTo>
                  <a:lnTo>
                    <a:pt x="294601" y="672693"/>
                  </a:lnTo>
                  <a:lnTo>
                    <a:pt x="290842" y="670598"/>
                  </a:lnTo>
                  <a:lnTo>
                    <a:pt x="290245" y="672401"/>
                  </a:lnTo>
                  <a:lnTo>
                    <a:pt x="289280" y="675335"/>
                  </a:lnTo>
                  <a:lnTo>
                    <a:pt x="296964" y="674014"/>
                  </a:lnTo>
                  <a:close/>
                </a:path>
                <a:path w="1078865" h="1027429">
                  <a:moveTo>
                    <a:pt x="300024" y="127914"/>
                  </a:moveTo>
                  <a:lnTo>
                    <a:pt x="299351" y="124587"/>
                  </a:lnTo>
                  <a:lnTo>
                    <a:pt x="296875" y="126542"/>
                  </a:lnTo>
                  <a:lnTo>
                    <a:pt x="295224" y="128066"/>
                  </a:lnTo>
                  <a:lnTo>
                    <a:pt x="296481" y="131000"/>
                  </a:lnTo>
                  <a:lnTo>
                    <a:pt x="297776" y="129273"/>
                  </a:lnTo>
                  <a:lnTo>
                    <a:pt x="300024" y="127914"/>
                  </a:lnTo>
                  <a:close/>
                </a:path>
                <a:path w="1078865" h="1027429">
                  <a:moveTo>
                    <a:pt x="300685" y="41960"/>
                  </a:moveTo>
                  <a:lnTo>
                    <a:pt x="299262" y="41579"/>
                  </a:lnTo>
                  <a:lnTo>
                    <a:pt x="298361" y="41325"/>
                  </a:lnTo>
                  <a:lnTo>
                    <a:pt x="296532" y="40817"/>
                  </a:lnTo>
                  <a:lnTo>
                    <a:pt x="296989" y="43459"/>
                  </a:lnTo>
                  <a:lnTo>
                    <a:pt x="297713" y="47637"/>
                  </a:lnTo>
                  <a:lnTo>
                    <a:pt x="298907" y="45389"/>
                  </a:lnTo>
                  <a:lnTo>
                    <a:pt x="299681" y="43865"/>
                  </a:lnTo>
                  <a:lnTo>
                    <a:pt x="300685" y="41960"/>
                  </a:lnTo>
                  <a:close/>
                </a:path>
                <a:path w="1078865" h="1027429">
                  <a:moveTo>
                    <a:pt x="305663" y="1022527"/>
                  </a:moveTo>
                  <a:lnTo>
                    <a:pt x="305257" y="1022515"/>
                  </a:lnTo>
                  <a:lnTo>
                    <a:pt x="304444" y="1022451"/>
                  </a:lnTo>
                  <a:lnTo>
                    <a:pt x="304330" y="1023950"/>
                  </a:lnTo>
                  <a:lnTo>
                    <a:pt x="304190" y="1025423"/>
                  </a:lnTo>
                  <a:lnTo>
                    <a:pt x="304076" y="1026883"/>
                  </a:lnTo>
                  <a:lnTo>
                    <a:pt x="304482" y="1026922"/>
                  </a:lnTo>
                  <a:lnTo>
                    <a:pt x="305295" y="1026960"/>
                  </a:lnTo>
                  <a:lnTo>
                    <a:pt x="305549" y="1024013"/>
                  </a:lnTo>
                  <a:lnTo>
                    <a:pt x="305663" y="1022527"/>
                  </a:lnTo>
                  <a:close/>
                </a:path>
                <a:path w="1078865" h="1027429">
                  <a:moveTo>
                    <a:pt x="308622" y="794791"/>
                  </a:moveTo>
                  <a:lnTo>
                    <a:pt x="305663" y="793394"/>
                  </a:lnTo>
                  <a:lnTo>
                    <a:pt x="303999" y="794232"/>
                  </a:lnTo>
                  <a:lnTo>
                    <a:pt x="302387" y="796594"/>
                  </a:lnTo>
                  <a:lnTo>
                    <a:pt x="305193" y="798550"/>
                  </a:lnTo>
                  <a:lnTo>
                    <a:pt x="306679" y="797039"/>
                  </a:lnTo>
                  <a:lnTo>
                    <a:pt x="308622" y="794791"/>
                  </a:lnTo>
                  <a:close/>
                </a:path>
                <a:path w="1078865" h="1027429">
                  <a:moveTo>
                    <a:pt x="331901" y="926871"/>
                  </a:moveTo>
                  <a:lnTo>
                    <a:pt x="330606" y="925982"/>
                  </a:lnTo>
                  <a:lnTo>
                    <a:pt x="327431" y="924890"/>
                  </a:lnTo>
                  <a:lnTo>
                    <a:pt x="329514" y="928395"/>
                  </a:lnTo>
                  <a:lnTo>
                    <a:pt x="330809" y="930529"/>
                  </a:lnTo>
                  <a:lnTo>
                    <a:pt x="331901" y="926871"/>
                  </a:lnTo>
                  <a:close/>
                </a:path>
                <a:path w="1078865" h="1027429">
                  <a:moveTo>
                    <a:pt x="331901" y="43561"/>
                  </a:moveTo>
                  <a:lnTo>
                    <a:pt x="329933" y="43053"/>
                  </a:lnTo>
                  <a:lnTo>
                    <a:pt x="328726" y="42329"/>
                  </a:lnTo>
                  <a:lnTo>
                    <a:pt x="327126" y="42964"/>
                  </a:lnTo>
                  <a:lnTo>
                    <a:pt x="326720" y="44323"/>
                  </a:lnTo>
                  <a:lnTo>
                    <a:pt x="326123" y="45199"/>
                  </a:lnTo>
                  <a:lnTo>
                    <a:pt x="326999" y="45554"/>
                  </a:lnTo>
                  <a:lnTo>
                    <a:pt x="327977" y="46342"/>
                  </a:lnTo>
                  <a:lnTo>
                    <a:pt x="328714" y="46164"/>
                  </a:lnTo>
                  <a:lnTo>
                    <a:pt x="329628" y="45923"/>
                  </a:lnTo>
                  <a:lnTo>
                    <a:pt x="330352" y="44894"/>
                  </a:lnTo>
                  <a:lnTo>
                    <a:pt x="331901" y="43561"/>
                  </a:lnTo>
                  <a:close/>
                </a:path>
                <a:path w="1078865" h="1027429">
                  <a:moveTo>
                    <a:pt x="334949" y="842949"/>
                  </a:moveTo>
                  <a:lnTo>
                    <a:pt x="333921" y="842657"/>
                  </a:lnTo>
                  <a:lnTo>
                    <a:pt x="333260" y="842289"/>
                  </a:lnTo>
                  <a:lnTo>
                    <a:pt x="332613" y="842327"/>
                  </a:lnTo>
                  <a:lnTo>
                    <a:pt x="332244" y="842378"/>
                  </a:lnTo>
                  <a:lnTo>
                    <a:pt x="331952" y="843089"/>
                  </a:lnTo>
                  <a:lnTo>
                    <a:pt x="331622" y="843521"/>
                  </a:lnTo>
                  <a:lnTo>
                    <a:pt x="332219" y="843902"/>
                  </a:lnTo>
                  <a:lnTo>
                    <a:pt x="332778" y="844486"/>
                  </a:lnTo>
                  <a:lnTo>
                    <a:pt x="333730" y="844664"/>
                  </a:lnTo>
                  <a:lnTo>
                    <a:pt x="334187" y="843813"/>
                  </a:lnTo>
                  <a:lnTo>
                    <a:pt x="334949" y="842949"/>
                  </a:lnTo>
                  <a:close/>
                </a:path>
                <a:path w="1078865" h="1027429">
                  <a:moveTo>
                    <a:pt x="352323" y="650278"/>
                  </a:moveTo>
                  <a:lnTo>
                    <a:pt x="351675" y="648766"/>
                  </a:lnTo>
                  <a:lnTo>
                    <a:pt x="350443" y="646188"/>
                  </a:lnTo>
                  <a:lnTo>
                    <a:pt x="349567" y="648271"/>
                  </a:lnTo>
                  <a:lnTo>
                    <a:pt x="349008" y="649566"/>
                  </a:lnTo>
                  <a:lnTo>
                    <a:pt x="348475" y="650887"/>
                  </a:lnTo>
                  <a:lnTo>
                    <a:pt x="349059" y="651002"/>
                  </a:lnTo>
                  <a:lnTo>
                    <a:pt x="349745" y="651383"/>
                  </a:lnTo>
                  <a:lnTo>
                    <a:pt x="352323" y="650278"/>
                  </a:lnTo>
                  <a:close/>
                </a:path>
                <a:path w="1078865" h="1027429">
                  <a:moveTo>
                    <a:pt x="376135" y="554177"/>
                  </a:moveTo>
                  <a:lnTo>
                    <a:pt x="375488" y="552958"/>
                  </a:lnTo>
                  <a:lnTo>
                    <a:pt x="373456" y="552627"/>
                  </a:lnTo>
                  <a:lnTo>
                    <a:pt x="373126" y="552589"/>
                  </a:lnTo>
                  <a:lnTo>
                    <a:pt x="372313" y="553377"/>
                  </a:lnTo>
                  <a:lnTo>
                    <a:pt x="372237" y="555815"/>
                  </a:lnTo>
                  <a:lnTo>
                    <a:pt x="373138" y="556844"/>
                  </a:lnTo>
                  <a:lnTo>
                    <a:pt x="375361" y="556145"/>
                  </a:lnTo>
                  <a:lnTo>
                    <a:pt x="376135" y="554177"/>
                  </a:lnTo>
                  <a:close/>
                </a:path>
                <a:path w="1078865" h="1027429">
                  <a:moveTo>
                    <a:pt x="394068" y="159753"/>
                  </a:moveTo>
                  <a:lnTo>
                    <a:pt x="390804" y="158978"/>
                  </a:lnTo>
                  <a:lnTo>
                    <a:pt x="393534" y="163588"/>
                  </a:lnTo>
                  <a:lnTo>
                    <a:pt x="394068" y="159753"/>
                  </a:lnTo>
                  <a:close/>
                </a:path>
                <a:path w="1078865" h="1027429">
                  <a:moveTo>
                    <a:pt x="433590" y="351663"/>
                  </a:moveTo>
                  <a:lnTo>
                    <a:pt x="432346" y="344525"/>
                  </a:lnTo>
                  <a:lnTo>
                    <a:pt x="429323" y="349173"/>
                  </a:lnTo>
                  <a:lnTo>
                    <a:pt x="429615" y="350393"/>
                  </a:lnTo>
                  <a:lnTo>
                    <a:pt x="433590" y="351663"/>
                  </a:lnTo>
                  <a:close/>
                </a:path>
                <a:path w="1078865" h="1027429">
                  <a:moveTo>
                    <a:pt x="443712" y="473468"/>
                  </a:moveTo>
                  <a:lnTo>
                    <a:pt x="440397" y="471703"/>
                  </a:lnTo>
                  <a:lnTo>
                    <a:pt x="439051" y="470966"/>
                  </a:lnTo>
                  <a:lnTo>
                    <a:pt x="440601" y="474370"/>
                  </a:lnTo>
                  <a:lnTo>
                    <a:pt x="443712" y="473468"/>
                  </a:lnTo>
                  <a:close/>
                </a:path>
                <a:path w="1078865" h="1027429">
                  <a:moveTo>
                    <a:pt x="452653" y="352640"/>
                  </a:moveTo>
                  <a:lnTo>
                    <a:pt x="451408" y="351815"/>
                  </a:lnTo>
                  <a:lnTo>
                    <a:pt x="450748" y="351218"/>
                  </a:lnTo>
                  <a:lnTo>
                    <a:pt x="449770" y="350913"/>
                  </a:lnTo>
                  <a:lnTo>
                    <a:pt x="448805" y="352158"/>
                  </a:lnTo>
                  <a:lnTo>
                    <a:pt x="449110" y="353225"/>
                  </a:lnTo>
                  <a:lnTo>
                    <a:pt x="449910" y="353898"/>
                  </a:lnTo>
                  <a:lnTo>
                    <a:pt x="450545" y="354076"/>
                  </a:lnTo>
                  <a:lnTo>
                    <a:pt x="450951" y="354190"/>
                  </a:lnTo>
                  <a:lnTo>
                    <a:pt x="451599" y="353390"/>
                  </a:lnTo>
                  <a:lnTo>
                    <a:pt x="452653" y="352640"/>
                  </a:lnTo>
                  <a:close/>
                </a:path>
                <a:path w="1078865" h="1027429">
                  <a:moveTo>
                    <a:pt x="461187" y="176657"/>
                  </a:moveTo>
                  <a:lnTo>
                    <a:pt x="461111" y="176212"/>
                  </a:lnTo>
                  <a:lnTo>
                    <a:pt x="461060" y="175755"/>
                  </a:lnTo>
                  <a:lnTo>
                    <a:pt x="460997" y="175310"/>
                  </a:lnTo>
                  <a:lnTo>
                    <a:pt x="459689" y="175399"/>
                  </a:lnTo>
                  <a:lnTo>
                    <a:pt x="458381" y="175425"/>
                  </a:lnTo>
                  <a:lnTo>
                    <a:pt x="457098" y="175641"/>
                  </a:lnTo>
                  <a:lnTo>
                    <a:pt x="456869" y="175666"/>
                  </a:lnTo>
                  <a:lnTo>
                    <a:pt x="456806" y="176555"/>
                  </a:lnTo>
                  <a:lnTo>
                    <a:pt x="456539" y="177457"/>
                  </a:lnTo>
                  <a:lnTo>
                    <a:pt x="459752" y="176898"/>
                  </a:lnTo>
                  <a:lnTo>
                    <a:pt x="461187" y="176657"/>
                  </a:lnTo>
                  <a:close/>
                </a:path>
                <a:path w="1078865" h="1027429">
                  <a:moveTo>
                    <a:pt x="505396" y="412521"/>
                  </a:moveTo>
                  <a:lnTo>
                    <a:pt x="502627" y="410552"/>
                  </a:lnTo>
                  <a:lnTo>
                    <a:pt x="501281" y="410489"/>
                  </a:lnTo>
                  <a:lnTo>
                    <a:pt x="500367" y="412318"/>
                  </a:lnTo>
                  <a:lnTo>
                    <a:pt x="500202" y="412623"/>
                  </a:lnTo>
                  <a:lnTo>
                    <a:pt x="500773" y="413715"/>
                  </a:lnTo>
                  <a:lnTo>
                    <a:pt x="502043" y="413486"/>
                  </a:lnTo>
                  <a:lnTo>
                    <a:pt x="503186" y="413131"/>
                  </a:lnTo>
                  <a:lnTo>
                    <a:pt x="505396" y="412521"/>
                  </a:lnTo>
                  <a:close/>
                </a:path>
                <a:path w="1078865" h="1027429">
                  <a:moveTo>
                    <a:pt x="526275" y="692912"/>
                  </a:moveTo>
                  <a:lnTo>
                    <a:pt x="523646" y="691261"/>
                  </a:lnTo>
                  <a:lnTo>
                    <a:pt x="522681" y="692683"/>
                  </a:lnTo>
                  <a:lnTo>
                    <a:pt x="523303" y="693674"/>
                  </a:lnTo>
                  <a:lnTo>
                    <a:pt x="524167" y="694105"/>
                  </a:lnTo>
                  <a:lnTo>
                    <a:pt x="525335" y="695032"/>
                  </a:lnTo>
                  <a:lnTo>
                    <a:pt x="525716" y="693851"/>
                  </a:lnTo>
                  <a:lnTo>
                    <a:pt x="526275" y="692912"/>
                  </a:lnTo>
                  <a:close/>
                </a:path>
                <a:path w="1078865" h="1027429">
                  <a:moveTo>
                    <a:pt x="567067" y="479348"/>
                  </a:moveTo>
                  <a:lnTo>
                    <a:pt x="564464" y="477558"/>
                  </a:lnTo>
                  <a:lnTo>
                    <a:pt x="564718" y="483069"/>
                  </a:lnTo>
                  <a:lnTo>
                    <a:pt x="565365" y="481228"/>
                  </a:lnTo>
                  <a:lnTo>
                    <a:pt x="567067" y="479348"/>
                  </a:lnTo>
                  <a:close/>
                </a:path>
                <a:path w="1078865" h="1027429">
                  <a:moveTo>
                    <a:pt x="587743" y="512330"/>
                  </a:moveTo>
                  <a:lnTo>
                    <a:pt x="586892" y="512051"/>
                  </a:lnTo>
                  <a:lnTo>
                    <a:pt x="586473" y="511886"/>
                  </a:lnTo>
                  <a:lnTo>
                    <a:pt x="585076" y="513397"/>
                  </a:lnTo>
                  <a:lnTo>
                    <a:pt x="584835" y="514921"/>
                  </a:lnTo>
                  <a:lnTo>
                    <a:pt x="587260" y="517359"/>
                  </a:lnTo>
                  <a:lnTo>
                    <a:pt x="587463" y="515137"/>
                  </a:lnTo>
                  <a:lnTo>
                    <a:pt x="587616" y="513727"/>
                  </a:lnTo>
                  <a:lnTo>
                    <a:pt x="587743" y="512330"/>
                  </a:lnTo>
                  <a:close/>
                </a:path>
                <a:path w="1078865" h="1027429">
                  <a:moveTo>
                    <a:pt x="608711" y="124612"/>
                  </a:moveTo>
                  <a:lnTo>
                    <a:pt x="607504" y="123367"/>
                  </a:lnTo>
                  <a:lnTo>
                    <a:pt x="605066" y="120853"/>
                  </a:lnTo>
                  <a:lnTo>
                    <a:pt x="605002" y="123418"/>
                  </a:lnTo>
                  <a:lnTo>
                    <a:pt x="606171" y="124726"/>
                  </a:lnTo>
                  <a:lnTo>
                    <a:pt x="608711" y="124612"/>
                  </a:lnTo>
                  <a:close/>
                </a:path>
                <a:path w="1078865" h="1027429">
                  <a:moveTo>
                    <a:pt x="616648" y="113423"/>
                  </a:moveTo>
                  <a:lnTo>
                    <a:pt x="613778" y="108204"/>
                  </a:lnTo>
                  <a:lnTo>
                    <a:pt x="612609" y="109880"/>
                  </a:lnTo>
                  <a:lnTo>
                    <a:pt x="612013" y="110769"/>
                  </a:lnTo>
                  <a:lnTo>
                    <a:pt x="611403" y="111633"/>
                  </a:lnTo>
                  <a:lnTo>
                    <a:pt x="614197" y="113423"/>
                  </a:lnTo>
                  <a:lnTo>
                    <a:pt x="615657" y="114249"/>
                  </a:lnTo>
                  <a:lnTo>
                    <a:pt x="616216" y="113804"/>
                  </a:lnTo>
                  <a:lnTo>
                    <a:pt x="616648" y="113423"/>
                  </a:lnTo>
                  <a:close/>
                </a:path>
                <a:path w="1078865" h="1027429">
                  <a:moveTo>
                    <a:pt x="629475" y="84175"/>
                  </a:moveTo>
                  <a:lnTo>
                    <a:pt x="628954" y="83820"/>
                  </a:lnTo>
                  <a:lnTo>
                    <a:pt x="628434" y="83477"/>
                  </a:lnTo>
                  <a:lnTo>
                    <a:pt x="627913" y="83121"/>
                  </a:lnTo>
                  <a:lnTo>
                    <a:pt x="626414" y="85547"/>
                  </a:lnTo>
                  <a:lnTo>
                    <a:pt x="625716" y="86753"/>
                  </a:lnTo>
                  <a:lnTo>
                    <a:pt x="626148" y="87261"/>
                  </a:lnTo>
                  <a:lnTo>
                    <a:pt x="626630" y="87769"/>
                  </a:lnTo>
                  <a:lnTo>
                    <a:pt x="627608" y="86550"/>
                  </a:lnTo>
                  <a:lnTo>
                    <a:pt x="628535" y="85356"/>
                  </a:lnTo>
                  <a:lnTo>
                    <a:pt x="629475" y="84175"/>
                  </a:lnTo>
                  <a:close/>
                </a:path>
                <a:path w="1078865" h="1027429">
                  <a:moveTo>
                    <a:pt x="631659" y="476059"/>
                  </a:moveTo>
                  <a:lnTo>
                    <a:pt x="629132" y="473329"/>
                  </a:lnTo>
                  <a:lnTo>
                    <a:pt x="629297" y="476186"/>
                  </a:lnTo>
                  <a:lnTo>
                    <a:pt x="629399" y="477774"/>
                  </a:lnTo>
                  <a:lnTo>
                    <a:pt x="629488" y="479336"/>
                  </a:lnTo>
                  <a:lnTo>
                    <a:pt x="631609" y="477621"/>
                  </a:lnTo>
                  <a:lnTo>
                    <a:pt x="631659" y="476059"/>
                  </a:lnTo>
                  <a:close/>
                </a:path>
                <a:path w="1078865" h="1027429">
                  <a:moveTo>
                    <a:pt x="649338" y="697636"/>
                  </a:moveTo>
                  <a:lnTo>
                    <a:pt x="646861" y="696137"/>
                  </a:lnTo>
                  <a:lnTo>
                    <a:pt x="645274" y="695185"/>
                  </a:lnTo>
                  <a:lnTo>
                    <a:pt x="644906" y="697166"/>
                  </a:lnTo>
                  <a:lnTo>
                    <a:pt x="644207" y="701065"/>
                  </a:lnTo>
                  <a:lnTo>
                    <a:pt x="649338" y="697636"/>
                  </a:lnTo>
                  <a:close/>
                </a:path>
                <a:path w="1078865" h="1027429">
                  <a:moveTo>
                    <a:pt x="649643" y="3759"/>
                  </a:moveTo>
                  <a:lnTo>
                    <a:pt x="646988" y="0"/>
                  </a:lnTo>
                  <a:lnTo>
                    <a:pt x="648525" y="8902"/>
                  </a:lnTo>
                  <a:lnTo>
                    <a:pt x="649643" y="3759"/>
                  </a:lnTo>
                  <a:close/>
                </a:path>
                <a:path w="1078865" h="1027429">
                  <a:moveTo>
                    <a:pt x="660641" y="540258"/>
                  </a:moveTo>
                  <a:lnTo>
                    <a:pt x="659511" y="536765"/>
                  </a:lnTo>
                  <a:lnTo>
                    <a:pt x="657694" y="538314"/>
                  </a:lnTo>
                  <a:lnTo>
                    <a:pt x="656120" y="538810"/>
                  </a:lnTo>
                  <a:lnTo>
                    <a:pt x="656031" y="539013"/>
                  </a:lnTo>
                  <a:lnTo>
                    <a:pt x="655904" y="539216"/>
                  </a:lnTo>
                  <a:lnTo>
                    <a:pt x="655929" y="539546"/>
                  </a:lnTo>
                  <a:lnTo>
                    <a:pt x="656082" y="539838"/>
                  </a:lnTo>
                  <a:lnTo>
                    <a:pt x="657618" y="540004"/>
                  </a:lnTo>
                  <a:lnTo>
                    <a:pt x="659003" y="540105"/>
                  </a:lnTo>
                  <a:lnTo>
                    <a:pt x="660641" y="540258"/>
                  </a:lnTo>
                  <a:close/>
                </a:path>
                <a:path w="1078865" h="1027429">
                  <a:moveTo>
                    <a:pt x="664514" y="319722"/>
                  </a:moveTo>
                  <a:lnTo>
                    <a:pt x="661047" y="314947"/>
                  </a:lnTo>
                  <a:lnTo>
                    <a:pt x="657834" y="317474"/>
                  </a:lnTo>
                  <a:lnTo>
                    <a:pt x="660095" y="318249"/>
                  </a:lnTo>
                  <a:lnTo>
                    <a:pt x="664514" y="319722"/>
                  </a:lnTo>
                  <a:close/>
                </a:path>
                <a:path w="1078865" h="1027429">
                  <a:moveTo>
                    <a:pt x="676503" y="524141"/>
                  </a:moveTo>
                  <a:lnTo>
                    <a:pt x="674382" y="522325"/>
                  </a:lnTo>
                  <a:lnTo>
                    <a:pt x="672414" y="521474"/>
                  </a:lnTo>
                  <a:lnTo>
                    <a:pt x="670877" y="525119"/>
                  </a:lnTo>
                  <a:lnTo>
                    <a:pt x="673125" y="524713"/>
                  </a:lnTo>
                  <a:lnTo>
                    <a:pt x="676503" y="524141"/>
                  </a:lnTo>
                  <a:close/>
                </a:path>
                <a:path w="1078865" h="1027429">
                  <a:moveTo>
                    <a:pt x="676529" y="198424"/>
                  </a:moveTo>
                  <a:lnTo>
                    <a:pt x="674331" y="196443"/>
                  </a:lnTo>
                  <a:lnTo>
                    <a:pt x="673049" y="196215"/>
                  </a:lnTo>
                  <a:lnTo>
                    <a:pt x="671728" y="197789"/>
                  </a:lnTo>
                  <a:lnTo>
                    <a:pt x="671537" y="198056"/>
                  </a:lnTo>
                  <a:lnTo>
                    <a:pt x="671664" y="198564"/>
                  </a:lnTo>
                  <a:lnTo>
                    <a:pt x="671639" y="199275"/>
                  </a:lnTo>
                  <a:lnTo>
                    <a:pt x="676529" y="198424"/>
                  </a:lnTo>
                  <a:close/>
                </a:path>
                <a:path w="1078865" h="1027429">
                  <a:moveTo>
                    <a:pt x="679780" y="743877"/>
                  </a:moveTo>
                  <a:lnTo>
                    <a:pt x="677786" y="742175"/>
                  </a:lnTo>
                  <a:lnTo>
                    <a:pt x="676160" y="740816"/>
                  </a:lnTo>
                  <a:lnTo>
                    <a:pt x="675563" y="744321"/>
                  </a:lnTo>
                  <a:lnTo>
                    <a:pt x="677151" y="744702"/>
                  </a:lnTo>
                  <a:lnTo>
                    <a:pt x="678815" y="744893"/>
                  </a:lnTo>
                  <a:lnTo>
                    <a:pt x="679030" y="744931"/>
                  </a:lnTo>
                  <a:lnTo>
                    <a:pt x="679297" y="744410"/>
                  </a:lnTo>
                  <a:lnTo>
                    <a:pt x="679780" y="743877"/>
                  </a:lnTo>
                  <a:close/>
                </a:path>
                <a:path w="1078865" h="1027429">
                  <a:moveTo>
                    <a:pt x="683056" y="845781"/>
                  </a:moveTo>
                  <a:lnTo>
                    <a:pt x="683031" y="844638"/>
                  </a:lnTo>
                  <a:lnTo>
                    <a:pt x="682967" y="842365"/>
                  </a:lnTo>
                  <a:lnTo>
                    <a:pt x="682282" y="842479"/>
                  </a:lnTo>
                  <a:lnTo>
                    <a:pt x="681583" y="842568"/>
                  </a:lnTo>
                  <a:lnTo>
                    <a:pt x="680885" y="842670"/>
                  </a:lnTo>
                  <a:lnTo>
                    <a:pt x="681456" y="845947"/>
                  </a:lnTo>
                  <a:lnTo>
                    <a:pt x="681990" y="845896"/>
                  </a:lnTo>
                  <a:lnTo>
                    <a:pt x="682523" y="845845"/>
                  </a:lnTo>
                  <a:lnTo>
                    <a:pt x="683056" y="845781"/>
                  </a:lnTo>
                  <a:close/>
                </a:path>
                <a:path w="1078865" h="1027429">
                  <a:moveTo>
                    <a:pt x="740232" y="583196"/>
                  </a:moveTo>
                  <a:lnTo>
                    <a:pt x="738327" y="582345"/>
                  </a:lnTo>
                  <a:lnTo>
                    <a:pt x="735457" y="581037"/>
                  </a:lnTo>
                  <a:lnTo>
                    <a:pt x="736739" y="585355"/>
                  </a:lnTo>
                  <a:lnTo>
                    <a:pt x="740232" y="583196"/>
                  </a:lnTo>
                  <a:close/>
                </a:path>
                <a:path w="1078865" h="1027429">
                  <a:moveTo>
                    <a:pt x="745032" y="8280"/>
                  </a:moveTo>
                  <a:lnTo>
                    <a:pt x="744613" y="5003"/>
                  </a:lnTo>
                  <a:lnTo>
                    <a:pt x="743635" y="4368"/>
                  </a:lnTo>
                  <a:lnTo>
                    <a:pt x="742632" y="3213"/>
                  </a:lnTo>
                  <a:lnTo>
                    <a:pt x="740460" y="8318"/>
                  </a:lnTo>
                  <a:lnTo>
                    <a:pt x="744042" y="9575"/>
                  </a:lnTo>
                  <a:lnTo>
                    <a:pt x="745032" y="8280"/>
                  </a:lnTo>
                  <a:close/>
                </a:path>
                <a:path w="1078865" h="1027429">
                  <a:moveTo>
                    <a:pt x="770521" y="441045"/>
                  </a:moveTo>
                  <a:lnTo>
                    <a:pt x="770102" y="440397"/>
                  </a:lnTo>
                  <a:lnTo>
                    <a:pt x="769658" y="439750"/>
                  </a:lnTo>
                  <a:lnTo>
                    <a:pt x="769239" y="439077"/>
                  </a:lnTo>
                  <a:lnTo>
                    <a:pt x="766343" y="441096"/>
                  </a:lnTo>
                  <a:lnTo>
                    <a:pt x="766724" y="441706"/>
                  </a:lnTo>
                  <a:lnTo>
                    <a:pt x="767118" y="442315"/>
                  </a:lnTo>
                  <a:lnTo>
                    <a:pt x="767486" y="442925"/>
                  </a:lnTo>
                  <a:lnTo>
                    <a:pt x="768502" y="442290"/>
                  </a:lnTo>
                  <a:lnTo>
                    <a:pt x="770521" y="441045"/>
                  </a:lnTo>
                  <a:close/>
                </a:path>
                <a:path w="1078865" h="1027429">
                  <a:moveTo>
                    <a:pt x="770686" y="252463"/>
                  </a:moveTo>
                  <a:lnTo>
                    <a:pt x="769772" y="249783"/>
                  </a:lnTo>
                  <a:lnTo>
                    <a:pt x="768438" y="249047"/>
                  </a:lnTo>
                  <a:lnTo>
                    <a:pt x="766038" y="249986"/>
                  </a:lnTo>
                  <a:lnTo>
                    <a:pt x="766318" y="253060"/>
                  </a:lnTo>
                  <a:lnTo>
                    <a:pt x="767842" y="253352"/>
                  </a:lnTo>
                  <a:lnTo>
                    <a:pt x="770686" y="252463"/>
                  </a:lnTo>
                  <a:close/>
                </a:path>
                <a:path w="1078865" h="1027429">
                  <a:moveTo>
                    <a:pt x="810145" y="70980"/>
                  </a:moveTo>
                  <a:lnTo>
                    <a:pt x="810006" y="69799"/>
                  </a:lnTo>
                  <a:lnTo>
                    <a:pt x="808875" y="69532"/>
                  </a:lnTo>
                  <a:lnTo>
                    <a:pt x="808253" y="69240"/>
                  </a:lnTo>
                  <a:lnTo>
                    <a:pt x="807885" y="70040"/>
                  </a:lnTo>
                  <a:lnTo>
                    <a:pt x="807275" y="70840"/>
                  </a:lnTo>
                  <a:lnTo>
                    <a:pt x="807212" y="72339"/>
                  </a:lnTo>
                  <a:lnTo>
                    <a:pt x="807885" y="73037"/>
                  </a:lnTo>
                  <a:lnTo>
                    <a:pt x="808253" y="73723"/>
                  </a:lnTo>
                  <a:lnTo>
                    <a:pt x="809434" y="72694"/>
                  </a:lnTo>
                  <a:lnTo>
                    <a:pt x="809675" y="71843"/>
                  </a:lnTo>
                  <a:lnTo>
                    <a:pt x="810145" y="70980"/>
                  </a:lnTo>
                  <a:close/>
                </a:path>
                <a:path w="1078865" h="1027429">
                  <a:moveTo>
                    <a:pt x="819099" y="475373"/>
                  </a:moveTo>
                  <a:lnTo>
                    <a:pt x="817600" y="474789"/>
                  </a:lnTo>
                  <a:lnTo>
                    <a:pt x="816457" y="473900"/>
                  </a:lnTo>
                  <a:lnTo>
                    <a:pt x="814908" y="474332"/>
                  </a:lnTo>
                  <a:lnTo>
                    <a:pt x="813879" y="476021"/>
                  </a:lnTo>
                  <a:lnTo>
                    <a:pt x="814451" y="477418"/>
                  </a:lnTo>
                  <a:lnTo>
                    <a:pt x="815873" y="478434"/>
                  </a:lnTo>
                  <a:lnTo>
                    <a:pt x="817473" y="478193"/>
                  </a:lnTo>
                  <a:lnTo>
                    <a:pt x="818045" y="476745"/>
                  </a:lnTo>
                  <a:lnTo>
                    <a:pt x="819099" y="475373"/>
                  </a:lnTo>
                  <a:close/>
                </a:path>
                <a:path w="1078865" h="1027429">
                  <a:moveTo>
                    <a:pt x="824699" y="286702"/>
                  </a:moveTo>
                  <a:lnTo>
                    <a:pt x="819531" y="284505"/>
                  </a:lnTo>
                  <a:lnTo>
                    <a:pt x="817206" y="286715"/>
                  </a:lnTo>
                  <a:lnTo>
                    <a:pt x="819619" y="286702"/>
                  </a:lnTo>
                  <a:lnTo>
                    <a:pt x="821601" y="286715"/>
                  </a:lnTo>
                  <a:lnTo>
                    <a:pt x="824699" y="286702"/>
                  </a:lnTo>
                  <a:close/>
                </a:path>
                <a:path w="1078865" h="1027429">
                  <a:moveTo>
                    <a:pt x="843241" y="819188"/>
                  </a:moveTo>
                  <a:lnTo>
                    <a:pt x="843178" y="817854"/>
                  </a:lnTo>
                  <a:lnTo>
                    <a:pt x="840105" y="817054"/>
                  </a:lnTo>
                  <a:lnTo>
                    <a:pt x="840867" y="818870"/>
                  </a:lnTo>
                  <a:lnTo>
                    <a:pt x="842225" y="822147"/>
                  </a:lnTo>
                  <a:lnTo>
                    <a:pt x="843241" y="819188"/>
                  </a:lnTo>
                  <a:close/>
                </a:path>
                <a:path w="1078865" h="1027429">
                  <a:moveTo>
                    <a:pt x="861936" y="623404"/>
                  </a:moveTo>
                  <a:lnTo>
                    <a:pt x="856272" y="621169"/>
                  </a:lnTo>
                  <a:lnTo>
                    <a:pt x="856703" y="626122"/>
                  </a:lnTo>
                  <a:lnTo>
                    <a:pt x="856996" y="626249"/>
                  </a:lnTo>
                  <a:lnTo>
                    <a:pt x="861936" y="623404"/>
                  </a:lnTo>
                  <a:close/>
                </a:path>
                <a:path w="1078865" h="1027429">
                  <a:moveTo>
                    <a:pt x="867219" y="453199"/>
                  </a:moveTo>
                  <a:lnTo>
                    <a:pt x="867105" y="452793"/>
                  </a:lnTo>
                  <a:lnTo>
                    <a:pt x="866838" y="452018"/>
                  </a:lnTo>
                  <a:lnTo>
                    <a:pt x="866038" y="451408"/>
                  </a:lnTo>
                  <a:lnTo>
                    <a:pt x="865136" y="450354"/>
                  </a:lnTo>
                  <a:lnTo>
                    <a:pt x="864476" y="451408"/>
                  </a:lnTo>
                  <a:lnTo>
                    <a:pt x="863625" y="452310"/>
                  </a:lnTo>
                  <a:lnTo>
                    <a:pt x="863790" y="452615"/>
                  </a:lnTo>
                  <a:lnTo>
                    <a:pt x="864247" y="453390"/>
                  </a:lnTo>
                  <a:lnTo>
                    <a:pt x="865149" y="453885"/>
                  </a:lnTo>
                  <a:lnTo>
                    <a:pt x="865873" y="454507"/>
                  </a:lnTo>
                  <a:lnTo>
                    <a:pt x="866317" y="453923"/>
                  </a:lnTo>
                  <a:lnTo>
                    <a:pt x="867219" y="453199"/>
                  </a:lnTo>
                  <a:close/>
                </a:path>
                <a:path w="1078865" h="1027429">
                  <a:moveTo>
                    <a:pt x="873861" y="928471"/>
                  </a:moveTo>
                  <a:lnTo>
                    <a:pt x="873239" y="925944"/>
                  </a:lnTo>
                  <a:lnTo>
                    <a:pt x="871029" y="927341"/>
                  </a:lnTo>
                  <a:lnTo>
                    <a:pt x="870013" y="928598"/>
                  </a:lnTo>
                  <a:lnTo>
                    <a:pt x="871131" y="931087"/>
                  </a:lnTo>
                  <a:lnTo>
                    <a:pt x="873709" y="930059"/>
                  </a:lnTo>
                  <a:lnTo>
                    <a:pt x="873861" y="928471"/>
                  </a:lnTo>
                  <a:close/>
                </a:path>
                <a:path w="1078865" h="1027429">
                  <a:moveTo>
                    <a:pt x="875538" y="494512"/>
                  </a:moveTo>
                  <a:lnTo>
                    <a:pt x="874801" y="493890"/>
                  </a:lnTo>
                  <a:lnTo>
                    <a:pt x="874420" y="493547"/>
                  </a:lnTo>
                  <a:lnTo>
                    <a:pt x="872845" y="493966"/>
                  </a:lnTo>
                  <a:lnTo>
                    <a:pt x="871664" y="494715"/>
                  </a:lnTo>
                  <a:lnTo>
                    <a:pt x="873099" y="497687"/>
                  </a:lnTo>
                  <a:lnTo>
                    <a:pt x="873912" y="496633"/>
                  </a:lnTo>
                  <a:lnTo>
                    <a:pt x="875538" y="494512"/>
                  </a:lnTo>
                  <a:close/>
                </a:path>
                <a:path w="1078865" h="1027429">
                  <a:moveTo>
                    <a:pt x="901827" y="499999"/>
                  </a:moveTo>
                  <a:lnTo>
                    <a:pt x="901077" y="496862"/>
                  </a:lnTo>
                  <a:lnTo>
                    <a:pt x="899210" y="498119"/>
                  </a:lnTo>
                  <a:lnTo>
                    <a:pt x="896988" y="499122"/>
                  </a:lnTo>
                  <a:lnTo>
                    <a:pt x="897293" y="502399"/>
                  </a:lnTo>
                  <a:lnTo>
                    <a:pt x="900506" y="501624"/>
                  </a:lnTo>
                  <a:lnTo>
                    <a:pt x="901827" y="499999"/>
                  </a:lnTo>
                  <a:close/>
                </a:path>
                <a:path w="1078865" h="1027429">
                  <a:moveTo>
                    <a:pt x="932319" y="679831"/>
                  </a:moveTo>
                  <a:lnTo>
                    <a:pt x="930529" y="680897"/>
                  </a:lnTo>
                  <a:lnTo>
                    <a:pt x="927950" y="682472"/>
                  </a:lnTo>
                  <a:lnTo>
                    <a:pt x="931837" y="684276"/>
                  </a:lnTo>
                  <a:lnTo>
                    <a:pt x="932319" y="679831"/>
                  </a:lnTo>
                  <a:close/>
                </a:path>
                <a:path w="1078865" h="1027429">
                  <a:moveTo>
                    <a:pt x="936523" y="263105"/>
                  </a:moveTo>
                  <a:lnTo>
                    <a:pt x="933665" y="263702"/>
                  </a:lnTo>
                  <a:lnTo>
                    <a:pt x="932218" y="264896"/>
                  </a:lnTo>
                  <a:lnTo>
                    <a:pt x="934199" y="268693"/>
                  </a:lnTo>
                  <a:lnTo>
                    <a:pt x="935228" y="266192"/>
                  </a:lnTo>
                  <a:lnTo>
                    <a:pt x="935875" y="264655"/>
                  </a:lnTo>
                  <a:lnTo>
                    <a:pt x="936523" y="263105"/>
                  </a:lnTo>
                  <a:close/>
                </a:path>
                <a:path w="1078865" h="1027429">
                  <a:moveTo>
                    <a:pt x="949553" y="905611"/>
                  </a:moveTo>
                  <a:lnTo>
                    <a:pt x="948842" y="904976"/>
                  </a:lnTo>
                  <a:lnTo>
                    <a:pt x="948169" y="904265"/>
                  </a:lnTo>
                  <a:lnTo>
                    <a:pt x="947381" y="904875"/>
                  </a:lnTo>
                  <a:lnTo>
                    <a:pt x="946696" y="905522"/>
                  </a:lnTo>
                  <a:lnTo>
                    <a:pt x="946111" y="906373"/>
                  </a:lnTo>
                  <a:lnTo>
                    <a:pt x="947115" y="907478"/>
                  </a:lnTo>
                  <a:lnTo>
                    <a:pt x="947966" y="906983"/>
                  </a:lnTo>
                  <a:lnTo>
                    <a:pt x="948651" y="906348"/>
                  </a:lnTo>
                  <a:lnTo>
                    <a:pt x="949553" y="905611"/>
                  </a:lnTo>
                  <a:close/>
                </a:path>
                <a:path w="1078865" h="1027429">
                  <a:moveTo>
                    <a:pt x="958570" y="340398"/>
                  </a:moveTo>
                  <a:lnTo>
                    <a:pt x="957745" y="338505"/>
                  </a:lnTo>
                  <a:lnTo>
                    <a:pt x="956525" y="335788"/>
                  </a:lnTo>
                  <a:lnTo>
                    <a:pt x="954684" y="336638"/>
                  </a:lnTo>
                  <a:lnTo>
                    <a:pt x="954697" y="338429"/>
                  </a:lnTo>
                  <a:lnTo>
                    <a:pt x="954963" y="340156"/>
                  </a:lnTo>
                  <a:lnTo>
                    <a:pt x="958570" y="340398"/>
                  </a:lnTo>
                  <a:close/>
                </a:path>
                <a:path w="1078865" h="1027429">
                  <a:moveTo>
                    <a:pt x="975233" y="661314"/>
                  </a:moveTo>
                  <a:lnTo>
                    <a:pt x="975080" y="658964"/>
                  </a:lnTo>
                  <a:lnTo>
                    <a:pt x="974902" y="657771"/>
                  </a:lnTo>
                  <a:lnTo>
                    <a:pt x="974775" y="656564"/>
                  </a:lnTo>
                  <a:lnTo>
                    <a:pt x="974293" y="656640"/>
                  </a:lnTo>
                  <a:lnTo>
                    <a:pt x="973315" y="656755"/>
                  </a:lnTo>
                  <a:lnTo>
                    <a:pt x="974293" y="659003"/>
                  </a:lnTo>
                  <a:lnTo>
                    <a:pt x="970838" y="661606"/>
                  </a:lnTo>
                  <a:lnTo>
                    <a:pt x="975233" y="664146"/>
                  </a:lnTo>
                  <a:lnTo>
                    <a:pt x="975194" y="662457"/>
                  </a:lnTo>
                  <a:lnTo>
                    <a:pt x="975233" y="661314"/>
                  </a:lnTo>
                  <a:close/>
                </a:path>
                <a:path w="1078865" h="1027429">
                  <a:moveTo>
                    <a:pt x="995095" y="685482"/>
                  </a:moveTo>
                  <a:lnTo>
                    <a:pt x="994308" y="683425"/>
                  </a:lnTo>
                  <a:lnTo>
                    <a:pt x="993267" y="683945"/>
                  </a:lnTo>
                  <a:lnTo>
                    <a:pt x="992212" y="684441"/>
                  </a:lnTo>
                  <a:lnTo>
                    <a:pt x="991247" y="685076"/>
                  </a:lnTo>
                  <a:lnTo>
                    <a:pt x="991755" y="686498"/>
                  </a:lnTo>
                  <a:lnTo>
                    <a:pt x="992962" y="686219"/>
                  </a:lnTo>
                  <a:lnTo>
                    <a:pt x="994029" y="685838"/>
                  </a:lnTo>
                  <a:lnTo>
                    <a:pt x="995095" y="685482"/>
                  </a:lnTo>
                  <a:close/>
                </a:path>
                <a:path w="1078865" h="1027429">
                  <a:moveTo>
                    <a:pt x="1004303" y="470852"/>
                  </a:moveTo>
                  <a:lnTo>
                    <a:pt x="1001839" y="472960"/>
                  </a:lnTo>
                  <a:lnTo>
                    <a:pt x="1000353" y="474192"/>
                  </a:lnTo>
                  <a:lnTo>
                    <a:pt x="998867" y="475449"/>
                  </a:lnTo>
                  <a:lnTo>
                    <a:pt x="1000048" y="476758"/>
                  </a:lnTo>
                  <a:lnTo>
                    <a:pt x="1001890" y="475780"/>
                  </a:lnTo>
                  <a:lnTo>
                    <a:pt x="1003782" y="474878"/>
                  </a:lnTo>
                  <a:lnTo>
                    <a:pt x="1004303" y="470852"/>
                  </a:lnTo>
                  <a:close/>
                </a:path>
                <a:path w="1078865" h="1027429">
                  <a:moveTo>
                    <a:pt x="1030351" y="823239"/>
                  </a:moveTo>
                  <a:lnTo>
                    <a:pt x="1029462" y="822020"/>
                  </a:lnTo>
                  <a:lnTo>
                    <a:pt x="1027671" y="819581"/>
                  </a:lnTo>
                  <a:lnTo>
                    <a:pt x="1026706" y="820445"/>
                  </a:lnTo>
                  <a:lnTo>
                    <a:pt x="1026236" y="820889"/>
                  </a:lnTo>
                  <a:lnTo>
                    <a:pt x="1027315" y="821931"/>
                  </a:lnTo>
                  <a:lnTo>
                    <a:pt x="1029487" y="823976"/>
                  </a:lnTo>
                  <a:lnTo>
                    <a:pt x="1029792" y="823747"/>
                  </a:lnTo>
                  <a:lnTo>
                    <a:pt x="1030046" y="823506"/>
                  </a:lnTo>
                  <a:lnTo>
                    <a:pt x="1030351" y="823239"/>
                  </a:lnTo>
                  <a:close/>
                </a:path>
                <a:path w="1078865" h="1027429">
                  <a:moveTo>
                    <a:pt x="1078357" y="663917"/>
                  </a:moveTo>
                  <a:lnTo>
                    <a:pt x="1077747" y="662444"/>
                  </a:lnTo>
                  <a:lnTo>
                    <a:pt x="1074864" y="663079"/>
                  </a:lnTo>
                  <a:lnTo>
                    <a:pt x="1074407" y="663168"/>
                  </a:lnTo>
                  <a:lnTo>
                    <a:pt x="1074089" y="663905"/>
                  </a:lnTo>
                  <a:lnTo>
                    <a:pt x="1073467" y="664629"/>
                  </a:lnTo>
                  <a:lnTo>
                    <a:pt x="1074712" y="665454"/>
                  </a:lnTo>
                  <a:lnTo>
                    <a:pt x="1075804" y="666191"/>
                  </a:lnTo>
                  <a:lnTo>
                    <a:pt x="1077772" y="667499"/>
                  </a:lnTo>
                  <a:lnTo>
                    <a:pt x="1078357" y="6639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34">
              <a:extLst>
                <a:ext uri="{FF2B5EF4-FFF2-40B4-BE49-F238E27FC236}">
                  <a16:creationId xmlns:a16="http://schemas.microsoft.com/office/drawing/2014/main" id="{4C18461B-536C-FD5A-3EE0-33369D9465EF}"/>
                </a:ext>
              </a:extLst>
            </p:cNvPr>
            <p:cNvSpPr/>
            <p:nvPr/>
          </p:nvSpPr>
          <p:spPr>
            <a:xfrm>
              <a:off x="9583404" y="2897617"/>
              <a:ext cx="621379" cy="556796"/>
            </a:xfrm>
            <a:custGeom>
              <a:avLst/>
              <a:gdLst/>
              <a:ahLst/>
              <a:cxnLst/>
              <a:rect l="l" t="t" r="r" b="b"/>
              <a:pathLst>
                <a:path w="1055370" h="1139189">
                  <a:moveTo>
                    <a:pt x="2692" y="373837"/>
                  </a:moveTo>
                  <a:lnTo>
                    <a:pt x="1930" y="373545"/>
                  </a:lnTo>
                  <a:lnTo>
                    <a:pt x="1193" y="373227"/>
                  </a:lnTo>
                  <a:lnTo>
                    <a:pt x="444" y="372910"/>
                  </a:lnTo>
                  <a:lnTo>
                    <a:pt x="0" y="373799"/>
                  </a:lnTo>
                  <a:lnTo>
                    <a:pt x="2120" y="375196"/>
                  </a:lnTo>
                  <a:lnTo>
                    <a:pt x="2298" y="374751"/>
                  </a:lnTo>
                  <a:lnTo>
                    <a:pt x="2501" y="374319"/>
                  </a:lnTo>
                  <a:lnTo>
                    <a:pt x="2692" y="373837"/>
                  </a:lnTo>
                  <a:close/>
                </a:path>
                <a:path w="1055370" h="1139189">
                  <a:moveTo>
                    <a:pt x="3378" y="585698"/>
                  </a:moveTo>
                  <a:lnTo>
                    <a:pt x="3111" y="584568"/>
                  </a:lnTo>
                  <a:lnTo>
                    <a:pt x="2514" y="582295"/>
                  </a:lnTo>
                  <a:lnTo>
                    <a:pt x="1981" y="582409"/>
                  </a:lnTo>
                  <a:lnTo>
                    <a:pt x="1422" y="582510"/>
                  </a:lnTo>
                  <a:lnTo>
                    <a:pt x="889" y="582625"/>
                  </a:lnTo>
                  <a:lnTo>
                    <a:pt x="1346" y="583780"/>
                  </a:lnTo>
                  <a:lnTo>
                    <a:pt x="2247" y="586117"/>
                  </a:lnTo>
                  <a:lnTo>
                    <a:pt x="2616" y="585965"/>
                  </a:lnTo>
                  <a:lnTo>
                    <a:pt x="3009" y="585838"/>
                  </a:lnTo>
                  <a:lnTo>
                    <a:pt x="3378" y="585698"/>
                  </a:lnTo>
                  <a:close/>
                </a:path>
                <a:path w="1055370" h="1139189">
                  <a:moveTo>
                    <a:pt x="18161" y="603529"/>
                  </a:moveTo>
                  <a:lnTo>
                    <a:pt x="18046" y="603389"/>
                  </a:lnTo>
                  <a:lnTo>
                    <a:pt x="17538" y="602665"/>
                  </a:lnTo>
                  <a:lnTo>
                    <a:pt x="16840" y="602119"/>
                  </a:lnTo>
                  <a:lnTo>
                    <a:pt x="16192" y="601497"/>
                  </a:lnTo>
                  <a:lnTo>
                    <a:pt x="15760" y="602005"/>
                  </a:lnTo>
                  <a:lnTo>
                    <a:pt x="14897" y="602792"/>
                  </a:lnTo>
                  <a:lnTo>
                    <a:pt x="15443" y="603707"/>
                  </a:lnTo>
                  <a:lnTo>
                    <a:pt x="16205" y="604227"/>
                  </a:lnTo>
                  <a:lnTo>
                    <a:pt x="17018" y="604989"/>
                  </a:lnTo>
                  <a:lnTo>
                    <a:pt x="17526" y="604215"/>
                  </a:lnTo>
                  <a:lnTo>
                    <a:pt x="18161" y="603529"/>
                  </a:lnTo>
                  <a:close/>
                </a:path>
                <a:path w="1055370" h="1139189">
                  <a:moveTo>
                    <a:pt x="39458" y="841717"/>
                  </a:moveTo>
                  <a:lnTo>
                    <a:pt x="39128" y="841362"/>
                  </a:lnTo>
                  <a:lnTo>
                    <a:pt x="38811" y="840981"/>
                  </a:lnTo>
                  <a:lnTo>
                    <a:pt x="38468" y="840600"/>
                  </a:lnTo>
                  <a:lnTo>
                    <a:pt x="37566" y="841425"/>
                  </a:lnTo>
                  <a:lnTo>
                    <a:pt x="35737" y="843064"/>
                  </a:lnTo>
                  <a:lnTo>
                    <a:pt x="36664" y="844067"/>
                  </a:lnTo>
                  <a:lnTo>
                    <a:pt x="37604" y="843267"/>
                  </a:lnTo>
                  <a:lnTo>
                    <a:pt x="39458" y="841717"/>
                  </a:lnTo>
                  <a:close/>
                </a:path>
                <a:path w="1055370" h="1139189">
                  <a:moveTo>
                    <a:pt x="58407" y="860958"/>
                  </a:moveTo>
                  <a:lnTo>
                    <a:pt x="57632" y="860488"/>
                  </a:lnTo>
                  <a:lnTo>
                    <a:pt x="56908" y="859878"/>
                  </a:lnTo>
                  <a:lnTo>
                    <a:pt x="56502" y="860780"/>
                  </a:lnTo>
                  <a:lnTo>
                    <a:pt x="56083" y="861377"/>
                  </a:lnTo>
                  <a:lnTo>
                    <a:pt x="56007" y="862037"/>
                  </a:lnTo>
                  <a:lnTo>
                    <a:pt x="55968" y="862253"/>
                  </a:lnTo>
                  <a:lnTo>
                    <a:pt x="57073" y="862888"/>
                  </a:lnTo>
                  <a:lnTo>
                    <a:pt x="57670" y="862368"/>
                  </a:lnTo>
                  <a:lnTo>
                    <a:pt x="58127" y="861783"/>
                  </a:lnTo>
                  <a:lnTo>
                    <a:pt x="58331" y="861136"/>
                  </a:lnTo>
                  <a:lnTo>
                    <a:pt x="58407" y="860958"/>
                  </a:lnTo>
                  <a:close/>
                </a:path>
                <a:path w="1055370" h="1139189">
                  <a:moveTo>
                    <a:pt x="60693" y="299440"/>
                  </a:moveTo>
                  <a:lnTo>
                    <a:pt x="59944" y="297700"/>
                  </a:lnTo>
                  <a:lnTo>
                    <a:pt x="60617" y="299377"/>
                  </a:lnTo>
                  <a:close/>
                </a:path>
                <a:path w="1055370" h="1139189">
                  <a:moveTo>
                    <a:pt x="62268" y="301002"/>
                  </a:moveTo>
                  <a:lnTo>
                    <a:pt x="60693" y="299440"/>
                  </a:lnTo>
                  <a:lnTo>
                    <a:pt x="57505" y="301485"/>
                  </a:lnTo>
                  <a:lnTo>
                    <a:pt x="60629" y="303123"/>
                  </a:lnTo>
                  <a:lnTo>
                    <a:pt x="62268" y="301002"/>
                  </a:lnTo>
                  <a:close/>
                </a:path>
                <a:path w="1055370" h="1139189">
                  <a:moveTo>
                    <a:pt x="88480" y="884758"/>
                  </a:moveTo>
                  <a:lnTo>
                    <a:pt x="88163" y="881722"/>
                  </a:lnTo>
                  <a:lnTo>
                    <a:pt x="86652" y="883323"/>
                  </a:lnTo>
                  <a:lnTo>
                    <a:pt x="84797" y="885228"/>
                  </a:lnTo>
                  <a:lnTo>
                    <a:pt x="87426" y="885659"/>
                  </a:lnTo>
                  <a:lnTo>
                    <a:pt x="88480" y="884758"/>
                  </a:lnTo>
                  <a:close/>
                </a:path>
                <a:path w="1055370" h="1139189">
                  <a:moveTo>
                    <a:pt x="106133" y="191401"/>
                  </a:moveTo>
                  <a:lnTo>
                    <a:pt x="105727" y="191198"/>
                  </a:lnTo>
                  <a:lnTo>
                    <a:pt x="105321" y="190995"/>
                  </a:lnTo>
                  <a:lnTo>
                    <a:pt x="104927" y="190792"/>
                  </a:lnTo>
                  <a:lnTo>
                    <a:pt x="104203" y="191998"/>
                  </a:lnTo>
                  <a:lnTo>
                    <a:pt x="103505" y="193192"/>
                  </a:lnTo>
                  <a:lnTo>
                    <a:pt x="102781" y="194373"/>
                  </a:lnTo>
                  <a:lnTo>
                    <a:pt x="103238" y="194678"/>
                  </a:lnTo>
                  <a:lnTo>
                    <a:pt x="103720" y="194957"/>
                  </a:lnTo>
                  <a:lnTo>
                    <a:pt x="104178" y="195249"/>
                  </a:lnTo>
                  <a:lnTo>
                    <a:pt x="104825" y="193967"/>
                  </a:lnTo>
                  <a:lnTo>
                    <a:pt x="105486" y="192697"/>
                  </a:lnTo>
                  <a:lnTo>
                    <a:pt x="106133" y="191401"/>
                  </a:lnTo>
                  <a:close/>
                </a:path>
                <a:path w="1055370" h="1139189">
                  <a:moveTo>
                    <a:pt x="165582" y="996848"/>
                  </a:moveTo>
                  <a:lnTo>
                    <a:pt x="165227" y="995921"/>
                  </a:lnTo>
                  <a:lnTo>
                    <a:pt x="164325" y="996099"/>
                  </a:lnTo>
                  <a:lnTo>
                    <a:pt x="163512" y="996365"/>
                  </a:lnTo>
                  <a:lnTo>
                    <a:pt x="162687" y="996594"/>
                  </a:lnTo>
                  <a:lnTo>
                    <a:pt x="162852" y="997089"/>
                  </a:lnTo>
                  <a:lnTo>
                    <a:pt x="163182" y="998054"/>
                  </a:lnTo>
                  <a:lnTo>
                    <a:pt x="163969" y="997686"/>
                  </a:lnTo>
                  <a:lnTo>
                    <a:pt x="164769" y="997318"/>
                  </a:lnTo>
                  <a:lnTo>
                    <a:pt x="165544" y="996886"/>
                  </a:lnTo>
                  <a:close/>
                </a:path>
                <a:path w="1055370" h="1139189">
                  <a:moveTo>
                    <a:pt x="208876" y="169938"/>
                  </a:moveTo>
                  <a:lnTo>
                    <a:pt x="208610" y="168808"/>
                  </a:lnTo>
                  <a:lnTo>
                    <a:pt x="207772" y="168427"/>
                  </a:lnTo>
                  <a:lnTo>
                    <a:pt x="206857" y="167614"/>
                  </a:lnTo>
                  <a:lnTo>
                    <a:pt x="206400" y="168783"/>
                  </a:lnTo>
                  <a:lnTo>
                    <a:pt x="205727" y="169773"/>
                  </a:lnTo>
                  <a:lnTo>
                    <a:pt x="206425" y="170662"/>
                  </a:lnTo>
                  <a:lnTo>
                    <a:pt x="207365" y="170942"/>
                  </a:lnTo>
                  <a:lnTo>
                    <a:pt x="208114" y="171348"/>
                  </a:lnTo>
                  <a:lnTo>
                    <a:pt x="208356" y="170675"/>
                  </a:lnTo>
                  <a:lnTo>
                    <a:pt x="208876" y="169938"/>
                  </a:lnTo>
                  <a:close/>
                </a:path>
                <a:path w="1055370" h="1139189">
                  <a:moveTo>
                    <a:pt x="236537" y="267398"/>
                  </a:moveTo>
                  <a:lnTo>
                    <a:pt x="235673" y="267157"/>
                  </a:lnTo>
                  <a:lnTo>
                    <a:pt x="235229" y="267068"/>
                  </a:lnTo>
                  <a:lnTo>
                    <a:pt x="234378" y="270294"/>
                  </a:lnTo>
                  <a:lnTo>
                    <a:pt x="235191" y="270522"/>
                  </a:lnTo>
                  <a:lnTo>
                    <a:pt x="235597" y="270624"/>
                  </a:lnTo>
                  <a:lnTo>
                    <a:pt x="235915" y="269544"/>
                  </a:lnTo>
                  <a:lnTo>
                    <a:pt x="236220" y="268478"/>
                  </a:lnTo>
                  <a:lnTo>
                    <a:pt x="236537" y="267398"/>
                  </a:lnTo>
                  <a:close/>
                </a:path>
                <a:path w="1055370" h="1139189">
                  <a:moveTo>
                    <a:pt x="242874" y="316509"/>
                  </a:moveTo>
                  <a:lnTo>
                    <a:pt x="241884" y="315277"/>
                  </a:lnTo>
                  <a:lnTo>
                    <a:pt x="241084" y="315963"/>
                  </a:lnTo>
                  <a:lnTo>
                    <a:pt x="240309" y="316699"/>
                  </a:lnTo>
                  <a:lnTo>
                    <a:pt x="239534" y="317398"/>
                  </a:lnTo>
                  <a:lnTo>
                    <a:pt x="239979" y="317969"/>
                  </a:lnTo>
                  <a:lnTo>
                    <a:pt x="240207" y="318262"/>
                  </a:lnTo>
                  <a:lnTo>
                    <a:pt x="241084" y="317677"/>
                  </a:lnTo>
                  <a:lnTo>
                    <a:pt x="241973" y="317080"/>
                  </a:lnTo>
                  <a:lnTo>
                    <a:pt x="242874" y="316509"/>
                  </a:lnTo>
                  <a:close/>
                </a:path>
                <a:path w="1055370" h="1139189">
                  <a:moveTo>
                    <a:pt x="246354" y="667423"/>
                  </a:moveTo>
                  <a:lnTo>
                    <a:pt x="246189" y="666597"/>
                  </a:lnTo>
                  <a:lnTo>
                    <a:pt x="246049" y="665975"/>
                  </a:lnTo>
                  <a:lnTo>
                    <a:pt x="245427" y="665467"/>
                  </a:lnTo>
                  <a:lnTo>
                    <a:pt x="245021" y="664908"/>
                  </a:lnTo>
                  <a:lnTo>
                    <a:pt x="244513" y="665416"/>
                  </a:lnTo>
                  <a:lnTo>
                    <a:pt x="243725" y="665861"/>
                  </a:lnTo>
                  <a:lnTo>
                    <a:pt x="243547" y="666457"/>
                  </a:lnTo>
                  <a:lnTo>
                    <a:pt x="243420" y="666978"/>
                  </a:lnTo>
                  <a:lnTo>
                    <a:pt x="243979" y="667689"/>
                  </a:lnTo>
                  <a:lnTo>
                    <a:pt x="244233" y="668324"/>
                  </a:lnTo>
                  <a:lnTo>
                    <a:pt x="244856" y="668604"/>
                  </a:lnTo>
                  <a:lnTo>
                    <a:pt x="245465" y="668896"/>
                  </a:lnTo>
                  <a:lnTo>
                    <a:pt x="246087" y="669150"/>
                  </a:lnTo>
                  <a:lnTo>
                    <a:pt x="246151" y="668299"/>
                  </a:lnTo>
                  <a:lnTo>
                    <a:pt x="246354" y="667423"/>
                  </a:lnTo>
                  <a:close/>
                </a:path>
                <a:path w="1055370" h="1139189">
                  <a:moveTo>
                    <a:pt x="248754" y="149237"/>
                  </a:moveTo>
                  <a:lnTo>
                    <a:pt x="248589" y="148272"/>
                  </a:lnTo>
                  <a:lnTo>
                    <a:pt x="247510" y="148259"/>
                  </a:lnTo>
                  <a:lnTo>
                    <a:pt x="246494" y="148323"/>
                  </a:lnTo>
                  <a:lnTo>
                    <a:pt x="245478" y="148386"/>
                  </a:lnTo>
                  <a:lnTo>
                    <a:pt x="245567" y="148958"/>
                  </a:lnTo>
                  <a:lnTo>
                    <a:pt x="245681" y="149529"/>
                  </a:lnTo>
                  <a:lnTo>
                    <a:pt x="245757" y="150101"/>
                  </a:lnTo>
                  <a:lnTo>
                    <a:pt x="246761" y="149821"/>
                  </a:lnTo>
                  <a:lnTo>
                    <a:pt x="247751" y="149580"/>
                  </a:lnTo>
                  <a:lnTo>
                    <a:pt x="248716" y="149250"/>
                  </a:lnTo>
                  <a:close/>
                </a:path>
                <a:path w="1055370" h="1139189">
                  <a:moveTo>
                    <a:pt x="261061" y="721093"/>
                  </a:moveTo>
                  <a:lnTo>
                    <a:pt x="260883" y="719988"/>
                  </a:lnTo>
                  <a:lnTo>
                    <a:pt x="260489" y="719505"/>
                  </a:lnTo>
                  <a:lnTo>
                    <a:pt x="260248" y="719023"/>
                  </a:lnTo>
                  <a:lnTo>
                    <a:pt x="259753" y="719505"/>
                  </a:lnTo>
                  <a:lnTo>
                    <a:pt x="259130" y="719924"/>
                  </a:lnTo>
                  <a:lnTo>
                    <a:pt x="258864" y="720483"/>
                  </a:lnTo>
                  <a:lnTo>
                    <a:pt x="258762" y="720737"/>
                  </a:lnTo>
                  <a:lnTo>
                    <a:pt x="259435" y="721321"/>
                  </a:lnTo>
                  <a:lnTo>
                    <a:pt x="260769" y="723150"/>
                  </a:lnTo>
                  <a:lnTo>
                    <a:pt x="260896" y="721715"/>
                  </a:lnTo>
                  <a:lnTo>
                    <a:pt x="261061" y="721093"/>
                  </a:lnTo>
                  <a:close/>
                </a:path>
                <a:path w="1055370" h="1139189">
                  <a:moveTo>
                    <a:pt x="266700" y="725424"/>
                  </a:moveTo>
                  <a:lnTo>
                    <a:pt x="265785" y="723493"/>
                  </a:lnTo>
                  <a:lnTo>
                    <a:pt x="265341" y="722528"/>
                  </a:lnTo>
                  <a:lnTo>
                    <a:pt x="265023" y="722680"/>
                  </a:lnTo>
                  <a:lnTo>
                    <a:pt x="264375" y="722934"/>
                  </a:lnTo>
                  <a:lnTo>
                    <a:pt x="265620" y="725893"/>
                  </a:lnTo>
                  <a:lnTo>
                    <a:pt x="265988" y="725741"/>
                  </a:lnTo>
                  <a:lnTo>
                    <a:pt x="266331" y="725563"/>
                  </a:lnTo>
                  <a:lnTo>
                    <a:pt x="266700" y="725424"/>
                  </a:lnTo>
                  <a:close/>
                </a:path>
                <a:path w="1055370" h="1139189">
                  <a:moveTo>
                    <a:pt x="288429" y="587921"/>
                  </a:moveTo>
                  <a:lnTo>
                    <a:pt x="287642" y="587502"/>
                  </a:lnTo>
                  <a:lnTo>
                    <a:pt x="286905" y="586981"/>
                  </a:lnTo>
                  <a:lnTo>
                    <a:pt x="286296" y="587552"/>
                  </a:lnTo>
                  <a:lnTo>
                    <a:pt x="285877" y="588162"/>
                  </a:lnTo>
                  <a:lnTo>
                    <a:pt x="285724" y="588810"/>
                  </a:lnTo>
                  <a:lnTo>
                    <a:pt x="285686" y="589026"/>
                  </a:lnTo>
                  <a:lnTo>
                    <a:pt x="286766" y="589788"/>
                  </a:lnTo>
                  <a:lnTo>
                    <a:pt x="287439" y="589292"/>
                  </a:lnTo>
                  <a:lnTo>
                    <a:pt x="287807" y="588695"/>
                  </a:lnTo>
                  <a:lnTo>
                    <a:pt x="288429" y="587921"/>
                  </a:lnTo>
                  <a:close/>
                </a:path>
                <a:path w="1055370" h="1139189">
                  <a:moveTo>
                    <a:pt x="307759" y="380860"/>
                  </a:moveTo>
                  <a:lnTo>
                    <a:pt x="307225" y="378053"/>
                  </a:lnTo>
                  <a:lnTo>
                    <a:pt x="306552" y="379526"/>
                  </a:lnTo>
                  <a:lnTo>
                    <a:pt x="306108" y="380530"/>
                  </a:lnTo>
                  <a:lnTo>
                    <a:pt x="305460" y="381927"/>
                  </a:lnTo>
                  <a:lnTo>
                    <a:pt x="307759" y="380860"/>
                  </a:lnTo>
                  <a:close/>
                </a:path>
                <a:path w="1055370" h="1139189">
                  <a:moveTo>
                    <a:pt x="309511" y="1052550"/>
                  </a:moveTo>
                  <a:lnTo>
                    <a:pt x="309105" y="1052537"/>
                  </a:lnTo>
                  <a:lnTo>
                    <a:pt x="308292" y="1052474"/>
                  </a:lnTo>
                  <a:lnTo>
                    <a:pt x="308178" y="1053973"/>
                  </a:lnTo>
                  <a:lnTo>
                    <a:pt x="308038" y="1055446"/>
                  </a:lnTo>
                  <a:lnTo>
                    <a:pt x="307924" y="1056906"/>
                  </a:lnTo>
                  <a:lnTo>
                    <a:pt x="308330" y="1056944"/>
                  </a:lnTo>
                  <a:lnTo>
                    <a:pt x="309143" y="1056982"/>
                  </a:lnTo>
                  <a:lnTo>
                    <a:pt x="309397" y="1054036"/>
                  </a:lnTo>
                  <a:lnTo>
                    <a:pt x="309511" y="1052550"/>
                  </a:lnTo>
                  <a:close/>
                </a:path>
                <a:path w="1055370" h="1139189">
                  <a:moveTo>
                    <a:pt x="341426" y="486422"/>
                  </a:moveTo>
                  <a:lnTo>
                    <a:pt x="340855" y="486016"/>
                  </a:lnTo>
                  <a:lnTo>
                    <a:pt x="340258" y="485609"/>
                  </a:lnTo>
                  <a:lnTo>
                    <a:pt x="339661" y="485228"/>
                  </a:lnTo>
                  <a:lnTo>
                    <a:pt x="339153" y="486232"/>
                  </a:lnTo>
                  <a:lnTo>
                    <a:pt x="338620" y="487235"/>
                  </a:lnTo>
                  <a:lnTo>
                    <a:pt x="338150" y="488289"/>
                  </a:lnTo>
                  <a:lnTo>
                    <a:pt x="338988" y="488873"/>
                  </a:lnTo>
                  <a:lnTo>
                    <a:pt x="339890" y="488073"/>
                  </a:lnTo>
                  <a:lnTo>
                    <a:pt x="340652" y="487248"/>
                  </a:lnTo>
                  <a:lnTo>
                    <a:pt x="341426" y="486422"/>
                  </a:lnTo>
                  <a:close/>
                </a:path>
                <a:path w="1055370" h="1139189">
                  <a:moveTo>
                    <a:pt x="343598" y="494550"/>
                  </a:moveTo>
                  <a:lnTo>
                    <a:pt x="343090" y="493801"/>
                  </a:lnTo>
                  <a:lnTo>
                    <a:pt x="342506" y="493242"/>
                  </a:lnTo>
                  <a:lnTo>
                    <a:pt x="341845" y="492988"/>
                  </a:lnTo>
                  <a:lnTo>
                    <a:pt x="341566" y="492861"/>
                  </a:lnTo>
                  <a:lnTo>
                    <a:pt x="340995" y="493483"/>
                  </a:lnTo>
                  <a:lnTo>
                    <a:pt x="340537" y="493763"/>
                  </a:lnTo>
                  <a:lnTo>
                    <a:pt x="341109" y="494423"/>
                  </a:lnTo>
                  <a:lnTo>
                    <a:pt x="342468" y="496049"/>
                  </a:lnTo>
                  <a:lnTo>
                    <a:pt x="342988" y="495211"/>
                  </a:lnTo>
                  <a:lnTo>
                    <a:pt x="343598" y="494550"/>
                  </a:lnTo>
                  <a:close/>
                </a:path>
                <a:path w="1055370" h="1139189">
                  <a:moveTo>
                    <a:pt x="345617" y="865263"/>
                  </a:moveTo>
                  <a:lnTo>
                    <a:pt x="344195" y="863041"/>
                  </a:lnTo>
                  <a:lnTo>
                    <a:pt x="343484" y="861923"/>
                  </a:lnTo>
                  <a:lnTo>
                    <a:pt x="343115" y="862164"/>
                  </a:lnTo>
                  <a:lnTo>
                    <a:pt x="342722" y="862406"/>
                  </a:lnTo>
                  <a:lnTo>
                    <a:pt x="342353" y="862660"/>
                  </a:lnTo>
                  <a:lnTo>
                    <a:pt x="343115" y="863752"/>
                  </a:lnTo>
                  <a:lnTo>
                    <a:pt x="344627" y="865924"/>
                  </a:lnTo>
                  <a:lnTo>
                    <a:pt x="345617" y="865263"/>
                  </a:lnTo>
                  <a:close/>
                </a:path>
                <a:path w="1055370" h="1139189">
                  <a:moveTo>
                    <a:pt x="371398" y="547712"/>
                  </a:moveTo>
                  <a:lnTo>
                    <a:pt x="370865" y="547230"/>
                  </a:lnTo>
                  <a:lnTo>
                    <a:pt x="370408" y="546493"/>
                  </a:lnTo>
                  <a:lnTo>
                    <a:pt x="368236" y="547878"/>
                  </a:lnTo>
                  <a:lnTo>
                    <a:pt x="368528" y="549211"/>
                  </a:lnTo>
                  <a:lnTo>
                    <a:pt x="370497" y="551586"/>
                  </a:lnTo>
                  <a:lnTo>
                    <a:pt x="370928" y="549998"/>
                  </a:lnTo>
                  <a:lnTo>
                    <a:pt x="371284" y="549059"/>
                  </a:lnTo>
                  <a:lnTo>
                    <a:pt x="371398" y="547712"/>
                  </a:lnTo>
                  <a:close/>
                </a:path>
                <a:path w="1055370" h="1139189">
                  <a:moveTo>
                    <a:pt x="374192" y="1091539"/>
                  </a:moveTo>
                  <a:lnTo>
                    <a:pt x="373227" y="1090701"/>
                  </a:lnTo>
                  <a:lnTo>
                    <a:pt x="370154" y="1091552"/>
                  </a:lnTo>
                  <a:lnTo>
                    <a:pt x="373710" y="1094587"/>
                  </a:lnTo>
                  <a:lnTo>
                    <a:pt x="374192" y="1091539"/>
                  </a:lnTo>
                  <a:close/>
                </a:path>
                <a:path w="1055370" h="1139189">
                  <a:moveTo>
                    <a:pt x="378764" y="947648"/>
                  </a:moveTo>
                  <a:lnTo>
                    <a:pt x="377304" y="947318"/>
                  </a:lnTo>
                  <a:lnTo>
                    <a:pt x="376567" y="946962"/>
                  </a:lnTo>
                  <a:lnTo>
                    <a:pt x="375920" y="947077"/>
                  </a:lnTo>
                  <a:lnTo>
                    <a:pt x="375500" y="947166"/>
                  </a:lnTo>
                  <a:lnTo>
                    <a:pt x="375208" y="947928"/>
                  </a:lnTo>
                  <a:lnTo>
                    <a:pt x="374853" y="948372"/>
                  </a:lnTo>
                  <a:lnTo>
                    <a:pt x="375450" y="948791"/>
                  </a:lnTo>
                  <a:lnTo>
                    <a:pt x="376047" y="949528"/>
                  </a:lnTo>
                  <a:lnTo>
                    <a:pt x="376643" y="949528"/>
                  </a:lnTo>
                  <a:lnTo>
                    <a:pt x="377164" y="949540"/>
                  </a:lnTo>
                  <a:lnTo>
                    <a:pt x="377659" y="948677"/>
                  </a:lnTo>
                  <a:lnTo>
                    <a:pt x="378764" y="947648"/>
                  </a:lnTo>
                  <a:close/>
                </a:path>
                <a:path w="1055370" h="1139189">
                  <a:moveTo>
                    <a:pt x="386740" y="523824"/>
                  </a:moveTo>
                  <a:lnTo>
                    <a:pt x="386473" y="522897"/>
                  </a:lnTo>
                  <a:lnTo>
                    <a:pt x="386207" y="521957"/>
                  </a:lnTo>
                  <a:lnTo>
                    <a:pt x="385927" y="521017"/>
                  </a:lnTo>
                  <a:lnTo>
                    <a:pt x="385521" y="521081"/>
                  </a:lnTo>
                  <a:lnTo>
                    <a:pt x="385114" y="521144"/>
                  </a:lnTo>
                  <a:lnTo>
                    <a:pt x="384708" y="521220"/>
                  </a:lnTo>
                  <a:lnTo>
                    <a:pt x="385064" y="523240"/>
                  </a:lnTo>
                  <a:lnTo>
                    <a:pt x="385229" y="524243"/>
                  </a:lnTo>
                  <a:lnTo>
                    <a:pt x="386245" y="523976"/>
                  </a:lnTo>
                  <a:lnTo>
                    <a:pt x="386740" y="523824"/>
                  </a:lnTo>
                  <a:close/>
                </a:path>
                <a:path w="1055370" h="1139189">
                  <a:moveTo>
                    <a:pt x="412165" y="144424"/>
                  </a:moveTo>
                  <a:lnTo>
                    <a:pt x="408825" y="143256"/>
                  </a:lnTo>
                  <a:lnTo>
                    <a:pt x="408863" y="144627"/>
                  </a:lnTo>
                  <a:lnTo>
                    <a:pt x="408914" y="145719"/>
                  </a:lnTo>
                  <a:lnTo>
                    <a:pt x="408940" y="146786"/>
                  </a:lnTo>
                  <a:lnTo>
                    <a:pt x="410743" y="145592"/>
                  </a:lnTo>
                  <a:lnTo>
                    <a:pt x="412165" y="144424"/>
                  </a:lnTo>
                  <a:close/>
                </a:path>
                <a:path w="1055370" h="1139189">
                  <a:moveTo>
                    <a:pt x="434708" y="345884"/>
                  </a:moveTo>
                  <a:lnTo>
                    <a:pt x="433603" y="342150"/>
                  </a:lnTo>
                  <a:lnTo>
                    <a:pt x="432943" y="342315"/>
                  </a:lnTo>
                  <a:lnTo>
                    <a:pt x="432295" y="342506"/>
                  </a:lnTo>
                  <a:lnTo>
                    <a:pt x="431647" y="342684"/>
                  </a:lnTo>
                  <a:lnTo>
                    <a:pt x="432219" y="343928"/>
                  </a:lnTo>
                  <a:lnTo>
                    <a:pt x="432790" y="345173"/>
                  </a:lnTo>
                  <a:lnTo>
                    <a:pt x="433362" y="346405"/>
                  </a:lnTo>
                  <a:lnTo>
                    <a:pt x="433819" y="346227"/>
                  </a:lnTo>
                  <a:lnTo>
                    <a:pt x="434708" y="345884"/>
                  </a:lnTo>
                  <a:close/>
                </a:path>
                <a:path w="1055370" h="1139189">
                  <a:moveTo>
                    <a:pt x="442633" y="939139"/>
                  </a:moveTo>
                  <a:lnTo>
                    <a:pt x="442087" y="938999"/>
                  </a:lnTo>
                  <a:lnTo>
                    <a:pt x="440994" y="938695"/>
                  </a:lnTo>
                  <a:lnTo>
                    <a:pt x="440702" y="940371"/>
                  </a:lnTo>
                  <a:lnTo>
                    <a:pt x="440093" y="943749"/>
                  </a:lnTo>
                  <a:lnTo>
                    <a:pt x="440499" y="943825"/>
                  </a:lnTo>
                  <a:lnTo>
                    <a:pt x="440867" y="943927"/>
                  </a:lnTo>
                  <a:lnTo>
                    <a:pt x="441274" y="944003"/>
                  </a:lnTo>
                  <a:lnTo>
                    <a:pt x="441706" y="942390"/>
                  </a:lnTo>
                  <a:lnTo>
                    <a:pt x="442175" y="940765"/>
                  </a:lnTo>
                  <a:lnTo>
                    <a:pt x="442633" y="939139"/>
                  </a:lnTo>
                  <a:close/>
                </a:path>
                <a:path w="1055370" h="1139189">
                  <a:moveTo>
                    <a:pt x="455447" y="1022146"/>
                  </a:moveTo>
                  <a:lnTo>
                    <a:pt x="455193" y="1021854"/>
                  </a:lnTo>
                  <a:lnTo>
                    <a:pt x="454748" y="1021257"/>
                  </a:lnTo>
                  <a:lnTo>
                    <a:pt x="453923" y="1021829"/>
                  </a:lnTo>
                  <a:lnTo>
                    <a:pt x="453148" y="1022464"/>
                  </a:lnTo>
                  <a:lnTo>
                    <a:pt x="452374" y="1023086"/>
                  </a:lnTo>
                  <a:lnTo>
                    <a:pt x="452831" y="1023683"/>
                  </a:lnTo>
                  <a:lnTo>
                    <a:pt x="453072" y="1023975"/>
                  </a:lnTo>
                  <a:lnTo>
                    <a:pt x="454647" y="1022756"/>
                  </a:lnTo>
                  <a:lnTo>
                    <a:pt x="455447" y="1022146"/>
                  </a:lnTo>
                  <a:close/>
                </a:path>
                <a:path w="1055370" h="1139189">
                  <a:moveTo>
                    <a:pt x="464693" y="479501"/>
                  </a:moveTo>
                  <a:lnTo>
                    <a:pt x="463638" y="479463"/>
                  </a:lnTo>
                  <a:lnTo>
                    <a:pt x="462572" y="479437"/>
                  </a:lnTo>
                  <a:lnTo>
                    <a:pt x="461518" y="479412"/>
                  </a:lnTo>
                  <a:lnTo>
                    <a:pt x="461518" y="481050"/>
                  </a:lnTo>
                  <a:lnTo>
                    <a:pt x="462546" y="481088"/>
                  </a:lnTo>
                  <a:lnTo>
                    <a:pt x="463562" y="481152"/>
                  </a:lnTo>
                  <a:lnTo>
                    <a:pt x="464616" y="481114"/>
                  </a:lnTo>
                  <a:lnTo>
                    <a:pt x="464667" y="480060"/>
                  </a:lnTo>
                  <a:lnTo>
                    <a:pt x="464693" y="479501"/>
                  </a:lnTo>
                  <a:close/>
                </a:path>
                <a:path w="1055370" h="1139189">
                  <a:moveTo>
                    <a:pt x="464718" y="56222"/>
                  </a:moveTo>
                  <a:lnTo>
                    <a:pt x="464058" y="55562"/>
                  </a:lnTo>
                  <a:lnTo>
                    <a:pt x="463689" y="55168"/>
                  </a:lnTo>
                  <a:lnTo>
                    <a:pt x="463296" y="54800"/>
                  </a:lnTo>
                  <a:lnTo>
                    <a:pt x="462686" y="55422"/>
                  </a:lnTo>
                  <a:lnTo>
                    <a:pt x="462064" y="56057"/>
                  </a:lnTo>
                  <a:lnTo>
                    <a:pt x="461441" y="56692"/>
                  </a:lnTo>
                  <a:lnTo>
                    <a:pt x="461873" y="57010"/>
                  </a:lnTo>
                  <a:lnTo>
                    <a:pt x="462432" y="57721"/>
                  </a:lnTo>
                  <a:lnTo>
                    <a:pt x="462749" y="57619"/>
                  </a:lnTo>
                  <a:lnTo>
                    <a:pt x="463410" y="57416"/>
                  </a:lnTo>
                  <a:lnTo>
                    <a:pt x="463943" y="56807"/>
                  </a:lnTo>
                  <a:lnTo>
                    <a:pt x="464718" y="56222"/>
                  </a:lnTo>
                  <a:close/>
                </a:path>
                <a:path w="1055370" h="1139189">
                  <a:moveTo>
                    <a:pt x="469785" y="584835"/>
                  </a:moveTo>
                  <a:lnTo>
                    <a:pt x="468579" y="584454"/>
                  </a:lnTo>
                  <a:lnTo>
                    <a:pt x="467779" y="583920"/>
                  </a:lnTo>
                  <a:lnTo>
                    <a:pt x="466775" y="584403"/>
                  </a:lnTo>
                  <a:lnTo>
                    <a:pt x="466534" y="585292"/>
                  </a:lnTo>
                  <a:lnTo>
                    <a:pt x="466191" y="585952"/>
                  </a:lnTo>
                  <a:lnTo>
                    <a:pt x="466775" y="586193"/>
                  </a:lnTo>
                  <a:lnTo>
                    <a:pt x="467448" y="586790"/>
                  </a:lnTo>
                  <a:lnTo>
                    <a:pt x="467906" y="586663"/>
                  </a:lnTo>
                  <a:lnTo>
                    <a:pt x="468490" y="586486"/>
                  </a:lnTo>
                  <a:lnTo>
                    <a:pt x="468922" y="585736"/>
                  </a:lnTo>
                  <a:lnTo>
                    <a:pt x="469785" y="584835"/>
                  </a:lnTo>
                  <a:close/>
                </a:path>
                <a:path w="1055370" h="1139189">
                  <a:moveTo>
                    <a:pt x="483044" y="1955"/>
                  </a:moveTo>
                  <a:lnTo>
                    <a:pt x="480174" y="0"/>
                  </a:lnTo>
                  <a:lnTo>
                    <a:pt x="480174" y="4914"/>
                  </a:lnTo>
                  <a:lnTo>
                    <a:pt x="480656" y="4927"/>
                  </a:lnTo>
                  <a:lnTo>
                    <a:pt x="481126" y="4965"/>
                  </a:lnTo>
                  <a:lnTo>
                    <a:pt x="481609" y="4991"/>
                  </a:lnTo>
                  <a:lnTo>
                    <a:pt x="482307" y="3492"/>
                  </a:lnTo>
                  <a:lnTo>
                    <a:pt x="483044" y="1955"/>
                  </a:lnTo>
                  <a:close/>
                </a:path>
                <a:path w="1055370" h="1139189">
                  <a:moveTo>
                    <a:pt x="499783" y="1137551"/>
                  </a:moveTo>
                  <a:lnTo>
                    <a:pt x="499414" y="1137132"/>
                  </a:lnTo>
                  <a:lnTo>
                    <a:pt x="499046" y="1136726"/>
                  </a:lnTo>
                  <a:lnTo>
                    <a:pt x="498690" y="1136294"/>
                  </a:lnTo>
                  <a:lnTo>
                    <a:pt x="498030" y="1136205"/>
                  </a:lnTo>
                  <a:lnTo>
                    <a:pt x="497293" y="1135913"/>
                  </a:lnTo>
                  <a:lnTo>
                    <a:pt x="496735" y="1136091"/>
                  </a:lnTo>
                  <a:lnTo>
                    <a:pt x="496316" y="1136230"/>
                  </a:lnTo>
                  <a:lnTo>
                    <a:pt x="495820" y="1137335"/>
                  </a:lnTo>
                  <a:lnTo>
                    <a:pt x="496404" y="1137996"/>
                  </a:lnTo>
                  <a:lnTo>
                    <a:pt x="497103" y="1138567"/>
                  </a:lnTo>
                  <a:lnTo>
                    <a:pt x="497738" y="1138555"/>
                  </a:lnTo>
                  <a:lnTo>
                    <a:pt x="498424" y="1138529"/>
                  </a:lnTo>
                  <a:lnTo>
                    <a:pt x="499110" y="1137932"/>
                  </a:lnTo>
                  <a:lnTo>
                    <a:pt x="499783" y="1137551"/>
                  </a:lnTo>
                  <a:close/>
                </a:path>
                <a:path w="1055370" h="1139189">
                  <a:moveTo>
                    <a:pt x="499808" y="258368"/>
                  </a:moveTo>
                  <a:lnTo>
                    <a:pt x="499643" y="257352"/>
                  </a:lnTo>
                  <a:lnTo>
                    <a:pt x="499452" y="256362"/>
                  </a:lnTo>
                  <a:lnTo>
                    <a:pt x="499287" y="255358"/>
                  </a:lnTo>
                  <a:lnTo>
                    <a:pt x="498906" y="255460"/>
                  </a:lnTo>
                  <a:lnTo>
                    <a:pt x="498195" y="255587"/>
                  </a:lnTo>
                  <a:lnTo>
                    <a:pt x="498246" y="256616"/>
                  </a:lnTo>
                  <a:lnTo>
                    <a:pt x="498386" y="257556"/>
                  </a:lnTo>
                  <a:lnTo>
                    <a:pt x="498513" y="258483"/>
                  </a:lnTo>
                  <a:lnTo>
                    <a:pt x="499376" y="258406"/>
                  </a:lnTo>
                  <a:lnTo>
                    <a:pt x="499808" y="258368"/>
                  </a:lnTo>
                  <a:close/>
                </a:path>
                <a:path w="1055370" h="1139189">
                  <a:moveTo>
                    <a:pt x="500634" y="1025893"/>
                  </a:moveTo>
                  <a:lnTo>
                    <a:pt x="500265" y="1025347"/>
                  </a:lnTo>
                  <a:lnTo>
                    <a:pt x="500011" y="1024521"/>
                  </a:lnTo>
                  <a:lnTo>
                    <a:pt x="499491" y="1024318"/>
                  </a:lnTo>
                  <a:lnTo>
                    <a:pt x="498856" y="1024026"/>
                  </a:lnTo>
                  <a:lnTo>
                    <a:pt x="497992" y="1024204"/>
                  </a:lnTo>
                  <a:lnTo>
                    <a:pt x="497230" y="1024204"/>
                  </a:lnTo>
                  <a:lnTo>
                    <a:pt x="497039" y="1025055"/>
                  </a:lnTo>
                  <a:lnTo>
                    <a:pt x="500087" y="1026566"/>
                  </a:lnTo>
                  <a:lnTo>
                    <a:pt x="500265" y="1026337"/>
                  </a:lnTo>
                  <a:lnTo>
                    <a:pt x="500456" y="1026134"/>
                  </a:lnTo>
                  <a:lnTo>
                    <a:pt x="500634" y="1025893"/>
                  </a:lnTo>
                  <a:close/>
                </a:path>
                <a:path w="1055370" h="1139189">
                  <a:moveTo>
                    <a:pt x="506768" y="319011"/>
                  </a:moveTo>
                  <a:lnTo>
                    <a:pt x="505358" y="318350"/>
                  </a:lnTo>
                  <a:lnTo>
                    <a:pt x="504761" y="317855"/>
                  </a:lnTo>
                  <a:lnTo>
                    <a:pt x="504456" y="317982"/>
                  </a:lnTo>
                  <a:lnTo>
                    <a:pt x="504075" y="318185"/>
                  </a:lnTo>
                  <a:lnTo>
                    <a:pt x="503707" y="318922"/>
                  </a:lnTo>
                  <a:lnTo>
                    <a:pt x="503783" y="319328"/>
                  </a:lnTo>
                  <a:lnTo>
                    <a:pt x="503834" y="319697"/>
                  </a:lnTo>
                  <a:lnTo>
                    <a:pt x="504571" y="320205"/>
                  </a:lnTo>
                  <a:lnTo>
                    <a:pt x="504939" y="320179"/>
                  </a:lnTo>
                  <a:lnTo>
                    <a:pt x="505460" y="320116"/>
                  </a:lnTo>
                  <a:lnTo>
                    <a:pt x="505904" y="319582"/>
                  </a:lnTo>
                  <a:lnTo>
                    <a:pt x="506768" y="319011"/>
                  </a:lnTo>
                  <a:close/>
                </a:path>
                <a:path w="1055370" h="1139189">
                  <a:moveTo>
                    <a:pt x="515658" y="120954"/>
                  </a:moveTo>
                  <a:lnTo>
                    <a:pt x="515569" y="119634"/>
                  </a:lnTo>
                  <a:lnTo>
                    <a:pt x="515493" y="118300"/>
                  </a:lnTo>
                  <a:lnTo>
                    <a:pt x="515416" y="116979"/>
                  </a:lnTo>
                  <a:lnTo>
                    <a:pt x="514858" y="117030"/>
                  </a:lnTo>
                  <a:lnTo>
                    <a:pt x="514299" y="117055"/>
                  </a:lnTo>
                  <a:lnTo>
                    <a:pt x="513753" y="117094"/>
                  </a:lnTo>
                  <a:lnTo>
                    <a:pt x="513829" y="118414"/>
                  </a:lnTo>
                  <a:lnTo>
                    <a:pt x="513905" y="119748"/>
                  </a:lnTo>
                  <a:lnTo>
                    <a:pt x="513994" y="121069"/>
                  </a:lnTo>
                  <a:lnTo>
                    <a:pt x="514540" y="121018"/>
                  </a:lnTo>
                  <a:lnTo>
                    <a:pt x="515086" y="120992"/>
                  </a:lnTo>
                  <a:lnTo>
                    <a:pt x="515658" y="120954"/>
                  </a:lnTo>
                  <a:close/>
                </a:path>
                <a:path w="1055370" h="1139189">
                  <a:moveTo>
                    <a:pt x="534924" y="283184"/>
                  </a:moveTo>
                  <a:lnTo>
                    <a:pt x="533908" y="282282"/>
                  </a:lnTo>
                  <a:lnTo>
                    <a:pt x="531914" y="280492"/>
                  </a:lnTo>
                  <a:lnTo>
                    <a:pt x="531329" y="281025"/>
                  </a:lnTo>
                  <a:lnTo>
                    <a:pt x="531063" y="281317"/>
                  </a:lnTo>
                  <a:lnTo>
                    <a:pt x="531952" y="282346"/>
                  </a:lnTo>
                  <a:lnTo>
                    <a:pt x="533755" y="284403"/>
                  </a:lnTo>
                  <a:lnTo>
                    <a:pt x="534149" y="284010"/>
                  </a:lnTo>
                  <a:lnTo>
                    <a:pt x="534530" y="283591"/>
                  </a:lnTo>
                  <a:lnTo>
                    <a:pt x="534924" y="283184"/>
                  </a:lnTo>
                  <a:close/>
                </a:path>
                <a:path w="1055370" h="1139189">
                  <a:moveTo>
                    <a:pt x="534974" y="648728"/>
                  </a:moveTo>
                  <a:lnTo>
                    <a:pt x="534085" y="647776"/>
                  </a:lnTo>
                  <a:lnTo>
                    <a:pt x="533666" y="646925"/>
                  </a:lnTo>
                  <a:lnTo>
                    <a:pt x="533133" y="646836"/>
                  </a:lnTo>
                  <a:lnTo>
                    <a:pt x="532599" y="646772"/>
                  </a:lnTo>
                  <a:lnTo>
                    <a:pt x="531977" y="647484"/>
                  </a:lnTo>
                  <a:lnTo>
                    <a:pt x="531393" y="647865"/>
                  </a:lnTo>
                  <a:lnTo>
                    <a:pt x="531761" y="648436"/>
                  </a:lnTo>
                  <a:lnTo>
                    <a:pt x="532041" y="649287"/>
                  </a:lnTo>
                  <a:lnTo>
                    <a:pt x="533019" y="649693"/>
                  </a:lnTo>
                  <a:lnTo>
                    <a:pt x="533793" y="649147"/>
                  </a:lnTo>
                  <a:lnTo>
                    <a:pt x="534974" y="648728"/>
                  </a:lnTo>
                  <a:close/>
                </a:path>
                <a:path w="1055370" h="1139189">
                  <a:moveTo>
                    <a:pt x="550926" y="922032"/>
                  </a:moveTo>
                  <a:lnTo>
                    <a:pt x="550252" y="920711"/>
                  </a:lnTo>
                  <a:lnTo>
                    <a:pt x="549592" y="919365"/>
                  </a:lnTo>
                  <a:lnTo>
                    <a:pt x="548932" y="918044"/>
                  </a:lnTo>
                  <a:lnTo>
                    <a:pt x="548271" y="918400"/>
                  </a:lnTo>
                  <a:lnTo>
                    <a:pt x="547916" y="918591"/>
                  </a:lnTo>
                  <a:lnTo>
                    <a:pt x="549249" y="921080"/>
                  </a:lnTo>
                  <a:lnTo>
                    <a:pt x="549910" y="922337"/>
                  </a:lnTo>
                  <a:lnTo>
                    <a:pt x="550252" y="922223"/>
                  </a:lnTo>
                  <a:lnTo>
                    <a:pt x="550595" y="922134"/>
                  </a:lnTo>
                  <a:lnTo>
                    <a:pt x="550926" y="922032"/>
                  </a:lnTo>
                  <a:close/>
                </a:path>
                <a:path w="1055370" h="1139189">
                  <a:moveTo>
                    <a:pt x="577888" y="392950"/>
                  </a:moveTo>
                  <a:lnTo>
                    <a:pt x="577608" y="392899"/>
                  </a:lnTo>
                  <a:lnTo>
                    <a:pt x="577354" y="392836"/>
                  </a:lnTo>
                  <a:lnTo>
                    <a:pt x="577062" y="392785"/>
                  </a:lnTo>
                  <a:lnTo>
                    <a:pt x="576795" y="393496"/>
                  </a:lnTo>
                  <a:lnTo>
                    <a:pt x="576402" y="394182"/>
                  </a:lnTo>
                  <a:lnTo>
                    <a:pt x="576211" y="395630"/>
                  </a:lnTo>
                  <a:lnTo>
                    <a:pt x="576402" y="396341"/>
                  </a:lnTo>
                  <a:lnTo>
                    <a:pt x="576465" y="397078"/>
                  </a:lnTo>
                  <a:lnTo>
                    <a:pt x="576808" y="397065"/>
                  </a:lnTo>
                  <a:lnTo>
                    <a:pt x="577151" y="397090"/>
                  </a:lnTo>
                  <a:lnTo>
                    <a:pt x="577481" y="397090"/>
                  </a:lnTo>
                  <a:lnTo>
                    <a:pt x="577608" y="395693"/>
                  </a:lnTo>
                  <a:lnTo>
                    <a:pt x="577773" y="394347"/>
                  </a:lnTo>
                  <a:lnTo>
                    <a:pt x="577888" y="392950"/>
                  </a:lnTo>
                  <a:close/>
                </a:path>
                <a:path w="1055370" h="1139189">
                  <a:moveTo>
                    <a:pt x="597141" y="945146"/>
                  </a:moveTo>
                  <a:lnTo>
                    <a:pt x="595871" y="942238"/>
                  </a:lnTo>
                  <a:lnTo>
                    <a:pt x="594868" y="943825"/>
                  </a:lnTo>
                  <a:lnTo>
                    <a:pt x="592899" y="946962"/>
                  </a:lnTo>
                  <a:lnTo>
                    <a:pt x="595947" y="945870"/>
                  </a:lnTo>
                  <a:lnTo>
                    <a:pt x="597141" y="945146"/>
                  </a:lnTo>
                  <a:close/>
                </a:path>
                <a:path w="1055370" h="1139189">
                  <a:moveTo>
                    <a:pt x="614578" y="213728"/>
                  </a:moveTo>
                  <a:lnTo>
                    <a:pt x="614184" y="213690"/>
                  </a:lnTo>
                  <a:lnTo>
                    <a:pt x="613791" y="213664"/>
                  </a:lnTo>
                  <a:lnTo>
                    <a:pt x="613410" y="213601"/>
                  </a:lnTo>
                  <a:lnTo>
                    <a:pt x="613143" y="214909"/>
                  </a:lnTo>
                  <a:lnTo>
                    <a:pt x="612889" y="216242"/>
                  </a:lnTo>
                  <a:lnTo>
                    <a:pt x="612622" y="217563"/>
                  </a:lnTo>
                  <a:lnTo>
                    <a:pt x="613143" y="217703"/>
                  </a:lnTo>
                  <a:lnTo>
                    <a:pt x="614197" y="218008"/>
                  </a:lnTo>
                  <a:lnTo>
                    <a:pt x="614311" y="216585"/>
                  </a:lnTo>
                  <a:lnTo>
                    <a:pt x="614438" y="215163"/>
                  </a:lnTo>
                  <a:lnTo>
                    <a:pt x="614578" y="213728"/>
                  </a:lnTo>
                  <a:close/>
                </a:path>
                <a:path w="1055370" h="1139189">
                  <a:moveTo>
                    <a:pt x="636854" y="774001"/>
                  </a:moveTo>
                  <a:lnTo>
                    <a:pt x="636651" y="772922"/>
                  </a:lnTo>
                  <a:lnTo>
                    <a:pt x="636460" y="771855"/>
                  </a:lnTo>
                  <a:lnTo>
                    <a:pt x="636282" y="770775"/>
                  </a:lnTo>
                  <a:lnTo>
                    <a:pt x="635876" y="770851"/>
                  </a:lnTo>
                  <a:lnTo>
                    <a:pt x="635469" y="770953"/>
                  </a:lnTo>
                  <a:lnTo>
                    <a:pt x="635063" y="771042"/>
                  </a:lnTo>
                  <a:lnTo>
                    <a:pt x="635317" y="772109"/>
                  </a:lnTo>
                  <a:lnTo>
                    <a:pt x="635609" y="773150"/>
                  </a:lnTo>
                  <a:lnTo>
                    <a:pt x="635889" y="774230"/>
                  </a:lnTo>
                  <a:lnTo>
                    <a:pt x="636854" y="774001"/>
                  </a:lnTo>
                  <a:close/>
                </a:path>
                <a:path w="1055370" h="1139189">
                  <a:moveTo>
                    <a:pt x="640473" y="337921"/>
                  </a:moveTo>
                  <a:lnTo>
                    <a:pt x="639419" y="337578"/>
                  </a:lnTo>
                  <a:lnTo>
                    <a:pt x="637336" y="336854"/>
                  </a:lnTo>
                  <a:lnTo>
                    <a:pt x="637247" y="337350"/>
                  </a:lnTo>
                  <a:lnTo>
                    <a:pt x="637070" y="338328"/>
                  </a:lnTo>
                  <a:lnTo>
                    <a:pt x="637590" y="338493"/>
                  </a:lnTo>
                  <a:lnTo>
                    <a:pt x="638149" y="338848"/>
                  </a:lnTo>
                  <a:lnTo>
                    <a:pt x="638619" y="338772"/>
                  </a:lnTo>
                  <a:lnTo>
                    <a:pt x="639267" y="338658"/>
                  </a:lnTo>
                  <a:lnTo>
                    <a:pt x="639864" y="338213"/>
                  </a:lnTo>
                  <a:lnTo>
                    <a:pt x="640473" y="337921"/>
                  </a:lnTo>
                  <a:close/>
                </a:path>
                <a:path w="1055370" h="1139189">
                  <a:moveTo>
                    <a:pt x="640981" y="484987"/>
                  </a:moveTo>
                  <a:lnTo>
                    <a:pt x="640410" y="484314"/>
                  </a:lnTo>
                  <a:lnTo>
                    <a:pt x="639813" y="483641"/>
                  </a:lnTo>
                  <a:lnTo>
                    <a:pt x="639229" y="482955"/>
                  </a:lnTo>
                  <a:lnTo>
                    <a:pt x="638822" y="483273"/>
                  </a:lnTo>
                  <a:lnTo>
                    <a:pt x="638403" y="483577"/>
                  </a:lnTo>
                  <a:lnTo>
                    <a:pt x="637997" y="483895"/>
                  </a:lnTo>
                  <a:lnTo>
                    <a:pt x="638733" y="484517"/>
                  </a:lnTo>
                  <a:lnTo>
                    <a:pt x="639470" y="485165"/>
                  </a:lnTo>
                  <a:lnTo>
                    <a:pt x="640207" y="485813"/>
                  </a:lnTo>
                  <a:lnTo>
                    <a:pt x="640461" y="485521"/>
                  </a:lnTo>
                  <a:lnTo>
                    <a:pt x="640981" y="484987"/>
                  </a:lnTo>
                  <a:close/>
                </a:path>
                <a:path w="1055370" h="1139189">
                  <a:moveTo>
                    <a:pt x="642454" y="860780"/>
                  </a:moveTo>
                  <a:lnTo>
                    <a:pt x="641375" y="860272"/>
                  </a:lnTo>
                  <a:lnTo>
                    <a:pt x="639254" y="859231"/>
                  </a:lnTo>
                  <a:lnTo>
                    <a:pt x="639089" y="859548"/>
                  </a:lnTo>
                  <a:lnTo>
                    <a:pt x="638937" y="859904"/>
                  </a:lnTo>
                  <a:lnTo>
                    <a:pt x="638759" y="860259"/>
                  </a:lnTo>
                  <a:lnTo>
                    <a:pt x="639775" y="860869"/>
                  </a:lnTo>
                  <a:lnTo>
                    <a:pt x="640791" y="861453"/>
                  </a:lnTo>
                  <a:lnTo>
                    <a:pt x="641807" y="862063"/>
                  </a:lnTo>
                  <a:lnTo>
                    <a:pt x="642226" y="861212"/>
                  </a:lnTo>
                  <a:lnTo>
                    <a:pt x="642454" y="860780"/>
                  </a:lnTo>
                  <a:close/>
                </a:path>
                <a:path w="1055370" h="1139189">
                  <a:moveTo>
                    <a:pt x="673506" y="894118"/>
                  </a:moveTo>
                  <a:lnTo>
                    <a:pt x="672668" y="891590"/>
                  </a:lnTo>
                  <a:lnTo>
                    <a:pt x="672223" y="890320"/>
                  </a:lnTo>
                  <a:lnTo>
                    <a:pt x="671766" y="890447"/>
                  </a:lnTo>
                  <a:lnTo>
                    <a:pt x="670839" y="890727"/>
                  </a:lnTo>
                  <a:lnTo>
                    <a:pt x="671499" y="893165"/>
                  </a:lnTo>
                  <a:lnTo>
                    <a:pt x="671817" y="894397"/>
                  </a:lnTo>
                  <a:lnTo>
                    <a:pt x="672401" y="894308"/>
                  </a:lnTo>
                  <a:lnTo>
                    <a:pt x="673506" y="894118"/>
                  </a:lnTo>
                  <a:close/>
                </a:path>
                <a:path w="1055370" h="1139189">
                  <a:moveTo>
                    <a:pt x="687984" y="856894"/>
                  </a:moveTo>
                  <a:lnTo>
                    <a:pt x="687527" y="856932"/>
                  </a:lnTo>
                  <a:lnTo>
                    <a:pt x="687070" y="856945"/>
                  </a:lnTo>
                  <a:lnTo>
                    <a:pt x="686612" y="856996"/>
                  </a:lnTo>
                  <a:lnTo>
                    <a:pt x="686600" y="858443"/>
                  </a:lnTo>
                  <a:lnTo>
                    <a:pt x="686562" y="859904"/>
                  </a:lnTo>
                  <a:lnTo>
                    <a:pt x="686549" y="861352"/>
                  </a:lnTo>
                  <a:lnTo>
                    <a:pt x="687006" y="861352"/>
                  </a:lnTo>
                  <a:lnTo>
                    <a:pt x="687451" y="861364"/>
                  </a:lnTo>
                  <a:lnTo>
                    <a:pt x="687920" y="861364"/>
                  </a:lnTo>
                  <a:lnTo>
                    <a:pt x="687933" y="859878"/>
                  </a:lnTo>
                  <a:lnTo>
                    <a:pt x="687971" y="858393"/>
                  </a:lnTo>
                  <a:lnTo>
                    <a:pt x="687984" y="856894"/>
                  </a:lnTo>
                  <a:close/>
                </a:path>
                <a:path w="1055370" h="1139189">
                  <a:moveTo>
                    <a:pt x="712368" y="441045"/>
                  </a:moveTo>
                  <a:lnTo>
                    <a:pt x="711644" y="440182"/>
                  </a:lnTo>
                  <a:lnTo>
                    <a:pt x="710463" y="441134"/>
                  </a:lnTo>
                  <a:lnTo>
                    <a:pt x="709269" y="442125"/>
                  </a:lnTo>
                  <a:lnTo>
                    <a:pt x="708088" y="443077"/>
                  </a:lnTo>
                  <a:lnTo>
                    <a:pt x="708355" y="443407"/>
                  </a:lnTo>
                  <a:lnTo>
                    <a:pt x="708609" y="443699"/>
                  </a:lnTo>
                  <a:lnTo>
                    <a:pt x="708850" y="444030"/>
                  </a:lnTo>
                  <a:lnTo>
                    <a:pt x="710044" y="443026"/>
                  </a:lnTo>
                  <a:lnTo>
                    <a:pt x="711187" y="442023"/>
                  </a:lnTo>
                  <a:lnTo>
                    <a:pt x="712368" y="441045"/>
                  </a:lnTo>
                  <a:close/>
                </a:path>
                <a:path w="1055370" h="1139189">
                  <a:moveTo>
                    <a:pt x="714159" y="930821"/>
                  </a:moveTo>
                  <a:lnTo>
                    <a:pt x="713613" y="930033"/>
                  </a:lnTo>
                  <a:lnTo>
                    <a:pt x="713054" y="929246"/>
                  </a:lnTo>
                  <a:lnTo>
                    <a:pt x="712495" y="928471"/>
                  </a:lnTo>
                  <a:lnTo>
                    <a:pt x="711695" y="929093"/>
                  </a:lnTo>
                  <a:lnTo>
                    <a:pt x="711288" y="929386"/>
                  </a:lnTo>
                  <a:lnTo>
                    <a:pt x="712660" y="930795"/>
                  </a:lnTo>
                  <a:lnTo>
                    <a:pt x="713333" y="931506"/>
                  </a:lnTo>
                  <a:lnTo>
                    <a:pt x="713613" y="931278"/>
                  </a:lnTo>
                  <a:lnTo>
                    <a:pt x="714159" y="930821"/>
                  </a:lnTo>
                  <a:close/>
                </a:path>
                <a:path w="1055370" h="1139189">
                  <a:moveTo>
                    <a:pt x="716686" y="398589"/>
                  </a:moveTo>
                  <a:lnTo>
                    <a:pt x="715848" y="397116"/>
                  </a:lnTo>
                  <a:lnTo>
                    <a:pt x="715010" y="395630"/>
                  </a:lnTo>
                  <a:lnTo>
                    <a:pt x="713994" y="393865"/>
                  </a:lnTo>
                  <a:lnTo>
                    <a:pt x="711796" y="397294"/>
                  </a:lnTo>
                  <a:lnTo>
                    <a:pt x="714209" y="398018"/>
                  </a:lnTo>
                  <a:lnTo>
                    <a:pt x="716686" y="398589"/>
                  </a:lnTo>
                  <a:close/>
                </a:path>
                <a:path w="1055370" h="1139189">
                  <a:moveTo>
                    <a:pt x="731304" y="859116"/>
                  </a:moveTo>
                  <a:lnTo>
                    <a:pt x="730186" y="858278"/>
                  </a:lnTo>
                  <a:lnTo>
                    <a:pt x="729640" y="857542"/>
                  </a:lnTo>
                  <a:lnTo>
                    <a:pt x="729005" y="857453"/>
                  </a:lnTo>
                  <a:lnTo>
                    <a:pt x="728522" y="857402"/>
                  </a:lnTo>
                  <a:lnTo>
                    <a:pt x="727964" y="858189"/>
                  </a:lnTo>
                  <a:lnTo>
                    <a:pt x="727443" y="858621"/>
                  </a:lnTo>
                  <a:lnTo>
                    <a:pt x="727913" y="859167"/>
                  </a:lnTo>
                  <a:lnTo>
                    <a:pt x="728306" y="860018"/>
                  </a:lnTo>
                  <a:lnTo>
                    <a:pt x="729373" y="860310"/>
                  </a:lnTo>
                  <a:lnTo>
                    <a:pt x="730110" y="859688"/>
                  </a:lnTo>
                  <a:lnTo>
                    <a:pt x="731304" y="859116"/>
                  </a:lnTo>
                  <a:close/>
                </a:path>
                <a:path w="1055370" h="1139189">
                  <a:moveTo>
                    <a:pt x="749566" y="585343"/>
                  </a:moveTo>
                  <a:lnTo>
                    <a:pt x="749109" y="583920"/>
                  </a:lnTo>
                  <a:lnTo>
                    <a:pt x="748334" y="583298"/>
                  </a:lnTo>
                  <a:lnTo>
                    <a:pt x="747471" y="583057"/>
                  </a:lnTo>
                  <a:lnTo>
                    <a:pt x="746810" y="582904"/>
                  </a:lnTo>
                  <a:lnTo>
                    <a:pt x="746010" y="583260"/>
                  </a:lnTo>
                  <a:lnTo>
                    <a:pt x="745274" y="583387"/>
                  </a:lnTo>
                  <a:lnTo>
                    <a:pt x="745223" y="583717"/>
                  </a:lnTo>
                  <a:lnTo>
                    <a:pt x="745210" y="584073"/>
                  </a:lnTo>
                  <a:lnTo>
                    <a:pt x="745185" y="584415"/>
                  </a:lnTo>
                  <a:lnTo>
                    <a:pt x="746633" y="584733"/>
                  </a:lnTo>
                  <a:lnTo>
                    <a:pt x="748093" y="585038"/>
                  </a:lnTo>
                  <a:lnTo>
                    <a:pt x="749566" y="585343"/>
                  </a:lnTo>
                  <a:close/>
                </a:path>
                <a:path w="1055370" h="1139189">
                  <a:moveTo>
                    <a:pt x="751116" y="862190"/>
                  </a:moveTo>
                  <a:lnTo>
                    <a:pt x="751014" y="861656"/>
                  </a:lnTo>
                  <a:lnTo>
                    <a:pt x="751001" y="861529"/>
                  </a:lnTo>
                  <a:lnTo>
                    <a:pt x="750341" y="861466"/>
                  </a:lnTo>
                  <a:lnTo>
                    <a:pt x="749744" y="861326"/>
                  </a:lnTo>
                  <a:lnTo>
                    <a:pt x="749769" y="861936"/>
                  </a:lnTo>
                  <a:lnTo>
                    <a:pt x="749693" y="862520"/>
                  </a:lnTo>
                  <a:lnTo>
                    <a:pt x="749871" y="862990"/>
                  </a:lnTo>
                  <a:lnTo>
                    <a:pt x="749973" y="863219"/>
                  </a:lnTo>
                  <a:lnTo>
                    <a:pt x="750570" y="863219"/>
                  </a:lnTo>
                  <a:lnTo>
                    <a:pt x="750925" y="863320"/>
                  </a:lnTo>
                  <a:lnTo>
                    <a:pt x="750976" y="862761"/>
                  </a:lnTo>
                  <a:lnTo>
                    <a:pt x="751116" y="862190"/>
                  </a:lnTo>
                  <a:close/>
                </a:path>
                <a:path w="1055370" h="1139189">
                  <a:moveTo>
                    <a:pt x="796683" y="199720"/>
                  </a:moveTo>
                  <a:lnTo>
                    <a:pt x="796061" y="199415"/>
                  </a:lnTo>
                  <a:lnTo>
                    <a:pt x="795439" y="198932"/>
                  </a:lnTo>
                  <a:lnTo>
                    <a:pt x="794791" y="198869"/>
                  </a:lnTo>
                  <a:lnTo>
                    <a:pt x="794512" y="198856"/>
                  </a:lnTo>
                  <a:lnTo>
                    <a:pt x="793775" y="199961"/>
                  </a:lnTo>
                  <a:lnTo>
                    <a:pt x="793889" y="200126"/>
                  </a:lnTo>
                  <a:lnTo>
                    <a:pt x="794270" y="200660"/>
                  </a:lnTo>
                  <a:lnTo>
                    <a:pt x="794931" y="201041"/>
                  </a:lnTo>
                  <a:lnTo>
                    <a:pt x="795655" y="201587"/>
                  </a:lnTo>
                  <a:lnTo>
                    <a:pt x="796683" y="199720"/>
                  </a:lnTo>
                  <a:close/>
                </a:path>
                <a:path w="1055370" h="1139189">
                  <a:moveTo>
                    <a:pt x="803744" y="677392"/>
                  </a:moveTo>
                  <a:lnTo>
                    <a:pt x="801319" y="676249"/>
                  </a:lnTo>
                  <a:lnTo>
                    <a:pt x="801014" y="676897"/>
                  </a:lnTo>
                  <a:lnTo>
                    <a:pt x="800557" y="677532"/>
                  </a:lnTo>
                  <a:lnTo>
                    <a:pt x="800481" y="678205"/>
                  </a:lnTo>
                  <a:lnTo>
                    <a:pt x="800468" y="678459"/>
                  </a:lnTo>
                  <a:lnTo>
                    <a:pt x="801433" y="679145"/>
                  </a:lnTo>
                  <a:lnTo>
                    <a:pt x="802360" y="678853"/>
                  </a:lnTo>
                  <a:lnTo>
                    <a:pt x="802805" y="678218"/>
                  </a:lnTo>
                  <a:lnTo>
                    <a:pt x="803744" y="677392"/>
                  </a:lnTo>
                  <a:close/>
                </a:path>
                <a:path w="1055370" h="1139189">
                  <a:moveTo>
                    <a:pt x="826325" y="274383"/>
                  </a:moveTo>
                  <a:lnTo>
                    <a:pt x="825195" y="274053"/>
                  </a:lnTo>
                  <a:lnTo>
                    <a:pt x="824357" y="273723"/>
                  </a:lnTo>
                  <a:lnTo>
                    <a:pt x="823302" y="273596"/>
                  </a:lnTo>
                  <a:lnTo>
                    <a:pt x="823036" y="274548"/>
                  </a:lnTo>
                  <a:lnTo>
                    <a:pt x="822807" y="275069"/>
                  </a:lnTo>
                  <a:lnTo>
                    <a:pt x="823633" y="275412"/>
                  </a:lnTo>
                  <a:lnTo>
                    <a:pt x="824420" y="275856"/>
                  </a:lnTo>
                  <a:lnTo>
                    <a:pt x="825271" y="276047"/>
                  </a:lnTo>
                  <a:lnTo>
                    <a:pt x="825436" y="276098"/>
                  </a:lnTo>
                  <a:lnTo>
                    <a:pt x="825817" y="275196"/>
                  </a:lnTo>
                  <a:lnTo>
                    <a:pt x="826325" y="274383"/>
                  </a:lnTo>
                  <a:close/>
                </a:path>
                <a:path w="1055370" h="1139189">
                  <a:moveTo>
                    <a:pt x="860793" y="609828"/>
                  </a:moveTo>
                  <a:lnTo>
                    <a:pt x="859853" y="609549"/>
                  </a:lnTo>
                  <a:lnTo>
                    <a:pt x="859155" y="609117"/>
                  </a:lnTo>
                  <a:lnTo>
                    <a:pt x="858799" y="609320"/>
                  </a:lnTo>
                  <a:lnTo>
                    <a:pt x="858189" y="609650"/>
                  </a:lnTo>
                  <a:lnTo>
                    <a:pt x="857618" y="610323"/>
                  </a:lnTo>
                  <a:lnTo>
                    <a:pt x="857440" y="610997"/>
                  </a:lnTo>
                  <a:lnTo>
                    <a:pt x="857364" y="611251"/>
                  </a:lnTo>
                  <a:lnTo>
                    <a:pt x="858342" y="611809"/>
                  </a:lnTo>
                  <a:lnTo>
                    <a:pt x="858824" y="612228"/>
                  </a:lnTo>
                  <a:lnTo>
                    <a:pt x="859294" y="611657"/>
                  </a:lnTo>
                  <a:lnTo>
                    <a:pt x="859764" y="611085"/>
                  </a:lnTo>
                  <a:lnTo>
                    <a:pt x="860793" y="609828"/>
                  </a:lnTo>
                  <a:close/>
                </a:path>
                <a:path w="1055370" h="1139189">
                  <a:moveTo>
                    <a:pt x="938212" y="411734"/>
                  </a:moveTo>
                  <a:lnTo>
                    <a:pt x="935951" y="408597"/>
                  </a:lnTo>
                  <a:lnTo>
                    <a:pt x="935558" y="408889"/>
                  </a:lnTo>
                  <a:lnTo>
                    <a:pt x="935189" y="409168"/>
                  </a:lnTo>
                  <a:lnTo>
                    <a:pt x="934808" y="409435"/>
                  </a:lnTo>
                  <a:lnTo>
                    <a:pt x="935634" y="410451"/>
                  </a:lnTo>
                  <a:lnTo>
                    <a:pt x="936434" y="411467"/>
                  </a:lnTo>
                  <a:lnTo>
                    <a:pt x="937247" y="412470"/>
                  </a:lnTo>
                  <a:lnTo>
                    <a:pt x="937577" y="412229"/>
                  </a:lnTo>
                  <a:lnTo>
                    <a:pt x="937882" y="411975"/>
                  </a:lnTo>
                  <a:lnTo>
                    <a:pt x="938212" y="411734"/>
                  </a:lnTo>
                  <a:close/>
                </a:path>
                <a:path w="1055370" h="1139189">
                  <a:moveTo>
                    <a:pt x="945273" y="744042"/>
                  </a:moveTo>
                  <a:lnTo>
                    <a:pt x="944918" y="743673"/>
                  </a:lnTo>
                  <a:lnTo>
                    <a:pt x="944549" y="743305"/>
                  </a:lnTo>
                  <a:lnTo>
                    <a:pt x="944181" y="742950"/>
                  </a:lnTo>
                  <a:lnTo>
                    <a:pt x="943571" y="743712"/>
                  </a:lnTo>
                  <a:lnTo>
                    <a:pt x="942936" y="744461"/>
                  </a:lnTo>
                  <a:lnTo>
                    <a:pt x="942352" y="745261"/>
                  </a:lnTo>
                  <a:lnTo>
                    <a:pt x="943025" y="745985"/>
                  </a:lnTo>
                  <a:lnTo>
                    <a:pt x="943825" y="745350"/>
                  </a:lnTo>
                  <a:lnTo>
                    <a:pt x="945273" y="744042"/>
                  </a:lnTo>
                  <a:close/>
                </a:path>
                <a:path w="1055370" h="1139189">
                  <a:moveTo>
                    <a:pt x="948131" y="456133"/>
                  </a:moveTo>
                  <a:lnTo>
                    <a:pt x="947750" y="455028"/>
                  </a:lnTo>
                  <a:lnTo>
                    <a:pt x="947013" y="452780"/>
                  </a:lnTo>
                  <a:lnTo>
                    <a:pt x="946594" y="452882"/>
                  </a:lnTo>
                  <a:lnTo>
                    <a:pt x="945769" y="453110"/>
                  </a:lnTo>
                  <a:lnTo>
                    <a:pt x="946365" y="456552"/>
                  </a:lnTo>
                  <a:lnTo>
                    <a:pt x="948131" y="456133"/>
                  </a:lnTo>
                  <a:close/>
                </a:path>
                <a:path w="1055370" h="1139189">
                  <a:moveTo>
                    <a:pt x="951712" y="446163"/>
                  </a:moveTo>
                  <a:lnTo>
                    <a:pt x="950544" y="442645"/>
                  </a:lnTo>
                  <a:lnTo>
                    <a:pt x="949553" y="448183"/>
                  </a:lnTo>
                  <a:lnTo>
                    <a:pt x="951712" y="446163"/>
                  </a:lnTo>
                  <a:close/>
                </a:path>
                <a:path w="1055370" h="1139189">
                  <a:moveTo>
                    <a:pt x="952119" y="746963"/>
                  </a:moveTo>
                  <a:lnTo>
                    <a:pt x="951458" y="746112"/>
                  </a:lnTo>
                  <a:lnTo>
                    <a:pt x="950836" y="745223"/>
                  </a:lnTo>
                  <a:lnTo>
                    <a:pt x="950074" y="744474"/>
                  </a:lnTo>
                  <a:lnTo>
                    <a:pt x="949185" y="745020"/>
                  </a:lnTo>
                  <a:lnTo>
                    <a:pt x="948715" y="745299"/>
                  </a:lnTo>
                  <a:lnTo>
                    <a:pt x="950163" y="747077"/>
                  </a:lnTo>
                  <a:lnTo>
                    <a:pt x="950887" y="747953"/>
                  </a:lnTo>
                  <a:lnTo>
                    <a:pt x="952119" y="746963"/>
                  </a:lnTo>
                  <a:close/>
                </a:path>
                <a:path w="1055370" h="1139189">
                  <a:moveTo>
                    <a:pt x="966762" y="592429"/>
                  </a:moveTo>
                  <a:lnTo>
                    <a:pt x="966673" y="592277"/>
                  </a:lnTo>
                  <a:lnTo>
                    <a:pt x="966393" y="591705"/>
                  </a:lnTo>
                  <a:lnTo>
                    <a:pt x="965822" y="591273"/>
                  </a:lnTo>
                  <a:lnTo>
                    <a:pt x="965365" y="590816"/>
                  </a:lnTo>
                  <a:lnTo>
                    <a:pt x="964704" y="591680"/>
                  </a:lnTo>
                  <a:lnTo>
                    <a:pt x="964272" y="592251"/>
                  </a:lnTo>
                  <a:lnTo>
                    <a:pt x="964831" y="592709"/>
                  </a:lnTo>
                  <a:lnTo>
                    <a:pt x="965250" y="593293"/>
                  </a:lnTo>
                  <a:lnTo>
                    <a:pt x="965682" y="593318"/>
                  </a:lnTo>
                  <a:lnTo>
                    <a:pt x="966025" y="593318"/>
                  </a:lnTo>
                  <a:lnTo>
                    <a:pt x="966762" y="592429"/>
                  </a:lnTo>
                  <a:close/>
                </a:path>
                <a:path w="1055370" h="1139189">
                  <a:moveTo>
                    <a:pt x="972312" y="490867"/>
                  </a:moveTo>
                  <a:lnTo>
                    <a:pt x="972121" y="490385"/>
                  </a:lnTo>
                  <a:lnTo>
                    <a:pt x="971765" y="489419"/>
                  </a:lnTo>
                  <a:lnTo>
                    <a:pt x="969873" y="490410"/>
                  </a:lnTo>
                  <a:lnTo>
                    <a:pt x="968946" y="490918"/>
                  </a:lnTo>
                  <a:lnTo>
                    <a:pt x="969327" y="491820"/>
                  </a:lnTo>
                  <a:lnTo>
                    <a:pt x="970330" y="491515"/>
                  </a:lnTo>
                  <a:lnTo>
                    <a:pt x="971334" y="491197"/>
                  </a:lnTo>
                  <a:lnTo>
                    <a:pt x="972312" y="490867"/>
                  </a:lnTo>
                  <a:close/>
                </a:path>
                <a:path w="1055370" h="1139189">
                  <a:moveTo>
                    <a:pt x="997381" y="611911"/>
                  </a:moveTo>
                  <a:lnTo>
                    <a:pt x="996886" y="610793"/>
                  </a:lnTo>
                  <a:lnTo>
                    <a:pt x="995832" y="608558"/>
                  </a:lnTo>
                  <a:lnTo>
                    <a:pt x="995514" y="608711"/>
                  </a:lnTo>
                  <a:lnTo>
                    <a:pt x="995172" y="608812"/>
                  </a:lnTo>
                  <a:lnTo>
                    <a:pt x="994841" y="608965"/>
                  </a:lnTo>
                  <a:lnTo>
                    <a:pt x="995146" y="610069"/>
                  </a:lnTo>
                  <a:lnTo>
                    <a:pt x="995781" y="612317"/>
                  </a:lnTo>
                  <a:lnTo>
                    <a:pt x="996315" y="612190"/>
                  </a:lnTo>
                  <a:lnTo>
                    <a:pt x="996848" y="612038"/>
                  </a:lnTo>
                  <a:lnTo>
                    <a:pt x="997381" y="611911"/>
                  </a:lnTo>
                  <a:close/>
                </a:path>
                <a:path w="1055370" h="1139189">
                  <a:moveTo>
                    <a:pt x="999528" y="500989"/>
                  </a:moveTo>
                  <a:lnTo>
                    <a:pt x="997127" y="499859"/>
                  </a:lnTo>
                  <a:lnTo>
                    <a:pt x="994994" y="498894"/>
                  </a:lnTo>
                  <a:lnTo>
                    <a:pt x="994714" y="499262"/>
                  </a:lnTo>
                  <a:lnTo>
                    <a:pt x="994448" y="499668"/>
                  </a:lnTo>
                  <a:lnTo>
                    <a:pt x="994168" y="500037"/>
                  </a:lnTo>
                  <a:lnTo>
                    <a:pt x="994664" y="500570"/>
                  </a:lnTo>
                  <a:lnTo>
                    <a:pt x="995083" y="501446"/>
                  </a:lnTo>
                  <a:lnTo>
                    <a:pt x="996378" y="501764"/>
                  </a:lnTo>
                  <a:lnTo>
                    <a:pt x="997254" y="501383"/>
                  </a:lnTo>
                  <a:lnTo>
                    <a:pt x="999528" y="500989"/>
                  </a:lnTo>
                  <a:close/>
                </a:path>
                <a:path w="1055370" h="1139189">
                  <a:moveTo>
                    <a:pt x="1055077" y="707910"/>
                  </a:moveTo>
                  <a:lnTo>
                    <a:pt x="1053033" y="706310"/>
                  </a:lnTo>
                  <a:lnTo>
                    <a:pt x="1051280" y="708075"/>
                  </a:lnTo>
                  <a:lnTo>
                    <a:pt x="1051267" y="709345"/>
                  </a:lnTo>
                  <a:lnTo>
                    <a:pt x="1053363" y="711060"/>
                  </a:lnTo>
                  <a:lnTo>
                    <a:pt x="1054633" y="709206"/>
                  </a:lnTo>
                  <a:lnTo>
                    <a:pt x="1055077" y="7079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35">
              <a:extLst>
                <a:ext uri="{FF2B5EF4-FFF2-40B4-BE49-F238E27FC236}">
                  <a16:creationId xmlns:a16="http://schemas.microsoft.com/office/drawing/2014/main" id="{327CFB0A-971A-6D08-8ED0-1BC4AF1FE45F}"/>
                </a:ext>
              </a:extLst>
            </p:cNvPr>
            <p:cNvSpPr/>
            <p:nvPr/>
          </p:nvSpPr>
          <p:spPr>
            <a:xfrm>
              <a:off x="9607317" y="2887307"/>
              <a:ext cx="775040" cy="540346"/>
            </a:xfrm>
            <a:custGeom>
              <a:avLst/>
              <a:gdLst/>
              <a:ahLst/>
              <a:cxnLst/>
              <a:rect l="l" t="t" r="r" b="b"/>
              <a:pathLst>
                <a:path w="1316354" h="1105535">
                  <a:moveTo>
                    <a:pt x="2120" y="536371"/>
                  </a:moveTo>
                  <a:lnTo>
                    <a:pt x="889" y="533577"/>
                  </a:lnTo>
                  <a:lnTo>
                    <a:pt x="596" y="533704"/>
                  </a:lnTo>
                  <a:lnTo>
                    <a:pt x="292" y="533831"/>
                  </a:lnTo>
                  <a:lnTo>
                    <a:pt x="0" y="533984"/>
                  </a:lnTo>
                  <a:lnTo>
                    <a:pt x="711" y="535863"/>
                  </a:lnTo>
                  <a:lnTo>
                    <a:pt x="1066" y="536803"/>
                  </a:lnTo>
                  <a:lnTo>
                    <a:pt x="1422" y="536651"/>
                  </a:lnTo>
                  <a:lnTo>
                    <a:pt x="1765" y="536524"/>
                  </a:lnTo>
                  <a:lnTo>
                    <a:pt x="2120" y="536371"/>
                  </a:lnTo>
                  <a:close/>
                </a:path>
                <a:path w="1316354" h="1105535">
                  <a:moveTo>
                    <a:pt x="35534" y="889431"/>
                  </a:moveTo>
                  <a:lnTo>
                    <a:pt x="34810" y="887857"/>
                  </a:lnTo>
                  <a:lnTo>
                    <a:pt x="34467" y="887056"/>
                  </a:lnTo>
                  <a:lnTo>
                    <a:pt x="34201" y="887145"/>
                  </a:lnTo>
                  <a:lnTo>
                    <a:pt x="33934" y="887247"/>
                  </a:lnTo>
                  <a:lnTo>
                    <a:pt x="33667" y="887349"/>
                  </a:lnTo>
                  <a:lnTo>
                    <a:pt x="34226" y="889787"/>
                  </a:lnTo>
                  <a:lnTo>
                    <a:pt x="34671" y="889685"/>
                  </a:lnTo>
                  <a:lnTo>
                    <a:pt x="35102" y="889571"/>
                  </a:lnTo>
                  <a:lnTo>
                    <a:pt x="35534" y="889431"/>
                  </a:lnTo>
                  <a:close/>
                </a:path>
                <a:path w="1316354" h="1105535">
                  <a:moveTo>
                    <a:pt x="121043" y="740092"/>
                  </a:moveTo>
                  <a:lnTo>
                    <a:pt x="120586" y="739863"/>
                  </a:lnTo>
                  <a:lnTo>
                    <a:pt x="119964" y="739330"/>
                  </a:lnTo>
                  <a:lnTo>
                    <a:pt x="119659" y="739482"/>
                  </a:lnTo>
                  <a:lnTo>
                    <a:pt x="119240" y="739686"/>
                  </a:lnTo>
                  <a:lnTo>
                    <a:pt x="118872" y="740346"/>
                  </a:lnTo>
                  <a:lnTo>
                    <a:pt x="118770" y="741083"/>
                  </a:lnTo>
                  <a:lnTo>
                    <a:pt x="119570" y="741375"/>
                  </a:lnTo>
                  <a:lnTo>
                    <a:pt x="120180" y="741768"/>
                  </a:lnTo>
                  <a:lnTo>
                    <a:pt x="120535" y="741070"/>
                  </a:lnTo>
                  <a:lnTo>
                    <a:pt x="121043" y="740092"/>
                  </a:lnTo>
                  <a:close/>
                </a:path>
                <a:path w="1316354" h="1105535">
                  <a:moveTo>
                    <a:pt x="131025" y="149453"/>
                  </a:moveTo>
                  <a:lnTo>
                    <a:pt x="130124" y="149110"/>
                  </a:lnTo>
                  <a:lnTo>
                    <a:pt x="129425" y="148678"/>
                  </a:lnTo>
                  <a:lnTo>
                    <a:pt x="128384" y="148602"/>
                  </a:lnTo>
                  <a:lnTo>
                    <a:pt x="128003" y="149352"/>
                  </a:lnTo>
                  <a:lnTo>
                    <a:pt x="127647" y="149745"/>
                  </a:lnTo>
                  <a:lnTo>
                    <a:pt x="128371" y="150190"/>
                  </a:lnTo>
                  <a:lnTo>
                    <a:pt x="129044" y="150723"/>
                  </a:lnTo>
                  <a:lnTo>
                    <a:pt x="129832" y="151003"/>
                  </a:lnTo>
                  <a:lnTo>
                    <a:pt x="130009" y="151053"/>
                  </a:lnTo>
                  <a:lnTo>
                    <a:pt x="130492" y="150177"/>
                  </a:lnTo>
                  <a:lnTo>
                    <a:pt x="131025" y="149453"/>
                  </a:lnTo>
                  <a:close/>
                </a:path>
                <a:path w="1316354" h="1105535">
                  <a:moveTo>
                    <a:pt x="163360" y="290842"/>
                  </a:moveTo>
                  <a:lnTo>
                    <a:pt x="163195" y="289877"/>
                  </a:lnTo>
                  <a:lnTo>
                    <a:pt x="162369" y="289712"/>
                  </a:lnTo>
                  <a:lnTo>
                    <a:pt x="161886" y="289433"/>
                  </a:lnTo>
                  <a:lnTo>
                    <a:pt x="161594" y="290080"/>
                  </a:lnTo>
                  <a:lnTo>
                    <a:pt x="161163" y="290741"/>
                  </a:lnTo>
                  <a:lnTo>
                    <a:pt x="161099" y="291388"/>
                  </a:lnTo>
                  <a:lnTo>
                    <a:pt x="161099" y="291668"/>
                  </a:lnTo>
                  <a:lnTo>
                    <a:pt x="161937" y="291985"/>
                  </a:lnTo>
                  <a:lnTo>
                    <a:pt x="162788" y="292531"/>
                  </a:lnTo>
                  <a:lnTo>
                    <a:pt x="163017" y="291553"/>
                  </a:lnTo>
                  <a:lnTo>
                    <a:pt x="163360" y="290842"/>
                  </a:lnTo>
                  <a:close/>
                </a:path>
                <a:path w="1316354" h="1105535">
                  <a:moveTo>
                    <a:pt x="194868" y="177228"/>
                  </a:moveTo>
                  <a:lnTo>
                    <a:pt x="194500" y="176339"/>
                  </a:lnTo>
                  <a:lnTo>
                    <a:pt x="193916" y="175856"/>
                  </a:lnTo>
                  <a:lnTo>
                    <a:pt x="193167" y="174980"/>
                  </a:lnTo>
                  <a:lnTo>
                    <a:pt x="192760" y="175907"/>
                  </a:lnTo>
                  <a:lnTo>
                    <a:pt x="192303" y="176530"/>
                  </a:lnTo>
                  <a:lnTo>
                    <a:pt x="192430" y="176733"/>
                  </a:lnTo>
                  <a:lnTo>
                    <a:pt x="192836" y="177342"/>
                  </a:lnTo>
                  <a:lnTo>
                    <a:pt x="193497" y="177749"/>
                  </a:lnTo>
                  <a:lnTo>
                    <a:pt x="194030" y="178244"/>
                  </a:lnTo>
                  <a:lnTo>
                    <a:pt x="194310" y="177800"/>
                  </a:lnTo>
                  <a:lnTo>
                    <a:pt x="194868" y="177228"/>
                  </a:lnTo>
                  <a:close/>
                </a:path>
                <a:path w="1316354" h="1105535">
                  <a:moveTo>
                    <a:pt x="222097" y="934529"/>
                  </a:moveTo>
                  <a:lnTo>
                    <a:pt x="221500" y="934173"/>
                  </a:lnTo>
                  <a:lnTo>
                    <a:pt x="220941" y="933716"/>
                  </a:lnTo>
                  <a:lnTo>
                    <a:pt x="220294" y="933564"/>
                  </a:lnTo>
                  <a:lnTo>
                    <a:pt x="220103" y="933513"/>
                  </a:lnTo>
                  <a:lnTo>
                    <a:pt x="219367" y="934529"/>
                  </a:lnTo>
                  <a:lnTo>
                    <a:pt x="219811" y="935189"/>
                  </a:lnTo>
                  <a:lnTo>
                    <a:pt x="220408" y="935583"/>
                  </a:lnTo>
                  <a:lnTo>
                    <a:pt x="221119" y="936193"/>
                  </a:lnTo>
                  <a:lnTo>
                    <a:pt x="221602" y="935380"/>
                  </a:lnTo>
                  <a:lnTo>
                    <a:pt x="221830" y="934961"/>
                  </a:lnTo>
                  <a:lnTo>
                    <a:pt x="222097" y="934529"/>
                  </a:lnTo>
                  <a:close/>
                </a:path>
                <a:path w="1316354" h="1105535">
                  <a:moveTo>
                    <a:pt x="223608" y="454914"/>
                  </a:moveTo>
                  <a:lnTo>
                    <a:pt x="222885" y="453707"/>
                  </a:lnTo>
                  <a:lnTo>
                    <a:pt x="221919" y="454342"/>
                  </a:lnTo>
                  <a:lnTo>
                    <a:pt x="220941" y="455002"/>
                  </a:lnTo>
                  <a:lnTo>
                    <a:pt x="219265" y="456107"/>
                  </a:lnTo>
                  <a:lnTo>
                    <a:pt x="220751" y="456171"/>
                  </a:lnTo>
                  <a:lnTo>
                    <a:pt x="221386" y="456374"/>
                  </a:lnTo>
                  <a:lnTo>
                    <a:pt x="221843" y="456171"/>
                  </a:lnTo>
                  <a:lnTo>
                    <a:pt x="222504" y="455904"/>
                  </a:lnTo>
                  <a:lnTo>
                    <a:pt x="223024" y="455358"/>
                  </a:lnTo>
                  <a:lnTo>
                    <a:pt x="223608" y="454914"/>
                  </a:lnTo>
                  <a:close/>
                </a:path>
                <a:path w="1316354" h="1105535">
                  <a:moveTo>
                    <a:pt x="224637" y="594410"/>
                  </a:moveTo>
                  <a:lnTo>
                    <a:pt x="224434" y="594156"/>
                  </a:lnTo>
                  <a:lnTo>
                    <a:pt x="224243" y="593877"/>
                  </a:lnTo>
                  <a:lnTo>
                    <a:pt x="224028" y="593636"/>
                  </a:lnTo>
                  <a:lnTo>
                    <a:pt x="221767" y="595236"/>
                  </a:lnTo>
                  <a:lnTo>
                    <a:pt x="222224" y="595820"/>
                  </a:lnTo>
                  <a:lnTo>
                    <a:pt x="222465" y="596099"/>
                  </a:lnTo>
                  <a:lnTo>
                    <a:pt x="223177" y="595553"/>
                  </a:lnTo>
                  <a:lnTo>
                    <a:pt x="223901" y="594982"/>
                  </a:lnTo>
                  <a:lnTo>
                    <a:pt x="224637" y="594410"/>
                  </a:lnTo>
                  <a:close/>
                </a:path>
                <a:path w="1316354" h="1105535">
                  <a:moveTo>
                    <a:pt x="255244" y="770356"/>
                  </a:moveTo>
                  <a:lnTo>
                    <a:pt x="253403" y="770394"/>
                  </a:lnTo>
                  <a:lnTo>
                    <a:pt x="252717" y="770204"/>
                  </a:lnTo>
                  <a:lnTo>
                    <a:pt x="252272" y="770458"/>
                  </a:lnTo>
                  <a:lnTo>
                    <a:pt x="251701" y="770775"/>
                  </a:lnTo>
                  <a:lnTo>
                    <a:pt x="251320" y="771410"/>
                  </a:lnTo>
                  <a:lnTo>
                    <a:pt x="250875" y="771918"/>
                  </a:lnTo>
                  <a:lnTo>
                    <a:pt x="251079" y="772185"/>
                  </a:lnTo>
                  <a:lnTo>
                    <a:pt x="251460" y="772693"/>
                  </a:lnTo>
                  <a:lnTo>
                    <a:pt x="252387" y="772121"/>
                  </a:lnTo>
                  <a:lnTo>
                    <a:pt x="253326" y="771550"/>
                  </a:lnTo>
                  <a:lnTo>
                    <a:pt x="255244" y="770356"/>
                  </a:lnTo>
                  <a:close/>
                </a:path>
                <a:path w="1316354" h="1105535">
                  <a:moveTo>
                    <a:pt x="283438" y="263804"/>
                  </a:moveTo>
                  <a:lnTo>
                    <a:pt x="282384" y="263588"/>
                  </a:lnTo>
                  <a:lnTo>
                    <a:pt x="281330" y="263359"/>
                  </a:lnTo>
                  <a:lnTo>
                    <a:pt x="280263" y="263156"/>
                  </a:lnTo>
                  <a:lnTo>
                    <a:pt x="280187" y="263461"/>
                  </a:lnTo>
                  <a:lnTo>
                    <a:pt x="280111" y="263766"/>
                  </a:lnTo>
                  <a:lnTo>
                    <a:pt x="280022" y="264083"/>
                  </a:lnTo>
                  <a:lnTo>
                    <a:pt x="281012" y="264464"/>
                  </a:lnTo>
                  <a:lnTo>
                    <a:pt x="283006" y="265188"/>
                  </a:lnTo>
                  <a:lnTo>
                    <a:pt x="283133" y="264731"/>
                  </a:lnTo>
                  <a:lnTo>
                    <a:pt x="283286" y="264261"/>
                  </a:lnTo>
                  <a:lnTo>
                    <a:pt x="283438" y="263804"/>
                  </a:lnTo>
                  <a:close/>
                </a:path>
                <a:path w="1316354" h="1105535">
                  <a:moveTo>
                    <a:pt x="302031" y="1103287"/>
                  </a:moveTo>
                  <a:lnTo>
                    <a:pt x="301142" y="1102969"/>
                  </a:lnTo>
                  <a:lnTo>
                    <a:pt x="300482" y="1102512"/>
                  </a:lnTo>
                  <a:lnTo>
                    <a:pt x="300215" y="1102702"/>
                  </a:lnTo>
                  <a:lnTo>
                    <a:pt x="299758" y="1102956"/>
                  </a:lnTo>
                  <a:lnTo>
                    <a:pt x="299339" y="1103617"/>
                  </a:lnTo>
                  <a:lnTo>
                    <a:pt x="299351" y="1104138"/>
                  </a:lnTo>
                  <a:lnTo>
                    <a:pt x="299351" y="1104506"/>
                  </a:lnTo>
                  <a:lnTo>
                    <a:pt x="300050" y="1104887"/>
                  </a:lnTo>
                  <a:lnTo>
                    <a:pt x="300443" y="1105255"/>
                  </a:lnTo>
                  <a:lnTo>
                    <a:pt x="301358" y="1104138"/>
                  </a:lnTo>
                  <a:lnTo>
                    <a:pt x="302031" y="1103287"/>
                  </a:lnTo>
                  <a:close/>
                </a:path>
                <a:path w="1316354" h="1105535">
                  <a:moveTo>
                    <a:pt x="318071" y="839914"/>
                  </a:moveTo>
                  <a:lnTo>
                    <a:pt x="317220" y="839635"/>
                  </a:lnTo>
                  <a:lnTo>
                    <a:pt x="316382" y="839304"/>
                  </a:lnTo>
                  <a:lnTo>
                    <a:pt x="315531" y="839101"/>
                  </a:lnTo>
                  <a:lnTo>
                    <a:pt x="315404" y="839076"/>
                  </a:lnTo>
                  <a:lnTo>
                    <a:pt x="314934" y="839825"/>
                  </a:lnTo>
                  <a:lnTo>
                    <a:pt x="315493" y="840511"/>
                  </a:lnTo>
                  <a:lnTo>
                    <a:pt x="316115" y="841057"/>
                  </a:lnTo>
                  <a:lnTo>
                    <a:pt x="316674" y="841616"/>
                  </a:lnTo>
                  <a:lnTo>
                    <a:pt x="317144" y="841044"/>
                  </a:lnTo>
                  <a:lnTo>
                    <a:pt x="317614" y="840486"/>
                  </a:lnTo>
                  <a:lnTo>
                    <a:pt x="318071" y="839914"/>
                  </a:lnTo>
                  <a:close/>
                </a:path>
                <a:path w="1316354" h="1105535">
                  <a:moveTo>
                    <a:pt x="318630" y="517588"/>
                  </a:moveTo>
                  <a:lnTo>
                    <a:pt x="318439" y="516458"/>
                  </a:lnTo>
                  <a:lnTo>
                    <a:pt x="311759" y="513854"/>
                  </a:lnTo>
                  <a:lnTo>
                    <a:pt x="308813" y="515200"/>
                  </a:lnTo>
                  <a:lnTo>
                    <a:pt x="305447" y="520585"/>
                  </a:lnTo>
                  <a:lnTo>
                    <a:pt x="308051" y="520496"/>
                  </a:lnTo>
                  <a:lnTo>
                    <a:pt x="312026" y="520306"/>
                  </a:lnTo>
                  <a:lnTo>
                    <a:pt x="311759" y="524179"/>
                  </a:lnTo>
                  <a:lnTo>
                    <a:pt x="316623" y="524611"/>
                  </a:lnTo>
                  <a:lnTo>
                    <a:pt x="318630" y="517588"/>
                  </a:lnTo>
                  <a:close/>
                </a:path>
                <a:path w="1316354" h="1105535">
                  <a:moveTo>
                    <a:pt x="318693" y="636676"/>
                  </a:moveTo>
                  <a:lnTo>
                    <a:pt x="318439" y="633958"/>
                  </a:lnTo>
                  <a:lnTo>
                    <a:pt x="317944" y="634047"/>
                  </a:lnTo>
                  <a:lnTo>
                    <a:pt x="317436" y="634187"/>
                  </a:lnTo>
                  <a:lnTo>
                    <a:pt x="316941" y="634276"/>
                  </a:lnTo>
                  <a:lnTo>
                    <a:pt x="317169" y="635088"/>
                  </a:lnTo>
                  <a:lnTo>
                    <a:pt x="317373" y="635939"/>
                  </a:lnTo>
                  <a:lnTo>
                    <a:pt x="317665" y="636727"/>
                  </a:lnTo>
                  <a:lnTo>
                    <a:pt x="318350" y="636701"/>
                  </a:lnTo>
                  <a:lnTo>
                    <a:pt x="318693" y="636676"/>
                  </a:lnTo>
                  <a:close/>
                </a:path>
                <a:path w="1316354" h="1105535">
                  <a:moveTo>
                    <a:pt x="327279" y="489026"/>
                  </a:moveTo>
                  <a:lnTo>
                    <a:pt x="327228" y="487438"/>
                  </a:lnTo>
                  <a:lnTo>
                    <a:pt x="325272" y="487286"/>
                  </a:lnTo>
                  <a:lnTo>
                    <a:pt x="323240" y="486778"/>
                  </a:lnTo>
                  <a:lnTo>
                    <a:pt x="320471" y="487273"/>
                  </a:lnTo>
                  <a:lnTo>
                    <a:pt x="319836" y="489013"/>
                  </a:lnTo>
                  <a:lnTo>
                    <a:pt x="319074" y="490016"/>
                  </a:lnTo>
                  <a:lnTo>
                    <a:pt x="320243" y="490702"/>
                  </a:lnTo>
                  <a:lnTo>
                    <a:pt x="321614" y="492150"/>
                  </a:lnTo>
                  <a:lnTo>
                    <a:pt x="322541" y="491921"/>
                  </a:lnTo>
                  <a:lnTo>
                    <a:pt x="324256" y="491464"/>
                  </a:lnTo>
                  <a:lnTo>
                    <a:pt x="325729" y="490042"/>
                  </a:lnTo>
                  <a:lnTo>
                    <a:pt x="327279" y="489026"/>
                  </a:lnTo>
                  <a:close/>
                </a:path>
                <a:path w="1316354" h="1105535">
                  <a:moveTo>
                    <a:pt x="351942" y="205892"/>
                  </a:moveTo>
                  <a:lnTo>
                    <a:pt x="351878" y="205727"/>
                  </a:lnTo>
                  <a:lnTo>
                    <a:pt x="351599" y="205143"/>
                  </a:lnTo>
                  <a:lnTo>
                    <a:pt x="351142" y="204571"/>
                  </a:lnTo>
                  <a:lnTo>
                    <a:pt x="350583" y="204292"/>
                  </a:lnTo>
                  <a:lnTo>
                    <a:pt x="350367" y="204177"/>
                  </a:lnTo>
                  <a:lnTo>
                    <a:pt x="349758" y="204901"/>
                  </a:lnTo>
                  <a:lnTo>
                    <a:pt x="349275" y="205270"/>
                  </a:lnTo>
                  <a:lnTo>
                    <a:pt x="350139" y="206057"/>
                  </a:lnTo>
                  <a:lnTo>
                    <a:pt x="350545" y="206438"/>
                  </a:lnTo>
                  <a:lnTo>
                    <a:pt x="350939" y="206806"/>
                  </a:lnTo>
                  <a:lnTo>
                    <a:pt x="351269" y="206425"/>
                  </a:lnTo>
                  <a:lnTo>
                    <a:pt x="351942" y="205892"/>
                  </a:lnTo>
                  <a:close/>
                </a:path>
                <a:path w="1316354" h="1105535">
                  <a:moveTo>
                    <a:pt x="434073" y="115963"/>
                  </a:moveTo>
                  <a:lnTo>
                    <a:pt x="433781" y="115011"/>
                  </a:lnTo>
                  <a:lnTo>
                    <a:pt x="433184" y="113106"/>
                  </a:lnTo>
                  <a:lnTo>
                    <a:pt x="432485" y="113309"/>
                  </a:lnTo>
                  <a:lnTo>
                    <a:pt x="432142" y="113411"/>
                  </a:lnTo>
                  <a:lnTo>
                    <a:pt x="432650" y="116319"/>
                  </a:lnTo>
                  <a:lnTo>
                    <a:pt x="433120" y="116205"/>
                  </a:lnTo>
                  <a:lnTo>
                    <a:pt x="433590" y="116078"/>
                  </a:lnTo>
                  <a:lnTo>
                    <a:pt x="434073" y="115963"/>
                  </a:lnTo>
                  <a:close/>
                </a:path>
                <a:path w="1316354" h="1105535">
                  <a:moveTo>
                    <a:pt x="440055" y="251739"/>
                  </a:moveTo>
                  <a:lnTo>
                    <a:pt x="439191" y="251345"/>
                  </a:lnTo>
                  <a:lnTo>
                    <a:pt x="438632" y="252247"/>
                  </a:lnTo>
                  <a:lnTo>
                    <a:pt x="438150" y="253149"/>
                  </a:lnTo>
                  <a:lnTo>
                    <a:pt x="437667" y="254050"/>
                  </a:lnTo>
                  <a:lnTo>
                    <a:pt x="438645" y="254469"/>
                  </a:lnTo>
                  <a:lnTo>
                    <a:pt x="439140" y="254685"/>
                  </a:lnTo>
                  <a:lnTo>
                    <a:pt x="439458" y="253733"/>
                  </a:lnTo>
                  <a:lnTo>
                    <a:pt x="439788" y="252768"/>
                  </a:lnTo>
                  <a:lnTo>
                    <a:pt x="440042" y="251777"/>
                  </a:lnTo>
                  <a:close/>
                </a:path>
                <a:path w="1316354" h="1105535">
                  <a:moveTo>
                    <a:pt x="466674" y="549490"/>
                  </a:moveTo>
                  <a:lnTo>
                    <a:pt x="466166" y="546595"/>
                  </a:lnTo>
                  <a:lnTo>
                    <a:pt x="465836" y="546646"/>
                  </a:lnTo>
                  <a:lnTo>
                    <a:pt x="465518" y="546709"/>
                  </a:lnTo>
                  <a:lnTo>
                    <a:pt x="465188" y="546760"/>
                  </a:lnTo>
                  <a:lnTo>
                    <a:pt x="465683" y="548690"/>
                  </a:lnTo>
                  <a:lnTo>
                    <a:pt x="465924" y="549643"/>
                  </a:lnTo>
                  <a:lnTo>
                    <a:pt x="466178" y="549592"/>
                  </a:lnTo>
                  <a:lnTo>
                    <a:pt x="466432" y="549554"/>
                  </a:lnTo>
                  <a:lnTo>
                    <a:pt x="466674" y="549490"/>
                  </a:lnTo>
                  <a:close/>
                </a:path>
                <a:path w="1316354" h="1105535">
                  <a:moveTo>
                    <a:pt x="470966" y="555498"/>
                  </a:moveTo>
                  <a:lnTo>
                    <a:pt x="470268" y="555040"/>
                  </a:lnTo>
                  <a:lnTo>
                    <a:pt x="470077" y="555117"/>
                  </a:lnTo>
                  <a:lnTo>
                    <a:pt x="469620" y="555307"/>
                  </a:lnTo>
                  <a:lnTo>
                    <a:pt x="469290" y="555777"/>
                  </a:lnTo>
                  <a:lnTo>
                    <a:pt x="468909" y="556133"/>
                  </a:lnTo>
                  <a:lnTo>
                    <a:pt x="469277" y="556488"/>
                  </a:lnTo>
                  <a:lnTo>
                    <a:pt x="469671" y="556856"/>
                  </a:lnTo>
                  <a:lnTo>
                    <a:pt x="470306" y="557491"/>
                  </a:lnTo>
                  <a:lnTo>
                    <a:pt x="470636" y="556679"/>
                  </a:lnTo>
                  <a:lnTo>
                    <a:pt x="470928" y="556209"/>
                  </a:lnTo>
                  <a:lnTo>
                    <a:pt x="470966" y="555713"/>
                  </a:lnTo>
                  <a:lnTo>
                    <a:pt x="470966" y="555498"/>
                  </a:lnTo>
                  <a:close/>
                </a:path>
                <a:path w="1316354" h="1105535">
                  <a:moveTo>
                    <a:pt x="486930" y="508584"/>
                  </a:moveTo>
                  <a:lnTo>
                    <a:pt x="486702" y="507542"/>
                  </a:lnTo>
                  <a:lnTo>
                    <a:pt x="486613" y="507022"/>
                  </a:lnTo>
                  <a:lnTo>
                    <a:pt x="485609" y="507314"/>
                  </a:lnTo>
                  <a:lnTo>
                    <a:pt x="483628" y="507860"/>
                  </a:lnTo>
                  <a:lnTo>
                    <a:pt x="483793" y="508368"/>
                  </a:lnTo>
                  <a:lnTo>
                    <a:pt x="484009" y="509282"/>
                  </a:lnTo>
                  <a:lnTo>
                    <a:pt x="485063" y="509130"/>
                  </a:lnTo>
                  <a:lnTo>
                    <a:pt x="485990" y="508825"/>
                  </a:lnTo>
                  <a:lnTo>
                    <a:pt x="486930" y="508584"/>
                  </a:lnTo>
                  <a:close/>
                </a:path>
                <a:path w="1316354" h="1105535">
                  <a:moveTo>
                    <a:pt x="494258" y="730453"/>
                  </a:moveTo>
                  <a:lnTo>
                    <a:pt x="493356" y="729919"/>
                  </a:lnTo>
                  <a:lnTo>
                    <a:pt x="492810" y="729348"/>
                  </a:lnTo>
                  <a:lnTo>
                    <a:pt x="492404" y="729437"/>
                  </a:lnTo>
                  <a:lnTo>
                    <a:pt x="491972" y="729513"/>
                  </a:lnTo>
                  <a:lnTo>
                    <a:pt x="491426" y="730199"/>
                  </a:lnTo>
                  <a:lnTo>
                    <a:pt x="491375" y="730694"/>
                  </a:lnTo>
                  <a:lnTo>
                    <a:pt x="491324" y="731062"/>
                  </a:lnTo>
                  <a:lnTo>
                    <a:pt x="492112" y="731901"/>
                  </a:lnTo>
                  <a:lnTo>
                    <a:pt x="492874" y="731558"/>
                  </a:lnTo>
                  <a:lnTo>
                    <a:pt x="493407" y="731062"/>
                  </a:lnTo>
                  <a:lnTo>
                    <a:pt x="494258" y="730453"/>
                  </a:lnTo>
                  <a:close/>
                </a:path>
                <a:path w="1316354" h="1105535">
                  <a:moveTo>
                    <a:pt x="495312" y="341299"/>
                  </a:moveTo>
                  <a:lnTo>
                    <a:pt x="489369" y="336664"/>
                  </a:lnTo>
                  <a:lnTo>
                    <a:pt x="489115" y="336626"/>
                  </a:lnTo>
                  <a:lnTo>
                    <a:pt x="485089" y="339153"/>
                  </a:lnTo>
                  <a:lnTo>
                    <a:pt x="490664" y="347700"/>
                  </a:lnTo>
                  <a:lnTo>
                    <a:pt x="495312" y="341299"/>
                  </a:lnTo>
                  <a:close/>
                </a:path>
                <a:path w="1316354" h="1105535">
                  <a:moveTo>
                    <a:pt x="522935" y="837107"/>
                  </a:moveTo>
                  <a:lnTo>
                    <a:pt x="522897" y="836460"/>
                  </a:lnTo>
                  <a:lnTo>
                    <a:pt x="522884" y="836206"/>
                  </a:lnTo>
                  <a:lnTo>
                    <a:pt x="522058" y="835990"/>
                  </a:lnTo>
                  <a:lnTo>
                    <a:pt x="521614" y="835787"/>
                  </a:lnTo>
                  <a:lnTo>
                    <a:pt x="521309" y="836447"/>
                  </a:lnTo>
                  <a:lnTo>
                    <a:pt x="520915" y="837095"/>
                  </a:lnTo>
                  <a:lnTo>
                    <a:pt x="520776" y="837958"/>
                  </a:lnTo>
                  <a:lnTo>
                    <a:pt x="521576" y="838301"/>
                  </a:lnTo>
                  <a:lnTo>
                    <a:pt x="522389" y="838822"/>
                  </a:lnTo>
                  <a:lnTo>
                    <a:pt x="522630" y="837806"/>
                  </a:lnTo>
                  <a:lnTo>
                    <a:pt x="522935" y="837107"/>
                  </a:lnTo>
                  <a:close/>
                </a:path>
                <a:path w="1316354" h="1105535">
                  <a:moveTo>
                    <a:pt x="528281" y="577811"/>
                  </a:moveTo>
                  <a:lnTo>
                    <a:pt x="527837" y="577265"/>
                  </a:lnTo>
                  <a:lnTo>
                    <a:pt x="527596" y="576719"/>
                  </a:lnTo>
                  <a:lnTo>
                    <a:pt x="527240" y="577024"/>
                  </a:lnTo>
                  <a:lnTo>
                    <a:pt x="526884" y="577316"/>
                  </a:lnTo>
                  <a:lnTo>
                    <a:pt x="526516" y="577621"/>
                  </a:lnTo>
                  <a:lnTo>
                    <a:pt x="526402" y="578332"/>
                  </a:lnTo>
                  <a:lnTo>
                    <a:pt x="526122" y="579056"/>
                  </a:lnTo>
                  <a:lnTo>
                    <a:pt x="526224" y="579742"/>
                  </a:lnTo>
                  <a:lnTo>
                    <a:pt x="526275" y="580034"/>
                  </a:lnTo>
                  <a:lnTo>
                    <a:pt x="527100" y="580186"/>
                  </a:lnTo>
                  <a:lnTo>
                    <a:pt x="527583" y="580428"/>
                  </a:lnTo>
                  <a:lnTo>
                    <a:pt x="527837" y="579704"/>
                  </a:lnTo>
                  <a:lnTo>
                    <a:pt x="528243" y="579043"/>
                  </a:lnTo>
                  <a:lnTo>
                    <a:pt x="528269" y="578345"/>
                  </a:lnTo>
                  <a:lnTo>
                    <a:pt x="528281" y="577811"/>
                  </a:lnTo>
                  <a:close/>
                </a:path>
                <a:path w="1316354" h="1105535">
                  <a:moveTo>
                    <a:pt x="543699" y="362724"/>
                  </a:moveTo>
                  <a:lnTo>
                    <a:pt x="543356" y="361746"/>
                  </a:lnTo>
                  <a:lnTo>
                    <a:pt x="542988" y="360768"/>
                  </a:lnTo>
                  <a:lnTo>
                    <a:pt x="542632" y="359816"/>
                  </a:lnTo>
                  <a:lnTo>
                    <a:pt x="542315" y="359918"/>
                  </a:lnTo>
                  <a:lnTo>
                    <a:pt x="541680" y="360083"/>
                  </a:lnTo>
                  <a:lnTo>
                    <a:pt x="542175" y="363042"/>
                  </a:lnTo>
                  <a:lnTo>
                    <a:pt x="542683" y="362953"/>
                  </a:lnTo>
                  <a:lnTo>
                    <a:pt x="543191" y="362839"/>
                  </a:lnTo>
                  <a:lnTo>
                    <a:pt x="543699" y="362724"/>
                  </a:lnTo>
                  <a:close/>
                </a:path>
                <a:path w="1316354" h="1105535">
                  <a:moveTo>
                    <a:pt x="549338" y="158191"/>
                  </a:moveTo>
                  <a:lnTo>
                    <a:pt x="541261" y="157035"/>
                  </a:lnTo>
                  <a:lnTo>
                    <a:pt x="539711" y="157467"/>
                  </a:lnTo>
                  <a:lnTo>
                    <a:pt x="537705" y="160997"/>
                  </a:lnTo>
                  <a:lnTo>
                    <a:pt x="542048" y="161671"/>
                  </a:lnTo>
                  <a:lnTo>
                    <a:pt x="545744" y="160147"/>
                  </a:lnTo>
                  <a:lnTo>
                    <a:pt x="549338" y="158191"/>
                  </a:lnTo>
                  <a:close/>
                </a:path>
                <a:path w="1316354" h="1105535">
                  <a:moveTo>
                    <a:pt x="555485" y="13220"/>
                  </a:moveTo>
                  <a:lnTo>
                    <a:pt x="554926" y="9309"/>
                  </a:lnTo>
                  <a:lnTo>
                    <a:pt x="552043" y="8940"/>
                  </a:lnTo>
                  <a:lnTo>
                    <a:pt x="549071" y="8712"/>
                  </a:lnTo>
                  <a:lnTo>
                    <a:pt x="550786" y="4775"/>
                  </a:lnTo>
                  <a:lnTo>
                    <a:pt x="546912" y="4711"/>
                  </a:lnTo>
                  <a:lnTo>
                    <a:pt x="547611" y="1930"/>
                  </a:lnTo>
                  <a:lnTo>
                    <a:pt x="546150" y="139"/>
                  </a:lnTo>
                  <a:lnTo>
                    <a:pt x="545401" y="203"/>
                  </a:lnTo>
                  <a:lnTo>
                    <a:pt x="543509" y="0"/>
                  </a:lnTo>
                  <a:lnTo>
                    <a:pt x="543344" y="444"/>
                  </a:lnTo>
                  <a:lnTo>
                    <a:pt x="542632" y="2222"/>
                  </a:lnTo>
                  <a:lnTo>
                    <a:pt x="542455" y="4254"/>
                  </a:lnTo>
                  <a:lnTo>
                    <a:pt x="542061" y="6172"/>
                  </a:lnTo>
                  <a:lnTo>
                    <a:pt x="542988" y="6299"/>
                  </a:lnTo>
                  <a:lnTo>
                    <a:pt x="544144" y="6819"/>
                  </a:lnTo>
                  <a:lnTo>
                    <a:pt x="544779" y="6464"/>
                  </a:lnTo>
                  <a:lnTo>
                    <a:pt x="545922" y="5816"/>
                  </a:lnTo>
                  <a:lnTo>
                    <a:pt x="546747" y="8864"/>
                  </a:lnTo>
                  <a:lnTo>
                    <a:pt x="544906" y="11595"/>
                  </a:lnTo>
                  <a:lnTo>
                    <a:pt x="548703" y="14046"/>
                  </a:lnTo>
                  <a:lnTo>
                    <a:pt x="551713" y="16319"/>
                  </a:lnTo>
                  <a:lnTo>
                    <a:pt x="555485" y="13220"/>
                  </a:lnTo>
                  <a:close/>
                </a:path>
                <a:path w="1316354" h="1105535">
                  <a:moveTo>
                    <a:pt x="572820" y="390791"/>
                  </a:moveTo>
                  <a:lnTo>
                    <a:pt x="570484" y="385406"/>
                  </a:lnTo>
                  <a:lnTo>
                    <a:pt x="565721" y="386143"/>
                  </a:lnTo>
                  <a:lnTo>
                    <a:pt x="566991" y="390029"/>
                  </a:lnTo>
                  <a:lnTo>
                    <a:pt x="565924" y="393166"/>
                  </a:lnTo>
                  <a:lnTo>
                    <a:pt x="572719" y="390994"/>
                  </a:lnTo>
                  <a:lnTo>
                    <a:pt x="572820" y="390791"/>
                  </a:lnTo>
                  <a:close/>
                </a:path>
                <a:path w="1316354" h="1105535">
                  <a:moveTo>
                    <a:pt x="580847" y="680974"/>
                  </a:moveTo>
                  <a:lnTo>
                    <a:pt x="580174" y="675754"/>
                  </a:lnTo>
                  <a:lnTo>
                    <a:pt x="577786" y="678205"/>
                  </a:lnTo>
                  <a:lnTo>
                    <a:pt x="573024" y="683031"/>
                  </a:lnTo>
                  <a:lnTo>
                    <a:pt x="574509" y="684377"/>
                  </a:lnTo>
                  <a:lnTo>
                    <a:pt x="577342" y="682383"/>
                  </a:lnTo>
                  <a:lnTo>
                    <a:pt x="580847" y="680974"/>
                  </a:lnTo>
                  <a:close/>
                </a:path>
                <a:path w="1316354" h="1105535">
                  <a:moveTo>
                    <a:pt x="595642" y="478332"/>
                  </a:moveTo>
                  <a:lnTo>
                    <a:pt x="595198" y="478294"/>
                  </a:lnTo>
                  <a:lnTo>
                    <a:pt x="594766" y="478269"/>
                  </a:lnTo>
                  <a:lnTo>
                    <a:pt x="594347" y="478256"/>
                  </a:lnTo>
                  <a:lnTo>
                    <a:pt x="594093" y="481533"/>
                  </a:lnTo>
                  <a:lnTo>
                    <a:pt x="594550" y="481558"/>
                  </a:lnTo>
                  <a:lnTo>
                    <a:pt x="595007" y="481584"/>
                  </a:lnTo>
                  <a:lnTo>
                    <a:pt x="595477" y="481609"/>
                  </a:lnTo>
                  <a:lnTo>
                    <a:pt x="595528" y="480529"/>
                  </a:lnTo>
                  <a:lnTo>
                    <a:pt x="595566" y="479437"/>
                  </a:lnTo>
                  <a:lnTo>
                    <a:pt x="595642" y="478332"/>
                  </a:lnTo>
                  <a:close/>
                </a:path>
                <a:path w="1316354" h="1105535">
                  <a:moveTo>
                    <a:pt x="615886" y="378879"/>
                  </a:moveTo>
                  <a:lnTo>
                    <a:pt x="615149" y="378752"/>
                  </a:lnTo>
                  <a:lnTo>
                    <a:pt x="614375" y="378345"/>
                  </a:lnTo>
                  <a:lnTo>
                    <a:pt x="614159" y="378523"/>
                  </a:lnTo>
                  <a:lnTo>
                    <a:pt x="613752" y="378942"/>
                  </a:lnTo>
                  <a:lnTo>
                    <a:pt x="613676" y="379653"/>
                  </a:lnTo>
                  <a:lnTo>
                    <a:pt x="613435" y="380263"/>
                  </a:lnTo>
                  <a:lnTo>
                    <a:pt x="613968" y="380314"/>
                  </a:lnTo>
                  <a:lnTo>
                    <a:pt x="614578" y="380568"/>
                  </a:lnTo>
                  <a:lnTo>
                    <a:pt x="614984" y="380377"/>
                  </a:lnTo>
                  <a:lnTo>
                    <a:pt x="615353" y="380187"/>
                  </a:lnTo>
                  <a:lnTo>
                    <a:pt x="615518" y="379526"/>
                  </a:lnTo>
                  <a:lnTo>
                    <a:pt x="615886" y="378879"/>
                  </a:lnTo>
                  <a:close/>
                </a:path>
                <a:path w="1316354" h="1105535">
                  <a:moveTo>
                    <a:pt x="630186" y="723049"/>
                  </a:moveTo>
                  <a:lnTo>
                    <a:pt x="629640" y="723099"/>
                  </a:lnTo>
                  <a:lnTo>
                    <a:pt x="629107" y="723125"/>
                  </a:lnTo>
                  <a:lnTo>
                    <a:pt x="628599" y="723176"/>
                  </a:lnTo>
                  <a:lnTo>
                    <a:pt x="629107" y="726147"/>
                  </a:lnTo>
                  <a:lnTo>
                    <a:pt x="629386" y="726147"/>
                  </a:lnTo>
                  <a:lnTo>
                    <a:pt x="629640" y="726135"/>
                  </a:lnTo>
                  <a:lnTo>
                    <a:pt x="629920" y="726135"/>
                  </a:lnTo>
                  <a:lnTo>
                    <a:pt x="630085" y="724077"/>
                  </a:lnTo>
                  <a:lnTo>
                    <a:pt x="630186" y="723049"/>
                  </a:lnTo>
                  <a:close/>
                </a:path>
                <a:path w="1316354" h="1105535">
                  <a:moveTo>
                    <a:pt x="631786" y="397230"/>
                  </a:moveTo>
                  <a:lnTo>
                    <a:pt x="631304" y="396989"/>
                  </a:lnTo>
                  <a:lnTo>
                    <a:pt x="630821" y="396786"/>
                  </a:lnTo>
                  <a:lnTo>
                    <a:pt x="630237" y="396506"/>
                  </a:lnTo>
                  <a:lnTo>
                    <a:pt x="629881" y="397103"/>
                  </a:lnTo>
                  <a:lnTo>
                    <a:pt x="629386" y="397560"/>
                  </a:lnTo>
                  <a:lnTo>
                    <a:pt x="629424" y="398310"/>
                  </a:lnTo>
                  <a:lnTo>
                    <a:pt x="630440" y="398907"/>
                  </a:lnTo>
                  <a:lnTo>
                    <a:pt x="631012" y="398373"/>
                  </a:lnTo>
                  <a:lnTo>
                    <a:pt x="631380" y="397776"/>
                  </a:lnTo>
                  <a:lnTo>
                    <a:pt x="631786" y="397230"/>
                  </a:lnTo>
                  <a:close/>
                </a:path>
                <a:path w="1316354" h="1105535">
                  <a:moveTo>
                    <a:pt x="636130" y="471906"/>
                  </a:moveTo>
                  <a:lnTo>
                    <a:pt x="636016" y="471614"/>
                  </a:lnTo>
                  <a:lnTo>
                    <a:pt x="635889" y="471297"/>
                  </a:lnTo>
                  <a:lnTo>
                    <a:pt x="635762" y="471017"/>
                  </a:lnTo>
                  <a:lnTo>
                    <a:pt x="634746" y="471309"/>
                  </a:lnTo>
                  <a:lnTo>
                    <a:pt x="633730" y="471627"/>
                  </a:lnTo>
                  <a:lnTo>
                    <a:pt x="632726" y="471919"/>
                  </a:lnTo>
                  <a:lnTo>
                    <a:pt x="632968" y="472401"/>
                  </a:lnTo>
                  <a:lnTo>
                    <a:pt x="633196" y="472871"/>
                  </a:lnTo>
                  <a:lnTo>
                    <a:pt x="633437" y="473354"/>
                  </a:lnTo>
                  <a:lnTo>
                    <a:pt x="634339" y="472859"/>
                  </a:lnTo>
                  <a:lnTo>
                    <a:pt x="635241" y="472389"/>
                  </a:lnTo>
                  <a:lnTo>
                    <a:pt x="636130" y="471906"/>
                  </a:lnTo>
                  <a:close/>
                </a:path>
                <a:path w="1316354" h="1105535">
                  <a:moveTo>
                    <a:pt x="650722" y="136512"/>
                  </a:moveTo>
                  <a:lnTo>
                    <a:pt x="650151" y="135712"/>
                  </a:lnTo>
                  <a:lnTo>
                    <a:pt x="649859" y="135318"/>
                  </a:lnTo>
                  <a:lnTo>
                    <a:pt x="649020" y="136055"/>
                  </a:lnTo>
                  <a:lnTo>
                    <a:pt x="648208" y="136779"/>
                  </a:lnTo>
                  <a:lnTo>
                    <a:pt x="647382" y="137502"/>
                  </a:lnTo>
                  <a:lnTo>
                    <a:pt x="647585" y="137782"/>
                  </a:lnTo>
                  <a:lnTo>
                    <a:pt x="647992" y="138315"/>
                  </a:lnTo>
                  <a:lnTo>
                    <a:pt x="648906" y="137731"/>
                  </a:lnTo>
                  <a:lnTo>
                    <a:pt x="650722" y="136512"/>
                  </a:lnTo>
                  <a:close/>
                </a:path>
                <a:path w="1316354" h="1105535">
                  <a:moveTo>
                    <a:pt x="658723" y="985608"/>
                  </a:moveTo>
                  <a:lnTo>
                    <a:pt x="658507" y="984592"/>
                  </a:lnTo>
                  <a:lnTo>
                    <a:pt x="658202" y="983056"/>
                  </a:lnTo>
                  <a:lnTo>
                    <a:pt x="657339" y="981633"/>
                  </a:lnTo>
                  <a:lnTo>
                    <a:pt x="656513" y="979690"/>
                  </a:lnTo>
                  <a:lnTo>
                    <a:pt x="652272" y="982573"/>
                  </a:lnTo>
                  <a:lnTo>
                    <a:pt x="651548" y="984948"/>
                  </a:lnTo>
                  <a:lnTo>
                    <a:pt x="654977" y="987806"/>
                  </a:lnTo>
                  <a:lnTo>
                    <a:pt x="656640" y="987958"/>
                  </a:lnTo>
                  <a:lnTo>
                    <a:pt x="658279" y="987679"/>
                  </a:lnTo>
                  <a:lnTo>
                    <a:pt x="658723" y="985608"/>
                  </a:lnTo>
                  <a:close/>
                </a:path>
                <a:path w="1316354" h="1105535">
                  <a:moveTo>
                    <a:pt x="659917" y="693648"/>
                  </a:moveTo>
                  <a:lnTo>
                    <a:pt x="658749" y="693039"/>
                  </a:lnTo>
                  <a:lnTo>
                    <a:pt x="657428" y="691718"/>
                  </a:lnTo>
                  <a:lnTo>
                    <a:pt x="654824" y="692391"/>
                  </a:lnTo>
                  <a:lnTo>
                    <a:pt x="653427" y="693775"/>
                  </a:lnTo>
                  <a:lnTo>
                    <a:pt x="651929" y="694766"/>
                  </a:lnTo>
                  <a:lnTo>
                    <a:pt x="652233" y="695693"/>
                  </a:lnTo>
                  <a:lnTo>
                    <a:pt x="652373" y="696150"/>
                  </a:lnTo>
                  <a:lnTo>
                    <a:pt x="654037" y="696264"/>
                  </a:lnTo>
                  <a:lnTo>
                    <a:pt x="655802" y="696709"/>
                  </a:lnTo>
                  <a:lnTo>
                    <a:pt x="658342" y="696036"/>
                  </a:lnTo>
                  <a:lnTo>
                    <a:pt x="659053" y="694588"/>
                  </a:lnTo>
                  <a:lnTo>
                    <a:pt x="659917" y="693648"/>
                  </a:lnTo>
                  <a:close/>
                </a:path>
                <a:path w="1316354" h="1105535">
                  <a:moveTo>
                    <a:pt x="664984" y="793203"/>
                  </a:moveTo>
                  <a:lnTo>
                    <a:pt x="664032" y="792365"/>
                  </a:lnTo>
                  <a:lnTo>
                    <a:pt x="663003" y="792581"/>
                  </a:lnTo>
                  <a:lnTo>
                    <a:pt x="662432" y="793178"/>
                  </a:lnTo>
                  <a:lnTo>
                    <a:pt x="661212" y="793953"/>
                  </a:lnTo>
                  <a:lnTo>
                    <a:pt x="662520" y="794600"/>
                  </a:lnTo>
                  <a:lnTo>
                    <a:pt x="663295" y="795286"/>
                  </a:lnTo>
                  <a:lnTo>
                    <a:pt x="663740" y="795134"/>
                  </a:lnTo>
                  <a:lnTo>
                    <a:pt x="664311" y="794918"/>
                  </a:lnTo>
                  <a:lnTo>
                    <a:pt x="664692" y="794016"/>
                  </a:lnTo>
                  <a:lnTo>
                    <a:pt x="664946" y="793343"/>
                  </a:lnTo>
                  <a:lnTo>
                    <a:pt x="664984" y="793203"/>
                  </a:lnTo>
                  <a:close/>
                </a:path>
                <a:path w="1316354" h="1105535">
                  <a:moveTo>
                    <a:pt x="675335" y="394500"/>
                  </a:moveTo>
                  <a:lnTo>
                    <a:pt x="674890" y="394335"/>
                  </a:lnTo>
                  <a:lnTo>
                    <a:pt x="674433" y="394131"/>
                  </a:lnTo>
                  <a:lnTo>
                    <a:pt x="673989" y="393966"/>
                  </a:lnTo>
                  <a:lnTo>
                    <a:pt x="673214" y="396316"/>
                  </a:lnTo>
                  <a:lnTo>
                    <a:pt x="672807" y="397497"/>
                  </a:lnTo>
                  <a:lnTo>
                    <a:pt x="673557" y="397751"/>
                  </a:lnTo>
                  <a:lnTo>
                    <a:pt x="673950" y="397878"/>
                  </a:lnTo>
                  <a:lnTo>
                    <a:pt x="674408" y="396748"/>
                  </a:lnTo>
                  <a:lnTo>
                    <a:pt x="674878" y="395643"/>
                  </a:lnTo>
                  <a:lnTo>
                    <a:pt x="675335" y="394500"/>
                  </a:lnTo>
                  <a:close/>
                </a:path>
                <a:path w="1316354" h="1105535">
                  <a:moveTo>
                    <a:pt x="676338" y="113919"/>
                  </a:moveTo>
                  <a:lnTo>
                    <a:pt x="675919" y="113842"/>
                  </a:lnTo>
                  <a:lnTo>
                    <a:pt x="675093" y="113652"/>
                  </a:lnTo>
                  <a:lnTo>
                    <a:pt x="674471" y="115760"/>
                  </a:lnTo>
                  <a:lnTo>
                    <a:pt x="674141" y="116789"/>
                  </a:lnTo>
                  <a:lnTo>
                    <a:pt x="674712" y="117017"/>
                  </a:lnTo>
                  <a:lnTo>
                    <a:pt x="675005" y="117144"/>
                  </a:lnTo>
                  <a:lnTo>
                    <a:pt x="675360" y="116751"/>
                  </a:lnTo>
                  <a:lnTo>
                    <a:pt x="675843" y="116395"/>
                  </a:lnTo>
                  <a:lnTo>
                    <a:pt x="676021" y="115938"/>
                  </a:lnTo>
                  <a:lnTo>
                    <a:pt x="676262" y="115316"/>
                  </a:lnTo>
                  <a:lnTo>
                    <a:pt x="676236" y="114617"/>
                  </a:lnTo>
                  <a:lnTo>
                    <a:pt x="676338" y="113919"/>
                  </a:lnTo>
                  <a:close/>
                </a:path>
                <a:path w="1316354" h="1105535">
                  <a:moveTo>
                    <a:pt x="678903" y="33007"/>
                  </a:moveTo>
                  <a:lnTo>
                    <a:pt x="677557" y="27165"/>
                  </a:lnTo>
                  <a:lnTo>
                    <a:pt x="675690" y="22923"/>
                  </a:lnTo>
                  <a:lnTo>
                    <a:pt x="669734" y="20624"/>
                  </a:lnTo>
                  <a:lnTo>
                    <a:pt x="670598" y="26517"/>
                  </a:lnTo>
                  <a:lnTo>
                    <a:pt x="672579" y="30607"/>
                  </a:lnTo>
                  <a:lnTo>
                    <a:pt x="678903" y="33007"/>
                  </a:lnTo>
                  <a:close/>
                </a:path>
                <a:path w="1316354" h="1105535">
                  <a:moveTo>
                    <a:pt x="683996" y="737349"/>
                  </a:moveTo>
                  <a:lnTo>
                    <a:pt x="681101" y="737285"/>
                  </a:lnTo>
                  <a:lnTo>
                    <a:pt x="679958" y="737273"/>
                  </a:lnTo>
                  <a:lnTo>
                    <a:pt x="681113" y="739063"/>
                  </a:lnTo>
                  <a:lnTo>
                    <a:pt x="682269" y="740143"/>
                  </a:lnTo>
                  <a:lnTo>
                    <a:pt x="683996" y="737349"/>
                  </a:lnTo>
                  <a:close/>
                </a:path>
                <a:path w="1316354" h="1105535">
                  <a:moveTo>
                    <a:pt x="711327" y="103759"/>
                  </a:moveTo>
                  <a:lnTo>
                    <a:pt x="710539" y="103441"/>
                  </a:lnTo>
                  <a:lnTo>
                    <a:pt x="709777" y="102997"/>
                  </a:lnTo>
                  <a:lnTo>
                    <a:pt x="709637" y="103136"/>
                  </a:lnTo>
                  <a:lnTo>
                    <a:pt x="709168" y="103632"/>
                  </a:lnTo>
                  <a:lnTo>
                    <a:pt x="708799" y="104292"/>
                  </a:lnTo>
                  <a:lnTo>
                    <a:pt x="708685" y="104952"/>
                  </a:lnTo>
                  <a:lnTo>
                    <a:pt x="708647" y="105156"/>
                  </a:lnTo>
                  <a:lnTo>
                    <a:pt x="709815" y="105841"/>
                  </a:lnTo>
                  <a:lnTo>
                    <a:pt x="710412" y="105257"/>
                  </a:lnTo>
                  <a:lnTo>
                    <a:pt x="710780" y="104609"/>
                  </a:lnTo>
                  <a:lnTo>
                    <a:pt x="711327" y="103759"/>
                  </a:lnTo>
                  <a:close/>
                </a:path>
                <a:path w="1316354" h="1105535">
                  <a:moveTo>
                    <a:pt x="725093" y="441198"/>
                  </a:moveTo>
                  <a:lnTo>
                    <a:pt x="723988" y="440309"/>
                  </a:lnTo>
                  <a:lnTo>
                    <a:pt x="723125" y="439597"/>
                  </a:lnTo>
                  <a:lnTo>
                    <a:pt x="722845" y="440550"/>
                  </a:lnTo>
                  <a:lnTo>
                    <a:pt x="722464" y="441159"/>
                  </a:lnTo>
                  <a:lnTo>
                    <a:pt x="722858" y="441921"/>
                  </a:lnTo>
                  <a:lnTo>
                    <a:pt x="723544" y="442366"/>
                  </a:lnTo>
                  <a:lnTo>
                    <a:pt x="724001" y="442328"/>
                  </a:lnTo>
                  <a:lnTo>
                    <a:pt x="724395" y="442290"/>
                  </a:lnTo>
                  <a:lnTo>
                    <a:pt x="724725" y="441591"/>
                  </a:lnTo>
                  <a:lnTo>
                    <a:pt x="725093" y="441198"/>
                  </a:lnTo>
                  <a:close/>
                </a:path>
                <a:path w="1316354" h="1105535">
                  <a:moveTo>
                    <a:pt x="740803" y="471284"/>
                  </a:moveTo>
                  <a:lnTo>
                    <a:pt x="740473" y="471271"/>
                  </a:lnTo>
                  <a:lnTo>
                    <a:pt x="740130" y="471271"/>
                  </a:lnTo>
                  <a:lnTo>
                    <a:pt x="739787" y="471233"/>
                  </a:lnTo>
                  <a:lnTo>
                    <a:pt x="739673" y="473849"/>
                  </a:lnTo>
                  <a:lnTo>
                    <a:pt x="740029" y="473849"/>
                  </a:lnTo>
                  <a:lnTo>
                    <a:pt x="740727" y="473900"/>
                  </a:lnTo>
                  <a:lnTo>
                    <a:pt x="740740" y="473024"/>
                  </a:lnTo>
                  <a:lnTo>
                    <a:pt x="740778" y="472173"/>
                  </a:lnTo>
                  <a:lnTo>
                    <a:pt x="740803" y="471284"/>
                  </a:lnTo>
                  <a:close/>
                </a:path>
                <a:path w="1316354" h="1105535">
                  <a:moveTo>
                    <a:pt x="749973" y="150533"/>
                  </a:moveTo>
                  <a:lnTo>
                    <a:pt x="749071" y="149999"/>
                  </a:lnTo>
                  <a:lnTo>
                    <a:pt x="748499" y="149466"/>
                  </a:lnTo>
                  <a:lnTo>
                    <a:pt x="747852" y="149339"/>
                  </a:lnTo>
                  <a:lnTo>
                    <a:pt x="747572" y="149301"/>
                  </a:lnTo>
                  <a:lnTo>
                    <a:pt x="747128" y="150075"/>
                  </a:lnTo>
                  <a:lnTo>
                    <a:pt x="746760" y="150469"/>
                  </a:lnTo>
                  <a:lnTo>
                    <a:pt x="747318" y="150939"/>
                  </a:lnTo>
                  <a:lnTo>
                    <a:pt x="747788" y="151523"/>
                  </a:lnTo>
                  <a:lnTo>
                    <a:pt x="748411" y="151752"/>
                  </a:lnTo>
                  <a:lnTo>
                    <a:pt x="748665" y="151841"/>
                  </a:lnTo>
                  <a:lnTo>
                    <a:pt x="749198" y="151155"/>
                  </a:lnTo>
                  <a:lnTo>
                    <a:pt x="749973" y="150533"/>
                  </a:lnTo>
                  <a:close/>
                </a:path>
                <a:path w="1316354" h="1105535">
                  <a:moveTo>
                    <a:pt x="758761" y="169367"/>
                  </a:moveTo>
                  <a:lnTo>
                    <a:pt x="757936" y="168795"/>
                  </a:lnTo>
                  <a:lnTo>
                    <a:pt x="757529" y="168503"/>
                  </a:lnTo>
                  <a:lnTo>
                    <a:pt x="757059" y="169329"/>
                  </a:lnTo>
                  <a:lnTo>
                    <a:pt x="756145" y="171005"/>
                  </a:lnTo>
                  <a:lnTo>
                    <a:pt x="756881" y="171513"/>
                  </a:lnTo>
                  <a:lnTo>
                    <a:pt x="758761" y="169367"/>
                  </a:lnTo>
                  <a:close/>
                </a:path>
                <a:path w="1316354" h="1105535">
                  <a:moveTo>
                    <a:pt x="764616" y="112636"/>
                  </a:moveTo>
                  <a:lnTo>
                    <a:pt x="761009" y="111633"/>
                  </a:lnTo>
                  <a:lnTo>
                    <a:pt x="756145" y="110312"/>
                  </a:lnTo>
                  <a:lnTo>
                    <a:pt x="755942" y="112280"/>
                  </a:lnTo>
                  <a:lnTo>
                    <a:pt x="755535" y="115824"/>
                  </a:lnTo>
                  <a:lnTo>
                    <a:pt x="758723" y="114693"/>
                  </a:lnTo>
                  <a:lnTo>
                    <a:pt x="761034" y="113906"/>
                  </a:lnTo>
                  <a:lnTo>
                    <a:pt x="764616" y="112636"/>
                  </a:lnTo>
                  <a:close/>
                </a:path>
                <a:path w="1316354" h="1105535">
                  <a:moveTo>
                    <a:pt x="770026" y="271754"/>
                  </a:moveTo>
                  <a:lnTo>
                    <a:pt x="769366" y="266814"/>
                  </a:lnTo>
                  <a:lnTo>
                    <a:pt x="766648" y="264121"/>
                  </a:lnTo>
                  <a:lnTo>
                    <a:pt x="763003" y="262128"/>
                  </a:lnTo>
                  <a:lnTo>
                    <a:pt x="764768" y="265506"/>
                  </a:lnTo>
                  <a:lnTo>
                    <a:pt x="765492" y="269608"/>
                  </a:lnTo>
                  <a:lnTo>
                    <a:pt x="770026" y="271754"/>
                  </a:lnTo>
                  <a:close/>
                </a:path>
                <a:path w="1316354" h="1105535">
                  <a:moveTo>
                    <a:pt x="776719" y="765327"/>
                  </a:moveTo>
                  <a:lnTo>
                    <a:pt x="775868" y="762482"/>
                  </a:lnTo>
                  <a:lnTo>
                    <a:pt x="774877" y="762736"/>
                  </a:lnTo>
                  <a:lnTo>
                    <a:pt x="774382" y="762876"/>
                  </a:lnTo>
                  <a:lnTo>
                    <a:pt x="774852" y="763803"/>
                  </a:lnTo>
                  <a:lnTo>
                    <a:pt x="775322" y="764768"/>
                  </a:lnTo>
                  <a:lnTo>
                    <a:pt x="775792" y="765708"/>
                  </a:lnTo>
                  <a:lnTo>
                    <a:pt x="776109" y="765581"/>
                  </a:lnTo>
                  <a:lnTo>
                    <a:pt x="776401" y="765454"/>
                  </a:lnTo>
                  <a:lnTo>
                    <a:pt x="776719" y="765327"/>
                  </a:lnTo>
                  <a:close/>
                </a:path>
                <a:path w="1316354" h="1105535">
                  <a:moveTo>
                    <a:pt x="806843" y="599376"/>
                  </a:moveTo>
                  <a:lnTo>
                    <a:pt x="806831" y="598957"/>
                  </a:lnTo>
                  <a:lnTo>
                    <a:pt x="806805" y="598538"/>
                  </a:lnTo>
                  <a:lnTo>
                    <a:pt x="806183" y="598131"/>
                  </a:lnTo>
                  <a:lnTo>
                    <a:pt x="805815" y="597725"/>
                  </a:lnTo>
                  <a:lnTo>
                    <a:pt x="805434" y="598093"/>
                  </a:lnTo>
                  <a:lnTo>
                    <a:pt x="804773" y="598436"/>
                  </a:lnTo>
                  <a:lnTo>
                    <a:pt x="804760" y="598843"/>
                  </a:lnTo>
                  <a:lnTo>
                    <a:pt x="804722" y="599287"/>
                  </a:lnTo>
                  <a:lnTo>
                    <a:pt x="805281" y="599744"/>
                  </a:lnTo>
                  <a:lnTo>
                    <a:pt x="805738" y="600468"/>
                  </a:lnTo>
                  <a:lnTo>
                    <a:pt x="806234" y="599821"/>
                  </a:lnTo>
                  <a:lnTo>
                    <a:pt x="806843" y="599376"/>
                  </a:lnTo>
                  <a:close/>
                </a:path>
                <a:path w="1316354" h="1105535">
                  <a:moveTo>
                    <a:pt x="820178" y="630923"/>
                  </a:moveTo>
                  <a:lnTo>
                    <a:pt x="819238" y="630643"/>
                  </a:lnTo>
                  <a:lnTo>
                    <a:pt x="818540" y="630212"/>
                  </a:lnTo>
                  <a:lnTo>
                    <a:pt x="818184" y="630415"/>
                  </a:lnTo>
                  <a:lnTo>
                    <a:pt x="817575" y="630745"/>
                  </a:lnTo>
                  <a:lnTo>
                    <a:pt x="817003" y="631418"/>
                  </a:lnTo>
                  <a:lnTo>
                    <a:pt x="816825" y="632091"/>
                  </a:lnTo>
                  <a:lnTo>
                    <a:pt x="816749" y="632345"/>
                  </a:lnTo>
                  <a:lnTo>
                    <a:pt x="817727" y="632904"/>
                  </a:lnTo>
                  <a:lnTo>
                    <a:pt x="818210" y="633323"/>
                  </a:lnTo>
                  <a:lnTo>
                    <a:pt x="818680" y="632752"/>
                  </a:lnTo>
                  <a:lnTo>
                    <a:pt x="819150" y="632180"/>
                  </a:lnTo>
                  <a:lnTo>
                    <a:pt x="820178" y="630923"/>
                  </a:lnTo>
                  <a:close/>
                </a:path>
                <a:path w="1316354" h="1105535">
                  <a:moveTo>
                    <a:pt x="825576" y="594944"/>
                  </a:moveTo>
                  <a:lnTo>
                    <a:pt x="823950" y="592455"/>
                  </a:lnTo>
                  <a:lnTo>
                    <a:pt x="822985" y="590613"/>
                  </a:lnTo>
                  <a:lnTo>
                    <a:pt x="820674" y="587971"/>
                  </a:lnTo>
                  <a:lnTo>
                    <a:pt x="818984" y="586371"/>
                  </a:lnTo>
                  <a:lnTo>
                    <a:pt x="816063" y="587057"/>
                  </a:lnTo>
                  <a:lnTo>
                    <a:pt x="816013" y="588949"/>
                  </a:lnTo>
                  <a:lnTo>
                    <a:pt x="817143" y="591070"/>
                  </a:lnTo>
                  <a:lnTo>
                    <a:pt x="816635" y="591756"/>
                  </a:lnTo>
                  <a:lnTo>
                    <a:pt x="816495" y="592086"/>
                  </a:lnTo>
                  <a:lnTo>
                    <a:pt x="813269" y="591997"/>
                  </a:lnTo>
                  <a:lnTo>
                    <a:pt x="816762" y="595566"/>
                  </a:lnTo>
                  <a:lnTo>
                    <a:pt x="820966" y="594487"/>
                  </a:lnTo>
                  <a:lnTo>
                    <a:pt x="825576" y="594944"/>
                  </a:lnTo>
                  <a:close/>
                </a:path>
                <a:path w="1316354" h="1105535">
                  <a:moveTo>
                    <a:pt x="830795" y="340487"/>
                  </a:moveTo>
                  <a:lnTo>
                    <a:pt x="830478" y="338620"/>
                  </a:lnTo>
                  <a:lnTo>
                    <a:pt x="830313" y="337680"/>
                  </a:lnTo>
                  <a:lnTo>
                    <a:pt x="829983" y="337731"/>
                  </a:lnTo>
                  <a:lnTo>
                    <a:pt x="829652" y="337794"/>
                  </a:lnTo>
                  <a:lnTo>
                    <a:pt x="829335" y="337845"/>
                  </a:lnTo>
                  <a:lnTo>
                    <a:pt x="829500" y="338785"/>
                  </a:lnTo>
                  <a:lnTo>
                    <a:pt x="829652" y="339712"/>
                  </a:lnTo>
                  <a:lnTo>
                    <a:pt x="829830" y="340652"/>
                  </a:lnTo>
                  <a:lnTo>
                    <a:pt x="830135" y="340588"/>
                  </a:lnTo>
                  <a:lnTo>
                    <a:pt x="830795" y="340487"/>
                  </a:lnTo>
                  <a:close/>
                </a:path>
                <a:path w="1316354" h="1105535">
                  <a:moveTo>
                    <a:pt x="850988" y="341261"/>
                  </a:moveTo>
                  <a:lnTo>
                    <a:pt x="850074" y="340906"/>
                  </a:lnTo>
                  <a:lnTo>
                    <a:pt x="849414" y="340525"/>
                  </a:lnTo>
                  <a:lnTo>
                    <a:pt x="848448" y="340448"/>
                  </a:lnTo>
                  <a:lnTo>
                    <a:pt x="848093" y="341122"/>
                  </a:lnTo>
                  <a:lnTo>
                    <a:pt x="847775" y="341464"/>
                  </a:lnTo>
                  <a:lnTo>
                    <a:pt x="849185" y="342430"/>
                  </a:lnTo>
                  <a:lnTo>
                    <a:pt x="849960" y="342798"/>
                  </a:lnTo>
                  <a:lnTo>
                    <a:pt x="850493" y="341998"/>
                  </a:lnTo>
                  <a:lnTo>
                    <a:pt x="850988" y="341261"/>
                  </a:lnTo>
                  <a:close/>
                </a:path>
                <a:path w="1316354" h="1105535">
                  <a:moveTo>
                    <a:pt x="854049" y="337223"/>
                  </a:moveTo>
                  <a:lnTo>
                    <a:pt x="853884" y="336918"/>
                  </a:lnTo>
                  <a:lnTo>
                    <a:pt x="853541" y="336321"/>
                  </a:lnTo>
                  <a:lnTo>
                    <a:pt x="852893" y="335915"/>
                  </a:lnTo>
                  <a:lnTo>
                    <a:pt x="852182" y="335267"/>
                  </a:lnTo>
                  <a:lnTo>
                    <a:pt x="851763" y="336130"/>
                  </a:lnTo>
                  <a:lnTo>
                    <a:pt x="851230" y="337019"/>
                  </a:lnTo>
                  <a:lnTo>
                    <a:pt x="851966" y="337629"/>
                  </a:lnTo>
                  <a:lnTo>
                    <a:pt x="852754" y="337947"/>
                  </a:lnTo>
                  <a:lnTo>
                    <a:pt x="853490" y="338340"/>
                  </a:lnTo>
                  <a:lnTo>
                    <a:pt x="853643" y="337845"/>
                  </a:lnTo>
                  <a:lnTo>
                    <a:pt x="854049" y="337223"/>
                  </a:lnTo>
                  <a:close/>
                </a:path>
                <a:path w="1316354" h="1105535">
                  <a:moveTo>
                    <a:pt x="870724" y="604939"/>
                  </a:moveTo>
                  <a:lnTo>
                    <a:pt x="869670" y="604342"/>
                  </a:lnTo>
                  <a:lnTo>
                    <a:pt x="869213" y="604088"/>
                  </a:lnTo>
                  <a:lnTo>
                    <a:pt x="869022" y="604672"/>
                  </a:lnTo>
                  <a:lnTo>
                    <a:pt x="868641" y="605256"/>
                  </a:lnTo>
                  <a:lnTo>
                    <a:pt x="868730" y="605802"/>
                  </a:lnTo>
                  <a:lnTo>
                    <a:pt x="868768" y="606094"/>
                  </a:lnTo>
                  <a:lnTo>
                    <a:pt x="869594" y="606247"/>
                  </a:lnTo>
                  <a:lnTo>
                    <a:pt x="870077" y="606475"/>
                  </a:lnTo>
                  <a:lnTo>
                    <a:pt x="870483" y="605548"/>
                  </a:lnTo>
                  <a:lnTo>
                    <a:pt x="870724" y="604939"/>
                  </a:lnTo>
                  <a:close/>
                </a:path>
                <a:path w="1316354" h="1105535">
                  <a:moveTo>
                    <a:pt x="879716" y="574713"/>
                  </a:moveTo>
                  <a:lnTo>
                    <a:pt x="875601" y="573290"/>
                  </a:lnTo>
                  <a:lnTo>
                    <a:pt x="873201" y="574611"/>
                  </a:lnTo>
                  <a:lnTo>
                    <a:pt x="871194" y="576376"/>
                  </a:lnTo>
                  <a:lnTo>
                    <a:pt x="870610" y="576846"/>
                  </a:lnTo>
                  <a:lnTo>
                    <a:pt x="870788" y="578548"/>
                  </a:lnTo>
                  <a:lnTo>
                    <a:pt x="871181" y="579856"/>
                  </a:lnTo>
                  <a:lnTo>
                    <a:pt x="873112" y="580085"/>
                  </a:lnTo>
                  <a:lnTo>
                    <a:pt x="875639" y="578358"/>
                  </a:lnTo>
                  <a:lnTo>
                    <a:pt x="877354" y="576707"/>
                  </a:lnTo>
                  <a:lnTo>
                    <a:pt x="879716" y="574713"/>
                  </a:lnTo>
                  <a:close/>
                </a:path>
                <a:path w="1316354" h="1105535">
                  <a:moveTo>
                    <a:pt x="921727" y="147320"/>
                  </a:moveTo>
                  <a:lnTo>
                    <a:pt x="917155" y="148412"/>
                  </a:lnTo>
                  <a:lnTo>
                    <a:pt x="912380" y="146431"/>
                  </a:lnTo>
                  <a:lnTo>
                    <a:pt x="907580" y="149161"/>
                  </a:lnTo>
                  <a:lnTo>
                    <a:pt x="918425" y="153022"/>
                  </a:lnTo>
                  <a:lnTo>
                    <a:pt x="921004" y="152742"/>
                  </a:lnTo>
                  <a:lnTo>
                    <a:pt x="921727" y="147320"/>
                  </a:lnTo>
                  <a:close/>
                </a:path>
                <a:path w="1316354" h="1105535">
                  <a:moveTo>
                    <a:pt x="949756" y="745426"/>
                  </a:moveTo>
                  <a:lnTo>
                    <a:pt x="949655" y="745070"/>
                  </a:lnTo>
                  <a:lnTo>
                    <a:pt x="949540" y="744689"/>
                  </a:lnTo>
                  <a:lnTo>
                    <a:pt x="948601" y="744156"/>
                  </a:lnTo>
                  <a:lnTo>
                    <a:pt x="948461" y="744245"/>
                  </a:lnTo>
                  <a:lnTo>
                    <a:pt x="947953" y="744664"/>
                  </a:lnTo>
                  <a:lnTo>
                    <a:pt x="947623" y="745261"/>
                  </a:lnTo>
                  <a:lnTo>
                    <a:pt x="947204" y="745832"/>
                  </a:lnTo>
                  <a:lnTo>
                    <a:pt x="947737" y="746036"/>
                  </a:lnTo>
                  <a:lnTo>
                    <a:pt x="948232" y="746226"/>
                  </a:lnTo>
                  <a:lnTo>
                    <a:pt x="948931" y="746518"/>
                  </a:lnTo>
                  <a:lnTo>
                    <a:pt x="949236" y="745972"/>
                  </a:lnTo>
                  <a:lnTo>
                    <a:pt x="949756" y="745426"/>
                  </a:lnTo>
                  <a:close/>
                </a:path>
                <a:path w="1316354" h="1105535">
                  <a:moveTo>
                    <a:pt x="995667" y="339763"/>
                  </a:moveTo>
                  <a:lnTo>
                    <a:pt x="993076" y="337515"/>
                  </a:lnTo>
                  <a:lnTo>
                    <a:pt x="988872" y="333794"/>
                  </a:lnTo>
                  <a:lnTo>
                    <a:pt x="988148" y="338150"/>
                  </a:lnTo>
                  <a:lnTo>
                    <a:pt x="989444" y="339318"/>
                  </a:lnTo>
                  <a:lnTo>
                    <a:pt x="995667" y="339763"/>
                  </a:lnTo>
                  <a:close/>
                </a:path>
                <a:path w="1316354" h="1105535">
                  <a:moveTo>
                    <a:pt x="1035723" y="642899"/>
                  </a:moveTo>
                  <a:lnTo>
                    <a:pt x="1034389" y="641883"/>
                  </a:lnTo>
                  <a:lnTo>
                    <a:pt x="1029601" y="640930"/>
                  </a:lnTo>
                  <a:lnTo>
                    <a:pt x="1026858" y="639597"/>
                  </a:lnTo>
                  <a:lnTo>
                    <a:pt x="1023620" y="642493"/>
                  </a:lnTo>
                  <a:lnTo>
                    <a:pt x="1035202" y="646303"/>
                  </a:lnTo>
                  <a:lnTo>
                    <a:pt x="1035723" y="642899"/>
                  </a:lnTo>
                  <a:close/>
                </a:path>
                <a:path w="1316354" h="1105535">
                  <a:moveTo>
                    <a:pt x="1068882" y="607949"/>
                  </a:moveTo>
                  <a:lnTo>
                    <a:pt x="1068844" y="607491"/>
                  </a:lnTo>
                  <a:lnTo>
                    <a:pt x="1068844" y="606602"/>
                  </a:lnTo>
                  <a:lnTo>
                    <a:pt x="1060221" y="604596"/>
                  </a:lnTo>
                  <a:lnTo>
                    <a:pt x="1060538" y="606818"/>
                  </a:lnTo>
                  <a:lnTo>
                    <a:pt x="1060754" y="608203"/>
                  </a:lnTo>
                  <a:lnTo>
                    <a:pt x="1060996" y="609866"/>
                  </a:lnTo>
                  <a:lnTo>
                    <a:pt x="1064056" y="609130"/>
                  </a:lnTo>
                  <a:lnTo>
                    <a:pt x="1068882" y="607949"/>
                  </a:lnTo>
                  <a:close/>
                </a:path>
                <a:path w="1316354" h="1105535">
                  <a:moveTo>
                    <a:pt x="1092606" y="347954"/>
                  </a:moveTo>
                  <a:lnTo>
                    <a:pt x="1084973" y="348564"/>
                  </a:lnTo>
                  <a:lnTo>
                    <a:pt x="1085049" y="350075"/>
                  </a:lnTo>
                  <a:lnTo>
                    <a:pt x="1092123" y="353098"/>
                  </a:lnTo>
                  <a:lnTo>
                    <a:pt x="1092606" y="347954"/>
                  </a:lnTo>
                  <a:close/>
                </a:path>
                <a:path w="1316354" h="1105535">
                  <a:moveTo>
                    <a:pt x="1202740" y="819099"/>
                  </a:moveTo>
                  <a:lnTo>
                    <a:pt x="1201953" y="817867"/>
                  </a:lnTo>
                  <a:lnTo>
                    <a:pt x="1201572" y="817880"/>
                  </a:lnTo>
                  <a:lnTo>
                    <a:pt x="1196543" y="818121"/>
                  </a:lnTo>
                  <a:lnTo>
                    <a:pt x="1196009" y="821347"/>
                  </a:lnTo>
                  <a:lnTo>
                    <a:pt x="1195997" y="821537"/>
                  </a:lnTo>
                  <a:lnTo>
                    <a:pt x="1196111" y="821753"/>
                  </a:lnTo>
                  <a:lnTo>
                    <a:pt x="1196263" y="822426"/>
                  </a:lnTo>
                  <a:lnTo>
                    <a:pt x="1201420" y="821893"/>
                  </a:lnTo>
                  <a:lnTo>
                    <a:pt x="1202715" y="821410"/>
                  </a:lnTo>
                  <a:lnTo>
                    <a:pt x="1202740" y="819746"/>
                  </a:lnTo>
                  <a:lnTo>
                    <a:pt x="1202740" y="819099"/>
                  </a:lnTo>
                  <a:close/>
                </a:path>
                <a:path w="1316354" h="1105535">
                  <a:moveTo>
                    <a:pt x="1264818" y="80987"/>
                  </a:moveTo>
                  <a:lnTo>
                    <a:pt x="1263421" y="79844"/>
                  </a:lnTo>
                  <a:lnTo>
                    <a:pt x="1259814" y="82321"/>
                  </a:lnTo>
                  <a:lnTo>
                    <a:pt x="1257909" y="86055"/>
                  </a:lnTo>
                  <a:lnTo>
                    <a:pt x="1255941" y="89750"/>
                  </a:lnTo>
                  <a:lnTo>
                    <a:pt x="1257058" y="90614"/>
                  </a:lnTo>
                  <a:lnTo>
                    <a:pt x="1264818" y="80987"/>
                  </a:lnTo>
                  <a:close/>
                </a:path>
                <a:path w="1316354" h="1105535">
                  <a:moveTo>
                    <a:pt x="1310487" y="113906"/>
                  </a:moveTo>
                  <a:lnTo>
                    <a:pt x="1306969" y="112420"/>
                  </a:lnTo>
                  <a:lnTo>
                    <a:pt x="1305661" y="118351"/>
                  </a:lnTo>
                  <a:lnTo>
                    <a:pt x="1310144" y="118630"/>
                  </a:lnTo>
                  <a:lnTo>
                    <a:pt x="1310487" y="113906"/>
                  </a:lnTo>
                  <a:close/>
                </a:path>
                <a:path w="1316354" h="1105535">
                  <a:moveTo>
                    <a:pt x="1315859" y="576262"/>
                  </a:moveTo>
                  <a:lnTo>
                    <a:pt x="1312684" y="571411"/>
                  </a:lnTo>
                  <a:lnTo>
                    <a:pt x="1310855" y="572770"/>
                  </a:lnTo>
                  <a:lnTo>
                    <a:pt x="1309281" y="573976"/>
                  </a:lnTo>
                  <a:lnTo>
                    <a:pt x="1306525" y="576021"/>
                  </a:lnTo>
                  <a:lnTo>
                    <a:pt x="1315859" y="57626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36">
              <a:extLst>
                <a:ext uri="{FF2B5EF4-FFF2-40B4-BE49-F238E27FC236}">
                  <a16:creationId xmlns:a16="http://schemas.microsoft.com/office/drawing/2014/main" id="{0C4B7B8F-5707-4853-9202-9BAD1A3119D7}"/>
                </a:ext>
              </a:extLst>
            </p:cNvPr>
            <p:cNvSpPr/>
            <p:nvPr/>
          </p:nvSpPr>
          <p:spPr>
            <a:xfrm>
              <a:off x="9804961" y="2848827"/>
              <a:ext cx="660261" cy="566106"/>
            </a:xfrm>
            <a:custGeom>
              <a:avLst/>
              <a:gdLst/>
              <a:ahLst/>
              <a:cxnLst/>
              <a:rect l="l" t="t" r="r" b="b"/>
              <a:pathLst>
                <a:path w="1121409" h="1158239">
                  <a:moveTo>
                    <a:pt x="3556" y="379526"/>
                  </a:moveTo>
                  <a:lnTo>
                    <a:pt x="2324" y="376631"/>
                  </a:lnTo>
                  <a:lnTo>
                    <a:pt x="1676" y="375170"/>
                  </a:lnTo>
                  <a:lnTo>
                    <a:pt x="0" y="375716"/>
                  </a:lnTo>
                  <a:lnTo>
                    <a:pt x="457" y="377253"/>
                  </a:lnTo>
                  <a:lnTo>
                    <a:pt x="1346" y="380339"/>
                  </a:lnTo>
                  <a:lnTo>
                    <a:pt x="2095" y="380060"/>
                  </a:lnTo>
                  <a:lnTo>
                    <a:pt x="3556" y="379526"/>
                  </a:lnTo>
                  <a:close/>
                </a:path>
                <a:path w="1121409" h="1158239">
                  <a:moveTo>
                    <a:pt x="16268" y="283552"/>
                  </a:moveTo>
                  <a:lnTo>
                    <a:pt x="14236" y="281800"/>
                  </a:lnTo>
                  <a:lnTo>
                    <a:pt x="12496" y="281279"/>
                  </a:lnTo>
                  <a:lnTo>
                    <a:pt x="10464" y="284822"/>
                  </a:lnTo>
                  <a:lnTo>
                    <a:pt x="13208" y="284213"/>
                  </a:lnTo>
                  <a:lnTo>
                    <a:pt x="16268" y="283552"/>
                  </a:lnTo>
                  <a:close/>
                </a:path>
                <a:path w="1121409" h="1158239">
                  <a:moveTo>
                    <a:pt x="76847" y="535825"/>
                  </a:moveTo>
                  <a:lnTo>
                    <a:pt x="76581" y="532345"/>
                  </a:lnTo>
                  <a:lnTo>
                    <a:pt x="72618" y="537857"/>
                  </a:lnTo>
                  <a:lnTo>
                    <a:pt x="76530" y="537400"/>
                  </a:lnTo>
                  <a:lnTo>
                    <a:pt x="76847" y="535825"/>
                  </a:lnTo>
                  <a:close/>
                </a:path>
                <a:path w="1121409" h="1158239">
                  <a:moveTo>
                    <a:pt x="84531" y="451853"/>
                  </a:moveTo>
                  <a:lnTo>
                    <a:pt x="82626" y="448259"/>
                  </a:lnTo>
                  <a:lnTo>
                    <a:pt x="79743" y="453364"/>
                  </a:lnTo>
                  <a:lnTo>
                    <a:pt x="80594" y="453771"/>
                  </a:lnTo>
                  <a:lnTo>
                    <a:pt x="81711" y="454710"/>
                  </a:lnTo>
                  <a:lnTo>
                    <a:pt x="84302" y="453555"/>
                  </a:lnTo>
                  <a:lnTo>
                    <a:pt x="84531" y="451853"/>
                  </a:lnTo>
                  <a:close/>
                </a:path>
                <a:path w="1121409" h="1158239">
                  <a:moveTo>
                    <a:pt x="157416" y="505891"/>
                  </a:moveTo>
                  <a:lnTo>
                    <a:pt x="157289" y="504786"/>
                  </a:lnTo>
                  <a:lnTo>
                    <a:pt x="157340" y="504012"/>
                  </a:lnTo>
                  <a:lnTo>
                    <a:pt x="157035" y="503428"/>
                  </a:lnTo>
                  <a:lnTo>
                    <a:pt x="156845" y="503085"/>
                  </a:lnTo>
                  <a:lnTo>
                    <a:pt x="156044" y="503097"/>
                  </a:lnTo>
                  <a:lnTo>
                    <a:pt x="155498" y="502983"/>
                  </a:lnTo>
                  <a:lnTo>
                    <a:pt x="155384" y="503694"/>
                  </a:lnTo>
                  <a:lnTo>
                    <a:pt x="155079" y="504469"/>
                  </a:lnTo>
                  <a:lnTo>
                    <a:pt x="155219" y="505129"/>
                  </a:lnTo>
                  <a:lnTo>
                    <a:pt x="155295" y="505421"/>
                  </a:lnTo>
                  <a:lnTo>
                    <a:pt x="156286" y="505523"/>
                  </a:lnTo>
                  <a:lnTo>
                    <a:pt x="157416" y="505891"/>
                  </a:lnTo>
                  <a:close/>
                </a:path>
                <a:path w="1121409" h="1158239">
                  <a:moveTo>
                    <a:pt x="192430" y="457784"/>
                  </a:moveTo>
                  <a:lnTo>
                    <a:pt x="190957" y="456539"/>
                  </a:lnTo>
                  <a:lnTo>
                    <a:pt x="188048" y="455980"/>
                  </a:lnTo>
                  <a:lnTo>
                    <a:pt x="187350" y="459460"/>
                  </a:lnTo>
                  <a:lnTo>
                    <a:pt x="189382" y="460235"/>
                  </a:lnTo>
                  <a:lnTo>
                    <a:pt x="192328" y="461162"/>
                  </a:lnTo>
                  <a:lnTo>
                    <a:pt x="192430" y="457784"/>
                  </a:lnTo>
                  <a:close/>
                </a:path>
                <a:path w="1121409" h="1158239">
                  <a:moveTo>
                    <a:pt x="197916" y="349465"/>
                  </a:moveTo>
                  <a:lnTo>
                    <a:pt x="197815" y="347865"/>
                  </a:lnTo>
                  <a:lnTo>
                    <a:pt x="196545" y="347751"/>
                  </a:lnTo>
                  <a:lnTo>
                    <a:pt x="195351" y="347814"/>
                  </a:lnTo>
                  <a:lnTo>
                    <a:pt x="194170" y="347827"/>
                  </a:lnTo>
                  <a:lnTo>
                    <a:pt x="194208" y="348526"/>
                  </a:lnTo>
                  <a:lnTo>
                    <a:pt x="194246" y="349211"/>
                  </a:lnTo>
                  <a:lnTo>
                    <a:pt x="194271" y="349910"/>
                  </a:lnTo>
                  <a:lnTo>
                    <a:pt x="195465" y="349796"/>
                  </a:lnTo>
                  <a:lnTo>
                    <a:pt x="196659" y="349707"/>
                  </a:lnTo>
                  <a:lnTo>
                    <a:pt x="197840" y="349491"/>
                  </a:lnTo>
                  <a:close/>
                </a:path>
                <a:path w="1121409" h="1158239">
                  <a:moveTo>
                    <a:pt x="236893" y="965923"/>
                  </a:moveTo>
                  <a:lnTo>
                    <a:pt x="235064" y="964298"/>
                  </a:lnTo>
                  <a:lnTo>
                    <a:pt x="231470" y="961021"/>
                  </a:lnTo>
                  <a:lnTo>
                    <a:pt x="231025" y="961491"/>
                  </a:lnTo>
                  <a:lnTo>
                    <a:pt x="230124" y="962444"/>
                  </a:lnTo>
                  <a:lnTo>
                    <a:pt x="230644" y="965809"/>
                  </a:lnTo>
                  <a:lnTo>
                    <a:pt x="232854" y="966978"/>
                  </a:lnTo>
                  <a:lnTo>
                    <a:pt x="236893" y="965923"/>
                  </a:lnTo>
                  <a:close/>
                </a:path>
                <a:path w="1121409" h="1158239">
                  <a:moveTo>
                    <a:pt x="243878" y="418922"/>
                  </a:moveTo>
                  <a:lnTo>
                    <a:pt x="240766" y="419823"/>
                  </a:lnTo>
                  <a:lnTo>
                    <a:pt x="239839" y="421360"/>
                  </a:lnTo>
                  <a:lnTo>
                    <a:pt x="242468" y="423849"/>
                  </a:lnTo>
                  <a:lnTo>
                    <a:pt x="242963" y="422198"/>
                  </a:lnTo>
                  <a:lnTo>
                    <a:pt x="243878" y="418922"/>
                  </a:lnTo>
                  <a:close/>
                </a:path>
                <a:path w="1121409" h="1158239">
                  <a:moveTo>
                    <a:pt x="288493" y="276529"/>
                  </a:moveTo>
                  <a:lnTo>
                    <a:pt x="287642" y="273723"/>
                  </a:lnTo>
                  <a:lnTo>
                    <a:pt x="283679" y="275259"/>
                  </a:lnTo>
                  <a:lnTo>
                    <a:pt x="283908" y="276021"/>
                  </a:lnTo>
                  <a:lnTo>
                    <a:pt x="284149" y="276771"/>
                  </a:lnTo>
                  <a:lnTo>
                    <a:pt x="284378" y="277545"/>
                  </a:lnTo>
                  <a:lnTo>
                    <a:pt x="288493" y="276529"/>
                  </a:lnTo>
                  <a:close/>
                </a:path>
                <a:path w="1121409" h="1158239">
                  <a:moveTo>
                    <a:pt x="299377" y="1050683"/>
                  </a:moveTo>
                  <a:lnTo>
                    <a:pt x="297141" y="1049147"/>
                  </a:lnTo>
                  <a:lnTo>
                    <a:pt x="295529" y="1048689"/>
                  </a:lnTo>
                  <a:lnTo>
                    <a:pt x="293624" y="1050798"/>
                  </a:lnTo>
                  <a:lnTo>
                    <a:pt x="295656" y="1052804"/>
                  </a:lnTo>
                  <a:lnTo>
                    <a:pt x="297243" y="1052309"/>
                  </a:lnTo>
                  <a:lnTo>
                    <a:pt x="299377" y="1050683"/>
                  </a:lnTo>
                  <a:close/>
                </a:path>
                <a:path w="1121409" h="1158239">
                  <a:moveTo>
                    <a:pt x="300659" y="835888"/>
                  </a:moveTo>
                  <a:lnTo>
                    <a:pt x="300278" y="835266"/>
                  </a:lnTo>
                  <a:lnTo>
                    <a:pt x="299885" y="834644"/>
                  </a:lnTo>
                  <a:lnTo>
                    <a:pt x="299516" y="834021"/>
                  </a:lnTo>
                  <a:lnTo>
                    <a:pt x="296646" y="835901"/>
                  </a:lnTo>
                  <a:lnTo>
                    <a:pt x="296913" y="836396"/>
                  </a:lnTo>
                  <a:lnTo>
                    <a:pt x="297167" y="836866"/>
                  </a:lnTo>
                  <a:lnTo>
                    <a:pt x="297459" y="837349"/>
                  </a:lnTo>
                  <a:lnTo>
                    <a:pt x="298526" y="836866"/>
                  </a:lnTo>
                  <a:lnTo>
                    <a:pt x="299580" y="836383"/>
                  </a:lnTo>
                  <a:lnTo>
                    <a:pt x="300659" y="835888"/>
                  </a:lnTo>
                  <a:close/>
                </a:path>
                <a:path w="1121409" h="1158239">
                  <a:moveTo>
                    <a:pt x="302869" y="393369"/>
                  </a:moveTo>
                  <a:lnTo>
                    <a:pt x="297726" y="393827"/>
                  </a:lnTo>
                  <a:lnTo>
                    <a:pt x="300469" y="398030"/>
                  </a:lnTo>
                  <a:lnTo>
                    <a:pt x="302145" y="400570"/>
                  </a:lnTo>
                  <a:lnTo>
                    <a:pt x="302869" y="393369"/>
                  </a:lnTo>
                  <a:close/>
                </a:path>
                <a:path w="1121409" h="1158239">
                  <a:moveTo>
                    <a:pt x="331254" y="78346"/>
                  </a:moveTo>
                  <a:lnTo>
                    <a:pt x="330365" y="77114"/>
                  </a:lnTo>
                  <a:lnTo>
                    <a:pt x="327177" y="76847"/>
                  </a:lnTo>
                  <a:lnTo>
                    <a:pt x="330073" y="81280"/>
                  </a:lnTo>
                  <a:lnTo>
                    <a:pt x="331254" y="78346"/>
                  </a:lnTo>
                  <a:close/>
                </a:path>
                <a:path w="1121409" h="1158239">
                  <a:moveTo>
                    <a:pt x="341198" y="127127"/>
                  </a:moveTo>
                  <a:lnTo>
                    <a:pt x="340106" y="126987"/>
                  </a:lnTo>
                  <a:lnTo>
                    <a:pt x="338886" y="126492"/>
                  </a:lnTo>
                  <a:lnTo>
                    <a:pt x="337439" y="127000"/>
                  </a:lnTo>
                  <a:lnTo>
                    <a:pt x="337375" y="128511"/>
                  </a:lnTo>
                  <a:lnTo>
                    <a:pt x="336918" y="130009"/>
                  </a:lnTo>
                  <a:lnTo>
                    <a:pt x="338505" y="129959"/>
                  </a:lnTo>
                  <a:lnTo>
                    <a:pt x="339725" y="130263"/>
                  </a:lnTo>
                  <a:lnTo>
                    <a:pt x="340309" y="129781"/>
                  </a:lnTo>
                  <a:lnTo>
                    <a:pt x="340931" y="129311"/>
                  </a:lnTo>
                  <a:lnTo>
                    <a:pt x="340931" y="128054"/>
                  </a:lnTo>
                  <a:lnTo>
                    <a:pt x="341198" y="127127"/>
                  </a:lnTo>
                  <a:close/>
                </a:path>
                <a:path w="1121409" h="1158239">
                  <a:moveTo>
                    <a:pt x="345071" y="685139"/>
                  </a:moveTo>
                  <a:lnTo>
                    <a:pt x="338861" y="684631"/>
                  </a:lnTo>
                  <a:lnTo>
                    <a:pt x="338404" y="685165"/>
                  </a:lnTo>
                  <a:lnTo>
                    <a:pt x="339636" y="690308"/>
                  </a:lnTo>
                  <a:lnTo>
                    <a:pt x="345071" y="685139"/>
                  </a:lnTo>
                  <a:close/>
                </a:path>
                <a:path w="1121409" h="1158239">
                  <a:moveTo>
                    <a:pt x="350469" y="439915"/>
                  </a:moveTo>
                  <a:lnTo>
                    <a:pt x="348132" y="439940"/>
                  </a:lnTo>
                  <a:lnTo>
                    <a:pt x="346671" y="439953"/>
                  </a:lnTo>
                  <a:lnTo>
                    <a:pt x="345198" y="439978"/>
                  </a:lnTo>
                  <a:lnTo>
                    <a:pt x="345325" y="440563"/>
                  </a:lnTo>
                  <a:lnTo>
                    <a:pt x="345249" y="441388"/>
                  </a:lnTo>
                  <a:lnTo>
                    <a:pt x="347370" y="443369"/>
                  </a:lnTo>
                  <a:lnTo>
                    <a:pt x="348513" y="442150"/>
                  </a:lnTo>
                  <a:lnTo>
                    <a:pt x="350469" y="439915"/>
                  </a:lnTo>
                  <a:close/>
                </a:path>
                <a:path w="1121409" h="1158239">
                  <a:moveTo>
                    <a:pt x="352526" y="68757"/>
                  </a:moveTo>
                  <a:lnTo>
                    <a:pt x="352171" y="66840"/>
                  </a:lnTo>
                  <a:lnTo>
                    <a:pt x="351167" y="65963"/>
                  </a:lnTo>
                  <a:lnTo>
                    <a:pt x="347992" y="67424"/>
                  </a:lnTo>
                  <a:lnTo>
                    <a:pt x="349453" y="68567"/>
                  </a:lnTo>
                  <a:lnTo>
                    <a:pt x="351409" y="70154"/>
                  </a:lnTo>
                  <a:lnTo>
                    <a:pt x="352526" y="68757"/>
                  </a:lnTo>
                  <a:close/>
                </a:path>
                <a:path w="1121409" h="1158239">
                  <a:moveTo>
                    <a:pt x="385292" y="443179"/>
                  </a:moveTo>
                  <a:lnTo>
                    <a:pt x="379730" y="441655"/>
                  </a:lnTo>
                  <a:lnTo>
                    <a:pt x="379361" y="444741"/>
                  </a:lnTo>
                  <a:lnTo>
                    <a:pt x="381254" y="445973"/>
                  </a:lnTo>
                  <a:lnTo>
                    <a:pt x="383527" y="447052"/>
                  </a:lnTo>
                  <a:lnTo>
                    <a:pt x="385292" y="443179"/>
                  </a:lnTo>
                  <a:close/>
                </a:path>
                <a:path w="1121409" h="1158239">
                  <a:moveTo>
                    <a:pt x="394233" y="787768"/>
                  </a:moveTo>
                  <a:lnTo>
                    <a:pt x="390652" y="788644"/>
                  </a:lnTo>
                  <a:lnTo>
                    <a:pt x="390956" y="790308"/>
                  </a:lnTo>
                  <a:lnTo>
                    <a:pt x="391452" y="791972"/>
                  </a:lnTo>
                  <a:lnTo>
                    <a:pt x="391502" y="792175"/>
                  </a:lnTo>
                  <a:lnTo>
                    <a:pt x="392099" y="792213"/>
                  </a:lnTo>
                  <a:lnTo>
                    <a:pt x="392798" y="792454"/>
                  </a:lnTo>
                  <a:lnTo>
                    <a:pt x="393217" y="791146"/>
                  </a:lnTo>
                  <a:lnTo>
                    <a:pt x="393585" y="789876"/>
                  </a:lnTo>
                  <a:lnTo>
                    <a:pt x="394233" y="787768"/>
                  </a:lnTo>
                  <a:close/>
                </a:path>
                <a:path w="1121409" h="1158239">
                  <a:moveTo>
                    <a:pt x="424878" y="739762"/>
                  </a:moveTo>
                  <a:lnTo>
                    <a:pt x="421411" y="740549"/>
                  </a:lnTo>
                  <a:lnTo>
                    <a:pt x="418846" y="741159"/>
                  </a:lnTo>
                  <a:lnTo>
                    <a:pt x="424205" y="744626"/>
                  </a:lnTo>
                  <a:lnTo>
                    <a:pt x="424446" y="742823"/>
                  </a:lnTo>
                  <a:lnTo>
                    <a:pt x="424624" y="741654"/>
                  </a:lnTo>
                  <a:lnTo>
                    <a:pt x="424878" y="739762"/>
                  </a:lnTo>
                  <a:close/>
                </a:path>
                <a:path w="1121409" h="1158239">
                  <a:moveTo>
                    <a:pt x="428421" y="235458"/>
                  </a:moveTo>
                  <a:lnTo>
                    <a:pt x="427164" y="234442"/>
                  </a:lnTo>
                  <a:lnTo>
                    <a:pt x="426008" y="233235"/>
                  </a:lnTo>
                  <a:lnTo>
                    <a:pt x="424421" y="235026"/>
                  </a:lnTo>
                  <a:lnTo>
                    <a:pt x="424141" y="235343"/>
                  </a:lnTo>
                  <a:lnTo>
                    <a:pt x="424180" y="236474"/>
                  </a:lnTo>
                  <a:lnTo>
                    <a:pt x="424484" y="236677"/>
                  </a:lnTo>
                  <a:lnTo>
                    <a:pt x="426008" y="237718"/>
                  </a:lnTo>
                  <a:lnTo>
                    <a:pt x="427482" y="237921"/>
                  </a:lnTo>
                  <a:lnTo>
                    <a:pt x="428421" y="235458"/>
                  </a:lnTo>
                  <a:close/>
                </a:path>
                <a:path w="1121409" h="1158239">
                  <a:moveTo>
                    <a:pt x="449211" y="425424"/>
                  </a:moveTo>
                  <a:lnTo>
                    <a:pt x="448691" y="423392"/>
                  </a:lnTo>
                  <a:lnTo>
                    <a:pt x="448576" y="423049"/>
                  </a:lnTo>
                  <a:lnTo>
                    <a:pt x="447497" y="422605"/>
                  </a:lnTo>
                  <a:lnTo>
                    <a:pt x="445160" y="423545"/>
                  </a:lnTo>
                  <a:lnTo>
                    <a:pt x="444563" y="424827"/>
                  </a:lnTo>
                  <a:lnTo>
                    <a:pt x="446125" y="426643"/>
                  </a:lnTo>
                  <a:lnTo>
                    <a:pt x="448297" y="426567"/>
                  </a:lnTo>
                  <a:lnTo>
                    <a:pt x="449211" y="425424"/>
                  </a:lnTo>
                  <a:close/>
                </a:path>
                <a:path w="1121409" h="1158239">
                  <a:moveTo>
                    <a:pt x="458127" y="3213"/>
                  </a:moveTo>
                  <a:lnTo>
                    <a:pt x="455104" y="88"/>
                  </a:lnTo>
                  <a:lnTo>
                    <a:pt x="454494" y="2730"/>
                  </a:lnTo>
                  <a:lnTo>
                    <a:pt x="454113" y="4457"/>
                  </a:lnTo>
                  <a:lnTo>
                    <a:pt x="453720" y="6184"/>
                  </a:lnTo>
                  <a:lnTo>
                    <a:pt x="455510" y="6553"/>
                  </a:lnTo>
                  <a:lnTo>
                    <a:pt x="456120" y="4813"/>
                  </a:lnTo>
                  <a:lnTo>
                    <a:pt x="458127" y="3213"/>
                  </a:lnTo>
                  <a:close/>
                </a:path>
                <a:path w="1121409" h="1158239">
                  <a:moveTo>
                    <a:pt x="463626" y="1153604"/>
                  </a:moveTo>
                  <a:lnTo>
                    <a:pt x="463016" y="1153325"/>
                  </a:lnTo>
                  <a:lnTo>
                    <a:pt x="462407" y="1153058"/>
                  </a:lnTo>
                  <a:lnTo>
                    <a:pt x="461784" y="1152779"/>
                  </a:lnTo>
                  <a:lnTo>
                    <a:pt x="461238" y="1154239"/>
                  </a:lnTo>
                  <a:lnTo>
                    <a:pt x="460197" y="1157147"/>
                  </a:lnTo>
                  <a:lnTo>
                    <a:pt x="460527" y="1157325"/>
                  </a:lnTo>
                  <a:lnTo>
                    <a:pt x="461238" y="1157643"/>
                  </a:lnTo>
                  <a:lnTo>
                    <a:pt x="463626" y="1153604"/>
                  </a:lnTo>
                  <a:close/>
                </a:path>
                <a:path w="1121409" h="1158239">
                  <a:moveTo>
                    <a:pt x="477951" y="15278"/>
                  </a:moveTo>
                  <a:lnTo>
                    <a:pt x="477697" y="13716"/>
                  </a:lnTo>
                  <a:lnTo>
                    <a:pt x="476351" y="12026"/>
                  </a:lnTo>
                  <a:lnTo>
                    <a:pt x="474141" y="12433"/>
                  </a:lnTo>
                  <a:lnTo>
                    <a:pt x="472909" y="13550"/>
                  </a:lnTo>
                  <a:lnTo>
                    <a:pt x="474116" y="16319"/>
                  </a:lnTo>
                  <a:lnTo>
                    <a:pt x="475615" y="16713"/>
                  </a:lnTo>
                  <a:lnTo>
                    <a:pt x="476072" y="16408"/>
                  </a:lnTo>
                  <a:lnTo>
                    <a:pt x="477951" y="15278"/>
                  </a:lnTo>
                  <a:close/>
                </a:path>
                <a:path w="1121409" h="1158239">
                  <a:moveTo>
                    <a:pt x="508546" y="546"/>
                  </a:moveTo>
                  <a:lnTo>
                    <a:pt x="506907" y="330"/>
                  </a:lnTo>
                  <a:lnTo>
                    <a:pt x="505917" y="0"/>
                  </a:lnTo>
                  <a:lnTo>
                    <a:pt x="504596" y="317"/>
                  </a:lnTo>
                  <a:lnTo>
                    <a:pt x="504418" y="1447"/>
                  </a:lnTo>
                  <a:lnTo>
                    <a:pt x="504139" y="2108"/>
                  </a:lnTo>
                  <a:lnTo>
                    <a:pt x="505040" y="2387"/>
                  </a:lnTo>
                  <a:lnTo>
                    <a:pt x="506006" y="2895"/>
                  </a:lnTo>
                  <a:lnTo>
                    <a:pt x="506895" y="2832"/>
                  </a:lnTo>
                  <a:lnTo>
                    <a:pt x="507352" y="2819"/>
                  </a:lnTo>
                  <a:lnTo>
                    <a:pt x="507733" y="1727"/>
                  </a:lnTo>
                  <a:lnTo>
                    <a:pt x="508546" y="546"/>
                  </a:lnTo>
                  <a:close/>
                </a:path>
                <a:path w="1121409" h="1158239">
                  <a:moveTo>
                    <a:pt x="523278" y="63779"/>
                  </a:moveTo>
                  <a:lnTo>
                    <a:pt x="522452" y="62369"/>
                  </a:lnTo>
                  <a:lnTo>
                    <a:pt x="521119" y="62344"/>
                  </a:lnTo>
                  <a:lnTo>
                    <a:pt x="520204" y="62090"/>
                  </a:lnTo>
                  <a:lnTo>
                    <a:pt x="520128" y="63182"/>
                  </a:lnTo>
                  <a:lnTo>
                    <a:pt x="519747" y="64350"/>
                  </a:lnTo>
                  <a:lnTo>
                    <a:pt x="520230" y="65913"/>
                  </a:lnTo>
                  <a:lnTo>
                    <a:pt x="521487" y="66167"/>
                  </a:lnTo>
                  <a:lnTo>
                    <a:pt x="523024" y="66941"/>
                  </a:lnTo>
                  <a:lnTo>
                    <a:pt x="522973" y="65024"/>
                  </a:lnTo>
                  <a:lnTo>
                    <a:pt x="523278" y="63779"/>
                  </a:lnTo>
                  <a:close/>
                </a:path>
                <a:path w="1121409" h="1158239">
                  <a:moveTo>
                    <a:pt x="553059" y="452158"/>
                  </a:moveTo>
                  <a:lnTo>
                    <a:pt x="550456" y="455015"/>
                  </a:lnTo>
                  <a:lnTo>
                    <a:pt x="552602" y="457619"/>
                  </a:lnTo>
                  <a:lnTo>
                    <a:pt x="552780" y="455295"/>
                  </a:lnTo>
                  <a:lnTo>
                    <a:pt x="552919" y="453732"/>
                  </a:lnTo>
                  <a:lnTo>
                    <a:pt x="553059" y="452158"/>
                  </a:lnTo>
                  <a:close/>
                </a:path>
                <a:path w="1121409" h="1158239">
                  <a:moveTo>
                    <a:pt x="557123" y="1005827"/>
                  </a:moveTo>
                  <a:lnTo>
                    <a:pt x="555371" y="1004570"/>
                  </a:lnTo>
                  <a:lnTo>
                    <a:pt x="552843" y="1002779"/>
                  </a:lnTo>
                  <a:lnTo>
                    <a:pt x="552805" y="1004646"/>
                  </a:lnTo>
                  <a:lnTo>
                    <a:pt x="552754" y="1005649"/>
                  </a:lnTo>
                  <a:lnTo>
                    <a:pt x="552716" y="1007198"/>
                  </a:lnTo>
                  <a:lnTo>
                    <a:pt x="554177" y="1006741"/>
                  </a:lnTo>
                  <a:lnTo>
                    <a:pt x="555205" y="1006424"/>
                  </a:lnTo>
                  <a:lnTo>
                    <a:pt x="557123" y="1005827"/>
                  </a:lnTo>
                  <a:close/>
                </a:path>
                <a:path w="1121409" h="1158239">
                  <a:moveTo>
                    <a:pt x="570153" y="778522"/>
                  </a:moveTo>
                  <a:lnTo>
                    <a:pt x="566572" y="781507"/>
                  </a:lnTo>
                  <a:lnTo>
                    <a:pt x="570052" y="783945"/>
                  </a:lnTo>
                  <a:lnTo>
                    <a:pt x="570103" y="781786"/>
                  </a:lnTo>
                  <a:lnTo>
                    <a:pt x="570153" y="778522"/>
                  </a:lnTo>
                  <a:close/>
                </a:path>
                <a:path w="1121409" h="1158239">
                  <a:moveTo>
                    <a:pt x="574776" y="610196"/>
                  </a:moveTo>
                  <a:lnTo>
                    <a:pt x="574687" y="609282"/>
                  </a:lnTo>
                  <a:lnTo>
                    <a:pt x="574662" y="608812"/>
                  </a:lnTo>
                  <a:lnTo>
                    <a:pt x="572681" y="608114"/>
                  </a:lnTo>
                  <a:lnTo>
                    <a:pt x="571106" y="608482"/>
                  </a:lnTo>
                  <a:lnTo>
                    <a:pt x="569810" y="611822"/>
                  </a:lnTo>
                  <a:lnTo>
                    <a:pt x="572008" y="611098"/>
                  </a:lnTo>
                  <a:lnTo>
                    <a:pt x="573417" y="610641"/>
                  </a:lnTo>
                  <a:lnTo>
                    <a:pt x="574776" y="610196"/>
                  </a:lnTo>
                  <a:close/>
                </a:path>
                <a:path w="1121409" h="1158239">
                  <a:moveTo>
                    <a:pt x="579132" y="1066114"/>
                  </a:moveTo>
                  <a:lnTo>
                    <a:pt x="578205" y="1065352"/>
                  </a:lnTo>
                  <a:lnTo>
                    <a:pt x="577316" y="1064564"/>
                  </a:lnTo>
                  <a:lnTo>
                    <a:pt x="576249" y="1063840"/>
                  </a:lnTo>
                  <a:lnTo>
                    <a:pt x="575170" y="1064971"/>
                  </a:lnTo>
                  <a:lnTo>
                    <a:pt x="575906" y="1065987"/>
                  </a:lnTo>
                  <a:lnTo>
                    <a:pt x="576732" y="1066838"/>
                  </a:lnTo>
                  <a:lnTo>
                    <a:pt x="577507" y="1067714"/>
                  </a:lnTo>
                  <a:lnTo>
                    <a:pt x="578065" y="1067181"/>
                  </a:lnTo>
                  <a:lnTo>
                    <a:pt x="579132" y="1066114"/>
                  </a:lnTo>
                  <a:close/>
                </a:path>
                <a:path w="1121409" h="1158239">
                  <a:moveTo>
                    <a:pt x="581025" y="688301"/>
                  </a:moveTo>
                  <a:lnTo>
                    <a:pt x="578802" y="687235"/>
                  </a:lnTo>
                  <a:lnTo>
                    <a:pt x="577684" y="685927"/>
                  </a:lnTo>
                  <a:lnTo>
                    <a:pt x="577456" y="685939"/>
                  </a:lnTo>
                  <a:lnTo>
                    <a:pt x="577227" y="685888"/>
                  </a:lnTo>
                  <a:lnTo>
                    <a:pt x="576910" y="686054"/>
                  </a:lnTo>
                  <a:lnTo>
                    <a:pt x="576707" y="686333"/>
                  </a:lnTo>
                  <a:lnTo>
                    <a:pt x="577164" y="687832"/>
                  </a:lnTo>
                  <a:lnTo>
                    <a:pt x="577634" y="689203"/>
                  </a:lnTo>
                  <a:lnTo>
                    <a:pt x="578167" y="690803"/>
                  </a:lnTo>
                  <a:lnTo>
                    <a:pt x="581025" y="688301"/>
                  </a:lnTo>
                  <a:close/>
                </a:path>
                <a:path w="1121409" h="1158239">
                  <a:moveTo>
                    <a:pt x="581812" y="915911"/>
                  </a:moveTo>
                  <a:lnTo>
                    <a:pt x="581685" y="911707"/>
                  </a:lnTo>
                  <a:lnTo>
                    <a:pt x="581609" y="909624"/>
                  </a:lnTo>
                  <a:lnTo>
                    <a:pt x="577075" y="912063"/>
                  </a:lnTo>
                  <a:lnTo>
                    <a:pt x="577088" y="912393"/>
                  </a:lnTo>
                  <a:lnTo>
                    <a:pt x="581812" y="915911"/>
                  </a:lnTo>
                  <a:close/>
                </a:path>
                <a:path w="1121409" h="1158239">
                  <a:moveTo>
                    <a:pt x="593166" y="7886"/>
                  </a:moveTo>
                  <a:lnTo>
                    <a:pt x="592353" y="3924"/>
                  </a:lnTo>
                  <a:lnTo>
                    <a:pt x="589114" y="5346"/>
                  </a:lnTo>
                  <a:lnTo>
                    <a:pt x="590092" y="6578"/>
                  </a:lnTo>
                  <a:lnTo>
                    <a:pt x="590753" y="8686"/>
                  </a:lnTo>
                  <a:lnTo>
                    <a:pt x="593166" y="7886"/>
                  </a:lnTo>
                  <a:close/>
                </a:path>
                <a:path w="1121409" h="1158239">
                  <a:moveTo>
                    <a:pt x="596595" y="1036574"/>
                  </a:moveTo>
                  <a:lnTo>
                    <a:pt x="596099" y="1035710"/>
                  </a:lnTo>
                  <a:lnTo>
                    <a:pt x="595820" y="1035265"/>
                  </a:lnTo>
                  <a:lnTo>
                    <a:pt x="594106" y="1037132"/>
                  </a:lnTo>
                  <a:lnTo>
                    <a:pt x="590194" y="1034897"/>
                  </a:lnTo>
                  <a:lnTo>
                    <a:pt x="589597" y="1040117"/>
                  </a:lnTo>
                  <a:lnTo>
                    <a:pt x="591197" y="1039393"/>
                  </a:lnTo>
                  <a:lnTo>
                    <a:pt x="592289" y="1038961"/>
                  </a:lnTo>
                  <a:lnTo>
                    <a:pt x="593356" y="1038428"/>
                  </a:lnTo>
                  <a:lnTo>
                    <a:pt x="594461" y="1037844"/>
                  </a:lnTo>
                  <a:lnTo>
                    <a:pt x="595515" y="1037209"/>
                  </a:lnTo>
                  <a:lnTo>
                    <a:pt x="596595" y="1036574"/>
                  </a:lnTo>
                  <a:close/>
                </a:path>
                <a:path w="1121409" h="1158239">
                  <a:moveTo>
                    <a:pt x="598220" y="573862"/>
                  </a:moveTo>
                  <a:lnTo>
                    <a:pt x="596506" y="574687"/>
                  </a:lnTo>
                  <a:lnTo>
                    <a:pt x="594817" y="575525"/>
                  </a:lnTo>
                  <a:lnTo>
                    <a:pt x="593090" y="576351"/>
                  </a:lnTo>
                  <a:lnTo>
                    <a:pt x="595109" y="576211"/>
                  </a:lnTo>
                  <a:lnTo>
                    <a:pt x="597598" y="577049"/>
                  </a:lnTo>
                  <a:lnTo>
                    <a:pt x="598220" y="573862"/>
                  </a:lnTo>
                  <a:close/>
                </a:path>
                <a:path w="1121409" h="1158239">
                  <a:moveTo>
                    <a:pt x="600824" y="696493"/>
                  </a:moveTo>
                  <a:lnTo>
                    <a:pt x="600811" y="694270"/>
                  </a:lnTo>
                  <a:lnTo>
                    <a:pt x="596734" y="694321"/>
                  </a:lnTo>
                  <a:lnTo>
                    <a:pt x="598043" y="696302"/>
                  </a:lnTo>
                  <a:lnTo>
                    <a:pt x="598995" y="697788"/>
                  </a:lnTo>
                  <a:lnTo>
                    <a:pt x="599960" y="699262"/>
                  </a:lnTo>
                  <a:lnTo>
                    <a:pt x="600824" y="696493"/>
                  </a:lnTo>
                  <a:close/>
                </a:path>
                <a:path w="1121409" h="1158239">
                  <a:moveTo>
                    <a:pt x="628751" y="633476"/>
                  </a:moveTo>
                  <a:lnTo>
                    <a:pt x="624662" y="635546"/>
                  </a:lnTo>
                  <a:lnTo>
                    <a:pt x="623201" y="636257"/>
                  </a:lnTo>
                  <a:lnTo>
                    <a:pt x="625678" y="637590"/>
                  </a:lnTo>
                  <a:lnTo>
                    <a:pt x="627202" y="636993"/>
                  </a:lnTo>
                  <a:lnTo>
                    <a:pt x="628751" y="633476"/>
                  </a:lnTo>
                  <a:close/>
                </a:path>
                <a:path w="1121409" h="1158239">
                  <a:moveTo>
                    <a:pt x="633247" y="1136700"/>
                  </a:moveTo>
                  <a:lnTo>
                    <a:pt x="631190" y="1133817"/>
                  </a:lnTo>
                  <a:lnTo>
                    <a:pt x="630377" y="1133817"/>
                  </a:lnTo>
                  <a:lnTo>
                    <a:pt x="629437" y="1133525"/>
                  </a:lnTo>
                  <a:lnTo>
                    <a:pt x="629158" y="1135049"/>
                  </a:lnTo>
                  <a:lnTo>
                    <a:pt x="628891" y="1136396"/>
                  </a:lnTo>
                  <a:lnTo>
                    <a:pt x="628472" y="1138796"/>
                  </a:lnTo>
                  <a:lnTo>
                    <a:pt x="632104" y="1137856"/>
                  </a:lnTo>
                  <a:lnTo>
                    <a:pt x="633247" y="1136700"/>
                  </a:lnTo>
                  <a:close/>
                </a:path>
                <a:path w="1121409" h="1158239">
                  <a:moveTo>
                    <a:pt x="636447" y="487718"/>
                  </a:moveTo>
                  <a:lnTo>
                    <a:pt x="635965" y="486410"/>
                  </a:lnTo>
                  <a:lnTo>
                    <a:pt x="633857" y="486283"/>
                  </a:lnTo>
                  <a:lnTo>
                    <a:pt x="633488" y="486244"/>
                  </a:lnTo>
                  <a:lnTo>
                    <a:pt x="632688" y="487248"/>
                  </a:lnTo>
                  <a:lnTo>
                    <a:pt x="633425" y="488353"/>
                  </a:lnTo>
                  <a:lnTo>
                    <a:pt x="634238" y="489292"/>
                  </a:lnTo>
                  <a:lnTo>
                    <a:pt x="635711" y="491134"/>
                  </a:lnTo>
                  <a:lnTo>
                    <a:pt x="636447" y="487718"/>
                  </a:lnTo>
                  <a:close/>
                </a:path>
                <a:path w="1121409" h="1158239">
                  <a:moveTo>
                    <a:pt x="670293" y="393941"/>
                  </a:moveTo>
                  <a:lnTo>
                    <a:pt x="664641" y="392976"/>
                  </a:lnTo>
                  <a:lnTo>
                    <a:pt x="663613" y="393763"/>
                  </a:lnTo>
                  <a:lnTo>
                    <a:pt x="664019" y="398043"/>
                  </a:lnTo>
                  <a:lnTo>
                    <a:pt x="670293" y="393941"/>
                  </a:lnTo>
                  <a:close/>
                </a:path>
                <a:path w="1121409" h="1158239">
                  <a:moveTo>
                    <a:pt x="684072" y="176580"/>
                  </a:moveTo>
                  <a:lnTo>
                    <a:pt x="680770" y="175221"/>
                  </a:lnTo>
                  <a:lnTo>
                    <a:pt x="678853" y="174447"/>
                  </a:lnTo>
                  <a:lnTo>
                    <a:pt x="680466" y="180098"/>
                  </a:lnTo>
                  <a:lnTo>
                    <a:pt x="684072" y="176580"/>
                  </a:lnTo>
                  <a:close/>
                </a:path>
                <a:path w="1121409" h="1158239">
                  <a:moveTo>
                    <a:pt x="705027" y="811466"/>
                  </a:moveTo>
                  <a:lnTo>
                    <a:pt x="704469" y="810793"/>
                  </a:lnTo>
                  <a:lnTo>
                    <a:pt x="703973" y="810171"/>
                  </a:lnTo>
                  <a:lnTo>
                    <a:pt x="701941" y="809879"/>
                  </a:lnTo>
                  <a:lnTo>
                    <a:pt x="701522" y="810323"/>
                  </a:lnTo>
                  <a:lnTo>
                    <a:pt x="700862" y="810983"/>
                  </a:lnTo>
                  <a:lnTo>
                    <a:pt x="700468" y="812774"/>
                  </a:lnTo>
                  <a:lnTo>
                    <a:pt x="700913" y="813473"/>
                  </a:lnTo>
                  <a:lnTo>
                    <a:pt x="701370" y="814158"/>
                  </a:lnTo>
                  <a:lnTo>
                    <a:pt x="702970" y="814133"/>
                  </a:lnTo>
                  <a:lnTo>
                    <a:pt x="704710" y="814565"/>
                  </a:lnTo>
                  <a:lnTo>
                    <a:pt x="704659" y="812888"/>
                  </a:lnTo>
                  <a:lnTo>
                    <a:pt x="705027" y="811466"/>
                  </a:lnTo>
                  <a:close/>
                </a:path>
                <a:path w="1121409" h="1158239">
                  <a:moveTo>
                    <a:pt x="705688" y="191770"/>
                  </a:moveTo>
                  <a:lnTo>
                    <a:pt x="705370" y="190588"/>
                  </a:lnTo>
                  <a:lnTo>
                    <a:pt x="705192" y="190017"/>
                  </a:lnTo>
                  <a:lnTo>
                    <a:pt x="704392" y="190093"/>
                  </a:lnTo>
                  <a:lnTo>
                    <a:pt x="703541" y="190004"/>
                  </a:lnTo>
                  <a:lnTo>
                    <a:pt x="702805" y="190258"/>
                  </a:lnTo>
                  <a:lnTo>
                    <a:pt x="702170" y="190500"/>
                  </a:lnTo>
                  <a:lnTo>
                    <a:pt x="701675" y="191109"/>
                  </a:lnTo>
                  <a:lnTo>
                    <a:pt x="701116" y="191541"/>
                  </a:lnTo>
                  <a:lnTo>
                    <a:pt x="701281" y="191973"/>
                  </a:lnTo>
                  <a:lnTo>
                    <a:pt x="701611" y="192798"/>
                  </a:lnTo>
                  <a:lnTo>
                    <a:pt x="702970" y="192455"/>
                  </a:lnTo>
                  <a:lnTo>
                    <a:pt x="704342" y="192100"/>
                  </a:lnTo>
                  <a:lnTo>
                    <a:pt x="705688" y="191770"/>
                  </a:lnTo>
                  <a:close/>
                </a:path>
                <a:path w="1121409" h="1158239">
                  <a:moveTo>
                    <a:pt x="710145" y="874522"/>
                  </a:moveTo>
                  <a:lnTo>
                    <a:pt x="709104" y="873201"/>
                  </a:lnTo>
                  <a:lnTo>
                    <a:pt x="707898" y="872375"/>
                  </a:lnTo>
                  <a:lnTo>
                    <a:pt x="705662" y="874966"/>
                  </a:lnTo>
                  <a:lnTo>
                    <a:pt x="707009" y="875296"/>
                  </a:lnTo>
                  <a:lnTo>
                    <a:pt x="708342" y="875639"/>
                  </a:lnTo>
                  <a:lnTo>
                    <a:pt x="709676" y="875969"/>
                  </a:lnTo>
                  <a:lnTo>
                    <a:pt x="709828" y="875499"/>
                  </a:lnTo>
                  <a:lnTo>
                    <a:pt x="710145" y="874522"/>
                  </a:lnTo>
                  <a:close/>
                </a:path>
                <a:path w="1121409" h="1158239">
                  <a:moveTo>
                    <a:pt x="717931" y="901166"/>
                  </a:moveTo>
                  <a:lnTo>
                    <a:pt x="715975" y="899909"/>
                  </a:lnTo>
                  <a:lnTo>
                    <a:pt x="714095" y="898220"/>
                  </a:lnTo>
                  <a:lnTo>
                    <a:pt x="711123" y="899845"/>
                  </a:lnTo>
                  <a:lnTo>
                    <a:pt x="713193" y="902550"/>
                  </a:lnTo>
                  <a:lnTo>
                    <a:pt x="715251" y="903160"/>
                  </a:lnTo>
                  <a:lnTo>
                    <a:pt x="717931" y="901166"/>
                  </a:lnTo>
                  <a:close/>
                </a:path>
                <a:path w="1121409" h="1158239">
                  <a:moveTo>
                    <a:pt x="718705" y="752373"/>
                  </a:moveTo>
                  <a:lnTo>
                    <a:pt x="715606" y="750455"/>
                  </a:lnTo>
                  <a:lnTo>
                    <a:pt x="714336" y="752284"/>
                  </a:lnTo>
                  <a:lnTo>
                    <a:pt x="715352" y="752983"/>
                  </a:lnTo>
                  <a:lnTo>
                    <a:pt x="717359" y="754405"/>
                  </a:lnTo>
                  <a:lnTo>
                    <a:pt x="717804" y="753732"/>
                  </a:lnTo>
                  <a:lnTo>
                    <a:pt x="718235" y="753059"/>
                  </a:lnTo>
                  <a:lnTo>
                    <a:pt x="718705" y="752373"/>
                  </a:lnTo>
                  <a:close/>
                </a:path>
                <a:path w="1121409" h="1158239">
                  <a:moveTo>
                    <a:pt x="747331" y="847991"/>
                  </a:moveTo>
                  <a:lnTo>
                    <a:pt x="746036" y="847788"/>
                  </a:lnTo>
                  <a:lnTo>
                    <a:pt x="744842" y="847382"/>
                  </a:lnTo>
                  <a:lnTo>
                    <a:pt x="744080" y="848398"/>
                  </a:lnTo>
                  <a:lnTo>
                    <a:pt x="743991" y="849464"/>
                  </a:lnTo>
                  <a:lnTo>
                    <a:pt x="743699" y="850404"/>
                  </a:lnTo>
                  <a:lnTo>
                    <a:pt x="744410" y="850582"/>
                  </a:lnTo>
                  <a:lnTo>
                    <a:pt x="745502" y="851141"/>
                  </a:lnTo>
                  <a:lnTo>
                    <a:pt x="746442" y="850290"/>
                  </a:lnTo>
                  <a:lnTo>
                    <a:pt x="746696" y="849274"/>
                  </a:lnTo>
                  <a:lnTo>
                    <a:pt x="747331" y="847991"/>
                  </a:lnTo>
                  <a:close/>
                </a:path>
                <a:path w="1121409" h="1158239">
                  <a:moveTo>
                    <a:pt x="784936" y="988453"/>
                  </a:moveTo>
                  <a:lnTo>
                    <a:pt x="778332" y="985177"/>
                  </a:lnTo>
                  <a:lnTo>
                    <a:pt x="777570" y="986828"/>
                  </a:lnTo>
                  <a:lnTo>
                    <a:pt x="779246" y="988161"/>
                  </a:lnTo>
                  <a:lnTo>
                    <a:pt x="780897" y="989596"/>
                  </a:lnTo>
                  <a:lnTo>
                    <a:pt x="784936" y="988453"/>
                  </a:lnTo>
                  <a:close/>
                </a:path>
                <a:path w="1121409" h="1158239">
                  <a:moveTo>
                    <a:pt x="792124" y="598830"/>
                  </a:moveTo>
                  <a:lnTo>
                    <a:pt x="788416" y="596798"/>
                  </a:lnTo>
                  <a:lnTo>
                    <a:pt x="789012" y="604062"/>
                  </a:lnTo>
                  <a:lnTo>
                    <a:pt x="792124" y="598830"/>
                  </a:lnTo>
                  <a:close/>
                </a:path>
                <a:path w="1121409" h="1158239">
                  <a:moveTo>
                    <a:pt x="824458" y="177584"/>
                  </a:moveTo>
                  <a:lnTo>
                    <a:pt x="821588" y="176022"/>
                  </a:lnTo>
                  <a:lnTo>
                    <a:pt x="819467" y="175082"/>
                  </a:lnTo>
                  <a:lnTo>
                    <a:pt x="817194" y="177469"/>
                  </a:lnTo>
                  <a:lnTo>
                    <a:pt x="819353" y="178003"/>
                  </a:lnTo>
                  <a:lnTo>
                    <a:pt x="821550" y="179565"/>
                  </a:lnTo>
                  <a:lnTo>
                    <a:pt x="824458" y="177584"/>
                  </a:lnTo>
                  <a:close/>
                </a:path>
                <a:path w="1121409" h="1158239">
                  <a:moveTo>
                    <a:pt x="829932" y="281851"/>
                  </a:moveTo>
                  <a:lnTo>
                    <a:pt x="829322" y="278460"/>
                  </a:lnTo>
                  <a:lnTo>
                    <a:pt x="828090" y="280149"/>
                  </a:lnTo>
                  <a:lnTo>
                    <a:pt x="826058" y="282917"/>
                  </a:lnTo>
                  <a:lnTo>
                    <a:pt x="829932" y="281851"/>
                  </a:lnTo>
                  <a:close/>
                </a:path>
                <a:path w="1121409" h="1158239">
                  <a:moveTo>
                    <a:pt x="833983" y="450532"/>
                  </a:moveTo>
                  <a:lnTo>
                    <a:pt x="833793" y="449643"/>
                  </a:lnTo>
                  <a:lnTo>
                    <a:pt x="830021" y="446786"/>
                  </a:lnTo>
                  <a:lnTo>
                    <a:pt x="831697" y="455599"/>
                  </a:lnTo>
                  <a:lnTo>
                    <a:pt x="833983" y="450532"/>
                  </a:lnTo>
                  <a:close/>
                </a:path>
                <a:path w="1121409" h="1158239">
                  <a:moveTo>
                    <a:pt x="842619" y="351739"/>
                  </a:moveTo>
                  <a:lnTo>
                    <a:pt x="841971" y="350545"/>
                  </a:lnTo>
                  <a:lnTo>
                    <a:pt x="841425" y="349300"/>
                  </a:lnTo>
                  <a:lnTo>
                    <a:pt x="840574" y="347980"/>
                  </a:lnTo>
                  <a:lnTo>
                    <a:pt x="839685" y="348284"/>
                  </a:lnTo>
                  <a:lnTo>
                    <a:pt x="838733" y="348399"/>
                  </a:lnTo>
                  <a:lnTo>
                    <a:pt x="839774" y="349986"/>
                  </a:lnTo>
                  <a:lnTo>
                    <a:pt x="840587" y="351231"/>
                  </a:lnTo>
                  <a:lnTo>
                    <a:pt x="841400" y="352475"/>
                  </a:lnTo>
                  <a:lnTo>
                    <a:pt x="842619" y="351739"/>
                  </a:lnTo>
                  <a:close/>
                </a:path>
                <a:path w="1121409" h="1158239">
                  <a:moveTo>
                    <a:pt x="860704" y="497840"/>
                  </a:moveTo>
                  <a:lnTo>
                    <a:pt x="853846" y="495376"/>
                  </a:lnTo>
                  <a:lnTo>
                    <a:pt x="852589" y="495642"/>
                  </a:lnTo>
                  <a:lnTo>
                    <a:pt x="851192" y="499338"/>
                  </a:lnTo>
                  <a:lnTo>
                    <a:pt x="854583" y="498792"/>
                  </a:lnTo>
                  <a:lnTo>
                    <a:pt x="860704" y="497840"/>
                  </a:lnTo>
                  <a:close/>
                </a:path>
                <a:path w="1121409" h="1158239">
                  <a:moveTo>
                    <a:pt x="886028" y="742530"/>
                  </a:moveTo>
                  <a:lnTo>
                    <a:pt x="886002" y="736727"/>
                  </a:lnTo>
                  <a:lnTo>
                    <a:pt x="882929" y="735431"/>
                  </a:lnTo>
                  <a:lnTo>
                    <a:pt x="883945" y="737717"/>
                  </a:lnTo>
                  <a:lnTo>
                    <a:pt x="886028" y="742530"/>
                  </a:lnTo>
                  <a:close/>
                </a:path>
                <a:path w="1121409" h="1158239">
                  <a:moveTo>
                    <a:pt x="893495" y="887730"/>
                  </a:moveTo>
                  <a:lnTo>
                    <a:pt x="892975" y="887247"/>
                  </a:lnTo>
                  <a:lnTo>
                    <a:pt x="891946" y="886333"/>
                  </a:lnTo>
                  <a:lnTo>
                    <a:pt x="890231" y="887107"/>
                  </a:lnTo>
                  <a:lnTo>
                    <a:pt x="888733" y="888047"/>
                  </a:lnTo>
                  <a:lnTo>
                    <a:pt x="889965" y="891565"/>
                  </a:lnTo>
                  <a:lnTo>
                    <a:pt x="891413" y="890003"/>
                  </a:lnTo>
                  <a:lnTo>
                    <a:pt x="892441" y="888860"/>
                  </a:lnTo>
                  <a:lnTo>
                    <a:pt x="893495" y="887730"/>
                  </a:lnTo>
                  <a:close/>
                </a:path>
                <a:path w="1121409" h="1158239">
                  <a:moveTo>
                    <a:pt x="898690" y="673696"/>
                  </a:moveTo>
                  <a:lnTo>
                    <a:pt x="896810" y="671804"/>
                  </a:lnTo>
                  <a:lnTo>
                    <a:pt x="894003" y="673328"/>
                  </a:lnTo>
                  <a:lnTo>
                    <a:pt x="894346" y="674903"/>
                  </a:lnTo>
                  <a:lnTo>
                    <a:pt x="896366" y="677227"/>
                  </a:lnTo>
                  <a:lnTo>
                    <a:pt x="898525" y="675271"/>
                  </a:lnTo>
                  <a:lnTo>
                    <a:pt x="898690" y="673696"/>
                  </a:lnTo>
                  <a:close/>
                </a:path>
                <a:path w="1121409" h="1158239">
                  <a:moveTo>
                    <a:pt x="903401" y="144957"/>
                  </a:moveTo>
                  <a:lnTo>
                    <a:pt x="903058" y="142494"/>
                  </a:lnTo>
                  <a:lnTo>
                    <a:pt x="902779" y="140550"/>
                  </a:lnTo>
                  <a:lnTo>
                    <a:pt x="896785" y="144462"/>
                  </a:lnTo>
                  <a:lnTo>
                    <a:pt x="899426" y="144665"/>
                  </a:lnTo>
                  <a:lnTo>
                    <a:pt x="903401" y="144957"/>
                  </a:lnTo>
                  <a:close/>
                </a:path>
                <a:path w="1121409" h="1158239">
                  <a:moveTo>
                    <a:pt x="914679" y="175234"/>
                  </a:moveTo>
                  <a:lnTo>
                    <a:pt x="914361" y="173151"/>
                  </a:lnTo>
                  <a:lnTo>
                    <a:pt x="914539" y="171729"/>
                  </a:lnTo>
                  <a:lnTo>
                    <a:pt x="913942" y="171081"/>
                  </a:lnTo>
                  <a:lnTo>
                    <a:pt x="913269" y="170459"/>
                  </a:lnTo>
                  <a:lnTo>
                    <a:pt x="911834" y="170624"/>
                  </a:lnTo>
                  <a:lnTo>
                    <a:pt x="910755" y="170421"/>
                  </a:lnTo>
                  <a:lnTo>
                    <a:pt x="910767" y="171399"/>
                  </a:lnTo>
                  <a:lnTo>
                    <a:pt x="910424" y="172656"/>
                  </a:lnTo>
                  <a:lnTo>
                    <a:pt x="911504" y="174053"/>
                  </a:lnTo>
                  <a:lnTo>
                    <a:pt x="912774" y="174294"/>
                  </a:lnTo>
                  <a:lnTo>
                    <a:pt x="914679" y="175234"/>
                  </a:lnTo>
                  <a:close/>
                </a:path>
                <a:path w="1121409" h="1158239">
                  <a:moveTo>
                    <a:pt x="953350" y="466115"/>
                  </a:moveTo>
                  <a:lnTo>
                    <a:pt x="950861" y="467106"/>
                  </a:lnTo>
                  <a:lnTo>
                    <a:pt x="950125" y="468757"/>
                  </a:lnTo>
                  <a:lnTo>
                    <a:pt x="951280" y="471119"/>
                  </a:lnTo>
                  <a:lnTo>
                    <a:pt x="951953" y="469455"/>
                  </a:lnTo>
                  <a:lnTo>
                    <a:pt x="953350" y="466115"/>
                  </a:lnTo>
                  <a:close/>
                </a:path>
                <a:path w="1121409" h="1158239">
                  <a:moveTo>
                    <a:pt x="954265" y="838949"/>
                  </a:moveTo>
                  <a:lnTo>
                    <a:pt x="952525" y="836472"/>
                  </a:lnTo>
                  <a:lnTo>
                    <a:pt x="950810" y="835609"/>
                  </a:lnTo>
                  <a:lnTo>
                    <a:pt x="948016" y="839038"/>
                  </a:lnTo>
                  <a:lnTo>
                    <a:pt x="950810" y="839000"/>
                  </a:lnTo>
                  <a:lnTo>
                    <a:pt x="952525" y="838987"/>
                  </a:lnTo>
                  <a:lnTo>
                    <a:pt x="954265" y="838949"/>
                  </a:lnTo>
                  <a:close/>
                </a:path>
                <a:path w="1121409" h="1158239">
                  <a:moveTo>
                    <a:pt x="966863" y="288315"/>
                  </a:moveTo>
                  <a:lnTo>
                    <a:pt x="964285" y="285953"/>
                  </a:lnTo>
                  <a:lnTo>
                    <a:pt x="960856" y="284162"/>
                  </a:lnTo>
                  <a:lnTo>
                    <a:pt x="959751" y="285191"/>
                  </a:lnTo>
                  <a:lnTo>
                    <a:pt x="961923" y="287807"/>
                  </a:lnTo>
                  <a:lnTo>
                    <a:pt x="964158" y="290410"/>
                  </a:lnTo>
                  <a:lnTo>
                    <a:pt x="966330" y="293027"/>
                  </a:lnTo>
                  <a:lnTo>
                    <a:pt x="966863" y="288315"/>
                  </a:lnTo>
                  <a:close/>
                </a:path>
                <a:path w="1121409" h="1158239">
                  <a:moveTo>
                    <a:pt x="968921" y="469201"/>
                  </a:moveTo>
                  <a:lnTo>
                    <a:pt x="964679" y="468350"/>
                  </a:lnTo>
                  <a:lnTo>
                    <a:pt x="964412" y="470052"/>
                  </a:lnTo>
                  <a:lnTo>
                    <a:pt x="964133" y="471754"/>
                  </a:lnTo>
                  <a:lnTo>
                    <a:pt x="963942" y="473595"/>
                  </a:lnTo>
                  <a:lnTo>
                    <a:pt x="964603" y="473811"/>
                  </a:lnTo>
                  <a:lnTo>
                    <a:pt x="965136" y="474065"/>
                  </a:lnTo>
                  <a:lnTo>
                    <a:pt x="966101" y="472821"/>
                  </a:lnTo>
                  <a:lnTo>
                    <a:pt x="967117" y="471538"/>
                  </a:lnTo>
                  <a:lnTo>
                    <a:pt x="968921" y="469201"/>
                  </a:lnTo>
                  <a:close/>
                </a:path>
                <a:path w="1121409" h="1158239">
                  <a:moveTo>
                    <a:pt x="980173" y="654989"/>
                  </a:moveTo>
                  <a:lnTo>
                    <a:pt x="976998" y="650138"/>
                  </a:lnTo>
                  <a:lnTo>
                    <a:pt x="975169" y="651497"/>
                  </a:lnTo>
                  <a:lnTo>
                    <a:pt x="973594" y="652703"/>
                  </a:lnTo>
                  <a:lnTo>
                    <a:pt x="970838" y="654748"/>
                  </a:lnTo>
                  <a:lnTo>
                    <a:pt x="980173" y="654989"/>
                  </a:lnTo>
                  <a:close/>
                </a:path>
                <a:path w="1121409" h="1158239">
                  <a:moveTo>
                    <a:pt x="998499" y="472325"/>
                  </a:moveTo>
                  <a:lnTo>
                    <a:pt x="997051" y="472122"/>
                  </a:lnTo>
                  <a:lnTo>
                    <a:pt x="995603" y="471881"/>
                  </a:lnTo>
                  <a:lnTo>
                    <a:pt x="994168" y="471741"/>
                  </a:lnTo>
                  <a:lnTo>
                    <a:pt x="994041" y="471741"/>
                  </a:lnTo>
                  <a:lnTo>
                    <a:pt x="993876" y="472363"/>
                  </a:lnTo>
                  <a:lnTo>
                    <a:pt x="993584" y="473024"/>
                  </a:lnTo>
                  <a:lnTo>
                    <a:pt x="996645" y="473837"/>
                  </a:lnTo>
                  <a:lnTo>
                    <a:pt x="998156" y="474243"/>
                  </a:lnTo>
                  <a:lnTo>
                    <a:pt x="998283" y="473595"/>
                  </a:lnTo>
                  <a:lnTo>
                    <a:pt x="998372" y="472960"/>
                  </a:lnTo>
                  <a:lnTo>
                    <a:pt x="998499" y="472325"/>
                  </a:lnTo>
                  <a:close/>
                </a:path>
                <a:path w="1121409" h="1158239">
                  <a:moveTo>
                    <a:pt x="1085215" y="456349"/>
                  </a:moveTo>
                  <a:lnTo>
                    <a:pt x="1077391" y="461454"/>
                  </a:lnTo>
                  <a:lnTo>
                    <a:pt x="1082725" y="460413"/>
                  </a:lnTo>
                  <a:lnTo>
                    <a:pt x="1085215" y="456349"/>
                  </a:lnTo>
                  <a:close/>
                </a:path>
                <a:path w="1121409" h="1158239">
                  <a:moveTo>
                    <a:pt x="1085824" y="639635"/>
                  </a:moveTo>
                  <a:lnTo>
                    <a:pt x="1085608" y="638467"/>
                  </a:lnTo>
                  <a:lnTo>
                    <a:pt x="1085634" y="637743"/>
                  </a:lnTo>
                  <a:lnTo>
                    <a:pt x="1084719" y="637730"/>
                  </a:lnTo>
                  <a:lnTo>
                    <a:pt x="1083703" y="637489"/>
                  </a:lnTo>
                  <a:lnTo>
                    <a:pt x="1082268" y="638035"/>
                  </a:lnTo>
                  <a:lnTo>
                    <a:pt x="1081874" y="638975"/>
                  </a:lnTo>
                  <a:lnTo>
                    <a:pt x="1081366" y="639597"/>
                  </a:lnTo>
                  <a:lnTo>
                    <a:pt x="1082840" y="640295"/>
                  </a:lnTo>
                  <a:lnTo>
                    <a:pt x="1083741" y="640181"/>
                  </a:lnTo>
                  <a:lnTo>
                    <a:pt x="1084757" y="640257"/>
                  </a:lnTo>
                  <a:lnTo>
                    <a:pt x="1085469" y="639838"/>
                  </a:lnTo>
                  <a:lnTo>
                    <a:pt x="1085824" y="639635"/>
                  </a:lnTo>
                  <a:close/>
                </a:path>
                <a:path w="1121409" h="1158239">
                  <a:moveTo>
                    <a:pt x="1121384" y="548411"/>
                  </a:moveTo>
                  <a:lnTo>
                    <a:pt x="1119187" y="548436"/>
                  </a:lnTo>
                  <a:lnTo>
                    <a:pt x="1115631" y="548449"/>
                  </a:lnTo>
                  <a:lnTo>
                    <a:pt x="1115910" y="552361"/>
                  </a:lnTo>
                  <a:lnTo>
                    <a:pt x="1117549" y="552767"/>
                  </a:lnTo>
                  <a:lnTo>
                    <a:pt x="1119847" y="551421"/>
                  </a:lnTo>
                  <a:lnTo>
                    <a:pt x="1120495" y="551027"/>
                  </a:lnTo>
                  <a:lnTo>
                    <a:pt x="1120673" y="549846"/>
                  </a:lnTo>
                  <a:lnTo>
                    <a:pt x="1121384" y="5484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37">
              <a:extLst>
                <a:ext uri="{FF2B5EF4-FFF2-40B4-BE49-F238E27FC236}">
                  <a16:creationId xmlns:a16="http://schemas.microsoft.com/office/drawing/2014/main" id="{54DEE585-43FD-4465-AAB5-89C674A62AF8}"/>
                </a:ext>
              </a:extLst>
            </p:cNvPr>
            <p:cNvSpPr/>
            <p:nvPr/>
          </p:nvSpPr>
          <p:spPr>
            <a:xfrm>
              <a:off x="9782267" y="2838921"/>
              <a:ext cx="637455" cy="556485"/>
            </a:xfrm>
            <a:custGeom>
              <a:avLst/>
              <a:gdLst/>
              <a:ahLst/>
              <a:cxnLst/>
              <a:rect l="l" t="t" r="r" b="b"/>
              <a:pathLst>
                <a:path w="1082675" h="1138554">
                  <a:moveTo>
                    <a:pt x="3505" y="648093"/>
                  </a:moveTo>
                  <a:lnTo>
                    <a:pt x="1422" y="645528"/>
                  </a:lnTo>
                  <a:lnTo>
                    <a:pt x="368" y="648868"/>
                  </a:lnTo>
                  <a:lnTo>
                    <a:pt x="0" y="650138"/>
                  </a:lnTo>
                  <a:lnTo>
                    <a:pt x="3086" y="649351"/>
                  </a:lnTo>
                  <a:lnTo>
                    <a:pt x="3505" y="648093"/>
                  </a:lnTo>
                  <a:close/>
                </a:path>
                <a:path w="1082675" h="1138554">
                  <a:moveTo>
                    <a:pt x="8128" y="411873"/>
                  </a:moveTo>
                  <a:lnTo>
                    <a:pt x="7594" y="411086"/>
                  </a:lnTo>
                  <a:lnTo>
                    <a:pt x="6997" y="410425"/>
                  </a:lnTo>
                  <a:lnTo>
                    <a:pt x="6451" y="409740"/>
                  </a:lnTo>
                  <a:lnTo>
                    <a:pt x="6057" y="410095"/>
                  </a:lnTo>
                  <a:lnTo>
                    <a:pt x="5638" y="410451"/>
                  </a:lnTo>
                  <a:lnTo>
                    <a:pt x="5270" y="410806"/>
                  </a:lnTo>
                  <a:lnTo>
                    <a:pt x="6616" y="412013"/>
                  </a:lnTo>
                  <a:lnTo>
                    <a:pt x="7340" y="412559"/>
                  </a:lnTo>
                  <a:lnTo>
                    <a:pt x="8128" y="411873"/>
                  </a:lnTo>
                  <a:close/>
                </a:path>
                <a:path w="1082675" h="1138554">
                  <a:moveTo>
                    <a:pt x="11658" y="785837"/>
                  </a:moveTo>
                  <a:lnTo>
                    <a:pt x="11468" y="785164"/>
                  </a:lnTo>
                  <a:lnTo>
                    <a:pt x="11442" y="784377"/>
                  </a:lnTo>
                  <a:lnTo>
                    <a:pt x="10756" y="783564"/>
                  </a:lnTo>
                  <a:lnTo>
                    <a:pt x="9499" y="783551"/>
                  </a:lnTo>
                  <a:lnTo>
                    <a:pt x="9410" y="783717"/>
                  </a:lnTo>
                  <a:lnTo>
                    <a:pt x="9118" y="784377"/>
                  </a:lnTo>
                  <a:lnTo>
                    <a:pt x="8864" y="785279"/>
                  </a:lnTo>
                  <a:lnTo>
                    <a:pt x="9118" y="785863"/>
                  </a:lnTo>
                  <a:lnTo>
                    <a:pt x="9423" y="786511"/>
                  </a:lnTo>
                  <a:lnTo>
                    <a:pt x="10274" y="786904"/>
                  </a:lnTo>
                  <a:lnTo>
                    <a:pt x="10922" y="787400"/>
                  </a:lnTo>
                  <a:lnTo>
                    <a:pt x="11404" y="786345"/>
                  </a:lnTo>
                  <a:lnTo>
                    <a:pt x="11658" y="785837"/>
                  </a:lnTo>
                  <a:close/>
                </a:path>
                <a:path w="1082675" h="1138554">
                  <a:moveTo>
                    <a:pt x="13550" y="572008"/>
                  </a:moveTo>
                  <a:lnTo>
                    <a:pt x="13423" y="571601"/>
                  </a:lnTo>
                  <a:lnTo>
                    <a:pt x="13271" y="571207"/>
                  </a:lnTo>
                  <a:lnTo>
                    <a:pt x="13131" y="570814"/>
                  </a:lnTo>
                  <a:lnTo>
                    <a:pt x="10198" y="571792"/>
                  </a:lnTo>
                  <a:lnTo>
                    <a:pt x="8775" y="572274"/>
                  </a:lnTo>
                  <a:lnTo>
                    <a:pt x="9055" y="573087"/>
                  </a:lnTo>
                  <a:lnTo>
                    <a:pt x="9207" y="573468"/>
                  </a:lnTo>
                  <a:lnTo>
                    <a:pt x="10655" y="572985"/>
                  </a:lnTo>
                  <a:lnTo>
                    <a:pt x="12115" y="572503"/>
                  </a:lnTo>
                  <a:lnTo>
                    <a:pt x="13550" y="572008"/>
                  </a:lnTo>
                  <a:close/>
                </a:path>
                <a:path w="1082675" h="1138554">
                  <a:moveTo>
                    <a:pt x="84886" y="291947"/>
                  </a:moveTo>
                  <a:lnTo>
                    <a:pt x="81470" y="290664"/>
                  </a:lnTo>
                  <a:lnTo>
                    <a:pt x="80187" y="290169"/>
                  </a:lnTo>
                  <a:lnTo>
                    <a:pt x="80848" y="292849"/>
                  </a:lnTo>
                  <a:lnTo>
                    <a:pt x="82143" y="293484"/>
                  </a:lnTo>
                  <a:lnTo>
                    <a:pt x="84886" y="291947"/>
                  </a:lnTo>
                  <a:close/>
                </a:path>
                <a:path w="1082675" h="1138554">
                  <a:moveTo>
                    <a:pt x="92811" y="253314"/>
                  </a:moveTo>
                  <a:lnTo>
                    <a:pt x="91782" y="253301"/>
                  </a:lnTo>
                  <a:lnTo>
                    <a:pt x="91020" y="253136"/>
                  </a:lnTo>
                  <a:lnTo>
                    <a:pt x="90385" y="253339"/>
                  </a:lnTo>
                  <a:lnTo>
                    <a:pt x="90170" y="253403"/>
                  </a:lnTo>
                  <a:lnTo>
                    <a:pt x="90017" y="254723"/>
                  </a:lnTo>
                  <a:lnTo>
                    <a:pt x="90144" y="254762"/>
                  </a:lnTo>
                  <a:lnTo>
                    <a:pt x="90741" y="255054"/>
                  </a:lnTo>
                  <a:lnTo>
                    <a:pt x="91503" y="255257"/>
                  </a:lnTo>
                  <a:lnTo>
                    <a:pt x="92189" y="255181"/>
                  </a:lnTo>
                  <a:lnTo>
                    <a:pt x="92392" y="255168"/>
                  </a:lnTo>
                  <a:lnTo>
                    <a:pt x="92519" y="254241"/>
                  </a:lnTo>
                  <a:lnTo>
                    <a:pt x="92811" y="253314"/>
                  </a:lnTo>
                  <a:close/>
                </a:path>
                <a:path w="1082675" h="1138554">
                  <a:moveTo>
                    <a:pt x="102793" y="696976"/>
                  </a:moveTo>
                  <a:lnTo>
                    <a:pt x="101904" y="696417"/>
                  </a:lnTo>
                  <a:lnTo>
                    <a:pt x="100990" y="695960"/>
                  </a:lnTo>
                  <a:lnTo>
                    <a:pt x="100088" y="695477"/>
                  </a:lnTo>
                  <a:lnTo>
                    <a:pt x="99733" y="696163"/>
                  </a:lnTo>
                  <a:lnTo>
                    <a:pt x="99529" y="696493"/>
                  </a:lnTo>
                  <a:lnTo>
                    <a:pt x="100431" y="697001"/>
                  </a:lnTo>
                  <a:lnTo>
                    <a:pt x="101333" y="697484"/>
                  </a:lnTo>
                  <a:lnTo>
                    <a:pt x="102247" y="698004"/>
                  </a:lnTo>
                  <a:lnTo>
                    <a:pt x="102412" y="697649"/>
                  </a:lnTo>
                  <a:lnTo>
                    <a:pt x="102793" y="696976"/>
                  </a:lnTo>
                  <a:close/>
                </a:path>
                <a:path w="1082675" h="1138554">
                  <a:moveTo>
                    <a:pt x="103530" y="227926"/>
                  </a:moveTo>
                  <a:lnTo>
                    <a:pt x="100076" y="226326"/>
                  </a:lnTo>
                  <a:lnTo>
                    <a:pt x="99885" y="226771"/>
                  </a:lnTo>
                  <a:lnTo>
                    <a:pt x="99504" y="227622"/>
                  </a:lnTo>
                  <a:lnTo>
                    <a:pt x="100634" y="228180"/>
                  </a:lnTo>
                  <a:lnTo>
                    <a:pt x="102882" y="229311"/>
                  </a:lnTo>
                  <a:lnTo>
                    <a:pt x="103098" y="228854"/>
                  </a:lnTo>
                  <a:lnTo>
                    <a:pt x="103327" y="228396"/>
                  </a:lnTo>
                  <a:lnTo>
                    <a:pt x="103530" y="227926"/>
                  </a:lnTo>
                  <a:close/>
                </a:path>
                <a:path w="1082675" h="1138554">
                  <a:moveTo>
                    <a:pt x="118262" y="739952"/>
                  </a:moveTo>
                  <a:lnTo>
                    <a:pt x="117729" y="739216"/>
                  </a:lnTo>
                  <a:lnTo>
                    <a:pt x="117424" y="738492"/>
                  </a:lnTo>
                  <a:lnTo>
                    <a:pt x="116535" y="738682"/>
                  </a:lnTo>
                  <a:lnTo>
                    <a:pt x="116408" y="741006"/>
                  </a:lnTo>
                  <a:lnTo>
                    <a:pt x="116357" y="742175"/>
                  </a:lnTo>
                  <a:lnTo>
                    <a:pt x="116916" y="742353"/>
                  </a:lnTo>
                  <a:lnTo>
                    <a:pt x="117221" y="742416"/>
                  </a:lnTo>
                  <a:lnTo>
                    <a:pt x="117589" y="741845"/>
                  </a:lnTo>
                  <a:lnTo>
                    <a:pt x="118262" y="741273"/>
                  </a:lnTo>
                  <a:lnTo>
                    <a:pt x="118262" y="739952"/>
                  </a:lnTo>
                  <a:close/>
                </a:path>
                <a:path w="1082675" h="1138554">
                  <a:moveTo>
                    <a:pt x="141478" y="594702"/>
                  </a:moveTo>
                  <a:lnTo>
                    <a:pt x="141198" y="593166"/>
                  </a:lnTo>
                  <a:lnTo>
                    <a:pt x="141236" y="592328"/>
                  </a:lnTo>
                  <a:lnTo>
                    <a:pt x="140868" y="591756"/>
                  </a:lnTo>
                  <a:lnTo>
                    <a:pt x="140627" y="591400"/>
                  </a:lnTo>
                  <a:lnTo>
                    <a:pt x="139763" y="591439"/>
                  </a:lnTo>
                  <a:lnTo>
                    <a:pt x="139204" y="591273"/>
                  </a:lnTo>
                  <a:lnTo>
                    <a:pt x="139039" y="592023"/>
                  </a:lnTo>
                  <a:lnTo>
                    <a:pt x="138582" y="592874"/>
                  </a:lnTo>
                  <a:lnTo>
                    <a:pt x="138836" y="593471"/>
                  </a:lnTo>
                  <a:lnTo>
                    <a:pt x="139026" y="593953"/>
                  </a:lnTo>
                  <a:lnTo>
                    <a:pt x="140055" y="594080"/>
                  </a:lnTo>
                  <a:lnTo>
                    <a:pt x="141478" y="594702"/>
                  </a:lnTo>
                  <a:close/>
                </a:path>
                <a:path w="1082675" h="1138554">
                  <a:moveTo>
                    <a:pt x="175755" y="651814"/>
                  </a:moveTo>
                  <a:lnTo>
                    <a:pt x="175653" y="651230"/>
                  </a:lnTo>
                  <a:lnTo>
                    <a:pt x="175501" y="650087"/>
                  </a:lnTo>
                  <a:lnTo>
                    <a:pt x="173786" y="650494"/>
                  </a:lnTo>
                  <a:lnTo>
                    <a:pt x="170332" y="651306"/>
                  </a:lnTo>
                  <a:lnTo>
                    <a:pt x="170561" y="652513"/>
                  </a:lnTo>
                  <a:lnTo>
                    <a:pt x="172288" y="652272"/>
                  </a:lnTo>
                  <a:lnTo>
                    <a:pt x="174015" y="652056"/>
                  </a:lnTo>
                  <a:lnTo>
                    <a:pt x="175755" y="651814"/>
                  </a:lnTo>
                  <a:close/>
                </a:path>
                <a:path w="1082675" h="1138554">
                  <a:moveTo>
                    <a:pt x="195961" y="526161"/>
                  </a:moveTo>
                  <a:lnTo>
                    <a:pt x="195834" y="525056"/>
                  </a:lnTo>
                  <a:lnTo>
                    <a:pt x="195884" y="524281"/>
                  </a:lnTo>
                  <a:lnTo>
                    <a:pt x="195580" y="523697"/>
                  </a:lnTo>
                  <a:lnTo>
                    <a:pt x="195389" y="523354"/>
                  </a:lnTo>
                  <a:lnTo>
                    <a:pt x="194589" y="523367"/>
                  </a:lnTo>
                  <a:lnTo>
                    <a:pt x="194043" y="523252"/>
                  </a:lnTo>
                  <a:lnTo>
                    <a:pt x="193929" y="523963"/>
                  </a:lnTo>
                  <a:lnTo>
                    <a:pt x="193624" y="524738"/>
                  </a:lnTo>
                  <a:lnTo>
                    <a:pt x="193763" y="525399"/>
                  </a:lnTo>
                  <a:lnTo>
                    <a:pt x="193840" y="525691"/>
                  </a:lnTo>
                  <a:lnTo>
                    <a:pt x="194830" y="525792"/>
                  </a:lnTo>
                  <a:lnTo>
                    <a:pt x="195961" y="526161"/>
                  </a:lnTo>
                  <a:close/>
                </a:path>
                <a:path w="1082675" h="1138554">
                  <a:moveTo>
                    <a:pt x="208356" y="526072"/>
                  </a:moveTo>
                  <a:lnTo>
                    <a:pt x="207987" y="525805"/>
                  </a:lnTo>
                  <a:lnTo>
                    <a:pt x="207594" y="525551"/>
                  </a:lnTo>
                  <a:lnTo>
                    <a:pt x="207213" y="525310"/>
                  </a:lnTo>
                  <a:lnTo>
                    <a:pt x="206489" y="526478"/>
                  </a:lnTo>
                  <a:lnTo>
                    <a:pt x="205752" y="527634"/>
                  </a:lnTo>
                  <a:lnTo>
                    <a:pt x="205016" y="528802"/>
                  </a:lnTo>
                  <a:lnTo>
                    <a:pt x="205371" y="529018"/>
                  </a:lnTo>
                  <a:lnTo>
                    <a:pt x="205727" y="529247"/>
                  </a:lnTo>
                  <a:lnTo>
                    <a:pt x="206082" y="529475"/>
                  </a:lnTo>
                  <a:lnTo>
                    <a:pt x="208356" y="526072"/>
                  </a:lnTo>
                  <a:close/>
                </a:path>
                <a:path w="1082675" h="1138554">
                  <a:moveTo>
                    <a:pt x="235648" y="798499"/>
                  </a:moveTo>
                  <a:lnTo>
                    <a:pt x="232460" y="797979"/>
                  </a:lnTo>
                  <a:lnTo>
                    <a:pt x="229946" y="797610"/>
                  </a:lnTo>
                  <a:lnTo>
                    <a:pt x="232219" y="800049"/>
                  </a:lnTo>
                  <a:lnTo>
                    <a:pt x="233400" y="800887"/>
                  </a:lnTo>
                  <a:lnTo>
                    <a:pt x="235648" y="798499"/>
                  </a:lnTo>
                  <a:close/>
                </a:path>
                <a:path w="1082675" h="1138554">
                  <a:moveTo>
                    <a:pt x="239344" y="744016"/>
                  </a:moveTo>
                  <a:lnTo>
                    <a:pt x="239026" y="743775"/>
                  </a:lnTo>
                  <a:lnTo>
                    <a:pt x="238734" y="743534"/>
                  </a:lnTo>
                  <a:lnTo>
                    <a:pt x="238404" y="743292"/>
                  </a:lnTo>
                  <a:lnTo>
                    <a:pt x="236601" y="745566"/>
                  </a:lnTo>
                  <a:lnTo>
                    <a:pt x="235673" y="746721"/>
                  </a:lnTo>
                  <a:lnTo>
                    <a:pt x="235927" y="746988"/>
                  </a:lnTo>
                  <a:lnTo>
                    <a:pt x="236156" y="747268"/>
                  </a:lnTo>
                  <a:lnTo>
                    <a:pt x="236372" y="747547"/>
                  </a:lnTo>
                  <a:lnTo>
                    <a:pt x="238366" y="745197"/>
                  </a:lnTo>
                  <a:lnTo>
                    <a:pt x="239344" y="744016"/>
                  </a:lnTo>
                  <a:close/>
                </a:path>
                <a:path w="1082675" h="1138554">
                  <a:moveTo>
                    <a:pt x="296519" y="903503"/>
                  </a:moveTo>
                  <a:lnTo>
                    <a:pt x="295605" y="902995"/>
                  </a:lnTo>
                  <a:lnTo>
                    <a:pt x="295160" y="902728"/>
                  </a:lnTo>
                  <a:lnTo>
                    <a:pt x="294767" y="903655"/>
                  </a:lnTo>
                  <a:lnTo>
                    <a:pt x="294360" y="904608"/>
                  </a:lnTo>
                  <a:lnTo>
                    <a:pt x="293992" y="905535"/>
                  </a:lnTo>
                  <a:lnTo>
                    <a:pt x="294309" y="905700"/>
                  </a:lnTo>
                  <a:lnTo>
                    <a:pt x="294652" y="905865"/>
                  </a:lnTo>
                  <a:lnTo>
                    <a:pt x="294970" y="906043"/>
                  </a:lnTo>
                  <a:lnTo>
                    <a:pt x="296024" y="904354"/>
                  </a:lnTo>
                  <a:lnTo>
                    <a:pt x="296519" y="903503"/>
                  </a:lnTo>
                  <a:close/>
                </a:path>
                <a:path w="1082675" h="1138554">
                  <a:moveTo>
                    <a:pt x="309829" y="388505"/>
                  </a:moveTo>
                  <a:lnTo>
                    <a:pt x="309181" y="388239"/>
                  </a:lnTo>
                  <a:lnTo>
                    <a:pt x="308533" y="387819"/>
                  </a:lnTo>
                  <a:lnTo>
                    <a:pt x="307886" y="387781"/>
                  </a:lnTo>
                  <a:lnTo>
                    <a:pt x="307594" y="387781"/>
                  </a:lnTo>
                  <a:lnTo>
                    <a:pt x="307314" y="388683"/>
                  </a:lnTo>
                  <a:lnTo>
                    <a:pt x="306133" y="390690"/>
                  </a:lnTo>
                  <a:lnTo>
                    <a:pt x="307543" y="390232"/>
                  </a:lnTo>
                  <a:lnTo>
                    <a:pt x="308203" y="390118"/>
                  </a:lnTo>
                  <a:lnTo>
                    <a:pt x="309181" y="389509"/>
                  </a:lnTo>
                  <a:lnTo>
                    <a:pt x="309473" y="388937"/>
                  </a:lnTo>
                  <a:lnTo>
                    <a:pt x="309829" y="388505"/>
                  </a:lnTo>
                  <a:close/>
                </a:path>
                <a:path w="1082675" h="1138554">
                  <a:moveTo>
                    <a:pt x="316204" y="849655"/>
                  </a:moveTo>
                  <a:lnTo>
                    <a:pt x="315899" y="849274"/>
                  </a:lnTo>
                  <a:lnTo>
                    <a:pt x="315239" y="848499"/>
                  </a:lnTo>
                  <a:lnTo>
                    <a:pt x="314223" y="849299"/>
                  </a:lnTo>
                  <a:lnTo>
                    <a:pt x="313207" y="850125"/>
                  </a:lnTo>
                  <a:lnTo>
                    <a:pt x="312178" y="850938"/>
                  </a:lnTo>
                  <a:lnTo>
                    <a:pt x="312496" y="851433"/>
                  </a:lnTo>
                  <a:lnTo>
                    <a:pt x="313131" y="852436"/>
                  </a:lnTo>
                  <a:lnTo>
                    <a:pt x="314159" y="851509"/>
                  </a:lnTo>
                  <a:lnTo>
                    <a:pt x="316204" y="849655"/>
                  </a:lnTo>
                  <a:close/>
                </a:path>
                <a:path w="1082675" h="1138554">
                  <a:moveTo>
                    <a:pt x="321284" y="108724"/>
                  </a:moveTo>
                  <a:lnTo>
                    <a:pt x="320636" y="108546"/>
                  </a:lnTo>
                  <a:lnTo>
                    <a:pt x="319519" y="108038"/>
                  </a:lnTo>
                  <a:lnTo>
                    <a:pt x="318884" y="108915"/>
                  </a:lnTo>
                  <a:lnTo>
                    <a:pt x="318706" y="109855"/>
                  </a:lnTo>
                  <a:lnTo>
                    <a:pt x="318300" y="110947"/>
                  </a:lnTo>
                  <a:lnTo>
                    <a:pt x="319252" y="111125"/>
                  </a:lnTo>
                  <a:lnTo>
                    <a:pt x="320154" y="111442"/>
                  </a:lnTo>
                  <a:lnTo>
                    <a:pt x="320255" y="111277"/>
                  </a:lnTo>
                  <a:lnTo>
                    <a:pt x="320713" y="110502"/>
                  </a:lnTo>
                  <a:lnTo>
                    <a:pt x="320954" y="109601"/>
                  </a:lnTo>
                  <a:lnTo>
                    <a:pt x="321284" y="108724"/>
                  </a:lnTo>
                  <a:close/>
                </a:path>
                <a:path w="1082675" h="1138554">
                  <a:moveTo>
                    <a:pt x="333883" y="87884"/>
                  </a:moveTo>
                  <a:lnTo>
                    <a:pt x="333565" y="87426"/>
                  </a:lnTo>
                  <a:lnTo>
                    <a:pt x="332917" y="86474"/>
                  </a:lnTo>
                  <a:lnTo>
                    <a:pt x="332003" y="87388"/>
                  </a:lnTo>
                  <a:lnTo>
                    <a:pt x="330149" y="89192"/>
                  </a:lnTo>
                  <a:lnTo>
                    <a:pt x="330454" y="89496"/>
                  </a:lnTo>
                  <a:lnTo>
                    <a:pt x="330720" y="89801"/>
                  </a:lnTo>
                  <a:lnTo>
                    <a:pt x="331025" y="90119"/>
                  </a:lnTo>
                  <a:lnTo>
                    <a:pt x="332930" y="88620"/>
                  </a:lnTo>
                  <a:lnTo>
                    <a:pt x="333883" y="87884"/>
                  </a:lnTo>
                  <a:close/>
                </a:path>
                <a:path w="1082675" h="1138554">
                  <a:moveTo>
                    <a:pt x="354380" y="850887"/>
                  </a:moveTo>
                  <a:lnTo>
                    <a:pt x="354177" y="850468"/>
                  </a:lnTo>
                  <a:lnTo>
                    <a:pt x="353720" y="849630"/>
                  </a:lnTo>
                  <a:lnTo>
                    <a:pt x="352336" y="850214"/>
                  </a:lnTo>
                  <a:lnTo>
                    <a:pt x="350951" y="850798"/>
                  </a:lnTo>
                  <a:lnTo>
                    <a:pt x="349580" y="851357"/>
                  </a:lnTo>
                  <a:lnTo>
                    <a:pt x="349745" y="851789"/>
                  </a:lnTo>
                  <a:lnTo>
                    <a:pt x="349935" y="852233"/>
                  </a:lnTo>
                  <a:lnTo>
                    <a:pt x="350113" y="852678"/>
                  </a:lnTo>
                  <a:lnTo>
                    <a:pt x="351536" y="852081"/>
                  </a:lnTo>
                  <a:lnTo>
                    <a:pt x="352958" y="851484"/>
                  </a:lnTo>
                  <a:lnTo>
                    <a:pt x="354380" y="850887"/>
                  </a:lnTo>
                  <a:close/>
                </a:path>
                <a:path w="1082675" h="1138554">
                  <a:moveTo>
                    <a:pt x="354952" y="351853"/>
                  </a:moveTo>
                  <a:lnTo>
                    <a:pt x="354241" y="351586"/>
                  </a:lnTo>
                  <a:lnTo>
                    <a:pt x="353504" y="351015"/>
                  </a:lnTo>
                  <a:lnTo>
                    <a:pt x="352323" y="351193"/>
                  </a:lnTo>
                  <a:lnTo>
                    <a:pt x="351866" y="352031"/>
                  </a:lnTo>
                  <a:lnTo>
                    <a:pt x="351370" y="352513"/>
                  </a:lnTo>
                  <a:lnTo>
                    <a:pt x="351370" y="353225"/>
                  </a:lnTo>
                  <a:lnTo>
                    <a:pt x="351358" y="353936"/>
                  </a:lnTo>
                  <a:lnTo>
                    <a:pt x="351332" y="354634"/>
                  </a:lnTo>
                  <a:lnTo>
                    <a:pt x="352171" y="354317"/>
                  </a:lnTo>
                  <a:lnTo>
                    <a:pt x="353098" y="354164"/>
                  </a:lnTo>
                  <a:lnTo>
                    <a:pt x="354342" y="353275"/>
                  </a:lnTo>
                  <a:lnTo>
                    <a:pt x="354584" y="352488"/>
                  </a:lnTo>
                  <a:lnTo>
                    <a:pt x="354952" y="351853"/>
                  </a:lnTo>
                  <a:close/>
                </a:path>
                <a:path w="1082675" h="1138554">
                  <a:moveTo>
                    <a:pt x="370852" y="890676"/>
                  </a:moveTo>
                  <a:lnTo>
                    <a:pt x="370662" y="890054"/>
                  </a:lnTo>
                  <a:lnTo>
                    <a:pt x="370535" y="889571"/>
                  </a:lnTo>
                  <a:lnTo>
                    <a:pt x="369544" y="889355"/>
                  </a:lnTo>
                  <a:lnTo>
                    <a:pt x="368935" y="889038"/>
                  </a:lnTo>
                  <a:lnTo>
                    <a:pt x="368604" y="889711"/>
                  </a:lnTo>
                  <a:lnTo>
                    <a:pt x="367957" y="890422"/>
                  </a:lnTo>
                  <a:lnTo>
                    <a:pt x="368109" y="891565"/>
                  </a:lnTo>
                  <a:lnTo>
                    <a:pt x="369011" y="891997"/>
                  </a:lnTo>
                  <a:lnTo>
                    <a:pt x="370039" y="892911"/>
                  </a:lnTo>
                  <a:lnTo>
                    <a:pt x="370395" y="891501"/>
                  </a:lnTo>
                  <a:lnTo>
                    <a:pt x="370852" y="890676"/>
                  </a:lnTo>
                  <a:close/>
                </a:path>
                <a:path w="1082675" h="1138554">
                  <a:moveTo>
                    <a:pt x="389204" y="1133157"/>
                  </a:moveTo>
                  <a:lnTo>
                    <a:pt x="388327" y="1132662"/>
                  </a:lnTo>
                  <a:lnTo>
                    <a:pt x="387413" y="1132281"/>
                  </a:lnTo>
                  <a:lnTo>
                    <a:pt x="386499" y="1132103"/>
                  </a:lnTo>
                  <a:lnTo>
                    <a:pt x="386372" y="1132078"/>
                  </a:lnTo>
                  <a:lnTo>
                    <a:pt x="385737" y="1133475"/>
                  </a:lnTo>
                  <a:lnTo>
                    <a:pt x="386549" y="1134071"/>
                  </a:lnTo>
                  <a:lnTo>
                    <a:pt x="387413" y="1134478"/>
                  </a:lnTo>
                  <a:lnTo>
                    <a:pt x="388505" y="1135024"/>
                  </a:lnTo>
                  <a:lnTo>
                    <a:pt x="388823" y="1134084"/>
                  </a:lnTo>
                  <a:lnTo>
                    <a:pt x="389204" y="1133157"/>
                  </a:lnTo>
                  <a:close/>
                </a:path>
                <a:path w="1082675" h="1138554">
                  <a:moveTo>
                    <a:pt x="414909" y="766533"/>
                  </a:moveTo>
                  <a:lnTo>
                    <a:pt x="414655" y="766178"/>
                  </a:lnTo>
                  <a:lnTo>
                    <a:pt x="414147" y="765467"/>
                  </a:lnTo>
                  <a:lnTo>
                    <a:pt x="413245" y="766178"/>
                  </a:lnTo>
                  <a:lnTo>
                    <a:pt x="411480" y="767575"/>
                  </a:lnTo>
                  <a:lnTo>
                    <a:pt x="412064" y="768388"/>
                  </a:lnTo>
                  <a:lnTo>
                    <a:pt x="413029" y="767765"/>
                  </a:lnTo>
                  <a:lnTo>
                    <a:pt x="413943" y="767143"/>
                  </a:lnTo>
                  <a:lnTo>
                    <a:pt x="414909" y="766533"/>
                  </a:lnTo>
                  <a:close/>
                </a:path>
                <a:path w="1082675" h="1138554">
                  <a:moveTo>
                    <a:pt x="417372" y="644067"/>
                  </a:moveTo>
                  <a:lnTo>
                    <a:pt x="417296" y="643178"/>
                  </a:lnTo>
                  <a:lnTo>
                    <a:pt x="417258" y="643013"/>
                  </a:lnTo>
                  <a:lnTo>
                    <a:pt x="415505" y="642683"/>
                  </a:lnTo>
                  <a:lnTo>
                    <a:pt x="415340" y="642950"/>
                  </a:lnTo>
                  <a:lnTo>
                    <a:pt x="414832" y="643686"/>
                  </a:lnTo>
                  <a:lnTo>
                    <a:pt x="414782" y="644664"/>
                  </a:lnTo>
                  <a:lnTo>
                    <a:pt x="414362" y="646163"/>
                  </a:lnTo>
                  <a:lnTo>
                    <a:pt x="415645" y="646036"/>
                  </a:lnTo>
                  <a:lnTo>
                    <a:pt x="416775" y="646188"/>
                  </a:lnTo>
                  <a:lnTo>
                    <a:pt x="417322" y="645096"/>
                  </a:lnTo>
                  <a:lnTo>
                    <a:pt x="417372" y="644067"/>
                  </a:lnTo>
                  <a:close/>
                </a:path>
                <a:path w="1082675" h="1138554">
                  <a:moveTo>
                    <a:pt x="428142" y="998105"/>
                  </a:moveTo>
                  <a:lnTo>
                    <a:pt x="427647" y="994879"/>
                  </a:lnTo>
                  <a:lnTo>
                    <a:pt x="426262" y="996315"/>
                  </a:lnTo>
                  <a:lnTo>
                    <a:pt x="423697" y="998956"/>
                  </a:lnTo>
                  <a:lnTo>
                    <a:pt x="426923" y="998715"/>
                  </a:lnTo>
                  <a:lnTo>
                    <a:pt x="428142" y="998105"/>
                  </a:lnTo>
                  <a:close/>
                </a:path>
                <a:path w="1082675" h="1138554">
                  <a:moveTo>
                    <a:pt x="446062" y="359651"/>
                  </a:moveTo>
                  <a:lnTo>
                    <a:pt x="445274" y="359321"/>
                  </a:lnTo>
                  <a:lnTo>
                    <a:pt x="444500" y="359168"/>
                  </a:lnTo>
                  <a:lnTo>
                    <a:pt x="443814" y="359283"/>
                  </a:lnTo>
                  <a:lnTo>
                    <a:pt x="443611" y="359333"/>
                  </a:lnTo>
                  <a:lnTo>
                    <a:pt x="443331" y="360680"/>
                  </a:lnTo>
                  <a:lnTo>
                    <a:pt x="443458" y="360768"/>
                  </a:lnTo>
                  <a:lnTo>
                    <a:pt x="444068" y="361111"/>
                  </a:lnTo>
                  <a:lnTo>
                    <a:pt x="444804" y="361200"/>
                  </a:lnTo>
                  <a:lnTo>
                    <a:pt x="445782" y="361480"/>
                  </a:lnTo>
                  <a:lnTo>
                    <a:pt x="445846" y="360553"/>
                  </a:lnTo>
                  <a:lnTo>
                    <a:pt x="446062" y="359651"/>
                  </a:lnTo>
                  <a:close/>
                </a:path>
                <a:path w="1082675" h="1138554">
                  <a:moveTo>
                    <a:pt x="490359" y="618363"/>
                  </a:moveTo>
                  <a:lnTo>
                    <a:pt x="490207" y="617829"/>
                  </a:lnTo>
                  <a:lnTo>
                    <a:pt x="490067" y="617308"/>
                  </a:lnTo>
                  <a:lnTo>
                    <a:pt x="489127" y="617004"/>
                  </a:lnTo>
                  <a:lnTo>
                    <a:pt x="488530" y="616610"/>
                  </a:lnTo>
                  <a:lnTo>
                    <a:pt x="488149" y="617207"/>
                  </a:lnTo>
                  <a:lnTo>
                    <a:pt x="487426" y="617816"/>
                  </a:lnTo>
                  <a:lnTo>
                    <a:pt x="487438" y="618413"/>
                  </a:lnTo>
                  <a:lnTo>
                    <a:pt x="487464" y="618921"/>
                  </a:lnTo>
                  <a:lnTo>
                    <a:pt x="488289" y="619417"/>
                  </a:lnTo>
                  <a:lnTo>
                    <a:pt x="489178" y="620356"/>
                  </a:lnTo>
                  <a:lnTo>
                    <a:pt x="489724" y="619125"/>
                  </a:lnTo>
                  <a:lnTo>
                    <a:pt x="490359" y="618363"/>
                  </a:lnTo>
                  <a:close/>
                </a:path>
                <a:path w="1082675" h="1138554">
                  <a:moveTo>
                    <a:pt x="518693" y="422287"/>
                  </a:moveTo>
                  <a:lnTo>
                    <a:pt x="516509" y="420789"/>
                  </a:lnTo>
                  <a:lnTo>
                    <a:pt x="515366" y="421614"/>
                  </a:lnTo>
                  <a:lnTo>
                    <a:pt x="513905" y="424459"/>
                  </a:lnTo>
                  <a:lnTo>
                    <a:pt x="515594" y="424218"/>
                  </a:lnTo>
                  <a:lnTo>
                    <a:pt x="516623" y="424180"/>
                  </a:lnTo>
                  <a:lnTo>
                    <a:pt x="517537" y="423875"/>
                  </a:lnTo>
                  <a:lnTo>
                    <a:pt x="517944" y="423722"/>
                  </a:lnTo>
                  <a:lnTo>
                    <a:pt x="518185" y="423024"/>
                  </a:lnTo>
                  <a:lnTo>
                    <a:pt x="518693" y="422287"/>
                  </a:lnTo>
                  <a:close/>
                </a:path>
                <a:path w="1082675" h="1138554">
                  <a:moveTo>
                    <a:pt x="523113" y="530021"/>
                  </a:moveTo>
                  <a:lnTo>
                    <a:pt x="522706" y="529666"/>
                  </a:lnTo>
                  <a:lnTo>
                    <a:pt x="522236" y="529285"/>
                  </a:lnTo>
                  <a:lnTo>
                    <a:pt x="521296" y="529437"/>
                  </a:lnTo>
                  <a:lnTo>
                    <a:pt x="520547" y="529348"/>
                  </a:lnTo>
                  <a:lnTo>
                    <a:pt x="520534" y="530009"/>
                  </a:lnTo>
                  <a:lnTo>
                    <a:pt x="520255" y="530885"/>
                  </a:lnTo>
                  <a:lnTo>
                    <a:pt x="520979" y="531761"/>
                  </a:lnTo>
                  <a:lnTo>
                    <a:pt x="521843" y="531850"/>
                  </a:lnTo>
                  <a:lnTo>
                    <a:pt x="523062" y="532307"/>
                  </a:lnTo>
                  <a:lnTo>
                    <a:pt x="522947" y="531025"/>
                  </a:lnTo>
                  <a:lnTo>
                    <a:pt x="523113" y="530021"/>
                  </a:lnTo>
                  <a:close/>
                </a:path>
                <a:path w="1082675" h="1138554">
                  <a:moveTo>
                    <a:pt x="531761" y="2578"/>
                  </a:moveTo>
                  <a:lnTo>
                    <a:pt x="531736" y="1752"/>
                  </a:lnTo>
                  <a:lnTo>
                    <a:pt x="531736" y="901"/>
                  </a:lnTo>
                  <a:lnTo>
                    <a:pt x="531723" y="76"/>
                  </a:lnTo>
                  <a:lnTo>
                    <a:pt x="531393" y="63"/>
                  </a:lnTo>
                  <a:lnTo>
                    <a:pt x="530707" y="0"/>
                  </a:lnTo>
                  <a:lnTo>
                    <a:pt x="530542" y="876"/>
                  </a:lnTo>
                  <a:lnTo>
                    <a:pt x="530390" y="1739"/>
                  </a:lnTo>
                  <a:lnTo>
                    <a:pt x="530250" y="2590"/>
                  </a:lnTo>
                  <a:lnTo>
                    <a:pt x="531228" y="2590"/>
                  </a:lnTo>
                  <a:lnTo>
                    <a:pt x="531761" y="2578"/>
                  </a:lnTo>
                  <a:close/>
                </a:path>
                <a:path w="1082675" h="1138554">
                  <a:moveTo>
                    <a:pt x="549249" y="426567"/>
                  </a:moveTo>
                  <a:lnTo>
                    <a:pt x="549008" y="426212"/>
                  </a:lnTo>
                  <a:lnTo>
                    <a:pt x="548779" y="425843"/>
                  </a:lnTo>
                  <a:lnTo>
                    <a:pt x="548538" y="425500"/>
                  </a:lnTo>
                  <a:lnTo>
                    <a:pt x="547662" y="426072"/>
                  </a:lnTo>
                  <a:lnTo>
                    <a:pt x="546760" y="426656"/>
                  </a:lnTo>
                  <a:lnTo>
                    <a:pt x="545896" y="427228"/>
                  </a:lnTo>
                  <a:lnTo>
                    <a:pt x="546557" y="428078"/>
                  </a:lnTo>
                  <a:lnTo>
                    <a:pt x="546912" y="428498"/>
                  </a:lnTo>
                  <a:lnTo>
                    <a:pt x="547687" y="427863"/>
                  </a:lnTo>
                  <a:lnTo>
                    <a:pt x="549249" y="426567"/>
                  </a:lnTo>
                  <a:close/>
                </a:path>
                <a:path w="1082675" h="1138554">
                  <a:moveTo>
                    <a:pt x="557682" y="10147"/>
                  </a:moveTo>
                  <a:lnTo>
                    <a:pt x="557403" y="9702"/>
                  </a:lnTo>
                  <a:lnTo>
                    <a:pt x="556856" y="8826"/>
                  </a:lnTo>
                  <a:lnTo>
                    <a:pt x="553732" y="11252"/>
                  </a:lnTo>
                  <a:lnTo>
                    <a:pt x="553974" y="11595"/>
                  </a:lnTo>
                  <a:lnTo>
                    <a:pt x="554456" y="12268"/>
                  </a:lnTo>
                  <a:lnTo>
                    <a:pt x="555523" y="11557"/>
                  </a:lnTo>
                  <a:lnTo>
                    <a:pt x="556602" y="10858"/>
                  </a:lnTo>
                  <a:lnTo>
                    <a:pt x="557682" y="10147"/>
                  </a:lnTo>
                  <a:close/>
                </a:path>
                <a:path w="1082675" h="1138554">
                  <a:moveTo>
                    <a:pt x="557784" y="373964"/>
                  </a:moveTo>
                  <a:lnTo>
                    <a:pt x="557771" y="372935"/>
                  </a:lnTo>
                  <a:lnTo>
                    <a:pt x="556958" y="372630"/>
                  </a:lnTo>
                  <a:lnTo>
                    <a:pt x="556501" y="372325"/>
                  </a:lnTo>
                  <a:lnTo>
                    <a:pt x="555104" y="375094"/>
                  </a:lnTo>
                  <a:lnTo>
                    <a:pt x="556120" y="375259"/>
                  </a:lnTo>
                  <a:lnTo>
                    <a:pt x="556983" y="375551"/>
                  </a:lnTo>
                  <a:lnTo>
                    <a:pt x="557504" y="374764"/>
                  </a:lnTo>
                  <a:lnTo>
                    <a:pt x="557784" y="373964"/>
                  </a:lnTo>
                  <a:close/>
                </a:path>
                <a:path w="1082675" h="1138554">
                  <a:moveTo>
                    <a:pt x="564235" y="368007"/>
                  </a:moveTo>
                  <a:lnTo>
                    <a:pt x="561911" y="367830"/>
                  </a:lnTo>
                  <a:lnTo>
                    <a:pt x="560705" y="367830"/>
                  </a:lnTo>
                  <a:lnTo>
                    <a:pt x="560489" y="368846"/>
                  </a:lnTo>
                  <a:lnTo>
                    <a:pt x="561619" y="369379"/>
                  </a:lnTo>
                  <a:lnTo>
                    <a:pt x="562711" y="369760"/>
                  </a:lnTo>
                  <a:lnTo>
                    <a:pt x="563816" y="370154"/>
                  </a:lnTo>
                  <a:lnTo>
                    <a:pt x="563956" y="369443"/>
                  </a:lnTo>
                  <a:lnTo>
                    <a:pt x="564108" y="368706"/>
                  </a:lnTo>
                  <a:lnTo>
                    <a:pt x="564235" y="368007"/>
                  </a:lnTo>
                  <a:close/>
                </a:path>
                <a:path w="1082675" h="1138554">
                  <a:moveTo>
                    <a:pt x="567537" y="1047280"/>
                  </a:moveTo>
                  <a:lnTo>
                    <a:pt x="566572" y="1047000"/>
                  </a:lnTo>
                  <a:lnTo>
                    <a:pt x="565619" y="1046708"/>
                  </a:lnTo>
                  <a:lnTo>
                    <a:pt x="564629" y="1046492"/>
                  </a:lnTo>
                  <a:lnTo>
                    <a:pt x="564197" y="1047419"/>
                  </a:lnTo>
                  <a:lnTo>
                    <a:pt x="565124" y="1047915"/>
                  </a:lnTo>
                  <a:lnTo>
                    <a:pt x="566039" y="1048346"/>
                  </a:lnTo>
                  <a:lnTo>
                    <a:pt x="566966" y="1048766"/>
                  </a:lnTo>
                  <a:lnTo>
                    <a:pt x="567359" y="1047775"/>
                  </a:lnTo>
                  <a:lnTo>
                    <a:pt x="567537" y="1047280"/>
                  </a:lnTo>
                  <a:close/>
                </a:path>
                <a:path w="1082675" h="1138554">
                  <a:moveTo>
                    <a:pt x="568553" y="1053363"/>
                  </a:moveTo>
                  <a:lnTo>
                    <a:pt x="567639" y="1052868"/>
                  </a:lnTo>
                  <a:lnTo>
                    <a:pt x="567182" y="1052537"/>
                  </a:lnTo>
                  <a:lnTo>
                    <a:pt x="566648" y="1053592"/>
                  </a:lnTo>
                  <a:lnTo>
                    <a:pt x="566089" y="1054646"/>
                  </a:lnTo>
                  <a:lnTo>
                    <a:pt x="565556" y="1055687"/>
                  </a:lnTo>
                  <a:lnTo>
                    <a:pt x="566039" y="1055941"/>
                  </a:lnTo>
                  <a:lnTo>
                    <a:pt x="566521" y="1056208"/>
                  </a:lnTo>
                  <a:lnTo>
                    <a:pt x="567016" y="1056462"/>
                  </a:lnTo>
                  <a:lnTo>
                    <a:pt x="567524" y="1055484"/>
                  </a:lnTo>
                  <a:lnTo>
                    <a:pt x="568096" y="1054519"/>
                  </a:lnTo>
                  <a:lnTo>
                    <a:pt x="568528" y="1053490"/>
                  </a:lnTo>
                  <a:lnTo>
                    <a:pt x="568553" y="1053363"/>
                  </a:lnTo>
                  <a:close/>
                </a:path>
                <a:path w="1082675" h="1138554">
                  <a:moveTo>
                    <a:pt x="572262" y="884364"/>
                  </a:moveTo>
                  <a:lnTo>
                    <a:pt x="571538" y="884351"/>
                  </a:lnTo>
                  <a:lnTo>
                    <a:pt x="570738" y="884161"/>
                  </a:lnTo>
                  <a:lnTo>
                    <a:pt x="569810" y="884453"/>
                  </a:lnTo>
                  <a:lnTo>
                    <a:pt x="569569" y="885659"/>
                  </a:lnTo>
                  <a:lnTo>
                    <a:pt x="570230" y="886409"/>
                  </a:lnTo>
                  <a:lnTo>
                    <a:pt x="571017" y="886587"/>
                  </a:lnTo>
                  <a:lnTo>
                    <a:pt x="572173" y="887133"/>
                  </a:lnTo>
                  <a:lnTo>
                    <a:pt x="572211" y="885825"/>
                  </a:lnTo>
                  <a:lnTo>
                    <a:pt x="572249" y="885088"/>
                  </a:lnTo>
                  <a:lnTo>
                    <a:pt x="572262" y="884364"/>
                  </a:lnTo>
                  <a:close/>
                </a:path>
                <a:path w="1082675" h="1138554">
                  <a:moveTo>
                    <a:pt x="620928" y="484301"/>
                  </a:moveTo>
                  <a:lnTo>
                    <a:pt x="620534" y="483273"/>
                  </a:lnTo>
                  <a:lnTo>
                    <a:pt x="619709" y="481228"/>
                  </a:lnTo>
                  <a:lnTo>
                    <a:pt x="619175" y="481469"/>
                  </a:lnTo>
                  <a:lnTo>
                    <a:pt x="618667" y="481685"/>
                  </a:lnTo>
                  <a:lnTo>
                    <a:pt x="618159" y="481914"/>
                  </a:lnTo>
                  <a:lnTo>
                    <a:pt x="618540" y="482904"/>
                  </a:lnTo>
                  <a:lnTo>
                    <a:pt x="618896" y="483908"/>
                  </a:lnTo>
                  <a:lnTo>
                    <a:pt x="619379" y="484860"/>
                  </a:lnTo>
                  <a:lnTo>
                    <a:pt x="620395" y="484492"/>
                  </a:lnTo>
                  <a:lnTo>
                    <a:pt x="620928" y="484301"/>
                  </a:lnTo>
                  <a:close/>
                </a:path>
                <a:path w="1082675" h="1138554">
                  <a:moveTo>
                    <a:pt x="626148" y="27089"/>
                  </a:moveTo>
                  <a:lnTo>
                    <a:pt x="622884" y="24930"/>
                  </a:lnTo>
                  <a:lnTo>
                    <a:pt x="622630" y="28562"/>
                  </a:lnTo>
                  <a:lnTo>
                    <a:pt x="625297" y="29248"/>
                  </a:lnTo>
                  <a:lnTo>
                    <a:pt x="626135" y="27127"/>
                  </a:lnTo>
                  <a:close/>
                </a:path>
                <a:path w="1082675" h="1138554">
                  <a:moveTo>
                    <a:pt x="627481" y="25603"/>
                  </a:moveTo>
                  <a:lnTo>
                    <a:pt x="626173" y="27025"/>
                  </a:lnTo>
                  <a:lnTo>
                    <a:pt x="627443" y="25742"/>
                  </a:lnTo>
                  <a:lnTo>
                    <a:pt x="627481" y="25603"/>
                  </a:lnTo>
                  <a:close/>
                </a:path>
                <a:path w="1082675" h="1138554">
                  <a:moveTo>
                    <a:pt x="638746" y="795972"/>
                  </a:moveTo>
                  <a:lnTo>
                    <a:pt x="638619" y="795058"/>
                  </a:lnTo>
                  <a:lnTo>
                    <a:pt x="638479" y="794359"/>
                  </a:lnTo>
                  <a:lnTo>
                    <a:pt x="637819" y="793750"/>
                  </a:lnTo>
                  <a:lnTo>
                    <a:pt x="637400" y="793102"/>
                  </a:lnTo>
                  <a:lnTo>
                    <a:pt x="637057" y="793203"/>
                  </a:lnTo>
                  <a:lnTo>
                    <a:pt x="636714" y="793343"/>
                  </a:lnTo>
                  <a:lnTo>
                    <a:pt x="636384" y="793445"/>
                  </a:lnTo>
                  <a:lnTo>
                    <a:pt x="636993" y="796480"/>
                  </a:lnTo>
                  <a:lnTo>
                    <a:pt x="637311" y="797979"/>
                  </a:lnTo>
                  <a:lnTo>
                    <a:pt x="638467" y="796975"/>
                  </a:lnTo>
                  <a:lnTo>
                    <a:pt x="638746" y="795972"/>
                  </a:lnTo>
                  <a:close/>
                </a:path>
                <a:path w="1082675" h="1138554">
                  <a:moveTo>
                    <a:pt x="646963" y="1135532"/>
                  </a:moveTo>
                  <a:lnTo>
                    <a:pt x="644575" y="1134605"/>
                  </a:lnTo>
                  <a:lnTo>
                    <a:pt x="643343" y="1135113"/>
                  </a:lnTo>
                  <a:lnTo>
                    <a:pt x="642581" y="1137793"/>
                  </a:lnTo>
                  <a:lnTo>
                    <a:pt x="644867" y="1138250"/>
                  </a:lnTo>
                  <a:lnTo>
                    <a:pt x="646264" y="1138123"/>
                  </a:lnTo>
                  <a:lnTo>
                    <a:pt x="646963" y="1135532"/>
                  </a:lnTo>
                  <a:close/>
                </a:path>
                <a:path w="1082675" h="1138554">
                  <a:moveTo>
                    <a:pt x="652614" y="293281"/>
                  </a:moveTo>
                  <a:lnTo>
                    <a:pt x="650951" y="293243"/>
                  </a:lnTo>
                  <a:lnTo>
                    <a:pt x="648233" y="293192"/>
                  </a:lnTo>
                  <a:lnTo>
                    <a:pt x="650189" y="294919"/>
                  </a:lnTo>
                  <a:lnTo>
                    <a:pt x="652614" y="293281"/>
                  </a:lnTo>
                  <a:close/>
                </a:path>
                <a:path w="1082675" h="1138554">
                  <a:moveTo>
                    <a:pt x="685406" y="205511"/>
                  </a:moveTo>
                  <a:lnTo>
                    <a:pt x="684428" y="205054"/>
                  </a:lnTo>
                  <a:lnTo>
                    <a:pt x="683412" y="204609"/>
                  </a:lnTo>
                  <a:lnTo>
                    <a:pt x="682421" y="204152"/>
                  </a:lnTo>
                  <a:lnTo>
                    <a:pt x="682244" y="204508"/>
                  </a:lnTo>
                  <a:lnTo>
                    <a:pt x="681875" y="205168"/>
                  </a:lnTo>
                  <a:lnTo>
                    <a:pt x="682790" y="205778"/>
                  </a:lnTo>
                  <a:lnTo>
                    <a:pt x="683729" y="206362"/>
                  </a:lnTo>
                  <a:lnTo>
                    <a:pt x="684631" y="206971"/>
                  </a:lnTo>
                  <a:lnTo>
                    <a:pt x="684885" y="206489"/>
                  </a:lnTo>
                  <a:lnTo>
                    <a:pt x="685165" y="205994"/>
                  </a:lnTo>
                  <a:lnTo>
                    <a:pt x="685406" y="205511"/>
                  </a:lnTo>
                  <a:close/>
                </a:path>
                <a:path w="1082675" h="1138554">
                  <a:moveTo>
                    <a:pt x="689216" y="651319"/>
                  </a:moveTo>
                  <a:lnTo>
                    <a:pt x="688746" y="651040"/>
                  </a:lnTo>
                  <a:lnTo>
                    <a:pt x="687819" y="650506"/>
                  </a:lnTo>
                  <a:lnTo>
                    <a:pt x="687527" y="651484"/>
                  </a:lnTo>
                  <a:lnTo>
                    <a:pt x="687209" y="652449"/>
                  </a:lnTo>
                  <a:lnTo>
                    <a:pt x="686917" y="653415"/>
                  </a:lnTo>
                  <a:lnTo>
                    <a:pt x="687997" y="653808"/>
                  </a:lnTo>
                  <a:lnTo>
                    <a:pt x="688403" y="652983"/>
                  </a:lnTo>
                  <a:lnTo>
                    <a:pt x="689216" y="651319"/>
                  </a:lnTo>
                  <a:close/>
                </a:path>
                <a:path w="1082675" h="1138554">
                  <a:moveTo>
                    <a:pt x="710018" y="434428"/>
                  </a:moveTo>
                  <a:lnTo>
                    <a:pt x="709917" y="433362"/>
                  </a:lnTo>
                  <a:lnTo>
                    <a:pt x="708317" y="432955"/>
                  </a:lnTo>
                  <a:lnTo>
                    <a:pt x="707453" y="433692"/>
                  </a:lnTo>
                  <a:lnTo>
                    <a:pt x="707136" y="434708"/>
                  </a:lnTo>
                  <a:lnTo>
                    <a:pt x="707237" y="435406"/>
                  </a:lnTo>
                  <a:lnTo>
                    <a:pt x="707301" y="435825"/>
                  </a:lnTo>
                  <a:lnTo>
                    <a:pt x="708317" y="436105"/>
                  </a:lnTo>
                  <a:lnTo>
                    <a:pt x="709447" y="436803"/>
                  </a:lnTo>
                  <a:lnTo>
                    <a:pt x="709739" y="435279"/>
                  </a:lnTo>
                  <a:lnTo>
                    <a:pt x="710018" y="434428"/>
                  </a:lnTo>
                  <a:close/>
                </a:path>
                <a:path w="1082675" h="1138554">
                  <a:moveTo>
                    <a:pt x="716254" y="1041196"/>
                  </a:moveTo>
                  <a:lnTo>
                    <a:pt x="715975" y="1040942"/>
                  </a:lnTo>
                  <a:lnTo>
                    <a:pt x="715721" y="1040663"/>
                  </a:lnTo>
                  <a:lnTo>
                    <a:pt x="715467" y="1040396"/>
                  </a:lnTo>
                  <a:lnTo>
                    <a:pt x="714540" y="1041158"/>
                  </a:lnTo>
                  <a:lnTo>
                    <a:pt x="713600" y="1041933"/>
                  </a:lnTo>
                  <a:lnTo>
                    <a:pt x="712660" y="1042670"/>
                  </a:lnTo>
                  <a:lnTo>
                    <a:pt x="713003" y="1043127"/>
                  </a:lnTo>
                  <a:lnTo>
                    <a:pt x="713359" y="1043571"/>
                  </a:lnTo>
                  <a:lnTo>
                    <a:pt x="713701" y="1044028"/>
                  </a:lnTo>
                  <a:lnTo>
                    <a:pt x="714565" y="1043076"/>
                  </a:lnTo>
                  <a:lnTo>
                    <a:pt x="715391" y="1042136"/>
                  </a:lnTo>
                  <a:lnTo>
                    <a:pt x="716254" y="1041196"/>
                  </a:lnTo>
                  <a:close/>
                </a:path>
                <a:path w="1082675" h="1138554">
                  <a:moveTo>
                    <a:pt x="728637" y="180822"/>
                  </a:moveTo>
                  <a:lnTo>
                    <a:pt x="728560" y="180365"/>
                  </a:lnTo>
                  <a:lnTo>
                    <a:pt x="728497" y="179908"/>
                  </a:lnTo>
                  <a:lnTo>
                    <a:pt x="728408" y="179463"/>
                  </a:lnTo>
                  <a:lnTo>
                    <a:pt x="725004" y="179959"/>
                  </a:lnTo>
                  <a:lnTo>
                    <a:pt x="725055" y="180403"/>
                  </a:lnTo>
                  <a:lnTo>
                    <a:pt x="725208" y="181241"/>
                  </a:lnTo>
                  <a:lnTo>
                    <a:pt x="727481" y="180962"/>
                  </a:lnTo>
                  <a:lnTo>
                    <a:pt x="728637" y="180822"/>
                  </a:lnTo>
                  <a:close/>
                </a:path>
                <a:path w="1082675" h="1138554">
                  <a:moveTo>
                    <a:pt x="738505" y="398462"/>
                  </a:moveTo>
                  <a:lnTo>
                    <a:pt x="738073" y="397929"/>
                  </a:lnTo>
                  <a:lnTo>
                    <a:pt x="737654" y="397370"/>
                  </a:lnTo>
                  <a:lnTo>
                    <a:pt x="737196" y="396836"/>
                  </a:lnTo>
                  <a:lnTo>
                    <a:pt x="736269" y="397891"/>
                  </a:lnTo>
                  <a:lnTo>
                    <a:pt x="735317" y="398945"/>
                  </a:lnTo>
                  <a:lnTo>
                    <a:pt x="734377" y="399973"/>
                  </a:lnTo>
                  <a:lnTo>
                    <a:pt x="734733" y="400342"/>
                  </a:lnTo>
                  <a:lnTo>
                    <a:pt x="735418" y="401053"/>
                  </a:lnTo>
                  <a:lnTo>
                    <a:pt x="737489" y="399313"/>
                  </a:lnTo>
                  <a:lnTo>
                    <a:pt x="738505" y="398462"/>
                  </a:lnTo>
                  <a:close/>
                </a:path>
                <a:path w="1082675" h="1138554">
                  <a:moveTo>
                    <a:pt x="747369" y="24536"/>
                  </a:moveTo>
                  <a:lnTo>
                    <a:pt x="745934" y="24345"/>
                  </a:lnTo>
                  <a:lnTo>
                    <a:pt x="744512" y="24180"/>
                  </a:lnTo>
                  <a:lnTo>
                    <a:pt x="743089" y="23977"/>
                  </a:lnTo>
                  <a:lnTo>
                    <a:pt x="742975" y="24536"/>
                  </a:lnTo>
                  <a:lnTo>
                    <a:pt x="742911" y="25107"/>
                  </a:lnTo>
                  <a:lnTo>
                    <a:pt x="742835" y="25666"/>
                  </a:lnTo>
                  <a:lnTo>
                    <a:pt x="744308" y="25742"/>
                  </a:lnTo>
                  <a:lnTo>
                    <a:pt x="745782" y="25844"/>
                  </a:lnTo>
                  <a:lnTo>
                    <a:pt x="747280" y="25933"/>
                  </a:lnTo>
                  <a:lnTo>
                    <a:pt x="747318" y="25476"/>
                  </a:lnTo>
                  <a:lnTo>
                    <a:pt x="747331" y="25006"/>
                  </a:lnTo>
                  <a:lnTo>
                    <a:pt x="747369" y="24536"/>
                  </a:lnTo>
                  <a:close/>
                </a:path>
                <a:path w="1082675" h="1138554">
                  <a:moveTo>
                    <a:pt x="749465" y="556209"/>
                  </a:moveTo>
                  <a:lnTo>
                    <a:pt x="749414" y="555929"/>
                  </a:lnTo>
                  <a:lnTo>
                    <a:pt x="749350" y="555650"/>
                  </a:lnTo>
                  <a:lnTo>
                    <a:pt x="749300" y="555345"/>
                  </a:lnTo>
                  <a:lnTo>
                    <a:pt x="748499" y="555396"/>
                  </a:lnTo>
                  <a:lnTo>
                    <a:pt x="747687" y="555307"/>
                  </a:lnTo>
                  <a:lnTo>
                    <a:pt x="746252" y="555713"/>
                  </a:lnTo>
                  <a:lnTo>
                    <a:pt x="745629" y="556196"/>
                  </a:lnTo>
                  <a:lnTo>
                    <a:pt x="744956" y="556539"/>
                  </a:lnTo>
                  <a:lnTo>
                    <a:pt x="745109" y="556856"/>
                  </a:lnTo>
                  <a:lnTo>
                    <a:pt x="745363" y="557504"/>
                  </a:lnTo>
                  <a:lnTo>
                    <a:pt x="746734" y="557072"/>
                  </a:lnTo>
                  <a:lnTo>
                    <a:pt x="748093" y="556666"/>
                  </a:lnTo>
                  <a:lnTo>
                    <a:pt x="749465" y="556209"/>
                  </a:lnTo>
                  <a:close/>
                </a:path>
                <a:path w="1082675" h="1138554">
                  <a:moveTo>
                    <a:pt x="759498" y="702500"/>
                  </a:moveTo>
                  <a:lnTo>
                    <a:pt x="758101" y="701763"/>
                  </a:lnTo>
                  <a:lnTo>
                    <a:pt x="756678" y="701040"/>
                  </a:lnTo>
                  <a:lnTo>
                    <a:pt x="755281" y="700303"/>
                  </a:lnTo>
                  <a:lnTo>
                    <a:pt x="754697" y="701433"/>
                  </a:lnTo>
                  <a:lnTo>
                    <a:pt x="757567" y="702818"/>
                  </a:lnTo>
                  <a:lnTo>
                    <a:pt x="758977" y="703529"/>
                  </a:lnTo>
                  <a:lnTo>
                    <a:pt x="759498" y="702500"/>
                  </a:lnTo>
                  <a:close/>
                </a:path>
                <a:path w="1082675" h="1138554">
                  <a:moveTo>
                    <a:pt x="790740" y="456031"/>
                  </a:moveTo>
                  <a:lnTo>
                    <a:pt x="790498" y="455803"/>
                  </a:lnTo>
                  <a:lnTo>
                    <a:pt x="790155" y="455510"/>
                  </a:lnTo>
                  <a:lnTo>
                    <a:pt x="789279" y="455472"/>
                  </a:lnTo>
                  <a:lnTo>
                    <a:pt x="788619" y="455917"/>
                  </a:lnTo>
                  <a:lnTo>
                    <a:pt x="788428" y="456819"/>
                  </a:lnTo>
                  <a:lnTo>
                    <a:pt x="788619" y="457149"/>
                  </a:lnTo>
                  <a:lnTo>
                    <a:pt x="788860" y="457619"/>
                  </a:lnTo>
                  <a:lnTo>
                    <a:pt x="789571" y="457835"/>
                  </a:lnTo>
                  <a:lnTo>
                    <a:pt x="790473" y="458406"/>
                  </a:lnTo>
                  <a:lnTo>
                    <a:pt x="790511" y="456806"/>
                  </a:lnTo>
                  <a:lnTo>
                    <a:pt x="790740" y="456031"/>
                  </a:lnTo>
                  <a:close/>
                </a:path>
                <a:path w="1082675" h="1138554">
                  <a:moveTo>
                    <a:pt x="804405" y="685723"/>
                  </a:moveTo>
                  <a:lnTo>
                    <a:pt x="800239" y="685038"/>
                  </a:lnTo>
                  <a:lnTo>
                    <a:pt x="800569" y="687641"/>
                  </a:lnTo>
                  <a:lnTo>
                    <a:pt x="801027" y="690219"/>
                  </a:lnTo>
                  <a:lnTo>
                    <a:pt x="804405" y="685723"/>
                  </a:lnTo>
                  <a:close/>
                </a:path>
                <a:path w="1082675" h="1138554">
                  <a:moveTo>
                    <a:pt x="811161" y="111760"/>
                  </a:moveTo>
                  <a:lnTo>
                    <a:pt x="809853" y="111798"/>
                  </a:lnTo>
                  <a:lnTo>
                    <a:pt x="808647" y="111556"/>
                  </a:lnTo>
                  <a:lnTo>
                    <a:pt x="808088" y="112610"/>
                  </a:lnTo>
                  <a:lnTo>
                    <a:pt x="808215" y="113601"/>
                  </a:lnTo>
                  <a:lnTo>
                    <a:pt x="808126" y="114477"/>
                  </a:lnTo>
                  <a:lnTo>
                    <a:pt x="808837" y="114439"/>
                  </a:lnTo>
                  <a:lnTo>
                    <a:pt x="809777" y="114617"/>
                  </a:lnTo>
                  <a:lnTo>
                    <a:pt x="810285" y="114249"/>
                  </a:lnTo>
                  <a:lnTo>
                    <a:pt x="810742" y="113919"/>
                  </a:lnTo>
                  <a:lnTo>
                    <a:pt x="810742" y="112979"/>
                  </a:lnTo>
                  <a:lnTo>
                    <a:pt x="811161" y="111760"/>
                  </a:lnTo>
                  <a:close/>
                </a:path>
                <a:path w="1082675" h="1138554">
                  <a:moveTo>
                    <a:pt x="819429" y="969505"/>
                  </a:moveTo>
                  <a:lnTo>
                    <a:pt x="818565" y="968794"/>
                  </a:lnTo>
                  <a:lnTo>
                    <a:pt x="817727" y="968108"/>
                  </a:lnTo>
                  <a:lnTo>
                    <a:pt x="816851" y="967435"/>
                  </a:lnTo>
                  <a:lnTo>
                    <a:pt x="816610" y="967676"/>
                  </a:lnTo>
                  <a:lnTo>
                    <a:pt x="816394" y="967943"/>
                  </a:lnTo>
                  <a:lnTo>
                    <a:pt x="816165" y="968171"/>
                  </a:lnTo>
                  <a:lnTo>
                    <a:pt x="816864" y="968984"/>
                  </a:lnTo>
                  <a:lnTo>
                    <a:pt x="817549" y="969810"/>
                  </a:lnTo>
                  <a:lnTo>
                    <a:pt x="818273" y="970610"/>
                  </a:lnTo>
                  <a:lnTo>
                    <a:pt x="818680" y="970241"/>
                  </a:lnTo>
                  <a:lnTo>
                    <a:pt x="819035" y="969873"/>
                  </a:lnTo>
                  <a:lnTo>
                    <a:pt x="819429" y="969505"/>
                  </a:lnTo>
                  <a:close/>
                </a:path>
                <a:path w="1082675" h="1138554">
                  <a:moveTo>
                    <a:pt x="819975" y="995426"/>
                  </a:moveTo>
                  <a:lnTo>
                    <a:pt x="819492" y="995311"/>
                  </a:lnTo>
                  <a:lnTo>
                    <a:pt x="819010" y="995210"/>
                  </a:lnTo>
                  <a:lnTo>
                    <a:pt x="818540" y="995108"/>
                  </a:lnTo>
                  <a:lnTo>
                    <a:pt x="818235" y="995807"/>
                  </a:lnTo>
                  <a:lnTo>
                    <a:pt x="817587" y="996556"/>
                  </a:lnTo>
                  <a:lnTo>
                    <a:pt x="817803" y="997915"/>
                  </a:lnTo>
                  <a:lnTo>
                    <a:pt x="818515" y="998601"/>
                  </a:lnTo>
                  <a:lnTo>
                    <a:pt x="819823" y="1000594"/>
                  </a:lnTo>
                  <a:lnTo>
                    <a:pt x="819912" y="997839"/>
                  </a:lnTo>
                  <a:lnTo>
                    <a:pt x="819975" y="995426"/>
                  </a:lnTo>
                  <a:close/>
                </a:path>
                <a:path w="1082675" h="1138554">
                  <a:moveTo>
                    <a:pt x="827341" y="593026"/>
                  </a:moveTo>
                  <a:lnTo>
                    <a:pt x="827151" y="590753"/>
                  </a:lnTo>
                  <a:lnTo>
                    <a:pt x="827074" y="589622"/>
                  </a:lnTo>
                  <a:lnTo>
                    <a:pt x="826566" y="589737"/>
                  </a:lnTo>
                  <a:lnTo>
                    <a:pt x="826058" y="589851"/>
                  </a:lnTo>
                  <a:lnTo>
                    <a:pt x="825563" y="589978"/>
                  </a:lnTo>
                  <a:lnTo>
                    <a:pt x="825614" y="590524"/>
                  </a:lnTo>
                  <a:lnTo>
                    <a:pt x="825512" y="591197"/>
                  </a:lnTo>
                  <a:lnTo>
                    <a:pt x="825792" y="591616"/>
                  </a:lnTo>
                  <a:lnTo>
                    <a:pt x="826160" y="592188"/>
                  </a:lnTo>
                  <a:lnTo>
                    <a:pt x="826795" y="592582"/>
                  </a:lnTo>
                  <a:lnTo>
                    <a:pt x="827341" y="593026"/>
                  </a:lnTo>
                  <a:close/>
                </a:path>
                <a:path w="1082675" h="1138554">
                  <a:moveTo>
                    <a:pt x="837311" y="466445"/>
                  </a:moveTo>
                  <a:lnTo>
                    <a:pt x="836942" y="466293"/>
                  </a:lnTo>
                  <a:lnTo>
                    <a:pt x="836574" y="466140"/>
                  </a:lnTo>
                  <a:lnTo>
                    <a:pt x="836180" y="466001"/>
                  </a:lnTo>
                  <a:lnTo>
                    <a:pt x="834974" y="468553"/>
                  </a:lnTo>
                  <a:lnTo>
                    <a:pt x="834364" y="469811"/>
                  </a:lnTo>
                  <a:lnTo>
                    <a:pt x="834898" y="470027"/>
                  </a:lnTo>
                  <a:lnTo>
                    <a:pt x="835990" y="470420"/>
                  </a:lnTo>
                  <a:lnTo>
                    <a:pt x="836447" y="469099"/>
                  </a:lnTo>
                  <a:lnTo>
                    <a:pt x="837311" y="466445"/>
                  </a:lnTo>
                  <a:close/>
                </a:path>
                <a:path w="1082675" h="1138554">
                  <a:moveTo>
                    <a:pt x="844054" y="930973"/>
                  </a:moveTo>
                  <a:lnTo>
                    <a:pt x="843483" y="930300"/>
                  </a:lnTo>
                  <a:lnTo>
                    <a:pt x="843229" y="929957"/>
                  </a:lnTo>
                  <a:lnTo>
                    <a:pt x="842225" y="930605"/>
                  </a:lnTo>
                  <a:lnTo>
                    <a:pt x="841222" y="931265"/>
                  </a:lnTo>
                  <a:lnTo>
                    <a:pt x="840206" y="931926"/>
                  </a:lnTo>
                  <a:lnTo>
                    <a:pt x="840574" y="932408"/>
                  </a:lnTo>
                  <a:lnTo>
                    <a:pt x="841311" y="933424"/>
                  </a:lnTo>
                  <a:lnTo>
                    <a:pt x="843114" y="931799"/>
                  </a:lnTo>
                  <a:lnTo>
                    <a:pt x="844054" y="930973"/>
                  </a:lnTo>
                  <a:close/>
                </a:path>
                <a:path w="1082675" h="1138554">
                  <a:moveTo>
                    <a:pt x="846620" y="143421"/>
                  </a:moveTo>
                  <a:lnTo>
                    <a:pt x="846175" y="142392"/>
                  </a:lnTo>
                  <a:lnTo>
                    <a:pt x="845223" y="140525"/>
                  </a:lnTo>
                  <a:lnTo>
                    <a:pt x="844740" y="140843"/>
                  </a:lnTo>
                  <a:lnTo>
                    <a:pt x="844219" y="141173"/>
                  </a:lnTo>
                  <a:lnTo>
                    <a:pt x="843724" y="141490"/>
                  </a:lnTo>
                  <a:lnTo>
                    <a:pt x="844397" y="142316"/>
                  </a:lnTo>
                  <a:lnTo>
                    <a:pt x="845032" y="143154"/>
                  </a:lnTo>
                  <a:lnTo>
                    <a:pt x="845769" y="143979"/>
                  </a:lnTo>
                  <a:lnTo>
                    <a:pt x="846620" y="143421"/>
                  </a:lnTo>
                  <a:close/>
                </a:path>
                <a:path w="1082675" h="1138554">
                  <a:moveTo>
                    <a:pt x="855116" y="930173"/>
                  </a:moveTo>
                  <a:lnTo>
                    <a:pt x="852347" y="930821"/>
                  </a:lnTo>
                  <a:lnTo>
                    <a:pt x="850900" y="931176"/>
                  </a:lnTo>
                  <a:lnTo>
                    <a:pt x="849439" y="931519"/>
                  </a:lnTo>
                  <a:lnTo>
                    <a:pt x="852258" y="932738"/>
                  </a:lnTo>
                  <a:lnTo>
                    <a:pt x="855116" y="930173"/>
                  </a:lnTo>
                  <a:close/>
                </a:path>
                <a:path w="1082675" h="1138554">
                  <a:moveTo>
                    <a:pt x="881430" y="902373"/>
                  </a:moveTo>
                  <a:lnTo>
                    <a:pt x="881011" y="902131"/>
                  </a:lnTo>
                  <a:lnTo>
                    <a:pt x="880579" y="901890"/>
                  </a:lnTo>
                  <a:lnTo>
                    <a:pt x="880160" y="901636"/>
                  </a:lnTo>
                  <a:lnTo>
                    <a:pt x="879538" y="902830"/>
                  </a:lnTo>
                  <a:lnTo>
                    <a:pt x="878903" y="904011"/>
                  </a:lnTo>
                  <a:lnTo>
                    <a:pt x="878293" y="905179"/>
                  </a:lnTo>
                  <a:lnTo>
                    <a:pt x="879386" y="905814"/>
                  </a:lnTo>
                  <a:lnTo>
                    <a:pt x="880059" y="904671"/>
                  </a:lnTo>
                  <a:lnTo>
                    <a:pt x="881430" y="902373"/>
                  </a:lnTo>
                  <a:close/>
                </a:path>
                <a:path w="1082675" h="1138554">
                  <a:moveTo>
                    <a:pt x="917333" y="297065"/>
                  </a:moveTo>
                  <a:lnTo>
                    <a:pt x="917079" y="293420"/>
                  </a:lnTo>
                  <a:lnTo>
                    <a:pt x="914781" y="294500"/>
                  </a:lnTo>
                  <a:lnTo>
                    <a:pt x="913777" y="294970"/>
                  </a:lnTo>
                  <a:lnTo>
                    <a:pt x="915644" y="296189"/>
                  </a:lnTo>
                  <a:lnTo>
                    <a:pt x="917333" y="297065"/>
                  </a:lnTo>
                  <a:close/>
                </a:path>
                <a:path w="1082675" h="1138554">
                  <a:moveTo>
                    <a:pt x="934567" y="517537"/>
                  </a:moveTo>
                  <a:lnTo>
                    <a:pt x="934313" y="516763"/>
                  </a:lnTo>
                  <a:lnTo>
                    <a:pt x="934212" y="516382"/>
                  </a:lnTo>
                  <a:lnTo>
                    <a:pt x="932853" y="516661"/>
                  </a:lnTo>
                  <a:lnTo>
                    <a:pt x="931494" y="516966"/>
                  </a:lnTo>
                  <a:lnTo>
                    <a:pt x="930122" y="517245"/>
                  </a:lnTo>
                  <a:lnTo>
                    <a:pt x="930287" y="518375"/>
                  </a:lnTo>
                  <a:lnTo>
                    <a:pt x="930351" y="518922"/>
                  </a:lnTo>
                  <a:lnTo>
                    <a:pt x="931760" y="518439"/>
                  </a:lnTo>
                  <a:lnTo>
                    <a:pt x="934567" y="517537"/>
                  </a:lnTo>
                  <a:close/>
                </a:path>
                <a:path w="1082675" h="1138554">
                  <a:moveTo>
                    <a:pt x="948563" y="583107"/>
                  </a:moveTo>
                  <a:lnTo>
                    <a:pt x="948258" y="581799"/>
                  </a:lnTo>
                  <a:lnTo>
                    <a:pt x="946213" y="581202"/>
                  </a:lnTo>
                  <a:lnTo>
                    <a:pt x="945908" y="581113"/>
                  </a:lnTo>
                  <a:lnTo>
                    <a:pt x="945451" y="581444"/>
                  </a:lnTo>
                  <a:lnTo>
                    <a:pt x="944765" y="581710"/>
                  </a:lnTo>
                  <a:lnTo>
                    <a:pt x="945565" y="582917"/>
                  </a:lnTo>
                  <a:lnTo>
                    <a:pt x="946315" y="584073"/>
                  </a:lnTo>
                  <a:lnTo>
                    <a:pt x="947572" y="586003"/>
                  </a:lnTo>
                  <a:lnTo>
                    <a:pt x="948563" y="583107"/>
                  </a:lnTo>
                  <a:close/>
                </a:path>
                <a:path w="1082675" h="1138554">
                  <a:moveTo>
                    <a:pt x="963841" y="743331"/>
                  </a:moveTo>
                  <a:lnTo>
                    <a:pt x="963676" y="742137"/>
                  </a:lnTo>
                  <a:lnTo>
                    <a:pt x="963663" y="741197"/>
                  </a:lnTo>
                  <a:lnTo>
                    <a:pt x="963383" y="740308"/>
                  </a:lnTo>
                  <a:lnTo>
                    <a:pt x="963345" y="740130"/>
                  </a:lnTo>
                  <a:lnTo>
                    <a:pt x="962317" y="740270"/>
                  </a:lnTo>
                  <a:lnTo>
                    <a:pt x="961758" y="740270"/>
                  </a:lnTo>
                  <a:lnTo>
                    <a:pt x="961758" y="741197"/>
                  </a:lnTo>
                  <a:lnTo>
                    <a:pt x="961656" y="742111"/>
                  </a:lnTo>
                  <a:lnTo>
                    <a:pt x="961821" y="743000"/>
                  </a:lnTo>
                  <a:lnTo>
                    <a:pt x="961847" y="743191"/>
                  </a:lnTo>
                  <a:lnTo>
                    <a:pt x="962850" y="743165"/>
                  </a:lnTo>
                  <a:lnTo>
                    <a:pt x="963841" y="743331"/>
                  </a:lnTo>
                  <a:close/>
                </a:path>
                <a:path w="1082675" h="1138554">
                  <a:moveTo>
                    <a:pt x="985710" y="383768"/>
                  </a:moveTo>
                  <a:lnTo>
                    <a:pt x="984910" y="382231"/>
                  </a:lnTo>
                  <a:lnTo>
                    <a:pt x="983691" y="382854"/>
                  </a:lnTo>
                  <a:lnTo>
                    <a:pt x="981252" y="384098"/>
                  </a:lnTo>
                  <a:lnTo>
                    <a:pt x="981519" y="384594"/>
                  </a:lnTo>
                  <a:lnTo>
                    <a:pt x="981773" y="385127"/>
                  </a:lnTo>
                  <a:lnTo>
                    <a:pt x="982040" y="385610"/>
                  </a:lnTo>
                  <a:lnTo>
                    <a:pt x="983259" y="385000"/>
                  </a:lnTo>
                  <a:lnTo>
                    <a:pt x="984478" y="384390"/>
                  </a:lnTo>
                  <a:lnTo>
                    <a:pt x="985710" y="383768"/>
                  </a:lnTo>
                  <a:close/>
                </a:path>
                <a:path w="1082675" h="1138554">
                  <a:moveTo>
                    <a:pt x="1023340" y="308838"/>
                  </a:moveTo>
                  <a:lnTo>
                    <a:pt x="1021638" y="308165"/>
                  </a:lnTo>
                  <a:lnTo>
                    <a:pt x="1020775" y="307848"/>
                  </a:lnTo>
                  <a:lnTo>
                    <a:pt x="1020648" y="308381"/>
                  </a:lnTo>
                  <a:lnTo>
                    <a:pt x="1020216" y="309206"/>
                  </a:lnTo>
                  <a:lnTo>
                    <a:pt x="1020419" y="309448"/>
                  </a:lnTo>
                  <a:lnTo>
                    <a:pt x="1020889" y="309981"/>
                  </a:lnTo>
                  <a:lnTo>
                    <a:pt x="1021702" y="310261"/>
                  </a:lnTo>
                  <a:lnTo>
                    <a:pt x="1022565" y="310756"/>
                  </a:lnTo>
                  <a:lnTo>
                    <a:pt x="1023150" y="309346"/>
                  </a:lnTo>
                  <a:lnTo>
                    <a:pt x="1023340" y="308838"/>
                  </a:lnTo>
                  <a:close/>
                </a:path>
                <a:path w="1082675" h="1138554">
                  <a:moveTo>
                    <a:pt x="1082255" y="302374"/>
                  </a:moveTo>
                  <a:lnTo>
                    <a:pt x="1078903" y="303822"/>
                  </a:lnTo>
                  <a:lnTo>
                    <a:pt x="1077607" y="304393"/>
                  </a:lnTo>
                  <a:lnTo>
                    <a:pt x="1077785" y="304850"/>
                  </a:lnTo>
                  <a:lnTo>
                    <a:pt x="1078103" y="305777"/>
                  </a:lnTo>
                  <a:lnTo>
                    <a:pt x="1079817" y="305828"/>
                  </a:lnTo>
                  <a:lnTo>
                    <a:pt x="1081595" y="305904"/>
                  </a:lnTo>
                  <a:lnTo>
                    <a:pt x="1082255" y="30237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38">
              <a:extLst>
                <a:ext uri="{FF2B5EF4-FFF2-40B4-BE49-F238E27FC236}">
                  <a16:creationId xmlns:a16="http://schemas.microsoft.com/office/drawing/2014/main" id="{2CE7B435-0770-5F82-AB5D-8613935431EC}"/>
                </a:ext>
              </a:extLst>
            </p:cNvPr>
            <p:cNvSpPr/>
            <p:nvPr/>
          </p:nvSpPr>
          <p:spPr>
            <a:xfrm>
              <a:off x="9780196" y="2825252"/>
              <a:ext cx="809811" cy="543449"/>
            </a:xfrm>
            <a:custGeom>
              <a:avLst/>
              <a:gdLst/>
              <a:ahLst/>
              <a:cxnLst/>
              <a:rect l="l" t="t" r="r" b="b"/>
              <a:pathLst>
                <a:path w="1375409" h="1111885">
                  <a:moveTo>
                    <a:pt x="2628" y="641769"/>
                  </a:moveTo>
                  <a:lnTo>
                    <a:pt x="2349" y="641591"/>
                  </a:lnTo>
                  <a:lnTo>
                    <a:pt x="1930" y="641273"/>
                  </a:lnTo>
                  <a:lnTo>
                    <a:pt x="1104" y="641146"/>
                  </a:lnTo>
                  <a:lnTo>
                    <a:pt x="635" y="641362"/>
                  </a:lnTo>
                  <a:lnTo>
                    <a:pt x="279" y="641527"/>
                  </a:lnTo>
                  <a:lnTo>
                    <a:pt x="215" y="642340"/>
                  </a:lnTo>
                  <a:lnTo>
                    <a:pt x="0" y="642861"/>
                  </a:lnTo>
                  <a:lnTo>
                    <a:pt x="736" y="643064"/>
                  </a:lnTo>
                  <a:lnTo>
                    <a:pt x="1447" y="643267"/>
                  </a:lnTo>
                  <a:lnTo>
                    <a:pt x="2540" y="643559"/>
                  </a:lnTo>
                  <a:lnTo>
                    <a:pt x="2463" y="642581"/>
                  </a:lnTo>
                  <a:lnTo>
                    <a:pt x="2628" y="641769"/>
                  </a:lnTo>
                  <a:close/>
                </a:path>
                <a:path w="1375409" h="1111885">
                  <a:moveTo>
                    <a:pt x="98005" y="301015"/>
                  </a:moveTo>
                  <a:lnTo>
                    <a:pt x="97790" y="300799"/>
                  </a:lnTo>
                  <a:lnTo>
                    <a:pt x="97612" y="300596"/>
                  </a:lnTo>
                  <a:lnTo>
                    <a:pt x="97396" y="300367"/>
                  </a:lnTo>
                  <a:lnTo>
                    <a:pt x="96012" y="301409"/>
                  </a:lnTo>
                  <a:lnTo>
                    <a:pt x="95313" y="301904"/>
                  </a:lnTo>
                  <a:lnTo>
                    <a:pt x="95592" y="302272"/>
                  </a:lnTo>
                  <a:lnTo>
                    <a:pt x="96177" y="302996"/>
                  </a:lnTo>
                  <a:lnTo>
                    <a:pt x="96786" y="302348"/>
                  </a:lnTo>
                  <a:lnTo>
                    <a:pt x="97396" y="301675"/>
                  </a:lnTo>
                  <a:lnTo>
                    <a:pt x="98005" y="301015"/>
                  </a:lnTo>
                  <a:close/>
                </a:path>
                <a:path w="1375409" h="1111885">
                  <a:moveTo>
                    <a:pt x="130187" y="497078"/>
                  </a:moveTo>
                  <a:lnTo>
                    <a:pt x="130060" y="496417"/>
                  </a:lnTo>
                  <a:lnTo>
                    <a:pt x="130022" y="496201"/>
                  </a:lnTo>
                  <a:lnTo>
                    <a:pt x="128765" y="495922"/>
                  </a:lnTo>
                  <a:lnTo>
                    <a:pt x="128308" y="496633"/>
                  </a:lnTo>
                  <a:lnTo>
                    <a:pt x="128181" y="497344"/>
                  </a:lnTo>
                  <a:lnTo>
                    <a:pt x="127901" y="498271"/>
                  </a:lnTo>
                  <a:lnTo>
                    <a:pt x="129908" y="498513"/>
                  </a:lnTo>
                  <a:lnTo>
                    <a:pt x="129984" y="497801"/>
                  </a:lnTo>
                  <a:lnTo>
                    <a:pt x="130187" y="497078"/>
                  </a:lnTo>
                  <a:close/>
                </a:path>
                <a:path w="1375409" h="1111885">
                  <a:moveTo>
                    <a:pt x="259029" y="550811"/>
                  </a:moveTo>
                  <a:lnTo>
                    <a:pt x="258940" y="549871"/>
                  </a:lnTo>
                  <a:lnTo>
                    <a:pt x="258902" y="548944"/>
                  </a:lnTo>
                  <a:lnTo>
                    <a:pt x="258737" y="548043"/>
                  </a:lnTo>
                  <a:lnTo>
                    <a:pt x="258711" y="547916"/>
                  </a:lnTo>
                  <a:lnTo>
                    <a:pt x="257810" y="547763"/>
                  </a:lnTo>
                  <a:lnTo>
                    <a:pt x="257403" y="548589"/>
                  </a:lnTo>
                  <a:lnTo>
                    <a:pt x="257124" y="549402"/>
                  </a:lnTo>
                  <a:lnTo>
                    <a:pt x="256832" y="550176"/>
                  </a:lnTo>
                  <a:lnTo>
                    <a:pt x="258292" y="550595"/>
                  </a:lnTo>
                  <a:lnTo>
                    <a:pt x="259029" y="550811"/>
                  </a:lnTo>
                  <a:close/>
                </a:path>
                <a:path w="1375409" h="1111885">
                  <a:moveTo>
                    <a:pt x="273215" y="321564"/>
                  </a:moveTo>
                  <a:lnTo>
                    <a:pt x="272961" y="321360"/>
                  </a:lnTo>
                  <a:lnTo>
                    <a:pt x="272592" y="321030"/>
                  </a:lnTo>
                  <a:lnTo>
                    <a:pt x="271805" y="320954"/>
                  </a:lnTo>
                  <a:lnTo>
                    <a:pt x="271297" y="321106"/>
                  </a:lnTo>
                  <a:lnTo>
                    <a:pt x="271081" y="321157"/>
                  </a:lnTo>
                  <a:lnTo>
                    <a:pt x="271132" y="322046"/>
                  </a:lnTo>
                  <a:lnTo>
                    <a:pt x="271005" y="322783"/>
                  </a:lnTo>
                  <a:lnTo>
                    <a:pt x="271805" y="322821"/>
                  </a:lnTo>
                  <a:lnTo>
                    <a:pt x="272389" y="322872"/>
                  </a:lnTo>
                  <a:lnTo>
                    <a:pt x="272948" y="322910"/>
                  </a:lnTo>
                  <a:lnTo>
                    <a:pt x="272973" y="322376"/>
                  </a:lnTo>
                  <a:lnTo>
                    <a:pt x="273215" y="321564"/>
                  </a:lnTo>
                  <a:close/>
                </a:path>
                <a:path w="1375409" h="1111885">
                  <a:moveTo>
                    <a:pt x="299250" y="462648"/>
                  </a:moveTo>
                  <a:lnTo>
                    <a:pt x="298462" y="460908"/>
                  </a:lnTo>
                  <a:lnTo>
                    <a:pt x="298361" y="460197"/>
                  </a:lnTo>
                  <a:lnTo>
                    <a:pt x="297942" y="459892"/>
                  </a:lnTo>
                  <a:lnTo>
                    <a:pt x="297408" y="459473"/>
                  </a:lnTo>
                  <a:lnTo>
                    <a:pt x="296646" y="459371"/>
                  </a:lnTo>
                  <a:lnTo>
                    <a:pt x="295973" y="459143"/>
                  </a:lnTo>
                  <a:lnTo>
                    <a:pt x="295795" y="459435"/>
                  </a:lnTo>
                  <a:lnTo>
                    <a:pt x="295656" y="459740"/>
                  </a:lnTo>
                  <a:lnTo>
                    <a:pt x="295490" y="460019"/>
                  </a:lnTo>
                  <a:lnTo>
                    <a:pt x="296405" y="460679"/>
                  </a:lnTo>
                  <a:lnTo>
                    <a:pt x="297332" y="461327"/>
                  </a:lnTo>
                  <a:lnTo>
                    <a:pt x="299250" y="462648"/>
                  </a:lnTo>
                  <a:close/>
                </a:path>
                <a:path w="1375409" h="1111885">
                  <a:moveTo>
                    <a:pt x="312115" y="422732"/>
                  </a:moveTo>
                  <a:lnTo>
                    <a:pt x="311835" y="422490"/>
                  </a:lnTo>
                  <a:lnTo>
                    <a:pt x="311581" y="422236"/>
                  </a:lnTo>
                  <a:lnTo>
                    <a:pt x="311315" y="421995"/>
                  </a:lnTo>
                  <a:lnTo>
                    <a:pt x="310553" y="422795"/>
                  </a:lnTo>
                  <a:lnTo>
                    <a:pt x="309029" y="424370"/>
                  </a:lnTo>
                  <a:lnTo>
                    <a:pt x="309333" y="424649"/>
                  </a:lnTo>
                  <a:lnTo>
                    <a:pt x="309638" y="424929"/>
                  </a:lnTo>
                  <a:lnTo>
                    <a:pt x="309943" y="425208"/>
                  </a:lnTo>
                  <a:lnTo>
                    <a:pt x="310654" y="424370"/>
                  </a:lnTo>
                  <a:lnTo>
                    <a:pt x="311378" y="423557"/>
                  </a:lnTo>
                  <a:lnTo>
                    <a:pt x="312115" y="422732"/>
                  </a:lnTo>
                  <a:close/>
                </a:path>
                <a:path w="1375409" h="1111885">
                  <a:moveTo>
                    <a:pt x="335711" y="833589"/>
                  </a:moveTo>
                  <a:lnTo>
                    <a:pt x="334937" y="833539"/>
                  </a:lnTo>
                  <a:lnTo>
                    <a:pt x="334530" y="833539"/>
                  </a:lnTo>
                  <a:lnTo>
                    <a:pt x="334238" y="835952"/>
                  </a:lnTo>
                  <a:lnTo>
                    <a:pt x="334073" y="837171"/>
                  </a:lnTo>
                  <a:lnTo>
                    <a:pt x="334556" y="837196"/>
                  </a:lnTo>
                  <a:lnTo>
                    <a:pt x="335051" y="837222"/>
                  </a:lnTo>
                  <a:lnTo>
                    <a:pt x="335546" y="837247"/>
                  </a:lnTo>
                  <a:lnTo>
                    <a:pt x="335610" y="836028"/>
                  </a:lnTo>
                  <a:lnTo>
                    <a:pt x="335661" y="834809"/>
                  </a:lnTo>
                  <a:lnTo>
                    <a:pt x="335711" y="833589"/>
                  </a:lnTo>
                  <a:close/>
                </a:path>
                <a:path w="1375409" h="1111885">
                  <a:moveTo>
                    <a:pt x="346506" y="743610"/>
                  </a:moveTo>
                  <a:lnTo>
                    <a:pt x="346367" y="742734"/>
                  </a:lnTo>
                  <a:lnTo>
                    <a:pt x="346379" y="742226"/>
                  </a:lnTo>
                  <a:lnTo>
                    <a:pt x="345643" y="742213"/>
                  </a:lnTo>
                  <a:lnTo>
                    <a:pt x="344868" y="742099"/>
                  </a:lnTo>
                  <a:lnTo>
                    <a:pt x="344170" y="742264"/>
                  </a:lnTo>
                  <a:lnTo>
                    <a:pt x="343966" y="742327"/>
                  </a:lnTo>
                  <a:lnTo>
                    <a:pt x="343992" y="743229"/>
                  </a:lnTo>
                  <a:lnTo>
                    <a:pt x="343827" y="744220"/>
                  </a:lnTo>
                  <a:lnTo>
                    <a:pt x="344893" y="744042"/>
                  </a:lnTo>
                  <a:lnTo>
                    <a:pt x="345668" y="744042"/>
                  </a:lnTo>
                  <a:lnTo>
                    <a:pt x="346265" y="743737"/>
                  </a:lnTo>
                  <a:lnTo>
                    <a:pt x="346506" y="743610"/>
                  </a:lnTo>
                  <a:close/>
                </a:path>
                <a:path w="1375409" h="1111885">
                  <a:moveTo>
                    <a:pt x="379349" y="940549"/>
                  </a:moveTo>
                  <a:lnTo>
                    <a:pt x="379133" y="939914"/>
                  </a:lnTo>
                  <a:lnTo>
                    <a:pt x="379018" y="939279"/>
                  </a:lnTo>
                  <a:lnTo>
                    <a:pt x="378447" y="939558"/>
                  </a:lnTo>
                  <a:lnTo>
                    <a:pt x="377875" y="939723"/>
                  </a:lnTo>
                  <a:lnTo>
                    <a:pt x="377507" y="940092"/>
                  </a:lnTo>
                  <a:lnTo>
                    <a:pt x="377304" y="940257"/>
                  </a:lnTo>
                  <a:lnTo>
                    <a:pt x="377558" y="940841"/>
                  </a:lnTo>
                  <a:lnTo>
                    <a:pt x="377621" y="941235"/>
                  </a:lnTo>
                  <a:lnTo>
                    <a:pt x="378193" y="941031"/>
                  </a:lnTo>
                  <a:lnTo>
                    <a:pt x="378764" y="940917"/>
                  </a:lnTo>
                  <a:lnTo>
                    <a:pt x="379222" y="940625"/>
                  </a:lnTo>
                  <a:lnTo>
                    <a:pt x="379349" y="940549"/>
                  </a:lnTo>
                  <a:close/>
                </a:path>
                <a:path w="1375409" h="1111885">
                  <a:moveTo>
                    <a:pt x="419633" y="124231"/>
                  </a:moveTo>
                  <a:lnTo>
                    <a:pt x="419392" y="124002"/>
                  </a:lnTo>
                  <a:lnTo>
                    <a:pt x="419150" y="123761"/>
                  </a:lnTo>
                  <a:lnTo>
                    <a:pt x="418896" y="123532"/>
                  </a:lnTo>
                  <a:lnTo>
                    <a:pt x="418147" y="124256"/>
                  </a:lnTo>
                  <a:lnTo>
                    <a:pt x="416648" y="125730"/>
                  </a:lnTo>
                  <a:lnTo>
                    <a:pt x="416941" y="125984"/>
                  </a:lnTo>
                  <a:lnTo>
                    <a:pt x="417207" y="126263"/>
                  </a:lnTo>
                  <a:lnTo>
                    <a:pt x="417487" y="126517"/>
                  </a:lnTo>
                  <a:lnTo>
                    <a:pt x="418211" y="125768"/>
                  </a:lnTo>
                  <a:lnTo>
                    <a:pt x="418922" y="124993"/>
                  </a:lnTo>
                  <a:lnTo>
                    <a:pt x="419633" y="124231"/>
                  </a:lnTo>
                  <a:close/>
                </a:path>
                <a:path w="1375409" h="1111885">
                  <a:moveTo>
                    <a:pt x="435571" y="671271"/>
                  </a:moveTo>
                  <a:lnTo>
                    <a:pt x="435317" y="670902"/>
                  </a:lnTo>
                  <a:lnTo>
                    <a:pt x="435076" y="670521"/>
                  </a:lnTo>
                  <a:lnTo>
                    <a:pt x="434213" y="670306"/>
                  </a:lnTo>
                  <a:lnTo>
                    <a:pt x="433717" y="670433"/>
                  </a:lnTo>
                  <a:lnTo>
                    <a:pt x="433349" y="670547"/>
                  </a:lnTo>
                  <a:lnTo>
                    <a:pt x="432879" y="671652"/>
                  </a:lnTo>
                  <a:lnTo>
                    <a:pt x="433501" y="672211"/>
                  </a:lnTo>
                  <a:lnTo>
                    <a:pt x="434187" y="672515"/>
                  </a:lnTo>
                  <a:lnTo>
                    <a:pt x="435127" y="673087"/>
                  </a:lnTo>
                  <a:lnTo>
                    <a:pt x="435267" y="672020"/>
                  </a:lnTo>
                  <a:lnTo>
                    <a:pt x="435571" y="671271"/>
                  </a:lnTo>
                  <a:close/>
                </a:path>
                <a:path w="1375409" h="1111885">
                  <a:moveTo>
                    <a:pt x="445985" y="859574"/>
                  </a:moveTo>
                  <a:lnTo>
                    <a:pt x="445744" y="859231"/>
                  </a:lnTo>
                  <a:lnTo>
                    <a:pt x="445338" y="858672"/>
                  </a:lnTo>
                  <a:lnTo>
                    <a:pt x="444550" y="858367"/>
                  </a:lnTo>
                  <a:lnTo>
                    <a:pt x="443331" y="857542"/>
                  </a:lnTo>
                  <a:lnTo>
                    <a:pt x="443230" y="859040"/>
                  </a:lnTo>
                  <a:lnTo>
                    <a:pt x="442899" y="860069"/>
                  </a:lnTo>
                  <a:lnTo>
                    <a:pt x="443661" y="860869"/>
                  </a:lnTo>
                  <a:lnTo>
                    <a:pt x="444677" y="860882"/>
                  </a:lnTo>
                  <a:lnTo>
                    <a:pt x="445427" y="860844"/>
                  </a:lnTo>
                  <a:lnTo>
                    <a:pt x="445579" y="860818"/>
                  </a:lnTo>
                  <a:lnTo>
                    <a:pt x="445985" y="859574"/>
                  </a:lnTo>
                  <a:close/>
                </a:path>
                <a:path w="1375409" h="1111885">
                  <a:moveTo>
                    <a:pt x="454152" y="360578"/>
                  </a:moveTo>
                  <a:lnTo>
                    <a:pt x="453326" y="360083"/>
                  </a:lnTo>
                  <a:lnTo>
                    <a:pt x="452501" y="359600"/>
                  </a:lnTo>
                  <a:lnTo>
                    <a:pt x="451700" y="359092"/>
                  </a:lnTo>
                  <a:lnTo>
                    <a:pt x="451510" y="359422"/>
                  </a:lnTo>
                  <a:lnTo>
                    <a:pt x="451142" y="360095"/>
                  </a:lnTo>
                  <a:lnTo>
                    <a:pt x="451967" y="360565"/>
                  </a:lnTo>
                  <a:lnTo>
                    <a:pt x="452831" y="361010"/>
                  </a:lnTo>
                  <a:lnTo>
                    <a:pt x="453656" y="361480"/>
                  </a:lnTo>
                  <a:lnTo>
                    <a:pt x="453809" y="361188"/>
                  </a:lnTo>
                  <a:lnTo>
                    <a:pt x="453986" y="360883"/>
                  </a:lnTo>
                  <a:lnTo>
                    <a:pt x="454152" y="360578"/>
                  </a:lnTo>
                  <a:close/>
                </a:path>
                <a:path w="1375409" h="1111885">
                  <a:moveTo>
                    <a:pt x="454596" y="466699"/>
                  </a:moveTo>
                  <a:lnTo>
                    <a:pt x="454304" y="466280"/>
                  </a:lnTo>
                  <a:lnTo>
                    <a:pt x="453669" y="465416"/>
                  </a:lnTo>
                  <a:lnTo>
                    <a:pt x="452996" y="465963"/>
                  </a:lnTo>
                  <a:lnTo>
                    <a:pt x="452272" y="466496"/>
                  </a:lnTo>
                  <a:lnTo>
                    <a:pt x="451586" y="467182"/>
                  </a:lnTo>
                  <a:lnTo>
                    <a:pt x="451954" y="467715"/>
                  </a:lnTo>
                  <a:lnTo>
                    <a:pt x="452120" y="468045"/>
                  </a:lnTo>
                  <a:lnTo>
                    <a:pt x="452958" y="467601"/>
                  </a:lnTo>
                  <a:lnTo>
                    <a:pt x="453771" y="467144"/>
                  </a:lnTo>
                  <a:lnTo>
                    <a:pt x="454596" y="466699"/>
                  </a:lnTo>
                  <a:close/>
                </a:path>
                <a:path w="1375409" h="1111885">
                  <a:moveTo>
                    <a:pt x="497878" y="799033"/>
                  </a:moveTo>
                  <a:lnTo>
                    <a:pt x="497598" y="798537"/>
                  </a:lnTo>
                  <a:lnTo>
                    <a:pt x="497357" y="798042"/>
                  </a:lnTo>
                  <a:lnTo>
                    <a:pt x="497103" y="797560"/>
                  </a:lnTo>
                  <a:lnTo>
                    <a:pt x="495363" y="798690"/>
                  </a:lnTo>
                  <a:lnTo>
                    <a:pt x="494487" y="799274"/>
                  </a:lnTo>
                  <a:lnTo>
                    <a:pt x="494601" y="799541"/>
                  </a:lnTo>
                  <a:lnTo>
                    <a:pt x="494728" y="799795"/>
                  </a:lnTo>
                  <a:lnTo>
                    <a:pt x="494842" y="800049"/>
                  </a:lnTo>
                  <a:lnTo>
                    <a:pt x="495858" y="799693"/>
                  </a:lnTo>
                  <a:lnTo>
                    <a:pt x="497878" y="799033"/>
                  </a:lnTo>
                  <a:close/>
                </a:path>
                <a:path w="1375409" h="1111885">
                  <a:moveTo>
                    <a:pt x="506374" y="855929"/>
                  </a:moveTo>
                  <a:lnTo>
                    <a:pt x="505701" y="854278"/>
                  </a:lnTo>
                  <a:lnTo>
                    <a:pt x="504786" y="852093"/>
                  </a:lnTo>
                  <a:lnTo>
                    <a:pt x="503555" y="853922"/>
                  </a:lnTo>
                  <a:lnTo>
                    <a:pt x="502996" y="855472"/>
                  </a:lnTo>
                  <a:lnTo>
                    <a:pt x="506374" y="855929"/>
                  </a:lnTo>
                  <a:close/>
                </a:path>
                <a:path w="1375409" h="1111885">
                  <a:moveTo>
                    <a:pt x="520192" y="953427"/>
                  </a:moveTo>
                  <a:lnTo>
                    <a:pt x="519861" y="953008"/>
                  </a:lnTo>
                  <a:lnTo>
                    <a:pt x="519214" y="952195"/>
                  </a:lnTo>
                  <a:lnTo>
                    <a:pt x="518528" y="953008"/>
                  </a:lnTo>
                  <a:lnTo>
                    <a:pt x="517791" y="953846"/>
                  </a:lnTo>
                  <a:lnTo>
                    <a:pt x="517105" y="954684"/>
                  </a:lnTo>
                  <a:lnTo>
                    <a:pt x="517347" y="954925"/>
                  </a:lnTo>
                  <a:lnTo>
                    <a:pt x="517588" y="955141"/>
                  </a:lnTo>
                  <a:lnTo>
                    <a:pt x="517829" y="955395"/>
                  </a:lnTo>
                  <a:lnTo>
                    <a:pt x="518604" y="954735"/>
                  </a:lnTo>
                  <a:lnTo>
                    <a:pt x="519404" y="954087"/>
                  </a:lnTo>
                  <a:lnTo>
                    <a:pt x="520192" y="953427"/>
                  </a:lnTo>
                  <a:close/>
                </a:path>
                <a:path w="1375409" h="1111885">
                  <a:moveTo>
                    <a:pt x="534111" y="152933"/>
                  </a:moveTo>
                  <a:lnTo>
                    <a:pt x="532980" y="148551"/>
                  </a:lnTo>
                  <a:lnTo>
                    <a:pt x="531228" y="147243"/>
                  </a:lnTo>
                  <a:lnTo>
                    <a:pt x="528726" y="148704"/>
                  </a:lnTo>
                  <a:lnTo>
                    <a:pt x="527850" y="149225"/>
                  </a:lnTo>
                  <a:lnTo>
                    <a:pt x="527215" y="150558"/>
                  </a:lnTo>
                  <a:lnTo>
                    <a:pt x="527024" y="151612"/>
                  </a:lnTo>
                  <a:lnTo>
                    <a:pt x="526961" y="152006"/>
                  </a:lnTo>
                  <a:lnTo>
                    <a:pt x="528523" y="152971"/>
                  </a:lnTo>
                  <a:lnTo>
                    <a:pt x="529424" y="153098"/>
                  </a:lnTo>
                  <a:lnTo>
                    <a:pt x="530809" y="153327"/>
                  </a:lnTo>
                  <a:lnTo>
                    <a:pt x="532244" y="153022"/>
                  </a:lnTo>
                  <a:lnTo>
                    <a:pt x="534111" y="152933"/>
                  </a:lnTo>
                  <a:close/>
                </a:path>
                <a:path w="1375409" h="1111885">
                  <a:moveTo>
                    <a:pt x="535279" y="30543"/>
                  </a:moveTo>
                  <a:lnTo>
                    <a:pt x="535254" y="29718"/>
                  </a:lnTo>
                  <a:lnTo>
                    <a:pt x="535254" y="28867"/>
                  </a:lnTo>
                  <a:lnTo>
                    <a:pt x="535241" y="28041"/>
                  </a:lnTo>
                  <a:lnTo>
                    <a:pt x="534911" y="28028"/>
                  </a:lnTo>
                  <a:lnTo>
                    <a:pt x="534225" y="27965"/>
                  </a:lnTo>
                  <a:lnTo>
                    <a:pt x="534060" y="28841"/>
                  </a:lnTo>
                  <a:lnTo>
                    <a:pt x="533908" y="29705"/>
                  </a:lnTo>
                  <a:lnTo>
                    <a:pt x="533768" y="30556"/>
                  </a:lnTo>
                  <a:lnTo>
                    <a:pt x="534746" y="30556"/>
                  </a:lnTo>
                  <a:lnTo>
                    <a:pt x="535279" y="30543"/>
                  </a:lnTo>
                  <a:close/>
                </a:path>
                <a:path w="1375409" h="1111885">
                  <a:moveTo>
                    <a:pt x="586447" y="302107"/>
                  </a:moveTo>
                  <a:lnTo>
                    <a:pt x="585444" y="301459"/>
                  </a:lnTo>
                  <a:lnTo>
                    <a:pt x="584415" y="300799"/>
                  </a:lnTo>
                  <a:lnTo>
                    <a:pt x="582688" y="299669"/>
                  </a:lnTo>
                  <a:lnTo>
                    <a:pt x="583234" y="301091"/>
                  </a:lnTo>
                  <a:lnTo>
                    <a:pt x="583311" y="301790"/>
                  </a:lnTo>
                  <a:lnTo>
                    <a:pt x="584200" y="302641"/>
                  </a:lnTo>
                  <a:lnTo>
                    <a:pt x="584949" y="302933"/>
                  </a:lnTo>
                  <a:lnTo>
                    <a:pt x="585597" y="303301"/>
                  </a:lnTo>
                  <a:lnTo>
                    <a:pt x="585876" y="302895"/>
                  </a:lnTo>
                  <a:lnTo>
                    <a:pt x="586155" y="302526"/>
                  </a:lnTo>
                  <a:lnTo>
                    <a:pt x="586447" y="302107"/>
                  </a:lnTo>
                  <a:close/>
                </a:path>
                <a:path w="1375409" h="1111885">
                  <a:moveTo>
                    <a:pt x="591731" y="578408"/>
                  </a:moveTo>
                  <a:lnTo>
                    <a:pt x="591591" y="578256"/>
                  </a:lnTo>
                  <a:lnTo>
                    <a:pt x="591210" y="577900"/>
                  </a:lnTo>
                  <a:lnTo>
                    <a:pt x="590638" y="577773"/>
                  </a:lnTo>
                  <a:lnTo>
                    <a:pt x="590143" y="577557"/>
                  </a:lnTo>
                  <a:lnTo>
                    <a:pt x="589940" y="578065"/>
                  </a:lnTo>
                  <a:lnTo>
                    <a:pt x="589749" y="578586"/>
                  </a:lnTo>
                  <a:lnTo>
                    <a:pt x="589419" y="579437"/>
                  </a:lnTo>
                  <a:lnTo>
                    <a:pt x="590308" y="579412"/>
                  </a:lnTo>
                  <a:lnTo>
                    <a:pt x="590880" y="579513"/>
                  </a:lnTo>
                  <a:lnTo>
                    <a:pt x="591375" y="579323"/>
                  </a:lnTo>
                  <a:lnTo>
                    <a:pt x="591578" y="579259"/>
                  </a:lnTo>
                  <a:lnTo>
                    <a:pt x="591731" y="578408"/>
                  </a:lnTo>
                  <a:close/>
                </a:path>
                <a:path w="1375409" h="1111885">
                  <a:moveTo>
                    <a:pt x="594652" y="641680"/>
                  </a:moveTo>
                  <a:lnTo>
                    <a:pt x="594207" y="641477"/>
                  </a:lnTo>
                  <a:lnTo>
                    <a:pt x="593788" y="641261"/>
                  </a:lnTo>
                  <a:lnTo>
                    <a:pt x="593356" y="641032"/>
                  </a:lnTo>
                  <a:lnTo>
                    <a:pt x="592658" y="641223"/>
                  </a:lnTo>
                  <a:lnTo>
                    <a:pt x="591832" y="641248"/>
                  </a:lnTo>
                  <a:lnTo>
                    <a:pt x="591235" y="641604"/>
                  </a:lnTo>
                  <a:lnTo>
                    <a:pt x="590981" y="641781"/>
                  </a:lnTo>
                  <a:lnTo>
                    <a:pt x="591159" y="642632"/>
                  </a:lnTo>
                  <a:lnTo>
                    <a:pt x="591134" y="643191"/>
                  </a:lnTo>
                  <a:lnTo>
                    <a:pt x="591908" y="643140"/>
                  </a:lnTo>
                  <a:lnTo>
                    <a:pt x="592721" y="643242"/>
                  </a:lnTo>
                  <a:lnTo>
                    <a:pt x="593902" y="642797"/>
                  </a:lnTo>
                  <a:lnTo>
                    <a:pt x="594245" y="642137"/>
                  </a:lnTo>
                  <a:lnTo>
                    <a:pt x="594652" y="641680"/>
                  </a:lnTo>
                  <a:close/>
                </a:path>
                <a:path w="1375409" h="1111885">
                  <a:moveTo>
                    <a:pt x="598068" y="571042"/>
                  </a:moveTo>
                  <a:lnTo>
                    <a:pt x="597877" y="570763"/>
                  </a:lnTo>
                  <a:lnTo>
                    <a:pt x="597700" y="570484"/>
                  </a:lnTo>
                  <a:lnTo>
                    <a:pt x="597496" y="570191"/>
                  </a:lnTo>
                  <a:lnTo>
                    <a:pt x="596684" y="570826"/>
                  </a:lnTo>
                  <a:lnTo>
                    <a:pt x="595058" y="572071"/>
                  </a:lnTo>
                  <a:lnTo>
                    <a:pt x="595210" y="572300"/>
                  </a:lnTo>
                  <a:lnTo>
                    <a:pt x="595376" y="572516"/>
                  </a:lnTo>
                  <a:lnTo>
                    <a:pt x="595503" y="572706"/>
                  </a:lnTo>
                  <a:lnTo>
                    <a:pt x="596366" y="572160"/>
                  </a:lnTo>
                  <a:lnTo>
                    <a:pt x="597217" y="571588"/>
                  </a:lnTo>
                  <a:lnTo>
                    <a:pt x="598068" y="571042"/>
                  </a:lnTo>
                  <a:close/>
                </a:path>
                <a:path w="1375409" h="1111885">
                  <a:moveTo>
                    <a:pt x="608418" y="1109814"/>
                  </a:moveTo>
                  <a:lnTo>
                    <a:pt x="608253" y="1109738"/>
                  </a:lnTo>
                  <a:lnTo>
                    <a:pt x="607656" y="1109408"/>
                  </a:lnTo>
                  <a:lnTo>
                    <a:pt x="606945" y="1109332"/>
                  </a:lnTo>
                  <a:lnTo>
                    <a:pt x="606247" y="1109179"/>
                  </a:lnTo>
                  <a:lnTo>
                    <a:pt x="606259" y="1109751"/>
                  </a:lnTo>
                  <a:lnTo>
                    <a:pt x="606298" y="1110322"/>
                  </a:lnTo>
                  <a:lnTo>
                    <a:pt x="606298" y="1111097"/>
                  </a:lnTo>
                  <a:lnTo>
                    <a:pt x="606945" y="1111173"/>
                  </a:lnTo>
                  <a:lnTo>
                    <a:pt x="607682" y="1111427"/>
                  </a:lnTo>
                  <a:lnTo>
                    <a:pt x="607974" y="1111186"/>
                  </a:lnTo>
                  <a:lnTo>
                    <a:pt x="608279" y="1110932"/>
                  </a:lnTo>
                  <a:lnTo>
                    <a:pt x="608418" y="1109814"/>
                  </a:lnTo>
                  <a:close/>
                </a:path>
                <a:path w="1375409" h="1111885">
                  <a:moveTo>
                    <a:pt x="643991" y="574217"/>
                  </a:moveTo>
                  <a:lnTo>
                    <a:pt x="643305" y="573392"/>
                  </a:lnTo>
                  <a:lnTo>
                    <a:pt x="642645" y="572554"/>
                  </a:lnTo>
                  <a:lnTo>
                    <a:pt x="641959" y="571728"/>
                  </a:lnTo>
                  <a:lnTo>
                    <a:pt x="641553" y="572096"/>
                  </a:lnTo>
                  <a:lnTo>
                    <a:pt x="640765" y="572681"/>
                  </a:lnTo>
                  <a:lnTo>
                    <a:pt x="641350" y="573620"/>
                  </a:lnTo>
                  <a:lnTo>
                    <a:pt x="642023" y="574382"/>
                  </a:lnTo>
                  <a:lnTo>
                    <a:pt x="642645" y="575170"/>
                  </a:lnTo>
                  <a:lnTo>
                    <a:pt x="643534" y="574535"/>
                  </a:lnTo>
                  <a:lnTo>
                    <a:pt x="643991" y="574217"/>
                  </a:lnTo>
                  <a:close/>
                </a:path>
                <a:path w="1375409" h="1111885">
                  <a:moveTo>
                    <a:pt x="663194" y="939685"/>
                  </a:moveTo>
                  <a:lnTo>
                    <a:pt x="662863" y="939444"/>
                  </a:lnTo>
                  <a:lnTo>
                    <a:pt x="662305" y="938987"/>
                  </a:lnTo>
                  <a:lnTo>
                    <a:pt x="661403" y="938745"/>
                  </a:lnTo>
                  <a:lnTo>
                    <a:pt x="660717" y="938822"/>
                  </a:lnTo>
                  <a:lnTo>
                    <a:pt x="660450" y="938847"/>
                  </a:lnTo>
                  <a:lnTo>
                    <a:pt x="660311" y="940015"/>
                  </a:lnTo>
                  <a:lnTo>
                    <a:pt x="660107" y="940663"/>
                  </a:lnTo>
                  <a:lnTo>
                    <a:pt x="661568" y="941070"/>
                  </a:lnTo>
                  <a:lnTo>
                    <a:pt x="663194" y="941527"/>
                  </a:lnTo>
                  <a:lnTo>
                    <a:pt x="663067" y="940536"/>
                  </a:lnTo>
                  <a:lnTo>
                    <a:pt x="663194" y="939685"/>
                  </a:lnTo>
                  <a:close/>
                </a:path>
                <a:path w="1375409" h="1111885">
                  <a:moveTo>
                    <a:pt x="688822" y="914285"/>
                  </a:moveTo>
                  <a:lnTo>
                    <a:pt x="688301" y="914082"/>
                  </a:lnTo>
                  <a:lnTo>
                    <a:pt x="687692" y="913599"/>
                  </a:lnTo>
                  <a:lnTo>
                    <a:pt x="687311" y="913739"/>
                  </a:lnTo>
                  <a:lnTo>
                    <a:pt x="686879" y="913892"/>
                  </a:lnTo>
                  <a:lnTo>
                    <a:pt x="686663" y="914615"/>
                  </a:lnTo>
                  <a:lnTo>
                    <a:pt x="686181" y="915352"/>
                  </a:lnTo>
                  <a:lnTo>
                    <a:pt x="686993" y="915555"/>
                  </a:lnTo>
                  <a:lnTo>
                    <a:pt x="687654" y="915949"/>
                  </a:lnTo>
                  <a:lnTo>
                    <a:pt x="688047" y="915758"/>
                  </a:lnTo>
                  <a:lnTo>
                    <a:pt x="688441" y="915581"/>
                  </a:lnTo>
                  <a:lnTo>
                    <a:pt x="688568" y="914806"/>
                  </a:lnTo>
                  <a:lnTo>
                    <a:pt x="688822" y="914285"/>
                  </a:lnTo>
                  <a:close/>
                </a:path>
                <a:path w="1375409" h="1111885">
                  <a:moveTo>
                    <a:pt x="704596" y="561797"/>
                  </a:moveTo>
                  <a:lnTo>
                    <a:pt x="703173" y="558241"/>
                  </a:lnTo>
                  <a:lnTo>
                    <a:pt x="696531" y="566686"/>
                  </a:lnTo>
                  <a:lnTo>
                    <a:pt x="699185" y="568147"/>
                  </a:lnTo>
                  <a:lnTo>
                    <a:pt x="700443" y="567334"/>
                  </a:lnTo>
                  <a:lnTo>
                    <a:pt x="702665" y="563664"/>
                  </a:lnTo>
                  <a:lnTo>
                    <a:pt x="704596" y="561797"/>
                  </a:lnTo>
                  <a:close/>
                </a:path>
                <a:path w="1375409" h="1111885">
                  <a:moveTo>
                    <a:pt x="708761" y="977049"/>
                  </a:moveTo>
                  <a:lnTo>
                    <a:pt x="708139" y="977112"/>
                  </a:lnTo>
                  <a:lnTo>
                    <a:pt x="707428" y="976998"/>
                  </a:lnTo>
                  <a:lnTo>
                    <a:pt x="706666" y="977455"/>
                  </a:lnTo>
                  <a:lnTo>
                    <a:pt x="706869" y="978319"/>
                  </a:lnTo>
                  <a:lnTo>
                    <a:pt x="706856" y="978852"/>
                  </a:lnTo>
                  <a:lnTo>
                    <a:pt x="707898" y="978852"/>
                  </a:lnTo>
                  <a:lnTo>
                    <a:pt x="708583" y="978839"/>
                  </a:lnTo>
                  <a:lnTo>
                    <a:pt x="708660" y="978141"/>
                  </a:lnTo>
                  <a:lnTo>
                    <a:pt x="708698" y="977607"/>
                  </a:lnTo>
                  <a:lnTo>
                    <a:pt x="708761" y="977049"/>
                  </a:lnTo>
                  <a:close/>
                </a:path>
                <a:path w="1375409" h="1111885">
                  <a:moveTo>
                    <a:pt x="715924" y="665911"/>
                  </a:moveTo>
                  <a:lnTo>
                    <a:pt x="715772" y="665480"/>
                  </a:lnTo>
                  <a:lnTo>
                    <a:pt x="715632" y="665060"/>
                  </a:lnTo>
                  <a:lnTo>
                    <a:pt x="715467" y="664641"/>
                  </a:lnTo>
                  <a:lnTo>
                    <a:pt x="713333" y="665391"/>
                  </a:lnTo>
                  <a:lnTo>
                    <a:pt x="712241" y="665746"/>
                  </a:lnTo>
                  <a:lnTo>
                    <a:pt x="712419" y="666203"/>
                  </a:lnTo>
                  <a:lnTo>
                    <a:pt x="712724" y="667092"/>
                  </a:lnTo>
                  <a:lnTo>
                    <a:pt x="713778" y="666699"/>
                  </a:lnTo>
                  <a:lnTo>
                    <a:pt x="715924" y="665911"/>
                  </a:lnTo>
                  <a:close/>
                </a:path>
                <a:path w="1375409" h="1111885">
                  <a:moveTo>
                    <a:pt x="717423" y="178320"/>
                  </a:moveTo>
                  <a:lnTo>
                    <a:pt x="717245" y="177457"/>
                  </a:lnTo>
                  <a:lnTo>
                    <a:pt x="717296" y="176872"/>
                  </a:lnTo>
                  <a:lnTo>
                    <a:pt x="716559" y="176872"/>
                  </a:lnTo>
                  <a:lnTo>
                    <a:pt x="715772" y="176733"/>
                  </a:lnTo>
                  <a:lnTo>
                    <a:pt x="715111" y="176961"/>
                  </a:lnTo>
                  <a:lnTo>
                    <a:pt x="714857" y="177050"/>
                  </a:lnTo>
                  <a:lnTo>
                    <a:pt x="714921" y="177977"/>
                  </a:lnTo>
                  <a:lnTo>
                    <a:pt x="714743" y="179006"/>
                  </a:lnTo>
                  <a:lnTo>
                    <a:pt x="715759" y="178828"/>
                  </a:lnTo>
                  <a:lnTo>
                    <a:pt x="716584" y="178854"/>
                  </a:lnTo>
                  <a:lnTo>
                    <a:pt x="717143" y="178511"/>
                  </a:lnTo>
                  <a:lnTo>
                    <a:pt x="717423" y="178320"/>
                  </a:lnTo>
                  <a:close/>
                </a:path>
                <a:path w="1375409" h="1111885">
                  <a:moveTo>
                    <a:pt x="723569" y="599922"/>
                  </a:moveTo>
                  <a:lnTo>
                    <a:pt x="718972" y="598995"/>
                  </a:lnTo>
                  <a:lnTo>
                    <a:pt x="718654" y="601751"/>
                  </a:lnTo>
                  <a:lnTo>
                    <a:pt x="718197" y="606094"/>
                  </a:lnTo>
                  <a:lnTo>
                    <a:pt x="719302" y="606463"/>
                  </a:lnTo>
                  <a:lnTo>
                    <a:pt x="723569" y="599922"/>
                  </a:lnTo>
                  <a:close/>
                </a:path>
                <a:path w="1375409" h="1111885">
                  <a:moveTo>
                    <a:pt x="724115" y="1032967"/>
                  </a:moveTo>
                  <a:lnTo>
                    <a:pt x="723569" y="1032840"/>
                  </a:lnTo>
                  <a:lnTo>
                    <a:pt x="722299" y="1032510"/>
                  </a:lnTo>
                  <a:lnTo>
                    <a:pt x="722096" y="1033233"/>
                  </a:lnTo>
                  <a:lnTo>
                    <a:pt x="721702" y="1033856"/>
                  </a:lnTo>
                  <a:lnTo>
                    <a:pt x="721995" y="1034605"/>
                  </a:lnTo>
                  <a:lnTo>
                    <a:pt x="723150" y="1034948"/>
                  </a:lnTo>
                  <a:lnTo>
                    <a:pt x="723252" y="1034808"/>
                  </a:lnTo>
                  <a:lnTo>
                    <a:pt x="723696" y="1034300"/>
                  </a:lnTo>
                  <a:lnTo>
                    <a:pt x="723849" y="1033576"/>
                  </a:lnTo>
                  <a:lnTo>
                    <a:pt x="724115" y="1032967"/>
                  </a:lnTo>
                  <a:close/>
                </a:path>
                <a:path w="1375409" h="1111885">
                  <a:moveTo>
                    <a:pt x="739317" y="700976"/>
                  </a:moveTo>
                  <a:lnTo>
                    <a:pt x="738619" y="700138"/>
                  </a:lnTo>
                  <a:lnTo>
                    <a:pt x="737895" y="699300"/>
                  </a:lnTo>
                  <a:lnTo>
                    <a:pt x="737209" y="698461"/>
                  </a:lnTo>
                  <a:lnTo>
                    <a:pt x="736130" y="699731"/>
                  </a:lnTo>
                  <a:lnTo>
                    <a:pt x="736981" y="700379"/>
                  </a:lnTo>
                  <a:lnTo>
                    <a:pt x="737793" y="701040"/>
                  </a:lnTo>
                  <a:lnTo>
                    <a:pt x="738619" y="701700"/>
                  </a:lnTo>
                  <a:lnTo>
                    <a:pt x="739317" y="700976"/>
                  </a:lnTo>
                  <a:close/>
                </a:path>
                <a:path w="1375409" h="1111885">
                  <a:moveTo>
                    <a:pt x="772579" y="237794"/>
                  </a:moveTo>
                  <a:lnTo>
                    <a:pt x="771842" y="236232"/>
                  </a:lnTo>
                  <a:lnTo>
                    <a:pt x="771474" y="234683"/>
                  </a:lnTo>
                  <a:lnTo>
                    <a:pt x="770178" y="234632"/>
                  </a:lnTo>
                  <a:lnTo>
                    <a:pt x="769607" y="235978"/>
                  </a:lnTo>
                  <a:lnTo>
                    <a:pt x="768705" y="237299"/>
                  </a:lnTo>
                  <a:lnTo>
                    <a:pt x="768489" y="239610"/>
                  </a:lnTo>
                  <a:lnTo>
                    <a:pt x="769493" y="240639"/>
                  </a:lnTo>
                  <a:lnTo>
                    <a:pt x="770013" y="241642"/>
                  </a:lnTo>
                  <a:lnTo>
                    <a:pt x="770864" y="240868"/>
                  </a:lnTo>
                  <a:lnTo>
                    <a:pt x="772350" y="240144"/>
                  </a:lnTo>
                  <a:lnTo>
                    <a:pt x="772579" y="237794"/>
                  </a:lnTo>
                  <a:close/>
                </a:path>
                <a:path w="1375409" h="1111885">
                  <a:moveTo>
                    <a:pt x="782129" y="800760"/>
                  </a:moveTo>
                  <a:lnTo>
                    <a:pt x="781761" y="799795"/>
                  </a:lnTo>
                  <a:lnTo>
                    <a:pt x="780059" y="800430"/>
                  </a:lnTo>
                  <a:lnTo>
                    <a:pt x="779233" y="800735"/>
                  </a:lnTo>
                  <a:lnTo>
                    <a:pt x="779373" y="801077"/>
                  </a:lnTo>
                  <a:lnTo>
                    <a:pt x="779487" y="801408"/>
                  </a:lnTo>
                  <a:lnTo>
                    <a:pt x="779614" y="801751"/>
                  </a:lnTo>
                  <a:lnTo>
                    <a:pt x="780453" y="801408"/>
                  </a:lnTo>
                  <a:lnTo>
                    <a:pt x="781278" y="801103"/>
                  </a:lnTo>
                  <a:lnTo>
                    <a:pt x="782129" y="800760"/>
                  </a:lnTo>
                  <a:close/>
                </a:path>
                <a:path w="1375409" h="1111885">
                  <a:moveTo>
                    <a:pt x="791464" y="281711"/>
                  </a:moveTo>
                  <a:lnTo>
                    <a:pt x="791032" y="279539"/>
                  </a:lnTo>
                  <a:lnTo>
                    <a:pt x="790790" y="278447"/>
                  </a:lnTo>
                  <a:lnTo>
                    <a:pt x="790448" y="278485"/>
                  </a:lnTo>
                  <a:lnTo>
                    <a:pt x="790143" y="278549"/>
                  </a:lnTo>
                  <a:lnTo>
                    <a:pt x="789800" y="278587"/>
                  </a:lnTo>
                  <a:lnTo>
                    <a:pt x="789851" y="279692"/>
                  </a:lnTo>
                  <a:lnTo>
                    <a:pt x="789914" y="280771"/>
                  </a:lnTo>
                  <a:lnTo>
                    <a:pt x="789978" y="281863"/>
                  </a:lnTo>
                  <a:lnTo>
                    <a:pt x="790473" y="281813"/>
                  </a:lnTo>
                  <a:lnTo>
                    <a:pt x="790968" y="281749"/>
                  </a:lnTo>
                  <a:lnTo>
                    <a:pt x="791464" y="281711"/>
                  </a:lnTo>
                  <a:close/>
                </a:path>
                <a:path w="1375409" h="1111885">
                  <a:moveTo>
                    <a:pt x="804926" y="456425"/>
                  </a:moveTo>
                  <a:lnTo>
                    <a:pt x="804557" y="454050"/>
                  </a:lnTo>
                  <a:lnTo>
                    <a:pt x="803706" y="451840"/>
                  </a:lnTo>
                  <a:lnTo>
                    <a:pt x="803478" y="451205"/>
                  </a:lnTo>
                  <a:lnTo>
                    <a:pt x="802017" y="450862"/>
                  </a:lnTo>
                  <a:lnTo>
                    <a:pt x="800811" y="450786"/>
                  </a:lnTo>
                  <a:lnTo>
                    <a:pt x="800061" y="452310"/>
                  </a:lnTo>
                  <a:lnTo>
                    <a:pt x="800722" y="454939"/>
                  </a:lnTo>
                  <a:lnTo>
                    <a:pt x="801573" y="456844"/>
                  </a:lnTo>
                  <a:lnTo>
                    <a:pt x="802513" y="459397"/>
                  </a:lnTo>
                  <a:lnTo>
                    <a:pt x="804926" y="456425"/>
                  </a:lnTo>
                  <a:close/>
                </a:path>
                <a:path w="1375409" h="1111885">
                  <a:moveTo>
                    <a:pt x="804938" y="771004"/>
                  </a:moveTo>
                  <a:lnTo>
                    <a:pt x="803935" y="771118"/>
                  </a:lnTo>
                  <a:lnTo>
                    <a:pt x="803186" y="771004"/>
                  </a:lnTo>
                  <a:lnTo>
                    <a:pt x="802970" y="771296"/>
                  </a:lnTo>
                  <a:lnTo>
                    <a:pt x="802627" y="771690"/>
                  </a:lnTo>
                  <a:lnTo>
                    <a:pt x="802500" y="772541"/>
                  </a:lnTo>
                  <a:lnTo>
                    <a:pt x="802703" y="772947"/>
                  </a:lnTo>
                  <a:lnTo>
                    <a:pt x="802906" y="773315"/>
                  </a:lnTo>
                  <a:lnTo>
                    <a:pt x="803706" y="773328"/>
                  </a:lnTo>
                  <a:lnTo>
                    <a:pt x="804240" y="773518"/>
                  </a:lnTo>
                  <a:lnTo>
                    <a:pt x="804418" y="772820"/>
                  </a:lnTo>
                  <a:lnTo>
                    <a:pt x="804938" y="771004"/>
                  </a:lnTo>
                  <a:close/>
                </a:path>
                <a:path w="1375409" h="1111885">
                  <a:moveTo>
                    <a:pt x="806653" y="567016"/>
                  </a:moveTo>
                  <a:lnTo>
                    <a:pt x="806411" y="566762"/>
                  </a:lnTo>
                  <a:lnTo>
                    <a:pt x="806196" y="566483"/>
                  </a:lnTo>
                  <a:lnTo>
                    <a:pt x="805992" y="566204"/>
                  </a:lnTo>
                  <a:lnTo>
                    <a:pt x="805129" y="566775"/>
                  </a:lnTo>
                  <a:lnTo>
                    <a:pt x="803389" y="567905"/>
                  </a:lnTo>
                  <a:lnTo>
                    <a:pt x="803681" y="568350"/>
                  </a:lnTo>
                  <a:lnTo>
                    <a:pt x="804011" y="568782"/>
                  </a:lnTo>
                  <a:lnTo>
                    <a:pt x="804303" y="569214"/>
                  </a:lnTo>
                  <a:lnTo>
                    <a:pt x="805091" y="568490"/>
                  </a:lnTo>
                  <a:lnTo>
                    <a:pt x="806653" y="567016"/>
                  </a:lnTo>
                  <a:close/>
                </a:path>
                <a:path w="1375409" h="1111885">
                  <a:moveTo>
                    <a:pt x="807745" y="665187"/>
                  </a:moveTo>
                  <a:lnTo>
                    <a:pt x="807046" y="665099"/>
                  </a:lnTo>
                  <a:lnTo>
                    <a:pt x="806399" y="664819"/>
                  </a:lnTo>
                  <a:lnTo>
                    <a:pt x="805700" y="665162"/>
                  </a:lnTo>
                  <a:lnTo>
                    <a:pt x="805548" y="666356"/>
                  </a:lnTo>
                  <a:lnTo>
                    <a:pt x="806284" y="666686"/>
                  </a:lnTo>
                  <a:lnTo>
                    <a:pt x="807008" y="666788"/>
                  </a:lnTo>
                  <a:lnTo>
                    <a:pt x="807707" y="666953"/>
                  </a:lnTo>
                  <a:lnTo>
                    <a:pt x="807732" y="666407"/>
                  </a:lnTo>
                  <a:lnTo>
                    <a:pt x="807732" y="665873"/>
                  </a:lnTo>
                  <a:lnTo>
                    <a:pt x="807745" y="665187"/>
                  </a:lnTo>
                  <a:close/>
                </a:path>
                <a:path w="1375409" h="1111885">
                  <a:moveTo>
                    <a:pt x="808761" y="180949"/>
                  </a:moveTo>
                  <a:lnTo>
                    <a:pt x="804887" y="172847"/>
                  </a:lnTo>
                  <a:lnTo>
                    <a:pt x="803325" y="173672"/>
                  </a:lnTo>
                  <a:lnTo>
                    <a:pt x="804125" y="176618"/>
                  </a:lnTo>
                  <a:lnTo>
                    <a:pt x="804240" y="179946"/>
                  </a:lnTo>
                  <a:lnTo>
                    <a:pt x="808761" y="180949"/>
                  </a:lnTo>
                  <a:close/>
                </a:path>
                <a:path w="1375409" h="1111885">
                  <a:moveTo>
                    <a:pt x="811403" y="402971"/>
                  </a:moveTo>
                  <a:lnTo>
                    <a:pt x="809840" y="402374"/>
                  </a:lnTo>
                  <a:lnTo>
                    <a:pt x="808062" y="402602"/>
                  </a:lnTo>
                  <a:lnTo>
                    <a:pt x="807758" y="402666"/>
                  </a:lnTo>
                  <a:lnTo>
                    <a:pt x="807351" y="402031"/>
                  </a:lnTo>
                  <a:lnTo>
                    <a:pt x="807110" y="401802"/>
                  </a:lnTo>
                  <a:lnTo>
                    <a:pt x="808151" y="399173"/>
                  </a:lnTo>
                  <a:lnTo>
                    <a:pt x="804138" y="400989"/>
                  </a:lnTo>
                  <a:lnTo>
                    <a:pt x="803783" y="404799"/>
                  </a:lnTo>
                  <a:lnTo>
                    <a:pt x="802017" y="408482"/>
                  </a:lnTo>
                  <a:lnTo>
                    <a:pt x="804583" y="407873"/>
                  </a:lnTo>
                  <a:lnTo>
                    <a:pt x="806386" y="407631"/>
                  </a:lnTo>
                  <a:lnTo>
                    <a:pt x="809269" y="406527"/>
                  </a:lnTo>
                  <a:lnTo>
                    <a:pt x="811098" y="405587"/>
                  </a:lnTo>
                  <a:lnTo>
                    <a:pt x="811403" y="402971"/>
                  </a:lnTo>
                  <a:close/>
                </a:path>
                <a:path w="1375409" h="1111885">
                  <a:moveTo>
                    <a:pt x="818578" y="644347"/>
                  </a:moveTo>
                  <a:lnTo>
                    <a:pt x="818413" y="643572"/>
                  </a:lnTo>
                  <a:lnTo>
                    <a:pt x="818464" y="642683"/>
                  </a:lnTo>
                  <a:lnTo>
                    <a:pt x="817651" y="642353"/>
                  </a:lnTo>
                  <a:lnTo>
                    <a:pt x="816940" y="642556"/>
                  </a:lnTo>
                  <a:lnTo>
                    <a:pt x="816267" y="642581"/>
                  </a:lnTo>
                  <a:lnTo>
                    <a:pt x="816432" y="643102"/>
                  </a:lnTo>
                  <a:lnTo>
                    <a:pt x="816432" y="643813"/>
                  </a:lnTo>
                  <a:lnTo>
                    <a:pt x="817130" y="644372"/>
                  </a:lnTo>
                  <a:lnTo>
                    <a:pt x="817841" y="644258"/>
                  </a:lnTo>
                  <a:lnTo>
                    <a:pt x="818578" y="644347"/>
                  </a:lnTo>
                  <a:close/>
                </a:path>
                <a:path w="1375409" h="1111885">
                  <a:moveTo>
                    <a:pt x="828141" y="707161"/>
                  </a:moveTo>
                  <a:lnTo>
                    <a:pt x="828116" y="706666"/>
                  </a:lnTo>
                  <a:lnTo>
                    <a:pt x="828116" y="706158"/>
                  </a:lnTo>
                  <a:lnTo>
                    <a:pt x="828103" y="705650"/>
                  </a:lnTo>
                  <a:lnTo>
                    <a:pt x="826808" y="705777"/>
                  </a:lnTo>
                  <a:lnTo>
                    <a:pt x="824255" y="706005"/>
                  </a:lnTo>
                  <a:lnTo>
                    <a:pt x="824293" y="706412"/>
                  </a:lnTo>
                  <a:lnTo>
                    <a:pt x="824318" y="706818"/>
                  </a:lnTo>
                  <a:lnTo>
                    <a:pt x="824369" y="707212"/>
                  </a:lnTo>
                  <a:lnTo>
                    <a:pt x="826871" y="707186"/>
                  </a:lnTo>
                  <a:lnTo>
                    <a:pt x="828141" y="707161"/>
                  </a:lnTo>
                  <a:close/>
                </a:path>
                <a:path w="1375409" h="1111885">
                  <a:moveTo>
                    <a:pt x="837565" y="88366"/>
                  </a:moveTo>
                  <a:lnTo>
                    <a:pt x="837323" y="87668"/>
                  </a:lnTo>
                  <a:lnTo>
                    <a:pt x="837196" y="87350"/>
                  </a:lnTo>
                  <a:lnTo>
                    <a:pt x="836333" y="87299"/>
                  </a:lnTo>
                  <a:lnTo>
                    <a:pt x="835825" y="87122"/>
                  </a:lnTo>
                  <a:lnTo>
                    <a:pt x="835685" y="87998"/>
                  </a:lnTo>
                  <a:lnTo>
                    <a:pt x="835456" y="88861"/>
                  </a:lnTo>
                  <a:lnTo>
                    <a:pt x="835520" y="89712"/>
                  </a:lnTo>
                  <a:lnTo>
                    <a:pt x="835533" y="89890"/>
                  </a:lnTo>
                  <a:lnTo>
                    <a:pt x="836587" y="90004"/>
                  </a:lnTo>
                  <a:lnTo>
                    <a:pt x="837488" y="90208"/>
                  </a:lnTo>
                  <a:lnTo>
                    <a:pt x="837438" y="89204"/>
                  </a:lnTo>
                  <a:lnTo>
                    <a:pt x="837565" y="88366"/>
                  </a:lnTo>
                  <a:close/>
                </a:path>
                <a:path w="1375409" h="1111885">
                  <a:moveTo>
                    <a:pt x="838733" y="159639"/>
                  </a:moveTo>
                  <a:lnTo>
                    <a:pt x="837679" y="159639"/>
                  </a:lnTo>
                  <a:lnTo>
                    <a:pt x="836904" y="159435"/>
                  </a:lnTo>
                  <a:lnTo>
                    <a:pt x="836777" y="159651"/>
                  </a:lnTo>
                  <a:lnTo>
                    <a:pt x="836371" y="160286"/>
                  </a:lnTo>
                  <a:lnTo>
                    <a:pt x="836244" y="161074"/>
                  </a:lnTo>
                  <a:lnTo>
                    <a:pt x="836015" y="161798"/>
                  </a:lnTo>
                  <a:lnTo>
                    <a:pt x="836536" y="161874"/>
                  </a:lnTo>
                  <a:lnTo>
                    <a:pt x="837298" y="162179"/>
                  </a:lnTo>
                  <a:lnTo>
                    <a:pt x="837514" y="161963"/>
                  </a:lnTo>
                  <a:lnTo>
                    <a:pt x="837996" y="161467"/>
                  </a:lnTo>
                  <a:lnTo>
                    <a:pt x="838212" y="160705"/>
                  </a:lnTo>
                  <a:lnTo>
                    <a:pt x="838733" y="159639"/>
                  </a:lnTo>
                  <a:close/>
                </a:path>
                <a:path w="1375409" h="1111885">
                  <a:moveTo>
                    <a:pt x="851306" y="453174"/>
                  </a:moveTo>
                  <a:lnTo>
                    <a:pt x="851052" y="452856"/>
                  </a:lnTo>
                  <a:lnTo>
                    <a:pt x="850646" y="452247"/>
                  </a:lnTo>
                  <a:lnTo>
                    <a:pt x="849693" y="452691"/>
                  </a:lnTo>
                  <a:lnTo>
                    <a:pt x="848880" y="453224"/>
                  </a:lnTo>
                  <a:lnTo>
                    <a:pt x="848029" y="453720"/>
                  </a:lnTo>
                  <a:lnTo>
                    <a:pt x="848461" y="454507"/>
                  </a:lnTo>
                  <a:lnTo>
                    <a:pt x="848677" y="454901"/>
                  </a:lnTo>
                  <a:lnTo>
                    <a:pt x="849566" y="454329"/>
                  </a:lnTo>
                  <a:lnTo>
                    <a:pt x="851306" y="453174"/>
                  </a:lnTo>
                  <a:close/>
                </a:path>
                <a:path w="1375409" h="1111885">
                  <a:moveTo>
                    <a:pt x="867156" y="424408"/>
                  </a:moveTo>
                  <a:lnTo>
                    <a:pt x="866076" y="424230"/>
                  </a:lnTo>
                  <a:lnTo>
                    <a:pt x="865009" y="424141"/>
                  </a:lnTo>
                  <a:lnTo>
                    <a:pt x="863955" y="424053"/>
                  </a:lnTo>
                  <a:lnTo>
                    <a:pt x="863955" y="425716"/>
                  </a:lnTo>
                  <a:lnTo>
                    <a:pt x="866038" y="425551"/>
                  </a:lnTo>
                  <a:lnTo>
                    <a:pt x="867092" y="425386"/>
                  </a:lnTo>
                  <a:lnTo>
                    <a:pt x="867156" y="424408"/>
                  </a:lnTo>
                  <a:close/>
                </a:path>
                <a:path w="1375409" h="1111885">
                  <a:moveTo>
                    <a:pt x="875461" y="320776"/>
                  </a:moveTo>
                  <a:lnTo>
                    <a:pt x="874534" y="320471"/>
                  </a:lnTo>
                  <a:lnTo>
                    <a:pt x="874001" y="320179"/>
                  </a:lnTo>
                  <a:lnTo>
                    <a:pt x="873607" y="321335"/>
                  </a:lnTo>
                  <a:lnTo>
                    <a:pt x="873404" y="321856"/>
                  </a:lnTo>
                  <a:lnTo>
                    <a:pt x="873226" y="322376"/>
                  </a:lnTo>
                  <a:lnTo>
                    <a:pt x="873721" y="322554"/>
                  </a:lnTo>
                  <a:lnTo>
                    <a:pt x="874509" y="322986"/>
                  </a:lnTo>
                  <a:lnTo>
                    <a:pt x="874649" y="322846"/>
                  </a:lnTo>
                  <a:lnTo>
                    <a:pt x="875068" y="322338"/>
                  </a:lnTo>
                  <a:lnTo>
                    <a:pt x="875423" y="321665"/>
                  </a:lnTo>
                  <a:lnTo>
                    <a:pt x="875461" y="321030"/>
                  </a:lnTo>
                  <a:lnTo>
                    <a:pt x="875461" y="320776"/>
                  </a:lnTo>
                  <a:close/>
                </a:path>
                <a:path w="1375409" h="1111885">
                  <a:moveTo>
                    <a:pt x="945603" y="830910"/>
                  </a:moveTo>
                  <a:lnTo>
                    <a:pt x="945426" y="830630"/>
                  </a:lnTo>
                  <a:lnTo>
                    <a:pt x="945235" y="830338"/>
                  </a:lnTo>
                  <a:lnTo>
                    <a:pt x="945032" y="830059"/>
                  </a:lnTo>
                  <a:lnTo>
                    <a:pt x="943406" y="831126"/>
                  </a:lnTo>
                  <a:lnTo>
                    <a:pt x="942581" y="831672"/>
                  </a:lnTo>
                  <a:lnTo>
                    <a:pt x="942771" y="831951"/>
                  </a:lnTo>
                  <a:lnTo>
                    <a:pt x="942949" y="832231"/>
                  </a:lnTo>
                  <a:lnTo>
                    <a:pt x="943140" y="832510"/>
                  </a:lnTo>
                  <a:lnTo>
                    <a:pt x="943965" y="831977"/>
                  </a:lnTo>
                  <a:lnTo>
                    <a:pt x="944778" y="831443"/>
                  </a:lnTo>
                  <a:lnTo>
                    <a:pt x="945603" y="830910"/>
                  </a:lnTo>
                  <a:close/>
                </a:path>
                <a:path w="1375409" h="1111885">
                  <a:moveTo>
                    <a:pt x="950734" y="850214"/>
                  </a:moveTo>
                  <a:lnTo>
                    <a:pt x="950506" y="849515"/>
                  </a:lnTo>
                  <a:lnTo>
                    <a:pt x="950391" y="849261"/>
                  </a:lnTo>
                  <a:lnTo>
                    <a:pt x="949617" y="849198"/>
                  </a:lnTo>
                  <a:lnTo>
                    <a:pt x="949159" y="849045"/>
                  </a:lnTo>
                  <a:lnTo>
                    <a:pt x="949007" y="849909"/>
                  </a:lnTo>
                  <a:lnTo>
                    <a:pt x="948842" y="850773"/>
                  </a:lnTo>
                  <a:lnTo>
                    <a:pt x="948791" y="851649"/>
                  </a:lnTo>
                  <a:lnTo>
                    <a:pt x="949782" y="851839"/>
                  </a:lnTo>
                  <a:lnTo>
                    <a:pt x="950683" y="852004"/>
                  </a:lnTo>
                  <a:lnTo>
                    <a:pt x="950633" y="850988"/>
                  </a:lnTo>
                  <a:lnTo>
                    <a:pt x="950734" y="850214"/>
                  </a:lnTo>
                  <a:close/>
                </a:path>
                <a:path w="1375409" h="1111885">
                  <a:moveTo>
                    <a:pt x="956843" y="850671"/>
                  </a:moveTo>
                  <a:lnTo>
                    <a:pt x="955865" y="850633"/>
                  </a:lnTo>
                  <a:lnTo>
                    <a:pt x="954811" y="850493"/>
                  </a:lnTo>
                  <a:lnTo>
                    <a:pt x="954519" y="851446"/>
                  </a:lnTo>
                  <a:lnTo>
                    <a:pt x="954532" y="852309"/>
                  </a:lnTo>
                  <a:lnTo>
                    <a:pt x="954481" y="853160"/>
                  </a:lnTo>
                  <a:lnTo>
                    <a:pt x="955001" y="853109"/>
                  </a:lnTo>
                  <a:lnTo>
                    <a:pt x="955763" y="853262"/>
                  </a:lnTo>
                  <a:lnTo>
                    <a:pt x="956398" y="852398"/>
                  </a:lnTo>
                  <a:lnTo>
                    <a:pt x="956525" y="851611"/>
                  </a:lnTo>
                  <a:lnTo>
                    <a:pt x="956843" y="850671"/>
                  </a:lnTo>
                  <a:close/>
                </a:path>
                <a:path w="1375409" h="1111885">
                  <a:moveTo>
                    <a:pt x="995857" y="362000"/>
                  </a:moveTo>
                  <a:lnTo>
                    <a:pt x="995375" y="361442"/>
                  </a:lnTo>
                  <a:lnTo>
                    <a:pt x="995146" y="361149"/>
                  </a:lnTo>
                  <a:lnTo>
                    <a:pt x="994295" y="361708"/>
                  </a:lnTo>
                  <a:lnTo>
                    <a:pt x="993432" y="362254"/>
                  </a:lnTo>
                  <a:lnTo>
                    <a:pt x="992581" y="362813"/>
                  </a:lnTo>
                  <a:lnTo>
                    <a:pt x="993190" y="363601"/>
                  </a:lnTo>
                  <a:lnTo>
                    <a:pt x="993495" y="364007"/>
                  </a:lnTo>
                  <a:lnTo>
                    <a:pt x="994295" y="363347"/>
                  </a:lnTo>
                  <a:lnTo>
                    <a:pt x="995070" y="362686"/>
                  </a:lnTo>
                  <a:lnTo>
                    <a:pt x="995857" y="362000"/>
                  </a:lnTo>
                  <a:close/>
                </a:path>
                <a:path w="1375409" h="1111885">
                  <a:moveTo>
                    <a:pt x="1023454" y="7251"/>
                  </a:moveTo>
                  <a:lnTo>
                    <a:pt x="1023226" y="4406"/>
                  </a:lnTo>
                  <a:lnTo>
                    <a:pt x="1019771" y="0"/>
                  </a:lnTo>
                  <a:lnTo>
                    <a:pt x="1018019" y="5524"/>
                  </a:lnTo>
                  <a:lnTo>
                    <a:pt x="1014907" y="4152"/>
                  </a:lnTo>
                  <a:lnTo>
                    <a:pt x="1013752" y="6642"/>
                  </a:lnTo>
                  <a:lnTo>
                    <a:pt x="1013079" y="8051"/>
                  </a:lnTo>
                  <a:lnTo>
                    <a:pt x="1018298" y="11811"/>
                  </a:lnTo>
                  <a:lnTo>
                    <a:pt x="1019289" y="12014"/>
                  </a:lnTo>
                  <a:lnTo>
                    <a:pt x="1023454" y="7251"/>
                  </a:lnTo>
                  <a:close/>
                </a:path>
                <a:path w="1375409" h="1111885">
                  <a:moveTo>
                    <a:pt x="1026299" y="711047"/>
                  </a:moveTo>
                  <a:lnTo>
                    <a:pt x="1025969" y="710133"/>
                  </a:lnTo>
                  <a:lnTo>
                    <a:pt x="1024623" y="709891"/>
                  </a:lnTo>
                  <a:lnTo>
                    <a:pt x="1024509" y="710057"/>
                  </a:lnTo>
                  <a:lnTo>
                    <a:pt x="1024166" y="710641"/>
                  </a:lnTo>
                  <a:lnTo>
                    <a:pt x="1024077" y="711428"/>
                  </a:lnTo>
                  <a:lnTo>
                    <a:pt x="1023848" y="712343"/>
                  </a:lnTo>
                  <a:lnTo>
                    <a:pt x="1024877" y="712444"/>
                  </a:lnTo>
                  <a:lnTo>
                    <a:pt x="1026033" y="712546"/>
                  </a:lnTo>
                  <a:lnTo>
                    <a:pt x="1026083" y="711822"/>
                  </a:lnTo>
                  <a:lnTo>
                    <a:pt x="1026299" y="711047"/>
                  </a:lnTo>
                  <a:close/>
                </a:path>
                <a:path w="1375409" h="1111885">
                  <a:moveTo>
                    <a:pt x="1042860" y="22453"/>
                  </a:moveTo>
                  <a:lnTo>
                    <a:pt x="1041615" y="21399"/>
                  </a:lnTo>
                  <a:lnTo>
                    <a:pt x="1041006" y="20459"/>
                  </a:lnTo>
                  <a:lnTo>
                    <a:pt x="1040066" y="21234"/>
                  </a:lnTo>
                  <a:lnTo>
                    <a:pt x="1038466" y="21920"/>
                  </a:lnTo>
                  <a:lnTo>
                    <a:pt x="1038237" y="24333"/>
                  </a:lnTo>
                  <a:lnTo>
                    <a:pt x="1038987" y="25971"/>
                  </a:lnTo>
                  <a:lnTo>
                    <a:pt x="1039368" y="27559"/>
                  </a:lnTo>
                  <a:lnTo>
                    <a:pt x="1039812" y="27698"/>
                  </a:lnTo>
                  <a:lnTo>
                    <a:pt x="1040231" y="27851"/>
                  </a:lnTo>
                  <a:lnTo>
                    <a:pt x="1040688" y="28003"/>
                  </a:lnTo>
                  <a:lnTo>
                    <a:pt x="1041412" y="26428"/>
                  </a:lnTo>
                  <a:lnTo>
                    <a:pt x="1042428" y="24904"/>
                  </a:lnTo>
                  <a:lnTo>
                    <a:pt x="1042720" y="23241"/>
                  </a:lnTo>
                  <a:lnTo>
                    <a:pt x="1042860" y="22453"/>
                  </a:lnTo>
                  <a:close/>
                </a:path>
                <a:path w="1375409" h="1111885">
                  <a:moveTo>
                    <a:pt x="1052982" y="255943"/>
                  </a:moveTo>
                  <a:lnTo>
                    <a:pt x="1049388" y="255828"/>
                  </a:lnTo>
                  <a:lnTo>
                    <a:pt x="1047102" y="254000"/>
                  </a:lnTo>
                  <a:lnTo>
                    <a:pt x="1046848" y="260273"/>
                  </a:lnTo>
                  <a:lnTo>
                    <a:pt x="1047013" y="260438"/>
                  </a:lnTo>
                  <a:lnTo>
                    <a:pt x="1052156" y="260108"/>
                  </a:lnTo>
                  <a:lnTo>
                    <a:pt x="1052982" y="255943"/>
                  </a:lnTo>
                  <a:close/>
                </a:path>
                <a:path w="1375409" h="1111885">
                  <a:moveTo>
                    <a:pt x="1063625" y="576707"/>
                  </a:moveTo>
                  <a:lnTo>
                    <a:pt x="1060526" y="575271"/>
                  </a:lnTo>
                  <a:lnTo>
                    <a:pt x="1060348" y="575576"/>
                  </a:lnTo>
                  <a:lnTo>
                    <a:pt x="1060183" y="575894"/>
                  </a:lnTo>
                  <a:lnTo>
                    <a:pt x="1060005" y="576160"/>
                  </a:lnTo>
                  <a:lnTo>
                    <a:pt x="1060958" y="576808"/>
                  </a:lnTo>
                  <a:lnTo>
                    <a:pt x="1061910" y="577418"/>
                  </a:lnTo>
                  <a:lnTo>
                    <a:pt x="1062850" y="578027"/>
                  </a:lnTo>
                  <a:lnTo>
                    <a:pt x="1063383" y="577138"/>
                  </a:lnTo>
                  <a:lnTo>
                    <a:pt x="1063625" y="576707"/>
                  </a:lnTo>
                  <a:close/>
                </a:path>
                <a:path w="1375409" h="1111885">
                  <a:moveTo>
                    <a:pt x="1076274" y="692480"/>
                  </a:moveTo>
                  <a:lnTo>
                    <a:pt x="1073340" y="692188"/>
                  </a:lnTo>
                  <a:lnTo>
                    <a:pt x="1073162" y="693102"/>
                  </a:lnTo>
                  <a:lnTo>
                    <a:pt x="1074089" y="693407"/>
                  </a:lnTo>
                  <a:lnTo>
                    <a:pt x="1075029" y="693699"/>
                  </a:lnTo>
                  <a:lnTo>
                    <a:pt x="1075969" y="694016"/>
                  </a:lnTo>
                  <a:lnTo>
                    <a:pt x="1076058" y="693496"/>
                  </a:lnTo>
                  <a:lnTo>
                    <a:pt x="1076172" y="693000"/>
                  </a:lnTo>
                  <a:lnTo>
                    <a:pt x="1076274" y="692480"/>
                  </a:lnTo>
                  <a:close/>
                </a:path>
                <a:path w="1375409" h="1111885">
                  <a:moveTo>
                    <a:pt x="1090637" y="676109"/>
                  </a:moveTo>
                  <a:lnTo>
                    <a:pt x="1090485" y="675449"/>
                  </a:lnTo>
                  <a:lnTo>
                    <a:pt x="1090409" y="675170"/>
                  </a:lnTo>
                  <a:lnTo>
                    <a:pt x="1089494" y="675055"/>
                  </a:lnTo>
                  <a:lnTo>
                    <a:pt x="1088974" y="674878"/>
                  </a:lnTo>
                  <a:lnTo>
                    <a:pt x="1088771" y="675589"/>
                  </a:lnTo>
                  <a:lnTo>
                    <a:pt x="1088402" y="676287"/>
                  </a:lnTo>
                  <a:lnTo>
                    <a:pt x="1088466" y="677252"/>
                  </a:lnTo>
                  <a:lnTo>
                    <a:pt x="1089317" y="677468"/>
                  </a:lnTo>
                  <a:lnTo>
                    <a:pt x="1090231" y="677951"/>
                  </a:lnTo>
                  <a:lnTo>
                    <a:pt x="1090371" y="676859"/>
                  </a:lnTo>
                  <a:lnTo>
                    <a:pt x="1090637" y="676109"/>
                  </a:lnTo>
                  <a:close/>
                </a:path>
                <a:path w="1375409" h="1111885">
                  <a:moveTo>
                    <a:pt x="1094778" y="593064"/>
                  </a:moveTo>
                  <a:lnTo>
                    <a:pt x="1094613" y="592213"/>
                  </a:lnTo>
                  <a:lnTo>
                    <a:pt x="1094536" y="591781"/>
                  </a:lnTo>
                  <a:lnTo>
                    <a:pt x="1091158" y="592162"/>
                  </a:lnTo>
                  <a:lnTo>
                    <a:pt x="1091158" y="592480"/>
                  </a:lnTo>
                  <a:lnTo>
                    <a:pt x="1091171" y="592797"/>
                  </a:lnTo>
                  <a:lnTo>
                    <a:pt x="1091184" y="593128"/>
                  </a:lnTo>
                  <a:lnTo>
                    <a:pt x="1091692" y="593305"/>
                  </a:lnTo>
                  <a:lnTo>
                    <a:pt x="1092225" y="593623"/>
                  </a:lnTo>
                  <a:lnTo>
                    <a:pt x="1092733" y="593598"/>
                  </a:lnTo>
                  <a:lnTo>
                    <a:pt x="1093431" y="593572"/>
                  </a:lnTo>
                  <a:lnTo>
                    <a:pt x="1094092" y="593255"/>
                  </a:lnTo>
                  <a:lnTo>
                    <a:pt x="1094778" y="593064"/>
                  </a:lnTo>
                  <a:close/>
                </a:path>
                <a:path w="1375409" h="1111885">
                  <a:moveTo>
                    <a:pt x="1096454" y="456577"/>
                  </a:moveTo>
                  <a:lnTo>
                    <a:pt x="1093139" y="457034"/>
                  </a:lnTo>
                  <a:lnTo>
                    <a:pt x="1089520" y="456399"/>
                  </a:lnTo>
                  <a:lnTo>
                    <a:pt x="1086383" y="459498"/>
                  </a:lnTo>
                  <a:lnTo>
                    <a:pt x="1090676" y="460451"/>
                  </a:lnTo>
                  <a:lnTo>
                    <a:pt x="1093711" y="459003"/>
                  </a:lnTo>
                  <a:lnTo>
                    <a:pt x="1096454" y="456577"/>
                  </a:lnTo>
                  <a:close/>
                </a:path>
                <a:path w="1375409" h="1111885">
                  <a:moveTo>
                    <a:pt x="1097191" y="925791"/>
                  </a:moveTo>
                  <a:lnTo>
                    <a:pt x="1096225" y="922058"/>
                  </a:lnTo>
                  <a:lnTo>
                    <a:pt x="1093698" y="919365"/>
                  </a:lnTo>
                  <a:lnTo>
                    <a:pt x="1091234" y="916609"/>
                  </a:lnTo>
                  <a:lnTo>
                    <a:pt x="1090879" y="916851"/>
                  </a:lnTo>
                  <a:lnTo>
                    <a:pt x="1090180" y="917270"/>
                  </a:lnTo>
                  <a:lnTo>
                    <a:pt x="1092060" y="920394"/>
                  </a:lnTo>
                  <a:lnTo>
                    <a:pt x="1095832" y="926604"/>
                  </a:lnTo>
                  <a:lnTo>
                    <a:pt x="1096733" y="926071"/>
                  </a:lnTo>
                  <a:lnTo>
                    <a:pt x="1097191" y="925791"/>
                  </a:lnTo>
                  <a:close/>
                </a:path>
                <a:path w="1375409" h="1111885">
                  <a:moveTo>
                    <a:pt x="1116990" y="207378"/>
                  </a:moveTo>
                  <a:lnTo>
                    <a:pt x="1116101" y="203263"/>
                  </a:lnTo>
                  <a:lnTo>
                    <a:pt x="1113409" y="203911"/>
                  </a:lnTo>
                  <a:lnTo>
                    <a:pt x="1107351" y="205333"/>
                  </a:lnTo>
                  <a:lnTo>
                    <a:pt x="1111262" y="211099"/>
                  </a:lnTo>
                  <a:lnTo>
                    <a:pt x="1116876" y="207581"/>
                  </a:lnTo>
                  <a:lnTo>
                    <a:pt x="1116990" y="207378"/>
                  </a:lnTo>
                  <a:close/>
                </a:path>
                <a:path w="1375409" h="1111885">
                  <a:moveTo>
                    <a:pt x="1118857" y="620306"/>
                  </a:moveTo>
                  <a:lnTo>
                    <a:pt x="1118019" y="620001"/>
                  </a:lnTo>
                  <a:lnTo>
                    <a:pt x="1117231" y="619912"/>
                  </a:lnTo>
                  <a:lnTo>
                    <a:pt x="1116533" y="620090"/>
                  </a:lnTo>
                  <a:lnTo>
                    <a:pt x="1116342" y="620128"/>
                  </a:lnTo>
                  <a:lnTo>
                    <a:pt x="1116164" y="621525"/>
                  </a:lnTo>
                  <a:lnTo>
                    <a:pt x="1116291" y="621576"/>
                  </a:lnTo>
                  <a:lnTo>
                    <a:pt x="1116977" y="621842"/>
                  </a:lnTo>
                  <a:lnTo>
                    <a:pt x="1117739" y="621919"/>
                  </a:lnTo>
                  <a:lnTo>
                    <a:pt x="1118768" y="622096"/>
                  </a:lnTo>
                  <a:lnTo>
                    <a:pt x="1118730" y="621233"/>
                  </a:lnTo>
                  <a:lnTo>
                    <a:pt x="1118857" y="620306"/>
                  </a:lnTo>
                  <a:close/>
                </a:path>
                <a:path w="1375409" h="1111885">
                  <a:moveTo>
                    <a:pt x="1147445" y="615048"/>
                  </a:moveTo>
                  <a:lnTo>
                    <a:pt x="1146619" y="610247"/>
                  </a:lnTo>
                  <a:lnTo>
                    <a:pt x="1140167" y="618083"/>
                  </a:lnTo>
                  <a:lnTo>
                    <a:pt x="1139634" y="620293"/>
                  </a:lnTo>
                  <a:lnTo>
                    <a:pt x="1143901" y="622515"/>
                  </a:lnTo>
                  <a:lnTo>
                    <a:pt x="1144371" y="618401"/>
                  </a:lnTo>
                  <a:lnTo>
                    <a:pt x="1147445" y="615048"/>
                  </a:lnTo>
                  <a:close/>
                </a:path>
                <a:path w="1375409" h="1111885">
                  <a:moveTo>
                    <a:pt x="1250188" y="303060"/>
                  </a:moveTo>
                  <a:lnTo>
                    <a:pt x="1247876" y="300342"/>
                  </a:lnTo>
                  <a:lnTo>
                    <a:pt x="1246009" y="303758"/>
                  </a:lnTo>
                  <a:lnTo>
                    <a:pt x="1246162" y="307263"/>
                  </a:lnTo>
                  <a:lnTo>
                    <a:pt x="1246708" y="310819"/>
                  </a:lnTo>
                  <a:lnTo>
                    <a:pt x="1250086" y="304469"/>
                  </a:lnTo>
                  <a:lnTo>
                    <a:pt x="1250188" y="303060"/>
                  </a:lnTo>
                  <a:close/>
                </a:path>
                <a:path w="1375409" h="1111885">
                  <a:moveTo>
                    <a:pt x="1324508" y="451853"/>
                  </a:moveTo>
                  <a:lnTo>
                    <a:pt x="1319352" y="450786"/>
                  </a:lnTo>
                  <a:lnTo>
                    <a:pt x="1315377" y="451192"/>
                  </a:lnTo>
                  <a:lnTo>
                    <a:pt x="1311490" y="455726"/>
                  </a:lnTo>
                  <a:lnTo>
                    <a:pt x="1316748" y="456374"/>
                  </a:lnTo>
                  <a:lnTo>
                    <a:pt x="1320812" y="456095"/>
                  </a:lnTo>
                  <a:lnTo>
                    <a:pt x="1324508" y="451853"/>
                  </a:lnTo>
                  <a:close/>
                </a:path>
                <a:path w="1375409" h="1111885">
                  <a:moveTo>
                    <a:pt x="1374965" y="353847"/>
                  </a:moveTo>
                  <a:lnTo>
                    <a:pt x="1371155" y="353517"/>
                  </a:lnTo>
                  <a:lnTo>
                    <a:pt x="1369453" y="351167"/>
                  </a:lnTo>
                  <a:lnTo>
                    <a:pt x="1366304" y="353580"/>
                  </a:lnTo>
                  <a:lnTo>
                    <a:pt x="1363497" y="355396"/>
                  </a:lnTo>
                  <a:lnTo>
                    <a:pt x="1364932" y="359448"/>
                  </a:lnTo>
                  <a:lnTo>
                    <a:pt x="1368348" y="360146"/>
                  </a:lnTo>
                  <a:lnTo>
                    <a:pt x="1369517" y="357873"/>
                  </a:lnTo>
                  <a:lnTo>
                    <a:pt x="1370584" y="355485"/>
                  </a:lnTo>
                  <a:lnTo>
                    <a:pt x="1371561" y="356400"/>
                  </a:lnTo>
                  <a:lnTo>
                    <a:pt x="1373339" y="358101"/>
                  </a:lnTo>
                  <a:lnTo>
                    <a:pt x="1374965" y="35384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39">
              <a:extLst>
                <a:ext uri="{FF2B5EF4-FFF2-40B4-BE49-F238E27FC236}">
                  <a16:creationId xmlns:a16="http://schemas.microsoft.com/office/drawing/2014/main" id="{8D868A42-86CF-E31F-08C1-971E7234716B}"/>
                </a:ext>
              </a:extLst>
            </p:cNvPr>
            <p:cNvSpPr/>
            <p:nvPr/>
          </p:nvSpPr>
          <p:spPr>
            <a:xfrm>
              <a:off x="10000895" y="2870168"/>
              <a:ext cx="591842" cy="428924"/>
            </a:xfrm>
            <a:custGeom>
              <a:avLst/>
              <a:gdLst/>
              <a:ahLst/>
              <a:cxnLst/>
              <a:rect l="l" t="t" r="r" b="b"/>
              <a:pathLst>
                <a:path w="1005204" h="877570">
                  <a:moveTo>
                    <a:pt x="4406" y="294081"/>
                  </a:moveTo>
                  <a:lnTo>
                    <a:pt x="2171" y="292773"/>
                  </a:lnTo>
                  <a:lnTo>
                    <a:pt x="317" y="291706"/>
                  </a:lnTo>
                  <a:lnTo>
                    <a:pt x="0" y="295008"/>
                  </a:lnTo>
                  <a:lnTo>
                    <a:pt x="635" y="296303"/>
                  </a:lnTo>
                  <a:lnTo>
                    <a:pt x="3619" y="295452"/>
                  </a:lnTo>
                  <a:lnTo>
                    <a:pt x="3873" y="294767"/>
                  </a:lnTo>
                  <a:lnTo>
                    <a:pt x="4406" y="294081"/>
                  </a:lnTo>
                  <a:close/>
                </a:path>
                <a:path w="1005204" h="877570">
                  <a:moveTo>
                    <a:pt x="38785" y="149453"/>
                  </a:moveTo>
                  <a:lnTo>
                    <a:pt x="37744" y="148564"/>
                  </a:lnTo>
                  <a:lnTo>
                    <a:pt x="36703" y="147701"/>
                  </a:lnTo>
                  <a:lnTo>
                    <a:pt x="35661" y="146812"/>
                  </a:lnTo>
                  <a:lnTo>
                    <a:pt x="35407" y="147053"/>
                  </a:lnTo>
                  <a:lnTo>
                    <a:pt x="34925" y="147535"/>
                  </a:lnTo>
                  <a:lnTo>
                    <a:pt x="35788" y="148602"/>
                  </a:lnTo>
                  <a:lnTo>
                    <a:pt x="36677" y="149669"/>
                  </a:lnTo>
                  <a:lnTo>
                    <a:pt x="37553" y="150723"/>
                  </a:lnTo>
                  <a:lnTo>
                    <a:pt x="38785" y="149453"/>
                  </a:lnTo>
                  <a:close/>
                </a:path>
                <a:path w="1005204" h="877570">
                  <a:moveTo>
                    <a:pt x="82550" y="461962"/>
                  </a:moveTo>
                  <a:lnTo>
                    <a:pt x="81788" y="461213"/>
                  </a:lnTo>
                  <a:lnTo>
                    <a:pt x="81407" y="460832"/>
                  </a:lnTo>
                  <a:lnTo>
                    <a:pt x="79781" y="461822"/>
                  </a:lnTo>
                  <a:lnTo>
                    <a:pt x="78105" y="462749"/>
                  </a:lnTo>
                  <a:lnTo>
                    <a:pt x="77863" y="466445"/>
                  </a:lnTo>
                  <a:lnTo>
                    <a:pt x="79984" y="464400"/>
                  </a:lnTo>
                  <a:lnTo>
                    <a:pt x="81267" y="463181"/>
                  </a:lnTo>
                  <a:lnTo>
                    <a:pt x="82550" y="461962"/>
                  </a:lnTo>
                  <a:close/>
                </a:path>
                <a:path w="1005204" h="877570">
                  <a:moveTo>
                    <a:pt x="97853" y="291198"/>
                  </a:moveTo>
                  <a:lnTo>
                    <a:pt x="93726" y="289153"/>
                  </a:lnTo>
                  <a:lnTo>
                    <a:pt x="93840" y="290690"/>
                  </a:lnTo>
                  <a:lnTo>
                    <a:pt x="93878" y="291719"/>
                  </a:lnTo>
                  <a:lnTo>
                    <a:pt x="94145" y="293852"/>
                  </a:lnTo>
                  <a:lnTo>
                    <a:pt x="94551" y="296011"/>
                  </a:lnTo>
                  <a:lnTo>
                    <a:pt x="95859" y="295770"/>
                  </a:lnTo>
                  <a:lnTo>
                    <a:pt x="94843" y="293763"/>
                  </a:lnTo>
                  <a:lnTo>
                    <a:pt x="97853" y="291198"/>
                  </a:lnTo>
                  <a:close/>
                </a:path>
                <a:path w="1005204" h="877570">
                  <a:moveTo>
                    <a:pt x="130314" y="585749"/>
                  </a:moveTo>
                  <a:lnTo>
                    <a:pt x="130187" y="584111"/>
                  </a:lnTo>
                  <a:lnTo>
                    <a:pt x="129870" y="582561"/>
                  </a:lnTo>
                  <a:lnTo>
                    <a:pt x="126593" y="582523"/>
                  </a:lnTo>
                  <a:lnTo>
                    <a:pt x="127431" y="584200"/>
                  </a:lnTo>
                  <a:lnTo>
                    <a:pt x="128066" y="585393"/>
                  </a:lnTo>
                  <a:lnTo>
                    <a:pt x="128689" y="586613"/>
                  </a:lnTo>
                  <a:lnTo>
                    <a:pt x="130314" y="585749"/>
                  </a:lnTo>
                  <a:close/>
                </a:path>
                <a:path w="1005204" h="877570">
                  <a:moveTo>
                    <a:pt x="130937" y="556831"/>
                  </a:moveTo>
                  <a:lnTo>
                    <a:pt x="128270" y="555358"/>
                  </a:lnTo>
                  <a:lnTo>
                    <a:pt x="128066" y="555383"/>
                  </a:lnTo>
                  <a:lnTo>
                    <a:pt x="127457" y="555307"/>
                  </a:lnTo>
                  <a:lnTo>
                    <a:pt x="126339" y="559727"/>
                  </a:lnTo>
                  <a:lnTo>
                    <a:pt x="126352" y="560959"/>
                  </a:lnTo>
                  <a:lnTo>
                    <a:pt x="127711" y="561479"/>
                  </a:lnTo>
                  <a:lnTo>
                    <a:pt x="128257" y="561682"/>
                  </a:lnTo>
                  <a:lnTo>
                    <a:pt x="129527" y="561390"/>
                  </a:lnTo>
                  <a:lnTo>
                    <a:pt x="130937" y="556831"/>
                  </a:lnTo>
                  <a:close/>
                </a:path>
                <a:path w="1005204" h="877570">
                  <a:moveTo>
                    <a:pt x="135699" y="269913"/>
                  </a:moveTo>
                  <a:lnTo>
                    <a:pt x="134150" y="269303"/>
                  </a:lnTo>
                  <a:lnTo>
                    <a:pt x="132067" y="268478"/>
                  </a:lnTo>
                  <a:lnTo>
                    <a:pt x="131991" y="269811"/>
                  </a:lnTo>
                  <a:lnTo>
                    <a:pt x="131864" y="272554"/>
                  </a:lnTo>
                  <a:lnTo>
                    <a:pt x="133426" y="271462"/>
                  </a:lnTo>
                  <a:lnTo>
                    <a:pt x="134302" y="270878"/>
                  </a:lnTo>
                  <a:lnTo>
                    <a:pt x="135699" y="269913"/>
                  </a:lnTo>
                  <a:close/>
                </a:path>
                <a:path w="1005204" h="877570">
                  <a:moveTo>
                    <a:pt x="154660" y="649719"/>
                  </a:moveTo>
                  <a:lnTo>
                    <a:pt x="152641" y="646379"/>
                  </a:lnTo>
                  <a:lnTo>
                    <a:pt x="150850" y="651573"/>
                  </a:lnTo>
                  <a:lnTo>
                    <a:pt x="153416" y="650887"/>
                  </a:lnTo>
                  <a:lnTo>
                    <a:pt x="154660" y="649719"/>
                  </a:lnTo>
                  <a:close/>
                </a:path>
                <a:path w="1005204" h="877570">
                  <a:moveTo>
                    <a:pt x="173863" y="434860"/>
                  </a:moveTo>
                  <a:lnTo>
                    <a:pt x="173418" y="431927"/>
                  </a:lnTo>
                  <a:lnTo>
                    <a:pt x="170548" y="432803"/>
                  </a:lnTo>
                  <a:lnTo>
                    <a:pt x="169430" y="434340"/>
                  </a:lnTo>
                  <a:lnTo>
                    <a:pt x="170281" y="437159"/>
                  </a:lnTo>
                  <a:lnTo>
                    <a:pt x="171894" y="435902"/>
                  </a:lnTo>
                  <a:lnTo>
                    <a:pt x="173863" y="434860"/>
                  </a:lnTo>
                  <a:close/>
                </a:path>
                <a:path w="1005204" h="877570">
                  <a:moveTo>
                    <a:pt x="174891" y="43002"/>
                  </a:moveTo>
                  <a:lnTo>
                    <a:pt x="173748" y="40779"/>
                  </a:lnTo>
                  <a:lnTo>
                    <a:pt x="171462" y="41871"/>
                  </a:lnTo>
                  <a:lnTo>
                    <a:pt x="171411" y="43319"/>
                  </a:lnTo>
                  <a:lnTo>
                    <a:pt x="172110" y="45580"/>
                  </a:lnTo>
                  <a:lnTo>
                    <a:pt x="174053" y="44196"/>
                  </a:lnTo>
                  <a:lnTo>
                    <a:pt x="174891" y="43002"/>
                  </a:lnTo>
                  <a:close/>
                </a:path>
                <a:path w="1005204" h="877570">
                  <a:moveTo>
                    <a:pt x="197129" y="437489"/>
                  </a:moveTo>
                  <a:lnTo>
                    <a:pt x="195668" y="434860"/>
                  </a:lnTo>
                  <a:lnTo>
                    <a:pt x="194970" y="435864"/>
                  </a:lnTo>
                  <a:lnTo>
                    <a:pt x="194297" y="436880"/>
                  </a:lnTo>
                  <a:lnTo>
                    <a:pt x="193624" y="437896"/>
                  </a:lnTo>
                  <a:lnTo>
                    <a:pt x="193979" y="438150"/>
                  </a:lnTo>
                  <a:lnTo>
                    <a:pt x="194678" y="438696"/>
                  </a:lnTo>
                  <a:lnTo>
                    <a:pt x="196100" y="438251"/>
                  </a:lnTo>
                  <a:lnTo>
                    <a:pt x="197129" y="437489"/>
                  </a:lnTo>
                  <a:close/>
                </a:path>
                <a:path w="1005204" h="877570">
                  <a:moveTo>
                    <a:pt x="204203" y="321703"/>
                  </a:moveTo>
                  <a:lnTo>
                    <a:pt x="203542" y="317220"/>
                  </a:lnTo>
                  <a:lnTo>
                    <a:pt x="203276" y="317131"/>
                  </a:lnTo>
                  <a:lnTo>
                    <a:pt x="198932" y="319976"/>
                  </a:lnTo>
                  <a:lnTo>
                    <a:pt x="200901" y="320624"/>
                  </a:lnTo>
                  <a:lnTo>
                    <a:pt x="204203" y="321703"/>
                  </a:lnTo>
                  <a:close/>
                </a:path>
                <a:path w="1005204" h="877570">
                  <a:moveTo>
                    <a:pt x="206743" y="475615"/>
                  </a:moveTo>
                  <a:lnTo>
                    <a:pt x="206578" y="475348"/>
                  </a:lnTo>
                  <a:lnTo>
                    <a:pt x="206133" y="474662"/>
                  </a:lnTo>
                  <a:lnTo>
                    <a:pt x="205282" y="474256"/>
                  </a:lnTo>
                  <a:lnTo>
                    <a:pt x="204597" y="473735"/>
                  </a:lnTo>
                  <a:lnTo>
                    <a:pt x="204228" y="474281"/>
                  </a:lnTo>
                  <a:lnTo>
                    <a:pt x="203428" y="475005"/>
                  </a:lnTo>
                  <a:lnTo>
                    <a:pt x="203581" y="475348"/>
                  </a:lnTo>
                  <a:lnTo>
                    <a:pt x="203847" y="476046"/>
                  </a:lnTo>
                  <a:lnTo>
                    <a:pt x="204622" y="476554"/>
                  </a:lnTo>
                  <a:lnTo>
                    <a:pt x="205486" y="477469"/>
                  </a:lnTo>
                  <a:lnTo>
                    <a:pt x="206032" y="476478"/>
                  </a:lnTo>
                  <a:lnTo>
                    <a:pt x="206743" y="475615"/>
                  </a:lnTo>
                  <a:close/>
                </a:path>
                <a:path w="1005204" h="877570">
                  <a:moveTo>
                    <a:pt x="250698" y="451332"/>
                  </a:moveTo>
                  <a:lnTo>
                    <a:pt x="250088" y="450088"/>
                  </a:lnTo>
                  <a:lnTo>
                    <a:pt x="248742" y="449237"/>
                  </a:lnTo>
                  <a:lnTo>
                    <a:pt x="247307" y="449554"/>
                  </a:lnTo>
                  <a:lnTo>
                    <a:pt x="246862" y="450913"/>
                  </a:lnTo>
                  <a:lnTo>
                    <a:pt x="245973" y="452208"/>
                  </a:lnTo>
                  <a:lnTo>
                    <a:pt x="247383" y="452653"/>
                  </a:lnTo>
                  <a:lnTo>
                    <a:pt x="248450" y="453402"/>
                  </a:lnTo>
                  <a:lnTo>
                    <a:pt x="249161" y="453148"/>
                  </a:lnTo>
                  <a:lnTo>
                    <a:pt x="249834" y="452932"/>
                  </a:lnTo>
                  <a:lnTo>
                    <a:pt x="250698" y="451332"/>
                  </a:lnTo>
                  <a:close/>
                </a:path>
                <a:path w="1005204" h="877570">
                  <a:moveTo>
                    <a:pt x="258013" y="623595"/>
                  </a:moveTo>
                  <a:lnTo>
                    <a:pt x="251193" y="624014"/>
                  </a:lnTo>
                  <a:lnTo>
                    <a:pt x="256006" y="625741"/>
                  </a:lnTo>
                  <a:lnTo>
                    <a:pt x="258013" y="623595"/>
                  </a:lnTo>
                  <a:close/>
                </a:path>
                <a:path w="1005204" h="877570">
                  <a:moveTo>
                    <a:pt x="266763" y="16256"/>
                  </a:moveTo>
                  <a:lnTo>
                    <a:pt x="266255" y="15240"/>
                  </a:lnTo>
                  <a:lnTo>
                    <a:pt x="266001" y="14719"/>
                  </a:lnTo>
                  <a:lnTo>
                    <a:pt x="263042" y="14135"/>
                  </a:lnTo>
                  <a:lnTo>
                    <a:pt x="261404" y="15608"/>
                  </a:lnTo>
                  <a:lnTo>
                    <a:pt x="261086" y="19278"/>
                  </a:lnTo>
                  <a:lnTo>
                    <a:pt x="262966" y="18262"/>
                  </a:lnTo>
                  <a:lnTo>
                    <a:pt x="264871" y="17272"/>
                  </a:lnTo>
                  <a:lnTo>
                    <a:pt x="266763" y="16256"/>
                  </a:lnTo>
                  <a:close/>
                </a:path>
                <a:path w="1005204" h="877570">
                  <a:moveTo>
                    <a:pt x="278853" y="819289"/>
                  </a:moveTo>
                  <a:lnTo>
                    <a:pt x="278828" y="818515"/>
                  </a:lnTo>
                  <a:lnTo>
                    <a:pt x="278828" y="817930"/>
                  </a:lnTo>
                  <a:lnTo>
                    <a:pt x="278168" y="817321"/>
                  </a:lnTo>
                  <a:lnTo>
                    <a:pt x="277799" y="816711"/>
                  </a:lnTo>
                  <a:lnTo>
                    <a:pt x="277469" y="817067"/>
                  </a:lnTo>
                  <a:lnTo>
                    <a:pt x="276783" y="817714"/>
                  </a:lnTo>
                  <a:lnTo>
                    <a:pt x="276618" y="818502"/>
                  </a:lnTo>
                  <a:lnTo>
                    <a:pt x="276237" y="819327"/>
                  </a:lnTo>
                  <a:lnTo>
                    <a:pt x="276428" y="820394"/>
                  </a:lnTo>
                  <a:lnTo>
                    <a:pt x="277469" y="820585"/>
                  </a:lnTo>
                  <a:lnTo>
                    <a:pt x="278053" y="820801"/>
                  </a:lnTo>
                  <a:lnTo>
                    <a:pt x="278333" y="820051"/>
                  </a:lnTo>
                  <a:lnTo>
                    <a:pt x="278853" y="819289"/>
                  </a:lnTo>
                  <a:close/>
                </a:path>
                <a:path w="1005204" h="877570">
                  <a:moveTo>
                    <a:pt x="295808" y="480479"/>
                  </a:moveTo>
                  <a:lnTo>
                    <a:pt x="295427" y="479945"/>
                  </a:lnTo>
                  <a:lnTo>
                    <a:pt x="295046" y="479412"/>
                  </a:lnTo>
                  <a:lnTo>
                    <a:pt x="294665" y="478878"/>
                  </a:lnTo>
                  <a:lnTo>
                    <a:pt x="293789" y="479513"/>
                  </a:lnTo>
                  <a:lnTo>
                    <a:pt x="292900" y="480123"/>
                  </a:lnTo>
                  <a:lnTo>
                    <a:pt x="291998" y="480758"/>
                  </a:lnTo>
                  <a:lnTo>
                    <a:pt x="292417" y="481330"/>
                  </a:lnTo>
                  <a:lnTo>
                    <a:pt x="292862" y="481876"/>
                  </a:lnTo>
                  <a:lnTo>
                    <a:pt x="293268" y="482473"/>
                  </a:lnTo>
                  <a:lnTo>
                    <a:pt x="294132" y="481812"/>
                  </a:lnTo>
                  <a:lnTo>
                    <a:pt x="295808" y="480479"/>
                  </a:lnTo>
                  <a:close/>
                </a:path>
                <a:path w="1005204" h="877570">
                  <a:moveTo>
                    <a:pt x="300405" y="727113"/>
                  </a:moveTo>
                  <a:lnTo>
                    <a:pt x="299834" y="725195"/>
                  </a:lnTo>
                  <a:lnTo>
                    <a:pt x="299300" y="723519"/>
                  </a:lnTo>
                  <a:lnTo>
                    <a:pt x="298437" y="720610"/>
                  </a:lnTo>
                  <a:lnTo>
                    <a:pt x="295440" y="728281"/>
                  </a:lnTo>
                  <a:lnTo>
                    <a:pt x="300405" y="727113"/>
                  </a:lnTo>
                  <a:close/>
                </a:path>
                <a:path w="1005204" h="877570">
                  <a:moveTo>
                    <a:pt x="306539" y="654177"/>
                  </a:moveTo>
                  <a:lnTo>
                    <a:pt x="306108" y="651408"/>
                  </a:lnTo>
                  <a:lnTo>
                    <a:pt x="304711" y="651230"/>
                  </a:lnTo>
                  <a:lnTo>
                    <a:pt x="302171" y="652183"/>
                  </a:lnTo>
                  <a:lnTo>
                    <a:pt x="303149" y="654558"/>
                  </a:lnTo>
                  <a:lnTo>
                    <a:pt x="304406" y="655167"/>
                  </a:lnTo>
                  <a:lnTo>
                    <a:pt x="306539" y="654177"/>
                  </a:lnTo>
                  <a:close/>
                </a:path>
                <a:path w="1005204" h="877570">
                  <a:moveTo>
                    <a:pt x="316230" y="351574"/>
                  </a:moveTo>
                  <a:lnTo>
                    <a:pt x="314833" y="347713"/>
                  </a:lnTo>
                  <a:lnTo>
                    <a:pt x="311759" y="349872"/>
                  </a:lnTo>
                  <a:lnTo>
                    <a:pt x="313550" y="350558"/>
                  </a:lnTo>
                  <a:lnTo>
                    <a:pt x="314883" y="351078"/>
                  </a:lnTo>
                  <a:lnTo>
                    <a:pt x="316230" y="351574"/>
                  </a:lnTo>
                  <a:close/>
                </a:path>
                <a:path w="1005204" h="877570">
                  <a:moveTo>
                    <a:pt x="343001" y="872464"/>
                  </a:moveTo>
                  <a:lnTo>
                    <a:pt x="339674" y="871524"/>
                  </a:lnTo>
                  <a:lnTo>
                    <a:pt x="338836" y="872756"/>
                  </a:lnTo>
                  <a:lnTo>
                    <a:pt x="339420" y="875715"/>
                  </a:lnTo>
                  <a:lnTo>
                    <a:pt x="340347" y="876223"/>
                  </a:lnTo>
                  <a:lnTo>
                    <a:pt x="341299" y="877239"/>
                  </a:lnTo>
                  <a:lnTo>
                    <a:pt x="341947" y="875423"/>
                  </a:lnTo>
                  <a:lnTo>
                    <a:pt x="342404" y="874166"/>
                  </a:lnTo>
                  <a:lnTo>
                    <a:pt x="343001" y="872464"/>
                  </a:lnTo>
                  <a:close/>
                </a:path>
                <a:path w="1005204" h="877570">
                  <a:moveTo>
                    <a:pt x="351523" y="110756"/>
                  </a:moveTo>
                  <a:lnTo>
                    <a:pt x="351294" y="109778"/>
                  </a:lnTo>
                  <a:lnTo>
                    <a:pt x="351053" y="108788"/>
                  </a:lnTo>
                  <a:lnTo>
                    <a:pt x="350824" y="107823"/>
                  </a:lnTo>
                  <a:lnTo>
                    <a:pt x="349859" y="107962"/>
                  </a:lnTo>
                  <a:lnTo>
                    <a:pt x="349377" y="108051"/>
                  </a:lnTo>
                  <a:lnTo>
                    <a:pt x="349465" y="109080"/>
                  </a:lnTo>
                  <a:lnTo>
                    <a:pt x="349631" y="111150"/>
                  </a:lnTo>
                  <a:lnTo>
                    <a:pt x="350875" y="110871"/>
                  </a:lnTo>
                  <a:lnTo>
                    <a:pt x="351523" y="110756"/>
                  </a:lnTo>
                  <a:close/>
                </a:path>
                <a:path w="1005204" h="877570">
                  <a:moveTo>
                    <a:pt x="377990" y="398881"/>
                  </a:moveTo>
                  <a:lnTo>
                    <a:pt x="375958" y="399351"/>
                  </a:lnTo>
                  <a:lnTo>
                    <a:pt x="374446" y="399719"/>
                  </a:lnTo>
                  <a:lnTo>
                    <a:pt x="372922" y="400075"/>
                  </a:lnTo>
                  <a:lnTo>
                    <a:pt x="374954" y="401612"/>
                  </a:lnTo>
                  <a:lnTo>
                    <a:pt x="376809" y="402272"/>
                  </a:lnTo>
                  <a:lnTo>
                    <a:pt x="377990" y="398881"/>
                  </a:lnTo>
                  <a:close/>
                </a:path>
                <a:path w="1005204" h="877570">
                  <a:moveTo>
                    <a:pt x="390829" y="385254"/>
                  </a:moveTo>
                  <a:lnTo>
                    <a:pt x="390791" y="385089"/>
                  </a:lnTo>
                  <a:lnTo>
                    <a:pt x="390779" y="384937"/>
                  </a:lnTo>
                  <a:lnTo>
                    <a:pt x="390613" y="384683"/>
                  </a:lnTo>
                  <a:lnTo>
                    <a:pt x="389229" y="384619"/>
                  </a:lnTo>
                  <a:lnTo>
                    <a:pt x="387959" y="384594"/>
                  </a:lnTo>
                  <a:lnTo>
                    <a:pt x="386473" y="384556"/>
                  </a:lnTo>
                  <a:lnTo>
                    <a:pt x="387680" y="387667"/>
                  </a:lnTo>
                  <a:lnTo>
                    <a:pt x="389242" y="386156"/>
                  </a:lnTo>
                  <a:lnTo>
                    <a:pt x="390652" y="385622"/>
                  </a:lnTo>
                  <a:lnTo>
                    <a:pt x="390728" y="385432"/>
                  </a:lnTo>
                  <a:lnTo>
                    <a:pt x="390829" y="385254"/>
                  </a:lnTo>
                  <a:close/>
                </a:path>
                <a:path w="1005204" h="877570">
                  <a:moveTo>
                    <a:pt x="392607" y="237477"/>
                  </a:moveTo>
                  <a:lnTo>
                    <a:pt x="388137" y="240893"/>
                  </a:lnTo>
                  <a:lnTo>
                    <a:pt x="389547" y="241617"/>
                  </a:lnTo>
                  <a:lnTo>
                    <a:pt x="390461" y="242112"/>
                  </a:lnTo>
                  <a:lnTo>
                    <a:pt x="391960" y="242887"/>
                  </a:lnTo>
                  <a:lnTo>
                    <a:pt x="392607" y="237477"/>
                  </a:lnTo>
                  <a:close/>
                </a:path>
                <a:path w="1005204" h="877570">
                  <a:moveTo>
                    <a:pt x="401205" y="586930"/>
                  </a:moveTo>
                  <a:lnTo>
                    <a:pt x="399110" y="586346"/>
                  </a:lnTo>
                  <a:lnTo>
                    <a:pt x="397065" y="585787"/>
                  </a:lnTo>
                  <a:lnTo>
                    <a:pt x="395008" y="585241"/>
                  </a:lnTo>
                  <a:lnTo>
                    <a:pt x="398411" y="589394"/>
                  </a:lnTo>
                  <a:lnTo>
                    <a:pt x="401205" y="586930"/>
                  </a:lnTo>
                  <a:close/>
                </a:path>
                <a:path w="1005204" h="877570">
                  <a:moveTo>
                    <a:pt x="418769" y="443661"/>
                  </a:moveTo>
                  <a:lnTo>
                    <a:pt x="418122" y="438238"/>
                  </a:lnTo>
                  <a:lnTo>
                    <a:pt x="416280" y="439902"/>
                  </a:lnTo>
                  <a:lnTo>
                    <a:pt x="416318" y="441337"/>
                  </a:lnTo>
                  <a:lnTo>
                    <a:pt x="418769" y="443661"/>
                  </a:lnTo>
                  <a:close/>
                </a:path>
                <a:path w="1005204" h="877570">
                  <a:moveTo>
                    <a:pt x="428421" y="874915"/>
                  </a:moveTo>
                  <a:lnTo>
                    <a:pt x="426542" y="866914"/>
                  </a:lnTo>
                  <a:lnTo>
                    <a:pt x="425805" y="871639"/>
                  </a:lnTo>
                  <a:lnTo>
                    <a:pt x="428421" y="874915"/>
                  </a:lnTo>
                  <a:close/>
                </a:path>
                <a:path w="1005204" h="877570">
                  <a:moveTo>
                    <a:pt x="443052" y="794791"/>
                  </a:moveTo>
                  <a:lnTo>
                    <a:pt x="442607" y="794461"/>
                  </a:lnTo>
                  <a:lnTo>
                    <a:pt x="442125" y="794004"/>
                  </a:lnTo>
                  <a:lnTo>
                    <a:pt x="441325" y="795185"/>
                  </a:lnTo>
                  <a:lnTo>
                    <a:pt x="440524" y="796315"/>
                  </a:lnTo>
                  <a:lnTo>
                    <a:pt x="439737" y="797445"/>
                  </a:lnTo>
                  <a:lnTo>
                    <a:pt x="440232" y="797737"/>
                  </a:lnTo>
                  <a:lnTo>
                    <a:pt x="441223" y="798296"/>
                  </a:lnTo>
                  <a:lnTo>
                    <a:pt x="441833" y="797153"/>
                  </a:lnTo>
                  <a:lnTo>
                    <a:pt x="442468" y="796036"/>
                  </a:lnTo>
                  <a:lnTo>
                    <a:pt x="443014" y="794893"/>
                  </a:lnTo>
                  <a:close/>
                </a:path>
                <a:path w="1005204" h="877570">
                  <a:moveTo>
                    <a:pt x="454660" y="771486"/>
                  </a:moveTo>
                  <a:lnTo>
                    <a:pt x="452031" y="770013"/>
                  </a:lnTo>
                  <a:lnTo>
                    <a:pt x="450659" y="769327"/>
                  </a:lnTo>
                  <a:lnTo>
                    <a:pt x="450176" y="769772"/>
                  </a:lnTo>
                  <a:lnTo>
                    <a:pt x="449795" y="770153"/>
                  </a:lnTo>
                  <a:lnTo>
                    <a:pt x="451307" y="772541"/>
                  </a:lnTo>
                  <a:lnTo>
                    <a:pt x="452691" y="774750"/>
                  </a:lnTo>
                  <a:lnTo>
                    <a:pt x="454177" y="772325"/>
                  </a:lnTo>
                  <a:lnTo>
                    <a:pt x="454660" y="771486"/>
                  </a:lnTo>
                  <a:close/>
                </a:path>
                <a:path w="1005204" h="877570">
                  <a:moveTo>
                    <a:pt x="456768" y="403428"/>
                  </a:moveTo>
                  <a:lnTo>
                    <a:pt x="454418" y="401358"/>
                  </a:lnTo>
                  <a:lnTo>
                    <a:pt x="454266" y="405955"/>
                  </a:lnTo>
                  <a:lnTo>
                    <a:pt x="454660" y="406044"/>
                  </a:lnTo>
                  <a:lnTo>
                    <a:pt x="455434" y="406273"/>
                  </a:lnTo>
                  <a:lnTo>
                    <a:pt x="456615" y="404837"/>
                  </a:lnTo>
                  <a:lnTo>
                    <a:pt x="456768" y="403428"/>
                  </a:lnTo>
                  <a:close/>
                </a:path>
                <a:path w="1005204" h="877570">
                  <a:moveTo>
                    <a:pt x="459917" y="762774"/>
                  </a:moveTo>
                  <a:lnTo>
                    <a:pt x="459854" y="760412"/>
                  </a:lnTo>
                  <a:lnTo>
                    <a:pt x="458711" y="759307"/>
                  </a:lnTo>
                  <a:lnTo>
                    <a:pt x="456399" y="759548"/>
                  </a:lnTo>
                  <a:lnTo>
                    <a:pt x="458749" y="761707"/>
                  </a:lnTo>
                  <a:lnTo>
                    <a:pt x="459917" y="762774"/>
                  </a:lnTo>
                  <a:close/>
                </a:path>
                <a:path w="1005204" h="877570">
                  <a:moveTo>
                    <a:pt x="463435" y="188188"/>
                  </a:moveTo>
                  <a:lnTo>
                    <a:pt x="463143" y="187667"/>
                  </a:lnTo>
                  <a:lnTo>
                    <a:pt x="458508" y="187134"/>
                  </a:lnTo>
                  <a:lnTo>
                    <a:pt x="459320" y="189026"/>
                  </a:lnTo>
                  <a:lnTo>
                    <a:pt x="461162" y="193192"/>
                  </a:lnTo>
                  <a:lnTo>
                    <a:pt x="463435" y="188188"/>
                  </a:lnTo>
                  <a:close/>
                </a:path>
                <a:path w="1005204" h="877570">
                  <a:moveTo>
                    <a:pt x="465747" y="670445"/>
                  </a:moveTo>
                  <a:lnTo>
                    <a:pt x="463092" y="668185"/>
                  </a:lnTo>
                  <a:lnTo>
                    <a:pt x="461467" y="676516"/>
                  </a:lnTo>
                  <a:lnTo>
                    <a:pt x="465582" y="671550"/>
                  </a:lnTo>
                  <a:lnTo>
                    <a:pt x="465747" y="670445"/>
                  </a:lnTo>
                  <a:close/>
                </a:path>
                <a:path w="1005204" h="877570">
                  <a:moveTo>
                    <a:pt x="477329" y="436295"/>
                  </a:moveTo>
                  <a:lnTo>
                    <a:pt x="476961" y="432968"/>
                  </a:lnTo>
                  <a:lnTo>
                    <a:pt x="476796" y="431292"/>
                  </a:lnTo>
                  <a:lnTo>
                    <a:pt x="476300" y="433006"/>
                  </a:lnTo>
                  <a:lnTo>
                    <a:pt x="474840" y="434809"/>
                  </a:lnTo>
                  <a:lnTo>
                    <a:pt x="477329" y="436295"/>
                  </a:lnTo>
                  <a:close/>
                </a:path>
                <a:path w="1005204" h="877570">
                  <a:moveTo>
                    <a:pt x="512965" y="666432"/>
                  </a:moveTo>
                  <a:lnTo>
                    <a:pt x="508063" y="665632"/>
                  </a:lnTo>
                  <a:lnTo>
                    <a:pt x="505167" y="665175"/>
                  </a:lnTo>
                  <a:lnTo>
                    <a:pt x="508660" y="668591"/>
                  </a:lnTo>
                  <a:lnTo>
                    <a:pt x="509460" y="668693"/>
                  </a:lnTo>
                  <a:lnTo>
                    <a:pt x="512965" y="666432"/>
                  </a:lnTo>
                  <a:close/>
                </a:path>
                <a:path w="1005204" h="877570">
                  <a:moveTo>
                    <a:pt x="539292" y="491807"/>
                  </a:moveTo>
                  <a:lnTo>
                    <a:pt x="538695" y="490829"/>
                  </a:lnTo>
                  <a:lnTo>
                    <a:pt x="537565" y="491109"/>
                  </a:lnTo>
                  <a:lnTo>
                    <a:pt x="536549" y="491490"/>
                  </a:lnTo>
                  <a:lnTo>
                    <a:pt x="534581" y="492175"/>
                  </a:lnTo>
                  <a:lnTo>
                    <a:pt x="537197" y="493801"/>
                  </a:lnTo>
                  <a:lnTo>
                    <a:pt x="538416" y="493801"/>
                  </a:lnTo>
                  <a:lnTo>
                    <a:pt x="539153" y="492086"/>
                  </a:lnTo>
                  <a:lnTo>
                    <a:pt x="539292" y="491807"/>
                  </a:lnTo>
                  <a:close/>
                </a:path>
                <a:path w="1005204" h="877570">
                  <a:moveTo>
                    <a:pt x="553364" y="605409"/>
                  </a:moveTo>
                  <a:lnTo>
                    <a:pt x="552081" y="605015"/>
                  </a:lnTo>
                  <a:lnTo>
                    <a:pt x="547458" y="609968"/>
                  </a:lnTo>
                  <a:lnTo>
                    <a:pt x="551561" y="611924"/>
                  </a:lnTo>
                  <a:lnTo>
                    <a:pt x="553364" y="605409"/>
                  </a:lnTo>
                  <a:close/>
                </a:path>
                <a:path w="1005204" h="877570">
                  <a:moveTo>
                    <a:pt x="591680" y="435419"/>
                  </a:moveTo>
                  <a:lnTo>
                    <a:pt x="590092" y="432422"/>
                  </a:lnTo>
                  <a:lnTo>
                    <a:pt x="587311" y="433387"/>
                  </a:lnTo>
                  <a:lnTo>
                    <a:pt x="589153" y="434238"/>
                  </a:lnTo>
                  <a:lnTo>
                    <a:pt x="591680" y="435419"/>
                  </a:lnTo>
                  <a:close/>
                </a:path>
                <a:path w="1005204" h="877570">
                  <a:moveTo>
                    <a:pt x="591832" y="703186"/>
                  </a:moveTo>
                  <a:lnTo>
                    <a:pt x="590219" y="703567"/>
                  </a:lnTo>
                  <a:lnTo>
                    <a:pt x="588937" y="703872"/>
                  </a:lnTo>
                  <a:lnTo>
                    <a:pt x="587667" y="704164"/>
                  </a:lnTo>
                  <a:lnTo>
                    <a:pt x="587756" y="704570"/>
                  </a:lnTo>
                  <a:lnTo>
                    <a:pt x="587832" y="704989"/>
                  </a:lnTo>
                  <a:lnTo>
                    <a:pt x="587908" y="705383"/>
                  </a:lnTo>
                  <a:lnTo>
                    <a:pt x="589089" y="705231"/>
                  </a:lnTo>
                  <a:lnTo>
                    <a:pt x="590283" y="705142"/>
                  </a:lnTo>
                  <a:lnTo>
                    <a:pt x="591439" y="704875"/>
                  </a:lnTo>
                  <a:lnTo>
                    <a:pt x="591642" y="704824"/>
                  </a:lnTo>
                  <a:lnTo>
                    <a:pt x="591654" y="704011"/>
                  </a:lnTo>
                  <a:lnTo>
                    <a:pt x="591832" y="703186"/>
                  </a:lnTo>
                  <a:close/>
                </a:path>
                <a:path w="1005204" h="877570">
                  <a:moveTo>
                    <a:pt x="594436" y="530250"/>
                  </a:moveTo>
                  <a:lnTo>
                    <a:pt x="591058" y="528332"/>
                  </a:lnTo>
                  <a:lnTo>
                    <a:pt x="589699" y="529056"/>
                  </a:lnTo>
                  <a:lnTo>
                    <a:pt x="587451" y="534085"/>
                  </a:lnTo>
                  <a:lnTo>
                    <a:pt x="590105" y="532625"/>
                  </a:lnTo>
                  <a:lnTo>
                    <a:pt x="592162" y="531507"/>
                  </a:lnTo>
                  <a:lnTo>
                    <a:pt x="594436" y="530250"/>
                  </a:lnTo>
                  <a:close/>
                </a:path>
                <a:path w="1005204" h="877570">
                  <a:moveTo>
                    <a:pt x="607187" y="545592"/>
                  </a:moveTo>
                  <a:lnTo>
                    <a:pt x="606856" y="544525"/>
                  </a:lnTo>
                  <a:lnTo>
                    <a:pt x="603186" y="543572"/>
                  </a:lnTo>
                  <a:lnTo>
                    <a:pt x="603643" y="545592"/>
                  </a:lnTo>
                  <a:lnTo>
                    <a:pt x="604697" y="549998"/>
                  </a:lnTo>
                  <a:lnTo>
                    <a:pt x="607187" y="545592"/>
                  </a:lnTo>
                  <a:close/>
                </a:path>
                <a:path w="1005204" h="877570">
                  <a:moveTo>
                    <a:pt x="608380" y="823620"/>
                  </a:moveTo>
                  <a:lnTo>
                    <a:pt x="608215" y="823201"/>
                  </a:lnTo>
                  <a:lnTo>
                    <a:pt x="608025" y="822794"/>
                  </a:lnTo>
                  <a:lnTo>
                    <a:pt x="607860" y="822388"/>
                  </a:lnTo>
                  <a:lnTo>
                    <a:pt x="602221" y="824471"/>
                  </a:lnTo>
                  <a:lnTo>
                    <a:pt x="599389" y="825500"/>
                  </a:lnTo>
                  <a:lnTo>
                    <a:pt x="603123" y="827366"/>
                  </a:lnTo>
                  <a:lnTo>
                    <a:pt x="605866" y="825919"/>
                  </a:lnTo>
                  <a:lnTo>
                    <a:pt x="608380" y="823620"/>
                  </a:lnTo>
                  <a:close/>
                </a:path>
                <a:path w="1005204" h="877570">
                  <a:moveTo>
                    <a:pt x="647852" y="356857"/>
                  </a:moveTo>
                  <a:lnTo>
                    <a:pt x="647827" y="356489"/>
                  </a:lnTo>
                  <a:lnTo>
                    <a:pt x="647776" y="354634"/>
                  </a:lnTo>
                  <a:lnTo>
                    <a:pt x="646912" y="353758"/>
                  </a:lnTo>
                  <a:lnTo>
                    <a:pt x="644918" y="354507"/>
                  </a:lnTo>
                  <a:lnTo>
                    <a:pt x="644321" y="356336"/>
                  </a:lnTo>
                  <a:lnTo>
                    <a:pt x="644994" y="357428"/>
                  </a:lnTo>
                  <a:lnTo>
                    <a:pt x="646849" y="357606"/>
                  </a:lnTo>
                  <a:lnTo>
                    <a:pt x="647153" y="357606"/>
                  </a:lnTo>
                  <a:lnTo>
                    <a:pt x="647852" y="356857"/>
                  </a:lnTo>
                  <a:close/>
                </a:path>
                <a:path w="1005204" h="877570">
                  <a:moveTo>
                    <a:pt x="652424" y="295008"/>
                  </a:moveTo>
                  <a:lnTo>
                    <a:pt x="649973" y="293776"/>
                  </a:lnTo>
                  <a:lnTo>
                    <a:pt x="648360" y="295008"/>
                  </a:lnTo>
                  <a:lnTo>
                    <a:pt x="646811" y="296532"/>
                  </a:lnTo>
                  <a:lnTo>
                    <a:pt x="649490" y="299161"/>
                  </a:lnTo>
                  <a:lnTo>
                    <a:pt x="652424" y="295008"/>
                  </a:lnTo>
                  <a:close/>
                </a:path>
                <a:path w="1005204" h="877570">
                  <a:moveTo>
                    <a:pt x="652602" y="716394"/>
                  </a:moveTo>
                  <a:lnTo>
                    <a:pt x="651560" y="714857"/>
                  </a:lnTo>
                  <a:lnTo>
                    <a:pt x="649884" y="712343"/>
                  </a:lnTo>
                  <a:lnTo>
                    <a:pt x="649592" y="715860"/>
                  </a:lnTo>
                  <a:lnTo>
                    <a:pt x="652602" y="716394"/>
                  </a:lnTo>
                  <a:close/>
                </a:path>
                <a:path w="1005204" h="877570">
                  <a:moveTo>
                    <a:pt x="664171" y="266915"/>
                  </a:moveTo>
                  <a:lnTo>
                    <a:pt x="663638" y="266839"/>
                  </a:lnTo>
                  <a:lnTo>
                    <a:pt x="662990" y="266522"/>
                  </a:lnTo>
                  <a:lnTo>
                    <a:pt x="660704" y="267690"/>
                  </a:lnTo>
                  <a:lnTo>
                    <a:pt x="661390" y="269011"/>
                  </a:lnTo>
                  <a:lnTo>
                    <a:pt x="662660" y="271297"/>
                  </a:lnTo>
                  <a:lnTo>
                    <a:pt x="664171" y="266915"/>
                  </a:lnTo>
                  <a:close/>
                </a:path>
                <a:path w="1005204" h="877570">
                  <a:moveTo>
                    <a:pt x="682282" y="860183"/>
                  </a:moveTo>
                  <a:lnTo>
                    <a:pt x="677773" y="857326"/>
                  </a:lnTo>
                  <a:lnTo>
                    <a:pt x="676186" y="860945"/>
                  </a:lnTo>
                  <a:lnTo>
                    <a:pt x="680008" y="862660"/>
                  </a:lnTo>
                  <a:lnTo>
                    <a:pt x="682282" y="860183"/>
                  </a:lnTo>
                  <a:close/>
                </a:path>
                <a:path w="1005204" h="877570">
                  <a:moveTo>
                    <a:pt x="698106" y="131940"/>
                  </a:moveTo>
                  <a:lnTo>
                    <a:pt x="695452" y="130314"/>
                  </a:lnTo>
                  <a:lnTo>
                    <a:pt x="694182" y="131775"/>
                  </a:lnTo>
                  <a:lnTo>
                    <a:pt x="692531" y="133934"/>
                  </a:lnTo>
                  <a:lnTo>
                    <a:pt x="695299" y="135026"/>
                  </a:lnTo>
                  <a:lnTo>
                    <a:pt x="696772" y="134188"/>
                  </a:lnTo>
                  <a:lnTo>
                    <a:pt x="698106" y="131940"/>
                  </a:lnTo>
                  <a:close/>
                </a:path>
                <a:path w="1005204" h="877570">
                  <a:moveTo>
                    <a:pt x="712216" y="186461"/>
                  </a:moveTo>
                  <a:lnTo>
                    <a:pt x="711238" y="185229"/>
                  </a:lnTo>
                  <a:lnTo>
                    <a:pt x="708380" y="186664"/>
                  </a:lnTo>
                  <a:lnTo>
                    <a:pt x="709612" y="187566"/>
                  </a:lnTo>
                  <a:lnTo>
                    <a:pt x="710819" y="188417"/>
                  </a:lnTo>
                  <a:lnTo>
                    <a:pt x="712050" y="189306"/>
                  </a:lnTo>
                  <a:lnTo>
                    <a:pt x="712216" y="186461"/>
                  </a:lnTo>
                  <a:close/>
                </a:path>
                <a:path w="1005204" h="877570">
                  <a:moveTo>
                    <a:pt x="716661" y="241452"/>
                  </a:moveTo>
                  <a:lnTo>
                    <a:pt x="714006" y="242062"/>
                  </a:lnTo>
                  <a:lnTo>
                    <a:pt x="709739" y="243078"/>
                  </a:lnTo>
                  <a:lnTo>
                    <a:pt x="713511" y="244881"/>
                  </a:lnTo>
                  <a:lnTo>
                    <a:pt x="715479" y="245846"/>
                  </a:lnTo>
                  <a:lnTo>
                    <a:pt x="716241" y="243065"/>
                  </a:lnTo>
                  <a:lnTo>
                    <a:pt x="716661" y="241452"/>
                  </a:lnTo>
                  <a:close/>
                </a:path>
                <a:path w="1005204" h="877570">
                  <a:moveTo>
                    <a:pt x="717613" y="816267"/>
                  </a:moveTo>
                  <a:lnTo>
                    <a:pt x="716800" y="816000"/>
                  </a:lnTo>
                  <a:lnTo>
                    <a:pt x="715873" y="815340"/>
                  </a:lnTo>
                  <a:lnTo>
                    <a:pt x="714400" y="815809"/>
                  </a:lnTo>
                  <a:lnTo>
                    <a:pt x="713803" y="816787"/>
                  </a:lnTo>
                  <a:lnTo>
                    <a:pt x="712470" y="818083"/>
                  </a:lnTo>
                  <a:lnTo>
                    <a:pt x="714273" y="818438"/>
                  </a:lnTo>
                  <a:lnTo>
                    <a:pt x="715416" y="819023"/>
                  </a:lnTo>
                  <a:lnTo>
                    <a:pt x="716838" y="818362"/>
                  </a:lnTo>
                  <a:lnTo>
                    <a:pt x="717143" y="817118"/>
                  </a:lnTo>
                  <a:lnTo>
                    <a:pt x="717613" y="816267"/>
                  </a:lnTo>
                  <a:close/>
                </a:path>
                <a:path w="1005204" h="877570">
                  <a:moveTo>
                    <a:pt x="722350" y="833894"/>
                  </a:moveTo>
                  <a:lnTo>
                    <a:pt x="721385" y="830160"/>
                  </a:lnTo>
                  <a:lnTo>
                    <a:pt x="718858" y="827468"/>
                  </a:lnTo>
                  <a:lnTo>
                    <a:pt x="716394" y="824712"/>
                  </a:lnTo>
                  <a:lnTo>
                    <a:pt x="716038" y="824953"/>
                  </a:lnTo>
                  <a:lnTo>
                    <a:pt x="715340" y="825373"/>
                  </a:lnTo>
                  <a:lnTo>
                    <a:pt x="717219" y="828497"/>
                  </a:lnTo>
                  <a:lnTo>
                    <a:pt x="720991" y="834707"/>
                  </a:lnTo>
                  <a:lnTo>
                    <a:pt x="721893" y="834174"/>
                  </a:lnTo>
                  <a:lnTo>
                    <a:pt x="722350" y="833894"/>
                  </a:lnTo>
                  <a:close/>
                </a:path>
                <a:path w="1005204" h="877570">
                  <a:moveTo>
                    <a:pt x="736155" y="46939"/>
                  </a:moveTo>
                  <a:lnTo>
                    <a:pt x="733704" y="44069"/>
                  </a:lnTo>
                  <a:lnTo>
                    <a:pt x="732790" y="43027"/>
                  </a:lnTo>
                  <a:lnTo>
                    <a:pt x="732205" y="43624"/>
                  </a:lnTo>
                  <a:lnTo>
                    <a:pt x="731088" y="44246"/>
                  </a:lnTo>
                  <a:lnTo>
                    <a:pt x="731266" y="46761"/>
                  </a:lnTo>
                  <a:lnTo>
                    <a:pt x="732612" y="47447"/>
                  </a:lnTo>
                  <a:lnTo>
                    <a:pt x="736155" y="46939"/>
                  </a:lnTo>
                  <a:close/>
                </a:path>
                <a:path w="1005204" h="877570">
                  <a:moveTo>
                    <a:pt x="741184" y="739254"/>
                  </a:moveTo>
                  <a:lnTo>
                    <a:pt x="739876" y="736663"/>
                  </a:lnTo>
                  <a:lnTo>
                    <a:pt x="738797" y="738289"/>
                  </a:lnTo>
                  <a:lnTo>
                    <a:pt x="736828" y="739648"/>
                  </a:lnTo>
                  <a:lnTo>
                    <a:pt x="737603" y="742645"/>
                  </a:lnTo>
                  <a:lnTo>
                    <a:pt x="739762" y="740740"/>
                  </a:lnTo>
                  <a:lnTo>
                    <a:pt x="741184" y="739254"/>
                  </a:lnTo>
                  <a:close/>
                </a:path>
                <a:path w="1005204" h="877570">
                  <a:moveTo>
                    <a:pt x="744766" y="818642"/>
                  </a:moveTo>
                  <a:lnTo>
                    <a:pt x="744207" y="816267"/>
                  </a:lnTo>
                  <a:lnTo>
                    <a:pt x="743877" y="814793"/>
                  </a:lnTo>
                  <a:lnTo>
                    <a:pt x="743318" y="812520"/>
                  </a:lnTo>
                  <a:lnTo>
                    <a:pt x="740930" y="817829"/>
                  </a:lnTo>
                  <a:lnTo>
                    <a:pt x="744766" y="818642"/>
                  </a:lnTo>
                  <a:close/>
                </a:path>
                <a:path w="1005204" h="877570">
                  <a:moveTo>
                    <a:pt x="783920" y="622998"/>
                  </a:moveTo>
                  <a:lnTo>
                    <a:pt x="778776" y="622630"/>
                  </a:lnTo>
                  <a:lnTo>
                    <a:pt x="780580" y="626668"/>
                  </a:lnTo>
                  <a:lnTo>
                    <a:pt x="783920" y="622998"/>
                  </a:lnTo>
                  <a:close/>
                </a:path>
                <a:path w="1005204" h="877570">
                  <a:moveTo>
                    <a:pt x="811149" y="395922"/>
                  </a:moveTo>
                  <a:lnTo>
                    <a:pt x="810145" y="394055"/>
                  </a:lnTo>
                  <a:lnTo>
                    <a:pt x="809967" y="393750"/>
                  </a:lnTo>
                  <a:lnTo>
                    <a:pt x="809002" y="393446"/>
                  </a:lnTo>
                  <a:lnTo>
                    <a:pt x="807440" y="394563"/>
                  </a:lnTo>
                  <a:lnTo>
                    <a:pt x="806831" y="395732"/>
                  </a:lnTo>
                  <a:lnTo>
                    <a:pt x="808583" y="397243"/>
                  </a:lnTo>
                  <a:lnTo>
                    <a:pt x="809802" y="396506"/>
                  </a:lnTo>
                  <a:lnTo>
                    <a:pt x="811149" y="395922"/>
                  </a:lnTo>
                  <a:close/>
                </a:path>
                <a:path w="1005204" h="877570">
                  <a:moveTo>
                    <a:pt x="819162" y="269151"/>
                  </a:moveTo>
                  <a:lnTo>
                    <a:pt x="819137" y="267919"/>
                  </a:lnTo>
                  <a:lnTo>
                    <a:pt x="819111" y="266649"/>
                  </a:lnTo>
                  <a:lnTo>
                    <a:pt x="819086" y="265417"/>
                  </a:lnTo>
                  <a:lnTo>
                    <a:pt x="818388" y="265379"/>
                  </a:lnTo>
                  <a:lnTo>
                    <a:pt x="817689" y="265341"/>
                  </a:lnTo>
                  <a:lnTo>
                    <a:pt x="816991" y="265303"/>
                  </a:lnTo>
                  <a:lnTo>
                    <a:pt x="816711" y="267779"/>
                  </a:lnTo>
                  <a:lnTo>
                    <a:pt x="816584" y="269024"/>
                  </a:lnTo>
                  <a:lnTo>
                    <a:pt x="819162" y="269151"/>
                  </a:lnTo>
                  <a:close/>
                </a:path>
                <a:path w="1005204" h="877570">
                  <a:moveTo>
                    <a:pt x="821042" y="292"/>
                  </a:moveTo>
                  <a:lnTo>
                    <a:pt x="819645" y="203"/>
                  </a:lnTo>
                  <a:lnTo>
                    <a:pt x="818222" y="114"/>
                  </a:lnTo>
                  <a:lnTo>
                    <a:pt x="816813" y="0"/>
                  </a:lnTo>
                  <a:lnTo>
                    <a:pt x="816838" y="723"/>
                  </a:lnTo>
                  <a:lnTo>
                    <a:pt x="816838" y="1397"/>
                  </a:lnTo>
                  <a:lnTo>
                    <a:pt x="816813" y="2095"/>
                  </a:lnTo>
                  <a:lnTo>
                    <a:pt x="818210" y="2019"/>
                  </a:lnTo>
                  <a:lnTo>
                    <a:pt x="819607" y="1930"/>
                  </a:lnTo>
                  <a:lnTo>
                    <a:pt x="821004" y="1841"/>
                  </a:lnTo>
                  <a:lnTo>
                    <a:pt x="821016" y="1333"/>
                  </a:lnTo>
                  <a:lnTo>
                    <a:pt x="821029" y="812"/>
                  </a:lnTo>
                  <a:lnTo>
                    <a:pt x="821042" y="292"/>
                  </a:lnTo>
                  <a:close/>
                </a:path>
                <a:path w="1005204" h="877570">
                  <a:moveTo>
                    <a:pt x="849439" y="404596"/>
                  </a:moveTo>
                  <a:lnTo>
                    <a:pt x="847852" y="403834"/>
                  </a:lnTo>
                  <a:lnTo>
                    <a:pt x="845045" y="402424"/>
                  </a:lnTo>
                  <a:lnTo>
                    <a:pt x="844956" y="410908"/>
                  </a:lnTo>
                  <a:lnTo>
                    <a:pt x="846874" y="408228"/>
                  </a:lnTo>
                  <a:lnTo>
                    <a:pt x="849439" y="404596"/>
                  </a:lnTo>
                  <a:close/>
                </a:path>
                <a:path w="1005204" h="877570">
                  <a:moveTo>
                    <a:pt x="895515" y="39001"/>
                  </a:moveTo>
                  <a:lnTo>
                    <a:pt x="893191" y="36258"/>
                  </a:lnTo>
                  <a:lnTo>
                    <a:pt x="892505" y="41440"/>
                  </a:lnTo>
                  <a:lnTo>
                    <a:pt x="894549" y="40284"/>
                  </a:lnTo>
                  <a:lnTo>
                    <a:pt x="895515" y="39001"/>
                  </a:lnTo>
                  <a:close/>
                </a:path>
                <a:path w="1005204" h="877570">
                  <a:moveTo>
                    <a:pt x="924623" y="525335"/>
                  </a:moveTo>
                  <a:lnTo>
                    <a:pt x="923747" y="524916"/>
                  </a:lnTo>
                  <a:lnTo>
                    <a:pt x="922883" y="524256"/>
                  </a:lnTo>
                  <a:lnTo>
                    <a:pt x="921994" y="524230"/>
                  </a:lnTo>
                  <a:lnTo>
                    <a:pt x="921435" y="524205"/>
                  </a:lnTo>
                  <a:lnTo>
                    <a:pt x="920864" y="525170"/>
                  </a:lnTo>
                  <a:lnTo>
                    <a:pt x="919759" y="526199"/>
                  </a:lnTo>
                  <a:lnTo>
                    <a:pt x="921359" y="526732"/>
                  </a:lnTo>
                  <a:lnTo>
                    <a:pt x="922299" y="527354"/>
                  </a:lnTo>
                  <a:lnTo>
                    <a:pt x="923137" y="527215"/>
                  </a:lnTo>
                  <a:lnTo>
                    <a:pt x="923709" y="527100"/>
                  </a:lnTo>
                  <a:lnTo>
                    <a:pt x="924128" y="525995"/>
                  </a:lnTo>
                  <a:lnTo>
                    <a:pt x="924623" y="525335"/>
                  </a:lnTo>
                  <a:close/>
                </a:path>
                <a:path w="1005204" h="877570">
                  <a:moveTo>
                    <a:pt x="925728" y="354457"/>
                  </a:moveTo>
                  <a:lnTo>
                    <a:pt x="924496" y="353949"/>
                  </a:lnTo>
                  <a:lnTo>
                    <a:pt x="923391" y="353123"/>
                  </a:lnTo>
                  <a:lnTo>
                    <a:pt x="922972" y="354457"/>
                  </a:lnTo>
                  <a:lnTo>
                    <a:pt x="922337" y="355358"/>
                  </a:lnTo>
                  <a:lnTo>
                    <a:pt x="922566" y="355993"/>
                  </a:lnTo>
                  <a:lnTo>
                    <a:pt x="922782" y="356666"/>
                  </a:lnTo>
                  <a:lnTo>
                    <a:pt x="923810" y="357022"/>
                  </a:lnTo>
                  <a:lnTo>
                    <a:pt x="924496" y="357530"/>
                  </a:lnTo>
                  <a:lnTo>
                    <a:pt x="924941" y="356666"/>
                  </a:lnTo>
                  <a:lnTo>
                    <a:pt x="925715" y="355815"/>
                  </a:lnTo>
                  <a:lnTo>
                    <a:pt x="925715" y="354952"/>
                  </a:lnTo>
                  <a:lnTo>
                    <a:pt x="925728" y="354457"/>
                  </a:lnTo>
                  <a:close/>
                </a:path>
                <a:path w="1005204" h="877570">
                  <a:moveTo>
                    <a:pt x="951128" y="602538"/>
                  </a:moveTo>
                  <a:lnTo>
                    <a:pt x="950963" y="599871"/>
                  </a:lnTo>
                  <a:lnTo>
                    <a:pt x="950925" y="599325"/>
                  </a:lnTo>
                  <a:lnTo>
                    <a:pt x="949617" y="599871"/>
                  </a:lnTo>
                  <a:lnTo>
                    <a:pt x="947661" y="599782"/>
                  </a:lnTo>
                  <a:lnTo>
                    <a:pt x="947610" y="602018"/>
                  </a:lnTo>
                  <a:lnTo>
                    <a:pt x="951128" y="602538"/>
                  </a:lnTo>
                  <a:close/>
                </a:path>
                <a:path w="1005204" h="877570">
                  <a:moveTo>
                    <a:pt x="970356" y="361022"/>
                  </a:moveTo>
                  <a:lnTo>
                    <a:pt x="968400" y="361480"/>
                  </a:lnTo>
                  <a:lnTo>
                    <a:pt x="967117" y="361772"/>
                  </a:lnTo>
                  <a:lnTo>
                    <a:pt x="965809" y="362089"/>
                  </a:lnTo>
                  <a:lnTo>
                    <a:pt x="967892" y="363943"/>
                  </a:lnTo>
                  <a:lnTo>
                    <a:pt x="969175" y="363562"/>
                  </a:lnTo>
                  <a:lnTo>
                    <a:pt x="970356" y="361022"/>
                  </a:lnTo>
                  <a:close/>
                </a:path>
                <a:path w="1005204" h="877570">
                  <a:moveTo>
                    <a:pt x="979576" y="502069"/>
                  </a:moveTo>
                  <a:lnTo>
                    <a:pt x="979017" y="500735"/>
                  </a:lnTo>
                  <a:lnTo>
                    <a:pt x="976782" y="500862"/>
                  </a:lnTo>
                  <a:lnTo>
                    <a:pt x="976363" y="500900"/>
                  </a:lnTo>
                  <a:lnTo>
                    <a:pt x="975588" y="502018"/>
                  </a:lnTo>
                  <a:lnTo>
                    <a:pt x="975702" y="502488"/>
                  </a:lnTo>
                  <a:lnTo>
                    <a:pt x="976083" y="504393"/>
                  </a:lnTo>
                  <a:lnTo>
                    <a:pt x="977455" y="504647"/>
                  </a:lnTo>
                  <a:lnTo>
                    <a:pt x="979258" y="504024"/>
                  </a:lnTo>
                  <a:lnTo>
                    <a:pt x="979576" y="502069"/>
                  </a:lnTo>
                  <a:close/>
                </a:path>
                <a:path w="1005204" h="877570">
                  <a:moveTo>
                    <a:pt x="980465" y="530948"/>
                  </a:moveTo>
                  <a:lnTo>
                    <a:pt x="979601" y="530466"/>
                  </a:lnTo>
                  <a:lnTo>
                    <a:pt x="979131" y="530021"/>
                  </a:lnTo>
                  <a:lnTo>
                    <a:pt x="978623" y="530694"/>
                  </a:lnTo>
                  <a:lnTo>
                    <a:pt x="977925" y="531342"/>
                  </a:lnTo>
                  <a:lnTo>
                    <a:pt x="977696" y="532091"/>
                  </a:lnTo>
                  <a:lnTo>
                    <a:pt x="977582" y="532485"/>
                  </a:lnTo>
                  <a:lnTo>
                    <a:pt x="978369" y="533120"/>
                  </a:lnTo>
                  <a:lnTo>
                    <a:pt x="979106" y="534149"/>
                  </a:lnTo>
                  <a:lnTo>
                    <a:pt x="979766" y="532853"/>
                  </a:lnTo>
                  <a:lnTo>
                    <a:pt x="980363" y="532142"/>
                  </a:lnTo>
                  <a:lnTo>
                    <a:pt x="980427" y="531368"/>
                  </a:lnTo>
                  <a:lnTo>
                    <a:pt x="980465" y="530948"/>
                  </a:lnTo>
                  <a:close/>
                </a:path>
                <a:path w="1005204" h="877570">
                  <a:moveTo>
                    <a:pt x="995527" y="490016"/>
                  </a:moveTo>
                  <a:lnTo>
                    <a:pt x="990892" y="487032"/>
                  </a:lnTo>
                  <a:lnTo>
                    <a:pt x="990041" y="488416"/>
                  </a:lnTo>
                  <a:lnTo>
                    <a:pt x="991311" y="489445"/>
                  </a:lnTo>
                  <a:lnTo>
                    <a:pt x="992022" y="491566"/>
                  </a:lnTo>
                  <a:lnTo>
                    <a:pt x="995527" y="490016"/>
                  </a:lnTo>
                  <a:close/>
                </a:path>
                <a:path w="1005204" h="877570">
                  <a:moveTo>
                    <a:pt x="1004633" y="261594"/>
                  </a:moveTo>
                  <a:lnTo>
                    <a:pt x="1003046" y="260197"/>
                  </a:lnTo>
                  <a:lnTo>
                    <a:pt x="1001445" y="259435"/>
                  </a:lnTo>
                  <a:lnTo>
                    <a:pt x="999972" y="258546"/>
                  </a:lnTo>
                  <a:lnTo>
                    <a:pt x="999578" y="259270"/>
                  </a:lnTo>
                  <a:lnTo>
                    <a:pt x="998791" y="260057"/>
                  </a:lnTo>
                  <a:lnTo>
                    <a:pt x="999223" y="262674"/>
                  </a:lnTo>
                  <a:lnTo>
                    <a:pt x="1001814" y="264414"/>
                  </a:lnTo>
                  <a:lnTo>
                    <a:pt x="1003744" y="263740"/>
                  </a:lnTo>
                  <a:lnTo>
                    <a:pt x="1003909" y="263080"/>
                  </a:lnTo>
                  <a:lnTo>
                    <a:pt x="1004633" y="26159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40">
              <a:extLst>
                <a:ext uri="{FF2B5EF4-FFF2-40B4-BE49-F238E27FC236}">
                  <a16:creationId xmlns:a16="http://schemas.microsoft.com/office/drawing/2014/main" id="{ABD3A2CB-9D06-23AB-EA2B-3EDB3D9E8AB5}"/>
                </a:ext>
              </a:extLst>
            </p:cNvPr>
            <p:cNvSpPr/>
            <p:nvPr/>
          </p:nvSpPr>
          <p:spPr>
            <a:xfrm>
              <a:off x="10014959" y="2801161"/>
              <a:ext cx="568288" cy="505585"/>
            </a:xfrm>
            <a:custGeom>
              <a:avLst/>
              <a:gdLst/>
              <a:ahLst/>
              <a:cxnLst/>
              <a:rect l="l" t="t" r="r" b="b"/>
              <a:pathLst>
                <a:path w="965200" h="1034414">
                  <a:moveTo>
                    <a:pt x="3429" y="421652"/>
                  </a:moveTo>
                  <a:lnTo>
                    <a:pt x="3378" y="420484"/>
                  </a:lnTo>
                  <a:lnTo>
                    <a:pt x="1384" y="419049"/>
                  </a:lnTo>
                  <a:lnTo>
                    <a:pt x="317" y="420789"/>
                  </a:lnTo>
                  <a:lnTo>
                    <a:pt x="0" y="421982"/>
                  </a:lnTo>
                  <a:lnTo>
                    <a:pt x="1930" y="423341"/>
                  </a:lnTo>
                  <a:lnTo>
                    <a:pt x="3429" y="421652"/>
                  </a:lnTo>
                  <a:close/>
                </a:path>
                <a:path w="965200" h="1034414">
                  <a:moveTo>
                    <a:pt x="54203" y="412153"/>
                  </a:moveTo>
                  <a:lnTo>
                    <a:pt x="53594" y="410921"/>
                  </a:lnTo>
                  <a:lnTo>
                    <a:pt x="52514" y="411213"/>
                  </a:lnTo>
                  <a:lnTo>
                    <a:pt x="51562" y="411645"/>
                  </a:lnTo>
                  <a:lnTo>
                    <a:pt x="50609" y="412026"/>
                  </a:lnTo>
                  <a:lnTo>
                    <a:pt x="50888" y="412635"/>
                  </a:lnTo>
                  <a:lnTo>
                    <a:pt x="51422" y="413854"/>
                  </a:lnTo>
                  <a:lnTo>
                    <a:pt x="52336" y="413321"/>
                  </a:lnTo>
                  <a:lnTo>
                    <a:pt x="53263" y="412813"/>
                  </a:lnTo>
                  <a:lnTo>
                    <a:pt x="54127" y="412191"/>
                  </a:lnTo>
                  <a:close/>
                </a:path>
                <a:path w="965200" h="1034414">
                  <a:moveTo>
                    <a:pt x="60159" y="508660"/>
                  </a:moveTo>
                  <a:lnTo>
                    <a:pt x="59817" y="507657"/>
                  </a:lnTo>
                  <a:lnTo>
                    <a:pt x="59461" y="506653"/>
                  </a:lnTo>
                  <a:lnTo>
                    <a:pt x="59131" y="505650"/>
                  </a:lnTo>
                  <a:lnTo>
                    <a:pt x="58648" y="505790"/>
                  </a:lnTo>
                  <a:lnTo>
                    <a:pt x="57696" y="506107"/>
                  </a:lnTo>
                  <a:lnTo>
                    <a:pt x="58216" y="507111"/>
                  </a:lnTo>
                  <a:lnTo>
                    <a:pt x="58750" y="508076"/>
                  </a:lnTo>
                  <a:lnTo>
                    <a:pt x="59283" y="509079"/>
                  </a:lnTo>
                  <a:lnTo>
                    <a:pt x="59563" y="508914"/>
                  </a:lnTo>
                  <a:lnTo>
                    <a:pt x="59867" y="508787"/>
                  </a:lnTo>
                  <a:lnTo>
                    <a:pt x="60159" y="508660"/>
                  </a:lnTo>
                  <a:close/>
                </a:path>
                <a:path w="965200" h="1034414">
                  <a:moveTo>
                    <a:pt x="66738" y="607618"/>
                  </a:moveTo>
                  <a:lnTo>
                    <a:pt x="66255" y="607161"/>
                  </a:lnTo>
                  <a:lnTo>
                    <a:pt x="65836" y="606399"/>
                  </a:lnTo>
                  <a:lnTo>
                    <a:pt x="64630" y="606183"/>
                  </a:lnTo>
                  <a:lnTo>
                    <a:pt x="63855" y="606577"/>
                  </a:lnTo>
                  <a:lnTo>
                    <a:pt x="61798" y="607047"/>
                  </a:lnTo>
                  <a:lnTo>
                    <a:pt x="64046" y="607936"/>
                  </a:lnTo>
                  <a:lnTo>
                    <a:pt x="65036" y="608317"/>
                  </a:lnTo>
                  <a:lnTo>
                    <a:pt x="66040" y="608711"/>
                  </a:lnTo>
                  <a:lnTo>
                    <a:pt x="66268" y="608355"/>
                  </a:lnTo>
                  <a:lnTo>
                    <a:pt x="66738" y="607618"/>
                  </a:lnTo>
                  <a:close/>
                </a:path>
                <a:path w="965200" h="1034414">
                  <a:moveTo>
                    <a:pt x="83058" y="208559"/>
                  </a:moveTo>
                  <a:lnTo>
                    <a:pt x="82080" y="207606"/>
                  </a:lnTo>
                  <a:lnTo>
                    <a:pt x="81330" y="208114"/>
                  </a:lnTo>
                  <a:lnTo>
                    <a:pt x="80746" y="208699"/>
                  </a:lnTo>
                  <a:lnTo>
                    <a:pt x="79971" y="209423"/>
                  </a:lnTo>
                  <a:lnTo>
                    <a:pt x="80645" y="209969"/>
                  </a:lnTo>
                  <a:lnTo>
                    <a:pt x="81292" y="210566"/>
                  </a:lnTo>
                  <a:lnTo>
                    <a:pt x="81978" y="209969"/>
                  </a:lnTo>
                  <a:lnTo>
                    <a:pt x="82562" y="209359"/>
                  </a:lnTo>
                  <a:lnTo>
                    <a:pt x="82981" y="208648"/>
                  </a:lnTo>
                  <a:close/>
                </a:path>
                <a:path w="965200" h="1034414">
                  <a:moveTo>
                    <a:pt x="94640" y="382181"/>
                  </a:moveTo>
                  <a:lnTo>
                    <a:pt x="93218" y="380669"/>
                  </a:lnTo>
                  <a:lnTo>
                    <a:pt x="92519" y="379895"/>
                  </a:lnTo>
                  <a:lnTo>
                    <a:pt x="92163" y="380225"/>
                  </a:lnTo>
                  <a:lnTo>
                    <a:pt x="91795" y="380542"/>
                  </a:lnTo>
                  <a:lnTo>
                    <a:pt x="91452" y="380873"/>
                  </a:lnTo>
                  <a:lnTo>
                    <a:pt x="92100" y="381584"/>
                  </a:lnTo>
                  <a:lnTo>
                    <a:pt x="92710" y="382358"/>
                  </a:lnTo>
                  <a:lnTo>
                    <a:pt x="93446" y="383032"/>
                  </a:lnTo>
                  <a:lnTo>
                    <a:pt x="94234" y="382473"/>
                  </a:lnTo>
                  <a:lnTo>
                    <a:pt x="94640" y="382181"/>
                  </a:lnTo>
                  <a:close/>
                </a:path>
                <a:path w="965200" h="1034414">
                  <a:moveTo>
                    <a:pt x="100431" y="381838"/>
                  </a:moveTo>
                  <a:lnTo>
                    <a:pt x="99771" y="381241"/>
                  </a:lnTo>
                  <a:lnTo>
                    <a:pt x="99085" y="381876"/>
                  </a:lnTo>
                  <a:lnTo>
                    <a:pt x="98463" y="382511"/>
                  </a:lnTo>
                  <a:lnTo>
                    <a:pt x="97828" y="383146"/>
                  </a:lnTo>
                  <a:lnTo>
                    <a:pt x="98183" y="383463"/>
                  </a:lnTo>
                  <a:lnTo>
                    <a:pt x="98513" y="383768"/>
                  </a:lnTo>
                  <a:lnTo>
                    <a:pt x="98882" y="384073"/>
                  </a:lnTo>
                  <a:lnTo>
                    <a:pt x="99402" y="383349"/>
                  </a:lnTo>
                  <a:lnTo>
                    <a:pt x="99949" y="382638"/>
                  </a:lnTo>
                  <a:lnTo>
                    <a:pt x="100431" y="381838"/>
                  </a:lnTo>
                  <a:close/>
                </a:path>
                <a:path w="965200" h="1034414">
                  <a:moveTo>
                    <a:pt x="110121" y="652310"/>
                  </a:moveTo>
                  <a:lnTo>
                    <a:pt x="108267" y="654278"/>
                  </a:lnTo>
                  <a:lnTo>
                    <a:pt x="109524" y="657415"/>
                  </a:lnTo>
                  <a:lnTo>
                    <a:pt x="109804" y="654939"/>
                  </a:lnTo>
                  <a:lnTo>
                    <a:pt x="110121" y="652310"/>
                  </a:lnTo>
                  <a:close/>
                </a:path>
                <a:path w="965200" h="1034414">
                  <a:moveTo>
                    <a:pt x="113296" y="647636"/>
                  </a:moveTo>
                  <a:lnTo>
                    <a:pt x="112560" y="644550"/>
                  </a:lnTo>
                  <a:lnTo>
                    <a:pt x="112039" y="644702"/>
                  </a:lnTo>
                  <a:lnTo>
                    <a:pt x="111518" y="644842"/>
                  </a:lnTo>
                  <a:lnTo>
                    <a:pt x="110985" y="645007"/>
                  </a:lnTo>
                  <a:lnTo>
                    <a:pt x="111379" y="646010"/>
                  </a:lnTo>
                  <a:lnTo>
                    <a:pt x="111785" y="647001"/>
                  </a:lnTo>
                  <a:lnTo>
                    <a:pt x="112179" y="648017"/>
                  </a:lnTo>
                  <a:lnTo>
                    <a:pt x="113296" y="647636"/>
                  </a:lnTo>
                  <a:close/>
                </a:path>
                <a:path w="965200" h="1034414">
                  <a:moveTo>
                    <a:pt x="125641" y="686739"/>
                  </a:moveTo>
                  <a:lnTo>
                    <a:pt x="124853" y="685850"/>
                  </a:lnTo>
                  <a:lnTo>
                    <a:pt x="123266" y="684123"/>
                  </a:lnTo>
                  <a:lnTo>
                    <a:pt x="122974" y="684364"/>
                  </a:lnTo>
                  <a:lnTo>
                    <a:pt x="122707" y="684606"/>
                  </a:lnTo>
                  <a:lnTo>
                    <a:pt x="122428" y="684834"/>
                  </a:lnTo>
                  <a:lnTo>
                    <a:pt x="123151" y="685736"/>
                  </a:lnTo>
                  <a:lnTo>
                    <a:pt x="123913" y="686650"/>
                  </a:lnTo>
                  <a:lnTo>
                    <a:pt x="124650" y="687552"/>
                  </a:lnTo>
                  <a:lnTo>
                    <a:pt x="124993" y="687273"/>
                  </a:lnTo>
                  <a:lnTo>
                    <a:pt x="125310" y="687006"/>
                  </a:lnTo>
                  <a:lnTo>
                    <a:pt x="125641" y="686739"/>
                  </a:lnTo>
                  <a:close/>
                </a:path>
                <a:path w="965200" h="1034414">
                  <a:moveTo>
                    <a:pt x="184302" y="283946"/>
                  </a:moveTo>
                  <a:lnTo>
                    <a:pt x="183515" y="282359"/>
                  </a:lnTo>
                  <a:lnTo>
                    <a:pt x="183032" y="281343"/>
                  </a:lnTo>
                  <a:lnTo>
                    <a:pt x="182092" y="279438"/>
                  </a:lnTo>
                  <a:lnTo>
                    <a:pt x="181330" y="282181"/>
                  </a:lnTo>
                  <a:lnTo>
                    <a:pt x="181457" y="283375"/>
                  </a:lnTo>
                  <a:lnTo>
                    <a:pt x="184302" y="283946"/>
                  </a:lnTo>
                  <a:close/>
                </a:path>
                <a:path w="965200" h="1034414">
                  <a:moveTo>
                    <a:pt x="233045" y="434835"/>
                  </a:moveTo>
                  <a:lnTo>
                    <a:pt x="232130" y="434276"/>
                  </a:lnTo>
                  <a:lnTo>
                    <a:pt x="231317" y="434594"/>
                  </a:lnTo>
                  <a:lnTo>
                    <a:pt x="230936" y="435203"/>
                  </a:lnTo>
                  <a:lnTo>
                    <a:pt x="230136" y="435991"/>
                  </a:lnTo>
                  <a:lnTo>
                    <a:pt x="231203" y="436422"/>
                  </a:lnTo>
                  <a:lnTo>
                    <a:pt x="231813" y="436664"/>
                  </a:lnTo>
                  <a:lnTo>
                    <a:pt x="232410" y="436892"/>
                  </a:lnTo>
                  <a:lnTo>
                    <a:pt x="232651" y="436295"/>
                  </a:lnTo>
                  <a:lnTo>
                    <a:pt x="233019" y="435698"/>
                  </a:lnTo>
                  <a:lnTo>
                    <a:pt x="233032" y="435089"/>
                  </a:lnTo>
                  <a:lnTo>
                    <a:pt x="233045" y="434835"/>
                  </a:lnTo>
                  <a:close/>
                </a:path>
                <a:path w="965200" h="1034414">
                  <a:moveTo>
                    <a:pt x="234823" y="802754"/>
                  </a:moveTo>
                  <a:lnTo>
                    <a:pt x="234048" y="802487"/>
                  </a:lnTo>
                  <a:lnTo>
                    <a:pt x="233311" y="802119"/>
                  </a:lnTo>
                  <a:lnTo>
                    <a:pt x="232371" y="801966"/>
                  </a:lnTo>
                  <a:lnTo>
                    <a:pt x="232067" y="802792"/>
                  </a:lnTo>
                  <a:lnTo>
                    <a:pt x="231648" y="803567"/>
                  </a:lnTo>
                  <a:lnTo>
                    <a:pt x="232676" y="803808"/>
                  </a:lnTo>
                  <a:lnTo>
                    <a:pt x="233476" y="804062"/>
                  </a:lnTo>
                  <a:lnTo>
                    <a:pt x="234429" y="804113"/>
                  </a:lnTo>
                  <a:lnTo>
                    <a:pt x="234632" y="803236"/>
                  </a:lnTo>
                  <a:lnTo>
                    <a:pt x="234823" y="802754"/>
                  </a:lnTo>
                  <a:close/>
                </a:path>
                <a:path w="965200" h="1034414">
                  <a:moveTo>
                    <a:pt x="288467" y="517296"/>
                  </a:moveTo>
                  <a:lnTo>
                    <a:pt x="284416" y="516699"/>
                  </a:lnTo>
                  <a:lnTo>
                    <a:pt x="284911" y="517956"/>
                  </a:lnTo>
                  <a:lnTo>
                    <a:pt x="285648" y="518515"/>
                  </a:lnTo>
                  <a:lnTo>
                    <a:pt x="287070" y="518769"/>
                  </a:lnTo>
                  <a:lnTo>
                    <a:pt x="287769" y="518401"/>
                  </a:lnTo>
                  <a:lnTo>
                    <a:pt x="288429" y="518248"/>
                  </a:lnTo>
                  <a:lnTo>
                    <a:pt x="288442" y="517931"/>
                  </a:lnTo>
                  <a:lnTo>
                    <a:pt x="288442" y="517613"/>
                  </a:lnTo>
                  <a:lnTo>
                    <a:pt x="288467" y="517296"/>
                  </a:lnTo>
                  <a:close/>
                </a:path>
                <a:path w="965200" h="1034414">
                  <a:moveTo>
                    <a:pt x="289585" y="267081"/>
                  </a:moveTo>
                  <a:lnTo>
                    <a:pt x="289128" y="266598"/>
                  </a:lnTo>
                  <a:lnTo>
                    <a:pt x="288721" y="265849"/>
                  </a:lnTo>
                  <a:lnTo>
                    <a:pt x="288201" y="265734"/>
                  </a:lnTo>
                  <a:lnTo>
                    <a:pt x="287731" y="265633"/>
                  </a:lnTo>
                  <a:lnTo>
                    <a:pt x="287096" y="266255"/>
                  </a:lnTo>
                  <a:lnTo>
                    <a:pt x="286042" y="266827"/>
                  </a:lnTo>
                  <a:lnTo>
                    <a:pt x="287096" y="267538"/>
                  </a:lnTo>
                  <a:lnTo>
                    <a:pt x="287642" y="268185"/>
                  </a:lnTo>
                  <a:lnTo>
                    <a:pt x="288226" y="268211"/>
                  </a:lnTo>
                  <a:lnTo>
                    <a:pt x="288658" y="268249"/>
                  </a:lnTo>
                  <a:lnTo>
                    <a:pt x="289128" y="267487"/>
                  </a:lnTo>
                  <a:lnTo>
                    <a:pt x="289585" y="267081"/>
                  </a:lnTo>
                  <a:close/>
                </a:path>
                <a:path w="965200" h="1034414">
                  <a:moveTo>
                    <a:pt x="300393" y="201879"/>
                  </a:moveTo>
                  <a:lnTo>
                    <a:pt x="299732" y="201269"/>
                  </a:lnTo>
                  <a:lnTo>
                    <a:pt x="299072" y="200647"/>
                  </a:lnTo>
                  <a:lnTo>
                    <a:pt x="298424" y="200050"/>
                  </a:lnTo>
                  <a:lnTo>
                    <a:pt x="298183" y="200279"/>
                  </a:lnTo>
                  <a:lnTo>
                    <a:pt x="297942" y="200507"/>
                  </a:lnTo>
                  <a:lnTo>
                    <a:pt x="297700" y="200710"/>
                  </a:lnTo>
                  <a:lnTo>
                    <a:pt x="298246" y="201396"/>
                  </a:lnTo>
                  <a:lnTo>
                    <a:pt x="298792" y="202082"/>
                  </a:lnTo>
                  <a:lnTo>
                    <a:pt x="299339" y="202755"/>
                  </a:lnTo>
                  <a:lnTo>
                    <a:pt x="299694" y="202463"/>
                  </a:lnTo>
                  <a:lnTo>
                    <a:pt x="300050" y="202158"/>
                  </a:lnTo>
                  <a:lnTo>
                    <a:pt x="300393" y="201879"/>
                  </a:lnTo>
                  <a:close/>
                </a:path>
                <a:path w="965200" h="1034414">
                  <a:moveTo>
                    <a:pt x="326783" y="266319"/>
                  </a:moveTo>
                  <a:lnTo>
                    <a:pt x="326656" y="263677"/>
                  </a:lnTo>
                  <a:lnTo>
                    <a:pt x="326605" y="262356"/>
                  </a:lnTo>
                  <a:lnTo>
                    <a:pt x="326186" y="262382"/>
                  </a:lnTo>
                  <a:lnTo>
                    <a:pt x="325780" y="262394"/>
                  </a:lnTo>
                  <a:lnTo>
                    <a:pt x="325361" y="262432"/>
                  </a:lnTo>
                  <a:lnTo>
                    <a:pt x="325424" y="263779"/>
                  </a:lnTo>
                  <a:lnTo>
                    <a:pt x="325488" y="265125"/>
                  </a:lnTo>
                  <a:lnTo>
                    <a:pt x="325539" y="266484"/>
                  </a:lnTo>
                  <a:lnTo>
                    <a:pt x="325958" y="266433"/>
                  </a:lnTo>
                  <a:lnTo>
                    <a:pt x="326377" y="266369"/>
                  </a:lnTo>
                  <a:lnTo>
                    <a:pt x="326783" y="266319"/>
                  </a:lnTo>
                  <a:close/>
                </a:path>
                <a:path w="965200" h="1034414">
                  <a:moveTo>
                    <a:pt x="329044" y="685558"/>
                  </a:moveTo>
                  <a:lnTo>
                    <a:pt x="326796" y="685063"/>
                  </a:lnTo>
                  <a:lnTo>
                    <a:pt x="324510" y="684657"/>
                  </a:lnTo>
                  <a:lnTo>
                    <a:pt x="326199" y="687260"/>
                  </a:lnTo>
                  <a:lnTo>
                    <a:pt x="327240" y="688822"/>
                  </a:lnTo>
                  <a:lnTo>
                    <a:pt x="329044" y="685558"/>
                  </a:lnTo>
                  <a:close/>
                </a:path>
                <a:path w="965200" h="1034414">
                  <a:moveTo>
                    <a:pt x="329882" y="643750"/>
                  </a:moveTo>
                  <a:lnTo>
                    <a:pt x="329641" y="643470"/>
                  </a:lnTo>
                  <a:lnTo>
                    <a:pt x="329145" y="642937"/>
                  </a:lnTo>
                  <a:lnTo>
                    <a:pt x="328129" y="643915"/>
                  </a:lnTo>
                  <a:lnTo>
                    <a:pt x="327126" y="644893"/>
                  </a:lnTo>
                  <a:lnTo>
                    <a:pt x="326123" y="645845"/>
                  </a:lnTo>
                  <a:lnTo>
                    <a:pt x="326593" y="646328"/>
                  </a:lnTo>
                  <a:lnTo>
                    <a:pt x="326821" y="646582"/>
                  </a:lnTo>
                  <a:lnTo>
                    <a:pt x="329882" y="643750"/>
                  </a:lnTo>
                  <a:close/>
                </a:path>
                <a:path w="965200" h="1034414">
                  <a:moveTo>
                    <a:pt x="337845" y="341058"/>
                  </a:moveTo>
                  <a:lnTo>
                    <a:pt x="336397" y="340804"/>
                  </a:lnTo>
                  <a:lnTo>
                    <a:pt x="334860" y="340728"/>
                  </a:lnTo>
                  <a:lnTo>
                    <a:pt x="334670" y="340702"/>
                  </a:lnTo>
                  <a:lnTo>
                    <a:pt x="334441" y="341172"/>
                  </a:lnTo>
                  <a:lnTo>
                    <a:pt x="334048" y="341706"/>
                  </a:lnTo>
                  <a:lnTo>
                    <a:pt x="335013" y="342417"/>
                  </a:lnTo>
                  <a:lnTo>
                    <a:pt x="337502" y="344271"/>
                  </a:lnTo>
                  <a:lnTo>
                    <a:pt x="337845" y="341058"/>
                  </a:lnTo>
                  <a:close/>
                </a:path>
                <a:path w="965200" h="1034414">
                  <a:moveTo>
                    <a:pt x="339280" y="234784"/>
                  </a:moveTo>
                  <a:lnTo>
                    <a:pt x="338924" y="233718"/>
                  </a:lnTo>
                  <a:lnTo>
                    <a:pt x="338188" y="231508"/>
                  </a:lnTo>
                  <a:lnTo>
                    <a:pt x="337680" y="231622"/>
                  </a:lnTo>
                  <a:lnTo>
                    <a:pt x="337172" y="231736"/>
                  </a:lnTo>
                  <a:lnTo>
                    <a:pt x="336664" y="231863"/>
                  </a:lnTo>
                  <a:lnTo>
                    <a:pt x="337566" y="234124"/>
                  </a:lnTo>
                  <a:lnTo>
                    <a:pt x="338048" y="235242"/>
                  </a:lnTo>
                  <a:lnTo>
                    <a:pt x="339280" y="234784"/>
                  </a:lnTo>
                  <a:close/>
                </a:path>
                <a:path w="965200" h="1034414">
                  <a:moveTo>
                    <a:pt x="371373" y="837412"/>
                  </a:moveTo>
                  <a:lnTo>
                    <a:pt x="371246" y="836942"/>
                  </a:lnTo>
                  <a:lnTo>
                    <a:pt x="371233" y="836295"/>
                  </a:lnTo>
                  <a:lnTo>
                    <a:pt x="370001" y="836599"/>
                  </a:lnTo>
                  <a:lnTo>
                    <a:pt x="368820" y="836879"/>
                  </a:lnTo>
                  <a:lnTo>
                    <a:pt x="366839" y="837336"/>
                  </a:lnTo>
                  <a:lnTo>
                    <a:pt x="368947" y="839025"/>
                  </a:lnTo>
                  <a:lnTo>
                    <a:pt x="370116" y="839177"/>
                  </a:lnTo>
                  <a:lnTo>
                    <a:pt x="371208" y="837653"/>
                  </a:lnTo>
                  <a:lnTo>
                    <a:pt x="371373" y="837412"/>
                  </a:lnTo>
                  <a:close/>
                </a:path>
                <a:path w="965200" h="1034414">
                  <a:moveTo>
                    <a:pt x="378345" y="341630"/>
                  </a:moveTo>
                  <a:lnTo>
                    <a:pt x="377418" y="338797"/>
                  </a:lnTo>
                  <a:lnTo>
                    <a:pt x="376834" y="338963"/>
                  </a:lnTo>
                  <a:lnTo>
                    <a:pt x="376555" y="339039"/>
                  </a:lnTo>
                  <a:lnTo>
                    <a:pt x="376796" y="340017"/>
                  </a:lnTo>
                  <a:lnTo>
                    <a:pt x="377253" y="341947"/>
                  </a:lnTo>
                  <a:lnTo>
                    <a:pt x="377609" y="341858"/>
                  </a:lnTo>
                  <a:lnTo>
                    <a:pt x="377977" y="341744"/>
                  </a:lnTo>
                  <a:lnTo>
                    <a:pt x="378345" y="341630"/>
                  </a:lnTo>
                  <a:close/>
                </a:path>
                <a:path w="965200" h="1034414">
                  <a:moveTo>
                    <a:pt x="391401" y="602830"/>
                  </a:moveTo>
                  <a:lnTo>
                    <a:pt x="390677" y="602284"/>
                  </a:lnTo>
                  <a:lnTo>
                    <a:pt x="389267" y="601205"/>
                  </a:lnTo>
                  <a:lnTo>
                    <a:pt x="389051" y="601459"/>
                  </a:lnTo>
                  <a:lnTo>
                    <a:pt x="388823" y="601726"/>
                  </a:lnTo>
                  <a:lnTo>
                    <a:pt x="388607" y="601992"/>
                  </a:lnTo>
                  <a:lnTo>
                    <a:pt x="389178" y="602564"/>
                  </a:lnTo>
                  <a:lnTo>
                    <a:pt x="389750" y="603161"/>
                  </a:lnTo>
                  <a:lnTo>
                    <a:pt x="390309" y="603732"/>
                  </a:lnTo>
                  <a:lnTo>
                    <a:pt x="390664" y="603427"/>
                  </a:lnTo>
                  <a:lnTo>
                    <a:pt x="391401" y="602830"/>
                  </a:lnTo>
                  <a:close/>
                </a:path>
                <a:path w="965200" h="1034414">
                  <a:moveTo>
                    <a:pt x="400189" y="735076"/>
                  </a:moveTo>
                  <a:lnTo>
                    <a:pt x="399707" y="734961"/>
                  </a:lnTo>
                  <a:lnTo>
                    <a:pt x="399173" y="734682"/>
                  </a:lnTo>
                  <a:lnTo>
                    <a:pt x="398157" y="734898"/>
                  </a:lnTo>
                  <a:lnTo>
                    <a:pt x="397662" y="735330"/>
                  </a:lnTo>
                  <a:lnTo>
                    <a:pt x="397129" y="735634"/>
                  </a:lnTo>
                  <a:lnTo>
                    <a:pt x="400024" y="736447"/>
                  </a:lnTo>
                  <a:lnTo>
                    <a:pt x="400075" y="735977"/>
                  </a:lnTo>
                  <a:lnTo>
                    <a:pt x="400138" y="735545"/>
                  </a:lnTo>
                  <a:lnTo>
                    <a:pt x="400189" y="735076"/>
                  </a:lnTo>
                  <a:close/>
                </a:path>
                <a:path w="965200" h="1034414">
                  <a:moveTo>
                    <a:pt x="407047" y="179412"/>
                  </a:moveTo>
                  <a:lnTo>
                    <a:pt x="404342" y="180555"/>
                  </a:lnTo>
                  <a:lnTo>
                    <a:pt x="403288" y="181292"/>
                  </a:lnTo>
                  <a:lnTo>
                    <a:pt x="404609" y="183857"/>
                  </a:lnTo>
                  <a:lnTo>
                    <a:pt x="405980" y="181381"/>
                  </a:lnTo>
                  <a:lnTo>
                    <a:pt x="407047" y="179412"/>
                  </a:lnTo>
                  <a:close/>
                </a:path>
                <a:path w="965200" h="1034414">
                  <a:moveTo>
                    <a:pt x="429018" y="843534"/>
                  </a:moveTo>
                  <a:lnTo>
                    <a:pt x="428536" y="843432"/>
                  </a:lnTo>
                  <a:lnTo>
                    <a:pt x="427570" y="843216"/>
                  </a:lnTo>
                  <a:lnTo>
                    <a:pt x="427520" y="844511"/>
                  </a:lnTo>
                  <a:lnTo>
                    <a:pt x="427507" y="845807"/>
                  </a:lnTo>
                  <a:lnTo>
                    <a:pt x="427456" y="847128"/>
                  </a:lnTo>
                  <a:lnTo>
                    <a:pt x="427812" y="847128"/>
                  </a:lnTo>
                  <a:lnTo>
                    <a:pt x="428167" y="847128"/>
                  </a:lnTo>
                  <a:lnTo>
                    <a:pt x="428523" y="847178"/>
                  </a:lnTo>
                  <a:lnTo>
                    <a:pt x="428701" y="845972"/>
                  </a:lnTo>
                  <a:lnTo>
                    <a:pt x="428853" y="844740"/>
                  </a:lnTo>
                  <a:lnTo>
                    <a:pt x="429018" y="843534"/>
                  </a:lnTo>
                  <a:close/>
                </a:path>
                <a:path w="965200" h="1034414">
                  <a:moveTo>
                    <a:pt x="449478" y="202742"/>
                  </a:moveTo>
                  <a:lnTo>
                    <a:pt x="448818" y="201637"/>
                  </a:lnTo>
                  <a:lnTo>
                    <a:pt x="447471" y="199440"/>
                  </a:lnTo>
                  <a:lnTo>
                    <a:pt x="447179" y="199567"/>
                  </a:lnTo>
                  <a:lnTo>
                    <a:pt x="446862" y="199682"/>
                  </a:lnTo>
                  <a:lnTo>
                    <a:pt x="446570" y="199771"/>
                  </a:lnTo>
                  <a:lnTo>
                    <a:pt x="447243" y="200952"/>
                  </a:lnTo>
                  <a:lnTo>
                    <a:pt x="447929" y="202120"/>
                  </a:lnTo>
                  <a:lnTo>
                    <a:pt x="448614" y="203288"/>
                  </a:lnTo>
                  <a:lnTo>
                    <a:pt x="448894" y="203111"/>
                  </a:lnTo>
                  <a:lnTo>
                    <a:pt x="449186" y="202933"/>
                  </a:lnTo>
                  <a:lnTo>
                    <a:pt x="449478" y="202742"/>
                  </a:lnTo>
                  <a:close/>
                </a:path>
                <a:path w="965200" h="1034414">
                  <a:moveTo>
                    <a:pt x="452386" y="679678"/>
                  </a:moveTo>
                  <a:lnTo>
                    <a:pt x="452170" y="679030"/>
                  </a:lnTo>
                  <a:lnTo>
                    <a:pt x="452056" y="678370"/>
                  </a:lnTo>
                  <a:lnTo>
                    <a:pt x="451764" y="678395"/>
                  </a:lnTo>
                  <a:lnTo>
                    <a:pt x="451446" y="678395"/>
                  </a:lnTo>
                  <a:lnTo>
                    <a:pt x="451154" y="678408"/>
                  </a:lnTo>
                  <a:lnTo>
                    <a:pt x="451104" y="679704"/>
                  </a:lnTo>
                  <a:lnTo>
                    <a:pt x="451040" y="680935"/>
                  </a:lnTo>
                  <a:lnTo>
                    <a:pt x="450989" y="682205"/>
                  </a:lnTo>
                  <a:lnTo>
                    <a:pt x="451243" y="682244"/>
                  </a:lnTo>
                  <a:lnTo>
                    <a:pt x="451764" y="682320"/>
                  </a:lnTo>
                  <a:lnTo>
                    <a:pt x="451967" y="681634"/>
                  </a:lnTo>
                  <a:lnTo>
                    <a:pt x="452272" y="681012"/>
                  </a:lnTo>
                  <a:lnTo>
                    <a:pt x="452386" y="679678"/>
                  </a:lnTo>
                  <a:close/>
                </a:path>
                <a:path w="965200" h="1034414">
                  <a:moveTo>
                    <a:pt x="479640" y="379641"/>
                  </a:moveTo>
                  <a:lnTo>
                    <a:pt x="479018" y="378764"/>
                  </a:lnTo>
                  <a:lnTo>
                    <a:pt x="478218" y="378421"/>
                  </a:lnTo>
                  <a:lnTo>
                    <a:pt x="477100" y="377634"/>
                  </a:lnTo>
                  <a:lnTo>
                    <a:pt x="476821" y="378739"/>
                  </a:lnTo>
                  <a:lnTo>
                    <a:pt x="476364" y="379628"/>
                  </a:lnTo>
                  <a:lnTo>
                    <a:pt x="476580" y="379844"/>
                  </a:lnTo>
                  <a:lnTo>
                    <a:pt x="477100" y="380415"/>
                  </a:lnTo>
                  <a:lnTo>
                    <a:pt x="477939" y="380746"/>
                  </a:lnTo>
                  <a:lnTo>
                    <a:pt x="478713" y="380949"/>
                  </a:lnTo>
                  <a:lnTo>
                    <a:pt x="478853" y="380974"/>
                  </a:lnTo>
                  <a:lnTo>
                    <a:pt x="479640" y="379641"/>
                  </a:lnTo>
                  <a:close/>
                </a:path>
                <a:path w="965200" h="1034414">
                  <a:moveTo>
                    <a:pt x="484886" y="1041"/>
                  </a:moveTo>
                  <a:lnTo>
                    <a:pt x="484759" y="927"/>
                  </a:lnTo>
                  <a:lnTo>
                    <a:pt x="484327" y="495"/>
                  </a:lnTo>
                  <a:lnTo>
                    <a:pt x="483641" y="0"/>
                  </a:lnTo>
                  <a:lnTo>
                    <a:pt x="482447" y="88"/>
                  </a:lnTo>
                  <a:lnTo>
                    <a:pt x="481863" y="685"/>
                  </a:lnTo>
                  <a:lnTo>
                    <a:pt x="481266" y="1066"/>
                  </a:lnTo>
                  <a:lnTo>
                    <a:pt x="481990" y="1790"/>
                  </a:lnTo>
                  <a:lnTo>
                    <a:pt x="482333" y="2159"/>
                  </a:lnTo>
                  <a:lnTo>
                    <a:pt x="482942" y="2197"/>
                  </a:lnTo>
                  <a:lnTo>
                    <a:pt x="483616" y="2413"/>
                  </a:lnTo>
                  <a:lnTo>
                    <a:pt x="484124" y="2222"/>
                  </a:lnTo>
                  <a:lnTo>
                    <a:pt x="484492" y="2082"/>
                  </a:lnTo>
                  <a:lnTo>
                    <a:pt x="484886" y="1041"/>
                  </a:lnTo>
                  <a:close/>
                </a:path>
                <a:path w="965200" h="1034414">
                  <a:moveTo>
                    <a:pt x="489915" y="103162"/>
                  </a:moveTo>
                  <a:lnTo>
                    <a:pt x="488962" y="102755"/>
                  </a:lnTo>
                  <a:lnTo>
                    <a:pt x="488022" y="102374"/>
                  </a:lnTo>
                  <a:lnTo>
                    <a:pt x="487057" y="101968"/>
                  </a:lnTo>
                  <a:lnTo>
                    <a:pt x="486752" y="102387"/>
                  </a:lnTo>
                  <a:lnTo>
                    <a:pt x="486613" y="102616"/>
                  </a:lnTo>
                  <a:lnTo>
                    <a:pt x="486968" y="103098"/>
                  </a:lnTo>
                  <a:lnTo>
                    <a:pt x="487260" y="103809"/>
                  </a:lnTo>
                  <a:lnTo>
                    <a:pt x="487718" y="103987"/>
                  </a:lnTo>
                  <a:lnTo>
                    <a:pt x="488327" y="104216"/>
                  </a:lnTo>
                  <a:lnTo>
                    <a:pt x="489102" y="104013"/>
                  </a:lnTo>
                  <a:lnTo>
                    <a:pt x="489788" y="103974"/>
                  </a:lnTo>
                  <a:lnTo>
                    <a:pt x="489864" y="103441"/>
                  </a:lnTo>
                  <a:lnTo>
                    <a:pt x="489915" y="103162"/>
                  </a:lnTo>
                  <a:close/>
                </a:path>
                <a:path w="965200" h="1034414">
                  <a:moveTo>
                    <a:pt x="499681" y="781113"/>
                  </a:moveTo>
                  <a:lnTo>
                    <a:pt x="498805" y="780237"/>
                  </a:lnTo>
                  <a:lnTo>
                    <a:pt x="497928" y="779348"/>
                  </a:lnTo>
                  <a:lnTo>
                    <a:pt x="497065" y="778459"/>
                  </a:lnTo>
                  <a:lnTo>
                    <a:pt x="496722" y="778840"/>
                  </a:lnTo>
                  <a:lnTo>
                    <a:pt x="496404" y="779233"/>
                  </a:lnTo>
                  <a:lnTo>
                    <a:pt x="496049" y="779614"/>
                  </a:lnTo>
                  <a:lnTo>
                    <a:pt x="498970" y="781913"/>
                  </a:lnTo>
                  <a:lnTo>
                    <a:pt x="499198" y="781646"/>
                  </a:lnTo>
                  <a:lnTo>
                    <a:pt x="499440" y="781392"/>
                  </a:lnTo>
                  <a:lnTo>
                    <a:pt x="499681" y="781113"/>
                  </a:lnTo>
                  <a:close/>
                </a:path>
                <a:path w="965200" h="1034414">
                  <a:moveTo>
                    <a:pt x="524395" y="929449"/>
                  </a:moveTo>
                  <a:lnTo>
                    <a:pt x="524256" y="928255"/>
                  </a:lnTo>
                  <a:lnTo>
                    <a:pt x="524090" y="927049"/>
                  </a:lnTo>
                  <a:lnTo>
                    <a:pt x="523963" y="925855"/>
                  </a:lnTo>
                  <a:lnTo>
                    <a:pt x="523443" y="925931"/>
                  </a:lnTo>
                  <a:lnTo>
                    <a:pt x="522947" y="925982"/>
                  </a:lnTo>
                  <a:lnTo>
                    <a:pt x="522452" y="926058"/>
                  </a:lnTo>
                  <a:lnTo>
                    <a:pt x="522605" y="927252"/>
                  </a:lnTo>
                  <a:lnTo>
                    <a:pt x="522744" y="928446"/>
                  </a:lnTo>
                  <a:lnTo>
                    <a:pt x="522897" y="929652"/>
                  </a:lnTo>
                  <a:lnTo>
                    <a:pt x="523392" y="929576"/>
                  </a:lnTo>
                  <a:lnTo>
                    <a:pt x="523913" y="929513"/>
                  </a:lnTo>
                  <a:lnTo>
                    <a:pt x="524395" y="929449"/>
                  </a:lnTo>
                  <a:close/>
                </a:path>
                <a:path w="965200" h="1034414">
                  <a:moveTo>
                    <a:pt x="530618" y="102527"/>
                  </a:moveTo>
                  <a:lnTo>
                    <a:pt x="530390" y="102273"/>
                  </a:lnTo>
                  <a:lnTo>
                    <a:pt x="530174" y="102019"/>
                  </a:lnTo>
                  <a:lnTo>
                    <a:pt x="529945" y="101752"/>
                  </a:lnTo>
                  <a:lnTo>
                    <a:pt x="529272" y="102362"/>
                  </a:lnTo>
                  <a:lnTo>
                    <a:pt x="528586" y="102946"/>
                  </a:lnTo>
                  <a:lnTo>
                    <a:pt x="527888" y="103543"/>
                  </a:lnTo>
                  <a:lnTo>
                    <a:pt x="528129" y="103797"/>
                  </a:lnTo>
                  <a:lnTo>
                    <a:pt x="528561" y="104317"/>
                  </a:lnTo>
                  <a:lnTo>
                    <a:pt x="529297" y="103746"/>
                  </a:lnTo>
                  <a:lnTo>
                    <a:pt x="529945" y="103136"/>
                  </a:lnTo>
                  <a:lnTo>
                    <a:pt x="530618" y="102527"/>
                  </a:lnTo>
                  <a:close/>
                </a:path>
                <a:path w="965200" h="1034414">
                  <a:moveTo>
                    <a:pt x="546112" y="173977"/>
                  </a:moveTo>
                  <a:lnTo>
                    <a:pt x="545757" y="173926"/>
                  </a:lnTo>
                  <a:lnTo>
                    <a:pt x="545414" y="173850"/>
                  </a:lnTo>
                  <a:lnTo>
                    <a:pt x="545045" y="173799"/>
                  </a:lnTo>
                  <a:lnTo>
                    <a:pt x="544080" y="178308"/>
                  </a:lnTo>
                  <a:lnTo>
                    <a:pt x="544576" y="178396"/>
                  </a:lnTo>
                  <a:lnTo>
                    <a:pt x="545084" y="178498"/>
                  </a:lnTo>
                  <a:lnTo>
                    <a:pt x="545579" y="178612"/>
                  </a:lnTo>
                  <a:lnTo>
                    <a:pt x="545757" y="177063"/>
                  </a:lnTo>
                  <a:lnTo>
                    <a:pt x="545922" y="175514"/>
                  </a:lnTo>
                  <a:lnTo>
                    <a:pt x="546112" y="173977"/>
                  </a:lnTo>
                  <a:close/>
                </a:path>
                <a:path w="965200" h="1034414">
                  <a:moveTo>
                    <a:pt x="552056" y="597242"/>
                  </a:moveTo>
                  <a:lnTo>
                    <a:pt x="552018" y="596734"/>
                  </a:lnTo>
                  <a:lnTo>
                    <a:pt x="552005" y="596252"/>
                  </a:lnTo>
                  <a:lnTo>
                    <a:pt x="551967" y="595744"/>
                  </a:lnTo>
                  <a:lnTo>
                    <a:pt x="551027" y="595769"/>
                  </a:lnTo>
                  <a:lnTo>
                    <a:pt x="550087" y="595769"/>
                  </a:lnTo>
                  <a:lnTo>
                    <a:pt x="549160" y="595858"/>
                  </a:lnTo>
                  <a:lnTo>
                    <a:pt x="549160" y="596823"/>
                  </a:lnTo>
                  <a:lnTo>
                    <a:pt x="549160" y="597319"/>
                  </a:lnTo>
                  <a:lnTo>
                    <a:pt x="550125" y="597293"/>
                  </a:lnTo>
                  <a:lnTo>
                    <a:pt x="551078" y="597268"/>
                  </a:lnTo>
                  <a:lnTo>
                    <a:pt x="552056" y="597242"/>
                  </a:lnTo>
                  <a:close/>
                </a:path>
                <a:path w="965200" h="1034414">
                  <a:moveTo>
                    <a:pt x="561314" y="1034059"/>
                  </a:moveTo>
                  <a:lnTo>
                    <a:pt x="561187" y="1032052"/>
                  </a:lnTo>
                  <a:lnTo>
                    <a:pt x="561124" y="1030833"/>
                  </a:lnTo>
                  <a:lnTo>
                    <a:pt x="561047" y="1029589"/>
                  </a:lnTo>
                  <a:lnTo>
                    <a:pt x="560603" y="1029601"/>
                  </a:lnTo>
                  <a:lnTo>
                    <a:pt x="560184" y="1029601"/>
                  </a:lnTo>
                  <a:lnTo>
                    <a:pt x="559752" y="1029589"/>
                  </a:lnTo>
                  <a:lnTo>
                    <a:pt x="559181" y="1031011"/>
                  </a:lnTo>
                  <a:lnTo>
                    <a:pt x="558596" y="1032446"/>
                  </a:lnTo>
                  <a:lnTo>
                    <a:pt x="561314" y="1034059"/>
                  </a:lnTo>
                  <a:close/>
                </a:path>
                <a:path w="965200" h="1034414">
                  <a:moveTo>
                    <a:pt x="565429" y="685139"/>
                  </a:moveTo>
                  <a:lnTo>
                    <a:pt x="565099" y="684187"/>
                  </a:lnTo>
                  <a:lnTo>
                    <a:pt x="564349" y="683628"/>
                  </a:lnTo>
                  <a:lnTo>
                    <a:pt x="563372" y="683412"/>
                  </a:lnTo>
                  <a:lnTo>
                    <a:pt x="562825" y="684174"/>
                  </a:lnTo>
                  <a:lnTo>
                    <a:pt x="561911" y="684911"/>
                  </a:lnTo>
                  <a:lnTo>
                    <a:pt x="563079" y="685596"/>
                  </a:lnTo>
                  <a:lnTo>
                    <a:pt x="563714" y="686092"/>
                  </a:lnTo>
                  <a:lnTo>
                    <a:pt x="564438" y="686269"/>
                  </a:lnTo>
                  <a:lnTo>
                    <a:pt x="564616" y="686320"/>
                  </a:lnTo>
                  <a:lnTo>
                    <a:pt x="565429" y="685139"/>
                  </a:lnTo>
                  <a:close/>
                </a:path>
                <a:path w="965200" h="1034414">
                  <a:moveTo>
                    <a:pt x="575246" y="981494"/>
                  </a:moveTo>
                  <a:lnTo>
                    <a:pt x="574840" y="981227"/>
                  </a:lnTo>
                  <a:lnTo>
                    <a:pt x="574294" y="980630"/>
                  </a:lnTo>
                  <a:lnTo>
                    <a:pt x="574014" y="980719"/>
                  </a:lnTo>
                  <a:lnTo>
                    <a:pt x="573430" y="980948"/>
                  </a:lnTo>
                  <a:lnTo>
                    <a:pt x="572973" y="981519"/>
                  </a:lnTo>
                  <a:lnTo>
                    <a:pt x="572300" y="982103"/>
                  </a:lnTo>
                  <a:lnTo>
                    <a:pt x="572935" y="982675"/>
                  </a:lnTo>
                  <a:lnTo>
                    <a:pt x="573290" y="983005"/>
                  </a:lnTo>
                  <a:lnTo>
                    <a:pt x="573646" y="983322"/>
                  </a:lnTo>
                  <a:lnTo>
                    <a:pt x="574713" y="982116"/>
                  </a:lnTo>
                  <a:lnTo>
                    <a:pt x="575246" y="981494"/>
                  </a:lnTo>
                  <a:close/>
                </a:path>
                <a:path w="965200" h="1034414">
                  <a:moveTo>
                    <a:pt x="586676" y="719886"/>
                  </a:moveTo>
                  <a:lnTo>
                    <a:pt x="586079" y="718807"/>
                  </a:lnTo>
                  <a:lnTo>
                    <a:pt x="585508" y="717677"/>
                  </a:lnTo>
                  <a:lnTo>
                    <a:pt x="584936" y="716610"/>
                  </a:lnTo>
                  <a:lnTo>
                    <a:pt x="584530" y="716800"/>
                  </a:lnTo>
                  <a:lnTo>
                    <a:pt x="584123" y="716965"/>
                  </a:lnTo>
                  <a:lnTo>
                    <a:pt x="583730" y="717169"/>
                  </a:lnTo>
                  <a:lnTo>
                    <a:pt x="584542" y="719391"/>
                  </a:lnTo>
                  <a:lnTo>
                    <a:pt x="584949" y="720483"/>
                  </a:lnTo>
                  <a:lnTo>
                    <a:pt x="586676" y="719886"/>
                  </a:lnTo>
                  <a:close/>
                </a:path>
                <a:path w="965200" h="1034414">
                  <a:moveTo>
                    <a:pt x="601624" y="35801"/>
                  </a:moveTo>
                  <a:lnTo>
                    <a:pt x="600100" y="34645"/>
                  </a:lnTo>
                  <a:lnTo>
                    <a:pt x="599160" y="33921"/>
                  </a:lnTo>
                  <a:lnTo>
                    <a:pt x="598233" y="33235"/>
                  </a:lnTo>
                  <a:lnTo>
                    <a:pt x="597941" y="36017"/>
                  </a:lnTo>
                  <a:lnTo>
                    <a:pt x="598881" y="36741"/>
                  </a:lnTo>
                  <a:lnTo>
                    <a:pt x="601624" y="35801"/>
                  </a:lnTo>
                  <a:close/>
                </a:path>
                <a:path w="965200" h="1034414">
                  <a:moveTo>
                    <a:pt x="605180" y="166204"/>
                  </a:moveTo>
                  <a:lnTo>
                    <a:pt x="604608" y="165849"/>
                  </a:lnTo>
                  <a:lnTo>
                    <a:pt x="604037" y="165214"/>
                  </a:lnTo>
                  <a:lnTo>
                    <a:pt x="603478" y="165252"/>
                  </a:lnTo>
                  <a:lnTo>
                    <a:pt x="603021" y="165265"/>
                  </a:lnTo>
                  <a:lnTo>
                    <a:pt x="602615" y="166077"/>
                  </a:lnTo>
                  <a:lnTo>
                    <a:pt x="601662" y="167068"/>
                  </a:lnTo>
                  <a:lnTo>
                    <a:pt x="603021" y="167297"/>
                  </a:lnTo>
                  <a:lnTo>
                    <a:pt x="603707" y="167576"/>
                  </a:lnTo>
                  <a:lnTo>
                    <a:pt x="604659" y="167347"/>
                  </a:lnTo>
                  <a:lnTo>
                    <a:pt x="604888" y="166624"/>
                  </a:lnTo>
                  <a:lnTo>
                    <a:pt x="605180" y="166204"/>
                  </a:lnTo>
                  <a:close/>
                </a:path>
                <a:path w="965200" h="1034414">
                  <a:moveTo>
                    <a:pt x="618337" y="899947"/>
                  </a:moveTo>
                  <a:lnTo>
                    <a:pt x="618121" y="897699"/>
                  </a:lnTo>
                  <a:lnTo>
                    <a:pt x="618045" y="896721"/>
                  </a:lnTo>
                  <a:lnTo>
                    <a:pt x="616458" y="897915"/>
                  </a:lnTo>
                  <a:lnTo>
                    <a:pt x="615238" y="899058"/>
                  </a:lnTo>
                  <a:lnTo>
                    <a:pt x="618337" y="899947"/>
                  </a:lnTo>
                  <a:close/>
                </a:path>
                <a:path w="965200" h="1034414">
                  <a:moveTo>
                    <a:pt x="619594" y="555040"/>
                  </a:moveTo>
                  <a:lnTo>
                    <a:pt x="619175" y="553212"/>
                  </a:lnTo>
                  <a:lnTo>
                    <a:pt x="618947" y="552310"/>
                  </a:lnTo>
                  <a:lnTo>
                    <a:pt x="618045" y="552602"/>
                  </a:lnTo>
                  <a:lnTo>
                    <a:pt x="617601" y="552767"/>
                  </a:lnTo>
                  <a:lnTo>
                    <a:pt x="617880" y="553605"/>
                  </a:lnTo>
                  <a:lnTo>
                    <a:pt x="618197" y="554443"/>
                  </a:lnTo>
                  <a:lnTo>
                    <a:pt x="618490" y="555282"/>
                  </a:lnTo>
                  <a:lnTo>
                    <a:pt x="619594" y="555040"/>
                  </a:lnTo>
                  <a:close/>
                </a:path>
                <a:path w="965200" h="1034414">
                  <a:moveTo>
                    <a:pt x="633107" y="529882"/>
                  </a:moveTo>
                  <a:lnTo>
                    <a:pt x="632764" y="528701"/>
                  </a:lnTo>
                  <a:lnTo>
                    <a:pt x="630847" y="526656"/>
                  </a:lnTo>
                  <a:lnTo>
                    <a:pt x="630542" y="528116"/>
                  </a:lnTo>
                  <a:lnTo>
                    <a:pt x="630275" y="528993"/>
                  </a:lnTo>
                  <a:lnTo>
                    <a:pt x="630250" y="529844"/>
                  </a:lnTo>
                  <a:lnTo>
                    <a:pt x="630250" y="530237"/>
                  </a:lnTo>
                  <a:lnTo>
                    <a:pt x="630758" y="530618"/>
                  </a:lnTo>
                  <a:lnTo>
                    <a:pt x="631202" y="531266"/>
                  </a:lnTo>
                  <a:lnTo>
                    <a:pt x="633107" y="529882"/>
                  </a:lnTo>
                  <a:close/>
                </a:path>
                <a:path w="965200" h="1034414">
                  <a:moveTo>
                    <a:pt x="639406" y="242341"/>
                  </a:moveTo>
                  <a:lnTo>
                    <a:pt x="637171" y="239483"/>
                  </a:lnTo>
                  <a:lnTo>
                    <a:pt x="636879" y="239712"/>
                  </a:lnTo>
                  <a:lnTo>
                    <a:pt x="636587" y="239928"/>
                  </a:lnTo>
                  <a:lnTo>
                    <a:pt x="636295" y="240157"/>
                  </a:lnTo>
                  <a:lnTo>
                    <a:pt x="637006" y="241122"/>
                  </a:lnTo>
                  <a:lnTo>
                    <a:pt x="637717" y="242087"/>
                  </a:lnTo>
                  <a:lnTo>
                    <a:pt x="638429" y="243065"/>
                  </a:lnTo>
                  <a:lnTo>
                    <a:pt x="638759" y="242849"/>
                  </a:lnTo>
                  <a:lnTo>
                    <a:pt x="639089" y="242582"/>
                  </a:lnTo>
                  <a:lnTo>
                    <a:pt x="639406" y="242341"/>
                  </a:lnTo>
                  <a:close/>
                </a:path>
                <a:path w="965200" h="1034414">
                  <a:moveTo>
                    <a:pt x="644436" y="157873"/>
                  </a:moveTo>
                  <a:lnTo>
                    <a:pt x="643077" y="155879"/>
                  </a:lnTo>
                  <a:lnTo>
                    <a:pt x="642340" y="154813"/>
                  </a:lnTo>
                  <a:lnTo>
                    <a:pt x="641057" y="152933"/>
                  </a:lnTo>
                  <a:lnTo>
                    <a:pt x="640270" y="156311"/>
                  </a:lnTo>
                  <a:lnTo>
                    <a:pt x="641477" y="157060"/>
                  </a:lnTo>
                  <a:lnTo>
                    <a:pt x="644436" y="157873"/>
                  </a:lnTo>
                  <a:close/>
                </a:path>
                <a:path w="965200" h="1034414">
                  <a:moveTo>
                    <a:pt x="645071" y="232067"/>
                  </a:moveTo>
                  <a:lnTo>
                    <a:pt x="644499" y="231749"/>
                  </a:lnTo>
                  <a:lnTo>
                    <a:pt x="643966" y="231267"/>
                  </a:lnTo>
                  <a:lnTo>
                    <a:pt x="643102" y="231152"/>
                  </a:lnTo>
                  <a:lnTo>
                    <a:pt x="642734" y="231940"/>
                  </a:lnTo>
                  <a:lnTo>
                    <a:pt x="642086" y="232765"/>
                  </a:lnTo>
                  <a:lnTo>
                    <a:pt x="643026" y="232994"/>
                  </a:lnTo>
                  <a:lnTo>
                    <a:pt x="643661" y="233273"/>
                  </a:lnTo>
                  <a:lnTo>
                    <a:pt x="644245" y="233184"/>
                  </a:lnTo>
                  <a:lnTo>
                    <a:pt x="644563" y="233146"/>
                  </a:lnTo>
                  <a:lnTo>
                    <a:pt x="644804" y="232473"/>
                  </a:lnTo>
                  <a:lnTo>
                    <a:pt x="645071" y="232067"/>
                  </a:lnTo>
                  <a:close/>
                </a:path>
                <a:path w="965200" h="1034414">
                  <a:moveTo>
                    <a:pt x="660082" y="63881"/>
                  </a:moveTo>
                  <a:lnTo>
                    <a:pt x="658952" y="63881"/>
                  </a:lnTo>
                  <a:lnTo>
                    <a:pt x="658939" y="65227"/>
                  </a:lnTo>
                  <a:lnTo>
                    <a:pt x="658876" y="67919"/>
                  </a:lnTo>
                  <a:lnTo>
                    <a:pt x="659244" y="67919"/>
                  </a:lnTo>
                  <a:lnTo>
                    <a:pt x="659625" y="67932"/>
                  </a:lnTo>
                  <a:lnTo>
                    <a:pt x="660006" y="67932"/>
                  </a:lnTo>
                  <a:lnTo>
                    <a:pt x="660019" y="66573"/>
                  </a:lnTo>
                  <a:lnTo>
                    <a:pt x="660057" y="65214"/>
                  </a:lnTo>
                  <a:lnTo>
                    <a:pt x="660082" y="63881"/>
                  </a:lnTo>
                  <a:close/>
                </a:path>
                <a:path w="965200" h="1034414">
                  <a:moveTo>
                    <a:pt x="661250" y="577596"/>
                  </a:moveTo>
                  <a:lnTo>
                    <a:pt x="660679" y="577011"/>
                  </a:lnTo>
                  <a:lnTo>
                    <a:pt x="659358" y="575602"/>
                  </a:lnTo>
                  <a:lnTo>
                    <a:pt x="658926" y="576402"/>
                  </a:lnTo>
                  <a:lnTo>
                    <a:pt x="658418" y="577024"/>
                  </a:lnTo>
                  <a:lnTo>
                    <a:pt x="658533" y="577164"/>
                  </a:lnTo>
                  <a:lnTo>
                    <a:pt x="658926" y="577684"/>
                  </a:lnTo>
                  <a:lnTo>
                    <a:pt x="659485" y="578154"/>
                  </a:lnTo>
                  <a:lnTo>
                    <a:pt x="660095" y="578370"/>
                  </a:lnTo>
                  <a:lnTo>
                    <a:pt x="660349" y="578459"/>
                  </a:lnTo>
                  <a:lnTo>
                    <a:pt x="660857" y="577875"/>
                  </a:lnTo>
                  <a:lnTo>
                    <a:pt x="661250" y="577596"/>
                  </a:lnTo>
                  <a:close/>
                </a:path>
                <a:path w="965200" h="1034414">
                  <a:moveTo>
                    <a:pt x="663714" y="582422"/>
                  </a:moveTo>
                  <a:lnTo>
                    <a:pt x="662927" y="581926"/>
                  </a:lnTo>
                  <a:lnTo>
                    <a:pt x="662152" y="582714"/>
                  </a:lnTo>
                  <a:lnTo>
                    <a:pt x="661504" y="583514"/>
                  </a:lnTo>
                  <a:lnTo>
                    <a:pt x="660844" y="584288"/>
                  </a:lnTo>
                  <a:lnTo>
                    <a:pt x="661949" y="584974"/>
                  </a:lnTo>
                  <a:lnTo>
                    <a:pt x="662508" y="585292"/>
                  </a:lnTo>
                  <a:lnTo>
                    <a:pt x="662914" y="584339"/>
                  </a:lnTo>
                  <a:lnTo>
                    <a:pt x="663333" y="583425"/>
                  </a:lnTo>
                  <a:lnTo>
                    <a:pt x="663702" y="582460"/>
                  </a:lnTo>
                  <a:close/>
                </a:path>
                <a:path w="965200" h="1034414">
                  <a:moveTo>
                    <a:pt x="699249" y="677329"/>
                  </a:moveTo>
                  <a:lnTo>
                    <a:pt x="697217" y="678421"/>
                  </a:lnTo>
                  <a:lnTo>
                    <a:pt x="697852" y="680923"/>
                  </a:lnTo>
                  <a:lnTo>
                    <a:pt x="698754" y="678624"/>
                  </a:lnTo>
                  <a:lnTo>
                    <a:pt x="699249" y="677329"/>
                  </a:lnTo>
                  <a:close/>
                </a:path>
                <a:path w="965200" h="1034414">
                  <a:moveTo>
                    <a:pt x="739749" y="778675"/>
                  </a:moveTo>
                  <a:lnTo>
                    <a:pt x="739381" y="778078"/>
                  </a:lnTo>
                  <a:lnTo>
                    <a:pt x="739190" y="777481"/>
                  </a:lnTo>
                  <a:lnTo>
                    <a:pt x="738403" y="777494"/>
                  </a:lnTo>
                  <a:lnTo>
                    <a:pt x="737997" y="777519"/>
                  </a:lnTo>
                  <a:lnTo>
                    <a:pt x="737870" y="778751"/>
                  </a:lnTo>
                  <a:lnTo>
                    <a:pt x="737755" y="779983"/>
                  </a:lnTo>
                  <a:lnTo>
                    <a:pt x="737628" y="781202"/>
                  </a:lnTo>
                  <a:lnTo>
                    <a:pt x="739228" y="781329"/>
                  </a:lnTo>
                  <a:lnTo>
                    <a:pt x="739406" y="780643"/>
                  </a:lnTo>
                  <a:lnTo>
                    <a:pt x="739724" y="779970"/>
                  </a:lnTo>
                  <a:lnTo>
                    <a:pt x="739724" y="779284"/>
                  </a:lnTo>
                  <a:lnTo>
                    <a:pt x="739749" y="778675"/>
                  </a:lnTo>
                  <a:close/>
                </a:path>
                <a:path w="965200" h="1034414">
                  <a:moveTo>
                    <a:pt x="740054" y="414807"/>
                  </a:moveTo>
                  <a:lnTo>
                    <a:pt x="739508" y="414185"/>
                  </a:lnTo>
                  <a:lnTo>
                    <a:pt x="739241" y="413626"/>
                  </a:lnTo>
                  <a:lnTo>
                    <a:pt x="738670" y="413410"/>
                  </a:lnTo>
                  <a:lnTo>
                    <a:pt x="738085" y="413181"/>
                  </a:lnTo>
                  <a:lnTo>
                    <a:pt x="737489" y="412965"/>
                  </a:lnTo>
                  <a:lnTo>
                    <a:pt x="737501" y="413753"/>
                  </a:lnTo>
                  <a:lnTo>
                    <a:pt x="737362" y="414566"/>
                  </a:lnTo>
                  <a:lnTo>
                    <a:pt x="737717" y="415861"/>
                  </a:lnTo>
                  <a:lnTo>
                    <a:pt x="738314" y="416280"/>
                  </a:lnTo>
                  <a:lnTo>
                    <a:pt x="738708" y="416775"/>
                  </a:lnTo>
                  <a:lnTo>
                    <a:pt x="739140" y="416280"/>
                  </a:lnTo>
                  <a:lnTo>
                    <a:pt x="739825" y="415836"/>
                  </a:lnTo>
                  <a:lnTo>
                    <a:pt x="740054" y="414807"/>
                  </a:lnTo>
                  <a:close/>
                </a:path>
                <a:path w="965200" h="1034414">
                  <a:moveTo>
                    <a:pt x="761961" y="310680"/>
                  </a:moveTo>
                  <a:lnTo>
                    <a:pt x="761365" y="310476"/>
                  </a:lnTo>
                  <a:lnTo>
                    <a:pt x="760183" y="310134"/>
                  </a:lnTo>
                  <a:lnTo>
                    <a:pt x="759942" y="311162"/>
                  </a:lnTo>
                  <a:lnTo>
                    <a:pt x="759650" y="312178"/>
                  </a:lnTo>
                  <a:lnTo>
                    <a:pt x="759485" y="313207"/>
                  </a:lnTo>
                  <a:lnTo>
                    <a:pt x="760831" y="313677"/>
                  </a:lnTo>
                  <a:lnTo>
                    <a:pt x="761314" y="312661"/>
                  </a:lnTo>
                  <a:lnTo>
                    <a:pt x="761606" y="311658"/>
                  </a:lnTo>
                  <a:lnTo>
                    <a:pt x="761961" y="310680"/>
                  </a:lnTo>
                  <a:close/>
                </a:path>
                <a:path w="965200" h="1034414">
                  <a:moveTo>
                    <a:pt x="762711" y="732383"/>
                  </a:moveTo>
                  <a:lnTo>
                    <a:pt x="762482" y="732129"/>
                  </a:lnTo>
                  <a:lnTo>
                    <a:pt x="762279" y="731862"/>
                  </a:lnTo>
                  <a:lnTo>
                    <a:pt x="762050" y="731608"/>
                  </a:lnTo>
                  <a:lnTo>
                    <a:pt x="761276" y="732193"/>
                  </a:lnTo>
                  <a:lnTo>
                    <a:pt x="760501" y="732790"/>
                  </a:lnTo>
                  <a:lnTo>
                    <a:pt x="759726" y="733361"/>
                  </a:lnTo>
                  <a:lnTo>
                    <a:pt x="760044" y="733729"/>
                  </a:lnTo>
                  <a:lnTo>
                    <a:pt x="760374" y="734085"/>
                  </a:lnTo>
                  <a:lnTo>
                    <a:pt x="760691" y="734428"/>
                  </a:lnTo>
                  <a:lnTo>
                    <a:pt x="761365" y="733755"/>
                  </a:lnTo>
                  <a:lnTo>
                    <a:pt x="762050" y="733044"/>
                  </a:lnTo>
                  <a:lnTo>
                    <a:pt x="762711" y="732383"/>
                  </a:lnTo>
                  <a:close/>
                </a:path>
                <a:path w="965200" h="1034414">
                  <a:moveTo>
                    <a:pt x="766546" y="886333"/>
                  </a:moveTo>
                  <a:lnTo>
                    <a:pt x="766305" y="885304"/>
                  </a:lnTo>
                  <a:lnTo>
                    <a:pt x="766191" y="884783"/>
                  </a:lnTo>
                  <a:lnTo>
                    <a:pt x="765314" y="885088"/>
                  </a:lnTo>
                  <a:lnTo>
                    <a:pt x="764425" y="885380"/>
                  </a:lnTo>
                  <a:lnTo>
                    <a:pt x="763562" y="885723"/>
                  </a:lnTo>
                  <a:lnTo>
                    <a:pt x="763701" y="886625"/>
                  </a:lnTo>
                  <a:lnTo>
                    <a:pt x="764705" y="886574"/>
                  </a:lnTo>
                  <a:lnTo>
                    <a:pt x="765632" y="886447"/>
                  </a:lnTo>
                  <a:lnTo>
                    <a:pt x="766546" y="886333"/>
                  </a:lnTo>
                  <a:close/>
                </a:path>
                <a:path w="965200" h="1034414">
                  <a:moveTo>
                    <a:pt x="769975" y="774903"/>
                  </a:moveTo>
                  <a:lnTo>
                    <a:pt x="769594" y="774827"/>
                  </a:lnTo>
                  <a:lnTo>
                    <a:pt x="768845" y="774674"/>
                  </a:lnTo>
                  <a:lnTo>
                    <a:pt x="768616" y="775677"/>
                  </a:lnTo>
                  <a:lnTo>
                    <a:pt x="768388" y="776668"/>
                  </a:lnTo>
                  <a:lnTo>
                    <a:pt x="768172" y="777646"/>
                  </a:lnTo>
                  <a:lnTo>
                    <a:pt x="768972" y="777824"/>
                  </a:lnTo>
                  <a:lnTo>
                    <a:pt x="769366" y="777887"/>
                  </a:lnTo>
                  <a:lnTo>
                    <a:pt x="769569" y="776909"/>
                  </a:lnTo>
                  <a:lnTo>
                    <a:pt x="769772" y="775906"/>
                  </a:lnTo>
                  <a:lnTo>
                    <a:pt x="769975" y="774903"/>
                  </a:lnTo>
                  <a:close/>
                </a:path>
                <a:path w="965200" h="1034414">
                  <a:moveTo>
                    <a:pt x="795413" y="110756"/>
                  </a:moveTo>
                  <a:lnTo>
                    <a:pt x="795235" y="110324"/>
                  </a:lnTo>
                  <a:lnTo>
                    <a:pt x="795045" y="109893"/>
                  </a:lnTo>
                  <a:lnTo>
                    <a:pt x="794880" y="109486"/>
                  </a:lnTo>
                  <a:lnTo>
                    <a:pt x="794181" y="109842"/>
                  </a:lnTo>
                  <a:lnTo>
                    <a:pt x="793483" y="110223"/>
                  </a:lnTo>
                  <a:lnTo>
                    <a:pt x="792797" y="110642"/>
                  </a:lnTo>
                  <a:lnTo>
                    <a:pt x="793140" y="111518"/>
                  </a:lnTo>
                  <a:lnTo>
                    <a:pt x="793953" y="111290"/>
                  </a:lnTo>
                  <a:lnTo>
                    <a:pt x="794689" y="111010"/>
                  </a:lnTo>
                  <a:lnTo>
                    <a:pt x="795413" y="110756"/>
                  </a:lnTo>
                  <a:close/>
                </a:path>
                <a:path w="965200" h="1034414">
                  <a:moveTo>
                    <a:pt x="801535" y="864730"/>
                  </a:moveTo>
                  <a:lnTo>
                    <a:pt x="801306" y="864489"/>
                  </a:lnTo>
                  <a:lnTo>
                    <a:pt x="800823" y="863955"/>
                  </a:lnTo>
                  <a:lnTo>
                    <a:pt x="799960" y="863765"/>
                  </a:lnTo>
                  <a:lnTo>
                    <a:pt x="799249" y="863422"/>
                  </a:lnTo>
                  <a:lnTo>
                    <a:pt x="799084" y="864019"/>
                  </a:lnTo>
                  <a:lnTo>
                    <a:pt x="798639" y="864743"/>
                  </a:lnTo>
                  <a:lnTo>
                    <a:pt x="798791" y="865263"/>
                  </a:lnTo>
                  <a:lnTo>
                    <a:pt x="798931" y="865746"/>
                  </a:lnTo>
                  <a:lnTo>
                    <a:pt x="799706" y="866051"/>
                  </a:lnTo>
                  <a:lnTo>
                    <a:pt x="800595" y="866749"/>
                  </a:lnTo>
                  <a:lnTo>
                    <a:pt x="800963" y="865644"/>
                  </a:lnTo>
                  <a:lnTo>
                    <a:pt x="801535" y="864730"/>
                  </a:lnTo>
                  <a:close/>
                </a:path>
                <a:path w="965200" h="1034414">
                  <a:moveTo>
                    <a:pt x="872299" y="207746"/>
                  </a:moveTo>
                  <a:lnTo>
                    <a:pt x="869886" y="207492"/>
                  </a:lnTo>
                  <a:lnTo>
                    <a:pt x="868984" y="208356"/>
                  </a:lnTo>
                  <a:lnTo>
                    <a:pt x="869429" y="211086"/>
                  </a:lnTo>
                  <a:lnTo>
                    <a:pt x="870724" y="209575"/>
                  </a:lnTo>
                  <a:lnTo>
                    <a:pt x="872299" y="207746"/>
                  </a:lnTo>
                  <a:close/>
                </a:path>
                <a:path w="965200" h="1034414">
                  <a:moveTo>
                    <a:pt x="893749" y="836714"/>
                  </a:moveTo>
                  <a:lnTo>
                    <a:pt x="892873" y="836231"/>
                  </a:lnTo>
                  <a:lnTo>
                    <a:pt x="892416" y="836002"/>
                  </a:lnTo>
                  <a:lnTo>
                    <a:pt x="891908" y="837209"/>
                  </a:lnTo>
                  <a:lnTo>
                    <a:pt x="891374" y="838390"/>
                  </a:lnTo>
                  <a:lnTo>
                    <a:pt x="890854" y="839609"/>
                  </a:lnTo>
                  <a:lnTo>
                    <a:pt x="891235" y="839774"/>
                  </a:lnTo>
                  <a:lnTo>
                    <a:pt x="891616" y="839939"/>
                  </a:lnTo>
                  <a:lnTo>
                    <a:pt x="891997" y="840105"/>
                  </a:lnTo>
                  <a:lnTo>
                    <a:pt x="893152" y="837831"/>
                  </a:lnTo>
                  <a:lnTo>
                    <a:pt x="893749" y="836714"/>
                  </a:lnTo>
                  <a:close/>
                </a:path>
                <a:path w="965200" h="1034414">
                  <a:moveTo>
                    <a:pt x="899744" y="227050"/>
                  </a:moveTo>
                  <a:lnTo>
                    <a:pt x="898728" y="226517"/>
                  </a:lnTo>
                  <a:lnTo>
                    <a:pt x="898220" y="227025"/>
                  </a:lnTo>
                  <a:lnTo>
                    <a:pt x="897826" y="227596"/>
                  </a:lnTo>
                  <a:lnTo>
                    <a:pt x="897636" y="228358"/>
                  </a:lnTo>
                  <a:lnTo>
                    <a:pt x="898372" y="228752"/>
                  </a:lnTo>
                  <a:lnTo>
                    <a:pt x="899045" y="229260"/>
                  </a:lnTo>
                  <a:lnTo>
                    <a:pt x="899375" y="228409"/>
                  </a:lnTo>
                  <a:lnTo>
                    <a:pt x="899706" y="227838"/>
                  </a:lnTo>
                  <a:lnTo>
                    <a:pt x="899744" y="227241"/>
                  </a:lnTo>
                  <a:lnTo>
                    <a:pt x="899744" y="227050"/>
                  </a:lnTo>
                  <a:close/>
                </a:path>
                <a:path w="965200" h="1034414">
                  <a:moveTo>
                    <a:pt x="919200" y="243382"/>
                  </a:moveTo>
                  <a:lnTo>
                    <a:pt x="918895" y="243090"/>
                  </a:lnTo>
                  <a:lnTo>
                    <a:pt x="918603" y="242811"/>
                  </a:lnTo>
                  <a:lnTo>
                    <a:pt x="918311" y="242519"/>
                  </a:lnTo>
                  <a:lnTo>
                    <a:pt x="917498" y="243293"/>
                  </a:lnTo>
                  <a:lnTo>
                    <a:pt x="915898" y="244805"/>
                  </a:lnTo>
                  <a:lnTo>
                    <a:pt x="916228" y="245122"/>
                  </a:lnTo>
                  <a:lnTo>
                    <a:pt x="916533" y="245452"/>
                  </a:lnTo>
                  <a:lnTo>
                    <a:pt x="916851" y="245770"/>
                  </a:lnTo>
                  <a:lnTo>
                    <a:pt x="917625" y="244970"/>
                  </a:lnTo>
                  <a:lnTo>
                    <a:pt x="918425" y="244170"/>
                  </a:lnTo>
                  <a:lnTo>
                    <a:pt x="919200" y="243382"/>
                  </a:lnTo>
                  <a:close/>
                </a:path>
                <a:path w="965200" h="1034414">
                  <a:moveTo>
                    <a:pt x="927100" y="740486"/>
                  </a:moveTo>
                  <a:lnTo>
                    <a:pt x="926325" y="738974"/>
                  </a:lnTo>
                  <a:lnTo>
                    <a:pt x="927036" y="740435"/>
                  </a:lnTo>
                  <a:close/>
                </a:path>
                <a:path w="965200" h="1034414">
                  <a:moveTo>
                    <a:pt x="929055" y="736879"/>
                  </a:moveTo>
                  <a:lnTo>
                    <a:pt x="926122" y="735584"/>
                  </a:lnTo>
                  <a:lnTo>
                    <a:pt x="924737" y="737577"/>
                  </a:lnTo>
                  <a:lnTo>
                    <a:pt x="926249" y="738911"/>
                  </a:lnTo>
                  <a:lnTo>
                    <a:pt x="929055" y="736879"/>
                  </a:lnTo>
                  <a:close/>
                </a:path>
                <a:path w="965200" h="1034414">
                  <a:moveTo>
                    <a:pt x="948270" y="525335"/>
                  </a:moveTo>
                  <a:lnTo>
                    <a:pt x="948029" y="522287"/>
                  </a:lnTo>
                  <a:lnTo>
                    <a:pt x="946619" y="523125"/>
                  </a:lnTo>
                  <a:lnTo>
                    <a:pt x="944740" y="524281"/>
                  </a:lnTo>
                  <a:lnTo>
                    <a:pt x="945007" y="524725"/>
                  </a:lnTo>
                  <a:lnTo>
                    <a:pt x="945553" y="525640"/>
                  </a:lnTo>
                  <a:lnTo>
                    <a:pt x="947254" y="525919"/>
                  </a:lnTo>
                  <a:lnTo>
                    <a:pt x="948270" y="525335"/>
                  </a:lnTo>
                  <a:close/>
                </a:path>
                <a:path w="965200" h="1034414">
                  <a:moveTo>
                    <a:pt x="951293" y="460641"/>
                  </a:moveTo>
                  <a:lnTo>
                    <a:pt x="951191" y="460489"/>
                  </a:lnTo>
                  <a:lnTo>
                    <a:pt x="950760" y="459867"/>
                  </a:lnTo>
                  <a:lnTo>
                    <a:pt x="950036" y="459422"/>
                  </a:lnTo>
                  <a:lnTo>
                    <a:pt x="949248" y="458774"/>
                  </a:lnTo>
                  <a:lnTo>
                    <a:pt x="948829" y="459511"/>
                  </a:lnTo>
                  <a:lnTo>
                    <a:pt x="948283" y="460159"/>
                  </a:lnTo>
                  <a:lnTo>
                    <a:pt x="948397" y="460286"/>
                  </a:lnTo>
                  <a:lnTo>
                    <a:pt x="948893" y="460908"/>
                  </a:lnTo>
                  <a:lnTo>
                    <a:pt x="949566" y="461378"/>
                  </a:lnTo>
                  <a:lnTo>
                    <a:pt x="950188" y="461899"/>
                  </a:lnTo>
                  <a:lnTo>
                    <a:pt x="950556" y="461416"/>
                  </a:lnTo>
                  <a:lnTo>
                    <a:pt x="951293" y="460641"/>
                  </a:lnTo>
                  <a:close/>
                </a:path>
                <a:path w="965200" h="1034414">
                  <a:moveTo>
                    <a:pt x="956576" y="672134"/>
                  </a:moveTo>
                  <a:lnTo>
                    <a:pt x="955713" y="671652"/>
                  </a:lnTo>
                  <a:lnTo>
                    <a:pt x="955243" y="671207"/>
                  </a:lnTo>
                  <a:lnTo>
                    <a:pt x="954735" y="671880"/>
                  </a:lnTo>
                  <a:lnTo>
                    <a:pt x="954036" y="672528"/>
                  </a:lnTo>
                  <a:lnTo>
                    <a:pt x="953808" y="673277"/>
                  </a:lnTo>
                  <a:lnTo>
                    <a:pt x="953693" y="673671"/>
                  </a:lnTo>
                  <a:lnTo>
                    <a:pt x="954481" y="674306"/>
                  </a:lnTo>
                  <a:lnTo>
                    <a:pt x="955217" y="675335"/>
                  </a:lnTo>
                  <a:lnTo>
                    <a:pt x="955878" y="674039"/>
                  </a:lnTo>
                  <a:lnTo>
                    <a:pt x="956475" y="673328"/>
                  </a:lnTo>
                  <a:lnTo>
                    <a:pt x="956538" y="672553"/>
                  </a:lnTo>
                  <a:lnTo>
                    <a:pt x="956576" y="672134"/>
                  </a:lnTo>
                  <a:close/>
                </a:path>
                <a:path w="965200" h="1034414">
                  <a:moveTo>
                    <a:pt x="962215" y="687019"/>
                  </a:moveTo>
                  <a:lnTo>
                    <a:pt x="961491" y="684784"/>
                  </a:lnTo>
                  <a:lnTo>
                    <a:pt x="961136" y="683691"/>
                  </a:lnTo>
                  <a:lnTo>
                    <a:pt x="960780" y="683793"/>
                  </a:lnTo>
                  <a:lnTo>
                    <a:pt x="960081" y="683983"/>
                  </a:lnTo>
                  <a:lnTo>
                    <a:pt x="960589" y="686206"/>
                  </a:lnTo>
                  <a:lnTo>
                    <a:pt x="960869" y="687311"/>
                  </a:lnTo>
                  <a:lnTo>
                    <a:pt x="961771" y="687108"/>
                  </a:lnTo>
                  <a:lnTo>
                    <a:pt x="962215" y="687019"/>
                  </a:lnTo>
                  <a:close/>
                </a:path>
                <a:path w="965200" h="1034414">
                  <a:moveTo>
                    <a:pt x="965123" y="478231"/>
                  </a:moveTo>
                  <a:lnTo>
                    <a:pt x="964171" y="476161"/>
                  </a:lnTo>
                  <a:lnTo>
                    <a:pt x="963714" y="475132"/>
                  </a:lnTo>
                  <a:lnTo>
                    <a:pt x="963383" y="475284"/>
                  </a:lnTo>
                  <a:lnTo>
                    <a:pt x="962685" y="475551"/>
                  </a:lnTo>
                  <a:lnTo>
                    <a:pt x="963015" y="476567"/>
                  </a:lnTo>
                  <a:lnTo>
                    <a:pt x="963345" y="477583"/>
                  </a:lnTo>
                  <a:lnTo>
                    <a:pt x="963676" y="478599"/>
                  </a:lnTo>
                  <a:lnTo>
                    <a:pt x="965123" y="47823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41">
              <a:extLst>
                <a:ext uri="{FF2B5EF4-FFF2-40B4-BE49-F238E27FC236}">
                  <a16:creationId xmlns:a16="http://schemas.microsoft.com/office/drawing/2014/main" id="{6A5406B6-04F4-54B7-80F5-6C611157F48E}"/>
                </a:ext>
              </a:extLst>
            </p:cNvPr>
            <p:cNvSpPr/>
            <p:nvPr/>
          </p:nvSpPr>
          <p:spPr>
            <a:xfrm>
              <a:off x="10049063" y="2792179"/>
              <a:ext cx="559315" cy="485412"/>
            </a:xfrm>
            <a:custGeom>
              <a:avLst/>
              <a:gdLst/>
              <a:ahLst/>
              <a:cxnLst/>
              <a:rect l="l" t="t" r="r" b="b"/>
              <a:pathLst>
                <a:path w="949959" h="993139">
                  <a:moveTo>
                    <a:pt x="2286" y="421398"/>
                  </a:moveTo>
                  <a:lnTo>
                    <a:pt x="1816" y="421246"/>
                  </a:lnTo>
                  <a:lnTo>
                    <a:pt x="1333" y="421093"/>
                  </a:lnTo>
                  <a:lnTo>
                    <a:pt x="685" y="420865"/>
                  </a:lnTo>
                  <a:lnTo>
                    <a:pt x="431" y="421386"/>
                  </a:lnTo>
                  <a:lnTo>
                    <a:pt x="0" y="421906"/>
                  </a:lnTo>
                  <a:lnTo>
                    <a:pt x="88" y="422211"/>
                  </a:lnTo>
                  <a:lnTo>
                    <a:pt x="228" y="422554"/>
                  </a:lnTo>
                  <a:lnTo>
                    <a:pt x="1104" y="422998"/>
                  </a:lnTo>
                  <a:lnTo>
                    <a:pt x="1231" y="422897"/>
                  </a:lnTo>
                  <a:lnTo>
                    <a:pt x="1676" y="422503"/>
                  </a:lnTo>
                  <a:lnTo>
                    <a:pt x="1955" y="421932"/>
                  </a:lnTo>
                  <a:lnTo>
                    <a:pt x="2286" y="421398"/>
                  </a:lnTo>
                  <a:close/>
                </a:path>
                <a:path w="949959" h="993139">
                  <a:moveTo>
                    <a:pt x="8813" y="625995"/>
                  </a:moveTo>
                  <a:lnTo>
                    <a:pt x="8331" y="625538"/>
                  </a:lnTo>
                  <a:lnTo>
                    <a:pt x="7912" y="624776"/>
                  </a:lnTo>
                  <a:lnTo>
                    <a:pt x="6705" y="624560"/>
                  </a:lnTo>
                  <a:lnTo>
                    <a:pt x="5930" y="624954"/>
                  </a:lnTo>
                  <a:lnTo>
                    <a:pt x="3873" y="625424"/>
                  </a:lnTo>
                  <a:lnTo>
                    <a:pt x="6121" y="626313"/>
                  </a:lnTo>
                  <a:lnTo>
                    <a:pt x="7112" y="626694"/>
                  </a:lnTo>
                  <a:lnTo>
                    <a:pt x="8115" y="627087"/>
                  </a:lnTo>
                  <a:lnTo>
                    <a:pt x="8343" y="626732"/>
                  </a:lnTo>
                  <a:lnTo>
                    <a:pt x="8813" y="625995"/>
                  </a:lnTo>
                  <a:close/>
                </a:path>
                <a:path w="949959" h="993139">
                  <a:moveTo>
                    <a:pt x="30937" y="540550"/>
                  </a:moveTo>
                  <a:lnTo>
                    <a:pt x="30403" y="540169"/>
                  </a:lnTo>
                  <a:lnTo>
                    <a:pt x="29997" y="539648"/>
                  </a:lnTo>
                  <a:lnTo>
                    <a:pt x="29603" y="539648"/>
                  </a:lnTo>
                  <a:lnTo>
                    <a:pt x="29298" y="539661"/>
                  </a:lnTo>
                  <a:lnTo>
                    <a:pt x="28663" y="540499"/>
                  </a:lnTo>
                  <a:lnTo>
                    <a:pt x="28740" y="540664"/>
                  </a:lnTo>
                  <a:lnTo>
                    <a:pt x="29032" y="541159"/>
                  </a:lnTo>
                  <a:lnTo>
                    <a:pt x="29591" y="541502"/>
                  </a:lnTo>
                  <a:lnTo>
                    <a:pt x="30022" y="541909"/>
                  </a:lnTo>
                  <a:lnTo>
                    <a:pt x="30289" y="541502"/>
                  </a:lnTo>
                  <a:lnTo>
                    <a:pt x="30937" y="540550"/>
                  </a:lnTo>
                  <a:close/>
                </a:path>
                <a:path w="949959" h="993139">
                  <a:moveTo>
                    <a:pt x="32232" y="632917"/>
                  </a:moveTo>
                  <a:lnTo>
                    <a:pt x="32105" y="632650"/>
                  </a:lnTo>
                  <a:lnTo>
                    <a:pt x="31965" y="632371"/>
                  </a:lnTo>
                  <a:lnTo>
                    <a:pt x="31838" y="632117"/>
                  </a:lnTo>
                  <a:lnTo>
                    <a:pt x="30937" y="632472"/>
                  </a:lnTo>
                  <a:lnTo>
                    <a:pt x="30060" y="632777"/>
                  </a:lnTo>
                  <a:lnTo>
                    <a:pt x="29171" y="633133"/>
                  </a:lnTo>
                  <a:lnTo>
                    <a:pt x="29375" y="633577"/>
                  </a:lnTo>
                  <a:lnTo>
                    <a:pt x="29552" y="633996"/>
                  </a:lnTo>
                  <a:lnTo>
                    <a:pt x="29756" y="634441"/>
                  </a:lnTo>
                  <a:lnTo>
                    <a:pt x="30581" y="633920"/>
                  </a:lnTo>
                  <a:lnTo>
                    <a:pt x="31419" y="633425"/>
                  </a:lnTo>
                  <a:lnTo>
                    <a:pt x="32232" y="632917"/>
                  </a:lnTo>
                  <a:close/>
                </a:path>
                <a:path w="949959" h="993139">
                  <a:moveTo>
                    <a:pt x="81394" y="544880"/>
                  </a:moveTo>
                  <a:lnTo>
                    <a:pt x="81280" y="544398"/>
                  </a:lnTo>
                  <a:lnTo>
                    <a:pt x="81229" y="544144"/>
                  </a:lnTo>
                  <a:lnTo>
                    <a:pt x="80467" y="544042"/>
                  </a:lnTo>
                  <a:lnTo>
                    <a:pt x="80022" y="543852"/>
                  </a:lnTo>
                  <a:lnTo>
                    <a:pt x="79870" y="544309"/>
                  </a:lnTo>
                  <a:lnTo>
                    <a:pt x="79717" y="544728"/>
                  </a:lnTo>
                  <a:lnTo>
                    <a:pt x="79514" y="545287"/>
                  </a:lnTo>
                  <a:lnTo>
                    <a:pt x="80073" y="545579"/>
                  </a:lnTo>
                  <a:lnTo>
                    <a:pt x="80937" y="545985"/>
                  </a:lnTo>
                  <a:lnTo>
                    <a:pt x="81076" y="545452"/>
                  </a:lnTo>
                  <a:lnTo>
                    <a:pt x="81394" y="544880"/>
                  </a:lnTo>
                  <a:close/>
                </a:path>
                <a:path w="949959" h="993139">
                  <a:moveTo>
                    <a:pt x="111899" y="787781"/>
                  </a:moveTo>
                  <a:lnTo>
                    <a:pt x="111175" y="787247"/>
                  </a:lnTo>
                  <a:lnTo>
                    <a:pt x="110464" y="787006"/>
                  </a:lnTo>
                  <a:lnTo>
                    <a:pt x="109778" y="786688"/>
                  </a:lnTo>
                  <a:lnTo>
                    <a:pt x="109664" y="787158"/>
                  </a:lnTo>
                  <a:lnTo>
                    <a:pt x="109321" y="787730"/>
                  </a:lnTo>
                  <a:lnTo>
                    <a:pt x="109486" y="788009"/>
                  </a:lnTo>
                  <a:lnTo>
                    <a:pt x="109829" y="788517"/>
                  </a:lnTo>
                  <a:lnTo>
                    <a:pt x="110439" y="788860"/>
                  </a:lnTo>
                  <a:lnTo>
                    <a:pt x="111125" y="789406"/>
                  </a:lnTo>
                  <a:lnTo>
                    <a:pt x="111455" y="788606"/>
                  </a:lnTo>
                  <a:lnTo>
                    <a:pt x="111899" y="787781"/>
                  </a:lnTo>
                  <a:close/>
                </a:path>
                <a:path w="949959" h="993139">
                  <a:moveTo>
                    <a:pt x="114782" y="783526"/>
                  </a:moveTo>
                  <a:lnTo>
                    <a:pt x="114122" y="783132"/>
                  </a:lnTo>
                  <a:lnTo>
                    <a:pt x="113461" y="782726"/>
                  </a:lnTo>
                  <a:lnTo>
                    <a:pt x="112687" y="782421"/>
                  </a:lnTo>
                  <a:lnTo>
                    <a:pt x="112280" y="783209"/>
                  </a:lnTo>
                  <a:lnTo>
                    <a:pt x="111874" y="783907"/>
                  </a:lnTo>
                  <a:lnTo>
                    <a:pt x="112737" y="784174"/>
                  </a:lnTo>
                  <a:lnTo>
                    <a:pt x="113347" y="784479"/>
                  </a:lnTo>
                  <a:lnTo>
                    <a:pt x="113969" y="784504"/>
                  </a:lnTo>
                  <a:lnTo>
                    <a:pt x="114249" y="784504"/>
                  </a:lnTo>
                  <a:lnTo>
                    <a:pt x="114528" y="783869"/>
                  </a:lnTo>
                  <a:lnTo>
                    <a:pt x="114782" y="783526"/>
                  </a:lnTo>
                  <a:close/>
                </a:path>
                <a:path w="949959" h="993139">
                  <a:moveTo>
                    <a:pt x="127101" y="517436"/>
                  </a:moveTo>
                  <a:lnTo>
                    <a:pt x="126174" y="516966"/>
                  </a:lnTo>
                  <a:lnTo>
                    <a:pt x="125691" y="516610"/>
                  </a:lnTo>
                  <a:lnTo>
                    <a:pt x="125310" y="517156"/>
                  </a:lnTo>
                  <a:lnTo>
                    <a:pt x="124904" y="517690"/>
                  </a:lnTo>
                  <a:lnTo>
                    <a:pt x="124053" y="518909"/>
                  </a:lnTo>
                  <a:lnTo>
                    <a:pt x="124904" y="519112"/>
                  </a:lnTo>
                  <a:lnTo>
                    <a:pt x="125564" y="519468"/>
                  </a:lnTo>
                  <a:lnTo>
                    <a:pt x="125882" y="519264"/>
                  </a:lnTo>
                  <a:lnTo>
                    <a:pt x="126415" y="518922"/>
                  </a:lnTo>
                  <a:lnTo>
                    <a:pt x="126898" y="518274"/>
                  </a:lnTo>
                  <a:lnTo>
                    <a:pt x="127038" y="517677"/>
                  </a:lnTo>
                  <a:lnTo>
                    <a:pt x="127101" y="517436"/>
                  </a:lnTo>
                  <a:close/>
                </a:path>
                <a:path w="949959" h="993139">
                  <a:moveTo>
                    <a:pt x="131749" y="785825"/>
                  </a:moveTo>
                  <a:lnTo>
                    <a:pt x="131559" y="784974"/>
                  </a:lnTo>
                  <a:lnTo>
                    <a:pt x="131165" y="783297"/>
                  </a:lnTo>
                  <a:lnTo>
                    <a:pt x="130860" y="783374"/>
                  </a:lnTo>
                  <a:lnTo>
                    <a:pt x="130276" y="783501"/>
                  </a:lnTo>
                  <a:lnTo>
                    <a:pt x="130873" y="786028"/>
                  </a:lnTo>
                  <a:lnTo>
                    <a:pt x="131165" y="785952"/>
                  </a:lnTo>
                  <a:lnTo>
                    <a:pt x="131457" y="785888"/>
                  </a:lnTo>
                  <a:lnTo>
                    <a:pt x="131749" y="785825"/>
                  </a:lnTo>
                  <a:close/>
                </a:path>
                <a:path w="949959" h="993139">
                  <a:moveTo>
                    <a:pt x="139814" y="546823"/>
                  </a:moveTo>
                  <a:lnTo>
                    <a:pt x="139293" y="546442"/>
                  </a:lnTo>
                  <a:lnTo>
                    <a:pt x="138836" y="545807"/>
                  </a:lnTo>
                  <a:lnTo>
                    <a:pt x="138417" y="546417"/>
                  </a:lnTo>
                  <a:lnTo>
                    <a:pt x="137883" y="546849"/>
                  </a:lnTo>
                  <a:lnTo>
                    <a:pt x="137972" y="547598"/>
                  </a:lnTo>
                  <a:lnTo>
                    <a:pt x="138557" y="547954"/>
                  </a:lnTo>
                  <a:lnTo>
                    <a:pt x="138912" y="548309"/>
                  </a:lnTo>
                  <a:lnTo>
                    <a:pt x="139242" y="547941"/>
                  </a:lnTo>
                  <a:lnTo>
                    <a:pt x="139814" y="547598"/>
                  </a:lnTo>
                  <a:lnTo>
                    <a:pt x="139814" y="546823"/>
                  </a:lnTo>
                  <a:close/>
                </a:path>
                <a:path w="949959" h="993139">
                  <a:moveTo>
                    <a:pt x="158445" y="396443"/>
                  </a:moveTo>
                  <a:lnTo>
                    <a:pt x="157975" y="395630"/>
                  </a:lnTo>
                  <a:lnTo>
                    <a:pt x="157492" y="394779"/>
                  </a:lnTo>
                  <a:lnTo>
                    <a:pt x="157010" y="393954"/>
                  </a:lnTo>
                  <a:lnTo>
                    <a:pt x="156756" y="394081"/>
                  </a:lnTo>
                  <a:lnTo>
                    <a:pt x="156476" y="394233"/>
                  </a:lnTo>
                  <a:lnTo>
                    <a:pt x="156197" y="394347"/>
                  </a:lnTo>
                  <a:lnTo>
                    <a:pt x="157137" y="396887"/>
                  </a:lnTo>
                  <a:lnTo>
                    <a:pt x="157568" y="396748"/>
                  </a:lnTo>
                  <a:lnTo>
                    <a:pt x="158445" y="396443"/>
                  </a:lnTo>
                  <a:close/>
                </a:path>
                <a:path w="949959" h="993139">
                  <a:moveTo>
                    <a:pt x="205828" y="657288"/>
                  </a:moveTo>
                  <a:lnTo>
                    <a:pt x="205498" y="657301"/>
                  </a:lnTo>
                  <a:lnTo>
                    <a:pt x="204876" y="657301"/>
                  </a:lnTo>
                  <a:lnTo>
                    <a:pt x="204889" y="658876"/>
                  </a:lnTo>
                  <a:lnTo>
                    <a:pt x="204927" y="659688"/>
                  </a:lnTo>
                  <a:lnTo>
                    <a:pt x="205232" y="659688"/>
                  </a:lnTo>
                  <a:lnTo>
                    <a:pt x="205536" y="659676"/>
                  </a:lnTo>
                  <a:lnTo>
                    <a:pt x="205828" y="659676"/>
                  </a:lnTo>
                  <a:lnTo>
                    <a:pt x="205828" y="658876"/>
                  </a:lnTo>
                  <a:lnTo>
                    <a:pt x="205828" y="658075"/>
                  </a:lnTo>
                  <a:lnTo>
                    <a:pt x="205828" y="657288"/>
                  </a:lnTo>
                  <a:close/>
                </a:path>
                <a:path w="949959" h="993139">
                  <a:moveTo>
                    <a:pt x="207391" y="887806"/>
                  </a:moveTo>
                  <a:lnTo>
                    <a:pt x="207289" y="887666"/>
                  </a:lnTo>
                  <a:lnTo>
                    <a:pt x="206908" y="887209"/>
                  </a:lnTo>
                  <a:lnTo>
                    <a:pt x="206273" y="886904"/>
                  </a:lnTo>
                  <a:lnTo>
                    <a:pt x="205587" y="886447"/>
                  </a:lnTo>
                  <a:lnTo>
                    <a:pt x="205181" y="887260"/>
                  </a:lnTo>
                  <a:lnTo>
                    <a:pt x="204762" y="888187"/>
                  </a:lnTo>
                  <a:lnTo>
                    <a:pt x="205346" y="888441"/>
                  </a:lnTo>
                  <a:lnTo>
                    <a:pt x="205943" y="888847"/>
                  </a:lnTo>
                  <a:lnTo>
                    <a:pt x="206527" y="888860"/>
                  </a:lnTo>
                  <a:lnTo>
                    <a:pt x="206781" y="888860"/>
                  </a:lnTo>
                  <a:lnTo>
                    <a:pt x="207391" y="887806"/>
                  </a:lnTo>
                  <a:close/>
                </a:path>
                <a:path w="949959" h="993139">
                  <a:moveTo>
                    <a:pt x="207416" y="933488"/>
                  </a:moveTo>
                  <a:lnTo>
                    <a:pt x="207187" y="933348"/>
                  </a:lnTo>
                  <a:lnTo>
                    <a:pt x="206717" y="933056"/>
                  </a:lnTo>
                  <a:lnTo>
                    <a:pt x="206184" y="933742"/>
                  </a:lnTo>
                  <a:lnTo>
                    <a:pt x="205117" y="935113"/>
                  </a:lnTo>
                  <a:lnTo>
                    <a:pt x="205511" y="935355"/>
                  </a:lnTo>
                  <a:lnTo>
                    <a:pt x="206286" y="935824"/>
                  </a:lnTo>
                  <a:lnTo>
                    <a:pt x="206667" y="935050"/>
                  </a:lnTo>
                  <a:lnTo>
                    <a:pt x="207035" y="934262"/>
                  </a:lnTo>
                  <a:lnTo>
                    <a:pt x="207416" y="933488"/>
                  </a:lnTo>
                  <a:close/>
                </a:path>
                <a:path w="949959" h="993139">
                  <a:moveTo>
                    <a:pt x="211239" y="284200"/>
                  </a:moveTo>
                  <a:lnTo>
                    <a:pt x="211162" y="283667"/>
                  </a:lnTo>
                  <a:lnTo>
                    <a:pt x="211213" y="283121"/>
                  </a:lnTo>
                  <a:lnTo>
                    <a:pt x="211010" y="282714"/>
                  </a:lnTo>
                  <a:lnTo>
                    <a:pt x="210921" y="282498"/>
                  </a:lnTo>
                  <a:lnTo>
                    <a:pt x="210375" y="282536"/>
                  </a:lnTo>
                  <a:lnTo>
                    <a:pt x="210045" y="282460"/>
                  </a:lnTo>
                  <a:lnTo>
                    <a:pt x="210019" y="282981"/>
                  </a:lnTo>
                  <a:lnTo>
                    <a:pt x="209956" y="283502"/>
                  </a:lnTo>
                  <a:lnTo>
                    <a:pt x="210058" y="283984"/>
                  </a:lnTo>
                  <a:lnTo>
                    <a:pt x="210693" y="284111"/>
                  </a:lnTo>
                  <a:lnTo>
                    <a:pt x="211239" y="284200"/>
                  </a:lnTo>
                  <a:close/>
                </a:path>
                <a:path w="949959" h="993139">
                  <a:moveTo>
                    <a:pt x="217068" y="951636"/>
                  </a:moveTo>
                  <a:lnTo>
                    <a:pt x="216547" y="951242"/>
                  </a:lnTo>
                  <a:lnTo>
                    <a:pt x="216065" y="950734"/>
                  </a:lnTo>
                  <a:lnTo>
                    <a:pt x="215493" y="950569"/>
                  </a:lnTo>
                  <a:lnTo>
                    <a:pt x="215265" y="950493"/>
                  </a:lnTo>
                  <a:lnTo>
                    <a:pt x="214795" y="951141"/>
                  </a:lnTo>
                  <a:lnTo>
                    <a:pt x="214134" y="951750"/>
                  </a:lnTo>
                  <a:lnTo>
                    <a:pt x="214998" y="952182"/>
                  </a:lnTo>
                  <a:lnTo>
                    <a:pt x="215557" y="952639"/>
                  </a:lnTo>
                  <a:lnTo>
                    <a:pt x="216141" y="952728"/>
                  </a:lnTo>
                  <a:lnTo>
                    <a:pt x="216382" y="952741"/>
                  </a:lnTo>
                  <a:lnTo>
                    <a:pt x="216750" y="952017"/>
                  </a:lnTo>
                  <a:lnTo>
                    <a:pt x="217068" y="951636"/>
                  </a:lnTo>
                  <a:close/>
                </a:path>
                <a:path w="949959" h="993139">
                  <a:moveTo>
                    <a:pt x="223253" y="686054"/>
                  </a:moveTo>
                  <a:lnTo>
                    <a:pt x="223062" y="685787"/>
                  </a:lnTo>
                  <a:lnTo>
                    <a:pt x="222846" y="685393"/>
                  </a:lnTo>
                  <a:lnTo>
                    <a:pt x="222199" y="685025"/>
                  </a:lnTo>
                  <a:lnTo>
                    <a:pt x="221792" y="685088"/>
                  </a:lnTo>
                  <a:lnTo>
                    <a:pt x="221437" y="685126"/>
                  </a:lnTo>
                  <a:lnTo>
                    <a:pt x="221145" y="685787"/>
                  </a:lnTo>
                  <a:lnTo>
                    <a:pt x="220853" y="686168"/>
                  </a:lnTo>
                  <a:lnTo>
                    <a:pt x="221386" y="686536"/>
                  </a:lnTo>
                  <a:lnTo>
                    <a:pt x="221907" y="686917"/>
                  </a:lnTo>
                  <a:lnTo>
                    <a:pt x="222732" y="687514"/>
                  </a:lnTo>
                  <a:lnTo>
                    <a:pt x="222935" y="686638"/>
                  </a:lnTo>
                  <a:lnTo>
                    <a:pt x="223253" y="686054"/>
                  </a:lnTo>
                  <a:close/>
                </a:path>
                <a:path w="949959" h="993139">
                  <a:moveTo>
                    <a:pt x="245694" y="414553"/>
                  </a:moveTo>
                  <a:lnTo>
                    <a:pt x="244551" y="412991"/>
                  </a:lnTo>
                  <a:lnTo>
                    <a:pt x="243433" y="412064"/>
                  </a:lnTo>
                  <a:lnTo>
                    <a:pt x="242023" y="414718"/>
                  </a:lnTo>
                  <a:lnTo>
                    <a:pt x="243611" y="414655"/>
                  </a:lnTo>
                  <a:lnTo>
                    <a:pt x="244640" y="414604"/>
                  </a:lnTo>
                  <a:lnTo>
                    <a:pt x="245694" y="414553"/>
                  </a:lnTo>
                  <a:close/>
                </a:path>
                <a:path w="949959" h="993139">
                  <a:moveTo>
                    <a:pt x="254190" y="990739"/>
                  </a:moveTo>
                  <a:lnTo>
                    <a:pt x="253085" y="990180"/>
                  </a:lnTo>
                  <a:lnTo>
                    <a:pt x="252577" y="990739"/>
                  </a:lnTo>
                  <a:lnTo>
                    <a:pt x="252285" y="991362"/>
                  </a:lnTo>
                  <a:lnTo>
                    <a:pt x="251828" y="992149"/>
                  </a:lnTo>
                  <a:lnTo>
                    <a:pt x="252564" y="992390"/>
                  </a:lnTo>
                  <a:lnTo>
                    <a:pt x="253276" y="992759"/>
                  </a:lnTo>
                  <a:lnTo>
                    <a:pt x="253390" y="992632"/>
                  </a:lnTo>
                  <a:lnTo>
                    <a:pt x="253796" y="992162"/>
                  </a:lnTo>
                  <a:lnTo>
                    <a:pt x="254101" y="991539"/>
                  </a:lnTo>
                  <a:lnTo>
                    <a:pt x="254190" y="990739"/>
                  </a:lnTo>
                  <a:close/>
                </a:path>
                <a:path w="949959" h="993139">
                  <a:moveTo>
                    <a:pt x="259626" y="362013"/>
                  </a:moveTo>
                  <a:lnTo>
                    <a:pt x="258406" y="361492"/>
                  </a:lnTo>
                  <a:lnTo>
                    <a:pt x="257670" y="360908"/>
                  </a:lnTo>
                  <a:lnTo>
                    <a:pt x="256768" y="361289"/>
                  </a:lnTo>
                  <a:lnTo>
                    <a:pt x="256451" y="362140"/>
                  </a:lnTo>
                  <a:lnTo>
                    <a:pt x="256247" y="362762"/>
                  </a:lnTo>
                  <a:lnTo>
                    <a:pt x="256235" y="362902"/>
                  </a:lnTo>
                  <a:lnTo>
                    <a:pt x="257149" y="363613"/>
                  </a:lnTo>
                  <a:lnTo>
                    <a:pt x="258102" y="363359"/>
                  </a:lnTo>
                  <a:lnTo>
                    <a:pt x="258572" y="362775"/>
                  </a:lnTo>
                  <a:lnTo>
                    <a:pt x="259626" y="362013"/>
                  </a:lnTo>
                  <a:close/>
                </a:path>
                <a:path w="949959" h="993139">
                  <a:moveTo>
                    <a:pt x="270764" y="723036"/>
                  </a:moveTo>
                  <a:lnTo>
                    <a:pt x="269735" y="722744"/>
                  </a:lnTo>
                  <a:lnTo>
                    <a:pt x="269367" y="723811"/>
                  </a:lnTo>
                  <a:lnTo>
                    <a:pt x="268986" y="724839"/>
                  </a:lnTo>
                  <a:lnTo>
                    <a:pt x="268643" y="725893"/>
                  </a:lnTo>
                  <a:lnTo>
                    <a:pt x="269062" y="726020"/>
                  </a:lnTo>
                  <a:lnTo>
                    <a:pt x="269494" y="726186"/>
                  </a:lnTo>
                  <a:lnTo>
                    <a:pt x="269900" y="726313"/>
                  </a:lnTo>
                  <a:lnTo>
                    <a:pt x="270192" y="725220"/>
                  </a:lnTo>
                  <a:lnTo>
                    <a:pt x="270471" y="724128"/>
                  </a:lnTo>
                  <a:lnTo>
                    <a:pt x="270764" y="723036"/>
                  </a:lnTo>
                  <a:close/>
                </a:path>
                <a:path w="949959" h="993139">
                  <a:moveTo>
                    <a:pt x="284924" y="978281"/>
                  </a:moveTo>
                  <a:lnTo>
                    <a:pt x="284645" y="978192"/>
                  </a:lnTo>
                  <a:lnTo>
                    <a:pt x="284111" y="978001"/>
                  </a:lnTo>
                  <a:lnTo>
                    <a:pt x="283819" y="978395"/>
                  </a:lnTo>
                  <a:lnTo>
                    <a:pt x="283375" y="978725"/>
                  </a:lnTo>
                  <a:lnTo>
                    <a:pt x="283083" y="979741"/>
                  </a:lnTo>
                  <a:lnTo>
                    <a:pt x="283133" y="980376"/>
                  </a:lnTo>
                  <a:lnTo>
                    <a:pt x="283083" y="981011"/>
                  </a:lnTo>
                  <a:lnTo>
                    <a:pt x="283464" y="981062"/>
                  </a:lnTo>
                  <a:lnTo>
                    <a:pt x="284213" y="981189"/>
                  </a:lnTo>
                  <a:lnTo>
                    <a:pt x="284454" y="980224"/>
                  </a:lnTo>
                  <a:lnTo>
                    <a:pt x="284683" y="979246"/>
                  </a:lnTo>
                  <a:lnTo>
                    <a:pt x="284924" y="978281"/>
                  </a:lnTo>
                  <a:close/>
                </a:path>
                <a:path w="949959" h="993139">
                  <a:moveTo>
                    <a:pt x="293166" y="424573"/>
                  </a:moveTo>
                  <a:lnTo>
                    <a:pt x="292950" y="423684"/>
                  </a:lnTo>
                  <a:lnTo>
                    <a:pt x="292531" y="421894"/>
                  </a:lnTo>
                  <a:lnTo>
                    <a:pt x="292277" y="421906"/>
                  </a:lnTo>
                  <a:lnTo>
                    <a:pt x="292036" y="421932"/>
                  </a:lnTo>
                  <a:lnTo>
                    <a:pt x="291782" y="421944"/>
                  </a:lnTo>
                  <a:lnTo>
                    <a:pt x="291744" y="423811"/>
                  </a:lnTo>
                  <a:lnTo>
                    <a:pt x="291719" y="424764"/>
                  </a:lnTo>
                  <a:lnTo>
                    <a:pt x="293166" y="424573"/>
                  </a:lnTo>
                  <a:close/>
                </a:path>
                <a:path w="949959" h="993139">
                  <a:moveTo>
                    <a:pt x="303136" y="653186"/>
                  </a:moveTo>
                  <a:lnTo>
                    <a:pt x="302412" y="651929"/>
                  </a:lnTo>
                  <a:lnTo>
                    <a:pt x="301637" y="652411"/>
                  </a:lnTo>
                  <a:lnTo>
                    <a:pt x="300824" y="652894"/>
                  </a:lnTo>
                  <a:lnTo>
                    <a:pt x="300037" y="653389"/>
                  </a:lnTo>
                  <a:lnTo>
                    <a:pt x="300443" y="654177"/>
                  </a:lnTo>
                  <a:lnTo>
                    <a:pt x="301345" y="653846"/>
                  </a:lnTo>
                  <a:lnTo>
                    <a:pt x="302234" y="653516"/>
                  </a:lnTo>
                  <a:lnTo>
                    <a:pt x="303136" y="653186"/>
                  </a:lnTo>
                  <a:close/>
                </a:path>
                <a:path w="949959" h="993139">
                  <a:moveTo>
                    <a:pt x="308102" y="957973"/>
                  </a:moveTo>
                  <a:lnTo>
                    <a:pt x="307505" y="957275"/>
                  </a:lnTo>
                  <a:lnTo>
                    <a:pt x="306717" y="957872"/>
                  </a:lnTo>
                  <a:lnTo>
                    <a:pt x="305904" y="958469"/>
                  </a:lnTo>
                  <a:lnTo>
                    <a:pt x="305117" y="959065"/>
                  </a:lnTo>
                  <a:lnTo>
                    <a:pt x="305409" y="959421"/>
                  </a:lnTo>
                  <a:lnTo>
                    <a:pt x="305701" y="959764"/>
                  </a:lnTo>
                  <a:lnTo>
                    <a:pt x="305981" y="960120"/>
                  </a:lnTo>
                  <a:lnTo>
                    <a:pt x="306705" y="959408"/>
                  </a:lnTo>
                  <a:lnTo>
                    <a:pt x="308102" y="957973"/>
                  </a:lnTo>
                  <a:close/>
                </a:path>
                <a:path w="949959" h="993139">
                  <a:moveTo>
                    <a:pt x="310235" y="720598"/>
                  </a:moveTo>
                  <a:lnTo>
                    <a:pt x="310184" y="720191"/>
                  </a:lnTo>
                  <a:lnTo>
                    <a:pt x="310184" y="719924"/>
                  </a:lnTo>
                  <a:lnTo>
                    <a:pt x="309219" y="719442"/>
                  </a:lnTo>
                  <a:lnTo>
                    <a:pt x="308724" y="719963"/>
                  </a:lnTo>
                  <a:lnTo>
                    <a:pt x="308419" y="720521"/>
                  </a:lnTo>
                  <a:lnTo>
                    <a:pt x="308076" y="721042"/>
                  </a:lnTo>
                  <a:lnTo>
                    <a:pt x="308521" y="721233"/>
                  </a:lnTo>
                  <a:lnTo>
                    <a:pt x="308965" y="721398"/>
                  </a:lnTo>
                  <a:lnTo>
                    <a:pt x="309537" y="721601"/>
                  </a:lnTo>
                  <a:lnTo>
                    <a:pt x="309829" y="721055"/>
                  </a:lnTo>
                  <a:lnTo>
                    <a:pt x="310235" y="720598"/>
                  </a:lnTo>
                  <a:close/>
                </a:path>
                <a:path w="949959" h="993139">
                  <a:moveTo>
                    <a:pt x="312166" y="279120"/>
                  </a:moveTo>
                  <a:lnTo>
                    <a:pt x="311213" y="278612"/>
                  </a:lnTo>
                  <a:lnTo>
                    <a:pt x="310261" y="278130"/>
                  </a:lnTo>
                  <a:lnTo>
                    <a:pt x="309308" y="277647"/>
                  </a:lnTo>
                  <a:lnTo>
                    <a:pt x="308978" y="278434"/>
                  </a:lnTo>
                  <a:lnTo>
                    <a:pt x="308800" y="278841"/>
                  </a:lnTo>
                  <a:lnTo>
                    <a:pt x="310781" y="279654"/>
                  </a:lnTo>
                  <a:lnTo>
                    <a:pt x="311772" y="280085"/>
                  </a:lnTo>
                  <a:lnTo>
                    <a:pt x="311912" y="279768"/>
                  </a:lnTo>
                  <a:lnTo>
                    <a:pt x="312166" y="279120"/>
                  </a:lnTo>
                  <a:close/>
                </a:path>
                <a:path w="949959" h="993139">
                  <a:moveTo>
                    <a:pt x="316052" y="423684"/>
                  </a:moveTo>
                  <a:lnTo>
                    <a:pt x="310438" y="419900"/>
                  </a:lnTo>
                  <a:lnTo>
                    <a:pt x="307454" y="420522"/>
                  </a:lnTo>
                  <a:lnTo>
                    <a:pt x="303237" y="424789"/>
                  </a:lnTo>
                  <a:lnTo>
                    <a:pt x="309333" y="425881"/>
                  </a:lnTo>
                  <a:lnTo>
                    <a:pt x="308991" y="427012"/>
                  </a:lnTo>
                  <a:lnTo>
                    <a:pt x="308317" y="429387"/>
                  </a:lnTo>
                  <a:lnTo>
                    <a:pt x="312686" y="430796"/>
                  </a:lnTo>
                  <a:lnTo>
                    <a:pt x="315963" y="424751"/>
                  </a:lnTo>
                  <a:lnTo>
                    <a:pt x="316052" y="423684"/>
                  </a:lnTo>
                  <a:close/>
                </a:path>
                <a:path w="949959" h="993139">
                  <a:moveTo>
                    <a:pt x="325678" y="735457"/>
                  </a:moveTo>
                  <a:lnTo>
                    <a:pt x="325221" y="735444"/>
                  </a:lnTo>
                  <a:lnTo>
                    <a:pt x="324637" y="735241"/>
                  </a:lnTo>
                  <a:lnTo>
                    <a:pt x="324269" y="735431"/>
                  </a:lnTo>
                  <a:lnTo>
                    <a:pt x="323951" y="735622"/>
                  </a:lnTo>
                  <a:lnTo>
                    <a:pt x="323837" y="736244"/>
                  </a:lnTo>
                  <a:lnTo>
                    <a:pt x="323545" y="736841"/>
                  </a:lnTo>
                  <a:lnTo>
                    <a:pt x="324218" y="736917"/>
                  </a:lnTo>
                  <a:lnTo>
                    <a:pt x="324954" y="737247"/>
                  </a:lnTo>
                  <a:lnTo>
                    <a:pt x="325462" y="736676"/>
                  </a:lnTo>
                  <a:lnTo>
                    <a:pt x="325513" y="736015"/>
                  </a:lnTo>
                  <a:lnTo>
                    <a:pt x="325678" y="735457"/>
                  </a:lnTo>
                  <a:close/>
                </a:path>
                <a:path w="949959" h="993139">
                  <a:moveTo>
                    <a:pt x="337731" y="642340"/>
                  </a:moveTo>
                  <a:lnTo>
                    <a:pt x="336473" y="642340"/>
                  </a:lnTo>
                  <a:lnTo>
                    <a:pt x="336473" y="643318"/>
                  </a:lnTo>
                  <a:lnTo>
                    <a:pt x="336499" y="644334"/>
                  </a:lnTo>
                  <a:lnTo>
                    <a:pt x="336511" y="645337"/>
                  </a:lnTo>
                  <a:lnTo>
                    <a:pt x="337693" y="645337"/>
                  </a:lnTo>
                  <a:lnTo>
                    <a:pt x="337705" y="644334"/>
                  </a:lnTo>
                  <a:lnTo>
                    <a:pt x="337731" y="643331"/>
                  </a:lnTo>
                  <a:lnTo>
                    <a:pt x="337731" y="642340"/>
                  </a:lnTo>
                  <a:close/>
                </a:path>
                <a:path w="949959" h="993139">
                  <a:moveTo>
                    <a:pt x="384886" y="314325"/>
                  </a:moveTo>
                  <a:lnTo>
                    <a:pt x="384136" y="314045"/>
                  </a:lnTo>
                  <a:lnTo>
                    <a:pt x="383362" y="313639"/>
                  </a:lnTo>
                  <a:lnTo>
                    <a:pt x="383197" y="314566"/>
                  </a:lnTo>
                  <a:lnTo>
                    <a:pt x="382955" y="315214"/>
                  </a:lnTo>
                  <a:lnTo>
                    <a:pt x="383070" y="316026"/>
                  </a:lnTo>
                  <a:lnTo>
                    <a:pt x="383832" y="316191"/>
                  </a:lnTo>
                  <a:lnTo>
                    <a:pt x="384251" y="316331"/>
                  </a:lnTo>
                  <a:lnTo>
                    <a:pt x="384479" y="315734"/>
                  </a:lnTo>
                  <a:lnTo>
                    <a:pt x="384797" y="315125"/>
                  </a:lnTo>
                  <a:lnTo>
                    <a:pt x="384873" y="314490"/>
                  </a:lnTo>
                  <a:lnTo>
                    <a:pt x="384886" y="314325"/>
                  </a:lnTo>
                  <a:close/>
                </a:path>
                <a:path w="949959" h="993139">
                  <a:moveTo>
                    <a:pt x="392023" y="749871"/>
                  </a:moveTo>
                  <a:lnTo>
                    <a:pt x="391833" y="748982"/>
                  </a:lnTo>
                  <a:lnTo>
                    <a:pt x="391414" y="747204"/>
                  </a:lnTo>
                  <a:lnTo>
                    <a:pt x="390956" y="747318"/>
                  </a:lnTo>
                  <a:lnTo>
                    <a:pt x="390499" y="747458"/>
                  </a:lnTo>
                  <a:lnTo>
                    <a:pt x="390042" y="747572"/>
                  </a:lnTo>
                  <a:lnTo>
                    <a:pt x="390423" y="748449"/>
                  </a:lnTo>
                  <a:lnTo>
                    <a:pt x="391172" y="750176"/>
                  </a:lnTo>
                  <a:lnTo>
                    <a:pt x="391452" y="750062"/>
                  </a:lnTo>
                  <a:lnTo>
                    <a:pt x="391744" y="749947"/>
                  </a:lnTo>
                  <a:lnTo>
                    <a:pt x="392023" y="749871"/>
                  </a:lnTo>
                  <a:close/>
                </a:path>
                <a:path w="949959" h="993139">
                  <a:moveTo>
                    <a:pt x="394195" y="549973"/>
                  </a:moveTo>
                  <a:lnTo>
                    <a:pt x="394068" y="549363"/>
                  </a:lnTo>
                  <a:lnTo>
                    <a:pt x="393992" y="549097"/>
                  </a:lnTo>
                  <a:lnTo>
                    <a:pt x="393230" y="548995"/>
                  </a:lnTo>
                  <a:lnTo>
                    <a:pt x="392785" y="548792"/>
                  </a:lnTo>
                  <a:lnTo>
                    <a:pt x="392607" y="549465"/>
                  </a:lnTo>
                  <a:lnTo>
                    <a:pt x="392252" y="550087"/>
                  </a:lnTo>
                  <a:lnTo>
                    <a:pt x="392290" y="551218"/>
                  </a:lnTo>
                  <a:lnTo>
                    <a:pt x="392734" y="551688"/>
                  </a:lnTo>
                  <a:lnTo>
                    <a:pt x="392976" y="552170"/>
                  </a:lnTo>
                  <a:lnTo>
                    <a:pt x="393268" y="551878"/>
                  </a:lnTo>
                  <a:lnTo>
                    <a:pt x="393585" y="551586"/>
                  </a:lnTo>
                  <a:lnTo>
                    <a:pt x="393890" y="551294"/>
                  </a:lnTo>
                  <a:lnTo>
                    <a:pt x="393966" y="550646"/>
                  </a:lnTo>
                  <a:lnTo>
                    <a:pt x="394195" y="549973"/>
                  </a:lnTo>
                  <a:close/>
                </a:path>
                <a:path w="949959" h="993139">
                  <a:moveTo>
                    <a:pt x="417499" y="409905"/>
                  </a:moveTo>
                  <a:lnTo>
                    <a:pt x="416737" y="409168"/>
                  </a:lnTo>
                  <a:lnTo>
                    <a:pt x="416077" y="409511"/>
                  </a:lnTo>
                  <a:lnTo>
                    <a:pt x="415607" y="409994"/>
                  </a:lnTo>
                  <a:lnTo>
                    <a:pt x="414870" y="410603"/>
                  </a:lnTo>
                  <a:lnTo>
                    <a:pt x="415721" y="411048"/>
                  </a:lnTo>
                  <a:lnTo>
                    <a:pt x="416255" y="411518"/>
                  </a:lnTo>
                  <a:lnTo>
                    <a:pt x="416610" y="411429"/>
                  </a:lnTo>
                  <a:lnTo>
                    <a:pt x="417004" y="411327"/>
                  </a:lnTo>
                  <a:lnTo>
                    <a:pt x="417449" y="410679"/>
                  </a:lnTo>
                  <a:lnTo>
                    <a:pt x="417487" y="410235"/>
                  </a:lnTo>
                  <a:lnTo>
                    <a:pt x="417499" y="409905"/>
                  </a:lnTo>
                  <a:close/>
                </a:path>
                <a:path w="949959" h="993139">
                  <a:moveTo>
                    <a:pt x="421398" y="466318"/>
                  </a:moveTo>
                  <a:lnTo>
                    <a:pt x="421030" y="465810"/>
                  </a:lnTo>
                  <a:lnTo>
                    <a:pt x="420725" y="465048"/>
                  </a:lnTo>
                  <a:lnTo>
                    <a:pt x="420230" y="464870"/>
                  </a:lnTo>
                  <a:lnTo>
                    <a:pt x="419798" y="464743"/>
                  </a:lnTo>
                  <a:lnTo>
                    <a:pt x="419150" y="465277"/>
                  </a:lnTo>
                  <a:lnTo>
                    <a:pt x="418096" y="465721"/>
                  </a:lnTo>
                  <a:lnTo>
                    <a:pt x="418960" y="466547"/>
                  </a:lnTo>
                  <a:lnTo>
                    <a:pt x="419379" y="467309"/>
                  </a:lnTo>
                  <a:lnTo>
                    <a:pt x="419862" y="467321"/>
                  </a:lnTo>
                  <a:lnTo>
                    <a:pt x="420344" y="467372"/>
                  </a:lnTo>
                  <a:lnTo>
                    <a:pt x="420878" y="466674"/>
                  </a:lnTo>
                  <a:lnTo>
                    <a:pt x="421398" y="466318"/>
                  </a:lnTo>
                  <a:close/>
                </a:path>
                <a:path w="949959" h="993139">
                  <a:moveTo>
                    <a:pt x="436727" y="612355"/>
                  </a:moveTo>
                  <a:lnTo>
                    <a:pt x="436537" y="611924"/>
                  </a:lnTo>
                  <a:lnTo>
                    <a:pt x="436270" y="611085"/>
                  </a:lnTo>
                  <a:lnTo>
                    <a:pt x="435343" y="611289"/>
                  </a:lnTo>
                  <a:lnTo>
                    <a:pt x="434517" y="611606"/>
                  </a:lnTo>
                  <a:lnTo>
                    <a:pt x="433666" y="611886"/>
                  </a:lnTo>
                  <a:lnTo>
                    <a:pt x="434047" y="613308"/>
                  </a:lnTo>
                  <a:lnTo>
                    <a:pt x="434936" y="612978"/>
                  </a:lnTo>
                  <a:lnTo>
                    <a:pt x="436727" y="612355"/>
                  </a:lnTo>
                  <a:close/>
                </a:path>
                <a:path w="949959" h="993139">
                  <a:moveTo>
                    <a:pt x="447459" y="567690"/>
                  </a:moveTo>
                  <a:lnTo>
                    <a:pt x="447090" y="567372"/>
                  </a:lnTo>
                  <a:lnTo>
                    <a:pt x="446100" y="566521"/>
                  </a:lnTo>
                  <a:lnTo>
                    <a:pt x="445858" y="567270"/>
                  </a:lnTo>
                  <a:lnTo>
                    <a:pt x="445617" y="567715"/>
                  </a:lnTo>
                  <a:lnTo>
                    <a:pt x="445617" y="568363"/>
                  </a:lnTo>
                  <a:lnTo>
                    <a:pt x="446278" y="568756"/>
                  </a:lnTo>
                  <a:lnTo>
                    <a:pt x="446443" y="568680"/>
                  </a:lnTo>
                  <a:lnTo>
                    <a:pt x="446836" y="568464"/>
                  </a:lnTo>
                  <a:lnTo>
                    <a:pt x="447116" y="568032"/>
                  </a:lnTo>
                  <a:lnTo>
                    <a:pt x="447459" y="567690"/>
                  </a:lnTo>
                  <a:close/>
                </a:path>
                <a:path w="949959" h="993139">
                  <a:moveTo>
                    <a:pt x="451358" y="575995"/>
                  </a:moveTo>
                  <a:lnTo>
                    <a:pt x="451065" y="575106"/>
                  </a:lnTo>
                  <a:lnTo>
                    <a:pt x="450786" y="574255"/>
                  </a:lnTo>
                  <a:lnTo>
                    <a:pt x="450507" y="573417"/>
                  </a:lnTo>
                  <a:lnTo>
                    <a:pt x="450062" y="573519"/>
                  </a:lnTo>
                  <a:lnTo>
                    <a:pt x="449846" y="573595"/>
                  </a:lnTo>
                  <a:lnTo>
                    <a:pt x="450265" y="575348"/>
                  </a:lnTo>
                  <a:lnTo>
                    <a:pt x="450469" y="576199"/>
                  </a:lnTo>
                  <a:lnTo>
                    <a:pt x="450761" y="576122"/>
                  </a:lnTo>
                  <a:lnTo>
                    <a:pt x="451358" y="575995"/>
                  </a:lnTo>
                  <a:close/>
                </a:path>
                <a:path w="949959" h="993139">
                  <a:moveTo>
                    <a:pt x="464553" y="763803"/>
                  </a:moveTo>
                  <a:lnTo>
                    <a:pt x="464388" y="763117"/>
                  </a:lnTo>
                  <a:lnTo>
                    <a:pt x="463715" y="762685"/>
                  </a:lnTo>
                  <a:lnTo>
                    <a:pt x="463359" y="762749"/>
                  </a:lnTo>
                  <a:lnTo>
                    <a:pt x="462902" y="762812"/>
                  </a:lnTo>
                  <a:lnTo>
                    <a:pt x="462508" y="763320"/>
                  </a:lnTo>
                  <a:lnTo>
                    <a:pt x="461772" y="763905"/>
                  </a:lnTo>
                  <a:lnTo>
                    <a:pt x="463080" y="764425"/>
                  </a:lnTo>
                  <a:lnTo>
                    <a:pt x="463651" y="764844"/>
                  </a:lnTo>
                  <a:lnTo>
                    <a:pt x="463918" y="764705"/>
                  </a:lnTo>
                  <a:lnTo>
                    <a:pt x="464261" y="764514"/>
                  </a:lnTo>
                  <a:lnTo>
                    <a:pt x="464553" y="763803"/>
                  </a:lnTo>
                  <a:close/>
                </a:path>
                <a:path w="949959" h="993139">
                  <a:moveTo>
                    <a:pt x="473024" y="821080"/>
                  </a:moveTo>
                  <a:lnTo>
                    <a:pt x="472935" y="820140"/>
                  </a:lnTo>
                  <a:lnTo>
                    <a:pt x="472744" y="819315"/>
                  </a:lnTo>
                  <a:lnTo>
                    <a:pt x="472592" y="818464"/>
                  </a:lnTo>
                  <a:lnTo>
                    <a:pt x="472186" y="818515"/>
                  </a:lnTo>
                  <a:lnTo>
                    <a:pt x="471805" y="818591"/>
                  </a:lnTo>
                  <a:lnTo>
                    <a:pt x="471411" y="818642"/>
                  </a:lnTo>
                  <a:lnTo>
                    <a:pt x="471627" y="819556"/>
                  </a:lnTo>
                  <a:lnTo>
                    <a:pt x="471843" y="820458"/>
                  </a:lnTo>
                  <a:lnTo>
                    <a:pt x="472046" y="821359"/>
                  </a:lnTo>
                  <a:lnTo>
                    <a:pt x="472389" y="821245"/>
                  </a:lnTo>
                  <a:lnTo>
                    <a:pt x="473024" y="821080"/>
                  </a:lnTo>
                  <a:close/>
                </a:path>
                <a:path w="949959" h="993139">
                  <a:moveTo>
                    <a:pt x="484060" y="519036"/>
                  </a:moveTo>
                  <a:lnTo>
                    <a:pt x="483514" y="518833"/>
                  </a:lnTo>
                  <a:lnTo>
                    <a:pt x="482879" y="518325"/>
                  </a:lnTo>
                  <a:lnTo>
                    <a:pt x="481939" y="518655"/>
                  </a:lnTo>
                  <a:lnTo>
                    <a:pt x="481596" y="519366"/>
                  </a:lnTo>
                  <a:lnTo>
                    <a:pt x="480847" y="520230"/>
                  </a:lnTo>
                  <a:lnTo>
                    <a:pt x="481952" y="520522"/>
                  </a:lnTo>
                  <a:lnTo>
                    <a:pt x="482739" y="520966"/>
                  </a:lnTo>
                  <a:lnTo>
                    <a:pt x="483133" y="520725"/>
                  </a:lnTo>
                  <a:lnTo>
                    <a:pt x="483616" y="520458"/>
                  </a:lnTo>
                  <a:lnTo>
                    <a:pt x="483755" y="519620"/>
                  </a:lnTo>
                  <a:lnTo>
                    <a:pt x="484060" y="519036"/>
                  </a:lnTo>
                  <a:close/>
                </a:path>
                <a:path w="949959" h="993139">
                  <a:moveTo>
                    <a:pt x="492379" y="840562"/>
                  </a:moveTo>
                  <a:lnTo>
                    <a:pt x="491909" y="840397"/>
                  </a:lnTo>
                  <a:lnTo>
                    <a:pt x="490994" y="840079"/>
                  </a:lnTo>
                  <a:lnTo>
                    <a:pt x="490499" y="841844"/>
                  </a:lnTo>
                  <a:lnTo>
                    <a:pt x="490334" y="842772"/>
                  </a:lnTo>
                  <a:lnTo>
                    <a:pt x="491121" y="843102"/>
                  </a:lnTo>
                  <a:lnTo>
                    <a:pt x="491591" y="842251"/>
                  </a:lnTo>
                  <a:lnTo>
                    <a:pt x="492379" y="840562"/>
                  </a:lnTo>
                  <a:close/>
                </a:path>
                <a:path w="949959" h="993139">
                  <a:moveTo>
                    <a:pt x="505091" y="968108"/>
                  </a:moveTo>
                  <a:lnTo>
                    <a:pt x="504875" y="967244"/>
                  </a:lnTo>
                  <a:lnTo>
                    <a:pt x="504685" y="966355"/>
                  </a:lnTo>
                  <a:lnTo>
                    <a:pt x="504469" y="965492"/>
                  </a:lnTo>
                  <a:lnTo>
                    <a:pt x="504050" y="965619"/>
                  </a:lnTo>
                  <a:lnTo>
                    <a:pt x="503618" y="965758"/>
                  </a:lnTo>
                  <a:lnTo>
                    <a:pt x="503199" y="965885"/>
                  </a:lnTo>
                  <a:lnTo>
                    <a:pt x="503504" y="966749"/>
                  </a:lnTo>
                  <a:lnTo>
                    <a:pt x="503834" y="967587"/>
                  </a:lnTo>
                  <a:lnTo>
                    <a:pt x="504151" y="968451"/>
                  </a:lnTo>
                  <a:lnTo>
                    <a:pt x="504469" y="968324"/>
                  </a:lnTo>
                  <a:lnTo>
                    <a:pt x="504786" y="968222"/>
                  </a:lnTo>
                  <a:lnTo>
                    <a:pt x="505091" y="968108"/>
                  </a:lnTo>
                  <a:close/>
                </a:path>
                <a:path w="949959" h="993139">
                  <a:moveTo>
                    <a:pt x="514921" y="299161"/>
                  </a:moveTo>
                  <a:lnTo>
                    <a:pt x="510425" y="293687"/>
                  </a:lnTo>
                  <a:lnTo>
                    <a:pt x="510197" y="293585"/>
                  </a:lnTo>
                  <a:lnTo>
                    <a:pt x="505968" y="295084"/>
                  </a:lnTo>
                  <a:lnTo>
                    <a:pt x="507009" y="297853"/>
                  </a:lnTo>
                  <a:lnTo>
                    <a:pt x="509333" y="304088"/>
                  </a:lnTo>
                  <a:lnTo>
                    <a:pt x="514921" y="299161"/>
                  </a:lnTo>
                  <a:close/>
                </a:path>
                <a:path w="949959" h="993139">
                  <a:moveTo>
                    <a:pt x="532015" y="923036"/>
                  </a:moveTo>
                  <a:lnTo>
                    <a:pt x="531520" y="921537"/>
                  </a:lnTo>
                  <a:lnTo>
                    <a:pt x="531164" y="919581"/>
                  </a:lnTo>
                  <a:lnTo>
                    <a:pt x="526669" y="921372"/>
                  </a:lnTo>
                  <a:lnTo>
                    <a:pt x="525513" y="923404"/>
                  </a:lnTo>
                  <a:lnTo>
                    <a:pt x="528066" y="926719"/>
                  </a:lnTo>
                  <a:lnTo>
                    <a:pt x="529564" y="927214"/>
                  </a:lnTo>
                  <a:lnTo>
                    <a:pt x="531126" y="927290"/>
                  </a:lnTo>
                  <a:lnTo>
                    <a:pt x="531964" y="925499"/>
                  </a:lnTo>
                  <a:lnTo>
                    <a:pt x="531977" y="924509"/>
                  </a:lnTo>
                  <a:lnTo>
                    <a:pt x="532015" y="923036"/>
                  </a:lnTo>
                  <a:close/>
                </a:path>
                <a:path w="949959" h="993139">
                  <a:moveTo>
                    <a:pt x="571652" y="60706"/>
                  </a:moveTo>
                  <a:lnTo>
                    <a:pt x="571588" y="60261"/>
                  </a:lnTo>
                  <a:lnTo>
                    <a:pt x="571576" y="59918"/>
                  </a:lnTo>
                  <a:lnTo>
                    <a:pt x="570928" y="59613"/>
                  </a:lnTo>
                  <a:lnTo>
                    <a:pt x="570547" y="59283"/>
                  </a:lnTo>
                  <a:lnTo>
                    <a:pt x="570179" y="59829"/>
                  </a:lnTo>
                  <a:lnTo>
                    <a:pt x="569785" y="60363"/>
                  </a:lnTo>
                  <a:lnTo>
                    <a:pt x="569214" y="61175"/>
                  </a:lnTo>
                  <a:lnTo>
                    <a:pt x="570039" y="61417"/>
                  </a:lnTo>
                  <a:lnTo>
                    <a:pt x="570661" y="61785"/>
                  </a:lnTo>
                  <a:lnTo>
                    <a:pt x="570903" y="61607"/>
                  </a:lnTo>
                  <a:lnTo>
                    <a:pt x="571284" y="61353"/>
                  </a:lnTo>
                  <a:lnTo>
                    <a:pt x="571652" y="60706"/>
                  </a:lnTo>
                  <a:close/>
                </a:path>
                <a:path w="949959" h="993139">
                  <a:moveTo>
                    <a:pt x="571893" y="301371"/>
                  </a:moveTo>
                  <a:lnTo>
                    <a:pt x="571347" y="300774"/>
                  </a:lnTo>
                  <a:lnTo>
                    <a:pt x="570750" y="300316"/>
                  </a:lnTo>
                  <a:lnTo>
                    <a:pt x="570217" y="299834"/>
                  </a:lnTo>
                  <a:lnTo>
                    <a:pt x="569810" y="300380"/>
                  </a:lnTo>
                  <a:lnTo>
                    <a:pt x="569429" y="300926"/>
                  </a:lnTo>
                  <a:lnTo>
                    <a:pt x="569023" y="301472"/>
                  </a:lnTo>
                  <a:lnTo>
                    <a:pt x="569810" y="301675"/>
                  </a:lnTo>
                  <a:lnTo>
                    <a:pt x="570611" y="301917"/>
                  </a:lnTo>
                  <a:lnTo>
                    <a:pt x="571525" y="302082"/>
                  </a:lnTo>
                  <a:lnTo>
                    <a:pt x="571893" y="301371"/>
                  </a:lnTo>
                  <a:close/>
                </a:path>
                <a:path w="949959" h="993139">
                  <a:moveTo>
                    <a:pt x="575386" y="880071"/>
                  </a:moveTo>
                  <a:lnTo>
                    <a:pt x="574560" y="879398"/>
                  </a:lnTo>
                  <a:lnTo>
                    <a:pt x="574179" y="879094"/>
                  </a:lnTo>
                  <a:lnTo>
                    <a:pt x="573798" y="878776"/>
                  </a:lnTo>
                  <a:lnTo>
                    <a:pt x="573519" y="879132"/>
                  </a:lnTo>
                  <a:lnTo>
                    <a:pt x="572909" y="879665"/>
                  </a:lnTo>
                  <a:lnTo>
                    <a:pt x="572998" y="879805"/>
                  </a:lnTo>
                  <a:lnTo>
                    <a:pt x="573278" y="880313"/>
                  </a:lnTo>
                  <a:lnTo>
                    <a:pt x="573747" y="880808"/>
                  </a:lnTo>
                  <a:lnTo>
                    <a:pt x="574459" y="881126"/>
                  </a:lnTo>
                  <a:lnTo>
                    <a:pt x="574979" y="880427"/>
                  </a:lnTo>
                  <a:lnTo>
                    <a:pt x="575386" y="880071"/>
                  </a:lnTo>
                  <a:close/>
                </a:path>
                <a:path w="949959" h="993139">
                  <a:moveTo>
                    <a:pt x="575983" y="360705"/>
                  </a:moveTo>
                  <a:lnTo>
                    <a:pt x="574929" y="355269"/>
                  </a:lnTo>
                  <a:lnTo>
                    <a:pt x="570395" y="354952"/>
                  </a:lnTo>
                  <a:lnTo>
                    <a:pt x="570763" y="358787"/>
                  </a:lnTo>
                  <a:lnTo>
                    <a:pt x="569137" y="361467"/>
                  </a:lnTo>
                  <a:lnTo>
                    <a:pt x="575818" y="360870"/>
                  </a:lnTo>
                  <a:lnTo>
                    <a:pt x="575983" y="360705"/>
                  </a:lnTo>
                  <a:close/>
                </a:path>
                <a:path w="949959" h="993139">
                  <a:moveTo>
                    <a:pt x="581304" y="488327"/>
                  </a:moveTo>
                  <a:lnTo>
                    <a:pt x="581063" y="487603"/>
                  </a:lnTo>
                  <a:lnTo>
                    <a:pt x="580821" y="486841"/>
                  </a:lnTo>
                  <a:lnTo>
                    <a:pt x="580517" y="486143"/>
                  </a:lnTo>
                  <a:lnTo>
                    <a:pt x="579920" y="486219"/>
                  </a:lnTo>
                  <a:lnTo>
                    <a:pt x="579589" y="486257"/>
                  </a:lnTo>
                  <a:lnTo>
                    <a:pt x="579970" y="488708"/>
                  </a:lnTo>
                  <a:lnTo>
                    <a:pt x="581304" y="488327"/>
                  </a:lnTo>
                  <a:close/>
                </a:path>
                <a:path w="949959" h="993139">
                  <a:moveTo>
                    <a:pt x="602475" y="141935"/>
                  </a:moveTo>
                  <a:lnTo>
                    <a:pt x="595274" y="139204"/>
                  </a:lnTo>
                  <a:lnTo>
                    <a:pt x="593775" y="139293"/>
                  </a:lnTo>
                  <a:lnTo>
                    <a:pt x="591185" y="142100"/>
                  </a:lnTo>
                  <a:lnTo>
                    <a:pt x="595058" y="143624"/>
                  </a:lnTo>
                  <a:lnTo>
                    <a:pt x="598766" y="143002"/>
                  </a:lnTo>
                  <a:lnTo>
                    <a:pt x="602475" y="141935"/>
                  </a:lnTo>
                  <a:close/>
                </a:path>
                <a:path w="949959" h="993139">
                  <a:moveTo>
                    <a:pt x="633844" y="359587"/>
                  </a:moveTo>
                  <a:lnTo>
                    <a:pt x="633641" y="359371"/>
                  </a:lnTo>
                  <a:lnTo>
                    <a:pt x="633463" y="359130"/>
                  </a:lnTo>
                  <a:lnTo>
                    <a:pt x="633272" y="358927"/>
                  </a:lnTo>
                  <a:lnTo>
                    <a:pt x="632447" y="359486"/>
                  </a:lnTo>
                  <a:lnTo>
                    <a:pt x="629958" y="361251"/>
                  </a:lnTo>
                  <a:lnTo>
                    <a:pt x="631621" y="361124"/>
                  </a:lnTo>
                  <a:lnTo>
                    <a:pt x="632256" y="361251"/>
                  </a:lnTo>
                  <a:lnTo>
                    <a:pt x="632650" y="360997"/>
                  </a:lnTo>
                  <a:lnTo>
                    <a:pt x="633145" y="360680"/>
                  </a:lnTo>
                  <a:lnTo>
                    <a:pt x="633463" y="360070"/>
                  </a:lnTo>
                  <a:lnTo>
                    <a:pt x="633844" y="359587"/>
                  </a:lnTo>
                  <a:close/>
                </a:path>
                <a:path w="949959" h="993139">
                  <a:moveTo>
                    <a:pt x="635127" y="822833"/>
                  </a:moveTo>
                  <a:lnTo>
                    <a:pt x="632358" y="821982"/>
                  </a:lnTo>
                  <a:lnTo>
                    <a:pt x="632256" y="822413"/>
                  </a:lnTo>
                  <a:lnTo>
                    <a:pt x="632142" y="822833"/>
                  </a:lnTo>
                  <a:lnTo>
                    <a:pt x="632040" y="823277"/>
                  </a:lnTo>
                  <a:lnTo>
                    <a:pt x="633006" y="823417"/>
                  </a:lnTo>
                  <a:lnTo>
                    <a:pt x="633984" y="823556"/>
                  </a:lnTo>
                  <a:lnTo>
                    <a:pt x="634936" y="823683"/>
                  </a:lnTo>
                  <a:lnTo>
                    <a:pt x="635000" y="823404"/>
                  </a:lnTo>
                  <a:lnTo>
                    <a:pt x="635063" y="823125"/>
                  </a:lnTo>
                  <a:lnTo>
                    <a:pt x="635127" y="822833"/>
                  </a:lnTo>
                  <a:close/>
                </a:path>
                <a:path w="949959" h="993139">
                  <a:moveTo>
                    <a:pt x="638403" y="6172"/>
                  </a:moveTo>
                  <a:lnTo>
                    <a:pt x="635812" y="5245"/>
                  </a:lnTo>
                  <a:lnTo>
                    <a:pt x="633145" y="4419"/>
                  </a:lnTo>
                  <a:lnTo>
                    <a:pt x="635533" y="1143"/>
                  </a:lnTo>
                  <a:lnTo>
                    <a:pt x="630809" y="0"/>
                  </a:lnTo>
                  <a:lnTo>
                    <a:pt x="630986" y="4089"/>
                  </a:lnTo>
                  <a:lnTo>
                    <a:pt x="628713" y="6210"/>
                  </a:lnTo>
                  <a:lnTo>
                    <a:pt x="631710" y="9245"/>
                  </a:lnTo>
                  <a:lnTo>
                    <a:pt x="633996" y="11963"/>
                  </a:lnTo>
                  <a:lnTo>
                    <a:pt x="638098" y="9893"/>
                  </a:lnTo>
                  <a:lnTo>
                    <a:pt x="638403" y="6172"/>
                  </a:lnTo>
                  <a:close/>
                </a:path>
                <a:path w="949959" h="993139">
                  <a:moveTo>
                    <a:pt x="647979" y="506361"/>
                  </a:moveTo>
                  <a:lnTo>
                    <a:pt x="646950" y="505714"/>
                  </a:lnTo>
                  <a:lnTo>
                    <a:pt x="646366" y="506209"/>
                  </a:lnTo>
                  <a:lnTo>
                    <a:pt x="646061" y="506780"/>
                  </a:lnTo>
                  <a:lnTo>
                    <a:pt x="645541" y="507504"/>
                  </a:lnTo>
                  <a:lnTo>
                    <a:pt x="646277" y="507847"/>
                  </a:lnTo>
                  <a:lnTo>
                    <a:pt x="646976" y="508279"/>
                  </a:lnTo>
                  <a:lnTo>
                    <a:pt x="647496" y="507733"/>
                  </a:lnTo>
                  <a:lnTo>
                    <a:pt x="647827" y="507136"/>
                  </a:lnTo>
                  <a:lnTo>
                    <a:pt x="647941" y="506552"/>
                  </a:lnTo>
                  <a:lnTo>
                    <a:pt x="647979" y="506361"/>
                  </a:lnTo>
                  <a:close/>
                </a:path>
                <a:path w="949959" h="993139">
                  <a:moveTo>
                    <a:pt x="653592" y="210045"/>
                  </a:moveTo>
                  <a:lnTo>
                    <a:pt x="653135" y="209473"/>
                  </a:lnTo>
                  <a:lnTo>
                    <a:pt x="652589" y="209156"/>
                  </a:lnTo>
                  <a:lnTo>
                    <a:pt x="651903" y="208635"/>
                  </a:lnTo>
                  <a:lnTo>
                    <a:pt x="651522" y="209410"/>
                  </a:lnTo>
                  <a:lnTo>
                    <a:pt x="651306" y="209804"/>
                  </a:lnTo>
                  <a:lnTo>
                    <a:pt x="651090" y="210210"/>
                  </a:lnTo>
                  <a:lnTo>
                    <a:pt x="651662" y="210502"/>
                  </a:lnTo>
                  <a:lnTo>
                    <a:pt x="652221" y="210870"/>
                  </a:lnTo>
                  <a:lnTo>
                    <a:pt x="652805" y="210972"/>
                  </a:lnTo>
                  <a:lnTo>
                    <a:pt x="652995" y="211010"/>
                  </a:lnTo>
                  <a:lnTo>
                    <a:pt x="653592" y="210045"/>
                  </a:lnTo>
                  <a:close/>
                </a:path>
                <a:path w="949959" h="993139">
                  <a:moveTo>
                    <a:pt x="660019" y="383451"/>
                  </a:moveTo>
                  <a:lnTo>
                    <a:pt x="658723" y="380847"/>
                  </a:lnTo>
                  <a:lnTo>
                    <a:pt x="658406" y="381000"/>
                  </a:lnTo>
                  <a:lnTo>
                    <a:pt x="658101" y="381190"/>
                  </a:lnTo>
                  <a:lnTo>
                    <a:pt x="657771" y="381330"/>
                  </a:lnTo>
                  <a:lnTo>
                    <a:pt x="658228" y="382181"/>
                  </a:lnTo>
                  <a:lnTo>
                    <a:pt x="658710" y="383032"/>
                  </a:lnTo>
                  <a:lnTo>
                    <a:pt x="659168" y="383895"/>
                  </a:lnTo>
                  <a:lnTo>
                    <a:pt x="659447" y="383730"/>
                  </a:lnTo>
                  <a:lnTo>
                    <a:pt x="659726" y="383603"/>
                  </a:lnTo>
                  <a:lnTo>
                    <a:pt x="660019" y="383451"/>
                  </a:lnTo>
                  <a:close/>
                </a:path>
                <a:path w="949959" h="993139">
                  <a:moveTo>
                    <a:pt x="665238" y="385152"/>
                  </a:moveTo>
                  <a:lnTo>
                    <a:pt x="664591" y="384657"/>
                  </a:lnTo>
                  <a:lnTo>
                    <a:pt x="663282" y="383070"/>
                  </a:lnTo>
                  <a:lnTo>
                    <a:pt x="663244" y="384390"/>
                  </a:lnTo>
                  <a:lnTo>
                    <a:pt x="663117" y="384962"/>
                  </a:lnTo>
                  <a:lnTo>
                    <a:pt x="663359" y="385940"/>
                  </a:lnTo>
                  <a:lnTo>
                    <a:pt x="663727" y="386372"/>
                  </a:lnTo>
                  <a:lnTo>
                    <a:pt x="663981" y="386791"/>
                  </a:lnTo>
                  <a:lnTo>
                    <a:pt x="664387" y="386346"/>
                  </a:lnTo>
                  <a:lnTo>
                    <a:pt x="664946" y="385927"/>
                  </a:lnTo>
                  <a:lnTo>
                    <a:pt x="665149" y="385394"/>
                  </a:lnTo>
                  <a:lnTo>
                    <a:pt x="665238" y="385152"/>
                  </a:lnTo>
                  <a:close/>
                </a:path>
                <a:path w="949959" h="993139">
                  <a:moveTo>
                    <a:pt x="669963" y="518604"/>
                  </a:moveTo>
                  <a:lnTo>
                    <a:pt x="669734" y="518363"/>
                  </a:lnTo>
                  <a:lnTo>
                    <a:pt x="669518" y="518096"/>
                  </a:lnTo>
                  <a:lnTo>
                    <a:pt x="669302" y="517855"/>
                  </a:lnTo>
                  <a:lnTo>
                    <a:pt x="668667" y="518414"/>
                  </a:lnTo>
                  <a:lnTo>
                    <a:pt x="668045" y="518972"/>
                  </a:lnTo>
                  <a:lnTo>
                    <a:pt x="667397" y="519518"/>
                  </a:lnTo>
                  <a:lnTo>
                    <a:pt x="667804" y="519976"/>
                  </a:lnTo>
                  <a:lnTo>
                    <a:pt x="667994" y="520204"/>
                  </a:lnTo>
                  <a:lnTo>
                    <a:pt x="669302" y="519125"/>
                  </a:lnTo>
                  <a:lnTo>
                    <a:pt x="669963" y="518604"/>
                  </a:lnTo>
                  <a:close/>
                </a:path>
                <a:path w="949959" h="993139">
                  <a:moveTo>
                    <a:pt x="679856" y="644944"/>
                  </a:moveTo>
                  <a:lnTo>
                    <a:pt x="678497" y="644969"/>
                  </a:lnTo>
                  <a:lnTo>
                    <a:pt x="677926" y="644829"/>
                  </a:lnTo>
                  <a:lnTo>
                    <a:pt x="677494" y="645033"/>
                  </a:lnTo>
                  <a:lnTo>
                    <a:pt x="676935" y="645312"/>
                  </a:lnTo>
                  <a:lnTo>
                    <a:pt x="676465" y="645845"/>
                  </a:lnTo>
                  <a:lnTo>
                    <a:pt x="675970" y="646264"/>
                  </a:lnTo>
                  <a:lnTo>
                    <a:pt x="676694" y="647319"/>
                  </a:lnTo>
                  <a:lnTo>
                    <a:pt x="677532" y="646709"/>
                  </a:lnTo>
                  <a:lnTo>
                    <a:pt x="678383" y="646049"/>
                  </a:lnTo>
                  <a:lnTo>
                    <a:pt x="679856" y="644944"/>
                  </a:lnTo>
                  <a:close/>
                </a:path>
                <a:path w="949959" h="993139">
                  <a:moveTo>
                    <a:pt x="719670" y="897610"/>
                  </a:moveTo>
                  <a:lnTo>
                    <a:pt x="719531" y="897432"/>
                  </a:lnTo>
                  <a:lnTo>
                    <a:pt x="719137" y="896912"/>
                  </a:lnTo>
                  <a:lnTo>
                    <a:pt x="718515" y="896569"/>
                  </a:lnTo>
                  <a:lnTo>
                    <a:pt x="717981" y="896162"/>
                  </a:lnTo>
                  <a:lnTo>
                    <a:pt x="717765" y="896569"/>
                  </a:lnTo>
                  <a:lnTo>
                    <a:pt x="717283" y="897115"/>
                  </a:lnTo>
                  <a:lnTo>
                    <a:pt x="717397" y="897356"/>
                  </a:lnTo>
                  <a:lnTo>
                    <a:pt x="717651" y="897915"/>
                  </a:lnTo>
                  <a:lnTo>
                    <a:pt x="718223" y="898321"/>
                  </a:lnTo>
                  <a:lnTo>
                    <a:pt x="718959" y="899071"/>
                  </a:lnTo>
                  <a:lnTo>
                    <a:pt x="719264" y="898207"/>
                  </a:lnTo>
                  <a:lnTo>
                    <a:pt x="719670" y="897610"/>
                  </a:lnTo>
                  <a:close/>
                </a:path>
                <a:path w="949959" h="993139">
                  <a:moveTo>
                    <a:pt x="741730" y="791248"/>
                  </a:moveTo>
                  <a:lnTo>
                    <a:pt x="740943" y="791006"/>
                  </a:lnTo>
                  <a:lnTo>
                    <a:pt x="740130" y="790562"/>
                  </a:lnTo>
                  <a:lnTo>
                    <a:pt x="739978" y="791451"/>
                  </a:lnTo>
                  <a:lnTo>
                    <a:pt x="739711" y="792111"/>
                  </a:lnTo>
                  <a:lnTo>
                    <a:pt x="739838" y="792708"/>
                  </a:lnTo>
                  <a:lnTo>
                    <a:pt x="739902" y="792975"/>
                  </a:lnTo>
                  <a:lnTo>
                    <a:pt x="740676" y="793089"/>
                  </a:lnTo>
                  <a:lnTo>
                    <a:pt x="741146" y="793305"/>
                  </a:lnTo>
                  <a:lnTo>
                    <a:pt x="741362" y="792708"/>
                  </a:lnTo>
                  <a:lnTo>
                    <a:pt x="741718" y="792099"/>
                  </a:lnTo>
                  <a:lnTo>
                    <a:pt x="741730" y="791489"/>
                  </a:lnTo>
                  <a:lnTo>
                    <a:pt x="741730" y="791248"/>
                  </a:lnTo>
                  <a:close/>
                </a:path>
                <a:path w="949959" h="993139">
                  <a:moveTo>
                    <a:pt x="747522" y="53606"/>
                  </a:moveTo>
                  <a:lnTo>
                    <a:pt x="747483" y="47942"/>
                  </a:lnTo>
                  <a:lnTo>
                    <a:pt x="746645" y="43649"/>
                  </a:lnTo>
                  <a:lnTo>
                    <a:pt x="741654" y="40309"/>
                  </a:lnTo>
                  <a:lnTo>
                    <a:pt x="741210" y="45923"/>
                  </a:lnTo>
                  <a:lnTo>
                    <a:pt x="742175" y="50088"/>
                  </a:lnTo>
                  <a:lnTo>
                    <a:pt x="747522" y="53606"/>
                  </a:lnTo>
                  <a:close/>
                </a:path>
                <a:path w="949959" h="993139">
                  <a:moveTo>
                    <a:pt x="755599" y="380415"/>
                  </a:moveTo>
                  <a:lnTo>
                    <a:pt x="754862" y="380174"/>
                  </a:lnTo>
                  <a:lnTo>
                    <a:pt x="754291" y="379857"/>
                  </a:lnTo>
                  <a:lnTo>
                    <a:pt x="754011" y="380504"/>
                  </a:lnTo>
                  <a:lnTo>
                    <a:pt x="753808" y="380961"/>
                  </a:lnTo>
                  <a:lnTo>
                    <a:pt x="753605" y="381431"/>
                  </a:lnTo>
                  <a:lnTo>
                    <a:pt x="754049" y="381596"/>
                  </a:lnTo>
                  <a:lnTo>
                    <a:pt x="754634" y="382054"/>
                  </a:lnTo>
                  <a:lnTo>
                    <a:pt x="755269" y="381698"/>
                  </a:lnTo>
                  <a:lnTo>
                    <a:pt x="755561" y="381063"/>
                  </a:lnTo>
                  <a:lnTo>
                    <a:pt x="755599" y="380415"/>
                  </a:lnTo>
                  <a:close/>
                </a:path>
                <a:path w="949959" h="993139">
                  <a:moveTo>
                    <a:pt x="766191" y="600722"/>
                  </a:moveTo>
                  <a:lnTo>
                    <a:pt x="765213" y="598093"/>
                  </a:lnTo>
                  <a:lnTo>
                    <a:pt x="764717" y="596188"/>
                  </a:lnTo>
                  <a:lnTo>
                    <a:pt x="763143" y="593280"/>
                  </a:lnTo>
                  <a:lnTo>
                    <a:pt x="761898" y="591464"/>
                  </a:lnTo>
                  <a:lnTo>
                    <a:pt x="759066" y="591489"/>
                  </a:lnTo>
                  <a:lnTo>
                    <a:pt x="758647" y="593242"/>
                  </a:lnTo>
                  <a:lnTo>
                    <a:pt x="759231" y="595414"/>
                  </a:lnTo>
                  <a:lnTo>
                    <a:pt x="758621" y="595934"/>
                  </a:lnTo>
                  <a:lnTo>
                    <a:pt x="758418" y="596214"/>
                  </a:lnTo>
                  <a:lnTo>
                    <a:pt x="755472" y="595464"/>
                  </a:lnTo>
                  <a:lnTo>
                    <a:pt x="757961" y="599465"/>
                  </a:lnTo>
                  <a:lnTo>
                    <a:pt x="762038" y="599325"/>
                  </a:lnTo>
                  <a:lnTo>
                    <a:pt x="766191" y="600722"/>
                  </a:lnTo>
                  <a:close/>
                </a:path>
                <a:path w="949959" h="993139">
                  <a:moveTo>
                    <a:pt x="779894" y="918425"/>
                  </a:moveTo>
                  <a:lnTo>
                    <a:pt x="779208" y="918057"/>
                  </a:lnTo>
                  <a:lnTo>
                    <a:pt x="778573" y="917600"/>
                  </a:lnTo>
                  <a:lnTo>
                    <a:pt x="777836" y="917409"/>
                  </a:lnTo>
                  <a:lnTo>
                    <a:pt x="777697" y="917371"/>
                  </a:lnTo>
                  <a:lnTo>
                    <a:pt x="777278" y="918197"/>
                  </a:lnTo>
                  <a:lnTo>
                    <a:pt x="776833" y="918883"/>
                  </a:lnTo>
                  <a:lnTo>
                    <a:pt x="777684" y="919137"/>
                  </a:lnTo>
                  <a:lnTo>
                    <a:pt x="778344" y="919492"/>
                  </a:lnTo>
                  <a:lnTo>
                    <a:pt x="779284" y="919492"/>
                  </a:lnTo>
                  <a:lnTo>
                    <a:pt x="779602" y="918794"/>
                  </a:lnTo>
                  <a:lnTo>
                    <a:pt x="779894" y="918425"/>
                  </a:lnTo>
                  <a:close/>
                </a:path>
                <a:path w="949959" h="993139">
                  <a:moveTo>
                    <a:pt x="824979" y="242785"/>
                  </a:moveTo>
                  <a:lnTo>
                    <a:pt x="824750" y="242062"/>
                  </a:lnTo>
                  <a:lnTo>
                    <a:pt x="824331" y="240601"/>
                  </a:lnTo>
                  <a:lnTo>
                    <a:pt x="823963" y="240715"/>
                  </a:lnTo>
                  <a:lnTo>
                    <a:pt x="823556" y="240855"/>
                  </a:lnTo>
                  <a:lnTo>
                    <a:pt x="823188" y="240995"/>
                  </a:lnTo>
                  <a:lnTo>
                    <a:pt x="823531" y="241706"/>
                  </a:lnTo>
                  <a:lnTo>
                    <a:pt x="824255" y="243090"/>
                  </a:lnTo>
                  <a:lnTo>
                    <a:pt x="824496" y="243001"/>
                  </a:lnTo>
                  <a:lnTo>
                    <a:pt x="824979" y="242785"/>
                  </a:lnTo>
                  <a:close/>
                </a:path>
                <a:path w="949959" h="993139">
                  <a:moveTo>
                    <a:pt x="874928" y="562165"/>
                  </a:moveTo>
                  <a:lnTo>
                    <a:pt x="874534" y="561340"/>
                  </a:lnTo>
                  <a:lnTo>
                    <a:pt x="874166" y="560489"/>
                  </a:lnTo>
                  <a:lnTo>
                    <a:pt x="873785" y="559663"/>
                  </a:lnTo>
                  <a:lnTo>
                    <a:pt x="873480" y="559803"/>
                  </a:lnTo>
                  <a:lnTo>
                    <a:pt x="872858" y="560120"/>
                  </a:lnTo>
                  <a:lnTo>
                    <a:pt x="874115" y="562571"/>
                  </a:lnTo>
                  <a:lnTo>
                    <a:pt x="874395" y="562457"/>
                  </a:lnTo>
                  <a:lnTo>
                    <a:pt x="874649" y="562305"/>
                  </a:lnTo>
                  <a:lnTo>
                    <a:pt x="874928" y="562165"/>
                  </a:lnTo>
                  <a:close/>
                </a:path>
                <a:path w="949959" h="993139">
                  <a:moveTo>
                    <a:pt x="919441" y="686384"/>
                  </a:moveTo>
                  <a:lnTo>
                    <a:pt x="918768" y="686003"/>
                  </a:lnTo>
                  <a:lnTo>
                    <a:pt x="918095" y="685609"/>
                  </a:lnTo>
                  <a:lnTo>
                    <a:pt x="917435" y="685228"/>
                  </a:lnTo>
                  <a:lnTo>
                    <a:pt x="917295" y="685634"/>
                  </a:lnTo>
                  <a:lnTo>
                    <a:pt x="917130" y="686041"/>
                  </a:lnTo>
                  <a:lnTo>
                    <a:pt x="917003" y="686485"/>
                  </a:lnTo>
                  <a:lnTo>
                    <a:pt x="917689" y="686714"/>
                  </a:lnTo>
                  <a:lnTo>
                    <a:pt x="918387" y="686968"/>
                  </a:lnTo>
                  <a:lnTo>
                    <a:pt x="919086" y="687209"/>
                  </a:lnTo>
                  <a:lnTo>
                    <a:pt x="919200" y="686930"/>
                  </a:lnTo>
                  <a:lnTo>
                    <a:pt x="919327" y="686663"/>
                  </a:lnTo>
                  <a:lnTo>
                    <a:pt x="919441" y="686384"/>
                  </a:lnTo>
                  <a:close/>
                </a:path>
                <a:path w="949959" h="993139">
                  <a:moveTo>
                    <a:pt x="947178" y="208940"/>
                  </a:moveTo>
                  <a:lnTo>
                    <a:pt x="942746" y="209016"/>
                  </a:lnTo>
                  <a:lnTo>
                    <a:pt x="938771" y="206197"/>
                  </a:lnTo>
                  <a:lnTo>
                    <a:pt x="933792" y="207708"/>
                  </a:lnTo>
                  <a:lnTo>
                    <a:pt x="942975" y="213499"/>
                  </a:lnTo>
                  <a:lnTo>
                    <a:pt x="945388" y="213766"/>
                  </a:lnTo>
                  <a:lnTo>
                    <a:pt x="947178" y="208940"/>
                  </a:lnTo>
                  <a:close/>
                </a:path>
                <a:path w="949959" h="993139">
                  <a:moveTo>
                    <a:pt x="949540" y="688276"/>
                  </a:moveTo>
                  <a:lnTo>
                    <a:pt x="948524" y="687057"/>
                  </a:lnTo>
                  <a:lnTo>
                    <a:pt x="944321" y="685203"/>
                  </a:lnTo>
                  <a:lnTo>
                    <a:pt x="942073" y="683412"/>
                  </a:lnTo>
                  <a:lnTo>
                    <a:pt x="938491" y="685380"/>
                  </a:lnTo>
                  <a:lnTo>
                    <a:pt x="942111" y="687565"/>
                  </a:lnTo>
                  <a:lnTo>
                    <a:pt x="948359" y="691286"/>
                  </a:lnTo>
                  <a:lnTo>
                    <a:pt x="949540" y="68827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42">
              <a:extLst>
                <a:ext uri="{FF2B5EF4-FFF2-40B4-BE49-F238E27FC236}">
                  <a16:creationId xmlns:a16="http://schemas.microsoft.com/office/drawing/2014/main" id="{A559DBD4-CE8F-9A39-E643-8263E728EB30}"/>
                </a:ext>
              </a:extLst>
            </p:cNvPr>
            <p:cNvSpPr/>
            <p:nvPr/>
          </p:nvSpPr>
          <p:spPr>
            <a:xfrm>
              <a:off x="10238700" y="2779510"/>
              <a:ext cx="618761" cy="529483"/>
            </a:xfrm>
            <a:custGeom>
              <a:avLst/>
              <a:gdLst/>
              <a:ahLst/>
              <a:cxnLst/>
              <a:rect l="l" t="t" r="r" b="b"/>
              <a:pathLst>
                <a:path w="1050925" h="1083310">
                  <a:moveTo>
                    <a:pt x="8039" y="424726"/>
                  </a:moveTo>
                  <a:lnTo>
                    <a:pt x="6273" y="424167"/>
                  </a:lnTo>
                  <a:lnTo>
                    <a:pt x="4521" y="423278"/>
                  </a:lnTo>
                  <a:lnTo>
                    <a:pt x="1866" y="423164"/>
                  </a:lnTo>
                  <a:lnTo>
                    <a:pt x="927" y="424637"/>
                  </a:lnTo>
                  <a:lnTo>
                    <a:pt x="0" y="425411"/>
                  </a:lnTo>
                  <a:lnTo>
                    <a:pt x="939" y="426275"/>
                  </a:lnTo>
                  <a:lnTo>
                    <a:pt x="1905" y="427888"/>
                  </a:lnTo>
                  <a:lnTo>
                    <a:pt x="4483" y="427812"/>
                  </a:lnTo>
                  <a:lnTo>
                    <a:pt x="6121" y="426796"/>
                  </a:lnTo>
                  <a:lnTo>
                    <a:pt x="7759" y="426186"/>
                  </a:lnTo>
                  <a:lnTo>
                    <a:pt x="7937" y="425208"/>
                  </a:lnTo>
                  <a:lnTo>
                    <a:pt x="8039" y="424726"/>
                  </a:lnTo>
                  <a:close/>
                </a:path>
                <a:path w="1050925" h="1083310">
                  <a:moveTo>
                    <a:pt x="57683" y="255562"/>
                  </a:moveTo>
                  <a:lnTo>
                    <a:pt x="57416" y="254101"/>
                  </a:lnTo>
                  <a:lnTo>
                    <a:pt x="57150" y="252628"/>
                  </a:lnTo>
                  <a:lnTo>
                    <a:pt x="56857" y="251167"/>
                  </a:lnTo>
                  <a:lnTo>
                    <a:pt x="55206" y="251333"/>
                  </a:lnTo>
                  <a:lnTo>
                    <a:pt x="55308" y="252844"/>
                  </a:lnTo>
                  <a:lnTo>
                    <a:pt x="55384" y="254342"/>
                  </a:lnTo>
                  <a:lnTo>
                    <a:pt x="55499" y="255854"/>
                  </a:lnTo>
                  <a:lnTo>
                    <a:pt x="56235" y="255739"/>
                  </a:lnTo>
                  <a:lnTo>
                    <a:pt x="57683" y="255562"/>
                  </a:lnTo>
                  <a:close/>
                </a:path>
                <a:path w="1050925" h="1083310">
                  <a:moveTo>
                    <a:pt x="117195" y="338823"/>
                  </a:moveTo>
                  <a:lnTo>
                    <a:pt x="116179" y="335127"/>
                  </a:lnTo>
                  <a:lnTo>
                    <a:pt x="114465" y="337032"/>
                  </a:lnTo>
                  <a:lnTo>
                    <a:pt x="112471" y="339217"/>
                  </a:lnTo>
                  <a:lnTo>
                    <a:pt x="113182" y="339775"/>
                  </a:lnTo>
                  <a:lnTo>
                    <a:pt x="114020" y="340868"/>
                  </a:lnTo>
                  <a:lnTo>
                    <a:pt x="114592" y="340741"/>
                  </a:lnTo>
                  <a:lnTo>
                    <a:pt x="116636" y="340334"/>
                  </a:lnTo>
                  <a:lnTo>
                    <a:pt x="117195" y="338823"/>
                  </a:lnTo>
                  <a:close/>
                </a:path>
                <a:path w="1050925" h="1083310">
                  <a:moveTo>
                    <a:pt x="151003" y="843089"/>
                  </a:moveTo>
                  <a:lnTo>
                    <a:pt x="149669" y="841209"/>
                  </a:lnTo>
                  <a:lnTo>
                    <a:pt x="147040" y="837463"/>
                  </a:lnTo>
                  <a:lnTo>
                    <a:pt x="146519" y="837793"/>
                  </a:lnTo>
                  <a:lnTo>
                    <a:pt x="146011" y="838149"/>
                  </a:lnTo>
                  <a:lnTo>
                    <a:pt x="145503" y="838479"/>
                  </a:lnTo>
                  <a:lnTo>
                    <a:pt x="145275" y="841692"/>
                  </a:lnTo>
                  <a:lnTo>
                    <a:pt x="147078" y="843216"/>
                  </a:lnTo>
                  <a:lnTo>
                    <a:pt x="151003" y="843089"/>
                  </a:lnTo>
                  <a:close/>
                </a:path>
                <a:path w="1050925" h="1083310">
                  <a:moveTo>
                    <a:pt x="201714" y="650227"/>
                  </a:moveTo>
                  <a:lnTo>
                    <a:pt x="193636" y="655421"/>
                  </a:lnTo>
                  <a:lnTo>
                    <a:pt x="194005" y="655916"/>
                  </a:lnTo>
                  <a:lnTo>
                    <a:pt x="194729" y="656971"/>
                  </a:lnTo>
                  <a:lnTo>
                    <a:pt x="197751" y="655726"/>
                  </a:lnTo>
                  <a:lnTo>
                    <a:pt x="201231" y="655142"/>
                  </a:lnTo>
                  <a:lnTo>
                    <a:pt x="201714" y="650227"/>
                  </a:lnTo>
                  <a:close/>
                </a:path>
                <a:path w="1050925" h="1083310">
                  <a:moveTo>
                    <a:pt x="215201" y="366585"/>
                  </a:moveTo>
                  <a:lnTo>
                    <a:pt x="214109" y="365150"/>
                  </a:lnTo>
                  <a:lnTo>
                    <a:pt x="211543" y="364020"/>
                  </a:lnTo>
                  <a:lnTo>
                    <a:pt x="210172" y="367068"/>
                  </a:lnTo>
                  <a:lnTo>
                    <a:pt x="211899" y="368223"/>
                  </a:lnTo>
                  <a:lnTo>
                    <a:pt x="214401" y="369658"/>
                  </a:lnTo>
                  <a:lnTo>
                    <a:pt x="215201" y="366585"/>
                  </a:lnTo>
                  <a:close/>
                </a:path>
                <a:path w="1050925" h="1083310">
                  <a:moveTo>
                    <a:pt x="236537" y="736688"/>
                  </a:moveTo>
                  <a:lnTo>
                    <a:pt x="236321" y="736028"/>
                  </a:lnTo>
                  <a:lnTo>
                    <a:pt x="236080" y="735380"/>
                  </a:lnTo>
                  <a:lnTo>
                    <a:pt x="235877" y="734733"/>
                  </a:lnTo>
                  <a:lnTo>
                    <a:pt x="234861" y="735101"/>
                  </a:lnTo>
                  <a:lnTo>
                    <a:pt x="232854" y="735863"/>
                  </a:lnTo>
                  <a:lnTo>
                    <a:pt x="232981" y="736371"/>
                  </a:lnTo>
                  <a:lnTo>
                    <a:pt x="233133" y="736866"/>
                  </a:lnTo>
                  <a:lnTo>
                    <a:pt x="233286" y="737374"/>
                  </a:lnTo>
                  <a:lnTo>
                    <a:pt x="234365" y="737146"/>
                  </a:lnTo>
                  <a:lnTo>
                    <a:pt x="235432" y="736930"/>
                  </a:lnTo>
                  <a:lnTo>
                    <a:pt x="236537" y="736688"/>
                  </a:lnTo>
                  <a:close/>
                </a:path>
                <a:path w="1050925" h="1083310">
                  <a:moveTo>
                    <a:pt x="270548" y="341477"/>
                  </a:moveTo>
                  <a:lnTo>
                    <a:pt x="267500" y="341680"/>
                  </a:lnTo>
                  <a:lnTo>
                    <a:pt x="266319" y="342900"/>
                  </a:lnTo>
                  <a:lnTo>
                    <a:pt x="268236" y="345732"/>
                  </a:lnTo>
                  <a:lnTo>
                    <a:pt x="269024" y="344309"/>
                  </a:lnTo>
                  <a:lnTo>
                    <a:pt x="269773" y="342912"/>
                  </a:lnTo>
                  <a:lnTo>
                    <a:pt x="270548" y="341477"/>
                  </a:lnTo>
                  <a:close/>
                </a:path>
                <a:path w="1050925" h="1083310">
                  <a:moveTo>
                    <a:pt x="271348" y="683145"/>
                  </a:moveTo>
                  <a:lnTo>
                    <a:pt x="270408" y="682345"/>
                  </a:lnTo>
                  <a:lnTo>
                    <a:pt x="269443" y="680859"/>
                  </a:lnTo>
                  <a:lnTo>
                    <a:pt x="266928" y="680948"/>
                  </a:lnTo>
                  <a:lnTo>
                    <a:pt x="265366" y="681939"/>
                  </a:lnTo>
                  <a:lnTo>
                    <a:pt x="263766" y="682523"/>
                  </a:lnTo>
                  <a:lnTo>
                    <a:pt x="263893" y="683907"/>
                  </a:lnTo>
                  <a:lnTo>
                    <a:pt x="265404" y="684326"/>
                  </a:lnTo>
                  <a:lnTo>
                    <a:pt x="266928" y="685126"/>
                  </a:lnTo>
                  <a:lnTo>
                    <a:pt x="268414" y="685063"/>
                  </a:lnTo>
                  <a:lnTo>
                    <a:pt x="269417" y="685038"/>
                  </a:lnTo>
                  <a:lnTo>
                    <a:pt x="270370" y="683831"/>
                  </a:lnTo>
                  <a:lnTo>
                    <a:pt x="271348" y="683145"/>
                  </a:lnTo>
                  <a:close/>
                </a:path>
                <a:path w="1050925" h="1083310">
                  <a:moveTo>
                    <a:pt x="280390" y="167855"/>
                  </a:moveTo>
                  <a:lnTo>
                    <a:pt x="273189" y="165125"/>
                  </a:lnTo>
                  <a:lnTo>
                    <a:pt x="271691" y="165214"/>
                  </a:lnTo>
                  <a:lnTo>
                    <a:pt x="269100" y="168021"/>
                  </a:lnTo>
                  <a:lnTo>
                    <a:pt x="272973" y="169545"/>
                  </a:lnTo>
                  <a:lnTo>
                    <a:pt x="276682" y="168922"/>
                  </a:lnTo>
                  <a:lnTo>
                    <a:pt x="280390" y="167855"/>
                  </a:lnTo>
                  <a:close/>
                </a:path>
                <a:path w="1050925" h="1083310">
                  <a:moveTo>
                    <a:pt x="308559" y="607237"/>
                  </a:moveTo>
                  <a:lnTo>
                    <a:pt x="302945" y="605485"/>
                  </a:lnTo>
                  <a:lnTo>
                    <a:pt x="302437" y="605891"/>
                  </a:lnTo>
                  <a:lnTo>
                    <a:pt x="302488" y="610870"/>
                  </a:lnTo>
                  <a:lnTo>
                    <a:pt x="304368" y="609752"/>
                  </a:lnTo>
                  <a:lnTo>
                    <a:pt x="308559" y="607237"/>
                  </a:lnTo>
                  <a:close/>
                </a:path>
                <a:path w="1050925" h="1083310">
                  <a:moveTo>
                    <a:pt x="311111" y="23799"/>
                  </a:moveTo>
                  <a:lnTo>
                    <a:pt x="310134" y="21844"/>
                  </a:lnTo>
                  <a:lnTo>
                    <a:pt x="309435" y="21742"/>
                  </a:lnTo>
                  <a:lnTo>
                    <a:pt x="307733" y="21158"/>
                  </a:lnTo>
                  <a:lnTo>
                    <a:pt x="306463" y="23050"/>
                  </a:lnTo>
                  <a:lnTo>
                    <a:pt x="305879" y="24853"/>
                  </a:lnTo>
                  <a:lnTo>
                    <a:pt x="305130" y="26543"/>
                  </a:lnTo>
                  <a:lnTo>
                    <a:pt x="305968" y="26860"/>
                  </a:lnTo>
                  <a:lnTo>
                    <a:pt x="306908" y="27584"/>
                  </a:lnTo>
                  <a:lnTo>
                    <a:pt x="307568" y="27381"/>
                  </a:lnTo>
                  <a:lnTo>
                    <a:pt x="309626" y="26758"/>
                  </a:lnTo>
                  <a:lnTo>
                    <a:pt x="311111" y="23799"/>
                  </a:lnTo>
                  <a:close/>
                </a:path>
                <a:path w="1050925" h="1083310">
                  <a:moveTo>
                    <a:pt x="320713" y="1062570"/>
                  </a:moveTo>
                  <a:lnTo>
                    <a:pt x="319697" y="1061808"/>
                  </a:lnTo>
                  <a:lnTo>
                    <a:pt x="319189" y="1061427"/>
                  </a:lnTo>
                  <a:lnTo>
                    <a:pt x="318389" y="1062659"/>
                  </a:lnTo>
                  <a:lnTo>
                    <a:pt x="316826" y="1065110"/>
                  </a:lnTo>
                  <a:lnTo>
                    <a:pt x="317080" y="1065352"/>
                  </a:lnTo>
                  <a:lnTo>
                    <a:pt x="317373" y="1065580"/>
                  </a:lnTo>
                  <a:lnTo>
                    <a:pt x="317677" y="1065796"/>
                  </a:lnTo>
                  <a:lnTo>
                    <a:pt x="318693" y="1064729"/>
                  </a:lnTo>
                  <a:lnTo>
                    <a:pt x="319697" y="1063637"/>
                  </a:lnTo>
                  <a:lnTo>
                    <a:pt x="320713" y="1062570"/>
                  </a:lnTo>
                  <a:close/>
                </a:path>
                <a:path w="1050925" h="1083310">
                  <a:moveTo>
                    <a:pt x="330085" y="330200"/>
                  </a:moveTo>
                  <a:lnTo>
                    <a:pt x="325259" y="329539"/>
                  </a:lnTo>
                  <a:lnTo>
                    <a:pt x="326923" y="333984"/>
                  </a:lnTo>
                  <a:lnTo>
                    <a:pt x="327914" y="336677"/>
                  </a:lnTo>
                  <a:lnTo>
                    <a:pt x="328764" y="334162"/>
                  </a:lnTo>
                  <a:lnTo>
                    <a:pt x="329336" y="332409"/>
                  </a:lnTo>
                  <a:lnTo>
                    <a:pt x="330085" y="330200"/>
                  </a:lnTo>
                  <a:close/>
                </a:path>
                <a:path w="1050925" h="1083310">
                  <a:moveTo>
                    <a:pt x="341020" y="219760"/>
                  </a:moveTo>
                  <a:lnTo>
                    <a:pt x="340893" y="217919"/>
                  </a:lnTo>
                  <a:lnTo>
                    <a:pt x="340817" y="217004"/>
                  </a:lnTo>
                  <a:lnTo>
                    <a:pt x="339509" y="217195"/>
                  </a:lnTo>
                  <a:lnTo>
                    <a:pt x="336867" y="217601"/>
                  </a:lnTo>
                  <a:lnTo>
                    <a:pt x="336905" y="218338"/>
                  </a:lnTo>
                  <a:lnTo>
                    <a:pt x="336981" y="219100"/>
                  </a:lnTo>
                  <a:lnTo>
                    <a:pt x="337032" y="219837"/>
                  </a:lnTo>
                  <a:lnTo>
                    <a:pt x="339699" y="219773"/>
                  </a:lnTo>
                  <a:lnTo>
                    <a:pt x="341020" y="219760"/>
                  </a:lnTo>
                  <a:close/>
                </a:path>
                <a:path w="1050925" h="1083310">
                  <a:moveTo>
                    <a:pt x="364223" y="382828"/>
                  </a:moveTo>
                  <a:lnTo>
                    <a:pt x="362077" y="382384"/>
                  </a:lnTo>
                  <a:lnTo>
                    <a:pt x="360730" y="382079"/>
                  </a:lnTo>
                  <a:lnTo>
                    <a:pt x="359371" y="381800"/>
                  </a:lnTo>
                  <a:lnTo>
                    <a:pt x="359371" y="382384"/>
                  </a:lnTo>
                  <a:lnTo>
                    <a:pt x="359130" y="383108"/>
                  </a:lnTo>
                  <a:lnTo>
                    <a:pt x="359397" y="383489"/>
                  </a:lnTo>
                  <a:lnTo>
                    <a:pt x="360654" y="385368"/>
                  </a:lnTo>
                  <a:lnTo>
                    <a:pt x="361988" y="384492"/>
                  </a:lnTo>
                  <a:lnTo>
                    <a:pt x="364223" y="382828"/>
                  </a:lnTo>
                  <a:close/>
                </a:path>
                <a:path w="1050925" h="1083310">
                  <a:moveTo>
                    <a:pt x="370649" y="673963"/>
                  </a:moveTo>
                  <a:lnTo>
                    <a:pt x="368681" y="673976"/>
                  </a:lnTo>
                  <a:lnTo>
                    <a:pt x="367309" y="674001"/>
                  </a:lnTo>
                  <a:lnTo>
                    <a:pt x="364820" y="674001"/>
                  </a:lnTo>
                  <a:lnTo>
                    <a:pt x="369023" y="678294"/>
                  </a:lnTo>
                  <a:lnTo>
                    <a:pt x="370027" y="675678"/>
                  </a:lnTo>
                  <a:lnTo>
                    <a:pt x="370649" y="673963"/>
                  </a:lnTo>
                  <a:close/>
                </a:path>
                <a:path w="1050925" h="1083310">
                  <a:moveTo>
                    <a:pt x="395592" y="393039"/>
                  </a:moveTo>
                  <a:lnTo>
                    <a:pt x="390779" y="390486"/>
                  </a:lnTo>
                  <a:lnTo>
                    <a:pt x="389801" y="393255"/>
                  </a:lnTo>
                  <a:lnTo>
                    <a:pt x="391287" y="394766"/>
                  </a:lnTo>
                  <a:lnTo>
                    <a:pt x="393153" y="396240"/>
                  </a:lnTo>
                  <a:lnTo>
                    <a:pt x="395592" y="393039"/>
                  </a:lnTo>
                  <a:close/>
                </a:path>
                <a:path w="1050925" h="1083310">
                  <a:moveTo>
                    <a:pt x="420382" y="93281"/>
                  </a:moveTo>
                  <a:lnTo>
                    <a:pt x="419417" y="92913"/>
                  </a:lnTo>
                  <a:lnTo>
                    <a:pt x="418414" y="92202"/>
                  </a:lnTo>
                  <a:lnTo>
                    <a:pt x="416953" y="92379"/>
                  </a:lnTo>
                  <a:lnTo>
                    <a:pt x="416585" y="93764"/>
                  </a:lnTo>
                  <a:lnTo>
                    <a:pt x="415861" y="95034"/>
                  </a:lnTo>
                  <a:lnTo>
                    <a:pt x="417322" y="95313"/>
                  </a:lnTo>
                  <a:lnTo>
                    <a:pt x="418376" y="95846"/>
                  </a:lnTo>
                  <a:lnTo>
                    <a:pt x="419023" y="95529"/>
                  </a:lnTo>
                  <a:lnTo>
                    <a:pt x="419684" y="95224"/>
                  </a:lnTo>
                  <a:lnTo>
                    <a:pt x="419938" y="94056"/>
                  </a:lnTo>
                  <a:lnTo>
                    <a:pt x="420382" y="93281"/>
                  </a:lnTo>
                  <a:close/>
                </a:path>
                <a:path w="1050925" h="1083310">
                  <a:moveTo>
                    <a:pt x="421322" y="46342"/>
                  </a:moveTo>
                  <a:lnTo>
                    <a:pt x="420751" y="45034"/>
                  </a:lnTo>
                  <a:lnTo>
                    <a:pt x="417893" y="44119"/>
                  </a:lnTo>
                  <a:lnTo>
                    <a:pt x="418630" y="46151"/>
                  </a:lnTo>
                  <a:lnTo>
                    <a:pt x="419125" y="47472"/>
                  </a:lnTo>
                  <a:lnTo>
                    <a:pt x="419633" y="48806"/>
                  </a:lnTo>
                  <a:lnTo>
                    <a:pt x="421322" y="46342"/>
                  </a:lnTo>
                  <a:close/>
                </a:path>
                <a:path w="1050925" h="1083310">
                  <a:moveTo>
                    <a:pt x="437248" y="946010"/>
                  </a:moveTo>
                  <a:lnTo>
                    <a:pt x="435165" y="943660"/>
                  </a:lnTo>
                  <a:lnTo>
                    <a:pt x="433946" y="942301"/>
                  </a:lnTo>
                  <a:lnTo>
                    <a:pt x="433527" y="944029"/>
                  </a:lnTo>
                  <a:lnTo>
                    <a:pt x="433285" y="944930"/>
                  </a:lnTo>
                  <a:lnTo>
                    <a:pt x="432917" y="946353"/>
                  </a:lnTo>
                  <a:lnTo>
                    <a:pt x="435368" y="946150"/>
                  </a:lnTo>
                  <a:lnTo>
                    <a:pt x="437248" y="946010"/>
                  </a:lnTo>
                  <a:close/>
                </a:path>
                <a:path w="1050925" h="1083310">
                  <a:moveTo>
                    <a:pt x="460260" y="313232"/>
                  </a:moveTo>
                  <a:lnTo>
                    <a:pt x="458330" y="310222"/>
                  </a:lnTo>
                  <a:lnTo>
                    <a:pt x="455383" y="307632"/>
                  </a:lnTo>
                  <a:lnTo>
                    <a:pt x="456298" y="311099"/>
                  </a:lnTo>
                  <a:lnTo>
                    <a:pt x="456133" y="315023"/>
                  </a:lnTo>
                  <a:lnTo>
                    <a:pt x="459854" y="317919"/>
                  </a:lnTo>
                  <a:lnTo>
                    <a:pt x="460260" y="313232"/>
                  </a:lnTo>
                  <a:close/>
                </a:path>
                <a:path w="1050925" h="1083310">
                  <a:moveTo>
                    <a:pt x="467207" y="982459"/>
                  </a:moveTo>
                  <a:lnTo>
                    <a:pt x="467055" y="982002"/>
                  </a:lnTo>
                  <a:lnTo>
                    <a:pt x="466928" y="981532"/>
                  </a:lnTo>
                  <a:lnTo>
                    <a:pt x="466763" y="981087"/>
                  </a:lnTo>
                  <a:lnTo>
                    <a:pt x="464794" y="982433"/>
                  </a:lnTo>
                  <a:lnTo>
                    <a:pt x="461657" y="979576"/>
                  </a:lnTo>
                  <a:lnTo>
                    <a:pt x="460032" y="984250"/>
                  </a:lnTo>
                  <a:lnTo>
                    <a:pt x="461632" y="983932"/>
                  </a:lnTo>
                  <a:lnTo>
                    <a:pt x="462762" y="983754"/>
                  </a:lnTo>
                  <a:lnTo>
                    <a:pt x="463829" y="983475"/>
                  </a:lnTo>
                  <a:lnTo>
                    <a:pt x="464972" y="983183"/>
                  </a:lnTo>
                  <a:lnTo>
                    <a:pt x="466077" y="982802"/>
                  </a:lnTo>
                  <a:lnTo>
                    <a:pt x="467207" y="982459"/>
                  </a:lnTo>
                  <a:close/>
                </a:path>
                <a:path w="1050925" h="1083310">
                  <a:moveTo>
                    <a:pt x="478193" y="210934"/>
                  </a:moveTo>
                  <a:lnTo>
                    <a:pt x="477253" y="209740"/>
                  </a:lnTo>
                  <a:lnTo>
                    <a:pt x="476440" y="208381"/>
                  </a:lnTo>
                  <a:lnTo>
                    <a:pt x="474294" y="209943"/>
                  </a:lnTo>
                  <a:lnTo>
                    <a:pt x="474091" y="210997"/>
                  </a:lnTo>
                  <a:lnTo>
                    <a:pt x="474319" y="211226"/>
                  </a:lnTo>
                  <a:lnTo>
                    <a:pt x="475500" y="212509"/>
                  </a:lnTo>
                  <a:lnTo>
                    <a:pt x="476821" y="213004"/>
                  </a:lnTo>
                  <a:lnTo>
                    <a:pt x="478193" y="210934"/>
                  </a:lnTo>
                  <a:close/>
                </a:path>
                <a:path w="1050925" h="1083310">
                  <a:moveTo>
                    <a:pt x="479666" y="862596"/>
                  </a:moveTo>
                  <a:lnTo>
                    <a:pt x="475005" y="863917"/>
                  </a:lnTo>
                  <a:lnTo>
                    <a:pt x="474941" y="864184"/>
                  </a:lnTo>
                  <a:lnTo>
                    <a:pt x="478548" y="868413"/>
                  </a:lnTo>
                  <a:lnTo>
                    <a:pt x="478967" y="866254"/>
                  </a:lnTo>
                  <a:lnTo>
                    <a:pt x="479666" y="862596"/>
                  </a:lnTo>
                  <a:close/>
                </a:path>
                <a:path w="1050925" h="1083310">
                  <a:moveTo>
                    <a:pt x="480199" y="1082090"/>
                  </a:moveTo>
                  <a:lnTo>
                    <a:pt x="479082" y="1079449"/>
                  </a:lnTo>
                  <a:lnTo>
                    <a:pt x="478917" y="1079030"/>
                  </a:lnTo>
                  <a:lnTo>
                    <a:pt x="478142" y="1078852"/>
                  </a:lnTo>
                  <a:lnTo>
                    <a:pt x="477342" y="1078395"/>
                  </a:lnTo>
                  <a:lnTo>
                    <a:pt x="476783" y="1079728"/>
                  </a:lnTo>
                  <a:lnTo>
                    <a:pt x="476262" y="1080922"/>
                  </a:lnTo>
                  <a:lnTo>
                    <a:pt x="475373" y="1083043"/>
                  </a:lnTo>
                  <a:lnTo>
                    <a:pt x="478917" y="1082941"/>
                  </a:lnTo>
                  <a:lnTo>
                    <a:pt x="480199" y="1082090"/>
                  </a:lnTo>
                  <a:close/>
                </a:path>
                <a:path w="1050925" h="1083310">
                  <a:moveTo>
                    <a:pt x="487781" y="170484"/>
                  </a:moveTo>
                  <a:lnTo>
                    <a:pt x="484670" y="168821"/>
                  </a:lnTo>
                  <a:lnTo>
                    <a:pt x="480479" y="166598"/>
                  </a:lnTo>
                  <a:lnTo>
                    <a:pt x="479882" y="168351"/>
                  </a:lnTo>
                  <a:lnTo>
                    <a:pt x="478764" y="171538"/>
                  </a:lnTo>
                  <a:lnTo>
                    <a:pt x="487781" y="170484"/>
                  </a:lnTo>
                  <a:close/>
                </a:path>
                <a:path w="1050925" h="1083310">
                  <a:moveTo>
                    <a:pt x="496239" y="739660"/>
                  </a:moveTo>
                  <a:lnTo>
                    <a:pt x="492328" y="741680"/>
                  </a:lnTo>
                  <a:lnTo>
                    <a:pt x="495033" y="744639"/>
                  </a:lnTo>
                  <a:lnTo>
                    <a:pt x="495515" y="742645"/>
                  </a:lnTo>
                  <a:lnTo>
                    <a:pt x="495884" y="741159"/>
                  </a:lnTo>
                  <a:lnTo>
                    <a:pt x="496239" y="739660"/>
                  </a:lnTo>
                  <a:close/>
                </a:path>
                <a:path w="1050925" h="1083310">
                  <a:moveTo>
                    <a:pt x="498081" y="619226"/>
                  </a:moveTo>
                  <a:lnTo>
                    <a:pt x="494601" y="617067"/>
                  </a:lnTo>
                  <a:lnTo>
                    <a:pt x="492125" y="617791"/>
                  </a:lnTo>
                  <a:lnTo>
                    <a:pt x="489267" y="619328"/>
                  </a:lnTo>
                  <a:lnTo>
                    <a:pt x="489102" y="620915"/>
                  </a:lnTo>
                  <a:lnTo>
                    <a:pt x="489165" y="621880"/>
                  </a:lnTo>
                  <a:lnTo>
                    <a:pt x="489165" y="622198"/>
                  </a:lnTo>
                  <a:lnTo>
                    <a:pt x="490893" y="622808"/>
                  </a:lnTo>
                  <a:lnTo>
                    <a:pt x="491540" y="622528"/>
                  </a:lnTo>
                  <a:lnTo>
                    <a:pt x="493572" y="621741"/>
                  </a:lnTo>
                  <a:lnTo>
                    <a:pt x="495503" y="620572"/>
                  </a:lnTo>
                  <a:lnTo>
                    <a:pt x="498081" y="619226"/>
                  </a:lnTo>
                  <a:close/>
                </a:path>
                <a:path w="1050925" h="1083310">
                  <a:moveTo>
                    <a:pt x="524891" y="658939"/>
                  </a:moveTo>
                  <a:lnTo>
                    <a:pt x="523062" y="657491"/>
                  </a:lnTo>
                  <a:lnTo>
                    <a:pt x="522325" y="656069"/>
                  </a:lnTo>
                  <a:lnTo>
                    <a:pt x="522109" y="656031"/>
                  </a:lnTo>
                  <a:lnTo>
                    <a:pt x="521906" y="655942"/>
                  </a:lnTo>
                  <a:lnTo>
                    <a:pt x="521576" y="656031"/>
                  </a:lnTo>
                  <a:lnTo>
                    <a:pt x="521335" y="656234"/>
                  </a:lnTo>
                  <a:lnTo>
                    <a:pt x="521449" y="657694"/>
                  </a:lnTo>
                  <a:lnTo>
                    <a:pt x="521754" y="660641"/>
                  </a:lnTo>
                  <a:lnTo>
                    <a:pt x="524891" y="658939"/>
                  </a:lnTo>
                  <a:close/>
                </a:path>
                <a:path w="1050925" h="1083310">
                  <a:moveTo>
                    <a:pt x="535482" y="584517"/>
                  </a:moveTo>
                  <a:lnTo>
                    <a:pt x="533793" y="583463"/>
                  </a:lnTo>
                  <a:lnTo>
                    <a:pt x="532282" y="583488"/>
                  </a:lnTo>
                  <a:lnTo>
                    <a:pt x="530402" y="586270"/>
                  </a:lnTo>
                  <a:lnTo>
                    <a:pt x="535305" y="585812"/>
                  </a:lnTo>
                  <a:lnTo>
                    <a:pt x="535482" y="584517"/>
                  </a:lnTo>
                  <a:close/>
                </a:path>
                <a:path w="1050925" h="1083310">
                  <a:moveTo>
                    <a:pt x="541845" y="668528"/>
                  </a:moveTo>
                  <a:lnTo>
                    <a:pt x="538099" y="667715"/>
                  </a:lnTo>
                  <a:lnTo>
                    <a:pt x="539457" y="671372"/>
                  </a:lnTo>
                  <a:lnTo>
                    <a:pt x="540054" y="672934"/>
                  </a:lnTo>
                  <a:lnTo>
                    <a:pt x="541413" y="670572"/>
                  </a:lnTo>
                  <a:lnTo>
                    <a:pt x="541845" y="668528"/>
                  </a:lnTo>
                  <a:close/>
                </a:path>
                <a:path w="1050925" h="1083310">
                  <a:moveTo>
                    <a:pt x="548005" y="435978"/>
                  </a:moveTo>
                  <a:lnTo>
                    <a:pt x="545033" y="438086"/>
                  </a:lnTo>
                  <a:lnTo>
                    <a:pt x="546455" y="440918"/>
                  </a:lnTo>
                  <a:lnTo>
                    <a:pt x="547103" y="438810"/>
                  </a:lnTo>
                  <a:lnTo>
                    <a:pt x="547560" y="437413"/>
                  </a:lnTo>
                  <a:lnTo>
                    <a:pt x="548005" y="435978"/>
                  </a:lnTo>
                  <a:close/>
                </a:path>
                <a:path w="1050925" h="1083310">
                  <a:moveTo>
                    <a:pt x="553529" y="3492"/>
                  </a:moveTo>
                  <a:lnTo>
                    <a:pt x="551395" y="0"/>
                  </a:lnTo>
                  <a:lnTo>
                    <a:pt x="548868" y="5308"/>
                  </a:lnTo>
                  <a:lnTo>
                    <a:pt x="549389" y="5549"/>
                  </a:lnTo>
                  <a:lnTo>
                    <a:pt x="550456" y="6019"/>
                  </a:lnTo>
                  <a:lnTo>
                    <a:pt x="551383" y="4546"/>
                  </a:lnTo>
                  <a:lnTo>
                    <a:pt x="553529" y="3492"/>
                  </a:lnTo>
                  <a:close/>
                </a:path>
                <a:path w="1050925" h="1083310">
                  <a:moveTo>
                    <a:pt x="564388" y="557250"/>
                  </a:moveTo>
                  <a:lnTo>
                    <a:pt x="562622" y="557657"/>
                  </a:lnTo>
                  <a:lnTo>
                    <a:pt x="560895" y="558076"/>
                  </a:lnTo>
                  <a:lnTo>
                    <a:pt x="559142" y="558482"/>
                  </a:lnTo>
                  <a:lnTo>
                    <a:pt x="561035" y="558774"/>
                  </a:lnTo>
                  <a:lnTo>
                    <a:pt x="563143" y="560057"/>
                  </a:lnTo>
                  <a:lnTo>
                    <a:pt x="564388" y="557250"/>
                  </a:lnTo>
                  <a:close/>
                </a:path>
                <a:path w="1050925" h="1083310">
                  <a:moveTo>
                    <a:pt x="569379" y="17195"/>
                  </a:moveTo>
                  <a:lnTo>
                    <a:pt x="568477" y="15354"/>
                  </a:lnTo>
                  <a:lnTo>
                    <a:pt x="566356" y="15290"/>
                  </a:lnTo>
                  <a:lnTo>
                    <a:pt x="565010" y="16052"/>
                  </a:lnTo>
                  <a:lnTo>
                    <a:pt x="565454" y="18415"/>
                  </a:lnTo>
                  <a:lnTo>
                    <a:pt x="565543" y="18834"/>
                  </a:lnTo>
                  <a:lnTo>
                    <a:pt x="566839" y="19519"/>
                  </a:lnTo>
                  <a:lnTo>
                    <a:pt x="567321" y="19329"/>
                  </a:lnTo>
                  <a:lnTo>
                    <a:pt x="569277" y="18694"/>
                  </a:lnTo>
                  <a:lnTo>
                    <a:pt x="569379" y="17195"/>
                  </a:lnTo>
                  <a:close/>
                </a:path>
                <a:path w="1050925" h="1083310">
                  <a:moveTo>
                    <a:pt x="580123" y="618388"/>
                  </a:moveTo>
                  <a:lnTo>
                    <a:pt x="574446" y="619810"/>
                  </a:lnTo>
                  <a:lnTo>
                    <a:pt x="576453" y="621538"/>
                  </a:lnTo>
                  <a:lnTo>
                    <a:pt x="577964" y="621309"/>
                  </a:lnTo>
                  <a:lnTo>
                    <a:pt x="580123" y="618388"/>
                  </a:lnTo>
                  <a:close/>
                </a:path>
                <a:path w="1050925" h="1083310">
                  <a:moveTo>
                    <a:pt x="600938" y="72656"/>
                  </a:moveTo>
                  <a:lnTo>
                    <a:pt x="600659" y="71793"/>
                  </a:lnTo>
                  <a:lnTo>
                    <a:pt x="600468" y="71196"/>
                  </a:lnTo>
                  <a:lnTo>
                    <a:pt x="599262" y="70904"/>
                  </a:lnTo>
                  <a:lnTo>
                    <a:pt x="598462" y="70459"/>
                  </a:lnTo>
                  <a:lnTo>
                    <a:pt x="598131" y="71462"/>
                  </a:lnTo>
                  <a:lnTo>
                    <a:pt x="597560" y="72466"/>
                  </a:lnTo>
                  <a:lnTo>
                    <a:pt x="597649" y="73406"/>
                  </a:lnTo>
                  <a:lnTo>
                    <a:pt x="597687" y="73977"/>
                  </a:lnTo>
                  <a:lnTo>
                    <a:pt x="598805" y="74485"/>
                  </a:lnTo>
                  <a:lnTo>
                    <a:pt x="600049" y="75514"/>
                  </a:lnTo>
                  <a:lnTo>
                    <a:pt x="600405" y="73748"/>
                  </a:lnTo>
                  <a:lnTo>
                    <a:pt x="600938" y="72656"/>
                  </a:lnTo>
                  <a:close/>
                </a:path>
                <a:path w="1050925" h="1083310">
                  <a:moveTo>
                    <a:pt x="605129" y="856894"/>
                  </a:moveTo>
                  <a:lnTo>
                    <a:pt x="604443" y="855459"/>
                  </a:lnTo>
                  <a:lnTo>
                    <a:pt x="603504" y="854456"/>
                  </a:lnTo>
                  <a:lnTo>
                    <a:pt x="600925" y="856373"/>
                  </a:lnTo>
                  <a:lnTo>
                    <a:pt x="602081" y="856970"/>
                  </a:lnTo>
                  <a:lnTo>
                    <a:pt x="603250" y="857542"/>
                  </a:lnTo>
                  <a:lnTo>
                    <a:pt x="604405" y="858126"/>
                  </a:lnTo>
                  <a:lnTo>
                    <a:pt x="605129" y="856894"/>
                  </a:lnTo>
                  <a:close/>
                </a:path>
                <a:path w="1050925" h="1083310">
                  <a:moveTo>
                    <a:pt x="606793" y="883005"/>
                  </a:moveTo>
                  <a:lnTo>
                    <a:pt x="605231" y="881456"/>
                  </a:lnTo>
                  <a:lnTo>
                    <a:pt x="603872" y="879500"/>
                  </a:lnTo>
                  <a:lnTo>
                    <a:pt x="600798" y="880389"/>
                  </a:lnTo>
                  <a:lnTo>
                    <a:pt x="602132" y="883297"/>
                  </a:lnTo>
                  <a:lnTo>
                    <a:pt x="603910" y="884288"/>
                  </a:lnTo>
                  <a:lnTo>
                    <a:pt x="606793" y="883005"/>
                  </a:lnTo>
                  <a:close/>
                </a:path>
                <a:path w="1050925" h="1083310">
                  <a:moveTo>
                    <a:pt x="613460" y="797852"/>
                  </a:moveTo>
                  <a:lnTo>
                    <a:pt x="613092" y="797115"/>
                  </a:lnTo>
                  <a:lnTo>
                    <a:pt x="612775" y="796442"/>
                  </a:lnTo>
                  <a:lnTo>
                    <a:pt x="610971" y="795743"/>
                  </a:lnTo>
                  <a:lnTo>
                    <a:pt x="609727" y="796556"/>
                  </a:lnTo>
                  <a:lnTo>
                    <a:pt x="608990" y="798106"/>
                  </a:lnTo>
                  <a:lnTo>
                    <a:pt x="609549" y="799579"/>
                  </a:lnTo>
                  <a:lnTo>
                    <a:pt x="611035" y="799871"/>
                  </a:lnTo>
                  <a:lnTo>
                    <a:pt x="612533" y="800633"/>
                  </a:lnTo>
                  <a:lnTo>
                    <a:pt x="612825" y="799084"/>
                  </a:lnTo>
                  <a:lnTo>
                    <a:pt x="613460" y="797852"/>
                  </a:lnTo>
                  <a:close/>
                </a:path>
                <a:path w="1050925" h="1083310">
                  <a:moveTo>
                    <a:pt x="617347" y="485940"/>
                  </a:moveTo>
                  <a:lnTo>
                    <a:pt x="617181" y="484632"/>
                  </a:lnTo>
                  <a:lnTo>
                    <a:pt x="615264" y="484073"/>
                  </a:lnTo>
                  <a:lnTo>
                    <a:pt x="614934" y="483971"/>
                  </a:lnTo>
                  <a:lnTo>
                    <a:pt x="613968" y="484720"/>
                  </a:lnTo>
                  <a:lnTo>
                    <a:pt x="614438" y="485876"/>
                  </a:lnTo>
                  <a:lnTo>
                    <a:pt x="614972" y="486930"/>
                  </a:lnTo>
                  <a:lnTo>
                    <a:pt x="615962" y="488924"/>
                  </a:lnTo>
                  <a:lnTo>
                    <a:pt x="617347" y="485940"/>
                  </a:lnTo>
                  <a:close/>
                </a:path>
                <a:path w="1050925" h="1083310">
                  <a:moveTo>
                    <a:pt x="638263" y="746328"/>
                  </a:moveTo>
                  <a:lnTo>
                    <a:pt x="635812" y="743927"/>
                  </a:lnTo>
                  <a:lnTo>
                    <a:pt x="634784" y="744880"/>
                  </a:lnTo>
                  <a:lnTo>
                    <a:pt x="634263" y="745350"/>
                  </a:lnTo>
                  <a:lnTo>
                    <a:pt x="635838" y="747064"/>
                  </a:lnTo>
                  <a:lnTo>
                    <a:pt x="636612" y="747928"/>
                  </a:lnTo>
                  <a:lnTo>
                    <a:pt x="637692" y="746874"/>
                  </a:lnTo>
                  <a:lnTo>
                    <a:pt x="638263" y="746328"/>
                  </a:lnTo>
                  <a:close/>
                </a:path>
                <a:path w="1050925" h="1083310">
                  <a:moveTo>
                    <a:pt x="644817" y="840193"/>
                  </a:moveTo>
                  <a:lnTo>
                    <a:pt x="643674" y="839749"/>
                  </a:lnTo>
                  <a:lnTo>
                    <a:pt x="642658" y="839101"/>
                  </a:lnTo>
                  <a:lnTo>
                    <a:pt x="641743" y="839889"/>
                  </a:lnTo>
                  <a:lnTo>
                    <a:pt x="641426" y="840841"/>
                  </a:lnTo>
                  <a:lnTo>
                    <a:pt x="640969" y="841641"/>
                  </a:lnTo>
                  <a:lnTo>
                    <a:pt x="641604" y="841959"/>
                  </a:lnTo>
                  <a:lnTo>
                    <a:pt x="642480" y="842708"/>
                  </a:lnTo>
                  <a:lnTo>
                    <a:pt x="642810" y="842518"/>
                  </a:lnTo>
                  <a:lnTo>
                    <a:pt x="643521" y="842111"/>
                  </a:lnTo>
                  <a:lnTo>
                    <a:pt x="643966" y="841248"/>
                  </a:lnTo>
                  <a:lnTo>
                    <a:pt x="644817" y="840193"/>
                  </a:lnTo>
                  <a:close/>
                </a:path>
                <a:path w="1050925" h="1083310">
                  <a:moveTo>
                    <a:pt x="653313" y="427139"/>
                  </a:moveTo>
                  <a:lnTo>
                    <a:pt x="651395" y="424522"/>
                  </a:lnTo>
                  <a:lnTo>
                    <a:pt x="648296" y="420243"/>
                  </a:lnTo>
                  <a:lnTo>
                    <a:pt x="646709" y="424091"/>
                  </a:lnTo>
                  <a:lnTo>
                    <a:pt x="647674" y="425437"/>
                  </a:lnTo>
                  <a:lnTo>
                    <a:pt x="653313" y="427139"/>
                  </a:lnTo>
                  <a:close/>
                </a:path>
                <a:path w="1050925" h="1083310">
                  <a:moveTo>
                    <a:pt x="665429" y="687679"/>
                  </a:moveTo>
                  <a:lnTo>
                    <a:pt x="663079" y="686562"/>
                  </a:lnTo>
                  <a:lnTo>
                    <a:pt x="657885" y="684034"/>
                  </a:lnTo>
                  <a:lnTo>
                    <a:pt x="657733" y="686155"/>
                  </a:lnTo>
                  <a:lnTo>
                    <a:pt x="657644" y="687463"/>
                  </a:lnTo>
                  <a:lnTo>
                    <a:pt x="657529" y="689038"/>
                  </a:lnTo>
                  <a:lnTo>
                    <a:pt x="660501" y="689000"/>
                  </a:lnTo>
                  <a:lnTo>
                    <a:pt x="665162" y="688898"/>
                  </a:lnTo>
                  <a:lnTo>
                    <a:pt x="665238" y="688492"/>
                  </a:lnTo>
                  <a:lnTo>
                    <a:pt x="665340" y="688086"/>
                  </a:lnTo>
                  <a:lnTo>
                    <a:pt x="665429" y="687679"/>
                  </a:lnTo>
                  <a:close/>
                </a:path>
                <a:path w="1050925" h="1083310">
                  <a:moveTo>
                    <a:pt x="667854" y="406692"/>
                  </a:moveTo>
                  <a:lnTo>
                    <a:pt x="662851" y="404647"/>
                  </a:lnTo>
                  <a:lnTo>
                    <a:pt x="661758" y="405142"/>
                  </a:lnTo>
                  <a:lnTo>
                    <a:pt x="661238" y="409181"/>
                  </a:lnTo>
                  <a:lnTo>
                    <a:pt x="663321" y="408406"/>
                  </a:lnTo>
                  <a:lnTo>
                    <a:pt x="665251" y="407670"/>
                  </a:lnTo>
                  <a:lnTo>
                    <a:pt x="667854" y="406692"/>
                  </a:lnTo>
                  <a:close/>
                </a:path>
                <a:path w="1050925" h="1083310">
                  <a:moveTo>
                    <a:pt x="676833" y="31889"/>
                  </a:moveTo>
                  <a:lnTo>
                    <a:pt x="673442" y="32562"/>
                  </a:lnTo>
                  <a:lnTo>
                    <a:pt x="674217" y="33883"/>
                  </a:lnTo>
                  <a:lnTo>
                    <a:pt x="674370" y="35953"/>
                  </a:lnTo>
                  <a:lnTo>
                    <a:pt x="676757" y="35725"/>
                  </a:lnTo>
                  <a:lnTo>
                    <a:pt x="676833" y="31889"/>
                  </a:lnTo>
                  <a:close/>
                </a:path>
                <a:path w="1050925" h="1083310">
                  <a:moveTo>
                    <a:pt x="725487" y="209651"/>
                  </a:moveTo>
                  <a:lnTo>
                    <a:pt x="721131" y="206616"/>
                  </a:lnTo>
                  <a:lnTo>
                    <a:pt x="721448" y="212128"/>
                  </a:lnTo>
                  <a:lnTo>
                    <a:pt x="725487" y="209651"/>
                  </a:lnTo>
                  <a:close/>
                </a:path>
                <a:path w="1050925" h="1083310">
                  <a:moveTo>
                    <a:pt x="737527" y="620217"/>
                  </a:moveTo>
                  <a:lnTo>
                    <a:pt x="734529" y="617677"/>
                  </a:lnTo>
                  <a:lnTo>
                    <a:pt x="733590" y="624484"/>
                  </a:lnTo>
                  <a:lnTo>
                    <a:pt x="737527" y="620306"/>
                  </a:lnTo>
                  <a:close/>
                </a:path>
                <a:path w="1050925" h="1083310">
                  <a:moveTo>
                    <a:pt x="740752" y="454723"/>
                  </a:moveTo>
                  <a:lnTo>
                    <a:pt x="733602" y="453694"/>
                  </a:lnTo>
                  <a:lnTo>
                    <a:pt x="733361" y="455104"/>
                  </a:lnTo>
                  <a:lnTo>
                    <a:pt x="739241" y="459333"/>
                  </a:lnTo>
                  <a:lnTo>
                    <a:pt x="740752" y="454723"/>
                  </a:lnTo>
                  <a:close/>
                </a:path>
                <a:path w="1050925" h="1083310">
                  <a:moveTo>
                    <a:pt x="744626" y="910780"/>
                  </a:moveTo>
                  <a:lnTo>
                    <a:pt x="744143" y="909472"/>
                  </a:lnTo>
                  <a:lnTo>
                    <a:pt x="741527" y="909015"/>
                  </a:lnTo>
                  <a:lnTo>
                    <a:pt x="739114" y="908583"/>
                  </a:lnTo>
                  <a:lnTo>
                    <a:pt x="737895" y="911631"/>
                  </a:lnTo>
                  <a:lnTo>
                    <a:pt x="737971" y="911847"/>
                  </a:lnTo>
                  <a:lnTo>
                    <a:pt x="737971" y="912495"/>
                  </a:lnTo>
                  <a:lnTo>
                    <a:pt x="742823" y="913079"/>
                  </a:lnTo>
                  <a:lnTo>
                    <a:pt x="744118" y="912901"/>
                  </a:lnTo>
                  <a:lnTo>
                    <a:pt x="744474" y="911364"/>
                  </a:lnTo>
                  <a:lnTo>
                    <a:pt x="744626" y="910780"/>
                  </a:lnTo>
                  <a:close/>
                </a:path>
                <a:path w="1050925" h="1083310">
                  <a:moveTo>
                    <a:pt x="771029" y="906957"/>
                  </a:moveTo>
                  <a:lnTo>
                    <a:pt x="769886" y="905332"/>
                  </a:lnTo>
                  <a:lnTo>
                    <a:pt x="768146" y="905700"/>
                  </a:lnTo>
                  <a:lnTo>
                    <a:pt x="766546" y="906259"/>
                  </a:lnTo>
                  <a:lnTo>
                    <a:pt x="766978" y="909739"/>
                  </a:lnTo>
                  <a:lnTo>
                    <a:pt x="768642" y="908608"/>
                  </a:lnTo>
                  <a:lnTo>
                    <a:pt x="769823" y="907783"/>
                  </a:lnTo>
                  <a:lnTo>
                    <a:pt x="771029" y="906957"/>
                  </a:lnTo>
                  <a:close/>
                </a:path>
                <a:path w="1050925" h="1083310">
                  <a:moveTo>
                    <a:pt x="795350" y="766533"/>
                  </a:moveTo>
                  <a:lnTo>
                    <a:pt x="792797" y="764705"/>
                  </a:lnTo>
                  <a:lnTo>
                    <a:pt x="793267" y="767016"/>
                  </a:lnTo>
                  <a:lnTo>
                    <a:pt x="793597" y="768908"/>
                  </a:lnTo>
                  <a:lnTo>
                    <a:pt x="794181" y="771880"/>
                  </a:lnTo>
                  <a:lnTo>
                    <a:pt x="795350" y="766533"/>
                  </a:lnTo>
                  <a:close/>
                </a:path>
                <a:path w="1050925" h="1083310">
                  <a:moveTo>
                    <a:pt x="806716" y="491744"/>
                  </a:moveTo>
                  <a:lnTo>
                    <a:pt x="803833" y="488327"/>
                  </a:lnTo>
                  <a:lnTo>
                    <a:pt x="803541" y="496773"/>
                  </a:lnTo>
                  <a:lnTo>
                    <a:pt x="806691" y="492594"/>
                  </a:lnTo>
                  <a:lnTo>
                    <a:pt x="806716" y="491744"/>
                  </a:lnTo>
                  <a:close/>
                </a:path>
                <a:path w="1050925" h="1083310">
                  <a:moveTo>
                    <a:pt x="820039" y="711200"/>
                  </a:moveTo>
                  <a:lnTo>
                    <a:pt x="818718" y="709066"/>
                  </a:lnTo>
                  <a:lnTo>
                    <a:pt x="815835" y="709891"/>
                  </a:lnTo>
                  <a:lnTo>
                    <a:pt x="815822" y="711403"/>
                  </a:lnTo>
                  <a:lnTo>
                    <a:pt x="817181" y="713968"/>
                  </a:lnTo>
                  <a:lnTo>
                    <a:pt x="819581" y="712622"/>
                  </a:lnTo>
                  <a:lnTo>
                    <a:pt x="820039" y="711200"/>
                  </a:lnTo>
                  <a:close/>
                </a:path>
                <a:path w="1050925" h="1083310">
                  <a:moveTo>
                    <a:pt x="821486" y="541616"/>
                  </a:moveTo>
                  <a:lnTo>
                    <a:pt x="815670" y="537933"/>
                  </a:lnTo>
                  <a:lnTo>
                    <a:pt x="814476" y="537908"/>
                  </a:lnTo>
                  <a:lnTo>
                    <a:pt x="812419" y="541032"/>
                  </a:lnTo>
                  <a:lnTo>
                    <a:pt x="818565" y="541439"/>
                  </a:lnTo>
                  <a:lnTo>
                    <a:pt x="821486" y="541616"/>
                  </a:lnTo>
                  <a:close/>
                </a:path>
                <a:path w="1050925" h="1083310">
                  <a:moveTo>
                    <a:pt x="835050" y="403517"/>
                  </a:moveTo>
                  <a:lnTo>
                    <a:pt x="834720" y="402297"/>
                  </a:lnTo>
                  <a:lnTo>
                    <a:pt x="834466" y="401040"/>
                  </a:lnTo>
                  <a:lnTo>
                    <a:pt x="834034" y="399846"/>
                  </a:lnTo>
                  <a:lnTo>
                    <a:pt x="833945" y="399643"/>
                  </a:lnTo>
                  <a:lnTo>
                    <a:pt x="833094" y="399732"/>
                  </a:lnTo>
                  <a:lnTo>
                    <a:pt x="832192" y="399656"/>
                  </a:lnTo>
                  <a:lnTo>
                    <a:pt x="832802" y="401320"/>
                  </a:lnTo>
                  <a:lnTo>
                    <a:pt x="833793" y="403936"/>
                  </a:lnTo>
                  <a:lnTo>
                    <a:pt x="835050" y="403517"/>
                  </a:lnTo>
                  <a:close/>
                </a:path>
                <a:path w="1050925" h="1083310">
                  <a:moveTo>
                    <a:pt x="836980" y="874674"/>
                  </a:moveTo>
                  <a:lnTo>
                    <a:pt x="835914" y="872032"/>
                  </a:lnTo>
                  <a:lnTo>
                    <a:pt x="834491" y="870864"/>
                  </a:lnTo>
                  <a:lnTo>
                    <a:pt x="831227" y="873455"/>
                  </a:lnTo>
                  <a:lnTo>
                    <a:pt x="833805" y="873988"/>
                  </a:lnTo>
                  <a:lnTo>
                    <a:pt x="836980" y="874674"/>
                  </a:lnTo>
                  <a:close/>
                </a:path>
                <a:path w="1050925" h="1083310">
                  <a:moveTo>
                    <a:pt x="837984" y="333375"/>
                  </a:moveTo>
                  <a:lnTo>
                    <a:pt x="836510" y="334683"/>
                  </a:lnTo>
                  <a:lnTo>
                    <a:pt x="835279" y="335737"/>
                  </a:lnTo>
                  <a:lnTo>
                    <a:pt x="834059" y="336804"/>
                  </a:lnTo>
                  <a:lnTo>
                    <a:pt x="837844" y="336626"/>
                  </a:lnTo>
                  <a:lnTo>
                    <a:pt x="837984" y="333375"/>
                  </a:lnTo>
                  <a:close/>
                </a:path>
                <a:path w="1050925" h="1083310">
                  <a:moveTo>
                    <a:pt x="854379" y="239585"/>
                  </a:moveTo>
                  <a:lnTo>
                    <a:pt x="852055" y="237578"/>
                  </a:lnTo>
                  <a:lnTo>
                    <a:pt x="850290" y="236270"/>
                  </a:lnTo>
                  <a:lnTo>
                    <a:pt x="847712" y="237998"/>
                  </a:lnTo>
                  <a:lnTo>
                    <a:pt x="849604" y="238925"/>
                  </a:lnTo>
                  <a:lnTo>
                    <a:pt x="851306" y="240817"/>
                  </a:lnTo>
                  <a:lnTo>
                    <a:pt x="854379" y="239585"/>
                  </a:lnTo>
                  <a:close/>
                </a:path>
                <a:path w="1050925" h="1083310">
                  <a:moveTo>
                    <a:pt x="898855" y="710831"/>
                  </a:moveTo>
                  <a:lnTo>
                    <a:pt x="896962" y="705739"/>
                  </a:lnTo>
                  <a:lnTo>
                    <a:pt x="894994" y="706602"/>
                  </a:lnTo>
                  <a:lnTo>
                    <a:pt x="890320" y="708698"/>
                  </a:lnTo>
                  <a:lnTo>
                    <a:pt x="893800" y="709587"/>
                  </a:lnTo>
                  <a:lnTo>
                    <a:pt x="898855" y="710831"/>
                  </a:lnTo>
                  <a:close/>
                </a:path>
                <a:path w="1050925" h="1083310">
                  <a:moveTo>
                    <a:pt x="913244" y="531609"/>
                  </a:moveTo>
                  <a:lnTo>
                    <a:pt x="910767" y="532003"/>
                  </a:lnTo>
                  <a:lnTo>
                    <a:pt x="909739" y="533361"/>
                  </a:lnTo>
                  <a:lnTo>
                    <a:pt x="910297" y="535774"/>
                  </a:lnTo>
                  <a:lnTo>
                    <a:pt x="912266" y="532980"/>
                  </a:lnTo>
                  <a:lnTo>
                    <a:pt x="913244" y="531609"/>
                  </a:lnTo>
                  <a:close/>
                </a:path>
                <a:path w="1050925" h="1083310">
                  <a:moveTo>
                    <a:pt x="926934" y="537654"/>
                  </a:moveTo>
                  <a:lnTo>
                    <a:pt x="923188" y="535990"/>
                  </a:lnTo>
                  <a:lnTo>
                    <a:pt x="922604" y="537514"/>
                  </a:lnTo>
                  <a:lnTo>
                    <a:pt x="921994" y="539013"/>
                  </a:lnTo>
                  <a:lnTo>
                    <a:pt x="921423" y="540677"/>
                  </a:lnTo>
                  <a:lnTo>
                    <a:pt x="921994" y="541007"/>
                  </a:lnTo>
                  <a:lnTo>
                    <a:pt x="922451" y="541362"/>
                  </a:lnTo>
                  <a:lnTo>
                    <a:pt x="923594" y="540397"/>
                  </a:lnTo>
                  <a:lnTo>
                    <a:pt x="924801" y="539419"/>
                  </a:lnTo>
                  <a:lnTo>
                    <a:pt x="926934" y="537654"/>
                  </a:lnTo>
                  <a:close/>
                </a:path>
                <a:path w="1050925" h="1083310">
                  <a:moveTo>
                    <a:pt x="934059" y="221742"/>
                  </a:moveTo>
                  <a:lnTo>
                    <a:pt x="931608" y="222656"/>
                  </a:lnTo>
                  <a:lnTo>
                    <a:pt x="930109" y="223215"/>
                  </a:lnTo>
                  <a:lnTo>
                    <a:pt x="927747" y="224104"/>
                  </a:lnTo>
                  <a:lnTo>
                    <a:pt x="933704" y="225920"/>
                  </a:lnTo>
                  <a:lnTo>
                    <a:pt x="934059" y="221742"/>
                  </a:lnTo>
                  <a:close/>
                </a:path>
                <a:path w="1050925" h="1083310">
                  <a:moveTo>
                    <a:pt x="938428" y="252844"/>
                  </a:moveTo>
                  <a:lnTo>
                    <a:pt x="938009" y="252133"/>
                  </a:lnTo>
                  <a:lnTo>
                    <a:pt x="937526" y="251421"/>
                  </a:lnTo>
                  <a:lnTo>
                    <a:pt x="936167" y="251269"/>
                  </a:lnTo>
                  <a:lnTo>
                    <a:pt x="935215" y="250875"/>
                  </a:lnTo>
                  <a:lnTo>
                    <a:pt x="935037" y="251777"/>
                  </a:lnTo>
                  <a:lnTo>
                    <a:pt x="934453" y="252844"/>
                  </a:lnTo>
                  <a:lnTo>
                    <a:pt x="935151" y="254342"/>
                  </a:lnTo>
                  <a:lnTo>
                    <a:pt x="936282" y="254863"/>
                  </a:lnTo>
                  <a:lnTo>
                    <a:pt x="937831" y="256095"/>
                  </a:lnTo>
                  <a:lnTo>
                    <a:pt x="937958" y="254101"/>
                  </a:lnTo>
                  <a:lnTo>
                    <a:pt x="938428" y="252844"/>
                  </a:lnTo>
                  <a:close/>
                </a:path>
                <a:path w="1050925" h="1083310">
                  <a:moveTo>
                    <a:pt x="954328" y="244805"/>
                  </a:moveTo>
                  <a:lnTo>
                    <a:pt x="953287" y="243471"/>
                  </a:lnTo>
                  <a:lnTo>
                    <a:pt x="949464" y="245008"/>
                  </a:lnTo>
                  <a:lnTo>
                    <a:pt x="946937" y="248043"/>
                  </a:lnTo>
                  <a:lnTo>
                    <a:pt x="944359" y="251040"/>
                  </a:lnTo>
                  <a:lnTo>
                    <a:pt x="945197" y="252069"/>
                  </a:lnTo>
                  <a:lnTo>
                    <a:pt x="948245" y="249656"/>
                  </a:lnTo>
                  <a:lnTo>
                    <a:pt x="954328" y="244805"/>
                  </a:lnTo>
                  <a:close/>
                </a:path>
                <a:path w="1050925" h="1083310">
                  <a:moveTo>
                    <a:pt x="962456" y="370890"/>
                  </a:moveTo>
                  <a:lnTo>
                    <a:pt x="960551" y="368173"/>
                  </a:lnTo>
                  <a:lnTo>
                    <a:pt x="957770" y="365823"/>
                  </a:lnTo>
                  <a:lnTo>
                    <a:pt x="956538" y="366547"/>
                  </a:lnTo>
                  <a:lnTo>
                    <a:pt x="958011" y="369404"/>
                  </a:lnTo>
                  <a:lnTo>
                    <a:pt x="959497" y="372237"/>
                  </a:lnTo>
                  <a:lnTo>
                    <a:pt x="960970" y="375094"/>
                  </a:lnTo>
                  <a:lnTo>
                    <a:pt x="962456" y="370890"/>
                  </a:lnTo>
                  <a:close/>
                </a:path>
                <a:path w="1050925" h="1083310">
                  <a:moveTo>
                    <a:pt x="989533" y="284530"/>
                  </a:moveTo>
                  <a:lnTo>
                    <a:pt x="986599" y="282435"/>
                  </a:lnTo>
                  <a:lnTo>
                    <a:pt x="984173" y="287629"/>
                  </a:lnTo>
                  <a:lnTo>
                    <a:pt x="988225" y="288810"/>
                  </a:lnTo>
                  <a:lnTo>
                    <a:pt x="989533" y="284530"/>
                  </a:lnTo>
                  <a:close/>
                </a:path>
                <a:path w="1050925" h="1083310">
                  <a:moveTo>
                    <a:pt x="1036535" y="549871"/>
                  </a:moveTo>
                  <a:lnTo>
                    <a:pt x="1034211" y="550735"/>
                  </a:lnTo>
                  <a:lnTo>
                    <a:pt x="1031913" y="551611"/>
                  </a:lnTo>
                  <a:lnTo>
                    <a:pt x="1028280" y="552970"/>
                  </a:lnTo>
                  <a:lnTo>
                    <a:pt x="1033411" y="553097"/>
                  </a:lnTo>
                  <a:lnTo>
                    <a:pt x="1036535" y="549871"/>
                  </a:lnTo>
                  <a:close/>
                </a:path>
                <a:path w="1050925" h="1083310">
                  <a:moveTo>
                    <a:pt x="1050759" y="642023"/>
                  </a:moveTo>
                  <a:lnTo>
                    <a:pt x="1048740" y="641591"/>
                  </a:lnTo>
                  <a:lnTo>
                    <a:pt x="1047343" y="641286"/>
                  </a:lnTo>
                  <a:lnTo>
                    <a:pt x="1045464" y="640880"/>
                  </a:lnTo>
                  <a:lnTo>
                    <a:pt x="1044917" y="644537"/>
                  </a:lnTo>
                  <a:lnTo>
                    <a:pt x="1046327" y="645248"/>
                  </a:lnTo>
                  <a:lnTo>
                    <a:pt x="1049388" y="644258"/>
                  </a:lnTo>
                  <a:lnTo>
                    <a:pt x="1049820" y="643204"/>
                  </a:lnTo>
                  <a:lnTo>
                    <a:pt x="1050759" y="64202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43">
              <a:extLst>
                <a:ext uri="{FF2B5EF4-FFF2-40B4-BE49-F238E27FC236}">
                  <a16:creationId xmlns:a16="http://schemas.microsoft.com/office/drawing/2014/main" id="{121ED2DE-9762-D234-32C0-9109E3AA77C8}"/>
                </a:ext>
              </a:extLst>
            </p:cNvPr>
            <p:cNvSpPr/>
            <p:nvPr/>
          </p:nvSpPr>
          <p:spPr>
            <a:xfrm>
              <a:off x="10207729" y="2780709"/>
              <a:ext cx="640072" cy="516758"/>
            </a:xfrm>
            <a:custGeom>
              <a:avLst/>
              <a:gdLst/>
              <a:ahLst/>
              <a:cxnLst/>
              <a:rect l="l" t="t" r="r" b="b"/>
              <a:pathLst>
                <a:path w="1087120" h="1057275">
                  <a:moveTo>
                    <a:pt x="2565" y="600430"/>
                  </a:moveTo>
                  <a:lnTo>
                    <a:pt x="2286" y="599922"/>
                  </a:lnTo>
                  <a:lnTo>
                    <a:pt x="2108" y="599567"/>
                  </a:lnTo>
                  <a:lnTo>
                    <a:pt x="952" y="599287"/>
                  </a:lnTo>
                  <a:lnTo>
                    <a:pt x="825" y="599427"/>
                  </a:lnTo>
                  <a:lnTo>
                    <a:pt x="431" y="599960"/>
                  </a:lnTo>
                  <a:lnTo>
                    <a:pt x="0" y="600735"/>
                  </a:lnTo>
                  <a:lnTo>
                    <a:pt x="114" y="601319"/>
                  </a:lnTo>
                  <a:lnTo>
                    <a:pt x="266" y="601980"/>
                  </a:lnTo>
                  <a:lnTo>
                    <a:pt x="977" y="602538"/>
                  </a:lnTo>
                  <a:lnTo>
                    <a:pt x="1460" y="603110"/>
                  </a:lnTo>
                  <a:lnTo>
                    <a:pt x="1790" y="602691"/>
                  </a:lnTo>
                  <a:lnTo>
                    <a:pt x="2120" y="602259"/>
                  </a:lnTo>
                  <a:lnTo>
                    <a:pt x="2451" y="601840"/>
                  </a:lnTo>
                  <a:lnTo>
                    <a:pt x="2438" y="601192"/>
                  </a:lnTo>
                  <a:lnTo>
                    <a:pt x="2565" y="600430"/>
                  </a:lnTo>
                  <a:close/>
                </a:path>
                <a:path w="1087120" h="1057275">
                  <a:moveTo>
                    <a:pt x="23444" y="473481"/>
                  </a:moveTo>
                  <a:lnTo>
                    <a:pt x="22072" y="470687"/>
                  </a:lnTo>
                  <a:lnTo>
                    <a:pt x="21031" y="472465"/>
                  </a:lnTo>
                  <a:lnTo>
                    <a:pt x="19799" y="474637"/>
                  </a:lnTo>
                  <a:lnTo>
                    <a:pt x="22783" y="474548"/>
                  </a:lnTo>
                  <a:lnTo>
                    <a:pt x="23444" y="473481"/>
                  </a:lnTo>
                  <a:close/>
                </a:path>
                <a:path w="1087120" h="1057275">
                  <a:moveTo>
                    <a:pt x="48425" y="405587"/>
                  </a:moveTo>
                  <a:lnTo>
                    <a:pt x="48336" y="404787"/>
                  </a:lnTo>
                  <a:lnTo>
                    <a:pt x="48285" y="404393"/>
                  </a:lnTo>
                  <a:lnTo>
                    <a:pt x="46824" y="404545"/>
                  </a:lnTo>
                  <a:lnTo>
                    <a:pt x="45389" y="404685"/>
                  </a:lnTo>
                  <a:lnTo>
                    <a:pt x="43967" y="404837"/>
                  </a:lnTo>
                  <a:lnTo>
                    <a:pt x="44005" y="405244"/>
                  </a:lnTo>
                  <a:lnTo>
                    <a:pt x="44119" y="406019"/>
                  </a:lnTo>
                  <a:lnTo>
                    <a:pt x="45554" y="405892"/>
                  </a:lnTo>
                  <a:lnTo>
                    <a:pt x="46990" y="405726"/>
                  </a:lnTo>
                  <a:lnTo>
                    <a:pt x="48425" y="405587"/>
                  </a:lnTo>
                  <a:close/>
                </a:path>
                <a:path w="1087120" h="1057275">
                  <a:moveTo>
                    <a:pt x="76555" y="257175"/>
                  </a:moveTo>
                  <a:lnTo>
                    <a:pt x="76225" y="256349"/>
                  </a:lnTo>
                  <a:lnTo>
                    <a:pt x="75806" y="255625"/>
                  </a:lnTo>
                  <a:lnTo>
                    <a:pt x="75450" y="254889"/>
                  </a:lnTo>
                  <a:lnTo>
                    <a:pt x="75006" y="255130"/>
                  </a:lnTo>
                  <a:lnTo>
                    <a:pt x="74574" y="255384"/>
                  </a:lnTo>
                  <a:lnTo>
                    <a:pt x="74142" y="255625"/>
                  </a:lnTo>
                  <a:lnTo>
                    <a:pt x="74637" y="256311"/>
                  </a:lnTo>
                  <a:lnTo>
                    <a:pt x="75133" y="257009"/>
                  </a:lnTo>
                  <a:lnTo>
                    <a:pt x="75692" y="257657"/>
                  </a:lnTo>
                  <a:lnTo>
                    <a:pt x="76555" y="257175"/>
                  </a:lnTo>
                  <a:close/>
                </a:path>
                <a:path w="1087120" h="1057275">
                  <a:moveTo>
                    <a:pt x="104648" y="538949"/>
                  </a:moveTo>
                  <a:lnTo>
                    <a:pt x="103949" y="538276"/>
                  </a:lnTo>
                  <a:lnTo>
                    <a:pt x="103200" y="537667"/>
                  </a:lnTo>
                  <a:lnTo>
                    <a:pt x="102476" y="537032"/>
                  </a:lnTo>
                  <a:lnTo>
                    <a:pt x="101752" y="537845"/>
                  </a:lnTo>
                  <a:lnTo>
                    <a:pt x="102476" y="538492"/>
                  </a:lnTo>
                  <a:lnTo>
                    <a:pt x="103200" y="539140"/>
                  </a:lnTo>
                  <a:lnTo>
                    <a:pt x="103924" y="539800"/>
                  </a:lnTo>
                  <a:lnTo>
                    <a:pt x="104165" y="539508"/>
                  </a:lnTo>
                  <a:lnTo>
                    <a:pt x="104648" y="538949"/>
                  </a:lnTo>
                  <a:close/>
                </a:path>
                <a:path w="1087120" h="1057275">
                  <a:moveTo>
                    <a:pt x="109982" y="581685"/>
                  </a:moveTo>
                  <a:lnTo>
                    <a:pt x="109651" y="580898"/>
                  </a:lnTo>
                  <a:lnTo>
                    <a:pt x="109524" y="580161"/>
                  </a:lnTo>
                  <a:lnTo>
                    <a:pt x="108940" y="580161"/>
                  </a:lnTo>
                  <a:lnTo>
                    <a:pt x="108661" y="580148"/>
                  </a:lnTo>
                  <a:lnTo>
                    <a:pt x="108356" y="581215"/>
                  </a:lnTo>
                  <a:lnTo>
                    <a:pt x="107772" y="583336"/>
                  </a:lnTo>
                  <a:lnTo>
                    <a:pt x="108026" y="583463"/>
                  </a:lnTo>
                  <a:lnTo>
                    <a:pt x="108267" y="583603"/>
                  </a:lnTo>
                  <a:lnTo>
                    <a:pt x="108508" y="583730"/>
                  </a:lnTo>
                  <a:lnTo>
                    <a:pt x="108991" y="583285"/>
                  </a:lnTo>
                  <a:lnTo>
                    <a:pt x="109715" y="582879"/>
                  </a:lnTo>
                  <a:lnTo>
                    <a:pt x="109816" y="582345"/>
                  </a:lnTo>
                  <a:lnTo>
                    <a:pt x="109982" y="581685"/>
                  </a:lnTo>
                  <a:close/>
                </a:path>
                <a:path w="1087120" h="1057275">
                  <a:moveTo>
                    <a:pt x="141820" y="167474"/>
                  </a:moveTo>
                  <a:lnTo>
                    <a:pt x="140322" y="165468"/>
                  </a:lnTo>
                  <a:lnTo>
                    <a:pt x="138823" y="164604"/>
                  </a:lnTo>
                  <a:lnTo>
                    <a:pt x="136232" y="167436"/>
                  </a:lnTo>
                  <a:lnTo>
                    <a:pt x="138887" y="167449"/>
                  </a:lnTo>
                  <a:lnTo>
                    <a:pt x="141820" y="167474"/>
                  </a:lnTo>
                  <a:close/>
                </a:path>
                <a:path w="1087120" h="1057275">
                  <a:moveTo>
                    <a:pt x="145846" y="408749"/>
                  </a:moveTo>
                  <a:lnTo>
                    <a:pt x="143916" y="410464"/>
                  </a:lnTo>
                  <a:lnTo>
                    <a:pt x="142875" y="411391"/>
                  </a:lnTo>
                  <a:lnTo>
                    <a:pt x="141058" y="413004"/>
                  </a:lnTo>
                  <a:lnTo>
                    <a:pt x="144741" y="413385"/>
                  </a:lnTo>
                  <a:lnTo>
                    <a:pt x="145364" y="412000"/>
                  </a:lnTo>
                  <a:lnTo>
                    <a:pt x="145846" y="408749"/>
                  </a:lnTo>
                  <a:close/>
                </a:path>
                <a:path w="1087120" h="1057275">
                  <a:moveTo>
                    <a:pt x="161658" y="450672"/>
                  </a:moveTo>
                  <a:lnTo>
                    <a:pt x="161417" y="450075"/>
                  </a:lnTo>
                  <a:lnTo>
                    <a:pt x="161264" y="449694"/>
                  </a:lnTo>
                  <a:lnTo>
                    <a:pt x="160477" y="449554"/>
                  </a:lnTo>
                  <a:lnTo>
                    <a:pt x="159981" y="449275"/>
                  </a:lnTo>
                  <a:lnTo>
                    <a:pt x="159689" y="449935"/>
                  </a:lnTo>
                  <a:lnTo>
                    <a:pt x="159092" y="450634"/>
                  </a:lnTo>
                  <a:lnTo>
                    <a:pt x="159283" y="451713"/>
                  </a:lnTo>
                  <a:lnTo>
                    <a:pt x="160197" y="452043"/>
                  </a:lnTo>
                  <a:lnTo>
                    <a:pt x="161378" y="452907"/>
                  </a:lnTo>
                  <a:lnTo>
                    <a:pt x="161429" y="451434"/>
                  </a:lnTo>
                  <a:lnTo>
                    <a:pt x="161658" y="450672"/>
                  </a:lnTo>
                  <a:close/>
                </a:path>
                <a:path w="1087120" h="1057275">
                  <a:moveTo>
                    <a:pt x="171945" y="162775"/>
                  </a:moveTo>
                  <a:lnTo>
                    <a:pt x="169049" y="160896"/>
                  </a:lnTo>
                  <a:lnTo>
                    <a:pt x="167982" y="160172"/>
                  </a:lnTo>
                  <a:lnTo>
                    <a:pt x="168033" y="162775"/>
                  </a:lnTo>
                  <a:lnTo>
                    <a:pt x="169100" y="163614"/>
                  </a:lnTo>
                  <a:lnTo>
                    <a:pt x="171945" y="162775"/>
                  </a:lnTo>
                  <a:close/>
                </a:path>
                <a:path w="1087120" h="1057275">
                  <a:moveTo>
                    <a:pt x="181216" y="510882"/>
                  </a:moveTo>
                  <a:lnTo>
                    <a:pt x="179539" y="510882"/>
                  </a:lnTo>
                  <a:lnTo>
                    <a:pt x="177876" y="510908"/>
                  </a:lnTo>
                  <a:lnTo>
                    <a:pt x="176225" y="510921"/>
                  </a:lnTo>
                  <a:lnTo>
                    <a:pt x="176199" y="511314"/>
                  </a:lnTo>
                  <a:lnTo>
                    <a:pt x="176161" y="512089"/>
                  </a:lnTo>
                  <a:lnTo>
                    <a:pt x="181089" y="512508"/>
                  </a:lnTo>
                  <a:lnTo>
                    <a:pt x="181152" y="511416"/>
                  </a:lnTo>
                  <a:lnTo>
                    <a:pt x="181216" y="510882"/>
                  </a:lnTo>
                  <a:close/>
                </a:path>
                <a:path w="1087120" h="1057275">
                  <a:moveTo>
                    <a:pt x="187210" y="128879"/>
                  </a:moveTo>
                  <a:lnTo>
                    <a:pt x="186270" y="128663"/>
                  </a:lnTo>
                  <a:lnTo>
                    <a:pt x="185623" y="128358"/>
                  </a:lnTo>
                  <a:lnTo>
                    <a:pt x="184975" y="128397"/>
                  </a:lnTo>
                  <a:lnTo>
                    <a:pt x="184772" y="128435"/>
                  </a:lnTo>
                  <a:lnTo>
                    <a:pt x="184353" y="129603"/>
                  </a:lnTo>
                  <a:lnTo>
                    <a:pt x="184962" y="130060"/>
                  </a:lnTo>
                  <a:lnTo>
                    <a:pt x="185623" y="130390"/>
                  </a:lnTo>
                  <a:lnTo>
                    <a:pt x="186245" y="130467"/>
                  </a:lnTo>
                  <a:lnTo>
                    <a:pt x="186448" y="130505"/>
                  </a:lnTo>
                  <a:lnTo>
                    <a:pt x="186753" y="129667"/>
                  </a:lnTo>
                  <a:lnTo>
                    <a:pt x="187210" y="128879"/>
                  </a:lnTo>
                  <a:close/>
                </a:path>
                <a:path w="1087120" h="1057275">
                  <a:moveTo>
                    <a:pt x="202336" y="107746"/>
                  </a:moveTo>
                  <a:lnTo>
                    <a:pt x="201371" y="107022"/>
                  </a:lnTo>
                  <a:lnTo>
                    <a:pt x="199466" y="105587"/>
                  </a:lnTo>
                  <a:lnTo>
                    <a:pt x="199212" y="105943"/>
                  </a:lnTo>
                  <a:lnTo>
                    <a:pt x="198678" y="106641"/>
                  </a:lnTo>
                  <a:lnTo>
                    <a:pt x="199605" y="107378"/>
                  </a:lnTo>
                  <a:lnTo>
                    <a:pt x="200533" y="108153"/>
                  </a:lnTo>
                  <a:lnTo>
                    <a:pt x="201434" y="108889"/>
                  </a:lnTo>
                  <a:lnTo>
                    <a:pt x="201726" y="108508"/>
                  </a:lnTo>
                  <a:lnTo>
                    <a:pt x="202031" y="108127"/>
                  </a:lnTo>
                  <a:lnTo>
                    <a:pt x="202336" y="107746"/>
                  </a:lnTo>
                  <a:close/>
                </a:path>
                <a:path w="1087120" h="1057275">
                  <a:moveTo>
                    <a:pt x="205828" y="659790"/>
                  </a:moveTo>
                  <a:lnTo>
                    <a:pt x="204127" y="659130"/>
                  </a:lnTo>
                  <a:lnTo>
                    <a:pt x="203009" y="658660"/>
                  </a:lnTo>
                  <a:lnTo>
                    <a:pt x="200774" y="657796"/>
                  </a:lnTo>
                  <a:lnTo>
                    <a:pt x="202361" y="660514"/>
                  </a:lnTo>
                  <a:lnTo>
                    <a:pt x="203276" y="661530"/>
                  </a:lnTo>
                  <a:lnTo>
                    <a:pt x="205828" y="659790"/>
                  </a:lnTo>
                  <a:close/>
                </a:path>
                <a:path w="1087120" h="1057275">
                  <a:moveTo>
                    <a:pt x="220497" y="610463"/>
                  </a:moveTo>
                  <a:lnTo>
                    <a:pt x="220027" y="609892"/>
                  </a:lnTo>
                  <a:lnTo>
                    <a:pt x="219786" y="609612"/>
                  </a:lnTo>
                  <a:lnTo>
                    <a:pt x="218719" y="610463"/>
                  </a:lnTo>
                  <a:lnTo>
                    <a:pt x="216573" y="612178"/>
                  </a:lnTo>
                  <a:lnTo>
                    <a:pt x="216738" y="612482"/>
                  </a:lnTo>
                  <a:lnTo>
                    <a:pt x="217043" y="613092"/>
                  </a:lnTo>
                  <a:lnTo>
                    <a:pt x="218186" y="612216"/>
                  </a:lnTo>
                  <a:lnTo>
                    <a:pt x="220497" y="610463"/>
                  </a:lnTo>
                  <a:close/>
                </a:path>
                <a:path w="1087120" h="1057275">
                  <a:moveTo>
                    <a:pt x="225971" y="399389"/>
                  </a:moveTo>
                  <a:lnTo>
                    <a:pt x="225729" y="398437"/>
                  </a:lnTo>
                  <a:lnTo>
                    <a:pt x="224955" y="398284"/>
                  </a:lnTo>
                  <a:lnTo>
                    <a:pt x="224497" y="398043"/>
                  </a:lnTo>
                  <a:lnTo>
                    <a:pt x="224243" y="398691"/>
                  </a:lnTo>
                  <a:lnTo>
                    <a:pt x="223786" y="399338"/>
                  </a:lnTo>
                  <a:lnTo>
                    <a:pt x="223786" y="400278"/>
                  </a:lnTo>
                  <a:lnTo>
                    <a:pt x="224675" y="400558"/>
                  </a:lnTo>
                  <a:lnTo>
                    <a:pt x="225653" y="401129"/>
                  </a:lnTo>
                  <a:lnTo>
                    <a:pt x="225742" y="400113"/>
                  </a:lnTo>
                  <a:lnTo>
                    <a:pt x="225971" y="399389"/>
                  </a:lnTo>
                  <a:close/>
                </a:path>
                <a:path w="1087120" h="1057275">
                  <a:moveTo>
                    <a:pt x="237070" y="403631"/>
                  </a:moveTo>
                  <a:lnTo>
                    <a:pt x="236778" y="403301"/>
                  </a:lnTo>
                  <a:lnTo>
                    <a:pt x="236474" y="402996"/>
                  </a:lnTo>
                  <a:lnTo>
                    <a:pt x="236169" y="402678"/>
                  </a:lnTo>
                  <a:lnTo>
                    <a:pt x="235267" y="403593"/>
                  </a:lnTo>
                  <a:lnTo>
                    <a:pt x="234353" y="404520"/>
                  </a:lnTo>
                  <a:lnTo>
                    <a:pt x="233438" y="405447"/>
                  </a:lnTo>
                  <a:lnTo>
                    <a:pt x="234264" y="406273"/>
                  </a:lnTo>
                  <a:lnTo>
                    <a:pt x="236143" y="404495"/>
                  </a:lnTo>
                  <a:lnTo>
                    <a:pt x="237070" y="403631"/>
                  </a:lnTo>
                  <a:close/>
                </a:path>
                <a:path w="1087120" h="1057275">
                  <a:moveTo>
                    <a:pt x="240093" y="768959"/>
                  </a:moveTo>
                  <a:lnTo>
                    <a:pt x="239725" y="768629"/>
                  </a:lnTo>
                  <a:lnTo>
                    <a:pt x="239356" y="768299"/>
                  </a:lnTo>
                  <a:lnTo>
                    <a:pt x="239014" y="767956"/>
                  </a:lnTo>
                  <a:lnTo>
                    <a:pt x="237896" y="769518"/>
                  </a:lnTo>
                  <a:lnTo>
                    <a:pt x="237350" y="770293"/>
                  </a:lnTo>
                  <a:lnTo>
                    <a:pt x="237617" y="770521"/>
                  </a:lnTo>
                  <a:lnTo>
                    <a:pt x="237896" y="770750"/>
                  </a:lnTo>
                  <a:lnTo>
                    <a:pt x="238150" y="770978"/>
                  </a:lnTo>
                  <a:lnTo>
                    <a:pt x="238798" y="770293"/>
                  </a:lnTo>
                  <a:lnTo>
                    <a:pt x="239458" y="769632"/>
                  </a:lnTo>
                  <a:lnTo>
                    <a:pt x="240093" y="768959"/>
                  </a:lnTo>
                  <a:close/>
                </a:path>
                <a:path w="1087120" h="1057275">
                  <a:moveTo>
                    <a:pt x="243547" y="931506"/>
                  </a:moveTo>
                  <a:lnTo>
                    <a:pt x="241795" y="929640"/>
                  </a:lnTo>
                  <a:lnTo>
                    <a:pt x="240423" y="928890"/>
                  </a:lnTo>
                  <a:lnTo>
                    <a:pt x="238213" y="930414"/>
                  </a:lnTo>
                  <a:lnTo>
                    <a:pt x="239687" y="932688"/>
                  </a:lnTo>
                  <a:lnTo>
                    <a:pt x="241236" y="932561"/>
                  </a:lnTo>
                  <a:lnTo>
                    <a:pt x="243547" y="931506"/>
                  </a:lnTo>
                  <a:close/>
                </a:path>
                <a:path w="1087120" h="1057275">
                  <a:moveTo>
                    <a:pt x="269341" y="723493"/>
                  </a:moveTo>
                  <a:lnTo>
                    <a:pt x="269125" y="723074"/>
                  </a:lnTo>
                  <a:lnTo>
                    <a:pt x="268922" y="722655"/>
                  </a:lnTo>
                  <a:lnTo>
                    <a:pt x="268693" y="722236"/>
                  </a:lnTo>
                  <a:lnTo>
                    <a:pt x="267601" y="722769"/>
                  </a:lnTo>
                  <a:lnTo>
                    <a:pt x="265366" y="723849"/>
                  </a:lnTo>
                  <a:lnTo>
                    <a:pt x="265544" y="724382"/>
                  </a:lnTo>
                  <a:lnTo>
                    <a:pt x="265950" y="725424"/>
                  </a:lnTo>
                  <a:lnTo>
                    <a:pt x="267081" y="724776"/>
                  </a:lnTo>
                  <a:lnTo>
                    <a:pt x="268211" y="724141"/>
                  </a:lnTo>
                  <a:lnTo>
                    <a:pt x="269341" y="723493"/>
                  </a:lnTo>
                  <a:close/>
                </a:path>
                <a:path w="1087120" h="1057275">
                  <a:moveTo>
                    <a:pt x="277850" y="999324"/>
                  </a:moveTo>
                  <a:lnTo>
                    <a:pt x="275463" y="997737"/>
                  </a:lnTo>
                  <a:lnTo>
                    <a:pt x="274586" y="998880"/>
                  </a:lnTo>
                  <a:lnTo>
                    <a:pt x="275221" y="999617"/>
                  </a:lnTo>
                  <a:lnTo>
                    <a:pt x="275945" y="1000150"/>
                  </a:lnTo>
                  <a:lnTo>
                    <a:pt x="276809" y="1000887"/>
                  </a:lnTo>
                  <a:lnTo>
                    <a:pt x="277291" y="1000099"/>
                  </a:lnTo>
                  <a:lnTo>
                    <a:pt x="277850" y="999324"/>
                  </a:lnTo>
                  <a:close/>
                </a:path>
                <a:path w="1087120" h="1057275">
                  <a:moveTo>
                    <a:pt x="295478" y="264160"/>
                  </a:moveTo>
                  <a:lnTo>
                    <a:pt x="294347" y="263791"/>
                  </a:lnTo>
                  <a:lnTo>
                    <a:pt x="293243" y="263613"/>
                  </a:lnTo>
                  <a:lnTo>
                    <a:pt x="292138" y="263372"/>
                  </a:lnTo>
                  <a:lnTo>
                    <a:pt x="292011" y="264020"/>
                  </a:lnTo>
                  <a:lnTo>
                    <a:pt x="291807" y="265315"/>
                  </a:lnTo>
                  <a:lnTo>
                    <a:pt x="292912" y="265455"/>
                  </a:lnTo>
                  <a:lnTo>
                    <a:pt x="294043" y="265620"/>
                  </a:lnTo>
                  <a:lnTo>
                    <a:pt x="295249" y="265658"/>
                  </a:lnTo>
                  <a:lnTo>
                    <a:pt x="295478" y="264160"/>
                  </a:lnTo>
                  <a:close/>
                </a:path>
                <a:path w="1087120" h="1057275">
                  <a:moveTo>
                    <a:pt x="304190" y="732536"/>
                  </a:moveTo>
                  <a:lnTo>
                    <a:pt x="303860" y="731240"/>
                  </a:lnTo>
                  <a:lnTo>
                    <a:pt x="302450" y="731494"/>
                  </a:lnTo>
                  <a:lnTo>
                    <a:pt x="299669" y="731964"/>
                  </a:lnTo>
                  <a:lnTo>
                    <a:pt x="299758" y="732409"/>
                  </a:lnTo>
                  <a:lnTo>
                    <a:pt x="299821" y="732853"/>
                  </a:lnTo>
                  <a:lnTo>
                    <a:pt x="299910" y="733285"/>
                  </a:lnTo>
                  <a:lnTo>
                    <a:pt x="301332" y="733031"/>
                  </a:lnTo>
                  <a:lnTo>
                    <a:pt x="302768" y="732790"/>
                  </a:lnTo>
                  <a:lnTo>
                    <a:pt x="304190" y="732536"/>
                  </a:lnTo>
                  <a:close/>
                </a:path>
                <a:path w="1087120" h="1057275">
                  <a:moveTo>
                    <a:pt x="311111" y="772528"/>
                  </a:moveTo>
                  <a:lnTo>
                    <a:pt x="311035" y="771436"/>
                  </a:lnTo>
                  <a:lnTo>
                    <a:pt x="310184" y="771055"/>
                  </a:lnTo>
                  <a:lnTo>
                    <a:pt x="309689" y="770623"/>
                  </a:lnTo>
                  <a:lnTo>
                    <a:pt x="309245" y="771182"/>
                  </a:lnTo>
                  <a:lnTo>
                    <a:pt x="308483" y="771690"/>
                  </a:lnTo>
                  <a:lnTo>
                    <a:pt x="308406" y="772795"/>
                  </a:lnTo>
                  <a:lnTo>
                    <a:pt x="309130" y="773366"/>
                  </a:lnTo>
                  <a:lnTo>
                    <a:pt x="309905" y="774407"/>
                  </a:lnTo>
                  <a:lnTo>
                    <a:pt x="310502" y="773188"/>
                  </a:lnTo>
                  <a:lnTo>
                    <a:pt x="311111" y="772528"/>
                  </a:lnTo>
                  <a:close/>
                </a:path>
                <a:path w="1087120" h="1057275">
                  <a:moveTo>
                    <a:pt x="341795" y="880097"/>
                  </a:moveTo>
                  <a:lnTo>
                    <a:pt x="340220" y="881126"/>
                  </a:lnTo>
                  <a:lnTo>
                    <a:pt x="339217" y="881799"/>
                  </a:lnTo>
                  <a:lnTo>
                    <a:pt x="337312" y="883031"/>
                  </a:lnTo>
                  <a:lnTo>
                    <a:pt x="340334" y="883475"/>
                  </a:lnTo>
                  <a:lnTo>
                    <a:pt x="341579" y="883170"/>
                  </a:lnTo>
                  <a:lnTo>
                    <a:pt x="341795" y="880097"/>
                  </a:lnTo>
                  <a:close/>
                </a:path>
                <a:path w="1087120" h="1057275">
                  <a:moveTo>
                    <a:pt x="377304" y="667461"/>
                  </a:moveTo>
                  <a:lnTo>
                    <a:pt x="377151" y="667092"/>
                  </a:lnTo>
                  <a:lnTo>
                    <a:pt x="376974" y="666724"/>
                  </a:lnTo>
                  <a:lnTo>
                    <a:pt x="376821" y="666330"/>
                  </a:lnTo>
                  <a:lnTo>
                    <a:pt x="375843" y="666788"/>
                  </a:lnTo>
                  <a:lnTo>
                    <a:pt x="374904" y="667258"/>
                  </a:lnTo>
                  <a:lnTo>
                    <a:pt x="373926" y="667715"/>
                  </a:lnTo>
                  <a:lnTo>
                    <a:pt x="374053" y="668007"/>
                  </a:lnTo>
                  <a:lnTo>
                    <a:pt x="374167" y="668299"/>
                  </a:lnTo>
                  <a:lnTo>
                    <a:pt x="374294" y="668604"/>
                  </a:lnTo>
                  <a:lnTo>
                    <a:pt x="375310" y="668210"/>
                  </a:lnTo>
                  <a:lnTo>
                    <a:pt x="377304" y="667461"/>
                  </a:lnTo>
                  <a:close/>
                </a:path>
                <a:path w="1087120" h="1057275">
                  <a:moveTo>
                    <a:pt x="385140" y="709333"/>
                  </a:moveTo>
                  <a:lnTo>
                    <a:pt x="381673" y="709383"/>
                  </a:lnTo>
                  <a:lnTo>
                    <a:pt x="381609" y="710996"/>
                  </a:lnTo>
                  <a:lnTo>
                    <a:pt x="381736" y="712609"/>
                  </a:lnTo>
                  <a:lnTo>
                    <a:pt x="381736" y="712825"/>
                  </a:lnTo>
                  <a:lnTo>
                    <a:pt x="382270" y="713003"/>
                  </a:lnTo>
                  <a:lnTo>
                    <a:pt x="382866" y="713346"/>
                  </a:lnTo>
                  <a:lnTo>
                    <a:pt x="383514" y="712228"/>
                  </a:lnTo>
                  <a:lnTo>
                    <a:pt x="384124" y="711123"/>
                  </a:lnTo>
                  <a:lnTo>
                    <a:pt x="385140" y="709333"/>
                  </a:lnTo>
                  <a:close/>
                </a:path>
                <a:path w="1087120" h="1057275">
                  <a:moveTo>
                    <a:pt x="405003" y="554367"/>
                  </a:moveTo>
                  <a:lnTo>
                    <a:pt x="403479" y="553681"/>
                  </a:lnTo>
                  <a:lnTo>
                    <a:pt x="403250" y="553923"/>
                  </a:lnTo>
                  <a:lnTo>
                    <a:pt x="402640" y="554482"/>
                  </a:lnTo>
                  <a:lnTo>
                    <a:pt x="402374" y="555358"/>
                  </a:lnTo>
                  <a:lnTo>
                    <a:pt x="401701" y="556666"/>
                  </a:lnTo>
                  <a:lnTo>
                    <a:pt x="402894" y="556818"/>
                  </a:lnTo>
                  <a:lnTo>
                    <a:pt x="403910" y="557187"/>
                  </a:lnTo>
                  <a:lnTo>
                    <a:pt x="404114" y="556907"/>
                  </a:lnTo>
                  <a:lnTo>
                    <a:pt x="404634" y="556285"/>
                  </a:lnTo>
                  <a:lnTo>
                    <a:pt x="404888" y="555358"/>
                  </a:lnTo>
                  <a:lnTo>
                    <a:pt x="404990" y="554520"/>
                  </a:lnTo>
                  <a:lnTo>
                    <a:pt x="405003" y="554367"/>
                  </a:lnTo>
                  <a:close/>
                </a:path>
                <a:path w="1087120" h="1057275">
                  <a:moveTo>
                    <a:pt x="407898" y="273723"/>
                  </a:moveTo>
                  <a:lnTo>
                    <a:pt x="407327" y="273316"/>
                  </a:lnTo>
                  <a:lnTo>
                    <a:pt x="406755" y="272656"/>
                  </a:lnTo>
                  <a:lnTo>
                    <a:pt x="405625" y="272554"/>
                  </a:lnTo>
                  <a:lnTo>
                    <a:pt x="405041" y="273227"/>
                  </a:lnTo>
                  <a:lnTo>
                    <a:pt x="404482" y="273583"/>
                  </a:lnTo>
                  <a:lnTo>
                    <a:pt x="404342" y="274231"/>
                  </a:lnTo>
                  <a:lnTo>
                    <a:pt x="404164" y="274878"/>
                  </a:lnTo>
                  <a:lnTo>
                    <a:pt x="404012" y="275513"/>
                  </a:lnTo>
                  <a:lnTo>
                    <a:pt x="404837" y="275412"/>
                  </a:lnTo>
                  <a:lnTo>
                    <a:pt x="405739" y="275463"/>
                  </a:lnTo>
                  <a:lnTo>
                    <a:pt x="406488" y="275132"/>
                  </a:lnTo>
                  <a:lnTo>
                    <a:pt x="407047" y="274904"/>
                  </a:lnTo>
                  <a:lnTo>
                    <a:pt x="407428" y="274218"/>
                  </a:lnTo>
                  <a:lnTo>
                    <a:pt x="407898" y="273723"/>
                  </a:lnTo>
                  <a:close/>
                </a:path>
                <a:path w="1087120" h="1057275">
                  <a:moveTo>
                    <a:pt x="427215" y="43167"/>
                  </a:moveTo>
                  <a:lnTo>
                    <a:pt x="426669" y="42849"/>
                  </a:lnTo>
                  <a:lnTo>
                    <a:pt x="425742" y="42151"/>
                  </a:lnTo>
                  <a:lnTo>
                    <a:pt x="425589" y="42303"/>
                  </a:lnTo>
                  <a:lnTo>
                    <a:pt x="424967" y="42849"/>
                  </a:lnTo>
                  <a:lnTo>
                    <a:pt x="424624" y="43662"/>
                  </a:lnTo>
                  <a:lnTo>
                    <a:pt x="424027" y="44602"/>
                  </a:lnTo>
                  <a:lnTo>
                    <a:pt x="424853" y="44958"/>
                  </a:lnTo>
                  <a:lnTo>
                    <a:pt x="425615" y="45427"/>
                  </a:lnTo>
                  <a:lnTo>
                    <a:pt x="426339" y="44678"/>
                  </a:lnTo>
                  <a:lnTo>
                    <a:pt x="426745" y="43891"/>
                  </a:lnTo>
                  <a:lnTo>
                    <a:pt x="427215" y="43167"/>
                  </a:lnTo>
                  <a:close/>
                </a:path>
                <a:path w="1087120" h="1057275">
                  <a:moveTo>
                    <a:pt x="443128" y="26606"/>
                  </a:moveTo>
                  <a:lnTo>
                    <a:pt x="442722" y="25615"/>
                  </a:lnTo>
                  <a:lnTo>
                    <a:pt x="442518" y="25107"/>
                  </a:lnTo>
                  <a:lnTo>
                    <a:pt x="441490" y="25742"/>
                  </a:lnTo>
                  <a:lnTo>
                    <a:pt x="440461" y="26403"/>
                  </a:lnTo>
                  <a:lnTo>
                    <a:pt x="439420" y="27025"/>
                  </a:lnTo>
                  <a:lnTo>
                    <a:pt x="439623" y="27368"/>
                  </a:lnTo>
                  <a:lnTo>
                    <a:pt x="439826" y="27711"/>
                  </a:lnTo>
                  <a:lnTo>
                    <a:pt x="440029" y="28067"/>
                  </a:lnTo>
                  <a:lnTo>
                    <a:pt x="443128" y="26606"/>
                  </a:lnTo>
                  <a:close/>
                </a:path>
                <a:path w="1087120" h="1057275">
                  <a:moveTo>
                    <a:pt x="459282" y="963028"/>
                  </a:moveTo>
                  <a:lnTo>
                    <a:pt x="458546" y="962367"/>
                  </a:lnTo>
                  <a:lnTo>
                    <a:pt x="458177" y="961974"/>
                  </a:lnTo>
                  <a:lnTo>
                    <a:pt x="457479" y="962837"/>
                  </a:lnTo>
                  <a:lnTo>
                    <a:pt x="456755" y="963688"/>
                  </a:lnTo>
                  <a:lnTo>
                    <a:pt x="456044" y="964539"/>
                  </a:lnTo>
                  <a:lnTo>
                    <a:pt x="456450" y="964869"/>
                  </a:lnTo>
                  <a:lnTo>
                    <a:pt x="456819" y="965225"/>
                  </a:lnTo>
                  <a:lnTo>
                    <a:pt x="457225" y="965555"/>
                  </a:lnTo>
                  <a:lnTo>
                    <a:pt x="457898" y="964768"/>
                  </a:lnTo>
                  <a:lnTo>
                    <a:pt x="458635" y="963993"/>
                  </a:lnTo>
                  <a:lnTo>
                    <a:pt x="459232" y="963142"/>
                  </a:lnTo>
                  <a:close/>
                </a:path>
                <a:path w="1087120" h="1057275">
                  <a:moveTo>
                    <a:pt x="459625" y="957224"/>
                  </a:moveTo>
                  <a:lnTo>
                    <a:pt x="458774" y="956779"/>
                  </a:lnTo>
                  <a:lnTo>
                    <a:pt x="457962" y="956297"/>
                  </a:lnTo>
                  <a:lnTo>
                    <a:pt x="457085" y="955903"/>
                  </a:lnTo>
                  <a:lnTo>
                    <a:pt x="456501" y="956665"/>
                  </a:lnTo>
                  <a:lnTo>
                    <a:pt x="457263" y="957313"/>
                  </a:lnTo>
                  <a:lnTo>
                    <a:pt x="458012" y="957884"/>
                  </a:lnTo>
                  <a:lnTo>
                    <a:pt x="458774" y="958469"/>
                  </a:lnTo>
                  <a:lnTo>
                    <a:pt x="459625" y="957224"/>
                  </a:lnTo>
                  <a:close/>
                </a:path>
                <a:path w="1087120" h="1057275">
                  <a:moveTo>
                    <a:pt x="495554" y="37642"/>
                  </a:moveTo>
                  <a:lnTo>
                    <a:pt x="494817" y="36652"/>
                  </a:lnTo>
                  <a:lnTo>
                    <a:pt x="491591" y="37312"/>
                  </a:lnTo>
                  <a:lnTo>
                    <a:pt x="492683" y="38684"/>
                  </a:lnTo>
                  <a:lnTo>
                    <a:pt x="493433" y="39598"/>
                  </a:lnTo>
                  <a:lnTo>
                    <a:pt x="494157" y="40525"/>
                  </a:lnTo>
                  <a:lnTo>
                    <a:pt x="495477" y="39471"/>
                  </a:lnTo>
                  <a:lnTo>
                    <a:pt x="495554" y="37642"/>
                  </a:lnTo>
                  <a:close/>
                </a:path>
                <a:path w="1087120" h="1057275">
                  <a:moveTo>
                    <a:pt x="497636" y="1003554"/>
                  </a:moveTo>
                  <a:lnTo>
                    <a:pt x="496951" y="1002665"/>
                  </a:lnTo>
                  <a:lnTo>
                    <a:pt x="496290" y="1001750"/>
                  </a:lnTo>
                  <a:lnTo>
                    <a:pt x="495452" y="1000861"/>
                  </a:lnTo>
                  <a:lnTo>
                    <a:pt x="494220" y="1001661"/>
                  </a:lnTo>
                  <a:lnTo>
                    <a:pt x="494703" y="1002766"/>
                  </a:lnTo>
                  <a:lnTo>
                    <a:pt x="495274" y="1003706"/>
                  </a:lnTo>
                  <a:lnTo>
                    <a:pt x="495808" y="1004684"/>
                  </a:lnTo>
                  <a:lnTo>
                    <a:pt x="497636" y="1003554"/>
                  </a:lnTo>
                  <a:close/>
                </a:path>
                <a:path w="1087120" h="1057275">
                  <a:moveTo>
                    <a:pt x="497649" y="808367"/>
                  </a:moveTo>
                  <a:lnTo>
                    <a:pt x="496976" y="808202"/>
                  </a:lnTo>
                  <a:lnTo>
                    <a:pt x="496290" y="807872"/>
                  </a:lnTo>
                  <a:lnTo>
                    <a:pt x="495630" y="807948"/>
                  </a:lnTo>
                  <a:lnTo>
                    <a:pt x="495363" y="807961"/>
                  </a:lnTo>
                  <a:lnTo>
                    <a:pt x="494906" y="808990"/>
                  </a:lnTo>
                  <a:lnTo>
                    <a:pt x="495058" y="809294"/>
                  </a:lnTo>
                  <a:lnTo>
                    <a:pt x="495350" y="809828"/>
                  </a:lnTo>
                  <a:lnTo>
                    <a:pt x="496049" y="810158"/>
                  </a:lnTo>
                  <a:lnTo>
                    <a:pt x="496989" y="810907"/>
                  </a:lnTo>
                  <a:lnTo>
                    <a:pt x="497484" y="809040"/>
                  </a:lnTo>
                  <a:lnTo>
                    <a:pt x="497649" y="808367"/>
                  </a:lnTo>
                  <a:close/>
                </a:path>
                <a:path w="1087120" h="1057275">
                  <a:moveTo>
                    <a:pt x="510628" y="387477"/>
                  </a:moveTo>
                  <a:lnTo>
                    <a:pt x="510552" y="385178"/>
                  </a:lnTo>
                  <a:lnTo>
                    <a:pt x="509638" y="384530"/>
                  </a:lnTo>
                  <a:lnTo>
                    <a:pt x="509244" y="384594"/>
                  </a:lnTo>
                  <a:lnTo>
                    <a:pt x="507301" y="384898"/>
                  </a:lnTo>
                  <a:lnTo>
                    <a:pt x="506488" y="385965"/>
                  </a:lnTo>
                  <a:lnTo>
                    <a:pt x="507542" y="387959"/>
                  </a:lnTo>
                  <a:lnTo>
                    <a:pt x="509574" y="388340"/>
                  </a:lnTo>
                  <a:lnTo>
                    <a:pt x="510628" y="387477"/>
                  </a:lnTo>
                  <a:close/>
                </a:path>
                <a:path w="1087120" h="1057275">
                  <a:moveTo>
                    <a:pt x="514400" y="1054798"/>
                  </a:moveTo>
                  <a:lnTo>
                    <a:pt x="512381" y="1053452"/>
                  </a:lnTo>
                  <a:lnTo>
                    <a:pt x="511162" y="1053655"/>
                  </a:lnTo>
                  <a:lnTo>
                    <a:pt x="509905" y="1055966"/>
                  </a:lnTo>
                  <a:lnTo>
                    <a:pt x="511898" y="1056868"/>
                  </a:lnTo>
                  <a:lnTo>
                    <a:pt x="513207" y="1057059"/>
                  </a:lnTo>
                  <a:lnTo>
                    <a:pt x="514400" y="1054798"/>
                  </a:lnTo>
                  <a:close/>
                </a:path>
                <a:path w="1087120" h="1057275">
                  <a:moveTo>
                    <a:pt x="543928" y="372351"/>
                  </a:moveTo>
                  <a:lnTo>
                    <a:pt x="542226" y="370522"/>
                  </a:lnTo>
                  <a:lnTo>
                    <a:pt x="540994" y="371030"/>
                  </a:lnTo>
                  <a:lnTo>
                    <a:pt x="539076" y="373354"/>
                  </a:lnTo>
                  <a:lnTo>
                    <a:pt x="540677" y="373481"/>
                  </a:lnTo>
                  <a:lnTo>
                    <a:pt x="541629" y="373672"/>
                  </a:lnTo>
                  <a:lnTo>
                    <a:pt x="542950" y="373519"/>
                  </a:lnTo>
                  <a:lnTo>
                    <a:pt x="543318" y="372910"/>
                  </a:lnTo>
                  <a:lnTo>
                    <a:pt x="543928" y="372351"/>
                  </a:lnTo>
                  <a:close/>
                </a:path>
                <a:path w="1087120" h="1057275">
                  <a:moveTo>
                    <a:pt x="571144" y="382600"/>
                  </a:moveTo>
                  <a:lnTo>
                    <a:pt x="571004" y="382231"/>
                  </a:lnTo>
                  <a:lnTo>
                    <a:pt x="570725" y="381469"/>
                  </a:lnTo>
                  <a:lnTo>
                    <a:pt x="568845" y="382168"/>
                  </a:lnTo>
                  <a:lnTo>
                    <a:pt x="567918" y="382524"/>
                  </a:lnTo>
                  <a:lnTo>
                    <a:pt x="568363" y="383425"/>
                  </a:lnTo>
                  <a:lnTo>
                    <a:pt x="568591" y="383882"/>
                  </a:lnTo>
                  <a:lnTo>
                    <a:pt x="569429" y="383463"/>
                  </a:lnTo>
                  <a:lnTo>
                    <a:pt x="570293" y="383044"/>
                  </a:lnTo>
                  <a:lnTo>
                    <a:pt x="571144" y="382600"/>
                  </a:lnTo>
                  <a:close/>
                </a:path>
                <a:path w="1087120" h="1057275">
                  <a:moveTo>
                    <a:pt x="577151" y="739292"/>
                  </a:moveTo>
                  <a:lnTo>
                    <a:pt x="576668" y="738606"/>
                  </a:lnTo>
                  <a:lnTo>
                    <a:pt x="576414" y="737920"/>
                  </a:lnTo>
                  <a:lnTo>
                    <a:pt x="575729" y="737984"/>
                  </a:lnTo>
                  <a:lnTo>
                    <a:pt x="575411" y="738009"/>
                  </a:lnTo>
                  <a:lnTo>
                    <a:pt x="575386" y="739482"/>
                  </a:lnTo>
                  <a:lnTo>
                    <a:pt x="575348" y="740930"/>
                  </a:lnTo>
                  <a:lnTo>
                    <a:pt x="575322" y="742391"/>
                  </a:lnTo>
                  <a:lnTo>
                    <a:pt x="576592" y="741692"/>
                  </a:lnTo>
                  <a:lnTo>
                    <a:pt x="577075" y="740829"/>
                  </a:lnTo>
                  <a:lnTo>
                    <a:pt x="577138" y="739952"/>
                  </a:lnTo>
                  <a:lnTo>
                    <a:pt x="577151" y="739292"/>
                  </a:lnTo>
                  <a:close/>
                </a:path>
                <a:path w="1087120" h="1057275">
                  <a:moveTo>
                    <a:pt x="588086" y="582066"/>
                  </a:moveTo>
                  <a:lnTo>
                    <a:pt x="586397" y="581012"/>
                  </a:lnTo>
                  <a:lnTo>
                    <a:pt x="584885" y="581037"/>
                  </a:lnTo>
                  <a:lnTo>
                    <a:pt x="583006" y="583819"/>
                  </a:lnTo>
                  <a:lnTo>
                    <a:pt x="587908" y="583361"/>
                  </a:lnTo>
                  <a:lnTo>
                    <a:pt x="588086" y="582066"/>
                  </a:lnTo>
                  <a:close/>
                </a:path>
                <a:path w="1087120" h="1057275">
                  <a:moveTo>
                    <a:pt x="590080" y="335051"/>
                  </a:moveTo>
                  <a:lnTo>
                    <a:pt x="589381" y="334594"/>
                  </a:lnTo>
                  <a:lnTo>
                    <a:pt x="589026" y="334213"/>
                  </a:lnTo>
                  <a:lnTo>
                    <a:pt x="587959" y="335546"/>
                  </a:lnTo>
                  <a:lnTo>
                    <a:pt x="587184" y="336486"/>
                  </a:lnTo>
                  <a:lnTo>
                    <a:pt x="588086" y="336842"/>
                  </a:lnTo>
                  <a:lnTo>
                    <a:pt x="588810" y="337286"/>
                  </a:lnTo>
                  <a:lnTo>
                    <a:pt x="588962" y="337159"/>
                  </a:lnTo>
                  <a:lnTo>
                    <a:pt x="589457" y="336664"/>
                  </a:lnTo>
                  <a:lnTo>
                    <a:pt x="589876" y="336003"/>
                  </a:lnTo>
                  <a:lnTo>
                    <a:pt x="590003" y="335343"/>
                  </a:lnTo>
                  <a:lnTo>
                    <a:pt x="590080" y="335051"/>
                  </a:lnTo>
                  <a:close/>
                </a:path>
                <a:path w="1087120" h="1057275">
                  <a:moveTo>
                    <a:pt x="597027" y="331838"/>
                  </a:moveTo>
                  <a:lnTo>
                    <a:pt x="595985" y="331533"/>
                  </a:lnTo>
                  <a:lnTo>
                    <a:pt x="594944" y="331203"/>
                  </a:lnTo>
                  <a:lnTo>
                    <a:pt x="593877" y="330962"/>
                  </a:lnTo>
                  <a:lnTo>
                    <a:pt x="593420" y="331851"/>
                  </a:lnTo>
                  <a:lnTo>
                    <a:pt x="594347" y="332562"/>
                  </a:lnTo>
                  <a:lnTo>
                    <a:pt x="595274" y="333159"/>
                  </a:lnTo>
                  <a:lnTo>
                    <a:pt x="596201" y="333743"/>
                  </a:lnTo>
                  <a:lnTo>
                    <a:pt x="596773" y="332473"/>
                  </a:lnTo>
                  <a:lnTo>
                    <a:pt x="597027" y="331838"/>
                  </a:lnTo>
                  <a:close/>
                </a:path>
                <a:path w="1087120" h="1057275">
                  <a:moveTo>
                    <a:pt x="597623" y="982370"/>
                  </a:moveTo>
                  <a:lnTo>
                    <a:pt x="597433" y="982078"/>
                  </a:lnTo>
                  <a:lnTo>
                    <a:pt x="597077" y="981481"/>
                  </a:lnTo>
                  <a:lnTo>
                    <a:pt x="596061" y="981976"/>
                  </a:lnTo>
                  <a:lnTo>
                    <a:pt x="595045" y="982484"/>
                  </a:lnTo>
                  <a:lnTo>
                    <a:pt x="594029" y="982992"/>
                  </a:lnTo>
                  <a:lnTo>
                    <a:pt x="594233" y="983488"/>
                  </a:lnTo>
                  <a:lnTo>
                    <a:pt x="594702" y="984453"/>
                  </a:lnTo>
                  <a:lnTo>
                    <a:pt x="595693" y="983767"/>
                  </a:lnTo>
                  <a:lnTo>
                    <a:pt x="596646" y="983068"/>
                  </a:lnTo>
                  <a:lnTo>
                    <a:pt x="597623" y="982370"/>
                  </a:lnTo>
                  <a:close/>
                </a:path>
                <a:path w="1087120" h="1057275">
                  <a:moveTo>
                    <a:pt x="625132" y="450519"/>
                  </a:moveTo>
                  <a:lnTo>
                    <a:pt x="624814" y="448475"/>
                  </a:lnTo>
                  <a:lnTo>
                    <a:pt x="624649" y="447446"/>
                  </a:lnTo>
                  <a:lnTo>
                    <a:pt x="624116" y="447535"/>
                  </a:lnTo>
                  <a:lnTo>
                    <a:pt x="623595" y="447649"/>
                  </a:lnTo>
                  <a:lnTo>
                    <a:pt x="623062" y="447738"/>
                  </a:lnTo>
                  <a:lnTo>
                    <a:pt x="623227" y="448741"/>
                  </a:lnTo>
                  <a:lnTo>
                    <a:pt x="623341" y="449745"/>
                  </a:lnTo>
                  <a:lnTo>
                    <a:pt x="623582" y="450710"/>
                  </a:lnTo>
                  <a:lnTo>
                    <a:pt x="624598" y="450583"/>
                  </a:lnTo>
                  <a:lnTo>
                    <a:pt x="625132" y="450519"/>
                  </a:lnTo>
                  <a:close/>
                </a:path>
                <a:path w="1087120" h="1057275">
                  <a:moveTo>
                    <a:pt x="653072" y="9004"/>
                  </a:moveTo>
                  <a:lnTo>
                    <a:pt x="651598" y="8470"/>
                  </a:lnTo>
                  <a:lnTo>
                    <a:pt x="650748" y="7950"/>
                  </a:lnTo>
                  <a:lnTo>
                    <a:pt x="649490" y="7988"/>
                  </a:lnTo>
                  <a:lnTo>
                    <a:pt x="649071" y="8991"/>
                  </a:lnTo>
                  <a:lnTo>
                    <a:pt x="648690" y="9537"/>
                  </a:lnTo>
                  <a:lnTo>
                    <a:pt x="649478" y="9994"/>
                  </a:lnTo>
                  <a:lnTo>
                    <a:pt x="650252" y="10655"/>
                  </a:lnTo>
                  <a:lnTo>
                    <a:pt x="651078" y="10782"/>
                  </a:lnTo>
                  <a:lnTo>
                    <a:pt x="651510" y="10845"/>
                  </a:lnTo>
                  <a:lnTo>
                    <a:pt x="652081" y="9918"/>
                  </a:lnTo>
                  <a:lnTo>
                    <a:pt x="653072" y="9004"/>
                  </a:lnTo>
                  <a:close/>
                </a:path>
                <a:path w="1087120" h="1057275">
                  <a:moveTo>
                    <a:pt x="653389" y="618236"/>
                  </a:moveTo>
                  <a:lnTo>
                    <a:pt x="653008" y="617905"/>
                  </a:lnTo>
                  <a:lnTo>
                    <a:pt x="652653" y="617550"/>
                  </a:lnTo>
                  <a:lnTo>
                    <a:pt x="652272" y="617207"/>
                  </a:lnTo>
                  <a:lnTo>
                    <a:pt x="651319" y="618858"/>
                  </a:lnTo>
                  <a:lnTo>
                    <a:pt x="650836" y="619696"/>
                  </a:lnTo>
                  <a:lnTo>
                    <a:pt x="651154" y="619874"/>
                  </a:lnTo>
                  <a:lnTo>
                    <a:pt x="651751" y="620280"/>
                  </a:lnTo>
                  <a:lnTo>
                    <a:pt x="652297" y="619594"/>
                  </a:lnTo>
                  <a:lnTo>
                    <a:pt x="652856" y="618921"/>
                  </a:lnTo>
                  <a:lnTo>
                    <a:pt x="653389" y="618236"/>
                  </a:lnTo>
                  <a:close/>
                </a:path>
                <a:path w="1087120" h="1057275">
                  <a:moveTo>
                    <a:pt x="665010" y="1384"/>
                  </a:moveTo>
                  <a:lnTo>
                    <a:pt x="664845" y="939"/>
                  </a:lnTo>
                  <a:lnTo>
                    <a:pt x="664527" y="0"/>
                  </a:lnTo>
                  <a:lnTo>
                    <a:pt x="662254" y="1066"/>
                  </a:lnTo>
                  <a:lnTo>
                    <a:pt x="661136" y="1600"/>
                  </a:lnTo>
                  <a:lnTo>
                    <a:pt x="661454" y="2324"/>
                  </a:lnTo>
                  <a:lnTo>
                    <a:pt x="661593" y="2667"/>
                  </a:lnTo>
                  <a:lnTo>
                    <a:pt x="662736" y="2247"/>
                  </a:lnTo>
                  <a:lnTo>
                    <a:pt x="663879" y="1803"/>
                  </a:lnTo>
                  <a:lnTo>
                    <a:pt x="665010" y="1384"/>
                  </a:lnTo>
                  <a:close/>
                </a:path>
                <a:path w="1087120" h="1057275">
                  <a:moveTo>
                    <a:pt x="693762" y="281393"/>
                  </a:moveTo>
                  <a:lnTo>
                    <a:pt x="692251" y="281025"/>
                  </a:lnTo>
                  <a:lnTo>
                    <a:pt x="689762" y="280416"/>
                  </a:lnTo>
                  <a:lnTo>
                    <a:pt x="691197" y="282409"/>
                  </a:lnTo>
                  <a:lnTo>
                    <a:pt x="693762" y="281393"/>
                  </a:lnTo>
                  <a:close/>
                </a:path>
                <a:path w="1087120" h="1057275">
                  <a:moveTo>
                    <a:pt x="702957" y="974686"/>
                  </a:moveTo>
                  <a:lnTo>
                    <a:pt x="697560" y="970318"/>
                  </a:lnTo>
                  <a:lnTo>
                    <a:pt x="697230" y="970762"/>
                  </a:lnTo>
                  <a:lnTo>
                    <a:pt x="696518" y="971664"/>
                  </a:lnTo>
                  <a:lnTo>
                    <a:pt x="697788" y="973251"/>
                  </a:lnTo>
                  <a:lnTo>
                    <a:pt x="698995" y="974915"/>
                  </a:lnTo>
                  <a:lnTo>
                    <a:pt x="702957" y="974686"/>
                  </a:lnTo>
                  <a:close/>
                </a:path>
                <a:path w="1087120" h="1057275">
                  <a:moveTo>
                    <a:pt x="707440" y="679818"/>
                  </a:moveTo>
                  <a:lnTo>
                    <a:pt x="706310" y="678865"/>
                  </a:lnTo>
                  <a:lnTo>
                    <a:pt x="705142" y="677913"/>
                  </a:lnTo>
                  <a:lnTo>
                    <a:pt x="704011" y="676960"/>
                  </a:lnTo>
                  <a:lnTo>
                    <a:pt x="703516" y="677557"/>
                  </a:lnTo>
                  <a:lnTo>
                    <a:pt x="703249" y="677849"/>
                  </a:lnTo>
                  <a:lnTo>
                    <a:pt x="705599" y="679729"/>
                  </a:lnTo>
                  <a:lnTo>
                    <a:pt x="706742" y="680669"/>
                  </a:lnTo>
                  <a:lnTo>
                    <a:pt x="707440" y="679818"/>
                  </a:lnTo>
                  <a:close/>
                </a:path>
                <a:path w="1087120" h="1057275">
                  <a:moveTo>
                    <a:pt x="717499" y="422071"/>
                  </a:moveTo>
                  <a:lnTo>
                    <a:pt x="716114" y="421386"/>
                  </a:lnTo>
                  <a:lnTo>
                    <a:pt x="715733" y="421589"/>
                  </a:lnTo>
                  <a:lnTo>
                    <a:pt x="715162" y="421868"/>
                  </a:lnTo>
                  <a:lnTo>
                    <a:pt x="714667" y="422732"/>
                  </a:lnTo>
                  <a:lnTo>
                    <a:pt x="714603" y="423392"/>
                  </a:lnTo>
                  <a:lnTo>
                    <a:pt x="714578" y="423799"/>
                  </a:lnTo>
                  <a:lnTo>
                    <a:pt x="715454" y="424281"/>
                  </a:lnTo>
                  <a:lnTo>
                    <a:pt x="716356" y="425145"/>
                  </a:lnTo>
                  <a:lnTo>
                    <a:pt x="716927" y="423799"/>
                  </a:lnTo>
                  <a:lnTo>
                    <a:pt x="717372" y="423075"/>
                  </a:lnTo>
                  <a:lnTo>
                    <a:pt x="717461" y="422287"/>
                  </a:lnTo>
                  <a:lnTo>
                    <a:pt x="717499" y="422071"/>
                  </a:lnTo>
                  <a:close/>
                </a:path>
                <a:path w="1087120" h="1057275">
                  <a:moveTo>
                    <a:pt x="728472" y="542404"/>
                  </a:moveTo>
                  <a:lnTo>
                    <a:pt x="727735" y="542277"/>
                  </a:lnTo>
                  <a:lnTo>
                    <a:pt x="727011" y="542036"/>
                  </a:lnTo>
                  <a:lnTo>
                    <a:pt x="726300" y="542061"/>
                  </a:lnTo>
                  <a:lnTo>
                    <a:pt x="725614" y="542099"/>
                  </a:lnTo>
                  <a:lnTo>
                    <a:pt x="724954" y="542417"/>
                  </a:lnTo>
                  <a:lnTo>
                    <a:pt x="724255" y="542607"/>
                  </a:lnTo>
                  <a:lnTo>
                    <a:pt x="724319" y="542937"/>
                  </a:lnTo>
                  <a:lnTo>
                    <a:pt x="724420" y="543585"/>
                  </a:lnTo>
                  <a:lnTo>
                    <a:pt x="725779" y="543458"/>
                  </a:lnTo>
                  <a:lnTo>
                    <a:pt x="727113" y="543356"/>
                  </a:lnTo>
                  <a:lnTo>
                    <a:pt x="728472" y="543229"/>
                  </a:lnTo>
                  <a:lnTo>
                    <a:pt x="728472" y="542683"/>
                  </a:lnTo>
                  <a:lnTo>
                    <a:pt x="728472" y="542404"/>
                  </a:lnTo>
                  <a:close/>
                </a:path>
                <a:path w="1087120" h="1057275">
                  <a:moveTo>
                    <a:pt x="737946" y="907440"/>
                  </a:moveTo>
                  <a:lnTo>
                    <a:pt x="737590" y="906691"/>
                  </a:lnTo>
                  <a:lnTo>
                    <a:pt x="737400" y="906335"/>
                  </a:lnTo>
                  <a:lnTo>
                    <a:pt x="736346" y="906729"/>
                  </a:lnTo>
                  <a:lnTo>
                    <a:pt x="734225" y="907516"/>
                  </a:lnTo>
                  <a:lnTo>
                    <a:pt x="734466" y="908037"/>
                  </a:lnTo>
                  <a:lnTo>
                    <a:pt x="734682" y="908583"/>
                  </a:lnTo>
                  <a:lnTo>
                    <a:pt x="734923" y="909116"/>
                  </a:lnTo>
                  <a:lnTo>
                    <a:pt x="735926" y="908570"/>
                  </a:lnTo>
                  <a:lnTo>
                    <a:pt x="737946" y="907440"/>
                  </a:lnTo>
                  <a:close/>
                </a:path>
                <a:path w="1087120" h="1057275">
                  <a:moveTo>
                    <a:pt x="742061" y="207479"/>
                  </a:moveTo>
                  <a:lnTo>
                    <a:pt x="741260" y="206844"/>
                  </a:lnTo>
                  <a:lnTo>
                    <a:pt x="740422" y="206235"/>
                  </a:lnTo>
                  <a:lnTo>
                    <a:pt x="739609" y="205600"/>
                  </a:lnTo>
                  <a:lnTo>
                    <a:pt x="739381" y="205879"/>
                  </a:lnTo>
                  <a:lnTo>
                    <a:pt x="739140" y="206146"/>
                  </a:lnTo>
                  <a:lnTo>
                    <a:pt x="738911" y="206425"/>
                  </a:lnTo>
                  <a:lnTo>
                    <a:pt x="739609" y="207149"/>
                  </a:lnTo>
                  <a:lnTo>
                    <a:pt x="741070" y="208648"/>
                  </a:lnTo>
                  <a:lnTo>
                    <a:pt x="741400" y="208254"/>
                  </a:lnTo>
                  <a:lnTo>
                    <a:pt x="741743" y="207860"/>
                  </a:lnTo>
                  <a:lnTo>
                    <a:pt x="742061" y="207479"/>
                  </a:lnTo>
                  <a:close/>
                </a:path>
                <a:path w="1087120" h="1057275">
                  <a:moveTo>
                    <a:pt x="748296" y="909002"/>
                  </a:moveTo>
                  <a:lnTo>
                    <a:pt x="742797" y="909053"/>
                  </a:lnTo>
                  <a:lnTo>
                    <a:pt x="745134" y="910767"/>
                  </a:lnTo>
                  <a:lnTo>
                    <a:pt x="748296" y="909002"/>
                  </a:lnTo>
                  <a:close/>
                </a:path>
                <a:path w="1087120" h="1057275">
                  <a:moveTo>
                    <a:pt x="751014" y="395897"/>
                  </a:moveTo>
                  <a:lnTo>
                    <a:pt x="750138" y="394131"/>
                  </a:lnTo>
                  <a:lnTo>
                    <a:pt x="749058" y="394906"/>
                  </a:lnTo>
                  <a:lnTo>
                    <a:pt x="747966" y="395668"/>
                  </a:lnTo>
                  <a:lnTo>
                    <a:pt x="746899" y="396443"/>
                  </a:lnTo>
                  <a:lnTo>
                    <a:pt x="747141" y="396836"/>
                  </a:lnTo>
                  <a:lnTo>
                    <a:pt x="747382" y="397243"/>
                  </a:lnTo>
                  <a:lnTo>
                    <a:pt x="747636" y="397624"/>
                  </a:lnTo>
                  <a:lnTo>
                    <a:pt x="748753" y="397040"/>
                  </a:lnTo>
                  <a:lnTo>
                    <a:pt x="751014" y="395897"/>
                  </a:lnTo>
                  <a:close/>
                </a:path>
                <a:path w="1087120" h="1057275">
                  <a:moveTo>
                    <a:pt x="752208" y="673684"/>
                  </a:moveTo>
                  <a:lnTo>
                    <a:pt x="748525" y="672211"/>
                  </a:lnTo>
                  <a:lnTo>
                    <a:pt x="748258" y="674662"/>
                  </a:lnTo>
                  <a:lnTo>
                    <a:pt x="748169" y="677138"/>
                  </a:lnTo>
                  <a:lnTo>
                    <a:pt x="749439" y="676071"/>
                  </a:lnTo>
                  <a:lnTo>
                    <a:pt x="750684" y="674979"/>
                  </a:lnTo>
                  <a:lnTo>
                    <a:pt x="752208" y="673684"/>
                  </a:lnTo>
                  <a:close/>
                </a:path>
                <a:path w="1087120" h="1057275">
                  <a:moveTo>
                    <a:pt x="778243" y="888873"/>
                  </a:moveTo>
                  <a:lnTo>
                    <a:pt x="777900" y="888542"/>
                  </a:lnTo>
                  <a:lnTo>
                    <a:pt x="777227" y="887920"/>
                  </a:lnTo>
                  <a:lnTo>
                    <a:pt x="776401" y="888885"/>
                  </a:lnTo>
                  <a:lnTo>
                    <a:pt x="774788" y="890790"/>
                  </a:lnTo>
                  <a:lnTo>
                    <a:pt x="775068" y="891082"/>
                  </a:lnTo>
                  <a:lnTo>
                    <a:pt x="775360" y="891324"/>
                  </a:lnTo>
                  <a:lnTo>
                    <a:pt x="775665" y="891603"/>
                  </a:lnTo>
                  <a:lnTo>
                    <a:pt x="776503" y="890701"/>
                  </a:lnTo>
                  <a:lnTo>
                    <a:pt x="778243" y="888873"/>
                  </a:lnTo>
                  <a:close/>
                </a:path>
                <a:path w="1087120" h="1057275">
                  <a:moveTo>
                    <a:pt x="792924" y="590003"/>
                  </a:moveTo>
                  <a:lnTo>
                    <a:pt x="791946" y="590003"/>
                  </a:lnTo>
                  <a:lnTo>
                    <a:pt x="791451" y="590016"/>
                  </a:lnTo>
                  <a:lnTo>
                    <a:pt x="791400" y="590550"/>
                  </a:lnTo>
                  <a:lnTo>
                    <a:pt x="791159" y="591134"/>
                  </a:lnTo>
                  <a:lnTo>
                    <a:pt x="791552" y="592162"/>
                  </a:lnTo>
                  <a:lnTo>
                    <a:pt x="792060" y="592658"/>
                  </a:lnTo>
                  <a:lnTo>
                    <a:pt x="792467" y="593178"/>
                  </a:lnTo>
                  <a:lnTo>
                    <a:pt x="792607" y="592124"/>
                  </a:lnTo>
                  <a:lnTo>
                    <a:pt x="792924" y="590003"/>
                  </a:lnTo>
                  <a:close/>
                </a:path>
                <a:path w="1087120" h="1057275">
                  <a:moveTo>
                    <a:pt x="794829" y="225628"/>
                  </a:moveTo>
                  <a:lnTo>
                    <a:pt x="794816" y="225056"/>
                  </a:lnTo>
                  <a:lnTo>
                    <a:pt x="794778" y="224497"/>
                  </a:lnTo>
                  <a:lnTo>
                    <a:pt x="794740" y="223926"/>
                  </a:lnTo>
                  <a:lnTo>
                    <a:pt x="793978" y="223812"/>
                  </a:lnTo>
                  <a:lnTo>
                    <a:pt x="793229" y="223583"/>
                  </a:lnTo>
                  <a:lnTo>
                    <a:pt x="792505" y="223659"/>
                  </a:lnTo>
                  <a:lnTo>
                    <a:pt x="791845" y="223723"/>
                  </a:lnTo>
                  <a:lnTo>
                    <a:pt x="791260" y="224193"/>
                  </a:lnTo>
                  <a:lnTo>
                    <a:pt x="790663" y="224485"/>
                  </a:lnTo>
                  <a:lnTo>
                    <a:pt x="790867" y="225755"/>
                  </a:lnTo>
                  <a:lnTo>
                    <a:pt x="793508" y="225666"/>
                  </a:lnTo>
                  <a:lnTo>
                    <a:pt x="794829" y="225628"/>
                  </a:lnTo>
                  <a:close/>
                </a:path>
                <a:path w="1087120" h="1057275">
                  <a:moveTo>
                    <a:pt x="827811" y="478853"/>
                  </a:moveTo>
                  <a:lnTo>
                    <a:pt x="827189" y="478409"/>
                  </a:lnTo>
                  <a:lnTo>
                    <a:pt x="826871" y="478193"/>
                  </a:lnTo>
                  <a:lnTo>
                    <a:pt x="826046" y="479247"/>
                  </a:lnTo>
                  <a:lnTo>
                    <a:pt x="825220" y="480288"/>
                  </a:lnTo>
                  <a:lnTo>
                    <a:pt x="824407" y="481342"/>
                  </a:lnTo>
                  <a:lnTo>
                    <a:pt x="825766" y="482244"/>
                  </a:lnTo>
                  <a:lnTo>
                    <a:pt x="826452" y="481101"/>
                  </a:lnTo>
                  <a:lnTo>
                    <a:pt x="827138" y="479983"/>
                  </a:lnTo>
                  <a:lnTo>
                    <a:pt x="827811" y="478853"/>
                  </a:lnTo>
                  <a:close/>
                </a:path>
                <a:path w="1087120" h="1057275">
                  <a:moveTo>
                    <a:pt x="836485" y="53835"/>
                  </a:moveTo>
                  <a:lnTo>
                    <a:pt x="835190" y="53378"/>
                  </a:lnTo>
                  <a:lnTo>
                    <a:pt x="833920" y="52908"/>
                  </a:lnTo>
                  <a:lnTo>
                    <a:pt x="832662" y="52451"/>
                  </a:lnTo>
                  <a:lnTo>
                    <a:pt x="832459" y="52933"/>
                  </a:lnTo>
                  <a:lnTo>
                    <a:pt x="832281" y="53454"/>
                  </a:lnTo>
                  <a:lnTo>
                    <a:pt x="832078" y="53949"/>
                  </a:lnTo>
                  <a:lnTo>
                    <a:pt x="833424" y="54330"/>
                  </a:lnTo>
                  <a:lnTo>
                    <a:pt x="834745" y="54724"/>
                  </a:lnTo>
                  <a:lnTo>
                    <a:pt x="836117" y="55105"/>
                  </a:lnTo>
                  <a:lnTo>
                    <a:pt x="836358" y="54267"/>
                  </a:lnTo>
                  <a:lnTo>
                    <a:pt x="836485" y="53835"/>
                  </a:lnTo>
                  <a:close/>
                </a:path>
                <a:path w="1087120" h="1057275">
                  <a:moveTo>
                    <a:pt x="887196" y="757631"/>
                  </a:moveTo>
                  <a:lnTo>
                    <a:pt x="887120" y="756780"/>
                  </a:lnTo>
                  <a:lnTo>
                    <a:pt x="887120" y="756602"/>
                  </a:lnTo>
                  <a:lnTo>
                    <a:pt x="886155" y="756513"/>
                  </a:lnTo>
                  <a:lnTo>
                    <a:pt x="885634" y="756386"/>
                  </a:lnTo>
                  <a:lnTo>
                    <a:pt x="885444" y="757237"/>
                  </a:lnTo>
                  <a:lnTo>
                    <a:pt x="885151" y="758088"/>
                  </a:lnTo>
                  <a:lnTo>
                    <a:pt x="885113" y="759104"/>
                  </a:lnTo>
                  <a:lnTo>
                    <a:pt x="886040" y="759307"/>
                  </a:lnTo>
                  <a:lnTo>
                    <a:pt x="886917" y="759637"/>
                  </a:lnTo>
                  <a:lnTo>
                    <a:pt x="887031" y="758507"/>
                  </a:lnTo>
                  <a:lnTo>
                    <a:pt x="887196" y="757631"/>
                  </a:lnTo>
                  <a:close/>
                </a:path>
                <a:path w="1087120" h="1057275">
                  <a:moveTo>
                    <a:pt x="906005" y="609142"/>
                  </a:moveTo>
                  <a:lnTo>
                    <a:pt x="905979" y="607860"/>
                  </a:lnTo>
                  <a:lnTo>
                    <a:pt x="903960" y="606755"/>
                  </a:lnTo>
                  <a:lnTo>
                    <a:pt x="903478" y="606983"/>
                  </a:lnTo>
                  <a:lnTo>
                    <a:pt x="902804" y="607072"/>
                  </a:lnTo>
                  <a:lnTo>
                    <a:pt x="903287" y="608342"/>
                  </a:lnTo>
                  <a:lnTo>
                    <a:pt x="904494" y="611593"/>
                  </a:lnTo>
                  <a:lnTo>
                    <a:pt x="906005" y="609142"/>
                  </a:lnTo>
                  <a:close/>
                </a:path>
                <a:path w="1087120" h="1057275">
                  <a:moveTo>
                    <a:pt x="906678" y="545947"/>
                  </a:moveTo>
                  <a:lnTo>
                    <a:pt x="906653" y="545566"/>
                  </a:lnTo>
                  <a:lnTo>
                    <a:pt x="906614" y="545185"/>
                  </a:lnTo>
                  <a:lnTo>
                    <a:pt x="906589" y="544804"/>
                  </a:lnTo>
                  <a:lnTo>
                    <a:pt x="905281" y="544791"/>
                  </a:lnTo>
                  <a:lnTo>
                    <a:pt x="903973" y="544766"/>
                  </a:lnTo>
                  <a:lnTo>
                    <a:pt x="902665" y="544766"/>
                  </a:lnTo>
                  <a:lnTo>
                    <a:pt x="902614" y="545287"/>
                  </a:lnTo>
                  <a:lnTo>
                    <a:pt x="902563" y="545833"/>
                  </a:lnTo>
                  <a:lnTo>
                    <a:pt x="902538" y="546354"/>
                  </a:lnTo>
                  <a:lnTo>
                    <a:pt x="903922" y="546214"/>
                  </a:lnTo>
                  <a:lnTo>
                    <a:pt x="905306" y="546074"/>
                  </a:lnTo>
                  <a:lnTo>
                    <a:pt x="906678" y="545947"/>
                  </a:lnTo>
                  <a:close/>
                </a:path>
                <a:path w="1087120" h="1057275">
                  <a:moveTo>
                    <a:pt x="981379" y="433489"/>
                  </a:moveTo>
                  <a:lnTo>
                    <a:pt x="981113" y="432460"/>
                  </a:lnTo>
                  <a:lnTo>
                    <a:pt x="980973" y="431939"/>
                  </a:lnTo>
                  <a:lnTo>
                    <a:pt x="979728" y="432231"/>
                  </a:lnTo>
                  <a:lnTo>
                    <a:pt x="978471" y="432562"/>
                  </a:lnTo>
                  <a:lnTo>
                    <a:pt x="977214" y="432879"/>
                  </a:lnTo>
                  <a:lnTo>
                    <a:pt x="977620" y="434441"/>
                  </a:lnTo>
                  <a:lnTo>
                    <a:pt x="978877" y="434136"/>
                  </a:lnTo>
                  <a:lnTo>
                    <a:pt x="980135" y="433819"/>
                  </a:lnTo>
                  <a:lnTo>
                    <a:pt x="981379" y="433489"/>
                  </a:lnTo>
                  <a:close/>
                </a:path>
                <a:path w="1087120" h="1057275">
                  <a:moveTo>
                    <a:pt x="1006094" y="544207"/>
                  </a:moveTo>
                  <a:lnTo>
                    <a:pt x="1003515" y="543191"/>
                  </a:lnTo>
                  <a:lnTo>
                    <a:pt x="1002207" y="542759"/>
                  </a:lnTo>
                  <a:lnTo>
                    <a:pt x="1001826" y="543267"/>
                  </a:lnTo>
                  <a:lnTo>
                    <a:pt x="1001420" y="543814"/>
                  </a:lnTo>
                  <a:lnTo>
                    <a:pt x="1002766" y="544525"/>
                  </a:lnTo>
                  <a:lnTo>
                    <a:pt x="1004074" y="545198"/>
                  </a:lnTo>
                  <a:lnTo>
                    <a:pt x="1005370" y="545884"/>
                  </a:lnTo>
                  <a:lnTo>
                    <a:pt x="1005624" y="545325"/>
                  </a:lnTo>
                  <a:lnTo>
                    <a:pt x="1005852" y="544753"/>
                  </a:lnTo>
                  <a:lnTo>
                    <a:pt x="1006094" y="544207"/>
                  </a:lnTo>
                  <a:close/>
                </a:path>
                <a:path w="1087120" h="1057275">
                  <a:moveTo>
                    <a:pt x="1052017" y="714349"/>
                  </a:moveTo>
                  <a:lnTo>
                    <a:pt x="1051166" y="714133"/>
                  </a:lnTo>
                  <a:lnTo>
                    <a:pt x="1050302" y="713701"/>
                  </a:lnTo>
                  <a:lnTo>
                    <a:pt x="1049489" y="713828"/>
                  </a:lnTo>
                  <a:lnTo>
                    <a:pt x="1048854" y="713905"/>
                  </a:lnTo>
                  <a:lnTo>
                    <a:pt x="1048308" y="714679"/>
                  </a:lnTo>
                  <a:lnTo>
                    <a:pt x="1047711" y="715162"/>
                  </a:lnTo>
                  <a:lnTo>
                    <a:pt x="1048512" y="715784"/>
                  </a:lnTo>
                  <a:lnTo>
                    <a:pt x="1048918" y="716102"/>
                  </a:lnTo>
                  <a:lnTo>
                    <a:pt x="1049769" y="716178"/>
                  </a:lnTo>
                  <a:lnTo>
                    <a:pt x="1050683" y="716470"/>
                  </a:lnTo>
                  <a:lnTo>
                    <a:pt x="1051420" y="716229"/>
                  </a:lnTo>
                  <a:lnTo>
                    <a:pt x="1051788" y="716127"/>
                  </a:lnTo>
                  <a:lnTo>
                    <a:pt x="1051852" y="714997"/>
                  </a:lnTo>
                  <a:lnTo>
                    <a:pt x="1052017" y="714349"/>
                  </a:lnTo>
                  <a:close/>
                </a:path>
                <a:path w="1087120" h="1057275">
                  <a:moveTo>
                    <a:pt x="1087005" y="378612"/>
                  </a:moveTo>
                  <a:lnTo>
                    <a:pt x="1082306" y="379501"/>
                  </a:lnTo>
                  <a:lnTo>
                    <a:pt x="1082382" y="379958"/>
                  </a:lnTo>
                  <a:lnTo>
                    <a:pt x="1082433" y="380415"/>
                  </a:lnTo>
                  <a:lnTo>
                    <a:pt x="1082471" y="380885"/>
                  </a:lnTo>
                  <a:lnTo>
                    <a:pt x="1084059" y="381266"/>
                  </a:lnTo>
                  <a:lnTo>
                    <a:pt x="1085659" y="381736"/>
                  </a:lnTo>
                  <a:lnTo>
                    <a:pt x="1087005" y="37861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44">
              <a:extLst>
                <a:ext uri="{FF2B5EF4-FFF2-40B4-BE49-F238E27FC236}">
                  <a16:creationId xmlns:a16="http://schemas.microsoft.com/office/drawing/2014/main" id="{4EF99907-557C-56AE-15D9-AF917EA7A027}"/>
                </a:ext>
              </a:extLst>
            </p:cNvPr>
            <p:cNvSpPr/>
            <p:nvPr/>
          </p:nvSpPr>
          <p:spPr>
            <a:xfrm>
              <a:off x="10221778" y="2774104"/>
              <a:ext cx="608667" cy="494722"/>
            </a:xfrm>
            <a:custGeom>
              <a:avLst/>
              <a:gdLst/>
              <a:ahLst/>
              <a:cxnLst/>
              <a:rect l="l" t="t" r="r" b="b"/>
              <a:pathLst>
                <a:path w="1033779" h="1012189">
                  <a:moveTo>
                    <a:pt x="2641" y="454545"/>
                  </a:moveTo>
                  <a:lnTo>
                    <a:pt x="2413" y="454329"/>
                  </a:lnTo>
                  <a:lnTo>
                    <a:pt x="2095" y="453948"/>
                  </a:lnTo>
                  <a:lnTo>
                    <a:pt x="1358" y="453644"/>
                  </a:lnTo>
                  <a:lnTo>
                    <a:pt x="876" y="453771"/>
                  </a:lnTo>
                  <a:lnTo>
                    <a:pt x="533" y="453834"/>
                  </a:lnTo>
                  <a:lnTo>
                    <a:pt x="292" y="454571"/>
                  </a:lnTo>
                  <a:lnTo>
                    <a:pt x="0" y="455002"/>
                  </a:lnTo>
                  <a:lnTo>
                    <a:pt x="1244" y="455676"/>
                  </a:lnTo>
                  <a:lnTo>
                    <a:pt x="2171" y="456171"/>
                  </a:lnTo>
                  <a:lnTo>
                    <a:pt x="2311" y="455256"/>
                  </a:lnTo>
                  <a:lnTo>
                    <a:pt x="2641" y="454545"/>
                  </a:lnTo>
                  <a:close/>
                </a:path>
                <a:path w="1033779" h="1012189">
                  <a:moveTo>
                    <a:pt x="149885" y="347027"/>
                  </a:moveTo>
                  <a:lnTo>
                    <a:pt x="148780" y="346494"/>
                  </a:lnTo>
                  <a:lnTo>
                    <a:pt x="148234" y="347052"/>
                  </a:lnTo>
                  <a:lnTo>
                    <a:pt x="147967" y="347687"/>
                  </a:lnTo>
                  <a:lnTo>
                    <a:pt x="147510" y="348488"/>
                  </a:lnTo>
                  <a:lnTo>
                    <a:pt x="148386" y="348805"/>
                  </a:lnTo>
                  <a:lnTo>
                    <a:pt x="148831" y="348945"/>
                  </a:lnTo>
                  <a:lnTo>
                    <a:pt x="149301" y="349123"/>
                  </a:lnTo>
                  <a:lnTo>
                    <a:pt x="149529" y="348488"/>
                  </a:lnTo>
                  <a:lnTo>
                    <a:pt x="149847" y="347865"/>
                  </a:lnTo>
                  <a:lnTo>
                    <a:pt x="149885" y="347027"/>
                  </a:lnTo>
                  <a:close/>
                </a:path>
                <a:path w="1033779" h="1012189">
                  <a:moveTo>
                    <a:pt x="160807" y="160909"/>
                  </a:moveTo>
                  <a:lnTo>
                    <a:pt x="160528" y="160413"/>
                  </a:lnTo>
                  <a:lnTo>
                    <a:pt x="160375" y="160172"/>
                  </a:lnTo>
                  <a:lnTo>
                    <a:pt x="159626" y="160515"/>
                  </a:lnTo>
                  <a:lnTo>
                    <a:pt x="158153" y="161163"/>
                  </a:lnTo>
                  <a:lnTo>
                    <a:pt x="158330" y="161556"/>
                  </a:lnTo>
                  <a:lnTo>
                    <a:pt x="158534" y="161950"/>
                  </a:lnTo>
                  <a:lnTo>
                    <a:pt x="158711" y="162344"/>
                  </a:lnTo>
                  <a:lnTo>
                    <a:pt x="159423" y="161861"/>
                  </a:lnTo>
                  <a:lnTo>
                    <a:pt x="160108" y="161366"/>
                  </a:lnTo>
                  <a:lnTo>
                    <a:pt x="160807" y="160909"/>
                  </a:lnTo>
                  <a:close/>
                </a:path>
                <a:path w="1033779" h="1012189">
                  <a:moveTo>
                    <a:pt x="257556" y="421182"/>
                  </a:moveTo>
                  <a:lnTo>
                    <a:pt x="256755" y="420865"/>
                  </a:lnTo>
                  <a:lnTo>
                    <a:pt x="256209" y="421551"/>
                  </a:lnTo>
                  <a:lnTo>
                    <a:pt x="255790" y="422224"/>
                  </a:lnTo>
                  <a:lnTo>
                    <a:pt x="255346" y="422871"/>
                  </a:lnTo>
                  <a:lnTo>
                    <a:pt x="255981" y="423202"/>
                  </a:lnTo>
                  <a:lnTo>
                    <a:pt x="256616" y="423557"/>
                  </a:lnTo>
                  <a:lnTo>
                    <a:pt x="257225" y="423900"/>
                  </a:lnTo>
                  <a:lnTo>
                    <a:pt x="257340" y="423037"/>
                  </a:lnTo>
                  <a:lnTo>
                    <a:pt x="257505" y="422173"/>
                  </a:lnTo>
                  <a:lnTo>
                    <a:pt x="257556" y="421309"/>
                  </a:lnTo>
                  <a:lnTo>
                    <a:pt x="257556" y="421182"/>
                  </a:lnTo>
                  <a:close/>
                </a:path>
                <a:path w="1033779" h="1012189">
                  <a:moveTo>
                    <a:pt x="269290" y="699833"/>
                  </a:moveTo>
                  <a:lnTo>
                    <a:pt x="268947" y="699719"/>
                  </a:lnTo>
                  <a:lnTo>
                    <a:pt x="268579" y="699643"/>
                  </a:lnTo>
                  <a:lnTo>
                    <a:pt x="268224" y="699541"/>
                  </a:lnTo>
                  <a:lnTo>
                    <a:pt x="267817" y="700620"/>
                  </a:lnTo>
                  <a:lnTo>
                    <a:pt x="267436" y="701687"/>
                  </a:lnTo>
                  <a:lnTo>
                    <a:pt x="267042" y="702779"/>
                  </a:lnTo>
                  <a:lnTo>
                    <a:pt x="268376" y="703160"/>
                  </a:lnTo>
                  <a:lnTo>
                    <a:pt x="269290" y="699833"/>
                  </a:lnTo>
                  <a:close/>
                </a:path>
                <a:path w="1033779" h="1012189">
                  <a:moveTo>
                    <a:pt x="287299" y="807212"/>
                  </a:moveTo>
                  <a:lnTo>
                    <a:pt x="287223" y="806589"/>
                  </a:lnTo>
                  <a:lnTo>
                    <a:pt x="287248" y="805980"/>
                  </a:lnTo>
                  <a:lnTo>
                    <a:pt x="286677" y="806119"/>
                  </a:lnTo>
                  <a:lnTo>
                    <a:pt x="286118" y="806145"/>
                  </a:lnTo>
                  <a:lnTo>
                    <a:pt x="285699" y="806411"/>
                  </a:lnTo>
                  <a:lnTo>
                    <a:pt x="285496" y="806526"/>
                  </a:lnTo>
                  <a:lnTo>
                    <a:pt x="285584" y="807123"/>
                  </a:lnTo>
                  <a:lnTo>
                    <a:pt x="285559" y="807491"/>
                  </a:lnTo>
                  <a:lnTo>
                    <a:pt x="286118" y="807427"/>
                  </a:lnTo>
                  <a:lnTo>
                    <a:pt x="286677" y="807440"/>
                  </a:lnTo>
                  <a:lnTo>
                    <a:pt x="287172" y="807250"/>
                  </a:lnTo>
                  <a:lnTo>
                    <a:pt x="287299" y="807212"/>
                  </a:lnTo>
                  <a:close/>
                </a:path>
                <a:path w="1033779" h="1012189">
                  <a:moveTo>
                    <a:pt x="297992" y="618007"/>
                  </a:moveTo>
                  <a:lnTo>
                    <a:pt x="297319" y="617855"/>
                  </a:lnTo>
                  <a:lnTo>
                    <a:pt x="296621" y="617588"/>
                  </a:lnTo>
                  <a:lnTo>
                    <a:pt x="295935" y="617601"/>
                  </a:lnTo>
                  <a:lnTo>
                    <a:pt x="295757" y="617613"/>
                  </a:lnTo>
                  <a:lnTo>
                    <a:pt x="295592" y="618451"/>
                  </a:lnTo>
                  <a:lnTo>
                    <a:pt x="295236" y="619315"/>
                  </a:lnTo>
                  <a:lnTo>
                    <a:pt x="296252" y="619366"/>
                  </a:lnTo>
                  <a:lnTo>
                    <a:pt x="296964" y="619544"/>
                  </a:lnTo>
                  <a:lnTo>
                    <a:pt x="297573" y="619366"/>
                  </a:lnTo>
                  <a:lnTo>
                    <a:pt x="297802" y="619315"/>
                  </a:lnTo>
                  <a:lnTo>
                    <a:pt x="297878" y="618490"/>
                  </a:lnTo>
                  <a:lnTo>
                    <a:pt x="297992" y="618007"/>
                  </a:lnTo>
                  <a:close/>
                </a:path>
                <a:path w="1033779" h="1012189">
                  <a:moveTo>
                    <a:pt x="312458" y="351155"/>
                  </a:moveTo>
                  <a:lnTo>
                    <a:pt x="312089" y="349415"/>
                  </a:lnTo>
                  <a:lnTo>
                    <a:pt x="312153" y="348716"/>
                  </a:lnTo>
                  <a:lnTo>
                    <a:pt x="311823" y="348348"/>
                  </a:lnTo>
                  <a:lnTo>
                    <a:pt x="311416" y="347853"/>
                  </a:lnTo>
                  <a:lnTo>
                    <a:pt x="310743" y="347599"/>
                  </a:lnTo>
                  <a:lnTo>
                    <a:pt x="310172" y="347256"/>
                  </a:lnTo>
                  <a:lnTo>
                    <a:pt x="309943" y="347497"/>
                  </a:lnTo>
                  <a:lnTo>
                    <a:pt x="309537" y="347967"/>
                  </a:lnTo>
                  <a:lnTo>
                    <a:pt x="310959" y="349542"/>
                  </a:lnTo>
                  <a:lnTo>
                    <a:pt x="312458" y="351155"/>
                  </a:lnTo>
                  <a:close/>
                </a:path>
                <a:path w="1033779" h="1012189">
                  <a:moveTo>
                    <a:pt x="317690" y="216039"/>
                  </a:moveTo>
                  <a:lnTo>
                    <a:pt x="317500" y="215785"/>
                  </a:lnTo>
                  <a:lnTo>
                    <a:pt x="317233" y="215404"/>
                  </a:lnTo>
                  <a:lnTo>
                    <a:pt x="316522" y="215176"/>
                  </a:lnTo>
                  <a:lnTo>
                    <a:pt x="315810" y="215214"/>
                  </a:lnTo>
                  <a:lnTo>
                    <a:pt x="315683" y="216039"/>
                  </a:lnTo>
                  <a:lnTo>
                    <a:pt x="315404" y="216687"/>
                  </a:lnTo>
                  <a:lnTo>
                    <a:pt x="316141" y="216890"/>
                  </a:lnTo>
                  <a:lnTo>
                    <a:pt x="316661" y="217055"/>
                  </a:lnTo>
                  <a:lnTo>
                    <a:pt x="317169" y="217208"/>
                  </a:lnTo>
                  <a:lnTo>
                    <a:pt x="317309" y="216712"/>
                  </a:lnTo>
                  <a:lnTo>
                    <a:pt x="317690" y="216039"/>
                  </a:lnTo>
                  <a:close/>
                </a:path>
                <a:path w="1033779" h="1012189">
                  <a:moveTo>
                    <a:pt x="332549" y="317106"/>
                  </a:moveTo>
                  <a:lnTo>
                    <a:pt x="332333" y="316826"/>
                  </a:lnTo>
                  <a:lnTo>
                    <a:pt x="331965" y="316255"/>
                  </a:lnTo>
                  <a:lnTo>
                    <a:pt x="331089" y="316826"/>
                  </a:lnTo>
                  <a:lnTo>
                    <a:pt x="330225" y="317423"/>
                  </a:lnTo>
                  <a:lnTo>
                    <a:pt x="329374" y="317969"/>
                  </a:lnTo>
                  <a:lnTo>
                    <a:pt x="329806" y="318617"/>
                  </a:lnTo>
                  <a:lnTo>
                    <a:pt x="330022" y="318935"/>
                  </a:lnTo>
                  <a:lnTo>
                    <a:pt x="330860" y="318325"/>
                  </a:lnTo>
                  <a:lnTo>
                    <a:pt x="332549" y="317106"/>
                  </a:lnTo>
                  <a:close/>
                </a:path>
                <a:path w="1033779" h="1012189">
                  <a:moveTo>
                    <a:pt x="334962" y="311607"/>
                  </a:moveTo>
                  <a:lnTo>
                    <a:pt x="334429" y="311226"/>
                  </a:lnTo>
                  <a:lnTo>
                    <a:pt x="333933" y="310692"/>
                  </a:lnTo>
                  <a:lnTo>
                    <a:pt x="333324" y="310553"/>
                  </a:lnTo>
                  <a:lnTo>
                    <a:pt x="333070" y="310476"/>
                  </a:lnTo>
                  <a:lnTo>
                    <a:pt x="332613" y="311238"/>
                  </a:lnTo>
                  <a:lnTo>
                    <a:pt x="331127" y="312851"/>
                  </a:lnTo>
                  <a:lnTo>
                    <a:pt x="332511" y="312712"/>
                  </a:lnTo>
                  <a:lnTo>
                    <a:pt x="333133" y="312762"/>
                  </a:lnTo>
                  <a:lnTo>
                    <a:pt x="334162" y="312381"/>
                  </a:lnTo>
                  <a:lnTo>
                    <a:pt x="334556" y="311937"/>
                  </a:lnTo>
                  <a:lnTo>
                    <a:pt x="334962" y="311607"/>
                  </a:lnTo>
                  <a:close/>
                </a:path>
                <a:path w="1033779" h="1012189">
                  <a:moveTo>
                    <a:pt x="365315" y="746518"/>
                  </a:moveTo>
                  <a:lnTo>
                    <a:pt x="365175" y="746163"/>
                  </a:lnTo>
                  <a:lnTo>
                    <a:pt x="364921" y="745566"/>
                  </a:lnTo>
                  <a:lnTo>
                    <a:pt x="364248" y="745134"/>
                  </a:lnTo>
                  <a:lnTo>
                    <a:pt x="363296" y="744105"/>
                  </a:lnTo>
                  <a:lnTo>
                    <a:pt x="362902" y="745464"/>
                  </a:lnTo>
                  <a:lnTo>
                    <a:pt x="362381" y="746340"/>
                  </a:lnTo>
                  <a:lnTo>
                    <a:pt x="362610" y="746734"/>
                  </a:lnTo>
                  <a:lnTo>
                    <a:pt x="362940" y="747242"/>
                  </a:lnTo>
                  <a:lnTo>
                    <a:pt x="363867" y="747445"/>
                  </a:lnTo>
                  <a:lnTo>
                    <a:pt x="364553" y="747572"/>
                  </a:lnTo>
                  <a:lnTo>
                    <a:pt x="364693" y="747610"/>
                  </a:lnTo>
                  <a:lnTo>
                    <a:pt x="365315" y="746518"/>
                  </a:lnTo>
                  <a:close/>
                </a:path>
                <a:path w="1033779" h="1012189">
                  <a:moveTo>
                    <a:pt x="394677" y="571195"/>
                  </a:moveTo>
                  <a:lnTo>
                    <a:pt x="394538" y="570814"/>
                  </a:lnTo>
                  <a:lnTo>
                    <a:pt x="394385" y="570420"/>
                  </a:lnTo>
                  <a:lnTo>
                    <a:pt x="393623" y="570039"/>
                  </a:lnTo>
                  <a:lnTo>
                    <a:pt x="392785" y="570077"/>
                  </a:lnTo>
                  <a:lnTo>
                    <a:pt x="392125" y="570992"/>
                  </a:lnTo>
                  <a:lnTo>
                    <a:pt x="392595" y="571639"/>
                  </a:lnTo>
                  <a:lnTo>
                    <a:pt x="393153" y="572084"/>
                  </a:lnTo>
                  <a:lnTo>
                    <a:pt x="393903" y="572782"/>
                  </a:lnTo>
                  <a:lnTo>
                    <a:pt x="394258" y="571830"/>
                  </a:lnTo>
                  <a:lnTo>
                    <a:pt x="394677" y="571195"/>
                  </a:lnTo>
                  <a:close/>
                </a:path>
                <a:path w="1033779" h="1012189">
                  <a:moveTo>
                    <a:pt x="414159" y="848182"/>
                  </a:moveTo>
                  <a:lnTo>
                    <a:pt x="413740" y="847280"/>
                  </a:lnTo>
                  <a:lnTo>
                    <a:pt x="413512" y="846836"/>
                  </a:lnTo>
                  <a:lnTo>
                    <a:pt x="412699" y="847445"/>
                  </a:lnTo>
                  <a:lnTo>
                    <a:pt x="411873" y="848067"/>
                  </a:lnTo>
                  <a:lnTo>
                    <a:pt x="411060" y="848690"/>
                  </a:lnTo>
                  <a:lnTo>
                    <a:pt x="411226" y="848969"/>
                  </a:lnTo>
                  <a:lnTo>
                    <a:pt x="411416" y="849236"/>
                  </a:lnTo>
                  <a:lnTo>
                    <a:pt x="411581" y="849515"/>
                  </a:lnTo>
                  <a:lnTo>
                    <a:pt x="412445" y="849071"/>
                  </a:lnTo>
                  <a:lnTo>
                    <a:pt x="414159" y="848182"/>
                  </a:lnTo>
                  <a:close/>
                </a:path>
                <a:path w="1033779" h="1012189">
                  <a:moveTo>
                    <a:pt x="421551" y="572935"/>
                  </a:moveTo>
                  <a:lnTo>
                    <a:pt x="421360" y="571855"/>
                  </a:lnTo>
                  <a:lnTo>
                    <a:pt x="414845" y="569417"/>
                  </a:lnTo>
                  <a:lnTo>
                    <a:pt x="412000" y="570776"/>
                  </a:lnTo>
                  <a:lnTo>
                    <a:pt x="408813" y="576046"/>
                  </a:lnTo>
                  <a:lnTo>
                    <a:pt x="415188" y="575691"/>
                  </a:lnTo>
                  <a:lnTo>
                    <a:pt x="414985" y="579424"/>
                  </a:lnTo>
                  <a:lnTo>
                    <a:pt x="419722" y="579780"/>
                  </a:lnTo>
                  <a:lnTo>
                    <a:pt x="421551" y="572935"/>
                  </a:lnTo>
                  <a:close/>
                </a:path>
                <a:path w="1033779" h="1012189">
                  <a:moveTo>
                    <a:pt x="421601" y="755675"/>
                  </a:moveTo>
                  <a:lnTo>
                    <a:pt x="421322" y="753999"/>
                  </a:lnTo>
                  <a:lnTo>
                    <a:pt x="421144" y="752906"/>
                  </a:lnTo>
                  <a:lnTo>
                    <a:pt x="420941" y="751801"/>
                  </a:lnTo>
                  <a:lnTo>
                    <a:pt x="419442" y="753224"/>
                  </a:lnTo>
                  <a:lnTo>
                    <a:pt x="418617" y="754532"/>
                  </a:lnTo>
                  <a:lnTo>
                    <a:pt x="421601" y="755675"/>
                  </a:lnTo>
                  <a:close/>
                </a:path>
                <a:path w="1033779" h="1012189">
                  <a:moveTo>
                    <a:pt x="425551" y="701586"/>
                  </a:moveTo>
                  <a:lnTo>
                    <a:pt x="425411" y="701065"/>
                  </a:lnTo>
                  <a:lnTo>
                    <a:pt x="425297" y="700570"/>
                  </a:lnTo>
                  <a:lnTo>
                    <a:pt x="425170" y="700074"/>
                  </a:lnTo>
                  <a:lnTo>
                    <a:pt x="423329" y="700747"/>
                  </a:lnTo>
                  <a:lnTo>
                    <a:pt x="422402" y="701103"/>
                  </a:lnTo>
                  <a:lnTo>
                    <a:pt x="422452" y="701370"/>
                  </a:lnTo>
                  <a:lnTo>
                    <a:pt x="422516" y="701624"/>
                  </a:lnTo>
                  <a:lnTo>
                    <a:pt x="422567" y="701878"/>
                  </a:lnTo>
                  <a:lnTo>
                    <a:pt x="423570" y="701776"/>
                  </a:lnTo>
                  <a:lnTo>
                    <a:pt x="424561" y="701675"/>
                  </a:lnTo>
                  <a:lnTo>
                    <a:pt x="425551" y="701586"/>
                  </a:lnTo>
                  <a:close/>
                </a:path>
                <a:path w="1033779" h="1012189">
                  <a:moveTo>
                    <a:pt x="453466" y="560324"/>
                  </a:moveTo>
                  <a:lnTo>
                    <a:pt x="453402" y="559295"/>
                  </a:lnTo>
                  <a:lnTo>
                    <a:pt x="452615" y="558812"/>
                  </a:lnTo>
                  <a:lnTo>
                    <a:pt x="452145" y="558317"/>
                  </a:lnTo>
                  <a:lnTo>
                    <a:pt x="451675" y="558800"/>
                  </a:lnTo>
                  <a:lnTo>
                    <a:pt x="450900" y="559206"/>
                  </a:lnTo>
                  <a:lnTo>
                    <a:pt x="450773" y="559752"/>
                  </a:lnTo>
                  <a:lnTo>
                    <a:pt x="450684" y="560235"/>
                  </a:lnTo>
                  <a:lnTo>
                    <a:pt x="451345" y="560857"/>
                  </a:lnTo>
                  <a:lnTo>
                    <a:pt x="451967" y="561911"/>
                  </a:lnTo>
                  <a:lnTo>
                    <a:pt x="452729" y="560882"/>
                  </a:lnTo>
                  <a:lnTo>
                    <a:pt x="453466" y="560324"/>
                  </a:lnTo>
                  <a:close/>
                </a:path>
                <a:path w="1033779" h="1012189">
                  <a:moveTo>
                    <a:pt x="454482" y="387007"/>
                  </a:moveTo>
                  <a:lnTo>
                    <a:pt x="454304" y="386549"/>
                  </a:lnTo>
                  <a:lnTo>
                    <a:pt x="454088" y="386092"/>
                  </a:lnTo>
                  <a:lnTo>
                    <a:pt x="453885" y="385635"/>
                  </a:lnTo>
                  <a:lnTo>
                    <a:pt x="453161" y="386003"/>
                  </a:lnTo>
                  <a:lnTo>
                    <a:pt x="452386" y="386346"/>
                  </a:lnTo>
                  <a:lnTo>
                    <a:pt x="451700" y="386765"/>
                  </a:lnTo>
                  <a:lnTo>
                    <a:pt x="451840" y="387400"/>
                  </a:lnTo>
                  <a:lnTo>
                    <a:pt x="451929" y="387731"/>
                  </a:lnTo>
                  <a:lnTo>
                    <a:pt x="452805" y="387489"/>
                  </a:lnTo>
                  <a:lnTo>
                    <a:pt x="453631" y="387248"/>
                  </a:lnTo>
                  <a:lnTo>
                    <a:pt x="454482" y="387007"/>
                  </a:lnTo>
                  <a:close/>
                </a:path>
                <a:path w="1033779" h="1012189">
                  <a:moveTo>
                    <a:pt x="462953" y="1010259"/>
                  </a:moveTo>
                  <a:lnTo>
                    <a:pt x="462826" y="1010132"/>
                  </a:lnTo>
                  <a:lnTo>
                    <a:pt x="462343" y="1009726"/>
                  </a:lnTo>
                  <a:lnTo>
                    <a:pt x="461695" y="1009510"/>
                  </a:lnTo>
                  <a:lnTo>
                    <a:pt x="461098" y="1009218"/>
                  </a:lnTo>
                  <a:lnTo>
                    <a:pt x="460984" y="1009751"/>
                  </a:lnTo>
                  <a:lnTo>
                    <a:pt x="460895" y="1010259"/>
                  </a:lnTo>
                  <a:lnTo>
                    <a:pt x="460743" y="1010983"/>
                  </a:lnTo>
                  <a:lnTo>
                    <a:pt x="461314" y="1011186"/>
                  </a:lnTo>
                  <a:lnTo>
                    <a:pt x="461949" y="1011580"/>
                  </a:lnTo>
                  <a:lnTo>
                    <a:pt x="462254" y="1011428"/>
                  </a:lnTo>
                  <a:lnTo>
                    <a:pt x="462597" y="1011262"/>
                  </a:lnTo>
                  <a:lnTo>
                    <a:pt x="462953" y="1010259"/>
                  </a:lnTo>
                  <a:close/>
                </a:path>
                <a:path w="1033779" h="1012189">
                  <a:moveTo>
                    <a:pt x="466217" y="313232"/>
                  </a:moveTo>
                  <a:lnTo>
                    <a:pt x="466077" y="313156"/>
                  </a:lnTo>
                  <a:lnTo>
                    <a:pt x="465556" y="312775"/>
                  </a:lnTo>
                  <a:lnTo>
                    <a:pt x="464896" y="312470"/>
                  </a:lnTo>
                  <a:lnTo>
                    <a:pt x="464248" y="312445"/>
                  </a:lnTo>
                  <a:lnTo>
                    <a:pt x="464032" y="312432"/>
                  </a:lnTo>
                  <a:lnTo>
                    <a:pt x="463499" y="313613"/>
                  </a:lnTo>
                  <a:lnTo>
                    <a:pt x="464083" y="314172"/>
                  </a:lnTo>
                  <a:lnTo>
                    <a:pt x="464756" y="314413"/>
                  </a:lnTo>
                  <a:lnTo>
                    <a:pt x="465582" y="314871"/>
                  </a:lnTo>
                  <a:lnTo>
                    <a:pt x="465861" y="314045"/>
                  </a:lnTo>
                  <a:lnTo>
                    <a:pt x="466217" y="313232"/>
                  </a:lnTo>
                  <a:close/>
                </a:path>
                <a:path w="1033779" h="1012189">
                  <a:moveTo>
                    <a:pt x="476021" y="289318"/>
                  </a:moveTo>
                  <a:lnTo>
                    <a:pt x="475373" y="288696"/>
                  </a:lnTo>
                  <a:lnTo>
                    <a:pt x="474713" y="288074"/>
                  </a:lnTo>
                  <a:lnTo>
                    <a:pt x="474065" y="287439"/>
                  </a:lnTo>
                  <a:lnTo>
                    <a:pt x="473824" y="287718"/>
                  </a:lnTo>
                  <a:lnTo>
                    <a:pt x="473583" y="287985"/>
                  </a:lnTo>
                  <a:lnTo>
                    <a:pt x="473367" y="288251"/>
                  </a:lnTo>
                  <a:lnTo>
                    <a:pt x="474027" y="288861"/>
                  </a:lnTo>
                  <a:lnTo>
                    <a:pt x="475373" y="290042"/>
                  </a:lnTo>
                  <a:lnTo>
                    <a:pt x="475589" y="289801"/>
                  </a:lnTo>
                  <a:lnTo>
                    <a:pt x="475818" y="289560"/>
                  </a:lnTo>
                  <a:lnTo>
                    <a:pt x="476021" y="289318"/>
                  </a:lnTo>
                  <a:close/>
                </a:path>
                <a:path w="1033779" h="1012189">
                  <a:moveTo>
                    <a:pt x="493153" y="64820"/>
                  </a:moveTo>
                  <a:lnTo>
                    <a:pt x="492798" y="64287"/>
                  </a:lnTo>
                  <a:lnTo>
                    <a:pt x="492607" y="64046"/>
                  </a:lnTo>
                  <a:lnTo>
                    <a:pt x="491769" y="64541"/>
                  </a:lnTo>
                  <a:lnTo>
                    <a:pt x="490943" y="65062"/>
                  </a:lnTo>
                  <a:lnTo>
                    <a:pt x="490093" y="65595"/>
                  </a:lnTo>
                  <a:lnTo>
                    <a:pt x="490308" y="65887"/>
                  </a:lnTo>
                  <a:lnTo>
                    <a:pt x="490702" y="66497"/>
                  </a:lnTo>
                  <a:lnTo>
                    <a:pt x="492340" y="65366"/>
                  </a:lnTo>
                  <a:lnTo>
                    <a:pt x="493153" y="64820"/>
                  </a:lnTo>
                  <a:close/>
                </a:path>
                <a:path w="1033779" h="1012189">
                  <a:moveTo>
                    <a:pt x="501865" y="485851"/>
                  </a:moveTo>
                  <a:lnTo>
                    <a:pt x="501548" y="485457"/>
                  </a:lnTo>
                  <a:lnTo>
                    <a:pt x="501218" y="484987"/>
                  </a:lnTo>
                  <a:lnTo>
                    <a:pt x="500291" y="484924"/>
                  </a:lnTo>
                  <a:lnTo>
                    <a:pt x="499630" y="484708"/>
                  </a:lnTo>
                  <a:lnTo>
                    <a:pt x="499478" y="485305"/>
                  </a:lnTo>
                  <a:lnTo>
                    <a:pt x="499046" y="486054"/>
                  </a:lnTo>
                  <a:lnTo>
                    <a:pt x="499516" y="487006"/>
                  </a:lnTo>
                  <a:lnTo>
                    <a:pt x="500316" y="487260"/>
                  </a:lnTo>
                  <a:lnTo>
                    <a:pt x="501345" y="487946"/>
                  </a:lnTo>
                  <a:lnTo>
                    <a:pt x="501472" y="486727"/>
                  </a:lnTo>
                  <a:lnTo>
                    <a:pt x="501865" y="485851"/>
                  </a:lnTo>
                  <a:close/>
                </a:path>
                <a:path w="1033779" h="1012189">
                  <a:moveTo>
                    <a:pt x="547103" y="576884"/>
                  </a:moveTo>
                  <a:lnTo>
                    <a:pt x="546747" y="576605"/>
                  </a:lnTo>
                  <a:lnTo>
                    <a:pt x="546049" y="576033"/>
                  </a:lnTo>
                  <a:lnTo>
                    <a:pt x="545350" y="576046"/>
                  </a:lnTo>
                  <a:lnTo>
                    <a:pt x="544614" y="575906"/>
                  </a:lnTo>
                  <a:lnTo>
                    <a:pt x="543966" y="576110"/>
                  </a:lnTo>
                  <a:lnTo>
                    <a:pt x="543687" y="576224"/>
                  </a:lnTo>
                  <a:lnTo>
                    <a:pt x="543687" y="577049"/>
                  </a:lnTo>
                  <a:lnTo>
                    <a:pt x="543547" y="577545"/>
                  </a:lnTo>
                  <a:lnTo>
                    <a:pt x="544283" y="577659"/>
                  </a:lnTo>
                  <a:lnTo>
                    <a:pt x="545007" y="577938"/>
                  </a:lnTo>
                  <a:lnTo>
                    <a:pt x="546188" y="577748"/>
                  </a:lnTo>
                  <a:lnTo>
                    <a:pt x="546633" y="577227"/>
                  </a:lnTo>
                  <a:lnTo>
                    <a:pt x="547103" y="576884"/>
                  </a:lnTo>
                  <a:close/>
                </a:path>
                <a:path w="1033779" h="1012189">
                  <a:moveTo>
                    <a:pt x="548513" y="865124"/>
                  </a:moveTo>
                  <a:lnTo>
                    <a:pt x="547839" y="864311"/>
                  </a:lnTo>
                  <a:lnTo>
                    <a:pt x="547077" y="863866"/>
                  </a:lnTo>
                  <a:lnTo>
                    <a:pt x="546417" y="863815"/>
                  </a:lnTo>
                  <a:lnTo>
                    <a:pt x="546150" y="863790"/>
                  </a:lnTo>
                  <a:lnTo>
                    <a:pt x="545795" y="864819"/>
                  </a:lnTo>
                  <a:lnTo>
                    <a:pt x="545477" y="865378"/>
                  </a:lnTo>
                  <a:lnTo>
                    <a:pt x="546735" y="866051"/>
                  </a:lnTo>
                  <a:lnTo>
                    <a:pt x="548132" y="866813"/>
                  </a:lnTo>
                  <a:lnTo>
                    <a:pt x="548220" y="865873"/>
                  </a:lnTo>
                  <a:lnTo>
                    <a:pt x="548513" y="865124"/>
                  </a:lnTo>
                  <a:close/>
                </a:path>
                <a:path w="1033779" h="1012189">
                  <a:moveTo>
                    <a:pt x="557491" y="518083"/>
                  </a:moveTo>
                  <a:lnTo>
                    <a:pt x="557403" y="517918"/>
                  </a:lnTo>
                  <a:lnTo>
                    <a:pt x="557123" y="517525"/>
                  </a:lnTo>
                  <a:lnTo>
                    <a:pt x="556602" y="517283"/>
                  </a:lnTo>
                  <a:lnTo>
                    <a:pt x="556221" y="516978"/>
                  </a:lnTo>
                  <a:lnTo>
                    <a:pt x="555929" y="517410"/>
                  </a:lnTo>
                  <a:lnTo>
                    <a:pt x="555637" y="517829"/>
                  </a:lnTo>
                  <a:lnTo>
                    <a:pt x="555155" y="518566"/>
                  </a:lnTo>
                  <a:lnTo>
                    <a:pt x="555980" y="518731"/>
                  </a:lnTo>
                  <a:lnTo>
                    <a:pt x="556501" y="518934"/>
                  </a:lnTo>
                  <a:lnTo>
                    <a:pt x="556971" y="518883"/>
                  </a:lnTo>
                  <a:lnTo>
                    <a:pt x="557174" y="518845"/>
                  </a:lnTo>
                  <a:lnTo>
                    <a:pt x="557491" y="518083"/>
                  </a:lnTo>
                  <a:close/>
                </a:path>
                <a:path w="1033779" h="1012189">
                  <a:moveTo>
                    <a:pt x="564845" y="512635"/>
                  </a:moveTo>
                  <a:lnTo>
                    <a:pt x="564730" y="512343"/>
                  </a:lnTo>
                  <a:lnTo>
                    <a:pt x="564629" y="512025"/>
                  </a:lnTo>
                  <a:lnTo>
                    <a:pt x="564515" y="511733"/>
                  </a:lnTo>
                  <a:lnTo>
                    <a:pt x="563613" y="512140"/>
                  </a:lnTo>
                  <a:lnTo>
                    <a:pt x="561873" y="512953"/>
                  </a:lnTo>
                  <a:lnTo>
                    <a:pt x="561975" y="513194"/>
                  </a:lnTo>
                  <a:lnTo>
                    <a:pt x="562063" y="513422"/>
                  </a:lnTo>
                  <a:lnTo>
                    <a:pt x="562152" y="513638"/>
                  </a:lnTo>
                  <a:lnTo>
                    <a:pt x="563054" y="513295"/>
                  </a:lnTo>
                  <a:lnTo>
                    <a:pt x="563956" y="512965"/>
                  </a:lnTo>
                  <a:lnTo>
                    <a:pt x="564845" y="512635"/>
                  </a:lnTo>
                  <a:close/>
                </a:path>
                <a:path w="1033779" h="1012189">
                  <a:moveTo>
                    <a:pt x="577329" y="847064"/>
                  </a:moveTo>
                  <a:lnTo>
                    <a:pt x="576897" y="846759"/>
                  </a:lnTo>
                  <a:lnTo>
                    <a:pt x="576440" y="846188"/>
                  </a:lnTo>
                  <a:lnTo>
                    <a:pt x="576033" y="846251"/>
                  </a:lnTo>
                  <a:lnTo>
                    <a:pt x="575627" y="846289"/>
                  </a:lnTo>
                  <a:lnTo>
                    <a:pt x="575284" y="846912"/>
                  </a:lnTo>
                  <a:lnTo>
                    <a:pt x="574675" y="847483"/>
                  </a:lnTo>
                  <a:lnTo>
                    <a:pt x="575386" y="847839"/>
                  </a:lnTo>
                  <a:lnTo>
                    <a:pt x="575919" y="848347"/>
                  </a:lnTo>
                  <a:lnTo>
                    <a:pt x="576326" y="848258"/>
                  </a:lnTo>
                  <a:lnTo>
                    <a:pt x="576719" y="848144"/>
                  </a:lnTo>
                  <a:lnTo>
                    <a:pt x="576986" y="847483"/>
                  </a:lnTo>
                  <a:lnTo>
                    <a:pt x="577329" y="847064"/>
                  </a:lnTo>
                  <a:close/>
                </a:path>
                <a:path w="1033779" h="1012189">
                  <a:moveTo>
                    <a:pt x="582688" y="908913"/>
                  </a:moveTo>
                  <a:lnTo>
                    <a:pt x="582104" y="908824"/>
                  </a:lnTo>
                  <a:lnTo>
                    <a:pt x="581456" y="908583"/>
                  </a:lnTo>
                  <a:lnTo>
                    <a:pt x="580682" y="908850"/>
                  </a:lnTo>
                  <a:lnTo>
                    <a:pt x="580682" y="909662"/>
                  </a:lnTo>
                  <a:lnTo>
                    <a:pt x="580555" y="910183"/>
                  </a:lnTo>
                  <a:lnTo>
                    <a:pt x="581050" y="910272"/>
                  </a:lnTo>
                  <a:lnTo>
                    <a:pt x="581533" y="910386"/>
                  </a:lnTo>
                  <a:lnTo>
                    <a:pt x="582155" y="910513"/>
                  </a:lnTo>
                  <a:lnTo>
                    <a:pt x="582371" y="909878"/>
                  </a:lnTo>
                  <a:lnTo>
                    <a:pt x="582523" y="909408"/>
                  </a:lnTo>
                  <a:lnTo>
                    <a:pt x="582688" y="908913"/>
                  </a:lnTo>
                  <a:close/>
                </a:path>
                <a:path w="1033779" h="1012189">
                  <a:moveTo>
                    <a:pt x="585254" y="963498"/>
                  </a:moveTo>
                  <a:lnTo>
                    <a:pt x="584771" y="963269"/>
                  </a:lnTo>
                  <a:lnTo>
                    <a:pt x="584288" y="963015"/>
                  </a:lnTo>
                  <a:lnTo>
                    <a:pt x="583679" y="962710"/>
                  </a:lnTo>
                  <a:lnTo>
                    <a:pt x="583336" y="963320"/>
                  </a:lnTo>
                  <a:lnTo>
                    <a:pt x="582866" y="963815"/>
                  </a:lnTo>
                  <a:lnTo>
                    <a:pt x="582904" y="964247"/>
                  </a:lnTo>
                  <a:lnTo>
                    <a:pt x="582955" y="964577"/>
                  </a:lnTo>
                  <a:lnTo>
                    <a:pt x="583933" y="965123"/>
                  </a:lnTo>
                  <a:lnTo>
                    <a:pt x="584085" y="965022"/>
                  </a:lnTo>
                  <a:lnTo>
                    <a:pt x="584593" y="964628"/>
                  </a:lnTo>
                  <a:lnTo>
                    <a:pt x="584885" y="964018"/>
                  </a:lnTo>
                  <a:lnTo>
                    <a:pt x="585254" y="963498"/>
                  </a:lnTo>
                  <a:close/>
                </a:path>
                <a:path w="1033779" h="1012189">
                  <a:moveTo>
                    <a:pt x="590207" y="399415"/>
                  </a:moveTo>
                  <a:lnTo>
                    <a:pt x="584377" y="395008"/>
                  </a:lnTo>
                  <a:lnTo>
                    <a:pt x="584136" y="394970"/>
                  </a:lnTo>
                  <a:lnTo>
                    <a:pt x="580263" y="397484"/>
                  </a:lnTo>
                  <a:lnTo>
                    <a:pt x="583666" y="402501"/>
                  </a:lnTo>
                  <a:lnTo>
                    <a:pt x="585800" y="405688"/>
                  </a:lnTo>
                  <a:lnTo>
                    <a:pt x="588759" y="401459"/>
                  </a:lnTo>
                  <a:lnTo>
                    <a:pt x="590207" y="399415"/>
                  </a:lnTo>
                  <a:close/>
                </a:path>
                <a:path w="1033779" h="1012189">
                  <a:moveTo>
                    <a:pt x="606425" y="525056"/>
                  </a:moveTo>
                  <a:lnTo>
                    <a:pt x="605078" y="522338"/>
                  </a:lnTo>
                  <a:lnTo>
                    <a:pt x="604621" y="522579"/>
                  </a:lnTo>
                  <a:lnTo>
                    <a:pt x="603783" y="522986"/>
                  </a:lnTo>
                  <a:lnTo>
                    <a:pt x="604126" y="523951"/>
                  </a:lnTo>
                  <a:lnTo>
                    <a:pt x="604583" y="524776"/>
                  </a:lnTo>
                  <a:lnTo>
                    <a:pt x="604989" y="525640"/>
                  </a:lnTo>
                  <a:lnTo>
                    <a:pt x="606425" y="525056"/>
                  </a:lnTo>
                  <a:close/>
                </a:path>
                <a:path w="1033779" h="1012189">
                  <a:moveTo>
                    <a:pt x="609765" y="262915"/>
                  </a:moveTo>
                  <a:lnTo>
                    <a:pt x="608990" y="262102"/>
                  </a:lnTo>
                  <a:lnTo>
                    <a:pt x="608177" y="261302"/>
                  </a:lnTo>
                  <a:lnTo>
                    <a:pt x="606831" y="259867"/>
                  </a:lnTo>
                  <a:lnTo>
                    <a:pt x="607021" y="261315"/>
                  </a:lnTo>
                  <a:lnTo>
                    <a:pt x="606945" y="261962"/>
                  </a:lnTo>
                  <a:lnTo>
                    <a:pt x="607225" y="262369"/>
                  </a:lnTo>
                  <a:lnTo>
                    <a:pt x="607606" y="262953"/>
                  </a:lnTo>
                  <a:lnTo>
                    <a:pt x="608215" y="263334"/>
                  </a:lnTo>
                  <a:lnTo>
                    <a:pt x="608736" y="263817"/>
                  </a:lnTo>
                  <a:lnTo>
                    <a:pt x="609765" y="262915"/>
                  </a:lnTo>
                  <a:close/>
                </a:path>
                <a:path w="1033779" h="1012189">
                  <a:moveTo>
                    <a:pt x="619366" y="266"/>
                  </a:moveTo>
                  <a:lnTo>
                    <a:pt x="619048" y="190"/>
                  </a:lnTo>
                  <a:lnTo>
                    <a:pt x="618426" y="0"/>
                  </a:lnTo>
                  <a:lnTo>
                    <a:pt x="617778" y="1524"/>
                  </a:lnTo>
                  <a:lnTo>
                    <a:pt x="617474" y="2286"/>
                  </a:lnTo>
                  <a:lnTo>
                    <a:pt x="617931" y="2387"/>
                  </a:lnTo>
                  <a:lnTo>
                    <a:pt x="618388" y="2501"/>
                  </a:lnTo>
                  <a:lnTo>
                    <a:pt x="618883" y="2578"/>
                  </a:lnTo>
                  <a:lnTo>
                    <a:pt x="619023" y="1816"/>
                  </a:lnTo>
                  <a:lnTo>
                    <a:pt x="619366" y="266"/>
                  </a:lnTo>
                  <a:close/>
                </a:path>
                <a:path w="1033779" h="1012189">
                  <a:moveTo>
                    <a:pt x="653605" y="624243"/>
                  </a:moveTo>
                  <a:lnTo>
                    <a:pt x="653529" y="623392"/>
                  </a:lnTo>
                  <a:lnTo>
                    <a:pt x="653453" y="622985"/>
                  </a:lnTo>
                  <a:lnTo>
                    <a:pt x="652399" y="623100"/>
                  </a:lnTo>
                  <a:lnTo>
                    <a:pt x="651332" y="623227"/>
                  </a:lnTo>
                  <a:lnTo>
                    <a:pt x="650265" y="623341"/>
                  </a:lnTo>
                  <a:lnTo>
                    <a:pt x="650316" y="623785"/>
                  </a:lnTo>
                  <a:lnTo>
                    <a:pt x="650379" y="624230"/>
                  </a:lnTo>
                  <a:lnTo>
                    <a:pt x="650430" y="624674"/>
                  </a:lnTo>
                  <a:lnTo>
                    <a:pt x="653605" y="624243"/>
                  </a:lnTo>
                  <a:close/>
                </a:path>
                <a:path w="1033779" h="1012189">
                  <a:moveTo>
                    <a:pt x="667880" y="661327"/>
                  </a:moveTo>
                  <a:lnTo>
                    <a:pt x="667410" y="660425"/>
                  </a:lnTo>
                  <a:lnTo>
                    <a:pt x="666457" y="658583"/>
                  </a:lnTo>
                  <a:lnTo>
                    <a:pt x="665213" y="659536"/>
                  </a:lnTo>
                  <a:lnTo>
                    <a:pt x="665835" y="660311"/>
                  </a:lnTo>
                  <a:lnTo>
                    <a:pt x="666470" y="661085"/>
                  </a:lnTo>
                  <a:lnTo>
                    <a:pt x="667092" y="661860"/>
                  </a:lnTo>
                  <a:lnTo>
                    <a:pt x="667880" y="661327"/>
                  </a:lnTo>
                  <a:close/>
                </a:path>
                <a:path w="1033779" h="1012189">
                  <a:moveTo>
                    <a:pt x="678611" y="975245"/>
                  </a:moveTo>
                  <a:lnTo>
                    <a:pt x="678205" y="975042"/>
                  </a:lnTo>
                  <a:lnTo>
                    <a:pt x="677760" y="974864"/>
                  </a:lnTo>
                  <a:lnTo>
                    <a:pt x="677354" y="974661"/>
                  </a:lnTo>
                  <a:lnTo>
                    <a:pt x="676935" y="975233"/>
                  </a:lnTo>
                  <a:lnTo>
                    <a:pt x="676198" y="975779"/>
                  </a:lnTo>
                  <a:lnTo>
                    <a:pt x="676097" y="977087"/>
                  </a:lnTo>
                  <a:lnTo>
                    <a:pt x="676617" y="977861"/>
                  </a:lnTo>
                  <a:lnTo>
                    <a:pt x="677418" y="979970"/>
                  </a:lnTo>
                  <a:lnTo>
                    <a:pt x="678065" y="977455"/>
                  </a:lnTo>
                  <a:lnTo>
                    <a:pt x="678332" y="976350"/>
                  </a:lnTo>
                  <a:lnTo>
                    <a:pt x="678611" y="975245"/>
                  </a:lnTo>
                  <a:close/>
                </a:path>
                <a:path w="1033779" h="1012189">
                  <a:moveTo>
                    <a:pt x="683488" y="951293"/>
                  </a:moveTo>
                  <a:lnTo>
                    <a:pt x="682840" y="950468"/>
                  </a:lnTo>
                  <a:lnTo>
                    <a:pt x="682193" y="949655"/>
                  </a:lnTo>
                  <a:lnTo>
                    <a:pt x="681532" y="948855"/>
                  </a:lnTo>
                  <a:lnTo>
                    <a:pt x="680745" y="949401"/>
                  </a:lnTo>
                  <a:lnTo>
                    <a:pt x="681697" y="951191"/>
                  </a:lnTo>
                  <a:lnTo>
                    <a:pt x="682180" y="952080"/>
                  </a:lnTo>
                  <a:lnTo>
                    <a:pt x="682625" y="951801"/>
                  </a:lnTo>
                  <a:lnTo>
                    <a:pt x="683488" y="951293"/>
                  </a:lnTo>
                  <a:close/>
                </a:path>
                <a:path w="1033779" h="1012189">
                  <a:moveTo>
                    <a:pt x="686612" y="761949"/>
                  </a:moveTo>
                  <a:lnTo>
                    <a:pt x="686574" y="761631"/>
                  </a:lnTo>
                  <a:lnTo>
                    <a:pt x="686523" y="761301"/>
                  </a:lnTo>
                  <a:lnTo>
                    <a:pt x="686485" y="760984"/>
                  </a:lnTo>
                  <a:lnTo>
                    <a:pt x="685647" y="761098"/>
                  </a:lnTo>
                  <a:lnTo>
                    <a:pt x="684784" y="761225"/>
                  </a:lnTo>
                  <a:lnTo>
                    <a:pt x="683958" y="761339"/>
                  </a:lnTo>
                  <a:lnTo>
                    <a:pt x="684009" y="761657"/>
                  </a:lnTo>
                  <a:lnTo>
                    <a:pt x="684098" y="762355"/>
                  </a:lnTo>
                  <a:lnTo>
                    <a:pt x="684949" y="762203"/>
                  </a:lnTo>
                  <a:lnTo>
                    <a:pt x="686612" y="761949"/>
                  </a:lnTo>
                  <a:close/>
                </a:path>
                <a:path w="1033779" h="1012189">
                  <a:moveTo>
                    <a:pt x="700570" y="44678"/>
                  </a:moveTo>
                  <a:lnTo>
                    <a:pt x="698068" y="41973"/>
                  </a:lnTo>
                  <a:lnTo>
                    <a:pt x="697077" y="45262"/>
                  </a:lnTo>
                  <a:lnTo>
                    <a:pt x="699389" y="46456"/>
                  </a:lnTo>
                  <a:lnTo>
                    <a:pt x="700570" y="44678"/>
                  </a:lnTo>
                  <a:close/>
                </a:path>
                <a:path w="1033779" h="1012189">
                  <a:moveTo>
                    <a:pt x="702144" y="43548"/>
                  </a:moveTo>
                  <a:lnTo>
                    <a:pt x="700633" y="44577"/>
                  </a:lnTo>
                  <a:lnTo>
                    <a:pt x="702119" y="43637"/>
                  </a:lnTo>
                  <a:close/>
                </a:path>
                <a:path w="1033779" h="1012189">
                  <a:moveTo>
                    <a:pt x="713752" y="739292"/>
                  </a:moveTo>
                  <a:lnTo>
                    <a:pt x="712800" y="739203"/>
                  </a:lnTo>
                  <a:lnTo>
                    <a:pt x="712139" y="738936"/>
                  </a:lnTo>
                  <a:lnTo>
                    <a:pt x="711873" y="739178"/>
                  </a:lnTo>
                  <a:lnTo>
                    <a:pt x="711479" y="739470"/>
                  </a:lnTo>
                  <a:lnTo>
                    <a:pt x="711187" y="740194"/>
                  </a:lnTo>
                  <a:lnTo>
                    <a:pt x="711301" y="740625"/>
                  </a:lnTo>
                  <a:lnTo>
                    <a:pt x="711390" y="741006"/>
                  </a:lnTo>
                  <a:lnTo>
                    <a:pt x="712127" y="741197"/>
                  </a:lnTo>
                  <a:lnTo>
                    <a:pt x="712571" y="741489"/>
                  </a:lnTo>
                  <a:lnTo>
                    <a:pt x="712901" y="740854"/>
                  </a:lnTo>
                  <a:lnTo>
                    <a:pt x="713244" y="740244"/>
                  </a:lnTo>
                  <a:lnTo>
                    <a:pt x="713752" y="739292"/>
                  </a:lnTo>
                  <a:close/>
                </a:path>
                <a:path w="1033779" h="1012189">
                  <a:moveTo>
                    <a:pt x="738212" y="642569"/>
                  </a:moveTo>
                  <a:lnTo>
                    <a:pt x="737590" y="642353"/>
                  </a:lnTo>
                  <a:lnTo>
                    <a:pt x="737031" y="641946"/>
                  </a:lnTo>
                  <a:lnTo>
                    <a:pt x="736612" y="642048"/>
                  </a:lnTo>
                  <a:lnTo>
                    <a:pt x="736333" y="642124"/>
                  </a:lnTo>
                  <a:lnTo>
                    <a:pt x="735939" y="643191"/>
                  </a:lnTo>
                  <a:lnTo>
                    <a:pt x="736561" y="643636"/>
                  </a:lnTo>
                  <a:lnTo>
                    <a:pt x="737196" y="643890"/>
                  </a:lnTo>
                  <a:lnTo>
                    <a:pt x="737806" y="644194"/>
                  </a:lnTo>
                  <a:lnTo>
                    <a:pt x="737933" y="643674"/>
                  </a:lnTo>
                  <a:lnTo>
                    <a:pt x="738047" y="643191"/>
                  </a:lnTo>
                  <a:lnTo>
                    <a:pt x="738212" y="642569"/>
                  </a:lnTo>
                  <a:close/>
                </a:path>
                <a:path w="1033779" h="1012189">
                  <a:moveTo>
                    <a:pt x="748550" y="683996"/>
                  </a:moveTo>
                  <a:lnTo>
                    <a:pt x="746163" y="683679"/>
                  </a:lnTo>
                  <a:lnTo>
                    <a:pt x="744943" y="683514"/>
                  </a:lnTo>
                  <a:lnTo>
                    <a:pt x="744905" y="683907"/>
                  </a:lnTo>
                  <a:lnTo>
                    <a:pt x="744855" y="684288"/>
                  </a:lnTo>
                  <a:lnTo>
                    <a:pt x="744791" y="684657"/>
                  </a:lnTo>
                  <a:lnTo>
                    <a:pt x="745959" y="684911"/>
                  </a:lnTo>
                  <a:lnTo>
                    <a:pt x="748284" y="685380"/>
                  </a:lnTo>
                  <a:lnTo>
                    <a:pt x="748372" y="684923"/>
                  </a:lnTo>
                  <a:lnTo>
                    <a:pt x="748461" y="684453"/>
                  </a:lnTo>
                  <a:lnTo>
                    <a:pt x="748550" y="683996"/>
                  </a:lnTo>
                  <a:close/>
                </a:path>
                <a:path w="1033779" h="1012189">
                  <a:moveTo>
                    <a:pt x="752729" y="624090"/>
                  </a:moveTo>
                  <a:lnTo>
                    <a:pt x="752487" y="623938"/>
                  </a:lnTo>
                  <a:lnTo>
                    <a:pt x="752043" y="623608"/>
                  </a:lnTo>
                  <a:lnTo>
                    <a:pt x="751344" y="623646"/>
                  </a:lnTo>
                  <a:lnTo>
                    <a:pt x="750722" y="623544"/>
                  </a:lnTo>
                  <a:lnTo>
                    <a:pt x="750773" y="624065"/>
                  </a:lnTo>
                  <a:lnTo>
                    <a:pt x="750620" y="624700"/>
                  </a:lnTo>
                  <a:lnTo>
                    <a:pt x="751141" y="625373"/>
                  </a:lnTo>
                  <a:lnTo>
                    <a:pt x="751801" y="625398"/>
                  </a:lnTo>
                  <a:lnTo>
                    <a:pt x="752487" y="625640"/>
                  </a:lnTo>
                  <a:lnTo>
                    <a:pt x="752487" y="624903"/>
                  </a:lnTo>
                  <a:lnTo>
                    <a:pt x="752729" y="624090"/>
                  </a:lnTo>
                  <a:close/>
                </a:path>
                <a:path w="1033779" h="1012189">
                  <a:moveTo>
                    <a:pt x="756005" y="174802"/>
                  </a:moveTo>
                  <a:lnTo>
                    <a:pt x="755332" y="174637"/>
                  </a:lnTo>
                  <a:lnTo>
                    <a:pt x="754646" y="174345"/>
                  </a:lnTo>
                  <a:lnTo>
                    <a:pt x="753999" y="174409"/>
                  </a:lnTo>
                  <a:lnTo>
                    <a:pt x="753745" y="174459"/>
                  </a:lnTo>
                  <a:lnTo>
                    <a:pt x="753592" y="175323"/>
                  </a:lnTo>
                  <a:lnTo>
                    <a:pt x="753224" y="176237"/>
                  </a:lnTo>
                  <a:lnTo>
                    <a:pt x="754189" y="176276"/>
                  </a:lnTo>
                  <a:lnTo>
                    <a:pt x="754938" y="176479"/>
                  </a:lnTo>
                  <a:lnTo>
                    <a:pt x="755523" y="176263"/>
                  </a:lnTo>
                  <a:lnTo>
                    <a:pt x="755827" y="176149"/>
                  </a:lnTo>
                  <a:lnTo>
                    <a:pt x="755840" y="175323"/>
                  </a:lnTo>
                  <a:lnTo>
                    <a:pt x="756005" y="174802"/>
                  </a:lnTo>
                  <a:close/>
                </a:path>
                <a:path w="1033779" h="1012189">
                  <a:moveTo>
                    <a:pt x="757491" y="552069"/>
                  </a:moveTo>
                  <a:lnTo>
                    <a:pt x="757351" y="551764"/>
                  </a:lnTo>
                  <a:lnTo>
                    <a:pt x="757186" y="551484"/>
                  </a:lnTo>
                  <a:lnTo>
                    <a:pt x="757059" y="551180"/>
                  </a:lnTo>
                  <a:lnTo>
                    <a:pt x="756158" y="551522"/>
                  </a:lnTo>
                  <a:lnTo>
                    <a:pt x="755230" y="551878"/>
                  </a:lnTo>
                  <a:lnTo>
                    <a:pt x="754316" y="552208"/>
                  </a:lnTo>
                  <a:lnTo>
                    <a:pt x="754494" y="552665"/>
                  </a:lnTo>
                  <a:lnTo>
                    <a:pt x="754722" y="553148"/>
                  </a:lnTo>
                  <a:lnTo>
                    <a:pt x="754900" y="553605"/>
                  </a:lnTo>
                  <a:lnTo>
                    <a:pt x="755777" y="553097"/>
                  </a:lnTo>
                  <a:lnTo>
                    <a:pt x="756640" y="552577"/>
                  </a:lnTo>
                  <a:lnTo>
                    <a:pt x="757491" y="552069"/>
                  </a:lnTo>
                  <a:close/>
                </a:path>
                <a:path w="1033779" h="1012189">
                  <a:moveTo>
                    <a:pt x="763143" y="205917"/>
                  </a:moveTo>
                  <a:lnTo>
                    <a:pt x="762076" y="205828"/>
                  </a:lnTo>
                  <a:lnTo>
                    <a:pt x="760996" y="205752"/>
                  </a:lnTo>
                  <a:lnTo>
                    <a:pt x="759904" y="205676"/>
                  </a:lnTo>
                  <a:lnTo>
                    <a:pt x="759879" y="206082"/>
                  </a:lnTo>
                  <a:lnTo>
                    <a:pt x="759841" y="206489"/>
                  </a:lnTo>
                  <a:lnTo>
                    <a:pt x="759828" y="206895"/>
                  </a:lnTo>
                  <a:lnTo>
                    <a:pt x="760920" y="206997"/>
                  </a:lnTo>
                  <a:lnTo>
                    <a:pt x="761987" y="207111"/>
                  </a:lnTo>
                  <a:lnTo>
                    <a:pt x="763066" y="207213"/>
                  </a:lnTo>
                  <a:lnTo>
                    <a:pt x="763104" y="206768"/>
                  </a:lnTo>
                  <a:lnTo>
                    <a:pt x="763130" y="206349"/>
                  </a:lnTo>
                  <a:lnTo>
                    <a:pt x="763143" y="205917"/>
                  </a:lnTo>
                  <a:close/>
                </a:path>
                <a:path w="1033779" h="1012189">
                  <a:moveTo>
                    <a:pt x="763282" y="473138"/>
                  </a:moveTo>
                  <a:lnTo>
                    <a:pt x="763104" y="472884"/>
                  </a:lnTo>
                  <a:lnTo>
                    <a:pt x="762850" y="472541"/>
                  </a:lnTo>
                  <a:lnTo>
                    <a:pt x="762050" y="472338"/>
                  </a:lnTo>
                  <a:lnTo>
                    <a:pt x="761352" y="472592"/>
                  </a:lnTo>
                  <a:lnTo>
                    <a:pt x="760984" y="473392"/>
                  </a:lnTo>
                  <a:lnTo>
                    <a:pt x="761072" y="473735"/>
                  </a:lnTo>
                  <a:lnTo>
                    <a:pt x="761225" y="474218"/>
                  </a:lnTo>
                  <a:lnTo>
                    <a:pt x="761809" y="474560"/>
                  </a:lnTo>
                  <a:lnTo>
                    <a:pt x="762533" y="475284"/>
                  </a:lnTo>
                  <a:lnTo>
                    <a:pt x="762914" y="473811"/>
                  </a:lnTo>
                  <a:lnTo>
                    <a:pt x="763282" y="473138"/>
                  </a:lnTo>
                  <a:close/>
                </a:path>
                <a:path w="1033779" h="1012189">
                  <a:moveTo>
                    <a:pt x="802589" y="283400"/>
                  </a:moveTo>
                  <a:lnTo>
                    <a:pt x="802271" y="283362"/>
                  </a:lnTo>
                  <a:lnTo>
                    <a:pt x="801979" y="283349"/>
                  </a:lnTo>
                  <a:lnTo>
                    <a:pt x="801649" y="283324"/>
                  </a:lnTo>
                  <a:lnTo>
                    <a:pt x="801484" y="284353"/>
                  </a:lnTo>
                  <a:lnTo>
                    <a:pt x="801293" y="285356"/>
                  </a:lnTo>
                  <a:lnTo>
                    <a:pt x="801128" y="286385"/>
                  </a:lnTo>
                  <a:lnTo>
                    <a:pt x="801611" y="286435"/>
                  </a:lnTo>
                  <a:lnTo>
                    <a:pt x="802068" y="286473"/>
                  </a:lnTo>
                  <a:lnTo>
                    <a:pt x="802538" y="286537"/>
                  </a:lnTo>
                  <a:lnTo>
                    <a:pt x="802589" y="284429"/>
                  </a:lnTo>
                  <a:lnTo>
                    <a:pt x="802589" y="283400"/>
                  </a:lnTo>
                  <a:close/>
                </a:path>
                <a:path w="1033779" h="1012189">
                  <a:moveTo>
                    <a:pt x="822109" y="456615"/>
                  </a:moveTo>
                  <a:lnTo>
                    <a:pt x="821931" y="456260"/>
                  </a:lnTo>
                  <a:lnTo>
                    <a:pt x="821702" y="455612"/>
                  </a:lnTo>
                  <a:lnTo>
                    <a:pt x="820724" y="455841"/>
                  </a:lnTo>
                  <a:lnTo>
                    <a:pt x="819848" y="456145"/>
                  </a:lnTo>
                  <a:lnTo>
                    <a:pt x="818984" y="456425"/>
                  </a:lnTo>
                  <a:lnTo>
                    <a:pt x="819099" y="456831"/>
                  </a:lnTo>
                  <a:lnTo>
                    <a:pt x="819226" y="457238"/>
                  </a:lnTo>
                  <a:lnTo>
                    <a:pt x="819340" y="457657"/>
                  </a:lnTo>
                  <a:lnTo>
                    <a:pt x="820254" y="457301"/>
                  </a:lnTo>
                  <a:lnTo>
                    <a:pt x="822109" y="456615"/>
                  </a:lnTo>
                  <a:close/>
                </a:path>
                <a:path w="1033779" h="1012189">
                  <a:moveTo>
                    <a:pt x="830719" y="823480"/>
                  </a:moveTo>
                  <a:lnTo>
                    <a:pt x="830605" y="823188"/>
                  </a:lnTo>
                  <a:lnTo>
                    <a:pt x="830491" y="822871"/>
                  </a:lnTo>
                  <a:lnTo>
                    <a:pt x="830376" y="822579"/>
                  </a:lnTo>
                  <a:lnTo>
                    <a:pt x="829500" y="822909"/>
                  </a:lnTo>
                  <a:lnTo>
                    <a:pt x="827786" y="823556"/>
                  </a:lnTo>
                  <a:lnTo>
                    <a:pt x="827900" y="823849"/>
                  </a:lnTo>
                  <a:lnTo>
                    <a:pt x="828116" y="824458"/>
                  </a:lnTo>
                  <a:lnTo>
                    <a:pt x="829005" y="824128"/>
                  </a:lnTo>
                  <a:lnTo>
                    <a:pt x="829843" y="823810"/>
                  </a:lnTo>
                  <a:lnTo>
                    <a:pt x="830719" y="823480"/>
                  </a:lnTo>
                  <a:close/>
                </a:path>
                <a:path w="1033779" h="1012189">
                  <a:moveTo>
                    <a:pt x="831443" y="842302"/>
                  </a:moveTo>
                  <a:lnTo>
                    <a:pt x="831342" y="841349"/>
                  </a:lnTo>
                  <a:lnTo>
                    <a:pt x="830630" y="841121"/>
                  </a:lnTo>
                  <a:lnTo>
                    <a:pt x="830237" y="840879"/>
                  </a:lnTo>
                  <a:lnTo>
                    <a:pt x="829919" y="841654"/>
                  </a:lnTo>
                  <a:lnTo>
                    <a:pt x="829576" y="842416"/>
                  </a:lnTo>
                  <a:lnTo>
                    <a:pt x="829360" y="843203"/>
                  </a:lnTo>
                  <a:lnTo>
                    <a:pt x="830237" y="843597"/>
                  </a:lnTo>
                  <a:lnTo>
                    <a:pt x="831024" y="843927"/>
                  </a:lnTo>
                  <a:lnTo>
                    <a:pt x="831189" y="842987"/>
                  </a:lnTo>
                  <a:lnTo>
                    <a:pt x="831443" y="842302"/>
                  </a:lnTo>
                  <a:close/>
                </a:path>
                <a:path w="1033779" h="1012189">
                  <a:moveTo>
                    <a:pt x="836968" y="843978"/>
                  </a:moveTo>
                  <a:lnTo>
                    <a:pt x="836079" y="843737"/>
                  </a:lnTo>
                  <a:lnTo>
                    <a:pt x="835126" y="843394"/>
                  </a:lnTo>
                  <a:lnTo>
                    <a:pt x="835063" y="843521"/>
                  </a:lnTo>
                  <a:lnTo>
                    <a:pt x="834682" y="844207"/>
                  </a:lnTo>
                  <a:lnTo>
                    <a:pt x="834517" y="845032"/>
                  </a:lnTo>
                  <a:lnTo>
                    <a:pt x="834288" y="845781"/>
                  </a:lnTo>
                  <a:lnTo>
                    <a:pt x="834771" y="845845"/>
                  </a:lnTo>
                  <a:lnTo>
                    <a:pt x="835431" y="846137"/>
                  </a:lnTo>
                  <a:lnTo>
                    <a:pt x="835698" y="845908"/>
                  </a:lnTo>
                  <a:lnTo>
                    <a:pt x="836206" y="845477"/>
                  </a:lnTo>
                  <a:lnTo>
                    <a:pt x="836485" y="844791"/>
                  </a:lnTo>
                  <a:lnTo>
                    <a:pt x="836968" y="843978"/>
                  </a:lnTo>
                  <a:close/>
                </a:path>
                <a:path w="1033779" h="1012189">
                  <a:moveTo>
                    <a:pt x="842632" y="433412"/>
                  </a:moveTo>
                  <a:lnTo>
                    <a:pt x="841667" y="433044"/>
                  </a:lnTo>
                  <a:lnTo>
                    <a:pt x="840727" y="432727"/>
                  </a:lnTo>
                  <a:lnTo>
                    <a:pt x="839762" y="432435"/>
                  </a:lnTo>
                  <a:lnTo>
                    <a:pt x="839647" y="432943"/>
                  </a:lnTo>
                  <a:lnTo>
                    <a:pt x="839546" y="433463"/>
                  </a:lnTo>
                  <a:lnTo>
                    <a:pt x="839431" y="433959"/>
                  </a:lnTo>
                  <a:lnTo>
                    <a:pt x="840384" y="434098"/>
                  </a:lnTo>
                  <a:lnTo>
                    <a:pt x="841375" y="434238"/>
                  </a:lnTo>
                  <a:lnTo>
                    <a:pt x="842416" y="434314"/>
                  </a:lnTo>
                  <a:lnTo>
                    <a:pt x="842632" y="433412"/>
                  </a:lnTo>
                  <a:close/>
                </a:path>
                <a:path w="1033779" h="1012189">
                  <a:moveTo>
                    <a:pt x="853236" y="160769"/>
                  </a:moveTo>
                  <a:lnTo>
                    <a:pt x="852030" y="160528"/>
                  </a:lnTo>
                  <a:lnTo>
                    <a:pt x="850963" y="160058"/>
                  </a:lnTo>
                  <a:lnTo>
                    <a:pt x="850252" y="160896"/>
                  </a:lnTo>
                  <a:lnTo>
                    <a:pt x="850150" y="161848"/>
                  </a:lnTo>
                  <a:lnTo>
                    <a:pt x="849896" y="162636"/>
                  </a:lnTo>
                  <a:lnTo>
                    <a:pt x="850557" y="162750"/>
                  </a:lnTo>
                  <a:lnTo>
                    <a:pt x="851382" y="163118"/>
                  </a:lnTo>
                  <a:lnTo>
                    <a:pt x="851916" y="162877"/>
                  </a:lnTo>
                  <a:lnTo>
                    <a:pt x="852411" y="162648"/>
                  </a:lnTo>
                  <a:lnTo>
                    <a:pt x="852627" y="161798"/>
                  </a:lnTo>
                  <a:lnTo>
                    <a:pt x="853236" y="160769"/>
                  </a:lnTo>
                  <a:close/>
                </a:path>
                <a:path w="1033779" h="1012189">
                  <a:moveTo>
                    <a:pt x="871245" y="184061"/>
                  </a:moveTo>
                  <a:lnTo>
                    <a:pt x="870280" y="183832"/>
                  </a:lnTo>
                  <a:lnTo>
                    <a:pt x="869619" y="183489"/>
                  </a:lnTo>
                  <a:lnTo>
                    <a:pt x="869429" y="183654"/>
                  </a:lnTo>
                  <a:lnTo>
                    <a:pt x="868934" y="184150"/>
                  </a:lnTo>
                  <a:lnTo>
                    <a:pt x="868654" y="184861"/>
                  </a:lnTo>
                  <a:lnTo>
                    <a:pt x="868299" y="185483"/>
                  </a:lnTo>
                  <a:lnTo>
                    <a:pt x="868756" y="185648"/>
                  </a:lnTo>
                  <a:lnTo>
                    <a:pt x="869416" y="186080"/>
                  </a:lnTo>
                  <a:lnTo>
                    <a:pt x="869657" y="185940"/>
                  </a:lnTo>
                  <a:lnTo>
                    <a:pt x="870204" y="185597"/>
                  </a:lnTo>
                  <a:lnTo>
                    <a:pt x="870546" y="184924"/>
                  </a:lnTo>
                  <a:lnTo>
                    <a:pt x="871245" y="184061"/>
                  </a:lnTo>
                  <a:close/>
                </a:path>
                <a:path w="1033779" h="1012189">
                  <a:moveTo>
                    <a:pt x="871715" y="339839"/>
                  </a:moveTo>
                  <a:lnTo>
                    <a:pt x="870927" y="339394"/>
                  </a:lnTo>
                  <a:lnTo>
                    <a:pt x="870483" y="338988"/>
                  </a:lnTo>
                  <a:lnTo>
                    <a:pt x="869886" y="339966"/>
                  </a:lnTo>
                  <a:lnTo>
                    <a:pt x="869594" y="340410"/>
                  </a:lnTo>
                  <a:lnTo>
                    <a:pt x="869315" y="340868"/>
                  </a:lnTo>
                  <a:lnTo>
                    <a:pt x="869746" y="341122"/>
                  </a:lnTo>
                  <a:lnTo>
                    <a:pt x="870369" y="341668"/>
                  </a:lnTo>
                  <a:lnTo>
                    <a:pt x="870521" y="341566"/>
                  </a:lnTo>
                  <a:lnTo>
                    <a:pt x="871016" y="341198"/>
                  </a:lnTo>
                  <a:lnTo>
                    <a:pt x="871486" y="340639"/>
                  </a:lnTo>
                  <a:lnTo>
                    <a:pt x="871651" y="340080"/>
                  </a:lnTo>
                  <a:lnTo>
                    <a:pt x="871715" y="339839"/>
                  </a:lnTo>
                  <a:close/>
                </a:path>
                <a:path w="1033779" h="1012189">
                  <a:moveTo>
                    <a:pt x="879322" y="197218"/>
                  </a:moveTo>
                  <a:lnTo>
                    <a:pt x="879119" y="196176"/>
                  </a:lnTo>
                  <a:lnTo>
                    <a:pt x="878865" y="195224"/>
                  </a:lnTo>
                  <a:lnTo>
                    <a:pt x="878624" y="194259"/>
                  </a:lnTo>
                  <a:lnTo>
                    <a:pt x="877570" y="194652"/>
                  </a:lnTo>
                  <a:lnTo>
                    <a:pt x="877049" y="194830"/>
                  </a:lnTo>
                  <a:lnTo>
                    <a:pt x="877481" y="195732"/>
                  </a:lnTo>
                  <a:lnTo>
                    <a:pt x="877900" y="196634"/>
                  </a:lnTo>
                  <a:lnTo>
                    <a:pt x="878382" y="197510"/>
                  </a:lnTo>
                  <a:lnTo>
                    <a:pt x="879322" y="197218"/>
                  </a:lnTo>
                  <a:close/>
                </a:path>
                <a:path w="1033779" h="1012189">
                  <a:moveTo>
                    <a:pt x="882815" y="559460"/>
                  </a:moveTo>
                  <a:lnTo>
                    <a:pt x="882789" y="559079"/>
                  </a:lnTo>
                  <a:lnTo>
                    <a:pt x="882751" y="558698"/>
                  </a:lnTo>
                  <a:lnTo>
                    <a:pt x="882726" y="558317"/>
                  </a:lnTo>
                  <a:lnTo>
                    <a:pt x="881418" y="558304"/>
                  </a:lnTo>
                  <a:lnTo>
                    <a:pt x="880110" y="558279"/>
                  </a:lnTo>
                  <a:lnTo>
                    <a:pt x="878801" y="558279"/>
                  </a:lnTo>
                  <a:lnTo>
                    <a:pt x="878751" y="558800"/>
                  </a:lnTo>
                  <a:lnTo>
                    <a:pt x="878700" y="559346"/>
                  </a:lnTo>
                  <a:lnTo>
                    <a:pt x="878674" y="559866"/>
                  </a:lnTo>
                  <a:lnTo>
                    <a:pt x="880059" y="559727"/>
                  </a:lnTo>
                  <a:lnTo>
                    <a:pt x="881443" y="559587"/>
                  </a:lnTo>
                  <a:lnTo>
                    <a:pt x="882815" y="559460"/>
                  </a:lnTo>
                  <a:close/>
                </a:path>
                <a:path w="1033779" h="1012189">
                  <a:moveTo>
                    <a:pt x="884910" y="118262"/>
                  </a:moveTo>
                  <a:lnTo>
                    <a:pt x="884821" y="117576"/>
                  </a:lnTo>
                  <a:lnTo>
                    <a:pt x="884796" y="117259"/>
                  </a:lnTo>
                  <a:lnTo>
                    <a:pt x="884008" y="117043"/>
                  </a:lnTo>
                  <a:lnTo>
                    <a:pt x="883551" y="116763"/>
                  </a:lnTo>
                  <a:lnTo>
                    <a:pt x="883259" y="117538"/>
                  </a:lnTo>
                  <a:lnTo>
                    <a:pt x="882865" y="118287"/>
                  </a:lnTo>
                  <a:lnTo>
                    <a:pt x="882751" y="119087"/>
                  </a:lnTo>
                  <a:lnTo>
                    <a:pt x="882738" y="119253"/>
                  </a:lnTo>
                  <a:lnTo>
                    <a:pt x="883678" y="119570"/>
                  </a:lnTo>
                  <a:lnTo>
                    <a:pt x="884453" y="119951"/>
                  </a:lnTo>
                  <a:lnTo>
                    <a:pt x="884618" y="119024"/>
                  </a:lnTo>
                  <a:lnTo>
                    <a:pt x="884910" y="118262"/>
                  </a:lnTo>
                  <a:close/>
                </a:path>
                <a:path w="1033779" h="1012189">
                  <a:moveTo>
                    <a:pt x="913091" y="349719"/>
                  </a:moveTo>
                  <a:lnTo>
                    <a:pt x="911783" y="350024"/>
                  </a:lnTo>
                  <a:lnTo>
                    <a:pt x="910755" y="350240"/>
                  </a:lnTo>
                  <a:lnTo>
                    <a:pt x="909726" y="350469"/>
                  </a:lnTo>
                  <a:lnTo>
                    <a:pt x="911186" y="351993"/>
                  </a:lnTo>
                  <a:lnTo>
                    <a:pt x="912571" y="353123"/>
                  </a:lnTo>
                  <a:lnTo>
                    <a:pt x="913091" y="349719"/>
                  </a:lnTo>
                  <a:close/>
                </a:path>
                <a:path w="1033779" h="1012189">
                  <a:moveTo>
                    <a:pt x="914158" y="640372"/>
                  </a:moveTo>
                  <a:lnTo>
                    <a:pt x="912533" y="637984"/>
                  </a:lnTo>
                  <a:lnTo>
                    <a:pt x="911580" y="636206"/>
                  </a:lnTo>
                  <a:lnTo>
                    <a:pt x="909307" y="633691"/>
                  </a:lnTo>
                  <a:lnTo>
                    <a:pt x="907630" y="632142"/>
                  </a:lnTo>
                  <a:lnTo>
                    <a:pt x="906678" y="632409"/>
                  </a:lnTo>
                  <a:lnTo>
                    <a:pt x="904811" y="632866"/>
                  </a:lnTo>
                  <a:lnTo>
                    <a:pt x="904811" y="634707"/>
                  </a:lnTo>
                  <a:lnTo>
                    <a:pt x="905916" y="636739"/>
                  </a:lnTo>
                  <a:lnTo>
                    <a:pt x="905433" y="637400"/>
                  </a:lnTo>
                  <a:lnTo>
                    <a:pt x="905294" y="637743"/>
                  </a:lnTo>
                  <a:lnTo>
                    <a:pt x="902169" y="637705"/>
                  </a:lnTo>
                  <a:lnTo>
                    <a:pt x="905624" y="641108"/>
                  </a:lnTo>
                  <a:lnTo>
                    <a:pt x="909662" y="639978"/>
                  </a:lnTo>
                  <a:lnTo>
                    <a:pt x="914158" y="640372"/>
                  </a:lnTo>
                  <a:close/>
                </a:path>
                <a:path w="1033779" h="1012189">
                  <a:moveTo>
                    <a:pt x="929703" y="729932"/>
                  </a:moveTo>
                  <a:lnTo>
                    <a:pt x="929614" y="729018"/>
                  </a:lnTo>
                  <a:lnTo>
                    <a:pt x="928420" y="728535"/>
                  </a:lnTo>
                  <a:lnTo>
                    <a:pt x="928268" y="728649"/>
                  </a:lnTo>
                  <a:lnTo>
                    <a:pt x="927836" y="729119"/>
                  </a:lnTo>
                  <a:lnTo>
                    <a:pt x="927595" y="729818"/>
                  </a:lnTo>
                  <a:lnTo>
                    <a:pt x="927201" y="730618"/>
                  </a:lnTo>
                  <a:lnTo>
                    <a:pt x="928128" y="730923"/>
                  </a:lnTo>
                  <a:lnTo>
                    <a:pt x="928636" y="731100"/>
                  </a:lnTo>
                  <a:lnTo>
                    <a:pt x="929170" y="731278"/>
                  </a:lnTo>
                  <a:lnTo>
                    <a:pt x="929360" y="730618"/>
                  </a:lnTo>
                  <a:lnTo>
                    <a:pt x="929703" y="729932"/>
                  </a:lnTo>
                  <a:close/>
                </a:path>
                <a:path w="1033779" h="1012189">
                  <a:moveTo>
                    <a:pt x="973899" y="402653"/>
                  </a:moveTo>
                  <a:lnTo>
                    <a:pt x="973734" y="402348"/>
                  </a:lnTo>
                  <a:lnTo>
                    <a:pt x="973569" y="402018"/>
                  </a:lnTo>
                  <a:lnTo>
                    <a:pt x="973429" y="401701"/>
                  </a:lnTo>
                  <a:lnTo>
                    <a:pt x="972527" y="402043"/>
                  </a:lnTo>
                  <a:lnTo>
                    <a:pt x="971626" y="402386"/>
                  </a:lnTo>
                  <a:lnTo>
                    <a:pt x="970724" y="402717"/>
                  </a:lnTo>
                  <a:lnTo>
                    <a:pt x="970915" y="403161"/>
                  </a:lnTo>
                  <a:lnTo>
                    <a:pt x="971118" y="403580"/>
                  </a:lnTo>
                  <a:lnTo>
                    <a:pt x="971321" y="404025"/>
                  </a:lnTo>
                  <a:lnTo>
                    <a:pt x="972172" y="403567"/>
                  </a:lnTo>
                  <a:lnTo>
                    <a:pt x="973048" y="403098"/>
                  </a:lnTo>
                  <a:lnTo>
                    <a:pt x="973899" y="402653"/>
                  </a:lnTo>
                  <a:close/>
                </a:path>
                <a:path w="1033779" h="1012189">
                  <a:moveTo>
                    <a:pt x="979525" y="723201"/>
                  </a:moveTo>
                  <a:lnTo>
                    <a:pt x="977760" y="722617"/>
                  </a:lnTo>
                  <a:lnTo>
                    <a:pt x="976884" y="722337"/>
                  </a:lnTo>
                  <a:lnTo>
                    <a:pt x="976757" y="722591"/>
                  </a:lnTo>
                  <a:lnTo>
                    <a:pt x="976642" y="722858"/>
                  </a:lnTo>
                  <a:lnTo>
                    <a:pt x="976515" y="723125"/>
                  </a:lnTo>
                  <a:lnTo>
                    <a:pt x="977328" y="723607"/>
                  </a:lnTo>
                  <a:lnTo>
                    <a:pt x="978103" y="724065"/>
                  </a:lnTo>
                  <a:lnTo>
                    <a:pt x="978916" y="724547"/>
                  </a:lnTo>
                  <a:lnTo>
                    <a:pt x="979119" y="724077"/>
                  </a:lnTo>
                  <a:lnTo>
                    <a:pt x="979309" y="723646"/>
                  </a:lnTo>
                  <a:lnTo>
                    <a:pt x="979525" y="723201"/>
                  </a:lnTo>
                  <a:close/>
                </a:path>
                <a:path w="1033779" h="1012189">
                  <a:moveTo>
                    <a:pt x="991819" y="614108"/>
                  </a:moveTo>
                  <a:lnTo>
                    <a:pt x="990130" y="612800"/>
                  </a:lnTo>
                  <a:lnTo>
                    <a:pt x="989279" y="612152"/>
                  </a:lnTo>
                  <a:lnTo>
                    <a:pt x="989037" y="612394"/>
                  </a:lnTo>
                  <a:lnTo>
                    <a:pt x="988834" y="612648"/>
                  </a:lnTo>
                  <a:lnTo>
                    <a:pt x="988618" y="612876"/>
                  </a:lnTo>
                  <a:lnTo>
                    <a:pt x="989355" y="613651"/>
                  </a:lnTo>
                  <a:lnTo>
                    <a:pt x="990104" y="614400"/>
                  </a:lnTo>
                  <a:lnTo>
                    <a:pt x="990828" y="615175"/>
                  </a:lnTo>
                  <a:lnTo>
                    <a:pt x="991489" y="614464"/>
                  </a:lnTo>
                  <a:lnTo>
                    <a:pt x="991819" y="614108"/>
                  </a:lnTo>
                  <a:close/>
                </a:path>
                <a:path w="1033779" h="1012189">
                  <a:moveTo>
                    <a:pt x="996124" y="710476"/>
                  </a:moveTo>
                  <a:lnTo>
                    <a:pt x="996099" y="710196"/>
                  </a:lnTo>
                  <a:lnTo>
                    <a:pt x="995286" y="709917"/>
                  </a:lnTo>
                  <a:lnTo>
                    <a:pt x="994829" y="709637"/>
                  </a:lnTo>
                  <a:lnTo>
                    <a:pt x="994498" y="710247"/>
                  </a:lnTo>
                  <a:lnTo>
                    <a:pt x="994016" y="710806"/>
                  </a:lnTo>
                  <a:lnTo>
                    <a:pt x="993876" y="711708"/>
                  </a:lnTo>
                  <a:lnTo>
                    <a:pt x="994625" y="712101"/>
                  </a:lnTo>
                  <a:lnTo>
                    <a:pt x="995362" y="712724"/>
                  </a:lnTo>
                  <a:lnTo>
                    <a:pt x="995705" y="711746"/>
                  </a:lnTo>
                  <a:lnTo>
                    <a:pt x="996124" y="711098"/>
                  </a:lnTo>
                  <a:lnTo>
                    <a:pt x="996124" y="710476"/>
                  </a:lnTo>
                  <a:close/>
                </a:path>
                <a:path w="1033779" h="1012189">
                  <a:moveTo>
                    <a:pt x="1007630" y="385889"/>
                  </a:moveTo>
                  <a:lnTo>
                    <a:pt x="1005484" y="384441"/>
                  </a:lnTo>
                  <a:lnTo>
                    <a:pt x="1005243" y="384924"/>
                  </a:lnTo>
                  <a:lnTo>
                    <a:pt x="1004684" y="385572"/>
                  </a:lnTo>
                  <a:lnTo>
                    <a:pt x="1005128" y="386435"/>
                  </a:lnTo>
                  <a:lnTo>
                    <a:pt x="1005814" y="386854"/>
                  </a:lnTo>
                  <a:lnTo>
                    <a:pt x="1006513" y="387489"/>
                  </a:lnTo>
                  <a:lnTo>
                    <a:pt x="1007033" y="386740"/>
                  </a:lnTo>
                  <a:lnTo>
                    <a:pt x="1007630" y="385889"/>
                  </a:lnTo>
                  <a:close/>
                </a:path>
                <a:path w="1033779" h="1012189">
                  <a:moveTo>
                    <a:pt x="1017130" y="634377"/>
                  </a:moveTo>
                  <a:lnTo>
                    <a:pt x="1016076" y="634250"/>
                  </a:lnTo>
                  <a:lnTo>
                    <a:pt x="1015009" y="634136"/>
                  </a:lnTo>
                  <a:lnTo>
                    <a:pt x="1013955" y="634022"/>
                  </a:lnTo>
                  <a:lnTo>
                    <a:pt x="1013891" y="634314"/>
                  </a:lnTo>
                  <a:lnTo>
                    <a:pt x="1013777" y="634911"/>
                  </a:lnTo>
                  <a:lnTo>
                    <a:pt x="1014222" y="635165"/>
                  </a:lnTo>
                  <a:lnTo>
                    <a:pt x="1014628" y="635571"/>
                  </a:lnTo>
                  <a:lnTo>
                    <a:pt x="1015746" y="635774"/>
                  </a:lnTo>
                  <a:lnTo>
                    <a:pt x="1016406" y="635635"/>
                  </a:lnTo>
                  <a:lnTo>
                    <a:pt x="1017092" y="635596"/>
                  </a:lnTo>
                  <a:lnTo>
                    <a:pt x="1017104" y="635190"/>
                  </a:lnTo>
                  <a:lnTo>
                    <a:pt x="1017104" y="634784"/>
                  </a:lnTo>
                  <a:lnTo>
                    <a:pt x="1017130" y="634377"/>
                  </a:lnTo>
                  <a:close/>
                </a:path>
                <a:path w="1033779" h="1012189">
                  <a:moveTo>
                    <a:pt x="1033602" y="665619"/>
                  </a:moveTo>
                  <a:lnTo>
                    <a:pt x="1033462" y="665530"/>
                  </a:lnTo>
                  <a:lnTo>
                    <a:pt x="1032891" y="665175"/>
                  </a:lnTo>
                  <a:lnTo>
                    <a:pt x="1032179" y="664933"/>
                  </a:lnTo>
                  <a:lnTo>
                    <a:pt x="1031328" y="664946"/>
                  </a:lnTo>
                  <a:lnTo>
                    <a:pt x="1030871" y="666203"/>
                  </a:lnTo>
                  <a:lnTo>
                    <a:pt x="1031557" y="666648"/>
                  </a:lnTo>
                  <a:lnTo>
                    <a:pt x="1032243" y="666877"/>
                  </a:lnTo>
                  <a:lnTo>
                    <a:pt x="1033145" y="667258"/>
                  </a:lnTo>
                  <a:lnTo>
                    <a:pt x="1033297" y="666445"/>
                  </a:lnTo>
                  <a:lnTo>
                    <a:pt x="1033602" y="66561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45">
              <a:extLst>
                <a:ext uri="{FF2B5EF4-FFF2-40B4-BE49-F238E27FC236}">
                  <a16:creationId xmlns:a16="http://schemas.microsoft.com/office/drawing/2014/main" id="{121C7451-5C4A-1735-2BEF-4E4793654A7D}"/>
                </a:ext>
              </a:extLst>
            </p:cNvPr>
            <p:cNvSpPr/>
            <p:nvPr/>
          </p:nvSpPr>
          <p:spPr>
            <a:xfrm>
              <a:off x="10469994" y="2768194"/>
              <a:ext cx="649419" cy="548726"/>
            </a:xfrm>
            <a:custGeom>
              <a:avLst/>
              <a:gdLst/>
              <a:ahLst/>
              <a:cxnLst/>
              <a:rect l="l" t="t" r="r" b="b"/>
              <a:pathLst>
                <a:path w="1102994" h="1122679">
                  <a:moveTo>
                    <a:pt x="7937" y="557212"/>
                  </a:moveTo>
                  <a:lnTo>
                    <a:pt x="7899" y="556704"/>
                  </a:lnTo>
                  <a:lnTo>
                    <a:pt x="7886" y="556196"/>
                  </a:lnTo>
                  <a:lnTo>
                    <a:pt x="7861" y="555688"/>
                  </a:lnTo>
                  <a:lnTo>
                    <a:pt x="5969" y="555561"/>
                  </a:lnTo>
                  <a:lnTo>
                    <a:pt x="4000" y="555091"/>
                  </a:lnTo>
                  <a:lnTo>
                    <a:pt x="1308" y="555612"/>
                  </a:lnTo>
                  <a:lnTo>
                    <a:pt x="711" y="557301"/>
                  </a:lnTo>
                  <a:lnTo>
                    <a:pt x="0" y="558304"/>
                  </a:lnTo>
                  <a:lnTo>
                    <a:pt x="1130" y="558952"/>
                  </a:lnTo>
                  <a:lnTo>
                    <a:pt x="2501" y="560336"/>
                  </a:lnTo>
                  <a:lnTo>
                    <a:pt x="3403" y="560082"/>
                  </a:lnTo>
                  <a:lnTo>
                    <a:pt x="5054" y="559625"/>
                  </a:lnTo>
                  <a:lnTo>
                    <a:pt x="6438" y="558215"/>
                  </a:lnTo>
                  <a:lnTo>
                    <a:pt x="7937" y="557212"/>
                  </a:lnTo>
                  <a:close/>
                </a:path>
                <a:path w="1102994" h="1122679">
                  <a:moveTo>
                    <a:pt x="16738" y="374561"/>
                  </a:moveTo>
                  <a:lnTo>
                    <a:pt x="16103" y="373151"/>
                  </a:lnTo>
                  <a:lnTo>
                    <a:pt x="15481" y="371754"/>
                  </a:lnTo>
                  <a:lnTo>
                    <a:pt x="14833" y="370370"/>
                  </a:lnTo>
                  <a:lnTo>
                    <a:pt x="14300" y="370547"/>
                  </a:lnTo>
                  <a:lnTo>
                    <a:pt x="13220" y="370928"/>
                  </a:lnTo>
                  <a:lnTo>
                    <a:pt x="13703" y="372402"/>
                  </a:lnTo>
                  <a:lnTo>
                    <a:pt x="14592" y="375386"/>
                  </a:lnTo>
                  <a:lnTo>
                    <a:pt x="16027" y="374827"/>
                  </a:lnTo>
                  <a:lnTo>
                    <a:pt x="16738" y="374561"/>
                  </a:lnTo>
                  <a:close/>
                </a:path>
                <a:path w="1102994" h="1122679">
                  <a:moveTo>
                    <a:pt x="96291" y="443471"/>
                  </a:moveTo>
                  <a:lnTo>
                    <a:pt x="94399" y="440016"/>
                  </a:lnTo>
                  <a:lnTo>
                    <a:pt x="92405" y="443674"/>
                  </a:lnTo>
                  <a:lnTo>
                    <a:pt x="91681" y="444995"/>
                  </a:lnTo>
                  <a:lnTo>
                    <a:pt x="92532" y="445389"/>
                  </a:lnTo>
                  <a:lnTo>
                    <a:pt x="93611" y="446290"/>
                  </a:lnTo>
                  <a:lnTo>
                    <a:pt x="96113" y="445109"/>
                  </a:lnTo>
                  <a:lnTo>
                    <a:pt x="96291" y="443471"/>
                  </a:lnTo>
                  <a:close/>
                </a:path>
                <a:path w="1102994" h="1122679">
                  <a:moveTo>
                    <a:pt x="168630" y="411505"/>
                  </a:moveTo>
                  <a:lnTo>
                    <a:pt x="162801" y="407098"/>
                  </a:lnTo>
                  <a:lnTo>
                    <a:pt x="162560" y="407060"/>
                  </a:lnTo>
                  <a:lnTo>
                    <a:pt x="158686" y="409575"/>
                  </a:lnTo>
                  <a:lnTo>
                    <a:pt x="162090" y="414591"/>
                  </a:lnTo>
                  <a:lnTo>
                    <a:pt x="164223" y="417779"/>
                  </a:lnTo>
                  <a:lnTo>
                    <a:pt x="167182" y="413550"/>
                  </a:lnTo>
                  <a:lnTo>
                    <a:pt x="168630" y="411505"/>
                  </a:lnTo>
                  <a:close/>
                </a:path>
                <a:path w="1102994" h="1122679">
                  <a:moveTo>
                    <a:pt x="201002" y="447611"/>
                  </a:moveTo>
                  <a:lnTo>
                    <a:pt x="199542" y="446430"/>
                  </a:lnTo>
                  <a:lnTo>
                    <a:pt x="196723" y="445922"/>
                  </a:lnTo>
                  <a:lnTo>
                    <a:pt x="196075" y="449313"/>
                  </a:lnTo>
                  <a:lnTo>
                    <a:pt x="198081" y="450037"/>
                  </a:lnTo>
                  <a:lnTo>
                    <a:pt x="200952" y="450888"/>
                  </a:lnTo>
                  <a:lnTo>
                    <a:pt x="201002" y="447611"/>
                  </a:lnTo>
                  <a:close/>
                </a:path>
                <a:path w="1102994" h="1122679">
                  <a:moveTo>
                    <a:pt x="218274" y="233184"/>
                  </a:moveTo>
                  <a:lnTo>
                    <a:pt x="210413" y="232181"/>
                  </a:lnTo>
                  <a:lnTo>
                    <a:pt x="208940" y="232638"/>
                  </a:lnTo>
                  <a:lnTo>
                    <a:pt x="207048" y="236067"/>
                  </a:lnTo>
                  <a:lnTo>
                    <a:pt x="211277" y="236651"/>
                  </a:lnTo>
                  <a:lnTo>
                    <a:pt x="214820" y="235140"/>
                  </a:lnTo>
                  <a:lnTo>
                    <a:pt x="218274" y="233184"/>
                  </a:lnTo>
                  <a:close/>
                </a:path>
                <a:path w="1102994" h="1122679">
                  <a:moveTo>
                    <a:pt x="222084" y="92557"/>
                  </a:moveTo>
                  <a:lnTo>
                    <a:pt x="221475" y="88760"/>
                  </a:lnTo>
                  <a:lnTo>
                    <a:pt x="218668" y="88442"/>
                  </a:lnTo>
                  <a:lnTo>
                    <a:pt x="215798" y="88277"/>
                  </a:lnTo>
                  <a:lnTo>
                    <a:pt x="217398" y="84442"/>
                  </a:lnTo>
                  <a:lnTo>
                    <a:pt x="213639" y="84429"/>
                  </a:lnTo>
                  <a:lnTo>
                    <a:pt x="214274" y="81724"/>
                  </a:lnTo>
                  <a:lnTo>
                    <a:pt x="212826" y="79997"/>
                  </a:lnTo>
                  <a:lnTo>
                    <a:pt x="212090" y="80073"/>
                  </a:lnTo>
                  <a:lnTo>
                    <a:pt x="210273" y="79908"/>
                  </a:lnTo>
                  <a:lnTo>
                    <a:pt x="209435" y="82080"/>
                  </a:lnTo>
                  <a:lnTo>
                    <a:pt x="209308" y="84048"/>
                  </a:lnTo>
                  <a:lnTo>
                    <a:pt x="208953" y="85915"/>
                  </a:lnTo>
                  <a:lnTo>
                    <a:pt x="209854" y="86029"/>
                  </a:lnTo>
                  <a:lnTo>
                    <a:pt x="210985" y="86525"/>
                  </a:lnTo>
                  <a:lnTo>
                    <a:pt x="212699" y="85521"/>
                  </a:lnTo>
                  <a:lnTo>
                    <a:pt x="213550" y="88455"/>
                  </a:lnTo>
                  <a:lnTo>
                    <a:pt x="211797" y="91135"/>
                  </a:lnTo>
                  <a:lnTo>
                    <a:pt x="215519" y="93459"/>
                  </a:lnTo>
                  <a:lnTo>
                    <a:pt x="218478" y="95618"/>
                  </a:lnTo>
                  <a:lnTo>
                    <a:pt x="222084" y="92557"/>
                  </a:lnTo>
                  <a:close/>
                </a:path>
                <a:path w="1102994" h="1122679">
                  <a:moveTo>
                    <a:pt x="244525" y="458317"/>
                  </a:moveTo>
                  <a:lnTo>
                    <a:pt x="242163" y="453136"/>
                  </a:lnTo>
                  <a:lnTo>
                    <a:pt x="237553" y="453923"/>
                  </a:lnTo>
                  <a:lnTo>
                    <a:pt x="238861" y="457669"/>
                  </a:lnTo>
                  <a:lnTo>
                    <a:pt x="237845" y="460730"/>
                  </a:lnTo>
                  <a:lnTo>
                    <a:pt x="244411" y="458533"/>
                  </a:lnTo>
                  <a:lnTo>
                    <a:pt x="244525" y="458317"/>
                  </a:lnTo>
                  <a:close/>
                </a:path>
                <a:path w="1102994" h="1122679">
                  <a:moveTo>
                    <a:pt x="251675" y="939546"/>
                  </a:moveTo>
                  <a:lnTo>
                    <a:pt x="249885" y="937996"/>
                  </a:lnTo>
                  <a:lnTo>
                    <a:pt x="246341" y="934885"/>
                  </a:lnTo>
                  <a:lnTo>
                    <a:pt x="245059" y="936269"/>
                  </a:lnTo>
                  <a:lnTo>
                    <a:pt x="245592" y="939546"/>
                  </a:lnTo>
                  <a:lnTo>
                    <a:pt x="247764" y="940650"/>
                  </a:lnTo>
                  <a:lnTo>
                    <a:pt x="251675" y="939546"/>
                  </a:lnTo>
                  <a:close/>
                </a:path>
                <a:path w="1102994" h="1122679">
                  <a:moveTo>
                    <a:pt x="256603" y="739508"/>
                  </a:moveTo>
                  <a:lnTo>
                    <a:pt x="255866" y="734479"/>
                  </a:lnTo>
                  <a:lnTo>
                    <a:pt x="253593" y="736854"/>
                  </a:lnTo>
                  <a:lnTo>
                    <a:pt x="251333" y="739241"/>
                  </a:lnTo>
                  <a:lnTo>
                    <a:pt x="249059" y="741616"/>
                  </a:lnTo>
                  <a:lnTo>
                    <a:pt x="250520" y="742924"/>
                  </a:lnTo>
                  <a:lnTo>
                    <a:pt x="253250" y="740930"/>
                  </a:lnTo>
                  <a:lnTo>
                    <a:pt x="256603" y="739508"/>
                  </a:lnTo>
                  <a:close/>
                </a:path>
                <a:path w="1102994" h="1122679">
                  <a:moveTo>
                    <a:pt x="291414" y="270459"/>
                  </a:moveTo>
                  <a:lnTo>
                    <a:pt x="291134" y="269557"/>
                  </a:lnTo>
                  <a:lnTo>
                    <a:pt x="290830" y="268655"/>
                  </a:lnTo>
                  <a:lnTo>
                    <a:pt x="290537" y="267754"/>
                  </a:lnTo>
                  <a:lnTo>
                    <a:pt x="289280" y="268262"/>
                  </a:lnTo>
                  <a:lnTo>
                    <a:pt x="286740" y="269303"/>
                  </a:lnTo>
                  <a:lnTo>
                    <a:pt x="286956" y="270040"/>
                  </a:lnTo>
                  <a:lnTo>
                    <a:pt x="287439" y="271500"/>
                  </a:lnTo>
                  <a:lnTo>
                    <a:pt x="288772" y="271170"/>
                  </a:lnTo>
                  <a:lnTo>
                    <a:pt x="291414" y="270459"/>
                  </a:lnTo>
                  <a:close/>
                </a:path>
                <a:path w="1102994" h="1122679">
                  <a:moveTo>
                    <a:pt x="307098" y="383514"/>
                  </a:moveTo>
                  <a:lnTo>
                    <a:pt x="302120" y="384035"/>
                  </a:lnTo>
                  <a:lnTo>
                    <a:pt x="304850" y="388073"/>
                  </a:lnTo>
                  <a:lnTo>
                    <a:pt x="306501" y="390525"/>
                  </a:lnTo>
                  <a:lnTo>
                    <a:pt x="307098" y="383514"/>
                  </a:lnTo>
                  <a:close/>
                </a:path>
                <a:path w="1102994" h="1122679">
                  <a:moveTo>
                    <a:pt x="311543" y="812546"/>
                  </a:moveTo>
                  <a:lnTo>
                    <a:pt x="311175" y="811936"/>
                  </a:lnTo>
                  <a:lnTo>
                    <a:pt x="310794" y="811352"/>
                  </a:lnTo>
                  <a:lnTo>
                    <a:pt x="310426" y="810755"/>
                  </a:lnTo>
                  <a:lnTo>
                    <a:pt x="307657" y="812609"/>
                  </a:lnTo>
                  <a:lnTo>
                    <a:pt x="307936" y="813079"/>
                  </a:lnTo>
                  <a:lnTo>
                    <a:pt x="308190" y="813549"/>
                  </a:lnTo>
                  <a:lnTo>
                    <a:pt x="308470" y="814006"/>
                  </a:lnTo>
                  <a:lnTo>
                    <a:pt x="309499" y="813523"/>
                  </a:lnTo>
                  <a:lnTo>
                    <a:pt x="310515" y="813028"/>
                  </a:lnTo>
                  <a:lnTo>
                    <a:pt x="311543" y="812546"/>
                  </a:lnTo>
                  <a:close/>
                </a:path>
                <a:path w="1102994" h="1122679">
                  <a:moveTo>
                    <a:pt x="333463" y="750633"/>
                  </a:moveTo>
                  <a:lnTo>
                    <a:pt x="332320" y="750036"/>
                  </a:lnTo>
                  <a:lnTo>
                    <a:pt x="331000" y="748792"/>
                  </a:lnTo>
                  <a:lnTo>
                    <a:pt x="328498" y="749490"/>
                  </a:lnTo>
                  <a:lnTo>
                    <a:pt x="327164" y="750849"/>
                  </a:lnTo>
                  <a:lnTo>
                    <a:pt x="325716" y="751827"/>
                  </a:lnTo>
                  <a:lnTo>
                    <a:pt x="326186" y="753160"/>
                  </a:lnTo>
                  <a:lnTo>
                    <a:pt x="327799" y="753237"/>
                  </a:lnTo>
                  <a:lnTo>
                    <a:pt x="329488" y="753656"/>
                  </a:lnTo>
                  <a:lnTo>
                    <a:pt x="331978" y="752970"/>
                  </a:lnTo>
                  <a:lnTo>
                    <a:pt x="332625" y="751535"/>
                  </a:lnTo>
                  <a:lnTo>
                    <a:pt x="333463" y="750633"/>
                  </a:lnTo>
                  <a:close/>
                </a:path>
                <a:path w="1102994" h="1122679">
                  <a:moveTo>
                    <a:pt x="336651" y="1033678"/>
                  </a:moveTo>
                  <a:lnTo>
                    <a:pt x="336423" y="1032700"/>
                  </a:lnTo>
                  <a:lnTo>
                    <a:pt x="336105" y="1031201"/>
                  </a:lnTo>
                  <a:lnTo>
                    <a:pt x="335241" y="1029843"/>
                  </a:lnTo>
                  <a:lnTo>
                    <a:pt x="334416" y="1027963"/>
                  </a:lnTo>
                  <a:lnTo>
                    <a:pt x="330365" y="1030820"/>
                  </a:lnTo>
                  <a:lnTo>
                    <a:pt x="329692" y="1033145"/>
                  </a:lnTo>
                  <a:lnTo>
                    <a:pt x="333057" y="1035850"/>
                  </a:lnTo>
                  <a:lnTo>
                    <a:pt x="334670" y="1035977"/>
                  </a:lnTo>
                  <a:lnTo>
                    <a:pt x="335838" y="1035773"/>
                  </a:lnTo>
                  <a:lnTo>
                    <a:pt x="336257" y="1035672"/>
                  </a:lnTo>
                  <a:lnTo>
                    <a:pt x="336651" y="1033678"/>
                  </a:lnTo>
                  <a:close/>
                </a:path>
                <a:path w="1102994" h="1122679">
                  <a:moveTo>
                    <a:pt x="340271" y="124853"/>
                  </a:moveTo>
                  <a:lnTo>
                    <a:pt x="339229" y="124726"/>
                  </a:lnTo>
                  <a:lnTo>
                    <a:pt x="338035" y="124269"/>
                  </a:lnTo>
                  <a:lnTo>
                    <a:pt x="337159" y="124599"/>
                  </a:lnTo>
                  <a:lnTo>
                    <a:pt x="336638" y="124777"/>
                  </a:lnTo>
                  <a:lnTo>
                    <a:pt x="336600" y="126250"/>
                  </a:lnTo>
                  <a:lnTo>
                    <a:pt x="336181" y="127711"/>
                  </a:lnTo>
                  <a:lnTo>
                    <a:pt x="337718" y="127622"/>
                  </a:lnTo>
                  <a:lnTo>
                    <a:pt x="338899" y="127914"/>
                  </a:lnTo>
                  <a:lnTo>
                    <a:pt x="339458" y="127431"/>
                  </a:lnTo>
                  <a:lnTo>
                    <a:pt x="340055" y="126961"/>
                  </a:lnTo>
                  <a:lnTo>
                    <a:pt x="340042" y="125755"/>
                  </a:lnTo>
                  <a:lnTo>
                    <a:pt x="340271" y="124853"/>
                  </a:lnTo>
                  <a:close/>
                </a:path>
                <a:path w="1102994" h="1122679">
                  <a:moveTo>
                    <a:pt x="342023" y="109893"/>
                  </a:moveTo>
                  <a:lnTo>
                    <a:pt x="340626" y="104241"/>
                  </a:lnTo>
                  <a:lnTo>
                    <a:pt x="338759" y="100152"/>
                  </a:lnTo>
                  <a:lnTo>
                    <a:pt x="332955" y="98018"/>
                  </a:lnTo>
                  <a:lnTo>
                    <a:pt x="333870" y="103733"/>
                  </a:lnTo>
                  <a:lnTo>
                    <a:pt x="335838" y="107657"/>
                  </a:lnTo>
                  <a:lnTo>
                    <a:pt x="342023" y="109893"/>
                  </a:lnTo>
                  <a:close/>
                </a:path>
                <a:path w="1102994" h="1122679">
                  <a:moveTo>
                    <a:pt x="352361" y="665746"/>
                  </a:moveTo>
                  <a:lnTo>
                    <a:pt x="346329" y="665340"/>
                  </a:lnTo>
                  <a:lnTo>
                    <a:pt x="345884" y="665861"/>
                  </a:lnTo>
                  <a:lnTo>
                    <a:pt x="347167" y="670826"/>
                  </a:lnTo>
                  <a:lnTo>
                    <a:pt x="352361" y="665746"/>
                  </a:lnTo>
                  <a:close/>
                </a:path>
                <a:path w="1102994" h="1122679">
                  <a:moveTo>
                    <a:pt x="353936" y="427926"/>
                  </a:moveTo>
                  <a:lnTo>
                    <a:pt x="351663" y="428002"/>
                  </a:lnTo>
                  <a:lnTo>
                    <a:pt x="350253" y="428028"/>
                  </a:lnTo>
                  <a:lnTo>
                    <a:pt x="348818" y="428066"/>
                  </a:lnTo>
                  <a:lnTo>
                    <a:pt x="348957" y="428650"/>
                  </a:lnTo>
                  <a:lnTo>
                    <a:pt x="348907" y="429437"/>
                  </a:lnTo>
                  <a:lnTo>
                    <a:pt x="349250" y="429755"/>
                  </a:lnTo>
                  <a:lnTo>
                    <a:pt x="350989" y="431342"/>
                  </a:lnTo>
                  <a:lnTo>
                    <a:pt x="352082" y="430123"/>
                  </a:lnTo>
                  <a:lnTo>
                    <a:pt x="353936" y="427926"/>
                  </a:lnTo>
                  <a:close/>
                </a:path>
                <a:path w="1102994" h="1122679">
                  <a:moveTo>
                    <a:pt x="387756" y="430568"/>
                  </a:moveTo>
                  <a:lnTo>
                    <a:pt x="382333" y="429183"/>
                  </a:lnTo>
                  <a:lnTo>
                    <a:pt x="382003" y="432193"/>
                  </a:lnTo>
                  <a:lnTo>
                    <a:pt x="383857" y="433336"/>
                  </a:lnTo>
                  <a:lnTo>
                    <a:pt x="386092" y="434365"/>
                  </a:lnTo>
                  <a:lnTo>
                    <a:pt x="387756" y="430568"/>
                  </a:lnTo>
                  <a:close/>
                </a:path>
                <a:path w="1102994" h="1122679">
                  <a:moveTo>
                    <a:pt x="426275" y="185813"/>
                  </a:moveTo>
                  <a:lnTo>
                    <a:pt x="422795" y="184886"/>
                  </a:lnTo>
                  <a:lnTo>
                    <a:pt x="418058" y="183667"/>
                  </a:lnTo>
                  <a:lnTo>
                    <a:pt x="417537" y="189039"/>
                  </a:lnTo>
                  <a:lnTo>
                    <a:pt x="426275" y="185813"/>
                  </a:lnTo>
                  <a:close/>
                </a:path>
                <a:path w="1102994" h="1122679">
                  <a:moveTo>
                    <a:pt x="426453" y="228561"/>
                  </a:moveTo>
                  <a:lnTo>
                    <a:pt x="425234" y="227609"/>
                  </a:lnTo>
                  <a:lnTo>
                    <a:pt x="424091" y="226441"/>
                  </a:lnTo>
                  <a:lnTo>
                    <a:pt x="422300" y="228523"/>
                  </a:lnTo>
                  <a:lnTo>
                    <a:pt x="422376" y="229628"/>
                  </a:lnTo>
                  <a:lnTo>
                    <a:pt x="422656" y="229793"/>
                  </a:lnTo>
                  <a:lnTo>
                    <a:pt x="424141" y="230797"/>
                  </a:lnTo>
                  <a:lnTo>
                    <a:pt x="425589" y="230974"/>
                  </a:lnTo>
                  <a:lnTo>
                    <a:pt x="426453" y="228561"/>
                  </a:lnTo>
                  <a:close/>
                </a:path>
                <a:path w="1102994" h="1122679">
                  <a:moveTo>
                    <a:pt x="430517" y="717486"/>
                  </a:moveTo>
                  <a:lnTo>
                    <a:pt x="428574" y="717994"/>
                  </a:lnTo>
                  <a:lnTo>
                    <a:pt x="424713" y="718947"/>
                  </a:lnTo>
                  <a:lnTo>
                    <a:pt x="427062" y="720407"/>
                  </a:lnTo>
                  <a:lnTo>
                    <a:pt x="428358" y="721233"/>
                  </a:lnTo>
                  <a:lnTo>
                    <a:pt x="429971" y="722210"/>
                  </a:lnTo>
                  <a:lnTo>
                    <a:pt x="430174" y="720483"/>
                  </a:lnTo>
                  <a:lnTo>
                    <a:pt x="430517" y="717486"/>
                  </a:lnTo>
                  <a:close/>
                </a:path>
                <a:path w="1102994" h="1122679">
                  <a:moveTo>
                    <a:pt x="433895" y="339991"/>
                  </a:moveTo>
                  <a:lnTo>
                    <a:pt x="433184" y="335203"/>
                  </a:lnTo>
                  <a:lnTo>
                    <a:pt x="430517" y="332638"/>
                  </a:lnTo>
                  <a:lnTo>
                    <a:pt x="426961" y="330758"/>
                  </a:lnTo>
                  <a:lnTo>
                    <a:pt x="428713" y="333997"/>
                  </a:lnTo>
                  <a:lnTo>
                    <a:pt x="429488" y="337972"/>
                  </a:lnTo>
                  <a:lnTo>
                    <a:pt x="433895" y="339991"/>
                  </a:lnTo>
                  <a:close/>
                </a:path>
                <a:path w="1102994" h="1122679">
                  <a:moveTo>
                    <a:pt x="451789" y="2984"/>
                  </a:moveTo>
                  <a:lnTo>
                    <a:pt x="448792" y="0"/>
                  </a:lnTo>
                  <a:lnTo>
                    <a:pt x="447560" y="5930"/>
                  </a:lnTo>
                  <a:lnTo>
                    <a:pt x="448157" y="6045"/>
                  </a:lnTo>
                  <a:lnTo>
                    <a:pt x="448716" y="6134"/>
                  </a:lnTo>
                  <a:lnTo>
                    <a:pt x="449313" y="6248"/>
                  </a:lnTo>
                  <a:lnTo>
                    <a:pt x="449884" y="4572"/>
                  </a:lnTo>
                  <a:lnTo>
                    <a:pt x="451789" y="2984"/>
                  </a:lnTo>
                  <a:close/>
                </a:path>
                <a:path w="1102994" h="1122679">
                  <a:moveTo>
                    <a:pt x="471195" y="14376"/>
                  </a:moveTo>
                  <a:lnTo>
                    <a:pt x="470928" y="12865"/>
                  </a:lnTo>
                  <a:lnTo>
                    <a:pt x="469595" y="11252"/>
                  </a:lnTo>
                  <a:lnTo>
                    <a:pt x="467448" y="11684"/>
                  </a:lnTo>
                  <a:lnTo>
                    <a:pt x="466280" y="12788"/>
                  </a:lnTo>
                  <a:lnTo>
                    <a:pt x="467487" y="15443"/>
                  </a:lnTo>
                  <a:lnTo>
                    <a:pt x="468934" y="15798"/>
                  </a:lnTo>
                  <a:lnTo>
                    <a:pt x="469392" y="15494"/>
                  </a:lnTo>
                  <a:lnTo>
                    <a:pt x="471195" y="14376"/>
                  </a:lnTo>
                  <a:close/>
                </a:path>
                <a:path w="1102994" h="1122679">
                  <a:moveTo>
                    <a:pt x="474268" y="1118120"/>
                  </a:moveTo>
                  <a:lnTo>
                    <a:pt x="473671" y="1117866"/>
                  </a:lnTo>
                  <a:lnTo>
                    <a:pt x="473075" y="1117600"/>
                  </a:lnTo>
                  <a:lnTo>
                    <a:pt x="472478" y="1117346"/>
                  </a:lnTo>
                  <a:lnTo>
                    <a:pt x="471474" y="1120178"/>
                  </a:lnTo>
                  <a:lnTo>
                    <a:pt x="470992" y="1121587"/>
                  </a:lnTo>
                  <a:lnTo>
                    <a:pt x="471322" y="1121765"/>
                  </a:lnTo>
                  <a:lnTo>
                    <a:pt x="471652" y="1121905"/>
                  </a:lnTo>
                  <a:lnTo>
                    <a:pt x="472008" y="1122083"/>
                  </a:lnTo>
                  <a:lnTo>
                    <a:pt x="474268" y="1118120"/>
                  </a:lnTo>
                  <a:close/>
                </a:path>
                <a:path w="1102994" h="1122679">
                  <a:moveTo>
                    <a:pt x="515861" y="60706"/>
                  </a:moveTo>
                  <a:lnTo>
                    <a:pt x="515035" y="59372"/>
                  </a:lnTo>
                  <a:lnTo>
                    <a:pt x="513753" y="59372"/>
                  </a:lnTo>
                  <a:lnTo>
                    <a:pt x="512851" y="59118"/>
                  </a:lnTo>
                  <a:lnTo>
                    <a:pt x="512787" y="60198"/>
                  </a:lnTo>
                  <a:lnTo>
                    <a:pt x="512432" y="61328"/>
                  </a:lnTo>
                  <a:lnTo>
                    <a:pt x="512762" y="62255"/>
                  </a:lnTo>
                  <a:lnTo>
                    <a:pt x="512940" y="62826"/>
                  </a:lnTo>
                  <a:lnTo>
                    <a:pt x="514159" y="63055"/>
                  </a:lnTo>
                  <a:lnTo>
                    <a:pt x="515658" y="63792"/>
                  </a:lnTo>
                  <a:lnTo>
                    <a:pt x="515569" y="61925"/>
                  </a:lnTo>
                  <a:lnTo>
                    <a:pt x="515861" y="60706"/>
                  </a:lnTo>
                  <a:close/>
                </a:path>
                <a:path w="1102994" h="1122679">
                  <a:moveTo>
                    <a:pt x="544766" y="632040"/>
                  </a:moveTo>
                  <a:lnTo>
                    <a:pt x="540766" y="630732"/>
                  </a:lnTo>
                  <a:lnTo>
                    <a:pt x="538441" y="632040"/>
                  </a:lnTo>
                  <a:lnTo>
                    <a:pt x="536524" y="633780"/>
                  </a:lnTo>
                  <a:lnTo>
                    <a:pt x="535965" y="634250"/>
                  </a:lnTo>
                  <a:lnTo>
                    <a:pt x="536168" y="635901"/>
                  </a:lnTo>
                  <a:lnTo>
                    <a:pt x="536473" y="636854"/>
                  </a:lnTo>
                  <a:lnTo>
                    <a:pt x="536562" y="637159"/>
                  </a:lnTo>
                  <a:lnTo>
                    <a:pt x="538441" y="637336"/>
                  </a:lnTo>
                  <a:lnTo>
                    <a:pt x="540854" y="635635"/>
                  </a:lnTo>
                  <a:lnTo>
                    <a:pt x="542505" y="634009"/>
                  </a:lnTo>
                  <a:lnTo>
                    <a:pt x="544766" y="632040"/>
                  </a:lnTo>
                  <a:close/>
                </a:path>
                <a:path w="1102994" h="1122679">
                  <a:moveTo>
                    <a:pt x="550519" y="436778"/>
                  </a:moveTo>
                  <a:lnTo>
                    <a:pt x="548055" y="439585"/>
                  </a:lnTo>
                  <a:lnTo>
                    <a:pt x="550151" y="442074"/>
                  </a:lnTo>
                  <a:lnTo>
                    <a:pt x="550405" y="438302"/>
                  </a:lnTo>
                  <a:lnTo>
                    <a:pt x="550519" y="436778"/>
                  </a:lnTo>
                  <a:close/>
                </a:path>
                <a:path w="1102994" h="1122679">
                  <a:moveTo>
                    <a:pt x="562698" y="973467"/>
                  </a:moveTo>
                  <a:lnTo>
                    <a:pt x="560984" y="972286"/>
                  </a:lnTo>
                  <a:lnTo>
                    <a:pt x="560044" y="971626"/>
                  </a:lnTo>
                  <a:lnTo>
                    <a:pt x="558507" y="970559"/>
                  </a:lnTo>
                  <a:lnTo>
                    <a:pt x="558482" y="973353"/>
                  </a:lnTo>
                  <a:lnTo>
                    <a:pt x="558457" y="974852"/>
                  </a:lnTo>
                  <a:lnTo>
                    <a:pt x="562698" y="973467"/>
                  </a:lnTo>
                  <a:close/>
                </a:path>
                <a:path w="1102994" h="1122679">
                  <a:moveTo>
                    <a:pt x="571957" y="752919"/>
                  </a:moveTo>
                  <a:lnTo>
                    <a:pt x="568528" y="755865"/>
                  </a:lnTo>
                  <a:lnTo>
                    <a:pt x="571944" y="758177"/>
                  </a:lnTo>
                  <a:lnTo>
                    <a:pt x="571957" y="752919"/>
                  </a:lnTo>
                  <a:close/>
                </a:path>
                <a:path w="1102994" h="1122679">
                  <a:moveTo>
                    <a:pt x="579120" y="217093"/>
                  </a:moveTo>
                  <a:lnTo>
                    <a:pt x="574700" y="218236"/>
                  </a:lnTo>
                  <a:lnTo>
                    <a:pt x="570052" y="216357"/>
                  </a:lnTo>
                  <a:lnTo>
                    <a:pt x="565429" y="219087"/>
                  </a:lnTo>
                  <a:lnTo>
                    <a:pt x="576008" y="222669"/>
                  </a:lnTo>
                  <a:lnTo>
                    <a:pt x="578497" y="222351"/>
                  </a:lnTo>
                  <a:lnTo>
                    <a:pt x="579120" y="217093"/>
                  </a:lnTo>
                  <a:close/>
                </a:path>
                <a:path w="1102994" h="1122679">
                  <a:moveTo>
                    <a:pt x="581139" y="665289"/>
                  </a:moveTo>
                  <a:lnTo>
                    <a:pt x="578980" y="664273"/>
                  </a:lnTo>
                  <a:lnTo>
                    <a:pt x="577875" y="663041"/>
                  </a:lnTo>
                  <a:lnTo>
                    <a:pt x="577646" y="663054"/>
                  </a:lnTo>
                  <a:lnTo>
                    <a:pt x="577430" y="663016"/>
                  </a:lnTo>
                  <a:lnTo>
                    <a:pt x="577113" y="663181"/>
                  </a:lnTo>
                  <a:lnTo>
                    <a:pt x="576910" y="663448"/>
                  </a:lnTo>
                  <a:lnTo>
                    <a:pt x="577392" y="664883"/>
                  </a:lnTo>
                  <a:lnTo>
                    <a:pt x="577875" y="666216"/>
                  </a:lnTo>
                  <a:lnTo>
                    <a:pt x="578408" y="667766"/>
                  </a:lnTo>
                  <a:lnTo>
                    <a:pt x="581139" y="665289"/>
                  </a:lnTo>
                  <a:close/>
                </a:path>
                <a:path w="1102994" h="1122679">
                  <a:moveTo>
                    <a:pt x="582777" y="5511"/>
                  </a:moveTo>
                  <a:lnTo>
                    <a:pt x="581926" y="1663"/>
                  </a:lnTo>
                  <a:lnTo>
                    <a:pt x="578815" y="3086"/>
                  </a:lnTo>
                  <a:lnTo>
                    <a:pt x="579780" y="4267"/>
                  </a:lnTo>
                  <a:lnTo>
                    <a:pt x="580453" y="6311"/>
                  </a:lnTo>
                  <a:lnTo>
                    <a:pt x="582777" y="5511"/>
                  </a:lnTo>
                  <a:close/>
                </a:path>
                <a:path w="1102994" h="1122679">
                  <a:moveTo>
                    <a:pt x="585292" y="885926"/>
                  </a:moveTo>
                  <a:lnTo>
                    <a:pt x="585203" y="883653"/>
                  </a:lnTo>
                  <a:lnTo>
                    <a:pt x="585012" y="879843"/>
                  </a:lnTo>
                  <a:lnTo>
                    <a:pt x="580656" y="882281"/>
                  </a:lnTo>
                  <a:lnTo>
                    <a:pt x="580656" y="882573"/>
                  </a:lnTo>
                  <a:lnTo>
                    <a:pt x="585292" y="885926"/>
                  </a:lnTo>
                  <a:close/>
                </a:path>
                <a:path w="1102994" h="1122679">
                  <a:moveTo>
                    <a:pt x="600456" y="672947"/>
                  </a:moveTo>
                  <a:lnTo>
                    <a:pt x="600417" y="670788"/>
                  </a:lnTo>
                  <a:lnTo>
                    <a:pt x="596468" y="670902"/>
                  </a:lnTo>
                  <a:lnTo>
                    <a:pt x="597750" y="672782"/>
                  </a:lnTo>
                  <a:lnTo>
                    <a:pt x="599668" y="675627"/>
                  </a:lnTo>
                  <a:lnTo>
                    <a:pt x="600456" y="672947"/>
                  </a:lnTo>
                  <a:close/>
                </a:path>
                <a:path w="1102994" h="1122679">
                  <a:moveTo>
                    <a:pt x="601446" y="1002677"/>
                  </a:moveTo>
                  <a:lnTo>
                    <a:pt x="600671" y="1001433"/>
                  </a:lnTo>
                  <a:lnTo>
                    <a:pt x="599033" y="1003261"/>
                  </a:lnTo>
                  <a:lnTo>
                    <a:pt x="595198" y="1001166"/>
                  </a:lnTo>
                  <a:lnTo>
                    <a:pt x="594702" y="1006221"/>
                  </a:lnTo>
                  <a:lnTo>
                    <a:pt x="596239" y="1005497"/>
                  </a:lnTo>
                  <a:lnTo>
                    <a:pt x="597293" y="1005052"/>
                  </a:lnTo>
                  <a:lnTo>
                    <a:pt x="599389" y="1003947"/>
                  </a:lnTo>
                  <a:lnTo>
                    <a:pt x="600392" y="1003312"/>
                  </a:lnTo>
                  <a:lnTo>
                    <a:pt x="601446" y="1002677"/>
                  </a:lnTo>
                  <a:close/>
                </a:path>
                <a:path w="1102994" h="1122679">
                  <a:moveTo>
                    <a:pt x="626592" y="611428"/>
                  </a:moveTo>
                  <a:lnTo>
                    <a:pt x="622655" y="613498"/>
                  </a:lnTo>
                  <a:lnTo>
                    <a:pt x="621258" y="614210"/>
                  </a:lnTo>
                  <a:lnTo>
                    <a:pt x="623671" y="615467"/>
                  </a:lnTo>
                  <a:lnTo>
                    <a:pt x="625144" y="614857"/>
                  </a:lnTo>
                  <a:lnTo>
                    <a:pt x="626592" y="611428"/>
                  </a:lnTo>
                  <a:close/>
                </a:path>
                <a:path w="1102994" h="1122679">
                  <a:moveTo>
                    <a:pt x="631888" y="470001"/>
                  </a:moveTo>
                  <a:lnTo>
                    <a:pt x="631393" y="468744"/>
                  </a:lnTo>
                  <a:lnTo>
                    <a:pt x="629348" y="468655"/>
                  </a:lnTo>
                  <a:lnTo>
                    <a:pt x="628992" y="468642"/>
                  </a:lnTo>
                  <a:lnTo>
                    <a:pt x="628230" y="469607"/>
                  </a:lnTo>
                  <a:lnTo>
                    <a:pt x="628967" y="470662"/>
                  </a:lnTo>
                  <a:lnTo>
                    <a:pt x="629754" y="471563"/>
                  </a:lnTo>
                  <a:lnTo>
                    <a:pt x="631228" y="473341"/>
                  </a:lnTo>
                  <a:lnTo>
                    <a:pt x="631888" y="470001"/>
                  </a:lnTo>
                  <a:close/>
                </a:path>
                <a:path w="1102994" h="1122679">
                  <a:moveTo>
                    <a:pt x="638467" y="1099185"/>
                  </a:moveTo>
                  <a:lnTo>
                    <a:pt x="636676" y="1096822"/>
                  </a:lnTo>
                  <a:lnTo>
                    <a:pt x="636422" y="1096441"/>
                  </a:lnTo>
                  <a:lnTo>
                    <a:pt x="635609" y="1096454"/>
                  </a:lnTo>
                  <a:lnTo>
                    <a:pt x="634707" y="1096175"/>
                  </a:lnTo>
                  <a:lnTo>
                    <a:pt x="634238" y="1098969"/>
                  </a:lnTo>
                  <a:lnTo>
                    <a:pt x="633857" y="1101305"/>
                  </a:lnTo>
                  <a:lnTo>
                    <a:pt x="637362" y="1100353"/>
                  </a:lnTo>
                  <a:lnTo>
                    <a:pt x="638467" y="1099185"/>
                  </a:lnTo>
                  <a:close/>
                </a:path>
                <a:path w="1102994" h="1122679">
                  <a:moveTo>
                    <a:pt x="653681" y="402564"/>
                  </a:moveTo>
                  <a:lnTo>
                    <a:pt x="651129" y="400405"/>
                  </a:lnTo>
                  <a:lnTo>
                    <a:pt x="647001" y="396862"/>
                  </a:lnTo>
                  <a:lnTo>
                    <a:pt x="646353" y="401091"/>
                  </a:lnTo>
                  <a:lnTo>
                    <a:pt x="647636" y="402221"/>
                  </a:lnTo>
                  <a:lnTo>
                    <a:pt x="653681" y="402564"/>
                  </a:lnTo>
                  <a:close/>
                </a:path>
                <a:path w="1102994" h="1122679">
                  <a:moveTo>
                    <a:pt x="663295" y="378599"/>
                  </a:moveTo>
                  <a:lnTo>
                    <a:pt x="657796" y="377748"/>
                  </a:lnTo>
                  <a:lnTo>
                    <a:pt x="656831" y="378510"/>
                  </a:lnTo>
                  <a:lnTo>
                    <a:pt x="657288" y="382676"/>
                  </a:lnTo>
                  <a:lnTo>
                    <a:pt x="659168" y="381381"/>
                  </a:lnTo>
                  <a:lnTo>
                    <a:pt x="663295" y="378599"/>
                  </a:lnTo>
                  <a:close/>
                </a:path>
                <a:path w="1102994" h="1122679">
                  <a:moveTo>
                    <a:pt x="673417" y="167678"/>
                  </a:moveTo>
                  <a:lnTo>
                    <a:pt x="670179" y="166420"/>
                  </a:lnTo>
                  <a:lnTo>
                    <a:pt x="668337" y="165684"/>
                  </a:lnTo>
                  <a:lnTo>
                    <a:pt x="669963" y="171145"/>
                  </a:lnTo>
                  <a:lnTo>
                    <a:pt x="673417" y="167678"/>
                  </a:lnTo>
                  <a:close/>
                </a:path>
                <a:path w="1102994" h="1122679">
                  <a:moveTo>
                    <a:pt x="697014" y="695833"/>
                  </a:moveTo>
                  <a:lnTo>
                    <a:pt x="695706" y="694855"/>
                  </a:lnTo>
                  <a:lnTo>
                    <a:pt x="691045" y="694016"/>
                  </a:lnTo>
                  <a:lnTo>
                    <a:pt x="688378" y="692746"/>
                  </a:lnTo>
                  <a:lnTo>
                    <a:pt x="685279" y="695604"/>
                  </a:lnTo>
                  <a:lnTo>
                    <a:pt x="696556" y="699122"/>
                  </a:lnTo>
                  <a:lnTo>
                    <a:pt x="697014" y="695833"/>
                  </a:lnTo>
                  <a:close/>
                </a:path>
                <a:path w="1102994" h="1122679">
                  <a:moveTo>
                    <a:pt x="703186" y="782840"/>
                  </a:moveTo>
                  <a:lnTo>
                    <a:pt x="702157" y="781608"/>
                  </a:lnTo>
                  <a:lnTo>
                    <a:pt x="700189" y="781354"/>
                  </a:lnTo>
                  <a:lnTo>
                    <a:pt x="699135" y="782447"/>
                  </a:lnTo>
                  <a:lnTo>
                    <a:pt x="698779" y="784174"/>
                  </a:lnTo>
                  <a:lnTo>
                    <a:pt x="699223" y="784834"/>
                  </a:lnTo>
                  <a:lnTo>
                    <a:pt x="699693" y="785520"/>
                  </a:lnTo>
                  <a:lnTo>
                    <a:pt x="701255" y="785444"/>
                  </a:lnTo>
                  <a:lnTo>
                    <a:pt x="702932" y="785850"/>
                  </a:lnTo>
                  <a:lnTo>
                    <a:pt x="702843" y="784237"/>
                  </a:lnTo>
                  <a:lnTo>
                    <a:pt x="703186" y="782840"/>
                  </a:lnTo>
                  <a:close/>
                </a:path>
                <a:path w="1102994" h="1122679">
                  <a:moveTo>
                    <a:pt x="709091" y="843889"/>
                  </a:moveTo>
                  <a:lnTo>
                    <a:pt x="708075" y="842632"/>
                  </a:lnTo>
                  <a:lnTo>
                    <a:pt x="706894" y="841857"/>
                  </a:lnTo>
                  <a:lnTo>
                    <a:pt x="704761" y="844384"/>
                  </a:lnTo>
                  <a:lnTo>
                    <a:pt x="706056" y="844702"/>
                  </a:lnTo>
                  <a:lnTo>
                    <a:pt x="707364" y="844994"/>
                  </a:lnTo>
                  <a:lnTo>
                    <a:pt x="708672" y="845299"/>
                  </a:lnTo>
                  <a:lnTo>
                    <a:pt x="708799" y="844842"/>
                  </a:lnTo>
                  <a:lnTo>
                    <a:pt x="708952" y="844372"/>
                  </a:lnTo>
                  <a:lnTo>
                    <a:pt x="709091" y="843889"/>
                  </a:lnTo>
                  <a:close/>
                </a:path>
                <a:path w="1102994" h="1122679">
                  <a:moveTo>
                    <a:pt x="715568" y="725373"/>
                  </a:moveTo>
                  <a:lnTo>
                    <a:pt x="712533" y="723531"/>
                  </a:lnTo>
                  <a:lnTo>
                    <a:pt x="712127" y="724128"/>
                  </a:lnTo>
                  <a:lnTo>
                    <a:pt x="711339" y="725335"/>
                  </a:lnTo>
                  <a:lnTo>
                    <a:pt x="712330" y="725995"/>
                  </a:lnTo>
                  <a:lnTo>
                    <a:pt x="714298" y="727341"/>
                  </a:lnTo>
                  <a:lnTo>
                    <a:pt x="714717" y="726681"/>
                  </a:lnTo>
                  <a:lnTo>
                    <a:pt x="715568" y="725373"/>
                  </a:lnTo>
                  <a:close/>
                </a:path>
                <a:path w="1102994" h="1122679">
                  <a:moveTo>
                    <a:pt x="717042" y="869607"/>
                  </a:moveTo>
                  <a:lnTo>
                    <a:pt x="715124" y="868426"/>
                  </a:lnTo>
                  <a:lnTo>
                    <a:pt x="713282" y="866800"/>
                  </a:lnTo>
                  <a:lnTo>
                    <a:pt x="710425" y="868426"/>
                  </a:lnTo>
                  <a:lnTo>
                    <a:pt x="712444" y="871029"/>
                  </a:lnTo>
                  <a:lnTo>
                    <a:pt x="714476" y="871575"/>
                  </a:lnTo>
                  <a:lnTo>
                    <a:pt x="717042" y="869607"/>
                  </a:lnTo>
                  <a:close/>
                </a:path>
                <a:path w="1102994" h="1122679">
                  <a:moveTo>
                    <a:pt x="728624" y="661454"/>
                  </a:moveTo>
                  <a:lnTo>
                    <a:pt x="728586" y="660146"/>
                  </a:lnTo>
                  <a:lnTo>
                    <a:pt x="723417" y="659015"/>
                  </a:lnTo>
                  <a:lnTo>
                    <a:pt x="720191" y="658329"/>
                  </a:lnTo>
                  <a:lnTo>
                    <a:pt x="720534" y="660476"/>
                  </a:lnTo>
                  <a:lnTo>
                    <a:pt x="720775" y="661797"/>
                  </a:lnTo>
                  <a:lnTo>
                    <a:pt x="721017" y="663422"/>
                  </a:lnTo>
                  <a:lnTo>
                    <a:pt x="728624" y="661454"/>
                  </a:lnTo>
                  <a:close/>
                </a:path>
                <a:path w="1102994" h="1122679">
                  <a:moveTo>
                    <a:pt x="747776" y="409054"/>
                  </a:moveTo>
                  <a:lnTo>
                    <a:pt x="740371" y="409752"/>
                  </a:lnTo>
                  <a:lnTo>
                    <a:pt x="740460" y="411213"/>
                  </a:lnTo>
                  <a:lnTo>
                    <a:pt x="747369" y="414045"/>
                  </a:lnTo>
                  <a:lnTo>
                    <a:pt x="747776" y="409054"/>
                  </a:lnTo>
                  <a:close/>
                </a:path>
                <a:path w="1102994" h="1122679">
                  <a:moveTo>
                    <a:pt x="784466" y="575398"/>
                  </a:moveTo>
                  <a:lnTo>
                    <a:pt x="780834" y="573506"/>
                  </a:lnTo>
                  <a:lnTo>
                    <a:pt x="781291" y="578205"/>
                  </a:lnTo>
                  <a:lnTo>
                    <a:pt x="781532" y="580529"/>
                  </a:lnTo>
                  <a:lnTo>
                    <a:pt x="784466" y="575398"/>
                  </a:lnTo>
                  <a:close/>
                </a:path>
                <a:path w="1102994" h="1122679">
                  <a:moveTo>
                    <a:pt x="809523" y="166547"/>
                  </a:moveTo>
                  <a:lnTo>
                    <a:pt x="806704" y="165100"/>
                  </a:lnTo>
                  <a:lnTo>
                    <a:pt x="804633" y="164198"/>
                  </a:lnTo>
                  <a:lnTo>
                    <a:pt x="802474" y="166560"/>
                  </a:lnTo>
                  <a:lnTo>
                    <a:pt x="804595" y="167043"/>
                  </a:lnTo>
                  <a:lnTo>
                    <a:pt x="806742" y="168516"/>
                  </a:lnTo>
                  <a:lnTo>
                    <a:pt x="809523" y="166547"/>
                  </a:lnTo>
                  <a:close/>
                </a:path>
                <a:path w="1102994" h="1122679">
                  <a:moveTo>
                    <a:pt x="816368" y="267550"/>
                  </a:moveTo>
                  <a:lnTo>
                    <a:pt x="815746" y="264274"/>
                  </a:lnTo>
                  <a:lnTo>
                    <a:pt x="814565" y="265938"/>
                  </a:lnTo>
                  <a:lnTo>
                    <a:pt x="813612" y="267296"/>
                  </a:lnTo>
                  <a:lnTo>
                    <a:pt x="812647" y="268655"/>
                  </a:lnTo>
                  <a:lnTo>
                    <a:pt x="816368" y="267550"/>
                  </a:lnTo>
                  <a:close/>
                </a:path>
                <a:path w="1102994" h="1122679">
                  <a:moveTo>
                    <a:pt x="822820" y="431025"/>
                  </a:moveTo>
                  <a:lnTo>
                    <a:pt x="822642" y="430174"/>
                  </a:lnTo>
                  <a:lnTo>
                    <a:pt x="818934" y="427456"/>
                  </a:lnTo>
                  <a:lnTo>
                    <a:pt x="819543" y="430377"/>
                  </a:lnTo>
                  <a:lnTo>
                    <a:pt x="820686" y="435965"/>
                  </a:lnTo>
                  <a:lnTo>
                    <a:pt x="822820" y="431025"/>
                  </a:lnTo>
                  <a:close/>
                </a:path>
                <a:path w="1102994" h="1122679">
                  <a:moveTo>
                    <a:pt x="849439" y="476478"/>
                  </a:moveTo>
                  <a:lnTo>
                    <a:pt x="842746" y="474192"/>
                  </a:lnTo>
                  <a:lnTo>
                    <a:pt x="841540" y="474472"/>
                  </a:lnTo>
                  <a:lnTo>
                    <a:pt x="840232" y="478066"/>
                  </a:lnTo>
                  <a:lnTo>
                    <a:pt x="846480" y="476999"/>
                  </a:lnTo>
                  <a:lnTo>
                    <a:pt x="849439" y="476478"/>
                  </a:lnTo>
                  <a:close/>
                </a:path>
                <a:path w="1102994" h="1122679">
                  <a:moveTo>
                    <a:pt x="861568" y="864781"/>
                  </a:moveTo>
                  <a:lnTo>
                    <a:pt x="861542" y="864146"/>
                  </a:lnTo>
                  <a:lnTo>
                    <a:pt x="860767" y="862965"/>
                  </a:lnTo>
                  <a:lnTo>
                    <a:pt x="860399" y="862977"/>
                  </a:lnTo>
                  <a:lnTo>
                    <a:pt x="858050" y="863142"/>
                  </a:lnTo>
                  <a:lnTo>
                    <a:pt x="855535" y="863282"/>
                  </a:lnTo>
                  <a:lnTo>
                    <a:pt x="855040" y="866609"/>
                  </a:lnTo>
                  <a:lnTo>
                    <a:pt x="855167" y="866825"/>
                  </a:lnTo>
                  <a:lnTo>
                    <a:pt x="855332" y="867473"/>
                  </a:lnTo>
                  <a:lnTo>
                    <a:pt x="860310" y="866876"/>
                  </a:lnTo>
                  <a:lnTo>
                    <a:pt x="861568" y="866381"/>
                  </a:lnTo>
                  <a:lnTo>
                    <a:pt x="861568" y="864781"/>
                  </a:lnTo>
                  <a:close/>
                </a:path>
                <a:path w="1102994" h="1122679">
                  <a:moveTo>
                    <a:pt x="877633" y="713320"/>
                  </a:moveTo>
                  <a:lnTo>
                    <a:pt x="877519" y="707694"/>
                  </a:lnTo>
                  <a:lnTo>
                    <a:pt x="874534" y="706462"/>
                  </a:lnTo>
                  <a:lnTo>
                    <a:pt x="875550" y="708672"/>
                  </a:lnTo>
                  <a:lnTo>
                    <a:pt x="876338" y="710463"/>
                  </a:lnTo>
                  <a:lnTo>
                    <a:pt x="877633" y="713320"/>
                  </a:lnTo>
                  <a:close/>
                </a:path>
                <a:path w="1102994" h="1122679">
                  <a:moveTo>
                    <a:pt x="885558" y="133756"/>
                  </a:moveTo>
                  <a:lnTo>
                    <a:pt x="884897" y="129489"/>
                  </a:lnTo>
                  <a:lnTo>
                    <a:pt x="879157" y="133375"/>
                  </a:lnTo>
                  <a:lnTo>
                    <a:pt x="885558" y="133756"/>
                  </a:lnTo>
                  <a:close/>
                </a:path>
                <a:path w="1102994" h="1122679">
                  <a:moveTo>
                    <a:pt x="887044" y="853973"/>
                  </a:moveTo>
                  <a:lnTo>
                    <a:pt x="886536" y="853516"/>
                  </a:lnTo>
                  <a:lnTo>
                    <a:pt x="885507" y="852614"/>
                  </a:lnTo>
                  <a:lnTo>
                    <a:pt x="883869" y="853401"/>
                  </a:lnTo>
                  <a:lnTo>
                    <a:pt x="882408" y="854329"/>
                  </a:lnTo>
                  <a:lnTo>
                    <a:pt x="883666" y="857732"/>
                  </a:lnTo>
                  <a:lnTo>
                    <a:pt x="885050" y="856195"/>
                  </a:lnTo>
                  <a:lnTo>
                    <a:pt x="887044" y="853973"/>
                  </a:lnTo>
                  <a:close/>
                </a:path>
                <a:path w="1102994" h="1122679">
                  <a:moveTo>
                    <a:pt x="888873" y="646404"/>
                  </a:moveTo>
                  <a:lnTo>
                    <a:pt x="887031" y="644588"/>
                  </a:lnTo>
                  <a:lnTo>
                    <a:pt x="884339" y="646112"/>
                  </a:lnTo>
                  <a:lnTo>
                    <a:pt x="884694" y="647623"/>
                  </a:lnTo>
                  <a:lnTo>
                    <a:pt x="886675" y="649859"/>
                  </a:lnTo>
                  <a:lnTo>
                    <a:pt x="888758" y="647941"/>
                  </a:lnTo>
                  <a:lnTo>
                    <a:pt x="888873" y="646404"/>
                  </a:lnTo>
                  <a:close/>
                </a:path>
                <a:path w="1102994" h="1122679">
                  <a:moveTo>
                    <a:pt x="896950" y="162928"/>
                  </a:moveTo>
                  <a:lnTo>
                    <a:pt x="896594" y="160921"/>
                  </a:lnTo>
                  <a:lnTo>
                    <a:pt x="896772" y="159537"/>
                  </a:lnTo>
                  <a:lnTo>
                    <a:pt x="896175" y="158927"/>
                  </a:lnTo>
                  <a:lnTo>
                    <a:pt x="895527" y="158330"/>
                  </a:lnTo>
                  <a:lnTo>
                    <a:pt x="894130" y="158521"/>
                  </a:lnTo>
                  <a:lnTo>
                    <a:pt x="893076" y="158330"/>
                  </a:lnTo>
                  <a:lnTo>
                    <a:pt x="893114" y="159296"/>
                  </a:lnTo>
                  <a:lnTo>
                    <a:pt x="892784" y="160489"/>
                  </a:lnTo>
                  <a:lnTo>
                    <a:pt x="893864" y="161836"/>
                  </a:lnTo>
                  <a:lnTo>
                    <a:pt x="895096" y="162064"/>
                  </a:lnTo>
                  <a:lnTo>
                    <a:pt x="896950" y="162928"/>
                  </a:lnTo>
                  <a:close/>
                </a:path>
                <a:path w="1102994" h="1122679">
                  <a:moveTo>
                    <a:pt x="910729" y="147675"/>
                  </a:moveTo>
                  <a:lnTo>
                    <a:pt x="909370" y="146583"/>
                  </a:lnTo>
                  <a:lnTo>
                    <a:pt x="905903" y="149059"/>
                  </a:lnTo>
                  <a:lnTo>
                    <a:pt x="904113" y="152692"/>
                  </a:lnTo>
                  <a:lnTo>
                    <a:pt x="902246" y="156311"/>
                  </a:lnTo>
                  <a:lnTo>
                    <a:pt x="902614" y="156565"/>
                  </a:lnTo>
                  <a:lnTo>
                    <a:pt x="903351" y="157137"/>
                  </a:lnTo>
                  <a:lnTo>
                    <a:pt x="910729" y="147675"/>
                  </a:lnTo>
                  <a:close/>
                </a:path>
                <a:path w="1102994" h="1122679">
                  <a:moveTo>
                    <a:pt x="945222" y="805776"/>
                  </a:moveTo>
                  <a:lnTo>
                    <a:pt x="943495" y="803414"/>
                  </a:lnTo>
                  <a:lnTo>
                    <a:pt x="941819" y="802576"/>
                  </a:lnTo>
                  <a:lnTo>
                    <a:pt x="939165" y="805954"/>
                  </a:lnTo>
                  <a:lnTo>
                    <a:pt x="945222" y="805776"/>
                  </a:lnTo>
                  <a:close/>
                </a:path>
                <a:path w="1102994" h="1122679">
                  <a:moveTo>
                    <a:pt x="949248" y="271792"/>
                  </a:moveTo>
                  <a:lnTo>
                    <a:pt x="946683" y="269519"/>
                  </a:lnTo>
                  <a:lnTo>
                    <a:pt x="943343" y="267843"/>
                  </a:lnTo>
                  <a:lnTo>
                    <a:pt x="942975" y="268185"/>
                  </a:lnTo>
                  <a:lnTo>
                    <a:pt x="942276" y="268859"/>
                  </a:lnTo>
                  <a:lnTo>
                    <a:pt x="944448" y="271360"/>
                  </a:lnTo>
                  <a:lnTo>
                    <a:pt x="946619" y="273850"/>
                  </a:lnTo>
                  <a:lnTo>
                    <a:pt x="948778" y="276352"/>
                  </a:lnTo>
                  <a:lnTo>
                    <a:pt x="949248" y="271792"/>
                  </a:lnTo>
                  <a:close/>
                </a:path>
                <a:path w="1102994" h="1122679">
                  <a:moveTo>
                    <a:pt x="953922" y="447103"/>
                  </a:moveTo>
                  <a:lnTo>
                    <a:pt x="951890" y="446735"/>
                  </a:lnTo>
                  <a:lnTo>
                    <a:pt x="949794" y="446341"/>
                  </a:lnTo>
                  <a:lnTo>
                    <a:pt x="949566" y="448005"/>
                  </a:lnTo>
                  <a:lnTo>
                    <a:pt x="949312" y="449656"/>
                  </a:lnTo>
                  <a:lnTo>
                    <a:pt x="949147" y="451434"/>
                  </a:lnTo>
                  <a:lnTo>
                    <a:pt x="949794" y="451637"/>
                  </a:lnTo>
                  <a:lnTo>
                    <a:pt x="950328" y="451878"/>
                  </a:lnTo>
                  <a:lnTo>
                    <a:pt x="951242" y="450659"/>
                  </a:lnTo>
                  <a:lnTo>
                    <a:pt x="952207" y="449402"/>
                  </a:lnTo>
                  <a:lnTo>
                    <a:pt x="953922" y="447103"/>
                  </a:lnTo>
                  <a:close/>
                </a:path>
                <a:path w="1102994" h="1122679">
                  <a:moveTo>
                    <a:pt x="955497" y="178904"/>
                  </a:moveTo>
                  <a:lnTo>
                    <a:pt x="952055" y="177520"/>
                  </a:lnTo>
                  <a:lnTo>
                    <a:pt x="950874" y="183286"/>
                  </a:lnTo>
                  <a:lnTo>
                    <a:pt x="955230" y="183489"/>
                  </a:lnTo>
                  <a:lnTo>
                    <a:pt x="955497" y="178904"/>
                  </a:lnTo>
                  <a:close/>
                </a:path>
                <a:path w="1102994" h="1122679">
                  <a:moveTo>
                    <a:pt x="967600" y="627037"/>
                  </a:moveTo>
                  <a:lnTo>
                    <a:pt x="964450" y="622388"/>
                  </a:lnTo>
                  <a:lnTo>
                    <a:pt x="958545" y="626960"/>
                  </a:lnTo>
                  <a:lnTo>
                    <a:pt x="967600" y="627037"/>
                  </a:lnTo>
                  <a:close/>
                </a:path>
                <a:path w="1102994" h="1122679">
                  <a:moveTo>
                    <a:pt x="1066469" y="432917"/>
                  </a:moveTo>
                  <a:lnTo>
                    <a:pt x="1058951" y="437984"/>
                  </a:lnTo>
                  <a:lnTo>
                    <a:pt x="1064107" y="436880"/>
                  </a:lnTo>
                  <a:lnTo>
                    <a:pt x="1066469" y="432917"/>
                  </a:lnTo>
                  <a:close/>
                </a:path>
                <a:path w="1102994" h="1122679">
                  <a:moveTo>
                    <a:pt x="1102893" y="521627"/>
                  </a:moveTo>
                  <a:lnTo>
                    <a:pt x="1099312" y="521690"/>
                  </a:lnTo>
                  <a:lnTo>
                    <a:pt x="1097330" y="521741"/>
                  </a:lnTo>
                  <a:lnTo>
                    <a:pt x="1097648" y="525538"/>
                  </a:lnTo>
                  <a:lnTo>
                    <a:pt x="1099248" y="525919"/>
                  </a:lnTo>
                  <a:lnTo>
                    <a:pt x="1102067" y="524192"/>
                  </a:lnTo>
                  <a:lnTo>
                    <a:pt x="1102233" y="523024"/>
                  </a:lnTo>
                  <a:lnTo>
                    <a:pt x="1102893" y="52162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46">
              <a:extLst>
                <a:ext uri="{FF2B5EF4-FFF2-40B4-BE49-F238E27FC236}">
                  <a16:creationId xmlns:a16="http://schemas.microsoft.com/office/drawing/2014/main" id="{1262D1C5-09F7-1B34-BBCC-C88A4398A02C}"/>
                </a:ext>
              </a:extLst>
            </p:cNvPr>
            <p:cNvSpPr/>
            <p:nvPr/>
          </p:nvSpPr>
          <p:spPr>
            <a:xfrm>
              <a:off x="10458007" y="2762260"/>
              <a:ext cx="641942" cy="535070"/>
            </a:xfrm>
            <a:custGeom>
              <a:avLst/>
              <a:gdLst/>
              <a:ahLst/>
              <a:cxnLst/>
              <a:rect l="l" t="t" r="r" b="b"/>
              <a:pathLst>
                <a:path w="1090294" h="1094739">
                  <a:moveTo>
                    <a:pt x="3365" y="627989"/>
                  </a:moveTo>
                  <a:lnTo>
                    <a:pt x="1308" y="625538"/>
                  </a:lnTo>
                  <a:lnTo>
                    <a:pt x="711" y="627557"/>
                  </a:lnTo>
                  <a:lnTo>
                    <a:pt x="0" y="630021"/>
                  </a:lnTo>
                  <a:lnTo>
                    <a:pt x="2984" y="629221"/>
                  </a:lnTo>
                  <a:lnTo>
                    <a:pt x="3365" y="627989"/>
                  </a:lnTo>
                  <a:close/>
                </a:path>
                <a:path w="1090294" h="1094739">
                  <a:moveTo>
                    <a:pt x="4330" y="398907"/>
                  </a:moveTo>
                  <a:lnTo>
                    <a:pt x="3797" y="398157"/>
                  </a:lnTo>
                  <a:lnTo>
                    <a:pt x="3213" y="397522"/>
                  </a:lnTo>
                  <a:lnTo>
                    <a:pt x="2667" y="396875"/>
                  </a:lnTo>
                  <a:lnTo>
                    <a:pt x="2298" y="397230"/>
                  </a:lnTo>
                  <a:lnTo>
                    <a:pt x="1905" y="397573"/>
                  </a:lnTo>
                  <a:lnTo>
                    <a:pt x="1536" y="397916"/>
                  </a:lnTo>
                  <a:lnTo>
                    <a:pt x="2870" y="399072"/>
                  </a:lnTo>
                  <a:lnTo>
                    <a:pt x="3568" y="399605"/>
                  </a:lnTo>
                  <a:lnTo>
                    <a:pt x="4330" y="398907"/>
                  </a:lnTo>
                  <a:close/>
                </a:path>
                <a:path w="1090294" h="1094739">
                  <a:moveTo>
                    <a:pt x="11976" y="554075"/>
                  </a:moveTo>
                  <a:lnTo>
                    <a:pt x="11557" y="552907"/>
                  </a:lnTo>
                  <a:lnTo>
                    <a:pt x="10121" y="553427"/>
                  </a:lnTo>
                  <a:lnTo>
                    <a:pt x="7340" y="554405"/>
                  </a:lnTo>
                  <a:lnTo>
                    <a:pt x="7480" y="554786"/>
                  </a:lnTo>
                  <a:lnTo>
                    <a:pt x="7785" y="555561"/>
                  </a:lnTo>
                  <a:lnTo>
                    <a:pt x="11976" y="554075"/>
                  </a:lnTo>
                  <a:close/>
                </a:path>
                <a:path w="1090294" h="1094739">
                  <a:moveTo>
                    <a:pt x="13322" y="761403"/>
                  </a:moveTo>
                  <a:lnTo>
                    <a:pt x="13131" y="760755"/>
                  </a:lnTo>
                  <a:lnTo>
                    <a:pt x="13093" y="759980"/>
                  </a:lnTo>
                  <a:lnTo>
                    <a:pt x="12712" y="759523"/>
                  </a:lnTo>
                  <a:lnTo>
                    <a:pt x="12420" y="759206"/>
                  </a:lnTo>
                  <a:lnTo>
                    <a:pt x="11201" y="759206"/>
                  </a:lnTo>
                  <a:lnTo>
                    <a:pt x="11112" y="759383"/>
                  </a:lnTo>
                  <a:lnTo>
                    <a:pt x="10845" y="760006"/>
                  </a:lnTo>
                  <a:lnTo>
                    <a:pt x="10604" y="760882"/>
                  </a:lnTo>
                  <a:lnTo>
                    <a:pt x="11163" y="762076"/>
                  </a:lnTo>
                  <a:lnTo>
                    <a:pt x="12014" y="762457"/>
                  </a:lnTo>
                  <a:lnTo>
                    <a:pt x="12636" y="762914"/>
                  </a:lnTo>
                  <a:lnTo>
                    <a:pt x="13081" y="761898"/>
                  </a:lnTo>
                  <a:lnTo>
                    <a:pt x="13322" y="761403"/>
                  </a:lnTo>
                  <a:close/>
                </a:path>
                <a:path w="1090294" h="1094739">
                  <a:moveTo>
                    <a:pt x="47980" y="293471"/>
                  </a:moveTo>
                  <a:lnTo>
                    <a:pt x="45986" y="291807"/>
                  </a:lnTo>
                  <a:lnTo>
                    <a:pt x="44297" y="291338"/>
                  </a:lnTo>
                  <a:lnTo>
                    <a:pt x="42379" y="294779"/>
                  </a:lnTo>
                  <a:lnTo>
                    <a:pt x="45021" y="294157"/>
                  </a:lnTo>
                  <a:lnTo>
                    <a:pt x="46507" y="293827"/>
                  </a:lnTo>
                  <a:lnTo>
                    <a:pt x="47980" y="293471"/>
                  </a:lnTo>
                  <a:close/>
                </a:path>
                <a:path w="1090294" h="1094739">
                  <a:moveTo>
                    <a:pt x="76949" y="281508"/>
                  </a:moveTo>
                  <a:lnTo>
                    <a:pt x="74866" y="280758"/>
                  </a:lnTo>
                  <a:lnTo>
                    <a:pt x="72377" y="279857"/>
                  </a:lnTo>
                  <a:lnTo>
                    <a:pt x="73050" y="282435"/>
                  </a:lnTo>
                  <a:lnTo>
                    <a:pt x="74320" y="283032"/>
                  </a:lnTo>
                  <a:lnTo>
                    <a:pt x="76949" y="281508"/>
                  </a:lnTo>
                  <a:close/>
                </a:path>
                <a:path w="1090294" h="1094739">
                  <a:moveTo>
                    <a:pt x="84061" y="243941"/>
                  </a:moveTo>
                  <a:lnTo>
                    <a:pt x="83058" y="243941"/>
                  </a:lnTo>
                  <a:lnTo>
                    <a:pt x="82346" y="243801"/>
                  </a:lnTo>
                  <a:lnTo>
                    <a:pt x="81724" y="244017"/>
                  </a:lnTo>
                  <a:lnTo>
                    <a:pt x="81508" y="244068"/>
                  </a:lnTo>
                  <a:lnTo>
                    <a:pt x="81368" y="245325"/>
                  </a:lnTo>
                  <a:lnTo>
                    <a:pt x="81495" y="245389"/>
                  </a:lnTo>
                  <a:lnTo>
                    <a:pt x="82092" y="245656"/>
                  </a:lnTo>
                  <a:lnTo>
                    <a:pt x="82829" y="245846"/>
                  </a:lnTo>
                  <a:lnTo>
                    <a:pt x="83477" y="245757"/>
                  </a:lnTo>
                  <a:lnTo>
                    <a:pt x="83693" y="245745"/>
                  </a:lnTo>
                  <a:lnTo>
                    <a:pt x="83807" y="244843"/>
                  </a:lnTo>
                  <a:lnTo>
                    <a:pt x="84061" y="243941"/>
                  </a:lnTo>
                  <a:close/>
                </a:path>
                <a:path w="1090294" h="1094739">
                  <a:moveTo>
                    <a:pt x="94081" y="219163"/>
                  </a:moveTo>
                  <a:lnTo>
                    <a:pt x="92951" y="218681"/>
                  </a:lnTo>
                  <a:lnTo>
                    <a:pt x="91833" y="218186"/>
                  </a:lnTo>
                  <a:lnTo>
                    <a:pt x="90703" y="217690"/>
                  </a:lnTo>
                  <a:lnTo>
                    <a:pt x="90335" y="218516"/>
                  </a:lnTo>
                  <a:lnTo>
                    <a:pt x="90170" y="218922"/>
                  </a:lnTo>
                  <a:lnTo>
                    <a:pt x="92367" y="219989"/>
                  </a:lnTo>
                  <a:lnTo>
                    <a:pt x="93472" y="220522"/>
                  </a:lnTo>
                  <a:lnTo>
                    <a:pt x="93675" y="220065"/>
                  </a:lnTo>
                  <a:lnTo>
                    <a:pt x="93878" y="219621"/>
                  </a:lnTo>
                  <a:lnTo>
                    <a:pt x="94081" y="219163"/>
                  </a:lnTo>
                  <a:close/>
                </a:path>
                <a:path w="1090294" h="1094739">
                  <a:moveTo>
                    <a:pt x="100368" y="673900"/>
                  </a:moveTo>
                  <a:lnTo>
                    <a:pt x="99479" y="673379"/>
                  </a:lnTo>
                  <a:lnTo>
                    <a:pt x="97713" y="672490"/>
                  </a:lnTo>
                  <a:lnTo>
                    <a:pt x="97548" y="672807"/>
                  </a:lnTo>
                  <a:lnTo>
                    <a:pt x="97358" y="673150"/>
                  </a:lnTo>
                  <a:lnTo>
                    <a:pt x="97193" y="673468"/>
                  </a:lnTo>
                  <a:lnTo>
                    <a:pt x="98056" y="673950"/>
                  </a:lnTo>
                  <a:lnTo>
                    <a:pt x="98945" y="674408"/>
                  </a:lnTo>
                  <a:lnTo>
                    <a:pt x="99834" y="674903"/>
                  </a:lnTo>
                  <a:lnTo>
                    <a:pt x="99999" y="674560"/>
                  </a:lnTo>
                  <a:lnTo>
                    <a:pt x="100368" y="673900"/>
                  </a:lnTo>
                  <a:close/>
                </a:path>
                <a:path w="1090294" h="1094739">
                  <a:moveTo>
                    <a:pt x="110477" y="537133"/>
                  </a:moveTo>
                  <a:lnTo>
                    <a:pt x="110159" y="533755"/>
                  </a:lnTo>
                  <a:lnTo>
                    <a:pt x="108635" y="535952"/>
                  </a:lnTo>
                  <a:lnTo>
                    <a:pt x="107823" y="537108"/>
                  </a:lnTo>
                  <a:lnTo>
                    <a:pt x="106400" y="539178"/>
                  </a:lnTo>
                  <a:lnTo>
                    <a:pt x="110185" y="538657"/>
                  </a:lnTo>
                  <a:lnTo>
                    <a:pt x="110477" y="537133"/>
                  </a:lnTo>
                  <a:close/>
                </a:path>
                <a:path w="1090294" h="1094739">
                  <a:moveTo>
                    <a:pt x="116001" y="716597"/>
                  </a:moveTo>
                  <a:lnTo>
                    <a:pt x="115976" y="716038"/>
                  </a:lnTo>
                  <a:lnTo>
                    <a:pt x="115976" y="715340"/>
                  </a:lnTo>
                  <a:lnTo>
                    <a:pt x="115468" y="714629"/>
                  </a:lnTo>
                  <a:lnTo>
                    <a:pt x="115150" y="713917"/>
                  </a:lnTo>
                  <a:lnTo>
                    <a:pt x="114858" y="713994"/>
                  </a:lnTo>
                  <a:lnTo>
                    <a:pt x="114579" y="714044"/>
                  </a:lnTo>
                  <a:lnTo>
                    <a:pt x="114300" y="714121"/>
                  </a:lnTo>
                  <a:lnTo>
                    <a:pt x="114249" y="715238"/>
                  </a:lnTo>
                  <a:lnTo>
                    <a:pt x="114211" y="716368"/>
                  </a:lnTo>
                  <a:lnTo>
                    <a:pt x="114173" y="717511"/>
                  </a:lnTo>
                  <a:lnTo>
                    <a:pt x="114452" y="717588"/>
                  </a:lnTo>
                  <a:lnTo>
                    <a:pt x="114719" y="717677"/>
                  </a:lnTo>
                  <a:lnTo>
                    <a:pt x="115023" y="717740"/>
                  </a:lnTo>
                  <a:lnTo>
                    <a:pt x="115366" y="717181"/>
                  </a:lnTo>
                  <a:lnTo>
                    <a:pt x="116001" y="716597"/>
                  </a:lnTo>
                  <a:close/>
                </a:path>
                <a:path w="1090294" h="1094739">
                  <a:moveTo>
                    <a:pt x="136334" y="574167"/>
                  </a:moveTo>
                  <a:lnTo>
                    <a:pt x="136042" y="572693"/>
                  </a:lnTo>
                  <a:lnTo>
                    <a:pt x="136055" y="571881"/>
                  </a:lnTo>
                  <a:lnTo>
                    <a:pt x="135686" y="571322"/>
                  </a:lnTo>
                  <a:lnTo>
                    <a:pt x="135445" y="570979"/>
                  </a:lnTo>
                  <a:lnTo>
                    <a:pt x="134632" y="571030"/>
                  </a:lnTo>
                  <a:lnTo>
                    <a:pt x="134061" y="570890"/>
                  </a:lnTo>
                  <a:lnTo>
                    <a:pt x="133934" y="571601"/>
                  </a:lnTo>
                  <a:lnTo>
                    <a:pt x="133502" y="572452"/>
                  </a:lnTo>
                  <a:lnTo>
                    <a:pt x="133743" y="573011"/>
                  </a:lnTo>
                  <a:lnTo>
                    <a:pt x="133959" y="573481"/>
                  </a:lnTo>
                  <a:lnTo>
                    <a:pt x="134937" y="573595"/>
                  </a:lnTo>
                  <a:lnTo>
                    <a:pt x="136334" y="574167"/>
                  </a:lnTo>
                  <a:close/>
                </a:path>
                <a:path w="1090294" h="1094739">
                  <a:moveTo>
                    <a:pt x="170408" y="629018"/>
                  </a:moveTo>
                  <a:lnTo>
                    <a:pt x="170307" y="628472"/>
                  </a:lnTo>
                  <a:lnTo>
                    <a:pt x="170230" y="627913"/>
                  </a:lnTo>
                  <a:lnTo>
                    <a:pt x="170129" y="627354"/>
                  </a:lnTo>
                  <a:lnTo>
                    <a:pt x="168478" y="627761"/>
                  </a:lnTo>
                  <a:lnTo>
                    <a:pt x="166814" y="628192"/>
                  </a:lnTo>
                  <a:lnTo>
                    <a:pt x="165176" y="628599"/>
                  </a:lnTo>
                  <a:lnTo>
                    <a:pt x="165227" y="628992"/>
                  </a:lnTo>
                  <a:lnTo>
                    <a:pt x="165392" y="629780"/>
                  </a:lnTo>
                  <a:lnTo>
                    <a:pt x="167055" y="629526"/>
                  </a:lnTo>
                  <a:lnTo>
                    <a:pt x="170408" y="629018"/>
                  </a:lnTo>
                  <a:close/>
                </a:path>
                <a:path w="1090294" h="1094739">
                  <a:moveTo>
                    <a:pt x="188125" y="506907"/>
                  </a:moveTo>
                  <a:lnTo>
                    <a:pt x="187985" y="505853"/>
                  </a:lnTo>
                  <a:lnTo>
                    <a:pt x="188036" y="505091"/>
                  </a:lnTo>
                  <a:lnTo>
                    <a:pt x="187731" y="504532"/>
                  </a:lnTo>
                  <a:lnTo>
                    <a:pt x="187553" y="504202"/>
                  </a:lnTo>
                  <a:lnTo>
                    <a:pt x="186766" y="504228"/>
                  </a:lnTo>
                  <a:lnTo>
                    <a:pt x="186220" y="504101"/>
                  </a:lnTo>
                  <a:lnTo>
                    <a:pt x="186118" y="504812"/>
                  </a:lnTo>
                  <a:lnTo>
                    <a:pt x="185826" y="505561"/>
                  </a:lnTo>
                  <a:lnTo>
                    <a:pt x="185991" y="506209"/>
                  </a:lnTo>
                  <a:lnTo>
                    <a:pt x="186055" y="506488"/>
                  </a:lnTo>
                  <a:lnTo>
                    <a:pt x="187020" y="506577"/>
                  </a:lnTo>
                  <a:lnTo>
                    <a:pt x="188125" y="506907"/>
                  </a:lnTo>
                  <a:close/>
                </a:path>
                <a:path w="1090294" h="1094739">
                  <a:moveTo>
                    <a:pt x="200139" y="506653"/>
                  </a:moveTo>
                  <a:lnTo>
                    <a:pt x="199783" y="506399"/>
                  </a:lnTo>
                  <a:lnTo>
                    <a:pt x="199009" y="505917"/>
                  </a:lnTo>
                  <a:lnTo>
                    <a:pt x="198323" y="507060"/>
                  </a:lnTo>
                  <a:lnTo>
                    <a:pt x="197650" y="508203"/>
                  </a:lnTo>
                  <a:lnTo>
                    <a:pt x="196951" y="509333"/>
                  </a:lnTo>
                  <a:lnTo>
                    <a:pt x="197294" y="509549"/>
                  </a:lnTo>
                  <a:lnTo>
                    <a:pt x="197980" y="509981"/>
                  </a:lnTo>
                  <a:lnTo>
                    <a:pt x="198691" y="508863"/>
                  </a:lnTo>
                  <a:lnTo>
                    <a:pt x="200139" y="506653"/>
                  </a:lnTo>
                  <a:close/>
                </a:path>
                <a:path w="1090294" h="1094739">
                  <a:moveTo>
                    <a:pt x="225069" y="354660"/>
                  </a:moveTo>
                  <a:lnTo>
                    <a:pt x="224942" y="353110"/>
                  </a:lnTo>
                  <a:lnTo>
                    <a:pt x="223697" y="353034"/>
                  </a:lnTo>
                  <a:lnTo>
                    <a:pt x="222554" y="353098"/>
                  </a:lnTo>
                  <a:lnTo>
                    <a:pt x="221399" y="353123"/>
                  </a:lnTo>
                  <a:lnTo>
                    <a:pt x="221437" y="353809"/>
                  </a:lnTo>
                  <a:lnTo>
                    <a:pt x="221488" y="354469"/>
                  </a:lnTo>
                  <a:lnTo>
                    <a:pt x="221526" y="355155"/>
                  </a:lnTo>
                  <a:lnTo>
                    <a:pt x="222681" y="355015"/>
                  </a:lnTo>
                  <a:lnTo>
                    <a:pt x="223850" y="354914"/>
                  </a:lnTo>
                  <a:lnTo>
                    <a:pt x="224980" y="354672"/>
                  </a:lnTo>
                  <a:close/>
                </a:path>
                <a:path w="1090294" h="1094739">
                  <a:moveTo>
                    <a:pt x="230644" y="770331"/>
                  </a:moveTo>
                  <a:lnTo>
                    <a:pt x="228790" y="770051"/>
                  </a:lnTo>
                  <a:lnTo>
                    <a:pt x="225107" y="769556"/>
                  </a:lnTo>
                  <a:lnTo>
                    <a:pt x="227355" y="771880"/>
                  </a:lnTo>
                  <a:lnTo>
                    <a:pt x="228523" y="772680"/>
                  </a:lnTo>
                  <a:lnTo>
                    <a:pt x="230644" y="770331"/>
                  </a:lnTo>
                  <a:close/>
                </a:path>
                <a:path w="1090294" h="1094739">
                  <a:moveTo>
                    <a:pt x="233426" y="717461"/>
                  </a:moveTo>
                  <a:lnTo>
                    <a:pt x="232829" y="717003"/>
                  </a:lnTo>
                  <a:lnTo>
                    <a:pt x="232524" y="716788"/>
                  </a:lnTo>
                  <a:lnTo>
                    <a:pt x="231648" y="717892"/>
                  </a:lnTo>
                  <a:lnTo>
                    <a:pt x="229908" y="720140"/>
                  </a:lnTo>
                  <a:lnTo>
                    <a:pt x="230149" y="720382"/>
                  </a:lnTo>
                  <a:lnTo>
                    <a:pt x="230390" y="720661"/>
                  </a:lnTo>
                  <a:lnTo>
                    <a:pt x="230619" y="720915"/>
                  </a:lnTo>
                  <a:lnTo>
                    <a:pt x="231546" y="719785"/>
                  </a:lnTo>
                  <a:lnTo>
                    <a:pt x="233426" y="717461"/>
                  </a:lnTo>
                  <a:close/>
                </a:path>
                <a:path w="1090294" h="1094739">
                  <a:moveTo>
                    <a:pt x="270649" y="421309"/>
                  </a:moveTo>
                  <a:lnTo>
                    <a:pt x="267639" y="422236"/>
                  </a:lnTo>
                  <a:lnTo>
                    <a:pt x="266763" y="423722"/>
                  </a:lnTo>
                  <a:lnTo>
                    <a:pt x="269367" y="426110"/>
                  </a:lnTo>
                  <a:lnTo>
                    <a:pt x="269798" y="424497"/>
                  </a:lnTo>
                  <a:lnTo>
                    <a:pt x="270205" y="422910"/>
                  </a:lnTo>
                  <a:lnTo>
                    <a:pt x="270649" y="421309"/>
                  </a:lnTo>
                  <a:close/>
                </a:path>
                <a:path w="1090294" h="1094739">
                  <a:moveTo>
                    <a:pt x="291223" y="871232"/>
                  </a:moveTo>
                  <a:lnTo>
                    <a:pt x="290791" y="870991"/>
                  </a:lnTo>
                  <a:lnTo>
                    <a:pt x="290334" y="870750"/>
                  </a:lnTo>
                  <a:lnTo>
                    <a:pt x="289902" y="870496"/>
                  </a:lnTo>
                  <a:lnTo>
                    <a:pt x="289547" y="871397"/>
                  </a:lnTo>
                  <a:lnTo>
                    <a:pt x="289179" y="872324"/>
                  </a:lnTo>
                  <a:lnTo>
                    <a:pt x="288810" y="873226"/>
                  </a:lnTo>
                  <a:lnTo>
                    <a:pt x="289128" y="873391"/>
                  </a:lnTo>
                  <a:lnTo>
                    <a:pt x="289471" y="873544"/>
                  </a:lnTo>
                  <a:lnTo>
                    <a:pt x="289788" y="873709"/>
                  </a:lnTo>
                  <a:lnTo>
                    <a:pt x="290258" y="872896"/>
                  </a:lnTo>
                  <a:lnTo>
                    <a:pt x="290753" y="872058"/>
                  </a:lnTo>
                  <a:lnTo>
                    <a:pt x="291223" y="871232"/>
                  </a:lnTo>
                  <a:close/>
                </a:path>
                <a:path w="1090294" h="1094739">
                  <a:moveTo>
                    <a:pt x="303403" y="100380"/>
                  </a:moveTo>
                  <a:lnTo>
                    <a:pt x="302755" y="100203"/>
                  </a:lnTo>
                  <a:lnTo>
                    <a:pt x="301663" y="99720"/>
                  </a:lnTo>
                  <a:lnTo>
                    <a:pt x="301561" y="99898"/>
                  </a:lnTo>
                  <a:lnTo>
                    <a:pt x="301066" y="100609"/>
                  </a:lnTo>
                  <a:lnTo>
                    <a:pt x="300913" y="101511"/>
                  </a:lnTo>
                  <a:lnTo>
                    <a:pt x="300545" y="102577"/>
                  </a:lnTo>
                  <a:lnTo>
                    <a:pt x="301447" y="102704"/>
                  </a:lnTo>
                  <a:lnTo>
                    <a:pt x="302336" y="103022"/>
                  </a:lnTo>
                  <a:lnTo>
                    <a:pt x="302882" y="102095"/>
                  </a:lnTo>
                  <a:lnTo>
                    <a:pt x="303085" y="101219"/>
                  </a:lnTo>
                  <a:lnTo>
                    <a:pt x="303403" y="100380"/>
                  </a:lnTo>
                  <a:close/>
                </a:path>
                <a:path w="1090294" h="1094739">
                  <a:moveTo>
                    <a:pt x="309511" y="818718"/>
                  </a:moveTo>
                  <a:lnTo>
                    <a:pt x="309206" y="818349"/>
                  </a:lnTo>
                  <a:lnTo>
                    <a:pt x="308889" y="817981"/>
                  </a:lnTo>
                  <a:lnTo>
                    <a:pt x="308571" y="817613"/>
                  </a:lnTo>
                  <a:lnTo>
                    <a:pt x="307594" y="818426"/>
                  </a:lnTo>
                  <a:lnTo>
                    <a:pt x="306616" y="819213"/>
                  </a:lnTo>
                  <a:lnTo>
                    <a:pt x="305625" y="820026"/>
                  </a:lnTo>
                  <a:lnTo>
                    <a:pt x="305943" y="820508"/>
                  </a:lnTo>
                  <a:lnTo>
                    <a:pt x="306578" y="821461"/>
                  </a:lnTo>
                  <a:lnTo>
                    <a:pt x="307555" y="820547"/>
                  </a:lnTo>
                  <a:lnTo>
                    <a:pt x="308546" y="819645"/>
                  </a:lnTo>
                  <a:lnTo>
                    <a:pt x="309511" y="818718"/>
                  </a:lnTo>
                  <a:close/>
                </a:path>
                <a:path w="1090294" h="1094739">
                  <a:moveTo>
                    <a:pt x="315302" y="79984"/>
                  </a:moveTo>
                  <a:lnTo>
                    <a:pt x="314325" y="78625"/>
                  </a:lnTo>
                  <a:lnTo>
                    <a:pt x="313474" y="79514"/>
                  </a:lnTo>
                  <a:lnTo>
                    <a:pt x="312585" y="80403"/>
                  </a:lnTo>
                  <a:lnTo>
                    <a:pt x="311708" y="81305"/>
                  </a:lnTo>
                  <a:lnTo>
                    <a:pt x="312000" y="81584"/>
                  </a:lnTo>
                  <a:lnTo>
                    <a:pt x="312280" y="81889"/>
                  </a:lnTo>
                  <a:lnTo>
                    <a:pt x="312559" y="82181"/>
                  </a:lnTo>
                  <a:lnTo>
                    <a:pt x="315302" y="79984"/>
                  </a:lnTo>
                  <a:close/>
                </a:path>
                <a:path w="1090294" h="1094739">
                  <a:moveTo>
                    <a:pt x="333870" y="1032941"/>
                  </a:moveTo>
                  <a:lnTo>
                    <a:pt x="331673" y="1031481"/>
                  </a:lnTo>
                  <a:lnTo>
                    <a:pt x="330111" y="1031087"/>
                  </a:lnTo>
                  <a:lnTo>
                    <a:pt x="328282" y="1033119"/>
                  </a:lnTo>
                  <a:lnTo>
                    <a:pt x="330288" y="1035062"/>
                  </a:lnTo>
                  <a:lnTo>
                    <a:pt x="331800" y="1034542"/>
                  </a:lnTo>
                  <a:lnTo>
                    <a:pt x="333870" y="1032941"/>
                  </a:lnTo>
                  <a:close/>
                </a:path>
                <a:path w="1090294" h="1094739">
                  <a:moveTo>
                    <a:pt x="339648" y="335572"/>
                  </a:moveTo>
                  <a:lnTo>
                    <a:pt x="338963" y="335318"/>
                  </a:lnTo>
                  <a:lnTo>
                    <a:pt x="338239" y="334784"/>
                  </a:lnTo>
                  <a:lnTo>
                    <a:pt x="337096" y="334962"/>
                  </a:lnTo>
                  <a:lnTo>
                    <a:pt x="336677" y="335775"/>
                  </a:lnTo>
                  <a:lnTo>
                    <a:pt x="336194" y="336257"/>
                  </a:lnTo>
                  <a:lnTo>
                    <a:pt x="336207" y="336943"/>
                  </a:lnTo>
                  <a:lnTo>
                    <a:pt x="336194" y="337616"/>
                  </a:lnTo>
                  <a:lnTo>
                    <a:pt x="336194" y="338302"/>
                  </a:lnTo>
                  <a:lnTo>
                    <a:pt x="336994" y="337985"/>
                  </a:lnTo>
                  <a:lnTo>
                    <a:pt x="337896" y="337845"/>
                  </a:lnTo>
                  <a:lnTo>
                    <a:pt x="338569" y="337324"/>
                  </a:lnTo>
                  <a:lnTo>
                    <a:pt x="339090" y="336969"/>
                  </a:lnTo>
                  <a:lnTo>
                    <a:pt x="339305" y="336181"/>
                  </a:lnTo>
                  <a:lnTo>
                    <a:pt x="339648" y="335572"/>
                  </a:lnTo>
                  <a:close/>
                </a:path>
                <a:path w="1090294" h="1094739">
                  <a:moveTo>
                    <a:pt x="346544" y="819353"/>
                  </a:moveTo>
                  <a:lnTo>
                    <a:pt x="346329" y="818946"/>
                  </a:lnTo>
                  <a:lnTo>
                    <a:pt x="346100" y="818553"/>
                  </a:lnTo>
                  <a:lnTo>
                    <a:pt x="345884" y="818146"/>
                  </a:lnTo>
                  <a:lnTo>
                    <a:pt x="344551" y="818718"/>
                  </a:lnTo>
                  <a:lnTo>
                    <a:pt x="343230" y="819302"/>
                  </a:lnTo>
                  <a:lnTo>
                    <a:pt x="341896" y="819886"/>
                  </a:lnTo>
                  <a:lnTo>
                    <a:pt x="342061" y="820305"/>
                  </a:lnTo>
                  <a:lnTo>
                    <a:pt x="342455" y="821143"/>
                  </a:lnTo>
                  <a:lnTo>
                    <a:pt x="343814" y="820534"/>
                  </a:lnTo>
                  <a:lnTo>
                    <a:pt x="345186" y="819950"/>
                  </a:lnTo>
                  <a:lnTo>
                    <a:pt x="346544" y="819353"/>
                  </a:lnTo>
                  <a:close/>
                </a:path>
                <a:path w="1090294" h="1094739">
                  <a:moveTo>
                    <a:pt x="350278" y="89839"/>
                  </a:moveTo>
                  <a:lnTo>
                    <a:pt x="349389" y="88671"/>
                  </a:lnTo>
                  <a:lnTo>
                    <a:pt x="346290" y="88442"/>
                  </a:lnTo>
                  <a:lnTo>
                    <a:pt x="349173" y="92710"/>
                  </a:lnTo>
                  <a:lnTo>
                    <a:pt x="350278" y="89839"/>
                  </a:lnTo>
                  <a:close/>
                </a:path>
                <a:path w="1090294" h="1094739">
                  <a:moveTo>
                    <a:pt x="363105" y="857681"/>
                  </a:moveTo>
                  <a:lnTo>
                    <a:pt x="362915" y="857084"/>
                  </a:lnTo>
                  <a:lnTo>
                    <a:pt x="362788" y="856615"/>
                  </a:lnTo>
                  <a:lnTo>
                    <a:pt x="361810" y="856424"/>
                  </a:lnTo>
                  <a:lnTo>
                    <a:pt x="361213" y="856107"/>
                  </a:lnTo>
                  <a:lnTo>
                    <a:pt x="360908" y="856767"/>
                  </a:lnTo>
                  <a:lnTo>
                    <a:pt x="360299" y="857478"/>
                  </a:lnTo>
                  <a:lnTo>
                    <a:pt x="360375" y="858062"/>
                  </a:lnTo>
                  <a:lnTo>
                    <a:pt x="360464" y="858583"/>
                  </a:lnTo>
                  <a:lnTo>
                    <a:pt x="361327" y="858989"/>
                  </a:lnTo>
                  <a:lnTo>
                    <a:pt x="362343" y="859853"/>
                  </a:lnTo>
                  <a:lnTo>
                    <a:pt x="362661" y="858494"/>
                  </a:lnTo>
                  <a:lnTo>
                    <a:pt x="363105" y="857681"/>
                  </a:lnTo>
                  <a:close/>
                </a:path>
                <a:path w="1090294" h="1094739">
                  <a:moveTo>
                    <a:pt x="370763" y="80238"/>
                  </a:moveTo>
                  <a:lnTo>
                    <a:pt x="370382" y="78371"/>
                  </a:lnTo>
                  <a:lnTo>
                    <a:pt x="369404" y="77558"/>
                  </a:lnTo>
                  <a:lnTo>
                    <a:pt x="366344" y="78994"/>
                  </a:lnTo>
                  <a:lnTo>
                    <a:pt x="369697" y="81597"/>
                  </a:lnTo>
                  <a:lnTo>
                    <a:pt x="370395" y="80695"/>
                  </a:lnTo>
                  <a:lnTo>
                    <a:pt x="370763" y="80238"/>
                  </a:lnTo>
                  <a:close/>
                </a:path>
                <a:path w="1090294" h="1094739">
                  <a:moveTo>
                    <a:pt x="384517" y="1092466"/>
                  </a:moveTo>
                  <a:lnTo>
                    <a:pt x="383628" y="1092009"/>
                  </a:lnTo>
                  <a:lnTo>
                    <a:pt x="382765" y="1091653"/>
                  </a:lnTo>
                  <a:lnTo>
                    <a:pt x="381889" y="1091488"/>
                  </a:lnTo>
                  <a:lnTo>
                    <a:pt x="381736" y="1091463"/>
                  </a:lnTo>
                  <a:lnTo>
                    <a:pt x="381152" y="1092822"/>
                  </a:lnTo>
                  <a:lnTo>
                    <a:pt x="381952" y="1093393"/>
                  </a:lnTo>
                  <a:lnTo>
                    <a:pt x="382803" y="1093762"/>
                  </a:lnTo>
                  <a:lnTo>
                    <a:pt x="383857" y="1094295"/>
                  </a:lnTo>
                  <a:lnTo>
                    <a:pt x="384149" y="1093381"/>
                  </a:lnTo>
                  <a:lnTo>
                    <a:pt x="384517" y="1092466"/>
                  </a:lnTo>
                  <a:close/>
                </a:path>
                <a:path w="1090294" h="1094739">
                  <a:moveTo>
                    <a:pt x="403961" y="736663"/>
                  </a:moveTo>
                  <a:lnTo>
                    <a:pt x="403466" y="735990"/>
                  </a:lnTo>
                  <a:lnTo>
                    <a:pt x="403199" y="735647"/>
                  </a:lnTo>
                  <a:lnTo>
                    <a:pt x="402361" y="736346"/>
                  </a:lnTo>
                  <a:lnTo>
                    <a:pt x="400659" y="737730"/>
                  </a:lnTo>
                  <a:lnTo>
                    <a:pt x="401231" y="738517"/>
                  </a:lnTo>
                  <a:lnTo>
                    <a:pt x="402145" y="737895"/>
                  </a:lnTo>
                  <a:lnTo>
                    <a:pt x="403059" y="737285"/>
                  </a:lnTo>
                  <a:lnTo>
                    <a:pt x="403961" y="736663"/>
                  </a:lnTo>
                  <a:close/>
                </a:path>
                <a:path w="1090294" h="1094739">
                  <a:moveTo>
                    <a:pt x="404520" y="617918"/>
                  </a:moveTo>
                  <a:lnTo>
                    <a:pt x="404418" y="617054"/>
                  </a:lnTo>
                  <a:lnTo>
                    <a:pt x="404406" y="616889"/>
                  </a:lnTo>
                  <a:lnTo>
                    <a:pt x="402704" y="616597"/>
                  </a:lnTo>
                  <a:lnTo>
                    <a:pt x="402539" y="616864"/>
                  </a:lnTo>
                  <a:lnTo>
                    <a:pt x="402069" y="617575"/>
                  </a:lnTo>
                  <a:lnTo>
                    <a:pt x="402018" y="618540"/>
                  </a:lnTo>
                  <a:lnTo>
                    <a:pt x="401650" y="619988"/>
                  </a:lnTo>
                  <a:lnTo>
                    <a:pt x="402882" y="619848"/>
                  </a:lnTo>
                  <a:lnTo>
                    <a:pt x="403987" y="619975"/>
                  </a:lnTo>
                  <a:lnTo>
                    <a:pt x="404126" y="619671"/>
                  </a:lnTo>
                  <a:lnTo>
                    <a:pt x="404507" y="618896"/>
                  </a:lnTo>
                  <a:lnTo>
                    <a:pt x="404520" y="617918"/>
                  </a:lnTo>
                  <a:close/>
                </a:path>
                <a:path w="1090294" h="1094739">
                  <a:moveTo>
                    <a:pt x="420255" y="960970"/>
                  </a:moveTo>
                  <a:lnTo>
                    <a:pt x="419709" y="957846"/>
                  </a:lnTo>
                  <a:lnTo>
                    <a:pt x="418388" y="959269"/>
                  </a:lnTo>
                  <a:lnTo>
                    <a:pt x="417537" y="960158"/>
                  </a:lnTo>
                  <a:lnTo>
                    <a:pt x="415950" y="961859"/>
                  </a:lnTo>
                  <a:lnTo>
                    <a:pt x="419049" y="961580"/>
                  </a:lnTo>
                  <a:lnTo>
                    <a:pt x="420255" y="960970"/>
                  </a:lnTo>
                  <a:close/>
                </a:path>
                <a:path w="1090294" h="1094739">
                  <a:moveTo>
                    <a:pt x="421894" y="776643"/>
                  </a:moveTo>
                  <a:lnTo>
                    <a:pt x="418439" y="777544"/>
                  </a:lnTo>
                  <a:lnTo>
                    <a:pt x="418757" y="779157"/>
                  </a:lnTo>
                  <a:lnTo>
                    <a:pt x="419277" y="780757"/>
                  </a:lnTo>
                  <a:lnTo>
                    <a:pt x="419328" y="780961"/>
                  </a:lnTo>
                  <a:lnTo>
                    <a:pt x="419900" y="780999"/>
                  </a:lnTo>
                  <a:lnTo>
                    <a:pt x="420585" y="781202"/>
                  </a:lnTo>
                  <a:lnTo>
                    <a:pt x="420954" y="779945"/>
                  </a:lnTo>
                  <a:lnTo>
                    <a:pt x="421297" y="778687"/>
                  </a:lnTo>
                  <a:lnTo>
                    <a:pt x="421894" y="776643"/>
                  </a:lnTo>
                  <a:close/>
                </a:path>
                <a:path w="1090294" h="1094739">
                  <a:moveTo>
                    <a:pt x="469798" y="424573"/>
                  </a:moveTo>
                  <a:lnTo>
                    <a:pt x="469265" y="422592"/>
                  </a:lnTo>
                  <a:lnTo>
                    <a:pt x="469150" y="422262"/>
                  </a:lnTo>
                  <a:lnTo>
                    <a:pt x="468096" y="421843"/>
                  </a:lnTo>
                  <a:lnTo>
                    <a:pt x="467728" y="422008"/>
                  </a:lnTo>
                  <a:lnTo>
                    <a:pt x="465848" y="422783"/>
                  </a:lnTo>
                  <a:lnTo>
                    <a:pt x="465277" y="424040"/>
                  </a:lnTo>
                  <a:lnTo>
                    <a:pt x="466826" y="425780"/>
                  </a:lnTo>
                  <a:lnTo>
                    <a:pt x="468947" y="425691"/>
                  </a:lnTo>
                  <a:lnTo>
                    <a:pt x="469798" y="424573"/>
                  </a:lnTo>
                  <a:close/>
                </a:path>
                <a:path w="1090294" h="1094739">
                  <a:moveTo>
                    <a:pt x="499440" y="401408"/>
                  </a:moveTo>
                  <a:lnTo>
                    <a:pt x="497281" y="399986"/>
                  </a:lnTo>
                  <a:lnTo>
                    <a:pt x="496201" y="400799"/>
                  </a:lnTo>
                  <a:lnTo>
                    <a:pt x="494842" y="403580"/>
                  </a:lnTo>
                  <a:lnTo>
                    <a:pt x="496468" y="403326"/>
                  </a:lnTo>
                  <a:lnTo>
                    <a:pt x="497459" y="403263"/>
                  </a:lnTo>
                  <a:lnTo>
                    <a:pt x="498360" y="402945"/>
                  </a:lnTo>
                  <a:lnTo>
                    <a:pt x="498754" y="402818"/>
                  </a:lnTo>
                  <a:lnTo>
                    <a:pt x="498957" y="402120"/>
                  </a:lnTo>
                  <a:lnTo>
                    <a:pt x="499440" y="401408"/>
                  </a:lnTo>
                  <a:close/>
                </a:path>
                <a:path w="1090294" h="1094739">
                  <a:moveTo>
                    <a:pt x="520992" y="11772"/>
                  </a:moveTo>
                  <a:lnTo>
                    <a:pt x="519391" y="11595"/>
                  </a:lnTo>
                  <a:lnTo>
                    <a:pt x="518426" y="11290"/>
                  </a:lnTo>
                  <a:lnTo>
                    <a:pt x="517169" y="11620"/>
                  </a:lnTo>
                  <a:lnTo>
                    <a:pt x="517004" y="12712"/>
                  </a:lnTo>
                  <a:lnTo>
                    <a:pt x="516737" y="13373"/>
                  </a:lnTo>
                  <a:lnTo>
                    <a:pt x="517639" y="13614"/>
                  </a:lnTo>
                  <a:lnTo>
                    <a:pt x="518566" y="14097"/>
                  </a:lnTo>
                  <a:lnTo>
                    <a:pt x="519861" y="13982"/>
                  </a:lnTo>
                  <a:lnTo>
                    <a:pt x="520217" y="12928"/>
                  </a:lnTo>
                  <a:lnTo>
                    <a:pt x="520992" y="11772"/>
                  </a:lnTo>
                  <a:close/>
                </a:path>
                <a:path w="1090294" h="1094739">
                  <a:moveTo>
                    <a:pt x="529132" y="405104"/>
                  </a:moveTo>
                  <a:lnTo>
                    <a:pt x="528904" y="404761"/>
                  </a:lnTo>
                  <a:lnTo>
                    <a:pt x="528434" y="404075"/>
                  </a:lnTo>
                  <a:lnTo>
                    <a:pt x="525894" y="405790"/>
                  </a:lnTo>
                  <a:lnTo>
                    <a:pt x="526211" y="406196"/>
                  </a:lnTo>
                  <a:lnTo>
                    <a:pt x="526884" y="407009"/>
                  </a:lnTo>
                  <a:lnTo>
                    <a:pt x="527621" y="406374"/>
                  </a:lnTo>
                  <a:lnTo>
                    <a:pt x="528383" y="405739"/>
                  </a:lnTo>
                  <a:lnTo>
                    <a:pt x="529132" y="405104"/>
                  </a:lnTo>
                  <a:close/>
                </a:path>
                <a:path w="1090294" h="1094739">
                  <a:moveTo>
                    <a:pt x="531101" y="1270"/>
                  </a:moveTo>
                  <a:lnTo>
                    <a:pt x="530542" y="431"/>
                  </a:lnTo>
                  <a:lnTo>
                    <a:pt x="530275" y="0"/>
                  </a:lnTo>
                  <a:lnTo>
                    <a:pt x="529272" y="812"/>
                  </a:lnTo>
                  <a:lnTo>
                    <a:pt x="528281" y="1612"/>
                  </a:lnTo>
                  <a:lnTo>
                    <a:pt x="527278" y="2413"/>
                  </a:lnTo>
                  <a:lnTo>
                    <a:pt x="527507" y="2743"/>
                  </a:lnTo>
                  <a:lnTo>
                    <a:pt x="527748" y="3060"/>
                  </a:lnTo>
                  <a:lnTo>
                    <a:pt x="527989" y="3365"/>
                  </a:lnTo>
                  <a:lnTo>
                    <a:pt x="529031" y="2692"/>
                  </a:lnTo>
                  <a:lnTo>
                    <a:pt x="530059" y="1981"/>
                  </a:lnTo>
                  <a:lnTo>
                    <a:pt x="531101" y="1270"/>
                  </a:lnTo>
                  <a:close/>
                </a:path>
                <a:path w="1090294" h="1094739">
                  <a:moveTo>
                    <a:pt x="536625" y="353987"/>
                  </a:moveTo>
                  <a:lnTo>
                    <a:pt x="536613" y="353275"/>
                  </a:lnTo>
                  <a:lnTo>
                    <a:pt x="536587" y="352983"/>
                  </a:lnTo>
                  <a:lnTo>
                    <a:pt x="535787" y="352704"/>
                  </a:lnTo>
                  <a:lnTo>
                    <a:pt x="535355" y="352386"/>
                  </a:lnTo>
                  <a:lnTo>
                    <a:pt x="534974" y="353199"/>
                  </a:lnTo>
                  <a:lnTo>
                    <a:pt x="534593" y="353987"/>
                  </a:lnTo>
                  <a:lnTo>
                    <a:pt x="534047" y="355117"/>
                  </a:lnTo>
                  <a:lnTo>
                    <a:pt x="535025" y="355244"/>
                  </a:lnTo>
                  <a:lnTo>
                    <a:pt x="535876" y="355523"/>
                  </a:lnTo>
                  <a:lnTo>
                    <a:pt x="535978" y="355358"/>
                  </a:lnTo>
                  <a:lnTo>
                    <a:pt x="536359" y="354749"/>
                  </a:lnTo>
                  <a:lnTo>
                    <a:pt x="536625" y="353987"/>
                  </a:lnTo>
                  <a:close/>
                </a:path>
                <a:path w="1090294" h="1094739">
                  <a:moveTo>
                    <a:pt x="542785" y="348107"/>
                  </a:moveTo>
                  <a:lnTo>
                    <a:pt x="541667" y="348043"/>
                  </a:lnTo>
                  <a:lnTo>
                    <a:pt x="540537" y="347967"/>
                  </a:lnTo>
                  <a:lnTo>
                    <a:pt x="539356" y="347967"/>
                  </a:lnTo>
                  <a:lnTo>
                    <a:pt x="539153" y="348970"/>
                  </a:lnTo>
                  <a:lnTo>
                    <a:pt x="540258" y="349465"/>
                  </a:lnTo>
                  <a:lnTo>
                    <a:pt x="542404" y="350202"/>
                  </a:lnTo>
                  <a:lnTo>
                    <a:pt x="542785" y="348107"/>
                  </a:lnTo>
                  <a:close/>
                </a:path>
                <a:path w="1090294" h="1094739">
                  <a:moveTo>
                    <a:pt x="556120" y="1006551"/>
                  </a:moveTo>
                  <a:lnTo>
                    <a:pt x="555167" y="1006322"/>
                  </a:lnTo>
                  <a:lnTo>
                    <a:pt x="554228" y="1006043"/>
                  </a:lnTo>
                  <a:lnTo>
                    <a:pt x="553212" y="1005840"/>
                  </a:lnTo>
                  <a:lnTo>
                    <a:pt x="552881" y="1006754"/>
                  </a:lnTo>
                  <a:lnTo>
                    <a:pt x="553783" y="1007224"/>
                  </a:lnTo>
                  <a:lnTo>
                    <a:pt x="554672" y="1007605"/>
                  </a:lnTo>
                  <a:lnTo>
                    <a:pt x="555574" y="1008011"/>
                  </a:lnTo>
                  <a:lnTo>
                    <a:pt x="555752" y="1007529"/>
                  </a:lnTo>
                  <a:lnTo>
                    <a:pt x="555942" y="1007059"/>
                  </a:lnTo>
                  <a:lnTo>
                    <a:pt x="556120" y="1006551"/>
                  </a:lnTo>
                  <a:close/>
                </a:path>
                <a:path w="1090294" h="1094739">
                  <a:moveTo>
                    <a:pt x="557187" y="1012444"/>
                  </a:moveTo>
                  <a:lnTo>
                    <a:pt x="556298" y="1011974"/>
                  </a:lnTo>
                  <a:lnTo>
                    <a:pt x="555828" y="1011669"/>
                  </a:lnTo>
                  <a:lnTo>
                    <a:pt x="554812" y="1013714"/>
                  </a:lnTo>
                  <a:lnTo>
                    <a:pt x="554316" y="1014742"/>
                  </a:lnTo>
                  <a:lnTo>
                    <a:pt x="554774" y="1014984"/>
                  </a:lnTo>
                  <a:lnTo>
                    <a:pt x="555256" y="1015225"/>
                  </a:lnTo>
                  <a:lnTo>
                    <a:pt x="555726" y="1015479"/>
                  </a:lnTo>
                  <a:lnTo>
                    <a:pt x="556234" y="1014514"/>
                  </a:lnTo>
                  <a:lnTo>
                    <a:pt x="556768" y="1013574"/>
                  </a:lnTo>
                  <a:lnTo>
                    <a:pt x="557161" y="1012558"/>
                  </a:lnTo>
                  <a:close/>
                </a:path>
                <a:path w="1090294" h="1094739">
                  <a:moveTo>
                    <a:pt x="558253" y="848550"/>
                  </a:moveTo>
                  <a:lnTo>
                    <a:pt x="557555" y="848537"/>
                  </a:lnTo>
                  <a:lnTo>
                    <a:pt x="556780" y="848385"/>
                  </a:lnTo>
                  <a:lnTo>
                    <a:pt x="556145" y="848614"/>
                  </a:lnTo>
                  <a:lnTo>
                    <a:pt x="555891" y="848702"/>
                  </a:lnTo>
                  <a:lnTo>
                    <a:pt x="555663" y="849858"/>
                  </a:lnTo>
                  <a:lnTo>
                    <a:pt x="556336" y="850569"/>
                  </a:lnTo>
                  <a:lnTo>
                    <a:pt x="557085" y="850722"/>
                  </a:lnTo>
                  <a:lnTo>
                    <a:pt x="558215" y="851242"/>
                  </a:lnTo>
                  <a:lnTo>
                    <a:pt x="558253" y="849972"/>
                  </a:lnTo>
                  <a:lnTo>
                    <a:pt x="558253" y="849261"/>
                  </a:lnTo>
                  <a:lnTo>
                    <a:pt x="558253" y="848550"/>
                  </a:lnTo>
                  <a:close/>
                </a:path>
                <a:path w="1090294" h="1094739">
                  <a:moveTo>
                    <a:pt x="583057" y="985608"/>
                  </a:moveTo>
                  <a:lnTo>
                    <a:pt x="581342" y="984427"/>
                  </a:lnTo>
                  <a:lnTo>
                    <a:pt x="580402" y="983767"/>
                  </a:lnTo>
                  <a:lnTo>
                    <a:pt x="578866" y="982700"/>
                  </a:lnTo>
                  <a:lnTo>
                    <a:pt x="578840" y="985494"/>
                  </a:lnTo>
                  <a:lnTo>
                    <a:pt x="578815" y="986993"/>
                  </a:lnTo>
                  <a:lnTo>
                    <a:pt x="583057" y="985608"/>
                  </a:lnTo>
                  <a:close/>
                </a:path>
                <a:path w="1090294" h="1094739">
                  <a:moveTo>
                    <a:pt x="594283" y="601802"/>
                  </a:moveTo>
                  <a:lnTo>
                    <a:pt x="594156" y="600468"/>
                  </a:lnTo>
                  <a:lnTo>
                    <a:pt x="592213" y="599821"/>
                  </a:lnTo>
                  <a:lnTo>
                    <a:pt x="590727" y="600214"/>
                  </a:lnTo>
                  <a:lnTo>
                    <a:pt x="589495" y="603440"/>
                  </a:lnTo>
                  <a:lnTo>
                    <a:pt x="594283" y="601802"/>
                  </a:lnTo>
                  <a:close/>
                </a:path>
                <a:path w="1090294" h="1094739">
                  <a:moveTo>
                    <a:pt x="605307" y="1043736"/>
                  </a:moveTo>
                  <a:lnTo>
                    <a:pt x="604393" y="1043000"/>
                  </a:lnTo>
                  <a:lnTo>
                    <a:pt x="603516" y="1042238"/>
                  </a:lnTo>
                  <a:lnTo>
                    <a:pt x="602526" y="1041628"/>
                  </a:lnTo>
                  <a:lnTo>
                    <a:pt x="601446" y="1042657"/>
                  </a:lnTo>
                  <a:lnTo>
                    <a:pt x="602183" y="1043647"/>
                  </a:lnTo>
                  <a:lnTo>
                    <a:pt x="602983" y="1044473"/>
                  </a:lnTo>
                  <a:lnTo>
                    <a:pt x="603745" y="1045298"/>
                  </a:lnTo>
                  <a:lnTo>
                    <a:pt x="604278" y="1044778"/>
                  </a:lnTo>
                  <a:lnTo>
                    <a:pt x="604774" y="1044244"/>
                  </a:lnTo>
                  <a:lnTo>
                    <a:pt x="605307" y="1043736"/>
                  </a:lnTo>
                  <a:close/>
                </a:path>
                <a:path w="1090294" h="1094739">
                  <a:moveTo>
                    <a:pt x="616483" y="566229"/>
                  </a:moveTo>
                  <a:lnTo>
                    <a:pt x="614819" y="567055"/>
                  </a:lnTo>
                  <a:lnTo>
                    <a:pt x="613181" y="567893"/>
                  </a:lnTo>
                  <a:lnTo>
                    <a:pt x="611543" y="568718"/>
                  </a:lnTo>
                  <a:lnTo>
                    <a:pt x="613498" y="568553"/>
                  </a:lnTo>
                  <a:lnTo>
                    <a:pt x="615911" y="569341"/>
                  </a:lnTo>
                  <a:lnTo>
                    <a:pt x="616483" y="566229"/>
                  </a:lnTo>
                  <a:close/>
                </a:path>
                <a:path w="1090294" h="1094739">
                  <a:moveTo>
                    <a:pt x="621411" y="761885"/>
                  </a:moveTo>
                  <a:lnTo>
                    <a:pt x="621258" y="760984"/>
                  </a:lnTo>
                  <a:lnTo>
                    <a:pt x="621118" y="760310"/>
                  </a:lnTo>
                  <a:lnTo>
                    <a:pt x="620471" y="759739"/>
                  </a:lnTo>
                  <a:lnTo>
                    <a:pt x="620052" y="759117"/>
                  </a:lnTo>
                  <a:lnTo>
                    <a:pt x="619404" y="759345"/>
                  </a:lnTo>
                  <a:lnTo>
                    <a:pt x="619074" y="759472"/>
                  </a:lnTo>
                  <a:lnTo>
                    <a:pt x="620039" y="763854"/>
                  </a:lnTo>
                  <a:lnTo>
                    <a:pt x="621144" y="762850"/>
                  </a:lnTo>
                  <a:lnTo>
                    <a:pt x="621411" y="761885"/>
                  </a:lnTo>
                  <a:close/>
                </a:path>
                <a:path w="1090294" h="1094739">
                  <a:moveTo>
                    <a:pt x="634415" y="1090930"/>
                  </a:moveTo>
                  <a:lnTo>
                    <a:pt x="632079" y="1090053"/>
                  </a:lnTo>
                  <a:lnTo>
                    <a:pt x="630910" y="1090574"/>
                  </a:lnTo>
                  <a:lnTo>
                    <a:pt x="630212" y="1093190"/>
                  </a:lnTo>
                  <a:lnTo>
                    <a:pt x="632421" y="1093609"/>
                  </a:lnTo>
                  <a:lnTo>
                    <a:pt x="633793" y="1093470"/>
                  </a:lnTo>
                  <a:lnTo>
                    <a:pt x="634415" y="1090930"/>
                  </a:lnTo>
                  <a:close/>
                </a:path>
                <a:path w="1090294" h="1094739">
                  <a:moveTo>
                    <a:pt x="668172" y="620890"/>
                  </a:moveTo>
                  <a:lnTo>
                    <a:pt x="666800" y="620128"/>
                  </a:lnTo>
                  <a:lnTo>
                    <a:pt x="666534" y="621093"/>
                  </a:lnTo>
                  <a:lnTo>
                    <a:pt x="665962" y="622960"/>
                  </a:lnTo>
                  <a:lnTo>
                    <a:pt x="666330" y="623074"/>
                  </a:lnTo>
                  <a:lnTo>
                    <a:pt x="667029" y="623328"/>
                  </a:lnTo>
                  <a:lnTo>
                    <a:pt x="667397" y="622515"/>
                  </a:lnTo>
                  <a:lnTo>
                    <a:pt x="667791" y="621703"/>
                  </a:lnTo>
                  <a:lnTo>
                    <a:pt x="668172" y="620890"/>
                  </a:lnTo>
                  <a:close/>
                </a:path>
                <a:path w="1090294" h="1094739">
                  <a:moveTo>
                    <a:pt x="685114" y="410311"/>
                  </a:moveTo>
                  <a:lnTo>
                    <a:pt x="684999" y="409498"/>
                  </a:lnTo>
                  <a:lnTo>
                    <a:pt x="684987" y="409295"/>
                  </a:lnTo>
                  <a:lnTo>
                    <a:pt x="683437" y="408927"/>
                  </a:lnTo>
                  <a:lnTo>
                    <a:pt x="682599" y="409651"/>
                  </a:lnTo>
                  <a:lnTo>
                    <a:pt x="682320" y="410629"/>
                  </a:lnTo>
                  <a:lnTo>
                    <a:pt x="682485" y="411721"/>
                  </a:lnTo>
                  <a:lnTo>
                    <a:pt x="683475" y="411988"/>
                  </a:lnTo>
                  <a:lnTo>
                    <a:pt x="684580" y="412635"/>
                  </a:lnTo>
                  <a:lnTo>
                    <a:pt x="684834" y="411162"/>
                  </a:lnTo>
                  <a:lnTo>
                    <a:pt x="685114" y="410311"/>
                  </a:lnTo>
                  <a:close/>
                </a:path>
                <a:path w="1090294" h="1094739">
                  <a:moveTo>
                    <a:pt x="700189" y="998435"/>
                  </a:moveTo>
                  <a:lnTo>
                    <a:pt x="699922" y="998207"/>
                  </a:lnTo>
                  <a:lnTo>
                    <a:pt x="699681" y="997927"/>
                  </a:lnTo>
                  <a:lnTo>
                    <a:pt x="699401" y="997686"/>
                  </a:lnTo>
                  <a:lnTo>
                    <a:pt x="698525" y="998435"/>
                  </a:lnTo>
                  <a:lnTo>
                    <a:pt x="696734" y="999934"/>
                  </a:lnTo>
                  <a:lnTo>
                    <a:pt x="697052" y="1000366"/>
                  </a:lnTo>
                  <a:lnTo>
                    <a:pt x="697763" y="1001242"/>
                  </a:lnTo>
                  <a:lnTo>
                    <a:pt x="698576" y="1000302"/>
                  </a:lnTo>
                  <a:lnTo>
                    <a:pt x="699363" y="999363"/>
                  </a:lnTo>
                  <a:lnTo>
                    <a:pt x="700189" y="998435"/>
                  </a:lnTo>
                  <a:close/>
                </a:path>
                <a:path w="1090294" h="1094739">
                  <a:moveTo>
                    <a:pt x="714959" y="194221"/>
                  </a:moveTo>
                  <a:lnTo>
                    <a:pt x="714806" y="193649"/>
                  </a:lnTo>
                  <a:lnTo>
                    <a:pt x="714463" y="192532"/>
                  </a:lnTo>
                  <a:lnTo>
                    <a:pt x="713689" y="192620"/>
                  </a:lnTo>
                  <a:lnTo>
                    <a:pt x="712863" y="192544"/>
                  </a:lnTo>
                  <a:lnTo>
                    <a:pt x="711530" y="193027"/>
                  </a:lnTo>
                  <a:lnTo>
                    <a:pt x="711060" y="193636"/>
                  </a:lnTo>
                  <a:lnTo>
                    <a:pt x="710526" y="194081"/>
                  </a:lnTo>
                  <a:lnTo>
                    <a:pt x="710679" y="194487"/>
                  </a:lnTo>
                  <a:lnTo>
                    <a:pt x="710844" y="194881"/>
                  </a:lnTo>
                  <a:lnTo>
                    <a:pt x="711034" y="195287"/>
                  </a:lnTo>
                  <a:lnTo>
                    <a:pt x="712343" y="194919"/>
                  </a:lnTo>
                  <a:lnTo>
                    <a:pt x="713651" y="194576"/>
                  </a:lnTo>
                  <a:lnTo>
                    <a:pt x="714959" y="194221"/>
                  </a:lnTo>
                  <a:close/>
                </a:path>
                <a:path w="1090294" h="1094739">
                  <a:moveTo>
                    <a:pt x="715200" y="12407"/>
                  </a:moveTo>
                  <a:lnTo>
                    <a:pt x="712419" y="12090"/>
                  </a:lnTo>
                  <a:lnTo>
                    <a:pt x="711034" y="11925"/>
                  </a:lnTo>
                  <a:lnTo>
                    <a:pt x="710958" y="12471"/>
                  </a:lnTo>
                  <a:lnTo>
                    <a:pt x="710907" y="13017"/>
                  </a:lnTo>
                  <a:lnTo>
                    <a:pt x="710819" y="13563"/>
                  </a:lnTo>
                  <a:lnTo>
                    <a:pt x="712266" y="13627"/>
                  </a:lnTo>
                  <a:lnTo>
                    <a:pt x="715137" y="13754"/>
                  </a:lnTo>
                  <a:lnTo>
                    <a:pt x="715149" y="13309"/>
                  </a:lnTo>
                  <a:lnTo>
                    <a:pt x="715187" y="12852"/>
                  </a:lnTo>
                  <a:lnTo>
                    <a:pt x="715200" y="12407"/>
                  </a:lnTo>
                  <a:close/>
                </a:path>
                <a:path w="1090294" h="1094739">
                  <a:moveTo>
                    <a:pt x="737069" y="669442"/>
                  </a:moveTo>
                  <a:lnTo>
                    <a:pt x="735698" y="668756"/>
                  </a:lnTo>
                  <a:lnTo>
                    <a:pt x="734301" y="668096"/>
                  </a:lnTo>
                  <a:lnTo>
                    <a:pt x="732942" y="667397"/>
                  </a:lnTo>
                  <a:lnTo>
                    <a:pt x="732777" y="667766"/>
                  </a:lnTo>
                  <a:lnTo>
                    <a:pt x="732586" y="668121"/>
                  </a:lnTo>
                  <a:lnTo>
                    <a:pt x="732409" y="668489"/>
                  </a:lnTo>
                  <a:lnTo>
                    <a:pt x="733793" y="669150"/>
                  </a:lnTo>
                  <a:lnTo>
                    <a:pt x="735190" y="669798"/>
                  </a:lnTo>
                  <a:lnTo>
                    <a:pt x="736574" y="670458"/>
                  </a:lnTo>
                  <a:lnTo>
                    <a:pt x="736739" y="670128"/>
                  </a:lnTo>
                  <a:lnTo>
                    <a:pt x="736892" y="669785"/>
                  </a:lnTo>
                  <a:lnTo>
                    <a:pt x="737069" y="669442"/>
                  </a:lnTo>
                  <a:close/>
                </a:path>
                <a:path w="1090294" h="1094739">
                  <a:moveTo>
                    <a:pt x="765098" y="829767"/>
                  </a:moveTo>
                  <a:lnTo>
                    <a:pt x="763866" y="829602"/>
                  </a:lnTo>
                  <a:lnTo>
                    <a:pt x="762698" y="829195"/>
                  </a:lnTo>
                  <a:lnTo>
                    <a:pt x="762482" y="829475"/>
                  </a:lnTo>
                  <a:lnTo>
                    <a:pt x="761961" y="830211"/>
                  </a:lnTo>
                  <a:lnTo>
                    <a:pt x="761873" y="831227"/>
                  </a:lnTo>
                  <a:lnTo>
                    <a:pt x="761606" y="832142"/>
                  </a:lnTo>
                  <a:lnTo>
                    <a:pt x="762317" y="832307"/>
                  </a:lnTo>
                  <a:lnTo>
                    <a:pt x="763371" y="832853"/>
                  </a:lnTo>
                  <a:lnTo>
                    <a:pt x="764286" y="832002"/>
                  </a:lnTo>
                  <a:lnTo>
                    <a:pt x="764501" y="831024"/>
                  </a:lnTo>
                  <a:lnTo>
                    <a:pt x="765098" y="829767"/>
                  </a:lnTo>
                  <a:close/>
                </a:path>
                <a:path w="1090294" h="1094739">
                  <a:moveTo>
                    <a:pt x="780351" y="652526"/>
                  </a:moveTo>
                  <a:lnTo>
                    <a:pt x="776287" y="651929"/>
                  </a:lnTo>
                  <a:lnTo>
                    <a:pt x="776643" y="654443"/>
                  </a:lnTo>
                  <a:lnTo>
                    <a:pt x="777138" y="656945"/>
                  </a:lnTo>
                  <a:lnTo>
                    <a:pt x="778129" y="655561"/>
                  </a:lnTo>
                  <a:lnTo>
                    <a:pt x="780351" y="652526"/>
                  </a:lnTo>
                  <a:close/>
                </a:path>
                <a:path w="1090294" h="1094739">
                  <a:moveTo>
                    <a:pt x="801204" y="562317"/>
                  </a:moveTo>
                  <a:lnTo>
                    <a:pt x="801103" y="561225"/>
                  </a:lnTo>
                  <a:lnTo>
                    <a:pt x="800976" y="560120"/>
                  </a:lnTo>
                  <a:lnTo>
                    <a:pt x="800887" y="559015"/>
                  </a:lnTo>
                  <a:lnTo>
                    <a:pt x="800392" y="559142"/>
                  </a:lnTo>
                  <a:lnTo>
                    <a:pt x="799909" y="559257"/>
                  </a:lnTo>
                  <a:lnTo>
                    <a:pt x="799426" y="559384"/>
                  </a:lnTo>
                  <a:lnTo>
                    <a:pt x="799490" y="559930"/>
                  </a:lnTo>
                  <a:lnTo>
                    <a:pt x="799388" y="560565"/>
                  </a:lnTo>
                  <a:lnTo>
                    <a:pt x="799668" y="560984"/>
                  </a:lnTo>
                  <a:lnTo>
                    <a:pt x="800036" y="561530"/>
                  </a:lnTo>
                  <a:lnTo>
                    <a:pt x="800684" y="561886"/>
                  </a:lnTo>
                  <a:lnTo>
                    <a:pt x="801204" y="562317"/>
                  </a:lnTo>
                  <a:close/>
                </a:path>
                <a:path w="1090294" h="1094739">
                  <a:moveTo>
                    <a:pt x="803643" y="965390"/>
                  </a:moveTo>
                  <a:lnTo>
                    <a:pt x="800722" y="963968"/>
                  </a:lnTo>
                  <a:lnTo>
                    <a:pt x="798969" y="963142"/>
                  </a:lnTo>
                  <a:lnTo>
                    <a:pt x="797204" y="962291"/>
                  </a:lnTo>
                  <a:lnTo>
                    <a:pt x="796988" y="962825"/>
                  </a:lnTo>
                  <a:lnTo>
                    <a:pt x="796721" y="963371"/>
                  </a:lnTo>
                  <a:lnTo>
                    <a:pt x="796505" y="963904"/>
                  </a:lnTo>
                  <a:lnTo>
                    <a:pt x="798156" y="965187"/>
                  </a:lnTo>
                  <a:lnTo>
                    <a:pt x="799757" y="966546"/>
                  </a:lnTo>
                  <a:lnTo>
                    <a:pt x="803643" y="965390"/>
                  </a:lnTo>
                  <a:close/>
                </a:path>
                <a:path w="1090294" h="1094739">
                  <a:moveTo>
                    <a:pt x="808990" y="439470"/>
                  </a:moveTo>
                  <a:lnTo>
                    <a:pt x="808621" y="439318"/>
                  </a:lnTo>
                  <a:lnTo>
                    <a:pt x="808266" y="439178"/>
                  </a:lnTo>
                  <a:lnTo>
                    <a:pt x="807885" y="439051"/>
                  </a:lnTo>
                  <a:lnTo>
                    <a:pt x="806183" y="442772"/>
                  </a:lnTo>
                  <a:lnTo>
                    <a:pt x="806704" y="442976"/>
                  </a:lnTo>
                  <a:lnTo>
                    <a:pt x="807237" y="443153"/>
                  </a:lnTo>
                  <a:lnTo>
                    <a:pt x="807758" y="443344"/>
                  </a:lnTo>
                  <a:lnTo>
                    <a:pt x="808570" y="440766"/>
                  </a:lnTo>
                  <a:lnTo>
                    <a:pt x="808990" y="439470"/>
                  </a:lnTo>
                  <a:close/>
                </a:path>
                <a:path w="1090294" h="1094739">
                  <a:moveTo>
                    <a:pt x="822452" y="889685"/>
                  </a:moveTo>
                  <a:lnTo>
                    <a:pt x="822159" y="889368"/>
                  </a:lnTo>
                  <a:lnTo>
                    <a:pt x="821613" y="888707"/>
                  </a:lnTo>
                  <a:lnTo>
                    <a:pt x="820661" y="889355"/>
                  </a:lnTo>
                  <a:lnTo>
                    <a:pt x="819696" y="890016"/>
                  </a:lnTo>
                  <a:lnTo>
                    <a:pt x="818730" y="890663"/>
                  </a:lnTo>
                  <a:lnTo>
                    <a:pt x="819099" y="891120"/>
                  </a:lnTo>
                  <a:lnTo>
                    <a:pt x="819442" y="891628"/>
                  </a:lnTo>
                  <a:lnTo>
                    <a:pt x="819823" y="892098"/>
                  </a:lnTo>
                  <a:lnTo>
                    <a:pt x="821550" y="890498"/>
                  </a:lnTo>
                  <a:lnTo>
                    <a:pt x="822452" y="889685"/>
                  </a:lnTo>
                  <a:close/>
                </a:path>
                <a:path w="1090294" h="1094739">
                  <a:moveTo>
                    <a:pt x="833158" y="888758"/>
                  </a:moveTo>
                  <a:lnTo>
                    <a:pt x="830478" y="889431"/>
                  </a:lnTo>
                  <a:lnTo>
                    <a:pt x="827671" y="890143"/>
                  </a:lnTo>
                  <a:lnTo>
                    <a:pt x="830414" y="891273"/>
                  </a:lnTo>
                  <a:lnTo>
                    <a:pt x="833158" y="888758"/>
                  </a:lnTo>
                  <a:close/>
                </a:path>
                <a:path w="1090294" h="1094739">
                  <a:moveTo>
                    <a:pt x="850061" y="347256"/>
                  </a:moveTo>
                  <a:lnTo>
                    <a:pt x="849452" y="346113"/>
                  </a:lnTo>
                  <a:lnTo>
                    <a:pt x="848906" y="344919"/>
                  </a:lnTo>
                  <a:lnTo>
                    <a:pt x="848042" y="343649"/>
                  </a:lnTo>
                  <a:lnTo>
                    <a:pt x="847191" y="343941"/>
                  </a:lnTo>
                  <a:lnTo>
                    <a:pt x="846277" y="344081"/>
                  </a:lnTo>
                  <a:lnTo>
                    <a:pt x="847293" y="345605"/>
                  </a:lnTo>
                  <a:lnTo>
                    <a:pt x="848106" y="346798"/>
                  </a:lnTo>
                  <a:lnTo>
                    <a:pt x="848918" y="347992"/>
                  </a:lnTo>
                  <a:lnTo>
                    <a:pt x="849287" y="347751"/>
                  </a:lnTo>
                  <a:lnTo>
                    <a:pt x="849693" y="347510"/>
                  </a:lnTo>
                  <a:lnTo>
                    <a:pt x="850061" y="347256"/>
                  </a:lnTo>
                  <a:close/>
                </a:path>
                <a:path w="1090294" h="1094739">
                  <a:moveTo>
                    <a:pt x="918565" y="550900"/>
                  </a:moveTo>
                  <a:lnTo>
                    <a:pt x="918248" y="549643"/>
                  </a:lnTo>
                  <a:lnTo>
                    <a:pt x="916266" y="549084"/>
                  </a:lnTo>
                  <a:lnTo>
                    <a:pt x="915949" y="549021"/>
                  </a:lnTo>
                  <a:lnTo>
                    <a:pt x="915530" y="549351"/>
                  </a:lnTo>
                  <a:lnTo>
                    <a:pt x="914869" y="549605"/>
                  </a:lnTo>
                  <a:lnTo>
                    <a:pt x="917663" y="553720"/>
                  </a:lnTo>
                  <a:lnTo>
                    <a:pt x="918565" y="550900"/>
                  </a:lnTo>
                  <a:close/>
                </a:path>
                <a:path w="1090294" h="1094739">
                  <a:moveTo>
                    <a:pt x="935761" y="705993"/>
                  </a:moveTo>
                  <a:lnTo>
                    <a:pt x="935596" y="704824"/>
                  </a:lnTo>
                  <a:lnTo>
                    <a:pt x="935558" y="703910"/>
                  </a:lnTo>
                  <a:lnTo>
                    <a:pt x="935228" y="702906"/>
                  </a:lnTo>
                  <a:lnTo>
                    <a:pt x="934250" y="703059"/>
                  </a:lnTo>
                  <a:lnTo>
                    <a:pt x="933691" y="703059"/>
                  </a:lnTo>
                  <a:lnTo>
                    <a:pt x="933704" y="703961"/>
                  </a:lnTo>
                  <a:lnTo>
                    <a:pt x="933615" y="704862"/>
                  </a:lnTo>
                  <a:lnTo>
                    <a:pt x="933805" y="705713"/>
                  </a:lnTo>
                  <a:lnTo>
                    <a:pt x="933843" y="705904"/>
                  </a:lnTo>
                  <a:lnTo>
                    <a:pt x="934808" y="705878"/>
                  </a:lnTo>
                  <a:lnTo>
                    <a:pt x="935761" y="705993"/>
                  </a:lnTo>
                  <a:close/>
                </a:path>
                <a:path w="1090294" h="1094739">
                  <a:moveTo>
                    <a:pt x="951611" y="357111"/>
                  </a:moveTo>
                  <a:lnTo>
                    <a:pt x="951344" y="356616"/>
                  </a:lnTo>
                  <a:lnTo>
                    <a:pt x="950810" y="355625"/>
                  </a:lnTo>
                  <a:lnTo>
                    <a:pt x="949642" y="356247"/>
                  </a:lnTo>
                  <a:lnTo>
                    <a:pt x="947293" y="357479"/>
                  </a:lnTo>
                  <a:lnTo>
                    <a:pt x="947559" y="357974"/>
                  </a:lnTo>
                  <a:lnTo>
                    <a:pt x="947813" y="358470"/>
                  </a:lnTo>
                  <a:lnTo>
                    <a:pt x="948080" y="358952"/>
                  </a:lnTo>
                  <a:lnTo>
                    <a:pt x="949248" y="358330"/>
                  </a:lnTo>
                  <a:lnTo>
                    <a:pt x="950429" y="357720"/>
                  </a:lnTo>
                  <a:lnTo>
                    <a:pt x="951611" y="357111"/>
                  </a:lnTo>
                  <a:close/>
                </a:path>
                <a:path w="1090294" h="1094739">
                  <a:moveTo>
                    <a:pt x="959129" y="456488"/>
                  </a:moveTo>
                  <a:lnTo>
                    <a:pt x="956754" y="457479"/>
                  </a:lnTo>
                  <a:lnTo>
                    <a:pt x="956043" y="459105"/>
                  </a:lnTo>
                  <a:lnTo>
                    <a:pt x="957211" y="461378"/>
                  </a:lnTo>
                  <a:lnTo>
                    <a:pt x="957834" y="459752"/>
                  </a:lnTo>
                  <a:lnTo>
                    <a:pt x="959129" y="456488"/>
                  </a:lnTo>
                  <a:close/>
                </a:path>
                <a:path w="1090294" h="1094739">
                  <a:moveTo>
                    <a:pt x="1003007" y="461835"/>
                  </a:moveTo>
                  <a:lnTo>
                    <a:pt x="1001598" y="461657"/>
                  </a:lnTo>
                  <a:lnTo>
                    <a:pt x="1000175" y="461454"/>
                  </a:lnTo>
                  <a:lnTo>
                    <a:pt x="998791" y="461340"/>
                  </a:lnTo>
                  <a:lnTo>
                    <a:pt x="998664" y="461340"/>
                  </a:lnTo>
                  <a:lnTo>
                    <a:pt x="998499" y="461937"/>
                  </a:lnTo>
                  <a:lnTo>
                    <a:pt x="998220" y="462584"/>
                  </a:lnTo>
                  <a:lnTo>
                    <a:pt x="1002690" y="463702"/>
                  </a:lnTo>
                  <a:lnTo>
                    <a:pt x="1002804" y="463080"/>
                  </a:lnTo>
                  <a:lnTo>
                    <a:pt x="1002893" y="462470"/>
                  </a:lnTo>
                  <a:lnTo>
                    <a:pt x="1003007" y="461835"/>
                  </a:lnTo>
                  <a:close/>
                </a:path>
                <a:path w="1090294" h="1094739">
                  <a:moveTo>
                    <a:pt x="1044003" y="276745"/>
                  </a:moveTo>
                  <a:lnTo>
                    <a:pt x="1041996" y="277672"/>
                  </a:lnTo>
                  <a:lnTo>
                    <a:pt x="1039507" y="278777"/>
                  </a:lnTo>
                  <a:lnTo>
                    <a:pt x="1039685" y="279222"/>
                  </a:lnTo>
                  <a:lnTo>
                    <a:pt x="1039863" y="279666"/>
                  </a:lnTo>
                  <a:lnTo>
                    <a:pt x="1040015" y="280123"/>
                  </a:lnTo>
                  <a:lnTo>
                    <a:pt x="1041679" y="280136"/>
                  </a:lnTo>
                  <a:lnTo>
                    <a:pt x="1043393" y="280187"/>
                  </a:lnTo>
                  <a:lnTo>
                    <a:pt x="1044003" y="276745"/>
                  </a:lnTo>
                  <a:close/>
                </a:path>
                <a:path w="1090294" h="1094739">
                  <a:moveTo>
                    <a:pt x="1090142" y="622731"/>
                  </a:moveTo>
                  <a:lnTo>
                    <a:pt x="1089926" y="621614"/>
                  </a:lnTo>
                  <a:lnTo>
                    <a:pt x="1089939" y="620903"/>
                  </a:lnTo>
                  <a:lnTo>
                    <a:pt x="1089050" y="620903"/>
                  </a:lnTo>
                  <a:lnTo>
                    <a:pt x="1088072" y="620674"/>
                  </a:lnTo>
                  <a:lnTo>
                    <a:pt x="1087285" y="620991"/>
                  </a:lnTo>
                  <a:lnTo>
                    <a:pt x="1086675" y="621245"/>
                  </a:lnTo>
                  <a:lnTo>
                    <a:pt x="1086307" y="622147"/>
                  </a:lnTo>
                  <a:lnTo>
                    <a:pt x="1085824" y="622757"/>
                  </a:lnTo>
                  <a:lnTo>
                    <a:pt x="1086307" y="622973"/>
                  </a:lnTo>
                  <a:lnTo>
                    <a:pt x="1086789" y="623201"/>
                  </a:lnTo>
                  <a:lnTo>
                    <a:pt x="1087259" y="623417"/>
                  </a:lnTo>
                  <a:lnTo>
                    <a:pt x="1088123" y="623290"/>
                  </a:lnTo>
                  <a:lnTo>
                    <a:pt x="1089126" y="623354"/>
                  </a:lnTo>
                  <a:lnTo>
                    <a:pt x="1090142" y="62273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47">
              <a:extLst>
                <a:ext uri="{FF2B5EF4-FFF2-40B4-BE49-F238E27FC236}">
                  <a16:creationId xmlns:a16="http://schemas.microsoft.com/office/drawing/2014/main" id="{6DDF566F-1BDA-E4FB-4D2B-BF6DF3905EC2}"/>
                </a:ext>
              </a:extLst>
            </p:cNvPr>
            <p:cNvSpPr/>
            <p:nvPr/>
          </p:nvSpPr>
          <p:spPr>
            <a:xfrm>
              <a:off x="10455688" y="2758281"/>
              <a:ext cx="638577" cy="513034"/>
            </a:xfrm>
            <a:custGeom>
              <a:avLst/>
              <a:gdLst/>
              <a:ahLst/>
              <a:cxnLst/>
              <a:rect l="l" t="t" r="r" b="b"/>
              <a:pathLst>
                <a:path w="1084580" h="1049654">
                  <a:moveTo>
                    <a:pt x="2540" y="602957"/>
                  </a:moveTo>
                  <a:lnTo>
                    <a:pt x="2260" y="602767"/>
                  </a:lnTo>
                  <a:lnTo>
                    <a:pt x="1854" y="602475"/>
                  </a:lnTo>
                  <a:lnTo>
                    <a:pt x="1054" y="602361"/>
                  </a:lnTo>
                  <a:lnTo>
                    <a:pt x="596" y="602589"/>
                  </a:lnTo>
                  <a:lnTo>
                    <a:pt x="266" y="602742"/>
                  </a:lnTo>
                  <a:lnTo>
                    <a:pt x="190" y="603542"/>
                  </a:lnTo>
                  <a:lnTo>
                    <a:pt x="0" y="604037"/>
                  </a:lnTo>
                  <a:lnTo>
                    <a:pt x="1409" y="604418"/>
                  </a:lnTo>
                  <a:lnTo>
                    <a:pt x="2476" y="604685"/>
                  </a:lnTo>
                  <a:lnTo>
                    <a:pt x="2387" y="603745"/>
                  </a:lnTo>
                  <a:lnTo>
                    <a:pt x="2540" y="602957"/>
                  </a:lnTo>
                  <a:close/>
                </a:path>
                <a:path w="1084580" h="1049654">
                  <a:moveTo>
                    <a:pt x="89916" y="271195"/>
                  </a:moveTo>
                  <a:lnTo>
                    <a:pt x="89522" y="270776"/>
                  </a:lnTo>
                  <a:lnTo>
                    <a:pt x="89319" y="270573"/>
                  </a:lnTo>
                  <a:lnTo>
                    <a:pt x="88646" y="271081"/>
                  </a:lnTo>
                  <a:lnTo>
                    <a:pt x="87985" y="271602"/>
                  </a:lnTo>
                  <a:lnTo>
                    <a:pt x="87325" y="272097"/>
                  </a:lnTo>
                  <a:lnTo>
                    <a:pt x="87591" y="272453"/>
                  </a:lnTo>
                  <a:lnTo>
                    <a:pt x="88176" y="273138"/>
                  </a:lnTo>
                  <a:lnTo>
                    <a:pt x="89331" y="271843"/>
                  </a:lnTo>
                  <a:lnTo>
                    <a:pt x="89916" y="271195"/>
                  </a:lnTo>
                  <a:close/>
                </a:path>
                <a:path w="1084580" h="1049654">
                  <a:moveTo>
                    <a:pt x="249732" y="510933"/>
                  </a:moveTo>
                  <a:lnTo>
                    <a:pt x="249643" y="510032"/>
                  </a:lnTo>
                  <a:lnTo>
                    <a:pt x="249593" y="509143"/>
                  </a:lnTo>
                  <a:lnTo>
                    <a:pt x="249428" y="508266"/>
                  </a:lnTo>
                  <a:lnTo>
                    <a:pt x="249402" y="508127"/>
                  </a:lnTo>
                  <a:lnTo>
                    <a:pt x="248513" y="508025"/>
                  </a:lnTo>
                  <a:lnTo>
                    <a:pt x="248132" y="508825"/>
                  </a:lnTo>
                  <a:lnTo>
                    <a:pt x="247878" y="509625"/>
                  </a:lnTo>
                  <a:lnTo>
                    <a:pt x="247599" y="510362"/>
                  </a:lnTo>
                  <a:lnTo>
                    <a:pt x="249021" y="510743"/>
                  </a:lnTo>
                  <a:lnTo>
                    <a:pt x="249732" y="510933"/>
                  </a:lnTo>
                  <a:close/>
                </a:path>
                <a:path w="1084580" h="1049654">
                  <a:moveTo>
                    <a:pt x="260070" y="288518"/>
                  </a:moveTo>
                  <a:lnTo>
                    <a:pt x="259829" y="288302"/>
                  </a:lnTo>
                  <a:lnTo>
                    <a:pt x="259473" y="287997"/>
                  </a:lnTo>
                  <a:lnTo>
                    <a:pt x="258711" y="287947"/>
                  </a:lnTo>
                  <a:lnTo>
                    <a:pt x="258229" y="288086"/>
                  </a:lnTo>
                  <a:lnTo>
                    <a:pt x="258000" y="288150"/>
                  </a:lnTo>
                  <a:lnTo>
                    <a:pt x="258064" y="288988"/>
                  </a:lnTo>
                  <a:lnTo>
                    <a:pt x="257949" y="289712"/>
                  </a:lnTo>
                  <a:lnTo>
                    <a:pt x="258737" y="289750"/>
                  </a:lnTo>
                  <a:lnTo>
                    <a:pt x="259295" y="289788"/>
                  </a:lnTo>
                  <a:lnTo>
                    <a:pt x="259829" y="289814"/>
                  </a:lnTo>
                  <a:lnTo>
                    <a:pt x="259854" y="289293"/>
                  </a:lnTo>
                  <a:lnTo>
                    <a:pt x="260070" y="288518"/>
                  </a:lnTo>
                  <a:close/>
                </a:path>
                <a:path w="1084580" h="1049654">
                  <a:moveTo>
                    <a:pt x="287426" y="424891"/>
                  </a:moveTo>
                  <a:lnTo>
                    <a:pt x="286639" y="423227"/>
                  </a:lnTo>
                  <a:lnTo>
                    <a:pt x="286524" y="422516"/>
                  </a:lnTo>
                  <a:lnTo>
                    <a:pt x="286118" y="422224"/>
                  </a:lnTo>
                  <a:lnTo>
                    <a:pt x="285584" y="421830"/>
                  </a:lnTo>
                  <a:lnTo>
                    <a:pt x="284848" y="421741"/>
                  </a:lnTo>
                  <a:lnTo>
                    <a:pt x="284187" y="421538"/>
                  </a:lnTo>
                  <a:lnTo>
                    <a:pt x="283870" y="422109"/>
                  </a:lnTo>
                  <a:lnTo>
                    <a:pt x="283743" y="422402"/>
                  </a:lnTo>
                  <a:lnTo>
                    <a:pt x="285546" y="423633"/>
                  </a:lnTo>
                  <a:lnTo>
                    <a:pt x="287426" y="424891"/>
                  </a:lnTo>
                  <a:close/>
                </a:path>
                <a:path w="1084580" h="1049654">
                  <a:moveTo>
                    <a:pt x="299300" y="385991"/>
                  </a:moveTo>
                  <a:lnTo>
                    <a:pt x="299021" y="385775"/>
                  </a:lnTo>
                  <a:lnTo>
                    <a:pt x="298513" y="385292"/>
                  </a:lnTo>
                  <a:lnTo>
                    <a:pt x="297789" y="386080"/>
                  </a:lnTo>
                  <a:lnTo>
                    <a:pt x="297053" y="386854"/>
                  </a:lnTo>
                  <a:lnTo>
                    <a:pt x="296341" y="387642"/>
                  </a:lnTo>
                  <a:lnTo>
                    <a:pt x="296621" y="387908"/>
                  </a:lnTo>
                  <a:lnTo>
                    <a:pt x="296926" y="388162"/>
                  </a:lnTo>
                  <a:lnTo>
                    <a:pt x="297218" y="388429"/>
                  </a:lnTo>
                  <a:lnTo>
                    <a:pt x="298602" y="386803"/>
                  </a:lnTo>
                  <a:lnTo>
                    <a:pt x="299300" y="385991"/>
                  </a:lnTo>
                  <a:close/>
                </a:path>
                <a:path w="1084580" h="1049654">
                  <a:moveTo>
                    <a:pt x="300393" y="379907"/>
                  </a:moveTo>
                  <a:lnTo>
                    <a:pt x="299758" y="379653"/>
                  </a:lnTo>
                  <a:lnTo>
                    <a:pt x="299135" y="379247"/>
                  </a:lnTo>
                  <a:lnTo>
                    <a:pt x="298208" y="379247"/>
                  </a:lnTo>
                  <a:lnTo>
                    <a:pt x="297954" y="380111"/>
                  </a:lnTo>
                  <a:lnTo>
                    <a:pt x="296849" y="382079"/>
                  </a:lnTo>
                  <a:lnTo>
                    <a:pt x="298196" y="381596"/>
                  </a:lnTo>
                  <a:lnTo>
                    <a:pt x="298843" y="381508"/>
                  </a:lnTo>
                  <a:lnTo>
                    <a:pt x="299783" y="380885"/>
                  </a:lnTo>
                  <a:lnTo>
                    <a:pt x="300062" y="380326"/>
                  </a:lnTo>
                  <a:lnTo>
                    <a:pt x="300393" y="379907"/>
                  </a:lnTo>
                  <a:close/>
                </a:path>
                <a:path w="1084580" h="1049654">
                  <a:moveTo>
                    <a:pt x="319239" y="88125"/>
                  </a:moveTo>
                  <a:lnTo>
                    <a:pt x="318262" y="86766"/>
                  </a:lnTo>
                  <a:lnTo>
                    <a:pt x="317411" y="87655"/>
                  </a:lnTo>
                  <a:lnTo>
                    <a:pt x="316522" y="88544"/>
                  </a:lnTo>
                  <a:lnTo>
                    <a:pt x="315645" y="89446"/>
                  </a:lnTo>
                  <a:lnTo>
                    <a:pt x="315937" y="89725"/>
                  </a:lnTo>
                  <a:lnTo>
                    <a:pt x="316217" y="90030"/>
                  </a:lnTo>
                  <a:lnTo>
                    <a:pt x="316496" y="90322"/>
                  </a:lnTo>
                  <a:lnTo>
                    <a:pt x="319239" y="88125"/>
                  </a:lnTo>
                  <a:close/>
                </a:path>
                <a:path w="1084580" h="1049654">
                  <a:moveTo>
                    <a:pt x="328295" y="783932"/>
                  </a:moveTo>
                  <a:lnTo>
                    <a:pt x="327545" y="783920"/>
                  </a:lnTo>
                  <a:lnTo>
                    <a:pt x="327164" y="783920"/>
                  </a:lnTo>
                  <a:lnTo>
                    <a:pt x="327012" y="785101"/>
                  </a:lnTo>
                  <a:lnTo>
                    <a:pt x="326898" y="786257"/>
                  </a:lnTo>
                  <a:lnTo>
                    <a:pt x="326758" y="787438"/>
                  </a:lnTo>
                  <a:lnTo>
                    <a:pt x="327228" y="787450"/>
                  </a:lnTo>
                  <a:lnTo>
                    <a:pt x="327710" y="787476"/>
                  </a:lnTo>
                  <a:lnTo>
                    <a:pt x="328193" y="787488"/>
                  </a:lnTo>
                  <a:lnTo>
                    <a:pt x="328231" y="786307"/>
                  </a:lnTo>
                  <a:lnTo>
                    <a:pt x="328244" y="785126"/>
                  </a:lnTo>
                  <a:lnTo>
                    <a:pt x="328295" y="783932"/>
                  </a:lnTo>
                  <a:close/>
                </a:path>
                <a:path w="1084580" h="1049654">
                  <a:moveTo>
                    <a:pt x="337413" y="696556"/>
                  </a:moveTo>
                  <a:lnTo>
                    <a:pt x="337273" y="695706"/>
                  </a:lnTo>
                  <a:lnTo>
                    <a:pt x="337273" y="695210"/>
                  </a:lnTo>
                  <a:lnTo>
                    <a:pt x="336575" y="695223"/>
                  </a:lnTo>
                  <a:lnTo>
                    <a:pt x="335813" y="695121"/>
                  </a:lnTo>
                  <a:lnTo>
                    <a:pt x="335127" y="695299"/>
                  </a:lnTo>
                  <a:lnTo>
                    <a:pt x="334949" y="695350"/>
                  </a:lnTo>
                  <a:lnTo>
                    <a:pt x="334975" y="696226"/>
                  </a:lnTo>
                  <a:lnTo>
                    <a:pt x="334835" y="697179"/>
                  </a:lnTo>
                  <a:lnTo>
                    <a:pt x="335864" y="696976"/>
                  </a:lnTo>
                  <a:lnTo>
                    <a:pt x="336600" y="696976"/>
                  </a:lnTo>
                  <a:lnTo>
                    <a:pt x="337197" y="696683"/>
                  </a:lnTo>
                  <a:lnTo>
                    <a:pt x="337413" y="696556"/>
                  </a:lnTo>
                  <a:close/>
                </a:path>
                <a:path w="1084580" h="1049654">
                  <a:moveTo>
                    <a:pt x="372186" y="886993"/>
                  </a:moveTo>
                  <a:lnTo>
                    <a:pt x="371983" y="886358"/>
                  </a:lnTo>
                  <a:lnTo>
                    <a:pt x="371856" y="885748"/>
                  </a:lnTo>
                  <a:lnTo>
                    <a:pt x="371322" y="886040"/>
                  </a:lnTo>
                  <a:lnTo>
                    <a:pt x="370751" y="886206"/>
                  </a:lnTo>
                  <a:lnTo>
                    <a:pt x="370395" y="886574"/>
                  </a:lnTo>
                  <a:lnTo>
                    <a:pt x="370217" y="886726"/>
                  </a:lnTo>
                  <a:lnTo>
                    <a:pt x="370471" y="887298"/>
                  </a:lnTo>
                  <a:lnTo>
                    <a:pt x="370535" y="887666"/>
                  </a:lnTo>
                  <a:lnTo>
                    <a:pt x="371068" y="887476"/>
                  </a:lnTo>
                  <a:lnTo>
                    <a:pt x="371627" y="887361"/>
                  </a:lnTo>
                  <a:lnTo>
                    <a:pt x="372071" y="887056"/>
                  </a:lnTo>
                  <a:close/>
                </a:path>
                <a:path w="1084580" h="1049654">
                  <a:moveTo>
                    <a:pt x="399084" y="95021"/>
                  </a:moveTo>
                  <a:lnTo>
                    <a:pt x="398843" y="94780"/>
                  </a:lnTo>
                  <a:lnTo>
                    <a:pt x="398602" y="94564"/>
                  </a:lnTo>
                  <a:lnTo>
                    <a:pt x="398348" y="94361"/>
                  </a:lnTo>
                  <a:lnTo>
                    <a:pt x="397624" y="95059"/>
                  </a:lnTo>
                  <a:lnTo>
                    <a:pt x="396925" y="95796"/>
                  </a:lnTo>
                  <a:lnTo>
                    <a:pt x="396201" y="96507"/>
                  </a:lnTo>
                  <a:lnTo>
                    <a:pt x="396494" y="96761"/>
                  </a:lnTo>
                  <a:lnTo>
                    <a:pt x="396760" y="97028"/>
                  </a:lnTo>
                  <a:lnTo>
                    <a:pt x="397040" y="97282"/>
                  </a:lnTo>
                  <a:lnTo>
                    <a:pt x="397738" y="96520"/>
                  </a:lnTo>
                  <a:lnTo>
                    <a:pt x="398399" y="95758"/>
                  </a:lnTo>
                  <a:lnTo>
                    <a:pt x="399084" y="95021"/>
                  </a:lnTo>
                  <a:close/>
                </a:path>
                <a:path w="1084580" h="1049654">
                  <a:moveTo>
                    <a:pt x="422694" y="625094"/>
                  </a:moveTo>
                  <a:lnTo>
                    <a:pt x="422452" y="624751"/>
                  </a:lnTo>
                  <a:lnTo>
                    <a:pt x="422173" y="624382"/>
                  </a:lnTo>
                  <a:lnTo>
                    <a:pt x="421347" y="624179"/>
                  </a:lnTo>
                  <a:lnTo>
                    <a:pt x="420865" y="624306"/>
                  </a:lnTo>
                  <a:lnTo>
                    <a:pt x="420522" y="624420"/>
                  </a:lnTo>
                  <a:lnTo>
                    <a:pt x="420065" y="625500"/>
                  </a:lnTo>
                  <a:lnTo>
                    <a:pt x="420687" y="626046"/>
                  </a:lnTo>
                  <a:lnTo>
                    <a:pt x="421360" y="626338"/>
                  </a:lnTo>
                  <a:lnTo>
                    <a:pt x="422275" y="626859"/>
                  </a:lnTo>
                  <a:lnTo>
                    <a:pt x="422389" y="625830"/>
                  </a:lnTo>
                  <a:lnTo>
                    <a:pt x="422694" y="625094"/>
                  </a:lnTo>
                  <a:close/>
                </a:path>
                <a:path w="1084580" h="1049654">
                  <a:moveTo>
                    <a:pt x="432028" y="349923"/>
                  </a:moveTo>
                  <a:lnTo>
                    <a:pt x="431876" y="349846"/>
                  </a:lnTo>
                  <a:lnTo>
                    <a:pt x="431253" y="349592"/>
                  </a:lnTo>
                  <a:lnTo>
                    <a:pt x="430517" y="349453"/>
                  </a:lnTo>
                  <a:lnTo>
                    <a:pt x="429666" y="349631"/>
                  </a:lnTo>
                  <a:lnTo>
                    <a:pt x="429412" y="350939"/>
                  </a:lnTo>
                  <a:lnTo>
                    <a:pt x="429539" y="351028"/>
                  </a:lnTo>
                  <a:lnTo>
                    <a:pt x="430123" y="351358"/>
                  </a:lnTo>
                  <a:lnTo>
                    <a:pt x="430847" y="351434"/>
                  </a:lnTo>
                  <a:lnTo>
                    <a:pt x="431787" y="351688"/>
                  </a:lnTo>
                  <a:lnTo>
                    <a:pt x="431838" y="350786"/>
                  </a:lnTo>
                  <a:lnTo>
                    <a:pt x="432028" y="349923"/>
                  </a:lnTo>
                  <a:close/>
                </a:path>
                <a:path w="1084580" h="1049654">
                  <a:moveTo>
                    <a:pt x="435571" y="807491"/>
                  </a:moveTo>
                  <a:lnTo>
                    <a:pt x="435343" y="807161"/>
                  </a:lnTo>
                  <a:lnTo>
                    <a:pt x="434949" y="806615"/>
                  </a:lnTo>
                  <a:lnTo>
                    <a:pt x="434200" y="806348"/>
                  </a:lnTo>
                  <a:lnTo>
                    <a:pt x="432981" y="805561"/>
                  </a:lnTo>
                  <a:lnTo>
                    <a:pt x="432904" y="807021"/>
                  </a:lnTo>
                  <a:lnTo>
                    <a:pt x="432600" y="808012"/>
                  </a:lnTo>
                  <a:lnTo>
                    <a:pt x="433362" y="808786"/>
                  </a:lnTo>
                  <a:lnTo>
                    <a:pt x="434340" y="808774"/>
                  </a:lnTo>
                  <a:lnTo>
                    <a:pt x="435063" y="808736"/>
                  </a:lnTo>
                  <a:lnTo>
                    <a:pt x="435216" y="808710"/>
                  </a:lnTo>
                  <a:lnTo>
                    <a:pt x="435571" y="807491"/>
                  </a:lnTo>
                  <a:close/>
                </a:path>
                <a:path w="1084580" h="1049654">
                  <a:moveTo>
                    <a:pt x="436054" y="323634"/>
                  </a:moveTo>
                  <a:lnTo>
                    <a:pt x="435267" y="323164"/>
                  </a:lnTo>
                  <a:lnTo>
                    <a:pt x="434454" y="322694"/>
                  </a:lnTo>
                  <a:lnTo>
                    <a:pt x="433654" y="322211"/>
                  </a:lnTo>
                  <a:lnTo>
                    <a:pt x="433146" y="323202"/>
                  </a:lnTo>
                  <a:lnTo>
                    <a:pt x="433959" y="323646"/>
                  </a:lnTo>
                  <a:lnTo>
                    <a:pt x="434784" y="324065"/>
                  </a:lnTo>
                  <a:lnTo>
                    <a:pt x="435597" y="324497"/>
                  </a:lnTo>
                  <a:lnTo>
                    <a:pt x="435927" y="323926"/>
                  </a:lnTo>
                  <a:lnTo>
                    <a:pt x="436054" y="323634"/>
                  </a:lnTo>
                  <a:close/>
                </a:path>
                <a:path w="1084580" h="1049654">
                  <a:moveTo>
                    <a:pt x="438086" y="426491"/>
                  </a:moveTo>
                  <a:lnTo>
                    <a:pt x="437781" y="426085"/>
                  </a:lnTo>
                  <a:lnTo>
                    <a:pt x="437159" y="425272"/>
                  </a:lnTo>
                  <a:lnTo>
                    <a:pt x="436524" y="425805"/>
                  </a:lnTo>
                  <a:lnTo>
                    <a:pt x="435825" y="426339"/>
                  </a:lnTo>
                  <a:lnTo>
                    <a:pt x="435229" y="426935"/>
                  </a:lnTo>
                  <a:lnTo>
                    <a:pt x="435521" y="427545"/>
                  </a:lnTo>
                  <a:lnTo>
                    <a:pt x="435698" y="427837"/>
                  </a:lnTo>
                  <a:lnTo>
                    <a:pt x="438086" y="426491"/>
                  </a:lnTo>
                  <a:close/>
                </a:path>
                <a:path w="1084580" h="1049654">
                  <a:moveTo>
                    <a:pt x="478828" y="600075"/>
                  </a:moveTo>
                  <a:lnTo>
                    <a:pt x="478675" y="599541"/>
                  </a:lnTo>
                  <a:lnTo>
                    <a:pt x="478536" y="599046"/>
                  </a:lnTo>
                  <a:lnTo>
                    <a:pt x="477608" y="598741"/>
                  </a:lnTo>
                  <a:lnTo>
                    <a:pt x="477024" y="598360"/>
                  </a:lnTo>
                  <a:lnTo>
                    <a:pt x="476656" y="598944"/>
                  </a:lnTo>
                  <a:lnTo>
                    <a:pt x="475996" y="599554"/>
                  </a:lnTo>
                  <a:lnTo>
                    <a:pt x="476021" y="600633"/>
                  </a:lnTo>
                  <a:lnTo>
                    <a:pt x="476846" y="601091"/>
                  </a:lnTo>
                  <a:lnTo>
                    <a:pt x="477723" y="601992"/>
                  </a:lnTo>
                  <a:lnTo>
                    <a:pt x="478243" y="600786"/>
                  </a:lnTo>
                  <a:lnTo>
                    <a:pt x="478828" y="600075"/>
                  </a:lnTo>
                  <a:close/>
                </a:path>
                <a:path w="1084580" h="1049654">
                  <a:moveTo>
                    <a:pt x="484974" y="748017"/>
                  </a:moveTo>
                  <a:lnTo>
                    <a:pt x="484720" y="747560"/>
                  </a:lnTo>
                  <a:lnTo>
                    <a:pt x="484479" y="747077"/>
                  </a:lnTo>
                  <a:lnTo>
                    <a:pt x="484225" y="746620"/>
                  </a:lnTo>
                  <a:lnTo>
                    <a:pt x="483387" y="747179"/>
                  </a:lnTo>
                  <a:lnTo>
                    <a:pt x="482561" y="747737"/>
                  </a:lnTo>
                  <a:lnTo>
                    <a:pt x="481711" y="748309"/>
                  </a:lnTo>
                  <a:lnTo>
                    <a:pt x="481825" y="748550"/>
                  </a:lnTo>
                  <a:lnTo>
                    <a:pt x="481952" y="748792"/>
                  </a:lnTo>
                  <a:lnTo>
                    <a:pt x="482066" y="749046"/>
                  </a:lnTo>
                  <a:lnTo>
                    <a:pt x="484009" y="748360"/>
                  </a:lnTo>
                  <a:lnTo>
                    <a:pt x="484974" y="748017"/>
                  </a:lnTo>
                  <a:close/>
                </a:path>
                <a:path w="1084580" h="1049654">
                  <a:moveTo>
                    <a:pt x="494068" y="803059"/>
                  </a:moveTo>
                  <a:lnTo>
                    <a:pt x="493395" y="801446"/>
                  </a:lnTo>
                  <a:lnTo>
                    <a:pt x="492925" y="800417"/>
                  </a:lnTo>
                  <a:lnTo>
                    <a:pt x="492480" y="799363"/>
                  </a:lnTo>
                  <a:lnTo>
                    <a:pt x="491324" y="801141"/>
                  </a:lnTo>
                  <a:lnTo>
                    <a:pt x="490804" y="802652"/>
                  </a:lnTo>
                  <a:lnTo>
                    <a:pt x="494068" y="803059"/>
                  </a:lnTo>
                  <a:close/>
                </a:path>
                <a:path w="1084580" h="1049654">
                  <a:moveTo>
                    <a:pt x="508927" y="897369"/>
                  </a:moveTo>
                  <a:lnTo>
                    <a:pt x="508596" y="896975"/>
                  </a:lnTo>
                  <a:lnTo>
                    <a:pt x="508279" y="896581"/>
                  </a:lnTo>
                  <a:lnTo>
                    <a:pt x="507949" y="896175"/>
                  </a:lnTo>
                  <a:lnTo>
                    <a:pt x="507301" y="896988"/>
                  </a:lnTo>
                  <a:lnTo>
                    <a:pt x="506603" y="897813"/>
                  </a:lnTo>
                  <a:lnTo>
                    <a:pt x="505942" y="898626"/>
                  </a:lnTo>
                  <a:lnTo>
                    <a:pt x="506183" y="898867"/>
                  </a:lnTo>
                  <a:lnTo>
                    <a:pt x="506425" y="899071"/>
                  </a:lnTo>
                  <a:lnTo>
                    <a:pt x="506666" y="899312"/>
                  </a:lnTo>
                  <a:lnTo>
                    <a:pt x="507415" y="898664"/>
                  </a:lnTo>
                  <a:lnTo>
                    <a:pt x="508927" y="897369"/>
                  </a:lnTo>
                  <a:close/>
                </a:path>
                <a:path w="1084580" h="1049654">
                  <a:moveTo>
                    <a:pt x="509270" y="513905"/>
                  </a:moveTo>
                  <a:lnTo>
                    <a:pt x="508419" y="513207"/>
                  </a:lnTo>
                  <a:lnTo>
                    <a:pt x="507504" y="513372"/>
                  </a:lnTo>
                  <a:lnTo>
                    <a:pt x="506768" y="513308"/>
                  </a:lnTo>
                  <a:lnTo>
                    <a:pt x="506768" y="513943"/>
                  </a:lnTo>
                  <a:lnTo>
                    <a:pt x="506514" y="514794"/>
                  </a:lnTo>
                  <a:lnTo>
                    <a:pt x="506818" y="515188"/>
                  </a:lnTo>
                  <a:lnTo>
                    <a:pt x="507225" y="515645"/>
                  </a:lnTo>
                  <a:lnTo>
                    <a:pt x="508063" y="515721"/>
                  </a:lnTo>
                  <a:lnTo>
                    <a:pt x="509257" y="516140"/>
                  </a:lnTo>
                  <a:lnTo>
                    <a:pt x="509130" y="514883"/>
                  </a:lnTo>
                  <a:lnTo>
                    <a:pt x="509270" y="513905"/>
                  </a:lnTo>
                  <a:close/>
                </a:path>
                <a:path w="1084580" h="1049654">
                  <a:moveTo>
                    <a:pt x="509790" y="2476"/>
                  </a:moveTo>
                  <a:lnTo>
                    <a:pt x="509727" y="850"/>
                  </a:lnTo>
                  <a:lnTo>
                    <a:pt x="509727" y="38"/>
                  </a:lnTo>
                  <a:lnTo>
                    <a:pt x="509397" y="25"/>
                  </a:lnTo>
                  <a:lnTo>
                    <a:pt x="509066" y="12"/>
                  </a:lnTo>
                  <a:lnTo>
                    <a:pt x="508736" y="0"/>
                  </a:lnTo>
                  <a:lnTo>
                    <a:pt x="508596" y="825"/>
                  </a:lnTo>
                  <a:lnTo>
                    <a:pt x="508457" y="1676"/>
                  </a:lnTo>
                  <a:lnTo>
                    <a:pt x="508330" y="2501"/>
                  </a:lnTo>
                  <a:lnTo>
                    <a:pt x="508787" y="2489"/>
                  </a:lnTo>
                  <a:lnTo>
                    <a:pt x="509282" y="2489"/>
                  </a:lnTo>
                  <a:lnTo>
                    <a:pt x="509790" y="2476"/>
                  </a:lnTo>
                  <a:close/>
                </a:path>
                <a:path w="1084580" h="1049654">
                  <a:moveTo>
                    <a:pt x="563448" y="264985"/>
                  </a:moveTo>
                  <a:lnTo>
                    <a:pt x="561467" y="263740"/>
                  </a:lnTo>
                  <a:lnTo>
                    <a:pt x="559765" y="262661"/>
                  </a:lnTo>
                  <a:lnTo>
                    <a:pt x="560324" y="264058"/>
                  </a:lnTo>
                  <a:lnTo>
                    <a:pt x="560400" y="264706"/>
                  </a:lnTo>
                  <a:lnTo>
                    <a:pt x="561289" y="265531"/>
                  </a:lnTo>
                  <a:lnTo>
                    <a:pt x="562000" y="265785"/>
                  </a:lnTo>
                  <a:lnTo>
                    <a:pt x="562635" y="266141"/>
                  </a:lnTo>
                  <a:lnTo>
                    <a:pt x="562902" y="265760"/>
                  </a:lnTo>
                  <a:lnTo>
                    <a:pt x="563168" y="265366"/>
                  </a:lnTo>
                  <a:lnTo>
                    <a:pt x="563448" y="264985"/>
                  </a:lnTo>
                  <a:close/>
                </a:path>
                <a:path w="1084580" h="1049654">
                  <a:moveTo>
                    <a:pt x="572693" y="532739"/>
                  </a:moveTo>
                  <a:lnTo>
                    <a:pt x="572541" y="532599"/>
                  </a:lnTo>
                  <a:lnTo>
                    <a:pt x="572173" y="532269"/>
                  </a:lnTo>
                  <a:lnTo>
                    <a:pt x="571601" y="532142"/>
                  </a:lnTo>
                  <a:lnTo>
                    <a:pt x="571144" y="531939"/>
                  </a:lnTo>
                  <a:lnTo>
                    <a:pt x="570953" y="532434"/>
                  </a:lnTo>
                  <a:lnTo>
                    <a:pt x="570776" y="532930"/>
                  </a:lnTo>
                  <a:lnTo>
                    <a:pt x="570458" y="533781"/>
                  </a:lnTo>
                  <a:lnTo>
                    <a:pt x="571322" y="533755"/>
                  </a:lnTo>
                  <a:lnTo>
                    <a:pt x="571881" y="533819"/>
                  </a:lnTo>
                  <a:lnTo>
                    <a:pt x="572363" y="533654"/>
                  </a:lnTo>
                  <a:lnTo>
                    <a:pt x="572541" y="533577"/>
                  </a:lnTo>
                  <a:lnTo>
                    <a:pt x="572693" y="532739"/>
                  </a:lnTo>
                  <a:close/>
                </a:path>
                <a:path w="1084580" h="1049654">
                  <a:moveTo>
                    <a:pt x="576465" y="594042"/>
                  </a:moveTo>
                  <a:lnTo>
                    <a:pt x="575195" y="593432"/>
                  </a:lnTo>
                  <a:lnTo>
                    <a:pt x="574509" y="593623"/>
                  </a:lnTo>
                  <a:lnTo>
                    <a:pt x="573735" y="593661"/>
                  </a:lnTo>
                  <a:lnTo>
                    <a:pt x="573151" y="594029"/>
                  </a:lnTo>
                  <a:lnTo>
                    <a:pt x="572897" y="594194"/>
                  </a:lnTo>
                  <a:lnTo>
                    <a:pt x="573100" y="595033"/>
                  </a:lnTo>
                  <a:lnTo>
                    <a:pt x="573074" y="595553"/>
                  </a:lnTo>
                  <a:lnTo>
                    <a:pt x="573824" y="595503"/>
                  </a:lnTo>
                  <a:lnTo>
                    <a:pt x="574624" y="595591"/>
                  </a:lnTo>
                  <a:lnTo>
                    <a:pt x="575271" y="595325"/>
                  </a:lnTo>
                  <a:lnTo>
                    <a:pt x="575767" y="595134"/>
                  </a:lnTo>
                  <a:lnTo>
                    <a:pt x="576059" y="594487"/>
                  </a:lnTo>
                  <a:lnTo>
                    <a:pt x="576465" y="594042"/>
                  </a:lnTo>
                  <a:close/>
                </a:path>
                <a:path w="1084580" h="1049654">
                  <a:moveTo>
                    <a:pt x="578713" y="525513"/>
                  </a:moveTo>
                  <a:lnTo>
                    <a:pt x="578535" y="525246"/>
                  </a:lnTo>
                  <a:lnTo>
                    <a:pt x="578154" y="524687"/>
                  </a:lnTo>
                  <a:lnTo>
                    <a:pt x="577380" y="525310"/>
                  </a:lnTo>
                  <a:lnTo>
                    <a:pt x="576592" y="525932"/>
                  </a:lnTo>
                  <a:lnTo>
                    <a:pt x="575830" y="526554"/>
                  </a:lnTo>
                  <a:lnTo>
                    <a:pt x="576122" y="526973"/>
                  </a:lnTo>
                  <a:lnTo>
                    <a:pt x="576262" y="527151"/>
                  </a:lnTo>
                  <a:lnTo>
                    <a:pt x="577088" y="526618"/>
                  </a:lnTo>
                  <a:lnTo>
                    <a:pt x="578713" y="525513"/>
                  </a:lnTo>
                  <a:close/>
                </a:path>
                <a:path w="1084580" h="1049654">
                  <a:moveTo>
                    <a:pt x="596785" y="1047661"/>
                  </a:moveTo>
                  <a:lnTo>
                    <a:pt x="596620" y="1047584"/>
                  </a:lnTo>
                  <a:lnTo>
                    <a:pt x="596036" y="1047267"/>
                  </a:lnTo>
                  <a:lnTo>
                    <a:pt x="595350" y="1047216"/>
                  </a:lnTo>
                  <a:lnTo>
                    <a:pt x="594664" y="1047076"/>
                  </a:lnTo>
                  <a:lnTo>
                    <a:pt x="594728" y="1048194"/>
                  </a:lnTo>
                  <a:lnTo>
                    <a:pt x="594741" y="1048931"/>
                  </a:lnTo>
                  <a:lnTo>
                    <a:pt x="595388" y="1048981"/>
                  </a:lnTo>
                  <a:lnTo>
                    <a:pt x="596099" y="1049248"/>
                  </a:lnTo>
                  <a:lnTo>
                    <a:pt x="596671" y="1048753"/>
                  </a:lnTo>
                  <a:lnTo>
                    <a:pt x="596785" y="1047661"/>
                  </a:lnTo>
                  <a:close/>
                </a:path>
                <a:path w="1084580" h="1049654">
                  <a:moveTo>
                    <a:pt x="601637" y="24866"/>
                  </a:moveTo>
                  <a:lnTo>
                    <a:pt x="598474" y="22783"/>
                  </a:lnTo>
                  <a:lnTo>
                    <a:pt x="598271" y="26301"/>
                  </a:lnTo>
                  <a:lnTo>
                    <a:pt x="600887" y="26924"/>
                  </a:lnTo>
                  <a:lnTo>
                    <a:pt x="601637" y="24866"/>
                  </a:lnTo>
                  <a:close/>
                </a:path>
                <a:path w="1084580" h="1049654">
                  <a:moveTo>
                    <a:pt x="602932" y="23368"/>
                  </a:moveTo>
                  <a:lnTo>
                    <a:pt x="601675" y="24752"/>
                  </a:lnTo>
                  <a:lnTo>
                    <a:pt x="602919" y="23456"/>
                  </a:lnTo>
                  <a:close/>
                </a:path>
                <a:path w="1084580" h="1049654">
                  <a:moveTo>
                    <a:pt x="603415" y="468147"/>
                  </a:moveTo>
                  <a:lnTo>
                    <a:pt x="602195" y="465175"/>
                  </a:lnTo>
                  <a:lnTo>
                    <a:pt x="601675" y="465416"/>
                  </a:lnTo>
                  <a:lnTo>
                    <a:pt x="601192" y="465632"/>
                  </a:lnTo>
                  <a:lnTo>
                    <a:pt x="600684" y="465861"/>
                  </a:lnTo>
                  <a:lnTo>
                    <a:pt x="601078" y="466826"/>
                  </a:lnTo>
                  <a:lnTo>
                    <a:pt x="601446" y="467791"/>
                  </a:lnTo>
                  <a:lnTo>
                    <a:pt x="601916" y="468693"/>
                  </a:lnTo>
                  <a:lnTo>
                    <a:pt x="602894" y="468337"/>
                  </a:lnTo>
                  <a:lnTo>
                    <a:pt x="603415" y="468147"/>
                  </a:lnTo>
                  <a:close/>
                </a:path>
                <a:path w="1084580" h="1049654">
                  <a:moveTo>
                    <a:pt x="623290" y="527900"/>
                  </a:moveTo>
                  <a:lnTo>
                    <a:pt x="622617" y="527113"/>
                  </a:lnTo>
                  <a:lnTo>
                    <a:pt x="621296" y="525513"/>
                  </a:lnTo>
                  <a:lnTo>
                    <a:pt x="620903" y="525881"/>
                  </a:lnTo>
                  <a:lnTo>
                    <a:pt x="620153" y="526478"/>
                  </a:lnTo>
                  <a:lnTo>
                    <a:pt x="620725" y="527367"/>
                  </a:lnTo>
                  <a:lnTo>
                    <a:pt x="621385" y="528078"/>
                  </a:lnTo>
                  <a:lnTo>
                    <a:pt x="621995" y="528840"/>
                  </a:lnTo>
                  <a:lnTo>
                    <a:pt x="622439" y="528523"/>
                  </a:lnTo>
                  <a:lnTo>
                    <a:pt x="622858" y="528205"/>
                  </a:lnTo>
                  <a:lnTo>
                    <a:pt x="623290" y="527900"/>
                  </a:lnTo>
                  <a:close/>
                </a:path>
                <a:path w="1084580" h="1049654">
                  <a:moveTo>
                    <a:pt x="631291" y="282486"/>
                  </a:moveTo>
                  <a:lnTo>
                    <a:pt x="628573" y="282460"/>
                  </a:lnTo>
                  <a:lnTo>
                    <a:pt x="627037" y="282460"/>
                  </a:lnTo>
                  <a:lnTo>
                    <a:pt x="628954" y="284099"/>
                  </a:lnTo>
                  <a:lnTo>
                    <a:pt x="631291" y="282486"/>
                  </a:lnTo>
                  <a:close/>
                </a:path>
                <a:path w="1084580" h="1049654">
                  <a:moveTo>
                    <a:pt x="647382" y="883704"/>
                  </a:moveTo>
                  <a:lnTo>
                    <a:pt x="647230" y="882738"/>
                  </a:lnTo>
                  <a:lnTo>
                    <a:pt x="647344" y="881913"/>
                  </a:lnTo>
                  <a:lnTo>
                    <a:pt x="646480" y="881253"/>
                  </a:lnTo>
                  <a:lnTo>
                    <a:pt x="645604" y="881011"/>
                  </a:lnTo>
                  <a:lnTo>
                    <a:pt x="644931" y="881126"/>
                  </a:lnTo>
                  <a:lnTo>
                    <a:pt x="644677" y="881151"/>
                  </a:lnTo>
                  <a:lnTo>
                    <a:pt x="644563" y="882269"/>
                  </a:lnTo>
                  <a:lnTo>
                    <a:pt x="644372" y="882916"/>
                  </a:lnTo>
                  <a:lnTo>
                    <a:pt x="645083" y="883094"/>
                  </a:lnTo>
                  <a:lnTo>
                    <a:pt x="647382" y="883704"/>
                  </a:lnTo>
                  <a:close/>
                </a:path>
                <a:path w="1084580" h="1049654">
                  <a:moveTo>
                    <a:pt x="661771" y="196926"/>
                  </a:moveTo>
                  <a:lnTo>
                    <a:pt x="660806" y="196494"/>
                  </a:lnTo>
                  <a:lnTo>
                    <a:pt x="658863" y="195643"/>
                  </a:lnTo>
                  <a:lnTo>
                    <a:pt x="658672" y="195973"/>
                  </a:lnTo>
                  <a:lnTo>
                    <a:pt x="658342" y="196634"/>
                  </a:lnTo>
                  <a:lnTo>
                    <a:pt x="660146" y="197764"/>
                  </a:lnTo>
                  <a:lnTo>
                    <a:pt x="661047" y="198335"/>
                  </a:lnTo>
                  <a:lnTo>
                    <a:pt x="661289" y="197853"/>
                  </a:lnTo>
                  <a:lnTo>
                    <a:pt x="661530" y="197383"/>
                  </a:lnTo>
                  <a:lnTo>
                    <a:pt x="661771" y="196926"/>
                  </a:lnTo>
                  <a:close/>
                </a:path>
                <a:path w="1084580" h="1049654">
                  <a:moveTo>
                    <a:pt x="671804" y="856907"/>
                  </a:moveTo>
                  <a:lnTo>
                    <a:pt x="671309" y="856716"/>
                  </a:lnTo>
                  <a:lnTo>
                    <a:pt x="670725" y="856259"/>
                  </a:lnTo>
                  <a:lnTo>
                    <a:pt x="670331" y="856411"/>
                  </a:lnTo>
                  <a:lnTo>
                    <a:pt x="669925" y="856551"/>
                  </a:lnTo>
                  <a:lnTo>
                    <a:pt x="669721" y="857250"/>
                  </a:lnTo>
                  <a:lnTo>
                    <a:pt x="669264" y="857973"/>
                  </a:lnTo>
                  <a:lnTo>
                    <a:pt x="670077" y="858164"/>
                  </a:lnTo>
                  <a:lnTo>
                    <a:pt x="670725" y="858545"/>
                  </a:lnTo>
                  <a:lnTo>
                    <a:pt x="671093" y="858342"/>
                  </a:lnTo>
                  <a:lnTo>
                    <a:pt x="671461" y="858164"/>
                  </a:lnTo>
                  <a:lnTo>
                    <a:pt x="671576" y="857415"/>
                  </a:lnTo>
                  <a:lnTo>
                    <a:pt x="671804" y="856907"/>
                  </a:lnTo>
                  <a:close/>
                </a:path>
                <a:path w="1084580" h="1049654">
                  <a:moveTo>
                    <a:pt x="688581" y="143002"/>
                  </a:moveTo>
                  <a:lnTo>
                    <a:pt x="688390" y="142176"/>
                  </a:lnTo>
                  <a:lnTo>
                    <a:pt x="688428" y="141605"/>
                  </a:lnTo>
                  <a:lnTo>
                    <a:pt x="687730" y="141630"/>
                  </a:lnTo>
                  <a:lnTo>
                    <a:pt x="686968" y="141490"/>
                  </a:lnTo>
                  <a:lnTo>
                    <a:pt x="686066" y="141820"/>
                  </a:lnTo>
                  <a:lnTo>
                    <a:pt x="686142" y="142709"/>
                  </a:lnTo>
                  <a:lnTo>
                    <a:pt x="685990" y="143725"/>
                  </a:lnTo>
                  <a:lnTo>
                    <a:pt x="686968" y="143522"/>
                  </a:lnTo>
                  <a:lnTo>
                    <a:pt x="687768" y="143548"/>
                  </a:lnTo>
                  <a:lnTo>
                    <a:pt x="688581" y="143002"/>
                  </a:lnTo>
                  <a:close/>
                </a:path>
                <a:path w="1084580" h="1049654">
                  <a:moveTo>
                    <a:pt x="692086" y="917473"/>
                  </a:moveTo>
                  <a:lnTo>
                    <a:pt x="691476" y="917524"/>
                  </a:lnTo>
                  <a:lnTo>
                    <a:pt x="690778" y="917435"/>
                  </a:lnTo>
                  <a:lnTo>
                    <a:pt x="690321" y="917727"/>
                  </a:lnTo>
                  <a:lnTo>
                    <a:pt x="690079" y="917892"/>
                  </a:lnTo>
                  <a:lnTo>
                    <a:pt x="690257" y="918705"/>
                  </a:lnTo>
                  <a:lnTo>
                    <a:pt x="690257" y="919238"/>
                  </a:lnTo>
                  <a:lnTo>
                    <a:pt x="690778" y="919226"/>
                  </a:lnTo>
                  <a:lnTo>
                    <a:pt x="691273" y="919213"/>
                  </a:lnTo>
                  <a:lnTo>
                    <a:pt x="691934" y="919200"/>
                  </a:lnTo>
                  <a:lnTo>
                    <a:pt x="691997" y="918502"/>
                  </a:lnTo>
                  <a:lnTo>
                    <a:pt x="692086" y="917473"/>
                  </a:lnTo>
                  <a:close/>
                </a:path>
                <a:path w="1084580" h="1049654">
                  <a:moveTo>
                    <a:pt x="694385" y="615721"/>
                  </a:moveTo>
                  <a:lnTo>
                    <a:pt x="694220" y="615315"/>
                  </a:lnTo>
                  <a:lnTo>
                    <a:pt x="694093" y="614895"/>
                  </a:lnTo>
                  <a:lnTo>
                    <a:pt x="693915" y="614489"/>
                  </a:lnTo>
                  <a:lnTo>
                    <a:pt x="692899" y="614883"/>
                  </a:lnTo>
                  <a:lnTo>
                    <a:pt x="691857" y="615251"/>
                  </a:lnTo>
                  <a:lnTo>
                    <a:pt x="690816" y="615619"/>
                  </a:lnTo>
                  <a:lnTo>
                    <a:pt x="691311" y="616927"/>
                  </a:lnTo>
                  <a:lnTo>
                    <a:pt x="693356" y="616115"/>
                  </a:lnTo>
                  <a:lnTo>
                    <a:pt x="694385" y="615721"/>
                  </a:lnTo>
                  <a:close/>
                </a:path>
                <a:path w="1084580" h="1049654">
                  <a:moveTo>
                    <a:pt x="703313" y="172326"/>
                  </a:moveTo>
                  <a:lnTo>
                    <a:pt x="703237" y="171894"/>
                  </a:lnTo>
                  <a:lnTo>
                    <a:pt x="703160" y="171437"/>
                  </a:lnTo>
                  <a:lnTo>
                    <a:pt x="703072" y="171005"/>
                  </a:lnTo>
                  <a:lnTo>
                    <a:pt x="700874" y="171373"/>
                  </a:lnTo>
                  <a:lnTo>
                    <a:pt x="699770" y="171551"/>
                  </a:lnTo>
                  <a:lnTo>
                    <a:pt x="699846" y="171970"/>
                  </a:lnTo>
                  <a:lnTo>
                    <a:pt x="699897" y="172377"/>
                  </a:lnTo>
                  <a:lnTo>
                    <a:pt x="699985" y="172808"/>
                  </a:lnTo>
                  <a:lnTo>
                    <a:pt x="701090" y="172643"/>
                  </a:lnTo>
                  <a:lnTo>
                    <a:pt x="703313" y="172326"/>
                  </a:lnTo>
                  <a:close/>
                </a:path>
                <a:path w="1084580" h="1049654">
                  <a:moveTo>
                    <a:pt x="707796" y="971423"/>
                  </a:moveTo>
                  <a:lnTo>
                    <a:pt x="707263" y="971308"/>
                  </a:lnTo>
                  <a:lnTo>
                    <a:pt x="706031" y="971016"/>
                  </a:lnTo>
                  <a:lnTo>
                    <a:pt x="705853" y="971727"/>
                  </a:lnTo>
                  <a:lnTo>
                    <a:pt x="705497" y="972350"/>
                  </a:lnTo>
                  <a:lnTo>
                    <a:pt x="705764" y="973061"/>
                  </a:lnTo>
                  <a:lnTo>
                    <a:pt x="706882" y="973378"/>
                  </a:lnTo>
                  <a:lnTo>
                    <a:pt x="707009" y="973226"/>
                  </a:lnTo>
                  <a:lnTo>
                    <a:pt x="707415" y="972731"/>
                  </a:lnTo>
                  <a:lnTo>
                    <a:pt x="707555" y="972045"/>
                  </a:lnTo>
                  <a:lnTo>
                    <a:pt x="707796" y="971423"/>
                  </a:lnTo>
                  <a:close/>
                </a:path>
                <a:path w="1084580" h="1049654">
                  <a:moveTo>
                    <a:pt x="716114" y="383171"/>
                  </a:moveTo>
                  <a:lnTo>
                    <a:pt x="715708" y="382651"/>
                  </a:lnTo>
                  <a:lnTo>
                    <a:pt x="715264" y="382143"/>
                  </a:lnTo>
                  <a:lnTo>
                    <a:pt x="714819" y="381622"/>
                  </a:lnTo>
                  <a:lnTo>
                    <a:pt x="713943" y="382663"/>
                  </a:lnTo>
                  <a:lnTo>
                    <a:pt x="713016" y="383667"/>
                  </a:lnTo>
                  <a:lnTo>
                    <a:pt x="712127" y="384708"/>
                  </a:lnTo>
                  <a:lnTo>
                    <a:pt x="712482" y="385051"/>
                  </a:lnTo>
                  <a:lnTo>
                    <a:pt x="712825" y="385394"/>
                  </a:lnTo>
                  <a:lnTo>
                    <a:pt x="713181" y="385724"/>
                  </a:lnTo>
                  <a:lnTo>
                    <a:pt x="716114" y="383171"/>
                  </a:lnTo>
                  <a:close/>
                </a:path>
                <a:path w="1084580" h="1049654">
                  <a:moveTo>
                    <a:pt x="717588" y="649363"/>
                  </a:moveTo>
                  <a:lnTo>
                    <a:pt x="716889" y="648563"/>
                  </a:lnTo>
                  <a:lnTo>
                    <a:pt x="716191" y="647763"/>
                  </a:lnTo>
                  <a:lnTo>
                    <a:pt x="715518" y="646976"/>
                  </a:lnTo>
                  <a:lnTo>
                    <a:pt x="715162" y="647382"/>
                  </a:lnTo>
                  <a:lnTo>
                    <a:pt x="714489" y="648208"/>
                  </a:lnTo>
                  <a:lnTo>
                    <a:pt x="715302" y="648817"/>
                  </a:lnTo>
                  <a:lnTo>
                    <a:pt x="716114" y="649452"/>
                  </a:lnTo>
                  <a:lnTo>
                    <a:pt x="716927" y="650074"/>
                  </a:lnTo>
                  <a:lnTo>
                    <a:pt x="717130" y="649833"/>
                  </a:lnTo>
                  <a:lnTo>
                    <a:pt x="717372" y="649592"/>
                  </a:lnTo>
                  <a:lnTo>
                    <a:pt x="717588" y="649363"/>
                  </a:lnTo>
                  <a:close/>
                </a:path>
                <a:path w="1084580" h="1049654">
                  <a:moveTo>
                    <a:pt x="729094" y="535927"/>
                  </a:moveTo>
                  <a:lnTo>
                    <a:pt x="729043" y="535647"/>
                  </a:lnTo>
                  <a:lnTo>
                    <a:pt x="728967" y="535393"/>
                  </a:lnTo>
                  <a:lnTo>
                    <a:pt x="728916" y="535101"/>
                  </a:lnTo>
                  <a:lnTo>
                    <a:pt x="728129" y="535152"/>
                  </a:lnTo>
                  <a:lnTo>
                    <a:pt x="727354" y="535076"/>
                  </a:lnTo>
                  <a:lnTo>
                    <a:pt x="725957" y="535495"/>
                  </a:lnTo>
                  <a:lnTo>
                    <a:pt x="725385" y="535978"/>
                  </a:lnTo>
                  <a:lnTo>
                    <a:pt x="724738" y="536333"/>
                  </a:lnTo>
                  <a:lnTo>
                    <a:pt x="724890" y="536638"/>
                  </a:lnTo>
                  <a:lnTo>
                    <a:pt x="725144" y="537248"/>
                  </a:lnTo>
                  <a:lnTo>
                    <a:pt x="726465" y="536803"/>
                  </a:lnTo>
                  <a:lnTo>
                    <a:pt x="727773" y="536384"/>
                  </a:lnTo>
                  <a:lnTo>
                    <a:pt x="729094" y="535927"/>
                  </a:lnTo>
                  <a:close/>
                </a:path>
                <a:path w="1084580" h="1049654">
                  <a:moveTo>
                    <a:pt x="760577" y="745464"/>
                  </a:moveTo>
                  <a:lnTo>
                    <a:pt x="760336" y="744855"/>
                  </a:lnTo>
                  <a:lnTo>
                    <a:pt x="760209" y="744524"/>
                  </a:lnTo>
                  <a:lnTo>
                    <a:pt x="759396" y="744855"/>
                  </a:lnTo>
                  <a:lnTo>
                    <a:pt x="758571" y="745172"/>
                  </a:lnTo>
                  <a:lnTo>
                    <a:pt x="757770" y="745477"/>
                  </a:lnTo>
                  <a:lnTo>
                    <a:pt x="757897" y="745807"/>
                  </a:lnTo>
                  <a:lnTo>
                    <a:pt x="758024" y="746125"/>
                  </a:lnTo>
                  <a:lnTo>
                    <a:pt x="758139" y="746467"/>
                  </a:lnTo>
                  <a:lnTo>
                    <a:pt x="758964" y="746125"/>
                  </a:lnTo>
                  <a:lnTo>
                    <a:pt x="759764" y="745807"/>
                  </a:lnTo>
                  <a:lnTo>
                    <a:pt x="760577" y="745464"/>
                  </a:lnTo>
                  <a:close/>
                </a:path>
                <a:path w="1084580" h="1049654">
                  <a:moveTo>
                    <a:pt x="761898" y="242138"/>
                  </a:moveTo>
                  <a:lnTo>
                    <a:pt x="761428" y="240030"/>
                  </a:lnTo>
                  <a:lnTo>
                    <a:pt x="761187" y="238975"/>
                  </a:lnTo>
                  <a:lnTo>
                    <a:pt x="760564" y="239090"/>
                  </a:lnTo>
                  <a:lnTo>
                    <a:pt x="760234" y="239128"/>
                  </a:lnTo>
                  <a:lnTo>
                    <a:pt x="760298" y="240207"/>
                  </a:lnTo>
                  <a:lnTo>
                    <a:pt x="760450" y="242316"/>
                  </a:lnTo>
                  <a:lnTo>
                    <a:pt x="760945" y="242265"/>
                  </a:lnTo>
                  <a:lnTo>
                    <a:pt x="761428" y="242189"/>
                  </a:lnTo>
                  <a:lnTo>
                    <a:pt x="761898" y="242138"/>
                  </a:lnTo>
                  <a:close/>
                </a:path>
                <a:path w="1084580" h="1049654">
                  <a:moveTo>
                    <a:pt x="767600" y="438188"/>
                  </a:moveTo>
                  <a:lnTo>
                    <a:pt x="767372" y="437972"/>
                  </a:lnTo>
                  <a:lnTo>
                    <a:pt x="767054" y="437705"/>
                  </a:lnTo>
                  <a:lnTo>
                    <a:pt x="766203" y="437680"/>
                  </a:lnTo>
                  <a:lnTo>
                    <a:pt x="765873" y="437921"/>
                  </a:lnTo>
                  <a:lnTo>
                    <a:pt x="765556" y="438111"/>
                  </a:lnTo>
                  <a:lnTo>
                    <a:pt x="765390" y="438988"/>
                  </a:lnTo>
                  <a:lnTo>
                    <a:pt x="765568" y="439318"/>
                  </a:lnTo>
                  <a:lnTo>
                    <a:pt x="765822" y="439762"/>
                  </a:lnTo>
                  <a:lnTo>
                    <a:pt x="766495" y="439966"/>
                  </a:lnTo>
                  <a:lnTo>
                    <a:pt x="767384" y="440512"/>
                  </a:lnTo>
                  <a:lnTo>
                    <a:pt x="767422" y="438950"/>
                  </a:lnTo>
                  <a:lnTo>
                    <a:pt x="767600" y="438188"/>
                  </a:lnTo>
                  <a:close/>
                </a:path>
                <a:path w="1084580" h="1049654">
                  <a:moveTo>
                    <a:pt x="782243" y="716267"/>
                  </a:moveTo>
                  <a:lnTo>
                    <a:pt x="781265" y="716407"/>
                  </a:lnTo>
                  <a:lnTo>
                    <a:pt x="780554" y="716305"/>
                  </a:lnTo>
                  <a:lnTo>
                    <a:pt x="780326" y="716597"/>
                  </a:lnTo>
                  <a:lnTo>
                    <a:pt x="780021" y="716978"/>
                  </a:lnTo>
                  <a:lnTo>
                    <a:pt x="779907" y="717791"/>
                  </a:lnTo>
                  <a:lnTo>
                    <a:pt x="780122" y="718185"/>
                  </a:lnTo>
                  <a:lnTo>
                    <a:pt x="780300" y="718540"/>
                  </a:lnTo>
                  <a:lnTo>
                    <a:pt x="781088" y="718566"/>
                  </a:lnTo>
                  <a:lnTo>
                    <a:pt x="781596" y="718731"/>
                  </a:lnTo>
                  <a:lnTo>
                    <a:pt x="781786" y="718045"/>
                  </a:lnTo>
                  <a:lnTo>
                    <a:pt x="782243" y="716267"/>
                  </a:lnTo>
                  <a:close/>
                </a:path>
                <a:path w="1084580" h="1049654">
                  <a:moveTo>
                    <a:pt x="782281" y="104152"/>
                  </a:moveTo>
                  <a:lnTo>
                    <a:pt x="781011" y="104203"/>
                  </a:lnTo>
                  <a:lnTo>
                    <a:pt x="779843" y="103987"/>
                  </a:lnTo>
                  <a:lnTo>
                    <a:pt x="779322" y="105003"/>
                  </a:lnTo>
                  <a:lnTo>
                    <a:pt x="779437" y="105981"/>
                  </a:lnTo>
                  <a:lnTo>
                    <a:pt x="779386" y="106845"/>
                  </a:lnTo>
                  <a:lnTo>
                    <a:pt x="780072" y="106781"/>
                  </a:lnTo>
                  <a:lnTo>
                    <a:pt x="780973" y="106959"/>
                  </a:lnTo>
                  <a:lnTo>
                    <a:pt x="781900" y="106248"/>
                  </a:lnTo>
                  <a:lnTo>
                    <a:pt x="781913" y="105333"/>
                  </a:lnTo>
                  <a:lnTo>
                    <a:pt x="782281" y="104152"/>
                  </a:lnTo>
                  <a:close/>
                </a:path>
                <a:path w="1084580" h="1049654">
                  <a:moveTo>
                    <a:pt x="783399" y="614832"/>
                  </a:moveTo>
                  <a:lnTo>
                    <a:pt x="783386" y="614311"/>
                  </a:lnTo>
                  <a:lnTo>
                    <a:pt x="783386" y="613651"/>
                  </a:lnTo>
                  <a:lnTo>
                    <a:pt x="782713" y="613575"/>
                  </a:lnTo>
                  <a:lnTo>
                    <a:pt x="782078" y="613321"/>
                  </a:lnTo>
                  <a:lnTo>
                    <a:pt x="781405" y="613651"/>
                  </a:lnTo>
                  <a:lnTo>
                    <a:pt x="781278" y="614819"/>
                  </a:lnTo>
                  <a:lnTo>
                    <a:pt x="782002" y="615124"/>
                  </a:lnTo>
                  <a:lnTo>
                    <a:pt x="782701" y="615213"/>
                  </a:lnTo>
                  <a:lnTo>
                    <a:pt x="783374" y="615365"/>
                  </a:lnTo>
                  <a:lnTo>
                    <a:pt x="783399" y="614832"/>
                  </a:lnTo>
                  <a:close/>
                </a:path>
                <a:path w="1084580" h="1049654">
                  <a:moveTo>
                    <a:pt x="793584" y="593280"/>
                  </a:moveTo>
                  <a:lnTo>
                    <a:pt x="793419" y="592556"/>
                  </a:lnTo>
                  <a:lnTo>
                    <a:pt x="793457" y="591680"/>
                  </a:lnTo>
                  <a:lnTo>
                    <a:pt x="793178" y="591566"/>
                  </a:lnTo>
                  <a:lnTo>
                    <a:pt x="792645" y="591362"/>
                  </a:lnTo>
                  <a:lnTo>
                    <a:pt x="791959" y="591578"/>
                  </a:lnTo>
                  <a:lnTo>
                    <a:pt x="791311" y="591616"/>
                  </a:lnTo>
                  <a:lnTo>
                    <a:pt x="791502" y="592112"/>
                  </a:lnTo>
                  <a:lnTo>
                    <a:pt x="791502" y="592797"/>
                  </a:lnTo>
                  <a:lnTo>
                    <a:pt x="792162" y="593331"/>
                  </a:lnTo>
                  <a:lnTo>
                    <a:pt x="792848" y="593204"/>
                  </a:lnTo>
                  <a:lnTo>
                    <a:pt x="793584" y="593280"/>
                  </a:lnTo>
                  <a:close/>
                </a:path>
                <a:path w="1084580" h="1049654">
                  <a:moveTo>
                    <a:pt x="803071" y="935545"/>
                  </a:moveTo>
                  <a:lnTo>
                    <a:pt x="802246" y="934885"/>
                  </a:lnTo>
                  <a:lnTo>
                    <a:pt x="801395" y="934224"/>
                  </a:lnTo>
                  <a:lnTo>
                    <a:pt x="800557" y="933577"/>
                  </a:lnTo>
                  <a:lnTo>
                    <a:pt x="800328" y="933831"/>
                  </a:lnTo>
                  <a:lnTo>
                    <a:pt x="800100" y="934072"/>
                  </a:lnTo>
                  <a:lnTo>
                    <a:pt x="799896" y="934313"/>
                  </a:lnTo>
                  <a:lnTo>
                    <a:pt x="800582" y="935101"/>
                  </a:lnTo>
                  <a:lnTo>
                    <a:pt x="801281" y="935875"/>
                  </a:lnTo>
                  <a:lnTo>
                    <a:pt x="801979" y="936650"/>
                  </a:lnTo>
                  <a:lnTo>
                    <a:pt x="802347" y="936282"/>
                  </a:lnTo>
                  <a:lnTo>
                    <a:pt x="802716" y="935913"/>
                  </a:lnTo>
                  <a:lnTo>
                    <a:pt x="803071" y="935545"/>
                  </a:lnTo>
                  <a:close/>
                </a:path>
                <a:path w="1084580" h="1049654">
                  <a:moveTo>
                    <a:pt x="803694" y="54025"/>
                  </a:moveTo>
                  <a:lnTo>
                    <a:pt x="803440" y="53327"/>
                  </a:lnTo>
                  <a:lnTo>
                    <a:pt x="803325" y="53035"/>
                  </a:lnTo>
                  <a:lnTo>
                    <a:pt x="802500" y="53009"/>
                  </a:lnTo>
                  <a:lnTo>
                    <a:pt x="801992" y="52857"/>
                  </a:lnTo>
                  <a:lnTo>
                    <a:pt x="801878" y="53682"/>
                  </a:lnTo>
                  <a:lnTo>
                    <a:pt x="801662" y="54533"/>
                  </a:lnTo>
                  <a:lnTo>
                    <a:pt x="801738" y="55359"/>
                  </a:lnTo>
                  <a:lnTo>
                    <a:pt x="801763" y="55524"/>
                  </a:lnTo>
                  <a:lnTo>
                    <a:pt x="802779" y="55613"/>
                  </a:lnTo>
                  <a:lnTo>
                    <a:pt x="803656" y="55816"/>
                  </a:lnTo>
                  <a:lnTo>
                    <a:pt x="803579" y="54838"/>
                  </a:lnTo>
                  <a:lnTo>
                    <a:pt x="803694" y="54025"/>
                  </a:lnTo>
                  <a:close/>
                </a:path>
                <a:path w="1084580" h="1049654">
                  <a:moveTo>
                    <a:pt x="803795" y="654037"/>
                  </a:moveTo>
                  <a:lnTo>
                    <a:pt x="803757" y="653554"/>
                  </a:lnTo>
                  <a:lnTo>
                    <a:pt x="803744" y="652576"/>
                  </a:lnTo>
                  <a:lnTo>
                    <a:pt x="801255" y="652843"/>
                  </a:lnTo>
                  <a:lnTo>
                    <a:pt x="800011" y="652983"/>
                  </a:lnTo>
                  <a:lnTo>
                    <a:pt x="800049" y="653376"/>
                  </a:lnTo>
                  <a:lnTo>
                    <a:pt x="800087" y="653757"/>
                  </a:lnTo>
                  <a:lnTo>
                    <a:pt x="800125" y="654151"/>
                  </a:lnTo>
                  <a:lnTo>
                    <a:pt x="801344" y="654126"/>
                  </a:lnTo>
                  <a:lnTo>
                    <a:pt x="803795" y="654037"/>
                  </a:lnTo>
                  <a:close/>
                </a:path>
                <a:path w="1084580" h="1049654">
                  <a:moveTo>
                    <a:pt x="803986" y="960666"/>
                  </a:moveTo>
                  <a:lnTo>
                    <a:pt x="803529" y="960577"/>
                  </a:lnTo>
                  <a:lnTo>
                    <a:pt x="803059" y="960488"/>
                  </a:lnTo>
                  <a:lnTo>
                    <a:pt x="802601" y="960386"/>
                  </a:lnTo>
                  <a:lnTo>
                    <a:pt x="802309" y="961072"/>
                  </a:lnTo>
                  <a:lnTo>
                    <a:pt x="801712" y="961796"/>
                  </a:lnTo>
                  <a:lnTo>
                    <a:pt x="801801" y="962406"/>
                  </a:lnTo>
                  <a:lnTo>
                    <a:pt x="801928" y="963117"/>
                  </a:lnTo>
                  <a:lnTo>
                    <a:pt x="802640" y="963764"/>
                  </a:lnTo>
                  <a:lnTo>
                    <a:pt x="803935" y="965682"/>
                  </a:lnTo>
                  <a:lnTo>
                    <a:pt x="803973" y="963028"/>
                  </a:lnTo>
                  <a:lnTo>
                    <a:pt x="803986" y="960666"/>
                  </a:lnTo>
                  <a:close/>
                </a:path>
                <a:path w="1084580" h="1049654">
                  <a:moveTo>
                    <a:pt x="805891" y="123101"/>
                  </a:moveTo>
                  <a:lnTo>
                    <a:pt x="804875" y="123101"/>
                  </a:lnTo>
                  <a:lnTo>
                    <a:pt x="804125" y="122923"/>
                  </a:lnTo>
                  <a:lnTo>
                    <a:pt x="803986" y="123139"/>
                  </a:lnTo>
                  <a:lnTo>
                    <a:pt x="803617" y="123761"/>
                  </a:lnTo>
                  <a:lnTo>
                    <a:pt x="803503" y="124523"/>
                  </a:lnTo>
                  <a:lnTo>
                    <a:pt x="803287" y="125222"/>
                  </a:lnTo>
                  <a:lnTo>
                    <a:pt x="803795" y="125298"/>
                  </a:lnTo>
                  <a:lnTo>
                    <a:pt x="804545" y="125577"/>
                  </a:lnTo>
                  <a:lnTo>
                    <a:pt x="804748" y="125374"/>
                  </a:lnTo>
                  <a:lnTo>
                    <a:pt x="805230" y="124879"/>
                  </a:lnTo>
                  <a:lnTo>
                    <a:pt x="805408" y="124142"/>
                  </a:lnTo>
                  <a:lnTo>
                    <a:pt x="805891" y="123101"/>
                  </a:lnTo>
                  <a:close/>
                </a:path>
                <a:path w="1084580" h="1049654">
                  <a:moveTo>
                    <a:pt x="817143" y="134302"/>
                  </a:moveTo>
                  <a:lnTo>
                    <a:pt x="816686" y="133324"/>
                  </a:lnTo>
                  <a:lnTo>
                    <a:pt x="816216" y="132422"/>
                  </a:lnTo>
                  <a:lnTo>
                    <a:pt x="815733" y="131521"/>
                  </a:lnTo>
                  <a:lnTo>
                    <a:pt x="814768" y="132168"/>
                  </a:lnTo>
                  <a:lnTo>
                    <a:pt x="814298" y="132473"/>
                  </a:lnTo>
                  <a:lnTo>
                    <a:pt x="814946" y="133286"/>
                  </a:lnTo>
                  <a:lnTo>
                    <a:pt x="815581" y="134086"/>
                  </a:lnTo>
                  <a:lnTo>
                    <a:pt x="816305" y="134874"/>
                  </a:lnTo>
                  <a:lnTo>
                    <a:pt x="817143" y="134302"/>
                  </a:lnTo>
                  <a:close/>
                </a:path>
                <a:path w="1084580" h="1049654">
                  <a:moveTo>
                    <a:pt x="822464" y="407479"/>
                  </a:moveTo>
                  <a:lnTo>
                    <a:pt x="822223" y="407162"/>
                  </a:lnTo>
                  <a:lnTo>
                    <a:pt x="821817" y="406577"/>
                  </a:lnTo>
                  <a:lnTo>
                    <a:pt x="820877" y="407035"/>
                  </a:lnTo>
                  <a:lnTo>
                    <a:pt x="820102" y="407555"/>
                  </a:lnTo>
                  <a:lnTo>
                    <a:pt x="819289" y="408051"/>
                  </a:lnTo>
                  <a:lnTo>
                    <a:pt x="819505" y="408432"/>
                  </a:lnTo>
                  <a:lnTo>
                    <a:pt x="819734" y="408813"/>
                  </a:lnTo>
                  <a:lnTo>
                    <a:pt x="819937" y="409194"/>
                  </a:lnTo>
                  <a:lnTo>
                    <a:pt x="821626" y="408038"/>
                  </a:lnTo>
                  <a:lnTo>
                    <a:pt x="822464" y="407479"/>
                  </a:lnTo>
                  <a:close/>
                </a:path>
                <a:path w="1084580" h="1049654">
                  <a:moveTo>
                    <a:pt x="837387" y="379349"/>
                  </a:moveTo>
                  <a:lnTo>
                    <a:pt x="836333" y="379183"/>
                  </a:lnTo>
                  <a:lnTo>
                    <a:pt x="835317" y="379120"/>
                  </a:lnTo>
                  <a:lnTo>
                    <a:pt x="834288" y="379056"/>
                  </a:lnTo>
                  <a:lnTo>
                    <a:pt x="834301" y="379590"/>
                  </a:lnTo>
                  <a:lnTo>
                    <a:pt x="834326" y="380123"/>
                  </a:lnTo>
                  <a:lnTo>
                    <a:pt x="834326" y="380657"/>
                  </a:lnTo>
                  <a:lnTo>
                    <a:pt x="835317" y="380555"/>
                  </a:lnTo>
                  <a:lnTo>
                    <a:pt x="836333" y="380479"/>
                  </a:lnTo>
                  <a:lnTo>
                    <a:pt x="837349" y="380288"/>
                  </a:lnTo>
                  <a:lnTo>
                    <a:pt x="837387" y="379349"/>
                  </a:lnTo>
                  <a:close/>
                </a:path>
                <a:path w="1084580" h="1049654">
                  <a:moveTo>
                    <a:pt x="843915" y="278752"/>
                  </a:moveTo>
                  <a:lnTo>
                    <a:pt x="843013" y="278485"/>
                  </a:lnTo>
                  <a:lnTo>
                    <a:pt x="842479" y="278206"/>
                  </a:lnTo>
                  <a:lnTo>
                    <a:pt x="842111" y="279323"/>
                  </a:lnTo>
                  <a:lnTo>
                    <a:pt x="841756" y="280352"/>
                  </a:lnTo>
                  <a:lnTo>
                    <a:pt x="842238" y="280504"/>
                  </a:lnTo>
                  <a:lnTo>
                    <a:pt x="843013" y="280911"/>
                  </a:lnTo>
                  <a:lnTo>
                    <a:pt x="843140" y="280771"/>
                  </a:lnTo>
                  <a:lnTo>
                    <a:pt x="843546" y="280289"/>
                  </a:lnTo>
                  <a:lnTo>
                    <a:pt x="843889" y="279615"/>
                  </a:lnTo>
                  <a:lnTo>
                    <a:pt x="843902" y="279019"/>
                  </a:lnTo>
                  <a:lnTo>
                    <a:pt x="843915" y="278752"/>
                  </a:lnTo>
                  <a:close/>
                </a:path>
                <a:path w="1084580" h="1049654">
                  <a:moveTo>
                    <a:pt x="862190" y="869556"/>
                  </a:moveTo>
                  <a:lnTo>
                    <a:pt x="861352" y="869086"/>
                  </a:lnTo>
                  <a:lnTo>
                    <a:pt x="860945" y="868845"/>
                  </a:lnTo>
                  <a:lnTo>
                    <a:pt x="860348" y="870013"/>
                  </a:lnTo>
                  <a:lnTo>
                    <a:pt x="859764" y="871181"/>
                  </a:lnTo>
                  <a:lnTo>
                    <a:pt x="859205" y="872312"/>
                  </a:lnTo>
                  <a:lnTo>
                    <a:pt x="859548" y="872528"/>
                  </a:lnTo>
                  <a:lnTo>
                    <a:pt x="859904" y="872705"/>
                  </a:lnTo>
                  <a:lnTo>
                    <a:pt x="860272" y="872909"/>
                  </a:lnTo>
                  <a:lnTo>
                    <a:pt x="860894" y="871791"/>
                  </a:lnTo>
                  <a:lnTo>
                    <a:pt x="862190" y="869556"/>
                  </a:lnTo>
                  <a:close/>
                </a:path>
                <a:path w="1084580" h="1049654">
                  <a:moveTo>
                    <a:pt x="887971" y="282194"/>
                  </a:moveTo>
                  <a:lnTo>
                    <a:pt x="887666" y="278676"/>
                  </a:lnTo>
                  <a:lnTo>
                    <a:pt x="885456" y="279768"/>
                  </a:lnTo>
                  <a:lnTo>
                    <a:pt x="884491" y="280225"/>
                  </a:lnTo>
                  <a:lnTo>
                    <a:pt x="886320" y="281381"/>
                  </a:lnTo>
                  <a:lnTo>
                    <a:pt x="887971" y="282194"/>
                  </a:lnTo>
                  <a:close/>
                </a:path>
                <a:path w="1084580" h="1049654">
                  <a:moveTo>
                    <a:pt x="907973" y="495681"/>
                  </a:moveTo>
                  <a:lnTo>
                    <a:pt x="907846" y="495300"/>
                  </a:lnTo>
                  <a:lnTo>
                    <a:pt x="907694" y="494944"/>
                  </a:lnTo>
                  <a:lnTo>
                    <a:pt x="907605" y="494563"/>
                  </a:lnTo>
                  <a:lnTo>
                    <a:pt x="906284" y="494868"/>
                  </a:lnTo>
                  <a:lnTo>
                    <a:pt x="904976" y="495185"/>
                  </a:lnTo>
                  <a:lnTo>
                    <a:pt x="903655" y="495477"/>
                  </a:lnTo>
                  <a:lnTo>
                    <a:pt x="903909" y="497090"/>
                  </a:lnTo>
                  <a:lnTo>
                    <a:pt x="905256" y="496620"/>
                  </a:lnTo>
                  <a:lnTo>
                    <a:pt x="907973" y="495681"/>
                  </a:lnTo>
                  <a:close/>
                </a:path>
                <a:path w="1084580" h="1049654">
                  <a:moveTo>
                    <a:pt x="924750" y="790892"/>
                  </a:moveTo>
                  <a:lnTo>
                    <a:pt x="924534" y="790232"/>
                  </a:lnTo>
                  <a:lnTo>
                    <a:pt x="924420" y="789965"/>
                  </a:lnTo>
                  <a:lnTo>
                    <a:pt x="923671" y="789927"/>
                  </a:lnTo>
                  <a:lnTo>
                    <a:pt x="923226" y="789774"/>
                  </a:lnTo>
                  <a:lnTo>
                    <a:pt x="922934" y="791476"/>
                  </a:lnTo>
                  <a:lnTo>
                    <a:pt x="922909" y="792391"/>
                  </a:lnTo>
                  <a:lnTo>
                    <a:pt x="923874" y="792492"/>
                  </a:lnTo>
                  <a:lnTo>
                    <a:pt x="924737" y="792632"/>
                  </a:lnTo>
                  <a:lnTo>
                    <a:pt x="924687" y="791641"/>
                  </a:lnTo>
                  <a:lnTo>
                    <a:pt x="924750" y="790892"/>
                  </a:lnTo>
                  <a:close/>
                </a:path>
                <a:path w="1084580" h="1049654">
                  <a:moveTo>
                    <a:pt x="961224" y="316941"/>
                  </a:moveTo>
                  <a:lnTo>
                    <a:pt x="960983" y="316661"/>
                  </a:lnTo>
                  <a:lnTo>
                    <a:pt x="960742" y="316395"/>
                  </a:lnTo>
                  <a:lnTo>
                    <a:pt x="960526" y="316103"/>
                  </a:lnTo>
                  <a:lnTo>
                    <a:pt x="959713" y="316661"/>
                  </a:lnTo>
                  <a:lnTo>
                    <a:pt x="958888" y="317233"/>
                  </a:lnTo>
                  <a:lnTo>
                    <a:pt x="958075" y="317766"/>
                  </a:lnTo>
                  <a:lnTo>
                    <a:pt x="958392" y="318147"/>
                  </a:lnTo>
                  <a:lnTo>
                    <a:pt x="958977" y="318922"/>
                  </a:lnTo>
                  <a:lnTo>
                    <a:pt x="959739" y="318262"/>
                  </a:lnTo>
                  <a:lnTo>
                    <a:pt x="961224" y="316941"/>
                  </a:lnTo>
                  <a:close/>
                </a:path>
                <a:path w="1084580" h="1049654">
                  <a:moveTo>
                    <a:pt x="990930" y="292036"/>
                  </a:moveTo>
                  <a:lnTo>
                    <a:pt x="990092" y="291731"/>
                  </a:lnTo>
                  <a:lnTo>
                    <a:pt x="989253" y="291414"/>
                  </a:lnTo>
                  <a:lnTo>
                    <a:pt x="988415" y="291122"/>
                  </a:lnTo>
                  <a:lnTo>
                    <a:pt x="988314" y="291655"/>
                  </a:lnTo>
                  <a:lnTo>
                    <a:pt x="987907" y="292430"/>
                  </a:lnTo>
                  <a:lnTo>
                    <a:pt x="988110" y="292684"/>
                  </a:lnTo>
                  <a:lnTo>
                    <a:pt x="988555" y="293204"/>
                  </a:lnTo>
                  <a:lnTo>
                    <a:pt x="989330" y="293446"/>
                  </a:lnTo>
                  <a:lnTo>
                    <a:pt x="990193" y="293903"/>
                  </a:lnTo>
                  <a:lnTo>
                    <a:pt x="990523" y="293039"/>
                  </a:lnTo>
                  <a:lnTo>
                    <a:pt x="990727" y="292544"/>
                  </a:lnTo>
                  <a:lnTo>
                    <a:pt x="990930" y="292036"/>
                  </a:lnTo>
                  <a:close/>
                </a:path>
                <a:path w="1084580" h="1049654">
                  <a:moveTo>
                    <a:pt x="995934" y="654850"/>
                  </a:moveTo>
                  <a:lnTo>
                    <a:pt x="995705" y="654227"/>
                  </a:lnTo>
                  <a:lnTo>
                    <a:pt x="995603" y="653973"/>
                  </a:lnTo>
                  <a:lnTo>
                    <a:pt x="994295" y="653745"/>
                  </a:lnTo>
                  <a:lnTo>
                    <a:pt x="994194" y="653910"/>
                  </a:lnTo>
                  <a:lnTo>
                    <a:pt x="993863" y="654481"/>
                  </a:lnTo>
                  <a:lnTo>
                    <a:pt x="993800" y="655243"/>
                  </a:lnTo>
                  <a:lnTo>
                    <a:pt x="993597" y="656145"/>
                  </a:lnTo>
                  <a:lnTo>
                    <a:pt x="994600" y="656234"/>
                  </a:lnTo>
                  <a:lnTo>
                    <a:pt x="995718" y="656310"/>
                  </a:lnTo>
                  <a:lnTo>
                    <a:pt x="995730" y="655612"/>
                  </a:lnTo>
                  <a:lnTo>
                    <a:pt x="995934" y="654850"/>
                  </a:lnTo>
                  <a:close/>
                </a:path>
                <a:path w="1084580" h="1049654">
                  <a:moveTo>
                    <a:pt x="1030122" y="524065"/>
                  </a:moveTo>
                  <a:lnTo>
                    <a:pt x="1029106" y="523608"/>
                  </a:lnTo>
                  <a:lnTo>
                    <a:pt x="1027112" y="522706"/>
                  </a:lnTo>
                  <a:lnTo>
                    <a:pt x="1026947" y="523024"/>
                  </a:lnTo>
                  <a:lnTo>
                    <a:pt x="1026782" y="523316"/>
                  </a:lnTo>
                  <a:lnTo>
                    <a:pt x="1026629" y="523595"/>
                  </a:lnTo>
                  <a:lnTo>
                    <a:pt x="1028484" y="524776"/>
                  </a:lnTo>
                  <a:lnTo>
                    <a:pt x="1029398" y="525360"/>
                  </a:lnTo>
                  <a:lnTo>
                    <a:pt x="1029881" y="524497"/>
                  </a:lnTo>
                  <a:lnTo>
                    <a:pt x="1030122" y="524065"/>
                  </a:lnTo>
                  <a:close/>
                </a:path>
                <a:path w="1084580" h="1049654">
                  <a:moveTo>
                    <a:pt x="1044117" y="636104"/>
                  </a:moveTo>
                  <a:lnTo>
                    <a:pt x="1043178" y="636016"/>
                  </a:lnTo>
                  <a:lnTo>
                    <a:pt x="1042212" y="635952"/>
                  </a:lnTo>
                  <a:lnTo>
                    <a:pt x="1041273" y="635876"/>
                  </a:lnTo>
                  <a:lnTo>
                    <a:pt x="1041222" y="636168"/>
                  </a:lnTo>
                  <a:lnTo>
                    <a:pt x="1041158" y="636460"/>
                  </a:lnTo>
                  <a:lnTo>
                    <a:pt x="1041107" y="636752"/>
                  </a:lnTo>
                  <a:lnTo>
                    <a:pt x="1042009" y="637032"/>
                  </a:lnTo>
                  <a:lnTo>
                    <a:pt x="1043838" y="637603"/>
                  </a:lnTo>
                  <a:lnTo>
                    <a:pt x="1043940" y="637095"/>
                  </a:lnTo>
                  <a:lnTo>
                    <a:pt x="1044016" y="636612"/>
                  </a:lnTo>
                  <a:lnTo>
                    <a:pt x="1044117" y="636104"/>
                  </a:lnTo>
                  <a:close/>
                </a:path>
                <a:path w="1084580" h="1049654">
                  <a:moveTo>
                    <a:pt x="1057795" y="620014"/>
                  </a:moveTo>
                  <a:lnTo>
                    <a:pt x="1057643" y="619379"/>
                  </a:lnTo>
                  <a:lnTo>
                    <a:pt x="1057567" y="619112"/>
                  </a:lnTo>
                  <a:lnTo>
                    <a:pt x="1056690" y="619036"/>
                  </a:lnTo>
                  <a:lnTo>
                    <a:pt x="1056170" y="618858"/>
                  </a:lnTo>
                  <a:lnTo>
                    <a:pt x="1055979" y="619531"/>
                  </a:lnTo>
                  <a:lnTo>
                    <a:pt x="1055636" y="620229"/>
                  </a:lnTo>
                  <a:lnTo>
                    <a:pt x="1055687" y="620890"/>
                  </a:lnTo>
                  <a:lnTo>
                    <a:pt x="1055700" y="621157"/>
                  </a:lnTo>
                  <a:lnTo>
                    <a:pt x="1056538" y="621372"/>
                  </a:lnTo>
                  <a:lnTo>
                    <a:pt x="1057427" y="621817"/>
                  </a:lnTo>
                  <a:lnTo>
                    <a:pt x="1057541" y="620763"/>
                  </a:lnTo>
                  <a:lnTo>
                    <a:pt x="1057795" y="620014"/>
                  </a:lnTo>
                  <a:close/>
                </a:path>
                <a:path w="1084580" h="1049654">
                  <a:moveTo>
                    <a:pt x="1060564" y="539445"/>
                  </a:moveTo>
                  <a:lnTo>
                    <a:pt x="1060488" y="539038"/>
                  </a:lnTo>
                  <a:lnTo>
                    <a:pt x="1060386" y="538632"/>
                  </a:lnTo>
                  <a:lnTo>
                    <a:pt x="1060323" y="538226"/>
                  </a:lnTo>
                  <a:lnTo>
                    <a:pt x="1059230" y="538353"/>
                  </a:lnTo>
                  <a:lnTo>
                    <a:pt x="1058138" y="538492"/>
                  </a:lnTo>
                  <a:lnTo>
                    <a:pt x="1057046" y="538632"/>
                  </a:lnTo>
                  <a:lnTo>
                    <a:pt x="1057059" y="538949"/>
                  </a:lnTo>
                  <a:lnTo>
                    <a:pt x="1057084" y="539254"/>
                  </a:lnTo>
                  <a:lnTo>
                    <a:pt x="1057097" y="539559"/>
                  </a:lnTo>
                  <a:lnTo>
                    <a:pt x="1057579" y="539737"/>
                  </a:lnTo>
                  <a:lnTo>
                    <a:pt x="1058113" y="540042"/>
                  </a:lnTo>
                  <a:lnTo>
                    <a:pt x="1058595" y="540016"/>
                  </a:lnTo>
                  <a:lnTo>
                    <a:pt x="1059281" y="539953"/>
                  </a:lnTo>
                  <a:lnTo>
                    <a:pt x="1059903" y="539661"/>
                  </a:lnTo>
                  <a:lnTo>
                    <a:pt x="1060564" y="539445"/>
                  </a:lnTo>
                  <a:close/>
                </a:path>
                <a:path w="1084580" h="1049654">
                  <a:moveTo>
                    <a:pt x="1084313" y="565518"/>
                  </a:moveTo>
                  <a:lnTo>
                    <a:pt x="1084148" y="565442"/>
                  </a:lnTo>
                  <a:lnTo>
                    <a:pt x="1083500" y="565213"/>
                  </a:lnTo>
                  <a:lnTo>
                    <a:pt x="1082738" y="565162"/>
                  </a:lnTo>
                  <a:lnTo>
                    <a:pt x="1082078" y="565327"/>
                  </a:lnTo>
                  <a:lnTo>
                    <a:pt x="1081900" y="565365"/>
                  </a:lnTo>
                  <a:lnTo>
                    <a:pt x="1081735" y="566724"/>
                  </a:lnTo>
                  <a:lnTo>
                    <a:pt x="1082522" y="567029"/>
                  </a:lnTo>
                  <a:lnTo>
                    <a:pt x="1083259" y="567093"/>
                  </a:lnTo>
                  <a:lnTo>
                    <a:pt x="1084262" y="567245"/>
                  </a:lnTo>
                  <a:lnTo>
                    <a:pt x="1084224" y="566394"/>
                  </a:lnTo>
                  <a:lnTo>
                    <a:pt x="1084313" y="56551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48">
              <a:extLst>
                <a:ext uri="{FF2B5EF4-FFF2-40B4-BE49-F238E27FC236}">
                  <a16:creationId xmlns:a16="http://schemas.microsoft.com/office/drawing/2014/main" id="{3B8F75C4-5292-87F4-1874-11446B40153C}"/>
                </a:ext>
              </a:extLst>
            </p:cNvPr>
            <p:cNvSpPr/>
            <p:nvPr/>
          </p:nvSpPr>
          <p:spPr>
            <a:xfrm>
              <a:off x="10527428" y="2788244"/>
              <a:ext cx="809811" cy="530415"/>
            </a:xfrm>
            <a:custGeom>
              <a:avLst/>
              <a:gdLst/>
              <a:ahLst/>
              <a:cxnLst/>
              <a:rect l="l" t="t" r="r" b="b"/>
              <a:pathLst>
                <a:path w="1375409" h="1085214">
                  <a:moveTo>
                    <a:pt x="2184" y="399478"/>
                  </a:moveTo>
                  <a:lnTo>
                    <a:pt x="2057" y="398843"/>
                  </a:lnTo>
                  <a:lnTo>
                    <a:pt x="2032" y="398627"/>
                  </a:lnTo>
                  <a:lnTo>
                    <a:pt x="787" y="398386"/>
                  </a:lnTo>
                  <a:lnTo>
                    <a:pt x="698" y="398513"/>
                  </a:lnTo>
                  <a:lnTo>
                    <a:pt x="381" y="399072"/>
                  </a:lnTo>
                  <a:lnTo>
                    <a:pt x="266" y="399757"/>
                  </a:lnTo>
                  <a:lnTo>
                    <a:pt x="0" y="400672"/>
                  </a:lnTo>
                  <a:lnTo>
                    <a:pt x="939" y="400773"/>
                  </a:lnTo>
                  <a:lnTo>
                    <a:pt x="1435" y="400837"/>
                  </a:lnTo>
                  <a:lnTo>
                    <a:pt x="1943" y="400875"/>
                  </a:lnTo>
                  <a:lnTo>
                    <a:pt x="2006" y="400177"/>
                  </a:lnTo>
                  <a:lnTo>
                    <a:pt x="2184" y="399478"/>
                  </a:lnTo>
                  <a:close/>
                </a:path>
                <a:path w="1375409" h="1085214">
                  <a:moveTo>
                    <a:pt x="249491" y="424053"/>
                  </a:moveTo>
                  <a:lnTo>
                    <a:pt x="248158" y="423278"/>
                  </a:lnTo>
                  <a:lnTo>
                    <a:pt x="247002" y="422554"/>
                  </a:lnTo>
                  <a:lnTo>
                    <a:pt x="244932" y="421322"/>
                  </a:lnTo>
                  <a:lnTo>
                    <a:pt x="244513" y="425005"/>
                  </a:lnTo>
                  <a:lnTo>
                    <a:pt x="245211" y="426491"/>
                  </a:lnTo>
                  <a:lnTo>
                    <a:pt x="248132" y="425704"/>
                  </a:lnTo>
                  <a:lnTo>
                    <a:pt x="248577" y="425602"/>
                  </a:lnTo>
                  <a:lnTo>
                    <a:pt x="248881" y="424827"/>
                  </a:lnTo>
                  <a:lnTo>
                    <a:pt x="249491" y="424053"/>
                  </a:lnTo>
                  <a:close/>
                </a:path>
                <a:path w="1375409" h="1085214">
                  <a:moveTo>
                    <a:pt x="354634" y="422287"/>
                  </a:moveTo>
                  <a:lnTo>
                    <a:pt x="350012" y="419900"/>
                  </a:lnTo>
                  <a:lnTo>
                    <a:pt x="350126" y="421627"/>
                  </a:lnTo>
                  <a:lnTo>
                    <a:pt x="350139" y="422808"/>
                  </a:lnTo>
                  <a:lnTo>
                    <a:pt x="350405" y="425208"/>
                  </a:lnTo>
                  <a:lnTo>
                    <a:pt x="350634" y="426402"/>
                  </a:lnTo>
                  <a:lnTo>
                    <a:pt x="350824" y="427647"/>
                  </a:lnTo>
                  <a:lnTo>
                    <a:pt x="352323" y="427367"/>
                  </a:lnTo>
                  <a:lnTo>
                    <a:pt x="351205" y="425132"/>
                  </a:lnTo>
                  <a:lnTo>
                    <a:pt x="354634" y="422287"/>
                  </a:lnTo>
                  <a:close/>
                </a:path>
                <a:path w="1375409" h="1085214">
                  <a:moveTo>
                    <a:pt x="386537" y="754037"/>
                  </a:moveTo>
                  <a:lnTo>
                    <a:pt x="386410" y="752170"/>
                  </a:lnTo>
                  <a:lnTo>
                    <a:pt x="386067" y="750443"/>
                  </a:lnTo>
                  <a:lnTo>
                    <a:pt x="382371" y="750354"/>
                  </a:lnTo>
                  <a:lnTo>
                    <a:pt x="384683" y="754976"/>
                  </a:lnTo>
                  <a:lnTo>
                    <a:pt x="386537" y="754037"/>
                  </a:lnTo>
                  <a:close/>
                </a:path>
                <a:path w="1375409" h="1085214">
                  <a:moveTo>
                    <a:pt x="387692" y="721525"/>
                  </a:moveTo>
                  <a:lnTo>
                    <a:pt x="384695" y="719810"/>
                  </a:lnTo>
                  <a:lnTo>
                    <a:pt x="384467" y="719836"/>
                  </a:lnTo>
                  <a:lnTo>
                    <a:pt x="383781" y="719759"/>
                  </a:lnTo>
                  <a:lnTo>
                    <a:pt x="382473" y="724725"/>
                  </a:lnTo>
                  <a:lnTo>
                    <a:pt x="382447" y="726097"/>
                  </a:lnTo>
                  <a:lnTo>
                    <a:pt x="384594" y="726935"/>
                  </a:lnTo>
                  <a:lnTo>
                    <a:pt x="386029" y="726630"/>
                  </a:lnTo>
                  <a:lnTo>
                    <a:pt x="386143" y="726274"/>
                  </a:lnTo>
                  <a:lnTo>
                    <a:pt x="386880" y="723963"/>
                  </a:lnTo>
                  <a:lnTo>
                    <a:pt x="387692" y="721525"/>
                  </a:lnTo>
                  <a:close/>
                </a:path>
                <a:path w="1375409" h="1085214">
                  <a:moveTo>
                    <a:pt x="412902" y="826363"/>
                  </a:moveTo>
                  <a:lnTo>
                    <a:pt x="410692" y="822566"/>
                  </a:lnTo>
                  <a:lnTo>
                    <a:pt x="408597" y="828395"/>
                  </a:lnTo>
                  <a:lnTo>
                    <a:pt x="411492" y="827633"/>
                  </a:lnTo>
                  <a:lnTo>
                    <a:pt x="412902" y="826363"/>
                  </a:lnTo>
                  <a:close/>
                </a:path>
                <a:path w="1375409" h="1085214">
                  <a:moveTo>
                    <a:pt x="427291" y="164401"/>
                  </a:moveTo>
                  <a:lnTo>
                    <a:pt x="426097" y="159461"/>
                  </a:lnTo>
                  <a:lnTo>
                    <a:pt x="424154" y="157962"/>
                  </a:lnTo>
                  <a:lnTo>
                    <a:pt x="420319" y="160121"/>
                  </a:lnTo>
                  <a:lnTo>
                    <a:pt x="419569" y="161620"/>
                  </a:lnTo>
                  <a:lnTo>
                    <a:pt x="419341" y="162801"/>
                  </a:lnTo>
                  <a:lnTo>
                    <a:pt x="419277" y="163245"/>
                  </a:lnTo>
                  <a:lnTo>
                    <a:pt x="421017" y="164350"/>
                  </a:lnTo>
                  <a:lnTo>
                    <a:pt x="423570" y="164795"/>
                  </a:lnTo>
                  <a:lnTo>
                    <a:pt x="425208" y="164477"/>
                  </a:lnTo>
                  <a:lnTo>
                    <a:pt x="427291" y="164401"/>
                  </a:lnTo>
                  <a:close/>
                </a:path>
                <a:path w="1375409" h="1085214">
                  <a:moveTo>
                    <a:pt x="437870" y="585038"/>
                  </a:moveTo>
                  <a:lnTo>
                    <a:pt x="437388" y="581710"/>
                  </a:lnTo>
                  <a:lnTo>
                    <a:pt x="434162" y="582663"/>
                  </a:lnTo>
                  <a:lnTo>
                    <a:pt x="432879" y="584377"/>
                  </a:lnTo>
                  <a:lnTo>
                    <a:pt x="433793" y="587552"/>
                  </a:lnTo>
                  <a:lnTo>
                    <a:pt x="435635" y="586168"/>
                  </a:lnTo>
                  <a:lnTo>
                    <a:pt x="437870" y="585038"/>
                  </a:lnTo>
                  <a:close/>
                </a:path>
                <a:path w="1375409" h="1085214">
                  <a:moveTo>
                    <a:pt x="463994" y="588352"/>
                  </a:moveTo>
                  <a:lnTo>
                    <a:pt x="462381" y="585381"/>
                  </a:lnTo>
                  <a:lnTo>
                    <a:pt x="460819" y="587616"/>
                  </a:lnTo>
                  <a:lnTo>
                    <a:pt x="460044" y="588746"/>
                  </a:lnTo>
                  <a:lnTo>
                    <a:pt x="460819" y="589343"/>
                  </a:lnTo>
                  <a:lnTo>
                    <a:pt x="461200" y="589673"/>
                  </a:lnTo>
                  <a:lnTo>
                    <a:pt x="462813" y="589178"/>
                  </a:lnTo>
                  <a:lnTo>
                    <a:pt x="463994" y="588352"/>
                  </a:lnTo>
                  <a:close/>
                </a:path>
                <a:path w="1375409" h="1085214">
                  <a:moveTo>
                    <a:pt x="473748" y="458241"/>
                  </a:moveTo>
                  <a:lnTo>
                    <a:pt x="473075" y="453199"/>
                  </a:lnTo>
                  <a:lnTo>
                    <a:pt x="472782" y="453085"/>
                  </a:lnTo>
                  <a:lnTo>
                    <a:pt x="467855" y="456222"/>
                  </a:lnTo>
                  <a:lnTo>
                    <a:pt x="470039" y="456996"/>
                  </a:lnTo>
                  <a:lnTo>
                    <a:pt x="473748" y="458241"/>
                  </a:lnTo>
                  <a:close/>
                </a:path>
                <a:path w="1375409" h="1085214">
                  <a:moveTo>
                    <a:pt x="524002" y="604761"/>
                  </a:moveTo>
                  <a:lnTo>
                    <a:pt x="523341" y="603351"/>
                  </a:lnTo>
                  <a:lnTo>
                    <a:pt x="521830" y="602361"/>
                  </a:lnTo>
                  <a:lnTo>
                    <a:pt x="520230" y="602703"/>
                  </a:lnTo>
                  <a:lnTo>
                    <a:pt x="519696" y="604202"/>
                  </a:lnTo>
                  <a:lnTo>
                    <a:pt x="518680" y="605663"/>
                  </a:lnTo>
                  <a:lnTo>
                    <a:pt x="520268" y="606196"/>
                  </a:lnTo>
                  <a:lnTo>
                    <a:pt x="521449" y="607047"/>
                  </a:lnTo>
                  <a:lnTo>
                    <a:pt x="523011" y="606513"/>
                  </a:lnTo>
                  <a:lnTo>
                    <a:pt x="524002" y="604761"/>
                  </a:lnTo>
                  <a:close/>
                </a:path>
                <a:path w="1375409" h="1085214">
                  <a:moveTo>
                    <a:pt x="529539" y="798588"/>
                  </a:moveTo>
                  <a:lnTo>
                    <a:pt x="527062" y="798715"/>
                  </a:lnTo>
                  <a:lnTo>
                    <a:pt x="525056" y="798804"/>
                  </a:lnTo>
                  <a:lnTo>
                    <a:pt x="521868" y="798957"/>
                  </a:lnTo>
                  <a:lnTo>
                    <a:pt x="527265" y="800976"/>
                  </a:lnTo>
                  <a:lnTo>
                    <a:pt x="529539" y="798588"/>
                  </a:lnTo>
                  <a:close/>
                </a:path>
                <a:path w="1375409" h="1085214">
                  <a:moveTo>
                    <a:pt x="548881" y="115722"/>
                  </a:moveTo>
                  <a:lnTo>
                    <a:pt x="548055" y="113995"/>
                  </a:lnTo>
                  <a:lnTo>
                    <a:pt x="544728" y="113271"/>
                  </a:lnTo>
                  <a:lnTo>
                    <a:pt x="542874" y="114909"/>
                  </a:lnTo>
                  <a:lnTo>
                    <a:pt x="542442" y="119024"/>
                  </a:lnTo>
                  <a:lnTo>
                    <a:pt x="544588" y="117919"/>
                  </a:lnTo>
                  <a:lnTo>
                    <a:pt x="546747" y="116827"/>
                  </a:lnTo>
                  <a:lnTo>
                    <a:pt x="548881" y="115722"/>
                  </a:lnTo>
                  <a:close/>
                </a:path>
                <a:path w="1375409" h="1085214">
                  <a:moveTo>
                    <a:pt x="574281" y="638238"/>
                  </a:moveTo>
                  <a:lnTo>
                    <a:pt x="573862" y="637628"/>
                  </a:lnTo>
                  <a:lnTo>
                    <a:pt x="573430" y="637019"/>
                  </a:lnTo>
                  <a:lnTo>
                    <a:pt x="573024" y="636422"/>
                  </a:lnTo>
                  <a:lnTo>
                    <a:pt x="572033" y="637108"/>
                  </a:lnTo>
                  <a:lnTo>
                    <a:pt x="571017" y="637794"/>
                  </a:lnTo>
                  <a:lnTo>
                    <a:pt x="570001" y="638479"/>
                  </a:lnTo>
                  <a:lnTo>
                    <a:pt x="570941" y="639762"/>
                  </a:lnTo>
                  <a:lnTo>
                    <a:pt x="571398" y="640435"/>
                  </a:lnTo>
                  <a:lnTo>
                    <a:pt x="574281" y="638238"/>
                  </a:lnTo>
                  <a:close/>
                </a:path>
                <a:path w="1375409" h="1085214">
                  <a:moveTo>
                    <a:pt x="575602" y="915670"/>
                  </a:moveTo>
                  <a:lnTo>
                    <a:pt x="573481" y="908329"/>
                  </a:lnTo>
                  <a:lnTo>
                    <a:pt x="569988" y="916914"/>
                  </a:lnTo>
                  <a:lnTo>
                    <a:pt x="575602" y="915670"/>
                  </a:lnTo>
                  <a:close/>
                </a:path>
                <a:path w="1375409" h="1085214">
                  <a:moveTo>
                    <a:pt x="599262" y="493598"/>
                  </a:moveTo>
                  <a:lnTo>
                    <a:pt x="597750" y="489229"/>
                  </a:lnTo>
                  <a:lnTo>
                    <a:pt x="594258" y="491604"/>
                  </a:lnTo>
                  <a:lnTo>
                    <a:pt x="599262" y="493598"/>
                  </a:lnTo>
                  <a:close/>
                </a:path>
                <a:path w="1375409" h="1085214">
                  <a:moveTo>
                    <a:pt x="612635" y="626872"/>
                  </a:moveTo>
                  <a:lnTo>
                    <a:pt x="611085" y="622858"/>
                  </a:lnTo>
                  <a:lnTo>
                    <a:pt x="603491" y="632244"/>
                  </a:lnTo>
                  <a:lnTo>
                    <a:pt x="606437" y="633920"/>
                  </a:lnTo>
                  <a:lnTo>
                    <a:pt x="607860" y="633031"/>
                  </a:lnTo>
                  <a:lnTo>
                    <a:pt x="610425" y="628942"/>
                  </a:lnTo>
                  <a:lnTo>
                    <a:pt x="612635" y="626872"/>
                  </a:lnTo>
                  <a:close/>
                </a:path>
                <a:path w="1375409" h="1085214">
                  <a:moveTo>
                    <a:pt x="621233" y="1079792"/>
                  </a:moveTo>
                  <a:lnTo>
                    <a:pt x="617499" y="1078687"/>
                  </a:lnTo>
                  <a:lnTo>
                    <a:pt x="616546" y="1080046"/>
                  </a:lnTo>
                  <a:lnTo>
                    <a:pt x="617143" y="1083386"/>
                  </a:lnTo>
                  <a:lnTo>
                    <a:pt x="618172" y="1083983"/>
                  </a:lnTo>
                  <a:lnTo>
                    <a:pt x="619239" y="1085138"/>
                  </a:lnTo>
                  <a:lnTo>
                    <a:pt x="620014" y="1083106"/>
                  </a:lnTo>
                  <a:lnTo>
                    <a:pt x="621233" y="1079792"/>
                  </a:lnTo>
                  <a:close/>
                </a:path>
                <a:path w="1375409" h="1085214">
                  <a:moveTo>
                    <a:pt x="633361" y="670052"/>
                  </a:moveTo>
                  <a:lnTo>
                    <a:pt x="631190" y="669569"/>
                  </a:lnTo>
                  <a:lnTo>
                    <a:pt x="629843" y="669290"/>
                  </a:lnTo>
                  <a:lnTo>
                    <a:pt x="628205" y="668921"/>
                  </a:lnTo>
                  <a:lnTo>
                    <a:pt x="627811" y="672020"/>
                  </a:lnTo>
                  <a:lnTo>
                    <a:pt x="627227" y="676884"/>
                  </a:lnTo>
                  <a:lnTo>
                    <a:pt x="627646" y="677037"/>
                  </a:lnTo>
                  <a:lnTo>
                    <a:pt x="628053" y="677202"/>
                  </a:lnTo>
                  <a:lnTo>
                    <a:pt x="628484" y="677341"/>
                  </a:lnTo>
                  <a:lnTo>
                    <a:pt x="629983" y="675081"/>
                  </a:lnTo>
                  <a:lnTo>
                    <a:pt x="633361" y="670052"/>
                  </a:lnTo>
                  <a:close/>
                </a:path>
                <a:path w="1375409" h="1085214">
                  <a:moveTo>
                    <a:pt x="659015" y="457200"/>
                  </a:moveTo>
                  <a:lnTo>
                    <a:pt x="658787" y="456933"/>
                  </a:lnTo>
                  <a:lnTo>
                    <a:pt x="658571" y="456692"/>
                  </a:lnTo>
                  <a:lnTo>
                    <a:pt x="658368" y="456425"/>
                  </a:lnTo>
                  <a:lnTo>
                    <a:pt x="657542" y="456984"/>
                  </a:lnTo>
                  <a:lnTo>
                    <a:pt x="655878" y="458114"/>
                  </a:lnTo>
                  <a:lnTo>
                    <a:pt x="656170" y="458533"/>
                  </a:lnTo>
                  <a:lnTo>
                    <a:pt x="656488" y="458939"/>
                  </a:lnTo>
                  <a:lnTo>
                    <a:pt x="656780" y="459371"/>
                  </a:lnTo>
                  <a:lnTo>
                    <a:pt x="658279" y="457936"/>
                  </a:lnTo>
                  <a:lnTo>
                    <a:pt x="659015" y="457200"/>
                  </a:lnTo>
                  <a:close/>
                </a:path>
                <a:path w="1375409" h="1085214">
                  <a:moveTo>
                    <a:pt x="667981" y="547763"/>
                  </a:moveTo>
                  <a:lnTo>
                    <a:pt x="665695" y="548259"/>
                  </a:lnTo>
                  <a:lnTo>
                    <a:pt x="663994" y="548640"/>
                  </a:lnTo>
                  <a:lnTo>
                    <a:pt x="662266" y="549021"/>
                  </a:lnTo>
                  <a:lnTo>
                    <a:pt x="664527" y="550773"/>
                  </a:lnTo>
                  <a:lnTo>
                    <a:pt x="666597" y="551548"/>
                  </a:lnTo>
                  <a:lnTo>
                    <a:pt x="667981" y="547763"/>
                  </a:lnTo>
                  <a:close/>
                </a:path>
                <a:path w="1375409" h="1085214">
                  <a:moveTo>
                    <a:pt x="671741" y="531977"/>
                  </a:moveTo>
                  <a:lnTo>
                    <a:pt x="671576" y="531253"/>
                  </a:lnTo>
                  <a:lnTo>
                    <a:pt x="671614" y="530377"/>
                  </a:lnTo>
                  <a:lnTo>
                    <a:pt x="671334" y="530263"/>
                  </a:lnTo>
                  <a:lnTo>
                    <a:pt x="670801" y="530059"/>
                  </a:lnTo>
                  <a:lnTo>
                    <a:pt x="670115" y="530275"/>
                  </a:lnTo>
                  <a:lnTo>
                    <a:pt x="669467" y="530313"/>
                  </a:lnTo>
                  <a:lnTo>
                    <a:pt x="669658" y="530809"/>
                  </a:lnTo>
                  <a:lnTo>
                    <a:pt x="669658" y="531495"/>
                  </a:lnTo>
                  <a:lnTo>
                    <a:pt x="670318" y="532028"/>
                  </a:lnTo>
                  <a:lnTo>
                    <a:pt x="671004" y="531901"/>
                  </a:lnTo>
                  <a:lnTo>
                    <a:pt x="671741" y="531977"/>
                  </a:lnTo>
                  <a:close/>
                </a:path>
                <a:path w="1375409" h="1085214">
                  <a:moveTo>
                    <a:pt x="682637" y="532625"/>
                  </a:moveTo>
                  <a:lnTo>
                    <a:pt x="682599" y="532434"/>
                  </a:lnTo>
                  <a:lnTo>
                    <a:pt x="682586" y="532269"/>
                  </a:lnTo>
                  <a:lnTo>
                    <a:pt x="682409" y="531990"/>
                  </a:lnTo>
                  <a:lnTo>
                    <a:pt x="680859" y="531901"/>
                  </a:lnTo>
                  <a:lnTo>
                    <a:pt x="679424" y="531850"/>
                  </a:lnTo>
                  <a:lnTo>
                    <a:pt x="677748" y="531787"/>
                  </a:lnTo>
                  <a:lnTo>
                    <a:pt x="679069" y="535305"/>
                  </a:lnTo>
                  <a:lnTo>
                    <a:pt x="680847" y="533628"/>
                  </a:lnTo>
                  <a:lnTo>
                    <a:pt x="682434" y="533044"/>
                  </a:lnTo>
                  <a:lnTo>
                    <a:pt x="682510" y="532841"/>
                  </a:lnTo>
                  <a:lnTo>
                    <a:pt x="682637" y="532625"/>
                  </a:lnTo>
                  <a:close/>
                </a:path>
                <a:path w="1375409" h="1085214">
                  <a:moveTo>
                    <a:pt x="686955" y="366471"/>
                  </a:moveTo>
                  <a:lnTo>
                    <a:pt x="684669" y="368147"/>
                  </a:lnTo>
                  <a:lnTo>
                    <a:pt x="683412" y="369087"/>
                  </a:lnTo>
                  <a:lnTo>
                    <a:pt x="681863" y="370230"/>
                  </a:lnTo>
                  <a:lnTo>
                    <a:pt x="686130" y="372541"/>
                  </a:lnTo>
                  <a:lnTo>
                    <a:pt x="686422" y="370497"/>
                  </a:lnTo>
                  <a:lnTo>
                    <a:pt x="686600" y="369074"/>
                  </a:lnTo>
                  <a:lnTo>
                    <a:pt x="686955" y="366471"/>
                  </a:lnTo>
                  <a:close/>
                </a:path>
                <a:path w="1375409" h="1085214">
                  <a:moveTo>
                    <a:pt x="691146" y="759587"/>
                  </a:moveTo>
                  <a:lnTo>
                    <a:pt x="684212" y="757605"/>
                  </a:lnTo>
                  <a:lnTo>
                    <a:pt x="687971" y="762330"/>
                  </a:lnTo>
                  <a:lnTo>
                    <a:pt x="691146" y="759587"/>
                  </a:lnTo>
                  <a:close/>
                </a:path>
                <a:path w="1375409" h="1085214">
                  <a:moveTo>
                    <a:pt x="694143" y="263550"/>
                  </a:moveTo>
                  <a:lnTo>
                    <a:pt x="693331" y="261785"/>
                  </a:lnTo>
                  <a:lnTo>
                    <a:pt x="692950" y="260045"/>
                  </a:lnTo>
                  <a:lnTo>
                    <a:pt x="692480" y="260007"/>
                  </a:lnTo>
                  <a:lnTo>
                    <a:pt x="691984" y="259994"/>
                  </a:lnTo>
                  <a:lnTo>
                    <a:pt x="691502" y="259969"/>
                  </a:lnTo>
                  <a:lnTo>
                    <a:pt x="690841" y="261480"/>
                  </a:lnTo>
                  <a:lnTo>
                    <a:pt x="689800" y="262940"/>
                  </a:lnTo>
                  <a:lnTo>
                    <a:pt x="689521" y="265544"/>
                  </a:lnTo>
                  <a:lnTo>
                    <a:pt x="690626" y="266700"/>
                  </a:lnTo>
                  <a:lnTo>
                    <a:pt x="691197" y="267830"/>
                  </a:lnTo>
                  <a:lnTo>
                    <a:pt x="692175" y="266979"/>
                  </a:lnTo>
                  <a:lnTo>
                    <a:pt x="693851" y="266204"/>
                  </a:lnTo>
                  <a:lnTo>
                    <a:pt x="693953" y="265239"/>
                  </a:lnTo>
                  <a:lnTo>
                    <a:pt x="694143" y="263550"/>
                  </a:lnTo>
                  <a:close/>
                </a:path>
                <a:path w="1375409" h="1085214">
                  <a:moveTo>
                    <a:pt x="713143" y="598766"/>
                  </a:moveTo>
                  <a:lnTo>
                    <a:pt x="712495" y="592645"/>
                  </a:lnTo>
                  <a:lnTo>
                    <a:pt x="710399" y="594474"/>
                  </a:lnTo>
                  <a:lnTo>
                    <a:pt x="710425" y="596099"/>
                  </a:lnTo>
                  <a:lnTo>
                    <a:pt x="713143" y="598766"/>
                  </a:lnTo>
                  <a:close/>
                </a:path>
                <a:path w="1375409" h="1085214">
                  <a:moveTo>
                    <a:pt x="717257" y="1083906"/>
                  </a:moveTo>
                  <a:lnTo>
                    <a:pt x="715264" y="1074864"/>
                  </a:lnTo>
                  <a:lnTo>
                    <a:pt x="714362" y="1080173"/>
                  </a:lnTo>
                  <a:lnTo>
                    <a:pt x="717257" y="1083906"/>
                  </a:lnTo>
                  <a:close/>
                </a:path>
                <a:path w="1375409" h="1085214">
                  <a:moveTo>
                    <a:pt x="727113" y="509930"/>
                  </a:moveTo>
                  <a:lnTo>
                    <a:pt x="726732" y="507250"/>
                  </a:lnTo>
                  <a:lnTo>
                    <a:pt x="725551" y="504063"/>
                  </a:lnTo>
                  <a:lnTo>
                    <a:pt x="723912" y="503643"/>
                  </a:lnTo>
                  <a:lnTo>
                    <a:pt x="722884" y="503567"/>
                  </a:lnTo>
                  <a:lnTo>
                    <a:pt x="722579" y="503529"/>
                  </a:lnTo>
                  <a:lnTo>
                    <a:pt x="721690" y="505244"/>
                  </a:lnTo>
                  <a:lnTo>
                    <a:pt x="722401" y="508190"/>
                  </a:lnTo>
                  <a:lnTo>
                    <a:pt x="723328" y="510349"/>
                  </a:lnTo>
                  <a:lnTo>
                    <a:pt x="724357" y="513245"/>
                  </a:lnTo>
                  <a:lnTo>
                    <a:pt x="727113" y="509930"/>
                  </a:lnTo>
                  <a:close/>
                </a:path>
                <a:path w="1375409" h="1085214">
                  <a:moveTo>
                    <a:pt x="735228" y="449910"/>
                  </a:moveTo>
                  <a:lnTo>
                    <a:pt x="733475" y="449211"/>
                  </a:lnTo>
                  <a:lnTo>
                    <a:pt x="731126" y="449516"/>
                  </a:lnTo>
                  <a:lnTo>
                    <a:pt x="730669" y="448805"/>
                  </a:lnTo>
                  <a:lnTo>
                    <a:pt x="730427" y="448551"/>
                  </a:lnTo>
                  <a:lnTo>
                    <a:pt x="730872" y="447408"/>
                  </a:lnTo>
                  <a:lnTo>
                    <a:pt x="731253" y="446506"/>
                  </a:lnTo>
                  <a:lnTo>
                    <a:pt x="731621" y="445604"/>
                  </a:lnTo>
                  <a:lnTo>
                    <a:pt x="727087" y="447586"/>
                  </a:lnTo>
                  <a:lnTo>
                    <a:pt x="726630" y="451866"/>
                  </a:lnTo>
                  <a:lnTo>
                    <a:pt x="724573" y="455980"/>
                  </a:lnTo>
                  <a:lnTo>
                    <a:pt x="727468" y="455345"/>
                  </a:lnTo>
                  <a:lnTo>
                    <a:pt x="729513" y="455104"/>
                  </a:lnTo>
                  <a:lnTo>
                    <a:pt x="731380" y="454393"/>
                  </a:lnTo>
                  <a:lnTo>
                    <a:pt x="732764" y="453898"/>
                  </a:lnTo>
                  <a:lnTo>
                    <a:pt x="734847" y="452882"/>
                  </a:lnTo>
                  <a:lnTo>
                    <a:pt x="735228" y="449910"/>
                  </a:lnTo>
                  <a:close/>
                </a:path>
                <a:path w="1375409" h="1085214">
                  <a:moveTo>
                    <a:pt x="735736" y="200202"/>
                  </a:moveTo>
                  <a:lnTo>
                    <a:pt x="731507" y="191033"/>
                  </a:lnTo>
                  <a:lnTo>
                    <a:pt x="729716" y="191935"/>
                  </a:lnTo>
                  <a:lnTo>
                    <a:pt x="730580" y="195275"/>
                  </a:lnTo>
                  <a:lnTo>
                    <a:pt x="730669" y="198996"/>
                  </a:lnTo>
                  <a:lnTo>
                    <a:pt x="735736" y="200202"/>
                  </a:lnTo>
                  <a:close/>
                </a:path>
                <a:path w="1375409" h="1085214">
                  <a:moveTo>
                    <a:pt x="748385" y="967981"/>
                  </a:moveTo>
                  <a:lnTo>
                    <a:pt x="746899" y="967143"/>
                  </a:lnTo>
                  <a:lnTo>
                    <a:pt x="745426" y="966279"/>
                  </a:lnTo>
                  <a:lnTo>
                    <a:pt x="743915" y="965504"/>
                  </a:lnTo>
                  <a:lnTo>
                    <a:pt x="743788" y="965454"/>
                  </a:lnTo>
                  <a:lnTo>
                    <a:pt x="743356" y="966000"/>
                  </a:lnTo>
                  <a:lnTo>
                    <a:pt x="742924" y="966406"/>
                  </a:lnTo>
                  <a:lnTo>
                    <a:pt x="743750" y="967740"/>
                  </a:lnTo>
                  <a:lnTo>
                    <a:pt x="744575" y="969124"/>
                  </a:lnTo>
                  <a:lnTo>
                    <a:pt x="746112" y="971626"/>
                  </a:lnTo>
                  <a:lnTo>
                    <a:pt x="747229" y="969835"/>
                  </a:lnTo>
                  <a:lnTo>
                    <a:pt x="747826" y="968921"/>
                  </a:lnTo>
                  <a:lnTo>
                    <a:pt x="748385" y="967981"/>
                  </a:lnTo>
                  <a:close/>
                </a:path>
                <a:path w="1375409" h="1085214">
                  <a:moveTo>
                    <a:pt x="762406" y="854544"/>
                  </a:moveTo>
                  <a:lnTo>
                    <a:pt x="759472" y="851941"/>
                  </a:lnTo>
                  <a:lnTo>
                    <a:pt x="758774" y="855281"/>
                  </a:lnTo>
                  <a:lnTo>
                    <a:pt x="758139" y="858278"/>
                  </a:lnTo>
                  <a:lnTo>
                    <a:pt x="757516" y="861288"/>
                  </a:lnTo>
                  <a:lnTo>
                    <a:pt x="762215" y="855776"/>
                  </a:lnTo>
                  <a:lnTo>
                    <a:pt x="762406" y="854544"/>
                  </a:lnTo>
                  <a:close/>
                </a:path>
                <a:path w="1375409" h="1085214">
                  <a:moveTo>
                    <a:pt x="767384" y="312153"/>
                  </a:moveTo>
                  <a:lnTo>
                    <a:pt x="767041" y="311556"/>
                  </a:lnTo>
                  <a:lnTo>
                    <a:pt x="761847" y="310883"/>
                  </a:lnTo>
                  <a:lnTo>
                    <a:pt x="764730" y="317741"/>
                  </a:lnTo>
                  <a:lnTo>
                    <a:pt x="767384" y="312153"/>
                  </a:lnTo>
                  <a:close/>
                </a:path>
                <a:path w="1375409" h="1085214">
                  <a:moveTo>
                    <a:pt x="797661" y="710946"/>
                  </a:moveTo>
                  <a:lnTo>
                    <a:pt x="797483" y="710679"/>
                  </a:lnTo>
                  <a:lnTo>
                    <a:pt x="797293" y="710399"/>
                  </a:lnTo>
                  <a:lnTo>
                    <a:pt x="797115" y="710133"/>
                  </a:lnTo>
                  <a:lnTo>
                    <a:pt x="796315" y="710666"/>
                  </a:lnTo>
                  <a:lnTo>
                    <a:pt x="795528" y="711200"/>
                  </a:lnTo>
                  <a:lnTo>
                    <a:pt x="794740" y="711720"/>
                  </a:lnTo>
                  <a:lnTo>
                    <a:pt x="794918" y="712012"/>
                  </a:lnTo>
                  <a:lnTo>
                    <a:pt x="795108" y="712266"/>
                  </a:lnTo>
                  <a:lnTo>
                    <a:pt x="795286" y="712546"/>
                  </a:lnTo>
                  <a:lnTo>
                    <a:pt x="796099" y="712012"/>
                  </a:lnTo>
                  <a:lnTo>
                    <a:pt x="797661" y="710946"/>
                  </a:lnTo>
                  <a:close/>
                </a:path>
                <a:path w="1375409" h="1085214">
                  <a:moveTo>
                    <a:pt x="808850" y="729945"/>
                  </a:moveTo>
                  <a:lnTo>
                    <a:pt x="807897" y="729932"/>
                  </a:lnTo>
                  <a:lnTo>
                    <a:pt x="806869" y="729805"/>
                  </a:lnTo>
                  <a:lnTo>
                    <a:pt x="806843" y="729932"/>
                  </a:lnTo>
                  <a:lnTo>
                    <a:pt x="806615" y="730719"/>
                  </a:lnTo>
                  <a:lnTo>
                    <a:pt x="806640" y="731570"/>
                  </a:lnTo>
                  <a:lnTo>
                    <a:pt x="806589" y="732396"/>
                  </a:lnTo>
                  <a:lnTo>
                    <a:pt x="807110" y="732345"/>
                  </a:lnTo>
                  <a:lnTo>
                    <a:pt x="807834" y="732459"/>
                  </a:lnTo>
                  <a:lnTo>
                    <a:pt x="808050" y="732180"/>
                  </a:lnTo>
                  <a:lnTo>
                    <a:pt x="808443" y="731621"/>
                  </a:lnTo>
                  <a:lnTo>
                    <a:pt x="808558" y="730859"/>
                  </a:lnTo>
                  <a:lnTo>
                    <a:pt x="808850" y="729945"/>
                  </a:lnTo>
                  <a:close/>
                </a:path>
                <a:path w="1375409" h="1085214">
                  <a:moveTo>
                    <a:pt x="815581" y="850760"/>
                  </a:moveTo>
                  <a:lnTo>
                    <a:pt x="812558" y="850226"/>
                  </a:lnTo>
                  <a:lnTo>
                    <a:pt x="810082" y="849782"/>
                  </a:lnTo>
                  <a:lnTo>
                    <a:pt x="806843" y="849210"/>
                  </a:lnTo>
                  <a:lnTo>
                    <a:pt x="810729" y="853097"/>
                  </a:lnTo>
                  <a:lnTo>
                    <a:pt x="811618" y="853249"/>
                  </a:lnTo>
                  <a:lnTo>
                    <a:pt x="815581" y="850760"/>
                  </a:lnTo>
                  <a:close/>
                </a:path>
                <a:path w="1375409" h="1085214">
                  <a:moveTo>
                    <a:pt x="847928" y="654786"/>
                  </a:moveTo>
                  <a:lnTo>
                    <a:pt x="847293" y="653681"/>
                  </a:lnTo>
                  <a:lnTo>
                    <a:pt x="845997" y="653986"/>
                  </a:lnTo>
                  <a:lnTo>
                    <a:pt x="844854" y="654392"/>
                  </a:lnTo>
                  <a:lnTo>
                    <a:pt x="842619" y="655116"/>
                  </a:lnTo>
                  <a:lnTo>
                    <a:pt x="845527" y="657009"/>
                  </a:lnTo>
                  <a:lnTo>
                    <a:pt x="846912" y="657009"/>
                  </a:lnTo>
                  <a:lnTo>
                    <a:pt x="847775" y="655116"/>
                  </a:lnTo>
                  <a:lnTo>
                    <a:pt x="847928" y="654786"/>
                  </a:lnTo>
                  <a:close/>
                </a:path>
                <a:path w="1375409" h="1085214">
                  <a:moveTo>
                    <a:pt x="861974" y="782764"/>
                  </a:moveTo>
                  <a:lnTo>
                    <a:pt x="860539" y="782294"/>
                  </a:lnTo>
                  <a:lnTo>
                    <a:pt x="855268" y="787806"/>
                  </a:lnTo>
                  <a:lnTo>
                    <a:pt x="859853" y="790054"/>
                  </a:lnTo>
                  <a:lnTo>
                    <a:pt x="861974" y="782764"/>
                  </a:lnTo>
                  <a:close/>
                </a:path>
                <a:path w="1375409" h="1085214">
                  <a:moveTo>
                    <a:pt x="909345" y="698881"/>
                  </a:moveTo>
                  <a:lnTo>
                    <a:pt x="905573" y="696671"/>
                  </a:lnTo>
                  <a:lnTo>
                    <a:pt x="904011" y="697471"/>
                  </a:lnTo>
                  <a:lnTo>
                    <a:pt x="901433" y="703084"/>
                  </a:lnTo>
                  <a:lnTo>
                    <a:pt x="909345" y="698881"/>
                  </a:lnTo>
                  <a:close/>
                </a:path>
                <a:path w="1375409" h="1085214">
                  <a:moveTo>
                    <a:pt x="920432" y="1029017"/>
                  </a:moveTo>
                  <a:lnTo>
                    <a:pt x="920229" y="1028560"/>
                  </a:lnTo>
                  <a:lnTo>
                    <a:pt x="919861" y="1027633"/>
                  </a:lnTo>
                  <a:lnTo>
                    <a:pt x="916673" y="1028738"/>
                  </a:lnTo>
                  <a:lnTo>
                    <a:pt x="913498" y="1029881"/>
                  </a:lnTo>
                  <a:lnTo>
                    <a:pt x="910310" y="1030986"/>
                  </a:lnTo>
                  <a:lnTo>
                    <a:pt x="914463" y="1033145"/>
                  </a:lnTo>
                  <a:lnTo>
                    <a:pt x="917575" y="1031557"/>
                  </a:lnTo>
                  <a:lnTo>
                    <a:pt x="920432" y="1029017"/>
                  </a:lnTo>
                  <a:close/>
                </a:path>
                <a:path w="1375409" h="1085214">
                  <a:moveTo>
                    <a:pt x="923442" y="716343"/>
                  </a:moveTo>
                  <a:lnTo>
                    <a:pt x="923086" y="715124"/>
                  </a:lnTo>
                  <a:lnTo>
                    <a:pt x="918972" y="713994"/>
                  </a:lnTo>
                  <a:lnTo>
                    <a:pt x="920572" y="721245"/>
                  </a:lnTo>
                  <a:lnTo>
                    <a:pt x="923442" y="716343"/>
                  </a:lnTo>
                  <a:close/>
                </a:path>
                <a:path w="1375409" h="1085214">
                  <a:moveTo>
                    <a:pt x="971854" y="909129"/>
                  </a:moveTo>
                  <a:lnTo>
                    <a:pt x="970699" y="907376"/>
                  </a:lnTo>
                  <a:lnTo>
                    <a:pt x="968844" y="904519"/>
                  </a:lnTo>
                  <a:lnTo>
                    <a:pt x="968476" y="908481"/>
                  </a:lnTo>
                  <a:lnTo>
                    <a:pt x="971854" y="909129"/>
                  </a:lnTo>
                  <a:close/>
                </a:path>
                <a:path w="1375409" h="1085214">
                  <a:moveTo>
                    <a:pt x="978230" y="435241"/>
                  </a:moveTo>
                  <a:lnTo>
                    <a:pt x="975512" y="433806"/>
                  </a:lnTo>
                  <a:lnTo>
                    <a:pt x="973696" y="435140"/>
                  </a:lnTo>
                  <a:lnTo>
                    <a:pt x="971892" y="436854"/>
                  </a:lnTo>
                  <a:lnTo>
                    <a:pt x="974877" y="439851"/>
                  </a:lnTo>
                  <a:lnTo>
                    <a:pt x="978230" y="435241"/>
                  </a:lnTo>
                  <a:close/>
                </a:path>
                <a:path w="1375409" h="1085214">
                  <a:moveTo>
                    <a:pt x="979881" y="8229"/>
                  </a:moveTo>
                  <a:lnTo>
                    <a:pt x="979665" y="5016"/>
                  </a:lnTo>
                  <a:lnTo>
                    <a:pt x="975855" y="0"/>
                  </a:lnTo>
                  <a:lnTo>
                    <a:pt x="973810" y="6197"/>
                  </a:lnTo>
                  <a:lnTo>
                    <a:pt x="970318" y="4597"/>
                  </a:lnTo>
                  <a:lnTo>
                    <a:pt x="968209" y="8953"/>
                  </a:lnTo>
                  <a:lnTo>
                    <a:pt x="974013" y="13271"/>
                  </a:lnTo>
                  <a:lnTo>
                    <a:pt x="975118" y="13512"/>
                  </a:lnTo>
                  <a:lnTo>
                    <a:pt x="979881" y="8229"/>
                  </a:lnTo>
                  <a:close/>
                </a:path>
                <a:path w="1375409" h="1085214">
                  <a:moveTo>
                    <a:pt x="1001471" y="25615"/>
                  </a:moveTo>
                  <a:lnTo>
                    <a:pt x="1000086" y="24409"/>
                  </a:lnTo>
                  <a:lnTo>
                    <a:pt x="999413" y="23342"/>
                  </a:lnTo>
                  <a:lnTo>
                    <a:pt x="998359" y="24206"/>
                  </a:lnTo>
                  <a:lnTo>
                    <a:pt x="996543" y="24968"/>
                  </a:lnTo>
                  <a:lnTo>
                    <a:pt x="996251" y="27660"/>
                  </a:lnTo>
                  <a:lnTo>
                    <a:pt x="997064" y="29514"/>
                  </a:lnTo>
                  <a:lnTo>
                    <a:pt x="997470" y="31305"/>
                  </a:lnTo>
                  <a:lnTo>
                    <a:pt x="998943" y="31813"/>
                  </a:lnTo>
                  <a:lnTo>
                    <a:pt x="999769" y="30073"/>
                  </a:lnTo>
                  <a:lnTo>
                    <a:pt x="1000950" y="28359"/>
                  </a:lnTo>
                  <a:lnTo>
                    <a:pt x="1001471" y="25615"/>
                  </a:lnTo>
                  <a:close/>
                </a:path>
                <a:path w="1375409" h="1085214">
                  <a:moveTo>
                    <a:pt x="1002982" y="1071295"/>
                  </a:moveTo>
                  <a:lnTo>
                    <a:pt x="997953" y="1067993"/>
                  </a:lnTo>
                  <a:lnTo>
                    <a:pt x="996111" y="1072057"/>
                  </a:lnTo>
                  <a:lnTo>
                    <a:pt x="1000366" y="1074039"/>
                  </a:lnTo>
                  <a:lnTo>
                    <a:pt x="1002982" y="1071295"/>
                  </a:lnTo>
                  <a:close/>
                </a:path>
                <a:path w="1375409" h="1085214">
                  <a:moveTo>
                    <a:pt x="1009192" y="288378"/>
                  </a:moveTo>
                  <a:lnTo>
                    <a:pt x="1005154" y="288175"/>
                  </a:lnTo>
                  <a:lnTo>
                    <a:pt x="1002626" y="286092"/>
                  </a:lnTo>
                  <a:lnTo>
                    <a:pt x="1002245" y="293128"/>
                  </a:lnTo>
                  <a:lnTo>
                    <a:pt x="1002411" y="293319"/>
                  </a:lnTo>
                  <a:lnTo>
                    <a:pt x="1008214" y="293039"/>
                  </a:lnTo>
                  <a:lnTo>
                    <a:pt x="1009192" y="288378"/>
                  </a:lnTo>
                  <a:close/>
                </a:path>
                <a:path w="1375409" h="1085214">
                  <a:moveTo>
                    <a:pt x="1032167" y="252564"/>
                  </a:moveTo>
                  <a:lnTo>
                    <a:pt x="1029195" y="250698"/>
                  </a:lnTo>
                  <a:lnTo>
                    <a:pt x="1027760" y="252310"/>
                  </a:lnTo>
                  <a:lnTo>
                    <a:pt x="1025855" y="254698"/>
                  </a:lnTo>
                  <a:lnTo>
                    <a:pt x="1028954" y="256006"/>
                  </a:lnTo>
                  <a:lnTo>
                    <a:pt x="1030617" y="255066"/>
                  </a:lnTo>
                  <a:lnTo>
                    <a:pt x="1032167" y="252564"/>
                  </a:lnTo>
                  <a:close/>
                </a:path>
                <a:path w="1375409" h="1085214">
                  <a:moveTo>
                    <a:pt x="1043406" y="1022464"/>
                  </a:moveTo>
                  <a:lnTo>
                    <a:pt x="1042492" y="1022134"/>
                  </a:lnTo>
                  <a:lnTo>
                    <a:pt x="1041463" y="1021372"/>
                  </a:lnTo>
                  <a:lnTo>
                    <a:pt x="1039787" y="1021892"/>
                  </a:lnTo>
                  <a:lnTo>
                    <a:pt x="1039088" y="1022985"/>
                  </a:lnTo>
                  <a:lnTo>
                    <a:pt x="1037577" y="1024420"/>
                  </a:lnTo>
                  <a:lnTo>
                    <a:pt x="1039622" y="1024839"/>
                  </a:lnTo>
                  <a:lnTo>
                    <a:pt x="1040879" y="1025525"/>
                  </a:lnTo>
                  <a:lnTo>
                    <a:pt x="1041666" y="1025182"/>
                  </a:lnTo>
                  <a:lnTo>
                    <a:pt x="1042492" y="1024788"/>
                  </a:lnTo>
                  <a:lnTo>
                    <a:pt x="1042847" y="1023391"/>
                  </a:lnTo>
                  <a:lnTo>
                    <a:pt x="1043406" y="1022464"/>
                  </a:lnTo>
                  <a:close/>
                </a:path>
                <a:path w="1375409" h="1085214">
                  <a:moveTo>
                    <a:pt x="1048448" y="1042365"/>
                  </a:moveTo>
                  <a:lnTo>
                    <a:pt x="1047394" y="1038148"/>
                  </a:lnTo>
                  <a:lnTo>
                    <a:pt x="1044613" y="1035062"/>
                  </a:lnTo>
                  <a:lnTo>
                    <a:pt x="1041882" y="1031951"/>
                  </a:lnTo>
                  <a:lnTo>
                    <a:pt x="1040688" y="1032687"/>
                  </a:lnTo>
                  <a:lnTo>
                    <a:pt x="1046899" y="1043254"/>
                  </a:lnTo>
                  <a:lnTo>
                    <a:pt x="1048448" y="1042365"/>
                  </a:lnTo>
                  <a:close/>
                </a:path>
                <a:path w="1375409" h="1085214">
                  <a:moveTo>
                    <a:pt x="1051306" y="376008"/>
                  </a:moveTo>
                  <a:lnTo>
                    <a:pt x="1043508" y="377723"/>
                  </a:lnTo>
                  <a:lnTo>
                    <a:pt x="1045972" y="378980"/>
                  </a:lnTo>
                  <a:lnTo>
                    <a:pt x="1047711" y="379831"/>
                  </a:lnTo>
                  <a:lnTo>
                    <a:pt x="1049921" y="380936"/>
                  </a:lnTo>
                  <a:lnTo>
                    <a:pt x="1051306" y="376008"/>
                  </a:lnTo>
                  <a:close/>
                </a:path>
                <a:path w="1375409" h="1085214">
                  <a:moveTo>
                    <a:pt x="1054963" y="514680"/>
                  </a:moveTo>
                  <a:lnTo>
                    <a:pt x="1051217" y="515124"/>
                  </a:lnTo>
                  <a:lnTo>
                    <a:pt x="1047140" y="514362"/>
                  </a:lnTo>
                  <a:lnTo>
                    <a:pt x="1043584" y="517804"/>
                  </a:lnTo>
                  <a:lnTo>
                    <a:pt x="1048397" y="518934"/>
                  </a:lnTo>
                  <a:lnTo>
                    <a:pt x="1051826" y="517359"/>
                  </a:lnTo>
                  <a:lnTo>
                    <a:pt x="1054963" y="514680"/>
                  </a:lnTo>
                  <a:close/>
                </a:path>
                <a:path w="1375409" h="1085214">
                  <a:moveTo>
                    <a:pt x="1071105" y="936218"/>
                  </a:moveTo>
                  <a:lnTo>
                    <a:pt x="1069682" y="933284"/>
                  </a:lnTo>
                  <a:lnTo>
                    <a:pt x="1068425" y="935113"/>
                  </a:lnTo>
                  <a:lnTo>
                    <a:pt x="1066215" y="936612"/>
                  </a:lnTo>
                  <a:lnTo>
                    <a:pt x="1067054" y="939977"/>
                  </a:lnTo>
                  <a:lnTo>
                    <a:pt x="1069479" y="937856"/>
                  </a:lnTo>
                  <a:lnTo>
                    <a:pt x="1071105" y="936218"/>
                  </a:lnTo>
                  <a:close/>
                </a:path>
                <a:path w="1375409" h="1085214">
                  <a:moveTo>
                    <a:pt x="1073899" y="1025550"/>
                  </a:moveTo>
                  <a:lnTo>
                    <a:pt x="1073302" y="1022870"/>
                  </a:lnTo>
                  <a:lnTo>
                    <a:pt x="1072375" y="1018628"/>
                  </a:lnTo>
                  <a:lnTo>
                    <a:pt x="1071245" y="1021003"/>
                  </a:lnTo>
                  <a:lnTo>
                    <a:pt x="1069581" y="1024572"/>
                  </a:lnTo>
                  <a:lnTo>
                    <a:pt x="1071067" y="1024902"/>
                  </a:lnTo>
                  <a:lnTo>
                    <a:pt x="1071994" y="1025131"/>
                  </a:lnTo>
                  <a:lnTo>
                    <a:pt x="1073899" y="1025550"/>
                  </a:lnTo>
                  <a:close/>
                </a:path>
                <a:path w="1375409" h="1085214">
                  <a:moveTo>
                    <a:pt x="1076286" y="157568"/>
                  </a:moveTo>
                  <a:lnTo>
                    <a:pt x="1072565" y="153111"/>
                  </a:lnTo>
                  <a:lnTo>
                    <a:pt x="1071880" y="153771"/>
                  </a:lnTo>
                  <a:lnTo>
                    <a:pt x="1070622" y="154470"/>
                  </a:lnTo>
                  <a:lnTo>
                    <a:pt x="1070660" y="155079"/>
                  </a:lnTo>
                  <a:lnTo>
                    <a:pt x="1070787" y="157289"/>
                  </a:lnTo>
                  <a:lnTo>
                    <a:pt x="1072286" y="158064"/>
                  </a:lnTo>
                  <a:lnTo>
                    <a:pt x="1076286" y="157568"/>
                  </a:lnTo>
                  <a:close/>
                </a:path>
                <a:path w="1375409" h="1085214">
                  <a:moveTo>
                    <a:pt x="1081951" y="234746"/>
                  </a:moveTo>
                  <a:lnTo>
                    <a:pt x="1081024" y="230111"/>
                  </a:lnTo>
                  <a:lnTo>
                    <a:pt x="1077976" y="230771"/>
                  </a:lnTo>
                  <a:lnTo>
                    <a:pt x="1074966" y="231457"/>
                  </a:lnTo>
                  <a:lnTo>
                    <a:pt x="1071156" y="232283"/>
                  </a:lnTo>
                  <a:lnTo>
                    <a:pt x="1075448" y="238836"/>
                  </a:lnTo>
                  <a:lnTo>
                    <a:pt x="1081811" y="234962"/>
                  </a:lnTo>
                  <a:lnTo>
                    <a:pt x="1081951" y="234746"/>
                  </a:lnTo>
                  <a:close/>
                </a:path>
                <a:path w="1375409" h="1085214">
                  <a:moveTo>
                    <a:pt x="1109827" y="693686"/>
                  </a:moveTo>
                  <a:lnTo>
                    <a:pt x="1108964" y="688276"/>
                  </a:lnTo>
                  <a:lnTo>
                    <a:pt x="1101585" y="696976"/>
                  </a:lnTo>
                  <a:lnTo>
                    <a:pt x="1100950" y="699477"/>
                  </a:lnTo>
                  <a:lnTo>
                    <a:pt x="1105712" y="702030"/>
                  </a:lnTo>
                  <a:lnTo>
                    <a:pt x="1106309" y="697395"/>
                  </a:lnTo>
                  <a:lnTo>
                    <a:pt x="1109827" y="693686"/>
                  </a:lnTo>
                  <a:close/>
                </a:path>
                <a:path w="1375409" h="1085214">
                  <a:moveTo>
                    <a:pt x="1120990" y="806145"/>
                  </a:moveTo>
                  <a:lnTo>
                    <a:pt x="1115199" y="805649"/>
                  </a:lnTo>
                  <a:lnTo>
                    <a:pt x="1117180" y="810234"/>
                  </a:lnTo>
                  <a:lnTo>
                    <a:pt x="1118425" y="808875"/>
                  </a:lnTo>
                  <a:lnTo>
                    <a:pt x="1120990" y="806145"/>
                  </a:lnTo>
                  <a:close/>
                </a:path>
                <a:path w="1375409" h="1085214">
                  <a:moveTo>
                    <a:pt x="1166164" y="408762"/>
                  </a:moveTo>
                  <a:lnTo>
                    <a:pt x="1166152" y="407377"/>
                  </a:lnTo>
                  <a:lnTo>
                    <a:pt x="1166126" y="405955"/>
                  </a:lnTo>
                  <a:lnTo>
                    <a:pt x="1166114" y="404571"/>
                  </a:lnTo>
                  <a:lnTo>
                    <a:pt x="1165339" y="404507"/>
                  </a:lnTo>
                  <a:lnTo>
                    <a:pt x="1164564" y="404469"/>
                  </a:lnTo>
                  <a:lnTo>
                    <a:pt x="1163764" y="404406"/>
                  </a:lnTo>
                  <a:lnTo>
                    <a:pt x="1163256" y="408571"/>
                  </a:lnTo>
                  <a:lnTo>
                    <a:pt x="1164209" y="408635"/>
                  </a:lnTo>
                  <a:lnTo>
                    <a:pt x="1165186" y="408711"/>
                  </a:lnTo>
                  <a:lnTo>
                    <a:pt x="1166164" y="408762"/>
                  </a:lnTo>
                  <a:close/>
                </a:path>
                <a:path w="1375409" h="1085214">
                  <a:moveTo>
                    <a:pt x="1172476" y="106426"/>
                  </a:moveTo>
                  <a:lnTo>
                    <a:pt x="1170889" y="106311"/>
                  </a:lnTo>
                  <a:lnTo>
                    <a:pt x="1167726" y="106057"/>
                  </a:lnTo>
                  <a:lnTo>
                    <a:pt x="1167726" y="106857"/>
                  </a:lnTo>
                  <a:lnTo>
                    <a:pt x="1167701" y="108407"/>
                  </a:lnTo>
                  <a:lnTo>
                    <a:pt x="1170838" y="108254"/>
                  </a:lnTo>
                  <a:lnTo>
                    <a:pt x="1172400" y="108178"/>
                  </a:lnTo>
                  <a:lnTo>
                    <a:pt x="1172438" y="107594"/>
                  </a:lnTo>
                  <a:lnTo>
                    <a:pt x="1172476" y="106426"/>
                  </a:lnTo>
                  <a:close/>
                </a:path>
                <a:path w="1375409" h="1085214">
                  <a:moveTo>
                    <a:pt x="1198067" y="561555"/>
                  </a:moveTo>
                  <a:lnTo>
                    <a:pt x="1196314" y="560666"/>
                  </a:lnTo>
                  <a:lnTo>
                    <a:pt x="1193165" y="559054"/>
                  </a:lnTo>
                  <a:lnTo>
                    <a:pt x="1192936" y="568591"/>
                  </a:lnTo>
                  <a:lnTo>
                    <a:pt x="1195133" y="565607"/>
                  </a:lnTo>
                  <a:lnTo>
                    <a:pt x="1198067" y="561555"/>
                  </a:lnTo>
                  <a:close/>
                </a:path>
                <a:path w="1375409" h="1085214">
                  <a:moveTo>
                    <a:pt x="1230249" y="344424"/>
                  </a:moveTo>
                  <a:lnTo>
                    <a:pt x="1227683" y="341350"/>
                  </a:lnTo>
                  <a:lnTo>
                    <a:pt x="1225550" y="345135"/>
                  </a:lnTo>
                  <a:lnTo>
                    <a:pt x="1225664" y="349097"/>
                  </a:lnTo>
                  <a:lnTo>
                    <a:pt x="1226197" y="353110"/>
                  </a:lnTo>
                  <a:lnTo>
                    <a:pt x="1230109" y="346011"/>
                  </a:lnTo>
                  <a:lnTo>
                    <a:pt x="1230249" y="344424"/>
                  </a:lnTo>
                  <a:close/>
                </a:path>
                <a:path w="1375409" h="1085214">
                  <a:moveTo>
                    <a:pt x="1280756" y="698512"/>
                  </a:moveTo>
                  <a:lnTo>
                    <a:pt x="1279753" y="698030"/>
                  </a:lnTo>
                  <a:lnTo>
                    <a:pt x="1278801" y="697293"/>
                  </a:lnTo>
                  <a:lnTo>
                    <a:pt x="1277200" y="697204"/>
                  </a:lnTo>
                  <a:lnTo>
                    <a:pt x="1276527" y="698271"/>
                  </a:lnTo>
                  <a:lnTo>
                    <a:pt x="1275257" y="699414"/>
                  </a:lnTo>
                  <a:lnTo>
                    <a:pt x="1277061" y="700036"/>
                  </a:lnTo>
                  <a:lnTo>
                    <a:pt x="1278115" y="700747"/>
                  </a:lnTo>
                  <a:lnTo>
                    <a:pt x="1279690" y="700506"/>
                  </a:lnTo>
                  <a:lnTo>
                    <a:pt x="1280185" y="699274"/>
                  </a:lnTo>
                  <a:lnTo>
                    <a:pt x="1280756" y="698512"/>
                  </a:lnTo>
                  <a:close/>
                </a:path>
                <a:path w="1375409" h="1085214">
                  <a:moveTo>
                    <a:pt x="1284668" y="506361"/>
                  </a:moveTo>
                  <a:lnTo>
                    <a:pt x="1283284" y="505764"/>
                  </a:lnTo>
                  <a:lnTo>
                    <a:pt x="1282052" y="504825"/>
                  </a:lnTo>
                  <a:lnTo>
                    <a:pt x="1281557" y="506323"/>
                  </a:lnTo>
                  <a:lnTo>
                    <a:pt x="1280833" y="507339"/>
                  </a:lnTo>
                  <a:lnTo>
                    <a:pt x="1281074" y="508050"/>
                  </a:lnTo>
                  <a:lnTo>
                    <a:pt x="1281290" y="508787"/>
                  </a:lnTo>
                  <a:lnTo>
                    <a:pt x="1282471" y="509231"/>
                  </a:lnTo>
                  <a:lnTo>
                    <a:pt x="1283233" y="509803"/>
                  </a:lnTo>
                  <a:lnTo>
                    <a:pt x="1283741" y="508838"/>
                  </a:lnTo>
                  <a:lnTo>
                    <a:pt x="1284617" y="507898"/>
                  </a:lnTo>
                  <a:lnTo>
                    <a:pt x="1284668" y="506361"/>
                  </a:lnTo>
                  <a:close/>
                </a:path>
                <a:path w="1375409" h="1085214">
                  <a:moveTo>
                    <a:pt x="1309344" y="785774"/>
                  </a:moveTo>
                  <a:lnTo>
                    <a:pt x="1309192" y="782739"/>
                  </a:lnTo>
                  <a:lnTo>
                    <a:pt x="1309166" y="782129"/>
                  </a:lnTo>
                  <a:lnTo>
                    <a:pt x="1307680" y="782739"/>
                  </a:lnTo>
                  <a:lnTo>
                    <a:pt x="1305496" y="782599"/>
                  </a:lnTo>
                  <a:lnTo>
                    <a:pt x="1305382" y="785114"/>
                  </a:lnTo>
                  <a:lnTo>
                    <a:pt x="1309344" y="785774"/>
                  </a:lnTo>
                  <a:close/>
                </a:path>
                <a:path w="1375409" h="1085214">
                  <a:moveTo>
                    <a:pt x="1311490" y="512927"/>
                  </a:moveTo>
                  <a:lnTo>
                    <a:pt x="1305725" y="511644"/>
                  </a:lnTo>
                  <a:lnTo>
                    <a:pt x="1301242" y="512038"/>
                  </a:lnTo>
                  <a:lnTo>
                    <a:pt x="1296797" y="517080"/>
                  </a:lnTo>
                  <a:lnTo>
                    <a:pt x="1302689" y="517893"/>
                  </a:lnTo>
                  <a:lnTo>
                    <a:pt x="1307274" y="517626"/>
                  </a:lnTo>
                  <a:lnTo>
                    <a:pt x="1311490" y="512927"/>
                  </a:lnTo>
                  <a:close/>
                </a:path>
                <a:path w="1375409" h="1085214">
                  <a:moveTo>
                    <a:pt x="1342923" y="673214"/>
                  </a:moveTo>
                  <a:lnTo>
                    <a:pt x="1342313" y="671703"/>
                  </a:lnTo>
                  <a:lnTo>
                    <a:pt x="1339786" y="671817"/>
                  </a:lnTo>
                  <a:lnTo>
                    <a:pt x="1339329" y="671855"/>
                  </a:lnTo>
                  <a:lnTo>
                    <a:pt x="1338440" y="673087"/>
                  </a:lnTo>
                  <a:lnTo>
                    <a:pt x="1338554" y="673620"/>
                  </a:lnTo>
                  <a:lnTo>
                    <a:pt x="1338935" y="675767"/>
                  </a:lnTo>
                  <a:lnTo>
                    <a:pt x="1340485" y="676071"/>
                  </a:lnTo>
                  <a:lnTo>
                    <a:pt x="1342517" y="675411"/>
                  </a:lnTo>
                  <a:lnTo>
                    <a:pt x="1342923" y="673214"/>
                  </a:lnTo>
                  <a:close/>
                </a:path>
                <a:path w="1375409" h="1085214">
                  <a:moveTo>
                    <a:pt x="1361033" y="659904"/>
                  </a:moveTo>
                  <a:lnTo>
                    <a:pt x="1358798" y="658406"/>
                  </a:lnTo>
                  <a:lnTo>
                    <a:pt x="1357325" y="657453"/>
                  </a:lnTo>
                  <a:lnTo>
                    <a:pt x="1355864" y="656488"/>
                  </a:lnTo>
                  <a:lnTo>
                    <a:pt x="1354886" y="658025"/>
                  </a:lnTo>
                  <a:lnTo>
                    <a:pt x="1356309" y="659206"/>
                  </a:lnTo>
                  <a:lnTo>
                    <a:pt x="1357083" y="661619"/>
                  </a:lnTo>
                  <a:lnTo>
                    <a:pt x="1361033" y="659904"/>
                  </a:lnTo>
                  <a:close/>
                </a:path>
                <a:path w="1375409" h="1085214">
                  <a:moveTo>
                    <a:pt x="1374863" y="403161"/>
                  </a:moveTo>
                  <a:lnTo>
                    <a:pt x="1374495" y="402856"/>
                  </a:lnTo>
                  <a:lnTo>
                    <a:pt x="1373085" y="401561"/>
                  </a:lnTo>
                  <a:lnTo>
                    <a:pt x="1371282" y="400697"/>
                  </a:lnTo>
                  <a:lnTo>
                    <a:pt x="1369644" y="399656"/>
                  </a:lnTo>
                  <a:lnTo>
                    <a:pt x="1369199" y="400469"/>
                  </a:lnTo>
                  <a:lnTo>
                    <a:pt x="1368298" y="401358"/>
                  </a:lnTo>
                  <a:lnTo>
                    <a:pt x="1368615" y="403390"/>
                  </a:lnTo>
                  <a:lnTo>
                    <a:pt x="1365504" y="403072"/>
                  </a:lnTo>
                  <a:lnTo>
                    <a:pt x="1363611" y="400392"/>
                  </a:lnTo>
                  <a:lnTo>
                    <a:pt x="1360017" y="403072"/>
                  </a:lnTo>
                  <a:lnTo>
                    <a:pt x="1356842" y="405053"/>
                  </a:lnTo>
                  <a:lnTo>
                    <a:pt x="1358404" y="409625"/>
                  </a:lnTo>
                  <a:lnTo>
                    <a:pt x="1362227" y="410476"/>
                  </a:lnTo>
                  <a:lnTo>
                    <a:pt x="1363586" y="407949"/>
                  </a:lnTo>
                  <a:lnTo>
                    <a:pt x="1364830" y="405269"/>
                  </a:lnTo>
                  <a:lnTo>
                    <a:pt x="1367891" y="408241"/>
                  </a:lnTo>
                  <a:lnTo>
                    <a:pt x="1369301" y="404685"/>
                  </a:lnTo>
                  <a:lnTo>
                    <a:pt x="1371625" y="406285"/>
                  </a:lnTo>
                  <a:lnTo>
                    <a:pt x="1373809" y="405561"/>
                  </a:lnTo>
                  <a:lnTo>
                    <a:pt x="1374013" y="404837"/>
                  </a:lnTo>
                  <a:lnTo>
                    <a:pt x="1374863" y="40316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49">
              <a:extLst>
                <a:ext uri="{FF2B5EF4-FFF2-40B4-BE49-F238E27FC236}">
                  <a16:creationId xmlns:a16="http://schemas.microsoft.com/office/drawing/2014/main" id="{EF9E7CCA-C78A-6394-0ACC-1434AB0FCE8C}"/>
                </a:ext>
              </a:extLst>
            </p:cNvPr>
            <p:cNvSpPr/>
            <p:nvPr/>
          </p:nvSpPr>
          <p:spPr>
            <a:xfrm>
              <a:off x="10687348" y="2760100"/>
              <a:ext cx="634838" cy="569210"/>
            </a:xfrm>
            <a:custGeom>
              <a:avLst/>
              <a:gdLst/>
              <a:ahLst/>
              <a:cxnLst/>
              <a:rect l="l" t="t" r="r" b="b"/>
              <a:pathLst>
                <a:path w="1078230" h="1164589">
                  <a:moveTo>
                    <a:pt x="3848" y="466674"/>
                  </a:moveTo>
                  <a:lnTo>
                    <a:pt x="3810" y="465366"/>
                  </a:lnTo>
                  <a:lnTo>
                    <a:pt x="1600" y="463715"/>
                  </a:lnTo>
                  <a:lnTo>
                    <a:pt x="381" y="465683"/>
                  </a:lnTo>
                  <a:lnTo>
                    <a:pt x="0" y="467017"/>
                  </a:lnTo>
                  <a:lnTo>
                    <a:pt x="2171" y="468566"/>
                  </a:lnTo>
                  <a:lnTo>
                    <a:pt x="3848" y="466674"/>
                  </a:lnTo>
                  <a:close/>
                </a:path>
                <a:path w="1078230" h="1164589">
                  <a:moveTo>
                    <a:pt x="18808" y="319519"/>
                  </a:moveTo>
                  <a:lnTo>
                    <a:pt x="16484" y="317512"/>
                  </a:lnTo>
                  <a:lnTo>
                    <a:pt x="15316" y="316522"/>
                  </a:lnTo>
                  <a:lnTo>
                    <a:pt x="15036" y="316763"/>
                  </a:lnTo>
                  <a:lnTo>
                    <a:pt x="14770" y="317030"/>
                  </a:lnTo>
                  <a:lnTo>
                    <a:pt x="14465" y="317309"/>
                  </a:lnTo>
                  <a:lnTo>
                    <a:pt x="16421" y="319747"/>
                  </a:lnTo>
                  <a:lnTo>
                    <a:pt x="17386" y="320941"/>
                  </a:lnTo>
                  <a:lnTo>
                    <a:pt x="18338" y="320001"/>
                  </a:lnTo>
                  <a:lnTo>
                    <a:pt x="18808" y="319519"/>
                  </a:lnTo>
                  <a:close/>
                </a:path>
                <a:path w="1078230" h="1164589">
                  <a:moveTo>
                    <a:pt x="61099" y="456793"/>
                  </a:moveTo>
                  <a:lnTo>
                    <a:pt x="60426" y="455396"/>
                  </a:lnTo>
                  <a:lnTo>
                    <a:pt x="59220" y="455726"/>
                  </a:lnTo>
                  <a:lnTo>
                    <a:pt x="58153" y="456184"/>
                  </a:lnTo>
                  <a:lnTo>
                    <a:pt x="57061" y="456590"/>
                  </a:lnTo>
                  <a:lnTo>
                    <a:pt x="57353" y="457301"/>
                  </a:lnTo>
                  <a:lnTo>
                    <a:pt x="57670" y="457974"/>
                  </a:lnTo>
                  <a:lnTo>
                    <a:pt x="57962" y="458673"/>
                  </a:lnTo>
                  <a:lnTo>
                    <a:pt x="58991" y="458076"/>
                  </a:lnTo>
                  <a:lnTo>
                    <a:pt x="60045" y="457530"/>
                  </a:lnTo>
                  <a:lnTo>
                    <a:pt x="61023" y="456831"/>
                  </a:lnTo>
                  <a:close/>
                </a:path>
                <a:path w="1078230" h="1164589">
                  <a:moveTo>
                    <a:pt x="63131" y="671664"/>
                  </a:moveTo>
                  <a:lnTo>
                    <a:pt x="62712" y="671245"/>
                  </a:lnTo>
                  <a:lnTo>
                    <a:pt x="62306" y="670801"/>
                  </a:lnTo>
                  <a:lnTo>
                    <a:pt x="61874" y="670382"/>
                  </a:lnTo>
                  <a:lnTo>
                    <a:pt x="60032" y="671461"/>
                  </a:lnTo>
                  <a:lnTo>
                    <a:pt x="58127" y="672477"/>
                  </a:lnTo>
                  <a:lnTo>
                    <a:pt x="57785" y="676617"/>
                  </a:lnTo>
                  <a:lnTo>
                    <a:pt x="60210" y="674344"/>
                  </a:lnTo>
                  <a:lnTo>
                    <a:pt x="63131" y="671664"/>
                  </a:lnTo>
                  <a:close/>
                </a:path>
                <a:path w="1078230" h="1164589">
                  <a:moveTo>
                    <a:pt x="66306" y="565416"/>
                  </a:moveTo>
                  <a:lnTo>
                    <a:pt x="65925" y="564299"/>
                  </a:lnTo>
                  <a:lnTo>
                    <a:pt x="65176" y="562025"/>
                  </a:lnTo>
                  <a:lnTo>
                    <a:pt x="64643" y="562178"/>
                  </a:lnTo>
                  <a:lnTo>
                    <a:pt x="63563" y="562508"/>
                  </a:lnTo>
                  <a:lnTo>
                    <a:pt x="64719" y="564743"/>
                  </a:lnTo>
                  <a:lnTo>
                    <a:pt x="65290" y="565861"/>
                  </a:lnTo>
                  <a:lnTo>
                    <a:pt x="65633" y="565696"/>
                  </a:lnTo>
                  <a:lnTo>
                    <a:pt x="65963" y="565569"/>
                  </a:lnTo>
                  <a:lnTo>
                    <a:pt x="66306" y="565416"/>
                  </a:lnTo>
                  <a:close/>
                </a:path>
                <a:path w="1078230" h="1164589">
                  <a:moveTo>
                    <a:pt x="96735" y="228269"/>
                  </a:moveTo>
                  <a:lnTo>
                    <a:pt x="95656" y="227203"/>
                  </a:lnTo>
                  <a:lnTo>
                    <a:pt x="94805" y="227749"/>
                  </a:lnTo>
                  <a:lnTo>
                    <a:pt x="94145" y="228409"/>
                  </a:lnTo>
                  <a:lnTo>
                    <a:pt x="93256" y="229222"/>
                  </a:lnTo>
                  <a:lnTo>
                    <a:pt x="94018" y="229831"/>
                  </a:lnTo>
                  <a:lnTo>
                    <a:pt x="94729" y="230530"/>
                  </a:lnTo>
                  <a:lnTo>
                    <a:pt x="95504" y="229870"/>
                  </a:lnTo>
                  <a:lnTo>
                    <a:pt x="96151" y="229171"/>
                  </a:lnTo>
                  <a:lnTo>
                    <a:pt x="96735" y="228269"/>
                  </a:lnTo>
                  <a:close/>
                </a:path>
                <a:path w="1078230" h="1164589">
                  <a:moveTo>
                    <a:pt x="107048" y="423735"/>
                  </a:moveTo>
                  <a:lnTo>
                    <a:pt x="106260" y="422871"/>
                  </a:lnTo>
                  <a:lnTo>
                    <a:pt x="105486" y="421982"/>
                  </a:lnTo>
                  <a:lnTo>
                    <a:pt x="104698" y="421119"/>
                  </a:lnTo>
                  <a:lnTo>
                    <a:pt x="104292" y="421474"/>
                  </a:lnTo>
                  <a:lnTo>
                    <a:pt x="103873" y="421843"/>
                  </a:lnTo>
                  <a:lnTo>
                    <a:pt x="103466" y="422186"/>
                  </a:lnTo>
                  <a:lnTo>
                    <a:pt x="104190" y="423024"/>
                  </a:lnTo>
                  <a:lnTo>
                    <a:pt x="104876" y="423900"/>
                  </a:lnTo>
                  <a:lnTo>
                    <a:pt x="105702" y="424637"/>
                  </a:lnTo>
                  <a:lnTo>
                    <a:pt x="106578" y="424053"/>
                  </a:lnTo>
                  <a:lnTo>
                    <a:pt x="107048" y="423735"/>
                  </a:lnTo>
                  <a:close/>
                </a:path>
                <a:path w="1078230" h="1164589">
                  <a:moveTo>
                    <a:pt x="113576" y="423418"/>
                  </a:moveTo>
                  <a:lnTo>
                    <a:pt x="112826" y="422757"/>
                  </a:lnTo>
                  <a:lnTo>
                    <a:pt x="112039" y="423443"/>
                  </a:lnTo>
                  <a:lnTo>
                    <a:pt x="111328" y="424154"/>
                  </a:lnTo>
                  <a:lnTo>
                    <a:pt x="110617" y="424853"/>
                  </a:lnTo>
                  <a:lnTo>
                    <a:pt x="110998" y="425208"/>
                  </a:lnTo>
                  <a:lnTo>
                    <a:pt x="111391" y="425564"/>
                  </a:lnTo>
                  <a:lnTo>
                    <a:pt x="111798" y="425919"/>
                  </a:lnTo>
                  <a:lnTo>
                    <a:pt x="112382" y="425107"/>
                  </a:lnTo>
                  <a:lnTo>
                    <a:pt x="112991" y="424319"/>
                  </a:lnTo>
                  <a:lnTo>
                    <a:pt x="113538" y="423481"/>
                  </a:lnTo>
                  <a:close/>
                </a:path>
                <a:path w="1078230" h="1164589">
                  <a:moveTo>
                    <a:pt x="120230" y="727760"/>
                  </a:moveTo>
                  <a:lnTo>
                    <a:pt x="118122" y="729932"/>
                  </a:lnTo>
                  <a:lnTo>
                    <a:pt x="119494" y="733488"/>
                  </a:lnTo>
                  <a:lnTo>
                    <a:pt x="119862" y="730694"/>
                  </a:lnTo>
                  <a:lnTo>
                    <a:pt x="120040" y="729221"/>
                  </a:lnTo>
                  <a:lnTo>
                    <a:pt x="120230" y="727760"/>
                  </a:lnTo>
                  <a:close/>
                </a:path>
                <a:path w="1078230" h="1164589">
                  <a:moveTo>
                    <a:pt x="125895" y="456501"/>
                  </a:moveTo>
                  <a:lnTo>
                    <a:pt x="124180" y="455815"/>
                  </a:lnTo>
                  <a:lnTo>
                    <a:pt x="121843" y="454837"/>
                  </a:lnTo>
                  <a:lnTo>
                    <a:pt x="121564" y="459409"/>
                  </a:lnTo>
                  <a:lnTo>
                    <a:pt x="123342" y="458216"/>
                  </a:lnTo>
                  <a:lnTo>
                    <a:pt x="125895" y="456501"/>
                  </a:lnTo>
                  <a:close/>
                </a:path>
                <a:path w="1078230" h="1164589">
                  <a:moveTo>
                    <a:pt x="173545" y="201942"/>
                  </a:moveTo>
                  <a:lnTo>
                    <a:pt x="172275" y="199428"/>
                  </a:lnTo>
                  <a:lnTo>
                    <a:pt x="169684" y="200609"/>
                  </a:lnTo>
                  <a:lnTo>
                    <a:pt x="169595" y="202247"/>
                  </a:lnTo>
                  <a:lnTo>
                    <a:pt x="170357" y="204812"/>
                  </a:lnTo>
                  <a:lnTo>
                    <a:pt x="172554" y="203263"/>
                  </a:lnTo>
                  <a:lnTo>
                    <a:pt x="173545" y="201942"/>
                  </a:lnTo>
                  <a:close/>
                </a:path>
                <a:path w="1078230" h="1164589">
                  <a:moveTo>
                    <a:pt x="202603" y="688936"/>
                  </a:moveTo>
                  <a:lnTo>
                    <a:pt x="202399" y="688644"/>
                  </a:lnTo>
                  <a:lnTo>
                    <a:pt x="201917" y="687882"/>
                  </a:lnTo>
                  <a:lnTo>
                    <a:pt x="200964" y="687412"/>
                  </a:lnTo>
                  <a:lnTo>
                    <a:pt x="200177" y="686816"/>
                  </a:lnTo>
                  <a:lnTo>
                    <a:pt x="199771" y="687412"/>
                  </a:lnTo>
                  <a:lnTo>
                    <a:pt x="198869" y="688213"/>
                  </a:lnTo>
                  <a:lnTo>
                    <a:pt x="199313" y="689394"/>
                  </a:lnTo>
                  <a:lnTo>
                    <a:pt x="200177" y="689978"/>
                  </a:lnTo>
                  <a:lnTo>
                    <a:pt x="201142" y="691019"/>
                  </a:lnTo>
                  <a:lnTo>
                    <a:pt x="201764" y="689914"/>
                  </a:lnTo>
                  <a:lnTo>
                    <a:pt x="202603" y="688936"/>
                  </a:lnTo>
                  <a:close/>
                </a:path>
                <a:path w="1078230" h="1164589">
                  <a:moveTo>
                    <a:pt x="209410" y="314642"/>
                  </a:moveTo>
                  <a:lnTo>
                    <a:pt x="207010" y="309537"/>
                  </a:lnTo>
                  <a:lnTo>
                    <a:pt x="206108" y="312610"/>
                  </a:lnTo>
                  <a:lnTo>
                    <a:pt x="206235" y="313956"/>
                  </a:lnTo>
                  <a:lnTo>
                    <a:pt x="209410" y="314642"/>
                  </a:lnTo>
                  <a:close/>
                </a:path>
                <a:path w="1078230" h="1164589">
                  <a:moveTo>
                    <a:pt x="258114" y="898906"/>
                  </a:moveTo>
                  <a:lnTo>
                    <a:pt x="257251" y="898575"/>
                  </a:lnTo>
                  <a:lnTo>
                    <a:pt x="256413" y="898156"/>
                  </a:lnTo>
                  <a:lnTo>
                    <a:pt x="255358" y="897966"/>
                  </a:lnTo>
                  <a:lnTo>
                    <a:pt x="255016" y="898906"/>
                  </a:lnTo>
                  <a:lnTo>
                    <a:pt x="254533" y="899756"/>
                  </a:lnTo>
                  <a:lnTo>
                    <a:pt x="255701" y="900036"/>
                  </a:lnTo>
                  <a:lnTo>
                    <a:pt x="256590" y="900328"/>
                  </a:lnTo>
                  <a:lnTo>
                    <a:pt x="257657" y="900417"/>
                  </a:lnTo>
                  <a:lnTo>
                    <a:pt x="257898" y="899426"/>
                  </a:lnTo>
                  <a:lnTo>
                    <a:pt x="258114" y="898906"/>
                  </a:lnTo>
                  <a:close/>
                </a:path>
                <a:path w="1078230" h="1164589">
                  <a:moveTo>
                    <a:pt x="278295" y="1075715"/>
                  </a:moveTo>
                  <a:lnTo>
                    <a:pt x="278282" y="1075042"/>
                  </a:lnTo>
                  <a:lnTo>
                    <a:pt x="277558" y="1074356"/>
                  </a:lnTo>
                  <a:lnTo>
                    <a:pt x="277152" y="1073670"/>
                  </a:lnTo>
                  <a:lnTo>
                    <a:pt x="276783" y="1074039"/>
                  </a:lnTo>
                  <a:lnTo>
                    <a:pt x="276377" y="1074407"/>
                  </a:lnTo>
                  <a:lnTo>
                    <a:pt x="276009" y="1074775"/>
                  </a:lnTo>
                  <a:lnTo>
                    <a:pt x="275793" y="1075651"/>
                  </a:lnTo>
                  <a:lnTo>
                    <a:pt x="275348" y="1076566"/>
                  </a:lnTo>
                  <a:lnTo>
                    <a:pt x="275488" y="1077379"/>
                  </a:lnTo>
                  <a:lnTo>
                    <a:pt x="275564" y="1077785"/>
                  </a:lnTo>
                  <a:lnTo>
                    <a:pt x="276720" y="1077988"/>
                  </a:lnTo>
                  <a:lnTo>
                    <a:pt x="277380" y="1078268"/>
                  </a:lnTo>
                  <a:lnTo>
                    <a:pt x="277698" y="1077429"/>
                  </a:lnTo>
                  <a:lnTo>
                    <a:pt x="278295" y="1076579"/>
                  </a:lnTo>
                  <a:lnTo>
                    <a:pt x="278295" y="1075715"/>
                  </a:lnTo>
                  <a:close/>
                </a:path>
                <a:path w="1078230" h="1164589">
                  <a:moveTo>
                    <a:pt x="312013" y="891336"/>
                  </a:moveTo>
                  <a:lnTo>
                    <a:pt x="311581" y="888212"/>
                  </a:lnTo>
                  <a:lnTo>
                    <a:pt x="310019" y="887971"/>
                  </a:lnTo>
                  <a:lnTo>
                    <a:pt x="307149" y="889012"/>
                  </a:lnTo>
                  <a:lnTo>
                    <a:pt x="308203" y="891705"/>
                  </a:lnTo>
                  <a:lnTo>
                    <a:pt x="309600" y="892403"/>
                  </a:lnTo>
                  <a:lnTo>
                    <a:pt x="312013" y="891336"/>
                  </a:lnTo>
                  <a:close/>
                </a:path>
                <a:path w="1078230" h="1164589">
                  <a:moveTo>
                    <a:pt x="322897" y="578713"/>
                  </a:moveTo>
                  <a:lnTo>
                    <a:pt x="321386" y="578459"/>
                  </a:lnTo>
                  <a:lnTo>
                    <a:pt x="318363" y="577977"/>
                  </a:lnTo>
                  <a:lnTo>
                    <a:pt x="318897" y="579399"/>
                  </a:lnTo>
                  <a:lnTo>
                    <a:pt x="319709" y="580021"/>
                  </a:lnTo>
                  <a:lnTo>
                    <a:pt x="320624" y="580224"/>
                  </a:lnTo>
                  <a:lnTo>
                    <a:pt x="321310" y="580339"/>
                  </a:lnTo>
                  <a:lnTo>
                    <a:pt x="322110" y="579932"/>
                  </a:lnTo>
                  <a:lnTo>
                    <a:pt x="322859" y="579767"/>
                  </a:lnTo>
                  <a:lnTo>
                    <a:pt x="322872" y="579412"/>
                  </a:lnTo>
                  <a:lnTo>
                    <a:pt x="322884" y="579069"/>
                  </a:lnTo>
                  <a:lnTo>
                    <a:pt x="322897" y="578713"/>
                  </a:lnTo>
                  <a:close/>
                </a:path>
                <a:path w="1078230" h="1164589">
                  <a:moveTo>
                    <a:pt x="328079" y="297332"/>
                  </a:moveTo>
                  <a:lnTo>
                    <a:pt x="327571" y="296786"/>
                  </a:lnTo>
                  <a:lnTo>
                    <a:pt x="327126" y="295935"/>
                  </a:lnTo>
                  <a:lnTo>
                    <a:pt x="326021" y="295681"/>
                  </a:lnTo>
                  <a:lnTo>
                    <a:pt x="325297" y="296354"/>
                  </a:lnTo>
                  <a:lnTo>
                    <a:pt x="324104" y="297002"/>
                  </a:lnTo>
                  <a:lnTo>
                    <a:pt x="325285" y="297815"/>
                  </a:lnTo>
                  <a:lnTo>
                    <a:pt x="325882" y="298538"/>
                  </a:lnTo>
                  <a:lnTo>
                    <a:pt x="327012" y="298627"/>
                  </a:lnTo>
                  <a:lnTo>
                    <a:pt x="327571" y="297776"/>
                  </a:lnTo>
                  <a:lnTo>
                    <a:pt x="328079" y="297332"/>
                  </a:lnTo>
                  <a:close/>
                </a:path>
                <a:path w="1078230" h="1164589">
                  <a:moveTo>
                    <a:pt x="341249" y="224167"/>
                  </a:moveTo>
                  <a:lnTo>
                    <a:pt x="340537" y="223469"/>
                  </a:lnTo>
                  <a:lnTo>
                    <a:pt x="339788" y="222770"/>
                  </a:lnTo>
                  <a:lnTo>
                    <a:pt x="339064" y="222084"/>
                  </a:lnTo>
                  <a:lnTo>
                    <a:pt x="338785" y="222326"/>
                  </a:lnTo>
                  <a:lnTo>
                    <a:pt x="338531" y="222592"/>
                  </a:lnTo>
                  <a:lnTo>
                    <a:pt x="338251" y="222821"/>
                  </a:lnTo>
                  <a:lnTo>
                    <a:pt x="338836" y="223608"/>
                  </a:lnTo>
                  <a:lnTo>
                    <a:pt x="339445" y="224383"/>
                  </a:lnTo>
                  <a:lnTo>
                    <a:pt x="340055" y="225145"/>
                  </a:lnTo>
                  <a:lnTo>
                    <a:pt x="341249" y="224167"/>
                  </a:lnTo>
                  <a:close/>
                </a:path>
                <a:path w="1078230" h="1164589">
                  <a:moveTo>
                    <a:pt x="365925" y="768578"/>
                  </a:moveTo>
                  <a:lnTo>
                    <a:pt x="363397" y="767943"/>
                  </a:lnTo>
                  <a:lnTo>
                    <a:pt x="360832" y="767486"/>
                  </a:lnTo>
                  <a:lnTo>
                    <a:pt x="363816" y="772210"/>
                  </a:lnTo>
                  <a:lnTo>
                    <a:pt x="365925" y="768578"/>
                  </a:lnTo>
                  <a:close/>
                </a:path>
                <a:path w="1078230" h="1164589">
                  <a:moveTo>
                    <a:pt x="367525" y="721563"/>
                  </a:moveTo>
                  <a:lnTo>
                    <a:pt x="366687" y="720636"/>
                  </a:lnTo>
                  <a:lnTo>
                    <a:pt x="363258" y="723849"/>
                  </a:lnTo>
                  <a:lnTo>
                    <a:pt x="363499" y="724141"/>
                  </a:lnTo>
                  <a:lnTo>
                    <a:pt x="363778" y="724420"/>
                  </a:lnTo>
                  <a:lnTo>
                    <a:pt x="364032" y="724700"/>
                  </a:lnTo>
                  <a:lnTo>
                    <a:pt x="365201" y="723658"/>
                  </a:lnTo>
                  <a:lnTo>
                    <a:pt x="366356" y="722604"/>
                  </a:lnTo>
                  <a:lnTo>
                    <a:pt x="367525" y="721563"/>
                  </a:lnTo>
                  <a:close/>
                </a:path>
                <a:path w="1078230" h="1164589">
                  <a:moveTo>
                    <a:pt x="369925" y="297053"/>
                  </a:moveTo>
                  <a:lnTo>
                    <a:pt x="369874" y="295579"/>
                  </a:lnTo>
                  <a:lnTo>
                    <a:pt x="369798" y="292608"/>
                  </a:lnTo>
                  <a:lnTo>
                    <a:pt x="368846" y="292620"/>
                  </a:lnTo>
                  <a:lnTo>
                    <a:pt x="368376" y="292646"/>
                  </a:lnTo>
                  <a:lnTo>
                    <a:pt x="368541" y="297218"/>
                  </a:lnTo>
                  <a:lnTo>
                    <a:pt x="369925" y="297053"/>
                  </a:lnTo>
                  <a:close/>
                </a:path>
                <a:path w="1078230" h="1164589">
                  <a:moveTo>
                    <a:pt x="371106" y="280911"/>
                  </a:moveTo>
                  <a:lnTo>
                    <a:pt x="370865" y="279793"/>
                  </a:lnTo>
                  <a:lnTo>
                    <a:pt x="370624" y="278688"/>
                  </a:lnTo>
                  <a:lnTo>
                    <a:pt x="370382" y="277583"/>
                  </a:lnTo>
                  <a:lnTo>
                    <a:pt x="369836" y="277660"/>
                  </a:lnTo>
                  <a:lnTo>
                    <a:pt x="369290" y="277723"/>
                  </a:lnTo>
                  <a:lnTo>
                    <a:pt x="368744" y="277825"/>
                  </a:lnTo>
                  <a:lnTo>
                    <a:pt x="368833" y="278980"/>
                  </a:lnTo>
                  <a:lnTo>
                    <a:pt x="368896" y="280136"/>
                  </a:lnTo>
                  <a:lnTo>
                    <a:pt x="368985" y="281317"/>
                  </a:lnTo>
                  <a:lnTo>
                    <a:pt x="369684" y="281178"/>
                  </a:lnTo>
                  <a:lnTo>
                    <a:pt x="370382" y="281038"/>
                  </a:lnTo>
                  <a:lnTo>
                    <a:pt x="371106" y="280911"/>
                  </a:lnTo>
                  <a:close/>
                </a:path>
                <a:path w="1078230" h="1164589">
                  <a:moveTo>
                    <a:pt x="381215" y="381266"/>
                  </a:moveTo>
                  <a:lnTo>
                    <a:pt x="379552" y="380974"/>
                  </a:lnTo>
                  <a:lnTo>
                    <a:pt x="377850" y="380847"/>
                  </a:lnTo>
                  <a:lnTo>
                    <a:pt x="377634" y="380822"/>
                  </a:lnTo>
                  <a:lnTo>
                    <a:pt x="377380" y="381355"/>
                  </a:lnTo>
                  <a:lnTo>
                    <a:pt x="376923" y="381939"/>
                  </a:lnTo>
                  <a:lnTo>
                    <a:pt x="377990" y="382765"/>
                  </a:lnTo>
                  <a:lnTo>
                    <a:pt x="380771" y="384898"/>
                  </a:lnTo>
                  <a:lnTo>
                    <a:pt x="381215" y="381266"/>
                  </a:lnTo>
                  <a:close/>
                </a:path>
                <a:path w="1078230" h="1164589">
                  <a:moveTo>
                    <a:pt x="411149" y="940003"/>
                  </a:moveTo>
                  <a:lnTo>
                    <a:pt x="410997" y="939482"/>
                  </a:lnTo>
                  <a:lnTo>
                    <a:pt x="410997" y="938745"/>
                  </a:lnTo>
                  <a:lnTo>
                    <a:pt x="406031" y="939850"/>
                  </a:lnTo>
                  <a:lnTo>
                    <a:pt x="408368" y="941781"/>
                  </a:lnTo>
                  <a:lnTo>
                    <a:pt x="409702" y="941959"/>
                  </a:lnTo>
                  <a:lnTo>
                    <a:pt x="410972" y="940269"/>
                  </a:lnTo>
                  <a:lnTo>
                    <a:pt x="411149" y="940003"/>
                  </a:lnTo>
                  <a:close/>
                </a:path>
                <a:path w="1078230" h="1164589">
                  <a:moveTo>
                    <a:pt x="426732" y="382562"/>
                  </a:moveTo>
                  <a:lnTo>
                    <a:pt x="426415" y="381482"/>
                  </a:lnTo>
                  <a:lnTo>
                    <a:pt x="426072" y="380441"/>
                  </a:lnTo>
                  <a:lnTo>
                    <a:pt x="425742" y="379349"/>
                  </a:lnTo>
                  <a:lnTo>
                    <a:pt x="425411" y="379425"/>
                  </a:lnTo>
                  <a:lnTo>
                    <a:pt x="425094" y="379526"/>
                  </a:lnTo>
                  <a:lnTo>
                    <a:pt x="424764" y="379603"/>
                  </a:lnTo>
                  <a:lnTo>
                    <a:pt x="425500" y="382892"/>
                  </a:lnTo>
                  <a:lnTo>
                    <a:pt x="425907" y="382778"/>
                  </a:lnTo>
                  <a:lnTo>
                    <a:pt x="426326" y="382676"/>
                  </a:lnTo>
                  <a:lnTo>
                    <a:pt x="426732" y="382562"/>
                  </a:lnTo>
                  <a:close/>
                </a:path>
                <a:path w="1078230" h="1164589">
                  <a:moveTo>
                    <a:pt x="445147" y="825385"/>
                  </a:moveTo>
                  <a:lnTo>
                    <a:pt x="444601" y="825233"/>
                  </a:lnTo>
                  <a:lnTo>
                    <a:pt x="444017" y="824903"/>
                  </a:lnTo>
                  <a:lnTo>
                    <a:pt x="443534" y="825017"/>
                  </a:lnTo>
                  <a:lnTo>
                    <a:pt x="442887" y="825157"/>
                  </a:lnTo>
                  <a:lnTo>
                    <a:pt x="442302" y="825627"/>
                  </a:lnTo>
                  <a:lnTo>
                    <a:pt x="441680" y="825957"/>
                  </a:lnTo>
                  <a:lnTo>
                    <a:pt x="442772" y="826262"/>
                  </a:lnTo>
                  <a:lnTo>
                    <a:pt x="443852" y="826579"/>
                  </a:lnTo>
                  <a:lnTo>
                    <a:pt x="444944" y="826897"/>
                  </a:lnTo>
                  <a:lnTo>
                    <a:pt x="445020" y="826376"/>
                  </a:lnTo>
                  <a:lnTo>
                    <a:pt x="445147" y="825385"/>
                  </a:lnTo>
                  <a:close/>
                </a:path>
                <a:path w="1078230" h="1164589">
                  <a:moveTo>
                    <a:pt x="461556" y="200571"/>
                  </a:moveTo>
                  <a:lnTo>
                    <a:pt x="458495" y="201828"/>
                  </a:lnTo>
                  <a:lnTo>
                    <a:pt x="457301" y="202628"/>
                  </a:lnTo>
                  <a:lnTo>
                    <a:pt x="458736" y="205549"/>
                  </a:lnTo>
                  <a:lnTo>
                    <a:pt x="459676" y="203885"/>
                  </a:lnTo>
                  <a:lnTo>
                    <a:pt x="460324" y="202780"/>
                  </a:lnTo>
                  <a:lnTo>
                    <a:pt x="461556" y="200571"/>
                  </a:lnTo>
                  <a:close/>
                </a:path>
                <a:path w="1078230" h="1164589">
                  <a:moveTo>
                    <a:pt x="463334" y="1051585"/>
                  </a:moveTo>
                  <a:lnTo>
                    <a:pt x="462838" y="1051217"/>
                  </a:lnTo>
                  <a:lnTo>
                    <a:pt x="462318" y="1050696"/>
                  </a:lnTo>
                  <a:lnTo>
                    <a:pt x="459574" y="1054519"/>
                  </a:lnTo>
                  <a:lnTo>
                    <a:pt x="460121" y="1054862"/>
                  </a:lnTo>
                  <a:lnTo>
                    <a:pt x="461251" y="1055522"/>
                  </a:lnTo>
                  <a:lnTo>
                    <a:pt x="461937" y="1054239"/>
                  </a:lnTo>
                  <a:lnTo>
                    <a:pt x="462673" y="1052982"/>
                  </a:lnTo>
                  <a:lnTo>
                    <a:pt x="463296" y="1051712"/>
                  </a:lnTo>
                  <a:lnTo>
                    <a:pt x="463334" y="1051585"/>
                  </a:lnTo>
                  <a:close/>
                </a:path>
                <a:path w="1078230" h="1164589">
                  <a:moveTo>
                    <a:pt x="482815" y="1015847"/>
                  </a:moveTo>
                  <a:lnTo>
                    <a:pt x="482777" y="1013206"/>
                  </a:lnTo>
                  <a:lnTo>
                    <a:pt x="481507" y="1011936"/>
                  </a:lnTo>
                  <a:lnTo>
                    <a:pt x="478904" y="1012177"/>
                  </a:lnTo>
                  <a:lnTo>
                    <a:pt x="482815" y="1015847"/>
                  </a:lnTo>
                  <a:close/>
                </a:path>
                <a:path w="1078230" h="1164589">
                  <a:moveTo>
                    <a:pt x="484886" y="611695"/>
                  </a:moveTo>
                  <a:lnTo>
                    <a:pt x="482269" y="609307"/>
                  </a:lnTo>
                  <a:lnTo>
                    <a:pt x="482104" y="613067"/>
                  </a:lnTo>
                  <a:lnTo>
                    <a:pt x="482028" y="614489"/>
                  </a:lnTo>
                  <a:lnTo>
                    <a:pt x="482904" y="614730"/>
                  </a:lnTo>
                  <a:lnTo>
                    <a:pt x="483349" y="614857"/>
                  </a:lnTo>
                  <a:lnTo>
                    <a:pt x="484695" y="613257"/>
                  </a:lnTo>
                  <a:lnTo>
                    <a:pt x="484886" y="611695"/>
                  </a:lnTo>
                  <a:close/>
                </a:path>
                <a:path w="1078230" h="1164589">
                  <a:moveTo>
                    <a:pt x="507492" y="648957"/>
                  </a:moveTo>
                  <a:lnTo>
                    <a:pt x="507314" y="647077"/>
                  </a:lnTo>
                  <a:lnTo>
                    <a:pt x="506971" y="643331"/>
                  </a:lnTo>
                  <a:lnTo>
                    <a:pt x="506399" y="645248"/>
                  </a:lnTo>
                  <a:lnTo>
                    <a:pt x="504736" y="647255"/>
                  </a:lnTo>
                  <a:lnTo>
                    <a:pt x="507492" y="648957"/>
                  </a:lnTo>
                  <a:close/>
                </a:path>
                <a:path w="1078230" h="1164589">
                  <a:moveTo>
                    <a:pt x="508914" y="227457"/>
                  </a:moveTo>
                  <a:lnTo>
                    <a:pt x="506704" y="223735"/>
                  </a:lnTo>
                  <a:lnTo>
                    <a:pt x="506361" y="223862"/>
                  </a:lnTo>
                  <a:lnTo>
                    <a:pt x="505688" y="224104"/>
                  </a:lnTo>
                  <a:lnTo>
                    <a:pt x="506425" y="225425"/>
                  </a:lnTo>
                  <a:lnTo>
                    <a:pt x="507187" y="226758"/>
                  </a:lnTo>
                  <a:lnTo>
                    <a:pt x="507911" y="228066"/>
                  </a:lnTo>
                  <a:lnTo>
                    <a:pt x="508254" y="227876"/>
                  </a:lnTo>
                  <a:lnTo>
                    <a:pt x="508571" y="227685"/>
                  </a:lnTo>
                  <a:lnTo>
                    <a:pt x="508914" y="227457"/>
                  </a:lnTo>
                  <a:close/>
                </a:path>
                <a:path w="1078230" h="1164589">
                  <a:moveTo>
                    <a:pt x="540067" y="426885"/>
                  </a:moveTo>
                  <a:lnTo>
                    <a:pt x="539877" y="426605"/>
                  </a:lnTo>
                  <a:lnTo>
                    <a:pt x="539369" y="425907"/>
                  </a:lnTo>
                  <a:lnTo>
                    <a:pt x="538480" y="425500"/>
                  </a:lnTo>
                  <a:lnTo>
                    <a:pt x="537235" y="424599"/>
                  </a:lnTo>
                  <a:lnTo>
                    <a:pt x="536905" y="425818"/>
                  </a:lnTo>
                  <a:lnTo>
                    <a:pt x="536384" y="426834"/>
                  </a:lnTo>
                  <a:lnTo>
                    <a:pt x="536625" y="427075"/>
                  </a:lnTo>
                  <a:lnTo>
                    <a:pt x="537197" y="427736"/>
                  </a:lnTo>
                  <a:lnTo>
                    <a:pt x="538124" y="428117"/>
                  </a:lnTo>
                  <a:lnTo>
                    <a:pt x="539140" y="428383"/>
                  </a:lnTo>
                  <a:lnTo>
                    <a:pt x="540067" y="426885"/>
                  </a:lnTo>
                  <a:close/>
                </a:path>
                <a:path w="1078230" h="1164589">
                  <a:moveTo>
                    <a:pt x="551878" y="1206"/>
                  </a:moveTo>
                  <a:lnTo>
                    <a:pt x="551243" y="571"/>
                  </a:lnTo>
                  <a:lnTo>
                    <a:pt x="550494" y="0"/>
                  </a:lnTo>
                  <a:lnTo>
                    <a:pt x="549859" y="38"/>
                  </a:lnTo>
                  <a:lnTo>
                    <a:pt x="549160" y="101"/>
                  </a:lnTo>
                  <a:lnTo>
                    <a:pt x="548487" y="749"/>
                  </a:lnTo>
                  <a:lnTo>
                    <a:pt x="547814" y="1168"/>
                  </a:lnTo>
                  <a:lnTo>
                    <a:pt x="548614" y="1993"/>
                  </a:lnTo>
                  <a:lnTo>
                    <a:pt x="548995" y="2413"/>
                  </a:lnTo>
                  <a:lnTo>
                    <a:pt x="549681" y="2476"/>
                  </a:lnTo>
                  <a:lnTo>
                    <a:pt x="550430" y="2717"/>
                  </a:lnTo>
                  <a:lnTo>
                    <a:pt x="551408" y="2362"/>
                  </a:lnTo>
                  <a:lnTo>
                    <a:pt x="551878" y="1206"/>
                  </a:lnTo>
                  <a:close/>
                </a:path>
                <a:path w="1078230" h="1164589">
                  <a:moveTo>
                    <a:pt x="555929" y="116128"/>
                  </a:moveTo>
                  <a:lnTo>
                    <a:pt x="552742" y="114744"/>
                  </a:lnTo>
                  <a:lnTo>
                    <a:pt x="552577" y="114985"/>
                  </a:lnTo>
                  <a:lnTo>
                    <a:pt x="552386" y="115201"/>
                  </a:lnTo>
                  <a:lnTo>
                    <a:pt x="552221" y="115455"/>
                  </a:lnTo>
                  <a:lnTo>
                    <a:pt x="552615" y="116001"/>
                  </a:lnTo>
                  <a:lnTo>
                    <a:pt x="552919" y="116827"/>
                  </a:lnTo>
                  <a:lnTo>
                    <a:pt x="553466" y="117017"/>
                  </a:lnTo>
                  <a:lnTo>
                    <a:pt x="554139" y="117297"/>
                  </a:lnTo>
                  <a:lnTo>
                    <a:pt x="555002" y="117068"/>
                  </a:lnTo>
                  <a:lnTo>
                    <a:pt x="555790" y="117030"/>
                  </a:lnTo>
                  <a:lnTo>
                    <a:pt x="555879" y="116420"/>
                  </a:lnTo>
                  <a:lnTo>
                    <a:pt x="555929" y="116128"/>
                  </a:lnTo>
                  <a:close/>
                </a:path>
                <a:path w="1078230" h="1164589">
                  <a:moveTo>
                    <a:pt x="556310" y="878700"/>
                  </a:moveTo>
                  <a:lnTo>
                    <a:pt x="553402" y="875665"/>
                  </a:lnTo>
                  <a:lnTo>
                    <a:pt x="553034" y="876084"/>
                  </a:lnTo>
                  <a:lnTo>
                    <a:pt x="552665" y="876528"/>
                  </a:lnTo>
                  <a:lnTo>
                    <a:pt x="552272" y="876960"/>
                  </a:lnTo>
                  <a:lnTo>
                    <a:pt x="555498" y="879589"/>
                  </a:lnTo>
                  <a:lnTo>
                    <a:pt x="556031" y="879005"/>
                  </a:lnTo>
                  <a:lnTo>
                    <a:pt x="556310" y="878700"/>
                  </a:lnTo>
                  <a:close/>
                </a:path>
                <a:path w="1078230" h="1164589">
                  <a:moveTo>
                    <a:pt x="581787" y="1045895"/>
                  </a:moveTo>
                  <a:lnTo>
                    <a:pt x="581647" y="1044536"/>
                  </a:lnTo>
                  <a:lnTo>
                    <a:pt x="581494" y="1043203"/>
                  </a:lnTo>
                  <a:lnTo>
                    <a:pt x="581355" y="1041844"/>
                  </a:lnTo>
                  <a:lnTo>
                    <a:pt x="580783" y="1041920"/>
                  </a:lnTo>
                  <a:lnTo>
                    <a:pt x="580224" y="1041971"/>
                  </a:lnTo>
                  <a:lnTo>
                    <a:pt x="579666" y="1042047"/>
                  </a:lnTo>
                  <a:lnTo>
                    <a:pt x="579945" y="1044740"/>
                  </a:lnTo>
                  <a:lnTo>
                    <a:pt x="580097" y="1046099"/>
                  </a:lnTo>
                  <a:lnTo>
                    <a:pt x="580656" y="1046035"/>
                  </a:lnTo>
                  <a:lnTo>
                    <a:pt x="581787" y="1045895"/>
                  </a:lnTo>
                  <a:close/>
                </a:path>
                <a:path w="1078230" h="1164589">
                  <a:moveTo>
                    <a:pt x="601726" y="116039"/>
                  </a:moveTo>
                  <a:lnTo>
                    <a:pt x="601472" y="115760"/>
                  </a:lnTo>
                  <a:lnTo>
                    <a:pt x="601230" y="115468"/>
                  </a:lnTo>
                  <a:lnTo>
                    <a:pt x="600989" y="115176"/>
                  </a:lnTo>
                  <a:lnTo>
                    <a:pt x="599440" y="116497"/>
                  </a:lnTo>
                  <a:lnTo>
                    <a:pt x="598627" y="117144"/>
                  </a:lnTo>
                  <a:lnTo>
                    <a:pt x="598893" y="117436"/>
                  </a:lnTo>
                  <a:lnTo>
                    <a:pt x="599389" y="118033"/>
                  </a:lnTo>
                  <a:lnTo>
                    <a:pt x="600214" y="117398"/>
                  </a:lnTo>
                  <a:lnTo>
                    <a:pt x="600964" y="116700"/>
                  </a:lnTo>
                  <a:lnTo>
                    <a:pt x="601726" y="116039"/>
                  </a:lnTo>
                  <a:close/>
                </a:path>
                <a:path w="1078230" h="1164589">
                  <a:moveTo>
                    <a:pt x="618032" y="196646"/>
                  </a:moveTo>
                  <a:lnTo>
                    <a:pt x="616826" y="196418"/>
                  </a:lnTo>
                  <a:lnTo>
                    <a:pt x="616064" y="199783"/>
                  </a:lnTo>
                  <a:lnTo>
                    <a:pt x="615670" y="201472"/>
                  </a:lnTo>
                  <a:lnTo>
                    <a:pt x="616242" y="201587"/>
                  </a:lnTo>
                  <a:lnTo>
                    <a:pt x="617359" y="201841"/>
                  </a:lnTo>
                  <a:lnTo>
                    <a:pt x="617588" y="200113"/>
                  </a:lnTo>
                  <a:lnTo>
                    <a:pt x="617804" y="198374"/>
                  </a:lnTo>
                  <a:lnTo>
                    <a:pt x="618032" y="196646"/>
                  </a:lnTo>
                  <a:close/>
                </a:path>
                <a:path w="1078230" h="1164589">
                  <a:moveTo>
                    <a:pt x="621652" y="1164120"/>
                  </a:moveTo>
                  <a:lnTo>
                    <a:pt x="621512" y="1160487"/>
                  </a:lnTo>
                  <a:lnTo>
                    <a:pt x="621436" y="1159090"/>
                  </a:lnTo>
                  <a:lnTo>
                    <a:pt x="620471" y="1159090"/>
                  </a:lnTo>
                  <a:lnTo>
                    <a:pt x="619988" y="1159078"/>
                  </a:lnTo>
                  <a:lnTo>
                    <a:pt x="619328" y="1160640"/>
                  </a:lnTo>
                  <a:lnTo>
                    <a:pt x="618629" y="1162240"/>
                  </a:lnTo>
                  <a:lnTo>
                    <a:pt x="621652" y="1164120"/>
                  </a:lnTo>
                  <a:close/>
                </a:path>
                <a:path w="1078230" h="1164589">
                  <a:moveTo>
                    <a:pt x="631761" y="771791"/>
                  </a:moveTo>
                  <a:lnTo>
                    <a:pt x="631609" y="771347"/>
                  </a:lnTo>
                  <a:lnTo>
                    <a:pt x="631393" y="770712"/>
                  </a:lnTo>
                  <a:lnTo>
                    <a:pt x="630542" y="770064"/>
                  </a:lnTo>
                  <a:lnTo>
                    <a:pt x="629462" y="769835"/>
                  </a:lnTo>
                  <a:lnTo>
                    <a:pt x="628853" y="770674"/>
                  </a:lnTo>
                  <a:lnTo>
                    <a:pt x="627799" y="771474"/>
                  </a:lnTo>
                  <a:lnTo>
                    <a:pt x="629107" y="772261"/>
                  </a:lnTo>
                  <a:lnTo>
                    <a:pt x="629818" y="772833"/>
                  </a:lnTo>
                  <a:lnTo>
                    <a:pt x="630618" y="773036"/>
                  </a:lnTo>
                  <a:lnTo>
                    <a:pt x="630834" y="773112"/>
                  </a:lnTo>
                  <a:lnTo>
                    <a:pt x="631761" y="771791"/>
                  </a:lnTo>
                  <a:close/>
                </a:path>
                <a:path w="1078230" h="1164589">
                  <a:moveTo>
                    <a:pt x="632091" y="950899"/>
                  </a:moveTo>
                  <a:lnTo>
                    <a:pt x="630262" y="951318"/>
                  </a:lnTo>
                  <a:lnTo>
                    <a:pt x="628827" y="951623"/>
                  </a:lnTo>
                  <a:lnTo>
                    <a:pt x="627392" y="951941"/>
                  </a:lnTo>
                  <a:lnTo>
                    <a:pt x="627646" y="953300"/>
                  </a:lnTo>
                  <a:lnTo>
                    <a:pt x="628980" y="953160"/>
                  </a:lnTo>
                  <a:lnTo>
                    <a:pt x="630326" y="953084"/>
                  </a:lnTo>
                  <a:lnTo>
                    <a:pt x="631621" y="952792"/>
                  </a:lnTo>
                  <a:lnTo>
                    <a:pt x="631850" y="952754"/>
                  </a:lnTo>
                  <a:lnTo>
                    <a:pt x="631875" y="951826"/>
                  </a:lnTo>
                  <a:lnTo>
                    <a:pt x="632091" y="950899"/>
                  </a:lnTo>
                  <a:close/>
                </a:path>
                <a:path w="1078230" h="1164589">
                  <a:moveTo>
                    <a:pt x="636117" y="649770"/>
                  </a:moveTo>
                  <a:lnTo>
                    <a:pt x="634365" y="646379"/>
                  </a:lnTo>
                  <a:lnTo>
                    <a:pt x="631215" y="647433"/>
                  </a:lnTo>
                  <a:lnTo>
                    <a:pt x="633298" y="648411"/>
                  </a:lnTo>
                  <a:lnTo>
                    <a:pt x="634695" y="649084"/>
                  </a:lnTo>
                  <a:lnTo>
                    <a:pt x="636117" y="649770"/>
                  </a:lnTo>
                  <a:close/>
                </a:path>
                <a:path w="1078230" h="1164589">
                  <a:moveTo>
                    <a:pt x="682612" y="42113"/>
                  </a:moveTo>
                  <a:lnTo>
                    <a:pt x="680923" y="40779"/>
                  </a:lnTo>
                  <a:lnTo>
                    <a:pt x="679881" y="39979"/>
                  </a:lnTo>
                  <a:lnTo>
                    <a:pt x="678840" y="39179"/>
                  </a:lnTo>
                  <a:lnTo>
                    <a:pt x="678484" y="42316"/>
                  </a:lnTo>
                  <a:lnTo>
                    <a:pt x="679500" y="43129"/>
                  </a:lnTo>
                  <a:lnTo>
                    <a:pt x="682612" y="42113"/>
                  </a:lnTo>
                  <a:close/>
                </a:path>
                <a:path w="1078230" h="1164589">
                  <a:moveTo>
                    <a:pt x="684580" y="188836"/>
                  </a:moveTo>
                  <a:lnTo>
                    <a:pt x="683958" y="188417"/>
                  </a:lnTo>
                  <a:lnTo>
                    <a:pt x="683298" y="187693"/>
                  </a:lnTo>
                  <a:lnTo>
                    <a:pt x="682688" y="187706"/>
                  </a:lnTo>
                  <a:lnTo>
                    <a:pt x="682167" y="187744"/>
                  </a:lnTo>
                  <a:lnTo>
                    <a:pt x="681685" y="188645"/>
                  </a:lnTo>
                  <a:lnTo>
                    <a:pt x="680618" y="189738"/>
                  </a:lnTo>
                  <a:lnTo>
                    <a:pt x="682129" y="190017"/>
                  </a:lnTo>
                  <a:lnTo>
                    <a:pt x="682891" y="190347"/>
                  </a:lnTo>
                  <a:lnTo>
                    <a:pt x="683552" y="190195"/>
                  </a:lnTo>
                  <a:lnTo>
                    <a:pt x="683983" y="190093"/>
                  </a:lnTo>
                  <a:lnTo>
                    <a:pt x="684250" y="189306"/>
                  </a:lnTo>
                  <a:lnTo>
                    <a:pt x="684580" y="188836"/>
                  </a:lnTo>
                  <a:close/>
                </a:path>
                <a:path w="1078230" h="1164589">
                  <a:moveTo>
                    <a:pt x="700519" y="562292"/>
                  </a:moveTo>
                  <a:lnTo>
                    <a:pt x="700468" y="559803"/>
                  </a:lnTo>
                  <a:lnTo>
                    <a:pt x="699490" y="558787"/>
                  </a:lnTo>
                  <a:lnTo>
                    <a:pt x="697255" y="559612"/>
                  </a:lnTo>
                  <a:lnTo>
                    <a:pt x="696544" y="561657"/>
                  </a:lnTo>
                  <a:lnTo>
                    <a:pt x="697293" y="562889"/>
                  </a:lnTo>
                  <a:lnTo>
                    <a:pt x="699363" y="563118"/>
                  </a:lnTo>
                  <a:lnTo>
                    <a:pt x="699706" y="563143"/>
                  </a:lnTo>
                  <a:lnTo>
                    <a:pt x="700519" y="562292"/>
                  </a:lnTo>
                  <a:close/>
                </a:path>
                <a:path w="1078230" h="1164589">
                  <a:moveTo>
                    <a:pt x="710298" y="598258"/>
                  </a:moveTo>
                  <a:lnTo>
                    <a:pt x="709930" y="596912"/>
                  </a:lnTo>
                  <a:lnTo>
                    <a:pt x="707809" y="594588"/>
                  </a:lnTo>
                  <a:lnTo>
                    <a:pt x="707440" y="596226"/>
                  </a:lnTo>
                  <a:lnTo>
                    <a:pt x="707123" y="597204"/>
                  </a:lnTo>
                  <a:lnTo>
                    <a:pt x="707072" y="598157"/>
                  </a:lnTo>
                  <a:lnTo>
                    <a:pt x="707059" y="598576"/>
                  </a:lnTo>
                  <a:lnTo>
                    <a:pt x="707644" y="599046"/>
                  </a:lnTo>
                  <a:lnTo>
                    <a:pt x="708139" y="599770"/>
                  </a:lnTo>
                  <a:lnTo>
                    <a:pt x="710298" y="598258"/>
                  </a:lnTo>
                  <a:close/>
                </a:path>
                <a:path w="1078230" h="1164589">
                  <a:moveTo>
                    <a:pt x="720280" y="461403"/>
                  </a:moveTo>
                  <a:lnTo>
                    <a:pt x="719683" y="461302"/>
                  </a:lnTo>
                  <a:lnTo>
                    <a:pt x="718959" y="460959"/>
                  </a:lnTo>
                  <a:lnTo>
                    <a:pt x="716368" y="462216"/>
                  </a:lnTo>
                  <a:lnTo>
                    <a:pt x="717105" y="463727"/>
                  </a:lnTo>
                  <a:lnTo>
                    <a:pt x="718489" y="466305"/>
                  </a:lnTo>
                  <a:lnTo>
                    <a:pt x="719277" y="464121"/>
                  </a:lnTo>
                  <a:lnTo>
                    <a:pt x="719797" y="462788"/>
                  </a:lnTo>
                  <a:lnTo>
                    <a:pt x="720280" y="461403"/>
                  </a:lnTo>
                  <a:close/>
                </a:path>
                <a:path w="1078230" h="1164589">
                  <a:moveTo>
                    <a:pt x="728421" y="263512"/>
                  </a:moveTo>
                  <a:lnTo>
                    <a:pt x="727773" y="263156"/>
                  </a:lnTo>
                  <a:lnTo>
                    <a:pt x="727176" y="262585"/>
                  </a:lnTo>
                  <a:lnTo>
                    <a:pt x="726516" y="262496"/>
                  </a:lnTo>
                  <a:lnTo>
                    <a:pt x="726211" y="262432"/>
                  </a:lnTo>
                  <a:lnTo>
                    <a:pt x="725766" y="263347"/>
                  </a:lnTo>
                  <a:lnTo>
                    <a:pt x="725030" y="264261"/>
                  </a:lnTo>
                  <a:lnTo>
                    <a:pt x="726097" y="264515"/>
                  </a:lnTo>
                  <a:lnTo>
                    <a:pt x="726795" y="264871"/>
                  </a:lnTo>
                  <a:lnTo>
                    <a:pt x="727456" y="264782"/>
                  </a:lnTo>
                  <a:lnTo>
                    <a:pt x="727824" y="264718"/>
                  </a:lnTo>
                  <a:lnTo>
                    <a:pt x="728091" y="263969"/>
                  </a:lnTo>
                  <a:lnTo>
                    <a:pt x="728421" y="263512"/>
                  </a:lnTo>
                  <a:close/>
                </a:path>
                <a:path w="1078230" h="1164589">
                  <a:moveTo>
                    <a:pt x="728865" y="180073"/>
                  </a:moveTo>
                  <a:lnTo>
                    <a:pt x="726541" y="176593"/>
                  </a:lnTo>
                  <a:lnTo>
                    <a:pt x="725144" y="174472"/>
                  </a:lnTo>
                  <a:lnTo>
                    <a:pt x="724179" y="178244"/>
                  </a:lnTo>
                  <a:lnTo>
                    <a:pt x="725551" y="179095"/>
                  </a:lnTo>
                  <a:lnTo>
                    <a:pt x="728865" y="180073"/>
                  </a:lnTo>
                  <a:close/>
                </a:path>
                <a:path w="1078230" h="1164589">
                  <a:moveTo>
                    <a:pt x="741184" y="652348"/>
                  </a:moveTo>
                  <a:lnTo>
                    <a:pt x="740587" y="651675"/>
                  </a:lnTo>
                  <a:lnTo>
                    <a:pt x="739965" y="651014"/>
                  </a:lnTo>
                  <a:lnTo>
                    <a:pt x="739101" y="650074"/>
                  </a:lnTo>
                  <a:lnTo>
                    <a:pt x="738619" y="650963"/>
                  </a:lnTo>
                  <a:lnTo>
                    <a:pt x="738022" y="651662"/>
                  </a:lnTo>
                  <a:lnTo>
                    <a:pt x="738581" y="652411"/>
                  </a:lnTo>
                  <a:lnTo>
                    <a:pt x="739203" y="652945"/>
                  </a:lnTo>
                  <a:lnTo>
                    <a:pt x="739876" y="653186"/>
                  </a:lnTo>
                  <a:lnTo>
                    <a:pt x="740168" y="653300"/>
                  </a:lnTo>
                  <a:lnTo>
                    <a:pt x="740740" y="652640"/>
                  </a:lnTo>
                  <a:lnTo>
                    <a:pt x="741184" y="652348"/>
                  </a:lnTo>
                  <a:close/>
                </a:path>
                <a:path w="1078230" h="1164589">
                  <a:moveTo>
                    <a:pt x="743902" y="657796"/>
                  </a:moveTo>
                  <a:lnTo>
                    <a:pt x="743000" y="657237"/>
                  </a:lnTo>
                  <a:lnTo>
                    <a:pt x="742111" y="658114"/>
                  </a:lnTo>
                  <a:lnTo>
                    <a:pt x="741375" y="659003"/>
                  </a:lnTo>
                  <a:lnTo>
                    <a:pt x="740625" y="659866"/>
                  </a:lnTo>
                  <a:lnTo>
                    <a:pt x="741248" y="660247"/>
                  </a:lnTo>
                  <a:lnTo>
                    <a:pt x="741870" y="660641"/>
                  </a:lnTo>
                  <a:lnTo>
                    <a:pt x="742480" y="661009"/>
                  </a:lnTo>
                  <a:lnTo>
                    <a:pt x="742950" y="659968"/>
                  </a:lnTo>
                  <a:lnTo>
                    <a:pt x="743458" y="658926"/>
                  </a:lnTo>
                  <a:lnTo>
                    <a:pt x="743864" y="657860"/>
                  </a:lnTo>
                  <a:close/>
                </a:path>
                <a:path w="1078230" h="1164589">
                  <a:moveTo>
                    <a:pt x="747928" y="74612"/>
                  </a:moveTo>
                  <a:lnTo>
                    <a:pt x="747522" y="74599"/>
                  </a:lnTo>
                  <a:lnTo>
                    <a:pt x="746658" y="74599"/>
                  </a:lnTo>
                  <a:lnTo>
                    <a:pt x="746607" y="76111"/>
                  </a:lnTo>
                  <a:lnTo>
                    <a:pt x="746544" y="77622"/>
                  </a:lnTo>
                  <a:lnTo>
                    <a:pt x="746506" y="79146"/>
                  </a:lnTo>
                  <a:lnTo>
                    <a:pt x="746925" y="79146"/>
                  </a:lnTo>
                  <a:lnTo>
                    <a:pt x="747331" y="79159"/>
                  </a:lnTo>
                  <a:lnTo>
                    <a:pt x="747763" y="79159"/>
                  </a:lnTo>
                  <a:lnTo>
                    <a:pt x="747814" y="77622"/>
                  </a:lnTo>
                  <a:lnTo>
                    <a:pt x="747877" y="76111"/>
                  </a:lnTo>
                  <a:lnTo>
                    <a:pt x="747928" y="74612"/>
                  </a:lnTo>
                  <a:close/>
                </a:path>
                <a:path w="1078230" h="1164589">
                  <a:moveTo>
                    <a:pt x="775563" y="371690"/>
                  </a:moveTo>
                  <a:lnTo>
                    <a:pt x="774471" y="370281"/>
                  </a:lnTo>
                  <a:lnTo>
                    <a:pt x="771232" y="371856"/>
                  </a:lnTo>
                  <a:lnTo>
                    <a:pt x="772604" y="372884"/>
                  </a:lnTo>
                  <a:lnTo>
                    <a:pt x="773963" y="373862"/>
                  </a:lnTo>
                  <a:lnTo>
                    <a:pt x="775322" y="374878"/>
                  </a:lnTo>
                  <a:lnTo>
                    <a:pt x="775563" y="371690"/>
                  </a:lnTo>
                  <a:close/>
                </a:path>
                <a:path w="1078230" h="1164589">
                  <a:moveTo>
                    <a:pt x="799490" y="993800"/>
                  </a:moveTo>
                  <a:lnTo>
                    <a:pt x="798068" y="990866"/>
                  </a:lnTo>
                  <a:lnTo>
                    <a:pt x="796810" y="992695"/>
                  </a:lnTo>
                  <a:lnTo>
                    <a:pt x="794600" y="994194"/>
                  </a:lnTo>
                  <a:lnTo>
                    <a:pt x="795439" y="997559"/>
                  </a:lnTo>
                  <a:lnTo>
                    <a:pt x="797864" y="995438"/>
                  </a:lnTo>
                  <a:lnTo>
                    <a:pt x="799490" y="993800"/>
                  </a:lnTo>
                  <a:close/>
                </a:path>
                <a:path w="1078230" h="1164589">
                  <a:moveTo>
                    <a:pt x="826325" y="879703"/>
                  </a:moveTo>
                  <a:lnTo>
                    <a:pt x="825919" y="879030"/>
                  </a:lnTo>
                  <a:lnTo>
                    <a:pt x="825715" y="878357"/>
                  </a:lnTo>
                  <a:lnTo>
                    <a:pt x="825258" y="878357"/>
                  </a:lnTo>
                  <a:lnTo>
                    <a:pt x="824826" y="878382"/>
                  </a:lnTo>
                  <a:lnTo>
                    <a:pt x="824369" y="878382"/>
                  </a:lnTo>
                  <a:lnTo>
                    <a:pt x="824230" y="879754"/>
                  </a:lnTo>
                  <a:lnTo>
                    <a:pt x="823912" y="882523"/>
                  </a:lnTo>
                  <a:lnTo>
                    <a:pt x="824522" y="882573"/>
                  </a:lnTo>
                  <a:lnTo>
                    <a:pt x="825106" y="882637"/>
                  </a:lnTo>
                  <a:lnTo>
                    <a:pt x="825703" y="882675"/>
                  </a:lnTo>
                  <a:lnTo>
                    <a:pt x="825919" y="881913"/>
                  </a:lnTo>
                  <a:lnTo>
                    <a:pt x="826287" y="881164"/>
                  </a:lnTo>
                  <a:lnTo>
                    <a:pt x="826325" y="879703"/>
                  </a:lnTo>
                  <a:close/>
                </a:path>
                <a:path w="1078230" h="1164589">
                  <a:moveTo>
                    <a:pt x="832370" y="470522"/>
                  </a:moveTo>
                  <a:lnTo>
                    <a:pt x="831748" y="469811"/>
                  </a:lnTo>
                  <a:lnTo>
                    <a:pt x="831469" y="469163"/>
                  </a:lnTo>
                  <a:lnTo>
                    <a:pt x="830173" y="468668"/>
                  </a:lnTo>
                  <a:lnTo>
                    <a:pt x="829525" y="468401"/>
                  </a:lnTo>
                  <a:lnTo>
                    <a:pt x="829513" y="469277"/>
                  </a:lnTo>
                  <a:lnTo>
                    <a:pt x="829335" y="470192"/>
                  </a:lnTo>
                  <a:lnTo>
                    <a:pt x="829716" y="471665"/>
                  </a:lnTo>
                  <a:lnTo>
                    <a:pt x="830364" y="472147"/>
                  </a:lnTo>
                  <a:lnTo>
                    <a:pt x="830821" y="472719"/>
                  </a:lnTo>
                  <a:lnTo>
                    <a:pt x="831329" y="472173"/>
                  </a:lnTo>
                  <a:lnTo>
                    <a:pt x="832104" y="471665"/>
                  </a:lnTo>
                  <a:lnTo>
                    <a:pt x="832370" y="470522"/>
                  </a:lnTo>
                  <a:close/>
                </a:path>
                <a:path w="1078230" h="1164589">
                  <a:moveTo>
                    <a:pt x="858634" y="353745"/>
                  </a:moveTo>
                  <a:lnTo>
                    <a:pt x="857973" y="353529"/>
                  </a:lnTo>
                  <a:lnTo>
                    <a:pt x="857313" y="353326"/>
                  </a:lnTo>
                  <a:lnTo>
                    <a:pt x="856653" y="353098"/>
                  </a:lnTo>
                  <a:lnTo>
                    <a:pt x="856361" y="354253"/>
                  </a:lnTo>
                  <a:lnTo>
                    <a:pt x="856018" y="355396"/>
                  </a:lnTo>
                  <a:lnTo>
                    <a:pt x="855827" y="356565"/>
                  </a:lnTo>
                  <a:lnTo>
                    <a:pt x="857326" y="357124"/>
                  </a:lnTo>
                  <a:lnTo>
                    <a:pt x="857859" y="355981"/>
                  </a:lnTo>
                  <a:lnTo>
                    <a:pt x="858227" y="354850"/>
                  </a:lnTo>
                  <a:lnTo>
                    <a:pt x="858634" y="353745"/>
                  </a:lnTo>
                  <a:close/>
                </a:path>
                <a:path w="1078230" h="1164589">
                  <a:moveTo>
                    <a:pt x="883539" y="608774"/>
                  </a:moveTo>
                  <a:lnTo>
                    <a:pt x="882446" y="606679"/>
                  </a:lnTo>
                  <a:lnTo>
                    <a:pt x="882243" y="606323"/>
                  </a:lnTo>
                  <a:lnTo>
                    <a:pt x="881176" y="605955"/>
                  </a:lnTo>
                  <a:lnTo>
                    <a:pt x="880897" y="606158"/>
                  </a:lnTo>
                  <a:lnTo>
                    <a:pt x="879411" y="607212"/>
                  </a:lnTo>
                  <a:lnTo>
                    <a:pt x="878687" y="608507"/>
                  </a:lnTo>
                  <a:lnTo>
                    <a:pt x="880643" y="610235"/>
                  </a:lnTo>
                  <a:lnTo>
                    <a:pt x="882002" y="609422"/>
                  </a:lnTo>
                  <a:lnTo>
                    <a:pt x="883539" y="608774"/>
                  </a:lnTo>
                  <a:close/>
                </a:path>
                <a:path w="1078230" h="1164589">
                  <a:moveTo>
                    <a:pt x="899375" y="129451"/>
                  </a:moveTo>
                  <a:lnTo>
                    <a:pt x="898994" y="128460"/>
                  </a:lnTo>
                  <a:lnTo>
                    <a:pt x="898804" y="127990"/>
                  </a:lnTo>
                  <a:lnTo>
                    <a:pt x="897204" y="128816"/>
                  </a:lnTo>
                  <a:lnTo>
                    <a:pt x="896442" y="129273"/>
                  </a:lnTo>
                  <a:lnTo>
                    <a:pt x="896810" y="130263"/>
                  </a:lnTo>
                  <a:lnTo>
                    <a:pt x="897724" y="130022"/>
                  </a:lnTo>
                  <a:lnTo>
                    <a:pt x="898550" y="129717"/>
                  </a:lnTo>
                  <a:lnTo>
                    <a:pt x="899375" y="129451"/>
                  </a:lnTo>
                  <a:close/>
                </a:path>
                <a:path w="1078230" h="1164589">
                  <a:moveTo>
                    <a:pt x="984008" y="208711"/>
                  </a:moveTo>
                  <a:lnTo>
                    <a:pt x="981443" y="205587"/>
                  </a:lnTo>
                  <a:lnTo>
                    <a:pt x="981036" y="208356"/>
                  </a:lnTo>
                  <a:lnTo>
                    <a:pt x="980795" y="209867"/>
                  </a:lnTo>
                  <a:lnTo>
                    <a:pt x="980579" y="211404"/>
                  </a:lnTo>
                  <a:lnTo>
                    <a:pt x="982903" y="210146"/>
                  </a:lnTo>
                  <a:lnTo>
                    <a:pt x="984008" y="208711"/>
                  </a:lnTo>
                  <a:close/>
                </a:path>
                <a:path w="1078230" h="1164589">
                  <a:moveTo>
                    <a:pt x="984326" y="239712"/>
                  </a:moveTo>
                  <a:lnTo>
                    <a:pt x="981633" y="239395"/>
                  </a:lnTo>
                  <a:lnTo>
                    <a:pt x="980579" y="240360"/>
                  </a:lnTo>
                  <a:lnTo>
                    <a:pt x="981049" y="243446"/>
                  </a:lnTo>
                  <a:lnTo>
                    <a:pt x="982535" y="241744"/>
                  </a:lnTo>
                  <a:lnTo>
                    <a:pt x="984326" y="239712"/>
                  </a:lnTo>
                  <a:close/>
                </a:path>
                <a:path w="1078230" h="1164589">
                  <a:moveTo>
                    <a:pt x="998601" y="947394"/>
                  </a:moveTo>
                  <a:lnTo>
                    <a:pt x="998118" y="947115"/>
                  </a:lnTo>
                  <a:lnTo>
                    <a:pt x="997623" y="946848"/>
                  </a:lnTo>
                  <a:lnTo>
                    <a:pt x="997140" y="946569"/>
                  </a:lnTo>
                  <a:lnTo>
                    <a:pt x="996530" y="947915"/>
                  </a:lnTo>
                  <a:lnTo>
                    <a:pt x="995921" y="949236"/>
                  </a:lnTo>
                  <a:lnTo>
                    <a:pt x="995324" y="950607"/>
                  </a:lnTo>
                  <a:lnTo>
                    <a:pt x="995743" y="950785"/>
                  </a:lnTo>
                  <a:lnTo>
                    <a:pt x="996594" y="951166"/>
                  </a:lnTo>
                  <a:lnTo>
                    <a:pt x="997927" y="948651"/>
                  </a:lnTo>
                  <a:lnTo>
                    <a:pt x="998601" y="947394"/>
                  </a:lnTo>
                  <a:close/>
                </a:path>
                <a:path w="1078230" h="1164589">
                  <a:moveTo>
                    <a:pt x="1014895" y="261848"/>
                  </a:moveTo>
                  <a:lnTo>
                    <a:pt x="1013752" y="261239"/>
                  </a:lnTo>
                  <a:lnTo>
                    <a:pt x="1013167" y="261810"/>
                  </a:lnTo>
                  <a:lnTo>
                    <a:pt x="1012736" y="262445"/>
                  </a:lnTo>
                  <a:lnTo>
                    <a:pt x="1012558" y="263105"/>
                  </a:lnTo>
                  <a:lnTo>
                    <a:pt x="1012494" y="263296"/>
                  </a:lnTo>
                  <a:lnTo>
                    <a:pt x="1013307" y="263753"/>
                  </a:lnTo>
                  <a:lnTo>
                    <a:pt x="1014069" y="264325"/>
                  </a:lnTo>
                  <a:lnTo>
                    <a:pt x="1014450" y="263385"/>
                  </a:lnTo>
                  <a:lnTo>
                    <a:pt x="1014844" y="262750"/>
                  </a:lnTo>
                  <a:lnTo>
                    <a:pt x="1014895" y="261848"/>
                  </a:lnTo>
                  <a:close/>
                </a:path>
                <a:path w="1078230" h="1164589">
                  <a:moveTo>
                    <a:pt x="1036510" y="280530"/>
                  </a:moveTo>
                  <a:lnTo>
                    <a:pt x="1036193" y="280200"/>
                  </a:lnTo>
                  <a:lnTo>
                    <a:pt x="1035850" y="279869"/>
                  </a:lnTo>
                  <a:lnTo>
                    <a:pt x="1035519" y="279552"/>
                  </a:lnTo>
                  <a:lnTo>
                    <a:pt x="1034618" y="280403"/>
                  </a:lnTo>
                  <a:lnTo>
                    <a:pt x="1033691" y="281241"/>
                  </a:lnTo>
                  <a:lnTo>
                    <a:pt x="1032776" y="282079"/>
                  </a:lnTo>
                  <a:lnTo>
                    <a:pt x="1033132" y="282435"/>
                  </a:lnTo>
                  <a:lnTo>
                    <a:pt x="1033487" y="282803"/>
                  </a:lnTo>
                  <a:lnTo>
                    <a:pt x="1033843" y="283171"/>
                  </a:lnTo>
                  <a:lnTo>
                    <a:pt x="1034732" y="282282"/>
                  </a:lnTo>
                  <a:lnTo>
                    <a:pt x="1035634" y="281406"/>
                  </a:lnTo>
                  <a:lnTo>
                    <a:pt x="1036510" y="280530"/>
                  </a:lnTo>
                  <a:close/>
                </a:path>
                <a:path w="1078230" h="1164589">
                  <a:moveTo>
                    <a:pt x="1063142" y="572008"/>
                  </a:moveTo>
                  <a:lnTo>
                    <a:pt x="1057998" y="573151"/>
                  </a:lnTo>
                  <a:lnTo>
                    <a:pt x="1060323" y="575284"/>
                  </a:lnTo>
                  <a:lnTo>
                    <a:pt x="1061770" y="574865"/>
                  </a:lnTo>
                  <a:lnTo>
                    <a:pt x="1063142" y="572008"/>
                  </a:lnTo>
                  <a:close/>
                </a:path>
                <a:path w="1078230" h="1164589">
                  <a:moveTo>
                    <a:pt x="1064793" y="598068"/>
                  </a:moveTo>
                  <a:lnTo>
                    <a:pt x="1064564" y="594626"/>
                  </a:lnTo>
                  <a:lnTo>
                    <a:pt x="1061910" y="596188"/>
                  </a:lnTo>
                  <a:lnTo>
                    <a:pt x="1060843" y="596823"/>
                  </a:lnTo>
                  <a:lnTo>
                    <a:pt x="1061135" y="597331"/>
                  </a:lnTo>
                  <a:lnTo>
                    <a:pt x="1061453" y="597839"/>
                  </a:lnTo>
                  <a:lnTo>
                    <a:pt x="1061745" y="598360"/>
                  </a:lnTo>
                  <a:lnTo>
                    <a:pt x="1063650" y="598703"/>
                  </a:lnTo>
                  <a:lnTo>
                    <a:pt x="1064793" y="598068"/>
                  </a:lnTo>
                  <a:close/>
                </a:path>
                <a:path w="1078230" h="1164589">
                  <a:moveTo>
                    <a:pt x="1069213" y="525360"/>
                  </a:moveTo>
                  <a:lnTo>
                    <a:pt x="1069098" y="525195"/>
                  </a:lnTo>
                  <a:lnTo>
                    <a:pt x="1068616" y="524459"/>
                  </a:lnTo>
                  <a:lnTo>
                    <a:pt x="1067803" y="523976"/>
                  </a:lnTo>
                  <a:lnTo>
                    <a:pt x="1066939" y="523227"/>
                  </a:lnTo>
                  <a:lnTo>
                    <a:pt x="1066457" y="524040"/>
                  </a:lnTo>
                  <a:lnTo>
                    <a:pt x="1065834" y="524764"/>
                  </a:lnTo>
                  <a:lnTo>
                    <a:pt x="1066507" y="525627"/>
                  </a:lnTo>
                  <a:lnTo>
                    <a:pt x="1067257" y="526161"/>
                  </a:lnTo>
                  <a:lnTo>
                    <a:pt x="1067955" y="526770"/>
                  </a:lnTo>
                  <a:lnTo>
                    <a:pt x="1068362" y="526224"/>
                  </a:lnTo>
                  <a:lnTo>
                    <a:pt x="1069213" y="525360"/>
                  </a:lnTo>
                  <a:close/>
                </a:path>
                <a:path w="1078230" h="1164589">
                  <a:moveTo>
                    <a:pt x="1071854" y="763282"/>
                  </a:moveTo>
                  <a:lnTo>
                    <a:pt x="1070864" y="762711"/>
                  </a:lnTo>
                  <a:lnTo>
                    <a:pt x="1070356" y="762228"/>
                  </a:lnTo>
                  <a:lnTo>
                    <a:pt x="1069771" y="762977"/>
                  </a:lnTo>
                  <a:lnTo>
                    <a:pt x="1068959" y="763689"/>
                  </a:lnTo>
                  <a:lnTo>
                    <a:pt x="1068705" y="764540"/>
                  </a:lnTo>
                  <a:lnTo>
                    <a:pt x="1068578" y="764959"/>
                  </a:lnTo>
                  <a:lnTo>
                    <a:pt x="1069441" y="765683"/>
                  </a:lnTo>
                  <a:lnTo>
                    <a:pt x="1070254" y="766864"/>
                  </a:lnTo>
                  <a:lnTo>
                    <a:pt x="1071029" y="765403"/>
                  </a:lnTo>
                  <a:lnTo>
                    <a:pt x="1071689" y="764616"/>
                  </a:lnTo>
                  <a:lnTo>
                    <a:pt x="1071854" y="763282"/>
                  </a:lnTo>
                  <a:close/>
                </a:path>
                <a:path w="1078230" h="1164589">
                  <a:moveTo>
                    <a:pt x="1077950" y="780110"/>
                  </a:moveTo>
                  <a:lnTo>
                    <a:pt x="1077163" y="777608"/>
                  </a:lnTo>
                  <a:lnTo>
                    <a:pt x="1076782" y="776376"/>
                  </a:lnTo>
                  <a:lnTo>
                    <a:pt x="1075994" y="776554"/>
                  </a:lnTo>
                  <a:lnTo>
                    <a:pt x="1075601" y="776681"/>
                  </a:lnTo>
                  <a:lnTo>
                    <a:pt x="1075880" y="777925"/>
                  </a:lnTo>
                  <a:lnTo>
                    <a:pt x="1076147" y="779170"/>
                  </a:lnTo>
                  <a:lnTo>
                    <a:pt x="1076426" y="780427"/>
                  </a:lnTo>
                  <a:lnTo>
                    <a:pt x="1076934" y="780313"/>
                  </a:lnTo>
                  <a:lnTo>
                    <a:pt x="1077442" y="780211"/>
                  </a:lnTo>
                  <a:lnTo>
                    <a:pt x="1077950" y="7801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50">
              <a:extLst>
                <a:ext uri="{FF2B5EF4-FFF2-40B4-BE49-F238E27FC236}">
                  <a16:creationId xmlns:a16="http://schemas.microsoft.com/office/drawing/2014/main" id="{7563DAC3-0764-D66F-9FA3-E9B087A6BD94}"/>
                </a:ext>
              </a:extLst>
            </p:cNvPr>
            <p:cNvSpPr/>
            <p:nvPr/>
          </p:nvSpPr>
          <p:spPr>
            <a:xfrm>
              <a:off x="10726561" y="2783701"/>
              <a:ext cx="605675" cy="517690"/>
            </a:xfrm>
            <a:custGeom>
              <a:avLst/>
              <a:gdLst/>
              <a:ahLst/>
              <a:cxnLst/>
              <a:rect l="l" t="t" r="r" b="b"/>
              <a:pathLst>
                <a:path w="1028700" h="1059179">
                  <a:moveTo>
                    <a:pt x="5524" y="628523"/>
                  </a:moveTo>
                  <a:lnTo>
                    <a:pt x="5016" y="628002"/>
                  </a:lnTo>
                  <a:lnTo>
                    <a:pt x="4533" y="627164"/>
                  </a:lnTo>
                  <a:lnTo>
                    <a:pt x="3924" y="627011"/>
                  </a:lnTo>
                  <a:lnTo>
                    <a:pt x="3187" y="626859"/>
                  </a:lnTo>
                  <a:lnTo>
                    <a:pt x="2324" y="627303"/>
                  </a:lnTo>
                  <a:lnTo>
                    <a:pt x="0" y="627799"/>
                  </a:lnTo>
                  <a:lnTo>
                    <a:pt x="2514" y="628853"/>
                  </a:lnTo>
                  <a:lnTo>
                    <a:pt x="4749" y="629754"/>
                  </a:lnTo>
                  <a:lnTo>
                    <a:pt x="5016" y="629348"/>
                  </a:lnTo>
                  <a:lnTo>
                    <a:pt x="5270" y="628929"/>
                  </a:lnTo>
                  <a:lnTo>
                    <a:pt x="5524" y="628523"/>
                  </a:lnTo>
                  <a:close/>
                </a:path>
                <a:path w="1028700" h="1059179">
                  <a:moveTo>
                    <a:pt x="31762" y="532777"/>
                  </a:moveTo>
                  <a:lnTo>
                    <a:pt x="31178" y="532333"/>
                  </a:lnTo>
                  <a:lnTo>
                    <a:pt x="30734" y="531761"/>
                  </a:lnTo>
                  <a:lnTo>
                    <a:pt x="30289" y="531749"/>
                  </a:lnTo>
                  <a:lnTo>
                    <a:pt x="29933" y="531761"/>
                  </a:lnTo>
                  <a:lnTo>
                    <a:pt x="29197" y="532701"/>
                  </a:lnTo>
                  <a:lnTo>
                    <a:pt x="29298" y="532866"/>
                  </a:lnTo>
                  <a:lnTo>
                    <a:pt x="29603" y="533438"/>
                  </a:lnTo>
                  <a:lnTo>
                    <a:pt x="30238" y="533831"/>
                  </a:lnTo>
                  <a:lnTo>
                    <a:pt x="30708" y="534301"/>
                  </a:lnTo>
                  <a:lnTo>
                    <a:pt x="31026" y="533831"/>
                  </a:lnTo>
                  <a:lnTo>
                    <a:pt x="31762" y="532777"/>
                  </a:lnTo>
                  <a:close/>
                </a:path>
                <a:path w="1028700" h="1059179">
                  <a:moveTo>
                    <a:pt x="31788" y="636676"/>
                  </a:moveTo>
                  <a:lnTo>
                    <a:pt x="31635" y="636371"/>
                  </a:lnTo>
                  <a:lnTo>
                    <a:pt x="31483" y="636066"/>
                  </a:lnTo>
                  <a:lnTo>
                    <a:pt x="31330" y="635774"/>
                  </a:lnTo>
                  <a:lnTo>
                    <a:pt x="29324" y="636498"/>
                  </a:lnTo>
                  <a:lnTo>
                    <a:pt x="28333" y="636879"/>
                  </a:lnTo>
                  <a:lnTo>
                    <a:pt x="28956" y="638340"/>
                  </a:lnTo>
                  <a:lnTo>
                    <a:pt x="30861" y="637247"/>
                  </a:lnTo>
                  <a:lnTo>
                    <a:pt x="31788" y="636676"/>
                  </a:lnTo>
                  <a:close/>
                </a:path>
                <a:path w="1028700" h="1059179">
                  <a:moveTo>
                    <a:pt x="46977" y="375132"/>
                  </a:moveTo>
                  <a:lnTo>
                    <a:pt x="46228" y="374472"/>
                  </a:lnTo>
                  <a:lnTo>
                    <a:pt x="45440" y="375158"/>
                  </a:lnTo>
                  <a:lnTo>
                    <a:pt x="44729" y="375869"/>
                  </a:lnTo>
                  <a:lnTo>
                    <a:pt x="44018" y="376567"/>
                  </a:lnTo>
                  <a:lnTo>
                    <a:pt x="44399" y="376923"/>
                  </a:lnTo>
                  <a:lnTo>
                    <a:pt x="44792" y="377278"/>
                  </a:lnTo>
                  <a:lnTo>
                    <a:pt x="45199" y="377634"/>
                  </a:lnTo>
                  <a:lnTo>
                    <a:pt x="45783" y="376821"/>
                  </a:lnTo>
                  <a:lnTo>
                    <a:pt x="46393" y="376034"/>
                  </a:lnTo>
                  <a:lnTo>
                    <a:pt x="46939" y="375196"/>
                  </a:lnTo>
                  <a:close/>
                </a:path>
                <a:path w="1028700" h="1059179">
                  <a:moveTo>
                    <a:pt x="57277" y="674243"/>
                  </a:moveTo>
                  <a:lnTo>
                    <a:pt x="56997" y="673100"/>
                  </a:lnTo>
                  <a:lnTo>
                    <a:pt x="56502" y="670775"/>
                  </a:lnTo>
                  <a:lnTo>
                    <a:pt x="55321" y="671093"/>
                  </a:lnTo>
                  <a:lnTo>
                    <a:pt x="54737" y="671258"/>
                  </a:lnTo>
                  <a:lnTo>
                    <a:pt x="55156" y="672388"/>
                  </a:lnTo>
                  <a:lnTo>
                    <a:pt x="55600" y="673519"/>
                  </a:lnTo>
                  <a:lnTo>
                    <a:pt x="56019" y="674662"/>
                  </a:lnTo>
                  <a:lnTo>
                    <a:pt x="56451" y="674535"/>
                  </a:lnTo>
                  <a:lnTo>
                    <a:pt x="57277" y="674243"/>
                  </a:lnTo>
                  <a:close/>
                </a:path>
                <a:path w="1028700" h="1059179">
                  <a:moveTo>
                    <a:pt x="70548" y="718426"/>
                  </a:moveTo>
                  <a:lnTo>
                    <a:pt x="69684" y="717423"/>
                  </a:lnTo>
                  <a:lnTo>
                    <a:pt x="68795" y="716432"/>
                  </a:lnTo>
                  <a:lnTo>
                    <a:pt x="67919" y="715441"/>
                  </a:lnTo>
                  <a:lnTo>
                    <a:pt x="67602" y="715708"/>
                  </a:lnTo>
                  <a:lnTo>
                    <a:pt x="67284" y="715975"/>
                  </a:lnTo>
                  <a:lnTo>
                    <a:pt x="66954" y="716241"/>
                  </a:lnTo>
                  <a:lnTo>
                    <a:pt x="67779" y="717257"/>
                  </a:lnTo>
                  <a:lnTo>
                    <a:pt x="69430" y="719328"/>
                  </a:lnTo>
                  <a:lnTo>
                    <a:pt x="69799" y="719023"/>
                  </a:lnTo>
                  <a:lnTo>
                    <a:pt x="70192" y="718718"/>
                  </a:lnTo>
                  <a:lnTo>
                    <a:pt x="70548" y="718426"/>
                  </a:lnTo>
                  <a:close/>
                </a:path>
                <a:path w="1028700" h="1059179">
                  <a:moveTo>
                    <a:pt x="88430" y="538429"/>
                  </a:moveTo>
                  <a:lnTo>
                    <a:pt x="88265" y="537591"/>
                  </a:lnTo>
                  <a:lnTo>
                    <a:pt x="87401" y="537476"/>
                  </a:lnTo>
                  <a:lnTo>
                    <a:pt x="86906" y="537273"/>
                  </a:lnTo>
                  <a:lnTo>
                    <a:pt x="86728" y="537768"/>
                  </a:lnTo>
                  <a:lnTo>
                    <a:pt x="86537" y="538251"/>
                  </a:lnTo>
                  <a:lnTo>
                    <a:pt x="86321" y="538873"/>
                  </a:lnTo>
                  <a:lnTo>
                    <a:pt x="86931" y="539203"/>
                  </a:lnTo>
                  <a:lnTo>
                    <a:pt x="87414" y="539419"/>
                  </a:lnTo>
                  <a:lnTo>
                    <a:pt x="87909" y="539686"/>
                  </a:lnTo>
                  <a:lnTo>
                    <a:pt x="88074" y="539076"/>
                  </a:lnTo>
                  <a:lnTo>
                    <a:pt x="88430" y="538429"/>
                  </a:lnTo>
                  <a:close/>
                </a:path>
                <a:path w="1028700" h="1059179">
                  <a:moveTo>
                    <a:pt x="140246" y="508279"/>
                  </a:moveTo>
                  <a:lnTo>
                    <a:pt x="139217" y="507771"/>
                  </a:lnTo>
                  <a:lnTo>
                    <a:pt x="138696" y="507339"/>
                  </a:lnTo>
                  <a:lnTo>
                    <a:pt x="136817" y="509905"/>
                  </a:lnTo>
                  <a:lnTo>
                    <a:pt x="137769" y="510133"/>
                  </a:lnTo>
                  <a:lnTo>
                    <a:pt x="138518" y="510552"/>
                  </a:lnTo>
                  <a:lnTo>
                    <a:pt x="138861" y="510324"/>
                  </a:lnTo>
                  <a:lnTo>
                    <a:pt x="139471" y="509955"/>
                  </a:lnTo>
                  <a:lnTo>
                    <a:pt x="140030" y="509219"/>
                  </a:lnTo>
                  <a:lnTo>
                    <a:pt x="140169" y="508546"/>
                  </a:lnTo>
                  <a:lnTo>
                    <a:pt x="140246" y="508279"/>
                  </a:lnTo>
                  <a:close/>
                </a:path>
                <a:path w="1028700" h="1059179">
                  <a:moveTo>
                    <a:pt x="154114" y="541553"/>
                  </a:moveTo>
                  <a:lnTo>
                    <a:pt x="153517" y="541096"/>
                  </a:lnTo>
                  <a:lnTo>
                    <a:pt x="153022" y="540372"/>
                  </a:lnTo>
                  <a:lnTo>
                    <a:pt x="152539" y="541070"/>
                  </a:lnTo>
                  <a:lnTo>
                    <a:pt x="151955" y="541553"/>
                  </a:lnTo>
                  <a:lnTo>
                    <a:pt x="151993" y="541972"/>
                  </a:lnTo>
                  <a:lnTo>
                    <a:pt x="152019" y="542391"/>
                  </a:lnTo>
                  <a:lnTo>
                    <a:pt x="152679" y="542785"/>
                  </a:lnTo>
                  <a:lnTo>
                    <a:pt x="153073" y="543191"/>
                  </a:lnTo>
                  <a:lnTo>
                    <a:pt x="153441" y="542798"/>
                  </a:lnTo>
                  <a:lnTo>
                    <a:pt x="154114" y="542404"/>
                  </a:lnTo>
                  <a:lnTo>
                    <a:pt x="154114" y="541972"/>
                  </a:lnTo>
                  <a:lnTo>
                    <a:pt x="154114" y="541553"/>
                  </a:lnTo>
                  <a:close/>
                </a:path>
                <a:path w="1028700" h="1059179">
                  <a:moveTo>
                    <a:pt x="177419" y="372732"/>
                  </a:moveTo>
                  <a:lnTo>
                    <a:pt x="176898" y="371805"/>
                  </a:lnTo>
                  <a:lnTo>
                    <a:pt x="176377" y="370827"/>
                  </a:lnTo>
                  <a:lnTo>
                    <a:pt x="175856" y="369900"/>
                  </a:lnTo>
                  <a:lnTo>
                    <a:pt x="175552" y="370039"/>
                  </a:lnTo>
                  <a:lnTo>
                    <a:pt x="175234" y="370179"/>
                  </a:lnTo>
                  <a:lnTo>
                    <a:pt x="174929" y="370332"/>
                  </a:lnTo>
                  <a:lnTo>
                    <a:pt x="175260" y="371284"/>
                  </a:lnTo>
                  <a:lnTo>
                    <a:pt x="175920" y="373189"/>
                  </a:lnTo>
                  <a:lnTo>
                    <a:pt x="176415" y="373037"/>
                  </a:lnTo>
                  <a:lnTo>
                    <a:pt x="177419" y="372732"/>
                  </a:lnTo>
                  <a:close/>
                </a:path>
                <a:path w="1028700" h="1059179">
                  <a:moveTo>
                    <a:pt x="195287" y="436816"/>
                  </a:moveTo>
                  <a:lnTo>
                    <a:pt x="194271" y="436156"/>
                  </a:lnTo>
                  <a:lnTo>
                    <a:pt x="193941" y="436295"/>
                  </a:lnTo>
                  <a:lnTo>
                    <a:pt x="193332" y="436524"/>
                  </a:lnTo>
                  <a:lnTo>
                    <a:pt x="192900" y="437197"/>
                  </a:lnTo>
                  <a:lnTo>
                    <a:pt x="191985" y="438073"/>
                  </a:lnTo>
                  <a:lnTo>
                    <a:pt x="193205" y="438569"/>
                  </a:lnTo>
                  <a:lnTo>
                    <a:pt x="193865" y="438848"/>
                  </a:lnTo>
                  <a:lnTo>
                    <a:pt x="194525" y="439127"/>
                  </a:lnTo>
                  <a:lnTo>
                    <a:pt x="194805" y="438442"/>
                  </a:lnTo>
                  <a:lnTo>
                    <a:pt x="195237" y="437769"/>
                  </a:lnTo>
                  <a:lnTo>
                    <a:pt x="195262" y="437095"/>
                  </a:lnTo>
                  <a:lnTo>
                    <a:pt x="195287" y="436816"/>
                  </a:lnTo>
                  <a:close/>
                </a:path>
                <a:path w="1028700" h="1059179">
                  <a:moveTo>
                    <a:pt x="224078" y="977430"/>
                  </a:moveTo>
                  <a:lnTo>
                    <a:pt x="223824" y="977265"/>
                  </a:lnTo>
                  <a:lnTo>
                    <a:pt x="223558" y="977112"/>
                  </a:lnTo>
                  <a:lnTo>
                    <a:pt x="223304" y="976947"/>
                  </a:lnTo>
                  <a:lnTo>
                    <a:pt x="222694" y="977709"/>
                  </a:lnTo>
                  <a:lnTo>
                    <a:pt x="221475" y="979220"/>
                  </a:lnTo>
                  <a:lnTo>
                    <a:pt x="222338" y="979766"/>
                  </a:lnTo>
                  <a:lnTo>
                    <a:pt x="222783" y="980046"/>
                  </a:lnTo>
                  <a:lnTo>
                    <a:pt x="223227" y="979182"/>
                  </a:lnTo>
                  <a:lnTo>
                    <a:pt x="223634" y="978319"/>
                  </a:lnTo>
                  <a:lnTo>
                    <a:pt x="224078" y="977430"/>
                  </a:lnTo>
                  <a:close/>
                </a:path>
                <a:path w="1028700" h="1059179">
                  <a:moveTo>
                    <a:pt x="224764" y="926058"/>
                  </a:moveTo>
                  <a:lnTo>
                    <a:pt x="224231" y="925398"/>
                  </a:lnTo>
                  <a:lnTo>
                    <a:pt x="223532" y="925042"/>
                  </a:lnTo>
                  <a:lnTo>
                    <a:pt x="222758" y="924509"/>
                  </a:lnTo>
                  <a:lnTo>
                    <a:pt x="221792" y="926465"/>
                  </a:lnTo>
                  <a:lnTo>
                    <a:pt x="222465" y="926744"/>
                  </a:lnTo>
                  <a:lnTo>
                    <a:pt x="223100" y="927227"/>
                  </a:lnTo>
                  <a:lnTo>
                    <a:pt x="223786" y="927239"/>
                  </a:lnTo>
                  <a:lnTo>
                    <a:pt x="224066" y="927239"/>
                  </a:lnTo>
                  <a:lnTo>
                    <a:pt x="224764" y="926058"/>
                  </a:lnTo>
                  <a:close/>
                </a:path>
                <a:path w="1028700" h="1059179">
                  <a:moveTo>
                    <a:pt x="226618" y="666813"/>
                  </a:moveTo>
                  <a:lnTo>
                    <a:pt x="225894" y="666813"/>
                  </a:lnTo>
                  <a:lnTo>
                    <a:pt x="225539" y="666788"/>
                  </a:lnTo>
                  <a:lnTo>
                    <a:pt x="225552" y="667689"/>
                  </a:lnTo>
                  <a:lnTo>
                    <a:pt x="225552" y="668578"/>
                  </a:lnTo>
                  <a:lnTo>
                    <a:pt x="225564" y="669480"/>
                  </a:lnTo>
                  <a:lnTo>
                    <a:pt x="225920" y="669480"/>
                  </a:lnTo>
                  <a:lnTo>
                    <a:pt x="226263" y="669467"/>
                  </a:lnTo>
                  <a:lnTo>
                    <a:pt x="226618" y="669467"/>
                  </a:lnTo>
                  <a:lnTo>
                    <a:pt x="226618" y="666813"/>
                  </a:lnTo>
                  <a:close/>
                </a:path>
                <a:path w="1028700" h="1059179">
                  <a:moveTo>
                    <a:pt x="234657" y="997991"/>
                  </a:moveTo>
                  <a:lnTo>
                    <a:pt x="234061" y="997559"/>
                  </a:lnTo>
                  <a:lnTo>
                    <a:pt x="233540" y="996975"/>
                  </a:lnTo>
                  <a:lnTo>
                    <a:pt x="232638" y="996683"/>
                  </a:lnTo>
                  <a:lnTo>
                    <a:pt x="232117" y="997394"/>
                  </a:lnTo>
                  <a:lnTo>
                    <a:pt x="231355" y="998080"/>
                  </a:lnTo>
                  <a:lnTo>
                    <a:pt x="232308" y="998575"/>
                  </a:lnTo>
                  <a:lnTo>
                    <a:pt x="232918" y="999109"/>
                  </a:lnTo>
                  <a:lnTo>
                    <a:pt x="233591" y="999185"/>
                  </a:lnTo>
                  <a:lnTo>
                    <a:pt x="233883" y="999236"/>
                  </a:lnTo>
                  <a:lnTo>
                    <a:pt x="234289" y="998410"/>
                  </a:lnTo>
                  <a:lnTo>
                    <a:pt x="234657" y="997991"/>
                  </a:lnTo>
                  <a:close/>
                </a:path>
                <a:path w="1028700" h="1059179">
                  <a:moveTo>
                    <a:pt x="238544" y="247319"/>
                  </a:moveTo>
                  <a:lnTo>
                    <a:pt x="238493" y="246697"/>
                  </a:lnTo>
                  <a:lnTo>
                    <a:pt x="238531" y="246100"/>
                  </a:lnTo>
                  <a:lnTo>
                    <a:pt x="238315" y="245630"/>
                  </a:lnTo>
                  <a:lnTo>
                    <a:pt x="238226" y="245402"/>
                  </a:lnTo>
                  <a:lnTo>
                    <a:pt x="237591" y="245440"/>
                  </a:lnTo>
                  <a:lnTo>
                    <a:pt x="237210" y="245351"/>
                  </a:lnTo>
                  <a:lnTo>
                    <a:pt x="237197" y="245922"/>
                  </a:lnTo>
                  <a:lnTo>
                    <a:pt x="237109" y="246507"/>
                  </a:lnTo>
                  <a:lnTo>
                    <a:pt x="237210" y="247040"/>
                  </a:lnTo>
                  <a:lnTo>
                    <a:pt x="237236" y="247180"/>
                  </a:lnTo>
                  <a:lnTo>
                    <a:pt x="237921" y="247205"/>
                  </a:lnTo>
                  <a:lnTo>
                    <a:pt x="238544" y="247319"/>
                  </a:lnTo>
                  <a:close/>
                </a:path>
                <a:path w="1028700" h="1059179">
                  <a:moveTo>
                    <a:pt x="245757" y="699427"/>
                  </a:moveTo>
                  <a:lnTo>
                    <a:pt x="245567" y="699122"/>
                  </a:lnTo>
                  <a:lnTo>
                    <a:pt x="245325" y="698677"/>
                  </a:lnTo>
                  <a:lnTo>
                    <a:pt x="244589" y="698246"/>
                  </a:lnTo>
                  <a:lnTo>
                    <a:pt x="243738" y="698360"/>
                  </a:lnTo>
                  <a:lnTo>
                    <a:pt x="243408" y="699096"/>
                  </a:lnTo>
                  <a:lnTo>
                    <a:pt x="243052" y="699516"/>
                  </a:lnTo>
                  <a:lnTo>
                    <a:pt x="243649" y="699935"/>
                  </a:lnTo>
                  <a:lnTo>
                    <a:pt x="245160" y="701052"/>
                  </a:lnTo>
                  <a:lnTo>
                    <a:pt x="245402" y="700074"/>
                  </a:lnTo>
                  <a:lnTo>
                    <a:pt x="245757" y="699427"/>
                  </a:lnTo>
                  <a:close/>
                </a:path>
                <a:path w="1028700" h="1059179">
                  <a:moveTo>
                    <a:pt x="275247" y="394449"/>
                  </a:moveTo>
                  <a:lnTo>
                    <a:pt x="273977" y="392684"/>
                  </a:lnTo>
                  <a:lnTo>
                    <a:pt x="272732" y="391617"/>
                  </a:lnTo>
                  <a:lnTo>
                    <a:pt x="271119" y="394576"/>
                  </a:lnTo>
                  <a:lnTo>
                    <a:pt x="272910" y="394538"/>
                  </a:lnTo>
                  <a:lnTo>
                    <a:pt x="275247" y="394449"/>
                  </a:lnTo>
                  <a:close/>
                </a:path>
                <a:path w="1028700" h="1059179">
                  <a:moveTo>
                    <a:pt x="275793" y="1042555"/>
                  </a:moveTo>
                  <a:lnTo>
                    <a:pt x="274548" y="1041908"/>
                  </a:lnTo>
                  <a:lnTo>
                    <a:pt x="273977" y="1042543"/>
                  </a:lnTo>
                  <a:lnTo>
                    <a:pt x="273634" y="1043216"/>
                  </a:lnTo>
                  <a:lnTo>
                    <a:pt x="273113" y="1044105"/>
                  </a:lnTo>
                  <a:lnTo>
                    <a:pt x="273926" y="1044384"/>
                  </a:lnTo>
                  <a:lnTo>
                    <a:pt x="274751" y="1044803"/>
                  </a:lnTo>
                  <a:lnTo>
                    <a:pt x="274878" y="1044676"/>
                  </a:lnTo>
                  <a:lnTo>
                    <a:pt x="275323" y="1044143"/>
                  </a:lnTo>
                  <a:lnTo>
                    <a:pt x="275678" y="1043444"/>
                  </a:lnTo>
                  <a:lnTo>
                    <a:pt x="275767" y="1042758"/>
                  </a:lnTo>
                  <a:lnTo>
                    <a:pt x="275793" y="1042555"/>
                  </a:lnTo>
                  <a:close/>
                </a:path>
                <a:path w="1028700" h="1059179">
                  <a:moveTo>
                    <a:pt x="298627" y="741743"/>
                  </a:moveTo>
                  <a:lnTo>
                    <a:pt x="298221" y="741641"/>
                  </a:lnTo>
                  <a:lnTo>
                    <a:pt x="297853" y="741514"/>
                  </a:lnTo>
                  <a:lnTo>
                    <a:pt x="297446" y="741426"/>
                  </a:lnTo>
                  <a:lnTo>
                    <a:pt x="296608" y="743762"/>
                  </a:lnTo>
                  <a:lnTo>
                    <a:pt x="296189" y="744943"/>
                  </a:lnTo>
                  <a:lnTo>
                    <a:pt x="297599" y="745439"/>
                  </a:lnTo>
                  <a:lnTo>
                    <a:pt x="298272" y="742988"/>
                  </a:lnTo>
                  <a:lnTo>
                    <a:pt x="298627" y="741743"/>
                  </a:lnTo>
                  <a:close/>
                </a:path>
                <a:path w="1028700" h="1059179">
                  <a:moveTo>
                    <a:pt x="310540" y="1029017"/>
                  </a:moveTo>
                  <a:lnTo>
                    <a:pt x="310248" y="1028928"/>
                  </a:lnTo>
                  <a:lnTo>
                    <a:pt x="309651" y="1028700"/>
                  </a:lnTo>
                  <a:lnTo>
                    <a:pt x="309308" y="1029106"/>
                  </a:lnTo>
                  <a:lnTo>
                    <a:pt x="308800" y="1029500"/>
                  </a:lnTo>
                  <a:lnTo>
                    <a:pt x="308444" y="1030617"/>
                  </a:lnTo>
                  <a:lnTo>
                    <a:pt x="308495" y="1031354"/>
                  </a:lnTo>
                  <a:lnTo>
                    <a:pt x="308432" y="1032065"/>
                  </a:lnTo>
                  <a:lnTo>
                    <a:pt x="308864" y="1032129"/>
                  </a:lnTo>
                  <a:lnTo>
                    <a:pt x="309283" y="1032205"/>
                  </a:lnTo>
                  <a:lnTo>
                    <a:pt x="309714" y="1032281"/>
                  </a:lnTo>
                  <a:lnTo>
                    <a:pt x="309994" y="1031201"/>
                  </a:lnTo>
                  <a:lnTo>
                    <a:pt x="310261" y="1030109"/>
                  </a:lnTo>
                  <a:lnTo>
                    <a:pt x="310540" y="1029017"/>
                  </a:lnTo>
                  <a:close/>
                </a:path>
                <a:path w="1028700" h="1059179">
                  <a:moveTo>
                    <a:pt x="317881" y="213512"/>
                  </a:moveTo>
                  <a:lnTo>
                    <a:pt x="317487" y="212293"/>
                  </a:lnTo>
                  <a:lnTo>
                    <a:pt x="317093" y="211035"/>
                  </a:lnTo>
                  <a:lnTo>
                    <a:pt x="316699" y="209804"/>
                  </a:lnTo>
                  <a:lnTo>
                    <a:pt x="316115" y="209918"/>
                  </a:lnTo>
                  <a:lnTo>
                    <a:pt x="314985" y="210172"/>
                  </a:lnTo>
                  <a:lnTo>
                    <a:pt x="315963" y="212712"/>
                  </a:lnTo>
                  <a:lnTo>
                    <a:pt x="316471" y="213995"/>
                  </a:lnTo>
                  <a:lnTo>
                    <a:pt x="316941" y="213842"/>
                  </a:lnTo>
                  <a:lnTo>
                    <a:pt x="317411" y="213664"/>
                  </a:lnTo>
                  <a:lnTo>
                    <a:pt x="317881" y="213512"/>
                  </a:lnTo>
                  <a:close/>
                </a:path>
                <a:path w="1028700" h="1059179">
                  <a:moveTo>
                    <a:pt x="328460" y="406450"/>
                  </a:moveTo>
                  <a:lnTo>
                    <a:pt x="328256" y="405434"/>
                  </a:lnTo>
                  <a:lnTo>
                    <a:pt x="328028" y="404444"/>
                  </a:lnTo>
                  <a:lnTo>
                    <a:pt x="327799" y="403428"/>
                  </a:lnTo>
                  <a:lnTo>
                    <a:pt x="327520" y="403440"/>
                  </a:lnTo>
                  <a:lnTo>
                    <a:pt x="327240" y="403466"/>
                  </a:lnTo>
                  <a:lnTo>
                    <a:pt x="326974" y="403479"/>
                  </a:lnTo>
                  <a:lnTo>
                    <a:pt x="326898" y="405587"/>
                  </a:lnTo>
                  <a:lnTo>
                    <a:pt x="326847" y="406641"/>
                  </a:lnTo>
                  <a:lnTo>
                    <a:pt x="327393" y="406565"/>
                  </a:lnTo>
                  <a:lnTo>
                    <a:pt x="327926" y="406527"/>
                  </a:lnTo>
                  <a:lnTo>
                    <a:pt x="328460" y="406450"/>
                  </a:lnTo>
                  <a:close/>
                </a:path>
                <a:path w="1028700" h="1059179">
                  <a:moveTo>
                    <a:pt x="336118" y="663727"/>
                  </a:moveTo>
                  <a:lnTo>
                    <a:pt x="335851" y="663232"/>
                  </a:lnTo>
                  <a:lnTo>
                    <a:pt x="335584" y="662749"/>
                  </a:lnTo>
                  <a:lnTo>
                    <a:pt x="335330" y="662292"/>
                  </a:lnTo>
                  <a:lnTo>
                    <a:pt x="332625" y="663892"/>
                  </a:lnTo>
                  <a:lnTo>
                    <a:pt x="332917" y="664502"/>
                  </a:lnTo>
                  <a:lnTo>
                    <a:pt x="333070" y="664781"/>
                  </a:lnTo>
                  <a:lnTo>
                    <a:pt x="336118" y="663727"/>
                  </a:lnTo>
                  <a:close/>
                </a:path>
                <a:path w="1028700" h="1059179">
                  <a:moveTo>
                    <a:pt x="336943" y="1006563"/>
                  </a:moveTo>
                  <a:lnTo>
                    <a:pt x="336499" y="1006017"/>
                  </a:lnTo>
                  <a:lnTo>
                    <a:pt x="336270" y="1005763"/>
                  </a:lnTo>
                  <a:lnTo>
                    <a:pt x="335368" y="1006411"/>
                  </a:lnTo>
                  <a:lnTo>
                    <a:pt x="334467" y="1007084"/>
                  </a:lnTo>
                  <a:lnTo>
                    <a:pt x="333565" y="1007732"/>
                  </a:lnTo>
                  <a:lnTo>
                    <a:pt x="334200" y="1008532"/>
                  </a:lnTo>
                  <a:lnTo>
                    <a:pt x="334518" y="1008913"/>
                  </a:lnTo>
                  <a:lnTo>
                    <a:pt x="335318" y="1008126"/>
                  </a:lnTo>
                  <a:lnTo>
                    <a:pt x="336130" y="1007338"/>
                  </a:lnTo>
                  <a:lnTo>
                    <a:pt x="336943" y="1006563"/>
                  </a:lnTo>
                  <a:close/>
                </a:path>
                <a:path w="1028700" h="1059179">
                  <a:moveTo>
                    <a:pt x="352120" y="243179"/>
                  </a:moveTo>
                  <a:lnTo>
                    <a:pt x="351053" y="242608"/>
                  </a:lnTo>
                  <a:lnTo>
                    <a:pt x="349999" y="242049"/>
                  </a:lnTo>
                  <a:lnTo>
                    <a:pt x="348932" y="241477"/>
                  </a:lnTo>
                  <a:lnTo>
                    <a:pt x="348526" y="242366"/>
                  </a:lnTo>
                  <a:lnTo>
                    <a:pt x="348348" y="242811"/>
                  </a:lnTo>
                  <a:lnTo>
                    <a:pt x="349453" y="243293"/>
                  </a:lnTo>
                  <a:lnTo>
                    <a:pt x="350558" y="243763"/>
                  </a:lnTo>
                  <a:lnTo>
                    <a:pt x="351663" y="244246"/>
                  </a:lnTo>
                  <a:lnTo>
                    <a:pt x="351828" y="243916"/>
                  </a:lnTo>
                  <a:lnTo>
                    <a:pt x="352120" y="243179"/>
                  </a:lnTo>
                  <a:close/>
                </a:path>
                <a:path w="1028700" h="1059179">
                  <a:moveTo>
                    <a:pt x="370725" y="628205"/>
                  </a:moveTo>
                  <a:lnTo>
                    <a:pt x="368350" y="626351"/>
                  </a:lnTo>
                  <a:lnTo>
                    <a:pt x="368109" y="626656"/>
                  </a:lnTo>
                  <a:lnTo>
                    <a:pt x="367614" y="627227"/>
                  </a:lnTo>
                  <a:lnTo>
                    <a:pt x="368236" y="627875"/>
                  </a:lnTo>
                  <a:lnTo>
                    <a:pt x="368858" y="628561"/>
                  </a:lnTo>
                  <a:lnTo>
                    <a:pt x="369493" y="629221"/>
                  </a:lnTo>
                  <a:lnTo>
                    <a:pt x="369900" y="628891"/>
                  </a:lnTo>
                  <a:lnTo>
                    <a:pt x="370319" y="628535"/>
                  </a:lnTo>
                  <a:lnTo>
                    <a:pt x="370725" y="628205"/>
                  </a:lnTo>
                  <a:close/>
                </a:path>
                <a:path w="1028700" h="1059179">
                  <a:moveTo>
                    <a:pt x="375196" y="652056"/>
                  </a:moveTo>
                  <a:lnTo>
                    <a:pt x="374713" y="652056"/>
                  </a:lnTo>
                  <a:lnTo>
                    <a:pt x="374256" y="652043"/>
                  </a:lnTo>
                  <a:lnTo>
                    <a:pt x="373773" y="652018"/>
                  </a:lnTo>
                  <a:lnTo>
                    <a:pt x="373773" y="655408"/>
                  </a:lnTo>
                  <a:lnTo>
                    <a:pt x="374205" y="655421"/>
                  </a:lnTo>
                  <a:lnTo>
                    <a:pt x="374650" y="655434"/>
                  </a:lnTo>
                  <a:lnTo>
                    <a:pt x="375094" y="655421"/>
                  </a:lnTo>
                  <a:lnTo>
                    <a:pt x="375119" y="654304"/>
                  </a:lnTo>
                  <a:lnTo>
                    <a:pt x="375145" y="653186"/>
                  </a:lnTo>
                  <a:lnTo>
                    <a:pt x="375196" y="652056"/>
                  </a:lnTo>
                  <a:close/>
                </a:path>
                <a:path w="1028700" h="1059179">
                  <a:moveTo>
                    <a:pt x="409270" y="899502"/>
                  </a:moveTo>
                  <a:lnTo>
                    <a:pt x="408736" y="899375"/>
                  </a:lnTo>
                  <a:lnTo>
                    <a:pt x="407644" y="899134"/>
                  </a:lnTo>
                  <a:lnTo>
                    <a:pt x="407593" y="900595"/>
                  </a:lnTo>
                  <a:lnTo>
                    <a:pt x="407530" y="902055"/>
                  </a:lnTo>
                  <a:lnTo>
                    <a:pt x="407454" y="903503"/>
                  </a:lnTo>
                  <a:lnTo>
                    <a:pt x="407847" y="903528"/>
                  </a:lnTo>
                  <a:lnTo>
                    <a:pt x="408254" y="903541"/>
                  </a:lnTo>
                  <a:lnTo>
                    <a:pt x="408660" y="903579"/>
                  </a:lnTo>
                  <a:lnTo>
                    <a:pt x="408863" y="902233"/>
                  </a:lnTo>
                  <a:lnTo>
                    <a:pt x="409067" y="900861"/>
                  </a:lnTo>
                  <a:lnTo>
                    <a:pt x="409270" y="899502"/>
                  </a:lnTo>
                  <a:close/>
                </a:path>
                <a:path w="1028700" h="1059179">
                  <a:moveTo>
                    <a:pt x="438111" y="715594"/>
                  </a:moveTo>
                  <a:lnTo>
                    <a:pt x="437870" y="714857"/>
                  </a:lnTo>
                  <a:lnTo>
                    <a:pt x="437781" y="714121"/>
                  </a:lnTo>
                  <a:lnTo>
                    <a:pt x="437426" y="714133"/>
                  </a:lnTo>
                  <a:lnTo>
                    <a:pt x="437083" y="714133"/>
                  </a:lnTo>
                  <a:lnTo>
                    <a:pt x="436753" y="714159"/>
                  </a:lnTo>
                  <a:lnTo>
                    <a:pt x="436676" y="715581"/>
                  </a:lnTo>
                  <a:lnTo>
                    <a:pt x="436587" y="716991"/>
                  </a:lnTo>
                  <a:lnTo>
                    <a:pt x="436511" y="718413"/>
                  </a:lnTo>
                  <a:lnTo>
                    <a:pt x="437375" y="718553"/>
                  </a:lnTo>
                  <a:lnTo>
                    <a:pt x="437616" y="717791"/>
                  </a:lnTo>
                  <a:lnTo>
                    <a:pt x="437972" y="717067"/>
                  </a:lnTo>
                  <a:lnTo>
                    <a:pt x="438048" y="716330"/>
                  </a:lnTo>
                  <a:lnTo>
                    <a:pt x="438111" y="715594"/>
                  </a:lnTo>
                  <a:close/>
                </a:path>
                <a:path w="1028700" h="1059179">
                  <a:moveTo>
                    <a:pt x="440118" y="549059"/>
                  </a:moveTo>
                  <a:lnTo>
                    <a:pt x="439928" y="548055"/>
                  </a:lnTo>
                  <a:lnTo>
                    <a:pt x="439064" y="547954"/>
                  </a:lnTo>
                  <a:lnTo>
                    <a:pt x="438569" y="547712"/>
                  </a:lnTo>
                  <a:lnTo>
                    <a:pt x="438353" y="548462"/>
                  </a:lnTo>
                  <a:lnTo>
                    <a:pt x="437959" y="549173"/>
                  </a:lnTo>
                  <a:lnTo>
                    <a:pt x="437959" y="549884"/>
                  </a:lnTo>
                  <a:lnTo>
                    <a:pt x="437972" y="550418"/>
                  </a:lnTo>
                  <a:lnTo>
                    <a:pt x="438454" y="550976"/>
                  </a:lnTo>
                  <a:lnTo>
                    <a:pt x="438734" y="551510"/>
                  </a:lnTo>
                  <a:lnTo>
                    <a:pt x="439064" y="551180"/>
                  </a:lnTo>
                  <a:lnTo>
                    <a:pt x="439788" y="550532"/>
                  </a:lnTo>
                  <a:lnTo>
                    <a:pt x="439877" y="549821"/>
                  </a:lnTo>
                  <a:lnTo>
                    <a:pt x="440118" y="549059"/>
                  </a:lnTo>
                  <a:close/>
                </a:path>
                <a:path w="1028700" h="1059179">
                  <a:moveTo>
                    <a:pt x="468528" y="391883"/>
                  </a:moveTo>
                  <a:lnTo>
                    <a:pt x="467690" y="391058"/>
                  </a:lnTo>
                  <a:lnTo>
                    <a:pt x="467563" y="391109"/>
                  </a:lnTo>
                  <a:lnTo>
                    <a:pt x="466940" y="391464"/>
                  </a:lnTo>
                  <a:lnTo>
                    <a:pt x="466407" y="391972"/>
                  </a:lnTo>
                  <a:lnTo>
                    <a:pt x="465556" y="392658"/>
                  </a:lnTo>
                  <a:lnTo>
                    <a:pt x="466509" y="393153"/>
                  </a:lnTo>
                  <a:lnTo>
                    <a:pt x="467093" y="393712"/>
                  </a:lnTo>
                  <a:lnTo>
                    <a:pt x="467956" y="393496"/>
                  </a:lnTo>
                  <a:lnTo>
                    <a:pt x="468464" y="392772"/>
                  </a:lnTo>
                  <a:lnTo>
                    <a:pt x="468528" y="391883"/>
                  </a:lnTo>
                  <a:close/>
                </a:path>
                <a:path w="1028700" h="1059179">
                  <a:moveTo>
                    <a:pt x="472033" y="455409"/>
                  </a:moveTo>
                  <a:lnTo>
                    <a:pt x="471601" y="454825"/>
                  </a:lnTo>
                  <a:lnTo>
                    <a:pt x="471297" y="453961"/>
                  </a:lnTo>
                  <a:lnTo>
                    <a:pt x="470750" y="453758"/>
                  </a:lnTo>
                  <a:lnTo>
                    <a:pt x="470281" y="453605"/>
                  </a:lnTo>
                  <a:lnTo>
                    <a:pt x="469519" y="454202"/>
                  </a:lnTo>
                  <a:lnTo>
                    <a:pt x="468325" y="454685"/>
                  </a:lnTo>
                  <a:lnTo>
                    <a:pt x="469277" y="455637"/>
                  </a:lnTo>
                  <a:lnTo>
                    <a:pt x="469747" y="456476"/>
                  </a:lnTo>
                  <a:lnTo>
                    <a:pt x="470293" y="456526"/>
                  </a:lnTo>
                  <a:lnTo>
                    <a:pt x="470827" y="456577"/>
                  </a:lnTo>
                  <a:lnTo>
                    <a:pt x="471462" y="455815"/>
                  </a:lnTo>
                  <a:lnTo>
                    <a:pt x="472033" y="455409"/>
                  </a:lnTo>
                  <a:close/>
                </a:path>
                <a:path w="1028700" h="1059179">
                  <a:moveTo>
                    <a:pt x="486981" y="619887"/>
                  </a:moveTo>
                  <a:lnTo>
                    <a:pt x="486778" y="619379"/>
                  </a:lnTo>
                  <a:lnTo>
                    <a:pt x="486498" y="618451"/>
                  </a:lnTo>
                  <a:lnTo>
                    <a:pt x="485432" y="618655"/>
                  </a:lnTo>
                  <a:lnTo>
                    <a:pt x="484492" y="619010"/>
                  </a:lnTo>
                  <a:lnTo>
                    <a:pt x="483552" y="619302"/>
                  </a:lnTo>
                  <a:lnTo>
                    <a:pt x="483679" y="619836"/>
                  </a:lnTo>
                  <a:lnTo>
                    <a:pt x="483819" y="620369"/>
                  </a:lnTo>
                  <a:lnTo>
                    <a:pt x="483958" y="620890"/>
                  </a:lnTo>
                  <a:lnTo>
                    <a:pt x="484962" y="620547"/>
                  </a:lnTo>
                  <a:lnTo>
                    <a:pt x="485965" y="620204"/>
                  </a:lnTo>
                  <a:lnTo>
                    <a:pt x="486981" y="619887"/>
                  </a:lnTo>
                  <a:close/>
                </a:path>
                <a:path w="1028700" h="1059179">
                  <a:moveTo>
                    <a:pt x="499745" y="569798"/>
                  </a:moveTo>
                  <a:lnTo>
                    <a:pt x="499351" y="569455"/>
                  </a:lnTo>
                  <a:lnTo>
                    <a:pt x="498944" y="569087"/>
                  </a:lnTo>
                  <a:lnTo>
                    <a:pt x="498246" y="568477"/>
                  </a:lnTo>
                  <a:lnTo>
                    <a:pt x="497954" y="569302"/>
                  </a:lnTo>
                  <a:lnTo>
                    <a:pt x="497674" y="569823"/>
                  </a:lnTo>
                  <a:lnTo>
                    <a:pt x="497649" y="570318"/>
                  </a:lnTo>
                  <a:lnTo>
                    <a:pt x="497649" y="570534"/>
                  </a:lnTo>
                  <a:lnTo>
                    <a:pt x="498411" y="570992"/>
                  </a:lnTo>
                  <a:lnTo>
                    <a:pt x="498589" y="570903"/>
                  </a:lnTo>
                  <a:lnTo>
                    <a:pt x="499059" y="570674"/>
                  </a:lnTo>
                  <a:lnTo>
                    <a:pt x="499376" y="570191"/>
                  </a:lnTo>
                  <a:lnTo>
                    <a:pt x="499745" y="569798"/>
                  </a:lnTo>
                  <a:close/>
                </a:path>
                <a:path w="1028700" h="1059179">
                  <a:moveTo>
                    <a:pt x="503999" y="579208"/>
                  </a:moveTo>
                  <a:lnTo>
                    <a:pt x="503694" y="578243"/>
                  </a:lnTo>
                  <a:lnTo>
                    <a:pt x="503402" y="577265"/>
                  </a:lnTo>
                  <a:lnTo>
                    <a:pt x="503097" y="576300"/>
                  </a:lnTo>
                  <a:lnTo>
                    <a:pt x="502843" y="576364"/>
                  </a:lnTo>
                  <a:lnTo>
                    <a:pt x="502589" y="576414"/>
                  </a:lnTo>
                  <a:lnTo>
                    <a:pt x="502348" y="576491"/>
                  </a:lnTo>
                  <a:lnTo>
                    <a:pt x="502564" y="577481"/>
                  </a:lnTo>
                  <a:lnTo>
                    <a:pt x="502793" y="578459"/>
                  </a:lnTo>
                  <a:lnTo>
                    <a:pt x="502996" y="579437"/>
                  </a:lnTo>
                  <a:lnTo>
                    <a:pt x="503326" y="579361"/>
                  </a:lnTo>
                  <a:lnTo>
                    <a:pt x="503656" y="579297"/>
                  </a:lnTo>
                  <a:lnTo>
                    <a:pt x="503999" y="579208"/>
                  </a:lnTo>
                  <a:close/>
                </a:path>
                <a:path w="1028700" h="1059179">
                  <a:moveTo>
                    <a:pt x="515912" y="790651"/>
                  </a:moveTo>
                  <a:lnTo>
                    <a:pt x="515823" y="790232"/>
                  </a:lnTo>
                  <a:lnTo>
                    <a:pt x="515734" y="789851"/>
                  </a:lnTo>
                  <a:lnTo>
                    <a:pt x="514972" y="789355"/>
                  </a:lnTo>
                  <a:lnTo>
                    <a:pt x="514604" y="789419"/>
                  </a:lnTo>
                  <a:lnTo>
                    <a:pt x="514083" y="789482"/>
                  </a:lnTo>
                  <a:lnTo>
                    <a:pt x="513638" y="790067"/>
                  </a:lnTo>
                  <a:lnTo>
                    <a:pt x="512775" y="790702"/>
                  </a:lnTo>
                  <a:lnTo>
                    <a:pt x="514248" y="791311"/>
                  </a:lnTo>
                  <a:lnTo>
                    <a:pt x="514896" y="791794"/>
                  </a:lnTo>
                  <a:lnTo>
                    <a:pt x="515188" y="791641"/>
                  </a:lnTo>
                  <a:lnTo>
                    <a:pt x="515569" y="791425"/>
                  </a:lnTo>
                  <a:lnTo>
                    <a:pt x="515912" y="790651"/>
                  </a:lnTo>
                  <a:close/>
                </a:path>
                <a:path w="1028700" h="1059179">
                  <a:moveTo>
                    <a:pt x="524535" y="855179"/>
                  </a:moveTo>
                  <a:lnTo>
                    <a:pt x="524459" y="854138"/>
                  </a:lnTo>
                  <a:lnTo>
                    <a:pt x="524256" y="853186"/>
                  </a:lnTo>
                  <a:lnTo>
                    <a:pt x="524090" y="852233"/>
                  </a:lnTo>
                  <a:lnTo>
                    <a:pt x="523646" y="852309"/>
                  </a:lnTo>
                  <a:lnTo>
                    <a:pt x="522770" y="852411"/>
                  </a:lnTo>
                  <a:lnTo>
                    <a:pt x="522986" y="853452"/>
                  </a:lnTo>
                  <a:lnTo>
                    <a:pt x="523443" y="855459"/>
                  </a:lnTo>
                  <a:lnTo>
                    <a:pt x="523836" y="855345"/>
                  </a:lnTo>
                  <a:lnTo>
                    <a:pt x="524535" y="855179"/>
                  </a:lnTo>
                  <a:close/>
                </a:path>
                <a:path w="1028700" h="1059179">
                  <a:moveTo>
                    <a:pt x="541667" y="515670"/>
                  </a:moveTo>
                  <a:lnTo>
                    <a:pt x="541058" y="515416"/>
                  </a:lnTo>
                  <a:lnTo>
                    <a:pt x="540359" y="514858"/>
                  </a:lnTo>
                  <a:lnTo>
                    <a:pt x="539877" y="515010"/>
                  </a:lnTo>
                  <a:lnTo>
                    <a:pt x="539280" y="515226"/>
                  </a:lnTo>
                  <a:lnTo>
                    <a:pt x="538899" y="516001"/>
                  </a:lnTo>
                  <a:lnTo>
                    <a:pt x="538048" y="516966"/>
                  </a:lnTo>
                  <a:lnTo>
                    <a:pt x="539280" y="517296"/>
                  </a:lnTo>
                  <a:lnTo>
                    <a:pt x="540143" y="517817"/>
                  </a:lnTo>
                  <a:lnTo>
                    <a:pt x="540613" y="517563"/>
                  </a:lnTo>
                  <a:lnTo>
                    <a:pt x="541147" y="517258"/>
                  </a:lnTo>
                  <a:lnTo>
                    <a:pt x="541350" y="516343"/>
                  </a:lnTo>
                  <a:lnTo>
                    <a:pt x="541667" y="515670"/>
                  </a:lnTo>
                  <a:close/>
                </a:path>
                <a:path w="1028700" h="1059179">
                  <a:moveTo>
                    <a:pt x="545998" y="877392"/>
                  </a:moveTo>
                  <a:lnTo>
                    <a:pt x="545503" y="877201"/>
                  </a:lnTo>
                  <a:lnTo>
                    <a:pt x="544969" y="877023"/>
                  </a:lnTo>
                  <a:lnTo>
                    <a:pt x="544461" y="876820"/>
                  </a:lnTo>
                  <a:lnTo>
                    <a:pt x="543890" y="878814"/>
                  </a:lnTo>
                  <a:lnTo>
                    <a:pt x="543661" y="879830"/>
                  </a:lnTo>
                  <a:lnTo>
                    <a:pt x="544563" y="880249"/>
                  </a:lnTo>
                  <a:lnTo>
                    <a:pt x="545096" y="879284"/>
                  </a:lnTo>
                  <a:lnTo>
                    <a:pt x="545998" y="877392"/>
                  </a:lnTo>
                  <a:close/>
                </a:path>
                <a:path w="1028700" h="1059179">
                  <a:moveTo>
                    <a:pt x="551497" y="624446"/>
                  </a:moveTo>
                  <a:lnTo>
                    <a:pt x="551459" y="623874"/>
                  </a:lnTo>
                  <a:lnTo>
                    <a:pt x="551446" y="623341"/>
                  </a:lnTo>
                  <a:lnTo>
                    <a:pt x="551408" y="622769"/>
                  </a:lnTo>
                  <a:lnTo>
                    <a:pt x="550354" y="622769"/>
                  </a:lnTo>
                  <a:lnTo>
                    <a:pt x="549300" y="622769"/>
                  </a:lnTo>
                  <a:lnTo>
                    <a:pt x="548246" y="622858"/>
                  </a:lnTo>
                  <a:lnTo>
                    <a:pt x="548233" y="623925"/>
                  </a:lnTo>
                  <a:lnTo>
                    <a:pt x="548233" y="624497"/>
                  </a:lnTo>
                  <a:lnTo>
                    <a:pt x="549313" y="624497"/>
                  </a:lnTo>
                  <a:lnTo>
                    <a:pt x="550405" y="624459"/>
                  </a:lnTo>
                  <a:lnTo>
                    <a:pt x="551497" y="624446"/>
                  </a:lnTo>
                  <a:close/>
                </a:path>
                <a:path w="1028700" h="1059179">
                  <a:moveTo>
                    <a:pt x="558304" y="1021041"/>
                  </a:moveTo>
                  <a:lnTo>
                    <a:pt x="558088" y="1020038"/>
                  </a:lnTo>
                  <a:lnTo>
                    <a:pt x="557860" y="1019060"/>
                  </a:lnTo>
                  <a:lnTo>
                    <a:pt x="557644" y="1018070"/>
                  </a:lnTo>
                  <a:lnTo>
                    <a:pt x="557161" y="1018209"/>
                  </a:lnTo>
                  <a:lnTo>
                    <a:pt x="556704" y="1018362"/>
                  </a:lnTo>
                  <a:lnTo>
                    <a:pt x="556209" y="1018489"/>
                  </a:lnTo>
                  <a:lnTo>
                    <a:pt x="556552" y="1019467"/>
                  </a:lnTo>
                  <a:lnTo>
                    <a:pt x="556907" y="1020432"/>
                  </a:lnTo>
                  <a:lnTo>
                    <a:pt x="557250" y="1021410"/>
                  </a:lnTo>
                  <a:lnTo>
                    <a:pt x="557606" y="1021270"/>
                  </a:lnTo>
                  <a:lnTo>
                    <a:pt x="557961" y="1021143"/>
                  </a:lnTo>
                  <a:lnTo>
                    <a:pt x="558304" y="1021041"/>
                  </a:lnTo>
                  <a:close/>
                </a:path>
                <a:path w="1028700" h="1059179">
                  <a:moveTo>
                    <a:pt x="571563" y="1056932"/>
                  </a:moveTo>
                  <a:lnTo>
                    <a:pt x="571093" y="1056627"/>
                  </a:lnTo>
                  <a:lnTo>
                    <a:pt x="570496" y="1055941"/>
                  </a:lnTo>
                  <a:lnTo>
                    <a:pt x="570191" y="1056055"/>
                  </a:lnTo>
                  <a:lnTo>
                    <a:pt x="569518" y="1056297"/>
                  </a:lnTo>
                  <a:lnTo>
                    <a:pt x="569010" y="1056932"/>
                  </a:lnTo>
                  <a:lnTo>
                    <a:pt x="568236" y="1057579"/>
                  </a:lnTo>
                  <a:lnTo>
                    <a:pt x="568947" y="1058227"/>
                  </a:lnTo>
                  <a:lnTo>
                    <a:pt x="569341" y="1058595"/>
                  </a:lnTo>
                  <a:lnTo>
                    <a:pt x="569747" y="1058964"/>
                  </a:lnTo>
                  <a:lnTo>
                    <a:pt x="571563" y="1056932"/>
                  </a:lnTo>
                  <a:close/>
                </a:path>
                <a:path w="1028700" h="1059179">
                  <a:moveTo>
                    <a:pt x="588505" y="762914"/>
                  </a:moveTo>
                  <a:lnTo>
                    <a:pt x="587857" y="761682"/>
                  </a:lnTo>
                  <a:lnTo>
                    <a:pt x="586587" y="759193"/>
                  </a:lnTo>
                  <a:lnTo>
                    <a:pt x="586117" y="759396"/>
                  </a:lnTo>
                  <a:lnTo>
                    <a:pt x="585241" y="759802"/>
                  </a:lnTo>
                  <a:lnTo>
                    <a:pt x="586117" y="762304"/>
                  </a:lnTo>
                  <a:lnTo>
                    <a:pt x="586549" y="763562"/>
                  </a:lnTo>
                  <a:lnTo>
                    <a:pt x="587857" y="763143"/>
                  </a:lnTo>
                  <a:lnTo>
                    <a:pt x="588505" y="762914"/>
                  </a:lnTo>
                  <a:close/>
                </a:path>
                <a:path w="1028700" h="1059179">
                  <a:moveTo>
                    <a:pt x="621296" y="965898"/>
                  </a:moveTo>
                  <a:lnTo>
                    <a:pt x="621182" y="964488"/>
                  </a:lnTo>
                  <a:lnTo>
                    <a:pt x="621017" y="962279"/>
                  </a:lnTo>
                  <a:lnTo>
                    <a:pt x="619226" y="963587"/>
                  </a:lnTo>
                  <a:lnTo>
                    <a:pt x="617816" y="964857"/>
                  </a:lnTo>
                  <a:lnTo>
                    <a:pt x="621296" y="965898"/>
                  </a:lnTo>
                  <a:close/>
                </a:path>
                <a:path w="1028700" h="1059179">
                  <a:moveTo>
                    <a:pt x="628091" y="578040"/>
                  </a:moveTo>
                  <a:lnTo>
                    <a:pt x="627875" y="577011"/>
                  </a:lnTo>
                  <a:lnTo>
                    <a:pt x="627646" y="575983"/>
                  </a:lnTo>
                  <a:lnTo>
                    <a:pt x="627430" y="574967"/>
                  </a:lnTo>
                  <a:lnTo>
                    <a:pt x="626910" y="575119"/>
                  </a:lnTo>
                  <a:lnTo>
                    <a:pt x="625894" y="575462"/>
                  </a:lnTo>
                  <a:lnTo>
                    <a:pt x="626529" y="577367"/>
                  </a:lnTo>
                  <a:lnTo>
                    <a:pt x="626859" y="578307"/>
                  </a:lnTo>
                  <a:lnTo>
                    <a:pt x="627265" y="578218"/>
                  </a:lnTo>
                  <a:lnTo>
                    <a:pt x="628091" y="578040"/>
                  </a:lnTo>
                  <a:close/>
                </a:path>
                <a:path w="1028700" h="1059179">
                  <a:moveTo>
                    <a:pt x="638733" y="923124"/>
                  </a:moveTo>
                  <a:lnTo>
                    <a:pt x="637806" y="922362"/>
                  </a:lnTo>
                  <a:lnTo>
                    <a:pt x="637387" y="921994"/>
                  </a:lnTo>
                  <a:lnTo>
                    <a:pt x="636955" y="921626"/>
                  </a:lnTo>
                  <a:lnTo>
                    <a:pt x="636651" y="922032"/>
                  </a:lnTo>
                  <a:lnTo>
                    <a:pt x="635965" y="922616"/>
                  </a:lnTo>
                  <a:lnTo>
                    <a:pt x="636054" y="922794"/>
                  </a:lnTo>
                  <a:lnTo>
                    <a:pt x="636358" y="923366"/>
                  </a:lnTo>
                  <a:lnTo>
                    <a:pt x="636866" y="923937"/>
                  </a:lnTo>
                  <a:lnTo>
                    <a:pt x="637438" y="924179"/>
                  </a:lnTo>
                  <a:lnTo>
                    <a:pt x="637679" y="924280"/>
                  </a:lnTo>
                  <a:lnTo>
                    <a:pt x="638276" y="923518"/>
                  </a:lnTo>
                  <a:lnTo>
                    <a:pt x="638733" y="923124"/>
                  </a:lnTo>
                  <a:close/>
                </a:path>
                <a:path w="1028700" h="1059179">
                  <a:moveTo>
                    <a:pt x="643864" y="272262"/>
                  </a:moveTo>
                  <a:lnTo>
                    <a:pt x="643255" y="271602"/>
                  </a:lnTo>
                  <a:lnTo>
                    <a:pt x="642594" y="271056"/>
                  </a:lnTo>
                  <a:lnTo>
                    <a:pt x="641997" y="270510"/>
                  </a:lnTo>
                  <a:lnTo>
                    <a:pt x="640638" y="272326"/>
                  </a:lnTo>
                  <a:lnTo>
                    <a:pt x="641527" y="272554"/>
                  </a:lnTo>
                  <a:lnTo>
                    <a:pt x="642404" y="272859"/>
                  </a:lnTo>
                  <a:lnTo>
                    <a:pt x="643305" y="273037"/>
                  </a:lnTo>
                  <a:lnTo>
                    <a:pt x="643432" y="273062"/>
                  </a:lnTo>
                  <a:lnTo>
                    <a:pt x="643864" y="272262"/>
                  </a:lnTo>
                  <a:close/>
                </a:path>
                <a:path w="1028700" h="1059179">
                  <a:moveTo>
                    <a:pt x="647344" y="1612"/>
                  </a:moveTo>
                  <a:lnTo>
                    <a:pt x="647268" y="711"/>
                  </a:lnTo>
                  <a:lnTo>
                    <a:pt x="646544" y="368"/>
                  </a:lnTo>
                  <a:lnTo>
                    <a:pt x="646137" y="0"/>
                  </a:lnTo>
                  <a:lnTo>
                    <a:pt x="644601" y="2095"/>
                  </a:lnTo>
                  <a:lnTo>
                    <a:pt x="645528" y="2374"/>
                  </a:lnTo>
                  <a:lnTo>
                    <a:pt x="646226" y="2819"/>
                  </a:lnTo>
                  <a:lnTo>
                    <a:pt x="646480" y="2616"/>
                  </a:lnTo>
                  <a:lnTo>
                    <a:pt x="646925" y="2336"/>
                  </a:lnTo>
                  <a:lnTo>
                    <a:pt x="647344" y="1612"/>
                  </a:lnTo>
                  <a:close/>
                </a:path>
                <a:path w="1028700" h="1059179">
                  <a:moveTo>
                    <a:pt x="651522" y="482663"/>
                  </a:moveTo>
                  <a:lnTo>
                    <a:pt x="651243" y="481838"/>
                  </a:lnTo>
                  <a:lnTo>
                    <a:pt x="651014" y="480987"/>
                  </a:lnTo>
                  <a:lnTo>
                    <a:pt x="650671" y="480199"/>
                  </a:lnTo>
                  <a:lnTo>
                    <a:pt x="649973" y="480263"/>
                  </a:lnTo>
                  <a:lnTo>
                    <a:pt x="649630" y="480301"/>
                  </a:lnTo>
                  <a:lnTo>
                    <a:pt x="650011" y="483069"/>
                  </a:lnTo>
                  <a:lnTo>
                    <a:pt x="650519" y="482942"/>
                  </a:lnTo>
                  <a:lnTo>
                    <a:pt x="651522" y="482663"/>
                  </a:lnTo>
                  <a:close/>
                </a:path>
                <a:path w="1028700" h="1059179">
                  <a:moveTo>
                    <a:pt x="655269" y="226695"/>
                  </a:moveTo>
                  <a:lnTo>
                    <a:pt x="654443" y="225615"/>
                  </a:lnTo>
                  <a:lnTo>
                    <a:pt x="652805" y="223456"/>
                  </a:lnTo>
                  <a:lnTo>
                    <a:pt x="652475" y="223697"/>
                  </a:lnTo>
                  <a:lnTo>
                    <a:pt x="651827" y="224180"/>
                  </a:lnTo>
                  <a:lnTo>
                    <a:pt x="654164" y="227495"/>
                  </a:lnTo>
                  <a:lnTo>
                    <a:pt x="654532" y="227241"/>
                  </a:lnTo>
                  <a:lnTo>
                    <a:pt x="654900" y="226974"/>
                  </a:lnTo>
                  <a:lnTo>
                    <a:pt x="655269" y="226695"/>
                  </a:lnTo>
                  <a:close/>
                </a:path>
                <a:path w="1028700" h="1059179">
                  <a:moveTo>
                    <a:pt x="706805" y="859688"/>
                  </a:moveTo>
                  <a:lnTo>
                    <a:pt x="705777" y="859345"/>
                  </a:lnTo>
                  <a:lnTo>
                    <a:pt x="703707" y="858685"/>
                  </a:lnTo>
                  <a:lnTo>
                    <a:pt x="703580" y="859167"/>
                  </a:lnTo>
                  <a:lnTo>
                    <a:pt x="703465" y="859650"/>
                  </a:lnTo>
                  <a:lnTo>
                    <a:pt x="703338" y="860132"/>
                  </a:lnTo>
                  <a:lnTo>
                    <a:pt x="704430" y="860310"/>
                  </a:lnTo>
                  <a:lnTo>
                    <a:pt x="705510" y="860488"/>
                  </a:lnTo>
                  <a:lnTo>
                    <a:pt x="706602" y="860640"/>
                  </a:lnTo>
                  <a:lnTo>
                    <a:pt x="706666" y="860310"/>
                  </a:lnTo>
                  <a:lnTo>
                    <a:pt x="706805" y="859688"/>
                  </a:lnTo>
                  <a:close/>
                </a:path>
                <a:path w="1028700" h="1059179">
                  <a:moveTo>
                    <a:pt x="712622" y="338696"/>
                  </a:moveTo>
                  <a:lnTo>
                    <a:pt x="711987" y="337947"/>
                  </a:lnTo>
                  <a:lnTo>
                    <a:pt x="711060" y="338569"/>
                  </a:lnTo>
                  <a:lnTo>
                    <a:pt x="708228" y="340512"/>
                  </a:lnTo>
                  <a:lnTo>
                    <a:pt x="710095" y="340385"/>
                  </a:lnTo>
                  <a:lnTo>
                    <a:pt x="710806" y="340550"/>
                  </a:lnTo>
                  <a:lnTo>
                    <a:pt x="711250" y="340271"/>
                  </a:lnTo>
                  <a:lnTo>
                    <a:pt x="711822" y="339915"/>
                  </a:lnTo>
                  <a:lnTo>
                    <a:pt x="712190" y="339242"/>
                  </a:lnTo>
                  <a:lnTo>
                    <a:pt x="712622" y="338696"/>
                  </a:lnTo>
                  <a:close/>
                </a:path>
                <a:path w="1028700" h="1059179">
                  <a:moveTo>
                    <a:pt x="715759" y="716813"/>
                  </a:moveTo>
                  <a:lnTo>
                    <a:pt x="713473" y="718007"/>
                  </a:lnTo>
                  <a:lnTo>
                    <a:pt x="714146" y="720839"/>
                  </a:lnTo>
                  <a:lnTo>
                    <a:pt x="715187" y="718261"/>
                  </a:lnTo>
                  <a:lnTo>
                    <a:pt x="715759" y="716813"/>
                  </a:lnTo>
                  <a:close/>
                </a:path>
                <a:path w="1028700" h="1059179">
                  <a:moveTo>
                    <a:pt x="726224" y="503974"/>
                  </a:moveTo>
                  <a:lnTo>
                    <a:pt x="725055" y="503250"/>
                  </a:lnTo>
                  <a:lnTo>
                    <a:pt x="724395" y="503783"/>
                  </a:lnTo>
                  <a:lnTo>
                    <a:pt x="724039" y="504431"/>
                  </a:lnTo>
                  <a:lnTo>
                    <a:pt x="723455" y="505231"/>
                  </a:lnTo>
                  <a:lnTo>
                    <a:pt x="724281" y="505637"/>
                  </a:lnTo>
                  <a:lnTo>
                    <a:pt x="725055" y="506133"/>
                  </a:lnTo>
                  <a:lnTo>
                    <a:pt x="725170" y="506006"/>
                  </a:lnTo>
                  <a:lnTo>
                    <a:pt x="725652" y="505523"/>
                  </a:lnTo>
                  <a:lnTo>
                    <a:pt x="726046" y="504875"/>
                  </a:lnTo>
                  <a:lnTo>
                    <a:pt x="726224" y="503974"/>
                  </a:lnTo>
                  <a:close/>
                </a:path>
                <a:path w="1028700" h="1059179">
                  <a:moveTo>
                    <a:pt x="741667" y="365950"/>
                  </a:moveTo>
                  <a:lnTo>
                    <a:pt x="741210" y="364972"/>
                  </a:lnTo>
                  <a:lnTo>
                    <a:pt x="740727" y="363982"/>
                  </a:lnTo>
                  <a:lnTo>
                    <a:pt x="740270" y="363004"/>
                  </a:lnTo>
                  <a:lnTo>
                    <a:pt x="739902" y="363181"/>
                  </a:lnTo>
                  <a:lnTo>
                    <a:pt x="739546" y="363359"/>
                  </a:lnTo>
                  <a:lnTo>
                    <a:pt x="739178" y="363537"/>
                  </a:lnTo>
                  <a:lnTo>
                    <a:pt x="740219" y="365455"/>
                  </a:lnTo>
                  <a:lnTo>
                    <a:pt x="740714" y="366433"/>
                  </a:lnTo>
                  <a:lnTo>
                    <a:pt x="741032" y="366255"/>
                  </a:lnTo>
                  <a:lnTo>
                    <a:pt x="741362" y="366102"/>
                  </a:lnTo>
                  <a:lnTo>
                    <a:pt x="741667" y="365950"/>
                  </a:lnTo>
                  <a:close/>
                </a:path>
                <a:path w="1028700" h="1059179">
                  <a:moveTo>
                    <a:pt x="747534" y="367944"/>
                  </a:moveTo>
                  <a:lnTo>
                    <a:pt x="746810" y="367385"/>
                  </a:lnTo>
                  <a:lnTo>
                    <a:pt x="745350" y="365582"/>
                  </a:lnTo>
                  <a:lnTo>
                    <a:pt x="745299" y="367042"/>
                  </a:lnTo>
                  <a:lnTo>
                    <a:pt x="745147" y="367690"/>
                  </a:lnTo>
                  <a:lnTo>
                    <a:pt x="745388" y="368820"/>
                  </a:lnTo>
                  <a:lnTo>
                    <a:pt x="745807" y="369290"/>
                  </a:lnTo>
                  <a:lnTo>
                    <a:pt x="746086" y="369773"/>
                  </a:lnTo>
                  <a:lnTo>
                    <a:pt x="746544" y="369265"/>
                  </a:lnTo>
                  <a:lnTo>
                    <a:pt x="747191" y="368808"/>
                  </a:lnTo>
                  <a:lnTo>
                    <a:pt x="747433" y="368223"/>
                  </a:lnTo>
                  <a:lnTo>
                    <a:pt x="747534" y="367944"/>
                  </a:lnTo>
                  <a:close/>
                </a:path>
                <a:path w="1028700" h="1059179">
                  <a:moveTo>
                    <a:pt x="750760" y="518096"/>
                  </a:moveTo>
                  <a:lnTo>
                    <a:pt x="750506" y="517817"/>
                  </a:lnTo>
                  <a:lnTo>
                    <a:pt x="750265" y="517525"/>
                  </a:lnTo>
                  <a:lnTo>
                    <a:pt x="750011" y="517245"/>
                  </a:lnTo>
                  <a:lnTo>
                    <a:pt x="749287" y="517842"/>
                  </a:lnTo>
                  <a:lnTo>
                    <a:pt x="748576" y="518477"/>
                  </a:lnTo>
                  <a:lnTo>
                    <a:pt x="747852" y="519087"/>
                  </a:lnTo>
                  <a:lnTo>
                    <a:pt x="748296" y="519607"/>
                  </a:lnTo>
                  <a:lnTo>
                    <a:pt x="748512" y="519849"/>
                  </a:lnTo>
                  <a:lnTo>
                    <a:pt x="749249" y="519277"/>
                  </a:lnTo>
                  <a:lnTo>
                    <a:pt x="749998" y="518680"/>
                  </a:lnTo>
                  <a:lnTo>
                    <a:pt x="750760" y="518096"/>
                  </a:lnTo>
                  <a:close/>
                </a:path>
                <a:path w="1028700" h="1059179">
                  <a:moveTo>
                    <a:pt x="786282" y="779716"/>
                  </a:moveTo>
                  <a:lnTo>
                    <a:pt x="785799" y="779145"/>
                  </a:lnTo>
                  <a:lnTo>
                    <a:pt x="785545" y="778865"/>
                  </a:lnTo>
                  <a:lnTo>
                    <a:pt x="783793" y="780135"/>
                  </a:lnTo>
                  <a:lnTo>
                    <a:pt x="782904" y="780783"/>
                  </a:lnTo>
                  <a:lnTo>
                    <a:pt x="783272" y="781189"/>
                  </a:lnTo>
                  <a:lnTo>
                    <a:pt x="783628" y="781608"/>
                  </a:lnTo>
                  <a:lnTo>
                    <a:pt x="783971" y="781989"/>
                  </a:lnTo>
                  <a:lnTo>
                    <a:pt x="784745" y="781265"/>
                  </a:lnTo>
                  <a:lnTo>
                    <a:pt x="785507" y="780465"/>
                  </a:lnTo>
                  <a:lnTo>
                    <a:pt x="786282" y="779716"/>
                  </a:lnTo>
                  <a:close/>
                </a:path>
                <a:path w="1028700" h="1059179">
                  <a:moveTo>
                    <a:pt x="788187" y="952906"/>
                  </a:moveTo>
                  <a:lnTo>
                    <a:pt x="787933" y="951750"/>
                  </a:lnTo>
                  <a:lnTo>
                    <a:pt x="787819" y="951179"/>
                  </a:lnTo>
                  <a:lnTo>
                    <a:pt x="786815" y="951496"/>
                  </a:lnTo>
                  <a:lnTo>
                    <a:pt x="785812" y="951801"/>
                  </a:lnTo>
                  <a:lnTo>
                    <a:pt x="784834" y="952169"/>
                  </a:lnTo>
                  <a:lnTo>
                    <a:pt x="784999" y="953185"/>
                  </a:lnTo>
                  <a:lnTo>
                    <a:pt x="786117" y="953147"/>
                  </a:lnTo>
                  <a:lnTo>
                    <a:pt x="787133" y="953020"/>
                  </a:lnTo>
                  <a:lnTo>
                    <a:pt x="788187" y="952906"/>
                  </a:lnTo>
                  <a:close/>
                </a:path>
                <a:path w="1028700" h="1059179">
                  <a:moveTo>
                    <a:pt x="793788" y="827659"/>
                  </a:moveTo>
                  <a:lnTo>
                    <a:pt x="793369" y="827570"/>
                  </a:lnTo>
                  <a:lnTo>
                    <a:pt x="792937" y="827481"/>
                  </a:lnTo>
                  <a:lnTo>
                    <a:pt x="792518" y="827392"/>
                  </a:lnTo>
                  <a:lnTo>
                    <a:pt x="791984" y="829602"/>
                  </a:lnTo>
                  <a:lnTo>
                    <a:pt x="791705" y="830719"/>
                  </a:lnTo>
                  <a:lnTo>
                    <a:pt x="792162" y="830808"/>
                  </a:lnTo>
                  <a:lnTo>
                    <a:pt x="792607" y="830910"/>
                  </a:lnTo>
                  <a:lnTo>
                    <a:pt x="793051" y="830999"/>
                  </a:lnTo>
                  <a:lnTo>
                    <a:pt x="793305" y="829894"/>
                  </a:lnTo>
                  <a:lnTo>
                    <a:pt x="793788" y="827659"/>
                  </a:lnTo>
                  <a:close/>
                </a:path>
                <a:path w="1028700" h="1059179">
                  <a:moveTo>
                    <a:pt x="800722" y="945108"/>
                  </a:moveTo>
                  <a:lnTo>
                    <a:pt x="800569" y="944892"/>
                  </a:lnTo>
                  <a:lnTo>
                    <a:pt x="800138" y="944308"/>
                  </a:lnTo>
                  <a:lnTo>
                    <a:pt x="799439" y="943914"/>
                  </a:lnTo>
                  <a:lnTo>
                    <a:pt x="798842" y="943457"/>
                  </a:lnTo>
                  <a:lnTo>
                    <a:pt x="798601" y="943914"/>
                  </a:lnTo>
                  <a:lnTo>
                    <a:pt x="798055" y="944524"/>
                  </a:lnTo>
                  <a:lnTo>
                    <a:pt x="798182" y="944778"/>
                  </a:lnTo>
                  <a:lnTo>
                    <a:pt x="798461" y="945426"/>
                  </a:lnTo>
                  <a:lnTo>
                    <a:pt x="799084" y="945870"/>
                  </a:lnTo>
                  <a:lnTo>
                    <a:pt x="799896" y="946734"/>
                  </a:lnTo>
                  <a:lnTo>
                    <a:pt x="800265" y="945781"/>
                  </a:lnTo>
                  <a:lnTo>
                    <a:pt x="800722" y="945108"/>
                  </a:lnTo>
                  <a:close/>
                </a:path>
                <a:path w="1028700" h="1059179">
                  <a:moveTo>
                    <a:pt x="827176" y="825842"/>
                  </a:moveTo>
                  <a:lnTo>
                    <a:pt x="826312" y="825550"/>
                  </a:lnTo>
                  <a:lnTo>
                    <a:pt x="825411" y="825030"/>
                  </a:lnTo>
                  <a:lnTo>
                    <a:pt x="825233" y="826046"/>
                  </a:lnTo>
                  <a:lnTo>
                    <a:pt x="824915" y="826782"/>
                  </a:lnTo>
                  <a:lnTo>
                    <a:pt x="825042" y="827430"/>
                  </a:lnTo>
                  <a:lnTo>
                    <a:pt x="825119" y="827760"/>
                  </a:lnTo>
                  <a:lnTo>
                    <a:pt x="825982" y="827887"/>
                  </a:lnTo>
                  <a:lnTo>
                    <a:pt x="826503" y="828141"/>
                  </a:lnTo>
                  <a:lnTo>
                    <a:pt x="826757" y="827468"/>
                  </a:lnTo>
                  <a:lnTo>
                    <a:pt x="827163" y="826795"/>
                  </a:lnTo>
                  <a:lnTo>
                    <a:pt x="827176" y="826096"/>
                  </a:lnTo>
                  <a:lnTo>
                    <a:pt x="827176" y="825842"/>
                  </a:lnTo>
                  <a:close/>
                </a:path>
                <a:path w="1028700" h="1059179">
                  <a:moveTo>
                    <a:pt x="827849" y="929170"/>
                  </a:moveTo>
                  <a:lnTo>
                    <a:pt x="827074" y="928281"/>
                  </a:lnTo>
                  <a:lnTo>
                    <a:pt x="826109" y="928039"/>
                  </a:lnTo>
                  <a:lnTo>
                    <a:pt x="825322" y="927658"/>
                  </a:lnTo>
                  <a:lnTo>
                    <a:pt x="825106" y="928344"/>
                  </a:lnTo>
                  <a:lnTo>
                    <a:pt x="824611" y="929132"/>
                  </a:lnTo>
                  <a:lnTo>
                    <a:pt x="824941" y="930275"/>
                  </a:lnTo>
                  <a:lnTo>
                    <a:pt x="825804" y="930605"/>
                  </a:lnTo>
                  <a:lnTo>
                    <a:pt x="826782" y="931418"/>
                  </a:lnTo>
                  <a:lnTo>
                    <a:pt x="827201" y="930186"/>
                  </a:lnTo>
                  <a:lnTo>
                    <a:pt x="827849" y="929170"/>
                  </a:lnTo>
                  <a:close/>
                </a:path>
                <a:path w="1028700" h="1059179">
                  <a:moveTo>
                    <a:pt x="849223" y="364020"/>
                  </a:moveTo>
                  <a:lnTo>
                    <a:pt x="848398" y="363753"/>
                  </a:lnTo>
                  <a:lnTo>
                    <a:pt x="847763" y="363372"/>
                  </a:lnTo>
                  <a:lnTo>
                    <a:pt x="847432" y="364109"/>
                  </a:lnTo>
                  <a:lnTo>
                    <a:pt x="847191" y="364604"/>
                  </a:lnTo>
                  <a:lnTo>
                    <a:pt x="846950" y="365137"/>
                  </a:lnTo>
                  <a:lnTo>
                    <a:pt x="847445" y="365340"/>
                  </a:lnTo>
                  <a:lnTo>
                    <a:pt x="848093" y="365861"/>
                  </a:lnTo>
                  <a:lnTo>
                    <a:pt x="848398" y="365696"/>
                  </a:lnTo>
                  <a:lnTo>
                    <a:pt x="848817" y="365455"/>
                  </a:lnTo>
                  <a:lnTo>
                    <a:pt x="849172" y="364769"/>
                  </a:lnTo>
                  <a:lnTo>
                    <a:pt x="849210" y="364236"/>
                  </a:lnTo>
                  <a:lnTo>
                    <a:pt x="849223" y="364020"/>
                  </a:lnTo>
                  <a:close/>
                </a:path>
                <a:path w="1028700" h="1059179">
                  <a:moveTo>
                    <a:pt x="868108" y="969454"/>
                  </a:moveTo>
                  <a:lnTo>
                    <a:pt x="867359" y="969022"/>
                  </a:lnTo>
                  <a:lnTo>
                    <a:pt x="866635" y="968502"/>
                  </a:lnTo>
                  <a:lnTo>
                    <a:pt x="865822" y="968273"/>
                  </a:lnTo>
                  <a:lnTo>
                    <a:pt x="865657" y="968235"/>
                  </a:lnTo>
                  <a:lnTo>
                    <a:pt x="865174" y="969149"/>
                  </a:lnTo>
                  <a:lnTo>
                    <a:pt x="864666" y="969911"/>
                  </a:lnTo>
                  <a:lnTo>
                    <a:pt x="865619" y="970229"/>
                  </a:lnTo>
                  <a:lnTo>
                    <a:pt x="866355" y="970635"/>
                  </a:lnTo>
                  <a:lnTo>
                    <a:pt x="867092" y="970648"/>
                  </a:lnTo>
                  <a:lnTo>
                    <a:pt x="867410" y="970661"/>
                  </a:lnTo>
                  <a:lnTo>
                    <a:pt x="867765" y="969873"/>
                  </a:lnTo>
                  <a:lnTo>
                    <a:pt x="868108" y="969454"/>
                  </a:lnTo>
                  <a:close/>
                </a:path>
                <a:path w="1028700" h="1059179">
                  <a:moveTo>
                    <a:pt x="929398" y="210337"/>
                  </a:moveTo>
                  <a:lnTo>
                    <a:pt x="929157" y="209499"/>
                  </a:lnTo>
                  <a:lnTo>
                    <a:pt x="928928" y="208686"/>
                  </a:lnTo>
                  <a:lnTo>
                    <a:pt x="928700" y="207873"/>
                  </a:lnTo>
                  <a:lnTo>
                    <a:pt x="928268" y="208000"/>
                  </a:lnTo>
                  <a:lnTo>
                    <a:pt x="927836" y="208153"/>
                  </a:lnTo>
                  <a:lnTo>
                    <a:pt x="927392" y="208292"/>
                  </a:lnTo>
                  <a:lnTo>
                    <a:pt x="927785" y="209080"/>
                  </a:lnTo>
                  <a:lnTo>
                    <a:pt x="928204" y="209867"/>
                  </a:lnTo>
                  <a:lnTo>
                    <a:pt x="928573" y="210680"/>
                  </a:lnTo>
                  <a:lnTo>
                    <a:pt x="928865" y="210566"/>
                  </a:lnTo>
                  <a:lnTo>
                    <a:pt x="929119" y="210464"/>
                  </a:lnTo>
                  <a:lnTo>
                    <a:pt x="929398" y="210337"/>
                  </a:lnTo>
                  <a:close/>
                </a:path>
                <a:path w="1028700" h="1059179">
                  <a:moveTo>
                    <a:pt x="971029" y="791400"/>
                  </a:moveTo>
                  <a:lnTo>
                    <a:pt x="970178" y="789686"/>
                  </a:lnTo>
                  <a:lnTo>
                    <a:pt x="970915" y="791324"/>
                  </a:lnTo>
                  <a:close/>
                </a:path>
                <a:path w="1028700" h="1059179">
                  <a:moveTo>
                    <a:pt x="973264" y="787387"/>
                  </a:moveTo>
                  <a:lnTo>
                    <a:pt x="970000" y="785863"/>
                  </a:lnTo>
                  <a:lnTo>
                    <a:pt x="968425" y="788098"/>
                  </a:lnTo>
                  <a:lnTo>
                    <a:pt x="970102" y="789622"/>
                  </a:lnTo>
                  <a:lnTo>
                    <a:pt x="973264" y="787387"/>
                  </a:lnTo>
                  <a:close/>
                </a:path>
                <a:path w="1028700" h="1059179">
                  <a:moveTo>
                    <a:pt x="980567" y="570293"/>
                  </a:moveTo>
                  <a:lnTo>
                    <a:pt x="980147" y="569353"/>
                  </a:lnTo>
                  <a:lnTo>
                    <a:pt x="979322" y="567448"/>
                  </a:lnTo>
                  <a:lnTo>
                    <a:pt x="978979" y="567613"/>
                  </a:lnTo>
                  <a:lnTo>
                    <a:pt x="978623" y="567791"/>
                  </a:lnTo>
                  <a:lnTo>
                    <a:pt x="978268" y="567931"/>
                  </a:lnTo>
                  <a:lnTo>
                    <a:pt x="978725" y="568883"/>
                  </a:lnTo>
                  <a:lnTo>
                    <a:pt x="979208" y="569810"/>
                  </a:lnTo>
                  <a:lnTo>
                    <a:pt x="979652" y="570738"/>
                  </a:lnTo>
                  <a:lnTo>
                    <a:pt x="979944" y="570611"/>
                  </a:lnTo>
                  <a:lnTo>
                    <a:pt x="980567" y="570293"/>
                  </a:lnTo>
                  <a:close/>
                </a:path>
                <a:path w="1028700" h="1059179">
                  <a:moveTo>
                    <a:pt x="1017892" y="497065"/>
                  </a:moveTo>
                  <a:lnTo>
                    <a:pt x="1016342" y="493547"/>
                  </a:lnTo>
                  <a:lnTo>
                    <a:pt x="1015961" y="493725"/>
                  </a:lnTo>
                  <a:lnTo>
                    <a:pt x="1015187" y="494042"/>
                  </a:lnTo>
                  <a:lnTo>
                    <a:pt x="1015542" y="495185"/>
                  </a:lnTo>
                  <a:lnTo>
                    <a:pt x="1015898" y="496328"/>
                  </a:lnTo>
                  <a:lnTo>
                    <a:pt x="1016254" y="497471"/>
                  </a:lnTo>
                  <a:lnTo>
                    <a:pt x="1017892" y="497065"/>
                  </a:lnTo>
                  <a:close/>
                </a:path>
                <a:path w="1028700" h="1059179">
                  <a:moveTo>
                    <a:pt x="1028687" y="710679"/>
                  </a:moveTo>
                  <a:lnTo>
                    <a:pt x="1027938" y="710247"/>
                  </a:lnTo>
                  <a:lnTo>
                    <a:pt x="1027176" y="709790"/>
                  </a:lnTo>
                  <a:lnTo>
                    <a:pt x="1026452" y="709358"/>
                  </a:lnTo>
                  <a:lnTo>
                    <a:pt x="1026274" y="709803"/>
                  </a:lnTo>
                  <a:lnTo>
                    <a:pt x="1026096" y="710272"/>
                  </a:lnTo>
                  <a:lnTo>
                    <a:pt x="1025931" y="710755"/>
                  </a:lnTo>
                  <a:lnTo>
                    <a:pt x="1026706" y="711034"/>
                  </a:lnTo>
                  <a:lnTo>
                    <a:pt x="1027493" y="711327"/>
                  </a:lnTo>
                  <a:lnTo>
                    <a:pt x="1028268" y="711606"/>
                  </a:lnTo>
                  <a:lnTo>
                    <a:pt x="1028395" y="711288"/>
                  </a:lnTo>
                  <a:lnTo>
                    <a:pt x="1028547" y="710996"/>
                  </a:lnTo>
                  <a:lnTo>
                    <a:pt x="1028687" y="71067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51">
              <a:extLst>
                <a:ext uri="{FF2B5EF4-FFF2-40B4-BE49-F238E27FC236}">
                  <a16:creationId xmlns:a16="http://schemas.microsoft.com/office/drawing/2014/main" id="{C085B856-DB1B-DA09-DFCC-C54AFB06D819}"/>
                </a:ext>
              </a:extLst>
            </p:cNvPr>
            <p:cNvSpPr/>
            <p:nvPr/>
          </p:nvSpPr>
          <p:spPr>
            <a:xfrm>
              <a:off x="10725858" y="2820782"/>
              <a:ext cx="837104" cy="533518"/>
            </a:xfrm>
            <a:custGeom>
              <a:avLst/>
              <a:gdLst/>
              <a:ahLst/>
              <a:cxnLst/>
              <a:rect l="l" t="t" r="r" b="b"/>
              <a:pathLst>
                <a:path w="1421765" h="1091564">
                  <a:moveTo>
                    <a:pt x="2603" y="322478"/>
                  </a:moveTo>
                  <a:lnTo>
                    <a:pt x="2070" y="322287"/>
                  </a:lnTo>
                  <a:lnTo>
                    <a:pt x="1524" y="322110"/>
                  </a:lnTo>
                  <a:lnTo>
                    <a:pt x="812" y="321843"/>
                  </a:lnTo>
                  <a:lnTo>
                    <a:pt x="520" y="322414"/>
                  </a:lnTo>
                  <a:lnTo>
                    <a:pt x="0" y="323011"/>
                  </a:lnTo>
                  <a:lnTo>
                    <a:pt x="114" y="323354"/>
                  </a:lnTo>
                  <a:lnTo>
                    <a:pt x="266" y="323748"/>
                  </a:lnTo>
                  <a:lnTo>
                    <a:pt x="1244" y="324243"/>
                  </a:lnTo>
                  <a:lnTo>
                    <a:pt x="1892" y="323710"/>
                  </a:lnTo>
                  <a:lnTo>
                    <a:pt x="2222" y="323049"/>
                  </a:lnTo>
                  <a:lnTo>
                    <a:pt x="2603" y="322478"/>
                  </a:lnTo>
                  <a:close/>
                </a:path>
                <a:path w="1421765" h="1091564">
                  <a:moveTo>
                    <a:pt x="120142" y="736206"/>
                  </a:moveTo>
                  <a:lnTo>
                    <a:pt x="120015" y="736117"/>
                  </a:lnTo>
                  <a:lnTo>
                    <a:pt x="119354" y="735609"/>
                  </a:lnTo>
                  <a:lnTo>
                    <a:pt x="118529" y="735317"/>
                  </a:lnTo>
                  <a:lnTo>
                    <a:pt x="117767" y="734961"/>
                  </a:lnTo>
                  <a:lnTo>
                    <a:pt x="117627" y="735469"/>
                  </a:lnTo>
                  <a:lnTo>
                    <a:pt x="117233" y="736117"/>
                  </a:lnTo>
                  <a:lnTo>
                    <a:pt x="117411" y="736434"/>
                  </a:lnTo>
                  <a:lnTo>
                    <a:pt x="117805" y="737019"/>
                  </a:lnTo>
                  <a:lnTo>
                    <a:pt x="118478" y="737400"/>
                  </a:lnTo>
                  <a:lnTo>
                    <a:pt x="119253" y="738035"/>
                  </a:lnTo>
                  <a:lnTo>
                    <a:pt x="119621" y="737133"/>
                  </a:lnTo>
                  <a:lnTo>
                    <a:pt x="120142" y="736206"/>
                  </a:lnTo>
                  <a:close/>
                </a:path>
                <a:path w="1421765" h="1091564">
                  <a:moveTo>
                    <a:pt x="123456" y="731469"/>
                  </a:moveTo>
                  <a:lnTo>
                    <a:pt x="122707" y="731037"/>
                  </a:lnTo>
                  <a:lnTo>
                    <a:pt x="121970" y="730567"/>
                  </a:lnTo>
                  <a:lnTo>
                    <a:pt x="121158" y="730224"/>
                  </a:lnTo>
                  <a:lnTo>
                    <a:pt x="120637" y="731075"/>
                  </a:lnTo>
                  <a:lnTo>
                    <a:pt x="120180" y="731850"/>
                  </a:lnTo>
                  <a:lnTo>
                    <a:pt x="121132" y="732167"/>
                  </a:lnTo>
                  <a:lnTo>
                    <a:pt x="121818" y="732523"/>
                  </a:lnTo>
                  <a:lnTo>
                    <a:pt x="122529" y="732548"/>
                  </a:lnTo>
                  <a:lnTo>
                    <a:pt x="122821" y="732548"/>
                  </a:lnTo>
                  <a:lnTo>
                    <a:pt x="123151" y="731850"/>
                  </a:lnTo>
                  <a:lnTo>
                    <a:pt x="123456" y="731469"/>
                  </a:lnTo>
                  <a:close/>
                </a:path>
                <a:path w="1421765" h="1091564">
                  <a:moveTo>
                    <a:pt x="142494" y="734326"/>
                  </a:moveTo>
                  <a:lnTo>
                    <a:pt x="142074" y="732421"/>
                  </a:lnTo>
                  <a:lnTo>
                    <a:pt x="141859" y="731481"/>
                  </a:lnTo>
                  <a:lnTo>
                    <a:pt x="141211" y="731621"/>
                  </a:lnTo>
                  <a:lnTo>
                    <a:pt x="140868" y="731685"/>
                  </a:lnTo>
                  <a:lnTo>
                    <a:pt x="141084" y="732650"/>
                  </a:lnTo>
                  <a:lnTo>
                    <a:pt x="141300" y="733590"/>
                  </a:lnTo>
                  <a:lnTo>
                    <a:pt x="141503" y="734542"/>
                  </a:lnTo>
                  <a:lnTo>
                    <a:pt x="141833" y="734466"/>
                  </a:lnTo>
                  <a:lnTo>
                    <a:pt x="142163" y="734402"/>
                  </a:lnTo>
                  <a:lnTo>
                    <a:pt x="142494" y="734326"/>
                  </a:lnTo>
                  <a:close/>
                </a:path>
                <a:path w="1421765" h="1091564">
                  <a:moveTo>
                    <a:pt x="271018" y="753846"/>
                  </a:moveTo>
                  <a:lnTo>
                    <a:pt x="269532" y="750087"/>
                  </a:lnTo>
                  <a:lnTo>
                    <a:pt x="267792" y="750163"/>
                  </a:lnTo>
                  <a:lnTo>
                    <a:pt x="265430" y="752779"/>
                  </a:lnTo>
                  <a:lnTo>
                    <a:pt x="265633" y="754011"/>
                  </a:lnTo>
                  <a:lnTo>
                    <a:pt x="265353" y="755637"/>
                  </a:lnTo>
                  <a:lnTo>
                    <a:pt x="267512" y="754951"/>
                  </a:lnTo>
                  <a:lnTo>
                    <a:pt x="269011" y="754494"/>
                  </a:lnTo>
                  <a:lnTo>
                    <a:pt x="271018" y="753846"/>
                  </a:lnTo>
                  <a:close/>
                </a:path>
                <a:path w="1421765" h="1091564">
                  <a:moveTo>
                    <a:pt x="292925" y="259715"/>
                  </a:moveTo>
                  <a:lnTo>
                    <a:pt x="291579" y="259105"/>
                  </a:lnTo>
                  <a:lnTo>
                    <a:pt x="290741" y="258432"/>
                  </a:lnTo>
                  <a:lnTo>
                    <a:pt x="290296" y="258610"/>
                  </a:lnTo>
                  <a:lnTo>
                    <a:pt x="289737" y="258864"/>
                  </a:lnTo>
                  <a:lnTo>
                    <a:pt x="289369" y="259791"/>
                  </a:lnTo>
                  <a:lnTo>
                    <a:pt x="289140" y="260502"/>
                  </a:lnTo>
                  <a:lnTo>
                    <a:pt x="289102" y="260654"/>
                  </a:lnTo>
                  <a:lnTo>
                    <a:pt x="290131" y="261454"/>
                  </a:lnTo>
                  <a:lnTo>
                    <a:pt x="291185" y="261188"/>
                  </a:lnTo>
                  <a:lnTo>
                    <a:pt x="291719" y="260553"/>
                  </a:lnTo>
                  <a:lnTo>
                    <a:pt x="292925" y="259715"/>
                  </a:lnTo>
                  <a:close/>
                </a:path>
                <a:path w="1421765" h="1091564">
                  <a:moveTo>
                    <a:pt x="299821" y="665873"/>
                  </a:moveTo>
                  <a:lnTo>
                    <a:pt x="299415" y="665772"/>
                  </a:lnTo>
                  <a:lnTo>
                    <a:pt x="299046" y="665645"/>
                  </a:lnTo>
                  <a:lnTo>
                    <a:pt x="298640" y="665556"/>
                  </a:lnTo>
                  <a:lnTo>
                    <a:pt x="297802" y="667893"/>
                  </a:lnTo>
                  <a:lnTo>
                    <a:pt x="297383" y="669074"/>
                  </a:lnTo>
                  <a:lnTo>
                    <a:pt x="298792" y="669569"/>
                  </a:lnTo>
                  <a:lnTo>
                    <a:pt x="299466" y="667118"/>
                  </a:lnTo>
                  <a:lnTo>
                    <a:pt x="299821" y="665873"/>
                  </a:lnTo>
                  <a:close/>
                </a:path>
                <a:path w="1421765" h="1091564">
                  <a:moveTo>
                    <a:pt x="335305" y="827722"/>
                  </a:moveTo>
                  <a:lnTo>
                    <a:pt x="330377" y="830376"/>
                  </a:lnTo>
                  <a:lnTo>
                    <a:pt x="329184" y="835139"/>
                  </a:lnTo>
                  <a:lnTo>
                    <a:pt x="335305" y="827722"/>
                  </a:lnTo>
                  <a:close/>
                </a:path>
                <a:path w="1421765" h="1091564">
                  <a:moveTo>
                    <a:pt x="344246" y="663752"/>
                  </a:moveTo>
                  <a:lnTo>
                    <a:pt x="344170" y="663003"/>
                  </a:lnTo>
                  <a:lnTo>
                    <a:pt x="343115" y="662432"/>
                  </a:lnTo>
                  <a:lnTo>
                    <a:pt x="342557" y="663003"/>
                  </a:lnTo>
                  <a:lnTo>
                    <a:pt x="342201" y="663651"/>
                  </a:lnTo>
                  <a:lnTo>
                    <a:pt x="341807" y="664222"/>
                  </a:lnTo>
                  <a:lnTo>
                    <a:pt x="342303" y="664438"/>
                  </a:lnTo>
                  <a:lnTo>
                    <a:pt x="342811" y="664629"/>
                  </a:lnTo>
                  <a:lnTo>
                    <a:pt x="343433" y="664883"/>
                  </a:lnTo>
                  <a:lnTo>
                    <a:pt x="343763" y="664260"/>
                  </a:lnTo>
                  <a:lnTo>
                    <a:pt x="344246" y="663752"/>
                  </a:lnTo>
                  <a:close/>
                </a:path>
                <a:path w="1421765" h="1091564">
                  <a:moveTo>
                    <a:pt x="346875" y="416534"/>
                  </a:moveTo>
                  <a:lnTo>
                    <a:pt x="344144" y="417436"/>
                  </a:lnTo>
                  <a:lnTo>
                    <a:pt x="342455" y="417969"/>
                  </a:lnTo>
                  <a:lnTo>
                    <a:pt x="340766" y="418528"/>
                  </a:lnTo>
                  <a:lnTo>
                    <a:pt x="343230" y="420433"/>
                  </a:lnTo>
                  <a:lnTo>
                    <a:pt x="345198" y="420776"/>
                  </a:lnTo>
                  <a:lnTo>
                    <a:pt x="346875" y="416534"/>
                  </a:lnTo>
                  <a:close/>
                </a:path>
                <a:path w="1421765" h="1091564">
                  <a:moveTo>
                    <a:pt x="361391" y="680720"/>
                  </a:moveTo>
                  <a:lnTo>
                    <a:pt x="360857" y="680681"/>
                  </a:lnTo>
                  <a:lnTo>
                    <a:pt x="360210" y="680440"/>
                  </a:lnTo>
                  <a:lnTo>
                    <a:pt x="359791" y="680656"/>
                  </a:lnTo>
                  <a:lnTo>
                    <a:pt x="359435" y="680885"/>
                  </a:lnTo>
                  <a:lnTo>
                    <a:pt x="359283" y="681570"/>
                  </a:lnTo>
                  <a:lnTo>
                    <a:pt x="358952" y="682231"/>
                  </a:lnTo>
                  <a:lnTo>
                    <a:pt x="359714" y="682345"/>
                  </a:lnTo>
                  <a:lnTo>
                    <a:pt x="360527" y="682713"/>
                  </a:lnTo>
                  <a:lnTo>
                    <a:pt x="360718" y="682510"/>
                  </a:lnTo>
                  <a:lnTo>
                    <a:pt x="361111" y="682078"/>
                  </a:lnTo>
                  <a:lnTo>
                    <a:pt x="361188" y="681329"/>
                  </a:lnTo>
                  <a:lnTo>
                    <a:pt x="361391" y="680720"/>
                  </a:lnTo>
                  <a:close/>
                </a:path>
                <a:path w="1421765" h="1091564">
                  <a:moveTo>
                    <a:pt x="380911" y="604862"/>
                  </a:moveTo>
                  <a:lnTo>
                    <a:pt x="374726" y="606615"/>
                  </a:lnTo>
                  <a:lnTo>
                    <a:pt x="371640" y="607504"/>
                  </a:lnTo>
                  <a:lnTo>
                    <a:pt x="373519" y="609053"/>
                  </a:lnTo>
                  <a:lnTo>
                    <a:pt x="374751" y="610044"/>
                  </a:lnTo>
                  <a:lnTo>
                    <a:pt x="376250" y="611276"/>
                  </a:lnTo>
                  <a:lnTo>
                    <a:pt x="377634" y="609396"/>
                  </a:lnTo>
                  <a:lnTo>
                    <a:pt x="380911" y="604862"/>
                  </a:lnTo>
                  <a:close/>
                </a:path>
                <a:path w="1421765" h="1091564">
                  <a:moveTo>
                    <a:pt x="390207" y="350139"/>
                  </a:moveTo>
                  <a:lnTo>
                    <a:pt x="387908" y="347065"/>
                  </a:lnTo>
                  <a:lnTo>
                    <a:pt x="386956" y="349046"/>
                  </a:lnTo>
                  <a:lnTo>
                    <a:pt x="386295" y="350481"/>
                  </a:lnTo>
                  <a:lnTo>
                    <a:pt x="385597" y="351904"/>
                  </a:lnTo>
                  <a:lnTo>
                    <a:pt x="386245" y="352221"/>
                  </a:lnTo>
                  <a:lnTo>
                    <a:pt x="386905" y="352513"/>
                  </a:lnTo>
                  <a:lnTo>
                    <a:pt x="387553" y="352818"/>
                  </a:lnTo>
                  <a:lnTo>
                    <a:pt x="389001" y="351536"/>
                  </a:lnTo>
                  <a:lnTo>
                    <a:pt x="390207" y="350139"/>
                  </a:lnTo>
                  <a:close/>
                </a:path>
                <a:path w="1421765" h="1091564">
                  <a:moveTo>
                    <a:pt x="414921" y="332930"/>
                  </a:moveTo>
                  <a:lnTo>
                    <a:pt x="414426" y="329399"/>
                  </a:lnTo>
                  <a:lnTo>
                    <a:pt x="414248" y="329234"/>
                  </a:lnTo>
                  <a:lnTo>
                    <a:pt x="413880" y="328612"/>
                  </a:lnTo>
                  <a:lnTo>
                    <a:pt x="408965" y="330720"/>
                  </a:lnTo>
                  <a:lnTo>
                    <a:pt x="407847" y="331597"/>
                  </a:lnTo>
                  <a:lnTo>
                    <a:pt x="408330" y="333235"/>
                  </a:lnTo>
                  <a:lnTo>
                    <a:pt x="408533" y="333870"/>
                  </a:lnTo>
                  <a:lnTo>
                    <a:pt x="409676" y="334848"/>
                  </a:lnTo>
                  <a:lnTo>
                    <a:pt x="410057" y="334721"/>
                  </a:lnTo>
                  <a:lnTo>
                    <a:pt x="412419" y="333844"/>
                  </a:lnTo>
                  <a:lnTo>
                    <a:pt x="414921" y="332930"/>
                  </a:lnTo>
                  <a:close/>
                </a:path>
                <a:path w="1421765" h="1091564">
                  <a:moveTo>
                    <a:pt x="434555" y="208026"/>
                  </a:moveTo>
                  <a:lnTo>
                    <a:pt x="433705" y="207721"/>
                  </a:lnTo>
                  <a:lnTo>
                    <a:pt x="432841" y="207238"/>
                  </a:lnTo>
                  <a:lnTo>
                    <a:pt x="432650" y="208267"/>
                  </a:lnTo>
                  <a:lnTo>
                    <a:pt x="432358" y="208991"/>
                  </a:lnTo>
                  <a:lnTo>
                    <a:pt x="432473" y="209931"/>
                  </a:lnTo>
                  <a:lnTo>
                    <a:pt x="433324" y="210108"/>
                  </a:lnTo>
                  <a:lnTo>
                    <a:pt x="433806" y="210286"/>
                  </a:lnTo>
                  <a:lnTo>
                    <a:pt x="434060" y="209613"/>
                  </a:lnTo>
                  <a:lnTo>
                    <a:pt x="434441" y="208940"/>
                  </a:lnTo>
                  <a:lnTo>
                    <a:pt x="434517" y="208216"/>
                  </a:lnTo>
                  <a:lnTo>
                    <a:pt x="434555" y="208026"/>
                  </a:lnTo>
                  <a:close/>
                </a:path>
                <a:path w="1421765" h="1091564">
                  <a:moveTo>
                    <a:pt x="435762" y="697966"/>
                  </a:moveTo>
                  <a:lnTo>
                    <a:pt x="435102" y="694956"/>
                  </a:lnTo>
                  <a:lnTo>
                    <a:pt x="434594" y="695083"/>
                  </a:lnTo>
                  <a:lnTo>
                    <a:pt x="434086" y="695236"/>
                  </a:lnTo>
                  <a:lnTo>
                    <a:pt x="433565" y="695350"/>
                  </a:lnTo>
                  <a:lnTo>
                    <a:pt x="434378" y="697318"/>
                  </a:lnTo>
                  <a:lnTo>
                    <a:pt x="434797" y="698284"/>
                  </a:lnTo>
                  <a:lnTo>
                    <a:pt x="435432" y="698055"/>
                  </a:lnTo>
                  <a:lnTo>
                    <a:pt x="435762" y="697966"/>
                  </a:lnTo>
                  <a:close/>
                </a:path>
                <a:path w="1421765" h="1091564">
                  <a:moveTo>
                    <a:pt x="444106" y="786396"/>
                  </a:moveTo>
                  <a:lnTo>
                    <a:pt x="443826" y="784631"/>
                  </a:lnTo>
                  <a:lnTo>
                    <a:pt x="443585" y="782891"/>
                  </a:lnTo>
                  <a:lnTo>
                    <a:pt x="443230" y="780986"/>
                  </a:lnTo>
                  <a:lnTo>
                    <a:pt x="442518" y="780986"/>
                  </a:lnTo>
                  <a:lnTo>
                    <a:pt x="441883" y="780897"/>
                  </a:lnTo>
                  <a:lnTo>
                    <a:pt x="441325" y="782434"/>
                  </a:lnTo>
                  <a:lnTo>
                    <a:pt x="439661" y="786853"/>
                  </a:lnTo>
                  <a:lnTo>
                    <a:pt x="441845" y="786625"/>
                  </a:lnTo>
                  <a:lnTo>
                    <a:pt x="442976" y="786523"/>
                  </a:lnTo>
                  <a:lnTo>
                    <a:pt x="444106" y="786396"/>
                  </a:lnTo>
                  <a:close/>
                </a:path>
                <a:path w="1421765" h="1091564">
                  <a:moveTo>
                    <a:pt x="505104" y="965098"/>
                  </a:moveTo>
                  <a:lnTo>
                    <a:pt x="502145" y="963193"/>
                  </a:lnTo>
                  <a:lnTo>
                    <a:pt x="499160" y="961326"/>
                  </a:lnTo>
                  <a:lnTo>
                    <a:pt x="496214" y="959408"/>
                  </a:lnTo>
                  <a:lnTo>
                    <a:pt x="497116" y="964196"/>
                  </a:lnTo>
                  <a:lnTo>
                    <a:pt x="500392" y="965758"/>
                  </a:lnTo>
                  <a:lnTo>
                    <a:pt x="504317" y="966457"/>
                  </a:lnTo>
                  <a:lnTo>
                    <a:pt x="505104" y="965098"/>
                  </a:lnTo>
                  <a:close/>
                </a:path>
                <a:path w="1421765" h="1091564">
                  <a:moveTo>
                    <a:pt x="522566" y="1061173"/>
                  </a:moveTo>
                  <a:lnTo>
                    <a:pt x="522033" y="1054938"/>
                  </a:lnTo>
                  <a:lnTo>
                    <a:pt x="517537" y="1056030"/>
                  </a:lnTo>
                  <a:lnTo>
                    <a:pt x="518629" y="1060792"/>
                  </a:lnTo>
                  <a:lnTo>
                    <a:pt x="522566" y="1061173"/>
                  </a:lnTo>
                  <a:close/>
                </a:path>
                <a:path w="1421765" h="1091564">
                  <a:moveTo>
                    <a:pt x="546277" y="721118"/>
                  </a:moveTo>
                  <a:lnTo>
                    <a:pt x="543090" y="722693"/>
                  </a:lnTo>
                  <a:lnTo>
                    <a:pt x="540219" y="724090"/>
                  </a:lnTo>
                  <a:lnTo>
                    <a:pt x="537362" y="725512"/>
                  </a:lnTo>
                  <a:lnTo>
                    <a:pt x="544880" y="725830"/>
                  </a:lnTo>
                  <a:lnTo>
                    <a:pt x="546023" y="725182"/>
                  </a:lnTo>
                  <a:lnTo>
                    <a:pt x="546277" y="721118"/>
                  </a:lnTo>
                  <a:close/>
                </a:path>
                <a:path w="1421765" h="1091564">
                  <a:moveTo>
                    <a:pt x="561340" y="284099"/>
                  </a:moveTo>
                  <a:lnTo>
                    <a:pt x="558495" y="282054"/>
                  </a:lnTo>
                  <a:lnTo>
                    <a:pt x="556272" y="282105"/>
                  </a:lnTo>
                  <a:lnTo>
                    <a:pt x="554240" y="284886"/>
                  </a:lnTo>
                  <a:lnTo>
                    <a:pt x="556552" y="285521"/>
                  </a:lnTo>
                  <a:lnTo>
                    <a:pt x="558914" y="286600"/>
                  </a:lnTo>
                  <a:lnTo>
                    <a:pt x="561340" y="284099"/>
                  </a:lnTo>
                  <a:close/>
                </a:path>
                <a:path w="1421765" h="1091564">
                  <a:moveTo>
                    <a:pt x="578167" y="605967"/>
                  </a:moveTo>
                  <a:lnTo>
                    <a:pt x="577227" y="603605"/>
                  </a:lnTo>
                  <a:lnTo>
                    <a:pt x="575348" y="599008"/>
                  </a:lnTo>
                  <a:lnTo>
                    <a:pt x="573887" y="605129"/>
                  </a:lnTo>
                  <a:lnTo>
                    <a:pt x="578167" y="605967"/>
                  </a:lnTo>
                  <a:close/>
                </a:path>
                <a:path w="1421765" h="1091564">
                  <a:moveTo>
                    <a:pt x="579716" y="1067841"/>
                  </a:moveTo>
                  <a:lnTo>
                    <a:pt x="578358" y="1067320"/>
                  </a:lnTo>
                  <a:lnTo>
                    <a:pt x="573671" y="1079195"/>
                  </a:lnTo>
                  <a:lnTo>
                    <a:pt x="575398" y="1079893"/>
                  </a:lnTo>
                  <a:lnTo>
                    <a:pt x="578180" y="1076337"/>
                  </a:lnTo>
                  <a:lnTo>
                    <a:pt x="578916" y="1072083"/>
                  </a:lnTo>
                  <a:lnTo>
                    <a:pt x="579716" y="1067841"/>
                  </a:lnTo>
                  <a:close/>
                </a:path>
                <a:path w="1421765" h="1091564">
                  <a:moveTo>
                    <a:pt x="583209" y="766330"/>
                  </a:moveTo>
                  <a:lnTo>
                    <a:pt x="578853" y="758190"/>
                  </a:lnTo>
                  <a:lnTo>
                    <a:pt x="578154" y="763854"/>
                  </a:lnTo>
                  <a:lnTo>
                    <a:pt x="578612" y="764679"/>
                  </a:lnTo>
                  <a:lnTo>
                    <a:pt x="583209" y="766330"/>
                  </a:lnTo>
                  <a:close/>
                </a:path>
                <a:path w="1421765" h="1091564">
                  <a:moveTo>
                    <a:pt x="588479" y="1063002"/>
                  </a:moveTo>
                  <a:lnTo>
                    <a:pt x="588162" y="1062050"/>
                  </a:lnTo>
                  <a:lnTo>
                    <a:pt x="588111" y="1060729"/>
                  </a:lnTo>
                  <a:lnTo>
                    <a:pt x="587451" y="1060259"/>
                  </a:lnTo>
                  <a:lnTo>
                    <a:pt x="586613" y="1059688"/>
                  </a:lnTo>
                  <a:lnTo>
                    <a:pt x="585292" y="1059815"/>
                  </a:lnTo>
                  <a:lnTo>
                    <a:pt x="583133" y="1059484"/>
                  </a:lnTo>
                  <a:lnTo>
                    <a:pt x="584098" y="1061440"/>
                  </a:lnTo>
                  <a:lnTo>
                    <a:pt x="584352" y="1062901"/>
                  </a:lnTo>
                  <a:lnTo>
                    <a:pt x="585139" y="1063332"/>
                  </a:lnTo>
                  <a:lnTo>
                    <a:pt x="585978" y="1063764"/>
                  </a:lnTo>
                  <a:lnTo>
                    <a:pt x="587336" y="1063155"/>
                  </a:lnTo>
                  <a:lnTo>
                    <a:pt x="588479" y="1063002"/>
                  </a:lnTo>
                  <a:close/>
                </a:path>
                <a:path w="1421765" h="1091564">
                  <a:moveTo>
                    <a:pt x="598665" y="368376"/>
                  </a:moveTo>
                  <a:lnTo>
                    <a:pt x="598525" y="366522"/>
                  </a:lnTo>
                  <a:lnTo>
                    <a:pt x="597865" y="365950"/>
                  </a:lnTo>
                  <a:lnTo>
                    <a:pt x="597192" y="365404"/>
                  </a:lnTo>
                  <a:lnTo>
                    <a:pt x="595630" y="365950"/>
                  </a:lnTo>
                  <a:lnTo>
                    <a:pt x="593788" y="366039"/>
                  </a:lnTo>
                  <a:lnTo>
                    <a:pt x="594372" y="367677"/>
                  </a:lnTo>
                  <a:lnTo>
                    <a:pt x="594448" y="369189"/>
                  </a:lnTo>
                  <a:lnTo>
                    <a:pt x="595871" y="370128"/>
                  </a:lnTo>
                  <a:lnTo>
                    <a:pt x="597954" y="369824"/>
                  </a:lnTo>
                  <a:lnTo>
                    <a:pt x="598665" y="368376"/>
                  </a:lnTo>
                  <a:close/>
                </a:path>
                <a:path w="1421765" h="1091564">
                  <a:moveTo>
                    <a:pt x="603415" y="430263"/>
                  </a:moveTo>
                  <a:lnTo>
                    <a:pt x="602195" y="429907"/>
                  </a:lnTo>
                  <a:lnTo>
                    <a:pt x="600989" y="429514"/>
                  </a:lnTo>
                  <a:lnTo>
                    <a:pt x="599782" y="429120"/>
                  </a:lnTo>
                  <a:lnTo>
                    <a:pt x="599325" y="430707"/>
                  </a:lnTo>
                  <a:lnTo>
                    <a:pt x="599084" y="431520"/>
                  </a:lnTo>
                  <a:lnTo>
                    <a:pt x="600303" y="431838"/>
                  </a:lnTo>
                  <a:lnTo>
                    <a:pt x="602716" y="432473"/>
                  </a:lnTo>
                  <a:lnTo>
                    <a:pt x="602957" y="431736"/>
                  </a:lnTo>
                  <a:lnTo>
                    <a:pt x="603173" y="430999"/>
                  </a:lnTo>
                  <a:lnTo>
                    <a:pt x="603415" y="430263"/>
                  </a:lnTo>
                  <a:close/>
                </a:path>
                <a:path w="1421765" h="1091564">
                  <a:moveTo>
                    <a:pt x="610171" y="1084287"/>
                  </a:moveTo>
                  <a:lnTo>
                    <a:pt x="607504" y="1084884"/>
                  </a:lnTo>
                  <a:lnTo>
                    <a:pt x="605751" y="1085316"/>
                  </a:lnTo>
                  <a:lnTo>
                    <a:pt x="603516" y="1085811"/>
                  </a:lnTo>
                  <a:lnTo>
                    <a:pt x="604202" y="1087234"/>
                  </a:lnTo>
                  <a:lnTo>
                    <a:pt x="604608" y="1088136"/>
                  </a:lnTo>
                  <a:lnTo>
                    <a:pt x="605472" y="1089977"/>
                  </a:lnTo>
                  <a:lnTo>
                    <a:pt x="610171" y="1084287"/>
                  </a:lnTo>
                  <a:close/>
                </a:path>
                <a:path w="1421765" h="1091564">
                  <a:moveTo>
                    <a:pt x="614514" y="501256"/>
                  </a:moveTo>
                  <a:lnTo>
                    <a:pt x="613511" y="499173"/>
                  </a:lnTo>
                  <a:lnTo>
                    <a:pt x="612876" y="497878"/>
                  </a:lnTo>
                  <a:lnTo>
                    <a:pt x="612140" y="496316"/>
                  </a:lnTo>
                  <a:lnTo>
                    <a:pt x="607161" y="499287"/>
                  </a:lnTo>
                  <a:lnTo>
                    <a:pt x="604964" y="500634"/>
                  </a:lnTo>
                  <a:lnTo>
                    <a:pt x="605116" y="501053"/>
                  </a:lnTo>
                  <a:lnTo>
                    <a:pt x="605409" y="501916"/>
                  </a:lnTo>
                  <a:lnTo>
                    <a:pt x="614514" y="501256"/>
                  </a:lnTo>
                  <a:close/>
                </a:path>
                <a:path w="1421765" h="1091564">
                  <a:moveTo>
                    <a:pt x="637336" y="926363"/>
                  </a:moveTo>
                  <a:lnTo>
                    <a:pt x="633857" y="928598"/>
                  </a:lnTo>
                  <a:lnTo>
                    <a:pt x="635495" y="931773"/>
                  </a:lnTo>
                  <a:lnTo>
                    <a:pt x="636181" y="929703"/>
                  </a:lnTo>
                  <a:lnTo>
                    <a:pt x="637336" y="926363"/>
                  </a:lnTo>
                  <a:close/>
                </a:path>
                <a:path w="1421765" h="1091564">
                  <a:moveTo>
                    <a:pt x="638911" y="452755"/>
                  </a:moveTo>
                  <a:lnTo>
                    <a:pt x="626351" y="452551"/>
                  </a:lnTo>
                  <a:lnTo>
                    <a:pt x="626872" y="456057"/>
                  </a:lnTo>
                  <a:lnTo>
                    <a:pt x="628497" y="456653"/>
                  </a:lnTo>
                  <a:lnTo>
                    <a:pt x="633501" y="456120"/>
                  </a:lnTo>
                  <a:lnTo>
                    <a:pt x="636600" y="456603"/>
                  </a:lnTo>
                  <a:lnTo>
                    <a:pt x="638911" y="452755"/>
                  </a:lnTo>
                  <a:close/>
                </a:path>
                <a:path w="1421765" h="1091564">
                  <a:moveTo>
                    <a:pt x="638937" y="114134"/>
                  </a:moveTo>
                  <a:lnTo>
                    <a:pt x="637921" y="108826"/>
                  </a:lnTo>
                  <a:lnTo>
                    <a:pt x="636587" y="110020"/>
                  </a:lnTo>
                  <a:lnTo>
                    <a:pt x="635635" y="110794"/>
                  </a:lnTo>
                  <a:lnTo>
                    <a:pt x="634758" y="111645"/>
                  </a:lnTo>
                  <a:lnTo>
                    <a:pt x="633844" y="112547"/>
                  </a:lnTo>
                  <a:lnTo>
                    <a:pt x="632993" y="113525"/>
                  </a:lnTo>
                  <a:lnTo>
                    <a:pt x="632129" y="114465"/>
                  </a:lnTo>
                  <a:lnTo>
                    <a:pt x="632904" y="115150"/>
                  </a:lnTo>
                  <a:lnTo>
                    <a:pt x="633272" y="115506"/>
                  </a:lnTo>
                  <a:lnTo>
                    <a:pt x="634403" y="113157"/>
                  </a:lnTo>
                  <a:lnTo>
                    <a:pt x="638937" y="114134"/>
                  </a:lnTo>
                  <a:close/>
                </a:path>
                <a:path w="1421765" h="1091564">
                  <a:moveTo>
                    <a:pt x="668629" y="760780"/>
                  </a:moveTo>
                  <a:lnTo>
                    <a:pt x="668439" y="760298"/>
                  </a:lnTo>
                  <a:lnTo>
                    <a:pt x="668274" y="759790"/>
                  </a:lnTo>
                  <a:lnTo>
                    <a:pt x="668083" y="759307"/>
                  </a:lnTo>
                  <a:lnTo>
                    <a:pt x="660209" y="758507"/>
                  </a:lnTo>
                  <a:lnTo>
                    <a:pt x="661289" y="763714"/>
                  </a:lnTo>
                  <a:lnTo>
                    <a:pt x="668629" y="760780"/>
                  </a:lnTo>
                  <a:close/>
                </a:path>
                <a:path w="1421765" h="1091564">
                  <a:moveTo>
                    <a:pt x="689495" y="230974"/>
                  </a:moveTo>
                  <a:lnTo>
                    <a:pt x="689406" y="230682"/>
                  </a:lnTo>
                  <a:lnTo>
                    <a:pt x="683666" y="228650"/>
                  </a:lnTo>
                  <a:lnTo>
                    <a:pt x="684441" y="230936"/>
                  </a:lnTo>
                  <a:lnTo>
                    <a:pt x="685076" y="232740"/>
                  </a:lnTo>
                  <a:lnTo>
                    <a:pt x="685787" y="234784"/>
                  </a:lnTo>
                  <a:lnTo>
                    <a:pt x="689495" y="230974"/>
                  </a:lnTo>
                  <a:close/>
                </a:path>
                <a:path w="1421765" h="1091564">
                  <a:moveTo>
                    <a:pt x="728649" y="516509"/>
                  </a:moveTo>
                  <a:lnTo>
                    <a:pt x="725792" y="515975"/>
                  </a:lnTo>
                  <a:lnTo>
                    <a:pt x="724484" y="517029"/>
                  </a:lnTo>
                  <a:lnTo>
                    <a:pt x="724039" y="520954"/>
                  </a:lnTo>
                  <a:lnTo>
                    <a:pt x="726236" y="518833"/>
                  </a:lnTo>
                  <a:lnTo>
                    <a:pt x="727430" y="517652"/>
                  </a:lnTo>
                  <a:lnTo>
                    <a:pt x="728649" y="516509"/>
                  </a:lnTo>
                  <a:close/>
                </a:path>
                <a:path w="1421765" h="1091564">
                  <a:moveTo>
                    <a:pt x="738365" y="94970"/>
                  </a:moveTo>
                  <a:lnTo>
                    <a:pt x="738276" y="94830"/>
                  </a:lnTo>
                  <a:lnTo>
                    <a:pt x="737857" y="94310"/>
                  </a:lnTo>
                  <a:lnTo>
                    <a:pt x="737247" y="93954"/>
                  </a:lnTo>
                  <a:lnTo>
                    <a:pt x="736485" y="93357"/>
                  </a:lnTo>
                  <a:lnTo>
                    <a:pt x="736028" y="94208"/>
                  </a:lnTo>
                  <a:lnTo>
                    <a:pt x="735571" y="95110"/>
                  </a:lnTo>
                  <a:lnTo>
                    <a:pt x="736180" y="95453"/>
                  </a:lnTo>
                  <a:lnTo>
                    <a:pt x="736790" y="95872"/>
                  </a:lnTo>
                  <a:lnTo>
                    <a:pt x="737666" y="96050"/>
                  </a:lnTo>
                  <a:lnTo>
                    <a:pt x="738365" y="94970"/>
                  </a:lnTo>
                  <a:close/>
                </a:path>
                <a:path w="1421765" h="1091564">
                  <a:moveTo>
                    <a:pt x="739851" y="356222"/>
                  </a:moveTo>
                  <a:lnTo>
                    <a:pt x="735660" y="354888"/>
                  </a:lnTo>
                  <a:lnTo>
                    <a:pt x="736295" y="357035"/>
                  </a:lnTo>
                  <a:lnTo>
                    <a:pt x="736752" y="358660"/>
                  </a:lnTo>
                  <a:lnTo>
                    <a:pt x="737235" y="360260"/>
                  </a:lnTo>
                  <a:lnTo>
                    <a:pt x="739851" y="356222"/>
                  </a:lnTo>
                  <a:close/>
                </a:path>
                <a:path w="1421765" h="1091564">
                  <a:moveTo>
                    <a:pt x="761111" y="584466"/>
                  </a:moveTo>
                  <a:lnTo>
                    <a:pt x="759561" y="584479"/>
                  </a:lnTo>
                  <a:lnTo>
                    <a:pt x="758901" y="584301"/>
                  </a:lnTo>
                  <a:lnTo>
                    <a:pt x="758431" y="584530"/>
                  </a:lnTo>
                  <a:lnTo>
                    <a:pt x="757796" y="584822"/>
                  </a:lnTo>
                  <a:lnTo>
                    <a:pt x="757275" y="585431"/>
                  </a:lnTo>
                  <a:lnTo>
                    <a:pt x="756704" y="585889"/>
                  </a:lnTo>
                  <a:lnTo>
                    <a:pt x="756958" y="586282"/>
                  </a:lnTo>
                  <a:lnTo>
                    <a:pt x="757491" y="587108"/>
                  </a:lnTo>
                  <a:lnTo>
                    <a:pt x="759434" y="585673"/>
                  </a:lnTo>
                  <a:lnTo>
                    <a:pt x="761111" y="584466"/>
                  </a:lnTo>
                  <a:close/>
                </a:path>
                <a:path w="1421765" h="1091564">
                  <a:moveTo>
                    <a:pt x="763193" y="767511"/>
                  </a:moveTo>
                  <a:lnTo>
                    <a:pt x="761492" y="763422"/>
                  </a:lnTo>
                  <a:lnTo>
                    <a:pt x="759955" y="765289"/>
                  </a:lnTo>
                  <a:lnTo>
                    <a:pt x="756577" y="769378"/>
                  </a:lnTo>
                  <a:lnTo>
                    <a:pt x="762444" y="768591"/>
                  </a:lnTo>
                  <a:lnTo>
                    <a:pt x="763193" y="767511"/>
                  </a:lnTo>
                  <a:close/>
                </a:path>
                <a:path w="1421765" h="1091564">
                  <a:moveTo>
                    <a:pt x="764984" y="666038"/>
                  </a:moveTo>
                  <a:lnTo>
                    <a:pt x="763905" y="665187"/>
                  </a:lnTo>
                  <a:lnTo>
                    <a:pt x="762838" y="664502"/>
                  </a:lnTo>
                  <a:lnTo>
                    <a:pt x="760806" y="663143"/>
                  </a:lnTo>
                  <a:lnTo>
                    <a:pt x="761136" y="666750"/>
                  </a:lnTo>
                  <a:lnTo>
                    <a:pt x="762025" y="667880"/>
                  </a:lnTo>
                  <a:lnTo>
                    <a:pt x="764489" y="667270"/>
                  </a:lnTo>
                  <a:lnTo>
                    <a:pt x="764984" y="666038"/>
                  </a:lnTo>
                  <a:close/>
                </a:path>
                <a:path w="1421765" h="1091564">
                  <a:moveTo>
                    <a:pt x="767702" y="745858"/>
                  </a:moveTo>
                  <a:lnTo>
                    <a:pt x="767105" y="741349"/>
                  </a:lnTo>
                  <a:lnTo>
                    <a:pt x="765454" y="740587"/>
                  </a:lnTo>
                  <a:lnTo>
                    <a:pt x="759206" y="742061"/>
                  </a:lnTo>
                  <a:lnTo>
                    <a:pt x="762444" y="743496"/>
                  </a:lnTo>
                  <a:lnTo>
                    <a:pt x="764933" y="744626"/>
                  </a:lnTo>
                  <a:lnTo>
                    <a:pt x="767702" y="745858"/>
                  </a:lnTo>
                  <a:close/>
                </a:path>
                <a:path w="1421765" h="1091564">
                  <a:moveTo>
                    <a:pt x="809574" y="470446"/>
                  </a:moveTo>
                  <a:lnTo>
                    <a:pt x="808875" y="468845"/>
                  </a:lnTo>
                  <a:lnTo>
                    <a:pt x="808101" y="467664"/>
                  </a:lnTo>
                  <a:lnTo>
                    <a:pt x="806145" y="468033"/>
                  </a:lnTo>
                  <a:lnTo>
                    <a:pt x="804176" y="470522"/>
                  </a:lnTo>
                  <a:lnTo>
                    <a:pt x="802995" y="472655"/>
                  </a:lnTo>
                  <a:lnTo>
                    <a:pt x="801281" y="475348"/>
                  </a:lnTo>
                  <a:lnTo>
                    <a:pt x="805764" y="475475"/>
                  </a:lnTo>
                  <a:lnTo>
                    <a:pt x="807720" y="473456"/>
                  </a:lnTo>
                  <a:lnTo>
                    <a:pt x="809574" y="470446"/>
                  </a:lnTo>
                  <a:close/>
                </a:path>
                <a:path w="1421765" h="1091564">
                  <a:moveTo>
                    <a:pt x="815416" y="987983"/>
                  </a:moveTo>
                  <a:lnTo>
                    <a:pt x="812114" y="982916"/>
                  </a:lnTo>
                  <a:lnTo>
                    <a:pt x="809625" y="987475"/>
                  </a:lnTo>
                  <a:lnTo>
                    <a:pt x="815416" y="987983"/>
                  </a:lnTo>
                  <a:close/>
                </a:path>
                <a:path w="1421765" h="1091564">
                  <a:moveTo>
                    <a:pt x="861364" y="437972"/>
                  </a:moveTo>
                  <a:lnTo>
                    <a:pt x="856830" y="435533"/>
                  </a:lnTo>
                  <a:lnTo>
                    <a:pt x="853046" y="437883"/>
                  </a:lnTo>
                  <a:lnTo>
                    <a:pt x="848347" y="438835"/>
                  </a:lnTo>
                  <a:lnTo>
                    <a:pt x="850722" y="440791"/>
                  </a:lnTo>
                  <a:lnTo>
                    <a:pt x="852220" y="442315"/>
                  </a:lnTo>
                  <a:lnTo>
                    <a:pt x="855319" y="444207"/>
                  </a:lnTo>
                  <a:lnTo>
                    <a:pt x="857478" y="445262"/>
                  </a:lnTo>
                  <a:lnTo>
                    <a:pt x="860145" y="443661"/>
                  </a:lnTo>
                  <a:lnTo>
                    <a:pt x="859586" y="441794"/>
                  </a:lnTo>
                  <a:lnTo>
                    <a:pt x="857846" y="440067"/>
                  </a:lnTo>
                  <a:lnTo>
                    <a:pt x="858139" y="439242"/>
                  </a:lnTo>
                  <a:lnTo>
                    <a:pt x="858177" y="438873"/>
                  </a:lnTo>
                  <a:lnTo>
                    <a:pt x="861364" y="437972"/>
                  </a:lnTo>
                  <a:close/>
                </a:path>
                <a:path w="1421765" h="1091564">
                  <a:moveTo>
                    <a:pt x="897585" y="350659"/>
                  </a:moveTo>
                  <a:lnTo>
                    <a:pt x="891247" y="348907"/>
                  </a:lnTo>
                  <a:lnTo>
                    <a:pt x="892086" y="353885"/>
                  </a:lnTo>
                  <a:lnTo>
                    <a:pt x="893940" y="352806"/>
                  </a:lnTo>
                  <a:lnTo>
                    <a:pt x="897585" y="350659"/>
                  </a:lnTo>
                  <a:close/>
                </a:path>
                <a:path w="1421765" h="1091564">
                  <a:moveTo>
                    <a:pt x="900061" y="4305"/>
                  </a:moveTo>
                  <a:lnTo>
                    <a:pt x="900049" y="1752"/>
                  </a:lnTo>
                  <a:lnTo>
                    <a:pt x="895807" y="0"/>
                  </a:lnTo>
                  <a:lnTo>
                    <a:pt x="894130" y="355"/>
                  </a:lnTo>
                  <a:lnTo>
                    <a:pt x="893013" y="901"/>
                  </a:lnTo>
                  <a:lnTo>
                    <a:pt x="892594" y="1143"/>
                  </a:lnTo>
                  <a:lnTo>
                    <a:pt x="892797" y="3276"/>
                  </a:lnTo>
                  <a:lnTo>
                    <a:pt x="893318" y="4216"/>
                  </a:lnTo>
                  <a:lnTo>
                    <a:pt x="894080" y="5638"/>
                  </a:lnTo>
                  <a:lnTo>
                    <a:pt x="895375" y="6807"/>
                  </a:lnTo>
                  <a:lnTo>
                    <a:pt x="896785" y="8445"/>
                  </a:lnTo>
                  <a:lnTo>
                    <a:pt x="900061" y="4305"/>
                  </a:lnTo>
                  <a:close/>
                </a:path>
                <a:path w="1421765" h="1091564">
                  <a:moveTo>
                    <a:pt x="904303" y="902614"/>
                  </a:moveTo>
                  <a:lnTo>
                    <a:pt x="892429" y="902157"/>
                  </a:lnTo>
                  <a:lnTo>
                    <a:pt x="889977" y="903224"/>
                  </a:lnTo>
                  <a:lnTo>
                    <a:pt x="890930" y="908773"/>
                  </a:lnTo>
                  <a:lnTo>
                    <a:pt x="895108" y="906284"/>
                  </a:lnTo>
                  <a:lnTo>
                    <a:pt x="900417" y="906780"/>
                  </a:lnTo>
                  <a:lnTo>
                    <a:pt x="904303" y="902614"/>
                  </a:lnTo>
                  <a:close/>
                </a:path>
                <a:path w="1421765" h="1091564">
                  <a:moveTo>
                    <a:pt x="988631" y="287401"/>
                  </a:moveTo>
                  <a:lnTo>
                    <a:pt x="988034" y="286575"/>
                  </a:lnTo>
                  <a:lnTo>
                    <a:pt x="987755" y="286169"/>
                  </a:lnTo>
                  <a:lnTo>
                    <a:pt x="986091" y="286575"/>
                  </a:lnTo>
                  <a:lnTo>
                    <a:pt x="984237" y="286664"/>
                  </a:lnTo>
                  <a:lnTo>
                    <a:pt x="981913" y="288099"/>
                  </a:lnTo>
                  <a:lnTo>
                    <a:pt x="981671" y="289750"/>
                  </a:lnTo>
                  <a:lnTo>
                    <a:pt x="981113" y="290944"/>
                  </a:lnTo>
                  <a:lnTo>
                    <a:pt x="982446" y="291198"/>
                  </a:lnTo>
                  <a:lnTo>
                    <a:pt x="984148" y="292074"/>
                  </a:lnTo>
                  <a:lnTo>
                    <a:pt x="985012" y="291553"/>
                  </a:lnTo>
                  <a:lnTo>
                    <a:pt x="986510" y="290614"/>
                  </a:lnTo>
                  <a:lnTo>
                    <a:pt x="987450" y="288836"/>
                  </a:lnTo>
                  <a:lnTo>
                    <a:pt x="988631" y="287401"/>
                  </a:lnTo>
                  <a:close/>
                </a:path>
                <a:path w="1421765" h="1091564">
                  <a:moveTo>
                    <a:pt x="993889" y="381101"/>
                  </a:moveTo>
                  <a:lnTo>
                    <a:pt x="991108" y="376428"/>
                  </a:lnTo>
                  <a:lnTo>
                    <a:pt x="989926" y="378510"/>
                  </a:lnTo>
                  <a:lnTo>
                    <a:pt x="988949" y="380314"/>
                  </a:lnTo>
                  <a:lnTo>
                    <a:pt x="987336" y="383171"/>
                  </a:lnTo>
                  <a:lnTo>
                    <a:pt x="993609" y="381762"/>
                  </a:lnTo>
                  <a:lnTo>
                    <a:pt x="993889" y="381101"/>
                  </a:lnTo>
                  <a:close/>
                </a:path>
                <a:path w="1421765" h="1091564">
                  <a:moveTo>
                    <a:pt x="1005954" y="1049921"/>
                  </a:moveTo>
                  <a:lnTo>
                    <a:pt x="1005725" y="1048816"/>
                  </a:lnTo>
                  <a:lnTo>
                    <a:pt x="1005738" y="1047546"/>
                  </a:lnTo>
                  <a:lnTo>
                    <a:pt x="1004760" y="1046175"/>
                  </a:lnTo>
                  <a:lnTo>
                    <a:pt x="1003452" y="1046314"/>
                  </a:lnTo>
                  <a:lnTo>
                    <a:pt x="1001712" y="1045997"/>
                  </a:lnTo>
                  <a:lnTo>
                    <a:pt x="1002360" y="1047877"/>
                  </a:lnTo>
                  <a:lnTo>
                    <a:pt x="1002436" y="1049197"/>
                  </a:lnTo>
                  <a:lnTo>
                    <a:pt x="1003160" y="1049870"/>
                  </a:lnTo>
                  <a:lnTo>
                    <a:pt x="1003668" y="1050328"/>
                  </a:lnTo>
                  <a:lnTo>
                    <a:pt x="1004989" y="1049947"/>
                  </a:lnTo>
                  <a:lnTo>
                    <a:pt x="1005954" y="1049921"/>
                  </a:lnTo>
                  <a:close/>
                </a:path>
                <a:path w="1421765" h="1091564">
                  <a:moveTo>
                    <a:pt x="1011923" y="747141"/>
                  </a:moveTo>
                  <a:lnTo>
                    <a:pt x="1009167" y="744372"/>
                  </a:lnTo>
                  <a:lnTo>
                    <a:pt x="1007186" y="740537"/>
                  </a:lnTo>
                  <a:lnTo>
                    <a:pt x="1002080" y="739813"/>
                  </a:lnTo>
                  <a:lnTo>
                    <a:pt x="1004227" y="744499"/>
                  </a:lnTo>
                  <a:lnTo>
                    <a:pt x="1007732" y="746290"/>
                  </a:lnTo>
                  <a:lnTo>
                    <a:pt x="1011923" y="747141"/>
                  </a:lnTo>
                  <a:close/>
                </a:path>
                <a:path w="1421765" h="1091564">
                  <a:moveTo>
                    <a:pt x="1015453" y="75082"/>
                  </a:moveTo>
                  <a:lnTo>
                    <a:pt x="1013917" y="71907"/>
                  </a:lnTo>
                  <a:lnTo>
                    <a:pt x="1011377" y="71450"/>
                  </a:lnTo>
                  <a:lnTo>
                    <a:pt x="1007732" y="73736"/>
                  </a:lnTo>
                  <a:lnTo>
                    <a:pt x="1010031" y="74764"/>
                  </a:lnTo>
                  <a:lnTo>
                    <a:pt x="1014564" y="76885"/>
                  </a:lnTo>
                  <a:lnTo>
                    <a:pt x="1015453" y="75082"/>
                  </a:lnTo>
                  <a:close/>
                </a:path>
                <a:path w="1421765" h="1091564">
                  <a:moveTo>
                    <a:pt x="1027861" y="633374"/>
                  </a:moveTo>
                  <a:lnTo>
                    <a:pt x="1027290" y="630224"/>
                  </a:lnTo>
                  <a:lnTo>
                    <a:pt x="1025042" y="629602"/>
                  </a:lnTo>
                  <a:lnTo>
                    <a:pt x="1022477" y="629221"/>
                  </a:lnTo>
                  <a:lnTo>
                    <a:pt x="1021905" y="633590"/>
                  </a:lnTo>
                  <a:lnTo>
                    <a:pt x="1027861" y="633374"/>
                  </a:lnTo>
                  <a:close/>
                </a:path>
                <a:path w="1421765" h="1091564">
                  <a:moveTo>
                    <a:pt x="1065212" y="894435"/>
                  </a:moveTo>
                  <a:lnTo>
                    <a:pt x="1064818" y="892441"/>
                  </a:lnTo>
                  <a:lnTo>
                    <a:pt x="1064120" y="888809"/>
                  </a:lnTo>
                  <a:lnTo>
                    <a:pt x="1056170" y="894727"/>
                  </a:lnTo>
                  <a:lnTo>
                    <a:pt x="1060005" y="894613"/>
                  </a:lnTo>
                  <a:lnTo>
                    <a:pt x="1065212" y="894435"/>
                  </a:lnTo>
                  <a:close/>
                </a:path>
                <a:path w="1421765" h="1091564">
                  <a:moveTo>
                    <a:pt x="1067371" y="1083195"/>
                  </a:moveTo>
                  <a:lnTo>
                    <a:pt x="1065657" y="1081189"/>
                  </a:lnTo>
                  <a:lnTo>
                    <a:pt x="1065339" y="1080833"/>
                  </a:lnTo>
                  <a:lnTo>
                    <a:pt x="1063764" y="1080909"/>
                  </a:lnTo>
                  <a:lnTo>
                    <a:pt x="1063383" y="1081341"/>
                  </a:lnTo>
                  <a:lnTo>
                    <a:pt x="1061897" y="1083030"/>
                  </a:lnTo>
                  <a:lnTo>
                    <a:pt x="1062609" y="1084503"/>
                  </a:lnTo>
                  <a:lnTo>
                    <a:pt x="1064463" y="1085735"/>
                  </a:lnTo>
                  <a:lnTo>
                    <a:pt x="1066520" y="1084643"/>
                  </a:lnTo>
                  <a:lnTo>
                    <a:pt x="1067371" y="1083195"/>
                  </a:lnTo>
                  <a:close/>
                </a:path>
                <a:path w="1421765" h="1091564">
                  <a:moveTo>
                    <a:pt x="1069873" y="274764"/>
                  </a:moveTo>
                  <a:lnTo>
                    <a:pt x="1067981" y="273900"/>
                  </a:lnTo>
                  <a:lnTo>
                    <a:pt x="1065822" y="276720"/>
                  </a:lnTo>
                  <a:lnTo>
                    <a:pt x="1062812" y="279184"/>
                  </a:lnTo>
                  <a:lnTo>
                    <a:pt x="1065060" y="284099"/>
                  </a:lnTo>
                  <a:lnTo>
                    <a:pt x="1066673" y="281000"/>
                  </a:lnTo>
                  <a:lnTo>
                    <a:pt x="1069873" y="274764"/>
                  </a:lnTo>
                  <a:close/>
                </a:path>
                <a:path w="1421765" h="1091564">
                  <a:moveTo>
                    <a:pt x="1089025" y="1090955"/>
                  </a:moveTo>
                  <a:lnTo>
                    <a:pt x="1088821" y="1088186"/>
                  </a:lnTo>
                  <a:lnTo>
                    <a:pt x="1088669" y="1086370"/>
                  </a:lnTo>
                  <a:lnTo>
                    <a:pt x="1088529" y="1084541"/>
                  </a:lnTo>
                  <a:lnTo>
                    <a:pt x="1087894" y="1084592"/>
                  </a:lnTo>
                  <a:lnTo>
                    <a:pt x="1087272" y="1084668"/>
                  </a:lnTo>
                  <a:lnTo>
                    <a:pt x="1086650" y="1084719"/>
                  </a:lnTo>
                  <a:lnTo>
                    <a:pt x="1086573" y="1086637"/>
                  </a:lnTo>
                  <a:lnTo>
                    <a:pt x="1085100" y="1088821"/>
                  </a:lnTo>
                  <a:lnTo>
                    <a:pt x="1089025" y="1090955"/>
                  </a:lnTo>
                  <a:close/>
                </a:path>
                <a:path w="1421765" h="1091564">
                  <a:moveTo>
                    <a:pt x="1123213" y="655307"/>
                  </a:moveTo>
                  <a:lnTo>
                    <a:pt x="1120762" y="653300"/>
                  </a:lnTo>
                  <a:lnTo>
                    <a:pt x="1116799" y="650011"/>
                  </a:lnTo>
                  <a:lnTo>
                    <a:pt x="1117371" y="652843"/>
                  </a:lnTo>
                  <a:lnTo>
                    <a:pt x="1118285" y="657339"/>
                  </a:lnTo>
                  <a:lnTo>
                    <a:pt x="1123213" y="655307"/>
                  </a:lnTo>
                  <a:close/>
                </a:path>
                <a:path w="1421765" h="1091564">
                  <a:moveTo>
                    <a:pt x="1165910" y="930021"/>
                  </a:moveTo>
                  <a:lnTo>
                    <a:pt x="1165504" y="928509"/>
                  </a:lnTo>
                  <a:lnTo>
                    <a:pt x="1165504" y="926909"/>
                  </a:lnTo>
                  <a:lnTo>
                    <a:pt x="1163955" y="927455"/>
                  </a:lnTo>
                  <a:lnTo>
                    <a:pt x="1162672" y="927519"/>
                  </a:lnTo>
                  <a:lnTo>
                    <a:pt x="1162227" y="928166"/>
                  </a:lnTo>
                  <a:lnTo>
                    <a:pt x="1161770" y="928827"/>
                  </a:lnTo>
                  <a:lnTo>
                    <a:pt x="1162164" y="930059"/>
                  </a:lnTo>
                  <a:lnTo>
                    <a:pt x="1162177" y="931049"/>
                  </a:lnTo>
                  <a:lnTo>
                    <a:pt x="1163307" y="930859"/>
                  </a:lnTo>
                  <a:lnTo>
                    <a:pt x="1164640" y="930973"/>
                  </a:lnTo>
                  <a:lnTo>
                    <a:pt x="1165453" y="930376"/>
                  </a:lnTo>
                  <a:lnTo>
                    <a:pt x="1165910" y="930021"/>
                  </a:lnTo>
                  <a:close/>
                </a:path>
                <a:path w="1421765" h="1091564">
                  <a:moveTo>
                    <a:pt x="1168044" y="564654"/>
                  </a:moveTo>
                  <a:lnTo>
                    <a:pt x="1165593" y="561213"/>
                  </a:lnTo>
                  <a:lnTo>
                    <a:pt x="1165694" y="557809"/>
                  </a:lnTo>
                  <a:lnTo>
                    <a:pt x="1159675" y="562013"/>
                  </a:lnTo>
                  <a:lnTo>
                    <a:pt x="1159624" y="562267"/>
                  </a:lnTo>
                  <a:lnTo>
                    <a:pt x="1163574" y="566839"/>
                  </a:lnTo>
                  <a:lnTo>
                    <a:pt x="1168044" y="564654"/>
                  </a:lnTo>
                  <a:close/>
                </a:path>
                <a:path w="1421765" h="1091564">
                  <a:moveTo>
                    <a:pt x="1173365" y="767676"/>
                  </a:moveTo>
                  <a:lnTo>
                    <a:pt x="1172921" y="766991"/>
                  </a:lnTo>
                  <a:lnTo>
                    <a:pt x="1172438" y="766318"/>
                  </a:lnTo>
                  <a:lnTo>
                    <a:pt x="1171981" y="765644"/>
                  </a:lnTo>
                  <a:lnTo>
                    <a:pt x="1170749" y="766394"/>
                  </a:lnTo>
                  <a:lnTo>
                    <a:pt x="1168234" y="767892"/>
                  </a:lnTo>
                  <a:lnTo>
                    <a:pt x="1169936" y="770394"/>
                  </a:lnTo>
                  <a:lnTo>
                    <a:pt x="1171079" y="769505"/>
                  </a:lnTo>
                  <a:lnTo>
                    <a:pt x="1172235" y="768578"/>
                  </a:lnTo>
                  <a:lnTo>
                    <a:pt x="1173365" y="767676"/>
                  </a:lnTo>
                  <a:close/>
                </a:path>
                <a:path w="1421765" h="1091564">
                  <a:moveTo>
                    <a:pt x="1177721" y="956208"/>
                  </a:moveTo>
                  <a:lnTo>
                    <a:pt x="1175067" y="950658"/>
                  </a:lnTo>
                  <a:lnTo>
                    <a:pt x="1171879" y="947242"/>
                  </a:lnTo>
                  <a:lnTo>
                    <a:pt x="1164894" y="946835"/>
                  </a:lnTo>
                  <a:lnTo>
                    <a:pt x="1168031" y="952169"/>
                  </a:lnTo>
                  <a:lnTo>
                    <a:pt x="1171155" y="955776"/>
                  </a:lnTo>
                  <a:lnTo>
                    <a:pt x="1177721" y="956208"/>
                  </a:lnTo>
                  <a:close/>
                </a:path>
                <a:path w="1421765" h="1091564">
                  <a:moveTo>
                    <a:pt x="1212088" y="560539"/>
                  </a:moveTo>
                  <a:lnTo>
                    <a:pt x="1211719" y="556907"/>
                  </a:lnTo>
                  <a:lnTo>
                    <a:pt x="1209471" y="556768"/>
                  </a:lnTo>
                  <a:lnTo>
                    <a:pt x="1206296" y="556742"/>
                  </a:lnTo>
                  <a:lnTo>
                    <a:pt x="1207211" y="560095"/>
                  </a:lnTo>
                  <a:lnTo>
                    <a:pt x="1209040" y="560870"/>
                  </a:lnTo>
                  <a:lnTo>
                    <a:pt x="1212088" y="560539"/>
                  </a:lnTo>
                  <a:close/>
                </a:path>
                <a:path w="1421765" h="1091564">
                  <a:moveTo>
                    <a:pt x="1261783" y="586181"/>
                  </a:moveTo>
                  <a:lnTo>
                    <a:pt x="1259293" y="584111"/>
                  </a:lnTo>
                  <a:lnTo>
                    <a:pt x="1253667" y="579488"/>
                  </a:lnTo>
                  <a:lnTo>
                    <a:pt x="1251064" y="587197"/>
                  </a:lnTo>
                  <a:lnTo>
                    <a:pt x="1258328" y="589927"/>
                  </a:lnTo>
                  <a:lnTo>
                    <a:pt x="1258582" y="589902"/>
                  </a:lnTo>
                  <a:lnTo>
                    <a:pt x="1261783" y="586181"/>
                  </a:lnTo>
                  <a:close/>
                </a:path>
                <a:path w="1421765" h="1091564">
                  <a:moveTo>
                    <a:pt x="1264627" y="777608"/>
                  </a:moveTo>
                  <a:lnTo>
                    <a:pt x="1260132" y="778294"/>
                  </a:lnTo>
                  <a:lnTo>
                    <a:pt x="1256957" y="780910"/>
                  </a:lnTo>
                  <a:lnTo>
                    <a:pt x="1254023" y="783932"/>
                  </a:lnTo>
                  <a:lnTo>
                    <a:pt x="1262341" y="782586"/>
                  </a:lnTo>
                  <a:lnTo>
                    <a:pt x="1263726" y="781697"/>
                  </a:lnTo>
                  <a:lnTo>
                    <a:pt x="1264627" y="777608"/>
                  </a:lnTo>
                  <a:close/>
                </a:path>
                <a:path w="1421765" h="1091564">
                  <a:moveTo>
                    <a:pt x="1308430" y="935342"/>
                  </a:moveTo>
                  <a:lnTo>
                    <a:pt x="1307985" y="933297"/>
                  </a:lnTo>
                  <a:lnTo>
                    <a:pt x="1307782" y="931291"/>
                  </a:lnTo>
                  <a:lnTo>
                    <a:pt x="1306830" y="931456"/>
                  </a:lnTo>
                  <a:lnTo>
                    <a:pt x="1305534" y="931291"/>
                  </a:lnTo>
                  <a:lnTo>
                    <a:pt x="1305013" y="931837"/>
                  </a:lnTo>
                  <a:lnTo>
                    <a:pt x="1304074" y="932827"/>
                  </a:lnTo>
                  <a:lnTo>
                    <a:pt x="1302334" y="930071"/>
                  </a:lnTo>
                  <a:lnTo>
                    <a:pt x="1303312" y="926820"/>
                  </a:lnTo>
                  <a:lnTo>
                    <a:pt x="1298829" y="925588"/>
                  </a:lnTo>
                  <a:lnTo>
                    <a:pt x="1295171" y="924255"/>
                  </a:lnTo>
                  <a:lnTo>
                    <a:pt x="1292415" y="928458"/>
                  </a:lnTo>
                  <a:lnTo>
                    <a:pt x="1294155" y="932154"/>
                  </a:lnTo>
                  <a:lnTo>
                    <a:pt x="1297114" y="931633"/>
                  </a:lnTo>
                  <a:lnTo>
                    <a:pt x="1300086" y="930935"/>
                  </a:lnTo>
                  <a:lnTo>
                    <a:pt x="1299616" y="935342"/>
                  </a:lnTo>
                  <a:lnTo>
                    <a:pt x="1303451" y="934224"/>
                  </a:lnTo>
                  <a:lnTo>
                    <a:pt x="1303629" y="937158"/>
                  </a:lnTo>
                  <a:lnTo>
                    <a:pt x="1305610" y="938479"/>
                  </a:lnTo>
                  <a:lnTo>
                    <a:pt x="1306334" y="938187"/>
                  </a:lnTo>
                  <a:lnTo>
                    <a:pt x="1308239" y="937818"/>
                  </a:lnTo>
                  <a:lnTo>
                    <a:pt x="1308277" y="937310"/>
                  </a:lnTo>
                  <a:lnTo>
                    <a:pt x="1308430" y="935342"/>
                  </a:lnTo>
                  <a:close/>
                </a:path>
                <a:path w="1421765" h="1091564">
                  <a:moveTo>
                    <a:pt x="1319453" y="529907"/>
                  </a:moveTo>
                  <a:lnTo>
                    <a:pt x="1318475" y="529780"/>
                  </a:lnTo>
                  <a:lnTo>
                    <a:pt x="1317104" y="529196"/>
                  </a:lnTo>
                  <a:lnTo>
                    <a:pt x="1314907" y="531126"/>
                  </a:lnTo>
                  <a:lnTo>
                    <a:pt x="1315199" y="532866"/>
                  </a:lnTo>
                  <a:lnTo>
                    <a:pt x="1318183" y="535813"/>
                  </a:lnTo>
                  <a:lnTo>
                    <a:pt x="1319453" y="529907"/>
                  </a:lnTo>
                  <a:close/>
                </a:path>
                <a:path w="1421765" h="1091564">
                  <a:moveTo>
                    <a:pt x="1378902" y="386829"/>
                  </a:moveTo>
                  <a:lnTo>
                    <a:pt x="1377543" y="386524"/>
                  </a:lnTo>
                  <a:lnTo>
                    <a:pt x="1375752" y="385521"/>
                  </a:lnTo>
                  <a:lnTo>
                    <a:pt x="1373352" y="387019"/>
                  </a:lnTo>
                  <a:lnTo>
                    <a:pt x="1372349" y="388861"/>
                  </a:lnTo>
                  <a:lnTo>
                    <a:pt x="1371142" y="390347"/>
                  </a:lnTo>
                  <a:lnTo>
                    <a:pt x="1371663" y="391883"/>
                  </a:lnTo>
                  <a:lnTo>
                    <a:pt x="1373632" y="391439"/>
                  </a:lnTo>
                  <a:lnTo>
                    <a:pt x="1375791" y="391312"/>
                  </a:lnTo>
                  <a:lnTo>
                    <a:pt x="1377543" y="390398"/>
                  </a:lnTo>
                  <a:lnTo>
                    <a:pt x="1378369" y="389978"/>
                  </a:lnTo>
                  <a:lnTo>
                    <a:pt x="1378458" y="388073"/>
                  </a:lnTo>
                  <a:lnTo>
                    <a:pt x="1378902" y="386829"/>
                  </a:lnTo>
                  <a:close/>
                </a:path>
                <a:path w="1421765" h="1091564">
                  <a:moveTo>
                    <a:pt x="1382941" y="352590"/>
                  </a:moveTo>
                  <a:lnTo>
                    <a:pt x="1376565" y="354876"/>
                  </a:lnTo>
                  <a:lnTo>
                    <a:pt x="1375638" y="351002"/>
                  </a:lnTo>
                  <a:lnTo>
                    <a:pt x="1370698" y="352056"/>
                  </a:lnTo>
                  <a:lnTo>
                    <a:pt x="1370876" y="359575"/>
                  </a:lnTo>
                  <a:lnTo>
                    <a:pt x="1371409" y="360629"/>
                  </a:lnTo>
                  <a:lnTo>
                    <a:pt x="1378788" y="361149"/>
                  </a:lnTo>
                  <a:lnTo>
                    <a:pt x="1381277" y="358914"/>
                  </a:lnTo>
                  <a:lnTo>
                    <a:pt x="1382941" y="352590"/>
                  </a:lnTo>
                  <a:close/>
                </a:path>
                <a:path w="1421765" h="1091564">
                  <a:moveTo>
                    <a:pt x="1421714" y="581875"/>
                  </a:moveTo>
                  <a:lnTo>
                    <a:pt x="1420787" y="580504"/>
                  </a:lnTo>
                  <a:lnTo>
                    <a:pt x="1418983" y="577748"/>
                  </a:lnTo>
                  <a:lnTo>
                    <a:pt x="1417040" y="579221"/>
                  </a:lnTo>
                  <a:lnTo>
                    <a:pt x="1419148" y="581698"/>
                  </a:lnTo>
                  <a:lnTo>
                    <a:pt x="1420241" y="582930"/>
                  </a:lnTo>
                  <a:lnTo>
                    <a:pt x="1420723" y="582574"/>
                  </a:lnTo>
                  <a:lnTo>
                    <a:pt x="1421206" y="582231"/>
                  </a:lnTo>
                  <a:lnTo>
                    <a:pt x="1421714" y="58187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52">
              <a:extLst>
                <a:ext uri="{FF2B5EF4-FFF2-40B4-BE49-F238E27FC236}">
                  <a16:creationId xmlns:a16="http://schemas.microsoft.com/office/drawing/2014/main" id="{7869B987-DDAD-928D-7DC3-D57C200ECE4B}"/>
                </a:ext>
              </a:extLst>
            </p:cNvPr>
            <p:cNvSpPr/>
            <p:nvPr/>
          </p:nvSpPr>
          <p:spPr>
            <a:xfrm>
              <a:off x="10886234" y="2798226"/>
              <a:ext cx="693536" cy="591867"/>
            </a:xfrm>
            <a:custGeom>
              <a:avLst/>
              <a:gdLst/>
              <a:ahLst/>
              <a:cxnLst/>
              <a:rect l="l" t="t" r="r" b="b"/>
              <a:pathLst>
                <a:path w="1177925" h="1210945">
                  <a:moveTo>
                    <a:pt x="4406" y="699795"/>
                  </a:moveTo>
                  <a:lnTo>
                    <a:pt x="3835" y="699731"/>
                  </a:lnTo>
                  <a:lnTo>
                    <a:pt x="3302" y="699643"/>
                  </a:lnTo>
                  <a:lnTo>
                    <a:pt x="2755" y="699566"/>
                  </a:lnTo>
                  <a:lnTo>
                    <a:pt x="1892" y="699960"/>
                  </a:lnTo>
                  <a:lnTo>
                    <a:pt x="863" y="700176"/>
                  </a:lnTo>
                  <a:lnTo>
                    <a:pt x="292" y="700811"/>
                  </a:lnTo>
                  <a:lnTo>
                    <a:pt x="0" y="701116"/>
                  </a:lnTo>
                  <a:lnTo>
                    <a:pt x="571" y="702208"/>
                  </a:lnTo>
                  <a:lnTo>
                    <a:pt x="774" y="702932"/>
                  </a:lnTo>
                  <a:lnTo>
                    <a:pt x="1676" y="702665"/>
                  </a:lnTo>
                  <a:lnTo>
                    <a:pt x="2755" y="702602"/>
                  </a:lnTo>
                  <a:lnTo>
                    <a:pt x="3441" y="702043"/>
                  </a:lnTo>
                  <a:lnTo>
                    <a:pt x="4000" y="701624"/>
                  </a:lnTo>
                  <a:lnTo>
                    <a:pt x="4089" y="700570"/>
                  </a:lnTo>
                  <a:lnTo>
                    <a:pt x="4406" y="699795"/>
                  </a:lnTo>
                  <a:close/>
                </a:path>
                <a:path w="1177925" h="1210945">
                  <a:moveTo>
                    <a:pt x="117817" y="396290"/>
                  </a:moveTo>
                  <a:lnTo>
                    <a:pt x="115519" y="393217"/>
                  </a:lnTo>
                  <a:lnTo>
                    <a:pt x="114566" y="395198"/>
                  </a:lnTo>
                  <a:lnTo>
                    <a:pt x="113906" y="396633"/>
                  </a:lnTo>
                  <a:lnTo>
                    <a:pt x="113207" y="398056"/>
                  </a:lnTo>
                  <a:lnTo>
                    <a:pt x="113855" y="398373"/>
                  </a:lnTo>
                  <a:lnTo>
                    <a:pt x="114515" y="398665"/>
                  </a:lnTo>
                  <a:lnTo>
                    <a:pt x="115163" y="398970"/>
                  </a:lnTo>
                  <a:lnTo>
                    <a:pt x="116611" y="397687"/>
                  </a:lnTo>
                  <a:lnTo>
                    <a:pt x="117817" y="396290"/>
                  </a:lnTo>
                  <a:close/>
                </a:path>
                <a:path w="1177925" h="1210945">
                  <a:moveTo>
                    <a:pt x="135394" y="572223"/>
                  </a:moveTo>
                  <a:lnTo>
                    <a:pt x="135102" y="571309"/>
                  </a:lnTo>
                  <a:lnTo>
                    <a:pt x="134924" y="570369"/>
                  </a:lnTo>
                  <a:lnTo>
                    <a:pt x="134480" y="569544"/>
                  </a:lnTo>
                  <a:lnTo>
                    <a:pt x="134404" y="569353"/>
                  </a:lnTo>
                  <a:lnTo>
                    <a:pt x="133413" y="569683"/>
                  </a:lnTo>
                  <a:lnTo>
                    <a:pt x="132397" y="569836"/>
                  </a:lnTo>
                  <a:lnTo>
                    <a:pt x="132918" y="570979"/>
                  </a:lnTo>
                  <a:lnTo>
                    <a:pt x="133223" y="571893"/>
                  </a:lnTo>
                  <a:lnTo>
                    <a:pt x="133870" y="572820"/>
                  </a:lnTo>
                  <a:lnTo>
                    <a:pt x="134823" y="572376"/>
                  </a:lnTo>
                  <a:lnTo>
                    <a:pt x="135394" y="572223"/>
                  </a:lnTo>
                  <a:close/>
                </a:path>
                <a:path w="1177925" h="1210945">
                  <a:moveTo>
                    <a:pt x="141859" y="836790"/>
                  </a:moveTo>
                  <a:lnTo>
                    <a:pt x="140182" y="836866"/>
                  </a:lnTo>
                  <a:lnTo>
                    <a:pt x="138569" y="836955"/>
                  </a:lnTo>
                  <a:lnTo>
                    <a:pt x="136969" y="837006"/>
                  </a:lnTo>
                  <a:lnTo>
                    <a:pt x="137033" y="837679"/>
                  </a:lnTo>
                  <a:lnTo>
                    <a:pt x="137134" y="838327"/>
                  </a:lnTo>
                  <a:lnTo>
                    <a:pt x="137210" y="839000"/>
                  </a:lnTo>
                  <a:lnTo>
                    <a:pt x="138696" y="838758"/>
                  </a:lnTo>
                  <a:lnTo>
                    <a:pt x="140195" y="838542"/>
                  </a:lnTo>
                  <a:lnTo>
                    <a:pt x="141782" y="838225"/>
                  </a:lnTo>
                  <a:lnTo>
                    <a:pt x="141770" y="837552"/>
                  </a:lnTo>
                  <a:lnTo>
                    <a:pt x="141859" y="836790"/>
                  </a:lnTo>
                  <a:close/>
                </a:path>
                <a:path w="1177925" h="1210945">
                  <a:moveTo>
                    <a:pt x="154990" y="1036624"/>
                  </a:moveTo>
                  <a:lnTo>
                    <a:pt x="154673" y="1036218"/>
                  </a:lnTo>
                  <a:lnTo>
                    <a:pt x="154063" y="1035405"/>
                  </a:lnTo>
                  <a:lnTo>
                    <a:pt x="152374" y="1035888"/>
                  </a:lnTo>
                  <a:lnTo>
                    <a:pt x="150609" y="1036332"/>
                  </a:lnTo>
                  <a:lnTo>
                    <a:pt x="151003" y="1040028"/>
                  </a:lnTo>
                  <a:lnTo>
                    <a:pt x="152793" y="1038504"/>
                  </a:lnTo>
                  <a:lnTo>
                    <a:pt x="153885" y="1037577"/>
                  </a:lnTo>
                  <a:lnTo>
                    <a:pt x="154990" y="1036624"/>
                  </a:lnTo>
                  <a:close/>
                </a:path>
                <a:path w="1177925" h="1210945">
                  <a:moveTo>
                    <a:pt x="170294" y="544690"/>
                  </a:moveTo>
                  <a:lnTo>
                    <a:pt x="168579" y="542759"/>
                  </a:lnTo>
                  <a:lnTo>
                    <a:pt x="167233" y="541159"/>
                  </a:lnTo>
                  <a:lnTo>
                    <a:pt x="165061" y="538645"/>
                  </a:lnTo>
                  <a:lnTo>
                    <a:pt x="166865" y="544360"/>
                  </a:lnTo>
                  <a:lnTo>
                    <a:pt x="170294" y="544690"/>
                  </a:lnTo>
                  <a:close/>
                </a:path>
                <a:path w="1177925" h="1210945">
                  <a:moveTo>
                    <a:pt x="178422" y="609180"/>
                  </a:moveTo>
                  <a:lnTo>
                    <a:pt x="177596" y="607758"/>
                  </a:lnTo>
                  <a:lnTo>
                    <a:pt x="174917" y="606069"/>
                  </a:lnTo>
                  <a:lnTo>
                    <a:pt x="173393" y="608660"/>
                  </a:lnTo>
                  <a:lnTo>
                    <a:pt x="173710" y="610260"/>
                  </a:lnTo>
                  <a:lnTo>
                    <a:pt x="176136" y="611543"/>
                  </a:lnTo>
                  <a:lnTo>
                    <a:pt x="178422" y="609180"/>
                  </a:lnTo>
                  <a:close/>
                </a:path>
                <a:path w="1177925" h="1210945">
                  <a:moveTo>
                    <a:pt x="185902" y="827684"/>
                  </a:moveTo>
                  <a:lnTo>
                    <a:pt x="184048" y="825703"/>
                  </a:lnTo>
                  <a:lnTo>
                    <a:pt x="183540" y="831265"/>
                  </a:lnTo>
                  <a:lnTo>
                    <a:pt x="185674" y="829525"/>
                  </a:lnTo>
                  <a:lnTo>
                    <a:pt x="185902" y="827684"/>
                  </a:lnTo>
                  <a:close/>
                </a:path>
                <a:path w="1177925" h="1210945">
                  <a:moveTo>
                    <a:pt x="187286" y="349605"/>
                  </a:moveTo>
                  <a:lnTo>
                    <a:pt x="184137" y="349275"/>
                  </a:lnTo>
                  <a:lnTo>
                    <a:pt x="182105" y="352666"/>
                  </a:lnTo>
                  <a:lnTo>
                    <a:pt x="187286" y="349605"/>
                  </a:lnTo>
                  <a:close/>
                </a:path>
                <a:path w="1177925" h="1210945">
                  <a:moveTo>
                    <a:pt x="196900" y="265036"/>
                  </a:moveTo>
                  <a:lnTo>
                    <a:pt x="194830" y="264223"/>
                  </a:lnTo>
                  <a:lnTo>
                    <a:pt x="192786" y="263296"/>
                  </a:lnTo>
                  <a:lnTo>
                    <a:pt x="189166" y="265658"/>
                  </a:lnTo>
                  <a:lnTo>
                    <a:pt x="196659" y="266877"/>
                  </a:lnTo>
                  <a:lnTo>
                    <a:pt x="196735" y="266268"/>
                  </a:lnTo>
                  <a:lnTo>
                    <a:pt x="196824" y="265658"/>
                  </a:lnTo>
                  <a:lnTo>
                    <a:pt x="196900" y="265036"/>
                  </a:lnTo>
                  <a:close/>
                </a:path>
                <a:path w="1177925" h="1210945">
                  <a:moveTo>
                    <a:pt x="200685" y="723036"/>
                  </a:moveTo>
                  <a:lnTo>
                    <a:pt x="199555" y="722083"/>
                  </a:lnTo>
                  <a:lnTo>
                    <a:pt x="198450" y="721182"/>
                  </a:lnTo>
                  <a:lnTo>
                    <a:pt x="196621" y="719658"/>
                  </a:lnTo>
                  <a:lnTo>
                    <a:pt x="196532" y="722820"/>
                  </a:lnTo>
                  <a:lnTo>
                    <a:pt x="197231" y="724014"/>
                  </a:lnTo>
                  <a:lnTo>
                    <a:pt x="199428" y="723976"/>
                  </a:lnTo>
                  <a:lnTo>
                    <a:pt x="199758" y="723950"/>
                  </a:lnTo>
                  <a:lnTo>
                    <a:pt x="200088" y="723493"/>
                  </a:lnTo>
                  <a:lnTo>
                    <a:pt x="200685" y="723036"/>
                  </a:lnTo>
                  <a:close/>
                </a:path>
                <a:path w="1177925" h="1210945">
                  <a:moveTo>
                    <a:pt x="225374" y="928662"/>
                  </a:moveTo>
                  <a:lnTo>
                    <a:pt x="224548" y="927811"/>
                  </a:lnTo>
                  <a:lnTo>
                    <a:pt x="224129" y="927404"/>
                  </a:lnTo>
                  <a:lnTo>
                    <a:pt x="221081" y="930338"/>
                  </a:lnTo>
                  <a:lnTo>
                    <a:pt x="221907" y="931189"/>
                  </a:lnTo>
                  <a:lnTo>
                    <a:pt x="222326" y="931621"/>
                  </a:lnTo>
                  <a:lnTo>
                    <a:pt x="223342" y="930617"/>
                  </a:lnTo>
                  <a:lnTo>
                    <a:pt x="225374" y="928662"/>
                  </a:lnTo>
                  <a:close/>
                </a:path>
                <a:path w="1177925" h="1210945">
                  <a:moveTo>
                    <a:pt x="272288" y="390969"/>
                  </a:moveTo>
                  <a:lnTo>
                    <a:pt x="272072" y="389902"/>
                  </a:lnTo>
                  <a:lnTo>
                    <a:pt x="272072" y="388886"/>
                  </a:lnTo>
                  <a:lnTo>
                    <a:pt x="271297" y="388924"/>
                  </a:lnTo>
                  <a:lnTo>
                    <a:pt x="270065" y="388696"/>
                  </a:lnTo>
                  <a:lnTo>
                    <a:pt x="269836" y="389064"/>
                  </a:lnTo>
                  <a:lnTo>
                    <a:pt x="269379" y="389826"/>
                  </a:lnTo>
                  <a:lnTo>
                    <a:pt x="269443" y="390893"/>
                  </a:lnTo>
                  <a:lnTo>
                    <a:pt x="269227" y="392366"/>
                  </a:lnTo>
                  <a:lnTo>
                    <a:pt x="270535" y="392163"/>
                  </a:lnTo>
                  <a:lnTo>
                    <a:pt x="271843" y="392226"/>
                  </a:lnTo>
                  <a:lnTo>
                    <a:pt x="271983" y="391871"/>
                  </a:lnTo>
                  <a:lnTo>
                    <a:pt x="272288" y="390969"/>
                  </a:lnTo>
                  <a:close/>
                </a:path>
                <a:path w="1177925" h="1210945">
                  <a:moveTo>
                    <a:pt x="297726" y="75272"/>
                  </a:moveTo>
                  <a:lnTo>
                    <a:pt x="297535" y="73698"/>
                  </a:lnTo>
                  <a:lnTo>
                    <a:pt x="297370" y="72288"/>
                  </a:lnTo>
                  <a:lnTo>
                    <a:pt x="297053" y="69799"/>
                  </a:lnTo>
                  <a:lnTo>
                    <a:pt x="293751" y="71831"/>
                  </a:lnTo>
                  <a:lnTo>
                    <a:pt x="293001" y="73329"/>
                  </a:lnTo>
                  <a:lnTo>
                    <a:pt x="295516" y="75222"/>
                  </a:lnTo>
                  <a:lnTo>
                    <a:pt x="295897" y="75526"/>
                  </a:lnTo>
                  <a:lnTo>
                    <a:pt x="296710" y="75272"/>
                  </a:lnTo>
                  <a:lnTo>
                    <a:pt x="297726" y="75272"/>
                  </a:lnTo>
                  <a:close/>
                </a:path>
                <a:path w="1177925" h="1210945">
                  <a:moveTo>
                    <a:pt x="301955" y="353060"/>
                  </a:moveTo>
                  <a:lnTo>
                    <a:pt x="300520" y="353136"/>
                  </a:lnTo>
                  <a:lnTo>
                    <a:pt x="297700" y="353301"/>
                  </a:lnTo>
                  <a:lnTo>
                    <a:pt x="297700" y="354330"/>
                  </a:lnTo>
                  <a:lnTo>
                    <a:pt x="297675" y="354863"/>
                  </a:lnTo>
                  <a:lnTo>
                    <a:pt x="299097" y="355841"/>
                  </a:lnTo>
                  <a:lnTo>
                    <a:pt x="300558" y="356285"/>
                  </a:lnTo>
                  <a:lnTo>
                    <a:pt x="301955" y="353060"/>
                  </a:lnTo>
                  <a:close/>
                </a:path>
                <a:path w="1177925" h="1210945">
                  <a:moveTo>
                    <a:pt x="311251" y="577049"/>
                  </a:moveTo>
                  <a:lnTo>
                    <a:pt x="310134" y="574598"/>
                  </a:lnTo>
                  <a:lnTo>
                    <a:pt x="308876" y="572198"/>
                  </a:lnTo>
                  <a:lnTo>
                    <a:pt x="306920" y="577672"/>
                  </a:lnTo>
                  <a:lnTo>
                    <a:pt x="311251" y="577049"/>
                  </a:lnTo>
                  <a:close/>
                </a:path>
                <a:path w="1177925" h="1210945">
                  <a:moveTo>
                    <a:pt x="315468" y="678357"/>
                  </a:moveTo>
                  <a:lnTo>
                    <a:pt x="315226" y="677824"/>
                  </a:lnTo>
                  <a:lnTo>
                    <a:pt x="315150" y="677138"/>
                  </a:lnTo>
                  <a:lnTo>
                    <a:pt x="314210" y="676363"/>
                  </a:lnTo>
                  <a:lnTo>
                    <a:pt x="313448" y="676186"/>
                  </a:lnTo>
                  <a:lnTo>
                    <a:pt x="312775" y="675906"/>
                  </a:lnTo>
                  <a:lnTo>
                    <a:pt x="314096" y="679170"/>
                  </a:lnTo>
                  <a:lnTo>
                    <a:pt x="314998" y="678637"/>
                  </a:lnTo>
                  <a:lnTo>
                    <a:pt x="315468" y="678357"/>
                  </a:lnTo>
                  <a:close/>
                </a:path>
                <a:path w="1177925" h="1210945">
                  <a:moveTo>
                    <a:pt x="327685" y="86106"/>
                  </a:moveTo>
                  <a:lnTo>
                    <a:pt x="327609" y="83235"/>
                  </a:lnTo>
                  <a:lnTo>
                    <a:pt x="325234" y="83477"/>
                  </a:lnTo>
                  <a:lnTo>
                    <a:pt x="323875" y="84023"/>
                  </a:lnTo>
                  <a:lnTo>
                    <a:pt x="323989" y="86791"/>
                  </a:lnTo>
                  <a:lnTo>
                    <a:pt x="326631" y="86982"/>
                  </a:lnTo>
                  <a:lnTo>
                    <a:pt x="327685" y="86106"/>
                  </a:lnTo>
                  <a:close/>
                </a:path>
                <a:path w="1177925" h="1210945">
                  <a:moveTo>
                    <a:pt x="332397" y="911961"/>
                  </a:moveTo>
                  <a:lnTo>
                    <a:pt x="328536" y="908773"/>
                  </a:lnTo>
                  <a:lnTo>
                    <a:pt x="327875" y="909497"/>
                  </a:lnTo>
                  <a:lnTo>
                    <a:pt x="327571" y="909866"/>
                  </a:lnTo>
                  <a:lnTo>
                    <a:pt x="328536" y="910856"/>
                  </a:lnTo>
                  <a:lnTo>
                    <a:pt x="329476" y="911910"/>
                  </a:lnTo>
                  <a:lnTo>
                    <a:pt x="330542" y="912787"/>
                  </a:lnTo>
                  <a:lnTo>
                    <a:pt x="330733" y="912939"/>
                  </a:lnTo>
                  <a:lnTo>
                    <a:pt x="331482" y="912380"/>
                  </a:lnTo>
                  <a:lnTo>
                    <a:pt x="332397" y="911961"/>
                  </a:lnTo>
                  <a:close/>
                </a:path>
                <a:path w="1177925" h="1210945">
                  <a:moveTo>
                    <a:pt x="343623" y="799287"/>
                  </a:moveTo>
                  <a:lnTo>
                    <a:pt x="343027" y="799249"/>
                  </a:lnTo>
                  <a:lnTo>
                    <a:pt x="342442" y="799223"/>
                  </a:lnTo>
                  <a:lnTo>
                    <a:pt x="341833" y="799198"/>
                  </a:lnTo>
                  <a:lnTo>
                    <a:pt x="341744" y="803503"/>
                  </a:lnTo>
                  <a:lnTo>
                    <a:pt x="342582" y="803579"/>
                  </a:lnTo>
                  <a:lnTo>
                    <a:pt x="343001" y="803605"/>
                  </a:lnTo>
                  <a:lnTo>
                    <a:pt x="343217" y="802157"/>
                  </a:lnTo>
                  <a:lnTo>
                    <a:pt x="343408" y="800722"/>
                  </a:lnTo>
                  <a:lnTo>
                    <a:pt x="343623" y="799287"/>
                  </a:lnTo>
                  <a:close/>
                </a:path>
                <a:path w="1177925" h="1210945">
                  <a:moveTo>
                    <a:pt x="351028" y="546989"/>
                  </a:moveTo>
                  <a:lnTo>
                    <a:pt x="349402" y="546722"/>
                  </a:lnTo>
                  <a:lnTo>
                    <a:pt x="346176" y="546227"/>
                  </a:lnTo>
                  <a:lnTo>
                    <a:pt x="346113" y="546620"/>
                  </a:lnTo>
                  <a:lnTo>
                    <a:pt x="346049" y="547001"/>
                  </a:lnTo>
                  <a:lnTo>
                    <a:pt x="345986" y="547408"/>
                  </a:lnTo>
                  <a:lnTo>
                    <a:pt x="347573" y="547687"/>
                  </a:lnTo>
                  <a:lnTo>
                    <a:pt x="349199" y="547954"/>
                  </a:lnTo>
                  <a:lnTo>
                    <a:pt x="350799" y="548246"/>
                  </a:lnTo>
                  <a:lnTo>
                    <a:pt x="350951" y="547408"/>
                  </a:lnTo>
                  <a:lnTo>
                    <a:pt x="351028" y="546989"/>
                  </a:lnTo>
                  <a:close/>
                </a:path>
                <a:path w="1177925" h="1210945">
                  <a:moveTo>
                    <a:pt x="372122" y="126111"/>
                  </a:moveTo>
                  <a:lnTo>
                    <a:pt x="371081" y="125336"/>
                  </a:lnTo>
                  <a:lnTo>
                    <a:pt x="370014" y="124739"/>
                  </a:lnTo>
                  <a:lnTo>
                    <a:pt x="368985" y="124117"/>
                  </a:lnTo>
                  <a:lnTo>
                    <a:pt x="368236" y="125501"/>
                  </a:lnTo>
                  <a:lnTo>
                    <a:pt x="367855" y="126187"/>
                  </a:lnTo>
                  <a:lnTo>
                    <a:pt x="369011" y="126644"/>
                  </a:lnTo>
                  <a:lnTo>
                    <a:pt x="370128" y="127165"/>
                  </a:lnTo>
                  <a:lnTo>
                    <a:pt x="371322" y="127508"/>
                  </a:lnTo>
                  <a:lnTo>
                    <a:pt x="372122" y="126111"/>
                  </a:lnTo>
                  <a:close/>
                </a:path>
                <a:path w="1177925" h="1210945">
                  <a:moveTo>
                    <a:pt x="405980" y="1073556"/>
                  </a:moveTo>
                  <a:lnTo>
                    <a:pt x="403694" y="1073696"/>
                  </a:lnTo>
                  <a:lnTo>
                    <a:pt x="401040" y="1072832"/>
                  </a:lnTo>
                  <a:lnTo>
                    <a:pt x="398818" y="1075677"/>
                  </a:lnTo>
                  <a:lnTo>
                    <a:pt x="402107" y="1076325"/>
                  </a:lnTo>
                  <a:lnTo>
                    <a:pt x="404482" y="1076604"/>
                  </a:lnTo>
                  <a:lnTo>
                    <a:pt x="405980" y="1073556"/>
                  </a:lnTo>
                  <a:close/>
                </a:path>
                <a:path w="1177925" h="1210945">
                  <a:moveTo>
                    <a:pt x="413156" y="180467"/>
                  </a:moveTo>
                  <a:lnTo>
                    <a:pt x="412623" y="178600"/>
                  </a:lnTo>
                  <a:lnTo>
                    <a:pt x="412369" y="177622"/>
                  </a:lnTo>
                  <a:lnTo>
                    <a:pt x="411924" y="176072"/>
                  </a:lnTo>
                  <a:lnTo>
                    <a:pt x="408012" y="178765"/>
                  </a:lnTo>
                  <a:lnTo>
                    <a:pt x="410108" y="179463"/>
                  </a:lnTo>
                  <a:lnTo>
                    <a:pt x="413156" y="180467"/>
                  </a:lnTo>
                  <a:close/>
                </a:path>
                <a:path w="1177925" h="1210945">
                  <a:moveTo>
                    <a:pt x="428561" y="140411"/>
                  </a:moveTo>
                  <a:lnTo>
                    <a:pt x="428028" y="140322"/>
                  </a:lnTo>
                  <a:lnTo>
                    <a:pt x="427469" y="140208"/>
                  </a:lnTo>
                  <a:lnTo>
                    <a:pt x="426897" y="140106"/>
                  </a:lnTo>
                  <a:lnTo>
                    <a:pt x="426694" y="141224"/>
                  </a:lnTo>
                  <a:lnTo>
                    <a:pt x="426415" y="142341"/>
                  </a:lnTo>
                  <a:lnTo>
                    <a:pt x="426313" y="143510"/>
                  </a:lnTo>
                  <a:lnTo>
                    <a:pt x="426326" y="143637"/>
                  </a:lnTo>
                  <a:lnTo>
                    <a:pt x="427380" y="143840"/>
                  </a:lnTo>
                  <a:lnTo>
                    <a:pt x="427951" y="144005"/>
                  </a:lnTo>
                  <a:lnTo>
                    <a:pt x="428142" y="142824"/>
                  </a:lnTo>
                  <a:lnTo>
                    <a:pt x="428561" y="140411"/>
                  </a:lnTo>
                  <a:close/>
                </a:path>
                <a:path w="1177925" h="1210945">
                  <a:moveTo>
                    <a:pt x="439242" y="420154"/>
                  </a:moveTo>
                  <a:lnTo>
                    <a:pt x="436943" y="415988"/>
                  </a:lnTo>
                  <a:lnTo>
                    <a:pt x="436118" y="417334"/>
                  </a:lnTo>
                  <a:lnTo>
                    <a:pt x="436143" y="418401"/>
                  </a:lnTo>
                  <a:lnTo>
                    <a:pt x="436562" y="419265"/>
                  </a:lnTo>
                  <a:lnTo>
                    <a:pt x="436892" y="419912"/>
                  </a:lnTo>
                  <a:lnTo>
                    <a:pt x="437730" y="420306"/>
                  </a:lnTo>
                  <a:lnTo>
                    <a:pt x="438353" y="420814"/>
                  </a:lnTo>
                  <a:lnTo>
                    <a:pt x="438645" y="420598"/>
                  </a:lnTo>
                  <a:lnTo>
                    <a:pt x="438950" y="420370"/>
                  </a:lnTo>
                  <a:lnTo>
                    <a:pt x="439242" y="420154"/>
                  </a:lnTo>
                  <a:close/>
                </a:path>
                <a:path w="1177925" h="1210945">
                  <a:moveTo>
                    <a:pt x="457009" y="177"/>
                  </a:moveTo>
                  <a:lnTo>
                    <a:pt x="456615" y="88"/>
                  </a:lnTo>
                  <a:lnTo>
                    <a:pt x="455815" y="0"/>
                  </a:lnTo>
                  <a:lnTo>
                    <a:pt x="454723" y="4699"/>
                  </a:lnTo>
                  <a:lnTo>
                    <a:pt x="456768" y="4953"/>
                  </a:lnTo>
                  <a:lnTo>
                    <a:pt x="456933" y="1765"/>
                  </a:lnTo>
                  <a:lnTo>
                    <a:pt x="457009" y="177"/>
                  </a:lnTo>
                  <a:close/>
                </a:path>
                <a:path w="1177925" h="1210945">
                  <a:moveTo>
                    <a:pt x="464502" y="497420"/>
                  </a:moveTo>
                  <a:lnTo>
                    <a:pt x="462622" y="495871"/>
                  </a:lnTo>
                  <a:lnTo>
                    <a:pt x="461213" y="494728"/>
                  </a:lnTo>
                  <a:lnTo>
                    <a:pt x="459816" y="493547"/>
                  </a:lnTo>
                  <a:lnTo>
                    <a:pt x="459816" y="496519"/>
                  </a:lnTo>
                  <a:lnTo>
                    <a:pt x="460502" y="498703"/>
                  </a:lnTo>
                  <a:lnTo>
                    <a:pt x="464502" y="497420"/>
                  </a:lnTo>
                  <a:close/>
                </a:path>
                <a:path w="1177925" h="1210945">
                  <a:moveTo>
                    <a:pt x="479577" y="794842"/>
                  </a:moveTo>
                  <a:lnTo>
                    <a:pt x="479069" y="793788"/>
                  </a:lnTo>
                  <a:lnTo>
                    <a:pt x="477977" y="793813"/>
                  </a:lnTo>
                  <a:lnTo>
                    <a:pt x="476656" y="793496"/>
                  </a:lnTo>
                  <a:lnTo>
                    <a:pt x="476834" y="795070"/>
                  </a:lnTo>
                  <a:lnTo>
                    <a:pt x="476821" y="796010"/>
                  </a:lnTo>
                  <a:lnTo>
                    <a:pt x="477177" y="796798"/>
                  </a:lnTo>
                  <a:lnTo>
                    <a:pt x="477266" y="797013"/>
                  </a:lnTo>
                  <a:lnTo>
                    <a:pt x="478942" y="796925"/>
                  </a:lnTo>
                  <a:lnTo>
                    <a:pt x="479577" y="795947"/>
                  </a:lnTo>
                  <a:lnTo>
                    <a:pt x="479577" y="794842"/>
                  </a:lnTo>
                  <a:close/>
                </a:path>
                <a:path w="1177925" h="1210945">
                  <a:moveTo>
                    <a:pt x="486664" y="499135"/>
                  </a:moveTo>
                  <a:lnTo>
                    <a:pt x="485736" y="497801"/>
                  </a:lnTo>
                  <a:lnTo>
                    <a:pt x="483844" y="495185"/>
                  </a:lnTo>
                  <a:lnTo>
                    <a:pt x="481812" y="498525"/>
                  </a:lnTo>
                  <a:lnTo>
                    <a:pt x="484314" y="498894"/>
                  </a:lnTo>
                  <a:lnTo>
                    <a:pt x="485813" y="499833"/>
                  </a:lnTo>
                  <a:lnTo>
                    <a:pt x="486029" y="499757"/>
                  </a:lnTo>
                  <a:lnTo>
                    <a:pt x="486295" y="499719"/>
                  </a:lnTo>
                  <a:lnTo>
                    <a:pt x="486549" y="499478"/>
                  </a:lnTo>
                  <a:lnTo>
                    <a:pt x="486664" y="499135"/>
                  </a:lnTo>
                  <a:close/>
                </a:path>
                <a:path w="1177925" h="1210945">
                  <a:moveTo>
                    <a:pt x="504240" y="612381"/>
                  </a:moveTo>
                  <a:lnTo>
                    <a:pt x="502297" y="613143"/>
                  </a:lnTo>
                  <a:lnTo>
                    <a:pt x="499592" y="613079"/>
                  </a:lnTo>
                  <a:lnTo>
                    <a:pt x="499960" y="616419"/>
                  </a:lnTo>
                  <a:lnTo>
                    <a:pt x="504240" y="612381"/>
                  </a:lnTo>
                  <a:close/>
                </a:path>
                <a:path w="1177925" h="1210945">
                  <a:moveTo>
                    <a:pt x="515899" y="1024140"/>
                  </a:moveTo>
                  <a:lnTo>
                    <a:pt x="515607" y="1023759"/>
                  </a:lnTo>
                  <a:lnTo>
                    <a:pt x="515010" y="1023048"/>
                  </a:lnTo>
                  <a:lnTo>
                    <a:pt x="512546" y="1024572"/>
                  </a:lnTo>
                  <a:lnTo>
                    <a:pt x="511314" y="1025321"/>
                  </a:lnTo>
                  <a:lnTo>
                    <a:pt x="511975" y="1026375"/>
                  </a:lnTo>
                  <a:lnTo>
                    <a:pt x="512330" y="1026883"/>
                  </a:lnTo>
                  <a:lnTo>
                    <a:pt x="513105" y="1026579"/>
                  </a:lnTo>
                  <a:lnTo>
                    <a:pt x="513969" y="1026388"/>
                  </a:lnTo>
                  <a:lnTo>
                    <a:pt x="515188" y="1025486"/>
                  </a:lnTo>
                  <a:lnTo>
                    <a:pt x="515480" y="1024737"/>
                  </a:lnTo>
                  <a:lnTo>
                    <a:pt x="515899" y="1024140"/>
                  </a:lnTo>
                  <a:close/>
                </a:path>
                <a:path w="1177925" h="1210945">
                  <a:moveTo>
                    <a:pt x="516293" y="570357"/>
                  </a:moveTo>
                  <a:lnTo>
                    <a:pt x="511898" y="573468"/>
                  </a:lnTo>
                  <a:lnTo>
                    <a:pt x="512432" y="574789"/>
                  </a:lnTo>
                  <a:lnTo>
                    <a:pt x="514591" y="574878"/>
                  </a:lnTo>
                  <a:lnTo>
                    <a:pt x="516013" y="574014"/>
                  </a:lnTo>
                  <a:lnTo>
                    <a:pt x="516293" y="570357"/>
                  </a:lnTo>
                  <a:close/>
                </a:path>
                <a:path w="1177925" h="1210945">
                  <a:moveTo>
                    <a:pt x="570090" y="1210017"/>
                  </a:moveTo>
                  <a:lnTo>
                    <a:pt x="570001" y="1209433"/>
                  </a:lnTo>
                  <a:lnTo>
                    <a:pt x="569823" y="1208290"/>
                  </a:lnTo>
                  <a:lnTo>
                    <a:pt x="568325" y="1208659"/>
                  </a:lnTo>
                  <a:lnTo>
                    <a:pt x="566851" y="1209001"/>
                  </a:lnTo>
                  <a:lnTo>
                    <a:pt x="565353" y="1209382"/>
                  </a:lnTo>
                  <a:lnTo>
                    <a:pt x="565467" y="1209852"/>
                  </a:lnTo>
                  <a:lnTo>
                    <a:pt x="565594" y="1210310"/>
                  </a:lnTo>
                  <a:lnTo>
                    <a:pt x="565708" y="1210779"/>
                  </a:lnTo>
                  <a:lnTo>
                    <a:pt x="568642" y="1210259"/>
                  </a:lnTo>
                  <a:lnTo>
                    <a:pt x="570090" y="1210017"/>
                  </a:lnTo>
                  <a:close/>
                </a:path>
                <a:path w="1177925" h="1210945">
                  <a:moveTo>
                    <a:pt x="581660" y="8775"/>
                  </a:moveTo>
                  <a:lnTo>
                    <a:pt x="580669" y="8420"/>
                  </a:lnTo>
                  <a:lnTo>
                    <a:pt x="579691" y="8293"/>
                  </a:lnTo>
                  <a:lnTo>
                    <a:pt x="578472" y="8089"/>
                  </a:lnTo>
                  <a:lnTo>
                    <a:pt x="578434" y="9105"/>
                  </a:lnTo>
                  <a:lnTo>
                    <a:pt x="578345" y="10134"/>
                  </a:lnTo>
                  <a:lnTo>
                    <a:pt x="579374" y="10337"/>
                  </a:lnTo>
                  <a:lnTo>
                    <a:pt x="580364" y="10439"/>
                  </a:lnTo>
                  <a:lnTo>
                    <a:pt x="581329" y="10337"/>
                  </a:lnTo>
                  <a:lnTo>
                    <a:pt x="581469" y="10337"/>
                  </a:lnTo>
                  <a:lnTo>
                    <a:pt x="581660" y="8775"/>
                  </a:lnTo>
                  <a:close/>
                </a:path>
                <a:path w="1177925" h="1210945">
                  <a:moveTo>
                    <a:pt x="583374" y="718718"/>
                  </a:moveTo>
                  <a:lnTo>
                    <a:pt x="580491" y="716813"/>
                  </a:lnTo>
                  <a:lnTo>
                    <a:pt x="581367" y="720725"/>
                  </a:lnTo>
                  <a:lnTo>
                    <a:pt x="581698" y="722325"/>
                  </a:lnTo>
                  <a:lnTo>
                    <a:pt x="583374" y="718718"/>
                  </a:lnTo>
                  <a:close/>
                </a:path>
                <a:path w="1177925" h="1210945">
                  <a:moveTo>
                    <a:pt x="585546" y="152755"/>
                  </a:moveTo>
                  <a:lnTo>
                    <a:pt x="582447" y="153987"/>
                  </a:lnTo>
                  <a:lnTo>
                    <a:pt x="581418" y="154952"/>
                  </a:lnTo>
                  <a:lnTo>
                    <a:pt x="582891" y="157988"/>
                  </a:lnTo>
                  <a:lnTo>
                    <a:pt x="583831" y="156133"/>
                  </a:lnTo>
                  <a:lnTo>
                    <a:pt x="585546" y="152755"/>
                  </a:lnTo>
                  <a:close/>
                </a:path>
                <a:path w="1177925" h="1210945">
                  <a:moveTo>
                    <a:pt x="638378" y="341439"/>
                  </a:moveTo>
                  <a:lnTo>
                    <a:pt x="637578" y="339890"/>
                  </a:lnTo>
                  <a:lnTo>
                    <a:pt x="636562" y="338429"/>
                  </a:lnTo>
                  <a:lnTo>
                    <a:pt x="636447" y="338226"/>
                  </a:lnTo>
                  <a:lnTo>
                    <a:pt x="635863" y="338378"/>
                  </a:lnTo>
                  <a:lnTo>
                    <a:pt x="635088" y="338353"/>
                  </a:lnTo>
                  <a:lnTo>
                    <a:pt x="635088" y="339763"/>
                  </a:lnTo>
                  <a:lnTo>
                    <a:pt x="635114" y="341147"/>
                  </a:lnTo>
                  <a:lnTo>
                    <a:pt x="635127" y="343408"/>
                  </a:lnTo>
                  <a:lnTo>
                    <a:pt x="638378" y="341439"/>
                  </a:lnTo>
                  <a:close/>
                </a:path>
                <a:path w="1177925" h="1210945">
                  <a:moveTo>
                    <a:pt x="644169" y="815784"/>
                  </a:moveTo>
                  <a:lnTo>
                    <a:pt x="644055" y="814705"/>
                  </a:lnTo>
                  <a:lnTo>
                    <a:pt x="642785" y="814527"/>
                  </a:lnTo>
                  <a:lnTo>
                    <a:pt x="641578" y="814489"/>
                  </a:lnTo>
                  <a:lnTo>
                    <a:pt x="640384" y="814425"/>
                  </a:lnTo>
                  <a:lnTo>
                    <a:pt x="640473" y="815174"/>
                  </a:lnTo>
                  <a:lnTo>
                    <a:pt x="640537" y="815936"/>
                  </a:lnTo>
                  <a:lnTo>
                    <a:pt x="640638" y="816686"/>
                  </a:lnTo>
                  <a:lnTo>
                    <a:pt x="641794" y="816394"/>
                  </a:lnTo>
                  <a:lnTo>
                    <a:pt x="642975" y="816140"/>
                  </a:lnTo>
                  <a:lnTo>
                    <a:pt x="644118" y="815797"/>
                  </a:lnTo>
                  <a:close/>
                </a:path>
                <a:path w="1177925" h="1210945">
                  <a:moveTo>
                    <a:pt x="647433" y="806907"/>
                  </a:moveTo>
                  <a:lnTo>
                    <a:pt x="646379" y="807072"/>
                  </a:lnTo>
                  <a:lnTo>
                    <a:pt x="645452" y="807034"/>
                  </a:lnTo>
                  <a:lnTo>
                    <a:pt x="645401" y="807237"/>
                  </a:lnTo>
                  <a:lnTo>
                    <a:pt x="645185" y="807974"/>
                  </a:lnTo>
                  <a:lnTo>
                    <a:pt x="645147" y="808824"/>
                  </a:lnTo>
                  <a:lnTo>
                    <a:pt x="645388" y="809548"/>
                  </a:lnTo>
                  <a:lnTo>
                    <a:pt x="645477" y="809840"/>
                  </a:lnTo>
                  <a:lnTo>
                    <a:pt x="646379" y="809891"/>
                  </a:lnTo>
                  <a:lnTo>
                    <a:pt x="646912" y="810056"/>
                  </a:lnTo>
                  <a:lnTo>
                    <a:pt x="647230" y="808215"/>
                  </a:lnTo>
                  <a:lnTo>
                    <a:pt x="647433" y="806907"/>
                  </a:lnTo>
                  <a:close/>
                </a:path>
                <a:path w="1177925" h="1210945">
                  <a:moveTo>
                    <a:pt x="653503" y="53746"/>
                  </a:moveTo>
                  <a:lnTo>
                    <a:pt x="650875" y="52387"/>
                  </a:lnTo>
                  <a:lnTo>
                    <a:pt x="649478" y="53378"/>
                  </a:lnTo>
                  <a:lnTo>
                    <a:pt x="647877" y="55626"/>
                  </a:lnTo>
                  <a:lnTo>
                    <a:pt x="650557" y="56438"/>
                  </a:lnTo>
                  <a:lnTo>
                    <a:pt x="652272" y="56400"/>
                  </a:lnTo>
                  <a:lnTo>
                    <a:pt x="653503" y="53746"/>
                  </a:lnTo>
                  <a:close/>
                </a:path>
                <a:path w="1177925" h="1210945">
                  <a:moveTo>
                    <a:pt x="668477" y="376694"/>
                  </a:moveTo>
                  <a:lnTo>
                    <a:pt x="668197" y="376491"/>
                  </a:lnTo>
                  <a:lnTo>
                    <a:pt x="667639" y="376072"/>
                  </a:lnTo>
                  <a:lnTo>
                    <a:pt x="666902" y="376986"/>
                  </a:lnTo>
                  <a:lnTo>
                    <a:pt x="665416" y="378777"/>
                  </a:lnTo>
                  <a:lnTo>
                    <a:pt x="665772" y="379044"/>
                  </a:lnTo>
                  <a:lnTo>
                    <a:pt x="666140" y="379310"/>
                  </a:lnTo>
                  <a:lnTo>
                    <a:pt x="666496" y="379577"/>
                  </a:lnTo>
                  <a:lnTo>
                    <a:pt x="667804" y="377659"/>
                  </a:lnTo>
                  <a:lnTo>
                    <a:pt x="668477" y="376694"/>
                  </a:lnTo>
                  <a:close/>
                </a:path>
                <a:path w="1177925" h="1210945">
                  <a:moveTo>
                    <a:pt x="672858" y="745705"/>
                  </a:moveTo>
                  <a:lnTo>
                    <a:pt x="671258" y="746467"/>
                  </a:lnTo>
                  <a:lnTo>
                    <a:pt x="670255" y="746810"/>
                  </a:lnTo>
                  <a:lnTo>
                    <a:pt x="669455" y="747407"/>
                  </a:lnTo>
                  <a:lnTo>
                    <a:pt x="669099" y="747661"/>
                  </a:lnTo>
                  <a:lnTo>
                    <a:pt x="669074" y="748423"/>
                  </a:lnTo>
                  <a:lnTo>
                    <a:pt x="668807" y="749312"/>
                  </a:lnTo>
                  <a:lnTo>
                    <a:pt x="671423" y="750100"/>
                  </a:lnTo>
                  <a:lnTo>
                    <a:pt x="672312" y="748944"/>
                  </a:lnTo>
                  <a:lnTo>
                    <a:pt x="672858" y="745705"/>
                  </a:lnTo>
                  <a:close/>
                </a:path>
                <a:path w="1177925" h="1210945">
                  <a:moveTo>
                    <a:pt x="673658" y="242468"/>
                  </a:moveTo>
                  <a:lnTo>
                    <a:pt x="673379" y="241884"/>
                  </a:lnTo>
                  <a:lnTo>
                    <a:pt x="673150" y="241388"/>
                  </a:lnTo>
                  <a:lnTo>
                    <a:pt x="672122" y="241236"/>
                  </a:lnTo>
                  <a:lnTo>
                    <a:pt x="670839" y="240665"/>
                  </a:lnTo>
                  <a:lnTo>
                    <a:pt x="670928" y="242163"/>
                  </a:lnTo>
                  <a:lnTo>
                    <a:pt x="670712" y="243116"/>
                  </a:lnTo>
                  <a:lnTo>
                    <a:pt x="671093" y="243662"/>
                  </a:lnTo>
                  <a:lnTo>
                    <a:pt x="671372" y="244094"/>
                  </a:lnTo>
                  <a:lnTo>
                    <a:pt x="672426" y="244005"/>
                  </a:lnTo>
                  <a:lnTo>
                    <a:pt x="673100" y="244132"/>
                  </a:lnTo>
                  <a:lnTo>
                    <a:pt x="673239" y="243382"/>
                  </a:lnTo>
                  <a:lnTo>
                    <a:pt x="673658" y="242468"/>
                  </a:lnTo>
                  <a:close/>
                </a:path>
                <a:path w="1177925" h="1210945">
                  <a:moveTo>
                    <a:pt x="683221" y="1172984"/>
                  </a:moveTo>
                  <a:lnTo>
                    <a:pt x="681812" y="1172108"/>
                  </a:lnTo>
                  <a:lnTo>
                    <a:pt x="680542" y="1170228"/>
                  </a:lnTo>
                  <a:lnTo>
                    <a:pt x="678395" y="1171752"/>
                  </a:lnTo>
                  <a:lnTo>
                    <a:pt x="680402" y="1175410"/>
                  </a:lnTo>
                  <a:lnTo>
                    <a:pt x="683221" y="1172984"/>
                  </a:lnTo>
                  <a:close/>
                </a:path>
                <a:path w="1177925" h="1210945">
                  <a:moveTo>
                    <a:pt x="696836" y="715949"/>
                  </a:moveTo>
                  <a:lnTo>
                    <a:pt x="694740" y="714641"/>
                  </a:lnTo>
                  <a:lnTo>
                    <a:pt x="692619" y="715391"/>
                  </a:lnTo>
                  <a:lnTo>
                    <a:pt x="692086" y="716775"/>
                  </a:lnTo>
                  <a:lnTo>
                    <a:pt x="693229" y="718629"/>
                  </a:lnTo>
                  <a:lnTo>
                    <a:pt x="693420" y="718934"/>
                  </a:lnTo>
                  <a:lnTo>
                    <a:pt x="694626" y="719048"/>
                  </a:lnTo>
                  <a:lnTo>
                    <a:pt x="696633" y="717410"/>
                  </a:lnTo>
                  <a:lnTo>
                    <a:pt x="696836" y="715949"/>
                  </a:lnTo>
                  <a:close/>
                </a:path>
                <a:path w="1177925" h="1210945">
                  <a:moveTo>
                    <a:pt x="703135" y="499630"/>
                  </a:moveTo>
                  <a:lnTo>
                    <a:pt x="702894" y="498640"/>
                  </a:lnTo>
                  <a:lnTo>
                    <a:pt x="702843" y="497039"/>
                  </a:lnTo>
                  <a:lnTo>
                    <a:pt x="701624" y="497547"/>
                  </a:lnTo>
                  <a:lnTo>
                    <a:pt x="700468" y="497763"/>
                  </a:lnTo>
                  <a:lnTo>
                    <a:pt x="700252" y="499008"/>
                  </a:lnTo>
                  <a:lnTo>
                    <a:pt x="700532" y="500024"/>
                  </a:lnTo>
                  <a:lnTo>
                    <a:pt x="700963" y="501040"/>
                  </a:lnTo>
                  <a:lnTo>
                    <a:pt x="702792" y="500811"/>
                  </a:lnTo>
                  <a:lnTo>
                    <a:pt x="702881" y="500507"/>
                  </a:lnTo>
                  <a:lnTo>
                    <a:pt x="703135" y="499630"/>
                  </a:lnTo>
                  <a:close/>
                </a:path>
                <a:path w="1177925" h="1210945">
                  <a:moveTo>
                    <a:pt x="703707" y="275285"/>
                  </a:moveTo>
                  <a:lnTo>
                    <a:pt x="703402" y="274891"/>
                  </a:lnTo>
                  <a:lnTo>
                    <a:pt x="703097" y="274510"/>
                  </a:lnTo>
                  <a:lnTo>
                    <a:pt x="702767" y="274154"/>
                  </a:lnTo>
                  <a:lnTo>
                    <a:pt x="701560" y="275170"/>
                  </a:lnTo>
                  <a:lnTo>
                    <a:pt x="699122" y="277202"/>
                  </a:lnTo>
                  <a:lnTo>
                    <a:pt x="699465" y="277558"/>
                  </a:lnTo>
                  <a:lnTo>
                    <a:pt x="699820" y="277901"/>
                  </a:lnTo>
                  <a:lnTo>
                    <a:pt x="700151" y="278257"/>
                  </a:lnTo>
                  <a:lnTo>
                    <a:pt x="701332" y="277253"/>
                  </a:lnTo>
                  <a:lnTo>
                    <a:pt x="703707" y="275285"/>
                  </a:lnTo>
                  <a:close/>
                </a:path>
                <a:path w="1177925" h="1210945">
                  <a:moveTo>
                    <a:pt x="716394" y="266141"/>
                  </a:moveTo>
                  <a:lnTo>
                    <a:pt x="715987" y="265734"/>
                  </a:lnTo>
                  <a:lnTo>
                    <a:pt x="715162" y="264947"/>
                  </a:lnTo>
                  <a:lnTo>
                    <a:pt x="714248" y="265760"/>
                  </a:lnTo>
                  <a:lnTo>
                    <a:pt x="712444" y="267398"/>
                  </a:lnTo>
                  <a:lnTo>
                    <a:pt x="713016" y="267868"/>
                  </a:lnTo>
                  <a:lnTo>
                    <a:pt x="714146" y="268871"/>
                  </a:lnTo>
                  <a:lnTo>
                    <a:pt x="716394" y="266141"/>
                  </a:lnTo>
                  <a:close/>
                </a:path>
                <a:path w="1177925" h="1210945">
                  <a:moveTo>
                    <a:pt x="760310" y="1164488"/>
                  </a:moveTo>
                  <a:lnTo>
                    <a:pt x="759968" y="1164221"/>
                  </a:lnTo>
                  <a:lnTo>
                    <a:pt x="759625" y="1163980"/>
                  </a:lnTo>
                  <a:lnTo>
                    <a:pt x="759294" y="1163713"/>
                  </a:lnTo>
                  <a:lnTo>
                    <a:pt x="758444" y="1164755"/>
                  </a:lnTo>
                  <a:lnTo>
                    <a:pt x="757618" y="1165771"/>
                  </a:lnTo>
                  <a:lnTo>
                    <a:pt x="756754" y="1166799"/>
                  </a:lnTo>
                  <a:lnTo>
                    <a:pt x="757161" y="1167142"/>
                  </a:lnTo>
                  <a:lnTo>
                    <a:pt x="757580" y="1167498"/>
                  </a:lnTo>
                  <a:lnTo>
                    <a:pt x="757986" y="1167853"/>
                  </a:lnTo>
                  <a:lnTo>
                    <a:pt x="758774" y="1166723"/>
                  </a:lnTo>
                  <a:lnTo>
                    <a:pt x="759548" y="1165606"/>
                  </a:lnTo>
                  <a:lnTo>
                    <a:pt x="760310" y="1164488"/>
                  </a:lnTo>
                  <a:close/>
                </a:path>
                <a:path w="1177925" h="1210945">
                  <a:moveTo>
                    <a:pt x="767867" y="1152067"/>
                  </a:moveTo>
                  <a:lnTo>
                    <a:pt x="767689" y="1150899"/>
                  </a:lnTo>
                  <a:lnTo>
                    <a:pt x="767778" y="1150162"/>
                  </a:lnTo>
                  <a:lnTo>
                    <a:pt x="766787" y="1150162"/>
                  </a:lnTo>
                  <a:lnTo>
                    <a:pt x="765683" y="1149959"/>
                  </a:lnTo>
                  <a:lnTo>
                    <a:pt x="764832" y="1150289"/>
                  </a:lnTo>
                  <a:lnTo>
                    <a:pt x="764400" y="1150467"/>
                  </a:lnTo>
                  <a:lnTo>
                    <a:pt x="764362" y="1151661"/>
                  </a:lnTo>
                  <a:lnTo>
                    <a:pt x="763917" y="1153058"/>
                  </a:lnTo>
                  <a:lnTo>
                    <a:pt x="765594" y="1152766"/>
                  </a:lnTo>
                  <a:lnTo>
                    <a:pt x="766686" y="1152791"/>
                  </a:lnTo>
                  <a:lnTo>
                    <a:pt x="767867" y="1152067"/>
                  </a:lnTo>
                  <a:close/>
                </a:path>
                <a:path w="1177925" h="1210945">
                  <a:moveTo>
                    <a:pt x="775004" y="896150"/>
                  </a:moveTo>
                  <a:lnTo>
                    <a:pt x="774598" y="895045"/>
                  </a:lnTo>
                  <a:lnTo>
                    <a:pt x="772452" y="894384"/>
                  </a:lnTo>
                  <a:lnTo>
                    <a:pt x="770928" y="894638"/>
                  </a:lnTo>
                  <a:lnTo>
                    <a:pt x="770763" y="897343"/>
                  </a:lnTo>
                  <a:lnTo>
                    <a:pt x="772299" y="897953"/>
                  </a:lnTo>
                  <a:lnTo>
                    <a:pt x="773823" y="898804"/>
                  </a:lnTo>
                  <a:lnTo>
                    <a:pt x="774839" y="896556"/>
                  </a:lnTo>
                  <a:lnTo>
                    <a:pt x="775004" y="896150"/>
                  </a:lnTo>
                  <a:close/>
                </a:path>
                <a:path w="1177925" h="1210945">
                  <a:moveTo>
                    <a:pt x="789978" y="670598"/>
                  </a:moveTo>
                  <a:lnTo>
                    <a:pt x="789647" y="670052"/>
                  </a:lnTo>
                  <a:lnTo>
                    <a:pt x="789482" y="669226"/>
                  </a:lnTo>
                  <a:lnTo>
                    <a:pt x="789012" y="669010"/>
                  </a:lnTo>
                  <a:lnTo>
                    <a:pt x="786790" y="667905"/>
                  </a:lnTo>
                  <a:lnTo>
                    <a:pt x="786028" y="669467"/>
                  </a:lnTo>
                  <a:lnTo>
                    <a:pt x="784796" y="672274"/>
                  </a:lnTo>
                  <a:lnTo>
                    <a:pt x="787095" y="671537"/>
                  </a:lnTo>
                  <a:lnTo>
                    <a:pt x="788517" y="671080"/>
                  </a:lnTo>
                  <a:lnTo>
                    <a:pt x="789978" y="670598"/>
                  </a:lnTo>
                  <a:close/>
                </a:path>
                <a:path w="1177925" h="1210945">
                  <a:moveTo>
                    <a:pt x="847852" y="343331"/>
                  </a:moveTo>
                  <a:lnTo>
                    <a:pt x="847534" y="343154"/>
                  </a:lnTo>
                  <a:lnTo>
                    <a:pt x="846899" y="342722"/>
                  </a:lnTo>
                  <a:lnTo>
                    <a:pt x="846302" y="344195"/>
                  </a:lnTo>
                  <a:lnTo>
                    <a:pt x="845083" y="347116"/>
                  </a:lnTo>
                  <a:lnTo>
                    <a:pt x="845464" y="347243"/>
                  </a:lnTo>
                  <a:lnTo>
                    <a:pt x="845820" y="347408"/>
                  </a:lnTo>
                  <a:lnTo>
                    <a:pt x="846213" y="347535"/>
                  </a:lnTo>
                  <a:lnTo>
                    <a:pt x="846759" y="346138"/>
                  </a:lnTo>
                  <a:lnTo>
                    <a:pt x="847318" y="344741"/>
                  </a:lnTo>
                  <a:lnTo>
                    <a:pt x="847852" y="343331"/>
                  </a:lnTo>
                  <a:close/>
                </a:path>
                <a:path w="1177925" h="1210945">
                  <a:moveTo>
                    <a:pt x="854837" y="766673"/>
                  </a:moveTo>
                  <a:lnTo>
                    <a:pt x="854633" y="765987"/>
                  </a:lnTo>
                  <a:lnTo>
                    <a:pt x="854430" y="765289"/>
                  </a:lnTo>
                  <a:lnTo>
                    <a:pt x="854214" y="764590"/>
                  </a:lnTo>
                  <a:lnTo>
                    <a:pt x="853490" y="765136"/>
                  </a:lnTo>
                  <a:lnTo>
                    <a:pt x="852627" y="765581"/>
                  </a:lnTo>
                  <a:lnTo>
                    <a:pt x="852068" y="766305"/>
                  </a:lnTo>
                  <a:lnTo>
                    <a:pt x="851687" y="766838"/>
                  </a:lnTo>
                  <a:lnTo>
                    <a:pt x="851700" y="767689"/>
                  </a:lnTo>
                  <a:lnTo>
                    <a:pt x="851509" y="768426"/>
                  </a:lnTo>
                  <a:lnTo>
                    <a:pt x="852297" y="768477"/>
                  </a:lnTo>
                  <a:lnTo>
                    <a:pt x="853198" y="768807"/>
                  </a:lnTo>
                  <a:lnTo>
                    <a:pt x="854303" y="768273"/>
                  </a:lnTo>
                  <a:lnTo>
                    <a:pt x="854506" y="767321"/>
                  </a:lnTo>
                  <a:lnTo>
                    <a:pt x="854837" y="766673"/>
                  </a:lnTo>
                  <a:close/>
                </a:path>
                <a:path w="1177925" h="1210945">
                  <a:moveTo>
                    <a:pt x="899350" y="656628"/>
                  </a:moveTo>
                  <a:lnTo>
                    <a:pt x="895997" y="654989"/>
                  </a:lnTo>
                  <a:lnTo>
                    <a:pt x="896010" y="656755"/>
                  </a:lnTo>
                  <a:lnTo>
                    <a:pt x="896073" y="658495"/>
                  </a:lnTo>
                  <a:lnTo>
                    <a:pt x="896124" y="660260"/>
                  </a:lnTo>
                  <a:lnTo>
                    <a:pt x="898893" y="658406"/>
                  </a:lnTo>
                  <a:lnTo>
                    <a:pt x="899350" y="656628"/>
                  </a:lnTo>
                  <a:close/>
                </a:path>
                <a:path w="1177925" h="1210945">
                  <a:moveTo>
                    <a:pt x="901395" y="1038047"/>
                  </a:moveTo>
                  <a:lnTo>
                    <a:pt x="899604" y="1037336"/>
                  </a:lnTo>
                  <a:lnTo>
                    <a:pt x="898385" y="1036878"/>
                  </a:lnTo>
                  <a:lnTo>
                    <a:pt x="897191" y="1036396"/>
                  </a:lnTo>
                  <a:lnTo>
                    <a:pt x="896962" y="1036967"/>
                  </a:lnTo>
                  <a:lnTo>
                    <a:pt x="896518" y="1038123"/>
                  </a:lnTo>
                  <a:lnTo>
                    <a:pt x="897470" y="1039901"/>
                  </a:lnTo>
                  <a:lnTo>
                    <a:pt x="898702" y="1040447"/>
                  </a:lnTo>
                  <a:lnTo>
                    <a:pt x="901395" y="1038047"/>
                  </a:lnTo>
                  <a:close/>
                </a:path>
                <a:path w="1177925" h="1210945">
                  <a:moveTo>
                    <a:pt x="918984" y="1022388"/>
                  </a:moveTo>
                  <a:lnTo>
                    <a:pt x="917181" y="1020902"/>
                  </a:lnTo>
                  <a:lnTo>
                    <a:pt x="914781" y="1018908"/>
                  </a:lnTo>
                  <a:lnTo>
                    <a:pt x="914527" y="1022159"/>
                  </a:lnTo>
                  <a:lnTo>
                    <a:pt x="915771" y="1023099"/>
                  </a:lnTo>
                  <a:lnTo>
                    <a:pt x="918984" y="1022388"/>
                  </a:lnTo>
                  <a:close/>
                </a:path>
                <a:path w="1177925" h="1210945">
                  <a:moveTo>
                    <a:pt x="941387" y="417195"/>
                  </a:moveTo>
                  <a:lnTo>
                    <a:pt x="940803" y="416064"/>
                  </a:lnTo>
                  <a:lnTo>
                    <a:pt x="935913" y="418350"/>
                  </a:lnTo>
                  <a:lnTo>
                    <a:pt x="936180" y="418884"/>
                  </a:lnTo>
                  <a:lnTo>
                    <a:pt x="936688" y="419976"/>
                  </a:lnTo>
                  <a:lnTo>
                    <a:pt x="939825" y="418109"/>
                  </a:lnTo>
                  <a:lnTo>
                    <a:pt x="941387" y="417195"/>
                  </a:lnTo>
                  <a:close/>
                </a:path>
                <a:path w="1177925" h="1210945">
                  <a:moveTo>
                    <a:pt x="957313" y="550468"/>
                  </a:moveTo>
                  <a:lnTo>
                    <a:pt x="957211" y="549732"/>
                  </a:lnTo>
                  <a:lnTo>
                    <a:pt x="957275" y="548881"/>
                  </a:lnTo>
                  <a:lnTo>
                    <a:pt x="956932" y="548259"/>
                  </a:lnTo>
                  <a:lnTo>
                    <a:pt x="956779" y="547992"/>
                  </a:lnTo>
                  <a:lnTo>
                    <a:pt x="955763" y="548195"/>
                  </a:lnTo>
                  <a:lnTo>
                    <a:pt x="954532" y="548182"/>
                  </a:lnTo>
                  <a:lnTo>
                    <a:pt x="955001" y="549211"/>
                  </a:lnTo>
                  <a:lnTo>
                    <a:pt x="955179" y="550024"/>
                  </a:lnTo>
                  <a:lnTo>
                    <a:pt x="955662" y="550506"/>
                  </a:lnTo>
                  <a:lnTo>
                    <a:pt x="955954" y="550760"/>
                  </a:lnTo>
                  <a:lnTo>
                    <a:pt x="956741" y="550506"/>
                  </a:lnTo>
                  <a:lnTo>
                    <a:pt x="957313" y="550468"/>
                  </a:lnTo>
                  <a:close/>
                </a:path>
                <a:path w="1177925" h="1210945">
                  <a:moveTo>
                    <a:pt x="961466" y="996403"/>
                  </a:moveTo>
                  <a:lnTo>
                    <a:pt x="961364" y="995438"/>
                  </a:lnTo>
                  <a:lnTo>
                    <a:pt x="961402" y="994244"/>
                  </a:lnTo>
                  <a:lnTo>
                    <a:pt x="960424" y="994359"/>
                  </a:lnTo>
                  <a:lnTo>
                    <a:pt x="959446" y="994308"/>
                  </a:lnTo>
                  <a:lnTo>
                    <a:pt x="959167" y="995426"/>
                  </a:lnTo>
                  <a:lnTo>
                    <a:pt x="959231" y="996378"/>
                  </a:lnTo>
                  <a:lnTo>
                    <a:pt x="959154" y="997343"/>
                  </a:lnTo>
                  <a:lnTo>
                    <a:pt x="959866" y="997331"/>
                  </a:lnTo>
                  <a:lnTo>
                    <a:pt x="961110" y="997470"/>
                  </a:lnTo>
                  <a:lnTo>
                    <a:pt x="961174" y="997267"/>
                  </a:lnTo>
                  <a:lnTo>
                    <a:pt x="961466" y="996403"/>
                  </a:lnTo>
                  <a:close/>
                </a:path>
                <a:path w="1177925" h="1210945">
                  <a:moveTo>
                    <a:pt x="966812" y="714984"/>
                  </a:moveTo>
                  <a:lnTo>
                    <a:pt x="966571" y="714298"/>
                  </a:lnTo>
                  <a:lnTo>
                    <a:pt x="966063" y="712952"/>
                  </a:lnTo>
                  <a:lnTo>
                    <a:pt x="964933" y="713435"/>
                  </a:lnTo>
                  <a:lnTo>
                    <a:pt x="963790" y="713892"/>
                  </a:lnTo>
                  <a:lnTo>
                    <a:pt x="962621" y="714527"/>
                  </a:lnTo>
                  <a:lnTo>
                    <a:pt x="963218" y="716051"/>
                  </a:lnTo>
                  <a:lnTo>
                    <a:pt x="964501" y="715772"/>
                  </a:lnTo>
                  <a:lnTo>
                    <a:pt x="965644" y="715365"/>
                  </a:lnTo>
                  <a:lnTo>
                    <a:pt x="966812" y="714984"/>
                  </a:lnTo>
                  <a:close/>
                </a:path>
                <a:path w="1177925" h="1210945">
                  <a:moveTo>
                    <a:pt x="967562" y="314718"/>
                  </a:moveTo>
                  <a:lnTo>
                    <a:pt x="967270" y="313550"/>
                  </a:lnTo>
                  <a:lnTo>
                    <a:pt x="966952" y="312394"/>
                  </a:lnTo>
                  <a:lnTo>
                    <a:pt x="966660" y="311226"/>
                  </a:lnTo>
                  <a:lnTo>
                    <a:pt x="966355" y="311238"/>
                  </a:lnTo>
                  <a:lnTo>
                    <a:pt x="966050" y="311238"/>
                  </a:lnTo>
                  <a:lnTo>
                    <a:pt x="965733" y="311251"/>
                  </a:lnTo>
                  <a:lnTo>
                    <a:pt x="965555" y="311924"/>
                  </a:lnTo>
                  <a:lnTo>
                    <a:pt x="965073" y="312724"/>
                  </a:lnTo>
                  <a:lnTo>
                    <a:pt x="965250" y="313283"/>
                  </a:lnTo>
                  <a:lnTo>
                    <a:pt x="965454" y="313994"/>
                  </a:lnTo>
                  <a:lnTo>
                    <a:pt x="966216" y="314566"/>
                  </a:lnTo>
                  <a:lnTo>
                    <a:pt x="966736" y="315188"/>
                  </a:lnTo>
                  <a:lnTo>
                    <a:pt x="967282" y="314871"/>
                  </a:lnTo>
                  <a:lnTo>
                    <a:pt x="967562" y="314718"/>
                  </a:lnTo>
                  <a:close/>
                </a:path>
                <a:path w="1177925" h="1210945">
                  <a:moveTo>
                    <a:pt x="990549" y="464934"/>
                  </a:moveTo>
                  <a:lnTo>
                    <a:pt x="990117" y="464451"/>
                  </a:lnTo>
                  <a:lnTo>
                    <a:pt x="989774" y="464032"/>
                  </a:lnTo>
                  <a:lnTo>
                    <a:pt x="988720" y="464210"/>
                  </a:lnTo>
                  <a:lnTo>
                    <a:pt x="987132" y="464045"/>
                  </a:lnTo>
                  <a:lnTo>
                    <a:pt x="987882" y="465467"/>
                  </a:lnTo>
                  <a:lnTo>
                    <a:pt x="988110" y="466293"/>
                  </a:lnTo>
                  <a:lnTo>
                    <a:pt x="988644" y="466750"/>
                  </a:lnTo>
                  <a:lnTo>
                    <a:pt x="988999" y="467029"/>
                  </a:lnTo>
                  <a:lnTo>
                    <a:pt x="989825" y="466737"/>
                  </a:lnTo>
                  <a:lnTo>
                    <a:pt x="990434" y="466712"/>
                  </a:lnTo>
                  <a:lnTo>
                    <a:pt x="990346" y="465937"/>
                  </a:lnTo>
                  <a:lnTo>
                    <a:pt x="990549" y="464934"/>
                  </a:lnTo>
                  <a:close/>
                </a:path>
                <a:path w="1177925" h="1210945">
                  <a:moveTo>
                    <a:pt x="1028179" y="490728"/>
                  </a:moveTo>
                  <a:lnTo>
                    <a:pt x="1024458" y="492391"/>
                  </a:lnTo>
                  <a:lnTo>
                    <a:pt x="1024648" y="494042"/>
                  </a:lnTo>
                  <a:lnTo>
                    <a:pt x="1025969" y="497382"/>
                  </a:lnTo>
                  <a:lnTo>
                    <a:pt x="1026858" y="494703"/>
                  </a:lnTo>
                  <a:lnTo>
                    <a:pt x="1027353" y="493255"/>
                  </a:lnTo>
                  <a:lnTo>
                    <a:pt x="1028179" y="490728"/>
                  </a:lnTo>
                  <a:close/>
                </a:path>
                <a:path w="1177925" h="1210945">
                  <a:moveTo>
                    <a:pt x="1059243" y="236855"/>
                  </a:moveTo>
                  <a:lnTo>
                    <a:pt x="1059230" y="235877"/>
                  </a:lnTo>
                  <a:lnTo>
                    <a:pt x="1058786" y="235394"/>
                  </a:lnTo>
                  <a:lnTo>
                    <a:pt x="1058291" y="234835"/>
                  </a:lnTo>
                  <a:lnTo>
                    <a:pt x="1057325" y="234696"/>
                  </a:lnTo>
                  <a:lnTo>
                    <a:pt x="1056551" y="234416"/>
                  </a:lnTo>
                  <a:lnTo>
                    <a:pt x="1056462" y="235013"/>
                  </a:lnTo>
                  <a:lnTo>
                    <a:pt x="1056386" y="235597"/>
                  </a:lnTo>
                  <a:lnTo>
                    <a:pt x="1056297" y="236181"/>
                  </a:lnTo>
                  <a:lnTo>
                    <a:pt x="1056690" y="236791"/>
                  </a:lnTo>
                  <a:lnTo>
                    <a:pt x="1056957" y="237566"/>
                  </a:lnTo>
                  <a:lnTo>
                    <a:pt x="1057516" y="237896"/>
                  </a:lnTo>
                  <a:lnTo>
                    <a:pt x="1057871" y="238137"/>
                  </a:lnTo>
                  <a:lnTo>
                    <a:pt x="1059129" y="237769"/>
                  </a:lnTo>
                  <a:lnTo>
                    <a:pt x="1059154" y="237566"/>
                  </a:lnTo>
                  <a:lnTo>
                    <a:pt x="1059243" y="236855"/>
                  </a:lnTo>
                  <a:close/>
                </a:path>
                <a:path w="1177925" h="1210945">
                  <a:moveTo>
                    <a:pt x="1109370" y="366128"/>
                  </a:moveTo>
                  <a:lnTo>
                    <a:pt x="1106563" y="367842"/>
                  </a:lnTo>
                  <a:lnTo>
                    <a:pt x="1106551" y="369214"/>
                  </a:lnTo>
                  <a:lnTo>
                    <a:pt x="1109370" y="371106"/>
                  </a:lnTo>
                  <a:lnTo>
                    <a:pt x="1109370" y="367487"/>
                  </a:lnTo>
                  <a:lnTo>
                    <a:pt x="1109370" y="366128"/>
                  </a:lnTo>
                  <a:close/>
                </a:path>
                <a:path w="1177925" h="1210945">
                  <a:moveTo>
                    <a:pt x="1124597" y="445439"/>
                  </a:moveTo>
                  <a:lnTo>
                    <a:pt x="1124343" y="445071"/>
                  </a:lnTo>
                  <a:lnTo>
                    <a:pt x="1123784" y="444385"/>
                  </a:lnTo>
                  <a:lnTo>
                    <a:pt x="1122527" y="445312"/>
                  </a:lnTo>
                  <a:lnTo>
                    <a:pt x="1119962" y="447167"/>
                  </a:lnTo>
                  <a:lnTo>
                    <a:pt x="1120228" y="447522"/>
                  </a:lnTo>
                  <a:lnTo>
                    <a:pt x="1120482" y="447878"/>
                  </a:lnTo>
                  <a:lnTo>
                    <a:pt x="1120749" y="448221"/>
                  </a:lnTo>
                  <a:lnTo>
                    <a:pt x="1122045" y="447281"/>
                  </a:lnTo>
                  <a:lnTo>
                    <a:pt x="1123327" y="446366"/>
                  </a:lnTo>
                  <a:lnTo>
                    <a:pt x="1124597" y="445439"/>
                  </a:lnTo>
                  <a:close/>
                </a:path>
                <a:path w="1177925" h="1210945">
                  <a:moveTo>
                    <a:pt x="1142225" y="784148"/>
                  </a:moveTo>
                  <a:lnTo>
                    <a:pt x="1141984" y="782815"/>
                  </a:lnTo>
                  <a:lnTo>
                    <a:pt x="1141831" y="782802"/>
                  </a:lnTo>
                  <a:lnTo>
                    <a:pt x="1141145" y="782688"/>
                  </a:lnTo>
                  <a:lnTo>
                    <a:pt x="1140358" y="782739"/>
                  </a:lnTo>
                  <a:lnTo>
                    <a:pt x="1139507" y="783107"/>
                  </a:lnTo>
                  <a:lnTo>
                    <a:pt x="1139659" y="784047"/>
                  </a:lnTo>
                  <a:lnTo>
                    <a:pt x="1139659" y="785050"/>
                  </a:lnTo>
                  <a:lnTo>
                    <a:pt x="1140675" y="784758"/>
                  </a:lnTo>
                  <a:lnTo>
                    <a:pt x="1141450" y="784669"/>
                  </a:lnTo>
                  <a:lnTo>
                    <a:pt x="1142034" y="784275"/>
                  </a:lnTo>
                  <a:lnTo>
                    <a:pt x="1142225" y="784148"/>
                  </a:lnTo>
                  <a:close/>
                </a:path>
                <a:path w="1177925" h="1210945">
                  <a:moveTo>
                    <a:pt x="1166901" y="720686"/>
                  </a:moveTo>
                  <a:lnTo>
                    <a:pt x="1161567" y="723709"/>
                  </a:lnTo>
                  <a:lnTo>
                    <a:pt x="1164094" y="724801"/>
                  </a:lnTo>
                  <a:lnTo>
                    <a:pt x="1165974" y="724789"/>
                  </a:lnTo>
                  <a:lnTo>
                    <a:pt x="1166901" y="720686"/>
                  </a:lnTo>
                  <a:close/>
                </a:path>
                <a:path w="1177925" h="1210945">
                  <a:moveTo>
                    <a:pt x="1177518" y="603262"/>
                  </a:moveTo>
                  <a:lnTo>
                    <a:pt x="1176680" y="602869"/>
                  </a:lnTo>
                  <a:lnTo>
                    <a:pt x="1175829" y="602475"/>
                  </a:lnTo>
                  <a:lnTo>
                    <a:pt x="1174953" y="602157"/>
                  </a:lnTo>
                  <a:lnTo>
                    <a:pt x="1174381" y="603072"/>
                  </a:lnTo>
                  <a:lnTo>
                    <a:pt x="1175156" y="603681"/>
                  </a:lnTo>
                  <a:lnTo>
                    <a:pt x="1175943" y="604164"/>
                  </a:lnTo>
                  <a:lnTo>
                    <a:pt x="1176693" y="604659"/>
                  </a:lnTo>
                  <a:lnTo>
                    <a:pt x="1176972" y="604177"/>
                  </a:lnTo>
                  <a:lnTo>
                    <a:pt x="1177251" y="603707"/>
                  </a:lnTo>
                  <a:lnTo>
                    <a:pt x="1177518" y="60326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53">
              <a:extLst>
                <a:ext uri="{FF2B5EF4-FFF2-40B4-BE49-F238E27FC236}">
                  <a16:creationId xmlns:a16="http://schemas.microsoft.com/office/drawing/2014/main" id="{C472ED68-E21C-132B-36F9-F219AD543A01}"/>
                </a:ext>
              </a:extLst>
            </p:cNvPr>
            <p:cNvSpPr/>
            <p:nvPr/>
          </p:nvSpPr>
          <p:spPr>
            <a:xfrm>
              <a:off x="10903396" y="2870398"/>
              <a:ext cx="654653" cy="515827"/>
            </a:xfrm>
            <a:custGeom>
              <a:avLst/>
              <a:gdLst/>
              <a:ahLst/>
              <a:cxnLst/>
              <a:rect l="l" t="t" r="r" b="b"/>
              <a:pathLst>
                <a:path w="1111884" h="1055370">
                  <a:moveTo>
                    <a:pt x="2984" y="616585"/>
                  </a:moveTo>
                  <a:lnTo>
                    <a:pt x="2717" y="615162"/>
                  </a:lnTo>
                  <a:lnTo>
                    <a:pt x="1841" y="615099"/>
                  </a:lnTo>
                  <a:lnTo>
                    <a:pt x="1054" y="615251"/>
                  </a:lnTo>
                  <a:lnTo>
                    <a:pt x="0" y="615391"/>
                  </a:lnTo>
                  <a:lnTo>
                    <a:pt x="292" y="616242"/>
                  </a:lnTo>
                  <a:lnTo>
                    <a:pt x="457" y="617181"/>
                  </a:lnTo>
                  <a:lnTo>
                    <a:pt x="1371" y="617220"/>
                  </a:lnTo>
                  <a:lnTo>
                    <a:pt x="2171" y="617067"/>
                  </a:lnTo>
                  <a:lnTo>
                    <a:pt x="2984" y="616585"/>
                  </a:lnTo>
                  <a:close/>
                </a:path>
                <a:path w="1111884" h="1055370">
                  <a:moveTo>
                    <a:pt x="13258" y="552780"/>
                  </a:moveTo>
                  <a:lnTo>
                    <a:pt x="12915" y="551840"/>
                  </a:lnTo>
                  <a:lnTo>
                    <a:pt x="11988" y="551878"/>
                  </a:lnTo>
                  <a:lnTo>
                    <a:pt x="10947" y="551688"/>
                  </a:lnTo>
                  <a:lnTo>
                    <a:pt x="11150" y="552792"/>
                  </a:lnTo>
                  <a:lnTo>
                    <a:pt x="11125" y="553631"/>
                  </a:lnTo>
                  <a:lnTo>
                    <a:pt x="11620" y="554494"/>
                  </a:lnTo>
                  <a:lnTo>
                    <a:pt x="12560" y="554304"/>
                  </a:lnTo>
                  <a:lnTo>
                    <a:pt x="13131" y="554329"/>
                  </a:lnTo>
                  <a:lnTo>
                    <a:pt x="13119" y="553567"/>
                  </a:lnTo>
                  <a:lnTo>
                    <a:pt x="13258" y="552780"/>
                  </a:lnTo>
                  <a:close/>
                </a:path>
                <a:path w="1111884" h="1055370">
                  <a:moveTo>
                    <a:pt x="23202" y="532498"/>
                  </a:moveTo>
                  <a:lnTo>
                    <a:pt x="23101" y="531545"/>
                  </a:lnTo>
                  <a:lnTo>
                    <a:pt x="22098" y="531545"/>
                  </a:lnTo>
                  <a:lnTo>
                    <a:pt x="21082" y="531520"/>
                  </a:lnTo>
                  <a:lnTo>
                    <a:pt x="20066" y="531507"/>
                  </a:lnTo>
                  <a:lnTo>
                    <a:pt x="20116" y="532053"/>
                  </a:lnTo>
                  <a:lnTo>
                    <a:pt x="20180" y="532574"/>
                  </a:lnTo>
                  <a:lnTo>
                    <a:pt x="20231" y="533107"/>
                  </a:lnTo>
                  <a:lnTo>
                    <a:pt x="21209" y="532917"/>
                  </a:lnTo>
                  <a:lnTo>
                    <a:pt x="22212" y="532701"/>
                  </a:lnTo>
                  <a:lnTo>
                    <a:pt x="23202" y="532498"/>
                  </a:lnTo>
                  <a:close/>
                </a:path>
                <a:path w="1111884" h="1055370">
                  <a:moveTo>
                    <a:pt x="36334" y="636384"/>
                  </a:moveTo>
                  <a:lnTo>
                    <a:pt x="36245" y="636079"/>
                  </a:lnTo>
                  <a:lnTo>
                    <a:pt x="36131" y="635774"/>
                  </a:lnTo>
                  <a:lnTo>
                    <a:pt x="36017" y="635457"/>
                  </a:lnTo>
                  <a:lnTo>
                    <a:pt x="35471" y="635431"/>
                  </a:lnTo>
                  <a:lnTo>
                    <a:pt x="34823" y="635279"/>
                  </a:lnTo>
                  <a:lnTo>
                    <a:pt x="33680" y="635698"/>
                  </a:lnTo>
                  <a:lnTo>
                    <a:pt x="33108" y="636206"/>
                  </a:lnTo>
                  <a:lnTo>
                    <a:pt x="32499" y="636625"/>
                  </a:lnTo>
                  <a:lnTo>
                    <a:pt x="32931" y="637400"/>
                  </a:lnTo>
                  <a:lnTo>
                    <a:pt x="33121" y="637806"/>
                  </a:lnTo>
                  <a:lnTo>
                    <a:pt x="34201" y="637336"/>
                  </a:lnTo>
                  <a:lnTo>
                    <a:pt x="35267" y="636854"/>
                  </a:lnTo>
                  <a:lnTo>
                    <a:pt x="36334" y="636384"/>
                  </a:lnTo>
                  <a:close/>
                </a:path>
                <a:path w="1111884" h="1055370">
                  <a:moveTo>
                    <a:pt x="65951" y="499275"/>
                  </a:moveTo>
                  <a:lnTo>
                    <a:pt x="65786" y="498475"/>
                  </a:lnTo>
                  <a:lnTo>
                    <a:pt x="65722" y="497509"/>
                  </a:lnTo>
                  <a:lnTo>
                    <a:pt x="64109" y="497827"/>
                  </a:lnTo>
                  <a:lnTo>
                    <a:pt x="63512" y="497967"/>
                  </a:lnTo>
                  <a:lnTo>
                    <a:pt x="63690" y="498690"/>
                  </a:lnTo>
                  <a:lnTo>
                    <a:pt x="63728" y="499529"/>
                  </a:lnTo>
                  <a:lnTo>
                    <a:pt x="64312" y="500329"/>
                  </a:lnTo>
                  <a:lnTo>
                    <a:pt x="65722" y="500151"/>
                  </a:lnTo>
                  <a:lnTo>
                    <a:pt x="65951" y="499275"/>
                  </a:lnTo>
                  <a:close/>
                </a:path>
                <a:path w="1111884" h="1055370">
                  <a:moveTo>
                    <a:pt x="71869" y="642569"/>
                  </a:moveTo>
                  <a:lnTo>
                    <a:pt x="69634" y="641934"/>
                  </a:lnTo>
                  <a:lnTo>
                    <a:pt x="68529" y="641616"/>
                  </a:lnTo>
                  <a:lnTo>
                    <a:pt x="68275" y="642632"/>
                  </a:lnTo>
                  <a:lnTo>
                    <a:pt x="68173" y="643153"/>
                  </a:lnTo>
                  <a:lnTo>
                    <a:pt x="69329" y="643318"/>
                  </a:lnTo>
                  <a:lnTo>
                    <a:pt x="70497" y="643470"/>
                  </a:lnTo>
                  <a:lnTo>
                    <a:pt x="71653" y="643623"/>
                  </a:lnTo>
                  <a:lnTo>
                    <a:pt x="71716" y="643255"/>
                  </a:lnTo>
                  <a:lnTo>
                    <a:pt x="71805" y="642912"/>
                  </a:lnTo>
                  <a:lnTo>
                    <a:pt x="71869" y="642569"/>
                  </a:lnTo>
                  <a:close/>
                </a:path>
                <a:path w="1111884" h="1055370">
                  <a:moveTo>
                    <a:pt x="137807" y="236702"/>
                  </a:moveTo>
                  <a:lnTo>
                    <a:pt x="137401" y="236601"/>
                  </a:lnTo>
                  <a:lnTo>
                    <a:pt x="136982" y="236512"/>
                  </a:lnTo>
                  <a:lnTo>
                    <a:pt x="136563" y="236423"/>
                  </a:lnTo>
                  <a:lnTo>
                    <a:pt x="136232" y="237744"/>
                  </a:lnTo>
                  <a:lnTo>
                    <a:pt x="135915" y="239077"/>
                  </a:lnTo>
                  <a:lnTo>
                    <a:pt x="135597" y="240423"/>
                  </a:lnTo>
                  <a:lnTo>
                    <a:pt x="137058" y="240753"/>
                  </a:lnTo>
                  <a:lnTo>
                    <a:pt x="137807" y="236702"/>
                  </a:lnTo>
                  <a:close/>
                </a:path>
                <a:path w="1111884" h="1055370">
                  <a:moveTo>
                    <a:pt x="167106" y="198716"/>
                  </a:moveTo>
                  <a:lnTo>
                    <a:pt x="166573" y="198348"/>
                  </a:lnTo>
                  <a:lnTo>
                    <a:pt x="166090" y="197954"/>
                  </a:lnTo>
                  <a:lnTo>
                    <a:pt x="165544" y="197573"/>
                  </a:lnTo>
                  <a:lnTo>
                    <a:pt x="164261" y="199732"/>
                  </a:lnTo>
                  <a:lnTo>
                    <a:pt x="163601" y="200812"/>
                  </a:lnTo>
                  <a:lnTo>
                    <a:pt x="164731" y="201574"/>
                  </a:lnTo>
                  <a:lnTo>
                    <a:pt x="167106" y="198716"/>
                  </a:lnTo>
                  <a:close/>
                </a:path>
                <a:path w="1111884" h="1055370">
                  <a:moveTo>
                    <a:pt x="169557" y="128193"/>
                  </a:moveTo>
                  <a:lnTo>
                    <a:pt x="168910" y="126911"/>
                  </a:lnTo>
                  <a:lnTo>
                    <a:pt x="168008" y="126466"/>
                  </a:lnTo>
                  <a:lnTo>
                    <a:pt x="166103" y="124891"/>
                  </a:lnTo>
                  <a:lnTo>
                    <a:pt x="166865" y="127622"/>
                  </a:lnTo>
                  <a:lnTo>
                    <a:pt x="167220" y="128828"/>
                  </a:lnTo>
                  <a:lnTo>
                    <a:pt x="167551" y="130022"/>
                  </a:lnTo>
                  <a:lnTo>
                    <a:pt x="169062" y="129882"/>
                  </a:lnTo>
                  <a:lnTo>
                    <a:pt x="169151" y="129120"/>
                  </a:lnTo>
                  <a:lnTo>
                    <a:pt x="169557" y="128193"/>
                  </a:lnTo>
                  <a:close/>
                </a:path>
                <a:path w="1111884" h="1055370">
                  <a:moveTo>
                    <a:pt x="179654" y="155676"/>
                  </a:moveTo>
                  <a:lnTo>
                    <a:pt x="178714" y="155092"/>
                  </a:lnTo>
                  <a:lnTo>
                    <a:pt x="177761" y="154495"/>
                  </a:lnTo>
                  <a:lnTo>
                    <a:pt x="176822" y="153924"/>
                  </a:lnTo>
                  <a:lnTo>
                    <a:pt x="176555" y="154406"/>
                  </a:lnTo>
                  <a:lnTo>
                    <a:pt x="176301" y="154889"/>
                  </a:lnTo>
                  <a:lnTo>
                    <a:pt x="176034" y="155371"/>
                  </a:lnTo>
                  <a:lnTo>
                    <a:pt x="177076" y="155790"/>
                  </a:lnTo>
                  <a:lnTo>
                    <a:pt x="178130" y="156210"/>
                  </a:lnTo>
                  <a:lnTo>
                    <a:pt x="179197" y="156616"/>
                  </a:lnTo>
                  <a:lnTo>
                    <a:pt x="179362" y="156298"/>
                  </a:lnTo>
                  <a:lnTo>
                    <a:pt x="179501" y="155968"/>
                  </a:lnTo>
                  <a:lnTo>
                    <a:pt x="179654" y="155676"/>
                  </a:lnTo>
                  <a:close/>
                </a:path>
                <a:path w="1111884" h="1055370">
                  <a:moveTo>
                    <a:pt x="180822" y="866648"/>
                  </a:moveTo>
                  <a:lnTo>
                    <a:pt x="180530" y="866444"/>
                  </a:lnTo>
                  <a:lnTo>
                    <a:pt x="179920" y="866063"/>
                  </a:lnTo>
                  <a:lnTo>
                    <a:pt x="179057" y="866063"/>
                  </a:lnTo>
                  <a:lnTo>
                    <a:pt x="178041" y="865822"/>
                  </a:lnTo>
                  <a:lnTo>
                    <a:pt x="177901" y="867384"/>
                  </a:lnTo>
                  <a:lnTo>
                    <a:pt x="177863" y="867956"/>
                  </a:lnTo>
                  <a:lnTo>
                    <a:pt x="178803" y="868032"/>
                  </a:lnTo>
                  <a:lnTo>
                    <a:pt x="179743" y="868083"/>
                  </a:lnTo>
                  <a:lnTo>
                    <a:pt x="180695" y="868146"/>
                  </a:lnTo>
                  <a:lnTo>
                    <a:pt x="180644" y="867562"/>
                  </a:lnTo>
                  <a:lnTo>
                    <a:pt x="180822" y="866648"/>
                  </a:lnTo>
                  <a:close/>
                </a:path>
                <a:path w="1111884" h="1055370">
                  <a:moveTo>
                    <a:pt x="203619" y="831837"/>
                  </a:moveTo>
                  <a:lnTo>
                    <a:pt x="203200" y="831545"/>
                  </a:lnTo>
                  <a:lnTo>
                    <a:pt x="202349" y="830948"/>
                  </a:lnTo>
                  <a:lnTo>
                    <a:pt x="201790" y="831837"/>
                  </a:lnTo>
                  <a:lnTo>
                    <a:pt x="201218" y="832739"/>
                  </a:lnTo>
                  <a:lnTo>
                    <a:pt x="200647" y="833640"/>
                  </a:lnTo>
                  <a:lnTo>
                    <a:pt x="200977" y="833856"/>
                  </a:lnTo>
                  <a:lnTo>
                    <a:pt x="201295" y="834072"/>
                  </a:lnTo>
                  <a:lnTo>
                    <a:pt x="201625" y="834288"/>
                  </a:lnTo>
                  <a:lnTo>
                    <a:pt x="202285" y="833462"/>
                  </a:lnTo>
                  <a:lnTo>
                    <a:pt x="202958" y="832650"/>
                  </a:lnTo>
                  <a:lnTo>
                    <a:pt x="203619" y="831837"/>
                  </a:lnTo>
                  <a:close/>
                </a:path>
                <a:path w="1111884" h="1055370">
                  <a:moveTo>
                    <a:pt x="205714" y="634301"/>
                  </a:moveTo>
                  <a:lnTo>
                    <a:pt x="205473" y="633780"/>
                  </a:lnTo>
                  <a:lnTo>
                    <a:pt x="204965" y="632726"/>
                  </a:lnTo>
                  <a:lnTo>
                    <a:pt x="203746" y="633628"/>
                  </a:lnTo>
                  <a:lnTo>
                    <a:pt x="202501" y="634504"/>
                  </a:lnTo>
                  <a:lnTo>
                    <a:pt x="201269" y="635393"/>
                  </a:lnTo>
                  <a:lnTo>
                    <a:pt x="201739" y="636066"/>
                  </a:lnTo>
                  <a:lnTo>
                    <a:pt x="201968" y="636422"/>
                  </a:lnTo>
                  <a:lnTo>
                    <a:pt x="203225" y="635711"/>
                  </a:lnTo>
                  <a:lnTo>
                    <a:pt x="204457" y="635000"/>
                  </a:lnTo>
                  <a:lnTo>
                    <a:pt x="205714" y="634301"/>
                  </a:lnTo>
                  <a:close/>
                </a:path>
                <a:path w="1111884" h="1055370">
                  <a:moveTo>
                    <a:pt x="258660" y="50647"/>
                  </a:moveTo>
                  <a:lnTo>
                    <a:pt x="258191" y="50292"/>
                  </a:lnTo>
                  <a:lnTo>
                    <a:pt x="257225" y="49631"/>
                  </a:lnTo>
                  <a:lnTo>
                    <a:pt x="256667" y="50812"/>
                  </a:lnTo>
                  <a:lnTo>
                    <a:pt x="255587" y="53213"/>
                  </a:lnTo>
                  <a:lnTo>
                    <a:pt x="255917" y="53378"/>
                  </a:lnTo>
                  <a:lnTo>
                    <a:pt x="256603" y="53746"/>
                  </a:lnTo>
                  <a:lnTo>
                    <a:pt x="257962" y="51676"/>
                  </a:lnTo>
                  <a:lnTo>
                    <a:pt x="258660" y="50647"/>
                  </a:lnTo>
                  <a:close/>
                </a:path>
                <a:path w="1111884" h="1055370">
                  <a:moveTo>
                    <a:pt x="264490" y="88531"/>
                  </a:moveTo>
                  <a:lnTo>
                    <a:pt x="263982" y="87884"/>
                  </a:lnTo>
                  <a:lnTo>
                    <a:pt x="262737" y="87909"/>
                  </a:lnTo>
                  <a:lnTo>
                    <a:pt x="262674" y="88074"/>
                  </a:lnTo>
                  <a:lnTo>
                    <a:pt x="262407" y="88696"/>
                  </a:lnTo>
                  <a:lnTo>
                    <a:pt x="262458" y="89458"/>
                  </a:lnTo>
                  <a:lnTo>
                    <a:pt x="262394" y="90157"/>
                  </a:lnTo>
                  <a:lnTo>
                    <a:pt x="262978" y="90119"/>
                  </a:lnTo>
                  <a:lnTo>
                    <a:pt x="264312" y="90043"/>
                  </a:lnTo>
                  <a:lnTo>
                    <a:pt x="264312" y="89268"/>
                  </a:lnTo>
                  <a:lnTo>
                    <a:pt x="264490" y="88531"/>
                  </a:lnTo>
                  <a:close/>
                </a:path>
                <a:path w="1111884" h="1055370">
                  <a:moveTo>
                    <a:pt x="279336" y="335546"/>
                  </a:moveTo>
                  <a:lnTo>
                    <a:pt x="279120" y="335254"/>
                  </a:lnTo>
                  <a:lnTo>
                    <a:pt x="278879" y="334949"/>
                  </a:lnTo>
                  <a:lnTo>
                    <a:pt x="278650" y="334657"/>
                  </a:lnTo>
                  <a:lnTo>
                    <a:pt x="277926" y="335254"/>
                  </a:lnTo>
                  <a:lnTo>
                    <a:pt x="277215" y="335826"/>
                  </a:lnTo>
                  <a:lnTo>
                    <a:pt x="276479" y="336410"/>
                  </a:lnTo>
                  <a:lnTo>
                    <a:pt x="276923" y="336956"/>
                  </a:lnTo>
                  <a:lnTo>
                    <a:pt x="277152" y="337261"/>
                  </a:lnTo>
                  <a:lnTo>
                    <a:pt x="277876" y="336689"/>
                  </a:lnTo>
                  <a:lnTo>
                    <a:pt x="278625" y="336118"/>
                  </a:lnTo>
                  <a:lnTo>
                    <a:pt x="279336" y="335546"/>
                  </a:lnTo>
                  <a:close/>
                </a:path>
                <a:path w="1111884" h="1055370">
                  <a:moveTo>
                    <a:pt x="289941" y="848017"/>
                  </a:moveTo>
                  <a:lnTo>
                    <a:pt x="287705" y="847394"/>
                  </a:lnTo>
                  <a:lnTo>
                    <a:pt x="285775" y="847039"/>
                  </a:lnTo>
                  <a:lnTo>
                    <a:pt x="287147" y="850557"/>
                  </a:lnTo>
                  <a:lnTo>
                    <a:pt x="288226" y="849566"/>
                  </a:lnTo>
                  <a:lnTo>
                    <a:pt x="289941" y="848017"/>
                  </a:lnTo>
                  <a:close/>
                </a:path>
                <a:path w="1111884" h="1055370">
                  <a:moveTo>
                    <a:pt x="296570" y="139420"/>
                  </a:moveTo>
                  <a:lnTo>
                    <a:pt x="296113" y="138645"/>
                  </a:lnTo>
                  <a:lnTo>
                    <a:pt x="295960" y="138112"/>
                  </a:lnTo>
                  <a:lnTo>
                    <a:pt x="295452" y="138264"/>
                  </a:lnTo>
                  <a:lnTo>
                    <a:pt x="294932" y="138430"/>
                  </a:lnTo>
                  <a:lnTo>
                    <a:pt x="294271" y="138645"/>
                  </a:lnTo>
                  <a:lnTo>
                    <a:pt x="294411" y="139369"/>
                  </a:lnTo>
                  <a:lnTo>
                    <a:pt x="294640" y="140462"/>
                  </a:lnTo>
                  <a:lnTo>
                    <a:pt x="295249" y="140208"/>
                  </a:lnTo>
                  <a:lnTo>
                    <a:pt x="295986" y="140106"/>
                  </a:lnTo>
                  <a:lnTo>
                    <a:pt x="296354" y="139661"/>
                  </a:lnTo>
                  <a:lnTo>
                    <a:pt x="296570" y="139420"/>
                  </a:lnTo>
                  <a:close/>
                </a:path>
                <a:path w="1111884" h="1055370">
                  <a:moveTo>
                    <a:pt x="311416" y="732167"/>
                  </a:moveTo>
                  <a:lnTo>
                    <a:pt x="311251" y="731621"/>
                  </a:lnTo>
                  <a:lnTo>
                    <a:pt x="311061" y="731075"/>
                  </a:lnTo>
                  <a:lnTo>
                    <a:pt x="310908" y="730529"/>
                  </a:lnTo>
                  <a:lnTo>
                    <a:pt x="308914" y="731342"/>
                  </a:lnTo>
                  <a:lnTo>
                    <a:pt x="307949" y="731812"/>
                  </a:lnTo>
                  <a:lnTo>
                    <a:pt x="308165" y="732802"/>
                  </a:lnTo>
                  <a:lnTo>
                    <a:pt x="309295" y="732624"/>
                  </a:lnTo>
                  <a:lnTo>
                    <a:pt x="310349" y="732409"/>
                  </a:lnTo>
                  <a:lnTo>
                    <a:pt x="311416" y="732167"/>
                  </a:lnTo>
                  <a:close/>
                </a:path>
                <a:path w="1111884" h="1055370">
                  <a:moveTo>
                    <a:pt x="318008" y="698093"/>
                  </a:moveTo>
                  <a:lnTo>
                    <a:pt x="317665" y="697776"/>
                  </a:lnTo>
                  <a:lnTo>
                    <a:pt x="317347" y="697458"/>
                  </a:lnTo>
                  <a:lnTo>
                    <a:pt x="316992" y="697115"/>
                  </a:lnTo>
                  <a:lnTo>
                    <a:pt x="316318" y="697979"/>
                  </a:lnTo>
                  <a:lnTo>
                    <a:pt x="314947" y="699630"/>
                  </a:lnTo>
                  <a:lnTo>
                    <a:pt x="315277" y="699858"/>
                  </a:lnTo>
                  <a:lnTo>
                    <a:pt x="315874" y="700366"/>
                  </a:lnTo>
                  <a:lnTo>
                    <a:pt x="316687" y="699604"/>
                  </a:lnTo>
                  <a:lnTo>
                    <a:pt x="317322" y="698830"/>
                  </a:lnTo>
                  <a:lnTo>
                    <a:pt x="318008" y="698093"/>
                  </a:lnTo>
                  <a:close/>
                </a:path>
                <a:path w="1111884" h="1055370">
                  <a:moveTo>
                    <a:pt x="333451" y="835037"/>
                  </a:moveTo>
                  <a:lnTo>
                    <a:pt x="332917" y="835037"/>
                  </a:lnTo>
                  <a:lnTo>
                    <a:pt x="332003" y="834859"/>
                  </a:lnTo>
                  <a:lnTo>
                    <a:pt x="331914" y="835037"/>
                  </a:lnTo>
                  <a:lnTo>
                    <a:pt x="331660" y="835647"/>
                  </a:lnTo>
                  <a:lnTo>
                    <a:pt x="331508" y="836434"/>
                  </a:lnTo>
                  <a:lnTo>
                    <a:pt x="331685" y="837069"/>
                  </a:lnTo>
                  <a:lnTo>
                    <a:pt x="331749" y="837323"/>
                  </a:lnTo>
                  <a:lnTo>
                    <a:pt x="332752" y="837323"/>
                  </a:lnTo>
                  <a:lnTo>
                    <a:pt x="333375" y="837450"/>
                  </a:lnTo>
                  <a:lnTo>
                    <a:pt x="333400" y="836193"/>
                  </a:lnTo>
                  <a:lnTo>
                    <a:pt x="333425" y="835621"/>
                  </a:lnTo>
                  <a:lnTo>
                    <a:pt x="333451" y="835037"/>
                  </a:lnTo>
                  <a:close/>
                </a:path>
                <a:path w="1111884" h="1055370">
                  <a:moveTo>
                    <a:pt x="335775" y="194259"/>
                  </a:moveTo>
                  <a:lnTo>
                    <a:pt x="334911" y="194297"/>
                  </a:lnTo>
                  <a:lnTo>
                    <a:pt x="334137" y="194132"/>
                  </a:lnTo>
                  <a:lnTo>
                    <a:pt x="333806" y="194424"/>
                  </a:lnTo>
                  <a:lnTo>
                    <a:pt x="333489" y="194729"/>
                  </a:lnTo>
                  <a:lnTo>
                    <a:pt x="333578" y="195516"/>
                  </a:lnTo>
                  <a:lnTo>
                    <a:pt x="333489" y="196100"/>
                  </a:lnTo>
                  <a:lnTo>
                    <a:pt x="334073" y="196164"/>
                  </a:lnTo>
                  <a:lnTo>
                    <a:pt x="334797" y="196456"/>
                  </a:lnTo>
                  <a:lnTo>
                    <a:pt x="335153" y="196164"/>
                  </a:lnTo>
                  <a:lnTo>
                    <a:pt x="335521" y="195897"/>
                  </a:lnTo>
                  <a:lnTo>
                    <a:pt x="335521" y="195122"/>
                  </a:lnTo>
                  <a:lnTo>
                    <a:pt x="335775" y="194259"/>
                  </a:lnTo>
                  <a:close/>
                </a:path>
                <a:path w="1111884" h="1055370">
                  <a:moveTo>
                    <a:pt x="353885" y="163245"/>
                  </a:moveTo>
                  <a:lnTo>
                    <a:pt x="353669" y="162064"/>
                  </a:lnTo>
                  <a:lnTo>
                    <a:pt x="353669" y="161353"/>
                  </a:lnTo>
                  <a:lnTo>
                    <a:pt x="352894" y="161378"/>
                  </a:lnTo>
                  <a:lnTo>
                    <a:pt x="352107" y="161404"/>
                  </a:lnTo>
                  <a:lnTo>
                    <a:pt x="350367" y="161455"/>
                  </a:lnTo>
                  <a:lnTo>
                    <a:pt x="350786" y="162382"/>
                  </a:lnTo>
                  <a:lnTo>
                    <a:pt x="350926" y="163271"/>
                  </a:lnTo>
                  <a:lnTo>
                    <a:pt x="351345" y="163410"/>
                  </a:lnTo>
                  <a:lnTo>
                    <a:pt x="352005" y="163664"/>
                  </a:lnTo>
                  <a:lnTo>
                    <a:pt x="352971" y="163652"/>
                  </a:lnTo>
                  <a:lnTo>
                    <a:pt x="353631" y="163334"/>
                  </a:lnTo>
                  <a:lnTo>
                    <a:pt x="353885" y="163245"/>
                  </a:lnTo>
                  <a:close/>
                </a:path>
                <a:path w="1111884" h="1055370">
                  <a:moveTo>
                    <a:pt x="363753" y="651294"/>
                  </a:moveTo>
                  <a:lnTo>
                    <a:pt x="363677" y="650341"/>
                  </a:lnTo>
                  <a:lnTo>
                    <a:pt x="362978" y="649681"/>
                  </a:lnTo>
                  <a:lnTo>
                    <a:pt x="362242" y="649693"/>
                  </a:lnTo>
                  <a:lnTo>
                    <a:pt x="361175" y="649401"/>
                  </a:lnTo>
                  <a:lnTo>
                    <a:pt x="361619" y="650989"/>
                  </a:lnTo>
                  <a:lnTo>
                    <a:pt x="361632" y="651827"/>
                  </a:lnTo>
                  <a:lnTo>
                    <a:pt x="361950" y="651979"/>
                  </a:lnTo>
                  <a:lnTo>
                    <a:pt x="362369" y="652170"/>
                  </a:lnTo>
                  <a:lnTo>
                    <a:pt x="363220" y="651929"/>
                  </a:lnTo>
                  <a:lnTo>
                    <a:pt x="363512" y="651586"/>
                  </a:lnTo>
                  <a:lnTo>
                    <a:pt x="363753" y="651294"/>
                  </a:lnTo>
                  <a:close/>
                </a:path>
                <a:path w="1111884" h="1055370">
                  <a:moveTo>
                    <a:pt x="375856" y="538886"/>
                  </a:moveTo>
                  <a:lnTo>
                    <a:pt x="375627" y="538632"/>
                  </a:lnTo>
                  <a:lnTo>
                    <a:pt x="375399" y="538327"/>
                  </a:lnTo>
                  <a:lnTo>
                    <a:pt x="375170" y="538060"/>
                  </a:lnTo>
                  <a:lnTo>
                    <a:pt x="373951" y="538924"/>
                  </a:lnTo>
                  <a:lnTo>
                    <a:pt x="372757" y="539737"/>
                  </a:lnTo>
                  <a:lnTo>
                    <a:pt x="371538" y="540600"/>
                  </a:lnTo>
                  <a:lnTo>
                    <a:pt x="371678" y="540867"/>
                  </a:lnTo>
                  <a:lnTo>
                    <a:pt x="371830" y="541121"/>
                  </a:lnTo>
                  <a:lnTo>
                    <a:pt x="371983" y="541388"/>
                  </a:lnTo>
                  <a:lnTo>
                    <a:pt x="372757" y="541096"/>
                  </a:lnTo>
                  <a:lnTo>
                    <a:pt x="373570" y="540956"/>
                  </a:lnTo>
                  <a:lnTo>
                    <a:pt x="374878" y="540105"/>
                  </a:lnTo>
                  <a:lnTo>
                    <a:pt x="375323" y="539445"/>
                  </a:lnTo>
                  <a:lnTo>
                    <a:pt x="375856" y="538886"/>
                  </a:lnTo>
                  <a:close/>
                </a:path>
                <a:path w="1111884" h="1055370">
                  <a:moveTo>
                    <a:pt x="403301" y="425767"/>
                  </a:moveTo>
                  <a:lnTo>
                    <a:pt x="402894" y="425767"/>
                  </a:lnTo>
                  <a:lnTo>
                    <a:pt x="402501" y="425742"/>
                  </a:lnTo>
                  <a:lnTo>
                    <a:pt x="402094" y="425716"/>
                  </a:lnTo>
                  <a:lnTo>
                    <a:pt x="401967" y="426656"/>
                  </a:lnTo>
                  <a:lnTo>
                    <a:pt x="401815" y="427609"/>
                  </a:lnTo>
                  <a:lnTo>
                    <a:pt x="401675" y="428548"/>
                  </a:lnTo>
                  <a:lnTo>
                    <a:pt x="402209" y="428663"/>
                  </a:lnTo>
                  <a:lnTo>
                    <a:pt x="403301" y="428917"/>
                  </a:lnTo>
                  <a:lnTo>
                    <a:pt x="403275" y="427850"/>
                  </a:lnTo>
                  <a:lnTo>
                    <a:pt x="403301" y="426834"/>
                  </a:lnTo>
                  <a:lnTo>
                    <a:pt x="403301" y="425767"/>
                  </a:lnTo>
                  <a:close/>
                </a:path>
                <a:path w="1111884" h="1055370">
                  <a:moveTo>
                    <a:pt x="403301" y="457"/>
                  </a:moveTo>
                  <a:lnTo>
                    <a:pt x="402234" y="266"/>
                  </a:lnTo>
                  <a:lnTo>
                    <a:pt x="401193" y="127"/>
                  </a:lnTo>
                  <a:lnTo>
                    <a:pt x="400151" y="0"/>
                  </a:lnTo>
                  <a:lnTo>
                    <a:pt x="400024" y="1638"/>
                  </a:lnTo>
                  <a:lnTo>
                    <a:pt x="401091" y="1600"/>
                  </a:lnTo>
                  <a:lnTo>
                    <a:pt x="402107" y="1600"/>
                  </a:lnTo>
                  <a:lnTo>
                    <a:pt x="403148" y="1511"/>
                  </a:lnTo>
                  <a:lnTo>
                    <a:pt x="403301" y="457"/>
                  </a:lnTo>
                  <a:close/>
                </a:path>
                <a:path w="1111884" h="1055370">
                  <a:moveTo>
                    <a:pt x="405904" y="977582"/>
                  </a:moveTo>
                  <a:lnTo>
                    <a:pt x="404990" y="976947"/>
                  </a:lnTo>
                  <a:lnTo>
                    <a:pt x="404114" y="976325"/>
                  </a:lnTo>
                  <a:lnTo>
                    <a:pt x="403123" y="975741"/>
                  </a:lnTo>
                  <a:lnTo>
                    <a:pt x="402450" y="976566"/>
                  </a:lnTo>
                  <a:lnTo>
                    <a:pt x="403199" y="977430"/>
                  </a:lnTo>
                  <a:lnTo>
                    <a:pt x="403948" y="978204"/>
                  </a:lnTo>
                  <a:lnTo>
                    <a:pt x="404723" y="978979"/>
                  </a:lnTo>
                  <a:lnTo>
                    <a:pt x="405117" y="978522"/>
                  </a:lnTo>
                  <a:lnTo>
                    <a:pt x="405498" y="978039"/>
                  </a:lnTo>
                  <a:lnTo>
                    <a:pt x="405904" y="977582"/>
                  </a:lnTo>
                  <a:close/>
                </a:path>
                <a:path w="1111884" h="1055370">
                  <a:moveTo>
                    <a:pt x="419404" y="983259"/>
                  </a:moveTo>
                  <a:lnTo>
                    <a:pt x="419290" y="982446"/>
                  </a:lnTo>
                  <a:lnTo>
                    <a:pt x="419290" y="981659"/>
                  </a:lnTo>
                  <a:lnTo>
                    <a:pt x="418757" y="981748"/>
                  </a:lnTo>
                  <a:lnTo>
                    <a:pt x="417918" y="981684"/>
                  </a:lnTo>
                  <a:lnTo>
                    <a:pt x="417766" y="981964"/>
                  </a:lnTo>
                  <a:lnTo>
                    <a:pt x="417436" y="982599"/>
                  </a:lnTo>
                  <a:lnTo>
                    <a:pt x="417461" y="983399"/>
                  </a:lnTo>
                  <a:lnTo>
                    <a:pt x="417283" y="984618"/>
                  </a:lnTo>
                  <a:lnTo>
                    <a:pt x="418312" y="984300"/>
                  </a:lnTo>
                  <a:lnTo>
                    <a:pt x="419138" y="984250"/>
                  </a:lnTo>
                  <a:lnTo>
                    <a:pt x="419201" y="983996"/>
                  </a:lnTo>
                  <a:lnTo>
                    <a:pt x="419404" y="983259"/>
                  </a:lnTo>
                  <a:close/>
                </a:path>
                <a:path w="1111884" h="1055370">
                  <a:moveTo>
                    <a:pt x="428967" y="852576"/>
                  </a:moveTo>
                  <a:lnTo>
                    <a:pt x="428574" y="851509"/>
                  </a:lnTo>
                  <a:lnTo>
                    <a:pt x="428193" y="850468"/>
                  </a:lnTo>
                  <a:lnTo>
                    <a:pt x="427799" y="849401"/>
                  </a:lnTo>
                  <a:lnTo>
                    <a:pt x="426377" y="850011"/>
                  </a:lnTo>
                  <a:lnTo>
                    <a:pt x="426935" y="851027"/>
                  </a:lnTo>
                  <a:lnTo>
                    <a:pt x="427469" y="852030"/>
                  </a:lnTo>
                  <a:lnTo>
                    <a:pt x="428040" y="853020"/>
                  </a:lnTo>
                  <a:lnTo>
                    <a:pt x="428371" y="852868"/>
                  </a:lnTo>
                  <a:lnTo>
                    <a:pt x="428663" y="852728"/>
                  </a:lnTo>
                  <a:lnTo>
                    <a:pt x="428967" y="852576"/>
                  </a:lnTo>
                  <a:close/>
                </a:path>
                <a:path w="1111884" h="1055370">
                  <a:moveTo>
                    <a:pt x="434263" y="689698"/>
                  </a:moveTo>
                  <a:lnTo>
                    <a:pt x="433374" y="689203"/>
                  </a:lnTo>
                  <a:lnTo>
                    <a:pt x="432904" y="688962"/>
                  </a:lnTo>
                  <a:lnTo>
                    <a:pt x="432168" y="690130"/>
                  </a:lnTo>
                  <a:lnTo>
                    <a:pt x="430669" y="692467"/>
                  </a:lnTo>
                  <a:lnTo>
                    <a:pt x="431266" y="692861"/>
                  </a:lnTo>
                  <a:lnTo>
                    <a:pt x="431850" y="693267"/>
                  </a:lnTo>
                  <a:lnTo>
                    <a:pt x="432460" y="693648"/>
                  </a:lnTo>
                  <a:lnTo>
                    <a:pt x="433044" y="692340"/>
                  </a:lnTo>
                  <a:lnTo>
                    <a:pt x="433679" y="691007"/>
                  </a:lnTo>
                  <a:lnTo>
                    <a:pt x="434263" y="689698"/>
                  </a:lnTo>
                  <a:close/>
                </a:path>
                <a:path w="1111884" h="1055370">
                  <a:moveTo>
                    <a:pt x="442379" y="1055065"/>
                  </a:moveTo>
                  <a:lnTo>
                    <a:pt x="442239" y="1054176"/>
                  </a:lnTo>
                  <a:lnTo>
                    <a:pt x="442201" y="1053249"/>
                  </a:lnTo>
                  <a:lnTo>
                    <a:pt x="441871" y="1052436"/>
                  </a:lnTo>
                  <a:lnTo>
                    <a:pt x="441794" y="1052271"/>
                  </a:lnTo>
                  <a:lnTo>
                    <a:pt x="440728" y="1052474"/>
                  </a:lnTo>
                  <a:lnTo>
                    <a:pt x="439788" y="1052550"/>
                  </a:lnTo>
                  <a:lnTo>
                    <a:pt x="440143" y="1053515"/>
                  </a:lnTo>
                  <a:lnTo>
                    <a:pt x="440283" y="1054392"/>
                  </a:lnTo>
                  <a:lnTo>
                    <a:pt x="440753" y="1055014"/>
                  </a:lnTo>
                  <a:lnTo>
                    <a:pt x="440944" y="1055281"/>
                  </a:lnTo>
                  <a:lnTo>
                    <a:pt x="441820" y="1055065"/>
                  </a:lnTo>
                  <a:lnTo>
                    <a:pt x="442379" y="1055065"/>
                  </a:lnTo>
                  <a:close/>
                </a:path>
                <a:path w="1111884" h="1055370">
                  <a:moveTo>
                    <a:pt x="447713" y="162534"/>
                  </a:moveTo>
                  <a:lnTo>
                    <a:pt x="447586" y="161277"/>
                  </a:lnTo>
                  <a:lnTo>
                    <a:pt x="446697" y="160743"/>
                  </a:lnTo>
                  <a:lnTo>
                    <a:pt x="445871" y="160820"/>
                  </a:lnTo>
                  <a:lnTo>
                    <a:pt x="444563" y="160629"/>
                  </a:lnTo>
                  <a:lnTo>
                    <a:pt x="444931" y="161937"/>
                  </a:lnTo>
                  <a:lnTo>
                    <a:pt x="445109" y="162661"/>
                  </a:lnTo>
                  <a:lnTo>
                    <a:pt x="445338" y="163398"/>
                  </a:lnTo>
                  <a:lnTo>
                    <a:pt x="446062" y="163182"/>
                  </a:lnTo>
                  <a:lnTo>
                    <a:pt x="446887" y="163118"/>
                  </a:lnTo>
                  <a:lnTo>
                    <a:pt x="447713" y="162534"/>
                  </a:lnTo>
                  <a:close/>
                </a:path>
                <a:path w="1111884" h="1055370">
                  <a:moveTo>
                    <a:pt x="449821" y="995083"/>
                  </a:moveTo>
                  <a:lnTo>
                    <a:pt x="449389" y="994117"/>
                  </a:lnTo>
                  <a:lnTo>
                    <a:pt x="449199" y="993241"/>
                  </a:lnTo>
                  <a:lnTo>
                    <a:pt x="448513" y="993495"/>
                  </a:lnTo>
                  <a:lnTo>
                    <a:pt x="447535" y="993597"/>
                  </a:lnTo>
                  <a:lnTo>
                    <a:pt x="447154" y="994117"/>
                  </a:lnTo>
                  <a:lnTo>
                    <a:pt x="446811" y="994600"/>
                  </a:lnTo>
                  <a:lnTo>
                    <a:pt x="447090" y="995527"/>
                  </a:lnTo>
                  <a:lnTo>
                    <a:pt x="447052" y="996835"/>
                  </a:lnTo>
                  <a:lnTo>
                    <a:pt x="448335" y="996403"/>
                  </a:lnTo>
                  <a:lnTo>
                    <a:pt x="449592" y="996276"/>
                  </a:lnTo>
                  <a:lnTo>
                    <a:pt x="449821" y="995083"/>
                  </a:lnTo>
                  <a:close/>
                </a:path>
                <a:path w="1111884" h="1055370">
                  <a:moveTo>
                    <a:pt x="485470" y="517512"/>
                  </a:moveTo>
                  <a:lnTo>
                    <a:pt x="484619" y="516775"/>
                  </a:lnTo>
                  <a:lnTo>
                    <a:pt x="483717" y="516242"/>
                  </a:lnTo>
                  <a:lnTo>
                    <a:pt x="482866" y="515645"/>
                  </a:lnTo>
                  <a:lnTo>
                    <a:pt x="482536" y="516102"/>
                  </a:lnTo>
                  <a:lnTo>
                    <a:pt x="482180" y="516547"/>
                  </a:lnTo>
                  <a:lnTo>
                    <a:pt x="481838" y="516991"/>
                  </a:lnTo>
                  <a:lnTo>
                    <a:pt x="482752" y="517588"/>
                  </a:lnTo>
                  <a:lnTo>
                    <a:pt x="484593" y="518820"/>
                  </a:lnTo>
                  <a:lnTo>
                    <a:pt x="484886" y="518337"/>
                  </a:lnTo>
                  <a:lnTo>
                    <a:pt x="485470" y="517512"/>
                  </a:lnTo>
                  <a:close/>
                </a:path>
                <a:path w="1111884" h="1055370">
                  <a:moveTo>
                    <a:pt x="510921" y="903325"/>
                  </a:moveTo>
                  <a:lnTo>
                    <a:pt x="510730" y="902906"/>
                  </a:lnTo>
                  <a:lnTo>
                    <a:pt x="510552" y="902512"/>
                  </a:lnTo>
                  <a:lnTo>
                    <a:pt x="510324" y="902106"/>
                  </a:lnTo>
                  <a:lnTo>
                    <a:pt x="507098" y="903592"/>
                  </a:lnTo>
                  <a:lnTo>
                    <a:pt x="507301" y="904024"/>
                  </a:lnTo>
                  <a:lnTo>
                    <a:pt x="507504" y="904455"/>
                  </a:lnTo>
                  <a:lnTo>
                    <a:pt x="507733" y="904875"/>
                  </a:lnTo>
                  <a:lnTo>
                    <a:pt x="508774" y="904367"/>
                  </a:lnTo>
                  <a:lnTo>
                    <a:pt x="510921" y="903325"/>
                  </a:lnTo>
                  <a:close/>
                </a:path>
                <a:path w="1111884" h="1055370">
                  <a:moveTo>
                    <a:pt x="513295" y="434263"/>
                  </a:moveTo>
                  <a:lnTo>
                    <a:pt x="512851" y="433476"/>
                  </a:lnTo>
                  <a:lnTo>
                    <a:pt x="512699" y="432917"/>
                  </a:lnTo>
                  <a:lnTo>
                    <a:pt x="511962" y="433209"/>
                  </a:lnTo>
                  <a:lnTo>
                    <a:pt x="511136" y="433362"/>
                  </a:lnTo>
                  <a:lnTo>
                    <a:pt x="510540" y="433806"/>
                  </a:lnTo>
                  <a:lnTo>
                    <a:pt x="510108" y="434162"/>
                  </a:lnTo>
                  <a:lnTo>
                    <a:pt x="509981" y="434911"/>
                  </a:lnTo>
                  <a:lnTo>
                    <a:pt x="509714" y="435483"/>
                  </a:lnTo>
                  <a:lnTo>
                    <a:pt x="510197" y="435559"/>
                  </a:lnTo>
                  <a:lnTo>
                    <a:pt x="511175" y="435724"/>
                  </a:lnTo>
                  <a:lnTo>
                    <a:pt x="511822" y="435330"/>
                  </a:lnTo>
                  <a:lnTo>
                    <a:pt x="512610" y="435051"/>
                  </a:lnTo>
                  <a:lnTo>
                    <a:pt x="513295" y="434263"/>
                  </a:lnTo>
                  <a:close/>
                </a:path>
                <a:path w="1111884" h="1055370">
                  <a:moveTo>
                    <a:pt x="523506" y="573468"/>
                  </a:moveTo>
                  <a:lnTo>
                    <a:pt x="522846" y="572592"/>
                  </a:lnTo>
                  <a:lnTo>
                    <a:pt x="522185" y="571715"/>
                  </a:lnTo>
                  <a:lnTo>
                    <a:pt x="521411" y="570928"/>
                  </a:lnTo>
                  <a:lnTo>
                    <a:pt x="520522" y="571614"/>
                  </a:lnTo>
                  <a:lnTo>
                    <a:pt x="520039" y="571957"/>
                  </a:lnTo>
                  <a:lnTo>
                    <a:pt x="520763" y="572846"/>
                  </a:lnTo>
                  <a:lnTo>
                    <a:pt x="521474" y="573735"/>
                  </a:lnTo>
                  <a:lnTo>
                    <a:pt x="522185" y="574611"/>
                  </a:lnTo>
                  <a:lnTo>
                    <a:pt x="522643" y="574205"/>
                  </a:lnTo>
                  <a:lnTo>
                    <a:pt x="523087" y="573849"/>
                  </a:lnTo>
                  <a:lnTo>
                    <a:pt x="523506" y="573468"/>
                  </a:lnTo>
                  <a:close/>
                </a:path>
                <a:path w="1111884" h="1055370">
                  <a:moveTo>
                    <a:pt x="530644" y="504113"/>
                  </a:moveTo>
                  <a:lnTo>
                    <a:pt x="530415" y="503948"/>
                  </a:lnTo>
                  <a:lnTo>
                    <a:pt x="530199" y="503758"/>
                  </a:lnTo>
                  <a:lnTo>
                    <a:pt x="530009" y="503618"/>
                  </a:lnTo>
                  <a:lnTo>
                    <a:pt x="528662" y="505231"/>
                  </a:lnTo>
                  <a:lnTo>
                    <a:pt x="528002" y="506031"/>
                  </a:lnTo>
                  <a:lnTo>
                    <a:pt x="528815" y="506717"/>
                  </a:lnTo>
                  <a:lnTo>
                    <a:pt x="529437" y="505841"/>
                  </a:lnTo>
                  <a:lnTo>
                    <a:pt x="530034" y="504964"/>
                  </a:lnTo>
                  <a:lnTo>
                    <a:pt x="530644" y="504113"/>
                  </a:lnTo>
                  <a:close/>
                </a:path>
                <a:path w="1111884" h="1055370">
                  <a:moveTo>
                    <a:pt x="533819" y="929525"/>
                  </a:moveTo>
                  <a:lnTo>
                    <a:pt x="533501" y="928624"/>
                  </a:lnTo>
                  <a:lnTo>
                    <a:pt x="533349" y="927557"/>
                  </a:lnTo>
                  <a:lnTo>
                    <a:pt x="532396" y="928039"/>
                  </a:lnTo>
                  <a:lnTo>
                    <a:pt x="531583" y="928268"/>
                  </a:lnTo>
                  <a:lnTo>
                    <a:pt x="531139" y="928789"/>
                  </a:lnTo>
                  <a:lnTo>
                    <a:pt x="530923" y="929055"/>
                  </a:lnTo>
                  <a:lnTo>
                    <a:pt x="531355" y="929868"/>
                  </a:lnTo>
                  <a:lnTo>
                    <a:pt x="531495" y="930440"/>
                  </a:lnTo>
                  <a:lnTo>
                    <a:pt x="532218" y="930211"/>
                  </a:lnTo>
                  <a:lnTo>
                    <a:pt x="533019" y="930122"/>
                  </a:lnTo>
                  <a:lnTo>
                    <a:pt x="533615" y="929703"/>
                  </a:lnTo>
                  <a:lnTo>
                    <a:pt x="533819" y="929525"/>
                  </a:lnTo>
                  <a:close/>
                </a:path>
                <a:path w="1111884" h="1055370">
                  <a:moveTo>
                    <a:pt x="533933" y="495122"/>
                  </a:moveTo>
                  <a:lnTo>
                    <a:pt x="533069" y="495414"/>
                  </a:lnTo>
                  <a:lnTo>
                    <a:pt x="532472" y="495503"/>
                  </a:lnTo>
                  <a:lnTo>
                    <a:pt x="532053" y="495820"/>
                  </a:lnTo>
                  <a:lnTo>
                    <a:pt x="531863" y="495947"/>
                  </a:lnTo>
                  <a:lnTo>
                    <a:pt x="531977" y="496862"/>
                  </a:lnTo>
                  <a:lnTo>
                    <a:pt x="532155" y="496951"/>
                  </a:lnTo>
                  <a:lnTo>
                    <a:pt x="532638" y="497192"/>
                  </a:lnTo>
                  <a:lnTo>
                    <a:pt x="533260" y="497141"/>
                  </a:lnTo>
                  <a:lnTo>
                    <a:pt x="533806" y="497205"/>
                  </a:lnTo>
                  <a:lnTo>
                    <a:pt x="533844" y="496646"/>
                  </a:lnTo>
                  <a:lnTo>
                    <a:pt x="533882" y="496087"/>
                  </a:lnTo>
                  <a:lnTo>
                    <a:pt x="533933" y="495122"/>
                  </a:lnTo>
                  <a:close/>
                </a:path>
                <a:path w="1111884" h="1055370">
                  <a:moveTo>
                    <a:pt x="534365" y="197027"/>
                  </a:moveTo>
                  <a:lnTo>
                    <a:pt x="530910" y="197612"/>
                  </a:lnTo>
                  <a:lnTo>
                    <a:pt x="533654" y="200901"/>
                  </a:lnTo>
                  <a:lnTo>
                    <a:pt x="534301" y="198742"/>
                  </a:lnTo>
                  <a:lnTo>
                    <a:pt x="534365" y="197027"/>
                  </a:lnTo>
                  <a:close/>
                </a:path>
                <a:path w="1111884" h="1055370">
                  <a:moveTo>
                    <a:pt x="545630" y="865301"/>
                  </a:moveTo>
                  <a:lnTo>
                    <a:pt x="544550" y="864997"/>
                  </a:lnTo>
                  <a:lnTo>
                    <a:pt x="543458" y="864692"/>
                  </a:lnTo>
                  <a:lnTo>
                    <a:pt x="542366" y="864374"/>
                  </a:lnTo>
                  <a:lnTo>
                    <a:pt x="542277" y="864933"/>
                  </a:lnTo>
                  <a:lnTo>
                    <a:pt x="542163" y="865479"/>
                  </a:lnTo>
                  <a:lnTo>
                    <a:pt x="542048" y="866038"/>
                  </a:lnTo>
                  <a:lnTo>
                    <a:pt x="543153" y="866190"/>
                  </a:lnTo>
                  <a:lnTo>
                    <a:pt x="544296" y="866317"/>
                  </a:lnTo>
                  <a:lnTo>
                    <a:pt x="545414" y="866457"/>
                  </a:lnTo>
                  <a:lnTo>
                    <a:pt x="545477" y="866063"/>
                  </a:lnTo>
                  <a:lnTo>
                    <a:pt x="545566" y="865682"/>
                  </a:lnTo>
                  <a:lnTo>
                    <a:pt x="545630" y="865301"/>
                  </a:lnTo>
                  <a:close/>
                </a:path>
                <a:path w="1111884" h="1055370">
                  <a:moveTo>
                    <a:pt x="551764" y="768375"/>
                  </a:moveTo>
                  <a:lnTo>
                    <a:pt x="549313" y="767270"/>
                  </a:lnTo>
                  <a:lnTo>
                    <a:pt x="547433" y="769632"/>
                  </a:lnTo>
                  <a:lnTo>
                    <a:pt x="549071" y="769150"/>
                  </a:lnTo>
                  <a:lnTo>
                    <a:pt x="551764" y="768375"/>
                  </a:lnTo>
                  <a:close/>
                </a:path>
                <a:path w="1111884" h="1055370">
                  <a:moveTo>
                    <a:pt x="559968" y="249720"/>
                  </a:moveTo>
                  <a:lnTo>
                    <a:pt x="559765" y="249491"/>
                  </a:lnTo>
                  <a:lnTo>
                    <a:pt x="559574" y="249288"/>
                  </a:lnTo>
                  <a:lnTo>
                    <a:pt x="559396" y="249072"/>
                  </a:lnTo>
                  <a:lnTo>
                    <a:pt x="558507" y="249720"/>
                  </a:lnTo>
                  <a:lnTo>
                    <a:pt x="556717" y="251002"/>
                  </a:lnTo>
                  <a:lnTo>
                    <a:pt x="557123" y="251396"/>
                  </a:lnTo>
                  <a:lnTo>
                    <a:pt x="557517" y="251802"/>
                  </a:lnTo>
                  <a:lnTo>
                    <a:pt x="557923" y="252209"/>
                  </a:lnTo>
                  <a:lnTo>
                    <a:pt x="559282" y="250545"/>
                  </a:lnTo>
                  <a:lnTo>
                    <a:pt x="559968" y="249720"/>
                  </a:lnTo>
                  <a:close/>
                </a:path>
                <a:path w="1111884" h="1055370">
                  <a:moveTo>
                    <a:pt x="605028" y="496862"/>
                  </a:moveTo>
                  <a:lnTo>
                    <a:pt x="604837" y="496201"/>
                  </a:lnTo>
                  <a:lnTo>
                    <a:pt x="604850" y="495261"/>
                  </a:lnTo>
                  <a:lnTo>
                    <a:pt x="604418" y="494969"/>
                  </a:lnTo>
                  <a:lnTo>
                    <a:pt x="603885" y="494639"/>
                  </a:lnTo>
                  <a:lnTo>
                    <a:pt x="602983" y="494817"/>
                  </a:lnTo>
                  <a:lnTo>
                    <a:pt x="601637" y="494728"/>
                  </a:lnTo>
                  <a:lnTo>
                    <a:pt x="602157" y="495960"/>
                  </a:lnTo>
                  <a:lnTo>
                    <a:pt x="602284" y="497001"/>
                  </a:lnTo>
                  <a:lnTo>
                    <a:pt x="603389" y="497459"/>
                  </a:lnTo>
                  <a:lnTo>
                    <a:pt x="604266" y="497027"/>
                  </a:lnTo>
                  <a:lnTo>
                    <a:pt x="605028" y="496862"/>
                  </a:lnTo>
                  <a:close/>
                </a:path>
                <a:path w="1111884" h="1055370">
                  <a:moveTo>
                    <a:pt x="610489" y="399669"/>
                  </a:moveTo>
                  <a:lnTo>
                    <a:pt x="610311" y="399097"/>
                  </a:lnTo>
                  <a:lnTo>
                    <a:pt x="610133" y="398589"/>
                  </a:lnTo>
                  <a:lnTo>
                    <a:pt x="609180" y="398360"/>
                  </a:lnTo>
                  <a:lnTo>
                    <a:pt x="607999" y="397700"/>
                  </a:lnTo>
                  <a:lnTo>
                    <a:pt x="607834" y="399084"/>
                  </a:lnTo>
                  <a:lnTo>
                    <a:pt x="607453" y="400011"/>
                  </a:lnTo>
                  <a:lnTo>
                    <a:pt x="607758" y="400494"/>
                  </a:lnTo>
                  <a:lnTo>
                    <a:pt x="608050" y="400964"/>
                  </a:lnTo>
                  <a:lnTo>
                    <a:pt x="609092" y="400977"/>
                  </a:lnTo>
                  <a:lnTo>
                    <a:pt x="609790" y="401205"/>
                  </a:lnTo>
                  <a:lnTo>
                    <a:pt x="609993" y="400494"/>
                  </a:lnTo>
                  <a:lnTo>
                    <a:pt x="610489" y="399669"/>
                  </a:lnTo>
                  <a:close/>
                </a:path>
                <a:path w="1111884" h="1055370">
                  <a:moveTo>
                    <a:pt x="611390" y="605116"/>
                  </a:moveTo>
                  <a:lnTo>
                    <a:pt x="610463" y="604481"/>
                  </a:lnTo>
                  <a:lnTo>
                    <a:pt x="610006" y="604177"/>
                  </a:lnTo>
                  <a:lnTo>
                    <a:pt x="608291" y="606793"/>
                  </a:lnTo>
                  <a:lnTo>
                    <a:pt x="609307" y="607644"/>
                  </a:lnTo>
                  <a:lnTo>
                    <a:pt x="609993" y="606793"/>
                  </a:lnTo>
                  <a:lnTo>
                    <a:pt x="611390" y="605116"/>
                  </a:lnTo>
                  <a:close/>
                </a:path>
                <a:path w="1111884" h="1055370">
                  <a:moveTo>
                    <a:pt x="632040" y="75069"/>
                  </a:moveTo>
                  <a:lnTo>
                    <a:pt x="631621" y="74574"/>
                  </a:lnTo>
                  <a:lnTo>
                    <a:pt x="631456" y="74206"/>
                  </a:lnTo>
                  <a:lnTo>
                    <a:pt x="630961" y="74574"/>
                  </a:lnTo>
                  <a:lnTo>
                    <a:pt x="630428" y="74866"/>
                  </a:lnTo>
                  <a:lnTo>
                    <a:pt x="630059" y="75298"/>
                  </a:lnTo>
                  <a:lnTo>
                    <a:pt x="630364" y="75996"/>
                  </a:lnTo>
                  <a:lnTo>
                    <a:pt x="630682" y="76568"/>
                  </a:lnTo>
                  <a:lnTo>
                    <a:pt x="631139" y="76111"/>
                  </a:lnTo>
                  <a:lnTo>
                    <a:pt x="631672" y="75780"/>
                  </a:lnTo>
                  <a:lnTo>
                    <a:pt x="631913" y="75298"/>
                  </a:lnTo>
                  <a:lnTo>
                    <a:pt x="632040" y="75069"/>
                  </a:lnTo>
                  <a:close/>
                </a:path>
                <a:path w="1111884" h="1055370">
                  <a:moveTo>
                    <a:pt x="655066" y="1023404"/>
                  </a:moveTo>
                  <a:lnTo>
                    <a:pt x="654177" y="1025220"/>
                  </a:lnTo>
                  <a:lnTo>
                    <a:pt x="655053" y="1023531"/>
                  </a:lnTo>
                  <a:lnTo>
                    <a:pt x="655066" y="1023404"/>
                  </a:lnTo>
                  <a:close/>
                </a:path>
                <a:path w="1111884" h="1055370">
                  <a:moveTo>
                    <a:pt x="658926" y="1024585"/>
                  </a:moveTo>
                  <a:lnTo>
                    <a:pt x="658647" y="1023404"/>
                  </a:lnTo>
                  <a:lnTo>
                    <a:pt x="658063" y="1020914"/>
                  </a:lnTo>
                  <a:lnTo>
                    <a:pt x="655218" y="1021067"/>
                  </a:lnTo>
                  <a:lnTo>
                    <a:pt x="655066" y="1023404"/>
                  </a:lnTo>
                  <a:lnTo>
                    <a:pt x="658926" y="1024585"/>
                  </a:lnTo>
                  <a:close/>
                </a:path>
                <a:path w="1111884" h="1055370">
                  <a:moveTo>
                    <a:pt x="659714" y="356412"/>
                  </a:moveTo>
                  <a:lnTo>
                    <a:pt x="659587" y="356349"/>
                  </a:lnTo>
                  <a:lnTo>
                    <a:pt x="658926" y="356044"/>
                  </a:lnTo>
                  <a:lnTo>
                    <a:pt x="658152" y="355942"/>
                  </a:lnTo>
                  <a:lnTo>
                    <a:pt x="657059" y="355688"/>
                  </a:lnTo>
                  <a:lnTo>
                    <a:pt x="657250" y="356781"/>
                  </a:lnTo>
                  <a:lnTo>
                    <a:pt x="657174" y="357619"/>
                  </a:lnTo>
                  <a:lnTo>
                    <a:pt x="657517" y="357898"/>
                  </a:lnTo>
                  <a:lnTo>
                    <a:pt x="657910" y="358203"/>
                  </a:lnTo>
                  <a:lnTo>
                    <a:pt x="658812" y="358140"/>
                  </a:lnTo>
                  <a:lnTo>
                    <a:pt x="659574" y="357644"/>
                  </a:lnTo>
                  <a:lnTo>
                    <a:pt x="659714" y="356412"/>
                  </a:lnTo>
                  <a:close/>
                </a:path>
                <a:path w="1111884" h="1055370">
                  <a:moveTo>
                    <a:pt x="703973" y="563346"/>
                  </a:moveTo>
                  <a:lnTo>
                    <a:pt x="703440" y="562927"/>
                  </a:lnTo>
                  <a:lnTo>
                    <a:pt x="703160" y="562660"/>
                  </a:lnTo>
                  <a:lnTo>
                    <a:pt x="702500" y="563346"/>
                  </a:lnTo>
                  <a:lnTo>
                    <a:pt x="701840" y="564045"/>
                  </a:lnTo>
                  <a:lnTo>
                    <a:pt x="701154" y="564743"/>
                  </a:lnTo>
                  <a:lnTo>
                    <a:pt x="701573" y="565073"/>
                  </a:lnTo>
                  <a:lnTo>
                    <a:pt x="702030" y="565391"/>
                  </a:lnTo>
                  <a:lnTo>
                    <a:pt x="702449" y="565721"/>
                  </a:lnTo>
                  <a:lnTo>
                    <a:pt x="702957" y="564972"/>
                  </a:lnTo>
                  <a:lnTo>
                    <a:pt x="703516" y="564222"/>
                  </a:lnTo>
                  <a:lnTo>
                    <a:pt x="703935" y="563448"/>
                  </a:lnTo>
                  <a:close/>
                </a:path>
                <a:path w="1111884" h="1055370">
                  <a:moveTo>
                    <a:pt x="706843" y="166979"/>
                  </a:moveTo>
                  <a:lnTo>
                    <a:pt x="706640" y="165735"/>
                  </a:lnTo>
                  <a:lnTo>
                    <a:pt x="706412" y="164503"/>
                  </a:lnTo>
                  <a:lnTo>
                    <a:pt x="706196" y="163271"/>
                  </a:lnTo>
                  <a:lnTo>
                    <a:pt x="705713" y="163398"/>
                  </a:lnTo>
                  <a:lnTo>
                    <a:pt x="705218" y="163512"/>
                  </a:lnTo>
                  <a:lnTo>
                    <a:pt x="704723" y="163639"/>
                  </a:lnTo>
                  <a:lnTo>
                    <a:pt x="705370" y="166077"/>
                  </a:lnTo>
                  <a:lnTo>
                    <a:pt x="705675" y="167297"/>
                  </a:lnTo>
                  <a:lnTo>
                    <a:pt x="706843" y="166979"/>
                  </a:lnTo>
                  <a:close/>
                </a:path>
                <a:path w="1111884" h="1055370">
                  <a:moveTo>
                    <a:pt x="711492" y="116573"/>
                  </a:moveTo>
                  <a:lnTo>
                    <a:pt x="711034" y="116166"/>
                  </a:lnTo>
                  <a:lnTo>
                    <a:pt x="710082" y="115392"/>
                  </a:lnTo>
                  <a:lnTo>
                    <a:pt x="709371" y="116611"/>
                  </a:lnTo>
                  <a:lnTo>
                    <a:pt x="708634" y="117830"/>
                  </a:lnTo>
                  <a:lnTo>
                    <a:pt x="707910" y="119087"/>
                  </a:lnTo>
                  <a:lnTo>
                    <a:pt x="708355" y="119341"/>
                  </a:lnTo>
                  <a:lnTo>
                    <a:pt x="708787" y="119634"/>
                  </a:lnTo>
                  <a:lnTo>
                    <a:pt x="709218" y="119913"/>
                  </a:lnTo>
                  <a:lnTo>
                    <a:pt x="709980" y="118808"/>
                  </a:lnTo>
                  <a:lnTo>
                    <a:pt x="710730" y="117678"/>
                  </a:lnTo>
                  <a:lnTo>
                    <a:pt x="711492" y="116573"/>
                  </a:lnTo>
                  <a:close/>
                </a:path>
                <a:path w="1111884" h="1055370">
                  <a:moveTo>
                    <a:pt x="712660" y="57264"/>
                  </a:moveTo>
                  <a:lnTo>
                    <a:pt x="712279" y="57200"/>
                  </a:lnTo>
                  <a:lnTo>
                    <a:pt x="711898" y="57137"/>
                  </a:lnTo>
                  <a:lnTo>
                    <a:pt x="711530" y="57073"/>
                  </a:lnTo>
                  <a:lnTo>
                    <a:pt x="711276" y="58051"/>
                  </a:lnTo>
                  <a:lnTo>
                    <a:pt x="710780" y="60032"/>
                  </a:lnTo>
                  <a:lnTo>
                    <a:pt x="711314" y="60159"/>
                  </a:lnTo>
                  <a:lnTo>
                    <a:pt x="711847" y="60274"/>
                  </a:lnTo>
                  <a:lnTo>
                    <a:pt x="712368" y="60375"/>
                  </a:lnTo>
                  <a:lnTo>
                    <a:pt x="712558" y="58293"/>
                  </a:lnTo>
                  <a:lnTo>
                    <a:pt x="712660" y="57264"/>
                  </a:lnTo>
                  <a:close/>
                </a:path>
                <a:path w="1111884" h="1055370">
                  <a:moveTo>
                    <a:pt x="732828" y="640588"/>
                  </a:moveTo>
                  <a:lnTo>
                    <a:pt x="732701" y="639165"/>
                  </a:lnTo>
                  <a:lnTo>
                    <a:pt x="732536" y="639127"/>
                  </a:lnTo>
                  <a:lnTo>
                    <a:pt x="731850" y="638962"/>
                  </a:lnTo>
                  <a:lnTo>
                    <a:pt x="731075" y="639089"/>
                  </a:lnTo>
                  <a:lnTo>
                    <a:pt x="730046" y="639127"/>
                  </a:lnTo>
                  <a:lnTo>
                    <a:pt x="730250" y="640054"/>
                  </a:lnTo>
                  <a:lnTo>
                    <a:pt x="730338" y="641007"/>
                  </a:lnTo>
                  <a:lnTo>
                    <a:pt x="731215" y="641121"/>
                  </a:lnTo>
                  <a:lnTo>
                    <a:pt x="732015" y="641007"/>
                  </a:lnTo>
                  <a:lnTo>
                    <a:pt x="732624" y="640689"/>
                  </a:lnTo>
                  <a:lnTo>
                    <a:pt x="732828" y="640588"/>
                  </a:lnTo>
                  <a:close/>
                </a:path>
                <a:path w="1111884" h="1055370">
                  <a:moveTo>
                    <a:pt x="737222" y="668591"/>
                  </a:moveTo>
                  <a:lnTo>
                    <a:pt x="736257" y="668362"/>
                  </a:lnTo>
                  <a:lnTo>
                    <a:pt x="735291" y="668185"/>
                  </a:lnTo>
                  <a:lnTo>
                    <a:pt x="734326" y="667994"/>
                  </a:lnTo>
                  <a:lnTo>
                    <a:pt x="734174" y="668680"/>
                  </a:lnTo>
                  <a:lnTo>
                    <a:pt x="734123" y="669023"/>
                  </a:lnTo>
                  <a:lnTo>
                    <a:pt x="735063" y="669264"/>
                  </a:lnTo>
                  <a:lnTo>
                    <a:pt x="736041" y="669493"/>
                  </a:lnTo>
                  <a:lnTo>
                    <a:pt x="736993" y="669734"/>
                  </a:lnTo>
                  <a:lnTo>
                    <a:pt x="737057" y="669340"/>
                  </a:lnTo>
                  <a:lnTo>
                    <a:pt x="737146" y="668959"/>
                  </a:lnTo>
                  <a:lnTo>
                    <a:pt x="737222" y="668591"/>
                  </a:lnTo>
                  <a:close/>
                </a:path>
                <a:path w="1111884" h="1055370">
                  <a:moveTo>
                    <a:pt x="757275" y="1020838"/>
                  </a:moveTo>
                  <a:lnTo>
                    <a:pt x="757161" y="1019949"/>
                  </a:lnTo>
                  <a:lnTo>
                    <a:pt x="757047" y="1019035"/>
                  </a:lnTo>
                  <a:lnTo>
                    <a:pt x="756932" y="1018146"/>
                  </a:lnTo>
                  <a:lnTo>
                    <a:pt x="756450" y="1018311"/>
                  </a:lnTo>
                  <a:lnTo>
                    <a:pt x="755954" y="1018463"/>
                  </a:lnTo>
                  <a:lnTo>
                    <a:pt x="755434" y="1018641"/>
                  </a:lnTo>
                  <a:lnTo>
                    <a:pt x="755726" y="1019454"/>
                  </a:lnTo>
                  <a:lnTo>
                    <a:pt x="755967" y="1020279"/>
                  </a:lnTo>
                  <a:lnTo>
                    <a:pt x="756246" y="1021092"/>
                  </a:lnTo>
                  <a:lnTo>
                    <a:pt x="757275" y="1020838"/>
                  </a:lnTo>
                  <a:close/>
                </a:path>
                <a:path w="1111884" h="1055370">
                  <a:moveTo>
                    <a:pt x="808761" y="143840"/>
                  </a:moveTo>
                  <a:lnTo>
                    <a:pt x="805776" y="142138"/>
                  </a:lnTo>
                  <a:lnTo>
                    <a:pt x="804354" y="141668"/>
                  </a:lnTo>
                  <a:lnTo>
                    <a:pt x="802881" y="144729"/>
                  </a:lnTo>
                  <a:lnTo>
                    <a:pt x="808761" y="143840"/>
                  </a:lnTo>
                  <a:close/>
                </a:path>
                <a:path w="1111884" h="1055370">
                  <a:moveTo>
                    <a:pt x="857351" y="561771"/>
                  </a:moveTo>
                  <a:lnTo>
                    <a:pt x="856983" y="561594"/>
                  </a:lnTo>
                  <a:lnTo>
                    <a:pt x="856589" y="561428"/>
                  </a:lnTo>
                  <a:lnTo>
                    <a:pt x="856221" y="561225"/>
                  </a:lnTo>
                  <a:lnTo>
                    <a:pt x="855764" y="562267"/>
                  </a:lnTo>
                  <a:lnTo>
                    <a:pt x="855294" y="563283"/>
                  </a:lnTo>
                  <a:lnTo>
                    <a:pt x="854824" y="564337"/>
                  </a:lnTo>
                  <a:lnTo>
                    <a:pt x="855179" y="564476"/>
                  </a:lnTo>
                  <a:lnTo>
                    <a:pt x="855497" y="564654"/>
                  </a:lnTo>
                  <a:lnTo>
                    <a:pt x="855840" y="564819"/>
                  </a:lnTo>
                  <a:lnTo>
                    <a:pt x="856348" y="563803"/>
                  </a:lnTo>
                  <a:lnTo>
                    <a:pt x="856856" y="562787"/>
                  </a:lnTo>
                  <a:lnTo>
                    <a:pt x="857351" y="561771"/>
                  </a:lnTo>
                  <a:close/>
                </a:path>
                <a:path w="1111884" h="1055370">
                  <a:moveTo>
                    <a:pt x="858507" y="567588"/>
                  </a:moveTo>
                  <a:lnTo>
                    <a:pt x="857262" y="568477"/>
                  </a:lnTo>
                  <a:lnTo>
                    <a:pt x="856640" y="568782"/>
                  </a:lnTo>
                  <a:lnTo>
                    <a:pt x="856221" y="569277"/>
                  </a:lnTo>
                  <a:lnTo>
                    <a:pt x="855865" y="569683"/>
                  </a:lnTo>
                  <a:lnTo>
                    <a:pt x="855764" y="570331"/>
                  </a:lnTo>
                  <a:lnTo>
                    <a:pt x="855535" y="570865"/>
                  </a:lnTo>
                  <a:lnTo>
                    <a:pt x="856246" y="570941"/>
                  </a:lnTo>
                  <a:lnTo>
                    <a:pt x="857021" y="571157"/>
                  </a:lnTo>
                  <a:lnTo>
                    <a:pt x="857681" y="570979"/>
                  </a:lnTo>
                  <a:lnTo>
                    <a:pt x="857961" y="570890"/>
                  </a:lnTo>
                  <a:lnTo>
                    <a:pt x="857973" y="569925"/>
                  </a:lnTo>
                  <a:lnTo>
                    <a:pt x="858507" y="567588"/>
                  </a:lnTo>
                  <a:close/>
                </a:path>
                <a:path w="1111884" h="1055370">
                  <a:moveTo>
                    <a:pt x="870178" y="421995"/>
                  </a:moveTo>
                  <a:lnTo>
                    <a:pt x="869391" y="422021"/>
                  </a:lnTo>
                  <a:lnTo>
                    <a:pt x="867816" y="422046"/>
                  </a:lnTo>
                  <a:lnTo>
                    <a:pt x="868184" y="422935"/>
                  </a:lnTo>
                  <a:lnTo>
                    <a:pt x="868514" y="423837"/>
                  </a:lnTo>
                  <a:lnTo>
                    <a:pt x="868934" y="424688"/>
                  </a:lnTo>
                  <a:lnTo>
                    <a:pt x="869937" y="424649"/>
                  </a:lnTo>
                  <a:lnTo>
                    <a:pt x="870089" y="423722"/>
                  </a:lnTo>
                  <a:lnTo>
                    <a:pt x="870127" y="422846"/>
                  </a:lnTo>
                  <a:lnTo>
                    <a:pt x="870178" y="421995"/>
                  </a:lnTo>
                  <a:close/>
                </a:path>
                <a:path w="1111884" h="1055370">
                  <a:moveTo>
                    <a:pt x="915670" y="400710"/>
                  </a:moveTo>
                  <a:lnTo>
                    <a:pt x="915250" y="400583"/>
                  </a:lnTo>
                  <a:lnTo>
                    <a:pt x="914425" y="400354"/>
                  </a:lnTo>
                  <a:lnTo>
                    <a:pt x="913218" y="404406"/>
                  </a:lnTo>
                  <a:lnTo>
                    <a:pt x="914120" y="404685"/>
                  </a:lnTo>
                  <a:lnTo>
                    <a:pt x="914577" y="404812"/>
                  </a:lnTo>
                  <a:lnTo>
                    <a:pt x="914933" y="403428"/>
                  </a:lnTo>
                  <a:lnTo>
                    <a:pt x="915670" y="400710"/>
                  </a:lnTo>
                  <a:close/>
                </a:path>
                <a:path w="1111884" h="1055370">
                  <a:moveTo>
                    <a:pt x="926325" y="651700"/>
                  </a:moveTo>
                  <a:lnTo>
                    <a:pt x="926007" y="650849"/>
                  </a:lnTo>
                  <a:lnTo>
                    <a:pt x="925918" y="650087"/>
                  </a:lnTo>
                  <a:lnTo>
                    <a:pt x="925106" y="650278"/>
                  </a:lnTo>
                  <a:lnTo>
                    <a:pt x="924534" y="650417"/>
                  </a:lnTo>
                  <a:lnTo>
                    <a:pt x="923963" y="650544"/>
                  </a:lnTo>
                  <a:lnTo>
                    <a:pt x="924090" y="651090"/>
                  </a:lnTo>
                  <a:lnTo>
                    <a:pt x="924090" y="651941"/>
                  </a:lnTo>
                  <a:lnTo>
                    <a:pt x="924420" y="652094"/>
                  </a:lnTo>
                  <a:lnTo>
                    <a:pt x="924890" y="652297"/>
                  </a:lnTo>
                  <a:lnTo>
                    <a:pt x="925677" y="652119"/>
                  </a:lnTo>
                  <a:lnTo>
                    <a:pt x="926134" y="651827"/>
                  </a:lnTo>
                  <a:lnTo>
                    <a:pt x="926325" y="651700"/>
                  </a:lnTo>
                  <a:close/>
                </a:path>
                <a:path w="1111884" h="1055370">
                  <a:moveTo>
                    <a:pt x="927265" y="871626"/>
                  </a:moveTo>
                  <a:lnTo>
                    <a:pt x="926528" y="871194"/>
                  </a:lnTo>
                  <a:lnTo>
                    <a:pt x="926122" y="870991"/>
                  </a:lnTo>
                  <a:lnTo>
                    <a:pt x="924001" y="874052"/>
                  </a:lnTo>
                  <a:lnTo>
                    <a:pt x="925398" y="875131"/>
                  </a:lnTo>
                  <a:lnTo>
                    <a:pt x="926007" y="873975"/>
                  </a:lnTo>
                  <a:lnTo>
                    <a:pt x="926630" y="872794"/>
                  </a:lnTo>
                  <a:lnTo>
                    <a:pt x="927265" y="871626"/>
                  </a:lnTo>
                  <a:close/>
                </a:path>
                <a:path w="1111884" h="1055370">
                  <a:moveTo>
                    <a:pt x="961402" y="317271"/>
                  </a:moveTo>
                  <a:lnTo>
                    <a:pt x="960970" y="316788"/>
                  </a:lnTo>
                  <a:lnTo>
                    <a:pt x="960628" y="316369"/>
                  </a:lnTo>
                  <a:lnTo>
                    <a:pt x="959573" y="316547"/>
                  </a:lnTo>
                  <a:lnTo>
                    <a:pt x="957986" y="316382"/>
                  </a:lnTo>
                  <a:lnTo>
                    <a:pt x="958735" y="317804"/>
                  </a:lnTo>
                  <a:lnTo>
                    <a:pt x="958964" y="318630"/>
                  </a:lnTo>
                  <a:lnTo>
                    <a:pt x="959497" y="319087"/>
                  </a:lnTo>
                  <a:lnTo>
                    <a:pt x="959853" y="319366"/>
                  </a:lnTo>
                  <a:lnTo>
                    <a:pt x="960678" y="319074"/>
                  </a:lnTo>
                  <a:lnTo>
                    <a:pt x="961288" y="319049"/>
                  </a:lnTo>
                  <a:lnTo>
                    <a:pt x="961199" y="318274"/>
                  </a:lnTo>
                  <a:lnTo>
                    <a:pt x="961402" y="317271"/>
                  </a:lnTo>
                  <a:close/>
                </a:path>
                <a:path w="1111884" h="1055370">
                  <a:moveTo>
                    <a:pt x="968070" y="203365"/>
                  </a:moveTo>
                  <a:lnTo>
                    <a:pt x="965987" y="202946"/>
                  </a:lnTo>
                  <a:lnTo>
                    <a:pt x="964933" y="202704"/>
                  </a:lnTo>
                  <a:lnTo>
                    <a:pt x="964869" y="203111"/>
                  </a:lnTo>
                  <a:lnTo>
                    <a:pt x="964692" y="203898"/>
                  </a:lnTo>
                  <a:lnTo>
                    <a:pt x="965746" y="204152"/>
                  </a:lnTo>
                  <a:lnTo>
                    <a:pt x="966787" y="204330"/>
                  </a:lnTo>
                  <a:lnTo>
                    <a:pt x="967828" y="204533"/>
                  </a:lnTo>
                  <a:lnTo>
                    <a:pt x="967905" y="204152"/>
                  </a:lnTo>
                  <a:lnTo>
                    <a:pt x="968070" y="203365"/>
                  </a:lnTo>
                  <a:close/>
                </a:path>
                <a:path w="1111884" h="1055370">
                  <a:moveTo>
                    <a:pt x="1094613" y="253466"/>
                  </a:moveTo>
                  <a:lnTo>
                    <a:pt x="1094422" y="252653"/>
                  </a:lnTo>
                  <a:lnTo>
                    <a:pt x="1094473" y="252069"/>
                  </a:lnTo>
                  <a:lnTo>
                    <a:pt x="1093698" y="252107"/>
                  </a:lnTo>
                  <a:lnTo>
                    <a:pt x="1092923" y="252120"/>
                  </a:lnTo>
                  <a:lnTo>
                    <a:pt x="1091768" y="252158"/>
                  </a:lnTo>
                  <a:lnTo>
                    <a:pt x="1092136" y="253098"/>
                  </a:lnTo>
                  <a:lnTo>
                    <a:pt x="1092212" y="253949"/>
                  </a:lnTo>
                  <a:lnTo>
                    <a:pt x="1092555" y="254038"/>
                  </a:lnTo>
                  <a:lnTo>
                    <a:pt x="1093063" y="254215"/>
                  </a:lnTo>
                  <a:lnTo>
                    <a:pt x="1093927" y="254101"/>
                  </a:lnTo>
                  <a:lnTo>
                    <a:pt x="1094308" y="253733"/>
                  </a:lnTo>
                  <a:lnTo>
                    <a:pt x="1094613" y="253466"/>
                  </a:lnTo>
                  <a:close/>
                </a:path>
                <a:path w="1111884" h="1055370">
                  <a:moveTo>
                    <a:pt x="1105192" y="616775"/>
                  </a:moveTo>
                  <a:lnTo>
                    <a:pt x="1104811" y="616496"/>
                  </a:lnTo>
                  <a:lnTo>
                    <a:pt x="1104011" y="615962"/>
                  </a:lnTo>
                  <a:lnTo>
                    <a:pt x="1103223" y="617626"/>
                  </a:lnTo>
                  <a:lnTo>
                    <a:pt x="1102817" y="618464"/>
                  </a:lnTo>
                  <a:lnTo>
                    <a:pt x="1103096" y="618617"/>
                  </a:lnTo>
                  <a:lnTo>
                    <a:pt x="1103350" y="618769"/>
                  </a:lnTo>
                  <a:lnTo>
                    <a:pt x="1103604" y="618909"/>
                  </a:lnTo>
                  <a:lnTo>
                    <a:pt x="1104138" y="618197"/>
                  </a:lnTo>
                  <a:lnTo>
                    <a:pt x="1104658" y="617474"/>
                  </a:lnTo>
                  <a:lnTo>
                    <a:pt x="1105192" y="616775"/>
                  </a:lnTo>
                  <a:close/>
                </a:path>
                <a:path w="1111884" h="1055370">
                  <a:moveTo>
                    <a:pt x="1111631" y="597242"/>
                  </a:moveTo>
                  <a:lnTo>
                    <a:pt x="1110170" y="594804"/>
                  </a:lnTo>
                  <a:lnTo>
                    <a:pt x="1108697" y="594588"/>
                  </a:lnTo>
                  <a:lnTo>
                    <a:pt x="1106474" y="596950"/>
                  </a:lnTo>
                  <a:lnTo>
                    <a:pt x="1108811" y="597077"/>
                  </a:lnTo>
                  <a:lnTo>
                    <a:pt x="1111631" y="597242"/>
                  </a:lnTo>
                  <a:close/>
                </a:path>
                <a:path w="1111884" h="1055370">
                  <a:moveTo>
                    <a:pt x="1111796" y="664718"/>
                  </a:moveTo>
                  <a:lnTo>
                    <a:pt x="1110513" y="664514"/>
                  </a:lnTo>
                  <a:lnTo>
                    <a:pt x="1109230" y="664298"/>
                  </a:lnTo>
                  <a:lnTo>
                    <a:pt x="1107960" y="664095"/>
                  </a:lnTo>
                  <a:lnTo>
                    <a:pt x="1107909" y="664603"/>
                  </a:lnTo>
                  <a:lnTo>
                    <a:pt x="1107821" y="665137"/>
                  </a:lnTo>
                  <a:lnTo>
                    <a:pt x="1107744" y="665657"/>
                  </a:lnTo>
                  <a:lnTo>
                    <a:pt x="1109040" y="665810"/>
                  </a:lnTo>
                  <a:lnTo>
                    <a:pt x="1110335" y="666000"/>
                  </a:lnTo>
                  <a:lnTo>
                    <a:pt x="1111618" y="666153"/>
                  </a:lnTo>
                  <a:lnTo>
                    <a:pt x="1111745" y="665200"/>
                  </a:lnTo>
                  <a:lnTo>
                    <a:pt x="1111796" y="66471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54">
              <a:extLst>
                <a:ext uri="{FF2B5EF4-FFF2-40B4-BE49-F238E27FC236}">
                  <a16:creationId xmlns:a16="http://schemas.microsoft.com/office/drawing/2014/main" id="{D41B22C0-788C-E1F2-6AFB-57532AC3F936}"/>
                </a:ext>
              </a:extLst>
            </p:cNvPr>
            <p:cNvSpPr/>
            <p:nvPr/>
          </p:nvSpPr>
          <p:spPr>
            <a:xfrm>
              <a:off x="10955902" y="2859237"/>
              <a:ext cx="773919" cy="579142"/>
            </a:xfrm>
            <a:custGeom>
              <a:avLst/>
              <a:gdLst/>
              <a:ahLst/>
              <a:cxnLst/>
              <a:rect l="l" t="t" r="r" b="b"/>
              <a:pathLst>
                <a:path w="1314450" h="1184910">
                  <a:moveTo>
                    <a:pt x="2159" y="363232"/>
                  </a:moveTo>
                  <a:lnTo>
                    <a:pt x="2133" y="363080"/>
                  </a:lnTo>
                  <a:lnTo>
                    <a:pt x="2120" y="362216"/>
                  </a:lnTo>
                  <a:lnTo>
                    <a:pt x="1841" y="361365"/>
                  </a:lnTo>
                  <a:lnTo>
                    <a:pt x="1638" y="360502"/>
                  </a:lnTo>
                  <a:lnTo>
                    <a:pt x="1155" y="360718"/>
                  </a:lnTo>
                  <a:lnTo>
                    <a:pt x="368" y="360819"/>
                  </a:lnTo>
                  <a:lnTo>
                    <a:pt x="241" y="361149"/>
                  </a:lnTo>
                  <a:lnTo>
                    <a:pt x="0" y="361861"/>
                  </a:lnTo>
                  <a:lnTo>
                    <a:pt x="114" y="362661"/>
                  </a:lnTo>
                  <a:lnTo>
                    <a:pt x="76" y="363689"/>
                  </a:lnTo>
                  <a:lnTo>
                    <a:pt x="1066" y="363410"/>
                  </a:lnTo>
                  <a:lnTo>
                    <a:pt x="2159" y="363232"/>
                  </a:lnTo>
                  <a:close/>
                </a:path>
                <a:path w="1314450" h="1184910">
                  <a:moveTo>
                    <a:pt x="8153" y="362927"/>
                  </a:moveTo>
                  <a:lnTo>
                    <a:pt x="8039" y="362038"/>
                  </a:lnTo>
                  <a:lnTo>
                    <a:pt x="7950" y="361124"/>
                  </a:lnTo>
                  <a:lnTo>
                    <a:pt x="7708" y="360248"/>
                  </a:lnTo>
                  <a:lnTo>
                    <a:pt x="6680" y="360375"/>
                  </a:lnTo>
                  <a:lnTo>
                    <a:pt x="5740" y="360489"/>
                  </a:lnTo>
                  <a:lnTo>
                    <a:pt x="6096" y="361467"/>
                  </a:lnTo>
                  <a:lnTo>
                    <a:pt x="6248" y="362267"/>
                  </a:lnTo>
                  <a:lnTo>
                    <a:pt x="6858" y="363105"/>
                  </a:lnTo>
                  <a:lnTo>
                    <a:pt x="7645" y="362927"/>
                  </a:lnTo>
                  <a:lnTo>
                    <a:pt x="8153" y="362927"/>
                  </a:lnTo>
                  <a:close/>
                </a:path>
                <a:path w="1314450" h="1184910">
                  <a:moveTo>
                    <a:pt x="19939" y="378015"/>
                  </a:moveTo>
                  <a:lnTo>
                    <a:pt x="19672" y="377799"/>
                  </a:lnTo>
                  <a:lnTo>
                    <a:pt x="19405" y="377571"/>
                  </a:lnTo>
                  <a:lnTo>
                    <a:pt x="19138" y="377355"/>
                  </a:lnTo>
                  <a:lnTo>
                    <a:pt x="17208" y="379691"/>
                  </a:lnTo>
                  <a:lnTo>
                    <a:pt x="17487" y="379907"/>
                  </a:lnTo>
                  <a:lnTo>
                    <a:pt x="17741" y="380136"/>
                  </a:lnTo>
                  <a:lnTo>
                    <a:pt x="18021" y="380339"/>
                  </a:lnTo>
                  <a:lnTo>
                    <a:pt x="18669" y="379564"/>
                  </a:lnTo>
                  <a:lnTo>
                    <a:pt x="19304" y="378790"/>
                  </a:lnTo>
                  <a:lnTo>
                    <a:pt x="19939" y="378015"/>
                  </a:lnTo>
                  <a:close/>
                </a:path>
                <a:path w="1314450" h="1184910">
                  <a:moveTo>
                    <a:pt x="174879" y="465404"/>
                  </a:moveTo>
                  <a:lnTo>
                    <a:pt x="174421" y="464235"/>
                  </a:lnTo>
                  <a:lnTo>
                    <a:pt x="171945" y="465035"/>
                  </a:lnTo>
                  <a:lnTo>
                    <a:pt x="170713" y="465455"/>
                  </a:lnTo>
                  <a:lnTo>
                    <a:pt x="171208" y="466915"/>
                  </a:lnTo>
                  <a:lnTo>
                    <a:pt x="172453" y="466420"/>
                  </a:lnTo>
                  <a:lnTo>
                    <a:pt x="173659" y="465899"/>
                  </a:lnTo>
                  <a:lnTo>
                    <a:pt x="174879" y="465404"/>
                  </a:lnTo>
                  <a:close/>
                </a:path>
                <a:path w="1314450" h="1184910">
                  <a:moveTo>
                    <a:pt x="176034" y="394131"/>
                  </a:moveTo>
                  <a:lnTo>
                    <a:pt x="175907" y="393268"/>
                  </a:lnTo>
                  <a:lnTo>
                    <a:pt x="175285" y="392620"/>
                  </a:lnTo>
                  <a:lnTo>
                    <a:pt x="174472" y="392849"/>
                  </a:lnTo>
                  <a:lnTo>
                    <a:pt x="173901" y="392823"/>
                  </a:lnTo>
                  <a:lnTo>
                    <a:pt x="173926" y="393573"/>
                  </a:lnTo>
                  <a:lnTo>
                    <a:pt x="173939" y="394335"/>
                  </a:lnTo>
                  <a:lnTo>
                    <a:pt x="173977" y="395528"/>
                  </a:lnTo>
                  <a:lnTo>
                    <a:pt x="174917" y="395084"/>
                  </a:lnTo>
                  <a:lnTo>
                    <a:pt x="175691" y="394995"/>
                  </a:lnTo>
                  <a:lnTo>
                    <a:pt x="175818" y="394627"/>
                  </a:lnTo>
                  <a:lnTo>
                    <a:pt x="176034" y="394131"/>
                  </a:lnTo>
                  <a:close/>
                </a:path>
                <a:path w="1314450" h="1184910">
                  <a:moveTo>
                    <a:pt x="202184" y="525360"/>
                  </a:moveTo>
                  <a:lnTo>
                    <a:pt x="201853" y="524903"/>
                  </a:lnTo>
                  <a:lnTo>
                    <a:pt x="201637" y="524205"/>
                  </a:lnTo>
                  <a:lnTo>
                    <a:pt x="201206" y="524014"/>
                  </a:lnTo>
                  <a:lnTo>
                    <a:pt x="200799" y="523849"/>
                  </a:lnTo>
                  <a:lnTo>
                    <a:pt x="200139" y="524192"/>
                  </a:lnTo>
                  <a:lnTo>
                    <a:pt x="199377" y="524332"/>
                  </a:lnTo>
                  <a:lnTo>
                    <a:pt x="199771" y="525030"/>
                  </a:lnTo>
                  <a:lnTo>
                    <a:pt x="199986" y="525919"/>
                  </a:lnTo>
                  <a:lnTo>
                    <a:pt x="200291" y="525970"/>
                  </a:lnTo>
                  <a:lnTo>
                    <a:pt x="200888" y="526008"/>
                  </a:lnTo>
                  <a:lnTo>
                    <a:pt x="201536" y="525589"/>
                  </a:lnTo>
                  <a:lnTo>
                    <a:pt x="202184" y="525360"/>
                  </a:lnTo>
                  <a:close/>
                </a:path>
                <a:path w="1314450" h="1184910">
                  <a:moveTo>
                    <a:pt x="205676" y="499910"/>
                  </a:moveTo>
                  <a:lnTo>
                    <a:pt x="205447" y="498665"/>
                  </a:lnTo>
                  <a:lnTo>
                    <a:pt x="204622" y="498589"/>
                  </a:lnTo>
                  <a:lnTo>
                    <a:pt x="203885" y="498703"/>
                  </a:lnTo>
                  <a:lnTo>
                    <a:pt x="203149" y="498754"/>
                  </a:lnTo>
                  <a:lnTo>
                    <a:pt x="203276" y="499313"/>
                  </a:lnTo>
                  <a:lnTo>
                    <a:pt x="203454" y="499821"/>
                  </a:lnTo>
                  <a:lnTo>
                    <a:pt x="203644" y="500507"/>
                  </a:lnTo>
                  <a:lnTo>
                    <a:pt x="204368" y="500380"/>
                  </a:lnTo>
                  <a:lnTo>
                    <a:pt x="205079" y="500443"/>
                  </a:lnTo>
                  <a:lnTo>
                    <a:pt x="205435" y="500126"/>
                  </a:lnTo>
                  <a:lnTo>
                    <a:pt x="205676" y="499910"/>
                  </a:lnTo>
                  <a:close/>
                </a:path>
                <a:path w="1314450" h="1184910">
                  <a:moveTo>
                    <a:pt x="237744" y="594880"/>
                  </a:moveTo>
                  <a:lnTo>
                    <a:pt x="237312" y="594550"/>
                  </a:lnTo>
                  <a:lnTo>
                    <a:pt x="236880" y="594207"/>
                  </a:lnTo>
                  <a:lnTo>
                    <a:pt x="236435" y="593877"/>
                  </a:lnTo>
                  <a:lnTo>
                    <a:pt x="235902" y="594842"/>
                  </a:lnTo>
                  <a:lnTo>
                    <a:pt x="235343" y="595795"/>
                  </a:lnTo>
                  <a:lnTo>
                    <a:pt x="234810" y="596760"/>
                  </a:lnTo>
                  <a:lnTo>
                    <a:pt x="235127" y="596938"/>
                  </a:lnTo>
                  <a:lnTo>
                    <a:pt x="235419" y="597141"/>
                  </a:lnTo>
                  <a:lnTo>
                    <a:pt x="235699" y="597344"/>
                  </a:lnTo>
                  <a:lnTo>
                    <a:pt x="236397" y="596531"/>
                  </a:lnTo>
                  <a:lnTo>
                    <a:pt x="237070" y="595706"/>
                  </a:lnTo>
                  <a:lnTo>
                    <a:pt x="237744" y="594880"/>
                  </a:lnTo>
                  <a:close/>
                </a:path>
                <a:path w="1314450" h="1184910">
                  <a:moveTo>
                    <a:pt x="263525" y="444576"/>
                  </a:moveTo>
                  <a:lnTo>
                    <a:pt x="261493" y="443788"/>
                  </a:lnTo>
                  <a:lnTo>
                    <a:pt x="260477" y="443382"/>
                  </a:lnTo>
                  <a:lnTo>
                    <a:pt x="260337" y="443699"/>
                  </a:lnTo>
                  <a:lnTo>
                    <a:pt x="260159" y="444004"/>
                  </a:lnTo>
                  <a:lnTo>
                    <a:pt x="260019" y="444322"/>
                  </a:lnTo>
                  <a:lnTo>
                    <a:pt x="260946" y="444931"/>
                  </a:lnTo>
                  <a:lnTo>
                    <a:pt x="262851" y="446125"/>
                  </a:lnTo>
                  <a:lnTo>
                    <a:pt x="263080" y="445617"/>
                  </a:lnTo>
                  <a:lnTo>
                    <a:pt x="263296" y="445096"/>
                  </a:lnTo>
                  <a:lnTo>
                    <a:pt x="263525" y="444576"/>
                  </a:lnTo>
                  <a:close/>
                </a:path>
                <a:path w="1314450" h="1184910">
                  <a:moveTo>
                    <a:pt x="265836" y="1866"/>
                  </a:moveTo>
                  <a:lnTo>
                    <a:pt x="265645" y="1308"/>
                  </a:lnTo>
                  <a:lnTo>
                    <a:pt x="265442" y="762"/>
                  </a:lnTo>
                  <a:lnTo>
                    <a:pt x="265201" y="0"/>
                  </a:lnTo>
                  <a:lnTo>
                    <a:pt x="264553" y="114"/>
                  </a:lnTo>
                  <a:lnTo>
                    <a:pt x="263740" y="88"/>
                  </a:lnTo>
                  <a:lnTo>
                    <a:pt x="263512" y="406"/>
                  </a:lnTo>
                  <a:lnTo>
                    <a:pt x="263296" y="762"/>
                  </a:lnTo>
                  <a:lnTo>
                    <a:pt x="263512" y="1905"/>
                  </a:lnTo>
                  <a:lnTo>
                    <a:pt x="263702" y="1943"/>
                  </a:lnTo>
                  <a:lnTo>
                    <a:pt x="264375" y="2082"/>
                  </a:lnTo>
                  <a:lnTo>
                    <a:pt x="265099" y="1917"/>
                  </a:lnTo>
                  <a:lnTo>
                    <a:pt x="265836" y="1866"/>
                  </a:lnTo>
                  <a:close/>
                </a:path>
                <a:path w="1314450" h="1184910">
                  <a:moveTo>
                    <a:pt x="297446" y="470674"/>
                  </a:moveTo>
                  <a:lnTo>
                    <a:pt x="297154" y="470281"/>
                  </a:lnTo>
                  <a:lnTo>
                    <a:pt x="296849" y="469900"/>
                  </a:lnTo>
                  <a:lnTo>
                    <a:pt x="296557" y="469506"/>
                  </a:lnTo>
                  <a:lnTo>
                    <a:pt x="295643" y="470217"/>
                  </a:lnTo>
                  <a:lnTo>
                    <a:pt x="294716" y="470928"/>
                  </a:lnTo>
                  <a:lnTo>
                    <a:pt x="293776" y="471652"/>
                  </a:lnTo>
                  <a:lnTo>
                    <a:pt x="294335" y="472389"/>
                  </a:lnTo>
                  <a:lnTo>
                    <a:pt x="294627" y="472744"/>
                  </a:lnTo>
                  <a:lnTo>
                    <a:pt x="295554" y="472071"/>
                  </a:lnTo>
                  <a:lnTo>
                    <a:pt x="296481" y="471373"/>
                  </a:lnTo>
                  <a:lnTo>
                    <a:pt x="297446" y="470674"/>
                  </a:lnTo>
                  <a:close/>
                </a:path>
                <a:path w="1314450" h="1184910">
                  <a:moveTo>
                    <a:pt x="299720" y="577469"/>
                  </a:moveTo>
                  <a:lnTo>
                    <a:pt x="298208" y="576453"/>
                  </a:lnTo>
                  <a:lnTo>
                    <a:pt x="297180" y="574179"/>
                  </a:lnTo>
                  <a:lnTo>
                    <a:pt x="293471" y="576287"/>
                  </a:lnTo>
                  <a:lnTo>
                    <a:pt x="295833" y="577494"/>
                  </a:lnTo>
                  <a:lnTo>
                    <a:pt x="297383" y="578281"/>
                  </a:lnTo>
                  <a:lnTo>
                    <a:pt x="298932" y="579094"/>
                  </a:lnTo>
                  <a:lnTo>
                    <a:pt x="299720" y="577469"/>
                  </a:lnTo>
                  <a:close/>
                </a:path>
                <a:path w="1314450" h="1184910">
                  <a:moveTo>
                    <a:pt x="324904" y="826706"/>
                  </a:moveTo>
                  <a:lnTo>
                    <a:pt x="322897" y="822363"/>
                  </a:lnTo>
                  <a:lnTo>
                    <a:pt x="319036" y="821944"/>
                  </a:lnTo>
                  <a:lnTo>
                    <a:pt x="317969" y="824572"/>
                  </a:lnTo>
                  <a:lnTo>
                    <a:pt x="317042" y="827328"/>
                  </a:lnTo>
                  <a:lnTo>
                    <a:pt x="313702" y="824738"/>
                  </a:lnTo>
                  <a:lnTo>
                    <a:pt x="312686" y="828408"/>
                  </a:lnTo>
                  <a:lnTo>
                    <a:pt x="310235" y="827074"/>
                  </a:lnTo>
                  <a:lnTo>
                    <a:pt x="308152" y="828014"/>
                  </a:lnTo>
                  <a:lnTo>
                    <a:pt x="308038" y="828751"/>
                  </a:lnTo>
                  <a:lnTo>
                    <a:pt x="307378" y="830478"/>
                  </a:lnTo>
                  <a:lnTo>
                    <a:pt x="309295" y="831875"/>
                  </a:lnTo>
                  <a:lnTo>
                    <a:pt x="311162" y="832535"/>
                  </a:lnTo>
                  <a:lnTo>
                    <a:pt x="312889" y="833386"/>
                  </a:lnTo>
                  <a:lnTo>
                    <a:pt x="313245" y="832535"/>
                  </a:lnTo>
                  <a:lnTo>
                    <a:pt x="314032" y="831570"/>
                  </a:lnTo>
                  <a:lnTo>
                    <a:pt x="313829" y="830859"/>
                  </a:lnTo>
                  <a:lnTo>
                    <a:pt x="313486" y="829614"/>
                  </a:lnTo>
                  <a:lnTo>
                    <a:pt x="316611" y="829576"/>
                  </a:lnTo>
                  <a:lnTo>
                    <a:pt x="318744" y="832015"/>
                  </a:lnTo>
                  <a:lnTo>
                    <a:pt x="322008" y="828992"/>
                  </a:lnTo>
                  <a:lnTo>
                    <a:pt x="324904" y="826706"/>
                  </a:lnTo>
                  <a:close/>
                </a:path>
                <a:path w="1314450" h="1184910">
                  <a:moveTo>
                    <a:pt x="372021" y="709980"/>
                  </a:moveTo>
                  <a:lnTo>
                    <a:pt x="366128" y="709828"/>
                  </a:lnTo>
                  <a:lnTo>
                    <a:pt x="361645" y="710565"/>
                  </a:lnTo>
                  <a:lnTo>
                    <a:pt x="358000" y="715645"/>
                  </a:lnTo>
                  <a:lnTo>
                    <a:pt x="363816" y="716305"/>
                  </a:lnTo>
                  <a:lnTo>
                    <a:pt x="368185" y="715416"/>
                  </a:lnTo>
                  <a:lnTo>
                    <a:pt x="372021" y="709980"/>
                  </a:lnTo>
                  <a:close/>
                </a:path>
                <a:path w="1314450" h="1184910">
                  <a:moveTo>
                    <a:pt x="388772" y="717867"/>
                  </a:moveTo>
                  <a:lnTo>
                    <a:pt x="388454" y="717194"/>
                  </a:lnTo>
                  <a:lnTo>
                    <a:pt x="388162" y="716483"/>
                  </a:lnTo>
                  <a:lnTo>
                    <a:pt x="386969" y="716178"/>
                  </a:lnTo>
                  <a:lnTo>
                    <a:pt x="386143" y="715695"/>
                  </a:lnTo>
                  <a:lnTo>
                    <a:pt x="385737" y="716699"/>
                  </a:lnTo>
                  <a:lnTo>
                    <a:pt x="384975" y="717727"/>
                  </a:lnTo>
                  <a:lnTo>
                    <a:pt x="385102" y="719239"/>
                  </a:lnTo>
                  <a:lnTo>
                    <a:pt x="386524" y="719658"/>
                  </a:lnTo>
                  <a:lnTo>
                    <a:pt x="387832" y="720471"/>
                  </a:lnTo>
                  <a:lnTo>
                    <a:pt x="388175" y="718947"/>
                  </a:lnTo>
                  <a:lnTo>
                    <a:pt x="388772" y="717867"/>
                  </a:lnTo>
                  <a:close/>
                </a:path>
                <a:path w="1314450" h="1184910">
                  <a:moveTo>
                    <a:pt x="400900" y="126580"/>
                  </a:moveTo>
                  <a:lnTo>
                    <a:pt x="399973" y="126085"/>
                  </a:lnTo>
                  <a:lnTo>
                    <a:pt x="398830" y="127850"/>
                  </a:lnTo>
                  <a:lnTo>
                    <a:pt x="398259" y="128752"/>
                  </a:lnTo>
                  <a:lnTo>
                    <a:pt x="398691" y="129057"/>
                  </a:lnTo>
                  <a:lnTo>
                    <a:pt x="399148" y="129362"/>
                  </a:lnTo>
                  <a:lnTo>
                    <a:pt x="399592" y="129679"/>
                  </a:lnTo>
                  <a:lnTo>
                    <a:pt x="400024" y="128651"/>
                  </a:lnTo>
                  <a:lnTo>
                    <a:pt x="400481" y="127609"/>
                  </a:lnTo>
                  <a:lnTo>
                    <a:pt x="400900" y="126580"/>
                  </a:lnTo>
                  <a:close/>
                </a:path>
                <a:path w="1314450" h="1184910">
                  <a:moveTo>
                    <a:pt x="460590" y="871613"/>
                  </a:moveTo>
                  <a:lnTo>
                    <a:pt x="460057" y="867714"/>
                  </a:lnTo>
                  <a:lnTo>
                    <a:pt x="459079" y="863828"/>
                  </a:lnTo>
                  <a:lnTo>
                    <a:pt x="455993" y="871245"/>
                  </a:lnTo>
                  <a:lnTo>
                    <a:pt x="456018" y="872807"/>
                  </a:lnTo>
                  <a:lnTo>
                    <a:pt x="458876" y="875576"/>
                  </a:lnTo>
                  <a:lnTo>
                    <a:pt x="460590" y="871613"/>
                  </a:lnTo>
                  <a:close/>
                </a:path>
                <a:path w="1314450" h="1184910">
                  <a:moveTo>
                    <a:pt x="469531" y="657567"/>
                  </a:moveTo>
                  <a:lnTo>
                    <a:pt x="468718" y="648157"/>
                  </a:lnTo>
                  <a:lnTo>
                    <a:pt x="464426" y="655612"/>
                  </a:lnTo>
                  <a:lnTo>
                    <a:pt x="466255" y="656297"/>
                  </a:lnTo>
                  <a:lnTo>
                    <a:pt x="467525" y="656805"/>
                  </a:lnTo>
                  <a:lnTo>
                    <a:pt x="469531" y="657567"/>
                  </a:lnTo>
                  <a:close/>
                </a:path>
                <a:path w="1314450" h="1184910">
                  <a:moveTo>
                    <a:pt x="503275" y="199542"/>
                  </a:moveTo>
                  <a:lnTo>
                    <a:pt x="502907" y="198043"/>
                  </a:lnTo>
                  <a:lnTo>
                    <a:pt x="502920" y="196926"/>
                  </a:lnTo>
                  <a:lnTo>
                    <a:pt x="502488" y="196684"/>
                  </a:lnTo>
                  <a:lnTo>
                    <a:pt x="501916" y="196367"/>
                  </a:lnTo>
                  <a:lnTo>
                    <a:pt x="500913" y="196684"/>
                  </a:lnTo>
                  <a:lnTo>
                    <a:pt x="500176" y="196926"/>
                  </a:lnTo>
                  <a:lnTo>
                    <a:pt x="500049" y="197002"/>
                  </a:lnTo>
                  <a:lnTo>
                    <a:pt x="500049" y="198348"/>
                  </a:lnTo>
                  <a:lnTo>
                    <a:pt x="500367" y="198602"/>
                  </a:lnTo>
                  <a:lnTo>
                    <a:pt x="500938" y="199059"/>
                  </a:lnTo>
                  <a:lnTo>
                    <a:pt x="501802" y="199085"/>
                  </a:lnTo>
                  <a:lnTo>
                    <a:pt x="503275" y="199542"/>
                  </a:lnTo>
                  <a:close/>
                </a:path>
                <a:path w="1314450" h="1184910">
                  <a:moveTo>
                    <a:pt x="515112" y="802487"/>
                  </a:moveTo>
                  <a:lnTo>
                    <a:pt x="514134" y="802525"/>
                  </a:lnTo>
                  <a:lnTo>
                    <a:pt x="513168" y="802551"/>
                  </a:lnTo>
                  <a:lnTo>
                    <a:pt x="512229" y="802614"/>
                  </a:lnTo>
                  <a:lnTo>
                    <a:pt x="512546" y="805370"/>
                  </a:lnTo>
                  <a:lnTo>
                    <a:pt x="512711" y="806742"/>
                  </a:lnTo>
                  <a:lnTo>
                    <a:pt x="513486" y="806704"/>
                  </a:lnTo>
                  <a:lnTo>
                    <a:pt x="514261" y="806665"/>
                  </a:lnTo>
                  <a:lnTo>
                    <a:pt x="515048" y="806640"/>
                  </a:lnTo>
                  <a:lnTo>
                    <a:pt x="515073" y="805256"/>
                  </a:lnTo>
                  <a:lnTo>
                    <a:pt x="515073" y="803884"/>
                  </a:lnTo>
                  <a:lnTo>
                    <a:pt x="515112" y="802487"/>
                  </a:lnTo>
                  <a:close/>
                </a:path>
                <a:path w="1314450" h="1184910">
                  <a:moveTo>
                    <a:pt x="519849" y="406463"/>
                  </a:moveTo>
                  <a:lnTo>
                    <a:pt x="517410" y="402170"/>
                  </a:lnTo>
                  <a:lnTo>
                    <a:pt x="515315" y="404990"/>
                  </a:lnTo>
                  <a:lnTo>
                    <a:pt x="514096" y="406590"/>
                  </a:lnTo>
                  <a:lnTo>
                    <a:pt x="519849" y="406463"/>
                  </a:lnTo>
                  <a:close/>
                </a:path>
                <a:path w="1314450" h="1184910">
                  <a:moveTo>
                    <a:pt x="537121" y="791197"/>
                  </a:moveTo>
                  <a:lnTo>
                    <a:pt x="536143" y="789940"/>
                  </a:lnTo>
                  <a:lnTo>
                    <a:pt x="535863" y="789292"/>
                  </a:lnTo>
                  <a:lnTo>
                    <a:pt x="535393" y="789051"/>
                  </a:lnTo>
                  <a:lnTo>
                    <a:pt x="534720" y="788720"/>
                  </a:lnTo>
                  <a:lnTo>
                    <a:pt x="533908" y="788670"/>
                  </a:lnTo>
                  <a:lnTo>
                    <a:pt x="533158" y="788504"/>
                  </a:lnTo>
                  <a:lnTo>
                    <a:pt x="532828" y="789444"/>
                  </a:lnTo>
                  <a:lnTo>
                    <a:pt x="532676" y="789927"/>
                  </a:lnTo>
                  <a:lnTo>
                    <a:pt x="533857" y="790270"/>
                  </a:lnTo>
                  <a:lnTo>
                    <a:pt x="535076" y="790587"/>
                  </a:lnTo>
                  <a:lnTo>
                    <a:pt x="537121" y="791197"/>
                  </a:lnTo>
                  <a:close/>
                </a:path>
                <a:path w="1314450" h="1184910">
                  <a:moveTo>
                    <a:pt x="541286" y="186067"/>
                  </a:moveTo>
                  <a:lnTo>
                    <a:pt x="536930" y="185559"/>
                  </a:lnTo>
                  <a:lnTo>
                    <a:pt x="538353" y="189738"/>
                  </a:lnTo>
                  <a:lnTo>
                    <a:pt x="539178" y="192214"/>
                  </a:lnTo>
                  <a:lnTo>
                    <a:pt x="540029" y="189763"/>
                  </a:lnTo>
                  <a:lnTo>
                    <a:pt x="540575" y="188125"/>
                  </a:lnTo>
                  <a:lnTo>
                    <a:pt x="541286" y="186067"/>
                  </a:lnTo>
                  <a:close/>
                </a:path>
                <a:path w="1314450" h="1184910">
                  <a:moveTo>
                    <a:pt x="543115" y="1100747"/>
                  </a:moveTo>
                  <a:lnTo>
                    <a:pt x="543039" y="1099972"/>
                  </a:lnTo>
                  <a:lnTo>
                    <a:pt x="542975" y="1099210"/>
                  </a:lnTo>
                  <a:lnTo>
                    <a:pt x="542899" y="1098448"/>
                  </a:lnTo>
                  <a:lnTo>
                    <a:pt x="541362" y="1098677"/>
                  </a:lnTo>
                  <a:lnTo>
                    <a:pt x="538289" y="1099172"/>
                  </a:lnTo>
                  <a:lnTo>
                    <a:pt x="538340" y="1099731"/>
                  </a:lnTo>
                  <a:lnTo>
                    <a:pt x="538365" y="1100315"/>
                  </a:lnTo>
                  <a:lnTo>
                    <a:pt x="538403" y="1100886"/>
                  </a:lnTo>
                  <a:lnTo>
                    <a:pt x="539978" y="1100836"/>
                  </a:lnTo>
                  <a:lnTo>
                    <a:pt x="543115" y="1100747"/>
                  </a:lnTo>
                  <a:close/>
                </a:path>
                <a:path w="1314450" h="1184910">
                  <a:moveTo>
                    <a:pt x="545249" y="509460"/>
                  </a:moveTo>
                  <a:lnTo>
                    <a:pt x="540296" y="507428"/>
                  </a:lnTo>
                  <a:lnTo>
                    <a:pt x="540207" y="512076"/>
                  </a:lnTo>
                  <a:lnTo>
                    <a:pt x="537133" y="516102"/>
                  </a:lnTo>
                  <a:lnTo>
                    <a:pt x="538556" y="521335"/>
                  </a:lnTo>
                  <a:lnTo>
                    <a:pt x="544880" y="511987"/>
                  </a:lnTo>
                  <a:lnTo>
                    <a:pt x="545249" y="509460"/>
                  </a:lnTo>
                  <a:close/>
                </a:path>
                <a:path w="1314450" h="1184910">
                  <a:moveTo>
                    <a:pt x="568871" y="174980"/>
                  </a:moveTo>
                  <a:lnTo>
                    <a:pt x="561619" y="165252"/>
                  </a:lnTo>
                  <a:lnTo>
                    <a:pt x="560654" y="165938"/>
                  </a:lnTo>
                  <a:lnTo>
                    <a:pt x="560184" y="166293"/>
                  </a:lnTo>
                  <a:lnTo>
                    <a:pt x="561657" y="170332"/>
                  </a:lnTo>
                  <a:lnTo>
                    <a:pt x="564743" y="173050"/>
                  </a:lnTo>
                  <a:lnTo>
                    <a:pt x="567753" y="175844"/>
                  </a:lnTo>
                  <a:lnTo>
                    <a:pt x="568121" y="175539"/>
                  </a:lnTo>
                  <a:lnTo>
                    <a:pt x="568871" y="174980"/>
                  </a:lnTo>
                  <a:close/>
                </a:path>
                <a:path w="1314450" h="1184910">
                  <a:moveTo>
                    <a:pt x="572808" y="182791"/>
                  </a:moveTo>
                  <a:lnTo>
                    <a:pt x="570750" y="182587"/>
                  </a:lnTo>
                  <a:lnTo>
                    <a:pt x="569442" y="182054"/>
                  </a:lnTo>
                  <a:lnTo>
                    <a:pt x="568693" y="182473"/>
                  </a:lnTo>
                  <a:lnTo>
                    <a:pt x="567931" y="182943"/>
                  </a:lnTo>
                  <a:lnTo>
                    <a:pt x="567740" y="184365"/>
                  </a:lnTo>
                  <a:lnTo>
                    <a:pt x="567296" y="185343"/>
                  </a:lnTo>
                  <a:lnTo>
                    <a:pt x="568210" y="185559"/>
                  </a:lnTo>
                  <a:lnTo>
                    <a:pt x="569315" y="186194"/>
                  </a:lnTo>
                  <a:lnTo>
                    <a:pt x="570903" y="185508"/>
                  </a:lnTo>
                  <a:lnTo>
                    <a:pt x="571461" y="184365"/>
                  </a:lnTo>
                  <a:lnTo>
                    <a:pt x="572808" y="182791"/>
                  </a:lnTo>
                  <a:close/>
                </a:path>
                <a:path w="1314450" h="1184910">
                  <a:moveTo>
                    <a:pt x="608520" y="131445"/>
                  </a:moveTo>
                  <a:lnTo>
                    <a:pt x="604126" y="129959"/>
                  </a:lnTo>
                  <a:lnTo>
                    <a:pt x="601840" y="132943"/>
                  </a:lnTo>
                  <a:lnTo>
                    <a:pt x="607148" y="135636"/>
                  </a:lnTo>
                  <a:lnTo>
                    <a:pt x="608520" y="131445"/>
                  </a:lnTo>
                  <a:close/>
                </a:path>
                <a:path w="1314450" h="1184910">
                  <a:moveTo>
                    <a:pt x="621195" y="682142"/>
                  </a:moveTo>
                  <a:lnTo>
                    <a:pt x="616331" y="681545"/>
                  </a:lnTo>
                  <a:lnTo>
                    <a:pt x="613117" y="683463"/>
                  </a:lnTo>
                  <a:lnTo>
                    <a:pt x="610336" y="686435"/>
                  </a:lnTo>
                  <a:lnTo>
                    <a:pt x="613968" y="685584"/>
                  </a:lnTo>
                  <a:lnTo>
                    <a:pt x="618045" y="685901"/>
                  </a:lnTo>
                  <a:lnTo>
                    <a:pt x="621195" y="682142"/>
                  </a:lnTo>
                  <a:close/>
                </a:path>
                <a:path w="1314450" h="1184910">
                  <a:moveTo>
                    <a:pt x="624662" y="966152"/>
                  </a:moveTo>
                  <a:lnTo>
                    <a:pt x="619734" y="960158"/>
                  </a:lnTo>
                  <a:lnTo>
                    <a:pt x="613867" y="964666"/>
                  </a:lnTo>
                  <a:lnTo>
                    <a:pt x="613765" y="964895"/>
                  </a:lnTo>
                  <a:lnTo>
                    <a:pt x="615175" y="969340"/>
                  </a:lnTo>
                  <a:lnTo>
                    <a:pt x="624662" y="966152"/>
                  </a:lnTo>
                  <a:close/>
                </a:path>
                <a:path w="1314450" h="1184910">
                  <a:moveTo>
                    <a:pt x="633526" y="1042695"/>
                  </a:moveTo>
                  <a:lnTo>
                    <a:pt x="633056" y="1039939"/>
                  </a:lnTo>
                  <a:lnTo>
                    <a:pt x="631494" y="1039317"/>
                  </a:lnTo>
                  <a:lnTo>
                    <a:pt x="627621" y="1040244"/>
                  </a:lnTo>
                  <a:lnTo>
                    <a:pt x="630643" y="1043178"/>
                  </a:lnTo>
                  <a:lnTo>
                    <a:pt x="631761" y="1044244"/>
                  </a:lnTo>
                  <a:lnTo>
                    <a:pt x="632345" y="1043520"/>
                  </a:lnTo>
                  <a:lnTo>
                    <a:pt x="633526" y="1042695"/>
                  </a:lnTo>
                  <a:close/>
                </a:path>
                <a:path w="1314450" h="1184910">
                  <a:moveTo>
                    <a:pt x="636282" y="820013"/>
                  </a:moveTo>
                  <a:lnTo>
                    <a:pt x="633704" y="819048"/>
                  </a:lnTo>
                  <a:lnTo>
                    <a:pt x="631926" y="818400"/>
                  </a:lnTo>
                  <a:lnTo>
                    <a:pt x="629615" y="817537"/>
                  </a:lnTo>
                  <a:lnTo>
                    <a:pt x="629297" y="819454"/>
                  </a:lnTo>
                  <a:lnTo>
                    <a:pt x="628789" y="822540"/>
                  </a:lnTo>
                  <a:lnTo>
                    <a:pt x="636282" y="820013"/>
                  </a:lnTo>
                  <a:close/>
                </a:path>
                <a:path w="1314450" h="1184910">
                  <a:moveTo>
                    <a:pt x="636346" y="282460"/>
                  </a:moveTo>
                  <a:lnTo>
                    <a:pt x="636066" y="281571"/>
                  </a:lnTo>
                  <a:lnTo>
                    <a:pt x="635914" y="280555"/>
                  </a:lnTo>
                  <a:lnTo>
                    <a:pt x="634923" y="281051"/>
                  </a:lnTo>
                  <a:lnTo>
                    <a:pt x="634149" y="281292"/>
                  </a:lnTo>
                  <a:lnTo>
                    <a:pt x="633653" y="281774"/>
                  </a:lnTo>
                  <a:lnTo>
                    <a:pt x="633463" y="281965"/>
                  </a:lnTo>
                  <a:lnTo>
                    <a:pt x="633869" y="282790"/>
                  </a:lnTo>
                  <a:lnTo>
                    <a:pt x="634009" y="283298"/>
                  </a:lnTo>
                  <a:lnTo>
                    <a:pt x="634733" y="283070"/>
                  </a:lnTo>
                  <a:lnTo>
                    <a:pt x="635533" y="282956"/>
                  </a:lnTo>
                  <a:lnTo>
                    <a:pt x="636181" y="282562"/>
                  </a:lnTo>
                  <a:lnTo>
                    <a:pt x="636346" y="282460"/>
                  </a:lnTo>
                  <a:close/>
                </a:path>
                <a:path w="1314450" h="1184910">
                  <a:moveTo>
                    <a:pt x="666838" y="939215"/>
                  </a:moveTo>
                  <a:lnTo>
                    <a:pt x="663651" y="938288"/>
                  </a:lnTo>
                  <a:lnTo>
                    <a:pt x="662127" y="939368"/>
                  </a:lnTo>
                  <a:lnTo>
                    <a:pt x="660869" y="942009"/>
                  </a:lnTo>
                  <a:lnTo>
                    <a:pt x="663994" y="943521"/>
                  </a:lnTo>
                  <a:lnTo>
                    <a:pt x="665226" y="941768"/>
                  </a:lnTo>
                  <a:lnTo>
                    <a:pt x="666838" y="939215"/>
                  </a:lnTo>
                  <a:close/>
                </a:path>
                <a:path w="1314450" h="1184910">
                  <a:moveTo>
                    <a:pt x="686358" y="905840"/>
                  </a:moveTo>
                  <a:lnTo>
                    <a:pt x="685965" y="898867"/>
                  </a:lnTo>
                  <a:lnTo>
                    <a:pt x="685787" y="898702"/>
                  </a:lnTo>
                  <a:lnTo>
                    <a:pt x="680110" y="899604"/>
                  </a:lnTo>
                  <a:lnTo>
                    <a:pt x="679627" y="904303"/>
                  </a:lnTo>
                  <a:lnTo>
                    <a:pt x="683641" y="904049"/>
                  </a:lnTo>
                  <a:lnTo>
                    <a:pt x="686358" y="905840"/>
                  </a:lnTo>
                  <a:close/>
                </a:path>
                <a:path w="1314450" h="1184910">
                  <a:moveTo>
                    <a:pt x="697395" y="162674"/>
                  </a:moveTo>
                  <a:lnTo>
                    <a:pt x="693064" y="161010"/>
                  </a:lnTo>
                  <a:lnTo>
                    <a:pt x="690168" y="162890"/>
                  </a:lnTo>
                  <a:lnTo>
                    <a:pt x="687628" y="165696"/>
                  </a:lnTo>
                  <a:lnTo>
                    <a:pt x="688111" y="166573"/>
                  </a:lnTo>
                  <a:lnTo>
                    <a:pt x="688327" y="167005"/>
                  </a:lnTo>
                  <a:lnTo>
                    <a:pt x="691362" y="165582"/>
                  </a:lnTo>
                  <a:lnTo>
                    <a:pt x="694359" y="164109"/>
                  </a:lnTo>
                  <a:lnTo>
                    <a:pt x="697395" y="162674"/>
                  </a:lnTo>
                  <a:close/>
                </a:path>
                <a:path w="1314450" h="1184910">
                  <a:moveTo>
                    <a:pt x="700430" y="754138"/>
                  </a:moveTo>
                  <a:lnTo>
                    <a:pt x="697179" y="751497"/>
                  </a:lnTo>
                  <a:lnTo>
                    <a:pt x="694372" y="756412"/>
                  </a:lnTo>
                  <a:lnTo>
                    <a:pt x="697217" y="757542"/>
                  </a:lnTo>
                  <a:lnTo>
                    <a:pt x="698855" y="756005"/>
                  </a:lnTo>
                  <a:lnTo>
                    <a:pt x="700430" y="754138"/>
                  </a:lnTo>
                  <a:close/>
                </a:path>
                <a:path w="1314450" h="1184910">
                  <a:moveTo>
                    <a:pt x="720331" y="1159560"/>
                  </a:moveTo>
                  <a:lnTo>
                    <a:pt x="719315" y="1157808"/>
                  </a:lnTo>
                  <a:lnTo>
                    <a:pt x="718743" y="1156093"/>
                  </a:lnTo>
                  <a:lnTo>
                    <a:pt x="717232" y="1155750"/>
                  </a:lnTo>
                  <a:lnTo>
                    <a:pt x="716597" y="1157554"/>
                  </a:lnTo>
                  <a:lnTo>
                    <a:pt x="715632" y="1159357"/>
                  </a:lnTo>
                  <a:lnTo>
                    <a:pt x="715479" y="1161237"/>
                  </a:lnTo>
                  <a:lnTo>
                    <a:pt x="715403" y="1162126"/>
                  </a:lnTo>
                  <a:lnTo>
                    <a:pt x="716902" y="1163142"/>
                  </a:lnTo>
                  <a:lnTo>
                    <a:pt x="717677" y="1164132"/>
                  </a:lnTo>
                  <a:lnTo>
                    <a:pt x="718616" y="1163180"/>
                  </a:lnTo>
                  <a:lnTo>
                    <a:pt x="720318" y="1162240"/>
                  </a:lnTo>
                  <a:lnTo>
                    <a:pt x="720331" y="1159560"/>
                  </a:lnTo>
                  <a:close/>
                </a:path>
                <a:path w="1314450" h="1184910">
                  <a:moveTo>
                    <a:pt x="722833" y="475653"/>
                  </a:moveTo>
                  <a:lnTo>
                    <a:pt x="720483" y="468680"/>
                  </a:lnTo>
                  <a:lnTo>
                    <a:pt x="718172" y="473811"/>
                  </a:lnTo>
                  <a:lnTo>
                    <a:pt x="718654" y="474980"/>
                  </a:lnTo>
                  <a:lnTo>
                    <a:pt x="722833" y="475653"/>
                  </a:lnTo>
                  <a:close/>
                </a:path>
                <a:path w="1314450" h="1184910">
                  <a:moveTo>
                    <a:pt x="741273" y="484505"/>
                  </a:moveTo>
                  <a:lnTo>
                    <a:pt x="738492" y="486422"/>
                  </a:lnTo>
                  <a:lnTo>
                    <a:pt x="736320" y="487870"/>
                  </a:lnTo>
                  <a:lnTo>
                    <a:pt x="733920" y="489496"/>
                  </a:lnTo>
                  <a:lnTo>
                    <a:pt x="737870" y="491261"/>
                  </a:lnTo>
                  <a:lnTo>
                    <a:pt x="739317" y="490308"/>
                  </a:lnTo>
                  <a:lnTo>
                    <a:pt x="741273" y="484505"/>
                  </a:lnTo>
                  <a:close/>
                </a:path>
                <a:path w="1314450" h="1184910">
                  <a:moveTo>
                    <a:pt x="749935" y="1174953"/>
                  </a:moveTo>
                  <a:lnTo>
                    <a:pt x="743750" y="1171333"/>
                  </a:lnTo>
                  <a:lnTo>
                    <a:pt x="742632" y="1171219"/>
                  </a:lnTo>
                  <a:lnTo>
                    <a:pt x="738517" y="1176921"/>
                  </a:lnTo>
                  <a:lnTo>
                    <a:pt x="739076" y="1180058"/>
                  </a:lnTo>
                  <a:lnTo>
                    <a:pt x="743369" y="1184579"/>
                  </a:lnTo>
                  <a:lnTo>
                    <a:pt x="744715" y="1178280"/>
                  </a:lnTo>
                  <a:lnTo>
                    <a:pt x="748309" y="1179474"/>
                  </a:lnTo>
                  <a:lnTo>
                    <a:pt x="749935" y="1174953"/>
                  </a:lnTo>
                  <a:close/>
                </a:path>
                <a:path w="1314450" h="1184910">
                  <a:moveTo>
                    <a:pt x="753821" y="911466"/>
                  </a:moveTo>
                  <a:lnTo>
                    <a:pt x="753465" y="911301"/>
                  </a:lnTo>
                  <a:lnTo>
                    <a:pt x="752754" y="910907"/>
                  </a:lnTo>
                  <a:lnTo>
                    <a:pt x="751801" y="912876"/>
                  </a:lnTo>
                  <a:lnTo>
                    <a:pt x="751332" y="913841"/>
                  </a:lnTo>
                  <a:lnTo>
                    <a:pt x="751979" y="914158"/>
                  </a:lnTo>
                  <a:lnTo>
                    <a:pt x="752297" y="914298"/>
                  </a:lnTo>
                  <a:lnTo>
                    <a:pt x="752805" y="913358"/>
                  </a:lnTo>
                  <a:lnTo>
                    <a:pt x="753300" y="912406"/>
                  </a:lnTo>
                  <a:lnTo>
                    <a:pt x="753821" y="911466"/>
                  </a:lnTo>
                  <a:close/>
                </a:path>
                <a:path w="1314450" h="1184910">
                  <a:moveTo>
                    <a:pt x="770572" y="545376"/>
                  </a:moveTo>
                  <a:lnTo>
                    <a:pt x="769467" y="545007"/>
                  </a:lnTo>
                  <a:lnTo>
                    <a:pt x="766076" y="543941"/>
                  </a:lnTo>
                  <a:lnTo>
                    <a:pt x="767372" y="545414"/>
                  </a:lnTo>
                  <a:lnTo>
                    <a:pt x="767702" y="546087"/>
                  </a:lnTo>
                  <a:lnTo>
                    <a:pt x="768858" y="546506"/>
                  </a:lnTo>
                  <a:lnTo>
                    <a:pt x="769645" y="546366"/>
                  </a:lnTo>
                  <a:lnTo>
                    <a:pt x="770369" y="546379"/>
                  </a:lnTo>
                  <a:lnTo>
                    <a:pt x="770521" y="545706"/>
                  </a:lnTo>
                  <a:lnTo>
                    <a:pt x="770572" y="545376"/>
                  </a:lnTo>
                  <a:close/>
                </a:path>
                <a:path w="1314450" h="1184910">
                  <a:moveTo>
                    <a:pt x="777646" y="396176"/>
                  </a:moveTo>
                  <a:lnTo>
                    <a:pt x="772883" y="394436"/>
                  </a:lnTo>
                  <a:lnTo>
                    <a:pt x="771575" y="401853"/>
                  </a:lnTo>
                  <a:lnTo>
                    <a:pt x="772541" y="402056"/>
                  </a:lnTo>
                  <a:lnTo>
                    <a:pt x="773036" y="402145"/>
                  </a:lnTo>
                  <a:lnTo>
                    <a:pt x="777646" y="396176"/>
                  </a:lnTo>
                  <a:close/>
                </a:path>
                <a:path w="1314450" h="1184910">
                  <a:moveTo>
                    <a:pt x="780999" y="444830"/>
                  </a:moveTo>
                  <a:lnTo>
                    <a:pt x="780211" y="444855"/>
                  </a:lnTo>
                  <a:lnTo>
                    <a:pt x="778637" y="444881"/>
                  </a:lnTo>
                  <a:lnTo>
                    <a:pt x="779005" y="445770"/>
                  </a:lnTo>
                  <a:lnTo>
                    <a:pt x="779335" y="446671"/>
                  </a:lnTo>
                  <a:lnTo>
                    <a:pt x="779754" y="447522"/>
                  </a:lnTo>
                  <a:lnTo>
                    <a:pt x="780757" y="447484"/>
                  </a:lnTo>
                  <a:lnTo>
                    <a:pt x="780910" y="446557"/>
                  </a:lnTo>
                  <a:lnTo>
                    <a:pt x="780948" y="445681"/>
                  </a:lnTo>
                  <a:lnTo>
                    <a:pt x="780999" y="444830"/>
                  </a:lnTo>
                  <a:close/>
                </a:path>
                <a:path w="1314450" h="1184910">
                  <a:moveTo>
                    <a:pt x="818718" y="330530"/>
                  </a:moveTo>
                  <a:lnTo>
                    <a:pt x="814476" y="327113"/>
                  </a:lnTo>
                  <a:lnTo>
                    <a:pt x="813587" y="327063"/>
                  </a:lnTo>
                  <a:lnTo>
                    <a:pt x="809942" y="329958"/>
                  </a:lnTo>
                  <a:lnTo>
                    <a:pt x="818718" y="330530"/>
                  </a:lnTo>
                  <a:close/>
                </a:path>
                <a:path w="1314450" h="1184910">
                  <a:moveTo>
                    <a:pt x="865974" y="313347"/>
                  </a:moveTo>
                  <a:lnTo>
                    <a:pt x="861936" y="319278"/>
                  </a:lnTo>
                  <a:lnTo>
                    <a:pt x="861885" y="320522"/>
                  </a:lnTo>
                  <a:lnTo>
                    <a:pt x="865060" y="322757"/>
                  </a:lnTo>
                  <a:lnTo>
                    <a:pt x="865378" y="319405"/>
                  </a:lnTo>
                  <a:lnTo>
                    <a:pt x="865974" y="313347"/>
                  </a:lnTo>
                  <a:close/>
                </a:path>
                <a:path w="1314450" h="1184910">
                  <a:moveTo>
                    <a:pt x="869073" y="208305"/>
                  </a:moveTo>
                  <a:lnTo>
                    <a:pt x="868108" y="207086"/>
                  </a:lnTo>
                  <a:lnTo>
                    <a:pt x="865365" y="203517"/>
                  </a:lnTo>
                  <a:lnTo>
                    <a:pt x="863993" y="206375"/>
                  </a:lnTo>
                  <a:lnTo>
                    <a:pt x="863523" y="207340"/>
                  </a:lnTo>
                  <a:lnTo>
                    <a:pt x="865073" y="208013"/>
                  </a:lnTo>
                  <a:lnTo>
                    <a:pt x="866609" y="208699"/>
                  </a:lnTo>
                  <a:lnTo>
                    <a:pt x="868324" y="209359"/>
                  </a:lnTo>
                  <a:lnTo>
                    <a:pt x="868680" y="208762"/>
                  </a:lnTo>
                  <a:lnTo>
                    <a:pt x="869073" y="208305"/>
                  </a:lnTo>
                  <a:close/>
                </a:path>
                <a:path w="1314450" h="1184910">
                  <a:moveTo>
                    <a:pt x="884999" y="93268"/>
                  </a:moveTo>
                  <a:lnTo>
                    <a:pt x="881748" y="89903"/>
                  </a:lnTo>
                  <a:lnTo>
                    <a:pt x="884682" y="98590"/>
                  </a:lnTo>
                  <a:lnTo>
                    <a:pt x="884999" y="93268"/>
                  </a:lnTo>
                  <a:close/>
                </a:path>
                <a:path w="1314450" h="1184910">
                  <a:moveTo>
                    <a:pt x="920711" y="855624"/>
                  </a:moveTo>
                  <a:lnTo>
                    <a:pt x="919594" y="853617"/>
                  </a:lnTo>
                  <a:lnTo>
                    <a:pt x="917130" y="849185"/>
                  </a:lnTo>
                  <a:lnTo>
                    <a:pt x="915136" y="854964"/>
                  </a:lnTo>
                  <a:lnTo>
                    <a:pt x="915517" y="855522"/>
                  </a:lnTo>
                  <a:lnTo>
                    <a:pt x="920711" y="855624"/>
                  </a:lnTo>
                  <a:close/>
                </a:path>
                <a:path w="1314450" h="1184910">
                  <a:moveTo>
                    <a:pt x="923848" y="458127"/>
                  </a:moveTo>
                  <a:lnTo>
                    <a:pt x="923759" y="457390"/>
                  </a:lnTo>
                  <a:lnTo>
                    <a:pt x="923759" y="456374"/>
                  </a:lnTo>
                  <a:lnTo>
                    <a:pt x="922769" y="456552"/>
                  </a:lnTo>
                  <a:lnTo>
                    <a:pt x="922248" y="456653"/>
                  </a:lnTo>
                  <a:lnTo>
                    <a:pt x="921715" y="456755"/>
                  </a:lnTo>
                  <a:lnTo>
                    <a:pt x="921854" y="457466"/>
                  </a:lnTo>
                  <a:lnTo>
                    <a:pt x="921880" y="458241"/>
                  </a:lnTo>
                  <a:lnTo>
                    <a:pt x="922210" y="458863"/>
                  </a:lnTo>
                  <a:lnTo>
                    <a:pt x="922299" y="459066"/>
                  </a:lnTo>
                  <a:lnTo>
                    <a:pt x="923645" y="458952"/>
                  </a:lnTo>
                  <a:lnTo>
                    <a:pt x="923848" y="458127"/>
                  </a:lnTo>
                  <a:close/>
                </a:path>
                <a:path w="1314450" h="1184910">
                  <a:moveTo>
                    <a:pt x="939406" y="659993"/>
                  </a:moveTo>
                  <a:lnTo>
                    <a:pt x="939152" y="659333"/>
                  </a:lnTo>
                  <a:lnTo>
                    <a:pt x="938377" y="657174"/>
                  </a:lnTo>
                  <a:lnTo>
                    <a:pt x="937234" y="655142"/>
                  </a:lnTo>
                  <a:lnTo>
                    <a:pt x="935926" y="652411"/>
                  </a:lnTo>
                  <a:lnTo>
                    <a:pt x="933577" y="655955"/>
                  </a:lnTo>
                  <a:lnTo>
                    <a:pt x="934224" y="658558"/>
                  </a:lnTo>
                  <a:lnTo>
                    <a:pt x="935723" y="661581"/>
                  </a:lnTo>
                  <a:lnTo>
                    <a:pt x="937387" y="661822"/>
                  </a:lnTo>
                  <a:lnTo>
                    <a:pt x="938415" y="661784"/>
                  </a:lnTo>
                  <a:lnTo>
                    <a:pt x="938707" y="661784"/>
                  </a:lnTo>
                  <a:lnTo>
                    <a:pt x="939406" y="659993"/>
                  </a:lnTo>
                  <a:close/>
                </a:path>
                <a:path w="1314450" h="1184910">
                  <a:moveTo>
                    <a:pt x="941844" y="708799"/>
                  </a:moveTo>
                  <a:lnTo>
                    <a:pt x="939063" y="709739"/>
                  </a:lnTo>
                  <a:lnTo>
                    <a:pt x="937082" y="710196"/>
                  </a:lnTo>
                  <a:lnTo>
                    <a:pt x="934008" y="711733"/>
                  </a:lnTo>
                  <a:lnTo>
                    <a:pt x="932065" y="712965"/>
                  </a:lnTo>
                  <a:lnTo>
                    <a:pt x="932014" y="715911"/>
                  </a:lnTo>
                  <a:lnTo>
                    <a:pt x="933818" y="716407"/>
                  </a:lnTo>
                  <a:lnTo>
                    <a:pt x="936091" y="715860"/>
                  </a:lnTo>
                  <a:lnTo>
                    <a:pt x="936612" y="716521"/>
                  </a:lnTo>
                  <a:lnTo>
                    <a:pt x="936879" y="716724"/>
                  </a:lnTo>
                  <a:lnTo>
                    <a:pt x="936561" y="717918"/>
                  </a:lnTo>
                  <a:lnTo>
                    <a:pt x="936015" y="719772"/>
                  </a:lnTo>
                  <a:lnTo>
                    <a:pt x="940257" y="717321"/>
                  </a:lnTo>
                  <a:lnTo>
                    <a:pt x="940257" y="713079"/>
                  </a:lnTo>
                  <a:lnTo>
                    <a:pt x="941844" y="708799"/>
                  </a:lnTo>
                  <a:close/>
                </a:path>
                <a:path w="1314450" h="1184910">
                  <a:moveTo>
                    <a:pt x="949248" y="407555"/>
                  </a:moveTo>
                  <a:lnTo>
                    <a:pt x="945045" y="403313"/>
                  </a:lnTo>
                  <a:lnTo>
                    <a:pt x="942213" y="406349"/>
                  </a:lnTo>
                  <a:lnTo>
                    <a:pt x="944600" y="406781"/>
                  </a:lnTo>
                  <a:lnTo>
                    <a:pt x="949248" y="407555"/>
                  </a:lnTo>
                  <a:close/>
                </a:path>
                <a:path w="1314450" h="1184910">
                  <a:moveTo>
                    <a:pt x="965073" y="969264"/>
                  </a:moveTo>
                  <a:lnTo>
                    <a:pt x="963879" y="966076"/>
                  </a:lnTo>
                  <a:lnTo>
                    <a:pt x="963396" y="962418"/>
                  </a:lnTo>
                  <a:lnTo>
                    <a:pt x="958291" y="961771"/>
                  </a:lnTo>
                  <a:lnTo>
                    <a:pt x="963422" y="970356"/>
                  </a:lnTo>
                  <a:lnTo>
                    <a:pt x="965073" y="969264"/>
                  </a:lnTo>
                  <a:close/>
                </a:path>
                <a:path w="1314450" h="1184910">
                  <a:moveTo>
                    <a:pt x="981303" y="82880"/>
                  </a:moveTo>
                  <a:lnTo>
                    <a:pt x="980579" y="80378"/>
                  </a:lnTo>
                  <a:lnTo>
                    <a:pt x="980351" y="79654"/>
                  </a:lnTo>
                  <a:lnTo>
                    <a:pt x="979271" y="79209"/>
                  </a:lnTo>
                  <a:lnTo>
                    <a:pt x="978090" y="78181"/>
                  </a:lnTo>
                  <a:lnTo>
                    <a:pt x="977569" y="80264"/>
                  </a:lnTo>
                  <a:lnTo>
                    <a:pt x="977188" y="81699"/>
                  </a:lnTo>
                  <a:lnTo>
                    <a:pt x="976706" y="83642"/>
                  </a:lnTo>
                  <a:lnTo>
                    <a:pt x="980503" y="84340"/>
                  </a:lnTo>
                  <a:lnTo>
                    <a:pt x="981303" y="82880"/>
                  </a:lnTo>
                  <a:close/>
                </a:path>
                <a:path w="1314450" h="1184910">
                  <a:moveTo>
                    <a:pt x="993089" y="788631"/>
                  </a:moveTo>
                  <a:lnTo>
                    <a:pt x="991425" y="787971"/>
                  </a:lnTo>
                  <a:lnTo>
                    <a:pt x="990384" y="787514"/>
                  </a:lnTo>
                  <a:lnTo>
                    <a:pt x="988631" y="786803"/>
                  </a:lnTo>
                  <a:lnTo>
                    <a:pt x="988529" y="790270"/>
                  </a:lnTo>
                  <a:lnTo>
                    <a:pt x="988479" y="792873"/>
                  </a:lnTo>
                  <a:lnTo>
                    <a:pt x="990536" y="790968"/>
                  </a:lnTo>
                  <a:lnTo>
                    <a:pt x="991692" y="789927"/>
                  </a:lnTo>
                  <a:lnTo>
                    <a:pt x="993089" y="788631"/>
                  </a:lnTo>
                  <a:close/>
                </a:path>
                <a:path w="1314450" h="1184910">
                  <a:moveTo>
                    <a:pt x="996784" y="892505"/>
                  </a:moveTo>
                  <a:lnTo>
                    <a:pt x="995553" y="891489"/>
                  </a:lnTo>
                  <a:lnTo>
                    <a:pt x="994879" y="890422"/>
                  </a:lnTo>
                  <a:lnTo>
                    <a:pt x="994003" y="891362"/>
                  </a:lnTo>
                  <a:lnTo>
                    <a:pt x="992428" y="892314"/>
                  </a:lnTo>
                  <a:lnTo>
                    <a:pt x="992428" y="894943"/>
                  </a:lnTo>
                  <a:lnTo>
                    <a:pt x="993406" y="896620"/>
                  </a:lnTo>
                  <a:lnTo>
                    <a:pt x="993978" y="898283"/>
                  </a:lnTo>
                  <a:lnTo>
                    <a:pt x="995413" y="898207"/>
                  </a:lnTo>
                  <a:lnTo>
                    <a:pt x="995895" y="896658"/>
                  </a:lnTo>
                  <a:lnTo>
                    <a:pt x="996759" y="895096"/>
                  </a:lnTo>
                  <a:lnTo>
                    <a:pt x="996784" y="893559"/>
                  </a:lnTo>
                  <a:lnTo>
                    <a:pt x="996784" y="892505"/>
                  </a:lnTo>
                  <a:close/>
                </a:path>
                <a:path w="1314450" h="1184910">
                  <a:moveTo>
                    <a:pt x="1013993" y="480898"/>
                  </a:moveTo>
                  <a:lnTo>
                    <a:pt x="1013561" y="480796"/>
                  </a:lnTo>
                  <a:lnTo>
                    <a:pt x="1012723" y="480580"/>
                  </a:lnTo>
                  <a:lnTo>
                    <a:pt x="1011478" y="482981"/>
                  </a:lnTo>
                  <a:lnTo>
                    <a:pt x="1010234" y="485330"/>
                  </a:lnTo>
                  <a:lnTo>
                    <a:pt x="1008684" y="488315"/>
                  </a:lnTo>
                  <a:lnTo>
                    <a:pt x="1013879" y="488848"/>
                  </a:lnTo>
                  <a:lnTo>
                    <a:pt x="1013993" y="480898"/>
                  </a:lnTo>
                  <a:close/>
                </a:path>
                <a:path w="1314450" h="1184910">
                  <a:moveTo>
                    <a:pt x="1042149" y="522312"/>
                  </a:moveTo>
                  <a:lnTo>
                    <a:pt x="1039063" y="520992"/>
                  </a:lnTo>
                  <a:lnTo>
                    <a:pt x="1037755" y="521995"/>
                  </a:lnTo>
                  <a:lnTo>
                    <a:pt x="1036840" y="523913"/>
                  </a:lnTo>
                  <a:lnTo>
                    <a:pt x="1035672" y="526313"/>
                  </a:lnTo>
                  <a:lnTo>
                    <a:pt x="1033729" y="528586"/>
                  </a:lnTo>
                  <a:lnTo>
                    <a:pt x="1035685" y="532384"/>
                  </a:lnTo>
                  <a:lnTo>
                    <a:pt x="1042149" y="522312"/>
                  </a:lnTo>
                  <a:close/>
                </a:path>
                <a:path w="1314450" h="1184910">
                  <a:moveTo>
                    <a:pt x="1044613" y="238506"/>
                  </a:moveTo>
                  <a:lnTo>
                    <a:pt x="1039228" y="240309"/>
                  </a:lnTo>
                  <a:lnTo>
                    <a:pt x="1040066" y="242379"/>
                  </a:lnTo>
                  <a:lnTo>
                    <a:pt x="1040815" y="244182"/>
                  </a:lnTo>
                  <a:lnTo>
                    <a:pt x="1042085" y="247319"/>
                  </a:lnTo>
                  <a:lnTo>
                    <a:pt x="1044613" y="238506"/>
                  </a:lnTo>
                  <a:close/>
                </a:path>
                <a:path w="1314450" h="1184910">
                  <a:moveTo>
                    <a:pt x="1066304" y="659765"/>
                  </a:moveTo>
                  <a:lnTo>
                    <a:pt x="1064260" y="659193"/>
                  </a:lnTo>
                  <a:lnTo>
                    <a:pt x="1062710" y="658761"/>
                  </a:lnTo>
                  <a:lnTo>
                    <a:pt x="1061173" y="658342"/>
                  </a:lnTo>
                  <a:lnTo>
                    <a:pt x="1063129" y="662482"/>
                  </a:lnTo>
                  <a:lnTo>
                    <a:pt x="1066304" y="659765"/>
                  </a:lnTo>
                  <a:close/>
                </a:path>
                <a:path w="1314450" h="1184910">
                  <a:moveTo>
                    <a:pt x="1128483" y="539394"/>
                  </a:moveTo>
                  <a:lnTo>
                    <a:pt x="1126883" y="539038"/>
                  </a:lnTo>
                  <a:lnTo>
                    <a:pt x="1125601" y="538327"/>
                  </a:lnTo>
                  <a:lnTo>
                    <a:pt x="1124115" y="539013"/>
                  </a:lnTo>
                  <a:lnTo>
                    <a:pt x="1123340" y="540854"/>
                  </a:lnTo>
                  <a:lnTo>
                    <a:pt x="1123657" y="541375"/>
                  </a:lnTo>
                  <a:lnTo>
                    <a:pt x="1124153" y="542163"/>
                  </a:lnTo>
                  <a:lnTo>
                    <a:pt x="1125715" y="542975"/>
                  </a:lnTo>
                  <a:lnTo>
                    <a:pt x="1126490" y="542734"/>
                  </a:lnTo>
                  <a:lnTo>
                    <a:pt x="1127264" y="542455"/>
                  </a:lnTo>
                  <a:lnTo>
                    <a:pt x="1127633" y="540931"/>
                  </a:lnTo>
                  <a:lnTo>
                    <a:pt x="1128483" y="539394"/>
                  </a:lnTo>
                  <a:close/>
                </a:path>
                <a:path w="1314450" h="1184910">
                  <a:moveTo>
                    <a:pt x="1157262" y="1020965"/>
                  </a:moveTo>
                  <a:lnTo>
                    <a:pt x="1155255" y="1022286"/>
                  </a:lnTo>
                  <a:lnTo>
                    <a:pt x="1151267" y="1024902"/>
                  </a:lnTo>
                  <a:lnTo>
                    <a:pt x="1152283" y="1026528"/>
                  </a:lnTo>
                  <a:lnTo>
                    <a:pt x="1155598" y="1026871"/>
                  </a:lnTo>
                  <a:lnTo>
                    <a:pt x="1157262" y="1025067"/>
                  </a:lnTo>
                  <a:lnTo>
                    <a:pt x="1157262" y="1020965"/>
                  </a:lnTo>
                  <a:close/>
                </a:path>
                <a:path w="1314450" h="1184910">
                  <a:moveTo>
                    <a:pt x="1194523" y="681037"/>
                  </a:moveTo>
                  <a:lnTo>
                    <a:pt x="1192288" y="680542"/>
                  </a:lnTo>
                  <a:lnTo>
                    <a:pt x="1190523" y="680135"/>
                  </a:lnTo>
                  <a:lnTo>
                    <a:pt x="1188516" y="679691"/>
                  </a:lnTo>
                  <a:lnTo>
                    <a:pt x="1189723" y="684593"/>
                  </a:lnTo>
                  <a:lnTo>
                    <a:pt x="1190028" y="684669"/>
                  </a:lnTo>
                  <a:lnTo>
                    <a:pt x="1194523" y="681037"/>
                  </a:lnTo>
                  <a:close/>
                </a:path>
                <a:path w="1314450" h="1184910">
                  <a:moveTo>
                    <a:pt x="1212989" y="308330"/>
                  </a:moveTo>
                  <a:lnTo>
                    <a:pt x="1210221" y="309372"/>
                  </a:lnTo>
                  <a:lnTo>
                    <a:pt x="1208963" y="310794"/>
                  </a:lnTo>
                  <a:lnTo>
                    <a:pt x="1211541" y="314286"/>
                  </a:lnTo>
                  <a:lnTo>
                    <a:pt x="1212596" y="309994"/>
                  </a:lnTo>
                  <a:lnTo>
                    <a:pt x="1212989" y="308330"/>
                  </a:lnTo>
                  <a:close/>
                </a:path>
                <a:path w="1314450" h="1184910">
                  <a:moveTo>
                    <a:pt x="1215224" y="551141"/>
                  </a:moveTo>
                  <a:lnTo>
                    <a:pt x="1213980" y="548106"/>
                  </a:lnTo>
                  <a:lnTo>
                    <a:pt x="1212316" y="549656"/>
                  </a:lnTo>
                  <a:lnTo>
                    <a:pt x="1210233" y="551027"/>
                  </a:lnTo>
                  <a:lnTo>
                    <a:pt x="1211046" y="554253"/>
                  </a:lnTo>
                  <a:lnTo>
                    <a:pt x="1214145" y="552970"/>
                  </a:lnTo>
                  <a:lnTo>
                    <a:pt x="1215224" y="551141"/>
                  </a:lnTo>
                  <a:close/>
                </a:path>
                <a:path w="1314450" h="1184910">
                  <a:moveTo>
                    <a:pt x="1249807" y="407593"/>
                  </a:moveTo>
                  <a:lnTo>
                    <a:pt x="1249667" y="406234"/>
                  </a:lnTo>
                  <a:lnTo>
                    <a:pt x="1247482" y="405638"/>
                  </a:lnTo>
                  <a:lnTo>
                    <a:pt x="1246098" y="406095"/>
                  </a:lnTo>
                  <a:lnTo>
                    <a:pt x="1245006" y="411289"/>
                  </a:lnTo>
                  <a:lnTo>
                    <a:pt x="1248130" y="412661"/>
                  </a:lnTo>
                  <a:lnTo>
                    <a:pt x="1248359" y="412610"/>
                  </a:lnTo>
                  <a:lnTo>
                    <a:pt x="1249045" y="412610"/>
                  </a:lnTo>
                  <a:lnTo>
                    <a:pt x="1249807" y="407593"/>
                  </a:lnTo>
                  <a:close/>
                </a:path>
                <a:path w="1314450" h="1184910">
                  <a:moveTo>
                    <a:pt x="1273759" y="964247"/>
                  </a:moveTo>
                  <a:lnTo>
                    <a:pt x="1271930" y="963320"/>
                  </a:lnTo>
                  <a:lnTo>
                    <a:pt x="1269365" y="963193"/>
                  </a:lnTo>
                  <a:lnTo>
                    <a:pt x="1267777" y="963650"/>
                  </a:lnTo>
                  <a:lnTo>
                    <a:pt x="1265732" y="963968"/>
                  </a:lnTo>
                  <a:lnTo>
                    <a:pt x="1267447" y="968692"/>
                  </a:lnTo>
                  <a:lnTo>
                    <a:pt x="1269504" y="969962"/>
                  </a:lnTo>
                  <a:lnTo>
                    <a:pt x="1273060" y="967422"/>
                  </a:lnTo>
                  <a:lnTo>
                    <a:pt x="1273619" y="965873"/>
                  </a:lnTo>
                  <a:lnTo>
                    <a:pt x="1273759" y="964247"/>
                  </a:lnTo>
                  <a:close/>
                </a:path>
                <a:path w="1314450" h="1184910">
                  <a:moveTo>
                    <a:pt x="1314424" y="704164"/>
                  </a:moveTo>
                  <a:lnTo>
                    <a:pt x="1314132" y="702475"/>
                  </a:lnTo>
                  <a:lnTo>
                    <a:pt x="1313992" y="701319"/>
                  </a:lnTo>
                  <a:lnTo>
                    <a:pt x="1313459" y="698995"/>
                  </a:lnTo>
                  <a:lnTo>
                    <a:pt x="1313116" y="697826"/>
                  </a:lnTo>
                  <a:lnTo>
                    <a:pt x="1312799" y="696645"/>
                  </a:lnTo>
                  <a:lnTo>
                    <a:pt x="1311833" y="696912"/>
                  </a:lnTo>
                  <a:lnTo>
                    <a:pt x="1311363" y="697052"/>
                  </a:lnTo>
                  <a:lnTo>
                    <a:pt x="1312684" y="699147"/>
                  </a:lnTo>
                  <a:lnTo>
                    <a:pt x="1309624" y="702322"/>
                  </a:lnTo>
                  <a:lnTo>
                    <a:pt x="1314424" y="70416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55">
              <a:extLst>
                <a:ext uri="{FF2B5EF4-FFF2-40B4-BE49-F238E27FC236}">
                  <a16:creationId xmlns:a16="http://schemas.microsoft.com/office/drawing/2014/main" id="{587EAF9B-CCE0-BCAE-E861-959B096CB622}"/>
                </a:ext>
              </a:extLst>
            </p:cNvPr>
            <p:cNvSpPr/>
            <p:nvPr/>
          </p:nvSpPr>
          <p:spPr>
            <a:xfrm>
              <a:off x="11131384" y="2901503"/>
              <a:ext cx="659514" cy="531035"/>
            </a:xfrm>
            <a:custGeom>
              <a:avLst/>
              <a:gdLst/>
              <a:ahLst/>
              <a:cxnLst/>
              <a:rect l="l" t="t" r="r" b="b"/>
              <a:pathLst>
                <a:path w="1120140" h="1086485">
                  <a:moveTo>
                    <a:pt x="2679" y="430060"/>
                  </a:moveTo>
                  <a:lnTo>
                    <a:pt x="2286" y="428853"/>
                  </a:lnTo>
                  <a:lnTo>
                    <a:pt x="1879" y="427672"/>
                  </a:lnTo>
                  <a:lnTo>
                    <a:pt x="1473" y="426453"/>
                  </a:lnTo>
                  <a:lnTo>
                    <a:pt x="990" y="426631"/>
                  </a:lnTo>
                  <a:lnTo>
                    <a:pt x="495" y="426783"/>
                  </a:lnTo>
                  <a:lnTo>
                    <a:pt x="0" y="426923"/>
                  </a:lnTo>
                  <a:lnTo>
                    <a:pt x="1054" y="429323"/>
                  </a:lnTo>
                  <a:lnTo>
                    <a:pt x="1549" y="430491"/>
                  </a:lnTo>
                  <a:lnTo>
                    <a:pt x="1930" y="430339"/>
                  </a:lnTo>
                  <a:lnTo>
                    <a:pt x="2311" y="430212"/>
                  </a:lnTo>
                  <a:lnTo>
                    <a:pt x="2679" y="430060"/>
                  </a:lnTo>
                  <a:close/>
                </a:path>
                <a:path w="1120140" h="1086485">
                  <a:moveTo>
                    <a:pt x="10845" y="440829"/>
                  </a:moveTo>
                  <a:lnTo>
                    <a:pt x="9931" y="440207"/>
                  </a:lnTo>
                  <a:lnTo>
                    <a:pt x="8991" y="439140"/>
                  </a:lnTo>
                  <a:lnTo>
                    <a:pt x="8394" y="440651"/>
                  </a:lnTo>
                  <a:lnTo>
                    <a:pt x="7823" y="441515"/>
                  </a:lnTo>
                  <a:lnTo>
                    <a:pt x="7810" y="442849"/>
                  </a:lnTo>
                  <a:lnTo>
                    <a:pt x="8839" y="443293"/>
                  </a:lnTo>
                  <a:lnTo>
                    <a:pt x="9410" y="443725"/>
                  </a:lnTo>
                  <a:lnTo>
                    <a:pt x="9893" y="442925"/>
                  </a:lnTo>
                  <a:lnTo>
                    <a:pt x="10617" y="442125"/>
                  </a:lnTo>
                  <a:lnTo>
                    <a:pt x="10769" y="441274"/>
                  </a:lnTo>
                  <a:lnTo>
                    <a:pt x="10845" y="440829"/>
                  </a:lnTo>
                  <a:close/>
                </a:path>
                <a:path w="1120140" h="1086485">
                  <a:moveTo>
                    <a:pt x="16268" y="474395"/>
                  </a:moveTo>
                  <a:lnTo>
                    <a:pt x="16090" y="473887"/>
                  </a:lnTo>
                  <a:lnTo>
                    <a:pt x="15468" y="471817"/>
                  </a:lnTo>
                  <a:lnTo>
                    <a:pt x="13919" y="471678"/>
                  </a:lnTo>
                  <a:lnTo>
                    <a:pt x="11988" y="472554"/>
                  </a:lnTo>
                  <a:lnTo>
                    <a:pt x="11836" y="474764"/>
                  </a:lnTo>
                  <a:lnTo>
                    <a:pt x="12598" y="476186"/>
                  </a:lnTo>
                  <a:lnTo>
                    <a:pt x="15062" y="475805"/>
                  </a:lnTo>
                  <a:lnTo>
                    <a:pt x="15506" y="475729"/>
                  </a:lnTo>
                  <a:lnTo>
                    <a:pt x="16268" y="474395"/>
                  </a:lnTo>
                  <a:close/>
                </a:path>
                <a:path w="1120140" h="1086485">
                  <a:moveTo>
                    <a:pt x="36499" y="605510"/>
                  </a:moveTo>
                  <a:lnTo>
                    <a:pt x="36144" y="605053"/>
                  </a:lnTo>
                  <a:lnTo>
                    <a:pt x="35788" y="604583"/>
                  </a:lnTo>
                  <a:lnTo>
                    <a:pt x="35433" y="604113"/>
                  </a:lnTo>
                  <a:lnTo>
                    <a:pt x="33540" y="603973"/>
                  </a:lnTo>
                  <a:lnTo>
                    <a:pt x="32461" y="604710"/>
                  </a:lnTo>
                  <a:lnTo>
                    <a:pt x="33058" y="608076"/>
                  </a:lnTo>
                  <a:lnTo>
                    <a:pt x="34531" y="606996"/>
                  </a:lnTo>
                  <a:lnTo>
                    <a:pt x="35509" y="606247"/>
                  </a:lnTo>
                  <a:lnTo>
                    <a:pt x="36499" y="605510"/>
                  </a:lnTo>
                  <a:close/>
                </a:path>
                <a:path w="1120140" h="1086485">
                  <a:moveTo>
                    <a:pt x="36944" y="363067"/>
                  </a:moveTo>
                  <a:lnTo>
                    <a:pt x="36791" y="360591"/>
                  </a:lnTo>
                  <a:lnTo>
                    <a:pt x="32816" y="360375"/>
                  </a:lnTo>
                  <a:lnTo>
                    <a:pt x="33375" y="363918"/>
                  </a:lnTo>
                  <a:lnTo>
                    <a:pt x="34785" y="363169"/>
                  </a:lnTo>
                  <a:lnTo>
                    <a:pt x="36944" y="363067"/>
                  </a:lnTo>
                  <a:close/>
                </a:path>
                <a:path w="1120140" h="1086485">
                  <a:moveTo>
                    <a:pt x="39293" y="676998"/>
                  </a:moveTo>
                  <a:lnTo>
                    <a:pt x="39166" y="676846"/>
                  </a:lnTo>
                  <a:lnTo>
                    <a:pt x="38544" y="676211"/>
                  </a:lnTo>
                  <a:lnTo>
                    <a:pt x="37744" y="675767"/>
                  </a:lnTo>
                  <a:lnTo>
                    <a:pt x="36995" y="675233"/>
                  </a:lnTo>
                  <a:lnTo>
                    <a:pt x="36664" y="675830"/>
                  </a:lnTo>
                  <a:lnTo>
                    <a:pt x="35902" y="676744"/>
                  </a:lnTo>
                  <a:lnTo>
                    <a:pt x="36042" y="676910"/>
                  </a:lnTo>
                  <a:lnTo>
                    <a:pt x="36601" y="677583"/>
                  </a:lnTo>
                  <a:lnTo>
                    <a:pt x="37439" y="677976"/>
                  </a:lnTo>
                  <a:lnTo>
                    <a:pt x="38379" y="678624"/>
                  </a:lnTo>
                  <a:lnTo>
                    <a:pt x="38785" y="677760"/>
                  </a:lnTo>
                  <a:lnTo>
                    <a:pt x="39293" y="676998"/>
                  </a:lnTo>
                  <a:close/>
                </a:path>
                <a:path w="1120140" h="1086485">
                  <a:moveTo>
                    <a:pt x="41821" y="628523"/>
                  </a:moveTo>
                  <a:lnTo>
                    <a:pt x="39306" y="626668"/>
                  </a:lnTo>
                  <a:lnTo>
                    <a:pt x="37934" y="627214"/>
                  </a:lnTo>
                  <a:lnTo>
                    <a:pt x="36893" y="630186"/>
                  </a:lnTo>
                  <a:lnTo>
                    <a:pt x="39014" y="629462"/>
                  </a:lnTo>
                  <a:lnTo>
                    <a:pt x="40411" y="628992"/>
                  </a:lnTo>
                  <a:lnTo>
                    <a:pt x="41821" y="628523"/>
                  </a:lnTo>
                  <a:close/>
                </a:path>
                <a:path w="1120140" h="1086485">
                  <a:moveTo>
                    <a:pt x="63068" y="250240"/>
                  </a:moveTo>
                  <a:lnTo>
                    <a:pt x="61760" y="249821"/>
                  </a:lnTo>
                  <a:lnTo>
                    <a:pt x="60718" y="252450"/>
                  </a:lnTo>
                  <a:lnTo>
                    <a:pt x="60185" y="253758"/>
                  </a:lnTo>
                  <a:lnTo>
                    <a:pt x="60680" y="253987"/>
                  </a:lnTo>
                  <a:lnTo>
                    <a:pt x="61214" y="254190"/>
                  </a:lnTo>
                  <a:lnTo>
                    <a:pt x="61722" y="254419"/>
                  </a:lnTo>
                  <a:lnTo>
                    <a:pt x="62166" y="253022"/>
                  </a:lnTo>
                  <a:lnTo>
                    <a:pt x="62636" y="251637"/>
                  </a:lnTo>
                  <a:lnTo>
                    <a:pt x="63068" y="250240"/>
                  </a:lnTo>
                  <a:close/>
                </a:path>
                <a:path w="1120140" h="1086485">
                  <a:moveTo>
                    <a:pt x="75628" y="441718"/>
                  </a:moveTo>
                  <a:lnTo>
                    <a:pt x="73799" y="441299"/>
                  </a:lnTo>
                  <a:lnTo>
                    <a:pt x="72682" y="440702"/>
                  </a:lnTo>
                  <a:lnTo>
                    <a:pt x="71767" y="440944"/>
                  </a:lnTo>
                  <a:lnTo>
                    <a:pt x="71145" y="441134"/>
                  </a:lnTo>
                  <a:lnTo>
                    <a:pt x="70802" y="442404"/>
                  </a:lnTo>
                  <a:lnTo>
                    <a:pt x="70319" y="443191"/>
                  </a:lnTo>
                  <a:lnTo>
                    <a:pt x="71335" y="443547"/>
                  </a:lnTo>
                  <a:lnTo>
                    <a:pt x="72364" y="444195"/>
                  </a:lnTo>
                  <a:lnTo>
                    <a:pt x="73355" y="444131"/>
                  </a:lnTo>
                  <a:lnTo>
                    <a:pt x="73952" y="444119"/>
                  </a:lnTo>
                  <a:lnTo>
                    <a:pt x="74498" y="442976"/>
                  </a:lnTo>
                  <a:lnTo>
                    <a:pt x="75628" y="441718"/>
                  </a:lnTo>
                  <a:close/>
                </a:path>
                <a:path w="1120140" h="1086485">
                  <a:moveTo>
                    <a:pt x="119837" y="928662"/>
                  </a:moveTo>
                  <a:lnTo>
                    <a:pt x="118973" y="928306"/>
                  </a:lnTo>
                  <a:lnTo>
                    <a:pt x="118173" y="927811"/>
                  </a:lnTo>
                  <a:lnTo>
                    <a:pt x="117894" y="928776"/>
                  </a:lnTo>
                  <a:lnTo>
                    <a:pt x="117576" y="929436"/>
                  </a:lnTo>
                  <a:lnTo>
                    <a:pt x="117602" y="930122"/>
                  </a:lnTo>
                  <a:lnTo>
                    <a:pt x="117627" y="930325"/>
                  </a:lnTo>
                  <a:lnTo>
                    <a:pt x="118821" y="930808"/>
                  </a:lnTo>
                  <a:lnTo>
                    <a:pt x="119329" y="930186"/>
                  </a:lnTo>
                  <a:lnTo>
                    <a:pt x="119684" y="929513"/>
                  </a:lnTo>
                  <a:lnTo>
                    <a:pt x="119799" y="928852"/>
                  </a:lnTo>
                  <a:lnTo>
                    <a:pt x="119837" y="928662"/>
                  </a:lnTo>
                  <a:close/>
                </a:path>
                <a:path w="1120140" h="1086485">
                  <a:moveTo>
                    <a:pt x="156806" y="976312"/>
                  </a:moveTo>
                  <a:lnTo>
                    <a:pt x="154660" y="977811"/>
                  </a:lnTo>
                  <a:lnTo>
                    <a:pt x="153720" y="979335"/>
                  </a:lnTo>
                  <a:lnTo>
                    <a:pt x="156578" y="982129"/>
                  </a:lnTo>
                  <a:lnTo>
                    <a:pt x="156679" y="979373"/>
                  </a:lnTo>
                  <a:lnTo>
                    <a:pt x="156756" y="977849"/>
                  </a:lnTo>
                  <a:lnTo>
                    <a:pt x="156806" y="976312"/>
                  </a:lnTo>
                  <a:close/>
                </a:path>
                <a:path w="1120140" h="1086485">
                  <a:moveTo>
                    <a:pt x="214553" y="574497"/>
                  </a:moveTo>
                  <a:lnTo>
                    <a:pt x="212445" y="572998"/>
                  </a:lnTo>
                  <a:lnTo>
                    <a:pt x="211175" y="573951"/>
                  </a:lnTo>
                  <a:lnTo>
                    <a:pt x="209740" y="574751"/>
                  </a:lnTo>
                  <a:lnTo>
                    <a:pt x="211048" y="576694"/>
                  </a:lnTo>
                  <a:lnTo>
                    <a:pt x="211289" y="577037"/>
                  </a:lnTo>
                  <a:lnTo>
                    <a:pt x="212369" y="577253"/>
                  </a:lnTo>
                  <a:lnTo>
                    <a:pt x="213995" y="575856"/>
                  </a:lnTo>
                  <a:lnTo>
                    <a:pt x="214553" y="574497"/>
                  </a:lnTo>
                  <a:close/>
                </a:path>
                <a:path w="1120140" h="1086485">
                  <a:moveTo>
                    <a:pt x="239102" y="298894"/>
                  </a:moveTo>
                  <a:lnTo>
                    <a:pt x="238506" y="298894"/>
                  </a:lnTo>
                  <a:lnTo>
                    <a:pt x="237909" y="298894"/>
                  </a:lnTo>
                  <a:lnTo>
                    <a:pt x="237312" y="298919"/>
                  </a:lnTo>
                  <a:lnTo>
                    <a:pt x="237185" y="299707"/>
                  </a:lnTo>
                  <a:lnTo>
                    <a:pt x="236893" y="300494"/>
                  </a:lnTo>
                  <a:lnTo>
                    <a:pt x="236969" y="301244"/>
                  </a:lnTo>
                  <a:lnTo>
                    <a:pt x="237020" y="301917"/>
                  </a:lnTo>
                  <a:lnTo>
                    <a:pt x="237477" y="302539"/>
                  </a:lnTo>
                  <a:lnTo>
                    <a:pt x="237756" y="303187"/>
                  </a:lnTo>
                  <a:lnTo>
                    <a:pt x="238213" y="303136"/>
                  </a:lnTo>
                  <a:lnTo>
                    <a:pt x="239090" y="303009"/>
                  </a:lnTo>
                  <a:lnTo>
                    <a:pt x="239090" y="300266"/>
                  </a:lnTo>
                  <a:lnTo>
                    <a:pt x="239102" y="298894"/>
                  </a:lnTo>
                  <a:close/>
                </a:path>
                <a:path w="1120140" h="1086485">
                  <a:moveTo>
                    <a:pt x="255981" y="185839"/>
                  </a:moveTo>
                  <a:lnTo>
                    <a:pt x="254800" y="182600"/>
                  </a:lnTo>
                  <a:lnTo>
                    <a:pt x="252641" y="184937"/>
                  </a:lnTo>
                  <a:lnTo>
                    <a:pt x="251218" y="186728"/>
                  </a:lnTo>
                  <a:lnTo>
                    <a:pt x="252933" y="189471"/>
                  </a:lnTo>
                  <a:lnTo>
                    <a:pt x="253961" y="187540"/>
                  </a:lnTo>
                  <a:lnTo>
                    <a:pt x="255981" y="185839"/>
                  </a:lnTo>
                  <a:close/>
                </a:path>
                <a:path w="1120140" h="1086485">
                  <a:moveTo>
                    <a:pt x="264071" y="819975"/>
                  </a:moveTo>
                  <a:lnTo>
                    <a:pt x="262521" y="819670"/>
                  </a:lnTo>
                  <a:lnTo>
                    <a:pt x="262115" y="820851"/>
                  </a:lnTo>
                  <a:lnTo>
                    <a:pt x="261874" y="821994"/>
                  </a:lnTo>
                  <a:lnTo>
                    <a:pt x="261594" y="823125"/>
                  </a:lnTo>
                  <a:lnTo>
                    <a:pt x="262267" y="823277"/>
                  </a:lnTo>
                  <a:lnTo>
                    <a:pt x="262928" y="823404"/>
                  </a:lnTo>
                  <a:lnTo>
                    <a:pt x="263601" y="823544"/>
                  </a:lnTo>
                  <a:lnTo>
                    <a:pt x="263791" y="822375"/>
                  </a:lnTo>
                  <a:lnTo>
                    <a:pt x="264007" y="821220"/>
                  </a:lnTo>
                  <a:lnTo>
                    <a:pt x="264071" y="820051"/>
                  </a:lnTo>
                  <a:close/>
                </a:path>
                <a:path w="1120140" h="1086485">
                  <a:moveTo>
                    <a:pt x="277964" y="707136"/>
                  </a:moveTo>
                  <a:lnTo>
                    <a:pt x="277876" y="706272"/>
                  </a:lnTo>
                  <a:lnTo>
                    <a:pt x="277952" y="705358"/>
                  </a:lnTo>
                  <a:lnTo>
                    <a:pt x="277431" y="703961"/>
                  </a:lnTo>
                  <a:lnTo>
                    <a:pt x="276733" y="703541"/>
                  </a:lnTo>
                  <a:lnTo>
                    <a:pt x="276212" y="703033"/>
                  </a:lnTo>
                  <a:lnTo>
                    <a:pt x="275780" y="703643"/>
                  </a:lnTo>
                  <a:lnTo>
                    <a:pt x="275069" y="704202"/>
                  </a:lnTo>
                  <a:lnTo>
                    <a:pt x="274993" y="704824"/>
                  </a:lnTo>
                  <a:lnTo>
                    <a:pt x="274942" y="705370"/>
                  </a:lnTo>
                  <a:lnTo>
                    <a:pt x="275602" y="706005"/>
                  </a:lnTo>
                  <a:lnTo>
                    <a:pt x="275971" y="706589"/>
                  </a:lnTo>
                  <a:lnTo>
                    <a:pt x="276618" y="706767"/>
                  </a:lnTo>
                  <a:lnTo>
                    <a:pt x="277304" y="706958"/>
                  </a:lnTo>
                  <a:lnTo>
                    <a:pt x="277964" y="707136"/>
                  </a:lnTo>
                  <a:close/>
                </a:path>
                <a:path w="1120140" h="1086485">
                  <a:moveTo>
                    <a:pt x="344944" y="509130"/>
                  </a:moveTo>
                  <a:lnTo>
                    <a:pt x="343636" y="508495"/>
                  </a:lnTo>
                  <a:lnTo>
                    <a:pt x="343001" y="508203"/>
                  </a:lnTo>
                  <a:lnTo>
                    <a:pt x="342265" y="510374"/>
                  </a:lnTo>
                  <a:lnTo>
                    <a:pt x="341960" y="511505"/>
                  </a:lnTo>
                  <a:lnTo>
                    <a:pt x="342900" y="511975"/>
                  </a:lnTo>
                  <a:lnTo>
                    <a:pt x="343674" y="511022"/>
                  </a:lnTo>
                  <a:lnTo>
                    <a:pt x="344297" y="510070"/>
                  </a:lnTo>
                  <a:lnTo>
                    <a:pt x="344944" y="509130"/>
                  </a:lnTo>
                  <a:close/>
                </a:path>
                <a:path w="1120140" h="1086485">
                  <a:moveTo>
                    <a:pt x="345668" y="795947"/>
                  </a:moveTo>
                  <a:lnTo>
                    <a:pt x="344233" y="795070"/>
                  </a:lnTo>
                  <a:lnTo>
                    <a:pt x="342798" y="794245"/>
                  </a:lnTo>
                  <a:lnTo>
                    <a:pt x="341337" y="793394"/>
                  </a:lnTo>
                  <a:lnTo>
                    <a:pt x="341452" y="796569"/>
                  </a:lnTo>
                  <a:lnTo>
                    <a:pt x="342658" y="797839"/>
                  </a:lnTo>
                  <a:lnTo>
                    <a:pt x="345668" y="795947"/>
                  </a:lnTo>
                  <a:close/>
                </a:path>
                <a:path w="1120140" h="1086485">
                  <a:moveTo>
                    <a:pt x="348386" y="516940"/>
                  </a:moveTo>
                  <a:lnTo>
                    <a:pt x="348259" y="516788"/>
                  </a:lnTo>
                  <a:lnTo>
                    <a:pt x="347764" y="516255"/>
                  </a:lnTo>
                  <a:lnTo>
                    <a:pt x="347091" y="515797"/>
                  </a:lnTo>
                  <a:lnTo>
                    <a:pt x="346100" y="515556"/>
                  </a:lnTo>
                  <a:lnTo>
                    <a:pt x="345605" y="516255"/>
                  </a:lnTo>
                  <a:lnTo>
                    <a:pt x="345198" y="516610"/>
                  </a:lnTo>
                  <a:lnTo>
                    <a:pt x="345871" y="517194"/>
                  </a:lnTo>
                  <a:lnTo>
                    <a:pt x="347497" y="518617"/>
                  </a:lnTo>
                  <a:lnTo>
                    <a:pt x="347891" y="517677"/>
                  </a:lnTo>
                  <a:lnTo>
                    <a:pt x="348386" y="516940"/>
                  </a:lnTo>
                  <a:close/>
                </a:path>
                <a:path w="1120140" h="1086485">
                  <a:moveTo>
                    <a:pt x="355269" y="206971"/>
                  </a:moveTo>
                  <a:lnTo>
                    <a:pt x="355193" y="203022"/>
                  </a:lnTo>
                  <a:lnTo>
                    <a:pt x="351840" y="202755"/>
                  </a:lnTo>
                  <a:lnTo>
                    <a:pt x="353123" y="204355"/>
                  </a:lnTo>
                  <a:lnTo>
                    <a:pt x="355269" y="206971"/>
                  </a:lnTo>
                  <a:close/>
                </a:path>
                <a:path w="1120140" h="1086485">
                  <a:moveTo>
                    <a:pt x="384657" y="567232"/>
                  </a:moveTo>
                  <a:lnTo>
                    <a:pt x="384581" y="566280"/>
                  </a:lnTo>
                  <a:lnTo>
                    <a:pt x="384568" y="565861"/>
                  </a:lnTo>
                  <a:lnTo>
                    <a:pt x="383933" y="565467"/>
                  </a:lnTo>
                  <a:lnTo>
                    <a:pt x="383362" y="564794"/>
                  </a:lnTo>
                  <a:lnTo>
                    <a:pt x="381406" y="566534"/>
                  </a:lnTo>
                  <a:lnTo>
                    <a:pt x="381901" y="567817"/>
                  </a:lnTo>
                  <a:lnTo>
                    <a:pt x="384251" y="569887"/>
                  </a:lnTo>
                  <a:lnTo>
                    <a:pt x="384429" y="568223"/>
                  </a:lnTo>
                  <a:lnTo>
                    <a:pt x="384657" y="567232"/>
                  </a:lnTo>
                  <a:close/>
                </a:path>
                <a:path w="1120140" h="1086485">
                  <a:moveTo>
                    <a:pt x="390017" y="701090"/>
                  </a:moveTo>
                  <a:lnTo>
                    <a:pt x="389128" y="699706"/>
                  </a:lnTo>
                  <a:lnTo>
                    <a:pt x="387477" y="697306"/>
                  </a:lnTo>
                  <a:lnTo>
                    <a:pt x="386943" y="699528"/>
                  </a:lnTo>
                  <a:lnTo>
                    <a:pt x="386588" y="700900"/>
                  </a:lnTo>
                  <a:lnTo>
                    <a:pt x="386257" y="702335"/>
                  </a:lnTo>
                  <a:lnTo>
                    <a:pt x="386842" y="702348"/>
                  </a:lnTo>
                  <a:lnTo>
                    <a:pt x="387604" y="702640"/>
                  </a:lnTo>
                  <a:lnTo>
                    <a:pt x="388010" y="702348"/>
                  </a:lnTo>
                  <a:lnTo>
                    <a:pt x="390017" y="701090"/>
                  </a:lnTo>
                  <a:close/>
                </a:path>
                <a:path w="1120140" h="1086485">
                  <a:moveTo>
                    <a:pt x="398856" y="601091"/>
                  </a:moveTo>
                  <a:lnTo>
                    <a:pt x="397992" y="599960"/>
                  </a:lnTo>
                  <a:lnTo>
                    <a:pt x="395592" y="599960"/>
                  </a:lnTo>
                  <a:lnTo>
                    <a:pt x="394893" y="600887"/>
                  </a:lnTo>
                  <a:lnTo>
                    <a:pt x="395211" y="603326"/>
                  </a:lnTo>
                  <a:lnTo>
                    <a:pt x="396278" y="604227"/>
                  </a:lnTo>
                  <a:lnTo>
                    <a:pt x="398399" y="603186"/>
                  </a:lnTo>
                  <a:lnTo>
                    <a:pt x="398856" y="601091"/>
                  </a:lnTo>
                  <a:close/>
                </a:path>
                <a:path w="1120140" h="1086485">
                  <a:moveTo>
                    <a:pt x="401726" y="1085913"/>
                  </a:moveTo>
                  <a:lnTo>
                    <a:pt x="401637" y="1084414"/>
                  </a:lnTo>
                  <a:lnTo>
                    <a:pt x="401408" y="1081417"/>
                  </a:lnTo>
                  <a:lnTo>
                    <a:pt x="401002" y="1081468"/>
                  </a:lnTo>
                  <a:lnTo>
                    <a:pt x="400583" y="1081481"/>
                  </a:lnTo>
                  <a:lnTo>
                    <a:pt x="400177" y="1081532"/>
                  </a:lnTo>
                  <a:lnTo>
                    <a:pt x="400291" y="1083056"/>
                  </a:lnTo>
                  <a:lnTo>
                    <a:pt x="400380" y="1084541"/>
                  </a:lnTo>
                  <a:lnTo>
                    <a:pt x="400494" y="1086040"/>
                  </a:lnTo>
                  <a:lnTo>
                    <a:pt x="400900" y="1086015"/>
                  </a:lnTo>
                  <a:lnTo>
                    <a:pt x="401320" y="1085964"/>
                  </a:lnTo>
                  <a:lnTo>
                    <a:pt x="401726" y="1085913"/>
                  </a:lnTo>
                  <a:close/>
                </a:path>
                <a:path w="1120140" h="1086485">
                  <a:moveTo>
                    <a:pt x="402704" y="896899"/>
                  </a:moveTo>
                  <a:lnTo>
                    <a:pt x="401637" y="896759"/>
                  </a:lnTo>
                  <a:lnTo>
                    <a:pt x="400900" y="896493"/>
                  </a:lnTo>
                  <a:lnTo>
                    <a:pt x="400265" y="896645"/>
                  </a:lnTo>
                  <a:lnTo>
                    <a:pt x="399910" y="896734"/>
                  </a:lnTo>
                  <a:lnTo>
                    <a:pt x="399719" y="897509"/>
                  </a:lnTo>
                  <a:lnTo>
                    <a:pt x="399465" y="897991"/>
                  </a:lnTo>
                  <a:lnTo>
                    <a:pt x="400126" y="898283"/>
                  </a:lnTo>
                  <a:lnTo>
                    <a:pt x="400773" y="898766"/>
                  </a:lnTo>
                  <a:lnTo>
                    <a:pt x="401739" y="898804"/>
                  </a:lnTo>
                  <a:lnTo>
                    <a:pt x="402082" y="897877"/>
                  </a:lnTo>
                  <a:lnTo>
                    <a:pt x="402704" y="896899"/>
                  </a:lnTo>
                  <a:close/>
                </a:path>
                <a:path w="1120140" h="1086485">
                  <a:moveTo>
                    <a:pt x="411187" y="1536"/>
                  </a:moveTo>
                  <a:lnTo>
                    <a:pt x="408000" y="0"/>
                  </a:lnTo>
                  <a:lnTo>
                    <a:pt x="408343" y="2209"/>
                  </a:lnTo>
                  <a:lnTo>
                    <a:pt x="408559" y="3568"/>
                  </a:lnTo>
                  <a:lnTo>
                    <a:pt x="408762" y="4940"/>
                  </a:lnTo>
                  <a:lnTo>
                    <a:pt x="409244" y="4876"/>
                  </a:lnTo>
                  <a:lnTo>
                    <a:pt x="410197" y="4800"/>
                  </a:lnTo>
                  <a:lnTo>
                    <a:pt x="410667" y="3187"/>
                  </a:lnTo>
                  <a:lnTo>
                    <a:pt x="411187" y="1536"/>
                  </a:lnTo>
                  <a:close/>
                </a:path>
                <a:path w="1120140" h="1086485">
                  <a:moveTo>
                    <a:pt x="412750" y="981481"/>
                  </a:moveTo>
                  <a:lnTo>
                    <a:pt x="411314" y="980782"/>
                  </a:lnTo>
                  <a:lnTo>
                    <a:pt x="407962" y="980173"/>
                  </a:lnTo>
                  <a:lnTo>
                    <a:pt x="409676" y="982256"/>
                  </a:lnTo>
                  <a:lnTo>
                    <a:pt x="412229" y="985304"/>
                  </a:lnTo>
                  <a:lnTo>
                    <a:pt x="412750" y="981481"/>
                  </a:lnTo>
                  <a:close/>
                </a:path>
                <a:path w="1120140" h="1086485">
                  <a:moveTo>
                    <a:pt x="425107" y="209486"/>
                  </a:moveTo>
                  <a:lnTo>
                    <a:pt x="424700" y="208165"/>
                  </a:lnTo>
                  <a:lnTo>
                    <a:pt x="423418" y="208457"/>
                  </a:lnTo>
                  <a:lnTo>
                    <a:pt x="422109" y="208686"/>
                  </a:lnTo>
                  <a:lnTo>
                    <a:pt x="420852" y="209118"/>
                  </a:lnTo>
                  <a:lnTo>
                    <a:pt x="420649" y="209169"/>
                  </a:lnTo>
                  <a:lnTo>
                    <a:pt x="420712" y="210083"/>
                  </a:lnTo>
                  <a:lnTo>
                    <a:pt x="420598" y="211010"/>
                  </a:lnTo>
                  <a:lnTo>
                    <a:pt x="423722" y="209943"/>
                  </a:lnTo>
                  <a:lnTo>
                    <a:pt x="425107" y="209486"/>
                  </a:lnTo>
                  <a:close/>
                </a:path>
                <a:path w="1120140" h="1086485">
                  <a:moveTo>
                    <a:pt x="444042" y="387184"/>
                  </a:moveTo>
                  <a:lnTo>
                    <a:pt x="442671" y="386549"/>
                  </a:lnTo>
                  <a:lnTo>
                    <a:pt x="441921" y="386054"/>
                  </a:lnTo>
                  <a:lnTo>
                    <a:pt x="441109" y="385940"/>
                  </a:lnTo>
                  <a:lnTo>
                    <a:pt x="440880" y="385902"/>
                  </a:lnTo>
                  <a:lnTo>
                    <a:pt x="440118" y="387299"/>
                  </a:lnTo>
                  <a:lnTo>
                    <a:pt x="440588" y="388315"/>
                  </a:lnTo>
                  <a:lnTo>
                    <a:pt x="441477" y="388861"/>
                  </a:lnTo>
                  <a:lnTo>
                    <a:pt x="442175" y="388937"/>
                  </a:lnTo>
                  <a:lnTo>
                    <a:pt x="442595" y="388975"/>
                  </a:lnTo>
                  <a:lnTo>
                    <a:pt x="443115" y="388086"/>
                  </a:lnTo>
                  <a:lnTo>
                    <a:pt x="444042" y="387184"/>
                  </a:lnTo>
                  <a:close/>
                </a:path>
                <a:path w="1120140" h="1086485">
                  <a:moveTo>
                    <a:pt x="453974" y="509663"/>
                  </a:moveTo>
                  <a:lnTo>
                    <a:pt x="451827" y="508927"/>
                  </a:lnTo>
                  <a:lnTo>
                    <a:pt x="448906" y="507873"/>
                  </a:lnTo>
                  <a:lnTo>
                    <a:pt x="450989" y="511022"/>
                  </a:lnTo>
                  <a:lnTo>
                    <a:pt x="453974" y="509663"/>
                  </a:lnTo>
                  <a:close/>
                </a:path>
                <a:path w="1120140" h="1086485">
                  <a:moveTo>
                    <a:pt x="462432" y="115671"/>
                  </a:moveTo>
                  <a:lnTo>
                    <a:pt x="462140" y="114363"/>
                  </a:lnTo>
                  <a:lnTo>
                    <a:pt x="461581" y="111721"/>
                  </a:lnTo>
                  <a:lnTo>
                    <a:pt x="461035" y="111861"/>
                  </a:lnTo>
                  <a:lnTo>
                    <a:pt x="460476" y="111975"/>
                  </a:lnTo>
                  <a:lnTo>
                    <a:pt x="459930" y="112102"/>
                  </a:lnTo>
                  <a:lnTo>
                    <a:pt x="460209" y="113436"/>
                  </a:lnTo>
                  <a:lnTo>
                    <a:pt x="460514" y="114744"/>
                  </a:lnTo>
                  <a:lnTo>
                    <a:pt x="460794" y="116052"/>
                  </a:lnTo>
                  <a:lnTo>
                    <a:pt x="461340" y="115925"/>
                  </a:lnTo>
                  <a:lnTo>
                    <a:pt x="461886" y="115811"/>
                  </a:lnTo>
                  <a:lnTo>
                    <a:pt x="462432" y="115671"/>
                  </a:lnTo>
                  <a:close/>
                </a:path>
                <a:path w="1120140" h="1086485">
                  <a:moveTo>
                    <a:pt x="506260" y="438950"/>
                  </a:moveTo>
                  <a:lnTo>
                    <a:pt x="503199" y="437413"/>
                  </a:lnTo>
                  <a:lnTo>
                    <a:pt x="501827" y="437553"/>
                  </a:lnTo>
                  <a:lnTo>
                    <a:pt x="501192" y="439521"/>
                  </a:lnTo>
                  <a:lnTo>
                    <a:pt x="501078" y="439851"/>
                  </a:lnTo>
                  <a:lnTo>
                    <a:pt x="501827" y="440867"/>
                  </a:lnTo>
                  <a:lnTo>
                    <a:pt x="503047" y="440423"/>
                  </a:lnTo>
                  <a:lnTo>
                    <a:pt x="504139" y="439902"/>
                  </a:lnTo>
                  <a:lnTo>
                    <a:pt x="506260" y="438950"/>
                  </a:lnTo>
                  <a:close/>
                </a:path>
                <a:path w="1120140" h="1086485">
                  <a:moveTo>
                    <a:pt x="507098" y="275247"/>
                  </a:moveTo>
                  <a:lnTo>
                    <a:pt x="505942" y="274510"/>
                  </a:lnTo>
                  <a:lnTo>
                    <a:pt x="503643" y="273011"/>
                  </a:lnTo>
                  <a:lnTo>
                    <a:pt x="503415" y="273329"/>
                  </a:lnTo>
                  <a:lnTo>
                    <a:pt x="503161" y="273634"/>
                  </a:lnTo>
                  <a:lnTo>
                    <a:pt x="502932" y="273977"/>
                  </a:lnTo>
                  <a:lnTo>
                    <a:pt x="503986" y="274866"/>
                  </a:lnTo>
                  <a:lnTo>
                    <a:pt x="505053" y="275755"/>
                  </a:lnTo>
                  <a:lnTo>
                    <a:pt x="506107" y="276644"/>
                  </a:lnTo>
                  <a:lnTo>
                    <a:pt x="506755" y="275704"/>
                  </a:lnTo>
                  <a:lnTo>
                    <a:pt x="507098" y="275247"/>
                  </a:lnTo>
                  <a:close/>
                </a:path>
                <a:path w="1120140" h="1086485">
                  <a:moveTo>
                    <a:pt x="564819" y="134277"/>
                  </a:moveTo>
                  <a:lnTo>
                    <a:pt x="563397" y="133223"/>
                  </a:lnTo>
                  <a:lnTo>
                    <a:pt x="560578" y="131089"/>
                  </a:lnTo>
                  <a:lnTo>
                    <a:pt x="560895" y="133680"/>
                  </a:lnTo>
                  <a:lnTo>
                    <a:pt x="562279" y="134797"/>
                  </a:lnTo>
                  <a:lnTo>
                    <a:pt x="564819" y="134277"/>
                  </a:lnTo>
                  <a:close/>
                </a:path>
                <a:path w="1120140" h="1086485">
                  <a:moveTo>
                    <a:pt x="570992" y="716648"/>
                  </a:moveTo>
                  <a:lnTo>
                    <a:pt x="570725" y="716432"/>
                  </a:lnTo>
                  <a:lnTo>
                    <a:pt x="570077" y="715848"/>
                  </a:lnTo>
                  <a:lnTo>
                    <a:pt x="569112" y="715568"/>
                  </a:lnTo>
                  <a:lnTo>
                    <a:pt x="568248" y="715429"/>
                  </a:lnTo>
                  <a:lnTo>
                    <a:pt x="568096" y="715416"/>
                  </a:lnTo>
                  <a:lnTo>
                    <a:pt x="567347" y="716991"/>
                  </a:lnTo>
                  <a:lnTo>
                    <a:pt x="567563" y="717232"/>
                  </a:lnTo>
                  <a:lnTo>
                    <a:pt x="568134" y="717880"/>
                  </a:lnTo>
                  <a:lnTo>
                    <a:pt x="569061" y="718185"/>
                  </a:lnTo>
                  <a:lnTo>
                    <a:pt x="570369" y="718934"/>
                  </a:lnTo>
                  <a:lnTo>
                    <a:pt x="570572" y="717702"/>
                  </a:lnTo>
                  <a:lnTo>
                    <a:pt x="570992" y="716648"/>
                  </a:lnTo>
                  <a:close/>
                </a:path>
                <a:path w="1120140" h="1086485">
                  <a:moveTo>
                    <a:pt x="578497" y="496277"/>
                  </a:moveTo>
                  <a:lnTo>
                    <a:pt x="575614" y="494880"/>
                  </a:lnTo>
                  <a:lnTo>
                    <a:pt x="575983" y="496735"/>
                  </a:lnTo>
                  <a:lnTo>
                    <a:pt x="576364" y="498538"/>
                  </a:lnTo>
                  <a:lnTo>
                    <a:pt x="576719" y="500380"/>
                  </a:lnTo>
                  <a:lnTo>
                    <a:pt x="577088" y="498424"/>
                  </a:lnTo>
                  <a:lnTo>
                    <a:pt x="578497" y="496277"/>
                  </a:lnTo>
                  <a:close/>
                </a:path>
                <a:path w="1120140" h="1086485">
                  <a:moveTo>
                    <a:pt x="579297" y="90525"/>
                  </a:moveTo>
                  <a:lnTo>
                    <a:pt x="578726" y="90246"/>
                  </a:lnTo>
                  <a:lnTo>
                    <a:pt x="578154" y="89992"/>
                  </a:lnTo>
                  <a:lnTo>
                    <a:pt x="577570" y="89712"/>
                  </a:lnTo>
                  <a:lnTo>
                    <a:pt x="577011" y="91046"/>
                  </a:lnTo>
                  <a:lnTo>
                    <a:pt x="576440" y="92367"/>
                  </a:lnTo>
                  <a:lnTo>
                    <a:pt x="575906" y="93814"/>
                  </a:lnTo>
                  <a:lnTo>
                    <a:pt x="576453" y="94119"/>
                  </a:lnTo>
                  <a:lnTo>
                    <a:pt x="577024" y="94576"/>
                  </a:lnTo>
                  <a:lnTo>
                    <a:pt x="577799" y="93205"/>
                  </a:lnTo>
                  <a:lnTo>
                    <a:pt x="578535" y="91846"/>
                  </a:lnTo>
                  <a:lnTo>
                    <a:pt x="579297" y="90525"/>
                  </a:lnTo>
                  <a:close/>
                </a:path>
                <a:path w="1120140" h="1086485">
                  <a:moveTo>
                    <a:pt x="604685" y="531202"/>
                  </a:moveTo>
                  <a:lnTo>
                    <a:pt x="604532" y="528955"/>
                  </a:lnTo>
                  <a:lnTo>
                    <a:pt x="604367" y="526097"/>
                  </a:lnTo>
                  <a:lnTo>
                    <a:pt x="603923" y="526021"/>
                  </a:lnTo>
                  <a:lnTo>
                    <a:pt x="603021" y="525856"/>
                  </a:lnTo>
                  <a:lnTo>
                    <a:pt x="601878" y="527570"/>
                  </a:lnTo>
                  <a:lnTo>
                    <a:pt x="601853" y="529145"/>
                  </a:lnTo>
                  <a:lnTo>
                    <a:pt x="604685" y="531202"/>
                  </a:lnTo>
                  <a:close/>
                </a:path>
                <a:path w="1120140" h="1086485">
                  <a:moveTo>
                    <a:pt x="621411" y="313601"/>
                  </a:moveTo>
                  <a:lnTo>
                    <a:pt x="620306" y="313423"/>
                  </a:lnTo>
                  <a:lnTo>
                    <a:pt x="618109" y="313016"/>
                  </a:lnTo>
                  <a:lnTo>
                    <a:pt x="618096" y="313550"/>
                  </a:lnTo>
                  <a:lnTo>
                    <a:pt x="618083" y="314032"/>
                  </a:lnTo>
                  <a:lnTo>
                    <a:pt x="618083" y="314540"/>
                  </a:lnTo>
                  <a:lnTo>
                    <a:pt x="618629" y="314629"/>
                  </a:lnTo>
                  <a:lnTo>
                    <a:pt x="619226" y="314896"/>
                  </a:lnTo>
                  <a:lnTo>
                    <a:pt x="620318" y="314528"/>
                  </a:lnTo>
                  <a:lnTo>
                    <a:pt x="620839" y="314007"/>
                  </a:lnTo>
                  <a:lnTo>
                    <a:pt x="621411" y="313601"/>
                  </a:lnTo>
                  <a:close/>
                </a:path>
                <a:path w="1120140" h="1086485">
                  <a:moveTo>
                    <a:pt x="642899" y="484479"/>
                  </a:moveTo>
                  <a:lnTo>
                    <a:pt x="642696" y="482879"/>
                  </a:lnTo>
                  <a:lnTo>
                    <a:pt x="639749" y="480555"/>
                  </a:lnTo>
                  <a:lnTo>
                    <a:pt x="641045" y="486511"/>
                  </a:lnTo>
                  <a:lnTo>
                    <a:pt x="642899" y="484479"/>
                  </a:lnTo>
                  <a:close/>
                </a:path>
                <a:path w="1120140" h="1086485">
                  <a:moveTo>
                    <a:pt x="644296" y="197662"/>
                  </a:moveTo>
                  <a:lnTo>
                    <a:pt x="641794" y="196024"/>
                  </a:lnTo>
                  <a:lnTo>
                    <a:pt x="640473" y="195986"/>
                  </a:lnTo>
                  <a:lnTo>
                    <a:pt x="639406" y="197777"/>
                  </a:lnTo>
                  <a:lnTo>
                    <a:pt x="639241" y="198069"/>
                  </a:lnTo>
                  <a:lnTo>
                    <a:pt x="639457" y="198564"/>
                  </a:lnTo>
                  <a:lnTo>
                    <a:pt x="639533" y="199263"/>
                  </a:lnTo>
                  <a:lnTo>
                    <a:pt x="642150" y="198399"/>
                  </a:lnTo>
                  <a:lnTo>
                    <a:pt x="644296" y="197662"/>
                  </a:lnTo>
                  <a:close/>
                </a:path>
                <a:path w="1120140" h="1086485">
                  <a:moveTo>
                    <a:pt x="681761" y="542683"/>
                  </a:moveTo>
                  <a:lnTo>
                    <a:pt x="680110" y="539369"/>
                  </a:lnTo>
                  <a:lnTo>
                    <a:pt x="678535" y="541210"/>
                  </a:lnTo>
                  <a:lnTo>
                    <a:pt x="677024" y="541947"/>
                  </a:lnTo>
                  <a:lnTo>
                    <a:pt x="676973" y="542175"/>
                  </a:lnTo>
                  <a:lnTo>
                    <a:pt x="676871" y="542378"/>
                  </a:lnTo>
                  <a:lnTo>
                    <a:pt x="676948" y="542721"/>
                  </a:lnTo>
                  <a:lnTo>
                    <a:pt x="677164" y="542988"/>
                  </a:lnTo>
                  <a:lnTo>
                    <a:pt x="678700" y="542912"/>
                  </a:lnTo>
                  <a:lnTo>
                    <a:pt x="680123" y="542798"/>
                  </a:lnTo>
                  <a:lnTo>
                    <a:pt x="681761" y="542683"/>
                  </a:lnTo>
                  <a:close/>
                </a:path>
                <a:path w="1120140" h="1086485">
                  <a:moveTo>
                    <a:pt x="685914" y="751154"/>
                  </a:moveTo>
                  <a:lnTo>
                    <a:pt x="685546" y="750112"/>
                  </a:lnTo>
                  <a:lnTo>
                    <a:pt x="684847" y="748004"/>
                  </a:lnTo>
                  <a:lnTo>
                    <a:pt x="684060" y="748322"/>
                  </a:lnTo>
                  <a:lnTo>
                    <a:pt x="683666" y="748461"/>
                  </a:lnTo>
                  <a:lnTo>
                    <a:pt x="684098" y="749477"/>
                  </a:lnTo>
                  <a:lnTo>
                    <a:pt x="684555" y="750493"/>
                  </a:lnTo>
                  <a:lnTo>
                    <a:pt x="684974" y="751522"/>
                  </a:lnTo>
                  <a:lnTo>
                    <a:pt x="685292" y="751395"/>
                  </a:lnTo>
                  <a:lnTo>
                    <a:pt x="685609" y="751281"/>
                  </a:lnTo>
                  <a:lnTo>
                    <a:pt x="685914" y="751154"/>
                  </a:lnTo>
                  <a:close/>
                </a:path>
                <a:path w="1120140" h="1086485">
                  <a:moveTo>
                    <a:pt x="695159" y="524065"/>
                  </a:moveTo>
                  <a:lnTo>
                    <a:pt x="692746" y="522566"/>
                  </a:lnTo>
                  <a:lnTo>
                    <a:pt x="690638" y="522033"/>
                  </a:lnTo>
                  <a:lnTo>
                    <a:pt x="689686" y="525932"/>
                  </a:lnTo>
                  <a:lnTo>
                    <a:pt x="691857" y="525170"/>
                  </a:lnTo>
                  <a:lnTo>
                    <a:pt x="693521" y="524624"/>
                  </a:lnTo>
                  <a:lnTo>
                    <a:pt x="695159" y="524065"/>
                  </a:lnTo>
                  <a:close/>
                </a:path>
                <a:path w="1120140" h="1086485">
                  <a:moveTo>
                    <a:pt x="707275" y="362496"/>
                  </a:moveTo>
                  <a:lnTo>
                    <a:pt x="706208" y="361137"/>
                  </a:lnTo>
                  <a:lnTo>
                    <a:pt x="703821" y="358165"/>
                  </a:lnTo>
                  <a:lnTo>
                    <a:pt x="702170" y="361962"/>
                  </a:lnTo>
                  <a:lnTo>
                    <a:pt x="704697" y="362318"/>
                  </a:lnTo>
                  <a:lnTo>
                    <a:pt x="707275" y="362496"/>
                  </a:lnTo>
                  <a:close/>
                </a:path>
                <a:path w="1120140" h="1086485">
                  <a:moveTo>
                    <a:pt x="709574" y="405701"/>
                  </a:moveTo>
                  <a:lnTo>
                    <a:pt x="709282" y="405447"/>
                  </a:lnTo>
                  <a:lnTo>
                    <a:pt x="708710" y="404964"/>
                  </a:lnTo>
                  <a:lnTo>
                    <a:pt x="707682" y="406095"/>
                  </a:lnTo>
                  <a:lnTo>
                    <a:pt x="706653" y="407289"/>
                  </a:lnTo>
                  <a:lnTo>
                    <a:pt x="705612" y="408419"/>
                  </a:lnTo>
                  <a:lnTo>
                    <a:pt x="705916" y="408686"/>
                  </a:lnTo>
                  <a:lnTo>
                    <a:pt x="706526" y="409244"/>
                  </a:lnTo>
                  <a:lnTo>
                    <a:pt x="709574" y="405701"/>
                  </a:lnTo>
                  <a:close/>
                </a:path>
                <a:path w="1120140" h="1086485">
                  <a:moveTo>
                    <a:pt x="732751" y="743750"/>
                  </a:moveTo>
                  <a:lnTo>
                    <a:pt x="730491" y="742353"/>
                  </a:lnTo>
                  <a:lnTo>
                    <a:pt x="728662" y="741248"/>
                  </a:lnTo>
                  <a:lnTo>
                    <a:pt x="728611" y="744842"/>
                  </a:lnTo>
                  <a:lnTo>
                    <a:pt x="730262" y="744982"/>
                  </a:lnTo>
                  <a:lnTo>
                    <a:pt x="731964" y="744905"/>
                  </a:lnTo>
                  <a:lnTo>
                    <a:pt x="732180" y="744918"/>
                  </a:lnTo>
                  <a:lnTo>
                    <a:pt x="732370" y="744347"/>
                  </a:lnTo>
                  <a:lnTo>
                    <a:pt x="732751" y="743750"/>
                  </a:lnTo>
                  <a:close/>
                </a:path>
                <a:path w="1120140" h="1086485">
                  <a:moveTo>
                    <a:pt x="747102" y="237109"/>
                  </a:moveTo>
                  <a:lnTo>
                    <a:pt x="745782" y="234569"/>
                  </a:lnTo>
                  <a:lnTo>
                    <a:pt x="744308" y="234035"/>
                  </a:lnTo>
                  <a:lnTo>
                    <a:pt x="742035" y="235343"/>
                  </a:lnTo>
                  <a:lnTo>
                    <a:pt x="742810" y="238379"/>
                  </a:lnTo>
                  <a:lnTo>
                    <a:pt x="744372" y="238442"/>
                  </a:lnTo>
                  <a:lnTo>
                    <a:pt x="747102" y="237109"/>
                  </a:lnTo>
                  <a:close/>
                </a:path>
                <a:path w="1120140" h="1086485">
                  <a:moveTo>
                    <a:pt x="750735" y="830719"/>
                  </a:moveTo>
                  <a:lnTo>
                    <a:pt x="750519" y="829221"/>
                  </a:lnTo>
                  <a:lnTo>
                    <a:pt x="750100" y="826236"/>
                  </a:lnTo>
                  <a:lnTo>
                    <a:pt x="749642" y="826338"/>
                  </a:lnTo>
                  <a:lnTo>
                    <a:pt x="749198" y="826452"/>
                  </a:lnTo>
                  <a:lnTo>
                    <a:pt x="748741" y="826554"/>
                  </a:lnTo>
                  <a:lnTo>
                    <a:pt x="749363" y="830922"/>
                  </a:lnTo>
                  <a:lnTo>
                    <a:pt x="749820" y="830859"/>
                  </a:lnTo>
                  <a:lnTo>
                    <a:pt x="750277" y="830808"/>
                  </a:lnTo>
                  <a:lnTo>
                    <a:pt x="750735" y="830719"/>
                  </a:lnTo>
                  <a:close/>
                </a:path>
                <a:path w="1120140" h="1086485">
                  <a:moveTo>
                    <a:pt x="751967" y="845350"/>
                  </a:moveTo>
                  <a:lnTo>
                    <a:pt x="751776" y="844219"/>
                  </a:lnTo>
                  <a:lnTo>
                    <a:pt x="751370" y="841946"/>
                  </a:lnTo>
                  <a:lnTo>
                    <a:pt x="750684" y="842162"/>
                  </a:lnTo>
                  <a:lnTo>
                    <a:pt x="749325" y="842581"/>
                  </a:lnTo>
                  <a:lnTo>
                    <a:pt x="749668" y="843635"/>
                  </a:lnTo>
                  <a:lnTo>
                    <a:pt x="750392" y="845769"/>
                  </a:lnTo>
                  <a:lnTo>
                    <a:pt x="750912" y="845642"/>
                  </a:lnTo>
                  <a:lnTo>
                    <a:pt x="751967" y="845350"/>
                  </a:lnTo>
                  <a:close/>
                </a:path>
                <a:path w="1120140" h="1086485">
                  <a:moveTo>
                    <a:pt x="758291" y="49072"/>
                  </a:moveTo>
                  <a:lnTo>
                    <a:pt x="757961" y="47917"/>
                  </a:lnTo>
                  <a:lnTo>
                    <a:pt x="756793" y="47815"/>
                  </a:lnTo>
                  <a:lnTo>
                    <a:pt x="756107" y="47625"/>
                  </a:lnTo>
                  <a:lnTo>
                    <a:pt x="755891" y="48475"/>
                  </a:lnTo>
                  <a:lnTo>
                    <a:pt x="755396" y="49377"/>
                  </a:lnTo>
                  <a:lnTo>
                    <a:pt x="755484" y="50215"/>
                  </a:lnTo>
                  <a:lnTo>
                    <a:pt x="755573" y="50888"/>
                  </a:lnTo>
                  <a:lnTo>
                    <a:pt x="756348" y="51485"/>
                  </a:lnTo>
                  <a:lnTo>
                    <a:pt x="756831" y="52120"/>
                  </a:lnTo>
                  <a:lnTo>
                    <a:pt x="757161" y="51701"/>
                  </a:lnTo>
                  <a:lnTo>
                    <a:pt x="757847" y="50901"/>
                  </a:lnTo>
                  <a:lnTo>
                    <a:pt x="757961" y="50012"/>
                  </a:lnTo>
                  <a:lnTo>
                    <a:pt x="758291" y="49072"/>
                  </a:lnTo>
                  <a:close/>
                </a:path>
                <a:path w="1120140" h="1086485">
                  <a:moveTo>
                    <a:pt x="768261" y="573290"/>
                  </a:moveTo>
                  <a:lnTo>
                    <a:pt x="766216" y="572719"/>
                  </a:lnTo>
                  <a:lnTo>
                    <a:pt x="764667" y="572287"/>
                  </a:lnTo>
                  <a:lnTo>
                    <a:pt x="763130" y="571868"/>
                  </a:lnTo>
                  <a:lnTo>
                    <a:pt x="765086" y="576008"/>
                  </a:lnTo>
                  <a:lnTo>
                    <a:pt x="768261" y="573290"/>
                  </a:lnTo>
                  <a:close/>
                </a:path>
                <a:path w="1120140" h="1086485">
                  <a:moveTo>
                    <a:pt x="769391" y="544487"/>
                  </a:moveTo>
                  <a:lnTo>
                    <a:pt x="768705" y="543128"/>
                  </a:lnTo>
                  <a:lnTo>
                    <a:pt x="767842" y="542620"/>
                  </a:lnTo>
                  <a:lnTo>
                    <a:pt x="766914" y="542531"/>
                  </a:lnTo>
                  <a:lnTo>
                    <a:pt x="766241" y="542480"/>
                  </a:lnTo>
                  <a:lnTo>
                    <a:pt x="765492" y="542963"/>
                  </a:lnTo>
                  <a:lnTo>
                    <a:pt x="764781" y="543204"/>
                  </a:lnTo>
                  <a:lnTo>
                    <a:pt x="764794" y="543547"/>
                  </a:lnTo>
                  <a:lnTo>
                    <a:pt x="764832" y="543902"/>
                  </a:lnTo>
                  <a:lnTo>
                    <a:pt x="764857" y="544258"/>
                  </a:lnTo>
                  <a:lnTo>
                    <a:pt x="767880" y="544423"/>
                  </a:lnTo>
                  <a:lnTo>
                    <a:pt x="769391" y="544487"/>
                  </a:lnTo>
                  <a:close/>
                </a:path>
                <a:path w="1120140" h="1086485">
                  <a:moveTo>
                    <a:pt x="776401" y="426097"/>
                  </a:moveTo>
                  <a:lnTo>
                    <a:pt x="775855" y="425526"/>
                  </a:lnTo>
                  <a:lnTo>
                    <a:pt x="775347" y="424942"/>
                  </a:lnTo>
                  <a:lnTo>
                    <a:pt x="774801" y="424345"/>
                  </a:lnTo>
                  <a:lnTo>
                    <a:pt x="773938" y="425157"/>
                  </a:lnTo>
                  <a:lnTo>
                    <a:pt x="772210" y="426808"/>
                  </a:lnTo>
                  <a:lnTo>
                    <a:pt x="772693" y="427355"/>
                  </a:lnTo>
                  <a:lnTo>
                    <a:pt x="773163" y="427913"/>
                  </a:lnTo>
                  <a:lnTo>
                    <a:pt x="773645" y="428447"/>
                  </a:lnTo>
                  <a:lnTo>
                    <a:pt x="774547" y="427659"/>
                  </a:lnTo>
                  <a:lnTo>
                    <a:pt x="775487" y="426885"/>
                  </a:lnTo>
                  <a:lnTo>
                    <a:pt x="776401" y="426097"/>
                  </a:lnTo>
                  <a:close/>
                </a:path>
                <a:path w="1120140" h="1086485">
                  <a:moveTo>
                    <a:pt x="793864" y="821702"/>
                  </a:moveTo>
                  <a:lnTo>
                    <a:pt x="792607" y="821029"/>
                  </a:lnTo>
                  <a:lnTo>
                    <a:pt x="791946" y="820381"/>
                  </a:lnTo>
                  <a:lnTo>
                    <a:pt x="790816" y="820394"/>
                  </a:lnTo>
                  <a:lnTo>
                    <a:pt x="790359" y="821283"/>
                  </a:lnTo>
                  <a:lnTo>
                    <a:pt x="789901" y="821778"/>
                  </a:lnTo>
                  <a:lnTo>
                    <a:pt x="790460" y="822274"/>
                  </a:lnTo>
                  <a:lnTo>
                    <a:pt x="790981" y="823074"/>
                  </a:lnTo>
                  <a:lnTo>
                    <a:pt x="791591" y="823125"/>
                  </a:lnTo>
                  <a:lnTo>
                    <a:pt x="792111" y="823201"/>
                  </a:lnTo>
                  <a:lnTo>
                    <a:pt x="792746" y="822439"/>
                  </a:lnTo>
                  <a:lnTo>
                    <a:pt x="793864" y="821702"/>
                  </a:lnTo>
                  <a:close/>
                </a:path>
                <a:path w="1120140" h="1086485">
                  <a:moveTo>
                    <a:pt x="797737" y="220891"/>
                  </a:moveTo>
                  <a:lnTo>
                    <a:pt x="796556" y="220738"/>
                  </a:lnTo>
                  <a:lnTo>
                    <a:pt x="795655" y="220535"/>
                  </a:lnTo>
                  <a:lnTo>
                    <a:pt x="794753" y="220573"/>
                  </a:lnTo>
                  <a:lnTo>
                    <a:pt x="794575" y="220573"/>
                  </a:lnTo>
                  <a:lnTo>
                    <a:pt x="794461" y="221589"/>
                  </a:lnTo>
                  <a:lnTo>
                    <a:pt x="794308" y="222123"/>
                  </a:lnTo>
                  <a:lnTo>
                    <a:pt x="795185" y="222351"/>
                  </a:lnTo>
                  <a:lnTo>
                    <a:pt x="796048" y="222669"/>
                  </a:lnTo>
                  <a:lnTo>
                    <a:pt x="796937" y="222719"/>
                  </a:lnTo>
                  <a:lnTo>
                    <a:pt x="797115" y="222758"/>
                  </a:lnTo>
                  <a:lnTo>
                    <a:pt x="797356" y="221792"/>
                  </a:lnTo>
                  <a:lnTo>
                    <a:pt x="797737" y="220891"/>
                  </a:lnTo>
                  <a:close/>
                </a:path>
                <a:path w="1120140" h="1086485">
                  <a:moveTo>
                    <a:pt x="806577" y="262978"/>
                  </a:moveTo>
                  <a:lnTo>
                    <a:pt x="801065" y="261581"/>
                  </a:lnTo>
                  <a:lnTo>
                    <a:pt x="799071" y="264172"/>
                  </a:lnTo>
                  <a:lnTo>
                    <a:pt x="801484" y="263753"/>
                  </a:lnTo>
                  <a:lnTo>
                    <a:pt x="803465" y="263461"/>
                  </a:lnTo>
                  <a:lnTo>
                    <a:pt x="806577" y="262978"/>
                  </a:lnTo>
                  <a:close/>
                </a:path>
                <a:path w="1120140" h="1086485">
                  <a:moveTo>
                    <a:pt x="875195" y="423176"/>
                  </a:moveTo>
                  <a:lnTo>
                    <a:pt x="875017" y="422808"/>
                  </a:lnTo>
                  <a:lnTo>
                    <a:pt x="874636" y="422059"/>
                  </a:lnTo>
                  <a:lnTo>
                    <a:pt x="873734" y="421563"/>
                  </a:lnTo>
                  <a:lnTo>
                    <a:pt x="872667" y="420649"/>
                  </a:lnTo>
                  <a:lnTo>
                    <a:pt x="872172" y="421817"/>
                  </a:lnTo>
                  <a:lnTo>
                    <a:pt x="871474" y="422846"/>
                  </a:lnTo>
                  <a:lnTo>
                    <a:pt x="871677" y="423125"/>
                  </a:lnTo>
                  <a:lnTo>
                    <a:pt x="872248" y="423837"/>
                  </a:lnTo>
                  <a:lnTo>
                    <a:pt x="873226" y="424192"/>
                  </a:lnTo>
                  <a:lnTo>
                    <a:pt x="874052" y="424688"/>
                  </a:lnTo>
                  <a:lnTo>
                    <a:pt x="874407" y="424040"/>
                  </a:lnTo>
                  <a:lnTo>
                    <a:pt x="875195" y="423176"/>
                  </a:lnTo>
                  <a:close/>
                </a:path>
                <a:path w="1120140" h="1086485">
                  <a:moveTo>
                    <a:pt x="889990" y="463283"/>
                  </a:moveTo>
                  <a:lnTo>
                    <a:pt x="889558" y="463029"/>
                  </a:lnTo>
                  <a:lnTo>
                    <a:pt x="888733" y="462495"/>
                  </a:lnTo>
                  <a:lnTo>
                    <a:pt x="887209" y="463143"/>
                  </a:lnTo>
                  <a:lnTo>
                    <a:pt x="886129" y="464108"/>
                  </a:lnTo>
                  <a:lnTo>
                    <a:pt x="888034" y="466852"/>
                  </a:lnTo>
                  <a:lnTo>
                    <a:pt x="889990" y="463283"/>
                  </a:lnTo>
                  <a:close/>
                </a:path>
                <a:path w="1120140" h="1086485">
                  <a:moveTo>
                    <a:pt x="908342" y="793686"/>
                  </a:moveTo>
                  <a:lnTo>
                    <a:pt x="908075" y="792353"/>
                  </a:lnTo>
                  <a:lnTo>
                    <a:pt x="904875" y="792035"/>
                  </a:lnTo>
                  <a:lnTo>
                    <a:pt x="905903" y="793711"/>
                  </a:lnTo>
                  <a:lnTo>
                    <a:pt x="907783" y="796798"/>
                  </a:lnTo>
                  <a:lnTo>
                    <a:pt x="908342" y="793686"/>
                  </a:lnTo>
                  <a:close/>
                </a:path>
                <a:path w="1120140" h="1086485">
                  <a:moveTo>
                    <a:pt x="949109" y="295859"/>
                  </a:moveTo>
                  <a:lnTo>
                    <a:pt x="947153" y="292849"/>
                  </a:lnTo>
                  <a:lnTo>
                    <a:pt x="946340" y="291566"/>
                  </a:lnTo>
                  <a:lnTo>
                    <a:pt x="945184" y="292328"/>
                  </a:lnTo>
                  <a:lnTo>
                    <a:pt x="944626" y="292696"/>
                  </a:lnTo>
                  <a:lnTo>
                    <a:pt x="944930" y="294513"/>
                  </a:lnTo>
                  <a:lnTo>
                    <a:pt x="945451" y="296189"/>
                  </a:lnTo>
                  <a:lnTo>
                    <a:pt x="949109" y="295859"/>
                  </a:lnTo>
                  <a:close/>
                </a:path>
                <a:path w="1120140" h="1086485">
                  <a:moveTo>
                    <a:pt x="950214" y="373443"/>
                  </a:moveTo>
                  <a:lnTo>
                    <a:pt x="948499" y="370090"/>
                  </a:lnTo>
                  <a:lnTo>
                    <a:pt x="948448" y="372884"/>
                  </a:lnTo>
                  <a:lnTo>
                    <a:pt x="948372" y="375818"/>
                  </a:lnTo>
                  <a:lnTo>
                    <a:pt x="950214" y="373443"/>
                  </a:lnTo>
                  <a:close/>
                </a:path>
                <a:path w="1120140" h="1086485">
                  <a:moveTo>
                    <a:pt x="956195" y="900023"/>
                  </a:moveTo>
                  <a:lnTo>
                    <a:pt x="956094" y="898410"/>
                  </a:lnTo>
                  <a:lnTo>
                    <a:pt x="955078" y="895972"/>
                  </a:lnTo>
                  <a:lnTo>
                    <a:pt x="953084" y="897712"/>
                  </a:lnTo>
                  <a:lnTo>
                    <a:pt x="952246" y="899134"/>
                  </a:lnTo>
                  <a:lnTo>
                    <a:pt x="953770" y="901458"/>
                  </a:lnTo>
                  <a:lnTo>
                    <a:pt x="956195" y="900023"/>
                  </a:lnTo>
                  <a:close/>
                </a:path>
                <a:path w="1120140" h="1086485">
                  <a:moveTo>
                    <a:pt x="976045" y="644639"/>
                  </a:moveTo>
                  <a:lnTo>
                    <a:pt x="975918" y="642086"/>
                  </a:lnTo>
                  <a:lnTo>
                    <a:pt x="975829" y="640118"/>
                  </a:lnTo>
                  <a:lnTo>
                    <a:pt x="974217" y="641464"/>
                  </a:lnTo>
                  <a:lnTo>
                    <a:pt x="971880" y="643420"/>
                  </a:lnTo>
                  <a:lnTo>
                    <a:pt x="973645" y="643940"/>
                  </a:lnTo>
                  <a:lnTo>
                    <a:pt x="974572" y="644220"/>
                  </a:lnTo>
                  <a:lnTo>
                    <a:pt x="976045" y="644639"/>
                  </a:lnTo>
                  <a:close/>
                </a:path>
                <a:path w="1120140" h="1086485">
                  <a:moveTo>
                    <a:pt x="997623" y="674814"/>
                  </a:moveTo>
                  <a:lnTo>
                    <a:pt x="996835" y="674065"/>
                  </a:lnTo>
                  <a:lnTo>
                    <a:pt x="996061" y="673290"/>
                  </a:lnTo>
                  <a:lnTo>
                    <a:pt x="995172" y="672630"/>
                  </a:lnTo>
                  <a:lnTo>
                    <a:pt x="994371" y="673315"/>
                  </a:lnTo>
                  <a:lnTo>
                    <a:pt x="993940" y="673684"/>
                  </a:lnTo>
                  <a:lnTo>
                    <a:pt x="995680" y="675220"/>
                  </a:lnTo>
                  <a:lnTo>
                    <a:pt x="996543" y="675995"/>
                  </a:lnTo>
                  <a:lnTo>
                    <a:pt x="996899" y="675589"/>
                  </a:lnTo>
                  <a:lnTo>
                    <a:pt x="997267" y="675208"/>
                  </a:lnTo>
                  <a:lnTo>
                    <a:pt x="997623" y="674814"/>
                  </a:lnTo>
                  <a:close/>
                </a:path>
                <a:path w="1120140" h="1086485">
                  <a:moveTo>
                    <a:pt x="1015428" y="423570"/>
                  </a:moveTo>
                  <a:lnTo>
                    <a:pt x="1015326" y="419442"/>
                  </a:lnTo>
                  <a:lnTo>
                    <a:pt x="1010602" y="424916"/>
                  </a:lnTo>
                  <a:lnTo>
                    <a:pt x="1011974" y="426046"/>
                  </a:lnTo>
                  <a:lnTo>
                    <a:pt x="1013663" y="424776"/>
                  </a:lnTo>
                  <a:lnTo>
                    <a:pt x="1015428" y="423570"/>
                  </a:lnTo>
                  <a:close/>
                </a:path>
                <a:path w="1120140" h="1086485">
                  <a:moveTo>
                    <a:pt x="1028369" y="863676"/>
                  </a:moveTo>
                  <a:lnTo>
                    <a:pt x="1027557" y="863142"/>
                  </a:lnTo>
                  <a:lnTo>
                    <a:pt x="1026782" y="862545"/>
                  </a:lnTo>
                  <a:lnTo>
                    <a:pt x="1026083" y="863269"/>
                  </a:lnTo>
                  <a:lnTo>
                    <a:pt x="1025512" y="864031"/>
                  </a:lnTo>
                  <a:lnTo>
                    <a:pt x="1025118" y="864857"/>
                  </a:lnTo>
                  <a:lnTo>
                    <a:pt x="1026210" y="865911"/>
                  </a:lnTo>
                  <a:lnTo>
                    <a:pt x="1026985" y="865276"/>
                  </a:lnTo>
                  <a:lnTo>
                    <a:pt x="1027582" y="864565"/>
                  </a:lnTo>
                  <a:lnTo>
                    <a:pt x="1028369" y="863676"/>
                  </a:lnTo>
                  <a:close/>
                </a:path>
                <a:path w="1120140" h="1086485">
                  <a:moveTo>
                    <a:pt x="1039622" y="635965"/>
                  </a:moveTo>
                  <a:lnTo>
                    <a:pt x="1039253" y="635304"/>
                  </a:lnTo>
                  <a:lnTo>
                    <a:pt x="1038885" y="634669"/>
                  </a:lnTo>
                  <a:lnTo>
                    <a:pt x="1038517" y="634022"/>
                  </a:lnTo>
                  <a:lnTo>
                    <a:pt x="1037577" y="634707"/>
                  </a:lnTo>
                  <a:lnTo>
                    <a:pt x="1036574" y="635355"/>
                  </a:lnTo>
                  <a:lnTo>
                    <a:pt x="1035634" y="636206"/>
                  </a:lnTo>
                  <a:lnTo>
                    <a:pt x="1036434" y="637501"/>
                  </a:lnTo>
                  <a:lnTo>
                    <a:pt x="1037590" y="637057"/>
                  </a:lnTo>
                  <a:lnTo>
                    <a:pt x="1038593" y="636485"/>
                  </a:lnTo>
                  <a:lnTo>
                    <a:pt x="1039622" y="635965"/>
                  </a:lnTo>
                  <a:close/>
                </a:path>
                <a:path w="1120140" h="1086485">
                  <a:moveTo>
                    <a:pt x="1094689" y="619594"/>
                  </a:moveTo>
                  <a:lnTo>
                    <a:pt x="1092390" y="618286"/>
                  </a:lnTo>
                  <a:lnTo>
                    <a:pt x="1090917" y="620356"/>
                  </a:lnTo>
                  <a:lnTo>
                    <a:pt x="1091095" y="621626"/>
                  </a:lnTo>
                  <a:lnTo>
                    <a:pt x="1093457" y="623011"/>
                  </a:lnTo>
                  <a:lnTo>
                    <a:pt x="1094447" y="620953"/>
                  </a:lnTo>
                  <a:lnTo>
                    <a:pt x="1094689" y="619594"/>
                  </a:lnTo>
                  <a:close/>
                </a:path>
                <a:path w="1120140" h="1086485">
                  <a:moveTo>
                    <a:pt x="1096467" y="768515"/>
                  </a:moveTo>
                  <a:lnTo>
                    <a:pt x="1095387" y="767422"/>
                  </a:lnTo>
                  <a:lnTo>
                    <a:pt x="1094308" y="766318"/>
                  </a:lnTo>
                  <a:lnTo>
                    <a:pt x="1093216" y="765251"/>
                  </a:lnTo>
                  <a:lnTo>
                    <a:pt x="1092390" y="766267"/>
                  </a:lnTo>
                  <a:lnTo>
                    <a:pt x="1091984" y="766800"/>
                  </a:lnTo>
                  <a:lnTo>
                    <a:pt x="1093228" y="767664"/>
                  </a:lnTo>
                  <a:lnTo>
                    <a:pt x="1095717" y="769378"/>
                  </a:lnTo>
                  <a:lnTo>
                    <a:pt x="1095984" y="769099"/>
                  </a:lnTo>
                  <a:lnTo>
                    <a:pt x="1096213" y="768819"/>
                  </a:lnTo>
                  <a:lnTo>
                    <a:pt x="1096467" y="768515"/>
                  </a:lnTo>
                  <a:close/>
                </a:path>
                <a:path w="1120140" h="1086485">
                  <a:moveTo>
                    <a:pt x="1119682" y="601357"/>
                  </a:moveTo>
                  <a:lnTo>
                    <a:pt x="1118844" y="599973"/>
                  </a:lnTo>
                  <a:lnTo>
                    <a:pt x="1115618" y="601230"/>
                  </a:lnTo>
                  <a:lnTo>
                    <a:pt x="1115415" y="602005"/>
                  </a:lnTo>
                  <a:lnTo>
                    <a:pt x="1114894" y="602818"/>
                  </a:lnTo>
                  <a:lnTo>
                    <a:pt x="1116279" y="603453"/>
                  </a:lnTo>
                  <a:lnTo>
                    <a:pt x="1117498" y="604050"/>
                  </a:lnTo>
                  <a:lnTo>
                    <a:pt x="1119670" y="605028"/>
                  </a:lnTo>
                  <a:lnTo>
                    <a:pt x="1119682" y="60135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56">
              <a:extLst>
                <a:ext uri="{FF2B5EF4-FFF2-40B4-BE49-F238E27FC236}">
                  <a16:creationId xmlns:a16="http://schemas.microsoft.com/office/drawing/2014/main" id="{8F06074C-84EE-E742-AD03-5F7C08DAAC64}"/>
                </a:ext>
              </a:extLst>
            </p:cNvPr>
            <p:cNvSpPr/>
            <p:nvPr/>
          </p:nvSpPr>
          <p:spPr>
            <a:xfrm>
              <a:off x="11122673" y="2920993"/>
              <a:ext cx="610536" cy="536932"/>
            </a:xfrm>
            <a:custGeom>
              <a:avLst/>
              <a:gdLst/>
              <a:ahLst/>
              <a:cxnLst/>
              <a:rect l="l" t="t" r="r" b="b"/>
              <a:pathLst>
                <a:path w="1036955" h="1098550">
                  <a:moveTo>
                    <a:pt x="2717" y="409346"/>
                  </a:moveTo>
                  <a:lnTo>
                    <a:pt x="1917" y="409168"/>
                  </a:lnTo>
                  <a:lnTo>
                    <a:pt x="317" y="408762"/>
                  </a:lnTo>
                  <a:lnTo>
                    <a:pt x="0" y="409714"/>
                  </a:lnTo>
                  <a:lnTo>
                    <a:pt x="2349" y="410794"/>
                  </a:lnTo>
                  <a:lnTo>
                    <a:pt x="2451" y="410324"/>
                  </a:lnTo>
                  <a:lnTo>
                    <a:pt x="2603" y="409854"/>
                  </a:lnTo>
                  <a:lnTo>
                    <a:pt x="2717" y="409346"/>
                  </a:lnTo>
                  <a:close/>
                </a:path>
                <a:path w="1036955" h="1098550">
                  <a:moveTo>
                    <a:pt x="36512" y="621538"/>
                  </a:moveTo>
                  <a:lnTo>
                    <a:pt x="36042" y="620445"/>
                  </a:lnTo>
                  <a:lnTo>
                    <a:pt x="35560" y="619366"/>
                  </a:lnTo>
                  <a:lnTo>
                    <a:pt x="35102" y="618274"/>
                  </a:lnTo>
                  <a:lnTo>
                    <a:pt x="34569" y="618477"/>
                  </a:lnTo>
                  <a:lnTo>
                    <a:pt x="34048" y="618655"/>
                  </a:lnTo>
                  <a:lnTo>
                    <a:pt x="33515" y="618845"/>
                  </a:lnTo>
                  <a:lnTo>
                    <a:pt x="34150" y="619937"/>
                  </a:lnTo>
                  <a:lnTo>
                    <a:pt x="34785" y="621042"/>
                  </a:lnTo>
                  <a:lnTo>
                    <a:pt x="35420" y="622134"/>
                  </a:lnTo>
                  <a:lnTo>
                    <a:pt x="36512" y="621538"/>
                  </a:lnTo>
                  <a:close/>
                </a:path>
                <a:path w="1036955" h="1098550">
                  <a:moveTo>
                    <a:pt x="49199" y="325729"/>
                  </a:moveTo>
                  <a:lnTo>
                    <a:pt x="48196" y="324129"/>
                  </a:lnTo>
                  <a:lnTo>
                    <a:pt x="49123" y="325678"/>
                  </a:lnTo>
                  <a:close/>
                </a:path>
                <a:path w="1036955" h="1098550">
                  <a:moveTo>
                    <a:pt x="51041" y="327050"/>
                  </a:moveTo>
                  <a:lnTo>
                    <a:pt x="49225" y="325755"/>
                  </a:lnTo>
                  <a:lnTo>
                    <a:pt x="46329" y="328282"/>
                  </a:lnTo>
                  <a:lnTo>
                    <a:pt x="49707" y="329425"/>
                  </a:lnTo>
                  <a:lnTo>
                    <a:pt x="51041" y="327050"/>
                  </a:lnTo>
                  <a:close/>
                </a:path>
                <a:path w="1036955" h="1098550">
                  <a:moveTo>
                    <a:pt x="112649" y="872451"/>
                  </a:moveTo>
                  <a:lnTo>
                    <a:pt x="111493" y="871499"/>
                  </a:lnTo>
                  <a:lnTo>
                    <a:pt x="110693" y="872464"/>
                  </a:lnTo>
                  <a:lnTo>
                    <a:pt x="109918" y="873429"/>
                  </a:lnTo>
                  <a:lnTo>
                    <a:pt x="109143" y="874382"/>
                  </a:lnTo>
                  <a:lnTo>
                    <a:pt x="109499" y="874687"/>
                  </a:lnTo>
                  <a:lnTo>
                    <a:pt x="109855" y="874953"/>
                  </a:lnTo>
                  <a:lnTo>
                    <a:pt x="110210" y="875245"/>
                  </a:lnTo>
                  <a:lnTo>
                    <a:pt x="111836" y="873391"/>
                  </a:lnTo>
                  <a:lnTo>
                    <a:pt x="112649" y="872451"/>
                  </a:lnTo>
                  <a:close/>
                </a:path>
                <a:path w="1036955" h="1098550">
                  <a:moveTo>
                    <a:pt x="133667" y="136956"/>
                  </a:moveTo>
                  <a:lnTo>
                    <a:pt x="132702" y="136753"/>
                  </a:lnTo>
                  <a:lnTo>
                    <a:pt x="131927" y="136423"/>
                  </a:lnTo>
                  <a:lnTo>
                    <a:pt x="131203" y="136499"/>
                  </a:lnTo>
                  <a:lnTo>
                    <a:pt x="130886" y="136512"/>
                  </a:lnTo>
                  <a:lnTo>
                    <a:pt x="130606" y="137337"/>
                  </a:lnTo>
                  <a:lnTo>
                    <a:pt x="130327" y="137782"/>
                  </a:lnTo>
                  <a:lnTo>
                    <a:pt x="131114" y="138125"/>
                  </a:lnTo>
                  <a:lnTo>
                    <a:pt x="131876" y="138557"/>
                  </a:lnTo>
                  <a:lnTo>
                    <a:pt x="132702" y="138709"/>
                  </a:lnTo>
                  <a:lnTo>
                    <a:pt x="132880" y="138722"/>
                  </a:lnTo>
                  <a:lnTo>
                    <a:pt x="133235" y="137769"/>
                  </a:lnTo>
                  <a:lnTo>
                    <a:pt x="133667" y="136956"/>
                  </a:lnTo>
                  <a:close/>
                </a:path>
                <a:path w="1036955" h="1098550">
                  <a:moveTo>
                    <a:pt x="168503" y="907923"/>
                  </a:moveTo>
                  <a:lnTo>
                    <a:pt x="167716" y="904938"/>
                  </a:lnTo>
                  <a:lnTo>
                    <a:pt x="166433" y="906780"/>
                  </a:lnTo>
                  <a:lnTo>
                    <a:pt x="164884" y="908977"/>
                  </a:lnTo>
                  <a:lnTo>
                    <a:pt x="167589" y="909002"/>
                  </a:lnTo>
                  <a:lnTo>
                    <a:pt x="168503" y="907923"/>
                  </a:lnTo>
                  <a:close/>
                </a:path>
                <a:path w="1036955" h="1098550">
                  <a:moveTo>
                    <a:pt x="177469" y="172808"/>
                  </a:moveTo>
                  <a:lnTo>
                    <a:pt x="177038" y="171729"/>
                  </a:lnTo>
                  <a:lnTo>
                    <a:pt x="176149" y="171475"/>
                  </a:lnTo>
                  <a:lnTo>
                    <a:pt x="175094" y="170802"/>
                  </a:lnTo>
                  <a:lnTo>
                    <a:pt x="174815" y="172046"/>
                  </a:lnTo>
                  <a:lnTo>
                    <a:pt x="174282" y="173126"/>
                  </a:lnTo>
                  <a:lnTo>
                    <a:pt x="174548" y="173367"/>
                  </a:lnTo>
                  <a:lnTo>
                    <a:pt x="175133" y="173926"/>
                  </a:lnTo>
                  <a:lnTo>
                    <a:pt x="176123" y="174053"/>
                  </a:lnTo>
                  <a:lnTo>
                    <a:pt x="176936" y="174332"/>
                  </a:lnTo>
                  <a:lnTo>
                    <a:pt x="177063" y="173647"/>
                  </a:lnTo>
                  <a:lnTo>
                    <a:pt x="177469" y="172808"/>
                  </a:lnTo>
                  <a:close/>
                </a:path>
                <a:path w="1036955" h="1098550">
                  <a:moveTo>
                    <a:pt x="188163" y="273608"/>
                  </a:moveTo>
                  <a:lnTo>
                    <a:pt x="187947" y="272961"/>
                  </a:lnTo>
                  <a:lnTo>
                    <a:pt x="187845" y="272643"/>
                  </a:lnTo>
                  <a:lnTo>
                    <a:pt x="186982" y="272605"/>
                  </a:lnTo>
                  <a:lnTo>
                    <a:pt x="186436" y="272427"/>
                  </a:lnTo>
                  <a:lnTo>
                    <a:pt x="186270" y="273126"/>
                  </a:lnTo>
                  <a:lnTo>
                    <a:pt x="185928" y="273837"/>
                  </a:lnTo>
                  <a:lnTo>
                    <a:pt x="185978" y="274510"/>
                  </a:lnTo>
                  <a:lnTo>
                    <a:pt x="186016" y="274777"/>
                  </a:lnTo>
                  <a:lnTo>
                    <a:pt x="186905" y="274955"/>
                  </a:lnTo>
                  <a:lnTo>
                    <a:pt x="187845" y="275374"/>
                  </a:lnTo>
                  <a:lnTo>
                    <a:pt x="187921" y="274358"/>
                  </a:lnTo>
                  <a:lnTo>
                    <a:pt x="188163" y="273608"/>
                  </a:lnTo>
                  <a:close/>
                </a:path>
                <a:path w="1036955" h="1098550">
                  <a:moveTo>
                    <a:pt x="201980" y="154825"/>
                  </a:moveTo>
                  <a:lnTo>
                    <a:pt x="201815" y="154559"/>
                  </a:lnTo>
                  <a:lnTo>
                    <a:pt x="201472" y="153974"/>
                  </a:lnTo>
                  <a:lnTo>
                    <a:pt x="200812" y="153606"/>
                  </a:lnTo>
                  <a:lnTo>
                    <a:pt x="199923" y="152844"/>
                  </a:lnTo>
                  <a:lnTo>
                    <a:pt x="199669" y="153822"/>
                  </a:lnTo>
                  <a:lnTo>
                    <a:pt x="199288" y="154520"/>
                  </a:lnTo>
                  <a:lnTo>
                    <a:pt x="199948" y="155244"/>
                  </a:lnTo>
                  <a:lnTo>
                    <a:pt x="200672" y="155562"/>
                  </a:lnTo>
                  <a:lnTo>
                    <a:pt x="201307" y="155943"/>
                  </a:lnTo>
                  <a:lnTo>
                    <a:pt x="201498" y="155473"/>
                  </a:lnTo>
                  <a:lnTo>
                    <a:pt x="201980" y="154825"/>
                  </a:lnTo>
                  <a:close/>
                </a:path>
                <a:path w="1036955" h="1098550">
                  <a:moveTo>
                    <a:pt x="214210" y="145834"/>
                  </a:moveTo>
                  <a:lnTo>
                    <a:pt x="213880" y="144881"/>
                  </a:lnTo>
                  <a:lnTo>
                    <a:pt x="212801" y="145046"/>
                  </a:lnTo>
                  <a:lnTo>
                    <a:pt x="211797" y="145288"/>
                  </a:lnTo>
                  <a:lnTo>
                    <a:pt x="210781" y="145503"/>
                  </a:lnTo>
                  <a:lnTo>
                    <a:pt x="210959" y="146050"/>
                  </a:lnTo>
                  <a:lnTo>
                    <a:pt x="211162" y="146608"/>
                  </a:lnTo>
                  <a:lnTo>
                    <a:pt x="211328" y="147167"/>
                  </a:lnTo>
                  <a:lnTo>
                    <a:pt x="212293" y="146735"/>
                  </a:lnTo>
                  <a:lnTo>
                    <a:pt x="213245" y="146354"/>
                  </a:lnTo>
                  <a:lnTo>
                    <a:pt x="214172" y="145872"/>
                  </a:lnTo>
                  <a:close/>
                </a:path>
                <a:path w="1036955" h="1098550">
                  <a:moveTo>
                    <a:pt x="215938" y="730402"/>
                  </a:moveTo>
                  <a:lnTo>
                    <a:pt x="215430" y="730237"/>
                  </a:lnTo>
                  <a:lnTo>
                    <a:pt x="214731" y="729805"/>
                  </a:lnTo>
                  <a:lnTo>
                    <a:pt x="214464" y="729996"/>
                  </a:lnTo>
                  <a:lnTo>
                    <a:pt x="214071" y="730262"/>
                  </a:lnTo>
                  <a:lnTo>
                    <a:pt x="213791" y="730999"/>
                  </a:lnTo>
                  <a:lnTo>
                    <a:pt x="213817" y="731520"/>
                  </a:lnTo>
                  <a:lnTo>
                    <a:pt x="213817" y="731735"/>
                  </a:lnTo>
                  <a:lnTo>
                    <a:pt x="214668" y="731901"/>
                  </a:lnTo>
                  <a:lnTo>
                    <a:pt x="215328" y="732205"/>
                  </a:lnTo>
                  <a:lnTo>
                    <a:pt x="215569" y="731443"/>
                  </a:lnTo>
                  <a:lnTo>
                    <a:pt x="215938" y="730402"/>
                  </a:lnTo>
                  <a:close/>
                </a:path>
                <a:path w="1036955" h="1098550">
                  <a:moveTo>
                    <a:pt x="220408" y="266153"/>
                  </a:moveTo>
                  <a:lnTo>
                    <a:pt x="219964" y="266115"/>
                  </a:lnTo>
                  <a:lnTo>
                    <a:pt x="219506" y="266052"/>
                  </a:lnTo>
                  <a:lnTo>
                    <a:pt x="219049" y="266026"/>
                  </a:lnTo>
                  <a:lnTo>
                    <a:pt x="218948" y="267144"/>
                  </a:lnTo>
                  <a:lnTo>
                    <a:pt x="218821" y="268262"/>
                  </a:lnTo>
                  <a:lnTo>
                    <a:pt x="218706" y="269392"/>
                  </a:lnTo>
                  <a:lnTo>
                    <a:pt x="219125" y="269443"/>
                  </a:lnTo>
                  <a:lnTo>
                    <a:pt x="219544" y="269481"/>
                  </a:lnTo>
                  <a:lnTo>
                    <a:pt x="219964" y="269519"/>
                  </a:lnTo>
                  <a:lnTo>
                    <a:pt x="220129" y="268414"/>
                  </a:lnTo>
                  <a:lnTo>
                    <a:pt x="220268" y="267284"/>
                  </a:lnTo>
                  <a:lnTo>
                    <a:pt x="220408" y="266153"/>
                  </a:lnTo>
                  <a:close/>
                </a:path>
                <a:path w="1036955" h="1098550">
                  <a:moveTo>
                    <a:pt x="234429" y="314375"/>
                  </a:moveTo>
                  <a:lnTo>
                    <a:pt x="234035" y="314007"/>
                  </a:lnTo>
                  <a:lnTo>
                    <a:pt x="233629" y="313639"/>
                  </a:lnTo>
                  <a:lnTo>
                    <a:pt x="233248" y="313283"/>
                  </a:lnTo>
                  <a:lnTo>
                    <a:pt x="232562" y="314109"/>
                  </a:lnTo>
                  <a:lnTo>
                    <a:pt x="231902" y="314947"/>
                  </a:lnTo>
                  <a:lnTo>
                    <a:pt x="231216" y="315785"/>
                  </a:lnTo>
                  <a:lnTo>
                    <a:pt x="231495" y="316052"/>
                  </a:lnTo>
                  <a:lnTo>
                    <a:pt x="231775" y="316293"/>
                  </a:lnTo>
                  <a:lnTo>
                    <a:pt x="232029" y="316547"/>
                  </a:lnTo>
                  <a:lnTo>
                    <a:pt x="232841" y="315836"/>
                  </a:lnTo>
                  <a:lnTo>
                    <a:pt x="233629" y="315099"/>
                  </a:lnTo>
                  <a:lnTo>
                    <a:pt x="234429" y="314375"/>
                  </a:lnTo>
                  <a:close/>
                </a:path>
                <a:path w="1036955" h="1098550">
                  <a:moveTo>
                    <a:pt x="263271" y="1008214"/>
                  </a:moveTo>
                  <a:lnTo>
                    <a:pt x="262750" y="1007338"/>
                  </a:lnTo>
                  <a:lnTo>
                    <a:pt x="261886" y="1007668"/>
                  </a:lnTo>
                  <a:lnTo>
                    <a:pt x="261112" y="1008049"/>
                  </a:lnTo>
                  <a:lnTo>
                    <a:pt x="260337" y="1008405"/>
                  </a:lnTo>
                  <a:lnTo>
                    <a:pt x="260578" y="1008875"/>
                  </a:lnTo>
                  <a:lnTo>
                    <a:pt x="261048" y="1009789"/>
                  </a:lnTo>
                  <a:lnTo>
                    <a:pt x="261772" y="1009307"/>
                  </a:lnTo>
                  <a:lnTo>
                    <a:pt x="262534" y="1008811"/>
                  </a:lnTo>
                  <a:lnTo>
                    <a:pt x="263232" y="1008253"/>
                  </a:lnTo>
                  <a:close/>
                </a:path>
                <a:path w="1036955" h="1098550">
                  <a:moveTo>
                    <a:pt x="296989" y="568223"/>
                  </a:moveTo>
                  <a:lnTo>
                    <a:pt x="296748" y="568007"/>
                  </a:lnTo>
                  <a:lnTo>
                    <a:pt x="296506" y="567766"/>
                  </a:lnTo>
                  <a:lnTo>
                    <a:pt x="296252" y="567550"/>
                  </a:lnTo>
                  <a:lnTo>
                    <a:pt x="295592" y="568185"/>
                  </a:lnTo>
                  <a:lnTo>
                    <a:pt x="294906" y="568858"/>
                  </a:lnTo>
                  <a:lnTo>
                    <a:pt x="294233" y="569506"/>
                  </a:lnTo>
                  <a:lnTo>
                    <a:pt x="294500" y="569760"/>
                  </a:lnTo>
                  <a:lnTo>
                    <a:pt x="294779" y="570014"/>
                  </a:lnTo>
                  <a:lnTo>
                    <a:pt x="295059" y="570268"/>
                  </a:lnTo>
                  <a:lnTo>
                    <a:pt x="295706" y="569607"/>
                  </a:lnTo>
                  <a:lnTo>
                    <a:pt x="296329" y="568909"/>
                  </a:lnTo>
                  <a:lnTo>
                    <a:pt x="296989" y="568223"/>
                  </a:lnTo>
                  <a:close/>
                </a:path>
                <a:path w="1036955" h="1098550">
                  <a:moveTo>
                    <a:pt x="304253" y="227736"/>
                  </a:moveTo>
                  <a:lnTo>
                    <a:pt x="303174" y="227685"/>
                  </a:lnTo>
                  <a:lnTo>
                    <a:pt x="302069" y="227622"/>
                  </a:lnTo>
                  <a:lnTo>
                    <a:pt x="300977" y="227584"/>
                  </a:lnTo>
                  <a:lnTo>
                    <a:pt x="300951" y="227901"/>
                  </a:lnTo>
                  <a:lnTo>
                    <a:pt x="300913" y="228231"/>
                  </a:lnTo>
                  <a:lnTo>
                    <a:pt x="300888" y="228549"/>
                  </a:lnTo>
                  <a:lnTo>
                    <a:pt x="301942" y="228765"/>
                  </a:lnTo>
                  <a:lnTo>
                    <a:pt x="302983" y="228993"/>
                  </a:lnTo>
                  <a:lnTo>
                    <a:pt x="304038" y="229196"/>
                  </a:lnTo>
                  <a:lnTo>
                    <a:pt x="304114" y="228714"/>
                  </a:lnTo>
                  <a:lnTo>
                    <a:pt x="304177" y="228219"/>
                  </a:lnTo>
                  <a:lnTo>
                    <a:pt x="304253" y="227736"/>
                  </a:lnTo>
                  <a:close/>
                </a:path>
                <a:path w="1036955" h="1098550">
                  <a:moveTo>
                    <a:pt x="309499" y="368719"/>
                  </a:moveTo>
                  <a:lnTo>
                    <a:pt x="308546" y="366001"/>
                  </a:lnTo>
                  <a:lnTo>
                    <a:pt x="308102" y="367588"/>
                  </a:lnTo>
                  <a:lnTo>
                    <a:pt x="307784" y="368655"/>
                  </a:lnTo>
                  <a:lnTo>
                    <a:pt x="307378" y="370154"/>
                  </a:lnTo>
                  <a:lnTo>
                    <a:pt x="309499" y="368719"/>
                  </a:lnTo>
                  <a:close/>
                </a:path>
                <a:path w="1036955" h="1098550">
                  <a:moveTo>
                    <a:pt x="315899" y="719061"/>
                  </a:moveTo>
                  <a:lnTo>
                    <a:pt x="315798" y="717613"/>
                  </a:lnTo>
                  <a:lnTo>
                    <a:pt x="315861" y="716978"/>
                  </a:lnTo>
                  <a:lnTo>
                    <a:pt x="315671" y="716381"/>
                  </a:lnTo>
                  <a:lnTo>
                    <a:pt x="315518" y="715886"/>
                  </a:lnTo>
                  <a:lnTo>
                    <a:pt x="315048" y="715467"/>
                  </a:lnTo>
                  <a:lnTo>
                    <a:pt x="314718" y="715022"/>
                  </a:lnTo>
                  <a:lnTo>
                    <a:pt x="314312" y="715568"/>
                  </a:lnTo>
                  <a:lnTo>
                    <a:pt x="313753" y="716076"/>
                  </a:lnTo>
                  <a:lnTo>
                    <a:pt x="313499" y="716978"/>
                  </a:lnTo>
                  <a:lnTo>
                    <a:pt x="314274" y="717448"/>
                  </a:lnTo>
                  <a:lnTo>
                    <a:pt x="315899" y="719061"/>
                  </a:lnTo>
                  <a:close/>
                </a:path>
                <a:path w="1036955" h="1098550">
                  <a:moveTo>
                    <a:pt x="322186" y="720420"/>
                  </a:moveTo>
                  <a:lnTo>
                    <a:pt x="320370" y="717727"/>
                  </a:lnTo>
                  <a:lnTo>
                    <a:pt x="320078" y="717943"/>
                  </a:lnTo>
                  <a:lnTo>
                    <a:pt x="319773" y="718121"/>
                  </a:lnTo>
                  <a:lnTo>
                    <a:pt x="319468" y="718299"/>
                  </a:lnTo>
                  <a:lnTo>
                    <a:pt x="320052" y="719226"/>
                  </a:lnTo>
                  <a:lnTo>
                    <a:pt x="321183" y="721055"/>
                  </a:lnTo>
                  <a:lnTo>
                    <a:pt x="321513" y="720864"/>
                  </a:lnTo>
                  <a:lnTo>
                    <a:pt x="321856" y="720623"/>
                  </a:lnTo>
                  <a:lnTo>
                    <a:pt x="322186" y="720420"/>
                  </a:lnTo>
                  <a:close/>
                </a:path>
                <a:path w="1036955" h="1098550">
                  <a:moveTo>
                    <a:pt x="322491" y="579247"/>
                  </a:moveTo>
                  <a:lnTo>
                    <a:pt x="321627" y="578954"/>
                  </a:lnTo>
                  <a:lnTo>
                    <a:pt x="320814" y="578523"/>
                  </a:lnTo>
                  <a:lnTo>
                    <a:pt x="320713" y="578662"/>
                  </a:lnTo>
                  <a:lnTo>
                    <a:pt x="320294" y="579208"/>
                  </a:lnTo>
                  <a:lnTo>
                    <a:pt x="319976" y="579894"/>
                  </a:lnTo>
                  <a:lnTo>
                    <a:pt x="319925" y="580555"/>
                  </a:lnTo>
                  <a:lnTo>
                    <a:pt x="319913" y="580758"/>
                  </a:lnTo>
                  <a:lnTo>
                    <a:pt x="321132" y="581367"/>
                  </a:lnTo>
                  <a:lnTo>
                    <a:pt x="321716" y="580783"/>
                  </a:lnTo>
                  <a:lnTo>
                    <a:pt x="321983" y="580097"/>
                  </a:lnTo>
                  <a:lnTo>
                    <a:pt x="322491" y="579247"/>
                  </a:lnTo>
                  <a:close/>
                </a:path>
                <a:path w="1036955" h="1098550">
                  <a:moveTo>
                    <a:pt x="363181" y="477062"/>
                  </a:moveTo>
                  <a:lnTo>
                    <a:pt x="363054" y="476910"/>
                  </a:lnTo>
                  <a:lnTo>
                    <a:pt x="362559" y="476377"/>
                  </a:lnTo>
                  <a:lnTo>
                    <a:pt x="361886" y="475919"/>
                  </a:lnTo>
                  <a:lnTo>
                    <a:pt x="360895" y="475678"/>
                  </a:lnTo>
                  <a:lnTo>
                    <a:pt x="360400" y="476377"/>
                  </a:lnTo>
                  <a:lnTo>
                    <a:pt x="359994" y="476732"/>
                  </a:lnTo>
                  <a:lnTo>
                    <a:pt x="360667" y="477316"/>
                  </a:lnTo>
                  <a:lnTo>
                    <a:pt x="362292" y="478739"/>
                  </a:lnTo>
                  <a:lnTo>
                    <a:pt x="362686" y="477799"/>
                  </a:lnTo>
                  <a:lnTo>
                    <a:pt x="363181" y="477062"/>
                  </a:lnTo>
                  <a:close/>
                </a:path>
                <a:path w="1036955" h="1098550">
                  <a:moveTo>
                    <a:pt x="363880" y="159004"/>
                  </a:moveTo>
                  <a:lnTo>
                    <a:pt x="363766" y="158838"/>
                  </a:lnTo>
                  <a:lnTo>
                    <a:pt x="363410" y="158305"/>
                  </a:lnTo>
                  <a:lnTo>
                    <a:pt x="362839" y="157810"/>
                  </a:lnTo>
                  <a:lnTo>
                    <a:pt x="362242" y="157619"/>
                  </a:lnTo>
                  <a:lnTo>
                    <a:pt x="362000" y="157543"/>
                  </a:lnTo>
                  <a:lnTo>
                    <a:pt x="361505" y="158356"/>
                  </a:lnTo>
                  <a:lnTo>
                    <a:pt x="361086" y="158800"/>
                  </a:lnTo>
                  <a:lnTo>
                    <a:pt x="362089" y="159448"/>
                  </a:lnTo>
                  <a:lnTo>
                    <a:pt x="362546" y="159778"/>
                  </a:lnTo>
                  <a:lnTo>
                    <a:pt x="362991" y="160083"/>
                  </a:lnTo>
                  <a:lnTo>
                    <a:pt x="363270" y="159651"/>
                  </a:lnTo>
                  <a:lnTo>
                    <a:pt x="363880" y="159004"/>
                  </a:lnTo>
                  <a:close/>
                </a:path>
                <a:path w="1036955" h="1098550">
                  <a:moveTo>
                    <a:pt x="377202" y="115493"/>
                  </a:moveTo>
                  <a:lnTo>
                    <a:pt x="373684" y="114833"/>
                  </a:lnTo>
                  <a:lnTo>
                    <a:pt x="373926" y="116205"/>
                  </a:lnTo>
                  <a:lnTo>
                    <a:pt x="374345" y="118364"/>
                  </a:lnTo>
                  <a:lnTo>
                    <a:pt x="375958" y="116878"/>
                  </a:lnTo>
                  <a:lnTo>
                    <a:pt x="377202" y="115493"/>
                  </a:lnTo>
                  <a:close/>
                </a:path>
                <a:path w="1036955" h="1098550">
                  <a:moveTo>
                    <a:pt x="397840" y="595871"/>
                  </a:moveTo>
                  <a:lnTo>
                    <a:pt x="397167" y="593191"/>
                  </a:lnTo>
                  <a:lnTo>
                    <a:pt x="396684" y="593369"/>
                  </a:lnTo>
                  <a:lnTo>
                    <a:pt x="396214" y="593572"/>
                  </a:lnTo>
                  <a:lnTo>
                    <a:pt x="395732" y="593763"/>
                  </a:lnTo>
                  <a:lnTo>
                    <a:pt x="396074" y="594537"/>
                  </a:lnTo>
                  <a:lnTo>
                    <a:pt x="396392" y="595350"/>
                  </a:lnTo>
                  <a:lnTo>
                    <a:pt x="396875" y="596176"/>
                  </a:lnTo>
                  <a:lnTo>
                    <a:pt x="397484" y="595960"/>
                  </a:lnTo>
                  <a:lnTo>
                    <a:pt x="397840" y="595871"/>
                  </a:lnTo>
                  <a:close/>
                </a:path>
                <a:path w="1036955" h="1098550">
                  <a:moveTo>
                    <a:pt x="410997" y="499656"/>
                  </a:moveTo>
                  <a:lnTo>
                    <a:pt x="410591" y="498767"/>
                  </a:lnTo>
                  <a:lnTo>
                    <a:pt x="410159" y="497865"/>
                  </a:lnTo>
                  <a:lnTo>
                    <a:pt x="409740" y="496963"/>
                  </a:lnTo>
                  <a:lnTo>
                    <a:pt x="409346" y="497090"/>
                  </a:lnTo>
                  <a:lnTo>
                    <a:pt x="408952" y="497230"/>
                  </a:lnTo>
                  <a:lnTo>
                    <a:pt x="408546" y="497370"/>
                  </a:lnTo>
                  <a:lnTo>
                    <a:pt x="409219" y="499325"/>
                  </a:lnTo>
                  <a:lnTo>
                    <a:pt x="409536" y="500316"/>
                  </a:lnTo>
                  <a:lnTo>
                    <a:pt x="410514" y="499884"/>
                  </a:lnTo>
                  <a:lnTo>
                    <a:pt x="410997" y="499656"/>
                  </a:lnTo>
                  <a:close/>
                </a:path>
                <a:path w="1036955" h="1098550">
                  <a:moveTo>
                    <a:pt x="416077" y="18897"/>
                  </a:moveTo>
                  <a:lnTo>
                    <a:pt x="414451" y="17678"/>
                  </a:lnTo>
                  <a:lnTo>
                    <a:pt x="413385" y="19138"/>
                  </a:lnTo>
                  <a:lnTo>
                    <a:pt x="412889" y="19875"/>
                  </a:lnTo>
                  <a:lnTo>
                    <a:pt x="413359" y="20129"/>
                  </a:lnTo>
                  <a:lnTo>
                    <a:pt x="414020" y="20739"/>
                  </a:lnTo>
                  <a:lnTo>
                    <a:pt x="414324" y="20599"/>
                  </a:lnTo>
                  <a:lnTo>
                    <a:pt x="414947" y="20307"/>
                  </a:lnTo>
                  <a:lnTo>
                    <a:pt x="415391" y="19596"/>
                  </a:lnTo>
                  <a:lnTo>
                    <a:pt x="416077" y="18897"/>
                  </a:lnTo>
                  <a:close/>
                </a:path>
                <a:path w="1036955" h="1098550">
                  <a:moveTo>
                    <a:pt x="423125" y="848233"/>
                  </a:moveTo>
                  <a:lnTo>
                    <a:pt x="422236" y="847217"/>
                  </a:lnTo>
                  <a:lnTo>
                    <a:pt x="420471" y="845223"/>
                  </a:lnTo>
                  <a:lnTo>
                    <a:pt x="419773" y="845820"/>
                  </a:lnTo>
                  <a:lnTo>
                    <a:pt x="419455" y="846124"/>
                  </a:lnTo>
                  <a:lnTo>
                    <a:pt x="421322" y="848067"/>
                  </a:lnTo>
                  <a:lnTo>
                    <a:pt x="422224" y="849045"/>
                  </a:lnTo>
                  <a:lnTo>
                    <a:pt x="422541" y="848779"/>
                  </a:lnTo>
                  <a:lnTo>
                    <a:pt x="422821" y="848499"/>
                  </a:lnTo>
                  <a:lnTo>
                    <a:pt x="423125" y="848233"/>
                  </a:lnTo>
                  <a:close/>
                </a:path>
                <a:path w="1036955" h="1098550">
                  <a:moveTo>
                    <a:pt x="431253" y="313842"/>
                  </a:moveTo>
                  <a:lnTo>
                    <a:pt x="430707" y="312648"/>
                  </a:lnTo>
                  <a:lnTo>
                    <a:pt x="430110" y="311454"/>
                  </a:lnTo>
                  <a:lnTo>
                    <a:pt x="429564" y="310273"/>
                  </a:lnTo>
                  <a:lnTo>
                    <a:pt x="428942" y="310553"/>
                  </a:lnTo>
                  <a:lnTo>
                    <a:pt x="428332" y="310819"/>
                  </a:lnTo>
                  <a:lnTo>
                    <a:pt x="427710" y="311124"/>
                  </a:lnTo>
                  <a:lnTo>
                    <a:pt x="428472" y="312280"/>
                  </a:lnTo>
                  <a:lnTo>
                    <a:pt x="429234" y="313423"/>
                  </a:lnTo>
                  <a:lnTo>
                    <a:pt x="430009" y="314566"/>
                  </a:lnTo>
                  <a:lnTo>
                    <a:pt x="430428" y="314325"/>
                  </a:lnTo>
                  <a:lnTo>
                    <a:pt x="430847" y="314096"/>
                  </a:lnTo>
                  <a:lnTo>
                    <a:pt x="431253" y="313842"/>
                  </a:lnTo>
                  <a:close/>
                </a:path>
                <a:path w="1036955" h="1098550">
                  <a:moveTo>
                    <a:pt x="432092" y="56070"/>
                  </a:moveTo>
                  <a:lnTo>
                    <a:pt x="431673" y="55168"/>
                  </a:lnTo>
                  <a:lnTo>
                    <a:pt x="430771" y="53340"/>
                  </a:lnTo>
                  <a:lnTo>
                    <a:pt x="430441" y="53505"/>
                  </a:lnTo>
                  <a:lnTo>
                    <a:pt x="430098" y="53657"/>
                  </a:lnTo>
                  <a:lnTo>
                    <a:pt x="429768" y="53797"/>
                  </a:lnTo>
                  <a:lnTo>
                    <a:pt x="430415" y="55702"/>
                  </a:lnTo>
                  <a:lnTo>
                    <a:pt x="430733" y="56642"/>
                  </a:lnTo>
                  <a:lnTo>
                    <a:pt x="431190" y="56438"/>
                  </a:lnTo>
                  <a:lnTo>
                    <a:pt x="431634" y="56261"/>
                  </a:lnTo>
                  <a:lnTo>
                    <a:pt x="432092" y="56070"/>
                  </a:lnTo>
                  <a:close/>
                </a:path>
                <a:path w="1036955" h="1098550">
                  <a:moveTo>
                    <a:pt x="454037" y="1066076"/>
                  </a:moveTo>
                  <a:lnTo>
                    <a:pt x="453097" y="1065898"/>
                  </a:lnTo>
                  <a:lnTo>
                    <a:pt x="452361" y="1065542"/>
                  </a:lnTo>
                  <a:lnTo>
                    <a:pt x="452120" y="1065758"/>
                  </a:lnTo>
                  <a:lnTo>
                    <a:pt x="451713" y="1066076"/>
                  </a:lnTo>
                  <a:lnTo>
                    <a:pt x="451396" y="1066838"/>
                  </a:lnTo>
                  <a:lnTo>
                    <a:pt x="451497" y="1067333"/>
                  </a:lnTo>
                  <a:lnTo>
                    <a:pt x="451548" y="1067714"/>
                  </a:lnTo>
                  <a:lnTo>
                    <a:pt x="452297" y="1067993"/>
                  </a:lnTo>
                  <a:lnTo>
                    <a:pt x="452742" y="1068298"/>
                  </a:lnTo>
                  <a:lnTo>
                    <a:pt x="453123" y="1067663"/>
                  </a:lnTo>
                  <a:lnTo>
                    <a:pt x="454037" y="1066076"/>
                  </a:lnTo>
                  <a:close/>
                </a:path>
                <a:path w="1036955" h="1098550">
                  <a:moveTo>
                    <a:pt x="459320" y="191185"/>
                  </a:moveTo>
                  <a:lnTo>
                    <a:pt x="458393" y="190931"/>
                  </a:lnTo>
                  <a:lnTo>
                    <a:pt x="457974" y="191909"/>
                  </a:lnTo>
                  <a:lnTo>
                    <a:pt x="457619" y="192887"/>
                  </a:lnTo>
                  <a:lnTo>
                    <a:pt x="457276" y="193878"/>
                  </a:lnTo>
                  <a:lnTo>
                    <a:pt x="458863" y="194284"/>
                  </a:lnTo>
                  <a:lnTo>
                    <a:pt x="459028" y="193281"/>
                  </a:lnTo>
                  <a:lnTo>
                    <a:pt x="459206" y="192252"/>
                  </a:lnTo>
                  <a:lnTo>
                    <a:pt x="459308" y="191223"/>
                  </a:lnTo>
                  <a:close/>
                </a:path>
                <a:path w="1036955" h="1098550">
                  <a:moveTo>
                    <a:pt x="469214" y="925614"/>
                  </a:moveTo>
                  <a:lnTo>
                    <a:pt x="467690" y="925512"/>
                  </a:lnTo>
                  <a:lnTo>
                    <a:pt x="466902" y="925258"/>
                  </a:lnTo>
                  <a:lnTo>
                    <a:pt x="466267" y="925487"/>
                  </a:lnTo>
                  <a:lnTo>
                    <a:pt x="465861" y="925626"/>
                  </a:lnTo>
                  <a:lnTo>
                    <a:pt x="465696" y="926426"/>
                  </a:lnTo>
                  <a:lnTo>
                    <a:pt x="465404" y="926934"/>
                  </a:lnTo>
                  <a:lnTo>
                    <a:pt x="466064" y="927252"/>
                  </a:lnTo>
                  <a:lnTo>
                    <a:pt x="466775" y="927925"/>
                  </a:lnTo>
                  <a:lnTo>
                    <a:pt x="467372" y="927823"/>
                  </a:lnTo>
                  <a:lnTo>
                    <a:pt x="467906" y="927760"/>
                  </a:lnTo>
                  <a:lnTo>
                    <a:pt x="468274" y="926807"/>
                  </a:lnTo>
                  <a:lnTo>
                    <a:pt x="469214" y="925614"/>
                  </a:lnTo>
                  <a:close/>
                </a:path>
                <a:path w="1036955" h="1098550">
                  <a:moveTo>
                    <a:pt x="482409" y="444652"/>
                  </a:moveTo>
                  <a:lnTo>
                    <a:pt x="482257" y="443611"/>
                  </a:lnTo>
                  <a:lnTo>
                    <a:pt x="482193" y="443064"/>
                  </a:lnTo>
                  <a:lnTo>
                    <a:pt x="481114" y="443191"/>
                  </a:lnTo>
                  <a:lnTo>
                    <a:pt x="478980" y="443458"/>
                  </a:lnTo>
                  <a:lnTo>
                    <a:pt x="479234" y="445109"/>
                  </a:lnTo>
                  <a:lnTo>
                    <a:pt x="481317" y="444893"/>
                  </a:lnTo>
                  <a:lnTo>
                    <a:pt x="482358" y="444677"/>
                  </a:lnTo>
                  <a:close/>
                </a:path>
                <a:path w="1036955" h="1098550">
                  <a:moveTo>
                    <a:pt x="482828" y="215976"/>
                  </a:moveTo>
                  <a:lnTo>
                    <a:pt x="482485" y="214985"/>
                  </a:lnTo>
                  <a:lnTo>
                    <a:pt x="481838" y="213042"/>
                  </a:lnTo>
                  <a:lnTo>
                    <a:pt x="481469" y="213207"/>
                  </a:lnTo>
                  <a:lnTo>
                    <a:pt x="480783" y="213436"/>
                  </a:lnTo>
                  <a:lnTo>
                    <a:pt x="480987" y="214464"/>
                  </a:lnTo>
                  <a:lnTo>
                    <a:pt x="481279" y="215392"/>
                  </a:lnTo>
                  <a:lnTo>
                    <a:pt x="481545" y="216293"/>
                  </a:lnTo>
                  <a:lnTo>
                    <a:pt x="481965" y="216179"/>
                  </a:lnTo>
                  <a:lnTo>
                    <a:pt x="482828" y="215976"/>
                  </a:lnTo>
                  <a:close/>
                </a:path>
                <a:path w="1036955" h="1098550">
                  <a:moveTo>
                    <a:pt x="487108" y="1070508"/>
                  </a:moveTo>
                  <a:lnTo>
                    <a:pt x="486003" y="1069809"/>
                  </a:lnTo>
                  <a:lnTo>
                    <a:pt x="483057" y="1071156"/>
                  </a:lnTo>
                  <a:lnTo>
                    <a:pt x="487095" y="1073632"/>
                  </a:lnTo>
                  <a:lnTo>
                    <a:pt x="487108" y="1070508"/>
                  </a:lnTo>
                  <a:close/>
                </a:path>
                <a:path w="1036955" h="1098550">
                  <a:moveTo>
                    <a:pt x="499275" y="275653"/>
                  </a:moveTo>
                  <a:lnTo>
                    <a:pt x="497763" y="275221"/>
                  </a:lnTo>
                  <a:lnTo>
                    <a:pt x="497078" y="274802"/>
                  </a:lnTo>
                  <a:lnTo>
                    <a:pt x="496443" y="275234"/>
                  </a:lnTo>
                  <a:lnTo>
                    <a:pt x="496214" y="276059"/>
                  </a:lnTo>
                  <a:lnTo>
                    <a:pt x="496328" y="276440"/>
                  </a:lnTo>
                  <a:lnTo>
                    <a:pt x="496443" y="276809"/>
                  </a:lnTo>
                  <a:lnTo>
                    <a:pt x="497268" y="277202"/>
                  </a:lnTo>
                  <a:lnTo>
                    <a:pt x="498132" y="276974"/>
                  </a:lnTo>
                  <a:lnTo>
                    <a:pt x="498500" y="276377"/>
                  </a:lnTo>
                  <a:lnTo>
                    <a:pt x="499275" y="275653"/>
                  </a:lnTo>
                  <a:close/>
                </a:path>
                <a:path w="1036955" h="1098550">
                  <a:moveTo>
                    <a:pt x="503745" y="547814"/>
                  </a:moveTo>
                  <a:lnTo>
                    <a:pt x="502488" y="547624"/>
                  </a:lnTo>
                  <a:lnTo>
                    <a:pt x="501573" y="547204"/>
                  </a:lnTo>
                  <a:lnTo>
                    <a:pt x="501167" y="547509"/>
                  </a:lnTo>
                  <a:lnTo>
                    <a:pt x="500659" y="547865"/>
                  </a:lnTo>
                  <a:lnTo>
                    <a:pt x="500570" y="548792"/>
                  </a:lnTo>
                  <a:lnTo>
                    <a:pt x="500303" y="549490"/>
                  </a:lnTo>
                  <a:lnTo>
                    <a:pt x="500938" y="549656"/>
                  </a:lnTo>
                  <a:lnTo>
                    <a:pt x="501700" y="550138"/>
                  </a:lnTo>
                  <a:lnTo>
                    <a:pt x="502145" y="549948"/>
                  </a:lnTo>
                  <a:lnTo>
                    <a:pt x="502691" y="549681"/>
                  </a:lnTo>
                  <a:lnTo>
                    <a:pt x="503008" y="548855"/>
                  </a:lnTo>
                  <a:lnTo>
                    <a:pt x="503745" y="547814"/>
                  </a:lnTo>
                  <a:close/>
                </a:path>
                <a:path w="1036955" h="1098550">
                  <a:moveTo>
                    <a:pt x="531876" y="907097"/>
                  </a:moveTo>
                  <a:lnTo>
                    <a:pt x="531317" y="907046"/>
                  </a:lnTo>
                  <a:lnTo>
                    <a:pt x="530174" y="906919"/>
                  </a:lnTo>
                  <a:lnTo>
                    <a:pt x="530110" y="910374"/>
                  </a:lnTo>
                  <a:lnTo>
                    <a:pt x="530059" y="912101"/>
                  </a:lnTo>
                  <a:lnTo>
                    <a:pt x="530466" y="912152"/>
                  </a:lnTo>
                  <a:lnTo>
                    <a:pt x="531279" y="912202"/>
                  </a:lnTo>
                  <a:lnTo>
                    <a:pt x="531469" y="910488"/>
                  </a:lnTo>
                  <a:lnTo>
                    <a:pt x="531685" y="908812"/>
                  </a:lnTo>
                  <a:lnTo>
                    <a:pt x="531876" y="907097"/>
                  </a:lnTo>
                  <a:close/>
                </a:path>
                <a:path w="1036955" h="1098550">
                  <a:moveTo>
                    <a:pt x="537819" y="491464"/>
                  </a:moveTo>
                  <a:lnTo>
                    <a:pt x="537768" y="490956"/>
                  </a:lnTo>
                  <a:lnTo>
                    <a:pt x="537768" y="490766"/>
                  </a:lnTo>
                  <a:lnTo>
                    <a:pt x="536981" y="490397"/>
                  </a:lnTo>
                  <a:lnTo>
                    <a:pt x="536803" y="490486"/>
                  </a:lnTo>
                  <a:lnTo>
                    <a:pt x="536371" y="490766"/>
                  </a:lnTo>
                  <a:lnTo>
                    <a:pt x="536117" y="491286"/>
                  </a:lnTo>
                  <a:lnTo>
                    <a:pt x="535774" y="491693"/>
                  </a:lnTo>
                  <a:lnTo>
                    <a:pt x="536219" y="491998"/>
                  </a:lnTo>
                  <a:lnTo>
                    <a:pt x="537400" y="492848"/>
                  </a:lnTo>
                  <a:lnTo>
                    <a:pt x="537591" y="491998"/>
                  </a:lnTo>
                  <a:lnTo>
                    <a:pt x="537819" y="491464"/>
                  </a:lnTo>
                  <a:close/>
                </a:path>
                <a:path w="1036955" h="1098550">
                  <a:moveTo>
                    <a:pt x="557695" y="988275"/>
                  </a:moveTo>
                  <a:lnTo>
                    <a:pt x="557390" y="988021"/>
                  </a:lnTo>
                  <a:lnTo>
                    <a:pt x="556844" y="987488"/>
                  </a:lnTo>
                  <a:lnTo>
                    <a:pt x="556120" y="988199"/>
                  </a:lnTo>
                  <a:lnTo>
                    <a:pt x="554761" y="989698"/>
                  </a:lnTo>
                  <a:lnTo>
                    <a:pt x="555307" y="990219"/>
                  </a:lnTo>
                  <a:lnTo>
                    <a:pt x="555586" y="990473"/>
                  </a:lnTo>
                  <a:lnTo>
                    <a:pt x="556971" y="989012"/>
                  </a:lnTo>
                  <a:lnTo>
                    <a:pt x="557695" y="988275"/>
                  </a:lnTo>
                  <a:close/>
                </a:path>
                <a:path w="1036955" h="1098550">
                  <a:moveTo>
                    <a:pt x="579043" y="601649"/>
                  </a:moveTo>
                  <a:lnTo>
                    <a:pt x="578002" y="600824"/>
                  </a:lnTo>
                  <a:lnTo>
                    <a:pt x="577456" y="600049"/>
                  </a:lnTo>
                  <a:lnTo>
                    <a:pt x="576897" y="600062"/>
                  </a:lnTo>
                  <a:lnTo>
                    <a:pt x="576364" y="600062"/>
                  </a:lnTo>
                  <a:lnTo>
                    <a:pt x="575856" y="600875"/>
                  </a:lnTo>
                  <a:lnTo>
                    <a:pt x="575322" y="601345"/>
                  </a:lnTo>
                  <a:lnTo>
                    <a:pt x="575792" y="601865"/>
                  </a:lnTo>
                  <a:lnTo>
                    <a:pt x="576199" y="602678"/>
                  </a:lnTo>
                  <a:lnTo>
                    <a:pt x="576757" y="602830"/>
                  </a:lnTo>
                  <a:lnTo>
                    <a:pt x="577253" y="602932"/>
                  </a:lnTo>
                  <a:lnTo>
                    <a:pt x="577938" y="602272"/>
                  </a:lnTo>
                  <a:lnTo>
                    <a:pt x="579043" y="601649"/>
                  </a:lnTo>
                  <a:close/>
                </a:path>
                <a:path w="1036955" h="1098550">
                  <a:moveTo>
                    <a:pt x="582333" y="342849"/>
                  </a:moveTo>
                  <a:lnTo>
                    <a:pt x="582231" y="341452"/>
                  </a:lnTo>
                  <a:lnTo>
                    <a:pt x="582180" y="340055"/>
                  </a:lnTo>
                  <a:lnTo>
                    <a:pt x="582104" y="338645"/>
                  </a:lnTo>
                  <a:lnTo>
                    <a:pt x="581812" y="338632"/>
                  </a:lnTo>
                  <a:lnTo>
                    <a:pt x="581533" y="338607"/>
                  </a:lnTo>
                  <a:lnTo>
                    <a:pt x="581240" y="338594"/>
                  </a:lnTo>
                  <a:lnTo>
                    <a:pt x="581088" y="339369"/>
                  </a:lnTo>
                  <a:lnTo>
                    <a:pt x="580796" y="340106"/>
                  </a:lnTo>
                  <a:lnTo>
                    <a:pt x="580796" y="340855"/>
                  </a:lnTo>
                  <a:lnTo>
                    <a:pt x="580834" y="341579"/>
                  </a:lnTo>
                  <a:lnTo>
                    <a:pt x="581139" y="342277"/>
                  </a:lnTo>
                  <a:lnTo>
                    <a:pt x="581317" y="343001"/>
                  </a:lnTo>
                  <a:lnTo>
                    <a:pt x="581647" y="342938"/>
                  </a:lnTo>
                  <a:lnTo>
                    <a:pt x="581990" y="342912"/>
                  </a:lnTo>
                  <a:lnTo>
                    <a:pt x="582333" y="342849"/>
                  </a:lnTo>
                  <a:close/>
                </a:path>
                <a:path w="1036955" h="1098550">
                  <a:moveTo>
                    <a:pt x="591146" y="157657"/>
                  </a:moveTo>
                  <a:lnTo>
                    <a:pt x="590956" y="154774"/>
                  </a:lnTo>
                  <a:lnTo>
                    <a:pt x="590867" y="153327"/>
                  </a:lnTo>
                  <a:lnTo>
                    <a:pt x="590461" y="153339"/>
                  </a:lnTo>
                  <a:lnTo>
                    <a:pt x="590067" y="153365"/>
                  </a:lnTo>
                  <a:lnTo>
                    <a:pt x="589673" y="153377"/>
                  </a:lnTo>
                  <a:lnTo>
                    <a:pt x="589610" y="154724"/>
                  </a:lnTo>
                  <a:lnTo>
                    <a:pt x="589559" y="156095"/>
                  </a:lnTo>
                  <a:lnTo>
                    <a:pt x="589495" y="157467"/>
                  </a:lnTo>
                  <a:lnTo>
                    <a:pt x="590042" y="157530"/>
                  </a:lnTo>
                  <a:lnTo>
                    <a:pt x="590600" y="157594"/>
                  </a:lnTo>
                  <a:lnTo>
                    <a:pt x="591146" y="157657"/>
                  </a:lnTo>
                  <a:close/>
                </a:path>
                <a:path w="1036955" h="1098550">
                  <a:moveTo>
                    <a:pt x="603554" y="984973"/>
                  </a:moveTo>
                  <a:lnTo>
                    <a:pt x="603110" y="984478"/>
                  </a:lnTo>
                  <a:lnTo>
                    <a:pt x="602716" y="983703"/>
                  </a:lnTo>
                  <a:lnTo>
                    <a:pt x="602157" y="983564"/>
                  </a:lnTo>
                  <a:lnTo>
                    <a:pt x="601472" y="983373"/>
                  </a:lnTo>
                  <a:lnTo>
                    <a:pt x="600633" y="983691"/>
                  </a:lnTo>
                  <a:lnTo>
                    <a:pt x="599884" y="983805"/>
                  </a:lnTo>
                  <a:lnTo>
                    <a:pt x="599859" y="984110"/>
                  </a:lnTo>
                  <a:lnTo>
                    <a:pt x="599846" y="984707"/>
                  </a:lnTo>
                  <a:lnTo>
                    <a:pt x="600925" y="985050"/>
                  </a:lnTo>
                  <a:lnTo>
                    <a:pt x="602018" y="985380"/>
                  </a:lnTo>
                  <a:lnTo>
                    <a:pt x="603123" y="985735"/>
                  </a:lnTo>
                  <a:lnTo>
                    <a:pt x="603262" y="985481"/>
                  </a:lnTo>
                  <a:lnTo>
                    <a:pt x="603415" y="985240"/>
                  </a:lnTo>
                  <a:lnTo>
                    <a:pt x="603554" y="984973"/>
                  </a:lnTo>
                  <a:close/>
                </a:path>
                <a:path w="1036955" h="1098550">
                  <a:moveTo>
                    <a:pt x="620153" y="1097000"/>
                  </a:moveTo>
                  <a:lnTo>
                    <a:pt x="619277" y="1096276"/>
                  </a:lnTo>
                  <a:lnTo>
                    <a:pt x="618858" y="1095908"/>
                  </a:lnTo>
                  <a:lnTo>
                    <a:pt x="618185" y="1095933"/>
                  </a:lnTo>
                  <a:lnTo>
                    <a:pt x="617410" y="1095768"/>
                  </a:lnTo>
                  <a:lnTo>
                    <a:pt x="616851" y="1096022"/>
                  </a:lnTo>
                  <a:lnTo>
                    <a:pt x="616483" y="1096213"/>
                  </a:lnTo>
                  <a:lnTo>
                    <a:pt x="616153" y="1097407"/>
                  </a:lnTo>
                  <a:lnTo>
                    <a:pt x="616292" y="1097534"/>
                  </a:lnTo>
                  <a:lnTo>
                    <a:pt x="616826" y="1097965"/>
                  </a:lnTo>
                  <a:lnTo>
                    <a:pt x="617626" y="1098435"/>
                  </a:lnTo>
                  <a:lnTo>
                    <a:pt x="618934" y="1098194"/>
                  </a:lnTo>
                  <a:lnTo>
                    <a:pt x="619531" y="1097483"/>
                  </a:lnTo>
                  <a:lnTo>
                    <a:pt x="620153" y="1097000"/>
                  </a:lnTo>
                  <a:close/>
                </a:path>
                <a:path w="1036955" h="1098550">
                  <a:moveTo>
                    <a:pt x="637717" y="873048"/>
                  </a:moveTo>
                  <a:lnTo>
                    <a:pt x="636841" y="871829"/>
                  </a:lnTo>
                  <a:lnTo>
                    <a:pt x="635977" y="870572"/>
                  </a:lnTo>
                  <a:lnTo>
                    <a:pt x="635101" y="869365"/>
                  </a:lnTo>
                  <a:lnTo>
                    <a:pt x="634796" y="869607"/>
                  </a:lnTo>
                  <a:lnTo>
                    <a:pt x="634492" y="869823"/>
                  </a:lnTo>
                  <a:lnTo>
                    <a:pt x="634187" y="870077"/>
                  </a:lnTo>
                  <a:lnTo>
                    <a:pt x="636765" y="873506"/>
                  </a:lnTo>
                  <a:lnTo>
                    <a:pt x="637400" y="873188"/>
                  </a:lnTo>
                  <a:lnTo>
                    <a:pt x="637717" y="873048"/>
                  </a:lnTo>
                  <a:close/>
                </a:path>
                <a:path w="1036955" h="1098550">
                  <a:moveTo>
                    <a:pt x="652424" y="42799"/>
                  </a:moveTo>
                  <a:lnTo>
                    <a:pt x="651725" y="42087"/>
                  </a:lnTo>
                  <a:lnTo>
                    <a:pt x="651357" y="41744"/>
                  </a:lnTo>
                  <a:lnTo>
                    <a:pt x="650633" y="42608"/>
                  </a:lnTo>
                  <a:lnTo>
                    <a:pt x="649236" y="44323"/>
                  </a:lnTo>
                  <a:lnTo>
                    <a:pt x="649986" y="45034"/>
                  </a:lnTo>
                  <a:lnTo>
                    <a:pt x="650798" y="44297"/>
                  </a:lnTo>
                  <a:lnTo>
                    <a:pt x="651611" y="43535"/>
                  </a:lnTo>
                  <a:lnTo>
                    <a:pt x="652424" y="42799"/>
                  </a:lnTo>
                  <a:close/>
                </a:path>
                <a:path w="1036955" h="1098550">
                  <a:moveTo>
                    <a:pt x="659701" y="421017"/>
                  </a:moveTo>
                  <a:lnTo>
                    <a:pt x="659003" y="420446"/>
                  </a:lnTo>
                  <a:lnTo>
                    <a:pt x="658317" y="419836"/>
                  </a:lnTo>
                  <a:lnTo>
                    <a:pt x="657631" y="419252"/>
                  </a:lnTo>
                  <a:lnTo>
                    <a:pt x="657263" y="419633"/>
                  </a:lnTo>
                  <a:lnTo>
                    <a:pt x="656894" y="420001"/>
                  </a:lnTo>
                  <a:lnTo>
                    <a:pt x="656526" y="420382"/>
                  </a:lnTo>
                  <a:lnTo>
                    <a:pt x="657377" y="420903"/>
                  </a:lnTo>
                  <a:lnTo>
                    <a:pt x="659053" y="421957"/>
                  </a:lnTo>
                  <a:lnTo>
                    <a:pt x="659257" y="421627"/>
                  </a:lnTo>
                  <a:lnTo>
                    <a:pt x="659485" y="421335"/>
                  </a:lnTo>
                  <a:lnTo>
                    <a:pt x="659701" y="421017"/>
                  </a:lnTo>
                  <a:close/>
                </a:path>
                <a:path w="1036955" h="1098550">
                  <a:moveTo>
                    <a:pt x="674700" y="17564"/>
                  </a:moveTo>
                  <a:lnTo>
                    <a:pt x="674573" y="16865"/>
                  </a:lnTo>
                  <a:lnTo>
                    <a:pt x="674560" y="16167"/>
                  </a:lnTo>
                  <a:lnTo>
                    <a:pt x="674128" y="16154"/>
                  </a:lnTo>
                  <a:lnTo>
                    <a:pt x="673290" y="16090"/>
                  </a:lnTo>
                  <a:lnTo>
                    <a:pt x="673125" y="17183"/>
                  </a:lnTo>
                  <a:lnTo>
                    <a:pt x="672807" y="19380"/>
                  </a:lnTo>
                  <a:lnTo>
                    <a:pt x="673417" y="19519"/>
                  </a:lnTo>
                  <a:lnTo>
                    <a:pt x="673722" y="19596"/>
                  </a:lnTo>
                  <a:lnTo>
                    <a:pt x="674027" y="19151"/>
                  </a:lnTo>
                  <a:lnTo>
                    <a:pt x="674458" y="18732"/>
                  </a:lnTo>
                  <a:lnTo>
                    <a:pt x="674573" y="18249"/>
                  </a:lnTo>
                  <a:lnTo>
                    <a:pt x="674700" y="17564"/>
                  </a:lnTo>
                  <a:close/>
                </a:path>
                <a:path w="1036955" h="1098550">
                  <a:moveTo>
                    <a:pt x="687654" y="888987"/>
                  </a:moveTo>
                  <a:lnTo>
                    <a:pt x="685927" y="886269"/>
                  </a:lnTo>
                  <a:lnTo>
                    <a:pt x="685165" y="887996"/>
                  </a:lnTo>
                  <a:lnTo>
                    <a:pt x="684669" y="889177"/>
                  </a:lnTo>
                  <a:lnTo>
                    <a:pt x="683691" y="891463"/>
                  </a:lnTo>
                  <a:lnTo>
                    <a:pt x="686562" y="889901"/>
                  </a:lnTo>
                  <a:lnTo>
                    <a:pt x="687654" y="888987"/>
                  </a:lnTo>
                  <a:close/>
                </a:path>
                <a:path w="1036955" h="1098550">
                  <a:moveTo>
                    <a:pt x="708037" y="520"/>
                  </a:moveTo>
                  <a:lnTo>
                    <a:pt x="707212" y="342"/>
                  </a:lnTo>
                  <a:lnTo>
                    <a:pt x="706361" y="0"/>
                  </a:lnTo>
                  <a:lnTo>
                    <a:pt x="706247" y="139"/>
                  </a:lnTo>
                  <a:lnTo>
                    <a:pt x="705853" y="723"/>
                  </a:lnTo>
                  <a:lnTo>
                    <a:pt x="705586" y="1447"/>
                  </a:lnTo>
                  <a:lnTo>
                    <a:pt x="705573" y="2336"/>
                  </a:lnTo>
                  <a:lnTo>
                    <a:pt x="706856" y="2844"/>
                  </a:lnTo>
                  <a:lnTo>
                    <a:pt x="707351" y="2159"/>
                  </a:lnTo>
                  <a:lnTo>
                    <a:pt x="707618" y="1447"/>
                  </a:lnTo>
                  <a:lnTo>
                    <a:pt x="708037" y="520"/>
                  </a:lnTo>
                  <a:close/>
                </a:path>
                <a:path w="1036955" h="1098550">
                  <a:moveTo>
                    <a:pt x="719874" y="797356"/>
                  </a:moveTo>
                  <a:lnTo>
                    <a:pt x="718731" y="797013"/>
                  </a:lnTo>
                  <a:lnTo>
                    <a:pt x="716432" y="796302"/>
                  </a:lnTo>
                  <a:lnTo>
                    <a:pt x="716102" y="797407"/>
                  </a:lnTo>
                  <a:lnTo>
                    <a:pt x="719429" y="798741"/>
                  </a:lnTo>
                  <a:lnTo>
                    <a:pt x="719569" y="798296"/>
                  </a:lnTo>
                  <a:lnTo>
                    <a:pt x="719734" y="797826"/>
                  </a:lnTo>
                  <a:lnTo>
                    <a:pt x="719874" y="797356"/>
                  </a:lnTo>
                  <a:close/>
                </a:path>
                <a:path w="1036955" h="1098550">
                  <a:moveTo>
                    <a:pt x="723684" y="636917"/>
                  </a:moveTo>
                  <a:lnTo>
                    <a:pt x="723607" y="635863"/>
                  </a:lnTo>
                  <a:lnTo>
                    <a:pt x="723531" y="634822"/>
                  </a:lnTo>
                  <a:lnTo>
                    <a:pt x="723468" y="633780"/>
                  </a:lnTo>
                  <a:lnTo>
                    <a:pt x="722947" y="633907"/>
                  </a:lnTo>
                  <a:lnTo>
                    <a:pt x="722414" y="634022"/>
                  </a:lnTo>
                  <a:lnTo>
                    <a:pt x="721880" y="634149"/>
                  </a:lnTo>
                  <a:lnTo>
                    <a:pt x="722541" y="636079"/>
                  </a:lnTo>
                  <a:lnTo>
                    <a:pt x="722871" y="637057"/>
                  </a:lnTo>
                  <a:lnTo>
                    <a:pt x="723150" y="637006"/>
                  </a:lnTo>
                  <a:lnTo>
                    <a:pt x="723417" y="636955"/>
                  </a:lnTo>
                  <a:lnTo>
                    <a:pt x="723684" y="636917"/>
                  </a:lnTo>
                  <a:close/>
                </a:path>
                <a:path w="1036955" h="1098550">
                  <a:moveTo>
                    <a:pt x="754075" y="41351"/>
                  </a:moveTo>
                  <a:lnTo>
                    <a:pt x="753071" y="40957"/>
                  </a:lnTo>
                  <a:lnTo>
                    <a:pt x="752436" y="40500"/>
                  </a:lnTo>
                  <a:lnTo>
                    <a:pt x="751471" y="40500"/>
                  </a:lnTo>
                  <a:lnTo>
                    <a:pt x="751141" y="41325"/>
                  </a:lnTo>
                  <a:lnTo>
                    <a:pt x="750849" y="41795"/>
                  </a:lnTo>
                  <a:lnTo>
                    <a:pt x="751471" y="42164"/>
                  </a:lnTo>
                  <a:lnTo>
                    <a:pt x="752043" y="42672"/>
                  </a:lnTo>
                  <a:lnTo>
                    <a:pt x="752690" y="42811"/>
                  </a:lnTo>
                  <a:lnTo>
                    <a:pt x="752970" y="42862"/>
                  </a:lnTo>
                  <a:lnTo>
                    <a:pt x="753389" y="42100"/>
                  </a:lnTo>
                  <a:lnTo>
                    <a:pt x="754075" y="41351"/>
                  </a:lnTo>
                  <a:close/>
                </a:path>
                <a:path w="1036955" h="1098550">
                  <a:moveTo>
                    <a:pt x="756196" y="825919"/>
                  </a:moveTo>
                  <a:lnTo>
                    <a:pt x="754964" y="823518"/>
                  </a:lnTo>
                  <a:lnTo>
                    <a:pt x="754329" y="822325"/>
                  </a:lnTo>
                  <a:lnTo>
                    <a:pt x="753897" y="822515"/>
                  </a:lnTo>
                  <a:lnTo>
                    <a:pt x="753427" y="822731"/>
                  </a:lnTo>
                  <a:lnTo>
                    <a:pt x="752995" y="822947"/>
                  </a:lnTo>
                  <a:lnTo>
                    <a:pt x="754557" y="826465"/>
                  </a:lnTo>
                  <a:lnTo>
                    <a:pt x="755129" y="826287"/>
                  </a:lnTo>
                  <a:lnTo>
                    <a:pt x="756196" y="825919"/>
                  </a:lnTo>
                  <a:close/>
                </a:path>
                <a:path w="1036955" h="1098550">
                  <a:moveTo>
                    <a:pt x="765822" y="58851"/>
                  </a:moveTo>
                  <a:lnTo>
                    <a:pt x="765365" y="58623"/>
                  </a:lnTo>
                  <a:lnTo>
                    <a:pt x="764908" y="58407"/>
                  </a:lnTo>
                  <a:lnTo>
                    <a:pt x="764438" y="58178"/>
                  </a:lnTo>
                  <a:lnTo>
                    <a:pt x="764108" y="59080"/>
                  </a:lnTo>
                  <a:lnTo>
                    <a:pt x="763460" y="60896"/>
                  </a:lnTo>
                  <a:lnTo>
                    <a:pt x="763714" y="61023"/>
                  </a:lnTo>
                  <a:lnTo>
                    <a:pt x="763993" y="61163"/>
                  </a:lnTo>
                  <a:lnTo>
                    <a:pt x="764260" y="61290"/>
                  </a:lnTo>
                  <a:lnTo>
                    <a:pt x="765822" y="58851"/>
                  </a:lnTo>
                  <a:close/>
                </a:path>
                <a:path w="1036955" h="1098550">
                  <a:moveTo>
                    <a:pt x="771156" y="110832"/>
                  </a:moveTo>
                  <a:lnTo>
                    <a:pt x="770470" y="110617"/>
                  </a:lnTo>
                  <a:lnTo>
                    <a:pt x="769785" y="110223"/>
                  </a:lnTo>
                  <a:lnTo>
                    <a:pt x="769124" y="110286"/>
                  </a:lnTo>
                  <a:lnTo>
                    <a:pt x="768832" y="110299"/>
                  </a:lnTo>
                  <a:lnTo>
                    <a:pt x="768273" y="111544"/>
                  </a:lnTo>
                  <a:lnTo>
                    <a:pt x="768413" y="111671"/>
                  </a:lnTo>
                  <a:lnTo>
                    <a:pt x="768870" y="112153"/>
                  </a:lnTo>
                  <a:lnTo>
                    <a:pt x="769607" y="112420"/>
                  </a:lnTo>
                  <a:lnTo>
                    <a:pt x="770420" y="112864"/>
                  </a:lnTo>
                  <a:lnTo>
                    <a:pt x="770775" y="111899"/>
                  </a:lnTo>
                  <a:lnTo>
                    <a:pt x="770966" y="111379"/>
                  </a:lnTo>
                  <a:lnTo>
                    <a:pt x="771156" y="110832"/>
                  </a:lnTo>
                  <a:close/>
                </a:path>
                <a:path w="1036955" h="1098550">
                  <a:moveTo>
                    <a:pt x="779614" y="639686"/>
                  </a:moveTo>
                  <a:lnTo>
                    <a:pt x="776719" y="640092"/>
                  </a:lnTo>
                  <a:lnTo>
                    <a:pt x="775576" y="640257"/>
                  </a:lnTo>
                  <a:lnTo>
                    <a:pt x="777011" y="641883"/>
                  </a:lnTo>
                  <a:lnTo>
                    <a:pt x="778332" y="642785"/>
                  </a:lnTo>
                  <a:lnTo>
                    <a:pt x="779614" y="639686"/>
                  </a:lnTo>
                  <a:close/>
                </a:path>
                <a:path w="1036955" h="1098550">
                  <a:moveTo>
                    <a:pt x="802678" y="856348"/>
                  </a:moveTo>
                  <a:lnTo>
                    <a:pt x="801331" y="854951"/>
                  </a:lnTo>
                  <a:lnTo>
                    <a:pt x="800658" y="854265"/>
                  </a:lnTo>
                  <a:lnTo>
                    <a:pt x="800303" y="854621"/>
                  </a:lnTo>
                  <a:lnTo>
                    <a:pt x="799934" y="855002"/>
                  </a:lnTo>
                  <a:lnTo>
                    <a:pt x="799579" y="855357"/>
                  </a:lnTo>
                  <a:lnTo>
                    <a:pt x="800366" y="855967"/>
                  </a:lnTo>
                  <a:lnTo>
                    <a:pt x="801166" y="856564"/>
                  </a:lnTo>
                  <a:lnTo>
                    <a:pt x="801954" y="857161"/>
                  </a:lnTo>
                  <a:lnTo>
                    <a:pt x="802195" y="856894"/>
                  </a:lnTo>
                  <a:lnTo>
                    <a:pt x="802436" y="856589"/>
                  </a:lnTo>
                  <a:lnTo>
                    <a:pt x="802678" y="856348"/>
                  </a:lnTo>
                  <a:close/>
                </a:path>
                <a:path w="1036955" h="1098550">
                  <a:moveTo>
                    <a:pt x="828979" y="781799"/>
                  </a:moveTo>
                  <a:lnTo>
                    <a:pt x="828776" y="781151"/>
                  </a:lnTo>
                  <a:lnTo>
                    <a:pt x="828090" y="781202"/>
                  </a:lnTo>
                  <a:lnTo>
                    <a:pt x="827468" y="781151"/>
                  </a:lnTo>
                  <a:lnTo>
                    <a:pt x="827595" y="781761"/>
                  </a:lnTo>
                  <a:lnTo>
                    <a:pt x="827608" y="782345"/>
                  </a:lnTo>
                  <a:lnTo>
                    <a:pt x="827887" y="782789"/>
                  </a:lnTo>
                  <a:lnTo>
                    <a:pt x="828001" y="783018"/>
                  </a:lnTo>
                  <a:lnTo>
                    <a:pt x="828598" y="782916"/>
                  </a:lnTo>
                  <a:lnTo>
                    <a:pt x="828979" y="782955"/>
                  </a:lnTo>
                  <a:lnTo>
                    <a:pt x="828941" y="782383"/>
                  </a:lnTo>
                  <a:lnTo>
                    <a:pt x="828979" y="781799"/>
                  </a:lnTo>
                  <a:close/>
                </a:path>
                <a:path w="1036955" h="1098550">
                  <a:moveTo>
                    <a:pt x="852855" y="588391"/>
                  </a:moveTo>
                  <a:lnTo>
                    <a:pt x="850925" y="587819"/>
                  </a:lnTo>
                  <a:lnTo>
                    <a:pt x="850252" y="587616"/>
                  </a:lnTo>
                  <a:lnTo>
                    <a:pt x="850036" y="588314"/>
                  </a:lnTo>
                  <a:lnTo>
                    <a:pt x="849680" y="589038"/>
                  </a:lnTo>
                  <a:lnTo>
                    <a:pt x="849744" y="589978"/>
                  </a:lnTo>
                  <a:lnTo>
                    <a:pt x="850811" y="590511"/>
                  </a:lnTo>
                  <a:lnTo>
                    <a:pt x="851687" y="590067"/>
                  </a:lnTo>
                  <a:lnTo>
                    <a:pt x="852043" y="589356"/>
                  </a:lnTo>
                  <a:lnTo>
                    <a:pt x="852855" y="588391"/>
                  </a:lnTo>
                  <a:close/>
                </a:path>
                <a:path w="1036955" h="1098550">
                  <a:moveTo>
                    <a:pt x="881176" y="482244"/>
                  </a:moveTo>
                  <a:lnTo>
                    <a:pt x="881011" y="481418"/>
                  </a:lnTo>
                  <a:lnTo>
                    <a:pt x="880325" y="481101"/>
                  </a:lnTo>
                  <a:lnTo>
                    <a:pt x="879894" y="480733"/>
                  </a:lnTo>
                  <a:lnTo>
                    <a:pt x="879563" y="481177"/>
                  </a:lnTo>
                  <a:lnTo>
                    <a:pt x="878954" y="481622"/>
                  </a:lnTo>
                  <a:lnTo>
                    <a:pt x="879017" y="482041"/>
                  </a:lnTo>
                  <a:lnTo>
                    <a:pt x="879030" y="482485"/>
                  </a:lnTo>
                  <a:lnTo>
                    <a:pt x="879665" y="482866"/>
                  </a:lnTo>
                  <a:lnTo>
                    <a:pt x="880249" y="483514"/>
                  </a:lnTo>
                  <a:lnTo>
                    <a:pt x="880643" y="482777"/>
                  </a:lnTo>
                  <a:lnTo>
                    <a:pt x="881176" y="482244"/>
                  </a:lnTo>
                  <a:close/>
                </a:path>
                <a:path w="1036955" h="1098550">
                  <a:moveTo>
                    <a:pt x="899464" y="511771"/>
                  </a:moveTo>
                  <a:lnTo>
                    <a:pt x="898486" y="511644"/>
                  </a:lnTo>
                  <a:lnTo>
                    <a:pt x="897712" y="511327"/>
                  </a:lnTo>
                  <a:lnTo>
                    <a:pt x="896848" y="512000"/>
                  </a:lnTo>
                  <a:lnTo>
                    <a:pt x="896366" y="512787"/>
                  </a:lnTo>
                  <a:lnTo>
                    <a:pt x="896289" y="513461"/>
                  </a:lnTo>
                  <a:lnTo>
                    <a:pt x="896251" y="513727"/>
                  </a:lnTo>
                  <a:lnTo>
                    <a:pt x="897331" y="514134"/>
                  </a:lnTo>
                  <a:lnTo>
                    <a:pt x="897877" y="514489"/>
                  </a:lnTo>
                  <a:lnTo>
                    <a:pt x="898245" y="513842"/>
                  </a:lnTo>
                  <a:lnTo>
                    <a:pt x="898639" y="513194"/>
                  </a:lnTo>
                  <a:lnTo>
                    <a:pt x="899464" y="511771"/>
                  </a:lnTo>
                  <a:close/>
                </a:path>
                <a:path w="1036955" h="1098550">
                  <a:moveTo>
                    <a:pt x="946073" y="477837"/>
                  </a:moveTo>
                  <a:lnTo>
                    <a:pt x="945413" y="477583"/>
                  </a:lnTo>
                  <a:lnTo>
                    <a:pt x="944930" y="477418"/>
                  </a:lnTo>
                  <a:lnTo>
                    <a:pt x="944422" y="477227"/>
                  </a:lnTo>
                  <a:lnTo>
                    <a:pt x="944321" y="477837"/>
                  </a:lnTo>
                  <a:lnTo>
                    <a:pt x="944029" y="478485"/>
                  </a:lnTo>
                  <a:lnTo>
                    <a:pt x="944283" y="479310"/>
                  </a:lnTo>
                  <a:lnTo>
                    <a:pt x="945159" y="479336"/>
                  </a:lnTo>
                  <a:lnTo>
                    <a:pt x="945654" y="479475"/>
                  </a:lnTo>
                  <a:lnTo>
                    <a:pt x="945781" y="478980"/>
                  </a:lnTo>
                  <a:lnTo>
                    <a:pt x="946073" y="477837"/>
                  </a:lnTo>
                  <a:close/>
                </a:path>
                <a:path w="1036955" h="1098550">
                  <a:moveTo>
                    <a:pt x="946111" y="301167"/>
                  </a:moveTo>
                  <a:lnTo>
                    <a:pt x="945197" y="300253"/>
                  </a:lnTo>
                  <a:lnTo>
                    <a:pt x="944283" y="299326"/>
                  </a:lnTo>
                  <a:lnTo>
                    <a:pt x="943356" y="298386"/>
                  </a:lnTo>
                  <a:lnTo>
                    <a:pt x="942670" y="299085"/>
                  </a:lnTo>
                  <a:lnTo>
                    <a:pt x="942340" y="299402"/>
                  </a:lnTo>
                  <a:lnTo>
                    <a:pt x="943305" y="300291"/>
                  </a:lnTo>
                  <a:lnTo>
                    <a:pt x="945261" y="302056"/>
                  </a:lnTo>
                  <a:lnTo>
                    <a:pt x="945527" y="301777"/>
                  </a:lnTo>
                  <a:lnTo>
                    <a:pt x="945807" y="301459"/>
                  </a:lnTo>
                  <a:lnTo>
                    <a:pt x="946111" y="301167"/>
                  </a:lnTo>
                  <a:close/>
                </a:path>
                <a:path w="1036955" h="1098550">
                  <a:moveTo>
                    <a:pt x="962964" y="344119"/>
                  </a:moveTo>
                  <a:lnTo>
                    <a:pt x="962431" y="343052"/>
                  </a:lnTo>
                  <a:lnTo>
                    <a:pt x="961872" y="341998"/>
                  </a:lnTo>
                  <a:lnTo>
                    <a:pt x="961326" y="340918"/>
                  </a:lnTo>
                  <a:lnTo>
                    <a:pt x="960551" y="341287"/>
                  </a:lnTo>
                  <a:lnTo>
                    <a:pt x="960145" y="341464"/>
                  </a:lnTo>
                  <a:lnTo>
                    <a:pt x="960513" y="342569"/>
                  </a:lnTo>
                  <a:lnTo>
                    <a:pt x="961275" y="344805"/>
                  </a:lnTo>
                  <a:lnTo>
                    <a:pt x="961821" y="344563"/>
                  </a:lnTo>
                  <a:lnTo>
                    <a:pt x="962406" y="344360"/>
                  </a:lnTo>
                  <a:lnTo>
                    <a:pt x="962964" y="344119"/>
                  </a:lnTo>
                  <a:close/>
                </a:path>
                <a:path w="1036955" h="1098550">
                  <a:moveTo>
                    <a:pt x="992644" y="375145"/>
                  </a:moveTo>
                  <a:lnTo>
                    <a:pt x="992365" y="374688"/>
                  </a:lnTo>
                  <a:lnTo>
                    <a:pt x="991870" y="373786"/>
                  </a:lnTo>
                  <a:lnTo>
                    <a:pt x="990993" y="374421"/>
                  </a:lnTo>
                  <a:lnTo>
                    <a:pt x="990117" y="375069"/>
                  </a:lnTo>
                  <a:lnTo>
                    <a:pt x="989266" y="375716"/>
                  </a:lnTo>
                  <a:lnTo>
                    <a:pt x="989444" y="376008"/>
                  </a:lnTo>
                  <a:lnTo>
                    <a:pt x="989622" y="376288"/>
                  </a:lnTo>
                  <a:lnTo>
                    <a:pt x="989799" y="376567"/>
                  </a:lnTo>
                  <a:lnTo>
                    <a:pt x="991704" y="375627"/>
                  </a:lnTo>
                  <a:lnTo>
                    <a:pt x="992644" y="375145"/>
                  </a:lnTo>
                  <a:close/>
                </a:path>
                <a:path w="1036955" h="1098550">
                  <a:moveTo>
                    <a:pt x="1002944" y="477799"/>
                  </a:moveTo>
                  <a:lnTo>
                    <a:pt x="1002842" y="477634"/>
                  </a:lnTo>
                  <a:lnTo>
                    <a:pt x="1002461" y="477100"/>
                  </a:lnTo>
                  <a:lnTo>
                    <a:pt x="1001826" y="476783"/>
                  </a:lnTo>
                  <a:lnTo>
                    <a:pt x="1001293" y="476389"/>
                  </a:lnTo>
                  <a:lnTo>
                    <a:pt x="1000772" y="477354"/>
                  </a:lnTo>
                  <a:lnTo>
                    <a:pt x="1000417" y="477989"/>
                  </a:lnTo>
                  <a:lnTo>
                    <a:pt x="1001052" y="478358"/>
                  </a:lnTo>
                  <a:lnTo>
                    <a:pt x="1001560" y="478878"/>
                  </a:lnTo>
                  <a:lnTo>
                    <a:pt x="1002004" y="478853"/>
                  </a:lnTo>
                  <a:lnTo>
                    <a:pt x="1002334" y="478802"/>
                  </a:lnTo>
                  <a:lnTo>
                    <a:pt x="1002944" y="477799"/>
                  </a:lnTo>
                  <a:close/>
                </a:path>
                <a:path w="1036955" h="1098550">
                  <a:moveTo>
                    <a:pt x="1005103" y="633069"/>
                  </a:moveTo>
                  <a:lnTo>
                    <a:pt x="1004277" y="632447"/>
                  </a:lnTo>
                  <a:lnTo>
                    <a:pt x="1003833" y="632155"/>
                  </a:lnTo>
                  <a:lnTo>
                    <a:pt x="1003338" y="633018"/>
                  </a:lnTo>
                  <a:lnTo>
                    <a:pt x="1002817" y="633857"/>
                  </a:lnTo>
                  <a:lnTo>
                    <a:pt x="1002372" y="634733"/>
                  </a:lnTo>
                  <a:lnTo>
                    <a:pt x="1003147" y="635381"/>
                  </a:lnTo>
                  <a:lnTo>
                    <a:pt x="1003846" y="634606"/>
                  </a:lnTo>
                  <a:lnTo>
                    <a:pt x="1004455" y="633844"/>
                  </a:lnTo>
                  <a:lnTo>
                    <a:pt x="1005103" y="633069"/>
                  </a:lnTo>
                  <a:close/>
                </a:path>
                <a:path w="1036955" h="1098550">
                  <a:moveTo>
                    <a:pt x="1021499" y="381038"/>
                  </a:moveTo>
                  <a:lnTo>
                    <a:pt x="1016622" y="379641"/>
                  </a:lnTo>
                  <a:lnTo>
                    <a:pt x="1016393" y="380060"/>
                  </a:lnTo>
                  <a:lnTo>
                    <a:pt x="1015974" y="380936"/>
                  </a:lnTo>
                  <a:lnTo>
                    <a:pt x="1016558" y="381393"/>
                  </a:lnTo>
                  <a:lnTo>
                    <a:pt x="1017104" y="382181"/>
                  </a:lnTo>
                  <a:lnTo>
                    <a:pt x="1017727" y="382244"/>
                  </a:lnTo>
                  <a:lnTo>
                    <a:pt x="1018463" y="382320"/>
                  </a:lnTo>
                  <a:lnTo>
                    <a:pt x="1019276" y="381800"/>
                  </a:lnTo>
                  <a:lnTo>
                    <a:pt x="1021499" y="381038"/>
                  </a:lnTo>
                  <a:close/>
                </a:path>
                <a:path w="1036955" h="1098550">
                  <a:moveTo>
                    <a:pt x="1036675" y="492531"/>
                  </a:moveTo>
                  <a:lnTo>
                    <a:pt x="1035989" y="491477"/>
                  </a:lnTo>
                  <a:lnTo>
                    <a:pt x="1035291" y="490448"/>
                  </a:lnTo>
                  <a:lnTo>
                    <a:pt x="1034605" y="489394"/>
                  </a:lnTo>
                  <a:lnTo>
                    <a:pt x="1034300" y="489597"/>
                  </a:lnTo>
                  <a:lnTo>
                    <a:pt x="1033970" y="489762"/>
                  </a:lnTo>
                  <a:lnTo>
                    <a:pt x="1033665" y="489966"/>
                  </a:lnTo>
                  <a:lnTo>
                    <a:pt x="1034148" y="491045"/>
                  </a:lnTo>
                  <a:lnTo>
                    <a:pt x="1035126" y="493179"/>
                  </a:lnTo>
                  <a:lnTo>
                    <a:pt x="1035646" y="492975"/>
                  </a:lnTo>
                  <a:lnTo>
                    <a:pt x="1036154" y="492760"/>
                  </a:lnTo>
                  <a:lnTo>
                    <a:pt x="1036675" y="49253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57">
              <a:extLst>
                <a:ext uri="{FF2B5EF4-FFF2-40B4-BE49-F238E27FC236}">
                  <a16:creationId xmlns:a16="http://schemas.microsoft.com/office/drawing/2014/main" id="{5B365565-CB69-0709-1385-B96D2E456F42}"/>
                </a:ext>
              </a:extLst>
            </p:cNvPr>
            <p:cNvSpPr/>
            <p:nvPr/>
          </p:nvSpPr>
          <p:spPr>
            <a:xfrm>
              <a:off x="11159424" y="3023880"/>
              <a:ext cx="790743" cy="507758"/>
            </a:xfrm>
            <a:custGeom>
              <a:avLst/>
              <a:gdLst/>
              <a:ahLst/>
              <a:cxnLst/>
              <a:rect l="l" t="t" r="r" b="b"/>
              <a:pathLst>
                <a:path w="1343025" h="1038860">
                  <a:moveTo>
                    <a:pt x="2514" y="334327"/>
                  </a:moveTo>
                  <a:lnTo>
                    <a:pt x="1955" y="333451"/>
                  </a:lnTo>
                  <a:lnTo>
                    <a:pt x="1397" y="332587"/>
                  </a:lnTo>
                  <a:lnTo>
                    <a:pt x="850" y="331724"/>
                  </a:lnTo>
                  <a:lnTo>
                    <a:pt x="571" y="331889"/>
                  </a:lnTo>
                  <a:lnTo>
                    <a:pt x="279" y="332079"/>
                  </a:lnTo>
                  <a:lnTo>
                    <a:pt x="0" y="332257"/>
                  </a:lnTo>
                  <a:lnTo>
                    <a:pt x="508" y="333146"/>
                  </a:lnTo>
                  <a:lnTo>
                    <a:pt x="1016" y="334035"/>
                  </a:lnTo>
                  <a:lnTo>
                    <a:pt x="1536" y="334911"/>
                  </a:lnTo>
                  <a:lnTo>
                    <a:pt x="1841" y="334721"/>
                  </a:lnTo>
                  <a:lnTo>
                    <a:pt x="2184" y="334518"/>
                  </a:lnTo>
                  <a:lnTo>
                    <a:pt x="2514" y="334327"/>
                  </a:lnTo>
                  <a:close/>
                </a:path>
                <a:path w="1343025" h="1038860">
                  <a:moveTo>
                    <a:pt x="91160" y="682917"/>
                  </a:moveTo>
                  <a:lnTo>
                    <a:pt x="90678" y="682155"/>
                  </a:lnTo>
                  <a:lnTo>
                    <a:pt x="90195" y="681431"/>
                  </a:lnTo>
                  <a:lnTo>
                    <a:pt x="89725" y="680681"/>
                  </a:lnTo>
                  <a:lnTo>
                    <a:pt x="89458" y="680834"/>
                  </a:lnTo>
                  <a:lnTo>
                    <a:pt x="89204" y="680961"/>
                  </a:lnTo>
                  <a:lnTo>
                    <a:pt x="88950" y="681101"/>
                  </a:lnTo>
                  <a:lnTo>
                    <a:pt x="89255" y="681901"/>
                  </a:lnTo>
                  <a:lnTo>
                    <a:pt x="89585" y="682688"/>
                  </a:lnTo>
                  <a:lnTo>
                    <a:pt x="89903" y="683463"/>
                  </a:lnTo>
                  <a:lnTo>
                    <a:pt x="90309" y="683285"/>
                  </a:lnTo>
                  <a:lnTo>
                    <a:pt x="90728" y="683094"/>
                  </a:lnTo>
                  <a:lnTo>
                    <a:pt x="91160" y="682917"/>
                  </a:lnTo>
                  <a:close/>
                </a:path>
                <a:path w="1343025" h="1038860">
                  <a:moveTo>
                    <a:pt x="211734" y="218097"/>
                  </a:moveTo>
                  <a:lnTo>
                    <a:pt x="211442" y="217728"/>
                  </a:lnTo>
                  <a:lnTo>
                    <a:pt x="211124" y="217360"/>
                  </a:lnTo>
                  <a:lnTo>
                    <a:pt x="210832" y="217004"/>
                  </a:lnTo>
                  <a:lnTo>
                    <a:pt x="209943" y="217779"/>
                  </a:lnTo>
                  <a:lnTo>
                    <a:pt x="209080" y="218592"/>
                  </a:lnTo>
                  <a:lnTo>
                    <a:pt x="207568" y="219976"/>
                  </a:lnTo>
                  <a:lnTo>
                    <a:pt x="209067" y="219811"/>
                  </a:lnTo>
                  <a:lnTo>
                    <a:pt x="209727" y="219900"/>
                  </a:lnTo>
                  <a:lnTo>
                    <a:pt x="210769" y="219278"/>
                  </a:lnTo>
                  <a:lnTo>
                    <a:pt x="211226" y="218617"/>
                  </a:lnTo>
                  <a:lnTo>
                    <a:pt x="211734" y="218097"/>
                  </a:lnTo>
                  <a:close/>
                </a:path>
                <a:path w="1343025" h="1038860">
                  <a:moveTo>
                    <a:pt x="285153" y="698944"/>
                  </a:moveTo>
                  <a:lnTo>
                    <a:pt x="284505" y="698677"/>
                  </a:lnTo>
                  <a:lnTo>
                    <a:pt x="283857" y="698322"/>
                  </a:lnTo>
                  <a:lnTo>
                    <a:pt x="282981" y="698246"/>
                  </a:lnTo>
                  <a:lnTo>
                    <a:pt x="282409" y="699376"/>
                  </a:lnTo>
                  <a:lnTo>
                    <a:pt x="282524" y="699503"/>
                  </a:lnTo>
                  <a:lnTo>
                    <a:pt x="282968" y="699973"/>
                  </a:lnTo>
                  <a:lnTo>
                    <a:pt x="283616" y="700265"/>
                  </a:lnTo>
                  <a:lnTo>
                    <a:pt x="284441" y="700773"/>
                  </a:lnTo>
                  <a:lnTo>
                    <a:pt x="284975" y="699427"/>
                  </a:lnTo>
                  <a:lnTo>
                    <a:pt x="285153" y="698944"/>
                  </a:lnTo>
                  <a:close/>
                </a:path>
                <a:path w="1343025" h="1038860">
                  <a:moveTo>
                    <a:pt x="292709" y="529259"/>
                  </a:moveTo>
                  <a:lnTo>
                    <a:pt x="290880" y="529577"/>
                  </a:lnTo>
                  <a:lnTo>
                    <a:pt x="290156" y="529501"/>
                  </a:lnTo>
                  <a:lnTo>
                    <a:pt x="289775" y="529818"/>
                  </a:lnTo>
                  <a:lnTo>
                    <a:pt x="289242" y="530225"/>
                  </a:lnTo>
                  <a:lnTo>
                    <a:pt x="288950" y="530936"/>
                  </a:lnTo>
                  <a:lnTo>
                    <a:pt x="288569" y="531507"/>
                  </a:lnTo>
                  <a:lnTo>
                    <a:pt x="289052" y="531977"/>
                  </a:lnTo>
                  <a:lnTo>
                    <a:pt x="289293" y="532193"/>
                  </a:lnTo>
                  <a:lnTo>
                    <a:pt x="290969" y="530758"/>
                  </a:lnTo>
                  <a:lnTo>
                    <a:pt x="292709" y="529259"/>
                  </a:lnTo>
                  <a:close/>
                </a:path>
                <a:path w="1343025" h="1038860">
                  <a:moveTo>
                    <a:pt x="355523" y="808291"/>
                  </a:moveTo>
                  <a:lnTo>
                    <a:pt x="353441" y="805243"/>
                  </a:lnTo>
                  <a:lnTo>
                    <a:pt x="351917" y="805688"/>
                  </a:lnTo>
                  <a:lnTo>
                    <a:pt x="350710" y="807872"/>
                  </a:lnTo>
                  <a:lnTo>
                    <a:pt x="350354" y="808494"/>
                  </a:lnTo>
                  <a:lnTo>
                    <a:pt x="350774" y="809548"/>
                  </a:lnTo>
                  <a:lnTo>
                    <a:pt x="350875" y="811034"/>
                  </a:lnTo>
                  <a:lnTo>
                    <a:pt x="352653" y="809993"/>
                  </a:lnTo>
                  <a:lnTo>
                    <a:pt x="355523" y="808291"/>
                  </a:lnTo>
                  <a:close/>
                </a:path>
                <a:path w="1343025" h="1038860">
                  <a:moveTo>
                    <a:pt x="366560" y="589140"/>
                  </a:moveTo>
                  <a:lnTo>
                    <a:pt x="365658" y="588987"/>
                  </a:lnTo>
                  <a:lnTo>
                    <a:pt x="364756" y="588797"/>
                  </a:lnTo>
                  <a:lnTo>
                    <a:pt x="363867" y="588708"/>
                  </a:lnTo>
                  <a:lnTo>
                    <a:pt x="363740" y="588708"/>
                  </a:lnTo>
                  <a:lnTo>
                    <a:pt x="363372" y="589534"/>
                  </a:lnTo>
                  <a:lnTo>
                    <a:pt x="364070" y="590143"/>
                  </a:lnTo>
                  <a:lnTo>
                    <a:pt x="364756" y="590588"/>
                  </a:lnTo>
                  <a:lnTo>
                    <a:pt x="365417" y="591070"/>
                  </a:lnTo>
                  <a:lnTo>
                    <a:pt x="365798" y="590423"/>
                  </a:lnTo>
                  <a:lnTo>
                    <a:pt x="366560" y="589140"/>
                  </a:lnTo>
                  <a:close/>
                </a:path>
                <a:path w="1343025" h="1038860">
                  <a:moveTo>
                    <a:pt x="397510" y="404926"/>
                  </a:moveTo>
                  <a:lnTo>
                    <a:pt x="396405" y="402056"/>
                  </a:lnTo>
                  <a:lnTo>
                    <a:pt x="396341" y="401891"/>
                  </a:lnTo>
                  <a:lnTo>
                    <a:pt x="396138" y="401751"/>
                  </a:lnTo>
                  <a:lnTo>
                    <a:pt x="395693" y="401294"/>
                  </a:lnTo>
                  <a:lnTo>
                    <a:pt x="391756" y="404164"/>
                  </a:lnTo>
                  <a:lnTo>
                    <a:pt x="390918" y="405168"/>
                  </a:lnTo>
                  <a:lnTo>
                    <a:pt x="391998" y="407060"/>
                  </a:lnTo>
                  <a:lnTo>
                    <a:pt x="393242" y="407695"/>
                  </a:lnTo>
                  <a:lnTo>
                    <a:pt x="397510" y="404926"/>
                  </a:lnTo>
                  <a:close/>
                </a:path>
                <a:path w="1343025" h="1038860">
                  <a:moveTo>
                    <a:pt x="422770" y="653491"/>
                  </a:moveTo>
                  <a:lnTo>
                    <a:pt x="419633" y="655205"/>
                  </a:lnTo>
                  <a:lnTo>
                    <a:pt x="415074" y="657720"/>
                  </a:lnTo>
                  <a:lnTo>
                    <a:pt x="419938" y="660146"/>
                  </a:lnTo>
                  <a:lnTo>
                    <a:pt x="420776" y="658190"/>
                  </a:lnTo>
                  <a:lnTo>
                    <a:pt x="421500" y="656463"/>
                  </a:lnTo>
                  <a:lnTo>
                    <a:pt x="422770" y="653491"/>
                  </a:lnTo>
                  <a:close/>
                </a:path>
                <a:path w="1343025" h="1038860">
                  <a:moveTo>
                    <a:pt x="427723" y="860818"/>
                  </a:moveTo>
                  <a:lnTo>
                    <a:pt x="423887" y="864184"/>
                  </a:lnTo>
                  <a:lnTo>
                    <a:pt x="423799" y="868654"/>
                  </a:lnTo>
                  <a:lnTo>
                    <a:pt x="424891" y="866457"/>
                  </a:lnTo>
                  <a:lnTo>
                    <a:pt x="426008" y="864247"/>
                  </a:lnTo>
                  <a:lnTo>
                    <a:pt x="427723" y="860818"/>
                  </a:lnTo>
                  <a:close/>
                </a:path>
                <a:path w="1343025" h="1038860">
                  <a:moveTo>
                    <a:pt x="470090" y="274891"/>
                  </a:moveTo>
                  <a:lnTo>
                    <a:pt x="469442" y="272999"/>
                  </a:lnTo>
                  <a:lnTo>
                    <a:pt x="469125" y="272072"/>
                  </a:lnTo>
                  <a:lnTo>
                    <a:pt x="468807" y="272186"/>
                  </a:lnTo>
                  <a:lnTo>
                    <a:pt x="468490" y="272275"/>
                  </a:lnTo>
                  <a:lnTo>
                    <a:pt x="468160" y="272389"/>
                  </a:lnTo>
                  <a:lnTo>
                    <a:pt x="468579" y="273329"/>
                  </a:lnTo>
                  <a:lnTo>
                    <a:pt x="468972" y="274256"/>
                  </a:lnTo>
                  <a:lnTo>
                    <a:pt x="469366" y="275170"/>
                  </a:lnTo>
                  <a:lnTo>
                    <a:pt x="469620" y="275082"/>
                  </a:lnTo>
                  <a:lnTo>
                    <a:pt x="469861" y="274980"/>
                  </a:lnTo>
                  <a:lnTo>
                    <a:pt x="470090" y="274891"/>
                  </a:lnTo>
                  <a:close/>
                </a:path>
                <a:path w="1343025" h="1038860">
                  <a:moveTo>
                    <a:pt x="483997" y="230733"/>
                  </a:moveTo>
                  <a:lnTo>
                    <a:pt x="483819" y="230238"/>
                  </a:lnTo>
                  <a:lnTo>
                    <a:pt x="483616" y="229730"/>
                  </a:lnTo>
                  <a:lnTo>
                    <a:pt x="483425" y="229222"/>
                  </a:lnTo>
                  <a:lnTo>
                    <a:pt x="482473" y="229666"/>
                  </a:lnTo>
                  <a:lnTo>
                    <a:pt x="481520" y="230098"/>
                  </a:lnTo>
                  <a:lnTo>
                    <a:pt x="480568" y="230543"/>
                  </a:lnTo>
                  <a:lnTo>
                    <a:pt x="480809" y="231013"/>
                  </a:lnTo>
                  <a:lnTo>
                    <a:pt x="481190" y="231914"/>
                  </a:lnTo>
                  <a:lnTo>
                    <a:pt x="482206" y="231584"/>
                  </a:lnTo>
                  <a:lnTo>
                    <a:pt x="483095" y="231140"/>
                  </a:lnTo>
                  <a:lnTo>
                    <a:pt x="483997" y="230733"/>
                  </a:lnTo>
                  <a:close/>
                </a:path>
                <a:path w="1343025" h="1038860">
                  <a:moveTo>
                    <a:pt x="515962" y="801890"/>
                  </a:moveTo>
                  <a:lnTo>
                    <a:pt x="514781" y="798880"/>
                  </a:lnTo>
                  <a:lnTo>
                    <a:pt x="514146" y="797394"/>
                  </a:lnTo>
                  <a:lnTo>
                    <a:pt x="513435" y="797420"/>
                  </a:lnTo>
                  <a:lnTo>
                    <a:pt x="512876" y="797458"/>
                  </a:lnTo>
                  <a:lnTo>
                    <a:pt x="512114" y="803211"/>
                  </a:lnTo>
                  <a:lnTo>
                    <a:pt x="515962" y="801890"/>
                  </a:lnTo>
                  <a:close/>
                </a:path>
                <a:path w="1343025" h="1038860">
                  <a:moveTo>
                    <a:pt x="518083" y="75717"/>
                  </a:moveTo>
                  <a:lnTo>
                    <a:pt x="517588" y="74790"/>
                  </a:lnTo>
                  <a:lnTo>
                    <a:pt x="516572" y="72961"/>
                  </a:lnTo>
                  <a:lnTo>
                    <a:pt x="516267" y="73113"/>
                  </a:lnTo>
                  <a:lnTo>
                    <a:pt x="515962" y="73253"/>
                  </a:lnTo>
                  <a:lnTo>
                    <a:pt x="515645" y="73367"/>
                  </a:lnTo>
                  <a:lnTo>
                    <a:pt x="516293" y="75311"/>
                  </a:lnTo>
                  <a:lnTo>
                    <a:pt x="516623" y="76263"/>
                  </a:lnTo>
                  <a:lnTo>
                    <a:pt x="517105" y="76085"/>
                  </a:lnTo>
                  <a:lnTo>
                    <a:pt x="517601" y="75882"/>
                  </a:lnTo>
                  <a:lnTo>
                    <a:pt x="518083" y="75717"/>
                  </a:lnTo>
                  <a:close/>
                </a:path>
                <a:path w="1343025" h="1038860">
                  <a:moveTo>
                    <a:pt x="525995" y="451929"/>
                  </a:moveTo>
                  <a:lnTo>
                    <a:pt x="525018" y="451523"/>
                  </a:lnTo>
                  <a:lnTo>
                    <a:pt x="524383" y="451053"/>
                  </a:lnTo>
                  <a:lnTo>
                    <a:pt x="523963" y="451192"/>
                  </a:lnTo>
                  <a:lnTo>
                    <a:pt x="523544" y="451345"/>
                  </a:lnTo>
                  <a:lnTo>
                    <a:pt x="523125" y="452120"/>
                  </a:lnTo>
                  <a:lnTo>
                    <a:pt x="523138" y="452615"/>
                  </a:lnTo>
                  <a:lnTo>
                    <a:pt x="523151" y="452983"/>
                  </a:lnTo>
                  <a:lnTo>
                    <a:pt x="524090" y="453720"/>
                  </a:lnTo>
                  <a:lnTo>
                    <a:pt x="524776" y="453263"/>
                  </a:lnTo>
                  <a:lnTo>
                    <a:pt x="525233" y="452691"/>
                  </a:lnTo>
                  <a:lnTo>
                    <a:pt x="525995" y="451929"/>
                  </a:lnTo>
                  <a:close/>
                </a:path>
                <a:path w="1343025" h="1038860">
                  <a:moveTo>
                    <a:pt x="536397" y="294906"/>
                  </a:moveTo>
                  <a:lnTo>
                    <a:pt x="536257" y="293662"/>
                  </a:lnTo>
                  <a:lnTo>
                    <a:pt x="535711" y="293166"/>
                  </a:lnTo>
                  <a:lnTo>
                    <a:pt x="535381" y="292671"/>
                  </a:lnTo>
                  <a:lnTo>
                    <a:pt x="534454" y="293738"/>
                  </a:lnTo>
                  <a:lnTo>
                    <a:pt x="534441" y="294462"/>
                  </a:lnTo>
                  <a:lnTo>
                    <a:pt x="534276" y="295236"/>
                  </a:lnTo>
                  <a:lnTo>
                    <a:pt x="534581" y="296189"/>
                  </a:lnTo>
                  <a:lnTo>
                    <a:pt x="535432" y="296227"/>
                  </a:lnTo>
                  <a:lnTo>
                    <a:pt x="535952" y="296379"/>
                  </a:lnTo>
                  <a:lnTo>
                    <a:pt x="536079" y="295630"/>
                  </a:lnTo>
                  <a:lnTo>
                    <a:pt x="536397" y="294906"/>
                  </a:lnTo>
                  <a:close/>
                </a:path>
                <a:path w="1343025" h="1038860">
                  <a:moveTo>
                    <a:pt x="568007" y="398932"/>
                  </a:moveTo>
                  <a:lnTo>
                    <a:pt x="567486" y="397294"/>
                  </a:lnTo>
                  <a:lnTo>
                    <a:pt x="566089" y="396582"/>
                  </a:lnTo>
                  <a:lnTo>
                    <a:pt x="564807" y="397383"/>
                  </a:lnTo>
                  <a:lnTo>
                    <a:pt x="563194" y="397840"/>
                  </a:lnTo>
                  <a:lnTo>
                    <a:pt x="564032" y="399173"/>
                  </a:lnTo>
                  <a:lnTo>
                    <a:pt x="564400" y="400494"/>
                  </a:lnTo>
                  <a:lnTo>
                    <a:pt x="565162" y="400799"/>
                  </a:lnTo>
                  <a:lnTo>
                    <a:pt x="565873" y="401066"/>
                  </a:lnTo>
                  <a:lnTo>
                    <a:pt x="567664" y="400342"/>
                  </a:lnTo>
                  <a:lnTo>
                    <a:pt x="568007" y="398932"/>
                  </a:lnTo>
                  <a:close/>
                </a:path>
                <a:path w="1343025" h="1038860">
                  <a:moveTo>
                    <a:pt x="571411" y="554329"/>
                  </a:moveTo>
                  <a:lnTo>
                    <a:pt x="571258" y="553681"/>
                  </a:lnTo>
                  <a:lnTo>
                    <a:pt x="571207" y="553427"/>
                  </a:lnTo>
                  <a:lnTo>
                    <a:pt x="570331" y="553351"/>
                  </a:lnTo>
                  <a:lnTo>
                    <a:pt x="569861" y="553212"/>
                  </a:lnTo>
                  <a:lnTo>
                    <a:pt x="569671" y="553910"/>
                  </a:lnTo>
                  <a:lnTo>
                    <a:pt x="569379" y="554621"/>
                  </a:lnTo>
                  <a:lnTo>
                    <a:pt x="569366" y="555523"/>
                  </a:lnTo>
                  <a:lnTo>
                    <a:pt x="570217" y="555726"/>
                  </a:lnTo>
                  <a:lnTo>
                    <a:pt x="571119" y="556120"/>
                  </a:lnTo>
                  <a:lnTo>
                    <a:pt x="571207" y="555066"/>
                  </a:lnTo>
                  <a:lnTo>
                    <a:pt x="571411" y="554329"/>
                  </a:lnTo>
                  <a:close/>
                </a:path>
                <a:path w="1343025" h="1038860">
                  <a:moveTo>
                    <a:pt x="588543" y="186766"/>
                  </a:moveTo>
                  <a:lnTo>
                    <a:pt x="588429" y="185661"/>
                  </a:lnTo>
                  <a:lnTo>
                    <a:pt x="588302" y="184556"/>
                  </a:lnTo>
                  <a:lnTo>
                    <a:pt x="588200" y="183438"/>
                  </a:lnTo>
                  <a:lnTo>
                    <a:pt x="587756" y="183476"/>
                  </a:lnTo>
                  <a:lnTo>
                    <a:pt x="587324" y="183502"/>
                  </a:lnTo>
                  <a:lnTo>
                    <a:pt x="586879" y="183565"/>
                  </a:lnTo>
                  <a:lnTo>
                    <a:pt x="586981" y="184658"/>
                  </a:lnTo>
                  <a:lnTo>
                    <a:pt x="587159" y="186893"/>
                  </a:lnTo>
                  <a:lnTo>
                    <a:pt x="588543" y="186766"/>
                  </a:lnTo>
                  <a:close/>
                </a:path>
                <a:path w="1343025" h="1038860">
                  <a:moveTo>
                    <a:pt x="592950" y="80619"/>
                  </a:moveTo>
                  <a:lnTo>
                    <a:pt x="592188" y="80594"/>
                  </a:lnTo>
                  <a:lnTo>
                    <a:pt x="591350" y="80314"/>
                  </a:lnTo>
                  <a:lnTo>
                    <a:pt x="591172" y="80543"/>
                  </a:lnTo>
                  <a:lnTo>
                    <a:pt x="590842" y="81026"/>
                  </a:lnTo>
                  <a:lnTo>
                    <a:pt x="590842" y="81749"/>
                  </a:lnTo>
                  <a:lnTo>
                    <a:pt x="590715" y="82384"/>
                  </a:lnTo>
                  <a:lnTo>
                    <a:pt x="591248" y="82346"/>
                  </a:lnTo>
                  <a:lnTo>
                    <a:pt x="591908" y="82524"/>
                  </a:lnTo>
                  <a:lnTo>
                    <a:pt x="592289" y="82257"/>
                  </a:lnTo>
                  <a:lnTo>
                    <a:pt x="592632" y="82003"/>
                  </a:lnTo>
                  <a:lnTo>
                    <a:pt x="592683" y="81318"/>
                  </a:lnTo>
                  <a:lnTo>
                    <a:pt x="592950" y="80619"/>
                  </a:lnTo>
                  <a:close/>
                </a:path>
                <a:path w="1343025" h="1038860">
                  <a:moveTo>
                    <a:pt x="594042" y="726706"/>
                  </a:moveTo>
                  <a:lnTo>
                    <a:pt x="593420" y="723049"/>
                  </a:lnTo>
                  <a:lnTo>
                    <a:pt x="590931" y="725093"/>
                  </a:lnTo>
                  <a:lnTo>
                    <a:pt x="588657" y="726922"/>
                  </a:lnTo>
                  <a:lnTo>
                    <a:pt x="586409" y="728764"/>
                  </a:lnTo>
                  <a:lnTo>
                    <a:pt x="593153" y="727506"/>
                  </a:lnTo>
                  <a:lnTo>
                    <a:pt x="594042" y="726706"/>
                  </a:lnTo>
                  <a:close/>
                </a:path>
                <a:path w="1343025" h="1038860">
                  <a:moveTo>
                    <a:pt x="598271" y="614210"/>
                  </a:moveTo>
                  <a:lnTo>
                    <a:pt x="596938" y="612317"/>
                  </a:lnTo>
                  <a:lnTo>
                    <a:pt x="595655" y="610476"/>
                  </a:lnTo>
                  <a:lnTo>
                    <a:pt x="594347" y="608609"/>
                  </a:lnTo>
                  <a:lnTo>
                    <a:pt x="594309" y="614349"/>
                  </a:lnTo>
                  <a:lnTo>
                    <a:pt x="598271" y="614210"/>
                  </a:lnTo>
                  <a:close/>
                </a:path>
                <a:path w="1343025" h="1038860">
                  <a:moveTo>
                    <a:pt x="606628" y="948245"/>
                  </a:moveTo>
                  <a:lnTo>
                    <a:pt x="603618" y="947153"/>
                  </a:lnTo>
                  <a:lnTo>
                    <a:pt x="600583" y="946099"/>
                  </a:lnTo>
                  <a:lnTo>
                    <a:pt x="597573" y="944994"/>
                  </a:lnTo>
                  <a:lnTo>
                    <a:pt x="599351" y="949071"/>
                  </a:lnTo>
                  <a:lnTo>
                    <a:pt x="602589" y="949769"/>
                  </a:lnTo>
                  <a:lnTo>
                    <a:pt x="606209" y="949604"/>
                  </a:lnTo>
                  <a:lnTo>
                    <a:pt x="606628" y="948245"/>
                  </a:lnTo>
                  <a:close/>
                </a:path>
                <a:path w="1343025" h="1038860">
                  <a:moveTo>
                    <a:pt x="609206" y="513753"/>
                  </a:moveTo>
                  <a:lnTo>
                    <a:pt x="606069" y="509854"/>
                  </a:lnTo>
                  <a:lnTo>
                    <a:pt x="603923" y="511898"/>
                  </a:lnTo>
                  <a:lnTo>
                    <a:pt x="600583" y="515124"/>
                  </a:lnTo>
                  <a:lnTo>
                    <a:pt x="600811" y="515480"/>
                  </a:lnTo>
                  <a:lnTo>
                    <a:pt x="601230" y="516216"/>
                  </a:lnTo>
                  <a:lnTo>
                    <a:pt x="603707" y="515442"/>
                  </a:lnTo>
                  <a:lnTo>
                    <a:pt x="609206" y="513753"/>
                  </a:lnTo>
                  <a:close/>
                </a:path>
                <a:path w="1343025" h="1038860">
                  <a:moveTo>
                    <a:pt x="611759" y="96507"/>
                  </a:moveTo>
                  <a:lnTo>
                    <a:pt x="611238" y="96354"/>
                  </a:lnTo>
                  <a:lnTo>
                    <a:pt x="610730" y="96227"/>
                  </a:lnTo>
                  <a:lnTo>
                    <a:pt x="610095" y="96037"/>
                  </a:lnTo>
                  <a:lnTo>
                    <a:pt x="609815" y="96685"/>
                  </a:lnTo>
                  <a:lnTo>
                    <a:pt x="609409" y="97218"/>
                  </a:lnTo>
                  <a:lnTo>
                    <a:pt x="609498" y="97675"/>
                  </a:lnTo>
                  <a:lnTo>
                    <a:pt x="609549" y="97993"/>
                  </a:lnTo>
                  <a:lnTo>
                    <a:pt x="610666" y="98412"/>
                  </a:lnTo>
                  <a:lnTo>
                    <a:pt x="611162" y="97790"/>
                  </a:lnTo>
                  <a:lnTo>
                    <a:pt x="611428" y="97142"/>
                  </a:lnTo>
                  <a:lnTo>
                    <a:pt x="611759" y="96507"/>
                  </a:lnTo>
                  <a:close/>
                </a:path>
                <a:path w="1343025" h="1038860">
                  <a:moveTo>
                    <a:pt x="620661" y="258318"/>
                  </a:moveTo>
                  <a:lnTo>
                    <a:pt x="620522" y="258064"/>
                  </a:lnTo>
                  <a:lnTo>
                    <a:pt x="615010" y="257429"/>
                  </a:lnTo>
                  <a:lnTo>
                    <a:pt x="616165" y="259283"/>
                  </a:lnTo>
                  <a:lnTo>
                    <a:pt x="618147" y="262432"/>
                  </a:lnTo>
                  <a:lnTo>
                    <a:pt x="620661" y="258318"/>
                  </a:lnTo>
                  <a:close/>
                </a:path>
                <a:path w="1343025" h="1038860">
                  <a:moveTo>
                    <a:pt x="620966" y="465670"/>
                  </a:moveTo>
                  <a:lnTo>
                    <a:pt x="616864" y="466559"/>
                  </a:lnTo>
                  <a:lnTo>
                    <a:pt x="609765" y="468071"/>
                  </a:lnTo>
                  <a:lnTo>
                    <a:pt x="610958" y="471068"/>
                  </a:lnTo>
                  <a:lnTo>
                    <a:pt x="612508" y="471258"/>
                  </a:lnTo>
                  <a:lnTo>
                    <a:pt x="616864" y="469773"/>
                  </a:lnTo>
                  <a:lnTo>
                    <a:pt x="619721" y="469582"/>
                  </a:lnTo>
                  <a:lnTo>
                    <a:pt x="620966" y="465670"/>
                  </a:lnTo>
                  <a:close/>
                </a:path>
                <a:path w="1343025" h="1038860">
                  <a:moveTo>
                    <a:pt x="627786" y="170675"/>
                  </a:moveTo>
                  <a:lnTo>
                    <a:pt x="627621" y="170395"/>
                  </a:lnTo>
                  <a:lnTo>
                    <a:pt x="627265" y="169849"/>
                  </a:lnTo>
                  <a:lnTo>
                    <a:pt x="626287" y="170294"/>
                  </a:lnTo>
                  <a:lnTo>
                    <a:pt x="625335" y="170751"/>
                  </a:lnTo>
                  <a:lnTo>
                    <a:pt x="624357" y="171221"/>
                  </a:lnTo>
                  <a:lnTo>
                    <a:pt x="624687" y="171653"/>
                  </a:lnTo>
                  <a:lnTo>
                    <a:pt x="625005" y="172110"/>
                  </a:lnTo>
                  <a:lnTo>
                    <a:pt x="625297" y="172542"/>
                  </a:lnTo>
                  <a:lnTo>
                    <a:pt x="626122" y="171932"/>
                  </a:lnTo>
                  <a:lnTo>
                    <a:pt x="626960" y="171284"/>
                  </a:lnTo>
                  <a:lnTo>
                    <a:pt x="627786" y="170675"/>
                  </a:lnTo>
                  <a:close/>
                </a:path>
                <a:path w="1343025" h="1038860">
                  <a:moveTo>
                    <a:pt x="635469" y="755688"/>
                  </a:moveTo>
                  <a:lnTo>
                    <a:pt x="633564" y="753491"/>
                  </a:lnTo>
                  <a:lnTo>
                    <a:pt x="631990" y="751687"/>
                  </a:lnTo>
                  <a:lnTo>
                    <a:pt x="629945" y="749325"/>
                  </a:lnTo>
                  <a:lnTo>
                    <a:pt x="630478" y="754519"/>
                  </a:lnTo>
                  <a:lnTo>
                    <a:pt x="631050" y="755154"/>
                  </a:lnTo>
                  <a:lnTo>
                    <a:pt x="635469" y="755688"/>
                  </a:lnTo>
                  <a:close/>
                </a:path>
                <a:path w="1343025" h="1038860">
                  <a:moveTo>
                    <a:pt x="641756" y="1030033"/>
                  </a:moveTo>
                  <a:lnTo>
                    <a:pt x="640003" y="1024610"/>
                  </a:lnTo>
                  <a:lnTo>
                    <a:pt x="636231" y="1026502"/>
                  </a:lnTo>
                  <a:lnTo>
                    <a:pt x="638200" y="1030503"/>
                  </a:lnTo>
                  <a:lnTo>
                    <a:pt x="641756" y="1030033"/>
                  </a:lnTo>
                  <a:close/>
                </a:path>
                <a:path w="1343025" h="1038860">
                  <a:moveTo>
                    <a:pt x="654977" y="86982"/>
                  </a:moveTo>
                  <a:lnTo>
                    <a:pt x="654494" y="86893"/>
                  </a:lnTo>
                  <a:lnTo>
                    <a:pt x="654011" y="86766"/>
                  </a:lnTo>
                  <a:lnTo>
                    <a:pt x="653542" y="86652"/>
                  </a:lnTo>
                  <a:lnTo>
                    <a:pt x="653326" y="87896"/>
                  </a:lnTo>
                  <a:lnTo>
                    <a:pt x="653122" y="89141"/>
                  </a:lnTo>
                  <a:lnTo>
                    <a:pt x="652919" y="90398"/>
                  </a:lnTo>
                  <a:lnTo>
                    <a:pt x="653326" y="90449"/>
                  </a:lnTo>
                  <a:lnTo>
                    <a:pt x="653707" y="90525"/>
                  </a:lnTo>
                  <a:lnTo>
                    <a:pt x="654100" y="90589"/>
                  </a:lnTo>
                  <a:lnTo>
                    <a:pt x="654685" y="88201"/>
                  </a:lnTo>
                  <a:lnTo>
                    <a:pt x="654977" y="86982"/>
                  </a:lnTo>
                  <a:close/>
                </a:path>
                <a:path w="1343025" h="1038860">
                  <a:moveTo>
                    <a:pt x="694270" y="1032167"/>
                  </a:moveTo>
                  <a:lnTo>
                    <a:pt x="694042" y="1028242"/>
                  </a:lnTo>
                  <a:lnTo>
                    <a:pt x="693902" y="1024305"/>
                  </a:lnTo>
                  <a:lnTo>
                    <a:pt x="692581" y="1024128"/>
                  </a:lnTo>
                  <a:lnTo>
                    <a:pt x="690854" y="1035621"/>
                  </a:lnTo>
                  <a:lnTo>
                    <a:pt x="692518" y="1035888"/>
                  </a:lnTo>
                  <a:lnTo>
                    <a:pt x="694270" y="1032167"/>
                  </a:lnTo>
                  <a:close/>
                </a:path>
                <a:path w="1343025" h="1038860">
                  <a:moveTo>
                    <a:pt x="700697" y="1018222"/>
                  </a:moveTo>
                  <a:lnTo>
                    <a:pt x="700214" y="1017447"/>
                  </a:lnTo>
                  <a:lnTo>
                    <a:pt x="699909" y="1016266"/>
                  </a:lnTo>
                  <a:lnTo>
                    <a:pt x="699223" y="1015987"/>
                  </a:lnTo>
                  <a:lnTo>
                    <a:pt x="698360" y="1015657"/>
                  </a:lnTo>
                  <a:lnTo>
                    <a:pt x="697204" y="1016025"/>
                  </a:lnTo>
                  <a:lnTo>
                    <a:pt x="695236" y="1016190"/>
                  </a:lnTo>
                  <a:lnTo>
                    <a:pt x="696493" y="1017727"/>
                  </a:lnTo>
                  <a:lnTo>
                    <a:pt x="697001" y="1018971"/>
                  </a:lnTo>
                  <a:lnTo>
                    <a:pt x="697801" y="1019187"/>
                  </a:lnTo>
                  <a:lnTo>
                    <a:pt x="698627" y="1019403"/>
                  </a:lnTo>
                  <a:lnTo>
                    <a:pt x="699719" y="1018578"/>
                  </a:lnTo>
                  <a:lnTo>
                    <a:pt x="700697" y="1018222"/>
                  </a:lnTo>
                  <a:close/>
                </a:path>
                <a:path w="1343025" h="1038860">
                  <a:moveTo>
                    <a:pt x="706894" y="488137"/>
                  </a:moveTo>
                  <a:lnTo>
                    <a:pt x="705802" y="487464"/>
                  </a:lnTo>
                  <a:lnTo>
                    <a:pt x="704786" y="487832"/>
                  </a:lnTo>
                  <a:lnTo>
                    <a:pt x="704329" y="488518"/>
                  </a:lnTo>
                  <a:lnTo>
                    <a:pt x="703224" y="489470"/>
                  </a:lnTo>
                  <a:lnTo>
                    <a:pt x="704621" y="489915"/>
                  </a:lnTo>
                  <a:lnTo>
                    <a:pt x="705510" y="490499"/>
                  </a:lnTo>
                  <a:lnTo>
                    <a:pt x="705929" y="490283"/>
                  </a:lnTo>
                  <a:lnTo>
                    <a:pt x="706462" y="489966"/>
                  </a:lnTo>
                  <a:lnTo>
                    <a:pt x="706716" y="489013"/>
                  </a:lnTo>
                  <a:lnTo>
                    <a:pt x="706894" y="488137"/>
                  </a:lnTo>
                  <a:close/>
                </a:path>
                <a:path w="1343025" h="1038860">
                  <a:moveTo>
                    <a:pt x="710247" y="733310"/>
                  </a:moveTo>
                  <a:lnTo>
                    <a:pt x="709472" y="732116"/>
                  </a:lnTo>
                  <a:lnTo>
                    <a:pt x="702297" y="733018"/>
                  </a:lnTo>
                  <a:lnTo>
                    <a:pt x="704316" y="737412"/>
                  </a:lnTo>
                  <a:lnTo>
                    <a:pt x="710247" y="733310"/>
                  </a:lnTo>
                  <a:close/>
                </a:path>
                <a:path w="1343025" h="1038860">
                  <a:moveTo>
                    <a:pt x="712127" y="126022"/>
                  </a:moveTo>
                  <a:lnTo>
                    <a:pt x="711504" y="125653"/>
                  </a:lnTo>
                  <a:lnTo>
                    <a:pt x="709904" y="124714"/>
                  </a:lnTo>
                  <a:lnTo>
                    <a:pt x="709777" y="125704"/>
                  </a:lnTo>
                  <a:lnTo>
                    <a:pt x="709485" y="126377"/>
                  </a:lnTo>
                  <a:lnTo>
                    <a:pt x="709714" y="126669"/>
                  </a:lnTo>
                  <a:lnTo>
                    <a:pt x="710006" y="127088"/>
                  </a:lnTo>
                  <a:lnTo>
                    <a:pt x="710768" y="127406"/>
                  </a:lnTo>
                  <a:lnTo>
                    <a:pt x="711212" y="127317"/>
                  </a:lnTo>
                  <a:lnTo>
                    <a:pt x="711593" y="127215"/>
                  </a:lnTo>
                  <a:lnTo>
                    <a:pt x="711835" y="126466"/>
                  </a:lnTo>
                  <a:lnTo>
                    <a:pt x="712127" y="126022"/>
                  </a:lnTo>
                  <a:close/>
                </a:path>
                <a:path w="1343025" h="1038860">
                  <a:moveTo>
                    <a:pt x="717194" y="429183"/>
                  </a:moveTo>
                  <a:lnTo>
                    <a:pt x="714298" y="429590"/>
                  </a:lnTo>
                  <a:lnTo>
                    <a:pt x="713155" y="429755"/>
                  </a:lnTo>
                  <a:lnTo>
                    <a:pt x="714590" y="431380"/>
                  </a:lnTo>
                  <a:lnTo>
                    <a:pt x="715911" y="432282"/>
                  </a:lnTo>
                  <a:lnTo>
                    <a:pt x="717194" y="429183"/>
                  </a:lnTo>
                  <a:close/>
                </a:path>
                <a:path w="1343025" h="1038860">
                  <a:moveTo>
                    <a:pt x="724306" y="1032713"/>
                  </a:moveTo>
                  <a:lnTo>
                    <a:pt x="722083" y="1033780"/>
                  </a:lnTo>
                  <a:lnTo>
                    <a:pt x="720585" y="1034503"/>
                  </a:lnTo>
                  <a:lnTo>
                    <a:pt x="718705" y="1035405"/>
                  </a:lnTo>
                  <a:lnTo>
                    <a:pt x="721309" y="1038707"/>
                  </a:lnTo>
                  <a:lnTo>
                    <a:pt x="722477" y="1036383"/>
                  </a:lnTo>
                  <a:lnTo>
                    <a:pt x="724306" y="1032713"/>
                  </a:lnTo>
                  <a:close/>
                </a:path>
                <a:path w="1343025" h="1038860">
                  <a:moveTo>
                    <a:pt x="732904" y="156337"/>
                  </a:moveTo>
                  <a:lnTo>
                    <a:pt x="732790" y="155448"/>
                  </a:lnTo>
                  <a:lnTo>
                    <a:pt x="732688" y="154584"/>
                  </a:lnTo>
                  <a:lnTo>
                    <a:pt x="732574" y="153695"/>
                  </a:lnTo>
                  <a:lnTo>
                    <a:pt x="731901" y="153784"/>
                  </a:lnTo>
                  <a:lnTo>
                    <a:pt x="731558" y="153809"/>
                  </a:lnTo>
                  <a:lnTo>
                    <a:pt x="731647" y="154673"/>
                  </a:lnTo>
                  <a:lnTo>
                    <a:pt x="731748" y="155575"/>
                  </a:lnTo>
                  <a:lnTo>
                    <a:pt x="731837" y="156438"/>
                  </a:lnTo>
                  <a:lnTo>
                    <a:pt x="732548" y="156349"/>
                  </a:lnTo>
                  <a:lnTo>
                    <a:pt x="732904" y="156337"/>
                  </a:lnTo>
                  <a:close/>
                </a:path>
                <a:path w="1343025" h="1038860">
                  <a:moveTo>
                    <a:pt x="761517" y="13906"/>
                  </a:moveTo>
                  <a:lnTo>
                    <a:pt x="760984" y="11645"/>
                  </a:lnTo>
                  <a:lnTo>
                    <a:pt x="756843" y="10960"/>
                  </a:lnTo>
                  <a:lnTo>
                    <a:pt x="755408" y="11607"/>
                  </a:lnTo>
                  <a:lnTo>
                    <a:pt x="754227" y="12623"/>
                  </a:lnTo>
                  <a:lnTo>
                    <a:pt x="754849" y="14490"/>
                  </a:lnTo>
                  <a:lnTo>
                    <a:pt x="755497" y="15214"/>
                  </a:lnTo>
                  <a:lnTo>
                    <a:pt x="756475" y="16332"/>
                  </a:lnTo>
                  <a:lnTo>
                    <a:pt x="757847" y="17081"/>
                  </a:lnTo>
                  <a:lnTo>
                    <a:pt x="759447" y="18262"/>
                  </a:lnTo>
                  <a:lnTo>
                    <a:pt x="761517" y="13906"/>
                  </a:lnTo>
                  <a:close/>
                </a:path>
                <a:path w="1343025" h="1038860">
                  <a:moveTo>
                    <a:pt x="776236" y="446570"/>
                  </a:moveTo>
                  <a:lnTo>
                    <a:pt x="775296" y="445274"/>
                  </a:lnTo>
                  <a:lnTo>
                    <a:pt x="774573" y="444614"/>
                  </a:lnTo>
                  <a:lnTo>
                    <a:pt x="774357" y="444411"/>
                  </a:lnTo>
                  <a:lnTo>
                    <a:pt x="772680" y="445135"/>
                  </a:lnTo>
                  <a:lnTo>
                    <a:pt x="772401" y="445757"/>
                  </a:lnTo>
                  <a:lnTo>
                    <a:pt x="771448" y="447725"/>
                  </a:lnTo>
                  <a:lnTo>
                    <a:pt x="770839" y="449884"/>
                  </a:lnTo>
                  <a:lnTo>
                    <a:pt x="769861" y="452615"/>
                  </a:lnTo>
                  <a:lnTo>
                    <a:pt x="773861" y="451827"/>
                  </a:lnTo>
                  <a:lnTo>
                    <a:pt x="775195" y="449630"/>
                  </a:lnTo>
                  <a:lnTo>
                    <a:pt x="776236" y="446570"/>
                  </a:lnTo>
                  <a:close/>
                </a:path>
                <a:path w="1343025" h="1038860">
                  <a:moveTo>
                    <a:pt x="795235" y="699833"/>
                  </a:moveTo>
                  <a:lnTo>
                    <a:pt x="793762" y="695960"/>
                  </a:lnTo>
                  <a:lnTo>
                    <a:pt x="792162" y="695604"/>
                  </a:lnTo>
                  <a:lnTo>
                    <a:pt x="786892" y="698207"/>
                  </a:lnTo>
                  <a:lnTo>
                    <a:pt x="790067" y="698804"/>
                  </a:lnTo>
                  <a:lnTo>
                    <a:pt x="795235" y="699833"/>
                  </a:lnTo>
                  <a:close/>
                </a:path>
                <a:path w="1343025" h="1038860">
                  <a:moveTo>
                    <a:pt x="795655" y="720013"/>
                  </a:moveTo>
                  <a:lnTo>
                    <a:pt x="793292" y="716711"/>
                  </a:lnTo>
                  <a:lnTo>
                    <a:pt x="791375" y="720521"/>
                  </a:lnTo>
                  <a:lnTo>
                    <a:pt x="790143" y="723011"/>
                  </a:lnTo>
                  <a:lnTo>
                    <a:pt x="795185" y="721118"/>
                  </a:lnTo>
                  <a:lnTo>
                    <a:pt x="795655" y="720013"/>
                  </a:lnTo>
                  <a:close/>
                </a:path>
                <a:path w="1343025" h="1038860">
                  <a:moveTo>
                    <a:pt x="802322" y="8559"/>
                  </a:moveTo>
                  <a:lnTo>
                    <a:pt x="801992" y="7658"/>
                  </a:lnTo>
                  <a:lnTo>
                    <a:pt x="801700" y="6743"/>
                  </a:lnTo>
                  <a:lnTo>
                    <a:pt x="801395" y="5829"/>
                  </a:lnTo>
                  <a:lnTo>
                    <a:pt x="801077" y="5943"/>
                  </a:lnTo>
                  <a:lnTo>
                    <a:pt x="800747" y="6045"/>
                  </a:lnTo>
                  <a:lnTo>
                    <a:pt x="800442" y="6159"/>
                  </a:lnTo>
                  <a:lnTo>
                    <a:pt x="800747" y="7073"/>
                  </a:lnTo>
                  <a:lnTo>
                    <a:pt x="801065" y="7962"/>
                  </a:lnTo>
                  <a:lnTo>
                    <a:pt x="801357" y="8890"/>
                  </a:lnTo>
                  <a:lnTo>
                    <a:pt x="801687" y="8775"/>
                  </a:lnTo>
                  <a:lnTo>
                    <a:pt x="801992" y="8686"/>
                  </a:lnTo>
                  <a:lnTo>
                    <a:pt x="802322" y="8559"/>
                  </a:lnTo>
                  <a:close/>
                </a:path>
                <a:path w="1343025" h="1038860">
                  <a:moveTo>
                    <a:pt x="814501" y="442760"/>
                  </a:moveTo>
                  <a:lnTo>
                    <a:pt x="814057" y="441858"/>
                  </a:lnTo>
                  <a:lnTo>
                    <a:pt x="813638" y="440944"/>
                  </a:lnTo>
                  <a:lnTo>
                    <a:pt x="813193" y="440029"/>
                  </a:lnTo>
                  <a:lnTo>
                    <a:pt x="812711" y="440232"/>
                  </a:lnTo>
                  <a:lnTo>
                    <a:pt x="812253" y="440436"/>
                  </a:lnTo>
                  <a:lnTo>
                    <a:pt x="811771" y="440651"/>
                  </a:lnTo>
                  <a:lnTo>
                    <a:pt x="812393" y="441502"/>
                  </a:lnTo>
                  <a:lnTo>
                    <a:pt x="813612" y="443268"/>
                  </a:lnTo>
                  <a:lnTo>
                    <a:pt x="813917" y="443103"/>
                  </a:lnTo>
                  <a:lnTo>
                    <a:pt x="814197" y="442925"/>
                  </a:lnTo>
                  <a:lnTo>
                    <a:pt x="814501" y="442760"/>
                  </a:lnTo>
                  <a:close/>
                </a:path>
                <a:path w="1343025" h="1038860">
                  <a:moveTo>
                    <a:pt x="815708" y="412457"/>
                  </a:moveTo>
                  <a:lnTo>
                    <a:pt x="814832" y="410908"/>
                  </a:lnTo>
                  <a:lnTo>
                    <a:pt x="813206" y="409892"/>
                  </a:lnTo>
                  <a:lnTo>
                    <a:pt x="812914" y="409727"/>
                  </a:lnTo>
                  <a:lnTo>
                    <a:pt x="813015" y="408940"/>
                  </a:lnTo>
                  <a:lnTo>
                    <a:pt x="812965" y="408609"/>
                  </a:lnTo>
                  <a:lnTo>
                    <a:pt x="813993" y="408025"/>
                  </a:lnTo>
                  <a:lnTo>
                    <a:pt x="815632" y="407136"/>
                  </a:lnTo>
                  <a:lnTo>
                    <a:pt x="811098" y="405892"/>
                  </a:lnTo>
                  <a:lnTo>
                    <a:pt x="808202" y="408774"/>
                  </a:lnTo>
                  <a:lnTo>
                    <a:pt x="804240" y="410578"/>
                  </a:lnTo>
                  <a:lnTo>
                    <a:pt x="806754" y="411835"/>
                  </a:lnTo>
                  <a:lnTo>
                    <a:pt x="808393" y="412864"/>
                  </a:lnTo>
                  <a:lnTo>
                    <a:pt x="811517" y="413931"/>
                  </a:lnTo>
                  <a:lnTo>
                    <a:pt x="813663" y="414426"/>
                  </a:lnTo>
                  <a:lnTo>
                    <a:pt x="815708" y="412457"/>
                  </a:lnTo>
                  <a:close/>
                </a:path>
                <a:path w="1343025" h="1038860">
                  <a:moveTo>
                    <a:pt x="822680" y="6197"/>
                  </a:moveTo>
                  <a:lnTo>
                    <a:pt x="821702" y="5981"/>
                  </a:lnTo>
                  <a:lnTo>
                    <a:pt x="820991" y="5702"/>
                  </a:lnTo>
                  <a:lnTo>
                    <a:pt x="820280" y="5753"/>
                  </a:lnTo>
                  <a:lnTo>
                    <a:pt x="820000" y="5778"/>
                  </a:lnTo>
                  <a:lnTo>
                    <a:pt x="819746" y="6502"/>
                  </a:lnTo>
                  <a:lnTo>
                    <a:pt x="819492" y="6921"/>
                  </a:lnTo>
                  <a:lnTo>
                    <a:pt x="821055" y="7645"/>
                  </a:lnTo>
                  <a:lnTo>
                    <a:pt x="821893" y="7899"/>
                  </a:lnTo>
                  <a:lnTo>
                    <a:pt x="822299" y="7010"/>
                  </a:lnTo>
                  <a:lnTo>
                    <a:pt x="822680" y="6197"/>
                  </a:lnTo>
                  <a:close/>
                </a:path>
                <a:path w="1343025" h="1038860">
                  <a:moveTo>
                    <a:pt x="825106" y="1676"/>
                  </a:moveTo>
                  <a:lnTo>
                    <a:pt x="824471" y="850"/>
                  </a:lnTo>
                  <a:lnTo>
                    <a:pt x="823747" y="533"/>
                  </a:lnTo>
                  <a:lnTo>
                    <a:pt x="822934" y="0"/>
                  </a:lnTo>
                  <a:lnTo>
                    <a:pt x="822642" y="939"/>
                  </a:lnTo>
                  <a:lnTo>
                    <a:pt x="822248" y="1905"/>
                  </a:lnTo>
                  <a:lnTo>
                    <a:pt x="822388" y="1968"/>
                  </a:lnTo>
                  <a:lnTo>
                    <a:pt x="823087" y="2400"/>
                  </a:lnTo>
                  <a:lnTo>
                    <a:pt x="823937" y="2603"/>
                  </a:lnTo>
                  <a:lnTo>
                    <a:pt x="824725" y="2870"/>
                  </a:lnTo>
                  <a:lnTo>
                    <a:pt x="824788" y="2362"/>
                  </a:lnTo>
                  <a:lnTo>
                    <a:pt x="825106" y="1676"/>
                  </a:lnTo>
                  <a:close/>
                </a:path>
                <a:path w="1343025" h="1038860">
                  <a:moveTo>
                    <a:pt x="878484" y="53263"/>
                  </a:moveTo>
                  <a:lnTo>
                    <a:pt x="876465" y="50761"/>
                  </a:lnTo>
                  <a:lnTo>
                    <a:pt x="874115" y="50850"/>
                  </a:lnTo>
                  <a:lnTo>
                    <a:pt x="871334" y="53632"/>
                  </a:lnTo>
                  <a:lnTo>
                    <a:pt x="873594" y="54089"/>
                  </a:lnTo>
                  <a:lnTo>
                    <a:pt x="875817" y="54584"/>
                  </a:lnTo>
                  <a:lnTo>
                    <a:pt x="878065" y="55041"/>
                  </a:lnTo>
                  <a:lnTo>
                    <a:pt x="878484" y="53263"/>
                  </a:lnTo>
                  <a:close/>
                </a:path>
                <a:path w="1343025" h="1038860">
                  <a:moveTo>
                    <a:pt x="887044" y="905243"/>
                  </a:moveTo>
                  <a:lnTo>
                    <a:pt x="883069" y="901407"/>
                  </a:lnTo>
                  <a:lnTo>
                    <a:pt x="881799" y="905979"/>
                  </a:lnTo>
                  <a:lnTo>
                    <a:pt x="885126" y="905522"/>
                  </a:lnTo>
                  <a:lnTo>
                    <a:pt x="887044" y="905243"/>
                  </a:lnTo>
                  <a:close/>
                </a:path>
                <a:path w="1343025" h="1038860">
                  <a:moveTo>
                    <a:pt x="897978" y="247383"/>
                  </a:moveTo>
                  <a:lnTo>
                    <a:pt x="897636" y="247065"/>
                  </a:lnTo>
                  <a:lnTo>
                    <a:pt x="897280" y="246773"/>
                  </a:lnTo>
                  <a:lnTo>
                    <a:pt x="896950" y="246468"/>
                  </a:lnTo>
                  <a:lnTo>
                    <a:pt x="895553" y="247167"/>
                  </a:lnTo>
                  <a:lnTo>
                    <a:pt x="893927" y="247637"/>
                  </a:lnTo>
                  <a:lnTo>
                    <a:pt x="892860" y="248666"/>
                  </a:lnTo>
                  <a:lnTo>
                    <a:pt x="892149" y="249377"/>
                  </a:lnTo>
                  <a:lnTo>
                    <a:pt x="892289" y="250901"/>
                  </a:lnTo>
                  <a:lnTo>
                    <a:pt x="892022" y="252069"/>
                  </a:lnTo>
                  <a:lnTo>
                    <a:pt x="893254" y="252018"/>
                  </a:lnTo>
                  <a:lnTo>
                    <a:pt x="894956" y="252450"/>
                  </a:lnTo>
                  <a:lnTo>
                    <a:pt x="896747" y="250685"/>
                  </a:lnTo>
                  <a:lnTo>
                    <a:pt x="897216" y="248894"/>
                  </a:lnTo>
                  <a:lnTo>
                    <a:pt x="897978" y="247383"/>
                  </a:lnTo>
                  <a:close/>
                </a:path>
                <a:path w="1343025" h="1038860">
                  <a:moveTo>
                    <a:pt x="921766" y="329577"/>
                  </a:moveTo>
                  <a:lnTo>
                    <a:pt x="918349" y="325970"/>
                  </a:lnTo>
                  <a:lnTo>
                    <a:pt x="916381" y="332752"/>
                  </a:lnTo>
                  <a:lnTo>
                    <a:pt x="921651" y="330212"/>
                  </a:lnTo>
                  <a:lnTo>
                    <a:pt x="921766" y="329577"/>
                  </a:lnTo>
                  <a:close/>
                </a:path>
                <a:path w="1343025" h="1038860">
                  <a:moveTo>
                    <a:pt x="948588" y="811250"/>
                  </a:moveTo>
                  <a:lnTo>
                    <a:pt x="937958" y="813244"/>
                  </a:lnTo>
                  <a:lnTo>
                    <a:pt x="935990" y="814705"/>
                  </a:lnTo>
                  <a:lnTo>
                    <a:pt x="937971" y="819454"/>
                  </a:lnTo>
                  <a:lnTo>
                    <a:pt x="941171" y="816381"/>
                  </a:lnTo>
                  <a:lnTo>
                    <a:pt x="945984" y="815746"/>
                  </a:lnTo>
                  <a:lnTo>
                    <a:pt x="948588" y="811250"/>
                  </a:lnTo>
                  <a:close/>
                </a:path>
                <a:path w="1343025" h="1038860">
                  <a:moveTo>
                    <a:pt x="967587" y="219583"/>
                  </a:moveTo>
                  <a:lnTo>
                    <a:pt x="966343" y="219329"/>
                  </a:lnTo>
                  <a:lnTo>
                    <a:pt x="965746" y="219176"/>
                  </a:lnTo>
                  <a:lnTo>
                    <a:pt x="964374" y="222148"/>
                  </a:lnTo>
                  <a:lnTo>
                    <a:pt x="962215" y="224955"/>
                  </a:lnTo>
                  <a:lnTo>
                    <a:pt x="965212" y="228854"/>
                  </a:lnTo>
                  <a:lnTo>
                    <a:pt x="967587" y="219583"/>
                  </a:lnTo>
                  <a:close/>
                </a:path>
                <a:path w="1343025" h="1038860">
                  <a:moveTo>
                    <a:pt x="984783" y="395770"/>
                  </a:moveTo>
                  <a:lnTo>
                    <a:pt x="984631" y="395439"/>
                  </a:lnTo>
                  <a:lnTo>
                    <a:pt x="984465" y="395071"/>
                  </a:lnTo>
                  <a:lnTo>
                    <a:pt x="983437" y="394677"/>
                  </a:lnTo>
                  <a:lnTo>
                    <a:pt x="983310" y="394804"/>
                  </a:lnTo>
                  <a:lnTo>
                    <a:pt x="982853" y="395287"/>
                  </a:lnTo>
                  <a:lnTo>
                    <a:pt x="982624" y="395960"/>
                  </a:lnTo>
                  <a:lnTo>
                    <a:pt x="982294" y="396582"/>
                  </a:lnTo>
                  <a:lnTo>
                    <a:pt x="982853" y="396684"/>
                  </a:lnTo>
                  <a:lnTo>
                    <a:pt x="984123" y="397002"/>
                  </a:lnTo>
                  <a:lnTo>
                    <a:pt x="984351" y="396417"/>
                  </a:lnTo>
                  <a:lnTo>
                    <a:pt x="984783" y="395770"/>
                  </a:lnTo>
                  <a:close/>
                </a:path>
                <a:path w="1343025" h="1038860">
                  <a:moveTo>
                    <a:pt x="1003439" y="546798"/>
                  </a:moveTo>
                  <a:lnTo>
                    <a:pt x="1002296" y="544106"/>
                  </a:lnTo>
                  <a:lnTo>
                    <a:pt x="1000163" y="544029"/>
                  </a:lnTo>
                  <a:lnTo>
                    <a:pt x="997800" y="544207"/>
                  </a:lnTo>
                  <a:lnTo>
                    <a:pt x="998207" y="548220"/>
                  </a:lnTo>
                  <a:lnTo>
                    <a:pt x="1003439" y="546798"/>
                  </a:lnTo>
                  <a:close/>
                </a:path>
                <a:path w="1343025" h="1038860">
                  <a:moveTo>
                    <a:pt x="1012494" y="651141"/>
                  </a:moveTo>
                  <a:lnTo>
                    <a:pt x="1009472" y="649236"/>
                  </a:lnTo>
                  <a:lnTo>
                    <a:pt x="1006944" y="646239"/>
                  </a:lnTo>
                  <a:lnTo>
                    <a:pt x="1002258" y="646645"/>
                  </a:lnTo>
                  <a:lnTo>
                    <a:pt x="1005128" y="650354"/>
                  </a:lnTo>
                  <a:lnTo>
                    <a:pt x="1008595" y="651256"/>
                  </a:lnTo>
                  <a:lnTo>
                    <a:pt x="1012494" y="651141"/>
                  </a:lnTo>
                  <a:close/>
                </a:path>
                <a:path w="1343025" h="1038860">
                  <a:moveTo>
                    <a:pt x="1089901" y="771144"/>
                  </a:moveTo>
                  <a:lnTo>
                    <a:pt x="1087793" y="766368"/>
                  </a:lnTo>
                  <a:lnTo>
                    <a:pt x="1085710" y="768794"/>
                  </a:lnTo>
                  <a:lnTo>
                    <a:pt x="1081925" y="773264"/>
                  </a:lnTo>
                  <a:lnTo>
                    <a:pt x="1085329" y="772375"/>
                  </a:lnTo>
                  <a:lnTo>
                    <a:pt x="1089901" y="771144"/>
                  </a:lnTo>
                  <a:close/>
                </a:path>
                <a:path w="1343025" h="1038860">
                  <a:moveTo>
                    <a:pt x="1092631" y="546823"/>
                  </a:moveTo>
                  <a:lnTo>
                    <a:pt x="1085862" y="543433"/>
                  </a:lnTo>
                  <a:lnTo>
                    <a:pt x="1086954" y="545820"/>
                  </a:lnTo>
                  <a:lnTo>
                    <a:pt x="1087704" y="547509"/>
                  </a:lnTo>
                  <a:lnTo>
                    <a:pt x="1088682" y="549630"/>
                  </a:lnTo>
                  <a:lnTo>
                    <a:pt x="1090180" y="548551"/>
                  </a:lnTo>
                  <a:lnTo>
                    <a:pt x="1092631" y="546823"/>
                  </a:lnTo>
                  <a:close/>
                </a:path>
                <a:path w="1343025" h="1038860">
                  <a:moveTo>
                    <a:pt x="1113967" y="457136"/>
                  </a:moveTo>
                  <a:lnTo>
                    <a:pt x="1111110" y="454571"/>
                  </a:lnTo>
                  <a:lnTo>
                    <a:pt x="1110488" y="451535"/>
                  </a:lnTo>
                  <a:lnTo>
                    <a:pt x="1106004" y="456488"/>
                  </a:lnTo>
                  <a:lnTo>
                    <a:pt x="1106004" y="456730"/>
                  </a:lnTo>
                  <a:lnTo>
                    <a:pt x="1110449" y="459981"/>
                  </a:lnTo>
                  <a:lnTo>
                    <a:pt x="1113967" y="457136"/>
                  </a:lnTo>
                  <a:close/>
                </a:path>
                <a:path w="1343025" h="1038860">
                  <a:moveTo>
                    <a:pt x="1152271" y="444487"/>
                  </a:moveTo>
                  <a:lnTo>
                    <a:pt x="1151204" y="441325"/>
                  </a:lnTo>
                  <a:lnTo>
                    <a:pt x="1149172" y="441667"/>
                  </a:lnTo>
                  <a:lnTo>
                    <a:pt x="1146340" y="442302"/>
                  </a:lnTo>
                  <a:lnTo>
                    <a:pt x="1147864" y="445084"/>
                  </a:lnTo>
                  <a:lnTo>
                    <a:pt x="1149629" y="445389"/>
                  </a:lnTo>
                  <a:lnTo>
                    <a:pt x="1152271" y="444487"/>
                  </a:lnTo>
                  <a:close/>
                </a:path>
                <a:path w="1343025" h="1038860">
                  <a:moveTo>
                    <a:pt x="1160132" y="636435"/>
                  </a:moveTo>
                  <a:lnTo>
                    <a:pt x="1159598" y="635939"/>
                  </a:lnTo>
                  <a:lnTo>
                    <a:pt x="1158494" y="634923"/>
                  </a:lnTo>
                  <a:lnTo>
                    <a:pt x="1157541" y="635825"/>
                  </a:lnTo>
                  <a:lnTo>
                    <a:pt x="1156589" y="636765"/>
                  </a:lnTo>
                  <a:lnTo>
                    <a:pt x="1155636" y="637679"/>
                  </a:lnTo>
                  <a:lnTo>
                    <a:pt x="1156309" y="638314"/>
                  </a:lnTo>
                  <a:lnTo>
                    <a:pt x="1157655" y="639546"/>
                  </a:lnTo>
                  <a:lnTo>
                    <a:pt x="1158468" y="638517"/>
                  </a:lnTo>
                  <a:lnTo>
                    <a:pt x="1159319" y="637476"/>
                  </a:lnTo>
                  <a:lnTo>
                    <a:pt x="1160132" y="636435"/>
                  </a:lnTo>
                  <a:close/>
                </a:path>
                <a:path w="1343025" h="1038860">
                  <a:moveTo>
                    <a:pt x="1201674" y="457123"/>
                  </a:moveTo>
                  <a:lnTo>
                    <a:pt x="1199019" y="455815"/>
                  </a:lnTo>
                  <a:lnTo>
                    <a:pt x="1193088" y="452831"/>
                  </a:lnTo>
                  <a:lnTo>
                    <a:pt x="1192339" y="460222"/>
                  </a:lnTo>
                  <a:lnTo>
                    <a:pt x="1199362" y="461162"/>
                  </a:lnTo>
                  <a:lnTo>
                    <a:pt x="1199578" y="461086"/>
                  </a:lnTo>
                  <a:lnTo>
                    <a:pt x="1201674" y="457123"/>
                  </a:lnTo>
                  <a:close/>
                </a:path>
                <a:path w="1343025" h="1038860">
                  <a:moveTo>
                    <a:pt x="1202474" y="803071"/>
                  </a:moveTo>
                  <a:lnTo>
                    <a:pt x="1198994" y="798677"/>
                  </a:lnTo>
                  <a:lnTo>
                    <a:pt x="1195463" y="796302"/>
                  </a:lnTo>
                  <a:lnTo>
                    <a:pt x="1189177" y="797356"/>
                  </a:lnTo>
                  <a:lnTo>
                    <a:pt x="1193050" y="801471"/>
                  </a:lnTo>
                  <a:lnTo>
                    <a:pt x="1196555" y="804011"/>
                  </a:lnTo>
                  <a:lnTo>
                    <a:pt x="1202474" y="803071"/>
                  </a:lnTo>
                  <a:close/>
                </a:path>
                <a:path w="1343025" h="1038860">
                  <a:moveTo>
                    <a:pt x="1241501" y="400862"/>
                  </a:moveTo>
                  <a:lnTo>
                    <a:pt x="1241475" y="398297"/>
                  </a:lnTo>
                  <a:lnTo>
                    <a:pt x="1241425" y="395363"/>
                  </a:lnTo>
                  <a:lnTo>
                    <a:pt x="1240536" y="395439"/>
                  </a:lnTo>
                  <a:lnTo>
                    <a:pt x="1239189" y="395198"/>
                  </a:lnTo>
                  <a:lnTo>
                    <a:pt x="1238859" y="395681"/>
                  </a:lnTo>
                  <a:lnTo>
                    <a:pt x="1237627" y="397370"/>
                  </a:lnTo>
                  <a:lnTo>
                    <a:pt x="1238250" y="398856"/>
                  </a:lnTo>
                  <a:lnTo>
                    <a:pt x="1241501" y="400862"/>
                  </a:lnTo>
                  <a:close/>
                </a:path>
                <a:path w="1343025" h="1038860">
                  <a:moveTo>
                    <a:pt x="1243279" y="630453"/>
                  </a:moveTo>
                  <a:lnTo>
                    <a:pt x="1243241" y="626643"/>
                  </a:lnTo>
                  <a:lnTo>
                    <a:pt x="1239393" y="628154"/>
                  </a:lnTo>
                  <a:lnTo>
                    <a:pt x="1237119" y="631151"/>
                  </a:lnTo>
                  <a:lnTo>
                    <a:pt x="1235125" y="634428"/>
                  </a:lnTo>
                  <a:lnTo>
                    <a:pt x="1242237" y="631520"/>
                  </a:lnTo>
                  <a:lnTo>
                    <a:pt x="1243279" y="630453"/>
                  </a:lnTo>
                  <a:close/>
                </a:path>
                <a:path w="1343025" h="1038860">
                  <a:moveTo>
                    <a:pt x="1261643" y="224828"/>
                  </a:moveTo>
                  <a:lnTo>
                    <a:pt x="1256449" y="228168"/>
                  </a:lnTo>
                  <a:lnTo>
                    <a:pt x="1254823" y="224917"/>
                  </a:lnTo>
                  <a:lnTo>
                    <a:pt x="1250670" y="226860"/>
                  </a:lnTo>
                  <a:lnTo>
                    <a:pt x="1252372" y="233514"/>
                  </a:lnTo>
                  <a:lnTo>
                    <a:pt x="1253045" y="234340"/>
                  </a:lnTo>
                  <a:lnTo>
                    <a:pt x="1259713" y="233299"/>
                  </a:lnTo>
                  <a:lnTo>
                    <a:pt x="1261452" y="230797"/>
                  </a:lnTo>
                  <a:lnTo>
                    <a:pt x="1261643" y="224828"/>
                  </a:lnTo>
                  <a:close/>
                </a:path>
                <a:path w="1343025" h="1038860">
                  <a:moveTo>
                    <a:pt x="1265224" y="259003"/>
                  </a:moveTo>
                  <a:lnTo>
                    <a:pt x="1264907" y="257289"/>
                  </a:lnTo>
                  <a:lnTo>
                    <a:pt x="1265047" y="256108"/>
                  </a:lnTo>
                  <a:lnTo>
                    <a:pt x="1263764" y="256108"/>
                  </a:lnTo>
                  <a:lnTo>
                    <a:pt x="1261973" y="255574"/>
                  </a:lnTo>
                  <a:lnTo>
                    <a:pt x="1261325" y="256197"/>
                  </a:lnTo>
                  <a:lnTo>
                    <a:pt x="1260144" y="257390"/>
                  </a:lnTo>
                  <a:lnTo>
                    <a:pt x="1259636" y="259232"/>
                  </a:lnTo>
                  <a:lnTo>
                    <a:pt x="1258862" y="260794"/>
                  </a:lnTo>
                  <a:lnTo>
                    <a:pt x="1259141" y="261200"/>
                  </a:lnTo>
                  <a:lnTo>
                    <a:pt x="1259636" y="262051"/>
                  </a:lnTo>
                  <a:lnTo>
                    <a:pt x="1261300" y="261264"/>
                  </a:lnTo>
                  <a:lnTo>
                    <a:pt x="1263192" y="260718"/>
                  </a:lnTo>
                  <a:lnTo>
                    <a:pt x="1264551" y="259537"/>
                  </a:lnTo>
                  <a:lnTo>
                    <a:pt x="1265224" y="259003"/>
                  </a:lnTo>
                  <a:close/>
                </a:path>
                <a:path w="1343025" h="1038860">
                  <a:moveTo>
                    <a:pt x="1314704" y="760095"/>
                  </a:moveTo>
                  <a:lnTo>
                    <a:pt x="1314361" y="757859"/>
                  </a:lnTo>
                  <a:lnTo>
                    <a:pt x="1313561" y="756132"/>
                  </a:lnTo>
                  <a:lnTo>
                    <a:pt x="1312951" y="754392"/>
                  </a:lnTo>
                  <a:lnTo>
                    <a:pt x="1312138" y="754735"/>
                  </a:lnTo>
                  <a:lnTo>
                    <a:pt x="1310970" y="754849"/>
                  </a:lnTo>
                  <a:lnTo>
                    <a:pt x="1309979" y="756526"/>
                  </a:lnTo>
                  <a:lnTo>
                    <a:pt x="1307871" y="754430"/>
                  </a:lnTo>
                  <a:lnTo>
                    <a:pt x="1308074" y="751332"/>
                  </a:lnTo>
                  <a:lnTo>
                    <a:pt x="1303845" y="751166"/>
                  </a:lnTo>
                  <a:lnTo>
                    <a:pt x="1300327" y="750722"/>
                  </a:lnTo>
                  <a:lnTo>
                    <a:pt x="1298727" y="755015"/>
                  </a:lnTo>
                  <a:lnTo>
                    <a:pt x="1301038" y="757936"/>
                  </a:lnTo>
                  <a:lnTo>
                    <a:pt x="1303540" y="756869"/>
                  </a:lnTo>
                  <a:lnTo>
                    <a:pt x="1306055" y="755637"/>
                  </a:lnTo>
                  <a:lnTo>
                    <a:pt x="1306233" y="757072"/>
                  </a:lnTo>
                  <a:lnTo>
                    <a:pt x="1306525" y="759650"/>
                  </a:lnTo>
                  <a:lnTo>
                    <a:pt x="1309700" y="757885"/>
                  </a:lnTo>
                  <a:lnTo>
                    <a:pt x="1310462" y="760463"/>
                  </a:lnTo>
                  <a:lnTo>
                    <a:pt x="1312506" y="761225"/>
                  </a:lnTo>
                  <a:lnTo>
                    <a:pt x="1313078" y="760818"/>
                  </a:lnTo>
                  <a:lnTo>
                    <a:pt x="1314704" y="760095"/>
                  </a:lnTo>
                  <a:close/>
                </a:path>
                <a:path w="1343025" h="1038860">
                  <a:moveTo>
                    <a:pt x="1342898" y="420662"/>
                  </a:moveTo>
                  <a:lnTo>
                    <a:pt x="1341793" y="419633"/>
                  </a:lnTo>
                  <a:lnTo>
                    <a:pt x="1339608" y="417550"/>
                  </a:lnTo>
                  <a:lnTo>
                    <a:pt x="1339151" y="418134"/>
                  </a:lnTo>
                  <a:lnTo>
                    <a:pt x="1338668" y="418680"/>
                  </a:lnTo>
                  <a:lnTo>
                    <a:pt x="1338199" y="419252"/>
                  </a:lnTo>
                  <a:lnTo>
                    <a:pt x="1340586" y="421030"/>
                  </a:lnTo>
                  <a:lnTo>
                    <a:pt x="1341793" y="421906"/>
                  </a:lnTo>
                  <a:lnTo>
                    <a:pt x="1342898" y="42066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58">
              <a:extLst>
                <a:ext uri="{FF2B5EF4-FFF2-40B4-BE49-F238E27FC236}">
                  <a16:creationId xmlns:a16="http://schemas.microsoft.com/office/drawing/2014/main" id="{679EC96E-A987-54BA-0CA1-95EC143D8F4F}"/>
                </a:ext>
              </a:extLst>
            </p:cNvPr>
            <p:cNvSpPr/>
            <p:nvPr/>
          </p:nvSpPr>
          <p:spPr>
            <a:xfrm>
              <a:off x="11357593" y="3017114"/>
              <a:ext cx="613153" cy="523897"/>
            </a:xfrm>
            <a:custGeom>
              <a:avLst/>
              <a:gdLst/>
              <a:ahLst/>
              <a:cxnLst/>
              <a:rect l="l" t="t" r="r" b="b"/>
              <a:pathLst>
                <a:path w="1041400" h="1071879">
                  <a:moveTo>
                    <a:pt x="3632" y="731926"/>
                  </a:moveTo>
                  <a:lnTo>
                    <a:pt x="3136" y="731977"/>
                  </a:lnTo>
                  <a:lnTo>
                    <a:pt x="2616" y="732015"/>
                  </a:lnTo>
                  <a:lnTo>
                    <a:pt x="2120" y="732053"/>
                  </a:lnTo>
                  <a:lnTo>
                    <a:pt x="1435" y="732574"/>
                  </a:lnTo>
                  <a:lnTo>
                    <a:pt x="571" y="732993"/>
                  </a:lnTo>
                  <a:lnTo>
                    <a:pt x="177" y="733679"/>
                  </a:lnTo>
                  <a:lnTo>
                    <a:pt x="0" y="733996"/>
                  </a:lnTo>
                  <a:lnTo>
                    <a:pt x="736" y="734860"/>
                  </a:lnTo>
                  <a:lnTo>
                    <a:pt x="1041" y="735444"/>
                  </a:lnTo>
                  <a:lnTo>
                    <a:pt x="1803" y="735025"/>
                  </a:lnTo>
                  <a:lnTo>
                    <a:pt x="2730" y="734758"/>
                  </a:lnTo>
                  <a:lnTo>
                    <a:pt x="3238" y="734110"/>
                  </a:lnTo>
                  <a:lnTo>
                    <a:pt x="3632" y="733615"/>
                  </a:lnTo>
                  <a:lnTo>
                    <a:pt x="3517" y="732675"/>
                  </a:lnTo>
                  <a:lnTo>
                    <a:pt x="3632" y="731926"/>
                  </a:lnTo>
                  <a:close/>
                </a:path>
                <a:path w="1041400" h="1071879">
                  <a:moveTo>
                    <a:pt x="17526" y="506933"/>
                  </a:moveTo>
                  <a:lnTo>
                    <a:pt x="12496" y="509955"/>
                  </a:lnTo>
                  <a:lnTo>
                    <a:pt x="15074" y="511136"/>
                  </a:lnTo>
                  <a:lnTo>
                    <a:pt x="16878" y="511048"/>
                  </a:lnTo>
                  <a:lnTo>
                    <a:pt x="17526" y="506933"/>
                  </a:lnTo>
                  <a:close/>
                </a:path>
                <a:path w="1041400" h="1071879">
                  <a:moveTo>
                    <a:pt x="42468" y="439115"/>
                  </a:moveTo>
                  <a:lnTo>
                    <a:pt x="39801" y="436841"/>
                  </a:lnTo>
                  <a:lnTo>
                    <a:pt x="39357" y="438785"/>
                  </a:lnTo>
                  <a:lnTo>
                    <a:pt x="38735" y="441617"/>
                  </a:lnTo>
                  <a:lnTo>
                    <a:pt x="40665" y="442023"/>
                  </a:lnTo>
                  <a:lnTo>
                    <a:pt x="41681" y="440588"/>
                  </a:lnTo>
                  <a:lnTo>
                    <a:pt x="42468" y="439115"/>
                  </a:lnTo>
                  <a:close/>
                </a:path>
                <a:path w="1041400" h="1071879">
                  <a:moveTo>
                    <a:pt x="86118" y="308013"/>
                  </a:moveTo>
                  <a:lnTo>
                    <a:pt x="85953" y="306336"/>
                  </a:lnTo>
                  <a:lnTo>
                    <a:pt x="83947" y="306019"/>
                  </a:lnTo>
                  <a:lnTo>
                    <a:pt x="81953" y="305638"/>
                  </a:lnTo>
                  <a:lnTo>
                    <a:pt x="79222" y="308483"/>
                  </a:lnTo>
                  <a:lnTo>
                    <a:pt x="82359" y="308254"/>
                  </a:lnTo>
                  <a:lnTo>
                    <a:pt x="86118" y="308013"/>
                  </a:lnTo>
                  <a:close/>
                </a:path>
                <a:path w="1041400" h="1071879">
                  <a:moveTo>
                    <a:pt x="93992" y="591832"/>
                  </a:moveTo>
                  <a:lnTo>
                    <a:pt x="93548" y="591096"/>
                  </a:lnTo>
                  <a:lnTo>
                    <a:pt x="93205" y="590283"/>
                  </a:lnTo>
                  <a:lnTo>
                    <a:pt x="92633" y="589648"/>
                  </a:lnTo>
                  <a:lnTo>
                    <a:pt x="92519" y="589508"/>
                  </a:lnTo>
                  <a:lnTo>
                    <a:pt x="91719" y="590003"/>
                  </a:lnTo>
                  <a:lnTo>
                    <a:pt x="90843" y="590334"/>
                  </a:lnTo>
                  <a:lnTo>
                    <a:pt x="91541" y="591235"/>
                  </a:lnTo>
                  <a:lnTo>
                    <a:pt x="92024" y="591997"/>
                  </a:lnTo>
                  <a:lnTo>
                    <a:pt x="92760" y="592683"/>
                  </a:lnTo>
                  <a:lnTo>
                    <a:pt x="93522" y="592086"/>
                  </a:lnTo>
                  <a:lnTo>
                    <a:pt x="93992" y="591832"/>
                  </a:lnTo>
                  <a:close/>
                </a:path>
                <a:path w="1041400" h="1071879">
                  <a:moveTo>
                    <a:pt x="119380" y="560247"/>
                  </a:moveTo>
                  <a:lnTo>
                    <a:pt x="117475" y="558888"/>
                  </a:lnTo>
                  <a:lnTo>
                    <a:pt x="115951" y="557745"/>
                  </a:lnTo>
                  <a:lnTo>
                    <a:pt x="113512" y="555955"/>
                  </a:lnTo>
                  <a:lnTo>
                    <a:pt x="116281" y="560654"/>
                  </a:lnTo>
                  <a:lnTo>
                    <a:pt x="119380" y="560247"/>
                  </a:lnTo>
                  <a:close/>
                </a:path>
                <a:path w="1041400" h="1071879">
                  <a:moveTo>
                    <a:pt x="136817" y="117144"/>
                  </a:moveTo>
                  <a:lnTo>
                    <a:pt x="136321" y="115785"/>
                  </a:lnTo>
                  <a:lnTo>
                    <a:pt x="135890" y="114554"/>
                  </a:lnTo>
                  <a:lnTo>
                    <a:pt x="135102" y="112407"/>
                  </a:lnTo>
                  <a:lnTo>
                    <a:pt x="132588" y="114896"/>
                  </a:lnTo>
                  <a:lnTo>
                    <a:pt x="132207" y="116382"/>
                  </a:lnTo>
                  <a:lnTo>
                    <a:pt x="135242" y="117729"/>
                  </a:lnTo>
                  <a:lnTo>
                    <a:pt x="135915" y="117348"/>
                  </a:lnTo>
                  <a:lnTo>
                    <a:pt x="136817" y="117144"/>
                  </a:lnTo>
                  <a:close/>
                </a:path>
                <a:path w="1041400" h="1071879">
                  <a:moveTo>
                    <a:pt x="139763" y="615899"/>
                  </a:moveTo>
                  <a:lnTo>
                    <a:pt x="138747" y="614794"/>
                  </a:lnTo>
                  <a:lnTo>
                    <a:pt x="136017" y="613841"/>
                  </a:lnTo>
                  <a:lnTo>
                    <a:pt x="135178" y="616458"/>
                  </a:lnTo>
                  <a:lnTo>
                    <a:pt x="135801" y="617804"/>
                  </a:lnTo>
                  <a:lnTo>
                    <a:pt x="138226" y="618464"/>
                  </a:lnTo>
                  <a:lnTo>
                    <a:pt x="139763" y="615899"/>
                  </a:lnTo>
                  <a:close/>
                </a:path>
                <a:path w="1041400" h="1071879">
                  <a:moveTo>
                    <a:pt x="153949" y="826871"/>
                  </a:moveTo>
                  <a:lnTo>
                    <a:pt x="153797" y="826300"/>
                  </a:lnTo>
                  <a:lnTo>
                    <a:pt x="153720" y="825601"/>
                  </a:lnTo>
                  <a:lnTo>
                    <a:pt x="150825" y="826414"/>
                  </a:lnTo>
                  <a:lnTo>
                    <a:pt x="149428" y="826795"/>
                  </a:lnTo>
                  <a:lnTo>
                    <a:pt x="149618" y="827366"/>
                  </a:lnTo>
                  <a:lnTo>
                    <a:pt x="149847" y="827925"/>
                  </a:lnTo>
                  <a:lnTo>
                    <a:pt x="150037" y="828509"/>
                  </a:lnTo>
                  <a:lnTo>
                    <a:pt x="151333" y="827989"/>
                  </a:lnTo>
                  <a:lnTo>
                    <a:pt x="152603" y="827493"/>
                  </a:lnTo>
                  <a:lnTo>
                    <a:pt x="153949" y="826871"/>
                  </a:lnTo>
                  <a:close/>
                </a:path>
                <a:path w="1041400" h="1071879">
                  <a:moveTo>
                    <a:pt x="165646" y="120650"/>
                  </a:moveTo>
                  <a:lnTo>
                    <a:pt x="164998" y="118122"/>
                  </a:lnTo>
                  <a:lnTo>
                    <a:pt x="162928" y="118821"/>
                  </a:lnTo>
                  <a:lnTo>
                    <a:pt x="161836" y="119583"/>
                  </a:lnTo>
                  <a:lnTo>
                    <a:pt x="162521" y="122021"/>
                  </a:lnTo>
                  <a:lnTo>
                    <a:pt x="164896" y="121640"/>
                  </a:lnTo>
                  <a:lnTo>
                    <a:pt x="165646" y="120650"/>
                  </a:lnTo>
                  <a:close/>
                </a:path>
                <a:path w="1041400" h="1071879">
                  <a:moveTo>
                    <a:pt x="178638" y="402856"/>
                  </a:moveTo>
                  <a:lnTo>
                    <a:pt x="178231" y="401942"/>
                  </a:lnTo>
                  <a:lnTo>
                    <a:pt x="178028" y="401040"/>
                  </a:lnTo>
                  <a:lnTo>
                    <a:pt x="177342" y="401231"/>
                  </a:lnTo>
                  <a:lnTo>
                    <a:pt x="176199" y="401281"/>
                  </a:lnTo>
                  <a:lnTo>
                    <a:pt x="176072" y="401650"/>
                  </a:lnTo>
                  <a:lnTo>
                    <a:pt x="175831" y="402424"/>
                  </a:lnTo>
                  <a:lnTo>
                    <a:pt x="176110" y="403377"/>
                  </a:lnTo>
                  <a:lnTo>
                    <a:pt x="176199" y="404710"/>
                  </a:lnTo>
                  <a:lnTo>
                    <a:pt x="177330" y="404266"/>
                  </a:lnTo>
                  <a:lnTo>
                    <a:pt x="178511" y="404050"/>
                  </a:lnTo>
                  <a:lnTo>
                    <a:pt x="178562" y="403720"/>
                  </a:lnTo>
                  <a:lnTo>
                    <a:pt x="178638" y="402856"/>
                  </a:lnTo>
                  <a:close/>
                </a:path>
                <a:path w="1041400" h="1071879">
                  <a:moveTo>
                    <a:pt x="181063" y="345490"/>
                  </a:moveTo>
                  <a:lnTo>
                    <a:pt x="178104" y="344258"/>
                  </a:lnTo>
                  <a:lnTo>
                    <a:pt x="176136" y="344754"/>
                  </a:lnTo>
                  <a:lnTo>
                    <a:pt x="174904" y="347649"/>
                  </a:lnTo>
                  <a:lnTo>
                    <a:pt x="177088" y="347726"/>
                  </a:lnTo>
                  <a:lnTo>
                    <a:pt x="179412" y="348221"/>
                  </a:lnTo>
                  <a:lnTo>
                    <a:pt x="181063" y="345490"/>
                  </a:lnTo>
                  <a:close/>
                </a:path>
                <a:path w="1041400" h="1071879">
                  <a:moveTo>
                    <a:pt x="182791" y="712508"/>
                  </a:moveTo>
                  <a:lnTo>
                    <a:pt x="178485" y="710349"/>
                  </a:lnTo>
                  <a:lnTo>
                    <a:pt x="179057" y="713168"/>
                  </a:lnTo>
                  <a:lnTo>
                    <a:pt x="179920" y="714095"/>
                  </a:lnTo>
                  <a:lnTo>
                    <a:pt x="181864" y="713613"/>
                  </a:lnTo>
                  <a:lnTo>
                    <a:pt x="182156" y="713524"/>
                  </a:lnTo>
                  <a:lnTo>
                    <a:pt x="182359" y="713041"/>
                  </a:lnTo>
                  <a:lnTo>
                    <a:pt x="182791" y="712508"/>
                  </a:lnTo>
                  <a:close/>
                </a:path>
                <a:path w="1041400" h="1071879">
                  <a:moveTo>
                    <a:pt x="191185" y="810221"/>
                  </a:moveTo>
                  <a:lnTo>
                    <a:pt x="190995" y="808520"/>
                  </a:lnTo>
                  <a:lnTo>
                    <a:pt x="188950" y="807135"/>
                  </a:lnTo>
                  <a:lnTo>
                    <a:pt x="189191" y="808824"/>
                  </a:lnTo>
                  <a:lnTo>
                    <a:pt x="189407" y="810514"/>
                  </a:lnTo>
                  <a:lnTo>
                    <a:pt x="189636" y="812190"/>
                  </a:lnTo>
                  <a:lnTo>
                    <a:pt x="191185" y="810221"/>
                  </a:lnTo>
                  <a:close/>
                </a:path>
                <a:path w="1041400" h="1071879">
                  <a:moveTo>
                    <a:pt x="197256" y="363105"/>
                  </a:moveTo>
                  <a:lnTo>
                    <a:pt x="195999" y="363461"/>
                  </a:lnTo>
                  <a:lnTo>
                    <a:pt x="193535" y="364197"/>
                  </a:lnTo>
                  <a:lnTo>
                    <a:pt x="193738" y="365112"/>
                  </a:lnTo>
                  <a:lnTo>
                    <a:pt x="193840" y="365569"/>
                  </a:lnTo>
                  <a:lnTo>
                    <a:pt x="195300" y="366166"/>
                  </a:lnTo>
                  <a:lnTo>
                    <a:pt x="196659" y="366268"/>
                  </a:lnTo>
                  <a:lnTo>
                    <a:pt x="197256" y="363105"/>
                  </a:lnTo>
                  <a:close/>
                </a:path>
                <a:path w="1041400" h="1071879">
                  <a:moveTo>
                    <a:pt x="206171" y="1000480"/>
                  </a:moveTo>
                  <a:lnTo>
                    <a:pt x="205803" y="1000201"/>
                  </a:lnTo>
                  <a:lnTo>
                    <a:pt x="205447" y="999896"/>
                  </a:lnTo>
                  <a:lnTo>
                    <a:pt x="205117" y="999591"/>
                  </a:lnTo>
                  <a:lnTo>
                    <a:pt x="203695" y="1000366"/>
                  </a:lnTo>
                  <a:lnTo>
                    <a:pt x="202209" y="1001128"/>
                  </a:lnTo>
                  <a:lnTo>
                    <a:pt x="203339" y="1004328"/>
                  </a:lnTo>
                  <a:lnTo>
                    <a:pt x="204609" y="1002614"/>
                  </a:lnTo>
                  <a:lnTo>
                    <a:pt x="206171" y="1000480"/>
                  </a:lnTo>
                  <a:close/>
                </a:path>
                <a:path w="1041400" h="1071879">
                  <a:moveTo>
                    <a:pt x="213296" y="147129"/>
                  </a:moveTo>
                  <a:lnTo>
                    <a:pt x="212217" y="146646"/>
                  </a:lnTo>
                  <a:lnTo>
                    <a:pt x="211137" y="146354"/>
                  </a:lnTo>
                  <a:lnTo>
                    <a:pt x="210108" y="145999"/>
                  </a:lnTo>
                  <a:lnTo>
                    <a:pt x="209905" y="146697"/>
                  </a:lnTo>
                  <a:lnTo>
                    <a:pt x="209727" y="147383"/>
                  </a:lnTo>
                  <a:lnTo>
                    <a:pt x="209524" y="148069"/>
                  </a:lnTo>
                  <a:lnTo>
                    <a:pt x="210642" y="148247"/>
                  </a:lnTo>
                  <a:lnTo>
                    <a:pt x="211734" y="148463"/>
                  </a:lnTo>
                  <a:lnTo>
                    <a:pt x="212877" y="148539"/>
                  </a:lnTo>
                  <a:lnTo>
                    <a:pt x="213296" y="147129"/>
                  </a:lnTo>
                  <a:close/>
                </a:path>
                <a:path w="1041400" h="1071879">
                  <a:moveTo>
                    <a:pt x="215328" y="178650"/>
                  </a:moveTo>
                  <a:lnTo>
                    <a:pt x="213347" y="174129"/>
                  </a:lnTo>
                  <a:lnTo>
                    <a:pt x="212382" y="175463"/>
                  </a:lnTo>
                  <a:lnTo>
                    <a:pt x="211709" y="176339"/>
                  </a:lnTo>
                  <a:lnTo>
                    <a:pt x="210464" y="178257"/>
                  </a:lnTo>
                  <a:lnTo>
                    <a:pt x="209918" y="179298"/>
                  </a:lnTo>
                  <a:lnTo>
                    <a:pt x="209321" y="180314"/>
                  </a:lnTo>
                  <a:lnTo>
                    <a:pt x="209753" y="180530"/>
                  </a:lnTo>
                  <a:lnTo>
                    <a:pt x="210159" y="180771"/>
                  </a:lnTo>
                  <a:lnTo>
                    <a:pt x="210578" y="181000"/>
                  </a:lnTo>
                  <a:lnTo>
                    <a:pt x="211099" y="178676"/>
                  </a:lnTo>
                  <a:lnTo>
                    <a:pt x="215328" y="178650"/>
                  </a:lnTo>
                  <a:close/>
                </a:path>
                <a:path w="1041400" h="1071879">
                  <a:moveTo>
                    <a:pt x="246672" y="890193"/>
                  </a:moveTo>
                  <a:lnTo>
                    <a:pt x="245770" y="889609"/>
                  </a:lnTo>
                  <a:lnTo>
                    <a:pt x="245313" y="889330"/>
                  </a:lnTo>
                  <a:lnTo>
                    <a:pt x="243205" y="892568"/>
                  </a:lnTo>
                  <a:lnTo>
                    <a:pt x="243687" y="892848"/>
                  </a:lnTo>
                  <a:lnTo>
                    <a:pt x="244119" y="893152"/>
                  </a:lnTo>
                  <a:lnTo>
                    <a:pt x="244589" y="893432"/>
                  </a:lnTo>
                  <a:lnTo>
                    <a:pt x="246672" y="890193"/>
                  </a:lnTo>
                  <a:close/>
                </a:path>
                <a:path w="1041400" h="1071879">
                  <a:moveTo>
                    <a:pt x="248259" y="466801"/>
                  </a:moveTo>
                  <a:lnTo>
                    <a:pt x="245960" y="466610"/>
                  </a:lnTo>
                  <a:lnTo>
                    <a:pt x="244805" y="466509"/>
                  </a:lnTo>
                  <a:lnTo>
                    <a:pt x="244767" y="467258"/>
                  </a:lnTo>
                  <a:lnTo>
                    <a:pt x="244729" y="468020"/>
                  </a:lnTo>
                  <a:lnTo>
                    <a:pt x="244678" y="468795"/>
                  </a:lnTo>
                  <a:lnTo>
                    <a:pt x="245821" y="468807"/>
                  </a:lnTo>
                  <a:lnTo>
                    <a:pt x="246964" y="468858"/>
                  </a:lnTo>
                  <a:lnTo>
                    <a:pt x="248107" y="468884"/>
                  </a:lnTo>
                  <a:lnTo>
                    <a:pt x="248158" y="468185"/>
                  </a:lnTo>
                  <a:lnTo>
                    <a:pt x="248221" y="467487"/>
                  </a:lnTo>
                  <a:lnTo>
                    <a:pt x="248259" y="466801"/>
                  </a:lnTo>
                  <a:close/>
                </a:path>
                <a:path w="1041400" h="1071879">
                  <a:moveTo>
                    <a:pt x="251244" y="560235"/>
                  </a:moveTo>
                  <a:lnTo>
                    <a:pt x="249745" y="558279"/>
                  </a:lnTo>
                  <a:lnTo>
                    <a:pt x="248145" y="556412"/>
                  </a:lnTo>
                  <a:lnTo>
                    <a:pt x="247942" y="558050"/>
                  </a:lnTo>
                  <a:lnTo>
                    <a:pt x="247764" y="559689"/>
                  </a:lnTo>
                  <a:lnTo>
                    <a:pt x="247523" y="561670"/>
                  </a:lnTo>
                  <a:lnTo>
                    <a:pt x="251244" y="560235"/>
                  </a:lnTo>
                  <a:close/>
                </a:path>
                <a:path w="1041400" h="1071879">
                  <a:moveTo>
                    <a:pt x="260845" y="187045"/>
                  </a:moveTo>
                  <a:lnTo>
                    <a:pt x="260007" y="185508"/>
                  </a:lnTo>
                  <a:lnTo>
                    <a:pt x="258864" y="183400"/>
                  </a:lnTo>
                  <a:lnTo>
                    <a:pt x="257886" y="184454"/>
                  </a:lnTo>
                  <a:lnTo>
                    <a:pt x="257213" y="185204"/>
                  </a:lnTo>
                  <a:lnTo>
                    <a:pt x="255930" y="186588"/>
                  </a:lnTo>
                  <a:lnTo>
                    <a:pt x="257949" y="186778"/>
                  </a:lnTo>
                  <a:lnTo>
                    <a:pt x="259067" y="186893"/>
                  </a:lnTo>
                  <a:lnTo>
                    <a:pt x="260845" y="187045"/>
                  </a:lnTo>
                  <a:close/>
                </a:path>
                <a:path w="1041400" h="1071879">
                  <a:moveTo>
                    <a:pt x="263804" y="22186"/>
                  </a:moveTo>
                  <a:lnTo>
                    <a:pt x="263296" y="19329"/>
                  </a:lnTo>
                  <a:lnTo>
                    <a:pt x="263017" y="17894"/>
                  </a:lnTo>
                  <a:lnTo>
                    <a:pt x="262674" y="17907"/>
                  </a:lnTo>
                  <a:lnTo>
                    <a:pt x="262305" y="17957"/>
                  </a:lnTo>
                  <a:lnTo>
                    <a:pt x="261924" y="17983"/>
                  </a:lnTo>
                  <a:lnTo>
                    <a:pt x="261924" y="19456"/>
                  </a:lnTo>
                  <a:lnTo>
                    <a:pt x="261912" y="20929"/>
                  </a:lnTo>
                  <a:lnTo>
                    <a:pt x="261912" y="22390"/>
                  </a:lnTo>
                  <a:lnTo>
                    <a:pt x="262547" y="22313"/>
                  </a:lnTo>
                  <a:lnTo>
                    <a:pt x="263169" y="22263"/>
                  </a:lnTo>
                  <a:lnTo>
                    <a:pt x="263804" y="22186"/>
                  </a:lnTo>
                  <a:close/>
                </a:path>
                <a:path w="1041400" h="1071879">
                  <a:moveTo>
                    <a:pt x="275653" y="649401"/>
                  </a:moveTo>
                  <a:lnTo>
                    <a:pt x="275348" y="648970"/>
                  </a:lnTo>
                  <a:lnTo>
                    <a:pt x="275120" y="648373"/>
                  </a:lnTo>
                  <a:lnTo>
                    <a:pt x="274116" y="647877"/>
                  </a:lnTo>
                  <a:lnTo>
                    <a:pt x="273418" y="647877"/>
                  </a:lnTo>
                  <a:lnTo>
                    <a:pt x="272770" y="647776"/>
                  </a:lnTo>
                  <a:lnTo>
                    <a:pt x="273380" y="648639"/>
                  </a:lnTo>
                  <a:lnTo>
                    <a:pt x="273989" y="649516"/>
                  </a:lnTo>
                  <a:lnTo>
                    <a:pt x="274599" y="650405"/>
                  </a:lnTo>
                  <a:lnTo>
                    <a:pt x="274967" y="650062"/>
                  </a:lnTo>
                  <a:lnTo>
                    <a:pt x="275297" y="649744"/>
                  </a:lnTo>
                  <a:lnTo>
                    <a:pt x="275653" y="649401"/>
                  </a:lnTo>
                  <a:close/>
                </a:path>
                <a:path w="1041400" h="1071879">
                  <a:moveTo>
                    <a:pt x="325691" y="755065"/>
                  </a:moveTo>
                  <a:lnTo>
                    <a:pt x="325577" y="753745"/>
                  </a:lnTo>
                  <a:lnTo>
                    <a:pt x="325475" y="752424"/>
                  </a:lnTo>
                  <a:lnTo>
                    <a:pt x="325361" y="751103"/>
                  </a:lnTo>
                  <a:lnTo>
                    <a:pt x="324827" y="751192"/>
                  </a:lnTo>
                  <a:lnTo>
                    <a:pt x="323748" y="751382"/>
                  </a:lnTo>
                  <a:lnTo>
                    <a:pt x="324548" y="755230"/>
                  </a:lnTo>
                  <a:lnTo>
                    <a:pt x="325297" y="755142"/>
                  </a:lnTo>
                  <a:lnTo>
                    <a:pt x="325691" y="755065"/>
                  </a:lnTo>
                  <a:close/>
                </a:path>
                <a:path w="1041400" h="1071879">
                  <a:moveTo>
                    <a:pt x="332955" y="394703"/>
                  </a:moveTo>
                  <a:lnTo>
                    <a:pt x="332003" y="393623"/>
                  </a:lnTo>
                  <a:lnTo>
                    <a:pt x="331025" y="392544"/>
                  </a:lnTo>
                  <a:lnTo>
                    <a:pt x="330047" y="391477"/>
                  </a:lnTo>
                  <a:lnTo>
                    <a:pt x="329603" y="392836"/>
                  </a:lnTo>
                  <a:lnTo>
                    <a:pt x="329831" y="393788"/>
                  </a:lnTo>
                  <a:lnTo>
                    <a:pt x="330377" y="394474"/>
                  </a:lnTo>
                  <a:lnTo>
                    <a:pt x="330809" y="394970"/>
                  </a:lnTo>
                  <a:lnTo>
                    <a:pt x="331635" y="395147"/>
                  </a:lnTo>
                  <a:lnTo>
                    <a:pt x="332295" y="395465"/>
                  </a:lnTo>
                  <a:lnTo>
                    <a:pt x="332524" y="395236"/>
                  </a:lnTo>
                  <a:lnTo>
                    <a:pt x="332727" y="394970"/>
                  </a:lnTo>
                  <a:lnTo>
                    <a:pt x="332955" y="394703"/>
                  </a:lnTo>
                  <a:close/>
                </a:path>
                <a:path w="1041400" h="1071879">
                  <a:moveTo>
                    <a:pt x="338378" y="853516"/>
                  </a:moveTo>
                  <a:lnTo>
                    <a:pt x="336778" y="852728"/>
                  </a:lnTo>
                  <a:lnTo>
                    <a:pt x="335546" y="852093"/>
                  </a:lnTo>
                  <a:lnTo>
                    <a:pt x="334289" y="851471"/>
                  </a:lnTo>
                  <a:lnTo>
                    <a:pt x="334086" y="851852"/>
                  </a:lnTo>
                  <a:lnTo>
                    <a:pt x="333654" y="852652"/>
                  </a:lnTo>
                  <a:lnTo>
                    <a:pt x="334733" y="853313"/>
                  </a:lnTo>
                  <a:lnTo>
                    <a:pt x="335762" y="854075"/>
                  </a:lnTo>
                  <a:lnTo>
                    <a:pt x="336892" y="854621"/>
                  </a:lnTo>
                  <a:lnTo>
                    <a:pt x="337096" y="854735"/>
                  </a:lnTo>
                  <a:lnTo>
                    <a:pt x="337654" y="854075"/>
                  </a:lnTo>
                  <a:lnTo>
                    <a:pt x="338378" y="853516"/>
                  </a:lnTo>
                  <a:close/>
                </a:path>
                <a:path w="1041400" h="1071879">
                  <a:moveTo>
                    <a:pt x="354393" y="373151"/>
                  </a:moveTo>
                  <a:lnTo>
                    <a:pt x="350405" y="372821"/>
                  </a:lnTo>
                  <a:lnTo>
                    <a:pt x="351396" y="374599"/>
                  </a:lnTo>
                  <a:lnTo>
                    <a:pt x="352145" y="375958"/>
                  </a:lnTo>
                  <a:lnTo>
                    <a:pt x="352894" y="377278"/>
                  </a:lnTo>
                  <a:lnTo>
                    <a:pt x="354393" y="373151"/>
                  </a:lnTo>
                  <a:close/>
                </a:path>
                <a:path w="1041400" h="1071879">
                  <a:moveTo>
                    <a:pt x="371157" y="458216"/>
                  </a:moveTo>
                  <a:lnTo>
                    <a:pt x="369176" y="457225"/>
                  </a:lnTo>
                  <a:lnTo>
                    <a:pt x="367703" y="456476"/>
                  </a:lnTo>
                  <a:lnTo>
                    <a:pt x="366204" y="455726"/>
                  </a:lnTo>
                  <a:lnTo>
                    <a:pt x="366801" y="458381"/>
                  </a:lnTo>
                  <a:lnTo>
                    <a:pt x="367880" y="460171"/>
                  </a:lnTo>
                  <a:lnTo>
                    <a:pt x="371157" y="458216"/>
                  </a:lnTo>
                  <a:close/>
                </a:path>
                <a:path w="1041400" h="1071879">
                  <a:moveTo>
                    <a:pt x="375704" y="1536"/>
                  </a:moveTo>
                  <a:lnTo>
                    <a:pt x="375539" y="114"/>
                  </a:lnTo>
                  <a:lnTo>
                    <a:pt x="374599" y="0"/>
                  </a:lnTo>
                  <a:lnTo>
                    <a:pt x="373710" y="76"/>
                  </a:lnTo>
                  <a:lnTo>
                    <a:pt x="372567" y="152"/>
                  </a:lnTo>
                  <a:lnTo>
                    <a:pt x="372745" y="1054"/>
                  </a:lnTo>
                  <a:lnTo>
                    <a:pt x="372884" y="1993"/>
                  </a:lnTo>
                  <a:lnTo>
                    <a:pt x="373837" y="1968"/>
                  </a:lnTo>
                  <a:lnTo>
                    <a:pt x="374738" y="1854"/>
                  </a:lnTo>
                  <a:lnTo>
                    <a:pt x="375564" y="1574"/>
                  </a:lnTo>
                  <a:lnTo>
                    <a:pt x="375704" y="1536"/>
                  </a:lnTo>
                  <a:close/>
                </a:path>
                <a:path w="1041400" h="1071879">
                  <a:moveTo>
                    <a:pt x="377139" y="517867"/>
                  </a:moveTo>
                  <a:lnTo>
                    <a:pt x="374497" y="517969"/>
                  </a:lnTo>
                  <a:lnTo>
                    <a:pt x="373545" y="519163"/>
                  </a:lnTo>
                  <a:lnTo>
                    <a:pt x="373964" y="522757"/>
                  </a:lnTo>
                  <a:lnTo>
                    <a:pt x="377139" y="517867"/>
                  </a:lnTo>
                  <a:close/>
                </a:path>
                <a:path w="1041400" h="1071879">
                  <a:moveTo>
                    <a:pt x="379653" y="900671"/>
                  </a:moveTo>
                  <a:lnTo>
                    <a:pt x="377024" y="903376"/>
                  </a:lnTo>
                  <a:lnTo>
                    <a:pt x="379107" y="905852"/>
                  </a:lnTo>
                  <a:lnTo>
                    <a:pt x="379653" y="900671"/>
                  </a:lnTo>
                  <a:close/>
                </a:path>
                <a:path w="1041400" h="1071879">
                  <a:moveTo>
                    <a:pt x="387731" y="1046556"/>
                  </a:moveTo>
                  <a:lnTo>
                    <a:pt x="385508" y="1047623"/>
                  </a:lnTo>
                  <a:lnTo>
                    <a:pt x="384009" y="1048346"/>
                  </a:lnTo>
                  <a:lnTo>
                    <a:pt x="382130" y="1049248"/>
                  </a:lnTo>
                  <a:lnTo>
                    <a:pt x="384733" y="1052550"/>
                  </a:lnTo>
                  <a:lnTo>
                    <a:pt x="385902" y="1050226"/>
                  </a:lnTo>
                  <a:lnTo>
                    <a:pt x="387731" y="1046556"/>
                  </a:lnTo>
                  <a:close/>
                </a:path>
                <a:path w="1041400" h="1071879">
                  <a:moveTo>
                    <a:pt x="391198" y="455218"/>
                  </a:moveTo>
                  <a:lnTo>
                    <a:pt x="390105" y="454215"/>
                  </a:lnTo>
                  <a:lnTo>
                    <a:pt x="389077" y="453326"/>
                  </a:lnTo>
                  <a:lnTo>
                    <a:pt x="387896" y="452272"/>
                  </a:lnTo>
                  <a:lnTo>
                    <a:pt x="386753" y="455650"/>
                  </a:lnTo>
                  <a:lnTo>
                    <a:pt x="389077" y="455472"/>
                  </a:lnTo>
                  <a:lnTo>
                    <a:pt x="390588" y="456006"/>
                  </a:lnTo>
                  <a:lnTo>
                    <a:pt x="390766" y="455891"/>
                  </a:lnTo>
                  <a:lnTo>
                    <a:pt x="390982" y="455815"/>
                  </a:lnTo>
                  <a:lnTo>
                    <a:pt x="391083" y="455676"/>
                  </a:lnTo>
                  <a:lnTo>
                    <a:pt x="391160" y="455523"/>
                  </a:lnTo>
                  <a:lnTo>
                    <a:pt x="391198" y="455218"/>
                  </a:lnTo>
                  <a:close/>
                </a:path>
                <a:path w="1041400" h="1071879">
                  <a:moveTo>
                    <a:pt x="408381" y="127254"/>
                  </a:moveTo>
                  <a:lnTo>
                    <a:pt x="405879" y="128968"/>
                  </a:lnTo>
                  <a:lnTo>
                    <a:pt x="405168" y="130035"/>
                  </a:lnTo>
                  <a:lnTo>
                    <a:pt x="407098" y="132435"/>
                  </a:lnTo>
                  <a:lnTo>
                    <a:pt x="407555" y="130606"/>
                  </a:lnTo>
                  <a:lnTo>
                    <a:pt x="407847" y="129451"/>
                  </a:lnTo>
                  <a:lnTo>
                    <a:pt x="408381" y="127254"/>
                  </a:lnTo>
                  <a:close/>
                </a:path>
                <a:path w="1041400" h="1071879">
                  <a:moveTo>
                    <a:pt x="429933" y="552259"/>
                  </a:moveTo>
                  <a:lnTo>
                    <a:pt x="428345" y="553326"/>
                  </a:lnTo>
                  <a:lnTo>
                    <a:pt x="425945" y="553808"/>
                  </a:lnTo>
                  <a:lnTo>
                    <a:pt x="426948" y="556704"/>
                  </a:lnTo>
                  <a:lnTo>
                    <a:pt x="428929" y="553745"/>
                  </a:lnTo>
                  <a:lnTo>
                    <a:pt x="429933" y="552259"/>
                  </a:lnTo>
                  <a:close/>
                </a:path>
                <a:path w="1041400" h="1071879">
                  <a:moveTo>
                    <a:pt x="432562" y="515759"/>
                  </a:moveTo>
                  <a:lnTo>
                    <a:pt x="432054" y="512445"/>
                  </a:lnTo>
                  <a:lnTo>
                    <a:pt x="430618" y="514070"/>
                  </a:lnTo>
                  <a:lnTo>
                    <a:pt x="429691" y="515099"/>
                  </a:lnTo>
                  <a:lnTo>
                    <a:pt x="428790" y="516115"/>
                  </a:lnTo>
                  <a:lnTo>
                    <a:pt x="429526" y="517182"/>
                  </a:lnTo>
                  <a:lnTo>
                    <a:pt x="431482" y="516801"/>
                  </a:lnTo>
                  <a:lnTo>
                    <a:pt x="432562" y="515759"/>
                  </a:lnTo>
                  <a:close/>
                </a:path>
                <a:path w="1041400" h="1071879">
                  <a:moveTo>
                    <a:pt x="436740" y="982078"/>
                  </a:moveTo>
                  <a:lnTo>
                    <a:pt x="434733" y="982687"/>
                  </a:lnTo>
                  <a:lnTo>
                    <a:pt x="432206" y="982446"/>
                  </a:lnTo>
                  <a:lnTo>
                    <a:pt x="430796" y="985431"/>
                  </a:lnTo>
                  <a:lnTo>
                    <a:pt x="433857" y="985329"/>
                  </a:lnTo>
                  <a:lnTo>
                    <a:pt x="436041" y="985088"/>
                  </a:lnTo>
                  <a:lnTo>
                    <a:pt x="436740" y="982078"/>
                  </a:lnTo>
                  <a:close/>
                </a:path>
                <a:path w="1041400" h="1071879">
                  <a:moveTo>
                    <a:pt x="439940" y="643331"/>
                  </a:moveTo>
                  <a:lnTo>
                    <a:pt x="438823" y="642772"/>
                  </a:lnTo>
                  <a:lnTo>
                    <a:pt x="437718" y="642404"/>
                  </a:lnTo>
                  <a:lnTo>
                    <a:pt x="435648" y="641591"/>
                  </a:lnTo>
                  <a:lnTo>
                    <a:pt x="436676" y="644728"/>
                  </a:lnTo>
                  <a:lnTo>
                    <a:pt x="437692" y="645553"/>
                  </a:lnTo>
                  <a:lnTo>
                    <a:pt x="439445" y="644652"/>
                  </a:lnTo>
                  <a:lnTo>
                    <a:pt x="439762" y="644512"/>
                  </a:lnTo>
                  <a:lnTo>
                    <a:pt x="439940" y="643331"/>
                  </a:lnTo>
                  <a:close/>
                </a:path>
                <a:path w="1041400" h="1071879">
                  <a:moveTo>
                    <a:pt x="445477" y="720394"/>
                  </a:moveTo>
                  <a:lnTo>
                    <a:pt x="445249" y="719416"/>
                  </a:lnTo>
                  <a:lnTo>
                    <a:pt x="444830" y="718896"/>
                  </a:lnTo>
                  <a:lnTo>
                    <a:pt x="444588" y="718578"/>
                  </a:lnTo>
                  <a:lnTo>
                    <a:pt x="443636" y="718832"/>
                  </a:lnTo>
                  <a:lnTo>
                    <a:pt x="442379" y="718807"/>
                  </a:lnTo>
                  <a:lnTo>
                    <a:pt x="442874" y="720166"/>
                  </a:lnTo>
                  <a:lnTo>
                    <a:pt x="443039" y="721017"/>
                  </a:lnTo>
                  <a:lnTo>
                    <a:pt x="443522" y="721626"/>
                  </a:lnTo>
                  <a:lnTo>
                    <a:pt x="443636" y="721817"/>
                  </a:lnTo>
                  <a:lnTo>
                    <a:pt x="445109" y="721385"/>
                  </a:lnTo>
                  <a:lnTo>
                    <a:pt x="445249" y="720991"/>
                  </a:lnTo>
                  <a:lnTo>
                    <a:pt x="445477" y="720394"/>
                  </a:lnTo>
                  <a:close/>
                </a:path>
                <a:path w="1041400" h="1071879">
                  <a:moveTo>
                    <a:pt x="448551" y="25412"/>
                  </a:moveTo>
                  <a:lnTo>
                    <a:pt x="445947" y="24726"/>
                  </a:lnTo>
                  <a:lnTo>
                    <a:pt x="444906" y="25895"/>
                  </a:lnTo>
                  <a:lnTo>
                    <a:pt x="443941" y="28232"/>
                  </a:lnTo>
                  <a:lnTo>
                    <a:pt x="446468" y="28422"/>
                  </a:lnTo>
                  <a:lnTo>
                    <a:pt x="447992" y="28016"/>
                  </a:lnTo>
                  <a:lnTo>
                    <a:pt x="448551" y="25412"/>
                  </a:lnTo>
                  <a:close/>
                </a:path>
                <a:path w="1041400" h="1071879">
                  <a:moveTo>
                    <a:pt x="493407" y="336016"/>
                  </a:moveTo>
                  <a:lnTo>
                    <a:pt x="489242" y="335826"/>
                  </a:lnTo>
                  <a:lnTo>
                    <a:pt x="487426" y="335749"/>
                  </a:lnTo>
                  <a:lnTo>
                    <a:pt x="488073" y="337324"/>
                  </a:lnTo>
                  <a:lnTo>
                    <a:pt x="488480" y="338340"/>
                  </a:lnTo>
                  <a:lnTo>
                    <a:pt x="489178" y="340004"/>
                  </a:lnTo>
                  <a:lnTo>
                    <a:pt x="493407" y="336016"/>
                  </a:lnTo>
                  <a:close/>
                </a:path>
                <a:path w="1041400" h="1071879">
                  <a:moveTo>
                    <a:pt x="493826" y="284137"/>
                  </a:moveTo>
                  <a:lnTo>
                    <a:pt x="492798" y="282930"/>
                  </a:lnTo>
                  <a:lnTo>
                    <a:pt x="491604" y="281813"/>
                  </a:lnTo>
                  <a:lnTo>
                    <a:pt x="491464" y="281673"/>
                  </a:lnTo>
                  <a:lnTo>
                    <a:pt x="490956" y="281914"/>
                  </a:lnTo>
                  <a:lnTo>
                    <a:pt x="490270" y="282054"/>
                  </a:lnTo>
                  <a:lnTo>
                    <a:pt x="490562" y="283311"/>
                  </a:lnTo>
                  <a:lnTo>
                    <a:pt x="491337" y="286537"/>
                  </a:lnTo>
                  <a:lnTo>
                    <a:pt x="493826" y="284137"/>
                  </a:lnTo>
                  <a:close/>
                </a:path>
                <a:path w="1041400" h="1071879">
                  <a:moveTo>
                    <a:pt x="504964" y="188988"/>
                  </a:moveTo>
                  <a:lnTo>
                    <a:pt x="504304" y="188125"/>
                  </a:lnTo>
                  <a:lnTo>
                    <a:pt x="503377" y="188201"/>
                  </a:lnTo>
                  <a:lnTo>
                    <a:pt x="502107" y="187960"/>
                  </a:lnTo>
                  <a:lnTo>
                    <a:pt x="502488" y="189268"/>
                  </a:lnTo>
                  <a:lnTo>
                    <a:pt x="502500" y="190157"/>
                  </a:lnTo>
                  <a:lnTo>
                    <a:pt x="502958" y="190576"/>
                  </a:lnTo>
                  <a:lnTo>
                    <a:pt x="503288" y="190893"/>
                  </a:lnTo>
                  <a:lnTo>
                    <a:pt x="504190" y="190601"/>
                  </a:lnTo>
                  <a:lnTo>
                    <a:pt x="504825" y="190588"/>
                  </a:lnTo>
                  <a:lnTo>
                    <a:pt x="504786" y="189877"/>
                  </a:lnTo>
                  <a:lnTo>
                    <a:pt x="504964" y="188988"/>
                  </a:lnTo>
                  <a:close/>
                </a:path>
                <a:path w="1041400" h="1071879">
                  <a:moveTo>
                    <a:pt x="521931" y="630580"/>
                  </a:moveTo>
                  <a:lnTo>
                    <a:pt x="518985" y="629475"/>
                  </a:lnTo>
                  <a:lnTo>
                    <a:pt x="519938" y="631444"/>
                  </a:lnTo>
                  <a:lnTo>
                    <a:pt x="520560" y="632790"/>
                  </a:lnTo>
                  <a:lnTo>
                    <a:pt x="521195" y="634136"/>
                  </a:lnTo>
                  <a:lnTo>
                    <a:pt x="521931" y="630580"/>
                  </a:lnTo>
                  <a:close/>
                </a:path>
                <a:path w="1041400" h="1071879">
                  <a:moveTo>
                    <a:pt x="524306" y="915733"/>
                  </a:moveTo>
                  <a:lnTo>
                    <a:pt x="523989" y="915466"/>
                  </a:lnTo>
                  <a:lnTo>
                    <a:pt x="523633" y="915225"/>
                  </a:lnTo>
                  <a:lnTo>
                    <a:pt x="523303" y="914946"/>
                  </a:lnTo>
                  <a:lnTo>
                    <a:pt x="521423" y="916813"/>
                  </a:lnTo>
                  <a:lnTo>
                    <a:pt x="520484" y="917727"/>
                  </a:lnTo>
                  <a:lnTo>
                    <a:pt x="521296" y="918527"/>
                  </a:lnTo>
                  <a:lnTo>
                    <a:pt x="521716" y="918908"/>
                  </a:lnTo>
                  <a:lnTo>
                    <a:pt x="522325" y="918464"/>
                  </a:lnTo>
                  <a:lnTo>
                    <a:pt x="523049" y="918133"/>
                  </a:lnTo>
                  <a:lnTo>
                    <a:pt x="523532" y="917587"/>
                  </a:lnTo>
                  <a:lnTo>
                    <a:pt x="523951" y="917079"/>
                  </a:lnTo>
                  <a:lnTo>
                    <a:pt x="524065" y="916368"/>
                  </a:lnTo>
                  <a:lnTo>
                    <a:pt x="524306" y="915733"/>
                  </a:lnTo>
                  <a:close/>
                </a:path>
                <a:path w="1041400" h="1071879">
                  <a:moveTo>
                    <a:pt x="538378" y="212013"/>
                  </a:moveTo>
                  <a:lnTo>
                    <a:pt x="538022" y="211721"/>
                  </a:lnTo>
                  <a:lnTo>
                    <a:pt x="537311" y="211201"/>
                  </a:lnTo>
                  <a:lnTo>
                    <a:pt x="536448" y="212369"/>
                  </a:lnTo>
                  <a:lnTo>
                    <a:pt x="535571" y="213512"/>
                  </a:lnTo>
                  <a:lnTo>
                    <a:pt x="534695" y="214655"/>
                  </a:lnTo>
                  <a:lnTo>
                    <a:pt x="535444" y="215138"/>
                  </a:lnTo>
                  <a:lnTo>
                    <a:pt x="535825" y="215353"/>
                  </a:lnTo>
                  <a:lnTo>
                    <a:pt x="538378" y="212013"/>
                  </a:lnTo>
                  <a:close/>
                </a:path>
                <a:path w="1041400" h="1071879">
                  <a:moveTo>
                    <a:pt x="547776" y="201295"/>
                  </a:moveTo>
                  <a:lnTo>
                    <a:pt x="546442" y="200494"/>
                  </a:lnTo>
                  <a:lnTo>
                    <a:pt x="545795" y="201396"/>
                  </a:lnTo>
                  <a:lnTo>
                    <a:pt x="545172" y="202298"/>
                  </a:lnTo>
                  <a:lnTo>
                    <a:pt x="544525" y="203212"/>
                  </a:lnTo>
                  <a:lnTo>
                    <a:pt x="545134" y="203542"/>
                  </a:lnTo>
                  <a:lnTo>
                    <a:pt x="545744" y="203847"/>
                  </a:lnTo>
                  <a:lnTo>
                    <a:pt x="546341" y="204190"/>
                  </a:lnTo>
                  <a:lnTo>
                    <a:pt x="546823" y="203212"/>
                  </a:lnTo>
                  <a:lnTo>
                    <a:pt x="547776" y="201295"/>
                  </a:lnTo>
                  <a:close/>
                </a:path>
                <a:path w="1041400" h="1071879">
                  <a:moveTo>
                    <a:pt x="583666" y="411480"/>
                  </a:moveTo>
                  <a:lnTo>
                    <a:pt x="583247" y="410654"/>
                  </a:lnTo>
                  <a:lnTo>
                    <a:pt x="582866" y="409232"/>
                  </a:lnTo>
                  <a:lnTo>
                    <a:pt x="581888" y="409943"/>
                  </a:lnTo>
                  <a:lnTo>
                    <a:pt x="580898" y="410362"/>
                  </a:lnTo>
                  <a:lnTo>
                    <a:pt x="580961" y="411505"/>
                  </a:lnTo>
                  <a:lnTo>
                    <a:pt x="581406" y="412343"/>
                  </a:lnTo>
                  <a:lnTo>
                    <a:pt x="581926" y="413042"/>
                  </a:lnTo>
                  <a:lnTo>
                    <a:pt x="582002" y="413169"/>
                  </a:lnTo>
                  <a:lnTo>
                    <a:pt x="583577" y="412610"/>
                  </a:lnTo>
                  <a:lnTo>
                    <a:pt x="583603" y="412292"/>
                  </a:lnTo>
                  <a:lnTo>
                    <a:pt x="583666" y="411480"/>
                  </a:lnTo>
                  <a:close/>
                </a:path>
                <a:path w="1041400" h="1071879">
                  <a:moveTo>
                    <a:pt x="595769" y="704418"/>
                  </a:moveTo>
                  <a:lnTo>
                    <a:pt x="595464" y="703491"/>
                  </a:lnTo>
                  <a:lnTo>
                    <a:pt x="594296" y="703605"/>
                  </a:lnTo>
                  <a:lnTo>
                    <a:pt x="592137" y="703999"/>
                  </a:lnTo>
                  <a:lnTo>
                    <a:pt x="592353" y="704646"/>
                  </a:lnTo>
                  <a:lnTo>
                    <a:pt x="592810" y="705954"/>
                  </a:lnTo>
                  <a:lnTo>
                    <a:pt x="593801" y="705459"/>
                  </a:lnTo>
                  <a:lnTo>
                    <a:pt x="594779" y="704977"/>
                  </a:lnTo>
                  <a:lnTo>
                    <a:pt x="595731" y="704443"/>
                  </a:lnTo>
                  <a:close/>
                </a:path>
                <a:path w="1041400" h="1071879">
                  <a:moveTo>
                    <a:pt x="610400" y="1069848"/>
                  </a:moveTo>
                  <a:lnTo>
                    <a:pt x="609803" y="1068349"/>
                  </a:lnTo>
                  <a:lnTo>
                    <a:pt x="608558" y="1068984"/>
                  </a:lnTo>
                  <a:lnTo>
                    <a:pt x="607314" y="1069606"/>
                  </a:lnTo>
                  <a:lnTo>
                    <a:pt x="606069" y="1070241"/>
                  </a:lnTo>
                  <a:lnTo>
                    <a:pt x="606259" y="1070622"/>
                  </a:lnTo>
                  <a:lnTo>
                    <a:pt x="606679" y="1071397"/>
                  </a:lnTo>
                  <a:lnTo>
                    <a:pt x="610400" y="1069848"/>
                  </a:lnTo>
                  <a:close/>
                </a:path>
                <a:path w="1041400" h="1071879">
                  <a:moveTo>
                    <a:pt x="622312" y="606310"/>
                  </a:moveTo>
                  <a:lnTo>
                    <a:pt x="622198" y="604977"/>
                  </a:lnTo>
                  <a:lnTo>
                    <a:pt x="620077" y="604240"/>
                  </a:lnTo>
                  <a:lnTo>
                    <a:pt x="618324" y="605345"/>
                  </a:lnTo>
                  <a:lnTo>
                    <a:pt x="618147" y="606679"/>
                  </a:lnTo>
                  <a:lnTo>
                    <a:pt x="619544" y="608101"/>
                  </a:lnTo>
                  <a:lnTo>
                    <a:pt x="619785" y="608330"/>
                  </a:lnTo>
                  <a:lnTo>
                    <a:pt x="620852" y="608164"/>
                  </a:lnTo>
                  <a:lnTo>
                    <a:pt x="621106" y="607860"/>
                  </a:lnTo>
                  <a:lnTo>
                    <a:pt x="622312" y="606310"/>
                  </a:lnTo>
                  <a:close/>
                </a:path>
                <a:path w="1041400" h="1071879">
                  <a:moveTo>
                    <a:pt x="695693" y="545668"/>
                  </a:moveTo>
                  <a:lnTo>
                    <a:pt x="695312" y="545249"/>
                  </a:lnTo>
                  <a:lnTo>
                    <a:pt x="694982" y="544550"/>
                  </a:lnTo>
                  <a:lnTo>
                    <a:pt x="694512" y="544461"/>
                  </a:lnTo>
                  <a:lnTo>
                    <a:pt x="692315" y="543941"/>
                  </a:lnTo>
                  <a:lnTo>
                    <a:pt x="691946" y="545490"/>
                  </a:lnTo>
                  <a:lnTo>
                    <a:pt x="691451" y="548220"/>
                  </a:lnTo>
                  <a:lnTo>
                    <a:pt x="694512" y="546379"/>
                  </a:lnTo>
                  <a:lnTo>
                    <a:pt x="695693" y="545668"/>
                  </a:lnTo>
                  <a:close/>
                </a:path>
                <a:path w="1041400" h="1071879">
                  <a:moveTo>
                    <a:pt x="703402" y="1013802"/>
                  </a:moveTo>
                  <a:lnTo>
                    <a:pt x="701929" y="1013371"/>
                  </a:lnTo>
                  <a:lnTo>
                    <a:pt x="700417" y="1011961"/>
                  </a:lnTo>
                  <a:lnTo>
                    <a:pt x="698830" y="1013752"/>
                  </a:lnTo>
                  <a:lnTo>
                    <a:pt x="701370" y="1016596"/>
                  </a:lnTo>
                  <a:lnTo>
                    <a:pt x="703402" y="1013802"/>
                  </a:lnTo>
                  <a:close/>
                </a:path>
                <a:path w="1041400" h="1071879">
                  <a:moveTo>
                    <a:pt x="728421" y="749134"/>
                  </a:moveTo>
                  <a:lnTo>
                    <a:pt x="727849" y="748233"/>
                  </a:lnTo>
                  <a:lnTo>
                    <a:pt x="725792" y="748093"/>
                  </a:lnTo>
                  <a:lnTo>
                    <a:pt x="724496" y="748626"/>
                  </a:lnTo>
                  <a:lnTo>
                    <a:pt x="724903" y="751065"/>
                  </a:lnTo>
                  <a:lnTo>
                    <a:pt x="726401" y="751293"/>
                  </a:lnTo>
                  <a:lnTo>
                    <a:pt x="727913" y="751725"/>
                  </a:lnTo>
                  <a:lnTo>
                    <a:pt x="728357" y="749528"/>
                  </a:lnTo>
                  <a:lnTo>
                    <a:pt x="728421" y="749134"/>
                  </a:lnTo>
                  <a:close/>
                </a:path>
                <a:path w="1041400" h="1071879">
                  <a:moveTo>
                    <a:pt x="732409" y="935240"/>
                  </a:moveTo>
                  <a:lnTo>
                    <a:pt x="731964" y="934300"/>
                  </a:lnTo>
                  <a:lnTo>
                    <a:pt x="731723" y="933170"/>
                  </a:lnTo>
                  <a:lnTo>
                    <a:pt x="730580" y="932141"/>
                  </a:lnTo>
                  <a:lnTo>
                    <a:pt x="729449" y="932535"/>
                  </a:lnTo>
                  <a:lnTo>
                    <a:pt x="727837" y="932624"/>
                  </a:lnTo>
                  <a:lnTo>
                    <a:pt x="728789" y="934161"/>
                  </a:lnTo>
                  <a:lnTo>
                    <a:pt x="729132" y="935316"/>
                  </a:lnTo>
                  <a:lnTo>
                    <a:pt x="730453" y="936078"/>
                  </a:lnTo>
                  <a:lnTo>
                    <a:pt x="731545" y="935443"/>
                  </a:lnTo>
                  <a:lnTo>
                    <a:pt x="732409" y="935240"/>
                  </a:lnTo>
                  <a:close/>
                </a:path>
                <a:path w="1041400" h="1071879">
                  <a:moveTo>
                    <a:pt x="770140" y="990574"/>
                  </a:moveTo>
                  <a:lnTo>
                    <a:pt x="769785" y="990409"/>
                  </a:lnTo>
                  <a:lnTo>
                    <a:pt x="769416" y="990257"/>
                  </a:lnTo>
                  <a:lnTo>
                    <a:pt x="769086" y="990092"/>
                  </a:lnTo>
                  <a:lnTo>
                    <a:pt x="768540" y="991184"/>
                  </a:lnTo>
                  <a:lnTo>
                    <a:pt x="767994" y="992251"/>
                  </a:lnTo>
                  <a:lnTo>
                    <a:pt x="767448" y="993355"/>
                  </a:lnTo>
                  <a:lnTo>
                    <a:pt x="767892" y="993559"/>
                  </a:lnTo>
                  <a:lnTo>
                    <a:pt x="768756" y="994041"/>
                  </a:lnTo>
                  <a:lnTo>
                    <a:pt x="769226" y="992873"/>
                  </a:lnTo>
                  <a:lnTo>
                    <a:pt x="769683" y="991717"/>
                  </a:lnTo>
                  <a:lnTo>
                    <a:pt x="770140" y="990574"/>
                  </a:lnTo>
                  <a:close/>
                </a:path>
                <a:path w="1041400" h="1071879">
                  <a:moveTo>
                    <a:pt x="772947" y="617804"/>
                  </a:moveTo>
                  <a:lnTo>
                    <a:pt x="772617" y="617232"/>
                  </a:lnTo>
                  <a:lnTo>
                    <a:pt x="771969" y="616077"/>
                  </a:lnTo>
                  <a:lnTo>
                    <a:pt x="771436" y="616712"/>
                  </a:lnTo>
                  <a:lnTo>
                    <a:pt x="770763" y="617283"/>
                  </a:lnTo>
                  <a:lnTo>
                    <a:pt x="770166" y="618591"/>
                  </a:lnTo>
                  <a:lnTo>
                    <a:pt x="770343" y="619353"/>
                  </a:lnTo>
                  <a:lnTo>
                    <a:pt x="770343" y="620026"/>
                  </a:lnTo>
                  <a:lnTo>
                    <a:pt x="771042" y="619912"/>
                  </a:lnTo>
                  <a:lnTo>
                    <a:pt x="771918" y="620026"/>
                  </a:lnTo>
                  <a:lnTo>
                    <a:pt x="772807" y="619315"/>
                  </a:lnTo>
                  <a:lnTo>
                    <a:pt x="772782" y="618451"/>
                  </a:lnTo>
                  <a:lnTo>
                    <a:pt x="772947" y="617804"/>
                  </a:lnTo>
                  <a:close/>
                </a:path>
                <a:path w="1041400" h="1071879">
                  <a:moveTo>
                    <a:pt x="774306" y="977988"/>
                  </a:moveTo>
                  <a:lnTo>
                    <a:pt x="773912" y="976985"/>
                  </a:lnTo>
                  <a:lnTo>
                    <a:pt x="773836" y="976325"/>
                  </a:lnTo>
                  <a:lnTo>
                    <a:pt x="772960" y="976528"/>
                  </a:lnTo>
                  <a:lnTo>
                    <a:pt x="771944" y="976566"/>
                  </a:lnTo>
                  <a:lnTo>
                    <a:pt x="770890" y="977265"/>
                  </a:lnTo>
                  <a:lnTo>
                    <a:pt x="771093" y="978344"/>
                  </a:lnTo>
                  <a:lnTo>
                    <a:pt x="771004" y="979678"/>
                  </a:lnTo>
                  <a:lnTo>
                    <a:pt x="772426" y="979068"/>
                  </a:lnTo>
                  <a:lnTo>
                    <a:pt x="773417" y="978890"/>
                  </a:lnTo>
                  <a:lnTo>
                    <a:pt x="774306" y="977988"/>
                  </a:lnTo>
                  <a:close/>
                </a:path>
                <a:path w="1041400" h="1071879">
                  <a:moveTo>
                    <a:pt x="790028" y="510921"/>
                  </a:moveTo>
                  <a:lnTo>
                    <a:pt x="786714" y="510146"/>
                  </a:lnTo>
                  <a:lnTo>
                    <a:pt x="787095" y="511721"/>
                  </a:lnTo>
                  <a:lnTo>
                    <a:pt x="787514" y="513270"/>
                  </a:lnTo>
                  <a:lnTo>
                    <a:pt x="787908" y="514819"/>
                  </a:lnTo>
                  <a:lnTo>
                    <a:pt x="789990" y="512610"/>
                  </a:lnTo>
                  <a:lnTo>
                    <a:pt x="790028" y="510921"/>
                  </a:lnTo>
                  <a:close/>
                </a:path>
                <a:path w="1041400" h="1071879">
                  <a:moveTo>
                    <a:pt x="793775" y="952258"/>
                  </a:moveTo>
                  <a:lnTo>
                    <a:pt x="791845" y="950836"/>
                  </a:lnTo>
                  <a:lnTo>
                    <a:pt x="791476" y="950595"/>
                  </a:lnTo>
                  <a:lnTo>
                    <a:pt x="790079" y="950988"/>
                  </a:lnTo>
                  <a:lnTo>
                    <a:pt x="788860" y="953249"/>
                  </a:lnTo>
                  <a:lnTo>
                    <a:pt x="789800" y="954405"/>
                  </a:lnTo>
                  <a:lnTo>
                    <a:pt x="791705" y="955128"/>
                  </a:lnTo>
                  <a:lnTo>
                    <a:pt x="793305" y="953744"/>
                  </a:lnTo>
                  <a:lnTo>
                    <a:pt x="793775" y="952258"/>
                  </a:lnTo>
                  <a:close/>
                </a:path>
                <a:path w="1041400" h="1071879">
                  <a:moveTo>
                    <a:pt x="814603" y="954747"/>
                  </a:moveTo>
                  <a:lnTo>
                    <a:pt x="812838" y="949147"/>
                  </a:lnTo>
                  <a:lnTo>
                    <a:pt x="811212" y="949693"/>
                  </a:lnTo>
                  <a:lnTo>
                    <a:pt x="811530" y="951407"/>
                  </a:lnTo>
                  <a:lnTo>
                    <a:pt x="810666" y="953643"/>
                  </a:lnTo>
                  <a:lnTo>
                    <a:pt x="814603" y="954747"/>
                  </a:lnTo>
                  <a:close/>
                </a:path>
                <a:path w="1041400" h="1071879">
                  <a:moveTo>
                    <a:pt x="819873" y="404787"/>
                  </a:moveTo>
                  <a:lnTo>
                    <a:pt x="819632" y="404126"/>
                  </a:lnTo>
                  <a:lnTo>
                    <a:pt x="819518" y="403352"/>
                  </a:lnTo>
                  <a:lnTo>
                    <a:pt x="819086" y="402894"/>
                  </a:lnTo>
                  <a:lnTo>
                    <a:pt x="818896" y="402691"/>
                  </a:lnTo>
                  <a:lnTo>
                    <a:pt x="818045" y="403072"/>
                  </a:lnTo>
                  <a:lnTo>
                    <a:pt x="816940" y="403313"/>
                  </a:lnTo>
                  <a:lnTo>
                    <a:pt x="817562" y="404139"/>
                  </a:lnTo>
                  <a:lnTo>
                    <a:pt x="817892" y="404812"/>
                  </a:lnTo>
                  <a:lnTo>
                    <a:pt x="818413" y="405142"/>
                  </a:lnTo>
                  <a:lnTo>
                    <a:pt x="818730" y="405320"/>
                  </a:lnTo>
                  <a:lnTo>
                    <a:pt x="819365" y="404939"/>
                  </a:lnTo>
                  <a:lnTo>
                    <a:pt x="819873" y="404787"/>
                  </a:lnTo>
                  <a:close/>
                </a:path>
                <a:path w="1041400" h="1071879">
                  <a:moveTo>
                    <a:pt x="850061" y="796061"/>
                  </a:moveTo>
                  <a:lnTo>
                    <a:pt x="849401" y="794804"/>
                  </a:lnTo>
                  <a:lnTo>
                    <a:pt x="849071" y="793369"/>
                  </a:lnTo>
                  <a:lnTo>
                    <a:pt x="847813" y="794181"/>
                  </a:lnTo>
                  <a:lnTo>
                    <a:pt x="846670" y="794486"/>
                  </a:lnTo>
                  <a:lnTo>
                    <a:pt x="846416" y="795159"/>
                  </a:lnTo>
                  <a:lnTo>
                    <a:pt x="846137" y="795832"/>
                  </a:lnTo>
                  <a:lnTo>
                    <a:pt x="846747" y="796874"/>
                  </a:lnTo>
                  <a:lnTo>
                    <a:pt x="846950" y="797737"/>
                  </a:lnTo>
                  <a:lnTo>
                    <a:pt x="847915" y="797344"/>
                  </a:lnTo>
                  <a:lnTo>
                    <a:pt x="849122" y="797166"/>
                  </a:lnTo>
                  <a:lnTo>
                    <a:pt x="849731" y="796467"/>
                  </a:lnTo>
                  <a:lnTo>
                    <a:pt x="850061" y="796061"/>
                  </a:lnTo>
                  <a:close/>
                </a:path>
                <a:path w="1041400" h="1071879">
                  <a:moveTo>
                    <a:pt x="861898" y="549021"/>
                  </a:moveTo>
                  <a:lnTo>
                    <a:pt x="861529" y="548462"/>
                  </a:lnTo>
                  <a:lnTo>
                    <a:pt x="861174" y="547928"/>
                  </a:lnTo>
                  <a:lnTo>
                    <a:pt x="860818" y="547357"/>
                  </a:lnTo>
                  <a:lnTo>
                    <a:pt x="859904" y="548043"/>
                  </a:lnTo>
                  <a:lnTo>
                    <a:pt x="858977" y="548665"/>
                  </a:lnTo>
                  <a:lnTo>
                    <a:pt x="858139" y="549427"/>
                  </a:lnTo>
                  <a:lnTo>
                    <a:pt x="858913" y="550710"/>
                  </a:lnTo>
                  <a:lnTo>
                    <a:pt x="860005" y="550202"/>
                  </a:lnTo>
                  <a:lnTo>
                    <a:pt x="860933" y="549592"/>
                  </a:lnTo>
                  <a:lnTo>
                    <a:pt x="861898" y="549021"/>
                  </a:lnTo>
                  <a:close/>
                </a:path>
                <a:path w="1041400" h="1071879">
                  <a:moveTo>
                    <a:pt x="869696" y="849426"/>
                  </a:moveTo>
                  <a:lnTo>
                    <a:pt x="867956" y="849172"/>
                  </a:lnTo>
                  <a:lnTo>
                    <a:pt x="865632" y="848817"/>
                  </a:lnTo>
                  <a:lnTo>
                    <a:pt x="865543" y="849363"/>
                  </a:lnTo>
                  <a:lnTo>
                    <a:pt x="865466" y="849934"/>
                  </a:lnTo>
                  <a:lnTo>
                    <a:pt x="865378" y="850493"/>
                  </a:lnTo>
                  <a:lnTo>
                    <a:pt x="866571" y="851877"/>
                  </a:lnTo>
                  <a:lnTo>
                    <a:pt x="867791" y="852106"/>
                  </a:lnTo>
                  <a:lnTo>
                    <a:pt x="869696" y="849426"/>
                  </a:lnTo>
                  <a:close/>
                </a:path>
                <a:path w="1041400" h="1071879">
                  <a:moveTo>
                    <a:pt x="870648" y="337235"/>
                  </a:moveTo>
                  <a:lnTo>
                    <a:pt x="867689" y="339471"/>
                  </a:lnTo>
                  <a:lnTo>
                    <a:pt x="868184" y="340906"/>
                  </a:lnTo>
                  <a:lnTo>
                    <a:pt x="870051" y="343598"/>
                  </a:lnTo>
                  <a:lnTo>
                    <a:pt x="870648" y="337235"/>
                  </a:lnTo>
                  <a:close/>
                </a:path>
                <a:path w="1041400" h="1071879">
                  <a:moveTo>
                    <a:pt x="882142" y="831926"/>
                  </a:moveTo>
                  <a:lnTo>
                    <a:pt x="878941" y="830326"/>
                  </a:lnTo>
                  <a:lnTo>
                    <a:pt x="877671" y="829691"/>
                  </a:lnTo>
                  <a:lnTo>
                    <a:pt x="878116" y="832637"/>
                  </a:lnTo>
                  <a:lnTo>
                    <a:pt x="879424" y="833208"/>
                  </a:lnTo>
                  <a:lnTo>
                    <a:pt x="882142" y="831926"/>
                  </a:lnTo>
                  <a:close/>
                </a:path>
                <a:path w="1041400" h="1071879">
                  <a:moveTo>
                    <a:pt x="947077" y="277304"/>
                  </a:moveTo>
                  <a:lnTo>
                    <a:pt x="946785" y="277063"/>
                  </a:lnTo>
                  <a:lnTo>
                    <a:pt x="946467" y="276809"/>
                  </a:lnTo>
                  <a:lnTo>
                    <a:pt x="946162" y="276542"/>
                  </a:lnTo>
                  <a:lnTo>
                    <a:pt x="945210" y="277634"/>
                  </a:lnTo>
                  <a:lnTo>
                    <a:pt x="944257" y="278701"/>
                  </a:lnTo>
                  <a:lnTo>
                    <a:pt x="943317" y="279806"/>
                  </a:lnTo>
                  <a:lnTo>
                    <a:pt x="944232" y="280568"/>
                  </a:lnTo>
                  <a:lnTo>
                    <a:pt x="946137" y="278396"/>
                  </a:lnTo>
                  <a:lnTo>
                    <a:pt x="947077" y="277304"/>
                  </a:lnTo>
                  <a:close/>
                </a:path>
                <a:path w="1041400" h="1071879">
                  <a:moveTo>
                    <a:pt x="1031862" y="574687"/>
                  </a:moveTo>
                  <a:lnTo>
                    <a:pt x="1031379" y="573544"/>
                  </a:lnTo>
                  <a:lnTo>
                    <a:pt x="1031252" y="573557"/>
                  </a:lnTo>
                  <a:lnTo>
                    <a:pt x="1030630" y="573608"/>
                  </a:lnTo>
                  <a:lnTo>
                    <a:pt x="1029919" y="573824"/>
                  </a:lnTo>
                  <a:lnTo>
                    <a:pt x="1029398" y="574179"/>
                  </a:lnTo>
                  <a:lnTo>
                    <a:pt x="1029246" y="574294"/>
                  </a:lnTo>
                  <a:lnTo>
                    <a:pt x="1029563" y="575106"/>
                  </a:lnTo>
                  <a:lnTo>
                    <a:pt x="1029779" y="575995"/>
                  </a:lnTo>
                  <a:lnTo>
                    <a:pt x="1030630" y="575538"/>
                  </a:lnTo>
                  <a:lnTo>
                    <a:pt x="1031290" y="575297"/>
                  </a:lnTo>
                  <a:lnTo>
                    <a:pt x="1031862" y="574687"/>
                  </a:lnTo>
                  <a:close/>
                </a:path>
                <a:path w="1041400" h="1071879">
                  <a:moveTo>
                    <a:pt x="1040866" y="517080"/>
                  </a:moveTo>
                  <a:lnTo>
                    <a:pt x="1040828" y="513270"/>
                  </a:lnTo>
                  <a:lnTo>
                    <a:pt x="1038885" y="515035"/>
                  </a:lnTo>
                  <a:lnTo>
                    <a:pt x="1036713" y="517029"/>
                  </a:lnTo>
                  <a:lnTo>
                    <a:pt x="1039177" y="517474"/>
                  </a:lnTo>
                  <a:lnTo>
                    <a:pt x="1040866" y="5170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2083" name="Agrupar 2082">
              <a:extLst>
                <a:ext uri="{FF2B5EF4-FFF2-40B4-BE49-F238E27FC236}">
                  <a16:creationId xmlns:a16="http://schemas.microsoft.com/office/drawing/2014/main" id="{9925C509-EE1A-2E90-3427-E9063258757D}"/>
                </a:ext>
              </a:extLst>
            </p:cNvPr>
            <p:cNvGrpSpPr/>
            <p:nvPr/>
          </p:nvGrpSpPr>
          <p:grpSpPr>
            <a:xfrm>
              <a:off x="9562713" y="3067796"/>
              <a:ext cx="2976336" cy="2359274"/>
              <a:chOff x="6679608" y="2357079"/>
              <a:chExt cx="3932319" cy="3300716"/>
            </a:xfrm>
          </p:grpSpPr>
          <p:sp>
            <p:nvSpPr>
              <p:cNvPr id="2084" name="object 163">
                <a:extLst>
                  <a:ext uri="{FF2B5EF4-FFF2-40B4-BE49-F238E27FC236}">
                    <a16:creationId xmlns:a16="http://schemas.microsoft.com/office/drawing/2014/main" id="{4DAA0EE6-5303-F07C-10E0-DEB9F1299FC1}"/>
                  </a:ext>
                </a:extLst>
              </p:cNvPr>
              <p:cNvSpPr/>
              <p:nvPr/>
            </p:nvSpPr>
            <p:spPr>
              <a:xfrm>
                <a:off x="7704304" y="2721871"/>
                <a:ext cx="1325295" cy="1306547"/>
              </a:xfrm>
              <a:custGeom>
                <a:avLst/>
                <a:gdLst/>
                <a:ahLst/>
                <a:cxnLst/>
                <a:rect l="l" t="t" r="r" b="b"/>
                <a:pathLst>
                  <a:path w="1703705" h="1910715">
                    <a:moveTo>
                      <a:pt x="404678" y="0"/>
                    </a:moveTo>
                    <a:lnTo>
                      <a:pt x="142739" y="279467"/>
                    </a:lnTo>
                    <a:lnTo>
                      <a:pt x="16051" y="525512"/>
                    </a:lnTo>
                    <a:lnTo>
                      <a:pt x="0" y="1003854"/>
                    </a:lnTo>
                    <a:lnTo>
                      <a:pt x="263405" y="1298546"/>
                    </a:lnTo>
                    <a:lnTo>
                      <a:pt x="287624" y="1585187"/>
                    </a:lnTo>
                    <a:lnTo>
                      <a:pt x="522245" y="1910549"/>
                    </a:lnTo>
                    <a:lnTo>
                      <a:pt x="1284861" y="1874330"/>
                    </a:lnTo>
                    <a:lnTo>
                      <a:pt x="1642819" y="1542822"/>
                    </a:lnTo>
                    <a:lnTo>
                      <a:pt x="1703194" y="1217638"/>
                    </a:lnTo>
                    <a:lnTo>
                      <a:pt x="1677655" y="915406"/>
                    </a:lnTo>
                    <a:lnTo>
                      <a:pt x="1493336" y="739569"/>
                    </a:lnTo>
                    <a:lnTo>
                      <a:pt x="1477525" y="552621"/>
                    </a:lnTo>
                    <a:lnTo>
                      <a:pt x="1283426" y="223836"/>
                    </a:lnTo>
                    <a:lnTo>
                      <a:pt x="859418" y="33737"/>
                    </a:lnTo>
                    <a:lnTo>
                      <a:pt x="404678" y="0"/>
                    </a:lnTo>
                    <a:close/>
                  </a:path>
                </a:pathLst>
              </a:custGeom>
              <a:solidFill>
                <a:srgbClr val="4F59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85" name="object 164">
                <a:extLst>
                  <a:ext uri="{FF2B5EF4-FFF2-40B4-BE49-F238E27FC236}">
                    <a16:creationId xmlns:a16="http://schemas.microsoft.com/office/drawing/2014/main" id="{363EEC5C-8F06-F0FB-371A-A1329670E3CD}"/>
                  </a:ext>
                </a:extLst>
              </p:cNvPr>
              <p:cNvSpPr/>
              <p:nvPr/>
            </p:nvSpPr>
            <p:spPr>
              <a:xfrm>
                <a:off x="8198603" y="2974271"/>
                <a:ext cx="346760" cy="1167165"/>
              </a:xfrm>
              <a:custGeom>
                <a:avLst/>
                <a:gdLst/>
                <a:ahLst/>
                <a:cxnLst/>
                <a:rect l="l" t="t" r="r" b="b"/>
                <a:pathLst>
                  <a:path w="445769" h="1706879">
                    <a:moveTo>
                      <a:pt x="0" y="0"/>
                    </a:moveTo>
                    <a:lnTo>
                      <a:pt x="24152" y="43258"/>
                    </a:lnTo>
                    <a:lnTo>
                      <a:pt x="47662" y="86867"/>
                    </a:lnTo>
                    <a:lnTo>
                      <a:pt x="70524" y="130816"/>
                    </a:lnTo>
                    <a:lnTo>
                      <a:pt x="92738" y="175095"/>
                    </a:lnTo>
                    <a:lnTo>
                      <a:pt x="114300" y="219695"/>
                    </a:lnTo>
                    <a:lnTo>
                      <a:pt x="135207" y="264604"/>
                    </a:lnTo>
                    <a:lnTo>
                      <a:pt x="155458" y="309814"/>
                    </a:lnTo>
                    <a:lnTo>
                      <a:pt x="175049" y="355315"/>
                    </a:lnTo>
                    <a:lnTo>
                      <a:pt x="193978" y="401095"/>
                    </a:lnTo>
                    <a:lnTo>
                      <a:pt x="212242" y="447145"/>
                    </a:lnTo>
                    <a:lnTo>
                      <a:pt x="229839" y="493455"/>
                    </a:lnTo>
                    <a:lnTo>
                      <a:pt x="246766" y="540015"/>
                    </a:lnTo>
                    <a:lnTo>
                      <a:pt x="263020" y="586815"/>
                    </a:lnTo>
                    <a:lnTo>
                      <a:pt x="278599" y="633844"/>
                    </a:lnTo>
                    <a:lnTo>
                      <a:pt x="293500" y="681094"/>
                    </a:lnTo>
                    <a:lnTo>
                      <a:pt x="307721" y="728553"/>
                    </a:lnTo>
                    <a:lnTo>
                      <a:pt x="321258" y="776212"/>
                    </a:lnTo>
                    <a:lnTo>
                      <a:pt x="334110" y="824061"/>
                    </a:lnTo>
                    <a:lnTo>
                      <a:pt x="346273" y="872089"/>
                    </a:lnTo>
                    <a:lnTo>
                      <a:pt x="357745" y="920287"/>
                    </a:lnTo>
                    <a:lnTo>
                      <a:pt x="368524" y="968644"/>
                    </a:lnTo>
                    <a:lnTo>
                      <a:pt x="378607" y="1017151"/>
                    </a:lnTo>
                    <a:lnTo>
                      <a:pt x="387990" y="1065797"/>
                    </a:lnTo>
                    <a:lnTo>
                      <a:pt x="396672" y="1114573"/>
                    </a:lnTo>
                    <a:lnTo>
                      <a:pt x="404650" y="1163467"/>
                    </a:lnTo>
                    <a:lnTo>
                      <a:pt x="411922" y="1212472"/>
                    </a:lnTo>
                    <a:lnTo>
                      <a:pt x="418484" y="1261575"/>
                    </a:lnTo>
                    <a:lnTo>
                      <a:pt x="424334" y="1310768"/>
                    </a:lnTo>
                    <a:lnTo>
                      <a:pt x="429469" y="1360039"/>
                    </a:lnTo>
                    <a:lnTo>
                      <a:pt x="433888" y="1409380"/>
                    </a:lnTo>
                    <a:lnTo>
                      <a:pt x="437586" y="1458780"/>
                    </a:lnTo>
                    <a:lnTo>
                      <a:pt x="440562" y="1508229"/>
                    </a:lnTo>
                    <a:lnTo>
                      <a:pt x="442813" y="1557717"/>
                    </a:lnTo>
                    <a:lnTo>
                      <a:pt x="444337" y="1607234"/>
                    </a:lnTo>
                    <a:lnTo>
                      <a:pt x="445130" y="1656769"/>
                    </a:lnTo>
                    <a:lnTo>
                      <a:pt x="445190" y="1706314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86" name="object 165">
                <a:extLst>
                  <a:ext uri="{FF2B5EF4-FFF2-40B4-BE49-F238E27FC236}">
                    <a16:creationId xmlns:a16="http://schemas.microsoft.com/office/drawing/2014/main" id="{87ADDA92-627D-D51F-87C8-73F99D63152F}"/>
                  </a:ext>
                </a:extLst>
              </p:cNvPr>
              <p:cNvSpPr/>
              <p:nvPr/>
            </p:nvSpPr>
            <p:spPr>
              <a:xfrm>
                <a:off x="8326391" y="2915806"/>
                <a:ext cx="143742" cy="284410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415925">
                    <a:moveTo>
                      <a:pt x="184413" y="0"/>
                    </a:moveTo>
                    <a:lnTo>
                      <a:pt x="0" y="415641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87" name="object 166">
                <a:extLst>
                  <a:ext uri="{FF2B5EF4-FFF2-40B4-BE49-F238E27FC236}">
                    <a16:creationId xmlns:a16="http://schemas.microsoft.com/office/drawing/2014/main" id="{970F29DF-3210-9998-8EB5-1E22E1213B25}"/>
                  </a:ext>
                </a:extLst>
              </p:cNvPr>
              <p:cNvSpPr/>
              <p:nvPr/>
            </p:nvSpPr>
            <p:spPr>
              <a:xfrm>
                <a:off x="8326391" y="2915806"/>
                <a:ext cx="143742" cy="284410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415925">
                    <a:moveTo>
                      <a:pt x="0" y="415641"/>
                    </a:moveTo>
                    <a:lnTo>
                      <a:pt x="184413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88" name="object 167">
                <a:extLst>
                  <a:ext uri="{FF2B5EF4-FFF2-40B4-BE49-F238E27FC236}">
                    <a16:creationId xmlns:a16="http://schemas.microsoft.com/office/drawing/2014/main" id="{12EE8DC6-2199-834D-6821-BAE58D66A18F}"/>
                  </a:ext>
                </a:extLst>
              </p:cNvPr>
              <p:cNvSpPr/>
              <p:nvPr/>
            </p:nvSpPr>
            <p:spPr>
              <a:xfrm>
                <a:off x="8427170" y="3133454"/>
                <a:ext cx="232655" cy="307423"/>
              </a:xfrm>
              <a:custGeom>
                <a:avLst/>
                <a:gdLst/>
                <a:ahLst/>
                <a:cxnLst/>
                <a:rect l="l" t="t" r="r" b="b"/>
                <a:pathLst>
                  <a:path w="299084" h="449579">
                    <a:moveTo>
                      <a:pt x="299027" y="0"/>
                    </a:moveTo>
                    <a:lnTo>
                      <a:pt x="0" y="449473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89" name="object 168">
                <a:extLst>
                  <a:ext uri="{FF2B5EF4-FFF2-40B4-BE49-F238E27FC236}">
                    <a16:creationId xmlns:a16="http://schemas.microsoft.com/office/drawing/2014/main" id="{7828321F-EB36-567D-5403-B64460DA579D}"/>
                  </a:ext>
                </a:extLst>
              </p:cNvPr>
              <p:cNvSpPr/>
              <p:nvPr/>
            </p:nvSpPr>
            <p:spPr>
              <a:xfrm>
                <a:off x="8427170" y="3133454"/>
                <a:ext cx="232655" cy="307423"/>
              </a:xfrm>
              <a:custGeom>
                <a:avLst/>
                <a:gdLst/>
                <a:ahLst/>
                <a:cxnLst/>
                <a:rect l="l" t="t" r="r" b="b"/>
                <a:pathLst>
                  <a:path w="299084" h="449579">
                    <a:moveTo>
                      <a:pt x="0" y="449473"/>
                    </a:moveTo>
                    <a:lnTo>
                      <a:pt x="299027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0" name="object 169">
                <a:extLst>
                  <a:ext uri="{FF2B5EF4-FFF2-40B4-BE49-F238E27FC236}">
                    <a16:creationId xmlns:a16="http://schemas.microsoft.com/office/drawing/2014/main" id="{F109F595-C849-9F1E-5019-13DA85E5BC8B}"/>
                  </a:ext>
                </a:extLst>
              </p:cNvPr>
              <p:cNvSpPr/>
              <p:nvPr/>
            </p:nvSpPr>
            <p:spPr>
              <a:xfrm>
                <a:off x="8482214" y="3459627"/>
                <a:ext cx="331941" cy="165001"/>
              </a:xfrm>
              <a:custGeom>
                <a:avLst/>
                <a:gdLst/>
                <a:ahLst/>
                <a:cxnLst/>
                <a:rect l="l" t="t" r="r" b="b"/>
                <a:pathLst>
                  <a:path w="426719" h="241300">
                    <a:moveTo>
                      <a:pt x="426583" y="0"/>
                    </a:moveTo>
                    <a:lnTo>
                      <a:pt x="0" y="240935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1" name="object 170">
                <a:extLst>
                  <a:ext uri="{FF2B5EF4-FFF2-40B4-BE49-F238E27FC236}">
                    <a16:creationId xmlns:a16="http://schemas.microsoft.com/office/drawing/2014/main" id="{D86B678A-C309-BB35-AF05-CE1F8FCD7FC3}"/>
                  </a:ext>
                </a:extLst>
              </p:cNvPr>
              <p:cNvSpPr/>
              <p:nvPr/>
            </p:nvSpPr>
            <p:spPr>
              <a:xfrm>
                <a:off x="8482214" y="3459627"/>
                <a:ext cx="331941" cy="165001"/>
              </a:xfrm>
              <a:custGeom>
                <a:avLst/>
                <a:gdLst/>
                <a:ahLst/>
                <a:cxnLst/>
                <a:rect l="l" t="t" r="r" b="b"/>
                <a:pathLst>
                  <a:path w="426719" h="241300">
                    <a:moveTo>
                      <a:pt x="0" y="240935"/>
                    </a:moveTo>
                    <a:lnTo>
                      <a:pt x="426583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2" name="object 171">
                <a:extLst>
                  <a:ext uri="{FF2B5EF4-FFF2-40B4-BE49-F238E27FC236}">
                    <a16:creationId xmlns:a16="http://schemas.microsoft.com/office/drawing/2014/main" id="{4C8A8FEA-010A-0C06-3E49-310ACACBBCED}"/>
                  </a:ext>
                </a:extLst>
              </p:cNvPr>
              <p:cNvSpPr/>
              <p:nvPr/>
            </p:nvSpPr>
            <p:spPr>
              <a:xfrm>
                <a:off x="8525096" y="3724450"/>
                <a:ext cx="329965" cy="99001"/>
              </a:xfrm>
              <a:custGeom>
                <a:avLst/>
                <a:gdLst/>
                <a:ahLst/>
                <a:cxnLst/>
                <a:rect l="l" t="t" r="r" b="b"/>
                <a:pathLst>
                  <a:path w="424180" h="144779">
                    <a:moveTo>
                      <a:pt x="423955" y="0"/>
                    </a:moveTo>
                    <a:lnTo>
                      <a:pt x="0" y="144466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3" name="object 172">
                <a:extLst>
                  <a:ext uri="{FF2B5EF4-FFF2-40B4-BE49-F238E27FC236}">
                    <a16:creationId xmlns:a16="http://schemas.microsoft.com/office/drawing/2014/main" id="{024D7D68-B604-651A-9FBA-326022A5E8D7}"/>
                  </a:ext>
                </a:extLst>
              </p:cNvPr>
              <p:cNvSpPr/>
              <p:nvPr/>
            </p:nvSpPr>
            <p:spPr>
              <a:xfrm>
                <a:off x="8525096" y="3724450"/>
                <a:ext cx="329965" cy="99001"/>
              </a:xfrm>
              <a:custGeom>
                <a:avLst/>
                <a:gdLst/>
                <a:ahLst/>
                <a:cxnLst/>
                <a:rect l="l" t="t" r="r" b="b"/>
                <a:pathLst>
                  <a:path w="424180" h="144779">
                    <a:moveTo>
                      <a:pt x="0" y="144466"/>
                    </a:moveTo>
                    <a:lnTo>
                      <a:pt x="423955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4" name="object 173">
                <a:extLst>
                  <a:ext uri="{FF2B5EF4-FFF2-40B4-BE49-F238E27FC236}">
                    <a16:creationId xmlns:a16="http://schemas.microsoft.com/office/drawing/2014/main" id="{0E15FA84-9A9E-9988-134D-D8D242BA3640}"/>
                  </a:ext>
                </a:extLst>
              </p:cNvPr>
              <p:cNvSpPr/>
              <p:nvPr/>
            </p:nvSpPr>
            <p:spPr>
              <a:xfrm>
                <a:off x="8185666" y="3848458"/>
                <a:ext cx="344784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443230" h="51434">
                    <a:moveTo>
                      <a:pt x="0" y="0"/>
                    </a:moveTo>
                    <a:lnTo>
                      <a:pt x="443002" y="51275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5" name="object 174">
                <a:extLst>
                  <a:ext uri="{FF2B5EF4-FFF2-40B4-BE49-F238E27FC236}">
                    <a16:creationId xmlns:a16="http://schemas.microsoft.com/office/drawing/2014/main" id="{A419A82C-B8F1-68A5-7700-1DA56A2D3037}"/>
                  </a:ext>
                </a:extLst>
              </p:cNvPr>
              <p:cNvSpPr/>
              <p:nvPr/>
            </p:nvSpPr>
            <p:spPr>
              <a:xfrm>
                <a:off x="8185666" y="3848458"/>
                <a:ext cx="344784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443230" h="51434">
                    <a:moveTo>
                      <a:pt x="443002" y="51275"/>
                    </a:moveTo>
                    <a:lnTo>
                      <a:pt x="0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6" name="object 175">
                <a:extLst>
                  <a:ext uri="{FF2B5EF4-FFF2-40B4-BE49-F238E27FC236}">
                    <a16:creationId xmlns:a16="http://schemas.microsoft.com/office/drawing/2014/main" id="{8BAC764D-5E83-761B-7FA4-657457C3E25B}"/>
                  </a:ext>
                </a:extLst>
              </p:cNvPr>
              <p:cNvSpPr/>
              <p:nvPr/>
            </p:nvSpPr>
            <p:spPr>
              <a:xfrm>
                <a:off x="8087622" y="3627659"/>
                <a:ext cx="410975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528319" h="95250">
                    <a:moveTo>
                      <a:pt x="0" y="0"/>
                    </a:moveTo>
                    <a:lnTo>
                      <a:pt x="527722" y="94771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7" name="object 176">
                <a:extLst>
                  <a:ext uri="{FF2B5EF4-FFF2-40B4-BE49-F238E27FC236}">
                    <a16:creationId xmlns:a16="http://schemas.microsoft.com/office/drawing/2014/main" id="{CCA24E88-A1C9-2914-2ACA-B2C32A424BA4}"/>
                  </a:ext>
                </a:extLst>
              </p:cNvPr>
              <p:cNvSpPr/>
              <p:nvPr/>
            </p:nvSpPr>
            <p:spPr>
              <a:xfrm>
                <a:off x="8087622" y="3627659"/>
                <a:ext cx="410975" cy="65132"/>
              </a:xfrm>
              <a:custGeom>
                <a:avLst/>
                <a:gdLst/>
                <a:ahLst/>
                <a:cxnLst/>
                <a:rect l="l" t="t" r="r" b="b"/>
                <a:pathLst>
                  <a:path w="528319" h="95250">
                    <a:moveTo>
                      <a:pt x="527722" y="94771"/>
                    </a:moveTo>
                    <a:lnTo>
                      <a:pt x="0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8" name="object 177">
                <a:extLst>
                  <a:ext uri="{FF2B5EF4-FFF2-40B4-BE49-F238E27FC236}">
                    <a16:creationId xmlns:a16="http://schemas.microsoft.com/office/drawing/2014/main" id="{8C63AFD8-E484-CCDD-35FF-104C5905B79E}"/>
                  </a:ext>
                </a:extLst>
              </p:cNvPr>
              <p:cNvSpPr/>
              <p:nvPr/>
            </p:nvSpPr>
            <p:spPr>
              <a:xfrm>
                <a:off x="8012206" y="3429175"/>
                <a:ext cx="430733" cy="58185"/>
              </a:xfrm>
              <a:custGeom>
                <a:avLst/>
                <a:gdLst/>
                <a:ahLst/>
                <a:cxnLst/>
                <a:rect l="l" t="t" r="r" b="b"/>
                <a:pathLst>
                  <a:path w="553720" h="85090">
                    <a:moveTo>
                      <a:pt x="0" y="0"/>
                    </a:moveTo>
                    <a:lnTo>
                      <a:pt x="553532" y="84876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099" name="object 178">
                <a:extLst>
                  <a:ext uri="{FF2B5EF4-FFF2-40B4-BE49-F238E27FC236}">
                    <a16:creationId xmlns:a16="http://schemas.microsoft.com/office/drawing/2014/main" id="{83388FAD-7691-536E-0016-305F7792848C}"/>
                  </a:ext>
                </a:extLst>
              </p:cNvPr>
              <p:cNvSpPr/>
              <p:nvPr/>
            </p:nvSpPr>
            <p:spPr>
              <a:xfrm>
                <a:off x="8012206" y="3429175"/>
                <a:ext cx="430733" cy="58185"/>
              </a:xfrm>
              <a:custGeom>
                <a:avLst/>
                <a:gdLst/>
                <a:ahLst/>
                <a:cxnLst/>
                <a:rect l="l" t="t" r="r" b="b"/>
                <a:pathLst>
                  <a:path w="553720" h="85090">
                    <a:moveTo>
                      <a:pt x="553532" y="84876"/>
                    </a:moveTo>
                    <a:lnTo>
                      <a:pt x="0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0" name="object 179">
                <a:extLst>
                  <a:ext uri="{FF2B5EF4-FFF2-40B4-BE49-F238E27FC236}">
                    <a16:creationId xmlns:a16="http://schemas.microsoft.com/office/drawing/2014/main" id="{A7189FD6-2D5F-1D61-0BFB-E4F79277853D}"/>
                  </a:ext>
                </a:extLst>
              </p:cNvPr>
              <p:cNvSpPr/>
              <p:nvPr/>
            </p:nvSpPr>
            <p:spPr>
              <a:xfrm>
                <a:off x="8017499" y="3271217"/>
                <a:ext cx="347254" cy="11290"/>
              </a:xfrm>
              <a:custGeom>
                <a:avLst/>
                <a:gdLst/>
                <a:ahLst/>
                <a:cxnLst/>
                <a:rect l="l" t="t" r="r" b="b"/>
                <a:pathLst>
                  <a:path w="446404" h="16509">
                    <a:moveTo>
                      <a:pt x="0" y="0"/>
                    </a:moveTo>
                    <a:lnTo>
                      <a:pt x="446342" y="16250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1" name="object 180">
                <a:extLst>
                  <a:ext uri="{FF2B5EF4-FFF2-40B4-BE49-F238E27FC236}">
                    <a16:creationId xmlns:a16="http://schemas.microsoft.com/office/drawing/2014/main" id="{EEB60CA8-7C3C-E058-1727-3C8BBD51CFB9}"/>
                  </a:ext>
                </a:extLst>
              </p:cNvPr>
              <p:cNvSpPr/>
              <p:nvPr/>
            </p:nvSpPr>
            <p:spPr>
              <a:xfrm>
                <a:off x="8017499" y="3271217"/>
                <a:ext cx="347254" cy="11290"/>
              </a:xfrm>
              <a:custGeom>
                <a:avLst/>
                <a:gdLst/>
                <a:ahLst/>
                <a:cxnLst/>
                <a:rect l="l" t="t" r="r" b="b"/>
                <a:pathLst>
                  <a:path w="446404" h="16509">
                    <a:moveTo>
                      <a:pt x="446342" y="16250"/>
                    </a:moveTo>
                    <a:lnTo>
                      <a:pt x="0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2" name="object 181">
                <a:extLst>
                  <a:ext uri="{FF2B5EF4-FFF2-40B4-BE49-F238E27FC236}">
                    <a16:creationId xmlns:a16="http://schemas.microsoft.com/office/drawing/2014/main" id="{D3424B5B-181E-3F7F-4D64-BCFA06B1A0FB}"/>
                  </a:ext>
                </a:extLst>
              </p:cNvPr>
              <p:cNvSpPr/>
              <p:nvPr/>
            </p:nvSpPr>
            <p:spPr>
              <a:xfrm>
                <a:off x="7972227" y="3013469"/>
                <a:ext cx="284027" cy="55145"/>
              </a:xfrm>
              <a:custGeom>
                <a:avLst/>
                <a:gdLst/>
                <a:ahLst/>
                <a:cxnLst/>
                <a:rect l="l" t="t" r="r" b="b"/>
                <a:pathLst>
                  <a:path w="365125" h="80645">
                    <a:moveTo>
                      <a:pt x="0" y="0"/>
                    </a:moveTo>
                    <a:lnTo>
                      <a:pt x="365046" y="80416"/>
                    </a:lnTo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3" name="object 182">
                <a:extLst>
                  <a:ext uri="{FF2B5EF4-FFF2-40B4-BE49-F238E27FC236}">
                    <a16:creationId xmlns:a16="http://schemas.microsoft.com/office/drawing/2014/main" id="{FAA73434-0D63-DC88-5314-547478033054}"/>
                  </a:ext>
                </a:extLst>
              </p:cNvPr>
              <p:cNvSpPr/>
              <p:nvPr/>
            </p:nvSpPr>
            <p:spPr>
              <a:xfrm>
                <a:off x="7972227" y="3013469"/>
                <a:ext cx="284027" cy="55145"/>
              </a:xfrm>
              <a:custGeom>
                <a:avLst/>
                <a:gdLst/>
                <a:ahLst/>
                <a:cxnLst/>
                <a:rect l="l" t="t" r="r" b="b"/>
                <a:pathLst>
                  <a:path w="365125" h="80645">
                    <a:moveTo>
                      <a:pt x="365046" y="80416"/>
                    </a:moveTo>
                    <a:lnTo>
                      <a:pt x="0" y="0"/>
                    </a:lnTo>
                  </a:path>
                </a:pathLst>
              </a:custGeom>
              <a:ln w="19779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4" name="object 183">
                <a:extLst>
                  <a:ext uri="{FF2B5EF4-FFF2-40B4-BE49-F238E27FC236}">
                    <a16:creationId xmlns:a16="http://schemas.microsoft.com/office/drawing/2014/main" id="{DF1B73F9-15DC-1C7E-76B2-7829E7514B84}"/>
                  </a:ext>
                </a:extLst>
              </p:cNvPr>
              <p:cNvSpPr/>
              <p:nvPr/>
            </p:nvSpPr>
            <p:spPr>
              <a:xfrm>
                <a:off x="9144919" y="2617773"/>
                <a:ext cx="545332" cy="122448"/>
              </a:xfrm>
              <a:custGeom>
                <a:avLst/>
                <a:gdLst/>
                <a:ahLst/>
                <a:cxnLst/>
                <a:rect l="l" t="t" r="r" b="b"/>
                <a:pathLst>
                  <a:path w="701040" h="179070">
                    <a:moveTo>
                      <a:pt x="3183" y="0"/>
                    </a:moveTo>
                    <a:lnTo>
                      <a:pt x="0" y="165534"/>
                    </a:lnTo>
                    <a:lnTo>
                      <a:pt x="697538" y="178968"/>
                    </a:lnTo>
                    <a:lnTo>
                      <a:pt x="700722" y="13423"/>
                    </a:lnTo>
                    <a:lnTo>
                      <a:pt x="3183" y="0"/>
                    </a:lnTo>
                    <a:close/>
                  </a:path>
                </a:pathLst>
              </a:custGeom>
              <a:solidFill>
                <a:srgbClr val="5BBDAC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5" name="object 184">
                <a:extLst>
                  <a:ext uri="{FF2B5EF4-FFF2-40B4-BE49-F238E27FC236}">
                    <a16:creationId xmlns:a16="http://schemas.microsoft.com/office/drawing/2014/main" id="{21681413-2C37-C771-F18A-2EF5359BE995}"/>
                  </a:ext>
                </a:extLst>
              </p:cNvPr>
              <p:cNvSpPr/>
              <p:nvPr/>
            </p:nvSpPr>
            <p:spPr>
              <a:xfrm>
                <a:off x="8946511" y="2730971"/>
                <a:ext cx="891104" cy="1672155"/>
              </a:xfrm>
              <a:custGeom>
                <a:avLst/>
                <a:gdLst/>
                <a:ahLst/>
                <a:cxnLst/>
                <a:rect l="l" t="t" r="r" b="b"/>
                <a:pathLst>
                  <a:path w="1145540" h="2445384">
                    <a:moveTo>
                      <a:pt x="1145438" y="313550"/>
                    </a:moveTo>
                    <a:lnTo>
                      <a:pt x="952601" y="13258"/>
                    </a:lnTo>
                    <a:lnTo>
                      <a:pt x="255054" y="0"/>
                    </a:lnTo>
                    <a:lnTo>
                      <a:pt x="41046" y="292277"/>
                    </a:lnTo>
                    <a:lnTo>
                      <a:pt x="0" y="2424049"/>
                    </a:lnTo>
                    <a:lnTo>
                      <a:pt x="397065" y="2431707"/>
                    </a:lnTo>
                    <a:lnTo>
                      <a:pt x="437705" y="320586"/>
                    </a:lnTo>
                    <a:lnTo>
                      <a:pt x="397065" y="2431707"/>
                    </a:lnTo>
                    <a:lnTo>
                      <a:pt x="1104392" y="2445321"/>
                    </a:lnTo>
                    <a:lnTo>
                      <a:pt x="1145438" y="31355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6" name="object 185">
                <a:extLst>
                  <a:ext uri="{FF2B5EF4-FFF2-40B4-BE49-F238E27FC236}">
                    <a16:creationId xmlns:a16="http://schemas.microsoft.com/office/drawing/2014/main" id="{2B7E2435-82C8-352F-E96C-6041F3395372}"/>
                  </a:ext>
                </a:extLst>
              </p:cNvPr>
              <p:cNvSpPr/>
              <p:nvPr/>
            </p:nvSpPr>
            <p:spPr>
              <a:xfrm>
                <a:off x="9255395" y="2933103"/>
                <a:ext cx="582379" cy="1470246"/>
              </a:xfrm>
              <a:custGeom>
                <a:avLst/>
                <a:gdLst/>
                <a:ahLst/>
                <a:cxnLst/>
                <a:rect l="l" t="t" r="r" b="b"/>
                <a:pathLst>
                  <a:path w="748665" h="2150109">
                    <a:moveTo>
                      <a:pt x="41129" y="0"/>
                    </a:moveTo>
                    <a:lnTo>
                      <a:pt x="0" y="2136102"/>
                    </a:lnTo>
                    <a:lnTo>
                      <a:pt x="707297" y="2149714"/>
                    </a:lnTo>
                    <a:lnTo>
                      <a:pt x="748448" y="13622"/>
                    </a:lnTo>
                    <a:lnTo>
                      <a:pt x="41129" y="0"/>
                    </a:lnTo>
                    <a:close/>
                  </a:path>
                </a:pathLst>
              </a:custGeom>
              <a:solidFill>
                <a:srgbClr val="5BBDAC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7" name="object 186">
                <a:extLst>
                  <a:ext uri="{FF2B5EF4-FFF2-40B4-BE49-F238E27FC236}">
                    <a16:creationId xmlns:a16="http://schemas.microsoft.com/office/drawing/2014/main" id="{29AD9B42-DCA8-F698-8B6E-4B157D70902F}"/>
                  </a:ext>
                </a:extLst>
              </p:cNvPr>
              <p:cNvSpPr/>
              <p:nvPr/>
            </p:nvSpPr>
            <p:spPr>
              <a:xfrm>
                <a:off x="9264068" y="2936875"/>
                <a:ext cx="555211" cy="1467207"/>
              </a:xfrm>
              <a:custGeom>
                <a:avLst/>
                <a:gdLst/>
                <a:ahLst/>
                <a:cxnLst/>
                <a:rect l="l" t="t" r="r" b="b"/>
                <a:pathLst>
                  <a:path w="713740" h="2145665">
                    <a:moveTo>
                      <a:pt x="406196" y="1177226"/>
                    </a:moveTo>
                    <a:lnTo>
                      <a:pt x="399059" y="1128407"/>
                    </a:lnTo>
                    <a:lnTo>
                      <a:pt x="374954" y="1086142"/>
                    </a:lnTo>
                    <a:lnTo>
                      <a:pt x="339521" y="1052169"/>
                    </a:lnTo>
                    <a:lnTo>
                      <a:pt x="296329" y="1026579"/>
                    </a:lnTo>
                    <a:lnTo>
                      <a:pt x="248958" y="1009446"/>
                    </a:lnTo>
                    <a:lnTo>
                      <a:pt x="196049" y="1002080"/>
                    </a:lnTo>
                    <a:lnTo>
                      <a:pt x="170091" y="1005306"/>
                    </a:lnTo>
                    <a:lnTo>
                      <a:pt x="146062" y="1015098"/>
                    </a:lnTo>
                    <a:lnTo>
                      <a:pt x="130263" y="1026998"/>
                    </a:lnTo>
                    <a:lnTo>
                      <a:pt x="116319" y="1041184"/>
                    </a:lnTo>
                    <a:lnTo>
                      <a:pt x="102933" y="1056106"/>
                    </a:lnTo>
                    <a:lnTo>
                      <a:pt x="88823" y="1070241"/>
                    </a:lnTo>
                    <a:lnTo>
                      <a:pt x="70878" y="1080909"/>
                    </a:lnTo>
                    <a:lnTo>
                      <a:pt x="49250" y="1085913"/>
                    </a:lnTo>
                    <a:lnTo>
                      <a:pt x="27495" y="1084440"/>
                    </a:lnTo>
                    <a:lnTo>
                      <a:pt x="9144" y="1075702"/>
                    </a:lnTo>
                    <a:lnTo>
                      <a:pt x="0" y="1600720"/>
                    </a:lnTo>
                    <a:lnTo>
                      <a:pt x="17602" y="1606537"/>
                    </a:lnTo>
                    <a:lnTo>
                      <a:pt x="35877" y="1609483"/>
                    </a:lnTo>
                    <a:lnTo>
                      <a:pt x="52743" y="1607324"/>
                    </a:lnTo>
                    <a:lnTo>
                      <a:pt x="66141" y="1597837"/>
                    </a:lnTo>
                    <a:lnTo>
                      <a:pt x="73482" y="1580680"/>
                    </a:lnTo>
                    <a:lnTo>
                      <a:pt x="76339" y="1561147"/>
                    </a:lnTo>
                    <a:lnTo>
                      <a:pt x="80556" y="1543291"/>
                    </a:lnTo>
                    <a:lnTo>
                      <a:pt x="91973" y="1531200"/>
                    </a:lnTo>
                    <a:lnTo>
                      <a:pt x="103009" y="1529334"/>
                    </a:lnTo>
                    <a:lnTo>
                      <a:pt x="113944" y="1532648"/>
                    </a:lnTo>
                    <a:lnTo>
                      <a:pt x="123964" y="1539570"/>
                    </a:lnTo>
                    <a:lnTo>
                      <a:pt x="132207" y="1548549"/>
                    </a:lnTo>
                    <a:lnTo>
                      <a:pt x="146050" y="1568119"/>
                    </a:lnTo>
                    <a:lnTo>
                      <a:pt x="153974" y="1576717"/>
                    </a:lnTo>
                    <a:lnTo>
                      <a:pt x="163677" y="1583055"/>
                    </a:lnTo>
                    <a:lnTo>
                      <a:pt x="180454" y="1585836"/>
                    </a:lnTo>
                    <a:lnTo>
                      <a:pt x="197065" y="1580959"/>
                    </a:lnTo>
                    <a:lnTo>
                      <a:pt x="212077" y="1570570"/>
                    </a:lnTo>
                    <a:lnTo>
                      <a:pt x="224066" y="1556804"/>
                    </a:lnTo>
                    <a:lnTo>
                      <a:pt x="241896" y="1512392"/>
                    </a:lnTo>
                    <a:lnTo>
                      <a:pt x="241858" y="1464170"/>
                    </a:lnTo>
                    <a:lnTo>
                      <a:pt x="226618" y="1416989"/>
                    </a:lnTo>
                    <a:lnTo>
                      <a:pt x="198831" y="1375714"/>
                    </a:lnTo>
                    <a:lnTo>
                      <a:pt x="192608" y="1368920"/>
                    </a:lnTo>
                    <a:lnTo>
                      <a:pt x="186626" y="1361935"/>
                    </a:lnTo>
                    <a:lnTo>
                      <a:pt x="181521" y="1354455"/>
                    </a:lnTo>
                    <a:lnTo>
                      <a:pt x="177927" y="1346212"/>
                    </a:lnTo>
                    <a:lnTo>
                      <a:pt x="178422" y="1325257"/>
                    </a:lnTo>
                    <a:lnTo>
                      <a:pt x="190309" y="1307160"/>
                    </a:lnTo>
                    <a:lnTo>
                      <a:pt x="209524" y="1293787"/>
                    </a:lnTo>
                    <a:lnTo>
                      <a:pt x="232029" y="1286967"/>
                    </a:lnTo>
                    <a:lnTo>
                      <a:pt x="254965" y="1285951"/>
                    </a:lnTo>
                    <a:lnTo>
                      <a:pt x="278041" y="1287081"/>
                    </a:lnTo>
                    <a:lnTo>
                      <a:pt x="301053" y="1287830"/>
                    </a:lnTo>
                    <a:lnTo>
                      <a:pt x="323786" y="1285633"/>
                    </a:lnTo>
                    <a:lnTo>
                      <a:pt x="366344" y="1264259"/>
                    </a:lnTo>
                    <a:lnTo>
                      <a:pt x="394550" y="1225321"/>
                    </a:lnTo>
                    <a:lnTo>
                      <a:pt x="406196" y="1177226"/>
                    </a:lnTo>
                    <a:close/>
                  </a:path>
                  <a:path w="713740" h="2145665">
                    <a:moveTo>
                      <a:pt x="706513" y="1606321"/>
                    </a:moveTo>
                    <a:lnTo>
                      <a:pt x="676808" y="1602727"/>
                    </a:lnTo>
                    <a:lnTo>
                      <a:pt x="646912" y="1602003"/>
                    </a:lnTo>
                    <a:lnTo>
                      <a:pt x="618363" y="1606588"/>
                    </a:lnTo>
                    <a:lnTo>
                      <a:pt x="576872" y="1634185"/>
                    </a:lnTo>
                    <a:lnTo>
                      <a:pt x="558482" y="1674012"/>
                    </a:lnTo>
                    <a:lnTo>
                      <a:pt x="555586" y="1696021"/>
                    </a:lnTo>
                    <a:lnTo>
                      <a:pt x="556361" y="1717992"/>
                    </a:lnTo>
                    <a:lnTo>
                      <a:pt x="559879" y="1739734"/>
                    </a:lnTo>
                    <a:lnTo>
                      <a:pt x="565378" y="1761197"/>
                    </a:lnTo>
                    <a:lnTo>
                      <a:pt x="572071" y="1782330"/>
                    </a:lnTo>
                    <a:lnTo>
                      <a:pt x="579488" y="1804657"/>
                    </a:lnTo>
                    <a:lnTo>
                      <a:pt x="585825" y="1827314"/>
                    </a:lnTo>
                    <a:lnTo>
                      <a:pt x="589381" y="1850186"/>
                    </a:lnTo>
                    <a:lnTo>
                      <a:pt x="588492" y="1873186"/>
                    </a:lnTo>
                    <a:lnTo>
                      <a:pt x="577291" y="1903183"/>
                    </a:lnTo>
                    <a:lnTo>
                      <a:pt x="556006" y="1927453"/>
                    </a:lnTo>
                    <a:lnTo>
                      <a:pt x="527812" y="1943404"/>
                    </a:lnTo>
                    <a:lnTo>
                      <a:pt x="495858" y="1948459"/>
                    </a:lnTo>
                    <a:lnTo>
                      <a:pt x="480263" y="1946821"/>
                    </a:lnTo>
                    <a:lnTo>
                      <a:pt x="464731" y="1944192"/>
                    </a:lnTo>
                    <a:lnTo>
                      <a:pt x="449224" y="1942249"/>
                    </a:lnTo>
                    <a:lnTo>
                      <a:pt x="401599" y="1956803"/>
                    </a:lnTo>
                    <a:lnTo>
                      <a:pt x="363308" y="2023046"/>
                    </a:lnTo>
                    <a:lnTo>
                      <a:pt x="362775" y="2065147"/>
                    </a:lnTo>
                    <a:lnTo>
                      <a:pt x="375704" y="2105279"/>
                    </a:lnTo>
                    <a:lnTo>
                      <a:pt x="401370" y="2138718"/>
                    </a:lnTo>
                    <a:lnTo>
                      <a:pt x="696125" y="2145525"/>
                    </a:lnTo>
                    <a:lnTo>
                      <a:pt x="706513" y="1606321"/>
                    </a:lnTo>
                    <a:close/>
                  </a:path>
                  <a:path w="713740" h="2145665">
                    <a:moveTo>
                      <a:pt x="713244" y="72999"/>
                    </a:moveTo>
                    <a:lnTo>
                      <a:pt x="710425" y="40182"/>
                    </a:lnTo>
                    <a:lnTo>
                      <a:pt x="706031" y="7505"/>
                    </a:lnTo>
                    <a:lnTo>
                      <a:pt x="291858" y="0"/>
                    </a:lnTo>
                    <a:lnTo>
                      <a:pt x="299669" y="26657"/>
                    </a:lnTo>
                    <a:lnTo>
                      <a:pt x="306692" y="53555"/>
                    </a:lnTo>
                    <a:lnTo>
                      <a:pt x="310045" y="80454"/>
                    </a:lnTo>
                    <a:lnTo>
                      <a:pt x="306895" y="107099"/>
                    </a:lnTo>
                    <a:lnTo>
                      <a:pt x="287718" y="142227"/>
                    </a:lnTo>
                    <a:lnTo>
                      <a:pt x="256997" y="169964"/>
                    </a:lnTo>
                    <a:lnTo>
                      <a:pt x="221284" y="194767"/>
                    </a:lnTo>
                    <a:lnTo>
                      <a:pt x="187159" y="221157"/>
                    </a:lnTo>
                    <a:lnTo>
                      <a:pt x="161150" y="253631"/>
                    </a:lnTo>
                    <a:lnTo>
                      <a:pt x="152146" y="279107"/>
                    </a:lnTo>
                    <a:lnTo>
                      <a:pt x="150660" y="306108"/>
                    </a:lnTo>
                    <a:lnTo>
                      <a:pt x="156502" y="332536"/>
                    </a:lnTo>
                    <a:lnTo>
                      <a:pt x="169506" y="356285"/>
                    </a:lnTo>
                    <a:lnTo>
                      <a:pt x="189001" y="375208"/>
                    </a:lnTo>
                    <a:lnTo>
                      <a:pt x="213080" y="388061"/>
                    </a:lnTo>
                    <a:lnTo>
                      <a:pt x="239750" y="394106"/>
                    </a:lnTo>
                    <a:lnTo>
                      <a:pt x="267017" y="392595"/>
                    </a:lnTo>
                    <a:lnTo>
                      <a:pt x="287731" y="387426"/>
                    </a:lnTo>
                    <a:lnTo>
                      <a:pt x="308711" y="382866"/>
                    </a:lnTo>
                    <a:lnTo>
                      <a:pt x="350151" y="400875"/>
                    </a:lnTo>
                    <a:lnTo>
                      <a:pt x="356031" y="421855"/>
                    </a:lnTo>
                    <a:lnTo>
                      <a:pt x="358711" y="432536"/>
                    </a:lnTo>
                    <a:lnTo>
                      <a:pt x="376885" y="460184"/>
                    </a:lnTo>
                    <a:lnTo>
                      <a:pt x="406488" y="476453"/>
                    </a:lnTo>
                    <a:lnTo>
                      <a:pt x="441071" y="480161"/>
                    </a:lnTo>
                    <a:lnTo>
                      <a:pt x="474167" y="470128"/>
                    </a:lnTo>
                    <a:lnTo>
                      <a:pt x="500113" y="448144"/>
                    </a:lnTo>
                    <a:lnTo>
                      <a:pt x="517486" y="418820"/>
                    </a:lnTo>
                    <a:lnTo>
                      <a:pt x="526211" y="385254"/>
                    </a:lnTo>
                    <a:lnTo>
                      <a:pt x="526199" y="350570"/>
                    </a:lnTo>
                    <a:lnTo>
                      <a:pt x="521741" y="323265"/>
                    </a:lnTo>
                    <a:lnTo>
                      <a:pt x="518325" y="295706"/>
                    </a:lnTo>
                    <a:lnTo>
                      <a:pt x="533234" y="248767"/>
                    </a:lnTo>
                    <a:lnTo>
                      <a:pt x="575233" y="233527"/>
                    </a:lnTo>
                    <a:lnTo>
                      <a:pt x="599490" y="232321"/>
                    </a:lnTo>
                    <a:lnTo>
                      <a:pt x="623366" y="229768"/>
                    </a:lnTo>
                    <a:lnTo>
                      <a:pt x="678053" y="196494"/>
                    </a:lnTo>
                    <a:lnTo>
                      <a:pt x="708025" y="137896"/>
                    </a:lnTo>
                    <a:lnTo>
                      <a:pt x="712965" y="105676"/>
                    </a:lnTo>
                    <a:lnTo>
                      <a:pt x="713244" y="72999"/>
                    </a:lnTo>
                    <a:close/>
                  </a:path>
                </a:pathLst>
              </a:custGeom>
              <a:solidFill>
                <a:srgbClr val="0B223D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8" name="object 187">
                <a:extLst>
                  <a:ext uri="{FF2B5EF4-FFF2-40B4-BE49-F238E27FC236}">
                    <a16:creationId xmlns:a16="http://schemas.microsoft.com/office/drawing/2014/main" id="{E75B4C48-181B-8E25-EF88-C2646605027E}"/>
                  </a:ext>
                </a:extLst>
              </p:cNvPr>
              <p:cNvSpPr/>
              <p:nvPr/>
            </p:nvSpPr>
            <p:spPr>
              <a:xfrm>
                <a:off x="9761476" y="3673797"/>
                <a:ext cx="693520" cy="537990"/>
              </a:xfrm>
              <a:custGeom>
                <a:avLst/>
                <a:gdLst/>
                <a:ahLst/>
                <a:cxnLst/>
                <a:rect l="l" t="t" r="r" b="b"/>
                <a:pathLst>
                  <a:path w="891540" h="786765">
                    <a:moveTo>
                      <a:pt x="651579" y="0"/>
                    </a:moveTo>
                    <a:lnTo>
                      <a:pt x="606835" y="3122"/>
                    </a:lnTo>
                    <a:lnTo>
                      <a:pt x="565281" y="23902"/>
                    </a:lnTo>
                    <a:lnTo>
                      <a:pt x="536064" y="57467"/>
                    </a:lnTo>
                    <a:lnTo>
                      <a:pt x="521923" y="97966"/>
                    </a:lnTo>
                    <a:lnTo>
                      <a:pt x="523336" y="140797"/>
                    </a:lnTo>
                    <a:lnTo>
                      <a:pt x="540779" y="181353"/>
                    </a:lnTo>
                    <a:lnTo>
                      <a:pt x="0" y="603486"/>
                    </a:lnTo>
                    <a:lnTo>
                      <a:pt x="142770" y="786402"/>
                    </a:lnTo>
                    <a:lnTo>
                      <a:pt x="682921" y="364771"/>
                    </a:lnTo>
                    <a:lnTo>
                      <a:pt x="718197" y="395017"/>
                    </a:lnTo>
                    <a:lnTo>
                      <a:pt x="760849" y="408907"/>
                    </a:lnTo>
                    <a:lnTo>
                      <a:pt x="805597" y="405790"/>
                    </a:lnTo>
                    <a:lnTo>
                      <a:pt x="847157" y="385011"/>
                    </a:lnTo>
                    <a:lnTo>
                      <a:pt x="877401" y="349739"/>
                    </a:lnTo>
                    <a:lnTo>
                      <a:pt x="891288" y="307083"/>
                    </a:lnTo>
                    <a:lnTo>
                      <a:pt x="888167" y="262333"/>
                    </a:lnTo>
                    <a:lnTo>
                      <a:pt x="867387" y="220776"/>
                    </a:lnTo>
                    <a:lnTo>
                      <a:pt x="838892" y="194681"/>
                    </a:lnTo>
                    <a:lnTo>
                      <a:pt x="804739" y="179812"/>
                    </a:lnTo>
                    <a:lnTo>
                      <a:pt x="767901" y="176438"/>
                    </a:lnTo>
                    <a:lnTo>
                      <a:pt x="731349" y="184829"/>
                    </a:lnTo>
                    <a:lnTo>
                      <a:pt x="748364" y="151410"/>
                    </a:lnTo>
                    <a:lnTo>
                      <a:pt x="754038" y="114856"/>
                    </a:lnTo>
                    <a:lnTo>
                      <a:pt x="747907" y="78112"/>
                    </a:lnTo>
                    <a:lnTo>
                      <a:pt x="729506" y="44121"/>
                    </a:lnTo>
                    <a:lnTo>
                      <a:pt x="694231" y="13883"/>
                    </a:lnTo>
                    <a:lnTo>
                      <a:pt x="651579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09" name="object 188">
                <a:extLst>
                  <a:ext uri="{FF2B5EF4-FFF2-40B4-BE49-F238E27FC236}">
                    <a16:creationId xmlns:a16="http://schemas.microsoft.com/office/drawing/2014/main" id="{41BD4C03-1967-2574-9EE2-A00EE5583A3C}"/>
                  </a:ext>
                </a:extLst>
              </p:cNvPr>
              <p:cNvSpPr/>
              <p:nvPr/>
            </p:nvSpPr>
            <p:spPr>
              <a:xfrm>
                <a:off x="9217630" y="3982027"/>
                <a:ext cx="852081" cy="661741"/>
              </a:xfrm>
              <a:custGeom>
                <a:avLst/>
                <a:gdLst/>
                <a:ahLst/>
                <a:cxnLst/>
                <a:rect l="l" t="t" r="r" b="b"/>
                <a:pathLst>
                  <a:path w="1095375" h="967740">
                    <a:moveTo>
                      <a:pt x="706964" y="0"/>
                    </a:moveTo>
                    <a:lnTo>
                      <a:pt x="649577" y="12818"/>
                    </a:lnTo>
                    <a:lnTo>
                      <a:pt x="594164" y="27134"/>
                    </a:lnTo>
                    <a:lnTo>
                      <a:pt x="540789" y="42888"/>
                    </a:lnTo>
                    <a:lnTo>
                      <a:pt x="489516" y="60018"/>
                    </a:lnTo>
                    <a:lnTo>
                      <a:pt x="440412" y="78465"/>
                    </a:lnTo>
                    <a:lnTo>
                      <a:pt x="393539" y="98168"/>
                    </a:lnTo>
                    <a:lnTo>
                      <a:pt x="348964" y="119067"/>
                    </a:lnTo>
                    <a:lnTo>
                      <a:pt x="306750" y="141102"/>
                    </a:lnTo>
                    <a:lnTo>
                      <a:pt x="266963" y="164211"/>
                    </a:lnTo>
                    <a:lnTo>
                      <a:pt x="229667" y="188335"/>
                    </a:lnTo>
                    <a:lnTo>
                      <a:pt x="194928" y="213414"/>
                    </a:lnTo>
                    <a:lnTo>
                      <a:pt x="162809" y="239386"/>
                    </a:lnTo>
                    <a:lnTo>
                      <a:pt x="133375" y="266192"/>
                    </a:lnTo>
                    <a:lnTo>
                      <a:pt x="106692" y="293772"/>
                    </a:lnTo>
                    <a:lnTo>
                      <a:pt x="61835" y="351008"/>
                    </a:lnTo>
                    <a:lnTo>
                      <a:pt x="28755" y="410614"/>
                    </a:lnTo>
                    <a:lnTo>
                      <a:pt x="7971" y="472105"/>
                    </a:lnTo>
                    <a:lnTo>
                      <a:pt x="0" y="534999"/>
                    </a:lnTo>
                    <a:lnTo>
                      <a:pt x="981" y="566821"/>
                    </a:lnTo>
                    <a:lnTo>
                      <a:pt x="13201" y="630913"/>
                    </a:lnTo>
                    <a:lnTo>
                      <a:pt x="39528" y="695201"/>
                    </a:lnTo>
                    <a:lnTo>
                      <a:pt x="80481" y="759202"/>
                    </a:lnTo>
                    <a:lnTo>
                      <a:pt x="106605" y="790943"/>
                    </a:lnTo>
                    <a:lnTo>
                      <a:pt x="136578" y="822432"/>
                    </a:lnTo>
                    <a:lnTo>
                      <a:pt x="170467" y="853607"/>
                    </a:lnTo>
                    <a:lnTo>
                      <a:pt x="211189" y="886045"/>
                    </a:lnTo>
                    <a:lnTo>
                      <a:pt x="251351" y="912668"/>
                    </a:lnTo>
                    <a:lnTo>
                      <a:pt x="290929" y="933727"/>
                    </a:lnTo>
                    <a:lnTo>
                      <a:pt x="329898" y="949473"/>
                    </a:lnTo>
                    <a:lnTo>
                      <a:pt x="368231" y="960158"/>
                    </a:lnTo>
                    <a:lnTo>
                      <a:pt x="405905" y="966033"/>
                    </a:lnTo>
                    <a:lnTo>
                      <a:pt x="442892" y="967349"/>
                    </a:lnTo>
                    <a:lnTo>
                      <a:pt x="479168" y="964357"/>
                    </a:lnTo>
                    <a:lnTo>
                      <a:pt x="549485" y="946454"/>
                    </a:lnTo>
                    <a:lnTo>
                      <a:pt x="616653" y="914335"/>
                    </a:lnTo>
                    <a:lnTo>
                      <a:pt x="648993" y="893572"/>
                    </a:lnTo>
                    <a:lnTo>
                      <a:pt x="680469" y="870008"/>
                    </a:lnTo>
                    <a:lnTo>
                      <a:pt x="711056" y="843895"/>
                    </a:lnTo>
                    <a:lnTo>
                      <a:pt x="740729" y="815484"/>
                    </a:lnTo>
                    <a:lnTo>
                      <a:pt x="769463" y="785026"/>
                    </a:lnTo>
                    <a:lnTo>
                      <a:pt x="797232" y="752771"/>
                    </a:lnTo>
                    <a:lnTo>
                      <a:pt x="824010" y="718973"/>
                    </a:lnTo>
                    <a:lnTo>
                      <a:pt x="849773" y="683880"/>
                    </a:lnTo>
                    <a:lnTo>
                      <a:pt x="874494" y="647746"/>
                    </a:lnTo>
                    <a:lnTo>
                      <a:pt x="898149" y="610820"/>
                    </a:lnTo>
                    <a:lnTo>
                      <a:pt x="920713" y="573354"/>
                    </a:lnTo>
                    <a:lnTo>
                      <a:pt x="942159" y="535600"/>
                    </a:lnTo>
                    <a:lnTo>
                      <a:pt x="962462" y="497809"/>
                    </a:lnTo>
                    <a:lnTo>
                      <a:pt x="981598" y="460231"/>
                    </a:lnTo>
                    <a:lnTo>
                      <a:pt x="999540" y="423118"/>
                    </a:lnTo>
                    <a:lnTo>
                      <a:pt x="1016264" y="386721"/>
                    </a:lnTo>
                    <a:lnTo>
                      <a:pt x="1055465" y="308218"/>
                    </a:lnTo>
                    <a:lnTo>
                      <a:pt x="1095026" y="145153"/>
                    </a:lnTo>
                    <a:lnTo>
                      <a:pt x="1017880" y="6192"/>
                    </a:lnTo>
                    <a:lnTo>
                      <a:pt x="706964" y="0"/>
                    </a:lnTo>
                    <a:close/>
                  </a:path>
                </a:pathLst>
              </a:custGeom>
              <a:solidFill>
                <a:srgbClr val="FF8589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0" name="object 189">
                <a:extLst>
                  <a:ext uri="{FF2B5EF4-FFF2-40B4-BE49-F238E27FC236}">
                    <a16:creationId xmlns:a16="http://schemas.microsoft.com/office/drawing/2014/main" id="{07DB10C3-5296-8DF1-B166-B86E5D9D0B93}"/>
                  </a:ext>
                </a:extLst>
              </p:cNvPr>
              <p:cNvSpPr/>
              <p:nvPr/>
            </p:nvSpPr>
            <p:spPr>
              <a:xfrm>
                <a:off x="8334278" y="3048069"/>
                <a:ext cx="477166" cy="1124612"/>
              </a:xfrm>
              <a:custGeom>
                <a:avLst/>
                <a:gdLst/>
                <a:ahLst/>
                <a:cxnLst/>
                <a:rect l="l" t="t" r="r" b="b"/>
                <a:pathLst>
                  <a:path w="613409" h="1644650">
                    <a:moveTo>
                      <a:pt x="326052" y="0"/>
                    </a:moveTo>
                    <a:lnTo>
                      <a:pt x="256924" y="44092"/>
                    </a:lnTo>
                    <a:lnTo>
                      <a:pt x="278375" y="123931"/>
                    </a:lnTo>
                    <a:lnTo>
                      <a:pt x="285122" y="149984"/>
                    </a:lnTo>
                    <a:lnTo>
                      <a:pt x="297492" y="201585"/>
                    </a:lnTo>
                    <a:lnTo>
                      <a:pt x="308283" y="252620"/>
                    </a:lnTo>
                    <a:lnTo>
                      <a:pt x="317437" y="303177"/>
                    </a:lnTo>
                    <a:lnTo>
                      <a:pt x="324884" y="353353"/>
                    </a:lnTo>
                    <a:lnTo>
                      <a:pt x="330569" y="403242"/>
                    </a:lnTo>
                    <a:lnTo>
                      <a:pt x="334440" y="452939"/>
                    </a:lnTo>
                    <a:lnTo>
                      <a:pt x="336804" y="502450"/>
                    </a:lnTo>
                    <a:lnTo>
                      <a:pt x="337495" y="551927"/>
                    </a:lnTo>
                    <a:lnTo>
                      <a:pt x="336612" y="601411"/>
                    </a:lnTo>
                    <a:lnTo>
                      <a:pt x="334256" y="650942"/>
                    </a:lnTo>
                    <a:lnTo>
                      <a:pt x="330528" y="700561"/>
                    </a:lnTo>
                    <a:lnTo>
                      <a:pt x="325528" y="750308"/>
                    </a:lnTo>
                    <a:lnTo>
                      <a:pt x="319357" y="800224"/>
                    </a:lnTo>
                    <a:lnTo>
                      <a:pt x="312116" y="850351"/>
                    </a:lnTo>
                    <a:lnTo>
                      <a:pt x="303883" y="899772"/>
                    </a:lnTo>
                    <a:lnTo>
                      <a:pt x="294519" y="948340"/>
                    </a:lnTo>
                    <a:lnTo>
                      <a:pt x="283890" y="996124"/>
                    </a:lnTo>
                    <a:lnTo>
                      <a:pt x="271859" y="1043194"/>
                    </a:lnTo>
                    <a:lnTo>
                      <a:pt x="258293" y="1089621"/>
                    </a:lnTo>
                    <a:lnTo>
                      <a:pt x="243055" y="1135475"/>
                    </a:lnTo>
                    <a:lnTo>
                      <a:pt x="226013" y="1180825"/>
                    </a:lnTo>
                    <a:lnTo>
                      <a:pt x="207030" y="1225742"/>
                    </a:lnTo>
                    <a:lnTo>
                      <a:pt x="186132" y="1270519"/>
                    </a:lnTo>
                    <a:lnTo>
                      <a:pt x="163241" y="1315223"/>
                    </a:lnTo>
                    <a:lnTo>
                      <a:pt x="138528" y="1360030"/>
                    </a:lnTo>
                    <a:lnTo>
                      <a:pt x="112164" y="1405119"/>
                    </a:lnTo>
                    <a:lnTo>
                      <a:pt x="84448" y="1450670"/>
                    </a:lnTo>
                    <a:lnTo>
                      <a:pt x="55579" y="1496771"/>
                    </a:lnTo>
                    <a:lnTo>
                      <a:pt x="41358" y="1520671"/>
                    </a:lnTo>
                    <a:lnTo>
                      <a:pt x="27679" y="1545538"/>
                    </a:lnTo>
                    <a:lnTo>
                      <a:pt x="14055" y="1570811"/>
                    </a:lnTo>
                    <a:lnTo>
                      <a:pt x="0" y="1595930"/>
                    </a:lnTo>
                    <a:lnTo>
                      <a:pt x="43726" y="1644651"/>
                    </a:lnTo>
                    <a:lnTo>
                      <a:pt x="71247" y="1633168"/>
                    </a:lnTo>
                    <a:lnTo>
                      <a:pt x="99453" y="1622139"/>
                    </a:lnTo>
                    <a:lnTo>
                      <a:pt x="153241" y="1596171"/>
                    </a:lnTo>
                    <a:lnTo>
                      <a:pt x="202226" y="1563455"/>
                    </a:lnTo>
                    <a:lnTo>
                      <a:pt x="249688" y="1527660"/>
                    </a:lnTo>
                    <a:lnTo>
                      <a:pt x="286346" y="1496651"/>
                    </a:lnTo>
                    <a:lnTo>
                      <a:pt x="321708" y="1463486"/>
                    </a:lnTo>
                    <a:lnTo>
                      <a:pt x="355605" y="1428221"/>
                    </a:lnTo>
                    <a:lnTo>
                      <a:pt x="387866" y="1390915"/>
                    </a:lnTo>
                    <a:lnTo>
                      <a:pt x="418322" y="1351623"/>
                    </a:lnTo>
                    <a:lnTo>
                      <a:pt x="453619" y="1300033"/>
                    </a:lnTo>
                    <a:lnTo>
                      <a:pt x="485042" y="1245752"/>
                    </a:lnTo>
                    <a:lnTo>
                      <a:pt x="513106" y="1189616"/>
                    </a:lnTo>
                    <a:lnTo>
                      <a:pt x="537250" y="1131871"/>
                    </a:lnTo>
                    <a:lnTo>
                      <a:pt x="553949" y="1084906"/>
                    </a:lnTo>
                    <a:lnTo>
                      <a:pt x="568261" y="1037437"/>
                    </a:lnTo>
                    <a:lnTo>
                      <a:pt x="580338" y="989659"/>
                    </a:lnTo>
                    <a:lnTo>
                      <a:pt x="590330" y="941765"/>
                    </a:lnTo>
                    <a:lnTo>
                      <a:pt x="598390" y="893951"/>
                    </a:lnTo>
                    <a:lnTo>
                      <a:pt x="604717" y="846291"/>
                    </a:lnTo>
                    <a:lnTo>
                      <a:pt x="609380" y="798203"/>
                    </a:lnTo>
                    <a:lnTo>
                      <a:pt x="612270" y="749763"/>
                    </a:lnTo>
                    <a:lnTo>
                      <a:pt x="613281" y="701048"/>
                    </a:lnTo>
                    <a:lnTo>
                      <a:pt x="612305" y="652137"/>
                    </a:lnTo>
                    <a:lnTo>
                      <a:pt x="608128" y="590898"/>
                    </a:lnTo>
                    <a:lnTo>
                      <a:pt x="600337" y="529816"/>
                    </a:lnTo>
                    <a:lnTo>
                      <a:pt x="589233" y="469141"/>
                    </a:lnTo>
                    <a:lnTo>
                      <a:pt x="574390" y="409244"/>
                    </a:lnTo>
                    <a:lnTo>
                      <a:pt x="559743" y="362118"/>
                    </a:lnTo>
                    <a:lnTo>
                      <a:pt x="542730" y="315917"/>
                    </a:lnTo>
                    <a:lnTo>
                      <a:pt x="523389" y="270811"/>
                    </a:lnTo>
                    <a:lnTo>
                      <a:pt x="501758" y="226968"/>
                    </a:lnTo>
                    <a:lnTo>
                      <a:pt x="477876" y="184561"/>
                    </a:lnTo>
                    <a:lnTo>
                      <a:pt x="451782" y="143758"/>
                    </a:lnTo>
                    <a:lnTo>
                      <a:pt x="423514" y="104730"/>
                    </a:lnTo>
                    <a:lnTo>
                      <a:pt x="393111" y="67648"/>
                    </a:lnTo>
                    <a:lnTo>
                      <a:pt x="360611" y="32681"/>
                    </a:lnTo>
                    <a:lnTo>
                      <a:pt x="326052" y="0"/>
                    </a:lnTo>
                    <a:close/>
                  </a:path>
                </a:pathLst>
              </a:custGeom>
              <a:solidFill>
                <a:srgbClr val="FFAC1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1" name="object 190">
                <a:extLst>
                  <a:ext uri="{FF2B5EF4-FFF2-40B4-BE49-F238E27FC236}">
                    <a16:creationId xmlns:a16="http://schemas.microsoft.com/office/drawing/2014/main" id="{564F34D5-4538-E63A-205A-D702CEEA74B2}"/>
                  </a:ext>
                </a:extLst>
              </p:cNvPr>
              <p:cNvSpPr/>
              <p:nvPr/>
            </p:nvSpPr>
            <p:spPr>
              <a:xfrm>
                <a:off x="8364102" y="2998273"/>
                <a:ext cx="438637" cy="1159349"/>
              </a:xfrm>
              <a:custGeom>
                <a:avLst/>
                <a:gdLst/>
                <a:ahLst/>
                <a:cxnLst/>
                <a:rect l="l" t="t" r="r" b="b"/>
                <a:pathLst>
                  <a:path w="563880" h="1695450">
                    <a:moveTo>
                      <a:pt x="3073" y="1597304"/>
                    </a:moveTo>
                    <a:lnTo>
                      <a:pt x="2324" y="1595475"/>
                    </a:lnTo>
                    <a:lnTo>
                      <a:pt x="1905" y="1595513"/>
                    </a:lnTo>
                    <a:lnTo>
                      <a:pt x="0" y="1598968"/>
                    </a:lnTo>
                    <a:lnTo>
                      <a:pt x="1600" y="1601190"/>
                    </a:lnTo>
                    <a:lnTo>
                      <a:pt x="3073" y="1597304"/>
                    </a:lnTo>
                    <a:close/>
                  </a:path>
                  <a:path w="563880" h="1695450">
                    <a:moveTo>
                      <a:pt x="14046" y="1616024"/>
                    </a:moveTo>
                    <a:lnTo>
                      <a:pt x="13309" y="1615478"/>
                    </a:lnTo>
                    <a:lnTo>
                      <a:pt x="12877" y="1614932"/>
                    </a:lnTo>
                    <a:lnTo>
                      <a:pt x="12433" y="1615528"/>
                    </a:lnTo>
                    <a:lnTo>
                      <a:pt x="11722" y="1616049"/>
                    </a:lnTo>
                    <a:lnTo>
                      <a:pt x="11633" y="1616697"/>
                    </a:lnTo>
                    <a:lnTo>
                      <a:pt x="11544" y="1617205"/>
                    </a:lnTo>
                    <a:lnTo>
                      <a:pt x="12217" y="1617853"/>
                    </a:lnTo>
                    <a:lnTo>
                      <a:pt x="12738" y="1618754"/>
                    </a:lnTo>
                    <a:lnTo>
                      <a:pt x="13360" y="1617802"/>
                    </a:lnTo>
                    <a:lnTo>
                      <a:pt x="14046" y="1617167"/>
                    </a:lnTo>
                    <a:lnTo>
                      <a:pt x="14046" y="1616557"/>
                    </a:lnTo>
                    <a:lnTo>
                      <a:pt x="14046" y="1616024"/>
                    </a:lnTo>
                    <a:close/>
                  </a:path>
                  <a:path w="563880" h="1695450">
                    <a:moveTo>
                      <a:pt x="42075" y="1648485"/>
                    </a:moveTo>
                    <a:lnTo>
                      <a:pt x="41541" y="1647710"/>
                    </a:lnTo>
                    <a:lnTo>
                      <a:pt x="41630" y="1647507"/>
                    </a:lnTo>
                    <a:lnTo>
                      <a:pt x="40957" y="1647532"/>
                    </a:lnTo>
                    <a:lnTo>
                      <a:pt x="37109" y="1642833"/>
                    </a:lnTo>
                    <a:lnTo>
                      <a:pt x="36804" y="1647888"/>
                    </a:lnTo>
                    <a:lnTo>
                      <a:pt x="40932" y="1647583"/>
                    </a:lnTo>
                    <a:lnTo>
                      <a:pt x="41097" y="1647710"/>
                    </a:lnTo>
                    <a:lnTo>
                      <a:pt x="41402" y="1648066"/>
                    </a:lnTo>
                    <a:lnTo>
                      <a:pt x="42075" y="1648485"/>
                    </a:lnTo>
                    <a:close/>
                  </a:path>
                  <a:path w="563880" h="1695450">
                    <a:moveTo>
                      <a:pt x="47485" y="1652892"/>
                    </a:moveTo>
                    <a:lnTo>
                      <a:pt x="45275" y="1651127"/>
                    </a:lnTo>
                    <a:lnTo>
                      <a:pt x="43103" y="1649298"/>
                    </a:lnTo>
                    <a:lnTo>
                      <a:pt x="42075" y="1648485"/>
                    </a:lnTo>
                    <a:lnTo>
                      <a:pt x="45999" y="1654225"/>
                    </a:lnTo>
                    <a:lnTo>
                      <a:pt x="47485" y="1652892"/>
                    </a:lnTo>
                    <a:close/>
                  </a:path>
                  <a:path w="563880" h="1695450">
                    <a:moveTo>
                      <a:pt x="47790" y="1647317"/>
                    </a:moveTo>
                    <a:lnTo>
                      <a:pt x="43243" y="1643583"/>
                    </a:lnTo>
                    <a:lnTo>
                      <a:pt x="41630" y="1647507"/>
                    </a:lnTo>
                    <a:lnTo>
                      <a:pt x="47790" y="1647317"/>
                    </a:lnTo>
                    <a:close/>
                  </a:path>
                  <a:path w="563880" h="1695450">
                    <a:moveTo>
                      <a:pt x="49263" y="1692236"/>
                    </a:moveTo>
                    <a:lnTo>
                      <a:pt x="48768" y="1691589"/>
                    </a:lnTo>
                    <a:lnTo>
                      <a:pt x="47713" y="1690357"/>
                    </a:lnTo>
                    <a:lnTo>
                      <a:pt x="46532" y="1691538"/>
                    </a:lnTo>
                    <a:lnTo>
                      <a:pt x="44183" y="1693951"/>
                    </a:lnTo>
                    <a:lnTo>
                      <a:pt x="45427" y="1695411"/>
                    </a:lnTo>
                    <a:lnTo>
                      <a:pt x="47993" y="1693291"/>
                    </a:lnTo>
                    <a:lnTo>
                      <a:pt x="49263" y="1692236"/>
                    </a:lnTo>
                    <a:close/>
                  </a:path>
                  <a:path w="563880" h="1695450">
                    <a:moveTo>
                      <a:pt x="52552" y="1535899"/>
                    </a:moveTo>
                    <a:lnTo>
                      <a:pt x="48107" y="1529397"/>
                    </a:lnTo>
                    <a:lnTo>
                      <a:pt x="47358" y="1529803"/>
                    </a:lnTo>
                    <a:lnTo>
                      <a:pt x="46964" y="1529994"/>
                    </a:lnTo>
                    <a:lnTo>
                      <a:pt x="48018" y="1532356"/>
                    </a:lnTo>
                    <a:lnTo>
                      <a:pt x="49060" y="1534744"/>
                    </a:lnTo>
                    <a:lnTo>
                      <a:pt x="50114" y="1537093"/>
                    </a:lnTo>
                    <a:lnTo>
                      <a:pt x="51739" y="1536306"/>
                    </a:lnTo>
                    <a:lnTo>
                      <a:pt x="52552" y="1535899"/>
                    </a:lnTo>
                    <a:close/>
                  </a:path>
                  <a:path w="563880" h="1695450">
                    <a:moveTo>
                      <a:pt x="54940" y="1694446"/>
                    </a:moveTo>
                    <a:lnTo>
                      <a:pt x="54914" y="1693227"/>
                    </a:lnTo>
                    <a:lnTo>
                      <a:pt x="54902" y="1692033"/>
                    </a:lnTo>
                    <a:lnTo>
                      <a:pt x="54864" y="1690814"/>
                    </a:lnTo>
                    <a:lnTo>
                      <a:pt x="54571" y="1690763"/>
                    </a:lnTo>
                    <a:lnTo>
                      <a:pt x="54279" y="1690700"/>
                    </a:lnTo>
                    <a:lnTo>
                      <a:pt x="53975" y="1690649"/>
                    </a:lnTo>
                    <a:lnTo>
                      <a:pt x="53721" y="1691868"/>
                    </a:lnTo>
                    <a:lnTo>
                      <a:pt x="53428" y="1693113"/>
                    </a:lnTo>
                    <a:lnTo>
                      <a:pt x="53174" y="1694319"/>
                    </a:lnTo>
                    <a:lnTo>
                      <a:pt x="54940" y="1694446"/>
                    </a:lnTo>
                    <a:close/>
                  </a:path>
                  <a:path w="563880" h="1695450">
                    <a:moveTo>
                      <a:pt x="61963" y="1654924"/>
                    </a:moveTo>
                    <a:lnTo>
                      <a:pt x="55511" y="1645005"/>
                    </a:lnTo>
                    <a:lnTo>
                      <a:pt x="55816" y="1651901"/>
                    </a:lnTo>
                    <a:lnTo>
                      <a:pt x="55956" y="1652219"/>
                    </a:lnTo>
                    <a:lnTo>
                      <a:pt x="60350" y="1655851"/>
                    </a:lnTo>
                    <a:lnTo>
                      <a:pt x="61963" y="1654924"/>
                    </a:lnTo>
                    <a:close/>
                  </a:path>
                  <a:path w="563880" h="1695450">
                    <a:moveTo>
                      <a:pt x="62052" y="1676768"/>
                    </a:moveTo>
                    <a:lnTo>
                      <a:pt x="59486" y="1673225"/>
                    </a:lnTo>
                    <a:lnTo>
                      <a:pt x="58420" y="1674190"/>
                    </a:lnTo>
                    <a:lnTo>
                      <a:pt x="57861" y="1674685"/>
                    </a:lnTo>
                    <a:lnTo>
                      <a:pt x="58889" y="1675841"/>
                    </a:lnTo>
                    <a:lnTo>
                      <a:pt x="60960" y="1678089"/>
                    </a:lnTo>
                    <a:lnTo>
                      <a:pt x="61683" y="1677225"/>
                    </a:lnTo>
                    <a:lnTo>
                      <a:pt x="62052" y="1676768"/>
                    </a:lnTo>
                    <a:close/>
                  </a:path>
                  <a:path w="563880" h="1695450">
                    <a:moveTo>
                      <a:pt x="68694" y="1599501"/>
                    </a:moveTo>
                    <a:lnTo>
                      <a:pt x="68199" y="1599247"/>
                    </a:lnTo>
                    <a:lnTo>
                      <a:pt x="67716" y="1598968"/>
                    </a:lnTo>
                    <a:lnTo>
                      <a:pt x="67195" y="1598701"/>
                    </a:lnTo>
                    <a:lnTo>
                      <a:pt x="66382" y="1599933"/>
                    </a:lnTo>
                    <a:lnTo>
                      <a:pt x="65557" y="1601139"/>
                    </a:lnTo>
                    <a:lnTo>
                      <a:pt x="64744" y="1602359"/>
                    </a:lnTo>
                    <a:lnTo>
                      <a:pt x="65430" y="1602790"/>
                    </a:lnTo>
                    <a:lnTo>
                      <a:pt x="66128" y="1603248"/>
                    </a:lnTo>
                    <a:lnTo>
                      <a:pt x="66827" y="1603667"/>
                    </a:lnTo>
                    <a:lnTo>
                      <a:pt x="67437" y="1602282"/>
                    </a:lnTo>
                    <a:lnTo>
                      <a:pt x="68084" y="1600885"/>
                    </a:lnTo>
                    <a:lnTo>
                      <a:pt x="68694" y="1599501"/>
                    </a:lnTo>
                    <a:close/>
                  </a:path>
                  <a:path w="563880" h="1695450">
                    <a:moveTo>
                      <a:pt x="90246" y="1498866"/>
                    </a:moveTo>
                    <a:lnTo>
                      <a:pt x="89230" y="1497761"/>
                    </a:lnTo>
                    <a:lnTo>
                      <a:pt x="87223" y="1495564"/>
                    </a:lnTo>
                    <a:lnTo>
                      <a:pt x="86868" y="1495882"/>
                    </a:lnTo>
                    <a:lnTo>
                      <a:pt x="86512" y="1496148"/>
                    </a:lnTo>
                    <a:lnTo>
                      <a:pt x="86156" y="1496453"/>
                    </a:lnTo>
                    <a:lnTo>
                      <a:pt x="87160" y="1497672"/>
                    </a:lnTo>
                    <a:lnTo>
                      <a:pt x="88138" y="1498892"/>
                    </a:lnTo>
                    <a:lnTo>
                      <a:pt x="89128" y="1500085"/>
                    </a:lnTo>
                    <a:lnTo>
                      <a:pt x="89877" y="1499273"/>
                    </a:lnTo>
                    <a:lnTo>
                      <a:pt x="90246" y="1498866"/>
                    </a:lnTo>
                    <a:close/>
                  </a:path>
                  <a:path w="563880" h="1695450">
                    <a:moveTo>
                      <a:pt x="106133" y="1568792"/>
                    </a:moveTo>
                    <a:lnTo>
                      <a:pt x="101879" y="1559979"/>
                    </a:lnTo>
                    <a:lnTo>
                      <a:pt x="96088" y="1569326"/>
                    </a:lnTo>
                    <a:lnTo>
                      <a:pt x="106095" y="1568805"/>
                    </a:lnTo>
                    <a:close/>
                  </a:path>
                  <a:path w="563880" h="1695450">
                    <a:moveTo>
                      <a:pt x="122555" y="1570507"/>
                    </a:moveTo>
                    <a:lnTo>
                      <a:pt x="122186" y="1570075"/>
                    </a:lnTo>
                    <a:lnTo>
                      <a:pt x="121831" y="1569618"/>
                    </a:lnTo>
                    <a:lnTo>
                      <a:pt x="121450" y="1569186"/>
                    </a:lnTo>
                    <a:lnTo>
                      <a:pt x="117830" y="1571904"/>
                    </a:lnTo>
                    <a:lnTo>
                      <a:pt x="116027" y="1573263"/>
                    </a:lnTo>
                    <a:lnTo>
                      <a:pt x="116636" y="1573885"/>
                    </a:lnTo>
                    <a:lnTo>
                      <a:pt x="117246" y="1574520"/>
                    </a:lnTo>
                    <a:lnTo>
                      <a:pt x="117856" y="1575142"/>
                    </a:lnTo>
                    <a:lnTo>
                      <a:pt x="120967" y="1572056"/>
                    </a:lnTo>
                    <a:lnTo>
                      <a:pt x="122555" y="1570507"/>
                    </a:lnTo>
                    <a:close/>
                  </a:path>
                  <a:path w="563880" h="1695450">
                    <a:moveTo>
                      <a:pt x="132143" y="1423809"/>
                    </a:moveTo>
                    <a:lnTo>
                      <a:pt x="132080" y="1422755"/>
                    </a:lnTo>
                    <a:lnTo>
                      <a:pt x="132029" y="1421726"/>
                    </a:lnTo>
                    <a:lnTo>
                      <a:pt x="131953" y="1420698"/>
                    </a:lnTo>
                    <a:lnTo>
                      <a:pt x="131699" y="1420647"/>
                    </a:lnTo>
                    <a:lnTo>
                      <a:pt x="131432" y="1420622"/>
                    </a:lnTo>
                    <a:lnTo>
                      <a:pt x="131178" y="1420583"/>
                    </a:lnTo>
                    <a:lnTo>
                      <a:pt x="131000" y="1421638"/>
                    </a:lnTo>
                    <a:lnTo>
                      <a:pt x="130606" y="1423758"/>
                    </a:lnTo>
                    <a:lnTo>
                      <a:pt x="131127" y="1423771"/>
                    </a:lnTo>
                    <a:lnTo>
                      <a:pt x="131648" y="1423797"/>
                    </a:lnTo>
                    <a:lnTo>
                      <a:pt x="132143" y="1423809"/>
                    </a:lnTo>
                    <a:close/>
                  </a:path>
                  <a:path w="563880" h="1695450">
                    <a:moveTo>
                      <a:pt x="133616" y="1446669"/>
                    </a:moveTo>
                    <a:lnTo>
                      <a:pt x="133451" y="1445539"/>
                    </a:lnTo>
                    <a:lnTo>
                      <a:pt x="132435" y="1445069"/>
                    </a:lnTo>
                    <a:lnTo>
                      <a:pt x="131660" y="1444421"/>
                    </a:lnTo>
                    <a:lnTo>
                      <a:pt x="130835" y="1445183"/>
                    </a:lnTo>
                    <a:lnTo>
                      <a:pt x="130162" y="1445742"/>
                    </a:lnTo>
                    <a:lnTo>
                      <a:pt x="129565" y="1446326"/>
                    </a:lnTo>
                    <a:lnTo>
                      <a:pt x="130403" y="1446872"/>
                    </a:lnTo>
                    <a:lnTo>
                      <a:pt x="131229" y="1447647"/>
                    </a:lnTo>
                    <a:lnTo>
                      <a:pt x="132511" y="1447939"/>
                    </a:lnTo>
                    <a:lnTo>
                      <a:pt x="133616" y="1446669"/>
                    </a:lnTo>
                    <a:close/>
                  </a:path>
                  <a:path w="563880" h="1695450">
                    <a:moveTo>
                      <a:pt x="135115" y="1430426"/>
                    </a:moveTo>
                    <a:lnTo>
                      <a:pt x="128625" y="1429727"/>
                    </a:lnTo>
                    <a:lnTo>
                      <a:pt x="130568" y="1432166"/>
                    </a:lnTo>
                    <a:lnTo>
                      <a:pt x="134048" y="1436573"/>
                    </a:lnTo>
                    <a:lnTo>
                      <a:pt x="135115" y="1430426"/>
                    </a:lnTo>
                    <a:close/>
                  </a:path>
                  <a:path w="563880" h="1695450">
                    <a:moveTo>
                      <a:pt x="137947" y="1595882"/>
                    </a:moveTo>
                    <a:lnTo>
                      <a:pt x="135204" y="1595259"/>
                    </a:lnTo>
                    <a:lnTo>
                      <a:pt x="134899" y="1595081"/>
                    </a:lnTo>
                    <a:lnTo>
                      <a:pt x="133553" y="1593634"/>
                    </a:lnTo>
                    <a:lnTo>
                      <a:pt x="133108" y="1594789"/>
                    </a:lnTo>
                    <a:lnTo>
                      <a:pt x="130416" y="1594167"/>
                    </a:lnTo>
                    <a:lnTo>
                      <a:pt x="130022" y="1597177"/>
                    </a:lnTo>
                    <a:lnTo>
                      <a:pt x="130060" y="1600682"/>
                    </a:lnTo>
                    <a:lnTo>
                      <a:pt x="131724" y="1601279"/>
                    </a:lnTo>
                    <a:lnTo>
                      <a:pt x="133578" y="1601914"/>
                    </a:lnTo>
                    <a:lnTo>
                      <a:pt x="136093" y="1602803"/>
                    </a:lnTo>
                    <a:lnTo>
                      <a:pt x="137160" y="1598853"/>
                    </a:lnTo>
                    <a:lnTo>
                      <a:pt x="137947" y="1595882"/>
                    </a:lnTo>
                    <a:close/>
                  </a:path>
                  <a:path w="563880" h="1695450">
                    <a:moveTo>
                      <a:pt x="139077" y="1459395"/>
                    </a:moveTo>
                    <a:lnTo>
                      <a:pt x="138112" y="1457896"/>
                    </a:lnTo>
                    <a:lnTo>
                      <a:pt x="137109" y="1456397"/>
                    </a:lnTo>
                    <a:lnTo>
                      <a:pt x="136156" y="1454912"/>
                    </a:lnTo>
                    <a:lnTo>
                      <a:pt x="134937" y="1456016"/>
                    </a:lnTo>
                    <a:lnTo>
                      <a:pt x="135915" y="1457375"/>
                    </a:lnTo>
                    <a:lnTo>
                      <a:pt x="136906" y="1458747"/>
                    </a:lnTo>
                    <a:lnTo>
                      <a:pt x="137883" y="1460093"/>
                    </a:lnTo>
                    <a:lnTo>
                      <a:pt x="138290" y="1459852"/>
                    </a:lnTo>
                    <a:lnTo>
                      <a:pt x="138658" y="1459611"/>
                    </a:lnTo>
                    <a:lnTo>
                      <a:pt x="139077" y="1459395"/>
                    </a:lnTo>
                    <a:close/>
                  </a:path>
                  <a:path w="563880" h="1695450">
                    <a:moveTo>
                      <a:pt x="145796" y="1473212"/>
                    </a:moveTo>
                    <a:lnTo>
                      <a:pt x="144272" y="1471663"/>
                    </a:lnTo>
                    <a:lnTo>
                      <a:pt x="142748" y="1470126"/>
                    </a:lnTo>
                    <a:lnTo>
                      <a:pt x="141224" y="1468577"/>
                    </a:lnTo>
                    <a:lnTo>
                      <a:pt x="140804" y="1468970"/>
                    </a:lnTo>
                    <a:lnTo>
                      <a:pt x="140373" y="1469339"/>
                    </a:lnTo>
                    <a:lnTo>
                      <a:pt x="139954" y="1469745"/>
                    </a:lnTo>
                    <a:lnTo>
                      <a:pt x="144043" y="1474724"/>
                    </a:lnTo>
                    <a:lnTo>
                      <a:pt x="144627" y="1474228"/>
                    </a:lnTo>
                    <a:lnTo>
                      <a:pt x="145224" y="1473720"/>
                    </a:lnTo>
                    <a:lnTo>
                      <a:pt x="145796" y="1473212"/>
                    </a:lnTo>
                    <a:close/>
                  </a:path>
                  <a:path w="563880" h="1695450">
                    <a:moveTo>
                      <a:pt x="162090" y="1477772"/>
                    </a:moveTo>
                    <a:lnTo>
                      <a:pt x="161645" y="1476590"/>
                    </a:lnTo>
                    <a:lnTo>
                      <a:pt x="161226" y="1475409"/>
                    </a:lnTo>
                    <a:lnTo>
                      <a:pt x="160782" y="1474216"/>
                    </a:lnTo>
                    <a:lnTo>
                      <a:pt x="159969" y="1474495"/>
                    </a:lnTo>
                    <a:lnTo>
                      <a:pt x="159562" y="1474635"/>
                    </a:lnTo>
                    <a:lnTo>
                      <a:pt x="160350" y="1477035"/>
                    </a:lnTo>
                    <a:lnTo>
                      <a:pt x="160743" y="1478229"/>
                    </a:lnTo>
                    <a:lnTo>
                      <a:pt x="161201" y="1478089"/>
                    </a:lnTo>
                    <a:lnTo>
                      <a:pt x="161632" y="1477911"/>
                    </a:lnTo>
                    <a:lnTo>
                      <a:pt x="162090" y="1477772"/>
                    </a:lnTo>
                    <a:close/>
                  </a:path>
                  <a:path w="563880" h="1695450">
                    <a:moveTo>
                      <a:pt x="164071" y="1543240"/>
                    </a:moveTo>
                    <a:lnTo>
                      <a:pt x="162648" y="1542135"/>
                    </a:lnTo>
                    <a:lnTo>
                      <a:pt x="161264" y="1541018"/>
                    </a:lnTo>
                    <a:lnTo>
                      <a:pt x="159854" y="1539900"/>
                    </a:lnTo>
                    <a:lnTo>
                      <a:pt x="159778" y="1540471"/>
                    </a:lnTo>
                    <a:lnTo>
                      <a:pt x="159423" y="1541297"/>
                    </a:lnTo>
                    <a:lnTo>
                      <a:pt x="159664" y="1541614"/>
                    </a:lnTo>
                    <a:lnTo>
                      <a:pt x="160616" y="1542707"/>
                    </a:lnTo>
                    <a:lnTo>
                      <a:pt x="161785" y="1543646"/>
                    </a:lnTo>
                    <a:lnTo>
                      <a:pt x="162852" y="1544624"/>
                    </a:lnTo>
                    <a:lnTo>
                      <a:pt x="164071" y="1543240"/>
                    </a:lnTo>
                    <a:close/>
                  </a:path>
                  <a:path w="563880" h="1695450">
                    <a:moveTo>
                      <a:pt x="204050" y="1560626"/>
                    </a:moveTo>
                    <a:lnTo>
                      <a:pt x="202501" y="1558480"/>
                    </a:lnTo>
                    <a:lnTo>
                      <a:pt x="200660" y="1554581"/>
                    </a:lnTo>
                    <a:lnTo>
                      <a:pt x="199517" y="1557108"/>
                    </a:lnTo>
                    <a:lnTo>
                      <a:pt x="198793" y="1557921"/>
                    </a:lnTo>
                    <a:lnTo>
                      <a:pt x="199199" y="1560029"/>
                    </a:lnTo>
                    <a:lnTo>
                      <a:pt x="199885" y="1561388"/>
                    </a:lnTo>
                    <a:lnTo>
                      <a:pt x="200710" y="1563535"/>
                    </a:lnTo>
                    <a:lnTo>
                      <a:pt x="204050" y="1560626"/>
                    </a:lnTo>
                    <a:close/>
                  </a:path>
                  <a:path w="563880" h="1695450">
                    <a:moveTo>
                      <a:pt x="214884" y="1551546"/>
                    </a:moveTo>
                    <a:lnTo>
                      <a:pt x="213588" y="1550136"/>
                    </a:lnTo>
                    <a:lnTo>
                      <a:pt x="212064" y="1551495"/>
                    </a:lnTo>
                    <a:lnTo>
                      <a:pt x="209054" y="1554226"/>
                    </a:lnTo>
                    <a:lnTo>
                      <a:pt x="209270" y="1554581"/>
                    </a:lnTo>
                    <a:lnTo>
                      <a:pt x="209499" y="1554899"/>
                    </a:lnTo>
                    <a:lnTo>
                      <a:pt x="209715" y="1555242"/>
                    </a:lnTo>
                    <a:lnTo>
                      <a:pt x="211442" y="1554010"/>
                    </a:lnTo>
                    <a:lnTo>
                      <a:pt x="214884" y="1551546"/>
                    </a:lnTo>
                    <a:close/>
                  </a:path>
                  <a:path w="563880" h="1695450">
                    <a:moveTo>
                      <a:pt x="219837" y="1290027"/>
                    </a:moveTo>
                    <a:lnTo>
                      <a:pt x="218579" y="1289138"/>
                    </a:lnTo>
                    <a:lnTo>
                      <a:pt x="217347" y="1288224"/>
                    </a:lnTo>
                    <a:lnTo>
                      <a:pt x="216115" y="1287335"/>
                    </a:lnTo>
                    <a:lnTo>
                      <a:pt x="216065" y="1287818"/>
                    </a:lnTo>
                    <a:lnTo>
                      <a:pt x="215785" y="1288529"/>
                    </a:lnTo>
                    <a:lnTo>
                      <a:pt x="216001" y="1288808"/>
                    </a:lnTo>
                    <a:lnTo>
                      <a:pt x="216865" y="1289710"/>
                    </a:lnTo>
                    <a:lnTo>
                      <a:pt x="217893" y="1290447"/>
                    </a:lnTo>
                    <a:lnTo>
                      <a:pt x="218859" y="1291259"/>
                    </a:lnTo>
                    <a:lnTo>
                      <a:pt x="219176" y="1290853"/>
                    </a:lnTo>
                    <a:lnTo>
                      <a:pt x="219519" y="1290447"/>
                    </a:lnTo>
                    <a:lnTo>
                      <a:pt x="219837" y="1290027"/>
                    </a:lnTo>
                    <a:close/>
                  </a:path>
                  <a:path w="563880" h="1695450">
                    <a:moveTo>
                      <a:pt x="223062" y="1443062"/>
                    </a:moveTo>
                    <a:lnTo>
                      <a:pt x="218668" y="1435760"/>
                    </a:lnTo>
                    <a:lnTo>
                      <a:pt x="217030" y="1438821"/>
                    </a:lnTo>
                    <a:lnTo>
                      <a:pt x="215455" y="1441678"/>
                    </a:lnTo>
                    <a:lnTo>
                      <a:pt x="213512" y="1445272"/>
                    </a:lnTo>
                    <a:lnTo>
                      <a:pt x="222986" y="1443228"/>
                    </a:lnTo>
                    <a:lnTo>
                      <a:pt x="223062" y="1443062"/>
                    </a:lnTo>
                    <a:close/>
                  </a:path>
                  <a:path w="563880" h="1695450">
                    <a:moveTo>
                      <a:pt x="226021" y="1369872"/>
                    </a:moveTo>
                    <a:lnTo>
                      <a:pt x="224599" y="1363992"/>
                    </a:lnTo>
                    <a:lnTo>
                      <a:pt x="221919" y="1369123"/>
                    </a:lnTo>
                    <a:lnTo>
                      <a:pt x="226021" y="1369872"/>
                    </a:lnTo>
                    <a:close/>
                  </a:path>
                  <a:path w="563880" h="1695450">
                    <a:moveTo>
                      <a:pt x="227368" y="1374419"/>
                    </a:moveTo>
                    <a:lnTo>
                      <a:pt x="226225" y="1370469"/>
                    </a:lnTo>
                    <a:lnTo>
                      <a:pt x="226314" y="1370241"/>
                    </a:lnTo>
                    <a:lnTo>
                      <a:pt x="226606" y="1369974"/>
                    </a:lnTo>
                    <a:lnTo>
                      <a:pt x="226479" y="1369961"/>
                    </a:lnTo>
                    <a:lnTo>
                      <a:pt x="226860" y="1369250"/>
                    </a:lnTo>
                    <a:lnTo>
                      <a:pt x="226212" y="1369910"/>
                    </a:lnTo>
                    <a:lnTo>
                      <a:pt x="226021" y="1369872"/>
                    </a:lnTo>
                    <a:lnTo>
                      <a:pt x="226174" y="1370520"/>
                    </a:lnTo>
                    <a:lnTo>
                      <a:pt x="222453" y="1375143"/>
                    </a:lnTo>
                    <a:lnTo>
                      <a:pt x="227368" y="1374419"/>
                    </a:lnTo>
                    <a:close/>
                  </a:path>
                  <a:path w="563880" h="1695450">
                    <a:moveTo>
                      <a:pt x="231571" y="1364297"/>
                    </a:moveTo>
                    <a:lnTo>
                      <a:pt x="230009" y="1363154"/>
                    </a:lnTo>
                    <a:lnTo>
                      <a:pt x="228752" y="1365631"/>
                    </a:lnTo>
                    <a:lnTo>
                      <a:pt x="226860" y="1369250"/>
                    </a:lnTo>
                    <a:lnTo>
                      <a:pt x="231571" y="1364297"/>
                    </a:lnTo>
                    <a:close/>
                  </a:path>
                  <a:path w="563880" h="1695450">
                    <a:moveTo>
                      <a:pt x="234848" y="1483283"/>
                    </a:moveTo>
                    <a:lnTo>
                      <a:pt x="234365" y="1479651"/>
                    </a:lnTo>
                    <a:lnTo>
                      <a:pt x="234276" y="1478788"/>
                    </a:lnTo>
                    <a:lnTo>
                      <a:pt x="231978" y="1477416"/>
                    </a:lnTo>
                    <a:lnTo>
                      <a:pt x="227063" y="1478153"/>
                    </a:lnTo>
                    <a:lnTo>
                      <a:pt x="227380" y="1480870"/>
                    </a:lnTo>
                    <a:lnTo>
                      <a:pt x="228269" y="1484312"/>
                    </a:lnTo>
                    <a:lnTo>
                      <a:pt x="232244" y="1484134"/>
                    </a:lnTo>
                    <a:lnTo>
                      <a:pt x="234848" y="1483283"/>
                    </a:lnTo>
                    <a:close/>
                  </a:path>
                  <a:path w="563880" h="1695450">
                    <a:moveTo>
                      <a:pt x="242989" y="1128064"/>
                    </a:moveTo>
                    <a:lnTo>
                      <a:pt x="242925" y="1127518"/>
                    </a:lnTo>
                    <a:lnTo>
                      <a:pt x="242849" y="1126959"/>
                    </a:lnTo>
                    <a:lnTo>
                      <a:pt x="242760" y="1126426"/>
                    </a:lnTo>
                    <a:lnTo>
                      <a:pt x="241427" y="1126617"/>
                    </a:lnTo>
                    <a:lnTo>
                      <a:pt x="240080" y="1126782"/>
                    </a:lnTo>
                    <a:lnTo>
                      <a:pt x="238772" y="1127074"/>
                    </a:lnTo>
                    <a:lnTo>
                      <a:pt x="238848" y="1128102"/>
                    </a:lnTo>
                    <a:lnTo>
                      <a:pt x="238887" y="1128661"/>
                    </a:lnTo>
                    <a:lnTo>
                      <a:pt x="242989" y="1128064"/>
                    </a:lnTo>
                    <a:close/>
                  </a:path>
                  <a:path w="563880" h="1695450">
                    <a:moveTo>
                      <a:pt x="262585" y="1412532"/>
                    </a:moveTo>
                    <a:lnTo>
                      <a:pt x="262509" y="1412049"/>
                    </a:lnTo>
                    <a:lnTo>
                      <a:pt x="262407" y="1411605"/>
                    </a:lnTo>
                    <a:lnTo>
                      <a:pt x="262305" y="1411109"/>
                    </a:lnTo>
                    <a:lnTo>
                      <a:pt x="261035" y="1411312"/>
                    </a:lnTo>
                    <a:lnTo>
                      <a:pt x="259778" y="1411490"/>
                    </a:lnTo>
                    <a:lnTo>
                      <a:pt x="258508" y="1411668"/>
                    </a:lnTo>
                    <a:lnTo>
                      <a:pt x="258673" y="1412214"/>
                    </a:lnTo>
                    <a:lnTo>
                      <a:pt x="258914" y="1413281"/>
                    </a:lnTo>
                    <a:lnTo>
                      <a:pt x="260223" y="1413103"/>
                    </a:lnTo>
                    <a:lnTo>
                      <a:pt x="261391" y="1412786"/>
                    </a:lnTo>
                    <a:lnTo>
                      <a:pt x="262585" y="1412532"/>
                    </a:lnTo>
                    <a:close/>
                  </a:path>
                  <a:path w="563880" h="1695450">
                    <a:moveTo>
                      <a:pt x="268566" y="1349286"/>
                    </a:moveTo>
                    <a:lnTo>
                      <a:pt x="268490" y="1348714"/>
                    </a:lnTo>
                    <a:lnTo>
                      <a:pt x="268325" y="1347558"/>
                    </a:lnTo>
                    <a:lnTo>
                      <a:pt x="267182" y="1347825"/>
                    </a:lnTo>
                    <a:lnTo>
                      <a:pt x="266014" y="1348092"/>
                    </a:lnTo>
                    <a:lnTo>
                      <a:pt x="264858" y="1348359"/>
                    </a:lnTo>
                    <a:lnTo>
                      <a:pt x="264871" y="1348955"/>
                    </a:lnTo>
                    <a:lnTo>
                      <a:pt x="264871" y="1349248"/>
                    </a:lnTo>
                    <a:lnTo>
                      <a:pt x="266103" y="1349260"/>
                    </a:lnTo>
                    <a:lnTo>
                      <a:pt x="268566" y="1349286"/>
                    </a:lnTo>
                    <a:close/>
                  </a:path>
                  <a:path w="563880" h="1695450">
                    <a:moveTo>
                      <a:pt x="287705" y="72834"/>
                    </a:moveTo>
                    <a:lnTo>
                      <a:pt x="249148" y="0"/>
                    </a:lnTo>
                    <a:lnTo>
                      <a:pt x="169722" y="61798"/>
                    </a:lnTo>
                    <a:lnTo>
                      <a:pt x="218579" y="116928"/>
                    </a:lnTo>
                    <a:lnTo>
                      <a:pt x="287705" y="72834"/>
                    </a:lnTo>
                    <a:close/>
                  </a:path>
                  <a:path w="563880" h="1695450">
                    <a:moveTo>
                      <a:pt x="290893" y="1473314"/>
                    </a:moveTo>
                    <a:lnTo>
                      <a:pt x="290588" y="1471231"/>
                    </a:lnTo>
                    <a:lnTo>
                      <a:pt x="286473" y="1468729"/>
                    </a:lnTo>
                    <a:lnTo>
                      <a:pt x="286321" y="1471498"/>
                    </a:lnTo>
                    <a:lnTo>
                      <a:pt x="286194" y="1473530"/>
                    </a:lnTo>
                    <a:lnTo>
                      <a:pt x="286105" y="1475587"/>
                    </a:lnTo>
                    <a:lnTo>
                      <a:pt x="290893" y="1473314"/>
                    </a:lnTo>
                    <a:close/>
                  </a:path>
                  <a:path w="563880" h="1695450">
                    <a:moveTo>
                      <a:pt x="290906" y="932281"/>
                    </a:moveTo>
                    <a:lnTo>
                      <a:pt x="279679" y="931748"/>
                    </a:lnTo>
                    <a:lnTo>
                      <a:pt x="281914" y="934021"/>
                    </a:lnTo>
                    <a:lnTo>
                      <a:pt x="284441" y="936510"/>
                    </a:lnTo>
                    <a:lnTo>
                      <a:pt x="290906" y="932281"/>
                    </a:lnTo>
                    <a:close/>
                  </a:path>
                  <a:path w="563880" h="1695450">
                    <a:moveTo>
                      <a:pt x="299237" y="1174229"/>
                    </a:moveTo>
                    <a:lnTo>
                      <a:pt x="299135" y="1173822"/>
                    </a:lnTo>
                    <a:lnTo>
                      <a:pt x="299034" y="1173429"/>
                    </a:lnTo>
                    <a:lnTo>
                      <a:pt x="298945" y="1173010"/>
                    </a:lnTo>
                    <a:lnTo>
                      <a:pt x="296786" y="1173429"/>
                    </a:lnTo>
                    <a:lnTo>
                      <a:pt x="295706" y="1173657"/>
                    </a:lnTo>
                    <a:lnTo>
                      <a:pt x="295871" y="1174115"/>
                    </a:lnTo>
                    <a:lnTo>
                      <a:pt x="296125" y="1175004"/>
                    </a:lnTo>
                    <a:lnTo>
                      <a:pt x="297230" y="1174800"/>
                    </a:lnTo>
                    <a:lnTo>
                      <a:pt x="298221" y="1174496"/>
                    </a:lnTo>
                    <a:lnTo>
                      <a:pt x="299237" y="1174229"/>
                    </a:lnTo>
                    <a:close/>
                  </a:path>
                  <a:path w="563880" h="1695450">
                    <a:moveTo>
                      <a:pt x="308165" y="1334312"/>
                    </a:moveTo>
                    <a:lnTo>
                      <a:pt x="307479" y="1333512"/>
                    </a:lnTo>
                    <a:lnTo>
                      <a:pt x="307162" y="1333106"/>
                    </a:lnTo>
                    <a:lnTo>
                      <a:pt x="304139" y="1335874"/>
                    </a:lnTo>
                    <a:lnTo>
                      <a:pt x="302653" y="1337246"/>
                    </a:lnTo>
                    <a:lnTo>
                      <a:pt x="303149" y="1337627"/>
                    </a:lnTo>
                    <a:lnTo>
                      <a:pt x="303644" y="1338021"/>
                    </a:lnTo>
                    <a:lnTo>
                      <a:pt x="304126" y="1338402"/>
                    </a:lnTo>
                    <a:lnTo>
                      <a:pt x="308165" y="1334312"/>
                    </a:lnTo>
                    <a:close/>
                  </a:path>
                  <a:path w="563880" h="1695450">
                    <a:moveTo>
                      <a:pt x="323494" y="1324648"/>
                    </a:moveTo>
                    <a:lnTo>
                      <a:pt x="321487" y="1322959"/>
                    </a:lnTo>
                    <a:lnTo>
                      <a:pt x="317106" y="1328966"/>
                    </a:lnTo>
                    <a:lnTo>
                      <a:pt x="317627" y="1329372"/>
                    </a:lnTo>
                    <a:lnTo>
                      <a:pt x="318135" y="1329804"/>
                    </a:lnTo>
                    <a:lnTo>
                      <a:pt x="318655" y="1330185"/>
                    </a:lnTo>
                    <a:lnTo>
                      <a:pt x="321881" y="1326502"/>
                    </a:lnTo>
                    <a:lnTo>
                      <a:pt x="323494" y="1324648"/>
                    </a:lnTo>
                    <a:close/>
                  </a:path>
                  <a:path w="563880" h="1695450">
                    <a:moveTo>
                      <a:pt x="324358" y="1305166"/>
                    </a:moveTo>
                    <a:lnTo>
                      <a:pt x="324104" y="1304683"/>
                    </a:lnTo>
                    <a:lnTo>
                      <a:pt x="323837" y="1304226"/>
                    </a:lnTo>
                    <a:lnTo>
                      <a:pt x="323583" y="1303743"/>
                    </a:lnTo>
                    <a:lnTo>
                      <a:pt x="322326" y="1304442"/>
                    </a:lnTo>
                    <a:lnTo>
                      <a:pt x="319836" y="1305864"/>
                    </a:lnTo>
                    <a:lnTo>
                      <a:pt x="320065" y="1306309"/>
                    </a:lnTo>
                    <a:lnTo>
                      <a:pt x="320281" y="1306741"/>
                    </a:lnTo>
                    <a:lnTo>
                      <a:pt x="320522" y="1307160"/>
                    </a:lnTo>
                    <a:lnTo>
                      <a:pt x="321805" y="1306499"/>
                    </a:lnTo>
                    <a:lnTo>
                      <a:pt x="323075" y="1305826"/>
                    </a:lnTo>
                    <a:lnTo>
                      <a:pt x="324358" y="1305166"/>
                    </a:lnTo>
                    <a:close/>
                  </a:path>
                  <a:path w="563880" h="1695450">
                    <a:moveTo>
                      <a:pt x="326809" y="1430959"/>
                    </a:moveTo>
                    <a:lnTo>
                      <a:pt x="326732" y="1429791"/>
                    </a:lnTo>
                    <a:lnTo>
                      <a:pt x="325831" y="1429689"/>
                    </a:lnTo>
                    <a:lnTo>
                      <a:pt x="325348" y="1429664"/>
                    </a:lnTo>
                    <a:lnTo>
                      <a:pt x="325335" y="1430870"/>
                    </a:lnTo>
                    <a:lnTo>
                      <a:pt x="325272" y="1433283"/>
                    </a:lnTo>
                    <a:lnTo>
                      <a:pt x="325755" y="1433322"/>
                    </a:lnTo>
                    <a:lnTo>
                      <a:pt x="326237" y="1433322"/>
                    </a:lnTo>
                    <a:lnTo>
                      <a:pt x="326732" y="1433334"/>
                    </a:lnTo>
                    <a:lnTo>
                      <a:pt x="326758" y="1432140"/>
                    </a:lnTo>
                    <a:lnTo>
                      <a:pt x="326809" y="1430959"/>
                    </a:lnTo>
                    <a:close/>
                  </a:path>
                  <a:path w="563880" h="1695450">
                    <a:moveTo>
                      <a:pt x="327926" y="874826"/>
                    </a:moveTo>
                    <a:lnTo>
                      <a:pt x="327317" y="874204"/>
                    </a:lnTo>
                    <a:lnTo>
                      <a:pt x="326097" y="872972"/>
                    </a:lnTo>
                    <a:lnTo>
                      <a:pt x="323824" y="874395"/>
                    </a:lnTo>
                    <a:lnTo>
                      <a:pt x="321043" y="876147"/>
                    </a:lnTo>
                    <a:lnTo>
                      <a:pt x="323850" y="876198"/>
                    </a:lnTo>
                    <a:lnTo>
                      <a:pt x="324840" y="876427"/>
                    </a:lnTo>
                    <a:lnTo>
                      <a:pt x="326491" y="875982"/>
                    </a:lnTo>
                    <a:lnTo>
                      <a:pt x="327190" y="875309"/>
                    </a:lnTo>
                    <a:lnTo>
                      <a:pt x="327926" y="874826"/>
                    </a:lnTo>
                    <a:close/>
                  </a:path>
                  <a:path w="563880" h="1695450">
                    <a:moveTo>
                      <a:pt x="339750" y="846810"/>
                    </a:moveTo>
                    <a:lnTo>
                      <a:pt x="338797" y="842568"/>
                    </a:lnTo>
                    <a:lnTo>
                      <a:pt x="331406" y="846899"/>
                    </a:lnTo>
                    <a:lnTo>
                      <a:pt x="337515" y="846823"/>
                    </a:lnTo>
                    <a:lnTo>
                      <a:pt x="339750" y="846810"/>
                    </a:lnTo>
                    <a:close/>
                  </a:path>
                  <a:path w="563880" h="1695450">
                    <a:moveTo>
                      <a:pt x="344563" y="1413624"/>
                    </a:moveTo>
                    <a:lnTo>
                      <a:pt x="343471" y="1406004"/>
                    </a:lnTo>
                    <a:lnTo>
                      <a:pt x="340055" y="1409255"/>
                    </a:lnTo>
                    <a:lnTo>
                      <a:pt x="337629" y="1411617"/>
                    </a:lnTo>
                    <a:lnTo>
                      <a:pt x="333883" y="1415173"/>
                    </a:lnTo>
                    <a:lnTo>
                      <a:pt x="344563" y="1413624"/>
                    </a:lnTo>
                    <a:close/>
                  </a:path>
                  <a:path w="563880" h="1695450">
                    <a:moveTo>
                      <a:pt x="346075" y="1232217"/>
                    </a:moveTo>
                    <a:lnTo>
                      <a:pt x="345998" y="1232039"/>
                    </a:lnTo>
                    <a:lnTo>
                      <a:pt x="339661" y="1229042"/>
                    </a:lnTo>
                    <a:lnTo>
                      <a:pt x="339458" y="1233309"/>
                    </a:lnTo>
                    <a:lnTo>
                      <a:pt x="342849" y="1238453"/>
                    </a:lnTo>
                    <a:lnTo>
                      <a:pt x="346075" y="1232217"/>
                    </a:lnTo>
                    <a:close/>
                  </a:path>
                  <a:path w="563880" h="1695450">
                    <a:moveTo>
                      <a:pt x="346989" y="664222"/>
                    </a:moveTo>
                    <a:lnTo>
                      <a:pt x="346786" y="663638"/>
                    </a:lnTo>
                    <a:lnTo>
                      <a:pt x="346621" y="663079"/>
                    </a:lnTo>
                    <a:lnTo>
                      <a:pt x="346430" y="662495"/>
                    </a:lnTo>
                    <a:lnTo>
                      <a:pt x="344843" y="663041"/>
                    </a:lnTo>
                    <a:lnTo>
                      <a:pt x="343293" y="663613"/>
                    </a:lnTo>
                    <a:lnTo>
                      <a:pt x="341744" y="664159"/>
                    </a:lnTo>
                    <a:lnTo>
                      <a:pt x="341985" y="664768"/>
                    </a:lnTo>
                    <a:lnTo>
                      <a:pt x="342188" y="665365"/>
                    </a:lnTo>
                    <a:lnTo>
                      <a:pt x="342430" y="665975"/>
                    </a:lnTo>
                    <a:lnTo>
                      <a:pt x="343966" y="665391"/>
                    </a:lnTo>
                    <a:lnTo>
                      <a:pt x="346989" y="664222"/>
                    </a:lnTo>
                    <a:close/>
                  </a:path>
                  <a:path w="563880" h="1695450">
                    <a:moveTo>
                      <a:pt x="354723" y="1405572"/>
                    </a:moveTo>
                    <a:lnTo>
                      <a:pt x="352323" y="1404581"/>
                    </a:lnTo>
                    <a:lnTo>
                      <a:pt x="349415" y="1402308"/>
                    </a:lnTo>
                    <a:lnTo>
                      <a:pt x="350939" y="1408671"/>
                    </a:lnTo>
                    <a:lnTo>
                      <a:pt x="354723" y="1405572"/>
                    </a:lnTo>
                    <a:close/>
                  </a:path>
                  <a:path w="563880" h="1695450">
                    <a:moveTo>
                      <a:pt x="358254" y="1452473"/>
                    </a:moveTo>
                    <a:lnTo>
                      <a:pt x="356958" y="1453807"/>
                    </a:lnTo>
                    <a:lnTo>
                      <a:pt x="357098" y="1453959"/>
                    </a:lnTo>
                    <a:lnTo>
                      <a:pt x="358254" y="1452473"/>
                    </a:lnTo>
                    <a:close/>
                  </a:path>
                  <a:path w="563880" h="1695450">
                    <a:moveTo>
                      <a:pt x="362343" y="1381823"/>
                    </a:moveTo>
                    <a:lnTo>
                      <a:pt x="361823" y="1381493"/>
                    </a:lnTo>
                    <a:lnTo>
                      <a:pt x="361302" y="1381137"/>
                    </a:lnTo>
                    <a:lnTo>
                      <a:pt x="360768" y="1380794"/>
                    </a:lnTo>
                    <a:lnTo>
                      <a:pt x="358660" y="1383474"/>
                    </a:lnTo>
                    <a:lnTo>
                      <a:pt x="357606" y="1384808"/>
                    </a:lnTo>
                    <a:lnTo>
                      <a:pt x="358025" y="1385150"/>
                    </a:lnTo>
                    <a:lnTo>
                      <a:pt x="358406" y="1385493"/>
                    </a:lnTo>
                    <a:lnTo>
                      <a:pt x="358825" y="1385849"/>
                    </a:lnTo>
                    <a:lnTo>
                      <a:pt x="359994" y="1384503"/>
                    </a:lnTo>
                    <a:lnTo>
                      <a:pt x="361188" y="1383169"/>
                    </a:lnTo>
                    <a:lnTo>
                      <a:pt x="362343" y="1381823"/>
                    </a:lnTo>
                    <a:close/>
                  </a:path>
                  <a:path w="563880" h="1695450">
                    <a:moveTo>
                      <a:pt x="363842" y="1016482"/>
                    </a:moveTo>
                    <a:lnTo>
                      <a:pt x="363766" y="1016342"/>
                    </a:lnTo>
                    <a:lnTo>
                      <a:pt x="358216" y="1014018"/>
                    </a:lnTo>
                    <a:lnTo>
                      <a:pt x="358216" y="1017676"/>
                    </a:lnTo>
                    <a:lnTo>
                      <a:pt x="361315" y="1021969"/>
                    </a:lnTo>
                    <a:lnTo>
                      <a:pt x="363842" y="1016482"/>
                    </a:lnTo>
                    <a:close/>
                  </a:path>
                  <a:path w="563880" h="1695450">
                    <a:moveTo>
                      <a:pt x="364566" y="1083614"/>
                    </a:moveTo>
                    <a:lnTo>
                      <a:pt x="361632" y="1083246"/>
                    </a:lnTo>
                    <a:lnTo>
                      <a:pt x="359232" y="1082535"/>
                    </a:lnTo>
                    <a:lnTo>
                      <a:pt x="358279" y="1082713"/>
                    </a:lnTo>
                    <a:lnTo>
                      <a:pt x="357390" y="1082675"/>
                    </a:lnTo>
                    <a:lnTo>
                      <a:pt x="356984" y="1083983"/>
                    </a:lnTo>
                    <a:lnTo>
                      <a:pt x="358432" y="1084605"/>
                    </a:lnTo>
                    <a:lnTo>
                      <a:pt x="360476" y="1086180"/>
                    </a:lnTo>
                    <a:lnTo>
                      <a:pt x="364566" y="1083614"/>
                    </a:lnTo>
                    <a:close/>
                  </a:path>
                  <a:path w="563880" h="1695450">
                    <a:moveTo>
                      <a:pt x="377380" y="1257058"/>
                    </a:moveTo>
                    <a:lnTo>
                      <a:pt x="375437" y="1253172"/>
                    </a:lnTo>
                    <a:lnTo>
                      <a:pt x="371576" y="1245362"/>
                    </a:lnTo>
                    <a:lnTo>
                      <a:pt x="372338" y="1249832"/>
                    </a:lnTo>
                    <a:lnTo>
                      <a:pt x="371335" y="1255115"/>
                    </a:lnTo>
                    <a:lnTo>
                      <a:pt x="377380" y="1257058"/>
                    </a:lnTo>
                    <a:close/>
                  </a:path>
                  <a:path w="563880" h="1695450">
                    <a:moveTo>
                      <a:pt x="391845" y="1340700"/>
                    </a:moveTo>
                    <a:lnTo>
                      <a:pt x="390232" y="1336662"/>
                    </a:lnTo>
                    <a:lnTo>
                      <a:pt x="389458" y="1334643"/>
                    </a:lnTo>
                    <a:lnTo>
                      <a:pt x="388823" y="1334947"/>
                    </a:lnTo>
                    <a:lnTo>
                      <a:pt x="388188" y="1335252"/>
                    </a:lnTo>
                    <a:lnTo>
                      <a:pt x="387565" y="1335570"/>
                    </a:lnTo>
                    <a:lnTo>
                      <a:pt x="388620" y="1337449"/>
                    </a:lnTo>
                    <a:lnTo>
                      <a:pt x="389648" y="1339354"/>
                    </a:lnTo>
                    <a:lnTo>
                      <a:pt x="390715" y="1341234"/>
                    </a:lnTo>
                    <a:lnTo>
                      <a:pt x="391083" y="1341031"/>
                    </a:lnTo>
                    <a:lnTo>
                      <a:pt x="391477" y="1340853"/>
                    </a:lnTo>
                    <a:lnTo>
                      <a:pt x="391845" y="1340700"/>
                    </a:lnTo>
                    <a:close/>
                  </a:path>
                  <a:path w="563880" h="1695450">
                    <a:moveTo>
                      <a:pt x="402018" y="1235583"/>
                    </a:moveTo>
                    <a:lnTo>
                      <a:pt x="400329" y="1233868"/>
                    </a:lnTo>
                    <a:lnTo>
                      <a:pt x="398602" y="1232179"/>
                    </a:lnTo>
                    <a:lnTo>
                      <a:pt x="396900" y="1230464"/>
                    </a:lnTo>
                    <a:lnTo>
                      <a:pt x="396011" y="1231620"/>
                    </a:lnTo>
                    <a:lnTo>
                      <a:pt x="395554" y="1232179"/>
                    </a:lnTo>
                    <a:lnTo>
                      <a:pt x="397370" y="1233639"/>
                    </a:lnTo>
                    <a:lnTo>
                      <a:pt x="401040" y="1236535"/>
                    </a:lnTo>
                    <a:lnTo>
                      <a:pt x="401383" y="1236218"/>
                    </a:lnTo>
                    <a:lnTo>
                      <a:pt x="401688" y="1235900"/>
                    </a:lnTo>
                    <a:lnTo>
                      <a:pt x="402018" y="1235583"/>
                    </a:lnTo>
                    <a:close/>
                  </a:path>
                  <a:path w="563880" h="1695450">
                    <a:moveTo>
                      <a:pt x="407238" y="1107694"/>
                    </a:moveTo>
                    <a:lnTo>
                      <a:pt x="404952" y="1102588"/>
                    </a:lnTo>
                    <a:lnTo>
                      <a:pt x="404431" y="1102880"/>
                    </a:lnTo>
                    <a:lnTo>
                      <a:pt x="403898" y="1103172"/>
                    </a:lnTo>
                    <a:lnTo>
                      <a:pt x="403377" y="1103464"/>
                    </a:lnTo>
                    <a:lnTo>
                      <a:pt x="404342" y="1105027"/>
                    </a:lnTo>
                    <a:lnTo>
                      <a:pt x="405295" y="1106614"/>
                    </a:lnTo>
                    <a:lnTo>
                      <a:pt x="406298" y="1108189"/>
                    </a:lnTo>
                    <a:lnTo>
                      <a:pt x="406920" y="1107833"/>
                    </a:lnTo>
                    <a:lnTo>
                      <a:pt x="407238" y="1107694"/>
                    </a:lnTo>
                    <a:close/>
                  </a:path>
                  <a:path w="563880" h="1695450">
                    <a:moveTo>
                      <a:pt x="431850" y="824306"/>
                    </a:moveTo>
                    <a:lnTo>
                      <a:pt x="431063" y="824306"/>
                    </a:lnTo>
                    <a:lnTo>
                      <a:pt x="430288" y="824331"/>
                    </a:lnTo>
                    <a:lnTo>
                      <a:pt x="429514" y="824344"/>
                    </a:lnTo>
                    <a:lnTo>
                      <a:pt x="429628" y="825855"/>
                    </a:lnTo>
                    <a:lnTo>
                      <a:pt x="429768" y="827392"/>
                    </a:lnTo>
                    <a:lnTo>
                      <a:pt x="429882" y="828903"/>
                    </a:lnTo>
                    <a:lnTo>
                      <a:pt x="430428" y="828789"/>
                    </a:lnTo>
                    <a:lnTo>
                      <a:pt x="431444" y="828763"/>
                    </a:lnTo>
                    <a:lnTo>
                      <a:pt x="431685" y="827176"/>
                    </a:lnTo>
                    <a:lnTo>
                      <a:pt x="431723" y="825741"/>
                    </a:lnTo>
                    <a:lnTo>
                      <a:pt x="431850" y="824306"/>
                    </a:lnTo>
                    <a:close/>
                  </a:path>
                  <a:path w="563880" h="1695450">
                    <a:moveTo>
                      <a:pt x="435483" y="1334731"/>
                    </a:moveTo>
                    <a:lnTo>
                      <a:pt x="427748" y="1331595"/>
                    </a:lnTo>
                    <a:lnTo>
                      <a:pt x="429387" y="1334808"/>
                    </a:lnTo>
                    <a:lnTo>
                      <a:pt x="430479" y="1336903"/>
                    </a:lnTo>
                    <a:lnTo>
                      <a:pt x="431749" y="1339418"/>
                    </a:lnTo>
                    <a:lnTo>
                      <a:pt x="435483" y="1334731"/>
                    </a:lnTo>
                    <a:close/>
                  </a:path>
                  <a:path w="563880" h="1695450">
                    <a:moveTo>
                      <a:pt x="439229" y="1143965"/>
                    </a:moveTo>
                    <a:lnTo>
                      <a:pt x="437997" y="1142047"/>
                    </a:lnTo>
                    <a:lnTo>
                      <a:pt x="437515" y="1140282"/>
                    </a:lnTo>
                    <a:lnTo>
                      <a:pt x="436549" y="1140002"/>
                    </a:lnTo>
                    <a:lnTo>
                      <a:pt x="435178" y="1139558"/>
                    </a:lnTo>
                    <a:lnTo>
                      <a:pt x="433451" y="1140206"/>
                    </a:lnTo>
                    <a:lnTo>
                      <a:pt x="431888" y="1140371"/>
                    </a:lnTo>
                    <a:lnTo>
                      <a:pt x="432777" y="1141603"/>
                    </a:lnTo>
                    <a:lnTo>
                      <a:pt x="433438" y="1143139"/>
                    </a:lnTo>
                    <a:lnTo>
                      <a:pt x="434606" y="1143965"/>
                    </a:lnTo>
                    <a:lnTo>
                      <a:pt x="435356" y="1144524"/>
                    </a:lnTo>
                    <a:lnTo>
                      <a:pt x="436829" y="1144028"/>
                    </a:lnTo>
                    <a:lnTo>
                      <a:pt x="439229" y="1143965"/>
                    </a:lnTo>
                    <a:close/>
                  </a:path>
                  <a:path w="563880" h="1695450">
                    <a:moveTo>
                      <a:pt x="464477" y="684618"/>
                    </a:moveTo>
                    <a:lnTo>
                      <a:pt x="463626" y="684377"/>
                    </a:lnTo>
                    <a:lnTo>
                      <a:pt x="463181" y="684250"/>
                    </a:lnTo>
                    <a:lnTo>
                      <a:pt x="462622" y="685876"/>
                    </a:lnTo>
                    <a:lnTo>
                      <a:pt x="461429" y="689140"/>
                    </a:lnTo>
                    <a:lnTo>
                      <a:pt x="462089" y="689305"/>
                    </a:lnTo>
                    <a:lnTo>
                      <a:pt x="463359" y="689660"/>
                    </a:lnTo>
                    <a:lnTo>
                      <a:pt x="463753" y="687984"/>
                    </a:lnTo>
                    <a:lnTo>
                      <a:pt x="464108" y="686295"/>
                    </a:lnTo>
                    <a:lnTo>
                      <a:pt x="464477" y="684618"/>
                    </a:lnTo>
                    <a:close/>
                  </a:path>
                  <a:path w="563880" h="1695450">
                    <a:moveTo>
                      <a:pt x="481698" y="994041"/>
                    </a:moveTo>
                    <a:lnTo>
                      <a:pt x="479323" y="992466"/>
                    </a:lnTo>
                    <a:lnTo>
                      <a:pt x="477748" y="991374"/>
                    </a:lnTo>
                    <a:lnTo>
                      <a:pt x="475907" y="990269"/>
                    </a:lnTo>
                    <a:lnTo>
                      <a:pt x="475386" y="990790"/>
                    </a:lnTo>
                    <a:lnTo>
                      <a:pt x="475043" y="990993"/>
                    </a:lnTo>
                    <a:lnTo>
                      <a:pt x="474891" y="995438"/>
                    </a:lnTo>
                    <a:lnTo>
                      <a:pt x="477088" y="995857"/>
                    </a:lnTo>
                    <a:lnTo>
                      <a:pt x="481698" y="994041"/>
                    </a:lnTo>
                    <a:close/>
                  </a:path>
                  <a:path w="563880" h="1695450">
                    <a:moveTo>
                      <a:pt x="486968" y="796632"/>
                    </a:moveTo>
                    <a:lnTo>
                      <a:pt x="485025" y="794905"/>
                    </a:lnTo>
                    <a:lnTo>
                      <a:pt x="481520" y="799261"/>
                    </a:lnTo>
                    <a:lnTo>
                      <a:pt x="479348" y="801916"/>
                    </a:lnTo>
                    <a:lnTo>
                      <a:pt x="485597" y="803300"/>
                    </a:lnTo>
                    <a:lnTo>
                      <a:pt x="485114" y="798766"/>
                    </a:lnTo>
                    <a:lnTo>
                      <a:pt x="486968" y="796632"/>
                    </a:lnTo>
                    <a:close/>
                  </a:path>
                  <a:path w="563880" h="1695450">
                    <a:moveTo>
                      <a:pt x="493331" y="1111948"/>
                    </a:moveTo>
                    <a:lnTo>
                      <a:pt x="488683" y="1104900"/>
                    </a:lnTo>
                    <a:lnTo>
                      <a:pt x="485698" y="1109675"/>
                    </a:lnTo>
                    <a:lnTo>
                      <a:pt x="489178" y="1111046"/>
                    </a:lnTo>
                    <a:lnTo>
                      <a:pt x="491032" y="1113231"/>
                    </a:lnTo>
                    <a:lnTo>
                      <a:pt x="493331" y="1111948"/>
                    </a:lnTo>
                    <a:close/>
                  </a:path>
                  <a:path w="563880" h="1695450">
                    <a:moveTo>
                      <a:pt x="516356" y="1009345"/>
                    </a:moveTo>
                    <a:lnTo>
                      <a:pt x="515264" y="1008164"/>
                    </a:lnTo>
                    <a:lnTo>
                      <a:pt x="514629" y="1006805"/>
                    </a:lnTo>
                    <a:lnTo>
                      <a:pt x="513753" y="1006652"/>
                    </a:lnTo>
                    <a:lnTo>
                      <a:pt x="510311" y="1006030"/>
                    </a:lnTo>
                    <a:lnTo>
                      <a:pt x="508495" y="1007160"/>
                    </a:lnTo>
                    <a:lnTo>
                      <a:pt x="510349" y="1012177"/>
                    </a:lnTo>
                    <a:lnTo>
                      <a:pt x="516356" y="1009345"/>
                    </a:lnTo>
                    <a:close/>
                  </a:path>
                  <a:path w="563880" h="1695450">
                    <a:moveTo>
                      <a:pt x="521970" y="886548"/>
                    </a:moveTo>
                    <a:lnTo>
                      <a:pt x="521550" y="885888"/>
                    </a:lnTo>
                    <a:lnTo>
                      <a:pt x="520700" y="884593"/>
                    </a:lnTo>
                    <a:lnTo>
                      <a:pt x="517525" y="886447"/>
                    </a:lnTo>
                    <a:lnTo>
                      <a:pt x="515937" y="887361"/>
                    </a:lnTo>
                    <a:lnTo>
                      <a:pt x="516102" y="887755"/>
                    </a:lnTo>
                    <a:lnTo>
                      <a:pt x="516458" y="888517"/>
                    </a:lnTo>
                    <a:lnTo>
                      <a:pt x="521970" y="886548"/>
                    </a:lnTo>
                    <a:close/>
                  </a:path>
                  <a:path w="563880" h="1695450">
                    <a:moveTo>
                      <a:pt x="538060" y="788974"/>
                    </a:moveTo>
                    <a:lnTo>
                      <a:pt x="537908" y="788708"/>
                    </a:lnTo>
                    <a:lnTo>
                      <a:pt x="537349" y="787844"/>
                    </a:lnTo>
                    <a:lnTo>
                      <a:pt x="536384" y="787247"/>
                    </a:lnTo>
                    <a:lnTo>
                      <a:pt x="535216" y="786231"/>
                    </a:lnTo>
                    <a:lnTo>
                      <a:pt x="534682" y="787603"/>
                    </a:lnTo>
                    <a:lnTo>
                      <a:pt x="533882" y="788708"/>
                    </a:lnTo>
                    <a:lnTo>
                      <a:pt x="534708" y="789787"/>
                    </a:lnTo>
                    <a:lnTo>
                      <a:pt x="535762" y="790321"/>
                    </a:lnTo>
                    <a:lnTo>
                      <a:pt x="536663" y="790511"/>
                    </a:lnTo>
                    <a:lnTo>
                      <a:pt x="536994" y="790562"/>
                    </a:lnTo>
                    <a:lnTo>
                      <a:pt x="538060" y="788974"/>
                    </a:lnTo>
                    <a:close/>
                  </a:path>
                  <a:path w="563880" h="1695450">
                    <a:moveTo>
                      <a:pt x="563499" y="837907"/>
                    </a:moveTo>
                    <a:lnTo>
                      <a:pt x="563054" y="837653"/>
                    </a:lnTo>
                    <a:lnTo>
                      <a:pt x="562622" y="837374"/>
                    </a:lnTo>
                    <a:lnTo>
                      <a:pt x="562190" y="837120"/>
                    </a:lnTo>
                    <a:lnTo>
                      <a:pt x="559562" y="840638"/>
                    </a:lnTo>
                    <a:lnTo>
                      <a:pt x="560235" y="841121"/>
                    </a:lnTo>
                    <a:lnTo>
                      <a:pt x="560933" y="841565"/>
                    </a:lnTo>
                    <a:lnTo>
                      <a:pt x="561594" y="842010"/>
                    </a:lnTo>
                    <a:lnTo>
                      <a:pt x="562229" y="840638"/>
                    </a:lnTo>
                    <a:lnTo>
                      <a:pt x="562851" y="839266"/>
                    </a:lnTo>
                    <a:lnTo>
                      <a:pt x="563499" y="837907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2" name="object 191">
                <a:extLst>
                  <a:ext uri="{FF2B5EF4-FFF2-40B4-BE49-F238E27FC236}">
                    <a16:creationId xmlns:a16="http://schemas.microsoft.com/office/drawing/2014/main" id="{40B14035-AE9B-93D7-F3A2-A6C1026EF97A}"/>
                  </a:ext>
                </a:extLst>
              </p:cNvPr>
              <p:cNvSpPr/>
              <p:nvPr/>
            </p:nvSpPr>
            <p:spPr>
              <a:xfrm>
                <a:off x="8389335" y="3159233"/>
                <a:ext cx="617944" cy="1069902"/>
              </a:xfrm>
              <a:custGeom>
                <a:avLst/>
                <a:gdLst/>
                <a:ahLst/>
                <a:cxnLst/>
                <a:rect l="l" t="t" r="r" b="b"/>
                <a:pathLst>
                  <a:path w="794384" h="1564640">
                    <a:moveTo>
                      <a:pt x="626902" y="0"/>
                    </a:moveTo>
                    <a:lnTo>
                      <a:pt x="550517" y="29842"/>
                    </a:lnTo>
                    <a:lnTo>
                      <a:pt x="556080" y="112322"/>
                    </a:lnTo>
                    <a:lnTo>
                      <a:pt x="557647" y="139189"/>
                    </a:lnTo>
                    <a:lnTo>
                      <a:pt x="558841" y="165823"/>
                    </a:lnTo>
                    <a:lnTo>
                      <a:pt x="559760" y="192215"/>
                    </a:lnTo>
                    <a:lnTo>
                      <a:pt x="560321" y="218389"/>
                    </a:lnTo>
                    <a:lnTo>
                      <a:pt x="560443" y="244369"/>
                    </a:lnTo>
                    <a:lnTo>
                      <a:pt x="559612" y="295738"/>
                    </a:lnTo>
                    <a:lnTo>
                      <a:pt x="557181" y="346406"/>
                    </a:lnTo>
                    <a:lnTo>
                      <a:pt x="553078" y="396453"/>
                    </a:lnTo>
                    <a:lnTo>
                      <a:pt x="547229" y="445955"/>
                    </a:lnTo>
                    <a:lnTo>
                      <a:pt x="539944" y="494981"/>
                    </a:lnTo>
                    <a:lnTo>
                      <a:pt x="531022" y="543651"/>
                    </a:lnTo>
                    <a:lnTo>
                      <a:pt x="520553" y="592025"/>
                    </a:lnTo>
                    <a:lnTo>
                      <a:pt x="508629" y="640159"/>
                    </a:lnTo>
                    <a:lnTo>
                      <a:pt x="495341" y="688114"/>
                    </a:lnTo>
                    <a:lnTo>
                      <a:pt x="480781" y="735947"/>
                    </a:lnTo>
                    <a:lnTo>
                      <a:pt x="465039" y="783717"/>
                    </a:lnTo>
                    <a:lnTo>
                      <a:pt x="448206" y="831482"/>
                    </a:lnTo>
                    <a:lnTo>
                      <a:pt x="430544" y="878368"/>
                    </a:lnTo>
                    <a:lnTo>
                      <a:pt x="411936" y="924196"/>
                    </a:lnTo>
                    <a:lnTo>
                      <a:pt x="392237" y="969010"/>
                    </a:lnTo>
                    <a:lnTo>
                      <a:pt x="371301" y="1012851"/>
                    </a:lnTo>
                    <a:lnTo>
                      <a:pt x="348982" y="1055762"/>
                    </a:lnTo>
                    <a:lnTo>
                      <a:pt x="325135" y="1097787"/>
                    </a:lnTo>
                    <a:lnTo>
                      <a:pt x="299614" y="1138967"/>
                    </a:lnTo>
                    <a:lnTo>
                      <a:pt x="272274" y="1179346"/>
                    </a:lnTo>
                    <a:lnTo>
                      <a:pt x="243078" y="1219213"/>
                    </a:lnTo>
                    <a:lnTo>
                      <a:pt x="211947" y="1258625"/>
                    </a:lnTo>
                    <a:lnTo>
                      <a:pt x="179012" y="1297784"/>
                    </a:lnTo>
                    <a:lnTo>
                      <a:pt x="144403" y="1336891"/>
                    </a:lnTo>
                    <a:lnTo>
                      <a:pt x="108377" y="1376208"/>
                    </a:lnTo>
                    <a:lnTo>
                      <a:pt x="71118" y="1415831"/>
                    </a:lnTo>
                    <a:lnTo>
                      <a:pt x="52939" y="1437394"/>
                    </a:lnTo>
                    <a:lnTo>
                      <a:pt x="35602" y="1461060"/>
                    </a:lnTo>
                    <a:lnTo>
                      <a:pt x="18243" y="1485134"/>
                    </a:lnTo>
                    <a:lnTo>
                      <a:pt x="0" y="1507922"/>
                    </a:lnTo>
                    <a:lnTo>
                      <a:pt x="34218" y="1564434"/>
                    </a:lnTo>
                    <a:lnTo>
                      <a:pt x="62916" y="1557604"/>
                    </a:lnTo>
                    <a:lnTo>
                      <a:pt x="91548" y="1550249"/>
                    </a:lnTo>
                    <a:lnTo>
                      <a:pt x="147629" y="1532288"/>
                    </a:lnTo>
                    <a:lnTo>
                      <a:pt x="202020" y="1509707"/>
                    </a:lnTo>
                    <a:lnTo>
                      <a:pt x="255531" y="1483797"/>
                    </a:lnTo>
                    <a:lnTo>
                      <a:pt x="297514" y="1460492"/>
                    </a:lnTo>
                    <a:lnTo>
                      <a:pt x="338642" y="1434819"/>
                    </a:lnTo>
                    <a:lnTo>
                      <a:pt x="378738" y="1406803"/>
                    </a:lnTo>
                    <a:lnTo>
                      <a:pt x="417622" y="1376467"/>
                    </a:lnTo>
                    <a:lnTo>
                      <a:pt x="455117" y="1343833"/>
                    </a:lnTo>
                    <a:lnTo>
                      <a:pt x="499764" y="1300075"/>
                    </a:lnTo>
                    <a:lnTo>
                      <a:pt x="541114" y="1252925"/>
                    </a:lnTo>
                    <a:lnTo>
                      <a:pt x="579539" y="1203301"/>
                    </a:lnTo>
                    <a:lnTo>
                      <a:pt x="614431" y="1151336"/>
                    </a:lnTo>
                    <a:lnTo>
                      <a:pt x="639925" y="1108500"/>
                    </a:lnTo>
                    <a:lnTo>
                      <a:pt x="663178" y="1064713"/>
                    </a:lnTo>
                    <a:lnTo>
                      <a:pt x="684300" y="1020192"/>
                    </a:lnTo>
                    <a:lnTo>
                      <a:pt x="703399" y="975153"/>
                    </a:lnTo>
                    <a:lnTo>
                      <a:pt x="720585" y="929814"/>
                    </a:lnTo>
                    <a:lnTo>
                      <a:pt x="736044" y="884281"/>
                    </a:lnTo>
                    <a:lnTo>
                      <a:pt x="749950" y="838009"/>
                    </a:lnTo>
                    <a:lnTo>
                      <a:pt x="762185" y="791051"/>
                    </a:lnTo>
                    <a:lnTo>
                      <a:pt x="772631" y="743459"/>
                    </a:lnTo>
                    <a:lnTo>
                      <a:pt x="781169" y="695287"/>
                    </a:lnTo>
                    <a:lnTo>
                      <a:pt x="788947" y="634398"/>
                    </a:lnTo>
                    <a:lnTo>
                      <a:pt x="793159" y="572966"/>
                    </a:lnTo>
                    <a:lnTo>
                      <a:pt x="794141" y="542151"/>
                    </a:lnTo>
                    <a:lnTo>
                      <a:pt x="794036" y="511294"/>
                    </a:lnTo>
                    <a:lnTo>
                      <a:pt x="791096" y="449661"/>
                    </a:lnTo>
                    <a:lnTo>
                      <a:pt x="785873" y="400588"/>
                    </a:lnTo>
                    <a:lnTo>
                      <a:pt x="778149" y="351962"/>
                    </a:lnTo>
                    <a:lnTo>
                      <a:pt x="767929" y="303958"/>
                    </a:lnTo>
                    <a:lnTo>
                      <a:pt x="755217" y="256750"/>
                    </a:lnTo>
                    <a:lnTo>
                      <a:pt x="740019" y="210514"/>
                    </a:lnTo>
                    <a:lnTo>
                      <a:pt x="722339" y="165423"/>
                    </a:lnTo>
                    <a:lnTo>
                      <a:pt x="702183" y="121651"/>
                    </a:lnTo>
                    <a:lnTo>
                      <a:pt x="679554" y="79374"/>
                    </a:lnTo>
                    <a:lnTo>
                      <a:pt x="654459" y="38765"/>
                    </a:lnTo>
                    <a:lnTo>
                      <a:pt x="626902" y="0"/>
                    </a:lnTo>
                    <a:close/>
                  </a:path>
                </a:pathLst>
              </a:custGeom>
              <a:solidFill>
                <a:srgbClr val="FFAC1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3" name="object 192">
                <a:extLst>
                  <a:ext uri="{FF2B5EF4-FFF2-40B4-BE49-F238E27FC236}">
                    <a16:creationId xmlns:a16="http://schemas.microsoft.com/office/drawing/2014/main" id="{0ECC33E4-9B4E-BC9D-6139-A06B61FB4422}"/>
                  </a:ext>
                </a:extLst>
              </p:cNvPr>
              <p:cNvSpPr/>
              <p:nvPr/>
            </p:nvSpPr>
            <p:spPr>
              <a:xfrm>
                <a:off x="8430539" y="3577253"/>
                <a:ext cx="539404" cy="592701"/>
              </a:xfrm>
              <a:custGeom>
                <a:avLst/>
                <a:gdLst/>
                <a:ahLst/>
                <a:cxnLst/>
                <a:rect l="l" t="t" r="r" b="b"/>
                <a:pathLst>
                  <a:path w="693419" h="866775">
                    <a:moveTo>
                      <a:pt x="3225" y="846353"/>
                    </a:moveTo>
                    <a:lnTo>
                      <a:pt x="2971" y="843000"/>
                    </a:lnTo>
                    <a:lnTo>
                      <a:pt x="0" y="842467"/>
                    </a:lnTo>
                    <a:lnTo>
                      <a:pt x="1155" y="843889"/>
                    </a:lnTo>
                    <a:lnTo>
                      <a:pt x="3225" y="846353"/>
                    </a:lnTo>
                    <a:close/>
                  </a:path>
                  <a:path w="693419" h="866775">
                    <a:moveTo>
                      <a:pt x="20421" y="843597"/>
                    </a:moveTo>
                    <a:lnTo>
                      <a:pt x="19850" y="842657"/>
                    </a:lnTo>
                    <a:lnTo>
                      <a:pt x="19443" y="841197"/>
                    </a:lnTo>
                    <a:lnTo>
                      <a:pt x="18300" y="842098"/>
                    </a:lnTo>
                    <a:lnTo>
                      <a:pt x="17310" y="842492"/>
                    </a:lnTo>
                    <a:lnTo>
                      <a:pt x="17195" y="843064"/>
                    </a:lnTo>
                    <a:lnTo>
                      <a:pt x="17081" y="843699"/>
                    </a:lnTo>
                    <a:lnTo>
                      <a:pt x="17767" y="844499"/>
                    </a:lnTo>
                    <a:lnTo>
                      <a:pt x="18084" y="845235"/>
                    </a:lnTo>
                    <a:lnTo>
                      <a:pt x="18808" y="844880"/>
                    </a:lnTo>
                    <a:lnTo>
                      <a:pt x="19900" y="844715"/>
                    </a:lnTo>
                    <a:lnTo>
                      <a:pt x="20142" y="844156"/>
                    </a:lnTo>
                    <a:lnTo>
                      <a:pt x="20421" y="843597"/>
                    </a:lnTo>
                    <a:close/>
                  </a:path>
                  <a:path w="693419" h="866775">
                    <a:moveTo>
                      <a:pt x="75488" y="766572"/>
                    </a:moveTo>
                    <a:lnTo>
                      <a:pt x="70294" y="766305"/>
                    </a:lnTo>
                    <a:lnTo>
                      <a:pt x="65849" y="764374"/>
                    </a:lnTo>
                    <a:lnTo>
                      <a:pt x="61366" y="767715"/>
                    </a:lnTo>
                    <a:lnTo>
                      <a:pt x="64947" y="768172"/>
                    </a:lnTo>
                    <a:lnTo>
                      <a:pt x="65036" y="768578"/>
                    </a:lnTo>
                    <a:lnTo>
                      <a:pt x="65493" y="769404"/>
                    </a:lnTo>
                    <a:lnTo>
                      <a:pt x="63893" y="771550"/>
                    </a:lnTo>
                    <a:lnTo>
                      <a:pt x="63601" y="773658"/>
                    </a:lnTo>
                    <a:lnTo>
                      <a:pt x="66725" y="774928"/>
                    </a:lnTo>
                    <a:lnTo>
                      <a:pt x="68884" y="773442"/>
                    </a:lnTo>
                    <a:lnTo>
                      <a:pt x="71882" y="770940"/>
                    </a:lnTo>
                    <a:lnTo>
                      <a:pt x="73240" y="769061"/>
                    </a:lnTo>
                    <a:lnTo>
                      <a:pt x="75488" y="766572"/>
                    </a:lnTo>
                    <a:close/>
                  </a:path>
                  <a:path w="693419" h="866775">
                    <a:moveTo>
                      <a:pt x="131038" y="866038"/>
                    </a:moveTo>
                    <a:lnTo>
                      <a:pt x="130670" y="865454"/>
                    </a:lnTo>
                    <a:lnTo>
                      <a:pt x="130403" y="864679"/>
                    </a:lnTo>
                    <a:lnTo>
                      <a:pt x="129895" y="864374"/>
                    </a:lnTo>
                    <a:lnTo>
                      <a:pt x="129171" y="863981"/>
                    </a:lnTo>
                    <a:lnTo>
                      <a:pt x="128257" y="863955"/>
                    </a:lnTo>
                    <a:lnTo>
                      <a:pt x="127406" y="863765"/>
                    </a:lnTo>
                    <a:lnTo>
                      <a:pt x="127355" y="864374"/>
                    </a:lnTo>
                    <a:lnTo>
                      <a:pt x="127000" y="865289"/>
                    </a:lnTo>
                    <a:lnTo>
                      <a:pt x="127254" y="865530"/>
                    </a:lnTo>
                    <a:lnTo>
                      <a:pt x="127863" y="866038"/>
                    </a:lnTo>
                    <a:lnTo>
                      <a:pt x="128752" y="866216"/>
                    </a:lnTo>
                    <a:lnTo>
                      <a:pt x="129501" y="866521"/>
                    </a:lnTo>
                    <a:lnTo>
                      <a:pt x="131038" y="866038"/>
                    </a:lnTo>
                    <a:close/>
                  </a:path>
                  <a:path w="693419" h="866775">
                    <a:moveTo>
                      <a:pt x="131864" y="798233"/>
                    </a:moveTo>
                    <a:lnTo>
                      <a:pt x="129590" y="795629"/>
                    </a:lnTo>
                    <a:lnTo>
                      <a:pt x="127977" y="793508"/>
                    </a:lnTo>
                    <a:lnTo>
                      <a:pt x="125488" y="791171"/>
                    </a:lnTo>
                    <a:lnTo>
                      <a:pt x="123317" y="791083"/>
                    </a:lnTo>
                    <a:lnTo>
                      <a:pt x="123177" y="791425"/>
                    </a:lnTo>
                    <a:lnTo>
                      <a:pt x="122669" y="792454"/>
                    </a:lnTo>
                    <a:lnTo>
                      <a:pt x="122174" y="794308"/>
                    </a:lnTo>
                    <a:lnTo>
                      <a:pt x="122732" y="794943"/>
                    </a:lnTo>
                    <a:lnTo>
                      <a:pt x="124650" y="797229"/>
                    </a:lnTo>
                    <a:lnTo>
                      <a:pt x="127076" y="799096"/>
                    </a:lnTo>
                    <a:lnTo>
                      <a:pt x="131864" y="798233"/>
                    </a:lnTo>
                    <a:close/>
                  </a:path>
                  <a:path w="693419" h="866775">
                    <a:moveTo>
                      <a:pt x="152717" y="810552"/>
                    </a:moveTo>
                    <a:lnTo>
                      <a:pt x="151930" y="801954"/>
                    </a:lnTo>
                    <a:lnTo>
                      <a:pt x="147764" y="804672"/>
                    </a:lnTo>
                    <a:lnTo>
                      <a:pt x="147802" y="806145"/>
                    </a:lnTo>
                    <a:lnTo>
                      <a:pt x="152717" y="810552"/>
                    </a:lnTo>
                    <a:close/>
                  </a:path>
                  <a:path w="693419" h="866775">
                    <a:moveTo>
                      <a:pt x="153073" y="680974"/>
                    </a:moveTo>
                    <a:lnTo>
                      <a:pt x="152857" y="680339"/>
                    </a:lnTo>
                    <a:lnTo>
                      <a:pt x="152539" y="679157"/>
                    </a:lnTo>
                    <a:lnTo>
                      <a:pt x="151269" y="679424"/>
                    </a:lnTo>
                    <a:lnTo>
                      <a:pt x="148932" y="680186"/>
                    </a:lnTo>
                    <a:lnTo>
                      <a:pt x="149263" y="681418"/>
                    </a:lnTo>
                    <a:lnTo>
                      <a:pt x="149440" y="682066"/>
                    </a:lnTo>
                    <a:lnTo>
                      <a:pt x="151853" y="681355"/>
                    </a:lnTo>
                    <a:lnTo>
                      <a:pt x="153073" y="680974"/>
                    </a:lnTo>
                    <a:close/>
                  </a:path>
                  <a:path w="693419" h="866775">
                    <a:moveTo>
                      <a:pt x="158445" y="851331"/>
                    </a:moveTo>
                    <a:lnTo>
                      <a:pt x="157010" y="850595"/>
                    </a:lnTo>
                    <a:lnTo>
                      <a:pt x="155536" y="849858"/>
                    </a:lnTo>
                    <a:lnTo>
                      <a:pt x="153225" y="848690"/>
                    </a:lnTo>
                    <a:lnTo>
                      <a:pt x="154114" y="852589"/>
                    </a:lnTo>
                    <a:lnTo>
                      <a:pt x="155778" y="853274"/>
                    </a:lnTo>
                    <a:lnTo>
                      <a:pt x="158076" y="852830"/>
                    </a:lnTo>
                    <a:lnTo>
                      <a:pt x="158203" y="852335"/>
                    </a:lnTo>
                    <a:lnTo>
                      <a:pt x="158318" y="851814"/>
                    </a:lnTo>
                    <a:lnTo>
                      <a:pt x="158445" y="851331"/>
                    </a:lnTo>
                    <a:close/>
                  </a:path>
                  <a:path w="693419" h="866775">
                    <a:moveTo>
                      <a:pt x="159854" y="844003"/>
                    </a:moveTo>
                    <a:lnTo>
                      <a:pt x="158724" y="843876"/>
                    </a:lnTo>
                    <a:lnTo>
                      <a:pt x="158153" y="843826"/>
                    </a:lnTo>
                    <a:lnTo>
                      <a:pt x="157873" y="845400"/>
                    </a:lnTo>
                    <a:lnTo>
                      <a:pt x="157619" y="847013"/>
                    </a:lnTo>
                    <a:lnTo>
                      <a:pt x="157340" y="848601"/>
                    </a:lnTo>
                    <a:lnTo>
                      <a:pt x="158140" y="848639"/>
                    </a:lnTo>
                    <a:lnTo>
                      <a:pt x="159727" y="848639"/>
                    </a:lnTo>
                    <a:lnTo>
                      <a:pt x="159766" y="847102"/>
                    </a:lnTo>
                    <a:lnTo>
                      <a:pt x="159816" y="845540"/>
                    </a:lnTo>
                    <a:lnTo>
                      <a:pt x="159854" y="844003"/>
                    </a:lnTo>
                    <a:close/>
                  </a:path>
                  <a:path w="693419" h="866775">
                    <a:moveTo>
                      <a:pt x="167513" y="783678"/>
                    </a:moveTo>
                    <a:lnTo>
                      <a:pt x="162648" y="778357"/>
                    </a:lnTo>
                    <a:lnTo>
                      <a:pt x="160655" y="778027"/>
                    </a:lnTo>
                    <a:lnTo>
                      <a:pt x="157251" y="781812"/>
                    </a:lnTo>
                    <a:lnTo>
                      <a:pt x="160604" y="782421"/>
                    </a:lnTo>
                    <a:lnTo>
                      <a:pt x="163614" y="782942"/>
                    </a:lnTo>
                    <a:lnTo>
                      <a:pt x="167513" y="783678"/>
                    </a:lnTo>
                    <a:close/>
                  </a:path>
                  <a:path w="693419" h="866775">
                    <a:moveTo>
                      <a:pt x="173558" y="794943"/>
                    </a:moveTo>
                    <a:lnTo>
                      <a:pt x="172123" y="794397"/>
                    </a:lnTo>
                    <a:lnTo>
                      <a:pt x="171145" y="793699"/>
                    </a:lnTo>
                    <a:lnTo>
                      <a:pt x="170713" y="793927"/>
                    </a:lnTo>
                    <a:lnTo>
                      <a:pt x="170014" y="794346"/>
                    </a:lnTo>
                    <a:lnTo>
                      <a:pt x="169316" y="795362"/>
                    </a:lnTo>
                    <a:lnTo>
                      <a:pt x="169291" y="796150"/>
                    </a:lnTo>
                    <a:lnTo>
                      <a:pt x="169278" y="796671"/>
                    </a:lnTo>
                    <a:lnTo>
                      <a:pt x="170789" y="797801"/>
                    </a:lnTo>
                    <a:lnTo>
                      <a:pt x="170992" y="797674"/>
                    </a:lnTo>
                    <a:lnTo>
                      <a:pt x="171805" y="797166"/>
                    </a:lnTo>
                    <a:lnTo>
                      <a:pt x="172389" y="796277"/>
                    </a:lnTo>
                    <a:lnTo>
                      <a:pt x="173558" y="794943"/>
                    </a:lnTo>
                    <a:close/>
                  </a:path>
                  <a:path w="693419" h="866775">
                    <a:moveTo>
                      <a:pt x="178752" y="766038"/>
                    </a:moveTo>
                    <a:lnTo>
                      <a:pt x="176034" y="762774"/>
                    </a:lnTo>
                    <a:lnTo>
                      <a:pt x="175171" y="764463"/>
                    </a:lnTo>
                    <a:lnTo>
                      <a:pt x="174421" y="765886"/>
                    </a:lnTo>
                    <a:lnTo>
                      <a:pt x="173647" y="767473"/>
                    </a:lnTo>
                    <a:lnTo>
                      <a:pt x="173824" y="767803"/>
                    </a:lnTo>
                    <a:lnTo>
                      <a:pt x="174142" y="768045"/>
                    </a:lnTo>
                    <a:lnTo>
                      <a:pt x="174421" y="768045"/>
                    </a:lnTo>
                    <a:lnTo>
                      <a:pt x="174663" y="768083"/>
                    </a:lnTo>
                    <a:lnTo>
                      <a:pt x="176110" y="766826"/>
                    </a:lnTo>
                    <a:lnTo>
                      <a:pt x="178752" y="766038"/>
                    </a:lnTo>
                    <a:close/>
                  </a:path>
                  <a:path w="693419" h="866775">
                    <a:moveTo>
                      <a:pt x="183045" y="658406"/>
                    </a:moveTo>
                    <a:lnTo>
                      <a:pt x="178765" y="660501"/>
                    </a:lnTo>
                    <a:lnTo>
                      <a:pt x="182219" y="664413"/>
                    </a:lnTo>
                    <a:lnTo>
                      <a:pt x="182473" y="662609"/>
                    </a:lnTo>
                    <a:lnTo>
                      <a:pt x="182714" y="660793"/>
                    </a:lnTo>
                    <a:lnTo>
                      <a:pt x="183045" y="658406"/>
                    </a:lnTo>
                    <a:close/>
                  </a:path>
                  <a:path w="693419" h="866775">
                    <a:moveTo>
                      <a:pt x="187274" y="615048"/>
                    </a:moveTo>
                    <a:lnTo>
                      <a:pt x="186982" y="611873"/>
                    </a:lnTo>
                    <a:lnTo>
                      <a:pt x="186067" y="613029"/>
                    </a:lnTo>
                    <a:lnTo>
                      <a:pt x="186093" y="615162"/>
                    </a:lnTo>
                    <a:lnTo>
                      <a:pt x="187274" y="615048"/>
                    </a:lnTo>
                    <a:close/>
                  </a:path>
                  <a:path w="693419" h="866775">
                    <a:moveTo>
                      <a:pt x="202069" y="760361"/>
                    </a:moveTo>
                    <a:lnTo>
                      <a:pt x="201587" y="757174"/>
                    </a:lnTo>
                    <a:lnTo>
                      <a:pt x="197180" y="762076"/>
                    </a:lnTo>
                    <a:lnTo>
                      <a:pt x="201650" y="762812"/>
                    </a:lnTo>
                    <a:lnTo>
                      <a:pt x="202069" y="760361"/>
                    </a:lnTo>
                    <a:close/>
                  </a:path>
                  <a:path w="693419" h="866775">
                    <a:moveTo>
                      <a:pt x="214985" y="672693"/>
                    </a:moveTo>
                    <a:lnTo>
                      <a:pt x="214820" y="671537"/>
                    </a:lnTo>
                    <a:lnTo>
                      <a:pt x="213715" y="670217"/>
                    </a:lnTo>
                    <a:lnTo>
                      <a:pt x="212521" y="673468"/>
                    </a:lnTo>
                    <a:lnTo>
                      <a:pt x="211912" y="675081"/>
                    </a:lnTo>
                    <a:lnTo>
                      <a:pt x="212280" y="675259"/>
                    </a:lnTo>
                    <a:lnTo>
                      <a:pt x="212623" y="675462"/>
                    </a:lnTo>
                    <a:lnTo>
                      <a:pt x="212979" y="675627"/>
                    </a:lnTo>
                    <a:lnTo>
                      <a:pt x="213563" y="674979"/>
                    </a:lnTo>
                    <a:lnTo>
                      <a:pt x="214401" y="674420"/>
                    </a:lnTo>
                    <a:lnTo>
                      <a:pt x="214655" y="673684"/>
                    </a:lnTo>
                    <a:lnTo>
                      <a:pt x="214985" y="672693"/>
                    </a:lnTo>
                    <a:close/>
                  </a:path>
                  <a:path w="693419" h="866775">
                    <a:moveTo>
                      <a:pt x="215747" y="709726"/>
                    </a:moveTo>
                    <a:lnTo>
                      <a:pt x="213017" y="709726"/>
                    </a:lnTo>
                    <a:lnTo>
                      <a:pt x="211594" y="709663"/>
                    </a:lnTo>
                    <a:lnTo>
                      <a:pt x="210045" y="709777"/>
                    </a:lnTo>
                    <a:lnTo>
                      <a:pt x="209753" y="711225"/>
                    </a:lnTo>
                    <a:lnTo>
                      <a:pt x="210032" y="711530"/>
                    </a:lnTo>
                    <a:lnTo>
                      <a:pt x="211658" y="713359"/>
                    </a:lnTo>
                    <a:lnTo>
                      <a:pt x="213182" y="712838"/>
                    </a:lnTo>
                    <a:lnTo>
                      <a:pt x="215747" y="709726"/>
                    </a:lnTo>
                    <a:close/>
                  </a:path>
                  <a:path w="693419" h="866775">
                    <a:moveTo>
                      <a:pt x="222123" y="834847"/>
                    </a:moveTo>
                    <a:lnTo>
                      <a:pt x="221005" y="830694"/>
                    </a:lnTo>
                    <a:lnTo>
                      <a:pt x="219443" y="829767"/>
                    </a:lnTo>
                    <a:lnTo>
                      <a:pt x="216471" y="830808"/>
                    </a:lnTo>
                    <a:lnTo>
                      <a:pt x="222123" y="834847"/>
                    </a:lnTo>
                    <a:close/>
                  </a:path>
                  <a:path w="693419" h="866775">
                    <a:moveTo>
                      <a:pt x="223037" y="654278"/>
                    </a:moveTo>
                    <a:lnTo>
                      <a:pt x="222999" y="653630"/>
                    </a:lnTo>
                    <a:lnTo>
                      <a:pt x="222961" y="653008"/>
                    </a:lnTo>
                    <a:lnTo>
                      <a:pt x="222923" y="652373"/>
                    </a:lnTo>
                    <a:lnTo>
                      <a:pt x="221767" y="652386"/>
                    </a:lnTo>
                    <a:lnTo>
                      <a:pt x="220599" y="652322"/>
                    </a:lnTo>
                    <a:lnTo>
                      <a:pt x="219341" y="652449"/>
                    </a:lnTo>
                    <a:lnTo>
                      <a:pt x="219367" y="653592"/>
                    </a:lnTo>
                    <a:lnTo>
                      <a:pt x="219329" y="654215"/>
                    </a:lnTo>
                    <a:lnTo>
                      <a:pt x="220560" y="654227"/>
                    </a:lnTo>
                    <a:lnTo>
                      <a:pt x="221792" y="654240"/>
                    </a:lnTo>
                    <a:lnTo>
                      <a:pt x="223037" y="654278"/>
                    </a:lnTo>
                    <a:close/>
                  </a:path>
                  <a:path w="693419" h="866775">
                    <a:moveTo>
                      <a:pt x="245935" y="841298"/>
                    </a:moveTo>
                    <a:lnTo>
                      <a:pt x="245643" y="840308"/>
                    </a:lnTo>
                    <a:lnTo>
                      <a:pt x="245325" y="839304"/>
                    </a:lnTo>
                    <a:lnTo>
                      <a:pt x="245033" y="838327"/>
                    </a:lnTo>
                    <a:lnTo>
                      <a:pt x="244614" y="838403"/>
                    </a:lnTo>
                    <a:lnTo>
                      <a:pt x="244182" y="838504"/>
                    </a:lnTo>
                    <a:lnTo>
                      <a:pt x="243751" y="838568"/>
                    </a:lnTo>
                    <a:lnTo>
                      <a:pt x="244259" y="841946"/>
                    </a:lnTo>
                    <a:lnTo>
                      <a:pt x="244830" y="841717"/>
                    </a:lnTo>
                    <a:lnTo>
                      <a:pt x="245364" y="841502"/>
                    </a:lnTo>
                    <a:lnTo>
                      <a:pt x="245935" y="841298"/>
                    </a:lnTo>
                    <a:close/>
                  </a:path>
                  <a:path w="693419" h="866775">
                    <a:moveTo>
                      <a:pt x="249097" y="559930"/>
                    </a:moveTo>
                    <a:lnTo>
                      <a:pt x="248920" y="559320"/>
                    </a:lnTo>
                    <a:lnTo>
                      <a:pt x="248678" y="558533"/>
                    </a:lnTo>
                    <a:lnTo>
                      <a:pt x="247980" y="557885"/>
                    </a:lnTo>
                    <a:lnTo>
                      <a:pt x="247484" y="557136"/>
                    </a:lnTo>
                    <a:lnTo>
                      <a:pt x="247002" y="557555"/>
                    </a:lnTo>
                    <a:lnTo>
                      <a:pt x="246113" y="557999"/>
                    </a:lnTo>
                    <a:lnTo>
                      <a:pt x="246126" y="558342"/>
                    </a:lnTo>
                    <a:lnTo>
                      <a:pt x="246227" y="559155"/>
                    </a:lnTo>
                    <a:lnTo>
                      <a:pt x="246773" y="559917"/>
                    </a:lnTo>
                    <a:lnTo>
                      <a:pt x="247129" y="560692"/>
                    </a:lnTo>
                    <a:lnTo>
                      <a:pt x="247637" y="560933"/>
                    </a:lnTo>
                    <a:lnTo>
                      <a:pt x="248145" y="561149"/>
                    </a:lnTo>
                    <a:lnTo>
                      <a:pt x="248640" y="561390"/>
                    </a:lnTo>
                    <a:lnTo>
                      <a:pt x="248754" y="560705"/>
                    </a:lnTo>
                    <a:lnTo>
                      <a:pt x="249097" y="559930"/>
                    </a:lnTo>
                    <a:close/>
                  </a:path>
                  <a:path w="693419" h="866775">
                    <a:moveTo>
                      <a:pt x="258292" y="546277"/>
                    </a:moveTo>
                    <a:lnTo>
                      <a:pt x="256413" y="546506"/>
                    </a:lnTo>
                    <a:lnTo>
                      <a:pt x="254723" y="546696"/>
                    </a:lnTo>
                    <a:lnTo>
                      <a:pt x="254838" y="547458"/>
                    </a:lnTo>
                    <a:lnTo>
                      <a:pt x="254774" y="548754"/>
                    </a:lnTo>
                    <a:lnTo>
                      <a:pt x="255841" y="549059"/>
                    </a:lnTo>
                    <a:lnTo>
                      <a:pt x="256857" y="548919"/>
                    </a:lnTo>
                    <a:lnTo>
                      <a:pt x="257556" y="548525"/>
                    </a:lnTo>
                    <a:lnTo>
                      <a:pt x="257975" y="548309"/>
                    </a:lnTo>
                    <a:lnTo>
                      <a:pt x="257975" y="547344"/>
                    </a:lnTo>
                    <a:lnTo>
                      <a:pt x="258292" y="546277"/>
                    </a:lnTo>
                    <a:close/>
                  </a:path>
                  <a:path w="693419" h="866775">
                    <a:moveTo>
                      <a:pt x="266065" y="613778"/>
                    </a:moveTo>
                    <a:lnTo>
                      <a:pt x="263525" y="612140"/>
                    </a:lnTo>
                    <a:lnTo>
                      <a:pt x="262204" y="610222"/>
                    </a:lnTo>
                    <a:lnTo>
                      <a:pt x="263626" y="616635"/>
                    </a:lnTo>
                    <a:lnTo>
                      <a:pt x="266065" y="613778"/>
                    </a:lnTo>
                    <a:close/>
                  </a:path>
                  <a:path w="693419" h="866775">
                    <a:moveTo>
                      <a:pt x="279654" y="569442"/>
                    </a:moveTo>
                    <a:lnTo>
                      <a:pt x="277545" y="563803"/>
                    </a:lnTo>
                    <a:lnTo>
                      <a:pt x="275488" y="567359"/>
                    </a:lnTo>
                    <a:lnTo>
                      <a:pt x="276275" y="569036"/>
                    </a:lnTo>
                    <a:lnTo>
                      <a:pt x="278320" y="570331"/>
                    </a:lnTo>
                    <a:lnTo>
                      <a:pt x="279654" y="569442"/>
                    </a:lnTo>
                    <a:close/>
                  </a:path>
                  <a:path w="693419" h="866775">
                    <a:moveTo>
                      <a:pt x="281940" y="580783"/>
                    </a:moveTo>
                    <a:lnTo>
                      <a:pt x="281762" y="580174"/>
                    </a:lnTo>
                    <a:lnTo>
                      <a:pt x="281736" y="579297"/>
                    </a:lnTo>
                    <a:lnTo>
                      <a:pt x="281343" y="579031"/>
                    </a:lnTo>
                    <a:lnTo>
                      <a:pt x="280949" y="578751"/>
                    </a:lnTo>
                    <a:lnTo>
                      <a:pt x="280149" y="579081"/>
                    </a:lnTo>
                    <a:lnTo>
                      <a:pt x="279196" y="579158"/>
                    </a:lnTo>
                    <a:lnTo>
                      <a:pt x="279615" y="580059"/>
                    </a:lnTo>
                    <a:lnTo>
                      <a:pt x="279730" y="580885"/>
                    </a:lnTo>
                    <a:lnTo>
                      <a:pt x="280174" y="581113"/>
                    </a:lnTo>
                    <a:lnTo>
                      <a:pt x="280593" y="581355"/>
                    </a:lnTo>
                    <a:lnTo>
                      <a:pt x="281343" y="580923"/>
                    </a:lnTo>
                    <a:lnTo>
                      <a:pt x="281940" y="580783"/>
                    </a:lnTo>
                    <a:close/>
                  </a:path>
                  <a:path w="693419" h="866775">
                    <a:moveTo>
                      <a:pt x="297065" y="504418"/>
                    </a:moveTo>
                    <a:lnTo>
                      <a:pt x="296862" y="501726"/>
                    </a:lnTo>
                    <a:lnTo>
                      <a:pt x="296824" y="500900"/>
                    </a:lnTo>
                    <a:lnTo>
                      <a:pt x="295224" y="499313"/>
                    </a:lnTo>
                    <a:lnTo>
                      <a:pt x="294894" y="499465"/>
                    </a:lnTo>
                    <a:lnTo>
                      <a:pt x="293776" y="499897"/>
                    </a:lnTo>
                    <a:lnTo>
                      <a:pt x="292112" y="500951"/>
                    </a:lnTo>
                    <a:lnTo>
                      <a:pt x="291947" y="504901"/>
                    </a:lnTo>
                    <a:lnTo>
                      <a:pt x="292468" y="508012"/>
                    </a:lnTo>
                    <a:lnTo>
                      <a:pt x="296697" y="510705"/>
                    </a:lnTo>
                    <a:lnTo>
                      <a:pt x="296811" y="507149"/>
                    </a:lnTo>
                    <a:lnTo>
                      <a:pt x="297065" y="504418"/>
                    </a:lnTo>
                    <a:close/>
                  </a:path>
                  <a:path w="693419" h="866775">
                    <a:moveTo>
                      <a:pt x="310070" y="745591"/>
                    </a:moveTo>
                    <a:lnTo>
                      <a:pt x="309486" y="744042"/>
                    </a:lnTo>
                    <a:lnTo>
                      <a:pt x="308889" y="742518"/>
                    </a:lnTo>
                    <a:lnTo>
                      <a:pt x="308305" y="740943"/>
                    </a:lnTo>
                    <a:lnTo>
                      <a:pt x="307924" y="741057"/>
                    </a:lnTo>
                    <a:lnTo>
                      <a:pt x="307543" y="741184"/>
                    </a:lnTo>
                    <a:lnTo>
                      <a:pt x="307149" y="741273"/>
                    </a:lnTo>
                    <a:lnTo>
                      <a:pt x="307301" y="742124"/>
                    </a:lnTo>
                    <a:lnTo>
                      <a:pt x="307301" y="743038"/>
                    </a:lnTo>
                    <a:lnTo>
                      <a:pt x="307962" y="744626"/>
                    </a:lnTo>
                    <a:lnTo>
                      <a:pt x="308635" y="745286"/>
                    </a:lnTo>
                    <a:lnTo>
                      <a:pt x="309168" y="746048"/>
                    </a:lnTo>
                    <a:lnTo>
                      <a:pt x="309473" y="745883"/>
                    </a:lnTo>
                    <a:lnTo>
                      <a:pt x="309778" y="745744"/>
                    </a:lnTo>
                    <a:lnTo>
                      <a:pt x="310070" y="745591"/>
                    </a:lnTo>
                    <a:close/>
                  </a:path>
                  <a:path w="693419" h="866775">
                    <a:moveTo>
                      <a:pt x="314871" y="512800"/>
                    </a:moveTo>
                    <a:lnTo>
                      <a:pt x="314121" y="512673"/>
                    </a:lnTo>
                    <a:lnTo>
                      <a:pt x="313550" y="512584"/>
                    </a:lnTo>
                    <a:lnTo>
                      <a:pt x="312966" y="512483"/>
                    </a:lnTo>
                    <a:lnTo>
                      <a:pt x="312877" y="513092"/>
                    </a:lnTo>
                    <a:lnTo>
                      <a:pt x="312534" y="513994"/>
                    </a:lnTo>
                    <a:lnTo>
                      <a:pt x="312801" y="514235"/>
                    </a:lnTo>
                    <a:lnTo>
                      <a:pt x="313270" y="514642"/>
                    </a:lnTo>
                    <a:lnTo>
                      <a:pt x="314083" y="514642"/>
                    </a:lnTo>
                    <a:lnTo>
                      <a:pt x="314769" y="514807"/>
                    </a:lnTo>
                    <a:lnTo>
                      <a:pt x="314794" y="514197"/>
                    </a:lnTo>
                    <a:lnTo>
                      <a:pt x="314833" y="513588"/>
                    </a:lnTo>
                    <a:lnTo>
                      <a:pt x="314871" y="512800"/>
                    </a:lnTo>
                    <a:close/>
                  </a:path>
                  <a:path w="693419" h="866775">
                    <a:moveTo>
                      <a:pt x="316077" y="745769"/>
                    </a:moveTo>
                    <a:lnTo>
                      <a:pt x="302602" y="748004"/>
                    </a:lnTo>
                    <a:lnTo>
                      <a:pt x="305701" y="751763"/>
                    </a:lnTo>
                    <a:lnTo>
                      <a:pt x="308965" y="750747"/>
                    </a:lnTo>
                    <a:lnTo>
                      <a:pt x="314413" y="750519"/>
                    </a:lnTo>
                    <a:lnTo>
                      <a:pt x="316077" y="749604"/>
                    </a:lnTo>
                    <a:lnTo>
                      <a:pt x="316077" y="745769"/>
                    </a:lnTo>
                    <a:close/>
                  </a:path>
                  <a:path w="693419" h="866775">
                    <a:moveTo>
                      <a:pt x="337185" y="647661"/>
                    </a:moveTo>
                    <a:lnTo>
                      <a:pt x="335191" y="647852"/>
                    </a:lnTo>
                    <a:lnTo>
                      <a:pt x="333425" y="647534"/>
                    </a:lnTo>
                    <a:lnTo>
                      <a:pt x="332790" y="648220"/>
                    </a:lnTo>
                    <a:lnTo>
                      <a:pt x="332181" y="648919"/>
                    </a:lnTo>
                    <a:lnTo>
                      <a:pt x="332308" y="650951"/>
                    </a:lnTo>
                    <a:lnTo>
                      <a:pt x="332930" y="651814"/>
                    </a:lnTo>
                    <a:lnTo>
                      <a:pt x="333324" y="652373"/>
                    </a:lnTo>
                    <a:lnTo>
                      <a:pt x="335622" y="652386"/>
                    </a:lnTo>
                    <a:lnTo>
                      <a:pt x="337007" y="651129"/>
                    </a:lnTo>
                    <a:lnTo>
                      <a:pt x="336829" y="649503"/>
                    </a:lnTo>
                    <a:lnTo>
                      <a:pt x="337185" y="647661"/>
                    </a:lnTo>
                    <a:close/>
                  </a:path>
                  <a:path w="693419" h="866775">
                    <a:moveTo>
                      <a:pt x="341337" y="455637"/>
                    </a:moveTo>
                    <a:lnTo>
                      <a:pt x="341160" y="454888"/>
                    </a:lnTo>
                    <a:lnTo>
                      <a:pt x="341096" y="454063"/>
                    </a:lnTo>
                    <a:lnTo>
                      <a:pt x="340601" y="453275"/>
                    </a:lnTo>
                    <a:lnTo>
                      <a:pt x="339293" y="453453"/>
                    </a:lnTo>
                    <a:lnTo>
                      <a:pt x="339077" y="453783"/>
                    </a:lnTo>
                    <a:lnTo>
                      <a:pt x="338836" y="454228"/>
                    </a:lnTo>
                    <a:lnTo>
                      <a:pt x="339140" y="454990"/>
                    </a:lnTo>
                    <a:lnTo>
                      <a:pt x="339255" y="455815"/>
                    </a:lnTo>
                    <a:lnTo>
                      <a:pt x="340067" y="455739"/>
                    </a:lnTo>
                    <a:lnTo>
                      <a:pt x="340715" y="455676"/>
                    </a:lnTo>
                    <a:lnTo>
                      <a:pt x="341337" y="455637"/>
                    </a:lnTo>
                    <a:close/>
                  </a:path>
                  <a:path w="693419" h="866775">
                    <a:moveTo>
                      <a:pt x="341401" y="597611"/>
                    </a:moveTo>
                    <a:lnTo>
                      <a:pt x="340842" y="595807"/>
                    </a:lnTo>
                    <a:lnTo>
                      <a:pt x="337870" y="594525"/>
                    </a:lnTo>
                    <a:lnTo>
                      <a:pt x="338251" y="596341"/>
                    </a:lnTo>
                    <a:lnTo>
                      <a:pt x="339331" y="601522"/>
                    </a:lnTo>
                    <a:lnTo>
                      <a:pt x="341401" y="597611"/>
                    </a:lnTo>
                    <a:close/>
                  </a:path>
                  <a:path w="693419" h="866775">
                    <a:moveTo>
                      <a:pt x="341985" y="718820"/>
                    </a:moveTo>
                    <a:lnTo>
                      <a:pt x="341579" y="717981"/>
                    </a:lnTo>
                    <a:lnTo>
                      <a:pt x="340842" y="716343"/>
                    </a:lnTo>
                    <a:lnTo>
                      <a:pt x="339623" y="716965"/>
                    </a:lnTo>
                    <a:lnTo>
                      <a:pt x="337134" y="718172"/>
                    </a:lnTo>
                    <a:lnTo>
                      <a:pt x="338226" y="720420"/>
                    </a:lnTo>
                    <a:lnTo>
                      <a:pt x="339458" y="719899"/>
                    </a:lnTo>
                    <a:lnTo>
                      <a:pt x="340715" y="719353"/>
                    </a:lnTo>
                    <a:lnTo>
                      <a:pt x="341985" y="718820"/>
                    </a:lnTo>
                    <a:close/>
                  </a:path>
                  <a:path w="693419" h="866775">
                    <a:moveTo>
                      <a:pt x="342734" y="414870"/>
                    </a:moveTo>
                    <a:lnTo>
                      <a:pt x="341198" y="412483"/>
                    </a:lnTo>
                    <a:lnTo>
                      <a:pt x="340410" y="411289"/>
                    </a:lnTo>
                    <a:lnTo>
                      <a:pt x="339940" y="411721"/>
                    </a:lnTo>
                    <a:lnTo>
                      <a:pt x="339483" y="412165"/>
                    </a:lnTo>
                    <a:lnTo>
                      <a:pt x="339026" y="412610"/>
                    </a:lnTo>
                    <a:lnTo>
                      <a:pt x="339928" y="413600"/>
                    </a:lnTo>
                    <a:lnTo>
                      <a:pt x="340829" y="414616"/>
                    </a:lnTo>
                    <a:lnTo>
                      <a:pt x="341731" y="415594"/>
                    </a:lnTo>
                    <a:lnTo>
                      <a:pt x="342074" y="415353"/>
                    </a:lnTo>
                    <a:lnTo>
                      <a:pt x="342404" y="415099"/>
                    </a:lnTo>
                    <a:lnTo>
                      <a:pt x="342734" y="414870"/>
                    </a:lnTo>
                    <a:close/>
                  </a:path>
                  <a:path w="693419" h="866775">
                    <a:moveTo>
                      <a:pt x="353479" y="582307"/>
                    </a:moveTo>
                    <a:lnTo>
                      <a:pt x="353377" y="581736"/>
                    </a:lnTo>
                    <a:lnTo>
                      <a:pt x="353212" y="580631"/>
                    </a:lnTo>
                    <a:lnTo>
                      <a:pt x="351675" y="580771"/>
                    </a:lnTo>
                    <a:lnTo>
                      <a:pt x="350151" y="580910"/>
                    </a:lnTo>
                    <a:lnTo>
                      <a:pt x="348602" y="581050"/>
                    </a:lnTo>
                    <a:lnTo>
                      <a:pt x="350621" y="584288"/>
                    </a:lnTo>
                    <a:lnTo>
                      <a:pt x="352107" y="583590"/>
                    </a:lnTo>
                    <a:lnTo>
                      <a:pt x="353479" y="582307"/>
                    </a:lnTo>
                    <a:close/>
                  </a:path>
                  <a:path w="693419" h="866775">
                    <a:moveTo>
                      <a:pt x="354215" y="620191"/>
                    </a:moveTo>
                    <a:lnTo>
                      <a:pt x="353847" y="619950"/>
                    </a:lnTo>
                    <a:lnTo>
                      <a:pt x="353466" y="619734"/>
                    </a:lnTo>
                    <a:lnTo>
                      <a:pt x="353072" y="619480"/>
                    </a:lnTo>
                    <a:lnTo>
                      <a:pt x="351764" y="621411"/>
                    </a:lnTo>
                    <a:lnTo>
                      <a:pt x="351104" y="622363"/>
                    </a:lnTo>
                    <a:lnTo>
                      <a:pt x="351688" y="622604"/>
                    </a:lnTo>
                    <a:lnTo>
                      <a:pt x="352259" y="622820"/>
                    </a:lnTo>
                    <a:lnTo>
                      <a:pt x="352831" y="623062"/>
                    </a:lnTo>
                    <a:lnTo>
                      <a:pt x="354215" y="620191"/>
                    </a:lnTo>
                    <a:close/>
                  </a:path>
                  <a:path w="693419" h="866775">
                    <a:moveTo>
                      <a:pt x="354888" y="514781"/>
                    </a:moveTo>
                    <a:lnTo>
                      <a:pt x="351485" y="516013"/>
                    </a:lnTo>
                    <a:lnTo>
                      <a:pt x="349923" y="516610"/>
                    </a:lnTo>
                    <a:lnTo>
                      <a:pt x="349707" y="517042"/>
                    </a:lnTo>
                    <a:lnTo>
                      <a:pt x="349783" y="517448"/>
                    </a:lnTo>
                    <a:lnTo>
                      <a:pt x="349986" y="517639"/>
                    </a:lnTo>
                    <a:lnTo>
                      <a:pt x="350151" y="517842"/>
                    </a:lnTo>
                    <a:lnTo>
                      <a:pt x="352120" y="517918"/>
                    </a:lnTo>
                    <a:lnTo>
                      <a:pt x="354685" y="519150"/>
                    </a:lnTo>
                    <a:lnTo>
                      <a:pt x="354888" y="514781"/>
                    </a:lnTo>
                    <a:close/>
                  </a:path>
                  <a:path w="693419" h="866775">
                    <a:moveTo>
                      <a:pt x="365633" y="722325"/>
                    </a:moveTo>
                    <a:lnTo>
                      <a:pt x="364744" y="721791"/>
                    </a:lnTo>
                    <a:lnTo>
                      <a:pt x="363016" y="720801"/>
                    </a:lnTo>
                    <a:lnTo>
                      <a:pt x="362826" y="721144"/>
                    </a:lnTo>
                    <a:lnTo>
                      <a:pt x="362610" y="721499"/>
                    </a:lnTo>
                    <a:lnTo>
                      <a:pt x="362419" y="721855"/>
                    </a:lnTo>
                    <a:lnTo>
                      <a:pt x="363296" y="722325"/>
                    </a:lnTo>
                    <a:lnTo>
                      <a:pt x="364172" y="722845"/>
                    </a:lnTo>
                    <a:lnTo>
                      <a:pt x="365036" y="723341"/>
                    </a:lnTo>
                    <a:lnTo>
                      <a:pt x="365239" y="722985"/>
                    </a:lnTo>
                    <a:lnTo>
                      <a:pt x="365633" y="722325"/>
                    </a:lnTo>
                    <a:close/>
                  </a:path>
                  <a:path w="693419" h="866775">
                    <a:moveTo>
                      <a:pt x="366661" y="554177"/>
                    </a:moveTo>
                    <a:lnTo>
                      <a:pt x="364045" y="551522"/>
                    </a:lnTo>
                    <a:lnTo>
                      <a:pt x="361657" y="551827"/>
                    </a:lnTo>
                    <a:lnTo>
                      <a:pt x="358914" y="554482"/>
                    </a:lnTo>
                    <a:lnTo>
                      <a:pt x="361924" y="556793"/>
                    </a:lnTo>
                    <a:lnTo>
                      <a:pt x="364286" y="555231"/>
                    </a:lnTo>
                    <a:lnTo>
                      <a:pt x="366661" y="554177"/>
                    </a:lnTo>
                    <a:close/>
                  </a:path>
                  <a:path w="693419" h="866775">
                    <a:moveTo>
                      <a:pt x="378142" y="528421"/>
                    </a:moveTo>
                    <a:lnTo>
                      <a:pt x="371360" y="529043"/>
                    </a:lnTo>
                    <a:lnTo>
                      <a:pt x="374256" y="532752"/>
                    </a:lnTo>
                    <a:lnTo>
                      <a:pt x="376262" y="531164"/>
                    </a:lnTo>
                    <a:lnTo>
                      <a:pt x="378142" y="528421"/>
                    </a:lnTo>
                    <a:close/>
                  </a:path>
                  <a:path w="693419" h="866775">
                    <a:moveTo>
                      <a:pt x="378968" y="328244"/>
                    </a:moveTo>
                    <a:lnTo>
                      <a:pt x="376110" y="325526"/>
                    </a:lnTo>
                    <a:lnTo>
                      <a:pt x="375119" y="327139"/>
                    </a:lnTo>
                    <a:lnTo>
                      <a:pt x="374345" y="329565"/>
                    </a:lnTo>
                    <a:lnTo>
                      <a:pt x="375653" y="329196"/>
                    </a:lnTo>
                    <a:lnTo>
                      <a:pt x="378968" y="328244"/>
                    </a:lnTo>
                    <a:close/>
                  </a:path>
                  <a:path w="693419" h="866775">
                    <a:moveTo>
                      <a:pt x="390042" y="618020"/>
                    </a:moveTo>
                    <a:lnTo>
                      <a:pt x="389559" y="616470"/>
                    </a:lnTo>
                    <a:lnTo>
                      <a:pt x="389470" y="615327"/>
                    </a:lnTo>
                    <a:lnTo>
                      <a:pt x="388543" y="614210"/>
                    </a:lnTo>
                    <a:lnTo>
                      <a:pt x="387261" y="614667"/>
                    </a:lnTo>
                    <a:lnTo>
                      <a:pt x="386422" y="614743"/>
                    </a:lnTo>
                    <a:lnTo>
                      <a:pt x="386588" y="615823"/>
                    </a:lnTo>
                    <a:lnTo>
                      <a:pt x="386524" y="617004"/>
                    </a:lnTo>
                    <a:lnTo>
                      <a:pt x="386994" y="617931"/>
                    </a:lnTo>
                    <a:lnTo>
                      <a:pt x="387197" y="618286"/>
                    </a:lnTo>
                    <a:lnTo>
                      <a:pt x="388581" y="618020"/>
                    </a:lnTo>
                    <a:lnTo>
                      <a:pt x="390042" y="618020"/>
                    </a:lnTo>
                    <a:close/>
                  </a:path>
                  <a:path w="693419" h="866775">
                    <a:moveTo>
                      <a:pt x="405942" y="648462"/>
                    </a:moveTo>
                    <a:lnTo>
                      <a:pt x="404749" y="648182"/>
                    </a:lnTo>
                    <a:lnTo>
                      <a:pt x="403555" y="647915"/>
                    </a:lnTo>
                    <a:lnTo>
                      <a:pt x="402374" y="647636"/>
                    </a:lnTo>
                    <a:lnTo>
                      <a:pt x="402247" y="648246"/>
                    </a:lnTo>
                    <a:lnTo>
                      <a:pt x="402005" y="649503"/>
                    </a:lnTo>
                    <a:lnTo>
                      <a:pt x="403263" y="649528"/>
                    </a:lnTo>
                    <a:lnTo>
                      <a:pt x="404507" y="649566"/>
                    </a:lnTo>
                    <a:lnTo>
                      <a:pt x="405777" y="649605"/>
                    </a:lnTo>
                    <a:lnTo>
                      <a:pt x="405841" y="649236"/>
                    </a:lnTo>
                    <a:lnTo>
                      <a:pt x="405879" y="648843"/>
                    </a:lnTo>
                    <a:lnTo>
                      <a:pt x="405942" y="648462"/>
                    </a:lnTo>
                    <a:close/>
                  </a:path>
                  <a:path w="693419" h="866775">
                    <a:moveTo>
                      <a:pt x="433222" y="440766"/>
                    </a:moveTo>
                    <a:lnTo>
                      <a:pt x="428523" y="439356"/>
                    </a:lnTo>
                    <a:lnTo>
                      <a:pt x="428396" y="444741"/>
                    </a:lnTo>
                    <a:lnTo>
                      <a:pt x="429844" y="443547"/>
                    </a:lnTo>
                    <a:lnTo>
                      <a:pt x="431292" y="442341"/>
                    </a:lnTo>
                    <a:lnTo>
                      <a:pt x="433222" y="440766"/>
                    </a:lnTo>
                    <a:close/>
                  </a:path>
                  <a:path w="693419" h="866775">
                    <a:moveTo>
                      <a:pt x="444525" y="511848"/>
                    </a:moveTo>
                    <a:lnTo>
                      <a:pt x="443801" y="510908"/>
                    </a:lnTo>
                    <a:lnTo>
                      <a:pt x="443433" y="510413"/>
                    </a:lnTo>
                    <a:lnTo>
                      <a:pt x="442506" y="511187"/>
                    </a:lnTo>
                    <a:lnTo>
                      <a:pt x="440664" y="512749"/>
                    </a:lnTo>
                    <a:lnTo>
                      <a:pt x="440880" y="513054"/>
                    </a:lnTo>
                    <a:lnTo>
                      <a:pt x="441312" y="513689"/>
                    </a:lnTo>
                    <a:lnTo>
                      <a:pt x="442391" y="513092"/>
                    </a:lnTo>
                    <a:lnTo>
                      <a:pt x="444525" y="511848"/>
                    </a:lnTo>
                    <a:close/>
                  </a:path>
                  <a:path w="693419" h="866775">
                    <a:moveTo>
                      <a:pt x="449935" y="648690"/>
                    </a:moveTo>
                    <a:lnTo>
                      <a:pt x="446633" y="647128"/>
                    </a:lnTo>
                    <a:lnTo>
                      <a:pt x="444995" y="646341"/>
                    </a:lnTo>
                    <a:lnTo>
                      <a:pt x="444398" y="647649"/>
                    </a:lnTo>
                    <a:lnTo>
                      <a:pt x="446049" y="648398"/>
                    </a:lnTo>
                    <a:lnTo>
                      <a:pt x="447700" y="649173"/>
                    </a:lnTo>
                    <a:lnTo>
                      <a:pt x="449364" y="649909"/>
                    </a:lnTo>
                    <a:lnTo>
                      <a:pt x="449757" y="649084"/>
                    </a:lnTo>
                    <a:lnTo>
                      <a:pt x="449935" y="648690"/>
                    </a:lnTo>
                    <a:close/>
                  </a:path>
                  <a:path w="693419" h="866775">
                    <a:moveTo>
                      <a:pt x="450303" y="477520"/>
                    </a:moveTo>
                    <a:lnTo>
                      <a:pt x="448513" y="479513"/>
                    </a:lnTo>
                    <a:lnTo>
                      <a:pt x="447598" y="480136"/>
                    </a:lnTo>
                    <a:lnTo>
                      <a:pt x="447332" y="480949"/>
                    </a:lnTo>
                    <a:lnTo>
                      <a:pt x="447128" y="481622"/>
                    </a:lnTo>
                    <a:lnTo>
                      <a:pt x="447700" y="482549"/>
                    </a:lnTo>
                    <a:lnTo>
                      <a:pt x="447916" y="483362"/>
                    </a:lnTo>
                    <a:lnTo>
                      <a:pt x="448462" y="483323"/>
                    </a:lnTo>
                    <a:lnTo>
                      <a:pt x="449033" y="483311"/>
                    </a:lnTo>
                    <a:lnTo>
                      <a:pt x="449567" y="483273"/>
                    </a:lnTo>
                    <a:lnTo>
                      <a:pt x="449732" y="481914"/>
                    </a:lnTo>
                    <a:lnTo>
                      <a:pt x="449922" y="480580"/>
                    </a:lnTo>
                    <a:lnTo>
                      <a:pt x="450303" y="477520"/>
                    </a:lnTo>
                    <a:close/>
                  </a:path>
                  <a:path w="693419" h="866775">
                    <a:moveTo>
                      <a:pt x="455739" y="469163"/>
                    </a:moveTo>
                    <a:lnTo>
                      <a:pt x="451459" y="467207"/>
                    </a:lnTo>
                    <a:lnTo>
                      <a:pt x="449414" y="468503"/>
                    </a:lnTo>
                    <a:lnTo>
                      <a:pt x="447332" y="469709"/>
                    </a:lnTo>
                    <a:lnTo>
                      <a:pt x="447776" y="471335"/>
                    </a:lnTo>
                    <a:lnTo>
                      <a:pt x="446570" y="471957"/>
                    </a:lnTo>
                    <a:lnTo>
                      <a:pt x="443382" y="473583"/>
                    </a:lnTo>
                    <a:lnTo>
                      <a:pt x="443801" y="474726"/>
                    </a:lnTo>
                    <a:lnTo>
                      <a:pt x="444690" y="474649"/>
                    </a:lnTo>
                    <a:lnTo>
                      <a:pt x="445719" y="474814"/>
                    </a:lnTo>
                    <a:lnTo>
                      <a:pt x="446430" y="474446"/>
                    </a:lnTo>
                    <a:lnTo>
                      <a:pt x="447357" y="473900"/>
                    </a:lnTo>
                    <a:lnTo>
                      <a:pt x="448056" y="472935"/>
                    </a:lnTo>
                    <a:lnTo>
                      <a:pt x="448106" y="471589"/>
                    </a:lnTo>
                    <a:lnTo>
                      <a:pt x="455739" y="469163"/>
                    </a:lnTo>
                    <a:close/>
                  </a:path>
                  <a:path w="693419" h="866775">
                    <a:moveTo>
                      <a:pt x="462165" y="657771"/>
                    </a:moveTo>
                    <a:lnTo>
                      <a:pt x="458241" y="649274"/>
                    </a:lnTo>
                    <a:lnTo>
                      <a:pt x="456577" y="650252"/>
                    </a:lnTo>
                    <a:lnTo>
                      <a:pt x="455155" y="651040"/>
                    </a:lnTo>
                    <a:lnTo>
                      <a:pt x="452932" y="652335"/>
                    </a:lnTo>
                    <a:lnTo>
                      <a:pt x="455993" y="654786"/>
                    </a:lnTo>
                    <a:lnTo>
                      <a:pt x="460933" y="658698"/>
                    </a:lnTo>
                    <a:lnTo>
                      <a:pt x="461746" y="658063"/>
                    </a:lnTo>
                    <a:lnTo>
                      <a:pt x="462165" y="657771"/>
                    </a:lnTo>
                    <a:close/>
                  </a:path>
                  <a:path w="693419" h="866775">
                    <a:moveTo>
                      <a:pt x="465124" y="558660"/>
                    </a:moveTo>
                    <a:lnTo>
                      <a:pt x="462521" y="555485"/>
                    </a:lnTo>
                    <a:lnTo>
                      <a:pt x="462013" y="555967"/>
                    </a:lnTo>
                    <a:lnTo>
                      <a:pt x="461530" y="556475"/>
                    </a:lnTo>
                    <a:lnTo>
                      <a:pt x="461048" y="556958"/>
                    </a:lnTo>
                    <a:lnTo>
                      <a:pt x="464032" y="559650"/>
                    </a:lnTo>
                    <a:lnTo>
                      <a:pt x="464769" y="558990"/>
                    </a:lnTo>
                    <a:lnTo>
                      <a:pt x="465124" y="558660"/>
                    </a:lnTo>
                    <a:close/>
                  </a:path>
                  <a:path w="693419" h="866775">
                    <a:moveTo>
                      <a:pt x="472694" y="599897"/>
                    </a:moveTo>
                    <a:lnTo>
                      <a:pt x="460959" y="592150"/>
                    </a:lnTo>
                    <a:lnTo>
                      <a:pt x="460654" y="597166"/>
                    </a:lnTo>
                    <a:lnTo>
                      <a:pt x="463829" y="598665"/>
                    </a:lnTo>
                    <a:lnTo>
                      <a:pt x="468122" y="602310"/>
                    </a:lnTo>
                    <a:lnTo>
                      <a:pt x="470001" y="602792"/>
                    </a:lnTo>
                    <a:lnTo>
                      <a:pt x="472694" y="599897"/>
                    </a:lnTo>
                    <a:close/>
                  </a:path>
                  <a:path w="693419" h="866775">
                    <a:moveTo>
                      <a:pt x="477227" y="561441"/>
                    </a:moveTo>
                    <a:lnTo>
                      <a:pt x="474497" y="558126"/>
                    </a:lnTo>
                    <a:lnTo>
                      <a:pt x="471182" y="558990"/>
                    </a:lnTo>
                    <a:lnTo>
                      <a:pt x="472732" y="559600"/>
                    </a:lnTo>
                    <a:lnTo>
                      <a:pt x="474281" y="560247"/>
                    </a:lnTo>
                    <a:lnTo>
                      <a:pt x="477227" y="561441"/>
                    </a:lnTo>
                    <a:close/>
                  </a:path>
                  <a:path w="693419" h="866775">
                    <a:moveTo>
                      <a:pt x="479132" y="138925"/>
                    </a:moveTo>
                    <a:lnTo>
                      <a:pt x="478802" y="137401"/>
                    </a:lnTo>
                    <a:lnTo>
                      <a:pt x="476719" y="134302"/>
                    </a:lnTo>
                    <a:lnTo>
                      <a:pt x="476351" y="137045"/>
                    </a:lnTo>
                    <a:lnTo>
                      <a:pt x="476173" y="138506"/>
                    </a:lnTo>
                    <a:lnTo>
                      <a:pt x="475856" y="140804"/>
                    </a:lnTo>
                    <a:lnTo>
                      <a:pt x="479132" y="138925"/>
                    </a:lnTo>
                    <a:close/>
                  </a:path>
                  <a:path w="693419" h="866775">
                    <a:moveTo>
                      <a:pt x="480339" y="5283"/>
                    </a:moveTo>
                    <a:lnTo>
                      <a:pt x="480263" y="2184"/>
                    </a:lnTo>
                    <a:lnTo>
                      <a:pt x="479602" y="393"/>
                    </a:lnTo>
                    <a:lnTo>
                      <a:pt x="476313" y="0"/>
                    </a:lnTo>
                    <a:lnTo>
                      <a:pt x="475805" y="3225"/>
                    </a:lnTo>
                    <a:lnTo>
                      <a:pt x="477354" y="4356"/>
                    </a:lnTo>
                    <a:lnTo>
                      <a:pt x="480339" y="5283"/>
                    </a:lnTo>
                    <a:close/>
                  </a:path>
                  <a:path w="693419" h="866775">
                    <a:moveTo>
                      <a:pt x="482028" y="348488"/>
                    </a:moveTo>
                    <a:lnTo>
                      <a:pt x="480695" y="347840"/>
                    </a:lnTo>
                    <a:lnTo>
                      <a:pt x="479983" y="347256"/>
                    </a:lnTo>
                    <a:lnTo>
                      <a:pt x="478840" y="347192"/>
                    </a:lnTo>
                    <a:lnTo>
                      <a:pt x="477939" y="348284"/>
                    </a:lnTo>
                    <a:lnTo>
                      <a:pt x="478040" y="348576"/>
                    </a:lnTo>
                    <a:lnTo>
                      <a:pt x="478320" y="349313"/>
                    </a:lnTo>
                    <a:lnTo>
                      <a:pt x="479044" y="349910"/>
                    </a:lnTo>
                    <a:lnTo>
                      <a:pt x="479590" y="350558"/>
                    </a:lnTo>
                    <a:lnTo>
                      <a:pt x="480225" y="350024"/>
                    </a:lnTo>
                    <a:lnTo>
                      <a:pt x="482028" y="348488"/>
                    </a:lnTo>
                    <a:close/>
                  </a:path>
                  <a:path w="693419" h="866775">
                    <a:moveTo>
                      <a:pt x="501548" y="596696"/>
                    </a:moveTo>
                    <a:lnTo>
                      <a:pt x="500989" y="595299"/>
                    </a:lnTo>
                    <a:lnTo>
                      <a:pt x="500443" y="593915"/>
                    </a:lnTo>
                    <a:lnTo>
                      <a:pt x="499884" y="592543"/>
                    </a:lnTo>
                    <a:lnTo>
                      <a:pt x="499452" y="592721"/>
                    </a:lnTo>
                    <a:lnTo>
                      <a:pt x="498995" y="592874"/>
                    </a:lnTo>
                    <a:lnTo>
                      <a:pt x="498576" y="593064"/>
                    </a:lnTo>
                    <a:lnTo>
                      <a:pt x="499033" y="594448"/>
                    </a:lnTo>
                    <a:lnTo>
                      <a:pt x="499541" y="595884"/>
                    </a:lnTo>
                    <a:lnTo>
                      <a:pt x="500037" y="597306"/>
                    </a:lnTo>
                    <a:lnTo>
                      <a:pt x="500519" y="597090"/>
                    </a:lnTo>
                    <a:lnTo>
                      <a:pt x="501053" y="596900"/>
                    </a:lnTo>
                    <a:lnTo>
                      <a:pt x="501548" y="596696"/>
                    </a:lnTo>
                    <a:close/>
                  </a:path>
                  <a:path w="693419" h="866775">
                    <a:moveTo>
                      <a:pt x="511162" y="15011"/>
                    </a:moveTo>
                    <a:lnTo>
                      <a:pt x="510921" y="14554"/>
                    </a:lnTo>
                    <a:lnTo>
                      <a:pt x="510235" y="13322"/>
                    </a:lnTo>
                    <a:lnTo>
                      <a:pt x="508901" y="11938"/>
                    </a:lnTo>
                    <a:lnTo>
                      <a:pt x="503872" y="10883"/>
                    </a:lnTo>
                    <a:lnTo>
                      <a:pt x="502259" y="13220"/>
                    </a:lnTo>
                    <a:lnTo>
                      <a:pt x="502678" y="19126"/>
                    </a:lnTo>
                    <a:lnTo>
                      <a:pt x="505015" y="18491"/>
                    </a:lnTo>
                    <a:lnTo>
                      <a:pt x="506933" y="18237"/>
                    </a:lnTo>
                    <a:lnTo>
                      <a:pt x="509625" y="16878"/>
                    </a:lnTo>
                    <a:lnTo>
                      <a:pt x="511162" y="15011"/>
                    </a:lnTo>
                    <a:close/>
                  </a:path>
                  <a:path w="693419" h="866775">
                    <a:moveTo>
                      <a:pt x="512000" y="594982"/>
                    </a:moveTo>
                    <a:lnTo>
                      <a:pt x="509270" y="594169"/>
                    </a:lnTo>
                    <a:lnTo>
                      <a:pt x="507923" y="593763"/>
                    </a:lnTo>
                    <a:lnTo>
                      <a:pt x="507682" y="594575"/>
                    </a:lnTo>
                    <a:lnTo>
                      <a:pt x="507415" y="595401"/>
                    </a:lnTo>
                    <a:lnTo>
                      <a:pt x="507174" y="596214"/>
                    </a:lnTo>
                    <a:lnTo>
                      <a:pt x="508482" y="596696"/>
                    </a:lnTo>
                    <a:lnTo>
                      <a:pt x="511136" y="597623"/>
                    </a:lnTo>
                    <a:lnTo>
                      <a:pt x="511416" y="596722"/>
                    </a:lnTo>
                    <a:lnTo>
                      <a:pt x="512000" y="594982"/>
                    </a:lnTo>
                    <a:close/>
                  </a:path>
                  <a:path w="693419" h="866775">
                    <a:moveTo>
                      <a:pt x="531342" y="580910"/>
                    </a:moveTo>
                    <a:lnTo>
                      <a:pt x="529983" y="580136"/>
                    </a:lnTo>
                    <a:lnTo>
                      <a:pt x="524383" y="578675"/>
                    </a:lnTo>
                    <a:lnTo>
                      <a:pt x="524090" y="579399"/>
                    </a:lnTo>
                    <a:lnTo>
                      <a:pt x="523938" y="579615"/>
                    </a:lnTo>
                    <a:lnTo>
                      <a:pt x="523925" y="579818"/>
                    </a:lnTo>
                    <a:lnTo>
                      <a:pt x="523951" y="583488"/>
                    </a:lnTo>
                    <a:lnTo>
                      <a:pt x="526808" y="584060"/>
                    </a:lnTo>
                    <a:lnTo>
                      <a:pt x="529894" y="584708"/>
                    </a:lnTo>
                    <a:lnTo>
                      <a:pt x="530974" y="583450"/>
                    </a:lnTo>
                    <a:lnTo>
                      <a:pt x="531088" y="582739"/>
                    </a:lnTo>
                    <a:lnTo>
                      <a:pt x="531342" y="580910"/>
                    </a:lnTo>
                    <a:close/>
                  </a:path>
                  <a:path w="693419" h="866775">
                    <a:moveTo>
                      <a:pt x="557288" y="540461"/>
                    </a:moveTo>
                    <a:lnTo>
                      <a:pt x="555663" y="539229"/>
                    </a:lnTo>
                    <a:lnTo>
                      <a:pt x="554532" y="537730"/>
                    </a:lnTo>
                    <a:lnTo>
                      <a:pt x="553580" y="537819"/>
                    </a:lnTo>
                    <a:lnTo>
                      <a:pt x="552627" y="537933"/>
                    </a:lnTo>
                    <a:lnTo>
                      <a:pt x="551307" y="539559"/>
                    </a:lnTo>
                    <a:lnTo>
                      <a:pt x="551078" y="541337"/>
                    </a:lnTo>
                    <a:lnTo>
                      <a:pt x="552780" y="542963"/>
                    </a:lnTo>
                    <a:lnTo>
                      <a:pt x="553707" y="542963"/>
                    </a:lnTo>
                    <a:lnTo>
                      <a:pt x="554710" y="542975"/>
                    </a:lnTo>
                    <a:lnTo>
                      <a:pt x="555726" y="541604"/>
                    </a:lnTo>
                    <a:lnTo>
                      <a:pt x="557288" y="540461"/>
                    </a:lnTo>
                    <a:close/>
                  </a:path>
                  <a:path w="693419" h="866775">
                    <a:moveTo>
                      <a:pt x="560819" y="356895"/>
                    </a:moveTo>
                    <a:lnTo>
                      <a:pt x="554266" y="355168"/>
                    </a:lnTo>
                    <a:lnTo>
                      <a:pt x="553961" y="355371"/>
                    </a:lnTo>
                    <a:lnTo>
                      <a:pt x="555002" y="361213"/>
                    </a:lnTo>
                    <a:lnTo>
                      <a:pt x="556945" y="359778"/>
                    </a:lnTo>
                    <a:lnTo>
                      <a:pt x="560819" y="356895"/>
                    </a:lnTo>
                    <a:close/>
                  </a:path>
                  <a:path w="693419" h="866775">
                    <a:moveTo>
                      <a:pt x="563181" y="449999"/>
                    </a:moveTo>
                    <a:lnTo>
                      <a:pt x="563067" y="449529"/>
                    </a:lnTo>
                    <a:lnTo>
                      <a:pt x="562965" y="449021"/>
                    </a:lnTo>
                    <a:lnTo>
                      <a:pt x="562140" y="448703"/>
                    </a:lnTo>
                    <a:lnTo>
                      <a:pt x="561365" y="448106"/>
                    </a:lnTo>
                    <a:lnTo>
                      <a:pt x="561047" y="449084"/>
                    </a:lnTo>
                    <a:lnTo>
                      <a:pt x="560552" y="449783"/>
                    </a:lnTo>
                    <a:lnTo>
                      <a:pt x="560730" y="450278"/>
                    </a:lnTo>
                    <a:lnTo>
                      <a:pt x="560870" y="450748"/>
                    </a:lnTo>
                    <a:lnTo>
                      <a:pt x="561746" y="450938"/>
                    </a:lnTo>
                    <a:lnTo>
                      <a:pt x="562292" y="451256"/>
                    </a:lnTo>
                    <a:lnTo>
                      <a:pt x="562584" y="450659"/>
                    </a:lnTo>
                    <a:lnTo>
                      <a:pt x="563181" y="449999"/>
                    </a:lnTo>
                    <a:close/>
                  </a:path>
                  <a:path w="693419" h="866775">
                    <a:moveTo>
                      <a:pt x="568553" y="408609"/>
                    </a:moveTo>
                    <a:lnTo>
                      <a:pt x="566267" y="406971"/>
                    </a:lnTo>
                    <a:lnTo>
                      <a:pt x="565569" y="406438"/>
                    </a:lnTo>
                    <a:lnTo>
                      <a:pt x="565124" y="407098"/>
                    </a:lnTo>
                    <a:lnTo>
                      <a:pt x="564172" y="408038"/>
                    </a:lnTo>
                    <a:lnTo>
                      <a:pt x="564349" y="408292"/>
                    </a:lnTo>
                    <a:lnTo>
                      <a:pt x="564756" y="409003"/>
                    </a:lnTo>
                    <a:lnTo>
                      <a:pt x="565619" y="409613"/>
                    </a:lnTo>
                    <a:lnTo>
                      <a:pt x="566432" y="409803"/>
                    </a:lnTo>
                    <a:lnTo>
                      <a:pt x="566889" y="409930"/>
                    </a:lnTo>
                    <a:lnTo>
                      <a:pt x="567575" y="409206"/>
                    </a:lnTo>
                    <a:lnTo>
                      <a:pt x="568553" y="408609"/>
                    </a:lnTo>
                    <a:close/>
                  </a:path>
                  <a:path w="693419" h="866775">
                    <a:moveTo>
                      <a:pt x="574421" y="5092"/>
                    </a:moveTo>
                    <a:lnTo>
                      <a:pt x="573151" y="4521"/>
                    </a:lnTo>
                    <a:lnTo>
                      <a:pt x="572185" y="4025"/>
                    </a:lnTo>
                    <a:lnTo>
                      <a:pt x="571042" y="3708"/>
                    </a:lnTo>
                    <a:lnTo>
                      <a:pt x="570230" y="5270"/>
                    </a:lnTo>
                    <a:lnTo>
                      <a:pt x="570369" y="5372"/>
                    </a:lnTo>
                    <a:lnTo>
                      <a:pt x="571169" y="6070"/>
                    </a:lnTo>
                    <a:lnTo>
                      <a:pt x="572147" y="6616"/>
                    </a:lnTo>
                    <a:lnTo>
                      <a:pt x="573252" y="7061"/>
                    </a:lnTo>
                    <a:lnTo>
                      <a:pt x="573798" y="6045"/>
                    </a:lnTo>
                    <a:lnTo>
                      <a:pt x="574421" y="5092"/>
                    </a:lnTo>
                    <a:close/>
                  </a:path>
                  <a:path w="693419" h="866775">
                    <a:moveTo>
                      <a:pt x="624293" y="228053"/>
                    </a:moveTo>
                    <a:lnTo>
                      <a:pt x="622211" y="226999"/>
                    </a:lnTo>
                    <a:lnTo>
                      <a:pt x="621144" y="226517"/>
                    </a:lnTo>
                    <a:lnTo>
                      <a:pt x="620509" y="227520"/>
                    </a:lnTo>
                    <a:lnTo>
                      <a:pt x="621461" y="228295"/>
                    </a:lnTo>
                    <a:lnTo>
                      <a:pt x="622414" y="228955"/>
                    </a:lnTo>
                    <a:lnTo>
                      <a:pt x="623379" y="229654"/>
                    </a:lnTo>
                    <a:lnTo>
                      <a:pt x="623684" y="229120"/>
                    </a:lnTo>
                    <a:lnTo>
                      <a:pt x="624001" y="228587"/>
                    </a:lnTo>
                    <a:lnTo>
                      <a:pt x="624293" y="228053"/>
                    </a:lnTo>
                    <a:close/>
                  </a:path>
                  <a:path w="693419" h="866775">
                    <a:moveTo>
                      <a:pt x="624370" y="270217"/>
                    </a:moveTo>
                    <a:lnTo>
                      <a:pt x="622452" y="265252"/>
                    </a:lnTo>
                    <a:lnTo>
                      <a:pt x="620204" y="267157"/>
                    </a:lnTo>
                    <a:lnTo>
                      <a:pt x="618540" y="268528"/>
                    </a:lnTo>
                    <a:lnTo>
                      <a:pt x="620674" y="269163"/>
                    </a:lnTo>
                    <a:lnTo>
                      <a:pt x="624370" y="270217"/>
                    </a:lnTo>
                    <a:close/>
                  </a:path>
                  <a:path w="693419" h="866775">
                    <a:moveTo>
                      <a:pt x="631278" y="222592"/>
                    </a:moveTo>
                    <a:lnTo>
                      <a:pt x="629539" y="221830"/>
                    </a:lnTo>
                    <a:lnTo>
                      <a:pt x="628408" y="224307"/>
                    </a:lnTo>
                    <a:lnTo>
                      <a:pt x="627849" y="225539"/>
                    </a:lnTo>
                    <a:lnTo>
                      <a:pt x="628484" y="225729"/>
                    </a:lnTo>
                    <a:lnTo>
                      <a:pt x="629589" y="226199"/>
                    </a:lnTo>
                    <a:lnTo>
                      <a:pt x="630313" y="224967"/>
                    </a:lnTo>
                    <a:lnTo>
                      <a:pt x="630758" y="223748"/>
                    </a:lnTo>
                    <a:lnTo>
                      <a:pt x="631278" y="222592"/>
                    </a:lnTo>
                    <a:close/>
                  </a:path>
                  <a:path w="693419" h="866775">
                    <a:moveTo>
                      <a:pt x="680110" y="281673"/>
                    </a:moveTo>
                    <a:lnTo>
                      <a:pt x="680034" y="281000"/>
                    </a:lnTo>
                    <a:lnTo>
                      <a:pt x="679488" y="278269"/>
                    </a:lnTo>
                    <a:lnTo>
                      <a:pt x="679094" y="276948"/>
                    </a:lnTo>
                    <a:lnTo>
                      <a:pt x="678599" y="275005"/>
                    </a:lnTo>
                    <a:lnTo>
                      <a:pt x="674319" y="279273"/>
                    </a:lnTo>
                    <a:lnTo>
                      <a:pt x="679119" y="281216"/>
                    </a:lnTo>
                    <a:lnTo>
                      <a:pt x="678688" y="284099"/>
                    </a:lnTo>
                    <a:lnTo>
                      <a:pt x="679323" y="284010"/>
                    </a:lnTo>
                    <a:lnTo>
                      <a:pt x="680110" y="281673"/>
                    </a:lnTo>
                    <a:close/>
                  </a:path>
                  <a:path w="693419" h="866775">
                    <a:moveTo>
                      <a:pt x="691730" y="244132"/>
                    </a:moveTo>
                    <a:lnTo>
                      <a:pt x="690829" y="244182"/>
                    </a:lnTo>
                    <a:lnTo>
                      <a:pt x="690702" y="244182"/>
                    </a:lnTo>
                    <a:lnTo>
                      <a:pt x="690460" y="245948"/>
                    </a:lnTo>
                    <a:lnTo>
                      <a:pt x="691121" y="246151"/>
                    </a:lnTo>
                    <a:lnTo>
                      <a:pt x="691730" y="244132"/>
                    </a:lnTo>
                    <a:close/>
                  </a:path>
                  <a:path w="693419" h="866775">
                    <a:moveTo>
                      <a:pt x="692848" y="74891"/>
                    </a:moveTo>
                    <a:lnTo>
                      <a:pt x="692048" y="74485"/>
                    </a:lnTo>
                    <a:lnTo>
                      <a:pt x="691642" y="74320"/>
                    </a:lnTo>
                    <a:lnTo>
                      <a:pt x="689762" y="77343"/>
                    </a:lnTo>
                    <a:lnTo>
                      <a:pt x="688848" y="78879"/>
                    </a:lnTo>
                    <a:lnTo>
                      <a:pt x="689521" y="79248"/>
                    </a:lnTo>
                    <a:lnTo>
                      <a:pt x="690905" y="79946"/>
                    </a:lnTo>
                    <a:lnTo>
                      <a:pt x="692848" y="74891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4" name="object 193">
                <a:extLst>
                  <a:ext uri="{FF2B5EF4-FFF2-40B4-BE49-F238E27FC236}">
                    <a16:creationId xmlns:a16="http://schemas.microsoft.com/office/drawing/2014/main" id="{A5ABCED4-60D0-BDA8-DC92-C8853E056445}"/>
                  </a:ext>
                </a:extLst>
              </p:cNvPr>
              <p:cNvSpPr/>
              <p:nvPr/>
            </p:nvSpPr>
            <p:spPr>
              <a:xfrm>
                <a:off x="8475826" y="3105272"/>
                <a:ext cx="485563" cy="1089441"/>
              </a:xfrm>
              <a:custGeom>
                <a:avLst/>
                <a:gdLst/>
                <a:ahLst/>
                <a:cxnLst/>
                <a:rect l="l" t="t" r="r" b="b"/>
                <a:pathLst>
                  <a:path w="624205" h="1593215">
                    <a:moveTo>
                      <a:pt x="2692" y="1582039"/>
                    </a:moveTo>
                    <a:lnTo>
                      <a:pt x="2374" y="1581137"/>
                    </a:lnTo>
                    <a:lnTo>
                      <a:pt x="2235" y="1579905"/>
                    </a:lnTo>
                    <a:lnTo>
                      <a:pt x="1104" y="1580451"/>
                    </a:lnTo>
                    <a:lnTo>
                      <a:pt x="38" y="1580718"/>
                    </a:lnTo>
                    <a:lnTo>
                      <a:pt x="0" y="1581861"/>
                    </a:lnTo>
                    <a:lnTo>
                      <a:pt x="431" y="1582712"/>
                    </a:lnTo>
                    <a:lnTo>
                      <a:pt x="673" y="1583537"/>
                    </a:lnTo>
                    <a:lnTo>
                      <a:pt x="1320" y="1583296"/>
                    </a:lnTo>
                    <a:lnTo>
                      <a:pt x="2362" y="1583182"/>
                    </a:lnTo>
                    <a:lnTo>
                      <a:pt x="2476" y="1582813"/>
                    </a:lnTo>
                    <a:lnTo>
                      <a:pt x="2692" y="1582039"/>
                    </a:lnTo>
                    <a:close/>
                  </a:path>
                  <a:path w="624205" h="1593215">
                    <a:moveTo>
                      <a:pt x="42075" y="1589506"/>
                    </a:moveTo>
                    <a:lnTo>
                      <a:pt x="41846" y="1588147"/>
                    </a:lnTo>
                    <a:lnTo>
                      <a:pt x="41617" y="1586801"/>
                    </a:lnTo>
                    <a:lnTo>
                      <a:pt x="41402" y="1585442"/>
                    </a:lnTo>
                    <a:lnTo>
                      <a:pt x="40386" y="1585582"/>
                    </a:lnTo>
                    <a:lnTo>
                      <a:pt x="39865" y="1585671"/>
                    </a:lnTo>
                    <a:lnTo>
                      <a:pt x="40462" y="1589722"/>
                    </a:lnTo>
                    <a:lnTo>
                      <a:pt x="41008" y="1589659"/>
                    </a:lnTo>
                    <a:lnTo>
                      <a:pt x="41541" y="1589582"/>
                    </a:lnTo>
                    <a:lnTo>
                      <a:pt x="42075" y="1589506"/>
                    </a:lnTo>
                    <a:close/>
                  </a:path>
                  <a:path w="624205" h="1593215">
                    <a:moveTo>
                      <a:pt x="56743" y="1530477"/>
                    </a:moveTo>
                    <a:lnTo>
                      <a:pt x="55727" y="1529651"/>
                    </a:lnTo>
                    <a:lnTo>
                      <a:pt x="54749" y="1528787"/>
                    </a:lnTo>
                    <a:lnTo>
                      <a:pt x="53759" y="1527962"/>
                    </a:lnTo>
                    <a:lnTo>
                      <a:pt x="53416" y="1528279"/>
                    </a:lnTo>
                    <a:lnTo>
                      <a:pt x="52793" y="1528927"/>
                    </a:lnTo>
                    <a:lnTo>
                      <a:pt x="53644" y="1529892"/>
                    </a:lnTo>
                    <a:lnTo>
                      <a:pt x="54508" y="1530883"/>
                    </a:lnTo>
                    <a:lnTo>
                      <a:pt x="55372" y="1531835"/>
                    </a:lnTo>
                    <a:lnTo>
                      <a:pt x="55816" y="1531416"/>
                    </a:lnTo>
                    <a:lnTo>
                      <a:pt x="56743" y="1530477"/>
                    </a:lnTo>
                    <a:close/>
                  </a:path>
                  <a:path w="624205" h="1593215">
                    <a:moveTo>
                      <a:pt x="61010" y="1571840"/>
                    </a:moveTo>
                    <a:lnTo>
                      <a:pt x="54038" y="1571967"/>
                    </a:lnTo>
                    <a:lnTo>
                      <a:pt x="55575" y="1573847"/>
                    </a:lnTo>
                    <a:lnTo>
                      <a:pt x="56870" y="1575460"/>
                    </a:lnTo>
                    <a:lnTo>
                      <a:pt x="58254" y="1577162"/>
                    </a:lnTo>
                    <a:lnTo>
                      <a:pt x="61010" y="1571840"/>
                    </a:lnTo>
                    <a:close/>
                  </a:path>
                  <a:path w="624205" h="1593215">
                    <a:moveTo>
                      <a:pt x="82740" y="1592135"/>
                    </a:moveTo>
                    <a:lnTo>
                      <a:pt x="82715" y="1591564"/>
                    </a:lnTo>
                    <a:lnTo>
                      <a:pt x="82181" y="1591500"/>
                    </a:lnTo>
                    <a:lnTo>
                      <a:pt x="81661" y="1591449"/>
                    </a:lnTo>
                    <a:lnTo>
                      <a:pt x="81127" y="1591411"/>
                    </a:lnTo>
                    <a:lnTo>
                      <a:pt x="80822" y="1592224"/>
                    </a:lnTo>
                    <a:lnTo>
                      <a:pt x="80289" y="1592999"/>
                    </a:lnTo>
                    <a:lnTo>
                      <a:pt x="80289" y="1593189"/>
                    </a:lnTo>
                    <a:lnTo>
                      <a:pt x="82740" y="1592135"/>
                    </a:lnTo>
                    <a:close/>
                  </a:path>
                  <a:path w="624205" h="1593215">
                    <a:moveTo>
                      <a:pt x="86829" y="1445996"/>
                    </a:moveTo>
                    <a:lnTo>
                      <a:pt x="86283" y="1442948"/>
                    </a:lnTo>
                    <a:lnTo>
                      <a:pt x="78168" y="1431937"/>
                    </a:lnTo>
                    <a:lnTo>
                      <a:pt x="76708" y="1438338"/>
                    </a:lnTo>
                    <a:lnTo>
                      <a:pt x="80606" y="1443075"/>
                    </a:lnTo>
                    <a:lnTo>
                      <a:pt x="80937" y="1448663"/>
                    </a:lnTo>
                    <a:lnTo>
                      <a:pt x="86829" y="1445996"/>
                    </a:lnTo>
                    <a:close/>
                  </a:path>
                  <a:path w="624205" h="1593215">
                    <a:moveTo>
                      <a:pt x="99364" y="1390345"/>
                    </a:moveTo>
                    <a:lnTo>
                      <a:pt x="98717" y="1389748"/>
                    </a:lnTo>
                    <a:lnTo>
                      <a:pt x="98145" y="1388986"/>
                    </a:lnTo>
                    <a:lnTo>
                      <a:pt x="97396" y="1388579"/>
                    </a:lnTo>
                    <a:lnTo>
                      <a:pt x="96850" y="1388262"/>
                    </a:lnTo>
                    <a:lnTo>
                      <a:pt x="96062" y="1388427"/>
                    </a:lnTo>
                    <a:lnTo>
                      <a:pt x="94234" y="1388300"/>
                    </a:lnTo>
                    <a:lnTo>
                      <a:pt x="96139" y="1389862"/>
                    </a:lnTo>
                    <a:lnTo>
                      <a:pt x="97231" y="1390815"/>
                    </a:lnTo>
                    <a:lnTo>
                      <a:pt x="98310" y="1391729"/>
                    </a:lnTo>
                    <a:lnTo>
                      <a:pt x="99364" y="1390345"/>
                    </a:lnTo>
                    <a:close/>
                  </a:path>
                  <a:path w="624205" h="1593215">
                    <a:moveTo>
                      <a:pt x="145008" y="1461135"/>
                    </a:moveTo>
                    <a:lnTo>
                      <a:pt x="142367" y="1459496"/>
                    </a:lnTo>
                    <a:lnTo>
                      <a:pt x="142925" y="1461287"/>
                    </a:lnTo>
                    <a:lnTo>
                      <a:pt x="143967" y="1464462"/>
                    </a:lnTo>
                    <a:lnTo>
                      <a:pt x="145008" y="1461135"/>
                    </a:lnTo>
                    <a:close/>
                  </a:path>
                  <a:path w="624205" h="1593215">
                    <a:moveTo>
                      <a:pt x="201002" y="1337068"/>
                    </a:moveTo>
                    <a:lnTo>
                      <a:pt x="200164" y="1335951"/>
                    </a:lnTo>
                    <a:lnTo>
                      <a:pt x="199351" y="1334833"/>
                    </a:lnTo>
                    <a:lnTo>
                      <a:pt x="198437" y="1333804"/>
                    </a:lnTo>
                    <a:lnTo>
                      <a:pt x="197256" y="1334338"/>
                    </a:lnTo>
                    <a:lnTo>
                      <a:pt x="197700" y="1335709"/>
                    </a:lnTo>
                    <a:lnTo>
                      <a:pt x="198196" y="1336979"/>
                    </a:lnTo>
                    <a:lnTo>
                      <a:pt x="198678" y="1338287"/>
                    </a:lnTo>
                    <a:lnTo>
                      <a:pt x="199440" y="1337894"/>
                    </a:lnTo>
                    <a:lnTo>
                      <a:pt x="200215" y="1337475"/>
                    </a:lnTo>
                    <a:lnTo>
                      <a:pt x="201002" y="1337068"/>
                    </a:lnTo>
                    <a:close/>
                  </a:path>
                  <a:path w="624205" h="1593215">
                    <a:moveTo>
                      <a:pt x="204774" y="1327454"/>
                    </a:moveTo>
                    <a:lnTo>
                      <a:pt x="204152" y="1326578"/>
                    </a:lnTo>
                    <a:lnTo>
                      <a:pt x="203631" y="1325473"/>
                    </a:lnTo>
                    <a:lnTo>
                      <a:pt x="201739" y="1327264"/>
                    </a:lnTo>
                    <a:lnTo>
                      <a:pt x="200939" y="1328000"/>
                    </a:lnTo>
                    <a:lnTo>
                      <a:pt x="201460" y="1328407"/>
                    </a:lnTo>
                    <a:lnTo>
                      <a:pt x="202095" y="1329245"/>
                    </a:lnTo>
                    <a:lnTo>
                      <a:pt x="202450" y="1329131"/>
                    </a:lnTo>
                    <a:lnTo>
                      <a:pt x="203263" y="1328902"/>
                    </a:lnTo>
                    <a:lnTo>
                      <a:pt x="204063" y="1328318"/>
                    </a:lnTo>
                    <a:lnTo>
                      <a:pt x="204622" y="1327632"/>
                    </a:lnTo>
                    <a:lnTo>
                      <a:pt x="204774" y="1327454"/>
                    </a:lnTo>
                    <a:close/>
                  </a:path>
                  <a:path w="624205" h="1593215">
                    <a:moveTo>
                      <a:pt x="241058" y="1182014"/>
                    </a:moveTo>
                    <a:lnTo>
                      <a:pt x="240639" y="1181938"/>
                    </a:lnTo>
                    <a:lnTo>
                      <a:pt x="239877" y="1181684"/>
                    </a:lnTo>
                    <a:lnTo>
                      <a:pt x="239331" y="1182712"/>
                    </a:lnTo>
                    <a:lnTo>
                      <a:pt x="238975" y="1183728"/>
                    </a:lnTo>
                    <a:lnTo>
                      <a:pt x="238594" y="1184681"/>
                    </a:lnTo>
                    <a:lnTo>
                      <a:pt x="239179" y="1184884"/>
                    </a:lnTo>
                    <a:lnTo>
                      <a:pt x="239763" y="1185087"/>
                    </a:lnTo>
                    <a:lnTo>
                      <a:pt x="240360" y="1185291"/>
                    </a:lnTo>
                    <a:lnTo>
                      <a:pt x="240576" y="1184186"/>
                    </a:lnTo>
                    <a:lnTo>
                      <a:pt x="240817" y="1183119"/>
                    </a:lnTo>
                    <a:lnTo>
                      <a:pt x="241058" y="1182014"/>
                    </a:lnTo>
                    <a:close/>
                  </a:path>
                  <a:path w="624205" h="1593215">
                    <a:moveTo>
                      <a:pt x="246265" y="1264856"/>
                    </a:moveTo>
                    <a:lnTo>
                      <a:pt x="245960" y="1263662"/>
                    </a:lnTo>
                    <a:lnTo>
                      <a:pt x="245668" y="1261668"/>
                    </a:lnTo>
                    <a:lnTo>
                      <a:pt x="242925" y="1264285"/>
                    </a:lnTo>
                    <a:lnTo>
                      <a:pt x="242392" y="1265859"/>
                    </a:lnTo>
                    <a:lnTo>
                      <a:pt x="244843" y="1267853"/>
                    </a:lnTo>
                    <a:lnTo>
                      <a:pt x="245491" y="1267040"/>
                    </a:lnTo>
                    <a:lnTo>
                      <a:pt x="246227" y="1266520"/>
                    </a:lnTo>
                    <a:lnTo>
                      <a:pt x="246265" y="1264856"/>
                    </a:lnTo>
                    <a:close/>
                  </a:path>
                  <a:path w="624205" h="1593215">
                    <a:moveTo>
                      <a:pt x="261569" y="1297825"/>
                    </a:moveTo>
                    <a:lnTo>
                      <a:pt x="260985" y="1297571"/>
                    </a:lnTo>
                    <a:lnTo>
                      <a:pt x="260375" y="1297343"/>
                    </a:lnTo>
                    <a:lnTo>
                      <a:pt x="259778" y="1297101"/>
                    </a:lnTo>
                    <a:lnTo>
                      <a:pt x="259435" y="1298295"/>
                    </a:lnTo>
                    <a:lnTo>
                      <a:pt x="258711" y="1300708"/>
                    </a:lnTo>
                    <a:lnTo>
                      <a:pt x="259689" y="1301013"/>
                    </a:lnTo>
                    <a:lnTo>
                      <a:pt x="260184" y="1301153"/>
                    </a:lnTo>
                    <a:lnTo>
                      <a:pt x="261569" y="1297825"/>
                    </a:lnTo>
                    <a:close/>
                  </a:path>
                  <a:path w="624205" h="1593215">
                    <a:moveTo>
                      <a:pt x="261848" y="1223225"/>
                    </a:moveTo>
                    <a:lnTo>
                      <a:pt x="261188" y="1220698"/>
                    </a:lnTo>
                    <a:lnTo>
                      <a:pt x="258584" y="1219542"/>
                    </a:lnTo>
                    <a:lnTo>
                      <a:pt x="257327" y="1220660"/>
                    </a:lnTo>
                    <a:lnTo>
                      <a:pt x="257060" y="1223657"/>
                    </a:lnTo>
                    <a:lnTo>
                      <a:pt x="257949" y="1224724"/>
                    </a:lnTo>
                    <a:lnTo>
                      <a:pt x="258356" y="1224724"/>
                    </a:lnTo>
                    <a:lnTo>
                      <a:pt x="260858" y="1224610"/>
                    </a:lnTo>
                    <a:lnTo>
                      <a:pt x="261848" y="1223225"/>
                    </a:lnTo>
                    <a:close/>
                  </a:path>
                  <a:path w="624205" h="1593215">
                    <a:moveTo>
                      <a:pt x="262966" y="1142479"/>
                    </a:moveTo>
                    <a:lnTo>
                      <a:pt x="260934" y="1140269"/>
                    </a:lnTo>
                    <a:lnTo>
                      <a:pt x="258889" y="1138516"/>
                    </a:lnTo>
                    <a:lnTo>
                      <a:pt x="255511" y="1140015"/>
                    </a:lnTo>
                    <a:lnTo>
                      <a:pt x="259143" y="1145844"/>
                    </a:lnTo>
                    <a:lnTo>
                      <a:pt x="262966" y="1142479"/>
                    </a:lnTo>
                    <a:close/>
                  </a:path>
                  <a:path w="624205" h="1593215">
                    <a:moveTo>
                      <a:pt x="299135" y="1343825"/>
                    </a:moveTo>
                    <a:lnTo>
                      <a:pt x="297929" y="1340091"/>
                    </a:lnTo>
                    <a:lnTo>
                      <a:pt x="297395" y="1340256"/>
                    </a:lnTo>
                    <a:lnTo>
                      <a:pt x="296887" y="1340446"/>
                    </a:lnTo>
                    <a:lnTo>
                      <a:pt x="296367" y="1340612"/>
                    </a:lnTo>
                    <a:lnTo>
                      <a:pt x="296799" y="1341843"/>
                    </a:lnTo>
                    <a:lnTo>
                      <a:pt x="297230" y="1343088"/>
                    </a:lnTo>
                    <a:lnTo>
                      <a:pt x="297662" y="1344295"/>
                    </a:lnTo>
                    <a:lnTo>
                      <a:pt x="298157" y="1344155"/>
                    </a:lnTo>
                    <a:lnTo>
                      <a:pt x="299135" y="1343825"/>
                    </a:lnTo>
                    <a:close/>
                  </a:path>
                  <a:path w="624205" h="1593215">
                    <a:moveTo>
                      <a:pt x="332930" y="1331226"/>
                    </a:moveTo>
                    <a:lnTo>
                      <a:pt x="329234" y="1329690"/>
                    </a:lnTo>
                    <a:lnTo>
                      <a:pt x="326872" y="1333627"/>
                    </a:lnTo>
                    <a:lnTo>
                      <a:pt x="330352" y="1332230"/>
                    </a:lnTo>
                    <a:lnTo>
                      <a:pt x="332930" y="1331226"/>
                    </a:lnTo>
                    <a:close/>
                  </a:path>
                  <a:path w="624205" h="1593215">
                    <a:moveTo>
                      <a:pt x="347726" y="1338694"/>
                    </a:moveTo>
                    <a:lnTo>
                      <a:pt x="346532" y="1338414"/>
                    </a:lnTo>
                    <a:lnTo>
                      <a:pt x="345338" y="1338148"/>
                    </a:lnTo>
                    <a:lnTo>
                      <a:pt x="344157" y="1337868"/>
                    </a:lnTo>
                    <a:lnTo>
                      <a:pt x="344030" y="1338478"/>
                    </a:lnTo>
                    <a:lnTo>
                      <a:pt x="343789" y="1339735"/>
                    </a:lnTo>
                    <a:lnTo>
                      <a:pt x="345046" y="1339761"/>
                    </a:lnTo>
                    <a:lnTo>
                      <a:pt x="346290" y="1339799"/>
                    </a:lnTo>
                    <a:lnTo>
                      <a:pt x="347560" y="1339837"/>
                    </a:lnTo>
                    <a:lnTo>
                      <a:pt x="347624" y="1339469"/>
                    </a:lnTo>
                    <a:lnTo>
                      <a:pt x="347662" y="1339075"/>
                    </a:lnTo>
                    <a:lnTo>
                      <a:pt x="347726" y="1338694"/>
                    </a:lnTo>
                    <a:close/>
                  </a:path>
                  <a:path w="624205" h="1593215">
                    <a:moveTo>
                      <a:pt x="350621" y="1360957"/>
                    </a:moveTo>
                    <a:lnTo>
                      <a:pt x="349300" y="1360741"/>
                    </a:lnTo>
                    <a:lnTo>
                      <a:pt x="348043" y="1360665"/>
                    </a:lnTo>
                    <a:lnTo>
                      <a:pt x="346773" y="1360589"/>
                    </a:lnTo>
                    <a:lnTo>
                      <a:pt x="346684" y="1361249"/>
                    </a:lnTo>
                    <a:lnTo>
                      <a:pt x="346532" y="1362583"/>
                    </a:lnTo>
                    <a:lnTo>
                      <a:pt x="349135" y="1362811"/>
                    </a:lnTo>
                    <a:lnTo>
                      <a:pt x="350443" y="1362913"/>
                    </a:lnTo>
                    <a:lnTo>
                      <a:pt x="350481" y="1362227"/>
                    </a:lnTo>
                    <a:lnTo>
                      <a:pt x="350621" y="1360957"/>
                    </a:lnTo>
                    <a:close/>
                  </a:path>
                  <a:path w="624205" h="1593215">
                    <a:moveTo>
                      <a:pt x="371513" y="1235113"/>
                    </a:moveTo>
                    <a:lnTo>
                      <a:pt x="370573" y="1233893"/>
                    </a:lnTo>
                    <a:lnTo>
                      <a:pt x="370166" y="1232916"/>
                    </a:lnTo>
                    <a:lnTo>
                      <a:pt x="368935" y="1232395"/>
                    </a:lnTo>
                    <a:lnTo>
                      <a:pt x="368033" y="1233017"/>
                    </a:lnTo>
                    <a:lnTo>
                      <a:pt x="367284" y="1233246"/>
                    </a:lnTo>
                    <a:lnTo>
                      <a:pt x="367626" y="1234084"/>
                    </a:lnTo>
                    <a:lnTo>
                      <a:pt x="367779" y="1235214"/>
                    </a:lnTo>
                    <a:lnTo>
                      <a:pt x="368401" y="1235608"/>
                    </a:lnTo>
                    <a:lnTo>
                      <a:pt x="368909" y="1235964"/>
                    </a:lnTo>
                    <a:lnTo>
                      <a:pt x="370001" y="1235405"/>
                    </a:lnTo>
                    <a:lnTo>
                      <a:pt x="371513" y="1235113"/>
                    </a:lnTo>
                    <a:close/>
                  </a:path>
                  <a:path w="624205" h="1593215">
                    <a:moveTo>
                      <a:pt x="388404" y="798982"/>
                    </a:moveTo>
                    <a:lnTo>
                      <a:pt x="387426" y="792835"/>
                    </a:lnTo>
                    <a:lnTo>
                      <a:pt x="385965" y="793013"/>
                    </a:lnTo>
                    <a:lnTo>
                      <a:pt x="386219" y="797191"/>
                    </a:lnTo>
                    <a:lnTo>
                      <a:pt x="386359" y="799274"/>
                    </a:lnTo>
                    <a:lnTo>
                      <a:pt x="387045" y="799172"/>
                    </a:lnTo>
                    <a:lnTo>
                      <a:pt x="387705" y="799058"/>
                    </a:lnTo>
                    <a:lnTo>
                      <a:pt x="388404" y="798982"/>
                    </a:lnTo>
                    <a:close/>
                  </a:path>
                  <a:path w="624205" h="1593215">
                    <a:moveTo>
                      <a:pt x="409295" y="1309281"/>
                    </a:moveTo>
                    <a:lnTo>
                      <a:pt x="409003" y="1309179"/>
                    </a:lnTo>
                    <a:lnTo>
                      <a:pt x="408724" y="1309077"/>
                    </a:lnTo>
                    <a:lnTo>
                      <a:pt x="408406" y="1308989"/>
                    </a:lnTo>
                    <a:lnTo>
                      <a:pt x="407098" y="1312392"/>
                    </a:lnTo>
                    <a:lnTo>
                      <a:pt x="407492" y="1312519"/>
                    </a:lnTo>
                    <a:lnTo>
                      <a:pt x="408266" y="1312748"/>
                    </a:lnTo>
                    <a:lnTo>
                      <a:pt x="408952" y="1310424"/>
                    </a:lnTo>
                    <a:lnTo>
                      <a:pt x="409295" y="1309281"/>
                    </a:lnTo>
                    <a:close/>
                  </a:path>
                  <a:path w="624205" h="1593215">
                    <a:moveTo>
                      <a:pt x="415442" y="1301673"/>
                    </a:moveTo>
                    <a:lnTo>
                      <a:pt x="415150" y="1301064"/>
                    </a:lnTo>
                    <a:lnTo>
                      <a:pt x="414858" y="1300035"/>
                    </a:lnTo>
                    <a:lnTo>
                      <a:pt x="413994" y="1300708"/>
                    </a:lnTo>
                    <a:lnTo>
                      <a:pt x="413473" y="1301102"/>
                    </a:lnTo>
                    <a:lnTo>
                      <a:pt x="412953" y="1301496"/>
                    </a:lnTo>
                    <a:lnTo>
                      <a:pt x="413385" y="1301978"/>
                    </a:lnTo>
                    <a:lnTo>
                      <a:pt x="413727" y="1302613"/>
                    </a:lnTo>
                    <a:lnTo>
                      <a:pt x="414464" y="1303020"/>
                    </a:lnTo>
                    <a:lnTo>
                      <a:pt x="415391" y="1302537"/>
                    </a:lnTo>
                    <a:lnTo>
                      <a:pt x="415442" y="1301673"/>
                    </a:lnTo>
                    <a:close/>
                  </a:path>
                  <a:path w="624205" h="1593215">
                    <a:moveTo>
                      <a:pt x="415747" y="699503"/>
                    </a:moveTo>
                    <a:lnTo>
                      <a:pt x="414870" y="698652"/>
                    </a:lnTo>
                    <a:lnTo>
                      <a:pt x="413105" y="696937"/>
                    </a:lnTo>
                    <a:lnTo>
                      <a:pt x="412775" y="697280"/>
                    </a:lnTo>
                    <a:lnTo>
                      <a:pt x="412470" y="697598"/>
                    </a:lnTo>
                    <a:lnTo>
                      <a:pt x="412153" y="697928"/>
                    </a:lnTo>
                    <a:lnTo>
                      <a:pt x="413004" y="698792"/>
                    </a:lnTo>
                    <a:lnTo>
                      <a:pt x="413854" y="699681"/>
                    </a:lnTo>
                    <a:lnTo>
                      <a:pt x="414782" y="700493"/>
                    </a:lnTo>
                    <a:lnTo>
                      <a:pt x="415417" y="699833"/>
                    </a:lnTo>
                    <a:lnTo>
                      <a:pt x="415747" y="699503"/>
                    </a:lnTo>
                    <a:close/>
                  </a:path>
                  <a:path w="624205" h="1593215">
                    <a:moveTo>
                      <a:pt x="418795" y="957605"/>
                    </a:moveTo>
                    <a:lnTo>
                      <a:pt x="418401" y="957567"/>
                    </a:lnTo>
                    <a:lnTo>
                      <a:pt x="418007" y="957516"/>
                    </a:lnTo>
                    <a:lnTo>
                      <a:pt x="417601" y="957478"/>
                    </a:lnTo>
                    <a:lnTo>
                      <a:pt x="417360" y="958684"/>
                    </a:lnTo>
                    <a:lnTo>
                      <a:pt x="416877" y="961161"/>
                    </a:lnTo>
                    <a:lnTo>
                      <a:pt x="417474" y="961148"/>
                    </a:lnTo>
                    <a:lnTo>
                      <a:pt x="418693" y="961148"/>
                    </a:lnTo>
                    <a:lnTo>
                      <a:pt x="418731" y="959954"/>
                    </a:lnTo>
                    <a:lnTo>
                      <a:pt x="418744" y="958799"/>
                    </a:lnTo>
                    <a:lnTo>
                      <a:pt x="418795" y="957605"/>
                    </a:lnTo>
                    <a:close/>
                  </a:path>
                  <a:path w="624205" h="1593215">
                    <a:moveTo>
                      <a:pt x="460070" y="1166368"/>
                    </a:moveTo>
                    <a:lnTo>
                      <a:pt x="458685" y="1165669"/>
                    </a:lnTo>
                    <a:lnTo>
                      <a:pt x="457835" y="1164894"/>
                    </a:lnTo>
                    <a:lnTo>
                      <a:pt x="457250" y="1165059"/>
                    </a:lnTo>
                    <a:lnTo>
                      <a:pt x="456577" y="1165250"/>
                    </a:lnTo>
                    <a:lnTo>
                      <a:pt x="456120" y="1166266"/>
                    </a:lnTo>
                    <a:lnTo>
                      <a:pt x="455574" y="1166914"/>
                    </a:lnTo>
                    <a:lnTo>
                      <a:pt x="456234" y="1167460"/>
                    </a:lnTo>
                    <a:lnTo>
                      <a:pt x="456907" y="1168412"/>
                    </a:lnTo>
                    <a:lnTo>
                      <a:pt x="458228" y="1168374"/>
                    </a:lnTo>
                    <a:lnTo>
                      <a:pt x="458838" y="1167422"/>
                    </a:lnTo>
                    <a:lnTo>
                      <a:pt x="460070" y="1166368"/>
                    </a:lnTo>
                    <a:close/>
                  </a:path>
                  <a:path w="624205" h="1593215">
                    <a:moveTo>
                      <a:pt x="464629" y="1075143"/>
                    </a:moveTo>
                    <a:lnTo>
                      <a:pt x="464083" y="1073899"/>
                    </a:lnTo>
                    <a:lnTo>
                      <a:pt x="463791" y="1072400"/>
                    </a:lnTo>
                    <a:lnTo>
                      <a:pt x="462229" y="1073378"/>
                    </a:lnTo>
                    <a:lnTo>
                      <a:pt x="461124" y="1073785"/>
                    </a:lnTo>
                    <a:lnTo>
                      <a:pt x="460476" y="1074610"/>
                    </a:lnTo>
                    <a:lnTo>
                      <a:pt x="460222" y="1074902"/>
                    </a:lnTo>
                    <a:lnTo>
                      <a:pt x="461187" y="1076769"/>
                    </a:lnTo>
                    <a:lnTo>
                      <a:pt x="461378" y="1076744"/>
                    </a:lnTo>
                    <a:lnTo>
                      <a:pt x="462432" y="1076528"/>
                    </a:lnTo>
                    <a:lnTo>
                      <a:pt x="463575" y="1076159"/>
                    </a:lnTo>
                    <a:lnTo>
                      <a:pt x="464324" y="1075436"/>
                    </a:lnTo>
                    <a:lnTo>
                      <a:pt x="464629" y="1075143"/>
                    </a:lnTo>
                    <a:close/>
                  </a:path>
                  <a:path w="624205" h="1593215">
                    <a:moveTo>
                      <a:pt x="468515" y="1092377"/>
                    </a:moveTo>
                    <a:lnTo>
                      <a:pt x="467550" y="1091501"/>
                    </a:lnTo>
                    <a:lnTo>
                      <a:pt x="466966" y="1090828"/>
                    </a:lnTo>
                    <a:lnTo>
                      <a:pt x="466242" y="1090371"/>
                    </a:lnTo>
                    <a:lnTo>
                      <a:pt x="466102" y="1090307"/>
                    </a:lnTo>
                    <a:lnTo>
                      <a:pt x="465010" y="1091222"/>
                    </a:lnTo>
                    <a:lnTo>
                      <a:pt x="465035" y="1092276"/>
                    </a:lnTo>
                    <a:lnTo>
                      <a:pt x="465582" y="1093190"/>
                    </a:lnTo>
                    <a:lnTo>
                      <a:pt x="466102" y="1093355"/>
                    </a:lnTo>
                    <a:lnTo>
                      <a:pt x="466598" y="1093508"/>
                    </a:lnTo>
                    <a:lnTo>
                      <a:pt x="467334" y="1092898"/>
                    </a:lnTo>
                    <a:lnTo>
                      <a:pt x="468515" y="1092377"/>
                    </a:lnTo>
                    <a:close/>
                  </a:path>
                  <a:path w="624205" h="1593215">
                    <a:moveTo>
                      <a:pt x="471424" y="701319"/>
                    </a:moveTo>
                    <a:lnTo>
                      <a:pt x="471030" y="700709"/>
                    </a:lnTo>
                    <a:lnTo>
                      <a:pt x="470852" y="700417"/>
                    </a:lnTo>
                    <a:lnTo>
                      <a:pt x="469544" y="700874"/>
                    </a:lnTo>
                    <a:lnTo>
                      <a:pt x="468236" y="701344"/>
                    </a:lnTo>
                    <a:lnTo>
                      <a:pt x="466940" y="701827"/>
                    </a:lnTo>
                    <a:lnTo>
                      <a:pt x="466966" y="702170"/>
                    </a:lnTo>
                    <a:lnTo>
                      <a:pt x="467029" y="702906"/>
                    </a:lnTo>
                    <a:lnTo>
                      <a:pt x="467969" y="703008"/>
                    </a:lnTo>
                    <a:lnTo>
                      <a:pt x="468985" y="703351"/>
                    </a:lnTo>
                    <a:lnTo>
                      <a:pt x="470458" y="702894"/>
                    </a:lnTo>
                    <a:lnTo>
                      <a:pt x="470903" y="701929"/>
                    </a:lnTo>
                    <a:lnTo>
                      <a:pt x="471424" y="701319"/>
                    </a:lnTo>
                    <a:close/>
                  </a:path>
                  <a:path w="624205" h="1593215">
                    <a:moveTo>
                      <a:pt x="486156" y="564959"/>
                    </a:moveTo>
                    <a:lnTo>
                      <a:pt x="485381" y="564388"/>
                    </a:lnTo>
                    <a:lnTo>
                      <a:pt x="484632" y="563562"/>
                    </a:lnTo>
                    <a:lnTo>
                      <a:pt x="483044" y="563333"/>
                    </a:lnTo>
                    <a:lnTo>
                      <a:pt x="482079" y="563943"/>
                    </a:lnTo>
                    <a:lnTo>
                      <a:pt x="481469" y="564489"/>
                    </a:lnTo>
                    <a:lnTo>
                      <a:pt x="481291" y="564667"/>
                    </a:lnTo>
                    <a:lnTo>
                      <a:pt x="481749" y="566089"/>
                    </a:lnTo>
                    <a:lnTo>
                      <a:pt x="482206" y="566293"/>
                    </a:lnTo>
                    <a:lnTo>
                      <a:pt x="482892" y="566585"/>
                    </a:lnTo>
                    <a:lnTo>
                      <a:pt x="483819" y="566343"/>
                    </a:lnTo>
                    <a:lnTo>
                      <a:pt x="484632" y="566331"/>
                    </a:lnTo>
                    <a:lnTo>
                      <a:pt x="485140" y="565848"/>
                    </a:lnTo>
                    <a:lnTo>
                      <a:pt x="486156" y="564959"/>
                    </a:lnTo>
                    <a:close/>
                  </a:path>
                  <a:path w="624205" h="1593215">
                    <a:moveTo>
                      <a:pt x="515708" y="78917"/>
                    </a:moveTo>
                    <a:lnTo>
                      <a:pt x="492036" y="0"/>
                    </a:lnTo>
                    <a:lnTo>
                      <a:pt x="402107" y="45212"/>
                    </a:lnTo>
                    <a:lnTo>
                      <a:pt x="439331" y="108775"/>
                    </a:lnTo>
                    <a:lnTo>
                      <a:pt x="515708" y="78917"/>
                    </a:lnTo>
                    <a:close/>
                  </a:path>
                  <a:path w="624205" h="1593215">
                    <a:moveTo>
                      <a:pt x="518109" y="835139"/>
                    </a:moveTo>
                    <a:lnTo>
                      <a:pt x="517715" y="834974"/>
                    </a:lnTo>
                    <a:lnTo>
                      <a:pt x="516928" y="834618"/>
                    </a:lnTo>
                    <a:lnTo>
                      <a:pt x="515950" y="836079"/>
                    </a:lnTo>
                    <a:lnTo>
                      <a:pt x="514959" y="837476"/>
                    </a:lnTo>
                    <a:lnTo>
                      <a:pt x="513981" y="838898"/>
                    </a:lnTo>
                    <a:lnTo>
                      <a:pt x="514350" y="839203"/>
                    </a:lnTo>
                    <a:lnTo>
                      <a:pt x="514731" y="839431"/>
                    </a:lnTo>
                    <a:lnTo>
                      <a:pt x="515112" y="839724"/>
                    </a:lnTo>
                    <a:lnTo>
                      <a:pt x="516115" y="838200"/>
                    </a:lnTo>
                    <a:lnTo>
                      <a:pt x="517105" y="836663"/>
                    </a:lnTo>
                    <a:lnTo>
                      <a:pt x="518109" y="835139"/>
                    </a:lnTo>
                    <a:close/>
                  </a:path>
                  <a:path w="624205" h="1593215">
                    <a:moveTo>
                      <a:pt x="518579" y="966279"/>
                    </a:moveTo>
                    <a:lnTo>
                      <a:pt x="518299" y="965390"/>
                    </a:lnTo>
                    <a:lnTo>
                      <a:pt x="518134" y="964120"/>
                    </a:lnTo>
                    <a:lnTo>
                      <a:pt x="517067" y="964615"/>
                    </a:lnTo>
                    <a:lnTo>
                      <a:pt x="516051" y="964933"/>
                    </a:lnTo>
                    <a:lnTo>
                      <a:pt x="516102" y="966025"/>
                    </a:lnTo>
                    <a:lnTo>
                      <a:pt x="516496" y="966863"/>
                    </a:lnTo>
                    <a:lnTo>
                      <a:pt x="516750" y="967714"/>
                    </a:lnTo>
                    <a:lnTo>
                      <a:pt x="517321" y="967511"/>
                    </a:lnTo>
                    <a:lnTo>
                      <a:pt x="518363" y="967371"/>
                    </a:lnTo>
                    <a:lnTo>
                      <a:pt x="518579" y="966279"/>
                    </a:lnTo>
                    <a:close/>
                  </a:path>
                  <a:path w="624205" h="1593215">
                    <a:moveTo>
                      <a:pt x="524662" y="1009142"/>
                    </a:moveTo>
                    <a:lnTo>
                      <a:pt x="518401" y="1009510"/>
                    </a:lnTo>
                    <a:lnTo>
                      <a:pt x="517944" y="1010208"/>
                    </a:lnTo>
                    <a:lnTo>
                      <a:pt x="520649" y="1017104"/>
                    </a:lnTo>
                    <a:lnTo>
                      <a:pt x="524662" y="1009142"/>
                    </a:lnTo>
                    <a:close/>
                  </a:path>
                  <a:path w="624205" h="1593215">
                    <a:moveTo>
                      <a:pt x="572935" y="869480"/>
                    </a:moveTo>
                    <a:lnTo>
                      <a:pt x="572236" y="869086"/>
                    </a:lnTo>
                    <a:lnTo>
                      <a:pt x="570877" y="868260"/>
                    </a:lnTo>
                    <a:lnTo>
                      <a:pt x="565061" y="878878"/>
                    </a:lnTo>
                    <a:lnTo>
                      <a:pt x="571220" y="877849"/>
                    </a:lnTo>
                    <a:lnTo>
                      <a:pt x="571627" y="873404"/>
                    </a:lnTo>
                    <a:lnTo>
                      <a:pt x="572935" y="869480"/>
                    </a:lnTo>
                    <a:close/>
                  </a:path>
                  <a:path w="624205" h="1593215">
                    <a:moveTo>
                      <a:pt x="577786" y="813460"/>
                    </a:moveTo>
                    <a:lnTo>
                      <a:pt x="576414" y="812406"/>
                    </a:lnTo>
                    <a:lnTo>
                      <a:pt x="572858" y="810653"/>
                    </a:lnTo>
                    <a:lnTo>
                      <a:pt x="575805" y="816838"/>
                    </a:lnTo>
                    <a:lnTo>
                      <a:pt x="577786" y="813460"/>
                    </a:lnTo>
                    <a:close/>
                  </a:path>
                  <a:path w="624205" h="1593215">
                    <a:moveTo>
                      <a:pt x="602056" y="1027887"/>
                    </a:moveTo>
                    <a:lnTo>
                      <a:pt x="600925" y="1027506"/>
                    </a:lnTo>
                    <a:lnTo>
                      <a:pt x="599452" y="1031252"/>
                    </a:lnTo>
                    <a:lnTo>
                      <a:pt x="599948" y="1031405"/>
                    </a:lnTo>
                    <a:lnTo>
                      <a:pt x="600430" y="1031595"/>
                    </a:lnTo>
                    <a:lnTo>
                      <a:pt x="600697" y="1031684"/>
                    </a:lnTo>
                    <a:lnTo>
                      <a:pt x="601814" y="1028725"/>
                    </a:lnTo>
                    <a:lnTo>
                      <a:pt x="602056" y="1027887"/>
                    </a:lnTo>
                    <a:close/>
                  </a:path>
                  <a:path w="624205" h="1593215">
                    <a:moveTo>
                      <a:pt x="614959" y="960882"/>
                    </a:moveTo>
                    <a:lnTo>
                      <a:pt x="614832" y="957745"/>
                    </a:lnTo>
                    <a:lnTo>
                      <a:pt x="613714" y="955890"/>
                    </a:lnTo>
                    <a:lnTo>
                      <a:pt x="613041" y="954049"/>
                    </a:lnTo>
                    <a:lnTo>
                      <a:pt x="611289" y="954011"/>
                    </a:lnTo>
                    <a:lnTo>
                      <a:pt x="610679" y="956056"/>
                    </a:lnTo>
                    <a:lnTo>
                      <a:pt x="609587" y="958126"/>
                    </a:lnTo>
                    <a:lnTo>
                      <a:pt x="609714" y="961301"/>
                    </a:lnTo>
                    <a:lnTo>
                      <a:pt x="611657" y="962380"/>
                    </a:lnTo>
                    <a:lnTo>
                      <a:pt x="612749" y="963485"/>
                    </a:lnTo>
                    <a:lnTo>
                      <a:pt x="613537" y="962177"/>
                    </a:lnTo>
                    <a:lnTo>
                      <a:pt x="614959" y="960882"/>
                    </a:lnTo>
                    <a:close/>
                  </a:path>
                  <a:path w="624205" h="1593215">
                    <a:moveTo>
                      <a:pt x="621157" y="922794"/>
                    </a:moveTo>
                    <a:lnTo>
                      <a:pt x="620953" y="922248"/>
                    </a:lnTo>
                    <a:lnTo>
                      <a:pt x="620750" y="921689"/>
                    </a:lnTo>
                    <a:lnTo>
                      <a:pt x="620547" y="921156"/>
                    </a:lnTo>
                    <a:lnTo>
                      <a:pt x="619226" y="921753"/>
                    </a:lnTo>
                    <a:lnTo>
                      <a:pt x="617905" y="922324"/>
                    </a:lnTo>
                    <a:lnTo>
                      <a:pt x="616585" y="922921"/>
                    </a:lnTo>
                    <a:lnTo>
                      <a:pt x="616724" y="923378"/>
                    </a:lnTo>
                    <a:lnTo>
                      <a:pt x="616889" y="923836"/>
                    </a:lnTo>
                    <a:lnTo>
                      <a:pt x="617042" y="924255"/>
                    </a:lnTo>
                    <a:lnTo>
                      <a:pt x="618401" y="923759"/>
                    </a:lnTo>
                    <a:lnTo>
                      <a:pt x="621157" y="922794"/>
                    </a:lnTo>
                    <a:close/>
                  </a:path>
                  <a:path w="624205" h="1593215">
                    <a:moveTo>
                      <a:pt x="624052" y="927049"/>
                    </a:moveTo>
                    <a:lnTo>
                      <a:pt x="623277" y="926566"/>
                    </a:lnTo>
                    <a:lnTo>
                      <a:pt x="622757" y="926033"/>
                    </a:lnTo>
                    <a:lnTo>
                      <a:pt x="622058" y="926566"/>
                    </a:lnTo>
                    <a:lnTo>
                      <a:pt x="621538" y="926973"/>
                    </a:lnTo>
                    <a:lnTo>
                      <a:pt x="621004" y="927341"/>
                    </a:lnTo>
                    <a:lnTo>
                      <a:pt x="621626" y="927874"/>
                    </a:lnTo>
                    <a:lnTo>
                      <a:pt x="622211" y="928484"/>
                    </a:lnTo>
                    <a:lnTo>
                      <a:pt x="623125" y="928852"/>
                    </a:lnTo>
                    <a:lnTo>
                      <a:pt x="624039" y="927938"/>
                    </a:lnTo>
                    <a:lnTo>
                      <a:pt x="624052" y="927468"/>
                    </a:lnTo>
                    <a:lnTo>
                      <a:pt x="624052" y="927049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5" name="object 194">
                <a:extLst>
                  <a:ext uri="{FF2B5EF4-FFF2-40B4-BE49-F238E27FC236}">
                    <a16:creationId xmlns:a16="http://schemas.microsoft.com/office/drawing/2014/main" id="{7FC2959C-A6BA-25FE-FDDC-05041C70A362}"/>
                  </a:ext>
                </a:extLst>
              </p:cNvPr>
              <p:cNvSpPr/>
              <p:nvPr/>
            </p:nvSpPr>
            <p:spPr>
              <a:xfrm>
                <a:off x="8424789" y="3318291"/>
                <a:ext cx="778974" cy="961782"/>
              </a:xfrm>
              <a:custGeom>
                <a:avLst/>
                <a:gdLst/>
                <a:ahLst/>
                <a:cxnLst/>
                <a:rect l="l" t="t" r="r" b="b"/>
                <a:pathLst>
                  <a:path w="1001394" h="1406525">
                    <a:moveTo>
                      <a:pt x="924181" y="0"/>
                    </a:moveTo>
                    <a:lnTo>
                      <a:pt x="843346" y="13748"/>
                    </a:lnTo>
                    <a:lnTo>
                      <a:pt x="832080" y="95630"/>
                    </a:lnTo>
                    <a:lnTo>
                      <a:pt x="828163" y="122247"/>
                    </a:lnTo>
                    <a:lnTo>
                      <a:pt x="819489" y="174604"/>
                    </a:lnTo>
                    <a:lnTo>
                      <a:pt x="809598" y="225815"/>
                    </a:lnTo>
                    <a:lnTo>
                      <a:pt x="798369" y="275956"/>
                    </a:lnTo>
                    <a:lnTo>
                      <a:pt x="785718" y="325083"/>
                    </a:lnTo>
                    <a:lnTo>
                      <a:pt x="771557" y="373257"/>
                    </a:lnTo>
                    <a:lnTo>
                      <a:pt x="755798" y="420542"/>
                    </a:lnTo>
                    <a:lnTo>
                      <a:pt x="738728" y="467075"/>
                    </a:lnTo>
                    <a:lnTo>
                      <a:pt x="720126" y="512929"/>
                    </a:lnTo>
                    <a:lnTo>
                      <a:pt x="700071" y="558178"/>
                    </a:lnTo>
                    <a:lnTo>
                      <a:pt x="678640" y="602899"/>
                    </a:lnTo>
                    <a:lnTo>
                      <a:pt x="655909" y="647166"/>
                    </a:lnTo>
                    <a:lnTo>
                      <a:pt x="631957" y="691056"/>
                    </a:lnTo>
                    <a:lnTo>
                      <a:pt x="606859" y="734645"/>
                    </a:lnTo>
                    <a:lnTo>
                      <a:pt x="580694" y="778007"/>
                    </a:lnTo>
                    <a:lnTo>
                      <a:pt x="553899" y="820336"/>
                    </a:lnTo>
                    <a:lnTo>
                      <a:pt x="526392" y="861441"/>
                    </a:lnTo>
                    <a:lnTo>
                      <a:pt x="498021" y="901332"/>
                    </a:lnTo>
                    <a:lnTo>
                      <a:pt x="468636" y="940022"/>
                    </a:lnTo>
                    <a:lnTo>
                      <a:pt x="438085" y="977521"/>
                    </a:lnTo>
                    <a:lnTo>
                      <a:pt x="406217" y="1013842"/>
                    </a:lnTo>
                    <a:lnTo>
                      <a:pt x="372881" y="1048995"/>
                    </a:lnTo>
                    <a:lnTo>
                      <a:pt x="337926" y="1082993"/>
                    </a:lnTo>
                    <a:lnTo>
                      <a:pt x="301261" y="1116122"/>
                    </a:lnTo>
                    <a:lnTo>
                      <a:pt x="262789" y="1148410"/>
                    </a:lnTo>
                    <a:lnTo>
                      <a:pt x="222598" y="1180084"/>
                    </a:lnTo>
                    <a:lnTo>
                      <a:pt x="180779" y="1211376"/>
                    </a:lnTo>
                    <a:lnTo>
                      <a:pt x="137533" y="1242564"/>
                    </a:lnTo>
                    <a:lnTo>
                      <a:pt x="93023" y="1273814"/>
                    </a:lnTo>
                    <a:lnTo>
                      <a:pt x="70114" y="1290379"/>
                    </a:lnTo>
                    <a:lnTo>
                      <a:pt x="46719" y="1308142"/>
                    </a:lnTo>
                    <a:lnTo>
                      <a:pt x="0" y="1344063"/>
                    </a:lnTo>
                    <a:lnTo>
                      <a:pt x="19800" y="1405506"/>
                    </a:lnTo>
                    <a:lnTo>
                      <a:pt x="50372" y="1405626"/>
                    </a:lnTo>
                    <a:lnTo>
                      <a:pt x="82294" y="1406408"/>
                    </a:lnTo>
                    <a:lnTo>
                      <a:pt x="144341" y="1403360"/>
                    </a:lnTo>
                    <a:lnTo>
                      <a:pt x="202188" y="1392273"/>
                    </a:lnTo>
                    <a:lnTo>
                      <a:pt x="259824" y="1377738"/>
                    </a:lnTo>
                    <a:lnTo>
                      <a:pt x="305657" y="1363423"/>
                    </a:lnTo>
                    <a:lnTo>
                      <a:pt x="351134" y="1346617"/>
                    </a:lnTo>
                    <a:lnTo>
                      <a:pt x="396076" y="1327309"/>
                    </a:lnTo>
                    <a:lnTo>
                      <a:pt x="440305" y="1305485"/>
                    </a:lnTo>
                    <a:lnTo>
                      <a:pt x="483639" y="1281133"/>
                    </a:lnTo>
                    <a:lnTo>
                      <a:pt x="536234" y="1247323"/>
                    </a:lnTo>
                    <a:lnTo>
                      <a:pt x="586275" y="1209533"/>
                    </a:lnTo>
                    <a:lnTo>
                      <a:pt x="633962" y="1168730"/>
                    </a:lnTo>
                    <a:lnTo>
                      <a:pt x="678649" y="1124918"/>
                    </a:lnTo>
                    <a:lnTo>
                      <a:pt x="712300" y="1088135"/>
                    </a:lnTo>
                    <a:lnTo>
                      <a:pt x="743947" y="1049966"/>
                    </a:lnTo>
                    <a:lnTo>
                      <a:pt x="773654" y="1010646"/>
                    </a:lnTo>
                    <a:lnTo>
                      <a:pt x="801481" y="970409"/>
                    </a:lnTo>
                    <a:lnTo>
                      <a:pt x="827493" y="929490"/>
                    </a:lnTo>
                    <a:lnTo>
                      <a:pt x="851860" y="888037"/>
                    </a:lnTo>
                    <a:lnTo>
                      <a:pt x="874857" y="845546"/>
                    </a:lnTo>
                    <a:lnTo>
                      <a:pt x="896355" y="802044"/>
                    </a:lnTo>
                    <a:lnTo>
                      <a:pt x="916228" y="757557"/>
                    </a:lnTo>
                    <a:lnTo>
                      <a:pt x="934348" y="712114"/>
                    </a:lnTo>
                    <a:lnTo>
                      <a:pt x="954315" y="654071"/>
                    </a:lnTo>
                    <a:lnTo>
                      <a:pt x="970881" y="594756"/>
                    </a:lnTo>
                    <a:lnTo>
                      <a:pt x="984238" y="534549"/>
                    </a:lnTo>
                    <a:lnTo>
                      <a:pt x="993865" y="473587"/>
                    </a:lnTo>
                    <a:lnTo>
                      <a:pt x="998690" y="424474"/>
                    </a:lnTo>
                    <a:lnTo>
                      <a:pt x="1000978" y="375292"/>
                    </a:lnTo>
                    <a:lnTo>
                      <a:pt x="1000696" y="326215"/>
                    </a:lnTo>
                    <a:lnTo>
                      <a:pt x="997814" y="277413"/>
                    </a:lnTo>
                    <a:lnTo>
                      <a:pt x="992300" y="229058"/>
                    </a:lnTo>
                    <a:lnTo>
                      <a:pt x="984125" y="181322"/>
                    </a:lnTo>
                    <a:lnTo>
                      <a:pt x="973256" y="134377"/>
                    </a:lnTo>
                    <a:lnTo>
                      <a:pt x="959663" y="88393"/>
                    </a:lnTo>
                    <a:lnTo>
                      <a:pt x="943315" y="43544"/>
                    </a:lnTo>
                    <a:lnTo>
                      <a:pt x="924181" y="0"/>
                    </a:lnTo>
                    <a:close/>
                  </a:path>
                </a:pathLst>
              </a:custGeom>
              <a:solidFill>
                <a:srgbClr val="FFAC1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6" name="object 195">
                <a:extLst>
                  <a:ext uri="{FF2B5EF4-FFF2-40B4-BE49-F238E27FC236}">
                    <a16:creationId xmlns:a16="http://schemas.microsoft.com/office/drawing/2014/main" id="{37DCFF02-CD9D-7B1A-7F8B-EB4DEF4E1B12}"/>
                  </a:ext>
                </a:extLst>
              </p:cNvPr>
              <p:cNvSpPr/>
              <p:nvPr/>
            </p:nvSpPr>
            <p:spPr>
              <a:xfrm>
                <a:off x="8456917" y="3772467"/>
                <a:ext cx="645605" cy="492832"/>
              </a:xfrm>
              <a:custGeom>
                <a:avLst/>
                <a:gdLst/>
                <a:ahLst/>
                <a:cxnLst/>
                <a:rect l="l" t="t" r="r" b="b"/>
                <a:pathLst>
                  <a:path w="829944" h="720725">
                    <a:moveTo>
                      <a:pt x="2336" y="648246"/>
                    </a:moveTo>
                    <a:lnTo>
                      <a:pt x="1778" y="648119"/>
                    </a:lnTo>
                    <a:lnTo>
                      <a:pt x="1181" y="647865"/>
                    </a:lnTo>
                    <a:lnTo>
                      <a:pt x="622" y="647941"/>
                    </a:lnTo>
                    <a:lnTo>
                      <a:pt x="406" y="647979"/>
                    </a:lnTo>
                    <a:lnTo>
                      <a:pt x="0" y="648843"/>
                    </a:lnTo>
                    <a:lnTo>
                      <a:pt x="127" y="649020"/>
                    </a:lnTo>
                    <a:lnTo>
                      <a:pt x="431" y="649490"/>
                    </a:lnTo>
                    <a:lnTo>
                      <a:pt x="1003" y="649757"/>
                    </a:lnTo>
                    <a:lnTo>
                      <a:pt x="1778" y="650354"/>
                    </a:lnTo>
                    <a:lnTo>
                      <a:pt x="2032" y="649376"/>
                    </a:lnTo>
                    <a:lnTo>
                      <a:pt x="2336" y="648246"/>
                    </a:lnTo>
                    <a:close/>
                  </a:path>
                  <a:path w="829944" h="720725">
                    <a:moveTo>
                      <a:pt x="72783" y="651027"/>
                    </a:moveTo>
                    <a:lnTo>
                      <a:pt x="67322" y="645096"/>
                    </a:lnTo>
                    <a:lnTo>
                      <a:pt x="62661" y="654405"/>
                    </a:lnTo>
                    <a:lnTo>
                      <a:pt x="67056" y="656501"/>
                    </a:lnTo>
                    <a:lnTo>
                      <a:pt x="67310" y="656424"/>
                    </a:lnTo>
                    <a:lnTo>
                      <a:pt x="72783" y="651027"/>
                    </a:lnTo>
                    <a:close/>
                  </a:path>
                  <a:path w="829944" h="720725">
                    <a:moveTo>
                      <a:pt x="73164" y="672426"/>
                    </a:moveTo>
                    <a:lnTo>
                      <a:pt x="72453" y="672020"/>
                    </a:lnTo>
                    <a:lnTo>
                      <a:pt x="71729" y="671283"/>
                    </a:lnTo>
                    <a:lnTo>
                      <a:pt x="70472" y="671372"/>
                    </a:lnTo>
                    <a:lnTo>
                      <a:pt x="70002" y="672363"/>
                    </a:lnTo>
                    <a:lnTo>
                      <a:pt x="69075" y="673417"/>
                    </a:lnTo>
                    <a:lnTo>
                      <a:pt x="70434" y="673785"/>
                    </a:lnTo>
                    <a:lnTo>
                      <a:pt x="71247" y="674268"/>
                    </a:lnTo>
                    <a:lnTo>
                      <a:pt x="71920" y="674103"/>
                    </a:lnTo>
                    <a:lnTo>
                      <a:pt x="72453" y="673950"/>
                    </a:lnTo>
                    <a:lnTo>
                      <a:pt x="72758" y="673011"/>
                    </a:lnTo>
                    <a:lnTo>
                      <a:pt x="73164" y="672426"/>
                    </a:lnTo>
                    <a:close/>
                  </a:path>
                  <a:path w="829944" h="720725">
                    <a:moveTo>
                      <a:pt x="101625" y="608850"/>
                    </a:moveTo>
                    <a:lnTo>
                      <a:pt x="101117" y="605447"/>
                    </a:lnTo>
                    <a:lnTo>
                      <a:pt x="98247" y="606729"/>
                    </a:lnTo>
                    <a:lnTo>
                      <a:pt x="96253" y="607771"/>
                    </a:lnTo>
                    <a:lnTo>
                      <a:pt x="97383" y="611212"/>
                    </a:lnTo>
                    <a:lnTo>
                      <a:pt x="100279" y="610298"/>
                    </a:lnTo>
                    <a:lnTo>
                      <a:pt x="101625" y="608850"/>
                    </a:lnTo>
                    <a:close/>
                  </a:path>
                  <a:path w="829944" h="720725">
                    <a:moveTo>
                      <a:pt x="115735" y="566724"/>
                    </a:moveTo>
                    <a:lnTo>
                      <a:pt x="115328" y="565670"/>
                    </a:lnTo>
                    <a:lnTo>
                      <a:pt x="115062" y="564946"/>
                    </a:lnTo>
                    <a:lnTo>
                      <a:pt x="113715" y="565912"/>
                    </a:lnTo>
                    <a:lnTo>
                      <a:pt x="113779" y="566153"/>
                    </a:lnTo>
                    <a:lnTo>
                      <a:pt x="114046" y="567207"/>
                    </a:lnTo>
                    <a:lnTo>
                      <a:pt x="115176" y="566889"/>
                    </a:lnTo>
                    <a:lnTo>
                      <a:pt x="115735" y="566724"/>
                    </a:lnTo>
                    <a:close/>
                  </a:path>
                  <a:path w="829944" h="720725">
                    <a:moveTo>
                      <a:pt x="120027" y="719772"/>
                    </a:moveTo>
                    <a:lnTo>
                      <a:pt x="119938" y="718121"/>
                    </a:lnTo>
                    <a:lnTo>
                      <a:pt x="118630" y="718019"/>
                    </a:lnTo>
                    <a:lnTo>
                      <a:pt x="117424" y="718070"/>
                    </a:lnTo>
                    <a:lnTo>
                      <a:pt x="116205" y="718096"/>
                    </a:lnTo>
                    <a:lnTo>
                      <a:pt x="116230" y="718807"/>
                    </a:lnTo>
                    <a:lnTo>
                      <a:pt x="116332" y="720229"/>
                    </a:lnTo>
                    <a:lnTo>
                      <a:pt x="117525" y="720102"/>
                    </a:lnTo>
                    <a:lnTo>
                      <a:pt x="118745" y="720026"/>
                    </a:lnTo>
                    <a:lnTo>
                      <a:pt x="119938" y="719785"/>
                    </a:lnTo>
                    <a:close/>
                  </a:path>
                  <a:path w="829944" h="720725">
                    <a:moveTo>
                      <a:pt x="145618" y="591693"/>
                    </a:moveTo>
                    <a:lnTo>
                      <a:pt x="145465" y="591489"/>
                    </a:lnTo>
                    <a:lnTo>
                      <a:pt x="138328" y="590092"/>
                    </a:lnTo>
                    <a:lnTo>
                      <a:pt x="139788" y="593153"/>
                    </a:lnTo>
                    <a:lnTo>
                      <a:pt x="138950" y="597255"/>
                    </a:lnTo>
                    <a:lnTo>
                      <a:pt x="143865" y="597433"/>
                    </a:lnTo>
                    <a:lnTo>
                      <a:pt x="145618" y="591693"/>
                    </a:lnTo>
                    <a:close/>
                  </a:path>
                  <a:path w="829944" h="720725">
                    <a:moveTo>
                      <a:pt x="146100" y="581190"/>
                    </a:moveTo>
                    <a:lnTo>
                      <a:pt x="145618" y="579742"/>
                    </a:lnTo>
                    <a:lnTo>
                      <a:pt x="142722" y="579653"/>
                    </a:lnTo>
                    <a:lnTo>
                      <a:pt x="142709" y="580631"/>
                    </a:lnTo>
                    <a:lnTo>
                      <a:pt x="142468" y="581380"/>
                    </a:lnTo>
                    <a:lnTo>
                      <a:pt x="143370" y="582625"/>
                    </a:lnTo>
                    <a:lnTo>
                      <a:pt x="144246" y="583323"/>
                    </a:lnTo>
                    <a:lnTo>
                      <a:pt x="145567" y="584593"/>
                    </a:lnTo>
                    <a:lnTo>
                      <a:pt x="146100" y="581190"/>
                    </a:lnTo>
                    <a:close/>
                  </a:path>
                  <a:path w="829944" h="720725">
                    <a:moveTo>
                      <a:pt x="158394" y="642239"/>
                    </a:moveTo>
                    <a:lnTo>
                      <a:pt x="157721" y="640626"/>
                    </a:lnTo>
                    <a:lnTo>
                      <a:pt x="157086" y="639013"/>
                    </a:lnTo>
                    <a:lnTo>
                      <a:pt x="156400" y="637400"/>
                    </a:lnTo>
                    <a:lnTo>
                      <a:pt x="154000" y="640245"/>
                    </a:lnTo>
                    <a:lnTo>
                      <a:pt x="155130" y="641680"/>
                    </a:lnTo>
                    <a:lnTo>
                      <a:pt x="158394" y="642239"/>
                    </a:lnTo>
                    <a:close/>
                  </a:path>
                  <a:path w="829944" h="720725">
                    <a:moveTo>
                      <a:pt x="159791" y="620750"/>
                    </a:moveTo>
                    <a:lnTo>
                      <a:pt x="158318" y="618451"/>
                    </a:lnTo>
                    <a:lnTo>
                      <a:pt x="157086" y="618147"/>
                    </a:lnTo>
                    <a:lnTo>
                      <a:pt x="156781" y="618388"/>
                    </a:lnTo>
                    <a:lnTo>
                      <a:pt x="155041" y="619848"/>
                    </a:lnTo>
                    <a:lnTo>
                      <a:pt x="155092" y="621411"/>
                    </a:lnTo>
                    <a:lnTo>
                      <a:pt x="156972" y="622858"/>
                    </a:lnTo>
                    <a:lnTo>
                      <a:pt x="159499" y="622261"/>
                    </a:lnTo>
                    <a:lnTo>
                      <a:pt x="159791" y="620750"/>
                    </a:lnTo>
                    <a:close/>
                  </a:path>
                  <a:path w="829944" h="720725">
                    <a:moveTo>
                      <a:pt x="193967" y="639330"/>
                    </a:moveTo>
                    <a:lnTo>
                      <a:pt x="193802" y="638302"/>
                    </a:lnTo>
                    <a:lnTo>
                      <a:pt x="193509" y="637374"/>
                    </a:lnTo>
                    <a:lnTo>
                      <a:pt x="193255" y="636460"/>
                    </a:lnTo>
                    <a:lnTo>
                      <a:pt x="191630" y="636993"/>
                    </a:lnTo>
                    <a:lnTo>
                      <a:pt x="192074" y="637908"/>
                    </a:lnTo>
                    <a:lnTo>
                      <a:pt x="192938" y="639762"/>
                    </a:lnTo>
                    <a:lnTo>
                      <a:pt x="193294" y="639572"/>
                    </a:lnTo>
                    <a:lnTo>
                      <a:pt x="193967" y="639330"/>
                    </a:lnTo>
                    <a:close/>
                  </a:path>
                  <a:path w="829944" h="720725">
                    <a:moveTo>
                      <a:pt x="205689" y="678167"/>
                    </a:moveTo>
                    <a:lnTo>
                      <a:pt x="199847" y="675970"/>
                    </a:lnTo>
                    <a:lnTo>
                      <a:pt x="198920" y="680504"/>
                    </a:lnTo>
                    <a:lnTo>
                      <a:pt x="201612" y="680986"/>
                    </a:lnTo>
                    <a:lnTo>
                      <a:pt x="204063" y="681113"/>
                    </a:lnTo>
                    <a:lnTo>
                      <a:pt x="205689" y="678167"/>
                    </a:lnTo>
                    <a:close/>
                  </a:path>
                  <a:path w="829944" h="720725">
                    <a:moveTo>
                      <a:pt x="221259" y="661225"/>
                    </a:moveTo>
                    <a:lnTo>
                      <a:pt x="219671" y="653986"/>
                    </a:lnTo>
                    <a:lnTo>
                      <a:pt x="218287" y="656767"/>
                    </a:lnTo>
                    <a:lnTo>
                      <a:pt x="217411" y="658545"/>
                    </a:lnTo>
                    <a:lnTo>
                      <a:pt x="215988" y="661365"/>
                    </a:lnTo>
                    <a:lnTo>
                      <a:pt x="217919" y="661327"/>
                    </a:lnTo>
                    <a:lnTo>
                      <a:pt x="221259" y="661225"/>
                    </a:lnTo>
                    <a:close/>
                  </a:path>
                  <a:path w="829944" h="720725">
                    <a:moveTo>
                      <a:pt x="227914" y="559523"/>
                    </a:moveTo>
                    <a:lnTo>
                      <a:pt x="223443" y="558965"/>
                    </a:lnTo>
                    <a:lnTo>
                      <a:pt x="219354" y="559600"/>
                    </a:lnTo>
                    <a:lnTo>
                      <a:pt x="215658" y="563511"/>
                    </a:lnTo>
                    <a:lnTo>
                      <a:pt x="220967" y="564515"/>
                    </a:lnTo>
                    <a:lnTo>
                      <a:pt x="224218" y="561365"/>
                    </a:lnTo>
                    <a:lnTo>
                      <a:pt x="227914" y="559523"/>
                    </a:lnTo>
                    <a:close/>
                  </a:path>
                  <a:path w="829944" h="720725">
                    <a:moveTo>
                      <a:pt x="237058" y="698627"/>
                    </a:moveTo>
                    <a:lnTo>
                      <a:pt x="235775" y="697649"/>
                    </a:lnTo>
                    <a:lnTo>
                      <a:pt x="232486" y="695210"/>
                    </a:lnTo>
                    <a:lnTo>
                      <a:pt x="232765" y="698411"/>
                    </a:lnTo>
                    <a:lnTo>
                      <a:pt x="232981" y="700227"/>
                    </a:lnTo>
                    <a:lnTo>
                      <a:pt x="235585" y="699871"/>
                    </a:lnTo>
                    <a:lnTo>
                      <a:pt x="236118" y="699820"/>
                    </a:lnTo>
                    <a:lnTo>
                      <a:pt x="236562" y="699058"/>
                    </a:lnTo>
                    <a:lnTo>
                      <a:pt x="237058" y="698627"/>
                    </a:lnTo>
                    <a:close/>
                  </a:path>
                  <a:path w="829944" h="720725">
                    <a:moveTo>
                      <a:pt x="248577" y="572058"/>
                    </a:moveTo>
                    <a:lnTo>
                      <a:pt x="248424" y="571893"/>
                    </a:lnTo>
                    <a:lnTo>
                      <a:pt x="247891" y="571360"/>
                    </a:lnTo>
                    <a:lnTo>
                      <a:pt x="247142" y="571004"/>
                    </a:lnTo>
                    <a:lnTo>
                      <a:pt x="246418" y="570865"/>
                    </a:lnTo>
                    <a:lnTo>
                      <a:pt x="246214" y="570801"/>
                    </a:lnTo>
                    <a:lnTo>
                      <a:pt x="245833" y="571728"/>
                    </a:lnTo>
                    <a:lnTo>
                      <a:pt x="245313" y="572592"/>
                    </a:lnTo>
                    <a:lnTo>
                      <a:pt x="246329" y="572960"/>
                    </a:lnTo>
                    <a:lnTo>
                      <a:pt x="247040" y="573328"/>
                    </a:lnTo>
                    <a:lnTo>
                      <a:pt x="247967" y="573430"/>
                    </a:lnTo>
                    <a:lnTo>
                      <a:pt x="248577" y="572058"/>
                    </a:lnTo>
                    <a:close/>
                  </a:path>
                  <a:path w="829944" h="720725">
                    <a:moveTo>
                      <a:pt x="262483" y="544423"/>
                    </a:moveTo>
                    <a:lnTo>
                      <a:pt x="261442" y="544360"/>
                    </a:lnTo>
                    <a:lnTo>
                      <a:pt x="260400" y="544258"/>
                    </a:lnTo>
                    <a:lnTo>
                      <a:pt x="259384" y="544169"/>
                    </a:lnTo>
                    <a:lnTo>
                      <a:pt x="259321" y="544537"/>
                    </a:lnTo>
                    <a:lnTo>
                      <a:pt x="259245" y="545274"/>
                    </a:lnTo>
                    <a:lnTo>
                      <a:pt x="260273" y="545401"/>
                    </a:lnTo>
                    <a:lnTo>
                      <a:pt x="261289" y="545541"/>
                    </a:lnTo>
                    <a:lnTo>
                      <a:pt x="262305" y="545655"/>
                    </a:lnTo>
                    <a:lnTo>
                      <a:pt x="262369" y="545261"/>
                    </a:lnTo>
                    <a:lnTo>
                      <a:pt x="262483" y="544423"/>
                    </a:lnTo>
                    <a:close/>
                  </a:path>
                  <a:path w="829944" h="720725">
                    <a:moveTo>
                      <a:pt x="264083" y="608406"/>
                    </a:moveTo>
                    <a:lnTo>
                      <a:pt x="261848" y="606361"/>
                    </a:lnTo>
                    <a:lnTo>
                      <a:pt x="260527" y="605243"/>
                    </a:lnTo>
                    <a:lnTo>
                      <a:pt x="258953" y="607136"/>
                    </a:lnTo>
                    <a:lnTo>
                      <a:pt x="258610" y="607504"/>
                    </a:lnTo>
                    <a:lnTo>
                      <a:pt x="258775" y="608330"/>
                    </a:lnTo>
                    <a:lnTo>
                      <a:pt x="258724" y="608939"/>
                    </a:lnTo>
                    <a:lnTo>
                      <a:pt x="260235" y="608812"/>
                    </a:lnTo>
                    <a:lnTo>
                      <a:pt x="261696" y="608647"/>
                    </a:lnTo>
                    <a:lnTo>
                      <a:pt x="264083" y="608406"/>
                    </a:lnTo>
                    <a:close/>
                  </a:path>
                  <a:path w="829944" h="720725">
                    <a:moveTo>
                      <a:pt x="297662" y="468960"/>
                    </a:moveTo>
                    <a:lnTo>
                      <a:pt x="297611" y="468503"/>
                    </a:lnTo>
                    <a:lnTo>
                      <a:pt x="297383" y="465924"/>
                    </a:lnTo>
                    <a:lnTo>
                      <a:pt x="295579" y="466255"/>
                    </a:lnTo>
                    <a:lnTo>
                      <a:pt x="293839" y="466344"/>
                    </a:lnTo>
                    <a:lnTo>
                      <a:pt x="293103" y="469112"/>
                    </a:lnTo>
                    <a:lnTo>
                      <a:pt x="294538" y="469861"/>
                    </a:lnTo>
                    <a:lnTo>
                      <a:pt x="296532" y="469900"/>
                    </a:lnTo>
                    <a:lnTo>
                      <a:pt x="296900" y="469925"/>
                    </a:lnTo>
                    <a:lnTo>
                      <a:pt x="297662" y="468960"/>
                    </a:lnTo>
                    <a:close/>
                  </a:path>
                  <a:path w="829944" h="720725">
                    <a:moveTo>
                      <a:pt x="299034" y="600976"/>
                    </a:moveTo>
                    <a:lnTo>
                      <a:pt x="296786" y="597255"/>
                    </a:lnTo>
                    <a:lnTo>
                      <a:pt x="294614" y="598627"/>
                    </a:lnTo>
                    <a:lnTo>
                      <a:pt x="292823" y="600087"/>
                    </a:lnTo>
                    <a:lnTo>
                      <a:pt x="293573" y="603186"/>
                    </a:lnTo>
                    <a:lnTo>
                      <a:pt x="299034" y="600976"/>
                    </a:lnTo>
                    <a:close/>
                  </a:path>
                  <a:path w="829944" h="720725">
                    <a:moveTo>
                      <a:pt x="303847" y="684644"/>
                    </a:moveTo>
                    <a:lnTo>
                      <a:pt x="303707" y="684707"/>
                    </a:lnTo>
                    <a:lnTo>
                      <a:pt x="303847" y="684644"/>
                    </a:lnTo>
                    <a:close/>
                  </a:path>
                  <a:path w="829944" h="720725">
                    <a:moveTo>
                      <a:pt x="330288" y="430669"/>
                    </a:moveTo>
                    <a:lnTo>
                      <a:pt x="327571" y="429628"/>
                    </a:lnTo>
                    <a:lnTo>
                      <a:pt x="321386" y="427329"/>
                    </a:lnTo>
                    <a:lnTo>
                      <a:pt x="323735" y="430720"/>
                    </a:lnTo>
                    <a:lnTo>
                      <a:pt x="325221" y="432879"/>
                    </a:lnTo>
                    <a:lnTo>
                      <a:pt x="327329" y="435902"/>
                    </a:lnTo>
                    <a:lnTo>
                      <a:pt x="330288" y="430669"/>
                    </a:lnTo>
                    <a:close/>
                  </a:path>
                  <a:path w="829944" h="720725">
                    <a:moveTo>
                      <a:pt x="333844" y="622884"/>
                    </a:moveTo>
                    <a:lnTo>
                      <a:pt x="332905" y="621982"/>
                    </a:lnTo>
                    <a:lnTo>
                      <a:pt x="331914" y="621995"/>
                    </a:lnTo>
                    <a:lnTo>
                      <a:pt x="331114" y="621792"/>
                    </a:lnTo>
                    <a:lnTo>
                      <a:pt x="331050" y="622592"/>
                    </a:lnTo>
                    <a:lnTo>
                      <a:pt x="330746" y="623430"/>
                    </a:lnTo>
                    <a:lnTo>
                      <a:pt x="330962" y="624103"/>
                    </a:lnTo>
                    <a:lnTo>
                      <a:pt x="331279" y="625005"/>
                    </a:lnTo>
                    <a:lnTo>
                      <a:pt x="332003" y="625716"/>
                    </a:lnTo>
                    <a:lnTo>
                      <a:pt x="332536" y="626516"/>
                    </a:lnTo>
                    <a:lnTo>
                      <a:pt x="332968" y="625894"/>
                    </a:lnTo>
                    <a:lnTo>
                      <a:pt x="333400" y="625259"/>
                    </a:lnTo>
                    <a:lnTo>
                      <a:pt x="333844" y="624636"/>
                    </a:lnTo>
                    <a:lnTo>
                      <a:pt x="333717" y="623874"/>
                    </a:lnTo>
                    <a:lnTo>
                      <a:pt x="333844" y="622884"/>
                    </a:lnTo>
                    <a:close/>
                  </a:path>
                  <a:path w="829944" h="720725">
                    <a:moveTo>
                      <a:pt x="348297" y="435965"/>
                    </a:moveTo>
                    <a:lnTo>
                      <a:pt x="347560" y="435279"/>
                    </a:lnTo>
                    <a:lnTo>
                      <a:pt x="346862" y="434086"/>
                    </a:lnTo>
                    <a:lnTo>
                      <a:pt x="346075" y="435152"/>
                    </a:lnTo>
                    <a:lnTo>
                      <a:pt x="345274" y="435749"/>
                    </a:lnTo>
                    <a:lnTo>
                      <a:pt x="345313" y="436270"/>
                    </a:lnTo>
                    <a:lnTo>
                      <a:pt x="345389" y="436880"/>
                    </a:lnTo>
                    <a:lnTo>
                      <a:pt x="346176" y="437413"/>
                    </a:lnTo>
                    <a:lnTo>
                      <a:pt x="346646" y="437972"/>
                    </a:lnTo>
                    <a:lnTo>
                      <a:pt x="347192" y="437502"/>
                    </a:lnTo>
                    <a:lnTo>
                      <a:pt x="348119" y="437070"/>
                    </a:lnTo>
                    <a:lnTo>
                      <a:pt x="348297" y="435965"/>
                    </a:lnTo>
                    <a:close/>
                  </a:path>
                  <a:path w="829944" h="720725">
                    <a:moveTo>
                      <a:pt x="365963" y="611454"/>
                    </a:moveTo>
                    <a:lnTo>
                      <a:pt x="364921" y="610425"/>
                    </a:lnTo>
                    <a:lnTo>
                      <a:pt x="362699" y="610603"/>
                    </a:lnTo>
                    <a:lnTo>
                      <a:pt x="361315" y="612635"/>
                    </a:lnTo>
                    <a:lnTo>
                      <a:pt x="362089" y="613867"/>
                    </a:lnTo>
                    <a:lnTo>
                      <a:pt x="364566" y="614540"/>
                    </a:lnTo>
                    <a:lnTo>
                      <a:pt x="365607" y="613943"/>
                    </a:lnTo>
                    <a:lnTo>
                      <a:pt x="365683" y="613600"/>
                    </a:lnTo>
                    <a:lnTo>
                      <a:pt x="365963" y="611454"/>
                    </a:lnTo>
                    <a:close/>
                  </a:path>
                  <a:path w="829944" h="720725">
                    <a:moveTo>
                      <a:pt x="378028" y="354799"/>
                    </a:moveTo>
                    <a:lnTo>
                      <a:pt x="373392" y="355828"/>
                    </a:lnTo>
                    <a:lnTo>
                      <a:pt x="369023" y="355206"/>
                    </a:lnTo>
                    <a:lnTo>
                      <a:pt x="365874" y="359244"/>
                    </a:lnTo>
                    <a:lnTo>
                      <a:pt x="369138" y="358775"/>
                    </a:lnTo>
                    <a:lnTo>
                      <a:pt x="369328" y="359092"/>
                    </a:lnTo>
                    <a:lnTo>
                      <a:pt x="369925" y="359727"/>
                    </a:lnTo>
                    <a:lnTo>
                      <a:pt x="369049" y="362000"/>
                    </a:lnTo>
                    <a:lnTo>
                      <a:pt x="369303" y="363905"/>
                    </a:lnTo>
                    <a:lnTo>
                      <a:pt x="372338" y="364274"/>
                    </a:lnTo>
                    <a:lnTo>
                      <a:pt x="373888" y="362470"/>
                    </a:lnTo>
                    <a:lnTo>
                      <a:pt x="375920" y="359524"/>
                    </a:lnTo>
                    <a:lnTo>
                      <a:pt x="376669" y="357530"/>
                    </a:lnTo>
                    <a:lnTo>
                      <a:pt x="378028" y="354799"/>
                    </a:lnTo>
                    <a:close/>
                  </a:path>
                  <a:path w="829944" h="720725">
                    <a:moveTo>
                      <a:pt x="391934" y="521754"/>
                    </a:moveTo>
                    <a:lnTo>
                      <a:pt x="391617" y="520750"/>
                    </a:lnTo>
                    <a:lnTo>
                      <a:pt x="391604" y="519442"/>
                    </a:lnTo>
                    <a:lnTo>
                      <a:pt x="390423" y="520039"/>
                    </a:lnTo>
                    <a:lnTo>
                      <a:pt x="389534" y="520242"/>
                    </a:lnTo>
                    <a:lnTo>
                      <a:pt x="388912" y="521220"/>
                    </a:lnTo>
                    <a:lnTo>
                      <a:pt x="389293" y="522071"/>
                    </a:lnTo>
                    <a:lnTo>
                      <a:pt x="389394" y="522732"/>
                    </a:lnTo>
                    <a:lnTo>
                      <a:pt x="390144" y="522566"/>
                    </a:lnTo>
                    <a:lnTo>
                      <a:pt x="391121" y="522605"/>
                    </a:lnTo>
                    <a:lnTo>
                      <a:pt x="391553" y="522135"/>
                    </a:lnTo>
                    <a:lnTo>
                      <a:pt x="391934" y="521754"/>
                    </a:lnTo>
                    <a:close/>
                  </a:path>
                  <a:path w="829944" h="720725">
                    <a:moveTo>
                      <a:pt x="395579" y="593128"/>
                    </a:moveTo>
                    <a:lnTo>
                      <a:pt x="394754" y="591845"/>
                    </a:lnTo>
                    <a:lnTo>
                      <a:pt x="393915" y="590537"/>
                    </a:lnTo>
                    <a:lnTo>
                      <a:pt x="393090" y="589267"/>
                    </a:lnTo>
                    <a:lnTo>
                      <a:pt x="391388" y="590550"/>
                    </a:lnTo>
                    <a:lnTo>
                      <a:pt x="390550" y="591197"/>
                    </a:lnTo>
                    <a:lnTo>
                      <a:pt x="391553" y="592366"/>
                    </a:lnTo>
                    <a:lnTo>
                      <a:pt x="392531" y="593534"/>
                    </a:lnTo>
                    <a:lnTo>
                      <a:pt x="393522" y="594677"/>
                    </a:lnTo>
                    <a:lnTo>
                      <a:pt x="394208" y="594169"/>
                    </a:lnTo>
                    <a:lnTo>
                      <a:pt x="395579" y="593128"/>
                    </a:lnTo>
                    <a:close/>
                  </a:path>
                  <a:path w="829944" h="720725">
                    <a:moveTo>
                      <a:pt x="400113" y="631571"/>
                    </a:moveTo>
                    <a:lnTo>
                      <a:pt x="399516" y="630897"/>
                    </a:lnTo>
                    <a:lnTo>
                      <a:pt x="399211" y="630212"/>
                    </a:lnTo>
                    <a:lnTo>
                      <a:pt x="398767" y="630110"/>
                    </a:lnTo>
                    <a:lnTo>
                      <a:pt x="397789" y="629907"/>
                    </a:lnTo>
                    <a:lnTo>
                      <a:pt x="396760" y="629983"/>
                    </a:lnTo>
                    <a:lnTo>
                      <a:pt x="395008" y="629945"/>
                    </a:lnTo>
                    <a:lnTo>
                      <a:pt x="396811" y="632663"/>
                    </a:lnTo>
                    <a:lnTo>
                      <a:pt x="398068" y="633361"/>
                    </a:lnTo>
                    <a:lnTo>
                      <a:pt x="400113" y="631571"/>
                    </a:lnTo>
                    <a:close/>
                  </a:path>
                  <a:path w="829944" h="720725">
                    <a:moveTo>
                      <a:pt x="430530" y="623582"/>
                    </a:moveTo>
                    <a:lnTo>
                      <a:pt x="428866" y="622515"/>
                    </a:lnTo>
                    <a:lnTo>
                      <a:pt x="428002" y="621969"/>
                    </a:lnTo>
                    <a:lnTo>
                      <a:pt x="427418" y="622896"/>
                    </a:lnTo>
                    <a:lnTo>
                      <a:pt x="427139" y="623354"/>
                    </a:lnTo>
                    <a:lnTo>
                      <a:pt x="429145" y="624370"/>
                    </a:lnTo>
                    <a:lnTo>
                      <a:pt x="430530" y="623582"/>
                    </a:lnTo>
                    <a:close/>
                  </a:path>
                  <a:path w="829944" h="720725">
                    <a:moveTo>
                      <a:pt x="435343" y="368960"/>
                    </a:moveTo>
                    <a:lnTo>
                      <a:pt x="432727" y="367207"/>
                    </a:lnTo>
                    <a:lnTo>
                      <a:pt x="430784" y="365747"/>
                    </a:lnTo>
                    <a:lnTo>
                      <a:pt x="428002" y="364286"/>
                    </a:lnTo>
                    <a:lnTo>
                      <a:pt x="426072" y="364731"/>
                    </a:lnTo>
                    <a:lnTo>
                      <a:pt x="426034" y="365074"/>
                    </a:lnTo>
                    <a:lnTo>
                      <a:pt x="425843" y="366115"/>
                    </a:lnTo>
                    <a:lnTo>
                      <a:pt x="425869" y="367855"/>
                    </a:lnTo>
                    <a:lnTo>
                      <a:pt x="428752" y="369836"/>
                    </a:lnTo>
                    <a:lnTo>
                      <a:pt x="431342" y="370890"/>
                    </a:lnTo>
                    <a:lnTo>
                      <a:pt x="435343" y="368960"/>
                    </a:lnTo>
                    <a:close/>
                  </a:path>
                  <a:path w="829944" h="720725">
                    <a:moveTo>
                      <a:pt x="441350" y="361886"/>
                    </a:moveTo>
                    <a:lnTo>
                      <a:pt x="441147" y="360781"/>
                    </a:lnTo>
                    <a:lnTo>
                      <a:pt x="440969" y="359676"/>
                    </a:lnTo>
                    <a:lnTo>
                      <a:pt x="440766" y="358559"/>
                    </a:lnTo>
                    <a:lnTo>
                      <a:pt x="440397" y="358609"/>
                    </a:lnTo>
                    <a:lnTo>
                      <a:pt x="440042" y="358660"/>
                    </a:lnTo>
                    <a:lnTo>
                      <a:pt x="439674" y="358698"/>
                    </a:lnTo>
                    <a:lnTo>
                      <a:pt x="439801" y="359829"/>
                    </a:lnTo>
                    <a:lnTo>
                      <a:pt x="439953" y="360946"/>
                    </a:lnTo>
                    <a:lnTo>
                      <a:pt x="440093" y="362077"/>
                    </a:lnTo>
                    <a:lnTo>
                      <a:pt x="441350" y="361886"/>
                    </a:lnTo>
                    <a:close/>
                  </a:path>
                  <a:path w="829944" h="720725">
                    <a:moveTo>
                      <a:pt x="442506" y="428929"/>
                    </a:moveTo>
                    <a:lnTo>
                      <a:pt x="441553" y="427570"/>
                    </a:lnTo>
                    <a:lnTo>
                      <a:pt x="440182" y="427215"/>
                    </a:lnTo>
                    <a:lnTo>
                      <a:pt x="439140" y="426669"/>
                    </a:lnTo>
                    <a:lnTo>
                      <a:pt x="438785" y="427634"/>
                    </a:lnTo>
                    <a:lnTo>
                      <a:pt x="437984" y="428726"/>
                    </a:lnTo>
                    <a:lnTo>
                      <a:pt x="438442" y="430352"/>
                    </a:lnTo>
                    <a:lnTo>
                      <a:pt x="439699" y="430847"/>
                    </a:lnTo>
                    <a:lnTo>
                      <a:pt x="441058" y="431901"/>
                    </a:lnTo>
                    <a:lnTo>
                      <a:pt x="441604" y="430301"/>
                    </a:lnTo>
                    <a:lnTo>
                      <a:pt x="442506" y="428929"/>
                    </a:lnTo>
                    <a:close/>
                  </a:path>
                  <a:path w="829944" h="720725">
                    <a:moveTo>
                      <a:pt x="463042" y="406793"/>
                    </a:moveTo>
                    <a:lnTo>
                      <a:pt x="456361" y="405053"/>
                    </a:lnTo>
                    <a:lnTo>
                      <a:pt x="452031" y="407568"/>
                    </a:lnTo>
                    <a:lnTo>
                      <a:pt x="447128" y="411861"/>
                    </a:lnTo>
                    <a:lnTo>
                      <a:pt x="454215" y="413766"/>
                    </a:lnTo>
                    <a:lnTo>
                      <a:pt x="458546" y="411441"/>
                    </a:lnTo>
                    <a:lnTo>
                      <a:pt x="463042" y="406793"/>
                    </a:lnTo>
                    <a:close/>
                  </a:path>
                  <a:path w="829944" h="720725">
                    <a:moveTo>
                      <a:pt x="468198" y="572135"/>
                    </a:moveTo>
                    <a:lnTo>
                      <a:pt x="467550" y="568972"/>
                    </a:lnTo>
                    <a:lnTo>
                      <a:pt x="467080" y="566648"/>
                    </a:lnTo>
                    <a:lnTo>
                      <a:pt x="465239" y="569544"/>
                    </a:lnTo>
                    <a:lnTo>
                      <a:pt x="468198" y="572135"/>
                    </a:lnTo>
                    <a:close/>
                  </a:path>
                  <a:path w="829944" h="720725">
                    <a:moveTo>
                      <a:pt x="468769" y="329222"/>
                    </a:moveTo>
                    <a:lnTo>
                      <a:pt x="465594" y="327025"/>
                    </a:lnTo>
                    <a:lnTo>
                      <a:pt x="465239" y="328726"/>
                    </a:lnTo>
                    <a:lnTo>
                      <a:pt x="464908" y="330161"/>
                    </a:lnTo>
                    <a:lnTo>
                      <a:pt x="464642" y="331622"/>
                    </a:lnTo>
                    <a:lnTo>
                      <a:pt x="464858" y="331990"/>
                    </a:lnTo>
                    <a:lnTo>
                      <a:pt x="465188" y="332130"/>
                    </a:lnTo>
                    <a:lnTo>
                      <a:pt x="465429" y="332041"/>
                    </a:lnTo>
                    <a:lnTo>
                      <a:pt x="465670" y="332028"/>
                    </a:lnTo>
                    <a:lnTo>
                      <a:pt x="466648" y="330581"/>
                    </a:lnTo>
                    <a:lnTo>
                      <a:pt x="468769" y="329222"/>
                    </a:lnTo>
                    <a:close/>
                  </a:path>
                  <a:path w="829944" h="720725">
                    <a:moveTo>
                      <a:pt x="471068" y="369938"/>
                    </a:moveTo>
                    <a:lnTo>
                      <a:pt x="469188" y="366661"/>
                    </a:lnTo>
                    <a:lnTo>
                      <a:pt x="467766" y="366788"/>
                    </a:lnTo>
                    <a:lnTo>
                      <a:pt x="466242" y="368249"/>
                    </a:lnTo>
                    <a:lnTo>
                      <a:pt x="466280" y="368909"/>
                    </a:lnTo>
                    <a:lnTo>
                      <a:pt x="466305" y="369544"/>
                    </a:lnTo>
                    <a:lnTo>
                      <a:pt x="466331" y="370179"/>
                    </a:lnTo>
                    <a:lnTo>
                      <a:pt x="467690" y="370103"/>
                    </a:lnTo>
                    <a:lnTo>
                      <a:pt x="469061" y="370039"/>
                    </a:lnTo>
                    <a:lnTo>
                      <a:pt x="471068" y="369938"/>
                    </a:lnTo>
                    <a:close/>
                  </a:path>
                  <a:path w="829944" h="720725">
                    <a:moveTo>
                      <a:pt x="471678" y="410629"/>
                    </a:moveTo>
                    <a:lnTo>
                      <a:pt x="471665" y="410159"/>
                    </a:lnTo>
                    <a:lnTo>
                      <a:pt x="471627" y="409219"/>
                    </a:lnTo>
                    <a:lnTo>
                      <a:pt x="468718" y="408622"/>
                    </a:lnTo>
                    <a:lnTo>
                      <a:pt x="466407" y="408165"/>
                    </a:lnTo>
                    <a:lnTo>
                      <a:pt x="468122" y="411378"/>
                    </a:lnTo>
                    <a:lnTo>
                      <a:pt x="469747" y="411581"/>
                    </a:lnTo>
                    <a:lnTo>
                      <a:pt x="471678" y="410629"/>
                    </a:lnTo>
                    <a:close/>
                  </a:path>
                  <a:path w="829944" h="720725">
                    <a:moveTo>
                      <a:pt x="477951" y="238290"/>
                    </a:moveTo>
                    <a:lnTo>
                      <a:pt x="477558" y="237312"/>
                    </a:lnTo>
                    <a:lnTo>
                      <a:pt x="476262" y="236423"/>
                    </a:lnTo>
                    <a:lnTo>
                      <a:pt x="476110" y="237985"/>
                    </a:lnTo>
                    <a:lnTo>
                      <a:pt x="475843" y="241134"/>
                    </a:lnTo>
                    <a:lnTo>
                      <a:pt x="476923" y="241363"/>
                    </a:lnTo>
                    <a:lnTo>
                      <a:pt x="477266" y="240652"/>
                    </a:lnTo>
                    <a:lnTo>
                      <a:pt x="477875" y="239941"/>
                    </a:lnTo>
                    <a:lnTo>
                      <a:pt x="477939" y="239242"/>
                    </a:lnTo>
                    <a:lnTo>
                      <a:pt x="477951" y="238290"/>
                    </a:lnTo>
                    <a:close/>
                  </a:path>
                  <a:path w="829944" h="720725">
                    <a:moveTo>
                      <a:pt x="483362" y="391439"/>
                    </a:moveTo>
                    <a:lnTo>
                      <a:pt x="480390" y="389661"/>
                    </a:lnTo>
                    <a:lnTo>
                      <a:pt x="478815" y="390169"/>
                    </a:lnTo>
                    <a:lnTo>
                      <a:pt x="477989" y="393484"/>
                    </a:lnTo>
                    <a:lnTo>
                      <a:pt x="483362" y="391439"/>
                    </a:lnTo>
                    <a:close/>
                  </a:path>
                  <a:path w="829944" h="720725">
                    <a:moveTo>
                      <a:pt x="488137" y="320852"/>
                    </a:moveTo>
                    <a:lnTo>
                      <a:pt x="487895" y="318579"/>
                    </a:lnTo>
                    <a:lnTo>
                      <a:pt x="486702" y="315887"/>
                    </a:lnTo>
                    <a:lnTo>
                      <a:pt x="485902" y="317512"/>
                    </a:lnTo>
                    <a:lnTo>
                      <a:pt x="485089" y="319112"/>
                    </a:lnTo>
                    <a:lnTo>
                      <a:pt x="484009" y="321271"/>
                    </a:lnTo>
                    <a:lnTo>
                      <a:pt x="488137" y="320852"/>
                    </a:lnTo>
                    <a:close/>
                  </a:path>
                  <a:path w="829944" h="720725">
                    <a:moveTo>
                      <a:pt x="496557" y="556628"/>
                    </a:moveTo>
                    <a:lnTo>
                      <a:pt x="495973" y="556488"/>
                    </a:lnTo>
                    <a:lnTo>
                      <a:pt x="494944" y="556183"/>
                    </a:lnTo>
                    <a:lnTo>
                      <a:pt x="494538" y="557263"/>
                    </a:lnTo>
                    <a:lnTo>
                      <a:pt x="494296" y="558330"/>
                    </a:lnTo>
                    <a:lnTo>
                      <a:pt x="494017" y="559384"/>
                    </a:lnTo>
                    <a:lnTo>
                      <a:pt x="494588" y="559549"/>
                    </a:lnTo>
                    <a:lnTo>
                      <a:pt x="495122" y="559714"/>
                    </a:lnTo>
                    <a:lnTo>
                      <a:pt x="495681" y="559879"/>
                    </a:lnTo>
                    <a:lnTo>
                      <a:pt x="496265" y="557720"/>
                    </a:lnTo>
                    <a:lnTo>
                      <a:pt x="496557" y="556628"/>
                    </a:lnTo>
                    <a:close/>
                  </a:path>
                  <a:path w="829944" h="720725">
                    <a:moveTo>
                      <a:pt x="499706" y="443331"/>
                    </a:moveTo>
                    <a:lnTo>
                      <a:pt x="498678" y="440143"/>
                    </a:lnTo>
                    <a:lnTo>
                      <a:pt x="496265" y="441312"/>
                    </a:lnTo>
                    <a:lnTo>
                      <a:pt x="494195" y="441401"/>
                    </a:lnTo>
                    <a:lnTo>
                      <a:pt x="496049" y="442048"/>
                    </a:lnTo>
                    <a:lnTo>
                      <a:pt x="497865" y="442683"/>
                    </a:lnTo>
                    <a:lnTo>
                      <a:pt x="499706" y="443331"/>
                    </a:lnTo>
                    <a:close/>
                  </a:path>
                  <a:path w="829944" h="720725">
                    <a:moveTo>
                      <a:pt x="516953" y="430352"/>
                    </a:moveTo>
                    <a:lnTo>
                      <a:pt x="515658" y="430072"/>
                    </a:lnTo>
                    <a:lnTo>
                      <a:pt x="514959" y="429831"/>
                    </a:lnTo>
                    <a:lnTo>
                      <a:pt x="514705" y="430796"/>
                    </a:lnTo>
                    <a:lnTo>
                      <a:pt x="514337" y="431749"/>
                    </a:lnTo>
                    <a:lnTo>
                      <a:pt x="514261" y="432727"/>
                    </a:lnTo>
                    <a:lnTo>
                      <a:pt x="514248" y="432930"/>
                    </a:lnTo>
                    <a:lnTo>
                      <a:pt x="515239" y="433222"/>
                    </a:lnTo>
                    <a:lnTo>
                      <a:pt x="516166" y="433666"/>
                    </a:lnTo>
                    <a:lnTo>
                      <a:pt x="516521" y="432460"/>
                    </a:lnTo>
                    <a:lnTo>
                      <a:pt x="516940" y="431533"/>
                    </a:lnTo>
                    <a:lnTo>
                      <a:pt x="516953" y="430352"/>
                    </a:lnTo>
                    <a:close/>
                  </a:path>
                  <a:path w="829944" h="720725">
                    <a:moveTo>
                      <a:pt x="519595" y="407047"/>
                    </a:moveTo>
                    <a:lnTo>
                      <a:pt x="519112" y="404291"/>
                    </a:lnTo>
                    <a:lnTo>
                      <a:pt x="518883" y="402920"/>
                    </a:lnTo>
                    <a:lnTo>
                      <a:pt x="517144" y="403542"/>
                    </a:lnTo>
                    <a:lnTo>
                      <a:pt x="518236" y="407301"/>
                    </a:lnTo>
                    <a:lnTo>
                      <a:pt x="519595" y="407047"/>
                    </a:lnTo>
                    <a:close/>
                  </a:path>
                  <a:path w="829944" h="720725">
                    <a:moveTo>
                      <a:pt x="523659" y="379247"/>
                    </a:moveTo>
                    <a:lnTo>
                      <a:pt x="521665" y="375869"/>
                    </a:lnTo>
                    <a:lnTo>
                      <a:pt x="520065" y="375424"/>
                    </a:lnTo>
                    <a:lnTo>
                      <a:pt x="517702" y="377063"/>
                    </a:lnTo>
                    <a:lnTo>
                      <a:pt x="519252" y="377621"/>
                    </a:lnTo>
                    <a:lnTo>
                      <a:pt x="523659" y="379247"/>
                    </a:lnTo>
                    <a:close/>
                  </a:path>
                  <a:path w="829944" h="720725">
                    <a:moveTo>
                      <a:pt x="546176" y="379133"/>
                    </a:moveTo>
                    <a:lnTo>
                      <a:pt x="545160" y="377532"/>
                    </a:lnTo>
                    <a:lnTo>
                      <a:pt x="544664" y="376732"/>
                    </a:lnTo>
                    <a:lnTo>
                      <a:pt x="543966" y="377101"/>
                    </a:lnTo>
                    <a:lnTo>
                      <a:pt x="543598" y="377266"/>
                    </a:lnTo>
                    <a:lnTo>
                      <a:pt x="544017" y="378231"/>
                    </a:lnTo>
                    <a:lnTo>
                      <a:pt x="544436" y="379158"/>
                    </a:lnTo>
                    <a:lnTo>
                      <a:pt x="544855" y="380098"/>
                    </a:lnTo>
                    <a:lnTo>
                      <a:pt x="545312" y="379780"/>
                    </a:lnTo>
                    <a:lnTo>
                      <a:pt x="546176" y="379133"/>
                    </a:lnTo>
                    <a:close/>
                  </a:path>
                  <a:path w="829944" h="720725">
                    <a:moveTo>
                      <a:pt x="548627" y="526237"/>
                    </a:moveTo>
                    <a:lnTo>
                      <a:pt x="547471" y="522846"/>
                    </a:lnTo>
                    <a:lnTo>
                      <a:pt x="546201" y="524903"/>
                    </a:lnTo>
                    <a:lnTo>
                      <a:pt x="545490" y="525945"/>
                    </a:lnTo>
                    <a:lnTo>
                      <a:pt x="544906" y="527075"/>
                    </a:lnTo>
                    <a:lnTo>
                      <a:pt x="545795" y="528066"/>
                    </a:lnTo>
                    <a:lnTo>
                      <a:pt x="546163" y="528002"/>
                    </a:lnTo>
                    <a:lnTo>
                      <a:pt x="548284" y="527621"/>
                    </a:lnTo>
                    <a:lnTo>
                      <a:pt x="548627" y="526237"/>
                    </a:lnTo>
                    <a:close/>
                  </a:path>
                  <a:path w="829944" h="720725">
                    <a:moveTo>
                      <a:pt x="577875" y="125082"/>
                    </a:moveTo>
                    <a:lnTo>
                      <a:pt x="577646" y="124599"/>
                    </a:lnTo>
                    <a:lnTo>
                      <a:pt x="577430" y="124142"/>
                    </a:lnTo>
                    <a:lnTo>
                      <a:pt x="577227" y="123672"/>
                    </a:lnTo>
                    <a:lnTo>
                      <a:pt x="575919" y="124167"/>
                    </a:lnTo>
                    <a:lnTo>
                      <a:pt x="573278" y="125171"/>
                    </a:lnTo>
                    <a:lnTo>
                      <a:pt x="575843" y="127533"/>
                    </a:lnTo>
                    <a:lnTo>
                      <a:pt x="576986" y="126555"/>
                    </a:lnTo>
                    <a:lnTo>
                      <a:pt x="577875" y="125082"/>
                    </a:lnTo>
                    <a:close/>
                  </a:path>
                  <a:path w="829944" h="720725">
                    <a:moveTo>
                      <a:pt x="580097" y="189674"/>
                    </a:moveTo>
                    <a:lnTo>
                      <a:pt x="579551" y="188264"/>
                    </a:lnTo>
                    <a:lnTo>
                      <a:pt x="579412" y="186563"/>
                    </a:lnTo>
                    <a:lnTo>
                      <a:pt x="577710" y="187210"/>
                    </a:lnTo>
                    <a:lnTo>
                      <a:pt x="576072" y="187363"/>
                    </a:lnTo>
                    <a:lnTo>
                      <a:pt x="575322" y="188887"/>
                    </a:lnTo>
                    <a:lnTo>
                      <a:pt x="575932" y="190639"/>
                    </a:lnTo>
                    <a:lnTo>
                      <a:pt x="577176" y="191643"/>
                    </a:lnTo>
                    <a:lnTo>
                      <a:pt x="579183" y="191109"/>
                    </a:lnTo>
                    <a:lnTo>
                      <a:pt x="580097" y="189674"/>
                    </a:lnTo>
                    <a:close/>
                  </a:path>
                  <a:path w="829944" h="720725">
                    <a:moveTo>
                      <a:pt x="582637" y="97142"/>
                    </a:moveTo>
                    <a:lnTo>
                      <a:pt x="579691" y="95427"/>
                    </a:lnTo>
                    <a:lnTo>
                      <a:pt x="577659" y="96278"/>
                    </a:lnTo>
                    <a:lnTo>
                      <a:pt x="575894" y="99275"/>
                    </a:lnTo>
                    <a:lnTo>
                      <a:pt x="579094" y="100571"/>
                    </a:lnTo>
                    <a:lnTo>
                      <a:pt x="580796" y="98640"/>
                    </a:lnTo>
                    <a:lnTo>
                      <a:pt x="582637" y="97142"/>
                    </a:lnTo>
                    <a:close/>
                  </a:path>
                  <a:path w="829944" h="720725">
                    <a:moveTo>
                      <a:pt x="585609" y="281406"/>
                    </a:moveTo>
                    <a:lnTo>
                      <a:pt x="584682" y="278028"/>
                    </a:lnTo>
                    <a:lnTo>
                      <a:pt x="573366" y="283248"/>
                    </a:lnTo>
                    <a:lnTo>
                      <a:pt x="577011" y="285813"/>
                    </a:lnTo>
                    <a:lnTo>
                      <a:pt x="579628" y="284124"/>
                    </a:lnTo>
                    <a:lnTo>
                      <a:pt x="584365" y="282600"/>
                    </a:lnTo>
                    <a:lnTo>
                      <a:pt x="585609" y="281406"/>
                    </a:lnTo>
                    <a:close/>
                  </a:path>
                  <a:path w="829944" h="720725">
                    <a:moveTo>
                      <a:pt x="586879" y="468833"/>
                    </a:moveTo>
                    <a:lnTo>
                      <a:pt x="585101" y="467817"/>
                    </a:lnTo>
                    <a:lnTo>
                      <a:pt x="584479" y="467283"/>
                    </a:lnTo>
                    <a:lnTo>
                      <a:pt x="582066" y="467931"/>
                    </a:lnTo>
                    <a:lnTo>
                      <a:pt x="580910" y="470814"/>
                    </a:lnTo>
                    <a:lnTo>
                      <a:pt x="577456" y="468388"/>
                    </a:lnTo>
                    <a:lnTo>
                      <a:pt x="576453" y="472948"/>
                    </a:lnTo>
                    <a:lnTo>
                      <a:pt x="573722" y="471258"/>
                    </a:lnTo>
                    <a:lnTo>
                      <a:pt x="570966" y="469760"/>
                    </a:lnTo>
                    <a:lnTo>
                      <a:pt x="567969" y="472833"/>
                    </a:lnTo>
                    <a:lnTo>
                      <a:pt x="569315" y="477951"/>
                    </a:lnTo>
                    <a:lnTo>
                      <a:pt x="573392" y="477850"/>
                    </a:lnTo>
                    <a:lnTo>
                      <a:pt x="578294" y="478129"/>
                    </a:lnTo>
                    <a:lnTo>
                      <a:pt x="578408" y="474548"/>
                    </a:lnTo>
                    <a:lnTo>
                      <a:pt x="581050" y="472414"/>
                    </a:lnTo>
                    <a:lnTo>
                      <a:pt x="581647" y="473697"/>
                    </a:lnTo>
                    <a:lnTo>
                      <a:pt x="581990" y="474433"/>
                    </a:lnTo>
                    <a:lnTo>
                      <a:pt x="583336" y="474700"/>
                    </a:lnTo>
                    <a:lnTo>
                      <a:pt x="584238" y="475170"/>
                    </a:lnTo>
                    <a:lnTo>
                      <a:pt x="585127" y="473240"/>
                    </a:lnTo>
                    <a:lnTo>
                      <a:pt x="586232" y="471360"/>
                    </a:lnTo>
                    <a:lnTo>
                      <a:pt x="586879" y="468833"/>
                    </a:lnTo>
                    <a:close/>
                  </a:path>
                  <a:path w="829944" h="720725">
                    <a:moveTo>
                      <a:pt x="600925" y="248005"/>
                    </a:moveTo>
                    <a:lnTo>
                      <a:pt x="599859" y="246748"/>
                    </a:lnTo>
                    <a:lnTo>
                      <a:pt x="599325" y="246126"/>
                    </a:lnTo>
                    <a:lnTo>
                      <a:pt x="598385" y="246951"/>
                    </a:lnTo>
                    <a:lnTo>
                      <a:pt x="597446" y="247802"/>
                    </a:lnTo>
                    <a:lnTo>
                      <a:pt x="596506" y="248615"/>
                    </a:lnTo>
                    <a:lnTo>
                      <a:pt x="597001" y="249174"/>
                    </a:lnTo>
                    <a:lnTo>
                      <a:pt x="597509" y="249770"/>
                    </a:lnTo>
                    <a:lnTo>
                      <a:pt x="598017" y="250329"/>
                    </a:lnTo>
                    <a:lnTo>
                      <a:pt x="598982" y="249567"/>
                    </a:lnTo>
                    <a:lnTo>
                      <a:pt x="600925" y="248005"/>
                    </a:lnTo>
                    <a:close/>
                  </a:path>
                  <a:path w="829944" h="720725">
                    <a:moveTo>
                      <a:pt x="611479" y="318935"/>
                    </a:moveTo>
                    <a:lnTo>
                      <a:pt x="611022" y="318274"/>
                    </a:lnTo>
                    <a:lnTo>
                      <a:pt x="610819" y="317944"/>
                    </a:lnTo>
                    <a:lnTo>
                      <a:pt x="608088" y="319697"/>
                    </a:lnTo>
                    <a:lnTo>
                      <a:pt x="606729" y="320586"/>
                    </a:lnTo>
                    <a:lnTo>
                      <a:pt x="606983" y="320929"/>
                    </a:lnTo>
                    <a:lnTo>
                      <a:pt x="607441" y="321640"/>
                    </a:lnTo>
                    <a:lnTo>
                      <a:pt x="608774" y="320738"/>
                    </a:lnTo>
                    <a:lnTo>
                      <a:pt x="610133" y="319836"/>
                    </a:lnTo>
                    <a:lnTo>
                      <a:pt x="611479" y="318935"/>
                    </a:lnTo>
                    <a:close/>
                  </a:path>
                  <a:path w="829944" h="720725">
                    <a:moveTo>
                      <a:pt x="618515" y="468541"/>
                    </a:moveTo>
                    <a:lnTo>
                      <a:pt x="617080" y="468236"/>
                    </a:lnTo>
                    <a:lnTo>
                      <a:pt x="615632" y="467995"/>
                    </a:lnTo>
                    <a:lnTo>
                      <a:pt x="614197" y="467702"/>
                    </a:lnTo>
                    <a:lnTo>
                      <a:pt x="614108" y="468033"/>
                    </a:lnTo>
                    <a:lnTo>
                      <a:pt x="614019" y="468376"/>
                    </a:lnTo>
                    <a:lnTo>
                      <a:pt x="613905" y="468718"/>
                    </a:lnTo>
                    <a:lnTo>
                      <a:pt x="614629" y="468998"/>
                    </a:lnTo>
                    <a:lnTo>
                      <a:pt x="615302" y="469430"/>
                    </a:lnTo>
                    <a:lnTo>
                      <a:pt x="616051" y="469557"/>
                    </a:lnTo>
                    <a:lnTo>
                      <a:pt x="616800" y="469671"/>
                    </a:lnTo>
                    <a:lnTo>
                      <a:pt x="617626" y="469480"/>
                    </a:lnTo>
                    <a:lnTo>
                      <a:pt x="618439" y="469430"/>
                    </a:lnTo>
                    <a:lnTo>
                      <a:pt x="618477" y="468833"/>
                    </a:lnTo>
                    <a:lnTo>
                      <a:pt x="618515" y="468541"/>
                    </a:lnTo>
                    <a:close/>
                  </a:path>
                  <a:path w="829944" h="720725">
                    <a:moveTo>
                      <a:pt x="618718" y="147624"/>
                    </a:moveTo>
                    <a:lnTo>
                      <a:pt x="617931" y="146405"/>
                    </a:lnTo>
                    <a:lnTo>
                      <a:pt x="617550" y="145402"/>
                    </a:lnTo>
                    <a:lnTo>
                      <a:pt x="616483" y="144640"/>
                    </a:lnTo>
                    <a:lnTo>
                      <a:pt x="615467" y="145351"/>
                    </a:lnTo>
                    <a:lnTo>
                      <a:pt x="614756" y="145618"/>
                    </a:lnTo>
                    <a:lnTo>
                      <a:pt x="615162" y="146545"/>
                    </a:lnTo>
                    <a:lnTo>
                      <a:pt x="615378" y="147599"/>
                    </a:lnTo>
                    <a:lnTo>
                      <a:pt x="616280" y="148564"/>
                    </a:lnTo>
                    <a:lnTo>
                      <a:pt x="617448" y="147980"/>
                    </a:lnTo>
                    <a:lnTo>
                      <a:pt x="618718" y="147624"/>
                    </a:lnTo>
                    <a:close/>
                  </a:path>
                  <a:path w="829944" h="720725">
                    <a:moveTo>
                      <a:pt x="623493" y="314337"/>
                    </a:moveTo>
                    <a:lnTo>
                      <a:pt x="623455" y="313880"/>
                    </a:lnTo>
                    <a:lnTo>
                      <a:pt x="623392" y="313423"/>
                    </a:lnTo>
                    <a:lnTo>
                      <a:pt x="623366" y="312978"/>
                    </a:lnTo>
                    <a:lnTo>
                      <a:pt x="615137" y="311962"/>
                    </a:lnTo>
                    <a:lnTo>
                      <a:pt x="615086" y="313677"/>
                    </a:lnTo>
                    <a:lnTo>
                      <a:pt x="615022" y="315099"/>
                    </a:lnTo>
                    <a:lnTo>
                      <a:pt x="614972" y="317398"/>
                    </a:lnTo>
                    <a:lnTo>
                      <a:pt x="618236" y="316230"/>
                    </a:lnTo>
                    <a:lnTo>
                      <a:pt x="620852" y="315264"/>
                    </a:lnTo>
                    <a:lnTo>
                      <a:pt x="623493" y="314337"/>
                    </a:lnTo>
                    <a:close/>
                  </a:path>
                  <a:path w="829944" h="720725">
                    <a:moveTo>
                      <a:pt x="638352" y="14592"/>
                    </a:moveTo>
                    <a:lnTo>
                      <a:pt x="638175" y="13373"/>
                    </a:lnTo>
                    <a:lnTo>
                      <a:pt x="638009" y="12141"/>
                    </a:lnTo>
                    <a:lnTo>
                      <a:pt x="637603" y="9372"/>
                    </a:lnTo>
                    <a:lnTo>
                      <a:pt x="636511" y="11544"/>
                    </a:lnTo>
                    <a:lnTo>
                      <a:pt x="635850" y="12306"/>
                    </a:lnTo>
                    <a:lnTo>
                      <a:pt x="635787" y="13728"/>
                    </a:lnTo>
                    <a:lnTo>
                      <a:pt x="636549" y="14427"/>
                    </a:lnTo>
                    <a:lnTo>
                      <a:pt x="636930" y="15074"/>
                    </a:lnTo>
                    <a:lnTo>
                      <a:pt x="637387" y="14922"/>
                    </a:lnTo>
                    <a:lnTo>
                      <a:pt x="637882" y="14757"/>
                    </a:lnTo>
                    <a:lnTo>
                      <a:pt x="638352" y="14592"/>
                    </a:lnTo>
                    <a:close/>
                  </a:path>
                  <a:path w="829944" h="720725">
                    <a:moveTo>
                      <a:pt x="640346" y="685"/>
                    </a:moveTo>
                    <a:lnTo>
                      <a:pt x="636117" y="0"/>
                    </a:lnTo>
                    <a:lnTo>
                      <a:pt x="634619" y="1638"/>
                    </a:lnTo>
                    <a:lnTo>
                      <a:pt x="633069" y="3200"/>
                    </a:lnTo>
                    <a:lnTo>
                      <a:pt x="634034" y="4775"/>
                    </a:lnTo>
                    <a:lnTo>
                      <a:pt x="635762" y="3670"/>
                    </a:lnTo>
                    <a:lnTo>
                      <a:pt x="637463" y="2540"/>
                    </a:lnTo>
                    <a:lnTo>
                      <a:pt x="640346" y="685"/>
                    </a:lnTo>
                    <a:close/>
                  </a:path>
                  <a:path w="829944" h="720725">
                    <a:moveTo>
                      <a:pt x="640854" y="40970"/>
                    </a:moveTo>
                    <a:lnTo>
                      <a:pt x="639991" y="40297"/>
                    </a:lnTo>
                    <a:lnTo>
                      <a:pt x="639546" y="39966"/>
                    </a:lnTo>
                    <a:lnTo>
                      <a:pt x="638911" y="40868"/>
                    </a:lnTo>
                    <a:lnTo>
                      <a:pt x="638314" y="41783"/>
                    </a:lnTo>
                    <a:lnTo>
                      <a:pt x="637692" y="42697"/>
                    </a:lnTo>
                    <a:lnTo>
                      <a:pt x="637946" y="42913"/>
                    </a:lnTo>
                    <a:lnTo>
                      <a:pt x="638213" y="43141"/>
                    </a:lnTo>
                    <a:lnTo>
                      <a:pt x="638479" y="43357"/>
                    </a:lnTo>
                    <a:lnTo>
                      <a:pt x="639279" y="42570"/>
                    </a:lnTo>
                    <a:lnTo>
                      <a:pt x="640080" y="41770"/>
                    </a:lnTo>
                    <a:lnTo>
                      <a:pt x="640854" y="40970"/>
                    </a:lnTo>
                    <a:close/>
                  </a:path>
                  <a:path w="829944" h="720725">
                    <a:moveTo>
                      <a:pt x="659015" y="330657"/>
                    </a:moveTo>
                    <a:lnTo>
                      <a:pt x="655053" y="326491"/>
                    </a:lnTo>
                    <a:lnTo>
                      <a:pt x="654875" y="329171"/>
                    </a:lnTo>
                    <a:lnTo>
                      <a:pt x="654875" y="331838"/>
                    </a:lnTo>
                    <a:lnTo>
                      <a:pt x="659015" y="330657"/>
                    </a:lnTo>
                    <a:close/>
                  </a:path>
                  <a:path w="829944" h="720725">
                    <a:moveTo>
                      <a:pt x="670369" y="77139"/>
                    </a:moveTo>
                    <a:lnTo>
                      <a:pt x="669328" y="76428"/>
                    </a:lnTo>
                    <a:lnTo>
                      <a:pt x="668312" y="75704"/>
                    </a:lnTo>
                    <a:lnTo>
                      <a:pt x="667308" y="75006"/>
                    </a:lnTo>
                    <a:lnTo>
                      <a:pt x="666978" y="75539"/>
                    </a:lnTo>
                    <a:lnTo>
                      <a:pt x="666686" y="76111"/>
                    </a:lnTo>
                    <a:lnTo>
                      <a:pt x="666356" y="76644"/>
                    </a:lnTo>
                    <a:lnTo>
                      <a:pt x="667461" y="77190"/>
                    </a:lnTo>
                    <a:lnTo>
                      <a:pt x="669632" y="78282"/>
                    </a:lnTo>
                    <a:lnTo>
                      <a:pt x="669874" y="77914"/>
                    </a:lnTo>
                    <a:lnTo>
                      <a:pt x="670128" y="77533"/>
                    </a:lnTo>
                    <a:lnTo>
                      <a:pt x="670369" y="77139"/>
                    </a:lnTo>
                    <a:close/>
                  </a:path>
                  <a:path w="829944" h="720725">
                    <a:moveTo>
                      <a:pt x="681697" y="76657"/>
                    </a:moveTo>
                    <a:lnTo>
                      <a:pt x="678484" y="74409"/>
                    </a:lnTo>
                    <a:lnTo>
                      <a:pt x="675779" y="75971"/>
                    </a:lnTo>
                    <a:lnTo>
                      <a:pt x="677291" y="76136"/>
                    </a:lnTo>
                    <a:lnTo>
                      <a:pt x="678802" y="76327"/>
                    </a:lnTo>
                    <a:lnTo>
                      <a:pt x="681697" y="76657"/>
                    </a:lnTo>
                    <a:close/>
                  </a:path>
                  <a:path w="829944" h="720725">
                    <a:moveTo>
                      <a:pt x="693508" y="395185"/>
                    </a:moveTo>
                    <a:lnTo>
                      <a:pt x="689724" y="390220"/>
                    </a:lnTo>
                    <a:lnTo>
                      <a:pt x="689965" y="397649"/>
                    </a:lnTo>
                    <a:lnTo>
                      <a:pt x="693483" y="395274"/>
                    </a:lnTo>
                    <a:close/>
                  </a:path>
                  <a:path w="829944" h="720725">
                    <a:moveTo>
                      <a:pt x="711657" y="101765"/>
                    </a:moveTo>
                    <a:lnTo>
                      <a:pt x="709193" y="98526"/>
                    </a:lnTo>
                    <a:lnTo>
                      <a:pt x="708482" y="99034"/>
                    </a:lnTo>
                    <a:lnTo>
                      <a:pt x="708152" y="99288"/>
                    </a:lnTo>
                    <a:lnTo>
                      <a:pt x="710463" y="102666"/>
                    </a:lnTo>
                    <a:lnTo>
                      <a:pt x="710857" y="102374"/>
                    </a:lnTo>
                    <a:lnTo>
                      <a:pt x="711263" y="102082"/>
                    </a:lnTo>
                    <a:lnTo>
                      <a:pt x="711657" y="101765"/>
                    </a:lnTo>
                    <a:close/>
                  </a:path>
                  <a:path w="829944" h="720725">
                    <a:moveTo>
                      <a:pt x="734326" y="82969"/>
                    </a:moveTo>
                    <a:lnTo>
                      <a:pt x="734263" y="82321"/>
                    </a:lnTo>
                    <a:lnTo>
                      <a:pt x="734034" y="80632"/>
                    </a:lnTo>
                    <a:lnTo>
                      <a:pt x="732675" y="80289"/>
                    </a:lnTo>
                    <a:lnTo>
                      <a:pt x="727379" y="80352"/>
                    </a:lnTo>
                    <a:lnTo>
                      <a:pt x="727290" y="81064"/>
                    </a:lnTo>
                    <a:lnTo>
                      <a:pt x="727202" y="81292"/>
                    </a:lnTo>
                    <a:lnTo>
                      <a:pt x="727252" y="81483"/>
                    </a:lnTo>
                    <a:lnTo>
                      <a:pt x="728154" y="84696"/>
                    </a:lnTo>
                    <a:lnTo>
                      <a:pt x="733285" y="84353"/>
                    </a:lnTo>
                    <a:lnTo>
                      <a:pt x="733691" y="84315"/>
                    </a:lnTo>
                    <a:lnTo>
                      <a:pt x="734326" y="82969"/>
                    </a:lnTo>
                    <a:close/>
                  </a:path>
                  <a:path w="829944" h="720725">
                    <a:moveTo>
                      <a:pt x="762355" y="90106"/>
                    </a:moveTo>
                    <a:lnTo>
                      <a:pt x="759980" y="88049"/>
                    </a:lnTo>
                    <a:lnTo>
                      <a:pt x="758317" y="86639"/>
                    </a:lnTo>
                    <a:lnTo>
                      <a:pt x="757466" y="90360"/>
                    </a:lnTo>
                    <a:lnTo>
                      <a:pt x="759129" y="91135"/>
                    </a:lnTo>
                    <a:lnTo>
                      <a:pt x="760945" y="91732"/>
                    </a:lnTo>
                    <a:lnTo>
                      <a:pt x="762355" y="90106"/>
                    </a:lnTo>
                    <a:close/>
                  </a:path>
                  <a:path w="829944" h="720725">
                    <a:moveTo>
                      <a:pt x="772515" y="244195"/>
                    </a:moveTo>
                    <a:lnTo>
                      <a:pt x="771867" y="238315"/>
                    </a:lnTo>
                    <a:lnTo>
                      <a:pt x="770902" y="241452"/>
                    </a:lnTo>
                    <a:lnTo>
                      <a:pt x="770318" y="243459"/>
                    </a:lnTo>
                    <a:lnTo>
                      <a:pt x="769569" y="245872"/>
                    </a:lnTo>
                    <a:lnTo>
                      <a:pt x="772515" y="244195"/>
                    </a:lnTo>
                    <a:close/>
                  </a:path>
                  <a:path w="829944" h="720725">
                    <a:moveTo>
                      <a:pt x="829754" y="132448"/>
                    </a:moveTo>
                    <a:lnTo>
                      <a:pt x="823404" y="133083"/>
                    </a:lnTo>
                    <a:lnTo>
                      <a:pt x="826630" y="136245"/>
                    </a:lnTo>
                    <a:lnTo>
                      <a:pt x="828268" y="135166"/>
                    </a:lnTo>
                    <a:lnTo>
                      <a:pt x="829754" y="132448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7" name="object 196">
                <a:extLst>
                  <a:ext uri="{FF2B5EF4-FFF2-40B4-BE49-F238E27FC236}">
                    <a16:creationId xmlns:a16="http://schemas.microsoft.com/office/drawing/2014/main" id="{1C122122-516B-2AFE-EC38-3F7BC32F3C97}"/>
                  </a:ext>
                </a:extLst>
              </p:cNvPr>
              <p:cNvSpPr/>
              <p:nvPr/>
            </p:nvSpPr>
            <p:spPr>
              <a:xfrm>
                <a:off x="8549742" y="3262153"/>
                <a:ext cx="594234" cy="983493"/>
              </a:xfrm>
              <a:custGeom>
                <a:avLst/>
                <a:gdLst/>
                <a:ahLst/>
                <a:cxnLst/>
                <a:rect l="l" t="t" r="r" b="b"/>
                <a:pathLst>
                  <a:path w="763905" h="1438275">
                    <a:moveTo>
                      <a:pt x="2006" y="1308735"/>
                    </a:moveTo>
                    <a:lnTo>
                      <a:pt x="1943" y="1307782"/>
                    </a:lnTo>
                    <a:lnTo>
                      <a:pt x="1917" y="1306830"/>
                    </a:lnTo>
                    <a:lnTo>
                      <a:pt x="1778" y="1306880"/>
                    </a:lnTo>
                    <a:lnTo>
                      <a:pt x="0" y="1308176"/>
                    </a:lnTo>
                    <a:lnTo>
                      <a:pt x="152" y="1308468"/>
                    </a:lnTo>
                    <a:lnTo>
                      <a:pt x="520" y="1309268"/>
                    </a:lnTo>
                    <a:lnTo>
                      <a:pt x="1041" y="1310055"/>
                    </a:lnTo>
                    <a:lnTo>
                      <a:pt x="1943" y="1309801"/>
                    </a:lnTo>
                    <a:lnTo>
                      <a:pt x="1955" y="1309674"/>
                    </a:lnTo>
                    <a:lnTo>
                      <a:pt x="2006" y="1308735"/>
                    </a:lnTo>
                    <a:close/>
                  </a:path>
                  <a:path w="763905" h="1438275">
                    <a:moveTo>
                      <a:pt x="53111" y="1391539"/>
                    </a:moveTo>
                    <a:lnTo>
                      <a:pt x="50457" y="1393863"/>
                    </a:lnTo>
                    <a:lnTo>
                      <a:pt x="49593" y="1394637"/>
                    </a:lnTo>
                    <a:lnTo>
                      <a:pt x="49771" y="1394917"/>
                    </a:lnTo>
                    <a:lnTo>
                      <a:pt x="49974" y="1395196"/>
                    </a:lnTo>
                    <a:lnTo>
                      <a:pt x="50190" y="1395476"/>
                    </a:lnTo>
                    <a:lnTo>
                      <a:pt x="50838" y="1395171"/>
                    </a:lnTo>
                    <a:lnTo>
                      <a:pt x="51612" y="1394968"/>
                    </a:lnTo>
                    <a:lnTo>
                      <a:pt x="52489" y="1394129"/>
                    </a:lnTo>
                    <a:lnTo>
                      <a:pt x="52514" y="1393380"/>
                    </a:lnTo>
                    <a:lnTo>
                      <a:pt x="53111" y="1391539"/>
                    </a:lnTo>
                    <a:close/>
                  </a:path>
                  <a:path w="763905" h="1438275">
                    <a:moveTo>
                      <a:pt x="70853" y="1430528"/>
                    </a:moveTo>
                    <a:lnTo>
                      <a:pt x="70015" y="1429778"/>
                    </a:lnTo>
                    <a:lnTo>
                      <a:pt x="69176" y="1429016"/>
                    </a:lnTo>
                    <a:lnTo>
                      <a:pt x="68338" y="1428267"/>
                    </a:lnTo>
                    <a:lnTo>
                      <a:pt x="68084" y="1428597"/>
                    </a:lnTo>
                    <a:lnTo>
                      <a:pt x="67805" y="1428889"/>
                    </a:lnTo>
                    <a:lnTo>
                      <a:pt x="67551" y="1429219"/>
                    </a:lnTo>
                    <a:lnTo>
                      <a:pt x="68402" y="1429943"/>
                    </a:lnTo>
                    <a:lnTo>
                      <a:pt x="69265" y="1430642"/>
                    </a:lnTo>
                    <a:lnTo>
                      <a:pt x="70129" y="1431378"/>
                    </a:lnTo>
                    <a:lnTo>
                      <a:pt x="70599" y="1430794"/>
                    </a:lnTo>
                    <a:lnTo>
                      <a:pt x="70853" y="1430528"/>
                    </a:lnTo>
                    <a:close/>
                  </a:path>
                  <a:path w="763905" h="1438275">
                    <a:moveTo>
                      <a:pt x="72847" y="1436738"/>
                    </a:moveTo>
                    <a:lnTo>
                      <a:pt x="72428" y="1436331"/>
                    </a:lnTo>
                    <a:lnTo>
                      <a:pt x="72059" y="1435798"/>
                    </a:lnTo>
                    <a:lnTo>
                      <a:pt x="71577" y="1435569"/>
                    </a:lnTo>
                    <a:lnTo>
                      <a:pt x="71005" y="1435277"/>
                    </a:lnTo>
                    <a:lnTo>
                      <a:pt x="70307" y="1435265"/>
                    </a:lnTo>
                    <a:lnTo>
                      <a:pt x="68834" y="1434947"/>
                    </a:lnTo>
                    <a:lnTo>
                      <a:pt x="70269" y="1436852"/>
                    </a:lnTo>
                    <a:lnTo>
                      <a:pt x="70650" y="1437728"/>
                    </a:lnTo>
                    <a:lnTo>
                      <a:pt x="71615" y="1437589"/>
                    </a:lnTo>
                    <a:lnTo>
                      <a:pt x="72212" y="1437081"/>
                    </a:lnTo>
                    <a:lnTo>
                      <a:pt x="72847" y="1436738"/>
                    </a:lnTo>
                    <a:close/>
                  </a:path>
                  <a:path w="763905" h="1438275">
                    <a:moveTo>
                      <a:pt x="210248" y="1369148"/>
                    </a:moveTo>
                    <a:lnTo>
                      <a:pt x="209359" y="1368780"/>
                    </a:lnTo>
                    <a:lnTo>
                      <a:pt x="207568" y="1368056"/>
                    </a:lnTo>
                    <a:lnTo>
                      <a:pt x="207441" y="1368412"/>
                    </a:lnTo>
                    <a:lnTo>
                      <a:pt x="207137" y="1369009"/>
                    </a:lnTo>
                    <a:lnTo>
                      <a:pt x="207911" y="1369631"/>
                    </a:lnTo>
                    <a:lnTo>
                      <a:pt x="208711" y="1370076"/>
                    </a:lnTo>
                    <a:lnTo>
                      <a:pt x="209461" y="1370558"/>
                    </a:lnTo>
                    <a:lnTo>
                      <a:pt x="210007" y="1369606"/>
                    </a:lnTo>
                    <a:lnTo>
                      <a:pt x="210248" y="1369148"/>
                    </a:lnTo>
                    <a:close/>
                  </a:path>
                  <a:path w="763905" h="1438275">
                    <a:moveTo>
                      <a:pt x="228968" y="1182255"/>
                    </a:moveTo>
                    <a:lnTo>
                      <a:pt x="228231" y="1181569"/>
                    </a:lnTo>
                    <a:lnTo>
                      <a:pt x="227533" y="1180376"/>
                    </a:lnTo>
                    <a:lnTo>
                      <a:pt x="226745" y="1181442"/>
                    </a:lnTo>
                    <a:lnTo>
                      <a:pt x="225945" y="1182039"/>
                    </a:lnTo>
                    <a:lnTo>
                      <a:pt x="225983" y="1182560"/>
                    </a:lnTo>
                    <a:lnTo>
                      <a:pt x="226060" y="1183170"/>
                    </a:lnTo>
                    <a:lnTo>
                      <a:pt x="226847" y="1183703"/>
                    </a:lnTo>
                    <a:lnTo>
                      <a:pt x="227317" y="1184262"/>
                    </a:lnTo>
                    <a:lnTo>
                      <a:pt x="227863" y="1183792"/>
                    </a:lnTo>
                    <a:lnTo>
                      <a:pt x="228790" y="1183360"/>
                    </a:lnTo>
                    <a:lnTo>
                      <a:pt x="228968" y="1182255"/>
                    </a:lnTo>
                    <a:close/>
                  </a:path>
                  <a:path w="763905" h="1438275">
                    <a:moveTo>
                      <a:pt x="331762" y="1175105"/>
                    </a:moveTo>
                    <a:lnTo>
                      <a:pt x="331304" y="1174699"/>
                    </a:lnTo>
                    <a:lnTo>
                      <a:pt x="330873" y="1174064"/>
                    </a:lnTo>
                    <a:lnTo>
                      <a:pt x="329615" y="1173746"/>
                    </a:lnTo>
                    <a:lnTo>
                      <a:pt x="328803" y="1173975"/>
                    </a:lnTo>
                    <a:lnTo>
                      <a:pt x="328015" y="1174000"/>
                    </a:lnTo>
                    <a:lnTo>
                      <a:pt x="328117" y="1174546"/>
                    </a:lnTo>
                    <a:lnTo>
                      <a:pt x="328015" y="1175435"/>
                    </a:lnTo>
                    <a:lnTo>
                      <a:pt x="328955" y="1175880"/>
                    </a:lnTo>
                    <a:lnTo>
                      <a:pt x="329768" y="1175829"/>
                    </a:lnTo>
                    <a:lnTo>
                      <a:pt x="330530" y="1175918"/>
                    </a:lnTo>
                    <a:lnTo>
                      <a:pt x="331355" y="1175385"/>
                    </a:lnTo>
                    <a:lnTo>
                      <a:pt x="331762" y="1175105"/>
                    </a:lnTo>
                    <a:close/>
                  </a:path>
                  <a:path w="763905" h="1438275">
                    <a:moveTo>
                      <a:pt x="336245" y="1239672"/>
                    </a:moveTo>
                    <a:lnTo>
                      <a:pt x="335991" y="1238808"/>
                    </a:lnTo>
                    <a:lnTo>
                      <a:pt x="335775" y="1238758"/>
                    </a:lnTo>
                    <a:lnTo>
                      <a:pt x="335267" y="1238643"/>
                    </a:lnTo>
                    <a:lnTo>
                      <a:pt x="334683" y="1238796"/>
                    </a:lnTo>
                    <a:lnTo>
                      <a:pt x="333781" y="1238885"/>
                    </a:lnTo>
                    <a:lnTo>
                      <a:pt x="334213" y="1239735"/>
                    </a:lnTo>
                    <a:lnTo>
                      <a:pt x="334479" y="1240218"/>
                    </a:lnTo>
                    <a:lnTo>
                      <a:pt x="334733" y="1240713"/>
                    </a:lnTo>
                    <a:lnTo>
                      <a:pt x="335203" y="1240434"/>
                    </a:lnTo>
                    <a:lnTo>
                      <a:pt x="335775" y="1240231"/>
                    </a:lnTo>
                    <a:lnTo>
                      <a:pt x="336118" y="1239837"/>
                    </a:lnTo>
                    <a:lnTo>
                      <a:pt x="336245" y="1239672"/>
                    </a:lnTo>
                    <a:close/>
                  </a:path>
                  <a:path w="763905" h="1438275">
                    <a:moveTo>
                      <a:pt x="343535" y="1246390"/>
                    </a:moveTo>
                    <a:lnTo>
                      <a:pt x="341693" y="1245450"/>
                    </a:lnTo>
                    <a:lnTo>
                      <a:pt x="340766" y="1244993"/>
                    </a:lnTo>
                    <a:lnTo>
                      <a:pt x="340639" y="1245209"/>
                    </a:lnTo>
                    <a:lnTo>
                      <a:pt x="340512" y="1245450"/>
                    </a:lnTo>
                    <a:lnTo>
                      <a:pt x="340360" y="1245692"/>
                    </a:lnTo>
                    <a:lnTo>
                      <a:pt x="341261" y="1246225"/>
                    </a:lnTo>
                    <a:lnTo>
                      <a:pt x="342150" y="1246784"/>
                    </a:lnTo>
                    <a:lnTo>
                      <a:pt x="343077" y="1247330"/>
                    </a:lnTo>
                    <a:lnTo>
                      <a:pt x="343217" y="1247000"/>
                    </a:lnTo>
                    <a:lnTo>
                      <a:pt x="343535" y="1246390"/>
                    </a:lnTo>
                    <a:close/>
                  </a:path>
                  <a:path w="763905" h="1438275">
                    <a:moveTo>
                      <a:pt x="389763" y="1237767"/>
                    </a:moveTo>
                    <a:lnTo>
                      <a:pt x="389267" y="1237488"/>
                    </a:lnTo>
                    <a:lnTo>
                      <a:pt x="388772" y="1237234"/>
                    </a:lnTo>
                    <a:lnTo>
                      <a:pt x="388289" y="1236954"/>
                    </a:lnTo>
                    <a:lnTo>
                      <a:pt x="387756" y="1237830"/>
                    </a:lnTo>
                    <a:lnTo>
                      <a:pt x="387159" y="1238669"/>
                    </a:lnTo>
                    <a:lnTo>
                      <a:pt x="386676" y="1239685"/>
                    </a:lnTo>
                    <a:lnTo>
                      <a:pt x="387553" y="1240193"/>
                    </a:lnTo>
                    <a:lnTo>
                      <a:pt x="387997" y="1240510"/>
                    </a:lnTo>
                    <a:lnTo>
                      <a:pt x="389178" y="1238669"/>
                    </a:lnTo>
                    <a:lnTo>
                      <a:pt x="389763" y="1237767"/>
                    </a:lnTo>
                    <a:close/>
                  </a:path>
                  <a:path w="763905" h="1438275">
                    <a:moveTo>
                      <a:pt x="451954" y="1136256"/>
                    </a:moveTo>
                    <a:lnTo>
                      <a:pt x="450824" y="1135989"/>
                    </a:lnTo>
                    <a:lnTo>
                      <a:pt x="448576" y="1135430"/>
                    </a:lnTo>
                    <a:lnTo>
                      <a:pt x="448246" y="1136853"/>
                    </a:lnTo>
                    <a:lnTo>
                      <a:pt x="449389" y="1137107"/>
                    </a:lnTo>
                    <a:lnTo>
                      <a:pt x="450519" y="1137348"/>
                    </a:lnTo>
                    <a:lnTo>
                      <a:pt x="451637" y="1137589"/>
                    </a:lnTo>
                    <a:lnTo>
                      <a:pt x="451751" y="1137170"/>
                    </a:lnTo>
                    <a:lnTo>
                      <a:pt x="451853" y="1136713"/>
                    </a:lnTo>
                    <a:lnTo>
                      <a:pt x="451954" y="1136256"/>
                    </a:lnTo>
                    <a:close/>
                  </a:path>
                  <a:path w="763905" h="1438275">
                    <a:moveTo>
                      <a:pt x="471563" y="1097915"/>
                    </a:moveTo>
                    <a:lnTo>
                      <a:pt x="470776" y="1097267"/>
                    </a:lnTo>
                    <a:lnTo>
                      <a:pt x="470014" y="1098029"/>
                    </a:lnTo>
                    <a:lnTo>
                      <a:pt x="469252" y="1098804"/>
                    </a:lnTo>
                    <a:lnTo>
                      <a:pt x="468477" y="1099566"/>
                    </a:lnTo>
                    <a:lnTo>
                      <a:pt x="469315" y="1100328"/>
                    </a:lnTo>
                    <a:lnTo>
                      <a:pt x="469722" y="1100721"/>
                    </a:lnTo>
                    <a:lnTo>
                      <a:pt x="470954" y="1098854"/>
                    </a:lnTo>
                    <a:lnTo>
                      <a:pt x="471563" y="1097915"/>
                    </a:lnTo>
                    <a:close/>
                  </a:path>
                  <a:path w="763905" h="1438275">
                    <a:moveTo>
                      <a:pt x="503262" y="991628"/>
                    </a:moveTo>
                    <a:lnTo>
                      <a:pt x="502361" y="991387"/>
                    </a:lnTo>
                    <a:lnTo>
                      <a:pt x="501484" y="991171"/>
                    </a:lnTo>
                    <a:lnTo>
                      <a:pt x="500583" y="990930"/>
                    </a:lnTo>
                    <a:lnTo>
                      <a:pt x="500418" y="991641"/>
                    </a:lnTo>
                    <a:lnTo>
                      <a:pt x="500316" y="991997"/>
                    </a:lnTo>
                    <a:lnTo>
                      <a:pt x="501205" y="992225"/>
                    </a:lnTo>
                    <a:lnTo>
                      <a:pt x="502996" y="992657"/>
                    </a:lnTo>
                    <a:lnTo>
                      <a:pt x="503072" y="992327"/>
                    </a:lnTo>
                    <a:lnTo>
                      <a:pt x="503174" y="991984"/>
                    </a:lnTo>
                    <a:lnTo>
                      <a:pt x="503262" y="991628"/>
                    </a:lnTo>
                    <a:close/>
                  </a:path>
                  <a:path w="763905" h="1438275">
                    <a:moveTo>
                      <a:pt x="529907" y="1019149"/>
                    </a:moveTo>
                    <a:lnTo>
                      <a:pt x="529450" y="1018057"/>
                    </a:lnTo>
                    <a:lnTo>
                      <a:pt x="528891" y="1016673"/>
                    </a:lnTo>
                    <a:lnTo>
                      <a:pt x="528383" y="1016927"/>
                    </a:lnTo>
                    <a:lnTo>
                      <a:pt x="527570" y="1017054"/>
                    </a:lnTo>
                    <a:lnTo>
                      <a:pt x="527405" y="1017435"/>
                    </a:lnTo>
                    <a:lnTo>
                      <a:pt x="527240" y="1017879"/>
                    </a:lnTo>
                    <a:lnTo>
                      <a:pt x="527481" y="1018717"/>
                    </a:lnTo>
                    <a:lnTo>
                      <a:pt x="527862" y="1019073"/>
                    </a:lnTo>
                    <a:lnTo>
                      <a:pt x="528129" y="1019352"/>
                    </a:lnTo>
                    <a:lnTo>
                      <a:pt x="528878" y="1019136"/>
                    </a:lnTo>
                    <a:lnTo>
                      <a:pt x="529907" y="1019149"/>
                    </a:lnTo>
                    <a:close/>
                  </a:path>
                  <a:path w="763905" h="1438275">
                    <a:moveTo>
                      <a:pt x="545211" y="1126185"/>
                    </a:moveTo>
                    <a:lnTo>
                      <a:pt x="545109" y="1125486"/>
                    </a:lnTo>
                    <a:lnTo>
                      <a:pt x="545045" y="1124953"/>
                    </a:lnTo>
                    <a:lnTo>
                      <a:pt x="544957" y="1124394"/>
                    </a:lnTo>
                    <a:lnTo>
                      <a:pt x="544271" y="1124648"/>
                    </a:lnTo>
                    <a:lnTo>
                      <a:pt x="543560" y="1124826"/>
                    </a:lnTo>
                    <a:lnTo>
                      <a:pt x="542836" y="1125245"/>
                    </a:lnTo>
                    <a:lnTo>
                      <a:pt x="543128" y="1126451"/>
                    </a:lnTo>
                    <a:lnTo>
                      <a:pt x="543877" y="1126718"/>
                    </a:lnTo>
                    <a:lnTo>
                      <a:pt x="544499" y="1126363"/>
                    </a:lnTo>
                    <a:lnTo>
                      <a:pt x="545211" y="1126185"/>
                    </a:lnTo>
                    <a:close/>
                  </a:path>
                  <a:path w="763905" h="1438275">
                    <a:moveTo>
                      <a:pt x="558736" y="1147749"/>
                    </a:moveTo>
                    <a:lnTo>
                      <a:pt x="558571" y="1146848"/>
                    </a:lnTo>
                    <a:lnTo>
                      <a:pt x="558660" y="1146060"/>
                    </a:lnTo>
                    <a:lnTo>
                      <a:pt x="557911" y="1146225"/>
                    </a:lnTo>
                    <a:lnTo>
                      <a:pt x="557174" y="1146200"/>
                    </a:lnTo>
                    <a:lnTo>
                      <a:pt x="556869" y="1146505"/>
                    </a:lnTo>
                    <a:lnTo>
                      <a:pt x="556564" y="1146860"/>
                    </a:lnTo>
                    <a:lnTo>
                      <a:pt x="556641" y="1147572"/>
                    </a:lnTo>
                    <a:lnTo>
                      <a:pt x="556526" y="1148105"/>
                    </a:lnTo>
                    <a:lnTo>
                      <a:pt x="557199" y="1148067"/>
                    </a:lnTo>
                    <a:lnTo>
                      <a:pt x="557949" y="1148181"/>
                    </a:lnTo>
                    <a:lnTo>
                      <a:pt x="558482" y="1147902"/>
                    </a:lnTo>
                    <a:lnTo>
                      <a:pt x="558736" y="1147749"/>
                    </a:lnTo>
                    <a:close/>
                  </a:path>
                  <a:path w="763905" h="1438275">
                    <a:moveTo>
                      <a:pt x="561098" y="1082738"/>
                    </a:moveTo>
                    <a:lnTo>
                      <a:pt x="561060" y="1082217"/>
                    </a:lnTo>
                    <a:lnTo>
                      <a:pt x="561009" y="1081697"/>
                    </a:lnTo>
                    <a:lnTo>
                      <a:pt x="560971" y="1081201"/>
                    </a:lnTo>
                    <a:lnTo>
                      <a:pt x="559676" y="1081316"/>
                    </a:lnTo>
                    <a:lnTo>
                      <a:pt x="558406" y="1081443"/>
                    </a:lnTo>
                    <a:lnTo>
                      <a:pt x="557123" y="1081595"/>
                    </a:lnTo>
                    <a:lnTo>
                      <a:pt x="557149" y="1082408"/>
                    </a:lnTo>
                    <a:lnTo>
                      <a:pt x="557161" y="1082827"/>
                    </a:lnTo>
                    <a:lnTo>
                      <a:pt x="558469" y="1082789"/>
                    </a:lnTo>
                    <a:lnTo>
                      <a:pt x="559777" y="1082751"/>
                    </a:lnTo>
                    <a:lnTo>
                      <a:pt x="561098" y="1082738"/>
                    </a:lnTo>
                    <a:close/>
                  </a:path>
                  <a:path w="763905" h="1438275">
                    <a:moveTo>
                      <a:pt x="665581" y="941806"/>
                    </a:moveTo>
                    <a:lnTo>
                      <a:pt x="662889" y="940473"/>
                    </a:lnTo>
                    <a:lnTo>
                      <a:pt x="662419" y="941400"/>
                    </a:lnTo>
                    <a:lnTo>
                      <a:pt x="665111" y="942746"/>
                    </a:lnTo>
                    <a:lnTo>
                      <a:pt x="665264" y="942428"/>
                    </a:lnTo>
                    <a:lnTo>
                      <a:pt x="665581" y="941806"/>
                    </a:lnTo>
                    <a:close/>
                  </a:path>
                  <a:path w="763905" h="1438275">
                    <a:moveTo>
                      <a:pt x="668515" y="921626"/>
                    </a:moveTo>
                    <a:lnTo>
                      <a:pt x="668324" y="920851"/>
                    </a:lnTo>
                    <a:lnTo>
                      <a:pt x="668248" y="919810"/>
                    </a:lnTo>
                    <a:lnTo>
                      <a:pt x="667359" y="920076"/>
                    </a:lnTo>
                    <a:lnTo>
                      <a:pt x="666369" y="920305"/>
                    </a:lnTo>
                    <a:lnTo>
                      <a:pt x="666508" y="921270"/>
                    </a:lnTo>
                    <a:lnTo>
                      <a:pt x="666788" y="922134"/>
                    </a:lnTo>
                    <a:lnTo>
                      <a:pt x="667054" y="922985"/>
                    </a:lnTo>
                    <a:lnTo>
                      <a:pt x="667499" y="922782"/>
                    </a:lnTo>
                    <a:lnTo>
                      <a:pt x="668286" y="922629"/>
                    </a:lnTo>
                    <a:lnTo>
                      <a:pt x="668362" y="922337"/>
                    </a:lnTo>
                    <a:lnTo>
                      <a:pt x="668515" y="921626"/>
                    </a:lnTo>
                    <a:close/>
                  </a:path>
                  <a:path w="763905" h="1438275">
                    <a:moveTo>
                      <a:pt x="674662" y="920432"/>
                    </a:moveTo>
                    <a:lnTo>
                      <a:pt x="674217" y="919518"/>
                    </a:lnTo>
                    <a:lnTo>
                      <a:pt x="674001" y="918730"/>
                    </a:lnTo>
                    <a:lnTo>
                      <a:pt x="673506" y="918197"/>
                    </a:lnTo>
                    <a:lnTo>
                      <a:pt x="673252" y="917943"/>
                    </a:lnTo>
                    <a:lnTo>
                      <a:pt x="672503" y="918184"/>
                    </a:lnTo>
                    <a:lnTo>
                      <a:pt x="671957" y="918184"/>
                    </a:lnTo>
                    <a:lnTo>
                      <a:pt x="672134" y="919035"/>
                    </a:lnTo>
                    <a:lnTo>
                      <a:pt x="672211" y="919937"/>
                    </a:lnTo>
                    <a:lnTo>
                      <a:pt x="672553" y="920711"/>
                    </a:lnTo>
                    <a:lnTo>
                      <a:pt x="672617" y="920851"/>
                    </a:lnTo>
                    <a:lnTo>
                      <a:pt x="673658" y="920584"/>
                    </a:lnTo>
                    <a:lnTo>
                      <a:pt x="674662" y="920432"/>
                    </a:lnTo>
                    <a:close/>
                  </a:path>
                  <a:path w="763905" h="1438275">
                    <a:moveTo>
                      <a:pt x="763549" y="82092"/>
                    </a:moveTo>
                    <a:lnTo>
                      <a:pt x="756361" y="0"/>
                    </a:lnTo>
                    <a:lnTo>
                      <a:pt x="659142" y="26060"/>
                    </a:lnTo>
                    <a:lnTo>
                      <a:pt x="682713" y="95846"/>
                    </a:lnTo>
                    <a:lnTo>
                      <a:pt x="763549" y="82092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8" name="object 197">
                <a:extLst>
                  <a:ext uri="{FF2B5EF4-FFF2-40B4-BE49-F238E27FC236}">
                    <a16:creationId xmlns:a16="http://schemas.microsoft.com/office/drawing/2014/main" id="{CEF0B4A0-5DF2-7E91-360E-16C5E3C2DA44}"/>
                  </a:ext>
                </a:extLst>
              </p:cNvPr>
              <p:cNvSpPr/>
              <p:nvPr/>
            </p:nvSpPr>
            <p:spPr>
              <a:xfrm>
                <a:off x="8439492" y="3543509"/>
                <a:ext cx="962234" cy="807637"/>
              </a:xfrm>
              <a:custGeom>
                <a:avLst/>
                <a:gdLst/>
                <a:ahLst/>
                <a:cxnLst/>
                <a:rect l="l" t="t" r="r" b="b"/>
                <a:pathLst>
                  <a:path w="1236980" h="1181100">
                    <a:moveTo>
                      <a:pt x="1140384" y="0"/>
                    </a:moveTo>
                    <a:lnTo>
                      <a:pt x="1109466" y="76652"/>
                    </a:lnTo>
                    <a:lnTo>
                      <a:pt x="1088647" y="126010"/>
                    </a:lnTo>
                    <a:lnTo>
                      <a:pt x="1067079" y="173976"/>
                    </a:lnTo>
                    <a:lnTo>
                      <a:pt x="1032751" y="243294"/>
                    </a:lnTo>
                    <a:lnTo>
                      <a:pt x="1008490" y="287843"/>
                    </a:lnTo>
                    <a:lnTo>
                      <a:pt x="982992" y="331101"/>
                    </a:lnTo>
                    <a:lnTo>
                      <a:pt x="956159" y="373109"/>
                    </a:lnTo>
                    <a:lnTo>
                      <a:pt x="928239" y="414065"/>
                    </a:lnTo>
                    <a:lnTo>
                      <a:pt x="899002" y="453988"/>
                    </a:lnTo>
                    <a:lnTo>
                      <a:pt x="868504" y="492969"/>
                    </a:lnTo>
                    <a:lnTo>
                      <a:pt x="836801" y="531102"/>
                    </a:lnTo>
                    <a:lnTo>
                      <a:pt x="803950" y="568479"/>
                    </a:lnTo>
                    <a:lnTo>
                      <a:pt x="770006" y="605192"/>
                    </a:lnTo>
                    <a:lnTo>
                      <a:pt x="735027" y="641333"/>
                    </a:lnTo>
                    <a:lnTo>
                      <a:pt x="699067" y="676995"/>
                    </a:lnTo>
                    <a:lnTo>
                      <a:pt x="662743" y="711500"/>
                    </a:lnTo>
                    <a:lnTo>
                      <a:pt x="626029" y="744643"/>
                    </a:lnTo>
                    <a:lnTo>
                      <a:pt x="588776" y="776399"/>
                    </a:lnTo>
                    <a:lnTo>
                      <a:pt x="550834" y="806741"/>
                    </a:lnTo>
                    <a:lnTo>
                      <a:pt x="512052" y="835644"/>
                    </a:lnTo>
                    <a:lnTo>
                      <a:pt x="472281" y="863084"/>
                    </a:lnTo>
                    <a:lnTo>
                      <a:pt x="431370" y="889034"/>
                    </a:lnTo>
                    <a:lnTo>
                      <a:pt x="389171" y="913469"/>
                    </a:lnTo>
                    <a:lnTo>
                      <a:pt x="345520" y="936635"/>
                    </a:lnTo>
                    <a:lnTo>
                      <a:pt x="300327" y="958548"/>
                    </a:lnTo>
                    <a:lnTo>
                      <a:pt x="253620" y="979449"/>
                    </a:lnTo>
                    <a:lnTo>
                      <a:pt x="205428" y="999582"/>
                    </a:lnTo>
                    <a:lnTo>
                      <a:pt x="155876" y="1019271"/>
                    </a:lnTo>
                    <a:lnTo>
                      <a:pt x="105075" y="1038701"/>
                    </a:lnTo>
                    <a:lnTo>
                      <a:pt x="79173" y="1049472"/>
                    </a:lnTo>
                    <a:lnTo>
                      <a:pt x="52934" y="1061646"/>
                    </a:lnTo>
                    <a:lnTo>
                      <a:pt x="26497" y="1074180"/>
                    </a:lnTo>
                    <a:lnTo>
                      <a:pt x="0" y="1086029"/>
                    </a:lnTo>
                    <a:lnTo>
                      <a:pt x="3884" y="1152896"/>
                    </a:lnTo>
                    <a:lnTo>
                      <a:pt x="63280" y="1166850"/>
                    </a:lnTo>
                    <a:lnTo>
                      <a:pt x="123210" y="1176854"/>
                    </a:lnTo>
                    <a:lnTo>
                      <a:pt x="182012" y="1180217"/>
                    </a:lnTo>
                    <a:lnTo>
                      <a:pt x="211650" y="1180603"/>
                    </a:lnTo>
                    <a:lnTo>
                      <a:pt x="241458" y="1180204"/>
                    </a:lnTo>
                    <a:lnTo>
                      <a:pt x="289400" y="1177524"/>
                    </a:lnTo>
                    <a:lnTo>
                      <a:pt x="337606" y="1172336"/>
                    </a:lnTo>
                    <a:lnTo>
                      <a:pt x="385904" y="1164586"/>
                    </a:lnTo>
                    <a:lnTo>
                      <a:pt x="434122" y="1154219"/>
                    </a:lnTo>
                    <a:lnTo>
                      <a:pt x="482090" y="1141179"/>
                    </a:lnTo>
                    <a:lnTo>
                      <a:pt x="541344" y="1121232"/>
                    </a:lnTo>
                    <a:lnTo>
                      <a:pt x="584756" y="1103199"/>
                    </a:lnTo>
                    <a:lnTo>
                      <a:pt x="627483" y="1083391"/>
                    </a:lnTo>
                    <a:lnTo>
                      <a:pt x="682583" y="1053481"/>
                    </a:lnTo>
                    <a:lnTo>
                      <a:pt x="750957" y="1009870"/>
                    </a:lnTo>
                    <a:lnTo>
                      <a:pt x="790964" y="980585"/>
                    </a:lnTo>
                    <a:lnTo>
                      <a:pt x="829374" y="949708"/>
                    </a:lnTo>
                    <a:lnTo>
                      <a:pt x="866188" y="917486"/>
                    </a:lnTo>
                    <a:lnTo>
                      <a:pt x="901407" y="884161"/>
                    </a:lnTo>
                    <a:lnTo>
                      <a:pt x="935158" y="849907"/>
                    </a:lnTo>
                    <a:lnTo>
                      <a:pt x="967832" y="814313"/>
                    </a:lnTo>
                    <a:lnTo>
                      <a:pt x="999303" y="777374"/>
                    </a:lnTo>
                    <a:lnTo>
                      <a:pt x="1029439" y="739087"/>
                    </a:lnTo>
                    <a:lnTo>
                      <a:pt x="1058114" y="699444"/>
                    </a:lnTo>
                    <a:lnTo>
                      <a:pt x="1091638" y="648032"/>
                    </a:lnTo>
                    <a:lnTo>
                      <a:pt x="1122185" y="594578"/>
                    </a:lnTo>
                    <a:lnTo>
                      <a:pt x="1149836" y="539440"/>
                    </a:lnTo>
                    <a:lnTo>
                      <a:pt x="1174048" y="482676"/>
                    </a:lnTo>
                    <a:lnTo>
                      <a:pt x="1190725" y="436229"/>
                    </a:lnTo>
                    <a:lnTo>
                      <a:pt x="1204956" y="389097"/>
                    </a:lnTo>
                    <a:lnTo>
                      <a:pt x="1216669" y="341438"/>
                    </a:lnTo>
                    <a:lnTo>
                      <a:pt x="1225793" y="293411"/>
                    </a:lnTo>
                    <a:lnTo>
                      <a:pt x="1232255" y="245174"/>
                    </a:lnTo>
                    <a:lnTo>
                      <a:pt x="1235984" y="196887"/>
                    </a:lnTo>
                    <a:lnTo>
                      <a:pt x="1236909" y="148708"/>
                    </a:lnTo>
                    <a:lnTo>
                      <a:pt x="1234958" y="100796"/>
                    </a:lnTo>
                    <a:lnTo>
                      <a:pt x="1230059" y="53310"/>
                    </a:lnTo>
                    <a:lnTo>
                      <a:pt x="1222140" y="6408"/>
                    </a:lnTo>
                    <a:lnTo>
                      <a:pt x="1140384" y="0"/>
                    </a:lnTo>
                    <a:close/>
                  </a:path>
                </a:pathLst>
              </a:custGeom>
              <a:solidFill>
                <a:srgbClr val="FFAC1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19" name="object 198">
                <a:extLst>
                  <a:ext uri="{FF2B5EF4-FFF2-40B4-BE49-F238E27FC236}">
                    <a16:creationId xmlns:a16="http://schemas.microsoft.com/office/drawing/2014/main" id="{D4F413AC-20F7-DB8B-50EC-E67EECEC4F81}"/>
                  </a:ext>
                </a:extLst>
              </p:cNvPr>
              <p:cNvSpPr/>
              <p:nvPr/>
            </p:nvSpPr>
            <p:spPr>
              <a:xfrm>
                <a:off x="8487730" y="3838571"/>
                <a:ext cx="725134" cy="511069"/>
              </a:xfrm>
              <a:custGeom>
                <a:avLst/>
                <a:gdLst/>
                <a:ahLst/>
                <a:cxnLst/>
                <a:rect l="l" t="t" r="r" b="b"/>
                <a:pathLst>
                  <a:path w="932180" h="747395">
                    <a:moveTo>
                      <a:pt x="3708" y="647979"/>
                    </a:moveTo>
                    <a:lnTo>
                      <a:pt x="2971" y="648144"/>
                    </a:lnTo>
                    <a:lnTo>
                      <a:pt x="2082" y="648106"/>
                    </a:lnTo>
                    <a:lnTo>
                      <a:pt x="1562" y="648512"/>
                    </a:lnTo>
                    <a:lnTo>
                      <a:pt x="889" y="649109"/>
                    </a:lnTo>
                    <a:lnTo>
                      <a:pt x="533" y="650024"/>
                    </a:lnTo>
                    <a:lnTo>
                      <a:pt x="0" y="650824"/>
                    </a:lnTo>
                    <a:lnTo>
                      <a:pt x="609" y="651116"/>
                    </a:lnTo>
                    <a:lnTo>
                      <a:pt x="1384" y="651840"/>
                    </a:lnTo>
                    <a:lnTo>
                      <a:pt x="2489" y="651230"/>
                    </a:lnTo>
                    <a:lnTo>
                      <a:pt x="3009" y="650392"/>
                    </a:lnTo>
                    <a:lnTo>
                      <a:pt x="3619" y="649732"/>
                    </a:lnTo>
                    <a:lnTo>
                      <a:pt x="3644" y="649147"/>
                    </a:lnTo>
                    <a:lnTo>
                      <a:pt x="3657" y="648550"/>
                    </a:lnTo>
                    <a:lnTo>
                      <a:pt x="3708" y="647979"/>
                    </a:lnTo>
                    <a:close/>
                  </a:path>
                  <a:path w="932180" h="747395">
                    <a:moveTo>
                      <a:pt x="51777" y="611073"/>
                    </a:moveTo>
                    <a:lnTo>
                      <a:pt x="47993" y="609828"/>
                    </a:lnTo>
                    <a:lnTo>
                      <a:pt x="47421" y="612965"/>
                    </a:lnTo>
                    <a:lnTo>
                      <a:pt x="46062" y="615035"/>
                    </a:lnTo>
                    <a:lnTo>
                      <a:pt x="49872" y="612394"/>
                    </a:lnTo>
                    <a:lnTo>
                      <a:pt x="51777" y="611073"/>
                    </a:lnTo>
                    <a:close/>
                  </a:path>
                  <a:path w="932180" h="747395">
                    <a:moveTo>
                      <a:pt x="52920" y="673061"/>
                    </a:moveTo>
                    <a:lnTo>
                      <a:pt x="50723" y="669391"/>
                    </a:lnTo>
                    <a:lnTo>
                      <a:pt x="47383" y="663790"/>
                    </a:lnTo>
                    <a:lnTo>
                      <a:pt x="45186" y="667143"/>
                    </a:lnTo>
                    <a:lnTo>
                      <a:pt x="43954" y="668985"/>
                    </a:lnTo>
                    <a:lnTo>
                      <a:pt x="49098" y="671334"/>
                    </a:lnTo>
                    <a:lnTo>
                      <a:pt x="52920" y="673061"/>
                    </a:lnTo>
                    <a:close/>
                  </a:path>
                  <a:path w="932180" h="747395">
                    <a:moveTo>
                      <a:pt x="69583" y="689673"/>
                    </a:moveTo>
                    <a:lnTo>
                      <a:pt x="69418" y="689063"/>
                    </a:lnTo>
                    <a:lnTo>
                      <a:pt x="69354" y="688822"/>
                    </a:lnTo>
                    <a:lnTo>
                      <a:pt x="68338" y="688492"/>
                    </a:lnTo>
                    <a:lnTo>
                      <a:pt x="67665" y="689063"/>
                    </a:lnTo>
                    <a:lnTo>
                      <a:pt x="67398" y="689737"/>
                    </a:lnTo>
                    <a:lnTo>
                      <a:pt x="66852" y="690664"/>
                    </a:lnTo>
                    <a:lnTo>
                      <a:pt x="68643" y="690943"/>
                    </a:lnTo>
                    <a:lnTo>
                      <a:pt x="69303" y="691019"/>
                    </a:lnTo>
                    <a:lnTo>
                      <a:pt x="69354" y="690372"/>
                    </a:lnTo>
                    <a:lnTo>
                      <a:pt x="69583" y="689673"/>
                    </a:lnTo>
                    <a:close/>
                  </a:path>
                  <a:path w="932180" h="747395">
                    <a:moveTo>
                      <a:pt x="81534" y="687578"/>
                    </a:moveTo>
                    <a:lnTo>
                      <a:pt x="81330" y="687209"/>
                    </a:lnTo>
                    <a:lnTo>
                      <a:pt x="81153" y="686841"/>
                    </a:lnTo>
                    <a:lnTo>
                      <a:pt x="80949" y="686473"/>
                    </a:lnTo>
                    <a:lnTo>
                      <a:pt x="77660" y="688187"/>
                    </a:lnTo>
                    <a:lnTo>
                      <a:pt x="77787" y="688479"/>
                    </a:lnTo>
                    <a:lnTo>
                      <a:pt x="77927" y="688759"/>
                    </a:lnTo>
                    <a:lnTo>
                      <a:pt x="78066" y="689051"/>
                    </a:lnTo>
                    <a:lnTo>
                      <a:pt x="81534" y="687578"/>
                    </a:lnTo>
                    <a:close/>
                  </a:path>
                  <a:path w="932180" h="747395">
                    <a:moveTo>
                      <a:pt x="85115" y="631913"/>
                    </a:moveTo>
                    <a:lnTo>
                      <a:pt x="83680" y="631024"/>
                    </a:lnTo>
                    <a:lnTo>
                      <a:pt x="81610" y="630834"/>
                    </a:lnTo>
                    <a:lnTo>
                      <a:pt x="81241" y="630783"/>
                    </a:lnTo>
                    <a:lnTo>
                      <a:pt x="80378" y="631736"/>
                    </a:lnTo>
                    <a:lnTo>
                      <a:pt x="80378" y="632206"/>
                    </a:lnTo>
                    <a:lnTo>
                      <a:pt x="80467" y="634873"/>
                    </a:lnTo>
                    <a:lnTo>
                      <a:pt x="82334" y="634669"/>
                    </a:lnTo>
                    <a:lnTo>
                      <a:pt x="84137" y="634695"/>
                    </a:lnTo>
                    <a:lnTo>
                      <a:pt x="85115" y="631913"/>
                    </a:lnTo>
                    <a:close/>
                  </a:path>
                  <a:path w="932180" h="747395">
                    <a:moveTo>
                      <a:pt x="106413" y="639318"/>
                    </a:moveTo>
                    <a:lnTo>
                      <a:pt x="105930" y="638098"/>
                    </a:lnTo>
                    <a:lnTo>
                      <a:pt x="105435" y="636905"/>
                    </a:lnTo>
                    <a:lnTo>
                      <a:pt x="104978" y="635673"/>
                    </a:lnTo>
                    <a:lnTo>
                      <a:pt x="104368" y="635965"/>
                    </a:lnTo>
                    <a:lnTo>
                      <a:pt x="103759" y="636244"/>
                    </a:lnTo>
                    <a:lnTo>
                      <a:pt x="103149" y="636536"/>
                    </a:lnTo>
                    <a:lnTo>
                      <a:pt x="103632" y="637679"/>
                    </a:lnTo>
                    <a:lnTo>
                      <a:pt x="104025" y="638835"/>
                    </a:lnTo>
                    <a:lnTo>
                      <a:pt x="104673" y="640003"/>
                    </a:lnTo>
                    <a:lnTo>
                      <a:pt x="105778" y="639521"/>
                    </a:lnTo>
                    <a:lnTo>
                      <a:pt x="106413" y="639318"/>
                    </a:lnTo>
                    <a:close/>
                  </a:path>
                  <a:path w="932180" h="747395">
                    <a:moveTo>
                      <a:pt x="154432" y="731748"/>
                    </a:moveTo>
                    <a:lnTo>
                      <a:pt x="150914" y="730161"/>
                    </a:lnTo>
                    <a:lnTo>
                      <a:pt x="148348" y="728980"/>
                    </a:lnTo>
                    <a:lnTo>
                      <a:pt x="149834" y="732802"/>
                    </a:lnTo>
                    <a:lnTo>
                      <a:pt x="154432" y="731748"/>
                    </a:lnTo>
                    <a:close/>
                  </a:path>
                  <a:path w="932180" h="747395">
                    <a:moveTo>
                      <a:pt x="161823" y="696556"/>
                    </a:moveTo>
                    <a:lnTo>
                      <a:pt x="159296" y="693420"/>
                    </a:lnTo>
                    <a:lnTo>
                      <a:pt x="158762" y="693902"/>
                    </a:lnTo>
                    <a:lnTo>
                      <a:pt x="157708" y="694677"/>
                    </a:lnTo>
                    <a:lnTo>
                      <a:pt x="158483" y="695820"/>
                    </a:lnTo>
                    <a:lnTo>
                      <a:pt x="159334" y="696810"/>
                    </a:lnTo>
                    <a:lnTo>
                      <a:pt x="160185" y="697814"/>
                    </a:lnTo>
                    <a:lnTo>
                      <a:pt x="160731" y="697382"/>
                    </a:lnTo>
                    <a:lnTo>
                      <a:pt x="161264" y="696976"/>
                    </a:lnTo>
                    <a:lnTo>
                      <a:pt x="161823" y="696556"/>
                    </a:lnTo>
                    <a:close/>
                  </a:path>
                  <a:path w="932180" h="747395">
                    <a:moveTo>
                      <a:pt x="167398" y="623049"/>
                    </a:moveTo>
                    <a:lnTo>
                      <a:pt x="166306" y="621741"/>
                    </a:lnTo>
                    <a:lnTo>
                      <a:pt x="162217" y="620483"/>
                    </a:lnTo>
                    <a:lnTo>
                      <a:pt x="163309" y="623163"/>
                    </a:lnTo>
                    <a:lnTo>
                      <a:pt x="163830" y="624573"/>
                    </a:lnTo>
                    <a:lnTo>
                      <a:pt x="164553" y="626033"/>
                    </a:lnTo>
                    <a:lnTo>
                      <a:pt x="166103" y="625754"/>
                    </a:lnTo>
                    <a:lnTo>
                      <a:pt x="166293" y="625348"/>
                    </a:lnTo>
                    <a:lnTo>
                      <a:pt x="167398" y="623049"/>
                    </a:lnTo>
                    <a:close/>
                  </a:path>
                  <a:path w="932180" h="747395">
                    <a:moveTo>
                      <a:pt x="209892" y="747014"/>
                    </a:moveTo>
                    <a:lnTo>
                      <a:pt x="202323" y="744232"/>
                    </a:lnTo>
                    <a:lnTo>
                      <a:pt x="203504" y="747382"/>
                    </a:lnTo>
                    <a:lnTo>
                      <a:pt x="209892" y="747014"/>
                    </a:lnTo>
                    <a:close/>
                  </a:path>
                  <a:path w="932180" h="747395">
                    <a:moveTo>
                      <a:pt x="247738" y="596087"/>
                    </a:moveTo>
                    <a:lnTo>
                      <a:pt x="246773" y="595744"/>
                    </a:lnTo>
                    <a:lnTo>
                      <a:pt x="245795" y="595134"/>
                    </a:lnTo>
                    <a:lnTo>
                      <a:pt x="245465" y="596557"/>
                    </a:lnTo>
                    <a:lnTo>
                      <a:pt x="244983" y="598525"/>
                    </a:lnTo>
                    <a:lnTo>
                      <a:pt x="245618" y="598576"/>
                    </a:lnTo>
                    <a:lnTo>
                      <a:pt x="246532" y="598919"/>
                    </a:lnTo>
                    <a:lnTo>
                      <a:pt x="247294" y="598030"/>
                    </a:lnTo>
                    <a:lnTo>
                      <a:pt x="247611" y="597154"/>
                    </a:lnTo>
                    <a:lnTo>
                      <a:pt x="247713" y="596315"/>
                    </a:lnTo>
                    <a:lnTo>
                      <a:pt x="247738" y="596087"/>
                    </a:lnTo>
                    <a:close/>
                  </a:path>
                  <a:path w="932180" h="747395">
                    <a:moveTo>
                      <a:pt x="248704" y="526567"/>
                    </a:moveTo>
                    <a:lnTo>
                      <a:pt x="247865" y="525221"/>
                    </a:lnTo>
                    <a:lnTo>
                      <a:pt x="247002" y="524446"/>
                    </a:lnTo>
                    <a:lnTo>
                      <a:pt x="245999" y="523328"/>
                    </a:lnTo>
                    <a:lnTo>
                      <a:pt x="245618" y="523519"/>
                    </a:lnTo>
                    <a:lnTo>
                      <a:pt x="244919" y="526529"/>
                    </a:lnTo>
                    <a:lnTo>
                      <a:pt x="245338" y="528040"/>
                    </a:lnTo>
                    <a:lnTo>
                      <a:pt x="248297" y="528332"/>
                    </a:lnTo>
                    <a:lnTo>
                      <a:pt x="248386" y="527342"/>
                    </a:lnTo>
                    <a:lnTo>
                      <a:pt x="248704" y="526567"/>
                    </a:lnTo>
                    <a:close/>
                  </a:path>
                  <a:path w="932180" h="747395">
                    <a:moveTo>
                      <a:pt x="249745" y="605637"/>
                    </a:moveTo>
                    <a:lnTo>
                      <a:pt x="248526" y="605205"/>
                    </a:lnTo>
                    <a:lnTo>
                      <a:pt x="247294" y="604748"/>
                    </a:lnTo>
                    <a:lnTo>
                      <a:pt x="245922" y="604380"/>
                    </a:lnTo>
                    <a:lnTo>
                      <a:pt x="245376" y="605434"/>
                    </a:lnTo>
                    <a:lnTo>
                      <a:pt x="246443" y="606285"/>
                    </a:lnTo>
                    <a:lnTo>
                      <a:pt x="247510" y="607034"/>
                    </a:lnTo>
                    <a:lnTo>
                      <a:pt x="248564" y="607809"/>
                    </a:lnTo>
                    <a:lnTo>
                      <a:pt x="248958" y="607098"/>
                    </a:lnTo>
                    <a:lnTo>
                      <a:pt x="249351" y="606361"/>
                    </a:lnTo>
                    <a:lnTo>
                      <a:pt x="249745" y="605637"/>
                    </a:lnTo>
                    <a:close/>
                  </a:path>
                  <a:path w="932180" h="747395">
                    <a:moveTo>
                      <a:pt x="256362" y="648754"/>
                    </a:moveTo>
                    <a:lnTo>
                      <a:pt x="254901" y="642061"/>
                    </a:lnTo>
                    <a:lnTo>
                      <a:pt x="254038" y="637971"/>
                    </a:lnTo>
                    <a:lnTo>
                      <a:pt x="250812" y="644855"/>
                    </a:lnTo>
                    <a:lnTo>
                      <a:pt x="251282" y="646950"/>
                    </a:lnTo>
                    <a:lnTo>
                      <a:pt x="256362" y="648754"/>
                    </a:lnTo>
                    <a:close/>
                  </a:path>
                  <a:path w="932180" h="747395">
                    <a:moveTo>
                      <a:pt x="266573" y="629056"/>
                    </a:moveTo>
                    <a:lnTo>
                      <a:pt x="266357" y="628916"/>
                    </a:lnTo>
                    <a:lnTo>
                      <a:pt x="265518" y="628319"/>
                    </a:lnTo>
                    <a:lnTo>
                      <a:pt x="264414" y="628103"/>
                    </a:lnTo>
                    <a:lnTo>
                      <a:pt x="262648" y="627507"/>
                    </a:lnTo>
                    <a:lnTo>
                      <a:pt x="262699" y="629119"/>
                    </a:lnTo>
                    <a:lnTo>
                      <a:pt x="262407" y="630364"/>
                    </a:lnTo>
                    <a:lnTo>
                      <a:pt x="263512" y="631215"/>
                    </a:lnTo>
                    <a:lnTo>
                      <a:pt x="264769" y="631494"/>
                    </a:lnTo>
                    <a:lnTo>
                      <a:pt x="265544" y="631190"/>
                    </a:lnTo>
                    <a:lnTo>
                      <a:pt x="266077" y="630999"/>
                    </a:lnTo>
                    <a:lnTo>
                      <a:pt x="266573" y="629056"/>
                    </a:lnTo>
                    <a:close/>
                  </a:path>
                  <a:path w="932180" h="747395">
                    <a:moveTo>
                      <a:pt x="271068" y="735634"/>
                    </a:moveTo>
                    <a:lnTo>
                      <a:pt x="270154" y="732472"/>
                    </a:lnTo>
                    <a:lnTo>
                      <a:pt x="267220" y="732574"/>
                    </a:lnTo>
                    <a:lnTo>
                      <a:pt x="269595" y="734479"/>
                    </a:lnTo>
                    <a:lnTo>
                      <a:pt x="271068" y="735634"/>
                    </a:lnTo>
                    <a:close/>
                  </a:path>
                  <a:path w="932180" h="747395">
                    <a:moveTo>
                      <a:pt x="277698" y="546582"/>
                    </a:moveTo>
                    <a:lnTo>
                      <a:pt x="277279" y="544334"/>
                    </a:lnTo>
                    <a:lnTo>
                      <a:pt x="277063" y="543242"/>
                    </a:lnTo>
                    <a:lnTo>
                      <a:pt x="275285" y="543598"/>
                    </a:lnTo>
                    <a:lnTo>
                      <a:pt x="275628" y="544741"/>
                    </a:lnTo>
                    <a:lnTo>
                      <a:pt x="275983" y="545871"/>
                    </a:lnTo>
                    <a:lnTo>
                      <a:pt x="276313" y="547001"/>
                    </a:lnTo>
                    <a:lnTo>
                      <a:pt x="277698" y="546582"/>
                    </a:lnTo>
                    <a:close/>
                  </a:path>
                  <a:path w="932180" h="747395">
                    <a:moveTo>
                      <a:pt x="286334" y="641629"/>
                    </a:moveTo>
                    <a:lnTo>
                      <a:pt x="278231" y="645858"/>
                    </a:lnTo>
                    <a:lnTo>
                      <a:pt x="282562" y="648843"/>
                    </a:lnTo>
                    <a:lnTo>
                      <a:pt x="283997" y="648220"/>
                    </a:lnTo>
                    <a:lnTo>
                      <a:pt x="286334" y="641629"/>
                    </a:lnTo>
                    <a:close/>
                  </a:path>
                  <a:path w="932180" h="747395">
                    <a:moveTo>
                      <a:pt x="290868" y="530402"/>
                    </a:moveTo>
                    <a:lnTo>
                      <a:pt x="290766" y="529894"/>
                    </a:lnTo>
                    <a:lnTo>
                      <a:pt x="290664" y="529488"/>
                    </a:lnTo>
                    <a:lnTo>
                      <a:pt x="289712" y="529247"/>
                    </a:lnTo>
                    <a:lnTo>
                      <a:pt x="287959" y="528345"/>
                    </a:lnTo>
                    <a:lnTo>
                      <a:pt x="288048" y="529653"/>
                    </a:lnTo>
                    <a:lnTo>
                      <a:pt x="287845" y="530517"/>
                    </a:lnTo>
                    <a:lnTo>
                      <a:pt x="288442" y="531482"/>
                    </a:lnTo>
                    <a:lnTo>
                      <a:pt x="289509" y="531812"/>
                    </a:lnTo>
                    <a:lnTo>
                      <a:pt x="289928" y="531583"/>
                    </a:lnTo>
                    <a:lnTo>
                      <a:pt x="290385" y="531355"/>
                    </a:lnTo>
                    <a:lnTo>
                      <a:pt x="290868" y="530402"/>
                    </a:lnTo>
                    <a:close/>
                  </a:path>
                  <a:path w="932180" h="747395">
                    <a:moveTo>
                      <a:pt x="303136" y="529844"/>
                    </a:moveTo>
                    <a:lnTo>
                      <a:pt x="297370" y="527316"/>
                    </a:lnTo>
                    <a:lnTo>
                      <a:pt x="296379" y="536651"/>
                    </a:lnTo>
                    <a:lnTo>
                      <a:pt x="296887" y="536981"/>
                    </a:lnTo>
                    <a:lnTo>
                      <a:pt x="297942" y="537629"/>
                    </a:lnTo>
                    <a:lnTo>
                      <a:pt x="303136" y="529844"/>
                    </a:lnTo>
                    <a:close/>
                  </a:path>
                  <a:path w="932180" h="747395">
                    <a:moveTo>
                      <a:pt x="321754" y="621779"/>
                    </a:moveTo>
                    <a:lnTo>
                      <a:pt x="321449" y="620991"/>
                    </a:lnTo>
                    <a:lnTo>
                      <a:pt x="320802" y="619429"/>
                    </a:lnTo>
                    <a:lnTo>
                      <a:pt x="319290" y="620026"/>
                    </a:lnTo>
                    <a:lnTo>
                      <a:pt x="317741" y="620572"/>
                    </a:lnTo>
                    <a:lnTo>
                      <a:pt x="316217" y="621169"/>
                    </a:lnTo>
                    <a:lnTo>
                      <a:pt x="316369" y="621753"/>
                    </a:lnTo>
                    <a:lnTo>
                      <a:pt x="316560" y="622325"/>
                    </a:lnTo>
                    <a:lnTo>
                      <a:pt x="316725" y="622922"/>
                    </a:lnTo>
                    <a:lnTo>
                      <a:pt x="318389" y="622554"/>
                    </a:lnTo>
                    <a:lnTo>
                      <a:pt x="320078" y="622160"/>
                    </a:lnTo>
                    <a:lnTo>
                      <a:pt x="321754" y="621779"/>
                    </a:lnTo>
                    <a:close/>
                  </a:path>
                  <a:path w="932180" h="747395">
                    <a:moveTo>
                      <a:pt x="350634" y="532434"/>
                    </a:moveTo>
                    <a:lnTo>
                      <a:pt x="346938" y="533158"/>
                    </a:lnTo>
                    <a:lnTo>
                      <a:pt x="347116" y="537476"/>
                    </a:lnTo>
                    <a:lnTo>
                      <a:pt x="348119" y="536016"/>
                    </a:lnTo>
                    <a:lnTo>
                      <a:pt x="349123" y="534568"/>
                    </a:lnTo>
                    <a:lnTo>
                      <a:pt x="350634" y="532434"/>
                    </a:lnTo>
                    <a:close/>
                  </a:path>
                  <a:path w="932180" h="747395">
                    <a:moveTo>
                      <a:pt x="358101" y="488365"/>
                    </a:moveTo>
                    <a:lnTo>
                      <a:pt x="357695" y="487578"/>
                    </a:lnTo>
                    <a:lnTo>
                      <a:pt x="357492" y="487108"/>
                    </a:lnTo>
                    <a:lnTo>
                      <a:pt x="356374" y="487705"/>
                    </a:lnTo>
                    <a:lnTo>
                      <a:pt x="354088" y="488886"/>
                    </a:lnTo>
                    <a:lnTo>
                      <a:pt x="354685" y="489813"/>
                    </a:lnTo>
                    <a:lnTo>
                      <a:pt x="354965" y="490270"/>
                    </a:lnTo>
                    <a:lnTo>
                      <a:pt x="355993" y="489686"/>
                    </a:lnTo>
                    <a:lnTo>
                      <a:pt x="357047" y="489127"/>
                    </a:lnTo>
                    <a:lnTo>
                      <a:pt x="357987" y="488429"/>
                    </a:lnTo>
                    <a:close/>
                  </a:path>
                  <a:path w="932180" h="747395">
                    <a:moveTo>
                      <a:pt x="380911" y="548309"/>
                    </a:moveTo>
                    <a:lnTo>
                      <a:pt x="380593" y="547751"/>
                    </a:lnTo>
                    <a:lnTo>
                      <a:pt x="380034" y="546684"/>
                    </a:lnTo>
                    <a:lnTo>
                      <a:pt x="378879" y="547179"/>
                    </a:lnTo>
                    <a:lnTo>
                      <a:pt x="377837" y="547789"/>
                    </a:lnTo>
                    <a:lnTo>
                      <a:pt x="376796" y="548373"/>
                    </a:lnTo>
                    <a:lnTo>
                      <a:pt x="377088" y="548944"/>
                    </a:lnTo>
                    <a:lnTo>
                      <a:pt x="377659" y="550075"/>
                    </a:lnTo>
                    <a:lnTo>
                      <a:pt x="379831" y="548906"/>
                    </a:lnTo>
                    <a:lnTo>
                      <a:pt x="380911" y="548309"/>
                    </a:lnTo>
                    <a:close/>
                  </a:path>
                  <a:path w="932180" h="747395">
                    <a:moveTo>
                      <a:pt x="397598" y="487413"/>
                    </a:moveTo>
                    <a:lnTo>
                      <a:pt x="396532" y="486841"/>
                    </a:lnTo>
                    <a:lnTo>
                      <a:pt x="395693" y="487895"/>
                    </a:lnTo>
                    <a:lnTo>
                      <a:pt x="394284" y="490029"/>
                    </a:lnTo>
                    <a:lnTo>
                      <a:pt x="395465" y="490677"/>
                    </a:lnTo>
                    <a:lnTo>
                      <a:pt x="396049" y="491007"/>
                    </a:lnTo>
                    <a:lnTo>
                      <a:pt x="397116" y="488657"/>
                    </a:lnTo>
                    <a:lnTo>
                      <a:pt x="397560" y="487464"/>
                    </a:lnTo>
                    <a:close/>
                  </a:path>
                  <a:path w="932180" h="747395">
                    <a:moveTo>
                      <a:pt x="406323" y="671804"/>
                    </a:moveTo>
                    <a:lnTo>
                      <a:pt x="403872" y="663778"/>
                    </a:lnTo>
                    <a:lnTo>
                      <a:pt x="400443" y="667169"/>
                    </a:lnTo>
                    <a:lnTo>
                      <a:pt x="400773" y="668578"/>
                    </a:lnTo>
                    <a:lnTo>
                      <a:pt x="406323" y="671804"/>
                    </a:lnTo>
                    <a:close/>
                  </a:path>
                  <a:path w="932180" h="747395">
                    <a:moveTo>
                      <a:pt x="415086" y="643242"/>
                    </a:moveTo>
                    <a:lnTo>
                      <a:pt x="409384" y="639165"/>
                    </a:lnTo>
                    <a:lnTo>
                      <a:pt x="407428" y="639241"/>
                    </a:lnTo>
                    <a:lnTo>
                      <a:pt x="404939" y="643521"/>
                    </a:lnTo>
                    <a:lnTo>
                      <a:pt x="415086" y="643242"/>
                    </a:lnTo>
                    <a:close/>
                  </a:path>
                  <a:path w="932180" h="747395">
                    <a:moveTo>
                      <a:pt x="423075" y="652780"/>
                    </a:moveTo>
                    <a:lnTo>
                      <a:pt x="421614" y="652551"/>
                    </a:lnTo>
                    <a:lnTo>
                      <a:pt x="420535" y="652081"/>
                    </a:lnTo>
                    <a:lnTo>
                      <a:pt x="419582" y="652919"/>
                    </a:lnTo>
                    <a:lnTo>
                      <a:pt x="419125" y="654037"/>
                    </a:lnTo>
                    <a:lnTo>
                      <a:pt x="419354" y="655281"/>
                    </a:lnTo>
                    <a:lnTo>
                      <a:pt x="421005" y="656082"/>
                    </a:lnTo>
                    <a:lnTo>
                      <a:pt x="421170" y="655891"/>
                    </a:lnTo>
                    <a:lnTo>
                      <a:pt x="421855" y="655243"/>
                    </a:lnTo>
                    <a:lnTo>
                      <a:pt x="422224" y="654291"/>
                    </a:lnTo>
                    <a:lnTo>
                      <a:pt x="423075" y="652780"/>
                    </a:lnTo>
                    <a:close/>
                  </a:path>
                  <a:path w="932180" h="747395">
                    <a:moveTo>
                      <a:pt x="436829" y="487730"/>
                    </a:moveTo>
                    <a:lnTo>
                      <a:pt x="435940" y="486029"/>
                    </a:lnTo>
                    <a:lnTo>
                      <a:pt x="434949" y="484695"/>
                    </a:lnTo>
                    <a:lnTo>
                      <a:pt x="434047" y="483311"/>
                    </a:lnTo>
                    <a:lnTo>
                      <a:pt x="432549" y="484162"/>
                    </a:lnTo>
                    <a:lnTo>
                      <a:pt x="433400" y="485762"/>
                    </a:lnTo>
                    <a:lnTo>
                      <a:pt x="434225" y="487375"/>
                    </a:lnTo>
                    <a:lnTo>
                      <a:pt x="435292" y="489419"/>
                    </a:lnTo>
                    <a:lnTo>
                      <a:pt x="436003" y="488480"/>
                    </a:lnTo>
                    <a:lnTo>
                      <a:pt x="436829" y="487730"/>
                    </a:lnTo>
                    <a:close/>
                  </a:path>
                  <a:path w="932180" h="747395">
                    <a:moveTo>
                      <a:pt x="446316" y="563232"/>
                    </a:moveTo>
                    <a:lnTo>
                      <a:pt x="443712" y="563765"/>
                    </a:lnTo>
                    <a:lnTo>
                      <a:pt x="442353" y="563994"/>
                    </a:lnTo>
                    <a:lnTo>
                      <a:pt x="440905" y="564413"/>
                    </a:lnTo>
                    <a:lnTo>
                      <a:pt x="440893" y="565848"/>
                    </a:lnTo>
                    <a:lnTo>
                      <a:pt x="441236" y="566077"/>
                    </a:lnTo>
                    <a:lnTo>
                      <a:pt x="443141" y="567486"/>
                    </a:lnTo>
                    <a:lnTo>
                      <a:pt x="444487" y="566712"/>
                    </a:lnTo>
                    <a:lnTo>
                      <a:pt x="446316" y="563232"/>
                    </a:lnTo>
                    <a:close/>
                  </a:path>
                  <a:path w="932180" h="747395">
                    <a:moveTo>
                      <a:pt x="475170" y="461835"/>
                    </a:moveTo>
                    <a:lnTo>
                      <a:pt x="472414" y="460768"/>
                    </a:lnTo>
                    <a:lnTo>
                      <a:pt x="470776" y="459219"/>
                    </a:lnTo>
                    <a:lnTo>
                      <a:pt x="471639" y="461175"/>
                    </a:lnTo>
                    <a:lnTo>
                      <a:pt x="473417" y="465048"/>
                    </a:lnTo>
                    <a:lnTo>
                      <a:pt x="475170" y="461835"/>
                    </a:lnTo>
                    <a:close/>
                  </a:path>
                  <a:path w="932180" h="747395">
                    <a:moveTo>
                      <a:pt x="479298" y="416902"/>
                    </a:moveTo>
                    <a:lnTo>
                      <a:pt x="477545" y="414134"/>
                    </a:lnTo>
                    <a:lnTo>
                      <a:pt x="476186" y="411937"/>
                    </a:lnTo>
                    <a:lnTo>
                      <a:pt x="474929" y="415747"/>
                    </a:lnTo>
                    <a:lnTo>
                      <a:pt x="475983" y="417182"/>
                    </a:lnTo>
                    <a:lnTo>
                      <a:pt x="478205" y="418007"/>
                    </a:lnTo>
                    <a:lnTo>
                      <a:pt x="479298" y="416902"/>
                    </a:lnTo>
                    <a:close/>
                  </a:path>
                  <a:path w="932180" h="747395">
                    <a:moveTo>
                      <a:pt x="504177" y="541159"/>
                    </a:moveTo>
                    <a:lnTo>
                      <a:pt x="500900" y="538505"/>
                    </a:lnTo>
                    <a:lnTo>
                      <a:pt x="497446" y="541985"/>
                    </a:lnTo>
                    <a:lnTo>
                      <a:pt x="504177" y="541159"/>
                    </a:lnTo>
                    <a:close/>
                  </a:path>
                  <a:path w="932180" h="747395">
                    <a:moveTo>
                      <a:pt x="507479" y="655764"/>
                    </a:moveTo>
                    <a:lnTo>
                      <a:pt x="506463" y="654862"/>
                    </a:lnTo>
                    <a:lnTo>
                      <a:pt x="505421" y="653986"/>
                    </a:lnTo>
                    <a:lnTo>
                      <a:pt x="504393" y="653097"/>
                    </a:lnTo>
                    <a:lnTo>
                      <a:pt x="503694" y="654088"/>
                    </a:lnTo>
                    <a:lnTo>
                      <a:pt x="503326" y="654583"/>
                    </a:lnTo>
                    <a:lnTo>
                      <a:pt x="505587" y="656018"/>
                    </a:lnTo>
                    <a:lnTo>
                      <a:pt x="506717" y="656729"/>
                    </a:lnTo>
                    <a:lnTo>
                      <a:pt x="506971" y="656386"/>
                    </a:lnTo>
                    <a:lnTo>
                      <a:pt x="507479" y="655764"/>
                    </a:lnTo>
                    <a:close/>
                  </a:path>
                  <a:path w="932180" h="747395">
                    <a:moveTo>
                      <a:pt x="512902" y="540346"/>
                    </a:moveTo>
                    <a:lnTo>
                      <a:pt x="512610" y="540207"/>
                    </a:lnTo>
                    <a:lnTo>
                      <a:pt x="511924" y="539864"/>
                    </a:lnTo>
                    <a:lnTo>
                      <a:pt x="510984" y="539826"/>
                    </a:lnTo>
                    <a:lnTo>
                      <a:pt x="510197" y="539991"/>
                    </a:lnTo>
                    <a:lnTo>
                      <a:pt x="509968" y="540054"/>
                    </a:lnTo>
                    <a:lnTo>
                      <a:pt x="509955" y="541147"/>
                    </a:lnTo>
                    <a:lnTo>
                      <a:pt x="509841" y="541769"/>
                    </a:lnTo>
                    <a:lnTo>
                      <a:pt x="510514" y="541883"/>
                    </a:lnTo>
                    <a:lnTo>
                      <a:pt x="511187" y="541985"/>
                    </a:lnTo>
                    <a:lnTo>
                      <a:pt x="512648" y="542264"/>
                    </a:lnTo>
                    <a:lnTo>
                      <a:pt x="512648" y="541489"/>
                    </a:lnTo>
                    <a:lnTo>
                      <a:pt x="512902" y="540346"/>
                    </a:lnTo>
                    <a:close/>
                  </a:path>
                  <a:path w="932180" h="747395">
                    <a:moveTo>
                      <a:pt x="539178" y="491921"/>
                    </a:moveTo>
                    <a:lnTo>
                      <a:pt x="535444" y="489470"/>
                    </a:lnTo>
                    <a:lnTo>
                      <a:pt x="535355" y="491794"/>
                    </a:lnTo>
                    <a:lnTo>
                      <a:pt x="535546" y="494525"/>
                    </a:lnTo>
                    <a:lnTo>
                      <a:pt x="536638" y="493737"/>
                    </a:lnTo>
                    <a:lnTo>
                      <a:pt x="537743" y="492937"/>
                    </a:lnTo>
                    <a:lnTo>
                      <a:pt x="539178" y="491921"/>
                    </a:lnTo>
                    <a:close/>
                  </a:path>
                  <a:path w="932180" h="747395">
                    <a:moveTo>
                      <a:pt x="540753" y="354076"/>
                    </a:moveTo>
                    <a:lnTo>
                      <a:pt x="540092" y="349872"/>
                    </a:lnTo>
                    <a:lnTo>
                      <a:pt x="537095" y="351726"/>
                    </a:lnTo>
                    <a:lnTo>
                      <a:pt x="535609" y="352679"/>
                    </a:lnTo>
                    <a:lnTo>
                      <a:pt x="535597" y="353060"/>
                    </a:lnTo>
                    <a:lnTo>
                      <a:pt x="535660" y="353250"/>
                    </a:lnTo>
                    <a:lnTo>
                      <a:pt x="535736" y="353428"/>
                    </a:lnTo>
                    <a:lnTo>
                      <a:pt x="535978" y="353568"/>
                    </a:lnTo>
                    <a:lnTo>
                      <a:pt x="536181" y="353733"/>
                    </a:lnTo>
                    <a:lnTo>
                      <a:pt x="538060" y="353415"/>
                    </a:lnTo>
                    <a:lnTo>
                      <a:pt x="540753" y="354076"/>
                    </a:lnTo>
                    <a:close/>
                  </a:path>
                  <a:path w="932180" h="747395">
                    <a:moveTo>
                      <a:pt x="541274" y="388835"/>
                    </a:moveTo>
                    <a:lnTo>
                      <a:pt x="541108" y="388429"/>
                    </a:lnTo>
                    <a:lnTo>
                      <a:pt x="540791" y="387553"/>
                    </a:lnTo>
                    <a:lnTo>
                      <a:pt x="537235" y="388874"/>
                    </a:lnTo>
                    <a:lnTo>
                      <a:pt x="537489" y="389432"/>
                    </a:lnTo>
                    <a:lnTo>
                      <a:pt x="537972" y="390563"/>
                    </a:lnTo>
                    <a:lnTo>
                      <a:pt x="541274" y="388835"/>
                    </a:lnTo>
                    <a:close/>
                  </a:path>
                  <a:path w="932180" h="747395">
                    <a:moveTo>
                      <a:pt x="543293" y="578624"/>
                    </a:moveTo>
                    <a:lnTo>
                      <a:pt x="542429" y="577265"/>
                    </a:lnTo>
                    <a:lnTo>
                      <a:pt x="541553" y="575932"/>
                    </a:lnTo>
                    <a:lnTo>
                      <a:pt x="540689" y="574573"/>
                    </a:lnTo>
                    <a:lnTo>
                      <a:pt x="540346" y="574751"/>
                    </a:lnTo>
                    <a:lnTo>
                      <a:pt x="540016" y="574941"/>
                    </a:lnTo>
                    <a:lnTo>
                      <a:pt x="539661" y="575106"/>
                    </a:lnTo>
                    <a:lnTo>
                      <a:pt x="539965" y="575894"/>
                    </a:lnTo>
                    <a:lnTo>
                      <a:pt x="540143" y="576745"/>
                    </a:lnTo>
                    <a:lnTo>
                      <a:pt x="540613" y="577430"/>
                    </a:lnTo>
                    <a:lnTo>
                      <a:pt x="541108" y="578142"/>
                    </a:lnTo>
                    <a:lnTo>
                      <a:pt x="541858" y="578624"/>
                    </a:lnTo>
                    <a:lnTo>
                      <a:pt x="542518" y="579247"/>
                    </a:lnTo>
                    <a:lnTo>
                      <a:pt x="543039" y="578840"/>
                    </a:lnTo>
                    <a:lnTo>
                      <a:pt x="543293" y="578624"/>
                    </a:lnTo>
                    <a:close/>
                  </a:path>
                  <a:path w="932180" h="747395">
                    <a:moveTo>
                      <a:pt x="543699" y="431457"/>
                    </a:moveTo>
                    <a:lnTo>
                      <a:pt x="542823" y="429844"/>
                    </a:lnTo>
                    <a:lnTo>
                      <a:pt x="539737" y="429221"/>
                    </a:lnTo>
                    <a:lnTo>
                      <a:pt x="540473" y="430872"/>
                    </a:lnTo>
                    <a:lnTo>
                      <a:pt x="542505" y="435597"/>
                    </a:lnTo>
                    <a:lnTo>
                      <a:pt x="543699" y="431457"/>
                    </a:lnTo>
                    <a:close/>
                  </a:path>
                  <a:path w="932180" h="747395">
                    <a:moveTo>
                      <a:pt x="560400" y="450405"/>
                    </a:moveTo>
                    <a:lnTo>
                      <a:pt x="559600" y="450126"/>
                    </a:lnTo>
                    <a:lnTo>
                      <a:pt x="559168" y="449961"/>
                    </a:lnTo>
                    <a:lnTo>
                      <a:pt x="557885" y="453110"/>
                    </a:lnTo>
                    <a:lnTo>
                      <a:pt x="558469" y="453212"/>
                    </a:lnTo>
                    <a:lnTo>
                      <a:pt x="559054" y="453301"/>
                    </a:lnTo>
                    <a:lnTo>
                      <a:pt x="559650" y="453428"/>
                    </a:lnTo>
                    <a:lnTo>
                      <a:pt x="559904" y="452424"/>
                    </a:lnTo>
                    <a:lnTo>
                      <a:pt x="560146" y="451408"/>
                    </a:lnTo>
                    <a:lnTo>
                      <a:pt x="560400" y="450405"/>
                    </a:lnTo>
                    <a:close/>
                  </a:path>
                  <a:path w="932180" h="747395">
                    <a:moveTo>
                      <a:pt x="564946" y="358241"/>
                    </a:moveTo>
                    <a:lnTo>
                      <a:pt x="558622" y="360172"/>
                    </a:lnTo>
                    <a:lnTo>
                      <a:pt x="562089" y="363143"/>
                    </a:lnTo>
                    <a:lnTo>
                      <a:pt x="563702" y="361226"/>
                    </a:lnTo>
                    <a:lnTo>
                      <a:pt x="564946" y="358241"/>
                    </a:lnTo>
                    <a:close/>
                  </a:path>
                  <a:path w="932180" h="747395">
                    <a:moveTo>
                      <a:pt x="576656" y="393001"/>
                    </a:moveTo>
                    <a:lnTo>
                      <a:pt x="575678" y="388810"/>
                    </a:lnTo>
                    <a:lnTo>
                      <a:pt x="570357" y="386588"/>
                    </a:lnTo>
                    <a:lnTo>
                      <a:pt x="571842" y="390474"/>
                    </a:lnTo>
                    <a:lnTo>
                      <a:pt x="573290" y="394385"/>
                    </a:lnTo>
                    <a:lnTo>
                      <a:pt x="574763" y="398272"/>
                    </a:lnTo>
                    <a:lnTo>
                      <a:pt x="576529" y="397700"/>
                    </a:lnTo>
                    <a:lnTo>
                      <a:pt x="576656" y="393001"/>
                    </a:lnTo>
                    <a:close/>
                  </a:path>
                  <a:path w="932180" h="747395">
                    <a:moveTo>
                      <a:pt x="586117" y="369570"/>
                    </a:moveTo>
                    <a:lnTo>
                      <a:pt x="585457" y="369493"/>
                    </a:lnTo>
                    <a:lnTo>
                      <a:pt x="584784" y="369392"/>
                    </a:lnTo>
                    <a:lnTo>
                      <a:pt x="583615" y="369265"/>
                    </a:lnTo>
                    <a:lnTo>
                      <a:pt x="583628" y="370484"/>
                    </a:lnTo>
                    <a:lnTo>
                      <a:pt x="583412" y="371487"/>
                    </a:lnTo>
                    <a:lnTo>
                      <a:pt x="583869" y="372681"/>
                    </a:lnTo>
                    <a:lnTo>
                      <a:pt x="585000" y="372694"/>
                    </a:lnTo>
                    <a:lnTo>
                      <a:pt x="585647" y="372897"/>
                    </a:lnTo>
                    <a:lnTo>
                      <a:pt x="585812" y="371792"/>
                    </a:lnTo>
                    <a:lnTo>
                      <a:pt x="585978" y="370687"/>
                    </a:lnTo>
                    <a:lnTo>
                      <a:pt x="586117" y="369570"/>
                    </a:lnTo>
                    <a:close/>
                  </a:path>
                  <a:path w="932180" h="747395">
                    <a:moveTo>
                      <a:pt x="608672" y="606513"/>
                    </a:moveTo>
                    <a:lnTo>
                      <a:pt x="604824" y="608406"/>
                    </a:lnTo>
                    <a:lnTo>
                      <a:pt x="605180" y="611670"/>
                    </a:lnTo>
                    <a:lnTo>
                      <a:pt x="604443" y="614311"/>
                    </a:lnTo>
                    <a:lnTo>
                      <a:pt x="608355" y="613321"/>
                    </a:lnTo>
                    <a:lnTo>
                      <a:pt x="608609" y="610514"/>
                    </a:lnTo>
                    <a:lnTo>
                      <a:pt x="608672" y="606513"/>
                    </a:lnTo>
                    <a:close/>
                  </a:path>
                  <a:path w="932180" h="747395">
                    <a:moveTo>
                      <a:pt x="620496" y="291490"/>
                    </a:moveTo>
                    <a:lnTo>
                      <a:pt x="620229" y="289775"/>
                    </a:lnTo>
                    <a:lnTo>
                      <a:pt x="617524" y="291960"/>
                    </a:lnTo>
                    <a:lnTo>
                      <a:pt x="616178" y="293027"/>
                    </a:lnTo>
                    <a:lnTo>
                      <a:pt x="616597" y="293725"/>
                    </a:lnTo>
                    <a:lnTo>
                      <a:pt x="616813" y="294055"/>
                    </a:lnTo>
                    <a:lnTo>
                      <a:pt x="617639" y="293801"/>
                    </a:lnTo>
                    <a:lnTo>
                      <a:pt x="618655" y="293738"/>
                    </a:lnTo>
                    <a:lnTo>
                      <a:pt x="619264" y="293243"/>
                    </a:lnTo>
                    <a:lnTo>
                      <a:pt x="620039" y="292557"/>
                    </a:lnTo>
                    <a:lnTo>
                      <a:pt x="620496" y="291490"/>
                    </a:lnTo>
                    <a:close/>
                  </a:path>
                  <a:path w="932180" h="747395">
                    <a:moveTo>
                      <a:pt x="628142" y="310692"/>
                    </a:moveTo>
                    <a:lnTo>
                      <a:pt x="623976" y="309308"/>
                    </a:lnTo>
                    <a:lnTo>
                      <a:pt x="623011" y="311238"/>
                    </a:lnTo>
                    <a:lnTo>
                      <a:pt x="622046" y="313105"/>
                    </a:lnTo>
                    <a:lnTo>
                      <a:pt x="622833" y="313994"/>
                    </a:lnTo>
                    <a:lnTo>
                      <a:pt x="623214" y="314452"/>
                    </a:lnTo>
                    <a:lnTo>
                      <a:pt x="624598" y="313410"/>
                    </a:lnTo>
                    <a:lnTo>
                      <a:pt x="625932" y="312369"/>
                    </a:lnTo>
                    <a:lnTo>
                      <a:pt x="628142" y="310692"/>
                    </a:lnTo>
                    <a:close/>
                  </a:path>
                  <a:path w="932180" h="747395">
                    <a:moveTo>
                      <a:pt x="636816" y="602830"/>
                    </a:moveTo>
                    <a:lnTo>
                      <a:pt x="636016" y="602830"/>
                    </a:lnTo>
                    <a:lnTo>
                      <a:pt x="635190" y="602691"/>
                    </a:lnTo>
                    <a:lnTo>
                      <a:pt x="633920" y="603084"/>
                    </a:lnTo>
                    <a:lnTo>
                      <a:pt x="633539" y="603732"/>
                    </a:lnTo>
                    <a:lnTo>
                      <a:pt x="633082" y="604164"/>
                    </a:lnTo>
                    <a:lnTo>
                      <a:pt x="633437" y="604647"/>
                    </a:lnTo>
                    <a:lnTo>
                      <a:pt x="634136" y="605561"/>
                    </a:lnTo>
                    <a:lnTo>
                      <a:pt x="635927" y="603732"/>
                    </a:lnTo>
                    <a:lnTo>
                      <a:pt x="636816" y="602830"/>
                    </a:lnTo>
                    <a:close/>
                  </a:path>
                  <a:path w="932180" h="747395">
                    <a:moveTo>
                      <a:pt x="657237" y="458520"/>
                    </a:moveTo>
                    <a:lnTo>
                      <a:pt x="653783" y="457695"/>
                    </a:lnTo>
                    <a:lnTo>
                      <a:pt x="652056" y="457276"/>
                    </a:lnTo>
                    <a:lnTo>
                      <a:pt x="651967" y="457746"/>
                    </a:lnTo>
                    <a:lnTo>
                      <a:pt x="651764" y="458647"/>
                    </a:lnTo>
                    <a:lnTo>
                      <a:pt x="653478" y="459016"/>
                    </a:lnTo>
                    <a:lnTo>
                      <a:pt x="655231" y="459422"/>
                    </a:lnTo>
                    <a:lnTo>
                      <a:pt x="656945" y="459790"/>
                    </a:lnTo>
                    <a:lnTo>
                      <a:pt x="657237" y="458520"/>
                    </a:lnTo>
                    <a:close/>
                  </a:path>
                  <a:path w="932180" h="747395">
                    <a:moveTo>
                      <a:pt x="659485" y="575995"/>
                    </a:moveTo>
                    <a:lnTo>
                      <a:pt x="655701" y="579843"/>
                    </a:lnTo>
                    <a:lnTo>
                      <a:pt x="653745" y="581837"/>
                    </a:lnTo>
                    <a:lnTo>
                      <a:pt x="658317" y="582815"/>
                    </a:lnTo>
                    <a:lnTo>
                      <a:pt x="659485" y="575995"/>
                    </a:lnTo>
                    <a:close/>
                  </a:path>
                  <a:path w="932180" h="747395">
                    <a:moveTo>
                      <a:pt x="669213" y="407517"/>
                    </a:moveTo>
                    <a:lnTo>
                      <a:pt x="661149" y="404342"/>
                    </a:lnTo>
                    <a:lnTo>
                      <a:pt x="656488" y="402475"/>
                    </a:lnTo>
                    <a:lnTo>
                      <a:pt x="657212" y="407327"/>
                    </a:lnTo>
                    <a:lnTo>
                      <a:pt x="660539" y="408114"/>
                    </a:lnTo>
                    <a:lnTo>
                      <a:pt x="665340" y="410730"/>
                    </a:lnTo>
                    <a:lnTo>
                      <a:pt x="667232" y="410819"/>
                    </a:lnTo>
                    <a:lnTo>
                      <a:pt x="669213" y="407517"/>
                    </a:lnTo>
                    <a:close/>
                  </a:path>
                  <a:path w="932180" h="747395">
                    <a:moveTo>
                      <a:pt x="669239" y="516166"/>
                    </a:moveTo>
                    <a:lnTo>
                      <a:pt x="668642" y="514070"/>
                    </a:lnTo>
                    <a:lnTo>
                      <a:pt x="667016" y="513422"/>
                    </a:lnTo>
                    <a:lnTo>
                      <a:pt x="664984" y="511835"/>
                    </a:lnTo>
                    <a:lnTo>
                      <a:pt x="664819" y="514413"/>
                    </a:lnTo>
                    <a:lnTo>
                      <a:pt x="664349" y="515924"/>
                    </a:lnTo>
                    <a:lnTo>
                      <a:pt x="665187" y="517906"/>
                    </a:lnTo>
                    <a:lnTo>
                      <a:pt x="666724" y="518287"/>
                    </a:lnTo>
                    <a:lnTo>
                      <a:pt x="667753" y="518883"/>
                    </a:lnTo>
                    <a:lnTo>
                      <a:pt x="668197" y="517613"/>
                    </a:lnTo>
                    <a:lnTo>
                      <a:pt x="669239" y="516166"/>
                    </a:lnTo>
                    <a:close/>
                  </a:path>
                  <a:path w="932180" h="747395">
                    <a:moveTo>
                      <a:pt x="670687" y="464743"/>
                    </a:moveTo>
                    <a:lnTo>
                      <a:pt x="667397" y="460260"/>
                    </a:lnTo>
                    <a:lnTo>
                      <a:pt x="665276" y="457428"/>
                    </a:lnTo>
                    <a:lnTo>
                      <a:pt x="660831" y="461403"/>
                    </a:lnTo>
                    <a:lnTo>
                      <a:pt x="666965" y="464477"/>
                    </a:lnTo>
                    <a:lnTo>
                      <a:pt x="669721" y="465886"/>
                    </a:lnTo>
                    <a:lnTo>
                      <a:pt x="670039" y="465505"/>
                    </a:lnTo>
                    <a:lnTo>
                      <a:pt x="670356" y="465112"/>
                    </a:lnTo>
                    <a:lnTo>
                      <a:pt x="670687" y="464743"/>
                    </a:lnTo>
                    <a:close/>
                  </a:path>
                  <a:path w="932180" h="747395">
                    <a:moveTo>
                      <a:pt x="682307" y="437426"/>
                    </a:moveTo>
                    <a:lnTo>
                      <a:pt x="677062" y="434987"/>
                    </a:lnTo>
                    <a:lnTo>
                      <a:pt x="674700" y="439940"/>
                    </a:lnTo>
                    <a:lnTo>
                      <a:pt x="681786" y="442074"/>
                    </a:lnTo>
                    <a:lnTo>
                      <a:pt x="682307" y="437426"/>
                    </a:lnTo>
                    <a:close/>
                  </a:path>
                  <a:path w="932180" h="747395">
                    <a:moveTo>
                      <a:pt x="683933" y="500176"/>
                    </a:moveTo>
                    <a:lnTo>
                      <a:pt x="681659" y="502056"/>
                    </a:lnTo>
                    <a:lnTo>
                      <a:pt x="679513" y="504075"/>
                    </a:lnTo>
                    <a:lnTo>
                      <a:pt x="683602" y="506488"/>
                    </a:lnTo>
                    <a:lnTo>
                      <a:pt x="683933" y="500176"/>
                    </a:lnTo>
                    <a:close/>
                  </a:path>
                  <a:path w="932180" h="747395">
                    <a:moveTo>
                      <a:pt x="690499" y="507873"/>
                    </a:moveTo>
                    <a:lnTo>
                      <a:pt x="690397" y="507149"/>
                    </a:lnTo>
                    <a:lnTo>
                      <a:pt x="690130" y="505714"/>
                    </a:lnTo>
                    <a:lnTo>
                      <a:pt x="675233" y="508215"/>
                    </a:lnTo>
                    <a:lnTo>
                      <a:pt x="675424" y="509358"/>
                    </a:lnTo>
                    <a:lnTo>
                      <a:pt x="675487" y="509943"/>
                    </a:lnTo>
                    <a:lnTo>
                      <a:pt x="680605" y="510032"/>
                    </a:lnTo>
                    <a:lnTo>
                      <a:pt x="685711" y="510235"/>
                    </a:lnTo>
                    <a:lnTo>
                      <a:pt x="690499" y="507873"/>
                    </a:lnTo>
                    <a:close/>
                  </a:path>
                  <a:path w="932180" h="747395">
                    <a:moveTo>
                      <a:pt x="694817" y="545198"/>
                    </a:moveTo>
                    <a:lnTo>
                      <a:pt x="690486" y="541921"/>
                    </a:lnTo>
                    <a:lnTo>
                      <a:pt x="689343" y="544372"/>
                    </a:lnTo>
                    <a:lnTo>
                      <a:pt x="688416" y="546303"/>
                    </a:lnTo>
                    <a:lnTo>
                      <a:pt x="687082" y="549236"/>
                    </a:lnTo>
                    <a:lnTo>
                      <a:pt x="691807" y="546760"/>
                    </a:lnTo>
                    <a:lnTo>
                      <a:pt x="694817" y="545198"/>
                    </a:lnTo>
                    <a:close/>
                  </a:path>
                  <a:path w="932180" h="747395">
                    <a:moveTo>
                      <a:pt x="705688" y="395020"/>
                    </a:moveTo>
                    <a:lnTo>
                      <a:pt x="702932" y="394792"/>
                    </a:lnTo>
                    <a:lnTo>
                      <a:pt x="701560" y="394665"/>
                    </a:lnTo>
                    <a:lnTo>
                      <a:pt x="701332" y="397167"/>
                    </a:lnTo>
                    <a:lnTo>
                      <a:pt x="705383" y="397725"/>
                    </a:lnTo>
                    <a:lnTo>
                      <a:pt x="705472" y="396811"/>
                    </a:lnTo>
                    <a:lnTo>
                      <a:pt x="705586" y="395922"/>
                    </a:lnTo>
                    <a:lnTo>
                      <a:pt x="705688" y="395020"/>
                    </a:lnTo>
                    <a:close/>
                  </a:path>
                  <a:path w="932180" h="747395">
                    <a:moveTo>
                      <a:pt x="737984" y="334098"/>
                    </a:moveTo>
                    <a:lnTo>
                      <a:pt x="736180" y="333235"/>
                    </a:lnTo>
                    <a:lnTo>
                      <a:pt x="734809" y="332041"/>
                    </a:lnTo>
                    <a:lnTo>
                      <a:pt x="733018" y="332600"/>
                    </a:lnTo>
                    <a:lnTo>
                      <a:pt x="732104" y="334416"/>
                    </a:lnTo>
                    <a:lnTo>
                      <a:pt x="732231" y="336169"/>
                    </a:lnTo>
                    <a:lnTo>
                      <a:pt x="734187" y="337362"/>
                    </a:lnTo>
                    <a:lnTo>
                      <a:pt x="736015" y="336994"/>
                    </a:lnTo>
                    <a:lnTo>
                      <a:pt x="736727" y="335483"/>
                    </a:lnTo>
                    <a:lnTo>
                      <a:pt x="737984" y="334098"/>
                    </a:lnTo>
                    <a:close/>
                  </a:path>
                  <a:path w="932180" h="747395">
                    <a:moveTo>
                      <a:pt x="786358" y="284759"/>
                    </a:moveTo>
                    <a:lnTo>
                      <a:pt x="784948" y="284086"/>
                    </a:lnTo>
                    <a:lnTo>
                      <a:pt x="783551" y="283413"/>
                    </a:lnTo>
                    <a:lnTo>
                      <a:pt x="782167" y="282752"/>
                    </a:lnTo>
                    <a:lnTo>
                      <a:pt x="782231" y="286588"/>
                    </a:lnTo>
                    <a:lnTo>
                      <a:pt x="783844" y="286740"/>
                    </a:lnTo>
                    <a:lnTo>
                      <a:pt x="785698" y="286346"/>
                    </a:lnTo>
                    <a:lnTo>
                      <a:pt x="786117" y="285280"/>
                    </a:lnTo>
                    <a:lnTo>
                      <a:pt x="786358" y="284759"/>
                    </a:lnTo>
                    <a:close/>
                  </a:path>
                  <a:path w="932180" h="747395">
                    <a:moveTo>
                      <a:pt x="799592" y="333273"/>
                    </a:moveTo>
                    <a:lnTo>
                      <a:pt x="799439" y="332333"/>
                    </a:lnTo>
                    <a:lnTo>
                      <a:pt x="799376" y="331863"/>
                    </a:lnTo>
                    <a:lnTo>
                      <a:pt x="798042" y="331571"/>
                    </a:lnTo>
                    <a:lnTo>
                      <a:pt x="797280" y="331203"/>
                    </a:lnTo>
                    <a:lnTo>
                      <a:pt x="796861" y="332232"/>
                    </a:lnTo>
                    <a:lnTo>
                      <a:pt x="796201" y="333209"/>
                    </a:lnTo>
                    <a:lnTo>
                      <a:pt x="796137" y="334251"/>
                    </a:lnTo>
                    <a:lnTo>
                      <a:pt x="796124" y="334657"/>
                    </a:lnTo>
                    <a:lnTo>
                      <a:pt x="797458" y="335153"/>
                    </a:lnTo>
                    <a:lnTo>
                      <a:pt x="798703" y="335902"/>
                    </a:lnTo>
                    <a:lnTo>
                      <a:pt x="799071" y="334340"/>
                    </a:lnTo>
                    <a:lnTo>
                      <a:pt x="799592" y="333273"/>
                    </a:lnTo>
                    <a:close/>
                  </a:path>
                  <a:path w="932180" h="747395">
                    <a:moveTo>
                      <a:pt x="804240" y="65189"/>
                    </a:moveTo>
                    <a:lnTo>
                      <a:pt x="803973" y="64490"/>
                    </a:lnTo>
                    <a:lnTo>
                      <a:pt x="803021" y="65633"/>
                    </a:lnTo>
                    <a:lnTo>
                      <a:pt x="803160" y="65595"/>
                    </a:lnTo>
                    <a:lnTo>
                      <a:pt x="803694" y="65392"/>
                    </a:lnTo>
                    <a:lnTo>
                      <a:pt x="804240" y="65189"/>
                    </a:lnTo>
                    <a:close/>
                  </a:path>
                  <a:path w="932180" h="747395">
                    <a:moveTo>
                      <a:pt x="811542" y="268986"/>
                    </a:moveTo>
                    <a:lnTo>
                      <a:pt x="810679" y="265341"/>
                    </a:lnTo>
                    <a:lnTo>
                      <a:pt x="808456" y="264363"/>
                    </a:lnTo>
                    <a:lnTo>
                      <a:pt x="804735" y="265226"/>
                    </a:lnTo>
                    <a:lnTo>
                      <a:pt x="806132" y="268770"/>
                    </a:lnTo>
                    <a:lnTo>
                      <a:pt x="808951" y="268655"/>
                    </a:lnTo>
                    <a:lnTo>
                      <a:pt x="811542" y="268986"/>
                    </a:lnTo>
                    <a:close/>
                  </a:path>
                  <a:path w="932180" h="747395">
                    <a:moveTo>
                      <a:pt x="862876" y="136931"/>
                    </a:moveTo>
                    <a:lnTo>
                      <a:pt x="862812" y="135483"/>
                    </a:lnTo>
                    <a:lnTo>
                      <a:pt x="862761" y="134061"/>
                    </a:lnTo>
                    <a:lnTo>
                      <a:pt x="862711" y="132638"/>
                    </a:lnTo>
                    <a:lnTo>
                      <a:pt x="862076" y="132765"/>
                    </a:lnTo>
                    <a:lnTo>
                      <a:pt x="861453" y="132905"/>
                    </a:lnTo>
                    <a:lnTo>
                      <a:pt x="860844" y="133057"/>
                    </a:lnTo>
                    <a:lnTo>
                      <a:pt x="861110" y="134378"/>
                    </a:lnTo>
                    <a:lnTo>
                      <a:pt x="861364" y="135712"/>
                    </a:lnTo>
                    <a:lnTo>
                      <a:pt x="861618" y="137033"/>
                    </a:lnTo>
                    <a:lnTo>
                      <a:pt x="862037" y="136994"/>
                    </a:lnTo>
                    <a:lnTo>
                      <a:pt x="862444" y="136931"/>
                    </a:lnTo>
                    <a:lnTo>
                      <a:pt x="862876" y="136931"/>
                    </a:lnTo>
                    <a:close/>
                  </a:path>
                  <a:path w="932180" h="747395">
                    <a:moveTo>
                      <a:pt x="872172" y="3149"/>
                    </a:moveTo>
                    <a:lnTo>
                      <a:pt x="871042" y="2019"/>
                    </a:lnTo>
                    <a:lnTo>
                      <a:pt x="868743" y="787"/>
                    </a:lnTo>
                    <a:lnTo>
                      <a:pt x="867486" y="3644"/>
                    </a:lnTo>
                    <a:lnTo>
                      <a:pt x="868172" y="4953"/>
                    </a:lnTo>
                    <a:lnTo>
                      <a:pt x="870902" y="5880"/>
                    </a:lnTo>
                    <a:lnTo>
                      <a:pt x="872172" y="3149"/>
                    </a:lnTo>
                    <a:close/>
                  </a:path>
                  <a:path w="932180" h="747395">
                    <a:moveTo>
                      <a:pt x="893851" y="323621"/>
                    </a:moveTo>
                    <a:lnTo>
                      <a:pt x="893635" y="322262"/>
                    </a:lnTo>
                    <a:lnTo>
                      <a:pt x="893445" y="320903"/>
                    </a:lnTo>
                    <a:lnTo>
                      <a:pt x="893254" y="319557"/>
                    </a:lnTo>
                    <a:lnTo>
                      <a:pt x="892556" y="319722"/>
                    </a:lnTo>
                    <a:lnTo>
                      <a:pt x="891895" y="319900"/>
                    </a:lnTo>
                    <a:lnTo>
                      <a:pt x="891222" y="320065"/>
                    </a:lnTo>
                    <a:lnTo>
                      <a:pt x="892403" y="323926"/>
                    </a:lnTo>
                    <a:lnTo>
                      <a:pt x="892886" y="323824"/>
                    </a:lnTo>
                    <a:lnTo>
                      <a:pt x="893381" y="323723"/>
                    </a:lnTo>
                    <a:lnTo>
                      <a:pt x="893851" y="323621"/>
                    </a:lnTo>
                    <a:close/>
                  </a:path>
                  <a:path w="932180" h="747395">
                    <a:moveTo>
                      <a:pt x="902817" y="332257"/>
                    </a:moveTo>
                    <a:lnTo>
                      <a:pt x="902182" y="328015"/>
                    </a:lnTo>
                    <a:lnTo>
                      <a:pt x="898893" y="327037"/>
                    </a:lnTo>
                    <a:lnTo>
                      <a:pt x="899896" y="328371"/>
                    </a:lnTo>
                    <a:lnTo>
                      <a:pt x="900899" y="329717"/>
                    </a:lnTo>
                    <a:lnTo>
                      <a:pt x="902817" y="332257"/>
                    </a:lnTo>
                    <a:close/>
                  </a:path>
                  <a:path w="932180" h="747395">
                    <a:moveTo>
                      <a:pt x="906221" y="370687"/>
                    </a:moveTo>
                    <a:lnTo>
                      <a:pt x="905764" y="370611"/>
                    </a:lnTo>
                    <a:lnTo>
                      <a:pt x="905306" y="370509"/>
                    </a:lnTo>
                    <a:lnTo>
                      <a:pt x="904836" y="370446"/>
                    </a:lnTo>
                    <a:lnTo>
                      <a:pt x="903897" y="374840"/>
                    </a:lnTo>
                    <a:lnTo>
                      <a:pt x="904976" y="375018"/>
                    </a:lnTo>
                    <a:lnTo>
                      <a:pt x="905522" y="375107"/>
                    </a:lnTo>
                    <a:lnTo>
                      <a:pt x="906005" y="372148"/>
                    </a:lnTo>
                    <a:lnTo>
                      <a:pt x="906221" y="370687"/>
                    </a:lnTo>
                    <a:close/>
                  </a:path>
                  <a:path w="932180" h="747395">
                    <a:moveTo>
                      <a:pt x="907694" y="5232"/>
                    </a:moveTo>
                    <a:lnTo>
                      <a:pt x="907529" y="3416"/>
                    </a:lnTo>
                    <a:lnTo>
                      <a:pt x="905065" y="0"/>
                    </a:lnTo>
                    <a:lnTo>
                      <a:pt x="903719" y="2374"/>
                    </a:lnTo>
                    <a:lnTo>
                      <a:pt x="902982" y="3721"/>
                    </a:lnTo>
                    <a:lnTo>
                      <a:pt x="902119" y="5232"/>
                    </a:lnTo>
                    <a:lnTo>
                      <a:pt x="903147" y="5651"/>
                    </a:lnTo>
                    <a:lnTo>
                      <a:pt x="903846" y="6248"/>
                    </a:lnTo>
                    <a:lnTo>
                      <a:pt x="904367" y="6096"/>
                    </a:lnTo>
                    <a:lnTo>
                      <a:pt x="907694" y="5232"/>
                    </a:lnTo>
                    <a:close/>
                  </a:path>
                  <a:path w="932180" h="747395">
                    <a:moveTo>
                      <a:pt x="931951" y="241871"/>
                    </a:moveTo>
                    <a:lnTo>
                      <a:pt x="929297" y="237985"/>
                    </a:lnTo>
                    <a:lnTo>
                      <a:pt x="926858" y="238036"/>
                    </a:lnTo>
                    <a:lnTo>
                      <a:pt x="924445" y="237998"/>
                    </a:lnTo>
                    <a:lnTo>
                      <a:pt x="923912" y="239953"/>
                    </a:lnTo>
                    <a:lnTo>
                      <a:pt x="928293" y="240982"/>
                    </a:lnTo>
                    <a:lnTo>
                      <a:pt x="931951" y="241871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0" name="object 199">
                <a:extLst>
                  <a:ext uri="{FF2B5EF4-FFF2-40B4-BE49-F238E27FC236}">
                    <a16:creationId xmlns:a16="http://schemas.microsoft.com/office/drawing/2014/main" id="{6C71F57E-DC6E-6704-ED85-60FD6FE5E849}"/>
                  </a:ext>
                </a:extLst>
              </p:cNvPr>
              <p:cNvSpPr/>
              <p:nvPr/>
            </p:nvSpPr>
            <p:spPr>
              <a:xfrm>
                <a:off x="8502203" y="3953638"/>
                <a:ext cx="703893" cy="391660"/>
              </a:xfrm>
              <a:custGeom>
                <a:avLst/>
                <a:gdLst/>
                <a:ahLst/>
                <a:cxnLst/>
                <a:rect l="l" t="t" r="r" b="b"/>
                <a:pathLst>
                  <a:path w="904875" h="572770">
                    <a:moveTo>
                      <a:pt x="4254" y="532853"/>
                    </a:moveTo>
                    <a:lnTo>
                      <a:pt x="3124" y="531876"/>
                    </a:lnTo>
                    <a:lnTo>
                      <a:pt x="2705" y="531990"/>
                    </a:lnTo>
                    <a:lnTo>
                      <a:pt x="292" y="532549"/>
                    </a:lnTo>
                    <a:lnTo>
                      <a:pt x="0" y="534149"/>
                    </a:lnTo>
                    <a:lnTo>
                      <a:pt x="1524" y="537984"/>
                    </a:lnTo>
                    <a:lnTo>
                      <a:pt x="2882" y="535546"/>
                    </a:lnTo>
                    <a:lnTo>
                      <a:pt x="3606" y="534301"/>
                    </a:lnTo>
                    <a:lnTo>
                      <a:pt x="4254" y="532853"/>
                    </a:lnTo>
                    <a:close/>
                  </a:path>
                  <a:path w="904875" h="572770">
                    <a:moveTo>
                      <a:pt x="46164" y="444614"/>
                    </a:moveTo>
                    <a:lnTo>
                      <a:pt x="44932" y="443750"/>
                    </a:lnTo>
                    <a:lnTo>
                      <a:pt x="44538" y="443915"/>
                    </a:lnTo>
                    <a:lnTo>
                      <a:pt x="42189" y="444754"/>
                    </a:lnTo>
                    <a:lnTo>
                      <a:pt x="42075" y="446392"/>
                    </a:lnTo>
                    <a:lnTo>
                      <a:pt x="44043" y="450024"/>
                    </a:lnTo>
                    <a:lnTo>
                      <a:pt x="45097" y="447446"/>
                    </a:lnTo>
                    <a:lnTo>
                      <a:pt x="45681" y="446112"/>
                    </a:lnTo>
                    <a:lnTo>
                      <a:pt x="46164" y="444614"/>
                    </a:lnTo>
                    <a:close/>
                  </a:path>
                  <a:path w="904875" h="572770">
                    <a:moveTo>
                      <a:pt x="51117" y="569175"/>
                    </a:moveTo>
                    <a:lnTo>
                      <a:pt x="50076" y="568642"/>
                    </a:lnTo>
                    <a:lnTo>
                      <a:pt x="49530" y="568299"/>
                    </a:lnTo>
                    <a:lnTo>
                      <a:pt x="48920" y="569404"/>
                    </a:lnTo>
                    <a:lnTo>
                      <a:pt x="48310" y="570496"/>
                    </a:lnTo>
                    <a:lnTo>
                      <a:pt x="47675" y="571588"/>
                    </a:lnTo>
                    <a:lnTo>
                      <a:pt x="48260" y="571868"/>
                    </a:lnTo>
                    <a:lnTo>
                      <a:pt x="48856" y="572147"/>
                    </a:lnTo>
                    <a:lnTo>
                      <a:pt x="49441" y="572414"/>
                    </a:lnTo>
                    <a:lnTo>
                      <a:pt x="49999" y="571373"/>
                    </a:lnTo>
                    <a:lnTo>
                      <a:pt x="50622" y="570369"/>
                    </a:lnTo>
                    <a:lnTo>
                      <a:pt x="51117" y="569175"/>
                    </a:lnTo>
                    <a:close/>
                  </a:path>
                  <a:path w="904875" h="572770">
                    <a:moveTo>
                      <a:pt x="60642" y="492518"/>
                    </a:moveTo>
                    <a:lnTo>
                      <a:pt x="59347" y="492226"/>
                    </a:lnTo>
                    <a:lnTo>
                      <a:pt x="58686" y="492048"/>
                    </a:lnTo>
                    <a:lnTo>
                      <a:pt x="58420" y="493318"/>
                    </a:lnTo>
                    <a:lnTo>
                      <a:pt x="58153" y="494588"/>
                    </a:lnTo>
                    <a:lnTo>
                      <a:pt x="57899" y="495858"/>
                    </a:lnTo>
                    <a:lnTo>
                      <a:pt x="58559" y="495973"/>
                    </a:lnTo>
                    <a:lnTo>
                      <a:pt x="59791" y="496265"/>
                    </a:lnTo>
                    <a:lnTo>
                      <a:pt x="60172" y="494995"/>
                    </a:lnTo>
                    <a:lnTo>
                      <a:pt x="60642" y="492518"/>
                    </a:lnTo>
                    <a:close/>
                  </a:path>
                  <a:path w="904875" h="572770">
                    <a:moveTo>
                      <a:pt x="93091" y="478980"/>
                    </a:moveTo>
                    <a:lnTo>
                      <a:pt x="89509" y="476199"/>
                    </a:lnTo>
                    <a:lnTo>
                      <a:pt x="90462" y="479793"/>
                    </a:lnTo>
                    <a:lnTo>
                      <a:pt x="91135" y="482434"/>
                    </a:lnTo>
                    <a:lnTo>
                      <a:pt x="93091" y="478980"/>
                    </a:lnTo>
                    <a:close/>
                  </a:path>
                  <a:path w="904875" h="572770">
                    <a:moveTo>
                      <a:pt x="103962" y="559269"/>
                    </a:moveTo>
                    <a:lnTo>
                      <a:pt x="102908" y="558723"/>
                    </a:lnTo>
                    <a:lnTo>
                      <a:pt x="100774" y="557580"/>
                    </a:lnTo>
                    <a:lnTo>
                      <a:pt x="100609" y="557949"/>
                    </a:lnTo>
                    <a:lnTo>
                      <a:pt x="100444" y="558317"/>
                    </a:lnTo>
                    <a:lnTo>
                      <a:pt x="100291" y="558685"/>
                    </a:lnTo>
                    <a:lnTo>
                      <a:pt x="101371" y="559142"/>
                    </a:lnTo>
                    <a:lnTo>
                      <a:pt x="103568" y="560108"/>
                    </a:lnTo>
                    <a:lnTo>
                      <a:pt x="103708" y="559841"/>
                    </a:lnTo>
                    <a:lnTo>
                      <a:pt x="103962" y="559269"/>
                    </a:lnTo>
                    <a:close/>
                  </a:path>
                  <a:path w="904875" h="572770">
                    <a:moveTo>
                      <a:pt x="111988" y="566686"/>
                    </a:moveTo>
                    <a:lnTo>
                      <a:pt x="111429" y="565759"/>
                    </a:lnTo>
                    <a:lnTo>
                      <a:pt x="111099" y="565188"/>
                    </a:lnTo>
                    <a:lnTo>
                      <a:pt x="110782" y="564642"/>
                    </a:lnTo>
                    <a:lnTo>
                      <a:pt x="110248" y="564997"/>
                    </a:lnTo>
                    <a:lnTo>
                      <a:pt x="109601" y="565264"/>
                    </a:lnTo>
                    <a:lnTo>
                      <a:pt x="109232" y="565746"/>
                    </a:lnTo>
                    <a:lnTo>
                      <a:pt x="109105" y="565937"/>
                    </a:lnTo>
                    <a:lnTo>
                      <a:pt x="109461" y="566915"/>
                    </a:lnTo>
                    <a:lnTo>
                      <a:pt x="110299" y="567055"/>
                    </a:lnTo>
                    <a:lnTo>
                      <a:pt x="110947" y="566839"/>
                    </a:lnTo>
                    <a:lnTo>
                      <a:pt x="111988" y="566686"/>
                    </a:lnTo>
                    <a:close/>
                  </a:path>
                  <a:path w="904875" h="572770">
                    <a:moveTo>
                      <a:pt x="120535" y="532155"/>
                    </a:moveTo>
                    <a:lnTo>
                      <a:pt x="118300" y="531787"/>
                    </a:lnTo>
                    <a:lnTo>
                      <a:pt x="116128" y="531418"/>
                    </a:lnTo>
                    <a:lnTo>
                      <a:pt x="113893" y="531050"/>
                    </a:lnTo>
                    <a:lnTo>
                      <a:pt x="115671" y="534454"/>
                    </a:lnTo>
                    <a:lnTo>
                      <a:pt x="118211" y="532663"/>
                    </a:lnTo>
                    <a:lnTo>
                      <a:pt x="120535" y="532155"/>
                    </a:lnTo>
                    <a:close/>
                  </a:path>
                  <a:path w="904875" h="572770">
                    <a:moveTo>
                      <a:pt x="133426" y="414629"/>
                    </a:moveTo>
                    <a:lnTo>
                      <a:pt x="132283" y="414147"/>
                    </a:lnTo>
                    <a:lnTo>
                      <a:pt x="131127" y="413651"/>
                    </a:lnTo>
                    <a:lnTo>
                      <a:pt x="129984" y="413156"/>
                    </a:lnTo>
                    <a:lnTo>
                      <a:pt x="129794" y="413626"/>
                    </a:lnTo>
                    <a:lnTo>
                      <a:pt x="129400" y="414540"/>
                    </a:lnTo>
                    <a:lnTo>
                      <a:pt x="130416" y="415137"/>
                    </a:lnTo>
                    <a:lnTo>
                      <a:pt x="131483" y="415721"/>
                    </a:lnTo>
                    <a:lnTo>
                      <a:pt x="132499" y="416306"/>
                    </a:lnTo>
                    <a:lnTo>
                      <a:pt x="132816" y="415759"/>
                    </a:lnTo>
                    <a:lnTo>
                      <a:pt x="133108" y="415188"/>
                    </a:lnTo>
                    <a:lnTo>
                      <a:pt x="133426" y="414629"/>
                    </a:lnTo>
                    <a:close/>
                  </a:path>
                  <a:path w="904875" h="572770">
                    <a:moveTo>
                      <a:pt x="158635" y="564476"/>
                    </a:moveTo>
                    <a:lnTo>
                      <a:pt x="156044" y="561174"/>
                    </a:lnTo>
                    <a:lnTo>
                      <a:pt x="154178" y="561251"/>
                    </a:lnTo>
                    <a:lnTo>
                      <a:pt x="152146" y="562724"/>
                    </a:lnTo>
                    <a:lnTo>
                      <a:pt x="152273" y="563257"/>
                    </a:lnTo>
                    <a:lnTo>
                      <a:pt x="152374" y="563791"/>
                    </a:lnTo>
                    <a:lnTo>
                      <a:pt x="152488" y="564311"/>
                    </a:lnTo>
                    <a:lnTo>
                      <a:pt x="158635" y="564476"/>
                    </a:lnTo>
                    <a:close/>
                  </a:path>
                  <a:path w="904875" h="572770">
                    <a:moveTo>
                      <a:pt x="169926" y="404990"/>
                    </a:moveTo>
                    <a:lnTo>
                      <a:pt x="167678" y="401980"/>
                    </a:lnTo>
                    <a:lnTo>
                      <a:pt x="166192" y="401281"/>
                    </a:lnTo>
                    <a:lnTo>
                      <a:pt x="163944" y="403440"/>
                    </a:lnTo>
                    <a:lnTo>
                      <a:pt x="164668" y="404190"/>
                    </a:lnTo>
                    <a:lnTo>
                      <a:pt x="165100" y="404964"/>
                    </a:lnTo>
                    <a:lnTo>
                      <a:pt x="166738" y="405231"/>
                    </a:lnTo>
                    <a:lnTo>
                      <a:pt x="167932" y="405053"/>
                    </a:lnTo>
                    <a:lnTo>
                      <a:pt x="169926" y="404990"/>
                    </a:lnTo>
                    <a:close/>
                  </a:path>
                  <a:path w="904875" h="572770">
                    <a:moveTo>
                      <a:pt x="178790" y="532180"/>
                    </a:moveTo>
                    <a:lnTo>
                      <a:pt x="177977" y="532041"/>
                    </a:lnTo>
                    <a:lnTo>
                      <a:pt x="177126" y="531736"/>
                    </a:lnTo>
                    <a:lnTo>
                      <a:pt x="176314" y="531799"/>
                    </a:lnTo>
                    <a:lnTo>
                      <a:pt x="175729" y="531850"/>
                    </a:lnTo>
                    <a:lnTo>
                      <a:pt x="175183" y="532384"/>
                    </a:lnTo>
                    <a:lnTo>
                      <a:pt x="173685" y="533222"/>
                    </a:lnTo>
                    <a:lnTo>
                      <a:pt x="176009" y="533488"/>
                    </a:lnTo>
                    <a:lnTo>
                      <a:pt x="177342" y="533654"/>
                    </a:lnTo>
                    <a:lnTo>
                      <a:pt x="178676" y="533819"/>
                    </a:lnTo>
                    <a:lnTo>
                      <a:pt x="178765" y="532714"/>
                    </a:lnTo>
                    <a:lnTo>
                      <a:pt x="178790" y="532180"/>
                    </a:lnTo>
                    <a:close/>
                  </a:path>
                  <a:path w="904875" h="572770">
                    <a:moveTo>
                      <a:pt x="183946" y="529640"/>
                    </a:moveTo>
                    <a:lnTo>
                      <a:pt x="183451" y="528675"/>
                    </a:lnTo>
                    <a:lnTo>
                      <a:pt x="183311" y="527913"/>
                    </a:lnTo>
                    <a:lnTo>
                      <a:pt x="182448" y="528154"/>
                    </a:lnTo>
                    <a:lnTo>
                      <a:pt x="181317" y="528167"/>
                    </a:lnTo>
                    <a:lnTo>
                      <a:pt x="180860" y="528739"/>
                    </a:lnTo>
                    <a:lnTo>
                      <a:pt x="180454" y="529196"/>
                    </a:lnTo>
                    <a:lnTo>
                      <a:pt x="180860" y="530326"/>
                    </a:lnTo>
                    <a:lnTo>
                      <a:pt x="180975" y="531850"/>
                    </a:lnTo>
                    <a:lnTo>
                      <a:pt x="182295" y="531075"/>
                    </a:lnTo>
                    <a:lnTo>
                      <a:pt x="183299" y="530783"/>
                    </a:lnTo>
                    <a:lnTo>
                      <a:pt x="183667" y="530161"/>
                    </a:lnTo>
                    <a:lnTo>
                      <a:pt x="183946" y="529640"/>
                    </a:lnTo>
                    <a:close/>
                  </a:path>
                  <a:path w="904875" h="572770">
                    <a:moveTo>
                      <a:pt x="209791" y="422732"/>
                    </a:moveTo>
                    <a:lnTo>
                      <a:pt x="208826" y="421360"/>
                    </a:lnTo>
                    <a:lnTo>
                      <a:pt x="206425" y="420839"/>
                    </a:lnTo>
                    <a:lnTo>
                      <a:pt x="205930" y="420751"/>
                    </a:lnTo>
                    <a:lnTo>
                      <a:pt x="204762" y="421487"/>
                    </a:lnTo>
                    <a:lnTo>
                      <a:pt x="204711" y="421894"/>
                    </a:lnTo>
                    <a:lnTo>
                      <a:pt x="204520" y="424383"/>
                    </a:lnTo>
                    <a:lnTo>
                      <a:pt x="205778" y="425513"/>
                    </a:lnTo>
                    <a:lnTo>
                      <a:pt x="208343" y="425157"/>
                    </a:lnTo>
                    <a:lnTo>
                      <a:pt x="209791" y="422732"/>
                    </a:lnTo>
                    <a:close/>
                  </a:path>
                  <a:path w="904875" h="572770">
                    <a:moveTo>
                      <a:pt x="249212" y="408876"/>
                    </a:moveTo>
                    <a:lnTo>
                      <a:pt x="248272" y="408228"/>
                    </a:lnTo>
                    <a:lnTo>
                      <a:pt x="247332" y="407746"/>
                    </a:lnTo>
                    <a:lnTo>
                      <a:pt x="246443" y="407250"/>
                    </a:lnTo>
                    <a:lnTo>
                      <a:pt x="246164" y="407809"/>
                    </a:lnTo>
                    <a:lnTo>
                      <a:pt x="245897" y="408355"/>
                    </a:lnTo>
                    <a:lnTo>
                      <a:pt x="245618" y="408927"/>
                    </a:lnTo>
                    <a:lnTo>
                      <a:pt x="247700" y="409638"/>
                    </a:lnTo>
                    <a:lnTo>
                      <a:pt x="248767" y="409994"/>
                    </a:lnTo>
                    <a:lnTo>
                      <a:pt x="248894" y="409575"/>
                    </a:lnTo>
                    <a:lnTo>
                      <a:pt x="249212" y="408876"/>
                    </a:lnTo>
                    <a:close/>
                  </a:path>
                  <a:path w="904875" h="572770">
                    <a:moveTo>
                      <a:pt x="252463" y="567359"/>
                    </a:moveTo>
                    <a:lnTo>
                      <a:pt x="251548" y="564197"/>
                    </a:lnTo>
                    <a:lnTo>
                      <a:pt x="248615" y="564299"/>
                    </a:lnTo>
                    <a:lnTo>
                      <a:pt x="250990" y="566204"/>
                    </a:lnTo>
                    <a:lnTo>
                      <a:pt x="252463" y="567359"/>
                    </a:lnTo>
                    <a:close/>
                  </a:path>
                  <a:path w="904875" h="572770">
                    <a:moveTo>
                      <a:pt x="289369" y="432714"/>
                    </a:moveTo>
                    <a:lnTo>
                      <a:pt x="288302" y="429221"/>
                    </a:lnTo>
                    <a:lnTo>
                      <a:pt x="282155" y="432092"/>
                    </a:lnTo>
                    <a:lnTo>
                      <a:pt x="284988" y="436245"/>
                    </a:lnTo>
                    <a:lnTo>
                      <a:pt x="287401" y="434517"/>
                    </a:lnTo>
                    <a:lnTo>
                      <a:pt x="289369" y="432714"/>
                    </a:lnTo>
                    <a:close/>
                  </a:path>
                  <a:path w="904875" h="572770">
                    <a:moveTo>
                      <a:pt x="318350" y="312356"/>
                    </a:moveTo>
                    <a:lnTo>
                      <a:pt x="316890" y="309003"/>
                    </a:lnTo>
                    <a:lnTo>
                      <a:pt x="311099" y="312572"/>
                    </a:lnTo>
                    <a:lnTo>
                      <a:pt x="314388" y="316382"/>
                    </a:lnTo>
                    <a:lnTo>
                      <a:pt x="316585" y="314388"/>
                    </a:lnTo>
                    <a:lnTo>
                      <a:pt x="318350" y="312356"/>
                    </a:lnTo>
                    <a:close/>
                  </a:path>
                  <a:path w="904875" h="572770">
                    <a:moveTo>
                      <a:pt x="328218" y="421970"/>
                    </a:moveTo>
                    <a:lnTo>
                      <a:pt x="327964" y="421043"/>
                    </a:lnTo>
                    <a:lnTo>
                      <a:pt x="328002" y="420331"/>
                    </a:lnTo>
                    <a:lnTo>
                      <a:pt x="326275" y="420585"/>
                    </a:lnTo>
                    <a:lnTo>
                      <a:pt x="324599" y="420878"/>
                    </a:lnTo>
                    <a:lnTo>
                      <a:pt x="321881" y="421309"/>
                    </a:lnTo>
                    <a:lnTo>
                      <a:pt x="324573" y="423519"/>
                    </a:lnTo>
                    <a:lnTo>
                      <a:pt x="326161" y="424700"/>
                    </a:lnTo>
                    <a:lnTo>
                      <a:pt x="327863" y="422440"/>
                    </a:lnTo>
                    <a:lnTo>
                      <a:pt x="328218" y="421970"/>
                    </a:lnTo>
                    <a:close/>
                  </a:path>
                  <a:path w="904875" h="572770">
                    <a:moveTo>
                      <a:pt x="355752" y="297230"/>
                    </a:moveTo>
                    <a:lnTo>
                      <a:pt x="355409" y="296354"/>
                    </a:lnTo>
                    <a:lnTo>
                      <a:pt x="355346" y="295630"/>
                    </a:lnTo>
                    <a:lnTo>
                      <a:pt x="353669" y="296087"/>
                    </a:lnTo>
                    <a:lnTo>
                      <a:pt x="352031" y="296570"/>
                    </a:lnTo>
                    <a:lnTo>
                      <a:pt x="349377" y="297307"/>
                    </a:lnTo>
                    <a:lnTo>
                      <a:pt x="352310" y="299186"/>
                    </a:lnTo>
                    <a:lnTo>
                      <a:pt x="354025" y="300189"/>
                    </a:lnTo>
                    <a:lnTo>
                      <a:pt x="355752" y="297230"/>
                    </a:lnTo>
                    <a:close/>
                  </a:path>
                  <a:path w="904875" h="572770">
                    <a:moveTo>
                      <a:pt x="373748" y="357314"/>
                    </a:moveTo>
                    <a:lnTo>
                      <a:pt x="371525" y="357492"/>
                    </a:lnTo>
                    <a:lnTo>
                      <a:pt x="367703" y="357809"/>
                    </a:lnTo>
                    <a:lnTo>
                      <a:pt x="368490" y="360629"/>
                    </a:lnTo>
                    <a:lnTo>
                      <a:pt x="369989" y="366026"/>
                    </a:lnTo>
                    <a:lnTo>
                      <a:pt x="373748" y="357314"/>
                    </a:lnTo>
                    <a:close/>
                  </a:path>
                  <a:path w="904875" h="572770">
                    <a:moveTo>
                      <a:pt x="381774" y="310438"/>
                    </a:moveTo>
                    <a:lnTo>
                      <a:pt x="380771" y="307174"/>
                    </a:lnTo>
                    <a:lnTo>
                      <a:pt x="380504" y="307238"/>
                    </a:lnTo>
                    <a:lnTo>
                      <a:pt x="380225" y="307327"/>
                    </a:lnTo>
                    <a:lnTo>
                      <a:pt x="379920" y="307390"/>
                    </a:lnTo>
                    <a:lnTo>
                      <a:pt x="380161" y="308508"/>
                    </a:lnTo>
                    <a:lnTo>
                      <a:pt x="380669" y="310769"/>
                    </a:lnTo>
                    <a:lnTo>
                      <a:pt x="381038" y="310667"/>
                    </a:lnTo>
                    <a:lnTo>
                      <a:pt x="381774" y="310438"/>
                    </a:lnTo>
                    <a:close/>
                  </a:path>
                  <a:path w="904875" h="572770">
                    <a:moveTo>
                      <a:pt x="382079" y="298704"/>
                    </a:moveTo>
                    <a:lnTo>
                      <a:pt x="381660" y="298005"/>
                    </a:lnTo>
                    <a:lnTo>
                      <a:pt x="381101" y="297662"/>
                    </a:lnTo>
                    <a:lnTo>
                      <a:pt x="380352" y="297002"/>
                    </a:lnTo>
                    <a:lnTo>
                      <a:pt x="379615" y="299135"/>
                    </a:lnTo>
                    <a:lnTo>
                      <a:pt x="380199" y="299313"/>
                    </a:lnTo>
                    <a:lnTo>
                      <a:pt x="380796" y="299618"/>
                    </a:lnTo>
                    <a:lnTo>
                      <a:pt x="381368" y="299567"/>
                    </a:lnTo>
                    <a:lnTo>
                      <a:pt x="381584" y="299567"/>
                    </a:lnTo>
                    <a:lnTo>
                      <a:pt x="382079" y="298704"/>
                    </a:lnTo>
                    <a:close/>
                  </a:path>
                  <a:path w="904875" h="572770">
                    <a:moveTo>
                      <a:pt x="382549" y="515924"/>
                    </a:moveTo>
                    <a:lnTo>
                      <a:pt x="381584" y="514375"/>
                    </a:lnTo>
                    <a:lnTo>
                      <a:pt x="381190" y="513270"/>
                    </a:lnTo>
                    <a:lnTo>
                      <a:pt x="380390" y="512622"/>
                    </a:lnTo>
                    <a:lnTo>
                      <a:pt x="380098" y="512368"/>
                    </a:lnTo>
                    <a:lnTo>
                      <a:pt x="378218" y="513334"/>
                    </a:lnTo>
                    <a:lnTo>
                      <a:pt x="378269" y="513511"/>
                    </a:lnTo>
                    <a:lnTo>
                      <a:pt x="378460" y="514553"/>
                    </a:lnTo>
                    <a:lnTo>
                      <a:pt x="378841" y="515683"/>
                    </a:lnTo>
                    <a:lnTo>
                      <a:pt x="379818" y="516750"/>
                    </a:lnTo>
                    <a:lnTo>
                      <a:pt x="381063" y="516204"/>
                    </a:lnTo>
                    <a:lnTo>
                      <a:pt x="382549" y="515924"/>
                    </a:lnTo>
                    <a:close/>
                  </a:path>
                  <a:path w="904875" h="572770">
                    <a:moveTo>
                      <a:pt x="401980" y="538403"/>
                    </a:moveTo>
                    <a:lnTo>
                      <a:pt x="401713" y="536943"/>
                    </a:lnTo>
                    <a:lnTo>
                      <a:pt x="401447" y="535444"/>
                    </a:lnTo>
                    <a:lnTo>
                      <a:pt x="401180" y="533971"/>
                    </a:lnTo>
                    <a:lnTo>
                      <a:pt x="400634" y="534009"/>
                    </a:lnTo>
                    <a:lnTo>
                      <a:pt x="400075" y="534073"/>
                    </a:lnTo>
                    <a:lnTo>
                      <a:pt x="399516" y="534123"/>
                    </a:lnTo>
                    <a:lnTo>
                      <a:pt x="399567" y="535698"/>
                    </a:lnTo>
                    <a:lnTo>
                      <a:pt x="399643" y="537273"/>
                    </a:lnTo>
                    <a:lnTo>
                      <a:pt x="399694" y="538861"/>
                    </a:lnTo>
                    <a:lnTo>
                      <a:pt x="400469" y="538721"/>
                    </a:lnTo>
                    <a:lnTo>
                      <a:pt x="401980" y="538403"/>
                    </a:lnTo>
                    <a:close/>
                  </a:path>
                  <a:path w="904875" h="572770">
                    <a:moveTo>
                      <a:pt x="403987" y="324116"/>
                    </a:moveTo>
                    <a:lnTo>
                      <a:pt x="402209" y="322021"/>
                    </a:lnTo>
                    <a:lnTo>
                      <a:pt x="401713" y="321056"/>
                    </a:lnTo>
                    <a:lnTo>
                      <a:pt x="400634" y="321259"/>
                    </a:lnTo>
                    <a:lnTo>
                      <a:pt x="399948" y="321894"/>
                    </a:lnTo>
                    <a:lnTo>
                      <a:pt x="399262" y="322326"/>
                    </a:lnTo>
                    <a:lnTo>
                      <a:pt x="399757" y="322757"/>
                    </a:lnTo>
                    <a:lnTo>
                      <a:pt x="400227" y="323354"/>
                    </a:lnTo>
                    <a:lnTo>
                      <a:pt x="400786" y="323583"/>
                    </a:lnTo>
                    <a:lnTo>
                      <a:pt x="401472" y="323875"/>
                    </a:lnTo>
                    <a:lnTo>
                      <a:pt x="402272" y="323875"/>
                    </a:lnTo>
                    <a:lnTo>
                      <a:pt x="403987" y="324116"/>
                    </a:lnTo>
                    <a:close/>
                  </a:path>
                  <a:path w="904875" h="572770">
                    <a:moveTo>
                      <a:pt x="405853" y="330644"/>
                    </a:moveTo>
                    <a:lnTo>
                      <a:pt x="402717" y="328320"/>
                    </a:lnTo>
                    <a:lnTo>
                      <a:pt x="402234" y="329018"/>
                    </a:lnTo>
                    <a:lnTo>
                      <a:pt x="401942" y="329336"/>
                    </a:lnTo>
                    <a:lnTo>
                      <a:pt x="402958" y="330149"/>
                    </a:lnTo>
                    <a:lnTo>
                      <a:pt x="403974" y="330962"/>
                    </a:lnTo>
                    <a:lnTo>
                      <a:pt x="404977" y="331774"/>
                    </a:lnTo>
                    <a:lnTo>
                      <a:pt x="405257" y="331381"/>
                    </a:lnTo>
                    <a:lnTo>
                      <a:pt x="405574" y="331012"/>
                    </a:lnTo>
                    <a:lnTo>
                      <a:pt x="405853" y="330644"/>
                    </a:lnTo>
                    <a:close/>
                  </a:path>
                  <a:path w="904875" h="572770">
                    <a:moveTo>
                      <a:pt x="423621" y="340690"/>
                    </a:moveTo>
                    <a:lnTo>
                      <a:pt x="423138" y="338899"/>
                    </a:lnTo>
                    <a:lnTo>
                      <a:pt x="422046" y="339140"/>
                    </a:lnTo>
                    <a:lnTo>
                      <a:pt x="420903" y="339305"/>
                    </a:lnTo>
                    <a:lnTo>
                      <a:pt x="419862" y="339661"/>
                    </a:lnTo>
                    <a:lnTo>
                      <a:pt x="420001" y="340766"/>
                    </a:lnTo>
                    <a:lnTo>
                      <a:pt x="420077" y="341376"/>
                    </a:lnTo>
                    <a:lnTo>
                      <a:pt x="422440" y="340893"/>
                    </a:lnTo>
                    <a:lnTo>
                      <a:pt x="423621" y="340690"/>
                    </a:lnTo>
                    <a:close/>
                  </a:path>
                  <a:path w="904875" h="572770">
                    <a:moveTo>
                      <a:pt x="428701" y="369227"/>
                    </a:moveTo>
                    <a:lnTo>
                      <a:pt x="427977" y="368312"/>
                    </a:lnTo>
                    <a:lnTo>
                      <a:pt x="427240" y="368706"/>
                    </a:lnTo>
                    <a:lnTo>
                      <a:pt x="426377" y="368985"/>
                    </a:lnTo>
                    <a:lnTo>
                      <a:pt x="425843" y="369570"/>
                    </a:lnTo>
                    <a:lnTo>
                      <a:pt x="425411" y="370014"/>
                    </a:lnTo>
                    <a:lnTo>
                      <a:pt x="425437" y="370878"/>
                    </a:lnTo>
                    <a:lnTo>
                      <a:pt x="424878" y="373037"/>
                    </a:lnTo>
                    <a:lnTo>
                      <a:pt x="427774" y="370179"/>
                    </a:lnTo>
                    <a:lnTo>
                      <a:pt x="428701" y="369227"/>
                    </a:lnTo>
                    <a:close/>
                  </a:path>
                  <a:path w="904875" h="572770">
                    <a:moveTo>
                      <a:pt x="429704" y="245630"/>
                    </a:moveTo>
                    <a:lnTo>
                      <a:pt x="429412" y="245097"/>
                    </a:lnTo>
                    <a:lnTo>
                      <a:pt x="429018" y="244398"/>
                    </a:lnTo>
                    <a:lnTo>
                      <a:pt x="428231" y="243916"/>
                    </a:lnTo>
                    <a:lnTo>
                      <a:pt x="427596" y="243306"/>
                    </a:lnTo>
                    <a:lnTo>
                      <a:pt x="427228" y="243801"/>
                    </a:lnTo>
                    <a:lnTo>
                      <a:pt x="426453" y="244398"/>
                    </a:lnTo>
                    <a:lnTo>
                      <a:pt x="426567" y="244729"/>
                    </a:lnTo>
                    <a:lnTo>
                      <a:pt x="426808" y="245478"/>
                    </a:lnTo>
                    <a:lnTo>
                      <a:pt x="427469" y="246100"/>
                    </a:lnTo>
                    <a:lnTo>
                      <a:pt x="427964" y="246761"/>
                    </a:lnTo>
                    <a:lnTo>
                      <a:pt x="428498" y="246888"/>
                    </a:lnTo>
                    <a:lnTo>
                      <a:pt x="429018" y="247002"/>
                    </a:lnTo>
                    <a:lnTo>
                      <a:pt x="429552" y="247129"/>
                    </a:lnTo>
                    <a:lnTo>
                      <a:pt x="429514" y="246430"/>
                    </a:lnTo>
                    <a:lnTo>
                      <a:pt x="429704" y="245630"/>
                    </a:lnTo>
                    <a:close/>
                  </a:path>
                  <a:path w="904875" h="572770">
                    <a:moveTo>
                      <a:pt x="446392" y="377583"/>
                    </a:moveTo>
                    <a:lnTo>
                      <a:pt x="444995" y="376021"/>
                    </a:lnTo>
                    <a:lnTo>
                      <a:pt x="441210" y="375577"/>
                    </a:lnTo>
                    <a:lnTo>
                      <a:pt x="442950" y="379196"/>
                    </a:lnTo>
                    <a:lnTo>
                      <a:pt x="443826" y="381012"/>
                    </a:lnTo>
                    <a:lnTo>
                      <a:pt x="446392" y="377583"/>
                    </a:lnTo>
                    <a:close/>
                  </a:path>
                  <a:path w="904875" h="572770">
                    <a:moveTo>
                      <a:pt x="467664" y="434238"/>
                    </a:moveTo>
                    <a:lnTo>
                      <a:pt x="465785" y="430809"/>
                    </a:lnTo>
                    <a:lnTo>
                      <a:pt x="466471" y="426046"/>
                    </a:lnTo>
                    <a:lnTo>
                      <a:pt x="460806" y="426161"/>
                    </a:lnTo>
                    <a:lnTo>
                      <a:pt x="459181" y="432866"/>
                    </a:lnTo>
                    <a:lnTo>
                      <a:pt x="459359" y="433095"/>
                    </a:lnTo>
                    <a:lnTo>
                      <a:pt x="467664" y="434238"/>
                    </a:lnTo>
                    <a:close/>
                  </a:path>
                  <a:path w="904875" h="572770">
                    <a:moveTo>
                      <a:pt x="468236" y="239560"/>
                    </a:moveTo>
                    <a:lnTo>
                      <a:pt x="466674" y="238150"/>
                    </a:lnTo>
                    <a:lnTo>
                      <a:pt x="462851" y="238150"/>
                    </a:lnTo>
                    <a:lnTo>
                      <a:pt x="463943" y="239852"/>
                    </a:lnTo>
                    <a:lnTo>
                      <a:pt x="464985" y="241566"/>
                    </a:lnTo>
                    <a:lnTo>
                      <a:pt x="466077" y="243255"/>
                    </a:lnTo>
                    <a:lnTo>
                      <a:pt x="468236" y="239560"/>
                    </a:lnTo>
                    <a:close/>
                  </a:path>
                  <a:path w="904875" h="572770">
                    <a:moveTo>
                      <a:pt x="484860" y="285635"/>
                    </a:moveTo>
                    <a:lnTo>
                      <a:pt x="484746" y="284822"/>
                    </a:lnTo>
                    <a:lnTo>
                      <a:pt x="484657" y="283997"/>
                    </a:lnTo>
                    <a:lnTo>
                      <a:pt x="484543" y="283184"/>
                    </a:lnTo>
                    <a:lnTo>
                      <a:pt x="483158" y="283413"/>
                    </a:lnTo>
                    <a:lnTo>
                      <a:pt x="481774" y="283578"/>
                    </a:lnTo>
                    <a:lnTo>
                      <a:pt x="480415" y="283921"/>
                    </a:lnTo>
                    <a:lnTo>
                      <a:pt x="480517" y="285838"/>
                    </a:lnTo>
                    <a:lnTo>
                      <a:pt x="482028" y="285877"/>
                    </a:lnTo>
                    <a:lnTo>
                      <a:pt x="483438" y="285724"/>
                    </a:lnTo>
                    <a:lnTo>
                      <a:pt x="484860" y="285635"/>
                    </a:lnTo>
                    <a:close/>
                  </a:path>
                  <a:path w="904875" h="572770">
                    <a:moveTo>
                      <a:pt x="491629" y="465950"/>
                    </a:moveTo>
                    <a:lnTo>
                      <a:pt x="491121" y="465124"/>
                    </a:lnTo>
                    <a:lnTo>
                      <a:pt x="490639" y="464235"/>
                    </a:lnTo>
                    <a:lnTo>
                      <a:pt x="490080" y="463461"/>
                    </a:lnTo>
                    <a:lnTo>
                      <a:pt x="488975" y="463715"/>
                    </a:lnTo>
                    <a:lnTo>
                      <a:pt x="488975" y="464959"/>
                    </a:lnTo>
                    <a:lnTo>
                      <a:pt x="489115" y="466039"/>
                    </a:lnTo>
                    <a:lnTo>
                      <a:pt x="489204" y="467131"/>
                    </a:lnTo>
                    <a:lnTo>
                      <a:pt x="490004" y="466725"/>
                    </a:lnTo>
                    <a:lnTo>
                      <a:pt x="490816" y="466356"/>
                    </a:lnTo>
                    <a:lnTo>
                      <a:pt x="491629" y="465950"/>
                    </a:lnTo>
                    <a:close/>
                  </a:path>
                  <a:path w="904875" h="572770">
                    <a:moveTo>
                      <a:pt x="495871" y="293497"/>
                    </a:moveTo>
                    <a:lnTo>
                      <a:pt x="493623" y="290283"/>
                    </a:lnTo>
                    <a:lnTo>
                      <a:pt x="493763" y="285496"/>
                    </a:lnTo>
                    <a:lnTo>
                      <a:pt x="488149" y="286232"/>
                    </a:lnTo>
                    <a:lnTo>
                      <a:pt x="487286" y="293090"/>
                    </a:lnTo>
                    <a:lnTo>
                      <a:pt x="487502" y="293306"/>
                    </a:lnTo>
                    <a:lnTo>
                      <a:pt x="495871" y="293497"/>
                    </a:lnTo>
                    <a:close/>
                  </a:path>
                  <a:path w="904875" h="572770">
                    <a:moveTo>
                      <a:pt x="514870" y="411200"/>
                    </a:moveTo>
                    <a:lnTo>
                      <a:pt x="513372" y="407314"/>
                    </a:lnTo>
                    <a:lnTo>
                      <a:pt x="510095" y="408559"/>
                    </a:lnTo>
                    <a:lnTo>
                      <a:pt x="508647" y="410298"/>
                    </a:lnTo>
                    <a:lnTo>
                      <a:pt x="509447" y="414185"/>
                    </a:lnTo>
                    <a:lnTo>
                      <a:pt x="512660" y="412508"/>
                    </a:lnTo>
                    <a:lnTo>
                      <a:pt x="514870" y="411200"/>
                    </a:lnTo>
                    <a:close/>
                  </a:path>
                  <a:path w="904875" h="572770">
                    <a:moveTo>
                      <a:pt x="540219" y="265163"/>
                    </a:moveTo>
                    <a:lnTo>
                      <a:pt x="538276" y="261480"/>
                    </a:lnTo>
                    <a:lnTo>
                      <a:pt x="535165" y="263080"/>
                    </a:lnTo>
                    <a:lnTo>
                      <a:pt x="533920" y="264972"/>
                    </a:lnTo>
                    <a:lnTo>
                      <a:pt x="535165" y="268757"/>
                    </a:lnTo>
                    <a:lnTo>
                      <a:pt x="538162" y="266725"/>
                    </a:lnTo>
                    <a:lnTo>
                      <a:pt x="540219" y="265163"/>
                    </a:lnTo>
                    <a:close/>
                  </a:path>
                  <a:path w="904875" h="572770">
                    <a:moveTo>
                      <a:pt x="548919" y="463905"/>
                    </a:moveTo>
                    <a:lnTo>
                      <a:pt x="545693" y="460311"/>
                    </a:lnTo>
                    <a:lnTo>
                      <a:pt x="545287" y="460654"/>
                    </a:lnTo>
                    <a:lnTo>
                      <a:pt x="544880" y="461048"/>
                    </a:lnTo>
                    <a:lnTo>
                      <a:pt x="544512" y="461416"/>
                    </a:lnTo>
                    <a:lnTo>
                      <a:pt x="545604" y="462572"/>
                    </a:lnTo>
                    <a:lnTo>
                      <a:pt x="546735" y="463727"/>
                    </a:lnTo>
                    <a:lnTo>
                      <a:pt x="547852" y="464896"/>
                    </a:lnTo>
                    <a:lnTo>
                      <a:pt x="548195" y="464566"/>
                    </a:lnTo>
                    <a:lnTo>
                      <a:pt x="548919" y="463905"/>
                    </a:lnTo>
                    <a:close/>
                  </a:path>
                  <a:path w="904875" h="572770">
                    <a:moveTo>
                      <a:pt x="550506" y="355396"/>
                    </a:moveTo>
                    <a:lnTo>
                      <a:pt x="545325" y="353288"/>
                    </a:lnTo>
                    <a:lnTo>
                      <a:pt x="545045" y="353377"/>
                    </a:lnTo>
                    <a:lnTo>
                      <a:pt x="539076" y="359943"/>
                    </a:lnTo>
                    <a:lnTo>
                      <a:pt x="545744" y="366407"/>
                    </a:lnTo>
                    <a:lnTo>
                      <a:pt x="550506" y="355396"/>
                    </a:lnTo>
                    <a:close/>
                  </a:path>
                  <a:path w="904875" h="572770">
                    <a:moveTo>
                      <a:pt x="551421" y="313321"/>
                    </a:moveTo>
                    <a:lnTo>
                      <a:pt x="550773" y="312204"/>
                    </a:lnTo>
                    <a:lnTo>
                      <a:pt x="549529" y="309994"/>
                    </a:lnTo>
                    <a:lnTo>
                      <a:pt x="548144" y="310819"/>
                    </a:lnTo>
                    <a:lnTo>
                      <a:pt x="548805" y="311912"/>
                    </a:lnTo>
                    <a:lnTo>
                      <a:pt x="549465" y="312991"/>
                    </a:lnTo>
                    <a:lnTo>
                      <a:pt x="550113" y="314083"/>
                    </a:lnTo>
                    <a:lnTo>
                      <a:pt x="550557" y="313842"/>
                    </a:lnTo>
                    <a:lnTo>
                      <a:pt x="551002" y="313575"/>
                    </a:lnTo>
                    <a:lnTo>
                      <a:pt x="551421" y="313321"/>
                    </a:lnTo>
                    <a:close/>
                  </a:path>
                  <a:path w="904875" h="572770">
                    <a:moveTo>
                      <a:pt x="558609" y="463651"/>
                    </a:moveTo>
                    <a:lnTo>
                      <a:pt x="558469" y="462470"/>
                    </a:lnTo>
                    <a:lnTo>
                      <a:pt x="558304" y="461276"/>
                    </a:lnTo>
                    <a:lnTo>
                      <a:pt x="558177" y="460095"/>
                    </a:lnTo>
                    <a:lnTo>
                      <a:pt x="557593" y="460248"/>
                    </a:lnTo>
                    <a:lnTo>
                      <a:pt x="556437" y="460552"/>
                    </a:lnTo>
                    <a:lnTo>
                      <a:pt x="557453" y="463880"/>
                    </a:lnTo>
                    <a:lnTo>
                      <a:pt x="557834" y="463791"/>
                    </a:lnTo>
                    <a:lnTo>
                      <a:pt x="558609" y="463651"/>
                    </a:lnTo>
                    <a:close/>
                  </a:path>
                  <a:path w="904875" h="572770">
                    <a:moveTo>
                      <a:pt x="561314" y="456895"/>
                    </a:moveTo>
                    <a:lnTo>
                      <a:pt x="560819" y="456057"/>
                    </a:lnTo>
                    <a:lnTo>
                      <a:pt x="560527" y="455244"/>
                    </a:lnTo>
                    <a:lnTo>
                      <a:pt x="559917" y="455510"/>
                    </a:lnTo>
                    <a:lnTo>
                      <a:pt x="558977" y="455663"/>
                    </a:lnTo>
                    <a:lnTo>
                      <a:pt x="558850" y="456082"/>
                    </a:lnTo>
                    <a:lnTo>
                      <a:pt x="558584" y="456831"/>
                    </a:lnTo>
                    <a:lnTo>
                      <a:pt x="558825" y="457720"/>
                    </a:lnTo>
                    <a:lnTo>
                      <a:pt x="558901" y="459016"/>
                    </a:lnTo>
                    <a:lnTo>
                      <a:pt x="560133" y="458368"/>
                    </a:lnTo>
                    <a:lnTo>
                      <a:pt x="561276" y="458063"/>
                    </a:lnTo>
                    <a:lnTo>
                      <a:pt x="561289" y="457695"/>
                    </a:lnTo>
                    <a:lnTo>
                      <a:pt x="561314" y="456895"/>
                    </a:lnTo>
                    <a:close/>
                  </a:path>
                  <a:path w="904875" h="572770">
                    <a:moveTo>
                      <a:pt x="569277" y="205574"/>
                    </a:moveTo>
                    <a:lnTo>
                      <a:pt x="563867" y="204063"/>
                    </a:lnTo>
                    <a:lnTo>
                      <a:pt x="563613" y="204190"/>
                    </a:lnTo>
                    <a:lnTo>
                      <a:pt x="558431" y="211404"/>
                    </a:lnTo>
                    <a:lnTo>
                      <a:pt x="565797" y="217081"/>
                    </a:lnTo>
                    <a:lnTo>
                      <a:pt x="569277" y="205574"/>
                    </a:lnTo>
                    <a:close/>
                  </a:path>
                  <a:path w="904875" h="572770">
                    <a:moveTo>
                      <a:pt x="591731" y="306476"/>
                    </a:moveTo>
                    <a:lnTo>
                      <a:pt x="591705" y="306108"/>
                    </a:lnTo>
                    <a:lnTo>
                      <a:pt x="591642" y="305295"/>
                    </a:lnTo>
                    <a:lnTo>
                      <a:pt x="591045" y="304546"/>
                    </a:lnTo>
                    <a:lnTo>
                      <a:pt x="590664" y="303771"/>
                    </a:lnTo>
                    <a:lnTo>
                      <a:pt x="590092" y="304088"/>
                    </a:lnTo>
                    <a:lnTo>
                      <a:pt x="589191" y="304342"/>
                    </a:lnTo>
                    <a:lnTo>
                      <a:pt x="589076" y="304787"/>
                    </a:lnTo>
                    <a:lnTo>
                      <a:pt x="588937" y="305562"/>
                    </a:lnTo>
                    <a:lnTo>
                      <a:pt x="589267" y="306412"/>
                    </a:lnTo>
                    <a:lnTo>
                      <a:pt x="589483" y="307695"/>
                    </a:lnTo>
                    <a:lnTo>
                      <a:pt x="590626" y="306908"/>
                    </a:lnTo>
                    <a:lnTo>
                      <a:pt x="591731" y="306476"/>
                    </a:lnTo>
                    <a:close/>
                  </a:path>
                  <a:path w="904875" h="572770">
                    <a:moveTo>
                      <a:pt x="596760" y="299910"/>
                    </a:moveTo>
                    <a:lnTo>
                      <a:pt x="596734" y="299529"/>
                    </a:lnTo>
                    <a:lnTo>
                      <a:pt x="596696" y="299148"/>
                    </a:lnTo>
                    <a:lnTo>
                      <a:pt x="596684" y="298780"/>
                    </a:lnTo>
                    <a:lnTo>
                      <a:pt x="595503" y="298754"/>
                    </a:lnTo>
                    <a:lnTo>
                      <a:pt x="594321" y="298729"/>
                    </a:lnTo>
                    <a:lnTo>
                      <a:pt x="593128" y="298691"/>
                    </a:lnTo>
                    <a:lnTo>
                      <a:pt x="593140" y="299313"/>
                    </a:lnTo>
                    <a:lnTo>
                      <a:pt x="593140" y="299935"/>
                    </a:lnTo>
                    <a:lnTo>
                      <a:pt x="593153" y="300545"/>
                    </a:lnTo>
                    <a:lnTo>
                      <a:pt x="594347" y="300329"/>
                    </a:lnTo>
                    <a:lnTo>
                      <a:pt x="595553" y="300126"/>
                    </a:lnTo>
                    <a:lnTo>
                      <a:pt x="596760" y="299910"/>
                    </a:lnTo>
                    <a:close/>
                  </a:path>
                  <a:path w="904875" h="572770">
                    <a:moveTo>
                      <a:pt x="610743" y="93599"/>
                    </a:moveTo>
                    <a:lnTo>
                      <a:pt x="609815" y="92240"/>
                    </a:lnTo>
                    <a:lnTo>
                      <a:pt x="607364" y="93929"/>
                    </a:lnTo>
                    <a:lnTo>
                      <a:pt x="606132" y="94767"/>
                    </a:lnTo>
                    <a:lnTo>
                      <a:pt x="606475" y="95250"/>
                    </a:lnTo>
                    <a:lnTo>
                      <a:pt x="606831" y="95745"/>
                    </a:lnTo>
                    <a:lnTo>
                      <a:pt x="607161" y="96240"/>
                    </a:lnTo>
                    <a:lnTo>
                      <a:pt x="608355" y="95364"/>
                    </a:lnTo>
                    <a:lnTo>
                      <a:pt x="609536" y="94475"/>
                    </a:lnTo>
                    <a:lnTo>
                      <a:pt x="610743" y="93599"/>
                    </a:lnTo>
                    <a:close/>
                  </a:path>
                  <a:path w="904875" h="572770">
                    <a:moveTo>
                      <a:pt x="624395" y="405599"/>
                    </a:moveTo>
                    <a:lnTo>
                      <a:pt x="623697" y="405142"/>
                    </a:lnTo>
                    <a:lnTo>
                      <a:pt x="623176" y="404533"/>
                    </a:lnTo>
                    <a:lnTo>
                      <a:pt x="622160" y="404533"/>
                    </a:lnTo>
                    <a:lnTo>
                      <a:pt x="621665" y="405142"/>
                    </a:lnTo>
                    <a:lnTo>
                      <a:pt x="621144" y="405472"/>
                    </a:lnTo>
                    <a:lnTo>
                      <a:pt x="621690" y="405968"/>
                    </a:lnTo>
                    <a:lnTo>
                      <a:pt x="622160" y="406654"/>
                    </a:lnTo>
                    <a:lnTo>
                      <a:pt x="622795" y="406857"/>
                    </a:lnTo>
                    <a:lnTo>
                      <a:pt x="623112" y="406958"/>
                    </a:lnTo>
                    <a:lnTo>
                      <a:pt x="623709" y="406146"/>
                    </a:lnTo>
                    <a:lnTo>
                      <a:pt x="624395" y="405599"/>
                    </a:lnTo>
                    <a:close/>
                  </a:path>
                  <a:path w="904875" h="572770">
                    <a:moveTo>
                      <a:pt x="627176" y="123101"/>
                    </a:moveTo>
                    <a:lnTo>
                      <a:pt x="626732" y="121615"/>
                    </a:lnTo>
                    <a:lnTo>
                      <a:pt x="625678" y="121488"/>
                    </a:lnTo>
                    <a:lnTo>
                      <a:pt x="624852" y="121805"/>
                    </a:lnTo>
                    <a:lnTo>
                      <a:pt x="623658" y="122034"/>
                    </a:lnTo>
                    <a:lnTo>
                      <a:pt x="624166" y="123050"/>
                    </a:lnTo>
                    <a:lnTo>
                      <a:pt x="624509" y="124117"/>
                    </a:lnTo>
                    <a:lnTo>
                      <a:pt x="624763" y="124079"/>
                    </a:lnTo>
                    <a:lnTo>
                      <a:pt x="625563" y="124028"/>
                    </a:lnTo>
                    <a:lnTo>
                      <a:pt x="626402" y="123659"/>
                    </a:lnTo>
                    <a:lnTo>
                      <a:pt x="627049" y="123190"/>
                    </a:lnTo>
                    <a:lnTo>
                      <a:pt x="627176" y="123101"/>
                    </a:lnTo>
                    <a:close/>
                  </a:path>
                  <a:path w="904875" h="572770">
                    <a:moveTo>
                      <a:pt x="628980" y="145757"/>
                    </a:moveTo>
                    <a:lnTo>
                      <a:pt x="626262" y="144386"/>
                    </a:lnTo>
                    <a:lnTo>
                      <a:pt x="625881" y="144970"/>
                    </a:lnTo>
                    <a:lnTo>
                      <a:pt x="625678" y="145262"/>
                    </a:lnTo>
                    <a:lnTo>
                      <a:pt x="627354" y="146532"/>
                    </a:lnTo>
                    <a:lnTo>
                      <a:pt x="628192" y="147193"/>
                    </a:lnTo>
                    <a:lnTo>
                      <a:pt x="628459" y="146710"/>
                    </a:lnTo>
                    <a:lnTo>
                      <a:pt x="628726" y="146240"/>
                    </a:lnTo>
                    <a:lnTo>
                      <a:pt x="628980" y="145757"/>
                    </a:lnTo>
                    <a:close/>
                  </a:path>
                  <a:path w="904875" h="572770">
                    <a:moveTo>
                      <a:pt x="631266" y="378320"/>
                    </a:moveTo>
                    <a:lnTo>
                      <a:pt x="630555" y="377964"/>
                    </a:lnTo>
                    <a:lnTo>
                      <a:pt x="629843" y="377545"/>
                    </a:lnTo>
                    <a:lnTo>
                      <a:pt x="629170" y="377355"/>
                    </a:lnTo>
                    <a:lnTo>
                      <a:pt x="628967" y="377266"/>
                    </a:lnTo>
                    <a:lnTo>
                      <a:pt x="628827" y="377494"/>
                    </a:lnTo>
                    <a:lnTo>
                      <a:pt x="627773" y="377926"/>
                    </a:lnTo>
                    <a:lnTo>
                      <a:pt x="627773" y="378980"/>
                    </a:lnTo>
                    <a:lnTo>
                      <a:pt x="628129" y="379793"/>
                    </a:lnTo>
                    <a:lnTo>
                      <a:pt x="628370" y="380593"/>
                    </a:lnTo>
                    <a:lnTo>
                      <a:pt x="629539" y="380238"/>
                    </a:lnTo>
                    <a:lnTo>
                      <a:pt x="630643" y="379907"/>
                    </a:lnTo>
                    <a:lnTo>
                      <a:pt x="630389" y="379425"/>
                    </a:lnTo>
                    <a:lnTo>
                      <a:pt x="630504" y="379285"/>
                    </a:lnTo>
                    <a:lnTo>
                      <a:pt x="630885" y="378815"/>
                    </a:lnTo>
                    <a:lnTo>
                      <a:pt x="631266" y="378320"/>
                    </a:lnTo>
                    <a:close/>
                  </a:path>
                  <a:path w="904875" h="572770">
                    <a:moveTo>
                      <a:pt x="638378" y="382536"/>
                    </a:moveTo>
                    <a:lnTo>
                      <a:pt x="634022" y="377202"/>
                    </a:lnTo>
                    <a:lnTo>
                      <a:pt x="632523" y="381749"/>
                    </a:lnTo>
                    <a:lnTo>
                      <a:pt x="633120" y="383679"/>
                    </a:lnTo>
                    <a:lnTo>
                      <a:pt x="635660" y="384314"/>
                    </a:lnTo>
                    <a:lnTo>
                      <a:pt x="636371" y="384492"/>
                    </a:lnTo>
                    <a:lnTo>
                      <a:pt x="637476" y="383171"/>
                    </a:lnTo>
                    <a:lnTo>
                      <a:pt x="638378" y="382536"/>
                    </a:lnTo>
                    <a:close/>
                  </a:path>
                  <a:path w="904875" h="572770">
                    <a:moveTo>
                      <a:pt x="645693" y="162229"/>
                    </a:moveTo>
                    <a:lnTo>
                      <a:pt x="642912" y="163880"/>
                    </a:lnTo>
                    <a:lnTo>
                      <a:pt x="640600" y="165214"/>
                    </a:lnTo>
                    <a:lnTo>
                      <a:pt x="644093" y="166458"/>
                    </a:lnTo>
                    <a:lnTo>
                      <a:pt x="645452" y="165468"/>
                    </a:lnTo>
                    <a:lnTo>
                      <a:pt x="645693" y="162229"/>
                    </a:lnTo>
                    <a:close/>
                  </a:path>
                  <a:path w="904875" h="572770">
                    <a:moveTo>
                      <a:pt x="659790" y="222516"/>
                    </a:moveTo>
                    <a:lnTo>
                      <a:pt x="658482" y="221221"/>
                    </a:lnTo>
                    <a:lnTo>
                      <a:pt x="657148" y="219951"/>
                    </a:lnTo>
                    <a:lnTo>
                      <a:pt x="654850" y="217703"/>
                    </a:lnTo>
                    <a:lnTo>
                      <a:pt x="653872" y="222402"/>
                    </a:lnTo>
                    <a:lnTo>
                      <a:pt x="654697" y="224256"/>
                    </a:lnTo>
                    <a:lnTo>
                      <a:pt x="658012" y="224688"/>
                    </a:lnTo>
                    <a:lnTo>
                      <a:pt x="658964" y="223253"/>
                    </a:lnTo>
                    <a:lnTo>
                      <a:pt x="659790" y="222516"/>
                    </a:lnTo>
                    <a:close/>
                  </a:path>
                  <a:path w="904875" h="572770">
                    <a:moveTo>
                      <a:pt x="676503" y="364032"/>
                    </a:moveTo>
                    <a:lnTo>
                      <a:pt x="675678" y="363220"/>
                    </a:lnTo>
                    <a:lnTo>
                      <a:pt x="675284" y="362432"/>
                    </a:lnTo>
                    <a:lnTo>
                      <a:pt x="674674" y="362775"/>
                    </a:lnTo>
                    <a:lnTo>
                      <a:pt x="673709" y="363042"/>
                    </a:lnTo>
                    <a:lnTo>
                      <a:pt x="673544" y="363524"/>
                    </a:lnTo>
                    <a:lnTo>
                      <a:pt x="673328" y="364286"/>
                    </a:lnTo>
                    <a:lnTo>
                      <a:pt x="673646" y="365213"/>
                    </a:lnTo>
                    <a:lnTo>
                      <a:pt x="673823" y="367042"/>
                    </a:lnTo>
                    <a:lnTo>
                      <a:pt x="675246" y="365874"/>
                    </a:lnTo>
                    <a:lnTo>
                      <a:pt x="676351" y="365379"/>
                    </a:lnTo>
                    <a:lnTo>
                      <a:pt x="676402" y="364769"/>
                    </a:lnTo>
                    <a:lnTo>
                      <a:pt x="676503" y="364032"/>
                    </a:lnTo>
                    <a:close/>
                  </a:path>
                  <a:path w="904875" h="572770">
                    <a:moveTo>
                      <a:pt x="677735" y="358355"/>
                    </a:moveTo>
                    <a:lnTo>
                      <a:pt x="676668" y="357416"/>
                    </a:lnTo>
                    <a:lnTo>
                      <a:pt x="674522" y="355587"/>
                    </a:lnTo>
                    <a:lnTo>
                      <a:pt x="674204" y="355904"/>
                    </a:lnTo>
                    <a:lnTo>
                      <a:pt x="673900" y="356235"/>
                    </a:lnTo>
                    <a:lnTo>
                      <a:pt x="673544" y="356565"/>
                    </a:lnTo>
                    <a:lnTo>
                      <a:pt x="674585" y="357581"/>
                    </a:lnTo>
                    <a:lnTo>
                      <a:pt x="676630" y="359613"/>
                    </a:lnTo>
                    <a:lnTo>
                      <a:pt x="676998" y="359194"/>
                    </a:lnTo>
                    <a:lnTo>
                      <a:pt x="677367" y="358762"/>
                    </a:lnTo>
                    <a:lnTo>
                      <a:pt x="677735" y="358355"/>
                    </a:lnTo>
                    <a:close/>
                  </a:path>
                  <a:path w="904875" h="572770">
                    <a:moveTo>
                      <a:pt x="684822" y="173240"/>
                    </a:moveTo>
                    <a:lnTo>
                      <a:pt x="681761" y="169557"/>
                    </a:lnTo>
                    <a:lnTo>
                      <a:pt x="679843" y="170535"/>
                    </a:lnTo>
                    <a:lnTo>
                      <a:pt x="677849" y="172948"/>
                    </a:lnTo>
                    <a:lnTo>
                      <a:pt x="684822" y="173240"/>
                    </a:lnTo>
                    <a:close/>
                  </a:path>
                  <a:path w="904875" h="572770">
                    <a:moveTo>
                      <a:pt x="695947" y="315645"/>
                    </a:moveTo>
                    <a:lnTo>
                      <a:pt x="692162" y="312712"/>
                    </a:lnTo>
                    <a:lnTo>
                      <a:pt x="689622" y="310718"/>
                    </a:lnTo>
                    <a:lnTo>
                      <a:pt x="690486" y="314731"/>
                    </a:lnTo>
                    <a:lnTo>
                      <a:pt x="691349" y="316433"/>
                    </a:lnTo>
                    <a:lnTo>
                      <a:pt x="695947" y="315645"/>
                    </a:lnTo>
                    <a:close/>
                  </a:path>
                  <a:path w="904875" h="572770">
                    <a:moveTo>
                      <a:pt x="703884" y="37985"/>
                    </a:moveTo>
                    <a:lnTo>
                      <a:pt x="702144" y="37211"/>
                    </a:lnTo>
                    <a:lnTo>
                      <a:pt x="701370" y="36880"/>
                    </a:lnTo>
                    <a:lnTo>
                      <a:pt x="700608" y="36512"/>
                    </a:lnTo>
                    <a:lnTo>
                      <a:pt x="700303" y="37211"/>
                    </a:lnTo>
                    <a:lnTo>
                      <a:pt x="699592" y="38315"/>
                    </a:lnTo>
                    <a:lnTo>
                      <a:pt x="699808" y="38519"/>
                    </a:lnTo>
                    <a:lnTo>
                      <a:pt x="700328" y="39116"/>
                    </a:lnTo>
                    <a:lnTo>
                      <a:pt x="701281" y="39522"/>
                    </a:lnTo>
                    <a:lnTo>
                      <a:pt x="702094" y="39547"/>
                    </a:lnTo>
                    <a:lnTo>
                      <a:pt x="702564" y="39573"/>
                    </a:lnTo>
                    <a:lnTo>
                      <a:pt x="703072" y="38747"/>
                    </a:lnTo>
                    <a:lnTo>
                      <a:pt x="703884" y="37985"/>
                    </a:lnTo>
                    <a:close/>
                  </a:path>
                  <a:path w="904875" h="572770">
                    <a:moveTo>
                      <a:pt x="704786" y="283997"/>
                    </a:moveTo>
                    <a:lnTo>
                      <a:pt x="704189" y="283781"/>
                    </a:lnTo>
                    <a:lnTo>
                      <a:pt x="703478" y="283222"/>
                    </a:lnTo>
                    <a:lnTo>
                      <a:pt x="702576" y="283616"/>
                    </a:lnTo>
                    <a:lnTo>
                      <a:pt x="702081" y="284429"/>
                    </a:lnTo>
                    <a:lnTo>
                      <a:pt x="702106" y="285000"/>
                    </a:lnTo>
                    <a:lnTo>
                      <a:pt x="702081" y="285419"/>
                    </a:lnTo>
                    <a:lnTo>
                      <a:pt x="702805" y="285851"/>
                    </a:lnTo>
                    <a:lnTo>
                      <a:pt x="703580" y="286677"/>
                    </a:lnTo>
                    <a:lnTo>
                      <a:pt x="704443" y="284759"/>
                    </a:lnTo>
                    <a:lnTo>
                      <a:pt x="704786" y="283997"/>
                    </a:lnTo>
                    <a:close/>
                  </a:path>
                  <a:path w="904875" h="572770">
                    <a:moveTo>
                      <a:pt x="705294" y="244665"/>
                    </a:moveTo>
                    <a:lnTo>
                      <a:pt x="704799" y="243763"/>
                    </a:lnTo>
                    <a:lnTo>
                      <a:pt x="704329" y="242900"/>
                    </a:lnTo>
                    <a:lnTo>
                      <a:pt x="703834" y="241998"/>
                    </a:lnTo>
                    <a:lnTo>
                      <a:pt x="703491" y="242214"/>
                    </a:lnTo>
                    <a:lnTo>
                      <a:pt x="702779" y="242608"/>
                    </a:lnTo>
                    <a:lnTo>
                      <a:pt x="704265" y="245224"/>
                    </a:lnTo>
                    <a:lnTo>
                      <a:pt x="704621" y="245033"/>
                    </a:lnTo>
                    <a:lnTo>
                      <a:pt x="704964" y="244856"/>
                    </a:lnTo>
                    <a:lnTo>
                      <a:pt x="705294" y="244665"/>
                    </a:lnTo>
                    <a:close/>
                  </a:path>
                  <a:path w="904875" h="572770">
                    <a:moveTo>
                      <a:pt x="706996" y="78473"/>
                    </a:moveTo>
                    <a:lnTo>
                      <a:pt x="706793" y="78041"/>
                    </a:lnTo>
                    <a:lnTo>
                      <a:pt x="706589" y="77584"/>
                    </a:lnTo>
                    <a:lnTo>
                      <a:pt x="705739" y="77444"/>
                    </a:lnTo>
                    <a:lnTo>
                      <a:pt x="704888" y="77038"/>
                    </a:lnTo>
                    <a:lnTo>
                      <a:pt x="704773" y="78028"/>
                    </a:lnTo>
                    <a:lnTo>
                      <a:pt x="704443" y="78803"/>
                    </a:lnTo>
                    <a:lnTo>
                      <a:pt x="704723" y="79235"/>
                    </a:lnTo>
                    <a:lnTo>
                      <a:pt x="704938" y="79654"/>
                    </a:lnTo>
                    <a:lnTo>
                      <a:pt x="705815" y="79654"/>
                    </a:lnTo>
                    <a:lnTo>
                      <a:pt x="706399" y="79844"/>
                    </a:lnTo>
                    <a:lnTo>
                      <a:pt x="706564" y="79235"/>
                    </a:lnTo>
                    <a:lnTo>
                      <a:pt x="706996" y="78473"/>
                    </a:lnTo>
                    <a:close/>
                  </a:path>
                  <a:path w="904875" h="572770">
                    <a:moveTo>
                      <a:pt x="715225" y="276542"/>
                    </a:moveTo>
                    <a:lnTo>
                      <a:pt x="713841" y="276313"/>
                    </a:lnTo>
                    <a:lnTo>
                      <a:pt x="713168" y="276225"/>
                    </a:lnTo>
                    <a:lnTo>
                      <a:pt x="712711" y="278028"/>
                    </a:lnTo>
                    <a:lnTo>
                      <a:pt x="712279" y="279844"/>
                    </a:lnTo>
                    <a:lnTo>
                      <a:pt x="711860" y="281660"/>
                    </a:lnTo>
                    <a:lnTo>
                      <a:pt x="713651" y="281965"/>
                    </a:lnTo>
                    <a:lnTo>
                      <a:pt x="714590" y="282143"/>
                    </a:lnTo>
                    <a:lnTo>
                      <a:pt x="714781" y="280263"/>
                    </a:lnTo>
                    <a:lnTo>
                      <a:pt x="714997" y="278409"/>
                    </a:lnTo>
                    <a:lnTo>
                      <a:pt x="715225" y="276542"/>
                    </a:lnTo>
                    <a:close/>
                  </a:path>
                  <a:path w="904875" h="572770">
                    <a:moveTo>
                      <a:pt x="724115" y="113931"/>
                    </a:moveTo>
                    <a:lnTo>
                      <a:pt x="724103" y="108267"/>
                    </a:lnTo>
                    <a:lnTo>
                      <a:pt x="722706" y="108204"/>
                    </a:lnTo>
                    <a:lnTo>
                      <a:pt x="722033" y="108204"/>
                    </a:lnTo>
                    <a:lnTo>
                      <a:pt x="721779" y="110045"/>
                    </a:lnTo>
                    <a:lnTo>
                      <a:pt x="721563" y="111899"/>
                    </a:lnTo>
                    <a:lnTo>
                      <a:pt x="721334" y="113753"/>
                    </a:lnTo>
                    <a:lnTo>
                      <a:pt x="722274" y="113804"/>
                    </a:lnTo>
                    <a:lnTo>
                      <a:pt x="724115" y="113931"/>
                    </a:lnTo>
                    <a:close/>
                  </a:path>
                  <a:path w="904875" h="572770">
                    <a:moveTo>
                      <a:pt x="756767" y="287007"/>
                    </a:moveTo>
                    <a:lnTo>
                      <a:pt x="755713" y="286346"/>
                    </a:lnTo>
                    <a:lnTo>
                      <a:pt x="755180" y="286016"/>
                    </a:lnTo>
                    <a:lnTo>
                      <a:pt x="754672" y="286905"/>
                    </a:lnTo>
                    <a:lnTo>
                      <a:pt x="754138" y="287807"/>
                    </a:lnTo>
                    <a:lnTo>
                      <a:pt x="753668" y="288823"/>
                    </a:lnTo>
                    <a:lnTo>
                      <a:pt x="754659" y="289496"/>
                    </a:lnTo>
                    <a:lnTo>
                      <a:pt x="755434" y="288696"/>
                    </a:lnTo>
                    <a:lnTo>
                      <a:pt x="756094" y="287845"/>
                    </a:lnTo>
                    <a:lnTo>
                      <a:pt x="756767" y="287007"/>
                    </a:lnTo>
                    <a:close/>
                  </a:path>
                  <a:path w="904875" h="572770">
                    <a:moveTo>
                      <a:pt x="766622" y="113944"/>
                    </a:moveTo>
                    <a:lnTo>
                      <a:pt x="766089" y="113677"/>
                    </a:lnTo>
                    <a:lnTo>
                      <a:pt x="764946" y="113131"/>
                    </a:lnTo>
                    <a:lnTo>
                      <a:pt x="764552" y="114084"/>
                    </a:lnTo>
                    <a:lnTo>
                      <a:pt x="764095" y="115023"/>
                    </a:lnTo>
                    <a:lnTo>
                      <a:pt x="763803" y="116001"/>
                    </a:lnTo>
                    <a:lnTo>
                      <a:pt x="764832" y="116649"/>
                    </a:lnTo>
                    <a:lnTo>
                      <a:pt x="765517" y="115773"/>
                    </a:lnTo>
                    <a:lnTo>
                      <a:pt x="766622" y="113944"/>
                    </a:lnTo>
                    <a:close/>
                  </a:path>
                  <a:path w="904875" h="572770">
                    <a:moveTo>
                      <a:pt x="769772" y="38417"/>
                    </a:moveTo>
                    <a:lnTo>
                      <a:pt x="769200" y="37922"/>
                    </a:lnTo>
                    <a:lnTo>
                      <a:pt x="768756" y="37553"/>
                    </a:lnTo>
                    <a:lnTo>
                      <a:pt x="768299" y="37160"/>
                    </a:lnTo>
                    <a:lnTo>
                      <a:pt x="767918" y="37642"/>
                    </a:lnTo>
                    <a:lnTo>
                      <a:pt x="767143" y="38252"/>
                    </a:lnTo>
                    <a:lnTo>
                      <a:pt x="767448" y="39179"/>
                    </a:lnTo>
                    <a:lnTo>
                      <a:pt x="768159" y="39585"/>
                    </a:lnTo>
                    <a:lnTo>
                      <a:pt x="768642" y="40093"/>
                    </a:lnTo>
                    <a:lnTo>
                      <a:pt x="768997" y="39585"/>
                    </a:lnTo>
                    <a:lnTo>
                      <a:pt x="769340" y="39077"/>
                    </a:lnTo>
                    <a:lnTo>
                      <a:pt x="769772" y="38417"/>
                    </a:lnTo>
                    <a:close/>
                  </a:path>
                  <a:path w="904875" h="572770">
                    <a:moveTo>
                      <a:pt x="822629" y="1485"/>
                    </a:moveTo>
                    <a:lnTo>
                      <a:pt x="822617" y="533"/>
                    </a:lnTo>
                    <a:lnTo>
                      <a:pt x="821372" y="0"/>
                    </a:lnTo>
                    <a:lnTo>
                      <a:pt x="821029" y="190"/>
                    </a:lnTo>
                    <a:lnTo>
                      <a:pt x="820597" y="444"/>
                    </a:lnTo>
                    <a:lnTo>
                      <a:pt x="820470" y="1270"/>
                    </a:lnTo>
                    <a:lnTo>
                      <a:pt x="820140" y="2032"/>
                    </a:lnTo>
                    <a:lnTo>
                      <a:pt x="820877" y="2387"/>
                    </a:lnTo>
                    <a:lnTo>
                      <a:pt x="822020" y="2946"/>
                    </a:lnTo>
                    <a:lnTo>
                      <a:pt x="822248" y="2209"/>
                    </a:lnTo>
                    <a:lnTo>
                      <a:pt x="822629" y="1485"/>
                    </a:lnTo>
                    <a:close/>
                  </a:path>
                  <a:path w="904875" h="572770">
                    <a:moveTo>
                      <a:pt x="881672" y="104482"/>
                    </a:moveTo>
                    <a:lnTo>
                      <a:pt x="881570" y="103301"/>
                    </a:lnTo>
                    <a:lnTo>
                      <a:pt x="881494" y="102692"/>
                    </a:lnTo>
                    <a:lnTo>
                      <a:pt x="879119" y="103073"/>
                    </a:lnTo>
                    <a:lnTo>
                      <a:pt x="877912" y="103289"/>
                    </a:lnTo>
                    <a:lnTo>
                      <a:pt x="877951" y="103644"/>
                    </a:lnTo>
                    <a:lnTo>
                      <a:pt x="877951" y="104038"/>
                    </a:lnTo>
                    <a:lnTo>
                      <a:pt x="877989" y="104419"/>
                    </a:lnTo>
                    <a:lnTo>
                      <a:pt x="879208" y="104457"/>
                    </a:lnTo>
                    <a:lnTo>
                      <a:pt x="880452" y="104482"/>
                    </a:lnTo>
                    <a:lnTo>
                      <a:pt x="881672" y="104482"/>
                    </a:lnTo>
                    <a:close/>
                  </a:path>
                  <a:path w="904875" h="572770">
                    <a:moveTo>
                      <a:pt x="904354" y="77978"/>
                    </a:moveTo>
                    <a:lnTo>
                      <a:pt x="901788" y="78778"/>
                    </a:lnTo>
                    <a:lnTo>
                      <a:pt x="900696" y="78828"/>
                    </a:lnTo>
                    <a:lnTo>
                      <a:pt x="899528" y="79857"/>
                    </a:lnTo>
                    <a:lnTo>
                      <a:pt x="899541" y="80949"/>
                    </a:lnTo>
                    <a:lnTo>
                      <a:pt x="899299" y="81775"/>
                    </a:lnTo>
                    <a:lnTo>
                      <a:pt x="900290" y="82296"/>
                    </a:lnTo>
                    <a:lnTo>
                      <a:pt x="900772" y="82537"/>
                    </a:lnTo>
                    <a:lnTo>
                      <a:pt x="902449" y="80403"/>
                    </a:lnTo>
                    <a:lnTo>
                      <a:pt x="904354" y="77978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1" name="object 200">
                <a:extLst>
                  <a:ext uri="{FF2B5EF4-FFF2-40B4-BE49-F238E27FC236}">
                    <a16:creationId xmlns:a16="http://schemas.microsoft.com/office/drawing/2014/main" id="{2B825C65-80C5-5A14-B682-E9653AE96315}"/>
                  </a:ext>
                </a:extLst>
              </p:cNvPr>
              <p:cNvSpPr/>
              <p:nvPr/>
            </p:nvSpPr>
            <p:spPr>
              <a:xfrm>
                <a:off x="8481871" y="3492261"/>
                <a:ext cx="918766" cy="830216"/>
              </a:xfrm>
              <a:custGeom>
                <a:avLst/>
                <a:gdLst/>
                <a:ahLst/>
                <a:cxnLst/>
                <a:rect l="l" t="t" r="r" b="b"/>
                <a:pathLst>
                  <a:path w="1181100" h="1214120">
                    <a:moveTo>
                      <a:pt x="5270" y="1199273"/>
                    </a:moveTo>
                    <a:lnTo>
                      <a:pt x="4406" y="1199083"/>
                    </a:lnTo>
                    <a:lnTo>
                      <a:pt x="3556" y="1198740"/>
                    </a:lnTo>
                    <a:lnTo>
                      <a:pt x="1790" y="1198765"/>
                    </a:lnTo>
                    <a:lnTo>
                      <a:pt x="901" y="1199146"/>
                    </a:lnTo>
                    <a:lnTo>
                      <a:pt x="0" y="1199362"/>
                    </a:lnTo>
                    <a:lnTo>
                      <a:pt x="76" y="1200378"/>
                    </a:lnTo>
                    <a:lnTo>
                      <a:pt x="1765" y="1200429"/>
                    </a:lnTo>
                    <a:lnTo>
                      <a:pt x="3441" y="1200429"/>
                    </a:lnTo>
                    <a:lnTo>
                      <a:pt x="5130" y="1200492"/>
                    </a:lnTo>
                    <a:lnTo>
                      <a:pt x="5194" y="1200086"/>
                    </a:lnTo>
                    <a:lnTo>
                      <a:pt x="5219" y="1199680"/>
                    </a:lnTo>
                    <a:lnTo>
                      <a:pt x="5270" y="1199273"/>
                    </a:lnTo>
                    <a:close/>
                  </a:path>
                  <a:path w="1181100" h="1214120">
                    <a:moveTo>
                      <a:pt x="123075" y="1150099"/>
                    </a:moveTo>
                    <a:lnTo>
                      <a:pt x="121983" y="1149692"/>
                    </a:lnTo>
                    <a:lnTo>
                      <a:pt x="121412" y="1149400"/>
                    </a:lnTo>
                    <a:lnTo>
                      <a:pt x="120446" y="1151724"/>
                    </a:lnTo>
                    <a:lnTo>
                      <a:pt x="119938" y="1152906"/>
                    </a:lnTo>
                    <a:lnTo>
                      <a:pt x="120561" y="1153096"/>
                    </a:lnTo>
                    <a:lnTo>
                      <a:pt x="121780" y="1153515"/>
                    </a:lnTo>
                    <a:lnTo>
                      <a:pt x="122224" y="1152423"/>
                    </a:lnTo>
                    <a:lnTo>
                      <a:pt x="122720" y="1151343"/>
                    </a:lnTo>
                    <a:lnTo>
                      <a:pt x="123037" y="1150213"/>
                    </a:lnTo>
                    <a:close/>
                  </a:path>
                  <a:path w="1181100" h="1214120">
                    <a:moveTo>
                      <a:pt x="174523" y="1134211"/>
                    </a:moveTo>
                    <a:lnTo>
                      <a:pt x="172288" y="1133322"/>
                    </a:lnTo>
                    <a:lnTo>
                      <a:pt x="171145" y="1132890"/>
                    </a:lnTo>
                    <a:lnTo>
                      <a:pt x="171018" y="1133271"/>
                    </a:lnTo>
                    <a:lnTo>
                      <a:pt x="170916" y="1133665"/>
                    </a:lnTo>
                    <a:lnTo>
                      <a:pt x="170802" y="1134046"/>
                    </a:lnTo>
                    <a:lnTo>
                      <a:pt x="171919" y="1134376"/>
                    </a:lnTo>
                    <a:lnTo>
                      <a:pt x="174231" y="1135087"/>
                    </a:lnTo>
                    <a:lnTo>
                      <a:pt x="174332" y="1134808"/>
                    </a:lnTo>
                    <a:lnTo>
                      <a:pt x="174523" y="1134211"/>
                    </a:lnTo>
                    <a:close/>
                  </a:path>
                  <a:path w="1181100" h="1214120">
                    <a:moveTo>
                      <a:pt x="183349" y="1140663"/>
                    </a:moveTo>
                    <a:lnTo>
                      <a:pt x="182689" y="1139786"/>
                    </a:lnTo>
                    <a:lnTo>
                      <a:pt x="182295" y="1139278"/>
                    </a:lnTo>
                    <a:lnTo>
                      <a:pt x="181914" y="1138770"/>
                    </a:lnTo>
                    <a:lnTo>
                      <a:pt x="181444" y="1139177"/>
                    </a:lnTo>
                    <a:lnTo>
                      <a:pt x="180822" y="1139520"/>
                    </a:lnTo>
                    <a:lnTo>
                      <a:pt x="180505" y="1140040"/>
                    </a:lnTo>
                    <a:lnTo>
                      <a:pt x="180390" y="1140256"/>
                    </a:lnTo>
                    <a:lnTo>
                      <a:pt x="180860" y="1141158"/>
                    </a:lnTo>
                    <a:lnTo>
                      <a:pt x="181102" y="1141196"/>
                    </a:lnTo>
                    <a:lnTo>
                      <a:pt x="181711" y="1141222"/>
                    </a:lnTo>
                    <a:lnTo>
                      <a:pt x="182333" y="1140929"/>
                    </a:lnTo>
                    <a:lnTo>
                      <a:pt x="183349" y="1140663"/>
                    </a:lnTo>
                    <a:close/>
                  </a:path>
                  <a:path w="1181100" h="1214120">
                    <a:moveTo>
                      <a:pt x="202615" y="1213269"/>
                    </a:moveTo>
                    <a:lnTo>
                      <a:pt x="202387" y="1212659"/>
                    </a:lnTo>
                    <a:lnTo>
                      <a:pt x="202323" y="1211643"/>
                    </a:lnTo>
                    <a:lnTo>
                      <a:pt x="201968" y="1211529"/>
                    </a:lnTo>
                    <a:lnTo>
                      <a:pt x="201180" y="1211300"/>
                    </a:lnTo>
                    <a:lnTo>
                      <a:pt x="200240" y="1211541"/>
                    </a:lnTo>
                    <a:lnTo>
                      <a:pt x="199364" y="1211592"/>
                    </a:lnTo>
                    <a:lnTo>
                      <a:pt x="198945" y="1211973"/>
                    </a:lnTo>
                    <a:lnTo>
                      <a:pt x="198551" y="1212367"/>
                    </a:lnTo>
                    <a:lnTo>
                      <a:pt x="198132" y="1212735"/>
                    </a:lnTo>
                    <a:lnTo>
                      <a:pt x="198742" y="1213116"/>
                    </a:lnTo>
                    <a:lnTo>
                      <a:pt x="199339" y="1213751"/>
                    </a:lnTo>
                    <a:lnTo>
                      <a:pt x="200825" y="1213866"/>
                    </a:lnTo>
                    <a:lnTo>
                      <a:pt x="201714" y="1213459"/>
                    </a:lnTo>
                    <a:lnTo>
                      <a:pt x="202615" y="1213269"/>
                    </a:lnTo>
                    <a:close/>
                  </a:path>
                  <a:path w="1181100" h="1214120">
                    <a:moveTo>
                      <a:pt x="250698" y="1095565"/>
                    </a:moveTo>
                    <a:lnTo>
                      <a:pt x="250088" y="1094676"/>
                    </a:lnTo>
                    <a:lnTo>
                      <a:pt x="249859" y="1093914"/>
                    </a:lnTo>
                    <a:lnTo>
                      <a:pt x="249047" y="1094270"/>
                    </a:lnTo>
                    <a:lnTo>
                      <a:pt x="247916" y="1094397"/>
                    </a:lnTo>
                    <a:lnTo>
                      <a:pt x="247510" y="1095019"/>
                    </a:lnTo>
                    <a:lnTo>
                      <a:pt x="247180" y="1095540"/>
                    </a:lnTo>
                    <a:lnTo>
                      <a:pt x="247713" y="1096606"/>
                    </a:lnTo>
                    <a:lnTo>
                      <a:pt x="247992" y="1098105"/>
                    </a:lnTo>
                    <a:lnTo>
                      <a:pt x="249212" y="1097178"/>
                    </a:lnTo>
                    <a:lnTo>
                      <a:pt x="250164" y="1096797"/>
                    </a:lnTo>
                    <a:lnTo>
                      <a:pt x="250469" y="1096124"/>
                    </a:lnTo>
                    <a:lnTo>
                      <a:pt x="250698" y="1095565"/>
                    </a:lnTo>
                    <a:close/>
                  </a:path>
                  <a:path w="1181100" h="1214120">
                    <a:moveTo>
                      <a:pt x="317030" y="1184148"/>
                    </a:moveTo>
                    <a:lnTo>
                      <a:pt x="316699" y="1182890"/>
                    </a:lnTo>
                    <a:lnTo>
                      <a:pt x="315683" y="1182433"/>
                    </a:lnTo>
                    <a:lnTo>
                      <a:pt x="315061" y="1181900"/>
                    </a:lnTo>
                    <a:lnTo>
                      <a:pt x="314502" y="1182547"/>
                    </a:lnTo>
                    <a:lnTo>
                      <a:pt x="313550" y="1183208"/>
                    </a:lnTo>
                    <a:lnTo>
                      <a:pt x="313575" y="1184503"/>
                    </a:lnTo>
                    <a:lnTo>
                      <a:pt x="314540" y="1185125"/>
                    </a:lnTo>
                    <a:lnTo>
                      <a:pt x="315556" y="1186345"/>
                    </a:lnTo>
                    <a:lnTo>
                      <a:pt x="316255" y="1184986"/>
                    </a:lnTo>
                    <a:lnTo>
                      <a:pt x="317030" y="1184148"/>
                    </a:lnTo>
                    <a:close/>
                  </a:path>
                  <a:path w="1181100" h="1214120">
                    <a:moveTo>
                      <a:pt x="390931" y="1192822"/>
                    </a:moveTo>
                    <a:lnTo>
                      <a:pt x="390029" y="1191729"/>
                    </a:lnTo>
                    <a:lnTo>
                      <a:pt x="389559" y="1191742"/>
                    </a:lnTo>
                    <a:lnTo>
                      <a:pt x="388975" y="1191742"/>
                    </a:lnTo>
                    <a:lnTo>
                      <a:pt x="388073" y="1192288"/>
                    </a:lnTo>
                    <a:lnTo>
                      <a:pt x="387896" y="1192796"/>
                    </a:lnTo>
                    <a:lnTo>
                      <a:pt x="387743" y="1193279"/>
                    </a:lnTo>
                    <a:lnTo>
                      <a:pt x="388353" y="1194028"/>
                    </a:lnTo>
                    <a:lnTo>
                      <a:pt x="388861" y="1195197"/>
                    </a:lnTo>
                    <a:lnTo>
                      <a:pt x="389724" y="1194257"/>
                    </a:lnTo>
                    <a:lnTo>
                      <a:pt x="390410" y="1193685"/>
                    </a:lnTo>
                    <a:lnTo>
                      <a:pt x="390931" y="1192822"/>
                    </a:lnTo>
                    <a:close/>
                  </a:path>
                  <a:path w="1181100" h="1214120">
                    <a:moveTo>
                      <a:pt x="475830" y="907986"/>
                    </a:moveTo>
                    <a:lnTo>
                      <a:pt x="474992" y="907161"/>
                    </a:lnTo>
                    <a:lnTo>
                      <a:pt x="474306" y="907643"/>
                    </a:lnTo>
                    <a:lnTo>
                      <a:pt x="473481" y="908011"/>
                    </a:lnTo>
                    <a:lnTo>
                      <a:pt x="473024" y="908659"/>
                    </a:lnTo>
                    <a:lnTo>
                      <a:pt x="472655" y="909142"/>
                    </a:lnTo>
                    <a:lnTo>
                      <a:pt x="472770" y="910005"/>
                    </a:lnTo>
                    <a:lnTo>
                      <a:pt x="472452" y="912215"/>
                    </a:lnTo>
                    <a:lnTo>
                      <a:pt x="475018" y="909027"/>
                    </a:lnTo>
                    <a:lnTo>
                      <a:pt x="475830" y="907986"/>
                    </a:lnTo>
                    <a:close/>
                  </a:path>
                  <a:path w="1181100" h="1214120">
                    <a:moveTo>
                      <a:pt x="549490" y="997013"/>
                    </a:moveTo>
                    <a:lnTo>
                      <a:pt x="548894" y="996238"/>
                    </a:lnTo>
                    <a:lnTo>
                      <a:pt x="548322" y="995426"/>
                    </a:lnTo>
                    <a:lnTo>
                      <a:pt x="547573" y="994638"/>
                    </a:lnTo>
                    <a:lnTo>
                      <a:pt x="546608" y="995095"/>
                    </a:lnTo>
                    <a:lnTo>
                      <a:pt x="546747" y="996327"/>
                    </a:lnTo>
                    <a:lnTo>
                      <a:pt x="547001" y="997381"/>
                    </a:lnTo>
                    <a:lnTo>
                      <a:pt x="547217" y="998448"/>
                    </a:lnTo>
                    <a:lnTo>
                      <a:pt x="547979" y="997966"/>
                    </a:lnTo>
                    <a:lnTo>
                      <a:pt x="549490" y="997013"/>
                    </a:lnTo>
                    <a:close/>
                  </a:path>
                  <a:path w="1181100" h="1214120">
                    <a:moveTo>
                      <a:pt x="606259" y="988415"/>
                    </a:moveTo>
                    <a:lnTo>
                      <a:pt x="603821" y="986294"/>
                    </a:lnTo>
                    <a:lnTo>
                      <a:pt x="602615" y="985202"/>
                    </a:lnTo>
                    <a:lnTo>
                      <a:pt x="601916" y="986040"/>
                    </a:lnTo>
                    <a:lnTo>
                      <a:pt x="601573" y="986459"/>
                    </a:lnTo>
                    <a:lnTo>
                      <a:pt x="602805" y="987475"/>
                    </a:lnTo>
                    <a:lnTo>
                      <a:pt x="605294" y="989520"/>
                    </a:lnTo>
                    <a:lnTo>
                      <a:pt x="606259" y="988415"/>
                    </a:lnTo>
                    <a:close/>
                  </a:path>
                  <a:path w="1181100" h="1214120">
                    <a:moveTo>
                      <a:pt x="677938" y="895515"/>
                    </a:moveTo>
                    <a:lnTo>
                      <a:pt x="677303" y="894562"/>
                    </a:lnTo>
                    <a:lnTo>
                      <a:pt x="676922" y="893787"/>
                    </a:lnTo>
                    <a:lnTo>
                      <a:pt x="676186" y="893140"/>
                    </a:lnTo>
                    <a:lnTo>
                      <a:pt x="674852" y="893876"/>
                    </a:lnTo>
                    <a:lnTo>
                      <a:pt x="674878" y="894130"/>
                    </a:lnTo>
                    <a:lnTo>
                      <a:pt x="674966" y="894918"/>
                    </a:lnTo>
                    <a:lnTo>
                      <a:pt x="675424" y="895680"/>
                    </a:lnTo>
                    <a:lnTo>
                      <a:pt x="675754" y="896454"/>
                    </a:lnTo>
                    <a:lnTo>
                      <a:pt x="676338" y="896213"/>
                    </a:lnTo>
                    <a:lnTo>
                      <a:pt x="676884" y="895972"/>
                    </a:lnTo>
                    <a:lnTo>
                      <a:pt x="677938" y="895515"/>
                    </a:lnTo>
                    <a:close/>
                  </a:path>
                  <a:path w="1181100" h="1214120">
                    <a:moveTo>
                      <a:pt x="702640" y="1038758"/>
                    </a:moveTo>
                    <a:lnTo>
                      <a:pt x="701814" y="1037945"/>
                    </a:lnTo>
                    <a:lnTo>
                      <a:pt x="701421" y="1037158"/>
                    </a:lnTo>
                    <a:lnTo>
                      <a:pt x="700811" y="1037501"/>
                    </a:lnTo>
                    <a:lnTo>
                      <a:pt x="699846" y="1037767"/>
                    </a:lnTo>
                    <a:lnTo>
                      <a:pt x="699681" y="1038250"/>
                    </a:lnTo>
                    <a:lnTo>
                      <a:pt x="699465" y="1039012"/>
                    </a:lnTo>
                    <a:lnTo>
                      <a:pt x="699782" y="1039939"/>
                    </a:lnTo>
                    <a:lnTo>
                      <a:pt x="699960" y="1041768"/>
                    </a:lnTo>
                    <a:lnTo>
                      <a:pt x="701382" y="1040599"/>
                    </a:lnTo>
                    <a:lnTo>
                      <a:pt x="702487" y="1040104"/>
                    </a:lnTo>
                    <a:lnTo>
                      <a:pt x="702538" y="1039495"/>
                    </a:lnTo>
                    <a:lnTo>
                      <a:pt x="702640" y="1038758"/>
                    </a:lnTo>
                    <a:close/>
                  </a:path>
                  <a:path w="1181100" h="1214120">
                    <a:moveTo>
                      <a:pt x="1180719" y="0"/>
                    </a:moveTo>
                    <a:lnTo>
                      <a:pt x="1080096" y="1524"/>
                    </a:lnTo>
                    <a:lnTo>
                      <a:pt x="1085900" y="74955"/>
                    </a:lnTo>
                    <a:lnTo>
                      <a:pt x="1167663" y="81356"/>
                    </a:lnTo>
                    <a:lnTo>
                      <a:pt x="1180719" y="0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2" name="object 201">
                <a:extLst>
                  <a:ext uri="{FF2B5EF4-FFF2-40B4-BE49-F238E27FC236}">
                    <a16:creationId xmlns:a16="http://schemas.microsoft.com/office/drawing/2014/main" id="{58274951-AA6F-DF3E-AE78-8526F46AF239}"/>
                  </a:ext>
                </a:extLst>
              </p:cNvPr>
              <p:cNvSpPr/>
              <p:nvPr/>
            </p:nvSpPr>
            <p:spPr>
              <a:xfrm>
                <a:off x="8218700" y="4127644"/>
                <a:ext cx="242040" cy="234475"/>
              </a:xfrm>
              <a:custGeom>
                <a:avLst/>
                <a:gdLst/>
                <a:ahLst/>
                <a:cxnLst/>
                <a:rect l="l" t="t" r="r" b="b"/>
                <a:pathLst>
                  <a:path w="311150" h="342900">
                    <a:moveTo>
                      <a:pt x="310832" y="301599"/>
                    </a:moveTo>
                    <a:lnTo>
                      <a:pt x="296811" y="226047"/>
                    </a:lnTo>
                    <a:lnTo>
                      <a:pt x="309702" y="220560"/>
                    </a:lnTo>
                    <a:lnTo>
                      <a:pt x="277101" y="144259"/>
                    </a:lnTo>
                    <a:lnTo>
                      <a:pt x="266077" y="148971"/>
                    </a:lnTo>
                    <a:lnTo>
                      <a:pt x="224751" y="80035"/>
                    </a:lnTo>
                    <a:lnTo>
                      <a:pt x="151930" y="123685"/>
                    </a:lnTo>
                    <a:lnTo>
                      <a:pt x="212445" y="54711"/>
                    </a:lnTo>
                    <a:lnTo>
                      <a:pt x="150063" y="0"/>
                    </a:lnTo>
                    <a:lnTo>
                      <a:pt x="0" y="171081"/>
                    </a:lnTo>
                    <a:lnTo>
                      <a:pt x="56146" y="277812"/>
                    </a:lnTo>
                    <a:lnTo>
                      <a:pt x="90170" y="342506"/>
                    </a:lnTo>
                    <a:lnTo>
                      <a:pt x="310832" y="301599"/>
                    </a:lnTo>
                    <a:close/>
                  </a:path>
                </a:pathLst>
              </a:custGeom>
              <a:solidFill>
                <a:srgbClr val="FFAC1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3" name="object 202">
                <a:extLst>
                  <a:ext uri="{FF2B5EF4-FFF2-40B4-BE49-F238E27FC236}">
                    <a16:creationId xmlns:a16="http://schemas.microsoft.com/office/drawing/2014/main" id="{57363164-146A-9139-EBE8-F552E6C9204D}"/>
                  </a:ext>
                </a:extLst>
              </p:cNvPr>
              <p:cNvSpPr/>
              <p:nvPr/>
            </p:nvSpPr>
            <p:spPr>
              <a:xfrm>
                <a:off x="8188839" y="4186755"/>
                <a:ext cx="158561" cy="245765"/>
              </a:xfrm>
              <a:custGeom>
                <a:avLst/>
                <a:gdLst/>
                <a:ahLst/>
                <a:cxnLst/>
                <a:rect l="l" t="t" r="r" b="b"/>
                <a:pathLst>
                  <a:path w="203834" h="359409">
                    <a:moveTo>
                      <a:pt x="119797" y="0"/>
                    </a:moveTo>
                    <a:lnTo>
                      <a:pt x="0" y="4209"/>
                    </a:lnTo>
                    <a:lnTo>
                      <a:pt x="106949" y="358921"/>
                    </a:lnTo>
                    <a:lnTo>
                      <a:pt x="203218" y="237039"/>
                    </a:lnTo>
                    <a:lnTo>
                      <a:pt x="119797" y="0"/>
                    </a:lnTo>
                    <a:close/>
                  </a:path>
                </a:pathLst>
              </a:custGeom>
              <a:solidFill>
                <a:srgbClr val="780001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4" name="object 203">
                <a:extLst>
                  <a:ext uri="{FF2B5EF4-FFF2-40B4-BE49-F238E27FC236}">
                    <a16:creationId xmlns:a16="http://schemas.microsoft.com/office/drawing/2014/main" id="{CFC7DE00-1E2B-83C5-9B83-7AC96B128D03}"/>
                  </a:ext>
                </a:extLst>
              </p:cNvPr>
              <p:cNvSpPr/>
              <p:nvPr/>
            </p:nvSpPr>
            <p:spPr>
              <a:xfrm>
                <a:off x="7162677" y="3554971"/>
                <a:ext cx="1119314" cy="1030822"/>
              </a:xfrm>
              <a:custGeom>
                <a:avLst/>
                <a:gdLst/>
                <a:ahLst/>
                <a:cxnLst/>
                <a:rect l="l" t="t" r="r" b="b"/>
                <a:pathLst>
                  <a:path w="1438909" h="1507490">
                    <a:moveTo>
                      <a:pt x="541208" y="0"/>
                    </a:moveTo>
                    <a:lnTo>
                      <a:pt x="173094" y="164267"/>
                    </a:lnTo>
                    <a:lnTo>
                      <a:pt x="0" y="480519"/>
                    </a:lnTo>
                    <a:lnTo>
                      <a:pt x="353182" y="1406103"/>
                    </a:lnTo>
                    <a:lnTo>
                      <a:pt x="690156" y="1507378"/>
                    </a:lnTo>
                    <a:lnTo>
                      <a:pt x="1382146" y="1280861"/>
                    </a:lnTo>
                    <a:lnTo>
                      <a:pt x="1438814" y="921636"/>
                    </a:lnTo>
                    <a:lnTo>
                      <a:pt x="814247" y="75358"/>
                    </a:lnTo>
                    <a:lnTo>
                      <a:pt x="541208" y="0"/>
                    </a:lnTo>
                    <a:close/>
                  </a:path>
                </a:pathLst>
              </a:custGeom>
              <a:solidFill>
                <a:srgbClr val="C0942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5" name="object 204">
                <a:extLst>
                  <a:ext uri="{FF2B5EF4-FFF2-40B4-BE49-F238E27FC236}">
                    <a16:creationId xmlns:a16="http://schemas.microsoft.com/office/drawing/2014/main" id="{89047514-4315-DC18-C1BA-149CD5DDCF4F}"/>
                  </a:ext>
                </a:extLst>
              </p:cNvPr>
              <p:cNvSpPr/>
              <p:nvPr/>
            </p:nvSpPr>
            <p:spPr>
              <a:xfrm>
                <a:off x="7190611" y="3556820"/>
                <a:ext cx="1085230" cy="1006941"/>
              </a:xfrm>
              <a:custGeom>
                <a:avLst/>
                <a:gdLst/>
                <a:ahLst/>
                <a:cxnLst/>
                <a:rect l="l" t="t" r="r" b="b"/>
                <a:pathLst>
                  <a:path w="1395095" h="1472565">
                    <a:moveTo>
                      <a:pt x="5056" y="585165"/>
                    </a:moveTo>
                    <a:lnTo>
                      <a:pt x="194287" y="136076"/>
                    </a:lnTo>
                  </a:path>
                  <a:path w="1395095" h="1472565">
                    <a:moveTo>
                      <a:pt x="515141" y="0"/>
                    </a:moveTo>
                    <a:lnTo>
                      <a:pt x="138048" y="933699"/>
                    </a:lnTo>
                  </a:path>
                  <a:path w="1395095" h="1472565">
                    <a:moveTo>
                      <a:pt x="256414" y="1243904"/>
                    </a:moveTo>
                    <a:lnTo>
                      <a:pt x="828163" y="140162"/>
                    </a:lnTo>
                  </a:path>
                  <a:path w="1395095" h="1472565">
                    <a:moveTo>
                      <a:pt x="1030726" y="414637"/>
                    </a:moveTo>
                    <a:lnTo>
                      <a:pt x="546935" y="1472423"/>
                    </a:lnTo>
                  </a:path>
                  <a:path w="1395095" h="1472565">
                    <a:moveTo>
                      <a:pt x="898397" y="1424759"/>
                    </a:moveTo>
                    <a:lnTo>
                      <a:pt x="1229680" y="684220"/>
                    </a:lnTo>
                  </a:path>
                  <a:path w="1395095" h="1472565">
                    <a:moveTo>
                      <a:pt x="1394549" y="907618"/>
                    </a:moveTo>
                    <a:lnTo>
                      <a:pt x="1213091" y="1321755"/>
                    </a:lnTo>
                  </a:path>
                  <a:path w="1395095" h="1472565">
                    <a:moveTo>
                      <a:pt x="977683" y="1398808"/>
                    </a:moveTo>
                    <a:lnTo>
                      <a:pt x="263316" y="1261994"/>
                    </a:lnTo>
                  </a:path>
                  <a:path w="1395095" h="1472565">
                    <a:moveTo>
                      <a:pt x="164941" y="1004180"/>
                    </a:moveTo>
                    <a:lnTo>
                      <a:pt x="1353606" y="1231412"/>
                    </a:lnTo>
                  </a:path>
                  <a:path w="1395095" h="1472565">
                    <a:moveTo>
                      <a:pt x="1388548" y="1009898"/>
                    </a:moveTo>
                    <a:lnTo>
                      <a:pt x="47966" y="697620"/>
                    </a:lnTo>
                  </a:path>
                  <a:path w="1395095" h="1472565">
                    <a:moveTo>
                      <a:pt x="0" y="412207"/>
                    </a:moveTo>
                    <a:lnTo>
                      <a:pt x="1168035" y="600690"/>
                    </a:lnTo>
                  </a:path>
                  <a:path w="1395095" h="1472565">
                    <a:moveTo>
                      <a:pt x="875599" y="204438"/>
                    </a:moveTo>
                    <a:lnTo>
                      <a:pt x="230469" y="119930"/>
                    </a:lnTo>
                  </a:path>
                </a:pathLst>
              </a:custGeom>
              <a:ln w="20596">
                <a:solidFill>
                  <a:srgbClr val="223200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6" name="object 205">
                <a:extLst>
                  <a:ext uri="{FF2B5EF4-FFF2-40B4-BE49-F238E27FC236}">
                    <a16:creationId xmlns:a16="http://schemas.microsoft.com/office/drawing/2014/main" id="{D81E96C3-768A-21AA-783B-1364632EB45D}"/>
                  </a:ext>
                </a:extLst>
              </p:cNvPr>
              <p:cNvSpPr/>
              <p:nvPr/>
            </p:nvSpPr>
            <p:spPr>
              <a:xfrm>
                <a:off x="6737050" y="2910808"/>
                <a:ext cx="985944" cy="756834"/>
              </a:xfrm>
              <a:custGeom>
                <a:avLst/>
                <a:gdLst/>
                <a:ahLst/>
                <a:cxnLst/>
                <a:rect l="l" t="t" r="r" b="b"/>
                <a:pathLst>
                  <a:path w="1267459" h="1106804">
                    <a:moveTo>
                      <a:pt x="399265" y="0"/>
                    </a:moveTo>
                    <a:lnTo>
                      <a:pt x="649990" y="781211"/>
                    </a:lnTo>
                    <a:lnTo>
                      <a:pt x="0" y="330586"/>
                    </a:lnTo>
                    <a:lnTo>
                      <a:pt x="600107" y="920903"/>
                    </a:lnTo>
                    <a:lnTo>
                      <a:pt x="233301" y="937228"/>
                    </a:lnTo>
                    <a:lnTo>
                      <a:pt x="720250" y="1106301"/>
                    </a:lnTo>
                    <a:lnTo>
                      <a:pt x="1088364" y="942034"/>
                    </a:lnTo>
                    <a:lnTo>
                      <a:pt x="1267008" y="520821"/>
                    </a:lnTo>
                    <a:lnTo>
                      <a:pt x="1027183" y="799075"/>
                    </a:lnTo>
                    <a:lnTo>
                      <a:pt x="902778" y="39935"/>
                    </a:lnTo>
                    <a:lnTo>
                      <a:pt x="892663" y="687884"/>
                    </a:lnTo>
                    <a:lnTo>
                      <a:pt x="399265" y="0"/>
                    </a:lnTo>
                    <a:close/>
                  </a:path>
                </a:pathLst>
              </a:custGeom>
              <a:solidFill>
                <a:srgbClr val="2232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7" name="object 206">
                <a:extLst>
                  <a:ext uri="{FF2B5EF4-FFF2-40B4-BE49-F238E27FC236}">
                    <a16:creationId xmlns:a16="http://schemas.microsoft.com/office/drawing/2014/main" id="{CB6E7901-A6D6-B187-E71A-AA9F558DC653}"/>
                  </a:ext>
                </a:extLst>
              </p:cNvPr>
              <p:cNvSpPr/>
              <p:nvPr/>
            </p:nvSpPr>
            <p:spPr>
              <a:xfrm>
                <a:off x="8302192" y="3754341"/>
                <a:ext cx="504827" cy="851492"/>
              </a:xfrm>
              <a:custGeom>
                <a:avLst/>
                <a:gdLst/>
                <a:ahLst/>
                <a:cxnLst/>
                <a:rect l="l" t="t" r="r" b="b"/>
                <a:pathLst>
                  <a:path w="648969" h="1245234">
                    <a:moveTo>
                      <a:pt x="148320" y="0"/>
                    </a:moveTo>
                    <a:lnTo>
                      <a:pt x="0" y="1244862"/>
                    </a:lnTo>
                    <a:lnTo>
                      <a:pt x="195480" y="1214549"/>
                    </a:lnTo>
                    <a:lnTo>
                      <a:pt x="423892" y="1201083"/>
                    </a:lnTo>
                    <a:lnTo>
                      <a:pt x="648713" y="939039"/>
                    </a:lnTo>
                    <a:lnTo>
                      <a:pt x="510633" y="154215"/>
                    </a:lnTo>
                    <a:lnTo>
                      <a:pt x="420961" y="77065"/>
                    </a:lnTo>
                    <a:lnTo>
                      <a:pt x="148320" y="0"/>
                    </a:lnTo>
                    <a:close/>
                  </a:path>
                </a:pathLst>
              </a:custGeom>
              <a:solidFill>
                <a:srgbClr val="FF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8" name="object 207">
                <a:extLst>
                  <a:ext uri="{FF2B5EF4-FFF2-40B4-BE49-F238E27FC236}">
                    <a16:creationId xmlns:a16="http://schemas.microsoft.com/office/drawing/2014/main" id="{EDC7015D-2DCF-19DE-3B8F-D18D0F01C8DB}"/>
                  </a:ext>
                </a:extLst>
              </p:cNvPr>
              <p:cNvSpPr/>
              <p:nvPr/>
            </p:nvSpPr>
            <p:spPr>
              <a:xfrm>
                <a:off x="7796089" y="3754343"/>
                <a:ext cx="901971" cy="851492"/>
              </a:xfrm>
              <a:custGeom>
                <a:avLst/>
                <a:gdLst/>
                <a:ahLst/>
                <a:cxnLst/>
                <a:rect l="l" t="t" r="r" b="b"/>
                <a:pathLst>
                  <a:path w="1159509" h="1245234">
                    <a:moveTo>
                      <a:pt x="798928" y="0"/>
                    </a:moveTo>
                    <a:lnTo>
                      <a:pt x="583249" y="137556"/>
                    </a:lnTo>
                    <a:lnTo>
                      <a:pt x="502937" y="350240"/>
                    </a:lnTo>
                    <a:lnTo>
                      <a:pt x="302734" y="301079"/>
                    </a:lnTo>
                    <a:lnTo>
                      <a:pt x="121263" y="373747"/>
                    </a:lnTo>
                    <a:lnTo>
                      <a:pt x="0" y="702062"/>
                    </a:lnTo>
                    <a:lnTo>
                      <a:pt x="223710" y="1042753"/>
                    </a:lnTo>
                    <a:lnTo>
                      <a:pt x="650597" y="1244862"/>
                    </a:lnTo>
                    <a:lnTo>
                      <a:pt x="810833" y="1126510"/>
                    </a:lnTo>
                    <a:lnTo>
                      <a:pt x="1002744" y="1124887"/>
                    </a:lnTo>
                    <a:lnTo>
                      <a:pt x="1159263" y="899700"/>
                    </a:lnTo>
                    <a:lnTo>
                      <a:pt x="1053643" y="132676"/>
                    </a:lnTo>
                    <a:lnTo>
                      <a:pt x="798928" y="0"/>
                    </a:lnTo>
                    <a:close/>
                  </a:path>
                </a:pathLst>
              </a:custGeom>
              <a:solidFill>
                <a:srgbClr val="FDC17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29" name="object 208">
                <a:extLst>
                  <a:ext uri="{FF2B5EF4-FFF2-40B4-BE49-F238E27FC236}">
                    <a16:creationId xmlns:a16="http://schemas.microsoft.com/office/drawing/2014/main" id="{C855EFC7-2E9B-10BF-3A37-3E9C939A0EDE}"/>
                  </a:ext>
                </a:extLst>
              </p:cNvPr>
              <p:cNvSpPr/>
              <p:nvPr/>
            </p:nvSpPr>
            <p:spPr>
              <a:xfrm>
                <a:off x="8168476" y="4087943"/>
                <a:ext cx="233149" cy="311331"/>
              </a:xfrm>
              <a:custGeom>
                <a:avLst/>
                <a:gdLst/>
                <a:ahLst/>
                <a:cxnLst/>
                <a:rect l="l" t="t" r="r" b="b"/>
                <a:pathLst>
                  <a:path w="299720" h="455295">
                    <a:moveTo>
                      <a:pt x="88374" y="0"/>
                    </a:moveTo>
                    <a:lnTo>
                      <a:pt x="0" y="154885"/>
                    </a:lnTo>
                    <a:lnTo>
                      <a:pt x="42878" y="329633"/>
                    </a:lnTo>
                    <a:lnTo>
                      <a:pt x="110729" y="393851"/>
                    </a:lnTo>
                    <a:lnTo>
                      <a:pt x="237427" y="454802"/>
                    </a:lnTo>
                    <a:lnTo>
                      <a:pt x="299561" y="241856"/>
                    </a:lnTo>
                    <a:lnTo>
                      <a:pt x="287080" y="112970"/>
                    </a:lnTo>
                    <a:lnTo>
                      <a:pt x="88374" y="0"/>
                    </a:lnTo>
                    <a:close/>
                  </a:path>
                </a:pathLst>
              </a:custGeom>
              <a:solidFill>
                <a:srgbClr val="FDBB6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0" name="object 209">
                <a:extLst>
                  <a:ext uri="{FF2B5EF4-FFF2-40B4-BE49-F238E27FC236}">
                    <a16:creationId xmlns:a16="http://schemas.microsoft.com/office/drawing/2014/main" id="{0EBCE116-C452-6671-2D1E-CD9B9BBA096D}"/>
                  </a:ext>
                </a:extLst>
              </p:cNvPr>
              <p:cNvSpPr/>
              <p:nvPr/>
            </p:nvSpPr>
            <p:spPr>
              <a:xfrm>
                <a:off x="8158348" y="4130137"/>
                <a:ext cx="278594" cy="148501"/>
              </a:xfrm>
              <a:custGeom>
                <a:avLst/>
                <a:gdLst/>
                <a:ahLst/>
                <a:cxnLst/>
                <a:rect l="l" t="t" r="r" b="b"/>
                <a:pathLst>
                  <a:path w="358140" h="217170">
                    <a:moveTo>
                      <a:pt x="91973" y="214376"/>
                    </a:moveTo>
                    <a:lnTo>
                      <a:pt x="52260" y="47396"/>
                    </a:lnTo>
                    <a:lnTo>
                      <a:pt x="0" y="216801"/>
                    </a:lnTo>
                    <a:lnTo>
                      <a:pt x="91973" y="214376"/>
                    </a:lnTo>
                    <a:close/>
                  </a:path>
                  <a:path w="358140" h="217170">
                    <a:moveTo>
                      <a:pt x="357847" y="106959"/>
                    </a:moveTo>
                    <a:lnTo>
                      <a:pt x="170586" y="0"/>
                    </a:lnTo>
                    <a:lnTo>
                      <a:pt x="281152" y="193395"/>
                    </a:lnTo>
                    <a:lnTo>
                      <a:pt x="357847" y="106959"/>
                    </a:lnTo>
                    <a:close/>
                  </a:path>
                </a:pathLst>
              </a:custGeom>
              <a:solidFill>
                <a:srgbClr val="02020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1" name="object 210">
                <a:extLst>
                  <a:ext uri="{FF2B5EF4-FFF2-40B4-BE49-F238E27FC236}">
                    <a16:creationId xmlns:a16="http://schemas.microsoft.com/office/drawing/2014/main" id="{088B2F47-B387-3252-1B55-B522707E4F6E}"/>
                  </a:ext>
                </a:extLst>
              </p:cNvPr>
              <p:cNvSpPr/>
              <p:nvPr/>
            </p:nvSpPr>
            <p:spPr>
              <a:xfrm>
                <a:off x="8888527" y="4452194"/>
                <a:ext cx="138309" cy="158054"/>
              </a:xfrm>
              <a:custGeom>
                <a:avLst/>
                <a:gdLst/>
                <a:ahLst/>
                <a:cxnLst/>
                <a:rect l="l" t="t" r="r" b="b"/>
                <a:pathLst>
                  <a:path w="177800" h="231140">
                    <a:moveTo>
                      <a:pt x="70497" y="0"/>
                    </a:moveTo>
                    <a:lnTo>
                      <a:pt x="33506" y="14855"/>
                    </a:lnTo>
                    <a:lnTo>
                      <a:pt x="9127" y="44517"/>
                    </a:lnTo>
                    <a:lnTo>
                      <a:pt x="0" y="78806"/>
                    </a:lnTo>
                    <a:lnTo>
                      <a:pt x="392" y="92000"/>
                    </a:lnTo>
                    <a:lnTo>
                      <a:pt x="11403" y="137237"/>
                    </a:lnTo>
                    <a:lnTo>
                      <a:pt x="46979" y="193557"/>
                    </a:lnTo>
                    <a:lnTo>
                      <a:pt x="81828" y="222049"/>
                    </a:lnTo>
                    <a:lnTo>
                      <a:pt x="114679" y="230592"/>
                    </a:lnTo>
                    <a:lnTo>
                      <a:pt x="125140" y="227998"/>
                    </a:lnTo>
                    <a:lnTo>
                      <a:pt x="160667" y="200471"/>
                    </a:lnTo>
                    <a:lnTo>
                      <a:pt x="177410" y="168584"/>
                    </a:lnTo>
                    <a:lnTo>
                      <a:pt x="176491" y="152089"/>
                    </a:lnTo>
                    <a:lnTo>
                      <a:pt x="170124" y="136662"/>
                    </a:lnTo>
                    <a:lnTo>
                      <a:pt x="159848" y="122803"/>
                    </a:lnTo>
                    <a:lnTo>
                      <a:pt x="147202" y="111015"/>
                    </a:lnTo>
                    <a:lnTo>
                      <a:pt x="135379" y="101842"/>
                    </a:lnTo>
                    <a:lnTo>
                      <a:pt x="129793" y="96932"/>
                    </a:lnTo>
                    <a:lnTo>
                      <a:pt x="124805" y="91445"/>
                    </a:lnTo>
                    <a:lnTo>
                      <a:pt x="120028" y="82796"/>
                    </a:lnTo>
                    <a:lnTo>
                      <a:pt x="118831" y="74688"/>
                    </a:lnTo>
                    <a:lnTo>
                      <a:pt x="119831" y="57163"/>
                    </a:lnTo>
                    <a:lnTo>
                      <a:pt x="118402" y="47036"/>
                    </a:lnTo>
                    <a:lnTo>
                      <a:pt x="94538" y="9673"/>
                    </a:lnTo>
                    <a:lnTo>
                      <a:pt x="83074" y="3184"/>
                    </a:lnTo>
                    <a:lnTo>
                      <a:pt x="70497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2" name="object 211">
                <a:extLst>
                  <a:ext uri="{FF2B5EF4-FFF2-40B4-BE49-F238E27FC236}">
                    <a16:creationId xmlns:a16="http://schemas.microsoft.com/office/drawing/2014/main" id="{F0FDC700-4B4C-70DA-72A6-807B9B7F2B37}"/>
                  </a:ext>
                </a:extLst>
              </p:cNvPr>
              <p:cNvSpPr/>
              <p:nvPr/>
            </p:nvSpPr>
            <p:spPr>
              <a:xfrm>
                <a:off x="8962201" y="4488429"/>
                <a:ext cx="51866" cy="55579"/>
              </a:xfrm>
              <a:custGeom>
                <a:avLst/>
                <a:gdLst/>
                <a:ahLst/>
                <a:cxnLst/>
                <a:rect l="l" t="t" r="r" b="b"/>
                <a:pathLst>
                  <a:path w="66675" h="81279">
                    <a:moveTo>
                      <a:pt x="24538" y="0"/>
                    </a:moveTo>
                    <a:lnTo>
                      <a:pt x="0" y="25573"/>
                    </a:lnTo>
                    <a:lnTo>
                      <a:pt x="976" y="31959"/>
                    </a:lnTo>
                    <a:lnTo>
                      <a:pt x="27234" y="75886"/>
                    </a:lnTo>
                    <a:lnTo>
                      <a:pt x="42637" y="81111"/>
                    </a:lnTo>
                    <a:lnTo>
                      <a:pt x="49099" y="80963"/>
                    </a:lnTo>
                    <a:lnTo>
                      <a:pt x="55347" y="79289"/>
                    </a:lnTo>
                    <a:lnTo>
                      <a:pt x="61044" y="76225"/>
                    </a:lnTo>
                    <a:lnTo>
                      <a:pt x="65851" y="71907"/>
                    </a:lnTo>
                    <a:lnTo>
                      <a:pt x="66308" y="71379"/>
                    </a:lnTo>
                    <a:lnTo>
                      <a:pt x="65143" y="69808"/>
                    </a:lnTo>
                    <a:lnTo>
                      <a:pt x="52497" y="58013"/>
                    </a:lnTo>
                    <a:lnTo>
                      <a:pt x="40665" y="48847"/>
                    </a:lnTo>
                    <a:lnTo>
                      <a:pt x="35075" y="43944"/>
                    </a:lnTo>
                    <a:lnTo>
                      <a:pt x="30089" y="38464"/>
                    </a:lnTo>
                    <a:lnTo>
                      <a:pt x="25322" y="29806"/>
                    </a:lnTo>
                    <a:lnTo>
                      <a:pt x="24125" y="21697"/>
                    </a:lnTo>
                    <a:lnTo>
                      <a:pt x="24704" y="12684"/>
                    </a:lnTo>
                    <a:lnTo>
                      <a:pt x="25126" y="4161"/>
                    </a:lnTo>
                    <a:lnTo>
                      <a:pt x="24538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3" name="object 212">
                <a:extLst>
                  <a:ext uri="{FF2B5EF4-FFF2-40B4-BE49-F238E27FC236}">
                    <a16:creationId xmlns:a16="http://schemas.microsoft.com/office/drawing/2014/main" id="{FC170533-098C-E60B-96F2-F2D00A68D490}"/>
                  </a:ext>
                </a:extLst>
              </p:cNvPr>
              <p:cNvSpPr/>
              <p:nvPr/>
            </p:nvSpPr>
            <p:spPr>
              <a:xfrm>
                <a:off x="8938812" y="4639717"/>
                <a:ext cx="182765" cy="98132"/>
              </a:xfrm>
              <a:custGeom>
                <a:avLst/>
                <a:gdLst/>
                <a:ahLst/>
                <a:cxnLst/>
                <a:rect l="l" t="t" r="r" b="b"/>
                <a:pathLst>
                  <a:path w="234950" h="143509">
                    <a:moveTo>
                      <a:pt x="172226" y="0"/>
                    </a:moveTo>
                    <a:lnTo>
                      <a:pt x="155274" y="3224"/>
                    </a:lnTo>
                    <a:lnTo>
                      <a:pt x="139145" y="9489"/>
                    </a:lnTo>
                    <a:lnTo>
                      <a:pt x="125753" y="16134"/>
                    </a:lnTo>
                    <a:lnTo>
                      <a:pt x="118904" y="19026"/>
                    </a:lnTo>
                    <a:lnTo>
                      <a:pt x="111795" y="21122"/>
                    </a:lnTo>
                    <a:lnTo>
                      <a:pt x="101921" y="21660"/>
                    </a:lnTo>
                    <a:lnTo>
                      <a:pt x="94099" y="19212"/>
                    </a:lnTo>
                    <a:lnTo>
                      <a:pt x="78759" y="10682"/>
                    </a:lnTo>
                    <a:lnTo>
                      <a:pt x="69017" y="7561"/>
                    </a:lnTo>
                    <a:lnTo>
                      <a:pt x="24997" y="12778"/>
                    </a:lnTo>
                    <a:lnTo>
                      <a:pt x="0" y="51449"/>
                    </a:lnTo>
                    <a:lnTo>
                      <a:pt x="876" y="60773"/>
                    </a:lnTo>
                    <a:lnTo>
                      <a:pt x="14119" y="96643"/>
                    </a:lnTo>
                    <a:lnTo>
                      <a:pt x="46084" y="127986"/>
                    </a:lnTo>
                    <a:lnTo>
                      <a:pt x="103655" y="143152"/>
                    </a:lnTo>
                    <a:lnTo>
                      <a:pt x="137099" y="142499"/>
                    </a:lnTo>
                    <a:lnTo>
                      <a:pt x="200672" y="122689"/>
                    </a:lnTo>
                    <a:lnTo>
                      <a:pt x="232650" y="90816"/>
                    </a:lnTo>
                    <a:lnTo>
                      <a:pt x="234871" y="80266"/>
                    </a:lnTo>
                    <a:lnTo>
                      <a:pt x="234685" y="69427"/>
                    </a:lnTo>
                    <a:lnTo>
                      <a:pt x="220166" y="25187"/>
                    </a:lnTo>
                    <a:lnTo>
                      <a:pt x="188886" y="981"/>
                    </a:lnTo>
                    <a:lnTo>
                      <a:pt x="172226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4" name="object 213">
                <a:extLst>
                  <a:ext uri="{FF2B5EF4-FFF2-40B4-BE49-F238E27FC236}">
                    <a16:creationId xmlns:a16="http://schemas.microsoft.com/office/drawing/2014/main" id="{8B6498C6-C973-EFC5-6212-06B1DDB8ADBE}"/>
                  </a:ext>
                </a:extLst>
              </p:cNvPr>
              <p:cNvSpPr/>
              <p:nvPr/>
            </p:nvSpPr>
            <p:spPr>
              <a:xfrm>
                <a:off x="8993287" y="4641585"/>
                <a:ext cx="69648" cy="29961"/>
              </a:xfrm>
              <a:custGeom>
                <a:avLst/>
                <a:gdLst/>
                <a:ahLst/>
                <a:cxnLst/>
                <a:rect l="l" t="t" r="r" b="b"/>
                <a:pathLst>
                  <a:path w="89534" h="43815">
                    <a:moveTo>
                      <a:pt x="4723" y="6664"/>
                    </a:moveTo>
                    <a:lnTo>
                      <a:pt x="0" y="21655"/>
                    </a:lnTo>
                    <a:lnTo>
                      <a:pt x="1832" y="30116"/>
                    </a:lnTo>
                    <a:lnTo>
                      <a:pt x="9004" y="36681"/>
                    </a:lnTo>
                    <a:lnTo>
                      <a:pt x="17057" y="39885"/>
                    </a:lnTo>
                    <a:lnTo>
                      <a:pt x="23236" y="41779"/>
                    </a:lnTo>
                    <a:lnTo>
                      <a:pt x="29631" y="42817"/>
                    </a:lnTo>
                    <a:lnTo>
                      <a:pt x="36141" y="43219"/>
                    </a:lnTo>
                    <a:lnTo>
                      <a:pt x="42668" y="43204"/>
                    </a:lnTo>
                    <a:lnTo>
                      <a:pt x="81400" y="32556"/>
                    </a:lnTo>
                    <a:lnTo>
                      <a:pt x="88461" y="18925"/>
                    </a:lnTo>
                    <a:lnTo>
                      <a:pt x="31891" y="18925"/>
                    </a:lnTo>
                    <a:lnTo>
                      <a:pt x="24072" y="16478"/>
                    </a:lnTo>
                    <a:lnTo>
                      <a:pt x="16840" y="12375"/>
                    </a:lnTo>
                    <a:lnTo>
                      <a:pt x="8733" y="7948"/>
                    </a:lnTo>
                    <a:lnTo>
                      <a:pt x="4723" y="6664"/>
                    </a:lnTo>
                    <a:close/>
                  </a:path>
                  <a:path w="89534" h="43815">
                    <a:moveTo>
                      <a:pt x="87104" y="0"/>
                    </a:moveTo>
                    <a:lnTo>
                      <a:pt x="78220" y="2851"/>
                    </a:lnTo>
                    <a:lnTo>
                      <a:pt x="69109" y="6754"/>
                    </a:lnTo>
                    <a:lnTo>
                      <a:pt x="55647" y="13436"/>
                    </a:lnTo>
                    <a:lnTo>
                      <a:pt x="48874" y="16293"/>
                    </a:lnTo>
                    <a:lnTo>
                      <a:pt x="41759" y="18388"/>
                    </a:lnTo>
                    <a:lnTo>
                      <a:pt x="31891" y="18925"/>
                    </a:lnTo>
                    <a:lnTo>
                      <a:pt x="88461" y="18925"/>
                    </a:lnTo>
                    <a:lnTo>
                      <a:pt x="89507" y="13436"/>
                    </a:lnTo>
                    <a:lnTo>
                      <a:pt x="89271" y="7948"/>
                    </a:lnTo>
                    <a:lnTo>
                      <a:pt x="89165" y="6754"/>
                    </a:lnTo>
                    <a:lnTo>
                      <a:pt x="87431" y="766"/>
                    </a:lnTo>
                    <a:lnTo>
                      <a:pt x="87104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5" name="object 214">
                <a:extLst>
                  <a:ext uri="{FF2B5EF4-FFF2-40B4-BE49-F238E27FC236}">
                    <a16:creationId xmlns:a16="http://schemas.microsoft.com/office/drawing/2014/main" id="{B6712425-2531-D776-FB4D-1E8080F224F8}"/>
                  </a:ext>
                </a:extLst>
              </p:cNvPr>
              <p:cNvSpPr/>
              <p:nvPr/>
            </p:nvSpPr>
            <p:spPr>
              <a:xfrm>
                <a:off x="8750437" y="4573227"/>
                <a:ext cx="126948" cy="151975"/>
              </a:xfrm>
              <a:custGeom>
                <a:avLst/>
                <a:gdLst/>
                <a:ahLst/>
                <a:cxnLst/>
                <a:rect l="l" t="t" r="r" b="b"/>
                <a:pathLst>
                  <a:path w="163194" h="222250">
                    <a:moveTo>
                      <a:pt x="115262" y="0"/>
                    </a:moveTo>
                    <a:lnTo>
                      <a:pt x="77104" y="4169"/>
                    </a:lnTo>
                    <a:lnTo>
                      <a:pt x="37662" y="32016"/>
                    </a:lnTo>
                    <a:lnTo>
                      <a:pt x="13922" y="72066"/>
                    </a:lnTo>
                    <a:lnTo>
                      <a:pt x="0" y="137212"/>
                    </a:lnTo>
                    <a:lnTo>
                      <a:pt x="2458" y="170564"/>
                    </a:lnTo>
                    <a:lnTo>
                      <a:pt x="22521" y="211013"/>
                    </a:lnTo>
                    <a:lnTo>
                      <a:pt x="64111" y="221892"/>
                    </a:lnTo>
                    <a:lnTo>
                      <a:pt x="76466" y="221617"/>
                    </a:lnTo>
                    <a:lnTo>
                      <a:pt x="121606" y="198083"/>
                    </a:lnTo>
                    <a:lnTo>
                      <a:pt x="130176" y="165507"/>
                    </a:lnTo>
                    <a:lnTo>
                      <a:pt x="129376" y="148240"/>
                    </a:lnTo>
                    <a:lnTo>
                      <a:pt x="127320" y="133421"/>
                    </a:lnTo>
                    <a:lnTo>
                      <a:pt x="126756" y="126003"/>
                    </a:lnTo>
                    <a:lnTo>
                      <a:pt x="127030" y="118586"/>
                    </a:lnTo>
                    <a:lnTo>
                      <a:pt x="129662" y="109065"/>
                    </a:lnTo>
                    <a:lnTo>
                      <a:pt x="134469" y="102432"/>
                    </a:lnTo>
                    <a:lnTo>
                      <a:pt x="147428" y="90598"/>
                    </a:lnTo>
                    <a:lnTo>
                      <a:pt x="153487" y="82347"/>
                    </a:lnTo>
                    <a:lnTo>
                      <a:pt x="158155" y="72568"/>
                    </a:lnTo>
                    <a:lnTo>
                      <a:pt x="161354" y="62186"/>
                    </a:lnTo>
                    <a:lnTo>
                      <a:pt x="163008" y="52128"/>
                    </a:lnTo>
                    <a:lnTo>
                      <a:pt x="162542" y="38958"/>
                    </a:lnTo>
                    <a:lnTo>
                      <a:pt x="133832" y="2961"/>
                    </a:lnTo>
                    <a:lnTo>
                      <a:pt x="124714" y="829"/>
                    </a:lnTo>
                    <a:lnTo>
                      <a:pt x="115262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6" name="object 215">
                <a:extLst>
                  <a:ext uri="{FF2B5EF4-FFF2-40B4-BE49-F238E27FC236}">
                    <a16:creationId xmlns:a16="http://schemas.microsoft.com/office/drawing/2014/main" id="{7BBB2FB9-DEEB-1425-2685-19DD3BF7FC07}"/>
                  </a:ext>
                </a:extLst>
              </p:cNvPr>
              <p:cNvSpPr/>
              <p:nvPr/>
            </p:nvSpPr>
            <p:spPr>
              <a:xfrm>
                <a:off x="8827308" y="4626534"/>
                <a:ext cx="40011" cy="61658"/>
              </a:xfrm>
              <a:custGeom>
                <a:avLst/>
                <a:gdLst/>
                <a:ahLst/>
                <a:cxnLst/>
                <a:rect l="l" t="t" r="r" b="b"/>
                <a:pathLst>
                  <a:path w="51434" h="90170">
                    <a:moveTo>
                      <a:pt x="38396" y="0"/>
                    </a:moveTo>
                    <a:lnTo>
                      <a:pt x="6453" y="27398"/>
                    </a:lnTo>
                    <a:lnTo>
                      <a:pt x="0" y="49244"/>
                    </a:lnTo>
                    <a:lnTo>
                      <a:pt x="0" y="65401"/>
                    </a:lnTo>
                    <a:lnTo>
                      <a:pt x="30396" y="89547"/>
                    </a:lnTo>
                    <a:lnTo>
                      <a:pt x="31089" y="89488"/>
                    </a:lnTo>
                    <a:lnTo>
                      <a:pt x="31354" y="87549"/>
                    </a:lnTo>
                    <a:lnTo>
                      <a:pt x="30550" y="70271"/>
                    </a:lnTo>
                    <a:lnTo>
                      <a:pt x="29510" y="62863"/>
                    </a:lnTo>
                    <a:lnTo>
                      <a:pt x="28509" y="55453"/>
                    </a:lnTo>
                    <a:lnTo>
                      <a:pt x="27942" y="48041"/>
                    </a:lnTo>
                    <a:lnTo>
                      <a:pt x="28204" y="40628"/>
                    </a:lnTo>
                    <a:lnTo>
                      <a:pt x="30838" y="31105"/>
                    </a:lnTo>
                    <a:lnTo>
                      <a:pt x="35647" y="24470"/>
                    </a:lnTo>
                    <a:lnTo>
                      <a:pt x="41834" y="18916"/>
                    </a:lnTo>
                    <a:lnTo>
                      <a:pt x="48602" y="12639"/>
                    </a:lnTo>
                    <a:lnTo>
                      <a:pt x="51101" y="9238"/>
                    </a:lnTo>
                    <a:lnTo>
                      <a:pt x="38396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7" name="object 216">
                <a:extLst>
                  <a:ext uri="{FF2B5EF4-FFF2-40B4-BE49-F238E27FC236}">
                    <a16:creationId xmlns:a16="http://schemas.microsoft.com/office/drawing/2014/main" id="{C8CBEC30-9F63-FCC2-E2A1-A4A9B1D51CD7}"/>
                  </a:ext>
                </a:extLst>
              </p:cNvPr>
              <p:cNvSpPr/>
              <p:nvPr/>
            </p:nvSpPr>
            <p:spPr>
              <a:xfrm>
                <a:off x="8631989" y="4416799"/>
                <a:ext cx="162018" cy="135040"/>
              </a:xfrm>
              <a:custGeom>
                <a:avLst/>
                <a:gdLst/>
                <a:ahLst/>
                <a:cxnLst/>
                <a:rect l="l" t="t" r="r" b="b"/>
                <a:pathLst>
                  <a:path w="208280" h="197484">
                    <a:moveTo>
                      <a:pt x="48061" y="0"/>
                    </a:moveTo>
                    <a:lnTo>
                      <a:pt x="12677" y="23757"/>
                    </a:lnTo>
                    <a:lnTo>
                      <a:pt x="1046" y="60176"/>
                    </a:lnTo>
                    <a:lnTo>
                      <a:pt x="0" y="69766"/>
                    </a:lnTo>
                    <a:lnTo>
                      <a:pt x="137" y="79404"/>
                    </a:lnTo>
                    <a:lnTo>
                      <a:pt x="13158" y="116226"/>
                    </a:lnTo>
                    <a:lnTo>
                      <a:pt x="43026" y="151930"/>
                    </a:lnTo>
                    <a:lnTo>
                      <a:pt x="99830" y="186717"/>
                    </a:lnTo>
                    <a:lnTo>
                      <a:pt x="143693" y="196873"/>
                    </a:lnTo>
                    <a:lnTo>
                      <a:pt x="155343" y="196815"/>
                    </a:lnTo>
                    <a:lnTo>
                      <a:pt x="191690" y="174404"/>
                    </a:lnTo>
                    <a:lnTo>
                      <a:pt x="207453" y="130600"/>
                    </a:lnTo>
                    <a:lnTo>
                      <a:pt x="208023" y="118501"/>
                    </a:lnTo>
                    <a:lnTo>
                      <a:pt x="205806" y="106660"/>
                    </a:lnTo>
                    <a:lnTo>
                      <a:pt x="169807" y="73363"/>
                    </a:lnTo>
                    <a:lnTo>
                      <a:pt x="138587" y="65376"/>
                    </a:lnTo>
                    <a:lnTo>
                      <a:pt x="131406" y="63443"/>
                    </a:lnTo>
                    <a:lnTo>
                      <a:pt x="124510" y="60724"/>
                    </a:lnTo>
                    <a:lnTo>
                      <a:pt x="116401" y="55073"/>
                    </a:lnTo>
                    <a:lnTo>
                      <a:pt x="111742" y="48333"/>
                    </a:lnTo>
                    <a:lnTo>
                      <a:pt x="104888" y="32180"/>
                    </a:lnTo>
                    <a:lnTo>
                      <a:pt x="99129" y="23723"/>
                    </a:lnTo>
                    <a:lnTo>
                      <a:pt x="91463" y="16070"/>
                    </a:lnTo>
                    <a:lnTo>
                      <a:pt x="82735" y="9600"/>
                    </a:lnTo>
                    <a:lnTo>
                      <a:pt x="73789" y="4694"/>
                    </a:lnTo>
                    <a:lnTo>
                      <a:pt x="61210" y="751"/>
                    </a:lnTo>
                    <a:lnTo>
                      <a:pt x="48061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8" name="object 217">
                <a:extLst>
                  <a:ext uri="{FF2B5EF4-FFF2-40B4-BE49-F238E27FC236}">
                    <a16:creationId xmlns:a16="http://schemas.microsoft.com/office/drawing/2014/main" id="{C5881925-945A-165C-D70C-A4467F454609}"/>
                  </a:ext>
                </a:extLst>
              </p:cNvPr>
              <p:cNvSpPr/>
              <p:nvPr/>
            </p:nvSpPr>
            <p:spPr>
              <a:xfrm>
                <a:off x="8700158" y="4436420"/>
                <a:ext cx="65697" cy="46461"/>
              </a:xfrm>
              <a:custGeom>
                <a:avLst/>
                <a:gdLst/>
                <a:ahLst/>
                <a:cxnLst/>
                <a:rect l="l" t="t" r="r" b="b"/>
                <a:pathLst>
                  <a:path w="84455" h="67945">
                    <a:moveTo>
                      <a:pt x="14885" y="0"/>
                    </a:moveTo>
                    <a:lnTo>
                      <a:pt x="1941" y="8913"/>
                    </a:lnTo>
                    <a:lnTo>
                      <a:pt x="86" y="15039"/>
                    </a:lnTo>
                    <a:lnTo>
                      <a:pt x="0" y="21468"/>
                    </a:lnTo>
                    <a:lnTo>
                      <a:pt x="1438" y="27835"/>
                    </a:lnTo>
                    <a:lnTo>
                      <a:pt x="28798" y="56975"/>
                    </a:lnTo>
                    <a:lnTo>
                      <a:pt x="59415" y="67582"/>
                    </a:lnTo>
                    <a:lnTo>
                      <a:pt x="75090" y="61718"/>
                    </a:lnTo>
                    <a:lnTo>
                      <a:pt x="81519" y="54598"/>
                    </a:lnTo>
                    <a:lnTo>
                      <a:pt x="83898" y="45551"/>
                    </a:lnTo>
                    <a:lnTo>
                      <a:pt x="82174" y="44665"/>
                    </a:lnTo>
                    <a:lnTo>
                      <a:pt x="65610" y="39677"/>
                    </a:lnTo>
                    <a:lnTo>
                      <a:pt x="50954" y="36687"/>
                    </a:lnTo>
                    <a:lnTo>
                      <a:pt x="43777" y="34753"/>
                    </a:lnTo>
                    <a:lnTo>
                      <a:pt x="36878" y="32033"/>
                    </a:lnTo>
                    <a:lnTo>
                      <a:pt x="28767" y="26386"/>
                    </a:lnTo>
                    <a:lnTo>
                      <a:pt x="24106" y="19645"/>
                    </a:lnTo>
                    <a:lnTo>
                      <a:pt x="20925" y="11959"/>
                    </a:lnTo>
                    <a:lnTo>
                      <a:pt x="17256" y="3479"/>
                    </a:lnTo>
                    <a:lnTo>
                      <a:pt x="14885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39" name="object 218">
                <a:extLst>
                  <a:ext uri="{FF2B5EF4-FFF2-40B4-BE49-F238E27FC236}">
                    <a16:creationId xmlns:a16="http://schemas.microsoft.com/office/drawing/2014/main" id="{E4960AF3-C52E-1512-5204-1562EB5FECEB}"/>
                  </a:ext>
                </a:extLst>
              </p:cNvPr>
              <p:cNvSpPr/>
              <p:nvPr/>
            </p:nvSpPr>
            <p:spPr>
              <a:xfrm>
                <a:off x="9044554" y="4128101"/>
                <a:ext cx="162018" cy="135040"/>
              </a:xfrm>
              <a:custGeom>
                <a:avLst/>
                <a:gdLst/>
                <a:ahLst/>
                <a:cxnLst/>
                <a:rect l="l" t="t" r="r" b="b"/>
                <a:pathLst>
                  <a:path w="208280" h="197484">
                    <a:moveTo>
                      <a:pt x="48061" y="0"/>
                    </a:moveTo>
                    <a:lnTo>
                      <a:pt x="12674" y="23761"/>
                    </a:lnTo>
                    <a:lnTo>
                      <a:pt x="1046" y="60180"/>
                    </a:lnTo>
                    <a:lnTo>
                      <a:pt x="0" y="69770"/>
                    </a:lnTo>
                    <a:lnTo>
                      <a:pt x="137" y="79404"/>
                    </a:lnTo>
                    <a:lnTo>
                      <a:pt x="13158" y="116226"/>
                    </a:lnTo>
                    <a:lnTo>
                      <a:pt x="43026" y="151930"/>
                    </a:lnTo>
                    <a:lnTo>
                      <a:pt x="99830" y="186717"/>
                    </a:lnTo>
                    <a:lnTo>
                      <a:pt x="143693" y="196873"/>
                    </a:lnTo>
                    <a:lnTo>
                      <a:pt x="155343" y="196815"/>
                    </a:lnTo>
                    <a:lnTo>
                      <a:pt x="191686" y="174405"/>
                    </a:lnTo>
                    <a:lnTo>
                      <a:pt x="207452" y="130602"/>
                    </a:lnTo>
                    <a:lnTo>
                      <a:pt x="208018" y="118501"/>
                    </a:lnTo>
                    <a:lnTo>
                      <a:pt x="205796" y="106660"/>
                    </a:lnTo>
                    <a:lnTo>
                      <a:pt x="169803" y="73363"/>
                    </a:lnTo>
                    <a:lnTo>
                      <a:pt x="138586" y="65376"/>
                    </a:lnTo>
                    <a:lnTo>
                      <a:pt x="131406" y="63443"/>
                    </a:lnTo>
                    <a:lnTo>
                      <a:pt x="124510" y="60724"/>
                    </a:lnTo>
                    <a:lnTo>
                      <a:pt x="116401" y="55073"/>
                    </a:lnTo>
                    <a:lnTo>
                      <a:pt x="111742" y="48333"/>
                    </a:lnTo>
                    <a:lnTo>
                      <a:pt x="104888" y="32180"/>
                    </a:lnTo>
                    <a:lnTo>
                      <a:pt x="99128" y="23723"/>
                    </a:lnTo>
                    <a:lnTo>
                      <a:pt x="91459" y="16070"/>
                    </a:lnTo>
                    <a:lnTo>
                      <a:pt x="82730" y="9600"/>
                    </a:lnTo>
                    <a:lnTo>
                      <a:pt x="73789" y="4694"/>
                    </a:lnTo>
                    <a:lnTo>
                      <a:pt x="61210" y="751"/>
                    </a:lnTo>
                    <a:lnTo>
                      <a:pt x="48061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0" name="object 219">
                <a:extLst>
                  <a:ext uri="{FF2B5EF4-FFF2-40B4-BE49-F238E27FC236}">
                    <a16:creationId xmlns:a16="http://schemas.microsoft.com/office/drawing/2014/main" id="{E7C4F184-EF06-37A9-E724-0723C7067D64}"/>
                  </a:ext>
                </a:extLst>
              </p:cNvPr>
              <p:cNvSpPr/>
              <p:nvPr/>
            </p:nvSpPr>
            <p:spPr>
              <a:xfrm>
                <a:off x="9112723" y="4147725"/>
                <a:ext cx="65697" cy="46461"/>
              </a:xfrm>
              <a:custGeom>
                <a:avLst/>
                <a:gdLst/>
                <a:ahLst/>
                <a:cxnLst/>
                <a:rect l="l" t="t" r="r" b="b"/>
                <a:pathLst>
                  <a:path w="84455" h="67945">
                    <a:moveTo>
                      <a:pt x="14878" y="0"/>
                    </a:moveTo>
                    <a:lnTo>
                      <a:pt x="1941" y="8909"/>
                    </a:lnTo>
                    <a:lnTo>
                      <a:pt x="86" y="15034"/>
                    </a:lnTo>
                    <a:lnTo>
                      <a:pt x="0" y="21463"/>
                    </a:lnTo>
                    <a:lnTo>
                      <a:pt x="1438" y="27830"/>
                    </a:lnTo>
                    <a:lnTo>
                      <a:pt x="28788" y="56970"/>
                    </a:lnTo>
                    <a:lnTo>
                      <a:pt x="59405" y="67577"/>
                    </a:lnTo>
                    <a:lnTo>
                      <a:pt x="75090" y="61713"/>
                    </a:lnTo>
                    <a:lnTo>
                      <a:pt x="81519" y="54593"/>
                    </a:lnTo>
                    <a:lnTo>
                      <a:pt x="83898" y="45546"/>
                    </a:lnTo>
                    <a:lnTo>
                      <a:pt x="82167" y="44656"/>
                    </a:lnTo>
                    <a:lnTo>
                      <a:pt x="65597" y="39673"/>
                    </a:lnTo>
                    <a:lnTo>
                      <a:pt x="50956" y="36681"/>
                    </a:lnTo>
                    <a:lnTo>
                      <a:pt x="43772" y="34752"/>
                    </a:lnTo>
                    <a:lnTo>
                      <a:pt x="36864" y="32040"/>
                    </a:lnTo>
                    <a:lnTo>
                      <a:pt x="28760" y="26383"/>
                    </a:lnTo>
                    <a:lnTo>
                      <a:pt x="24100" y="19637"/>
                    </a:lnTo>
                    <a:lnTo>
                      <a:pt x="20918" y="11950"/>
                    </a:lnTo>
                    <a:lnTo>
                      <a:pt x="17242" y="3465"/>
                    </a:lnTo>
                    <a:lnTo>
                      <a:pt x="14878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1" name="object 220">
                <a:extLst>
                  <a:ext uri="{FF2B5EF4-FFF2-40B4-BE49-F238E27FC236}">
                    <a16:creationId xmlns:a16="http://schemas.microsoft.com/office/drawing/2014/main" id="{7E03C78F-4DC5-5CA0-5DF2-064ECF36776D}"/>
                  </a:ext>
                </a:extLst>
              </p:cNvPr>
              <p:cNvSpPr/>
              <p:nvPr/>
            </p:nvSpPr>
            <p:spPr>
              <a:xfrm>
                <a:off x="9095107" y="4487574"/>
                <a:ext cx="124478" cy="161961"/>
              </a:xfrm>
              <a:custGeom>
                <a:avLst/>
                <a:gdLst/>
                <a:ahLst/>
                <a:cxnLst/>
                <a:rect l="l" t="t" r="r" b="b"/>
                <a:pathLst>
                  <a:path w="160019" h="236854">
                    <a:moveTo>
                      <a:pt x="77086" y="0"/>
                    </a:moveTo>
                    <a:lnTo>
                      <a:pt x="34497" y="18996"/>
                    </a:lnTo>
                    <a:lnTo>
                      <a:pt x="7917" y="50952"/>
                    </a:lnTo>
                    <a:lnTo>
                      <a:pt x="0" y="89463"/>
                    </a:lnTo>
                    <a:lnTo>
                      <a:pt x="1884" y="122853"/>
                    </a:lnTo>
                    <a:lnTo>
                      <a:pt x="24139" y="185640"/>
                    </a:lnTo>
                    <a:lnTo>
                      <a:pt x="51836" y="221129"/>
                    </a:lnTo>
                    <a:lnTo>
                      <a:pt x="81976" y="236715"/>
                    </a:lnTo>
                    <a:lnTo>
                      <a:pt x="92763" y="236497"/>
                    </a:lnTo>
                    <a:lnTo>
                      <a:pt x="133490" y="217488"/>
                    </a:lnTo>
                    <a:lnTo>
                      <a:pt x="159615" y="173803"/>
                    </a:lnTo>
                    <a:lnTo>
                      <a:pt x="156810" y="157352"/>
                    </a:lnTo>
                    <a:lnTo>
                      <a:pt x="149849" y="141563"/>
                    </a:lnTo>
                    <a:lnTo>
                      <a:pt x="140121" y="127263"/>
                    </a:lnTo>
                    <a:lnTo>
                      <a:pt x="130624" y="115718"/>
                    </a:lnTo>
                    <a:lnTo>
                      <a:pt x="126259" y="109693"/>
                    </a:lnTo>
                    <a:lnTo>
                      <a:pt x="122603" y="103232"/>
                    </a:lnTo>
                    <a:lnTo>
                      <a:pt x="119861" y="93747"/>
                    </a:lnTo>
                    <a:lnTo>
                      <a:pt x="120480" y="85577"/>
                    </a:lnTo>
                    <a:lnTo>
                      <a:pt x="125315" y="68699"/>
                    </a:lnTo>
                    <a:lnTo>
                      <a:pt x="126160" y="58506"/>
                    </a:lnTo>
                    <a:lnTo>
                      <a:pt x="111146" y="16802"/>
                    </a:lnTo>
                    <a:lnTo>
                      <a:pt x="89835" y="2053"/>
                    </a:lnTo>
                    <a:lnTo>
                      <a:pt x="77086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2" name="object 221">
                <a:extLst>
                  <a:ext uri="{FF2B5EF4-FFF2-40B4-BE49-F238E27FC236}">
                    <a16:creationId xmlns:a16="http://schemas.microsoft.com/office/drawing/2014/main" id="{78CB1E01-7707-CEA1-60D8-D65288EE19CB}"/>
                  </a:ext>
                </a:extLst>
              </p:cNvPr>
              <p:cNvSpPr/>
              <p:nvPr/>
            </p:nvSpPr>
            <p:spPr>
              <a:xfrm>
                <a:off x="9169499" y="4530853"/>
                <a:ext cx="42974" cy="58619"/>
              </a:xfrm>
              <a:custGeom>
                <a:avLst/>
                <a:gdLst/>
                <a:ahLst/>
                <a:cxnLst/>
                <a:rect l="l" t="t" r="r" b="b"/>
                <a:pathLst>
                  <a:path w="55244" h="85725">
                    <a:moveTo>
                      <a:pt x="14367" y="0"/>
                    </a:moveTo>
                    <a:lnTo>
                      <a:pt x="6535" y="3685"/>
                    </a:lnTo>
                    <a:lnTo>
                      <a:pt x="1750" y="12156"/>
                    </a:lnTo>
                    <a:lnTo>
                      <a:pt x="452" y="20732"/>
                    </a:lnTo>
                    <a:lnTo>
                      <a:pt x="0" y="27179"/>
                    </a:lnTo>
                    <a:lnTo>
                      <a:pt x="432" y="33642"/>
                    </a:lnTo>
                    <a:lnTo>
                      <a:pt x="15917" y="75819"/>
                    </a:lnTo>
                    <a:lnTo>
                      <a:pt x="36115" y="85601"/>
                    </a:lnTo>
                    <a:lnTo>
                      <a:pt x="42580" y="85346"/>
                    </a:lnTo>
                    <a:lnTo>
                      <a:pt x="48815" y="83613"/>
                    </a:lnTo>
                    <a:lnTo>
                      <a:pt x="54460" y="80458"/>
                    </a:lnTo>
                    <a:lnTo>
                      <a:pt x="55005" y="80059"/>
                    </a:lnTo>
                    <a:lnTo>
                      <a:pt x="54217" y="78270"/>
                    </a:lnTo>
                    <a:lnTo>
                      <a:pt x="44482" y="63981"/>
                    </a:lnTo>
                    <a:lnTo>
                      <a:pt x="39723" y="58224"/>
                    </a:lnTo>
                    <a:lnTo>
                      <a:pt x="34990" y="52438"/>
                    </a:lnTo>
                    <a:lnTo>
                      <a:pt x="30626" y="46419"/>
                    </a:lnTo>
                    <a:lnTo>
                      <a:pt x="26975" y="39961"/>
                    </a:lnTo>
                    <a:lnTo>
                      <a:pt x="24224" y="30457"/>
                    </a:lnTo>
                    <a:lnTo>
                      <a:pt x="24844" y="22284"/>
                    </a:lnTo>
                    <a:lnTo>
                      <a:pt x="27208" y="14315"/>
                    </a:lnTo>
                    <a:lnTo>
                      <a:pt x="29687" y="5417"/>
                    </a:lnTo>
                    <a:lnTo>
                      <a:pt x="30035" y="1220"/>
                    </a:lnTo>
                    <a:lnTo>
                      <a:pt x="14367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3" name="object 222">
                <a:extLst>
                  <a:ext uri="{FF2B5EF4-FFF2-40B4-BE49-F238E27FC236}">
                    <a16:creationId xmlns:a16="http://schemas.microsoft.com/office/drawing/2014/main" id="{082E87B5-ED63-9445-182B-2B875E355040}"/>
                  </a:ext>
                </a:extLst>
              </p:cNvPr>
              <p:cNvSpPr/>
              <p:nvPr/>
            </p:nvSpPr>
            <p:spPr>
              <a:xfrm>
                <a:off x="8908676" y="4305967"/>
                <a:ext cx="180295" cy="99435"/>
              </a:xfrm>
              <a:custGeom>
                <a:avLst/>
                <a:gdLst/>
                <a:ahLst/>
                <a:cxnLst/>
                <a:rect l="l" t="t" r="r" b="b"/>
                <a:pathLst>
                  <a:path w="231775" h="145415">
                    <a:moveTo>
                      <a:pt x="104867" y="0"/>
                    </a:moveTo>
                    <a:lnTo>
                      <a:pt x="39535" y="12866"/>
                    </a:lnTo>
                    <a:lnTo>
                      <a:pt x="4311" y="41106"/>
                    </a:lnTo>
                    <a:lnTo>
                      <a:pt x="0" y="62163"/>
                    </a:lnTo>
                    <a:lnTo>
                      <a:pt x="756" y="73173"/>
                    </a:lnTo>
                    <a:lnTo>
                      <a:pt x="15571" y="118276"/>
                    </a:lnTo>
                    <a:lnTo>
                      <a:pt x="54635" y="137888"/>
                    </a:lnTo>
                    <a:lnTo>
                      <a:pt x="71835" y="136510"/>
                    </a:lnTo>
                    <a:lnTo>
                      <a:pt x="88539" y="132024"/>
                    </a:lnTo>
                    <a:lnTo>
                      <a:pt x="102567" y="126854"/>
                    </a:lnTo>
                    <a:lnTo>
                      <a:pt x="109689" y="124715"/>
                    </a:lnTo>
                    <a:lnTo>
                      <a:pt x="116988" y="123396"/>
                    </a:lnTo>
                    <a:lnTo>
                      <a:pt x="126854" y="123920"/>
                    </a:lnTo>
                    <a:lnTo>
                      <a:pt x="134366" y="127195"/>
                    </a:lnTo>
                    <a:lnTo>
                      <a:pt x="148704" y="137323"/>
                    </a:lnTo>
                    <a:lnTo>
                      <a:pt x="158055" y="141478"/>
                    </a:lnTo>
                    <a:lnTo>
                      <a:pt x="168606" y="143943"/>
                    </a:lnTo>
                    <a:lnTo>
                      <a:pt x="179433" y="144841"/>
                    </a:lnTo>
                    <a:lnTo>
                      <a:pt x="189614" y="144296"/>
                    </a:lnTo>
                    <a:lnTo>
                      <a:pt x="223310" y="125752"/>
                    </a:lnTo>
                    <a:lnTo>
                      <a:pt x="231519" y="95905"/>
                    </a:lnTo>
                    <a:lnTo>
                      <a:pt x="230308" y="86497"/>
                    </a:lnTo>
                    <a:lnTo>
                      <a:pt x="218051" y="50112"/>
                    </a:lnTo>
                    <a:lnTo>
                      <a:pt x="182402" y="17560"/>
                    </a:lnTo>
                    <a:lnTo>
                      <a:pt x="138192" y="2947"/>
                    </a:lnTo>
                    <a:lnTo>
                      <a:pt x="104867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4" name="object 223">
                <a:extLst>
                  <a:ext uri="{FF2B5EF4-FFF2-40B4-BE49-F238E27FC236}">
                    <a16:creationId xmlns:a16="http://schemas.microsoft.com/office/drawing/2014/main" id="{44AC28D8-17FF-8470-6539-E75198E82BF4}"/>
                  </a:ext>
                </a:extLst>
              </p:cNvPr>
              <p:cNvSpPr/>
              <p:nvPr/>
            </p:nvSpPr>
            <p:spPr>
              <a:xfrm>
                <a:off x="8962012" y="4372758"/>
                <a:ext cx="70636" cy="28658"/>
              </a:xfrm>
              <a:custGeom>
                <a:avLst/>
                <a:gdLst/>
                <a:ahLst/>
                <a:cxnLst/>
                <a:rect l="l" t="t" r="r" b="b"/>
                <a:pathLst>
                  <a:path w="90805" h="41909">
                    <a:moveTo>
                      <a:pt x="90162" y="25714"/>
                    </a:moveTo>
                    <a:lnTo>
                      <a:pt x="48426" y="25714"/>
                    </a:lnTo>
                    <a:lnTo>
                      <a:pt x="58296" y="26253"/>
                    </a:lnTo>
                    <a:lnTo>
                      <a:pt x="65808" y="29531"/>
                    </a:lnTo>
                    <a:lnTo>
                      <a:pt x="72561" y="34387"/>
                    </a:lnTo>
                    <a:lnTo>
                      <a:pt x="80152" y="39661"/>
                    </a:lnTo>
                    <a:lnTo>
                      <a:pt x="83983" y="41360"/>
                    </a:lnTo>
                    <a:lnTo>
                      <a:pt x="90263" y="27033"/>
                    </a:lnTo>
                    <a:lnTo>
                      <a:pt x="90162" y="25714"/>
                    </a:lnTo>
                    <a:close/>
                  </a:path>
                  <a:path w="90805" h="41909">
                    <a:moveTo>
                      <a:pt x="33961" y="0"/>
                    </a:moveTo>
                    <a:lnTo>
                      <a:pt x="417" y="25513"/>
                    </a:lnTo>
                    <a:lnTo>
                      <a:pt x="0" y="31967"/>
                    </a:lnTo>
                    <a:lnTo>
                      <a:pt x="1113" y="38333"/>
                    </a:lnTo>
                    <a:lnTo>
                      <a:pt x="1318" y="38994"/>
                    </a:lnTo>
                    <a:lnTo>
                      <a:pt x="3256" y="38838"/>
                    </a:lnTo>
                    <a:lnTo>
                      <a:pt x="19955" y="34352"/>
                    </a:lnTo>
                    <a:lnTo>
                      <a:pt x="33994" y="29173"/>
                    </a:lnTo>
                    <a:lnTo>
                      <a:pt x="41120" y="27033"/>
                    </a:lnTo>
                    <a:lnTo>
                      <a:pt x="48426" y="25714"/>
                    </a:lnTo>
                    <a:lnTo>
                      <a:pt x="90162" y="25714"/>
                    </a:lnTo>
                    <a:lnTo>
                      <a:pt x="89383" y="18344"/>
                    </a:lnTo>
                    <a:lnTo>
                      <a:pt x="50190" y="942"/>
                    </a:lnTo>
                    <a:lnTo>
                      <a:pt x="42149" y="251"/>
                    </a:lnTo>
                    <a:lnTo>
                      <a:pt x="33961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5" name="object 224">
                <a:extLst>
                  <a:ext uri="{FF2B5EF4-FFF2-40B4-BE49-F238E27FC236}">
                    <a16:creationId xmlns:a16="http://schemas.microsoft.com/office/drawing/2014/main" id="{79BA0649-584A-60A6-4249-CFAACE5DA185}"/>
                  </a:ext>
                </a:extLst>
              </p:cNvPr>
              <p:cNvSpPr/>
              <p:nvPr/>
            </p:nvSpPr>
            <p:spPr>
              <a:xfrm>
                <a:off x="9135485" y="4307338"/>
                <a:ext cx="141273" cy="147198"/>
              </a:xfrm>
              <a:custGeom>
                <a:avLst/>
                <a:gdLst/>
                <a:ahLst/>
                <a:cxnLst/>
                <a:rect l="l" t="t" r="r" b="b"/>
                <a:pathLst>
                  <a:path w="181609" h="215265">
                    <a:moveTo>
                      <a:pt x="112882" y="0"/>
                    </a:moveTo>
                    <a:lnTo>
                      <a:pt x="69999" y="12860"/>
                    </a:lnTo>
                    <a:lnTo>
                      <a:pt x="28922" y="55953"/>
                    </a:lnTo>
                    <a:lnTo>
                      <a:pt x="3546" y="117543"/>
                    </a:lnTo>
                    <a:lnTo>
                      <a:pt x="0" y="150792"/>
                    </a:lnTo>
                    <a:lnTo>
                      <a:pt x="451" y="162452"/>
                    </a:lnTo>
                    <a:lnTo>
                      <a:pt x="20640" y="201223"/>
                    </a:lnTo>
                    <a:lnTo>
                      <a:pt x="63643" y="214288"/>
                    </a:lnTo>
                    <a:lnTo>
                      <a:pt x="75970" y="214937"/>
                    </a:lnTo>
                    <a:lnTo>
                      <a:pt x="88004" y="213583"/>
                    </a:lnTo>
                    <a:lnTo>
                      <a:pt x="121173" y="185116"/>
                    </a:lnTo>
                    <a:lnTo>
                      <a:pt x="129481" y="136631"/>
                    </a:lnTo>
                    <a:lnTo>
                      <a:pt x="130254" y="129234"/>
                    </a:lnTo>
                    <a:lnTo>
                      <a:pt x="131849" y="121987"/>
                    </a:lnTo>
                    <a:lnTo>
                      <a:pt x="136149" y="113091"/>
                    </a:lnTo>
                    <a:lnTo>
                      <a:pt x="142070" y="107426"/>
                    </a:lnTo>
                    <a:lnTo>
                      <a:pt x="156948" y="98103"/>
                    </a:lnTo>
                    <a:lnTo>
                      <a:pt x="164388" y="91080"/>
                    </a:lnTo>
                    <a:lnTo>
                      <a:pt x="170731" y="82299"/>
                    </a:lnTo>
                    <a:lnTo>
                      <a:pt x="175738" y="72658"/>
                    </a:lnTo>
                    <a:lnTo>
                      <a:pt x="179167" y="63056"/>
                    </a:lnTo>
                    <a:lnTo>
                      <a:pt x="181068" y="50013"/>
                    </a:lnTo>
                    <a:lnTo>
                      <a:pt x="179731" y="36909"/>
                    </a:lnTo>
                    <a:lnTo>
                      <a:pt x="150685" y="5726"/>
                    </a:lnTo>
                    <a:lnTo>
                      <a:pt x="122563" y="442"/>
                    </a:lnTo>
                    <a:lnTo>
                      <a:pt x="112882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6" name="object 225">
                <a:extLst>
                  <a:ext uri="{FF2B5EF4-FFF2-40B4-BE49-F238E27FC236}">
                    <a16:creationId xmlns:a16="http://schemas.microsoft.com/office/drawing/2014/main" id="{83FE0237-EC88-E5CB-2B30-EEDDDE1915CF}"/>
                  </a:ext>
                </a:extLst>
              </p:cNvPr>
              <p:cNvSpPr/>
              <p:nvPr/>
            </p:nvSpPr>
            <p:spPr>
              <a:xfrm>
                <a:off x="9213013" y="4364080"/>
                <a:ext cx="47420" cy="59921"/>
              </a:xfrm>
              <a:custGeom>
                <a:avLst/>
                <a:gdLst/>
                <a:ahLst/>
                <a:cxnLst/>
                <a:rect l="l" t="t" r="r" b="b"/>
                <a:pathLst>
                  <a:path w="60959" h="87629">
                    <a:moveTo>
                      <a:pt x="43157" y="0"/>
                    </a:moveTo>
                    <a:lnTo>
                      <a:pt x="10031" y="27805"/>
                    </a:lnTo>
                    <a:lnTo>
                      <a:pt x="0" y="58318"/>
                    </a:lnTo>
                    <a:lnTo>
                      <a:pt x="649" y="66883"/>
                    </a:lnTo>
                    <a:lnTo>
                      <a:pt x="8900" y="81437"/>
                    </a:lnTo>
                    <a:lnTo>
                      <a:pt x="16973" y="86673"/>
                    </a:lnTo>
                    <a:lnTo>
                      <a:pt x="26261" y="87588"/>
                    </a:lnTo>
                    <a:lnTo>
                      <a:pt x="26868" y="85735"/>
                    </a:lnTo>
                    <a:lnTo>
                      <a:pt x="29172" y="68592"/>
                    </a:lnTo>
                    <a:lnTo>
                      <a:pt x="29474" y="61126"/>
                    </a:lnTo>
                    <a:lnTo>
                      <a:pt x="29821" y="53656"/>
                    </a:lnTo>
                    <a:lnTo>
                      <a:pt x="49489" y="20090"/>
                    </a:lnTo>
                    <a:lnTo>
                      <a:pt x="57276" y="15117"/>
                    </a:lnTo>
                    <a:lnTo>
                      <a:pt x="60341" y="12229"/>
                    </a:lnTo>
                    <a:lnTo>
                      <a:pt x="49495" y="864"/>
                    </a:lnTo>
                    <a:lnTo>
                      <a:pt x="43157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7" name="object 226">
                <a:extLst>
                  <a:ext uri="{FF2B5EF4-FFF2-40B4-BE49-F238E27FC236}">
                    <a16:creationId xmlns:a16="http://schemas.microsoft.com/office/drawing/2014/main" id="{9DB398D8-1D41-5DD0-64C9-6B4BF30156C4}"/>
                  </a:ext>
                </a:extLst>
              </p:cNvPr>
              <p:cNvSpPr/>
              <p:nvPr/>
            </p:nvSpPr>
            <p:spPr>
              <a:xfrm>
                <a:off x="9247819" y="4467052"/>
                <a:ext cx="175356" cy="107685"/>
              </a:xfrm>
              <a:custGeom>
                <a:avLst/>
                <a:gdLst/>
                <a:ahLst/>
                <a:cxnLst/>
                <a:rect l="l" t="t" r="r" b="b"/>
                <a:pathLst>
                  <a:path w="225425" h="157479">
                    <a:moveTo>
                      <a:pt x="80409" y="0"/>
                    </a:moveTo>
                    <a:lnTo>
                      <a:pt x="36104" y="7991"/>
                    </a:lnTo>
                    <a:lnTo>
                      <a:pt x="3462" y="37055"/>
                    </a:lnTo>
                    <a:lnTo>
                      <a:pt x="0" y="58593"/>
                    </a:lnTo>
                    <a:lnTo>
                      <a:pt x="218" y="69642"/>
                    </a:lnTo>
                    <a:lnTo>
                      <a:pt x="14668" y="115400"/>
                    </a:lnTo>
                    <a:lnTo>
                      <a:pt x="60905" y="131778"/>
                    </a:lnTo>
                    <a:lnTo>
                      <a:pt x="78090" y="129819"/>
                    </a:lnTo>
                    <a:lnTo>
                      <a:pt x="92726" y="126785"/>
                    </a:lnTo>
                    <a:lnTo>
                      <a:pt x="100086" y="125725"/>
                    </a:lnTo>
                    <a:lnTo>
                      <a:pt x="107503" y="125494"/>
                    </a:lnTo>
                    <a:lnTo>
                      <a:pt x="117182" y="127488"/>
                    </a:lnTo>
                    <a:lnTo>
                      <a:pt x="124126" y="131842"/>
                    </a:lnTo>
                    <a:lnTo>
                      <a:pt x="136800" y="143986"/>
                    </a:lnTo>
                    <a:lnTo>
                      <a:pt x="145431" y="149479"/>
                    </a:lnTo>
                    <a:lnTo>
                      <a:pt x="155499" y="153479"/>
                    </a:lnTo>
                    <a:lnTo>
                      <a:pt x="166073" y="155973"/>
                    </a:lnTo>
                    <a:lnTo>
                      <a:pt x="176223" y="156949"/>
                    </a:lnTo>
                    <a:lnTo>
                      <a:pt x="189336" y="155601"/>
                    </a:lnTo>
                    <a:lnTo>
                      <a:pt x="223323" y="124550"/>
                    </a:lnTo>
                    <a:lnTo>
                      <a:pt x="225041" y="105824"/>
                    </a:lnTo>
                    <a:lnTo>
                      <a:pt x="224358" y="96354"/>
                    </a:lnTo>
                    <a:lnTo>
                      <a:pt x="214400" y="59224"/>
                    </a:lnTo>
                    <a:lnTo>
                      <a:pt x="187887" y="30542"/>
                    </a:lnTo>
                    <a:lnTo>
                      <a:pt x="146339" y="9530"/>
                    </a:lnTo>
                    <a:lnTo>
                      <a:pt x="113822" y="1671"/>
                    </a:lnTo>
                    <a:lnTo>
                      <a:pt x="80409" y="0"/>
                    </a:lnTo>
                    <a:close/>
                  </a:path>
                </a:pathLst>
              </a:custGeom>
              <a:solidFill>
                <a:srgbClr val="880402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8" name="object 227">
                <a:extLst>
                  <a:ext uri="{FF2B5EF4-FFF2-40B4-BE49-F238E27FC236}">
                    <a16:creationId xmlns:a16="http://schemas.microsoft.com/office/drawing/2014/main" id="{DE6D46FE-6D38-CF9F-2460-8B2272953BB0}"/>
                  </a:ext>
                </a:extLst>
              </p:cNvPr>
              <p:cNvSpPr/>
              <p:nvPr/>
            </p:nvSpPr>
            <p:spPr>
              <a:xfrm>
                <a:off x="9293513" y="4534017"/>
                <a:ext cx="70636" cy="33434"/>
              </a:xfrm>
              <a:custGeom>
                <a:avLst/>
                <a:gdLst/>
                <a:ahLst/>
                <a:cxnLst/>
                <a:rect l="l" t="t" r="r" b="b"/>
                <a:pathLst>
                  <a:path w="90805" h="48895">
                    <a:moveTo>
                      <a:pt x="90309" y="27575"/>
                    </a:moveTo>
                    <a:lnTo>
                      <a:pt x="48761" y="27575"/>
                    </a:lnTo>
                    <a:lnTo>
                      <a:pt x="58439" y="29560"/>
                    </a:lnTo>
                    <a:lnTo>
                      <a:pt x="65381" y="33914"/>
                    </a:lnTo>
                    <a:lnTo>
                      <a:pt x="71337" y="39718"/>
                    </a:lnTo>
                    <a:lnTo>
                      <a:pt x="78058" y="46056"/>
                    </a:lnTo>
                    <a:lnTo>
                      <a:pt x="81612" y="48317"/>
                    </a:lnTo>
                    <a:lnTo>
                      <a:pt x="89985" y="35014"/>
                    </a:lnTo>
                    <a:lnTo>
                      <a:pt x="90309" y="27575"/>
                    </a:lnTo>
                    <a:close/>
                  </a:path>
                  <a:path w="90805" h="48895">
                    <a:moveTo>
                      <a:pt x="38280" y="0"/>
                    </a:moveTo>
                    <a:lnTo>
                      <a:pt x="1323" y="20250"/>
                    </a:lnTo>
                    <a:lnTo>
                      <a:pt x="0" y="26355"/>
                    </a:lnTo>
                    <a:lnTo>
                      <a:pt x="10" y="28860"/>
                    </a:lnTo>
                    <a:lnTo>
                      <a:pt x="114" y="33025"/>
                    </a:lnTo>
                    <a:lnTo>
                      <a:pt x="218" y="33714"/>
                    </a:lnTo>
                    <a:lnTo>
                      <a:pt x="2165" y="33848"/>
                    </a:lnTo>
                    <a:lnTo>
                      <a:pt x="19359" y="31889"/>
                    </a:lnTo>
                    <a:lnTo>
                      <a:pt x="33989" y="28860"/>
                    </a:lnTo>
                    <a:lnTo>
                      <a:pt x="41348" y="27798"/>
                    </a:lnTo>
                    <a:lnTo>
                      <a:pt x="48761" y="27575"/>
                    </a:lnTo>
                    <a:lnTo>
                      <a:pt x="90309" y="27575"/>
                    </a:lnTo>
                    <a:lnTo>
                      <a:pt x="90362" y="26355"/>
                    </a:lnTo>
                    <a:lnTo>
                      <a:pt x="54196" y="3340"/>
                    </a:lnTo>
                    <a:lnTo>
                      <a:pt x="46332" y="1465"/>
                    </a:lnTo>
                    <a:lnTo>
                      <a:pt x="38280" y="0"/>
                    </a:lnTo>
                    <a:close/>
                  </a:path>
                </a:pathLst>
              </a:custGeom>
              <a:solidFill>
                <a:srgbClr val="00000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49" name="object 259">
                <a:extLst>
                  <a:ext uri="{FF2B5EF4-FFF2-40B4-BE49-F238E27FC236}">
                    <a16:creationId xmlns:a16="http://schemas.microsoft.com/office/drawing/2014/main" id="{BD02A9FF-804B-2FD1-E0F3-84B650EE0530}"/>
                  </a:ext>
                </a:extLst>
              </p:cNvPr>
              <p:cNvSpPr/>
              <p:nvPr/>
            </p:nvSpPr>
            <p:spPr>
              <a:xfrm>
                <a:off x="9078417" y="2357079"/>
                <a:ext cx="778974" cy="633951"/>
              </a:xfrm>
              <a:custGeom>
                <a:avLst/>
                <a:gdLst/>
                <a:ahLst/>
                <a:cxnLst/>
                <a:rect l="l" t="t" r="r" b="b"/>
                <a:pathLst>
                  <a:path w="1001394" h="927100">
                    <a:moveTo>
                      <a:pt x="2489" y="622452"/>
                    </a:moveTo>
                    <a:lnTo>
                      <a:pt x="2324" y="621766"/>
                    </a:lnTo>
                    <a:lnTo>
                      <a:pt x="2273" y="621042"/>
                    </a:lnTo>
                    <a:lnTo>
                      <a:pt x="1917" y="620509"/>
                    </a:lnTo>
                    <a:lnTo>
                      <a:pt x="1790" y="620280"/>
                    </a:lnTo>
                    <a:lnTo>
                      <a:pt x="965" y="620509"/>
                    </a:lnTo>
                    <a:lnTo>
                      <a:pt x="0" y="620547"/>
                    </a:lnTo>
                    <a:lnTo>
                      <a:pt x="406" y="621487"/>
                    </a:lnTo>
                    <a:lnTo>
                      <a:pt x="546" y="622236"/>
                    </a:lnTo>
                    <a:lnTo>
                      <a:pt x="1181" y="622896"/>
                    </a:lnTo>
                    <a:lnTo>
                      <a:pt x="1968" y="622541"/>
                    </a:lnTo>
                    <a:lnTo>
                      <a:pt x="2489" y="622452"/>
                    </a:lnTo>
                    <a:close/>
                  </a:path>
                  <a:path w="1001394" h="927100">
                    <a:moveTo>
                      <a:pt x="6172" y="679843"/>
                    </a:moveTo>
                    <a:lnTo>
                      <a:pt x="5638" y="678624"/>
                    </a:lnTo>
                    <a:lnTo>
                      <a:pt x="4851" y="678738"/>
                    </a:lnTo>
                    <a:lnTo>
                      <a:pt x="4178" y="679056"/>
                    </a:lnTo>
                    <a:lnTo>
                      <a:pt x="3263" y="679386"/>
                    </a:lnTo>
                    <a:lnTo>
                      <a:pt x="3708" y="680085"/>
                    </a:lnTo>
                    <a:lnTo>
                      <a:pt x="4038" y="680885"/>
                    </a:lnTo>
                    <a:lnTo>
                      <a:pt x="4876" y="680745"/>
                    </a:lnTo>
                    <a:lnTo>
                      <a:pt x="5549" y="680440"/>
                    </a:lnTo>
                    <a:lnTo>
                      <a:pt x="6032" y="679970"/>
                    </a:lnTo>
                    <a:lnTo>
                      <a:pt x="6172" y="679843"/>
                    </a:lnTo>
                    <a:close/>
                  </a:path>
                  <a:path w="1001394" h="927100">
                    <a:moveTo>
                      <a:pt x="6972" y="601002"/>
                    </a:moveTo>
                    <a:lnTo>
                      <a:pt x="6705" y="600189"/>
                    </a:lnTo>
                    <a:lnTo>
                      <a:pt x="5791" y="600367"/>
                    </a:lnTo>
                    <a:lnTo>
                      <a:pt x="3987" y="600760"/>
                    </a:lnTo>
                    <a:lnTo>
                      <a:pt x="4140" y="601243"/>
                    </a:lnTo>
                    <a:lnTo>
                      <a:pt x="4305" y="601687"/>
                    </a:lnTo>
                    <a:lnTo>
                      <a:pt x="4445" y="602157"/>
                    </a:lnTo>
                    <a:lnTo>
                      <a:pt x="5295" y="601776"/>
                    </a:lnTo>
                    <a:lnTo>
                      <a:pt x="6121" y="601383"/>
                    </a:lnTo>
                    <a:lnTo>
                      <a:pt x="6972" y="601002"/>
                    </a:lnTo>
                    <a:close/>
                  </a:path>
                  <a:path w="1001394" h="927100">
                    <a:moveTo>
                      <a:pt x="38188" y="562762"/>
                    </a:moveTo>
                    <a:lnTo>
                      <a:pt x="37871" y="562089"/>
                    </a:lnTo>
                    <a:lnTo>
                      <a:pt x="37617" y="561225"/>
                    </a:lnTo>
                    <a:lnTo>
                      <a:pt x="36728" y="561632"/>
                    </a:lnTo>
                    <a:lnTo>
                      <a:pt x="36245" y="561848"/>
                    </a:lnTo>
                    <a:lnTo>
                      <a:pt x="35750" y="562089"/>
                    </a:lnTo>
                    <a:lnTo>
                      <a:pt x="36055" y="562686"/>
                    </a:lnTo>
                    <a:lnTo>
                      <a:pt x="36245" y="563435"/>
                    </a:lnTo>
                    <a:lnTo>
                      <a:pt x="36753" y="563841"/>
                    </a:lnTo>
                    <a:lnTo>
                      <a:pt x="36944" y="564032"/>
                    </a:lnTo>
                    <a:lnTo>
                      <a:pt x="38150" y="563575"/>
                    </a:lnTo>
                    <a:lnTo>
                      <a:pt x="38163" y="563384"/>
                    </a:lnTo>
                    <a:lnTo>
                      <a:pt x="38188" y="562762"/>
                    </a:lnTo>
                    <a:close/>
                  </a:path>
                  <a:path w="1001394" h="927100">
                    <a:moveTo>
                      <a:pt x="39839" y="690638"/>
                    </a:moveTo>
                    <a:lnTo>
                      <a:pt x="39535" y="690130"/>
                    </a:lnTo>
                    <a:lnTo>
                      <a:pt x="39382" y="689864"/>
                    </a:lnTo>
                    <a:lnTo>
                      <a:pt x="38874" y="689978"/>
                    </a:lnTo>
                    <a:lnTo>
                      <a:pt x="38290" y="689952"/>
                    </a:lnTo>
                    <a:lnTo>
                      <a:pt x="37884" y="690219"/>
                    </a:lnTo>
                    <a:lnTo>
                      <a:pt x="37338" y="690562"/>
                    </a:lnTo>
                    <a:lnTo>
                      <a:pt x="36944" y="691121"/>
                    </a:lnTo>
                    <a:lnTo>
                      <a:pt x="36474" y="691616"/>
                    </a:lnTo>
                    <a:lnTo>
                      <a:pt x="36753" y="691908"/>
                    </a:lnTo>
                    <a:lnTo>
                      <a:pt x="37274" y="692543"/>
                    </a:lnTo>
                    <a:lnTo>
                      <a:pt x="38125" y="691896"/>
                    </a:lnTo>
                    <a:lnTo>
                      <a:pt x="38989" y="691273"/>
                    </a:lnTo>
                    <a:lnTo>
                      <a:pt x="39839" y="690638"/>
                    </a:lnTo>
                    <a:close/>
                  </a:path>
                  <a:path w="1001394" h="927100">
                    <a:moveTo>
                      <a:pt x="48615" y="318528"/>
                    </a:moveTo>
                    <a:lnTo>
                      <a:pt x="48552" y="317271"/>
                    </a:lnTo>
                    <a:lnTo>
                      <a:pt x="48450" y="314769"/>
                    </a:lnTo>
                    <a:lnTo>
                      <a:pt x="48056" y="314769"/>
                    </a:lnTo>
                    <a:lnTo>
                      <a:pt x="47650" y="314782"/>
                    </a:lnTo>
                    <a:lnTo>
                      <a:pt x="47269" y="314782"/>
                    </a:lnTo>
                    <a:lnTo>
                      <a:pt x="47244" y="316026"/>
                    </a:lnTo>
                    <a:lnTo>
                      <a:pt x="47244" y="317271"/>
                    </a:lnTo>
                    <a:lnTo>
                      <a:pt x="47231" y="318528"/>
                    </a:lnTo>
                    <a:lnTo>
                      <a:pt x="48615" y="318528"/>
                    </a:lnTo>
                    <a:close/>
                  </a:path>
                  <a:path w="1001394" h="927100">
                    <a:moveTo>
                      <a:pt x="54495" y="211874"/>
                    </a:moveTo>
                    <a:lnTo>
                      <a:pt x="54127" y="211416"/>
                    </a:lnTo>
                    <a:lnTo>
                      <a:pt x="53682" y="210870"/>
                    </a:lnTo>
                    <a:lnTo>
                      <a:pt x="52781" y="210667"/>
                    </a:lnTo>
                    <a:lnTo>
                      <a:pt x="50774" y="209651"/>
                    </a:lnTo>
                    <a:lnTo>
                      <a:pt x="52006" y="211937"/>
                    </a:lnTo>
                    <a:lnTo>
                      <a:pt x="52565" y="212915"/>
                    </a:lnTo>
                    <a:lnTo>
                      <a:pt x="53111" y="213918"/>
                    </a:lnTo>
                    <a:lnTo>
                      <a:pt x="53543" y="213791"/>
                    </a:lnTo>
                    <a:lnTo>
                      <a:pt x="53975" y="213639"/>
                    </a:lnTo>
                    <a:lnTo>
                      <a:pt x="54419" y="213499"/>
                    </a:lnTo>
                    <a:lnTo>
                      <a:pt x="54343" y="212788"/>
                    </a:lnTo>
                    <a:lnTo>
                      <a:pt x="54495" y="211874"/>
                    </a:lnTo>
                    <a:close/>
                  </a:path>
                  <a:path w="1001394" h="927100">
                    <a:moveTo>
                      <a:pt x="59410" y="279742"/>
                    </a:moveTo>
                    <a:lnTo>
                      <a:pt x="56553" y="280085"/>
                    </a:lnTo>
                    <a:lnTo>
                      <a:pt x="55448" y="283514"/>
                    </a:lnTo>
                    <a:lnTo>
                      <a:pt x="58394" y="280695"/>
                    </a:lnTo>
                    <a:lnTo>
                      <a:pt x="59410" y="279742"/>
                    </a:lnTo>
                    <a:close/>
                  </a:path>
                  <a:path w="1001394" h="927100">
                    <a:moveTo>
                      <a:pt x="66725" y="275043"/>
                    </a:moveTo>
                    <a:lnTo>
                      <a:pt x="65659" y="274586"/>
                    </a:lnTo>
                    <a:lnTo>
                      <a:pt x="65112" y="274358"/>
                    </a:lnTo>
                    <a:lnTo>
                      <a:pt x="64046" y="277622"/>
                    </a:lnTo>
                    <a:lnTo>
                      <a:pt x="64427" y="277787"/>
                    </a:lnTo>
                    <a:lnTo>
                      <a:pt x="64820" y="277914"/>
                    </a:lnTo>
                    <a:lnTo>
                      <a:pt x="65214" y="278079"/>
                    </a:lnTo>
                    <a:lnTo>
                      <a:pt x="65709" y="277075"/>
                    </a:lnTo>
                    <a:lnTo>
                      <a:pt x="66217" y="276059"/>
                    </a:lnTo>
                    <a:lnTo>
                      <a:pt x="66725" y="275043"/>
                    </a:lnTo>
                    <a:close/>
                  </a:path>
                  <a:path w="1001394" h="927100">
                    <a:moveTo>
                      <a:pt x="69088" y="234238"/>
                    </a:moveTo>
                    <a:lnTo>
                      <a:pt x="67170" y="233578"/>
                    </a:lnTo>
                    <a:lnTo>
                      <a:pt x="66217" y="233260"/>
                    </a:lnTo>
                    <a:lnTo>
                      <a:pt x="66065" y="233756"/>
                    </a:lnTo>
                    <a:lnTo>
                      <a:pt x="65951" y="234238"/>
                    </a:lnTo>
                    <a:lnTo>
                      <a:pt x="65811" y="234721"/>
                    </a:lnTo>
                    <a:lnTo>
                      <a:pt x="66840" y="234886"/>
                    </a:lnTo>
                    <a:lnTo>
                      <a:pt x="67856" y="235038"/>
                    </a:lnTo>
                    <a:lnTo>
                      <a:pt x="68872" y="235178"/>
                    </a:lnTo>
                    <a:lnTo>
                      <a:pt x="69088" y="234238"/>
                    </a:lnTo>
                    <a:close/>
                  </a:path>
                  <a:path w="1001394" h="927100">
                    <a:moveTo>
                      <a:pt x="72694" y="689190"/>
                    </a:moveTo>
                    <a:lnTo>
                      <a:pt x="72682" y="688873"/>
                    </a:lnTo>
                    <a:lnTo>
                      <a:pt x="71628" y="688797"/>
                    </a:lnTo>
                    <a:lnTo>
                      <a:pt x="70573" y="688759"/>
                    </a:lnTo>
                    <a:lnTo>
                      <a:pt x="69507" y="688708"/>
                    </a:lnTo>
                    <a:lnTo>
                      <a:pt x="69507" y="689190"/>
                    </a:lnTo>
                    <a:lnTo>
                      <a:pt x="69507" y="689686"/>
                    </a:lnTo>
                    <a:lnTo>
                      <a:pt x="69507" y="690143"/>
                    </a:lnTo>
                    <a:lnTo>
                      <a:pt x="70586" y="690054"/>
                    </a:lnTo>
                    <a:lnTo>
                      <a:pt x="71640" y="689965"/>
                    </a:lnTo>
                    <a:lnTo>
                      <a:pt x="72694" y="689864"/>
                    </a:lnTo>
                    <a:lnTo>
                      <a:pt x="72694" y="689190"/>
                    </a:lnTo>
                    <a:close/>
                  </a:path>
                  <a:path w="1001394" h="927100">
                    <a:moveTo>
                      <a:pt x="117856" y="124802"/>
                    </a:moveTo>
                    <a:lnTo>
                      <a:pt x="117360" y="124587"/>
                    </a:lnTo>
                    <a:lnTo>
                      <a:pt x="116878" y="124383"/>
                    </a:lnTo>
                    <a:lnTo>
                      <a:pt x="116357" y="124193"/>
                    </a:lnTo>
                    <a:lnTo>
                      <a:pt x="116116" y="125361"/>
                    </a:lnTo>
                    <a:lnTo>
                      <a:pt x="115900" y="126530"/>
                    </a:lnTo>
                    <a:lnTo>
                      <a:pt x="115646" y="127698"/>
                    </a:lnTo>
                    <a:lnTo>
                      <a:pt x="115989" y="127774"/>
                    </a:lnTo>
                    <a:lnTo>
                      <a:pt x="116319" y="127889"/>
                    </a:lnTo>
                    <a:lnTo>
                      <a:pt x="116662" y="127965"/>
                    </a:lnTo>
                    <a:lnTo>
                      <a:pt x="117055" y="126911"/>
                    </a:lnTo>
                    <a:lnTo>
                      <a:pt x="117462" y="125857"/>
                    </a:lnTo>
                    <a:lnTo>
                      <a:pt x="117856" y="124802"/>
                    </a:lnTo>
                    <a:close/>
                  </a:path>
                  <a:path w="1001394" h="927100">
                    <a:moveTo>
                      <a:pt x="130390" y="16954"/>
                    </a:moveTo>
                    <a:lnTo>
                      <a:pt x="129743" y="14427"/>
                    </a:lnTo>
                    <a:lnTo>
                      <a:pt x="127673" y="15125"/>
                    </a:lnTo>
                    <a:lnTo>
                      <a:pt x="126580" y="15887"/>
                    </a:lnTo>
                    <a:lnTo>
                      <a:pt x="127266" y="18326"/>
                    </a:lnTo>
                    <a:lnTo>
                      <a:pt x="129641" y="17945"/>
                    </a:lnTo>
                    <a:lnTo>
                      <a:pt x="130390" y="16954"/>
                    </a:lnTo>
                    <a:close/>
                  </a:path>
                  <a:path w="1001394" h="927100">
                    <a:moveTo>
                      <a:pt x="130924" y="158648"/>
                    </a:moveTo>
                    <a:lnTo>
                      <a:pt x="130759" y="157962"/>
                    </a:lnTo>
                    <a:lnTo>
                      <a:pt x="130771" y="157264"/>
                    </a:lnTo>
                    <a:lnTo>
                      <a:pt x="130441" y="156997"/>
                    </a:lnTo>
                    <a:lnTo>
                      <a:pt x="130187" y="156806"/>
                    </a:lnTo>
                    <a:lnTo>
                      <a:pt x="129095" y="157060"/>
                    </a:lnTo>
                    <a:lnTo>
                      <a:pt x="129057" y="157226"/>
                    </a:lnTo>
                    <a:lnTo>
                      <a:pt x="128943" y="157861"/>
                    </a:lnTo>
                    <a:lnTo>
                      <a:pt x="129146" y="158508"/>
                    </a:lnTo>
                    <a:lnTo>
                      <a:pt x="129235" y="159131"/>
                    </a:lnTo>
                    <a:lnTo>
                      <a:pt x="129743" y="158978"/>
                    </a:lnTo>
                    <a:lnTo>
                      <a:pt x="130263" y="158826"/>
                    </a:lnTo>
                    <a:lnTo>
                      <a:pt x="130924" y="158648"/>
                    </a:lnTo>
                    <a:close/>
                  </a:path>
                  <a:path w="1001394" h="927100">
                    <a:moveTo>
                      <a:pt x="169659" y="195948"/>
                    </a:moveTo>
                    <a:lnTo>
                      <a:pt x="169100" y="195338"/>
                    </a:lnTo>
                    <a:lnTo>
                      <a:pt x="168859" y="194894"/>
                    </a:lnTo>
                    <a:lnTo>
                      <a:pt x="168414" y="195135"/>
                    </a:lnTo>
                    <a:lnTo>
                      <a:pt x="167462" y="195719"/>
                    </a:lnTo>
                    <a:lnTo>
                      <a:pt x="168148" y="197256"/>
                    </a:lnTo>
                    <a:lnTo>
                      <a:pt x="168643" y="196913"/>
                    </a:lnTo>
                    <a:lnTo>
                      <a:pt x="169278" y="196659"/>
                    </a:lnTo>
                    <a:lnTo>
                      <a:pt x="169519" y="196202"/>
                    </a:lnTo>
                    <a:lnTo>
                      <a:pt x="169659" y="195948"/>
                    </a:lnTo>
                    <a:close/>
                  </a:path>
                  <a:path w="1001394" h="927100">
                    <a:moveTo>
                      <a:pt x="189915" y="654215"/>
                    </a:moveTo>
                    <a:lnTo>
                      <a:pt x="189598" y="653808"/>
                    </a:lnTo>
                    <a:lnTo>
                      <a:pt x="189255" y="653364"/>
                    </a:lnTo>
                    <a:lnTo>
                      <a:pt x="188937" y="652957"/>
                    </a:lnTo>
                    <a:lnTo>
                      <a:pt x="187109" y="655040"/>
                    </a:lnTo>
                    <a:lnTo>
                      <a:pt x="186182" y="656082"/>
                    </a:lnTo>
                    <a:lnTo>
                      <a:pt x="186753" y="656590"/>
                    </a:lnTo>
                    <a:lnTo>
                      <a:pt x="187020" y="656856"/>
                    </a:lnTo>
                    <a:lnTo>
                      <a:pt x="187998" y="655967"/>
                    </a:lnTo>
                    <a:lnTo>
                      <a:pt x="188950" y="655078"/>
                    </a:lnTo>
                    <a:lnTo>
                      <a:pt x="189915" y="654215"/>
                    </a:lnTo>
                    <a:close/>
                  </a:path>
                  <a:path w="1001394" h="927100">
                    <a:moveTo>
                      <a:pt x="215404" y="867105"/>
                    </a:moveTo>
                    <a:lnTo>
                      <a:pt x="215239" y="866597"/>
                    </a:lnTo>
                    <a:lnTo>
                      <a:pt x="215214" y="865733"/>
                    </a:lnTo>
                    <a:lnTo>
                      <a:pt x="214934" y="865619"/>
                    </a:lnTo>
                    <a:lnTo>
                      <a:pt x="214299" y="865403"/>
                    </a:lnTo>
                    <a:lnTo>
                      <a:pt x="213525" y="865568"/>
                    </a:lnTo>
                    <a:lnTo>
                      <a:pt x="212585" y="865581"/>
                    </a:lnTo>
                    <a:lnTo>
                      <a:pt x="212852" y="867511"/>
                    </a:lnTo>
                    <a:lnTo>
                      <a:pt x="213715" y="867384"/>
                    </a:lnTo>
                    <a:lnTo>
                      <a:pt x="214553" y="867244"/>
                    </a:lnTo>
                    <a:lnTo>
                      <a:pt x="215404" y="867105"/>
                    </a:lnTo>
                    <a:close/>
                  </a:path>
                  <a:path w="1001394" h="927100">
                    <a:moveTo>
                      <a:pt x="215811" y="238175"/>
                    </a:moveTo>
                    <a:lnTo>
                      <a:pt x="215633" y="237490"/>
                    </a:lnTo>
                    <a:lnTo>
                      <a:pt x="215684" y="236664"/>
                    </a:lnTo>
                    <a:lnTo>
                      <a:pt x="214922" y="236893"/>
                    </a:lnTo>
                    <a:lnTo>
                      <a:pt x="214198" y="236867"/>
                    </a:lnTo>
                    <a:lnTo>
                      <a:pt x="213969" y="237223"/>
                    </a:lnTo>
                    <a:lnTo>
                      <a:pt x="213741" y="237553"/>
                    </a:lnTo>
                    <a:lnTo>
                      <a:pt x="214007" y="238239"/>
                    </a:lnTo>
                    <a:lnTo>
                      <a:pt x="214045" y="238772"/>
                    </a:lnTo>
                    <a:lnTo>
                      <a:pt x="214553" y="238696"/>
                    </a:lnTo>
                    <a:lnTo>
                      <a:pt x="215277" y="238810"/>
                    </a:lnTo>
                    <a:lnTo>
                      <a:pt x="215531" y="238493"/>
                    </a:lnTo>
                    <a:lnTo>
                      <a:pt x="215811" y="238175"/>
                    </a:lnTo>
                    <a:close/>
                  </a:path>
                  <a:path w="1001394" h="927100">
                    <a:moveTo>
                      <a:pt x="225450" y="205409"/>
                    </a:moveTo>
                    <a:lnTo>
                      <a:pt x="225018" y="204406"/>
                    </a:lnTo>
                    <a:lnTo>
                      <a:pt x="224866" y="203771"/>
                    </a:lnTo>
                    <a:lnTo>
                      <a:pt x="224180" y="203962"/>
                    </a:lnTo>
                    <a:lnTo>
                      <a:pt x="221957" y="204533"/>
                    </a:lnTo>
                    <a:lnTo>
                      <a:pt x="222529" y="205282"/>
                    </a:lnTo>
                    <a:lnTo>
                      <a:pt x="222834" y="206032"/>
                    </a:lnTo>
                    <a:lnTo>
                      <a:pt x="223215" y="206082"/>
                    </a:lnTo>
                    <a:lnTo>
                      <a:pt x="223875" y="206171"/>
                    </a:lnTo>
                    <a:lnTo>
                      <a:pt x="224739" y="205955"/>
                    </a:lnTo>
                    <a:lnTo>
                      <a:pt x="225450" y="205409"/>
                    </a:lnTo>
                    <a:close/>
                  </a:path>
                  <a:path w="1001394" h="927100">
                    <a:moveTo>
                      <a:pt x="231292" y="47955"/>
                    </a:moveTo>
                    <a:lnTo>
                      <a:pt x="231165" y="45732"/>
                    </a:lnTo>
                    <a:lnTo>
                      <a:pt x="231114" y="44627"/>
                    </a:lnTo>
                    <a:lnTo>
                      <a:pt x="230619" y="44665"/>
                    </a:lnTo>
                    <a:lnTo>
                      <a:pt x="229577" y="44678"/>
                    </a:lnTo>
                    <a:lnTo>
                      <a:pt x="229616" y="45732"/>
                    </a:lnTo>
                    <a:lnTo>
                      <a:pt x="229603" y="46786"/>
                    </a:lnTo>
                    <a:lnTo>
                      <a:pt x="229781" y="47942"/>
                    </a:lnTo>
                    <a:lnTo>
                      <a:pt x="230759" y="47904"/>
                    </a:lnTo>
                    <a:lnTo>
                      <a:pt x="231292" y="47955"/>
                    </a:lnTo>
                    <a:close/>
                  </a:path>
                  <a:path w="1001394" h="927100">
                    <a:moveTo>
                      <a:pt x="236270" y="51612"/>
                    </a:moveTo>
                    <a:lnTo>
                      <a:pt x="236143" y="50698"/>
                    </a:lnTo>
                    <a:lnTo>
                      <a:pt x="235140" y="50736"/>
                    </a:lnTo>
                    <a:lnTo>
                      <a:pt x="234213" y="50825"/>
                    </a:lnTo>
                    <a:lnTo>
                      <a:pt x="233248" y="50914"/>
                    </a:lnTo>
                    <a:lnTo>
                      <a:pt x="233324" y="51409"/>
                    </a:lnTo>
                    <a:lnTo>
                      <a:pt x="233387" y="51904"/>
                    </a:lnTo>
                    <a:lnTo>
                      <a:pt x="233476" y="52387"/>
                    </a:lnTo>
                    <a:lnTo>
                      <a:pt x="234403" y="52158"/>
                    </a:lnTo>
                    <a:lnTo>
                      <a:pt x="235318" y="51943"/>
                    </a:lnTo>
                    <a:lnTo>
                      <a:pt x="236220" y="51650"/>
                    </a:lnTo>
                    <a:close/>
                  </a:path>
                  <a:path w="1001394" h="927100">
                    <a:moveTo>
                      <a:pt x="245249" y="422884"/>
                    </a:moveTo>
                    <a:lnTo>
                      <a:pt x="245224" y="422478"/>
                    </a:lnTo>
                    <a:lnTo>
                      <a:pt x="245211" y="422109"/>
                    </a:lnTo>
                    <a:lnTo>
                      <a:pt x="245173" y="421703"/>
                    </a:lnTo>
                    <a:lnTo>
                      <a:pt x="243687" y="421817"/>
                    </a:lnTo>
                    <a:lnTo>
                      <a:pt x="242201" y="421932"/>
                    </a:lnTo>
                    <a:lnTo>
                      <a:pt x="240728" y="422021"/>
                    </a:lnTo>
                    <a:lnTo>
                      <a:pt x="240766" y="422389"/>
                    </a:lnTo>
                    <a:lnTo>
                      <a:pt x="240779" y="423113"/>
                    </a:lnTo>
                    <a:lnTo>
                      <a:pt x="242277" y="423037"/>
                    </a:lnTo>
                    <a:lnTo>
                      <a:pt x="243776" y="422960"/>
                    </a:lnTo>
                    <a:lnTo>
                      <a:pt x="245249" y="422884"/>
                    </a:lnTo>
                    <a:close/>
                  </a:path>
                  <a:path w="1001394" h="927100">
                    <a:moveTo>
                      <a:pt x="302717" y="687984"/>
                    </a:moveTo>
                    <a:lnTo>
                      <a:pt x="302348" y="687768"/>
                    </a:lnTo>
                    <a:lnTo>
                      <a:pt x="301993" y="687539"/>
                    </a:lnTo>
                    <a:lnTo>
                      <a:pt x="301625" y="687324"/>
                    </a:lnTo>
                    <a:lnTo>
                      <a:pt x="301180" y="688225"/>
                    </a:lnTo>
                    <a:lnTo>
                      <a:pt x="300304" y="689978"/>
                    </a:lnTo>
                    <a:lnTo>
                      <a:pt x="300672" y="690118"/>
                    </a:lnTo>
                    <a:lnTo>
                      <a:pt x="301282" y="690435"/>
                    </a:lnTo>
                    <a:lnTo>
                      <a:pt x="301853" y="689597"/>
                    </a:lnTo>
                    <a:lnTo>
                      <a:pt x="302260" y="688784"/>
                    </a:lnTo>
                    <a:lnTo>
                      <a:pt x="302717" y="687984"/>
                    </a:lnTo>
                    <a:close/>
                  </a:path>
                  <a:path w="1001394" h="927100">
                    <a:moveTo>
                      <a:pt x="303822" y="719594"/>
                    </a:moveTo>
                    <a:lnTo>
                      <a:pt x="303555" y="719150"/>
                    </a:lnTo>
                    <a:lnTo>
                      <a:pt x="303288" y="718705"/>
                    </a:lnTo>
                    <a:lnTo>
                      <a:pt x="303034" y="718248"/>
                    </a:lnTo>
                    <a:lnTo>
                      <a:pt x="302247" y="718820"/>
                    </a:lnTo>
                    <a:lnTo>
                      <a:pt x="301409" y="719366"/>
                    </a:lnTo>
                    <a:lnTo>
                      <a:pt x="300647" y="720001"/>
                    </a:lnTo>
                    <a:lnTo>
                      <a:pt x="301053" y="720826"/>
                    </a:lnTo>
                    <a:lnTo>
                      <a:pt x="302018" y="720445"/>
                    </a:lnTo>
                    <a:lnTo>
                      <a:pt x="302920" y="720013"/>
                    </a:lnTo>
                    <a:lnTo>
                      <a:pt x="303822" y="719594"/>
                    </a:lnTo>
                    <a:close/>
                  </a:path>
                  <a:path w="1001394" h="927100">
                    <a:moveTo>
                      <a:pt x="308368" y="826922"/>
                    </a:moveTo>
                    <a:lnTo>
                      <a:pt x="306273" y="826808"/>
                    </a:lnTo>
                    <a:lnTo>
                      <a:pt x="304482" y="826909"/>
                    </a:lnTo>
                    <a:lnTo>
                      <a:pt x="306412" y="829741"/>
                    </a:lnTo>
                    <a:lnTo>
                      <a:pt x="308368" y="826922"/>
                    </a:lnTo>
                    <a:close/>
                  </a:path>
                  <a:path w="1001394" h="927100">
                    <a:moveTo>
                      <a:pt x="308673" y="185648"/>
                    </a:moveTo>
                    <a:lnTo>
                      <a:pt x="308317" y="184556"/>
                    </a:lnTo>
                    <a:lnTo>
                      <a:pt x="308013" y="184454"/>
                    </a:lnTo>
                    <a:lnTo>
                      <a:pt x="307416" y="184264"/>
                    </a:lnTo>
                    <a:lnTo>
                      <a:pt x="306692" y="184492"/>
                    </a:lnTo>
                    <a:lnTo>
                      <a:pt x="305498" y="184581"/>
                    </a:lnTo>
                    <a:lnTo>
                      <a:pt x="306095" y="185674"/>
                    </a:lnTo>
                    <a:lnTo>
                      <a:pt x="306730" y="186880"/>
                    </a:lnTo>
                    <a:lnTo>
                      <a:pt x="307340" y="186550"/>
                    </a:lnTo>
                    <a:lnTo>
                      <a:pt x="308063" y="186309"/>
                    </a:lnTo>
                    <a:lnTo>
                      <a:pt x="308495" y="185839"/>
                    </a:lnTo>
                    <a:lnTo>
                      <a:pt x="308673" y="185648"/>
                    </a:lnTo>
                    <a:close/>
                  </a:path>
                  <a:path w="1001394" h="927100">
                    <a:moveTo>
                      <a:pt x="321640" y="534695"/>
                    </a:moveTo>
                    <a:lnTo>
                      <a:pt x="321373" y="534517"/>
                    </a:lnTo>
                    <a:lnTo>
                      <a:pt x="321119" y="534301"/>
                    </a:lnTo>
                    <a:lnTo>
                      <a:pt x="320840" y="534123"/>
                    </a:lnTo>
                    <a:lnTo>
                      <a:pt x="319951" y="535114"/>
                    </a:lnTo>
                    <a:lnTo>
                      <a:pt x="319049" y="536092"/>
                    </a:lnTo>
                    <a:lnTo>
                      <a:pt x="318147" y="537108"/>
                    </a:lnTo>
                    <a:lnTo>
                      <a:pt x="318325" y="537324"/>
                    </a:lnTo>
                    <a:lnTo>
                      <a:pt x="318516" y="537514"/>
                    </a:lnTo>
                    <a:lnTo>
                      <a:pt x="318693" y="537730"/>
                    </a:lnTo>
                    <a:lnTo>
                      <a:pt x="319316" y="537311"/>
                    </a:lnTo>
                    <a:lnTo>
                      <a:pt x="320014" y="536994"/>
                    </a:lnTo>
                    <a:lnTo>
                      <a:pt x="320522" y="536486"/>
                    </a:lnTo>
                    <a:lnTo>
                      <a:pt x="321005" y="536003"/>
                    </a:lnTo>
                    <a:lnTo>
                      <a:pt x="321271" y="535305"/>
                    </a:lnTo>
                    <a:lnTo>
                      <a:pt x="321640" y="534695"/>
                    </a:lnTo>
                    <a:close/>
                  </a:path>
                  <a:path w="1001394" h="927100">
                    <a:moveTo>
                      <a:pt x="323570" y="431380"/>
                    </a:moveTo>
                    <a:lnTo>
                      <a:pt x="323151" y="429526"/>
                    </a:lnTo>
                    <a:lnTo>
                      <a:pt x="322935" y="428612"/>
                    </a:lnTo>
                    <a:lnTo>
                      <a:pt x="322211" y="428739"/>
                    </a:lnTo>
                    <a:lnTo>
                      <a:pt x="321856" y="428815"/>
                    </a:lnTo>
                    <a:lnTo>
                      <a:pt x="321932" y="429666"/>
                    </a:lnTo>
                    <a:lnTo>
                      <a:pt x="321983" y="430542"/>
                    </a:lnTo>
                    <a:lnTo>
                      <a:pt x="322059" y="431393"/>
                    </a:lnTo>
                    <a:lnTo>
                      <a:pt x="322567" y="431380"/>
                    </a:lnTo>
                    <a:lnTo>
                      <a:pt x="323049" y="431393"/>
                    </a:lnTo>
                    <a:lnTo>
                      <a:pt x="323570" y="431380"/>
                    </a:lnTo>
                    <a:close/>
                  </a:path>
                  <a:path w="1001394" h="927100">
                    <a:moveTo>
                      <a:pt x="333832" y="637057"/>
                    </a:moveTo>
                    <a:lnTo>
                      <a:pt x="333540" y="636231"/>
                    </a:lnTo>
                    <a:lnTo>
                      <a:pt x="332816" y="635787"/>
                    </a:lnTo>
                    <a:lnTo>
                      <a:pt x="332155" y="635952"/>
                    </a:lnTo>
                    <a:lnTo>
                      <a:pt x="331139" y="635901"/>
                    </a:lnTo>
                    <a:lnTo>
                      <a:pt x="331851" y="637222"/>
                    </a:lnTo>
                    <a:lnTo>
                      <a:pt x="332041" y="637959"/>
                    </a:lnTo>
                    <a:lnTo>
                      <a:pt x="332346" y="638035"/>
                    </a:lnTo>
                    <a:lnTo>
                      <a:pt x="332765" y="638098"/>
                    </a:lnTo>
                    <a:lnTo>
                      <a:pt x="333476" y="637743"/>
                    </a:lnTo>
                    <a:lnTo>
                      <a:pt x="333654" y="637374"/>
                    </a:lnTo>
                    <a:lnTo>
                      <a:pt x="333832" y="637057"/>
                    </a:lnTo>
                    <a:close/>
                  </a:path>
                  <a:path w="1001394" h="927100">
                    <a:moveTo>
                      <a:pt x="344805" y="808672"/>
                    </a:moveTo>
                    <a:lnTo>
                      <a:pt x="344576" y="807554"/>
                    </a:lnTo>
                    <a:lnTo>
                      <a:pt x="344487" y="807034"/>
                    </a:lnTo>
                    <a:lnTo>
                      <a:pt x="344398" y="806513"/>
                    </a:lnTo>
                    <a:lnTo>
                      <a:pt x="343903" y="806615"/>
                    </a:lnTo>
                    <a:lnTo>
                      <a:pt x="343065" y="806640"/>
                    </a:lnTo>
                    <a:lnTo>
                      <a:pt x="342925" y="807440"/>
                    </a:lnTo>
                    <a:lnTo>
                      <a:pt x="342950" y="808151"/>
                    </a:lnTo>
                    <a:lnTo>
                      <a:pt x="343230" y="808672"/>
                    </a:lnTo>
                    <a:lnTo>
                      <a:pt x="343344" y="808901"/>
                    </a:lnTo>
                    <a:lnTo>
                      <a:pt x="344233" y="808685"/>
                    </a:lnTo>
                    <a:lnTo>
                      <a:pt x="344805" y="808672"/>
                    </a:lnTo>
                    <a:close/>
                  </a:path>
                  <a:path w="1001394" h="927100">
                    <a:moveTo>
                      <a:pt x="404304" y="656793"/>
                    </a:moveTo>
                    <a:lnTo>
                      <a:pt x="402958" y="656424"/>
                    </a:lnTo>
                    <a:lnTo>
                      <a:pt x="402120" y="658812"/>
                    </a:lnTo>
                    <a:lnTo>
                      <a:pt x="401675" y="659980"/>
                    </a:lnTo>
                    <a:lnTo>
                      <a:pt x="402285" y="660222"/>
                    </a:lnTo>
                    <a:lnTo>
                      <a:pt x="403504" y="660679"/>
                    </a:lnTo>
                    <a:lnTo>
                      <a:pt x="403758" y="659371"/>
                    </a:lnTo>
                    <a:lnTo>
                      <a:pt x="404050" y="658075"/>
                    </a:lnTo>
                    <a:lnTo>
                      <a:pt x="404304" y="656793"/>
                    </a:lnTo>
                    <a:close/>
                  </a:path>
                  <a:path w="1001394" h="927100">
                    <a:moveTo>
                      <a:pt x="432841" y="802614"/>
                    </a:moveTo>
                    <a:lnTo>
                      <a:pt x="432282" y="801738"/>
                    </a:lnTo>
                    <a:lnTo>
                      <a:pt x="431152" y="800011"/>
                    </a:lnTo>
                    <a:lnTo>
                      <a:pt x="430009" y="800862"/>
                    </a:lnTo>
                    <a:lnTo>
                      <a:pt x="430707" y="801636"/>
                    </a:lnTo>
                    <a:lnTo>
                      <a:pt x="431406" y="802424"/>
                    </a:lnTo>
                    <a:lnTo>
                      <a:pt x="432117" y="803186"/>
                    </a:lnTo>
                    <a:lnTo>
                      <a:pt x="432371" y="802995"/>
                    </a:lnTo>
                    <a:lnTo>
                      <a:pt x="432587" y="802805"/>
                    </a:lnTo>
                    <a:lnTo>
                      <a:pt x="432841" y="802614"/>
                    </a:lnTo>
                    <a:close/>
                  </a:path>
                  <a:path w="1001394" h="927100">
                    <a:moveTo>
                      <a:pt x="437857" y="918375"/>
                    </a:moveTo>
                    <a:lnTo>
                      <a:pt x="436918" y="918006"/>
                    </a:lnTo>
                    <a:lnTo>
                      <a:pt x="436003" y="917625"/>
                    </a:lnTo>
                    <a:lnTo>
                      <a:pt x="435051" y="917333"/>
                    </a:lnTo>
                    <a:lnTo>
                      <a:pt x="434581" y="918184"/>
                    </a:lnTo>
                    <a:lnTo>
                      <a:pt x="435419" y="918806"/>
                    </a:lnTo>
                    <a:lnTo>
                      <a:pt x="436257" y="919327"/>
                    </a:lnTo>
                    <a:lnTo>
                      <a:pt x="437083" y="919861"/>
                    </a:lnTo>
                    <a:lnTo>
                      <a:pt x="437591" y="918870"/>
                    </a:lnTo>
                    <a:lnTo>
                      <a:pt x="437857" y="918375"/>
                    </a:lnTo>
                    <a:close/>
                  </a:path>
                  <a:path w="1001394" h="927100">
                    <a:moveTo>
                      <a:pt x="451027" y="920661"/>
                    </a:moveTo>
                    <a:lnTo>
                      <a:pt x="450735" y="919975"/>
                    </a:lnTo>
                    <a:lnTo>
                      <a:pt x="450596" y="919264"/>
                    </a:lnTo>
                    <a:lnTo>
                      <a:pt x="450138" y="919454"/>
                    </a:lnTo>
                    <a:lnTo>
                      <a:pt x="449364" y="919581"/>
                    </a:lnTo>
                    <a:lnTo>
                      <a:pt x="449287" y="919848"/>
                    </a:lnTo>
                    <a:lnTo>
                      <a:pt x="449122" y="920483"/>
                    </a:lnTo>
                    <a:lnTo>
                      <a:pt x="449313" y="921194"/>
                    </a:lnTo>
                    <a:lnTo>
                      <a:pt x="449402" y="922312"/>
                    </a:lnTo>
                    <a:lnTo>
                      <a:pt x="450253" y="921816"/>
                    </a:lnTo>
                    <a:lnTo>
                      <a:pt x="450977" y="921613"/>
                    </a:lnTo>
                    <a:lnTo>
                      <a:pt x="451027" y="920661"/>
                    </a:lnTo>
                    <a:close/>
                  </a:path>
                  <a:path w="1001394" h="927100">
                    <a:moveTo>
                      <a:pt x="454621" y="70307"/>
                    </a:moveTo>
                    <a:lnTo>
                      <a:pt x="454152" y="69951"/>
                    </a:lnTo>
                    <a:lnTo>
                      <a:pt x="453923" y="69659"/>
                    </a:lnTo>
                    <a:lnTo>
                      <a:pt x="453555" y="70078"/>
                    </a:lnTo>
                    <a:lnTo>
                      <a:pt x="453136" y="70446"/>
                    </a:lnTo>
                    <a:lnTo>
                      <a:pt x="452894" y="70916"/>
                    </a:lnTo>
                    <a:lnTo>
                      <a:pt x="452843" y="71043"/>
                    </a:lnTo>
                    <a:lnTo>
                      <a:pt x="453313" y="71462"/>
                    </a:lnTo>
                    <a:lnTo>
                      <a:pt x="453720" y="71907"/>
                    </a:lnTo>
                    <a:lnTo>
                      <a:pt x="454037" y="71412"/>
                    </a:lnTo>
                    <a:lnTo>
                      <a:pt x="454431" y="71005"/>
                    </a:lnTo>
                    <a:lnTo>
                      <a:pt x="454621" y="70307"/>
                    </a:lnTo>
                    <a:close/>
                  </a:path>
                  <a:path w="1001394" h="927100">
                    <a:moveTo>
                      <a:pt x="459892" y="535305"/>
                    </a:moveTo>
                    <a:lnTo>
                      <a:pt x="459105" y="534670"/>
                    </a:lnTo>
                    <a:lnTo>
                      <a:pt x="458343" y="534022"/>
                    </a:lnTo>
                    <a:lnTo>
                      <a:pt x="457517" y="533476"/>
                    </a:lnTo>
                    <a:lnTo>
                      <a:pt x="456869" y="534263"/>
                    </a:lnTo>
                    <a:lnTo>
                      <a:pt x="456514" y="534670"/>
                    </a:lnTo>
                    <a:lnTo>
                      <a:pt x="457314" y="535317"/>
                    </a:lnTo>
                    <a:lnTo>
                      <a:pt x="458139" y="535952"/>
                    </a:lnTo>
                    <a:lnTo>
                      <a:pt x="458952" y="536587"/>
                    </a:lnTo>
                    <a:lnTo>
                      <a:pt x="459574" y="535724"/>
                    </a:lnTo>
                    <a:lnTo>
                      <a:pt x="459892" y="535305"/>
                    </a:lnTo>
                    <a:close/>
                  </a:path>
                  <a:path w="1001394" h="927100">
                    <a:moveTo>
                      <a:pt x="480491" y="926071"/>
                    </a:moveTo>
                    <a:lnTo>
                      <a:pt x="480441" y="924953"/>
                    </a:lnTo>
                    <a:lnTo>
                      <a:pt x="479869" y="924204"/>
                    </a:lnTo>
                    <a:lnTo>
                      <a:pt x="479526" y="923455"/>
                    </a:lnTo>
                    <a:lnTo>
                      <a:pt x="478955" y="923823"/>
                    </a:lnTo>
                    <a:lnTo>
                      <a:pt x="478116" y="924115"/>
                    </a:lnTo>
                    <a:lnTo>
                      <a:pt x="477888" y="924648"/>
                    </a:lnTo>
                    <a:lnTo>
                      <a:pt x="477672" y="925144"/>
                    </a:lnTo>
                    <a:lnTo>
                      <a:pt x="478104" y="925918"/>
                    </a:lnTo>
                    <a:lnTo>
                      <a:pt x="478358" y="927100"/>
                    </a:lnTo>
                    <a:lnTo>
                      <a:pt x="479386" y="926439"/>
                    </a:lnTo>
                    <a:lnTo>
                      <a:pt x="480491" y="926071"/>
                    </a:lnTo>
                    <a:close/>
                  </a:path>
                  <a:path w="1001394" h="927100">
                    <a:moveTo>
                      <a:pt x="492518" y="205625"/>
                    </a:moveTo>
                    <a:lnTo>
                      <a:pt x="492226" y="205486"/>
                    </a:lnTo>
                    <a:lnTo>
                      <a:pt x="491655" y="205232"/>
                    </a:lnTo>
                    <a:lnTo>
                      <a:pt x="491159" y="206184"/>
                    </a:lnTo>
                    <a:lnTo>
                      <a:pt x="490702" y="207137"/>
                    </a:lnTo>
                    <a:lnTo>
                      <a:pt x="490220" y="208089"/>
                    </a:lnTo>
                    <a:lnTo>
                      <a:pt x="490588" y="208254"/>
                    </a:lnTo>
                    <a:lnTo>
                      <a:pt x="490969" y="208407"/>
                    </a:lnTo>
                    <a:lnTo>
                      <a:pt x="491324" y="208584"/>
                    </a:lnTo>
                    <a:lnTo>
                      <a:pt x="492125" y="206616"/>
                    </a:lnTo>
                    <a:lnTo>
                      <a:pt x="492518" y="205625"/>
                    </a:lnTo>
                    <a:close/>
                  </a:path>
                  <a:path w="1001394" h="927100">
                    <a:moveTo>
                      <a:pt x="501713" y="363118"/>
                    </a:moveTo>
                    <a:lnTo>
                      <a:pt x="501421" y="362648"/>
                    </a:lnTo>
                    <a:lnTo>
                      <a:pt x="501180" y="362242"/>
                    </a:lnTo>
                    <a:lnTo>
                      <a:pt x="500265" y="362242"/>
                    </a:lnTo>
                    <a:lnTo>
                      <a:pt x="499097" y="361886"/>
                    </a:lnTo>
                    <a:lnTo>
                      <a:pt x="499237" y="363156"/>
                    </a:lnTo>
                    <a:lnTo>
                      <a:pt x="499059" y="364058"/>
                    </a:lnTo>
                    <a:lnTo>
                      <a:pt x="499452" y="364413"/>
                    </a:lnTo>
                    <a:lnTo>
                      <a:pt x="499808" y="364769"/>
                    </a:lnTo>
                    <a:lnTo>
                      <a:pt x="500735" y="364578"/>
                    </a:lnTo>
                    <a:lnTo>
                      <a:pt x="501383" y="364617"/>
                    </a:lnTo>
                    <a:lnTo>
                      <a:pt x="501434" y="363956"/>
                    </a:lnTo>
                    <a:lnTo>
                      <a:pt x="501713" y="363118"/>
                    </a:lnTo>
                    <a:close/>
                  </a:path>
                  <a:path w="1001394" h="927100">
                    <a:moveTo>
                      <a:pt x="516013" y="830961"/>
                    </a:moveTo>
                    <a:lnTo>
                      <a:pt x="515518" y="830326"/>
                    </a:lnTo>
                    <a:lnTo>
                      <a:pt x="515239" y="830008"/>
                    </a:lnTo>
                    <a:lnTo>
                      <a:pt x="512673" y="831989"/>
                    </a:lnTo>
                    <a:lnTo>
                      <a:pt x="512953" y="832332"/>
                    </a:lnTo>
                    <a:lnTo>
                      <a:pt x="513207" y="832675"/>
                    </a:lnTo>
                    <a:lnTo>
                      <a:pt x="513486" y="832993"/>
                    </a:lnTo>
                    <a:lnTo>
                      <a:pt x="514337" y="832332"/>
                    </a:lnTo>
                    <a:lnTo>
                      <a:pt x="515175" y="831646"/>
                    </a:lnTo>
                    <a:lnTo>
                      <a:pt x="516013" y="830961"/>
                    </a:lnTo>
                    <a:close/>
                  </a:path>
                  <a:path w="1001394" h="927100">
                    <a:moveTo>
                      <a:pt x="516699" y="450608"/>
                    </a:moveTo>
                    <a:lnTo>
                      <a:pt x="516382" y="450049"/>
                    </a:lnTo>
                    <a:lnTo>
                      <a:pt x="516191" y="449224"/>
                    </a:lnTo>
                    <a:lnTo>
                      <a:pt x="515759" y="449046"/>
                    </a:lnTo>
                    <a:lnTo>
                      <a:pt x="515200" y="448856"/>
                    </a:lnTo>
                    <a:lnTo>
                      <a:pt x="514451" y="449199"/>
                    </a:lnTo>
                    <a:lnTo>
                      <a:pt x="513245" y="449402"/>
                    </a:lnTo>
                    <a:lnTo>
                      <a:pt x="513956" y="450380"/>
                    </a:lnTo>
                    <a:lnTo>
                      <a:pt x="514286" y="451281"/>
                    </a:lnTo>
                    <a:lnTo>
                      <a:pt x="515353" y="451472"/>
                    </a:lnTo>
                    <a:lnTo>
                      <a:pt x="516039" y="450888"/>
                    </a:lnTo>
                    <a:lnTo>
                      <a:pt x="516699" y="450608"/>
                    </a:lnTo>
                    <a:close/>
                  </a:path>
                  <a:path w="1001394" h="927100">
                    <a:moveTo>
                      <a:pt x="522986" y="40855"/>
                    </a:moveTo>
                    <a:lnTo>
                      <a:pt x="522871" y="39916"/>
                    </a:lnTo>
                    <a:lnTo>
                      <a:pt x="522617" y="38036"/>
                    </a:lnTo>
                    <a:lnTo>
                      <a:pt x="522262" y="38036"/>
                    </a:lnTo>
                    <a:lnTo>
                      <a:pt x="521919" y="38074"/>
                    </a:lnTo>
                    <a:lnTo>
                      <a:pt x="521563" y="38087"/>
                    </a:lnTo>
                    <a:lnTo>
                      <a:pt x="521525" y="39941"/>
                    </a:lnTo>
                    <a:lnTo>
                      <a:pt x="521512" y="40881"/>
                    </a:lnTo>
                    <a:lnTo>
                      <a:pt x="522008" y="40855"/>
                    </a:lnTo>
                    <a:lnTo>
                      <a:pt x="522986" y="40855"/>
                    </a:lnTo>
                    <a:close/>
                  </a:path>
                  <a:path w="1001394" h="927100">
                    <a:moveTo>
                      <a:pt x="524776" y="702729"/>
                    </a:moveTo>
                    <a:lnTo>
                      <a:pt x="522363" y="702246"/>
                    </a:lnTo>
                    <a:lnTo>
                      <a:pt x="521182" y="704723"/>
                    </a:lnTo>
                    <a:lnTo>
                      <a:pt x="522541" y="703961"/>
                    </a:lnTo>
                    <a:lnTo>
                      <a:pt x="524776" y="702729"/>
                    </a:lnTo>
                    <a:close/>
                  </a:path>
                  <a:path w="1001394" h="927100">
                    <a:moveTo>
                      <a:pt x="533679" y="90957"/>
                    </a:moveTo>
                    <a:lnTo>
                      <a:pt x="533196" y="90690"/>
                    </a:lnTo>
                    <a:lnTo>
                      <a:pt x="532701" y="90462"/>
                    </a:lnTo>
                    <a:lnTo>
                      <a:pt x="532180" y="90195"/>
                    </a:lnTo>
                    <a:lnTo>
                      <a:pt x="531799" y="91440"/>
                    </a:lnTo>
                    <a:lnTo>
                      <a:pt x="531406" y="92671"/>
                    </a:lnTo>
                    <a:lnTo>
                      <a:pt x="531025" y="93929"/>
                    </a:lnTo>
                    <a:lnTo>
                      <a:pt x="531456" y="94068"/>
                    </a:lnTo>
                    <a:lnTo>
                      <a:pt x="532345" y="94399"/>
                    </a:lnTo>
                    <a:lnTo>
                      <a:pt x="532777" y="93256"/>
                    </a:lnTo>
                    <a:lnTo>
                      <a:pt x="533679" y="90957"/>
                    </a:lnTo>
                    <a:close/>
                  </a:path>
                  <a:path w="1001394" h="927100">
                    <a:moveTo>
                      <a:pt x="539140" y="791171"/>
                    </a:moveTo>
                    <a:lnTo>
                      <a:pt x="539115" y="790816"/>
                    </a:lnTo>
                    <a:lnTo>
                      <a:pt x="539102" y="790105"/>
                    </a:lnTo>
                    <a:lnTo>
                      <a:pt x="538086" y="790041"/>
                    </a:lnTo>
                    <a:lnTo>
                      <a:pt x="537032" y="789990"/>
                    </a:lnTo>
                    <a:lnTo>
                      <a:pt x="536016" y="789940"/>
                    </a:lnTo>
                    <a:lnTo>
                      <a:pt x="536016" y="790460"/>
                    </a:lnTo>
                    <a:lnTo>
                      <a:pt x="536054" y="790994"/>
                    </a:lnTo>
                    <a:lnTo>
                      <a:pt x="536067" y="791476"/>
                    </a:lnTo>
                    <a:lnTo>
                      <a:pt x="537083" y="791400"/>
                    </a:lnTo>
                    <a:lnTo>
                      <a:pt x="538124" y="791286"/>
                    </a:lnTo>
                    <a:lnTo>
                      <a:pt x="539140" y="791171"/>
                    </a:lnTo>
                    <a:close/>
                  </a:path>
                  <a:path w="1001394" h="927100">
                    <a:moveTo>
                      <a:pt x="539851" y="136702"/>
                    </a:moveTo>
                    <a:lnTo>
                      <a:pt x="539394" y="135636"/>
                    </a:lnTo>
                    <a:lnTo>
                      <a:pt x="538949" y="134594"/>
                    </a:lnTo>
                    <a:lnTo>
                      <a:pt x="538505" y="133540"/>
                    </a:lnTo>
                    <a:lnTo>
                      <a:pt x="537273" y="134175"/>
                    </a:lnTo>
                    <a:lnTo>
                      <a:pt x="538340" y="136194"/>
                    </a:lnTo>
                    <a:lnTo>
                      <a:pt x="538861" y="137210"/>
                    </a:lnTo>
                    <a:lnTo>
                      <a:pt x="539191" y="137058"/>
                    </a:lnTo>
                    <a:lnTo>
                      <a:pt x="539851" y="136702"/>
                    </a:lnTo>
                    <a:close/>
                  </a:path>
                  <a:path w="1001394" h="927100">
                    <a:moveTo>
                      <a:pt x="541705" y="849566"/>
                    </a:moveTo>
                    <a:lnTo>
                      <a:pt x="541235" y="848855"/>
                    </a:lnTo>
                    <a:lnTo>
                      <a:pt x="540880" y="847915"/>
                    </a:lnTo>
                    <a:lnTo>
                      <a:pt x="540143" y="848563"/>
                    </a:lnTo>
                    <a:lnTo>
                      <a:pt x="539470" y="848906"/>
                    </a:lnTo>
                    <a:lnTo>
                      <a:pt x="539178" y="849464"/>
                    </a:lnTo>
                    <a:lnTo>
                      <a:pt x="539038" y="849757"/>
                    </a:lnTo>
                    <a:lnTo>
                      <a:pt x="539584" y="850366"/>
                    </a:lnTo>
                    <a:lnTo>
                      <a:pt x="539826" y="850861"/>
                    </a:lnTo>
                    <a:lnTo>
                      <a:pt x="540423" y="850519"/>
                    </a:lnTo>
                    <a:lnTo>
                      <a:pt x="541121" y="850252"/>
                    </a:lnTo>
                    <a:lnTo>
                      <a:pt x="541566" y="849769"/>
                    </a:lnTo>
                    <a:lnTo>
                      <a:pt x="541705" y="849566"/>
                    </a:lnTo>
                    <a:close/>
                  </a:path>
                  <a:path w="1001394" h="927100">
                    <a:moveTo>
                      <a:pt x="544423" y="545490"/>
                    </a:moveTo>
                    <a:lnTo>
                      <a:pt x="543966" y="545299"/>
                    </a:lnTo>
                    <a:lnTo>
                      <a:pt x="543483" y="545122"/>
                    </a:lnTo>
                    <a:lnTo>
                      <a:pt x="543001" y="544931"/>
                    </a:lnTo>
                    <a:lnTo>
                      <a:pt x="542023" y="547624"/>
                    </a:lnTo>
                    <a:lnTo>
                      <a:pt x="543090" y="548157"/>
                    </a:lnTo>
                    <a:lnTo>
                      <a:pt x="543991" y="546379"/>
                    </a:lnTo>
                    <a:lnTo>
                      <a:pt x="544423" y="545490"/>
                    </a:lnTo>
                    <a:close/>
                  </a:path>
                  <a:path w="1001394" h="927100">
                    <a:moveTo>
                      <a:pt x="561784" y="595083"/>
                    </a:moveTo>
                    <a:lnTo>
                      <a:pt x="561606" y="592175"/>
                    </a:lnTo>
                    <a:lnTo>
                      <a:pt x="560705" y="592531"/>
                    </a:lnTo>
                    <a:lnTo>
                      <a:pt x="559866" y="592696"/>
                    </a:lnTo>
                    <a:lnTo>
                      <a:pt x="559828" y="593585"/>
                    </a:lnTo>
                    <a:lnTo>
                      <a:pt x="559968" y="594360"/>
                    </a:lnTo>
                    <a:lnTo>
                      <a:pt x="560311" y="594944"/>
                    </a:lnTo>
                    <a:lnTo>
                      <a:pt x="560463" y="595198"/>
                    </a:lnTo>
                    <a:lnTo>
                      <a:pt x="561289" y="595045"/>
                    </a:lnTo>
                    <a:lnTo>
                      <a:pt x="561784" y="595083"/>
                    </a:lnTo>
                    <a:close/>
                  </a:path>
                  <a:path w="1001394" h="927100">
                    <a:moveTo>
                      <a:pt x="571868" y="535609"/>
                    </a:moveTo>
                    <a:lnTo>
                      <a:pt x="571703" y="532612"/>
                    </a:lnTo>
                    <a:lnTo>
                      <a:pt x="570445" y="533603"/>
                    </a:lnTo>
                    <a:lnTo>
                      <a:pt x="569633" y="534123"/>
                    </a:lnTo>
                    <a:lnTo>
                      <a:pt x="568756" y="535114"/>
                    </a:lnTo>
                    <a:lnTo>
                      <a:pt x="568896" y="535800"/>
                    </a:lnTo>
                    <a:lnTo>
                      <a:pt x="568845" y="536638"/>
                    </a:lnTo>
                    <a:lnTo>
                      <a:pt x="571334" y="536816"/>
                    </a:lnTo>
                    <a:lnTo>
                      <a:pt x="571868" y="535609"/>
                    </a:lnTo>
                    <a:close/>
                  </a:path>
                  <a:path w="1001394" h="927100">
                    <a:moveTo>
                      <a:pt x="618185" y="489483"/>
                    </a:moveTo>
                    <a:lnTo>
                      <a:pt x="617613" y="489216"/>
                    </a:lnTo>
                    <a:lnTo>
                      <a:pt x="617321" y="489026"/>
                    </a:lnTo>
                    <a:lnTo>
                      <a:pt x="616407" y="490537"/>
                    </a:lnTo>
                    <a:lnTo>
                      <a:pt x="615950" y="491299"/>
                    </a:lnTo>
                    <a:lnTo>
                      <a:pt x="616407" y="491515"/>
                    </a:lnTo>
                    <a:lnTo>
                      <a:pt x="617308" y="491909"/>
                    </a:lnTo>
                    <a:lnTo>
                      <a:pt x="617601" y="491134"/>
                    </a:lnTo>
                    <a:lnTo>
                      <a:pt x="617943" y="490359"/>
                    </a:lnTo>
                    <a:lnTo>
                      <a:pt x="618185" y="489483"/>
                    </a:lnTo>
                    <a:close/>
                  </a:path>
                  <a:path w="1001394" h="927100">
                    <a:moveTo>
                      <a:pt x="625678" y="95338"/>
                    </a:moveTo>
                    <a:lnTo>
                      <a:pt x="622668" y="94437"/>
                    </a:lnTo>
                    <a:lnTo>
                      <a:pt x="621309" y="94322"/>
                    </a:lnTo>
                    <a:lnTo>
                      <a:pt x="620623" y="97332"/>
                    </a:lnTo>
                    <a:lnTo>
                      <a:pt x="623443" y="96215"/>
                    </a:lnTo>
                    <a:lnTo>
                      <a:pt x="625678" y="95338"/>
                    </a:lnTo>
                    <a:close/>
                  </a:path>
                  <a:path w="1001394" h="927100">
                    <a:moveTo>
                      <a:pt x="645096" y="139369"/>
                    </a:moveTo>
                    <a:lnTo>
                      <a:pt x="644766" y="139268"/>
                    </a:lnTo>
                    <a:lnTo>
                      <a:pt x="644448" y="139153"/>
                    </a:lnTo>
                    <a:lnTo>
                      <a:pt x="644118" y="139026"/>
                    </a:lnTo>
                    <a:lnTo>
                      <a:pt x="643636" y="141871"/>
                    </a:lnTo>
                    <a:lnTo>
                      <a:pt x="643382" y="143294"/>
                    </a:lnTo>
                    <a:lnTo>
                      <a:pt x="643775" y="143332"/>
                    </a:lnTo>
                    <a:lnTo>
                      <a:pt x="644118" y="143395"/>
                    </a:lnTo>
                    <a:lnTo>
                      <a:pt x="644486" y="143433"/>
                    </a:lnTo>
                    <a:lnTo>
                      <a:pt x="644690" y="142087"/>
                    </a:lnTo>
                    <a:lnTo>
                      <a:pt x="644880" y="140728"/>
                    </a:lnTo>
                    <a:lnTo>
                      <a:pt x="645096" y="139369"/>
                    </a:lnTo>
                    <a:close/>
                  </a:path>
                  <a:path w="1001394" h="927100">
                    <a:moveTo>
                      <a:pt x="659574" y="552234"/>
                    </a:moveTo>
                    <a:lnTo>
                      <a:pt x="659168" y="550989"/>
                    </a:lnTo>
                    <a:lnTo>
                      <a:pt x="658368" y="550989"/>
                    </a:lnTo>
                    <a:lnTo>
                      <a:pt x="657720" y="551256"/>
                    </a:lnTo>
                    <a:lnTo>
                      <a:pt x="656805" y="551497"/>
                    </a:lnTo>
                    <a:lnTo>
                      <a:pt x="657186" y="552284"/>
                    </a:lnTo>
                    <a:lnTo>
                      <a:pt x="657453" y="553123"/>
                    </a:lnTo>
                    <a:lnTo>
                      <a:pt x="657606" y="553085"/>
                    </a:lnTo>
                    <a:lnTo>
                      <a:pt x="658253" y="553008"/>
                    </a:lnTo>
                    <a:lnTo>
                      <a:pt x="658926" y="552767"/>
                    </a:lnTo>
                    <a:lnTo>
                      <a:pt x="659422" y="552348"/>
                    </a:lnTo>
                    <a:lnTo>
                      <a:pt x="659574" y="552234"/>
                    </a:lnTo>
                    <a:close/>
                  </a:path>
                  <a:path w="1001394" h="927100">
                    <a:moveTo>
                      <a:pt x="668591" y="908240"/>
                    </a:moveTo>
                    <a:lnTo>
                      <a:pt x="668185" y="910005"/>
                    </a:lnTo>
                    <a:lnTo>
                      <a:pt x="668223" y="910132"/>
                    </a:lnTo>
                    <a:lnTo>
                      <a:pt x="668591" y="908507"/>
                    </a:lnTo>
                    <a:lnTo>
                      <a:pt x="668591" y="908240"/>
                    </a:lnTo>
                    <a:close/>
                  </a:path>
                  <a:path w="1001394" h="927100">
                    <a:moveTo>
                      <a:pt x="672261" y="908507"/>
                    </a:moveTo>
                    <a:lnTo>
                      <a:pt x="670763" y="905433"/>
                    </a:lnTo>
                    <a:lnTo>
                      <a:pt x="668261" y="906145"/>
                    </a:lnTo>
                    <a:lnTo>
                      <a:pt x="668591" y="908240"/>
                    </a:lnTo>
                    <a:lnTo>
                      <a:pt x="672261" y="908507"/>
                    </a:lnTo>
                    <a:close/>
                  </a:path>
                  <a:path w="1001394" h="927100">
                    <a:moveTo>
                      <a:pt x="743280" y="185915"/>
                    </a:moveTo>
                    <a:lnTo>
                      <a:pt x="742518" y="185026"/>
                    </a:lnTo>
                    <a:lnTo>
                      <a:pt x="741235" y="186042"/>
                    </a:lnTo>
                    <a:lnTo>
                      <a:pt x="739940" y="187045"/>
                    </a:lnTo>
                    <a:lnTo>
                      <a:pt x="738644" y="188061"/>
                    </a:lnTo>
                    <a:lnTo>
                      <a:pt x="739000" y="188480"/>
                    </a:lnTo>
                    <a:lnTo>
                      <a:pt x="739673" y="189331"/>
                    </a:lnTo>
                    <a:lnTo>
                      <a:pt x="742073" y="187045"/>
                    </a:lnTo>
                    <a:lnTo>
                      <a:pt x="743280" y="185915"/>
                    </a:lnTo>
                    <a:close/>
                  </a:path>
                  <a:path w="1001394" h="927100">
                    <a:moveTo>
                      <a:pt x="745617" y="89509"/>
                    </a:moveTo>
                    <a:lnTo>
                      <a:pt x="745121" y="88544"/>
                    </a:lnTo>
                    <a:lnTo>
                      <a:pt x="744613" y="87566"/>
                    </a:lnTo>
                    <a:lnTo>
                      <a:pt x="744105" y="86588"/>
                    </a:lnTo>
                    <a:lnTo>
                      <a:pt x="743839" y="86664"/>
                    </a:lnTo>
                    <a:lnTo>
                      <a:pt x="743572" y="86715"/>
                    </a:lnTo>
                    <a:lnTo>
                      <a:pt x="743292" y="86804"/>
                    </a:lnTo>
                    <a:lnTo>
                      <a:pt x="743254" y="87452"/>
                    </a:lnTo>
                    <a:lnTo>
                      <a:pt x="743000" y="88239"/>
                    </a:lnTo>
                    <a:lnTo>
                      <a:pt x="743280" y="88709"/>
                    </a:lnTo>
                    <a:lnTo>
                      <a:pt x="743610" y="89293"/>
                    </a:lnTo>
                    <a:lnTo>
                      <a:pt x="744385" y="89649"/>
                    </a:lnTo>
                    <a:lnTo>
                      <a:pt x="744982" y="90106"/>
                    </a:lnTo>
                    <a:lnTo>
                      <a:pt x="745197" y="89890"/>
                    </a:lnTo>
                    <a:lnTo>
                      <a:pt x="745617" y="89509"/>
                    </a:lnTo>
                    <a:close/>
                  </a:path>
                  <a:path w="1001394" h="927100">
                    <a:moveTo>
                      <a:pt x="754138" y="456793"/>
                    </a:moveTo>
                    <a:lnTo>
                      <a:pt x="753770" y="456692"/>
                    </a:lnTo>
                    <a:lnTo>
                      <a:pt x="753389" y="456628"/>
                    </a:lnTo>
                    <a:lnTo>
                      <a:pt x="753033" y="456526"/>
                    </a:lnTo>
                    <a:lnTo>
                      <a:pt x="752627" y="458558"/>
                    </a:lnTo>
                    <a:lnTo>
                      <a:pt x="752424" y="459574"/>
                    </a:lnTo>
                    <a:lnTo>
                      <a:pt x="752754" y="459625"/>
                    </a:lnTo>
                    <a:lnTo>
                      <a:pt x="753097" y="459714"/>
                    </a:lnTo>
                    <a:lnTo>
                      <a:pt x="753414" y="459803"/>
                    </a:lnTo>
                    <a:lnTo>
                      <a:pt x="754138" y="456793"/>
                    </a:lnTo>
                    <a:close/>
                  </a:path>
                  <a:path w="1001394" h="927100">
                    <a:moveTo>
                      <a:pt x="756551" y="464769"/>
                    </a:moveTo>
                    <a:lnTo>
                      <a:pt x="756348" y="463918"/>
                    </a:lnTo>
                    <a:lnTo>
                      <a:pt x="756348" y="461721"/>
                    </a:lnTo>
                    <a:lnTo>
                      <a:pt x="755434" y="462762"/>
                    </a:lnTo>
                    <a:lnTo>
                      <a:pt x="754938" y="463156"/>
                    </a:lnTo>
                    <a:lnTo>
                      <a:pt x="754672" y="463689"/>
                    </a:lnTo>
                    <a:lnTo>
                      <a:pt x="754430" y="464121"/>
                    </a:lnTo>
                    <a:lnTo>
                      <a:pt x="754468" y="464718"/>
                    </a:lnTo>
                    <a:lnTo>
                      <a:pt x="754380" y="465239"/>
                    </a:lnTo>
                    <a:lnTo>
                      <a:pt x="755040" y="465150"/>
                    </a:lnTo>
                    <a:lnTo>
                      <a:pt x="755777" y="465188"/>
                    </a:lnTo>
                    <a:lnTo>
                      <a:pt x="756310" y="464896"/>
                    </a:lnTo>
                    <a:lnTo>
                      <a:pt x="756551" y="464769"/>
                    </a:lnTo>
                    <a:close/>
                  </a:path>
                  <a:path w="1001394" h="927100">
                    <a:moveTo>
                      <a:pt x="758888" y="885126"/>
                    </a:moveTo>
                    <a:lnTo>
                      <a:pt x="758609" y="884351"/>
                    </a:lnTo>
                    <a:lnTo>
                      <a:pt x="758329" y="883564"/>
                    </a:lnTo>
                    <a:lnTo>
                      <a:pt x="758050" y="882802"/>
                    </a:lnTo>
                    <a:lnTo>
                      <a:pt x="757656" y="883043"/>
                    </a:lnTo>
                    <a:lnTo>
                      <a:pt x="757224" y="883272"/>
                    </a:lnTo>
                    <a:lnTo>
                      <a:pt x="756818" y="883539"/>
                    </a:lnTo>
                    <a:lnTo>
                      <a:pt x="757224" y="884199"/>
                    </a:lnTo>
                    <a:lnTo>
                      <a:pt x="758037" y="885545"/>
                    </a:lnTo>
                    <a:lnTo>
                      <a:pt x="758317" y="885393"/>
                    </a:lnTo>
                    <a:lnTo>
                      <a:pt x="758609" y="885266"/>
                    </a:lnTo>
                    <a:lnTo>
                      <a:pt x="758888" y="885126"/>
                    </a:lnTo>
                    <a:close/>
                  </a:path>
                  <a:path w="1001394" h="927100">
                    <a:moveTo>
                      <a:pt x="773087" y="301764"/>
                    </a:moveTo>
                    <a:lnTo>
                      <a:pt x="772680" y="301752"/>
                    </a:lnTo>
                    <a:lnTo>
                      <a:pt x="771906" y="301713"/>
                    </a:lnTo>
                    <a:lnTo>
                      <a:pt x="771664" y="305549"/>
                    </a:lnTo>
                    <a:lnTo>
                      <a:pt x="772096" y="305600"/>
                    </a:lnTo>
                    <a:lnTo>
                      <a:pt x="772528" y="305600"/>
                    </a:lnTo>
                    <a:lnTo>
                      <a:pt x="772960" y="305638"/>
                    </a:lnTo>
                    <a:lnTo>
                      <a:pt x="773087" y="301764"/>
                    </a:lnTo>
                    <a:close/>
                  </a:path>
                  <a:path w="1001394" h="927100">
                    <a:moveTo>
                      <a:pt x="779399" y="116814"/>
                    </a:moveTo>
                    <a:lnTo>
                      <a:pt x="779386" y="116459"/>
                    </a:lnTo>
                    <a:lnTo>
                      <a:pt x="779386" y="116090"/>
                    </a:lnTo>
                    <a:lnTo>
                      <a:pt x="779373" y="115722"/>
                    </a:lnTo>
                    <a:lnTo>
                      <a:pt x="778395" y="115747"/>
                    </a:lnTo>
                    <a:lnTo>
                      <a:pt x="777443" y="115773"/>
                    </a:lnTo>
                    <a:lnTo>
                      <a:pt x="776465" y="115785"/>
                    </a:lnTo>
                    <a:lnTo>
                      <a:pt x="776478" y="116154"/>
                    </a:lnTo>
                    <a:lnTo>
                      <a:pt x="776503" y="116878"/>
                    </a:lnTo>
                    <a:lnTo>
                      <a:pt x="777468" y="116903"/>
                    </a:lnTo>
                    <a:lnTo>
                      <a:pt x="778433" y="116852"/>
                    </a:lnTo>
                    <a:lnTo>
                      <a:pt x="779399" y="116814"/>
                    </a:lnTo>
                    <a:close/>
                  </a:path>
                  <a:path w="1001394" h="927100">
                    <a:moveTo>
                      <a:pt x="796950" y="219887"/>
                    </a:moveTo>
                    <a:lnTo>
                      <a:pt x="796721" y="219227"/>
                    </a:lnTo>
                    <a:lnTo>
                      <a:pt x="796696" y="218300"/>
                    </a:lnTo>
                    <a:lnTo>
                      <a:pt x="795820" y="217665"/>
                    </a:lnTo>
                    <a:lnTo>
                      <a:pt x="794931" y="218033"/>
                    </a:lnTo>
                    <a:lnTo>
                      <a:pt x="793483" y="218211"/>
                    </a:lnTo>
                    <a:lnTo>
                      <a:pt x="794435" y="219303"/>
                    </a:lnTo>
                    <a:lnTo>
                      <a:pt x="794804" y="220002"/>
                    </a:lnTo>
                    <a:lnTo>
                      <a:pt x="795362" y="220294"/>
                    </a:lnTo>
                    <a:lnTo>
                      <a:pt x="795743" y="220472"/>
                    </a:lnTo>
                    <a:lnTo>
                      <a:pt x="796417" y="220052"/>
                    </a:lnTo>
                    <a:lnTo>
                      <a:pt x="796950" y="219887"/>
                    </a:lnTo>
                    <a:close/>
                  </a:path>
                  <a:path w="1001394" h="927100">
                    <a:moveTo>
                      <a:pt x="811276" y="2451"/>
                    </a:moveTo>
                    <a:lnTo>
                      <a:pt x="811250" y="2273"/>
                    </a:lnTo>
                    <a:lnTo>
                      <a:pt x="811187" y="1600"/>
                    </a:lnTo>
                    <a:lnTo>
                      <a:pt x="810971" y="749"/>
                    </a:lnTo>
                    <a:lnTo>
                      <a:pt x="809929" y="12"/>
                    </a:lnTo>
                    <a:lnTo>
                      <a:pt x="809040" y="101"/>
                    </a:lnTo>
                    <a:lnTo>
                      <a:pt x="808304" y="0"/>
                    </a:lnTo>
                    <a:lnTo>
                      <a:pt x="808342" y="533"/>
                    </a:lnTo>
                    <a:lnTo>
                      <a:pt x="808393" y="1066"/>
                    </a:lnTo>
                    <a:lnTo>
                      <a:pt x="808431" y="1625"/>
                    </a:lnTo>
                    <a:lnTo>
                      <a:pt x="808913" y="2070"/>
                    </a:lnTo>
                    <a:lnTo>
                      <a:pt x="809320" y="2705"/>
                    </a:lnTo>
                    <a:lnTo>
                      <a:pt x="809866" y="2908"/>
                    </a:lnTo>
                    <a:lnTo>
                      <a:pt x="810247" y="3022"/>
                    </a:lnTo>
                    <a:lnTo>
                      <a:pt x="811276" y="2451"/>
                    </a:lnTo>
                    <a:close/>
                  </a:path>
                  <a:path w="1001394" h="927100">
                    <a:moveTo>
                      <a:pt x="833780" y="522617"/>
                    </a:moveTo>
                    <a:lnTo>
                      <a:pt x="833323" y="521919"/>
                    </a:lnTo>
                    <a:lnTo>
                      <a:pt x="833081" y="521258"/>
                    </a:lnTo>
                    <a:lnTo>
                      <a:pt x="832408" y="521601"/>
                    </a:lnTo>
                    <a:lnTo>
                      <a:pt x="831926" y="521843"/>
                    </a:lnTo>
                    <a:lnTo>
                      <a:pt x="831443" y="522071"/>
                    </a:lnTo>
                    <a:lnTo>
                      <a:pt x="831672" y="522528"/>
                    </a:lnTo>
                    <a:lnTo>
                      <a:pt x="831862" y="523290"/>
                    </a:lnTo>
                    <a:lnTo>
                      <a:pt x="832167" y="523341"/>
                    </a:lnTo>
                    <a:lnTo>
                      <a:pt x="832624" y="523430"/>
                    </a:lnTo>
                    <a:lnTo>
                      <a:pt x="833297" y="523125"/>
                    </a:lnTo>
                    <a:lnTo>
                      <a:pt x="833780" y="522617"/>
                    </a:lnTo>
                    <a:close/>
                  </a:path>
                  <a:path w="1001394" h="927100">
                    <a:moveTo>
                      <a:pt x="879309" y="696480"/>
                    </a:moveTo>
                    <a:lnTo>
                      <a:pt x="879017" y="695629"/>
                    </a:lnTo>
                    <a:lnTo>
                      <a:pt x="878827" y="694563"/>
                    </a:lnTo>
                    <a:lnTo>
                      <a:pt x="877976" y="694880"/>
                    </a:lnTo>
                    <a:lnTo>
                      <a:pt x="877087" y="695020"/>
                    </a:lnTo>
                    <a:lnTo>
                      <a:pt x="877074" y="696074"/>
                    </a:lnTo>
                    <a:lnTo>
                      <a:pt x="877316" y="696912"/>
                    </a:lnTo>
                    <a:lnTo>
                      <a:pt x="877455" y="697776"/>
                    </a:lnTo>
                    <a:lnTo>
                      <a:pt x="878078" y="697623"/>
                    </a:lnTo>
                    <a:lnTo>
                      <a:pt x="879221" y="697509"/>
                    </a:lnTo>
                    <a:lnTo>
                      <a:pt x="879233" y="697293"/>
                    </a:lnTo>
                    <a:lnTo>
                      <a:pt x="879309" y="696480"/>
                    </a:lnTo>
                    <a:close/>
                  </a:path>
                  <a:path w="1001394" h="927100">
                    <a:moveTo>
                      <a:pt x="879500" y="717842"/>
                    </a:moveTo>
                    <a:lnTo>
                      <a:pt x="878751" y="717613"/>
                    </a:lnTo>
                    <a:lnTo>
                      <a:pt x="878357" y="717511"/>
                    </a:lnTo>
                    <a:lnTo>
                      <a:pt x="877506" y="719594"/>
                    </a:lnTo>
                    <a:lnTo>
                      <a:pt x="877087" y="720661"/>
                    </a:lnTo>
                    <a:lnTo>
                      <a:pt x="877570" y="720890"/>
                    </a:lnTo>
                    <a:lnTo>
                      <a:pt x="878065" y="721106"/>
                    </a:lnTo>
                    <a:lnTo>
                      <a:pt x="878535" y="721334"/>
                    </a:lnTo>
                    <a:lnTo>
                      <a:pt x="878852" y="720178"/>
                    </a:lnTo>
                    <a:lnTo>
                      <a:pt x="879500" y="717842"/>
                    </a:lnTo>
                    <a:close/>
                  </a:path>
                  <a:path w="1001394" h="927100">
                    <a:moveTo>
                      <a:pt x="883132" y="110667"/>
                    </a:moveTo>
                    <a:lnTo>
                      <a:pt x="882103" y="106248"/>
                    </a:lnTo>
                    <a:lnTo>
                      <a:pt x="879957" y="108356"/>
                    </a:lnTo>
                    <a:lnTo>
                      <a:pt x="880237" y="109562"/>
                    </a:lnTo>
                    <a:lnTo>
                      <a:pt x="883132" y="110667"/>
                    </a:lnTo>
                    <a:close/>
                  </a:path>
                  <a:path w="1001394" h="927100">
                    <a:moveTo>
                      <a:pt x="987323" y="436410"/>
                    </a:moveTo>
                    <a:lnTo>
                      <a:pt x="985520" y="434555"/>
                    </a:lnTo>
                    <a:lnTo>
                      <a:pt x="984173" y="434657"/>
                    </a:lnTo>
                    <a:lnTo>
                      <a:pt x="982675" y="437197"/>
                    </a:lnTo>
                    <a:lnTo>
                      <a:pt x="984783" y="436829"/>
                    </a:lnTo>
                    <a:lnTo>
                      <a:pt x="987323" y="436410"/>
                    </a:lnTo>
                    <a:close/>
                  </a:path>
                  <a:path w="1001394" h="927100">
                    <a:moveTo>
                      <a:pt x="991057" y="303060"/>
                    </a:moveTo>
                    <a:lnTo>
                      <a:pt x="990231" y="302869"/>
                    </a:lnTo>
                    <a:lnTo>
                      <a:pt x="989393" y="302704"/>
                    </a:lnTo>
                    <a:lnTo>
                      <a:pt x="988542" y="302590"/>
                    </a:lnTo>
                    <a:lnTo>
                      <a:pt x="988237" y="303530"/>
                    </a:lnTo>
                    <a:lnTo>
                      <a:pt x="989050" y="303911"/>
                    </a:lnTo>
                    <a:lnTo>
                      <a:pt x="989850" y="304165"/>
                    </a:lnTo>
                    <a:lnTo>
                      <a:pt x="990612" y="304457"/>
                    </a:lnTo>
                    <a:lnTo>
                      <a:pt x="990930" y="303504"/>
                    </a:lnTo>
                    <a:lnTo>
                      <a:pt x="991057" y="303060"/>
                    </a:lnTo>
                    <a:close/>
                  </a:path>
                  <a:path w="1001394" h="927100">
                    <a:moveTo>
                      <a:pt x="1001369" y="497649"/>
                    </a:moveTo>
                    <a:lnTo>
                      <a:pt x="1001293" y="496773"/>
                    </a:lnTo>
                    <a:lnTo>
                      <a:pt x="1001229" y="496328"/>
                    </a:lnTo>
                    <a:lnTo>
                      <a:pt x="998880" y="496481"/>
                    </a:lnTo>
                    <a:lnTo>
                      <a:pt x="997699" y="496557"/>
                    </a:lnTo>
                    <a:lnTo>
                      <a:pt x="997750" y="497027"/>
                    </a:lnTo>
                    <a:lnTo>
                      <a:pt x="997775" y="497509"/>
                    </a:lnTo>
                    <a:lnTo>
                      <a:pt x="997826" y="497992"/>
                    </a:lnTo>
                    <a:lnTo>
                      <a:pt x="999020" y="497865"/>
                    </a:lnTo>
                    <a:lnTo>
                      <a:pt x="1000188" y="497751"/>
                    </a:lnTo>
                    <a:lnTo>
                      <a:pt x="1001369" y="49764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0" name="object 260">
                <a:extLst>
                  <a:ext uri="{FF2B5EF4-FFF2-40B4-BE49-F238E27FC236}">
                    <a16:creationId xmlns:a16="http://schemas.microsoft.com/office/drawing/2014/main" id="{EF17C323-089D-B07A-042A-626DD842079A}"/>
                  </a:ext>
                </a:extLst>
              </p:cNvPr>
              <p:cNvSpPr/>
              <p:nvPr/>
            </p:nvSpPr>
            <p:spPr>
              <a:xfrm>
                <a:off x="9098729" y="2384408"/>
                <a:ext cx="1007185" cy="808505"/>
              </a:xfrm>
              <a:custGeom>
                <a:avLst/>
                <a:gdLst/>
                <a:ahLst/>
                <a:cxnLst/>
                <a:rect l="l" t="t" r="r" b="b"/>
                <a:pathLst>
                  <a:path w="1294765" h="1182370">
                    <a:moveTo>
                      <a:pt x="2197" y="376440"/>
                    </a:moveTo>
                    <a:lnTo>
                      <a:pt x="2159" y="376313"/>
                    </a:lnTo>
                    <a:lnTo>
                      <a:pt x="1968" y="375539"/>
                    </a:lnTo>
                    <a:lnTo>
                      <a:pt x="1549" y="374840"/>
                    </a:lnTo>
                    <a:lnTo>
                      <a:pt x="1193" y="374103"/>
                    </a:lnTo>
                    <a:lnTo>
                      <a:pt x="787" y="374408"/>
                    </a:lnTo>
                    <a:lnTo>
                      <a:pt x="114" y="374650"/>
                    </a:lnTo>
                    <a:lnTo>
                      <a:pt x="76" y="374980"/>
                    </a:lnTo>
                    <a:lnTo>
                      <a:pt x="0" y="375640"/>
                    </a:lnTo>
                    <a:lnTo>
                      <a:pt x="266" y="376351"/>
                    </a:lnTo>
                    <a:lnTo>
                      <a:pt x="457" y="377266"/>
                    </a:lnTo>
                    <a:lnTo>
                      <a:pt x="1270" y="376821"/>
                    </a:lnTo>
                    <a:lnTo>
                      <a:pt x="2197" y="376440"/>
                    </a:lnTo>
                    <a:close/>
                  </a:path>
                  <a:path w="1294765" h="1182370">
                    <a:moveTo>
                      <a:pt x="7454" y="374942"/>
                    </a:moveTo>
                    <a:lnTo>
                      <a:pt x="6908" y="373380"/>
                    </a:lnTo>
                    <a:lnTo>
                      <a:pt x="6515" y="372656"/>
                    </a:lnTo>
                    <a:lnTo>
                      <a:pt x="5638" y="372973"/>
                    </a:lnTo>
                    <a:lnTo>
                      <a:pt x="4826" y="373265"/>
                    </a:lnTo>
                    <a:lnTo>
                      <a:pt x="5334" y="374065"/>
                    </a:lnTo>
                    <a:lnTo>
                      <a:pt x="5638" y="374738"/>
                    </a:lnTo>
                    <a:lnTo>
                      <a:pt x="6134" y="375183"/>
                    </a:lnTo>
                    <a:lnTo>
                      <a:pt x="6375" y="375361"/>
                    </a:lnTo>
                    <a:lnTo>
                      <a:pt x="7010" y="375031"/>
                    </a:lnTo>
                    <a:lnTo>
                      <a:pt x="7454" y="374942"/>
                    </a:lnTo>
                    <a:close/>
                  </a:path>
                  <a:path w="1294765" h="1182370">
                    <a:moveTo>
                      <a:pt x="21018" y="385940"/>
                    </a:moveTo>
                    <a:lnTo>
                      <a:pt x="20167" y="385521"/>
                    </a:lnTo>
                    <a:lnTo>
                      <a:pt x="19342" y="387159"/>
                    </a:lnTo>
                    <a:lnTo>
                      <a:pt x="18935" y="387985"/>
                    </a:lnTo>
                    <a:lnTo>
                      <a:pt x="19799" y="388404"/>
                    </a:lnTo>
                    <a:lnTo>
                      <a:pt x="20205" y="387578"/>
                    </a:lnTo>
                    <a:lnTo>
                      <a:pt x="21018" y="385940"/>
                    </a:lnTo>
                    <a:close/>
                  </a:path>
                  <a:path w="1294765" h="1182370">
                    <a:moveTo>
                      <a:pt x="143548" y="155981"/>
                    </a:moveTo>
                    <a:lnTo>
                      <a:pt x="142989" y="155371"/>
                    </a:lnTo>
                    <a:lnTo>
                      <a:pt x="142748" y="154927"/>
                    </a:lnTo>
                    <a:lnTo>
                      <a:pt x="142303" y="155168"/>
                    </a:lnTo>
                    <a:lnTo>
                      <a:pt x="141351" y="155752"/>
                    </a:lnTo>
                    <a:lnTo>
                      <a:pt x="142036" y="157289"/>
                    </a:lnTo>
                    <a:lnTo>
                      <a:pt x="142532" y="156946"/>
                    </a:lnTo>
                    <a:lnTo>
                      <a:pt x="143167" y="156692"/>
                    </a:lnTo>
                    <a:lnTo>
                      <a:pt x="143408" y="156235"/>
                    </a:lnTo>
                    <a:lnTo>
                      <a:pt x="143548" y="155981"/>
                    </a:lnTo>
                    <a:close/>
                  </a:path>
                  <a:path w="1294765" h="1182370">
                    <a:moveTo>
                      <a:pt x="154990" y="568071"/>
                    </a:moveTo>
                    <a:lnTo>
                      <a:pt x="153441" y="567385"/>
                    </a:lnTo>
                    <a:lnTo>
                      <a:pt x="150266" y="568642"/>
                    </a:lnTo>
                    <a:lnTo>
                      <a:pt x="149898" y="569810"/>
                    </a:lnTo>
                    <a:lnTo>
                      <a:pt x="148958" y="571080"/>
                    </a:lnTo>
                    <a:lnTo>
                      <a:pt x="151117" y="571436"/>
                    </a:lnTo>
                    <a:lnTo>
                      <a:pt x="154635" y="571982"/>
                    </a:lnTo>
                    <a:lnTo>
                      <a:pt x="154990" y="568071"/>
                    </a:lnTo>
                    <a:close/>
                  </a:path>
                  <a:path w="1294765" h="1182370">
                    <a:moveTo>
                      <a:pt x="162750" y="1536"/>
                    </a:moveTo>
                    <a:lnTo>
                      <a:pt x="162458" y="1079"/>
                    </a:lnTo>
                    <a:lnTo>
                      <a:pt x="162179" y="635"/>
                    </a:lnTo>
                    <a:lnTo>
                      <a:pt x="161810" y="0"/>
                    </a:lnTo>
                    <a:lnTo>
                      <a:pt x="161264" y="241"/>
                    </a:lnTo>
                    <a:lnTo>
                      <a:pt x="160528" y="368"/>
                    </a:lnTo>
                    <a:lnTo>
                      <a:pt x="160401" y="698"/>
                    </a:lnTo>
                    <a:lnTo>
                      <a:pt x="160274" y="1066"/>
                    </a:lnTo>
                    <a:lnTo>
                      <a:pt x="160693" y="2032"/>
                    </a:lnTo>
                    <a:lnTo>
                      <a:pt x="160870" y="2032"/>
                    </a:lnTo>
                    <a:lnTo>
                      <a:pt x="161493" y="2006"/>
                    </a:lnTo>
                    <a:lnTo>
                      <a:pt x="162128" y="1727"/>
                    </a:lnTo>
                    <a:lnTo>
                      <a:pt x="162750" y="1536"/>
                    </a:lnTo>
                    <a:close/>
                  </a:path>
                  <a:path w="1294765" h="1182370">
                    <a:moveTo>
                      <a:pt x="163004" y="368401"/>
                    </a:moveTo>
                    <a:lnTo>
                      <a:pt x="162725" y="367665"/>
                    </a:lnTo>
                    <a:lnTo>
                      <a:pt x="162356" y="367423"/>
                    </a:lnTo>
                    <a:lnTo>
                      <a:pt x="162026" y="367233"/>
                    </a:lnTo>
                    <a:lnTo>
                      <a:pt x="161353" y="367588"/>
                    </a:lnTo>
                    <a:lnTo>
                      <a:pt x="160845" y="367690"/>
                    </a:lnTo>
                    <a:lnTo>
                      <a:pt x="161023" y="368350"/>
                    </a:lnTo>
                    <a:lnTo>
                      <a:pt x="161467" y="370065"/>
                    </a:lnTo>
                    <a:lnTo>
                      <a:pt x="162229" y="369493"/>
                    </a:lnTo>
                    <a:lnTo>
                      <a:pt x="162864" y="369239"/>
                    </a:lnTo>
                    <a:lnTo>
                      <a:pt x="162928" y="368884"/>
                    </a:lnTo>
                    <a:lnTo>
                      <a:pt x="163004" y="368401"/>
                    </a:lnTo>
                    <a:close/>
                  </a:path>
                  <a:path w="1294765" h="1182370">
                    <a:moveTo>
                      <a:pt x="168262" y="333756"/>
                    </a:moveTo>
                    <a:lnTo>
                      <a:pt x="167995" y="333552"/>
                    </a:lnTo>
                    <a:lnTo>
                      <a:pt x="167728" y="333336"/>
                    </a:lnTo>
                    <a:lnTo>
                      <a:pt x="167474" y="333108"/>
                    </a:lnTo>
                    <a:lnTo>
                      <a:pt x="166954" y="333794"/>
                    </a:lnTo>
                    <a:lnTo>
                      <a:pt x="165900" y="335114"/>
                    </a:lnTo>
                    <a:lnTo>
                      <a:pt x="166154" y="335318"/>
                    </a:lnTo>
                    <a:lnTo>
                      <a:pt x="166395" y="335521"/>
                    </a:lnTo>
                    <a:lnTo>
                      <a:pt x="166674" y="335724"/>
                    </a:lnTo>
                    <a:lnTo>
                      <a:pt x="167195" y="335076"/>
                    </a:lnTo>
                    <a:lnTo>
                      <a:pt x="167728" y="334403"/>
                    </a:lnTo>
                    <a:lnTo>
                      <a:pt x="168262" y="333756"/>
                    </a:lnTo>
                    <a:close/>
                  </a:path>
                  <a:path w="1294765" h="1182370">
                    <a:moveTo>
                      <a:pt x="176542" y="431965"/>
                    </a:moveTo>
                    <a:lnTo>
                      <a:pt x="176301" y="431647"/>
                    </a:lnTo>
                    <a:lnTo>
                      <a:pt x="176098" y="431330"/>
                    </a:lnTo>
                    <a:lnTo>
                      <a:pt x="175869" y="431038"/>
                    </a:lnTo>
                    <a:lnTo>
                      <a:pt x="173850" y="432244"/>
                    </a:lnTo>
                    <a:lnTo>
                      <a:pt x="172834" y="432866"/>
                    </a:lnTo>
                    <a:lnTo>
                      <a:pt x="173088" y="433260"/>
                    </a:lnTo>
                    <a:lnTo>
                      <a:pt x="173329" y="433679"/>
                    </a:lnTo>
                    <a:lnTo>
                      <a:pt x="173583" y="434060"/>
                    </a:lnTo>
                    <a:lnTo>
                      <a:pt x="175539" y="432663"/>
                    </a:lnTo>
                    <a:lnTo>
                      <a:pt x="176542" y="431965"/>
                    </a:lnTo>
                    <a:close/>
                  </a:path>
                  <a:path w="1294765" h="1182370">
                    <a:moveTo>
                      <a:pt x="178371" y="664057"/>
                    </a:moveTo>
                    <a:lnTo>
                      <a:pt x="172935" y="664222"/>
                    </a:lnTo>
                    <a:lnTo>
                      <a:pt x="169811" y="667842"/>
                    </a:lnTo>
                    <a:lnTo>
                      <a:pt x="178371" y="664057"/>
                    </a:lnTo>
                    <a:close/>
                  </a:path>
                  <a:path w="1294765" h="1182370">
                    <a:moveTo>
                      <a:pt x="202260" y="790194"/>
                    </a:moveTo>
                    <a:lnTo>
                      <a:pt x="200952" y="789660"/>
                    </a:lnTo>
                    <a:lnTo>
                      <a:pt x="200634" y="790562"/>
                    </a:lnTo>
                    <a:lnTo>
                      <a:pt x="199986" y="792403"/>
                    </a:lnTo>
                    <a:lnTo>
                      <a:pt x="200990" y="792759"/>
                    </a:lnTo>
                    <a:lnTo>
                      <a:pt x="201409" y="791921"/>
                    </a:lnTo>
                    <a:lnTo>
                      <a:pt x="201841" y="791057"/>
                    </a:lnTo>
                    <a:lnTo>
                      <a:pt x="202260" y="790194"/>
                    </a:lnTo>
                    <a:close/>
                  </a:path>
                  <a:path w="1294765" h="1182370">
                    <a:moveTo>
                      <a:pt x="210921" y="456349"/>
                    </a:moveTo>
                    <a:lnTo>
                      <a:pt x="210477" y="455295"/>
                    </a:lnTo>
                    <a:lnTo>
                      <a:pt x="209715" y="455383"/>
                    </a:lnTo>
                    <a:lnTo>
                      <a:pt x="209092" y="455637"/>
                    </a:lnTo>
                    <a:lnTo>
                      <a:pt x="208445" y="455828"/>
                    </a:lnTo>
                    <a:lnTo>
                      <a:pt x="208686" y="456298"/>
                    </a:lnTo>
                    <a:lnTo>
                      <a:pt x="208940" y="456717"/>
                    </a:lnTo>
                    <a:lnTo>
                      <a:pt x="209257" y="457288"/>
                    </a:lnTo>
                    <a:lnTo>
                      <a:pt x="209867" y="457034"/>
                    </a:lnTo>
                    <a:lnTo>
                      <a:pt x="210515" y="456958"/>
                    </a:lnTo>
                    <a:lnTo>
                      <a:pt x="210756" y="456590"/>
                    </a:lnTo>
                    <a:lnTo>
                      <a:pt x="210921" y="456349"/>
                    </a:lnTo>
                    <a:close/>
                  </a:path>
                  <a:path w="1294765" h="1182370">
                    <a:moveTo>
                      <a:pt x="213017" y="479666"/>
                    </a:moveTo>
                    <a:lnTo>
                      <a:pt x="212648" y="479336"/>
                    </a:lnTo>
                    <a:lnTo>
                      <a:pt x="212305" y="478764"/>
                    </a:lnTo>
                    <a:lnTo>
                      <a:pt x="211874" y="478688"/>
                    </a:lnTo>
                    <a:lnTo>
                      <a:pt x="211493" y="478612"/>
                    </a:lnTo>
                    <a:lnTo>
                      <a:pt x="210972" y="479056"/>
                    </a:lnTo>
                    <a:lnTo>
                      <a:pt x="210324" y="479336"/>
                    </a:lnTo>
                    <a:lnTo>
                      <a:pt x="210807" y="479869"/>
                    </a:lnTo>
                    <a:lnTo>
                      <a:pt x="211188" y="480631"/>
                    </a:lnTo>
                    <a:lnTo>
                      <a:pt x="211455" y="480606"/>
                    </a:lnTo>
                    <a:lnTo>
                      <a:pt x="212001" y="480517"/>
                    </a:lnTo>
                    <a:lnTo>
                      <a:pt x="212496" y="480021"/>
                    </a:lnTo>
                    <a:lnTo>
                      <a:pt x="213017" y="479666"/>
                    </a:lnTo>
                    <a:close/>
                  </a:path>
                  <a:path w="1294765" h="1182370">
                    <a:moveTo>
                      <a:pt x="241795" y="942454"/>
                    </a:moveTo>
                    <a:lnTo>
                      <a:pt x="237413" y="941438"/>
                    </a:lnTo>
                    <a:lnTo>
                      <a:pt x="236308" y="946048"/>
                    </a:lnTo>
                    <a:lnTo>
                      <a:pt x="239547" y="948080"/>
                    </a:lnTo>
                    <a:lnTo>
                      <a:pt x="241795" y="942454"/>
                    </a:lnTo>
                    <a:close/>
                  </a:path>
                  <a:path w="1294765" h="1182370">
                    <a:moveTo>
                      <a:pt x="251040" y="395363"/>
                    </a:moveTo>
                    <a:lnTo>
                      <a:pt x="250050" y="395236"/>
                    </a:lnTo>
                    <a:lnTo>
                      <a:pt x="249072" y="395084"/>
                    </a:lnTo>
                    <a:lnTo>
                      <a:pt x="248081" y="394944"/>
                    </a:lnTo>
                    <a:lnTo>
                      <a:pt x="247929" y="395554"/>
                    </a:lnTo>
                    <a:lnTo>
                      <a:pt x="247878" y="395859"/>
                    </a:lnTo>
                    <a:lnTo>
                      <a:pt x="248831" y="396214"/>
                    </a:lnTo>
                    <a:lnTo>
                      <a:pt x="249809" y="396544"/>
                    </a:lnTo>
                    <a:lnTo>
                      <a:pt x="250761" y="396900"/>
                    </a:lnTo>
                    <a:lnTo>
                      <a:pt x="250863" y="396379"/>
                    </a:lnTo>
                    <a:lnTo>
                      <a:pt x="250939" y="395871"/>
                    </a:lnTo>
                    <a:lnTo>
                      <a:pt x="251040" y="395363"/>
                    </a:lnTo>
                    <a:close/>
                  </a:path>
                  <a:path w="1294765" h="1182370">
                    <a:moveTo>
                      <a:pt x="258813" y="534200"/>
                    </a:moveTo>
                    <a:lnTo>
                      <a:pt x="258356" y="533984"/>
                    </a:lnTo>
                    <a:lnTo>
                      <a:pt x="257898" y="533793"/>
                    </a:lnTo>
                    <a:lnTo>
                      <a:pt x="257454" y="533552"/>
                    </a:lnTo>
                    <a:lnTo>
                      <a:pt x="257162" y="534530"/>
                    </a:lnTo>
                    <a:lnTo>
                      <a:pt x="256857" y="535495"/>
                    </a:lnTo>
                    <a:lnTo>
                      <a:pt x="256578" y="536448"/>
                    </a:lnTo>
                    <a:lnTo>
                      <a:pt x="257213" y="536676"/>
                    </a:lnTo>
                    <a:lnTo>
                      <a:pt x="257505" y="536803"/>
                    </a:lnTo>
                    <a:lnTo>
                      <a:pt x="257937" y="535940"/>
                    </a:lnTo>
                    <a:lnTo>
                      <a:pt x="258368" y="535063"/>
                    </a:lnTo>
                    <a:lnTo>
                      <a:pt x="258813" y="534200"/>
                    </a:lnTo>
                    <a:close/>
                  </a:path>
                  <a:path w="1294765" h="1182370">
                    <a:moveTo>
                      <a:pt x="266103" y="857097"/>
                    </a:moveTo>
                    <a:lnTo>
                      <a:pt x="264363" y="854138"/>
                    </a:lnTo>
                    <a:lnTo>
                      <a:pt x="262597" y="851230"/>
                    </a:lnTo>
                    <a:lnTo>
                      <a:pt x="260870" y="848283"/>
                    </a:lnTo>
                    <a:lnTo>
                      <a:pt x="259575" y="852830"/>
                    </a:lnTo>
                    <a:lnTo>
                      <a:pt x="261747" y="855611"/>
                    </a:lnTo>
                    <a:lnTo>
                      <a:pt x="264845" y="857923"/>
                    </a:lnTo>
                    <a:lnTo>
                      <a:pt x="266103" y="857097"/>
                    </a:lnTo>
                    <a:close/>
                  </a:path>
                  <a:path w="1294765" h="1182370">
                    <a:moveTo>
                      <a:pt x="286283" y="978700"/>
                    </a:moveTo>
                    <a:lnTo>
                      <a:pt x="285305" y="977658"/>
                    </a:lnTo>
                    <a:lnTo>
                      <a:pt x="276098" y="985926"/>
                    </a:lnTo>
                    <a:lnTo>
                      <a:pt x="277291" y="987285"/>
                    </a:lnTo>
                    <a:lnTo>
                      <a:pt x="281254" y="985405"/>
                    </a:lnTo>
                    <a:lnTo>
                      <a:pt x="283730" y="982027"/>
                    </a:lnTo>
                    <a:lnTo>
                      <a:pt x="286283" y="978700"/>
                    </a:lnTo>
                    <a:close/>
                  </a:path>
                  <a:path w="1294765" h="1182370">
                    <a:moveTo>
                      <a:pt x="286512" y="411645"/>
                    </a:moveTo>
                    <a:lnTo>
                      <a:pt x="286156" y="411353"/>
                    </a:lnTo>
                    <a:lnTo>
                      <a:pt x="285483" y="410794"/>
                    </a:lnTo>
                    <a:lnTo>
                      <a:pt x="284797" y="411607"/>
                    </a:lnTo>
                    <a:lnTo>
                      <a:pt x="284137" y="412432"/>
                    </a:lnTo>
                    <a:lnTo>
                      <a:pt x="283451" y="413270"/>
                    </a:lnTo>
                    <a:lnTo>
                      <a:pt x="283768" y="413537"/>
                    </a:lnTo>
                    <a:lnTo>
                      <a:pt x="284099" y="413804"/>
                    </a:lnTo>
                    <a:lnTo>
                      <a:pt x="284429" y="414070"/>
                    </a:lnTo>
                    <a:lnTo>
                      <a:pt x="285115" y="413270"/>
                    </a:lnTo>
                    <a:lnTo>
                      <a:pt x="286512" y="411645"/>
                    </a:lnTo>
                    <a:close/>
                  </a:path>
                  <a:path w="1294765" h="1182370">
                    <a:moveTo>
                      <a:pt x="292354" y="670369"/>
                    </a:moveTo>
                    <a:lnTo>
                      <a:pt x="291744" y="670039"/>
                    </a:lnTo>
                    <a:lnTo>
                      <a:pt x="291249" y="669709"/>
                    </a:lnTo>
                    <a:lnTo>
                      <a:pt x="290080" y="670775"/>
                    </a:lnTo>
                    <a:lnTo>
                      <a:pt x="288886" y="671893"/>
                    </a:lnTo>
                    <a:lnTo>
                      <a:pt x="286727" y="673912"/>
                    </a:lnTo>
                    <a:lnTo>
                      <a:pt x="288721" y="674649"/>
                    </a:lnTo>
                    <a:lnTo>
                      <a:pt x="289737" y="675043"/>
                    </a:lnTo>
                    <a:lnTo>
                      <a:pt x="290779" y="675424"/>
                    </a:lnTo>
                    <a:lnTo>
                      <a:pt x="291312" y="673785"/>
                    </a:lnTo>
                    <a:lnTo>
                      <a:pt x="291871" y="672160"/>
                    </a:lnTo>
                    <a:lnTo>
                      <a:pt x="292354" y="670369"/>
                    </a:lnTo>
                    <a:close/>
                  </a:path>
                  <a:path w="1294765" h="1182370">
                    <a:moveTo>
                      <a:pt x="308216" y="84772"/>
                    </a:moveTo>
                    <a:lnTo>
                      <a:pt x="307911" y="84696"/>
                    </a:lnTo>
                    <a:lnTo>
                      <a:pt x="307289" y="84531"/>
                    </a:lnTo>
                    <a:lnTo>
                      <a:pt x="306628" y="86334"/>
                    </a:lnTo>
                    <a:lnTo>
                      <a:pt x="306311" y="87249"/>
                    </a:lnTo>
                    <a:lnTo>
                      <a:pt x="307213" y="87617"/>
                    </a:lnTo>
                    <a:lnTo>
                      <a:pt x="307682" y="87795"/>
                    </a:lnTo>
                    <a:lnTo>
                      <a:pt x="307860" y="86804"/>
                    </a:lnTo>
                    <a:lnTo>
                      <a:pt x="308051" y="85775"/>
                    </a:lnTo>
                    <a:lnTo>
                      <a:pt x="308216" y="84772"/>
                    </a:lnTo>
                    <a:close/>
                  </a:path>
                  <a:path w="1294765" h="1182370">
                    <a:moveTo>
                      <a:pt x="314769" y="490372"/>
                    </a:moveTo>
                    <a:lnTo>
                      <a:pt x="308648" y="489204"/>
                    </a:lnTo>
                    <a:lnTo>
                      <a:pt x="305587" y="488645"/>
                    </a:lnTo>
                    <a:lnTo>
                      <a:pt x="307924" y="493941"/>
                    </a:lnTo>
                    <a:lnTo>
                      <a:pt x="309956" y="492899"/>
                    </a:lnTo>
                    <a:lnTo>
                      <a:pt x="314769" y="490372"/>
                    </a:lnTo>
                    <a:close/>
                  </a:path>
                  <a:path w="1294765" h="1182370">
                    <a:moveTo>
                      <a:pt x="366877" y="160147"/>
                    </a:moveTo>
                    <a:lnTo>
                      <a:pt x="366623" y="158648"/>
                    </a:lnTo>
                    <a:lnTo>
                      <a:pt x="363651" y="159854"/>
                    </a:lnTo>
                    <a:lnTo>
                      <a:pt x="364972" y="160883"/>
                    </a:lnTo>
                    <a:lnTo>
                      <a:pt x="365861" y="161544"/>
                    </a:lnTo>
                    <a:lnTo>
                      <a:pt x="366750" y="162229"/>
                    </a:lnTo>
                    <a:lnTo>
                      <a:pt x="366877" y="160147"/>
                    </a:lnTo>
                    <a:close/>
                  </a:path>
                  <a:path w="1294765" h="1182370">
                    <a:moveTo>
                      <a:pt x="388556" y="453377"/>
                    </a:moveTo>
                    <a:lnTo>
                      <a:pt x="387654" y="452894"/>
                    </a:lnTo>
                    <a:lnTo>
                      <a:pt x="386740" y="452602"/>
                    </a:lnTo>
                    <a:lnTo>
                      <a:pt x="385864" y="452247"/>
                    </a:lnTo>
                    <a:lnTo>
                      <a:pt x="385660" y="452716"/>
                    </a:lnTo>
                    <a:lnTo>
                      <a:pt x="385445" y="453199"/>
                    </a:lnTo>
                    <a:lnTo>
                      <a:pt x="385216" y="453669"/>
                    </a:lnTo>
                    <a:lnTo>
                      <a:pt x="386168" y="454012"/>
                    </a:lnTo>
                    <a:lnTo>
                      <a:pt x="387108" y="454367"/>
                    </a:lnTo>
                    <a:lnTo>
                      <a:pt x="388048" y="454710"/>
                    </a:lnTo>
                    <a:lnTo>
                      <a:pt x="388200" y="454240"/>
                    </a:lnTo>
                    <a:lnTo>
                      <a:pt x="388556" y="453377"/>
                    </a:lnTo>
                    <a:close/>
                  </a:path>
                  <a:path w="1294765" h="1182370">
                    <a:moveTo>
                      <a:pt x="396290" y="373710"/>
                    </a:moveTo>
                    <a:lnTo>
                      <a:pt x="395732" y="373126"/>
                    </a:lnTo>
                    <a:lnTo>
                      <a:pt x="395490" y="372656"/>
                    </a:lnTo>
                    <a:lnTo>
                      <a:pt x="394893" y="373062"/>
                    </a:lnTo>
                    <a:lnTo>
                      <a:pt x="394182" y="373367"/>
                    </a:lnTo>
                    <a:lnTo>
                      <a:pt x="393433" y="374294"/>
                    </a:lnTo>
                    <a:lnTo>
                      <a:pt x="393471" y="374980"/>
                    </a:lnTo>
                    <a:lnTo>
                      <a:pt x="393357" y="375551"/>
                    </a:lnTo>
                    <a:lnTo>
                      <a:pt x="393801" y="375513"/>
                    </a:lnTo>
                    <a:lnTo>
                      <a:pt x="394258" y="375488"/>
                    </a:lnTo>
                    <a:lnTo>
                      <a:pt x="394703" y="375462"/>
                    </a:lnTo>
                    <a:lnTo>
                      <a:pt x="395198" y="374980"/>
                    </a:lnTo>
                    <a:lnTo>
                      <a:pt x="395846" y="374573"/>
                    </a:lnTo>
                    <a:lnTo>
                      <a:pt x="396163" y="373989"/>
                    </a:lnTo>
                    <a:lnTo>
                      <a:pt x="396290" y="373710"/>
                    </a:lnTo>
                    <a:close/>
                  </a:path>
                  <a:path w="1294765" h="1182370">
                    <a:moveTo>
                      <a:pt x="400100" y="200228"/>
                    </a:moveTo>
                    <a:lnTo>
                      <a:pt x="399872" y="200075"/>
                    </a:lnTo>
                    <a:lnTo>
                      <a:pt x="399669" y="199910"/>
                    </a:lnTo>
                    <a:lnTo>
                      <a:pt x="399453" y="199771"/>
                    </a:lnTo>
                    <a:lnTo>
                      <a:pt x="398132" y="201282"/>
                    </a:lnTo>
                    <a:lnTo>
                      <a:pt x="397484" y="202031"/>
                    </a:lnTo>
                    <a:lnTo>
                      <a:pt x="397916" y="202298"/>
                    </a:lnTo>
                    <a:lnTo>
                      <a:pt x="398348" y="202590"/>
                    </a:lnTo>
                    <a:lnTo>
                      <a:pt x="398792" y="202844"/>
                    </a:lnTo>
                    <a:lnTo>
                      <a:pt x="399237" y="201993"/>
                    </a:lnTo>
                    <a:lnTo>
                      <a:pt x="399669" y="201104"/>
                    </a:lnTo>
                    <a:lnTo>
                      <a:pt x="400100" y="200228"/>
                    </a:lnTo>
                    <a:close/>
                  </a:path>
                  <a:path w="1294765" h="1182370">
                    <a:moveTo>
                      <a:pt x="407847" y="663143"/>
                    </a:moveTo>
                    <a:lnTo>
                      <a:pt x="404406" y="663130"/>
                    </a:lnTo>
                    <a:lnTo>
                      <a:pt x="401294" y="663092"/>
                    </a:lnTo>
                    <a:lnTo>
                      <a:pt x="398195" y="663079"/>
                    </a:lnTo>
                    <a:lnTo>
                      <a:pt x="404596" y="666623"/>
                    </a:lnTo>
                    <a:lnTo>
                      <a:pt x="405866" y="666559"/>
                    </a:lnTo>
                    <a:lnTo>
                      <a:pt x="407847" y="663143"/>
                    </a:lnTo>
                    <a:close/>
                  </a:path>
                  <a:path w="1294765" h="1182370">
                    <a:moveTo>
                      <a:pt x="414070" y="128714"/>
                    </a:moveTo>
                    <a:lnTo>
                      <a:pt x="413423" y="127457"/>
                    </a:lnTo>
                    <a:lnTo>
                      <a:pt x="413219" y="126479"/>
                    </a:lnTo>
                    <a:lnTo>
                      <a:pt x="412788" y="126339"/>
                    </a:lnTo>
                    <a:lnTo>
                      <a:pt x="412216" y="126187"/>
                    </a:lnTo>
                    <a:lnTo>
                      <a:pt x="411391" y="126669"/>
                    </a:lnTo>
                    <a:lnTo>
                      <a:pt x="410794" y="127038"/>
                    </a:lnTo>
                    <a:lnTo>
                      <a:pt x="410959" y="128320"/>
                    </a:lnTo>
                    <a:lnTo>
                      <a:pt x="411302" y="128485"/>
                    </a:lnTo>
                    <a:lnTo>
                      <a:pt x="411899" y="128765"/>
                    </a:lnTo>
                    <a:lnTo>
                      <a:pt x="412673" y="128625"/>
                    </a:lnTo>
                    <a:lnTo>
                      <a:pt x="414070" y="128714"/>
                    </a:lnTo>
                    <a:close/>
                  </a:path>
                  <a:path w="1294765" h="1182370">
                    <a:moveTo>
                      <a:pt x="420268" y="718439"/>
                    </a:moveTo>
                    <a:lnTo>
                      <a:pt x="420027" y="709472"/>
                    </a:lnTo>
                    <a:lnTo>
                      <a:pt x="416966" y="714095"/>
                    </a:lnTo>
                    <a:lnTo>
                      <a:pt x="416979" y="714997"/>
                    </a:lnTo>
                    <a:lnTo>
                      <a:pt x="420268" y="718439"/>
                    </a:lnTo>
                    <a:close/>
                  </a:path>
                  <a:path w="1294765" h="1182370">
                    <a:moveTo>
                      <a:pt x="425958" y="432257"/>
                    </a:moveTo>
                    <a:lnTo>
                      <a:pt x="425500" y="432041"/>
                    </a:lnTo>
                    <a:lnTo>
                      <a:pt x="425284" y="431939"/>
                    </a:lnTo>
                    <a:lnTo>
                      <a:pt x="424014" y="434505"/>
                    </a:lnTo>
                    <a:lnTo>
                      <a:pt x="424865" y="434936"/>
                    </a:lnTo>
                    <a:lnTo>
                      <a:pt x="425234" y="434022"/>
                    </a:lnTo>
                    <a:lnTo>
                      <a:pt x="425602" y="433146"/>
                    </a:lnTo>
                    <a:lnTo>
                      <a:pt x="425958" y="432257"/>
                    </a:lnTo>
                    <a:close/>
                  </a:path>
                  <a:path w="1294765" h="1182370">
                    <a:moveTo>
                      <a:pt x="427367" y="425475"/>
                    </a:moveTo>
                    <a:lnTo>
                      <a:pt x="427278" y="424954"/>
                    </a:lnTo>
                    <a:lnTo>
                      <a:pt x="427189" y="424459"/>
                    </a:lnTo>
                    <a:lnTo>
                      <a:pt x="427050" y="423595"/>
                    </a:lnTo>
                    <a:lnTo>
                      <a:pt x="426326" y="424040"/>
                    </a:lnTo>
                    <a:lnTo>
                      <a:pt x="425831" y="424243"/>
                    </a:lnTo>
                    <a:lnTo>
                      <a:pt x="425513" y="424611"/>
                    </a:lnTo>
                    <a:lnTo>
                      <a:pt x="425386" y="424764"/>
                    </a:lnTo>
                    <a:lnTo>
                      <a:pt x="425665" y="425538"/>
                    </a:lnTo>
                    <a:lnTo>
                      <a:pt x="426326" y="425691"/>
                    </a:lnTo>
                    <a:lnTo>
                      <a:pt x="426859" y="425526"/>
                    </a:lnTo>
                    <a:lnTo>
                      <a:pt x="427367" y="425475"/>
                    </a:lnTo>
                    <a:close/>
                  </a:path>
                  <a:path w="1294765" h="1182370">
                    <a:moveTo>
                      <a:pt x="459968" y="939825"/>
                    </a:moveTo>
                    <a:lnTo>
                      <a:pt x="459651" y="939050"/>
                    </a:lnTo>
                    <a:lnTo>
                      <a:pt x="459447" y="938250"/>
                    </a:lnTo>
                    <a:lnTo>
                      <a:pt x="458978" y="937590"/>
                    </a:lnTo>
                    <a:lnTo>
                      <a:pt x="458876" y="937450"/>
                    </a:lnTo>
                    <a:lnTo>
                      <a:pt x="457974" y="937856"/>
                    </a:lnTo>
                    <a:lnTo>
                      <a:pt x="457149" y="938110"/>
                    </a:lnTo>
                    <a:lnTo>
                      <a:pt x="457669" y="938898"/>
                    </a:lnTo>
                    <a:lnTo>
                      <a:pt x="457974" y="939647"/>
                    </a:lnTo>
                    <a:lnTo>
                      <a:pt x="458736" y="940308"/>
                    </a:lnTo>
                    <a:lnTo>
                      <a:pt x="459460" y="939939"/>
                    </a:lnTo>
                    <a:lnTo>
                      <a:pt x="459968" y="939825"/>
                    </a:lnTo>
                    <a:close/>
                  </a:path>
                  <a:path w="1294765" h="1182370">
                    <a:moveTo>
                      <a:pt x="463511" y="265772"/>
                    </a:moveTo>
                    <a:lnTo>
                      <a:pt x="463423" y="265531"/>
                    </a:lnTo>
                    <a:lnTo>
                      <a:pt x="463384" y="264845"/>
                    </a:lnTo>
                    <a:lnTo>
                      <a:pt x="458216" y="264528"/>
                    </a:lnTo>
                    <a:lnTo>
                      <a:pt x="456857" y="264807"/>
                    </a:lnTo>
                    <a:lnTo>
                      <a:pt x="456565" y="266433"/>
                    </a:lnTo>
                    <a:lnTo>
                      <a:pt x="456450" y="267081"/>
                    </a:lnTo>
                    <a:lnTo>
                      <a:pt x="457034" y="268439"/>
                    </a:lnTo>
                    <a:lnTo>
                      <a:pt x="462407" y="269049"/>
                    </a:lnTo>
                    <a:lnTo>
                      <a:pt x="463511" y="265772"/>
                    </a:lnTo>
                    <a:close/>
                  </a:path>
                  <a:path w="1294765" h="1182370">
                    <a:moveTo>
                      <a:pt x="486130" y="569747"/>
                    </a:moveTo>
                    <a:lnTo>
                      <a:pt x="482206" y="574433"/>
                    </a:lnTo>
                    <a:lnTo>
                      <a:pt x="485546" y="577024"/>
                    </a:lnTo>
                    <a:lnTo>
                      <a:pt x="485952" y="572160"/>
                    </a:lnTo>
                    <a:lnTo>
                      <a:pt x="486130" y="569747"/>
                    </a:lnTo>
                    <a:close/>
                  </a:path>
                  <a:path w="1294765" h="1182370">
                    <a:moveTo>
                      <a:pt x="497014" y="749211"/>
                    </a:moveTo>
                    <a:lnTo>
                      <a:pt x="490524" y="745096"/>
                    </a:lnTo>
                    <a:lnTo>
                      <a:pt x="489191" y="750074"/>
                    </a:lnTo>
                    <a:lnTo>
                      <a:pt x="496849" y="750722"/>
                    </a:lnTo>
                    <a:lnTo>
                      <a:pt x="497014" y="749211"/>
                    </a:lnTo>
                    <a:close/>
                  </a:path>
                  <a:path w="1294765" h="1182370">
                    <a:moveTo>
                      <a:pt x="510654" y="275793"/>
                    </a:moveTo>
                    <a:lnTo>
                      <a:pt x="510501" y="274662"/>
                    </a:lnTo>
                    <a:lnTo>
                      <a:pt x="510374" y="274650"/>
                    </a:lnTo>
                    <a:lnTo>
                      <a:pt x="509727" y="274523"/>
                    </a:lnTo>
                    <a:lnTo>
                      <a:pt x="509028" y="274586"/>
                    </a:lnTo>
                    <a:lnTo>
                      <a:pt x="508000" y="274574"/>
                    </a:lnTo>
                    <a:lnTo>
                      <a:pt x="508393" y="275513"/>
                    </a:lnTo>
                    <a:lnTo>
                      <a:pt x="508495" y="276263"/>
                    </a:lnTo>
                    <a:lnTo>
                      <a:pt x="508863" y="276453"/>
                    </a:lnTo>
                    <a:lnTo>
                      <a:pt x="509257" y="276631"/>
                    </a:lnTo>
                    <a:lnTo>
                      <a:pt x="510070" y="276390"/>
                    </a:lnTo>
                    <a:lnTo>
                      <a:pt x="510400" y="276047"/>
                    </a:lnTo>
                    <a:lnTo>
                      <a:pt x="510654" y="275793"/>
                    </a:lnTo>
                    <a:close/>
                  </a:path>
                  <a:path w="1294765" h="1182370">
                    <a:moveTo>
                      <a:pt x="549224" y="175247"/>
                    </a:moveTo>
                    <a:lnTo>
                      <a:pt x="548792" y="174510"/>
                    </a:lnTo>
                    <a:lnTo>
                      <a:pt x="548449" y="173634"/>
                    </a:lnTo>
                    <a:lnTo>
                      <a:pt x="547674" y="174294"/>
                    </a:lnTo>
                    <a:lnTo>
                      <a:pt x="547039" y="174650"/>
                    </a:lnTo>
                    <a:lnTo>
                      <a:pt x="546709" y="175183"/>
                    </a:lnTo>
                    <a:lnTo>
                      <a:pt x="546569" y="175399"/>
                    </a:lnTo>
                    <a:lnTo>
                      <a:pt x="547090" y="176047"/>
                    </a:lnTo>
                    <a:lnTo>
                      <a:pt x="547319" y="176466"/>
                    </a:lnTo>
                    <a:lnTo>
                      <a:pt x="547928" y="176123"/>
                    </a:lnTo>
                    <a:lnTo>
                      <a:pt x="548614" y="175844"/>
                    </a:lnTo>
                    <a:lnTo>
                      <a:pt x="549224" y="175247"/>
                    </a:lnTo>
                    <a:close/>
                  </a:path>
                  <a:path w="1294765" h="1182370">
                    <a:moveTo>
                      <a:pt x="562673" y="496570"/>
                    </a:moveTo>
                    <a:lnTo>
                      <a:pt x="557072" y="496989"/>
                    </a:lnTo>
                    <a:lnTo>
                      <a:pt x="554570" y="497179"/>
                    </a:lnTo>
                    <a:lnTo>
                      <a:pt x="554520" y="497624"/>
                    </a:lnTo>
                    <a:lnTo>
                      <a:pt x="554443" y="498068"/>
                    </a:lnTo>
                    <a:lnTo>
                      <a:pt x="554393" y="498513"/>
                    </a:lnTo>
                    <a:lnTo>
                      <a:pt x="556933" y="499554"/>
                    </a:lnTo>
                    <a:lnTo>
                      <a:pt x="562597" y="501891"/>
                    </a:lnTo>
                    <a:lnTo>
                      <a:pt x="562635" y="498259"/>
                    </a:lnTo>
                    <a:lnTo>
                      <a:pt x="562673" y="496570"/>
                    </a:lnTo>
                    <a:close/>
                  </a:path>
                  <a:path w="1294765" h="1182370">
                    <a:moveTo>
                      <a:pt x="564896" y="647534"/>
                    </a:moveTo>
                    <a:lnTo>
                      <a:pt x="563753" y="646607"/>
                    </a:lnTo>
                    <a:lnTo>
                      <a:pt x="563384" y="646087"/>
                    </a:lnTo>
                    <a:lnTo>
                      <a:pt x="562902" y="645985"/>
                    </a:lnTo>
                    <a:lnTo>
                      <a:pt x="562241" y="645820"/>
                    </a:lnTo>
                    <a:lnTo>
                      <a:pt x="561517" y="645960"/>
                    </a:lnTo>
                    <a:lnTo>
                      <a:pt x="560819" y="645960"/>
                    </a:lnTo>
                    <a:lnTo>
                      <a:pt x="560730" y="646849"/>
                    </a:lnTo>
                    <a:lnTo>
                      <a:pt x="560679" y="647319"/>
                    </a:lnTo>
                    <a:lnTo>
                      <a:pt x="561797" y="647382"/>
                    </a:lnTo>
                    <a:lnTo>
                      <a:pt x="562940" y="647420"/>
                    </a:lnTo>
                    <a:lnTo>
                      <a:pt x="564896" y="647534"/>
                    </a:lnTo>
                    <a:close/>
                  </a:path>
                  <a:path w="1294765" h="1182370">
                    <a:moveTo>
                      <a:pt x="576326" y="793343"/>
                    </a:moveTo>
                    <a:lnTo>
                      <a:pt x="569468" y="796391"/>
                    </a:lnTo>
                    <a:lnTo>
                      <a:pt x="574890" y="798258"/>
                    </a:lnTo>
                    <a:lnTo>
                      <a:pt x="576033" y="797661"/>
                    </a:lnTo>
                    <a:lnTo>
                      <a:pt x="576326" y="793343"/>
                    </a:lnTo>
                    <a:close/>
                  </a:path>
                  <a:path w="1294765" h="1182370">
                    <a:moveTo>
                      <a:pt x="590778" y="776643"/>
                    </a:moveTo>
                    <a:lnTo>
                      <a:pt x="589686" y="775258"/>
                    </a:lnTo>
                    <a:lnTo>
                      <a:pt x="583603" y="773798"/>
                    </a:lnTo>
                    <a:lnTo>
                      <a:pt x="585800" y="776452"/>
                    </a:lnTo>
                    <a:lnTo>
                      <a:pt x="587476" y="778522"/>
                    </a:lnTo>
                    <a:lnTo>
                      <a:pt x="589356" y="780808"/>
                    </a:lnTo>
                    <a:lnTo>
                      <a:pt x="590778" y="776643"/>
                    </a:lnTo>
                    <a:close/>
                  </a:path>
                  <a:path w="1294765" h="1182370">
                    <a:moveTo>
                      <a:pt x="604837" y="470382"/>
                    </a:moveTo>
                    <a:lnTo>
                      <a:pt x="594017" y="464743"/>
                    </a:lnTo>
                    <a:lnTo>
                      <a:pt x="592950" y="468020"/>
                    </a:lnTo>
                    <a:lnTo>
                      <a:pt x="594106" y="469239"/>
                    </a:lnTo>
                    <a:lnTo>
                      <a:pt x="598703" y="470954"/>
                    </a:lnTo>
                    <a:lnTo>
                      <a:pt x="601154" y="472719"/>
                    </a:lnTo>
                    <a:lnTo>
                      <a:pt x="604837" y="470382"/>
                    </a:lnTo>
                    <a:close/>
                  </a:path>
                  <a:path w="1294765" h="1182370">
                    <a:moveTo>
                      <a:pt x="639851" y="976236"/>
                    </a:moveTo>
                    <a:lnTo>
                      <a:pt x="629767" y="970673"/>
                    </a:lnTo>
                    <a:lnTo>
                      <a:pt x="627164" y="970546"/>
                    </a:lnTo>
                    <a:lnTo>
                      <a:pt x="625576" y="975779"/>
                    </a:lnTo>
                    <a:lnTo>
                      <a:pt x="630262" y="975423"/>
                    </a:lnTo>
                    <a:lnTo>
                      <a:pt x="634669" y="978166"/>
                    </a:lnTo>
                    <a:lnTo>
                      <a:pt x="639851" y="976236"/>
                    </a:lnTo>
                    <a:close/>
                  </a:path>
                  <a:path w="1294765" h="1182370">
                    <a:moveTo>
                      <a:pt x="643115" y="537324"/>
                    </a:moveTo>
                    <a:lnTo>
                      <a:pt x="643089" y="536956"/>
                    </a:lnTo>
                    <a:lnTo>
                      <a:pt x="643089" y="536587"/>
                    </a:lnTo>
                    <a:lnTo>
                      <a:pt x="643089" y="536232"/>
                    </a:lnTo>
                    <a:lnTo>
                      <a:pt x="642188" y="536244"/>
                    </a:lnTo>
                    <a:lnTo>
                      <a:pt x="641299" y="536295"/>
                    </a:lnTo>
                    <a:lnTo>
                      <a:pt x="640397" y="536308"/>
                    </a:lnTo>
                    <a:lnTo>
                      <a:pt x="640397" y="536956"/>
                    </a:lnTo>
                    <a:lnTo>
                      <a:pt x="640422" y="537260"/>
                    </a:lnTo>
                    <a:lnTo>
                      <a:pt x="641299" y="537273"/>
                    </a:lnTo>
                    <a:lnTo>
                      <a:pt x="642200" y="537286"/>
                    </a:lnTo>
                    <a:lnTo>
                      <a:pt x="643115" y="537324"/>
                    </a:lnTo>
                    <a:close/>
                  </a:path>
                  <a:path w="1294765" h="1182370">
                    <a:moveTo>
                      <a:pt x="711225" y="292315"/>
                    </a:moveTo>
                    <a:lnTo>
                      <a:pt x="711174" y="291541"/>
                    </a:lnTo>
                    <a:lnTo>
                      <a:pt x="711022" y="290766"/>
                    </a:lnTo>
                    <a:lnTo>
                      <a:pt x="710895" y="289991"/>
                    </a:lnTo>
                    <a:lnTo>
                      <a:pt x="709498" y="290347"/>
                    </a:lnTo>
                    <a:lnTo>
                      <a:pt x="708812" y="290525"/>
                    </a:lnTo>
                    <a:lnTo>
                      <a:pt x="709320" y="291236"/>
                    </a:lnTo>
                    <a:lnTo>
                      <a:pt x="709790" y="291960"/>
                    </a:lnTo>
                    <a:lnTo>
                      <a:pt x="710349" y="292633"/>
                    </a:lnTo>
                    <a:lnTo>
                      <a:pt x="711225" y="292417"/>
                    </a:lnTo>
                    <a:close/>
                  </a:path>
                  <a:path w="1294765" h="1182370">
                    <a:moveTo>
                      <a:pt x="722185" y="382092"/>
                    </a:moveTo>
                    <a:lnTo>
                      <a:pt x="722172" y="381774"/>
                    </a:lnTo>
                    <a:lnTo>
                      <a:pt x="722160" y="381469"/>
                    </a:lnTo>
                    <a:lnTo>
                      <a:pt x="721093" y="381368"/>
                    </a:lnTo>
                    <a:lnTo>
                      <a:pt x="717867" y="381114"/>
                    </a:lnTo>
                    <a:lnTo>
                      <a:pt x="719302" y="382143"/>
                    </a:lnTo>
                    <a:lnTo>
                      <a:pt x="719747" y="382676"/>
                    </a:lnTo>
                    <a:lnTo>
                      <a:pt x="720852" y="382816"/>
                    </a:lnTo>
                    <a:lnTo>
                      <a:pt x="721537" y="382536"/>
                    </a:lnTo>
                    <a:lnTo>
                      <a:pt x="722185" y="382409"/>
                    </a:lnTo>
                    <a:lnTo>
                      <a:pt x="722185" y="382092"/>
                    </a:lnTo>
                    <a:close/>
                  </a:path>
                  <a:path w="1294765" h="1182370">
                    <a:moveTo>
                      <a:pt x="745134" y="299491"/>
                    </a:moveTo>
                    <a:lnTo>
                      <a:pt x="741045" y="295249"/>
                    </a:lnTo>
                    <a:lnTo>
                      <a:pt x="740727" y="297561"/>
                    </a:lnTo>
                    <a:lnTo>
                      <a:pt x="740498" y="299415"/>
                    </a:lnTo>
                    <a:lnTo>
                      <a:pt x="740219" y="301485"/>
                    </a:lnTo>
                    <a:lnTo>
                      <a:pt x="745083" y="299808"/>
                    </a:lnTo>
                    <a:lnTo>
                      <a:pt x="745134" y="299491"/>
                    </a:lnTo>
                    <a:close/>
                  </a:path>
                  <a:path w="1294765" h="1182370">
                    <a:moveTo>
                      <a:pt x="745426" y="558165"/>
                    </a:moveTo>
                    <a:lnTo>
                      <a:pt x="745286" y="557136"/>
                    </a:lnTo>
                    <a:lnTo>
                      <a:pt x="745261" y="556818"/>
                    </a:lnTo>
                    <a:lnTo>
                      <a:pt x="743394" y="556285"/>
                    </a:lnTo>
                    <a:lnTo>
                      <a:pt x="740613" y="557580"/>
                    </a:lnTo>
                    <a:lnTo>
                      <a:pt x="738657" y="558927"/>
                    </a:lnTo>
                    <a:lnTo>
                      <a:pt x="736003" y="560527"/>
                    </a:lnTo>
                    <a:lnTo>
                      <a:pt x="739838" y="562597"/>
                    </a:lnTo>
                    <a:lnTo>
                      <a:pt x="742416" y="561670"/>
                    </a:lnTo>
                    <a:lnTo>
                      <a:pt x="744702" y="560247"/>
                    </a:lnTo>
                    <a:lnTo>
                      <a:pt x="745350" y="559866"/>
                    </a:lnTo>
                    <a:lnTo>
                      <a:pt x="745426" y="558165"/>
                    </a:lnTo>
                    <a:close/>
                  </a:path>
                  <a:path w="1294765" h="1182370">
                    <a:moveTo>
                      <a:pt x="781977" y="710184"/>
                    </a:moveTo>
                    <a:lnTo>
                      <a:pt x="781621" y="710095"/>
                    </a:lnTo>
                    <a:lnTo>
                      <a:pt x="781278" y="709993"/>
                    </a:lnTo>
                    <a:lnTo>
                      <a:pt x="780910" y="709904"/>
                    </a:lnTo>
                    <a:lnTo>
                      <a:pt x="780694" y="710882"/>
                    </a:lnTo>
                    <a:lnTo>
                      <a:pt x="780262" y="712800"/>
                    </a:lnTo>
                    <a:lnTo>
                      <a:pt x="780567" y="712876"/>
                    </a:lnTo>
                    <a:lnTo>
                      <a:pt x="781202" y="713003"/>
                    </a:lnTo>
                    <a:lnTo>
                      <a:pt x="781697" y="711123"/>
                    </a:lnTo>
                    <a:lnTo>
                      <a:pt x="781977" y="710184"/>
                    </a:lnTo>
                    <a:close/>
                  </a:path>
                  <a:path w="1294765" h="1182370">
                    <a:moveTo>
                      <a:pt x="784606" y="1033678"/>
                    </a:moveTo>
                    <a:lnTo>
                      <a:pt x="775131" y="1035367"/>
                    </a:lnTo>
                    <a:lnTo>
                      <a:pt x="778522" y="1036929"/>
                    </a:lnTo>
                    <a:lnTo>
                      <a:pt x="783107" y="1039025"/>
                    </a:lnTo>
                    <a:lnTo>
                      <a:pt x="783640" y="1037107"/>
                    </a:lnTo>
                    <a:lnTo>
                      <a:pt x="784606" y="1033678"/>
                    </a:lnTo>
                    <a:close/>
                  </a:path>
                  <a:path w="1294765" h="1182370">
                    <a:moveTo>
                      <a:pt x="800836" y="888009"/>
                    </a:moveTo>
                    <a:lnTo>
                      <a:pt x="799642" y="884402"/>
                    </a:lnTo>
                    <a:lnTo>
                      <a:pt x="799579" y="880211"/>
                    </a:lnTo>
                    <a:lnTo>
                      <a:pt x="795464" y="877366"/>
                    </a:lnTo>
                    <a:lnTo>
                      <a:pt x="795312" y="882370"/>
                    </a:lnTo>
                    <a:lnTo>
                      <a:pt x="797547" y="885456"/>
                    </a:lnTo>
                    <a:lnTo>
                      <a:pt x="800836" y="888009"/>
                    </a:lnTo>
                    <a:close/>
                  </a:path>
                  <a:path w="1294765" h="1182370">
                    <a:moveTo>
                      <a:pt x="804418" y="554177"/>
                    </a:moveTo>
                    <a:lnTo>
                      <a:pt x="801535" y="550075"/>
                    </a:lnTo>
                    <a:lnTo>
                      <a:pt x="797217" y="550494"/>
                    </a:lnTo>
                    <a:lnTo>
                      <a:pt x="792721" y="549275"/>
                    </a:lnTo>
                    <a:lnTo>
                      <a:pt x="793940" y="552005"/>
                    </a:lnTo>
                    <a:lnTo>
                      <a:pt x="794588" y="553974"/>
                    </a:lnTo>
                    <a:lnTo>
                      <a:pt x="795642" y="555688"/>
                    </a:lnTo>
                    <a:lnTo>
                      <a:pt x="796429" y="556945"/>
                    </a:lnTo>
                    <a:lnTo>
                      <a:pt x="797852" y="558812"/>
                    </a:lnTo>
                    <a:lnTo>
                      <a:pt x="800862" y="558596"/>
                    </a:lnTo>
                    <a:lnTo>
                      <a:pt x="801204" y="556729"/>
                    </a:lnTo>
                    <a:lnTo>
                      <a:pt x="800430" y="554456"/>
                    </a:lnTo>
                    <a:lnTo>
                      <a:pt x="801052" y="553885"/>
                    </a:lnTo>
                    <a:lnTo>
                      <a:pt x="801230" y="553567"/>
                    </a:lnTo>
                    <a:lnTo>
                      <a:pt x="804418" y="554177"/>
                    </a:lnTo>
                    <a:close/>
                  </a:path>
                  <a:path w="1294765" h="1182370">
                    <a:moveTo>
                      <a:pt x="840549" y="272669"/>
                    </a:moveTo>
                    <a:lnTo>
                      <a:pt x="840308" y="272021"/>
                    </a:lnTo>
                    <a:lnTo>
                      <a:pt x="840105" y="271119"/>
                    </a:lnTo>
                    <a:lnTo>
                      <a:pt x="839254" y="271487"/>
                    </a:lnTo>
                    <a:lnTo>
                      <a:pt x="838822" y="271665"/>
                    </a:lnTo>
                    <a:lnTo>
                      <a:pt x="838365" y="271868"/>
                    </a:lnTo>
                    <a:lnTo>
                      <a:pt x="838631" y="272491"/>
                    </a:lnTo>
                    <a:lnTo>
                      <a:pt x="838822" y="273164"/>
                    </a:lnTo>
                    <a:lnTo>
                      <a:pt x="839228" y="273659"/>
                    </a:lnTo>
                    <a:lnTo>
                      <a:pt x="839368" y="273812"/>
                    </a:lnTo>
                    <a:lnTo>
                      <a:pt x="840524" y="273443"/>
                    </a:lnTo>
                    <a:lnTo>
                      <a:pt x="840524" y="273291"/>
                    </a:lnTo>
                    <a:lnTo>
                      <a:pt x="840549" y="272669"/>
                    </a:lnTo>
                    <a:close/>
                  </a:path>
                  <a:path w="1294765" h="1182370">
                    <a:moveTo>
                      <a:pt x="854075" y="1135570"/>
                    </a:moveTo>
                    <a:lnTo>
                      <a:pt x="852779" y="1131214"/>
                    </a:lnTo>
                    <a:lnTo>
                      <a:pt x="846912" y="1127823"/>
                    </a:lnTo>
                    <a:lnTo>
                      <a:pt x="847305" y="1133830"/>
                    </a:lnTo>
                    <a:lnTo>
                      <a:pt x="848461" y="1138301"/>
                    </a:lnTo>
                    <a:lnTo>
                      <a:pt x="853960" y="1141526"/>
                    </a:lnTo>
                    <a:lnTo>
                      <a:pt x="854075" y="1135570"/>
                    </a:lnTo>
                    <a:close/>
                  </a:path>
                  <a:path w="1294765" h="1182370">
                    <a:moveTo>
                      <a:pt x="864946" y="793165"/>
                    </a:moveTo>
                    <a:lnTo>
                      <a:pt x="863269" y="791641"/>
                    </a:lnTo>
                    <a:lnTo>
                      <a:pt x="861199" y="790206"/>
                    </a:lnTo>
                    <a:lnTo>
                      <a:pt x="858824" y="793750"/>
                    </a:lnTo>
                    <a:lnTo>
                      <a:pt x="864082" y="796150"/>
                    </a:lnTo>
                    <a:lnTo>
                      <a:pt x="864946" y="793165"/>
                    </a:lnTo>
                    <a:close/>
                  </a:path>
                  <a:path w="1294765" h="1182370">
                    <a:moveTo>
                      <a:pt x="875919" y="94449"/>
                    </a:moveTo>
                    <a:lnTo>
                      <a:pt x="875601" y="93751"/>
                    </a:lnTo>
                    <a:lnTo>
                      <a:pt x="875512" y="93256"/>
                    </a:lnTo>
                    <a:lnTo>
                      <a:pt x="874839" y="93421"/>
                    </a:lnTo>
                    <a:lnTo>
                      <a:pt x="873137" y="93865"/>
                    </a:lnTo>
                    <a:lnTo>
                      <a:pt x="873658" y="94627"/>
                    </a:lnTo>
                    <a:lnTo>
                      <a:pt x="873899" y="95364"/>
                    </a:lnTo>
                    <a:lnTo>
                      <a:pt x="874229" y="95389"/>
                    </a:lnTo>
                    <a:lnTo>
                      <a:pt x="874712" y="95427"/>
                    </a:lnTo>
                    <a:lnTo>
                      <a:pt x="875436" y="95148"/>
                    </a:lnTo>
                    <a:lnTo>
                      <a:pt x="875715" y="94754"/>
                    </a:lnTo>
                    <a:lnTo>
                      <a:pt x="875919" y="94449"/>
                    </a:lnTo>
                    <a:close/>
                  </a:path>
                  <a:path w="1294765" h="1182370">
                    <a:moveTo>
                      <a:pt x="937336" y="856602"/>
                    </a:moveTo>
                    <a:lnTo>
                      <a:pt x="936078" y="853782"/>
                    </a:lnTo>
                    <a:lnTo>
                      <a:pt x="934072" y="849223"/>
                    </a:lnTo>
                    <a:lnTo>
                      <a:pt x="932192" y="856234"/>
                    </a:lnTo>
                    <a:lnTo>
                      <a:pt x="934161" y="856361"/>
                    </a:lnTo>
                    <a:lnTo>
                      <a:pt x="937336" y="856602"/>
                    </a:lnTo>
                    <a:close/>
                  </a:path>
                  <a:path w="1294765" h="1182370">
                    <a:moveTo>
                      <a:pt x="944156" y="562368"/>
                    </a:moveTo>
                    <a:lnTo>
                      <a:pt x="943787" y="557085"/>
                    </a:lnTo>
                    <a:lnTo>
                      <a:pt x="937577" y="561314"/>
                    </a:lnTo>
                    <a:lnTo>
                      <a:pt x="943635" y="562813"/>
                    </a:lnTo>
                    <a:lnTo>
                      <a:pt x="944156" y="562368"/>
                    </a:lnTo>
                    <a:close/>
                  </a:path>
                  <a:path w="1294765" h="1182370">
                    <a:moveTo>
                      <a:pt x="959472" y="415112"/>
                    </a:moveTo>
                    <a:lnTo>
                      <a:pt x="959065" y="414947"/>
                    </a:lnTo>
                    <a:lnTo>
                      <a:pt x="958646" y="414782"/>
                    </a:lnTo>
                    <a:lnTo>
                      <a:pt x="958253" y="414629"/>
                    </a:lnTo>
                    <a:lnTo>
                      <a:pt x="958075" y="415467"/>
                    </a:lnTo>
                    <a:lnTo>
                      <a:pt x="957884" y="416280"/>
                    </a:lnTo>
                    <a:lnTo>
                      <a:pt x="957707" y="417106"/>
                    </a:lnTo>
                    <a:lnTo>
                      <a:pt x="958240" y="417271"/>
                    </a:lnTo>
                    <a:lnTo>
                      <a:pt x="958507" y="417347"/>
                    </a:lnTo>
                    <a:lnTo>
                      <a:pt x="959154" y="415848"/>
                    </a:lnTo>
                    <a:lnTo>
                      <a:pt x="959472" y="415112"/>
                    </a:lnTo>
                    <a:close/>
                  </a:path>
                  <a:path w="1294765" h="1182370">
                    <a:moveTo>
                      <a:pt x="977709" y="1176388"/>
                    </a:moveTo>
                    <a:lnTo>
                      <a:pt x="976820" y="1176121"/>
                    </a:lnTo>
                    <a:lnTo>
                      <a:pt x="975766" y="1175410"/>
                    </a:lnTo>
                    <a:lnTo>
                      <a:pt x="973810" y="1176134"/>
                    </a:lnTo>
                    <a:lnTo>
                      <a:pt x="973505" y="1172972"/>
                    </a:lnTo>
                    <a:lnTo>
                      <a:pt x="975779" y="1170571"/>
                    </a:lnTo>
                    <a:lnTo>
                      <a:pt x="972400" y="1167561"/>
                    </a:lnTo>
                    <a:lnTo>
                      <a:pt x="969822" y="1164818"/>
                    </a:lnTo>
                    <a:lnTo>
                      <a:pt x="965593" y="1167269"/>
                    </a:lnTo>
                    <a:lnTo>
                      <a:pt x="965530" y="1171219"/>
                    </a:lnTo>
                    <a:lnTo>
                      <a:pt x="968298" y="1172044"/>
                    </a:lnTo>
                    <a:lnTo>
                      <a:pt x="971181" y="1172743"/>
                    </a:lnTo>
                    <a:lnTo>
                      <a:pt x="968857" y="1176375"/>
                    </a:lnTo>
                    <a:lnTo>
                      <a:pt x="972667" y="1177074"/>
                    </a:lnTo>
                    <a:lnTo>
                      <a:pt x="971550" y="1179690"/>
                    </a:lnTo>
                    <a:lnTo>
                      <a:pt x="972705" y="1181696"/>
                    </a:lnTo>
                    <a:lnTo>
                      <a:pt x="973467" y="1181747"/>
                    </a:lnTo>
                    <a:lnTo>
                      <a:pt x="975283" y="1182268"/>
                    </a:lnTo>
                    <a:lnTo>
                      <a:pt x="976503" y="1180185"/>
                    </a:lnTo>
                    <a:lnTo>
                      <a:pt x="977023" y="1178229"/>
                    </a:lnTo>
                    <a:lnTo>
                      <a:pt x="977709" y="1176388"/>
                    </a:lnTo>
                    <a:close/>
                  </a:path>
                  <a:path w="1294765" h="1182370">
                    <a:moveTo>
                      <a:pt x="980300" y="478713"/>
                    </a:moveTo>
                    <a:lnTo>
                      <a:pt x="980071" y="477266"/>
                    </a:lnTo>
                    <a:lnTo>
                      <a:pt x="978458" y="476897"/>
                    </a:lnTo>
                    <a:lnTo>
                      <a:pt x="976795" y="476161"/>
                    </a:lnTo>
                    <a:lnTo>
                      <a:pt x="974153" y="476402"/>
                    </a:lnTo>
                    <a:lnTo>
                      <a:pt x="973251" y="477748"/>
                    </a:lnTo>
                    <a:lnTo>
                      <a:pt x="972235" y="478536"/>
                    </a:lnTo>
                    <a:lnTo>
                      <a:pt x="973277" y="479323"/>
                    </a:lnTo>
                    <a:lnTo>
                      <a:pt x="974382" y="480847"/>
                    </a:lnTo>
                    <a:lnTo>
                      <a:pt x="977074" y="480593"/>
                    </a:lnTo>
                    <a:lnTo>
                      <a:pt x="978662" y="479450"/>
                    </a:lnTo>
                    <a:lnTo>
                      <a:pt x="980300" y="478713"/>
                    </a:lnTo>
                    <a:close/>
                  </a:path>
                  <a:path w="1294765" h="1182370">
                    <a:moveTo>
                      <a:pt x="1006995" y="1024216"/>
                    </a:moveTo>
                    <a:lnTo>
                      <a:pt x="1002792" y="1022858"/>
                    </a:lnTo>
                    <a:lnTo>
                      <a:pt x="998918" y="1023759"/>
                    </a:lnTo>
                    <a:lnTo>
                      <a:pt x="995045" y="1025105"/>
                    </a:lnTo>
                    <a:lnTo>
                      <a:pt x="1002855" y="1027544"/>
                    </a:lnTo>
                    <a:lnTo>
                      <a:pt x="1004443" y="1027379"/>
                    </a:lnTo>
                    <a:lnTo>
                      <a:pt x="1006995" y="1024216"/>
                    </a:lnTo>
                    <a:close/>
                  </a:path>
                  <a:path w="1294765" h="1182370">
                    <a:moveTo>
                      <a:pt x="1016571" y="790397"/>
                    </a:moveTo>
                    <a:lnTo>
                      <a:pt x="1009523" y="791451"/>
                    </a:lnTo>
                    <a:lnTo>
                      <a:pt x="1009383" y="791641"/>
                    </a:lnTo>
                    <a:lnTo>
                      <a:pt x="1010818" y="797331"/>
                    </a:lnTo>
                    <a:lnTo>
                      <a:pt x="1015631" y="797369"/>
                    </a:lnTo>
                    <a:lnTo>
                      <a:pt x="1015022" y="793330"/>
                    </a:lnTo>
                    <a:lnTo>
                      <a:pt x="1016571" y="790397"/>
                    </a:lnTo>
                    <a:close/>
                  </a:path>
                  <a:path w="1294765" h="1182370">
                    <a:moveTo>
                      <a:pt x="1027480" y="192239"/>
                    </a:moveTo>
                    <a:lnTo>
                      <a:pt x="1024559" y="188874"/>
                    </a:lnTo>
                    <a:lnTo>
                      <a:pt x="1022921" y="188429"/>
                    </a:lnTo>
                    <a:lnTo>
                      <a:pt x="1021715" y="188442"/>
                    </a:lnTo>
                    <a:lnTo>
                      <a:pt x="1021270" y="188468"/>
                    </a:lnTo>
                    <a:lnTo>
                      <a:pt x="1020508" y="190423"/>
                    </a:lnTo>
                    <a:lnTo>
                      <a:pt x="1020559" y="191465"/>
                    </a:lnTo>
                    <a:lnTo>
                      <a:pt x="1020597" y="193027"/>
                    </a:lnTo>
                    <a:lnTo>
                      <a:pt x="1021232" y="194589"/>
                    </a:lnTo>
                    <a:lnTo>
                      <a:pt x="1021727" y="196634"/>
                    </a:lnTo>
                    <a:lnTo>
                      <a:pt x="1026375" y="194462"/>
                    </a:lnTo>
                    <a:lnTo>
                      <a:pt x="1027480" y="192239"/>
                    </a:lnTo>
                    <a:close/>
                  </a:path>
                  <a:path w="1294765" h="1182370">
                    <a:moveTo>
                      <a:pt x="1056322" y="503034"/>
                    </a:moveTo>
                    <a:lnTo>
                      <a:pt x="1055916" y="502513"/>
                    </a:lnTo>
                    <a:lnTo>
                      <a:pt x="1055471" y="501980"/>
                    </a:lnTo>
                    <a:lnTo>
                      <a:pt x="1055065" y="501459"/>
                    </a:lnTo>
                    <a:lnTo>
                      <a:pt x="1051953" y="502970"/>
                    </a:lnTo>
                    <a:lnTo>
                      <a:pt x="1048283" y="503809"/>
                    </a:lnTo>
                    <a:lnTo>
                      <a:pt x="1048092" y="509054"/>
                    </a:lnTo>
                    <a:lnTo>
                      <a:pt x="1050848" y="507047"/>
                    </a:lnTo>
                    <a:lnTo>
                      <a:pt x="1056322" y="503034"/>
                    </a:lnTo>
                    <a:close/>
                  </a:path>
                  <a:path w="1294765" h="1182370">
                    <a:moveTo>
                      <a:pt x="1087678" y="856780"/>
                    </a:moveTo>
                    <a:lnTo>
                      <a:pt x="1083551" y="847445"/>
                    </a:lnTo>
                    <a:lnTo>
                      <a:pt x="1081316" y="849630"/>
                    </a:lnTo>
                    <a:lnTo>
                      <a:pt x="1077925" y="853008"/>
                    </a:lnTo>
                    <a:lnTo>
                      <a:pt x="1083043" y="858545"/>
                    </a:lnTo>
                    <a:lnTo>
                      <a:pt x="1083284" y="858634"/>
                    </a:lnTo>
                    <a:lnTo>
                      <a:pt x="1087678" y="856780"/>
                    </a:lnTo>
                    <a:close/>
                  </a:path>
                  <a:path w="1294765" h="1182370">
                    <a:moveTo>
                      <a:pt x="1095870" y="302615"/>
                    </a:moveTo>
                    <a:lnTo>
                      <a:pt x="1093863" y="301117"/>
                    </a:lnTo>
                    <a:lnTo>
                      <a:pt x="1089698" y="301510"/>
                    </a:lnTo>
                    <a:lnTo>
                      <a:pt x="1091234" y="303415"/>
                    </a:lnTo>
                    <a:lnTo>
                      <a:pt x="1094257" y="307213"/>
                    </a:lnTo>
                    <a:lnTo>
                      <a:pt x="1095806" y="306044"/>
                    </a:lnTo>
                    <a:lnTo>
                      <a:pt x="1095870" y="302615"/>
                    </a:lnTo>
                    <a:close/>
                  </a:path>
                  <a:path w="1294765" h="1182370">
                    <a:moveTo>
                      <a:pt x="1162189" y="832980"/>
                    </a:moveTo>
                    <a:lnTo>
                      <a:pt x="1161415" y="832446"/>
                    </a:lnTo>
                    <a:lnTo>
                      <a:pt x="1160475" y="831329"/>
                    </a:lnTo>
                    <a:lnTo>
                      <a:pt x="1159865" y="831507"/>
                    </a:lnTo>
                    <a:lnTo>
                      <a:pt x="1157706" y="832053"/>
                    </a:lnTo>
                    <a:lnTo>
                      <a:pt x="1157224" y="833691"/>
                    </a:lnTo>
                    <a:lnTo>
                      <a:pt x="1158532" y="837552"/>
                    </a:lnTo>
                    <a:lnTo>
                      <a:pt x="1162189" y="832980"/>
                    </a:lnTo>
                    <a:close/>
                  </a:path>
                  <a:path w="1294765" h="1182370">
                    <a:moveTo>
                      <a:pt x="1275943" y="734580"/>
                    </a:moveTo>
                    <a:lnTo>
                      <a:pt x="1274902" y="733717"/>
                    </a:lnTo>
                    <a:lnTo>
                      <a:pt x="1273797" y="732078"/>
                    </a:lnTo>
                    <a:lnTo>
                      <a:pt x="1271066" y="732320"/>
                    </a:lnTo>
                    <a:lnTo>
                      <a:pt x="1269377" y="733501"/>
                    </a:lnTo>
                    <a:lnTo>
                      <a:pt x="1267688" y="734250"/>
                    </a:lnTo>
                    <a:lnTo>
                      <a:pt x="1267485" y="735812"/>
                    </a:lnTo>
                    <a:lnTo>
                      <a:pt x="1269377" y="736295"/>
                    </a:lnTo>
                    <a:lnTo>
                      <a:pt x="1271320" y="737108"/>
                    </a:lnTo>
                    <a:lnTo>
                      <a:pt x="1273225" y="737082"/>
                    </a:lnTo>
                    <a:lnTo>
                      <a:pt x="1274127" y="737082"/>
                    </a:lnTo>
                    <a:lnTo>
                      <a:pt x="1275029" y="735469"/>
                    </a:lnTo>
                    <a:lnTo>
                      <a:pt x="1275943" y="734580"/>
                    </a:lnTo>
                    <a:close/>
                  </a:path>
                  <a:path w="1294765" h="1182370">
                    <a:moveTo>
                      <a:pt x="1294345" y="706602"/>
                    </a:moveTo>
                    <a:lnTo>
                      <a:pt x="1287805" y="705827"/>
                    </a:lnTo>
                    <a:lnTo>
                      <a:pt x="1288681" y="702043"/>
                    </a:lnTo>
                    <a:lnTo>
                      <a:pt x="1283944" y="700824"/>
                    </a:lnTo>
                    <a:lnTo>
                      <a:pt x="1280845" y="707440"/>
                    </a:lnTo>
                    <a:lnTo>
                      <a:pt x="1280833" y="708571"/>
                    </a:lnTo>
                    <a:lnTo>
                      <a:pt x="1287018" y="712228"/>
                    </a:lnTo>
                    <a:lnTo>
                      <a:pt x="1290142" y="711377"/>
                    </a:lnTo>
                    <a:lnTo>
                      <a:pt x="1294345" y="70660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1" name="object 261">
                <a:extLst>
                  <a:ext uri="{FF2B5EF4-FFF2-40B4-BE49-F238E27FC236}">
                    <a16:creationId xmlns:a16="http://schemas.microsoft.com/office/drawing/2014/main" id="{03E61AEC-1E55-631D-FE00-002B0F86BE5C}"/>
                  </a:ext>
                </a:extLst>
              </p:cNvPr>
              <p:cNvSpPr/>
              <p:nvPr/>
            </p:nvSpPr>
            <p:spPr>
              <a:xfrm>
                <a:off x="9240832" y="2430661"/>
                <a:ext cx="858503" cy="788966"/>
              </a:xfrm>
              <a:custGeom>
                <a:avLst/>
                <a:gdLst/>
                <a:ahLst/>
                <a:cxnLst/>
                <a:rect l="l" t="t" r="r" b="b"/>
                <a:pathLst>
                  <a:path w="1103630" h="1153795">
                    <a:moveTo>
                      <a:pt x="4940" y="777709"/>
                    </a:moveTo>
                    <a:lnTo>
                      <a:pt x="4838" y="777227"/>
                    </a:lnTo>
                    <a:lnTo>
                      <a:pt x="4660" y="776249"/>
                    </a:lnTo>
                    <a:lnTo>
                      <a:pt x="2984" y="775944"/>
                    </a:lnTo>
                    <a:lnTo>
                      <a:pt x="1244" y="775576"/>
                    </a:lnTo>
                    <a:lnTo>
                      <a:pt x="0" y="778941"/>
                    </a:lnTo>
                    <a:lnTo>
                      <a:pt x="2209" y="778395"/>
                    </a:lnTo>
                    <a:lnTo>
                      <a:pt x="3568" y="778065"/>
                    </a:lnTo>
                    <a:lnTo>
                      <a:pt x="4940" y="777709"/>
                    </a:lnTo>
                    <a:close/>
                  </a:path>
                  <a:path w="1103630" h="1153795">
                    <a:moveTo>
                      <a:pt x="20497" y="419862"/>
                    </a:moveTo>
                    <a:lnTo>
                      <a:pt x="20053" y="419569"/>
                    </a:lnTo>
                    <a:lnTo>
                      <a:pt x="19608" y="419252"/>
                    </a:lnTo>
                    <a:lnTo>
                      <a:pt x="19164" y="418960"/>
                    </a:lnTo>
                    <a:lnTo>
                      <a:pt x="18262" y="418922"/>
                    </a:lnTo>
                    <a:lnTo>
                      <a:pt x="17272" y="418668"/>
                    </a:lnTo>
                    <a:lnTo>
                      <a:pt x="16116" y="419100"/>
                    </a:lnTo>
                    <a:lnTo>
                      <a:pt x="16129" y="420306"/>
                    </a:lnTo>
                    <a:lnTo>
                      <a:pt x="15989" y="421005"/>
                    </a:lnTo>
                    <a:lnTo>
                      <a:pt x="16903" y="421170"/>
                    </a:lnTo>
                    <a:lnTo>
                      <a:pt x="17856" y="421576"/>
                    </a:lnTo>
                    <a:lnTo>
                      <a:pt x="19354" y="421259"/>
                    </a:lnTo>
                    <a:lnTo>
                      <a:pt x="19888" y="420408"/>
                    </a:lnTo>
                    <a:lnTo>
                      <a:pt x="20497" y="419862"/>
                    </a:lnTo>
                    <a:close/>
                  </a:path>
                  <a:path w="1103630" h="1153795">
                    <a:moveTo>
                      <a:pt x="80314" y="598525"/>
                    </a:moveTo>
                    <a:lnTo>
                      <a:pt x="78854" y="597852"/>
                    </a:lnTo>
                    <a:lnTo>
                      <a:pt x="77419" y="597217"/>
                    </a:lnTo>
                    <a:lnTo>
                      <a:pt x="75996" y="596569"/>
                    </a:lnTo>
                    <a:lnTo>
                      <a:pt x="75768" y="597192"/>
                    </a:lnTo>
                    <a:lnTo>
                      <a:pt x="75349" y="598398"/>
                    </a:lnTo>
                    <a:lnTo>
                      <a:pt x="78130" y="599300"/>
                    </a:lnTo>
                    <a:lnTo>
                      <a:pt x="79667" y="599719"/>
                    </a:lnTo>
                    <a:lnTo>
                      <a:pt x="79921" y="599135"/>
                    </a:lnTo>
                    <a:lnTo>
                      <a:pt x="80314" y="598525"/>
                    </a:lnTo>
                    <a:close/>
                  </a:path>
                  <a:path w="1103630" h="1153795">
                    <a:moveTo>
                      <a:pt x="112941" y="714552"/>
                    </a:moveTo>
                    <a:lnTo>
                      <a:pt x="112407" y="712914"/>
                    </a:lnTo>
                    <a:lnTo>
                      <a:pt x="108470" y="714146"/>
                    </a:lnTo>
                    <a:lnTo>
                      <a:pt x="109016" y="715784"/>
                    </a:lnTo>
                    <a:lnTo>
                      <a:pt x="110324" y="715378"/>
                    </a:lnTo>
                    <a:lnTo>
                      <a:pt x="111633" y="714959"/>
                    </a:lnTo>
                    <a:lnTo>
                      <a:pt x="112941" y="714552"/>
                    </a:lnTo>
                    <a:close/>
                  </a:path>
                  <a:path w="1103630" h="1153795">
                    <a:moveTo>
                      <a:pt x="113982" y="908532"/>
                    </a:moveTo>
                    <a:lnTo>
                      <a:pt x="113131" y="906970"/>
                    </a:lnTo>
                    <a:lnTo>
                      <a:pt x="111899" y="906513"/>
                    </a:lnTo>
                    <a:lnTo>
                      <a:pt x="110185" y="905294"/>
                    </a:lnTo>
                    <a:lnTo>
                      <a:pt x="110172" y="907415"/>
                    </a:lnTo>
                    <a:lnTo>
                      <a:pt x="109766" y="908786"/>
                    </a:lnTo>
                    <a:lnTo>
                      <a:pt x="110261" y="909497"/>
                    </a:lnTo>
                    <a:lnTo>
                      <a:pt x="110807" y="910234"/>
                    </a:lnTo>
                    <a:lnTo>
                      <a:pt x="112255" y="910310"/>
                    </a:lnTo>
                    <a:lnTo>
                      <a:pt x="113296" y="910678"/>
                    </a:lnTo>
                    <a:lnTo>
                      <a:pt x="113423" y="909701"/>
                    </a:lnTo>
                    <a:lnTo>
                      <a:pt x="113982" y="908532"/>
                    </a:lnTo>
                    <a:close/>
                  </a:path>
                  <a:path w="1103630" h="1153795">
                    <a:moveTo>
                      <a:pt x="122529" y="609739"/>
                    </a:moveTo>
                    <a:lnTo>
                      <a:pt x="121793" y="607212"/>
                    </a:lnTo>
                    <a:lnTo>
                      <a:pt x="120840" y="608749"/>
                    </a:lnTo>
                    <a:lnTo>
                      <a:pt x="119888" y="610285"/>
                    </a:lnTo>
                    <a:lnTo>
                      <a:pt x="118922" y="611822"/>
                    </a:lnTo>
                    <a:lnTo>
                      <a:pt x="121539" y="611251"/>
                    </a:lnTo>
                    <a:lnTo>
                      <a:pt x="122529" y="609739"/>
                    </a:lnTo>
                    <a:close/>
                  </a:path>
                  <a:path w="1103630" h="1153795">
                    <a:moveTo>
                      <a:pt x="122885" y="938568"/>
                    </a:moveTo>
                    <a:lnTo>
                      <a:pt x="120319" y="937933"/>
                    </a:lnTo>
                    <a:lnTo>
                      <a:pt x="116433" y="937006"/>
                    </a:lnTo>
                    <a:lnTo>
                      <a:pt x="116420" y="938530"/>
                    </a:lnTo>
                    <a:lnTo>
                      <a:pt x="116382" y="939495"/>
                    </a:lnTo>
                    <a:lnTo>
                      <a:pt x="116344" y="941463"/>
                    </a:lnTo>
                    <a:lnTo>
                      <a:pt x="122885" y="938568"/>
                    </a:lnTo>
                    <a:close/>
                  </a:path>
                  <a:path w="1103630" h="1153795">
                    <a:moveTo>
                      <a:pt x="180835" y="525297"/>
                    </a:moveTo>
                    <a:lnTo>
                      <a:pt x="180251" y="523989"/>
                    </a:lnTo>
                    <a:lnTo>
                      <a:pt x="179705" y="522719"/>
                    </a:lnTo>
                    <a:lnTo>
                      <a:pt x="178752" y="520598"/>
                    </a:lnTo>
                    <a:lnTo>
                      <a:pt x="177317" y="523303"/>
                    </a:lnTo>
                    <a:lnTo>
                      <a:pt x="177406" y="524649"/>
                    </a:lnTo>
                    <a:lnTo>
                      <a:pt x="179628" y="525703"/>
                    </a:lnTo>
                    <a:lnTo>
                      <a:pt x="180111" y="525437"/>
                    </a:lnTo>
                    <a:lnTo>
                      <a:pt x="180835" y="525297"/>
                    </a:lnTo>
                    <a:close/>
                  </a:path>
                  <a:path w="1103630" h="1153795">
                    <a:moveTo>
                      <a:pt x="184353" y="244436"/>
                    </a:moveTo>
                    <a:lnTo>
                      <a:pt x="178155" y="243522"/>
                    </a:lnTo>
                    <a:lnTo>
                      <a:pt x="179489" y="246240"/>
                    </a:lnTo>
                    <a:lnTo>
                      <a:pt x="181038" y="247383"/>
                    </a:lnTo>
                    <a:lnTo>
                      <a:pt x="184353" y="244436"/>
                    </a:lnTo>
                    <a:close/>
                  </a:path>
                  <a:path w="1103630" h="1153795">
                    <a:moveTo>
                      <a:pt x="190042" y="364185"/>
                    </a:moveTo>
                    <a:lnTo>
                      <a:pt x="190030" y="363080"/>
                    </a:lnTo>
                    <a:lnTo>
                      <a:pt x="189026" y="362940"/>
                    </a:lnTo>
                    <a:lnTo>
                      <a:pt x="188074" y="362635"/>
                    </a:lnTo>
                    <a:lnTo>
                      <a:pt x="188036" y="363842"/>
                    </a:lnTo>
                    <a:lnTo>
                      <a:pt x="187909" y="364782"/>
                    </a:lnTo>
                    <a:lnTo>
                      <a:pt x="188036" y="365683"/>
                    </a:lnTo>
                    <a:lnTo>
                      <a:pt x="188048" y="365861"/>
                    </a:lnTo>
                    <a:lnTo>
                      <a:pt x="189077" y="365899"/>
                    </a:lnTo>
                    <a:lnTo>
                      <a:pt x="189636" y="366001"/>
                    </a:lnTo>
                    <a:lnTo>
                      <a:pt x="189801" y="365086"/>
                    </a:lnTo>
                    <a:lnTo>
                      <a:pt x="190042" y="364185"/>
                    </a:lnTo>
                    <a:close/>
                  </a:path>
                  <a:path w="1103630" h="1153795">
                    <a:moveTo>
                      <a:pt x="206819" y="918806"/>
                    </a:moveTo>
                    <a:lnTo>
                      <a:pt x="204762" y="917943"/>
                    </a:lnTo>
                    <a:lnTo>
                      <a:pt x="202844" y="916038"/>
                    </a:lnTo>
                    <a:lnTo>
                      <a:pt x="199669" y="917536"/>
                    </a:lnTo>
                    <a:lnTo>
                      <a:pt x="202247" y="919530"/>
                    </a:lnTo>
                    <a:lnTo>
                      <a:pt x="204203" y="920813"/>
                    </a:lnTo>
                    <a:lnTo>
                      <a:pt x="206819" y="918806"/>
                    </a:lnTo>
                    <a:close/>
                  </a:path>
                  <a:path w="1103630" h="1153795">
                    <a:moveTo>
                      <a:pt x="210934" y="416775"/>
                    </a:moveTo>
                    <a:lnTo>
                      <a:pt x="210858" y="415188"/>
                    </a:lnTo>
                    <a:lnTo>
                      <a:pt x="209257" y="412546"/>
                    </a:lnTo>
                    <a:lnTo>
                      <a:pt x="206806" y="414134"/>
                    </a:lnTo>
                    <a:lnTo>
                      <a:pt x="206400" y="415658"/>
                    </a:lnTo>
                    <a:lnTo>
                      <a:pt x="207937" y="417842"/>
                    </a:lnTo>
                    <a:lnTo>
                      <a:pt x="210934" y="416775"/>
                    </a:lnTo>
                    <a:close/>
                  </a:path>
                  <a:path w="1103630" h="1153795">
                    <a:moveTo>
                      <a:pt x="213106" y="746544"/>
                    </a:moveTo>
                    <a:lnTo>
                      <a:pt x="212356" y="744829"/>
                    </a:lnTo>
                    <a:lnTo>
                      <a:pt x="211137" y="742099"/>
                    </a:lnTo>
                    <a:lnTo>
                      <a:pt x="210273" y="742454"/>
                    </a:lnTo>
                    <a:lnTo>
                      <a:pt x="209829" y="742619"/>
                    </a:lnTo>
                    <a:lnTo>
                      <a:pt x="210248" y="743902"/>
                    </a:lnTo>
                    <a:lnTo>
                      <a:pt x="210604" y="745236"/>
                    </a:lnTo>
                    <a:lnTo>
                      <a:pt x="211239" y="746671"/>
                    </a:lnTo>
                    <a:lnTo>
                      <a:pt x="212153" y="746506"/>
                    </a:lnTo>
                    <a:lnTo>
                      <a:pt x="213106" y="746544"/>
                    </a:lnTo>
                    <a:close/>
                  </a:path>
                  <a:path w="1103630" h="1153795">
                    <a:moveTo>
                      <a:pt x="215074" y="813257"/>
                    </a:moveTo>
                    <a:lnTo>
                      <a:pt x="211074" y="813689"/>
                    </a:lnTo>
                    <a:lnTo>
                      <a:pt x="211112" y="817130"/>
                    </a:lnTo>
                    <a:lnTo>
                      <a:pt x="212610" y="815657"/>
                    </a:lnTo>
                    <a:lnTo>
                      <a:pt x="215074" y="813257"/>
                    </a:lnTo>
                    <a:close/>
                  </a:path>
                  <a:path w="1103630" h="1153795">
                    <a:moveTo>
                      <a:pt x="231902" y="357251"/>
                    </a:moveTo>
                    <a:lnTo>
                      <a:pt x="231267" y="354838"/>
                    </a:lnTo>
                    <a:lnTo>
                      <a:pt x="230797" y="352844"/>
                    </a:lnTo>
                    <a:lnTo>
                      <a:pt x="229997" y="349745"/>
                    </a:lnTo>
                    <a:lnTo>
                      <a:pt x="229095" y="355473"/>
                    </a:lnTo>
                    <a:lnTo>
                      <a:pt x="231902" y="357251"/>
                    </a:lnTo>
                    <a:close/>
                  </a:path>
                  <a:path w="1103630" h="1153795">
                    <a:moveTo>
                      <a:pt x="250812" y="205613"/>
                    </a:moveTo>
                    <a:lnTo>
                      <a:pt x="250151" y="201942"/>
                    </a:lnTo>
                    <a:lnTo>
                      <a:pt x="248450" y="203250"/>
                    </a:lnTo>
                    <a:lnTo>
                      <a:pt x="247256" y="204216"/>
                    </a:lnTo>
                    <a:lnTo>
                      <a:pt x="246037" y="205155"/>
                    </a:lnTo>
                    <a:lnTo>
                      <a:pt x="246468" y="205701"/>
                    </a:lnTo>
                    <a:lnTo>
                      <a:pt x="246900" y="206248"/>
                    </a:lnTo>
                    <a:lnTo>
                      <a:pt x="247345" y="206794"/>
                    </a:lnTo>
                    <a:lnTo>
                      <a:pt x="249148" y="206311"/>
                    </a:lnTo>
                    <a:lnTo>
                      <a:pt x="250812" y="205613"/>
                    </a:lnTo>
                    <a:close/>
                  </a:path>
                  <a:path w="1103630" h="1153795">
                    <a:moveTo>
                      <a:pt x="271805" y="653592"/>
                    </a:moveTo>
                    <a:lnTo>
                      <a:pt x="271310" y="653300"/>
                    </a:lnTo>
                    <a:lnTo>
                      <a:pt x="270802" y="653021"/>
                    </a:lnTo>
                    <a:lnTo>
                      <a:pt x="270294" y="652729"/>
                    </a:lnTo>
                    <a:lnTo>
                      <a:pt x="268351" y="656437"/>
                    </a:lnTo>
                    <a:lnTo>
                      <a:pt x="268693" y="656653"/>
                    </a:lnTo>
                    <a:lnTo>
                      <a:pt x="269024" y="656869"/>
                    </a:lnTo>
                    <a:lnTo>
                      <a:pt x="269392" y="657072"/>
                    </a:lnTo>
                    <a:lnTo>
                      <a:pt x="270205" y="655916"/>
                    </a:lnTo>
                    <a:lnTo>
                      <a:pt x="270992" y="654748"/>
                    </a:lnTo>
                    <a:lnTo>
                      <a:pt x="271805" y="653592"/>
                    </a:lnTo>
                    <a:close/>
                  </a:path>
                  <a:path w="1103630" h="1153795">
                    <a:moveTo>
                      <a:pt x="290550" y="1106944"/>
                    </a:moveTo>
                    <a:lnTo>
                      <a:pt x="289090" y="1106614"/>
                    </a:lnTo>
                    <a:lnTo>
                      <a:pt x="287655" y="1106284"/>
                    </a:lnTo>
                    <a:lnTo>
                      <a:pt x="286194" y="1105954"/>
                    </a:lnTo>
                    <a:lnTo>
                      <a:pt x="285991" y="1106881"/>
                    </a:lnTo>
                    <a:lnTo>
                      <a:pt x="285877" y="1107325"/>
                    </a:lnTo>
                    <a:lnTo>
                      <a:pt x="288658" y="1108151"/>
                    </a:lnTo>
                    <a:lnTo>
                      <a:pt x="290029" y="1108570"/>
                    </a:lnTo>
                    <a:lnTo>
                      <a:pt x="290207" y="1108036"/>
                    </a:lnTo>
                    <a:lnTo>
                      <a:pt x="290360" y="1107478"/>
                    </a:lnTo>
                    <a:lnTo>
                      <a:pt x="290550" y="1106944"/>
                    </a:lnTo>
                    <a:close/>
                  </a:path>
                  <a:path w="1103630" h="1153795">
                    <a:moveTo>
                      <a:pt x="300139" y="535165"/>
                    </a:moveTo>
                    <a:lnTo>
                      <a:pt x="299923" y="534708"/>
                    </a:lnTo>
                    <a:lnTo>
                      <a:pt x="299656" y="534073"/>
                    </a:lnTo>
                    <a:lnTo>
                      <a:pt x="299085" y="533603"/>
                    </a:lnTo>
                    <a:lnTo>
                      <a:pt x="298615" y="533057"/>
                    </a:lnTo>
                    <a:lnTo>
                      <a:pt x="298538" y="534200"/>
                    </a:lnTo>
                    <a:lnTo>
                      <a:pt x="298437" y="535330"/>
                    </a:lnTo>
                    <a:lnTo>
                      <a:pt x="298335" y="536473"/>
                    </a:lnTo>
                    <a:lnTo>
                      <a:pt x="298856" y="536448"/>
                    </a:lnTo>
                    <a:lnTo>
                      <a:pt x="299885" y="536359"/>
                    </a:lnTo>
                    <a:lnTo>
                      <a:pt x="299923" y="535800"/>
                    </a:lnTo>
                    <a:lnTo>
                      <a:pt x="300139" y="535165"/>
                    </a:lnTo>
                    <a:close/>
                  </a:path>
                  <a:path w="1103630" h="1153795">
                    <a:moveTo>
                      <a:pt x="323710" y="923645"/>
                    </a:moveTo>
                    <a:lnTo>
                      <a:pt x="323621" y="923188"/>
                    </a:lnTo>
                    <a:lnTo>
                      <a:pt x="323519" y="922769"/>
                    </a:lnTo>
                    <a:lnTo>
                      <a:pt x="323418" y="922312"/>
                    </a:lnTo>
                    <a:lnTo>
                      <a:pt x="320611" y="922566"/>
                    </a:lnTo>
                    <a:lnTo>
                      <a:pt x="319227" y="922680"/>
                    </a:lnTo>
                    <a:lnTo>
                      <a:pt x="319278" y="923290"/>
                    </a:lnTo>
                    <a:lnTo>
                      <a:pt x="319417" y="924483"/>
                    </a:lnTo>
                    <a:lnTo>
                      <a:pt x="320217" y="924547"/>
                    </a:lnTo>
                    <a:lnTo>
                      <a:pt x="321056" y="924763"/>
                    </a:lnTo>
                    <a:lnTo>
                      <a:pt x="322491" y="924509"/>
                    </a:lnTo>
                    <a:lnTo>
                      <a:pt x="323088" y="923975"/>
                    </a:lnTo>
                    <a:lnTo>
                      <a:pt x="323710" y="923645"/>
                    </a:lnTo>
                    <a:close/>
                  </a:path>
                  <a:path w="1103630" h="1153795">
                    <a:moveTo>
                      <a:pt x="342925" y="944105"/>
                    </a:moveTo>
                    <a:lnTo>
                      <a:pt x="342265" y="938276"/>
                    </a:lnTo>
                    <a:lnTo>
                      <a:pt x="338112" y="941171"/>
                    </a:lnTo>
                    <a:lnTo>
                      <a:pt x="339699" y="942124"/>
                    </a:lnTo>
                    <a:lnTo>
                      <a:pt x="341172" y="943038"/>
                    </a:lnTo>
                    <a:lnTo>
                      <a:pt x="342925" y="944105"/>
                    </a:lnTo>
                    <a:close/>
                  </a:path>
                  <a:path w="1103630" h="1153795">
                    <a:moveTo>
                      <a:pt x="376491" y="125996"/>
                    </a:moveTo>
                    <a:lnTo>
                      <a:pt x="375056" y="124409"/>
                    </a:lnTo>
                    <a:lnTo>
                      <a:pt x="373646" y="122720"/>
                    </a:lnTo>
                    <a:lnTo>
                      <a:pt x="369481" y="123215"/>
                    </a:lnTo>
                    <a:lnTo>
                      <a:pt x="372211" y="125145"/>
                    </a:lnTo>
                    <a:lnTo>
                      <a:pt x="373837" y="126326"/>
                    </a:lnTo>
                    <a:lnTo>
                      <a:pt x="375475" y="127508"/>
                    </a:lnTo>
                    <a:lnTo>
                      <a:pt x="376491" y="125996"/>
                    </a:lnTo>
                    <a:close/>
                  </a:path>
                  <a:path w="1103630" h="1153795">
                    <a:moveTo>
                      <a:pt x="387946" y="266179"/>
                    </a:moveTo>
                    <a:lnTo>
                      <a:pt x="387261" y="265887"/>
                    </a:lnTo>
                    <a:lnTo>
                      <a:pt x="386283" y="265150"/>
                    </a:lnTo>
                    <a:lnTo>
                      <a:pt x="385203" y="265849"/>
                    </a:lnTo>
                    <a:lnTo>
                      <a:pt x="384784" y="266801"/>
                    </a:lnTo>
                    <a:lnTo>
                      <a:pt x="383959" y="267970"/>
                    </a:lnTo>
                    <a:lnTo>
                      <a:pt x="385191" y="268376"/>
                    </a:lnTo>
                    <a:lnTo>
                      <a:pt x="386321" y="268986"/>
                    </a:lnTo>
                    <a:lnTo>
                      <a:pt x="386575" y="268744"/>
                    </a:lnTo>
                    <a:lnTo>
                      <a:pt x="387235" y="268084"/>
                    </a:lnTo>
                    <a:lnTo>
                      <a:pt x="387502" y="267068"/>
                    </a:lnTo>
                    <a:lnTo>
                      <a:pt x="387946" y="266179"/>
                    </a:lnTo>
                    <a:close/>
                  </a:path>
                  <a:path w="1103630" h="1153795">
                    <a:moveTo>
                      <a:pt x="391782" y="707656"/>
                    </a:moveTo>
                    <a:lnTo>
                      <a:pt x="390842" y="707199"/>
                    </a:lnTo>
                    <a:lnTo>
                      <a:pt x="389826" y="706348"/>
                    </a:lnTo>
                    <a:lnTo>
                      <a:pt x="389305" y="707796"/>
                    </a:lnTo>
                    <a:lnTo>
                      <a:pt x="388886" y="708621"/>
                    </a:lnTo>
                    <a:lnTo>
                      <a:pt x="388848" y="709447"/>
                    </a:lnTo>
                    <a:lnTo>
                      <a:pt x="388810" y="709676"/>
                    </a:lnTo>
                    <a:lnTo>
                      <a:pt x="390321" y="710311"/>
                    </a:lnTo>
                    <a:lnTo>
                      <a:pt x="390715" y="710095"/>
                    </a:lnTo>
                    <a:lnTo>
                      <a:pt x="391299" y="709739"/>
                    </a:lnTo>
                    <a:lnTo>
                      <a:pt x="391782" y="708787"/>
                    </a:lnTo>
                    <a:lnTo>
                      <a:pt x="391782" y="708088"/>
                    </a:lnTo>
                    <a:lnTo>
                      <a:pt x="391782" y="707656"/>
                    </a:lnTo>
                    <a:close/>
                  </a:path>
                  <a:path w="1103630" h="1153795">
                    <a:moveTo>
                      <a:pt x="401104" y="367804"/>
                    </a:moveTo>
                    <a:lnTo>
                      <a:pt x="400215" y="366941"/>
                    </a:lnTo>
                    <a:lnTo>
                      <a:pt x="398462" y="365213"/>
                    </a:lnTo>
                    <a:lnTo>
                      <a:pt x="397370" y="366407"/>
                    </a:lnTo>
                    <a:lnTo>
                      <a:pt x="396811" y="366991"/>
                    </a:lnTo>
                    <a:lnTo>
                      <a:pt x="398640" y="368617"/>
                    </a:lnTo>
                    <a:lnTo>
                      <a:pt x="399554" y="369404"/>
                    </a:lnTo>
                    <a:lnTo>
                      <a:pt x="400075" y="368871"/>
                    </a:lnTo>
                    <a:lnTo>
                      <a:pt x="400596" y="368312"/>
                    </a:lnTo>
                    <a:lnTo>
                      <a:pt x="401104" y="367804"/>
                    </a:lnTo>
                    <a:close/>
                  </a:path>
                  <a:path w="1103630" h="1153795">
                    <a:moveTo>
                      <a:pt x="404393" y="1125537"/>
                    </a:moveTo>
                    <a:lnTo>
                      <a:pt x="403491" y="1124178"/>
                    </a:lnTo>
                    <a:lnTo>
                      <a:pt x="403199" y="1122006"/>
                    </a:lnTo>
                    <a:lnTo>
                      <a:pt x="400672" y="1122387"/>
                    </a:lnTo>
                    <a:lnTo>
                      <a:pt x="400837" y="1126451"/>
                    </a:lnTo>
                    <a:lnTo>
                      <a:pt x="404393" y="1125537"/>
                    </a:lnTo>
                    <a:close/>
                  </a:path>
                  <a:path w="1103630" h="1153795">
                    <a:moveTo>
                      <a:pt x="424561" y="310311"/>
                    </a:moveTo>
                    <a:lnTo>
                      <a:pt x="424243" y="309562"/>
                    </a:lnTo>
                    <a:lnTo>
                      <a:pt x="423887" y="308787"/>
                    </a:lnTo>
                    <a:lnTo>
                      <a:pt x="422287" y="308571"/>
                    </a:lnTo>
                    <a:lnTo>
                      <a:pt x="420662" y="307848"/>
                    </a:lnTo>
                    <a:lnTo>
                      <a:pt x="420446" y="309511"/>
                    </a:lnTo>
                    <a:lnTo>
                      <a:pt x="419836" y="310870"/>
                    </a:lnTo>
                    <a:lnTo>
                      <a:pt x="420281" y="311619"/>
                    </a:lnTo>
                    <a:lnTo>
                      <a:pt x="420662" y="312305"/>
                    </a:lnTo>
                    <a:lnTo>
                      <a:pt x="422617" y="312940"/>
                    </a:lnTo>
                    <a:lnTo>
                      <a:pt x="423887" y="312013"/>
                    </a:lnTo>
                    <a:lnTo>
                      <a:pt x="424561" y="310311"/>
                    </a:lnTo>
                    <a:close/>
                  </a:path>
                  <a:path w="1103630" h="1153795">
                    <a:moveTo>
                      <a:pt x="428066" y="222618"/>
                    </a:moveTo>
                    <a:lnTo>
                      <a:pt x="426478" y="219608"/>
                    </a:lnTo>
                    <a:lnTo>
                      <a:pt x="424535" y="218668"/>
                    </a:lnTo>
                    <a:lnTo>
                      <a:pt x="421563" y="220205"/>
                    </a:lnTo>
                    <a:lnTo>
                      <a:pt x="423291" y="221754"/>
                    </a:lnTo>
                    <a:lnTo>
                      <a:pt x="424878" y="223723"/>
                    </a:lnTo>
                    <a:lnTo>
                      <a:pt x="428066" y="222618"/>
                    </a:lnTo>
                    <a:close/>
                  </a:path>
                  <a:path w="1103630" h="1153795">
                    <a:moveTo>
                      <a:pt x="429450" y="248069"/>
                    </a:moveTo>
                    <a:lnTo>
                      <a:pt x="428180" y="247523"/>
                    </a:lnTo>
                    <a:lnTo>
                      <a:pt x="426923" y="246964"/>
                    </a:lnTo>
                    <a:lnTo>
                      <a:pt x="425653" y="246430"/>
                    </a:lnTo>
                    <a:lnTo>
                      <a:pt x="425437" y="246875"/>
                    </a:lnTo>
                    <a:lnTo>
                      <a:pt x="424954" y="247777"/>
                    </a:lnTo>
                    <a:lnTo>
                      <a:pt x="425780" y="249250"/>
                    </a:lnTo>
                    <a:lnTo>
                      <a:pt x="426834" y="250266"/>
                    </a:lnTo>
                    <a:lnTo>
                      <a:pt x="429450" y="248069"/>
                    </a:lnTo>
                    <a:close/>
                  </a:path>
                  <a:path w="1103630" h="1153795">
                    <a:moveTo>
                      <a:pt x="438975" y="642696"/>
                    </a:moveTo>
                    <a:lnTo>
                      <a:pt x="438416" y="641489"/>
                    </a:lnTo>
                    <a:lnTo>
                      <a:pt x="437781" y="640422"/>
                    </a:lnTo>
                    <a:lnTo>
                      <a:pt x="436613" y="638352"/>
                    </a:lnTo>
                    <a:lnTo>
                      <a:pt x="435330" y="641616"/>
                    </a:lnTo>
                    <a:lnTo>
                      <a:pt x="435597" y="642988"/>
                    </a:lnTo>
                    <a:lnTo>
                      <a:pt x="437667" y="643458"/>
                    </a:lnTo>
                    <a:lnTo>
                      <a:pt x="438010" y="643534"/>
                    </a:lnTo>
                    <a:lnTo>
                      <a:pt x="438975" y="642696"/>
                    </a:lnTo>
                    <a:close/>
                  </a:path>
                  <a:path w="1103630" h="1153795">
                    <a:moveTo>
                      <a:pt x="472376" y="497065"/>
                    </a:moveTo>
                    <a:lnTo>
                      <a:pt x="470141" y="495350"/>
                    </a:lnTo>
                    <a:lnTo>
                      <a:pt x="468541" y="495706"/>
                    </a:lnTo>
                    <a:lnTo>
                      <a:pt x="466445" y="498932"/>
                    </a:lnTo>
                    <a:lnTo>
                      <a:pt x="472376" y="497065"/>
                    </a:lnTo>
                    <a:close/>
                  </a:path>
                  <a:path w="1103630" h="1153795">
                    <a:moveTo>
                      <a:pt x="474941" y="1151674"/>
                    </a:moveTo>
                    <a:lnTo>
                      <a:pt x="474776" y="1151305"/>
                    </a:lnTo>
                    <a:lnTo>
                      <a:pt x="474586" y="1150924"/>
                    </a:lnTo>
                    <a:lnTo>
                      <a:pt x="474408" y="1150556"/>
                    </a:lnTo>
                    <a:lnTo>
                      <a:pt x="473227" y="1151089"/>
                    </a:lnTo>
                    <a:lnTo>
                      <a:pt x="470865" y="1152131"/>
                    </a:lnTo>
                    <a:lnTo>
                      <a:pt x="471068" y="1152613"/>
                    </a:lnTo>
                    <a:lnTo>
                      <a:pt x="471474" y="1153591"/>
                    </a:lnTo>
                    <a:lnTo>
                      <a:pt x="472630" y="1152944"/>
                    </a:lnTo>
                    <a:lnTo>
                      <a:pt x="474941" y="1151674"/>
                    </a:lnTo>
                    <a:close/>
                  </a:path>
                  <a:path w="1103630" h="1153795">
                    <a:moveTo>
                      <a:pt x="482295" y="1078496"/>
                    </a:moveTo>
                    <a:lnTo>
                      <a:pt x="482130" y="1077480"/>
                    </a:lnTo>
                    <a:lnTo>
                      <a:pt x="482041" y="1076883"/>
                    </a:lnTo>
                    <a:lnTo>
                      <a:pt x="480847" y="1076426"/>
                    </a:lnTo>
                    <a:lnTo>
                      <a:pt x="479463" y="1075397"/>
                    </a:lnTo>
                    <a:lnTo>
                      <a:pt x="479209" y="1077302"/>
                    </a:lnTo>
                    <a:lnTo>
                      <a:pt x="478701" y="1078496"/>
                    </a:lnTo>
                    <a:lnTo>
                      <a:pt x="479285" y="1080008"/>
                    </a:lnTo>
                    <a:lnTo>
                      <a:pt x="480593" y="1080249"/>
                    </a:lnTo>
                    <a:lnTo>
                      <a:pt x="481457" y="1080655"/>
                    </a:lnTo>
                    <a:lnTo>
                      <a:pt x="481736" y="1079588"/>
                    </a:lnTo>
                    <a:lnTo>
                      <a:pt x="482295" y="1078496"/>
                    </a:lnTo>
                    <a:close/>
                  </a:path>
                  <a:path w="1103630" h="1153795">
                    <a:moveTo>
                      <a:pt x="487654" y="1142479"/>
                    </a:moveTo>
                    <a:lnTo>
                      <a:pt x="486791" y="1142047"/>
                    </a:lnTo>
                    <a:lnTo>
                      <a:pt x="485940" y="1141387"/>
                    </a:lnTo>
                    <a:lnTo>
                      <a:pt x="484581" y="1141272"/>
                    </a:lnTo>
                    <a:lnTo>
                      <a:pt x="484035" y="1142263"/>
                    </a:lnTo>
                    <a:lnTo>
                      <a:pt x="483044" y="1143304"/>
                    </a:lnTo>
                    <a:lnTo>
                      <a:pt x="484632" y="1143774"/>
                    </a:lnTo>
                    <a:lnTo>
                      <a:pt x="485559" y="1144282"/>
                    </a:lnTo>
                    <a:lnTo>
                      <a:pt x="486905" y="1144168"/>
                    </a:lnTo>
                    <a:lnTo>
                      <a:pt x="487260" y="1143076"/>
                    </a:lnTo>
                    <a:lnTo>
                      <a:pt x="487654" y="1142479"/>
                    </a:lnTo>
                    <a:close/>
                  </a:path>
                  <a:path w="1103630" h="1153795">
                    <a:moveTo>
                      <a:pt x="492442" y="561086"/>
                    </a:moveTo>
                    <a:lnTo>
                      <a:pt x="490435" y="560908"/>
                    </a:lnTo>
                    <a:lnTo>
                      <a:pt x="488111" y="559663"/>
                    </a:lnTo>
                    <a:lnTo>
                      <a:pt x="486981" y="562724"/>
                    </a:lnTo>
                    <a:lnTo>
                      <a:pt x="488810" y="562190"/>
                    </a:lnTo>
                    <a:lnTo>
                      <a:pt x="490613" y="561632"/>
                    </a:lnTo>
                    <a:lnTo>
                      <a:pt x="492442" y="561086"/>
                    </a:lnTo>
                    <a:close/>
                  </a:path>
                  <a:path w="1103630" h="1153795">
                    <a:moveTo>
                      <a:pt x="507885" y="444004"/>
                    </a:moveTo>
                    <a:lnTo>
                      <a:pt x="505485" y="438607"/>
                    </a:lnTo>
                    <a:lnTo>
                      <a:pt x="504190" y="441185"/>
                    </a:lnTo>
                    <a:lnTo>
                      <a:pt x="503847" y="443382"/>
                    </a:lnTo>
                    <a:lnTo>
                      <a:pt x="507885" y="444004"/>
                    </a:lnTo>
                    <a:close/>
                  </a:path>
                  <a:path w="1103630" h="1153795">
                    <a:moveTo>
                      <a:pt x="514959" y="687768"/>
                    </a:moveTo>
                    <a:lnTo>
                      <a:pt x="513283" y="684872"/>
                    </a:lnTo>
                    <a:lnTo>
                      <a:pt x="512724" y="687120"/>
                    </a:lnTo>
                    <a:lnTo>
                      <a:pt x="511949" y="690181"/>
                    </a:lnTo>
                    <a:lnTo>
                      <a:pt x="514959" y="687768"/>
                    </a:lnTo>
                    <a:close/>
                  </a:path>
                  <a:path w="1103630" h="1153795">
                    <a:moveTo>
                      <a:pt x="520331" y="1136205"/>
                    </a:moveTo>
                    <a:lnTo>
                      <a:pt x="519709" y="1133741"/>
                    </a:lnTo>
                    <a:lnTo>
                      <a:pt x="519582" y="1133284"/>
                    </a:lnTo>
                    <a:lnTo>
                      <a:pt x="518172" y="1132662"/>
                    </a:lnTo>
                    <a:lnTo>
                      <a:pt x="517664" y="1132878"/>
                    </a:lnTo>
                    <a:lnTo>
                      <a:pt x="515632" y="1133690"/>
                    </a:lnTo>
                    <a:lnTo>
                      <a:pt x="515620" y="1135278"/>
                    </a:lnTo>
                    <a:lnTo>
                      <a:pt x="516699" y="1137158"/>
                    </a:lnTo>
                    <a:lnTo>
                      <a:pt x="518947" y="1137107"/>
                    </a:lnTo>
                    <a:lnTo>
                      <a:pt x="520331" y="1136205"/>
                    </a:lnTo>
                    <a:close/>
                  </a:path>
                  <a:path w="1103630" h="1153795">
                    <a:moveTo>
                      <a:pt x="521144" y="529831"/>
                    </a:moveTo>
                    <a:lnTo>
                      <a:pt x="517410" y="530415"/>
                    </a:lnTo>
                    <a:lnTo>
                      <a:pt x="515988" y="530618"/>
                    </a:lnTo>
                    <a:lnTo>
                      <a:pt x="515962" y="531075"/>
                    </a:lnTo>
                    <a:lnTo>
                      <a:pt x="515874" y="532003"/>
                    </a:lnTo>
                    <a:lnTo>
                      <a:pt x="517740" y="533019"/>
                    </a:lnTo>
                    <a:lnTo>
                      <a:pt x="519328" y="532892"/>
                    </a:lnTo>
                    <a:lnTo>
                      <a:pt x="521144" y="529831"/>
                    </a:lnTo>
                    <a:close/>
                  </a:path>
                  <a:path w="1103630" h="1153795">
                    <a:moveTo>
                      <a:pt x="526376" y="455129"/>
                    </a:moveTo>
                    <a:lnTo>
                      <a:pt x="526161" y="453580"/>
                    </a:lnTo>
                    <a:lnTo>
                      <a:pt x="525907" y="452145"/>
                    </a:lnTo>
                    <a:lnTo>
                      <a:pt x="525640" y="450481"/>
                    </a:lnTo>
                    <a:lnTo>
                      <a:pt x="522427" y="452475"/>
                    </a:lnTo>
                    <a:lnTo>
                      <a:pt x="524446" y="453898"/>
                    </a:lnTo>
                    <a:lnTo>
                      <a:pt x="525335" y="455371"/>
                    </a:lnTo>
                    <a:lnTo>
                      <a:pt x="525564" y="455396"/>
                    </a:lnTo>
                    <a:lnTo>
                      <a:pt x="525780" y="455485"/>
                    </a:lnTo>
                    <a:lnTo>
                      <a:pt x="526122" y="455371"/>
                    </a:lnTo>
                    <a:lnTo>
                      <a:pt x="526376" y="455129"/>
                    </a:lnTo>
                    <a:close/>
                  </a:path>
                  <a:path w="1103630" h="1153795">
                    <a:moveTo>
                      <a:pt x="538099" y="1146581"/>
                    </a:moveTo>
                    <a:lnTo>
                      <a:pt x="537527" y="1146340"/>
                    </a:lnTo>
                    <a:lnTo>
                      <a:pt x="536384" y="1145921"/>
                    </a:lnTo>
                    <a:lnTo>
                      <a:pt x="535495" y="1147546"/>
                    </a:lnTo>
                    <a:lnTo>
                      <a:pt x="533273" y="1148803"/>
                    </a:lnTo>
                    <a:lnTo>
                      <a:pt x="535762" y="1152372"/>
                    </a:lnTo>
                    <a:lnTo>
                      <a:pt x="538099" y="1146581"/>
                    </a:lnTo>
                    <a:close/>
                  </a:path>
                  <a:path w="1103630" h="1153795">
                    <a:moveTo>
                      <a:pt x="548246" y="0"/>
                    </a:moveTo>
                    <a:lnTo>
                      <a:pt x="544487" y="317"/>
                    </a:lnTo>
                    <a:lnTo>
                      <a:pt x="543179" y="1295"/>
                    </a:lnTo>
                    <a:lnTo>
                      <a:pt x="544550" y="4038"/>
                    </a:lnTo>
                    <a:lnTo>
                      <a:pt x="544741" y="4470"/>
                    </a:lnTo>
                    <a:lnTo>
                      <a:pt x="545553" y="4597"/>
                    </a:lnTo>
                    <a:lnTo>
                      <a:pt x="546442" y="5054"/>
                    </a:lnTo>
                    <a:lnTo>
                      <a:pt x="547433" y="2286"/>
                    </a:lnTo>
                    <a:lnTo>
                      <a:pt x="548246" y="0"/>
                    </a:lnTo>
                    <a:close/>
                  </a:path>
                  <a:path w="1103630" h="1153795">
                    <a:moveTo>
                      <a:pt x="551726" y="362775"/>
                    </a:moveTo>
                    <a:lnTo>
                      <a:pt x="548678" y="359803"/>
                    </a:lnTo>
                    <a:lnTo>
                      <a:pt x="548309" y="361937"/>
                    </a:lnTo>
                    <a:lnTo>
                      <a:pt x="547992" y="363550"/>
                    </a:lnTo>
                    <a:lnTo>
                      <a:pt x="547712" y="365150"/>
                    </a:lnTo>
                    <a:lnTo>
                      <a:pt x="551726" y="362775"/>
                    </a:lnTo>
                    <a:close/>
                  </a:path>
                  <a:path w="1103630" h="1153795">
                    <a:moveTo>
                      <a:pt x="570699" y="103708"/>
                    </a:moveTo>
                    <a:lnTo>
                      <a:pt x="569010" y="104152"/>
                    </a:lnTo>
                    <a:lnTo>
                      <a:pt x="567855" y="104406"/>
                    </a:lnTo>
                    <a:lnTo>
                      <a:pt x="565543" y="105156"/>
                    </a:lnTo>
                    <a:lnTo>
                      <a:pt x="564388" y="105625"/>
                    </a:lnTo>
                    <a:lnTo>
                      <a:pt x="563219" y="106070"/>
                    </a:lnTo>
                    <a:lnTo>
                      <a:pt x="563765" y="107480"/>
                    </a:lnTo>
                    <a:lnTo>
                      <a:pt x="565772" y="105930"/>
                    </a:lnTo>
                    <a:lnTo>
                      <a:pt x="569277" y="108762"/>
                    </a:lnTo>
                    <a:lnTo>
                      <a:pt x="570699" y="103708"/>
                    </a:lnTo>
                    <a:close/>
                  </a:path>
                  <a:path w="1103630" h="1153795">
                    <a:moveTo>
                      <a:pt x="588949" y="81508"/>
                    </a:moveTo>
                    <a:lnTo>
                      <a:pt x="588403" y="80365"/>
                    </a:lnTo>
                    <a:lnTo>
                      <a:pt x="587717" y="79387"/>
                    </a:lnTo>
                    <a:lnTo>
                      <a:pt x="587108" y="78409"/>
                    </a:lnTo>
                    <a:lnTo>
                      <a:pt x="586460" y="78841"/>
                    </a:lnTo>
                    <a:lnTo>
                      <a:pt x="585863" y="79273"/>
                    </a:lnTo>
                    <a:lnTo>
                      <a:pt x="585228" y="79717"/>
                    </a:lnTo>
                    <a:lnTo>
                      <a:pt x="586016" y="80619"/>
                    </a:lnTo>
                    <a:lnTo>
                      <a:pt x="586778" y="81546"/>
                    </a:lnTo>
                    <a:lnTo>
                      <a:pt x="587717" y="82435"/>
                    </a:lnTo>
                    <a:lnTo>
                      <a:pt x="588949" y="81508"/>
                    </a:lnTo>
                    <a:close/>
                  </a:path>
                  <a:path w="1103630" h="1153795">
                    <a:moveTo>
                      <a:pt x="601814" y="142163"/>
                    </a:moveTo>
                    <a:lnTo>
                      <a:pt x="600303" y="142367"/>
                    </a:lnTo>
                    <a:lnTo>
                      <a:pt x="599236" y="142532"/>
                    </a:lnTo>
                    <a:lnTo>
                      <a:pt x="597242" y="142798"/>
                    </a:lnTo>
                    <a:lnTo>
                      <a:pt x="600989" y="146519"/>
                    </a:lnTo>
                    <a:lnTo>
                      <a:pt x="601319" y="144665"/>
                    </a:lnTo>
                    <a:lnTo>
                      <a:pt x="601522" y="143675"/>
                    </a:lnTo>
                    <a:lnTo>
                      <a:pt x="601814" y="142163"/>
                    </a:lnTo>
                    <a:close/>
                  </a:path>
                  <a:path w="1103630" h="1153795">
                    <a:moveTo>
                      <a:pt x="604405" y="923937"/>
                    </a:moveTo>
                    <a:lnTo>
                      <a:pt x="602805" y="922426"/>
                    </a:lnTo>
                    <a:lnTo>
                      <a:pt x="601383" y="921981"/>
                    </a:lnTo>
                    <a:lnTo>
                      <a:pt x="600062" y="924267"/>
                    </a:lnTo>
                    <a:lnTo>
                      <a:pt x="601129" y="925461"/>
                    </a:lnTo>
                    <a:lnTo>
                      <a:pt x="602094" y="926858"/>
                    </a:lnTo>
                    <a:lnTo>
                      <a:pt x="603935" y="925334"/>
                    </a:lnTo>
                    <a:lnTo>
                      <a:pt x="604266" y="925068"/>
                    </a:lnTo>
                    <a:lnTo>
                      <a:pt x="604405" y="923937"/>
                    </a:lnTo>
                    <a:close/>
                  </a:path>
                  <a:path w="1103630" h="1153795">
                    <a:moveTo>
                      <a:pt x="614680" y="734669"/>
                    </a:moveTo>
                    <a:lnTo>
                      <a:pt x="613422" y="732624"/>
                    </a:lnTo>
                    <a:lnTo>
                      <a:pt x="611263" y="732345"/>
                    </a:lnTo>
                    <a:lnTo>
                      <a:pt x="610184" y="733310"/>
                    </a:lnTo>
                    <a:lnTo>
                      <a:pt x="610374" y="735431"/>
                    </a:lnTo>
                    <a:lnTo>
                      <a:pt x="610412" y="735761"/>
                    </a:lnTo>
                    <a:lnTo>
                      <a:pt x="611416" y="736396"/>
                    </a:lnTo>
                    <a:lnTo>
                      <a:pt x="611835" y="736295"/>
                    </a:lnTo>
                    <a:lnTo>
                      <a:pt x="613879" y="735850"/>
                    </a:lnTo>
                    <a:lnTo>
                      <a:pt x="614680" y="734669"/>
                    </a:lnTo>
                    <a:close/>
                  </a:path>
                  <a:path w="1103630" h="1153795">
                    <a:moveTo>
                      <a:pt x="652373" y="1103172"/>
                    </a:moveTo>
                    <a:lnTo>
                      <a:pt x="650265" y="1100861"/>
                    </a:lnTo>
                    <a:lnTo>
                      <a:pt x="649439" y="1099921"/>
                    </a:lnTo>
                    <a:lnTo>
                      <a:pt x="648550" y="1100721"/>
                    </a:lnTo>
                    <a:lnTo>
                      <a:pt x="648106" y="1101115"/>
                    </a:lnTo>
                    <a:lnTo>
                      <a:pt x="648144" y="1103071"/>
                    </a:lnTo>
                    <a:lnTo>
                      <a:pt x="648995" y="1104087"/>
                    </a:lnTo>
                    <a:lnTo>
                      <a:pt x="652373" y="1103172"/>
                    </a:lnTo>
                    <a:close/>
                  </a:path>
                  <a:path w="1103630" h="1153795">
                    <a:moveTo>
                      <a:pt x="673404" y="1043139"/>
                    </a:moveTo>
                    <a:lnTo>
                      <a:pt x="671830" y="1042949"/>
                    </a:lnTo>
                    <a:lnTo>
                      <a:pt x="670687" y="1042441"/>
                    </a:lnTo>
                    <a:lnTo>
                      <a:pt x="670026" y="1042822"/>
                    </a:lnTo>
                    <a:lnTo>
                      <a:pt x="669328" y="1043190"/>
                    </a:lnTo>
                    <a:lnTo>
                      <a:pt x="669137" y="1044448"/>
                    </a:lnTo>
                    <a:lnTo>
                      <a:pt x="668718" y="1045298"/>
                    </a:lnTo>
                    <a:lnTo>
                      <a:pt x="669772" y="1045629"/>
                    </a:lnTo>
                    <a:lnTo>
                      <a:pt x="670877" y="1046302"/>
                    </a:lnTo>
                    <a:lnTo>
                      <a:pt x="672401" y="1046035"/>
                    </a:lnTo>
                    <a:lnTo>
                      <a:pt x="672719" y="1044562"/>
                    </a:lnTo>
                    <a:lnTo>
                      <a:pt x="673404" y="1043139"/>
                    </a:lnTo>
                    <a:close/>
                  </a:path>
                  <a:path w="1103630" h="1153795">
                    <a:moveTo>
                      <a:pt x="674458" y="1097229"/>
                    </a:moveTo>
                    <a:lnTo>
                      <a:pt x="672299" y="1092365"/>
                    </a:lnTo>
                    <a:lnTo>
                      <a:pt x="670674" y="1095082"/>
                    </a:lnTo>
                    <a:lnTo>
                      <a:pt x="671360" y="1096441"/>
                    </a:lnTo>
                    <a:lnTo>
                      <a:pt x="674458" y="1097229"/>
                    </a:lnTo>
                    <a:close/>
                  </a:path>
                  <a:path w="1103630" h="1153795">
                    <a:moveTo>
                      <a:pt x="691095" y="426453"/>
                    </a:moveTo>
                    <a:lnTo>
                      <a:pt x="686358" y="422173"/>
                    </a:lnTo>
                    <a:lnTo>
                      <a:pt x="685469" y="425018"/>
                    </a:lnTo>
                    <a:lnTo>
                      <a:pt x="684923" y="426872"/>
                    </a:lnTo>
                    <a:lnTo>
                      <a:pt x="691095" y="426453"/>
                    </a:lnTo>
                    <a:close/>
                  </a:path>
                  <a:path w="1103630" h="1153795">
                    <a:moveTo>
                      <a:pt x="714984" y="547217"/>
                    </a:moveTo>
                    <a:lnTo>
                      <a:pt x="713701" y="547128"/>
                    </a:lnTo>
                    <a:lnTo>
                      <a:pt x="712597" y="546798"/>
                    </a:lnTo>
                    <a:lnTo>
                      <a:pt x="712406" y="547103"/>
                    </a:lnTo>
                    <a:lnTo>
                      <a:pt x="711873" y="547789"/>
                    </a:lnTo>
                    <a:lnTo>
                      <a:pt x="711682" y="548792"/>
                    </a:lnTo>
                    <a:lnTo>
                      <a:pt x="711631" y="549694"/>
                    </a:lnTo>
                    <a:lnTo>
                      <a:pt x="711606" y="549859"/>
                    </a:lnTo>
                    <a:lnTo>
                      <a:pt x="713295" y="550468"/>
                    </a:lnTo>
                    <a:lnTo>
                      <a:pt x="713511" y="550227"/>
                    </a:lnTo>
                    <a:lnTo>
                      <a:pt x="714121" y="549592"/>
                    </a:lnTo>
                    <a:lnTo>
                      <a:pt x="714336" y="548627"/>
                    </a:lnTo>
                    <a:lnTo>
                      <a:pt x="714984" y="547217"/>
                    </a:lnTo>
                    <a:close/>
                  </a:path>
                  <a:path w="1103630" h="1153795">
                    <a:moveTo>
                      <a:pt x="715416" y="734339"/>
                    </a:moveTo>
                    <a:lnTo>
                      <a:pt x="715086" y="733945"/>
                    </a:lnTo>
                    <a:lnTo>
                      <a:pt x="713638" y="732028"/>
                    </a:lnTo>
                    <a:lnTo>
                      <a:pt x="712292" y="733044"/>
                    </a:lnTo>
                    <a:lnTo>
                      <a:pt x="710018" y="734949"/>
                    </a:lnTo>
                    <a:lnTo>
                      <a:pt x="712330" y="735291"/>
                    </a:lnTo>
                    <a:lnTo>
                      <a:pt x="713765" y="735520"/>
                    </a:lnTo>
                    <a:lnTo>
                      <a:pt x="715238" y="735736"/>
                    </a:lnTo>
                    <a:lnTo>
                      <a:pt x="715200" y="735126"/>
                    </a:lnTo>
                    <a:lnTo>
                      <a:pt x="715416" y="734339"/>
                    </a:lnTo>
                    <a:close/>
                  </a:path>
                  <a:path w="1103630" h="1153795">
                    <a:moveTo>
                      <a:pt x="717372" y="9029"/>
                    </a:moveTo>
                    <a:lnTo>
                      <a:pt x="717054" y="8788"/>
                    </a:lnTo>
                    <a:lnTo>
                      <a:pt x="716749" y="8572"/>
                    </a:lnTo>
                    <a:lnTo>
                      <a:pt x="716407" y="8356"/>
                    </a:lnTo>
                    <a:lnTo>
                      <a:pt x="714400" y="10769"/>
                    </a:lnTo>
                    <a:lnTo>
                      <a:pt x="713409" y="11963"/>
                    </a:lnTo>
                    <a:lnTo>
                      <a:pt x="713981" y="12331"/>
                    </a:lnTo>
                    <a:lnTo>
                      <a:pt x="714527" y="12700"/>
                    </a:lnTo>
                    <a:lnTo>
                      <a:pt x="715086" y="13068"/>
                    </a:lnTo>
                    <a:lnTo>
                      <a:pt x="715860" y="11722"/>
                    </a:lnTo>
                    <a:lnTo>
                      <a:pt x="716610" y="10375"/>
                    </a:lnTo>
                    <a:lnTo>
                      <a:pt x="717372" y="9029"/>
                    </a:lnTo>
                    <a:close/>
                  </a:path>
                  <a:path w="1103630" h="1153795">
                    <a:moveTo>
                      <a:pt x="726592" y="384111"/>
                    </a:moveTo>
                    <a:lnTo>
                      <a:pt x="726567" y="382409"/>
                    </a:lnTo>
                    <a:lnTo>
                      <a:pt x="726325" y="380695"/>
                    </a:lnTo>
                    <a:lnTo>
                      <a:pt x="726313" y="380479"/>
                    </a:lnTo>
                    <a:lnTo>
                      <a:pt x="725741" y="380352"/>
                    </a:lnTo>
                    <a:lnTo>
                      <a:pt x="725081" y="379996"/>
                    </a:lnTo>
                    <a:lnTo>
                      <a:pt x="724471" y="381228"/>
                    </a:lnTo>
                    <a:lnTo>
                      <a:pt x="723887" y="382435"/>
                    </a:lnTo>
                    <a:lnTo>
                      <a:pt x="722922" y="384403"/>
                    </a:lnTo>
                    <a:lnTo>
                      <a:pt x="726592" y="384111"/>
                    </a:lnTo>
                    <a:close/>
                  </a:path>
                  <a:path w="1103630" h="1153795">
                    <a:moveTo>
                      <a:pt x="749401" y="908316"/>
                    </a:moveTo>
                    <a:lnTo>
                      <a:pt x="749312" y="907529"/>
                    </a:lnTo>
                    <a:lnTo>
                      <a:pt x="749071" y="905954"/>
                    </a:lnTo>
                    <a:lnTo>
                      <a:pt x="746264" y="906183"/>
                    </a:lnTo>
                    <a:lnTo>
                      <a:pt x="744867" y="906284"/>
                    </a:lnTo>
                    <a:lnTo>
                      <a:pt x="745248" y="909180"/>
                    </a:lnTo>
                    <a:lnTo>
                      <a:pt x="746620" y="908913"/>
                    </a:lnTo>
                    <a:lnTo>
                      <a:pt x="749401" y="908316"/>
                    </a:lnTo>
                    <a:close/>
                  </a:path>
                  <a:path w="1103630" h="1153795">
                    <a:moveTo>
                      <a:pt x="762685" y="197345"/>
                    </a:moveTo>
                    <a:lnTo>
                      <a:pt x="759460" y="197053"/>
                    </a:lnTo>
                    <a:lnTo>
                      <a:pt x="758151" y="197459"/>
                    </a:lnTo>
                    <a:lnTo>
                      <a:pt x="758113" y="200736"/>
                    </a:lnTo>
                    <a:lnTo>
                      <a:pt x="762685" y="197345"/>
                    </a:lnTo>
                    <a:close/>
                  </a:path>
                  <a:path w="1103630" h="1153795">
                    <a:moveTo>
                      <a:pt x="812050" y="355041"/>
                    </a:moveTo>
                    <a:lnTo>
                      <a:pt x="811961" y="354596"/>
                    </a:lnTo>
                    <a:lnTo>
                      <a:pt x="811733" y="353656"/>
                    </a:lnTo>
                    <a:lnTo>
                      <a:pt x="810234" y="354025"/>
                    </a:lnTo>
                    <a:lnTo>
                      <a:pt x="808736" y="354368"/>
                    </a:lnTo>
                    <a:lnTo>
                      <a:pt x="807237" y="354723"/>
                    </a:lnTo>
                    <a:lnTo>
                      <a:pt x="807377" y="355180"/>
                    </a:lnTo>
                    <a:lnTo>
                      <a:pt x="807694" y="356082"/>
                    </a:lnTo>
                    <a:lnTo>
                      <a:pt x="812050" y="355041"/>
                    </a:lnTo>
                    <a:close/>
                  </a:path>
                  <a:path w="1103630" h="1153795">
                    <a:moveTo>
                      <a:pt x="816279" y="771118"/>
                    </a:moveTo>
                    <a:lnTo>
                      <a:pt x="814070" y="768223"/>
                    </a:lnTo>
                    <a:lnTo>
                      <a:pt x="813320" y="769772"/>
                    </a:lnTo>
                    <a:lnTo>
                      <a:pt x="812622" y="771321"/>
                    </a:lnTo>
                    <a:lnTo>
                      <a:pt x="811885" y="772871"/>
                    </a:lnTo>
                    <a:lnTo>
                      <a:pt x="815098" y="772464"/>
                    </a:lnTo>
                    <a:lnTo>
                      <a:pt x="816279" y="771118"/>
                    </a:lnTo>
                    <a:close/>
                  </a:path>
                  <a:path w="1103630" h="1153795">
                    <a:moveTo>
                      <a:pt x="821867" y="70624"/>
                    </a:moveTo>
                    <a:lnTo>
                      <a:pt x="821143" y="69913"/>
                    </a:lnTo>
                    <a:lnTo>
                      <a:pt x="820356" y="69380"/>
                    </a:lnTo>
                    <a:lnTo>
                      <a:pt x="819378" y="68656"/>
                    </a:lnTo>
                    <a:lnTo>
                      <a:pt x="818921" y="69532"/>
                    </a:lnTo>
                    <a:lnTo>
                      <a:pt x="818375" y="70383"/>
                    </a:lnTo>
                    <a:lnTo>
                      <a:pt x="819188" y="71018"/>
                    </a:lnTo>
                    <a:lnTo>
                      <a:pt x="820026" y="71526"/>
                    </a:lnTo>
                    <a:lnTo>
                      <a:pt x="820877" y="71856"/>
                    </a:lnTo>
                    <a:lnTo>
                      <a:pt x="821016" y="71920"/>
                    </a:lnTo>
                    <a:lnTo>
                      <a:pt x="821867" y="70624"/>
                    </a:lnTo>
                    <a:close/>
                  </a:path>
                  <a:path w="1103630" h="1153795">
                    <a:moveTo>
                      <a:pt x="827036" y="352615"/>
                    </a:moveTo>
                    <a:lnTo>
                      <a:pt x="826858" y="352094"/>
                    </a:lnTo>
                    <a:lnTo>
                      <a:pt x="826668" y="351574"/>
                    </a:lnTo>
                    <a:lnTo>
                      <a:pt x="826477" y="351053"/>
                    </a:lnTo>
                    <a:lnTo>
                      <a:pt x="824217" y="351675"/>
                    </a:lnTo>
                    <a:lnTo>
                      <a:pt x="823074" y="351980"/>
                    </a:lnTo>
                    <a:lnTo>
                      <a:pt x="823341" y="352653"/>
                    </a:lnTo>
                    <a:lnTo>
                      <a:pt x="823633" y="353314"/>
                    </a:lnTo>
                    <a:lnTo>
                      <a:pt x="823899" y="354012"/>
                    </a:lnTo>
                    <a:lnTo>
                      <a:pt x="824953" y="353542"/>
                    </a:lnTo>
                    <a:lnTo>
                      <a:pt x="827036" y="352615"/>
                    </a:lnTo>
                    <a:close/>
                  </a:path>
                  <a:path w="1103630" h="1153795">
                    <a:moveTo>
                      <a:pt x="849731" y="849020"/>
                    </a:moveTo>
                    <a:lnTo>
                      <a:pt x="848525" y="848944"/>
                    </a:lnTo>
                    <a:lnTo>
                      <a:pt x="847331" y="848829"/>
                    </a:lnTo>
                    <a:lnTo>
                      <a:pt x="846061" y="848868"/>
                    </a:lnTo>
                    <a:lnTo>
                      <a:pt x="845896" y="850455"/>
                    </a:lnTo>
                    <a:lnTo>
                      <a:pt x="847140" y="850785"/>
                    </a:lnTo>
                    <a:lnTo>
                      <a:pt x="848321" y="850925"/>
                    </a:lnTo>
                    <a:lnTo>
                      <a:pt x="849490" y="851103"/>
                    </a:lnTo>
                    <a:lnTo>
                      <a:pt x="849591" y="850392"/>
                    </a:lnTo>
                    <a:lnTo>
                      <a:pt x="849655" y="849706"/>
                    </a:lnTo>
                    <a:lnTo>
                      <a:pt x="849731" y="849020"/>
                    </a:lnTo>
                    <a:close/>
                  </a:path>
                  <a:path w="1103630" h="1153795">
                    <a:moveTo>
                      <a:pt x="864704" y="140906"/>
                    </a:moveTo>
                    <a:lnTo>
                      <a:pt x="863003" y="138569"/>
                    </a:lnTo>
                    <a:lnTo>
                      <a:pt x="861364" y="138823"/>
                    </a:lnTo>
                    <a:lnTo>
                      <a:pt x="858989" y="140081"/>
                    </a:lnTo>
                    <a:lnTo>
                      <a:pt x="860945" y="141960"/>
                    </a:lnTo>
                    <a:lnTo>
                      <a:pt x="862469" y="142659"/>
                    </a:lnTo>
                    <a:lnTo>
                      <a:pt x="864704" y="140906"/>
                    </a:lnTo>
                    <a:close/>
                  </a:path>
                  <a:path w="1103630" h="1153795">
                    <a:moveTo>
                      <a:pt x="874242" y="741972"/>
                    </a:moveTo>
                    <a:lnTo>
                      <a:pt x="872350" y="740867"/>
                    </a:lnTo>
                    <a:lnTo>
                      <a:pt x="869607" y="739482"/>
                    </a:lnTo>
                    <a:lnTo>
                      <a:pt x="868946" y="742797"/>
                    </a:lnTo>
                    <a:lnTo>
                      <a:pt x="870204" y="744258"/>
                    </a:lnTo>
                    <a:lnTo>
                      <a:pt x="872985" y="745286"/>
                    </a:lnTo>
                    <a:lnTo>
                      <a:pt x="874242" y="741972"/>
                    </a:lnTo>
                    <a:close/>
                  </a:path>
                  <a:path w="1103630" h="1153795">
                    <a:moveTo>
                      <a:pt x="913371" y="702729"/>
                    </a:moveTo>
                    <a:lnTo>
                      <a:pt x="913333" y="702043"/>
                    </a:lnTo>
                    <a:lnTo>
                      <a:pt x="913320" y="701751"/>
                    </a:lnTo>
                    <a:lnTo>
                      <a:pt x="912342" y="701484"/>
                    </a:lnTo>
                    <a:lnTo>
                      <a:pt x="911288" y="700951"/>
                    </a:lnTo>
                    <a:lnTo>
                      <a:pt x="911250" y="702043"/>
                    </a:lnTo>
                    <a:lnTo>
                      <a:pt x="911047" y="702805"/>
                    </a:lnTo>
                    <a:lnTo>
                      <a:pt x="911390" y="703808"/>
                    </a:lnTo>
                    <a:lnTo>
                      <a:pt x="912190" y="703922"/>
                    </a:lnTo>
                    <a:lnTo>
                      <a:pt x="912698" y="704138"/>
                    </a:lnTo>
                    <a:lnTo>
                      <a:pt x="912939" y="703440"/>
                    </a:lnTo>
                    <a:lnTo>
                      <a:pt x="913371" y="702729"/>
                    </a:lnTo>
                    <a:close/>
                  </a:path>
                  <a:path w="1103630" h="1153795">
                    <a:moveTo>
                      <a:pt x="979512" y="765340"/>
                    </a:moveTo>
                    <a:lnTo>
                      <a:pt x="978738" y="764806"/>
                    </a:lnTo>
                    <a:lnTo>
                      <a:pt x="977798" y="763689"/>
                    </a:lnTo>
                    <a:lnTo>
                      <a:pt x="977188" y="763866"/>
                    </a:lnTo>
                    <a:lnTo>
                      <a:pt x="975029" y="764413"/>
                    </a:lnTo>
                    <a:lnTo>
                      <a:pt x="974547" y="766051"/>
                    </a:lnTo>
                    <a:lnTo>
                      <a:pt x="975855" y="769912"/>
                    </a:lnTo>
                    <a:lnTo>
                      <a:pt x="979512" y="765340"/>
                    </a:lnTo>
                    <a:close/>
                  </a:path>
                  <a:path w="1103630" h="1153795">
                    <a:moveTo>
                      <a:pt x="1000175" y="683044"/>
                    </a:moveTo>
                    <a:lnTo>
                      <a:pt x="996238" y="682879"/>
                    </a:lnTo>
                    <a:lnTo>
                      <a:pt x="995667" y="684390"/>
                    </a:lnTo>
                    <a:lnTo>
                      <a:pt x="995375" y="687857"/>
                    </a:lnTo>
                    <a:lnTo>
                      <a:pt x="1000175" y="683044"/>
                    </a:lnTo>
                    <a:close/>
                  </a:path>
                  <a:path w="1103630" h="1153795">
                    <a:moveTo>
                      <a:pt x="1020724" y="942949"/>
                    </a:moveTo>
                    <a:lnTo>
                      <a:pt x="1017930" y="943102"/>
                    </a:lnTo>
                    <a:lnTo>
                      <a:pt x="1014793" y="943267"/>
                    </a:lnTo>
                    <a:lnTo>
                      <a:pt x="1016520" y="945299"/>
                    </a:lnTo>
                    <a:lnTo>
                      <a:pt x="1018146" y="946111"/>
                    </a:lnTo>
                    <a:lnTo>
                      <a:pt x="1020724" y="942949"/>
                    </a:lnTo>
                    <a:close/>
                  </a:path>
                  <a:path w="1103630" h="1153795">
                    <a:moveTo>
                      <a:pt x="1045743" y="854862"/>
                    </a:moveTo>
                    <a:lnTo>
                      <a:pt x="1045527" y="853274"/>
                    </a:lnTo>
                    <a:lnTo>
                      <a:pt x="1045146" y="850087"/>
                    </a:lnTo>
                    <a:lnTo>
                      <a:pt x="1044371" y="850252"/>
                    </a:lnTo>
                    <a:lnTo>
                      <a:pt x="1042835" y="850531"/>
                    </a:lnTo>
                    <a:lnTo>
                      <a:pt x="1043584" y="853605"/>
                    </a:lnTo>
                    <a:lnTo>
                      <a:pt x="1043990" y="855141"/>
                    </a:lnTo>
                    <a:lnTo>
                      <a:pt x="1044562" y="855065"/>
                    </a:lnTo>
                    <a:lnTo>
                      <a:pt x="1045743" y="854862"/>
                    </a:lnTo>
                    <a:close/>
                  </a:path>
                  <a:path w="1103630" h="1153795">
                    <a:moveTo>
                      <a:pt x="1103579" y="685596"/>
                    </a:moveTo>
                    <a:lnTo>
                      <a:pt x="1103503" y="685190"/>
                    </a:lnTo>
                    <a:lnTo>
                      <a:pt x="1103337" y="684339"/>
                    </a:lnTo>
                    <a:lnTo>
                      <a:pt x="1101826" y="684593"/>
                    </a:lnTo>
                    <a:lnTo>
                      <a:pt x="1100315" y="684834"/>
                    </a:lnTo>
                    <a:lnTo>
                      <a:pt x="1098804" y="685088"/>
                    </a:lnTo>
                    <a:lnTo>
                      <a:pt x="1099045" y="686346"/>
                    </a:lnTo>
                    <a:lnTo>
                      <a:pt x="1102067" y="685850"/>
                    </a:lnTo>
                    <a:lnTo>
                      <a:pt x="1103579" y="68559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2" name="object 262">
                <a:extLst>
                  <a:ext uri="{FF2B5EF4-FFF2-40B4-BE49-F238E27FC236}">
                    <a16:creationId xmlns:a16="http://schemas.microsoft.com/office/drawing/2014/main" id="{65F5F779-6B1F-EB7D-EA8D-EF0F172607A6}"/>
                  </a:ext>
                </a:extLst>
              </p:cNvPr>
              <p:cNvSpPr/>
              <p:nvPr/>
            </p:nvSpPr>
            <p:spPr>
              <a:xfrm>
                <a:off x="9280497" y="2447074"/>
                <a:ext cx="845660" cy="781584"/>
              </a:xfrm>
              <a:custGeom>
                <a:avLst/>
                <a:gdLst/>
                <a:ahLst/>
                <a:cxnLst/>
                <a:rect l="l" t="t" r="r" b="b"/>
                <a:pathLst>
                  <a:path w="1087119" h="1143000">
                    <a:moveTo>
                      <a:pt x="2336" y="411962"/>
                    </a:moveTo>
                    <a:lnTo>
                      <a:pt x="1511" y="411594"/>
                    </a:lnTo>
                    <a:lnTo>
                      <a:pt x="698" y="410972"/>
                    </a:lnTo>
                    <a:lnTo>
                      <a:pt x="381" y="412026"/>
                    </a:lnTo>
                    <a:lnTo>
                      <a:pt x="0" y="412737"/>
                    </a:lnTo>
                    <a:lnTo>
                      <a:pt x="63" y="413702"/>
                    </a:lnTo>
                    <a:lnTo>
                      <a:pt x="952" y="413943"/>
                    </a:lnTo>
                    <a:lnTo>
                      <a:pt x="1447" y="414210"/>
                    </a:lnTo>
                    <a:lnTo>
                      <a:pt x="1765" y="413550"/>
                    </a:lnTo>
                    <a:lnTo>
                      <a:pt x="2222" y="412927"/>
                    </a:lnTo>
                    <a:lnTo>
                      <a:pt x="2336" y="411962"/>
                    </a:lnTo>
                    <a:close/>
                  </a:path>
                  <a:path w="1087119" h="1143000">
                    <a:moveTo>
                      <a:pt x="11391" y="758215"/>
                    </a:moveTo>
                    <a:lnTo>
                      <a:pt x="11226" y="757936"/>
                    </a:lnTo>
                    <a:lnTo>
                      <a:pt x="10833" y="757313"/>
                    </a:lnTo>
                    <a:lnTo>
                      <a:pt x="10096" y="756945"/>
                    </a:lnTo>
                    <a:lnTo>
                      <a:pt x="9321" y="756297"/>
                    </a:lnTo>
                    <a:lnTo>
                      <a:pt x="8813" y="757123"/>
                    </a:lnTo>
                    <a:lnTo>
                      <a:pt x="8509" y="757605"/>
                    </a:lnTo>
                    <a:lnTo>
                      <a:pt x="8229" y="758088"/>
                    </a:lnTo>
                    <a:lnTo>
                      <a:pt x="9804" y="759002"/>
                    </a:lnTo>
                    <a:lnTo>
                      <a:pt x="10617" y="759460"/>
                    </a:lnTo>
                    <a:lnTo>
                      <a:pt x="10820" y="758939"/>
                    </a:lnTo>
                    <a:lnTo>
                      <a:pt x="11391" y="758215"/>
                    </a:lnTo>
                    <a:close/>
                  </a:path>
                  <a:path w="1087119" h="1143000">
                    <a:moveTo>
                      <a:pt x="19989" y="398767"/>
                    </a:moveTo>
                    <a:lnTo>
                      <a:pt x="17373" y="397421"/>
                    </a:lnTo>
                    <a:lnTo>
                      <a:pt x="17195" y="397916"/>
                    </a:lnTo>
                    <a:lnTo>
                      <a:pt x="16814" y="398881"/>
                    </a:lnTo>
                    <a:lnTo>
                      <a:pt x="18719" y="399389"/>
                    </a:lnTo>
                    <a:lnTo>
                      <a:pt x="19672" y="399630"/>
                    </a:lnTo>
                    <a:lnTo>
                      <a:pt x="19786" y="399338"/>
                    </a:lnTo>
                    <a:lnTo>
                      <a:pt x="19875" y="399059"/>
                    </a:lnTo>
                    <a:lnTo>
                      <a:pt x="19989" y="398767"/>
                    </a:lnTo>
                    <a:close/>
                  </a:path>
                  <a:path w="1087119" h="1143000">
                    <a:moveTo>
                      <a:pt x="61950" y="690549"/>
                    </a:moveTo>
                    <a:lnTo>
                      <a:pt x="61417" y="688911"/>
                    </a:lnTo>
                    <a:lnTo>
                      <a:pt x="57480" y="690143"/>
                    </a:lnTo>
                    <a:lnTo>
                      <a:pt x="58026" y="691781"/>
                    </a:lnTo>
                    <a:lnTo>
                      <a:pt x="59334" y="691375"/>
                    </a:lnTo>
                    <a:lnTo>
                      <a:pt x="60642" y="690956"/>
                    </a:lnTo>
                    <a:lnTo>
                      <a:pt x="61950" y="690549"/>
                    </a:lnTo>
                    <a:close/>
                  </a:path>
                  <a:path w="1087119" h="1143000">
                    <a:moveTo>
                      <a:pt x="71793" y="387731"/>
                    </a:moveTo>
                    <a:lnTo>
                      <a:pt x="70789" y="387451"/>
                    </a:lnTo>
                    <a:lnTo>
                      <a:pt x="70243" y="387311"/>
                    </a:lnTo>
                    <a:lnTo>
                      <a:pt x="69659" y="387159"/>
                    </a:lnTo>
                    <a:lnTo>
                      <a:pt x="69507" y="387883"/>
                    </a:lnTo>
                    <a:lnTo>
                      <a:pt x="69176" y="388620"/>
                    </a:lnTo>
                    <a:lnTo>
                      <a:pt x="69278" y="389280"/>
                    </a:lnTo>
                    <a:lnTo>
                      <a:pt x="69342" y="389572"/>
                    </a:lnTo>
                    <a:lnTo>
                      <a:pt x="70650" y="390017"/>
                    </a:lnTo>
                    <a:lnTo>
                      <a:pt x="70777" y="389877"/>
                    </a:lnTo>
                    <a:lnTo>
                      <a:pt x="71208" y="389356"/>
                    </a:lnTo>
                    <a:lnTo>
                      <a:pt x="71424" y="388594"/>
                    </a:lnTo>
                    <a:lnTo>
                      <a:pt x="71793" y="387731"/>
                    </a:lnTo>
                    <a:close/>
                  </a:path>
                  <a:path w="1087119" h="1143000">
                    <a:moveTo>
                      <a:pt x="114198" y="789444"/>
                    </a:moveTo>
                    <a:lnTo>
                      <a:pt x="112560" y="787933"/>
                    </a:lnTo>
                    <a:lnTo>
                      <a:pt x="111023" y="786790"/>
                    </a:lnTo>
                    <a:lnTo>
                      <a:pt x="110680" y="790448"/>
                    </a:lnTo>
                    <a:lnTo>
                      <a:pt x="112039" y="790054"/>
                    </a:lnTo>
                    <a:lnTo>
                      <a:pt x="113131" y="789749"/>
                    </a:lnTo>
                    <a:lnTo>
                      <a:pt x="114198" y="789444"/>
                    </a:lnTo>
                    <a:close/>
                  </a:path>
                  <a:path w="1087119" h="1143000">
                    <a:moveTo>
                      <a:pt x="133946" y="565619"/>
                    </a:moveTo>
                    <a:lnTo>
                      <a:pt x="129578" y="566305"/>
                    </a:lnTo>
                    <a:lnTo>
                      <a:pt x="129705" y="567105"/>
                    </a:lnTo>
                    <a:lnTo>
                      <a:pt x="129743" y="567512"/>
                    </a:lnTo>
                    <a:lnTo>
                      <a:pt x="131127" y="567448"/>
                    </a:lnTo>
                    <a:lnTo>
                      <a:pt x="132511" y="567385"/>
                    </a:lnTo>
                    <a:lnTo>
                      <a:pt x="133908" y="567309"/>
                    </a:lnTo>
                    <a:lnTo>
                      <a:pt x="133921" y="566737"/>
                    </a:lnTo>
                    <a:lnTo>
                      <a:pt x="133934" y="566178"/>
                    </a:lnTo>
                    <a:lnTo>
                      <a:pt x="133946" y="565619"/>
                    </a:lnTo>
                    <a:close/>
                  </a:path>
                  <a:path w="1087119" h="1143000">
                    <a:moveTo>
                      <a:pt x="157607" y="797077"/>
                    </a:moveTo>
                    <a:lnTo>
                      <a:pt x="157162" y="796848"/>
                    </a:lnTo>
                    <a:lnTo>
                      <a:pt x="156451" y="796290"/>
                    </a:lnTo>
                    <a:lnTo>
                      <a:pt x="156298" y="796404"/>
                    </a:lnTo>
                    <a:lnTo>
                      <a:pt x="155778" y="796823"/>
                    </a:lnTo>
                    <a:lnTo>
                      <a:pt x="155333" y="797445"/>
                    </a:lnTo>
                    <a:lnTo>
                      <a:pt x="155194" y="798068"/>
                    </a:lnTo>
                    <a:lnTo>
                      <a:pt x="155155" y="798322"/>
                    </a:lnTo>
                    <a:lnTo>
                      <a:pt x="156006" y="798753"/>
                    </a:lnTo>
                    <a:lnTo>
                      <a:pt x="156502" y="799134"/>
                    </a:lnTo>
                    <a:lnTo>
                      <a:pt x="157073" y="798068"/>
                    </a:lnTo>
                    <a:lnTo>
                      <a:pt x="157353" y="797572"/>
                    </a:lnTo>
                    <a:lnTo>
                      <a:pt x="157607" y="797077"/>
                    </a:lnTo>
                    <a:close/>
                  </a:path>
                  <a:path w="1087119" h="1143000">
                    <a:moveTo>
                      <a:pt x="158610" y="952284"/>
                    </a:moveTo>
                    <a:lnTo>
                      <a:pt x="158076" y="951357"/>
                    </a:lnTo>
                    <a:lnTo>
                      <a:pt x="157594" y="950429"/>
                    </a:lnTo>
                    <a:lnTo>
                      <a:pt x="157022" y="949540"/>
                    </a:lnTo>
                    <a:lnTo>
                      <a:pt x="156057" y="949921"/>
                    </a:lnTo>
                    <a:lnTo>
                      <a:pt x="156324" y="951001"/>
                    </a:lnTo>
                    <a:lnTo>
                      <a:pt x="156972" y="953008"/>
                    </a:lnTo>
                    <a:lnTo>
                      <a:pt x="157505" y="952766"/>
                    </a:lnTo>
                    <a:lnTo>
                      <a:pt x="158610" y="952284"/>
                    </a:lnTo>
                    <a:close/>
                  </a:path>
                  <a:path w="1087119" h="1143000">
                    <a:moveTo>
                      <a:pt x="183451" y="696556"/>
                    </a:moveTo>
                    <a:lnTo>
                      <a:pt x="182410" y="696480"/>
                    </a:lnTo>
                    <a:lnTo>
                      <a:pt x="181356" y="696366"/>
                    </a:lnTo>
                    <a:lnTo>
                      <a:pt x="180301" y="696366"/>
                    </a:lnTo>
                    <a:lnTo>
                      <a:pt x="180073" y="697331"/>
                    </a:lnTo>
                    <a:lnTo>
                      <a:pt x="181114" y="697674"/>
                    </a:lnTo>
                    <a:lnTo>
                      <a:pt x="182156" y="697941"/>
                    </a:lnTo>
                    <a:lnTo>
                      <a:pt x="183172" y="698195"/>
                    </a:lnTo>
                    <a:lnTo>
                      <a:pt x="183349" y="697090"/>
                    </a:lnTo>
                    <a:lnTo>
                      <a:pt x="183451" y="696556"/>
                    </a:lnTo>
                    <a:close/>
                  </a:path>
                  <a:path w="1087119" h="1143000">
                    <a:moveTo>
                      <a:pt x="189395" y="984707"/>
                    </a:moveTo>
                    <a:lnTo>
                      <a:pt x="188671" y="984631"/>
                    </a:lnTo>
                    <a:lnTo>
                      <a:pt x="187794" y="984300"/>
                    </a:lnTo>
                    <a:lnTo>
                      <a:pt x="187248" y="984580"/>
                    </a:lnTo>
                    <a:lnTo>
                      <a:pt x="186740" y="984846"/>
                    </a:lnTo>
                    <a:lnTo>
                      <a:pt x="186575" y="985774"/>
                    </a:lnTo>
                    <a:lnTo>
                      <a:pt x="185978" y="986904"/>
                    </a:lnTo>
                    <a:lnTo>
                      <a:pt x="187274" y="987069"/>
                    </a:lnTo>
                    <a:lnTo>
                      <a:pt x="188429" y="987513"/>
                    </a:lnTo>
                    <a:lnTo>
                      <a:pt x="188633" y="987221"/>
                    </a:lnTo>
                    <a:lnTo>
                      <a:pt x="189153" y="986574"/>
                    </a:lnTo>
                    <a:lnTo>
                      <a:pt x="189191" y="985558"/>
                    </a:lnTo>
                    <a:lnTo>
                      <a:pt x="189395" y="984707"/>
                    </a:lnTo>
                    <a:close/>
                  </a:path>
                  <a:path w="1087119" h="1143000">
                    <a:moveTo>
                      <a:pt x="203695" y="671461"/>
                    </a:moveTo>
                    <a:lnTo>
                      <a:pt x="203530" y="671042"/>
                    </a:lnTo>
                    <a:lnTo>
                      <a:pt x="203403" y="670623"/>
                    </a:lnTo>
                    <a:lnTo>
                      <a:pt x="203238" y="670204"/>
                    </a:lnTo>
                    <a:lnTo>
                      <a:pt x="202272" y="670623"/>
                    </a:lnTo>
                    <a:lnTo>
                      <a:pt x="201320" y="671042"/>
                    </a:lnTo>
                    <a:lnTo>
                      <a:pt x="200367" y="671461"/>
                    </a:lnTo>
                    <a:lnTo>
                      <a:pt x="200558" y="671830"/>
                    </a:lnTo>
                    <a:lnTo>
                      <a:pt x="200863" y="672515"/>
                    </a:lnTo>
                    <a:lnTo>
                      <a:pt x="201891" y="672211"/>
                    </a:lnTo>
                    <a:lnTo>
                      <a:pt x="202780" y="671817"/>
                    </a:lnTo>
                    <a:lnTo>
                      <a:pt x="203695" y="671461"/>
                    </a:lnTo>
                    <a:close/>
                  </a:path>
                  <a:path w="1087119" h="1143000">
                    <a:moveTo>
                      <a:pt x="233299" y="850531"/>
                    </a:moveTo>
                    <a:lnTo>
                      <a:pt x="232791" y="850493"/>
                    </a:lnTo>
                    <a:lnTo>
                      <a:pt x="232283" y="850480"/>
                    </a:lnTo>
                    <a:lnTo>
                      <a:pt x="231787" y="850442"/>
                    </a:lnTo>
                    <a:lnTo>
                      <a:pt x="231876" y="852665"/>
                    </a:lnTo>
                    <a:lnTo>
                      <a:pt x="231940" y="853782"/>
                    </a:lnTo>
                    <a:lnTo>
                      <a:pt x="232270" y="853782"/>
                    </a:lnTo>
                    <a:lnTo>
                      <a:pt x="232600" y="853795"/>
                    </a:lnTo>
                    <a:lnTo>
                      <a:pt x="232930" y="853795"/>
                    </a:lnTo>
                    <a:lnTo>
                      <a:pt x="233057" y="852690"/>
                    </a:lnTo>
                    <a:lnTo>
                      <a:pt x="233172" y="851623"/>
                    </a:lnTo>
                    <a:lnTo>
                      <a:pt x="233299" y="850531"/>
                    </a:lnTo>
                    <a:close/>
                  </a:path>
                  <a:path w="1087119" h="1143000">
                    <a:moveTo>
                      <a:pt x="247662" y="192595"/>
                    </a:moveTo>
                    <a:lnTo>
                      <a:pt x="247345" y="192328"/>
                    </a:lnTo>
                    <a:lnTo>
                      <a:pt x="247015" y="192087"/>
                    </a:lnTo>
                    <a:lnTo>
                      <a:pt x="246684" y="191808"/>
                    </a:lnTo>
                    <a:lnTo>
                      <a:pt x="244119" y="194868"/>
                    </a:lnTo>
                    <a:lnTo>
                      <a:pt x="244500" y="195186"/>
                    </a:lnTo>
                    <a:lnTo>
                      <a:pt x="244881" y="195491"/>
                    </a:lnTo>
                    <a:lnTo>
                      <a:pt x="245249" y="195795"/>
                    </a:lnTo>
                    <a:lnTo>
                      <a:pt x="246062" y="194729"/>
                    </a:lnTo>
                    <a:lnTo>
                      <a:pt x="246862" y="193649"/>
                    </a:lnTo>
                    <a:lnTo>
                      <a:pt x="247662" y="192595"/>
                    </a:lnTo>
                    <a:close/>
                  </a:path>
                  <a:path w="1087119" h="1143000">
                    <a:moveTo>
                      <a:pt x="264083" y="649846"/>
                    </a:moveTo>
                    <a:lnTo>
                      <a:pt x="263956" y="649478"/>
                    </a:lnTo>
                    <a:lnTo>
                      <a:pt x="263766" y="648995"/>
                    </a:lnTo>
                    <a:lnTo>
                      <a:pt x="263131" y="648665"/>
                    </a:lnTo>
                    <a:lnTo>
                      <a:pt x="262318" y="647941"/>
                    </a:lnTo>
                    <a:lnTo>
                      <a:pt x="262013" y="649528"/>
                    </a:lnTo>
                    <a:lnTo>
                      <a:pt x="261670" y="650252"/>
                    </a:lnTo>
                    <a:lnTo>
                      <a:pt x="261874" y="650519"/>
                    </a:lnTo>
                    <a:lnTo>
                      <a:pt x="262166" y="650849"/>
                    </a:lnTo>
                    <a:lnTo>
                      <a:pt x="263017" y="651027"/>
                    </a:lnTo>
                    <a:lnTo>
                      <a:pt x="263385" y="650849"/>
                    </a:lnTo>
                    <a:lnTo>
                      <a:pt x="263753" y="650709"/>
                    </a:lnTo>
                    <a:lnTo>
                      <a:pt x="264083" y="649846"/>
                    </a:lnTo>
                    <a:close/>
                  </a:path>
                  <a:path w="1087119" h="1143000">
                    <a:moveTo>
                      <a:pt x="280403" y="171259"/>
                    </a:moveTo>
                    <a:lnTo>
                      <a:pt x="277825" y="169583"/>
                    </a:lnTo>
                    <a:lnTo>
                      <a:pt x="274586" y="171665"/>
                    </a:lnTo>
                    <a:lnTo>
                      <a:pt x="277418" y="171462"/>
                    </a:lnTo>
                    <a:lnTo>
                      <a:pt x="278904" y="171348"/>
                    </a:lnTo>
                    <a:lnTo>
                      <a:pt x="280403" y="171259"/>
                    </a:lnTo>
                    <a:close/>
                  </a:path>
                  <a:path w="1087119" h="1143000">
                    <a:moveTo>
                      <a:pt x="282054" y="932141"/>
                    </a:moveTo>
                    <a:lnTo>
                      <a:pt x="279768" y="932053"/>
                    </a:lnTo>
                    <a:lnTo>
                      <a:pt x="278587" y="932027"/>
                    </a:lnTo>
                    <a:lnTo>
                      <a:pt x="278587" y="933399"/>
                    </a:lnTo>
                    <a:lnTo>
                      <a:pt x="280898" y="933437"/>
                    </a:lnTo>
                    <a:lnTo>
                      <a:pt x="282054" y="933450"/>
                    </a:lnTo>
                    <a:lnTo>
                      <a:pt x="282054" y="933005"/>
                    </a:lnTo>
                    <a:lnTo>
                      <a:pt x="282054" y="932141"/>
                    </a:lnTo>
                    <a:close/>
                  </a:path>
                  <a:path w="1087119" h="1143000">
                    <a:moveTo>
                      <a:pt x="289331" y="419963"/>
                    </a:moveTo>
                    <a:lnTo>
                      <a:pt x="289293" y="417334"/>
                    </a:lnTo>
                    <a:lnTo>
                      <a:pt x="286740" y="419773"/>
                    </a:lnTo>
                    <a:lnTo>
                      <a:pt x="285216" y="421233"/>
                    </a:lnTo>
                    <a:lnTo>
                      <a:pt x="289242" y="422579"/>
                    </a:lnTo>
                    <a:lnTo>
                      <a:pt x="289331" y="419963"/>
                    </a:lnTo>
                    <a:close/>
                  </a:path>
                  <a:path w="1087119" h="1143000">
                    <a:moveTo>
                      <a:pt x="289585" y="172351"/>
                    </a:moveTo>
                    <a:lnTo>
                      <a:pt x="289306" y="171805"/>
                    </a:lnTo>
                    <a:lnTo>
                      <a:pt x="289052" y="171246"/>
                    </a:lnTo>
                    <a:lnTo>
                      <a:pt x="288747" y="170688"/>
                    </a:lnTo>
                    <a:lnTo>
                      <a:pt x="285648" y="172656"/>
                    </a:lnTo>
                    <a:lnTo>
                      <a:pt x="285851" y="173037"/>
                    </a:lnTo>
                    <a:lnTo>
                      <a:pt x="286080" y="173418"/>
                    </a:lnTo>
                    <a:lnTo>
                      <a:pt x="286296" y="173812"/>
                    </a:lnTo>
                    <a:lnTo>
                      <a:pt x="287388" y="173316"/>
                    </a:lnTo>
                    <a:lnTo>
                      <a:pt x="288493" y="172834"/>
                    </a:lnTo>
                    <a:lnTo>
                      <a:pt x="289585" y="172351"/>
                    </a:lnTo>
                    <a:close/>
                  </a:path>
                  <a:path w="1087119" h="1143000">
                    <a:moveTo>
                      <a:pt x="290982" y="964222"/>
                    </a:moveTo>
                    <a:lnTo>
                      <a:pt x="289941" y="964234"/>
                    </a:lnTo>
                    <a:lnTo>
                      <a:pt x="289153" y="964095"/>
                    </a:lnTo>
                    <a:lnTo>
                      <a:pt x="288531" y="964336"/>
                    </a:lnTo>
                    <a:lnTo>
                      <a:pt x="288226" y="964476"/>
                    </a:lnTo>
                    <a:lnTo>
                      <a:pt x="288264" y="965365"/>
                    </a:lnTo>
                    <a:lnTo>
                      <a:pt x="288124" y="965936"/>
                    </a:lnTo>
                    <a:lnTo>
                      <a:pt x="288848" y="966050"/>
                    </a:lnTo>
                    <a:lnTo>
                      <a:pt x="289598" y="966304"/>
                    </a:lnTo>
                    <a:lnTo>
                      <a:pt x="290283" y="966190"/>
                    </a:lnTo>
                    <a:lnTo>
                      <a:pt x="290550" y="966139"/>
                    </a:lnTo>
                    <a:lnTo>
                      <a:pt x="290652" y="965238"/>
                    </a:lnTo>
                    <a:lnTo>
                      <a:pt x="290982" y="964222"/>
                    </a:lnTo>
                    <a:close/>
                  </a:path>
                  <a:path w="1087119" h="1143000">
                    <a:moveTo>
                      <a:pt x="308279" y="714692"/>
                    </a:moveTo>
                    <a:lnTo>
                      <a:pt x="307987" y="714260"/>
                    </a:lnTo>
                    <a:lnTo>
                      <a:pt x="307428" y="713460"/>
                    </a:lnTo>
                    <a:lnTo>
                      <a:pt x="306273" y="714159"/>
                    </a:lnTo>
                    <a:lnTo>
                      <a:pt x="303961" y="715518"/>
                    </a:lnTo>
                    <a:lnTo>
                      <a:pt x="304292" y="716127"/>
                    </a:lnTo>
                    <a:lnTo>
                      <a:pt x="304634" y="716724"/>
                    </a:lnTo>
                    <a:lnTo>
                      <a:pt x="304990" y="717321"/>
                    </a:lnTo>
                    <a:lnTo>
                      <a:pt x="306082" y="716432"/>
                    </a:lnTo>
                    <a:lnTo>
                      <a:pt x="307200" y="715556"/>
                    </a:lnTo>
                    <a:lnTo>
                      <a:pt x="308279" y="714692"/>
                    </a:lnTo>
                    <a:close/>
                  </a:path>
                  <a:path w="1087119" h="1143000">
                    <a:moveTo>
                      <a:pt x="319176" y="140423"/>
                    </a:moveTo>
                    <a:lnTo>
                      <a:pt x="318071" y="138582"/>
                    </a:lnTo>
                    <a:lnTo>
                      <a:pt x="317487" y="137680"/>
                    </a:lnTo>
                    <a:lnTo>
                      <a:pt x="316623" y="138277"/>
                    </a:lnTo>
                    <a:lnTo>
                      <a:pt x="316166" y="138582"/>
                    </a:lnTo>
                    <a:lnTo>
                      <a:pt x="316890" y="139420"/>
                    </a:lnTo>
                    <a:lnTo>
                      <a:pt x="317627" y="140246"/>
                    </a:lnTo>
                    <a:lnTo>
                      <a:pt x="318376" y="141046"/>
                    </a:lnTo>
                    <a:lnTo>
                      <a:pt x="318668" y="140843"/>
                    </a:lnTo>
                    <a:lnTo>
                      <a:pt x="318922" y="140639"/>
                    </a:lnTo>
                    <a:lnTo>
                      <a:pt x="319176" y="140423"/>
                    </a:lnTo>
                    <a:close/>
                  </a:path>
                  <a:path w="1087119" h="1143000">
                    <a:moveTo>
                      <a:pt x="322351" y="110782"/>
                    </a:moveTo>
                    <a:lnTo>
                      <a:pt x="321767" y="110007"/>
                    </a:lnTo>
                    <a:lnTo>
                      <a:pt x="320789" y="107810"/>
                    </a:lnTo>
                    <a:lnTo>
                      <a:pt x="319824" y="112903"/>
                    </a:lnTo>
                    <a:lnTo>
                      <a:pt x="321183" y="113436"/>
                    </a:lnTo>
                    <a:lnTo>
                      <a:pt x="321602" y="112814"/>
                    </a:lnTo>
                    <a:lnTo>
                      <a:pt x="322351" y="112166"/>
                    </a:lnTo>
                    <a:lnTo>
                      <a:pt x="322351" y="110782"/>
                    </a:lnTo>
                    <a:close/>
                  </a:path>
                  <a:path w="1087119" h="1143000">
                    <a:moveTo>
                      <a:pt x="323075" y="558380"/>
                    </a:moveTo>
                    <a:lnTo>
                      <a:pt x="322999" y="558025"/>
                    </a:lnTo>
                    <a:lnTo>
                      <a:pt x="322922" y="557682"/>
                    </a:lnTo>
                    <a:lnTo>
                      <a:pt x="322834" y="557364"/>
                    </a:lnTo>
                    <a:lnTo>
                      <a:pt x="318579" y="557974"/>
                    </a:lnTo>
                    <a:lnTo>
                      <a:pt x="318592" y="558266"/>
                    </a:lnTo>
                    <a:lnTo>
                      <a:pt x="318617" y="558558"/>
                    </a:lnTo>
                    <a:lnTo>
                      <a:pt x="318617" y="558850"/>
                    </a:lnTo>
                    <a:lnTo>
                      <a:pt x="319417" y="558939"/>
                    </a:lnTo>
                    <a:lnTo>
                      <a:pt x="320192" y="559168"/>
                    </a:lnTo>
                    <a:lnTo>
                      <a:pt x="321691" y="558990"/>
                    </a:lnTo>
                    <a:lnTo>
                      <a:pt x="322376" y="558622"/>
                    </a:lnTo>
                    <a:lnTo>
                      <a:pt x="323075" y="558380"/>
                    </a:lnTo>
                    <a:close/>
                  </a:path>
                  <a:path w="1087119" h="1143000">
                    <a:moveTo>
                      <a:pt x="328688" y="915517"/>
                    </a:moveTo>
                    <a:lnTo>
                      <a:pt x="327888" y="914768"/>
                    </a:lnTo>
                    <a:lnTo>
                      <a:pt x="327075" y="914031"/>
                    </a:lnTo>
                    <a:lnTo>
                      <a:pt x="326263" y="913295"/>
                    </a:lnTo>
                    <a:lnTo>
                      <a:pt x="325932" y="913726"/>
                    </a:lnTo>
                    <a:lnTo>
                      <a:pt x="325589" y="914158"/>
                    </a:lnTo>
                    <a:lnTo>
                      <a:pt x="325285" y="914590"/>
                    </a:lnTo>
                    <a:lnTo>
                      <a:pt x="326174" y="915212"/>
                    </a:lnTo>
                    <a:lnTo>
                      <a:pt x="328002" y="916419"/>
                    </a:lnTo>
                    <a:lnTo>
                      <a:pt x="328460" y="915822"/>
                    </a:lnTo>
                    <a:lnTo>
                      <a:pt x="328688" y="915517"/>
                    </a:lnTo>
                    <a:close/>
                  </a:path>
                  <a:path w="1087119" h="1143000">
                    <a:moveTo>
                      <a:pt x="336842" y="413740"/>
                    </a:moveTo>
                    <a:lnTo>
                      <a:pt x="332955" y="410984"/>
                    </a:lnTo>
                    <a:lnTo>
                      <a:pt x="332511" y="411594"/>
                    </a:lnTo>
                    <a:lnTo>
                      <a:pt x="332270" y="411911"/>
                    </a:lnTo>
                    <a:lnTo>
                      <a:pt x="333540" y="412864"/>
                    </a:lnTo>
                    <a:lnTo>
                      <a:pt x="334835" y="413804"/>
                    </a:lnTo>
                    <a:lnTo>
                      <a:pt x="336092" y="414743"/>
                    </a:lnTo>
                    <a:lnTo>
                      <a:pt x="336842" y="413740"/>
                    </a:lnTo>
                    <a:close/>
                  </a:path>
                  <a:path w="1087119" h="1143000">
                    <a:moveTo>
                      <a:pt x="355003" y="1100353"/>
                    </a:moveTo>
                    <a:lnTo>
                      <a:pt x="353491" y="1101471"/>
                    </a:lnTo>
                    <a:lnTo>
                      <a:pt x="353441" y="1101598"/>
                    </a:lnTo>
                    <a:lnTo>
                      <a:pt x="354965" y="1100416"/>
                    </a:lnTo>
                    <a:close/>
                  </a:path>
                  <a:path w="1087119" h="1143000">
                    <a:moveTo>
                      <a:pt x="358711" y="1099477"/>
                    </a:moveTo>
                    <a:lnTo>
                      <a:pt x="356184" y="1098372"/>
                    </a:lnTo>
                    <a:lnTo>
                      <a:pt x="355003" y="1100353"/>
                    </a:lnTo>
                    <a:lnTo>
                      <a:pt x="357860" y="1103020"/>
                    </a:lnTo>
                    <a:lnTo>
                      <a:pt x="358508" y="1100328"/>
                    </a:lnTo>
                    <a:lnTo>
                      <a:pt x="358711" y="1099477"/>
                    </a:lnTo>
                    <a:close/>
                  </a:path>
                  <a:path w="1087119" h="1143000">
                    <a:moveTo>
                      <a:pt x="376123" y="834034"/>
                    </a:moveTo>
                    <a:lnTo>
                      <a:pt x="374472" y="832002"/>
                    </a:lnTo>
                    <a:lnTo>
                      <a:pt x="371805" y="833221"/>
                    </a:lnTo>
                    <a:lnTo>
                      <a:pt x="373443" y="833539"/>
                    </a:lnTo>
                    <a:lnTo>
                      <a:pt x="376123" y="834034"/>
                    </a:lnTo>
                    <a:close/>
                  </a:path>
                  <a:path w="1087119" h="1143000">
                    <a:moveTo>
                      <a:pt x="396036" y="472084"/>
                    </a:moveTo>
                    <a:lnTo>
                      <a:pt x="395681" y="471906"/>
                    </a:lnTo>
                    <a:lnTo>
                      <a:pt x="395351" y="471703"/>
                    </a:lnTo>
                    <a:lnTo>
                      <a:pt x="395020" y="471512"/>
                    </a:lnTo>
                    <a:lnTo>
                      <a:pt x="394500" y="472274"/>
                    </a:lnTo>
                    <a:lnTo>
                      <a:pt x="393966" y="473024"/>
                    </a:lnTo>
                    <a:lnTo>
                      <a:pt x="393420" y="473786"/>
                    </a:lnTo>
                    <a:lnTo>
                      <a:pt x="393839" y="474116"/>
                    </a:lnTo>
                    <a:lnTo>
                      <a:pt x="394258" y="474472"/>
                    </a:lnTo>
                    <a:lnTo>
                      <a:pt x="394677" y="474802"/>
                    </a:lnTo>
                    <a:lnTo>
                      <a:pt x="395135" y="473875"/>
                    </a:lnTo>
                    <a:lnTo>
                      <a:pt x="395579" y="472998"/>
                    </a:lnTo>
                    <a:lnTo>
                      <a:pt x="396036" y="472084"/>
                    </a:lnTo>
                    <a:close/>
                  </a:path>
                  <a:path w="1087119" h="1143000">
                    <a:moveTo>
                      <a:pt x="422008" y="118986"/>
                    </a:moveTo>
                    <a:lnTo>
                      <a:pt x="421919" y="118541"/>
                    </a:lnTo>
                    <a:lnTo>
                      <a:pt x="421830" y="118186"/>
                    </a:lnTo>
                    <a:lnTo>
                      <a:pt x="420763" y="117665"/>
                    </a:lnTo>
                    <a:lnTo>
                      <a:pt x="420624" y="117792"/>
                    </a:lnTo>
                    <a:lnTo>
                      <a:pt x="420116" y="118211"/>
                    </a:lnTo>
                    <a:lnTo>
                      <a:pt x="419849" y="118910"/>
                    </a:lnTo>
                    <a:lnTo>
                      <a:pt x="419481" y="119468"/>
                    </a:lnTo>
                    <a:lnTo>
                      <a:pt x="420014" y="119697"/>
                    </a:lnTo>
                    <a:lnTo>
                      <a:pt x="420522" y="119926"/>
                    </a:lnTo>
                    <a:lnTo>
                      <a:pt x="421208" y="120218"/>
                    </a:lnTo>
                    <a:lnTo>
                      <a:pt x="421525" y="119532"/>
                    </a:lnTo>
                    <a:lnTo>
                      <a:pt x="422008" y="118986"/>
                    </a:lnTo>
                    <a:close/>
                  </a:path>
                  <a:path w="1087119" h="1143000">
                    <a:moveTo>
                      <a:pt x="433400" y="83553"/>
                    </a:moveTo>
                    <a:lnTo>
                      <a:pt x="433146" y="83058"/>
                    </a:lnTo>
                    <a:lnTo>
                      <a:pt x="432587" y="82054"/>
                    </a:lnTo>
                    <a:lnTo>
                      <a:pt x="431596" y="82829"/>
                    </a:lnTo>
                    <a:lnTo>
                      <a:pt x="429615" y="84442"/>
                    </a:lnTo>
                    <a:lnTo>
                      <a:pt x="429844" y="84747"/>
                    </a:lnTo>
                    <a:lnTo>
                      <a:pt x="430047" y="85051"/>
                    </a:lnTo>
                    <a:lnTo>
                      <a:pt x="430263" y="85344"/>
                    </a:lnTo>
                    <a:lnTo>
                      <a:pt x="433400" y="83553"/>
                    </a:lnTo>
                    <a:close/>
                  </a:path>
                  <a:path w="1087119" h="1143000">
                    <a:moveTo>
                      <a:pt x="436257" y="652538"/>
                    </a:moveTo>
                    <a:lnTo>
                      <a:pt x="435851" y="650443"/>
                    </a:lnTo>
                    <a:lnTo>
                      <a:pt x="435546" y="649414"/>
                    </a:lnTo>
                    <a:lnTo>
                      <a:pt x="434467" y="649630"/>
                    </a:lnTo>
                    <a:lnTo>
                      <a:pt x="433908" y="649719"/>
                    </a:lnTo>
                    <a:lnTo>
                      <a:pt x="434136" y="650811"/>
                    </a:lnTo>
                    <a:lnTo>
                      <a:pt x="434619" y="652945"/>
                    </a:lnTo>
                    <a:lnTo>
                      <a:pt x="435178" y="652818"/>
                    </a:lnTo>
                    <a:lnTo>
                      <a:pt x="435711" y="652665"/>
                    </a:lnTo>
                    <a:lnTo>
                      <a:pt x="436257" y="652538"/>
                    </a:lnTo>
                    <a:close/>
                  </a:path>
                  <a:path w="1087119" h="1143000">
                    <a:moveTo>
                      <a:pt x="445757" y="1140015"/>
                    </a:moveTo>
                    <a:lnTo>
                      <a:pt x="445262" y="1139939"/>
                    </a:lnTo>
                    <a:lnTo>
                      <a:pt x="444779" y="1139850"/>
                    </a:lnTo>
                    <a:lnTo>
                      <a:pt x="444246" y="1139786"/>
                    </a:lnTo>
                    <a:lnTo>
                      <a:pt x="444131" y="1140599"/>
                    </a:lnTo>
                    <a:lnTo>
                      <a:pt x="443877" y="1142263"/>
                    </a:lnTo>
                    <a:lnTo>
                      <a:pt x="444220" y="1142339"/>
                    </a:lnTo>
                    <a:lnTo>
                      <a:pt x="444538" y="1142415"/>
                    </a:lnTo>
                    <a:lnTo>
                      <a:pt x="444881" y="1142492"/>
                    </a:lnTo>
                    <a:lnTo>
                      <a:pt x="445185" y="1141679"/>
                    </a:lnTo>
                    <a:lnTo>
                      <a:pt x="445465" y="1140828"/>
                    </a:lnTo>
                    <a:lnTo>
                      <a:pt x="445757" y="1140015"/>
                    </a:lnTo>
                    <a:close/>
                  </a:path>
                  <a:path w="1087119" h="1143000">
                    <a:moveTo>
                      <a:pt x="467804" y="220941"/>
                    </a:moveTo>
                    <a:lnTo>
                      <a:pt x="467106" y="220624"/>
                    </a:lnTo>
                    <a:lnTo>
                      <a:pt x="466407" y="220319"/>
                    </a:lnTo>
                    <a:lnTo>
                      <a:pt x="464896" y="219595"/>
                    </a:lnTo>
                    <a:lnTo>
                      <a:pt x="464858" y="220599"/>
                    </a:lnTo>
                    <a:lnTo>
                      <a:pt x="464604" y="221411"/>
                    </a:lnTo>
                    <a:lnTo>
                      <a:pt x="464883" y="221716"/>
                    </a:lnTo>
                    <a:lnTo>
                      <a:pt x="465378" y="222250"/>
                    </a:lnTo>
                    <a:lnTo>
                      <a:pt x="466204" y="222643"/>
                    </a:lnTo>
                    <a:lnTo>
                      <a:pt x="466902" y="222669"/>
                    </a:lnTo>
                    <a:lnTo>
                      <a:pt x="467169" y="222681"/>
                    </a:lnTo>
                    <a:lnTo>
                      <a:pt x="467499" y="221551"/>
                    </a:lnTo>
                    <a:lnTo>
                      <a:pt x="467804" y="220941"/>
                    </a:lnTo>
                    <a:close/>
                  </a:path>
                  <a:path w="1087119" h="1143000">
                    <a:moveTo>
                      <a:pt x="468515" y="341960"/>
                    </a:moveTo>
                    <a:lnTo>
                      <a:pt x="468464" y="340410"/>
                    </a:lnTo>
                    <a:lnTo>
                      <a:pt x="468401" y="338861"/>
                    </a:lnTo>
                    <a:lnTo>
                      <a:pt x="468337" y="337324"/>
                    </a:lnTo>
                    <a:lnTo>
                      <a:pt x="467029" y="338137"/>
                    </a:lnTo>
                    <a:lnTo>
                      <a:pt x="466598" y="339077"/>
                    </a:lnTo>
                    <a:lnTo>
                      <a:pt x="466572" y="340017"/>
                    </a:lnTo>
                    <a:lnTo>
                      <a:pt x="466598" y="340702"/>
                    </a:lnTo>
                    <a:lnTo>
                      <a:pt x="467144" y="341426"/>
                    </a:lnTo>
                    <a:lnTo>
                      <a:pt x="467461" y="342138"/>
                    </a:lnTo>
                    <a:lnTo>
                      <a:pt x="467817" y="342087"/>
                    </a:lnTo>
                    <a:lnTo>
                      <a:pt x="468160" y="342011"/>
                    </a:lnTo>
                    <a:lnTo>
                      <a:pt x="468515" y="341960"/>
                    </a:lnTo>
                    <a:close/>
                  </a:path>
                  <a:path w="1087119" h="1143000">
                    <a:moveTo>
                      <a:pt x="474967" y="773480"/>
                    </a:moveTo>
                    <a:lnTo>
                      <a:pt x="473938" y="772769"/>
                    </a:lnTo>
                    <a:lnTo>
                      <a:pt x="471893" y="771639"/>
                    </a:lnTo>
                    <a:lnTo>
                      <a:pt x="471639" y="772337"/>
                    </a:lnTo>
                    <a:lnTo>
                      <a:pt x="471373" y="773023"/>
                    </a:lnTo>
                    <a:lnTo>
                      <a:pt x="471131" y="773722"/>
                    </a:lnTo>
                    <a:lnTo>
                      <a:pt x="472262" y="773963"/>
                    </a:lnTo>
                    <a:lnTo>
                      <a:pt x="473405" y="774255"/>
                    </a:lnTo>
                    <a:lnTo>
                      <a:pt x="474586" y="774458"/>
                    </a:lnTo>
                    <a:lnTo>
                      <a:pt x="474967" y="773480"/>
                    </a:lnTo>
                    <a:close/>
                  </a:path>
                  <a:path w="1087119" h="1143000">
                    <a:moveTo>
                      <a:pt x="481291" y="768172"/>
                    </a:moveTo>
                    <a:lnTo>
                      <a:pt x="480301" y="767854"/>
                    </a:lnTo>
                    <a:lnTo>
                      <a:pt x="479513" y="767422"/>
                    </a:lnTo>
                    <a:lnTo>
                      <a:pt x="479374" y="767562"/>
                    </a:lnTo>
                    <a:lnTo>
                      <a:pt x="478866" y="768134"/>
                    </a:lnTo>
                    <a:lnTo>
                      <a:pt x="478447" y="768858"/>
                    </a:lnTo>
                    <a:lnTo>
                      <a:pt x="478320" y="769874"/>
                    </a:lnTo>
                    <a:lnTo>
                      <a:pt x="479082" y="770305"/>
                    </a:lnTo>
                    <a:lnTo>
                      <a:pt x="479463" y="770699"/>
                    </a:lnTo>
                    <a:lnTo>
                      <a:pt x="479983" y="769950"/>
                    </a:lnTo>
                    <a:lnTo>
                      <a:pt x="481291" y="768172"/>
                    </a:lnTo>
                    <a:close/>
                  </a:path>
                  <a:path w="1087119" h="1143000">
                    <a:moveTo>
                      <a:pt x="498805" y="718172"/>
                    </a:moveTo>
                    <a:lnTo>
                      <a:pt x="498538" y="717715"/>
                    </a:lnTo>
                    <a:lnTo>
                      <a:pt x="498284" y="717232"/>
                    </a:lnTo>
                    <a:lnTo>
                      <a:pt x="498005" y="716775"/>
                    </a:lnTo>
                    <a:lnTo>
                      <a:pt x="497141" y="717257"/>
                    </a:lnTo>
                    <a:lnTo>
                      <a:pt x="496252" y="717791"/>
                    </a:lnTo>
                    <a:lnTo>
                      <a:pt x="495376" y="718286"/>
                    </a:lnTo>
                    <a:lnTo>
                      <a:pt x="495554" y="718693"/>
                    </a:lnTo>
                    <a:lnTo>
                      <a:pt x="495731" y="719061"/>
                    </a:lnTo>
                    <a:lnTo>
                      <a:pt x="495909" y="719467"/>
                    </a:lnTo>
                    <a:lnTo>
                      <a:pt x="496862" y="719035"/>
                    </a:lnTo>
                    <a:lnTo>
                      <a:pt x="498805" y="718172"/>
                    </a:lnTo>
                    <a:close/>
                  </a:path>
                  <a:path w="1087119" h="1143000">
                    <a:moveTo>
                      <a:pt x="517944" y="939"/>
                    </a:moveTo>
                    <a:lnTo>
                      <a:pt x="515772" y="114"/>
                    </a:lnTo>
                    <a:lnTo>
                      <a:pt x="514362" y="0"/>
                    </a:lnTo>
                    <a:lnTo>
                      <a:pt x="513257" y="2451"/>
                    </a:lnTo>
                    <a:lnTo>
                      <a:pt x="515467" y="3759"/>
                    </a:lnTo>
                    <a:lnTo>
                      <a:pt x="516763" y="3454"/>
                    </a:lnTo>
                    <a:lnTo>
                      <a:pt x="517944" y="939"/>
                    </a:lnTo>
                    <a:close/>
                  </a:path>
                  <a:path w="1087119" h="1143000">
                    <a:moveTo>
                      <a:pt x="529932" y="726071"/>
                    </a:moveTo>
                    <a:lnTo>
                      <a:pt x="528231" y="726046"/>
                    </a:lnTo>
                    <a:lnTo>
                      <a:pt x="527215" y="725919"/>
                    </a:lnTo>
                    <a:lnTo>
                      <a:pt x="525818" y="726147"/>
                    </a:lnTo>
                    <a:lnTo>
                      <a:pt x="525475" y="726808"/>
                    </a:lnTo>
                    <a:lnTo>
                      <a:pt x="524865" y="727443"/>
                    </a:lnTo>
                    <a:lnTo>
                      <a:pt x="526796" y="729272"/>
                    </a:lnTo>
                    <a:lnTo>
                      <a:pt x="528053" y="728649"/>
                    </a:lnTo>
                    <a:lnTo>
                      <a:pt x="529932" y="726071"/>
                    </a:lnTo>
                    <a:close/>
                  </a:path>
                  <a:path w="1087119" h="1143000">
                    <a:moveTo>
                      <a:pt x="540842" y="619963"/>
                    </a:moveTo>
                    <a:lnTo>
                      <a:pt x="540575" y="619531"/>
                    </a:lnTo>
                    <a:lnTo>
                      <a:pt x="540270" y="618972"/>
                    </a:lnTo>
                    <a:lnTo>
                      <a:pt x="539419" y="618756"/>
                    </a:lnTo>
                    <a:lnTo>
                      <a:pt x="538289" y="618109"/>
                    </a:lnTo>
                    <a:lnTo>
                      <a:pt x="538200" y="619404"/>
                    </a:lnTo>
                    <a:lnTo>
                      <a:pt x="537870" y="620356"/>
                    </a:lnTo>
                    <a:lnTo>
                      <a:pt x="538213" y="620750"/>
                    </a:lnTo>
                    <a:lnTo>
                      <a:pt x="538607" y="621233"/>
                    </a:lnTo>
                    <a:lnTo>
                      <a:pt x="539559" y="621233"/>
                    </a:lnTo>
                    <a:lnTo>
                      <a:pt x="540296" y="621436"/>
                    </a:lnTo>
                    <a:lnTo>
                      <a:pt x="540423" y="620788"/>
                    </a:lnTo>
                    <a:lnTo>
                      <a:pt x="540842" y="619963"/>
                    </a:lnTo>
                    <a:close/>
                  </a:path>
                  <a:path w="1087119" h="1143000">
                    <a:moveTo>
                      <a:pt x="549376" y="261683"/>
                    </a:moveTo>
                    <a:lnTo>
                      <a:pt x="549198" y="261391"/>
                    </a:lnTo>
                    <a:lnTo>
                      <a:pt x="548843" y="260832"/>
                    </a:lnTo>
                    <a:lnTo>
                      <a:pt x="548081" y="260540"/>
                    </a:lnTo>
                    <a:lnTo>
                      <a:pt x="547039" y="259803"/>
                    </a:lnTo>
                    <a:lnTo>
                      <a:pt x="546785" y="261099"/>
                    </a:lnTo>
                    <a:lnTo>
                      <a:pt x="546646" y="261810"/>
                    </a:lnTo>
                    <a:lnTo>
                      <a:pt x="546506" y="262521"/>
                    </a:lnTo>
                    <a:lnTo>
                      <a:pt x="547217" y="262661"/>
                    </a:lnTo>
                    <a:lnTo>
                      <a:pt x="547979" y="262953"/>
                    </a:lnTo>
                    <a:lnTo>
                      <a:pt x="548944" y="262826"/>
                    </a:lnTo>
                    <a:lnTo>
                      <a:pt x="549376" y="261683"/>
                    </a:lnTo>
                    <a:close/>
                  </a:path>
                  <a:path w="1087119" h="1143000">
                    <a:moveTo>
                      <a:pt x="580758" y="94437"/>
                    </a:moveTo>
                    <a:lnTo>
                      <a:pt x="580326" y="94107"/>
                    </a:lnTo>
                    <a:lnTo>
                      <a:pt x="579450" y="93433"/>
                    </a:lnTo>
                    <a:lnTo>
                      <a:pt x="578777" y="94322"/>
                    </a:lnTo>
                    <a:lnTo>
                      <a:pt x="578065" y="95173"/>
                    </a:lnTo>
                    <a:lnTo>
                      <a:pt x="577469" y="96126"/>
                    </a:lnTo>
                    <a:lnTo>
                      <a:pt x="578243" y="96888"/>
                    </a:lnTo>
                    <a:lnTo>
                      <a:pt x="578662" y="97282"/>
                    </a:lnTo>
                    <a:lnTo>
                      <a:pt x="579348" y="96342"/>
                    </a:lnTo>
                    <a:lnTo>
                      <a:pt x="580758" y="94437"/>
                    </a:lnTo>
                    <a:close/>
                  </a:path>
                  <a:path w="1087119" h="1143000">
                    <a:moveTo>
                      <a:pt x="580771" y="102806"/>
                    </a:moveTo>
                    <a:lnTo>
                      <a:pt x="579932" y="102171"/>
                    </a:lnTo>
                    <a:lnTo>
                      <a:pt x="579094" y="101612"/>
                    </a:lnTo>
                    <a:lnTo>
                      <a:pt x="578256" y="101041"/>
                    </a:lnTo>
                    <a:lnTo>
                      <a:pt x="577964" y="101498"/>
                    </a:lnTo>
                    <a:lnTo>
                      <a:pt x="577430" y="102412"/>
                    </a:lnTo>
                    <a:lnTo>
                      <a:pt x="579272" y="103301"/>
                    </a:lnTo>
                    <a:lnTo>
                      <a:pt x="580263" y="103682"/>
                    </a:lnTo>
                    <a:lnTo>
                      <a:pt x="580771" y="102806"/>
                    </a:lnTo>
                    <a:close/>
                  </a:path>
                  <a:path w="1087119" h="1143000">
                    <a:moveTo>
                      <a:pt x="587425" y="538327"/>
                    </a:moveTo>
                    <a:lnTo>
                      <a:pt x="586689" y="537718"/>
                    </a:lnTo>
                    <a:lnTo>
                      <a:pt x="585952" y="536625"/>
                    </a:lnTo>
                    <a:lnTo>
                      <a:pt x="585216" y="537756"/>
                    </a:lnTo>
                    <a:lnTo>
                      <a:pt x="584479" y="538391"/>
                    </a:lnTo>
                    <a:lnTo>
                      <a:pt x="584581" y="539483"/>
                    </a:lnTo>
                    <a:lnTo>
                      <a:pt x="585470" y="539953"/>
                    </a:lnTo>
                    <a:lnTo>
                      <a:pt x="586003" y="540448"/>
                    </a:lnTo>
                    <a:lnTo>
                      <a:pt x="586460" y="539902"/>
                    </a:lnTo>
                    <a:lnTo>
                      <a:pt x="587273" y="539407"/>
                    </a:lnTo>
                    <a:lnTo>
                      <a:pt x="587425" y="538327"/>
                    </a:lnTo>
                    <a:close/>
                  </a:path>
                  <a:path w="1087119" h="1143000">
                    <a:moveTo>
                      <a:pt x="589330" y="800442"/>
                    </a:moveTo>
                    <a:lnTo>
                      <a:pt x="588670" y="799896"/>
                    </a:lnTo>
                    <a:lnTo>
                      <a:pt x="587959" y="799693"/>
                    </a:lnTo>
                    <a:lnTo>
                      <a:pt x="587057" y="799249"/>
                    </a:lnTo>
                    <a:lnTo>
                      <a:pt x="586816" y="800150"/>
                    </a:lnTo>
                    <a:lnTo>
                      <a:pt x="586486" y="801014"/>
                    </a:lnTo>
                    <a:lnTo>
                      <a:pt x="587209" y="801484"/>
                    </a:lnTo>
                    <a:lnTo>
                      <a:pt x="587946" y="801738"/>
                    </a:lnTo>
                    <a:lnTo>
                      <a:pt x="588848" y="801725"/>
                    </a:lnTo>
                    <a:lnTo>
                      <a:pt x="589330" y="800442"/>
                    </a:lnTo>
                    <a:close/>
                  </a:path>
                  <a:path w="1087119" h="1143000">
                    <a:moveTo>
                      <a:pt x="597331" y="722134"/>
                    </a:moveTo>
                    <a:lnTo>
                      <a:pt x="597052" y="721537"/>
                    </a:lnTo>
                    <a:lnTo>
                      <a:pt x="596938" y="721182"/>
                    </a:lnTo>
                    <a:lnTo>
                      <a:pt x="594283" y="722122"/>
                    </a:lnTo>
                    <a:lnTo>
                      <a:pt x="594499" y="722604"/>
                    </a:lnTo>
                    <a:lnTo>
                      <a:pt x="594753" y="723061"/>
                    </a:lnTo>
                    <a:lnTo>
                      <a:pt x="594982" y="723531"/>
                    </a:lnTo>
                    <a:lnTo>
                      <a:pt x="595744" y="723099"/>
                    </a:lnTo>
                    <a:lnTo>
                      <a:pt x="596544" y="722693"/>
                    </a:lnTo>
                    <a:lnTo>
                      <a:pt x="597331" y="722134"/>
                    </a:lnTo>
                    <a:close/>
                  </a:path>
                  <a:path w="1087119" h="1143000">
                    <a:moveTo>
                      <a:pt x="657288" y="1086777"/>
                    </a:moveTo>
                    <a:lnTo>
                      <a:pt x="657047" y="1086434"/>
                    </a:lnTo>
                    <a:lnTo>
                      <a:pt x="656831" y="1086078"/>
                    </a:lnTo>
                    <a:lnTo>
                      <a:pt x="656590" y="1085735"/>
                    </a:lnTo>
                    <a:lnTo>
                      <a:pt x="653402" y="1087462"/>
                    </a:lnTo>
                    <a:lnTo>
                      <a:pt x="653897" y="1088491"/>
                    </a:lnTo>
                    <a:lnTo>
                      <a:pt x="654138" y="1089012"/>
                    </a:lnTo>
                    <a:lnTo>
                      <a:pt x="656234" y="1087513"/>
                    </a:lnTo>
                    <a:lnTo>
                      <a:pt x="657288" y="1086777"/>
                    </a:lnTo>
                    <a:close/>
                  </a:path>
                  <a:path w="1087119" h="1143000">
                    <a:moveTo>
                      <a:pt x="672515" y="1067193"/>
                    </a:moveTo>
                    <a:lnTo>
                      <a:pt x="671614" y="1066888"/>
                    </a:lnTo>
                    <a:lnTo>
                      <a:pt x="670775" y="1066419"/>
                    </a:lnTo>
                    <a:lnTo>
                      <a:pt x="670636" y="1066558"/>
                    </a:lnTo>
                    <a:lnTo>
                      <a:pt x="670064" y="1067257"/>
                    </a:lnTo>
                    <a:lnTo>
                      <a:pt x="669671" y="1068108"/>
                    </a:lnTo>
                    <a:lnTo>
                      <a:pt x="669213" y="1068908"/>
                    </a:lnTo>
                    <a:lnTo>
                      <a:pt x="669836" y="1069213"/>
                    </a:lnTo>
                    <a:lnTo>
                      <a:pt x="670852" y="1069886"/>
                    </a:lnTo>
                    <a:lnTo>
                      <a:pt x="671004" y="1069721"/>
                    </a:lnTo>
                    <a:lnTo>
                      <a:pt x="671614" y="1069111"/>
                    </a:lnTo>
                    <a:lnTo>
                      <a:pt x="671944" y="1068209"/>
                    </a:lnTo>
                    <a:lnTo>
                      <a:pt x="672515" y="1067193"/>
                    </a:lnTo>
                    <a:close/>
                  </a:path>
                  <a:path w="1087119" h="1143000">
                    <a:moveTo>
                      <a:pt x="679196" y="821245"/>
                    </a:moveTo>
                    <a:lnTo>
                      <a:pt x="678332" y="821410"/>
                    </a:lnTo>
                    <a:lnTo>
                      <a:pt x="677379" y="821423"/>
                    </a:lnTo>
                    <a:lnTo>
                      <a:pt x="676605" y="821817"/>
                    </a:lnTo>
                    <a:lnTo>
                      <a:pt x="676021" y="822096"/>
                    </a:lnTo>
                    <a:lnTo>
                      <a:pt x="675665" y="822845"/>
                    </a:lnTo>
                    <a:lnTo>
                      <a:pt x="675195" y="823404"/>
                    </a:lnTo>
                    <a:lnTo>
                      <a:pt x="675843" y="823785"/>
                    </a:lnTo>
                    <a:lnTo>
                      <a:pt x="676478" y="824458"/>
                    </a:lnTo>
                    <a:lnTo>
                      <a:pt x="677684" y="824484"/>
                    </a:lnTo>
                    <a:lnTo>
                      <a:pt x="678256" y="823747"/>
                    </a:lnTo>
                    <a:lnTo>
                      <a:pt x="678827" y="823328"/>
                    </a:lnTo>
                    <a:lnTo>
                      <a:pt x="678942" y="822642"/>
                    </a:lnTo>
                    <a:lnTo>
                      <a:pt x="679081" y="821944"/>
                    </a:lnTo>
                    <a:lnTo>
                      <a:pt x="679196" y="821245"/>
                    </a:lnTo>
                    <a:close/>
                  </a:path>
                  <a:path w="1087119" h="1143000">
                    <a:moveTo>
                      <a:pt x="686422" y="403783"/>
                    </a:moveTo>
                    <a:lnTo>
                      <a:pt x="686269" y="403491"/>
                    </a:lnTo>
                    <a:lnTo>
                      <a:pt x="686130" y="403174"/>
                    </a:lnTo>
                    <a:lnTo>
                      <a:pt x="685977" y="402882"/>
                    </a:lnTo>
                    <a:lnTo>
                      <a:pt x="684949" y="403352"/>
                    </a:lnTo>
                    <a:lnTo>
                      <a:pt x="683907" y="403809"/>
                    </a:lnTo>
                    <a:lnTo>
                      <a:pt x="682866" y="404266"/>
                    </a:lnTo>
                    <a:lnTo>
                      <a:pt x="683069" y="404660"/>
                    </a:lnTo>
                    <a:lnTo>
                      <a:pt x="683272" y="405041"/>
                    </a:lnTo>
                    <a:lnTo>
                      <a:pt x="683450" y="405434"/>
                    </a:lnTo>
                    <a:lnTo>
                      <a:pt x="684453" y="404888"/>
                    </a:lnTo>
                    <a:lnTo>
                      <a:pt x="685419" y="404342"/>
                    </a:lnTo>
                    <a:lnTo>
                      <a:pt x="686422" y="403783"/>
                    </a:lnTo>
                    <a:close/>
                  </a:path>
                  <a:path w="1087119" h="1143000">
                    <a:moveTo>
                      <a:pt x="729653" y="792937"/>
                    </a:moveTo>
                    <a:lnTo>
                      <a:pt x="728192" y="793178"/>
                    </a:lnTo>
                    <a:lnTo>
                      <a:pt x="727532" y="793165"/>
                    </a:lnTo>
                    <a:lnTo>
                      <a:pt x="726465" y="793623"/>
                    </a:lnTo>
                    <a:lnTo>
                      <a:pt x="726071" y="794131"/>
                    </a:lnTo>
                    <a:lnTo>
                      <a:pt x="725652" y="794499"/>
                    </a:lnTo>
                    <a:lnTo>
                      <a:pt x="726236" y="794867"/>
                    </a:lnTo>
                    <a:lnTo>
                      <a:pt x="726821" y="795388"/>
                    </a:lnTo>
                    <a:lnTo>
                      <a:pt x="727468" y="795515"/>
                    </a:lnTo>
                    <a:lnTo>
                      <a:pt x="727748" y="795578"/>
                    </a:lnTo>
                    <a:lnTo>
                      <a:pt x="728154" y="794740"/>
                    </a:lnTo>
                    <a:lnTo>
                      <a:pt x="729653" y="792937"/>
                    </a:lnTo>
                    <a:close/>
                  </a:path>
                  <a:path w="1087119" h="1143000">
                    <a:moveTo>
                      <a:pt x="731189" y="787387"/>
                    </a:moveTo>
                    <a:lnTo>
                      <a:pt x="730935" y="787057"/>
                    </a:lnTo>
                    <a:lnTo>
                      <a:pt x="730681" y="786752"/>
                    </a:lnTo>
                    <a:lnTo>
                      <a:pt x="730453" y="786422"/>
                    </a:lnTo>
                    <a:lnTo>
                      <a:pt x="729602" y="787120"/>
                    </a:lnTo>
                    <a:lnTo>
                      <a:pt x="728738" y="787819"/>
                    </a:lnTo>
                    <a:lnTo>
                      <a:pt x="727887" y="788517"/>
                    </a:lnTo>
                    <a:lnTo>
                      <a:pt x="728116" y="788797"/>
                    </a:lnTo>
                    <a:lnTo>
                      <a:pt x="728548" y="789381"/>
                    </a:lnTo>
                    <a:lnTo>
                      <a:pt x="729437" y="788695"/>
                    </a:lnTo>
                    <a:lnTo>
                      <a:pt x="731189" y="787387"/>
                    </a:lnTo>
                    <a:close/>
                  </a:path>
                  <a:path w="1087119" h="1143000">
                    <a:moveTo>
                      <a:pt x="746975" y="266966"/>
                    </a:moveTo>
                    <a:lnTo>
                      <a:pt x="746823" y="266344"/>
                    </a:lnTo>
                    <a:lnTo>
                      <a:pt x="746836" y="265950"/>
                    </a:lnTo>
                    <a:lnTo>
                      <a:pt x="746252" y="266052"/>
                    </a:lnTo>
                    <a:lnTo>
                      <a:pt x="745667" y="266065"/>
                    </a:lnTo>
                    <a:lnTo>
                      <a:pt x="745147" y="266293"/>
                    </a:lnTo>
                    <a:lnTo>
                      <a:pt x="745020" y="266344"/>
                    </a:lnTo>
                    <a:lnTo>
                      <a:pt x="745134" y="267017"/>
                    </a:lnTo>
                    <a:lnTo>
                      <a:pt x="745147" y="267652"/>
                    </a:lnTo>
                    <a:lnTo>
                      <a:pt x="745731" y="267474"/>
                    </a:lnTo>
                    <a:lnTo>
                      <a:pt x="746340" y="267411"/>
                    </a:lnTo>
                    <a:lnTo>
                      <a:pt x="746772" y="267093"/>
                    </a:lnTo>
                    <a:lnTo>
                      <a:pt x="746975" y="266966"/>
                    </a:lnTo>
                    <a:close/>
                  </a:path>
                  <a:path w="1087119" h="1143000">
                    <a:moveTo>
                      <a:pt x="749249" y="288340"/>
                    </a:moveTo>
                    <a:lnTo>
                      <a:pt x="748436" y="287782"/>
                    </a:lnTo>
                    <a:lnTo>
                      <a:pt x="747572" y="286702"/>
                    </a:lnTo>
                    <a:lnTo>
                      <a:pt x="747001" y="288048"/>
                    </a:lnTo>
                    <a:lnTo>
                      <a:pt x="746391" y="288785"/>
                    </a:lnTo>
                    <a:lnTo>
                      <a:pt x="746544" y="289928"/>
                    </a:lnTo>
                    <a:lnTo>
                      <a:pt x="747483" y="290283"/>
                    </a:lnTo>
                    <a:lnTo>
                      <a:pt x="748017" y="290703"/>
                    </a:lnTo>
                    <a:lnTo>
                      <a:pt x="748474" y="290106"/>
                    </a:lnTo>
                    <a:lnTo>
                      <a:pt x="749236" y="289496"/>
                    </a:lnTo>
                    <a:lnTo>
                      <a:pt x="749249" y="288340"/>
                    </a:lnTo>
                    <a:close/>
                  </a:path>
                  <a:path w="1087119" h="1143000">
                    <a:moveTo>
                      <a:pt x="773049" y="375742"/>
                    </a:moveTo>
                    <a:lnTo>
                      <a:pt x="772566" y="375640"/>
                    </a:lnTo>
                    <a:lnTo>
                      <a:pt x="771588" y="375412"/>
                    </a:lnTo>
                    <a:lnTo>
                      <a:pt x="771359" y="376605"/>
                    </a:lnTo>
                    <a:lnTo>
                      <a:pt x="771105" y="377812"/>
                    </a:lnTo>
                    <a:lnTo>
                      <a:pt x="770851" y="379006"/>
                    </a:lnTo>
                    <a:lnTo>
                      <a:pt x="771220" y="379082"/>
                    </a:lnTo>
                    <a:lnTo>
                      <a:pt x="771613" y="379158"/>
                    </a:lnTo>
                    <a:lnTo>
                      <a:pt x="772007" y="379247"/>
                    </a:lnTo>
                    <a:lnTo>
                      <a:pt x="772363" y="378066"/>
                    </a:lnTo>
                    <a:lnTo>
                      <a:pt x="772693" y="376910"/>
                    </a:lnTo>
                    <a:lnTo>
                      <a:pt x="773049" y="375742"/>
                    </a:lnTo>
                    <a:close/>
                  </a:path>
                  <a:path w="1087119" h="1143000">
                    <a:moveTo>
                      <a:pt x="797928" y="337489"/>
                    </a:moveTo>
                    <a:lnTo>
                      <a:pt x="797471" y="336397"/>
                    </a:lnTo>
                    <a:lnTo>
                      <a:pt x="797229" y="335864"/>
                    </a:lnTo>
                    <a:lnTo>
                      <a:pt x="796061" y="336600"/>
                    </a:lnTo>
                    <a:lnTo>
                      <a:pt x="793737" y="338112"/>
                    </a:lnTo>
                    <a:lnTo>
                      <a:pt x="794004" y="338531"/>
                    </a:lnTo>
                    <a:lnTo>
                      <a:pt x="794512" y="339407"/>
                    </a:lnTo>
                    <a:lnTo>
                      <a:pt x="795642" y="338772"/>
                    </a:lnTo>
                    <a:lnTo>
                      <a:pt x="797928" y="337489"/>
                    </a:lnTo>
                    <a:close/>
                  </a:path>
                  <a:path w="1087119" h="1143000">
                    <a:moveTo>
                      <a:pt x="824699" y="286512"/>
                    </a:moveTo>
                    <a:lnTo>
                      <a:pt x="824407" y="286283"/>
                    </a:lnTo>
                    <a:lnTo>
                      <a:pt x="824090" y="286067"/>
                    </a:lnTo>
                    <a:lnTo>
                      <a:pt x="823810" y="285851"/>
                    </a:lnTo>
                    <a:lnTo>
                      <a:pt x="823150" y="286600"/>
                    </a:lnTo>
                    <a:lnTo>
                      <a:pt x="821867" y="288099"/>
                    </a:lnTo>
                    <a:lnTo>
                      <a:pt x="822286" y="288429"/>
                    </a:lnTo>
                    <a:lnTo>
                      <a:pt x="822693" y="288759"/>
                    </a:lnTo>
                    <a:lnTo>
                      <a:pt x="823099" y="289090"/>
                    </a:lnTo>
                    <a:lnTo>
                      <a:pt x="824699" y="286512"/>
                    </a:lnTo>
                    <a:close/>
                  </a:path>
                  <a:path w="1087119" h="1143000">
                    <a:moveTo>
                      <a:pt x="851763" y="672884"/>
                    </a:moveTo>
                    <a:lnTo>
                      <a:pt x="851471" y="672579"/>
                    </a:lnTo>
                    <a:lnTo>
                      <a:pt x="851154" y="672312"/>
                    </a:lnTo>
                    <a:lnTo>
                      <a:pt x="850849" y="672033"/>
                    </a:lnTo>
                    <a:lnTo>
                      <a:pt x="848042" y="675017"/>
                    </a:lnTo>
                    <a:lnTo>
                      <a:pt x="848360" y="675347"/>
                    </a:lnTo>
                    <a:lnTo>
                      <a:pt x="849058" y="675957"/>
                    </a:lnTo>
                    <a:lnTo>
                      <a:pt x="851763" y="672884"/>
                    </a:lnTo>
                    <a:close/>
                  </a:path>
                  <a:path w="1087119" h="1143000">
                    <a:moveTo>
                      <a:pt x="856665" y="452742"/>
                    </a:moveTo>
                    <a:lnTo>
                      <a:pt x="856462" y="452424"/>
                    </a:lnTo>
                    <a:lnTo>
                      <a:pt x="856094" y="451815"/>
                    </a:lnTo>
                    <a:lnTo>
                      <a:pt x="854938" y="452818"/>
                    </a:lnTo>
                    <a:lnTo>
                      <a:pt x="853757" y="453809"/>
                    </a:lnTo>
                    <a:lnTo>
                      <a:pt x="852614" y="454812"/>
                    </a:lnTo>
                    <a:lnTo>
                      <a:pt x="853122" y="455396"/>
                    </a:lnTo>
                    <a:lnTo>
                      <a:pt x="853401" y="455688"/>
                    </a:lnTo>
                    <a:lnTo>
                      <a:pt x="855560" y="453720"/>
                    </a:lnTo>
                    <a:lnTo>
                      <a:pt x="856665" y="452742"/>
                    </a:lnTo>
                    <a:close/>
                  </a:path>
                  <a:path w="1087119" h="1143000">
                    <a:moveTo>
                      <a:pt x="870534" y="403415"/>
                    </a:moveTo>
                    <a:lnTo>
                      <a:pt x="868667" y="400646"/>
                    </a:lnTo>
                    <a:lnTo>
                      <a:pt x="867638" y="399618"/>
                    </a:lnTo>
                    <a:lnTo>
                      <a:pt x="865035" y="401624"/>
                    </a:lnTo>
                    <a:lnTo>
                      <a:pt x="866876" y="402234"/>
                    </a:lnTo>
                    <a:lnTo>
                      <a:pt x="870534" y="403415"/>
                    </a:lnTo>
                    <a:close/>
                  </a:path>
                  <a:path w="1087119" h="1143000">
                    <a:moveTo>
                      <a:pt x="905776" y="557098"/>
                    </a:moveTo>
                    <a:lnTo>
                      <a:pt x="905751" y="556260"/>
                    </a:lnTo>
                    <a:lnTo>
                      <a:pt x="900518" y="556120"/>
                    </a:lnTo>
                    <a:lnTo>
                      <a:pt x="900518" y="557301"/>
                    </a:lnTo>
                    <a:lnTo>
                      <a:pt x="900493" y="557872"/>
                    </a:lnTo>
                    <a:lnTo>
                      <a:pt x="905776" y="557504"/>
                    </a:lnTo>
                    <a:lnTo>
                      <a:pt x="905776" y="557098"/>
                    </a:lnTo>
                    <a:close/>
                  </a:path>
                  <a:path w="1087119" h="1143000">
                    <a:moveTo>
                      <a:pt x="907376" y="987285"/>
                    </a:moveTo>
                    <a:lnTo>
                      <a:pt x="906360" y="986561"/>
                    </a:lnTo>
                    <a:lnTo>
                      <a:pt x="905344" y="985812"/>
                    </a:lnTo>
                    <a:lnTo>
                      <a:pt x="904316" y="985088"/>
                    </a:lnTo>
                    <a:lnTo>
                      <a:pt x="903465" y="986345"/>
                    </a:lnTo>
                    <a:lnTo>
                      <a:pt x="904519" y="987056"/>
                    </a:lnTo>
                    <a:lnTo>
                      <a:pt x="905560" y="987767"/>
                    </a:lnTo>
                    <a:lnTo>
                      <a:pt x="906614" y="988466"/>
                    </a:lnTo>
                    <a:lnTo>
                      <a:pt x="906868" y="988060"/>
                    </a:lnTo>
                    <a:lnTo>
                      <a:pt x="907122" y="987691"/>
                    </a:lnTo>
                    <a:lnTo>
                      <a:pt x="907376" y="987285"/>
                    </a:lnTo>
                    <a:close/>
                  </a:path>
                  <a:path w="1087119" h="1143000">
                    <a:moveTo>
                      <a:pt x="921131" y="962075"/>
                    </a:moveTo>
                    <a:lnTo>
                      <a:pt x="920445" y="961618"/>
                    </a:lnTo>
                    <a:lnTo>
                      <a:pt x="919734" y="961301"/>
                    </a:lnTo>
                    <a:lnTo>
                      <a:pt x="918845" y="961250"/>
                    </a:lnTo>
                    <a:lnTo>
                      <a:pt x="918565" y="962139"/>
                    </a:lnTo>
                    <a:lnTo>
                      <a:pt x="918146" y="963002"/>
                    </a:lnTo>
                    <a:lnTo>
                      <a:pt x="919162" y="963180"/>
                    </a:lnTo>
                    <a:lnTo>
                      <a:pt x="919861" y="963460"/>
                    </a:lnTo>
                    <a:lnTo>
                      <a:pt x="920546" y="963371"/>
                    </a:lnTo>
                    <a:lnTo>
                      <a:pt x="920762" y="963333"/>
                    </a:lnTo>
                    <a:lnTo>
                      <a:pt x="921131" y="962075"/>
                    </a:lnTo>
                    <a:close/>
                  </a:path>
                  <a:path w="1087119" h="1143000">
                    <a:moveTo>
                      <a:pt x="927709" y="620293"/>
                    </a:moveTo>
                    <a:lnTo>
                      <a:pt x="927442" y="619188"/>
                    </a:lnTo>
                    <a:lnTo>
                      <a:pt x="926465" y="618896"/>
                    </a:lnTo>
                    <a:lnTo>
                      <a:pt x="925144" y="618045"/>
                    </a:lnTo>
                    <a:lnTo>
                      <a:pt x="925195" y="619607"/>
                    </a:lnTo>
                    <a:lnTo>
                      <a:pt x="925017" y="620420"/>
                    </a:lnTo>
                    <a:lnTo>
                      <a:pt x="925283" y="621055"/>
                    </a:lnTo>
                    <a:lnTo>
                      <a:pt x="925474" y="621436"/>
                    </a:lnTo>
                    <a:lnTo>
                      <a:pt x="926325" y="621550"/>
                    </a:lnTo>
                    <a:lnTo>
                      <a:pt x="926858" y="621792"/>
                    </a:lnTo>
                    <a:lnTo>
                      <a:pt x="927112" y="621093"/>
                    </a:lnTo>
                    <a:lnTo>
                      <a:pt x="927709" y="620293"/>
                    </a:lnTo>
                    <a:close/>
                  </a:path>
                  <a:path w="1087119" h="1143000">
                    <a:moveTo>
                      <a:pt x="936548" y="928636"/>
                    </a:moveTo>
                    <a:lnTo>
                      <a:pt x="936332" y="925893"/>
                    </a:lnTo>
                    <a:lnTo>
                      <a:pt x="935151" y="925055"/>
                    </a:lnTo>
                    <a:lnTo>
                      <a:pt x="932192" y="926134"/>
                    </a:lnTo>
                    <a:lnTo>
                      <a:pt x="934186" y="927252"/>
                    </a:lnTo>
                    <a:lnTo>
                      <a:pt x="936548" y="928636"/>
                    </a:lnTo>
                    <a:close/>
                  </a:path>
                  <a:path w="1087119" h="1143000">
                    <a:moveTo>
                      <a:pt x="973759" y="476465"/>
                    </a:moveTo>
                    <a:lnTo>
                      <a:pt x="973226" y="476224"/>
                    </a:lnTo>
                    <a:lnTo>
                      <a:pt x="972934" y="476097"/>
                    </a:lnTo>
                    <a:lnTo>
                      <a:pt x="972489" y="476592"/>
                    </a:lnTo>
                    <a:lnTo>
                      <a:pt x="971727" y="477075"/>
                    </a:lnTo>
                    <a:lnTo>
                      <a:pt x="971638" y="477647"/>
                    </a:lnTo>
                    <a:lnTo>
                      <a:pt x="971511" y="478358"/>
                    </a:lnTo>
                    <a:lnTo>
                      <a:pt x="971918" y="479171"/>
                    </a:lnTo>
                    <a:lnTo>
                      <a:pt x="972096" y="479933"/>
                    </a:lnTo>
                    <a:lnTo>
                      <a:pt x="972413" y="479933"/>
                    </a:lnTo>
                    <a:lnTo>
                      <a:pt x="972718" y="479907"/>
                    </a:lnTo>
                    <a:lnTo>
                      <a:pt x="973010" y="479894"/>
                    </a:lnTo>
                    <a:lnTo>
                      <a:pt x="973264" y="478751"/>
                    </a:lnTo>
                    <a:lnTo>
                      <a:pt x="973505" y="477608"/>
                    </a:lnTo>
                    <a:lnTo>
                      <a:pt x="973759" y="476465"/>
                    </a:lnTo>
                    <a:close/>
                  </a:path>
                  <a:path w="1087119" h="1143000">
                    <a:moveTo>
                      <a:pt x="983005" y="524294"/>
                    </a:moveTo>
                    <a:lnTo>
                      <a:pt x="981379" y="523024"/>
                    </a:lnTo>
                    <a:lnTo>
                      <a:pt x="980554" y="522363"/>
                    </a:lnTo>
                    <a:lnTo>
                      <a:pt x="980325" y="522681"/>
                    </a:lnTo>
                    <a:lnTo>
                      <a:pt x="979843" y="523290"/>
                    </a:lnTo>
                    <a:lnTo>
                      <a:pt x="980630" y="523989"/>
                    </a:lnTo>
                    <a:lnTo>
                      <a:pt x="981456" y="524586"/>
                    </a:lnTo>
                    <a:lnTo>
                      <a:pt x="982281" y="525208"/>
                    </a:lnTo>
                    <a:lnTo>
                      <a:pt x="982522" y="524916"/>
                    </a:lnTo>
                    <a:lnTo>
                      <a:pt x="982764" y="524598"/>
                    </a:lnTo>
                    <a:lnTo>
                      <a:pt x="983005" y="524294"/>
                    </a:lnTo>
                    <a:close/>
                  </a:path>
                  <a:path w="1087119" h="1143000">
                    <a:moveTo>
                      <a:pt x="1029970" y="821613"/>
                    </a:moveTo>
                    <a:lnTo>
                      <a:pt x="1029423" y="820902"/>
                    </a:lnTo>
                    <a:lnTo>
                      <a:pt x="1028852" y="820191"/>
                    </a:lnTo>
                    <a:lnTo>
                      <a:pt x="1028230" y="819531"/>
                    </a:lnTo>
                    <a:lnTo>
                      <a:pt x="1027328" y="820102"/>
                    </a:lnTo>
                    <a:lnTo>
                      <a:pt x="1027747" y="820953"/>
                    </a:lnTo>
                    <a:lnTo>
                      <a:pt x="1028217" y="821702"/>
                    </a:lnTo>
                    <a:lnTo>
                      <a:pt x="1028649" y="822464"/>
                    </a:lnTo>
                    <a:lnTo>
                      <a:pt x="1029550" y="821905"/>
                    </a:lnTo>
                    <a:lnTo>
                      <a:pt x="1029970" y="821613"/>
                    </a:lnTo>
                    <a:close/>
                  </a:path>
                  <a:path w="1087119" h="1143000">
                    <a:moveTo>
                      <a:pt x="1073810" y="586117"/>
                    </a:moveTo>
                    <a:lnTo>
                      <a:pt x="1070622" y="586409"/>
                    </a:lnTo>
                    <a:lnTo>
                      <a:pt x="1070013" y="587578"/>
                    </a:lnTo>
                    <a:lnTo>
                      <a:pt x="1071664" y="590448"/>
                    </a:lnTo>
                    <a:lnTo>
                      <a:pt x="1072629" y="588505"/>
                    </a:lnTo>
                    <a:lnTo>
                      <a:pt x="1073226" y="587311"/>
                    </a:lnTo>
                    <a:lnTo>
                      <a:pt x="1073810" y="586117"/>
                    </a:lnTo>
                    <a:close/>
                  </a:path>
                  <a:path w="1087119" h="1143000">
                    <a:moveTo>
                      <a:pt x="1086840" y="451243"/>
                    </a:moveTo>
                    <a:lnTo>
                      <a:pt x="1086675" y="450646"/>
                    </a:lnTo>
                    <a:lnTo>
                      <a:pt x="1086497" y="449961"/>
                    </a:lnTo>
                    <a:lnTo>
                      <a:pt x="1085710" y="449427"/>
                    </a:lnTo>
                    <a:lnTo>
                      <a:pt x="1085164" y="448830"/>
                    </a:lnTo>
                    <a:lnTo>
                      <a:pt x="1084516" y="449783"/>
                    </a:lnTo>
                    <a:lnTo>
                      <a:pt x="1084173" y="450253"/>
                    </a:lnTo>
                    <a:lnTo>
                      <a:pt x="1084237" y="450938"/>
                    </a:lnTo>
                    <a:lnTo>
                      <a:pt x="1084148" y="451739"/>
                    </a:lnTo>
                    <a:lnTo>
                      <a:pt x="1084478" y="452259"/>
                    </a:lnTo>
                    <a:lnTo>
                      <a:pt x="1084694" y="452628"/>
                    </a:lnTo>
                    <a:lnTo>
                      <a:pt x="1085951" y="452856"/>
                    </a:lnTo>
                    <a:lnTo>
                      <a:pt x="1086065" y="452704"/>
                    </a:lnTo>
                    <a:lnTo>
                      <a:pt x="1086434" y="452107"/>
                    </a:lnTo>
                    <a:lnTo>
                      <a:pt x="1086840" y="45124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3" name="object 263">
                <a:extLst>
                  <a:ext uri="{FF2B5EF4-FFF2-40B4-BE49-F238E27FC236}">
                    <a16:creationId xmlns:a16="http://schemas.microsoft.com/office/drawing/2014/main" id="{D83F8A7D-1516-34DD-D513-F676B46C1851}"/>
                  </a:ext>
                </a:extLst>
              </p:cNvPr>
              <p:cNvSpPr/>
              <p:nvPr/>
            </p:nvSpPr>
            <p:spPr>
              <a:xfrm>
                <a:off x="9251818" y="2488628"/>
                <a:ext cx="969644" cy="902295"/>
              </a:xfrm>
              <a:custGeom>
                <a:avLst/>
                <a:gdLst/>
                <a:ahLst/>
                <a:cxnLst/>
                <a:rect l="l" t="t" r="r" b="b"/>
                <a:pathLst>
                  <a:path w="1246505" h="1319529">
                    <a:moveTo>
                      <a:pt x="2844" y="401739"/>
                    </a:moveTo>
                    <a:lnTo>
                      <a:pt x="2108" y="401294"/>
                    </a:lnTo>
                    <a:lnTo>
                      <a:pt x="1358" y="401091"/>
                    </a:lnTo>
                    <a:lnTo>
                      <a:pt x="381" y="400761"/>
                    </a:lnTo>
                    <a:lnTo>
                      <a:pt x="266" y="401612"/>
                    </a:lnTo>
                    <a:lnTo>
                      <a:pt x="0" y="402513"/>
                    </a:lnTo>
                    <a:lnTo>
                      <a:pt x="165" y="402628"/>
                    </a:lnTo>
                    <a:lnTo>
                      <a:pt x="774" y="402958"/>
                    </a:lnTo>
                    <a:lnTo>
                      <a:pt x="1549" y="403161"/>
                    </a:lnTo>
                    <a:lnTo>
                      <a:pt x="2260" y="403110"/>
                    </a:lnTo>
                    <a:lnTo>
                      <a:pt x="2451" y="403098"/>
                    </a:lnTo>
                    <a:lnTo>
                      <a:pt x="2844" y="401739"/>
                    </a:lnTo>
                    <a:close/>
                  </a:path>
                  <a:path w="1246505" h="1319529">
                    <a:moveTo>
                      <a:pt x="22936" y="433832"/>
                    </a:moveTo>
                    <a:lnTo>
                      <a:pt x="22453" y="433565"/>
                    </a:lnTo>
                    <a:lnTo>
                      <a:pt x="21996" y="433158"/>
                    </a:lnTo>
                    <a:lnTo>
                      <a:pt x="21488" y="433095"/>
                    </a:lnTo>
                    <a:lnTo>
                      <a:pt x="20802" y="433019"/>
                    </a:lnTo>
                    <a:lnTo>
                      <a:pt x="20091" y="433209"/>
                    </a:lnTo>
                    <a:lnTo>
                      <a:pt x="19380" y="433298"/>
                    </a:lnTo>
                    <a:lnTo>
                      <a:pt x="19405" y="433730"/>
                    </a:lnTo>
                    <a:lnTo>
                      <a:pt x="19418" y="434162"/>
                    </a:lnTo>
                    <a:lnTo>
                      <a:pt x="19418" y="434606"/>
                    </a:lnTo>
                    <a:lnTo>
                      <a:pt x="20535" y="434657"/>
                    </a:lnTo>
                    <a:lnTo>
                      <a:pt x="21678" y="434721"/>
                    </a:lnTo>
                    <a:lnTo>
                      <a:pt x="22809" y="434771"/>
                    </a:lnTo>
                    <a:lnTo>
                      <a:pt x="22936" y="433832"/>
                    </a:lnTo>
                    <a:close/>
                  </a:path>
                  <a:path w="1246505" h="1319529">
                    <a:moveTo>
                      <a:pt x="50977" y="455574"/>
                    </a:moveTo>
                    <a:lnTo>
                      <a:pt x="50152" y="454812"/>
                    </a:lnTo>
                    <a:lnTo>
                      <a:pt x="49301" y="454063"/>
                    </a:lnTo>
                    <a:lnTo>
                      <a:pt x="48488" y="453288"/>
                    </a:lnTo>
                    <a:lnTo>
                      <a:pt x="47510" y="454469"/>
                    </a:lnTo>
                    <a:lnTo>
                      <a:pt x="48450" y="455129"/>
                    </a:lnTo>
                    <a:lnTo>
                      <a:pt x="49390" y="455752"/>
                    </a:lnTo>
                    <a:lnTo>
                      <a:pt x="50317" y="456387"/>
                    </a:lnTo>
                    <a:lnTo>
                      <a:pt x="50546" y="456120"/>
                    </a:lnTo>
                    <a:lnTo>
                      <a:pt x="50774" y="455841"/>
                    </a:lnTo>
                    <a:lnTo>
                      <a:pt x="50977" y="455574"/>
                    </a:lnTo>
                    <a:close/>
                  </a:path>
                  <a:path w="1246505" h="1319529">
                    <a:moveTo>
                      <a:pt x="83146" y="677138"/>
                    </a:moveTo>
                    <a:lnTo>
                      <a:pt x="82677" y="676249"/>
                    </a:lnTo>
                    <a:lnTo>
                      <a:pt x="82448" y="675792"/>
                    </a:lnTo>
                    <a:lnTo>
                      <a:pt x="80670" y="676871"/>
                    </a:lnTo>
                    <a:lnTo>
                      <a:pt x="79781" y="677405"/>
                    </a:lnTo>
                    <a:lnTo>
                      <a:pt x="80175" y="678053"/>
                    </a:lnTo>
                    <a:lnTo>
                      <a:pt x="80340" y="678370"/>
                    </a:lnTo>
                    <a:lnTo>
                      <a:pt x="83146" y="677138"/>
                    </a:lnTo>
                    <a:close/>
                  </a:path>
                  <a:path w="1246505" h="1319529">
                    <a:moveTo>
                      <a:pt x="194208" y="971981"/>
                    </a:moveTo>
                    <a:lnTo>
                      <a:pt x="193179" y="971702"/>
                    </a:lnTo>
                    <a:lnTo>
                      <a:pt x="192328" y="971346"/>
                    </a:lnTo>
                    <a:lnTo>
                      <a:pt x="192214" y="972350"/>
                    </a:lnTo>
                    <a:lnTo>
                      <a:pt x="191960" y="973162"/>
                    </a:lnTo>
                    <a:lnTo>
                      <a:pt x="192151" y="974217"/>
                    </a:lnTo>
                    <a:lnTo>
                      <a:pt x="192989" y="974407"/>
                    </a:lnTo>
                    <a:lnTo>
                      <a:pt x="193484" y="974648"/>
                    </a:lnTo>
                    <a:lnTo>
                      <a:pt x="193751" y="973823"/>
                    </a:lnTo>
                    <a:lnTo>
                      <a:pt x="194119" y="973010"/>
                    </a:lnTo>
                    <a:lnTo>
                      <a:pt x="194208" y="971981"/>
                    </a:lnTo>
                    <a:close/>
                  </a:path>
                  <a:path w="1246505" h="1319529">
                    <a:moveTo>
                      <a:pt x="194475" y="736307"/>
                    </a:moveTo>
                    <a:lnTo>
                      <a:pt x="194030" y="736079"/>
                    </a:lnTo>
                    <a:lnTo>
                      <a:pt x="193319" y="735520"/>
                    </a:lnTo>
                    <a:lnTo>
                      <a:pt x="193167" y="735634"/>
                    </a:lnTo>
                    <a:lnTo>
                      <a:pt x="192646" y="736053"/>
                    </a:lnTo>
                    <a:lnTo>
                      <a:pt x="192201" y="736676"/>
                    </a:lnTo>
                    <a:lnTo>
                      <a:pt x="192062" y="737298"/>
                    </a:lnTo>
                    <a:lnTo>
                      <a:pt x="192024" y="737552"/>
                    </a:lnTo>
                    <a:lnTo>
                      <a:pt x="192874" y="737984"/>
                    </a:lnTo>
                    <a:lnTo>
                      <a:pt x="193370" y="738365"/>
                    </a:lnTo>
                    <a:lnTo>
                      <a:pt x="193941" y="737298"/>
                    </a:lnTo>
                    <a:lnTo>
                      <a:pt x="194221" y="736803"/>
                    </a:lnTo>
                    <a:lnTo>
                      <a:pt x="194475" y="736307"/>
                    </a:lnTo>
                    <a:close/>
                  </a:path>
                  <a:path w="1246505" h="1319529">
                    <a:moveTo>
                      <a:pt x="199885" y="199085"/>
                    </a:moveTo>
                    <a:lnTo>
                      <a:pt x="199339" y="199059"/>
                    </a:lnTo>
                    <a:lnTo>
                      <a:pt x="198628" y="198793"/>
                    </a:lnTo>
                    <a:lnTo>
                      <a:pt x="198361" y="199047"/>
                    </a:lnTo>
                    <a:lnTo>
                      <a:pt x="197853" y="199542"/>
                    </a:lnTo>
                    <a:lnTo>
                      <a:pt x="197612" y="200279"/>
                    </a:lnTo>
                    <a:lnTo>
                      <a:pt x="197129" y="201168"/>
                    </a:lnTo>
                    <a:lnTo>
                      <a:pt x="198107" y="201371"/>
                    </a:lnTo>
                    <a:lnTo>
                      <a:pt x="199123" y="201676"/>
                    </a:lnTo>
                    <a:lnTo>
                      <a:pt x="199555" y="200787"/>
                    </a:lnTo>
                    <a:lnTo>
                      <a:pt x="199682" y="199910"/>
                    </a:lnTo>
                    <a:lnTo>
                      <a:pt x="199885" y="199085"/>
                    </a:lnTo>
                    <a:close/>
                  </a:path>
                  <a:path w="1246505" h="1319529">
                    <a:moveTo>
                      <a:pt x="205257" y="201434"/>
                    </a:moveTo>
                    <a:lnTo>
                      <a:pt x="204304" y="201168"/>
                    </a:lnTo>
                    <a:lnTo>
                      <a:pt x="203441" y="200850"/>
                    </a:lnTo>
                    <a:lnTo>
                      <a:pt x="203314" y="201866"/>
                    </a:lnTo>
                    <a:lnTo>
                      <a:pt x="203111" y="202615"/>
                    </a:lnTo>
                    <a:lnTo>
                      <a:pt x="203212" y="203314"/>
                    </a:lnTo>
                    <a:lnTo>
                      <a:pt x="203276" y="203619"/>
                    </a:lnTo>
                    <a:lnTo>
                      <a:pt x="204038" y="203796"/>
                    </a:lnTo>
                    <a:lnTo>
                      <a:pt x="204470" y="204025"/>
                    </a:lnTo>
                    <a:lnTo>
                      <a:pt x="204762" y="203187"/>
                    </a:lnTo>
                    <a:lnTo>
                      <a:pt x="205079" y="202361"/>
                    </a:lnTo>
                    <a:lnTo>
                      <a:pt x="205244" y="201498"/>
                    </a:lnTo>
                    <a:close/>
                  </a:path>
                  <a:path w="1246505" h="1319529">
                    <a:moveTo>
                      <a:pt x="205346" y="900899"/>
                    </a:moveTo>
                    <a:lnTo>
                      <a:pt x="204838" y="900747"/>
                    </a:lnTo>
                    <a:lnTo>
                      <a:pt x="204127" y="900315"/>
                    </a:lnTo>
                    <a:lnTo>
                      <a:pt x="203314" y="900899"/>
                    </a:lnTo>
                    <a:lnTo>
                      <a:pt x="202996" y="901611"/>
                    </a:lnTo>
                    <a:lnTo>
                      <a:pt x="202298" y="902589"/>
                    </a:lnTo>
                    <a:lnTo>
                      <a:pt x="203327" y="902754"/>
                    </a:lnTo>
                    <a:lnTo>
                      <a:pt x="204076" y="903084"/>
                    </a:lnTo>
                    <a:lnTo>
                      <a:pt x="204241" y="902881"/>
                    </a:lnTo>
                    <a:lnTo>
                      <a:pt x="204736" y="902335"/>
                    </a:lnTo>
                    <a:lnTo>
                      <a:pt x="204990" y="901573"/>
                    </a:lnTo>
                    <a:lnTo>
                      <a:pt x="205346" y="900899"/>
                    </a:lnTo>
                    <a:close/>
                  </a:path>
                  <a:path w="1246505" h="1319529">
                    <a:moveTo>
                      <a:pt x="208153" y="222224"/>
                    </a:moveTo>
                    <a:lnTo>
                      <a:pt x="208026" y="221932"/>
                    </a:lnTo>
                    <a:lnTo>
                      <a:pt x="207746" y="221310"/>
                    </a:lnTo>
                    <a:lnTo>
                      <a:pt x="206844" y="221716"/>
                    </a:lnTo>
                    <a:lnTo>
                      <a:pt x="205054" y="222504"/>
                    </a:lnTo>
                    <a:lnTo>
                      <a:pt x="205193" y="222821"/>
                    </a:lnTo>
                    <a:lnTo>
                      <a:pt x="205333" y="223113"/>
                    </a:lnTo>
                    <a:lnTo>
                      <a:pt x="205460" y="223431"/>
                    </a:lnTo>
                    <a:lnTo>
                      <a:pt x="207264" y="222643"/>
                    </a:lnTo>
                    <a:lnTo>
                      <a:pt x="208153" y="222224"/>
                    </a:lnTo>
                    <a:close/>
                  </a:path>
                  <a:path w="1246505" h="1319529">
                    <a:moveTo>
                      <a:pt x="274434" y="884910"/>
                    </a:moveTo>
                    <a:lnTo>
                      <a:pt x="273494" y="880338"/>
                    </a:lnTo>
                    <a:lnTo>
                      <a:pt x="269951" y="879055"/>
                    </a:lnTo>
                    <a:lnTo>
                      <a:pt x="268351" y="881316"/>
                    </a:lnTo>
                    <a:lnTo>
                      <a:pt x="266839" y="883716"/>
                    </a:lnTo>
                    <a:lnTo>
                      <a:pt x="264274" y="880491"/>
                    </a:lnTo>
                    <a:lnTo>
                      <a:pt x="262458" y="883742"/>
                    </a:lnTo>
                    <a:lnTo>
                      <a:pt x="260426" y="881913"/>
                    </a:lnTo>
                    <a:lnTo>
                      <a:pt x="258267" y="882332"/>
                    </a:lnTo>
                    <a:lnTo>
                      <a:pt x="257975" y="882992"/>
                    </a:lnTo>
                    <a:lnTo>
                      <a:pt x="256959" y="884491"/>
                    </a:lnTo>
                    <a:lnTo>
                      <a:pt x="257263" y="884834"/>
                    </a:lnTo>
                    <a:lnTo>
                      <a:pt x="258457" y="886256"/>
                    </a:lnTo>
                    <a:lnTo>
                      <a:pt x="260057" y="887310"/>
                    </a:lnTo>
                    <a:lnTo>
                      <a:pt x="261531" y="888492"/>
                    </a:lnTo>
                    <a:lnTo>
                      <a:pt x="262051" y="887768"/>
                    </a:lnTo>
                    <a:lnTo>
                      <a:pt x="263004" y="887031"/>
                    </a:lnTo>
                    <a:lnTo>
                      <a:pt x="262953" y="885075"/>
                    </a:lnTo>
                    <a:lnTo>
                      <a:pt x="265912" y="885748"/>
                    </a:lnTo>
                    <a:lnTo>
                      <a:pt x="267385" y="888530"/>
                    </a:lnTo>
                    <a:lnTo>
                      <a:pt x="271145" y="886421"/>
                    </a:lnTo>
                    <a:lnTo>
                      <a:pt x="274434" y="884910"/>
                    </a:lnTo>
                    <a:close/>
                  </a:path>
                  <a:path w="1246505" h="1319529">
                    <a:moveTo>
                      <a:pt x="302399" y="428091"/>
                    </a:moveTo>
                    <a:lnTo>
                      <a:pt x="302120" y="427736"/>
                    </a:lnTo>
                    <a:lnTo>
                      <a:pt x="301828" y="427418"/>
                    </a:lnTo>
                    <a:lnTo>
                      <a:pt x="301117" y="427418"/>
                    </a:lnTo>
                    <a:lnTo>
                      <a:pt x="300393" y="427215"/>
                    </a:lnTo>
                    <a:lnTo>
                      <a:pt x="300431" y="427990"/>
                    </a:lnTo>
                    <a:lnTo>
                      <a:pt x="300215" y="428866"/>
                    </a:lnTo>
                    <a:lnTo>
                      <a:pt x="300469" y="429044"/>
                    </a:lnTo>
                    <a:lnTo>
                      <a:pt x="300990" y="429336"/>
                    </a:lnTo>
                    <a:lnTo>
                      <a:pt x="301726" y="429247"/>
                    </a:lnTo>
                    <a:lnTo>
                      <a:pt x="302387" y="429336"/>
                    </a:lnTo>
                    <a:lnTo>
                      <a:pt x="302298" y="428802"/>
                    </a:lnTo>
                    <a:lnTo>
                      <a:pt x="302399" y="428091"/>
                    </a:lnTo>
                    <a:close/>
                  </a:path>
                  <a:path w="1246505" h="1319529">
                    <a:moveTo>
                      <a:pt x="303060" y="505142"/>
                    </a:moveTo>
                    <a:lnTo>
                      <a:pt x="302818" y="504659"/>
                    </a:lnTo>
                    <a:lnTo>
                      <a:pt x="302577" y="504190"/>
                    </a:lnTo>
                    <a:lnTo>
                      <a:pt x="302348" y="503707"/>
                    </a:lnTo>
                    <a:lnTo>
                      <a:pt x="301459" y="504291"/>
                    </a:lnTo>
                    <a:lnTo>
                      <a:pt x="300570" y="504888"/>
                    </a:lnTo>
                    <a:lnTo>
                      <a:pt x="299707" y="505498"/>
                    </a:lnTo>
                    <a:lnTo>
                      <a:pt x="300062" y="506082"/>
                    </a:lnTo>
                    <a:lnTo>
                      <a:pt x="300202" y="506399"/>
                    </a:lnTo>
                    <a:lnTo>
                      <a:pt x="301167" y="505993"/>
                    </a:lnTo>
                    <a:lnTo>
                      <a:pt x="302107" y="505561"/>
                    </a:lnTo>
                    <a:lnTo>
                      <a:pt x="303060" y="505142"/>
                    </a:lnTo>
                    <a:close/>
                  </a:path>
                  <a:path w="1246505" h="1319529">
                    <a:moveTo>
                      <a:pt x="304825" y="364185"/>
                    </a:moveTo>
                    <a:lnTo>
                      <a:pt x="303580" y="364007"/>
                    </a:lnTo>
                    <a:lnTo>
                      <a:pt x="302336" y="363816"/>
                    </a:lnTo>
                    <a:lnTo>
                      <a:pt x="301078" y="363639"/>
                    </a:lnTo>
                    <a:lnTo>
                      <a:pt x="301028" y="364134"/>
                    </a:lnTo>
                    <a:lnTo>
                      <a:pt x="300939" y="364655"/>
                    </a:lnTo>
                    <a:lnTo>
                      <a:pt x="300875" y="365137"/>
                    </a:lnTo>
                    <a:lnTo>
                      <a:pt x="302171" y="365226"/>
                    </a:lnTo>
                    <a:lnTo>
                      <a:pt x="303441" y="365315"/>
                    </a:lnTo>
                    <a:lnTo>
                      <a:pt x="304723" y="365429"/>
                    </a:lnTo>
                    <a:lnTo>
                      <a:pt x="304749" y="364998"/>
                    </a:lnTo>
                    <a:lnTo>
                      <a:pt x="304800" y="364604"/>
                    </a:lnTo>
                    <a:lnTo>
                      <a:pt x="304825" y="364185"/>
                    </a:lnTo>
                    <a:close/>
                  </a:path>
                  <a:path w="1246505" h="1319529">
                    <a:moveTo>
                      <a:pt x="316801" y="407581"/>
                    </a:moveTo>
                    <a:lnTo>
                      <a:pt x="316128" y="407149"/>
                    </a:lnTo>
                    <a:lnTo>
                      <a:pt x="315429" y="406920"/>
                    </a:lnTo>
                    <a:lnTo>
                      <a:pt x="314769" y="406654"/>
                    </a:lnTo>
                    <a:lnTo>
                      <a:pt x="314655" y="407187"/>
                    </a:lnTo>
                    <a:lnTo>
                      <a:pt x="314579" y="407720"/>
                    </a:lnTo>
                    <a:lnTo>
                      <a:pt x="314452" y="408381"/>
                    </a:lnTo>
                    <a:lnTo>
                      <a:pt x="315125" y="408597"/>
                    </a:lnTo>
                    <a:lnTo>
                      <a:pt x="315722" y="408952"/>
                    </a:lnTo>
                    <a:lnTo>
                      <a:pt x="316458" y="408749"/>
                    </a:lnTo>
                    <a:lnTo>
                      <a:pt x="316801" y="407581"/>
                    </a:lnTo>
                    <a:close/>
                  </a:path>
                  <a:path w="1246505" h="1319529">
                    <a:moveTo>
                      <a:pt x="336956" y="303237"/>
                    </a:moveTo>
                    <a:lnTo>
                      <a:pt x="336791" y="302793"/>
                    </a:lnTo>
                    <a:lnTo>
                      <a:pt x="336664" y="302387"/>
                    </a:lnTo>
                    <a:lnTo>
                      <a:pt x="335876" y="302234"/>
                    </a:lnTo>
                    <a:lnTo>
                      <a:pt x="335394" y="301967"/>
                    </a:lnTo>
                    <a:lnTo>
                      <a:pt x="335076" y="302628"/>
                    </a:lnTo>
                    <a:lnTo>
                      <a:pt x="334289" y="304355"/>
                    </a:lnTo>
                    <a:lnTo>
                      <a:pt x="335305" y="304393"/>
                    </a:lnTo>
                    <a:lnTo>
                      <a:pt x="336003" y="304634"/>
                    </a:lnTo>
                    <a:lnTo>
                      <a:pt x="336689" y="304038"/>
                    </a:lnTo>
                    <a:lnTo>
                      <a:pt x="336956" y="303237"/>
                    </a:lnTo>
                    <a:close/>
                  </a:path>
                  <a:path w="1246505" h="1319529">
                    <a:moveTo>
                      <a:pt x="345681" y="785088"/>
                    </a:moveTo>
                    <a:lnTo>
                      <a:pt x="340131" y="783590"/>
                    </a:lnTo>
                    <a:lnTo>
                      <a:pt x="335724" y="783272"/>
                    </a:lnTo>
                    <a:lnTo>
                      <a:pt x="331114" y="787260"/>
                    </a:lnTo>
                    <a:lnTo>
                      <a:pt x="336473" y="789190"/>
                    </a:lnTo>
                    <a:lnTo>
                      <a:pt x="340817" y="789368"/>
                    </a:lnTo>
                    <a:lnTo>
                      <a:pt x="345681" y="785088"/>
                    </a:lnTo>
                    <a:close/>
                  </a:path>
                  <a:path w="1246505" h="1319529">
                    <a:moveTo>
                      <a:pt x="364464" y="279133"/>
                    </a:moveTo>
                    <a:lnTo>
                      <a:pt x="364401" y="278777"/>
                    </a:lnTo>
                    <a:lnTo>
                      <a:pt x="364312" y="278422"/>
                    </a:lnTo>
                    <a:lnTo>
                      <a:pt x="364261" y="278066"/>
                    </a:lnTo>
                    <a:lnTo>
                      <a:pt x="362508" y="278434"/>
                    </a:lnTo>
                    <a:lnTo>
                      <a:pt x="361607" y="278638"/>
                    </a:lnTo>
                    <a:lnTo>
                      <a:pt x="361683" y="278968"/>
                    </a:lnTo>
                    <a:lnTo>
                      <a:pt x="361746" y="279311"/>
                    </a:lnTo>
                    <a:lnTo>
                      <a:pt x="361823" y="279666"/>
                    </a:lnTo>
                    <a:lnTo>
                      <a:pt x="362699" y="279488"/>
                    </a:lnTo>
                    <a:lnTo>
                      <a:pt x="363601" y="279298"/>
                    </a:lnTo>
                    <a:lnTo>
                      <a:pt x="364464" y="279133"/>
                    </a:lnTo>
                    <a:close/>
                  </a:path>
                  <a:path w="1246505" h="1319529">
                    <a:moveTo>
                      <a:pt x="390728" y="385826"/>
                    </a:moveTo>
                    <a:lnTo>
                      <a:pt x="390017" y="385038"/>
                    </a:lnTo>
                    <a:lnTo>
                      <a:pt x="389293" y="384263"/>
                    </a:lnTo>
                    <a:lnTo>
                      <a:pt x="388594" y="383476"/>
                    </a:lnTo>
                    <a:lnTo>
                      <a:pt x="388340" y="383679"/>
                    </a:lnTo>
                    <a:lnTo>
                      <a:pt x="387781" y="384086"/>
                    </a:lnTo>
                    <a:lnTo>
                      <a:pt x="388340" y="385025"/>
                    </a:lnTo>
                    <a:lnTo>
                      <a:pt x="388912" y="385953"/>
                    </a:lnTo>
                    <a:lnTo>
                      <a:pt x="389458" y="386892"/>
                    </a:lnTo>
                    <a:lnTo>
                      <a:pt x="390309" y="386181"/>
                    </a:lnTo>
                    <a:lnTo>
                      <a:pt x="390728" y="385826"/>
                    </a:lnTo>
                    <a:close/>
                  </a:path>
                  <a:path w="1246505" h="1319529">
                    <a:moveTo>
                      <a:pt x="393103" y="954595"/>
                    </a:moveTo>
                    <a:lnTo>
                      <a:pt x="393065" y="950696"/>
                    </a:lnTo>
                    <a:lnTo>
                      <a:pt x="388454" y="957008"/>
                    </a:lnTo>
                    <a:lnTo>
                      <a:pt x="388124" y="958494"/>
                    </a:lnTo>
                    <a:lnTo>
                      <a:pt x="390194" y="961758"/>
                    </a:lnTo>
                    <a:lnTo>
                      <a:pt x="392722" y="958405"/>
                    </a:lnTo>
                    <a:lnTo>
                      <a:pt x="393103" y="954595"/>
                    </a:lnTo>
                    <a:close/>
                  </a:path>
                  <a:path w="1246505" h="1319529">
                    <a:moveTo>
                      <a:pt x="408838" y="423227"/>
                    </a:moveTo>
                    <a:lnTo>
                      <a:pt x="408762" y="422744"/>
                    </a:lnTo>
                    <a:lnTo>
                      <a:pt x="408647" y="422300"/>
                    </a:lnTo>
                    <a:lnTo>
                      <a:pt x="408584" y="421830"/>
                    </a:lnTo>
                    <a:lnTo>
                      <a:pt x="407466" y="422046"/>
                    </a:lnTo>
                    <a:lnTo>
                      <a:pt x="406361" y="422275"/>
                    </a:lnTo>
                    <a:lnTo>
                      <a:pt x="405244" y="422478"/>
                    </a:lnTo>
                    <a:lnTo>
                      <a:pt x="405320" y="422935"/>
                    </a:lnTo>
                    <a:lnTo>
                      <a:pt x="405384" y="423367"/>
                    </a:lnTo>
                    <a:lnTo>
                      <a:pt x="405485" y="423799"/>
                    </a:lnTo>
                    <a:lnTo>
                      <a:pt x="406590" y="423608"/>
                    </a:lnTo>
                    <a:lnTo>
                      <a:pt x="407708" y="423430"/>
                    </a:lnTo>
                    <a:lnTo>
                      <a:pt x="408838" y="423227"/>
                    </a:lnTo>
                    <a:close/>
                  </a:path>
                  <a:path w="1246505" h="1319529">
                    <a:moveTo>
                      <a:pt x="451408" y="748576"/>
                    </a:moveTo>
                    <a:lnTo>
                      <a:pt x="445630" y="754672"/>
                    </a:lnTo>
                    <a:lnTo>
                      <a:pt x="447192" y="755726"/>
                    </a:lnTo>
                    <a:lnTo>
                      <a:pt x="450011" y="757682"/>
                    </a:lnTo>
                    <a:lnTo>
                      <a:pt x="451408" y="748576"/>
                    </a:lnTo>
                    <a:close/>
                  </a:path>
                  <a:path w="1246505" h="1319529">
                    <a:moveTo>
                      <a:pt x="464413" y="526643"/>
                    </a:moveTo>
                    <a:lnTo>
                      <a:pt x="463981" y="525627"/>
                    </a:lnTo>
                    <a:lnTo>
                      <a:pt x="463435" y="524776"/>
                    </a:lnTo>
                    <a:lnTo>
                      <a:pt x="462953" y="523900"/>
                    </a:lnTo>
                    <a:lnTo>
                      <a:pt x="461479" y="524624"/>
                    </a:lnTo>
                    <a:lnTo>
                      <a:pt x="462546" y="526478"/>
                    </a:lnTo>
                    <a:lnTo>
                      <a:pt x="463067" y="527418"/>
                    </a:lnTo>
                    <a:lnTo>
                      <a:pt x="463524" y="527126"/>
                    </a:lnTo>
                    <a:lnTo>
                      <a:pt x="464413" y="526643"/>
                    </a:lnTo>
                    <a:close/>
                  </a:path>
                  <a:path w="1246505" h="1319529">
                    <a:moveTo>
                      <a:pt x="464680" y="114922"/>
                    </a:moveTo>
                    <a:lnTo>
                      <a:pt x="462965" y="114655"/>
                    </a:lnTo>
                    <a:lnTo>
                      <a:pt x="462775" y="115341"/>
                    </a:lnTo>
                    <a:lnTo>
                      <a:pt x="462648" y="115874"/>
                    </a:lnTo>
                    <a:lnTo>
                      <a:pt x="462508" y="116395"/>
                    </a:lnTo>
                    <a:lnTo>
                      <a:pt x="463130" y="116433"/>
                    </a:lnTo>
                    <a:lnTo>
                      <a:pt x="463816" y="116662"/>
                    </a:lnTo>
                    <a:lnTo>
                      <a:pt x="464324" y="116446"/>
                    </a:lnTo>
                    <a:lnTo>
                      <a:pt x="464616" y="116332"/>
                    </a:lnTo>
                    <a:lnTo>
                      <a:pt x="464566" y="115455"/>
                    </a:lnTo>
                    <a:lnTo>
                      <a:pt x="464680" y="114922"/>
                    </a:lnTo>
                    <a:close/>
                  </a:path>
                  <a:path w="1246505" h="1319529">
                    <a:moveTo>
                      <a:pt x="474853" y="180975"/>
                    </a:moveTo>
                    <a:lnTo>
                      <a:pt x="474078" y="180632"/>
                    </a:lnTo>
                    <a:lnTo>
                      <a:pt x="473481" y="180149"/>
                    </a:lnTo>
                    <a:lnTo>
                      <a:pt x="472643" y="180390"/>
                    </a:lnTo>
                    <a:lnTo>
                      <a:pt x="472401" y="181127"/>
                    </a:lnTo>
                    <a:lnTo>
                      <a:pt x="472071" y="181584"/>
                    </a:lnTo>
                    <a:lnTo>
                      <a:pt x="472528" y="181876"/>
                    </a:lnTo>
                    <a:lnTo>
                      <a:pt x="473062" y="182448"/>
                    </a:lnTo>
                    <a:lnTo>
                      <a:pt x="473468" y="182359"/>
                    </a:lnTo>
                    <a:lnTo>
                      <a:pt x="473913" y="182295"/>
                    </a:lnTo>
                    <a:lnTo>
                      <a:pt x="474243" y="181622"/>
                    </a:lnTo>
                    <a:lnTo>
                      <a:pt x="474853" y="180975"/>
                    </a:lnTo>
                    <a:close/>
                  </a:path>
                  <a:path w="1246505" h="1319529">
                    <a:moveTo>
                      <a:pt x="477723" y="805611"/>
                    </a:moveTo>
                    <a:lnTo>
                      <a:pt x="477405" y="804125"/>
                    </a:lnTo>
                    <a:lnTo>
                      <a:pt x="477443" y="803427"/>
                    </a:lnTo>
                    <a:lnTo>
                      <a:pt x="476707" y="802424"/>
                    </a:lnTo>
                    <a:lnTo>
                      <a:pt x="476008" y="802030"/>
                    </a:lnTo>
                    <a:lnTo>
                      <a:pt x="475437" y="801560"/>
                    </a:lnTo>
                    <a:lnTo>
                      <a:pt x="474751" y="802246"/>
                    </a:lnTo>
                    <a:lnTo>
                      <a:pt x="474408" y="802589"/>
                    </a:lnTo>
                    <a:lnTo>
                      <a:pt x="475284" y="803414"/>
                    </a:lnTo>
                    <a:lnTo>
                      <a:pt x="476186" y="804214"/>
                    </a:lnTo>
                    <a:lnTo>
                      <a:pt x="477723" y="805611"/>
                    </a:lnTo>
                    <a:close/>
                  </a:path>
                  <a:path w="1246505" h="1319529">
                    <a:moveTo>
                      <a:pt x="509447" y="534631"/>
                    </a:moveTo>
                    <a:lnTo>
                      <a:pt x="509219" y="534149"/>
                    </a:lnTo>
                    <a:lnTo>
                      <a:pt x="509104" y="533933"/>
                    </a:lnTo>
                    <a:lnTo>
                      <a:pt x="507225" y="534758"/>
                    </a:lnTo>
                    <a:lnTo>
                      <a:pt x="506310" y="535165"/>
                    </a:lnTo>
                    <a:lnTo>
                      <a:pt x="506450" y="535482"/>
                    </a:lnTo>
                    <a:lnTo>
                      <a:pt x="506590" y="535787"/>
                    </a:lnTo>
                    <a:lnTo>
                      <a:pt x="506730" y="536105"/>
                    </a:lnTo>
                    <a:lnTo>
                      <a:pt x="509447" y="534631"/>
                    </a:lnTo>
                    <a:close/>
                  </a:path>
                  <a:path w="1246505" h="1319529">
                    <a:moveTo>
                      <a:pt x="516204" y="528269"/>
                    </a:moveTo>
                    <a:lnTo>
                      <a:pt x="515315" y="528142"/>
                    </a:lnTo>
                    <a:lnTo>
                      <a:pt x="514769" y="527977"/>
                    </a:lnTo>
                    <a:lnTo>
                      <a:pt x="514261" y="528053"/>
                    </a:lnTo>
                    <a:lnTo>
                      <a:pt x="514045" y="528104"/>
                    </a:lnTo>
                    <a:lnTo>
                      <a:pt x="513753" y="528929"/>
                    </a:lnTo>
                    <a:lnTo>
                      <a:pt x="513867" y="529094"/>
                    </a:lnTo>
                    <a:lnTo>
                      <a:pt x="514172" y="529488"/>
                    </a:lnTo>
                    <a:lnTo>
                      <a:pt x="514743" y="529729"/>
                    </a:lnTo>
                    <a:lnTo>
                      <a:pt x="515188" y="530021"/>
                    </a:lnTo>
                    <a:lnTo>
                      <a:pt x="515454" y="529551"/>
                    </a:lnTo>
                    <a:lnTo>
                      <a:pt x="515747" y="529069"/>
                    </a:lnTo>
                    <a:lnTo>
                      <a:pt x="516204" y="528269"/>
                    </a:lnTo>
                    <a:close/>
                  </a:path>
                  <a:path w="1246505" h="1319529">
                    <a:moveTo>
                      <a:pt x="524789" y="465048"/>
                    </a:moveTo>
                    <a:lnTo>
                      <a:pt x="524014" y="464985"/>
                    </a:lnTo>
                    <a:lnTo>
                      <a:pt x="523227" y="464731"/>
                    </a:lnTo>
                    <a:lnTo>
                      <a:pt x="521982" y="464985"/>
                    </a:lnTo>
                    <a:lnTo>
                      <a:pt x="521563" y="465582"/>
                    </a:lnTo>
                    <a:lnTo>
                      <a:pt x="521081" y="465963"/>
                    </a:lnTo>
                    <a:lnTo>
                      <a:pt x="521474" y="466242"/>
                    </a:lnTo>
                    <a:lnTo>
                      <a:pt x="521855" y="466534"/>
                    </a:lnTo>
                    <a:lnTo>
                      <a:pt x="522249" y="466813"/>
                    </a:lnTo>
                    <a:lnTo>
                      <a:pt x="522986" y="466750"/>
                    </a:lnTo>
                    <a:lnTo>
                      <a:pt x="523798" y="466852"/>
                    </a:lnTo>
                    <a:lnTo>
                      <a:pt x="524725" y="466458"/>
                    </a:lnTo>
                    <a:lnTo>
                      <a:pt x="524662" y="465582"/>
                    </a:lnTo>
                    <a:lnTo>
                      <a:pt x="524789" y="465048"/>
                    </a:lnTo>
                    <a:close/>
                  </a:path>
                  <a:path w="1246505" h="1319529">
                    <a:moveTo>
                      <a:pt x="526580" y="1085380"/>
                    </a:moveTo>
                    <a:lnTo>
                      <a:pt x="523278" y="1078598"/>
                    </a:lnTo>
                    <a:lnTo>
                      <a:pt x="516699" y="1081532"/>
                    </a:lnTo>
                    <a:lnTo>
                      <a:pt x="516547" y="1081722"/>
                    </a:lnTo>
                    <a:lnTo>
                      <a:pt x="516864" y="1086256"/>
                    </a:lnTo>
                    <a:lnTo>
                      <a:pt x="526580" y="1085380"/>
                    </a:lnTo>
                    <a:close/>
                  </a:path>
                  <a:path w="1246505" h="1319529">
                    <a:moveTo>
                      <a:pt x="555548" y="634657"/>
                    </a:moveTo>
                    <a:lnTo>
                      <a:pt x="551294" y="631596"/>
                    </a:lnTo>
                    <a:lnTo>
                      <a:pt x="550164" y="635965"/>
                    </a:lnTo>
                    <a:lnTo>
                      <a:pt x="546328" y="639102"/>
                    </a:lnTo>
                    <a:lnTo>
                      <a:pt x="546493" y="644372"/>
                    </a:lnTo>
                    <a:lnTo>
                      <a:pt x="554609" y="636955"/>
                    </a:lnTo>
                    <a:lnTo>
                      <a:pt x="555548" y="634657"/>
                    </a:lnTo>
                    <a:close/>
                  </a:path>
                  <a:path w="1246505" h="1319529">
                    <a:moveTo>
                      <a:pt x="573087" y="1290421"/>
                    </a:moveTo>
                    <a:lnTo>
                      <a:pt x="572528" y="1288542"/>
                    </a:lnTo>
                    <a:lnTo>
                      <a:pt x="572363" y="1286789"/>
                    </a:lnTo>
                    <a:lnTo>
                      <a:pt x="571017" y="1286103"/>
                    </a:lnTo>
                    <a:lnTo>
                      <a:pt x="570001" y="1287691"/>
                    </a:lnTo>
                    <a:lnTo>
                      <a:pt x="568667" y="1289189"/>
                    </a:lnTo>
                    <a:lnTo>
                      <a:pt x="568121" y="1290916"/>
                    </a:lnTo>
                    <a:lnTo>
                      <a:pt x="567829" y="1291755"/>
                    </a:lnTo>
                    <a:lnTo>
                      <a:pt x="569023" y="1293063"/>
                    </a:lnTo>
                    <a:lnTo>
                      <a:pt x="569544" y="1294155"/>
                    </a:lnTo>
                    <a:lnTo>
                      <a:pt x="570636" y="1293482"/>
                    </a:lnTo>
                    <a:lnTo>
                      <a:pt x="572465" y="1292974"/>
                    </a:lnTo>
                    <a:lnTo>
                      <a:pt x="572693" y="1292085"/>
                    </a:lnTo>
                    <a:lnTo>
                      <a:pt x="573087" y="1290421"/>
                    </a:lnTo>
                    <a:close/>
                  </a:path>
                  <a:path w="1246505" h="1319529">
                    <a:moveTo>
                      <a:pt x="585304" y="558"/>
                    </a:moveTo>
                    <a:lnTo>
                      <a:pt x="584669" y="393"/>
                    </a:lnTo>
                    <a:lnTo>
                      <a:pt x="583996" y="0"/>
                    </a:lnTo>
                    <a:lnTo>
                      <a:pt x="583653" y="203"/>
                    </a:lnTo>
                    <a:lnTo>
                      <a:pt x="583311" y="393"/>
                    </a:lnTo>
                    <a:lnTo>
                      <a:pt x="583006" y="1473"/>
                    </a:lnTo>
                    <a:lnTo>
                      <a:pt x="583145" y="1587"/>
                    </a:lnTo>
                    <a:lnTo>
                      <a:pt x="583679" y="2019"/>
                    </a:lnTo>
                    <a:lnTo>
                      <a:pt x="584390" y="2197"/>
                    </a:lnTo>
                    <a:lnTo>
                      <a:pt x="585025" y="2463"/>
                    </a:lnTo>
                    <a:lnTo>
                      <a:pt x="585177" y="1333"/>
                    </a:lnTo>
                    <a:lnTo>
                      <a:pt x="585304" y="558"/>
                    </a:lnTo>
                    <a:close/>
                  </a:path>
                  <a:path w="1246505" h="1319529">
                    <a:moveTo>
                      <a:pt x="588086" y="815555"/>
                    </a:moveTo>
                    <a:lnTo>
                      <a:pt x="583628" y="813879"/>
                    </a:lnTo>
                    <a:lnTo>
                      <a:pt x="580136" y="814959"/>
                    </a:lnTo>
                    <a:lnTo>
                      <a:pt x="576821" y="817143"/>
                    </a:lnTo>
                    <a:lnTo>
                      <a:pt x="580453" y="817168"/>
                    </a:lnTo>
                    <a:lnTo>
                      <a:pt x="584250" y="818400"/>
                    </a:lnTo>
                    <a:lnTo>
                      <a:pt x="588086" y="815555"/>
                    </a:lnTo>
                    <a:close/>
                  </a:path>
                  <a:path w="1246505" h="1319529">
                    <a:moveTo>
                      <a:pt x="597623" y="1311770"/>
                    </a:moveTo>
                    <a:lnTo>
                      <a:pt x="592594" y="1306918"/>
                    </a:lnTo>
                    <a:lnTo>
                      <a:pt x="591566" y="1306576"/>
                    </a:lnTo>
                    <a:lnTo>
                      <a:pt x="586346" y="1311046"/>
                    </a:lnTo>
                    <a:lnTo>
                      <a:pt x="586168" y="1314145"/>
                    </a:lnTo>
                    <a:lnTo>
                      <a:pt x="589203" y="1319403"/>
                    </a:lnTo>
                    <a:lnTo>
                      <a:pt x="591908" y="1313726"/>
                    </a:lnTo>
                    <a:lnTo>
                      <a:pt x="593902" y="1314958"/>
                    </a:lnTo>
                    <a:lnTo>
                      <a:pt x="595058" y="1315694"/>
                    </a:lnTo>
                    <a:lnTo>
                      <a:pt x="597623" y="1311770"/>
                    </a:lnTo>
                    <a:close/>
                  </a:path>
                  <a:path w="1246505" h="1319529">
                    <a:moveTo>
                      <a:pt x="599998" y="1035634"/>
                    </a:moveTo>
                    <a:lnTo>
                      <a:pt x="599871" y="1035443"/>
                    </a:lnTo>
                    <a:lnTo>
                      <a:pt x="594283" y="1034999"/>
                    </a:lnTo>
                    <a:lnTo>
                      <a:pt x="592759" y="1039355"/>
                    </a:lnTo>
                    <a:lnTo>
                      <a:pt x="596607" y="1040028"/>
                    </a:lnTo>
                    <a:lnTo>
                      <a:pt x="598779" y="1042339"/>
                    </a:lnTo>
                    <a:lnTo>
                      <a:pt x="599998" y="1035634"/>
                    </a:lnTo>
                    <a:close/>
                  </a:path>
                  <a:path w="1246505" h="1319529">
                    <a:moveTo>
                      <a:pt x="613600" y="1004176"/>
                    </a:moveTo>
                    <a:lnTo>
                      <a:pt x="613371" y="1003858"/>
                    </a:lnTo>
                    <a:lnTo>
                      <a:pt x="613156" y="1003528"/>
                    </a:lnTo>
                    <a:lnTo>
                      <a:pt x="612914" y="1003236"/>
                    </a:lnTo>
                    <a:lnTo>
                      <a:pt x="612063" y="1003884"/>
                    </a:lnTo>
                    <a:lnTo>
                      <a:pt x="611251" y="1004519"/>
                    </a:lnTo>
                    <a:lnTo>
                      <a:pt x="610425" y="1005154"/>
                    </a:lnTo>
                    <a:lnTo>
                      <a:pt x="610616" y="1005433"/>
                    </a:lnTo>
                    <a:lnTo>
                      <a:pt x="610831" y="1005687"/>
                    </a:lnTo>
                    <a:lnTo>
                      <a:pt x="611060" y="1005967"/>
                    </a:lnTo>
                    <a:lnTo>
                      <a:pt x="612749" y="1004760"/>
                    </a:lnTo>
                    <a:lnTo>
                      <a:pt x="613600" y="1004176"/>
                    </a:lnTo>
                    <a:close/>
                  </a:path>
                  <a:path w="1246505" h="1319529">
                    <a:moveTo>
                      <a:pt x="617359" y="767181"/>
                    </a:moveTo>
                    <a:lnTo>
                      <a:pt x="616610" y="766572"/>
                    </a:lnTo>
                    <a:lnTo>
                      <a:pt x="615848" y="766000"/>
                    </a:lnTo>
                    <a:lnTo>
                      <a:pt x="615099" y="765403"/>
                    </a:lnTo>
                    <a:lnTo>
                      <a:pt x="614895" y="765670"/>
                    </a:lnTo>
                    <a:lnTo>
                      <a:pt x="614667" y="765937"/>
                    </a:lnTo>
                    <a:lnTo>
                      <a:pt x="614489" y="766203"/>
                    </a:lnTo>
                    <a:lnTo>
                      <a:pt x="615188" y="766826"/>
                    </a:lnTo>
                    <a:lnTo>
                      <a:pt x="615937" y="767448"/>
                    </a:lnTo>
                    <a:lnTo>
                      <a:pt x="616648" y="768083"/>
                    </a:lnTo>
                    <a:lnTo>
                      <a:pt x="616889" y="767765"/>
                    </a:lnTo>
                    <a:lnTo>
                      <a:pt x="617131" y="767473"/>
                    </a:lnTo>
                    <a:lnTo>
                      <a:pt x="617359" y="767181"/>
                    </a:lnTo>
                    <a:close/>
                  </a:path>
                  <a:path w="1246505" h="1319529">
                    <a:moveTo>
                      <a:pt x="645401" y="326517"/>
                    </a:moveTo>
                    <a:lnTo>
                      <a:pt x="645325" y="326224"/>
                    </a:lnTo>
                    <a:lnTo>
                      <a:pt x="645248" y="325970"/>
                    </a:lnTo>
                    <a:lnTo>
                      <a:pt x="645172" y="325691"/>
                    </a:lnTo>
                    <a:lnTo>
                      <a:pt x="644131" y="325869"/>
                    </a:lnTo>
                    <a:lnTo>
                      <a:pt x="643077" y="326034"/>
                    </a:lnTo>
                    <a:lnTo>
                      <a:pt x="642023" y="326224"/>
                    </a:lnTo>
                    <a:lnTo>
                      <a:pt x="642213" y="326720"/>
                    </a:lnTo>
                    <a:lnTo>
                      <a:pt x="642543" y="327774"/>
                    </a:lnTo>
                    <a:lnTo>
                      <a:pt x="644436" y="326936"/>
                    </a:lnTo>
                    <a:lnTo>
                      <a:pt x="645401" y="326517"/>
                    </a:lnTo>
                    <a:close/>
                  </a:path>
                  <a:path w="1246505" h="1319529">
                    <a:moveTo>
                      <a:pt x="646074" y="269646"/>
                    </a:moveTo>
                    <a:lnTo>
                      <a:pt x="642810" y="268643"/>
                    </a:lnTo>
                    <a:lnTo>
                      <a:pt x="643216" y="270395"/>
                    </a:lnTo>
                    <a:lnTo>
                      <a:pt x="643750" y="272694"/>
                    </a:lnTo>
                    <a:lnTo>
                      <a:pt x="645261" y="271094"/>
                    </a:lnTo>
                    <a:lnTo>
                      <a:pt x="646074" y="269646"/>
                    </a:lnTo>
                    <a:close/>
                  </a:path>
                  <a:path w="1246505" h="1319529">
                    <a:moveTo>
                      <a:pt x="646747" y="901827"/>
                    </a:moveTo>
                    <a:lnTo>
                      <a:pt x="644245" y="898601"/>
                    </a:lnTo>
                    <a:lnTo>
                      <a:pt x="640473" y="902601"/>
                    </a:lnTo>
                    <a:lnTo>
                      <a:pt x="642886" y="904316"/>
                    </a:lnTo>
                    <a:lnTo>
                      <a:pt x="644791" y="903249"/>
                    </a:lnTo>
                    <a:lnTo>
                      <a:pt x="646747" y="901827"/>
                    </a:lnTo>
                    <a:close/>
                  </a:path>
                  <a:path w="1246505" h="1319529">
                    <a:moveTo>
                      <a:pt x="648144" y="169405"/>
                    </a:moveTo>
                    <a:lnTo>
                      <a:pt x="647738" y="168859"/>
                    </a:lnTo>
                    <a:lnTo>
                      <a:pt x="647534" y="168579"/>
                    </a:lnTo>
                    <a:lnTo>
                      <a:pt x="646645" y="169100"/>
                    </a:lnTo>
                    <a:lnTo>
                      <a:pt x="645782" y="169621"/>
                    </a:lnTo>
                    <a:lnTo>
                      <a:pt x="644893" y="170141"/>
                    </a:lnTo>
                    <a:lnTo>
                      <a:pt x="645655" y="171526"/>
                    </a:lnTo>
                    <a:lnTo>
                      <a:pt x="646468" y="170827"/>
                    </a:lnTo>
                    <a:lnTo>
                      <a:pt x="647306" y="170116"/>
                    </a:lnTo>
                    <a:lnTo>
                      <a:pt x="648144" y="169405"/>
                    </a:lnTo>
                    <a:close/>
                  </a:path>
                  <a:path w="1246505" h="1319529">
                    <a:moveTo>
                      <a:pt x="654215" y="323176"/>
                    </a:moveTo>
                    <a:lnTo>
                      <a:pt x="649566" y="312305"/>
                    </a:lnTo>
                    <a:lnTo>
                      <a:pt x="647966" y="312966"/>
                    </a:lnTo>
                    <a:lnTo>
                      <a:pt x="648449" y="317119"/>
                    </a:lnTo>
                    <a:lnTo>
                      <a:pt x="650748" y="320421"/>
                    </a:lnTo>
                    <a:lnTo>
                      <a:pt x="652970" y="323723"/>
                    </a:lnTo>
                    <a:lnTo>
                      <a:pt x="654215" y="323176"/>
                    </a:lnTo>
                    <a:close/>
                  </a:path>
                  <a:path w="1246505" h="1319529">
                    <a:moveTo>
                      <a:pt x="685673" y="462470"/>
                    </a:moveTo>
                    <a:lnTo>
                      <a:pt x="685139" y="461822"/>
                    </a:lnTo>
                    <a:lnTo>
                      <a:pt x="684517" y="461391"/>
                    </a:lnTo>
                    <a:lnTo>
                      <a:pt x="683666" y="460679"/>
                    </a:lnTo>
                    <a:lnTo>
                      <a:pt x="683348" y="461733"/>
                    </a:lnTo>
                    <a:lnTo>
                      <a:pt x="682929" y="462419"/>
                    </a:lnTo>
                    <a:lnTo>
                      <a:pt x="683310" y="463219"/>
                    </a:lnTo>
                    <a:lnTo>
                      <a:pt x="684123" y="463588"/>
                    </a:lnTo>
                    <a:lnTo>
                      <a:pt x="685012" y="463486"/>
                    </a:lnTo>
                    <a:lnTo>
                      <a:pt x="685673" y="462470"/>
                    </a:lnTo>
                    <a:close/>
                  </a:path>
                  <a:path w="1246505" h="1319529">
                    <a:moveTo>
                      <a:pt x="701725" y="290982"/>
                    </a:moveTo>
                    <a:lnTo>
                      <a:pt x="697865" y="288556"/>
                    </a:lnTo>
                    <a:lnTo>
                      <a:pt x="695045" y="290868"/>
                    </a:lnTo>
                    <a:lnTo>
                      <a:pt x="699452" y="294640"/>
                    </a:lnTo>
                    <a:lnTo>
                      <a:pt x="701725" y="290982"/>
                    </a:lnTo>
                    <a:close/>
                  </a:path>
                  <a:path w="1246505" h="1319529">
                    <a:moveTo>
                      <a:pt x="706145" y="274815"/>
                    </a:moveTo>
                    <a:lnTo>
                      <a:pt x="703630" y="273621"/>
                    </a:lnTo>
                    <a:lnTo>
                      <a:pt x="703033" y="274777"/>
                    </a:lnTo>
                    <a:lnTo>
                      <a:pt x="703211" y="275170"/>
                    </a:lnTo>
                    <a:lnTo>
                      <a:pt x="703503" y="275793"/>
                    </a:lnTo>
                    <a:lnTo>
                      <a:pt x="704227" y="276199"/>
                    </a:lnTo>
                    <a:lnTo>
                      <a:pt x="705319" y="277228"/>
                    </a:lnTo>
                    <a:lnTo>
                      <a:pt x="705650" y="275755"/>
                    </a:lnTo>
                    <a:lnTo>
                      <a:pt x="706145" y="274815"/>
                    </a:lnTo>
                    <a:close/>
                  </a:path>
                  <a:path w="1246505" h="1319529">
                    <a:moveTo>
                      <a:pt x="746912" y="655726"/>
                    </a:moveTo>
                    <a:lnTo>
                      <a:pt x="743851" y="656907"/>
                    </a:lnTo>
                    <a:lnTo>
                      <a:pt x="738822" y="658774"/>
                    </a:lnTo>
                    <a:lnTo>
                      <a:pt x="742162" y="661352"/>
                    </a:lnTo>
                    <a:lnTo>
                      <a:pt x="743737" y="660781"/>
                    </a:lnTo>
                    <a:lnTo>
                      <a:pt x="746912" y="655726"/>
                    </a:lnTo>
                    <a:close/>
                  </a:path>
                  <a:path w="1246505" h="1319529">
                    <a:moveTo>
                      <a:pt x="778764" y="340842"/>
                    </a:moveTo>
                    <a:lnTo>
                      <a:pt x="775042" y="338264"/>
                    </a:lnTo>
                    <a:lnTo>
                      <a:pt x="771880" y="339394"/>
                    </a:lnTo>
                    <a:lnTo>
                      <a:pt x="768832" y="341477"/>
                    </a:lnTo>
                    <a:lnTo>
                      <a:pt x="769200" y="342900"/>
                    </a:lnTo>
                    <a:lnTo>
                      <a:pt x="772388" y="342214"/>
                    </a:lnTo>
                    <a:lnTo>
                      <a:pt x="775576" y="341515"/>
                    </a:lnTo>
                    <a:lnTo>
                      <a:pt x="778764" y="340842"/>
                    </a:lnTo>
                    <a:close/>
                  </a:path>
                  <a:path w="1246505" h="1319529">
                    <a:moveTo>
                      <a:pt x="785291" y="405180"/>
                    </a:moveTo>
                    <a:lnTo>
                      <a:pt x="784225" y="405180"/>
                    </a:lnTo>
                    <a:lnTo>
                      <a:pt x="783450" y="405053"/>
                    </a:lnTo>
                    <a:lnTo>
                      <a:pt x="782561" y="405345"/>
                    </a:lnTo>
                    <a:lnTo>
                      <a:pt x="782548" y="406234"/>
                    </a:lnTo>
                    <a:lnTo>
                      <a:pt x="782447" y="406730"/>
                    </a:lnTo>
                    <a:lnTo>
                      <a:pt x="783170" y="406857"/>
                    </a:lnTo>
                    <a:lnTo>
                      <a:pt x="783932" y="407098"/>
                    </a:lnTo>
                    <a:lnTo>
                      <a:pt x="784644" y="407035"/>
                    </a:lnTo>
                    <a:lnTo>
                      <a:pt x="784834" y="407022"/>
                    </a:lnTo>
                    <a:lnTo>
                      <a:pt x="784974" y="406120"/>
                    </a:lnTo>
                    <a:lnTo>
                      <a:pt x="785291" y="405180"/>
                    </a:lnTo>
                    <a:close/>
                  </a:path>
                  <a:path w="1246505" h="1319529">
                    <a:moveTo>
                      <a:pt x="787184" y="693597"/>
                    </a:moveTo>
                    <a:lnTo>
                      <a:pt x="783894" y="690397"/>
                    </a:lnTo>
                    <a:lnTo>
                      <a:pt x="784377" y="692238"/>
                    </a:lnTo>
                    <a:lnTo>
                      <a:pt x="784377" y="692962"/>
                    </a:lnTo>
                    <a:lnTo>
                      <a:pt x="784733" y="693343"/>
                    </a:lnTo>
                    <a:lnTo>
                      <a:pt x="785202" y="693839"/>
                    </a:lnTo>
                    <a:lnTo>
                      <a:pt x="785939" y="694067"/>
                    </a:lnTo>
                    <a:lnTo>
                      <a:pt x="786561" y="694385"/>
                    </a:lnTo>
                    <a:lnTo>
                      <a:pt x="786993" y="693864"/>
                    </a:lnTo>
                    <a:lnTo>
                      <a:pt x="787184" y="693597"/>
                    </a:lnTo>
                    <a:close/>
                  </a:path>
                  <a:path w="1246505" h="1319529">
                    <a:moveTo>
                      <a:pt x="789228" y="833069"/>
                    </a:moveTo>
                    <a:lnTo>
                      <a:pt x="788441" y="832891"/>
                    </a:lnTo>
                    <a:lnTo>
                      <a:pt x="787882" y="832764"/>
                    </a:lnTo>
                    <a:lnTo>
                      <a:pt x="787323" y="832637"/>
                    </a:lnTo>
                    <a:lnTo>
                      <a:pt x="787209" y="833158"/>
                    </a:lnTo>
                    <a:lnTo>
                      <a:pt x="786841" y="833907"/>
                    </a:lnTo>
                    <a:lnTo>
                      <a:pt x="787057" y="834174"/>
                    </a:lnTo>
                    <a:lnTo>
                      <a:pt x="787361" y="834542"/>
                    </a:lnTo>
                    <a:lnTo>
                      <a:pt x="788136" y="834745"/>
                    </a:lnTo>
                    <a:lnTo>
                      <a:pt x="788657" y="834682"/>
                    </a:lnTo>
                    <a:lnTo>
                      <a:pt x="788873" y="834656"/>
                    </a:lnTo>
                    <a:lnTo>
                      <a:pt x="788974" y="833780"/>
                    </a:lnTo>
                    <a:lnTo>
                      <a:pt x="789228" y="833069"/>
                    </a:lnTo>
                    <a:close/>
                  </a:path>
                  <a:path w="1246505" h="1319529">
                    <a:moveTo>
                      <a:pt x="801522" y="580339"/>
                    </a:moveTo>
                    <a:lnTo>
                      <a:pt x="797407" y="577621"/>
                    </a:lnTo>
                    <a:lnTo>
                      <a:pt x="794473" y="584339"/>
                    </a:lnTo>
                    <a:lnTo>
                      <a:pt x="795794" y="584962"/>
                    </a:lnTo>
                    <a:lnTo>
                      <a:pt x="801522" y="580339"/>
                    </a:lnTo>
                    <a:close/>
                  </a:path>
                  <a:path w="1246505" h="1319529">
                    <a:moveTo>
                      <a:pt x="832243" y="1048232"/>
                    </a:moveTo>
                    <a:lnTo>
                      <a:pt x="830326" y="1041311"/>
                    </a:lnTo>
                    <a:lnTo>
                      <a:pt x="827112" y="1046327"/>
                    </a:lnTo>
                    <a:lnTo>
                      <a:pt x="827354" y="1046949"/>
                    </a:lnTo>
                    <a:lnTo>
                      <a:pt x="832243" y="1048232"/>
                    </a:lnTo>
                    <a:close/>
                  </a:path>
                  <a:path w="1246505" h="1319529">
                    <a:moveTo>
                      <a:pt x="839901" y="610819"/>
                    </a:moveTo>
                    <a:lnTo>
                      <a:pt x="837831" y="609854"/>
                    </a:lnTo>
                    <a:lnTo>
                      <a:pt x="837768" y="610781"/>
                    </a:lnTo>
                    <a:lnTo>
                      <a:pt x="837666" y="611695"/>
                    </a:lnTo>
                    <a:lnTo>
                      <a:pt x="837666" y="612749"/>
                    </a:lnTo>
                    <a:lnTo>
                      <a:pt x="838542" y="613029"/>
                    </a:lnTo>
                    <a:lnTo>
                      <a:pt x="839089" y="612292"/>
                    </a:lnTo>
                    <a:lnTo>
                      <a:pt x="839482" y="611543"/>
                    </a:lnTo>
                    <a:lnTo>
                      <a:pt x="839901" y="610819"/>
                    </a:lnTo>
                    <a:close/>
                  </a:path>
                  <a:path w="1246505" h="1319529">
                    <a:moveTo>
                      <a:pt x="848360" y="1165999"/>
                    </a:moveTo>
                    <a:lnTo>
                      <a:pt x="847953" y="1162710"/>
                    </a:lnTo>
                    <a:lnTo>
                      <a:pt x="848321" y="1159141"/>
                    </a:lnTo>
                    <a:lnTo>
                      <a:pt x="843622" y="1157351"/>
                    </a:lnTo>
                    <a:lnTo>
                      <a:pt x="846543" y="1166660"/>
                    </a:lnTo>
                    <a:lnTo>
                      <a:pt x="848360" y="1165999"/>
                    </a:lnTo>
                    <a:close/>
                  </a:path>
                  <a:path w="1246505" h="1319529">
                    <a:moveTo>
                      <a:pt x="855421" y="527519"/>
                    </a:moveTo>
                    <a:lnTo>
                      <a:pt x="852182" y="523328"/>
                    </a:lnTo>
                    <a:lnTo>
                      <a:pt x="851344" y="523074"/>
                    </a:lnTo>
                    <a:lnTo>
                      <a:pt x="847229" y="524992"/>
                    </a:lnTo>
                    <a:lnTo>
                      <a:pt x="850061" y="525856"/>
                    </a:lnTo>
                    <a:lnTo>
                      <a:pt x="855421" y="527519"/>
                    </a:lnTo>
                    <a:close/>
                  </a:path>
                  <a:path w="1246505" h="1319529">
                    <a:moveTo>
                      <a:pt x="885761" y="913968"/>
                    </a:moveTo>
                    <a:lnTo>
                      <a:pt x="882904" y="914209"/>
                    </a:lnTo>
                    <a:lnTo>
                      <a:pt x="880935" y="914196"/>
                    </a:lnTo>
                    <a:lnTo>
                      <a:pt x="877671" y="914946"/>
                    </a:lnTo>
                    <a:lnTo>
                      <a:pt x="875550" y="915670"/>
                    </a:lnTo>
                    <a:lnTo>
                      <a:pt x="874826" y="918451"/>
                    </a:lnTo>
                    <a:lnTo>
                      <a:pt x="876401" y="919340"/>
                    </a:lnTo>
                    <a:lnTo>
                      <a:pt x="878700" y="919340"/>
                    </a:lnTo>
                    <a:lnTo>
                      <a:pt x="879030" y="920076"/>
                    </a:lnTo>
                    <a:lnTo>
                      <a:pt x="879246" y="920343"/>
                    </a:lnTo>
                    <a:lnTo>
                      <a:pt x="878674" y="921385"/>
                    </a:lnTo>
                    <a:lnTo>
                      <a:pt x="877722" y="923036"/>
                    </a:lnTo>
                    <a:lnTo>
                      <a:pt x="882319" y="921677"/>
                    </a:lnTo>
                    <a:lnTo>
                      <a:pt x="883272" y="917651"/>
                    </a:lnTo>
                    <a:lnTo>
                      <a:pt x="885761" y="913968"/>
                    </a:lnTo>
                    <a:close/>
                  </a:path>
                  <a:path w="1246505" h="1319529">
                    <a:moveTo>
                      <a:pt x="894575" y="867181"/>
                    </a:moveTo>
                    <a:lnTo>
                      <a:pt x="894257" y="864260"/>
                    </a:lnTo>
                    <a:lnTo>
                      <a:pt x="893635" y="862076"/>
                    </a:lnTo>
                    <a:lnTo>
                      <a:pt x="893013" y="859193"/>
                    </a:lnTo>
                    <a:lnTo>
                      <a:pt x="889977" y="862012"/>
                    </a:lnTo>
                    <a:lnTo>
                      <a:pt x="890003" y="864628"/>
                    </a:lnTo>
                    <a:lnTo>
                      <a:pt x="890739" y="867841"/>
                    </a:lnTo>
                    <a:lnTo>
                      <a:pt x="892238" y="868451"/>
                    </a:lnTo>
                    <a:lnTo>
                      <a:pt x="893229" y="868629"/>
                    </a:lnTo>
                    <a:lnTo>
                      <a:pt x="893521" y="868692"/>
                    </a:lnTo>
                    <a:lnTo>
                      <a:pt x="894575" y="867181"/>
                    </a:lnTo>
                    <a:close/>
                  </a:path>
                  <a:path w="1246505" h="1319529">
                    <a:moveTo>
                      <a:pt x="895883" y="1100505"/>
                    </a:moveTo>
                    <a:lnTo>
                      <a:pt x="894969" y="1099273"/>
                    </a:lnTo>
                    <a:lnTo>
                      <a:pt x="894562" y="1098118"/>
                    </a:lnTo>
                    <a:lnTo>
                      <a:pt x="893521" y="1098816"/>
                    </a:lnTo>
                    <a:lnTo>
                      <a:pt x="891806" y="1099362"/>
                    </a:lnTo>
                    <a:lnTo>
                      <a:pt x="891222" y="1101852"/>
                    </a:lnTo>
                    <a:lnTo>
                      <a:pt x="891755" y="1103642"/>
                    </a:lnTo>
                    <a:lnTo>
                      <a:pt x="891921" y="1105357"/>
                    </a:lnTo>
                    <a:lnTo>
                      <a:pt x="893292" y="1105598"/>
                    </a:lnTo>
                    <a:lnTo>
                      <a:pt x="894118" y="1104252"/>
                    </a:lnTo>
                    <a:lnTo>
                      <a:pt x="895299" y="1102956"/>
                    </a:lnTo>
                    <a:lnTo>
                      <a:pt x="895883" y="1100505"/>
                    </a:lnTo>
                    <a:close/>
                  </a:path>
                  <a:path w="1246505" h="1319529">
                    <a:moveTo>
                      <a:pt x="904100" y="522033"/>
                    </a:moveTo>
                    <a:lnTo>
                      <a:pt x="898931" y="526732"/>
                    </a:lnTo>
                    <a:lnTo>
                      <a:pt x="898588" y="527900"/>
                    </a:lnTo>
                    <a:lnTo>
                      <a:pt x="901077" y="530733"/>
                    </a:lnTo>
                    <a:lnTo>
                      <a:pt x="904100" y="522033"/>
                    </a:lnTo>
                    <a:close/>
                  </a:path>
                  <a:path w="1246505" h="1319529">
                    <a:moveTo>
                      <a:pt x="958837" y="682866"/>
                    </a:moveTo>
                    <a:lnTo>
                      <a:pt x="957414" y="682447"/>
                    </a:lnTo>
                    <a:lnTo>
                      <a:pt x="956906" y="682294"/>
                    </a:lnTo>
                    <a:lnTo>
                      <a:pt x="956691" y="682993"/>
                    </a:lnTo>
                    <a:lnTo>
                      <a:pt x="956398" y="683679"/>
                    </a:lnTo>
                    <a:lnTo>
                      <a:pt x="956411" y="684364"/>
                    </a:lnTo>
                    <a:lnTo>
                      <a:pt x="956411" y="684568"/>
                    </a:lnTo>
                    <a:lnTo>
                      <a:pt x="957605" y="685050"/>
                    </a:lnTo>
                    <a:lnTo>
                      <a:pt x="958151" y="684415"/>
                    </a:lnTo>
                    <a:lnTo>
                      <a:pt x="958392" y="683729"/>
                    </a:lnTo>
                    <a:lnTo>
                      <a:pt x="958837" y="682866"/>
                    </a:lnTo>
                    <a:close/>
                  </a:path>
                  <a:path w="1246505" h="1319529">
                    <a:moveTo>
                      <a:pt x="959345" y="882027"/>
                    </a:moveTo>
                    <a:lnTo>
                      <a:pt x="959129" y="881621"/>
                    </a:lnTo>
                    <a:lnTo>
                      <a:pt x="958659" y="880808"/>
                    </a:lnTo>
                    <a:lnTo>
                      <a:pt x="957948" y="881367"/>
                    </a:lnTo>
                    <a:lnTo>
                      <a:pt x="956551" y="882459"/>
                    </a:lnTo>
                    <a:lnTo>
                      <a:pt x="956703" y="882713"/>
                    </a:lnTo>
                    <a:lnTo>
                      <a:pt x="956856" y="882967"/>
                    </a:lnTo>
                    <a:lnTo>
                      <a:pt x="957021" y="883208"/>
                    </a:lnTo>
                    <a:lnTo>
                      <a:pt x="957795" y="882815"/>
                    </a:lnTo>
                    <a:lnTo>
                      <a:pt x="958570" y="882421"/>
                    </a:lnTo>
                    <a:lnTo>
                      <a:pt x="959345" y="882027"/>
                    </a:lnTo>
                    <a:close/>
                  </a:path>
                  <a:path w="1246505" h="1319529">
                    <a:moveTo>
                      <a:pt x="972337" y="317881"/>
                    </a:moveTo>
                    <a:lnTo>
                      <a:pt x="970013" y="313956"/>
                    </a:lnTo>
                    <a:lnTo>
                      <a:pt x="970813" y="322859"/>
                    </a:lnTo>
                    <a:lnTo>
                      <a:pt x="972337" y="317881"/>
                    </a:lnTo>
                    <a:close/>
                  </a:path>
                  <a:path w="1246505" h="1319529">
                    <a:moveTo>
                      <a:pt x="1006106" y="714527"/>
                    </a:moveTo>
                    <a:lnTo>
                      <a:pt x="1004963" y="713943"/>
                    </a:lnTo>
                    <a:lnTo>
                      <a:pt x="1003249" y="715924"/>
                    </a:lnTo>
                    <a:lnTo>
                      <a:pt x="1001522" y="717880"/>
                    </a:lnTo>
                    <a:lnTo>
                      <a:pt x="999388" y="720331"/>
                    </a:lnTo>
                    <a:lnTo>
                      <a:pt x="1004176" y="722033"/>
                    </a:lnTo>
                    <a:lnTo>
                      <a:pt x="1004938" y="719124"/>
                    </a:lnTo>
                    <a:lnTo>
                      <a:pt x="1006106" y="714527"/>
                    </a:lnTo>
                    <a:close/>
                  </a:path>
                  <a:path w="1246505" h="1319529">
                    <a:moveTo>
                      <a:pt x="1018603" y="1258824"/>
                    </a:moveTo>
                    <a:lnTo>
                      <a:pt x="1016419" y="1259624"/>
                    </a:lnTo>
                    <a:lnTo>
                      <a:pt x="1014209" y="1260398"/>
                    </a:lnTo>
                    <a:lnTo>
                      <a:pt x="1012037" y="1261186"/>
                    </a:lnTo>
                    <a:lnTo>
                      <a:pt x="1012634" y="1262951"/>
                    </a:lnTo>
                    <a:lnTo>
                      <a:pt x="1015695" y="1264043"/>
                    </a:lnTo>
                    <a:lnTo>
                      <a:pt x="1017676" y="1262710"/>
                    </a:lnTo>
                    <a:lnTo>
                      <a:pt x="1018603" y="1258824"/>
                    </a:lnTo>
                    <a:close/>
                  </a:path>
                  <a:path w="1246505" h="1319529">
                    <a:moveTo>
                      <a:pt x="1023327" y="760183"/>
                    </a:moveTo>
                    <a:lnTo>
                      <a:pt x="1020711" y="758215"/>
                    </a:lnTo>
                    <a:lnTo>
                      <a:pt x="1019238" y="758875"/>
                    </a:lnTo>
                    <a:lnTo>
                      <a:pt x="1016279" y="762508"/>
                    </a:lnTo>
                    <a:lnTo>
                      <a:pt x="1013917" y="764184"/>
                    </a:lnTo>
                    <a:lnTo>
                      <a:pt x="1014895" y="768235"/>
                    </a:lnTo>
                    <a:lnTo>
                      <a:pt x="1023327" y="760183"/>
                    </a:lnTo>
                    <a:close/>
                  </a:path>
                  <a:path w="1246505" h="1319529">
                    <a:moveTo>
                      <a:pt x="1090396" y="491883"/>
                    </a:moveTo>
                    <a:lnTo>
                      <a:pt x="1088161" y="492074"/>
                    </a:lnTo>
                    <a:lnTo>
                      <a:pt x="1086688" y="492226"/>
                    </a:lnTo>
                    <a:lnTo>
                      <a:pt x="1084897" y="492379"/>
                    </a:lnTo>
                    <a:lnTo>
                      <a:pt x="1085189" y="494525"/>
                    </a:lnTo>
                    <a:lnTo>
                      <a:pt x="1085494" y="496404"/>
                    </a:lnTo>
                    <a:lnTo>
                      <a:pt x="1086002" y="499656"/>
                    </a:lnTo>
                    <a:lnTo>
                      <a:pt x="1090396" y="491883"/>
                    </a:lnTo>
                    <a:close/>
                  </a:path>
                  <a:path w="1246505" h="1319529">
                    <a:moveTo>
                      <a:pt x="1108443" y="560717"/>
                    </a:moveTo>
                    <a:lnTo>
                      <a:pt x="1107097" y="560082"/>
                    </a:lnTo>
                    <a:lnTo>
                      <a:pt x="1106068" y="559625"/>
                    </a:lnTo>
                    <a:lnTo>
                      <a:pt x="1105979" y="560603"/>
                    </a:lnTo>
                    <a:lnTo>
                      <a:pt x="1105674" y="561378"/>
                    </a:lnTo>
                    <a:lnTo>
                      <a:pt x="1105916" y="561594"/>
                    </a:lnTo>
                    <a:lnTo>
                      <a:pt x="1106284" y="561975"/>
                    </a:lnTo>
                    <a:lnTo>
                      <a:pt x="1107097" y="562241"/>
                    </a:lnTo>
                    <a:lnTo>
                      <a:pt x="1107579" y="562102"/>
                    </a:lnTo>
                    <a:lnTo>
                      <a:pt x="1107973" y="561987"/>
                    </a:lnTo>
                    <a:lnTo>
                      <a:pt x="1108163" y="561200"/>
                    </a:lnTo>
                    <a:lnTo>
                      <a:pt x="1108443" y="560717"/>
                    </a:lnTo>
                    <a:close/>
                  </a:path>
                  <a:path w="1246505" h="1319529">
                    <a:moveTo>
                      <a:pt x="1141920" y="1231671"/>
                    </a:moveTo>
                    <a:lnTo>
                      <a:pt x="1140383" y="1230376"/>
                    </a:lnTo>
                    <a:lnTo>
                      <a:pt x="1139431" y="1230109"/>
                    </a:lnTo>
                    <a:lnTo>
                      <a:pt x="1137983" y="1229652"/>
                    </a:lnTo>
                    <a:lnTo>
                      <a:pt x="1136396" y="1229741"/>
                    </a:lnTo>
                    <a:lnTo>
                      <a:pt x="1134376" y="1229575"/>
                    </a:lnTo>
                    <a:lnTo>
                      <a:pt x="1134910" y="1234440"/>
                    </a:lnTo>
                    <a:lnTo>
                      <a:pt x="1136586" y="1236129"/>
                    </a:lnTo>
                    <a:lnTo>
                      <a:pt x="1139507" y="1234948"/>
                    </a:lnTo>
                    <a:lnTo>
                      <a:pt x="1140536" y="1234516"/>
                    </a:lnTo>
                    <a:lnTo>
                      <a:pt x="1141425" y="1233170"/>
                    </a:lnTo>
                    <a:lnTo>
                      <a:pt x="1141920" y="1231671"/>
                    </a:lnTo>
                    <a:close/>
                  </a:path>
                  <a:path w="1246505" h="1319529">
                    <a:moveTo>
                      <a:pt x="1246378" y="697560"/>
                    </a:moveTo>
                    <a:lnTo>
                      <a:pt x="1244460" y="696493"/>
                    </a:lnTo>
                    <a:lnTo>
                      <a:pt x="1243037" y="696607"/>
                    </a:lnTo>
                    <a:lnTo>
                      <a:pt x="1240828" y="701294"/>
                    </a:lnTo>
                    <a:lnTo>
                      <a:pt x="1243469" y="703287"/>
                    </a:lnTo>
                    <a:lnTo>
                      <a:pt x="1243698" y="703287"/>
                    </a:lnTo>
                    <a:lnTo>
                      <a:pt x="1244346" y="703465"/>
                    </a:lnTo>
                    <a:lnTo>
                      <a:pt x="1246212" y="698868"/>
                    </a:lnTo>
                    <a:lnTo>
                      <a:pt x="1246378" y="69756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4" name="object 264">
                <a:extLst>
                  <a:ext uri="{FF2B5EF4-FFF2-40B4-BE49-F238E27FC236}">
                    <a16:creationId xmlns:a16="http://schemas.microsoft.com/office/drawing/2014/main" id="{9E88A788-E7D3-887E-A301-A37052DF14F5}"/>
                  </a:ext>
                </a:extLst>
              </p:cNvPr>
              <p:cNvSpPr/>
              <p:nvPr/>
            </p:nvSpPr>
            <p:spPr>
              <a:xfrm>
                <a:off x="9486567" y="2703312"/>
                <a:ext cx="809107" cy="673031"/>
              </a:xfrm>
              <a:custGeom>
                <a:avLst/>
                <a:gdLst/>
                <a:ahLst/>
                <a:cxnLst/>
                <a:rect l="l" t="t" r="r" b="b"/>
                <a:pathLst>
                  <a:path w="1040130" h="984250">
                    <a:moveTo>
                      <a:pt x="5638" y="329107"/>
                    </a:moveTo>
                    <a:lnTo>
                      <a:pt x="4457" y="327799"/>
                    </a:lnTo>
                    <a:lnTo>
                      <a:pt x="4000" y="325399"/>
                    </a:lnTo>
                    <a:lnTo>
                      <a:pt x="0" y="326555"/>
                    </a:lnTo>
                    <a:lnTo>
                      <a:pt x="1968" y="328256"/>
                    </a:lnTo>
                    <a:lnTo>
                      <a:pt x="3251" y="329349"/>
                    </a:lnTo>
                    <a:lnTo>
                      <a:pt x="4533" y="330466"/>
                    </a:lnTo>
                    <a:lnTo>
                      <a:pt x="5638" y="329107"/>
                    </a:lnTo>
                    <a:close/>
                  </a:path>
                  <a:path w="1040130" h="984250">
                    <a:moveTo>
                      <a:pt x="12306" y="468541"/>
                    </a:moveTo>
                    <a:lnTo>
                      <a:pt x="10350" y="466229"/>
                    </a:lnTo>
                    <a:lnTo>
                      <a:pt x="8915" y="466420"/>
                    </a:lnTo>
                    <a:lnTo>
                      <a:pt x="7251" y="468985"/>
                    </a:lnTo>
                    <a:lnTo>
                      <a:pt x="12306" y="468541"/>
                    </a:lnTo>
                    <a:close/>
                  </a:path>
                  <a:path w="1040130" h="984250">
                    <a:moveTo>
                      <a:pt x="12509" y="445541"/>
                    </a:moveTo>
                    <a:lnTo>
                      <a:pt x="12268" y="445008"/>
                    </a:lnTo>
                    <a:lnTo>
                      <a:pt x="11823" y="443953"/>
                    </a:lnTo>
                    <a:lnTo>
                      <a:pt x="10058" y="443395"/>
                    </a:lnTo>
                    <a:lnTo>
                      <a:pt x="8877" y="443865"/>
                    </a:lnTo>
                    <a:lnTo>
                      <a:pt x="8661" y="447179"/>
                    </a:lnTo>
                    <a:lnTo>
                      <a:pt x="10299" y="446481"/>
                    </a:lnTo>
                    <a:lnTo>
                      <a:pt x="11391" y="445998"/>
                    </a:lnTo>
                    <a:lnTo>
                      <a:pt x="12509" y="445541"/>
                    </a:lnTo>
                    <a:close/>
                  </a:path>
                  <a:path w="1040130" h="984250">
                    <a:moveTo>
                      <a:pt x="20497" y="271602"/>
                    </a:moveTo>
                    <a:lnTo>
                      <a:pt x="20294" y="269163"/>
                    </a:lnTo>
                    <a:lnTo>
                      <a:pt x="20167" y="267919"/>
                    </a:lnTo>
                    <a:lnTo>
                      <a:pt x="19164" y="268008"/>
                    </a:lnTo>
                    <a:lnTo>
                      <a:pt x="18681" y="268033"/>
                    </a:lnTo>
                    <a:lnTo>
                      <a:pt x="19113" y="270535"/>
                    </a:lnTo>
                    <a:lnTo>
                      <a:pt x="19329" y="271767"/>
                    </a:lnTo>
                    <a:lnTo>
                      <a:pt x="19723" y="271716"/>
                    </a:lnTo>
                    <a:lnTo>
                      <a:pt x="20116" y="271665"/>
                    </a:lnTo>
                    <a:lnTo>
                      <a:pt x="20497" y="271602"/>
                    </a:lnTo>
                    <a:close/>
                  </a:path>
                  <a:path w="1040130" h="984250">
                    <a:moveTo>
                      <a:pt x="23253" y="316725"/>
                    </a:moveTo>
                    <a:lnTo>
                      <a:pt x="23202" y="316191"/>
                    </a:lnTo>
                    <a:lnTo>
                      <a:pt x="23088" y="314083"/>
                    </a:lnTo>
                    <a:lnTo>
                      <a:pt x="21653" y="313588"/>
                    </a:lnTo>
                    <a:lnTo>
                      <a:pt x="19621" y="313994"/>
                    </a:lnTo>
                    <a:lnTo>
                      <a:pt x="18973" y="316039"/>
                    </a:lnTo>
                    <a:lnTo>
                      <a:pt x="19380" y="317576"/>
                    </a:lnTo>
                    <a:lnTo>
                      <a:pt x="21793" y="317766"/>
                    </a:lnTo>
                    <a:lnTo>
                      <a:pt x="22250" y="317792"/>
                    </a:lnTo>
                    <a:lnTo>
                      <a:pt x="23253" y="316725"/>
                    </a:lnTo>
                    <a:close/>
                  </a:path>
                  <a:path w="1040130" h="984250">
                    <a:moveTo>
                      <a:pt x="25793" y="283692"/>
                    </a:moveTo>
                    <a:lnTo>
                      <a:pt x="25044" y="282879"/>
                    </a:lnTo>
                    <a:lnTo>
                      <a:pt x="24409" y="281660"/>
                    </a:lnTo>
                    <a:lnTo>
                      <a:pt x="23495" y="282930"/>
                    </a:lnTo>
                    <a:lnTo>
                      <a:pt x="22771" y="283629"/>
                    </a:lnTo>
                    <a:lnTo>
                      <a:pt x="22542" y="284467"/>
                    </a:lnTo>
                    <a:lnTo>
                      <a:pt x="22453" y="284886"/>
                    </a:lnTo>
                    <a:lnTo>
                      <a:pt x="23317" y="285546"/>
                    </a:lnTo>
                    <a:lnTo>
                      <a:pt x="23749" y="286080"/>
                    </a:lnTo>
                    <a:lnTo>
                      <a:pt x="24409" y="285445"/>
                    </a:lnTo>
                    <a:lnTo>
                      <a:pt x="25260" y="284848"/>
                    </a:lnTo>
                    <a:lnTo>
                      <a:pt x="25603" y="284073"/>
                    </a:lnTo>
                    <a:lnTo>
                      <a:pt x="25793" y="283692"/>
                    </a:lnTo>
                    <a:close/>
                  </a:path>
                  <a:path w="1040130" h="984250">
                    <a:moveTo>
                      <a:pt x="41897" y="824242"/>
                    </a:moveTo>
                    <a:lnTo>
                      <a:pt x="39522" y="825169"/>
                    </a:lnTo>
                    <a:lnTo>
                      <a:pt x="38290" y="826401"/>
                    </a:lnTo>
                    <a:lnTo>
                      <a:pt x="40347" y="829703"/>
                    </a:lnTo>
                    <a:lnTo>
                      <a:pt x="41084" y="827112"/>
                    </a:lnTo>
                    <a:lnTo>
                      <a:pt x="41490" y="825703"/>
                    </a:lnTo>
                    <a:lnTo>
                      <a:pt x="41897" y="824242"/>
                    </a:lnTo>
                    <a:close/>
                  </a:path>
                  <a:path w="1040130" h="984250">
                    <a:moveTo>
                      <a:pt x="57975" y="482422"/>
                    </a:moveTo>
                    <a:lnTo>
                      <a:pt x="57835" y="481711"/>
                    </a:lnTo>
                    <a:lnTo>
                      <a:pt x="57708" y="480961"/>
                    </a:lnTo>
                    <a:lnTo>
                      <a:pt x="56654" y="480402"/>
                    </a:lnTo>
                    <a:lnTo>
                      <a:pt x="55994" y="479767"/>
                    </a:lnTo>
                    <a:lnTo>
                      <a:pt x="55372" y="480618"/>
                    </a:lnTo>
                    <a:lnTo>
                      <a:pt x="54419" y="481418"/>
                    </a:lnTo>
                    <a:lnTo>
                      <a:pt x="54190" y="482879"/>
                    </a:lnTo>
                    <a:lnTo>
                      <a:pt x="55435" y="483616"/>
                    </a:lnTo>
                    <a:lnTo>
                      <a:pt x="56502" y="484670"/>
                    </a:lnTo>
                    <a:lnTo>
                      <a:pt x="57162" y="483311"/>
                    </a:lnTo>
                    <a:lnTo>
                      <a:pt x="57975" y="482422"/>
                    </a:lnTo>
                    <a:close/>
                  </a:path>
                  <a:path w="1040130" h="984250">
                    <a:moveTo>
                      <a:pt x="68656" y="213575"/>
                    </a:moveTo>
                    <a:lnTo>
                      <a:pt x="64947" y="212471"/>
                    </a:lnTo>
                    <a:lnTo>
                      <a:pt x="64668" y="215963"/>
                    </a:lnTo>
                    <a:lnTo>
                      <a:pt x="66179" y="215569"/>
                    </a:lnTo>
                    <a:lnTo>
                      <a:pt x="68249" y="215963"/>
                    </a:lnTo>
                    <a:lnTo>
                      <a:pt x="68313" y="215569"/>
                    </a:lnTo>
                    <a:lnTo>
                      <a:pt x="68656" y="213575"/>
                    </a:lnTo>
                    <a:close/>
                  </a:path>
                  <a:path w="1040130" h="984250">
                    <a:moveTo>
                      <a:pt x="86944" y="299300"/>
                    </a:moveTo>
                    <a:lnTo>
                      <a:pt x="85305" y="298475"/>
                    </a:lnTo>
                    <a:lnTo>
                      <a:pt x="84378" y="297662"/>
                    </a:lnTo>
                    <a:lnTo>
                      <a:pt x="82829" y="297713"/>
                    </a:lnTo>
                    <a:lnTo>
                      <a:pt x="82219" y="298831"/>
                    </a:lnTo>
                    <a:lnTo>
                      <a:pt x="81572" y="299478"/>
                    </a:lnTo>
                    <a:lnTo>
                      <a:pt x="82461" y="300062"/>
                    </a:lnTo>
                    <a:lnTo>
                      <a:pt x="83286" y="300901"/>
                    </a:lnTo>
                    <a:lnTo>
                      <a:pt x="84251" y="301066"/>
                    </a:lnTo>
                    <a:lnTo>
                      <a:pt x="84823" y="301180"/>
                    </a:lnTo>
                    <a:lnTo>
                      <a:pt x="85598" y="300228"/>
                    </a:lnTo>
                    <a:lnTo>
                      <a:pt x="86944" y="299300"/>
                    </a:lnTo>
                    <a:close/>
                  </a:path>
                  <a:path w="1040130" h="984250">
                    <a:moveTo>
                      <a:pt x="117157" y="878116"/>
                    </a:moveTo>
                    <a:lnTo>
                      <a:pt x="114147" y="877862"/>
                    </a:lnTo>
                    <a:lnTo>
                      <a:pt x="112636" y="877747"/>
                    </a:lnTo>
                    <a:lnTo>
                      <a:pt x="112547" y="878293"/>
                    </a:lnTo>
                    <a:lnTo>
                      <a:pt x="112458" y="878852"/>
                    </a:lnTo>
                    <a:lnTo>
                      <a:pt x="112356" y="879411"/>
                    </a:lnTo>
                    <a:lnTo>
                      <a:pt x="113855" y="879703"/>
                    </a:lnTo>
                    <a:lnTo>
                      <a:pt x="116852" y="880351"/>
                    </a:lnTo>
                    <a:lnTo>
                      <a:pt x="117157" y="878116"/>
                    </a:lnTo>
                    <a:close/>
                  </a:path>
                  <a:path w="1040130" h="984250">
                    <a:moveTo>
                      <a:pt x="158356" y="591400"/>
                    </a:moveTo>
                    <a:lnTo>
                      <a:pt x="157429" y="591223"/>
                    </a:lnTo>
                    <a:lnTo>
                      <a:pt x="156502" y="591045"/>
                    </a:lnTo>
                    <a:lnTo>
                      <a:pt x="155600" y="590854"/>
                    </a:lnTo>
                    <a:lnTo>
                      <a:pt x="155435" y="592188"/>
                    </a:lnTo>
                    <a:lnTo>
                      <a:pt x="155270" y="593547"/>
                    </a:lnTo>
                    <a:lnTo>
                      <a:pt x="155117" y="594880"/>
                    </a:lnTo>
                    <a:lnTo>
                      <a:pt x="155854" y="595045"/>
                    </a:lnTo>
                    <a:lnTo>
                      <a:pt x="156616" y="595172"/>
                    </a:lnTo>
                    <a:lnTo>
                      <a:pt x="157353" y="595325"/>
                    </a:lnTo>
                    <a:lnTo>
                      <a:pt x="157683" y="594029"/>
                    </a:lnTo>
                    <a:lnTo>
                      <a:pt x="158356" y="591400"/>
                    </a:lnTo>
                    <a:close/>
                  </a:path>
                  <a:path w="1040130" h="984250">
                    <a:moveTo>
                      <a:pt x="179171" y="700608"/>
                    </a:moveTo>
                    <a:lnTo>
                      <a:pt x="177774" y="699973"/>
                    </a:lnTo>
                    <a:lnTo>
                      <a:pt x="177114" y="701001"/>
                    </a:lnTo>
                    <a:lnTo>
                      <a:pt x="176631" y="702030"/>
                    </a:lnTo>
                    <a:lnTo>
                      <a:pt x="176098" y="703033"/>
                    </a:lnTo>
                    <a:lnTo>
                      <a:pt x="176707" y="703326"/>
                    </a:lnTo>
                    <a:lnTo>
                      <a:pt x="177927" y="703884"/>
                    </a:lnTo>
                    <a:lnTo>
                      <a:pt x="178346" y="702830"/>
                    </a:lnTo>
                    <a:lnTo>
                      <a:pt x="178828" y="701776"/>
                    </a:lnTo>
                    <a:lnTo>
                      <a:pt x="179171" y="700608"/>
                    </a:lnTo>
                    <a:close/>
                  </a:path>
                  <a:path w="1040130" h="984250">
                    <a:moveTo>
                      <a:pt x="188264" y="456780"/>
                    </a:moveTo>
                    <a:lnTo>
                      <a:pt x="186601" y="454875"/>
                    </a:lnTo>
                    <a:lnTo>
                      <a:pt x="185191" y="455485"/>
                    </a:lnTo>
                    <a:lnTo>
                      <a:pt x="183642" y="455904"/>
                    </a:lnTo>
                    <a:lnTo>
                      <a:pt x="184429" y="458050"/>
                    </a:lnTo>
                    <a:lnTo>
                      <a:pt x="184594" y="458419"/>
                    </a:lnTo>
                    <a:lnTo>
                      <a:pt x="185559" y="458889"/>
                    </a:lnTo>
                    <a:lnTo>
                      <a:pt x="185864" y="458736"/>
                    </a:lnTo>
                    <a:lnTo>
                      <a:pt x="187413" y="457936"/>
                    </a:lnTo>
                    <a:lnTo>
                      <a:pt x="188264" y="456780"/>
                    </a:lnTo>
                    <a:close/>
                  </a:path>
                  <a:path w="1040130" h="984250">
                    <a:moveTo>
                      <a:pt x="215925" y="843254"/>
                    </a:moveTo>
                    <a:lnTo>
                      <a:pt x="214579" y="842302"/>
                    </a:lnTo>
                    <a:lnTo>
                      <a:pt x="210693" y="842302"/>
                    </a:lnTo>
                    <a:lnTo>
                      <a:pt x="212090" y="844511"/>
                    </a:lnTo>
                    <a:lnTo>
                      <a:pt x="213715" y="847026"/>
                    </a:lnTo>
                    <a:lnTo>
                      <a:pt x="214426" y="846493"/>
                    </a:lnTo>
                    <a:lnTo>
                      <a:pt x="215722" y="845972"/>
                    </a:lnTo>
                    <a:lnTo>
                      <a:pt x="215925" y="843254"/>
                    </a:lnTo>
                    <a:close/>
                  </a:path>
                  <a:path w="1040130" h="984250">
                    <a:moveTo>
                      <a:pt x="249631" y="979614"/>
                    </a:moveTo>
                    <a:lnTo>
                      <a:pt x="249224" y="979551"/>
                    </a:lnTo>
                    <a:lnTo>
                      <a:pt x="248437" y="979449"/>
                    </a:lnTo>
                    <a:lnTo>
                      <a:pt x="247713" y="983780"/>
                    </a:lnTo>
                    <a:lnTo>
                      <a:pt x="248513" y="983894"/>
                    </a:lnTo>
                    <a:lnTo>
                      <a:pt x="248920" y="983945"/>
                    </a:lnTo>
                    <a:lnTo>
                      <a:pt x="249161" y="982510"/>
                    </a:lnTo>
                    <a:lnTo>
                      <a:pt x="249389" y="981062"/>
                    </a:lnTo>
                    <a:lnTo>
                      <a:pt x="249631" y="979614"/>
                    </a:lnTo>
                    <a:close/>
                  </a:path>
                  <a:path w="1040130" h="984250">
                    <a:moveTo>
                      <a:pt x="253187" y="217322"/>
                    </a:moveTo>
                    <a:lnTo>
                      <a:pt x="251853" y="212699"/>
                    </a:lnTo>
                    <a:lnTo>
                      <a:pt x="247713" y="216141"/>
                    </a:lnTo>
                    <a:lnTo>
                      <a:pt x="253187" y="217322"/>
                    </a:lnTo>
                    <a:close/>
                  </a:path>
                  <a:path w="1040130" h="984250">
                    <a:moveTo>
                      <a:pt x="261975" y="696468"/>
                    </a:moveTo>
                    <a:lnTo>
                      <a:pt x="260794" y="695312"/>
                    </a:lnTo>
                    <a:lnTo>
                      <a:pt x="259613" y="694194"/>
                    </a:lnTo>
                    <a:lnTo>
                      <a:pt x="258432" y="693051"/>
                    </a:lnTo>
                    <a:lnTo>
                      <a:pt x="257810" y="696099"/>
                    </a:lnTo>
                    <a:lnTo>
                      <a:pt x="258673" y="697560"/>
                    </a:lnTo>
                    <a:lnTo>
                      <a:pt x="261975" y="696468"/>
                    </a:lnTo>
                    <a:close/>
                  </a:path>
                  <a:path w="1040130" h="984250">
                    <a:moveTo>
                      <a:pt x="269163" y="635647"/>
                    </a:moveTo>
                    <a:lnTo>
                      <a:pt x="266941" y="634149"/>
                    </a:lnTo>
                    <a:lnTo>
                      <a:pt x="265379" y="633120"/>
                    </a:lnTo>
                    <a:lnTo>
                      <a:pt x="263398" y="631786"/>
                    </a:lnTo>
                    <a:lnTo>
                      <a:pt x="262661" y="633539"/>
                    </a:lnTo>
                    <a:lnTo>
                      <a:pt x="262178" y="634669"/>
                    </a:lnTo>
                    <a:lnTo>
                      <a:pt x="261467" y="636346"/>
                    </a:lnTo>
                    <a:lnTo>
                      <a:pt x="264401" y="636066"/>
                    </a:lnTo>
                    <a:lnTo>
                      <a:pt x="269163" y="635647"/>
                    </a:lnTo>
                    <a:close/>
                  </a:path>
                  <a:path w="1040130" h="984250">
                    <a:moveTo>
                      <a:pt x="270903" y="755548"/>
                    </a:moveTo>
                    <a:lnTo>
                      <a:pt x="268097" y="753935"/>
                    </a:lnTo>
                    <a:lnTo>
                      <a:pt x="266395" y="754608"/>
                    </a:lnTo>
                    <a:lnTo>
                      <a:pt x="264604" y="756818"/>
                    </a:lnTo>
                    <a:lnTo>
                      <a:pt x="267220" y="758977"/>
                    </a:lnTo>
                    <a:lnTo>
                      <a:pt x="268808" y="757605"/>
                    </a:lnTo>
                    <a:lnTo>
                      <a:pt x="270903" y="755548"/>
                    </a:lnTo>
                    <a:close/>
                  </a:path>
                  <a:path w="1040130" h="984250">
                    <a:moveTo>
                      <a:pt x="274383" y="201282"/>
                    </a:moveTo>
                    <a:lnTo>
                      <a:pt x="272694" y="200901"/>
                    </a:lnTo>
                    <a:lnTo>
                      <a:pt x="272389" y="201612"/>
                    </a:lnTo>
                    <a:lnTo>
                      <a:pt x="271932" y="202298"/>
                    </a:lnTo>
                    <a:lnTo>
                      <a:pt x="271818" y="203034"/>
                    </a:lnTo>
                    <a:lnTo>
                      <a:pt x="271741" y="203682"/>
                    </a:lnTo>
                    <a:lnTo>
                      <a:pt x="272021" y="204381"/>
                    </a:lnTo>
                    <a:lnTo>
                      <a:pt x="272148" y="205041"/>
                    </a:lnTo>
                    <a:lnTo>
                      <a:pt x="272567" y="205105"/>
                    </a:lnTo>
                    <a:lnTo>
                      <a:pt x="273418" y="205193"/>
                    </a:lnTo>
                    <a:lnTo>
                      <a:pt x="274066" y="202577"/>
                    </a:lnTo>
                    <a:lnTo>
                      <a:pt x="274383" y="201282"/>
                    </a:lnTo>
                    <a:close/>
                  </a:path>
                  <a:path w="1040130" h="984250">
                    <a:moveTo>
                      <a:pt x="283171" y="887514"/>
                    </a:moveTo>
                    <a:lnTo>
                      <a:pt x="281990" y="886536"/>
                    </a:lnTo>
                    <a:lnTo>
                      <a:pt x="278930" y="885202"/>
                    </a:lnTo>
                    <a:lnTo>
                      <a:pt x="280085" y="887552"/>
                    </a:lnTo>
                    <a:lnTo>
                      <a:pt x="281800" y="891032"/>
                    </a:lnTo>
                    <a:lnTo>
                      <a:pt x="283171" y="887514"/>
                    </a:lnTo>
                    <a:close/>
                  </a:path>
                  <a:path w="1040130" h="984250">
                    <a:moveTo>
                      <a:pt x="292950" y="805103"/>
                    </a:moveTo>
                    <a:lnTo>
                      <a:pt x="291960" y="804722"/>
                    </a:lnTo>
                    <a:lnTo>
                      <a:pt x="291325" y="804316"/>
                    </a:lnTo>
                    <a:lnTo>
                      <a:pt x="290334" y="804316"/>
                    </a:lnTo>
                    <a:lnTo>
                      <a:pt x="289979" y="805014"/>
                    </a:lnTo>
                    <a:lnTo>
                      <a:pt x="289623" y="805395"/>
                    </a:lnTo>
                    <a:lnTo>
                      <a:pt x="290182" y="805840"/>
                    </a:lnTo>
                    <a:lnTo>
                      <a:pt x="290690" y="806450"/>
                    </a:lnTo>
                    <a:lnTo>
                      <a:pt x="291312" y="806615"/>
                    </a:lnTo>
                    <a:lnTo>
                      <a:pt x="291592" y="806691"/>
                    </a:lnTo>
                    <a:lnTo>
                      <a:pt x="292125" y="805891"/>
                    </a:lnTo>
                    <a:lnTo>
                      <a:pt x="292950" y="805103"/>
                    </a:lnTo>
                    <a:close/>
                  </a:path>
                  <a:path w="1040130" h="984250">
                    <a:moveTo>
                      <a:pt x="316179" y="98031"/>
                    </a:moveTo>
                    <a:lnTo>
                      <a:pt x="315798" y="94691"/>
                    </a:lnTo>
                    <a:lnTo>
                      <a:pt x="313194" y="96431"/>
                    </a:lnTo>
                    <a:lnTo>
                      <a:pt x="311442" y="97802"/>
                    </a:lnTo>
                    <a:lnTo>
                      <a:pt x="312458" y="100787"/>
                    </a:lnTo>
                    <a:lnTo>
                      <a:pt x="313880" y="99187"/>
                    </a:lnTo>
                    <a:lnTo>
                      <a:pt x="316179" y="98031"/>
                    </a:lnTo>
                    <a:close/>
                  </a:path>
                  <a:path w="1040130" h="984250">
                    <a:moveTo>
                      <a:pt x="323773" y="13423"/>
                    </a:moveTo>
                    <a:lnTo>
                      <a:pt x="322402" y="12941"/>
                    </a:lnTo>
                    <a:lnTo>
                      <a:pt x="321551" y="12611"/>
                    </a:lnTo>
                    <a:lnTo>
                      <a:pt x="319773" y="11963"/>
                    </a:lnTo>
                    <a:lnTo>
                      <a:pt x="320014" y="14605"/>
                    </a:lnTo>
                    <a:lnTo>
                      <a:pt x="320141" y="16230"/>
                    </a:lnTo>
                    <a:lnTo>
                      <a:pt x="320382" y="18770"/>
                    </a:lnTo>
                    <a:lnTo>
                      <a:pt x="321741" y="16649"/>
                    </a:lnTo>
                    <a:lnTo>
                      <a:pt x="323773" y="13423"/>
                    </a:lnTo>
                    <a:close/>
                  </a:path>
                  <a:path w="1040130" h="984250">
                    <a:moveTo>
                      <a:pt x="325602" y="616724"/>
                    </a:moveTo>
                    <a:lnTo>
                      <a:pt x="325081" y="615200"/>
                    </a:lnTo>
                    <a:lnTo>
                      <a:pt x="324065" y="612559"/>
                    </a:lnTo>
                    <a:lnTo>
                      <a:pt x="321741" y="617042"/>
                    </a:lnTo>
                    <a:lnTo>
                      <a:pt x="322313" y="617194"/>
                    </a:lnTo>
                    <a:lnTo>
                      <a:pt x="322961" y="617626"/>
                    </a:lnTo>
                    <a:lnTo>
                      <a:pt x="323418" y="617461"/>
                    </a:lnTo>
                    <a:lnTo>
                      <a:pt x="325602" y="616724"/>
                    </a:lnTo>
                    <a:close/>
                  </a:path>
                  <a:path w="1040130" h="984250">
                    <a:moveTo>
                      <a:pt x="354380" y="17513"/>
                    </a:moveTo>
                    <a:lnTo>
                      <a:pt x="352475" y="16852"/>
                    </a:lnTo>
                    <a:lnTo>
                      <a:pt x="351358" y="16052"/>
                    </a:lnTo>
                    <a:lnTo>
                      <a:pt x="350558" y="16294"/>
                    </a:lnTo>
                    <a:lnTo>
                      <a:pt x="349732" y="16560"/>
                    </a:lnTo>
                    <a:lnTo>
                      <a:pt x="349211" y="17843"/>
                    </a:lnTo>
                    <a:lnTo>
                      <a:pt x="348564" y="18669"/>
                    </a:lnTo>
                    <a:lnTo>
                      <a:pt x="349402" y="19088"/>
                    </a:lnTo>
                    <a:lnTo>
                      <a:pt x="350304" y="19926"/>
                    </a:lnTo>
                    <a:lnTo>
                      <a:pt x="351040" y="19824"/>
                    </a:lnTo>
                    <a:lnTo>
                      <a:pt x="351967" y="19646"/>
                    </a:lnTo>
                    <a:lnTo>
                      <a:pt x="352755" y="18694"/>
                    </a:lnTo>
                    <a:lnTo>
                      <a:pt x="354380" y="17513"/>
                    </a:lnTo>
                    <a:close/>
                  </a:path>
                  <a:path w="1040130" h="984250">
                    <a:moveTo>
                      <a:pt x="356806" y="524014"/>
                    </a:moveTo>
                    <a:lnTo>
                      <a:pt x="356235" y="522744"/>
                    </a:lnTo>
                    <a:lnTo>
                      <a:pt x="354279" y="522262"/>
                    </a:lnTo>
                    <a:lnTo>
                      <a:pt x="353961" y="522198"/>
                    </a:lnTo>
                    <a:lnTo>
                      <a:pt x="353085" y="522909"/>
                    </a:lnTo>
                    <a:lnTo>
                      <a:pt x="352818" y="525297"/>
                    </a:lnTo>
                    <a:lnTo>
                      <a:pt x="353631" y="526389"/>
                    </a:lnTo>
                    <a:lnTo>
                      <a:pt x="355866" y="525881"/>
                    </a:lnTo>
                    <a:lnTo>
                      <a:pt x="356806" y="524014"/>
                    </a:lnTo>
                    <a:close/>
                  </a:path>
                  <a:path w="1040130" h="984250">
                    <a:moveTo>
                      <a:pt x="406234" y="136956"/>
                    </a:moveTo>
                    <a:lnTo>
                      <a:pt x="403110" y="135928"/>
                    </a:lnTo>
                    <a:lnTo>
                      <a:pt x="403987" y="137731"/>
                    </a:lnTo>
                    <a:lnTo>
                      <a:pt x="404685" y="139217"/>
                    </a:lnTo>
                    <a:lnTo>
                      <a:pt x="405409" y="140703"/>
                    </a:lnTo>
                    <a:lnTo>
                      <a:pt x="406234" y="136956"/>
                    </a:lnTo>
                    <a:close/>
                  </a:path>
                  <a:path w="1040130" h="984250">
                    <a:moveTo>
                      <a:pt x="429691" y="329171"/>
                    </a:moveTo>
                    <a:lnTo>
                      <a:pt x="429056" y="322046"/>
                    </a:lnTo>
                    <a:lnTo>
                      <a:pt x="425704" y="326377"/>
                    </a:lnTo>
                    <a:lnTo>
                      <a:pt x="425907" y="327596"/>
                    </a:lnTo>
                    <a:lnTo>
                      <a:pt x="429691" y="329171"/>
                    </a:lnTo>
                    <a:close/>
                  </a:path>
                  <a:path w="1040130" h="984250">
                    <a:moveTo>
                      <a:pt x="429869" y="449973"/>
                    </a:moveTo>
                    <a:lnTo>
                      <a:pt x="427990" y="448767"/>
                    </a:lnTo>
                    <a:lnTo>
                      <a:pt x="425462" y="447128"/>
                    </a:lnTo>
                    <a:lnTo>
                      <a:pt x="426720" y="450596"/>
                    </a:lnTo>
                    <a:lnTo>
                      <a:pt x="429869" y="449973"/>
                    </a:lnTo>
                    <a:close/>
                  </a:path>
                  <a:path w="1040130" h="984250">
                    <a:moveTo>
                      <a:pt x="448398" y="331673"/>
                    </a:moveTo>
                    <a:lnTo>
                      <a:pt x="447243" y="330771"/>
                    </a:lnTo>
                    <a:lnTo>
                      <a:pt x="446633" y="330123"/>
                    </a:lnTo>
                    <a:lnTo>
                      <a:pt x="445706" y="329755"/>
                    </a:lnTo>
                    <a:lnTo>
                      <a:pt x="444652" y="330898"/>
                    </a:lnTo>
                    <a:lnTo>
                      <a:pt x="444728" y="331317"/>
                    </a:lnTo>
                    <a:lnTo>
                      <a:pt x="444881" y="331965"/>
                    </a:lnTo>
                    <a:lnTo>
                      <a:pt x="445592" y="332689"/>
                    </a:lnTo>
                    <a:lnTo>
                      <a:pt x="446227" y="332917"/>
                    </a:lnTo>
                    <a:lnTo>
                      <a:pt x="446608" y="333057"/>
                    </a:lnTo>
                    <a:lnTo>
                      <a:pt x="447294" y="332320"/>
                    </a:lnTo>
                    <a:lnTo>
                      <a:pt x="448398" y="331673"/>
                    </a:lnTo>
                    <a:close/>
                  </a:path>
                  <a:path w="1040130" h="984250">
                    <a:moveTo>
                      <a:pt x="470992" y="159029"/>
                    </a:moveTo>
                    <a:lnTo>
                      <a:pt x="470954" y="158584"/>
                    </a:lnTo>
                    <a:lnTo>
                      <a:pt x="470941" y="158127"/>
                    </a:lnTo>
                    <a:lnTo>
                      <a:pt x="470916" y="157683"/>
                    </a:lnTo>
                    <a:lnTo>
                      <a:pt x="469620" y="157670"/>
                    </a:lnTo>
                    <a:lnTo>
                      <a:pt x="468325" y="157568"/>
                    </a:lnTo>
                    <a:lnTo>
                      <a:pt x="467042" y="157683"/>
                    </a:lnTo>
                    <a:lnTo>
                      <a:pt x="466826" y="157721"/>
                    </a:lnTo>
                    <a:lnTo>
                      <a:pt x="466699" y="158572"/>
                    </a:lnTo>
                    <a:lnTo>
                      <a:pt x="466369" y="159435"/>
                    </a:lnTo>
                    <a:lnTo>
                      <a:pt x="470992" y="159029"/>
                    </a:lnTo>
                    <a:close/>
                  </a:path>
                  <a:path w="1040130" h="984250">
                    <a:moveTo>
                      <a:pt x="493483" y="672744"/>
                    </a:moveTo>
                    <a:lnTo>
                      <a:pt x="493293" y="672477"/>
                    </a:lnTo>
                    <a:lnTo>
                      <a:pt x="492810" y="671791"/>
                    </a:lnTo>
                    <a:lnTo>
                      <a:pt x="491972" y="671296"/>
                    </a:lnTo>
                    <a:lnTo>
                      <a:pt x="491172" y="670966"/>
                    </a:lnTo>
                    <a:lnTo>
                      <a:pt x="491032" y="670902"/>
                    </a:lnTo>
                    <a:lnTo>
                      <a:pt x="489966" y="672236"/>
                    </a:lnTo>
                    <a:lnTo>
                      <a:pt x="490499" y="673265"/>
                    </a:lnTo>
                    <a:lnTo>
                      <a:pt x="491299" y="673760"/>
                    </a:lnTo>
                    <a:lnTo>
                      <a:pt x="492391" y="674776"/>
                    </a:lnTo>
                    <a:lnTo>
                      <a:pt x="492848" y="673633"/>
                    </a:lnTo>
                    <a:lnTo>
                      <a:pt x="493483" y="672744"/>
                    </a:lnTo>
                    <a:close/>
                  </a:path>
                  <a:path w="1040130" h="984250">
                    <a:moveTo>
                      <a:pt x="495515" y="394906"/>
                    </a:moveTo>
                    <a:lnTo>
                      <a:pt x="492950" y="392747"/>
                    </a:lnTo>
                    <a:lnTo>
                      <a:pt x="491642" y="392569"/>
                    </a:lnTo>
                    <a:lnTo>
                      <a:pt x="490588" y="394296"/>
                    </a:lnTo>
                    <a:lnTo>
                      <a:pt x="490385" y="394589"/>
                    </a:lnTo>
                    <a:lnTo>
                      <a:pt x="490867" y="395719"/>
                    </a:lnTo>
                    <a:lnTo>
                      <a:pt x="492137" y="395592"/>
                    </a:lnTo>
                    <a:lnTo>
                      <a:pt x="493293" y="395325"/>
                    </a:lnTo>
                    <a:lnTo>
                      <a:pt x="495515" y="394906"/>
                    </a:lnTo>
                    <a:close/>
                  </a:path>
                  <a:path w="1040130" h="984250">
                    <a:moveTo>
                      <a:pt x="550875" y="465696"/>
                    </a:moveTo>
                    <a:lnTo>
                      <a:pt x="548462" y="463727"/>
                    </a:lnTo>
                    <a:lnTo>
                      <a:pt x="548386" y="465543"/>
                    </a:lnTo>
                    <a:lnTo>
                      <a:pt x="548335" y="467347"/>
                    </a:lnTo>
                    <a:lnTo>
                      <a:pt x="548259" y="469176"/>
                    </a:lnTo>
                    <a:lnTo>
                      <a:pt x="549046" y="467423"/>
                    </a:lnTo>
                    <a:lnTo>
                      <a:pt x="550875" y="465696"/>
                    </a:lnTo>
                    <a:close/>
                  </a:path>
                  <a:path w="1040130" h="984250">
                    <a:moveTo>
                      <a:pt x="568579" y="499846"/>
                    </a:moveTo>
                    <a:lnTo>
                      <a:pt x="567778" y="499516"/>
                    </a:lnTo>
                    <a:lnTo>
                      <a:pt x="567359" y="499325"/>
                    </a:lnTo>
                    <a:lnTo>
                      <a:pt x="565873" y="500672"/>
                    </a:lnTo>
                    <a:lnTo>
                      <a:pt x="565505" y="502170"/>
                    </a:lnTo>
                    <a:lnTo>
                      <a:pt x="567715" y="504761"/>
                    </a:lnTo>
                    <a:lnTo>
                      <a:pt x="568083" y="502589"/>
                    </a:lnTo>
                    <a:lnTo>
                      <a:pt x="568579" y="499846"/>
                    </a:lnTo>
                    <a:close/>
                  </a:path>
                  <a:path w="1040130" h="984250">
                    <a:moveTo>
                      <a:pt x="614299" y="687324"/>
                    </a:moveTo>
                    <a:lnTo>
                      <a:pt x="612000" y="685647"/>
                    </a:lnTo>
                    <a:lnTo>
                      <a:pt x="610501" y="684580"/>
                    </a:lnTo>
                    <a:lnTo>
                      <a:pt x="609993" y="686498"/>
                    </a:lnTo>
                    <a:lnTo>
                      <a:pt x="609625" y="687844"/>
                    </a:lnTo>
                    <a:lnTo>
                      <a:pt x="608977" y="690295"/>
                    </a:lnTo>
                    <a:lnTo>
                      <a:pt x="611352" y="688975"/>
                    </a:lnTo>
                    <a:lnTo>
                      <a:pt x="614299" y="687324"/>
                    </a:lnTo>
                    <a:close/>
                  </a:path>
                  <a:path w="1040130" h="984250">
                    <a:moveTo>
                      <a:pt x="614756" y="467664"/>
                    </a:moveTo>
                    <a:lnTo>
                      <a:pt x="612482" y="464769"/>
                    </a:lnTo>
                    <a:lnTo>
                      <a:pt x="612432" y="467601"/>
                    </a:lnTo>
                    <a:lnTo>
                      <a:pt x="612355" y="470700"/>
                    </a:lnTo>
                    <a:lnTo>
                      <a:pt x="614578" y="469214"/>
                    </a:lnTo>
                    <a:lnTo>
                      <a:pt x="614756" y="467664"/>
                    </a:lnTo>
                    <a:close/>
                  </a:path>
                  <a:path w="1040130" h="984250">
                    <a:moveTo>
                      <a:pt x="620509" y="119659"/>
                    </a:moveTo>
                    <a:lnTo>
                      <a:pt x="618299" y="116992"/>
                    </a:lnTo>
                    <a:lnTo>
                      <a:pt x="617207" y="115658"/>
                    </a:lnTo>
                    <a:lnTo>
                      <a:pt x="616927" y="118186"/>
                    </a:lnTo>
                    <a:lnTo>
                      <a:pt x="617982" y="119557"/>
                    </a:lnTo>
                    <a:lnTo>
                      <a:pt x="620509" y="119659"/>
                    </a:lnTo>
                    <a:close/>
                  </a:path>
                  <a:path w="1040130" h="984250">
                    <a:moveTo>
                      <a:pt x="629221" y="109283"/>
                    </a:moveTo>
                    <a:lnTo>
                      <a:pt x="626808" y="103898"/>
                    </a:lnTo>
                    <a:lnTo>
                      <a:pt x="624852" y="106273"/>
                    </a:lnTo>
                    <a:lnTo>
                      <a:pt x="624192" y="107099"/>
                    </a:lnTo>
                    <a:lnTo>
                      <a:pt x="626808" y="109080"/>
                    </a:lnTo>
                    <a:lnTo>
                      <a:pt x="628269" y="110096"/>
                    </a:lnTo>
                    <a:lnTo>
                      <a:pt x="628751" y="109613"/>
                    </a:lnTo>
                    <a:lnTo>
                      <a:pt x="629221" y="109283"/>
                    </a:lnTo>
                    <a:close/>
                  </a:path>
                  <a:path w="1040130" h="984250">
                    <a:moveTo>
                      <a:pt x="635774" y="832599"/>
                    </a:moveTo>
                    <a:lnTo>
                      <a:pt x="635088" y="832637"/>
                    </a:lnTo>
                    <a:lnTo>
                      <a:pt x="634390" y="832688"/>
                    </a:lnTo>
                    <a:lnTo>
                      <a:pt x="633691" y="832713"/>
                    </a:lnTo>
                    <a:lnTo>
                      <a:pt x="633984" y="835990"/>
                    </a:lnTo>
                    <a:lnTo>
                      <a:pt x="634517" y="835990"/>
                    </a:lnTo>
                    <a:lnTo>
                      <a:pt x="635038" y="835977"/>
                    </a:lnTo>
                    <a:lnTo>
                      <a:pt x="635571" y="835952"/>
                    </a:lnTo>
                    <a:lnTo>
                      <a:pt x="635647" y="834847"/>
                    </a:lnTo>
                    <a:lnTo>
                      <a:pt x="635698" y="833729"/>
                    </a:lnTo>
                    <a:lnTo>
                      <a:pt x="635774" y="832599"/>
                    </a:lnTo>
                    <a:close/>
                  </a:path>
                  <a:path w="1040130" h="984250">
                    <a:moveTo>
                      <a:pt x="638111" y="533222"/>
                    </a:moveTo>
                    <a:lnTo>
                      <a:pt x="637298" y="529691"/>
                    </a:lnTo>
                    <a:lnTo>
                      <a:pt x="635381" y="531075"/>
                    </a:lnTo>
                    <a:lnTo>
                      <a:pt x="633793" y="531431"/>
                    </a:lnTo>
                    <a:lnTo>
                      <a:pt x="633691" y="531634"/>
                    </a:lnTo>
                    <a:lnTo>
                      <a:pt x="633552" y="531812"/>
                    </a:lnTo>
                    <a:lnTo>
                      <a:pt x="633552" y="532155"/>
                    </a:lnTo>
                    <a:lnTo>
                      <a:pt x="633679" y="532447"/>
                    </a:lnTo>
                    <a:lnTo>
                      <a:pt x="635152" y="532739"/>
                    </a:lnTo>
                    <a:lnTo>
                      <a:pt x="636524" y="532955"/>
                    </a:lnTo>
                    <a:lnTo>
                      <a:pt x="638111" y="533222"/>
                    </a:lnTo>
                    <a:close/>
                  </a:path>
                  <a:path w="1040130" h="984250">
                    <a:moveTo>
                      <a:pt x="640562" y="735330"/>
                    </a:moveTo>
                    <a:lnTo>
                      <a:pt x="639635" y="734390"/>
                    </a:lnTo>
                    <a:lnTo>
                      <a:pt x="638721" y="733488"/>
                    </a:lnTo>
                    <a:lnTo>
                      <a:pt x="637247" y="732015"/>
                    </a:lnTo>
                    <a:lnTo>
                      <a:pt x="636371" y="735431"/>
                    </a:lnTo>
                    <a:lnTo>
                      <a:pt x="637921" y="735926"/>
                    </a:lnTo>
                    <a:lnTo>
                      <a:pt x="639533" y="736244"/>
                    </a:lnTo>
                    <a:lnTo>
                      <a:pt x="639737" y="736295"/>
                    </a:lnTo>
                    <a:lnTo>
                      <a:pt x="640054" y="735812"/>
                    </a:lnTo>
                    <a:lnTo>
                      <a:pt x="640562" y="735330"/>
                    </a:lnTo>
                    <a:close/>
                  </a:path>
                  <a:path w="1040130" h="984250">
                    <a:moveTo>
                      <a:pt x="644207" y="81508"/>
                    </a:moveTo>
                    <a:lnTo>
                      <a:pt x="643712" y="81102"/>
                    </a:lnTo>
                    <a:lnTo>
                      <a:pt x="643229" y="80746"/>
                    </a:lnTo>
                    <a:lnTo>
                      <a:pt x="642734" y="80352"/>
                    </a:lnTo>
                    <a:lnTo>
                      <a:pt x="641908" y="81470"/>
                    </a:lnTo>
                    <a:lnTo>
                      <a:pt x="641057" y="82600"/>
                    </a:lnTo>
                    <a:lnTo>
                      <a:pt x="640232" y="83845"/>
                    </a:lnTo>
                    <a:lnTo>
                      <a:pt x="640689" y="84264"/>
                    </a:lnTo>
                    <a:lnTo>
                      <a:pt x="641108" y="84836"/>
                    </a:lnTo>
                    <a:lnTo>
                      <a:pt x="642175" y="83680"/>
                    </a:lnTo>
                    <a:lnTo>
                      <a:pt x="644207" y="81508"/>
                    </a:lnTo>
                    <a:close/>
                  </a:path>
                  <a:path w="1040130" h="984250">
                    <a:moveTo>
                      <a:pt x="655053" y="518629"/>
                    </a:moveTo>
                    <a:lnTo>
                      <a:pt x="653110" y="516674"/>
                    </a:lnTo>
                    <a:lnTo>
                      <a:pt x="651230" y="515696"/>
                    </a:lnTo>
                    <a:lnTo>
                      <a:pt x="649427" y="519137"/>
                    </a:lnTo>
                    <a:lnTo>
                      <a:pt x="651675" y="518922"/>
                    </a:lnTo>
                    <a:lnTo>
                      <a:pt x="653364" y="518795"/>
                    </a:lnTo>
                    <a:lnTo>
                      <a:pt x="655053" y="518629"/>
                    </a:lnTo>
                    <a:close/>
                  </a:path>
                  <a:path w="1040130" h="984250">
                    <a:moveTo>
                      <a:pt x="659726" y="316331"/>
                    </a:moveTo>
                    <a:lnTo>
                      <a:pt x="656691" y="311340"/>
                    </a:lnTo>
                    <a:lnTo>
                      <a:pt x="653326" y="313563"/>
                    </a:lnTo>
                    <a:lnTo>
                      <a:pt x="657593" y="315429"/>
                    </a:lnTo>
                    <a:lnTo>
                      <a:pt x="659726" y="316331"/>
                    </a:lnTo>
                    <a:close/>
                  </a:path>
                  <a:path w="1040130" h="984250">
                    <a:moveTo>
                      <a:pt x="670560" y="3924"/>
                    </a:moveTo>
                    <a:lnTo>
                      <a:pt x="668235" y="0"/>
                    </a:lnTo>
                    <a:lnTo>
                      <a:pt x="669036" y="8902"/>
                    </a:lnTo>
                    <a:lnTo>
                      <a:pt x="670560" y="3924"/>
                    </a:lnTo>
                    <a:close/>
                  </a:path>
                  <a:path w="1040130" h="984250">
                    <a:moveTo>
                      <a:pt x="681329" y="197827"/>
                    </a:moveTo>
                    <a:lnTo>
                      <a:pt x="679335" y="195694"/>
                    </a:lnTo>
                    <a:lnTo>
                      <a:pt x="678078" y="195376"/>
                    </a:lnTo>
                    <a:lnTo>
                      <a:pt x="676668" y="196811"/>
                    </a:lnTo>
                    <a:lnTo>
                      <a:pt x="676465" y="197053"/>
                    </a:lnTo>
                    <a:lnTo>
                      <a:pt x="676554" y="197573"/>
                    </a:lnTo>
                    <a:lnTo>
                      <a:pt x="676440" y="198272"/>
                    </a:lnTo>
                    <a:lnTo>
                      <a:pt x="681329" y="197827"/>
                    </a:lnTo>
                    <a:close/>
                  </a:path>
                  <a:path w="1040130" h="984250">
                    <a:moveTo>
                      <a:pt x="713066" y="581952"/>
                    </a:moveTo>
                    <a:lnTo>
                      <a:pt x="711263" y="580936"/>
                    </a:lnTo>
                    <a:lnTo>
                      <a:pt x="709891" y="580161"/>
                    </a:lnTo>
                    <a:lnTo>
                      <a:pt x="708533" y="579424"/>
                    </a:lnTo>
                    <a:lnTo>
                      <a:pt x="709447" y="583793"/>
                    </a:lnTo>
                    <a:lnTo>
                      <a:pt x="713066" y="581952"/>
                    </a:lnTo>
                    <a:close/>
                  </a:path>
                  <a:path w="1040130" h="984250">
                    <a:moveTo>
                      <a:pt x="754354" y="444373"/>
                    </a:moveTo>
                    <a:lnTo>
                      <a:pt x="753999" y="443699"/>
                    </a:lnTo>
                    <a:lnTo>
                      <a:pt x="753618" y="443026"/>
                    </a:lnTo>
                    <a:lnTo>
                      <a:pt x="753249" y="442328"/>
                    </a:lnTo>
                    <a:lnTo>
                      <a:pt x="752246" y="442899"/>
                    </a:lnTo>
                    <a:lnTo>
                      <a:pt x="750239" y="444080"/>
                    </a:lnTo>
                    <a:lnTo>
                      <a:pt x="750557" y="444715"/>
                    </a:lnTo>
                    <a:lnTo>
                      <a:pt x="751217" y="445960"/>
                    </a:lnTo>
                    <a:lnTo>
                      <a:pt x="752246" y="445427"/>
                    </a:lnTo>
                    <a:lnTo>
                      <a:pt x="753300" y="444893"/>
                    </a:lnTo>
                    <a:lnTo>
                      <a:pt x="754354" y="444373"/>
                    </a:lnTo>
                    <a:close/>
                  </a:path>
                  <a:path w="1040130" h="984250">
                    <a:moveTo>
                      <a:pt x="764146" y="16065"/>
                    </a:moveTo>
                    <a:lnTo>
                      <a:pt x="763993" y="12801"/>
                    </a:lnTo>
                    <a:lnTo>
                      <a:pt x="763066" y="12115"/>
                    </a:lnTo>
                    <a:lnTo>
                      <a:pt x="762177" y="10883"/>
                    </a:lnTo>
                    <a:lnTo>
                      <a:pt x="759625" y="15735"/>
                    </a:lnTo>
                    <a:lnTo>
                      <a:pt x="763054" y="17259"/>
                    </a:lnTo>
                    <a:lnTo>
                      <a:pt x="764146" y="16065"/>
                    </a:lnTo>
                    <a:close/>
                  </a:path>
                  <a:path w="1040130" h="984250">
                    <a:moveTo>
                      <a:pt x="769721" y="258648"/>
                    </a:moveTo>
                    <a:lnTo>
                      <a:pt x="769035" y="255943"/>
                    </a:lnTo>
                    <a:lnTo>
                      <a:pt x="767791" y="255092"/>
                    </a:lnTo>
                    <a:lnTo>
                      <a:pt x="765340" y="255816"/>
                    </a:lnTo>
                    <a:lnTo>
                      <a:pt x="765365" y="258876"/>
                    </a:lnTo>
                    <a:lnTo>
                      <a:pt x="766838" y="259295"/>
                    </a:lnTo>
                    <a:lnTo>
                      <a:pt x="769721" y="258648"/>
                    </a:lnTo>
                    <a:close/>
                  </a:path>
                  <a:path w="1040130" h="984250">
                    <a:moveTo>
                      <a:pt x="795553" y="821372"/>
                    </a:moveTo>
                    <a:lnTo>
                      <a:pt x="792581" y="820331"/>
                    </a:lnTo>
                    <a:lnTo>
                      <a:pt x="793178" y="822159"/>
                    </a:lnTo>
                    <a:lnTo>
                      <a:pt x="794245" y="825500"/>
                    </a:lnTo>
                    <a:lnTo>
                      <a:pt x="795489" y="822680"/>
                    </a:lnTo>
                    <a:lnTo>
                      <a:pt x="795553" y="821372"/>
                    </a:lnTo>
                    <a:close/>
                  </a:path>
                  <a:path w="1040130" h="984250">
                    <a:moveTo>
                      <a:pt x="799439" y="482092"/>
                    </a:moveTo>
                    <a:lnTo>
                      <a:pt x="798004" y="481393"/>
                    </a:lnTo>
                    <a:lnTo>
                      <a:pt x="796950" y="480428"/>
                    </a:lnTo>
                    <a:lnTo>
                      <a:pt x="796137" y="480593"/>
                    </a:lnTo>
                    <a:lnTo>
                      <a:pt x="795388" y="480745"/>
                    </a:lnTo>
                    <a:lnTo>
                      <a:pt x="794245" y="482307"/>
                    </a:lnTo>
                    <a:lnTo>
                      <a:pt x="794410" y="482866"/>
                    </a:lnTo>
                    <a:lnTo>
                      <a:pt x="794689" y="483730"/>
                    </a:lnTo>
                    <a:lnTo>
                      <a:pt x="795997" y="484873"/>
                    </a:lnTo>
                    <a:lnTo>
                      <a:pt x="796798" y="484797"/>
                    </a:lnTo>
                    <a:lnTo>
                      <a:pt x="797598" y="484733"/>
                    </a:lnTo>
                    <a:lnTo>
                      <a:pt x="798283" y="483349"/>
                    </a:lnTo>
                    <a:lnTo>
                      <a:pt x="799439" y="482092"/>
                    </a:lnTo>
                    <a:close/>
                  </a:path>
                  <a:path w="1040130" h="984250">
                    <a:moveTo>
                      <a:pt x="816851" y="932776"/>
                    </a:moveTo>
                    <a:lnTo>
                      <a:pt x="816444" y="930236"/>
                    </a:lnTo>
                    <a:lnTo>
                      <a:pt x="814146" y="931430"/>
                    </a:lnTo>
                    <a:lnTo>
                      <a:pt x="813041" y="932599"/>
                    </a:lnTo>
                    <a:lnTo>
                      <a:pt x="813943" y="935139"/>
                    </a:lnTo>
                    <a:lnTo>
                      <a:pt x="816559" y="934339"/>
                    </a:lnTo>
                    <a:lnTo>
                      <a:pt x="816851" y="932776"/>
                    </a:lnTo>
                    <a:close/>
                  </a:path>
                  <a:path w="1040130" h="984250">
                    <a:moveTo>
                      <a:pt x="820166" y="296722"/>
                    </a:moveTo>
                    <a:lnTo>
                      <a:pt x="815238" y="294119"/>
                    </a:lnTo>
                    <a:lnTo>
                      <a:pt x="812787" y="296138"/>
                    </a:lnTo>
                    <a:lnTo>
                      <a:pt x="815162" y="296316"/>
                    </a:lnTo>
                    <a:lnTo>
                      <a:pt x="817092" y="296481"/>
                    </a:lnTo>
                    <a:lnTo>
                      <a:pt x="820166" y="296722"/>
                    </a:lnTo>
                    <a:close/>
                  </a:path>
                  <a:path w="1040130" h="984250">
                    <a:moveTo>
                      <a:pt x="823214" y="83083"/>
                    </a:moveTo>
                    <a:lnTo>
                      <a:pt x="823163" y="81902"/>
                    </a:lnTo>
                    <a:lnTo>
                      <a:pt x="822083" y="81546"/>
                    </a:lnTo>
                    <a:lnTo>
                      <a:pt x="821486" y="81191"/>
                    </a:lnTo>
                    <a:lnTo>
                      <a:pt x="821055" y="81965"/>
                    </a:lnTo>
                    <a:lnTo>
                      <a:pt x="820394" y="82702"/>
                    </a:lnTo>
                    <a:lnTo>
                      <a:pt x="820305" y="83540"/>
                    </a:lnTo>
                    <a:lnTo>
                      <a:pt x="820216" y="84162"/>
                    </a:lnTo>
                    <a:lnTo>
                      <a:pt x="820813" y="84912"/>
                    </a:lnTo>
                    <a:lnTo>
                      <a:pt x="821131" y="85623"/>
                    </a:lnTo>
                    <a:lnTo>
                      <a:pt x="821537" y="85305"/>
                    </a:lnTo>
                    <a:lnTo>
                      <a:pt x="821956" y="85013"/>
                    </a:lnTo>
                    <a:lnTo>
                      <a:pt x="822363" y="84696"/>
                    </a:lnTo>
                    <a:lnTo>
                      <a:pt x="822680" y="83896"/>
                    </a:lnTo>
                    <a:lnTo>
                      <a:pt x="823214" y="83083"/>
                    </a:lnTo>
                    <a:close/>
                  </a:path>
                  <a:path w="1040130" h="984250">
                    <a:moveTo>
                      <a:pt x="829691" y="631355"/>
                    </a:moveTo>
                    <a:lnTo>
                      <a:pt x="827684" y="630351"/>
                    </a:lnTo>
                    <a:lnTo>
                      <a:pt x="826096" y="629577"/>
                    </a:lnTo>
                    <a:lnTo>
                      <a:pt x="824293" y="628688"/>
                    </a:lnTo>
                    <a:lnTo>
                      <a:pt x="824318" y="633628"/>
                    </a:lnTo>
                    <a:lnTo>
                      <a:pt x="824585" y="633742"/>
                    </a:lnTo>
                    <a:lnTo>
                      <a:pt x="829691" y="631355"/>
                    </a:lnTo>
                    <a:close/>
                  </a:path>
                  <a:path w="1040130" h="984250">
                    <a:moveTo>
                      <a:pt x="848626" y="464134"/>
                    </a:moveTo>
                    <a:lnTo>
                      <a:pt x="848347" y="462927"/>
                    </a:lnTo>
                    <a:lnTo>
                      <a:pt x="847598" y="462267"/>
                    </a:lnTo>
                    <a:lnTo>
                      <a:pt x="846797" y="461162"/>
                    </a:lnTo>
                    <a:lnTo>
                      <a:pt x="846061" y="462140"/>
                    </a:lnTo>
                    <a:lnTo>
                      <a:pt x="845159" y="462978"/>
                    </a:lnTo>
                    <a:lnTo>
                      <a:pt x="845299" y="463283"/>
                    </a:lnTo>
                    <a:lnTo>
                      <a:pt x="845680" y="464070"/>
                    </a:lnTo>
                    <a:lnTo>
                      <a:pt x="846518" y="464642"/>
                    </a:lnTo>
                    <a:lnTo>
                      <a:pt x="847191" y="465315"/>
                    </a:lnTo>
                    <a:lnTo>
                      <a:pt x="847661" y="464781"/>
                    </a:lnTo>
                    <a:lnTo>
                      <a:pt x="848626" y="464134"/>
                    </a:lnTo>
                    <a:close/>
                  </a:path>
                  <a:path w="1040130" h="984250">
                    <a:moveTo>
                      <a:pt x="853465" y="505498"/>
                    </a:moveTo>
                    <a:lnTo>
                      <a:pt x="852805" y="504812"/>
                    </a:lnTo>
                    <a:lnTo>
                      <a:pt x="852462" y="504469"/>
                    </a:lnTo>
                    <a:lnTo>
                      <a:pt x="850874" y="504748"/>
                    </a:lnTo>
                    <a:lnTo>
                      <a:pt x="849642" y="505383"/>
                    </a:lnTo>
                    <a:lnTo>
                      <a:pt x="850823" y="508431"/>
                    </a:lnTo>
                    <a:lnTo>
                      <a:pt x="851712" y="507466"/>
                    </a:lnTo>
                    <a:lnTo>
                      <a:pt x="853465" y="505498"/>
                    </a:lnTo>
                    <a:close/>
                  </a:path>
                  <a:path w="1040130" h="984250">
                    <a:moveTo>
                      <a:pt x="878928" y="513016"/>
                    </a:moveTo>
                    <a:lnTo>
                      <a:pt x="878446" y="509866"/>
                    </a:lnTo>
                    <a:lnTo>
                      <a:pt x="876515" y="510959"/>
                    </a:lnTo>
                    <a:lnTo>
                      <a:pt x="874229" y="511771"/>
                    </a:lnTo>
                    <a:lnTo>
                      <a:pt x="874280" y="515010"/>
                    </a:lnTo>
                    <a:lnTo>
                      <a:pt x="877481" y="514502"/>
                    </a:lnTo>
                    <a:lnTo>
                      <a:pt x="878928" y="513016"/>
                    </a:lnTo>
                    <a:close/>
                  </a:path>
                  <a:path w="1040130" h="984250">
                    <a:moveTo>
                      <a:pt x="893229" y="916368"/>
                    </a:moveTo>
                    <a:lnTo>
                      <a:pt x="892581" y="915670"/>
                    </a:lnTo>
                    <a:lnTo>
                      <a:pt x="891971" y="914933"/>
                    </a:lnTo>
                    <a:lnTo>
                      <a:pt x="891159" y="915466"/>
                    </a:lnTo>
                    <a:lnTo>
                      <a:pt x="890447" y="916051"/>
                    </a:lnTo>
                    <a:lnTo>
                      <a:pt x="889876" y="916736"/>
                    </a:lnTo>
                    <a:lnTo>
                      <a:pt x="890676" y="917994"/>
                    </a:lnTo>
                    <a:lnTo>
                      <a:pt x="891552" y="917575"/>
                    </a:lnTo>
                    <a:lnTo>
                      <a:pt x="892289" y="917028"/>
                    </a:lnTo>
                    <a:lnTo>
                      <a:pt x="893229" y="916368"/>
                    </a:lnTo>
                    <a:close/>
                  </a:path>
                  <a:path w="1040130" h="984250">
                    <a:moveTo>
                      <a:pt x="894461" y="692594"/>
                    </a:moveTo>
                    <a:lnTo>
                      <a:pt x="892619" y="693508"/>
                    </a:lnTo>
                    <a:lnTo>
                      <a:pt x="891603" y="694029"/>
                    </a:lnTo>
                    <a:lnTo>
                      <a:pt x="889952" y="694842"/>
                    </a:lnTo>
                    <a:lnTo>
                      <a:pt x="891514" y="695718"/>
                    </a:lnTo>
                    <a:lnTo>
                      <a:pt x="892327" y="696201"/>
                    </a:lnTo>
                    <a:lnTo>
                      <a:pt x="893635" y="696937"/>
                    </a:lnTo>
                    <a:lnTo>
                      <a:pt x="893914" y="695502"/>
                    </a:lnTo>
                    <a:lnTo>
                      <a:pt x="894092" y="694486"/>
                    </a:lnTo>
                    <a:lnTo>
                      <a:pt x="894461" y="692594"/>
                    </a:lnTo>
                    <a:close/>
                  </a:path>
                  <a:path w="1040130" h="984250">
                    <a:moveTo>
                      <a:pt x="932192" y="282498"/>
                    </a:moveTo>
                    <a:lnTo>
                      <a:pt x="929322" y="282841"/>
                    </a:lnTo>
                    <a:lnTo>
                      <a:pt x="927823" y="283895"/>
                    </a:lnTo>
                    <a:lnTo>
                      <a:pt x="929462" y="287807"/>
                    </a:lnTo>
                    <a:lnTo>
                      <a:pt x="932192" y="282498"/>
                    </a:lnTo>
                    <a:close/>
                  </a:path>
                  <a:path w="1040130" h="984250">
                    <a:moveTo>
                      <a:pt x="938263" y="675500"/>
                    </a:moveTo>
                    <a:lnTo>
                      <a:pt x="938187" y="674293"/>
                    </a:lnTo>
                    <a:lnTo>
                      <a:pt x="938161" y="673112"/>
                    </a:lnTo>
                    <a:lnTo>
                      <a:pt x="937183" y="673138"/>
                    </a:lnTo>
                    <a:lnTo>
                      <a:pt x="936713" y="673176"/>
                    </a:lnTo>
                    <a:lnTo>
                      <a:pt x="937501" y="675462"/>
                    </a:lnTo>
                    <a:lnTo>
                      <a:pt x="933869" y="677760"/>
                    </a:lnTo>
                    <a:lnTo>
                      <a:pt x="937996" y="680605"/>
                    </a:lnTo>
                    <a:lnTo>
                      <a:pt x="938110" y="678942"/>
                    </a:lnTo>
                    <a:lnTo>
                      <a:pt x="938237" y="677824"/>
                    </a:lnTo>
                    <a:lnTo>
                      <a:pt x="938263" y="675500"/>
                    </a:lnTo>
                    <a:close/>
                  </a:path>
                  <a:path w="1040130" h="984250">
                    <a:moveTo>
                      <a:pt x="947674" y="360387"/>
                    </a:moveTo>
                    <a:lnTo>
                      <a:pt x="947013" y="358470"/>
                    </a:lnTo>
                    <a:lnTo>
                      <a:pt x="946518" y="357085"/>
                    </a:lnTo>
                    <a:lnTo>
                      <a:pt x="946035" y="355688"/>
                    </a:lnTo>
                    <a:lnTo>
                      <a:pt x="944778" y="356146"/>
                    </a:lnTo>
                    <a:lnTo>
                      <a:pt x="944156" y="356374"/>
                    </a:lnTo>
                    <a:lnTo>
                      <a:pt x="944041" y="358152"/>
                    </a:lnTo>
                    <a:lnTo>
                      <a:pt x="944156" y="359854"/>
                    </a:lnTo>
                    <a:lnTo>
                      <a:pt x="947674" y="360387"/>
                    </a:lnTo>
                    <a:close/>
                  </a:path>
                  <a:path w="1040130" h="984250">
                    <a:moveTo>
                      <a:pt x="955840" y="703224"/>
                    </a:moveTo>
                    <a:lnTo>
                      <a:pt x="955636" y="702525"/>
                    </a:lnTo>
                    <a:lnTo>
                      <a:pt x="955433" y="701827"/>
                    </a:lnTo>
                    <a:lnTo>
                      <a:pt x="955230" y="701128"/>
                    </a:lnTo>
                    <a:lnTo>
                      <a:pt x="954176" y="701560"/>
                    </a:lnTo>
                    <a:lnTo>
                      <a:pt x="953096" y="701954"/>
                    </a:lnTo>
                    <a:lnTo>
                      <a:pt x="952004" y="702538"/>
                    </a:lnTo>
                    <a:lnTo>
                      <a:pt x="952474" y="703961"/>
                    </a:lnTo>
                    <a:lnTo>
                      <a:pt x="953668" y="703795"/>
                    </a:lnTo>
                    <a:lnTo>
                      <a:pt x="954747" y="703478"/>
                    </a:lnTo>
                    <a:lnTo>
                      <a:pt x="955840" y="703224"/>
                    </a:lnTo>
                    <a:close/>
                  </a:path>
                  <a:path w="1040130" h="984250">
                    <a:moveTo>
                      <a:pt x="979449" y="841756"/>
                    </a:moveTo>
                    <a:lnTo>
                      <a:pt x="978674" y="840473"/>
                    </a:lnTo>
                    <a:lnTo>
                      <a:pt x="977112" y="837933"/>
                    </a:lnTo>
                    <a:lnTo>
                      <a:pt x="976617" y="838327"/>
                    </a:lnTo>
                    <a:lnTo>
                      <a:pt x="976096" y="838708"/>
                    </a:lnTo>
                    <a:lnTo>
                      <a:pt x="975601" y="839114"/>
                    </a:lnTo>
                    <a:lnTo>
                      <a:pt x="978547" y="842403"/>
                    </a:lnTo>
                    <a:lnTo>
                      <a:pt x="978865" y="842213"/>
                    </a:lnTo>
                    <a:lnTo>
                      <a:pt x="979144" y="841984"/>
                    </a:lnTo>
                    <a:lnTo>
                      <a:pt x="979449" y="841756"/>
                    </a:lnTo>
                    <a:close/>
                  </a:path>
                  <a:path w="1040130" h="984250">
                    <a:moveTo>
                      <a:pt x="982218" y="492582"/>
                    </a:moveTo>
                    <a:lnTo>
                      <a:pt x="976490" y="496671"/>
                    </a:lnTo>
                    <a:lnTo>
                      <a:pt x="976845" y="497116"/>
                    </a:lnTo>
                    <a:lnTo>
                      <a:pt x="977531" y="498055"/>
                    </a:lnTo>
                    <a:lnTo>
                      <a:pt x="979436" y="497230"/>
                    </a:lnTo>
                    <a:lnTo>
                      <a:pt x="981379" y="496506"/>
                    </a:lnTo>
                    <a:lnTo>
                      <a:pt x="982218" y="492582"/>
                    </a:lnTo>
                    <a:close/>
                  </a:path>
                  <a:path w="1040130" h="984250">
                    <a:moveTo>
                      <a:pt x="1039583" y="688695"/>
                    </a:moveTo>
                    <a:lnTo>
                      <a:pt x="1039101" y="687197"/>
                    </a:lnTo>
                    <a:lnTo>
                      <a:pt x="1035748" y="687641"/>
                    </a:lnTo>
                    <a:lnTo>
                      <a:pt x="1035380" y="688340"/>
                    </a:lnTo>
                    <a:lnTo>
                      <a:pt x="1034719" y="688987"/>
                    </a:lnTo>
                    <a:lnTo>
                      <a:pt x="1035862" y="689902"/>
                    </a:lnTo>
                    <a:lnTo>
                      <a:pt x="1036891" y="690740"/>
                    </a:lnTo>
                    <a:lnTo>
                      <a:pt x="1038720" y="692175"/>
                    </a:lnTo>
                    <a:lnTo>
                      <a:pt x="1039583" y="68869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5" name="object 265">
                <a:extLst>
                  <a:ext uri="{FF2B5EF4-FFF2-40B4-BE49-F238E27FC236}">
                    <a16:creationId xmlns:a16="http://schemas.microsoft.com/office/drawing/2014/main" id="{B0B67E5F-E222-9885-88C9-2966AFF7251A}"/>
                  </a:ext>
                </a:extLst>
              </p:cNvPr>
              <p:cNvSpPr/>
              <p:nvPr/>
            </p:nvSpPr>
            <p:spPr>
              <a:xfrm>
                <a:off x="9473764" y="2673682"/>
                <a:ext cx="800215" cy="768123"/>
              </a:xfrm>
              <a:custGeom>
                <a:avLst/>
                <a:gdLst/>
                <a:ahLst/>
                <a:cxnLst/>
                <a:rect l="l" t="t" r="r" b="b"/>
                <a:pathLst>
                  <a:path w="1028700" h="1123315">
                    <a:moveTo>
                      <a:pt x="2222" y="538454"/>
                    </a:moveTo>
                    <a:lnTo>
                      <a:pt x="1625" y="535038"/>
                    </a:lnTo>
                    <a:lnTo>
                      <a:pt x="1092" y="535114"/>
                    </a:lnTo>
                    <a:lnTo>
                      <a:pt x="533" y="535165"/>
                    </a:lnTo>
                    <a:lnTo>
                      <a:pt x="0" y="535241"/>
                    </a:lnTo>
                    <a:lnTo>
                      <a:pt x="685" y="537591"/>
                    </a:lnTo>
                    <a:lnTo>
                      <a:pt x="1041" y="538772"/>
                    </a:lnTo>
                    <a:lnTo>
                      <a:pt x="1422" y="538657"/>
                    </a:lnTo>
                    <a:lnTo>
                      <a:pt x="2222" y="538454"/>
                    </a:lnTo>
                    <a:close/>
                  </a:path>
                  <a:path w="1028700" h="1123315">
                    <a:moveTo>
                      <a:pt x="15316" y="557237"/>
                    </a:moveTo>
                    <a:lnTo>
                      <a:pt x="15227" y="557060"/>
                    </a:lnTo>
                    <a:lnTo>
                      <a:pt x="14782" y="556310"/>
                    </a:lnTo>
                    <a:lnTo>
                      <a:pt x="14122" y="555701"/>
                    </a:lnTo>
                    <a:lnTo>
                      <a:pt x="13538" y="555040"/>
                    </a:lnTo>
                    <a:lnTo>
                      <a:pt x="13068" y="555510"/>
                    </a:lnTo>
                    <a:lnTo>
                      <a:pt x="12153" y="556221"/>
                    </a:lnTo>
                    <a:lnTo>
                      <a:pt x="12623" y="557161"/>
                    </a:lnTo>
                    <a:lnTo>
                      <a:pt x="13335" y="557733"/>
                    </a:lnTo>
                    <a:lnTo>
                      <a:pt x="14071" y="558546"/>
                    </a:lnTo>
                    <a:lnTo>
                      <a:pt x="14643" y="557834"/>
                    </a:lnTo>
                    <a:lnTo>
                      <a:pt x="15316" y="557237"/>
                    </a:lnTo>
                    <a:close/>
                  </a:path>
                  <a:path w="1028700" h="1123315">
                    <a:moveTo>
                      <a:pt x="17094" y="793521"/>
                    </a:moveTo>
                    <a:lnTo>
                      <a:pt x="16802" y="793140"/>
                    </a:lnTo>
                    <a:lnTo>
                      <a:pt x="16522" y="792746"/>
                    </a:lnTo>
                    <a:lnTo>
                      <a:pt x="16230" y="792353"/>
                    </a:lnTo>
                    <a:lnTo>
                      <a:pt x="15252" y="793076"/>
                    </a:lnTo>
                    <a:lnTo>
                      <a:pt x="13335" y="794550"/>
                    </a:lnTo>
                    <a:lnTo>
                      <a:pt x="13601" y="794918"/>
                    </a:lnTo>
                    <a:lnTo>
                      <a:pt x="13881" y="795248"/>
                    </a:lnTo>
                    <a:lnTo>
                      <a:pt x="14147" y="795604"/>
                    </a:lnTo>
                    <a:lnTo>
                      <a:pt x="16116" y="794219"/>
                    </a:lnTo>
                    <a:lnTo>
                      <a:pt x="17094" y="793521"/>
                    </a:lnTo>
                    <a:close/>
                  </a:path>
                  <a:path w="1028700" h="1123315">
                    <a:moveTo>
                      <a:pt x="18592" y="329730"/>
                    </a:moveTo>
                    <a:lnTo>
                      <a:pt x="17894" y="329374"/>
                    </a:lnTo>
                    <a:lnTo>
                      <a:pt x="16459" y="328637"/>
                    </a:lnTo>
                    <a:lnTo>
                      <a:pt x="16294" y="328917"/>
                    </a:lnTo>
                    <a:lnTo>
                      <a:pt x="16129" y="329171"/>
                    </a:lnTo>
                    <a:lnTo>
                      <a:pt x="15938" y="329463"/>
                    </a:lnTo>
                    <a:lnTo>
                      <a:pt x="16598" y="329984"/>
                    </a:lnTo>
                    <a:lnTo>
                      <a:pt x="17272" y="330504"/>
                    </a:lnTo>
                    <a:lnTo>
                      <a:pt x="17932" y="331012"/>
                    </a:lnTo>
                    <a:lnTo>
                      <a:pt x="18135" y="330606"/>
                    </a:lnTo>
                    <a:lnTo>
                      <a:pt x="18376" y="330187"/>
                    </a:lnTo>
                    <a:lnTo>
                      <a:pt x="18592" y="329730"/>
                    </a:lnTo>
                    <a:close/>
                  </a:path>
                  <a:path w="1028700" h="1123315">
                    <a:moveTo>
                      <a:pt x="34201" y="813993"/>
                    </a:moveTo>
                    <a:lnTo>
                      <a:pt x="33464" y="813460"/>
                    </a:lnTo>
                    <a:lnTo>
                      <a:pt x="32816" y="812812"/>
                    </a:lnTo>
                    <a:lnTo>
                      <a:pt x="32334" y="813676"/>
                    </a:lnTo>
                    <a:lnTo>
                      <a:pt x="31889" y="814235"/>
                    </a:lnTo>
                    <a:lnTo>
                      <a:pt x="31711" y="815086"/>
                    </a:lnTo>
                    <a:lnTo>
                      <a:pt x="32740" y="815797"/>
                    </a:lnTo>
                    <a:lnTo>
                      <a:pt x="33362" y="815340"/>
                    </a:lnTo>
                    <a:lnTo>
                      <a:pt x="33870" y="814781"/>
                    </a:lnTo>
                    <a:lnTo>
                      <a:pt x="34112" y="814184"/>
                    </a:lnTo>
                    <a:lnTo>
                      <a:pt x="34201" y="813993"/>
                    </a:lnTo>
                    <a:close/>
                  </a:path>
                  <a:path w="1028700" h="1123315">
                    <a:moveTo>
                      <a:pt x="61912" y="839876"/>
                    </a:moveTo>
                    <a:lnTo>
                      <a:pt x="61849" y="836853"/>
                    </a:lnTo>
                    <a:lnTo>
                      <a:pt x="60223" y="838314"/>
                    </a:lnTo>
                    <a:lnTo>
                      <a:pt x="58254" y="840028"/>
                    </a:lnTo>
                    <a:lnTo>
                      <a:pt x="60794" y="840676"/>
                    </a:lnTo>
                    <a:lnTo>
                      <a:pt x="61912" y="839876"/>
                    </a:lnTo>
                    <a:close/>
                  </a:path>
                  <a:path w="1028700" h="1123315">
                    <a:moveTo>
                      <a:pt x="81737" y="261162"/>
                    </a:moveTo>
                    <a:lnTo>
                      <a:pt x="81127" y="259372"/>
                    </a:lnTo>
                    <a:lnTo>
                      <a:pt x="81648" y="261061"/>
                    </a:lnTo>
                    <a:close/>
                  </a:path>
                  <a:path w="1028700" h="1123315">
                    <a:moveTo>
                      <a:pt x="83146" y="262788"/>
                    </a:moveTo>
                    <a:lnTo>
                      <a:pt x="81737" y="261162"/>
                    </a:lnTo>
                    <a:lnTo>
                      <a:pt x="78422" y="262877"/>
                    </a:lnTo>
                    <a:lnTo>
                      <a:pt x="81368" y="264744"/>
                    </a:lnTo>
                    <a:lnTo>
                      <a:pt x="83146" y="262788"/>
                    </a:lnTo>
                    <a:close/>
                  </a:path>
                  <a:path w="1028700" h="1123315">
                    <a:moveTo>
                      <a:pt x="128803" y="956500"/>
                    </a:moveTo>
                    <a:lnTo>
                      <a:pt x="128536" y="955548"/>
                    </a:lnTo>
                    <a:lnTo>
                      <a:pt x="127635" y="955649"/>
                    </a:lnTo>
                    <a:lnTo>
                      <a:pt x="126796" y="955852"/>
                    </a:lnTo>
                    <a:lnTo>
                      <a:pt x="125984" y="956005"/>
                    </a:lnTo>
                    <a:lnTo>
                      <a:pt x="126098" y="956500"/>
                    </a:lnTo>
                    <a:lnTo>
                      <a:pt x="126352" y="957465"/>
                    </a:lnTo>
                    <a:lnTo>
                      <a:pt x="127990" y="956868"/>
                    </a:lnTo>
                    <a:lnTo>
                      <a:pt x="128765" y="956525"/>
                    </a:lnTo>
                    <a:close/>
                  </a:path>
                  <a:path w="1028700" h="1123315">
                    <a:moveTo>
                      <a:pt x="135191" y="158381"/>
                    </a:moveTo>
                    <a:lnTo>
                      <a:pt x="134429" y="157911"/>
                    </a:lnTo>
                    <a:lnTo>
                      <a:pt x="134048" y="157695"/>
                    </a:lnTo>
                    <a:lnTo>
                      <a:pt x="133248" y="158800"/>
                    </a:lnTo>
                    <a:lnTo>
                      <a:pt x="132461" y="159931"/>
                    </a:lnTo>
                    <a:lnTo>
                      <a:pt x="131648" y="161048"/>
                    </a:lnTo>
                    <a:lnTo>
                      <a:pt x="132956" y="162013"/>
                    </a:lnTo>
                    <a:lnTo>
                      <a:pt x="133705" y="160807"/>
                    </a:lnTo>
                    <a:lnTo>
                      <a:pt x="134454" y="159613"/>
                    </a:lnTo>
                    <a:lnTo>
                      <a:pt x="135191" y="158381"/>
                    </a:lnTo>
                    <a:close/>
                  </a:path>
                  <a:path w="1028700" h="1123315">
                    <a:moveTo>
                      <a:pt x="234924" y="638530"/>
                    </a:moveTo>
                    <a:lnTo>
                      <a:pt x="234810" y="637705"/>
                    </a:lnTo>
                    <a:lnTo>
                      <a:pt x="234746" y="637082"/>
                    </a:lnTo>
                    <a:lnTo>
                      <a:pt x="234175" y="636536"/>
                    </a:lnTo>
                    <a:lnTo>
                      <a:pt x="233819" y="635939"/>
                    </a:lnTo>
                    <a:lnTo>
                      <a:pt x="233260" y="636409"/>
                    </a:lnTo>
                    <a:lnTo>
                      <a:pt x="232460" y="636778"/>
                    </a:lnTo>
                    <a:lnTo>
                      <a:pt x="232067" y="637857"/>
                    </a:lnTo>
                    <a:lnTo>
                      <a:pt x="232562" y="638606"/>
                    </a:lnTo>
                    <a:lnTo>
                      <a:pt x="232765" y="639254"/>
                    </a:lnTo>
                    <a:lnTo>
                      <a:pt x="234530" y="640232"/>
                    </a:lnTo>
                    <a:lnTo>
                      <a:pt x="234645" y="639381"/>
                    </a:lnTo>
                    <a:lnTo>
                      <a:pt x="234924" y="638530"/>
                    </a:lnTo>
                    <a:close/>
                  </a:path>
                  <a:path w="1028700" h="1123315">
                    <a:moveTo>
                      <a:pt x="238125" y="145516"/>
                    </a:moveTo>
                    <a:lnTo>
                      <a:pt x="237947" y="144386"/>
                    </a:lnTo>
                    <a:lnTo>
                      <a:pt x="237172" y="143954"/>
                    </a:lnTo>
                    <a:lnTo>
                      <a:pt x="236321" y="143065"/>
                    </a:lnTo>
                    <a:lnTo>
                      <a:pt x="235750" y="144183"/>
                    </a:lnTo>
                    <a:lnTo>
                      <a:pt x="235026" y="145097"/>
                    </a:lnTo>
                    <a:lnTo>
                      <a:pt x="235635" y="146050"/>
                    </a:lnTo>
                    <a:lnTo>
                      <a:pt x="236550" y="146380"/>
                    </a:lnTo>
                    <a:lnTo>
                      <a:pt x="237261" y="146850"/>
                    </a:lnTo>
                    <a:lnTo>
                      <a:pt x="237540" y="146215"/>
                    </a:lnTo>
                    <a:lnTo>
                      <a:pt x="238125" y="145516"/>
                    </a:lnTo>
                    <a:close/>
                  </a:path>
                  <a:path w="1028700" h="1123315">
                    <a:moveTo>
                      <a:pt x="245084" y="692581"/>
                    </a:moveTo>
                    <a:lnTo>
                      <a:pt x="245033" y="691972"/>
                    </a:lnTo>
                    <a:lnTo>
                      <a:pt x="244995" y="691476"/>
                    </a:lnTo>
                    <a:lnTo>
                      <a:pt x="244665" y="690981"/>
                    </a:lnTo>
                    <a:lnTo>
                      <a:pt x="244449" y="690486"/>
                    </a:lnTo>
                    <a:lnTo>
                      <a:pt x="243928" y="690905"/>
                    </a:lnTo>
                    <a:lnTo>
                      <a:pt x="243281" y="691273"/>
                    </a:lnTo>
                    <a:lnTo>
                      <a:pt x="242963" y="691807"/>
                    </a:lnTo>
                    <a:lnTo>
                      <a:pt x="242836" y="692048"/>
                    </a:lnTo>
                    <a:lnTo>
                      <a:pt x="243459" y="692670"/>
                    </a:lnTo>
                    <a:lnTo>
                      <a:pt x="244627" y="694575"/>
                    </a:lnTo>
                    <a:lnTo>
                      <a:pt x="244868" y="693191"/>
                    </a:lnTo>
                    <a:lnTo>
                      <a:pt x="245084" y="692581"/>
                    </a:lnTo>
                    <a:close/>
                  </a:path>
                  <a:path w="1028700" h="1123315">
                    <a:moveTo>
                      <a:pt x="250291" y="697293"/>
                    </a:moveTo>
                    <a:lnTo>
                      <a:pt x="249910" y="696302"/>
                    </a:lnTo>
                    <a:lnTo>
                      <a:pt x="249174" y="694334"/>
                    </a:lnTo>
                    <a:lnTo>
                      <a:pt x="248856" y="694461"/>
                    </a:lnTo>
                    <a:lnTo>
                      <a:pt x="248513" y="694575"/>
                    </a:lnTo>
                    <a:lnTo>
                      <a:pt x="248196" y="694664"/>
                    </a:lnTo>
                    <a:lnTo>
                      <a:pt x="249174" y="697674"/>
                    </a:lnTo>
                    <a:lnTo>
                      <a:pt x="249555" y="697547"/>
                    </a:lnTo>
                    <a:lnTo>
                      <a:pt x="249910" y="697395"/>
                    </a:lnTo>
                    <a:lnTo>
                      <a:pt x="250291" y="697293"/>
                    </a:lnTo>
                    <a:close/>
                  </a:path>
                  <a:path w="1028700" h="1123315">
                    <a:moveTo>
                      <a:pt x="257492" y="243738"/>
                    </a:moveTo>
                    <a:lnTo>
                      <a:pt x="256654" y="243446"/>
                    </a:lnTo>
                    <a:lnTo>
                      <a:pt x="256247" y="243306"/>
                    </a:lnTo>
                    <a:lnTo>
                      <a:pt x="255866" y="244335"/>
                    </a:lnTo>
                    <a:lnTo>
                      <a:pt x="255143" y="246418"/>
                    </a:lnTo>
                    <a:lnTo>
                      <a:pt x="255536" y="246557"/>
                    </a:lnTo>
                    <a:lnTo>
                      <a:pt x="255917" y="246710"/>
                    </a:lnTo>
                    <a:lnTo>
                      <a:pt x="256311" y="246824"/>
                    </a:lnTo>
                    <a:lnTo>
                      <a:pt x="256692" y="245808"/>
                    </a:lnTo>
                    <a:lnTo>
                      <a:pt x="257492" y="243738"/>
                    </a:lnTo>
                    <a:close/>
                  </a:path>
                  <a:path w="1028700" h="1123315">
                    <a:moveTo>
                      <a:pt x="259778" y="292620"/>
                    </a:moveTo>
                    <a:lnTo>
                      <a:pt x="259486" y="292188"/>
                    </a:lnTo>
                    <a:lnTo>
                      <a:pt x="259181" y="291757"/>
                    </a:lnTo>
                    <a:lnTo>
                      <a:pt x="258914" y="291325"/>
                    </a:lnTo>
                    <a:lnTo>
                      <a:pt x="258076" y="291947"/>
                    </a:lnTo>
                    <a:lnTo>
                      <a:pt x="257251" y="292595"/>
                    </a:lnTo>
                    <a:lnTo>
                      <a:pt x="256413" y="293230"/>
                    </a:lnTo>
                    <a:lnTo>
                      <a:pt x="256603" y="293535"/>
                    </a:lnTo>
                    <a:lnTo>
                      <a:pt x="257009" y="294132"/>
                    </a:lnTo>
                    <a:lnTo>
                      <a:pt x="257937" y="293636"/>
                    </a:lnTo>
                    <a:lnTo>
                      <a:pt x="258851" y="293116"/>
                    </a:lnTo>
                    <a:lnTo>
                      <a:pt x="259778" y="292620"/>
                    </a:lnTo>
                    <a:close/>
                  </a:path>
                  <a:path w="1028700" h="1123315">
                    <a:moveTo>
                      <a:pt x="266090" y="1022946"/>
                    </a:moveTo>
                    <a:lnTo>
                      <a:pt x="265684" y="1022883"/>
                    </a:lnTo>
                    <a:lnTo>
                      <a:pt x="264896" y="1022781"/>
                    </a:lnTo>
                    <a:lnTo>
                      <a:pt x="264172" y="1027112"/>
                    </a:lnTo>
                    <a:lnTo>
                      <a:pt x="264972" y="1027226"/>
                    </a:lnTo>
                    <a:lnTo>
                      <a:pt x="265379" y="1027277"/>
                    </a:lnTo>
                    <a:lnTo>
                      <a:pt x="265620" y="1025842"/>
                    </a:lnTo>
                    <a:lnTo>
                      <a:pt x="265849" y="1024394"/>
                    </a:lnTo>
                    <a:lnTo>
                      <a:pt x="266090" y="1022946"/>
                    </a:lnTo>
                    <a:close/>
                  </a:path>
                  <a:path w="1028700" h="1123315">
                    <a:moveTo>
                      <a:pt x="279069" y="128358"/>
                    </a:moveTo>
                    <a:lnTo>
                      <a:pt x="278993" y="127381"/>
                    </a:lnTo>
                    <a:lnTo>
                      <a:pt x="277914" y="127279"/>
                    </a:lnTo>
                    <a:lnTo>
                      <a:pt x="276923" y="127266"/>
                    </a:lnTo>
                    <a:lnTo>
                      <a:pt x="275907" y="127254"/>
                    </a:lnTo>
                    <a:lnTo>
                      <a:pt x="275958" y="127825"/>
                    </a:lnTo>
                    <a:lnTo>
                      <a:pt x="276034" y="128955"/>
                    </a:lnTo>
                    <a:lnTo>
                      <a:pt x="277037" y="128778"/>
                    </a:lnTo>
                    <a:lnTo>
                      <a:pt x="278041" y="128600"/>
                    </a:lnTo>
                    <a:lnTo>
                      <a:pt x="279006" y="128358"/>
                    </a:lnTo>
                    <a:close/>
                  </a:path>
                  <a:path w="1028700" h="1123315">
                    <a:moveTo>
                      <a:pt x="282765" y="563626"/>
                    </a:moveTo>
                    <a:lnTo>
                      <a:pt x="282028" y="563143"/>
                    </a:lnTo>
                    <a:lnTo>
                      <a:pt x="281343" y="562571"/>
                    </a:lnTo>
                    <a:lnTo>
                      <a:pt x="281216" y="562686"/>
                    </a:lnTo>
                    <a:lnTo>
                      <a:pt x="280695" y="563092"/>
                    </a:lnTo>
                    <a:lnTo>
                      <a:pt x="280250" y="563664"/>
                    </a:lnTo>
                    <a:lnTo>
                      <a:pt x="280035" y="564286"/>
                    </a:lnTo>
                    <a:lnTo>
                      <a:pt x="279984" y="564476"/>
                    </a:lnTo>
                    <a:lnTo>
                      <a:pt x="280974" y="565327"/>
                    </a:lnTo>
                    <a:lnTo>
                      <a:pt x="281127" y="565251"/>
                    </a:lnTo>
                    <a:lnTo>
                      <a:pt x="281673" y="564896"/>
                    </a:lnTo>
                    <a:lnTo>
                      <a:pt x="282092" y="564311"/>
                    </a:lnTo>
                    <a:lnTo>
                      <a:pt x="282765" y="563626"/>
                    </a:lnTo>
                    <a:close/>
                  </a:path>
                  <a:path w="1028700" h="1123315">
                    <a:moveTo>
                      <a:pt x="316750" y="841400"/>
                    </a:moveTo>
                    <a:lnTo>
                      <a:pt x="314909" y="837933"/>
                    </a:lnTo>
                    <a:lnTo>
                      <a:pt x="314515" y="838136"/>
                    </a:lnTo>
                    <a:lnTo>
                      <a:pt x="313740" y="838555"/>
                    </a:lnTo>
                    <a:lnTo>
                      <a:pt x="314413" y="839698"/>
                    </a:lnTo>
                    <a:lnTo>
                      <a:pt x="315696" y="841971"/>
                    </a:lnTo>
                    <a:lnTo>
                      <a:pt x="316052" y="841781"/>
                    </a:lnTo>
                    <a:lnTo>
                      <a:pt x="316395" y="841578"/>
                    </a:lnTo>
                    <a:lnTo>
                      <a:pt x="316750" y="841400"/>
                    </a:lnTo>
                    <a:close/>
                  </a:path>
                  <a:path w="1028700" h="1123315">
                    <a:moveTo>
                      <a:pt x="318490" y="361226"/>
                    </a:moveTo>
                    <a:lnTo>
                      <a:pt x="318198" y="358457"/>
                    </a:lnTo>
                    <a:lnTo>
                      <a:pt x="317423" y="359829"/>
                    </a:lnTo>
                    <a:lnTo>
                      <a:pt x="316153" y="362102"/>
                    </a:lnTo>
                    <a:lnTo>
                      <a:pt x="318490" y="361226"/>
                    </a:lnTo>
                    <a:close/>
                  </a:path>
                  <a:path w="1028700" h="1123315">
                    <a:moveTo>
                      <a:pt x="326656" y="1066571"/>
                    </a:moveTo>
                    <a:lnTo>
                      <a:pt x="325767" y="1065644"/>
                    </a:lnTo>
                    <a:lnTo>
                      <a:pt x="322668" y="1066253"/>
                    </a:lnTo>
                    <a:lnTo>
                      <a:pt x="325920" y="1069517"/>
                    </a:lnTo>
                    <a:lnTo>
                      <a:pt x="326656" y="1066571"/>
                    </a:lnTo>
                    <a:close/>
                  </a:path>
                  <a:path w="1028700" h="1123315">
                    <a:moveTo>
                      <a:pt x="342747" y="925220"/>
                    </a:moveTo>
                    <a:lnTo>
                      <a:pt x="341325" y="924763"/>
                    </a:lnTo>
                    <a:lnTo>
                      <a:pt x="340626" y="924356"/>
                    </a:lnTo>
                    <a:lnTo>
                      <a:pt x="339979" y="924407"/>
                    </a:lnTo>
                    <a:lnTo>
                      <a:pt x="339572" y="924458"/>
                    </a:lnTo>
                    <a:lnTo>
                      <a:pt x="339229" y="925182"/>
                    </a:lnTo>
                    <a:lnTo>
                      <a:pt x="338836" y="925614"/>
                    </a:lnTo>
                    <a:lnTo>
                      <a:pt x="339394" y="926071"/>
                    </a:lnTo>
                    <a:lnTo>
                      <a:pt x="339915" y="926846"/>
                    </a:lnTo>
                    <a:lnTo>
                      <a:pt x="340512" y="926896"/>
                    </a:lnTo>
                    <a:lnTo>
                      <a:pt x="341007" y="926947"/>
                    </a:lnTo>
                    <a:lnTo>
                      <a:pt x="341579" y="926147"/>
                    </a:lnTo>
                    <a:lnTo>
                      <a:pt x="342747" y="925220"/>
                    </a:lnTo>
                    <a:close/>
                  </a:path>
                  <a:path w="1028700" h="1123315">
                    <a:moveTo>
                      <a:pt x="343154" y="467931"/>
                    </a:moveTo>
                    <a:lnTo>
                      <a:pt x="342607" y="467487"/>
                    </a:lnTo>
                    <a:lnTo>
                      <a:pt x="342049" y="467029"/>
                    </a:lnTo>
                    <a:lnTo>
                      <a:pt x="341515" y="466610"/>
                    </a:lnTo>
                    <a:lnTo>
                      <a:pt x="340944" y="467550"/>
                    </a:lnTo>
                    <a:lnTo>
                      <a:pt x="340334" y="468490"/>
                    </a:lnTo>
                    <a:lnTo>
                      <a:pt x="339801" y="469468"/>
                    </a:lnTo>
                    <a:lnTo>
                      <a:pt x="340550" y="470154"/>
                    </a:lnTo>
                    <a:lnTo>
                      <a:pt x="341515" y="469430"/>
                    </a:lnTo>
                    <a:lnTo>
                      <a:pt x="342328" y="468668"/>
                    </a:lnTo>
                    <a:lnTo>
                      <a:pt x="343154" y="467931"/>
                    </a:lnTo>
                    <a:close/>
                  </a:path>
                  <a:path w="1028700" h="1123315">
                    <a:moveTo>
                      <a:pt x="344627" y="476110"/>
                    </a:moveTo>
                    <a:lnTo>
                      <a:pt x="344195" y="475322"/>
                    </a:lnTo>
                    <a:lnTo>
                      <a:pt x="343662" y="474726"/>
                    </a:lnTo>
                    <a:lnTo>
                      <a:pt x="343052" y="474408"/>
                    </a:lnTo>
                    <a:lnTo>
                      <a:pt x="342785" y="474281"/>
                    </a:lnTo>
                    <a:lnTo>
                      <a:pt x="342150" y="474840"/>
                    </a:lnTo>
                    <a:lnTo>
                      <a:pt x="341693" y="475081"/>
                    </a:lnTo>
                    <a:lnTo>
                      <a:pt x="342188" y="475780"/>
                    </a:lnTo>
                    <a:lnTo>
                      <a:pt x="343408" y="477494"/>
                    </a:lnTo>
                    <a:lnTo>
                      <a:pt x="343992" y="476707"/>
                    </a:lnTo>
                    <a:lnTo>
                      <a:pt x="344627" y="476110"/>
                    </a:lnTo>
                    <a:close/>
                  </a:path>
                  <a:path w="1028700" h="1123315">
                    <a:moveTo>
                      <a:pt x="367741" y="530694"/>
                    </a:moveTo>
                    <a:lnTo>
                      <a:pt x="367245" y="530199"/>
                    </a:lnTo>
                    <a:lnTo>
                      <a:pt x="366852" y="529437"/>
                    </a:lnTo>
                    <a:lnTo>
                      <a:pt x="364604" y="530618"/>
                    </a:lnTo>
                    <a:lnTo>
                      <a:pt x="364782" y="531952"/>
                    </a:lnTo>
                    <a:lnTo>
                      <a:pt x="366534" y="534454"/>
                    </a:lnTo>
                    <a:lnTo>
                      <a:pt x="367080" y="532904"/>
                    </a:lnTo>
                    <a:lnTo>
                      <a:pt x="367512" y="532028"/>
                    </a:lnTo>
                    <a:lnTo>
                      <a:pt x="367741" y="530694"/>
                    </a:lnTo>
                    <a:close/>
                  </a:path>
                  <a:path w="1028700" h="1123315">
                    <a:moveTo>
                      <a:pt x="384771" y="508431"/>
                    </a:moveTo>
                    <a:lnTo>
                      <a:pt x="384568" y="507492"/>
                    </a:lnTo>
                    <a:lnTo>
                      <a:pt x="384390" y="506526"/>
                    </a:lnTo>
                    <a:lnTo>
                      <a:pt x="384200" y="505587"/>
                    </a:lnTo>
                    <a:lnTo>
                      <a:pt x="383794" y="505625"/>
                    </a:lnTo>
                    <a:lnTo>
                      <a:pt x="383374" y="505650"/>
                    </a:lnTo>
                    <a:lnTo>
                      <a:pt x="382968" y="505701"/>
                    </a:lnTo>
                    <a:lnTo>
                      <a:pt x="383070" y="506691"/>
                    </a:lnTo>
                    <a:lnTo>
                      <a:pt x="383146" y="507707"/>
                    </a:lnTo>
                    <a:lnTo>
                      <a:pt x="383260" y="508711"/>
                    </a:lnTo>
                    <a:lnTo>
                      <a:pt x="383755" y="508635"/>
                    </a:lnTo>
                    <a:lnTo>
                      <a:pt x="384276" y="508520"/>
                    </a:lnTo>
                    <a:lnTo>
                      <a:pt x="384771" y="508431"/>
                    </a:lnTo>
                    <a:close/>
                  </a:path>
                  <a:path w="1028700" h="1123315">
                    <a:moveTo>
                      <a:pt x="406336" y="921981"/>
                    </a:moveTo>
                    <a:lnTo>
                      <a:pt x="405295" y="921613"/>
                    </a:lnTo>
                    <a:lnTo>
                      <a:pt x="404774" y="921410"/>
                    </a:lnTo>
                    <a:lnTo>
                      <a:pt x="403898" y="924674"/>
                    </a:lnTo>
                    <a:lnTo>
                      <a:pt x="403479" y="926299"/>
                    </a:lnTo>
                    <a:lnTo>
                      <a:pt x="403847" y="926426"/>
                    </a:lnTo>
                    <a:lnTo>
                      <a:pt x="404596" y="926668"/>
                    </a:lnTo>
                    <a:lnTo>
                      <a:pt x="405193" y="925106"/>
                    </a:lnTo>
                    <a:lnTo>
                      <a:pt x="406336" y="921981"/>
                    </a:lnTo>
                    <a:close/>
                  </a:path>
                  <a:path w="1028700" h="1123315">
                    <a:moveTo>
                      <a:pt x="412267" y="1004760"/>
                    </a:moveTo>
                    <a:lnTo>
                      <a:pt x="412038" y="1004455"/>
                    </a:lnTo>
                    <a:lnTo>
                      <a:pt x="411657" y="1003820"/>
                    </a:lnTo>
                    <a:lnTo>
                      <a:pt x="410794" y="1004341"/>
                    </a:lnTo>
                    <a:lnTo>
                      <a:pt x="409994" y="1004900"/>
                    </a:lnTo>
                    <a:lnTo>
                      <a:pt x="409168" y="1005446"/>
                    </a:lnTo>
                    <a:lnTo>
                      <a:pt x="409371" y="1005763"/>
                    </a:lnTo>
                    <a:lnTo>
                      <a:pt x="409575" y="1006068"/>
                    </a:lnTo>
                    <a:lnTo>
                      <a:pt x="409778" y="1006373"/>
                    </a:lnTo>
                    <a:lnTo>
                      <a:pt x="411429" y="1005306"/>
                    </a:lnTo>
                    <a:lnTo>
                      <a:pt x="412267" y="1004760"/>
                    </a:lnTo>
                    <a:close/>
                  </a:path>
                  <a:path w="1028700" h="1123315">
                    <a:moveTo>
                      <a:pt x="440397" y="136779"/>
                    </a:moveTo>
                    <a:lnTo>
                      <a:pt x="437210" y="135356"/>
                    </a:lnTo>
                    <a:lnTo>
                      <a:pt x="437146" y="136715"/>
                    </a:lnTo>
                    <a:lnTo>
                      <a:pt x="437083" y="137795"/>
                    </a:lnTo>
                    <a:lnTo>
                      <a:pt x="437032" y="138849"/>
                    </a:lnTo>
                    <a:lnTo>
                      <a:pt x="438912" y="137820"/>
                    </a:lnTo>
                    <a:lnTo>
                      <a:pt x="440397" y="136779"/>
                    </a:lnTo>
                    <a:close/>
                  </a:path>
                  <a:path w="1028700" h="1123315">
                    <a:moveTo>
                      <a:pt x="446354" y="337019"/>
                    </a:moveTo>
                    <a:lnTo>
                      <a:pt x="446100" y="335762"/>
                    </a:lnTo>
                    <a:lnTo>
                      <a:pt x="445820" y="334518"/>
                    </a:lnTo>
                    <a:lnTo>
                      <a:pt x="445566" y="333260"/>
                    </a:lnTo>
                    <a:lnTo>
                      <a:pt x="444919" y="333375"/>
                    </a:lnTo>
                    <a:lnTo>
                      <a:pt x="444271" y="333502"/>
                    </a:lnTo>
                    <a:lnTo>
                      <a:pt x="443611" y="333629"/>
                    </a:lnTo>
                    <a:lnTo>
                      <a:pt x="444068" y="334886"/>
                    </a:lnTo>
                    <a:lnTo>
                      <a:pt x="444525" y="336169"/>
                    </a:lnTo>
                    <a:lnTo>
                      <a:pt x="444995" y="337426"/>
                    </a:lnTo>
                    <a:lnTo>
                      <a:pt x="445897" y="337159"/>
                    </a:lnTo>
                    <a:lnTo>
                      <a:pt x="446354" y="337019"/>
                    </a:lnTo>
                    <a:close/>
                  </a:path>
                  <a:path w="1028700" h="1123315">
                    <a:moveTo>
                      <a:pt x="446646" y="1122006"/>
                    </a:moveTo>
                    <a:lnTo>
                      <a:pt x="446316" y="1121562"/>
                    </a:lnTo>
                    <a:lnTo>
                      <a:pt x="445985" y="1121143"/>
                    </a:lnTo>
                    <a:lnTo>
                      <a:pt x="445655" y="1120686"/>
                    </a:lnTo>
                    <a:lnTo>
                      <a:pt x="445008" y="1120546"/>
                    </a:lnTo>
                    <a:lnTo>
                      <a:pt x="444322" y="1120203"/>
                    </a:lnTo>
                    <a:lnTo>
                      <a:pt x="443344" y="1120419"/>
                    </a:lnTo>
                    <a:lnTo>
                      <a:pt x="442760" y="1121473"/>
                    </a:lnTo>
                    <a:lnTo>
                      <a:pt x="442861" y="1121625"/>
                    </a:lnTo>
                    <a:lnTo>
                      <a:pt x="443268" y="1122159"/>
                    </a:lnTo>
                    <a:lnTo>
                      <a:pt x="443915" y="1122794"/>
                    </a:lnTo>
                    <a:lnTo>
                      <a:pt x="444525" y="1122832"/>
                    </a:lnTo>
                    <a:lnTo>
                      <a:pt x="445211" y="1122870"/>
                    </a:lnTo>
                    <a:lnTo>
                      <a:pt x="445935" y="1122337"/>
                    </a:lnTo>
                    <a:lnTo>
                      <a:pt x="446646" y="1122006"/>
                    </a:lnTo>
                    <a:close/>
                  </a:path>
                  <a:path w="1028700" h="1123315">
                    <a:moveTo>
                      <a:pt x="456476" y="1012101"/>
                    </a:moveTo>
                    <a:lnTo>
                      <a:pt x="456158" y="1011529"/>
                    </a:lnTo>
                    <a:lnTo>
                      <a:pt x="455968" y="1010716"/>
                    </a:lnTo>
                    <a:lnTo>
                      <a:pt x="455472" y="1010450"/>
                    </a:lnTo>
                    <a:lnTo>
                      <a:pt x="454863" y="1010119"/>
                    </a:lnTo>
                    <a:lnTo>
                      <a:pt x="454012" y="1010234"/>
                    </a:lnTo>
                    <a:lnTo>
                      <a:pt x="453263" y="1010158"/>
                    </a:lnTo>
                    <a:lnTo>
                      <a:pt x="453186" y="1010450"/>
                    </a:lnTo>
                    <a:lnTo>
                      <a:pt x="453009" y="1011008"/>
                    </a:lnTo>
                    <a:lnTo>
                      <a:pt x="455879" y="1012723"/>
                    </a:lnTo>
                    <a:lnTo>
                      <a:pt x="456082" y="1012507"/>
                    </a:lnTo>
                    <a:lnTo>
                      <a:pt x="456285" y="1012317"/>
                    </a:lnTo>
                    <a:lnTo>
                      <a:pt x="456476" y="1012101"/>
                    </a:lnTo>
                    <a:close/>
                  </a:path>
                  <a:path w="1028700" h="1123315">
                    <a:moveTo>
                      <a:pt x="461645" y="575208"/>
                    </a:moveTo>
                    <a:lnTo>
                      <a:pt x="460502" y="574738"/>
                    </a:lnTo>
                    <a:lnTo>
                      <a:pt x="459727" y="574141"/>
                    </a:lnTo>
                    <a:lnTo>
                      <a:pt x="459270" y="574319"/>
                    </a:lnTo>
                    <a:lnTo>
                      <a:pt x="458711" y="574548"/>
                    </a:lnTo>
                    <a:lnTo>
                      <a:pt x="458419" y="575398"/>
                    </a:lnTo>
                    <a:lnTo>
                      <a:pt x="458012" y="576008"/>
                    </a:lnTo>
                    <a:lnTo>
                      <a:pt x="458558" y="576313"/>
                    </a:lnTo>
                    <a:lnTo>
                      <a:pt x="459181" y="576935"/>
                    </a:lnTo>
                    <a:lnTo>
                      <a:pt x="459651" y="576846"/>
                    </a:lnTo>
                    <a:lnTo>
                      <a:pt x="460235" y="576719"/>
                    </a:lnTo>
                    <a:lnTo>
                      <a:pt x="460705" y="576021"/>
                    </a:lnTo>
                    <a:lnTo>
                      <a:pt x="461645" y="575208"/>
                    </a:lnTo>
                    <a:close/>
                  </a:path>
                  <a:path w="1028700" h="1123315">
                    <a:moveTo>
                      <a:pt x="465124" y="471055"/>
                    </a:moveTo>
                    <a:lnTo>
                      <a:pt x="464083" y="470928"/>
                    </a:lnTo>
                    <a:lnTo>
                      <a:pt x="462000" y="470700"/>
                    </a:lnTo>
                    <a:lnTo>
                      <a:pt x="461873" y="472313"/>
                    </a:lnTo>
                    <a:lnTo>
                      <a:pt x="462889" y="472440"/>
                    </a:lnTo>
                    <a:lnTo>
                      <a:pt x="463880" y="472579"/>
                    </a:lnTo>
                    <a:lnTo>
                      <a:pt x="464972" y="472617"/>
                    </a:lnTo>
                    <a:lnTo>
                      <a:pt x="465061" y="471601"/>
                    </a:lnTo>
                    <a:lnTo>
                      <a:pt x="465124" y="471055"/>
                    </a:lnTo>
                    <a:close/>
                  </a:path>
                  <a:path w="1028700" h="1123315">
                    <a:moveTo>
                      <a:pt x="499262" y="54152"/>
                    </a:moveTo>
                    <a:lnTo>
                      <a:pt x="498665" y="53441"/>
                    </a:lnTo>
                    <a:lnTo>
                      <a:pt x="497992" y="52628"/>
                    </a:lnTo>
                    <a:lnTo>
                      <a:pt x="496671" y="53771"/>
                    </a:lnTo>
                    <a:lnTo>
                      <a:pt x="496011" y="54343"/>
                    </a:lnTo>
                    <a:lnTo>
                      <a:pt x="496417" y="54698"/>
                    </a:lnTo>
                    <a:lnTo>
                      <a:pt x="496900" y="55422"/>
                    </a:lnTo>
                    <a:lnTo>
                      <a:pt x="497205" y="55372"/>
                    </a:lnTo>
                    <a:lnTo>
                      <a:pt x="497878" y="55219"/>
                    </a:lnTo>
                    <a:lnTo>
                      <a:pt x="498449" y="54648"/>
                    </a:lnTo>
                    <a:lnTo>
                      <a:pt x="499262" y="54152"/>
                    </a:lnTo>
                    <a:close/>
                  </a:path>
                  <a:path w="1028700" h="1123315">
                    <a:moveTo>
                      <a:pt x="514375" y="913853"/>
                    </a:moveTo>
                    <a:lnTo>
                      <a:pt x="513816" y="912495"/>
                    </a:lnTo>
                    <a:lnTo>
                      <a:pt x="512724" y="909764"/>
                    </a:lnTo>
                    <a:lnTo>
                      <a:pt x="512381" y="909929"/>
                    </a:lnTo>
                    <a:lnTo>
                      <a:pt x="512051" y="910069"/>
                    </a:lnTo>
                    <a:lnTo>
                      <a:pt x="511695" y="910234"/>
                    </a:lnTo>
                    <a:lnTo>
                      <a:pt x="512241" y="911517"/>
                    </a:lnTo>
                    <a:lnTo>
                      <a:pt x="512813" y="912787"/>
                    </a:lnTo>
                    <a:lnTo>
                      <a:pt x="513359" y="914082"/>
                    </a:lnTo>
                    <a:lnTo>
                      <a:pt x="513689" y="913993"/>
                    </a:lnTo>
                    <a:lnTo>
                      <a:pt x="514375" y="913853"/>
                    </a:lnTo>
                    <a:close/>
                  </a:path>
                  <a:path w="1028700" h="1123315">
                    <a:moveTo>
                      <a:pt x="517525" y="256070"/>
                    </a:moveTo>
                    <a:lnTo>
                      <a:pt x="517359" y="254050"/>
                    </a:lnTo>
                    <a:lnTo>
                      <a:pt x="517258" y="253072"/>
                    </a:lnTo>
                    <a:lnTo>
                      <a:pt x="516877" y="253149"/>
                    </a:lnTo>
                    <a:lnTo>
                      <a:pt x="516178" y="253199"/>
                    </a:lnTo>
                    <a:lnTo>
                      <a:pt x="516128" y="254215"/>
                    </a:lnTo>
                    <a:lnTo>
                      <a:pt x="516204" y="255155"/>
                    </a:lnTo>
                    <a:lnTo>
                      <a:pt x="516242" y="256082"/>
                    </a:lnTo>
                    <a:lnTo>
                      <a:pt x="516661" y="256070"/>
                    </a:lnTo>
                    <a:lnTo>
                      <a:pt x="517525" y="256070"/>
                    </a:lnTo>
                    <a:close/>
                  </a:path>
                  <a:path w="1028700" h="1123315">
                    <a:moveTo>
                      <a:pt x="519506" y="316357"/>
                    </a:moveTo>
                    <a:lnTo>
                      <a:pt x="518160" y="315595"/>
                    </a:lnTo>
                    <a:lnTo>
                      <a:pt x="517613" y="315061"/>
                    </a:lnTo>
                    <a:lnTo>
                      <a:pt x="517309" y="315163"/>
                    </a:lnTo>
                    <a:lnTo>
                      <a:pt x="516928" y="315315"/>
                    </a:lnTo>
                    <a:lnTo>
                      <a:pt x="516496" y="316039"/>
                    </a:lnTo>
                    <a:lnTo>
                      <a:pt x="516559" y="316801"/>
                    </a:lnTo>
                    <a:lnTo>
                      <a:pt x="517232" y="317373"/>
                    </a:lnTo>
                    <a:lnTo>
                      <a:pt x="518121" y="317373"/>
                    </a:lnTo>
                    <a:lnTo>
                      <a:pt x="518604" y="316865"/>
                    </a:lnTo>
                    <a:lnTo>
                      <a:pt x="519506" y="316357"/>
                    </a:lnTo>
                    <a:close/>
                  </a:path>
                  <a:path w="1028700" h="1123315">
                    <a:moveTo>
                      <a:pt x="520700" y="643382"/>
                    </a:moveTo>
                    <a:lnTo>
                      <a:pt x="519899" y="642366"/>
                    </a:lnTo>
                    <a:lnTo>
                      <a:pt x="519557" y="641502"/>
                    </a:lnTo>
                    <a:lnTo>
                      <a:pt x="518528" y="641273"/>
                    </a:lnTo>
                    <a:lnTo>
                      <a:pt x="517855" y="641921"/>
                    </a:lnTo>
                    <a:lnTo>
                      <a:pt x="517245" y="642239"/>
                    </a:lnTo>
                    <a:lnTo>
                      <a:pt x="517575" y="642835"/>
                    </a:lnTo>
                    <a:lnTo>
                      <a:pt x="517766" y="643712"/>
                    </a:lnTo>
                    <a:lnTo>
                      <a:pt x="518287" y="643978"/>
                    </a:lnTo>
                    <a:lnTo>
                      <a:pt x="518706" y="644194"/>
                    </a:lnTo>
                    <a:lnTo>
                      <a:pt x="519506" y="643712"/>
                    </a:lnTo>
                    <a:lnTo>
                      <a:pt x="520700" y="643382"/>
                    </a:lnTo>
                    <a:close/>
                  </a:path>
                  <a:path w="1028700" h="1123315">
                    <a:moveTo>
                      <a:pt x="521703" y="2171"/>
                    </a:moveTo>
                    <a:lnTo>
                      <a:pt x="519036" y="0"/>
                    </a:lnTo>
                    <a:lnTo>
                      <a:pt x="518629" y="4851"/>
                    </a:lnTo>
                    <a:lnTo>
                      <a:pt x="519099" y="4902"/>
                    </a:lnTo>
                    <a:lnTo>
                      <a:pt x="520026" y="5054"/>
                    </a:lnTo>
                    <a:lnTo>
                      <a:pt x="520839" y="3632"/>
                    </a:lnTo>
                    <a:lnTo>
                      <a:pt x="521703" y="2171"/>
                    </a:lnTo>
                    <a:close/>
                  </a:path>
                  <a:path w="1028700" h="1123315">
                    <a:moveTo>
                      <a:pt x="544296" y="118071"/>
                    </a:moveTo>
                    <a:lnTo>
                      <a:pt x="543750" y="118071"/>
                    </a:lnTo>
                    <a:lnTo>
                      <a:pt x="543204" y="118059"/>
                    </a:lnTo>
                    <a:lnTo>
                      <a:pt x="542658" y="118059"/>
                    </a:lnTo>
                    <a:lnTo>
                      <a:pt x="542620" y="119367"/>
                    </a:lnTo>
                    <a:lnTo>
                      <a:pt x="542607" y="120675"/>
                    </a:lnTo>
                    <a:lnTo>
                      <a:pt x="542569" y="121983"/>
                    </a:lnTo>
                    <a:lnTo>
                      <a:pt x="543115" y="121996"/>
                    </a:lnTo>
                    <a:lnTo>
                      <a:pt x="543674" y="122021"/>
                    </a:lnTo>
                    <a:lnTo>
                      <a:pt x="544207" y="121996"/>
                    </a:lnTo>
                    <a:lnTo>
                      <a:pt x="544271" y="119392"/>
                    </a:lnTo>
                    <a:lnTo>
                      <a:pt x="544296" y="118071"/>
                    </a:lnTo>
                    <a:close/>
                  </a:path>
                  <a:path w="1028700" h="1123315">
                    <a:moveTo>
                      <a:pt x="550125" y="283349"/>
                    </a:moveTo>
                    <a:lnTo>
                      <a:pt x="549186" y="282397"/>
                    </a:lnTo>
                    <a:lnTo>
                      <a:pt x="547357" y="280454"/>
                    </a:lnTo>
                    <a:lnTo>
                      <a:pt x="547039" y="280695"/>
                    </a:lnTo>
                    <a:lnTo>
                      <a:pt x="546747" y="280936"/>
                    </a:lnTo>
                    <a:lnTo>
                      <a:pt x="546455" y="281190"/>
                    </a:lnTo>
                    <a:lnTo>
                      <a:pt x="548868" y="284454"/>
                    </a:lnTo>
                    <a:lnTo>
                      <a:pt x="549287" y="284086"/>
                    </a:lnTo>
                    <a:lnTo>
                      <a:pt x="549681" y="283718"/>
                    </a:lnTo>
                    <a:lnTo>
                      <a:pt x="550125" y="283349"/>
                    </a:lnTo>
                    <a:close/>
                  </a:path>
                  <a:path w="1028700" h="1123315">
                    <a:moveTo>
                      <a:pt x="558038" y="940346"/>
                    </a:moveTo>
                    <a:lnTo>
                      <a:pt x="557022" y="937387"/>
                    </a:lnTo>
                    <a:lnTo>
                      <a:pt x="555917" y="938860"/>
                    </a:lnTo>
                    <a:lnTo>
                      <a:pt x="553720" y="941793"/>
                    </a:lnTo>
                    <a:lnTo>
                      <a:pt x="556806" y="940968"/>
                    </a:lnTo>
                    <a:lnTo>
                      <a:pt x="558038" y="940346"/>
                    </a:lnTo>
                    <a:close/>
                  </a:path>
                  <a:path w="1028700" h="1123315">
                    <a:moveTo>
                      <a:pt x="583590" y="394919"/>
                    </a:moveTo>
                    <a:lnTo>
                      <a:pt x="582790" y="394677"/>
                    </a:lnTo>
                    <a:lnTo>
                      <a:pt x="582460" y="395376"/>
                    </a:lnTo>
                    <a:lnTo>
                      <a:pt x="582041" y="396024"/>
                    </a:lnTo>
                    <a:lnTo>
                      <a:pt x="581863" y="396722"/>
                    </a:lnTo>
                    <a:lnTo>
                      <a:pt x="581723" y="397421"/>
                    </a:lnTo>
                    <a:lnTo>
                      <a:pt x="581850" y="398145"/>
                    </a:lnTo>
                    <a:lnTo>
                      <a:pt x="581863" y="398868"/>
                    </a:lnTo>
                    <a:lnTo>
                      <a:pt x="582180" y="398894"/>
                    </a:lnTo>
                    <a:lnTo>
                      <a:pt x="582853" y="398970"/>
                    </a:lnTo>
                    <a:lnTo>
                      <a:pt x="583095" y="397611"/>
                    </a:lnTo>
                    <a:lnTo>
                      <a:pt x="583349" y="396278"/>
                    </a:lnTo>
                    <a:lnTo>
                      <a:pt x="583590" y="394919"/>
                    </a:lnTo>
                    <a:close/>
                  </a:path>
                  <a:path w="1028700" h="1123315">
                    <a:moveTo>
                      <a:pt x="609460" y="860894"/>
                    </a:moveTo>
                    <a:lnTo>
                      <a:pt x="608457" y="860310"/>
                    </a:lnTo>
                    <a:lnTo>
                      <a:pt x="607453" y="859713"/>
                    </a:lnTo>
                    <a:lnTo>
                      <a:pt x="606450" y="859104"/>
                    </a:lnTo>
                    <a:lnTo>
                      <a:pt x="606259" y="859421"/>
                    </a:lnTo>
                    <a:lnTo>
                      <a:pt x="605891" y="860082"/>
                    </a:lnTo>
                    <a:lnTo>
                      <a:pt x="606831" y="860767"/>
                    </a:lnTo>
                    <a:lnTo>
                      <a:pt x="608736" y="862114"/>
                    </a:lnTo>
                    <a:lnTo>
                      <a:pt x="609231" y="861314"/>
                    </a:lnTo>
                    <a:lnTo>
                      <a:pt x="609460" y="860894"/>
                    </a:lnTo>
                    <a:close/>
                  </a:path>
                  <a:path w="1028700" h="1123315">
                    <a:moveTo>
                      <a:pt x="610946" y="774992"/>
                    </a:moveTo>
                    <a:lnTo>
                      <a:pt x="610844" y="773912"/>
                    </a:lnTo>
                    <a:lnTo>
                      <a:pt x="610743" y="772845"/>
                    </a:lnTo>
                    <a:lnTo>
                      <a:pt x="610654" y="771753"/>
                    </a:lnTo>
                    <a:lnTo>
                      <a:pt x="610235" y="771804"/>
                    </a:lnTo>
                    <a:lnTo>
                      <a:pt x="609828" y="771880"/>
                    </a:lnTo>
                    <a:lnTo>
                      <a:pt x="609409" y="771931"/>
                    </a:lnTo>
                    <a:lnTo>
                      <a:pt x="609600" y="772998"/>
                    </a:lnTo>
                    <a:lnTo>
                      <a:pt x="609803" y="774039"/>
                    </a:lnTo>
                    <a:lnTo>
                      <a:pt x="609993" y="775131"/>
                    </a:lnTo>
                    <a:lnTo>
                      <a:pt x="610311" y="775093"/>
                    </a:lnTo>
                    <a:lnTo>
                      <a:pt x="610616" y="775030"/>
                    </a:lnTo>
                    <a:lnTo>
                      <a:pt x="610946" y="774992"/>
                    </a:lnTo>
                    <a:close/>
                  </a:path>
                  <a:path w="1028700" h="1123315">
                    <a:moveTo>
                      <a:pt x="634174" y="221361"/>
                    </a:moveTo>
                    <a:lnTo>
                      <a:pt x="633399" y="221234"/>
                    </a:lnTo>
                    <a:lnTo>
                      <a:pt x="633031" y="221145"/>
                    </a:lnTo>
                    <a:lnTo>
                      <a:pt x="631939" y="224980"/>
                    </a:lnTo>
                    <a:lnTo>
                      <a:pt x="632434" y="225158"/>
                    </a:lnTo>
                    <a:lnTo>
                      <a:pt x="633450" y="225539"/>
                    </a:lnTo>
                    <a:lnTo>
                      <a:pt x="633691" y="224129"/>
                    </a:lnTo>
                    <a:lnTo>
                      <a:pt x="634174" y="221361"/>
                    </a:lnTo>
                    <a:close/>
                  </a:path>
                  <a:path w="1028700" h="1123315">
                    <a:moveTo>
                      <a:pt x="637362" y="896251"/>
                    </a:moveTo>
                    <a:lnTo>
                      <a:pt x="637057" y="894956"/>
                    </a:lnTo>
                    <a:lnTo>
                      <a:pt x="636409" y="892390"/>
                    </a:lnTo>
                    <a:lnTo>
                      <a:pt x="635952" y="892505"/>
                    </a:lnTo>
                    <a:lnTo>
                      <a:pt x="635469" y="892594"/>
                    </a:lnTo>
                    <a:lnTo>
                      <a:pt x="635000" y="892695"/>
                    </a:lnTo>
                    <a:lnTo>
                      <a:pt x="635228" y="893927"/>
                    </a:lnTo>
                    <a:lnTo>
                      <a:pt x="635457" y="895159"/>
                    </a:lnTo>
                    <a:lnTo>
                      <a:pt x="635685" y="896378"/>
                    </a:lnTo>
                    <a:lnTo>
                      <a:pt x="636816" y="896302"/>
                    </a:lnTo>
                    <a:lnTo>
                      <a:pt x="637362" y="896251"/>
                    </a:lnTo>
                    <a:close/>
                  </a:path>
                  <a:path w="1028700" h="1123315">
                    <a:moveTo>
                      <a:pt x="638314" y="490651"/>
                    </a:moveTo>
                    <a:lnTo>
                      <a:pt x="637794" y="489953"/>
                    </a:lnTo>
                    <a:lnTo>
                      <a:pt x="637273" y="489229"/>
                    </a:lnTo>
                    <a:lnTo>
                      <a:pt x="636752" y="488518"/>
                    </a:lnTo>
                    <a:lnTo>
                      <a:pt x="636308" y="488810"/>
                    </a:lnTo>
                    <a:lnTo>
                      <a:pt x="635889" y="489051"/>
                    </a:lnTo>
                    <a:lnTo>
                      <a:pt x="635457" y="489343"/>
                    </a:lnTo>
                    <a:lnTo>
                      <a:pt x="636130" y="490029"/>
                    </a:lnTo>
                    <a:lnTo>
                      <a:pt x="636803" y="490715"/>
                    </a:lnTo>
                    <a:lnTo>
                      <a:pt x="637489" y="491413"/>
                    </a:lnTo>
                    <a:lnTo>
                      <a:pt x="637768" y="491134"/>
                    </a:lnTo>
                    <a:lnTo>
                      <a:pt x="638048" y="490893"/>
                    </a:lnTo>
                    <a:lnTo>
                      <a:pt x="638314" y="490651"/>
                    </a:lnTo>
                    <a:close/>
                  </a:path>
                  <a:path w="1028700" h="1123315">
                    <a:moveTo>
                      <a:pt x="649655" y="345770"/>
                    </a:moveTo>
                    <a:lnTo>
                      <a:pt x="648665" y="345338"/>
                    </a:lnTo>
                    <a:lnTo>
                      <a:pt x="647661" y="344906"/>
                    </a:lnTo>
                    <a:lnTo>
                      <a:pt x="646671" y="344462"/>
                    </a:lnTo>
                    <a:lnTo>
                      <a:pt x="646290" y="345897"/>
                    </a:lnTo>
                    <a:lnTo>
                      <a:pt x="646785" y="346100"/>
                    </a:lnTo>
                    <a:lnTo>
                      <a:pt x="647293" y="346494"/>
                    </a:lnTo>
                    <a:lnTo>
                      <a:pt x="648423" y="346392"/>
                    </a:lnTo>
                    <a:lnTo>
                      <a:pt x="649033" y="346011"/>
                    </a:lnTo>
                    <a:lnTo>
                      <a:pt x="649655" y="345770"/>
                    </a:lnTo>
                    <a:close/>
                  </a:path>
                  <a:path w="1028700" h="1123315">
                    <a:moveTo>
                      <a:pt x="654621" y="860755"/>
                    </a:moveTo>
                    <a:lnTo>
                      <a:pt x="654177" y="860755"/>
                    </a:lnTo>
                    <a:lnTo>
                      <a:pt x="653719" y="860742"/>
                    </a:lnTo>
                    <a:lnTo>
                      <a:pt x="653275" y="860742"/>
                    </a:lnTo>
                    <a:lnTo>
                      <a:pt x="653122" y="862177"/>
                    </a:lnTo>
                    <a:lnTo>
                      <a:pt x="652983" y="863600"/>
                    </a:lnTo>
                    <a:lnTo>
                      <a:pt x="652868" y="865022"/>
                    </a:lnTo>
                    <a:lnTo>
                      <a:pt x="654202" y="865149"/>
                    </a:lnTo>
                    <a:lnTo>
                      <a:pt x="654469" y="862228"/>
                    </a:lnTo>
                    <a:lnTo>
                      <a:pt x="654621" y="860755"/>
                    </a:lnTo>
                    <a:close/>
                  </a:path>
                  <a:path w="1028700" h="1123315">
                    <a:moveTo>
                      <a:pt x="674446" y="935672"/>
                    </a:moveTo>
                    <a:lnTo>
                      <a:pt x="673976" y="934859"/>
                    </a:lnTo>
                    <a:lnTo>
                      <a:pt x="673011" y="933234"/>
                    </a:lnTo>
                    <a:lnTo>
                      <a:pt x="672592" y="933500"/>
                    </a:lnTo>
                    <a:lnTo>
                      <a:pt x="672160" y="933780"/>
                    </a:lnTo>
                    <a:lnTo>
                      <a:pt x="671741" y="934034"/>
                    </a:lnTo>
                    <a:lnTo>
                      <a:pt x="673569" y="936282"/>
                    </a:lnTo>
                    <a:lnTo>
                      <a:pt x="673862" y="936078"/>
                    </a:lnTo>
                    <a:lnTo>
                      <a:pt x="674166" y="935863"/>
                    </a:lnTo>
                    <a:lnTo>
                      <a:pt x="674446" y="935672"/>
                    </a:lnTo>
                    <a:close/>
                  </a:path>
                  <a:path w="1028700" h="1123315">
                    <a:moveTo>
                      <a:pt x="697115" y="866432"/>
                    </a:moveTo>
                    <a:lnTo>
                      <a:pt x="696087" y="865505"/>
                    </a:lnTo>
                    <a:lnTo>
                      <a:pt x="695591" y="864743"/>
                    </a:lnTo>
                    <a:lnTo>
                      <a:pt x="694982" y="864616"/>
                    </a:lnTo>
                    <a:lnTo>
                      <a:pt x="694512" y="864514"/>
                    </a:lnTo>
                    <a:lnTo>
                      <a:pt x="693889" y="865251"/>
                    </a:lnTo>
                    <a:lnTo>
                      <a:pt x="693356" y="865619"/>
                    </a:lnTo>
                    <a:lnTo>
                      <a:pt x="693762" y="866203"/>
                    </a:lnTo>
                    <a:lnTo>
                      <a:pt x="694080" y="867079"/>
                    </a:lnTo>
                    <a:lnTo>
                      <a:pt x="695121" y="867460"/>
                    </a:lnTo>
                    <a:lnTo>
                      <a:pt x="695883" y="866889"/>
                    </a:lnTo>
                    <a:lnTo>
                      <a:pt x="697115" y="866432"/>
                    </a:lnTo>
                    <a:close/>
                  </a:path>
                  <a:path w="1028700" h="1123315">
                    <a:moveTo>
                      <a:pt x="712165" y="453136"/>
                    </a:moveTo>
                    <a:lnTo>
                      <a:pt x="711949" y="452831"/>
                    </a:lnTo>
                    <a:lnTo>
                      <a:pt x="711746" y="452526"/>
                    </a:lnTo>
                    <a:lnTo>
                      <a:pt x="711530" y="452234"/>
                    </a:lnTo>
                    <a:lnTo>
                      <a:pt x="710272" y="453072"/>
                    </a:lnTo>
                    <a:lnTo>
                      <a:pt x="707796" y="454799"/>
                    </a:lnTo>
                    <a:lnTo>
                      <a:pt x="708012" y="455129"/>
                    </a:lnTo>
                    <a:lnTo>
                      <a:pt x="708482" y="455777"/>
                    </a:lnTo>
                    <a:lnTo>
                      <a:pt x="710933" y="453999"/>
                    </a:lnTo>
                    <a:lnTo>
                      <a:pt x="712165" y="453136"/>
                    </a:lnTo>
                    <a:close/>
                  </a:path>
                  <a:path w="1028700" h="1123315">
                    <a:moveTo>
                      <a:pt x="716368" y="871054"/>
                    </a:moveTo>
                    <a:lnTo>
                      <a:pt x="716318" y="870394"/>
                    </a:lnTo>
                    <a:lnTo>
                      <a:pt x="715670" y="870280"/>
                    </a:lnTo>
                    <a:lnTo>
                      <a:pt x="715086" y="870102"/>
                    </a:lnTo>
                    <a:lnTo>
                      <a:pt x="715086" y="870699"/>
                    </a:lnTo>
                    <a:lnTo>
                      <a:pt x="714959" y="871270"/>
                    </a:lnTo>
                    <a:lnTo>
                      <a:pt x="715098" y="871740"/>
                    </a:lnTo>
                    <a:lnTo>
                      <a:pt x="715162" y="871969"/>
                    </a:lnTo>
                    <a:lnTo>
                      <a:pt x="715772" y="872032"/>
                    </a:lnTo>
                    <a:lnTo>
                      <a:pt x="716114" y="872147"/>
                    </a:lnTo>
                    <a:lnTo>
                      <a:pt x="716203" y="871601"/>
                    </a:lnTo>
                    <a:lnTo>
                      <a:pt x="716368" y="871054"/>
                    </a:lnTo>
                    <a:close/>
                  </a:path>
                  <a:path w="1028700" h="1123315">
                    <a:moveTo>
                      <a:pt x="719848" y="411670"/>
                    </a:moveTo>
                    <a:lnTo>
                      <a:pt x="719137" y="410159"/>
                    </a:lnTo>
                    <a:lnTo>
                      <a:pt x="717562" y="406781"/>
                    </a:lnTo>
                    <a:lnTo>
                      <a:pt x="715111" y="410006"/>
                    </a:lnTo>
                    <a:lnTo>
                      <a:pt x="717448" y="410908"/>
                    </a:lnTo>
                    <a:lnTo>
                      <a:pt x="719848" y="411670"/>
                    </a:lnTo>
                    <a:close/>
                  </a:path>
                  <a:path w="1028700" h="1123315">
                    <a:moveTo>
                      <a:pt x="737171" y="598258"/>
                    </a:moveTo>
                    <a:lnTo>
                      <a:pt x="736841" y="596811"/>
                    </a:lnTo>
                    <a:lnTo>
                      <a:pt x="736117" y="596125"/>
                    </a:lnTo>
                    <a:lnTo>
                      <a:pt x="735279" y="595833"/>
                    </a:lnTo>
                    <a:lnTo>
                      <a:pt x="734644" y="595630"/>
                    </a:lnTo>
                    <a:lnTo>
                      <a:pt x="733831" y="595909"/>
                    </a:lnTo>
                    <a:lnTo>
                      <a:pt x="733094" y="595985"/>
                    </a:lnTo>
                    <a:lnTo>
                      <a:pt x="732929" y="597001"/>
                    </a:lnTo>
                    <a:lnTo>
                      <a:pt x="735749" y="597852"/>
                    </a:lnTo>
                    <a:lnTo>
                      <a:pt x="737171" y="598258"/>
                    </a:lnTo>
                    <a:close/>
                  </a:path>
                  <a:path w="1028700" h="1123315">
                    <a:moveTo>
                      <a:pt x="783107" y="693293"/>
                    </a:moveTo>
                    <a:lnTo>
                      <a:pt x="782015" y="692645"/>
                    </a:lnTo>
                    <a:lnTo>
                      <a:pt x="780821" y="691972"/>
                    </a:lnTo>
                    <a:lnTo>
                      <a:pt x="780465" y="692569"/>
                    </a:lnTo>
                    <a:lnTo>
                      <a:pt x="779970" y="693166"/>
                    </a:lnTo>
                    <a:lnTo>
                      <a:pt x="779843" y="693813"/>
                    </a:lnTo>
                    <a:lnTo>
                      <a:pt x="779805" y="694067"/>
                    </a:lnTo>
                    <a:lnTo>
                      <a:pt x="780707" y="694829"/>
                    </a:lnTo>
                    <a:lnTo>
                      <a:pt x="781634" y="694601"/>
                    </a:lnTo>
                    <a:lnTo>
                      <a:pt x="782129" y="694016"/>
                    </a:lnTo>
                    <a:lnTo>
                      <a:pt x="783107" y="693293"/>
                    </a:lnTo>
                    <a:close/>
                  </a:path>
                  <a:path w="1028700" h="1123315">
                    <a:moveTo>
                      <a:pt x="814654" y="222250"/>
                    </a:moveTo>
                    <a:lnTo>
                      <a:pt x="814070" y="221881"/>
                    </a:lnTo>
                    <a:lnTo>
                      <a:pt x="813498" y="221361"/>
                    </a:lnTo>
                    <a:lnTo>
                      <a:pt x="812584" y="221208"/>
                    </a:lnTo>
                    <a:lnTo>
                      <a:pt x="811771" y="222250"/>
                    </a:lnTo>
                    <a:lnTo>
                      <a:pt x="811872" y="222415"/>
                    </a:lnTo>
                    <a:lnTo>
                      <a:pt x="812190" y="222973"/>
                    </a:lnTo>
                    <a:lnTo>
                      <a:pt x="812825" y="223393"/>
                    </a:lnTo>
                    <a:lnTo>
                      <a:pt x="813498" y="224002"/>
                    </a:lnTo>
                    <a:lnTo>
                      <a:pt x="814349" y="222732"/>
                    </a:lnTo>
                    <a:lnTo>
                      <a:pt x="814654" y="222250"/>
                    </a:lnTo>
                    <a:close/>
                  </a:path>
                  <a:path w="1028700" h="1123315">
                    <a:moveTo>
                      <a:pt x="837844" y="298170"/>
                    </a:moveTo>
                    <a:lnTo>
                      <a:pt x="836752" y="297764"/>
                    </a:lnTo>
                    <a:lnTo>
                      <a:pt x="835964" y="297357"/>
                    </a:lnTo>
                    <a:lnTo>
                      <a:pt x="834923" y="297154"/>
                    </a:lnTo>
                    <a:lnTo>
                      <a:pt x="834593" y="298081"/>
                    </a:lnTo>
                    <a:lnTo>
                      <a:pt x="834326" y="298551"/>
                    </a:lnTo>
                    <a:lnTo>
                      <a:pt x="835101" y="298958"/>
                    </a:lnTo>
                    <a:lnTo>
                      <a:pt x="835850" y="299466"/>
                    </a:lnTo>
                    <a:lnTo>
                      <a:pt x="836663" y="299720"/>
                    </a:lnTo>
                    <a:lnTo>
                      <a:pt x="836828" y="299796"/>
                    </a:lnTo>
                    <a:lnTo>
                      <a:pt x="837285" y="298932"/>
                    </a:lnTo>
                    <a:lnTo>
                      <a:pt x="837844" y="298170"/>
                    </a:lnTo>
                    <a:close/>
                  </a:path>
                  <a:path w="1028700" h="1123315">
                    <a:moveTo>
                      <a:pt x="844740" y="631329"/>
                    </a:moveTo>
                    <a:lnTo>
                      <a:pt x="843851" y="630999"/>
                    </a:lnTo>
                    <a:lnTo>
                      <a:pt x="843191" y="630504"/>
                    </a:lnTo>
                    <a:lnTo>
                      <a:pt x="842213" y="630961"/>
                    </a:lnTo>
                    <a:lnTo>
                      <a:pt x="841590" y="631583"/>
                    </a:lnTo>
                    <a:lnTo>
                      <a:pt x="841349" y="632218"/>
                    </a:lnTo>
                    <a:lnTo>
                      <a:pt x="841248" y="632460"/>
                    </a:lnTo>
                    <a:lnTo>
                      <a:pt x="842162" y="633095"/>
                    </a:lnTo>
                    <a:lnTo>
                      <a:pt x="842632" y="633539"/>
                    </a:lnTo>
                    <a:lnTo>
                      <a:pt x="843114" y="633018"/>
                    </a:lnTo>
                    <a:lnTo>
                      <a:pt x="843635" y="632510"/>
                    </a:lnTo>
                    <a:lnTo>
                      <a:pt x="844740" y="631329"/>
                    </a:lnTo>
                    <a:close/>
                  </a:path>
                  <a:path w="1028700" h="1123315">
                    <a:moveTo>
                      <a:pt x="917143" y="770343"/>
                    </a:moveTo>
                    <a:lnTo>
                      <a:pt x="916813" y="769962"/>
                    </a:lnTo>
                    <a:lnTo>
                      <a:pt x="916495" y="769569"/>
                    </a:lnTo>
                    <a:lnTo>
                      <a:pt x="916152" y="769188"/>
                    </a:lnTo>
                    <a:lnTo>
                      <a:pt x="915479" y="769874"/>
                    </a:lnTo>
                    <a:lnTo>
                      <a:pt x="914806" y="770572"/>
                    </a:lnTo>
                    <a:lnTo>
                      <a:pt x="914133" y="771359"/>
                    </a:lnTo>
                    <a:lnTo>
                      <a:pt x="914768" y="772071"/>
                    </a:lnTo>
                    <a:lnTo>
                      <a:pt x="915606" y="771512"/>
                    </a:lnTo>
                    <a:lnTo>
                      <a:pt x="916368" y="770940"/>
                    </a:lnTo>
                    <a:lnTo>
                      <a:pt x="917143" y="770343"/>
                    </a:lnTo>
                    <a:close/>
                  </a:path>
                  <a:path w="1028700" h="1123315">
                    <a:moveTo>
                      <a:pt x="923645" y="773772"/>
                    </a:moveTo>
                    <a:lnTo>
                      <a:pt x="923074" y="772883"/>
                    </a:lnTo>
                    <a:lnTo>
                      <a:pt x="922515" y="771969"/>
                    </a:lnTo>
                    <a:lnTo>
                      <a:pt x="921829" y="771144"/>
                    </a:lnTo>
                    <a:lnTo>
                      <a:pt x="920889" y="771613"/>
                    </a:lnTo>
                    <a:lnTo>
                      <a:pt x="920419" y="771867"/>
                    </a:lnTo>
                    <a:lnTo>
                      <a:pt x="921067" y="772782"/>
                    </a:lnTo>
                    <a:lnTo>
                      <a:pt x="921702" y="773709"/>
                    </a:lnTo>
                    <a:lnTo>
                      <a:pt x="922350" y="774649"/>
                    </a:lnTo>
                    <a:lnTo>
                      <a:pt x="923213" y="774065"/>
                    </a:lnTo>
                    <a:lnTo>
                      <a:pt x="923645" y="773772"/>
                    </a:lnTo>
                    <a:close/>
                  </a:path>
                  <a:path w="1028700" h="1123315">
                    <a:moveTo>
                      <a:pt x="936980" y="442455"/>
                    </a:moveTo>
                    <a:lnTo>
                      <a:pt x="936320" y="441388"/>
                    </a:lnTo>
                    <a:lnTo>
                      <a:pt x="934999" y="439204"/>
                    </a:lnTo>
                    <a:lnTo>
                      <a:pt x="934593" y="439445"/>
                    </a:lnTo>
                    <a:lnTo>
                      <a:pt x="933805" y="439940"/>
                    </a:lnTo>
                    <a:lnTo>
                      <a:pt x="935951" y="443115"/>
                    </a:lnTo>
                    <a:lnTo>
                      <a:pt x="936294" y="442899"/>
                    </a:lnTo>
                    <a:lnTo>
                      <a:pt x="936625" y="442683"/>
                    </a:lnTo>
                    <a:lnTo>
                      <a:pt x="936980" y="442455"/>
                    </a:lnTo>
                    <a:close/>
                  </a:path>
                  <a:path w="1028700" h="1123315">
                    <a:moveTo>
                      <a:pt x="943152" y="487019"/>
                    </a:moveTo>
                    <a:lnTo>
                      <a:pt x="942886" y="485876"/>
                    </a:lnTo>
                    <a:lnTo>
                      <a:pt x="942327" y="483603"/>
                    </a:lnTo>
                    <a:lnTo>
                      <a:pt x="941920" y="483679"/>
                    </a:lnTo>
                    <a:lnTo>
                      <a:pt x="941082" y="483844"/>
                    </a:lnTo>
                    <a:lnTo>
                      <a:pt x="941184" y="484974"/>
                    </a:lnTo>
                    <a:lnTo>
                      <a:pt x="941298" y="486117"/>
                    </a:lnTo>
                    <a:lnTo>
                      <a:pt x="941387" y="487260"/>
                    </a:lnTo>
                    <a:lnTo>
                      <a:pt x="941971" y="487172"/>
                    </a:lnTo>
                    <a:lnTo>
                      <a:pt x="942568" y="487095"/>
                    </a:lnTo>
                    <a:lnTo>
                      <a:pt x="943152" y="487019"/>
                    </a:lnTo>
                    <a:close/>
                  </a:path>
                  <a:path w="1028700" h="1123315">
                    <a:moveTo>
                      <a:pt x="947496" y="477469"/>
                    </a:moveTo>
                    <a:lnTo>
                      <a:pt x="946632" y="473900"/>
                    </a:lnTo>
                    <a:lnTo>
                      <a:pt x="945197" y="479285"/>
                    </a:lnTo>
                    <a:lnTo>
                      <a:pt x="947496" y="477469"/>
                    </a:lnTo>
                    <a:close/>
                  </a:path>
                  <a:path w="1028700" h="1123315">
                    <a:moveTo>
                      <a:pt x="950518" y="622757"/>
                    </a:moveTo>
                    <a:lnTo>
                      <a:pt x="950455" y="622592"/>
                    </a:lnTo>
                    <a:lnTo>
                      <a:pt x="950226" y="621995"/>
                    </a:lnTo>
                    <a:lnTo>
                      <a:pt x="949693" y="621538"/>
                    </a:lnTo>
                    <a:lnTo>
                      <a:pt x="949274" y="621042"/>
                    </a:lnTo>
                    <a:lnTo>
                      <a:pt x="948563" y="621842"/>
                    </a:lnTo>
                    <a:lnTo>
                      <a:pt x="948080" y="622363"/>
                    </a:lnTo>
                    <a:lnTo>
                      <a:pt x="948588" y="622858"/>
                    </a:lnTo>
                    <a:lnTo>
                      <a:pt x="948956" y="623468"/>
                    </a:lnTo>
                    <a:lnTo>
                      <a:pt x="949388" y="623531"/>
                    </a:lnTo>
                    <a:lnTo>
                      <a:pt x="949718" y="623557"/>
                    </a:lnTo>
                    <a:lnTo>
                      <a:pt x="950518" y="622757"/>
                    </a:lnTo>
                    <a:close/>
                  </a:path>
                  <a:path w="1028700" h="1123315">
                    <a:moveTo>
                      <a:pt x="964184" y="523163"/>
                    </a:moveTo>
                    <a:lnTo>
                      <a:pt x="964044" y="522668"/>
                    </a:lnTo>
                    <a:lnTo>
                      <a:pt x="963891" y="522185"/>
                    </a:lnTo>
                    <a:lnTo>
                      <a:pt x="963764" y="521690"/>
                    </a:lnTo>
                    <a:lnTo>
                      <a:pt x="961809" y="522503"/>
                    </a:lnTo>
                    <a:lnTo>
                      <a:pt x="960843" y="522922"/>
                    </a:lnTo>
                    <a:lnTo>
                      <a:pt x="960958" y="523252"/>
                    </a:lnTo>
                    <a:lnTo>
                      <a:pt x="961072" y="523570"/>
                    </a:lnTo>
                    <a:lnTo>
                      <a:pt x="961161" y="523862"/>
                    </a:lnTo>
                    <a:lnTo>
                      <a:pt x="962177" y="523633"/>
                    </a:lnTo>
                    <a:lnTo>
                      <a:pt x="963180" y="523405"/>
                    </a:lnTo>
                    <a:lnTo>
                      <a:pt x="964184" y="523163"/>
                    </a:lnTo>
                    <a:close/>
                  </a:path>
                  <a:path w="1028700" h="1123315">
                    <a:moveTo>
                      <a:pt x="979119" y="644398"/>
                    </a:moveTo>
                    <a:lnTo>
                      <a:pt x="978700" y="643267"/>
                    </a:lnTo>
                    <a:lnTo>
                      <a:pt x="978281" y="642124"/>
                    </a:lnTo>
                    <a:lnTo>
                      <a:pt x="977861" y="640981"/>
                    </a:lnTo>
                    <a:lnTo>
                      <a:pt x="977531" y="641083"/>
                    </a:lnTo>
                    <a:lnTo>
                      <a:pt x="977176" y="641172"/>
                    </a:lnTo>
                    <a:lnTo>
                      <a:pt x="976845" y="641286"/>
                    </a:lnTo>
                    <a:lnTo>
                      <a:pt x="977061" y="642416"/>
                    </a:lnTo>
                    <a:lnTo>
                      <a:pt x="977290" y="643534"/>
                    </a:lnTo>
                    <a:lnTo>
                      <a:pt x="977506" y="644664"/>
                    </a:lnTo>
                    <a:lnTo>
                      <a:pt x="978039" y="644601"/>
                    </a:lnTo>
                    <a:lnTo>
                      <a:pt x="979119" y="644398"/>
                    </a:lnTo>
                    <a:close/>
                  </a:path>
                  <a:path w="1028700" h="1123315">
                    <a:moveTo>
                      <a:pt x="990168" y="535330"/>
                    </a:moveTo>
                    <a:lnTo>
                      <a:pt x="985875" y="532892"/>
                    </a:lnTo>
                    <a:lnTo>
                      <a:pt x="985558" y="533247"/>
                    </a:lnTo>
                    <a:lnTo>
                      <a:pt x="985266" y="533615"/>
                    </a:lnTo>
                    <a:lnTo>
                      <a:pt x="984948" y="533958"/>
                    </a:lnTo>
                    <a:lnTo>
                      <a:pt x="985418" y="534530"/>
                    </a:lnTo>
                    <a:lnTo>
                      <a:pt x="985748" y="535393"/>
                    </a:lnTo>
                    <a:lnTo>
                      <a:pt x="986320" y="535609"/>
                    </a:lnTo>
                    <a:lnTo>
                      <a:pt x="987005" y="535838"/>
                    </a:lnTo>
                    <a:lnTo>
                      <a:pt x="987907" y="535546"/>
                    </a:lnTo>
                    <a:lnTo>
                      <a:pt x="990168" y="535330"/>
                    </a:lnTo>
                    <a:close/>
                  </a:path>
                  <a:path w="1028700" h="1123315">
                    <a:moveTo>
                      <a:pt x="1028204" y="743610"/>
                    </a:moveTo>
                    <a:lnTo>
                      <a:pt x="1026299" y="741857"/>
                    </a:lnTo>
                    <a:lnTo>
                      <a:pt x="1024445" y="743458"/>
                    </a:lnTo>
                    <a:lnTo>
                      <a:pt x="1024331" y="744715"/>
                    </a:lnTo>
                    <a:lnTo>
                      <a:pt x="1026248" y="746569"/>
                    </a:lnTo>
                    <a:lnTo>
                      <a:pt x="1027671" y="744842"/>
                    </a:lnTo>
                    <a:lnTo>
                      <a:pt x="1028204" y="74361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6" name="object 266">
                <a:extLst>
                  <a:ext uri="{FF2B5EF4-FFF2-40B4-BE49-F238E27FC236}">
                    <a16:creationId xmlns:a16="http://schemas.microsoft.com/office/drawing/2014/main" id="{C12286D8-B00D-CDC4-64E4-3E1729C1DC6C}"/>
                  </a:ext>
                </a:extLst>
              </p:cNvPr>
              <p:cNvSpPr/>
              <p:nvPr/>
            </p:nvSpPr>
            <p:spPr>
              <a:xfrm>
                <a:off x="9508558" y="2735305"/>
                <a:ext cx="826395" cy="802426"/>
              </a:xfrm>
              <a:custGeom>
                <a:avLst/>
                <a:gdLst/>
                <a:ahLst/>
                <a:cxnLst/>
                <a:rect l="l" t="t" r="r" b="b"/>
                <a:pathLst>
                  <a:path w="1062355" h="1173479">
                    <a:moveTo>
                      <a:pt x="1905" y="382143"/>
                    </a:moveTo>
                    <a:lnTo>
                      <a:pt x="1587" y="381177"/>
                    </a:lnTo>
                    <a:lnTo>
                      <a:pt x="1244" y="380238"/>
                    </a:lnTo>
                    <a:lnTo>
                      <a:pt x="927" y="379298"/>
                    </a:lnTo>
                    <a:lnTo>
                      <a:pt x="609" y="379387"/>
                    </a:lnTo>
                    <a:lnTo>
                      <a:pt x="0" y="379628"/>
                    </a:lnTo>
                    <a:lnTo>
                      <a:pt x="838" y="382485"/>
                    </a:lnTo>
                    <a:lnTo>
                      <a:pt x="1193" y="382371"/>
                    </a:lnTo>
                    <a:lnTo>
                      <a:pt x="1549" y="382257"/>
                    </a:lnTo>
                    <a:lnTo>
                      <a:pt x="1905" y="382143"/>
                    </a:lnTo>
                    <a:close/>
                  </a:path>
                  <a:path w="1062355" h="1173479">
                    <a:moveTo>
                      <a:pt x="6350" y="732586"/>
                    </a:moveTo>
                    <a:lnTo>
                      <a:pt x="6070" y="731761"/>
                    </a:lnTo>
                    <a:lnTo>
                      <a:pt x="5778" y="730961"/>
                    </a:lnTo>
                    <a:lnTo>
                      <a:pt x="5499" y="730161"/>
                    </a:lnTo>
                    <a:lnTo>
                      <a:pt x="4953" y="730288"/>
                    </a:lnTo>
                    <a:lnTo>
                      <a:pt x="4686" y="730377"/>
                    </a:lnTo>
                    <a:lnTo>
                      <a:pt x="4800" y="731202"/>
                    </a:lnTo>
                    <a:lnTo>
                      <a:pt x="4927" y="732015"/>
                    </a:lnTo>
                    <a:lnTo>
                      <a:pt x="5041" y="732828"/>
                    </a:lnTo>
                    <a:lnTo>
                      <a:pt x="5486" y="732751"/>
                    </a:lnTo>
                    <a:lnTo>
                      <a:pt x="6350" y="732586"/>
                    </a:lnTo>
                    <a:close/>
                  </a:path>
                  <a:path w="1062355" h="1173479">
                    <a:moveTo>
                      <a:pt x="102616" y="592378"/>
                    </a:moveTo>
                    <a:lnTo>
                      <a:pt x="102171" y="592124"/>
                    </a:lnTo>
                    <a:lnTo>
                      <a:pt x="101625" y="591566"/>
                    </a:lnTo>
                    <a:lnTo>
                      <a:pt x="101307" y="591680"/>
                    </a:lnTo>
                    <a:lnTo>
                      <a:pt x="100863" y="591845"/>
                    </a:lnTo>
                    <a:lnTo>
                      <a:pt x="100457" y="592467"/>
                    </a:lnTo>
                    <a:lnTo>
                      <a:pt x="100355" y="592975"/>
                    </a:lnTo>
                    <a:lnTo>
                      <a:pt x="100304" y="593166"/>
                    </a:lnTo>
                    <a:lnTo>
                      <a:pt x="101066" y="593534"/>
                    </a:lnTo>
                    <a:lnTo>
                      <a:pt x="101638" y="593966"/>
                    </a:lnTo>
                    <a:lnTo>
                      <a:pt x="102044" y="593305"/>
                    </a:lnTo>
                    <a:lnTo>
                      <a:pt x="102323" y="592836"/>
                    </a:lnTo>
                    <a:lnTo>
                      <a:pt x="102616" y="592378"/>
                    </a:lnTo>
                    <a:close/>
                  </a:path>
                  <a:path w="1062355" h="1173479">
                    <a:moveTo>
                      <a:pt x="156857" y="733094"/>
                    </a:moveTo>
                    <a:lnTo>
                      <a:pt x="153352" y="730351"/>
                    </a:lnTo>
                    <a:lnTo>
                      <a:pt x="151193" y="730377"/>
                    </a:lnTo>
                    <a:lnTo>
                      <a:pt x="149720" y="733958"/>
                    </a:lnTo>
                    <a:lnTo>
                      <a:pt x="150037" y="735380"/>
                    </a:lnTo>
                    <a:lnTo>
                      <a:pt x="150520" y="736320"/>
                    </a:lnTo>
                    <a:lnTo>
                      <a:pt x="150710" y="736663"/>
                    </a:lnTo>
                    <a:lnTo>
                      <a:pt x="152514" y="736485"/>
                    </a:lnTo>
                    <a:lnTo>
                      <a:pt x="154495" y="735393"/>
                    </a:lnTo>
                    <a:lnTo>
                      <a:pt x="155460" y="734288"/>
                    </a:lnTo>
                    <a:lnTo>
                      <a:pt x="156857" y="733094"/>
                    </a:lnTo>
                    <a:close/>
                  </a:path>
                  <a:path w="1062355" h="1173479">
                    <a:moveTo>
                      <a:pt x="160070" y="11442"/>
                    </a:moveTo>
                    <a:lnTo>
                      <a:pt x="159194" y="11036"/>
                    </a:lnTo>
                    <a:lnTo>
                      <a:pt x="158546" y="10541"/>
                    </a:lnTo>
                    <a:lnTo>
                      <a:pt x="157530" y="10414"/>
                    </a:lnTo>
                    <a:lnTo>
                      <a:pt x="157099" y="11112"/>
                    </a:lnTo>
                    <a:lnTo>
                      <a:pt x="156718" y="11480"/>
                    </a:lnTo>
                    <a:lnTo>
                      <a:pt x="157391" y="11963"/>
                    </a:lnTo>
                    <a:lnTo>
                      <a:pt x="158000" y="12560"/>
                    </a:lnTo>
                    <a:lnTo>
                      <a:pt x="158762" y="12877"/>
                    </a:lnTo>
                    <a:lnTo>
                      <a:pt x="158927" y="12941"/>
                    </a:lnTo>
                    <a:lnTo>
                      <a:pt x="159499" y="12103"/>
                    </a:lnTo>
                    <a:lnTo>
                      <a:pt x="160070" y="11442"/>
                    </a:lnTo>
                    <a:close/>
                  </a:path>
                  <a:path w="1062355" h="1173479">
                    <a:moveTo>
                      <a:pt x="180505" y="153301"/>
                    </a:moveTo>
                    <a:lnTo>
                      <a:pt x="180467" y="152679"/>
                    </a:lnTo>
                    <a:lnTo>
                      <a:pt x="180428" y="152349"/>
                    </a:lnTo>
                    <a:lnTo>
                      <a:pt x="179616" y="152107"/>
                    </a:lnTo>
                    <a:lnTo>
                      <a:pt x="179158" y="151815"/>
                    </a:lnTo>
                    <a:lnTo>
                      <a:pt x="178828" y="152438"/>
                    </a:lnTo>
                    <a:lnTo>
                      <a:pt x="178346" y="153022"/>
                    </a:lnTo>
                    <a:lnTo>
                      <a:pt x="178257" y="153695"/>
                    </a:lnTo>
                    <a:lnTo>
                      <a:pt x="178219" y="153936"/>
                    </a:lnTo>
                    <a:lnTo>
                      <a:pt x="179006" y="154317"/>
                    </a:lnTo>
                    <a:lnTo>
                      <a:pt x="179819" y="154927"/>
                    </a:lnTo>
                    <a:lnTo>
                      <a:pt x="180111" y="153987"/>
                    </a:lnTo>
                    <a:lnTo>
                      <a:pt x="180505" y="153301"/>
                    </a:lnTo>
                    <a:close/>
                  </a:path>
                  <a:path w="1062355" h="1173479">
                    <a:moveTo>
                      <a:pt x="186486" y="792022"/>
                    </a:moveTo>
                    <a:lnTo>
                      <a:pt x="185915" y="791641"/>
                    </a:lnTo>
                    <a:lnTo>
                      <a:pt x="185394" y="791159"/>
                    </a:lnTo>
                    <a:lnTo>
                      <a:pt x="184772" y="790956"/>
                    </a:lnTo>
                    <a:lnTo>
                      <a:pt x="184581" y="790879"/>
                    </a:lnTo>
                    <a:lnTo>
                      <a:pt x="183781" y="791832"/>
                    </a:lnTo>
                    <a:lnTo>
                      <a:pt x="183857" y="791959"/>
                    </a:lnTo>
                    <a:lnTo>
                      <a:pt x="184162" y="792505"/>
                    </a:lnTo>
                    <a:lnTo>
                      <a:pt x="184721" y="792949"/>
                    </a:lnTo>
                    <a:lnTo>
                      <a:pt x="185381" y="793610"/>
                    </a:lnTo>
                    <a:lnTo>
                      <a:pt x="185915" y="792835"/>
                    </a:lnTo>
                    <a:lnTo>
                      <a:pt x="186194" y="792429"/>
                    </a:lnTo>
                    <a:lnTo>
                      <a:pt x="186486" y="792022"/>
                    </a:lnTo>
                    <a:close/>
                  </a:path>
                  <a:path w="1062355" h="1173479">
                    <a:moveTo>
                      <a:pt x="216395" y="457250"/>
                    </a:moveTo>
                    <a:lnTo>
                      <a:pt x="216230" y="456984"/>
                    </a:lnTo>
                    <a:lnTo>
                      <a:pt x="216039" y="456704"/>
                    </a:lnTo>
                    <a:lnTo>
                      <a:pt x="215861" y="456438"/>
                    </a:lnTo>
                    <a:lnTo>
                      <a:pt x="215087" y="456895"/>
                    </a:lnTo>
                    <a:lnTo>
                      <a:pt x="214287" y="457377"/>
                    </a:lnTo>
                    <a:lnTo>
                      <a:pt x="213499" y="457822"/>
                    </a:lnTo>
                    <a:lnTo>
                      <a:pt x="213702" y="458139"/>
                    </a:lnTo>
                    <a:lnTo>
                      <a:pt x="214096" y="458749"/>
                    </a:lnTo>
                    <a:lnTo>
                      <a:pt x="214871" y="458266"/>
                    </a:lnTo>
                    <a:lnTo>
                      <a:pt x="215633" y="457746"/>
                    </a:lnTo>
                    <a:lnTo>
                      <a:pt x="216395" y="457250"/>
                    </a:lnTo>
                    <a:close/>
                  </a:path>
                  <a:path w="1062355" h="1173479">
                    <a:moveTo>
                      <a:pt x="220700" y="43942"/>
                    </a:moveTo>
                    <a:lnTo>
                      <a:pt x="220611" y="43675"/>
                    </a:lnTo>
                    <a:lnTo>
                      <a:pt x="220421" y="43040"/>
                    </a:lnTo>
                    <a:lnTo>
                      <a:pt x="219875" y="42532"/>
                    </a:lnTo>
                    <a:lnTo>
                      <a:pt x="219214" y="41605"/>
                    </a:lnTo>
                    <a:lnTo>
                      <a:pt x="218744" y="42468"/>
                    </a:lnTo>
                    <a:lnTo>
                      <a:pt x="218224" y="43065"/>
                    </a:lnTo>
                    <a:lnTo>
                      <a:pt x="218681" y="43891"/>
                    </a:lnTo>
                    <a:lnTo>
                      <a:pt x="219290" y="44348"/>
                    </a:lnTo>
                    <a:lnTo>
                      <a:pt x="219798" y="44869"/>
                    </a:lnTo>
                    <a:lnTo>
                      <a:pt x="220103" y="44462"/>
                    </a:lnTo>
                    <a:lnTo>
                      <a:pt x="220700" y="43942"/>
                    </a:lnTo>
                    <a:close/>
                  </a:path>
                  <a:path w="1062355" h="1173479">
                    <a:moveTo>
                      <a:pt x="226618" y="319773"/>
                    </a:moveTo>
                    <a:lnTo>
                      <a:pt x="226212" y="318947"/>
                    </a:lnTo>
                    <a:lnTo>
                      <a:pt x="226009" y="318516"/>
                    </a:lnTo>
                    <a:lnTo>
                      <a:pt x="224993" y="319074"/>
                    </a:lnTo>
                    <a:lnTo>
                      <a:pt x="224002" y="319646"/>
                    </a:lnTo>
                    <a:lnTo>
                      <a:pt x="222237" y="320586"/>
                    </a:lnTo>
                    <a:lnTo>
                      <a:pt x="223723" y="320776"/>
                    </a:lnTo>
                    <a:lnTo>
                      <a:pt x="224320" y="321030"/>
                    </a:lnTo>
                    <a:lnTo>
                      <a:pt x="224790" y="320878"/>
                    </a:lnTo>
                    <a:lnTo>
                      <a:pt x="225450" y="320662"/>
                    </a:lnTo>
                    <a:lnTo>
                      <a:pt x="226009" y="320154"/>
                    </a:lnTo>
                    <a:lnTo>
                      <a:pt x="226618" y="319773"/>
                    </a:lnTo>
                    <a:close/>
                  </a:path>
                  <a:path w="1062355" h="1173479">
                    <a:moveTo>
                      <a:pt x="232346" y="633018"/>
                    </a:moveTo>
                    <a:lnTo>
                      <a:pt x="230530" y="632891"/>
                    </a:lnTo>
                    <a:lnTo>
                      <a:pt x="229895" y="632663"/>
                    </a:lnTo>
                    <a:lnTo>
                      <a:pt x="228841" y="633133"/>
                    </a:lnTo>
                    <a:lnTo>
                      <a:pt x="228409" y="633742"/>
                    </a:lnTo>
                    <a:lnTo>
                      <a:pt x="227914" y="634212"/>
                    </a:lnTo>
                    <a:lnTo>
                      <a:pt x="228104" y="634479"/>
                    </a:lnTo>
                    <a:lnTo>
                      <a:pt x="228434" y="635012"/>
                    </a:lnTo>
                    <a:lnTo>
                      <a:pt x="229412" y="634517"/>
                    </a:lnTo>
                    <a:lnTo>
                      <a:pt x="232346" y="633018"/>
                    </a:lnTo>
                    <a:close/>
                  </a:path>
                  <a:path w="1062355" h="1173479">
                    <a:moveTo>
                      <a:pt x="251599" y="964692"/>
                    </a:moveTo>
                    <a:lnTo>
                      <a:pt x="250748" y="964323"/>
                    </a:lnTo>
                    <a:lnTo>
                      <a:pt x="250139" y="963803"/>
                    </a:lnTo>
                    <a:lnTo>
                      <a:pt x="249859" y="963968"/>
                    </a:lnTo>
                    <a:lnTo>
                      <a:pt x="249402" y="964196"/>
                    </a:lnTo>
                    <a:lnTo>
                      <a:pt x="248907" y="964806"/>
                    </a:lnTo>
                    <a:lnTo>
                      <a:pt x="248907" y="965314"/>
                    </a:lnTo>
                    <a:lnTo>
                      <a:pt x="248869" y="965682"/>
                    </a:lnTo>
                    <a:lnTo>
                      <a:pt x="249516" y="966127"/>
                    </a:lnTo>
                    <a:lnTo>
                      <a:pt x="249859" y="966520"/>
                    </a:lnTo>
                    <a:lnTo>
                      <a:pt x="250367" y="966000"/>
                    </a:lnTo>
                    <a:lnTo>
                      <a:pt x="250875" y="965479"/>
                    </a:lnTo>
                    <a:lnTo>
                      <a:pt x="251599" y="964692"/>
                    </a:lnTo>
                    <a:close/>
                  </a:path>
                  <a:path w="1062355" h="1173479">
                    <a:moveTo>
                      <a:pt x="288645" y="706589"/>
                    </a:moveTo>
                    <a:lnTo>
                      <a:pt x="287820" y="706234"/>
                    </a:lnTo>
                    <a:lnTo>
                      <a:pt x="287032" y="705866"/>
                    </a:lnTo>
                    <a:lnTo>
                      <a:pt x="286067" y="705535"/>
                    </a:lnTo>
                    <a:lnTo>
                      <a:pt x="285534" y="706234"/>
                    </a:lnTo>
                    <a:lnTo>
                      <a:pt x="286054" y="706958"/>
                    </a:lnTo>
                    <a:lnTo>
                      <a:pt x="286600" y="707542"/>
                    </a:lnTo>
                    <a:lnTo>
                      <a:pt x="287121" y="708152"/>
                    </a:lnTo>
                    <a:lnTo>
                      <a:pt x="287629" y="707618"/>
                    </a:lnTo>
                    <a:lnTo>
                      <a:pt x="288137" y="707110"/>
                    </a:lnTo>
                    <a:lnTo>
                      <a:pt x="288645" y="706589"/>
                    </a:lnTo>
                    <a:close/>
                  </a:path>
                  <a:path w="1062355" h="1173479">
                    <a:moveTo>
                      <a:pt x="300951" y="136359"/>
                    </a:moveTo>
                    <a:lnTo>
                      <a:pt x="299935" y="136067"/>
                    </a:lnTo>
                    <a:lnTo>
                      <a:pt x="298907" y="135750"/>
                    </a:lnTo>
                    <a:lnTo>
                      <a:pt x="297891" y="135458"/>
                    </a:lnTo>
                    <a:lnTo>
                      <a:pt x="297789" y="135775"/>
                    </a:lnTo>
                    <a:lnTo>
                      <a:pt x="297688" y="136067"/>
                    </a:lnTo>
                    <a:lnTo>
                      <a:pt x="297573" y="136359"/>
                    </a:lnTo>
                    <a:lnTo>
                      <a:pt x="298513" y="136804"/>
                    </a:lnTo>
                    <a:lnTo>
                      <a:pt x="300418" y="137693"/>
                    </a:lnTo>
                    <a:lnTo>
                      <a:pt x="300951" y="136359"/>
                    </a:lnTo>
                    <a:close/>
                  </a:path>
                  <a:path w="1062355" h="1173479">
                    <a:moveTo>
                      <a:pt x="305625" y="506450"/>
                    </a:moveTo>
                    <a:lnTo>
                      <a:pt x="305612" y="505548"/>
                    </a:lnTo>
                    <a:lnTo>
                      <a:pt x="305612" y="504659"/>
                    </a:lnTo>
                    <a:lnTo>
                      <a:pt x="305600" y="503758"/>
                    </a:lnTo>
                    <a:lnTo>
                      <a:pt x="305104" y="503809"/>
                    </a:lnTo>
                    <a:lnTo>
                      <a:pt x="304596" y="503897"/>
                    </a:lnTo>
                    <a:lnTo>
                      <a:pt x="304101" y="503961"/>
                    </a:lnTo>
                    <a:lnTo>
                      <a:pt x="304253" y="504786"/>
                    </a:lnTo>
                    <a:lnTo>
                      <a:pt x="304380" y="505637"/>
                    </a:lnTo>
                    <a:lnTo>
                      <a:pt x="304609" y="506412"/>
                    </a:lnTo>
                    <a:lnTo>
                      <a:pt x="305269" y="506450"/>
                    </a:lnTo>
                    <a:lnTo>
                      <a:pt x="305625" y="506450"/>
                    </a:lnTo>
                    <a:close/>
                  </a:path>
                  <a:path w="1062355" h="1173479">
                    <a:moveTo>
                      <a:pt x="373113" y="84848"/>
                    </a:moveTo>
                    <a:lnTo>
                      <a:pt x="373062" y="84670"/>
                    </a:lnTo>
                    <a:lnTo>
                      <a:pt x="372833" y="84086"/>
                    </a:lnTo>
                    <a:lnTo>
                      <a:pt x="372414" y="83489"/>
                    </a:lnTo>
                    <a:lnTo>
                      <a:pt x="371678" y="83045"/>
                    </a:lnTo>
                    <a:lnTo>
                      <a:pt x="371017" y="83693"/>
                    </a:lnTo>
                    <a:lnTo>
                      <a:pt x="370522" y="84023"/>
                    </a:lnTo>
                    <a:lnTo>
                      <a:pt x="371309" y="84861"/>
                    </a:lnTo>
                    <a:lnTo>
                      <a:pt x="371678" y="85280"/>
                    </a:lnTo>
                    <a:lnTo>
                      <a:pt x="372033" y="85661"/>
                    </a:lnTo>
                    <a:lnTo>
                      <a:pt x="372402" y="85318"/>
                    </a:lnTo>
                    <a:lnTo>
                      <a:pt x="373113" y="84848"/>
                    </a:lnTo>
                    <a:close/>
                  </a:path>
                  <a:path w="1062355" h="1173479">
                    <a:moveTo>
                      <a:pt x="388569" y="589991"/>
                    </a:moveTo>
                    <a:lnTo>
                      <a:pt x="385914" y="588657"/>
                    </a:lnTo>
                    <a:lnTo>
                      <a:pt x="380657" y="585978"/>
                    </a:lnTo>
                    <a:lnTo>
                      <a:pt x="380174" y="587044"/>
                    </a:lnTo>
                    <a:lnTo>
                      <a:pt x="379933" y="587578"/>
                    </a:lnTo>
                    <a:lnTo>
                      <a:pt x="382320" y="589394"/>
                    </a:lnTo>
                    <a:lnTo>
                      <a:pt x="384416" y="591908"/>
                    </a:lnTo>
                    <a:lnTo>
                      <a:pt x="388569" y="589991"/>
                    </a:lnTo>
                    <a:close/>
                  </a:path>
                  <a:path w="1062355" h="1173479">
                    <a:moveTo>
                      <a:pt x="395643" y="658177"/>
                    </a:moveTo>
                    <a:lnTo>
                      <a:pt x="394398" y="656209"/>
                    </a:lnTo>
                    <a:lnTo>
                      <a:pt x="392887" y="655408"/>
                    </a:lnTo>
                    <a:lnTo>
                      <a:pt x="391668" y="654431"/>
                    </a:lnTo>
                    <a:lnTo>
                      <a:pt x="391337" y="654685"/>
                    </a:lnTo>
                    <a:lnTo>
                      <a:pt x="390626" y="655167"/>
                    </a:lnTo>
                    <a:lnTo>
                      <a:pt x="390994" y="656564"/>
                    </a:lnTo>
                    <a:lnTo>
                      <a:pt x="391071" y="658152"/>
                    </a:lnTo>
                    <a:lnTo>
                      <a:pt x="392290" y="660095"/>
                    </a:lnTo>
                    <a:lnTo>
                      <a:pt x="393687" y="660298"/>
                    </a:lnTo>
                    <a:lnTo>
                      <a:pt x="394703" y="660755"/>
                    </a:lnTo>
                    <a:lnTo>
                      <a:pt x="394893" y="659625"/>
                    </a:lnTo>
                    <a:lnTo>
                      <a:pt x="395643" y="658177"/>
                    </a:lnTo>
                    <a:close/>
                  </a:path>
                  <a:path w="1062355" h="1173479">
                    <a:moveTo>
                      <a:pt x="434225" y="1142403"/>
                    </a:moveTo>
                    <a:lnTo>
                      <a:pt x="434124" y="1142085"/>
                    </a:lnTo>
                    <a:lnTo>
                      <a:pt x="433374" y="1140117"/>
                    </a:lnTo>
                    <a:lnTo>
                      <a:pt x="432600" y="1137996"/>
                    </a:lnTo>
                    <a:lnTo>
                      <a:pt x="429780" y="1138402"/>
                    </a:lnTo>
                    <a:lnTo>
                      <a:pt x="429615" y="1138440"/>
                    </a:lnTo>
                    <a:lnTo>
                      <a:pt x="429475" y="1138580"/>
                    </a:lnTo>
                    <a:lnTo>
                      <a:pt x="428955" y="1138897"/>
                    </a:lnTo>
                    <a:lnTo>
                      <a:pt x="430745" y="1143025"/>
                    </a:lnTo>
                    <a:lnTo>
                      <a:pt x="431482" y="1143965"/>
                    </a:lnTo>
                    <a:lnTo>
                      <a:pt x="432866" y="1143558"/>
                    </a:lnTo>
                    <a:lnTo>
                      <a:pt x="433400" y="1143393"/>
                    </a:lnTo>
                    <a:lnTo>
                      <a:pt x="434225" y="1142403"/>
                    </a:lnTo>
                    <a:close/>
                  </a:path>
                  <a:path w="1062355" h="1173479">
                    <a:moveTo>
                      <a:pt x="452145" y="325107"/>
                    </a:moveTo>
                    <a:lnTo>
                      <a:pt x="450240" y="323024"/>
                    </a:lnTo>
                    <a:lnTo>
                      <a:pt x="444906" y="321640"/>
                    </a:lnTo>
                    <a:lnTo>
                      <a:pt x="446265" y="325412"/>
                    </a:lnTo>
                    <a:lnTo>
                      <a:pt x="446862" y="326999"/>
                    </a:lnTo>
                    <a:lnTo>
                      <a:pt x="445808" y="327279"/>
                    </a:lnTo>
                    <a:lnTo>
                      <a:pt x="443585" y="327812"/>
                    </a:lnTo>
                    <a:lnTo>
                      <a:pt x="444512" y="331965"/>
                    </a:lnTo>
                    <a:lnTo>
                      <a:pt x="450862" y="331774"/>
                    </a:lnTo>
                    <a:lnTo>
                      <a:pt x="451739" y="331330"/>
                    </a:lnTo>
                    <a:lnTo>
                      <a:pt x="452145" y="325107"/>
                    </a:lnTo>
                    <a:close/>
                  </a:path>
                  <a:path w="1062355" h="1173479">
                    <a:moveTo>
                      <a:pt x="456196" y="137109"/>
                    </a:moveTo>
                    <a:lnTo>
                      <a:pt x="455383" y="136652"/>
                    </a:lnTo>
                    <a:lnTo>
                      <a:pt x="454748" y="137477"/>
                    </a:lnTo>
                    <a:lnTo>
                      <a:pt x="453644" y="139192"/>
                    </a:lnTo>
                    <a:lnTo>
                      <a:pt x="454101" y="139446"/>
                    </a:lnTo>
                    <a:lnTo>
                      <a:pt x="454583" y="139687"/>
                    </a:lnTo>
                    <a:lnTo>
                      <a:pt x="455041" y="139928"/>
                    </a:lnTo>
                    <a:lnTo>
                      <a:pt x="455841" y="138099"/>
                    </a:lnTo>
                    <a:lnTo>
                      <a:pt x="456184" y="137147"/>
                    </a:lnTo>
                    <a:close/>
                  </a:path>
                  <a:path w="1062355" h="1173479">
                    <a:moveTo>
                      <a:pt x="458393" y="432523"/>
                    </a:moveTo>
                    <a:lnTo>
                      <a:pt x="458139" y="429615"/>
                    </a:lnTo>
                    <a:lnTo>
                      <a:pt x="457809" y="429653"/>
                    </a:lnTo>
                    <a:lnTo>
                      <a:pt x="457492" y="429666"/>
                    </a:lnTo>
                    <a:lnTo>
                      <a:pt x="457149" y="429704"/>
                    </a:lnTo>
                    <a:lnTo>
                      <a:pt x="457657" y="432625"/>
                    </a:lnTo>
                    <a:lnTo>
                      <a:pt x="457911" y="432587"/>
                    </a:lnTo>
                    <a:lnTo>
                      <a:pt x="458393" y="432523"/>
                    </a:lnTo>
                    <a:close/>
                  </a:path>
                  <a:path w="1062355" h="1173479">
                    <a:moveTo>
                      <a:pt x="461225" y="2908"/>
                    </a:moveTo>
                    <a:lnTo>
                      <a:pt x="461022" y="1943"/>
                    </a:lnTo>
                    <a:lnTo>
                      <a:pt x="460806" y="965"/>
                    </a:lnTo>
                    <a:lnTo>
                      <a:pt x="460590" y="0"/>
                    </a:lnTo>
                    <a:lnTo>
                      <a:pt x="460248" y="88"/>
                    </a:lnTo>
                    <a:lnTo>
                      <a:pt x="459892" y="165"/>
                    </a:lnTo>
                    <a:lnTo>
                      <a:pt x="459536" y="215"/>
                    </a:lnTo>
                    <a:lnTo>
                      <a:pt x="459638" y="1181"/>
                    </a:lnTo>
                    <a:lnTo>
                      <a:pt x="459803" y="3136"/>
                    </a:lnTo>
                    <a:lnTo>
                      <a:pt x="460286" y="3048"/>
                    </a:lnTo>
                    <a:lnTo>
                      <a:pt x="460743" y="2971"/>
                    </a:lnTo>
                    <a:lnTo>
                      <a:pt x="461225" y="2908"/>
                    </a:lnTo>
                    <a:close/>
                  </a:path>
                  <a:path w="1062355" h="1173479">
                    <a:moveTo>
                      <a:pt x="462153" y="438785"/>
                    </a:moveTo>
                    <a:lnTo>
                      <a:pt x="461492" y="438264"/>
                    </a:lnTo>
                    <a:lnTo>
                      <a:pt x="461302" y="438315"/>
                    </a:lnTo>
                    <a:lnTo>
                      <a:pt x="460844" y="438480"/>
                    </a:lnTo>
                    <a:lnTo>
                      <a:pt x="460476" y="438912"/>
                    </a:lnTo>
                    <a:lnTo>
                      <a:pt x="460070" y="439229"/>
                    </a:lnTo>
                    <a:lnTo>
                      <a:pt x="460413" y="439623"/>
                    </a:lnTo>
                    <a:lnTo>
                      <a:pt x="460768" y="440004"/>
                    </a:lnTo>
                    <a:lnTo>
                      <a:pt x="461340" y="440690"/>
                    </a:lnTo>
                    <a:lnTo>
                      <a:pt x="461721" y="439928"/>
                    </a:lnTo>
                    <a:lnTo>
                      <a:pt x="462064" y="439470"/>
                    </a:lnTo>
                    <a:lnTo>
                      <a:pt x="462127" y="438975"/>
                    </a:lnTo>
                    <a:lnTo>
                      <a:pt x="462153" y="438785"/>
                    </a:lnTo>
                    <a:close/>
                  </a:path>
                  <a:path w="1062355" h="1173479">
                    <a:moveTo>
                      <a:pt x="470992" y="612978"/>
                    </a:moveTo>
                    <a:lnTo>
                      <a:pt x="470141" y="612368"/>
                    </a:lnTo>
                    <a:lnTo>
                      <a:pt x="469646" y="611784"/>
                    </a:lnTo>
                    <a:lnTo>
                      <a:pt x="469239" y="611822"/>
                    </a:lnTo>
                    <a:lnTo>
                      <a:pt x="468807" y="611873"/>
                    </a:lnTo>
                    <a:lnTo>
                      <a:pt x="468223" y="612495"/>
                    </a:lnTo>
                    <a:lnTo>
                      <a:pt x="468134" y="612978"/>
                    </a:lnTo>
                    <a:lnTo>
                      <a:pt x="468045" y="613333"/>
                    </a:lnTo>
                    <a:lnTo>
                      <a:pt x="468757" y="614235"/>
                    </a:lnTo>
                    <a:lnTo>
                      <a:pt x="468896" y="614184"/>
                    </a:lnTo>
                    <a:lnTo>
                      <a:pt x="469519" y="613956"/>
                    </a:lnTo>
                    <a:lnTo>
                      <a:pt x="470103" y="613511"/>
                    </a:lnTo>
                    <a:lnTo>
                      <a:pt x="470992" y="612978"/>
                    </a:lnTo>
                    <a:close/>
                  </a:path>
                  <a:path w="1062355" h="1173479">
                    <a:moveTo>
                      <a:pt x="478091" y="330987"/>
                    </a:moveTo>
                    <a:lnTo>
                      <a:pt x="477710" y="329311"/>
                    </a:lnTo>
                    <a:lnTo>
                      <a:pt x="477608" y="327507"/>
                    </a:lnTo>
                    <a:lnTo>
                      <a:pt x="476465" y="325335"/>
                    </a:lnTo>
                    <a:lnTo>
                      <a:pt x="474853" y="325259"/>
                    </a:lnTo>
                    <a:lnTo>
                      <a:pt x="473811" y="324904"/>
                    </a:lnTo>
                    <a:lnTo>
                      <a:pt x="473557" y="326047"/>
                    </a:lnTo>
                    <a:lnTo>
                      <a:pt x="472719" y="327571"/>
                    </a:lnTo>
                    <a:lnTo>
                      <a:pt x="473138" y="328282"/>
                    </a:lnTo>
                    <a:lnTo>
                      <a:pt x="473976" y="329590"/>
                    </a:lnTo>
                    <a:lnTo>
                      <a:pt x="475538" y="330415"/>
                    </a:lnTo>
                    <a:lnTo>
                      <a:pt x="476796" y="331431"/>
                    </a:lnTo>
                    <a:lnTo>
                      <a:pt x="477215" y="331279"/>
                    </a:lnTo>
                    <a:lnTo>
                      <a:pt x="477659" y="331139"/>
                    </a:lnTo>
                    <a:lnTo>
                      <a:pt x="478091" y="330987"/>
                    </a:lnTo>
                    <a:close/>
                  </a:path>
                  <a:path w="1062355" h="1173479">
                    <a:moveTo>
                      <a:pt x="481660" y="393852"/>
                    </a:moveTo>
                    <a:lnTo>
                      <a:pt x="481609" y="393331"/>
                    </a:lnTo>
                    <a:lnTo>
                      <a:pt x="481457" y="392290"/>
                    </a:lnTo>
                    <a:lnTo>
                      <a:pt x="480466" y="392506"/>
                    </a:lnTo>
                    <a:lnTo>
                      <a:pt x="479463" y="392684"/>
                    </a:lnTo>
                    <a:lnTo>
                      <a:pt x="478447" y="392887"/>
                    </a:lnTo>
                    <a:lnTo>
                      <a:pt x="478574" y="393395"/>
                    </a:lnTo>
                    <a:lnTo>
                      <a:pt x="478726" y="394322"/>
                    </a:lnTo>
                    <a:lnTo>
                      <a:pt x="479767" y="394258"/>
                    </a:lnTo>
                    <a:lnTo>
                      <a:pt x="480720" y="394017"/>
                    </a:lnTo>
                    <a:lnTo>
                      <a:pt x="481660" y="393852"/>
                    </a:lnTo>
                    <a:close/>
                  </a:path>
                  <a:path w="1062355" h="1173479">
                    <a:moveTo>
                      <a:pt x="490651" y="719442"/>
                    </a:moveTo>
                    <a:lnTo>
                      <a:pt x="489851" y="719175"/>
                    </a:lnTo>
                    <a:lnTo>
                      <a:pt x="489432" y="718934"/>
                    </a:lnTo>
                    <a:lnTo>
                      <a:pt x="489089" y="719556"/>
                    </a:lnTo>
                    <a:lnTo>
                      <a:pt x="488657" y="720140"/>
                    </a:lnTo>
                    <a:lnTo>
                      <a:pt x="488492" y="720826"/>
                    </a:lnTo>
                    <a:lnTo>
                      <a:pt x="488429" y="721004"/>
                    </a:lnTo>
                    <a:lnTo>
                      <a:pt x="489204" y="721398"/>
                    </a:lnTo>
                    <a:lnTo>
                      <a:pt x="489966" y="721982"/>
                    </a:lnTo>
                    <a:lnTo>
                      <a:pt x="490283" y="721004"/>
                    </a:lnTo>
                    <a:lnTo>
                      <a:pt x="490639" y="720344"/>
                    </a:lnTo>
                    <a:lnTo>
                      <a:pt x="490651" y="719442"/>
                    </a:lnTo>
                    <a:close/>
                  </a:path>
                  <a:path w="1062355" h="1173479">
                    <a:moveTo>
                      <a:pt x="516801" y="465378"/>
                    </a:moveTo>
                    <a:lnTo>
                      <a:pt x="516407" y="464794"/>
                    </a:lnTo>
                    <a:lnTo>
                      <a:pt x="516204" y="464248"/>
                    </a:lnTo>
                    <a:lnTo>
                      <a:pt x="515835" y="464527"/>
                    </a:lnTo>
                    <a:lnTo>
                      <a:pt x="515073" y="465061"/>
                    </a:lnTo>
                    <a:lnTo>
                      <a:pt x="514908" y="465734"/>
                    </a:lnTo>
                    <a:lnTo>
                      <a:pt x="514578" y="466445"/>
                    </a:lnTo>
                    <a:lnTo>
                      <a:pt x="514616" y="467106"/>
                    </a:lnTo>
                    <a:lnTo>
                      <a:pt x="514642" y="467398"/>
                    </a:lnTo>
                    <a:lnTo>
                      <a:pt x="515442" y="467626"/>
                    </a:lnTo>
                    <a:lnTo>
                      <a:pt x="515886" y="467893"/>
                    </a:lnTo>
                    <a:lnTo>
                      <a:pt x="516191" y="467220"/>
                    </a:lnTo>
                    <a:lnTo>
                      <a:pt x="516661" y="466585"/>
                    </a:lnTo>
                    <a:lnTo>
                      <a:pt x="516801" y="465378"/>
                    </a:lnTo>
                    <a:close/>
                  </a:path>
                  <a:path w="1062355" h="1173479">
                    <a:moveTo>
                      <a:pt x="525373" y="764336"/>
                    </a:moveTo>
                    <a:lnTo>
                      <a:pt x="524014" y="762088"/>
                    </a:lnTo>
                    <a:lnTo>
                      <a:pt x="522439" y="762558"/>
                    </a:lnTo>
                    <a:lnTo>
                      <a:pt x="520966" y="764044"/>
                    </a:lnTo>
                    <a:lnTo>
                      <a:pt x="520280" y="763803"/>
                    </a:lnTo>
                    <a:lnTo>
                      <a:pt x="519976" y="763765"/>
                    </a:lnTo>
                    <a:lnTo>
                      <a:pt x="519658" y="762723"/>
                    </a:lnTo>
                    <a:lnTo>
                      <a:pt x="519201" y="761072"/>
                    </a:lnTo>
                    <a:lnTo>
                      <a:pt x="517156" y="764908"/>
                    </a:lnTo>
                    <a:lnTo>
                      <a:pt x="519163" y="768096"/>
                    </a:lnTo>
                    <a:lnTo>
                      <a:pt x="519988" y="772045"/>
                    </a:lnTo>
                    <a:lnTo>
                      <a:pt x="521627" y="770039"/>
                    </a:lnTo>
                    <a:lnTo>
                      <a:pt x="522897" y="768769"/>
                    </a:lnTo>
                    <a:lnTo>
                      <a:pt x="523824" y="767270"/>
                    </a:lnTo>
                    <a:lnTo>
                      <a:pt x="524484" y="766165"/>
                    </a:lnTo>
                    <a:lnTo>
                      <a:pt x="525373" y="764336"/>
                    </a:lnTo>
                    <a:close/>
                  </a:path>
                  <a:path w="1062355" h="1173479">
                    <a:moveTo>
                      <a:pt x="535965" y="957364"/>
                    </a:moveTo>
                    <a:lnTo>
                      <a:pt x="535508" y="953147"/>
                    </a:lnTo>
                    <a:lnTo>
                      <a:pt x="535889" y="950531"/>
                    </a:lnTo>
                    <a:lnTo>
                      <a:pt x="532650" y="948601"/>
                    </a:lnTo>
                    <a:lnTo>
                      <a:pt x="532536" y="959192"/>
                    </a:lnTo>
                    <a:lnTo>
                      <a:pt x="535470" y="958748"/>
                    </a:lnTo>
                    <a:lnTo>
                      <a:pt x="535965" y="957364"/>
                    </a:lnTo>
                    <a:close/>
                  </a:path>
                  <a:path w="1062355" h="1173479">
                    <a:moveTo>
                      <a:pt x="549325" y="254787"/>
                    </a:moveTo>
                    <a:lnTo>
                      <a:pt x="549059" y="253796"/>
                    </a:lnTo>
                    <a:lnTo>
                      <a:pt x="548792" y="252806"/>
                    </a:lnTo>
                    <a:lnTo>
                      <a:pt x="548500" y="251828"/>
                    </a:lnTo>
                    <a:lnTo>
                      <a:pt x="548195" y="251891"/>
                    </a:lnTo>
                    <a:lnTo>
                      <a:pt x="547878" y="251942"/>
                    </a:lnTo>
                    <a:lnTo>
                      <a:pt x="547535" y="252006"/>
                    </a:lnTo>
                    <a:lnTo>
                      <a:pt x="547801" y="254965"/>
                    </a:lnTo>
                    <a:lnTo>
                      <a:pt x="548309" y="254914"/>
                    </a:lnTo>
                    <a:lnTo>
                      <a:pt x="548817" y="254838"/>
                    </a:lnTo>
                    <a:lnTo>
                      <a:pt x="549325" y="254787"/>
                    </a:lnTo>
                    <a:close/>
                  </a:path>
                  <a:path w="1062355" h="1173479">
                    <a:moveTo>
                      <a:pt x="551065" y="807796"/>
                    </a:moveTo>
                    <a:lnTo>
                      <a:pt x="549351" y="806157"/>
                    </a:lnTo>
                    <a:lnTo>
                      <a:pt x="546811" y="804608"/>
                    </a:lnTo>
                    <a:lnTo>
                      <a:pt x="545465" y="805205"/>
                    </a:lnTo>
                    <a:lnTo>
                      <a:pt x="544703" y="805713"/>
                    </a:lnTo>
                    <a:lnTo>
                      <a:pt x="544461" y="805865"/>
                    </a:lnTo>
                    <a:lnTo>
                      <a:pt x="544791" y="807529"/>
                    </a:lnTo>
                    <a:lnTo>
                      <a:pt x="545299" y="807897"/>
                    </a:lnTo>
                    <a:lnTo>
                      <a:pt x="546887" y="809155"/>
                    </a:lnTo>
                    <a:lnTo>
                      <a:pt x="548703" y="810158"/>
                    </a:lnTo>
                    <a:lnTo>
                      <a:pt x="550976" y="811580"/>
                    </a:lnTo>
                    <a:lnTo>
                      <a:pt x="551065" y="807796"/>
                    </a:lnTo>
                    <a:close/>
                  </a:path>
                  <a:path w="1062355" h="1173479">
                    <a:moveTo>
                      <a:pt x="574255" y="976630"/>
                    </a:moveTo>
                    <a:lnTo>
                      <a:pt x="574052" y="974255"/>
                    </a:lnTo>
                    <a:lnTo>
                      <a:pt x="573887" y="971892"/>
                    </a:lnTo>
                    <a:lnTo>
                      <a:pt x="573646" y="968959"/>
                    </a:lnTo>
                    <a:lnTo>
                      <a:pt x="571893" y="969797"/>
                    </a:lnTo>
                    <a:lnTo>
                      <a:pt x="570814" y="970343"/>
                    </a:lnTo>
                    <a:lnTo>
                      <a:pt x="569493" y="970991"/>
                    </a:lnTo>
                    <a:lnTo>
                      <a:pt x="570915" y="973315"/>
                    </a:lnTo>
                    <a:lnTo>
                      <a:pt x="572020" y="975169"/>
                    </a:lnTo>
                    <a:lnTo>
                      <a:pt x="573151" y="977011"/>
                    </a:lnTo>
                    <a:lnTo>
                      <a:pt x="574255" y="976630"/>
                    </a:lnTo>
                    <a:close/>
                  </a:path>
                  <a:path w="1062355" h="1173479">
                    <a:moveTo>
                      <a:pt x="591146" y="372821"/>
                    </a:moveTo>
                    <a:lnTo>
                      <a:pt x="590727" y="372757"/>
                    </a:lnTo>
                    <a:lnTo>
                      <a:pt x="590308" y="372706"/>
                    </a:lnTo>
                    <a:lnTo>
                      <a:pt x="589876" y="372643"/>
                    </a:lnTo>
                    <a:lnTo>
                      <a:pt x="589381" y="375856"/>
                    </a:lnTo>
                    <a:lnTo>
                      <a:pt x="589826" y="375907"/>
                    </a:lnTo>
                    <a:lnTo>
                      <a:pt x="590727" y="376047"/>
                    </a:lnTo>
                    <a:lnTo>
                      <a:pt x="590880" y="374980"/>
                    </a:lnTo>
                    <a:lnTo>
                      <a:pt x="591146" y="372821"/>
                    </a:lnTo>
                    <a:close/>
                  </a:path>
                  <a:path w="1062355" h="1173479">
                    <a:moveTo>
                      <a:pt x="605447" y="616648"/>
                    </a:moveTo>
                    <a:lnTo>
                      <a:pt x="604926" y="616648"/>
                    </a:lnTo>
                    <a:lnTo>
                      <a:pt x="604393" y="616635"/>
                    </a:lnTo>
                    <a:lnTo>
                      <a:pt x="603872" y="616635"/>
                    </a:lnTo>
                    <a:lnTo>
                      <a:pt x="604062" y="618617"/>
                    </a:lnTo>
                    <a:lnTo>
                      <a:pt x="604139" y="619607"/>
                    </a:lnTo>
                    <a:lnTo>
                      <a:pt x="604418" y="619645"/>
                    </a:lnTo>
                    <a:lnTo>
                      <a:pt x="604672" y="619645"/>
                    </a:lnTo>
                    <a:lnTo>
                      <a:pt x="604951" y="619658"/>
                    </a:lnTo>
                    <a:lnTo>
                      <a:pt x="605447" y="616648"/>
                    </a:lnTo>
                    <a:close/>
                  </a:path>
                  <a:path w="1062355" h="1173479">
                    <a:moveTo>
                      <a:pt x="619112" y="276504"/>
                    </a:moveTo>
                    <a:lnTo>
                      <a:pt x="618401" y="276313"/>
                    </a:lnTo>
                    <a:lnTo>
                      <a:pt x="617664" y="275844"/>
                    </a:lnTo>
                    <a:lnTo>
                      <a:pt x="617016" y="276390"/>
                    </a:lnTo>
                    <a:lnTo>
                      <a:pt x="616877" y="277088"/>
                    </a:lnTo>
                    <a:lnTo>
                      <a:pt x="616597" y="277660"/>
                    </a:lnTo>
                    <a:lnTo>
                      <a:pt x="617105" y="277749"/>
                    </a:lnTo>
                    <a:lnTo>
                      <a:pt x="617702" y="278066"/>
                    </a:lnTo>
                    <a:lnTo>
                      <a:pt x="618502" y="277749"/>
                    </a:lnTo>
                    <a:lnTo>
                      <a:pt x="618705" y="277101"/>
                    </a:lnTo>
                    <a:lnTo>
                      <a:pt x="619112" y="276504"/>
                    </a:lnTo>
                    <a:close/>
                  </a:path>
                  <a:path w="1062355" h="1173479">
                    <a:moveTo>
                      <a:pt x="626541" y="505675"/>
                    </a:moveTo>
                    <a:lnTo>
                      <a:pt x="624687" y="501929"/>
                    </a:lnTo>
                    <a:lnTo>
                      <a:pt x="621792" y="503999"/>
                    </a:lnTo>
                    <a:lnTo>
                      <a:pt x="618909" y="503936"/>
                    </a:lnTo>
                    <a:lnTo>
                      <a:pt x="622477" y="508990"/>
                    </a:lnTo>
                    <a:lnTo>
                      <a:pt x="622693" y="509028"/>
                    </a:lnTo>
                    <a:lnTo>
                      <a:pt x="626541" y="505675"/>
                    </a:lnTo>
                    <a:close/>
                  </a:path>
                  <a:path w="1062355" h="1173479">
                    <a:moveTo>
                      <a:pt x="631571" y="369760"/>
                    </a:moveTo>
                    <a:lnTo>
                      <a:pt x="631469" y="369468"/>
                    </a:lnTo>
                    <a:lnTo>
                      <a:pt x="631278" y="368846"/>
                    </a:lnTo>
                    <a:lnTo>
                      <a:pt x="630237" y="369062"/>
                    </a:lnTo>
                    <a:lnTo>
                      <a:pt x="629234" y="369277"/>
                    </a:lnTo>
                    <a:lnTo>
                      <a:pt x="628192" y="369481"/>
                    </a:lnTo>
                    <a:lnTo>
                      <a:pt x="628396" y="370001"/>
                    </a:lnTo>
                    <a:lnTo>
                      <a:pt x="628599" y="370484"/>
                    </a:lnTo>
                    <a:lnTo>
                      <a:pt x="628789" y="370979"/>
                    </a:lnTo>
                    <a:lnTo>
                      <a:pt x="629704" y="370560"/>
                    </a:lnTo>
                    <a:lnTo>
                      <a:pt x="630643" y="370166"/>
                    </a:lnTo>
                    <a:lnTo>
                      <a:pt x="631571" y="369760"/>
                    </a:lnTo>
                    <a:close/>
                  </a:path>
                  <a:path w="1062355" h="1173479">
                    <a:moveTo>
                      <a:pt x="633310" y="295846"/>
                    </a:moveTo>
                    <a:lnTo>
                      <a:pt x="632866" y="295567"/>
                    </a:lnTo>
                    <a:lnTo>
                      <a:pt x="632396" y="295351"/>
                    </a:lnTo>
                    <a:lnTo>
                      <a:pt x="631837" y="295021"/>
                    </a:lnTo>
                    <a:lnTo>
                      <a:pt x="631431" y="295567"/>
                    </a:lnTo>
                    <a:lnTo>
                      <a:pt x="630910" y="295998"/>
                    </a:lnTo>
                    <a:lnTo>
                      <a:pt x="630897" y="296735"/>
                    </a:lnTo>
                    <a:lnTo>
                      <a:pt x="631837" y="297395"/>
                    </a:lnTo>
                    <a:lnTo>
                      <a:pt x="632447" y="296926"/>
                    </a:lnTo>
                    <a:lnTo>
                      <a:pt x="632866" y="296367"/>
                    </a:lnTo>
                    <a:lnTo>
                      <a:pt x="633310" y="295846"/>
                    </a:lnTo>
                    <a:close/>
                  </a:path>
                  <a:path w="1062355" h="1173479">
                    <a:moveTo>
                      <a:pt x="634098" y="688555"/>
                    </a:moveTo>
                    <a:lnTo>
                      <a:pt x="633209" y="687654"/>
                    </a:lnTo>
                    <a:lnTo>
                      <a:pt x="632815" y="687692"/>
                    </a:lnTo>
                    <a:lnTo>
                      <a:pt x="632167" y="687781"/>
                    </a:lnTo>
                    <a:lnTo>
                      <a:pt x="631571" y="688314"/>
                    </a:lnTo>
                    <a:lnTo>
                      <a:pt x="630313" y="688975"/>
                    </a:lnTo>
                    <a:lnTo>
                      <a:pt x="631532" y="689711"/>
                    </a:lnTo>
                    <a:lnTo>
                      <a:pt x="632244" y="690473"/>
                    </a:lnTo>
                    <a:lnTo>
                      <a:pt x="632688" y="690359"/>
                    </a:lnTo>
                    <a:lnTo>
                      <a:pt x="633260" y="690181"/>
                    </a:lnTo>
                    <a:lnTo>
                      <a:pt x="633742" y="689330"/>
                    </a:lnTo>
                    <a:lnTo>
                      <a:pt x="634098" y="688555"/>
                    </a:lnTo>
                    <a:close/>
                  </a:path>
                  <a:path w="1062355" h="1173479">
                    <a:moveTo>
                      <a:pt x="645591" y="425678"/>
                    </a:moveTo>
                    <a:lnTo>
                      <a:pt x="645566" y="425462"/>
                    </a:lnTo>
                    <a:lnTo>
                      <a:pt x="642416" y="422770"/>
                    </a:lnTo>
                    <a:lnTo>
                      <a:pt x="636803" y="429653"/>
                    </a:lnTo>
                    <a:lnTo>
                      <a:pt x="639368" y="430517"/>
                    </a:lnTo>
                    <a:lnTo>
                      <a:pt x="641172" y="431101"/>
                    </a:lnTo>
                    <a:lnTo>
                      <a:pt x="643318" y="431825"/>
                    </a:lnTo>
                    <a:lnTo>
                      <a:pt x="645591" y="425678"/>
                    </a:lnTo>
                    <a:close/>
                  </a:path>
                  <a:path w="1062355" h="1173479">
                    <a:moveTo>
                      <a:pt x="657301" y="635063"/>
                    </a:moveTo>
                    <a:lnTo>
                      <a:pt x="655586" y="634873"/>
                    </a:lnTo>
                    <a:lnTo>
                      <a:pt x="654469" y="634784"/>
                    </a:lnTo>
                    <a:lnTo>
                      <a:pt x="653338" y="634669"/>
                    </a:lnTo>
                    <a:lnTo>
                      <a:pt x="654329" y="636524"/>
                    </a:lnTo>
                    <a:lnTo>
                      <a:pt x="655383" y="637692"/>
                    </a:lnTo>
                    <a:lnTo>
                      <a:pt x="657301" y="635063"/>
                    </a:lnTo>
                    <a:close/>
                  </a:path>
                  <a:path w="1062355" h="1173479">
                    <a:moveTo>
                      <a:pt x="667473" y="1169390"/>
                    </a:moveTo>
                    <a:lnTo>
                      <a:pt x="665886" y="1168222"/>
                    </a:lnTo>
                    <a:lnTo>
                      <a:pt x="662038" y="1165479"/>
                    </a:lnTo>
                    <a:lnTo>
                      <a:pt x="662952" y="1168666"/>
                    </a:lnTo>
                    <a:lnTo>
                      <a:pt x="664311" y="1173276"/>
                    </a:lnTo>
                    <a:lnTo>
                      <a:pt x="665594" y="1171689"/>
                    </a:lnTo>
                    <a:lnTo>
                      <a:pt x="666445" y="1170660"/>
                    </a:lnTo>
                    <a:lnTo>
                      <a:pt x="667473" y="1169390"/>
                    </a:lnTo>
                    <a:close/>
                  </a:path>
                  <a:path w="1062355" h="1173479">
                    <a:moveTo>
                      <a:pt x="672973" y="40601"/>
                    </a:moveTo>
                    <a:lnTo>
                      <a:pt x="672477" y="39751"/>
                    </a:lnTo>
                    <a:lnTo>
                      <a:pt x="672211" y="39344"/>
                    </a:lnTo>
                    <a:lnTo>
                      <a:pt x="671334" y="40005"/>
                    </a:lnTo>
                    <a:lnTo>
                      <a:pt x="670458" y="40652"/>
                    </a:lnTo>
                    <a:lnTo>
                      <a:pt x="669620" y="41300"/>
                    </a:lnTo>
                    <a:lnTo>
                      <a:pt x="669785" y="41605"/>
                    </a:lnTo>
                    <a:lnTo>
                      <a:pt x="669963" y="41871"/>
                    </a:lnTo>
                    <a:lnTo>
                      <a:pt x="670153" y="42151"/>
                    </a:lnTo>
                    <a:lnTo>
                      <a:pt x="671093" y="41643"/>
                    </a:lnTo>
                    <a:lnTo>
                      <a:pt x="672033" y="41097"/>
                    </a:lnTo>
                    <a:lnTo>
                      <a:pt x="672973" y="40601"/>
                    </a:lnTo>
                    <a:close/>
                  </a:path>
                  <a:path w="1062355" h="1173479">
                    <a:moveTo>
                      <a:pt x="676414" y="296684"/>
                    </a:moveTo>
                    <a:lnTo>
                      <a:pt x="675995" y="296481"/>
                    </a:lnTo>
                    <a:lnTo>
                      <a:pt x="675563" y="296240"/>
                    </a:lnTo>
                    <a:lnTo>
                      <a:pt x="675144" y="296037"/>
                    </a:lnTo>
                    <a:lnTo>
                      <a:pt x="673696" y="299440"/>
                    </a:lnTo>
                    <a:lnTo>
                      <a:pt x="674065" y="299580"/>
                    </a:lnTo>
                    <a:lnTo>
                      <a:pt x="674420" y="299745"/>
                    </a:lnTo>
                    <a:lnTo>
                      <a:pt x="674776" y="299897"/>
                    </a:lnTo>
                    <a:lnTo>
                      <a:pt x="675868" y="297764"/>
                    </a:lnTo>
                    <a:lnTo>
                      <a:pt x="676414" y="296684"/>
                    </a:lnTo>
                    <a:close/>
                  </a:path>
                  <a:path w="1062355" h="1173479">
                    <a:moveTo>
                      <a:pt x="700024" y="20408"/>
                    </a:moveTo>
                    <a:lnTo>
                      <a:pt x="699617" y="20294"/>
                    </a:lnTo>
                    <a:lnTo>
                      <a:pt x="698817" y="20040"/>
                    </a:lnTo>
                    <a:lnTo>
                      <a:pt x="698436" y="21056"/>
                    </a:lnTo>
                    <a:lnTo>
                      <a:pt x="697623" y="23063"/>
                    </a:lnTo>
                    <a:lnTo>
                      <a:pt x="697903" y="23202"/>
                    </a:lnTo>
                    <a:lnTo>
                      <a:pt x="698169" y="23329"/>
                    </a:lnTo>
                    <a:lnTo>
                      <a:pt x="698449" y="23469"/>
                    </a:lnTo>
                    <a:lnTo>
                      <a:pt x="698817" y="23114"/>
                    </a:lnTo>
                    <a:lnTo>
                      <a:pt x="699338" y="22809"/>
                    </a:lnTo>
                    <a:lnTo>
                      <a:pt x="699554" y="22390"/>
                    </a:lnTo>
                    <a:lnTo>
                      <a:pt x="699833" y="21780"/>
                    </a:lnTo>
                    <a:lnTo>
                      <a:pt x="699884" y="21069"/>
                    </a:lnTo>
                    <a:lnTo>
                      <a:pt x="700024" y="20408"/>
                    </a:lnTo>
                    <a:close/>
                  </a:path>
                  <a:path w="1062355" h="1173479">
                    <a:moveTo>
                      <a:pt x="721677" y="346684"/>
                    </a:moveTo>
                    <a:lnTo>
                      <a:pt x="721156" y="346202"/>
                    </a:lnTo>
                    <a:lnTo>
                      <a:pt x="719848" y="344957"/>
                    </a:lnTo>
                    <a:lnTo>
                      <a:pt x="719493" y="345859"/>
                    </a:lnTo>
                    <a:lnTo>
                      <a:pt x="719074" y="346443"/>
                    </a:lnTo>
                    <a:lnTo>
                      <a:pt x="719404" y="347218"/>
                    </a:lnTo>
                    <a:lnTo>
                      <a:pt x="720051" y="347700"/>
                    </a:lnTo>
                    <a:lnTo>
                      <a:pt x="720496" y="347726"/>
                    </a:lnTo>
                    <a:lnTo>
                      <a:pt x="720877" y="347726"/>
                    </a:lnTo>
                    <a:lnTo>
                      <a:pt x="721271" y="347040"/>
                    </a:lnTo>
                    <a:lnTo>
                      <a:pt x="721677" y="346684"/>
                    </a:lnTo>
                    <a:close/>
                  </a:path>
                  <a:path w="1062355" h="1173479">
                    <a:moveTo>
                      <a:pt x="734720" y="377583"/>
                    </a:moveTo>
                    <a:lnTo>
                      <a:pt x="734377" y="377545"/>
                    </a:lnTo>
                    <a:lnTo>
                      <a:pt x="734060" y="377507"/>
                    </a:lnTo>
                    <a:lnTo>
                      <a:pt x="733729" y="377469"/>
                    </a:lnTo>
                    <a:lnTo>
                      <a:pt x="733501" y="379171"/>
                    </a:lnTo>
                    <a:lnTo>
                      <a:pt x="733399" y="380022"/>
                    </a:lnTo>
                    <a:lnTo>
                      <a:pt x="734072" y="380111"/>
                    </a:lnTo>
                    <a:lnTo>
                      <a:pt x="734415" y="380161"/>
                    </a:lnTo>
                    <a:lnTo>
                      <a:pt x="734517" y="379285"/>
                    </a:lnTo>
                    <a:lnTo>
                      <a:pt x="734618" y="378447"/>
                    </a:lnTo>
                    <a:lnTo>
                      <a:pt x="734720" y="377583"/>
                    </a:lnTo>
                    <a:close/>
                  </a:path>
                  <a:path w="1062355" h="1173479">
                    <a:moveTo>
                      <a:pt x="735304" y="13220"/>
                    </a:moveTo>
                    <a:lnTo>
                      <a:pt x="734555" y="12865"/>
                    </a:lnTo>
                    <a:lnTo>
                      <a:pt x="733831" y="12357"/>
                    </a:lnTo>
                    <a:lnTo>
                      <a:pt x="733704" y="12458"/>
                    </a:lnTo>
                    <a:lnTo>
                      <a:pt x="733183" y="12915"/>
                    </a:lnTo>
                    <a:lnTo>
                      <a:pt x="732764" y="13550"/>
                    </a:lnTo>
                    <a:lnTo>
                      <a:pt x="732599" y="14198"/>
                    </a:lnTo>
                    <a:lnTo>
                      <a:pt x="732561" y="14376"/>
                    </a:lnTo>
                    <a:lnTo>
                      <a:pt x="733653" y="15151"/>
                    </a:lnTo>
                    <a:lnTo>
                      <a:pt x="734288" y="14617"/>
                    </a:lnTo>
                    <a:lnTo>
                      <a:pt x="734682" y="14008"/>
                    </a:lnTo>
                    <a:lnTo>
                      <a:pt x="735304" y="13220"/>
                    </a:lnTo>
                    <a:close/>
                  </a:path>
                  <a:path w="1062355" h="1173479">
                    <a:moveTo>
                      <a:pt x="746379" y="670090"/>
                    </a:moveTo>
                    <a:lnTo>
                      <a:pt x="746175" y="669137"/>
                    </a:lnTo>
                    <a:lnTo>
                      <a:pt x="745959" y="668197"/>
                    </a:lnTo>
                    <a:lnTo>
                      <a:pt x="745769" y="667219"/>
                    </a:lnTo>
                    <a:lnTo>
                      <a:pt x="744778" y="667397"/>
                    </a:lnTo>
                    <a:lnTo>
                      <a:pt x="744270" y="667499"/>
                    </a:lnTo>
                    <a:lnTo>
                      <a:pt x="744664" y="668451"/>
                    </a:lnTo>
                    <a:lnTo>
                      <a:pt x="745045" y="669429"/>
                    </a:lnTo>
                    <a:lnTo>
                      <a:pt x="745426" y="670394"/>
                    </a:lnTo>
                    <a:lnTo>
                      <a:pt x="746061" y="670204"/>
                    </a:lnTo>
                    <a:lnTo>
                      <a:pt x="746379" y="670090"/>
                    </a:lnTo>
                    <a:close/>
                  </a:path>
                  <a:path w="1062355" h="1173479">
                    <a:moveTo>
                      <a:pt x="769594" y="62407"/>
                    </a:moveTo>
                    <a:lnTo>
                      <a:pt x="768756" y="61798"/>
                    </a:lnTo>
                    <a:lnTo>
                      <a:pt x="768210" y="61239"/>
                    </a:lnTo>
                    <a:lnTo>
                      <a:pt x="767600" y="61074"/>
                    </a:lnTo>
                    <a:lnTo>
                      <a:pt x="767321" y="61010"/>
                    </a:lnTo>
                    <a:lnTo>
                      <a:pt x="766838" y="61722"/>
                    </a:lnTo>
                    <a:lnTo>
                      <a:pt x="766445" y="62090"/>
                    </a:lnTo>
                    <a:lnTo>
                      <a:pt x="766940" y="62572"/>
                    </a:lnTo>
                    <a:lnTo>
                      <a:pt x="767372" y="63195"/>
                    </a:lnTo>
                    <a:lnTo>
                      <a:pt x="768210" y="63588"/>
                    </a:lnTo>
                    <a:lnTo>
                      <a:pt x="768781" y="62953"/>
                    </a:lnTo>
                    <a:lnTo>
                      <a:pt x="769594" y="62407"/>
                    </a:lnTo>
                    <a:close/>
                  </a:path>
                  <a:path w="1062355" h="1173479">
                    <a:moveTo>
                      <a:pt x="776732" y="81673"/>
                    </a:moveTo>
                    <a:lnTo>
                      <a:pt x="776338" y="81343"/>
                    </a:lnTo>
                    <a:lnTo>
                      <a:pt x="775589" y="80721"/>
                    </a:lnTo>
                    <a:lnTo>
                      <a:pt x="775055" y="81495"/>
                    </a:lnTo>
                    <a:lnTo>
                      <a:pt x="774014" y="83058"/>
                    </a:lnTo>
                    <a:lnTo>
                      <a:pt x="774242" y="83248"/>
                    </a:lnTo>
                    <a:lnTo>
                      <a:pt x="774458" y="83439"/>
                    </a:lnTo>
                    <a:lnTo>
                      <a:pt x="774700" y="83629"/>
                    </a:lnTo>
                    <a:lnTo>
                      <a:pt x="775385" y="82981"/>
                    </a:lnTo>
                    <a:lnTo>
                      <a:pt x="776058" y="82321"/>
                    </a:lnTo>
                    <a:lnTo>
                      <a:pt x="776732" y="81673"/>
                    </a:lnTo>
                    <a:close/>
                  </a:path>
                  <a:path w="1062355" h="1173479">
                    <a:moveTo>
                      <a:pt x="779233" y="838708"/>
                    </a:moveTo>
                    <a:lnTo>
                      <a:pt x="775423" y="839241"/>
                    </a:lnTo>
                    <a:lnTo>
                      <a:pt x="774788" y="840613"/>
                    </a:lnTo>
                    <a:lnTo>
                      <a:pt x="776058" y="845896"/>
                    </a:lnTo>
                    <a:lnTo>
                      <a:pt x="777265" y="843153"/>
                    </a:lnTo>
                    <a:lnTo>
                      <a:pt x="778205" y="841057"/>
                    </a:lnTo>
                    <a:lnTo>
                      <a:pt x="779233" y="838708"/>
                    </a:lnTo>
                    <a:close/>
                  </a:path>
                  <a:path w="1062355" h="1173479">
                    <a:moveTo>
                      <a:pt x="779246" y="632764"/>
                    </a:moveTo>
                    <a:lnTo>
                      <a:pt x="776922" y="635101"/>
                    </a:lnTo>
                    <a:lnTo>
                      <a:pt x="773696" y="636790"/>
                    </a:lnTo>
                    <a:lnTo>
                      <a:pt x="773112" y="641096"/>
                    </a:lnTo>
                    <a:lnTo>
                      <a:pt x="777036" y="639254"/>
                    </a:lnTo>
                    <a:lnTo>
                      <a:pt x="778548" y="636308"/>
                    </a:lnTo>
                    <a:lnTo>
                      <a:pt x="779246" y="632764"/>
                    </a:lnTo>
                    <a:close/>
                  </a:path>
                  <a:path w="1062355" h="1173479">
                    <a:moveTo>
                      <a:pt x="789444" y="508228"/>
                    </a:moveTo>
                    <a:lnTo>
                      <a:pt x="788873" y="507784"/>
                    </a:lnTo>
                    <a:lnTo>
                      <a:pt x="788555" y="507352"/>
                    </a:lnTo>
                    <a:lnTo>
                      <a:pt x="788136" y="507695"/>
                    </a:lnTo>
                    <a:lnTo>
                      <a:pt x="787476" y="507987"/>
                    </a:lnTo>
                    <a:lnTo>
                      <a:pt x="787412" y="508381"/>
                    </a:lnTo>
                    <a:lnTo>
                      <a:pt x="787336" y="508800"/>
                    </a:lnTo>
                    <a:lnTo>
                      <a:pt x="787844" y="509308"/>
                    </a:lnTo>
                    <a:lnTo>
                      <a:pt x="788250" y="510057"/>
                    </a:lnTo>
                    <a:lnTo>
                      <a:pt x="788797" y="509473"/>
                    </a:lnTo>
                    <a:lnTo>
                      <a:pt x="789432" y="509066"/>
                    </a:lnTo>
                    <a:lnTo>
                      <a:pt x="789444" y="508228"/>
                    </a:lnTo>
                    <a:close/>
                  </a:path>
                  <a:path w="1062355" h="1173479">
                    <a:moveTo>
                      <a:pt x="794753" y="928370"/>
                    </a:moveTo>
                    <a:lnTo>
                      <a:pt x="792251" y="922185"/>
                    </a:lnTo>
                    <a:lnTo>
                      <a:pt x="791006" y="922642"/>
                    </a:lnTo>
                    <a:lnTo>
                      <a:pt x="790371" y="929284"/>
                    </a:lnTo>
                    <a:lnTo>
                      <a:pt x="794753" y="928370"/>
                    </a:lnTo>
                    <a:close/>
                  </a:path>
                  <a:path w="1062355" h="1173479">
                    <a:moveTo>
                      <a:pt x="800011" y="541210"/>
                    </a:moveTo>
                    <a:lnTo>
                      <a:pt x="799122" y="540880"/>
                    </a:lnTo>
                    <a:lnTo>
                      <a:pt x="798461" y="540385"/>
                    </a:lnTo>
                    <a:lnTo>
                      <a:pt x="797483" y="540842"/>
                    </a:lnTo>
                    <a:lnTo>
                      <a:pt x="796861" y="541464"/>
                    </a:lnTo>
                    <a:lnTo>
                      <a:pt x="796620" y="542099"/>
                    </a:lnTo>
                    <a:lnTo>
                      <a:pt x="796518" y="542340"/>
                    </a:lnTo>
                    <a:lnTo>
                      <a:pt x="797433" y="542975"/>
                    </a:lnTo>
                    <a:lnTo>
                      <a:pt x="797902" y="543420"/>
                    </a:lnTo>
                    <a:lnTo>
                      <a:pt x="798385" y="542899"/>
                    </a:lnTo>
                    <a:lnTo>
                      <a:pt x="798906" y="542391"/>
                    </a:lnTo>
                    <a:lnTo>
                      <a:pt x="800011" y="541210"/>
                    </a:lnTo>
                    <a:close/>
                  </a:path>
                  <a:path w="1062355" h="1173479">
                    <a:moveTo>
                      <a:pt x="809205" y="428459"/>
                    </a:moveTo>
                    <a:lnTo>
                      <a:pt x="808024" y="421449"/>
                    </a:lnTo>
                    <a:lnTo>
                      <a:pt x="807275" y="420281"/>
                    </a:lnTo>
                    <a:lnTo>
                      <a:pt x="803821" y="419557"/>
                    </a:lnTo>
                    <a:lnTo>
                      <a:pt x="804418" y="423341"/>
                    </a:lnTo>
                    <a:lnTo>
                      <a:pt x="806640" y="426008"/>
                    </a:lnTo>
                    <a:lnTo>
                      <a:pt x="809205" y="428459"/>
                    </a:lnTo>
                    <a:close/>
                  </a:path>
                  <a:path w="1062355" h="1173479">
                    <a:moveTo>
                      <a:pt x="833882" y="256019"/>
                    </a:moveTo>
                    <a:lnTo>
                      <a:pt x="833640" y="253212"/>
                    </a:lnTo>
                    <a:lnTo>
                      <a:pt x="833310" y="253238"/>
                    </a:lnTo>
                    <a:lnTo>
                      <a:pt x="832980" y="253263"/>
                    </a:lnTo>
                    <a:lnTo>
                      <a:pt x="832662" y="253288"/>
                    </a:lnTo>
                    <a:lnTo>
                      <a:pt x="832916" y="256095"/>
                    </a:lnTo>
                    <a:lnTo>
                      <a:pt x="833564" y="256032"/>
                    </a:lnTo>
                    <a:lnTo>
                      <a:pt x="833882" y="256019"/>
                    </a:lnTo>
                    <a:close/>
                  </a:path>
                  <a:path w="1062355" h="1173479">
                    <a:moveTo>
                      <a:pt x="851903" y="519696"/>
                    </a:moveTo>
                    <a:lnTo>
                      <a:pt x="850480" y="518744"/>
                    </a:lnTo>
                    <a:lnTo>
                      <a:pt x="850239" y="519290"/>
                    </a:lnTo>
                    <a:lnTo>
                      <a:pt x="849820" y="519861"/>
                    </a:lnTo>
                    <a:lnTo>
                      <a:pt x="849858" y="520395"/>
                    </a:lnTo>
                    <a:lnTo>
                      <a:pt x="849896" y="520687"/>
                    </a:lnTo>
                    <a:lnTo>
                      <a:pt x="850684" y="520915"/>
                    </a:lnTo>
                    <a:lnTo>
                      <a:pt x="851141" y="521169"/>
                    </a:lnTo>
                    <a:lnTo>
                      <a:pt x="851382" y="520712"/>
                    </a:lnTo>
                    <a:lnTo>
                      <a:pt x="851903" y="519696"/>
                    </a:lnTo>
                    <a:close/>
                  </a:path>
                  <a:path w="1062355" h="1173479">
                    <a:moveTo>
                      <a:pt x="853719" y="258406"/>
                    </a:moveTo>
                    <a:lnTo>
                      <a:pt x="852843" y="257987"/>
                    </a:lnTo>
                    <a:lnTo>
                      <a:pt x="852220" y="257556"/>
                    </a:lnTo>
                    <a:lnTo>
                      <a:pt x="851268" y="257403"/>
                    </a:lnTo>
                    <a:lnTo>
                      <a:pt x="850874" y="258038"/>
                    </a:lnTo>
                    <a:lnTo>
                      <a:pt x="850531" y="258368"/>
                    </a:lnTo>
                    <a:lnTo>
                      <a:pt x="851192" y="258889"/>
                    </a:lnTo>
                    <a:lnTo>
                      <a:pt x="851839" y="259422"/>
                    </a:lnTo>
                    <a:lnTo>
                      <a:pt x="852627" y="259867"/>
                    </a:lnTo>
                    <a:lnTo>
                      <a:pt x="853186" y="259092"/>
                    </a:lnTo>
                    <a:lnTo>
                      <a:pt x="853719" y="258406"/>
                    </a:lnTo>
                    <a:close/>
                  </a:path>
                  <a:path w="1062355" h="1173479">
                    <a:moveTo>
                      <a:pt x="857059" y="254673"/>
                    </a:moveTo>
                    <a:lnTo>
                      <a:pt x="856919" y="254355"/>
                    </a:lnTo>
                    <a:lnTo>
                      <a:pt x="856627" y="253758"/>
                    </a:lnTo>
                    <a:lnTo>
                      <a:pt x="856018" y="253301"/>
                    </a:lnTo>
                    <a:lnTo>
                      <a:pt x="855370" y="252603"/>
                    </a:lnTo>
                    <a:lnTo>
                      <a:pt x="854887" y="253415"/>
                    </a:lnTo>
                    <a:lnTo>
                      <a:pt x="854303" y="254241"/>
                    </a:lnTo>
                    <a:lnTo>
                      <a:pt x="854976" y="254914"/>
                    </a:lnTo>
                    <a:lnTo>
                      <a:pt x="855726" y="255295"/>
                    </a:lnTo>
                    <a:lnTo>
                      <a:pt x="856411" y="255727"/>
                    </a:lnTo>
                    <a:lnTo>
                      <a:pt x="856589" y="255244"/>
                    </a:lnTo>
                    <a:lnTo>
                      <a:pt x="857059" y="254673"/>
                    </a:lnTo>
                    <a:close/>
                  </a:path>
                  <a:path w="1062355" h="1173479">
                    <a:moveTo>
                      <a:pt x="903503" y="594804"/>
                    </a:moveTo>
                    <a:lnTo>
                      <a:pt x="903389" y="591566"/>
                    </a:lnTo>
                    <a:lnTo>
                      <a:pt x="903211" y="587184"/>
                    </a:lnTo>
                    <a:lnTo>
                      <a:pt x="901509" y="587540"/>
                    </a:lnTo>
                    <a:lnTo>
                      <a:pt x="900328" y="587756"/>
                    </a:lnTo>
                    <a:lnTo>
                      <a:pt x="898474" y="588124"/>
                    </a:lnTo>
                    <a:lnTo>
                      <a:pt x="903503" y="594804"/>
                    </a:lnTo>
                    <a:close/>
                  </a:path>
                  <a:path w="1062355" h="1173479">
                    <a:moveTo>
                      <a:pt x="916051" y="734085"/>
                    </a:moveTo>
                    <a:lnTo>
                      <a:pt x="913942" y="730580"/>
                    </a:lnTo>
                    <a:lnTo>
                      <a:pt x="914349" y="726097"/>
                    </a:lnTo>
                    <a:lnTo>
                      <a:pt x="910805" y="722833"/>
                    </a:lnTo>
                    <a:lnTo>
                      <a:pt x="910475" y="732840"/>
                    </a:lnTo>
                    <a:lnTo>
                      <a:pt x="911377" y="734898"/>
                    </a:lnTo>
                    <a:lnTo>
                      <a:pt x="916051" y="734085"/>
                    </a:lnTo>
                    <a:close/>
                  </a:path>
                  <a:path w="1062355" h="1173479">
                    <a:moveTo>
                      <a:pt x="918413" y="664438"/>
                    </a:moveTo>
                    <a:lnTo>
                      <a:pt x="918362" y="664095"/>
                    </a:lnTo>
                    <a:lnTo>
                      <a:pt x="918273" y="663702"/>
                    </a:lnTo>
                    <a:lnTo>
                      <a:pt x="917384" y="663092"/>
                    </a:lnTo>
                    <a:lnTo>
                      <a:pt x="916686" y="663536"/>
                    </a:lnTo>
                    <a:lnTo>
                      <a:pt x="916317" y="664121"/>
                    </a:lnTo>
                    <a:lnTo>
                      <a:pt x="915873" y="664641"/>
                    </a:lnTo>
                    <a:lnTo>
                      <a:pt x="916368" y="664883"/>
                    </a:lnTo>
                    <a:lnTo>
                      <a:pt x="916863" y="665099"/>
                    </a:lnTo>
                    <a:lnTo>
                      <a:pt x="917511" y="665454"/>
                    </a:lnTo>
                    <a:lnTo>
                      <a:pt x="917867" y="664933"/>
                    </a:lnTo>
                    <a:lnTo>
                      <a:pt x="918413" y="664438"/>
                    </a:lnTo>
                    <a:close/>
                  </a:path>
                  <a:path w="1062355" h="1173479">
                    <a:moveTo>
                      <a:pt x="939292" y="384276"/>
                    </a:moveTo>
                    <a:lnTo>
                      <a:pt x="939038" y="383667"/>
                    </a:lnTo>
                    <a:lnTo>
                      <a:pt x="938720" y="382066"/>
                    </a:lnTo>
                    <a:lnTo>
                      <a:pt x="936637" y="381914"/>
                    </a:lnTo>
                    <a:lnTo>
                      <a:pt x="934923" y="382282"/>
                    </a:lnTo>
                    <a:lnTo>
                      <a:pt x="933221" y="382485"/>
                    </a:lnTo>
                    <a:lnTo>
                      <a:pt x="933373" y="383286"/>
                    </a:lnTo>
                    <a:lnTo>
                      <a:pt x="933221" y="384365"/>
                    </a:lnTo>
                    <a:lnTo>
                      <a:pt x="934529" y="385597"/>
                    </a:lnTo>
                    <a:lnTo>
                      <a:pt x="932205" y="387083"/>
                    </a:lnTo>
                    <a:lnTo>
                      <a:pt x="929462" y="386270"/>
                    </a:lnTo>
                    <a:lnTo>
                      <a:pt x="928446" y="390055"/>
                    </a:lnTo>
                    <a:lnTo>
                      <a:pt x="927341" y="393153"/>
                    </a:lnTo>
                    <a:lnTo>
                      <a:pt x="930897" y="395452"/>
                    </a:lnTo>
                    <a:lnTo>
                      <a:pt x="933996" y="393966"/>
                    </a:lnTo>
                    <a:lnTo>
                      <a:pt x="933551" y="391477"/>
                    </a:lnTo>
                    <a:lnTo>
                      <a:pt x="932942" y="388962"/>
                    </a:lnTo>
                    <a:lnTo>
                      <a:pt x="934275" y="389089"/>
                    </a:lnTo>
                    <a:lnTo>
                      <a:pt x="936688" y="389356"/>
                    </a:lnTo>
                    <a:lnTo>
                      <a:pt x="935710" y="386118"/>
                    </a:lnTo>
                    <a:lnTo>
                      <a:pt x="938199" y="385965"/>
                    </a:lnTo>
                    <a:lnTo>
                      <a:pt x="939292" y="384276"/>
                    </a:lnTo>
                    <a:close/>
                  </a:path>
                  <a:path w="1062355" h="1173479">
                    <a:moveTo>
                      <a:pt x="954798" y="492048"/>
                    </a:moveTo>
                    <a:lnTo>
                      <a:pt x="950137" y="494296"/>
                    </a:lnTo>
                    <a:lnTo>
                      <a:pt x="947280" y="497001"/>
                    </a:lnTo>
                    <a:lnTo>
                      <a:pt x="946950" y="502894"/>
                    </a:lnTo>
                    <a:lnTo>
                      <a:pt x="951445" y="500227"/>
                    </a:lnTo>
                    <a:lnTo>
                      <a:pt x="954455" y="497586"/>
                    </a:lnTo>
                    <a:lnTo>
                      <a:pt x="954798" y="492048"/>
                    </a:lnTo>
                    <a:close/>
                  </a:path>
                  <a:path w="1062355" h="1173479">
                    <a:moveTo>
                      <a:pt x="1046187" y="1044028"/>
                    </a:moveTo>
                    <a:lnTo>
                      <a:pt x="1040930" y="1044511"/>
                    </a:lnTo>
                    <a:lnTo>
                      <a:pt x="1041882" y="1048308"/>
                    </a:lnTo>
                    <a:lnTo>
                      <a:pt x="1045895" y="1047343"/>
                    </a:lnTo>
                    <a:lnTo>
                      <a:pt x="1046187" y="1044028"/>
                    </a:lnTo>
                    <a:close/>
                  </a:path>
                  <a:path w="1062355" h="1173479">
                    <a:moveTo>
                      <a:pt x="1061732" y="999401"/>
                    </a:moveTo>
                    <a:lnTo>
                      <a:pt x="1058748" y="997064"/>
                    </a:lnTo>
                    <a:lnTo>
                      <a:pt x="1055154" y="996480"/>
                    </a:lnTo>
                    <a:lnTo>
                      <a:pt x="1051572" y="995807"/>
                    </a:lnTo>
                    <a:lnTo>
                      <a:pt x="1051128" y="996962"/>
                    </a:lnTo>
                    <a:lnTo>
                      <a:pt x="1061161" y="1000848"/>
                    </a:lnTo>
                    <a:lnTo>
                      <a:pt x="1061732" y="99940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7" name="object 267">
                <a:extLst>
                  <a:ext uri="{FF2B5EF4-FFF2-40B4-BE49-F238E27FC236}">
                    <a16:creationId xmlns:a16="http://schemas.microsoft.com/office/drawing/2014/main" id="{CE0C9BA9-8E2A-B923-CC66-24BC33312984}"/>
                  </a:ext>
                </a:extLst>
              </p:cNvPr>
              <p:cNvSpPr/>
              <p:nvPr/>
            </p:nvSpPr>
            <p:spPr>
              <a:xfrm>
                <a:off x="9595337" y="2921791"/>
                <a:ext cx="770578" cy="676939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989965">
                    <a:moveTo>
                      <a:pt x="4165" y="601954"/>
                    </a:moveTo>
                    <a:lnTo>
                      <a:pt x="2819" y="601878"/>
                    </a:lnTo>
                    <a:lnTo>
                      <a:pt x="1485" y="601814"/>
                    </a:lnTo>
                    <a:lnTo>
                      <a:pt x="127" y="601764"/>
                    </a:lnTo>
                    <a:lnTo>
                      <a:pt x="76" y="602081"/>
                    </a:lnTo>
                    <a:lnTo>
                      <a:pt x="0" y="602767"/>
                    </a:lnTo>
                    <a:lnTo>
                      <a:pt x="2654" y="603389"/>
                    </a:lnTo>
                    <a:lnTo>
                      <a:pt x="3962" y="603681"/>
                    </a:lnTo>
                    <a:lnTo>
                      <a:pt x="4038" y="603097"/>
                    </a:lnTo>
                    <a:lnTo>
                      <a:pt x="4165" y="601954"/>
                    </a:lnTo>
                    <a:close/>
                  </a:path>
                  <a:path w="990600" h="989965">
                    <a:moveTo>
                      <a:pt x="46736" y="438327"/>
                    </a:moveTo>
                    <a:lnTo>
                      <a:pt x="46697" y="436867"/>
                    </a:lnTo>
                    <a:lnTo>
                      <a:pt x="44462" y="435838"/>
                    </a:lnTo>
                    <a:lnTo>
                      <a:pt x="43319" y="438061"/>
                    </a:lnTo>
                    <a:lnTo>
                      <a:pt x="44157" y="439229"/>
                    </a:lnTo>
                    <a:lnTo>
                      <a:pt x="46062" y="440575"/>
                    </a:lnTo>
                    <a:lnTo>
                      <a:pt x="46736" y="438327"/>
                    </a:lnTo>
                    <a:close/>
                  </a:path>
                  <a:path w="990600" h="989965">
                    <a:moveTo>
                      <a:pt x="64376" y="737285"/>
                    </a:moveTo>
                    <a:lnTo>
                      <a:pt x="64173" y="736612"/>
                    </a:lnTo>
                    <a:lnTo>
                      <a:pt x="64173" y="735761"/>
                    </a:lnTo>
                    <a:lnTo>
                      <a:pt x="62826" y="735926"/>
                    </a:lnTo>
                    <a:lnTo>
                      <a:pt x="61645" y="736066"/>
                    </a:lnTo>
                    <a:lnTo>
                      <a:pt x="59550" y="736346"/>
                    </a:lnTo>
                    <a:lnTo>
                      <a:pt x="61264" y="739114"/>
                    </a:lnTo>
                    <a:lnTo>
                      <a:pt x="62547" y="739762"/>
                    </a:lnTo>
                    <a:lnTo>
                      <a:pt x="64376" y="737285"/>
                    </a:lnTo>
                    <a:close/>
                  </a:path>
                  <a:path w="990600" h="989965">
                    <a:moveTo>
                      <a:pt x="102489" y="360768"/>
                    </a:moveTo>
                    <a:lnTo>
                      <a:pt x="101981" y="360514"/>
                    </a:lnTo>
                    <a:lnTo>
                      <a:pt x="101473" y="360273"/>
                    </a:lnTo>
                    <a:lnTo>
                      <a:pt x="100965" y="360019"/>
                    </a:lnTo>
                    <a:lnTo>
                      <a:pt x="98298" y="361327"/>
                    </a:lnTo>
                    <a:lnTo>
                      <a:pt x="97917" y="363461"/>
                    </a:lnTo>
                    <a:lnTo>
                      <a:pt x="99847" y="366547"/>
                    </a:lnTo>
                    <a:lnTo>
                      <a:pt x="100736" y="364604"/>
                    </a:lnTo>
                    <a:lnTo>
                      <a:pt x="101625" y="362686"/>
                    </a:lnTo>
                    <a:lnTo>
                      <a:pt x="102489" y="360768"/>
                    </a:lnTo>
                    <a:close/>
                  </a:path>
                  <a:path w="990600" h="989965">
                    <a:moveTo>
                      <a:pt x="107911" y="673392"/>
                    </a:moveTo>
                    <a:lnTo>
                      <a:pt x="106705" y="672782"/>
                    </a:lnTo>
                    <a:lnTo>
                      <a:pt x="106057" y="673671"/>
                    </a:lnTo>
                    <a:lnTo>
                      <a:pt x="105562" y="674573"/>
                    </a:lnTo>
                    <a:lnTo>
                      <a:pt x="105041" y="675449"/>
                    </a:lnTo>
                    <a:lnTo>
                      <a:pt x="105638" y="675767"/>
                    </a:lnTo>
                    <a:lnTo>
                      <a:pt x="106210" y="676059"/>
                    </a:lnTo>
                    <a:lnTo>
                      <a:pt x="106794" y="676389"/>
                    </a:lnTo>
                    <a:lnTo>
                      <a:pt x="107175" y="675411"/>
                    </a:lnTo>
                    <a:lnTo>
                      <a:pt x="107607" y="674458"/>
                    </a:lnTo>
                    <a:lnTo>
                      <a:pt x="107911" y="673392"/>
                    </a:lnTo>
                    <a:close/>
                  </a:path>
                  <a:path w="990600" h="989965">
                    <a:moveTo>
                      <a:pt x="136728" y="682104"/>
                    </a:moveTo>
                    <a:lnTo>
                      <a:pt x="134747" y="681164"/>
                    </a:lnTo>
                    <a:lnTo>
                      <a:pt x="135559" y="677354"/>
                    </a:lnTo>
                    <a:lnTo>
                      <a:pt x="131076" y="678218"/>
                    </a:lnTo>
                    <a:lnTo>
                      <a:pt x="132092" y="679348"/>
                    </a:lnTo>
                    <a:lnTo>
                      <a:pt x="132740" y="680148"/>
                    </a:lnTo>
                    <a:lnTo>
                      <a:pt x="133451" y="680885"/>
                    </a:lnTo>
                    <a:lnTo>
                      <a:pt x="134226" y="681647"/>
                    </a:lnTo>
                    <a:lnTo>
                      <a:pt x="135851" y="683094"/>
                    </a:lnTo>
                    <a:lnTo>
                      <a:pt x="136131" y="682752"/>
                    </a:lnTo>
                    <a:lnTo>
                      <a:pt x="136728" y="682104"/>
                    </a:lnTo>
                    <a:close/>
                  </a:path>
                  <a:path w="990600" h="989965">
                    <a:moveTo>
                      <a:pt x="152361" y="637959"/>
                    </a:moveTo>
                    <a:lnTo>
                      <a:pt x="148653" y="639013"/>
                    </a:lnTo>
                    <a:lnTo>
                      <a:pt x="149415" y="640105"/>
                    </a:lnTo>
                    <a:lnTo>
                      <a:pt x="150952" y="642302"/>
                    </a:lnTo>
                    <a:lnTo>
                      <a:pt x="151523" y="640524"/>
                    </a:lnTo>
                    <a:lnTo>
                      <a:pt x="152361" y="637959"/>
                    </a:lnTo>
                    <a:close/>
                  </a:path>
                  <a:path w="990600" h="989965">
                    <a:moveTo>
                      <a:pt x="225577" y="383768"/>
                    </a:moveTo>
                    <a:lnTo>
                      <a:pt x="224802" y="383133"/>
                    </a:lnTo>
                    <a:lnTo>
                      <a:pt x="224028" y="382498"/>
                    </a:lnTo>
                    <a:lnTo>
                      <a:pt x="223266" y="381876"/>
                    </a:lnTo>
                    <a:lnTo>
                      <a:pt x="222935" y="382231"/>
                    </a:lnTo>
                    <a:lnTo>
                      <a:pt x="222605" y="382574"/>
                    </a:lnTo>
                    <a:lnTo>
                      <a:pt x="222288" y="382930"/>
                    </a:lnTo>
                    <a:lnTo>
                      <a:pt x="224332" y="385203"/>
                    </a:lnTo>
                    <a:lnTo>
                      <a:pt x="225158" y="384238"/>
                    </a:lnTo>
                    <a:lnTo>
                      <a:pt x="225577" y="383768"/>
                    </a:lnTo>
                    <a:close/>
                  </a:path>
                  <a:path w="990600" h="989965">
                    <a:moveTo>
                      <a:pt x="226174" y="820127"/>
                    </a:moveTo>
                    <a:lnTo>
                      <a:pt x="225679" y="820077"/>
                    </a:lnTo>
                    <a:lnTo>
                      <a:pt x="224624" y="819924"/>
                    </a:lnTo>
                    <a:lnTo>
                      <a:pt x="223939" y="821677"/>
                    </a:lnTo>
                    <a:lnTo>
                      <a:pt x="223177" y="823404"/>
                    </a:lnTo>
                    <a:lnTo>
                      <a:pt x="225196" y="826452"/>
                    </a:lnTo>
                    <a:lnTo>
                      <a:pt x="226174" y="820127"/>
                    </a:lnTo>
                    <a:close/>
                  </a:path>
                  <a:path w="990600" h="989965">
                    <a:moveTo>
                      <a:pt x="237070" y="637298"/>
                    </a:moveTo>
                    <a:lnTo>
                      <a:pt x="233870" y="634187"/>
                    </a:lnTo>
                    <a:lnTo>
                      <a:pt x="233591" y="634301"/>
                    </a:lnTo>
                    <a:lnTo>
                      <a:pt x="231927" y="639127"/>
                    </a:lnTo>
                    <a:lnTo>
                      <a:pt x="233832" y="638467"/>
                    </a:lnTo>
                    <a:lnTo>
                      <a:pt x="235356" y="637908"/>
                    </a:lnTo>
                    <a:lnTo>
                      <a:pt x="237070" y="637298"/>
                    </a:lnTo>
                    <a:close/>
                  </a:path>
                  <a:path w="990600" h="989965">
                    <a:moveTo>
                      <a:pt x="281343" y="744067"/>
                    </a:moveTo>
                    <a:lnTo>
                      <a:pt x="279209" y="742022"/>
                    </a:lnTo>
                    <a:lnTo>
                      <a:pt x="277495" y="744448"/>
                    </a:lnTo>
                    <a:lnTo>
                      <a:pt x="277545" y="746328"/>
                    </a:lnTo>
                    <a:lnTo>
                      <a:pt x="279908" y="748017"/>
                    </a:lnTo>
                    <a:lnTo>
                      <a:pt x="280428" y="746061"/>
                    </a:lnTo>
                    <a:lnTo>
                      <a:pt x="281343" y="744067"/>
                    </a:lnTo>
                    <a:close/>
                  </a:path>
                  <a:path w="990600" h="989965">
                    <a:moveTo>
                      <a:pt x="288785" y="450062"/>
                    </a:moveTo>
                    <a:lnTo>
                      <a:pt x="287108" y="447332"/>
                    </a:lnTo>
                    <a:lnTo>
                      <a:pt x="285800" y="448030"/>
                    </a:lnTo>
                    <a:lnTo>
                      <a:pt x="284568" y="448868"/>
                    </a:lnTo>
                    <a:lnTo>
                      <a:pt x="284416" y="448970"/>
                    </a:lnTo>
                    <a:lnTo>
                      <a:pt x="284530" y="449478"/>
                    </a:lnTo>
                    <a:lnTo>
                      <a:pt x="284530" y="450113"/>
                    </a:lnTo>
                    <a:lnTo>
                      <a:pt x="286880" y="450100"/>
                    </a:lnTo>
                    <a:lnTo>
                      <a:pt x="288785" y="450062"/>
                    </a:lnTo>
                    <a:close/>
                  </a:path>
                  <a:path w="990600" h="989965">
                    <a:moveTo>
                      <a:pt x="301117" y="732142"/>
                    </a:moveTo>
                    <a:lnTo>
                      <a:pt x="298386" y="730973"/>
                    </a:lnTo>
                    <a:lnTo>
                      <a:pt x="298462" y="732167"/>
                    </a:lnTo>
                    <a:lnTo>
                      <a:pt x="298526" y="733361"/>
                    </a:lnTo>
                    <a:lnTo>
                      <a:pt x="298615" y="734555"/>
                    </a:lnTo>
                    <a:lnTo>
                      <a:pt x="299034" y="734542"/>
                    </a:lnTo>
                    <a:lnTo>
                      <a:pt x="299478" y="734542"/>
                    </a:lnTo>
                    <a:lnTo>
                      <a:pt x="299923" y="734555"/>
                    </a:lnTo>
                    <a:lnTo>
                      <a:pt x="300761" y="733348"/>
                    </a:lnTo>
                    <a:lnTo>
                      <a:pt x="301117" y="732142"/>
                    </a:lnTo>
                    <a:close/>
                  </a:path>
                  <a:path w="990600" h="989965">
                    <a:moveTo>
                      <a:pt x="331673" y="758393"/>
                    </a:moveTo>
                    <a:lnTo>
                      <a:pt x="331495" y="757288"/>
                    </a:lnTo>
                    <a:lnTo>
                      <a:pt x="331533" y="756183"/>
                    </a:lnTo>
                    <a:lnTo>
                      <a:pt x="331254" y="756069"/>
                    </a:lnTo>
                    <a:lnTo>
                      <a:pt x="330492" y="755815"/>
                    </a:lnTo>
                    <a:lnTo>
                      <a:pt x="329590" y="756018"/>
                    </a:lnTo>
                    <a:lnTo>
                      <a:pt x="328726" y="756018"/>
                    </a:lnTo>
                    <a:lnTo>
                      <a:pt x="328777" y="756666"/>
                    </a:lnTo>
                    <a:lnTo>
                      <a:pt x="328574" y="757707"/>
                    </a:lnTo>
                    <a:lnTo>
                      <a:pt x="329539" y="758266"/>
                    </a:lnTo>
                    <a:lnTo>
                      <a:pt x="330454" y="758215"/>
                    </a:lnTo>
                    <a:lnTo>
                      <a:pt x="331673" y="758393"/>
                    </a:lnTo>
                    <a:close/>
                  </a:path>
                  <a:path w="990600" h="989965">
                    <a:moveTo>
                      <a:pt x="336600" y="462826"/>
                    </a:moveTo>
                    <a:lnTo>
                      <a:pt x="335673" y="461276"/>
                    </a:lnTo>
                    <a:lnTo>
                      <a:pt x="335038" y="460197"/>
                    </a:lnTo>
                    <a:lnTo>
                      <a:pt x="333857" y="458203"/>
                    </a:lnTo>
                    <a:lnTo>
                      <a:pt x="332409" y="463562"/>
                    </a:lnTo>
                    <a:lnTo>
                      <a:pt x="334962" y="463130"/>
                    </a:lnTo>
                    <a:lnTo>
                      <a:pt x="336600" y="462826"/>
                    </a:lnTo>
                    <a:close/>
                  </a:path>
                  <a:path w="990600" h="989965">
                    <a:moveTo>
                      <a:pt x="337934" y="888263"/>
                    </a:moveTo>
                    <a:lnTo>
                      <a:pt x="336829" y="887056"/>
                    </a:lnTo>
                    <a:lnTo>
                      <a:pt x="335661" y="886053"/>
                    </a:lnTo>
                    <a:lnTo>
                      <a:pt x="333070" y="887996"/>
                    </a:lnTo>
                    <a:lnTo>
                      <a:pt x="334746" y="888796"/>
                    </a:lnTo>
                    <a:lnTo>
                      <a:pt x="335953" y="889342"/>
                    </a:lnTo>
                    <a:lnTo>
                      <a:pt x="337159" y="889927"/>
                    </a:lnTo>
                    <a:lnTo>
                      <a:pt x="337667" y="888809"/>
                    </a:lnTo>
                    <a:lnTo>
                      <a:pt x="337934" y="888263"/>
                    </a:lnTo>
                    <a:close/>
                  </a:path>
                  <a:path w="990600" h="989965">
                    <a:moveTo>
                      <a:pt x="342658" y="593369"/>
                    </a:moveTo>
                    <a:lnTo>
                      <a:pt x="339242" y="591185"/>
                    </a:lnTo>
                    <a:lnTo>
                      <a:pt x="338137" y="594715"/>
                    </a:lnTo>
                    <a:lnTo>
                      <a:pt x="339940" y="594182"/>
                    </a:lnTo>
                    <a:lnTo>
                      <a:pt x="341312" y="593775"/>
                    </a:lnTo>
                    <a:lnTo>
                      <a:pt x="342658" y="593369"/>
                    </a:lnTo>
                    <a:close/>
                  </a:path>
                  <a:path w="990600" h="989965">
                    <a:moveTo>
                      <a:pt x="351624" y="712546"/>
                    </a:moveTo>
                    <a:lnTo>
                      <a:pt x="351332" y="710780"/>
                    </a:lnTo>
                    <a:lnTo>
                      <a:pt x="350113" y="710184"/>
                    </a:lnTo>
                    <a:lnTo>
                      <a:pt x="348538" y="710311"/>
                    </a:lnTo>
                    <a:lnTo>
                      <a:pt x="347624" y="711441"/>
                    </a:lnTo>
                    <a:lnTo>
                      <a:pt x="348081" y="712749"/>
                    </a:lnTo>
                    <a:lnTo>
                      <a:pt x="348157" y="714298"/>
                    </a:lnTo>
                    <a:lnTo>
                      <a:pt x="349542" y="713816"/>
                    </a:lnTo>
                    <a:lnTo>
                      <a:pt x="350812" y="713765"/>
                    </a:lnTo>
                    <a:lnTo>
                      <a:pt x="351231" y="713117"/>
                    </a:lnTo>
                    <a:lnTo>
                      <a:pt x="351624" y="712546"/>
                    </a:lnTo>
                    <a:close/>
                  </a:path>
                  <a:path w="990600" h="989965">
                    <a:moveTo>
                      <a:pt x="360883" y="382371"/>
                    </a:moveTo>
                    <a:lnTo>
                      <a:pt x="359664" y="377101"/>
                    </a:lnTo>
                    <a:lnTo>
                      <a:pt x="359105" y="376872"/>
                    </a:lnTo>
                    <a:lnTo>
                      <a:pt x="355180" y="379222"/>
                    </a:lnTo>
                    <a:lnTo>
                      <a:pt x="356933" y="380212"/>
                    </a:lnTo>
                    <a:lnTo>
                      <a:pt x="358457" y="381038"/>
                    </a:lnTo>
                    <a:lnTo>
                      <a:pt x="360883" y="382371"/>
                    </a:lnTo>
                    <a:close/>
                  </a:path>
                  <a:path w="990600" h="989965">
                    <a:moveTo>
                      <a:pt x="395401" y="923696"/>
                    </a:moveTo>
                    <a:lnTo>
                      <a:pt x="391820" y="922286"/>
                    </a:lnTo>
                    <a:lnTo>
                      <a:pt x="392595" y="924585"/>
                    </a:lnTo>
                    <a:lnTo>
                      <a:pt x="393065" y="926007"/>
                    </a:lnTo>
                    <a:lnTo>
                      <a:pt x="393547" y="927430"/>
                    </a:lnTo>
                    <a:lnTo>
                      <a:pt x="395135" y="925347"/>
                    </a:lnTo>
                    <a:lnTo>
                      <a:pt x="395401" y="923696"/>
                    </a:lnTo>
                    <a:close/>
                  </a:path>
                  <a:path w="990600" h="989965">
                    <a:moveTo>
                      <a:pt x="404139" y="706488"/>
                    </a:moveTo>
                    <a:lnTo>
                      <a:pt x="403517" y="706285"/>
                    </a:lnTo>
                    <a:lnTo>
                      <a:pt x="402272" y="705916"/>
                    </a:lnTo>
                    <a:lnTo>
                      <a:pt x="401662" y="707961"/>
                    </a:lnTo>
                    <a:lnTo>
                      <a:pt x="401332" y="708977"/>
                    </a:lnTo>
                    <a:lnTo>
                      <a:pt x="401993" y="709168"/>
                    </a:lnTo>
                    <a:lnTo>
                      <a:pt x="402678" y="709345"/>
                    </a:lnTo>
                    <a:lnTo>
                      <a:pt x="403352" y="709549"/>
                    </a:lnTo>
                    <a:lnTo>
                      <a:pt x="403618" y="708520"/>
                    </a:lnTo>
                    <a:lnTo>
                      <a:pt x="403885" y="707504"/>
                    </a:lnTo>
                    <a:lnTo>
                      <a:pt x="404139" y="706488"/>
                    </a:lnTo>
                    <a:close/>
                  </a:path>
                  <a:path w="990600" h="989965">
                    <a:moveTo>
                      <a:pt x="416902" y="119811"/>
                    </a:moveTo>
                    <a:lnTo>
                      <a:pt x="413423" y="118668"/>
                    </a:lnTo>
                    <a:lnTo>
                      <a:pt x="411276" y="117983"/>
                    </a:lnTo>
                    <a:lnTo>
                      <a:pt x="412699" y="121094"/>
                    </a:lnTo>
                    <a:lnTo>
                      <a:pt x="414096" y="120954"/>
                    </a:lnTo>
                    <a:lnTo>
                      <a:pt x="416902" y="119811"/>
                    </a:lnTo>
                    <a:close/>
                  </a:path>
                  <a:path w="990600" h="989965">
                    <a:moveTo>
                      <a:pt x="420522" y="596633"/>
                    </a:moveTo>
                    <a:lnTo>
                      <a:pt x="419392" y="593267"/>
                    </a:lnTo>
                    <a:lnTo>
                      <a:pt x="418109" y="594855"/>
                    </a:lnTo>
                    <a:lnTo>
                      <a:pt x="416166" y="597242"/>
                    </a:lnTo>
                    <a:lnTo>
                      <a:pt x="418668" y="597230"/>
                    </a:lnTo>
                    <a:lnTo>
                      <a:pt x="420522" y="596633"/>
                    </a:lnTo>
                    <a:close/>
                  </a:path>
                  <a:path w="990600" h="989965">
                    <a:moveTo>
                      <a:pt x="421347" y="575284"/>
                    </a:moveTo>
                    <a:lnTo>
                      <a:pt x="421271" y="575081"/>
                    </a:lnTo>
                    <a:lnTo>
                      <a:pt x="421259" y="574878"/>
                    </a:lnTo>
                    <a:lnTo>
                      <a:pt x="421030" y="574662"/>
                    </a:lnTo>
                    <a:lnTo>
                      <a:pt x="420751" y="574560"/>
                    </a:lnTo>
                    <a:lnTo>
                      <a:pt x="419633" y="575360"/>
                    </a:lnTo>
                    <a:lnTo>
                      <a:pt x="418630" y="576097"/>
                    </a:lnTo>
                    <a:lnTo>
                      <a:pt x="417436" y="576961"/>
                    </a:lnTo>
                    <a:lnTo>
                      <a:pt x="420255" y="578662"/>
                    </a:lnTo>
                    <a:lnTo>
                      <a:pt x="420560" y="576554"/>
                    </a:lnTo>
                    <a:lnTo>
                      <a:pt x="421347" y="575284"/>
                    </a:lnTo>
                    <a:close/>
                  </a:path>
                  <a:path w="990600" h="989965">
                    <a:moveTo>
                      <a:pt x="460552" y="841159"/>
                    </a:moveTo>
                    <a:lnTo>
                      <a:pt x="458927" y="842594"/>
                    </a:lnTo>
                    <a:lnTo>
                      <a:pt x="457581" y="843737"/>
                    </a:lnTo>
                    <a:lnTo>
                      <a:pt x="455485" y="845578"/>
                    </a:lnTo>
                    <a:lnTo>
                      <a:pt x="460286" y="844029"/>
                    </a:lnTo>
                    <a:lnTo>
                      <a:pt x="460552" y="841159"/>
                    </a:lnTo>
                    <a:close/>
                  </a:path>
                  <a:path w="990600" h="989965">
                    <a:moveTo>
                      <a:pt x="462229" y="178625"/>
                    </a:moveTo>
                    <a:lnTo>
                      <a:pt x="462000" y="177952"/>
                    </a:lnTo>
                    <a:lnTo>
                      <a:pt x="461975" y="177469"/>
                    </a:lnTo>
                    <a:lnTo>
                      <a:pt x="461340" y="177571"/>
                    </a:lnTo>
                    <a:lnTo>
                      <a:pt x="460629" y="177507"/>
                    </a:lnTo>
                    <a:lnTo>
                      <a:pt x="460108" y="177812"/>
                    </a:lnTo>
                    <a:lnTo>
                      <a:pt x="459867" y="177939"/>
                    </a:lnTo>
                    <a:lnTo>
                      <a:pt x="460057" y="178803"/>
                    </a:lnTo>
                    <a:lnTo>
                      <a:pt x="460057" y="179819"/>
                    </a:lnTo>
                    <a:lnTo>
                      <a:pt x="460921" y="179425"/>
                    </a:lnTo>
                    <a:lnTo>
                      <a:pt x="461581" y="179285"/>
                    </a:lnTo>
                    <a:lnTo>
                      <a:pt x="462000" y="178866"/>
                    </a:lnTo>
                    <a:lnTo>
                      <a:pt x="462229" y="178625"/>
                    </a:lnTo>
                    <a:close/>
                  </a:path>
                  <a:path w="990600" h="989965">
                    <a:moveTo>
                      <a:pt x="478218" y="603796"/>
                    </a:moveTo>
                    <a:lnTo>
                      <a:pt x="474446" y="599935"/>
                    </a:lnTo>
                    <a:lnTo>
                      <a:pt x="474014" y="602335"/>
                    </a:lnTo>
                    <a:lnTo>
                      <a:pt x="474891" y="603440"/>
                    </a:lnTo>
                    <a:lnTo>
                      <a:pt x="478218" y="603796"/>
                    </a:lnTo>
                    <a:close/>
                  </a:path>
                  <a:path w="990600" h="989965">
                    <a:moveTo>
                      <a:pt x="484492" y="550672"/>
                    </a:moveTo>
                    <a:lnTo>
                      <a:pt x="483768" y="549490"/>
                    </a:lnTo>
                    <a:lnTo>
                      <a:pt x="480682" y="549275"/>
                    </a:lnTo>
                    <a:lnTo>
                      <a:pt x="481850" y="550913"/>
                    </a:lnTo>
                    <a:lnTo>
                      <a:pt x="483323" y="552970"/>
                    </a:lnTo>
                    <a:lnTo>
                      <a:pt x="484060" y="552653"/>
                    </a:lnTo>
                    <a:lnTo>
                      <a:pt x="484428" y="552513"/>
                    </a:lnTo>
                    <a:lnTo>
                      <a:pt x="484492" y="550672"/>
                    </a:lnTo>
                    <a:close/>
                  </a:path>
                  <a:path w="990600" h="989965">
                    <a:moveTo>
                      <a:pt x="488137" y="102717"/>
                    </a:moveTo>
                    <a:lnTo>
                      <a:pt x="485825" y="102235"/>
                    </a:lnTo>
                    <a:lnTo>
                      <a:pt x="483158" y="101676"/>
                    </a:lnTo>
                    <a:lnTo>
                      <a:pt x="483044" y="102489"/>
                    </a:lnTo>
                    <a:lnTo>
                      <a:pt x="482561" y="103670"/>
                    </a:lnTo>
                    <a:lnTo>
                      <a:pt x="484187" y="105511"/>
                    </a:lnTo>
                    <a:lnTo>
                      <a:pt x="485660" y="105257"/>
                    </a:lnTo>
                    <a:lnTo>
                      <a:pt x="488137" y="102717"/>
                    </a:lnTo>
                    <a:close/>
                  </a:path>
                  <a:path w="990600" h="989965">
                    <a:moveTo>
                      <a:pt x="509739" y="194652"/>
                    </a:moveTo>
                    <a:lnTo>
                      <a:pt x="509447" y="192087"/>
                    </a:lnTo>
                    <a:lnTo>
                      <a:pt x="506399" y="192405"/>
                    </a:lnTo>
                    <a:lnTo>
                      <a:pt x="506272" y="194310"/>
                    </a:lnTo>
                    <a:lnTo>
                      <a:pt x="506272" y="196989"/>
                    </a:lnTo>
                    <a:lnTo>
                      <a:pt x="509117" y="196202"/>
                    </a:lnTo>
                    <a:lnTo>
                      <a:pt x="509739" y="194652"/>
                    </a:lnTo>
                    <a:close/>
                  </a:path>
                  <a:path w="990600" h="989965">
                    <a:moveTo>
                      <a:pt x="516902" y="835926"/>
                    </a:moveTo>
                    <a:lnTo>
                      <a:pt x="514908" y="834009"/>
                    </a:lnTo>
                    <a:lnTo>
                      <a:pt x="513702" y="834694"/>
                    </a:lnTo>
                    <a:lnTo>
                      <a:pt x="512292" y="836980"/>
                    </a:lnTo>
                    <a:lnTo>
                      <a:pt x="514489" y="838250"/>
                    </a:lnTo>
                    <a:lnTo>
                      <a:pt x="515823" y="837984"/>
                    </a:lnTo>
                    <a:lnTo>
                      <a:pt x="516902" y="835926"/>
                    </a:lnTo>
                    <a:close/>
                  </a:path>
                  <a:path w="990600" h="989965">
                    <a:moveTo>
                      <a:pt x="519595" y="562838"/>
                    </a:moveTo>
                    <a:lnTo>
                      <a:pt x="518426" y="561644"/>
                    </a:lnTo>
                    <a:lnTo>
                      <a:pt x="517309" y="560438"/>
                    </a:lnTo>
                    <a:lnTo>
                      <a:pt x="516166" y="559244"/>
                    </a:lnTo>
                    <a:lnTo>
                      <a:pt x="516813" y="560882"/>
                    </a:lnTo>
                    <a:lnTo>
                      <a:pt x="516763" y="563168"/>
                    </a:lnTo>
                    <a:lnTo>
                      <a:pt x="519595" y="562838"/>
                    </a:lnTo>
                    <a:close/>
                  </a:path>
                  <a:path w="990600" h="989965">
                    <a:moveTo>
                      <a:pt x="527418" y="16459"/>
                    </a:moveTo>
                    <a:lnTo>
                      <a:pt x="526516" y="15227"/>
                    </a:lnTo>
                    <a:lnTo>
                      <a:pt x="523049" y="17551"/>
                    </a:lnTo>
                    <a:lnTo>
                      <a:pt x="523468" y="18097"/>
                    </a:lnTo>
                    <a:lnTo>
                      <a:pt x="523900" y="18630"/>
                    </a:lnTo>
                    <a:lnTo>
                      <a:pt x="524306" y="19164"/>
                    </a:lnTo>
                    <a:lnTo>
                      <a:pt x="525348" y="18288"/>
                    </a:lnTo>
                    <a:lnTo>
                      <a:pt x="526389" y="17373"/>
                    </a:lnTo>
                    <a:lnTo>
                      <a:pt x="527418" y="16459"/>
                    </a:lnTo>
                    <a:close/>
                  </a:path>
                  <a:path w="990600" h="989965">
                    <a:moveTo>
                      <a:pt x="550557" y="726427"/>
                    </a:moveTo>
                    <a:lnTo>
                      <a:pt x="544690" y="728827"/>
                    </a:lnTo>
                    <a:lnTo>
                      <a:pt x="549846" y="730021"/>
                    </a:lnTo>
                    <a:lnTo>
                      <a:pt x="550557" y="726427"/>
                    </a:lnTo>
                    <a:close/>
                  </a:path>
                  <a:path w="990600" h="989965">
                    <a:moveTo>
                      <a:pt x="554824" y="228600"/>
                    </a:moveTo>
                    <a:lnTo>
                      <a:pt x="553237" y="226263"/>
                    </a:lnTo>
                    <a:lnTo>
                      <a:pt x="551726" y="225869"/>
                    </a:lnTo>
                    <a:lnTo>
                      <a:pt x="550367" y="228727"/>
                    </a:lnTo>
                    <a:lnTo>
                      <a:pt x="551865" y="228688"/>
                    </a:lnTo>
                    <a:lnTo>
                      <a:pt x="553326" y="228638"/>
                    </a:lnTo>
                    <a:lnTo>
                      <a:pt x="554824" y="228600"/>
                    </a:lnTo>
                    <a:close/>
                  </a:path>
                  <a:path w="990600" h="989965">
                    <a:moveTo>
                      <a:pt x="555917" y="896670"/>
                    </a:moveTo>
                    <a:lnTo>
                      <a:pt x="554329" y="895502"/>
                    </a:lnTo>
                    <a:lnTo>
                      <a:pt x="550481" y="892759"/>
                    </a:lnTo>
                    <a:lnTo>
                      <a:pt x="551395" y="895946"/>
                    </a:lnTo>
                    <a:lnTo>
                      <a:pt x="552754" y="900557"/>
                    </a:lnTo>
                    <a:lnTo>
                      <a:pt x="554037" y="898969"/>
                    </a:lnTo>
                    <a:lnTo>
                      <a:pt x="554888" y="897940"/>
                    </a:lnTo>
                    <a:lnTo>
                      <a:pt x="555917" y="896670"/>
                    </a:lnTo>
                    <a:close/>
                  </a:path>
                  <a:path w="990600" h="989965">
                    <a:moveTo>
                      <a:pt x="565442" y="322402"/>
                    </a:moveTo>
                    <a:lnTo>
                      <a:pt x="564794" y="320484"/>
                    </a:lnTo>
                    <a:lnTo>
                      <a:pt x="564413" y="319278"/>
                    </a:lnTo>
                    <a:lnTo>
                      <a:pt x="564007" y="318046"/>
                    </a:lnTo>
                    <a:lnTo>
                      <a:pt x="563537" y="318325"/>
                    </a:lnTo>
                    <a:lnTo>
                      <a:pt x="562838" y="318477"/>
                    </a:lnTo>
                    <a:lnTo>
                      <a:pt x="562660" y="318871"/>
                    </a:lnTo>
                    <a:lnTo>
                      <a:pt x="561746" y="320763"/>
                    </a:lnTo>
                    <a:lnTo>
                      <a:pt x="563079" y="321386"/>
                    </a:lnTo>
                    <a:lnTo>
                      <a:pt x="565442" y="322402"/>
                    </a:lnTo>
                    <a:close/>
                  </a:path>
                  <a:path w="990600" h="989965">
                    <a:moveTo>
                      <a:pt x="571893" y="352120"/>
                    </a:moveTo>
                    <a:lnTo>
                      <a:pt x="571690" y="347116"/>
                    </a:lnTo>
                    <a:lnTo>
                      <a:pt x="569023" y="347599"/>
                    </a:lnTo>
                    <a:lnTo>
                      <a:pt x="568515" y="349504"/>
                    </a:lnTo>
                    <a:lnTo>
                      <a:pt x="568210" y="351675"/>
                    </a:lnTo>
                    <a:lnTo>
                      <a:pt x="571893" y="352120"/>
                    </a:lnTo>
                    <a:close/>
                  </a:path>
                  <a:path w="990600" h="989965">
                    <a:moveTo>
                      <a:pt x="591489" y="270764"/>
                    </a:moveTo>
                    <a:lnTo>
                      <a:pt x="589749" y="266611"/>
                    </a:lnTo>
                    <a:lnTo>
                      <a:pt x="585317" y="272046"/>
                    </a:lnTo>
                    <a:lnTo>
                      <a:pt x="589356" y="271183"/>
                    </a:lnTo>
                    <a:lnTo>
                      <a:pt x="591489" y="270764"/>
                    </a:lnTo>
                    <a:close/>
                  </a:path>
                  <a:path w="990600" h="989965">
                    <a:moveTo>
                      <a:pt x="594741" y="983386"/>
                    </a:moveTo>
                    <a:lnTo>
                      <a:pt x="594499" y="982624"/>
                    </a:lnTo>
                    <a:lnTo>
                      <a:pt x="594448" y="981722"/>
                    </a:lnTo>
                    <a:lnTo>
                      <a:pt x="593979" y="981125"/>
                    </a:lnTo>
                    <a:lnTo>
                      <a:pt x="593598" y="980681"/>
                    </a:lnTo>
                    <a:lnTo>
                      <a:pt x="592734" y="980592"/>
                    </a:lnTo>
                    <a:lnTo>
                      <a:pt x="592074" y="980351"/>
                    </a:lnTo>
                    <a:lnTo>
                      <a:pt x="592023" y="980808"/>
                    </a:lnTo>
                    <a:lnTo>
                      <a:pt x="591947" y="981278"/>
                    </a:lnTo>
                    <a:lnTo>
                      <a:pt x="591896" y="981735"/>
                    </a:lnTo>
                    <a:lnTo>
                      <a:pt x="592213" y="982459"/>
                    </a:lnTo>
                    <a:lnTo>
                      <a:pt x="592416" y="983322"/>
                    </a:lnTo>
                    <a:lnTo>
                      <a:pt x="592950" y="983805"/>
                    </a:lnTo>
                    <a:lnTo>
                      <a:pt x="593217" y="984034"/>
                    </a:lnTo>
                    <a:lnTo>
                      <a:pt x="594131" y="983564"/>
                    </a:lnTo>
                    <a:lnTo>
                      <a:pt x="594741" y="983386"/>
                    </a:lnTo>
                    <a:close/>
                  </a:path>
                  <a:path w="990600" h="989965">
                    <a:moveTo>
                      <a:pt x="601586" y="171767"/>
                    </a:moveTo>
                    <a:lnTo>
                      <a:pt x="601332" y="170688"/>
                    </a:lnTo>
                    <a:lnTo>
                      <a:pt x="600976" y="169710"/>
                    </a:lnTo>
                    <a:lnTo>
                      <a:pt x="600659" y="168744"/>
                    </a:lnTo>
                    <a:lnTo>
                      <a:pt x="600075" y="168935"/>
                    </a:lnTo>
                    <a:lnTo>
                      <a:pt x="598932" y="169379"/>
                    </a:lnTo>
                    <a:lnTo>
                      <a:pt x="599351" y="170332"/>
                    </a:lnTo>
                    <a:lnTo>
                      <a:pt x="599744" y="171297"/>
                    </a:lnTo>
                    <a:lnTo>
                      <a:pt x="600252" y="172212"/>
                    </a:lnTo>
                    <a:lnTo>
                      <a:pt x="601586" y="171767"/>
                    </a:lnTo>
                    <a:close/>
                  </a:path>
                  <a:path w="990600" h="989965">
                    <a:moveTo>
                      <a:pt x="601941" y="571119"/>
                    </a:moveTo>
                    <a:lnTo>
                      <a:pt x="601497" y="569341"/>
                    </a:lnTo>
                    <a:lnTo>
                      <a:pt x="601421" y="569036"/>
                    </a:lnTo>
                    <a:lnTo>
                      <a:pt x="600392" y="568629"/>
                    </a:lnTo>
                    <a:lnTo>
                      <a:pt x="599668" y="569544"/>
                    </a:lnTo>
                    <a:lnTo>
                      <a:pt x="599097" y="570445"/>
                    </a:lnTo>
                    <a:lnTo>
                      <a:pt x="597954" y="572160"/>
                    </a:lnTo>
                    <a:lnTo>
                      <a:pt x="600976" y="571868"/>
                    </a:lnTo>
                    <a:lnTo>
                      <a:pt x="601941" y="571119"/>
                    </a:lnTo>
                    <a:close/>
                  </a:path>
                  <a:path w="990600" h="989965">
                    <a:moveTo>
                      <a:pt x="605269" y="398246"/>
                    </a:moveTo>
                    <a:lnTo>
                      <a:pt x="605040" y="397954"/>
                    </a:lnTo>
                    <a:lnTo>
                      <a:pt x="603885" y="396557"/>
                    </a:lnTo>
                    <a:lnTo>
                      <a:pt x="602665" y="396392"/>
                    </a:lnTo>
                    <a:lnTo>
                      <a:pt x="601560" y="398157"/>
                    </a:lnTo>
                    <a:lnTo>
                      <a:pt x="602195" y="399948"/>
                    </a:lnTo>
                    <a:lnTo>
                      <a:pt x="603364" y="400405"/>
                    </a:lnTo>
                    <a:lnTo>
                      <a:pt x="605180" y="399262"/>
                    </a:lnTo>
                    <a:lnTo>
                      <a:pt x="605269" y="398246"/>
                    </a:lnTo>
                    <a:close/>
                  </a:path>
                  <a:path w="990600" h="989965">
                    <a:moveTo>
                      <a:pt x="608063" y="2349"/>
                    </a:moveTo>
                    <a:lnTo>
                      <a:pt x="608037" y="762"/>
                    </a:lnTo>
                    <a:lnTo>
                      <a:pt x="604583" y="0"/>
                    </a:lnTo>
                    <a:lnTo>
                      <a:pt x="607148" y="4483"/>
                    </a:lnTo>
                    <a:lnTo>
                      <a:pt x="608063" y="2349"/>
                    </a:lnTo>
                    <a:close/>
                  </a:path>
                  <a:path w="990600" h="989965">
                    <a:moveTo>
                      <a:pt x="608533" y="493445"/>
                    </a:moveTo>
                    <a:lnTo>
                      <a:pt x="605485" y="492061"/>
                    </a:lnTo>
                    <a:lnTo>
                      <a:pt x="603885" y="494499"/>
                    </a:lnTo>
                    <a:lnTo>
                      <a:pt x="605853" y="494042"/>
                    </a:lnTo>
                    <a:lnTo>
                      <a:pt x="607187" y="493737"/>
                    </a:lnTo>
                    <a:lnTo>
                      <a:pt x="608533" y="493445"/>
                    </a:lnTo>
                    <a:close/>
                  </a:path>
                  <a:path w="990600" h="989965">
                    <a:moveTo>
                      <a:pt x="651776" y="753973"/>
                    </a:moveTo>
                    <a:lnTo>
                      <a:pt x="651217" y="752995"/>
                    </a:lnTo>
                    <a:lnTo>
                      <a:pt x="647788" y="752805"/>
                    </a:lnTo>
                    <a:lnTo>
                      <a:pt x="649122" y="755472"/>
                    </a:lnTo>
                    <a:lnTo>
                      <a:pt x="650316" y="757897"/>
                    </a:lnTo>
                    <a:lnTo>
                      <a:pt x="651535" y="760298"/>
                    </a:lnTo>
                    <a:lnTo>
                      <a:pt x="651776" y="753973"/>
                    </a:lnTo>
                    <a:close/>
                  </a:path>
                  <a:path w="990600" h="989965">
                    <a:moveTo>
                      <a:pt x="678116" y="989520"/>
                    </a:moveTo>
                    <a:lnTo>
                      <a:pt x="676592" y="984770"/>
                    </a:lnTo>
                    <a:lnTo>
                      <a:pt x="673417" y="986040"/>
                    </a:lnTo>
                    <a:lnTo>
                      <a:pt x="673506" y="987513"/>
                    </a:lnTo>
                    <a:lnTo>
                      <a:pt x="675728" y="989482"/>
                    </a:lnTo>
                    <a:lnTo>
                      <a:pt x="676757" y="989304"/>
                    </a:lnTo>
                    <a:lnTo>
                      <a:pt x="678116" y="989520"/>
                    </a:lnTo>
                    <a:close/>
                  </a:path>
                  <a:path w="990600" h="989965">
                    <a:moveTo>
                      <a:pt x="685749" y="721461"/>
                    </a:moveTo>
                    <a:lnTo>
                      <a:pt x="683387" y="722757"/>
                    </a:lnTo>
                    <a:lnTo>
                      <a:pt x="678903" y="725170"/>
                    </a:lnTo>
                    <a:lnTo>
                      <a:pt x="683679" y="725741"/>
                    </a:lnTo>
                    <a:lnTo>
                      <a:pt x="684377" y="725347"/>
                    </a:lnTo>
                    <a:lnTo>
                      <a:pt x="685749" y="721461"/>
                    </a:lnTo>
                    <a:close/>
                  </a:path>
                  <a:path w="990600" h="989965">
                    <a:moveTo>
                      <a:pt x="686600" y="226695"/>
                    </a:moveTo>
                    <a:lnTo>
                      <a:pt x="684288" y="223824"/>
                    </a:lnTo>
                    <a:lnTo>
                      <a:pt x="683717" y="224205"/>
                    </a:lnTo>
                    <a:lnTo>
                      <a:pt x="682574" y="224993"/>
                    </a:lnTo>
                    <a:lnTo>
                      <a:pt x="683221" y="226034"/>
                    </a:lnTo>
                    <a:lnTo>
                      <a:pt x="683844" y="227088"/>
                    </a:lnTo>
                    <a:lnTo>
                      <a:pt x="684491" y="228142"/>
                    </a:lnTo>
                    <a:lnTo>
                      <a:pt x="685914" y="227177"/>
                    </a:lnTo>
                    <a:lnTo>
                      <a:pt x="686600" y="226695"/>
                    </a:lnTo>
                    <a:close/>
                  </a:path>
                  <a:path w="990600" h="989965">
                    <a:moveTo>
                      <a:pt x="687552" y="575271"/>
                    </a:moveTo>
                    <a:lnTo>
                      <a:pt x="686866" y="570331"/>
                    </a:lnTo>
                    <a:lnTo>
                      <a:pt x="685965" y="569683"/>
                    </a:lnTo>
                    <a:lnTo>
                      <a:pt x="682510" y="571144"/>
                    </a:lnTo>
                    <a:lnTo>
                      <a:pt x="687552" y="575271"/>
                    </a:lnTo>
                    <a:close/>
                  </a:path>
                  <a:path w="990600" h="989965">
                    <a:moveTo>
                      <a:pt x="702144" y="828713"/>
                    </a:moveTo>
                    <a:lnTo>
                      <a:pt x="700684" y="826922"/>
                    </a:lnTo>
                    <a:lnTo>
                      <a:pt x="699122" y="826719"/>
                    </a:lnTo>
                    <a:lnTo>
                      <a:pt x="697458" y="828306"/>
                    </a:lnTo>
                    <a:lnTo>
                      <a:pt x="702144" y="828713"/>
                    </a:lnTo>
                    <a:close/>
                  </a:path>
                  <a:path w="990600" h="989965">
                    <a:moveTo>
                      <a:pt x="703694" y="842416"/>
                    </a:moveTo>
                    <a:lnTo>
                      <a:pt x="703376" y="839635"/>
                    </a:lnTo>
                    <a:lnTo>
                      <a:pt x="703275" y="838682"/>
                    </a:lnTo>
                    <a:lnTo>
                      <a:pt x="701802" y="838911"/>
                    </a:lnTo>
                    <a:lnTo>
                      <a:pt x="700316" y="839127"/>
                    </a:lnTo>
                    <a:lnTo>
                      <a:pt x="698728" y="839431"/>
                    </a:lnTo>
                    <a:lnTo>
                      <a:pt x="698728" y="840054"/>
                    </a:lnTo>
                    <a:lnTo>
                      <a:pt x="698665" y="840574"/>
                    </a:lnTo>
                    <a:lnTo>
                      <a:pt x="699935" y="841032"/>
                    </a:lnTo>
                    <a:lnTo>
                      <a:pt x="703694" y="842416"/>
                    </a:lnTo>
                    <a:close/>
                  </a:path>
                  <a:path w="990600" h="989965">
                    <a:moveTo>
                      <a:pt x="708863" y="867752"/>
                    </a:moveTo>
                    <a:lnTo>
                      <a:pt x="708660" y="866482"/>
                    </a:lnTo>
                    <a:lnTo>
                      <a:pt x="708469" y="865225"/>
                    </a:lnTo>
                    <a:lnTo>
                      <a:pt x="708215" y="864006"/>
                    </a:lnTo>
                    <a:lnTo>
                      <a:pt x="707631" y="863917"/>
                    </a:lnTo>
                    <a:lnTo>
                      <a:pt x="706996" y="863841"/>
                    </a:lnTo>
                    <a:lnTo>
                      <a:pt x="707136" y="866609"/>
                    </a:lnTo>
                    <a:lnTo>
                      <a:pt x="707186" y="867956"/>
                    </a:lnTo>
                    <a:lnTo>
                      <a:pt x="708863" y="867752"/>
                    </a:lnTo>
                    <a:close/>
                  </a:path>
                  <a:path w="990600" h="989965">
                    <a:moveTo>
                      <a:pt x="744893" y="935380"/>
                    </a:moveTo>
                    <a:lnTo>
                      <a:pt x="743127" y="933919"/>
                    </a:lnTo>
                    <a:lnTo>
                      <a:pt x="738606" y="930236"/>
                    </a:lnTo>
                    <a:lnTo>
                      <a:pt x="740879" y="934389"/>
                    </a:lnTo>
                    <a:lnTo>
                      <a:pt x="744893" y="935380"/>
                    </a:lnTo>
                    <a:close/>
                  </a:path>
                  <a:path w="990600" h="989965">
                    <a:moveTo>
                      <a:pt x="756500" y="330682"/>
                    </a:moveTo>
                    <a:lnTo>
                      <a:pt x="754595" y="329831"/>
                    </a:lnTo>
                    <a:lnTo>
                      <a:pt x="754253" y="329692"/>
                    </a:lnTo>
                    <a:lnTo>
                      <a:pt x="753325" y="330034"/>
                    </a:lnTo>
                    <a:lnTo>
                      <a:pt x="753249" y="330314"/>
                    </a:lnTo>
                    <a:lnTo>
                      <a:pt x="752767" y="331851"/>
                    </a:lnTo>
                    <a:lnTo>
                      <a:pt x="753008" y="333133"/>
                    </a:lnTo>
                    <a:lnTo>
                      <a:pt x="755281" y="333260"/>
                    </a:lnTo>
                    <a:lnTo>
                      <a:pt x="755789" y="331952"/>
                    </a:lnTo>
                    <a:lnTo>
                      <a:pt x="756500" y="330682"/>
                    </a:lnTo>
                    <a:close/>
                  </a:path>
                  <a:path w="990600" h="989965">
                    <a:moveTo>
                      <a:pt x="770369" y="704240"/>
                    </a:moveTo>
                    <a:lnTo>
                      <a:pt x="769899" y="703605"/>
                    </a:lnTo>
                    <a:lnTo>
                      <a:pt x="769531" y="702843"/>
                    </a:lnTo>
                    <a:lnTo>
                      <a:pt x="768502" y="704113"/>
                    </a:lnTo>
                    <a:lnTo>
                      <a:pt x="766876" y="706107"/>
                    </a:lnTo>
                    <a:lnTo>
                      <a:pt x="767486" y="706640"/>
                    </a:lnTo>
                    <a:lnTo>
                      <a:pt x="767778" y="706920"/>
                    </a:lnTo>
                    <a:lnTo>
                      <a:pt x="768616" y="706081"/>
                    </a:lnTo>
                    <a:lnTo>
                      <a:pt x="769505" y="705307"/>
                    </a:lnTo>
                    <a:lnTo>
                      <a:pt x="770369" y="704240"/>
                    </a:lnTo>
                    <a:close/>
                  </a:path>
                  <a:path w="990600" h="989965">
                    <a:moveTo>
                      <a:pt x="822096" y="232537"/>
                    </a:moveTo>
                    <a:lnTo>
                      <a:pt x="821944" y="231597"/>
                    </a:lnTo>
                    <a:lnTo>
                      <a:pt x="822020" y="230454"/>
                    </a:lnTo>
                    <a:lnTo>
                      <a:pt x="821499" y="229781"/>
                    </a:lnTo>
                    <a:lnTo>
                      <a:pt x="821220" y="229387"/>
                    </a:lnTo>
                    <a:lnTo>
                      <a:pt x="819937" y="229743"/>
                    </a:lnTo>
                    <a:lnTo>
                      <a:pt x="818591" y="229755"/>
                    </a:lnTo>
                    <a:lnTo>
                      <a:pt x="819048" y="231051"/>
                    </a:lnTo>
                    <a:lnTo>
                      <a:pt x="819111" y="232156"/>
                    </a:lnTo>
                    <a:lnTo>
                      <a:pt x="819658" y="232498"/>
                    </a:lnTo>
                    <a:lnTo>
                      <a:pt x="820229" y="232892"/>
                    </a:lnTo>
                    <a:lnTo>
                      <a:pt x="821258" y="232562"/>
                    </a:lnTo>
                    <a:lnTo>
                      <a:pt x="822096" y="232537"/>
                    </a:lnTo>
                    <a:close/>
                  </a:path>
                  <a:path w="990600" h="989965">
                    <a:moveTo>
                      <a:pt x="825017" y="676668"/>
                    </a:moveTo>
                    <a:lnTo>
                      <a:pt x="820458" y="675119"/>
                    </a:lnTo>
                    <a:lnTo>
                      <a:pt x="822363" y="678053"/>
                    </a:lnTo>
                    <a:lnTo>
                      <a:pt x="825017" y="676668"/>
                    </a:lnTo>
                    <a:close/>
                  </a:path>
                  <a:path w="990600" h="989965">
                    <a:moveTo>
                      <a:pt x="854849" y="787120"/>
                    </a:moveTo>
                    <a:lnTo>
                      <a:pt x="854468" y="786892"/>
                    </a:lnTo>
                    <a:lnTo>
                      <a:pt x="854075" y="786676"/>
                    </a:lnTo>
                    <a:lnTo>
                      <a:pt x="853706" y="786460"/>
                    </a:lnTo>
                    <a:lnTo>
                      <a:pt x="852119" y="788962"/>
                    </a:lnTo>
                    <a:lnTo>
                      <a:pt x="850531" y="791489"/>
                    </a:lnTo>
                    <a:lnTo>
                      <a:pt x="848944" y="793978"/>
                    </a:lnTo>
                    <a:lnTo>
                      <a:pt x="852982" y="793203"/>
                    </a:lnTo>
                    <a:lnTo>
                      <a:pt x="854265" y="790422"/>
                    </a:lnTo>
                    <a:lnTo>
                      <a:pt x="854849" y="787120"/>
                    </a:lnTo>
                    <a:close/>
                  </a:path>
                  <a:path w="990600" h="989965">
                    <a:moveTo>
                      <a:pt x="860679" y="210413"/>
                    </a:moveTo>
                    <a:lnTo>
                      <a:pt x="860069" y="207695"/>
                    </a:lnTo>
                    <a:lnTo>
                      <a:pt x="858824" y="209245"/>
                    </a:lnTo>
                    <a:lnTo>
                      <a:pt x="857986" y="210261"/>
                    </a:lnTo>
                    <a:lnTo>
                      <a:pt x="857161" y="211277"/>
                    </a:lnTo>
                    <a:lnTo>
                      <a:pt x="859904" y="211480"/>
                    </a:lnTo>
                    <a:lnTo>
                      <a:pt x="860679" y="210413"/>
                    </a:lnTo>
                    <a:close/>
                  </a:path>
                  <a:path w="990600" h="989965">
                    <a:moveTo>
                      <a:pt x="865657" y="550608"/>
                    </a:moveTo>
                    <a:lnTo>
                      <a:pt x="865390" y="549960"/>
                    </a:lnTo>
                    <a:lnTo>
                      <a:pt x="865225" y="549224"/>
                    </a:lnTo>
                    <a:lnTo>
                      <a:pt x="864463" y="548208"/>
                    </a:lnTo>
                    <a:lnTo>
                      <a:pt x="863841" y="547954"/>
                    </a:lnTo>
                    <a:lnTo>
                      <a:pt x="863307" y="547624"/>
                    </a:lnTo>
                    <a:lnTo>
                      <a:pt x="863003" y="547865"/>
                    </a:lnTo>
                    <a:lnTo>
                      <a:pt x="862711" y="548119"/>
                    </a:lnTo>
                    <a:lnTo>
                      <a:pt x="862418" y="548360"/>
                    </a:lnTo>
                    <a:lnTo>
                      <a:pt x="863066" y="549389"/>
                    </a:lnTo>
                    <a:lnTo>
                      <a:pt x="863701" y="550443"/>
                    </a:lnTo>
                    <a:lnTo>
                      <a:pt x="864336" y="551459"/>
                    </a:lnTo>
                    <a:lnTo>
                      <a:pt x="865225" y="550900"/>
                    </a:lnTo>
                    <a:lnTo>
                      <a:pt x="865657" y="550608"/>
                    </a:lnTo>
                    <a:close/>
                  </a:path>
                  <a:path w="990600" h="989965">
                    <a:moveTo>
                      <a:pt x="871639" y="524687"/>
                    </a:moveTo>
                    <a:lnTo>
                      <a:pt x="867384" y="527494"/>
                    </a:lnTo>
                    <a:lnTo>
                      <a:pt x="871232" y="529551"/>
                    </a:lnTo>
                    <a:lnTo>
                      <a:pt x="871359" y="527964"/>
                    </a:lnTo>
                    <a:lnTo>
                      <a:pt x="871499" y="526453"/>
                    </a:lnTo>
                    <a:lnTo>
                      <a:pt x="871639" y="524687"/>
                    </a:lnTo>
                    <a:close/>
                  </a:path>
                  <a:path w="990600" h="989965">
                    <a:moveTo>
                      <a:pt x="875372" y="224726"/>
                    </a:moveTo>
                    <a:lnTo>
                      <a:pt x="873353" y="222478"/>
                    </a:lnTo>
                    <a:lnTo>
                      <a:pt x="872388" y="225018"/>
                    </a:lnTo>
                    <a:lnTo>
                      <a:pt x="871982" y="226034"/>
                    </a:lnTo>
                    <a:lnTo>
                      <a:pt x="872959" y="226402"/>
                    </a:lnTo>
                    <a:lnTo>
                      <a:pt x="873442" y="226593"/>
                    </a:lnTo>
                    <a:lnTo>
                      <a:pt x="874928" y="225793"/>
                    </a:lnTo>
                    <a:lnTo>
                      <a:pt x="875372" y="224726"/>
                    </a:lnTo>
                    <a:close/>
                  </a:path>
                  <a:path w="990600" h="989965">
                    <a:moveTo>
                      <a:pt x="908050" y="641311"/>
                    </a:moveTo>
                    <a:lnTo>
                      <a:pt x="905471" y="640067"/>
                    </a:lnTo>
                    <a:lnTo>
                      <a:pt x="905598" y="642023"/>
                    </a:lnTo>
                    <a:lnTo>
                      <a:pt x="904900" y="644245"/>
                    </a:lnTo>
                    <a:lnTo>
                      <a:pt x="907313" y="646112"/>
                    </a:lnTo>
                    <a:lnTo>
                      <a:pt x="907834" y="643331"/>
                    </a:lnTo>
                    <a:lnTo>
                      <a:pt x="908050" y="641311"/>
                    </a:lnTo>
                    <a:close/>
                  </a:path>
                  <a:path w="990600" h="989965">
                    <a:moveTo>
                      <a:pt x="923378" y="365671"/>
                    </a:moveTo>
                    <a:lnTo>
                      <a:pt x="923048" y="364566"/>
                    </a:lnTo>
                    <a:lnTo>
                      <a:pt x="923010" y="363740"/>
                    </a:lnTo>
                    <a:lnTo>
                      <a:pt x="922096" y="363956"/>
                    </a:lnTo>
                    <a:lnTo>
                      <a:pt x="921016" y="363956"/>
                    </a:lnTo>
                    <a:lnTo>
                      <a:pt x="919861" y="364769"/>
                    </a:lnTo>
                    <a:lnTo>
                      <a:pt x="919988" y="365874"/>
                    </a:lnTo>
                    <a:lnTo>
                      <a:pt x="919734" y="367347"/>
                    </a:lnTo>
                    <a:lnTo>
                      <a:pt x="921321" y="366801"/>
                    </a:lnTo>
                    <a:lnTo>
                      <a:pt x="922426" y="366712"/>
                    </a:lnTo>
                    <a:lnTo>
                      <a:pt x="922997" y="366115"/>
                    </a:lnTo>
                    <a:lnTo>
                      <a:pt x="923378" y="365671"/>
                    </a:lnTo>
                    <a:close/>
                  </a:path>
                  <a:path w="990600" h="989965">
                    <a:moveTo>
                      <a:pt x="936548" y="717829"/>
                    </a:moveTo>
                    <a:lnTo>
                      <a:pt x="936015" y="716686"/>
                    </a:lnTo>
                    <a:lnTo>
                      <a:pt x="935888" y="715721"/>
                    </a:lnTo>
                    <a:lnTo>
                      <a:pt x="935088" y="716000"/>
                    </a:lnTo>
                    <a:lnTo>
                      <a:pt x="933970" y="716038"/>
                    </a:lnTo>
                    <a:lnTo>
                      <a:pt x="933107" y="717308"/>
                    </a:lnTo>
                    <a:lnTo>
                      <a:pt x="933221" y="718426"/>
                    </a:lnTo>
                    <a:lnTo>
                      <a:pt x="932954" y="720242"/>
                    </a:lnTo>
                    <a:lnTo>
                      <a:pt x="934580" y="719429"/>
                    </a:lnTo>
                    <a:lnTo>
                      <a:pt x="935824" y="719201"/>
                    </a:lnTo>
                    <a:lnTo>
                      <a:pt x="936180" y="718540"/>
                    </a:lnTo>
                    <a:lnTo>
                      <a:pt x="936548" y="717829"/>
                    </a:lnTo>
                    <a:close/>
                  </a:path>
                  <a:path w="990600" h="989965">
                    <a:moveTo>
                      <a:pt x="952969" y="314248"/>
                    </a:moveTo>
                    <a:lnTo>
                      <a:pt x="952030" y="312521"/>
                    </a:lnTo>
                    <a:lnTo>
                      <a:pt x="950798" y="311810"/>
                    </a:lnTo>
                    <a:lnTo>
                      <a:pt x="949134" y="313270"/>
                    </a:lnTo>
                    <a:lnTo>
                      <a:pt x="948817" y="313524"/>
                    </a:lnTo>
                    <a:lnTo>
                      <a:pt x="948893" y="314871"/>
                    </a:lnTo>
                    <a:lnTo>
                      <a:pt x="950696" y="316433"/>
                    </a:lnTo>
                    <a:lnTo>
                      <a:pt x="951915" y="315810"/>
                    </a:lnTo>
                    <a:lnTo>
                      <a:pt x="952969" y="314248"/>
                    </a:lnTo>
                    <a:close/>
                  </a:path>
                  <a:path w="990600" h="989965">
                    <a:moveTo>
                      <a:pt x="957262" y="293509"/>
                    </a:moveTo>
                    <a:lnTo>
                      <a:pt x="954925" y="293700"/>
                    </a:lnTo>
                    <a:lnTo>
                      <a:pt x="953389" y="293839"/>
                    </a:lnTo>
                    <a:lnTo>
                      <a:pt x="951852" y="293966"/>
                    </a:lnTo>
                    <a:lnTo>
                      <a:pt x="952017" y="295554"/>
                    </a:lnTo>
                    <a:lnTo>
                      <a:pt x="953630" y="295605"/>
                    </a:lnTo>
                    <a:lnTo>
                      <a:pt x="955484" y="296837"/>
                    </a:lnTo>
                    <a:lnTo>
                      <a:pt x="957262" y="293509"/>
                    </a:lnTo>
                    <a:close/>
                  </a:path>
                  <a:path w="990600" h="989965">
                    <a:moveTo>
                      <a:pt x="958557" y="701268"/>
                    </a:moveTo>
                    <a:lnTo>
                      <a:pt x="953744" y="697344"/>
                    </a:lnTo>
                    <a:lnTo>
                      <a:pt x="954608" y="701065"/>
                    </a:lnTo>
                    <a:lnTo>
                      <a:pt x="955065" y="702945"/>
                    </a:lnTo>
                    <a:lnTo>
                      <a:pt x="958557" y="701268"/>
                    </a:lnTo>
                    <a:close/>
                  </a:path>
                  <a:path w="990600" h="989965">
                    <a:moveTo>
                      <a:pt x="970940" y="337908"/>
                    </a:moveTo>
                    <a:lnTo>
                      <a:pt x="970686" y="336499"/>
                    </a:lnTo>
                    <a:lnTo>
                      <a:pt x="970711" y="335584"/>
                    </a:lnTo>
                    <a:lnTo>
                      <a:pt x="970305" y="334924"/>
                    </a:lnTo>
                    <a:lnTo>
                      <a:pt x="970076" y="334581"/>
                    </a:lnTo>
                    <a:lnTo>
                      <a:pt x="969111" y="334721"/>
                    </a:lnTo>
                    <a:lnTo>
                      <a:pt x="968489" y="334670"/>
                    </a:lnTo>
                    <a:lnTo>
                      <a:pt x="968489" y="335495"/>
                    </a:lnTo>
                    <a:lnTo>
                      <a:pt x="968324" y="336423"/>
                    </a:lnTo>
                    <a:lnTo>
                      <a:pt x="968603" y="337134"/>
                    </a:lnTo>
                    <a:lnTo>
                      <a:pt x="968743" y="337502"/>
                    </a:lnTo>
                    <a:lnTo>
                      <a:pt x="969746" y="337553"/>
                    </a:lnTo>
                    <a:lnTo>
                      <a:pt x="970940" y="337908"/>
                    </a:lnTo>
                    <a:close/>
                  </a:path>
                  <a:path w="990600" h="989965">
                    <a:moveTo>
                      <a:pt x="990155" y="408228"/>
                    </a:moveTo>
                    <a:lnTo>
                      <a:pt x="988060" y="405815"/>
                    </a:lnTo>
                    <a:lnTo>
                      <a:pt x="987374" y="407047"/>
                    </a:lnTo>
                    <a:lnTo>
                      <a:pt x="985786" y="408139"/>
                    </a:lnTo>
                    <a:lnTo>
                      <a:pt x="987082" y="409930"/>
                    </a:lnTo>
                    <a:lnTo>
                      <a:pt x="990155" y="40822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8" name="object 268">
                <a:extLst>
                  <a:ext uri="{FF2B5EF4-FFF2-40B4-BE49-F238E27FC236}">
                    <a16:creationId xmlns:a16="http://schemas.microsoft.com/office/drawing/2014/main" id="{A066224C-671A-0507-D8C2-A1FFCDDE07E3}"/>
                  </a:ext>
                </a:extLst>
              </p:cNvPr>
              <p:cNvSpPr/>
              <p:nvPr/>
            </p:nvSpPr>
            <p:spPr>
              <a:xfrm>
                <a:off x="9600227" y="2916016"/>
                <a:ext cx="789348" cy="603122"/>
              </a:xfrm>
              <a:custGeom>
                <a:avLst/>
                <a:gdLst/>
                <a:ahLst/>
                <a:cxnLst/>
                <a:rect l="l" t="t" r="r" b="b"/>
                <a:pathLst>
                  <a:path w="1014730" h="882015">
                    <a:moveTo>
                      <a:pt x="1968" y="506133"/>
                    </a:moveTo>
                    <a:lnTo>
                      <a:pt x="1879" y="505333"/>
                    </a:lnTo>
                    <a:lnTo>
                      <a:pt x="558" y="505066"/>
                    </a:lnTo>
                    <a:lnTo>
                      <a:pt x="266" y="505891"/>
                    </a:lnTo>
                    <a:lnTo>
                      <a:pt x="165" y="506704"/>
                    </a:lnTo>
                    <a:lnTo>
                      <a:pt x="0" y="507758"/>
                    </a:lnTo>
                    <a:lnTo>
                      <a:pt x="850" y="507771"/>
                    </a:lnTo>
                    <a:lnTo>
                      <a:pt x="1727" y="507847"/>
                    </a:lnTo>
                    <a:lnTo>
                      <a:pt x="1905" y="506984"/>
                    </a:lnTo>
                    <a:lnTo>
                      <a:pt x="1968" y="506133"/>
                    </a:lnTo>
                    <a:close/>
                  </a:path>
                  <a:path w="1014730" h="882015">
                    <a:moveTo>
                      <a:pt x="67640" y="719759"/>
                    </a:moveTo>
                    <a:lnTo>
                      <a:pt x="66878" y="718883"/>
                    </a:lnTo>
                    <a:lnTo>
                      <a:pt x="64465" y="718959"/>
                    </a:lnTo>
                    <a:lnTo>
                      <a:pt x="64668" y="720966"/>
                    </a:lnTo>
                    <a:lnTo>
                      <a:pt x="65151" y="722096"/>
                    </a:lnTo>
                    <a:lnTo>
                      <a:pt x="67475" y="721982"/>
                    </a:lnTo>
                    <a:lnTo>
                      <a:pt x="67640" y="719759"/>
                    </a:lnTo>
                    <a:close/>
                  </a:path>
                  <a:path w="1014730" h="882015">
                    <a:moveTo>
                      <a:pt x="115265" y="634085"/>
                    </a:moveTo>
                    <a:lnTo>
                      <a:pt x="114261" y="633933"/>
                    </a:lnTo>
                    <a:lnTo>
                      <a:pt x="113258" y="633742"/>
                    </a:lnTo>
                    <a:lnTo>
                      <a:pt x="112242" y="633577"/>
                    </a:lnTo>
                    <a:lnTo>
                      <a:pt x="111988" y="634987"/>
                    </a:lnTo>
                    <a:lnTo>
                      <a:pt x="112928" y="635165"/>
                    </a:lnTo>
                    <a:lnTo>
                      <a:pt x="113868" y="635381"/>
                    </a:lnTo>
                    <a:lnTo>
                      <a:pt x="114846" y="635469"/>
                    </a:lnTo>
                    <a:lnTo>
                      <a:pt x="115125" y="634568"/>
                    </a:lnTo>
                    <a:lnTo>
                      <a:pt x="115265" y="634085"/>
                    </a:lnTo>
                    <a:close/>
                  </a:path>
                  <a:path w="1014730" h="882015">
                    <a:moveTo>
                      <a:pt x="119722" y="633018"/>
                    </a:moveTo>
                    <a:lnTo>
                      <a:pt x="119697" y="632142"/>
                    </a:lnTo>
                    <a:lnTo>
                      <a:pt x="119684" y="631266"/>
                    </a:lnTo>
                    <a:lnTo>
                      <a:pt x="119595" y="630389"/>
                    </a:lnTo>
                    <a:lnTo>
                      <a:pt x="118719" y="630275"/>
                    </a:lnTo>
                    <a:lnTo>
                      <a:pt x="118554" y="631177"/>
                    </a:lnTo>
                    <a:lnTo>
                      <a:pt x="118452" y="632053"/>
                    </a:lnTo>
                    <a:lnTo>
                      <a:pt x="118338" y="632929"/>
                    </a:lnTo>
                    <a:lnTo>
                      <a:pt x="118795" y="632968"/>
                    </a:lnTo>
                    <a:lnTo>
                      <a:pt x="119253" y="633006"/>
                    </a:lnTo>
                    <a:lnTo>
                      <a:pt x="119722" y="633018"/>
                    </a:lnTo>
                    <a:close/>
                  </a:path>
                  <a:path w="1014730" h="882015">
                    <a:moveTo>
                      <a:pt x="126377" y="503364"/>
                    </a:moveTo>
                    <a:lnTo>
                      <a:pt x="124815" y="502577"/>
                    </a:lnTo>
                    <a:lnTo>
                      <a:pt x="121958" y="501154"/>
                    </a:lnTo>
                    <a:lnTo>
                      <a:pt x="122999" y="503770"/>
                    </a:lnTo>
                    <a:lnTo>
                      <a:pt x="123825" y="504621"/>
                    </a:lnTo>
                    <a:lnTo>
                      <a:pt x="126377" y="503364"/>
                    </a:lnTo>
                    <a:close/>
                  </a:path>
                  <a:path w="1014730" h="882015">
                    <a:moveTo>
                      <a:pt x="164287" y="753732"/>
                    </a:moveTo>
                    <a:lnTo>
                      <a:pt x="163423" y="753173"/>
                    </a:lnTo>
                    <a:lnTo>
                      <a:pt x="161671" y="752017"/>
                    </a:lnTo>
                    <a:lnTo>
                      <a:pt x="161378" y="752424"/>
                    </a:lnTo>
                    <a:lnTo>
                      <a:pt x="160820" y="753249"/>
                    </a:lnTo>
                    <a:lnTo>
                      <a:pt x="162852" y="754151"/>
                    </a:lnTo>
                    <a:lnTo>
                      <a:pt x="163842" y="754595"/>
                    </a:lnTo>
                    <a:lnTo>
                      <a:pt x="163982" y="754303"/>
                    </a:lnTo>
                    <a:lnTo>
                      <a:pt x="164287" y="753732"/>
                    </a:lnTo>
                    <a:close/>
                  </a:path>
                  <a:path w="1014730" h="882015">
                    <a:moveTo>
                      <a:pt x="167881" y="369404"/>
                    </a:moveTo>
                    <a:lnTo>
                      <a:pt x="166128" y="369239"/>
                    </a:lnTo>
                    <a:lnTo>
                      <a:pt x="165265" y="369163"/>
                    </a:lnTo>
                    <a:lnTo>
                      <a:pt x="165201" y="369481"/>
                    </a:lnTo>
                    <a:lnTo>
                      <a:pt x="165163" y="369811"/>
                    </a:lnTo>
                    <a:lnTo>
                      <a:pt x="165087" y="370128"/>
                    </a:lnTo>
                    <a:lnTo>
                      <a:pt x="166763" y="370535"/>
                    </a:lnTo>
                    <a:lnTo>
                      <a:pt x="167589" y="370725"/>
                    </a:lnTo>
                    <a:lnTo>
                      <a:pt x="167703" y="370293"/>
                    </a:lnTo>
                    <a:lnTo>
                      <a:pt x="167881" y="369404"/>
                    </a:lnTo>
                    <a:close/>
                  </a:path>
                  <a:path w="1014730" h="882015">
                    <a:moveTo>
                      <a:pt x="191871" y="102489"/>
                    </a:moveTo>
                    <a:lnTo>
                      <a:pt x="191554" y="101434"/>
                    </a:lnTo>
                    <a:lnTo>
                      <a:pt x="191389" y="101422"/>
                    </a:lnTo>
                    <a:lnTo>
                      <a:pt x="190779" y="101346"/>
                    </a:lnTo>
                    <a:lnTo>
                      <a:pt x="189953" y="101358"/>
                    </a:lnTo>
                    <a:lnTo>
                      <a:pt x="189547" y="101727"/>
                    </a:lnTo>
                    <a:lnTo>
                      <a:pt x="189103" y="102158"/>
                    </a:lnTo>
                    <a:lnTo>
                      <a:pt x="188988" y="102971"/>
                    </a:lnTo>
                    <a:lnTo>
                      <a:pt x="188747" y="103632"/>
                    </a:lnTo>
                    <a:lnTo>
                      <a:pt x="189230" y="103708"/>
                    </a:lnTo>
                    <a:lnTo>
                      <a:pt x="189725" y="103759"/>
                    </a:lnTo>
                    <a:lnTo>
                      <a:pt x="190220" y="103835"/>
                    </a:lnTo>
                    <a:lnTo>
                      <a:pt x="190728" y="103505"/>
                    </a:lnTo>
                    <a:lnTo>
                      <a:pt x="191389" y="103263"/>
                    </a:lnTo>
                    <a:lnTo>
                      <a:pt x="191871" y="102489"/>
                    </a:lnTo>
                    <a:close/>
                  </a:path>
                  <a:path w="1014730" h="882015">
                    <a:moveTo>
                      <a:pt x="198628" y="426923"/>
                    </a:moveTo>
                    <a:lnTo>
                      <a:pt x="197980" y="426808"/>
                    </a:lnTo>
                    <a:lnTo>
                      <a:pt x="197205" y="426466"/>
                    </a:lnTo>
                    <a:lnTo>
                      <a:pt x="196723" y="426707"/>
                    </a:lnTo>
                    <a:lnTo>
                      <a:pt x="196291" y="426897"/>
                    </a:lnTo>
                    <a:lnTo>
                      <a:pt x="196189" y="427748"/>
                    </a:lnTo>
                    <a:lnTo>
                      <a:pt x="195707" y="428840"/>
                    </a:lnTo>
                    <a:lnTo>
                      <a:pt x="196964" y="428764"/>
                    </a:lnTo>
                    <a:lnTo>
                      <a:pt x="197777" y="428942"/>
                    </a:lnTo>
                    <a:lnTo>
                      <a:pt x="198234" y="428612"/>
                    </a:lnTo>
                    <a:lnTo>
                      <a:pt x="198589" y="428383"/>
                    </a:lnTo>
                    <a:lnTo>
                      <a:pt x="198513" y="427507"/>
                    </a:lnTo>
                    <a:lnTo>
                      <a:pt x="198628" y="426923"/>
                    </a:lnTo>
                    <a:close/>
                  </a:path>
                  <a:path w="1014730" h="882015">
                    <a:moveTo>
                      <a:pt x="218097" y="371792"/>
                    </a:moveTo>
                    <a:lnTo>
                      <a:pt x="217157" y="371144"/>
                    </a:lnTo>
                    <a:lnTo>
                      <a:pt x="216217" y="370522"/>
                    </a:lnTo>
                    <a:lnTo>
                      <a:pt x="215265" y="369887"/>
                    </a:lnTo>
                    <a:lnTo>
                      <a:pt x="214287" y="371068"/>
                    </a:lnTo>
                    <a:lnTo>
                      <a:pt x="216357" y="372287"/>
                    </a:lnTo>
                    <a:lnTo>
                      <a:pt x="217398" y="372884"/>
                    </a:lnTo>
                    <a:lnTo>
                      <a:pt x="217627" y="372516"/>
                    </a:lnTo>
                    <a:lnTo>
                      <a:pt x="217868" y="372148"/>
                    </a:lnTo>
                    <a:lnTo>
                      <a:pt x="218097" y="371792"/>
                    </a:lnTo>
                    <a:close/>
                  </a:path>
                  <a:path w="1014730" h="882015">
                    <a:moveTo>
                      <a:pt x="227266" y="403961"/>
                    </a:moveTo>
                    <a:lnTo>
                      <a:pt x="226428" y="402958"/>
                    </a:lnTo>
                    <a:lnTo>
                      <a:pt x="225577" y="401980"/>
                    </a:lnTo>
                    <a:lnTo>
                      <a:pt x="224751" y="400977"/>
                    </a:lnTo>
                    <a:lnTo>
                      <a:pt x="224421" y="401243"/>
                    </a:lnTo>
                    <a:lnTo>
                      <a:pt x="224116" y="401497"/>
                    </a:lnTo>
                    <a:lnTo>
                      <a:pt x="223799" y="401764"/>
                    </a:lnTo>
                    <a:lnTo>
                      <a:pt x="224675" y="402793"/>
                    </a:lnTo>
                    <a:lnTo>
                      <a:pt x="226390" y="404837"/>
                    </a:lnTo>
                    <a:lnTo>
                      <a:pt x="227266" y="403961"/>
                    </a:lnTo>
                    <a:close/>
                  </a:path>
                  <a:path w="1014730" h="882015">
                    <a:moveTo>
                      <a:pt x="229006" y="828497"/>
                    </a:moveTo>
                    <a:lnTo>
                      <a:pt x="228981" y="828078"/>
                    </a:lnTo>
                    <a:lnTo>
                      <a:pt x="228930" y="827646"/>
                    </a:lnTo>
                    <a:lnTo>
                      <a:pt x="228879" y="827227"/>
                    </a:lnTo>
                    <a:lnTo>
                      <a:pt x="228244" y="827151"/>
                    </a:lnTo>
                    <a:lnTo>
                      <a:pt x="227457" y="826820"/>
                    </a:lnTo>
                    <a:lnTo>
                      <a:pt x="226949" y="827062"/>
                    </a:lnTo>
                    <a:lnTo>
                      <a:pt x="226364" y="827354"/>
                    </a:lnTo>
                    <a:lnTo>
                      <a:pt x="226009" y="828128"/>
                    </a:lnTo>
                    <a:lnTo>
                      <a:pt x="224688" y="829754"/>
                    </a:lnTo>
                    <a:lnTo>
                      <a:pt x="226999" y="829094"/>
                    </a:lnTo>
                    <a:lnTo>
                      <a:pt x="227990" y="828789"/>
                    </a:lnTo>
                    <a:lnTo>
                      <a:pt x="229006" y="828497"/>
                    </a:lnTo>
                    <a:close/>
                  </a:path>
                  <a:path w="1014730" h="882015">
                    <a:moveTo>
                      <a:pt x="238607" y="292709"/>
                    </a:moveTo>
                    <a:lnTo>
                      <a:pt x="238366" y="291045"/>
                    </a:lnTo>
                    <a:lnTo>
                      <a:pt x="238175" y="289941"/>
                    </a:lnTo>
                    <a:lnTo>
                      <a:pt x="237832" y="287743"/>
                    </a:lnTo>
                    <a:lnTo>
                      <a:pt x="236410" y="290283"/>
                    </a:lnTo>
                    <a:lnTo>
                      <a:pt x="236016" y="291490"/>
                    </a:lnTo>
                    <a:lnTo>
                      <a:pt x="238607" y="292709"/>
                    </a:lnTo>
                    <a:close/>
                  </a:path>
                  <a:path w="1014730" h="882015">
                    <a:moveTo>
                      <a:pt x="251383" y="818565"/>
                    </a:moveTo>
                    <a:lnTo>
                      <a:pt x="251117" y="818438"/>
                    </a:lnTo>
                    <a:lnTo>
                      <a:pt x="250583" y="818172"/>
                    </a:lnTo>
                    <a:lnTo>
                      <a:pt x="250088" y="818984"/>
                    </a:lnTo>
                    <a:lnTo>
                      <a:pt x="249593" y="819772"/>
                    </a:lnTo>
                    <a:lnTo>
                      <a:pt x="249110" y="820572"/>
                    </a:lnTo>
                    <a:lnTo>
                      <a:pt x="249529" y="820801"/>
                    </a:lnTo>
                    <a:lnTo>
                      <a:pt x="250342" y="821232"/>
                    </a:lnTo>
                    <a:lnTo>
                      <a:pt x="251040" y="819467"/>
                    </a:lnTo>
                    <a:lnTo>
                      <a:pt x="251383" y="818565"/>
                    </a:lnTo>
                    <a:close/>
                  </a:path>
                  <a:path w="1014730" h="882015">
                    <a:moveTo>
                      <a:pt x="255930" y="594118"/>
                    </a:moveTo>
                    <a:lnTo>
                      <a:pt x="255739" y="593509"/>
                    </a:lnTo>
                    <a:lnTo>
                      <a:pt x="255689" y="592797"/>
                    </a:lnTo>
                    <a:lnTo>
                      <a:pt x="255333" y="592315"/>
                    </a:lnTo>
                    <a:lnTo>
                      <a:pt x="255193" y="592124"/>
                    </a:lnTo>
                    <a:lnTo>
                      <a:pt x="254139" y="592226"/>
                    </a:lnTo>
                    <a:lnTo>
                      <a:pt x="253682" y="592975"/>
                    </a:lnTo>
                    <a:lnTo>
                      <a:pt x="253758" y="593674"/>
                    </a:lnTo>
                    <a:lnTo>
                      <a:pt x="253606" y="594766"/>
                    </a:lnTo>
                    <a:lnTo>
                      <a:pt x="254698" y="594461"/>
                    </a:lnTo>
                    <a:lnTo>
                      <a:pt x="255930" y="594118"/>
                    </a:lnTo>
                    <a:close/>
                  </a:path>
                  <a:path w="1014730" h="882015">
                    <a:moveTo>
                      <a:pt x="257238" y="179019"/>
                    </a:moveTo>
                    <a:lnTo>
                      <a:pt x="257098" y="178777"/>
                    </a:lnTo>
                    <a:lnTo>
                      <a:pt x="256971" y="178549"/>
                    </a:lnTo>
                    <a:lnTo>
                      <a:pt x="256844" y="178308"/>
                    </a:lnTo>
                    <a:lnTo>
                      <a:pt x="255866" y="178562"/>
                    </a:lnTo>
                    <a:lnTo>
                      <a:pt x="254889" y="178841"/>
                    </a:lnTo>
                    <a:lnTo>
                      <a:pt x="253898" y="179095"/>
                    </a:lnTo>
                    <a:lnTo>
                      <a:pt x="253911" y="179336"/>
                    </a:lnTo>
                    <a:lnTo>
                      <a:pt x="253911" y="179616"/>
                    </a:lnTo>
                    <a:lnTo>
                      <a:pt x="253936" y="179870"/>
                    </a:lnTo>
                    <a:lnTo>
                      <a:pt x="254508" y="180022"/>
                    </a:lnTo>
                    <a:lnTo>
                      <a:pt x="255155" y="180428"/>
                    </a:lnTo>
                    <a:lnTo>
                      <a:pt x="256235" y="180073"/>
                    </a:lnTo>
                    <a:lnTo>
                      <a:pt x="256717" y="179451"/>
                    </a:lnTo>
                    <a:lnTo>
                      <a:pt x="257238" y="179019"/>
                    </a:lnTo>
                    <a:close/>
                  </a:path>
                  <a:path w="1014730" h="882015">
                    <a:moveTo>
                      <a:pt x="285051" y="280492"/>
                    </a:moveTo>
                    <a:lnTo>
                      <a:pt x="281495" y="279133"/>
                    </a:lnTo>
                    <a:lnTo>
                      <a:pt x="281343" y="279412"/>
                    </a:lnTo>
                    <a:lnTo>
                      <a:pt x="281178" y="279666"/>
                    </a:lnTo>
                    <a:lnTo>
                      <a:pt x="281000" y="279933"/>
                    </a:lnTo>
                    <a:lnTo>
                      <a:pt x="282232" y="280441"/>
                    </a:lnTo>
                    <a:lnTo>
                      <a:pt x="284695" y="281457"/>
                    </a:lnTo>
                    <a:lnTo>
                      <a:pt x="284822" y="281127"/>
                    </a:lnTo>
                    <a:lnTo>
                      <a:pt x="285051" y="280492"/>
                    </a:lnTo>
                    <a:close/>
                  </a:path>
                  <a:path w="1014730" h="882015">
                    <a:moveTo>
                      <a:pt x="288315" y="153352"/>
                    </a:moveTo>
                    <a:lnTo>
                      <a:pt x="287997" y="153301"/>
                    </a:lnTo>
                    <a:lnTo>
                      <a:pt x="287337" y="153149"/>
                    </a:lnTo>
                    <a:lnTo>
                      <a:pt x="287147" y="154025"/>
                    </a:lnTo>
                    <a:lnTo>
                      <a:pt x="286981" y="154914"/>
                    </a:lnTo>
                    <a:lnTo>
                      <a:pt x="286778" y="155803"/>
                    </a:lnTo>
                    <a:lnTo>
                      <a:pt x="287134" y="155841"/>
                    </a:lnTo>
                    <a:lnTo>
                      <a:pt x="287794" y="155994"/>
                    </a:lnTo>
                    <a:lnTo>
                      <a:pt x="287997" y="155105"/>
                    </a:lnTo>
                    <a:lnTo>
                      <a:pt x="288315" y="153352"/>
                    </a:lnTo>
                    <a:close/>
                  </a:path>
                  <a:path w="1014730" h="882015">
                    <a:moveTo>
                      <a:pt x="289356" y="830541"/>
                    </a:moveTo>
                    <a:lnTo>
                      <a:pt x="286931" y="828573"/>
                    </a:lnTo>
                    <a:lnTo>
                      <a:pt x="286626" y="829017"/>
                    </a:lnTo>
                    <a:lnTo>
                      <a:pt x="286296" y="829437"/>
                    </a:lnTo>
                    <a:lnTo>
                      <a:pt x="285965" y="829881"/>
                    </a:lnTo>
                    <a:lnTo>
                      <a:pt x="287807" y="830948"/>
                    </a:lnTo>
                    <a:lnTo>
                      <a:pt x="288721" y="831519"/>
                    </a:lnTo>
                    <a:lnTo>
                      <a:pt x="289356" y="830541"/>
                    </a:lnTo>
                    <a:close/>
                  </a:path>
                  <a:path w="1014730" h="882015">
                    <a:moveTo>
                      <a:pt x="292303" y="840473"/>
                    </a:moveTo>
                    <a:lnTo>
                      <a:pt x="291033" y="838352"/>
                    </a:lnTo>
                    <a:lnTo>
                      <a:pt x="290347" y="837234"/>
                    </a:lnTo>
                    <a:lnTo>
                      <a:pt x="289687" y="836117"/>
                    </a:lnTo>
                    <a:lnTo>
                      <a:pt x="289420" y="838771"/>
                    </a:lnTo>
                    <a:lnTo>
                      <a:pt x="292303" y="840473"/>
                    </a:lnTo>
                    <a:close/>
                  </a:path>
                  <a:path w="1014730" h="882015">
                    <a:moveTo>
                      <a:pt x="303771" y="58483"/>
                    </a:moveTo>
                    <a:lnTo>
                      <a:pt x="301891" y="58508"/>
                    </a:lnTo>
                    <a:lnTo>
                      <a:pt x="300710" y="58508"/>
                    </a:lnTo>
                    <a:lnTo>
                      <a:pt x="299567" y="58521"/>
                    </a:lnTo>
                    <a:lnTo>
                      <a:pt x="301040" y="60871"/>
                    </a:lnTo>
                    <a:lnTo>
                      <a:pt x="302196" y="60883"/>
                    </a:lnTo>
                    <a:lnTo>
                      <a:pt x="303771" y="58483"/>
                    </a:lnTo>
                    <a:close/>
                  </a:path>
                  <a:path w="1014730" h="882015">
                    <a:moveTo>
                      <a:pt x="312864" y="431901"/>
                    </a:moveTo>
                    <a:lnTo>
                      <a:pt x="310426" y="430237"/>
                    </a:lnTo>
                    <a:lnTo>
                      <a:pt x="310235" y="430479"/>
                    </a:lnTo>
                    <a:lnTo>
                      <a:pt x="310070" y="430707"/>
                    </a:lnTo>
                    <a:lnTo>
                      <a:pt x="309892" y="430936"/>
                    </a:lnTo>
                    <a:lnTo>
                      <a:pt x="311416" y="432193"/>
                    </a:lnTo>
                    <a:lnTo>
                      <a:pt x="312191" y="432803"/>
                    </a:lnTo>
                    <a:lnTo>
                      <a:pt x="312407" y="432511"/>
                    </a:lnTo>
                    <a:lnTo>
                      <a:pt x="312623" y="432206"/>
                    </a:lnTo>
                    <a:lnTo>
                      <a:pt x="312864" y="431901"/>
                    </a:lnTo>
                    <a:close/>
                  </a:path>
                  <a:path w="1014730" h="882015">
                    <a:moveTo>
                      <a:pt x="322516" y="853719"/>
                    </a:moveTo>
                    <a:lnTo>
                      <a:pt x="321373" y="853503"/>
                    </a:lnTo>
                    <a:lnTo>
                      <a:pt x="320230" y="853287"/>
                    </a:lnTo>
                    <a:lnTo>
                      <a:pt x="319100" y="853109"/>
                    </a:lnTo>
                    <a:lnTo>
                      <a:pt x="319011" y="853452"/>
                    </a:lnTo>
                    <a:lnTo>
                      <a:pt x="318935" y="853821"/>
                    </a:lnTo>
                    <a:lnTo>
                      <a:pt x="318858" y="854176"/>
                    </a:lnTo>
                    <a:lnTo>
                      <a:pt x="321094" y="854684"/>
                    </a:lnTo>
                    <a:lnTo>
                      <a:pt x="322237" y="854951"/>
                    </a:lnTo>
                    <a:lnTo>
                      <a:pt x="322326" y="854544"/>
                    </a:lnTo>
                    <a:lnTo>
                      <a:pt x="322414" y="854125"/>
                    </a:lnTo>
                    <a:lnTo>
                      <a:pt x="322516" y="853719"/>
                    </a:lnTo>
                    <a:close/>
                  </a:path>
                  <a:path w="1014730" h="882015">
                    <a:moveTo>
                      <a:pt x="345732" y="203885"/>
                    </a:moveTo>
                    <a:lnTo>
                      <a:pt x="344944" y="202552"/>
                    </a:lnTo>
                    <a:lnTo>
                      <a:pt x="343369" y="199936"/>
                    </a:lnTo>
                    <a:lnTo>
                      <a:pt x="342417" y="200431"/>
                    </a:lnTo>
                    <a:lnTo>
                      <a:pt x="344373" y="204546"/>
                    </a:lnTo>
                    <a:lnTo>
                      <a:pt x="344817" y="204317"/>
                    </a:lnTo>
                    <a:lnTo>
                      <a:pt x="345274" y="204101"/>
                    </a:lnTo>
                    <a:lnTo>
                      <a:pt x="345732" y="203885"/>
                    </a:lnTo>
                    <a:close/>
                  </a:path>
                  <a:path w="1014730" h="882015">
                    <a:moveTo>
                      <a:pt x="348627" y="624090"/>
                    </a:moveTo>
                    <a:lnTo>
                      <a:pt x="348462" y="623849"/>
                    </a:lnTo>
                    <a:lnTo>
                      <a:pt x="348259" y="623595"/>
                    </a:lnTo>
                    <a:lnTo>
                      <a:pt x="348081" y="623354"/>
                    </a:lnTo>
                    <a:lnTo>
                      <a:pt x="346913" y="624001"/>
                    </a:lnTo>
                    <a:lnTo>
                      <a:pt x="345732" y="624636"/>
                    </a:lnTo>
                    <a:lnTo>
                      <a:pt x="344576" y="625309"/>
                    </a:lnTo>
                    <a:lnTo>
                      <a:pt x="345694" y="625995"/>
                    </a:lnTo>
                    <a:lnTo>
                      <a:pt x="346621" y="625983"/>
                    </a:lnTo>
                    <a:lnTo>
                      <a:pt x="347357" y="625614"/>
                    </a:lnTo>
                    <a:lnTo>
                      <a:pt x="347865" y="625322"/>
                    </a:lnTo>
                    <a:lnTo>
                      <a:pt x="348208" y="624624"/>
                    </a:lnTo>
                    <a:lnTo>
                      <a:pt x="348627" y="624090"/>
                    </a:lnTo>
                    <a:close/>
                  </a:path>
                  <a:path w="1014730" h="882015">
                    <a:moveTo>
                      <a:pt x="368744" y="48552"/>
                    </a:moveTo>
                    <a:lnTo>
                      <a:pt x="367931" y="47459"/>
                    </a:lnTo>
                    <a:lnTo>
                      <a:pt x="367157" y="46393"/>
                    </a:lnTo>
                    <a:lnTo>
                      <a:pt x="366382" y="45326"/>
                    </a:lnTo>
                    <a:lnTo>
                      <a:pt x="366077" y="45529"/>
                    </a:lnTo>
                    <a:lnTo>
                      <a:pt x="365785" y="45770"/>
                    </a:lnTo>
                    <a:lnTo>
                      <a:pt x="365506" y="45999"/>
                    </a:lnTo>
                    <a:lnTo>
                      <a:pt x="366293" y="47078"/>
                    </a:lnTo>
                    <a:lnTo>
                      <a:pt x="367855" y="49225"/>
                    </a:lnTo>
                    <a:lnTo>
                      <a:pt x="368147" y="48996"/>
                    </a:lnTo>
                    <a:lnTo>
                      <a:pt x="368452" y="48780"/>
                    </a:lnTo>
                    <a:lnTo>
                      <a:pt x="368744" y="48552"/>
                    </a:lnTo>
                    <a:close/>
                  </a:path>
                  <a:path w="1014730" h="882015">
                    <a:moveTo>
                      <a:pt x="385178" y="159575"/>
                    </a:moveTo>
                    <a:lnTo>
                      <a:pt x="384924" y="158877"/>
                    </a:lnTo>
                    <a:lnTo>
                      <a:pt x="384911" y="158369"/>
                    </a:lnTo>
                    <a:lnTo>
                      <a:pt x="384263" y="158432"/>
                    </a:lnTo>
                    <a:lnTo>
                      <a:pt x="383413" y="158280"/>
                    </a:lnTo>
                    <a:lnTo>
                      <a:pt x="383006" y="158635"/>
                    </a:lnTo>
                    <a:lnTo>
                      <a:pt x="382663" y="158927"/>
                    </a:lnTo>
                    <a:lnTo>
                      <a:pt x="382816" y="159816"/>
                    </a:lnTo>
                    <a:lnTo>
                      <a:pt x="382676" y="161150"/>
                    </a:lnTo>
                    <a:lnTo>
                      <a:pt x="383870" y="160515"/>
                    </a:lnTo>
                    <a:lnTo>
                      <a:pt x="384581" y="160324"/>
                    </a:lnTo>
                    <a:lnTo>
                      <a:pt x="385178" y="159575"/>
                    </a:lnTo>
                    <a:close/>
                  </a:path>
                  <a:path w="1014730" h="882015">
                    <a:moveTo>
                      <a:pt x="415112" y="402297"/>
                    </a:moveTo>
                    <a:lnTo>
                      <a:pt x="414934" y="400761"/>
                    </a:lnTo>
                    <a:lnTo>
                      <a:pt x="414667" y="400685"/>
                    </a:lnTo>
                    <a:lnTo>
                      <a:pt x="413931" y="400456"/>
                    </a:lnTo>
                    <a:lnTo>
                      <a:pt x="413092" y="400685"/>
                    </a:lnTo>
                    <a:lnTo>
                      <a:pt x="411746" y="400735"/>
                    </a:lnTo>
                    <a:lnTo>
                      <a:pt x="412191" y="401751"/>
                    </a:lnTo>
                    <a:lnTo>
                      <a:pt x="412369" y="402729"/>
                    </a:lnTo>
                    <a:lnTo>
                      <a:pt x="412661" y="402767"/>
                    </a:lnTo>
                    <a:lnTo>
                      <a:pt x="413423" y="402894"/>
                    </a:lnTo>
                    <a:lnTo>
                      <a:pt x="414274" y="402678"/>
                    </a:lnTo>
                    <a:lnTo>
                      <a:pt x="414985" y="402348"/>
                    </a:lnTo>
                    <a:lnTo>
                      <a:pt x="415112" y="402297"/>
                    </a:lnTo>
                    <a:close/>
                  </a:path>
                  <a:path w="1014730" h="882015">
                    <a:moveTo>
                      <a:pt x="455726" y="454393"/>
                    </a:moveTo>
                    <a:lnTo>
                      <a:pt x="455117" y="454228"/>
                    </a:lnTo>
                    <a:lnTo>
                      <a:pt x="454431" y="453796"/>
                    </a:lnTo>
                    <a:lnTo>
                      <a:pt x="453936" y="453974"/>
                    </a:lnTo>
                    <a:lnTo>
                      <a:pt x="453529" y="454113"/>
                    </a:lnTo>
                    <a:lnTo>
                      <a:pt x="453326" y="454926"/>
                    </a:lnTo>
                    <a:lnTo>
                      <a:pt x="452780" y="455917"/>
                    </a:lnTo>
                    <a:lnTo>
                      <a:pt x="453961" y="456044"/>
                    </a:lnTo>
                    <a:lnTo>
                      <a:pt x="454736" y="456361"/>
                    </a:lnTo>
                    <a:lnTo>
                      <a:pt x="455142" y="456120"/>
                    </a:lnTo>
                    <a:lnTo>
                      <a:pt x="455549" y="455841"/>
                    </a:lnTo>
                    <a:lnTo>
                      <a:pt x="455549" y="454990"/>
                    </a:lnTo>
                    <a:lnTo>
                      <a:pt x="455726" y="454393"/>
                    </a:lnTo>
                    <a:close/>
                  </a:path>
                  <a:path w="1014730" h="882015">
                    <a:moveTo>
                      <a:pt x="455942" y="187071"/>
                    </a:moveTo>
                    <a:lnTo>
                      <a:pt x="455714" y="186397"/>
                    </a:lnTo>
                    <a:lnTo>
                      <a:pt x="455688" y="185915"/>
                    </a:lnTo>
                    <a:lnTo>
                      <a:pt x="455053" y="186016"/>
                    </a:lnTo>
                    <a:lnTo>
                      <a:pt x="454342" y="185953"/>
                    </a:lnTo>
                    <a:lnTo>
                      <a:pt x="453821" y="186258"/>
                    </a:lnTo>
                    <a:lnTo>
                      <a:pt x="453580" y="186385"/>
                    </a:lnTo>
                    <a:lnTo>
                      <a:pt x="453771" y="187248"/>
                    </a:lnTo>
                    <a:lnTo>
                      <a:pt x="453771" y="188264"/>
                    </a:lnTo>
                    <a:lnTo>
                      <a:pt x="454634" y="187871"/>
                    </a:lnTo>
                    <a:lnTo>
                      <a:pt x="455295" y="187731"/>
                    </a:lnTo>
                    <a:lnTo>
                      <a:pt x="455714" y="187312"/>
                    </a:lnTo>
                    <a:lnTo>
                      <a:pt x="455942" y="187071"/>
                    </a:lnTo>
                    <a:close/>
                  </a:path>
                  <a:path w="1014730" h="882015">
                    <a:moveTo>
                      <a:pt x="456476" y="697357"/>
                    </a:moveTo>
                    <a:lnTo>
                      <a:pt x="455777" y="697255"/>
                    </a:lnTo>
                    <a:lnTo>
                      <a:pt x="455409" y="697179"/>
                    </a:lnTo>
                    <a:lnTo>
                      <a:pt x="455193" y="698538"/>
                    </a:lnTo>
                    <a:lnTo>
                      <a:pt x="455002" y="699909"/>
                    </a:lnTo>
                    <a:lnTo>
                      <a:pt x="454787" y="701268"/>
                    </a:lnTo>
                    <a:lnTo>
                      <a:pt x="455117" y="701319"/>
                    </a:lnTo>
                    <a:lnTo>
                      <a:pt x="455447" y="701382"/>
                    </a:lnTo>
                    <a:lnTo>
                      <a:pt x="455790" y="701433"/>
                    </a:lnTo>
                    <a:lnTo>
                      <a:pt x="456018" y="700087"/>
                    </a:lnTo>
                    <a:lnTo>
                      <a:pt x="456247" y="698715"/>
                    </a:lnTo>
                    <a:lnTo>
                      <a:pt x="456476" y="697357"/>
                    </a:lnTo>
                    <a:close/>
                  </a:path>
                  <a:path w="1014730" h="882015">
                    <a:moveTo>
                      <a:pt x="457428" y="197370"/>
                    </a:moveTo>
                    <a:lnTo>
                      <a:pt x="456272" y="197065"/>
                    </a:lnTo>
                    <a:lnTo>
                      <a:pt x="453961" y="196481"/>
                    </a:lnTo>
                    <a:lnTo>
                      <a:pt x="453783" y="197167"/>
                    </a:lnTo>
                    <a:lnTo>
                      <a:pt x="453682" y="197523"/>
                    </a:lnTo>
                    <a:lnTo>
                      <a:pt x="454825" y="197840"/>
                    </a:lnTo>
                    <a:lnTo>
                      <a:pt x="457098" y="198526"/>
                    </a:lnTo>
                    <a:lnTo>
                      <a:pt x="457225" y="198145"/>
                    </a:lnTo>
                    <a:lnTo>
                      <a:pt x="457314" y="197751"/>
                    </a:lnTo>
                    <a:lnTo>
                      <a:pt x="457428" y="197370"/>
                    </a:lnTo>
                    <a:close/>
                  </a:path>
                  <a:path w="1014730" h="882015">
                    <a:moveTo>
                      <a:pt x="478142" y="880173"/>
                    </a:moveTo>
                    <a:lnTo>
                      <a:pt x="477774" y="879373"/>
                    </a:lnTo>
                    <a:lnTo>
                      <a:pt x="477634" y="878890"/>
                    </a:lnTo>
                    <a:lnTo>
                      <a:pt x="476872" y="879132"/>
                    </a:lnTo>
                    <a:lnTo>
                      <a:pt x="476059" y="879309"/>
                    </a:lnTo>
                    <a:lnTo>
                      <a:pt x="475234" y="879741"/>
                    </a:lnTo>
                    <a:lnTo>
                      <a:pt x="475513" y="880567"/>
                    </a:lnTo>
                    <a:lnTo>
                      <a:pt x="475640" y="881430"/>
                    </a:lnTo>
                    <a:lnTo>
                      <a:pt x="476592" y="880986"/>
                    </a:lnTo>
                    <a:lnTo>
                      <a:pt x="477367" y="880706"/>
                    </a:lnTo>
                    <a:lnTo>
                      <a:pt x="478142" y="880173"/>
                    </a:lnTo>
                    <a:close/>
                  </a:path>
                  <a:path w="1014730" h="882015">
                    <a:moveTo>
                      <a:pt x="479996" y="628396"/>
                    </a:moveTo>
                    <a:lnTo>
                      <a:pt x="479107" y="628408"/>
                    </a:lnTo>
                    <a:lnTo>
                      <a:pt x="477367" y="628408"/>
                    </a:lnTo>
                    <a:lnTo>
                      <a:pt x="477342" y="628738"/>
                    </a:lnTo>
                    <a:lnTo>
                      <a:pt x="477329" y="629399"/>
                    </a:lnTo>
                    <a:lnTo>
                      <a:pt x="478116" y="629526"/>
                    </a:lnTo>
                    <a:lnTo>
                      <a:pt x="479704" y="629754"/>
                    </a:lnTo>
                    <a:lnTo>
                      <a:pt x="479793" y="629310"/>
                    </a:lnTo>
                    <a:lnTo>
                      <a:pt x="479907" y="628853"/>
                    </a:lnTo>
                    <a:lnTo>
                      <a:pt x="479996" y="628396"/>
                    </a:lnTo>
                    <a:close/>
                  </a:path>
                  <a:path w="1014730" h="882015">
                    <a:moveTo>
                      <a:pt x="481469" y="734225"/>
                    </a:moveTo>
                    <a:lnTo>
                      <a:pt x="480936" y="730592"/>
                    </a:lnTo>
                    <a:lnTo>
                      <a:pt x="478866" y="731532"/>
                    </a:lnTo>
                    <a:lnTo>
                      <a:pt x="476846" y="732599"/>
                    </a:lnTo>
                    <a:lnTo>
                      <a:pt x="481469" y="734225"/>
                    </a:lnTo>
                    <a:close/>
                  </a:path>
                  <a:path w="1014730" h="882015">
                    <a:moveTo>
                      <a:pt x="500405" y="698"/>
                    </a:moveTo>
                    <a:lnTo>
                      <a:pt x="500011" y="457"/>
                    </a:lnTo>
                    <a:lnTo>
                      <a:pt x="499618" y="215"/>
                    </a:lnTo>
                    <a:lnTo>
                      <a:pt x="499224" y="0"/>
                    </a:lnTo>
                    <a:lnTo>
                      <a:pt x="498563" y="1422"/>
                    </a:lnTo>
                    <a:lnTo>
                      <a:pt x="498309" y="2171"/>
                    </a:lnTo>
                    <a:lnTo>
                      <a:pt x="499097" y="2641"/>
                    </a:lnTo>
                    <a:lnTo>
                      <a:pt x="499592" y="1993"/>
                    </a:lnTo>
                    <a:lnTo>
                      <a:pt x="499999" y="1333"/>
                    </a:lnTo>
                    <a:lnTo>
                      <a:pt x="500405" y="698"/>
                    </a:lnTo>
                    <a:close/>
                  </a:path>
                  <a:path w="1014730" h="882015">
                    <a:moveTo>
                      <a:pt x="536917" y="459384"/>
                    </a:moveTo>
                    <a:lnTo>
                      <a:pt x="536549" y="458622"/>
                    </a:lnTo>
                    <a:lnTo>
                      <a:pt x="536422" y="457987"/>
                    </a:lnTo>
                    <a:lnTo>
                      <a:pt x="535863" y="458152"/>
                    </a:lnTo>
                    <a:lnTo>
                      <a:pt x="535063" y="458152"/>
                    </a:lnTo>
                    <a:lnTo>
                      <a:pt x="534835" y="458520"/>
                    </a:lnTo>
                    <a:lnTo>
                      <a:pt x="534530" y="458965"/>
                    </a:lnTo>
                    <a:lnTo>
                      <a:pt x="534682" y="459727"/>
                    </a:lnTo>
                    <a:lnTo>
                      <a:pt x="534631" y="460857"/>
                    </a:lnTo>
                    <a:lnTo>
                      <a:pt x="535660" y="460400"/>
                    </a:lnTo>
                    <a:lnTo>
                      <a:pt x="536536" y="460286"/>
                    </a:lnTo>
                    <a:lnTo>
                      <a:pt x="536917" y="459384"/>
                    </a:lnTo>
                    <a:close/>
                  </a:path>
                  <a:path w="1014730" h="882015">
                    <a:moveTo>
                      <a:pt x="567042" y="727748"/>
                    </a:moveTo>
                    <a:lnTo>
                      <a:pt x="566585" y="726973"/>
                    </a:lnTo>
                    <a:lnTo>
                      <a:pt x="566343" y="726592"/>
                    </a:lnTo>
                    <a:lnTo>
                      <a:pt x="565899" y="726795"/>
                    </a:lnTo>
                    <a:lnTo>
                      <a:pt x="565315" y="726871"/>
                    </a:lnTo>
                    <a:lnTo>
                      <a:pt x="565035" y="727214"/>
                    </a:lnTo>
                    <a:lnTo>
                      <a:pt x="564667" y="727659"/>
                    </a:lnTo>
                    <a:lnTo>
                      <a:pt x="564515" y="728294"/>
                    </a:lnTo>
                    <a:lnTo>
                      <a:pt x="564299" y="728853"/>
                    </a:lnTo>
                    <a:lnTo>
                      <a:pt x="565200" y="728484"/>
                    </a:lnTo>
                    <a:lnTo>
                      <a:pt x="566115" y="728103"/>
                    </a:lnTo>
                    <a:lnTo>
                      <a:pt x="567042" y="727748"/>
                    </a:lnTo>
                    <a:close/>
                  </a:path>
                  <a:path w="1014730" h="882015">
                    <a:moveTo>
                      <a:pt x="574979" y="654316"/>
                    </a:moveTo>
                    <a:lnTo>
                      <a:pt x="574738" y="653669"/>
                    </a:lnTo>
                    <a:lnTo>
                      <a:pt x="574598" y="652970"/>
                    </a:lnTo>
                    <a:lnTo>
                      <a:pt x="573900" y="651878"/>
                    </a:lnTo>
                    <a:lnTo>
                      <a:pt x="573328" y="651497"/>
                    </a:lnTo>
                    <a:lnTo>
                      <a:pt x="572858" y="651052"/>
                    </a:lnTo>
                    <a:lnTo>
                      <a:pt x="572630" y="651243"/>
                    </a:lnTo>
                    <a:lnTo>
                      <a:pt x="572389" y="651421"/>
                    </a:lnTo>
                    <a:lnTo>
                      <a:pt x="572160" y="651624"/>
                    </a:lnTo>
                    <a:lnTo>
                      <a:pt x="572897" y="652653"/>
                    </a:lnTo>
                    <a:lnTo>
                      <a:pt x="573582" y="653669"/>
                    </a:lnTo>
                    <a:lnTo>
                      <a:pt x="574319" y="654685"/>
                    </a:lnTo>
                    <a:lnTo>
                      <a:pt x="574763" y="654431"/>
                    </a:lnTo>
                    <a:lnTo>
                      <a:pt x="574979" y="654316"/>
                    </a:lnTo>
                    <a:close/>
                  </a:path>
                  <a:path w="1014730" h="882015">
                    <a:moveTo>
                      <a:pt x="597954" y="245160"/>
                    </a:moveTo>
                    <a:lnTo>
                      <a:pt x="597725" y="244373"/>
                    </a:lnTo>
                    <a:lnTo>
                      <a:pt x="596912" y="244386"/>
                    </a:lnTo>
                    <a:lnTo>
                      <a:pt x="594944" y="243941"/>
                    </a:lnTo>
                    <a:lnTo>
                      <a:pt x="595706" y="244983"/>
                    </a:lnTo>
                    <a:lnTo>
                      <a:pt x="595960" y="245503"/>
                    </a:lnTo>
                    <a:lnTo>
                      <a:pt x="596379" y="245859"/>
                    </a:lnTo>
                    <a:lnTo>
                      <a:pt x="596709" y="246151"/>
                    </a:lnTo>
                    <a:lnTo>
                      <a:pt x="597268" y="246253"/>
                    </a:lnTo>
                    <a:lnTo>
                      <a:pt x="597725" y="246430"/>
                    </a:lnTo>
                    <a:lnTo>
                      <a:pt x="597763" y="245808"/>
                    </a:lnTo>
                    <a:lnTo>
                      <a:pt x="597954" y="245160"/>
                    </a:lnTo>
                    <a:close/>
                  </a:path>
                  <a:path w="1014730" h="882015">
                    <a:moveTo>
                      <a:pt x="602335" y="527494"/>
                    </a:moveTo>
                    <a:lnTo>
                      <a:pt x="602005" y="527113"/>
                    </a:lnTo>
                    <a:lnTo>
                      <a:pt x="601687" y="526757"/>
                    </a:lnTo>
                    <a:lnTo>
                      <a:pt x="601370" y="526389"/>
                    </a:lnTo>
                    <a:lnTo>
                      <a:pt x="600633" y="526961"/>
                    </a:lnTo>
                    <a:lnTo>
                      <a:pt x="599897" y="527532"/>
                    </a:lnTo>
                    <a:lnTo>
                      <a:pt x="599198" y="528218"/>
                    </a:lnTo>
                    <a:lnTo>
                      <a:pt x="599808" y="528904"/>
                    </a:lnTo>
                    <a:lnTo>
                      <a:pt x="600113" y="529323"/>
                    </a:lnTo>
                    <a:lnTo>
                      <a:pt x="600862" y="528713"/>
                    </a:lnTo>
                    <a:lnTo>
                      <a:pt x="601599" y="528104"/>
                    </a:lnTo>
                    <a:lnTo>
                      <a:pt x="602335" y="527494"/>
                    </a:lnTo>
                    <a:close/>
                  </a:path>
                  <a:path w="1014730" h="882015">
                    <a:moveTo>
                      <a:pt x="605358" y="826071"/>
                    </a:moveTo>
                    <a:lnTo>
                      <a:pt x="605320" y="824217"/>
                    </a:lnTo>
                    <a:lnTo>
                      <a:pt x="605294" y="823937"/>
                    </a:lnTo>
                    <a:lnTo>
                      <a:pt x="604913" y="823658"/>
                    </a:lnTo>
                    <a:lnTo>
                      <a:pt x="604520" y="823163"/>
                    </a:lnTo>
                    <a:lnTo>
                      <a:pt x="603732" y="824141"/>
                    </a:lnTo>
                    <a:lnTo>
                      <a:pt x="601700" y="826617"/>
                    </a:lnTo>
                    <a:lnTo>
                      <a:pt x="604354" y="826668"/>
                    </a:lnTo>
                    <a:lnTo>
                      <a:pt x="605358" y="826071"/>
                    </a:lnTo>
                    <a:close/>
                  </a:path>
                  <a:path w="1014730" h="882015">
                    <a:moveTo>
                      <a:pt x="618832" y="30365"/>
                    </a:moveTo>
                    <a:lnTo>
                      <a:pt x="616788" y="31623"/>
                    </a:lnTo>
                    <a:lnTo>
                      <a:pt x="616610" y="32842"/>
                    </a:lnTo>
                    <a:lnTo>
                      <a:pt x="618604" y="34721"/>
                    </a:lnTo>
                    <a:lnTo>
                      <a:pt x="618756" y="31546"/>
                    </a:lnTo>
                    <a:lnTo>
                      <a:pt x="618832" y="30365"/>
                    </a:lnTo>
                    <a:close/>
                  </a:path>
                  <a:path w="1014730" h="882015">
                    <a:moveTo>
                      <a:pt x="625284" y="426110"/>
                    </a:moveTo>
                    <a:lnTo>
                      <a:pt x="624293" y="425373"/>
                    </a:lnTo>
                    <a:lnTo>
                      <a:pt x="621563" y="424929"/>
                    </a:lnTo>
                    <a:lnTo>
                      <a:pt x="622211" y="426262"/>
                    </a:lnTo>
                    <a:lnTo>
                      <a:pt x="622503" y="427101"/>
                    </a:lnTo>
                    <a:lnTo>
                      <a:pt x="623011" y="427786"/>
                    </a:lnTo>
                    <a:lnTo>
                      <a:pt x="623227" y="428078"/>
                    </a:lnTo>
                    <a:lnTo>
                      <a:pt x="623862" y="428104"/>
                    </a:lnTo>
                    <a:lnTo>
                      <a:pt x="624624" y="428320"/>
                    </a:lnTo>
                    <a:lnTo>
                      <a:pt x="625284" y="426110"/>
                    </a:lnTo>
                    <a:close/>
                  </a:path>
                  <a:path w="1014730" h="882015">
                    <a:moveTo>
                      <a:pt x="629805" y="453898"/>
                    </a:moveTo>
                    <a:lnTo>
                      <a:pt x="628383" y="452729"/>
                    </a:lnTo>
                    <a:lnTo>
                      <a:pt x="627659" y="452145"/>
                    </a:lnTo>
                    <a:lnTo>
                      <a:pt x="627418" y="452551"/>
                    </a:lnTo>
                    <a:lnTo>
                      <a:pt x="627138" y="452920"/>
                    </a:lnTo>
                    <a:lnTo>
                      <a:pt x="626884" y="453326"/>
                    </a:lnTo>
                    <a:lnTo>
                      <a:pt x="627621" y="453809"/>
                    </a:lnTo>
                    <a:lnTo>
                      <a:pt x="629094" y="454761"/>
                    </a:lnTo>
                    <a:lnTo>
                      <a:pt x="629335" y="454469"/>
                    </a:lnTo>
                    <a:lnTo>
                      <a:pt x="629564" y="454177"/>
                    </a:lnTo>
                    <a:lnTo>
                      <a:pt x="629805" y="453898"/>
                    </a:lnTo>
                    <a:close/>
                  </a:path>
                  <a:path w="1014730" h="882015">
                    <a:moveTo>
                      <a:pt x="640245" y="272757"/>
                    </a:moveTo>
                    <a:lnTo>
                      <a:pt x="639991" y="272249"/>
                    </a:lnTo>
                    <a:lnTo>
                      <a:pt x="639800" y="271818"/>
                    </a:lnTo>
                    <a:lnTo>
                      <a:pt x="638987" y="271665"/>
                    </a:lnTo>
                    <a:lnTo>
                      <a:pt x="638441" y="271373"/>
                    </a:lnTo>
                    <a:lnTo>
                      <a:pt x="636689" y="271907"/>
                    </a:lnTo>
                    <a:lnTo>
                      <a:pt x="637171" y="272516"/>
                    </a:lnTo>
                    <a:lnTo>
                      <a:pt x="637540" y="273253"/>
                    </a:lnTo>
                    <a:lnTo>
                      <a:pt x="638581" y="274040"/>
                    </a:lnTo>
                    <a:lnTo>
                      <a:pt x="639318" y="274027"/>
                    </a:lnTo>
                    <a:lnTo>
                      <a:pt x="639927" y="274167"/>
                    </a:lnTo>
                    <a:lnTo>
                      <a:pt x="639965" y="273519"/>
                    </a:lnTo>
                    <a:lnTo>
                      <a:pt x="640245" y="272757"/>
                    </a:lnTo>
                    <a:close/>
                  </a:path>
                  <a:path w="1014730" h="882015">
                    <a:moveTo>
                      <a:pt x="652691" y="31127"/>
                    </a:moveTo>
                    <a:lnTo>
                      <a:pt x="652437" y="30264"/>
                    </a:lnTo>
                    <a:lnTo>
                      <a:pt x="652360" y="29616"/>
                    </a:lnTo>
                    <a:lnTo>
                      <a:pt x="652030" y="29121"/>
                    </a:lnTo>
                    <a:lnTo>
                      <a:pt x="651916" y="28968"/>
                    </a:lnTo>
                    <a:lnTo>
                      <a:pt x="650786" y="29171"/>
                    </a:lnTo>
                    <a:lnTo>
                      <a:pt x="650697" y="29883"/>
                    </a:lnTo>
                    <a:lnTo>
                      <a:pt x="650735" y="30556"/>
                    </a:lnTo>
                    <a:lnTo>
                      <a:pt x="650963" y="31115"/>
                    </a:lnTo>
                    <a:lnTo>
                      <a:pt x="651040" y="31254"/>
                    </a:lnTo>
                    <a:lnTo>
                      <a:pt x="651840" y="31140"/>
                    </a:lnTo>
                    <a:lnTo>
                      <a:pt x="652691" y="31127"/>
                    </a:lnTo>
                    <a:close/>
                  </a:path>
                  <a:path w="1014730" h="882015">
                    <a:moveTo>
                      <a:pt x="655866" y="797242"/>
                    </a:moveTo>
                    <a:lnTo>
                      <a:pt x="654659" y="795159"/>
                    </a:lnTo>
                    <a:lnTo>
                      <a:pt x="654062" y="794105"/>
                    </a:lnTo>
                    <a:lnTo>
                      <a:pt x="653173" y="794524"/>
                    </a:lnTo>
                    <a:lnTo>
                      <a:pt x="652729" y="794740"/>
                    </a:lnTo>
                    <a:lnTo>
                      <a:pt x="653503" y="795782"/>
                    </a:lnTo>
                    <a:lnTo>
                      <a:pt x="655002" y="797852"/>
                    </a:lnTo>
                    <a:lnTo>
                      <a:pt x="655574" y="797445"/>
                    </a:lnTo>
                    <a:lnTo>
                      <a:pt x="655866" y="797242"/>
                    </a:lnTo>
                    <a:close/>
                  </a:path>
                  <a:path w="1014730" h="882015">
                    <a:moveTo>
                      <a:pt x="657491" y="350939"/>
                    </a:moveTo>
                    <a:lnTo>
                      <a:pt x="657402" y="350278"/>
                    </a:lnTo>
                    <a:lnTo>
                      <a:pt x="657136" y="349745"/>
                    </a:lnTo>
                    <a:lnTo>
                      <a:pt x="657034" y="349580"/>
                    </a:lnTo>
                    <a:lnTo>
                      <a:pt x="655853" y="349707"/>
                    </a:lnTo>
                    <a:lnTo>
                      <a:pt x="655815" y="349834"/>
                    </a:lnTo>
                    <a:lnTo>
                      <a:pt x="655688" y="350431"/>
                    </a:lnTo>
                    <a:lnTo>
                      <a:pt x="655789" y="351078"/>
                    </a:lnTo>
                    <a:lnTo>
                      <a:pt x="655828" y="351942"/>
                    </a:lnTo>
                    <a:lnTo>
                      <a:pt x="656615" y="351764"/>
                    </a:lnTo>
                    <a:lnTo>
                      <a:pt x="657415" y="351688"/>
                    </a:lnTo>
                    <a:lnTo>
                      <a:pt x="657428" y="351536"/>
                    </a:lnTo>
                    <a:lnTo>
                      <a:pt x="657491" y="350939"/>
                    </a:lnTo>
                    <a:close/>
                  </a:path>
                  <a:path w="1014730" h="882015">
                    <a:moveTo>
                      <a:pt x="665695" y="589635"/>
                    </a:moveTo>
                    <a:lnTo>
                      <a:pt x="665607" y="588213"/>
                    </a:lnTo>
                    <a:lnTo>
                      <a:pt x="664768" y="587692"/>
                    </a:lnTo>
                    <a:lnTo>
                      <a:pt x="663854" y="587692"/>
                    </a:lnTo>
                    <a:lnTo>
                      <a:pt x="662965" y="588111"/>
                    </a:lnTo>
                    <a:lnTo>
                      <a:pt x="662990" y="589026"/>
                    </a:lnTo>
                    <a:lnTo>
                      <a:pt x="662724" y="590156"/>
                    </a:lnTo>
                    <a:lnTo>
                      <a:pt x="664044" y="589991"/>
                    </a:lnTo>
                    <a:lnTo>
                      <a:pt x="664845" y="590003"/>
                    </a:lnTo>
                    <a:lnTo>
                      <a:pt x="665505" y="589711"/>
                    </a:lnTo>
                    <a:lnTo>
                      <a:pt x="665695" y="589635"/>
                    </a:lnTo>
                    <a:close/>
                  </a:path>
                  <a:path w="1014730" h="882015">
                    <a:moveTo>
                      <a:pt x="668439" y="661924"/>
                    </a:moveTo>
                    <a:lnTo>
                      <a:pt x="668235" y="661200"/>
                    </a:lnTo>
                    <a:lnTo>
                      <a:pt x="667943" y="660971"/>
                    </a:lnTo>
                    <a:lnTo>
                      <a:pt x="667702" y="660742"/>
                    </a:lnTo>
                    <a:lnTo>
                      <a:pt x="666902" y="660831"/>
                    </a:lnTo>
                    <a:lnTo>
                      <a:pt x="666661" y="661085"/>
                    </a:lnTo>
                    <a:lnTo>
                      <a:pt x="666330" y="661403"/>
                    </a:lnTo>
                    <a:lnTo>
                      <a:pt x="666356" y="662051"/>
                    </a:lnTo>
                    <a:lnTo>
                      <a:pt x="666115" y="662940"/>
                    </a:lnTo>
                    <a:lnTo>
                      <a:pt x="667461" y="662571"/>
                    </a:lnTo>
                    <a:lnTo>
                      <a:pt x="668159" y="662533"/>
                    </a:lnTo>
                    <a:lnTo>
                      <a:pt x="668286" y="662279"/>
                    </a:lnTo>
                    <a:lnTo>
                      <a:pt x="668439" y="661924"/>
                    </a:lnTo>
                    <a:close/>
                  </a:path>
                  <a:path w="1014730" h="882015">
                    <a:moveTo>
                      <a:pt x="671830" y="702818"/>
                    </a:moveTo>
                    <a:lnTo>
                      <a:pt x="668197" y="702310"/>
                    </a:lnTo>
                    <a:lnTo>
                      <a:pt x="668159" y="702818"/>
                    </a:lnTo>
                    <a:lnTo>
                      <a:pt x="668147" y="703313"/>
                    </a:lnTo>
                    <a:lnTo>
                      <a:pt x="668108" y="703821"/>
                    </a:lnTo>
                    <a:lnTo>
                      <a:pt x="669328" y="703834"/>
                    </a:lnTo>
                    <a:lnTo>
                      <a:pt x="670547" y="703859"/>
                    </a:lnTo>
                    <a:lnTo>
                      <a:pt x="671753" y="703872"/>
                    </a:lnTo>
                    <a:lnTo>
                      <a:pt x="671791" y="703529"/>
                    </a:lnTo>
                    <a:lnTo>
                      <a:pt x="671830" y="703173"/>
                    </a:lnTo>
                    <a:lnTo>
                      <a:pt x="671830" y="702818"/>
                    </a:lnTo>
                    <a:close/>
                  </a:path>
                  <a:path w="1014730" h="882015">
                    <a:moveTo>
                      <a:pt x="675944" y="446506"/>
                    </a:moveTo>
                    <a:lnTo>
                      <a:pt x="675170" y="446405"/>
                    </a:lnTo>
                    <a:lnTo>
                      <a:pt x="674382" y="446265"/>
                    </a:lnTo>
                    <a:lnTo>
                      <a:pt x="673277" y="446087"/>
                    </a:lnTo>
                    <a:lnTo>
                      <a:pt x="673417" y="446976"/>
                    </a:lnTo>
                    <a:lnTo>
                      <a:pt x="673392" y="447763"/>
                    </a:lnTo>
                    <a:lnTo>
                      <a:pt x="673569" y="447802"/>
                    </a:lnTo>
                    <a:lnTo>
                      <a:pt x="674192" y="447979"/>
                    </a:lnTo>
                    <a:lnTo>
                      <a:pt x="674916" y="448017"/>
                    </a:lnTo>
                    <a:lnTo>
                      <a:pt x="675513" y="447802"/>
                    </a:lnTo>
                    <a:lnTo>
                      <a:pt x="675767" y="447725"/>
                    </a:lnTo>
                    <a:lnTo>
                      <a:pt x="675805" y="446963"/>
                    </a:lnTo>
                    <a:lnTo>
                      <a:pt x="675944" y="446506"/>
                    </a:lnTo>
                    <a:close/>
                  </a:path>
                  <a:path w="1014730" h="882015">
                    <a:moveTo>
                      <a:pt x="676935" y="30073"/>
                    </a:moveTo>
                    <a:lnTo>
                      <a:pt x="676529" y="30010"/>
                    </a:lnTo>
                    <a:lnTo>
                      <a:pt x="675716" y="29933"/>
                    </a:lnTo>
                    <a:lnTo>
                      <a:pt x="675220" y="33172"/>
                    </a:lnTo>
                    <a:lnTo>
                      <a:pt x="675665" y="33210"/>
                    </a:lnTo>
                    <a:lnTo>
                      <a:pt x="676084" y="33286"/>
                    </a:lnTo>
                    <a:lnTo>
                      <a:pt x="676541" y="33337"/>
                    </a:lnTo>
                    <a:lnTo>
                      <a:pt x="676668" y="32232"/>
                    </a:lnTo>
                    <a:lnTo>
                      <a:pt x="676808" y="31153"/>
                    </a:lnTo>
                    <a:lnTo>
                      <a:pt x="676935" y="30073"/>
                    </a:lnTo>
                    <a:close/>
                  </a:path>
                  <a:path w="1014730" h="882015">
                    <a:moveTo>
                      <a:pt x="681558" y="451777"/>
                    </a:moveTo>
                    <a:lnTo>
                      <a:pt x="681304" y="450811"/>
                    </a:lnTo>
                    <a:lnTo>
                      <a:pt x="681075" y="449821"/>
                    </a:lnTo>
                    <a:lnTo>
                      <a:pt x="680783" y="448868"/>
                    </a:lnTo>
                    <a:lnTo>
                      <a:pt x="679869" y="448906"/>
                    </a:lnTo>
                    <a:lnTo>
                      <a:pt x="679742" y="449973"/>
                    </a:lnTo>
                    <a:lnTo>
                      <a:pt x="679653" y="452005"/>
                    </a:lnTo>
                    <a:lnTo>
                      <a:pt x="680300" y="451929"/>
                    </a:lnTo>
                    <a:lnTo>
                      <a:pt x="680935" y="451866"/>
                    </a:lnTo>
                    <a:lnTo>
                      <a:pt x="681558" y="451777"/>
                    </a:lnTo>
                    <a:close/>
                  </a:path>
                  <a:path w="1014730" h="882015">
                    <a:moveTo>
                      <a:pt x="703110" y="602640"/>
                    </a:moveTo>
                    <a:lnTo>
                      <a:pt x="701992" y="602145"/>
                    </a:lnTo>
                    <a:lnTo>
                      <a:pt x="700874" y="601624"/>
                    </a:lnTo>
                    <a:lnTo>
                      <a:pt x="699757" y="601141"/>
                    </a:lnTo>
                    <a:lnTo>
                      <a:pt x="699566" y="601510"/>
                    </a:lnTo>
                    <a:lnTo>
                      <a:pt x="699350" y="601878"/>
                    </a:lnTo>
                    <a:lnTo>
                      <a:pt x="699147" y="602284"/>
                    </a:lnTo>
                    <a:lnTo>
                      <a:pt x="700151" y="602894"/>
                    </a:lnTo>
                    <a:lnTo>
                      <a:pt x="702119" y="604151"/>
                    </a:lnTo>
                    <a:lnTo>
                      <a:pt x="702449" y="603656"/>
                    </a:lnTo>
                    <a:lnTo>
                      <a:pt x="702779" y="603148"/>
                    </a:lnTo>
                    <a:lnTo>
                      <a:pt x="703110" y="602640"/>
                    </a:lnTo>
                    <a:close/>
                  </a:path>
                  <a:path w="1014730" h="882015">
                    <a:moveTo>
                      <a:pt x="766673" y="505345"/>
                    </a:moveTo>
                    <a:lnTo>
                      <a:pt x="766267" y="503974"/>
                    </a:lnTo>
                    <a:lnTo>
                      <a:pt x="766000" y="503021"/>
                    </a:lnTo>
                    <a:lnTo>
                      <a:pt x="765606" y="501713"/>
                    </a:lnTo>
                    <a:lnTo>
                      <a:pt x="764667" y="503783"/>
                    </a:lnTo>
                    <a:lnTo>
                      <a:pt x="766673" y="505345"/>
                    </a:lnTo>
                    <a:close/>
                  </a:path>
                  <a:path w="1014730" h="882015">
                    <a:moveTo>
                      <a:pt x="780313" y="804011"/>
                    </a:moveTo>
                    <a:lnTo>
                      <a:pt x="779462" y="803148"/>
                    </a:lnTo>
                    <a:lnTo>
                      <a:pt x="778624" y="802309"/>
                    </a:lnTo>
                    <a:lnTo>
                      <a:pt x="777798" y="801458"/>
                    </a:lnTo>
                    <a:lnTo>
                      <a:pt x="777443" y="801814"/>
                    </a:lnTo>
                    <a:lnTo>
                      <a:pt x="777100" y="802144"/>
                    </a:lnTo>
                    <a:lnTo>
                      <a:pt x="776744" y="802513"/>
                    </a:lnTo>
                    <a:lnTo>
                      <a:pt x="778408" y="804227"/>
                    </a:lnTo>
                    <a:lnTo>
                      <a:pt x="779259" y="805065"/>
                    </a:lnTo>
                    <a:lnTo>
                      <a:pt x="779589" y="804710"/>
                    </a:lnTo>
                    <a:lnTo>
                      <a:pt x="780313" y="804011"/>
                    </a:lnTo>
                    <a:close/>
                  </a:path>
                  <a:path w="1014730" h="882015">
                    <a:moveTo>
                      <a:pt x="832599" y="180759"/>
                    </a:moveTo>
                    <a:lnTo>
                      <a:pt x="832421" y="180695"/>
                    </a:lnTo>
                    <a:lnTo>
                      <a:pt x="831697" y="180467"/>
                    </a:lnTo>
                    <a:lnTo>
                      <a:pt x="830884" y="180555"/>
                    </a:lnTo>
                    <a:lnTo>
                      <a:pt x="829868" y="180517"/>
                    </a:lnTo>
                    <a:lnTo>
                      <a:pt x="829983" y="181343"/>
                    </a:lnTo>
                    <a:lnTo>
                      <a:pt x="829932" y="182156"/>
                    </a:lnTo>
                    <a:lnTo>
                      <a:pt x="830884" y="182397"/>
                    </a:lnTo>
                    <a:lnTo>
                      <a:pt x="831684" y="182346"/>
                    </a:lnTo>
                    <a:lnTo>
                      <a:pt x="832485" y="182397"/>
                    </a:lnTo>
                    <a:lnTo>
                      <a:pt x="832472" y="181800"/>
                    </a:lnTo>
                    <a:lnTo>
                      <a:pt x="832599" y="180759"/>
                    </a:lnTo>
                    <a:close/>
                  </a:path>
                  <a:path w="1014730" h="882015">
                    <a:moveTo>
                      <a:pt x="836066" y="724471"/>
                    </a:moveTo>
                    <a:lnTo>
                      <a:pt x="834567" y="722845"/>
                    </a:lnTo>
                    <a:lnTo>
                      <a:pt x="833907" y="722147"/>
                    </a:lnTo>
                    <a:lnTo>
                      <a:pt x="833386" y="724014"/>
                    </a:lnTo>
                    <a:lnTo>
                      <a:pt x="833094" y="725652"/>
                    </a:lnTo>
                    <a:lnTo>
                      <a:pt x="836066" y="724471"/>
                    </a:lnTo>
                    <a:close/>
                  </a:path>
                  <a:path w="1014730" h="882015">
                    <a:moveTo>
                      <a:pt x="848334" y="506641"/>
                    </a:moveTo>
                    <a:lnTo>
                      <a:pt x="848017" y="506564"/>
                    </a:lnTo>
                    <a:lnTo>
                      <a:pt x="847686" y="506514"/>
                    </a:lnTo>
                    <a:lnTo>
                      <a:pt x="847356" y="506450"/>
                    </a:lnTo>
                    <a:lnTo>
                      <a:pt x="847090" y="507365"/>
                    </a:lnTo>
                    <a:lnTo>
                      <a:pt x="846861" y="508292"/>
                    </a:lnTo>
                    <a:lnTo>
                      <a:pt x="846582" y="509206"/>
                    </a:lnTo>
                    <a:lnTo>
                      <a:pt x="847979" y="509460"/>
                    </a:lnTo>
                    <a:lnTo>
                      <a:pt x="848106" y="508533"/>
                    </a:lnTo>
                    <a:lnTo>
                      <a:pt x="848334" y="506641"/>
                    </a:lnTo>
                    <a:close/>
                  </a:path>
                  <a:path w="1014730" h="882015">
                    <a:moveTo>
                      <a:pt x="851357" y="814171"/>
                    </a:moveTo>
                    <a:lnTo>
                      <a:pt x="850874" y="814222"/>
                    </a:lnTo>
                    <a:lnTo>
                      <a:pt x="850099" y="814057"/>
                    </a:lnTo>
                    <a:lnTo>
                      <a:pt x="849922" y="814298"/>
                    </a:lnTo>
                    <a:lnTo>
                      <a:pt x="849591" y="814832"/>
                    </a:lnTo>
                    <a:lnTo>
                      <a:pt x="849591" y="815555"/>
                    </a:lnTo>
                    <a:lnTo>
                      <a:pt x="849414" y="816419"/>
                    </a:lnTo>
                    <a:lnTo>
                      <a:pt x="850722" y="816533"/>
                    </a:lnTo>
                    <a:lnTo>
                      <a:pt x="851204" y="816546"/>
                    </a:lnTo>
                    <a:lnTo>
                      <a:pt x="851255" y="815771"/>
                    </a:lnTo>
                    <a:lnTo>
                      <a:pt x="851319" y="814959"/>
                    </a:lnTo>
                    <a:lnTo>
                      <a:pt x="851357" y="814171"/>
                    </a:lnTo>
                    <a:close/>
                  </a:path>
                  <a:path w="1014730" h="882015">
                    <a:moveTo>
                      <a:pt x="853973" y="186182"/>
                    </a:moveTo>
                    <a:lnTo>
                      <a:pt x="852995" y="185674"/>
                    </a:lnTo>
                    <a:lnTo>
                      <a:pt x="852004" y="185127"/>
                    </a:lnTo>
                    <a:lnTo>
                      <a:pt x="851001" y="184619"/>
                    </a:lnTo>
                    <a:lnTo>
                      <a:pt x="850836" y="184937"/>
                    </a:lnTo>
                    <a:lnTo>
                      <a:pt x="850468" y="185572"/>
                    </a:lnTo>
                    <a:lnTo>
                      <a:pt x="851331" y="186182"/>
                    </a:lnTo>
                    <a:lnTo>
                      <a:pt x="853071" y="187363"/>
                    </a:lnTo>
                    <a:lnTo>
                      <a:pt x="853363" y="186969"/>
                    </a:lnTo>
                    <a:lnTo>
                      <a:pt x="853668" y="186575"/>
                    </a:lnTo>
                    <a:lnTo>
                      <a:pt x="853973" y="186182"/>
                    </a:lnTo>
                    <a:close/>
                  </a:path>
                  <a:path w="1014730" h="882015">
                    <a:moveTo>
                      <a:pt x="872032" y="863676"/>
                    </a:moveTo>
                    <a:lnTo>
                      <a:pt x="870750" y="862177"/>
                    </a:lnTo>
                    <a:lnTo>
                      <a:pt x="869149" y="860336"/>
                    </a:lnTo>
                    <a:lnTo>
                      <a:pt x="868807" y="860602"/>
                    </a:lnTo>
                    <a:lnTo>
                      <a:pt x="868133" y="861110"/>
                    </a:lnTo>
                    <a:lnTo>
                      <a:pt x="868540" y="862545"/>
                    </a:lnTo>
                    <a:lnTo>
                      <a:pt x="868934" y="864031"/>
                    </a:lnTo>
                    <a:lnTo>
                      <a:pt x="872032" y="863676"/>
                    </a:lnTo>
                    <a:close/>
                  </a:path>
                  <a:path w="1014730" h="882015">
                    <a:moveTo>
                      <a:pt x="880884" y="538238"/>
                    </a:moveTo>
                    <a:lnTo>
                      <a:pt x="880452" y="537349"/>
                    </a:lnTo>
                    <a:lnTo>
                      <a:pt x="880008" y="536448"/>
                    </a:lnTo>
                    <a:lnTo>
                      <a:pt x="879563" y="535546"/>
                    </a:lnTo>
                    <a:lnTo>
                      <a:pt x="879233" y="535724"/>
                    </a:lnTo>
                    <a:lnTo>
                      <a:pt x="878890" y="535876"/>
                    </a:lnTo>
                    <a:lnTo>
                      <a:pt x="878547" y="536054"/>
                    </a:lnTo>
                    <a:lnTo>
                      <a:pt x="879805" y="538772"/>
                    </a:lnTo>
                    <a:lnTo>
                      <a:pt x="880173" y="538607"/>
                    </a:lnTo>
                    <a:lnTo>
                      <a:pt x="880529" y="538416"/>
                    </a:lnTo>
                    <a:lnTo>
                      <a:pt x="880884" y="538238"/>
                    </a:lnTo>
                    <a:close/>
                  </a:path>
                  <a:path w="1014730" h="882015">
                    <a:moveTo>
                      <a:pt x="943838" y="624776"/>
                    </a:moveTo>
                    <a:lnTo>
                      <a:pt x="943432" y="624446"/>
                    </a:lnTo>
                    <a:lnTo>
                      <a:pt x="943025" y="624128"/>
                    </a:lnTo>
                    <a:lnTo>
                      <a:pt x="942644" y="623785"/>
                    </a:lnTo>
                    <a:lnTo>
                      <a:pt x="942124" y="624547"/>
                    </a:lnTo>
                    <a:lnTo>
                      <a:pt x="941590" y="625297"/>
                    </a:lnTo>
                    <a:lnTo>
                      <a:pt x="941108" y="626135"/>
                    </a:lnTo>
                    <a:lnTo>
                      <a:pt x="941793" y="626706"/>
                    </a:lnTo>
                    <a:lnTo>
                      <a:pt x="942530" y="626071"/>
                    </a:lnTo>
                    <a:lnTo>
                      <a:pt x="943838" y="624776"/>
                    </a:lnTo>
                    <a:close/>
                  </a:path>
                  <a:path w="1014730" h="882015">
                    <a:moveTo>
                      <a:pt x="958710" y="589000"/>
                    </a:moveTo>
                    <a:lnTo>
                      <a:pt x="958329" y="587933"/>
                    </a:lnTo>
                    <a:lnTo>
                      <a:pt x="958215" y="586867"/>
                    </a:lnTo>
                    <a:lnTo>
                      <a:pt x="957897" y="586803"/>
                    </a:lnTo>
                    <a:lnTo>
                      <a:pt x="957199" y="586676"/>
                    </a:lnTo>
                    <a:lnTo>
                      <a:pt x="956411" y="587044"/>
                    </a:lnTo>
                    <a:lnTo>
                      <a:pt x="955649" y="587209"/>
                    </a:lnTo>
                    <a:lnTo>
                      <a:pt x="955865" y="587781"/>
                    </a:lnTo>
                    <a:lnTo>
                      <a:pt x="955967" y="588594"/>
                    </a:lnTo>
                    <a:lnTo>
                      <a:pt x="956411" y="588924"/>
                    </a:lnTo>
                    <a:lnTo>
                      <a:pt x="956818" y="589203"/>
                    </a:lnTo>
                    <a:lnTo>
                      <a:pt x="957592" y="588987"/>
                    </a:lnTo>
                    <a:lnTo>
                      <a:pt x="958710" y="589000"/>
                    </a:lnTo>
                    <a:close/>
                  </a:path>
                  <a:path w="1014730" h="882015">
                    <a:moveTo>
                      <a:pt x="977163" y="351282"/>
                    </a:moveTo>
                    <a:lnTo>
                      <a:pt x="976198" y="350634"/>
                    </a:lnTo>
                    <a:lnTo>
                      <a:pt x="975245" y="349986"/>
                    </a:lnTo>
                    <a:lnTo>
                      <a:pt x="974318" y="349338"/>
                    </a:lnTo>
                    <a:lnTo>
                      <a:pt x="974102" y="349618"/>
                    </a:lnTo>
                    <a:lnTo>
                      <a:pt x="973670" y="350202"/>
                    </a:lnTo>
                    <a:lnTo>
                      <a:pt x="975410" y="351599"/>
                    </a:lnTo>
                    <a:lnTo>
                      <a:pt x="976274" y="352323"/>
                    </a:lnTo>
                    <a:lnTo>
                      <a:pt x="976566" y="351967"/>
                    </a:lnTo>
                    <a:lnTo>
                      <a:pt x="976858" y="351624"/>
                    </a:lnTo>
                    <a:lnTo>
                      <a:pt x="977163" y="351282"/>
                    </a:lnTo>
                    <a:close/>
                  </a:path>
                  <a:path w="1014730" h="882015">
                    <a:moveTo>
                      <a:pt x="977798" y="328168"/>
                    </a:moveTo>
                    <a:lnTo>
                      <a:pt x="977722" y="327888"/>
                    </a:lnTo>
                    <a:lnTo>
                      <a:pt x="977658" y="327596"/>
                    </a:lnTo>
                    <a:lnTo>
                      <a:pt x="977582" y="327317"/>
                    </a:lnTo>
                    <a:lnTo>
                      <a:pt x="976820" y="327406"/>
                    </a:lnTo>
                    <a:lnTo>
                      <a:pt x="976058" y="327507"/>
                    </a:lnTo>
                    <a:lnTo>
                      <a:pt x="975321" y="327609"/>
                    </a:lnTo>
                    <a:lnTo>
                      <a:pt x="975563" y="328422"/>
                    </a:lnTo>
                    <a:lnTo>
                      <a:pt x="975728" y="328866"/>
                    </a:lnTo>
                    <a:lnTo>
                      <a:pt x="976401" y="328625"/>
                    </a:lnTo>
                    <a:lnTo>
                      <a:pt x="977112" y="328396"/>
                    </a:lnTo>
                    <a:lnTo>
                      <a:pt x="977798" y="328168"/>
                    </a:lnTo>
                    <a:close/>
                  </a:path>
                  <a:path w="1014730" h="882015">
                    <a:moveTo>
                      <a:pt x="981163" y="410222"/>
                    </a:moveTo>
                    <a:lnTo>
                      <a:pt x="978090" y="410972"/>
                    </a:lnTo>
                    <a:lnTo>
                      <a:pt x="978217" y="413359"/>
                    </a:lnTo>
                    <a:lnTo>
                      <a:pt x="980198" y="413473"/>
                    </a:lnTo>
                    <a:lnTo>
                      <a:pt x="981163" y="410222"/>
                    </a:lnTo>
                    <a:close/>
                  </a:path>
                  <a:path w="1014730" h="882015">
                    <a:moveTo>
                      <a:pt x="981811" y="414210"/>
                    </a:moveTo>
                    <a:lnTo>
                      <a:pt x="980300" y="413486"/>
                    </a:lnTo>
                    <a:lnTo>
                      <a:pt x="981684" y="414210"/>
                    </a:lnTo>
                    <a:lnTo>
                      <a:pt x="981811" y="414210"/>
                    </a:lnTo>
                    <a:close/>
                  </a:path>
                  <a:path w="1014730" h="882015">
                    <a:moveTo>
                      <a:pt x="1014196" y="513219"/>
                    </a:moveTo>
                    <a:lnTo>
                      <a:pt x="1013968" y="511987"/>
                    </a:lnTo>
                    <a:lnTo>
                      <a:pt x="1013739" y="510768"/>
                    </a:lnTo>
                    <a:lnTo>
                      <a:pt x="1013536" y="509536"/>
                    </a:lnTo>
                    <a:lnTo>
                      <a:pt x="1013040" y="509612"/>
                    </a:lnTo>
                    <a:lnTo>
                      <a:pt x="1012558" y="509701"/>
                    </a:lnTo>
                    <a:lnTo>
                      <a:pt x="1012063" y="509765"/>
                    </a:lnTo>
                    <a:lnTo>
                      <a:pt x="1012393" y="511035"/>
                    </a:lnTo>
                    <a:lnTo>
                      <a:pt x="1012685" y="512267"/>
                    </a:lnTo>
                    <a:lnTo>
                      <a:pt x="1013015" y="513524"/>
                    </a:lnTo>
                    <a:lnTo>
                      <a:pt x="1014196" y="51321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59" name="object 269">
                <a:extLst>
                  <a:ext uri="{FF2B5EF4-FFF2-40B4-BE49-F238E27FC236}">
                    <a16:creationId xmlns:a16="http://schemas.microsoft.com/office/drawing/2014/main" id="{CD4476E1-9F3B-C6D6-7573-E9704A151BE7}"/>
                  </a:ext>
                </a:extLst>
              </p:cNvPr>
              <p:cNvSpPr/>
              <p:nvPr/>
            </p:nvSpPr>
            <p:spPr>
              <a:xfrm>
                <a:off x="9677463" y="2940436"/>
                <a:ext cx="787372" cy="866690"/>
              </a:xfrm>
              <a:custGeom>
                <a:avLst/>
                <a:gdLst/>
                <a:ahLst/>
                <a:cxnLst/>
                <a:rect l="l" t="t" r="r" b="b"/>
                <a:pathLst>
                  <a:path w="1012190" h="1267459">
                    <a:moveTo>
                      <a:pt x="1752" y="636600"/>
                    </a:moveTo>
                    <a:lnTo>
                      <a:pt x="1625" y="635977"/>
                    </a:lnTo>
                    <a:lnTo>
                      <a:pt x="1574" y="635368"/>
                    </a:lnTo>
                    <a:lnTo>
                      <a:pt x="1104" y="635546"/>
                    </a:lnTo>
                    <a:lnTo>
                      <a:pt x="0" y="635914"/>
                    </a:lnTo>
                    <a:lnTo>
                      <a:pt x="114" y="636460"/>
                    </a:lnTo>
                    <a:lnTo>
                      <a:pt x="76" y="637146"/>
                    </a:lnTo>
                    <a:lnTo>
                      <a:pt x="355" y="637336"/>
                    </a:lnTo>
                    <a:lnTo>
                      <a:pt x="647" y="637514"/>
                    </a:lnTo>
                    <a:lnTo>
                      <a:pt x="1612" y="637336"/>
                    </a:lnTo>
                    <a:lnTo>
                      <a:pt x="1638" y="637171"/>
                    </a:lnTo>
                    <a:lnTo>
                      <a:pt x="1752" y="636600"/>
                    </a:lnTo>
                    <a:close/>
                  </a:path>
                  <a:path w="1012190" h="1267459">
                    <a:moveTo>
                      <a:pt x="26720" y="722134"/>
                    </a:moveTo>
                    <a:lnTo>
                      <a:pt x="26644" y="720826"/>
                    </a:lnTo>
                    <a:lnTo>
                      <a:pt x="15303" y="721194"/>
                    </a:lnTo>
                    <a:lnTo>
                      <a:pt x="15341" y="722871"/>
                    </a:lnTo>
                    <a:lnTo>
                      <a:pt x="19227" y="723887"/>
                    </a:lnTo>
                    <a:lnTo>
                      <a:pt x="22961" y="722960"/>
                    </a:lnTo>
                    <a:lnTo>
                      <a:pt x="26720" y="722134"/>
                    </a:lnTo>
                    <a:close/>
                  </a:path>
                  <a:path w="1012190" h="1267459">
                    <a:moveTo>
                      <a:pt x="82600" y="402488"/>
                    </a:moveTo>
                    <a:lnTo>
                      <a:pt x="82232" y="402094"/>
                    </a:lnTo>
                    <a:lnTo>
                      <a:pt x="81927" y="401662"/>
                    </a:lnTo>
                    <a:lnTo>
                      <a:pt x="81343" y="401332"/>
                    </a:lnTo>
                    <a:lnTo>
                      <a:pt x="80924" y="401701"/>
                    </a:lnTo>
                    <a:lnTo>
                      <a:pt x="80619" y="401840"/>
                    </a:lnTo>
                    <a:lnTo>
                      <a:pt x="80924" y="402259"/>
                    </a:lnTo>
                    <a:lnTo>
                      <a:pt x="81165" y="402717"/>
                    </a:lnTo>
                    <a:lnTo>
                      <a:pt x="81546" y="403021"/>
                    </a:lnTo>
                    <a:lnTo>
                      <a:pt x="82118" y="402767"/>
                    </a:lnTo>
                    <a:lnTo>
                      <a:pt x="82600" y="402488"/>
                    </a:lnTo>
                    <a:close/>
                  </a:path>
                  <a:path w="1012190" h="1267459">
                    <a:moveTo>
                      <a:pt x="95669" y="712990"/>
                    </a:moveTo>
                    <a:lnTo>
                      <a:pt x="95656" y="712495"/>
                    </a:lnTo>
                    <a:lnTo>
                      <a:pt x="95605" y="712000"/>
                    </a:lnTo>
                    <a:lnTo>
                      <a:pt x="95580" y="711365"/>
                    </a:lnTo>
                    <a:lnTo>
                      <a:pt x="94932" y="711377"/>
                    </a:lnTo>
                    <a:lnTo>
                      <a:pt x="94310" y="711225"/>
                    </a:lnTo>
                    <a:lnTo>
                      <a:pt x="93992" y="711454"/>
                    </a:lnTo>
                    <a:lnTo>
                      <a:pt x="93751" y="711657"/>
                    </a:lnTo>
                    <a:lnTo>
                      <a:pt x="93776" y="712698"/>
                    </a:lnTo>
                    <a:lnTo>
                      <a:pt x="93929" y="712749"/>
                    </a:lnTo>
                    <a:lnTo>
                      <a:pt x="94475" y="712990"/>
                    </a:lnTo>
                    <a:lnTo>
                      <a:pt x="95097" y="712927"/>
                    </a:lnTo>
                    <a:lnTo>
                      <a:pt x="95669" y="712990"/>
                    </a:lnTo>
                    <a:close/>
                  </a:path>
                  <a:path w="1012190" h="1267459">
                    <a:moveTo>
                      <a:pt x="108750" y="522008"/>
                    </a:moveTo>
                    <a:lnTo>
                      <a:pt x="107899" y="521652"/>
                    </a:lnTo>
                    <a:lnTo>
                      <a:pt x="107010" y="521284"/>
                    </a:lnTo>
                    <a:lnTo>
                      <a:pt x="106133" y="520928"/>
                    </a:lnTo>
                    <a:lnTo>
                      <a:pt x="105994" y="521195"/>
                    </a:lnTo>
                    <a:lnTo>
                      <a:pt x="105867" y="521474"/>
                    </a:lnTo>
                    <a:lnTo>
                      <a:pt x="105727" y="521716"/>
                    </a:lnTo>
                    <a:lnTo>
                      <a:pt x="106476" y="522198"/>
                    </a:lnTo>
                    <a:lnTo>
                      <a:pt x="107975" y="523151"/>
                    </a:lnTo>
                    <a:lnTo>
                      <a:pt x="108229" y="522782"/>
                    </a:lnTo>
                    <a:lnTo>
                      <a:pt x="108496" y="522389"/>
                    </a:lnTo>
                    <a:lnTo>
                      <a:pt x="108750" y="522008"/>
                    </a:lnTo>
                    <a:close/>
                  </a:path>
                  <a:path w="1012190" h="1267459">
                    <a:moveTo>
                      <a:pt x="137960" y="685571"/>
                    </a:moveTo>
                    <a:lnTo>
                      <a:pt x="137744" y="685076"/>
                    </a:lnTo>
                    <a:lnTo>
                      <a:pt x="137655" y="684428"/>
                    </a:lnTo>
                    <a:lnTo>
                      <a:pt x="137274" y="684136"/>
                    </a:lnTo>
                    <a:lnTo>
                      <a:pt x="137071" y="683945"/>
                    </a:lnTo>
                    <a:lnTo>
                      <a:pt x="136410" y="684339"/>
                    </a:lnTo>
                    <a:lnTo>
                      <a:pt x="135966" y="684466"/>
                    </a:lnTo>
                    <a:lnTo>
                      <a:pt x="136232" y="685342"/>
                    </a:lnTo>
                    <a:lnTo>
                      <a:pt x="136423" y="685888"/>
                    </a:lnTo>
                    <a:lnTo>
                      <a:pt x="137033" y="685761"/>
                    </a:lnTo>
                    <a:lnTo>
                      <a:pt x="137490" y="685660"/>
                    </a:lnTo>
                    <a:lnTo>
                      <a:pt x="137960" y="685571"/>
                    </a:lnTo>
                    <a:close/>
                  </a:path>
                  <a:path w="1012190" h="1267459">
                    <a:moveTo>
                      <a:pt x="157276" y="637082"/>
                    </a:moveTo>
                    <a:lnTo>
                      <a:pt x="157264" y="636282"/>
                    </a:lnTo>
                    <a:lnTo>
                      <a:pt x="156997" y="635723"/>
                    </a:lnTo>
                    <a:lnTo>
                      <a:pt x="156908" y="635508"/>
                    </a:lnTo>
                    <a:lnTo>
                      <a:pt x="155905" y="635711"/>
                    </a:lnTo>
                    <a:lnTo>
                      <a:pt x="155321" y="635711"/>
                    </a:lnTo>
                    <a:lnTo>
                      <a:pt x="155346" y="636358"/>
                    </a:lnTo>
                    <a:lnTo>
                      <a:pt x="155371" y="637019"/>
                    </a:lnTo>
                    <a:lnTo>
                      <a:pt x="155409" y="638492"/>
                    </a:lnTo>
                    <a:lnTo>
                      <a:pt x="156197" y="638124"/>
                    </a:lnTo>
                    <a:lnTo>
                      <a:pt x="156933" y="638009"/>
                    </a:lnTo>
                    <a:lnTo>
                      <a:pt x="157060" y="637667"/>
                    </a:lnTo>
                    <a:lnTo>
                      <a:pt x="157276" y="637082"/>
                    </a:lnTo>
                    <a:close/>
                  </a:path>
                  <a:path w="1012190" h="1267459">
                    <a:moveTo>
                      <a:pt x="158775" y="338848"/>
                    </a:moveTo>
                    <a:lnTo>
                      <a:pt x="158610" y="338188"/>
                    </a:lnTo>
                    <a:lnTo>
                      <a:pt x="158508" y="337870"/>
                    </a:lnTo>
                    <a:lnTo>
                      <a:pt x="157467" y="338048"/>
                    </a:lnTo>
                    <a:lnTo>
                      <a:pt x="156425" y="338251"/>
                    </a:lnTo>
                    <a:lnTo>
                      <a:pt x="155384" y="338429"/>
                    </a:lnTo>
                    <a:lnTo>
                      <a:pt x="155473" y="338836"/>
                    </a:lnTo>
                    <a:lnTo>
                      <a:pt x="155702" y="339661"/>
                    </a:lnTo>
                    <a:lnTo>
                      <a:pt x="156718" y="339407"/>
                    </a:lnTo>
                    <a:lnTo>
                      <a:pt x="157746" y="339115"/>
                    </a:lnTo>
                    <a:lnTo>
                      <a:pt x="158775" y="338848"/>
                    </a:lnTo>
                    <a:close/>
                  </a:path>
                  <a:path w="1012190" h="1267459">
                    <a:moveTo>
                      <a:pt x="167208" y="434289"/>
                    </a:moveTo>
                    <a:lnTo>
                      <a:pt x="165950" y="434606"/>
                    </a:lnTo>
                    <a:lnTo>
                      <a:pt x="165011" y="434606"/>
                    </a:lnTo>
                    <a:lnTo>
                      <a:pt x="164807" y="434975"/>
                    </a:lnTo>
                    <a:lnTo>
                      <a:pt x="164553" y="435444"/>
                    </a:lnTo>
                    <a:lnTo>
                      <a:pt x="164807" y="436283"/>
                    </a:lnTo>
                    <a:lnTo>
                      <a:pt x="165023" y="436892"/>
                    </a:lnTo>
                    <a:lnTo>
                      <a:pt x="165087" y="437019"/>
                    </a:lnTo>
                    <a:lnTo>
                      <a:pt x="166230" y="437019"/>
                    </a:lnTo>
                    <a:lnTo>
                      <a:pt x="166433" y="436740"/>
                    </a:lnTo>
                    <a:lnTo>
                      <a:pt x="166814" y="436257"/>
                    </a:lnTo>
                    <a:lnTo>
                      <a:pt x="166839" y="435521"/>
                    </a:lnTo>
                    <a:lnTo>
                      <a:pt x="167208" y="434289"/>
                    </a:lnTo>
                    <a:close/>
                  </a:path>
                  <a:path w="1012190" h="1267459">
                    <a:moveTo>
                      <a:pt x="184988" y="651459"/>
                    </a:moveTo>
                    <a:lnTo>
                      <a:pt x="184759" y="651167"/>
                    </a:lnTo>
                    <a:lnTo>
                      <a:pt x="184531" y="650862"/>
                    </a:lnTo>
                    <a:lnTo>
                      <a:pt x="183883" y="650862"/>
                    </a:lnTo>
                    <a:lnTo>
                      <a:pt x="183134" y="650646"/>
                    </a:lnTo>
                    <a:lnTo>
                      <a:pt x="183184" y="651383"/>
                    </a:lnTo>
                    <a:lnTo>
                      <a:pt x="183019" y="652030"/>
                    </a:lnTo>
                    <a:lnTo>
                      <a:pt x="183553" y="652576"/>
                    </a:lnTo>
                    <a:lnTo>
                      <a:pt x="184226" y="652487"/>
                    </a:lnTo>
                    <a:lnTo>
                      <a:pt x="184721" y="652564"/>
                    </a:lnTo>
                    <a:lnTo>
                      <a:pt x="184746" y="652081"/>
                    </a:lnTo>
                    <a:lnTo>
                      <a:pt x="184988" y="651459"/>
                    </a:lnTo>
                    <a:close/>
                  </a:path>
                  <a:path w="1012190" h="1267459">
                    <a:moveTo>
                      <a:pt x="187883" y="483768"/>
                    </a:moveTo>
                    <a:lnTo>
                      <a:pt x="186042" y="483235"/>
                    </a:lnTo>
                    <a:lnTo>
                      <a:pt x="184607" y="483184"/>
                    </a:lnTo>
                    <a:lnTo>
                      <a:pt x="185102" y="486092"/>
                    </a:lnTo>
                    <a:lnTo>
                      <a:pt x="186321" y="485089"/>
                    </a:lnTo>
                    <a:lnTo>
                      <a:pt x="187096" y="484428"/>
                    </a:lnTo>
                    <a:lnTo>
                      <a:pt x="187883" y="483768"/>
                    </a:lnTo>
                    <a:close/>
                  </a:path>
                  <a:path w="1012190" h="1267459">
                    <a:moveTo>
                      <a:pt x="230378" y="11811"/>
                    </a:moveTo>
                    <a:lnTo>
                      <a:pt x="230276" y="11099"/>
                    </a:lnTo>
                    <a:lnTo>
                      <a:pt x="229730" y="10502"/>
                    </a:lnTo>
                    <a:lnTo>
                      <a:pt x="229044" y="10668"/>
                    </a:lnTo>
                    <a:lnTo>
                      <a:pt x="228561" y="10629"/>
                    </a:lnTo>
                    <a:lnTo>
                      <a:pt x="228587" y="11290"/>
                    </a:lnTo>
                    <a:lnTo>
                      <a:pt x="228600" y="11938"/>
                    </a:lnTo>
                    <a:lnTo>
                      <a:pt x="228638" y="12915"/>
                    </a:lnTo>
                    <a:lnTo>
                      <a:pt x="229425" y="12598"/>
                    </a:lnTo>
                    <a:lnTo>
                      <a:pt x="230149" y="12534"/>
                    </a:lnTo>
                    <a:lnTo>
                      <a:pt x="230238" y="12230"/>
                    </a:lnTo>
                    <a:lnTo>
                      <a:pt x="230378" y="11811"/>
                    </a:lnTo>
                    <a:close/>
                  </a:path>
                  <a:path w="1012190" h="1267459">
                    <a:moveTo>
                      <a:pt x="231025" y="463080"/>
                    </a:moveTo>
                    <a:lnTo>
                      <a:pt x="230339" y="462495"/>
                    </a:lnTo>
                    <a:lnTo>
                      <a:pt x="229628" y="461937"/>
                    </a:lnTo>
                    <a:lnTo>
                      <a:pt x="228930" y="461352"/>
                    </a:lnTo>
                    <a:lnTo>
                      <a:pt x="228752" y="461530"/>
                    </a:lnTo>
                    <a:lnTo>
                      <a:pt x="228384" y="461848"/>
                    </a:lnTo>
                    <a:lnTo>
                      <a:pt x="228930" y="462597"/>
                    </a:lnTo>
                    <a:lnTo>
                      <a:pt x="229476" y="463346"/>
                    </a:lnTo>
                    <a:lnTo>
                      <a:pt x="230009" y="464096"/>
                    </a:lnTo>
                    <a:lnTo>
                      <a:pt x="230695" y="463410"/>
                    </a:lnTo>
                    <a:lnTo>
                      <a:pt x="231025" y="463080"/>
                    </a:lnTo>
                    <a:close/>
                  </a:path>
                  <a:path w="1012190" h="1267459">
                    <a:moveTo>
                      <a:pt x="237274" y="323684"/>
                    </a:moveTo>
                    <a:lnTo>
                      <a:pt x="237070" y="323062"/>
                    </a:lnTo>
                    <a:lnTo>
                      <a:pt x="236982" y="322402"/>
                    </a:lnTo>
                    <a:lnTo>
                      <a:pt x="236626" y="321856"/>
                    </a:lnTo>
                    <a:lnTo>
                      <a:pt x="236550" y="321716"/>
                    </a:lnTo>
                    <a:lnTo>
                      <a:pt x="235800" y="321957"/>
                    </a:lnTo>
                    <a:lnTo>
                      <a:pt x="234950" y="322084"/>
                    </a:lnTo>
                    <a:lnTo>
                      <a:pt x="235381" y="322910"/>
                    </a:lnTo>
                    <a:lnTo>
                      <a:pt x="235585" y="323570"/>
                    </a:lnTo>
                    <a:lnTo>
                      <a:pt x="235978" y="323977"/>
                    </a:lnTo>
                    <a:lnTo>
                      <a:pt x="236156" y="324142"/>
                    </a:lnTo>
                    <a:lnTo>
                      <a:pt x="236829" y="323811"/>
                    </a:lnTo>
                    <a:lnTo>
                      <a:pt x="237274" y="323684"/>
                    </a:lnTo>
                    <a:close/>
                  </a:path>
                  <a:path w="1012190" h="1267459">
                    <a:moveTo>
                      <a:pt x="276771" y="928941"/>
                    </a:moveTo>
                    <a:lnTo>
                      <a:pt x="272948" y="919086"/>
                    </a:lnTo>
                    <a:lnTo>
                      <a:pt x="271208" y="917473"/>
                    </a:lnTo>
                    <a:lnTo>
                      <a:pt x="267017" y="920203"/>
                    </a:lnTo>
                    <a:lnTo>
                      <a:pt x="270522" y="922731"/>
                    </a:lnTo>
                    <a:lnTo>
                      <a:pt x="271983" y="927239"/>
                    </a:lnTo>
                    <a:lnTo>
                      <a:pt x="276771" y="928941"/>
                    </a:lnTo>
                    <a:close/>
                  </a:path>
                  <a:path w="1012190" h="1267459">
                    <a:moveTo>
                      <a:pt x="303974" y="699465"/>
                    </a:moveTo>
                    <a:lnTo>
                      <a:pt x="302996" y="698220"/>
                    </a:lnTo>
                    <a:lnTo>
                      <a:pt x="302539" y="697623"/>
                    </a:lnTo>
                    <a:lnTo>
                      <a:pt x="302285" y="697814"/>
                    </a:lnTo>
                    <a:lnTo>
                      <a:pt x="302044" y="698017"/>
                    </a:lnTo>
                    <a:lnTo>
                      <a:pt x="301802" y="698195"/>
                    </a:lnTo>
                    <a:lnTo>
                      <a:pt x="302285" y="698804"/>
                    </a:lnTo>
                    <a:lnTo>
                      <a:pt x="302768" y="699414"/>
                    </a:lnTo>
                    <a:lnTo>
                      <a:pt x="303276" y="700024"/>
                    </a:lnTo>
                    <a:lnTo>
                      <a:pt x="303733" y="699655"/>
                    </a:lnTo>
                    <a:lnTo>
                      <a:pt x="303974" y="699465"/>
                    </a:lnTo>
                    <a:close/>
                  </a:path>
                  <a:path w="1012190" h="1267459">
                    <a:moveTo>
                      <a:pt x="307314" y="852157"/>
                    </a:moveTo>
                    <a:lnTo>
                      <a:pt x="307162" y="851484"/>
                    </a:lnTo>
                    <a:lnTo>
                      <a:pt x="307162" y="851065"/>
                    </a:lnTo>
                    <a:lnTo>
                      <a:pt x="306412" y="851166"/>
                    </a:lnTo>
                    <a:lnTo>
                      <a:pt x="305650" y="851242"/>
                    </a:lnTo>
                    <a:lnTo>
                      <a:pt x="304901" y="851471"/>
                    </a:lnTo>
                    <a:lnTo>
                      <a:pt x="305015" y="852322"/>
                    </a:lnTo>
                    <a:lnTo>
                      <a:pt x="305117" y="853109"/>
                    </a:lnTo>
                    <a:lnTo>
                      <a:pt x="305943" y="852817"/>
                    </a:lnTo>
                    <a:lnTo>
                      <a:pt x="306616" y="852678"/>
                    </a:lnTo>
                    <a:lnTo>
                      <a:pt x="307314" y="852157"/>
                    </a:lnTo>
                    <a:close/>
                  </a:path>
                  <a:path w="1012190" h="1267459">
                    <a:moveTo>
                      <a:pt x="307835" y="857872"/>
                    </a:moveTo>
                    <a:lnTo>
                      <a:pt x="307606" y="857046"/>
                    </a:lnTo>
                    <a:lnTo>
                      <a:pt x="307441" y="856119"/>
                    </a:lnTo>
                    <a:lnTo>
                      <a:pt x="306578" y="856157"/>
                    </a:lnTo>
                    <a:lnTo>
                      <a:pt x="305866" y="856399"/>
                    </a:lnTo>
                    <a:lnTo>
                      <a:pt x="305142" y="856564"/>
                    </a:lnTo>
                    <a:lnTo>
                      <a:pt x="305320" y="856983"/>
                    </a:lnTo>
                    <a:lnTo>
                      <a:pt x="305422" y="857643"/>
                    </a:lnTo>
                    <a:lnTo>
                      <a:pt x="305701" y="857758"/>
                    </a:lnTo>
                    <a:lnTo>
                      <a:pt x="306285" y="857961"/>
                    </a:lnTo>
                    <a:lnTo>
                      <a:pt x="306971" y="857859"/>
                    </a:lnTo>
                    <a:lnTo>
                      <a:pt x="307835" y="857872"/>
                    </a:lnTo>
                    <a:close/>
                  </a:path>
                  <a:path w="1012190" h="1267459">
                    <a:moveTo>
                      <a:pt x="319951" y="378294"/>
                    </a:moveTo>
                    <a:lnTo>
                      <a:pt x="319913" y="377520"/>
                    </a:lnTo>
                    <a:lnTo>
                      <a:pt x="319493" y="376885"/>
                    </a:lnTo>
                    <a:lnTo>
                      <a:pt x="318452" y="376783"/>
                    </a:lnTo>
                    <a:lnTo>
                      <a:pt x="318147" y="377444"/>
                    </a:lnTo>
                    <a:lnTo>
                      <a:pt x="318058" y="378091"/>
                    </a:lnTo>
                    <a:lnTo>
                      <a:pt x="317855" y="379018"/>
                    </a:lnTo>
                    <a:lnTo>
                      <a:pt x="318782" y="378853"/>
                    </a:lnTo>
                    <a:lnTo>
                      <a:pt x="319493" y="378904"/>
                    </a:lnTo>
                    <a:lnTo>
                      <a:pt x="319951" y="378294"/>
                    </a:lnTo>
                    <a:close/>
                  </a:path>
                  <a:path w="1012190" h="1267459">
                    <a:moveTo>
                      <a:pt x="321818" y="842670"/>
                    </a:moveTo>
                    <a:lnTo>
                      <a:pt x="321144" y="842137"/>
                    </a:lnTo>
                    <a:lnTo>
                      <a:pt x="320497" y="841603"/>
                    </a:lnTo>
                    <a:lnTo>
                      <a:pt x="319836" y="841070"/>
                    </a:lnTo>
                    <a:lnTo>
                      <a:pt x="319468" y="841514"/>
                    </a:lnTo>
                    <a:lnTo>
                      <a:pt x="319265" y="841743"/>
                    </a:lnTo>
                    <a:lnTo>
                      <a:pt x="320598" y="842822"/>
                    </a:lnTo>
                    <a:lnTo>
                      <a:pt x="321259" y="843356"/>
                    </a:lnTo>
                    <a:lnTo>
                      <a:pt x="321437" y="843127"/>
                    </a:lnTo>
                    <a:lnTo>
                      <a:pt x="321627" y="842899"/>
                    </a:lnTo>
                    <a:lnTo>
                      <a:pt x="321818" y="842670"/>
                    </a:lnTo>
                    <a:close/>
                  </a:path>
                  <a:path w="1012190" h="1267459">
                    <a:moveTo>
                      <a:pt x="333921" y="711098"/>
                    </a:moveTo>
                    <a:lnTo>
                      <a:pt x="333552" y="710285"/>
                    </a:lnTo>
                    <a:lnTo>
                      <a:pt x="333463" y="709663"/>
                    </a:lnTo>
                    <a:lnTo>
                      <a:pt x="332740" y="709371"/>
                    </a:lnTo>
                    <a:lnTo>
                      <a:pt x="332003" y="709472"/>
                    </a:lnTo>
                    <a:lnTo>
                      <a:pt x="331470" y="710006"/>
                    </a:lnTo>
                    <a:lnTo>
                      <a:pt x="331647" y="710692"/>
                    </a:lnTo>
                    <a:lnTo>
                      <a:pt x="331635" y="711174"/>
                    </a:lnTo>
                    <a:lnTo>
                      <a:pt x="332295" y="711149"/>
                    </a:lnTo>
                    <a:lnTo>
                      <a:pt x="333921" y="711098"/>
                    </a:lnTo>
                    <a:close/>
                  </a:path>
                  <a:path w="1012190" h="1267459">
                    <a:moveTo>
                      <a:pt x="335064" y="1163510"/>
                    </a:moveTo>
                    <a:lnTo>
                      <a:pt x="332943" y="1157668"/>
                    </a:lnTo>
                    <a:lnTo>
                      <a:pt x="329679" y="1162113"/>
                    </a:lnTo>
                    <a:lnTo>
                      <a:pt x="327850" y="1165948"/>
                    </a:lnTo>
                    <a:lnTo>
                      <a:pt x="329806" y="1171460"/>
                    </a:lnTo>
                    <a:lnTo>
                      <a:pt x="333400" y="1167333"/>
                    </a:lnTo>
                    <a:lnTo>
                      <a:pt x="335064" y="1163510"/>
                    </a:lnTo>
                    <a:close/>
                  </a:path>
                  <a:path w="1012190" h="1267459">
                    <a:moveTo>
                      <a:pt x="375196" y="199999"/>
                    </a:moveTo>
                    <a:lnTo>
                      <a:pt x="375081" y="199199"/>
                    </a:lnTo>
                    <a:lnTo>
                      <a:pt x="374281" y="199072"/>
                    </a:lnTo>
                    <a:lnTo>
                      <a:pt x="373545" y="199072"/>
                    </a:lnTo>
                    <a:lnTo>
                      <a:pt x="372821" y="199021"/>
                    </a:lnTo>
                    <a:lnTo>
                      <a:pt x="372859" y="199682"/>
                    </a:lnTo>
                    <a:lnTo>
                      <a:pt x="372884" y="201015"/>
                    </a:lnTo>
                    <a:lnTo>
                      <a:pt x="373634" y="200698"/>
                    </a:lnTo>
                    <a:lnTo>
                      <a:pt x="374383" y="200418"/>
                    </a:lnTo>
                    <a:lnTo>
                      <a:pt x="375094" y="200050"/>
                    </a:lnTo>
                    <a:close/>
                  </a:path>
                  <a:path w="1012190" h="1267459">
                    <a:moveTo>
                      <a:pt x="376212" y="635939"/>
                    </a:moveTo>
                    <a:lnTo>
                      <a:pt x="375323" y="635558"/>
                    </a:lnTo>
                    <a:lnTo>
                      <a:pt x="374891" y="635381"/>
                    </a:lnTo>
                    <a:lnTo>
                      <a:pt x="374561" y="636231"/>
                    </a:lnTo>
                    <a:lnTo>
                      <a:pt x="374230" y="637095"/>
                    </a:lnTo>
                    <a:lnTo>
                      <a:pt x="373900" y="637959"/>
                    </a:lnTo>
                    <a:lnTo>
                      <a:pt x="374154" y="638086"/>
                    </a:lnTo>
                    <a:lnTo>
                      <a:pt x="374688" y="638327"/>
                    </a:lnTo>
                    <a:lnTo>
                      <a:pt x="375196" y="637540"/>
                    </a:lnTo>
                    <a:lnTo>
                      <a:pt x="375704" y="636727"/>
                    </a:lnTo>
                    <a:lnTo>
                      <a:pt x="376212" y="635939"/>
                    </a:lnTo>
                    <a:close/>
                  </a:path>
                  <a:path w="1012190" h="1267459">
                    <a:moveTo>
                      <a:pt x="384213" y="79806"/>
                    </a:moveTo>
                    <a:lnTo>
                      <a:pt x="384098" y="78676"/>
                    </a:lnTo>
                    <a:lnTo>
                      <a:pt x="383413" y="78511"/>
                    </a:lnTo>
                    <a:lnTo>
                      <a:pt x="382778" y="78587"/>
                    </a:lnTo>
                    <a:lnTo>
                      <a:pt x="381939" y="78600"/>
                    </a:lnTo>
                    <a:lnTo>
                      <a:pt x="382257" y="80314"/>
                    </a:lnTo>
                    <a:lnTo>
                      <a:pt x="382879" y="80200"/>
                    </a:lnTo>
                    <a:lnTo>
                      <a:pt x="383527" y="80175"/>
                    </a:lnTo>
                    <a:lnTo>
                      <a:pt x="384048" y="79895"/>
                    </a:lnTo>
                    <a:lnTo>
                      <a:pt x="384213" y="79806"/>
                    </a:lnTo>
                    <a:close/>
                  </a:path>
                  <a:path w="1012190" h="1267459">
                    <a:moveTo>
                      <a:pt x="385991" y="501688"/>
                    </a:moveTo>
                    <a:lnTo>
                      <a:pt x="385635" y="501129"/>
                    </a:lnTo>
                    <a:lnTo>
                      <a:pt x="385406" y="500468"/>
                    </a:lnTo>
                    <a:lnTo>
                      <a:pt x="384937" y="500075"/>
                    </a:lnTo>
                    <a:lnTo>
                      <a:pt x="384733" y="499910"/>
                    </a:lnTo>
                    <a:lnTo>
                      <a:pt x="384086" y="500278"/>
                    </a:lnTo>
                    <a:lnTo>
                      <a:pt x="383616" y="500392"/>
                    </a:lnTo>
                    <a:lnTo>
                      <a:pt x="383870" y="501040"/>
                    </a:lnTo>
                    <a:lnTo>
                      <a:pt x="383984" y="501738"/>
                    </a:lnTo>
                    <a:lnTo>
                      <a:pt x="384378" y="502234"/>
                    </a:lnTo>
                    <a:lnTo>
                      <a:pt x="384683" y="502602"/>
                    </a:lnTo>
                    <a:lnTo>
                      <a:pt x="385305" y="502691"/>
                    </a:lnTo>
                    <a:lnTo>
                      <a:pt x="385787" y="502920"/>
                    </a:lnTo>
                    <a:lnTo>
                      <a:pt x="385838" y="502513"/>
                    </a:lnTo>
                    <a:lnTo>
                      <a:pt x="385991" y="501688"/>
                    </a:lnTo>
                    <a:close/>
                  </a:path>
                  <a:path w="1012190" h="1267459">
                    <a:moveTo>
                      <a:pt x="394144" y="713105"/>
                    </a:moveTo>
                    <a:lnTo>
                      <a:pt x="393712" y="712076"/>
                    </a:lnTo>
                    <a:lnTo>
                      <a:pt x="393268" y="711047"/>
                    </a:lnTo>
                    <a:lnTo>
                      <a:pt x="392849" y="710031"/>
                    </a:lnTo>
                    <a:lnTo>
                      <a:pt x="392176" y="710285"/>
                    </a:lnTo>
                    <a:lnTo>
                      <a:pt x="391858" y="710438"/>
                    </a:lnTo>
                    <a:lnTo>
                      <a:pt x="392214" y="711466"/>
                    </a:lnTo>
                    <a:lnTo>
                      <a:pt x="392544" y="712495"/>
                    </a:lnTo>
                    <a:lnTo>
                      <a:pt x="392899" y="713549"/>
                    </a:lnTo>
                    <a:lnTo>
                      <a:pt x="393306" y="713384"/>
                    </a:lnTo>
                    <a:lnTo>
                      <a:pt x="393725" y="713257"/>
                    </a:lnTo>
                    <a:lnTo>
                      <a:pt x="394144" y="713105"/>
                    </a:lnTo>
                    <a:close/>
                  </a:path>
                  <a:path w="1012190" h="1267459">
                    <a:moveTo>
                      <a:pt x="398335" y="1263738"/>
                    </a:moveTo>
                    <a:lnTo>
                      <a:pt x="397738" y="1259624"/>
                    </a:lnTo>
                    <a:lnTo>
                      <a:pt x="397548" y="1256169"/>
                    </a:lnTo>
                    <a:lnTo>
                      <a:pt x="393115" y="1255407"/>
                    </a:lnTo>
                    <a:lnTo>
                      <a:pt x="390740" y="1258138"/>
                    </a:lnTo>
                    <a:lnTo>
                      <a:pt x="392214" y="1260360"/>
                    </a:lnTo>
                    <a:lnTo>
                      <a:pt x="393827" y="1262545"/>
                    </a:lnTo>
                    <a:lnTo>
                      <a:pt x="390055" y="1263738"/>
                    </a:lnTo>
                    <a:lnTo>
                      <a:pt x="393077" y="1267371"/>
                    </a:lnTo>
                    <a:lnTo>
                      <a:pt x="395312" y="1264094"/>
                    </a:lnTo>
                    <a:lnTo>
                      <a:pt x="398335" y="1263738"/>
                    </a:lnTo>
                    <a:close/>
                  </a:path>
                  <a:path w="1012190" h="1267459">
                    <a:moveTo>
                      <a:pt x="398513" y="609028"/>
                    </a:moveTo>
                    <a:lnTo>
                      <a:pt x="396748" y="606653"/>
                    </a:lnTo>
                    <a:lnTo>
                      <a:pt x="396430" y="606907"/>
                    </a:lnTo>
                    <a:lnTo>
                      <a:pt x="396087" y="607161"/>
                    </a:lnTo>
                    <a:lnTo>
                      <a:pt x="395770" y="607428"/>
                    </a:lnTo>
                    <a:lnTo>
                      <a:pt x="396379" y="608177"/>
                    </a:lnTo>
                    <a:lnTo>
                      <a:pt x="396976" y="608952"/>
                    </a:lnTo>
                    <a:lnTo>
                      <a:pt x="397598" y="609752"/>
                    </a:lnTo>
                    <a:lnTo>
                      <a:pt x="397903" y="609511"/>
                    </a:lnTo>
                    <a:lnTo>
                      <a:pt x="398221" y="609269"/>
                    </a:lnTo>
                    <a:lnTo>
                      <a:pt x="398513" y="609028"/>
                    </a:lnTo>
                    <a:close/>
                  </a:path>
                  <a:path w="1012190" h="1267459">
                    <a:moveTo>
                      <a:pt x="422313" y="685622"/>
                    </a:moveTo>
                    <a:lnTo>
                      <a:pt x="422198" y="685012"/>
                    </a:lnTo>
                    <a:lnTo>
                      <a:pt x="422275" y="684403"/>
                    </a:lnTo>
                    <a:lnTo>
                      <a:pt x="421982" y="684110"/>
                    </a:lnTo>
                    <a:lnTo>
                      <a:pt x="421805" y="683907"/>
                    </a:lnTo>
                    <a:lnTo>
                      <a:pt x="420763" y="684110"/>
                    </a:lnTo>
                    <a:lnTo>
                      <a:pt x="420687" y="684809"/>
                    </a:lnTo>
                    <a:lnTo>
                      <a:pt x="420789" y="685444"/>
                    </a:lnTo>
                    <a:lnTo>
                      <a:pt x="420839" y="686054"/>
                    </a:lnTo>
                    <a:lnTo>
                      <a:pt x="421297" y="685927"/>
                    </a:lnTo>
                    <a:lnTo>
                      <a:pt x="421741" y="685787"/>
                    </a:lnTo>
                    <a:lnTo>
                      <a:pt x="422313" y="685622"/>
                    </a:lnTo>
                    <a:close/>
                  </a:path>
                  <a:path w="1012190" h="1267459">
                    <a:moveTo>
                      <a:pt x="437718" y="482320"/>
                    </a:moveTo>
                    <a:lnTo>
                      <a:pt x="437248" y="482307"/>
                    </a:lnTo>
                    <a:lnTo>
                      <a:pt x="436778" y="482269"/>
                    </a:lnTo>
                    <a:lnTo>
                      <a:pt x="435978" y="482231"/>
                    </a:lnTo>
                    <a:lnTo>
                      <a:pt x="436219" y="482968"/>
                    </a:lnTo>
                    <a:lnTo>
                      <a:pt x="436308" y="483463"/>
                    </a:lnTo>
                    <a:lnTo>
                      <a:pt x="436575" y="483819"/>
                    </a:lnTo>
                    <a:lnTo>
                      <a:pt x="436689" y="483958"/>
                    </a:lnTo>
                    <a:lnTo>
                      <a:pt x="437451" y="483870"/>
                    </a:lnTo>
                    <a:lnTo>
                      <a:pt x="437527" y="483704"/>
                    </a:lnTo>
                    <a:lnTo>
                      <a:pt x="437718" y="483323"/>
                    </a:lnTo>
                    <a:lnTo>
                      <a:pt x="437680" y="482790"/>
                    </a:lnTo>
                    <a:lnTo>
                      <a:pt x="437718" y="482320"/>
                    </a:lnTo>
                    <a:close/>
                  </a:path>
                  <a:path w="1012190" h="1267459">
                    <a:moveTo>
                      <a:pt x="442429" y="878205"/>
                    </a:moveTo>
                    <a:lnTo>
                      <a:pt x="442277" y="877023"/>
                    </a:lnTo>
                    <a:lnTo>
                      <a:pt x="442087" y="876960"/>
                    </a:lnTo>
                    <a:lnTo>
                      <a:pt x="441540" y="876833"/>
                    </a:lnTo>
                    <a:lnTo>
                      <a:pt x="440855" y="876973"/>
                    </a:lnTo>
                    <a:lnTo>
                      <a:pt x="440042" y="877023"/>
                    </a:lnTo>
                    <a:lnTo>
                      <a:pt x="440220" y="877900"/>
                    </a:lnTo>
                    <a:lnTo>
                      <a:pt x="440321" y="878395"/>
                    </a:lnTo>
                    <a:lnTo>
                      <a:pt x="440436" y="878903"/>
                    </a:lnTo>
                    <a:lnTo>
                      <a:pt x="441058" y="878738"/>
                    </a:lnTo>
                    <a:lnTo>
                      <a:pt x="441756" y="878700"/>
                    </a:lnTo>
                    <a:lnTo>
                      <a:pt x="442429" y="878205"/>
                    </a:lnTo>
                    <a:close/>
                  </a:path>
                  <a:path w="1012190" h="1267459">
                    <a:moveTo>
                      <a:pt x="443826" y="687819"/>
                    </a:moveTo>
                    <a:lnTo>
                      <a:pt x="443484" y="687285"/>
                    </a:lnTo>
                    <a:lnTo>
                      <a:pt x="443280" y="686752"/>
                    </a:lnTo>
                    <a:lnTo>
                      <a:pt x="442887" y="687019"/>
                    </a:lnTo>
                    <a:lnTo>
                      <a:pt x="442315" y="687197"/>
                    </a:lnTo>
                    <a:lnTo>
                      <a:pt x="442150" y="687565"/>
                    </a:lnTo>
                    <a:lnTo>
                      <a:pt x="442023" y="687920"/>
                    </a:lnTo>
                    <a:lnTo>
                      <a:pt x="442302" y="688467"/>
                    </a:lnTo>
                    <a:lnTo>
                      <a:pt x="442429" y="689114"/>
                    </a:lnTo>
                    <a:lnTo>
                      <a:pt x="443014" y="688784"/>
                    </a:lnTo>
                    <a:lnTo>
                      <a:pt x="443763" y="688594"/>
                    </a:lnTo>
                    <a:lnTo>
                      <a:pt x="443826" y="687819"/>
                    </a:lnTo>
                    <a:close/>
                  </a:path>
                  <a:path w="1012190" h="1267459">
                    <a:moveTo>
                      <a:pt x="445719" y="955636"/>
                    </a:moveTo>
                    <a:lnTo>
                      <a:pt x="444500" y="951217"/>
                    </a:lnTo>
                    <a:lnTo>
                      <a:pt x="441439" y="954633"/>
                    </a:lnTo>
                    <a:lnTo>
                      <a:pt x="441198" y="958126"/>
                    </a:lnTo>
                    <a:lnTo>
                      <a:pt x="441998" y="961859"/>
                    </a:lnTo>
                    <a:lnTo>
                      <a:pt x="443306" y="958634"/>
                    </a:lnTo>
                    <a:lnTo>
                      <a:pt x="445719" y="955636"/>
                    </a:lnTo>
                    <a:close/>
                  </a:path>
                  <a:path w="1012190" h="1267459">
                    <a:moveTo>
                      <a:pt x="445770" y="486498"/>
                    </a:moveTo>
                    <a:lnTo>
                      <a:pt x="445020" y="485965"/>
                    </a:lnTo>
                    <a:lnTo>
                      <a:pt x="444284" y="485482"/>
                    </a:lnTo>
                    <a:lnTo>
                      <a:pt x="443560" y="484974"/>
                    </a:lnTo>
                    <a:lnTo>
                      <a:pt x="443433" y="485152"/>
                    </a:lnTo>
                    <a:lnTo>
                      <a:pt x="443141" y="485508"/>
                    </a:lnTo>
                    <a:lnTo>
                      <a:pt x="443839" y="486079"/>
                    </a:lnTo>
                    <a:lnTo>
                      <a:pt x="444512" y="486638"/>
                    </a:lnTo>
                    <a:lnTo>
                      <a:pt x="445198" y="487184"/>
                    </a:lnTo>
                    <a:lnTo>
                      <a:pt x="445376" y="486956"/>
                    </a:lnTo>
                    <a:lnTo>
                      <a:pt x="445566" y="486727"/>
                    </a:lnTo>
                    <a:lnTo>
                      <a:pt x="445770" y="486498"/>
                    </a:lnTo>
                    <a:close/>
                  </a:path>
                  <a:path w="1012190" h="1267459">
                    <a:moveTo>
                      <a:pt x="456158" y="523735"/>
                    </a:moveTo>
                    <a:lnTo>
                      <a:pt x="455764" y="523494"/>
                    </a:lnTo>
                    <a:lnTo>
                      <a:pt x="455066" y="522998"/>
                    </a:lnTo>
                    <a:lnTo>
                      <a:pt x="454444" y="523722"/>
                    </a:lnTo>
                    <a:lnTo>
                      <a:pt x="453999" y="524471"/>
                    </a:lnTo>
                    <a:lnTo>
                      <a:pt x="453504" y="525195"/>
                    </a:lnTo>
                    <a:lnTo>
                      <a:pt x="453872" y="525487"/>
                    </a:lnTo>
                    <a:lnTo>
                      <a:pt x="454266" y="525780"/>
                    </a:lnTo>
                    <a:lnTo>
                      <a:pt x="454647" y="526072"/>
                    </a:lnTo>
                    <a:lnTo>
                      <a:pt x="455142" y="525284"/>
                    </a:lnTo>
                    <a:lnTo>
                      <a:pt x="455663" y="524510"/>
                    </a:lnTo>
                    <a:lnTo>
                      <a:pt x="456158" y="523735"/>
                    </a:lnTo>
                    <a:close/>
                  </a:path>
                  <a:path w="1012190" h="1267459">
                    <a:moveTo>
                      <a:pt x="458609" y="208813"/>
                    </a:moveTo>
                    <a:lnTo>
                      <a:pt x="458508" y="208153"/>
                    </a:lnTo>
                    <a:lnTo>
                      <a:pt x="458520" y="207543"/>
                    </a:lnTo>
                    <a:lnTo>
                      <a:pt x="458216" y="207467"/>
                    </a:lnTo>
                    <a:lnTo>
                      <a:pt x="457936" y="207416"/>
                    </a:lnTo>
                    <a:lnTo>
                      <a:pt x="457657" y="207352"/>
                    </a:lnTo>
                    <a:lnTo>
                      <a:pt x="456476" y="211175"/>
                    </a:lnTo>
                    <a:lnTo>
                      <a:pt x="457695" y="210070"/>
                    </a:lnTo>
                    <a:lnTo>
                      <a:pt x="458279" y="209791"/>
                    </a:lnTo>
                    <a:lnTo>
                      <a:pt x="458609" y="208813"/>
                    </a:lnTo>
                    <a:close/>
                  </a:path>
                  <a:path w="1012190" h="1267459">
                    <a:moveTo>
                      <a:pt x="470268" y="915238"/>
                    </a:moveTo>
                    <a:lnTo>
                      <a:pt x="470090" y="914412"/>
                    </a:lnTo>
                    <a:lnTo>
                      <a:pt x="469912" y="913561"/>
                    </a:lnTo>
                    <a:lnTo>
                      <a:pt x="469734" y="912736"/>
                    </a:lnTo>
                    <a:lnTo>
                      <a:pt x="469201" y="912799"/>
                    </a:lnTo>
                    <a:lnTo>
                      <a:pt x="468947" y="912812"/>
                    </a:lnTo>
                    <a:lnTo>
                      <a:pt x="468922" y="913676"/>
                    </a:lnTo>
                    <a:lnTo>
                      <a:pt x="468922" y="914527"/>
                    </a:lnTo>
                    <a:lnTo>
                      <a:pt x="468909" y="915377"/>
                    </a:lnTo>
                    <a:lnTo>
                      <a:pt x="469379" y="915327"/>
                    </a:lnTo>
                    <a:lnTo>
                      <a:pt x="470268" y="915238"/>
                    </a:lnTo>
                    <a:close/>
                  </a:path>
                  <a:path w="1012190" h="1267459">
                    <a:moveTo>
                      <a:pt x="488327" y="922401"/>
                    </a:moveTo>
                    <a:lnTo>
                      <a:pt x="488162" y="921613"/>
                    </a:lnTo>
                    <a:lnTo>
                      <a:pt x="488175" y="921131"/>
                    </a:lnTo>
                    <a:lnTo>
                      <a:pt x="487540" y="921143"/>
                    </a:lnTo>
                    <a:lnTo>
                      <a:pt x="486867" y="921029"/>
                    </a:lnTo>
                    <a:lnTo>
                      <a:pt x="486321" y="921232"/>
                    </a:lnTo>
                    <a:lnTo>
                      <a:pt x="486092" y="921334"/>
                    </a:lnTo>
                    <a:lnTo>
                      <a:pt x="486117" y="922108"/>
                    </a:lnTo>
                    <a:lnTo>
                      <a:pt x="485965" y="922985"/>
                    </a:lnTo>
                    <a:lnTo>
                      <a:pt x="486892" y="922807"/>
                    </a:lnTo>
                    <a:lnTo>
                      <a:pt x="487603" y="922845"/>
                    </a:lnTo>
                    <a:lnTo>
                      <a:pt x="488099" y="922528"/>
                    </a:lnTo>
                    <a:lnTo>
                      <a:pt x="488327" y="922401"/>
                    </a:lnTo>
                    <a:close/>
                  </a:path>
                  <a:path w="1012190" h="1267459">
                    <a:moveTo>
                      <a:pt x="493318" y="210477"/>
                    </a:moveTo>
                    <a:lnTo>
                      <a:pt x="490753" y="209219"/>
                    </a:lnTo>
                    <a:lnTo>
                      <a:pt x="490601" y="209537"/>
                    </a:lnTo>
                    <a:lnTo>
                      <a:pt x="490461" y="209867"/>
                    </a:lnTo>
                    <a:lnTo>
                      <a:pt x="490283" y="210185"/>
                    </a:lnTo>
                    <a:lnTo>
                      <a:pt x="492048" y="210947"/>
                    </a:lnTo>
                    <a:lnTo>
                      <a:pt x="492925" y="211340"/>
                    </a:lnTo>
                    <a:lnTo>
                      <a:pt x="493039" y="211048"/>
                    </a:lnTo>
                    <a:lnTo>
                      <a:pt x="493191" y="210769"/>
                    </a:lnTo>
                    <a:lnTo>
                      <a:pt x="493318" y="210477"/>
                    </a:lnTo>
                    <a:close/>
                  </a:path>
                  <a:path w="1012190" h="1267459">
                    <a:moveTo>
                      <a:pt x="494753" y="339826"/>
                    </a:moveTo>
                    <a:lnTo>
                      <a:pt x="494118" y="339407"/>
                    </a:lnTo>
                    <a:lnTo>
                      <a:pt x="493496" y="338950"/>
                    </a:lnTo>
                    <a:lnTo>
                      <a:pt x="492836" y="338594"/>
                    </a:lnTo>
                    <a:lnTo>
                      <a:pt x="492391" y="339001"/>
                    </a:lnTo>
                    <a:lnTo>
                      <a:pt x="492163" y="339229"/>
                    </a:lnTo>
                    <a:lnTo>
                      <a:pt x="492772" y="339788"/>
                    </a:lnTo>
                    <a:lnTo>
                      <a:pt x="493344" y="340360"/>
                    </a:lnTo>
                    <a:lnTo>
                      <a:pt x="493941" y="340918"/>
                    </a:lnTo>
                    <a:lnTo>
                      <a:pt x="494220" y="340550"/>
                    </a:lnTo>
                    <a:lnTo>
                      <a:pt x="494487" y="340182"/>
                    </a:lnTo>
                    <a:lnTo>
                      <a:pt x="494753" y="339826"/>
                    </a:lnTo>
                    <a:close/>
                  </a:path>
                  <a:path w="1012190" h="1267459">
                    <a:moveTo>
                      <a:pt x="503834" y="658164"/>
                    </a:moveTo>
                    <a:lnTo>
                      <a:pt x="501751" y="656450"/>
                    </a:lnTo>
                    <a:lnTo>
                      <a:pt x="501472" y="656818"/>
                    </a:lnTo>
                    <a:lnTo>
                      <a:pt x="501180" y="657199"/>
                    </a:lnTo>
                    <a:lnTo>
                      <a:pt x="500900" y="657567"/>
                    </a:lnTo>
                    <a:lnTo>
                      <a:pt x="503339" y="658914"/>
                    </a:lnTo>
                    <a:lnTo>
                      <a:pt x="503504" y="658660"/>
                    </a:lnTo>
                    <a:lnTo>
                      <a:pt x="503834" y="658164"/>
                    </a:lnTo>
                    <a:close/>
                  </a:path>
                  <a:path w="1012190" h="1267459">
                    <a:moveTo>
                      <a:pt x="505447" y="546163"/>
                    </a:moveTo>
                    <a:lnTo>
                      <a:pt x="499389" y="541832"/>
                    </a:lnTo>
                    <a:lnTo>
                      <a:pt x="499084" y="542112"/>
                    </a:lnTo>
                    <a:lnTo>
                      <a:pt x="498767" y="542378"/>
                    </a:lnTo>
                    <a:lnTo>
                      <a:pt x="498475" y="542645"/>
                    </a:lnTo>
                    <a:lnTo>
                      <a:pt x="499656" y="544880"/>
                    </a:lnTo>
                    <a:lnTo>
                      <a:pt x="500799" y="547090"/>
                    </a:lnTo>
                    <a:lnTo>
                      <a:pt x="502246" y="549846"/>
                    </a:lnTo>
                    <a:lnTo>
                      <a:pt x="505447" y="546163"/>
                    </a:lnTo>
                    <a:close/>
                  </a:path>
                  <a:path w="1012190" h="1267459">
                    <a:moveTo>
                      <a:pt x="506615" y="1179233"/>
                    </a:moveTo>
                    <a:lnTo>
                      <a:pt x="504469" y="1175804"/>
                    </a:lnTo>
                    <a:lnTo>
                      <a:pt x="501192" y="1174140"/>
                    </a:lnTo>
                    <a:lnTo>
                      <a:pt x="497687" y="1172819"/>
                    </a:lnTo>
                    <a:lnTo>
                      <a:pt x="501726" y="1179144"/>
                    </a:lnTo>
                    <a:lnTo>
                      <a:pt x="502958" y="1179957"/>
                    </a:lnTo>
                    <a:lnTo>
                      <a:pt x="506615" y="1179233"/>
                    </a:lnTo>
                    <a:close/>
                  </a:path>
                  <a:path w="1012190" h="1267459">
                    <a:moveTo>
                      <a:pt x="537857" y="1320"/>
                    </a:moveTo>
                    <a:lnTo>
                      <a:pt x="537260" y="863"/>
                    </a:lnTo>
                    <a:lnTo>
                      <a:pt x="536625" y="431"/>
                    </a:lnTo>
                    <a:lnTo>
                      <a:pt x="536041" y="0"/>
                    </a:lnTo>
                    <a:lnTo>
                      <a:pt x="535813" y="317"/>
                    </a:lnTo>
                    <a:lnTo>
                      <a:pt x="535355" y="1003"/>
                    </a:lnTo>
                    <a:lnTo>
                      <a:pt x="536067" y="1333"/>
                    </a:lnTo>
                    <a:lnTo>
                      <a:pt x="537476" y="1981"/>
                    </a:lnTo>
                    <a:lnTo>
                      <a:pt x="537603" y="1752"/>
                    </a:lnTo>
                    <a:lnTo>
                      <a:pt x="537743" y="1549"/>
                    </a:lnTo>
                    <a:lnTo>
                      <a:pt x="537857" y="1320"/>
                    </a:lnTo>
                    <a:close/>
                  </a:path>
                  <a:path w="1012190" h="1267459">
                    <a:moveTo>
                      <a:pt x="541274" y="930770"/>
                    </a:moveTo>
                    <a:lnTo>
                      <a:pt x="541121" y="930097"/>
                    </a:lnTo>
                    <a:lnTo>
                      <a:pt x="540727" y="929411"/>
                    </a:lnTo>
                    <a:lnTo>
                      <a:pt x="539521" y="929640"/>
                    </a:lnTo>
                    <a:lnTo>
                      <a:pt x="539508" y="929767"/>
                    </a:lnTo>
                    <a:lnTo>
                      <a:pt x="539483" y="930389"/>
                    </a:lnTo>
                    <a:lnTo>
                      <a:pt x="539623" y="931037"/>
                    </a:lnTo>
                    <a:lnTo>
                      <a:pt x="539737" y="931938"/>
                    </a:lnTo>
                    <a:lnTo>
                      <a:pt x="540461" y="931684"/>
                    </a:lnTo>
                    <a:lnTo>
                      <a:pt x="541235" y="931545"/>
                    </a:lnTo>
                    <a:lnTo>
                      <a:pt x="541248" y="931379"/>
                    </a:lnTo>
                    <a:lnTo>
                      <a:pt x="541274" y="930770"/>
                    </a:lnTo>
                    <a:close/>
                  </a:path>
                  <a:path w="1012190" h="1267459">
                    <a:moveTo>
                      <a:pt x="550545" y="552615"/>
                    </a:moveTo>
                    <a:lnTo>
                      <a:pt x="546252" y="542277"/>
                    </a:lnTo>
                    <a:lnTo>
                      <a:pt x="543572" y="543941"/>
                    </a:lnTo>
                    <a:lnTo>
                      <a:pt x="543674" y="545490"/>
                    </a:lnTo>
                    <a:lnTo>
                      <a:pt x="545871" y="549389"/>
                    </a:lnTo>
                    <a:lnTo>
                      <a:pt x="546569" y="552107"/>
                    </a:lnTo>
                    <a:lnTo>
                      <a:pt x="550545" y="552615"/>
                    </a:lnTo>
                    <a:close/>
                  </a:path>
                  <a:path w="1012190" h="1267459">
                    <a:moveTo>
                      <a:pt x="558469" y="903897"/>
                    </a:moveTo>
                    <a:lnTo>
                      <a:pt x="558088" y="903008"/>
                    </a:lnTo>
                    <a:lnTo>
                      <a:pt x="557682" y="902106"/>
                    </a:lnTo>
                    <a:lnTo>
                      <a:pt x="557276" y="901204"/>
                    </a:lnTo>
                    <a:lnTo>
                      <a:pt x="557009" y="901280"/>
                    </a:lnTo>
                    <a:lnTo>
                      <a:pt x="556488" y="901471"/>
                    </a:lnTo>
                    <a:lnTo>
                      <a:pt x="556475" y="901941"/>
                    </a:lnTo>
                    <a:lnTo>
                      <a:pt x="556348" y="902474"/>
                    </a:lnTo>
                    <a:lnTo>
                      <a:pt x="556717" y="903452"/>
                    </a:lnTo>
                    <a:lnTo>
                      <a:pt x="557149" y="903922"/>
                    </a:lnTo>
                    <a:lnTo>
                      <a:pt x="557491" y="904443"/>
                    </a:lnTo>
                    <a:lnTo>
                      <a:pt x="557809" y="904265"/>
                    </a:lnTo>
                    <a:lnTo>
                      <a:pt x="558139" y="904074"/>
                    </a:lnTo>
                    <a:lnTo>
                      <a:pt x="558469" y="903897"/>
                    </a:lnTo>
                    <a:close/>
                  </a:path>
                  <a:path w="1012190" h="1267459">
                    <a:moveTo>
                      <a:pt x="563232" y="871385"/>
                    </a:moveTo>
                    <a:lnTo>
                      <a:pt x="562927" y="871334"/>
                    </a:lnTo>
                    <a:lnTo>
                      <a:pt x="562635" y="871258"/>
                    </a:lnTo>
                    <a:lnTo>
                      <a:pt x="562330" y="871207"/>
                    </a:lnTo>
                    <a:lnTo>
                      <a:pt x="562063" y="872147"/>
                    </a:lnTo>
                    <a:lnTo>
                      <a:pt x="561809" y="873099"/>
                    </a:lnTo>
                    <a:lnTo>
                      <a:pt x="561543" y="874039"/>
                    </a:lnTo>
                    <a:lnTo>
                      <a:pt x="561987" y="874128"/>
                    </a:lnTo>
                    <a:lnTo>
                      <a:pt x="562406" y="874242"/>
                    </a:lnTo>
                    <a:lnTo>
                      <a:pt x="562838" y="874331"/>
                    </a:lnTo>
                    <a:lnTo>
                      <a:pt x="562978" y="873340"/>
                    </a:lnTo>
                    <a:lnTo>
                      <a:pt x="563092" y="872375"/>
                    </a:lnTo>
                    <a:lnTo>
                      <a:pt x="563232" y="871385"/>
                    </a:lnTo>
                    <a:close/>
                  </a:path>
                  <a:path w="1012190" h="1267459">
                    <a:moveTo>
                      <a:pt x="566775" y="151879"/>
                    </a:moveTo>
                    <a:lnTo>
                      <a:pt x="566635" y="151218"/>
                    </a:lnTo>
                    <a:lnTo>
                      <a:pt x="566381" y="150812"/>
                    </a:lnTo>
                    <a:lnTo>
                      <a:pt x="566280" y="150660"/>
                    </a:lnTo>
                    <a:lnTo>
                      <a:pt x="565569" y="150939"/>
                    </a:lnTo>
                    <a:lnTo>
                      <a:pt x="564921" y="151015"/>
                    </a:lnTo>
                    <a:lnTo>
                      <a:pt x="565086" y="151701"/>
                    </a:lnTo>
                    <a:lnTo>
                      <a:pt x="565200" y="152184"/>
                    </a:lnTo>
                    <a:lnTo>
                      <a:pt x="565327" y="152666"/>
                    </a:lnTo>
                    <a:lnTo>
                      <a:pt x="565772" y="152539"/>
                    </a:lnTo>
                    <a:lnTo>
                      <a:pt x="566496" y="152539"/>
                    </a:lnTo>
                    <a:lnTo>
                      <a:pt x="566623" y="152273"/>
                    </a:lnTo>
                    <a:lnTo>
                      <a:pt x="566775" y="151879"/>
                    </a:lnTo>
                    <a:close/>
                  </a:path>
                  <a:path w="1012190" h="1267459">
                    <a:moveTo>
                      <a:pt x="582320" y="310235"/>
                    </a:moveTo>
                    <a:lnTo>
                      <a:pt x="581342" y="310057"/>
                    </a:lnTo>
                    <a:lnTo>
                      <a:pt x="581177" y="310857"/>
                    </a:lnTo>
                    <a:lnTo>
                      <a:pt x="581025" y="311670"/>
                    </a:lnTo>
                    <a:lnTo>
                      <a:pt x="580859" y="312496"/>
                    </a:lnTo>
                    <a:lnTo>
                      <a:pt x="581139" y="312547"/>
                    </a:lnTo>
                    <a:lnTo>
                      <a:pt x="581431" y="312623"/>
                    </a:lnTo>
                    <a:lnTo>
                      <a:pt x="581723" y="312661"/>
                    </a:lnTo>
                    <a:lnTo>
                      <a:pt x="581926" y="311848"/>
                    </a:lnTo>
                    <a:lnTo>
                      <a:pt x="582117" y="311035"/>
                    </a:lnTo>
                    <a:lnTo>
                      <a:pt x="582320" y="310235"/>
                    </a:lnTo>
                    <a:close/>
                  </a:path>
                  <a:path w="1012190" h="1267459">
                    <a:moveTo>
                      <a:pt x="598284" y="696226"/>
                    </a:moveTo>
                    <a:lnTo>
                      <a:pt x="597281" y="694753"/>
                    </a:lnTo>
                    <a:lnTo>
                      <a:pt x="594563" y="694016"/>
                    </a:lnTo>
                    <a:lnTo>
                      <a:pt x="592404" y="693826"/>
                    </a:lnTo>
                    <a:lnTo>
                      <a:pt x="589597" y="693369"/>
                    </a:lnTo>
                    <a:lnTo>
                      <a:pt x="591070" y="697077"/>
                    </a:lnTo>
                    <a:lnTo>
                      <a:pt x="593420" y="697966"/>
                    </a:lnTo>
                    <a:lnTo>
                      <a:pt x="596531" y="698423"/>
                    </a:lnTo>
                    <a:lnTo>
                      <a:pt x="597598" y="697280"/>
                    </a:lnTo>
                    <a:lnTo>
                      <a:pt x="598119" y="696468"/>
                    </a:lnTo>
                    <a:lnTo>
                      <a:pt x="598284" y="696226"/>
                    </a:lnTo>
                    <a:close/>
                  </a:path>
                  <a:path w="1012190" h="1267459">
                    <a:moveTo>
                      <a:pt x="609981" y="665213"/>
                    </a:moveTo>
                    <a:lnTo>
                      <a:pt x="609346" y="664527"/>
                    </a:lnTo>
                    <a:lnTo>
                      <a:pt x="608711" y="663981"/>
                    </a:lnTo>
                    <a:lnTo>
                      <a:pt x="608076" y="663422"/>
                    </a:lnTo>
                    <a:lnTo>
                      <a:pt x="607796" y="663702"/>
                    </a:lnTo>
                    <a:lnTo>
                      <a:pt x="607542" y="663981"/>
                    </a:lnTo>
                    <a:lnTo>
                      <a:pt x="607250" y="664273"/>
                    </a:lnTo>
                    <a:lnTo>
                      <a:pt x="607974" y="664845"/>
                    </a:lnTo>
                    <a:lnTo>
                      <a:pt x="609384" y="666000"/>
                    </a:lnTo>
                    <a:lnTo>
                      <a:pt x="609574" y="665708"/>
                    </a:lnTo>
                    <a:lnTo>
                      <a:pt x="609981" y="665213"/>
                    </a:lnTo>
                    <a:close/>
                  </a:path>
                  <a:path w="1012190" h="1267459">
                    <a:moveTo>
                      <a:pt x="637374" y="671512"/>
                    </a:moveTo>
                    <a:lnTo>
                      <a:pt x="637247" y="670610"/>
                    </a:lnTo>
                    <a:lnTo>
                      <a:pt x="637044" y="669721"/>
                    </a:lnTo>
                    <a:lnTo>
                      <a:pt x="636828" y="668820"/>
                    </a:lnTo>
                    <a:lnTo>
                      <a:pt x="636384" y="668959"/>
                    </a:lnTo>
                    <a:lnTo>
                      <a:pt x="635914" y="669112"/>
                    </a:lnTo>
                    <a:lnTo>
                      <a:pt x="635457" y="669264"/>
                    </a:lnTo>
                    <a:lnTo>
                      <a:pt x="635812" y="670090"/>
                    </a:lnTo>
                    <a:lnTo>
                      <a:pt x="636143" y="670941"/>
                    </a:lnTo>
                    <a:lnTo>
                      <a:pt x="636549" y="671766"/>
                    </a:lnTo>
                    <a:lnTo>
                      <a:pt x="637374" y="671550"/>
                    </a:lnTo>
                    <a:close/>
                  </a:path>
                  <a:path w="1012190" h="1267459">
                    <a:moveTo>
                      <a:pt x="641832" y="724674"/>
                    </a:moveTo>
                    <a:lnTo>
                      <a:pt x="638556" y="722414"/>
                    </a:lnTo>
                    <a:lnTo>
                      <a:pt x="636104" y="718921"/>
                    </a:lnTo>
                    <a:lnTo>
                      <a:pt x="635342" y="721563"/>
                    </a:lnTo>
                    <a:lnTo>
                      <a:pt x="634631" y="723328"/>
                    </a:lnTo>
                    <a:lnTo>
                      <a:pt x="634187" y="726516"/>
                    </a:lnTo>
                    <a:lnTo>
                      <a:pt x="634098" y="728662"/>
                    </a:lnTo>
                    <a:lnTo>
                      <a:pt x="636333" y="730275"/>
                    </a:lnTo>
                    <a:lnTo>
                      <a:pt x="637667" y="729157"/>
                    </a:lnTo>
                    <a:lnTo>
                      <a:pt x="638467" y="727113"/>
                    </a:lnTo>
                    <a:lnTo>
                      <a:pt x="639254" y="727062"/>
                    </a:lnTo>
                    <a:lnTo>
                      <a:pt x="639559" y="726960"/>
                    </a:lnTo>
                    <a:lnTo>
                      <a:pt x="640295" y="727849"/>
                    </a:lnTo>
                    <a:lnTo>
                      <a:pt x="641426" y="729259"/>
                    </a:lnTo>
                    <a:lnTo>
                      <a:pt x="641832" y="724674"/>
                    </a:lnTo>
                    <a:close/>
                  </a:path>
                  <a:path w="1012190" h="1267459">
                    <a:moveTo>
                      <a:pt x="651256" y="1020495"/>
                    </a:moveTo>
                    <a:lnTo>
                      <a:pt x="645693" y="1017066"/>
                    </a:lnTo>
                    <a:lnTo>
                      <a:pt x="645464" y="1017130"/>
                    </a:lnTo>
                    <a:lnTo>
                      <a:pt x="643128" y="1021969"/>
                    </a:lnTo>
                    <a:lnTo>
                      <a:pt x="646493" y="1024839"/>
                    </a:lnTo>
                    <a:lnTo>
                      <a:pt x="648436" y="1021638"/>
                    </a:lnTo>
                    <a:lnTo>
                      <a:pt x="651256" y="1020495"/>
                    </a:lnTo>
                    <a:close/>
                  </a:path>
                  <a:path w="1012190" h="1267459">
                    <a:moveTo>
                      <a:pt x="664705" y="1100112"/>
                    </a:moveTo>
                    <a:lnTo>
                      <a:pt x="661847" y="1100340"/>
                    </a:lnTo>
                    <a:lnTo>
                      <a:pt x="657479" y="1100709"/>
                    </a:lnTo>
                    <a:lnTo>
                      <a:pt x="657809" y="1107605"/>
                    </a:lnTo>
                    <a:lnTo>
                      <a:pt x="657923" y="1107808"/>
                    </a:lnTo>
                    <a:lnTo>
                      <a:pt x="662114" y="1109116"/>
                    </a:lnTo>
                    <a:lnTo>
                      <a:pt x="664705" y="1100112"/>
                    </a:lnTo>
                    <a:close/>
                  </a:path>
                  <a:path w="1012190" h="1267459">
                    <a:moveTo>
                      <a:pt x="665962" y="403123"/>
                    </a:moveTo>
                    <a:lnTo>
                      <a:pt x="664908" y="403974"/>
                    </a:lnTo>
                    <a:lnTo>
                      <a:pt x="664375" y="404202"/>
                    </a:lnTo>
                    <a:lnTo>
                      <a:pt x="663892" y="405180"/>
                    </a:lnTo>
                    <a:lnTo>
                      <a:pt x="663854" y="405853"/>
                    </a:lnTo>
                    <a:lnTo>
                      <a:pt x="663714" y="406501"/>
                    </a:lnTo>
                    <a:lnTo>
                      <a:pt x="664908" y="406895"/>
                    </a:lnTo>
                    <a:lnTo>
                      <a:pt x="665200" y="405892"/>
                    </a:lnTo>
                    <a:lnTo>
                      <a:pt x="665467" y="404876"/>
                    </a:lnTo>
                    <a:lnTo>
                      <a:pt x="665962" y="403123"/>
                    </a:lnTo>
                    <a:close/>
                  </a:path>
                  <a:path w="1012190" h="1267459">
                    <a:moveTo>
                      <a:pt x="723404" y="760958"/>
                    </a:moveTo>
                    <a:lnTo>
                      <a:pt x="721360" y="759282"/>
                    </a:lnTo>
                    <a:lnTo>
                      <a:pt x="720864" y="760006"/>
                    </a:lnTo>
                    <a:lnTo>
                      <a:pt x="720610" y="760349"/>
                    </a:lnTo>
                    <a:lnTo>
                      <a:pt x="721360" y="760831"/>
                    </a:lnTo>
                    <a:lnTo>
                      <a:pt x="722134" y="761314"/>
                    </a:lnTo>
                    <a:lnTo>
                      <a:pt x="722896" y="761771"/>
                    </a:lnTo>
                    <a:lnTo>
                      <a:pt x="723404" y="760958"/>
                    </a:lnTo>
                    <a:close/>
                  </a:path>
                  <a:path w="1012190" h="1267459">
                    <a:moveTo>
                      <a:pt x="725512" y="649846"/>
                    </a:moveTo>
                    <a:lnTo>
                      <a:pt x="724458" y="649820"/>
                    </a:lnTo>
                    <a:lnTo>
                      <a:pt x="723480" y="649795"/>
                    </a:lnTo>
                    <a:lnTo>
                      <a:pt x="723480" y="650252"/>
                    </a:lnTo>
                    <a:lnTo>
                      <a:pt x="723328" y="651002"/>
                    </a:lnTo>
                    <a:lnTo>
                      <a:pt x="723480" y="651078"/>
                    </a:lnTo>
                    <a:lnTo>
                      <a:pt x="724014" y="651306"/>
                    </a:lnTo>
                    <a:lnTo>
                      <a:pt x="724674" y="651408"/>
                    </a:lnTo>
                    <a:lnTo>
                      <a:pt x="725195" y="651268"/>
                    </a:lnTo>
                    <a:lnTo>
                      <a:pt x="725411" y="651205"/>
                    </a:lnTo>
                    <a:lnTo>
                      <a:pt x="725398" y="650367"/>
                    </a:lnTo>
                    <a:lnTo>
                      <a:pt x="725512" y="649846"/>
                    </a:lnTo>
                    <a:close/>
                  </a:path>
                  <a:path w="1012190" h="1267459">
                    <a:moveTo>
                      <a:pt x="738225" y="569937"/>
                    </a:moveTo>
                    <a:lnTo>
                      <a:pt x="737844" y="569175"/>
                    </a:lnTo>
                    <a:lnTo>
                      <a:pt x="735177" y="570166"/>
                    </a:lnTo>
                    <a:lnTo>
                      <a:pt x="735355" y="570585"/>
                    </a:lnTo>
                    <a:lnTo>
                      <a:pt x="735545" y="570979"/>
                    </a:lnTo>
                    <a:lnTo>
                      <a:pt x="735698" y="571360"/>
                    </a:lnTo>
                    <a:lnTo>
                      <a:pt x="737400" y="570420"/>
                    </a:lnTo>
                    <a:lnTo>
                      <a:pt x="738225" y="569937"/>
                    </a:lnTo>
                    <a:close/>
                  </a:path>
                  <a:path w="1012190" h="1267459">
                    <a:moveTo>
                      <a:pt x="768832" y="221170"/>
                    </a:moveTo>
                    <a:lnTo>
                      <a:pt x="768045" y="220751"/>
                    </a:lnTo>
                    <a:lnTo>
                      <a:pt x="767232" y="220332"/>
                    </a:lnTo>
                    <a:lnTo>
                      <a:pt x="766445" y="219887"/>
                    </a:lnTo>
                    <a:lnTo>
                      <a:pt x="766279" y="220205"/>
                    </a:lnTo>
                    <a:lnTo>
                      <a:pt x="766127" y="220497"/>
                    </a:lnTo>
                    <a:lnTo>
                      <a:pt x="765987" y="220802"/>
                    </a:lnTo>
                    <a:lnTo>
                      <a:pt x="766800" y="221195"/>
                    </a:lnTo>
                    <a:lnTo>
                      <a:pt x="767638" y="221576"/>
                    </a:lnTo>
                    <a:lnTo>
                      <a:pt x="768451" y="221970"/>
                    </a:lnTo>
                    <a:lnTo>
                      <a:pt x="768832" y="221170"/>
                    </a:lnTo>
                    <a:close/>
                  </a:path>
                  <a:path w="1012190" h="1267459">
                    <a:moveTo>
                      <a:pt x="803046" y="482384"/>
                    </a:moveTo>
                    <a:lnTo>
                      <a:pt x="802868" y="481774"/>
                    </a:lnTo>
                    <a:lnTo>
                      <a:pt x="802767" y="481076"/>
                    </a:lnTo>
                    <a:lnTo>
                      <a:pt x="802271" y="480415"/>
                    </a:lnTo>
                    <a:lnTo>
                      <a:pt x="801509" y="480707"/>
                    </a:lnTo>
                    <a:lnTo>
                      <a:pt x="800608" y="480834"/>
                    </a:lnTo>
                    <a:lnTo>
                      <a:pt x="801027" y="481634"/>
                    </a:lnTo>
                    <a:lnTo>
                      <a:pt x="801217" y="482307"/>
                    </a:lnTo>
                    <a:lnTo>
                      <a:pt x="801674" y="482676"/>
                    </a:lnTo>
                    <a:lnTo>
                      <a:pt x="801890" y="482866"/>
                    </a:lnTo>
                    <a:lnTo>
                      <a:pt x="802576" y="482498"/>
                    </a:lnTo>
                    <a:lnTo>
                      <a:pt x="803046" y="482384"/>
                    </a:lnTo>
                    <a:close/>
                  </a:path>
                  <a:path w="1012190" h="1267459">
                    <a:moveTo>
                      <a:pt x="810310" y="778802"/>
                    </a:moveTo>
                    <a:lnTo>
                      <a:pt x="809383" y="777595"/>
                    </a:lnTo>
                    <a:lnTo>
                      <a:pt x="808647" y="776097"/>
                    </a:lnTo>
                    <a:lnTo>
                      <a:pt x="807478" y="775271"/>
                    </a:lnTo>
                    <a:lnTo>
                      <a:pt x="806653" y="774725"/>
                    </a:lnTo>
                    <a:lnTo>
                      <a:pt x="805218" y="775106"/>
                    </a:lnTo>
                    <a:lnTo>
                      <a:pt x="804049" y="775068"/>
                    </a:lnTo>
                    <a:lnTo>
                      <a:pt x="804316" y="776236"/>
                    </a:lnTo>
                    <a:lnTo>
                      <a:pt x="804202" y="777951"/>
                    </a:lnTo>
                    <a:lnTo>
                      <a:pt x="806234" y="779373"/>
                    </a:lnTo>
                    <a:lnTo>
                      <a:pt x="808024" y="779500"/>
                    </a:lnTo>
                    <a:lnTo>
                      <a:pt x="809612" y="779957"/>
                    </a:lnTo>
                    <a:lnTo>
                      <a:pt x="809828" y="779576"/>
                    </a:lnTo>
                    <a:lnTo>
                      <a:pt x="810310" y="778802"/>
                    </a:lnTo>
                    <a:close/>
                  </a:path>
                  <a:path w="1012190" h="1267459">
                    <a:moveTo>
                      <a:pt x="848766" y="840054"/>
                    </a:moveTo>
                    <a:lnTo>
                      <a:pt x="845667" y="839279"/>
                    </a:lnTo>
                    <a:lnTo>
                      <a:pt x="842606" y="837692"/>
                    </a:lnTo>
                    <a:lnTo>
                      <a:pt x="839381" y="841273"/>
                    </a:lnTo>
                    <a:lnTo>
                      <a:pt x="848715" y="841895"/>
                    </a:lnTo>
                    <a:lnTo>
                      <a:pt x="848766" y="840054"/>
                    </a:lnTo>
                    <a:close/>
                  </a:path>
                  <a:path w="1012190" h="1267459">
                    <a:moveTo>
                      <a:pt x="849236" y="578446"/>
                    </a:moveTo>
                    <a:lnTo>
                      <a:pt x="848969" y="577583"/>
                    </a:lnTo>
                    <a:lnTo>
                      <a:pt x="848931" y="576884"/>
                    </a:lnTo>
                    <a:lnTo>
                      <a:pt x="848093" y="576656"/>
                    </a:lnTo>
                    <a:lnTo>
                      <a:pt x="847394" y="576757"/>
                    </a:lnTo>
                    <a:lnTo>
                      <a:pt x="846721" y="576757"/>
                    </a:lnTo>
                    <a:lnTo>
                      <a:pt x="846823" y="577215"/>
                    </a:lnTo>
                    <a:lnTo>
                      <a:pt x="846759" y="577926"/>
                    </a:lnTo>
                    <a:lnTo>
                      <a:pt x="847534" y="578319"/>
                    </a:lnTo>
                    <a:lnTo>
                      <a:pt x="848220" y="578294"/>
                    </a:lnTo>
                    <a:lnTo>
                      <a:pt x="849236" y="578446"/>
                    </a:lnTo>
                    <a:close/>
                  </a:path>
                  <a:path w="1012190" h="1267459">
                    <a:moveTo>
                      <a:pt x="866546" y="1134237"/>
                    </a:moveTo>
                    <a:lnTo>
                      <a:pt x="866330" y="1133017"/>
                    </a:lnTo>
                    <a:lnTo>
                      <a:pt x="866508" y="1131189"/>
                    </a:lnTo>
                    <a:lnTo>
                      <a:pt x="864463" y="1129753"/>
                    </a:lnTo>
                    <a:lnTo>
                      <a:pt x="862584" y="1129601"/>
                    </a:lnTo>
                    <a:lnTo>
                      <a:pt x="860945" y="1129144"/>
                    </a:lnTo>
                    <a:lnTo>
                      <a:pt x="860247" y="1129792"/>
                    </a:lnTo>
                    <a:lnTo>
                      <a:pt x="859878" y="1130109"/>
                    </a:lnTo>
                    <a:lnTo>
                      <a:pt x="860933" y="1131582"/>
                    </a:lnTo>
                    <a:lnTo>
                      <a:pt x="861796" y="1133284"/>
                    </a:lnTo>
                    <a:lnTo>
                      <a:pt x="863803" y="1134922"/>
                    </a:lnTo>
                    <a:lnTo>
                      <a:pt x="865390" y="1134325"/>
                    </a:lnTo>
                    <a:lnTo>
                      <a:pt x="866546" y="1134237"/>
                    </a:lnTo>
                    <a:close/>
                  </a:path>
                  <a:path w="1012190" h="1267459">
                    <a:moveTo>
                      <a:pt x="878509" y="292455"/>
                    </a:moveTo>
                    <a:lnTo>
                      <a:pt x="878433" y="292176"/>
                    </a:lnTo>
                    <a:lnTo>
                      <a:pt x="878370" y="291884"/>
                    </a:lnTo>
                    <a:lnTo>
                      <a:pt x="878293" y="291604"/>
                    </a:lnTo>
                    <a:lnTo>
                      <a:pt x="877531" y="291693"/>
                    </a:lnTo>
                    <a:lnTo>
                      <a:pt x="876769" y="291795"/>
                    </a:lnTo>
                    <a:lnTo>
                      <a:pt x="876033" y="291896"/>
                    </a:lnTo>
                    <a:lnTo>
                      <a:pt x="876274" y="292709"/>
                    </a:lnTo>
                    <a:lnTo>
                      <a:pt x="876439" y="293154"/>
                    </a:lnTo>
                    <a:lnTo>
                      <a:pt x="877112" y="292912"/>
                    </a:lnTo>
                    <a:lnTo>
                      <a:pt x="877824" y="292684"/>
                    </a:lnTo>
                    <a:lnTo>
                      <a:pt x="878509" y="292455"/>
                    </a:lnTo>
                    <a:close/>
                  </a:path>
                  <a:path w="1012190" h="1267459">
                    <a:moveTo>
                      <a:pt x="895997" y="1125423"/>
                    </a:moveTo>
                    <a:lnTo>
                      <a:pt x="891870" y="1121016"/>
                    </a:lnTo>
                    <a:lnTo>
                      <a:pt x="894702" y="1118870"/>
                    </a:lnTo>
                    <a:lnTo>
                      <a:pt x="892098" y="1115225"/>
                    </a:lnTo>
                    <a:lnTo>
                      <a:pt x="886015" y="1118031"/>
                    </a:lnTo>
                    <a:lnTo>
                      <a:pt x="885329" y="1118844"/>
                    </a:lnTo>
                    <a:lnTo>
                      <a:pt x="887526" y="1125054"/>
                    </a:lnTo>
                    <a:lnTo>
                      <a:pt x="890231" y="1126286"/>
                    </a:lnTo>
                    <a:lnTo>
                      <a:pt x="895997" y="1125423"/>
                    </a:lnTo>
                    <a:close/>
                  </a:path>
                  <a:path w="1012190" h="1267459">
                    <a:moveTo>
                      <a:pt x="908723" y="558190"/>
                    </a:moveTo>
                    <a:lnTo>
                      <a:pt x="908545" y="557453"/>
                    </a:lnTo>
                    <a:lnTo>
                      <a:pt x="908545" y="556971"/>
                    </a:lnTo>
                    <a:lnTo>
                      <a:pt x="907783" y="557098"/>
                    </a:lnTo>
                    <a:lnTo>
                      <a:pt x="907008" y="557123"/>
                    </a:lnTo>
                    <a:lnTo>
                      <a:pt x="906322" y="557415"/>
                    </a:lnTo>
                    <a:lnTo>
                      <a:pt x="906183" y="557479"/>
                    </a:lnTo>
                    <a:lnTo>
                      <a:pt x="906373" y="558368"/>
                    </a:lnTo>
                    <a:lnTo>
                      <a:pt x="906424" y="559168"/>
                    </a:lnTo>
                    <a:lnTo>
                      <a:pt x="907237" y="558850"/>
                    </a:lnTo>
                    <a:lnTo>
                      <a:pt x="907973" y="558749"/>
                    </a:lnTo>
                    <a:lnTo>
                      <a:pt x="908723" y="558190"/>
                    </a:lnTo>
                    <a:close/>
                  </a:path>
                  <a:path w="1012190" h="1267459">
                    <a:moveTo>
                      <a:pt x="1011770" y="606348"/>
                    </a:moveTo>
                    <a:lnTo>
                      <a:pt x="1011707" y="603326"/>
                    </a:lnTo>
                    <a:lnTo>
                      <a:pt x="1011694" y="602259"/>
                    </a:lnTo>
                    <a:lnTo>
                      <a:pt x="1010805" y="601002"/>
                    </a:lnTo>
                    <a:lnTo>
                      <a:pt x="1009942" y="600290"/>
                    </a:lnTo>
                    <a:lnTo>
                      <a:pt x="1009624" y="600049"/>
                    </a:lnTo>
                    <a:lnTo>
                      <a:pt x="1007935" y="600964"/>
                    </a:lnTo>
                    <a:lnTo>
                      <a:pt x="1006475" y="602856"/>
                    </a:lnTo>
                    <a:lnTo>
                      <a:pt x="1005979" y="604329"/>
                    </a:lnTo>
                    <a:lnTo>
                      <a:pt x="1005128" y="606056"/>
                    </a:lnTo>
                    <a:lnTo>
                      <a:pt x="1009688" y="607275"/>
                    </a:lnTo>
                    <a:lnTo>
                      <a:pt x="1011770" y="60634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0" name="object 270">
                <a:extLst>
                  <a:ext uri="{FF2B5EF4-FFF2-40B4-BE49-F238E27FC236}">
                    <a16:creationId xmlns:a16="http://schemas.microsoft.com/office/drawing/2014/main" id="{E3A812D9-7802-D6E3-5D66-C377CC51D879}"/>
                  </a:ext>
                </a:extLst>
              </p:cNvPr>
              <p:cNvSpPr/>
              <p:nvPr/>
            </p:nvSpPr>
            <p:spPr>
              <a:xfrm>
                <a:off x="9685890" y="3143353"/>
                <a:ext cx="782433" cy="676939"/>
              </a:xfrm>
              <a:custGeom>
                <a:avLst/>
                <a:gdLst/>
                <a:ahLst/>
                <a:cxnLst/>
                <a:rect l="l" t="t" r="r" b="b"/>
                <a:pathLst>
                  <a:path w="1005840" h="989965">
                    <a:moveTo>
                      <a:pt x="5994" y="373646"/>
                    </a:moveTo>
                    <a:lnTo>
                      <a:pt x="3505" y="370357"/>
                    </a:lnTo>
                    <a:lnTo>
                      <a:pt x="0" y="372948"/>
                    </a:lnTo>
                    <a:lnTo>
                      <a:pt x="1092" y="376288"/>
                    </a:lnTo>
                    <a:lnTo>
                      <a:pt x="5994" y="373646"/>
                    </a:lnTo>
                    <a:close/>
                  </a:path>
                  <a:path w="1005840" h="989965">
                    <a:moveTo>
                      <a:pt x="13220" y="456095"/>
                    </a:moveTo>
                    <a:lnTo>
                      <a:pt x="9613" y="451205"/>
                    </a:lnTo>
                    <a:lnTo>
                      <a:pt x="8686" y="452259"/>
                    </a:lnTo>
                    <a:lnTo>
                      <a:pt x="6908" y="454266"/>
                    </a:lnTo>
                    <a:lnTo>
                      <a:pt x="13220" y="456095"/>
                    </a:lnTo>
                    <a:close/>
                  </a:path>
                  <a:path w="1005840" h="989965">
                    <a:moveTo>
                      <a:pt x="15887" y="425386"/>
                    </a:moveTo>
                    <a:lnTo>
                      <a:pt x="15811" y="424078"/>
                    </a:lnTo>
                    <a:lnTo>
                      <a:pt x="4470" y="424446"/>
                    </a:lnTo>
                    <a:lnTo>
                      <a:pt x="4508" y="426123"/>
                    </a:lnTo>
                    <a:lnTo>
                      <a:pt x="8394" y="427139"/>
                    </a:lnTo>
                    <a:lnTo>
                      <a:pt x="12128" y="426212"/>
                    </a:lnTo>
                    <a:lnTo>
                      <a:pt x="15887" y="425386"/>
                    </a:lnTo>
                    <a:close/>
                  </a:path>
                  <a:path w="1005840" h="989965">
                    <a:moveTo>
                      <a:pt x="24993" y="428117"/>
                    </a:moveTo>
                    <a:lnTo>
                      <a:pt x="24409" y="427075"/>
                    </a:lnTo>
                    <a:lnTo>
                      <a:pt x="23914" y="425208"/>
                    </a:lnTo>
                    <a:lnTo>
                      <a:pt x="22656" y="426681"/>
                    </a:lnTo>
                    <a:lnTo>
                      <a:pt x="21551" y="427405"/>
                    </a:lnTo>
                    <a:lnTo>
                      <a:pt x="21475" y="428205"/>
                    </a:lnTo>
                    <a:lnTo>
                      <a:pt x="21437" y="429044"/>
                    </a:lnTo>
                    <a:lnTo>
                      <a:pt x="22415" y="429945"/>
                    </a:lnTo>
                    <a:lnTo>
                      <a:pt x="22936" y="430809"/>
                    </a:lnTo>
                    <a:lnTo>
                      <a:pt x="23596" y="430225"/>
                    </a:lnTo>
                    <a:lnTo>
                      <a:pt x="24663" y="429704"/>
                    </a:lnTo>
                    <a:lnTo>
                      <a:pt x="24815" y="429006"/>
                    </a:lnTo>
                    <a:lnTo>
                      <a:pt x="24993" y="428117"/>
                    </a:lnTo>
                    <a:close/>
                  </a:path>
                  <a:path w="1005840" h="989965">
                    <a:moveTo>
                      <a:pt x="74942" y="318693"/>
                    </a:moveTo>
                    <a:lnTo>
                      <a:pt x="71335" y="321132"/>
                    </a:lnTo>
                    <a:lnTo>
                      <a:pt x="71247" y="324358"/>
                    </a:lnTo>
                    <a:lnTo>
                      <a:pt x="72059" y="327812"/>
                    </a:lnTo>
                    <a:lnTo>
                      <a:pt x="72986" y="327901"/>
                    </a:lnTo>
                    <a:lnTo>
                      <a:pt x="73444" y="327977"/>
                    </a:lnTo>
                    <a:lnTo>
                      <a:pt x="73939" y="324878"/>
                    </a:lnTo>
                    <a:lnTo>
                      <a:pt x="74422" y="321779"/>
                    </a:lnTo>
                    <a:lnTo>
                      <a:pt x="74942" y="318693"/>
                    </a:lnTo>
                    <a:close/>
                  </a:path>
                  <a:path w="1005840" h="989965">
                    <a:moveTo>
                      <a:pt x="83883" y="491705"/>
                    </a:moveTo>
                    <a:lnTo>
                      <a:pt x="82956" y="489864"/>
                    </a:lnTo>
                    <a:lnTo>
                      <a:pt x="82715" y="487413"/>
                    </a:lnTo>
                    <a:lnTo>
                      <a:pt x="79603" y="486587"/>
                    </a:lnTo>
                    <a:lnTo>
                      <a:pt x="80251" y="489508"/>
                    </a:lnTo>
                    <a:lnTo>
                      <a:pt x="80873" y="491566"/>
                    </a:lnTo>
                    <a:lnTo>
                      <a:pt x="83883" y="491705"/>
                    </a:lnTo>
                    <a:close/>
                  </a:path>
                  <a:path w="1005840" h="989965">
                    <a:moveTo>
                      <a:pt x="102108" y="750404"/>
                    </a:moveTo>
                    <a:lnTo>
                      <a:pt x="100114" y="749211"/>
                    </a:lnTo>
                    <a:lnTo>
                      <a:pt x="97828" y="752144"/>
                    </a:lnTo>
                    <a:lnTo>
                      <a:pt x="100863" y="753592"/>
                    </a:lnTo>
                    <a:lnTo>
                      <a:pt x="101015" y="752119"/>
                    </a:lnTo>
                    <a:lnTo>
                      <a:pt x="102108" y="750404"/>
                    </a:lnTo>
                    <a:close/>
                  </a:path>
                  <a:path w="1005840" h="989965">
                    <a:moveTo>
                      <a:pt x="125615" y="140500"/>
                    </a:moveTo>
                    <a:lnTo>
                      <a:pt x="121678" y="137401"/>
                    </a:lnTo>
                    <a:lnTo>
                      <a:pt x="117373" y="138112"/>
                    </a:lnTo>
                    <a:lnTo>
                      <a:pt x="125615" y="140500"/>
                    </a:lnTo>
                    <a:close/>
                  </a:path>
                  <a:path w="1005840" h="989965">
                    <a:moveTo>
                      <a:pt x="149415" y="814616"/>
                    </a:moveTo>
                    <a:lnTo>
                      <a:pt x="149072" y="813803"/>
                    </a:lnTo>
                    <a:lnTo>
                      <a:pt x="148831" y="812850"/>
                    </a:lnTo>
                    <a:lnTo>
                      <a:pt x="147980" y="811949"/>
                    </a:lnTo>
                    <a:lnTo>
                      <a:pt x="146989" y="812355"/>
                    </a:lnTo>
                    <a:lnTo>
                      <a:pt x="145681" y="812495"/>
                    </a:lnTo>
                    <a:lnTo>
                      <a:pt x="146507" y="813752"/>
                    </a:lnTo>
                    <a:lnTo>
                      <a:pt x="146875" y="814654"/>
                    </a:lnTo>
                    <a:lnTo>
                      <a:pt x="147535" y="815124"/>
                    </a:lnTo>
                    <a:lnTo>
                      <a:pt x="147891" y="815352"/>
                    </a:lnTo>
                    <a:lnTo>
                      <a:pt x="148780" y="814819"/>
                    </a:lnTo>
                    <a:lnTo>
                      <a:pt x="149415" y="814616"/>
                    </a:lnTo>
                    <a:close/>
                  </a:path>
                  <a:path w="1005840" h="989965">
                    <a:moveTo>
                      <a:pt x="151955" y="422363"/>
                    </a:moveTo>
                    <a:lnTo>
                      <a:pt x="148894" y="420306"/>
                    </a:lnTo>
                    <a:lnTo>
                      <a:pt x="146888" y="422757"/>
                    </a:lnTo>
                    <a:lnTo>
                      <a:pt x="148805" y="422605"/>
                    </a:lnTo>
                    <a:lnTo>
                      <a:pt x="151955" y="422363"/>
                    </a:lnTo>
                    <a:close/>
                  </a:path>
                  <a:path w="1005840" h="989965">
                    <a:moveTo>
                      <a:pt x="165773" y="59232"/>
                    </a:moveTo>
                    <a:lnTo>
                      <a:pt x="165087" y="57835"/>
                    </a:lnTo>
                    <a:lnTo>
                      <a:pt x="162788" y="57061"/>
                    </a:lnTo>
                    <a:lnTo>
                      <a:pt x="162128" y="56832"/>
                    </a:lnTo>
                    <a:lnTo>
                      <a:pt x="161188" y="57429"/>
                    </a:lnTo>
                    <a:lnTo>
                      <a:pt x="159766" y="57797"/>
                    </a:lnTo>
                    <a:lnTo>
                      <a:pt x="161099" y="59296"/>
                    </a:lnTo>
                    <a:lnTo>
                      <a:pt x="162001" y="60363"/>
                    </a:lnTo>
                    <a:lnTo>
                      <a:pt x="163233" y="61760"/>
                    </a:lnTo>
                    <a:lnTo>
                      <a:pt x="165773" y="59232"/>
                    </a:lnTo>
                    <a:close/>
                  </a:path>
                  <a:path w="1005840" h="989965">
                    <a:moveTo>
                      <a:pt x="167640" y="585279"/>
                    </a:moveTo>
                    <a:lnTo>
                      <a:pt x="163029" y="584873"/>
                    </a:lnTo>
                    <a:lnTo>
                      <a:pt x="164668" y="589775"/>
                    </a:lnTo>
                    <a:lnTo>
                      <a:pt x="167640" y="585279"/>
                    </a:lnTo>
                    <a:close/>
                  </a:path>
                  <a:path w="1005840" h="989965">
                    <a:moveTo>
                      <a:pt x="177292" y="826998"/>
                    </a:moveTo>
                    <a:lnTo>
                      <a:pt x="176669" y="825715"/>
                    </a:lnTo>
                    <a:lnTo>
                      <a:pt x="176187" y="825576"/>
                    </a:lnTo>
                    <a:lnTo>
                      <a:pt x="174269" y="824941"/>
                    </a:lnTo>
                    <a:lnTo>
                      <a:pt x="173329" y="826058"/>
                    </a:lnTo>
                    <a:lnTo>
                      <a:pt x="172974" y="828014"/>
                    </a:lnTo>
                    <a:lnTo>
                      <a:pt x="174586" y="829310"/>
                    </a:lnTo>
                    <a:lnTo>
                      <a:pt x="176072" y="829487"/>
                    </a:lnTo>
                    <a:lnTo>
                      <a:pt x="177292" y="826998"/>
                    </a:lnTo>
                    <a:close/>
                  </a:path>
                  <a:path w="1005840" h="989965">
                    <a:moveTo>
                      <a:pt x="182473" y="847255"/>
                    </a:moveTo>
                    <a:lnTo>
                      <a:pt x="181648" y="845794"/>
                    </a:lnTo>
                    <a:lnTo>
                      <a:pt x="180060" y="846404"/>
                    </a:lnTo>
                    <a:lnTo>
                      <a:pt x="177761" y="845985"/>
                    </a:lnTo>
                    <a:lnTo>
                      <a:pt x="177393" y="849947"/>
                    </a:lnTo>
                    <a:lnTo>
                      <a:pt x="181038" y="848029"/>
                    </a:lnTo>
                    <a:lnTo>
                      <a:pt x="182473" y="847255"/>
                    </a:lnTo>
                    <a:close/>
                  </a:path>
                  <a:path w="1005840" h="989965">
                    <a:moveTo>
                      <a:pt x="183883" y="191884"/>
                    </a:moveTo>
                    <a:lnTo>
                      <a:pt x="183235" y="190550"/>
                    </a:lnTo>
                    <a:lnTo>
                      <a:pt x="182600" y="189255"/>
                    </a:lnTo>
                    <a:lnTo>
                      <a:pt x="181978" y="187972"/>
                    </a:lnTo>
                    <a:lnTo>
                      <a:pt x="181457" y="188264"/>
                    </a:lnTo>
                    <a:lnTo>
                      <a:pt x="180949" y="188582"/>
                    </a:lnTo>
                    <a:lnTo>
                      <a:pt x="180428" y="188874"/>
                    </a:lnTo>
                    <a:lnTo>
                      <a:pt x="181165" y="190017"/>
                    </a:lnTo>
                    <a:lnTo>
                      <a:pt x="181864" y="191160"/>
                    </a:lnTo>
                    <a:lnTo>
                      <a:pt x="182626" y="192252"/>
                    </a:lnTo>
                    <a:lnTo>
                      <a:pt x="183235" y="192087"/>
                    </a:lnTo>
                    <a:lnTo>
                      <a:pt x="183883" y="191884"/>
                    </a:lnTo>
                    <a:close/>
                  </a:path>
                  <a:path w="1005840" h="989965">
                    <a:moveTo>
                      <a:pt x="184162" y="765200"/>
                    </a:moveTo>
                    <a:lnTo>
                      <a:pt x="183591" y="764171"/>
                    </a:lnTo>
                    <a:lnTo>
                      <a:pt x="183222" y="762635"/>
                    </a:lnTo>
                    <a:lnTo>
                      <a:pt x="181914" y="763816"/>
                    </a:lnTo>
                    <a:lnTo>
                      <a:pt x="180860" y="764362"/>
                    </a:lnTo>
                    <a:lnTo>
                      <a:pt x="180568" y="765187"/>
                    </a:lnTo>
                    <a:lnTo>
                      <a:pt x="180378" y="765771"/>
                    </a:lnTo>
                    <a:lnTo>
                      <a:pt x="181152" y="766699"/>
                    </a:lnTo>
                    <a:lnTo>
                      <a:pt x="181521" y="767499"/>
                    </a:lnTo>
                    <a:lnTo>
                      <a:pt x="182346" y="766914"/>
                    </a:lnTo>
                    <a:lnTo>
                      <a:pt x="183388" y="766457"/>
                    </a:lnTo>
                    <a:lnTo>
                      <a:pt x="184162" y="765200"/>
                    </a:lnTo>
                    <a:close/>
                  </a:path>
                  <a:path w="1005840" h="989965">
                    <a:moveTo>
                      <a:pt x="191160" y="370014"/>
                    </a:moveTo>
                    <a:lnTo>
                      <a:pt x="190766" y="369887"/>
                    </a:lnTo>
                    <a:lnTo>
                      <a:pt x="190347" y="369735"/>
                    </a:lnTo>
                    <a:lnTo>
                      <a:pt x="189941" y="369608"/>
                    </a:lnTo>
                    <a:lnTo>
                      <a:pt x="189471" y="370751"/>
                    </a:lnTo>
                    <a:lnTo>
                      <a:pt x="188925" y="371881"/>
                    </a:lnTo>
                    <a:lnTo>
                      <a:pt x="188544" y="373278"/>
                    </a:lnTo>
                    <a:lnTo>
                      <a:pt x="189255" y="373697"/>
                    </a:lnTo>
                    <a:lnTo>
                      <a:pt x="189928" y="374294"/>
                    </a:lnTo>
                    <a:lnTo>
                      <a:pt x="190398" y="372630"/>
                    </a:lnTo>
                    <a:lnTo>
                      <a:pt x="190779" y="371322"/>
                    </a:lnTo>
                    <a:lnTo>
                      <a:pt x="191160" y="370014"/>
                    </a:lnTo>
                    <a:close/>
                  </a:path>
                  <a:path w="1005840" h="989965">
                    <a:moveTo>
                      <a:pt x="202031" y="212166"/>
                    </a:moveTo>
                    <a:lnTo>
                      <a:pt x="201790" y="211582"/>
                    </a:lnTo>
                    <a:lnTo>
                      <a:pt x="201625" y="211035"/>
                    </a:lnTo>
                    <a:lnTo>
                      <a:pt x="200190" y="211124"/>
                    </a:lnTo>
                    <a:lnTo>
                      <a:pt x="195986" y="211340"/>
                    </a:lnTo>
                    <a:lnTo>
                      <a:pt x="196938" y="213042"/>
                    </a:lnTo>
                    <a:lnTo>
                      <a:pt x="197446" y="213906"/>
                    </a:lnTo>
                    <a:lnTo>
                      <a:pt x="197929" y="214795"/>
                    </a:lnTo>
                    <a:lnTo>
                      <a:pt x="199288" y="213956"/>
                    </a:lnTo>
                    <a:lnTo>
                      <a:pt x="200634" y="213131"/>
                    </a:lnTo>
                    <a:lnTo>
                      <a:pt x="201930" y="212242"/>
                    </a:lnTo>
                    <a:close/>
                  </a:path>
                  <a:path w="1005840" h="989965">
                    <a:moveTo>
                      <a:pt x="207911" y="222453"/>
                    </a:moveTo>
                    <a:lnTo>
                      <a:pt x="204749" y="223520"/>
                    </a:lnTo>
                    <a:lnTo>
                      <a:pt x="203174" y="224015"/>
                    </a:lnTo>
                    <a:lnTo>
                      <a:pt x="205346" y="225145"/>
                    </a:lnTo>
                    <a:lnTo>
                      <a:pt x="206933" y="224675"/>
                    </a:lnTo>
                    <a:lnTo>
                      <a:pt x="207911" y="222453"/>
                    </a:lnTo>
                    <a:close/>
                  </a:path>
                  <a:path w="1005840" h="989965">
                    <a:moveTo>
                      <a:pt x="247192" y="30988"/>
                    </a:moveTo>
                    <a:lnTo>
                      <a:pt x="246913" y="30035"/>
                    </a:lnTo>
                    <a:lnTo>
                      <a:pt x="246799" y="29552"/>
                    </a:lnTo>
                    <a:lnTo>
                      <a:pt x="246176" y="29006"/>
                    </a:lnTo>
                    <a:lnTo>
                      <a:pt x="245630" y="28244"/>
                    </a:lnTo>
                    <a:lnTo>
                      <a:pt x="244551" y="27876"/>
                    </a:lnTo>
                    <a:lnTo>
                      <a:pt x="243865" y="28714"/>
                    </a:lnTo>
                    <a:lnTo>
                      <a:pt x="243344" y="29133"/>
                    </a:lnTo>
                    <a:lnTo>
                      <a:pt x="243878" y="29781"/>
                    </a:lnTo>
                    <a:lnTo>
                      <a:pt x="244322" y="30632"/>
                    </a:lnTo>
                    <a:lnTo>
                      <a:pt x="245021" y="31000"/>
                    </a:lnTo>
                    <a:lnTo>
                      <a:pt x="245567" y="31305"/>
                    </a:lnTo>
                    <a:lnTo>
                      <a:pt x="246443" y="31026"/>
                    </a:lnTo>
                    <a:lnTo>
                      <a:pt x="247192" y="30988"/>
                    </a:lnTo>
                    <a:close/>
                  </a:path>
                  <a:path w="1005840" h="989965">
                    <a:moveTo>
                      <a:pt x="268732" y="314972"/>
                    </a:moveTo>
                    <a:lnTo>
                      <a:pt x="263842" y="316407"/>
                    </a:lnTo>
                    <a:lnTo>
                      <a:pt x="263347" y="317068"/>
                    </a:lnTo>
                    <a:lnTo>
                      <a:pt x="263626" y="321411"/>
                    </a:lnTo>
                    <a:lnTo>
                      <a:pt x="266827" y="317347"/>
                    </a:lnTo>
                    <a:lnTo>
                      <a:pt x="268732" y="314972"/>
                    </a:lnTo>
                    <a:close/>
                  </a:path>
                  <a:path w="1005840" h="989965">
                    <a:moveTo>
                      <a:pt x="287489" y="275196"/>
                    </a:moveTo>
                    <a:lnTo>
                      <a:pt x="285076" y="273164"/>
                    </a:lnTo>
                    <a:lnTo>
                      <a:pt x="280746" y="269481"/>
                    </a:lnTo>
                    <a:lnTo>
                      <a:pt x="283159" y="275729"/>
                    </a:lnTo>
                    <a:lnTo>
                      <a:pt x="284086" y="276453"/>
                    </a:lnTo>
                    <a:lnTo>
                      <a:pt x="287489" y="275196"/>
                    </a:lnTo>
                    <a:close/>
                  </a:path>
                  <a:path w="1005840" h="989965">
                    <a:moveTo>
                      <a:pt x="299427" y="388340"/>
                    </a:moveTo>
                    <a:lnTo>
                      <a:pt x="297281" y="381609"/>
                    </a:lnTo>
                    <a:lnTo>
                      <a:pt x="293408" y="384327"/>
                    </a:lnTo>
                    <a:lnTo>
                      <a:pt x="298411" y="389293"/>
                    </a:lnTo>
                    <a:lnTo>
                      <a:pt x="299427" y="388340"/>
                    </a:lnTo>
                    <a:close/>
                  </a:path>
                  <a:path w="1005840" h="989965">
                    <a:moveTo>
                      <a:pt x="308800" y="888301"/>
                    </a:moveTo>
                    <a:lnTo>
                      <a:pt x="306057" y="889241"/>
                    </a:lnTo>
                    <a:lnTo>
                      <a:pt x="305727" y="890612"/>
                    </a:lnTo>
                    <a:lnTo>
                      <a:pt x="307454" y="892987"/>
                    </a:lnTo>
                    <a:lnTo>
                      <a:pt x="308025" y="890955"/>
                    </a:lnTo>
                    <a:lnTo>
                      <a:pt x="308419" y="889647"/>
                    </a:lnTo>
                    <a:lnTo>
                      <a:pt x="308800" y="888301"/>
                    </a:lnTo>
                    <a:close/>
                  </a:path>
                  <a:path w="1005840" h="989965">
                    <a:moveTo>
                      <a:pt x="323964" y="98831"/>
                    </a:moveTo>
                    <a:lnTo>
                      <a:pt x="321754" y="96113"/>
                    </a:lnTo>
                    <a:lnTo>
                      <a:pt x="318528" y="92202"/>
                    </a:lnTo>
                    <a:lnTo>
                      <a:pt x="317055" y="97294"/>
                    </a:lnTo>
                    <a:lnTo>
                      <a:pt x="319087" y="97764"/>
                    </a:lnTo>
                    <a:lnTo>
                      <a:pt x="320865" y="98145"/>
                    </a:lnTo>
                    <a:lnTo>
                      <a:pt x="323964" y="98831"/>
                    </a:lnTo>
                    <a:close/>
                  </a:path>
                  <a:path w="1005840" h="989965">
                    <a:moveTo>
                      <a:pt x="329145" y="466140"/>
                    </a:moveTo>
                    <a:lnTo>
                      <a:pt x="325145" y="464972"/>
                    </a:lnTo>
                    <a:lnTo>
                      <a:pt x="322541" y="464235"/>
                    </a:lnTo>
                    <a:lnTo>
                      <a:pt x="325259" y="468731"/>
                    </a:lnTo>
                    <a:lnTo>
                      <a:pt x="326415" y="468998"/>
                    </a:lnTo>
                    <a:lnTo>
                      <a:pt x="329145" y="466140"/>
                    </a:lnTo>
                    <a:close/>
                  </a:path>
                  <a:path w="1005840" h="989965">
                    <a:moveTo>
                      <a:pt x="333832" y="757974"/>
                    </a:moveTo>
                    <a:lnTo>
                      <a:pt x="329196" y="755307"/>
                    </a:lnTo>
                    <a:lnTo>
                      <a:pt x="326174" y="753567"/>
                    </a:lnTo>
                    <a:lnTo>
                      <a:pt x="328549" y="758621"/>
                    </a:lnTo>
                    <a:lnTo>
                      <a:pt x="329628" y="760844"/>
                    </a:lnTo>
                    <a:lnTo>
                      <a:pt x="331114" y="759815"/>
                    </a:lnTo>
                    <a:lnTo>
                      <a:pt x="332193" y="759104"/>
                    </a:lnTo>
                    <a:lnTo>
                      <a:pt x="333832" y="757974"/>
                    </a:lnTo>
                    <a:close/>
                  </a:path>
                  <a:path w="1005840" h="989965">
                    <a:moveTo>
                      <a:pt x="338607" y="854341"/>
                    </a:moveTo>
                    <a:lnTo>
                      <a:pt x="337629" y="853274"/>
                    </a:lnTo>
                    <a:lnTo>
                      <a:pt x="337108" y="852246"/>
                    </a:lnTo>
                    <a:lnTo>
                      <a:pt x="335724" y="851979"/>
                    </a:lnTo>
                    <a:lnTo>
                      <a:pt x="334848" y="852716"/>
                    </a:lnTo>
                    <a:lnTo>
                      <a:pt x="334048" y="853084"/>
                    </a:lnTo>
                    <a:lnTo>
                      <a:pt x="334594" y="853948"/>
                    </a:lnTo>
                    <a:lnTo>
                      <a:pt x="334975" y="855078"/>
                    </a:lnTo>
                    <a:lnTo>
                      <a:pt x="336207" y="855776"/>
                    </a:lnTo>
                    <a:lnTo>
                      <a:pt x="337299" y="854925"/>
                    </a:lnTo>
                    <a:lnTo>
                      <a:pt x="338607" y="854341"/>
                    </a:lnTo>
                    <a:close/>
                  </a:path>
                  <a:path w="1005840" h="989965">
                    <a:moveTo>
                      <a:pt x="349211" y="461289"/>
                    </a:moveTo>
                    <a:lnTo>
                      <a:pt x="345795" y="456692"/>
                    </a:lnTo>
                    <a:lnTo>
                      <a:pt x="345782" y="459854"/>
                    </a:lnTo>
                    <a:lnTo>
                      <a:pt x="345706" y="464997"/>
                    </a:lnTo>
                    <a:lnTo>
                      <a:pt x="349173" y="462902"/>
                    </a:lnTo>
                    <a:lnTo>
                      <a:pt x="349211" y="461289"/>
                    </a:lnTo>
                    <a:close/>
                  </a:path>
                  <a:path w="1005840" h="989965">
                    <a:moveTo>
                      <a:pt x="360400" y="729830"/>
                    </a:moveTo>
                    <a:lnTo>
                      <a:pt x="360362" y="729513"/>
                    </a:lnTo>
                    <a:lnTo>
                      <a:pt x="360184" y="727824"/>
                    </a:lnTo>
                    <a:lnTo>
                      <a:pt x="359435" y="726668"/>
                    </a:lnTo>
                    <a:lnTo>
                      <a:pt x="357162" y="727506"/>
                    </a:lnTo>
                    <a:lnTo>
                      <a:pt x="357212" y="728980"/>
                    </a:lnTo>
                    <a:lnTo>
                      <a:pt x="357060" y="730516"/>
                    </a:lnTo>
                    <a:lnTo>
                      <a:pt x="359257" y="730542"/>
                    </a:lnTo>
                    <a:lnTo>
                      <a:pt x="359651" y="730542"/>
                    </a:lnTo>
                    <a:lnTo>
                      <a:pt x="360400" y="729830"/>
                    </a:lnTo>
                    <a:close/>
                  </a:path>
                  <a:path w="1005840" h="989965">
                    <a:moveTo>
                      <a:pt x="384225" y="137185"/>
                    </a:moveTo>
                    <a:lnTo>
                      <a:pt x="381558" y="136855"/>
                    </a:lnTo>
                    <a:lnTo>
                      <a:pt x="380377" y="137680"/>
                    </a:lnTo>
                    <a:lnTo>
                      <a:pt x="380174" y="140131"/>
                    </a:lnTo>
                    <a:lnTo>
                      <a:pt x="382917" y="141160"/>
                    </a:lnTo>
                    <a:lnTo>
                      <a:pt x="383806" y="139992"/>
                    </a:lnTo>
                    <a:lnTo>
                      <a:pt x="384225" y="137185"/>
                    </a:lnTo>
                    <a:close/>
                  </a:path>
                  <a:path w="1005840" h="989965">
                    <a:moveTo>
                      <a:pt x="385432" y="972223"/>
                    </a:moveTo>
                    <a:lnTo>
                      <a:pt x="384962" y="971486"/>
                    </a:lnTo>
                    <a:lnTo>
                      <a:pt x="384644" y="970381"/>
                    </a:lnTo>
                    <a:lnTo>
                      <a:pt x="382041" y="969441"/>
                    </a:lnTo>
                    <a:lnTo>
                      <a:pt x="379158" y="970902"/>
                    </a:lnTo>
                    <a:lnTo>
                      <a:pt x="378777" y="972997"/>
                    </a:lnTo>
                    <a:lnTo>
                      <a:pt x="379272" y="973480"/>
                    </a:lnTo>
                    <a:lnTo>
                      <a:pt x="380250" y="974915"/>
                    </a:lnTo>
                    <a:lnTo>
                      <a:pt x="380669" y="974750"/>
                    </a:lnTo>
                    <a:lnTo>
                      <a:pt x="382346" y="974178"/>
                    </a:lnTo>
                    <a:lnTo>
                      <a:pt x="383844" y="973112"/>
                    </a:lnTo>
                    <a:lnTo>
                      <a:pt x="385432" y="972223"/>
                    </a:lnTo>
                    <a:close/>
                  </a:path>
                  <a:path w="1005840" h="989965">
                    <a:moveTo>
                      <a:pt x="397624" y="255727"/>
                    </a:moveTo>
                    <a:lnTo>
                      <a:pt x="392099" y="256692"/>
                    </a:lnTo>
                    <a:lnTo>
                      <a:pt x="392925" y="260502"/>
                    </a:lnTo>
                    <a:lnTo>
                      <a:pt x="397624" y="255727"/>
                    </a:lnTo>
                    <a:close/>
                  </a:path>
                  <a:path w="1005840" h="989965">
                    <a:moveTo>
                      <a:pt x="410883" y="430060"/>
                    </a:moveTo>
                    <a:lnTo>
                      <a:pt x="408063" y="431609"/>
                    </a:lnTo>
                    <a:lnTo>
                      <a:pt x="407454" y="432727"/>
                    </a:lnTo>
                    <a:lnTo>
                      <a:pt x="408813" y="434543"/>
                    </a:lnTo>
                    <a:lnTo>
                      <a:pt x="409981" y="434505"/>
                    </a:lnTo>
                    <a:lnTo>
                      <a:pt x="410311" y="433324"/>
                    </a:lnTo>
                    <a:lnTo>
                      <a:pt x="410489" y="432193"/>
                    </a:lnTo>
                    <a:lnTo>
                      <a:pt x="410883" y="430060"/>
                    </a:lnTo>
                    <a:close/>
                  </a:path>
                  <a:path w="1005840" h="989965">
                    <a:moveTo>
                      <a:pt x="435851" y="105257"/>
                    </a:moveTo>
                    <a:lnTo>
                      <a:pt x="431825" y="108750"/>
                    </a:lnTo>
                    <a:lnTo>
                      <a:pt x="432765" y="111658"/>
                    </a:lnTo>
                    <a:lnTo>
                      <a:pt x="433730" y="109588"/>
                    </a:lnTo>
                    <a:lnTo>
                      <a:pt x="434568" y="107911"/>
                    </a:lnTo>
                    <a:lnTo>
                      <a:pt x="435851" y="105257"/>
                    </a:lnTo>
                    <a:close/>
                  </a:path>
                  <a:path w="1005840" h="989965">
                    <a:moveTo>
                      <a:pt x="437349" y="508000"/>
                    </a:moveTo>
                    <a:lnTo>
                      <a:pt x="435635" y="509244"/>
                    </a:lnTo>
                    <a:lnTo>
                      <a:pt x="433285" y="510933"/>
                    </a:lnTo>
                    <a:lnTo>
                      <a:pt x="436816" y="511022"/>
                    </a:lnTo>
                    <a:lnTo>
                      <a:pt x="437349" y="508000"/>
                    </a:lnTo>
                    <a:close/>
                  </a:path>
                  <a:path w="1005840" h="989965">
                    <a:moveTo>
                      <a:pt x="465874" y="4292"/>
                    </a:moveTo>
                    <a:lnTo>
                      <a:pt x="464159" y="2374"/>
                    </a:lnTo>
                    <a:lnTo>
                      <a:pt x="462076" y="0"/>
                    </a:lnTo>
                    <a:lnTo>
                      <a:pt x="461391" y="2705"/>
                    </a:lnTo>
                    <a:lnTo>
                      <a:pt x="461822" y="4419"/>
                    </a:lnTo>
                    <a:lnTo>
                      <a:pt x="465874" y="4292"/>
                    </a:lnTo>
                    <a:close/>
                  </a:path>
                  <a:path w="1005840" h="989965">
                    <a:moveTo>
                      <a:pt x="472744" y="802525"/>
                    </a:moveTo>
                    <a:lnTo>
                      <a:pt x="471703" y="801776"/>
                    </a:lnTo>
                    <a:lnTo>
                      <a:pt x="470636" y="801014"/>
                    </a:lnTo>
                    <a:lnTo>
                      <a:pt x="469569" y="800252"/>
                    </a:lnTo>
                    <a:lnTo>
                      <a:pt x="468617" y="801776"/>
                    </a:lnTo>
                    <a:lnTo>
                      <a:pt x="468134" y="802538"/>
                    </a:lnTo>
                    <a:lnTo>
                      <a:pt x="469265" y="803148"/>
                    </a:lnTo>
                    <a:lnTo>
                      <a:pt x="471576" y="804367"/>
                    </a:lnTo>
                    <a:lnTo>
                      <a:pt x="471970" y="803757"/>
                    </a:lnTo>
                    <a:lnTo>
                      <a:pt x="472351" y="803148"/>
                    </a:lnTo>
                    <a:lnTo>
                      <a:pt x="472744" y="802525"/>
                    </a:lnTo>
                    <a:close/>
                  </a:path>
                  <a:path w="1005840" h="989965">
                    <a:moveTo>
                      <a:pt x="479602" y="600633"/>
                    </a:moveTo>
                    <a:lnTo>
                      <a:pt x="478231" y="599160"/>
                    </a:lnTo>
                    <a:lnTo>
                      <a:pt x="476910" y="599211"/>
                    </a:lnTo>
                    <a:lnTo>
                      <a:pt x="475805" y="600798"/>
                    </a:lnTo>
                    <a:lnTo>
                      <a:pt x="475627" y="601078"/>
                    </a:lnTo>
                    <a:lnTo>
                      <a:pt x="475970" y="602107"/>
                    </a:lnTo>
                    <a:lnTo>
                      <a:pt x="478015" y="603161"/>
                    </a:lnTo>
                    <a:lnTo>
                      <a:pt x="479272" y="602818"/>
                    </a:lnTo>
                    <a:lnTo>
                      <a:pt x="479602" y="600633"/>
                    </a:lnTo>
                    <a:close/>
                  </a:path>
                  <a:path w="1005840" h="989965">
                    <a:moveTo>
                      <a:pt x="495719" y="408660"/>
                    </a:moveTo>
                    <a:lnTo>
                      <a:pt x="494411" y="407352"/>
                    </a:lnTo>
                    <a:lnTo>
                      <a:pt x="493509" y="405104"/>
                    </a:lnTo>
                    <a:lnTo>
                      <a:pt x="490905" y="406590"/>
                    </a:lnTo>
                    <a:lnTo>
                      <a:pt x="492531" y="407289"/>
                    </a:lnTo>
                    <a:lnTo>
                      <a:pt x="495719" y="408660"/>
                    </a:lnTo>
                    <a:close/>
                  </a:path>
                  <a:path w="1005840" h="989965">
                    <a:moveTo>
                      <a:pt x="519379" y="351815"/>
                    </a:moveTo>
                    <a:lnTo>
                      <a:pt x="518807" y="349300"/>
                    </a:lnTo>
                    <a:lnTo>
                      <a:pt x="517486" y="348602"/>
                    </a:lnTo>
                    <a:lnTo>
                      <a:pt x="514108" y="349631"/>
                    </a:lnTo>
                    <a:lnTo>
                      <a:pt x="516610" y="350672"/>
                    </a:lnTo>
                    <a:lnTo>
                      <a:pt x="517994" y="351231"/>
                    </a:lnTo>
                    <a:lnTo>
                      <a:pt x="519379" y="351815"/>
                    </a:lnTo>
                    <a:close/>
                  </a:path>
                  <a:path w="1005840" h="989965">
                    <a:moveTo>
                      <a:pt x="532193" y="636257"/>
                    </a:moveTo>
                    <a:lnTo>
                      <a:pt x="531901" y="634187"/>
                    </a:lnTo>
                    <a:lnTo>
                      <a:pt x="531317" y="631964"/>
                    </a:lnTo>
                    <a:lnTo>
                      <a:pt x="527545" y="633056"/>
                    </a:lnTo>
                    <a:lnTo>
                      <a:pt x="529818" y="637832"/>
                    </a:lnTo>
                    <a:lnTo>
                      <a:pt x="532193" y="636257"/>
                    </a:lnTo>
                    <a:close/>
                  </a:path>
                  <a:path w="1005840" h="989965">
                    <a:moveTo>
                      <a:pt x="534339" y="403631"/>
                    </a:moveTo>
                    <a:lnTo>
                      <a:pt x="530250" y="401129"/>
                    </a:lnTo>
                    <a:lnTo>
                      <a:pt x="529348" y="402031"/>
                    </a:lnTo>
                    <a:lnTo>
                      <a:pt x="530072" y="403860"/>
                    </a:lnTo>
                    <a:lnTo>
                      <a:pt x="531266" y="404698"/>
                    </a:lnTo>
                    <a:lnTo>
                      <a:pt x="534339" y="403631"/>
                    </a:lnTo>
                    <a:close/>
                  </a:path>
                  <a:path w="1005840" h="989965">
                    <a:moveTo>
                      <a:pt x="537197" y="13233"/>
                    </a:moveTo>
                    <a:lnTo>
                      <a:pt x="535241" y="13157"/>
                    </a:lnTo>
                    <a:lnTo>
                      <a:pt x="533844" y="13106"/>
                    </a:lnTo>
                    <a:lnTo>
                      <a:pt x="532422" y="13055"/>
                    </a:lnTo>
                    <a:lnTo>
                      <a:pt x="532409" y="13703"/>
                    </a:lnTo>
                    <a:lnTo>
                      <a:pt x="532371" y="14986"/>
                    </a:lnTo>
                    <a:lnTo>
                      <a:pt x="533920" y="15709"/>
                    </a:lnTo>
                    <a:lnTo>
                      <a:pt x="535508" y="16205"/>
                    </a:lnTo>
                    <a:lnTo>
                      <a:pt x="537197" y="13233"/>
                    </a:lnTo>
                    <a:close/>
                  </a:path>
                  <a:path w="1005840" h="989965">
                    <a:moveTo>
                      <a:pt x="545515" y="218897"/>
                    </a:moveTo>
                    <a:lnTo>
                      <a:pt x="545388" y="217766"/>
                    </a:lnTo>
                    <a:lnTo>
                      <a:pt x="545160" y="215506"/>
                    </a:lnTo>
                    <a:lnTo>
                      <a:pt x="544423" y="215607"/>
                    </a:lnTo>
                    <a:lnTo>
                      <a:pt x="543712" y="215709"/>
                    </a:lnTo>
                    <a:lnTo>
                      <a:pt x="542975" y="215798"/>
                    </a:lnTo>
                    <a:lnTo>
                      <a:pt x="543471" y="219100"/>
                    </a:lnTo>
                    <a:lnTo>
                      <a:pt x="544156" y="219024"/>
                    </a:lnTo>
                    <a:lnTo>
                      <a:pt x="544830" y="218960"/>
                    </a:lnTo>
                    <a:lnTo>
                      <a:pt x="545515" y="218897"/>
                    </a:lnTo>
                    <a:close/>
                  </a:path>
                  <a:path w="1005840" h="989965">
                    <a:moveTo>
                      <a:pt x="547725" y="716445"/>
                    </a:moveTo>
                    <a:lnTo>
                      <a:pt x="542277" y="720255"/>
                    </a:lnTo>
                    <a:lnTo>
                      <a:pt x="543572" y="721512"/>
                    </a:lnTo>
                    <a:lnTo>
                      <a:pt x="545668" y="723557"/>
                    </a:lnTo>
                    <a:lnTo>
                      <a:pt x="547725" y="716445"/>
                    </a:lnTo>
                    <a:close/>
                  </a:path>
                  <a:path w="1005840" h="989965">
                    <a:moveTo>
                      <a:pt x="550418" y="659320"/>
                    </a:moveTo>
                    <a:lnTo>
                      <a:pt x="548868" y="659257"/>
                    </a:lnTo>
                    <a:lnTo>
                      <a:pt x="546138" y="659257"/>
                    </a:lnTo>
                    <a:lnTo>
                      <a:pt x="547560" y="660857"/>
                    </a:lnTo>
                    <a:lnTo>
                      <a:pt x="548436" y="661873"/>
                    </a:lnTo>
                    <a:lnTo>
                      <a:pt x="549338" y="662876"/>
                    </a:lnTo>
                    <a:lnTo>
                      <a:pt x="549681" y="662432"/>
                    </a:lnTo>
                    <a:lnTo>
                      <a:pt x="550303" y="662000"/>
                    </a:lnTo>
                    <a:lnTo>
                      <a:pt x="550303" y="661530"/>
                    </a:lnTo>
                    <a:lnTo>
                      <a:pt x="550418" y="659320"/>
                    </a:lnTo>
                    <a:close/>
                  </a:path>
                  <a:path w="1005840" h="989965">
                    <a:moveTo>
                      <a:pt x="561479" y="27927"/>
                    </a:moveTo>
                    <a:lnTo>
                      <a:pt x="558025" y="24663"/>
                    </a:lnTo>
                    <a:lnTo>
                      <a:pt x="556907" y="24053"/>
                    </a:lnTo>
                    <a:lnTo>
                      <a:pt x="555282" y="25400"/>
                    </a:lnTo>
                    <a:lnTo>
                      <a:pt x="554913" y="26695"/>
                    </a:lnTo>
                    <a:lnTo>
                      <a:pt x="555129" y="26974"/>
                    </a:lnTo>
                    <a:lnTo>
                      <a:pt x="556679" y="28575"/>
                    </a:lnTo>
                    <a:lnTo>
                      <a:pt x="558317" y="30327"/>
                    </a:lnTo>
                    <a:lnTo>
                      <a:pt x="561035" y="28651"/>
                    </a:lnTo>
                    <a:lnTo>
                      <a:pt x="561124" y="28435"/>
                    </a:lnTo>
                    <a:lnTo>
                      <a:pt x="561479" y="27927"/>
                    </a:lnTo>
                    <a:close/>
                  </a:path>
                  <a:path w="1005840" h="989965">
                    <a:moveTo>
                      <a:pt x="577138" y="330250"/>
                    </a:moveTo>
                    <a:lnTo>
                      <a:pt x="574687" y="331304"/>
                    </a:lnTo>
                    <a:lnTo>
                      <a:pt x="573151" y="332638"/>
                    </a:lnTo>
                    <a:lnTo>
                      <a:pt x="575627" y="335432"/>
                    </a:lnTo>
                    <a:lnTo>
                      <a:pt x="576237" y="333375"/>
                    </a:lnTo>
                    <a:lnTo>
                      <a:pt x="577138" y="330250"/>
                    </a:lnTo>
                    <a:close/>
                  </a:path>
                  <a:path w="1005840" h="989965">
                    <a:moveTo>
                      <a:pt x="584314" y="350481"/>
                    </a:moveTo>
                    <a:lnTo>
                      <a:pt x="580872" y="349986"/>
                    </a:lnTo>
                    <a:lnTo>
                      <a:pt x="581444" y="352183"/>
                    </a:lnTo>
                    <a:lnTo>
                      <a:pt x="581202" y="353733"/>
                    </a:lnTo>
                    <a:lnTo>
                      <a:pt x="581342" y="353885"/>
                    </a:lnTo>
                    <a:lnTo>
                      <a:pt x="581456" y="354088"/>
                    </a:lnTo>
                    <a:lnTo>
                      <a:pt x="581774" y="354190"/>
                    </a:lnTo>
                    <a:lnTo>
                      <a:pt x="582066" y="354177"/>
                    </a:lnTo>
                    <a:lnTo>
                      <a:pt x="582841" y="352958"/>
                    </a:lnTo>
                    <a:lnTo>
                      <a:pt x="584314" y="350481"/>
                    </a:lnTo>
                    <a:close/>
                  </a:path>
                  <a:path w="1005840" h="989965">
                    <a:moveTo>
                      <a:pt x="596201" y="139687"/>
                    </a:moveTo>
                    <a:lnTo>
                      <a:pt x="595896" y="139065"/>
                    </a:lnTo>
                    <a:lnTo>
                      <a:pt x="595642" y="137985"/>
                    </a:lnTo>
                    <a:lnTo>
                      <a:pt x="594461" y="137820"/>
                    </a:lnTo>
                    <a:lnTo>
                      <a:pt x="593610" y="138264"/>
                    </a:lnTo>
                    <a:lnTo>
                      <a:pt x="592340" y="138595"/>
                    </a:lnTo>
                    <a:lnTo>
                      <a:pt x="592975" y="139598"/>
                    </a:lnTo>
                    <a:lnTo>
                      <a:pt x="593394" y="140677"/>
                    </a:lnTo>
                    <a:lnTo>
                      <a:pt x="594575" y="140601"/>
                    </a:lnTo>
                    <a:lnTo>
                      <a:pt x="595363" y="140042"/>
                    </a:lnTo>
                    <a:lnTo>
                      <a:pt x="596201" y="139687"/>
                    </a:lnTo>
                    <a:close/>
                  </a:path>
                  <a:path w="1005840" h="989965">
                    <a:moveTo>
                      <a:pt x="596341" y="190830"/>
                    </a:moveTo>
                    <a:lnTo>
                      <a:pt x="595350" y="189738"/>
                    </a:lnTo>
                    <a:lnTo>
                      <a:pt x="594614" y="188264"/>
                    </a:lnTo>
                    <a:lnTo>
                      <a:pt x="593483" y="189318"/>
                    </a:lnTo>
                    <a:lnTo>
                      <a:pt x="592264" y="189903"/>
                    </a:lnTo>
                    <a:lnTo>
                      <a:pt x="591997" y="191414"/>
                    </a:lnTo>
                    <a:lnTo>
                      <a:pt x="593001" y="193001"/>
                    </a:lnTo>
                    <a:lnTo>
                      <a:pt x="593559" y="193040"/>
                    </a:lnTo>
                    <a:lnTo>
                      <a:pt x="594436" y="193090"/>
                    </a:lnTo>
                    <a:lnTo>
                      <a:pt x="595896" y="192303"/>
                    </a:lnTo>
                    <a:lnTo>
                      <a:pt x="596125" y="191579"/>
                    </a:lnTo>
                    <a:lnTo>
                      <a:pt x="596341" y="190830"/>
                    </a:lnTo>
                    <a:close/>
                  </a:path>
                  <a:path w="1005840" h="989965">
                    <a:moveTo>
                      <a:pt x="599668" y="744016"/>
                    </a:moveTo>
                    <a:lnTo>
                      <a:pt x="598220" y="744677"/>
                    </a:lnTo>
                    <a:lnTo>
                      <a:pt x="596823" y="745337"/>
                    </a:lnTo>
                    <a:lnTo>
                      <a:pt x="595388" y="745998"/>
                    </a:lnTo>
                    <a:lnTo>
                      <a:pt x="597903" y="747623"/>
                    </a:lnTo>
                    <a:lnTo>
                      <a:pt x="599516" y="747356"/>
                    </a:lnTo>
                    <a:lnTo>
                      <a:pt x="599668" y="744016"/>
                    </a:lnTo>
                    <a:close/>
                  </a:path>
                  <a:path w="1005840" h="989965">
                    <a:moveTo>
                      <a:pt x="636066" y="151422"/>
                    </a:moveTo>
                    <a:lnTo>
                      <a:pt x="635508" y="150279"/>
                    </a:lnTo>
                    <a:lnTo>
                      <a:pt x="634365" y="148031"/>
                    </a:lnTo>
                    <a:lnTo>
                      <a:pt x="633514" y="148399"/>
                    </a:lnTo>
                    <a:lnTo>
                      <a:pt x="633082" y="148577"/>
                    </a:lnTo>
                    <a:lnTo>
                      <a:pt x="632764" y="150075"/>
                    </a:lnTo>
                    <a:lnTo>
                      <a:pt x="632942" y="151422"/>
                    </a:lnTo>
                    <a:lnTo>
                      <a:pt x="636066" y="151422"/>
                    </a:lnTo>
                    <a:close/>
                  </a:path>
                  <a:path w="1005840" h="989965">
                    <a:moveTo>
                      <a:pt x="641921" y="988771"/>
                    </a:moveTo>
                    <a:lnTo>
                      <a:pt x="637565" y="985494"/>
                    </a:lnTo>
                    <a:lnTo>
                      <a:pt x="637565" y="987933"/>
                    </a:lnTo>
                    <a:lnTo>
                      <a:pt x="638238" y="989482"/>
                    </a:lnTo>
                    <a:lnTo>
                      <a:pt x="641921" y="988771"/>
                    </a:lnTo>
                    <a:close/>
                  </a:path>
                  <a:path w="1005840" h="989965">
                    <a:moveTo>
                      <a:pt x="650773" y="129641"/>
                    </a:moveTo>
                    <a:lnTo>
                      <a:pt x="649935" y="127850"/>
                    </a:lnTo>
                    <a:lnTo>
                      <a:pt x="646950" y="127190"/>
                    </a:lnTo>
                    <a:lnTo>
                      <a:pt x="647268" y="129298"/>
                    </a:lnTo>
                    <a:lnTo>
                      <a:pt x="647192" y="131622"/>
                    </a:lnTo>
                    <a:lnTo>
                      <a:pt x="650100" y="132727"/>
                    </a:lnTo>
                    <a:lnTo>
                      <a:pt x="650773" y="129641"/>
                    </a:lnTo>
                    <a:close/>
                  </a:path>
                  <a:path w="1005840" h="989965">
                    <a:moveTo>
                      <a:pt x="654380" y="304203"/>
                    </a:moveTo>
                    <a:lnTo>
                      <a:pt x="653986" y="300316"/>
                    </a:lnTo>
                    <a:lnTo>
                      <a:pt x="650151" y="303504"/>
                    </a:lnTo>
                    <a:lnTo>
                      <a:pt x="654380" y="304203"/>
                    </a:lnTo>
                    <a:close/>
                  </a:path>
                  <a:path w="1005840" h="989965">
                    <a:moveTo>
                      <a:pt x="657479" y="761060"/>
                    </a:moveTo>
                    <a:lnTo>
                      <a:pt x="656793" y="759167"/>
                    </a:lnTo>
                    <a:lnTo>
                      <a:pt x="655675" y="756564"/>
                    </a:lnTo>
                    <a:lnTo>
                      <a:pt x="653275" y="758520"/>
                    </a:lnTo>
                    <a:lnTo>
                      <a:pt x="653288" y="760285"/>
                    </a:lnTo>
                    <a:lnTo>
                      <a:pt x="654634" y="762647"/>
                    </a:lnTo>
                    <a:lnTo>
                      <a:pt x="657479" y="761060"/>
                    </a:lnTo>
                    <a:close/>
                  </a:path>
                  <a:path w="1005840" h="989965">
                    <a:moveTo>
                      <a:pt x="670826" y="34353"/>
                    </a:moveTo>
                    <a:lnTo>
                      <a:pt x="670763" y="32372"/>
                    </a:lnTo>
                    <a:lnTo>
                      <a:pt x="670775" y="30378"/>
                    </a:lnTo>
                    <a:lnTo>
                      <a:pt x="667562" y="28257"/>
                    </a:lnTo>
                    <a:lnTo>
                      <a:pt x="669226" y="34810"/>
                    </a:lnTo>
                    <a:lnTo>
                      <a:pt x="669747" y="34658"/>
                    </a:lnTo>
                    <a:lnTo>
                      <a:pt x="670293" y="34518"/>
                    </a:lnTo>
                    <a:lnTo>
                      <a:pt x="670826" y="34353"/>
                    </a:lnTo>
                    <a:close/>
                  </a:path>
                  <a:path w="1005840" h="989965">
                    <a:moveTo>
                      <a:pt x="713854" y="937882"/>
                    </a:moveTo>
                    <a:lnTo>
                      <a:pt x="711974" y="936828"/>
                    </a:lnTo>
                    <a:lnTo>
                      <a:pt x="710679" y="939444"/>
                    </a:lnTo>
                    <a:lnTo>
                      <a:pt x="710069" y="940752"/>
                    </a:lnTo>
                    <a:lnTo>
                      <a:pt x="710514" y="941031"/>
                    </a:lnTo>
                    <a:lnTo>
                      <a:pt x="711454" y="941578"/>
                    </a:lnTo>
                    <a:lnTo>
                      <a:pt x="712241" y="940346"/>
                    </a:lnTo>
                    <a:lnTo>
                      <a:pt x="713854" y="937882"/>
                    </a:lnTo>
                    <a:close/>
                  </a:path>
                  <a:path w="1005840" h="989965">
                    <a:moveTo>
                      <a:pt x="714806" y="431177"/>
                    </a:moveTo>
                    <a:lnTo>
                      <a:pt x="713994" y="425386"/>
                    </a:lnTo>
                    <a:lnTo>
                      <a:pt x="712609" y="426288"/>
                    </a:lnTo>
                    <a:lnTo>
                      <a:pt x="711695" y="426859"/>
                    </a:lnTo>
                    <a:lnTo>
                      <a:pt x="710234" y="427837"/>
                    </a:lnTo>
                    <a:lnTo>
                      <a:pt x="714806" y="431177"/>
                    </a:lnTo>
                    <a:close/>
                  </a:path>
                  <a:path w="1005840" h="989965">
                    <a:moveTo>
                      <a:pt x="717689" y="839571"/>
                    </a:moveTo>
                    <a:lnTo>
                      <a:pt x="717473" y="838746"/>
                    </a:lnTo>
                    <a:lnTo>
                      <a:pt x="717448" y="837412"/>
                    </a:lnTo>
                    <a:lnTo>
                      <a:pt x="715111" y="836282"/>
                    </a:lnTo>
                    <a:lnTo>
                      <a:pt x="713778" y="837158"/>
                    </a:lnTo>
                    <a:lnTo>
                      <a:pt x="712431" y="840638"/>
                    </a:lnTo>
                    <a:lnTo>
                      <a:pt x="717689" y="839571"/>
                    </a:lnTo>
                    <a:close/>
                  </a:path>
                  <a:path w="1005840" h="989965">
                    <a:moveTo>
                      <a:pt x="726884" y="516775"/>
                    </a:moveTo>
                    <a:lnTo>
                      <a:pt x="720026" y="516077"/>
                    </a:lnTo>
                    <a:lnTo>
                      <a:pt x="723404" y="520700"/>
                    </a:lnTo>
                    <a:lnTo>
                      <a:pt x="724027" y="520700"/>
                    </a:lnTo>
                    <a:lnTo>
                      <a:pt x="726884" y="516775"/>
                    </a:lnTo>
                    <a:close/>
                  </a:path>
                  <a:path w="1005840" h="989965">
                    <a:moveTo>
                      <a:pt x="739152" y="218478"/>
                    </a:moveTo>
                    <a:lnTo>
                      <a:pt x="738771" y="213080"/>
                    </a:lnTo>
                    <a:lnTo>
                      <a:pt x="734517" y="216979"/>
                    </a:lnTo>
                    <a:lnTo>
                      <a:pt x="738924" y="218668"/>
                    </a:lnTo>
                    <a:lnTo>
                      <a:pt x="739152" y="218478"/>
                    </a:lnTo>
                    <a:close/>
                  </a:path>
                  <a:path w="1005840" h="989965">
                    <a:moveTo>
                      <a:pt x="819721" y="178638"/>
                    </a:moveTo>
                    <a:lnTo>
                      <a:pt x="817689" y="177368"/>
                    </a:lnTo>
                    <a:lnTo>
                      <a:pt x="816127" y="176377"/>
                    </a:lnTo>
                    <a:lnTo>
                      <a:pt x="816571" y="181203"/>
                    </a:lnTo>
                    <a:lnTo>
                      <a:pt x="817905" y="180098"/>
                    </a:lnTo>
                    <a:lnTo>
                      <a:pt x="818616" y="179527"/>
                    </a:lnTo>
                    <a:lnTo>
                      <a:pt x="819721" y="178638"/>
                    </a:lnTo>
                    <a:close/>
                  </a:path>
                  <a:path w="1005840" h="989965">
                    <a:moveTo>
                      <a:pt x="820534" y="133235"/>
                    </a:moveTo>
                    <a:lnTo>
                      <a:pt x="819073" y="132562"/>
                    </a:lnTo>
                    <a:lnTo>
                      <a:pt x="818108" y="132054"/>
                    </a:lnTo>
                    <a:lnTo>
                      <a:pt x="816051" y="131203"/>
                    </a:lnTo>
                    <a:lnTo>
                      <a:pt x="814946" y="130873"/>
                    </a:lnTo>
                    <a:lnTo>
                      <a:pt x="813866" y="130467"/>
                    </a:lnTo>
                    <a:lnTo>
                      <a:pt x="813562" y="131368"/>
                    </a:lnTo>
                    <a:lnTo>
                      <a:pt x="813435" y="131800"/>
                    </a:lnTo>
                    <a:lnTo>
                      <a:pt x="815759" y="131902"/>
                    </a:lnTo>
                    <a:lnTo>
                      <a:pt x="816546" y="135940"/>
                    </a:lnTo>
                    <a:lnTo>
                      <a:pt x="820534" y="133235"/>
                    </a:lnTo>
                    <a:close/>
                  </a:path>
                  <a:path w="1005840" h="989965">
                    <a:moveTo>
                      <a:pt x="854481" y="458012"/>
                    </a:moveTo>
                    <a:lnTo>
                      <a:pt x="852525" y="457123"/>
                    </a:lnTo>
                    <a:lnTo>
                      <a:pt x="851522" y="456666"/>
                    </a:lnTo>
                    <a:lnTo>
                      <a:pt x="851331" y="457314"/>
                    </a:lnTo>
                    <a:lnTo>
                      <a:pt x="850912" y="458584"/>
                    </a:lnTo>
                    <a:lnTo>
                      <a:pt x="852944" y="459168"/>
                    </a:lnTo>
                    <a:lnTo>
                      <a:pt x="853948" y="459447"/>
                    </a:lnTo>
                    <a:lnTo>
                      <a:pt x="854125" y="458965"/>
                    </a:lnTo>
                    <a:lnTo>
                      <a:pt x="854316" y="458508"/>
                    </a:lnTo>
                    <a:lnTo>
                      <a:pt x="854481" y="458012"/>
                    </a:lnTo>
                    <a:close/>
                  </a:path>
                  <a:path w="1005840" h="989965">
                    <a:moveTo>
                      <a:pt x="865911" y="47066"/>
                    </a:moveTo>
                    <a:lnTo>
                      <a:pt x="863092" y="45097"/>
                    </a:lnTo>
                    <a:lnTo>
                      <a:pt x="861593" y="44996"/>
                    </a:lnTo>
                    <a:lnTo>
                      <a:pt x="860933" y="47726"/>
                    </a:lnTo>
                    <a:lnTo>
                      <a:pt x="860818" y="48158"/>
                    </a:lnTo>
                    <a:lnTo>
                      <a:pt x="861314" y="48729"/>
                    </a:lnTo>
                    <a:lnTo>
                      <a:pt x="861669" y="49568"/>
                    </a:lnTo>
                    <a:lnTo>
                      <a:pt x="862901" y="48856"/>
                    </a:lnTo>
                    <a:lnTo>
                      <a:pt x="865911" y="47066"/>
                    </a:lnTo>
                    <a:close/>
                  </a:path>
                  <a:path w="1005840" h="989965">
                    <a:moveTo>
                      <a:pt x="979487" y="153187"/>
                    </a:moveTo>
                    <a:lnTo>
                      <a:pt x="979424" y="152831"/>
                    </a:lnTo>
                    <a:lnTo>
                      <a:pt x="979322" y="152501"/>
                    </a:lnTo>
                    <a:lnTo>
                      <a:pt x="979233" y="152146"/>
                    </a:lnTo>
                    <a:lnTo>
                      <a:pt x="977798" y="152412"/>
                    </a:lnTo>
                    <a:lnTo>
                      <a:pt x="974991" y="152908"/>
                    </a:lnTo>
                    <a:lnTo>
                      <a:pt x="975321" y="154089"/>
                    </a:lnTo>
                    <a:lnTo>
                      <a:pt x="975512" y="154686"/>
                    </a:lnTo>
                    <a:lnTo>
                      <a:pt x="976845" y="154190"/>
                    </a:lnTo>
                    <a:lnTo>
                      <a:pt x="979487" y="153187"/>
                    </a:lnTo>
                    <a:close/>
                  </a:path>
                  <a:path w="1005840" h="989965">
                    <a:moveTo>
                      <a:pt x="983894" y="427558"/>
                    </a:moveTo>
                    <a:lnTo>
                      <a:pt x="983386" y="425310"/>
                    </a:lnTo>
                    <a:lnTo>
                      <a:pt x="980236" y="423138"/>
                    </a:lnTo>
                    <a:lnTo>
                      <a:pt x="980198" y="425373"/>
                    </a:lnTo>
                    <a:lnTo>
                      <a:pt x="980122" y="427596"/>
                    </a:lnTo>
                    <a:lnTo>
                      <a:pt x="980071" y="429844"/>
                    </a:lnTo>
                    <a:lnTo>
                      <a:pt x="981862" y="429920"/>
                    </a:lnTo>
                    <a:lnTo>
                      <a:pt x="983894" y="427558"/>
                    </a:lnTo>
                    <a:close/>
                  </a:path>
                  <a:path w="1005840" h="989965">
                    <a:moveTo>
                      <a:pt x="1005484" y="330174"/>
                    </a:moveTo>
                    <a:lnTo>
                      <a:pt x="1004176" y="329387"/>
                    </a:lnTo>
                    <a:lnTo>
                      <a:pt x="1001776" y="328866"/>
                    </a:lnTo>
                    <a:lnTo>
                      <a:pt x="1002055" y="331343"/>
                    </a:lnTo>
                    <a:lnTo>
                      <a:pt x="1002703" y="332727"/>
                    </a:lnTo>
                    <a:lnTo>
                      <a:pt x="1005293" y="332816"/>
                    </a:lnTo>
                    <a:lnTo>
                      <a:pt x="1005484" y="33017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1" name="object 271">
                <a:extLst>
                  <a:ext uri="{FF2B5EF4-FFF2-40B4-BE49-F238E27FC236}">
                    <a16:creationId xmlns:a16="http://schemas.microsoft.com/office/drawing/2014/main" id="{399ACBCD-B500-AD4A-41E0-F73C944D7264}"/>
                  </a:ext>
                </a:extLst>
              </p:cNvPr>
              <p:cNvSpPr/>
              <p:nvPr/>
            </p:nvSpPr>
            <p:spPr>
              <a:xfrm>
                <a:off x="9702210" y="3167747"/>
                <a:ext cx="774530" cy="660004"/>
              </a:xfrm>
              <a:custGeom>
                <a:avLst/>
                <a:gdLst/>
                <a:ahLst/>
                <a:cxnLst/>
                <a:rect l="l" t="t" r="r" b="b"/>
                <a:pathLst>
                  <a:path w="995680" h="965200">
                    <a:moveTo>
                      <a:pt x="4851" y="236562"/>
                    </a:moveTo>
                    <a:lnTo>
                      <a:pt x="3873" y="235331"/>
                    </a:lnTo>
                    <a:lnTo>
                      <a:pt x="2870" y="234061"/>
                    </a:lnTo>
                    <a:lnTo>
                      <a:pt x="0" y="235699"/>
                    </a:lnTo>
                    <a:lnTo>
                      <a:pt x="4191" y="237744"/>
                    </a:lnTo>
                    <a:lnTo>
                      <a:pt x="4406" y="237350"/>
                    </a:lnTo>
                    <a:lnTo>
                      <a:pt x="4635" y="236956"/>
                    </a:lnTo>
                    <a:lnTo>
                      <a:pt x="4851" y="236562"/>
                    </a:lnTo>
                    <a:close/>
                  </a:path>
                  <a:path w="995680" h="965200">
                    <a:moveTo>
                      <a:pt x="10807" y="637705"/>
                    </a:moveTo>
                    <a:lnTo>
                      <a:pt x="9969" y="636612"/>
                    </a:lnTo>
                    <a:lnTo>
                      <a:pt x="9156" y="635520"/>
                    </a:lnTo>
                    <a:lnTo>
                      <a:pt x="8331" y="634441"/>
                    </a:lnTo>
                    <a:lnTo>
                      <a:pt x="7645" y="634949"/>
                    </a:lnTo>
                    <a:lnTo>
                      <a:pt x="7315" y="635215"/>
                    </a:lnTo>
                    <a:lnTo>
                      <a:pt x="8026" y="636320"/>
                    </a:lnTo>
                    <a:lnTo>
                      <a:pt x="9486" y="638530"/>
                    </a:lnTo>
                    <a:lnTo>
                      <a:pt x="9931" y="638263"/>
                    </a:lnTo>
                    <a:lnTo>
                      <a:pt x="10350" y="637959"/>
                    </a:lnTo>
                    <a:lnTo>
                      <a:pt x="10807" y="637705"/>
                    </a:lnTo>
                    <a:close/>
                  </a:path>
                  <a:path w="995680" h="965200">
                    <a:moveTo>
                      <a:pt x="31470" y="495173"/>
                    </a:moveTo>
                    <a:lnTo>
                      <a:pt x="30568" y="494906"/>
                    </a:lnTo>
                    <a:lnTo>
                      <a:pt x="30099" y="495833"/>
                    </a:lnTo>
                    <a:lnTo>
                      <a:pt x="29756" y="496722"/>
                    </a:lnTo>
                    <a:lnTo>
                      <a:pt x="29387" y="497624"/>
                    </a:lnTo>
                    <a:lnTo>
                      <a:pt x="30949" y="498081"/>
                    </a:lnTo>
                    <a:lnTo>
                      <a:pt x="31127" y="497128"/>
                    </a:lnTo>
                    <a:lnTo>
                      <a:pt x="31343" y="496189"/>
                    </a:lnTo>
                    <a:lnTo>
                      <a:pt x="31470" y="495223"/>
                    </a:lnTo>
                    <a:close/>
                  </a:path>
                  <a:path w="995680" h="965200">
                    <a:moveTo>
                      <a:pt x="33489" y="539026"/>
                    </a:moveTo>
                    <a:lnTo>
                      <a:pt x="33020" y="538568"/>
                    </a:lnTo>
                    <a:lnTo>
                      <a:pt x="32600" y="537806"/>
                    </a:lnTo>
                    <a:lnTo>
                      <a:pt x="31534" y="537565"/>
                    </a:lnTo>
                    <a:lnTo>
                      <a:pt x="30873" y="538111"/>
                    </a:lnTo>
                    <a:lnTo>
                      <a:pt x="29781" y="538568"/>
                    </a:lnTo>
                    <a:lnTo>
                      <a:pt x="30594" y="539457"/>
                    </a:lnTo>
                    <a:lnTo>
                      <a:pt x="31140" y="540435"/>
                    </a:lnTo>
                    <a:lnTo>
                      <a:pt x="32207" y="540207"/>
                    </a:lnTo>
                    <a:lnTo>
                      <a:pt x="32829" y="539508"/>
                    </a:lnTo>
                    <a:lnTo>
                      <a:pt x="33489" y="539026"/>
                    </a:lnTo>
                    <a:close/>
                  </a:path>
                  <a:path w="995680" h="965200">
                    <a:moveTo>
                      <a:pt x="42075" y="273850"/>
                    </a:moveTo>
                    <a:lnTo>
                      <a:pt x="41757" y="273126"/>
                    </a:lnTo>
                    <a:lnTo>
                      <a:pt x="41592" y="272224"/>
                    </a:lnTo>
                    <a:lnTo>
                      <a:pt x="40259" y="272669"/>
                    </a:lnTo>
                    <a:lnTo>
                      <a:pt x="39789" y="272834"/>
                    </a:lnTo>
                    <a:lnTo>
                      <a:pt x="40068" y="273621"/>
                    </a:lnTo>
                    <a:lnTo>
                      <a:pt x="40627" y="275209"/>
                    </a:lnTo>
                    <a:lnTo>
                      <a:pt x="41097" y="274967"/>
                    </a:lnTo>
                    <a:lnTo>
                      <a:pt x="41922" y="274789"/>
                    </a:lnTo>
                    <a:lnTo>
                      <a:pt x="41973" y="274497"/>
                    </a:lnTo>
                    <a:lnTo>
                      <a:pt x="42075" y="273850"/>
                    </a:lnTo>
                    <a:close/>
                  </a:path>
                  <a:path w="995680" h="965200">
                    <a:moveTo>
                      <a:pt x="81724" y="718032"/>
                    </a:moveTo>
                    <a:lnTo>
                      <a:pt x="79946" y="717956"/>
                    </a:lnTo>
                    <a:lnTo>
                      <a:pt x="81635" y="718070"/>
                    </a:lnTo>
                    <a:close/>
                  </a:path>
                  <a:path w="995680" h="965200">
                    <a:moveTo>
                      <a:pt x="84836" y="719594"/>
                    </a:moveTo>
                    <a:lnTo>
                      <a:pt x="83718" y="717334"/>
                    </a:lnTo>
                    <a:lnTo>
                      <a:pt x="81838" y="717994"/>
                    </a:lnTo>
                    <a:lnTo>
                      <a:pt x="82156" y="721601"/>
                    </a:lnTo>
                    <a:lnTo>
                      <a:pt x="84836" y="719594"/>
                    </a:lnTo>
                    <a:close/>
                  </a:path>
                  <a:path w="995680" h="965200">
                    <a:moveTo>
                      <a:pt x="95796" y="357390"/>
                    </a:moveTo>
                    <a:lnTo>
                      <a:pt x="95516" y="355346"/>
                    </a:lnTo>
                    <a:lnTo>
                      <a:pt x="95110" y="353656"/>
                    </a:lnTo>
                    <a:lnTo>
                      <a:pt x="92722" y="356031"/>
                    </a:lnTo>
                    <a:lnTo>
                      <a:pt x="93916" y="356539"/>
                    </a:lnTo>
                    <a:lnTo>
                      <a:pt x="95796" y="357390"/>
                    </a:lnTo>
                    <a:close/>
                  </a:path>
                  <a:path w="995680" h="965200">
                    <a:moveTo>
                      <a:pt x="114363" y="776820"/>
                    </a:moveTo>
                    <a:lnTo>
                      <a:pt x="113220" y="776490"/>
                    </a:lnTo>
                    <a:lnTo>
                      <a:pt x="112077" y="776160"/>
                    </a:lnTo>
                    <a:lnTo>
                      <a:pt x="110934" y="775830"/>
                    </a:lnTo>
                    <a:lnTo>
                      <a:pt x="110807" y="776287"/>
                    </a:lnTo>
                    <a:lnTo>
                      <a:pt x="110655" y="776744"/>
                    </a:lnTo>
                    <a:lnTo>
                      <a:pt x="110515" y="777214"/>
                    </a:lnTo>
                    <a:lnTo>
                      <a:pt x="111709" y="777455"/>
                    </a:lnTo>
                    <a:lnTo>
                      <a:pt x="112903" y="777671"/>
                    </a:lnTo>
                    <a:lnTo>
                      <a:pt x="114084" y="777913"/>
                    </a:lnTo>
                    <a:lnTo>
                      <a:pt x="114173" y="777544"/>
                    </a:lnTo>
                    <a:lnTo>
                      <a:pt x="114274" y="777176"/>
                    </a:lnTo>
                    <a:lnTo>
                      <a:pt x="114363" y="776820"/>
                    </a:lnTo>
                    <a:close/>
                  </a:path>
                  <a:path w="995680" h="965200">
                    <a:moveTo>
                      <a:pt x="117970" y="255574"/>
                    </a:moveTo>
                    <a:lnTo>
                      <a:pt x="116814" y="255092"/>
                    </a:lnTo>
                    <a:lnTo>
                      <a:pt x="115646" y="254622"/>
                    </a:lnTo>
                    <a:lnTo>
                      <a:pt x="114490" y="254139"/>
                    </a:lnTo>
                    <a:lnTo>
                      <a:pt x="114300" y="254622"/>
                    </a:lnTo>
                    <a:lnTo>
                      <a:pt x="114084" y="255117"/>
                    </a:lnTo>
                    <a:lnTo>
                      <a:pt x="113893" y="255600"/>
                    </a:lnTo>
                    <a:lnTo>
                      <a:pt x="115062" y="256082"/>
                    </a:lnTo>
                    <a:lnTo>
                      <a:pt x="116230" y="256552"/>
                    </a:lnTo>
                    <a:lnTo>
                      <a:pt x="117386" y="257035"/>
                    </a:lnTo>
                    <a:lnTo>
                      <a:pt x="117589" y="256540"/>
                    </a:lnTo>
                    <a:lnTo>
                      <a:pt x="117792" y="256070"/>
                    </a:lnTo>
                    <a:lnTo>
                      <a:pt x="117970" y="255574"/>
                    </a:lnTo>
                    <a:close/>
                  </a:path>
                  <a:path w="995680" h="965200">
                    <a:moveTo>
                      <a:pt x="128435" y="778941"/>
                    </a:moveTo>
                    <a:lnTo>
                      <a:pt x="128092" y="778129"/>
                    </a:lnTo>
                    <a:lnTo>
                      <a:pt x="127850" y="777176"/>
                    </a:lnTo>
                    <a:lnTo>
                      <a:pt x="127000" y="776274"/>
                    </a:lnTo>
                    <a:lnTo>
                      <a:pt x="126009" y="776681"/>
                    </a:lnTo>
                    <a:lnTo>
                      <a:pt x="124701" y="776820"/>
                    </a:lnTo>
                    <a:lnTo>
                      <a:pt x="125526" y="778078"/>
                    </a:lnTo>
                    <a:lnTo>
                      <a:pt x="125895" y="778979"/>
                    </a:lnTo>
                    <a:lnTo>
                      <a:pt x="126555" y="779449"/>
                    </a:lnTo>
                    <a:lnTo>
                      <a:pt x="126911" y="779678"/>
                    </a:lnTo>
                    <a:lnTo>
                      <a:pt x="127800" y="779145"/>
                    </a:lnTo>
                    <a:lnTo>
                      <a:pt x="128435" y="778941"/>
                    </a:lnTo>
                    <a:close/>
                  </a:path>
                  <a:path w="995680" h="965200">
                    <a:moveTo>
                      <a:pt x="129641" y="556755"/>
                    </a:moveTo>
                    <a:lnTo>
                      <a:pt x="128866" y="556031"/>
                    </a:lnTo>
                    <a:lnTo>
                      <a:pt x="128079" y="555332"/>
                    </a:lnTo>
                    <a:lnTo>
                      <a:pt x="127279" y="554609"/>
                    </a:lnTo>
                    <a:lnTo>
                      <a:pt x="127000" y="554926"/>
                    </a:lnTo>
                    <a:lnTo>
                      <a:pt x="126733" y="555256"/>
                    </a:lnTo>
                    <a:lnTo>
                      <a:pt x="126466" y="555586"/>
                    </a:lnTo>
                    <a:lnTo>
                      <a:pt x="128054" y="556958"/>
                    </a:lnTo>
                    <a:lnTo>
                      <a:pt x="128866" y="557657"/>
                    </a:lnTo>
                    <a:lnTo>
                      <a:pt x="129133" y="557364"/>
                    </a:lnTo>
                    <a:lnTo>
                      <a:pt x="129387" y="557047"/>
                    </a:lnTo>
                    <a:lnTo>
                      <a:pt x="129641" y="556755"/>
                    </a:lnTo>
                    <a:close/>
                  </a:path>
                  <a:path w="995680" h="965200">
                    <a:moveTo>
                      <a:pt x="142811" y="527265"/>
                    </a:moveTo>
                    <a:lnTo>
                      <a:pt x="141757" y="526529"/>
                    </a:lnTo>
                    <a:lnTo>
                      <a:pt x="139661" y="525056"/>
                    </a:lnTo>
                    <a:lnTo>
                      <a:pt x="139331" y="525513"/>
                    </a:lnTo>
                    <a:lnTo>
                      <a:pt x="138734" y="526440"/>
                    </a:lnTo>
                    <a:lnTo>
                      <a:pt x="139255" y="526961"/>
                    </a:lnTo>
                    <a:lnTo>
                      <a:pt x="139712" y="527596"/>
                    </a:lnTo>
                    <a:lnTo>
                      <a:pt x="140881" y="528269"/>
                    </a:lnTo>
                    <a:lnTo>
                      <a:pt x="141605" y="528243"/>
                    </a:lnTo>
                    <a:lnTo>
                      <a:pt x="142240" y="528370"/>
                    </a:lnTo>
                    <a:lnTo>
                      <a:pt x="142633" y="527646"/>
                    </a:lnTo>
                    <a:lnTo>
                      <a:pt x="142811" y="527265"/>
                    </a:lnTo>
                    <a:close/>
                  </a:path>
                  <a:path w="995680" h="965200">
                    <a:moveTo>
                      <a:pt x="172237" y="572566"/>
                    </a:moveTo>
                    <a:lnTo>
                      <a:pt x="172110" y="571563"/>
                    </a:lnTo>
                    <a:lnTo>
                      <a:pt x="171970" y="570572"/>
                    </a:lnTo>
                    <a:lnTo>
                      <a:pt x="171843" y="569556"/>
                    </a:lnTo>
                    <a:lnTo>
                      <a:pt x="170853" y="569798"/>
                    </a:lnTo>
                    <a:lnTo>
                      <a:pt x="170370" y="569899"/>
                    </a:lnTo>
                    <a:lnTo>
                      <a:pt x="170649" y="570865"/>
                    </a:lnTo>
                    <a:lnTo>
                      <a:pt x="170942" y="571830"/>
                    </a:lnTo>
                    <a:lnTo>
                      <a:pt x="171196" y="572782"/>
                    </a:lnTo>
                    <a:lnTo>
                      <a:pt x="171564" y="572719"/>
                    </a:lnTo>
                    <a:lnTo>
                      <a:pt x="171894" y="572630"/>
                    </a:lnTo>
                    <a:lnTo>
                      <a:pt x="172237" y="572566"/>
                    </a:lnTo>
                    <a:close/>
                  </a:path>
                  <a:path w="995680" h="965200">
                    <a:moveTo>
                      <a:pt x="241706" y="211658"/>
                    </a:moveTo>
                    <a:lnTo>
                      <a:pt x="240538" y="210972"/>
                    </a:lnTo>
                    <a:lnTo>
                      <a:pt x="239382" y="210286"/>
                    </a:lnTo>
                    <a:lnTo>
                      <a:pt x="238213" y="209575"/>
                    </a:lnTo>
                    <a:lnTo>
                      <a:pt x="237832" y="210210"/>
                    </a:lnTo>
                    <a:lnTo>
                      <a:pt x="237617" y="210515"/>
                    </a:lnTo>
                    <a:lnTo>
                      <a:pt x="238633" y="211289"/>
                    </a:lnTo>
                    <a:lnTo>
                      <a:pt x="239661" y="212064"/>
                    </a:lnTo>
                    <a:lnTo>
                      <a:pt x="240677" y="212839"/>
                    </a:lnTo>
                    <a:lnTo>
                      <a:pt x="241363" y="212064"/>
                    </a:lnTo>
                    <a:lnTo>
                      <a:pt x="241706" y="211658"/>
                    </a:lnTo>
                    <a:close/>
                  </a:path>
                  <a:path w="995680" h="965200">
                    <a:moveTo>
                      <a:pt x="253682" y="540842"/>
                    </a:moveTo>
                    <a:lnTo>
                      <a:pt x="251079" y="540143"/>
                    </a:lnTo>
                    <a:lnTo>
                      <a:pt x="252717" y="542124"/>
                    </a:lnTo>
                    <a:lnTo>
                      <a:pt x="253644" y="543242"/>
                    </a:lnTo>
                    <a:lnTo>
                      <a:pt x="253682" y="540842"/>
                    </a:lnTo>
                    <a:close/>
                  </a:path>
                  <a:path w="995680" h="965200">
                    <a:moveTo>
                      <a:pt x="265036" y="307886"/>
                    </a:moveTo>
                    <a:lnTo>
                      <a:pt x="264845" y="307403"/>
                    </a:lnTo>
                    <a:lnTo>
                      <a:pt x="264490" y="306387"/>
                    </a:lnTo>
                    <a:lnTo>
                      <a:pt x="263296" y="306870"/>
                    </a:lnTo>
                    <a:lnTo>
                      <a:pt x="262115" y="307365"/>
                    </a:lnTo>
                    <a:lnTo>
                      <a:pt x="260921" y="307848"/>
                    </a:lnTo>
                    <a:lnTo>
                      <a:pt x="261048" y="308203"/>
                    </a:lnTo>
                    <a:lnTo>
                      <a:pt x="261150" y="308546"/>
                    </a:lnTo>
                    <a:lnTo>
                      <a:pt x="261289" y="308914"/>
                    </a:lnTo>
                    <a:lnTo>
                      <a:pt x="263779" y="308229"/>
                    </a:lnTo>
                    <a:lnTo>
                      <a:pt x="265036" y="307886"/>
                    </a:lnTo>
                    <a:close/>
                  </a:path>
                  <a:path w="995680" h="965200">
                    <a:moveTo>
                      <a:pt x="267423" y="848461"/>
                    </a:moveTo>
                    <a:lnTo>
                      <a:pt x="267373" y="846772"/>
                    </a:lnTo>
                    <a:lnTo>
                      <a:pt x="267296" y="844448"/>
                    </a:lnTo>
                    <a:lnTo>
                      <a:pt x="266763" y="844486"/>
                    </a:lnTo>
                    <a:lnTo>
                      <a:pt x="265645" y="844511"/>
                    </a:lnTo>
                    <a:lnTo>
                      <a:pt x="264528" y="845908"/>
                    </a:lnTo>
                    <a:lnTo>
                      <a:pt x="264528" y="847115"/>
                    </a:lnTo>
                    <a:lnTo>
                      <a:pt x="267423" y="848461"/>
                    </a:lnTo>
                    <a:close/>
                  </a:path>
                  <a:path w="995680" h="965200">
                    <a:moveTo>
                      <a:pt x="276453" y="417944"/>
                    </a:moveTo>
                    <a:lnTo>
                      <a:pt x="272821" y="417347"/>
                    </a:lnTo>
                    <a:lnTo>
                      <a:pt x="272580" y="418604"/>
                    </a:lnTo>
                    <a:lnTo>
                      <a:pt x="272478" y="419227"/>
                    </a:lnTo>
                    <a:lnTo>
                      <a:pt x="273773" y="419252"/>
                    </a:lnTo>
                    <a:lnTo>
                      <a:pt x="275069" y="419290"/>
                    </a:lnTo>
                    <a:lnTo>
                      <a:pt x="276352" y="419303"/>
                    </a:lnTo>
                    <a:lnTo>
                      <a:pt x="276440" y="418401"/>
                    </a:lnTo>
                    <a:lnTo>
                      <a:pt x="276453" y="417944"/>
                    </a:lnTo>
                    <a:close/>
                  </a:path>
                  <a:path w="995680" h="965200">
                    <a:moveTo>
                      <a:pt x="278066" y="159499"/>
                    </a:moveTo>
                    <a:lnTo>
                      <a:pt x="275450" y="160553"/>
                    </a:lnTo>
                    <a:lnTo>
                      <a:pt x="274726" y="161556"/>
                    </a:lnTo>
                    <a:lnTo>
                      <a:pt x="275666" y="163588"/>
                    </a:lnTo>
                    <a:lnTo>
                      <a:pt x="276161" y="163703"/>
                    </a:lnTo>
                    <a:lnTo>
                      <a:pt x="276758" y="164020"/>
                    </a:lnTo>
                    <a:lnTo>
                      <a:pt x="277469" y="161544"/>
                    </a:lnTo>
                    <a:lnTo>
                      <a:pt x="278066" y="159499"/>
                    </a:lnTo>
                    <a:close/>
                  </a:path>
                  <a:path w="995680" h="965200">
                    <a:moveTo>
                      <a:pt x="302374" y="885647"/>
                    </a:moveTo>
                    <a:lnTo>
                      <a:pt x="301282" y="885431"/>
                    </a:lnTo>
                    <a:lnTo>
                      <a:pt x="300215" y="885215"/>
                    </a:lnTo>
                    <a:lnTo>
                      <a:pt x="299123" y="884986"/>
                    </a:lnTo>
                    <a:lnTo>
                      <a:pt x="298996" y="885494"/>
                    </a:lnTo>
                    <a:lnTo>
                      <a:pt x="298843" y="886002"/>
                    </a:lnTo>
                    <a:lnTo>
                      <a:pt x="298716" y="886510"/>
                    </a:lnTo>
                    <a:lnTo>
                      <a:pt x="299897" y="886612"/>
                    </a:lnTo>
                    <a:lnTo>
                      <a:pt x="301078" y="886701"/>
                    </a:lnTo>
                    <a:lnTo>
                      <a:pt x="302260" y="886815"/>
                    </a:lnTo>
                    <a:lnTo>
                      <a:pt x="302298" y="886421"/>
                    </a:lnTo>
                    <a:lnTo>
                      <a:pt x="302348" y="886040"/>
                    </a:lnTo>
                    <a:lnTo>
                      <a:pt x="302374" y="885647"/>
                    </a:lnTo>
                    <a:close/>
                  </a:path>
                  <a:path w="995680" h="965200">
                    <a:moveTo>
                      <a:pt x="317512" y="416674"/>
                    </a:moveTo>
                    <a:lnTo>
                      <a:pt x="317106" y="415785"/>
                    </a:lnTo>
                    <a:lnTo>
                      <a:pt x="316903" y="414591"/>
                    </a:lnTo>
                    <a:lnTo>
                      <a:pt x="315683" y="415302"/>
                    </a:lnTo>
                    <a:lnTo>
                      <a:pt x="314909" y="415620"/>
                    </a:lnTo>
                    <a:lnTo>
                      <a:pt x="314388" y="416191"/>
                    </a:lnTo>
                    <a:lnTo>
                      <a:pt x="314248" y="416318"/>
                    </a:lnTo>
                    <a:lnTo>
                      <a:pt x="314909" y="417690"/>
                    </a:lnTo>
                    <a:lnTo>
                      <a:pt x="315315" y="417753"/>
                    </a:lnTo>
                    <a:lnTo>
                      <a:pt x="315937" y="417855"/>
                    </a:lnTo>
                    <a:lnTo>
                      <a:pt x="316839" y="417449"/>
                    </a:lnTo>
                    <a:lnTo>
                      <a:pt x="317258" y="416979"/>
                    </a:lnTo>
                    <a:lnTo>
                      <a:pt x="317512" y="416674"/>
                    </a:lnTo>
                    <a:close/>
                  </a:path>
                  <a:path w="995680" h="965200">
                    <a:moveTo>
                      <a:pt x="324510" y="882015"/>
                    </a:moveTo>
                    <a:lnTo>
                      <a:pt x="324053" y="881253"/>
                    </a:lnTo>
                    <a:lnTo>
                      <a:pt x="323748" y="880427"/>
                    </a:lnTo>
                    <a:lnTo>
                      <a:pt x="322745" y="880592"/>
                    </a:lnTo>
                    <a:lnTo>
                      <a:pt x="321970" y="880986"/>
                    </a:lnTo>
                    <a:lnTo>
                      <a:pt x="321183" y="881265"/>
                    </a:lnTo>
                    <a:lnTo>
                      <a:pt x="321437" y="881849"/>
                    </a:lnTo>
                    <a:lnTo>
                      <a:pt x="321741" y="882916"/>
                    </a:lnTo>
                    <a:lnTo>
                      <a:pt x="321957" y="882904"/>
                    </a:lnTo>
                    <a:lnTo>
                      <a:pt x="322757" y="882827"/>
                    </a:lnTo>
                    <a:lnTo>
                      <a:pt x="323507" y="882383"/>
                    </a:lnTo>
                    <a:lnTo>
                      <a:pt x="324510" y="882015"/>
                    </a:lnTo>
                    <a:close/>
                  </a:path>
                  <a:path w="995680" h="965200">
                    <a:moveTo>
                      <a:pt x="355117" y="240296"/>
                    </a:moveTo>
                    <a:lnTo>
                      <a:pt x="354990" y="239610"/>
                    </a:lnTo>
                    <a:lnTo>
                      <a:pt x="354990" y="238963"/>
                    </a:lnTo>
                    <a:lnTo>
                      <a:pt x="354253" y="239712"/>
                    </a:lnTo>
                    <a:lnTo>
                      <a:pt x="352780" y="241198"/>
                    </a:lnTo>
                    <a:lnTo>
                      <a:pt x="353174" y="241477"/>
                    </a:lnTo>
                    <a:lnTo>
                      <a:pt x="353542" y="241757"/>
                    </a:lnTo>
                    <a:lnTo>
                      <a:pt x="353923" y="242036"/>
                    </a:lnTo>
                    <a:lnTo>
                      <a:pt x="354279" y="241655"/>
                    </a:lnTo>
                    <a:lnTo>
                      <a:pt x="354812" y="241325"/>
                    </a:lnTo>
                    <a:lnTo>
                      <a:pt x="355117" y="240296"/>
                    </a:lnTo>
                    <a:close/>
                  </a:path>
                  <a:path w="995680" h="965200">
                    <a:moveTo>
                      <a:pt x="358876" y="558965"/>
                    </a:moveTo>
                    <a:lnTo>
                      <a:pt x="358546" y="557872"/>
                    </a:lnTo>
                    <a:lnTo>
                      <a:pt x="358165" y="556869"/>
                    </a:lnTo>
                    <a:lnTo>
                      <a:pt x="357784" y="555866"/>
                    </a:lnTo>
                    <a:lnTo>
                      <a:pt x="356603" y="556526"/>
                    </a:lnTo>
                    <a:lnTo>
                      <a:pt x="356031" y="556869"/>
                    </a:lnTo>
                    <a:lnTo>
                      <a:pt x="356679" y="557733"/>
                    </a:lnTo>
                    <a:lnTo>
                      <a:pt x="357301" y="558584"/>
                    </a:lnTo>
                    <a:lnTo>
                      <a:pt x="358000" y="559384"/>
                    </a:lnTo>
                    <a:lnTo>
                      <a:pt x="358876" y="558965"/>
                    </a:lnTo>
                    <a:close/>
                  </a:path>
                  <a:path w="995680" h="965200">
                    <a:moveTo>
                      <a:pt x="366433" y="558965"/>
                    </a:moveTo>
                    <a:lnTo>
                      <a:pt x="365937" y="558165"/>
                    </a:lnTo>
                    <a:lnTo>
                      <a:pt x="365633" y="557390"/>
                    </a:lnTo>
                    <a:lnTo>
                      <a:pt x="365429" y="557415"/>
                    </a:lnTo>
                    <a:lnTo>
                      <a:pt x="364756" y="557504"/>
                    </a:lnTo>
                    <a:lnTo>
                      <a:pt x="364045" y="557784"/>
                    </a:lnTo>
                    <a:lnTo>
                      <a:pt x="363550" y="558228"/>
                    </a:lnTo>
                    <a:lnTo>
                      <a:pt x="363334" y="558406"/>
                    </a:lnTo>
                    <a:lnTo>
                      <a:pt x="363626" y="559168"/>
                    </a:lnTo>
                    <a:lnTo>
                      <a:pt x="363677" y="559663"/>
                    </a:lnTo>
                    <a:lnTo>
                      <a:pt x="365302" y="559244"/>
                    </a:lnTo>
                    <a:lnTo>
                      <a:pt x="366433" y="558965"/>
                    </a:lnTo>
                    <a:close/>
                  </a:path>
                  <a:path w="995680" h="965200">
                    <a:moveTo>
                      <a:pt x="378904" y="55384"/>
                    </a:moveTo>
                    <a:lnTo>
                      <a:pt x="378282" y="54698"/>
                    </a:lnTo>
                    <a:lnTo>
                      <a:pt x="377799" y="53924"/>
                    </a:lnTo>
                    <a:lnTo>
                      <a:pt x="377050" y="54749"/>
                    </a:lnTo>
                    <a:lnTo>
                      <a:pt x="376415" y="55333"/>
                    </a:lnTo>
                    <a:lnTo>
                      <a:pt x="375881" y="56172"/>
                    </a:lnTo>
                    <a:lnTo>
                      <a:pt x="376580" y="56819"/>
                    </a:lnTo>
                    <a:lnTo>
                      <a:pt x="376936" y="57200"/>
                    </a:lnTo>
                    <a:lnTo>
                      <a:pt x="377558" y="56654"/>
                    </a:lnTo>
                    <a:lnTo>
                      <a:pt x="378256" y="56159"/>
                    </a:lnTo>
                    <a:lnTo>
                      <a:pt x="378777" y="55511"/>
                    </a:lnTo>
                    <a:lnTo>
                      <a:pt x="378904" y="55384"/>
                    </a:lnTo>
                    <a:close/>
                  </a:path>
                  <a:path w="995680" h="965200">
                    <a:moveTo>
                      <a:pt x="379374" y="317284"/>
                    </a:moveTo>
                    <a:lnTo>
                      <a:pt x="378256" y="316585"/>
                    </a:lnTo>
                    <a:lnTo>
                      <a:pt x="377151" y="315899"/>
                    </a:lnTo>
                    <a:lnTo>
                      <a:pt x="376021" y="315201"/>
                    </a:lnTo>
                    <a:lnTo>
                      <a:pt x="375856" y="315417"/>
                    </a:lnTo>
                    <a:lnTo>
                      <a:pt x="375526" y="315849"/>
                    </a:lnTo>
                    <a:lnTo>
                      <a:pt x="376034" y="316382"/>
                    </a:lnTo>
                    <a:lnTo>
                      <a:pt x="376466" y="316992"/>
                    </a:lnTo>
                    <a:lnTo>
                      <a:pt x="377609" y="317754"/>
                    </a:lnTo>
                    <a:lnTo>
                      <a:pt x="378307" y="317893"/>
                    </a:lnTo>
                    <a:lnTo>
                      <a:pt x="378955" y="318135"/>
                    </a:lnTo>
                    <a:lnTo>
                      <a:pt x="379082" y="317842"/>
                    </a:lnTo>
                    <a:lnTo>
                      <a:pt x="379247" y="317563"/>
                    </a:lnTo>
                    <a:lnTo>
                      <a:pt x="379374" y="317284"/>
                    </a:lnTo>
                    <a:close/>
                  </a:path>
                  <a:path w="995680" h="965200">
                    <a:moveTo>
                      <a:pt x="404329" y="448424"/>
                    </a:moveTo>
                    <a:lnTo>
                      <a:pt x="403466" y="448005"/>
                    </a:lnTo>
                    <a:lnTo>
                      <a:pt x="402996" y="447738"/>
                    </a:lnTo>
                    <a:lnTo>
                      <a:pt x="402513" y="448627"/>
                    </a:lnTo>
                    <a:lnTo>
                      <a:pt x="402043" y="449516"/>
                    </a:lnTo>
                    <a:lnTo>
                      <a:pt x="401586" y="450418"/>
                    </a:lnTo>
                    <a:lnTo>
                      <a:pt x="402996" y="451104"/>
                    </a:lnTo>
                    <a:lnTo>
                      <a:pt x="403466" y="450240"/>
                    </a:lnTo>
                    <a:lnTo>
                      <a:pt x="403948" y="449376"/>
                    </a:lnTo>
                    <a:lnTo>
                      <a:pt x="404317" y="448475"/>
                    </a:lnTo>
                    <a:close/>
                  </a:path>
                  <a:path w="995680" h="965200">
                    <a:moveTo>
                      <a:pt x="408508" y="532688"/>
                    </a:moveTo>
                    <a:lnTo>
                      <a:pt x="406679" y="532371"/>
                    </a:lnTo>
                    <a:lnTo>
                      <a:pt x="405765" y="532206"/>
                    </a:lnTo>
                    <a:lnTo>
                      <a:pt x="405650" y="532587"/>
                    </a:lnTo>
                    <a:lnTo>
                      <a:pt x="405561" y="532955"/>
                    </a:lnTo>
                    <a:lnTo>
                      <a:pt x="405447" y="533336"/>
                    </a:lnTo>
                    <a:lnTo>
                      <a:pt x="406374" y="533603"/>
                    </a:lnTo>
                    <a:lnTo>
                      <a:pt x="408228" y="534162"/>
                    </a:lnTo>
                    <a:lnTo>
                      <a:pt x="408330" y="533666"/>
                    </a:lnTo>
                    <a:lnTo>
                      <a:pt x="408508" y="532688"/>
                    </a:lnTo>
                    <a:close/>
                  </a:path>
                  <a:path w="995680" h="965200">
                    <a:moveTo>
                      <a:pt x="425475" y="558063"/>
                    </a:moveTo>
                    <a:lnTo>
                      <a:pt x="424294" y="557034"/>
                    </a:lnTo>
                    <a:lnTo>
                      <a:pt x="423646" y="556348"/>
                    </a:lnTo>
                    <a:lnTo>
                      <a:pt x="422541" y="555688"/>
                    </a:lnTo>
                    <a:lnTo>
                      <a:pt x="421919" y="555955"/>
                    </a:lnTo>
                    <a:lnTo>
                      <a:pt x="421093" y="556031"/>
                    </a:lnTo>
                    <a:lnTo>
                      <a:pt x="421386" y="558469"/>
                    </a:lnTo>
                    <a:lnTo>
                      <a:pt x="422630" y="558761"/>
                    </a:lnTo>
                    <a:lnTo>
                      <a:pt x="425475" y="558063"/>
                    </a:lnTo>
                    <a:close/>
                  </a:path>
                  <a:path w="995680" h="965200">
                    <a:moveTo>
                      <a:pt x="438391" y="199034"/>
                    </a:moveTo>
                    <a:lnTo>
                      <a:pt x="436791" y="199136"/>
                    </a:lnTo>
                    <a:lnTo>
                      <a:pt x="435165" y="199250"/>
                    </a:lnTo>
                    <a:lnTo>
                      <a:pt x="433222" y="199377"/>
                    </a:lnTo>
                    <a:lnTo>
                      <a:pt x="435254" y="202704"/>
                    </a:lnTo>
                    <a:lnTo>
                      <a:pt x="436880" y="200914"/>
                    </a:lnTo>
                    <a:lnTo>
                      <a:pt x="438391" y="199034"/>
                    </a:lnTo>
                    <a:close/>
                  </a:path>
                  <a:path w="995680" h="965200">
                    <a:moveTo>
                      <a:pt x="473938" y="224561"/>
                    </a:moveTo>
                    <a:lnTo>
                      <a:pt x="472833" y="220332"/>
                    </a:lnTo>
                    <a:lnTo>
                      <a:pt x="471817" y="220586"/>
                    </a:lnTo>
                    <a:lnTo>
                      <a:pt x="472135" y="221996"/>
                    </a:lnTo>
                    <a:lnTo>
                      <a:pt x="472833" y="224828"/>
                    </a:lnTo>
                    <a:lnTo>
                      <a:pt x="473189" y="224739"/>
                    </a:lnTo>
                    <a:lnTo>
                      <a:pt x="473557" y="224650"/>
                    </a:lnTo>
                    <a:lnTo>
                      <a:pt x="473938" y="224561"/>
                    </a:lnTo>
                    <a:close/>
                  </a:path>
                  <a:path w="995680" h="965200">
                    <a:moveTo>
                      <a:pt x="474294" y="713041"/>
                    </a:moveTo>
                    <a:lnTo>
                      <a:pt x="473570" y="712635"/>
                    </a:lnTo>
                    <a:lnTo>
                      <a:pt x="472909" y="712076"/>
                    </a:lnTo>
                    <a:lnTo>
                      <a:pt x="472135" y="711898"/>
                    </a:lnTo>
                    <a:lnTo>
                      <a:pt x="471538" y="711746"/>
                    </a:lnTo>
                    <a:lnTo>
                      <a:pt x="470852" y="712063"/>
                    </a:lnTo>
                    <a:lnTo>
                      <a:pt x="470192" y="712177"/>
                    </a:lnTo>
                    <a:lnTo>
                      <a:pt x="470433" y="712812"/>
                    </a:lnTo>
                    <a:lnTo>
                      <a:pt x="470471" y="713689"/>
                    </a:lnTo>
                    <a:lnTo>
                      <a:pt x="471297" y="714400"/>
                    </a:lnTo>
                    <a:lnTo>
                      <a:pt x="472147" y="714235"/>
                    </a:lnTo>
                    <a:lnTo>
                      <a:pt x="472795" y="714273"/>
                    </a:lnTo>
                    <a:lnTo>
                      <a:pt x="473290" y="713854"/>
                    </a:lnTo>
                    <a:lnTo>
                      <a:pt x="473798" y="713447"/>
                    </a:lnTo>
                    <a:lnTo>
                      <a:pt x="474294" y="713041"/>
                    </a:lnTo>
                    <a:close/>
                  </a:path>
                  <a:path w="995680" h="965200">
                    <a:moveTo>
                      <a:pt x="481152" y="300507"/>
                    </a:moveTo>
                    <a:lnTo>
                      <a:pt x="481012" y="300164"/>
                    </a:lnTo>
                    <a:lnTo>
                      <a:pt x="480885" y="299834"/>
                    </a:lnTo>
                    <a:lnTo>
                      <a:pt x="480771" y="299504"/>
                    </a:lnTo>
                    <a:lnTo>
                      <a:pt x="479945" y="299720"/>
                    </a:lnTo>
                    <a:lnTo>
                      <a:pt x="478307" y="300151"/>
                    </a:lnTo>
                    <a:lnTo>
                      <a:pt x="478396" y="300634"/>
                    </a:lnTo>
                    <a:lnTo>
                      <a:pt x="478485" y="301104"/>
                    </a:lnTo>
                    <a:lnTo>
                      <a:pt x="478586" y="301612"/>
                    </a:lnTo>
                    <a:lnTo>
                      <a:pt x="479450" y="301218"/>
                    </a:lnTo>
                    <a:lnTo>
                      <a:pt x="480301" y="300875"/>
                    </a:lnTo>
                    <a:lnTo>
                      <a:pt x="481152" y="300507"/>
                    </a:lnTo>
                    <a:close/>
                  </a:path>
                  <a:path w="995680" h="965200">
                    <a:moveTo>
                      <a:pt x="536778" y="964374"/>
                    </a:moveTo>
                    <a:lnTo>
                      <a:pt x="535927" y="961009"/>
                    </a:lnTo>
                    <a:lnTo>
                      <a:pt x="534581" y="961390"/>
                    </a:lnTo>
                    <a:lnTo>
                      <a:pt x="535559" y="964742"/>
                    </a:lnTo>
                    <a:lnTo>
                      <a:pt x="535965" y="964603"/>
                    </a:lnTo>
                    <a:lnTo>
                      <a:pt x="536371" y="964488"/>
                    </a:lnTo>
                    <a:lnTo>
                      <a:pt x="536778" y="964374"/>
                    </a:lnTo>
                    <a:close/>
                  </a:path>
                  <a:path w="995680" h="965200">
                    <a:moveTo>
                      <a:pt x="541680" y="16471"/>
                    </a:moveTo>
                    <a:lnTo>
                      <a:pt x="541616" y="16090"/>
                    </a:lnTo>
                    <a:lnTo>
                      <a:pt x="541528" y="15722"/>
                    </a:lnTo>
                    <a:lnTo>
                      <a:pt x="541451" y="15341"/>
                    </a:lnTo>
                    <a:lnTo>
                      <a:pt x="540258" y="15557"/>
                    </a:lnTo>
                    <a:lnTo>
                      <a:pt x="537857" y="15976"/>
                    </a:lnTo>
                    <a:lnTo>
                      <a:pt x="538022" y="16865"/>
                    </a:lnTo>
                    <a:lnTo>
                      <a:pt x="538086" y="17297"/>
                    </a:lnTo>
                    <a:lnTo>
                      <a:pt x="540499" y="16751"/>
                    </a:lnTo>
                    <a:lnTo>
                      <a:pt x="541680" y="16471"/>
                    </a:lnTo>
                    <a:close/>
                  </a:path>
                  <a:path w="995680" h="965200">
                    <a:moveTo>
                      <a:pt x="556107" y="786193"/>
                    </a:moveTo>
                    <a:lnTo>
                      <a:pt x="555320" y="785418"/>
                    </a:lnTo>
                    <a:lnTo>
                      <a:pt x="554545" y="784644"/>
                    </a:lnTo>
                    <a:lnTo>
                      <a:pt x="553681" y="783958"/>
                    </a:lnTo>
                    <a:lnTo>
                      <a:pt x="552564" y="784936"/>
                    </a:lnTo>
                    <a:lnTo>
                      <a:pt x="553250" y="785901"/>
                    </a:lnTo>
                    <a:lnTo>
                      <a:pt x="553999" y="786688"/>
                    </a:lnTo>
                    <a:lnTo>
                      <a:pt x="554723" y="787501"/>
                    </a:lnTo>
                    <a:lnTo>
                      <a:pt x="555205" y="787069"/>
                    </a:lnTo>
                    <a:lnTo>
                      <a:pt x="555650" y="786612"/>
                    </a:lnTo>
                    <a:lnTo>
                      <a:pt x="556107" y="786193"/>
                    </a:lnTo>
                    <a:close/>
                  </a:path>
                  <a:path w="995680" h="965200">
                    <a:moveTo>
                      <a:pt x="561327" y="954735"/>
                    </a:moveTo>
                    <a:lnTo>
                      <a:pt x="561124" y="954011"/>
                    </a:lnTo>
                    <a:lnTo>
                      <a:pt x="560793" y="953389"/>
                    </a:lnTo>
                    <a:lnTo>
                      <a:pt x="560349" y="952944"/>
                    </a:lnTo>
                    <a:lnTo>
                      <a:pt x="560197" y="952817"/>
                    </a:lnTo>
                    <a:lnTo>
                      <a:pt x="559485" y="953287"/>
                    </a:lnTo>
                    <a:lnTo>
                      <a:pt x="558673" y="953643"/>
                    </a:lnTo>
                    <a:lnTo>
                      <a:pt x="559282" y="954366"/>
                    </a:lnTo>
                    <a:lnTo>
                      <a:pt x="559612" y="954963"/>
                    </a:lnTo>
                    <a:lnTo>
                      <a:pt x="560133" y="955306"/>
                    </a:lnTo>
                    <a:lnTo>
                      <a:pt x="560311" y="955408"/>
                    </a:lnTo>
                    <a:lnTo>
                      <a:pt x="561327" y="954735"/>
                    </a:lnTo>
                    <a:close/>
                  </a:path>
                  <a:path w="995680" h="965200">
                    <a:moveTo>
                      <a:pt x="577291" y="20777"/>
                    </a:moveTo>
                    <a:lnTo>
                      <a:pt x="576465" y="18084"/>
                    </a:lnTo>
                    <a:lnTo>
                      <a:pt x="572973" y="17640"/>
                    </a:lnTo>
                    <a:lnTo>
                      <a:pt x="577291" y="20777"/>
                    </a:lnTo>
                    <a:close/>
                  </a:path>
                  <a:path w="995680" h="965200">
                    <a:moveTo>
                      <a:pt x="583488" y="25298"/>
                    </a:moveTo>
                    <a:lnTo>
                      <a:pt x="582383" y="25146"/>
                    </a:lnTo>
                    <a:lnTo>
                      <a:pt x="581266" y="25006"/>
                    </a:lnTo>
                    <a:lnTo>
                      <a:pt x="580148" y="24853"/>
                    </a:lnTo>
                    <a:lnTo>
                      <a:pt x="580085" y="25247"/>
                    </a:lnTo>
                    <a:lnTo>
                      <a:pt x="579932" y="26047"/>
                    </a:lnTo>
                    <a:lnTo>
                      <a:pt x="582053" y="26644"/>
                    </a:lnTo>
                    <a:lnTo>
                      <a:pt x="583107" y="26962"/>
                    </a:lnTo>
                    <a:lnTo>
                      <a:pt x="583222" y="26416"/>
                    </a:lnTo>
                    <a:lnTo>
                      <a:pt x="583374" y="25869"/>
                    </a:lnTo>
                    <a:lnTo>
                      <a:pt x="583488" y="25298"/>
                    </a:lnTo>
                    <a:close/>
                  </a:path>
                  <a:path w="995680" h="965200">
                    <a:moveTo>
                      <a:pt x="593344" y="938276"/>
                    </a:moveTo>
                    <a:lnTo>
                      <a:pt x="593026" y="936993"/>
                    </a:lnTo>
                    <a:lnTo>
                      <a:pt x="590296" y="936002"/>
                    </a:lnTo>
                    <a:lnTo>
                      <a:pt x="591464" y="939152"/>
                    </a:lnTo>
                    <a:lnTo>
                      <a:pt x="591883" y="940333"/>
                    </a:lnTo>
                    <a:lnTo>
                      <a:pt x="593344" y="938276"/>
                    </a:lnTo>
                    <a:close/>
                  </a:path>
                  <a:path w="995680" h="965200">
                    <a:moveTo>
                      <a:pt x="611479" y="248399"/>
                    </a:moveTo>
                    <a:lnTo>
                      <a:pt x="608215" y="250571"/>
                    </a:lnTo>
                    <a:lnTo>
                      <a:pt x="608025" y="251256"/>
                    </a:lnTo>
                    <a:lnTo>
                      <a:pt x="608291" y="251434"/>
                    </a:lnTo>
                    <a:lnTo>
                      <a:pt x="608863" y="251764"/>
                    </a:lnTo>
                    <a:lnTo>
                      <a:pt x="609739" y="250647"/>
                    </a:lnTo>
                    <a:lnTo>
                      <a:pt x="610590" y="249516"/>
                    </a:lnTo>
                    <a:lnTo>
                      <a:pt x="611479" y="248399"/>
                    </a:lnTo>
                    <a:close/>
                  </a:path>
                  <a:path w="995680" h="965200">
                    <a:moveTo>
                      <a:pt x="639394" y="494499"/>
                    </a:moveTo>
                    <a:lnTo>
                      <a:pt x="638543" y="493687"/>
                    </a:lnTo>
                    <a:lnTo>
                      <a:pt x="637959" y="492810"/>
                    </a:lnTo>
                    <a:lnTo>
                      <a:pt x="637641" y="492899"/>
                    </a:lnTo>
                    <a:lnTo>
                      <a:pt x="636866" y="493077"/>
                    </a:lnTo>
                    <a:lnTo>
                      <a:pt x="636130" y="493674"/>
                    </a:lnTo>
                    <a:lnTo>
                      <a:pt x="635558" y="494258"/>
                    </a:lnTo>
                    <a:lnTo>
                      <a:pt x="636282" y="495795"/>
                    </a:lnTo>
                    <a:lnTo>
                      <a:pt x="636587" y="495757"/>
                    </a:lnTo>
                    <a:lnTo>
                      <a:pt x="637374" y="495668"/>
                    </a:lnTo>
                    <a:lnTo>
                      <a:pt x="638111" y="495122"/>
                    </a:lnTo>
                    <a:lnTo>
                      <a:pt x="639394" y="494499"/>
                    </a:lnTo>
                    <a:close/>
                  </a:path>
                  <a:path w="995680" h="965200">
                    <a:moveTo>
                      <a:pt x="643102" y="0"/>
                    </a:moveTo>
                    <a:lnTo>
                      <a:pt x="639419" y="2997"/>
                    </a:lnTo>
                    <a:lnTo>
                      <a:pt x="639635" y="3403"/>
                    </a:lnTo>
                    <a:lnTo>
                      <a:pt x="639864" y="3784"/>
                    </a:lnTo>
                    <a:lnTo>
                      <a:pt x="640067" y="4178"/>
                    </a:lnTo>
                    <a:lnTo>
                      <a:pt x="640715" y="3987"/>
                    </a:lnTo>
                    <a:lnTo>
                      <a:pt x="641629" y="3987"/>
                    </a:lnTo>
                    <a:lnTo>
                      <a:pt x="642023" y="3530"/>
                    </a:lnTo>
                    <a:lnTo>
                      <a:pt x="642454" y="3009"/>
                    </a:lnTo>
                    <a:lnTo>
                      <a:pt x="642493" y="2108"/>
                    </a:lnTo>
                    <a:lnTo>
                      <a:pt x="643102" y="0"/>
                    </a:lnTo>
                    <a:close/>
                  </a:path>
                  <a:path w="995680" h="965200">
                    <a:moveTo>
                      <a:pt x="683133" y="710488"/>
                    </a:moveTo>
                    <a:lnTo>
                      <a:pt x="683094" y="710120"/>
                    </a:lnTo>
                    <a:lnTo>
                      <a:pt x="682980" y="709358"/>
                    </a:lnTo>
                    <a:lnTo>
                      <a:pt x="681748" y="709510"/>
                    </a:lnTo>
                    <a:lnTo>
                      <a:pt x="680491" y="709663"/>
                    </a:lnTo>
                    <a:lnTo>
                      <a:pt x="679246" y="709803"/>
                    </a:lnTo>
                    <a:lnTo>
                      <a:pt x="679297" y="710222"/>
                    </a:lnTo>
                    <a:lnTo>
                      <a:pt x="679348" y="710653"/>
                    </a:lnTo>
                    <a:lnTo>
                      <a:pt x="679411" y="711060"/>
                    </a:lnTo>
                    <a:lnTo>
                      <a:pt x="680643" y="710869"/>
                    </a:lnTo>
                    <a:lnTo>
                      <a:pt x="681875" y="710666"/>
                    </a:lnTo>
                    <a:lnTo>
                      <a:pt x="683133" y="710488"/>
                    </a:lnTo>
                    <a:close/>
                  </a:path>
                  <a:path w="995680" h="965200">
                    <a:moveTo>
                      <a:pt x="687692" y="720140"/>
                    </a:moveTo>
                    <a:lnTo>
                      <a:pt x="687158" y="719404"/>
                    </a:lnTo>
                    <a:lnTo>
                      <a:pt x="686739" y="718388"/>
                    </a:lnTo>
                    <a:lnTo>
                      <a:pt x="686054" y="719124"/>
                    </a:lnTo>
                    <a:lnTo>
                      <a:pt x="685469" y="719556"/>
                    </a:lnTo>
                    <a:lnTo>
                      <a:pt x="685241" y="720115"/>
                    </a:lnTo>
                    <a:lnTo>
                      <a:pt x="685114" y="720458"/>
                    </a:lnTo>
                    <a:lnTo>
                      <a:pt x="685622" y="721004"/>
                    </a:lnTo>
                    <a:lnTo>
                      <a:pt x="685850" y="721474"/>
                    </a:lnTo>
                    <a:lnTo>
                      <a:pt x="686422" y="721118"/>
                    </a:lnTo>
                    <a:lnTo>
                      <a:pt x="687146" y="720864"/>
                    </a:lnTo>
                    <a:lnTo>
                      <a:pt x="687527" y="720369"/>
                    </a:lnTo>
                    <a:lnTo>
                      <a:pt x="687692" y="720140"/>
                    </a:lnTo>
                    <a:close/>
                  </a:path>
                  <a:path w="995680" h="965200">
                    <a:moveTo>
                      <a:pt x="713193" y="242100"/>
                    </a:moveTo>
                    <a:lnTo>
                      <a:pt x="712838" y="241439"/>
                    </a:lnTo>
                    <a:lnTo>
                      <a:pt x="712533" y="240309"/>
                    </a:lnTo>
                    <a:lnTo>
                      <a:pt x="711593" y="241084"/>
                    </a:lnTo>
                    <a:lnTo>
                      <a:pt x="711060" y="241490"/>
                    </a:lnTo>
                    <a:lnTo>
                      <a:pt x="710539" y="241909"/>
                    </a:lnTo>
                    <a:lnTo>
                      <a:pt x="710971" y="242443"/>
                    </a:lnTo>
                    <a:lnTo>
                      <a:pt x="711339" y="243090"/>
                    </a:lnTo>
                    <a:lnTo>
                      <a:pt x="711873" y="243408"/>
                    </a:lnTo>
                    <a:lnTo>
                      <a:pt x="712076" y="243547"/>
                    </a:lnTo>
                    <a:lnTo>
                      <a:pt x="713066" y="243001"/>
                    </a:lnTo>
                    <a:lnTo>
                      <a:pt x="713193" y="242100"/>
                    </a:lnTo>
                    <a:close/>
                  </a:path>
                  <a:path w="995680" h="965200">
                    <a:moveTo>
                      <a:pt x="720750" y="918527"/>
                    </a:moveTo>
                    <a:lnTo>
                      <a:pt x="720699" y="917689"/>
                    </a:lnTo>
                    <a:lnTo>
                      <a:pt x="719734" y="917562"/>
                    </a:lnTo>
                    <a:lnTo>
                      <a:pt x="719518" y="918413"/>
                    </a:lnTo>
                    <a:lnTo>
                      <a:pt x="719404" y="919226"/>
                    </a:lnTo>
                    <a:lnTo>
                      <a:pt x="719264" y="920013"/>
                    </a:lnTo>
                    <a:lnTo>
                      <a:pt x="719759" y="920076"/>
                    </a:lnTo>
                    <a:lnTo>
                      <a:pt x="720242" y="920127"/>
                    </a:lnTo>
                    <a:lnTo>
                      <a:pt x="720699" y="920191"/>
                    </a:lnTo>
                    <a:lnTo>
                      <a:pt x="720750" y="918527"/>
                    </a:lnTo>
                    <a:close/>
                  </a:path>
                  <a:path w="995680" h="965200">
                    <a:moveTo>
                      <a:pt x="725817" y="422859"/>
                    </a:moveTo>
                    <a:lnTo>
                      <a:pt x="723823" y="422300"/>
                    </a:lnTo>
                    <a:lnTo>
                      <a:pt x="722820" y="422008"/>
                    </a:lnTo>
                    <a:lnTo>
                      <a:pt x="722718" y="422402"/>
                    </a:lnTo>
                    <a:lnTo>
                      <a:pt x="722541" y="423176"/>
                    </a:lnTo>
                    <a:lnTo>
                      <a:pt x="723569" y="423367"/>
                    </a:lnTo>
                    <a:lnTo>
                      <a:pt x="725601" y="423760"/>
                    </a:lnTo>
                    <a:lnTo>
                      <a:pt x="725678" y="423468"/>
                    </a:lnTo>
                    <a:lnTo>
                      <a:pt x="725817" y="422859"/>
                    </a:lnTo>
                    <a:close/>
                  </a:path>
                  <a:path w="995680" h="965200">
                    <a:moveTo>
                      <a:pt x="736917" y="47828"/>
                    </a:moveTo>
                    <a:lnTo>
                      <a:pt x="733412" y="47764"/>
                    </a:lnTo>
                    <a:lnTo>
                      <a:pt x="733386" y="48094"/>
                    </a:lnTo>
                    <a:lnTo>
                      <a:pt x="733348" y="48425"/>
                    </a:lnTo>
                    <a:lnTo>
                      <a:pt x="733336" y="48780"/>
                    </a:lnTo>
                    <a:lnTo>
                      <a:pt x="734428" y="48958"/>
                    </a:lnTo>
                    <a:lnTo>
                      <a:pt x="736587" y="49364"/>
                    </a:lnTo>
                    <a:lnTo>
                      <a:pt x="736701" y="48856"/>
                    </a:lnTo>
                    <a:lnTo>
                      <a:pt x="736917" y="47828"/>
                    </a:lnTo>
                    <a:close/>
                  </a:path>
                  <a:path w="995680" h="965200">
                    <a:moveTo>
                      <a:pt x="745705" y="383971"/>
                    </a:moveTo>
                    <a:lnTo>
                      <a:pt x="745388" y="383527"/>
                    </a:lnTo>
                    <a:lnTo>
                      <a:pt x="745121" y="382892"/>
                    </a:lnTo>
                    <a:lnTo>
                      <a:pt x="741006" y="384708"/>
                    </a:lnTo>
                    <a:lnTo>
                      <a:pt x="743750" y="386676"/>
                    </a:lnTo>
                    <a:lnTo>
                      <a:pt x="744740" y="385470"/>
                    </a:lnTo>
                    <a:lnTo>
                      <a:pt x="745578" y="384124"/>
                    </a:lnTo>
                    <a:lnTo>
                      <a:pt x="745705" y="383971"/>
                    </a:lnTo>
                    <a:close/>
                  </a:path>
                  <a:path w="995680" h="965200">
                    <a:moveTo>
                      <a:pt x="759790" y="758240"/>
                    </a:moveTo>
                    <a:lnTo>
                      <a:pt x="757123" y="755777"/>
                    </a:lnTo>
                    <a:lnTo>
                      <a:pt x="755827" y="756513"/>
                    </a:lnTo>
                    <a:lnTo>
                      <a:pt x="753579" y="758786"/>
                    </a:lnTo>
                    <a:lnTo>
                      <a:pt x="756094" y="758558"/>
                    </a:lnTo>
                    <a:lnTo>
                      <a:pt x="757440" y="758444"/>
                    </a:lnTo>
                    <a:lnTo>
                      <a:pt x="759790" y="758240"/>
                    </a:lnTo>
                    <a:close/>
                  </a:path>
                  <a:path w="995680" h="965200">
                    <a:moveTo>
                      <a:pt x="768019" y="717384"/>
                    </a:moveTo>
                    <a:lnTo>
                      <a:pt x="767486" y="716584"/>
                    </a:lnTo>
                    <a:lnTo>
                      <a:pt x="767067" y="715225"/>
                    </a:lnTo>
                    <a:lnTo>
                      <a:pt x="766178" y="716330"/>
                    </a:lnTo>
                    <a:lnTo>
                      <a:pt x="765568" y="716813"/>
                    </a:lnTo>
                    <a:lnTo>
                      <a:pt x="765289" y="717804"/>
                    </a:lnTo>
                    <a:lnTo>
                      <a:pt x="765822" y="718375"/>
                    </a:lnTo>
                    <a:lnTo>
                      <a:pt x="766051" y="718858"/>
                    </a:lnTo>
                    <a:lnTo>
                      <a:pt x="766660" y="718527"/>
                    </a:lnTo>
                    <a:lnTo>
                      <a:pt x="767549" y="718324"/>
                    </a:lnTo>
                    <a:lnTo>
                      <a:pt x="767803" y="717829"/>
                    </a:lnTo>
                    <a:lnTo>
                      <a:pt x="768019" y="717384"/>
                    </a:lnTo>
                    <a:close/>
                  </a:path>
                  <a:path w="995680" h="965200">
                    <a:moveTo>
                      <a:pt x="789876" y="660349"/>
                    </a:moveTo>
                    <a:lnTo>
                      <a:pt x="787476" y="658228"/>
                    </a:lnTo>
                    <a:lnTo>
                      <a:pt x="786282" y="657161"/>
                    </a:lnTo>
                    <a:lnTo>
                      <a:pt x="785952" y="657567"/>
                    </a:lnTo>
                    <a:lnTo>
                      <a:pt x="785241" y="658380"/>
                    </a:lnTo>
                    <a:lnTo>
                      <a:pt x="787869" y="660273"/>
                    </a:lnTo>
                    <a:lnTo>
                      <a:pt x="789152" y="661238"/>
                    </a:lnTo>
                    <a:lnTo>
                      <a:pt x="789419" y="660946"/>
                    </a:lnTo>
                    <a:lnTo>
                      <a:pt x="789876" y="660349"/>
                    </a:lnTo>
                    <a:close/>
                  </a:path>
                  <a:path w="995680" h="965200">
                    <a:moveTo>
                      <a:pt x="816584" y="557618"/>
                    </a:moveTo>
                    <a:lnTo>
                      <a:pt x="815174" y="557631"/>
                    </a:lnTo>
                    <a:lnTo>
                      <a:pt x="812355" y="557669"/>
                    </a:lnTo>
                    <a:lnTo>
                      <a:pt x="812368" y="558025"/>
                    </a:lnTo>
                    <a:lnTo>
                      <a:pt x="812380" y="558368"/>
                    </a:lnTo>
                    <a:lnTo>
                      <a:pt x="812393" y="558736"/>
                    </a:lnTo>
                    <a:lnTo>
                      <a:pt x="813739" y="558698"/>
                    </a:lnTo>
                    <a:lnTo>
                      <a:pt x="815073" y="558647"/>
                    </a:lnTo>
                    <a:lnTo>
                      <a:pt x="816419" y="558596"/>
                    </a:lnTo>
                    <a:lnTo>
                      <a:pt x="816470" y="558266"/>
                    </a:lnTo>
                    <a:lnTo>
                      <a:pt x="816521" y="557949"/>
                    </a:lnTo>
                    <a:lnTo>
                      <a:pt x="816584" y="557618"/>
                    </a:lnTo>
                    <a:close/>
                  </a:path>
                  <a:path w="995680" h="965200">
                    <a:moveTo>
                      <a:pt x="821588" y="415493"/>
                    </a:moveTo>
                    <a:lnTo>
                      <a:pt x="817791" y="413588"/>
                    </a:lnTo>
                    <a:lnTo>
                      <a:pt x="817626" y="413994"/>
                    </a:lnTo>
                    <a:lnTo>
                      <a:pt x="817308" y="414794"/>
                    </a:lnTo>
                    <a:lnTo>
                      <a:pt x="818540" y="415417"/>
                    </a:lnTo>
                    <a:lnTo>
                      <a:pt x="821004" y="416636"/>
                    </a:lnTo>
                    <a:lnTo>
                      <a:pt x="821207" y="416267"/>
                    </a:lnTo>
                    <a:lnTo>
                      <a:pt x="821588" y="415493"/>
                    </a:lnTo>
                    <a:close/>
                  </a:path>
                  <a:path w="995680" h="965200">
                    <a:moveTo>
                      <a:pt x="826008" y="89446"/>
                    </a:moveTo>
                    <a:lnTo>
                      <a:pt x="825309" y="89369"/>
                    </a:lnTo>
                    <a:lnTo>
                      <a:pt x="824611" y="89331"/>
                    </a:lnTo>
                    <a:lnTo>
                      <a:pt x="823925" y="89268"/>
                    </a:lnTo>
                    <a:lnTo>
                      <a:pt x="823937" y="90360"/>
                    </a:lnTo>
                    <a:lnTo>
                      <a:pt x="823925" y="91452"/>
                    </a:lnTo>
                    <a:lnTo>
                      <a:pt x="824064" y="92557"/>
                    </a:lnTo>
                    <a:lnTo>
                      <a:pt x="825487" y="92710"/>
                    </a:lnTo>
                    <a:lnTo>
                      <a:pt x="825754" y="91579"/>
                    </a:lnTo>
                    <a:lnTo>
                      <a:pt x="825868" y="90500"/>
                    </a:lnTo>
                    <a:lnTo>
                      <a:pt x="826008" y="89446"/>
                    </a:lnTo>
                    <a:close/>
                  </a:path>
                  <a:path w="995680" h="965200">
                    <a:moveTo>
                      <a:pt x="828852" y="149834"/>
                    </a:moveTo>
                    <a:lnTo>
                      <a:pt x="828624" y="148894"/>
                    </a:lnTo>
                    <a:lnTo>
                      <a:pt x="828116" y="147104"/>
                    </a:lnTo>
                    <a:lnTo>
                      <a:pt x="827659" y="147256"/>
                    </a:lnTo>
                    <a:lnTo>
                      <a:pt x="826744" y="147586"/>
                    </a:lnTo>
                    <a:lnTo>
                      <a:pt x="827138" y="148424"/>
                    </a:lnTo>
                    <a:lnTo>
                      <a:pt x="827506" y="149275"/>
                    </a:lnTo>
                    <a:lnTo>
                      <a:pt x="827989" y="150152"/>
                    </a:lnTo>
                    <a:lnTo>
                      <a:pt x="828852" y="149834"/>
                    </a:lnTo>
                    <a:close/>
                  </a:path>
                  <a:path w="995680" h="965200">
                    <a:moveTo>
                      <a:pt x="831545" y="820000"/>
                    </a:moveTo>
                    <a:lnTo>
                      <a:pt x="830351" y="819289"/>
                    </a:lnTo>
                    <a:lnTo>
                      <a:pt x="827925" y="817841"/>
                    </a:lnTo>
                    <a:lnTo>
                      <a:pt x="827532" y="818515"/>
                    </a:lnTo>
                    <a:lnTo>
                      <a:pt x="827354" y="818857"/>
                    </a:lnTo>
                    <a:lnTo>
                      <a:pt x="828573" y="819581"/>
                    </a:lnTo>
                    <a:lnTo>
                      <a:pt x="829767" y="820305"/>
                    </a:lnTo>
                    <a:lnTo>
                      <a:pt x="830986" y="821016"/>
                    </a:lnTo>
                    <a:lnTo>
                      <a:pt x="831176" y="820686"/>
                    </a:lnTo>
                    <a:lnTo>
                      <a:pt x="831367" y="820331"/>
                    </a:lnTo>
                    <a:lnTo>
                      <a:pt x="831545" y="820000"/>
                    </a:lnTo>
                    <a:close/>
                  </a:path>
                  <a:path w="995680" h="965200">
                    <a:moveTo>
                      <a:pt x="833780" y="143929"/>
                    </a:moveTo>
                    <a:lnTo>
                      <a:pt x="833551" y="142963"/>
                    </a:lnTo>
                    <a:lnTo>
                      <a:pt x="833462" y="142468"/>
                    </a:lnTo>
                    <a:lnTo>
                      <a:pt x="832459" y="142671"/>
                    </a:lnTo>
                    <a:lnTo>
                      <a:pt x="831456" y="142849"/>
                    </a:lnTo>
                    <a:lnTo>
                      <a:pt x="830364" y="143230"/>
                    </a:lnTo>
                    <a:lnTo>
                      <a:pt x="830567" y="144170"/>
                    </a:lnTo>
                    <a:lnTo>
                      <a:pt x="830630" y="144703"/>
                    </a:lnTo>
                    <a:lnTo>
                      <a:pt x="831672" y="144437"/>
                    </a:lnTo>
                    <a:lnTo>
                      <a:pt x="833780" y="143929"/>
                    </a:lnTo>
                    <a:close/>
                  </a:path>
                  <a:path w="995680" h="965200">
                    <a:moveTo>
                      <a:pt x="837869" y="379653"/>
                    </a:moveTo>
                    <a:lnTo>
                      <a:pt x="837641" y="378777"/>
                    </a:lnTo>
                    <a:lnTo>
                      <a:pt x="837653" y="377520"/>
                    </a:lnTo>
                    <a:lnTo>
                      <a:pt x="836472" y="378117"/>
                    </a:lnTo>
                    <a:lnTo>
                      <a:pt x="835609" y="378282"/>
                    </a:lnTo>
                    <a:lnTo>
                      <a:pt x="835291" y="378777"/>
                    </a:lnTo>
                    <a:lnTo>
                      <a:pt x="835037" y="379158"/>
                    </a:lnTo>
                    <a:lnTo>
                      <a:pt x="835482" y="379971"/>
                    </a:lnTo>
                    <a:lnTo>
                      <a:pt x="835609" y="380606"/>
                    </a:lnTo>
                    <a:lnTo>
                      <a:pt x="836295" y="380428"/>
                    </a:lnTo>
                    <a:lnTo>
                      <a:pt x="837171" y="380453"/>
                    </a:lnTo>
                    <a:lnTo>
                      <a:pt x="837565" y="380022"/>
                    </a:lnTo>
                    <a:lnTo>
                      <a:pt x="837869" y="379653"/>
                    </a:lnTo>
                    <a:close/>
                  </a:path>
                  <a:path w="995680" h="965200">
                    <a:moveTo>
                      <a:pt x="843572" y="441363"/>
                    </a:moveTo>
                    <a:lnTo>
                      <a:pt x="839800" y="440880"/>
                    </a:lnTo>
                    <a:lnTo>
                      <a:pt x="839724" y="441337"/>
                    </a:lnTo>
                    <a:lnTo>
                      <a:pt x="839647" y="441794"/>
                    </a:lnTo>
                    <a:lnTo>
                      <a:pt x="839571" y="442252"/>
                    </a:lnTo>
                    <a:lnTo>
                      <a:pt x="840740" y="442480"/>
                    </a:lnTo>
                    <a:lnTo>
                      <a:pt x="841933" y="442696"/>
                    </a:lnTo>
                    <a:lnTo>
                      <a:pt x="843114" y="442925"/>
                    </a:lnTo>
                    <a:lnTo>
                      <a:pt x="843280" y="442404"/>
                    </a:lnTo>
                    <a:lnTo>
                      <a:pt x="843572" y="441363"/>
                    </a:lnTo>
                    <a:close/>
                  </a:path>
                  <a:path w="995680" h="965200">
                    <a:moveTo>
                      <a:pt x="844765" y="41148"/>
                    </a:moveTo>
                    <a:lnTo>
                      <a:pt x="843724" y="39281"/>
                    </a:lnTo>
                    <a:lnTo>
                      <a:pt x="842797" y="38366"/>
                    </a:lnTo>
                    <a:lnTo>
                      <a:pt x="840574" y="39458"/>
                    </a:lnTo>
                    <a:lnTo>
                      <a:pt x="841362" y="41681"/>
                    </a:lnTo>
                    <a:lnTo>
                      <a:pt x="842441" y="42214"/>
                    </a:lnTo>
                    <a:lnTo>
                      <a:pt x="844765" y="41148"/>
                    </a:lnTo>
                    <a:close/>
                  </a:path>
                  <a:path w="995680" h="965200">
                    <a:moveTo>
                      <a:pt x="855611" y="529043"/>
                    </a:moveTo>
                    <a:lnTo>
                      <a:pt x="855484" y="527723"/>
                    </a:lnTo>
                    <a:lnTo>
                      <a:pt x="852462" y="527608"/>
                    </a:lnTo>
                    <a:lnTo>
                      <a:pt x="853401" y="529120"/>
                    </a:lnTo>
                    <a:lnTo>
                      <a:pt x="854036" y="530110"/>
                    </a:lnTo>
                    <a:lnTo>
                      <a:pt x="855268" y="532104"/>
                    </a:lnTo>
                    <a:lnTo>
                      <a:pt x="855611" y="529043"/>
                    </a:lnTo>
                    <a:close/>
                  </a:path>
                  <a:path w="995680" h="965200">
                    <a:moveTo>
                      <a:pt x="863041" y="683437"/>
                    </a:moveTo>
                    <a:lnTo>
                      <a:pt x="862850" y="682510"/>
                    </a:lnTo>
                    <a:lnTo>
                      <a:pt x="862660" y="681570"/>
                    </a:lnTo>
                    <a:lnTo>
                      <a:pt x="862457" y="680631"/>
                    </a:lnTo>
                    <a:lnTo>
                      <a:pt x="862114" y="680732"/>
                    </a:lnTo>
                    <a:lnTo>
                      <a:pt x="861402" y="680872"/>
                    </a:lnTo>
                    <a:lnTo>
                      <a:pt x="861555" y="681812"/>
                    </a:lnTo>
                    <a:lnTo>
                      <a:pt x="861796" y="682739"/>
                    </a:lnTo>
                    <a:lnTo>
                      <a:pt x="861999" y="683653"/>
                    </a:lnTo>
                    <a:lnTo>
                      <a:pt x="862330" y="683577"/>
                    </a:lnTo>
                    <a:lnTo>
                      <a:pt x="862685" y="683514"/>
                    </a:lnTo>
                    <a:lnTo>
                      <a:pt x="863041" y="683437"/>
                    </a:lnTo>
                    <a:close/>
                  </a:path>
                  <a:path w="995680" h="965200">
                    <a:moveTo>
                      <a:pt x="879297" y="276644"/>
                    </a:moveTo>
                    <a:lnTo>
                      <a:pt x="877201" y="274548"/>
                    </a:lnTo>
                    <a:lnTo>
                      <a:pt x="876046" y="274053"/>
                    </a:lnTo>
                    <a:lnTo>
                      <a:pt x="874090" y="276326"/>
                    </a:lnTo>
                    <a:lnTo>
                      <a:pt x="879297" y="276644"/>
                    </a:lnTo>
                    <a:close/>
                  </a:path>
                  <a:path w="995680" h="965200">
                    <a:moveTo>
                      <a:pt x="884758" y="644359"/>
                    </a:moveTo>
                    <a:lnTo>
                      <a:pt x="884643" y="644105"/>
                    </a:lnTo>
                    <a:lnTo>
                      <a:pt x="884402" y="643610"/>
                    </a:lnTo>
                    <a:lnTo>
                      <a:pt x="883780" y="643699"/>
                    </a:lnTo>
                    <a:lnTo>
                      <a:pt x="882980" y="643585"/>
                    </a:lnTo>
                    <a:lnTo>
                      <a:pt x="882573" y="643940"/>
                    </a:lnTo>
                    <a:lnTo>
                      <a:pt x="882065" y="644359"/>
                    </a:lnTo>
                    <a:lnTo>
                      <a:pt x="881862" y="645172"/>
                    </a:lnTo>
                    <a:lnTo>
                      <a:pt x="881545" y="645820"/>
                    </a:lnTo>
                    <a:lnTo>
                      <a:pt x="881786" y="645985"/>
                    </a:lnTo>
                    <a:lnTo>
                      <a:pt x="881989" y="646163"/>
                    </a:lnTo>
                    <a:lnTo>
                      <a:pt x="882218" y="646328"/>
                    </a:lnTo>
                    <a:lnTo>
                      <a:pt x="883069" y="645680"/>
                    </a:lnTo>
                    <a:lnTo>
                      <a:pt x="883907" y="645020"/>
                    </a:lnTo>
                    <a:lnTo>
                      <a:pt x="884758" y="644359"/>
                    </a:lnTo>
                    <a:close/>
                  </a:path>
                  <a:path w="995680" h="965200">
                    <a:moveTo>
                      <a:pt x="890422" y="780465"/>
                    </a:moveTo>
                    <a:lnTo>
                      <a:pt x="888022" y="778789"/>
                    </a:lnTo>
                    <a:lnTo>
                      <a:pt x="886904" y="779259"/>
                    </a:lnTo>
                    <a:lnTo>
                      <a:pt x="886371" y="782243"/>
                    </a:lnTo>
                    <a:lnTo>
                      <a:pt x="888187" y="781443"/>
                    </a:lnTo>
                    <a:lnTo>
                      <a:pt x="889317" y="780961"/>
                    </a:lnTo>
                    <a:lnTo>
                      <a:pt x="890422" y="780465"/>
                    </a:lnTo>
                    <a:close/>
                  </a:path>
                  <a:path w="995680" h="965200">
                    <a:moveTo>
                      <a:pt x="891997" y="422871"/>
                    </a:moveTo>
                    <a:lnTo>
                      <a:pt x="891933" y="422541"/>
                    </a:lnTo>
                    <a:lnTo>
                      <a:pt x="891832" y="422198"/>
                    </a:lnTo>
                    <a:lnTo>
                      <a:pt x="891768" y="421868"/>
                    </a:lnTo>
                    <a:lnTo>
                      <a:pt x="890866" y="422021"/>
                    </a:lnTo>
                    <a:lnTo>
                      <a:pt x="889977" y="422173"/>
                    </a:lnTo>
                    <a:lnTo>
                      <a:pt x="889076" y="422325"/>
                    </a:lnTo>
                    <a:lnTo>
                      <a:pt x="889177" y="422795"/>
                    </a:lnTo>
                    <a:lnTo>
                      <a:pt x="889266" y="423265"/>
                    </a:lnTo>
                    <a:lnTo>
                      <a:pt x="889355" y="423735"/>
                    </a:lnTo>
                    <a:lnTo>
                      <a:pt x="891997" y="422871"/>
                    </a:lnTo>
                    <a:close/>
                  </a:path>
                  <a:path w="995680" h="965200">
                    <a:moveTo>
                      <a:pt x="979678" y="692213"/>
                    </a:moveTo>
                    <a:lnTo>
                      <a:pt x="979436" y="691362"/>
                    </a:lnTo>
                    <a:lnTo>
                      <a:pt x="979385" y="690638"/>
                    </a:lnTo>
                    <a:lnTo>
                      <a:pt x="978890" y="690765"/>
                    </a:lnTo>
                    <a:lnTo>
                      <a:pt x="978369" y="690918"/>
                    </a:lnTo>
                    <a:lnTo>
                      <a:pt x="977849" y="691057"/>
                    </a:lnTo>
                    <a:lnTo>
                      <a:pt x="977506" y="691578"/>
                    </a:lnTo>
                    <a:lnTo>
                      <a:pt x="976960" y="692086"/>
                    </a:lnTo>
                    <a:lnTo>
                      <a:pt x="976884" y="692645"/>
                    </a:lnTo>
                    <a:lnTo>
                      <a:pt x="976820" y="693039"/>
                    </a:lnTo>
                    <a:lnTo>
                      <a:pt x="977557" y="693928"/>
                    </a:lnTo>
                    <a:lnTo>
                      <a:pt x="977747" y="693889"/>
                    </a:lnTo>
                    <a:lnTo>
                      <a:pt x="978369" y="693699"/>
                    </a:lnTo>
                    <a:lnTo>
                      <a:pt x="979144" y="693331"/>
                    </a:lnTo>
                    <a:lnTo>
                      <a:pt x="979385" y="692797"/>
                    </a:lnTo>
                    <a:lnTo>
                      <a:pt x="979678" y="692213"/>
                    </a:lnTo>
                    <a:close/>
                  </a:path>
                  <a:path w="995680" h="965200">
                    <a:moveTo>
                      <a:pt x="995641" y="222377"/>
                    </a:moveTo>
                    <a:lnTo>
                      <a:pt x="995578" y="221526"/>
                    </a:lnTo>
                    <a:lnTo>
                      <a:pt x="995337" y="220700"/>
                    </a:lnTo>
                    <a:lnTo>
                      <a:pt x="995070" y="219608"/>
                    </a:lnTo>
                    <a:lnTo>
                      <a:pt x="994219" y="219951"/>
                    </a:lnTo>
                    <a:lnTo>
                      <a:pt x="993355" y="220230"/>
                    </a:lnTo>
                    <a:lnTo>
                      <a:pt x="993546" y="221157"/>
                    </a:lnTo>
                    <a:lnTo>
                      <a:pt x="993813" y="222008"/>
                    </a:lnTo>
                    <a:lnTo>
                      <a:pt x="994244" y="222758"/>
                    </a:lnTo>
                    <a:lnTo>
                      <a:pt x="995641" y="22245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2" name="object 272">
                <a:extLst>
                  <a:ext uri="{FF2B5EF4-FFF2-40B4-BE49-F238E27FC236}">
                    <a16:creationId xmlns:a16="http://schemas.microsoft.com/office/drawing/2014/main" id="{7F3BE8B9-52DD-B383-7642-4359FE72C053}"/>
                  </a:ext>
                </a:extLst>
              </p:cNvPr>
              <p:cNvSpPr/>
              <p:nvPr/>
            </p:nvSpPr>
            <p:spPr>
              <a:xfrm>
                <a:off x="9686532" y="3167747"/>
                <a:ext cx="691050" cy="754228"/>
              </a:xfrm>
              <a:custGeom>
                <a:avLst/>
                <a:gdLst/>
                <a:ahLst/>
                <a:cxnLst/>
                <a:rect l="l" t="t" r="r" b="b"/>
                <a:pathLst>
                  <a:path w="888365" h="1102995">
                    <a:moveTo>
                      <a:pt x="2755" y="553910"/>
                    </a:moveTo>
                    <a:lnTo>
                      <a:pt x="2209" y="553097"/>
                    </a:lnTo>
                    <a:lnTo>
                      <a:pt x="1816" y="552361"/>
                    </a:lnTo>
                    <a:lnTo>
                      <a:pt x="1155" y="552996"/>
                    </a:lnTo>
                    <a:lnTo>
                      <a:pt x="469" y="553415"/>
                    </a:lnTo>
                    <a:lnTo>
                      <a:pt x="139" y="553999"/>
                    </a:lnTo>
                    <a:lnTo>
                      <a:pt x="0" y="554278"/>
                    </a:lnTo>
                    <a:lnTo>
                      <a:pt x="469" y="554901"/>
                    </a:lnTo>
                    <a:lnTo>
                      <a:pt x="673" y="555358"/>
                    </a:lnTo>
                    <a:lnTo>
                      <a:pt x="1358" y="554926"/>
                    </a:lnTo>
                    <a:lnTo>
                      <a:pt x="2095" y="554583"/>
                    </a:lnTo>
                    <a:lnTo>
                      <a:pt x="2755" y="553910"/>
                    </a:lnTo>
                    <a:close/>
                  </a:path>
                  <a:path w="888365" h="1102995">
                    <a:moveTo>
                      <a:pt x="52514" y="510501"/>
                    </a:moveTo>
                    <a:lnTo>
                      <a:pt x="52247" y="510095"/>
                    </a:lnTo>
                    <a:lnTo>
                      <a:pt x="51993" y="509371"/>
                    </a:lnTo>
                    <a:lnTo>
                      <a:pt x="51092" y="509308"/>
                    </a:lnTo>
                    <a:lnTo>
                      <a:pt x="50444" y="509612"/>
                    </a:lnTo>
                    <a:lnTo>
                      <a:pt x="49377" y="509892"/>
                    </a:lnTo>
                    <a:lnTo>
                      <a:pt x="49999" y="510616"/>
                    </a:lnTo>
                    <a:lnTo>
                      <a:pt x="50330" y="511289"/>
                    </a:lnTo>
                    <a:lnTo>
                      <a:pt x="50571" y="511251"/>
                    </a:lnTo>
                    <a:lnTo>
                      <a:pt x="51257" y="511162"/>
                    </a:lnTo>
                    <a:lnTo>
                      <a:pt x="51879" y="510768"/>
                    </a:lnTo>
                    <a:lnTo>
                      <a:pt x="52514" y="510501"/>
                    </a:lnTo>
                    <a:close/>
                  </a:path>
                  <a:path w="888365" h="1102995">
                    <a:moveTo>
                      <a:pt x="98869" y="279755"/>
                    </a:moveTo>
                    <a:lnTo>
                      <a:pt x="97942" y="279590"/>
                    </a:lnTo>
                    <a:lnTo>
                      <a:pt x="97002" y="279450"/>
                    </a:lnTo>
                    <a:lnTo>
                      <a:pt x="96062" y="279311"/>
                    </a:lnTo>
                    <a:lnTo>
                      <a:pt x="96012" y="279641"/>
                    </a:lnTo>
                    <a:lnTo>
                      <a:pt x="95885" y="280327"/>
                    </a:lnTo>
                    <a:lnTo>
                      <a:pt x="96786" y="280581"/>
                    </a:lnTo>
                    <a:lnTo>
                      <a:pt x="97688" y="280847"/>
                    </a:lnTo>
                    <a:lnTo>
                      <a:pt x="98590" y="281101"/>
                    </a:lnTo>
                    <a:lnTo>
                      <a:pt x="98691" y="280644"/>
                    </a:lnTo>
                    <a:lnTo>
                      <a:pt x="98767" y="280200"/>
                    </a:lnTo>
                    <a:lnTo>
                      <a:pt x="98869" y="279755"/>
                    </a:lnTo>
                    <a:close/>
                  </a:path>
                  <a:path w="888365" h="1102995">
                    <a:moveTo>
                      <a:pt x="137147" y="584568"/>
                    </a:moveTo>
                    <a:lnTo>
                      <a:pt x="136398" y="583958"/>
                    </a:lnTo>
                    <a:lnTo>
                      <a:pt x="135928" y="583387"/>
                    </a:lnTo>
                    <a:lnTo>
                      <a:pt x="135064" y="583107"/>
                    </a:lnTo>
                    <a:lnTo>
                      <a:pt x="134556" y="583755"/>
                    </a:lnTo>
                    <a:lnTo>
                      <a:pt x="134137" y="584073"/>
                    </a:lnTo>
                    <a:lnTo>
                      <a:pt x="134569" y="584581"/>
                    </a:lnTo>
                    <a:lnTo>
                      <a:pt x="134937" y="585216"/>
                    </a:lnTo>
                    <a:lnTo>
                      <a:pt x="135509" y="585533"/>
                    </a:lnTo>
                    <a:lnTo>
                      <a:pt x="135712" y="585660"/>
                    </a:lnTo>
                    <a:lnTo>
                      <a:pt x="136334" y="585063"/>
                    </a:lnTo>
                    <a:lnTo>
                      <a:pt x="137147" y="584568"/>
                    </a:lnTo>
                    <a:close/>
                  </a:path>
                  <a:path w="888365" h="1102995">
                    <a:moveTo>
                      <a:pt x="141973" y="388378"/>
                    </a:moveTo>
                    <a:lnTo>
                      <a:pt x="141782" y="387934"/>
                    </a:lnTo>
                    <a:lnTo>
                      <a:pt x="141605" y="387134"/>
                    </a:lnTo>
                    <a:lnTo>
                      <a:pt x="141439" y="387121"/>
                    </a:lnTo>
                    <a:lnTo>
                      <a:pt x="140830" y="387121"/>
                    </a:lnTo>
                    <a:lnTo>
                      <a:pt x="140131" y="387286"/>
                    </a:lnTo>
                    <a:lnTo>
                      <a:pt x="139484" y="387794"/>
                    </a:lnTo>
                    <a:lnTo>
                      <a:pt x="139852" y="388594"/>
                    </a:lnTo>
                    <a:lnTo>
                      <a:pt x="139966" y="389166"/>
                    </a:lnTo>
                    <a:lnTo>
                      <a:pt x="140995" y="388747"/>
                    </a:lnTo>
                    <a:lnTo>
                      <a:pt x="141490" y="388569"/>
                    </a:lnTo>
                    <a:lnTo>
                      <a:pt x="141973" y="388378"/>
                    </a:lnTo>
                    <a:close/>
                  </a:path>
                  <a:path w="888365" h="1102995">
                    <a:moveTo>
                      <a:pt x="142290" y="799452"/>
                    </a:moveTo>
                    <a:lnTo>
                      <a:pt x="141986" y="799109"/>
                    </a:lnTo>
                    <a:lnTo>
                      <a:pt x="141693" y="798753"/>
                    </a:lnTo>
                    <a:lnTo>
                      <a:pt x="141351" y="798410"/>
                    </a:lnTo>
                    <a:lnTo>
                      <a:pt x="140208" y="799426"/>
                    </a:lnTo>
                    <a:lnTo>
                      <a:pt x="139636" y="799934"/>
                    </a:lnTo>
                    <a:lnTo>
                      <a:pt x="139839" y="800176"/>
                    </a:lnTo>
                    <a:lnTo>
                      <a:pt x="140017" y="800430"/>
                    </a:lnTo>
                    <a:lnTo>
                      <a:pt x="140195" y="800671"/>
                    </a:lnTo>
                    <a:lnTo>
                      <a:pt x="142290" y="799452"/>
                    </a:lnTo>
                    <a:close/>
                  </a:path>
                  <a:path w="888365" h="1102995">
                    <a:moveTo>
                      <a:pt x="163652" y="470598"/>
                    </a:moveTo>
                    <a:lnTo>
                      <a:pt x="162966" y="469950"/>
                    </a:lnTo>
                    <a:lnTo>
                      <a:pt x="162636" y="469646"/>
                    </a:lnTo>
                    <a:lnTo>
                      <a:pt x="162013" y="470458"/>
                    </a:lnTo>
                    <a:lnTo>
                      <a:pt x="161378" y="471271"/>
                    </a:lnTo>
                    <a:lnTo>
                      <a:pt x="160782" y="472071"/>
                    </a:lnTo>
                    <a:lnTo>
                      <a:pt x="160997" y="472274"/>
                    </a:lnTo>
                    <a:lnTo>
                      <a:pt x="161239" y="472465"/>
                    </a:lnTo>
                    <a:lnTo>
                      <a:pt x="161480" y="472681"/>
                    </a:lnTo>
                    <a:lnTo>
                      <a:pt x="163652" y="470598"/>
                    </a:lnTo>
                    <a:close/>
                  </a:path>
                  <a:path w="888365" h="1102995">
                    <a:moveTo>
                      <a:pt x="179832" y="1095819"/>
                    </a:moveTo>
                    <a:lnTo>
                      <a:pt x="175107" y="1095540"/>
                    </a:lnTo>
                    <a:lnTo>
                      <a:pt x="173240" y="1096848"/>
                    </a:lnTo>
                    <a:lnTo>
                      <a:pt x="174117" y="1100861"/>
                    </a:lnTo>
                    <a:lnTo>
                      <a:pt x="175234" y="1101928"/>
                    </a:lnTo>
                    <a:lnTo>
                      <a:pt x="176237" y="1102448"/>
                    </a:lnTo>
                    <a:lnTo>
                      <a:pt x="176606" y="1102639"/>
                    </a:lnTo>
                    <a:lnTo>
                      <a:pt x="178079" y="1101394"/>
                    </a:lnTo>
                    <a:lnTo>
                      <a:pt x="179146" y="1099235"/>
                    </a:lnTo>
                    <a:lnTo>
                      <a:pt x="179336" y="1097699"/>
                    </a:lnTo>
                    <a:lnTo>
                      <a:pt x="179832" y="1095819"/>
                    </a:lnTo>
                    <a:close/>
                  </a:path>
                  <a:path w="888365" h="1102995">
                    <a:moveTo>
                      <a:pt x="195491" y="566610"/>
                    </a:moveTo>
                    <a:lnTo>
                      <a:pt x="192074" y="560920"/>
                    </a:lnTo>
                    <a:lnTo>
                      <a:pt x="189166" y="560235"/>
                    </a:lnTo>
                    <a:lnTo>
                      <a:pt x="183654" y="562254"/>
                    </a:lnTo>
                    <a:lnTo>
                      <a:pt x="187134" y="564743"/>
                    </a:lnTo>
                    <a:lnTo>
                      <a:pt x="188607" y="565772"/>
                    </a:lnTo>
                    <a:lnTo>
                      <a:pt x="186245" y="568452"/>
                    </a:lnTo>
                    <a:lnTo>
                      <a:pt x="188353" y="570395"/>
                    </a:lnTo>
                    <a:lnTo>
                      <a:pt x="189547" y="571525"/>
                    </a:lnTo>
                    <a:lnTo>
                      <a:pt x="194983" y="567524"/>
                    </a:lnTo>
                    <a:lnTo>
                      <a:pt x="195491" y="566610"/>
                    </a:lnTo>
                    <a:close/>
                  </a:path>
                  <a:path w="888365" h="1102995">
                    <a:moveTo>
                      <a:pt x="199771" y="74510"/>
                    </a:moveTo>
                    <a:lnTo>
                      <a:pt x="199580" y="74041"/>
                    </a:lnTo>
                    <a:lnTo>
                      <a:pt x="199504" y="73482"/>
                    </a:lnTo>
                    <a:lnTo>
                      <a:pt x="199174" y="73139"/>
                    </a:lnTo>
                    <a:lnTo>
                      <a:pt x="198742" y="72682"/>
                    </a:lnTo>
                    <a:lnTo>
                      <a:pt x="198145" y="72402"/>
                    </a:lnTo>
                    <a:lnTo>
                      <a:pt x="197573" y="72047"/>
                    </a:lnTo>
                    <a:lnTo>
                      <a:pt x="197332" y="72351"/>
                    </a:lnTo>
                    <a:lnTo>
                      <a:pt x="196837" y="72974"/>
                    </a:lnTo>
                    <a:lnTo>
                      <a:pt x="197586" y="73672"/>
                    </a:lnTo>
                    <a:lnTo>
                      <a:pt x="198361" y="74396"/>
                    </a:lnTo>
                    <a:lnTo>
                      <a:pt x="199123" y="75095"/>
                    </a:lnTo>
                    <a:lnTo>
                      <a:pt x="199771" y="74510"/>
                    </a:lnTo>
                    <a:close/>
                  </a:path>
                  <a:path w="888365" h="1102995">
                    <a:moveTo>
                      <a:pt x="204571" y="40093"/>
                    </a:moveTo>
                    <a:lnTo>
                      <a:pt x="204317" y="39344"/>
                    </a:lnTo>
                    <a:lnTo>
                      <a:pt x="203911" y="38773"/>
                    </a:lnTo>
                    <a:lnTo>
                      <a:pt x="203415" y="37947"/>
                    </a:lnTo>
                    <a:lnTo>
                      <a:pt x="202819" y="38493"/>
                    </a:lnTo>
                    <a:lnTo>
                      <a:pt x="202120" y="38963"/>
                    </a:lnTo>
                    <a:lnTo>
                      <a:pt x="202399" y="39738"/>
                    </a:lnTo>
                    <a:lnTo>
                      <a:pt x="202819" y="40335"/>
                    </a:lnTo>
                    <a:lnTo>
                      <a:pt x="203339" y="40690"/>
                    </a:lnTo>
                    <a:lnTo>
                      <a:pt x="203492" y="40805"/>
                    </a:lnTo>
                    <a:lnTo>
                      <a:pt x="204571" y="40093"/>
                    </a:lnTo>
                    <a:close/>
                  </a:path>
                  <a:path w="888365" h="1102995">
                    <a:moveTo>
                      <a:pt x="206654" y="106349"/>
                    </a:moveTo>
                    <a:lnTo>
                      <a:pt x="206540" y="105321"/>
                    </a:lnTo>
                    <a:lnTo>
                      <a:pt x="206375" y="104279"/>
                    </a:lnTo>
                    <a:lnTo>
                      <a:pt x="206260" y="103263"/>
                    </a:lnTo>
                    <a:lnTo>
                      <a:pt x="204876" y="103517"/>
                    </a:lnTo>
                    <a:lnTo>
                      <a:pt x="205143" y="104533"/>
                    </a:lnTo>
                    <a:lnTo>
                      <a:pt x="205435" y="105537"/>
                    </a:lnTo>
                    <a:lnTo>
                      <a:pt x="205727" y="106527"/>
                    </a:lnTo>
                    <a:lnTo>
                      <a:pt x="206044" y="106476"/>
                    </a:lnTo>
                    <a:lnTo>
                      <a:pt x="206349" y="106413"/>
                    </a:lnTo>
                    <a:lnTo>
                      <a:pt x="206654" y="106349"/>
                    </a:lnTo>
                    <a:close/>
                  </a:path>
                  <a:path w="888365" h="1102995">
                    <a:moveTo>
                      <a:pt x="219417" y="332917"/>
                    </a:moveTo>
                    <a:lnTo>
                      <a:pt x="218744" y="332257"/>
                    </a:lnTo>
                    <a:lnTo>
                      <a:pt x="218059" y="331571"/>
                    </a:lnTo>
                    <a:lnTo>
                      <a:pt x="217322" y="330949"/>
                    </a:lnTo>
                    <a:lnTo>
                      <a:pt x="216585" y="331482"/>
                    </a:lnTo>
                    <a:lnTo>
                      <a:pt x="217119" y="332346"/>
                    </a:lnTo>
                    <a:lnTo>
                      <a:pt x="217690" y="333133"/>
                    </a:lnTo>
                    <a:lnTo>
                      <a:pt x="218262" y="333921"/>
                    </a:lnTo>
                    <a:lnTo>
                      <a:pt x="218643" y="333590"/>
                    </a:lnTo>
                    <a:lnTo>
                      <a:pt x="219036" y="333260"/>
                    </a:lnTo>
                    <a:lnTo>
                      <a:pt x="219417" y="332917"/>
                    </a:lnTo>
                    <a:close/>
                  </a:path>
                  <a:path w="888365" h="1102995">
                    <a:moveTo>
                      <a:pt x="248894" y="326072"/>
                    </a:moveTo>
                    <a:lnTo>
                      <a:pt x="247027" y="325539"/>
                    </a:lnTo>
                    <a:lnTo>
                      <a:pt x="246126" y="325272"/>
                    </a:lnTo>
                    <a:lnTo>
                      <a:pt x="246037" y="325640"/>
                    </a:lnTo>
                    <a:lnTo>
                      <a:pt x="245846" y="326288"/>
                    </a:lnTo>
                    <a:lnTo>
                      <a:pt x="246748" y="326682"/>
                    </a:lnTo>
                    <a:lnTo>
                      <a:pt x="247611" y="326948"/>
                    </a:lnTo>
                    <a:lnTo>
                      <a:pt x="248450" y="327228"/>
                    </a:lnTo>
                    <a:lnTo>
                      <a:pt x="248742" y="326453"/>
                    </a:lnTo>
                    <a:lnTo>
                      <a:pt x="248894" y="326072"/>
                    </a:lnTo>
                    <a:close/>
                  </a:path>
                  <a:path w="888365" h="1102995">
                    <a:moveTo>
                      <a:pt x="259943" y="26009"/>
                    </a:moveTo>
                    <a:lnTo>
                      <a:pt x="259588" y="25247"/>
                    </a:lnTo>
                    <a:lnTo>
                      <a:pt x="259384" y="24345"/>
                    </a:lnTo>
                    <a:lnTo>
                      <a:pt x="258559" y="24892"/>
                    </a:lnTo>
                    <a:lnTo>
                      <a:pt x="257835" y="25158"/>
                    </a:lnTo>
                    <a:lnTo>
                      <a:pt x="257479" y="25666"/>
                    </a:lnTo>
                    <a:lnTo>
                      <a:pt x="257327" y="25882"/>
                    </a:lnTo>
                    <a:lnTo>
                      <a:pt x="257797" y="26581"/>
                    </a:lnTo>
                    <a:lnTo>
                      <a:pt x="258000" y="27063"/>
                    </a:lnTo>
                    <a:lnTo>
                      <a:pt x="258610" y="26784"/>
                    </a:lnTo>
                    <a:lnTo>
                      <a:pt x="259308" y="26619"/>
                    </a:lnTo>
                    <a:lnTo>
                      <a:pt x="259753" y="26174"/>
                    </a:lnTo>
                    <a:lnTo>
                      <a:pt x="259943" y="26009"/>
                    </a:lnTo>
                    <a:close/>
                  </a:path>
                  <a:path w="888365" h="1102995">
                    <a:moveTo>
                      <a:pt x="278726" y="822858"/>
                    </a:moveTo>
                    <a:lnTo>
                      <a:pt x="277749" y="822820"/>
                    </a:lnTo>
                    <a:lnTo>
                      <a:pt x="276783" y="822782"/>
                    </a:lnTo>
                    <a:lnTo>
                      <a:pt x="275831" y="822744"/>
                    </a:lnTo>
                    <a:lnTo>
                      <a:pt x="275831" y="823061"/>
                    </a:lnTo>
                    <a:lnTo>
                      <a:pt x="275805" y="823366"/>
                    </a:lnTo>
                    <a:lnTo>
                      <a:pt x="275793" y="823683"/>
                    </a:lnTo>
                    <a:lnTo>
                      <a:pt x="276745" y="823772"/>
                    </a:lnTo>
                    <a:lnTo>
                      <a:pt x="277710" y="823849"/>
                    </a:lnTo>
                    <a:lnTo>
                      <a:pt x="278663" y="823925"/>
                    </a:lnTo>
                    <a:lnTo>
                      <a:pt x="278726" y="822858"/>
                    </a:lnTo>
                    <a:close/>
                  </a:path>
                  <a:path w="888365" h="1102995">
                    <a:moveTo>
                      <a:pt x="280136" y="27152"/>
                    </a:moveTo>
                    <a:lnTo>
                      <a:pt x="279806" y="26314"/>
                    </a:lnTo>
                    <a:lnTo>
                      <a:pt x="279463" y="25476"/>
                    </a:lnTo>
                    <a:lnTo>
                      <a:pt x="279107" y="24650"/>
                    </a:lnTo>
                    <a:lnTo>
                      <a:pt x="278688" y="24892"/>
                    </a:lnTo>
                    <a:lnTo>
                      <a:pt x="277850" y="25336"/>
                    </a:lnTo>
                    <a:lnTo>
                      <a:pt x="278358" y="26085"/>
                    </a:lnTo>
                    <a:lnTo>
                      <a:pt x="278879" y="26809"/>
                    </a:lnTo>
                    <a:lnTo>
                      <a:pt x="279425" y="27559"/>
                    </a:lnTo>
                    <a:lnTo>
                      <a:pt x="279654" y="27419"/>
                    </a:lnTo>
                    <a:lnTo>
                      <a:pt x="279908" y="27292"/>
                    </a:lnTo>
                    <a:lnTo>
                      <a:pt x="280136" y="27152"/>
                    </a:lnTo>
                    <a:close/>
                  </a:path>
                  <a:path w="888365" h="1102995">
                    <a:moveTo>
                      <a:pt x="301396" y="601332"/>
                    </a:moveTo>
                    <a:lnTo>
                      <a:pt x="301142" y="600659"/>
                    </a:lnTo>
                    <a:lnTo>
                      <a:pt x="301015" y="599973"/>
                    </a:lnTo>
                    <a:lnTo>
                      <a:pt x="300570" y="600011"/>
                    </a:lnTo>
                    <a:lnTo>
                      <a:pt x="299694" y="600087"/>
                    </a:lnTo>
                    <a:lnTo>
                      <a:pt x="299821" y="601167"/>
                    </a:lnTo>
                    <a:lnTo>
                      <a:pt x="299986" y="602272"/>
                    </a:lnTo>
                    <a:lnTo>
                      <a:pt x="300228" y="604177"/>
                    </a:lnTo>
                    <a:lnTo>
                      <a:pt x="300901" y="602945"/>
                    </a:lnTo>
                    <a:lnTo>
                      <a:pt x="301332" y="602475"/>
                    </a:lnTo>
                    <a:lnTo>
                      <a:pt x="301345" y="601992"/>
                    </a:lnTo>
                    <a:lnTo>
                      <a:pt x="301396" y="601332"/>
                    </a:lnTo>
                    <a:close/>
                  </a:path>
                  <a:path w="888365" h="1102995">
                    <a:moveTo>
                      <a:pt x="303961" y="346862"/>
                    </a:moveTo>
                    <a:lnTo>
                      <a:pt x="303695" y="346252"/>
                    </a:lnTo>
                    <a:lnTo>
                      <a:pt x="303555" y="345274"/>
                    </a:lnTo>
                    <a:lnTo>
                      <a:pt x="302412" y="346202"/>
                    </a:lnTo>
                    <a:lnTo>
                      <a:pt x="301739" y="346506"/>
                    </a:lnTo>
                    <a:lnTo>
                      <a:pt x="301726" y="346824"/>
                    </a:lnTo>
                    <a:lnTo>
                      <a:pt x="301726" y="347230"/>
                    </a:lnTo>
                    <a:lnTo>
                      <a:pt x="302209" y="347853"/>
                    </a:lnTo>
                    <a:lnTo>
                      <a:pt x="302590" y="347967"/>
                    </a:lnTo>
                    <a:lnTo>
                      <a:pt x="302933" y="348056"/>
                    </a:lnTo>
                    <a:lnTo>
                      <a:pt x="303669" y="347649"/>
                    </a:lnTo>
                    <a:lnTo>
                      <a:pt x="303961" y="346862"/>
                    </a:lnTo>
                    <a:close/>
                  </a:path>
                  <a:path w="888365" h="1102995">
                    <a:moveTo>
                      <a:pt x="323075" y="49923"/>
                    </a:moveTo>
                    <a:lnTo>
                      <a:pt x="322529" y="49149"/>
                    </a:lnTo>
                    <a:lnTo>
                      <a:pt x="321906" y="48285"/>
                    </a:lnTo>
                    <a:lnTo>
                      <a:pt x="321398" y="48691"/>
                    </a:lnTo>
                    <a:lnTo>
                      <a:pt x="320713" y="49022"/>
                    </a:lnTo>
                    <a:lnTo>
                      <a:pt x="320395" y="49555"/>
                    </a:lnTo>
                    <a:lnTo>
                      <a:pt x="320255" y="49796"/>
                    </a:lnTo>
                    <a:lnTo>
                      <a:pt x="320916" y="50876"/>
                    </a:lnTo>
                    <a:lnTo>
                      <a:pt x="321716" y="50749"/>
                    </a:lnTo>
                    <a:lnTo>
                      <a:pt x="322300" y="50330"/>
                    </a:lnTo>
                    <a:lnTo>
                      <a:pt x="323075" y="49923"/>
                    </a:lnTo>
                    <a:close/>
                  </a:path>
                  <a:path w="888365" h="1102995">
                    <a:moveTo>
                      <a:pt x="355028" y="288455"/>
                    </a:moveTo>
                    <a:lnTo>
                      <a:pt x="354037" y="288340"/>
                    </a:lnTo>
                    <a:lnTo>
                      <a:pt x="352094" y="288150"/>
                    </a:lnTo>
                    <a:lnTo>
                      <a:pt x="352044" y="288455"/>
                    </a:lnTo>
                    <a:lnTo>
                      <a:pt x="351917" y="289090"/>
                    </a:lnTo>
                    <a:lnTo>
                      <a:pt x="352831" y="289356"/>
                    </a:lnTo>
                    <a:lnTo>
                      <a:pt x="353745" y="289610"/>
                    </a:lnTo>
                    <a:lnTo>
                      <a:pt x="354660" y="289877"/>
                    </a:lnTo>
                    <a:lnTo>
                      <a:pt x="354787" y="289420"/>
                    </a:lnTo>
                    <a:lnTo>
                      <a:pt x="354901" y="288925"/>
                    </a:lnTo>
                    <a:lnTo>
                      <a:pt x="355028" y="288455"/>
                    </a:lnTo>
                    <a:close/>
                  </a:path>
                  <a:path w="888365" h="1102995">
                    <a:moveTo>
                      <a:pt x="399643" y="234505"/>
                    </a:moveTo>
                    <a:lnTo>
                      <a:pt x="399148" y="234086"/>
                    </a:lnTo>
                    <a:lnTo>
                      <a:pt x="398754" y="233514"/>
                    </a:lnTo>
                    <a:lnTo>
                      <a:pt x="398310" y="234086"/>
                    </a:lnTo>
                    <a:lnTo>
                      <a:pt x="397662" y="234581"/>
                    </a:lnTo>
                    <a:lnTo>
                      <a:pt x="397738" y="234835"/>
                    </a:lnTo>
                    <a:lnTo>
                      <a:pt x="397916" y="235343"/>
                    </a:lnTo>
                    <a:lnTo>
                      <a:pt x="398500" y="235724"/>
                    </a:lnTo>
                    <a:lnTo>
                      <a:pt x="398907" y="236169"/>
                    </a:lnTo>
                    <a:lnTo>
                      <a:pt x="399161" y="235750"/>
                    </a:lnTo>
                    <a:lnTo>
                      <a:pt x="399643" y="235318"/>
                    </a:lnTo>
                    <a:lnTo>
                      <a:pt x="399643" y="234911"/>
                    </a:lnTo>
                    <a:lnTo>
                      <a:pt x="399643" y="234505"/>
                    </a:lnTo>
                    <a:close/>
                  </a:path>
                  <a:path w="888365" h="1102995">
                    <a:moveTo>
                      <a:pt x="421081" y="659511"/>
                    </a:moveTo>
                    <a:lnTo>
                      <a:pt x="420916" y="658647"/>
                    </a:lnTo>
                    <a:lnTo>
                      <a:pt x="420725" y="657796"/>
                    </a:lnTo>
                    <a:lnTo>
                      <a:pt x="420547" y="656932"/>
                    </a:lnTo>
                    <a:lnTo>
                      <a:pt x="420255" y="656983"/>
                    </a:lnTo>
                    <a:lnTo>
                      <a:pt x="419925" y="657059"/>
                    </a:lnTo>
                    <a:lnTo>
                      <a:pt x="419633" y="657136"/>
                    </a:lnTo>
                    <a:lnTo>
                      <a:pt x="419773" y="657987"/>
                    </a:lnTo>
                    <a:lnTo>
                      <a:pt x="419925" y="658863"/>
                    </a:lnTo>
                    <a:lnTo>
                      <a:pt x="420065" y="659714"/>
                    </a:lnTo>
                    <a:lnTo>
                      <a:pt x="420408" y="659650"/>
                    </a:lnTo>
                    <a:lnTo>
                      <a:pt x="421081" y="659511"/>
                    </a:lnTo>
                    <a:close/>
                  </a:path>
                  <a:path w="888365" h="1102995">
                    <a:moveTo>
                      <a:pt x="421868" y="229400"/>
                    </a:moveTo>
                    <a:lnTo>
                      <a:pt x="421665" y="228676"/>
                    </a:lnTo>
                    <a:lnTo>
                      <a:pt x="421297" y="228117"/>
                    </a:lnTo>
                    <a:lnTo>
                      <a:pt x="421005" y="227545"/>
                    </a:lnTo>
                    <a:lnTo>
                      <a:pt x="420598" y="227838"/>
                    </a:lnTo>
                    <a:lnTo>
                      <a:pt x="420230" y="228168"/>
                    </a:lnTo>
                    <a:lnTo>
                      <a:pt x="419747" y="228561"/>
                    </a:lnTo>
                    <a:lnTo>
                      <a:pt x="420103" y="229108"/>
                    </a:lnTo>
                    <a:lnTo>
                      <a:pt x="420293" y="229717"/>
                    </a:lnTo>
                    <a:lnTo>
                      <a:pt x="420687" y="229882"/>
                    </a:lnTo>
                    <a:lnTo>
                      <a:pt x="420966" y="230022"/>
                    </a:lnTo>
                    <a:lnTo>
                      <a:pt x="421868" y="229400"/>
                    </a:lnTo>
                    <a:close/>
                  </a:path>
                  <a:path w="888365" h="1102995">
                    <a:moveTo>
                      <a:pt x="423633" y="538975"/>
                    </a:moveTo>
                    <a:lnTo>
                      <a:pt x="421919" y="532244"/>
                    </a:lnTo>
                    <a:lnTo>
                      <a:pt x="421754" y="532066"/>
                    </a:lnTo>
                    <a:lnTo>
                      <a:pt x="417385" y="531634"/>
                    </a:lnTo>
                    <a:lnTo>
                      <a:pt x="416928" y="537375"/>
                    </a:lnTo>
                    <a:lnTo>
                      <a:pt x="416623" y="541007"/>
                    </a:lnTo>
                    <a:lnTo>
                      <a:pt x="423633" y="538975"/>
                    </a:lnTo>
                    <a:close/>
                  </a:path>
                  <a:path w="888365" h="1102995">
                    <a:moveTo>
                      <a:pt x="439039" y="191820"/>
                    </a:moveTo>
                    <a:lnTo>
                      <a:pt x="438264" y="190957"/>
                    </a:lnTo>
                    <a:lnTo>
                      <a:pt x="437502" y="190080"/>
                    </a:lnTo>
                    <a:lnTo>
                      <a:pt x="436727" y="189230"/>
                    </a:lnTo>
                    <a:lnTo>
                      <a:pt x="436397" y="189534"/>
                    </a:lnTo>
                    <a:lnTo>
                      <a:pt x="436041" y="189839"/>
                    </a:lnTo>
                    <a:lnTo>
                      <a:pt x="435698" y="190157"/>
                    </a:lnTo>
                    <a:lnTo>
                      <a:pt x="436562" y="190969"/>
                    </a:lnTo>
                    <a:lnTo>
                      <a:pt x="437413" y="191795"/>
                    </a:lnTo>
                    <a:lnTo>
                      <a:pt x="438251" y="192620"/>
                    </a:lnTo>
                    <a:lnTo>
                      <a:pt x="438518" y="192354"/>
                    </a:lnTo>
                    <a:lnTo>
                      <a:pt x="438785" y="192087"/>
                    </a:lnTo>
                    <a:lnTo>
                      <a:pt x="439039" y="191820"/>
                    </a:lnTo>
                    <a:close/>
                  </a:path>
                  <a:path w="888365" h="1102995">
                    <a:moveTo>
                      <a:pt x="443522" y="645248"/>
                    </a:moveTo>
                    <a:lnTo>
                      <a:pt x="443395" y="644626"/>
                    </a:lnTo>
                    <a:lnTo>
                      <a:pt x="443026" y="644055"/>
                    </a:lnTo>
                    <a:lnTo>
                      <a:pt x="442633" y="643204"/>
                    </a:lnTo>
                    <a:lnTo>
                      <a:pt x="441934" y="643699"/>
                    </a:lnTo>
                    <a:lnTo>
                      <a:pt x="441198" y="644105"/>
                    </a:lnTo>
                    <a:lnTo>
                      <a:pt x="441236" y="644258"/>
                    </a:lnTo>
                    <a:lnTo>
                      <a:pt x="441439" y="644867"/>
                    </a:lnTo>
                    <a:lnTo>
                      <a:pt x="441782" y="645490"/>
                    </a:lnTo>
                    <a:lnTo>
                      <a:pt x="442429" y="646010"/>
                    </a:lnTo>
                    <a:lnTo>
                      <a:pt x="443522" y="645388"/>
                    </a:lnTo>
                    <a:lnTo>
                      <a:pt x="443522" y="645248"/>
                    </a:lnTo>
                    <a:close/>
                  </a:path>
                  <a:path w="888365" h="1102995">
                    <a:moveTo>
                      <a:pt x="453491" y="613702"/>
                    </a:moveTo>
                    <a:lnTo>
                      <a:pt x="449605" y="611543"/>
                    </a:lnTo>
                    <a:lnTo>
                      <a:pt x="448322" y="615086"/>
                    </a:lnTo>
                    <a:lnTo>
                      <a:pt x="445770" y="616762"/>
                    </a:lnTo>
                    <a:lnTo>
                      <a:pt x="451942" y="619036"/>
                    </a:lnTo>
                    <a:lnTo>
                      <a:pt x="452145" y="618947"/>
                    </a:lnTo>
                    <a:lnTo>
                      <a:pt x="453491" y="613702"/>
                    </a:lnTo>
                    <a:close/>
                  </a:path>
                  <a:path w="888365" h="1102995">
                    <a:moveTo>
                      <a:pt x="455053" y="34086"/>
                    </a:moveTo>
                    <a:lnTo>
                      <a:pt x="452475" y="33350"/>
                    </a:lnTo>
                    <a:lnTo>
                      <a:pt x="452221" y="34251"/>
                    </a:lnTo>
                    <a:lnTo>
                      <a:pt x="453085" y="34493"/>
                    </a:lnTo>
                    <a:lnTo>
                      <a:pt x="453936" y="34734"/>
                    </a:lnTo>
                    <a:lnTo>
                      <a:pt x="454812" y="34988"/>
                    </a:lnTo>
                    <a:lnTo>
                      <a:pt x="455053" y="34086"/>
                    </a:lnTo>
                    <a:close/>
                  </a:path>
                  <a:path w="888365" h="1102995">
                    <a:moveTo>
                      <a:pt x="456018" y="397395"/>
                    </a:moveTo>
                    <a:lnTo>
                      <a:pt x="455523" y="397268"/>
                    </a:lnTo>
                    <a:lnTo>
                      <a:pt x="455041" y="397154"/>
                    </a:lnTo>
                    <a:lnTo>
                      <a:pt x="454545" y="397027"/>
                    </a:lnTo>
                    <a:lnTo>
                      <a:pt x="454215" y="398945"/>
                    </a:lnTo>
                    <a:lnTo>
                      <a:pt x="454025" y="399923"/>
                    </a:lnTo>
                    <a:lnTo>
                      <a:pt x="454520" y="399986"/>
                    </a:lnTo>
                    <a:lnTo>
                      <a:pt x="455409" y="400177"/>
                    </a:lnTo>
                    <a:lnTo>
                      <a:pt x="455726" y="399224"/>
                    </a:lnTo>
                    <a:lnTo>
                      <a:pt x="455841" y="398297"/>
                    </a:lnTo>
                    <a:lnTo>
                      <a:pt x="456018" y="397395"/>
                    </a:lnTo>
                    <a:close/>
                  </a:path>
                  <a:path w="888365" h="1102995">
                    <a:moveTo>
                      <a:pt x="462635" y="13830"/>
                    </a:moveTo>
                    <a:lnTo>
                      <a:pt x="462292" y="13500"/>
                    </a:lnTo>
                    <a:lnTo>
                      <a:pt x="461937" y="12890"/>
                    </a:lnTo>
                    <a:lnTo>
                      <a:pt x="461606" y="12903"/>
                    </a:lnTo>
                    <a:lnTo>
                      <a:pt x="460946" y="12941"/>
                    </a:lnTo>
                    <a:lnTo>
                      <a:pt x="460336" y="13347"/>
                    </a:lnTo>
                    <a:lnTo>
                      <a:pt x="459486" y="13677"/>
                    </a:lnTo>
                    <a:lnTo>
                      <a:pt x="460044" y="14376"/>
                    </a:lnTo>
                    <a:lnTo>
                      <a:pt x="460578" y="15214"/>
                    </a:lnTo>
                    <a:lnTo>
                      <a:pt x="460705" y="15151"/>
                    </a:lnTo>
                    <a:lnTo>
                      <a:pt x="461416" y="14833"/>
                    </a:lnTo>
                    <a:lnTo>
                      <a:pt x="462013" y="14300"/>
                    </a:lnTo>
                    <a:lnTo>
                      <a:pt x="462635" y="13830"/>
                    </a:lnTo>
                    <a:close/>
                  </a:path>
                  <a:path w="888365" h="1102995">
                    <a:moveTo>
                      <a:pt x="465035" y="18656"/>
                    </a:moveTo>
                    <a:lnTo>
                      <a:pt x="464527" y="17894"/>
                    </a:lnTo>
                    <a:lnTo>
                      <a:pt x="464108" y="17170"/>
                    </a:lnTo>
                    <a:lnTo>
                      <a:pt x="463423" y="17818"/>
                    </a:lnTo>
                    <a:lnTo>
                      <a:pt x="462826" y="18224"/>
                    </a:lnTo>
                    <a:lnTo>
                      <a:pt x="462483" y="18770"/>
                    </a:lnTo>
                    <a:lnTo>
                      <a:pt x="462356" y="19011"/>
                    </a:lnTo>
                    <a:lnTo>
                      <a:pt x="462775" y="19596"/>
                    </a:lnTo>
                    <a:lnTo>
                      <a:pt x="462965" y="20002"/>
                    </a:lnTo>
                    <a:lnTo>
                      <a:pt x="463651" y="19596"/>
                    </a:lnTo>
                    <a:lnTo>
                      <a:pt x="464362" y="19202"/>
                    </a:lnTo>
                    <a:lnTo>
                      <a:pt x="464997" y="18694"/>
                    </a:lnTo>
                    <a:close/>
                  </a:path>
                  <a:path w="888365" h="1102995">
                    <a:moveTo>
                      <a:pt x="478002" y="293547"/>
                    </a:moveTo>
                    <a:lnTo>
                      <a:pt x="477088" y="293052"/>
                    </a:lnTo>
                    <a:lnTo>
                      <a:pt x="475246" y="292036"/>
                    </a:lnTo>
                    <a:lnTo>
                      <a:pt x="475056" y="292392"/>
                    </a:lnTo>
                    <a:lnTo>
                      <a:pt x="474840" y="292760"/>
                    </a:lnTo>
                    <a:lnTo>
                      <a:pt x="474662" y="293103"/>
                    </a:lnTo>
                    <a:lnTo>
                      <a:pt x="476453" y="294144"/>
                    </a:lnTo>
                    <a:lnTo>
                      <a:pt x="477354" y="294678"/>
                    </a:lnTo>
                    <a:lnTo>
                      <a:pt x="477774" y="293916"/>
                    </a:lnTo>
                    <a:lnTo>
                      <a:pt x="478002" y="293547"/>
                    </a:lnTo>
                    <a:close/>
                  </a:path>
                  <a:path w="888365" h="1102995">
                    <a:moveTo>
                      <a:pt x="482549" y="431660"/>
                    </a:moveTo>
                    <a:lnTo>
                      <a:pt x="481647" y="431406"/>
                    </a:lnTo>
                    <a:lnTo>
                      <a:pt x="480745" y="431139"/>
                    </a:lnTo>
                    <a:lnTo>
                      <a:pt x="479856" y="430885"/>
                    </a:lnTo>
                    <a:lnTo>
                      <a:pt x="479691" y="431495"/>
                    </a:lnTo>
                    <a:lnTo>
                      <a:pt x="479590" y="431787"/>
                    </a:lnTo>
                    <a:lnTo>
                      <a:pt x="480542" y="431977"/>
                    </a:lnTo>
                    <a:lnTo>
                      <a:pt x="481457" y="432155"/>
                    </a:lnTo>
                    <a:lnTo>
                      <a:pt x="482384" y="432346"/>
                    </a:lnTo>
                    <a:lnTo>
                      <a:pt x="482485" y="431888"/>
                    </a:lnTo>
                    <a:lnTo>
                      <a:pt x="482549" y="431660"/>
                    </a:lnTo>
                    <a:close/>
                  </a:path>
                  <a:path w="888365" h="1102995">
                    <a:moveTo>
                      <a:pt x="486676" y="257695"/>
                    </a:moveTo>
                    <a:lnTo>
                      <a:pt x="486638" y="256743"/>
                    </a:lnTo>
                    <a:lnTo>
                      <a:pt x="486613" y="255765"/>
                    </a:lnTo>
                    <a:lnTo>
                      <a:pt x="486562" y="254787"/>
                    </a:lnTo>
                    <a:lnTo>
                      <a:pt x="486270" y="254774"/>
                    </a:lnTo>
                    <a:lnTo>
                      <a:pt x="485952" y="254762"/>
                    </a:lnTo>
                    <a:lnTo>
                      <a:pt x="485660" y="254749"/>
                    </a:lnTo>
                    <a:lnTo>
                      <a:pt x="485482" y="255727"/>
                    </a:lnTo>
                    <a:lnTo>
                      <a:pt x="485330" y="256717"/>
                    </a:lnTo>
                    <a:lnTo>
                      <a:pt x="485152" y="257695"/>
                    </a:lnTo>
                    <a:lnTo>
                      <a:pt x="486676" y="257695"/>
                    </a:lnTo>
                    <a:close/>
                  </a:path>
                  <a:path w="888365" h="1102995">
                    <a:moveTo>
                      <a:pt x="490880" y="431863"/>
                    </a:moveTo>
                    <a:lnTo>
                      <a:pt x="490334" y="431253"/>
                    </a:lnTo>
                    <a:lnTo>
                      <a:pt x="490054" y="430796"/>
                    </a:lnTo>
                    <a:lnTo>
                      <a:pt x="489623" y="430568"/>
                    </a:lnTo>
                    <a:lnTo>
                      <a:pt x="489458" y="430479"/>
                    </a:lnTo>
                    <a:lnTo>
                      <a:pt x="488772" y="430885"/>
                    </a:lnTo>
                    <a:lnTo>
                      <a:pt x="488721" y="431546"/>
                    </a:lnTo>
                    <a:lnTo>
                      <a:pt x="489000" y="432028"/>
                    </a:lnTo>
                    <a:lnTo>
                      <a:pt x="489140" y="432511"/>
                    </a:lnTo>
                    <a:lnTo>
                      <a:pt x="490080" y="432142"/>
                    </a:lnTo>
                    <a:lnTo>
                      <a:pt x="490880" y="431863"/>
                    </a:lnTo>
                    <a:close/>
                  </a:path>
                  <a:path w="888365" h="1102995">
                    <a:moveTo>
                      <a:pt x="495617" y="594144"/>
                    </a:moveTo>
                    <a:lnTo>
                      <a:pt x="494004" y="593547"/>
                    </a:lnTo>
                    <a:lnTo>
                      <a:pt x="493204" y="593229"/>
                    </a:lnTo>
                    <a:lnTo>
                      <a:pt x="492975" y="594182"/>
                    </a:lnTo>
                    <a:lnTo>
                      <a:pt x="492861" y="594652"/>
                    </a:lnTo>
                    <a:lnTo>
                      <a:pt x="493649" y="594779"/>
                    </a:lnTo>
                    <a:lnTo>
                      <a:pt x="494461" y="594956"/>
                    </a:lnTo>
                    <a:lnTo>
                      <a:pt x="495249" y="595033"/>
                    </a:lnTo>
                    <a:lnTo>
                      <a:pt x="495490" y="594461"/>
                    </a:lnTo>
                    <a:lnTo>
                      <a:pt x="495617" y="594144"/>
                    </a:lnTo>
                    <a:close/>
                  </a:path>
                  <a:path w="888365" h="1102995">
                    <a:moveTo>
                      <a:pt x="497890" y="167157"/>
                    </a:moveTo>
                    <a:lnTo>
                      <a:pt x="497420" y="166585"/>
                    </a:lnTo>
                    <a:lnTo>
                      <a:pt x="497243" y="166103"/>
                    </a:lnTo>
                    <a:lnTo>
                      <a:pt x="495058" y="167119"/>
                    </a:lnTo>
                    <a:lnTo>
                      <a:pt x="495744" y="167741"/>
                    </a:lnTo>
                    <a:lnTo>
                      <a:pt x="496100" y="168338"/>
                    </a:lnTo>
                    <a:lnTo>
                      <a:pt x="496455" y="168313"/>
                    </a:lnTo>
                    <a:lnTo>
                      <a:pt x="496938" y="168313"/>
                    </a:lnTo>
                    <a:lnTo>
                      <a:pt x="497598" y="167894"/>
                    </a:lnTo>
                    <a:lnTo>
                      <a:pt x="497890" y="167157"/>
                    </a:lnTo>
                    <a:close/>
                  </a:path>
                  <a:path w="888365" h="1102995">
                    <a:moveTo>
                      <a:pt x="503059" y="807224"/>
                    </a:moveTo>
                    <a:lnTo>
                      <a:pt x="502602" y="806627"/>
                    </a:lnTo>
                    <a:lnTo>
                      <a:pt x="501980" y="805789"/>
                    </a:lnTo>
                    <a:lnTo>
                      <a:pt x="501586" y="806094"/>
                    </a:lnTo>
                    <a:lnTo>
                      <a:pt x="500888" y="806399"/>
                    </a:lnTo>
                    <a:lnTo>
                      <a:pt x="500888" y="807161"/>
                    </a:lnTo>
                    <a:lnTo>
                      <a:pt x="501307" y="807758"/>
                    </a:lnTo>
                    <a:lnTo>
                      <a:pt x="501700" y="808024"/>
                    </a:lnTo>
                    <a:lnTo>
                      <a:pt x="501865" y="808126"/>
                    </a:lnTo>
                    <a:lnTo>
                      <a:pt x="502462" y="807580"/>
                    </a:lnTo>
                    <a:lnTo>
                      <a:pt x="503059" y="807224"/>
                    </a:lnTo>
                    <a:close/>
                  </a:path>
                  <a:path w="888365" h="1102995">
                    <a:moveTo>
                      <a:pt x="516051" y="488861"/>
                    </a:moveTo>
                    <a:lnTo>
                      <a:pt x="515594" y="488200"/>
                    </a:lnTo>
                    <a:lnTo>
                      <a:pt x="515188" y="487070"/>
                    </a:lnTo>
                    <a:lnTo>
                      <a:pt x="514375" y="487934"/>
                    </a:lnTo>
                    <a:lnTo>
                      <a:pt x="513562" y="488416"/>
                    </a:lnTo>
                    <a:lnTo>
                      <a:pt x="513562" y="489470"/>
                    </a:lnTo>
                    <a:lnTo>
                      <a:pt x="514248" y="490042"/>
                    </a:lnTo>
                    <a:lnTo>
                      <a:pt x="514642" y="490613"/>
                    </a:lnTo>
                    <a:lnTo>
                      <a:pt x="515112" y="490220"/>
                    </a:lnTo>
                    <a:lnTo>
                      <a:pt x="515874" y="489889"/>
                    </a:lnTo>
                    <a:lnTo>
                      <a:pt x="515975" y="489432"/>
                    </a:lnTo>
                    <a:lnTo>
                      <a:pt x="516051" y="488861"/>
                    </a:lnTo>
                    <a:close/>
                  </a:path>
                  <a:path w="888365" h="1102995">
                    <a:moveTo>
                      <a:pt x="521500" y="906272"/>
                    </a:moveTo>
                    <a:lnTo>
                      <a:pt x="521296" y="903046"/>
                    </a:lnTo>
                    <a:lnTo>
                      <a:pt x="520966" y="900912"/>
                    </a:lnTo>
                    <a:lnTo>
                      <a:pt x="518439" y="899769"/>
                    </a:lnTo>
                    <a:lnTo>
                      <a:pt x="517347" y="901141"/>
                    </a:lnTo>
                    <a:lnTo>
                      <a:pt x="516966" y="903312"/>
                    </a:lnTo>
                    <a:lnTo>
                      <a:pt x="516204" y="903528"/>
                    </a:lnTo>
                    <a:lnTo>
                      <a:pt x="515912" y="903681"/>
                    </a:lnTo>
                    <a:lnTo>
                      <a:pt x="513613" y="901788"/>
                    </a:lnTo>
                    <a:lnTo>
                      <a:pt x="514134" y="906386"/>
                    </a:lnTo>
                    <a:lnTo>
                      <a:pt x="517817" y="907948"/>
                    </a:lnTo>
                    <a:lnTo>
                      <a:pt x="520915" y="910920"/>
                    </a:lnTo>
                    <a:lnTo>
                      <a:pt x="521144" y="908177"/>
                    </a:lnTo>
                    <a:lnTo>
                      <a:pt x="521500" y="906272"/>
                    </a:lnTo>
                    <a:close/>
                  </a:path>
                  <a:path w="888365" h="1102995">
                    <a:moveTo>
                      <a:pt x="531634" y="166331"/>
                    </a:moveTo>
                    <a:lnTo>
                      <a:pt x="530898" y="165938"/>
                    </a:lnTo>
                    <a:lnTo>
                      <a:pt x="530174" y="165557"/>
                    </a:lnTo>
                    <a:lnTo>
                      <a:pt x="529437" y="165163"/>
                    </a:lnTo>
                    <a:lnTo>
                      <a:pt x="529272" y="165442"/>
                    </a:lnTo>
                    <a:lnTo>
                      <a:pt x="529145" y="165722"/>
                    </a:lnTo>
                    <a:lnTo>
                      <a:pt x="528980" y="166001"/>
                    </a:lnTo>
                    <a:lnTo>
                      <a:pt x="529704" y="166395"/>
                    </a:lnTo>
                    <a:lnTo>
                      <a:pt x="530428" y="166789"/>
                    </a:lnTo>
                    <a:lnTo>
                      <a:pt x="531152" y="167195"/>
                    </a:lnTo>
                    <a:lnTo>
                      <a:pt x="531469" y="166611"/>
                    </a:lnTo>
                    <a:lnTo>
                      <a:pt x="531634" y="166331"/>
                    </a:lnTo>
                    <a:close/>
                  </a:path>
                  <a:path w="888365" h="1102995">
                    <a:moveTo>
                      <a:pt x="534212" y="392480"/>
                    </a:moveTo>
                    <a:lnTo>
                      <a:pt x="533704" y="391985"/>
                    </a:lnTo>
                    <a:lnTo>
                      <a:pt x="533298" y="391337"/>
                    </a:lnTo>
                    <a:lnTo>
                      <a:pt x="532726" y="391020"/>
                    </a:lnTo>
                    <a:lnTo>
                      <a:pt x="532282" y="390791"/>
                    </a:lnTo>
                    <a:lnTo>
                      <a:pt x="531622" y="390944"/>
                    </a:lnTo>
                    <a:lnTo>
                      <a:pt x="531063" y="390931"/>
                    </a:lnTo>
                    <a:lnTo>
                      <a:pt x="531177" y="391350"/>
                    </a:lnTo>
                    <a:lnTo>
                      <a:pt x="531266" y="391782"/>
                    </a:lnTo>
                    <a:lnTo>
                      <a:pt x="531380" y="392214"/>
                    </a:lnTo>
                    <a:lnTo>
                      <a:pt x="531926" y="392607"/>
                    </a:lnTo>
                    <a:lnTo>
                      <a:pt x="532447" y="393166"/>
                    </a:lnTo>
                    <a:lnTo>
                      <a:pt x="533057" y="393357"/>
                    </a:lnTo>
                    <a:lnTo>
                      <a:pt x="533336" y="393420"/>
                    </a:lnTo>
                    <a:lnTo>
                      <a:pt x="533819" y="392798"/>
                    </a:lnTo>
                    <a:lnTo>
                      <a:pt x="534212" y="392480"/>
                    </a:lnTo>
                    <a:close/>
                  </a:path>
                  <a:path w="888365" h="1102995">
                    <a:moveTo>
                      <a:pt x="546608" y="722884"/>
                    </a:moveTo>
                    <a:lnTo>
                      <a:pt x="545439" y="722185"/>
                    </a:lnTo>
                    <a:lnTo>
                      <a:pt x="544982" y="721779"/>
                    </a:lnTo>
                    <a:lnTo>
                      <a:pt x="544423" y="721614"/>
                    </a:lnTo>
                    <a:lnTo>
                      <a:pt x="543966" y="721474"/>
                    </a:lnTo>
                    <a:lnTo>
                      <a:pt x="543394" y="721614"/>
                    </a:lnTo>
                    <a:lnTo>
                      <a:pt x="542874" y="721614"/>
                    </a:lnTo>
                    <a:lnTo>
                      <a:pt x="543077" y="722236"/>
                    </a:lnTo>
                    <a:lnTo>
                      <a:pt x="543179" y="722934"/>
                    </a:lnTo>
                    <a:lnTo>
                      <a:pt x="543560" y="723404"/>
                    </a:lnTo>
                    <a:lnTo>
                      <a:pt x="543725" y="723607"/>
                    </a:lnTo>
                    <a:lnTo>
                      <a:pt x="544499" y="723265"/>
                    </a:lnTo>
                    <a:lnTo>
                      <a:pt x="546608" y="722884"/>
                    </a:lnTo>
                    <a:close/>
                  </a:path>
                  <a:path w="888365" h="1102995">
                    <a:moveTo>
                      <a:pt x="551014" y="718769"/>
                    </a:moveTo>
                    <a:lnTo>
                      <a:pt x="549998" y="718756"/>
                    </a:lnTo>
                    <a:lnTo>
                      <a:pt x="548982" y="718731"/>
                    </a:lnTo>
                    <a:lnTo>
                      <a:pt x="547966" y="718731"/>
                    </a:lnTo>
                    <a:lnTo>
                      <a:pt x="547966" y="719061"/>
                    </a:lnTo>
                    <a:lnTo>
                      <a:pt x="547966" y="719404"/>
                    </a:lnTo>
                    <a:lnTo>
                      <a:pt x="547941" y="719734"/>
                    </a:lnTo>
                    <a:lnTo>
                      <a:pt x="548957" y="719772"/>
                    </a:lnTo>
                    <a:lnTo>
                      <a:pt x="550951" y="719874"/>
                    </a:lnTo>
                    <a:lnTo>
                      <a:pt x="550989" y="719505"/>
                    </a:lnTo>
                    <a:lnTo>
                      <a:pt x="550989" y="719137"/>
                    </a:lnTo>
                    <a:lnTo>
                      <a:pt x="551014" y="718769"/>
                    </a:lnTo>
                    <a:close/>
                  </a:path>
                  <a:path w="888365" h="1102995">
                    <a:moveTo>
                      <a:pt x="566686" y="436003"/>
                    </a:moveTo>
                    <a:lnTo>
                      <a:pt x="561428" y="430580"/>
                    </a:lnTo>
                    <a:lnTo>
                      <a:pt x="560070" y="430047"/>
                    </a:lnTo>
                    <a:lnTo>
                      <a:pt x="556615" y="431469"/>
                    </a:lnTo>
                    <a:lnTo>
                      <a:pt x="559409" y="434416"/>
                    </a:lnTo>
                    <a:lnTo>
                      <a:pt x="562965" y="435406"/>
                    </a:lnTo>
                    <a:lnTo>
                      <a:pt x="566686" y="436003"/>
                    </a:lnTo>
                    <a:close/>
                  </a:path>
                  <a:path w="888365" h="1102995">
                    <a:moveTo>
                      <a:pt x="583882" y="707961"/>
                    </a:moveTo>
                    <a:lnTo>
                      <a:pt x="583780" y="706932"/>
                    </a:lnTo>
                    <a:lnTo>
                      <a:pt x="583463" y="703757"/>
                    </a:lnTo>
                    <a:lnTo>
                      <a:pt x="582726" y="705345"/>
                    </a:lnTo>
                    <a:lnTo>
                      <a:pt x="582295" y="705840"/>
                    </a:lnTo>
                    <a:lnTo>
                      <a:pt x="582358" y="706945"/>
                    </a:lnTo>
                    <a:lnTo>
                      <a:pt x="582739" y="707555"/>
                    </a:lnTo>
                    <a:lnTo>
                      <a:pt x="582980" y="708139"/>
                    </a:lnTo>
                    <a:lnTo>
                      <a:pt x="583298" y="708088"/>
                    </a:lnTo>
                    <a:lnTo>
                      <a:pt x="583603" y="708012"/>
                    </a:lnTo>
                    <a:lnTo>
                      <a:pt x="583882" y="707961"/>
                    </a:lnTo>
                    <a:close/>
                  </a:path>
                  <a:path w="888365" h="1102995">
                    <a:moveTo>
                      <a:pt x="594029" y="940727"/>
                    </a:moveTo>
                    <a:lnTo>
                      <a:pt x="593191" y="940701"/>
                    </a:lnTo>
                    <a:lnTo>
                      <a:pt x="591566" y="940638"/>
                    </a:lnTo>
                    <a:lnTo>
                      <a:pt x="591540" y="940917"/>
                    </a:lnTo>
                    <a:lnTo>
                      <a:pt x="591502" y="941171"/>
                    </a:lnTo>
                    <a:lnTo>
                      <a:pt x="591477" y="941451"/>
                    </a:lnTo>
                    <a:lnTo>
                      <a:pt x="592251" y="941628"/>
                    </a:lnTo>
                    <a:lnTo>
                      <a:pt x="593026" y="941806"/>
                    </a:lnTo>
                    <a:lnTo>
                      <a:pt x="593788" y="941984"/>
                    </a:lnTo>
                    <a:lnTo>
                      <a:pt x="593953" y="941158"/>
                    </a:lnTo>
                    <a:lnTo>
                      <a:pt x="594029" y="940727"/>
                    </a:lnTo>
                    <a:close/>
                  </a:path>
                  <a:path w="888365" h="1102995">
                    <a:moveTo>
                      <a:pt x="596798" y="459955"/>
                    </a:moveTo>
                    <a:lnTo>
                      <a:pt x="596646" y="459092"/>
                    </a:lnTo>
                    <a:lnTo>
                      <a:pt x="596760" y="457911"/>
                    </a:lnTo>
                    <a:lnTo>
                      <a:pt x="595566" y="458266"/>
                    </a:lnTo>
                    <a:lnTo>
                      <a:pt x="594677" y="458279"/>
                    </a:lnTo>
                    <a:lnTo>
                      <a:pt x="594398" y="458698"/>
                    </a:lnTo>
                    <a:lnTo>
                      <a:pt x="594118" y="459117"/>
                    </a:lnTo>
                    <a:lnTo>
                      <a:pt x="594474" y="459943"/>
                    </a:lnTo>
                    <a:lnTo>
                      <a:pt x="594537" y="460603"/>
                    </a:lnTo>
                    <a:lnTo>
                      <a:pt x="595185" y="460514"/>
                    </a:lnTo>
                    <a:lnTo>
                      <a:pt x="596036" y="460641"/>
                    </a:lnTo>
                    <a:lnTo>
                      <a:pt x="596442" y="460286"/>
                    </a:lnTo>
                    <a:lnTo>
                      <a:pt x="596798" y="459955"/>
                    </a:lnTo>
                    <a:close/>
                  </a:path>
                  <a:path w="888365" h="1102995">
                    <a:moveTo>
                      <a:pt x="643331" y="19050"/>
                    </a:moveTo>
                    <a:lnTo>
                      <a:pt x="641858" y="18923"/>
                    </a:lnTo>
                    <a:lnTo>
                      <a:pt x="641896" y="19913"/>
                    </a:lnTo>
                    <a:lnTo>
                      <a:pt x="641908" y="20929"/>
                    </a:lnTo>
                    <a:lnTo>
                      <a:pt x="641959" y="21945"/>
                    </a:lnTo>
                    <a:lnTo>
                      <a:pt x="642277" y="21958"/>
                    </a:lnTo>
                    <a:lnTo>
                      <a:pt x="642594" y="21958"/>
                    </a:lnTo>
                    <a:lnTo>
                      <a:pt x="642886" y="21971"/>
                    </a:lnTo>
                    <a:lnTo>
                      <a:pt x="643204" y="20027"/>
                    </a:lnTo>
                    <a:lnTo>
                      <a:pt x="643331" y="19050"/>
                    </a:lnTo>
                    <a:close/>
                  </a:path>
                  <a:path w="888365" h="1102995">
                    <a:moveTo>
                      <a:pt x="647026" y="1064856"/>
                    </a:moveTo>
                    <a:lnTo>
                      <a:pt x="646645" y="1063358"/>
                    </a:lnTo>
                    <a:lnTo>
                      <a:pt x="643686" y="1059942"/>
                    </a:lnTo>
                    <a:lnTo>
                      <a:pt x="642454" y="1057427"/>
                    </a:lnTo>
                    <a:lnTo>
                      <a:pt x="638441" y="1057694"/>
                    </a:lnTo>
                    <a:lnTo>
                      <a:pt x="644740" y="1067028"/>
                    </a:lnTo>
                    <a:lnTo>
                      <a:pt x="647026" y="1064856"/>
                    </a:lnTo>
                    <a:close/>
                  </a:path>
                  <a:path w="888365" h="1102995">
                    <a:moveTo>
                      <a:pt x="648855" y="484771"/>
                    </a:moveTo>
                    <a:lnTo>
                      <a:pt x="648665" y="484111"/>
                    </a:lnTo>
                    <a:lnTo>
                      <a:pt x="648487" y="483133"/>
                    </a:lnTo>
                    <a:lnTo>
                      <a:pt x="647661" y="483666"/>
                    </a:lnTo>
                    <a:lnTo>
                      <a:pt x="646950" y="483908"/>
                    </a:lnTo>
                    <a:lnTo>
                      <a:pt x="646747" y="484708"/>
                    </a:lnTo>
                    <a:lnTo>
                      <a:pt x="647115" y="485444"/>
                    </a:lnTo>
                    <a:lnTo>
                      <a:pt x="647788" y="485889"/>
                    </a:lnTo>
                    <a:lnTo>
                      <a:pt x="648843" y="485571"/>
                    </a:lnTo>
                    <a:lnTo>
                      <a:pt x="648855" y="484771"/>
                    </a:lnTo>
                    <a:close/>
                  </a:path>
                  <a:path w="888365" h="1102995">
                    <a:moveTo>
                      <a:pt x="655040" y="330581"/>
                    </a:moveTo>
                    <a:lnTo>
                      <a:pt x="653148" y="328688"/>
                    </a:lnTo>
                    <a:lnTo>
                      <a:pt x="651116" y="326859"/>
                    </a:lnTo>
                    <a:lnTo>
                      <a:pt x="654583" y="324942"/>
                    </a:lnTo>
                    <a:lnTo>
                      <a:pt x="650875" y="321957"/>
                    </a:lnTo>
                    <a:lnTo>
                      <a:pt x="649325" y="325653"/>
                    </a:lnTo>
                    <a:lnTo>
                      <a:pt x="646430" y="326593"/>
                    </a:lnTo>
                    <a:lnTo>
                      <a:pt x="647827" y="330517"/>
                    </a:lnTo>
                    <a:lnTo>
                      <a:pt x="648728" y="333883"/>
                    </a:lnTo>
                    <a:lnTo>
                      <a:pt x="653237" y="333768"/>
                    </a:lnTo>
                    <a:lnTo>
                      <a:pt x="655040" y="330581"/>
                    </a:lnTo>
                    <a:close/>
                  </a:path>
                  <a:path w="888365" h="1102995">
                    <a:moveTo>
                      <a:pt x="663257" y="0"/>
                    </a:moveTo>
                    <a:lnTo>
                      <a:pt x="659574" y="2997"/>
                    </a:lnTo>
                    <a:lnTo>
                      <a:pt x="659790" y="3403"/>
                    </a:lnTo>
                    <a:lnTo>
                      <a:pt x="660019" y="3784"/>
                    </a:lnTo>
                    <a:lnTo>
                      <a:pt x="660222" y="4178"/>
                    </a:lnTo>
                    <a:lnTo>
                      <a:pt x="660869" y="3987"/>
                    </a:lnTo>
                    <a:lnTo>
                      <a:pt x="661784" y="3987"/>
                    </a:lnTo>
                    <a:lnTo>
                      <a:pt x="662178" y="3530"/>
                    </a:lnTo>
                    <a:lnTo>
                      <a:pt x="662609" y="3009"/>
                    </a:lnTo>
                    <a:lnTo>
                      <a:pt x="662647" y="2108"/>
                    </a:lnTo>
                    <a:lnTo>
                      <a:pt x="663257" y="0"/>
                    </a:lnTo>
                    <a:close/>
                  </a:path>
                  <a:path w="888365" h="1102995">
                    <a:moveTo>
                      <a:pt x="666661" y="163283"/>
                    </a:moveTo>
                    <a:lnTo>
                      <a:pt x="666305" y="162598"/>
                    </a:lnTo>
                    <a:lnTo>
                      <a:pt x="666178" y="161886"/>
                    </a:lnTo>
                    <a:lnTo>
                      <a:pt x="665441" y="161582"/>
                    </a:lnTo>
                    <a:lnTo>
                      <a:pt x="664845" y="161937"/>
                    </a:lnTo>
                    <a:lnTo>
                      <a:pt x="664337" y="162064"/>
                    </a:lnTo>
                    <a:lnTo>
                      <a:pt x="664502" y="162560"/>
                    </a:lnTo>
                    <a:lnTo>
                      <a:pt x="664514" y="163271"/>
                    </a:lnTo>
                    <a:lnTo>
                      <a:pt x="664870" y="163449"/>
                    </a:lnTo>
                    <a:lnTo>
                      <a:pt x="665226" y="163664"/>
                    </a:lnTo>
                    <a:lnTo>
                      <a:pt x="665848" y="163372"/>
                    </a:lnTo>
                    <a:lnTo>
                      <a:pt x="666661" y="163283"/>
                    </a:lnTo>
                    <a:close/>
                  </a:path>
                  <a:path w="888365" h="1102995">
                    <a:moveTo>
                      <a:pt x="669785" y="680847"/>
                    </a:moveTo>
                    <a:lnTo>
                      <a:pt x="669493" y="680212"/>
                    </a:lnTo>
                    <a:lnTo>
                      <a:pt x="669188" y="679577"/>
                    </a:lnTo>
                    <a:lnTo>
                      <a:pt x="668909" y="678942"/>
                    </a:lnTo>
                    <a:lnTo>
                      <a:pt x="668312" y="679551"/>
                    </a:lnTo>
                    <a:lnTo>
                      <a:pt x="667677" y="680148"/>
                    </a:lnTo>
                    <a:lnTo>
                      <a:pt x="667143" y="680796"/>
                    </a:lnTo>
                    <a:lnTo>
                      <a:pt x="667512" y="681583"/>
                    </a:lnTo>
                    <a:lnTo>
                      <a:pt x="668350" y="681393"/>
                    </a:lnTo>
                    <a:lnTo>
                      <a:pt x="669061" y="681101"/>
                    </a:lnTo>
                    <a:lnTo>
                      <a:pt x="669785" y="680847"/>
                    </a:lnTo>
                    <a:close/>
                  </a:path>
                  <a:path w="888365" h="1102995">
                    <a:moveTo>
                      <a:pt x="698474" y="110845"/>
                    </a:moveTo>
                    <a:lnTo>
                      <a:pt x="698144" y="110477"/>
                    </a:lnTo>
                    <a:lnTo>
                      <a:pt x="697826" y="110109"/>
                    </a:lnTo>
                    <a:lnTo>
                      <a:pt x="697420" y="109651"/>
                    </a:lnTo>
                    <a:lnTo>
                      <a:pt x="696480" y="110299"/>
                    </a:lnTo>
                    <a:lnTo>
                      <a:pt x="696074" y="110591"/>
                    </a:lnTo>
                    <a:lnTo>
                      <a:pt x="696480" y="110998"/>
                    </a:lnTo>
                    <a:lnTo>
                      <a:pt x="696823" y="111569"/>
                    </a:lnTo>
                    <a:lnTo>
                      <a:pt x="697598" y="111810"/>
                    </a:lnTo>
                    <a:lnTo>
                      <a:pt x="698080" y="111163"/>
                    </a:lnTo>
                    <a:lnTo>
                      <a:pt x="698474" y="110845"/>
                    </a:lnTo>
                    <a:close/>
                  </a:path>
                  <a:path w="888365" h="1102995">
                    <a:moveTo>
                      <a:pt x="699897" y="166243"/>
                    </a:moveTo>
                    <a:lnTo>
                      <a:pt x="699592" y="165620"/>
                    </a:lnTo>
                    <a:lnTo>
                      <a:pt x="699300" y="164998"/>
                    </a:lnTo>
                    <a:lnTo>
                      <a:pt x="698652" y="163588"/>
                    </a:lnTo>
                    <a:lnTo>
                      <a:pt x="698042" y="164274"/>
                    </a:lnTo>
                    <a:lnTo>
                      <a:pt x="697369" y="164693"/>
                    </a:lnTo>
                    <a:lnTo>
                      <a:pt x="697420" y="165722"/>
                    </a:lnTo>
                    <a:lnTo>
                      <a:pt x="697776" y="166497"/>
                    </a:lnTo>
                    <a:lnTo>
                      <a:pt x="698436" y="167106"/>
                    </a:lnTo>
                    <a:lnTo>
                      <a:pt x="699325" y="166497"/>
                    </a:lnTo>
                    <a:lnTo>
                      <a:pt x="699897" y="166243"/>
                    </a:lnTo>
                    <a:close/>
                  </a:path>
                  <a:path w="888365" h="1102995">
                    <a:moveTo>
                      <a:pt x="701052" y="365518"/>
                    </a:moveTo>
                    <a:lnTo>
                      <a:pt x="700201" y="365023"/>
                    </a:lnTo>
                    <a:lnTo>
                      <a:pt x="699376" y="364515"/>
                    </a:lnTo>
                    <a:lnTo>
                      <a:pt x="698538" y="364020"/>
                    </a:lnTo>
                    <a:lnTo>
                      <a:pt x="698360" y="364490"/>
                    </a:lnTo>
                    <a:lnTo>
                      <a:pt x="698157" y="364947"/>
                    </a:lnTo>
                    <a:lnTo>
                      <a:pt x="697966" y="365429"/>
                    </a:lnTo>
                    <a:lnTo>
                      <a:pt x="698893" y="365683"/>
                    </a:lnTo>
                    <a:lnTo>
                      <a:pt x="700735" y="366217"/>
                    </a:lnTo>
                    <a:lnTo>
                      <a:pt x="700849" y="365975"/>
                    </a:lnTo>
                    <a:lnTo>
                      <a:pt x="700938" y="365734"/>
                    </a:lnTo>
                    <a:lnTo>
                      <a:pt x="701052" y="365518"/>
                    </a:lnTo>
                    <a:close/>
                  </a:path>
                  <a:path w="888365" h="1102995">
                    <a:moveTo>
                      <a:pt x="710907" y="801649"/>
                    </a:moveTo>
                    <a:lnTo>
                      <a:pt x="710145" y="800519"/>
                    </a:lnTo>
                    <a:lnTo>
                      <a:pt x="709891" y="800112"/>
                    </a:lnTo>
                    <a:lnTo>
                      <a:pt x="709333" y="800481"/>
                    </a:lnTo>
                    <a:lnTo>
                      <a:pt x="708710" y="800785"/>
                    </a:lnTo>
                    <a:lnTo>
                      <a:pt x="708317" y="801268"/>
                    </a:lnTo>
                    <a:lnTo>
                      <a:pt x="708190" y="801420"/>
                    </a:lnTo>
                    <a:lnTo>
                      <a:pt x="708761" y="802462"/>
                    </a:lnTo>
                    <a:lnTo>
                      <a:pt x="708914" y="802449"/>
                    </a:lnTo>
                    <a:lnTo>
                      <a:pt x="709523" y="802347"/>
                    </a:lnTo>
                    <a:lnTo>
                      <a:pt x="710095" y="802017"/>
                    </a:lnTo>
                    <a:lnTo>
                      <a:pt x="710907" y="801649"/>
                    </a:lnTo>
                    <a:close/>
                  </a:path>
                  <a:path w="888365" h="1102995">
                    <a:moveTo>
                      <a:pt x="728192" y="66903"/>
                    </a:moveTo>
                    <a:lnTo>
                      <a:pt x="727735" y="65900"/>
                    </a:lnTo>
                    <a:lnTo>
                      <a:pt x="726948" y="65900"/>
                    </a:lnTo>
                    <a:lnTo>
                      <a:pt x="726363" y="66230"/>
                    </a:lnTo>
                    <a:lnTo>
                      <a:pt x="725766" y="66408"/>
                    </a:lnTo>
                    <a:lnTo>
                      <a:pt x="726249" y="67335"/>
                    </a:lnTo>
                    <a:lnTo>
                      <a:pt x="726541" y="67945"/>
                    </a:lnTo>
                    <a:lnTo>
                      <a:pt x="727163" y="67665"/>
                    </a:lnTo>
                    <a:lnTo>
                      <a:pt x="727849" y="67551"/>
                    </a:lnTo>
                    <a:lnTo>
                      <a:pt x="728040" y="67183"/>
                    </a:lnTo>
                    <a:lnTo>
                      <a:pt x="728192" y="66903"/>
                    </a:lnTo>
                    <a:close/>
                  </a:path>
                  <a:path w="888365" h="1102995">
                    <a:moveTo>
                      <a:pt x="734745" y="326631"/>
                    </a:moveTo>
                    <a:lnTo>
                      <a:pt x="733044" y="323989"/>
                    </a:lnTo>
                    <a:lnTo>
                      <a:pt x="732294" y="325462"/>
                    </a:lnTo>
                    <a:lnTo>
                      <a:pt x="731812" y="326428"/>
                    </a:lnTo>
                    <a:lnTo>
                      <a:pt x="731316" y="327406"/>
                    </a:lnTo>
                    <a:lnTo>
                      <a:pt x="733323" y="327164"/>
                    </a:lnTo>
                    <a:lnTo>
                      <a:pt x="734745" y="326631"/>
                    </a:lnTo>
                    <a:close/>
                  </a:path>
                  <a:path w="888365" h="1102995">
                    <a:moveTo>
                      <a:pt x="735418" y="408876"/>
                    </a:moveTo>
                    <a:lnTo>
                      <a:pt x="732370" y="403821"/>
                    </a:lnTo>
                    <a:lnTo>
                      <a:pt x="729653" y="408622"/>
                    </a:lnTo>
                    <a:lnTo>
                      <a:pt x="728776" y="412711"/>
                    </a:lnTo>
                    <a:lnTo>
                      <a:pt x="732053" y="418045"/>
                    </a:lnTo>
                    <a:lnTo>
                      <a:pt x="734377" y="413029"/>
                    </a:lnTo>
                    <a:lnTo>
                      <a:pt x="735418" y="408876"/>
                    </a:lnTo>
                    <a:close/>
                  </a:path>
                  <a:path w="888365" h="1102995">
                    <a:moveTo>
                      <a:pt x="752678" y="504037"/>
                    </a:moveTo>
                    <a:lnTo>
                      <a:pt x="751916" y="503402"/>
                    </a:lnTo>
                    <a:lnTo>
                      <a:pt x="751459" y="502869"/>
                    </a:lnTo>
                    <a:lnTo>
                      <a:pt x="750887" y="502627"/>
                    </a:lnTo>
                    <a:lnTo>
                      <a:pt x="750658" y="502539"/>
                    </a:lnTo>
                    <a:lnTo>
                      <a:pt x="750125" y="503174"/>
                    </a:lnTo>
                    <a:lnTo>
                      <a:pt x="749769" y="503466"/>
                    </a:lnTo>
                    <a:lnTo>
                      <a:pt x="750201" y="503961"/>
                    </a:lnTo>
                    <a:lnTo>
                      <a:pt x="750595" y="504571"/>
                    </a:lnTo>
                    <a:lnTo>
                      <a:pt x="751128" y="504977"/>
                    </a:lnTo>
                    <a:lnTo>
                      <a:pt x="751293" y="505066"/>
                    </a:lnTo>
                    <a:lnTo>
                      <a:pt x="751903" y="504520"/>
                    </a:lnTo>
                    <a:lnTo>
                      <a:pt x="752678" y="504037"/>
                    </a:lnTo>
                    <a:close/>
                  </a:path>
                  <a:path w="888365" h="1102995">
                    <a:moveTo>
                      <a:pt x="774052" y="364680"/>
                    </a:moveTo>
                    <a:lnTo>
                      <a:pt x="773442" y="363969"/>
                    </a:lnTo>
                    <a:lnTo>
                      <a:pt x="772871" y="363372"/>
                    </a:lnTo>
                    <a:lnTo>
                      <a:pt x="771766" y="363842"/>
                    </a:lnTo>
                    <a:lnTo>
                      <a:pt x="771499" y="364820"/>
                    </a:lnTo>
                    <a:lnTo>
                      <a:pt x="771779" y="365556"/>
                    </a:lnTo>
                    <a:lnTo>
                      <a:pt x="771931" y="366903"/>
                    </a:lnTo>
                    <a:lnTo>
                      <a:pt x="773036" y="366077"/>
                    </a:lnTo>
                    <a:lnTo>
                      <a:pt x="773938" y="365696"/>
                    </a:lnTo>
                    <a:lnTo>
                      <a:pt x="773988" y="365264"/>
                    </a:lnTo>
                    <a:lnTo>
                      <a:pt x="774052" y="364680"/>
                    </a:lnTo>
                    <a:close/>
                  </a:path>
                  <a:path w="888365" h="1102995">
                    <a:moveTo>
                      <a:pt x="795388" y="256438"/>
                    </a:moveTo>
                    <a:lnTo>
                      <a:pt x="794461" y="256286"/>
                    </a:lnTo>
                    <a:lnTo>
                      <a:pt x="792607" y="255968"/>
                    </a:lnTo>
                    <a:lnTo>
                      <a:pt x="792518" y="256451"/>
                    </a:lnTo>
                    <a:lnTo>
                      <a:pt x="792429" y="256908"/>
                    </a:lnTo>
                    <a:lnTo>
                      <a:pt x="792327" y="257390"/>
                    </a:lnTo>
                    <a:lnTo>
                      <a:pt x="793305" y="257390"/>
                    </a:lnTo>
                    <a:lnTo>
                      <a:pt x="794321" y="257390"/>
                    </a:lnTo>
                    <a:lnTo>
                      <a:pt x="795324" y="257365"/>
                    </a:lnTo>
                    <a:lnTo>
                      <a:pt x="795388" y="256438"/>
                    </a:lnTo>
                    <a:close/>
                  </a:path>
                  <a:path w="888365" h="1102995">
                    <a:moveTo>
                      <a:pt x="823214" y="455142"/>
                    </a:moveTo>
                    <a:lnTo>
                      <a:pt x="822667" y="454418"/>
                    </a:lnTo>
                    <a:lnTo>
                      <a:pt x="822388" y="454075"/>
                    </a:lnTo>
                    <a:lnTo>
                      <a:pt x="819734" y="456145"/>
                    </a:lnTo>
                    <a:lnTo>
                      <a:pt x="819950" y="456412"/>
                    </a:lnTo>
                    <a:lnTo>
                      <a:pt x="820191" y="456704"/>
                    </a:lnTo>
                    <a:lnTo>
                      <a:pt x="820407" y="456984"/>
                    </a:lnTo>
                    <a:lnTo>
                      <a:pt x="821347" y="456374"/>
                    </a:lnTo>
                    <a:lnTo>
                      <a:pt x="822274" y="455764"/>
                    </a:lnTo>
                    <a:lnTo>
                      <a:pt x="823214" y="455142"/>
                    </a:lnTo>
                    <a:close/>
                  </a:path>
                  <a:path w="888365" h="1102995">
                    <a:moveTo>
                      <a:pt x="844423" y="638873"/>
                    </a:moveTo>
                    <a:lnTo>
                      <a:pt x="840473" y="637082"/>
                    </a:lnTo>
                    <a:lnTo>
                      <a:pt x="838123" y="632929"/>
                    </a:lnTo>
                    <a:lnTo>
                      <a:pt x="833069" y="632206"/>
                    </a:lnTo>
                    <a:lnTo>
                      <a:pt x="838796" y="641172"/>
                    </a:lnTo>
                    <a:lnTo>
                      <a:pt x="840841" y="642416"/>
                    </a:lnTo>
                    <a:lnTo>
                      <a:pt x="844423" y="638873"/>
                    </a:lnTo>
                    <a:close/>
                  </a:path>
                  <a:path w="888365" h="1102995">
                    <a:moveTo>
                      <a:pt x="850734" y="101587"/>
                    </a:moveTo>
                    <a:lnTo>
                      <a:pt x="850404" y="101104"/>
                    </a:lnTo>
                    <a:lnTo>
                      <a:pt x="850138" y="100418"/>
                    </a:lnTo>
                    <a:lnTo>
                      <a:pt x="849807" y="100368"/>
                    </a:lnTo>
                    <a:lnTo>
                      <a:pt x="849439" y="100291"/>
                    </a:lnTo>
                    <a:lnTo>
                      <a:pt x="848575" y="100888"/>
                    </a:lnTo>
                    <a:lnTo>
                      <a:pt x="848741" y="101638"/>
                    </a:lnTo>
                    <a:lnTo>
                      <a:pt x="849109" y="102196"/>
                    </a:lnTo>
                    <a:lnTo>
                      <a:pt x="849426" y="102768"/>
                    </a:lnTo>
                    <a:lnTo>
                      <a:pt x="849820" y="102412"/>
                    </a:lnTo>
                    <a:lnTo>
                      <a:pt x="850201" y="102057"/>
                    </a:lnTo>
                    <a:lnTo>
                      <a:pt x="850734" y="101587"/>
                    </a:lnTo>
                    <a:close/>
                  </a:path>
                  <a:path w="888365" h="1102995">
                    <a:moveTo>
                      <a:pt x="869543" y="362496"/>
                    </a:moveTo>
                    <a:lnTo>
                      <a:pt x="869073" y="362204"/>
                    </a:lnTo>
                    <a:lnTo>
                      <a:pt x="868641" y="361873"/>
                    </a:lnTo>
                    <a:lnTo>
                      <a:pt x="868159" y="361734"/>
                    </a:lnTo>
                    <a:lnTo>
                      <a:pt x="868032" y="361683"/>
                    </a:lnTo>
                    <a:lnTo>
                      <a:pt x="867714" y="362229"/>
                    </a:lnTo>
                    <a:lnTo>
                      <a:pt x="867346" y="362686"/>
                    </a:lnTo>
                    <a:lnTo>
                      <a:pt x="867879" y="362915"/>
                    </a:lnTo>
                    <a:lnTo>
                      <a:pt x="868337" y="363220"/>
                    </a:lnTo>
                    <a:lnTo>
                      <a:pt x="868819" y="363258"/>
                    </a:lnTo>
                    <a:lnTo>
                      <a:pt x="869048" y="363283"/>
                    </a:lnTo>
                    <a:lnTo>
                      <a:pt x="869302" y="362762"/>
                    </a:lnTo>
                    <a:lnTo>
                      <a:pt x="869543" y="362496"/>
                    </a:lnTo>
                    <a:close/>
                  </a:path>
                  <a:path w="888365" h="1102995">
                    <a:moveTo>
                      <a:pt x="888149" y="804037"/>
                    </a:moveTo>
                    <a:lnTo>
                      <a:pt x="887120" y="801852"/>
                    </a:lnTo>
                    <a:lnTo>
                      <a:pt x="886485" y="802487"/>
                    </a:lnTo>
                    <a:lnTo>
                      <a:pt x="885812" y="802855"/>
                    </a:lnTo>
                    <a:lnTo>
                      <a:pt x="885863" y="803160"/>
                    </a:lnTo>
                    <a:lnTo>
                      <a:pt x="885901" y="803643"/>
                    </a:lnTo>
                    <a:lnTo>
                      <a:pt x="886294" y="804291"/>
                    </a:lnTo>
                    <a:lnTo>
                      <a:pt x="887069" y="804633"/>
                    </a:lnTo>
                    <a:lnTo>
                      <a:pt x="887666" y="804202"/>
                    </a:lnTo>
                    <a:lnTo>
                      <a:pt x="888149" y="80403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3" name="object 273">
                <a:extLst>
                  <a:ext uri="{FF2B5EF4-FFF2-40B4-BE49-F238E27FC236}">
                    <a16:creationId xmlns:a16="http://schemas.microsoft.com/office/drawing/2014/main" id="{3E761F6A-55AF-1924-AB7E-CA67B81CE658}"/>
                  </a:ext>
                </a:extLst>
              </p:cNvPr>
              <p:cNvSpPr/>
              <p:nvPr/>
            </p:nvSpPr>
            <p:spPr>
              <a:xfrm>
                <a:off x="9816018" y="3384740"/>
                <a:ext cx="762674" cy="692570"/>
              </a:xfrm>
              <a:custGeom>
                <a:avLst/>
                <a:gdLst/>
                <a:ahLst/>
                <a:cxnLst/>
                <a:rect l="l" t="t" r="r" b="b"/>
                <a:pathLst>
                  <a:path w="980440" h="1012825">
                    <a:moveTo>
                      <a:pt x="4508" y="663511"/>
                    </a:moveTo>
                    <a:lnTo>
                      <a:pt x="4102" y="661289"/>
                    </a:lnTo>
                    <a:lnTo>
                      <a:pt x="3721" y="659079"/>
                    </a:lnTo>
                    <a:lnTo>
                      <a:pt x="3327" y="656869"/>
                    </a:lnTo>
                    <a:lnTo>
                      <a:pt x="2730" y="656958"/>
                    </a:lnTo>
                    <a:lnTo>
                      <a:pt x="1549" y="657148"/>
                    </a:lnTo>
                    <a:lnTo>
                      <a:pt x="0" y="659892"/>
                    </a:lnTo>
                    <a:lnTo>
                      <a:pt x="965" y="662000"/>
                    </a:lnTo>
                    <a:lnTo>
                      <a:pt x="4508" y="663511"/>
                    </a:lnTo>
                    <a:close/>
                  </a:path>
                  <a:path w="980440" h="1012825">
                    <a:moveTo>
                      <a:pt x="51854" y="233083"/>
                    </a:moveTo>
                    <a:lnTo>
                      <a:pt x="50507" y="231851"/>
                    </a:lnTo>
                    <a:lnTo>
                      <a:pt x="49326" y="230339"/>
                    </a:lnTo>
                    <a:lnTo>
                      <a:pt x="47764" y="229527"/>
                    </a:lnTo>
                    <a:lnTo>
                      <a:pt x="47028" y="229120"/>
                    </a:lnTo>
                    <a:lnTo>
                      <a:pt x="45580" y="230022"/>
                    </a:lnTo>
                    <a:lnTo>
                      <a:pt x="44450" y="230352"/>
                    </a:lnTo>
                    <a:lnTo>
                      <a:pt x="44907" y="231508"/>
                    </a:lnTo>
                    <a:lnTo>
                      <a:pt x="45085" y="233337"/>
                    </a:lnTo>
                    <a:lnTo>
                      <a:pt x="47409" y="234340"/>
                    </a:lnTo>
                    <a:lnTo>
                      <a:pt x="49288" y="234124"/>
                    </a:lnTo>
                    <a:lnTo>
                      <a:pt x="50990" y="234251"/>
                    </a:lnTo>
                    <a:lnTo>
                      <a:pt x="51854" y="233083"/>
                    </a:lnTo>
                    <a:close/>
                  </a:path>
                  <a:path w="980440" h="1012825">
                    <a:moveTo>
                      <a:pt x="63627" y="928738"/>
                    </a:moveTo>
                    <a:lnTo>
                      <a:pt x="63334" y="928192"/>
                    </a:lnTo>
                    <a:lnTo>
                      <a:pt x="63055" y="927633"/>
                    </a:lnTo>
                    <a:lnTo>
                      <a:pt x="62763" y="927087"/>
                    </a:lnTo>
                    <a:lnTo>
                      <a:pt x="60337" y="928611"/>
                    </a:lnTo>
                    <a:lnTo>
                      <a:pt x="59143" y="929373"/>
                    </a:lnTo>
                    <a:lnTo>
                      <a:pt x="59270" y="929690"/>
                    </a:lnTo>
                    <a:lnTo>
                      <a:pt x="59601" y="930338"/>
                    </a:lnTo>
                    <a:lnTo>
                      <a:pt x="63627" y="928738"/>
                    </a:lnTo>
                    <a:close/>
                  </a:path>
                  <a:path w="980440" h="1012825">
                    <a:moveTo>
                      <a:pt x="124841" y="602754"/>
                    </a:moveTo>
                    <a:lnTo>
                      <a:pt x="121691" y="602500"/>
                    </a:lnTo>
                    <a:lnTo>
                      <a:pt x="121526" y="603516"/>
                    </a:lnTo>
                    <a:lnTo>
                      <a:pt x="121450" y="604024"/>
                    </a:lnTo>
                    <a:lnTo>
                      <a:pt x="122504" y="604266"/>
                    </a:lnTo>
                    <a:lnTo>
                      <a:pt x="124637" y="604774"/>
                    </a:lnTo>
                    <a:lnTo>
                      <a:pt x="124714" y="604100"/>
                    </a:lnTo>
                    <a:lnTo>
                      <a:pt x="124764" y="603440"/>
                    </a:lnTo>
                    <a:lnTo>
                      <a:pt x="124841" y="602754"/>
                    </a:lnTo>
                    <a:close/>
                  </a:path>
                  <a:path w="980440" h="1012825">
                    <a:moveTo>
                      <a:pt x="129743" y="513600"/>
                    </a:moveTo>
                    <a:lnTo>
                      <a:pt x="120408" y="514858"/>
                    </a:lnTo>
                    <a:lnTo>
                      <a:pt x="120726" y="516686"/>
                    </a:lnTo>
                    <a:lnTo>
                      <a:pt x="123926" y="516851"/>
                    </a:lnTo>
                    <a:lnTo>
                      <a:pt x="127266" y="517791"/>
                    </a:lnTo>
                    <a:lnTo>
                      <a:pt x="129743" y="513600"/>
                    </a:lnTo>
                    <a:close/>
                  </a:path>
                  <a:path w="980440" h="1012825">
                    <a:moveTo>
                      <a:pt x="167360" y="99517"/>
                    </a:moveTo>
                    <a:lnTo>
                      <a:pt x="166344" y="99148"/>
                    </a:lnTo>
                    <a:lnTo>
                      <a:pt x="165823" y="98983"/>
                    </a:lnTo>
                    <a:lnTo>
                      <a:pt x="164744" y="101727"/>
                    </a:lnTo>
                    <a:lnTo>
                      <a:pt x="164198" y="103098"/>
                    </a:lnTo>
                    <a:lnTo>
                      <a:pt x="164909" y="103314"/>
                    </a:lnTo>
                    <a:lnTo>
                      <a:pt x="165582" y="103543"/>
                    </a:lnTo>
                    <a:lnTo>
                      <a:pt x="166281" y="103759"/>
                    </a:lnTo>
                    <a:lnTo>
                      <a:pt x="167005" y="100939"/>
                    </a:lnTo>
                    <a:lnTo>
                      <a:pt x="167360" y="99517"/>
                    </a:lnTo>
                    <a:close/>
                  </a:path>
                  <a:path w="980440" h="1012825">
                    <a:moveTo>
                      <a:pt x="177774" y="571792"/>
                    </a:moveTo>
                    <a:lnTo>
                      <a:pt x="177266" y="570687"/>
                    </a:lnTo>
                    <a:lnTo>
                      <a:pt x="177038" y="568972"/>
                    </a:lnTo>
                    <a:lnTo>
                      <a:pt x="174752" y="567994"/>
                    </a:lnTo>
                    <a:lnTo>
                      <a:pt x="172974" y="568223"/>
                    </a:lnTo>
                    <a:lnTo>
                      <a:pt x="171310" y="568083"/>
                    </a:lnTo>
                    <a:lnTo>
                      <a:pt x="171157" y="568502"/>
                    </a:lnTo>
                    <a:lnTo>
                      <a:pt x="171018" y="568934"/>
                    </a:lnTo>
                    <a:lnTo>
                      <a:pt x="170853" y="569353"/>
                    </a:lnTo>
                    <a:lnTo>
                      <a:pt x="171996" y="570369"/>
                    </a:lnTo>
                    <a:lnTo>
                      <a:pt x="173024" y="571690"/>
                    </a:lnTo>
                    <a:lnTo>
                      <a:pt x="175272" y="572655"/>
                    </a:lnTo>
                    <a:lnTo>
                      <a:pt x="176606" y="571982"/>
                    </a:lnTo>
                    <a:lnTo>
                      <a:pt x="177774" y="571792"/>
                    </a:lnTo>
                    <a:close/>
                  </a:path>
                  <a:path w="980440" h="1012825">
                    <a:moveTo>
                      <a:pt x="185026" y="198640"/>
                    </a:moveTo>
                    <a:lnTo>
                      <a:pt x="180047" y="200736"/>
                    </a:lnTo>
                    <a:lnTo>
                      <a:pt x="180428" y="201510"/>
                    </a:lnTo>
                    <a:lnTo>
                      <a:pt x="180708" y="202831"/>
                    </a:lnTo>
                    <a:lnTo>
                      <a:pt x="183273" y="203454"/>
                    </a:lnTo>
                    <a:lnTo>
                      <a:pt x="184378" y="202349"/>
                    </a:lnTo>
                    <a:lnTo>
                      <a:pt x="185026" y="198640"/>
                    </a:lnTo>
                    <a:close/>
                  </a:path>
                  <a:path w="980440" h="1012825">
                    <a:moveTo>
                      <a:pt x="197053" y="1009167"/>
                    </a:moveTo>
                    <a:lnTo>
                      <a:pt x="196443" y="1008710"/>
                    </a:lnTo>
                    <a:lnTo>
                      <a:pt x="195935" y="1007948"/>
                    </a:lnTo>
                    <a:lnTo>
                      <a:pt x="193903" y="1009738"/>
                    </a:lnTo>
                    <a:lnTo>
                      <a:pt x="192239" y="1011250"/>
                    </a:lnTo>
                    <a:lnTo>
                      <a:pt x="195427" y="1012634"/>
                    </a:lnTo>
                    <a:lnTo>
                      <a:pt x="196926" y="1012418"/>
                    </a:lnTo>
                    <a:lnTo>
                      <a:pt x="197015" y="1009611"/>
                    </a:lnTo>
                    <a:lnTo>
                      <a:pt x="197053" y="1009167"/>
                    </a:lnTo>
                    <a:close/>
                  </a:path>
                  <a:path w="980440" h="1012825">
                    <a:moveTo>
                      <a:pt x="215480" y="873899"/>
                    </a:moveTo>
                    <a:lnTo>
                      <a:pt x="214909" y="871982"/>
                    </a:lnTo>
                    <a:lnTo>
                      <a:pt x="214071" y="869238"/>
                    </a:lnTo>
                    <a:lnTo>
                      <a:pt x="212991" y="870559"/>
                    </a:lnTo>
                    <a:lnTo>
                      <a:pt x="212394" y="871283"/>
                    </a:lnTo>
                    <a:lnTo>
                      <a:pt x="211493" y="872388"/>
                    </a:lnTo>
                    <a:lnTo>
                      <a:pt x="212801" y="872883"/>
                    </a:lnTo>
                    <a:lnTo>
                      <a:pt x="215480" y="873899"/>
                    </a:lnTo>
                    <a:close/>
                  </a:path>
                  <a:path w="980440" h="1012825">
                    <a:moveTo>
                      <a:pt x="227037" y="917282"/>
                    </a:moveTo>
                    <a:lnTo>
                      <a:pt x="224726" y="917651"/>
                    </a:lnTo>
                    <a:lnTo>
                      <a:pt x="223139" y="913815"/>
                    </a:lnTo>
                    <a:lnTo>
                      <a:pt x="219760" y="917282"/>
                    </a:lnTo>
                    <a:lnTo>
                      <a:pt x="221322" y="917663"/>
                    </a:lnTo>
                    <a:lnTo>
                      <a:pt x="222377" y="917956"/>
                    </a:lnTo>
                    <a:lnTo>
                      <a:pt x="224574" y="918375"/>
                    </a:lnTo>
                    <a:lnTo>
                      <a:pt x="225729" y="918502"/>
                    </a:lnTo>
                    <a:lnTo>
                      <a:pt x="226872" y="918667"/>
                    </a:lnTo>
                    <a:lnTo>
                      <a:pt x="227037" y="917282"/>
                    </a:lnTo>
                    <a:close/>
                  </a:path>
                  <a:path w="980440" h="1012825">
                    <a:moveTo>
                      <a:pt x="242354" y="519963"/>
                    </a:moveTo>
                    <a:lnTo>
                      <a:pt x="238099" y="516077"/>
                    </a:lnTo>
                    <a:lnTo>
                      <a:pt x="237477" y="516204"/>
                    </a:lnTo>
                    <a:lnTo>
                      <a:pt x="235458" y="520649"/>
                    </a:lnTo>
                    <a:lnTo>
                      <a:pt x="242354" y="519963"/>
                    </a:lnTo>
                    <a:close/>
                  </a:path>
                  <a:path w="980440" h="1012825">
                    <a:moveTo>
                      <a:pt x="259727" y="267754"/>
                    </a:moveTo>
                    <a:lnTo>
                      <a:pt x="259346" y="266001"/>
                    </a:lnTo>
                    <a:lnTo>
                      <a:pt x="257543" y="263944"/>
                    </a:lnTo>
                    <a:lnTo>
                      <a:pt x="255066" y="266077"/>
                    </a:lnTo>
                    <a:lnTo>
                      <a:pt x="256108" y="267817"/>
                    </a:lnTo>
                    <a:lnTo>
                      <a:pt x="257721" y="270141"/>
                    </a:lnTo>
                    <a:lnTo>
                      <a:pt x="259727" y="267754"/>
                    </a:lnTo>
                    <a:close/>
                  </a:path>
                  <a:path w="980440" h="1012825">
                    <a:moveTo>
                      <a:pt x="269633" y="604951"/>
                    </a:moveTo>
                    <a:lnTo>
                      <a:pt x="264439" y="602576"/>
                    </a:lnTo>
                    <a:lnTo>
                      <a:pt x="265798" y="606450"/>
                    </a:lnTo>
                    <a:lnTo>
                      <a:pt x="266407" y="608139"/>
                    </a:lnTo>
                    <a:lnTo>
                      <a:pt x="267601" y="606971"/>
                    </a:lnTo>
                    <a:lnTo>
                      <a:pt x="269633" y="604951"/>
                    </a:lnTo>
                    <a:close/>
                  </a:path>
                  <a:path w="980440" h="1012825">
                    <a:moveTo>
                      <a:pt x="287782" y="817587"/>
                    </a:moveTo>
                    <a:lnTo>
                      <a:pt x="283108" y="816800"/>
                    </a:lnTo>
                    <a:lnTo>
                      <a:pt x="282917" y="817041"/>
                    </a:lnTo>
                    <a:lnTo>
                      <a:pt x="284378" y="822274"/>
                    </a:lnTo>
                    <a:lnTo>
                      <a:pt x="285648" y="820534"/>
                    </a:lnTo>
                    <a:lnTo>
                      <a:pt x="286664" y="819150"/>
                    </a:lnTo>
                    <a:lnTo>
                      <a:pt x="287782" y="817587"/>
                    </a:lnTo>
                    <a:close/>
                  </a:path>
                  <a:path w="980440" h="1012825">
                    <a:moveTo>
                      <a:pt x="319239" y="268516"/>
                    </a:moveTo>
                    <a:lnTo>
                      <a:pt x="316458" y="267436"/>
                    </a:lnTo>
                    <a:lnTo>
                      <a:pt x="314909" y="268020"/>
                    </a:lnTo>
                    <a:lnTo>
                      <a:pt x="315417" y="271322"/>
                    </a:lnTo>
                    <a:lnTo>
                      <a:pt x="316712" y="270395"/>
                    </a:lnTo>
                    <a:lnTo>
                      <a:pt x="319239" y="268516"/>
                    </a:lnTo>
                    <a:close/>
                  </a:path>
                  <a:path w="980440" h="1012825">
                    <a:moveTo>
                      <a:pt x="353644" y="715492"/>
                    </a:moveTo>
                    <a:lnTo>
                      <a:pt x="349326" y="715645"/>
                    </a:lnTo>
                    <a:lnTo>
                      <a:pt x="350507" y="719391"/>
                    </a:lnTo>
                    <a:lnTo>
                      <a:pt x="351764" y="717816"/>
                    </a:lnTo>
                    <a:lnTo>
                      <a:pt x="352717" y="716661"/>
                    </a:lnTo>
                    <a:lnTo>
                      <a:pt x="353644" y="715492"/>
                    </a:lnTo>
                    <a:close/>
                  </a:path>
                  <a:path w="980440" h="1012825">
                    <a:moveTo>
                      <a:pt x="376732" y="283286"/>
                    </a:moveTo>
                    <a:lnTo>
                      <a:pt x="372719" y="280708"/>
                    </a:lnTo>
                    <a:lnTo>
                      <a:pt x="372110" y="288124"/>
                    </a:lnTo>
                    <a:lnTo>
                      <a:pt x="376732" y="283286"/>
                    </a:lnTo>
                    <a:close/>
                  </a:path>
                  <a:path w="980440" h="1012825">
                    <a:moveTo>
                      <a:pt x="385102" y="344170"/>
                    </a:moveTo>
                    <a:lnTo>
                      <a:pt x="382320" y="342049"/>
                    </a:lnTo>
                    <a:lnTo>
                      <a:pt x="381215" y="341236"/>
                    </a:lnTo>
                    <a:lnTo>
                      <a:pt x="380974" y="341744"/>
                    </a:lnTo>
                    <a:lnTo>
                      <a:pt x="380466" y="342290"/>
                    </a:lnTo>
                    <a:lnTo>
                      <a:pt x="380873" y="344944"/>
                    </a:lnTo>
                    <a:lnTo>
                      <a:pt x="382435" y="344703"/>
                    </a:lnTo>
                    <a:lnTo>
                      <a:pt x="385102" y="344170"/>
                    </a:lnTo>
                    <a:close/>
                  </a:path>
                  <a:path w="980440" h="1012825">
                    <a:moveTo>
                      <a:pt x="392010" y="888580"/>
                    </a:moveTo>
                    <a:lnTo>
                      <a:pt x="391287" y="886574"/>
                    </a:lnTo>
                    <a:lnTo>
                      <a:pt x="390880" y="884262"/>
                    </a:lnTo>
                    <a:lnTo>
                      <a:pt x="387794" y="883767"/>
                    </a:lnTo>
                    <a:lnTo>
                      <a:pt x="387756" y="886904"/>
                    </a:lnTo>
                    <a:lnTo>
                      <a:pt x="388912" y="888530"/>
                    </a:lnTo>
                    <a:lnTo>
                      <a:pt x="392010" y="888580"/>
                    </a:lnTo>
                    <a:close/>
                  </a:path>
                  <a:path w="980440" h="1012825">
                    <a:moveTo>
                      <a:pt x="400227" y="118668"/>
                    </a:moveTo>
                    <a:lnTo>
                      <a:pt x="394970" y="113245"/>
                    </a:lnTo>
                    <a:lnTo>
                      <a:pt x="393611" y="112712"/>
                    </a:lnTo>
                    <a:lnTo>
                      <a:pt x="390156" y="114134"/>
                    </a:lnTo>
                    <a:lnTo>
                      <a:pt x="392950" y="117081"/>
                    </a:lnTo>
                    <a:lnTo>
                      <a:pt x="396506" y="118071"/>
                    </a:lnTo>
                    <a:lnTo>
                      <a:pt x="400227" y="118668"/>
                    </a:lnTo>
                    <a:close/>
                  </a:path>
                  <a:path w="980440" h="1012825">
                    <a:moveTo>
                      <a:pt x="401396" y="863193"/>
                    </a:moveTo>
                    <a:lnTo>
                      <a:pt x="400977" y="861910"/>
                    </a:lnTo>
                    <a:lnTo>
                      <a:pt x="397891" y="862533"/>
                    </a:lnTo>
                    <a:lnTo>
                      <a:pt x="398678" y="863536"/>
                    </a:lnTo>
                    <a:lnTo>
                      <a:pt x="399478" y="864527"/>
                    </a:lnTo>
                    <a:lnTo>
                      <a:pt x="400253" y="865530"/>
                    </a:lnTo>
                    <a:lnTo>
                      <a:pt x="401396" y="864743"/>
                    </a:lnTo>
                    <a:lnTo>
                      <a:pt x="401396" y="863193"/>
                    </a:lnTo>
                    <a:close/>
                  </a:path>
                  <a:path w="980440" h="1012825">
                    <a:moveTo>
                      <a:pt x="405396" y="609473"/>
                    </a:moveTo>
                    <a:lnTo>
                      <a:pt x="403199" y="606094"/>
                    </a:lnTo>
                    <a:lnTo>
                      <a:pt x="400710" y="605713"/>
                    </a:lnTo>
                    <a:lnTo>
                      <a:pt x="397560" y="605878"/>
                    </a:lnTo>
                    <a:lnTo>
                      <a:pt x="396722" y="607212"/>
                    </a:lnTo>
                    <a:lnTo>
                      <a:pt x="396379" y="608114"/>
                    </a:lnTo>
                    <a:lnTo>
                      <a:pt x="396265" y="608393"/>
                    </a:lnTo>
                    <a:lnTo>
                      <a:pt x="397535" y="609650"/>
                    </a:lnTo>
                    <a:lnTo>
                      <a:pt x="398221" y="609676"/>
                    </a:lnTo>
                    <a:lnTo>
                      <a:pt x="400380" y="609828"/>
                    </a:lnTo>
                    <a:lnTo>
                      <a:pt x="402551" y="609587"/>
                    </a:lnTo>
                    <a:lnTo>
                      <a:pt x="405396" y="609473"/>
                    </a:lnTo>
                    <a:close/>
                  </a:path>
                  <a:path w="980440" h="1012825">
                    <a:moveTo>
                      <a:pt x="408647" y="366255"/>
                    </a:moveTo>
                    <a:lnTo>
                      <a:pt x="405460" y="362013"/>
                    </a:lnTo>
                    <a:lnTo>
                      <a:pt x="403428" y="364045"/>
                    </a:lnTo>
                    <a:lnTo>
                      <a:pt x="404139" y="366014"/>
                    </a:lnTo>
                    <a:lnTo>
                      <a:pt x="405168" y="368096"/>
                    </a:lnTo>
                    <a:lnTo>
                      <a:pt x="408647" y="366255"/>
                    </a:lnTo>
                    <a:close/>
                  </a:path>
                  <a:path w="980440" h="1012825">
                    <a:moveTo>
                      <a:pt x="412648" y="655840"/>
                    </a:moveTo>
                    <a:lnTo>
                      <a:pt x="411632" y="653796"/>
                    </a:lnTo>
                    <a:lnTo>
                      <a:pt x="411556" y="652221"/>
                    </a:lnTo>
                    <a:lnTo>
                      <a:pt x="411391" y="652094"/>
                    </a:lnTo>
                    <a:lnTo>
                      <a:pt x="411238" y="651929"/>
                    </a:lnTo>
                    <a:lnTo>
                      <a:pt x="410908" y="651865"/>
                    </a:lnTo>
                    <a:lnTo>
                      <a:pt x="410616" y="651941"/>
                    </a:lnTo>
                    <a:lnTo>
                      <a:pt x="410095" y="653313"/>
                    </a:lnTo>
                    <a:lnTo>
                      <a:pt x="409676" y="654570"/>
                    </a:lnTo>
                    <a:lnTo>
                      <a:pt x="409143" y="656056"/>
                    </a:lnTo>
                    <a:lnTo>
                      <a:pt x="412648" y="655840"/>
                    </a:lnTo>
                    <a:close/>
                  </a:path>
                  <a:path w="980440" h="1012825">
                    <a:moveTo>
                      <a:pt x="423697" y="671398"/>
                    </a:moveTo>
                    <a:lnTo>
                      <a:pt x="420700" y="669124"/>
                    </a:lnTo>
                    <a:lnTo>
                      <a:pt x="420535" y="671296"/>
                    </a:lnTo>
                    <a:lnTo>
                      <a:pt x="420382" y="672922"/>
                    </a:lnTo>
                    <a:lnTo>
                      <a:pt x="420255" y="674547"/>
                    </a:lnTo>
                    <a:lnTo>
                      <a:pt x="422440" y="673036"/>
                    </a:lnTo>
                    <a:lnTo>
                      <a:pt x="423697" y="671398"/>
                    </a:lnTo>
                    <a:close/>
                  </a:path>
                  <a:path w="980440" h="1012825">
                    <a:moveTo>
                      <a:pt x="433349" y="187388"/>
                    </a:moveTo>
                    <a:lnTo>
                      <a:pt x="429602" y="186283"/>
                    </a:lnTo>
                    <a:lnTo>
                      <a:pt x="429323" y="186956"/>
                    </a:lnTo>
                    <a:lnTo>
                      <a:pt x="428828" y="188328"/>
                    </a:lnTo>
                    <a:lnTo>
                      <a:pt x="429996" y="188874"/>
                    </a:lnTo>
                    <a:lnTo>
                      <a:pt x="431190" y="189395"/>
                    </a:lnTo>
                    <a:lnTo>
                      <a:pt x="432384" y="189928"/>
                    </a:lnTo>
                    <a:lnTo>
                      <a:pt x="433031" y="188239"/>
                    </a:lnTo>
                    <a:lnTo>
                      <a:pt x="433349" y="187388"/>
                    </a:lnTo>
                    <a:close/>
                  </a:path>
                  <a:path w="980440" h="1012825">
                    <a:moveTo>
                      <a:pt x="433362" y="815860"/>
                    </a:moveTo>
                    <a:lnTo>
                      <a:pt x="433336" y="814311"/>
                    </a:lnTo>
                    <a:lnTo>
                      <a:pt x="432028" y="812952"/>
                    </a:lnTo>
                    <a:lnTo>
                      <a:pt x="431457" y="813015"/>
                    </a:lnTo>
                    <a:lnTo>
                      <a:pt x="430593" y="813155"/>
                    </a:lnTo>
                    <a:lnTo>
                      <a:pt x="429310" y="814222"/>
                    </a:lnTo>
                    <a:lnTo>
                      <a:pt x="429171" y="815746"/>
                    </a:lnTo>
                    <a:lnTo>
                      <a:pt x="430364" y="816648"/>
                    </a:lnTo>
                    <a:lnTo>
                      <a:pt x="431380" y="817943"/>
                    </a:lnTo>
                    <a:lnTo>
                      <a:pt x="432282" y="816686"/>
                    </a:lnTo>
                    <a:lnTo>
                      <a:pt x="433362" y="815860"/>
                    </a:lnTo>
                    <a:close/>
                  </a:path>
                  <a:path w="980440" h="1012825">
                    <a:moveTo>
                      <a:pt x="443547" y="866444"/>
                    </a:moveTo>
                    <a:lnTo>
                      <a:pt x="442722" y="865581"/>
                    </a:lnTo>
                    <a:lnTo>
                      <a:pt x="442087" y="864577"/>
                    </a:lnTo>
                    <a:lnTo>
                      <a:pt x="440944" y="864908"/>
                    </a:lnTo>
                    <a:lnTo>
                      <a:pt x="440270" y="865619"/>
                    </a:lnTo>
                    <a:lnTo>
                      <a:pt x="439521" y="866127"/>
                    </a:lnTo>
                    <a:lnTo>
                      <a:pt x="439953" y="866686"/>
                    </a:lnTo>
                    <a:lnTo>
                      <a:pt x="440410" y="867702"/>
                    </a:lnTo>
                    <a:lnTo>
                      <a:pt x="440804" y="867664"/>
                    </a:lnTo>
                    <a:lnTo>
                      <a:pt x="441591" y="867625"/>
                    </a:lnTo>
                    <a:lnTo>
                      <a:pt x="442353" y="867016"/>
                    </a:lnTo>
                    <a:lnTo>
                      <a:pt x="443547" y="866444"/>
                    </a:lnTo>
                    <a:close/>
                  </a:path>
                  <a:path w="980440" h="1012825">
                    <a:moveTo>
                      <a:pt x="453009" y="594271"/>
                    </a:moveTo>
                    <a:lnTo>
                      <a:pt x="451954" y="592632"/>
                    </a:lnTo>
                    <a:lnTo>
                      <a:pt x="450596" y="592023"/>
                    </a:lnTo>
                    <a:lnTo>
                      <a:pt x="447776" y="593699"/>
                    </a:lnTo>
                    <a:lnTo>
                      <a:pt x="452310" y="595337"/>
                    </a:lnTo>
                    <a:lnTo>
                      <a:pt x="452526" y="594982"/>
                    </a:lnTo>
                    <a:lnTo>
                      <a:pt x="452767" y="594626"/>
                    </a:lnTo>
                    <a:lnTo>
                      <a:pt x="453009" y="594271"/>
                    </a:lnTo>
                    <a:close/>
                  </a:path>
                  <a:path w="980440" h="1012825">
                    <a:moveTo>
                      <a:pt x="476796" y="780503"/>
                    </a:moveTo>
                    <a:lnTo>
                      <a:pt x="476389" y="779437"/>
                    </a:lnTo>
                    <a:lnTo>
                      <a:pt x="476021" y="778395"/>
                    </a:lnTo>
                    <a:lnTo>
                      <a:pt x="475615" y="777341"/>
                    </a:lnTo>
                    <a:lnTo>
                      <a:pt x="474954" y="777544"/>
                    </a:lnTo>
                    <a:lnTo>
                      <a:pt x="474306" y="777760"/>
                    </a:lnTo>
                    <a:lnTo>
                      <a:pt x="473659" y="777963"/>
                    </a:lnTo>
                    <a:lnTo>
                      <a:pt x="473989" y="779056"/>
                    </a:lnTo>
                    <a:lnTo>
                      <a:pt x="474345" y="780135"/>
                    </a:lnTo>
                    <a:lnTo>
                      <a:pt x="474649" y="781215"/>
                    </a:lnTo>
                    <a:lnTo>
                      <a:pt x="476796" y="780503"/>
                    </a:lnTo>
                    <a:close/>
                  </a:path>
                  <a:path w="980440" h="1012825">
                    <a:moveTo>
                      <a:pt x="478497" y="642861"/>
                    </a:moveTo>
                    <a:lnTo>
                      <a:pt x="472871" y="641769"/>
                    </a:lnTo>
                    <a:lnTo>
                      <a:pt x="473925" y="644131"/>
                    </a:lnTo>
                    <a:lnTo>
                      <a:pt x="475386" y="644550"/>
                    </a:lnTo>
                    <a:lnTo>
                      <a:pt x="478497" y="642861"/>
                    </a:lnTo>
                    <a:close/>
                  </a:path>
                  <a:path w="980440" h="1012825">
                    <a:moveTo>
                      <a:pt x="487413" y="3721"/>
                    </a:moveTo>
                    <a:lnTo>
                      <a:pt x="487362" y="1587"/>
                    </a:lnTo>
                    <a:lnTo>
                      <a:pt x="486765" y="1206"/>
                    </a:lnTo>
                    <a:lnTo>
                      <a:pt x="485533" y="0"/>
                    </a:lnTo>
                    <a:lnTo>
                      <a:pt x="483616" y="1143"/>
                    </a:lnTo>
                    <a:lnTo>
                      <a:pt x="482346" y="2489"/>
                    </a:lnTo>
                    <a:lnTo>
                      <a:pt x="480974" y="3683"/>
                    </a:lnTo>
                    <a:lnTo>
                      <a:pt x="481571" y="4305"/>
                    </a:lnTo>
                    <a:lnTo>
                      <a:pt x="482104" y="5334"/>
                    </a:lnTo>
                    <a:lnTo>
                      <a:pt x="484873" y="5740"/>
                    </a:lnTo>
                    <a:lnTo>
                      <a:pt x="487413" y="3721"/>
                    </a:lnTo>
                    <a:close/>
                  </a:path>
                  <a:path w="980440" h="1012825">
                    <a:moveTo>
                      <a:pt x="489978" y="582104"/>
                    </a:moveTo>
                    <a:lnTo>
                      <a:pt x="484822" y="581025"/>
                    </a:lnTo>
                    <a:lnTo>
                      <a:pt x="486371" y="582066"/>
                    </a:lnTo>
                    <a:lnTo>
                      <a:pt x="487718" y="584085"/>
                    </a:lnTo>
                    <a:lnTo>
                      <a:pt x="489978" y="582104"/>
                    </a:lnTo>
                    <a:close/>
                  </a:path>
                  <a:path w="980440" h="1012825">
                    <a:moveTo>
                      <a:pt x="499211" y="322440"/>
                    </a:moveTo>
                    <a:lnTo>
                      <a:pt x="498754" y="318947"/>
                    </a:lnTo>
                    <a:lnTo>
                      <a:pt x="497217" y="315429"/>
                    </a:lnTo>
                    <a:lnTo>
                      <a:pt x="496595" y="318884"/>
                    </a:lnTo>
                    <a:lnTo>
                      <a:pt x="494804" y="322300"/>
                    </a:lnTo>
                    <a:lnTo>
                      <a:pt x="496887" y="326415"/>
                    </a:lnTo>
                    <a:lnTo>
                      <a:pt x="499211" y="322440"/>
                    </a:lnTo>
                    <a:close/>
                  </a:path>
                  <a:path w="980440" h="1012825">
                    <a:moveTo>
                      <a:pt x="502780" y="969213"/>
                    </a:moveTo>
                    <a:lnTo>
                      <a:pt x="502488" y="968997"/>
                    </a:lnTo>
                    <a:lnTo>
                      <a:pt x="500646" y="967727"/>
                    </a:lnTo>
                    <a:lnTo>
                      <a:pt x="498690" y="966343"/>
                    </a:lnTo>
                    <a:lnTo>
                      <a:pt x="496354" y="968514"/>
                    </a:lnTo>
                    <a:lnTo>
                      <a:pt x="496316" y="968743"/>
                    </a:lnTo>
                    <a:lnTo>
                      <a:pt x="496049" y="969327"/>
                    </a:lnTo>
                    <a:lnTo>
                      <a:pt x="500100" y="971854"/>
                    </a:lnTo>
                    <a:lnTo>
                      <a:pt x="501332" y="972235"/>
                    </a:lnTo>
                    <a:lnTo>
                      <a:pt x="502285" y="971042"/>
                    </a:lnTo>
                    <a:lnTo>
                      <a:pt x="502653" y="970559"/>
                    </a:lnTo>
                    <a:lnTo>
                      <a:pt x="502780" y="969213"/>
                    </a:lnTo>
                    <a:close/>
                  </a:path>
                  <a:path w="980440" h="1012825">
                    <a:moveTo>
                      <a:pt x="525297" y="739787"/>
                    </a:moveTo>
                    <a:lnTo>
                      <a:pt x="523684" y="737831"/>
                    </a:lnTo>
                    <a:lnTo>
                      <a:pt x="522109" y="735876"/>
                    </a:lnTo>
                    <a:lnTo>
                      <a:pt x="520128" y="733437"/>
                    </a:lnTo>
                    <a:lnTo>
                      <a:pt x="517715" y="737717"/>
                    </a:lnTo>
                    <a:lnTo>
                      <a:pt x="524535" y="740778"/>
                    </a:lnTo>
                    <a:lnTo>
                      <a:pt x="525297" y="739787"/>
                    </a:lnTo>
                    <a:close/>
                  </a:path>
                  <a:path w="980440" h="1012825">
                    <a:moveTo>
                      <a:pt x="525919" y="467779"/>
                    </a:moveTo>
                    <a:lnTo>
                      <a:pt x="522414" y="468388"/>
                    </a:lnTo>
                    <a:lnTo>
                      <a:pt x="522503" y="471500"/>
                    </a:lnTo>
                    <a:lnTo>
                      <a:pt x="523938" y="469912"/>
                    </a:lnTo>
                    <a:lnTo>
                      <a:pt x="525919" y="467779"/>
                    </a:lnTo>
                    <a:close/>
                  </a:path>
                  <a:path w="980440" h="1012825">
                    <a:moveTo>
                      <a:pt x="527659" y="978166"/>
                    </a:moveTo>
                    <a:lnTo>
                      <a:pt x="527532" y="977531"/>
                    </a:lnTo>
                    <a:lnTo>
                      <a:pt x="527431" y="976896"/>
                    </a:lnTo>
                    <a:lnTo>
                      <a:pt x="527316" y="976249"/>
                    </a:lnTo>
                    <a:lnTo>
                      <a:pt x="525640" y="975855"/>
                    </a:lnTo>
                    <a:lnTo>
                      <a:pt x="523989" y="975690"/>
                    </a:lnTo>
                    <a:lnTo>
                      <a:pt x="522909" y="978954"/>
                    </a:lnTo>
                    <a:lnTo>
                      <a:pt x="527659" y="978166"/>
                    </a:lnTo>
                    <a:close/>
                  </a:path>
                  <a:path w="980440" h="1012825">
                    <a:moveTo>
                      <a:pt x="555383" y="110807"/>
                    </a:moveTo>
                    <a:lnTo>
                      <a:pt x="554685" y="110070"/>
                    </a:lnTo>
                    <a:lnTo>
                      <a:pt x="554075" y="109029"/>
                    </a:lnTo>
                    <a:lnTo>
                      <a:pt x="553212" y="108762"/>
                    </a:lnTo>
                    <a:lnTo>
                      <a:pt x="552729" y="108572"/>
                    </a:lnTo>
                    <a:lnTo>
                      <a:pt x="551827" y="109651"/>
                    </a:lnTo>
                    <a:lnTo>
                      <a:pt x="550646" y="110490"/>
                    </a:lnTo>
                    <a:lnTo>
                      <a:pt x="551827" y="111340"/>
                    </a:lnTo>
                    <a:lnTo>
                      <a:pt x="552551" y="112268"/>
                    </a:lnTo>
                    <a:lnTo>
                      <a:pt x="553250" y="112242"/>
                    </a:lnTo>
                    <a:lnTo>
                      <a:pt x="553974" y="112242"/>
                    </a:lnTo>
                    <a:lnTo>
                      <a:pt x="554672" y="111328"/>
                    </a:lnTo>
                    <a:lnTo>
                      <a:pt x="555383" y="110807"/>
                    </a:lnTo>
                    <a:close/>
                  </a:path>
                  <a:path w="980440" h="1012825">
                    <a:moveTo>
                      <a:pt x="557682" y="239179"/>
                    </a:moveTo>
                    <a:lnTo>
                      <a:pt x="557352" y="237744"/>
                    </a:lnTo>
                    <a:lnTo>
                      <a:pt x="557187" y="236194"/>
                    </a:lnTo>
                    <a:lnTo>
                      <a:pt x="555028" y="236601"/>
                    </a:lnTo>
                    <a:lnTo>
                      <a:pt x="554634" y="236689"/>
                    </a:lnTo>
                    <a:lnTo>
                      <a:pt x="554012" y="237540"/>
                    </a:lnTo>
                    <a:lnTo>
                      <a:pt x="554139" y="237832"/>
                    </a:lnTo>
                    <a:lnTo>
                      <a:pt x="554634" y="239458"/>
                    </a:lnTo>
                    <a:lnTo>
                      <a:pt x="555612" y="240449"/>
                    </a:lnTo>
                    <a:lnTo>
                      <a:pt x="557682" y="239179"/>
                    </a:lnTo>
                    <a:close/>
                  </a:path>
                  <a:path w="980440" h="1012825">
                    <a:moveTo>
                      <a:pt x="567004" y="539686"/>
                    </a:moveTo>
                    <a:lnTo>
                      <a:pt x="565531" y="538403"/>
                    </a:lnTo>
                    <a:lnTo>
                      <a:pt x="565289" y="538187"/>
                    </a:lnTo>
                    <a:lnTo>
                      <a:pt x="564146" y="538441"/>
                    </a:lnTo>
                    <a:lnTo>
                      <a:pt x="564057" y="539673"/>
                    </a:lnTo>
                    <a:lnTo>
                      <a:pt x="564108" y="540804"/>
                    </a:lnTo>
                    <a:lnTo>
                      <a:pt x="564146" y="543001"/>
                    </a:lnTo>
                    <a:lnTo>
                      <a:pt x="566623" y="540918"/>
                    </a:lnTo>
                    <a:lnTo>
                      <a:pt x="567004" y="539686"/>
                    </a:lnTo>
                    <a:close/>
                  </a:path>
                  <a:path w="980440" h="1012825">
                    <a:moveTo>
                      <a:pt x="575792" y="68186"/>
                    </a:moveTo>
                    <a:lnTo>
                      <a:pt x="573633" y="66179"/>
                    </a:lnTo>
                    <a:lnTo>
                      <a:pt x="573455" y="68300"/>
                    </a:lnTo>
                    <a:lnTo>
                      <a:pt x="573227" y="71069"/>
                    </a:lnTo>
                    <a:lnTo>
                      <a:pt x="575754" y="69596"/>
                    </a:lnTo>
                    <a:lnTo>
                      <a:pt x="575792" y="68186"/>
                    </a:lnTo>
                    <a:close/>
                  </a:path>
                  <a:path w="980440" h="1012825">
                    <a:moveTo>
                      <a:pt x="583006" y="207314"/>
                    </a:moveTo>
                    <a:lnTo>
                      <a:pt x="580948" y="204533"/>
                    </a:lnTo>
                    <a:lnTo>
                      <a:pt x="578167" y="200825"/>
                    </a:lnTo>
                    <a:lnTo>
                      <a:pt x="574586" y="204495"/>
                    </a:lnTo>
                    <a:lnTo>
                      <a:pt x="577557" y="205486"/>
                    </a:lnTo>
                    <a:lnTo>
                      <a:pt x="583006" y="207314"/>
                    </a:lnTo>
                    <a:close/>
                  </a:path>
                  <a:path w="980440" h="1012825">
                    <a:moveTo>
                      <a:pt x="599706" y="974204"/>
                    </a:moveTo>
                    <a:lnTo>
                      <a:pt x="598944" y="972591"/>
                    </a:lnTo>
                    <a:lnTo>
                      <a:pt x="594982" y="973518"/>
                    </a:lnTo>
                    <a:lnTo>
                      <a:pt x="599579" y="976985"/>
                    </a:lnTo>
                    <a:lnTo>
                      <a:pt x="599706" y="974204"/>
                    </a:lnTo>
                    <a:close/>
                  </a:path>
                  <a:path w="980440" h="1012825">
                    <a:moveTo>
                      <a:pt x="607669" y="863790"/>
                    </a:moveTo>
                    <a:lnTo>
                      <a:pt x="606158" y="861110"/>
                    </a:lnTo>
                    <a:lnTo>
                      <a:pt x="605612" y="863346"/>
                    </a:lnTo>
                    <a:lnTo>
                      <a:pt x="605129" y="865174"/>
                    </a:lnTo>
                    <a:lnTo>
                      <a:pt x="604405" y="868045"/>
                    </a:lnTo>
                    <a:lnTo>
                      <a:pt x="607669" y="863790"/>
                    </a:lnTo>
                    <a:close/>
                  </a:path>
                  <a:path w="980440" h="1012825">
                    <a:moveTo>
                      <a:pt x="617308" y="710006"/>
                    </a:moveTo>
                    <a:lnTo>
                      <a:pt x="615696" y="706501"/>
                    </a:lnTo>
                    <a:lnTo>
                      <a:pt x="614438" y="708406"/>
                    </a:lnTo>
                    <a:lnTo>
                      <a:pt x="612025" y="712139"/>
                    </a:lnTo>
                    <a:lnTo>
                      <a:pt x="617258" y="710082"/>
                    </a:lnTo>
                    <a:close/>
                  </a:path>
                  <a:path w="980440" h="1012825">
                    <a:moveTo>
                      <a:pt x="622947" y="503758"/>
                    </a:moveTo>
                    <a:lnTo>
                      <a:pt x="621385" y="495554"/>
                    </a:lnTo>
                    <a:lnTo>
                      <a:pt x="618388" y="498322"/>
                    </a:lnTo>
                    <a:lnTo>
                      <a:pt x="618667" y="499910"/>
                    </a:lnTo>
                    <a:lnTo>
                      <a:pt x="622947" y="503758"/>
                    </a:lnTo>
                    <a:close/>
                  </a:path>
                  <a:path w="980440" h="1012825">
                    <a:moveTo>
                      <a:pt x="644372" y="491680"/>
                    </a:moveTo>
                    <a:lnTo>
                      <a:pt x="640791" y="487781"/>
                    </a:lnTo>
                    <a:lnTo>
                      <a:pt x="639610" y="487768"/>
                    </a:lnTo>
                    <a:lnTo>
                      <a:pt x="637489" y="491121"/>
                    </a:lnTo>
                    <a:lnTo>
                      <a:pt x="639648" y="491312"/>
                    </a:lnTo>
                    <a:lnTo>
                      <a:pt x="641654" y="491451"/>
                    </a:lnTo>
                    <a:lnTo>
                      <a:pt x="644372" y="491680"/>
                    </a:lnTo>
                    <a:close/>
                  </a:path>
                  <a:path w="980440" h="1012825">
                    <a:moveTo>
                      <a:pt x="652589" y="825004"/>
                    </a:moveTo>
                    <a:lnTo>
                      <a:pt x="652297" y="822566"/>
                    </a:lnTo>
                    <a:lnTo>
                      <a:pt x="649389" y="822096"/>
                    </a:lnTo>
                    <a:lnTo>
                      <a:pt x="648766" y="823417"/>
                    </a:lnTo>
                    <a:lnTo>
                      <a:pt x="648893" y="826262"/>
                    </a:lnTo>
                    <a:lnTo>
                      <a:pt x="651586" y="826058"/>
                    </a:lnTo>
                    <a:lnTo>
                      <a:pt x="652589" y="825004"/>
                    </a:lnTo>
                    <a:close/>
                  </a:path>
                  <a:path w="980440" h="1012825">
                    <a:moveTo>
                      <a:pt x="689025" y="564603"/>
                    </a:moveTo>
                    <a:lnTo>
                      <a:pt x="683107" y="560717"/>
                    </a:lnTo>
                    <a:lnTo>
                      <a:pt x="682307" y="561873"/>
                    </a:lnTo>
                    <a:lnTo>
                      <a:pt x="685761" y="568071"/>
                    </a:lnTo>
                    <a:lnTo>
                      <a:pt x="689025" y="564603"/>
                    </a:lnTo>
                    <a:close/>
                  </a:path>
                  <a:path w="980440" h="1012825">
                    <a:moveTo>
                      <a:pt x="710819" y="86614"/>
                    </a:moveTo>
                    <a:lnTo>
                      <a:pt x="710361" y="82626"/>
                    </a:lnTo>
                    <a:lnTo>
                      <a:pt x="705916" y="86296"/>
                    </a:lnTo>
                    <a:lnTo>
                      <a:pt x="706285" y="86728"/>
                    </a:lnTo>
                    <a:lnTo>
                      <a:pt x="706653" y="87134"/>
                    </a:lnTo>
                    <a:lnTo>
                      <a:pt x="707009" y="87566"/>
                    </a:lnTo>
                    <a:lnTo>
                      <a:pt x="708444" y="86652"/>
                    </a:lnTo>
                    <a:lnTo>
                      <a:pt x="710819" y="86614"/>
                    </a:lnTo>
                    <a:close/>
                  </a:path>
                  <a:path w="980440" h="1012825">
                    <a:moveTo>
                      <a:pt x="719162" y="105359"/>
                    </a:moveTo>
                    <a:lnTo>
                      <a:pt x="719124" y="103352"/>
                    </a:lnTo>
                    <a:lnTo>
                      <a:pt x="717283" y="102400"/>
                    </a:lnTo>
                    <a:lnTo>
                      <a:pt x="715746" y="102527"/>
                    </a:lnTo>
                    <a:lnTo>
                      <a:pt x="715162" y="104813"/>
                    </a:lnTo>
                    <a:lnTo>
                      <a:pt x="715073" y="105232"/>
                    </a:lnTo>
                    <a:lnTo>
                      <a:pt x="715937" y="106362"/>
                    </a:lnTo>
                    <a:lnTo>
                      <a:pt x="716445" y="106400"/>
                    </a:lnTo>
                    <a:lnTo>
                      <a:pt x="718464" y="106629"/>
                    </a:lnTo>
                    <a:lnTo>
                      <a:pt x="719162" y="105359"/>
                    </a:lnTo>
                    <a:close/>
                  </a:path>
                  <a:path w="980440" h="1012825">
                    <a:moveTo>
                      <a:pt x="723049" y="852144"/>
                    </a:moveTo>
                    <a:lnTo>
                      <a:pt x="715937" y="852030"/>
                    </a:lnTo>
                    <a:lnTo>
                      <a:pt x="722617" y="857478"/>
                    </a:lnTo>
                    <a:lnTo>
                      <a:pt x="723049" y="852144"/>
                    </a:lnTo>
                    <a:close/>
                  </a:path>
                  <a:path w="980440" h="1012825">
                    <a:moveTo>
                      <a:pt x="724242" y="166166"/>
                    </a:moveTo>
                    <a:lnTo>
                      <a:pt x="723290" y="165417"/>
                    </a:lnTo>
                    <a:lnTo>
                      <a:pt x="722769" y="164693"/>
                    </a:lnTo>
                    <a:lnTo>
                      <a:pt x="722083" y="165430"/>
                    </a:lnTo>
                    <a:lnTo>
                      <a:pt x="721144" y="166090"/>
                    </a:lnTo>
                    <a:lnTo>
                      <a:pt x="720839" y="166979"/>
                    </a:lnTo>
                    <a:lnTo>
                      <a:pt x="720610" y="167500"/>
                    </a:lnTo>
                    <a:lnTo>
                      <a:pt x="721410" y="168376"/>
                    </a:lnTo>
                    <a:lnTo>
                      <a:pt x="722071" y="169837"/>
                    </a:lnTo>
                    <a:lnTo>
                      <a:pt x="723112" y="168402"/>
                    </a:lnTo>
                    <a:lnTo>
                      <a:pt x="724039" y="167665"/>
                    </a:lnTo>
                    <a:lnTo>
                      <a:pt x="724242" y="166166"/>
                    </a:lnTo>
                    <a:close/>
                  </a:path>
                  <a:path w="980440" h="1012825">
                    <a:moveTo>
                      <a:pt x="724446" y="675246"/>
                    </a:moveTo>
                    <a:lnTo>
                      <a:pt x="720826" y="669556"/>
                    </a:lnTo>
                    <a:lnTo>
                      <a:pt x="719759" y="669048"/>
                    </a:lnTo>
                    <a:lnTo>
                      <a:pt x="716648" y="670953"/>
                    </a:lnTo>
                    <a:lnTo>
                      <a:pt x="719429" y="672465"/>
                    </a:lnTo>
                    <a:lnTo>
                      <a:pt x="724446" y="675246"/>
                    </a:lnTo>
                    <a:close/>
                  </a:path>
                  <a:path w="980440" h="1012825">
                    <a:moveTo>
                      <a:pt x="732104" y="624878"/>
                    </a:moveTo>
                    <a:lnTo>
                      <a:pt x="730961" y="620649"/>
                    </a:lnTo>
                    <a:lnTo>
                      <a:pt x="727202" y="628015"/>
                    </a:lnTo>
                    <a:lnTo>
                      <a:pt x="731723" y="625614"/>
                    </a:lnTo>
                    <a:lnTo>
                      <a:pt x="732104" y="624878"/>
                    </a:lnTo>
                    <a:close/>
                  </a:path>
                  <a:path w="980440" h="1012825">
                    <a:moveTo>
                      <a:pt x="777468" y="340956"/>
                    </a:moveTo>
                    <a:lnTo>
                      <a:pt x="776605" y="339483"/>
                    </a:lnTo>
                    <a:lnTo>
                      <a:pt x="774877" y="336448"/>
                    </a:lnTo>
                    <a:lnTo>
                      <a:pt x="772845" y="341477"/>
                    </a:lnTo>
                    <a:lnTo>
                      <a:pt x="777468" y="340956"/>
                    </a:lnTo>
                    <a:close/>
                  </a:path>
                  <a:path w="980440" h="1012825">
                    <a:moveTo>
                      <a:pt x="794575" y="554545"/>
                    </a:moveTo>
                    <a:lnTo>
                      <a:pt x="793775" y="554291"/>
                    </a:lnTo>
                    <a:lnTo>
                      <a:pt x="793013" y="553834"/>
                    </a:lnTo>
                    <a:lnTo>
                      <a:pt x="792861" y="555561"/>
                    </a:lnTo>
                    <a:lnTo>
                      <a:pt x="792759" y="556933"/>
                    </a:lnTo>
                    <a:lnTo>
                      <a:pt x="792645" y="558292"/>
                    </a:lnTo>
                    <a:lnTo>
                      <a:pt x="793508" y="558393"/>
                    </a:lnTo>
                    <a:lnTo>
                      <a:pt x="793940" y="558457"/>
                    </a:lnTo>
                    <a:lnTo>
                      <a:pt x="794156" y="557225"/>
                    </a:lnTo>
                    <a:lnTo>
                      <a:pt x="794461" y="556006"/>
                    </a:lnTo>
                    <a:lnTo>
                      <a:pt x="794562" y="554761"/>
                    </a:lnTo>
                    <a:lnTo>
                      <a:pt x="794575" y="554545"/>
                    </a:lnTo>
                    <a:close/>
                  </a:path>
                  <a:path w="980440" h="1012825">
                    <a:moveTo>
                      <a:pt x="808316" y="163118"/>
                    </a:moveTo>
                    <a:lnTo>
                      <a:pt x="805027" y="162280"/>
                    </a:lnTo>
                    <a:lnTo>
                      <a:pt x="805167" y="163779"/>
                    </a:lnTo>
                    <a:lnTo>
                      <a:pt x="804443" y="165684"/>
                    </a:lnTo>
                    <a:lnTo>
                      <a:pt x="806653" y="166471"/>
                    </a:lnTo>
                    <a:lnTo>
                      <a:pt x="808316" y="163118"/>
                    </a:lnTo>
                    <a:close/>
                  </a:path>
                  <a:path w="980440" h="1012825">
                    <a:moveTo>
                      <a:pt x="809955" y="704557"/>
                    </a:moveTo>
                    <a:lnTo>
                      <a:pt x="807593" y="703872"/>
                    </a:lnTo>
                    <a:lnTo>
                      <a:pt x="806119" y="704646"/>
                    </a:lnTo>
                    <a:lnTo>
                      <a:pt x="805599" y="707034"/>
                    </a:lnTo>
                    <a:lnTo>
                      <a:pt x="808507" y="705370"/>
                    </a:lnTo>
                    <a:lnTo>
                      <a:pt x="809955" y="704557"/>
                    </a:lnTo>
                    <a:close/>
                  </a:path>
                  <a:path w="980440" h="1012825">
                    <a:moveTo>
                      <a:pt x="819581" y="715619"/>
                    </a:moveTo>
                    <a:lnTo>
                      <a:pt x="818299" y="714121"/>
                    </a:lnTo>
                    <a:lnTo>
                      <a:pt x="817626" y="713359"/>
                    </a:lnTo>
                    <a:lnTo>
                      <a:pt x="816965" y="712597"/>
                    </a:lnTo>
                    <a:lnTo>
                      <a:pt x="814641" y="714768"/>
                    </a:lnTo>
                    <a:lnTo>
                      <a:pt x="813447" y="715987"/>
                    </a:lnTo>
                    <a:lnTo>
                      <a:pt x="813816" y="716521"/>
                    </a:lnTo>
                    <a:lnTo>
                      <a:pt x="814057" y="717029"/>
                    </a:lnTo>
                    <a:lnTo>
                      <a:pt x="815479" y="716673"/>
                    </a:lnTo>
                    <a:lnTo>
                      <a:pt x="819581" y="715619"/>
                    </a:lnTo>
                    <a:close/>
                  </a:path>
                  <a:path w="980440" h="1012825">
                    <a:moveTo>
                      <a:pt x="825728" y="497471"/>
                    </a:moveTo>
                    <a:lnTo>
                      <a:pt x="823874" y="498017"/>
                    </a:lnTo>
                    <a:lnTo>
                      <a:pt x="822350" y="498449"/>
                    </a:lnTo>
                    <a:lnTo>
                      <a:pt x="820826" y="498881"/>
                    </a:lnTo>
                    <a:lnTo>
                      <a:pt x="824242" y="500303"/>
                    </a:lnTo>
                    <a:lnTo>
                      <a:pt x="825728" y="497471"/>
                    </a:lnTo>
                    <a:close/>
                  </a:path>
                  <a:path w="980440" h="1012825">
                    <a:moveTo>
                      <a:pt x="879284" y="421157"/>
                    </a:moveTo>
                    <a:lnTo>
                      <a:pt x="878065" y="418388"/>
                    </a:lnTo>
                    <a:lnTo>
                      <a:pt x="877049" y="416496"/>
                    </a:lnTo>
                    <a:lnTo>
                      <a:pt x="874052" y="416966"/>
                    </a:lnTo>
                    <a:lnTo>
                      <a:pt x="875322" y="418592"/>
                    </a:lnTo>
                    <a:lnTo>
                      <a:pt x="876046" y="420966"/>
                    </a:lnTo>
                    <a:lnTo>
                      <a:pt x="879284" y="421157"/>
                    </a:lnTo>
                    <a:close/>
                  </a:path>
                  <a:path w="980440" h="1012825">
                    <a:moveTo>
                      <a:pt x="885926" y="859688"/>
                    </a:moveTo>
                    <a:lnTo>
                      <a:pt x="884326" y="858456"/>
                    </a:lnTo>
                    <a:lnTo>
                      <a:pt x="883221" y="857605"/>
                    </a:lnTo>
                    <a:lnTo>
                      <a:pt x="881710" y="856462"/>
                    </a:lnTo>
                    <a:lnTo>
                      <a:pt x="879703" y="859472"/>
                    </a:lnTo>
                    <a:lnTo>
                      <a:pt x="880656" y="860704"/>
                    </a:lnTo>
                    <a:lnTo>
                      <a:pt x="883805" y="861098"/>
                    </a:lnTo>
                    <a:lnTo>
                      <a:pt x="884605" y="860336"/>
                    </a:lnTo>
                    <a:lnTo>
                      <a:pt x="885926" y="859688"/>
                    </a:lnTo>
                    <a:close/>
                  </a:path>
                  <a:path w="980440" h="1012825">
                    <a:moveTo>
                      <a:pt x="911669" y="772058"/>
                    </a:moveTo>
                    <a:lnTo>
                      <a:pt x="903071" y="771372"/>
                    </a:lnTo>
                    <a:lnTo>
                      <a:pt x="907554" y="773620"/>
                    </a:lnTo>
                    <a:lnTo>
                      <a:pt x="911669" y="772058"/>
                    </a:lnTo>
                    <a:close/>
                  </a:path>
                  <a:path w="980440" h="1012825">
                    <a:moveTo>
                      <a:pt x="920483" y="582536"/>
                    </a:moveTo>
                    <a:lnTo>
                      <a:pt x="919911" y="579335"/>
                    </a:lnTo>
                    <a:lnTo>
                      <a:pt x="918438" y="576097"/>
                    </a:lnTo>
                    <a:lnTo>
                      <a:pt x="917041" y="576211"/>
                    </a:lnTo>
                    <a:lnTo>
                      <a:pt x="917155" y="579361"/>
                    </a:lnTo>
                    <a:lnTo>
                      <a:pt x="917308" y="582510"/>
                    </a:lnTo>
                    <a:lnTo>
                      <a:pt x="917422" y="585660"/>
                    </a:lnTo>
                    <a:lnTo>
                      <a:pt x="920483" y="582536"/>
                    </a:lnTo>
                    <a:close/>
                  </a:path>
                  <a:path w="980440" h="1012825">
                    <a:moveTo>
                      <a:pt x="948309" y="467880"/>
                    </a:moveTo>
                    <a:lnTo>
                      <a:pt x="948220" y="467055"/>
                    </a:lnTo>
                    <a:lnTo>
                      <a:pt x="948093" y="466229"/>
                    </a:lnTo>
                    <a:lnTo>
                      <a:pt x="946962" y="465543"/>
                    </a:lnTo>
                    <a:lnTo>
                      <a:pt x="946264" y="464794"/>
                    </a:lnTo>
                    <a:lnTo>
                      <a:pt x="945730" y="465505"/>
                    </a:lnTo>
                    <a:lnTo>
                      <a:pt x="944778" y="466217"/>
                    </a:lnTo>
                    <a:lnTo>
                      <a:pt x="944778" y="467855"/>
                    </a:lnTo>
                    <a:lnTo>
                      <a:pt x="945565" y="468769"/>
                    </a:lnTo>
                    <a:lnTo>
                      <a:pt x="946416" y="470509"/>
                    </a:lnTo>
                    <a:lnTo>
                      <a:pt x="947369" y="468807"/>
                    </a:lnTo>
                    <a:lnTo>
                      <a:pt x="948309" y="467880"/>
                    </a:lnTo>
                    <a:close/>
                  </a:path>
                  <a:path w="980440" h="1012825">
                    <a:moveTo>
                      <a:pt x="957376" y="438480"/>
                    </a:moveTo>
                    <a:lnTo>
                      <a:pt x="950798" y="437946"/>
                    </a:lnTo>
                    <a:lnTo>
                      <a:pt x="952601" y="439585"/>
                    </a:lnTo>
                    <a:lnTo>
                      <a:pt x="955319" y="442036"/>
                    </a:lnTo>
                    <a:lnTo>
                      <a:pt x="956030" y="440817"/>
                    </a:lnTo>
                    <a:lnTo>
                      <a:pt x="956475" y="440055"/>
                    </a:lnTo>
                    <a:lnTo>
                      <a:pt x="957376" y="438480"/>
                    </a:lnTo>
                    <a:close/>
                  </a:path>
                  <a:path w="980440" h="1012825">
                    <a:moveTo>
                      <a:pt x="965746" y="467372"/>
                    </a:moveTo>
                    <a:lnTo>
                      <a:pt x="965377" y="465747"/>
                    </a:lnTo>
                    <a:lnTo>
                      <a:pt x="961339" y="465531"/>
                    </a:lnTo>
                    <a:lnTo>
                      <a:pt x="957834" y="467156"/>
                    </a:lnTo>
                    <a:lnTo>
                      <a:pt x="954303" y="468731"/>
                    </a:lnTo>
                    <a:lnTo>
                      <a:pt x="954633" y="470014"/>
                    </a:lnTo>
                    <a:lnTo>
                      <a:pt x="965746" y="467372"/>
                    </a:lnTo>
                    <a:close/>
                  </a:path>
                  <a:path w="980440" h="1012825">
                    <a:moveTo>
                      <a:pt x="980414" y="517258"/>
                    </a:moveTo>
                    <a:lnTo>
                      <a:pt x="978687" y="514159"/>
                    </a:lnTo>
                    <a:lnTo>
                      <a:pt x="974369" y="517740"/>
                    </a:lnTo>
                    <a:lnTo>
                      <a:pt x="977493" y="520484"/>
                    </a:lnTo>
                    <a:lnTo>
                      <a:pt x="980414" y="51725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4" name="object 274">
                <a:extLst>
                  <a:ext uri="{FF2B5EF4-FFF2-40B4-BE49-F238E27FC236}">
                    <a16:creationId xmlns:a16="http://schemas.microsoft.com/office/drawing/2014/main" id="{01F44377-92C0-0196-DB63-D35161F48E09}"/>
                  </a:ext>
                </a:extLst>
              </p:cNvPr>
              <p:cNvSpPr/>
              <p:nvPr/>
            </p:nvSpPr>
            <p:spPr>
              <a:xfrm>
                <a:off x="9756526" y="3391627"/>
                <a:ext cx="821950" cy="670425"/>
              </a:xfrm>
              <a:custGeom>
                <a:avLst/>
                <a:gdLst/>
                <a:ahLst/>
                <a:cxnLst/>
                <a:rect l="l" t="t" r="r" b="b"/>
                <a:pathLst>
                  <a:path w="1056640" h="980440">
                    <a:moveTo>
                      <a:pt x="2692" y="356806"/>
                    </a:moveTo>
                    <a:lnTo>
                      <a:pt x="2654" y="355828"/>
                    </a:lnTo>
                    <a:lnTo>
                      <a:pt x="1739" y="355092"/>
                    </a:lnTo>
                    <a:lnTo>
                      <a:pt x="1574" y="355180"/>
                    </a:lnTo>
                    <a:lnTo>
                      <a:pt x="1016" y="355498"/>
                    </a:lnTo>
                    <a:lnTo>
                      <a:pt x="292" y="355993"/>
                    </a:lnTo>
                    <a:lnTo>
                      <a:pt x="165" y="356577"/>
                    </a:lnTo>
                    <a:lnTo>
                      <a:pt x="0" y="357225"/>
                    </a:lnTo>
                    <a:lnTo>
                      <a:pt x="419" y="358000"/>
                    </a:lnTo>
                    <a:lnTo>
                      <a:pt x="596" y="358724"/>
                    </a:lnTo>
                    <a:lnTo>
                      <a:pt x="1549" y="358228"/>
                    </a:lnTo>
                    <a:lnTo>
                      <a:pt x="2032" y="358000"/>
                    </a:lnTo>
                    <a:lnTo>
                      <a:pt x="2273" y="357416"/>
                    </a:lnTo>
                    <a:lnTo>
                      <a:pt x="2692" y="356806"/>
                    </a:lnTo>
                    <a:close/>
                  </a:path>
                  <a:path w="1056640" h="980440">
                    <a:moveTo>
                      <a:pt x="74041" y="252920"/>
                    </a:moveTo>
                    <a:lnTo>
                      <a:pt x="73977" y="249872"/>
                    </a:lnTo>
                    <a:lnTo>
                      <a:pt x="72326" y="251028"/>
                    </a:lnTo>
                    <a:lnTo>
                      <a:pt x="70332" y="252437"/>
                    </a:lnTo>
                    <a:lnTo>
                      <a:pt x="73037" y="253619"/>
                    </a:lnTo>
                    <a:lnTo>
                      <a:pt x="74041" y="252920"/>
                    </a:lnTo>
                    <a:close/>
                  </a:path>
                  <a:path w="1056640" h="980440">
                    <a:moveTo>
                      <a:pt x="78574" y="750633"/>
                    </a:moveTo>
                    <a:lnTo>
                      <a:pt x="77812" y="748258"/>
                    </a:lnTo>
                    <a:lnTo>
                      <a:pt x="76898" y="747014"/>
                    </a:lnTo>
                    <a:lnTo>
                      <a:pt x="74307" y="747445"/>
                    </a:lnTo>
                    <a:lnTo>
                      <a:pt x="74663" y="750087"/>
                    </a:lnTo>
                    <a:lnTo>
                      <a:pt x="76098" y="750595"/>
                    </a:lnTo>
                    <a:lnTo>
                      <a:pt x="78574" y="750633"/>
                    </a:lnTo>
                    <a:close/>
                  </a:path>
                  <a:path w="1056640" h="980440">
                    <a:moveTo>
                      <a:pt x="80759" y="825030"/>
                    </a:moveTo>
                    <a:lnTo>
                      <a:pt x="80391" y="824153"/>
                    </a:lnTo>
                    <a:lnTo>
                      <a:pt x="79971" y="823379"/>
                    </a:lnTo>
                    <a:lnTo>
                      <a:pt x="79324" y="822642"/>
                    </a:lnTo>
                    <a:lnTo>
                      <a:pt x="78066" y="823290"/>
                    </a:lnTo>
                    <a:lnTo>
                      <a:pt x="78308" y="824191"/>
                    </a:lnTo>
                    <a:lnTo>
                      <a:pt x="78727" y="824966"/>
                    </a:lnTo>
                    <a:lnTo>
                      <a:pt x="79197" y="825982"/>
                    </a:lnTo>
                    <a:lnTo>
                      <a:pt x="79971" y="825487"/>
                    </a:lnTo>
                    <a:lnTo>
                      <a:pt x="80759" y="825030"/>
                    </a:lnTo>
                    <a:close/>
                  </a:path>
                  <a:path w="1056640" h="980440">
                    <a:moveTo>
                      <a:pt x="105956" y="383336"/>
                    </a:moveTo>
                    <a:lnTo>
                      <a:pt x="105206" y="382968"/>
                    </a:lnTo>
                    <a:lnTo>
                      <a:pt x="104495" y="383794"/>
                    </a:lnTo>
                    <a:lnTo>
                      <a:pt x="103098" y="385419"/>
                    </a:lnTo>
                    <a:lnTo>
                      <a:pt x="103416" y="385876"/>
                    </a:lnTo>
                    <a:lnTo>
                      <a:pt x="103581" y="386080"/>
                    </a:lnTo>
                    <a:lnTo>
                      <a:pt x="104178" y="385876"/>
                    </a:lnTo>
                    <a:lnTo>
                      <a:pt x="105003" y="385826"/>
                    </a:lnTo>
                    <a:lnTo>
                      <a:pt x="105308" y="385406"/>
                    </a:lnTo>
                    <a:lnTo>
                      <a:pt x="105740" y="384873"/>
                    </a:lnTo>
                    <a:lnTo>
                      <a:pt x="105778" y="384035"/>
                    </a:lnTo>
                    <a:lnTo>
                      <a:pt x="105956" y="383336"/>
                    </a:lnTo>
                    <a:close/>
                  </a:path>
                  <a:path w="1056640" h="980440">
                    <a:moveTo>
                      <a:pt x="118795" y="344766"/>
                    </a:moveTo>
                    <a:lnTo>
                      <a:pt x="118452" y="343877"/>
                    </a:lnTo>
                    <a:lnTo>
                      <a:pt x="118046" y="343014"/>
                    </a:lnTo>
                    <a:lnTo>
                      <a:pt x="117665" y="342163"/>
                    </a:lnTo>
                    <a:lnTo>
                      <a:pt x="117348" y="342303"/>
                    </a:lnTo>
                    <a:lnTo>
                      <a:pt x="117017" y="342442"/>
                    </a:lnTo>
                    <a:lnTo>
                      <a:pt x="116687" y="342582"/>
                    </a:lnTo>
                    <a:lnTo>
                      <a:pt x="117436" y="344335"/>
                    </a:lnTo>
                    <a:lnTo>
                      <a:pt x="117805" y="345224"/>
                    </a:lnTo>
                    <a:lnTo>
                      <a:pt x="118135" y="345059"/>
                    </a:lnTo>
                    <a:lnTo>
                      <a:pt x="118795" y="344779"/>
                    </a:lnTo>
                    <a:close/>
                  </a:path>
                  <a:path w="1056640" h="980440">
                    <a:moveTo>
                      <a:pt x="124815" y="202006"/>
                    </a:moveTo>
                    <a:lnTo>
                      <a:pt x="123456" y="201549"/>
                    </a:lnTo>
                    <a:lnTo>
                      <a:pt x="120802" y="200609"/>
                    </a:lnTo>
                    <a:lnTo>
                      <a:pt x="120675" y="200977"/>
                    </a:lnTo>
                    <a:lnTo>
                      <a:pt x="120446" y="201726"/>
                    </a:lnTo>
                    <a:lnTo>
                      <a:pt x="121780" y="202196"/>
                    </a:lnTo>
                    <a:lnTo>
                      <a:pt x="124447" y="203111"/>
                    </a:lnTo>
                    <a:lnTo>
                      <a:pt x="124574" y="202742"/>
                    </a:lnTo>
                    <a:lnTo>
                      <a:pt x="124815" y="202006"/>
                    </a:lnTo>
                    <a:close/>
                  </a:path>
                  <a:path w="1056640" h="980440">
                    <a:moveTo>
                      <a:pt x="143167" y="605078"/>
                    </a:moveTo>
                    <a:lnTo>
                      <a:pt x="142798" y="604177"/>
                    </a:lnTo>
                    <a:lnTo>
                      <a:pt x="142621" y="603732"/>
                    </a:lnTo>
                    <a:lnTo>
                      <a:pt x="141808" y="604202"/>
                    </a:lnTo>
                    <a:lnTo>
                      <a:pt x="140982" y="604659"/>
                    </a:lnTo>
                    <a:lnTo>
                      <a:pt x="140182" y="605116"/>
                    </a:lnTo>
                    <a:lnTo>
                      <a:pt x="140309" y="605434"/>
                    </a:lnTo>
                    <a:lnTo>
                      <a:pt x="140474" y="605726"/>
                    </a:lnTo>
                    <a:lnTo>
                      <a:pt x="140614" y="606044"/>
                    </a:lnTo>
                    <a:lnTo>
                      <a:pt x="141452" y="605726"/>
                    </a:lnTo>
                    <a:lnTo>
                      <a:pt x="143167" y="605078"/>
                    </a:lnTo>
                    <a:close/>
                  </a:path>
                  <a:path w="1056640" h="980440">
                    <a:moveTo>
                      <a:pt x="158229" y="494017"/>
                    </a:moveTo>
                    <a:lnTo>
                      <a:pt x="156184" y="491858"/>
                    </a:lnTo>
                    <a:lnTo>
                      <a:pt x="154559" y="490143"/>
                    </a:lnTo>
                    <a:lnTo>
                      <a:pt x="154838" y="493217"/>
                    </a:lnTo>
                    <a:lnTo>
                      <a:pt x="155219" y="494499"/>
                    </a:lnTo>
                    <a:lnTo>
                      <a:pt x="158229" y="494017"/>
                    </a:lnTo>
                    <a:close/>
                  </a:path>
                  <a:path w="1056640" h="980440">
                    <a:moveTo>
                      <a:pt x="187083" y="745934"/>
                    </a:moveTo>
                    <a:lnTo>
                      <a:pt x="185254" y="746188"/>
                    </a:lnTo>
                    <a:lnTo>
                      <a:pt x="181889" y="746671"/>
                    </a:lnTo>
                    <a:lnTo>
                      <a:pt x="184378" y="748322"/>
                    </a:lnTo>
                    <a:lnTo>
                      <a:pt x="185610" y="748576"/>
                    </a:lnTo>
                    <a:lnTo>
                      <a:pt x="187083" y="745934"/>
                    </a:lnTo>
                    <a:close/>
                  </a:path>
                  <a:path w="1056640" h="980440">
                    <a:moveTo>
                      <a:pt x="188010" y="576935"/>
                    </a:moveTo>
                    <a:lnTo>
                      <a:pt x="187998" y="576478"/>
                    </a:lnTo>
                    <a:lnTo>
                      <a:pt x="187972" y="575551"/>
                    </a:lnTo>
                    <a:lnTo>
                      <a:pt x="186766" y="575564"/>
                    </a:lnTo>
                    <a:lnTo>
                      <a:pt x="185572" y="575576"/>
                    </a:lnTo>
                    <a:lnTo>
                      <a:pt x="184353" y="575589"/>
                    </a:lnTo>
                    <a:lnTo>
                      <a:pt x="184302" y="576135"/>
                    </a:lnTo>
                    <a:lnTo>
                      <a:pt x="184213" y="577227"/>
                    </a:lnTo>
                    <a:lnTo>
                      <a:pt x="185483" y="577126"/>
                    </a:lnTo>
                    <a:lnTo>
                      <a:pt x="186753" y="577049"/>
                    </a:lnTo>
                    <a:lnTo>
                      <a:pt x="188010" y="576935"/>
                    </a:lnTo>
                    <a:close/>
                  </a:path>
                  <a:path w="1056640" h="980440">
                    <a:moveTo>
                      <a:pt x="191744" y="456399"/>
                    </a:moveTo>
                    <a:lnTo>
                      <a:pt x="191579" y="455688"/>
                    </a:lnTo>
                    <a:lnTo>
                      <a:pt x="191477" y="455333"/>
                    </a:lnTo>
                    <a:lnTo>
                      <a:pt x="190169" y="455637"/>
                    </a:lnTo>
                    <a:lnTo>
                      <a:pt x="188874" y="455968"/>
                    </a:lnTo>
                    <a:lnTo>
                      <a:pt x="187553" y="456285"/>
                    </a:lnTo>
                    <a:lnTo>
                      <a:pt x="187579" y="456615"/>
                    </a:lnTo>
                    <a:lnTo>
                      <a:pt x="187591" y="456958"/>
                    </a:lnTo>
                    <a:lnTo>
                      <a:pt x="187591" y="457301"/>
                    </a:lnTo>
                    <a:lnTo>
                      <a:pt x="188976" y="456984"/>
                    </a:lnTo>
                    <a:lnTo>
                      <a:pt x="191744" y="456399"/>
                    </a:lnTo>
                    <a:close/>
                  </a:path>
                  <a:path w="1056640" h="980440">
                    <a:moveTo>
                      <a:pt x="198348" y="351726"/>
                    </a:moveTo>
                    <a:lnTo>
                      <a:pt x="193929" y="349707"/>
                    </a:lnTo>
                    <a:lnTo>
                      <a:pt x="193738" y="350037"/>
                    </a:lnTo>
                    <a:lnTo>
                      <a:pt x="193573" y="350380"/>
                    </a:lnTo>
                    <a:lnTo>
                      <a:pt x="193382" y="350723"/>
                    </a:lnTo>
                    <a:lnTo>
                      <a:pt x="194779" y="351510"/>
                    </a:lnTo>
                    <a:lnTo>
                      <a:pt x="197573" y="353136"/>
                    </a:lnTo>
                    <a:lnTo>
                      <a:pt x="198348" y="351726"/>
                    </a:lnTo>
                    <a:close/>
                  </a:path>
                  <a:path w="1056640" h="980440">
                    <a:moveTo>
                      <a:pt x="205041" y="636803"/>
                    </a:moveTo>
                    <a:lnTo>
                      <a:pt x="204431" y="636104"/>
                    </a:lnTo>
                    <a:lnTo>
                      <a:pt x="204177" y="635508"/>
                    </a:lnTo>
                    <a:lnTo>
                      <a:pt x="203568" y="635812"/>
                    </a:lnTo>
                    <a:lnTo>
                      <a:pt x="202666" y="635977"/>
                    </a:lnTo>
                    <a:lnTo>
                      <a:pt x="202387" y="636460"/>
                    </a:lnTo>
                    <a:lnTo>
                      <a:pt x="202133" y="636879"/>
                    </a:lnTo>
                    <a:lnTo>
                      <a:pt x="202552" y="637717"/>
                    </a:lnTo>
                    <a:lnTo>
                      <a:pt x="202793" y="638962"/>
                    </a:lnTo>
                    <a:lnTo>
                      <a:pt x="203835" y="638136"/>
                    </a:lnTo>
                    <a:lnTo>
                      <a:pt x="204647" y="637781"/>
                    </a:lnTo>
                    <a:lnTo>
                      <a:pt x="205041" y="636803"/>
                    </a:lnTo>
                    <a:close/>
                  </a:path>
                  <a:path w="1056640" h="980440">
                    <a:moveTo>
                      <a:pt x="206146" y="289191"/>
                    </a:moveTo>
                    <a:lnTo>
                      <a:pt x="205511" y="288734"/>
                    </a:lnTo>
                    <a:lnTo>
                      <a:pt x="205181" y="288302"/>
                    </a:lnTo>
                    <a:lnTo>
                      <a:pt x="204647" y="288772"/>
                    </a:lnTo>
                    <a:lnTo>
                      <a:pt x="203822" y="289140"/>
                    </a:lnTo>
                    <a:lnTo>
                      <a:pt x="203555" y="290169"/>
                    </a:lnTo>
                    <a:lnTo>
                      <a:pt x="204216" y="290830"/>
                    </a:lnTo>
                    <a:lnTo>
                      <a:pt x="204901" y="292087"/>
                    </a:lnTo>
                    <a:lnTo>
                      <a:pt x="205562" y="290817"/>
                    </a:lnTo>
                    <a:lnTo>
                      <a:pt x="206057" y="290220"/>
                    </a:lnTo>
                    <a:lnTo>
                      <a:pt x="206121" y="289598"/>
                    </a:lnTo>
                    <a:lnTo>
                      <a:pt x="206146" y="289191"/>
                    </a:lnTo>
                    <a:close/>
                  </a:path>
                  <a:path w="1056640" h="980440">
                    <a:moveTo>
                      <a:pt x="209511" y="246481"/>
                    </a:moveTo>
                    <a:lnTo>
                      <a:pt x="207086" y="247192"/>
                    </a:lnTo>
                    <a:lnTo>
                      <a:pt x="205765" y="247573"/>
                    </a:lnTo>
                    <a:lnTo>
                      <a:pt x="203492" y="248246"/>
                    </a:lnTo>
                    <a:lnTo>
                      <a:pt x="206603" y="250139"/>
                    </a:lnTo>
                    <a:lnTo>
                      <a:pt x="207721" y="249161"/>
                    </a:lnTo>
                    <a:lnTo>
                      <a:pt x="209511" y="246481"/>
                    </a:lnTo>
                    <a:close/>
                  </a:path>
                  <a:path w="1056640" h="980440">
                    <a:moveTo>
                      <a:pt x="211188" y="82384"/>
                    </a:moveTo>
                    <a:lnTo>
                      <a:pt x="211124" y="81559"/>
                    </a:lnTo>
                    <a:lnTo>
                      <a:pt x="211124" y="80759"/>
                    </a:lnTo>
                    <a:lnTo>
                      <a:pt x="210629" y="80784"/>
                    </a:lnTo>
                    <a:lnTo>
                      <a:pt x="210134" y="80835"/>
                    </a:lnTo>
                    <a:lnTo>
                      <a:pt x="209664" y="80848"/>
                    </a:lnTo>
                    <a:lnTo>
                      <a:pt x="209804" y="81686"/>
                    </a:lnTo>
                    <a:lnTo>
                      <a:pt x="209943" y="82511"/>
                    </a:lnTo>
                    <a:lnTo>
                      <a:pt x="210185" y="83362"/>
                    </a:lnTo>
                    <a:lnTo>
                      <a:pt x="211150" y="83248"/>
                    </a:lnTo>
                    <a:lnTo>
                      <a:pt x="211188" y="82384"/>
                    </a:lnTo>
                    <a:close/>
                  </a:path>
                  <a:path w="1056640" h="980440">
                    <a:moveTo>
                      <a:pt x="215392" y="598157"/>
                    </a:moveTo>
                    <a:lnTo>
                      <a:pt x="214058" y="597814"/>
                    </a:lnTo>
                    <a:lnTo>
                      <a:pt x="211391" y="597077"/>
                    </a:lnTo>
                    <a:lnTo>
                      <a:pt x="211035" y="598347"/>
                    </a:lnTo>
                    <a:lnTo>
                      <a:pt x="212420" y="598703"/>
                    </a:lnTo>
                    <a:lnTo>
                      <a:pt x="215150" y="599452"/>
                    </a:lnTo>
                    <a:lnTo>
                      <a:pt x="215239" y="599033"/>
                    </a:lnTo>
                    <a:lnTo>
                      <a:pt x="215315" y="598589"/>
                    </a:lnTo>
                    <a:lnTo>
                      <a:pt x="215392" y="598157"/>
                    </a:lnTo>
                    <a:close/>
                  </a:path>
                  <a:path w="1056640" h="980440">
                    <a:moveTo>
                      <a:pt x="256755" y="868349"/>
                    </a:moveTo>
                    <a:lnTo>
                      <a:pt x="256349" y="867486"/>
                    </a:lnTo>
                    <a:lnTo>
                      <a:pt x="256197" y="866965"/>
                    </a:lnTo>
                    <a:lnTo>
                      <a:pt x="255231" y="867435"/>
                    </a:lnTo>
                    <a:lnTo>
                      <a:pt x="254228" y="867892"/>
                    </a:lnTo>
                    <a:lnTo>
                      <a:pt x="253238" y="868349"/>
                    </a:lnTo>
                    <a:lnTo>
                      <a:pt x="253453" y="868807"/>
                    </a:lnTo>
                    <a:lnTo>
                      <a:pt x="253860" y="869734"/>
                    </a:lnTo>
                    <a:lnTo>
                      <a:pt x="254787" y="869327"/>
                    </a:lnTo>
                    <a:lnTo>
                      <a:pt x="255765" y="868946"/>
                    </a:lnTo>
                    <a:lnTo>
                      <a:pt x="256641" y="868426"/>
                    </a:lnTo>
                    <a:close/>
                  </a:path>
                  <a:path w="1056640" h="980440">
                    <a:moveTo>
                      <a:pt x="259461" y="863358"/>
                    </a:moveTo>
                    <a:lnTo>
                      <a:pt x="258889" y="862596"/>
                    </a:lnTo>
                    <a:lnTo>
                      <a:pt x="258356" y="861822"/>
                    </a:lnTo>
                    <a:lnTo>
                      <a:pt x="257733" y="861072"/>
                    </a:lnTo>
                    <a:lnTo>
                      <a:pt x="256921" y="861555"/>
                    </a:lnTo>
                    <a:lnTo>
                      <a:pt x="257327" y="862431"/>
                    </a:lnTo>
                    <a:lnTo>
                      <a:pt x="257746" y="863269"/>
                    </a:lnTo>
                    <a:lnTo>
                      <a:pt x="258191" y="864095"/>
                    </a:lnTo>
                    <a:lnTo>
                      <a:pt x="258610" y="863854"/>
                    </a:lnTo>
                    <a:lnTo>
                      <a:pt x="259461" y="863358"/>
                    </a:lnTo>
                    <a:close/>
                  </a:path>
                  <a:path w="1056640" h="980440">
                    <a:moveTo>
                      <a:pt x="267411" y="972654"/>
                    </a:moveTo>
                    <a:lnTo>
                      <a:pt x="266204" y="970635"/>
                    </a:lnTo>
                    <a:lnTo>
                      <a:pt x="265023" y="970318"/>
                    </a:lnTo>
                    <a:lnTo>
                      <a:pt x="262940" y="971829"/>
                    </a:lnTo>
                    <a:lnTo>
                      <a:pt x="264337" y="973467"/>
                    </a:lnTo>
                    <a:lnTo>
                      <a:pt x="265442" y="974166"/>
                    </a:lnTo>
                    <a:lnTo>
                      <a:pt x="267411" y="972654"/>
                    </a:lnTo>
                    <a:close/>
                  </a:path>
                  <a:path w="1056640" h="980440">
                    <a:moveTo>
                      <a:pt x="273888" y="920267"/>
                    </a:moveTo>
                    <a:lnTo>
                      <a:pt x="273634" y="919175"/>
                    </a:lnTo>
                    <a:lnTo>
                      <a:pt x="273431" y="918083"/>
                    </a:lnTo>
                    <a:lnTo>
                      <a:pt x="273050" y="916952"/>
                    </a:lnTo>
                    <a:lnTo>
                      <a:pt x="271653" y="917168"/>
                    </a:lnTo>
                    <a:lnTo>
                      <a:pt x="271614" y="918324"/>
                    </a:lnTo>
                    <a:lnTo>
                      <a:pt x="271716" y="919416"/>
                    </a:lnTo>
                    <a:lnTo>
                      <a:pt x="271792" y="920483"/>
                    </a:lnTo>
                    <a:lnTo>
                      <a:pt x="272491" y="920407"/>
                    </a:lnTo>
                    <a:lnTo>
                      <a:pt x="273177" y="920330"/>
                    </a:lnTo>
                    <a:lnTo>
                      <a:pt x="273888" y="920267"/>
                    </a:lnTo>
                    <a:close/>
                  </a:path>
                  <a:path w="1056640" h="980440">
                    <a:moveTo>
                      <a:pt x="284619" y="270586"/>
                    </a:moveTo>
                    <a:lnTo>
                      <a:pt x="284010" y="270129"/>
                    </a:lnTo>
                    <a:lnTo>
                      <a:pt x="283679" y="269722"/>
                    </a:lnTo>
                    <a:lnTo>
                      <a:pt x="283197" y="270192"/>
                    </a:lnTo>
                    <a:lnTo>
                      <a:pt x="282536" y="270573"/>
                    </a:lnTo>
                    <a:lnTo>
                      <a:pt x="282257" y="271145"/>
                    </a:lnTo>
                    <a:lnTo>
                      <a:pt x="282130" y="271386"/>
                    </a:lnTo>
                    <a:lnTo>
                      <a:pt x="282816" y="272034"/>
                    </a:lnTo>
                    <a:lnTo>
                      <a:pt x="283438" y="272935"/>
                    </a:lnTo>
                    <a:lnTo>
                      <a:pt x="283959" y="272072"/>
                    </a:lnTo>
                    <a:lnTo>
                      <a:pt x="284454" y="271526"/>
                    </a:lnTo>
                    <a:lnTo>
                      <a:pt x="284568" y="270929"/>
                    </a:lnTo>
                    <a:lnTo>
                      <a:pt x="284619" y="270586"/>
                    </a:lnTo>
                    <a:close/>
                  </a:path>
                  <a:path w="1056640" h="980440">
                    <a:moveTo>
                      <a:pt x="292519" y="279895"/>
                    </a:moveTo>
                    <a:lnTo>
                      <a:pt x="292404" y="279488"/>
                    </a:lnTo>
                    <a:lnTo>
                      <a:pt x="292112" y="278688"/>
                    </a:lnTo>
                    <a:lnTo>
                      <a:pt x="289750" y="279565"/>
                    </a:lnTo>
                    <a:lnTo>
                      <a:pt x="288544" y="279996"/>
                    </a:lnTo>
                    <a:lnTo>
                      <a:pt x="288683" y="280365"/>
                    </a:lnTo>
                    <a:lnTo>
                      <a:pt x="288937" y="281089"/>
                    </a:lnTo>
                    <a:lnTo>
                      <a:pt x="290131" y="280682"/>
                    </a:lnTo>
                    <a:lnTo>
                      <a:pt x="291325" y="280301"/>
                    </a:lnTo>
                    <a:lnTo>
                      <a:pt x="292519" y="279895"/>
                    </a:lnTo>
                    <a:close/>
                  </a:path>
                  <a:path w="1056640" h="980440">
                    <a:moveTo>
                      <a:pt x="296583" y="612571"/>
                    </a:moveTo>
                    <a:lnTo>
                      <a:pt x="293484" y="611174"/>
                    </a:lnTo>
                    <a:lnTo>
                      <a:pt x="292747" y="612571"/>
                    </a:lnTo>
                    <a:lnTo>
                      <a:pt x="292188" y="614070"/>
                    </a:lnTo>
                    <a:lnTo>
                      <a:pt x="292100" y="614248"/>
                    </a:lnTo>
                    <a:lnTo>
                      <a:pt x="292519" y="614616"/>
                    </a:lnTo>
                    <a:lnTo>
                      <a:pt x="292887" y="615188"/>
                    </a:lnTo>
                    <a:lnTo>
                      <a:pt x="293941" y="614451"/>
                    </a:lnTo>
                    <a:lnTo>
                      <a:pt x="296583" y="612571"/>
                    </a:lnTo>
                    <a:close/>
                  </a:path>
                  <a:path w="1056640" h="980440">
                    <a:moveTo>
                      <a:pt x="306349" y="30886"/>
                    </a:moveTo>
                    <a:lnTo>
                      <a:pt x="305866" y="28473"/>
                    </a:lnTo>
                    <a:lnTo>
                      <a:pt x="304888" y="27089"/>
                    </a:lnTo>
                    <a:lnTo>
                      <a:pt x="301409" y="28511"/>
                    </a:lnTo>
                    <a:lnTo>
                      <a:pt x="303745" y="29629"/>
                    </a:lnTo>
                    <a:lnTo>
                      <a:pt x="305041" y="30264"/>
                    </a:lnTo>
                    <a:lnTo>
                      <a:pt x="306349" y="30886"/>
                    </a:lnTo>
                    <a:close/>
                  </a:path>
                  <a:path w="1056640" h="980440">
                    <a:moveTo>
                      <a:pt x="307098" y="570992"/>
                    </a:moveTo>
                    <a:lnTo>
                      <a:pt x="306057" y="570992"/>
                    </a:lnTo>
                    <a:lnTo>
                      <a:pt x="305015" y="571004"/>
                    </a:lnTo>
                    <a:lnTo>
                      <a:pt x="303961" y="571004"/>
                    </a:lnTo>
                    <a:lnTo>
                      <a:pt x="303949" y="571322"/>
                    </a:lnTo>
                    <a:lnTo>
                      <a:pt x="303949" y="571627"/>
                    </a:lnTo>
                    <a:lnTo>
                      <a:pt x="303923" y="571931"/>
                    </a:lnTo>
                    <a:lnTo>
                      <a:pt x="307060" y="572185"/>
                    </a:lnTo>
                    <a:lnTo>
                      <a:pt x="307073" y="571792"/>
                    </a:lnTo>
                    <a:lnTo>
                      <a:pt x="307073" y="571385"/>
                    </a:lnTo>
                    <a:lnTo>
                      <a:pt x="307098" y="570992"/>
                    </a:lnTo>
                    <a:close/>
                  </a:path>
                  <a:path w="1056640" h="980440">
                    <a:moveTo>
                      <a:pt x="335000" y="39243"/>
                    </a:moveTo>
                    <a:lnTo>
                      <a:pt x="333235" y="36385"/>
                    </a:lnTo>
                    <a:lnTo>
                      <a:pt x="332587" y="35293"/>
                    </a:lnTo>
                    <a:lnTo>
                      <a:pt x="331558" y="37617"/>
                    </a:lnTo>
                    <a:lnTo>
                      <a:pt x="332130" y="38798"/>
                    </a:lnTo>
                    <a:lnTo>
                      <a:pt x="335000" y="39243"/>
                    </a:lnTo>
                    <a:close/>
                  </a:path>
                  <a:path w="1056640" h="980440">
                    <a:moveTo>
                      <a:pt x="355117" y="747204"/>
                    </a:moveTo>
                    <a:lnTo>
                      <a:pt x="354584" y="746772"/>
                    </a:lnTo>
                    <a:lnTo>
                      <a:pt x="354114" y="746188"/>
                    </a:lnTo>
                    <a:lnTo>
                      <a:pt x="353517" y="745972"/>
                    </a:lnTo>
                    <a:lnTo>
                      <a:pt x="353275" y="745896"/>
                    </a:lnTo>
                    <a:lnTo>
                      <a:pt x="352412" y="746620"/>
                    </a:lnTo>
                    <a:lnTo>
                      <a:pt x="352475" y="747547"/>
                    </a:lnTo>
                    <a:lnTo>
                      <a:pt x="352958" y="748106"/>
                    </a:lnTo>
                    <a:lnTo>
                      <a:pt x="353479" y="749173"/>
                    </a:lnTo>
                    <a:lnTo>
                      <a:pt x="354698" y="747712"/>
                    </a:lnTo>
                    <a:lnTo>
                      <a:pt x="355117" y="747204"/>
                    </a:lnTo>
                    <a:close/>
                  </a:path>
                  <a:path w="1056640" h="980440">
                    <a:moveTo>
                      <a:pt x="362648" y="15544"/>
                    </a:moveTo>
                    <a:lnTo>
                      <a:pt x="361924" y="14960"/>
                    </a:lnTo>
                    <a:lnTo>
                      <a:pt x="361454" y="14414"/>
                    </a:lnTo>
                    <a:lnTo>
                      <a:pt x="360680" y="14122"/>
                    </a:lnTo>
                    <a:lnTo>
                      <a:pt x="359816" y="14986"/>
                    </a:lnTo>
                    <a:lnTo>
                      <a:pt x="360159" y="15659"/>
                    </a:lnTo>
                    <a:lnTo>
                      <a:pt x="360616" y="16230"/>
                    </a:lnTo>
                    <a:lnTo>
                      <a:pt x="361302" y="16662"/>
                    </a:lnTo>
                    <a:lnTo>
                      <a:pt x="361924" y="16078"/>
                    </a:lnTo>
                    <a:lnTo>
                      <a:pt x="362648" y="15544"/>
                    </a:lnTo>
                    <a:close/>
                  </a:path>
                  <a:path w="1056640" h="980440">
                    <a:moveTo>
                      <a:pt x="371360" y="943076"/>
                    </a:moveTo>
                    <a:lnTo>
                      <a:pt x="371297" y="942733"/>
                    </a:lnTo>
                    <a:lnTo>
                      <a:pt x="371271" y="942403"/>
                    </a:lnTo>
                    <a:lnTo>
                      <a:pt x="371233" y="942060"/>
                    </a:lnTo>
                    <a:lnTo>
                      <a:pt x="368998" y="942098"/>
                    </a:lnTo>
                    <a:lnTo>
                      <a:pt x="367906" y="942136"/>
                    </a:lnTo>
                    <a:lnTo>
                      <a:pt x="367893" y="942657"/>
                    </a:lnTo>
                    <a:lnTo>
                      <a:pt x="367893" y="943711"/>
                    </a:lnTo>
                    <a:lnTo>
                      <a:pt x="369036" y="943508"/>
                    </a:lnTo>
                    <a:lnTo>
                      <a:pt x="370192" y="943279"/>
                    </a:lnTo>
                    <a:lnTo>
                      <a:pt x="371360" y="943076"/>
                    </a:lnTo>
                    <a:close/>
                  </a:path>
                  <a:path w="1056640" h="980440">
                    <a:moveTo>
                      <a:pt x="378675" y="483438"/>
                    </a:moveTo>
                    <a:lnTo>
                      <a:pt x="377596" y="482206"/>
                    </a:lnTo>
                    <a:lnTo>
                      <a:pt x="377317" y="482307"/>
                    </a:lnTo>
                    <a:lnTo>
                      <a:pt x="376542" y="482549"/>
                    </a:lnTo>
                    <a:lnTo>
                      <a:pt x="375932" y="483235"/>
                    </a:lnTo>
                    <a:lnTo>
                      <a:pt x="374802" y="484098"/>
                    </a:lnTo>
                    <a:lnTo>
                      <a:pt x="375793" y="484733"/>
                    </a:lnTo>
                    <a:lnTo>
                      <a:pt x="376542" y="485482"/>
                    </a:lnTo>
                    <a:lnTo>
                      <a:pt x="376834" y="485330"/>
                    </a:lnTo>
                    <a:lnTo>
                      <a:pt x="377571" y="484987"/>
                    </a:lnTo>
                    <a:lnTo>
                      <a:pt x="378180" y="484263"/>
                    </a:lnTo>
                    <a:lnTo>
                      <a:pt x="378612" y="483565"/>
                    </a:lnTo>
                    <a:lnTo>
                      <a:pt x="378675" y="483438"/>
                    </a:lnTo>
                    <a:close/>
                  </a:path>
                  <a:path w="1056640" h="980440">
                    <a:moveTo>
                      <a:pt x="384848" y="3098"/>
                    </a:moveTo>
                    <a:lnTo>
                      <a:pt x="384289" y="2070"/>
                    </a:lnTo>
                    <a:lnTo>
                      <a:pt x="383768" y="1028"/>
                    </a:lnTo>
                    <a:lnTo>
                      <a:pt x="383222" y="0"/>
                    </a:lnTo>
                    <a:lnTo>
                      <a:pt x="382460" y="393"/>
                    </a:lnTo>
                    <a:lnTo>
                      <a:pt x="382079" y="609"/>
                    </a:lnTo>
                    <a:lnTo>
                      <a:pt x="383590" y="3746"/>
                    </a:lnTo>
                    <a:lnTo>
                      <a:pt x="384416" y="3327"/>
                    </a:lnTo>
                    <a:lnTo>
                      <a:pt x="384848" y="3098"/>
                    </a:lnTo>
                    <a:close/>
                  </a:path>
                  <a:path w="1056640" h="980440">
                    <a:moveTo>
                      <a:pt x="402348" y="180555"/>
                    </a:moveTo>
                    <a:lnTo>
                      <a:pt x="401485" y="179768"/>
                    </a:lnTo>
                    <a:lnTo>
                      <a:pt x="400583" y="179120"/>
                    </a:lnTo>
                    <a:lnTo>
                      <a:pt x="399719" y="178460"/>
                    </a:lnTo>
                    <a:lnTo>
                      <a:pt x="399338" y="178993"/>
                    </a:lnTo>
                    <a:lnTo>
                      <a:pt x="398614" y="180060"/>
                    </a:lnTo>
                    <a:lnTo>
                      <a:pt x="399554" y="180632"/>
                    </a:lnTo>
                    <a:lnTo>
                      <a:pt x="400469" y="181254"/>
                    </a:lnTo>
                    <a:lnTo>
                      <a:pt x="401459" y="181737"/>
                    </a:lnTo>
                    <a:lnTo>
                      <a:pt x="402348" y="180555"/>
                    </a:lnTo>
                    <a:close/>
                  </a:path>
                  <a:path w="1056640" h="980440">
                    <a:moveTo>
                      <a:pt x="454355" y="719048"/>
                    </a:moveTo>
                    <a:lnTo>
                      <a:pt x="454228" y="718235"/>
                    </a:lnTo>
                    <a:lnTo>
                      <a:pt x="454279" y="717511"/>
                    </a:lnTo>
                    <a:lnTo>
                      <a:pt x="453961" y="717397"/>
                    </a:lnTo>
                    <a:lnTo>
                      <a:pt x="453656" y="717308"/>
                    </a:lnTo>
                    <a:lnTo>
                      <a:pt x="453339" y="717194"/>
                    </a:lnTo>
                    <a:lnTo>
                      <a:pt x="451446" y="721017"/>
                    </a:lnTo>
                    <a:lnTo>
                      <a:pt x="452856" y="720940"/>
                    </a:lnTo>
                    <a:lnTo>
                      <a:pt x="453631" y="720369"/>
                    </a:lnTo>
                    <a:lnTo>
                      <a:pt x="454063" y="719632"/>
                    </a:lnTo>
                    <a:lnTo>
                      <a:pt x="454355" y="719048"/>
                    </a:lnTo>
                    <a:close/>
                  </a:path>
                  <a:path w="1056640" h="980440">
                    <a:moveTo>
                      <a:pt x="467931" y="980109"/>
                    </a:moveTo>
                    <a:lnTo>
                      <a:pt x="466585" y="977315"/>
                    </a:lnTo>
                    <a:lnTo>
                      <a:pt x="464985" y="973975"/>
                    </a:lnTo>
                    <a:lnTo>
                      <a:pt x="463994" y="974483"/>
                    </a:lnTo>
                    <a:lnTo>
                      <a:pt x="463499" y="974750"/>
                    </a:lnTo>
                    <a:lnTo>
                      <a:pt x="463956" y="976680"/>
                    </a:lnTo>
                    <a:lnTo>
                      <a:pt x="464337" y="978662"/>
                    </a:lnTo>
                    <a:lnTo>
                      <a:pt x="467931" y="980109"/>
                    </a:lnTo>
                    <a:close/>
                  </a:path>
                  <a:path w="1056640" h="980440">
                    <a:moveTo>
                      <a:pt x="498055" y="235813"/>
                    </a:moveTo>
                    <a:lnTo>
                      <a:pt x="497687" y="235204"/>
                    </a:lnTo>
                    <a:lnTo>
                      <a:pt x="497471" y="234378"/>
                    </a:lnTo>
                    <a:lnTo>
                      <a:pt x="496951" y="234099"/>
                    </a:lnTo>
                    <a:lnTo>
                      <a:pt x="496519" y="233845"/>
                    </a:lnTo>
                    <a:lnTo>
                      <a:pt x="495719" y="234188"/>
                    </a:lnTo>
                    <a:lnTo>
                      <a:pt x="495071" y="234264"/>
                    </a:lnTo>
                    <a:lnTo>
                      <a:pt x="494677" y="234772"/>
                    </a:lnTo>
                    <a:lnTo>
                      <a:pt x="494258" y="235280"/>
                    </a:lnTo>
                    <a:lnTo>
                      <a:pt x="493852" y="235788"/>
                    </a:lnTo>
                    <a:lnTo>
                      <a:pt x="494626" y="236042"/>
                    </a:lnTo>
                    <a:lnTo>
                      <a:pt x="495388" y="236461"/>
                    </a:lnTo>
                    <a:lnTo>
                      <a:pt x="496214" y="236474"/>
                    </a:lnTo>
                    <a:lnTo>
                      <a:pt x="496798" y="236512"/>
                    </a:lnTo>
                    <a:lnTo>
                      <a:pt x="497420" y="236054"/>
                    </a:lnTo>
                    <a:lnTo>
                      <a:pt x="498055" y="235813"/>
                    </a:lnTo>
                    <a:close/>
                  </a:path>
                  <a:path w="1056640" h="980440">
                    <a:moveTo>
                      <a:pt x="526961" y="935050"/>
                    </a:moveTo>
                    <a:lnTo>
                      <a:pt x="526935" y="934643"/>
                    </a:lnTo>
                    <a:lnTo>
                      <a:pt x="526935" y="934237"/>
                    </a:lnTo>
                    <a:lnTo>
                      <a:pt x="526923" y="933831"/>
                    </a:lnTo>
                    <a:lnTo>
                      <a:pt x="524725" y="933640"/>
                    </a:lnTo>
                    <a:lnTo>
                      <a:pt x="523621" y="933551"/>
                    </a:lnTo>
                    <a:lnTo>
                      <a:pt x="523621" y="934123"/>
                    </a:lnTo>
                    <a:lnTo>
                      <a:pt x="523570" y="934694"/>
                    </a:lnTo>
                    <a:lnTo>
                      <a:pt x="523570" y="935278"/>
                    </a:lnTo>
                    <a:lnTo>
                      <a:pt x="524687" y="935202"/>
                    </a:lnTo>
                    <a:lnTo>
                      <a:pt x="525818" y="935113"/>
                    </a:lnTo>
                    <a:lnTo>
                      <a:pt x="526961" y="935050"/>
                    </a:lnTo>
                    <a:close/>
                  </a:path>
                  <a:path w="1056640" h="980440">
                    <a:moveTo>
                      <a:pt x="529488" y="584200"/>
                    </a:moveTo>
                    <a:lnTo>
                      <a:pt x="528434" y="582561"/>
                    </a:lnTo>
                    <a:lnTo>
                      <a:pt x="527075" y="581952"/>
                    </a:lnTo>
                    <a:lnTo>
                      <a:pt x="524256" y="583628"/>
                    </a:lnTo>
                    <a:lnTo>
                      <a:pt x="528789" y="585266"/>
                    </a:lnTo>
                    <a:lnTo>
                      <a:pt x="529005" y="584911"/>
                    </a:lnTo>
                    <a:lnTo>
                      <a:pt x="529247" y="584555"/>
                    </a:lnTo>
                    <a:lnTo>
                      <a:pt x="529488" y="584200"/>
                    </a:lnTo>
                    <a:close/>
                  </a:path>
                  <a:path w="1056640" h="980440">
                    <a:moveTo>
                      <a:pt x="535482" y="940727"/>
                    </a:moveTo>
                    <a:lnTo>
                      <a:pt x="530580" y="938491"/>
                    </a:lnTo>
                    <a:lnTo>
                      <a:pt x="531926" y="940968"/>
                    </a:lnTo>
                    <a:lnTo>
                      <a:pt x="535482" y="940727"/>
                    </a:lnTo>
                    <a:close/>
                  </a:path>
                  <a:path w="1056640" h="980440">
                    <a:moveTo>
                      <a:pt x="542683" y="377342"/>
                    </a:moveTo>
                    <a:lnTo>
                      <a:pt x="542150" y="376402"/>
                    </a:lnTo>
                    <a:lnTo>
                      <a:pt x="541769" y="376288"/>
                    </a:lnTo>
                    <a:lnTo>
                      <a:pt x="539915" y="375767"/>
                    </a:lnTo>
                    <a:lnTo>
                      <a:pt x="538734" y="376364"/>
                    </a:lnTo>
                    <a:lnTo>
                      <a:pt x="538848" y="378574"/>
                    </a:lnTo>
                    <a:lnTo>
                      <a:pt x="540486" y="379755"/>
                    </a:lnTo>
                    <a:lnTo>
                      <a:pt x="541782" y="379425"/>
                    </a:lnTo>
                    <a:lnTo>
                      <a:pt x="542683" y="377342"/>
                    </a:lnTo>
                    <a:close/>
                  </a:path>
                  <a:path w="1056640" h="980440">
                    <a:moveTo>
                      <a:pt x="570395" y="935342"/>
                    </a:moveTo>
                    <a:lnTo>
                      <a:pt x="570064" y="934491"/>
                    </a:lnTo>
                    <a:lnTo>
                      <a:pt x="569899" y="934085"/>
                    </a:lnTo>
                    <a:lnTo>
                      <a:pt x="568769" y="934593"/>
                    </a:lnTo>
                    <a:lnTo>
                      <a:pt x="567639" y="935101"/>
                    </a:lnTo>
                    <a:lnTo>
                      <a:pt x="566521" y="935621"/>
                    </a:lnTo>
                    <a:lnTo>
                      <a:pt x="566978" y="936688"/>
                    </a:lnTo>
                    <a:lnTo>
                      <a:pt x="570395" y="935342"/>
                    </a:lnTo>
                    <a:close/>
                  </a:path>
                  <a:path w="1056640" h="980440">
                    <a:moveTo>
                      <a:pt x="572325" y="643432"/>
                    </a:moveTo>
                    <a:lnTo>
                      <a:pt x="572135" y="642988"/>
                    </a:lnTo>
                    <a:lnTo>
                      <a:pt x="571957" y="642518"/>
                    </a:lnTo>
                    <a:lnTo>
                      <a:pt x="571766" y="642073"/>
                    </a:lnTo>
                    <a:lnTo>
                      <a:pt x="570230" y="643115"/>
                    </a:lnTo>
                    <a:lnTo>
                      <a:pt x="569468" y="643661"/>
                    </a:lnTo>
                    <a:lnTo>
                      <a:pt x="569671" y="643966"/>
                    </a:lnTo>
                    <a:lnTo>
                      <a:pt x="570039" y="644575"/>
                    </a:lnTo>
                    <a:lnTo>
                      <a:pt x="572325" y="643432"/>
                    </a:lnTo>
                    <a:close/>
                  </a:path>
                  <a:path w="1056640" h="980440">
                    <a:moveTo>
                      <a:pt x="577608" y="379869"/>
                    </a:moveTo>
                    <a:lnTo>
                      <a:pt x="576846" y="377532"/>
                    </a:lnTo>
                    <a:lnTo>
                      <a:pt x="575551" y="377482"/>
                    </a:lnTo>
                    <a:lnTo>
                      <a:pt x="572897" y="378739"/>
                    </a:lnTo>
                    <a:lnTo>
                      <a:pt x="574255" y="379514"/>
                    </a:lnTo>
                    <a:lnTo>
                      <a:pt x="575030" y="380085"/>
                    </a:lnTo>
                    <a:lnTo>
                      <a:pt x="576249" y="380504"/>
                    </a:lnTo>
                    <a:lnTo>
                      <a:pt x="576821" y="380123"/>
                    </a:lnTo>
                    <a:lnTo>
                      <a:pt x="577608" y="379869"/>
                    </a:lnTo>
                    <a:close/>
                  </a:path>
                  <a:path w="1056640" h="980440">
                    <a:moveTo>
                      <a:pt x="594626" y="720547"/>
                    </a:moveTo>
                    <a:lnTo>
                      <a:pt x="594017" y="719201"/>
                    </a:lnTo>
                    <a:lnTo>
                      <a:pt x="593382" y="717880"/>
                    </a:lnTo>
                    <a:lnTo>
                      <a:pt x="592785" y="716572"/>
                    </a:lnTo>
                    <a:lnTo>
                      <a:pt x="592429" y="716724"/>
                    </a:lnTo>
                    <a:lnTo>
                      <a:pt x="591743" y="717054"/>
                    </a:lnTo>
                    <a:lnTo>
                      <a:pt x="592378" y="718375"/>
                    </a:lnTo>
                    <a:lnTo>
                      <a:pt x="593661" y="720991"/>
                    </a:lnTo>
                    <a:lnTo>
                      <a:pt x="594309" y="720686"/>
                    </a:lnTo>
                    <a:lnTo>
                      <a:pt x="594626" y="720547"/>
                    </a:lnTo>
                    <a:close/>
                  </a:path>
                  <a:path w="1056640" h="980440">
                    <a:moveTo>
                      <a:pt x="597560" y="399097"/>
                    </a:moveTo>
                    <a:lnTo>
                      <a:pt x="596595" y="399034"/>
                    </a:lnTo>
                    <a:lnTo>
                      <a:pt x="594652" y="398868"/>
                    </a:lnTo>
                    <a:lnTo>
                      <a:pt x="594652" y="399872"/>
                    </a:lnTo>
                    <a:lnTo>
                      <a:pt x="594664" y="400367"/>
                    </a:lnTo>
                    <a:lnTo>
                      <a:pt x="595591" y="400342"/>
                    </a:lnTo>
                    <a:lnTo>
                      <a:pt x="596544" y="400316"/>
                    </a:lnTo>
                    <a:lnTo>
                      <a:pt x="597471" y="400291"/>
                    </a:lnTo>
                    <a:lnTo>
                      <a:pt x="597496" y="399884"/>
                    </a:lnTo>
                    <a:lnTo>
                      <a:pt x="597547" y="399503"/>
                    </a:lnTo>
                    <a:lnTo>
                      <a:pt x="597560" y="399097"/>
                    </a:lnTo>
                    <a:close/>
                  </a:path>
                  <a:path w="1056640" h="980440">
                    <a:moveTo>
                      <a:pt x="611124" y="39446"/>
                    </a:moveTo>
                    <a:lnTo>
                      <a:pt x="610755" y="38925"/>
                    </a:lnTo>
                    <a:lnTo>
                      <a:pt x="610235" y="37922"/>
                    </a:lnTo>
                    <a:lnTo>
                      <a:pt x="610031" y="37985"/>
                    </a:lnTo>
                    <a:lnTo>
                      <a:pt x="609257" y="38227"/>
                    </a:lnTo>
                    <a:lnTo>
                      <a:pt x="608596" y="38798"/>
                    </a:lnTo>
                    <a:lnTo>
                      <a:pt x="607695" y="39370"/>
                    </a:lnTo>
                    <a:lnTo>
                      <a:pt x="608291" y="40030"/>
                    </a:lnTo>
                    <a:lnTo>
                      <a:pt x="608749" y="40792"/>
                    </a:lnTo>
                    <a:lnTo>
                      <a:pt x="609701" y="40398"/>
                    </a:lnTo>
                    <a:lnTo>
                      <a:pt x="610400" y="39878"/>
                    </a:lnTo>
                    <a:lnTo>
                      <a:pt x="611124" y="39446"/>
                    </a:lnTo>
                    <a:close/>
                  </a:path>
                  <a:path w="1056640" h="980440">
                    <a:moveTo>
                      <a:pt x="617918" y="480047"/>
                    </a:moveTo>
                    <a:lnTo>
                      <a:pt x="617397" y="479920"/>
                    </a:lnTo>
                    <a:lnTo>
                      <a:pt x="616902" y="479793"/>
                    </a:lnTo>
                    <a:lnTo>
                      <a:pt x="616407" y="479640"/>
                    </a:lnTo>
                    <a:lnTo>
                      <a:pt x="616127" y="480606"/>
                    </a:lnTo>
                    <a:lnTo>
                      <a:pt x="615810" y="481545"/>
                    </a:lnTo>
                    <a:lnTo>
                      <a:pt x="615607" y="482498"/>
                    </a:lnTo>
                    <a:lnTo>
                      <a:pt x="616572" y="482803"/>
                    </a:lnTo>
                    <a:lnTo>
                      <a:pt x="617080" y="482981"/>
                    </a:lnTo>
                    <a:lnTo>
                      <a:pt x="617918" y="480047"/>
                    </a:lnTo>
                    <a:close/>
                  </a:path>
                  <a:path w="1056640" h="980440">
                    <a:moveTo>
                      <a:pt x="632206" y="29794"/>
                    </a:moveTo>
                    <a:lnTo>
                      <a:pt x="631024" y="29933"/>
                    </a:lnTo>
                    <a:lnTo>
                      <a:pt x="629843" y="30073"/>
                    </a:lnTo>
                    <a:lnTo>
                      <a:pt x="628662" y="30213"/>
                    </a:lnTo>
                    <a:lnTo>
                      <a:pt x="628700" y="30594"/>
                    </a:lnTo>
                    <a:lnTo>
                      <a:pt x="628738" y="30975"/>
                    </a:lnTo>
                    <a:lnTo>
                      <a:pt x="628777" y="31369"/>
                    </a:lnTo>
                    <a:lnTo>
                      <a:pt x="632117" y="31369"/>
                    </a:lnTo>
                    <a:lnTo>
                      <a:pt x="632155" y="30848"/>
                    </a:lnTo>
                    <a:lnTo>
                      <a:pt x="632167" y="30327"/>
                    </a:lnTo>
                    <a:lnTo>
                      <a:pt x="632206" y="29794"/>
                    </a:lnTo>
                    <a:close/>
                  </a:path>
                  <a:path w="1056640" h="980440">
                    <a:moveTo>
                      <a:pt x="634060" y="365988"/>
                    </a:moveTo>
                    <a:lnTo>
                      <a:pt x="633615" y="365302"/>
                    </a:lnTo>
                    <a:lnTo>
                      <a:pt x="633463" y="364832"/>
                    </a:lnTo>
                    <a:lnTo>
                      <a:pt x="631952" y="365569"/>
                    </a:lnTo>
                    <a:lnTo>
                      <a:pt x="630885" y="366064"/>
                    </a:lnTo>
                    <a:lnTo>
                      <a:pt x="631545" y="366763"/>
                    </a:lnTo>
                    <a:lnTo>
                      <a:pt x="631990" y="367461"/>
                    </a:lnTo>
                    <a:lnTo>
                      <a:pt x="632180" y="367385"/>
                    </a:lnTo>
                    <a:lnTo>
                      <a:pt x="632828" y="367169"/>
                    </a:lnTo>
                    <a:lnTo>
                      <a:pt x="633463" y="366763"/>
                    </a:lnTo>
                    <a:lnTo>
                      <a:pt x="634060" y="365988"/>
                    </a:lnTo>
                    <a:close/>
                  </a:path>
                  <a:path w="1056640" h="980440">
                    <a:moveTo>
                      <a:pt x="636879" y="733742"/>
                    </a:moveTo>
                    <a:lnTo>
                      <a:pt x="634212" y="730872"/>
                    </a:lnTo>
                    <a:lnTo>
                      <a:pt x="632980" y="732942"/>
                    </a:lnTo>
                    <a:lnTo>
                      <a:pt x="631850" y="735101"/>
                    </a:lnTo>
                    <a:lnTo>
                      <a:pt x="633412" y="734682"/>
                    </a:lnTo>
                    <a:lnTo>
                      <a:pt x="634987" y="734237"/>
                    </a:lnTo>
                    <a:lnTo>
                      <a:pt x="636879" y="733742"/>
                    </a:lnTo>
                    <a:close/>
                  </a:path>
                  <a:path w="1056640" h="980440">
                    <a:moveTo>
                      <a:pt x="641565" y="366052"/>
                    </a:moveTo>
                    <a:lnTo>
                      <a:pt x="640753" y="365353"/>
                    </a:lnTo>
                    <a:lnTo>
                      <a:pt x="639953" y="364617"/>
                    </a:lnTo>
                    <a:lnTo>
                      <a:pt x="639114" y="363956"/>
                    </a:lnTo>
                    <a:lnTo>
                      <a:pt x="638340" y="364540"/>
                    </a:lnTo>
                    <a:lnTo>
                      <a:pt x="638873" y="365569"/>
                    </a:lnTo>
                    <a:lnTo>
                      <a:pt x="640029" y="367398"/>
                    </a:lnTo>
                    <a:lnTo>
                      <a:pt x="640524" y="366941"/>
                    </a:lnTo>
                    <a:lnTo>
                      <a:pt x="641057" y="366509"/>
                    </a:lnTo>
                    <a:lnTo>
                      <a:pt x="641565" y="366052"/>
                    </a:lnTo>
                    <a:close/>
                  </a:path>
                  <a:path w="1056640" h="980440">
                    <a:moveTo>
                      <a:pt x="670483" y="607441"/>
                    </a:moveTo>
                    <a:lnTo>
                      <a:pt x="669861" y="607034"/>
                    </a:lnTo>
                    <a:lnTo>
                      <a:pt x="669328" y="606513"/>
                    </a:lnTo>
                    <a:lnTo>
                      <a:pt x="668680" y="606234"/>
                    </a:lnTo>
                    <a:lnTo>
                      <a:pt x="668032" y="605980"/>
                    </a:lnTo>
                    <a:lnTo>
                      <a:pt x="667321" y="605993"/>
                    </a:lnTo>
                    <a:lnTo>
                      <a:pt x="666635" y="605878"/>
                    </a:lnTo>
                    <a:lnTo>
                      <a:pt x="666559" y="606183"/>
                    </a:lnTo>
                    <a:lnTo>
                      <a:pt x="666457" y="606501"/>
                    </a:lnTo>
                    <a:lnTo>
                      <a:pt x="666394" y="606818"/>
                    </a:lnTo>
                    <a:lnTo>
                      <a:pt x="667651" y="607263"/>
                    </a:lnTo>
                    <a:lnTo>
                      <a:pt x="668858" y="607720"/>
                    </a:lnTo>
                    <a:lnTo>
                      <a:pt x="670115" y="608177"/>
                    </a:lnTo>
                    <a:lnTo>
                      <a:pt x="670242" y="607936"/>
                    </a:lnTo>
                    <a:lnTo>
                      <a:pt x="670483" y="607441"/>
                    </a:lnTo>
                    <a:close/>
                  </a:path>
                  <a:path w="1056640" h="980440">
                    <a:moveTo>
                      <a:pt x="674014" y="62966"/>
                    </a:moveTo>
                    <a:lnTo>
                      <a:pt x="673773" y="61772"/>
                    </a:lnTo>
                    <a:lnTo>
                      <a:pt x="670636" y="61036"/>
                    </a:lnTo>
                    <a:lnTo>
                      <a:pt x="671042" y="62712"/>
                    </a:lnTo>
                    <a:lnTo>
                      <a:pt x="671576" y="64960"/>
                    </a:lnTo>
                    <a:lnTo>
                      <a:pt x="673176" y="64579"/>
                    </a:lnTo>
                    <a:lnTo>
                      <a:pt x="674014" y="62966"/>
                    </a:lnTo>
                    <a:close/>
                  </a:path>
                  <a:path w="1056640" h="980440">
                    <a:moveTo>
                      <a:pt x="707796" y="676465"/>
                    </a:moveTo>
                    <a:lnTo>
                      <a:pt x="707351" y="676262"/>
                    </a:lnTo>
                    <a:lnTo>
                      <a:pt x="706945" y="676071"/>
                    </a:lnTo>
                    <a:lnTo>
                      <a:pt x="706488" y="675881"/>
                    </a:lnTo>
                    <a:lnTo>
                      <a:pt x="706221" y="676313"/>
                    </a:lnTo>
                    <a:lnTo>
                      <a:pt x="705764" y="676744"/>
                    </a:lnTo>
                    <a:lnTo>
                      <a:pt x="705675" y="677811"/>
                    </a:lnTo>
                    <a:lnTo>
                      <a:pt x="705929" y="678472"/>
                    </a:lnTo>
                    <a:lnTo>
                      <a:pt x="706056" y="679107"/>
                    </a:lnTo>
                    <a:lnTo>
                      <a:pt x="706640" y="678230"/>
                    </a:lnTo>
                    <a:lnTo>
                      <a:pt x="707224" y="677341"/>
                    </a:lnTo>
                    <a:lnTo>
                      <a:pt x="707796" y="676465"/>
                    </a:lnTo>
                    <a:close/>
                  </a:path>
                  <a:path w="1056640" h="980440">
                    <a:moveTo>
                      <a:pt x="710806" y="496201"/>
                    </a:moveTo>
                    <a:lnTo>
                      <a:pt x="709866" y="495007"/>
                    </a:lnTo>
                    <a:lnTo>
                      <a:pt x="708837" y="495020"/>
                    </a:lnTo>
                    <a:lnTo>
                      <a:pt x="708012" y="495592"/>
                    </a:lnTo>
                    <a:lnTo>
                      <a:pt x="707707" y="496163"/>
                    </a:lnTo>
                    <a:lnTo>
                      <a:pt x="707504" y="496506"/>
                    </a:lnTo>
                    <a:lnTo>
                      <a:pt x="708075" y="497293"/>
                    </a:lnTo>
                    <a:lnTo>
                      <a:pt x="708520" y="498436"/>
                    </a:lnTo>
                    <a:lnTo>
                      <a:pt x="709574" y="497497"/>
                    </a:lnTo>
                    <a:lnTo>
                      <a:pt x="710272" y="497014"/>
                    </a:lnTo>
                    <a:lnTo>
                      <a:pt x="710692" y="496366"/>
                    </a:lnTo>
                    <a:lnTo>
                      <a:pt x="710806" y="496201"/>
                    </a:lnTo>
                    <a:close/>
                  </a:path>
                  <a:path w="1056640" h="980440">
                    <a:moveTo>
                      <a:pt x="721969" y="863384"/>
                    </a:moveTo>
                    <a:lnTo>
                      <a:pt x="721156" y="862901"/>
                    </a:lnTo>
                    <a:lnTo>
                      <a:pt x="720750" y="862571"/>
                    </a:lnTo>
                    <a:lnTo>
                      <a:pt x="720217" y="863257"/>
                    </a:lnTo>
                    <a:lnTo>
                      <a:pt x="719620" y="863879"/>
                    </a:lnTo>
                    <a:lnTo>
                      <a:pt x="719264" y="864616"/>
                    </a:lnTo>
                    <a:lnTo>
                      <a:pt x="719162" y="864768"/>
                    </a:lnTo>
                    <a:lnTo>
                      <a:pt x="719899" y="865339"/>
                    </a:lnTo>
                    <a:lnTo>
                      <a:pt x="720534" y="866000"/>
                    </a:lnTo>
                    <a:lnTo>
                      <a:pt x="721106" y="865047"/>
                    </a:lnTo>
                    <a:lnTo>
                      <a:pt x="721626" y="864323"/>
                    </a:lnTo>
                    <a:lnTo>
                      <a:pt x="721918" y="863549"/>
                    </a:lnTo>
                    <a:lnTo>
                      <a:pt x="721969" y="863384"/>
                    </a:lnTo>
                    <a:close/>
                  </a:path>
                  <a:path w="1056640" h="980440">
                    <a:moveTo>
                      <a:pt x="748309" y="361581"/>
                    </a:moveTo>
                    <a:lnTo>
                      <a:pt x="747115" y="360629"/>
                    </a:lnTo>
                    <a:lnTo>
                      <a:pt x="746302" y="359956"/>
                    </a:lnTo>
                    <a:lnTo>
                      <a:pt x="745159" y="359041"/>
                    </a:lnTo>
                    <a:lnTo>
                      <a:pt x="745604" y="361403"/>
                    </a:lnTo>
                    <a:lnTo>
                      <a:pt x="748309" y="361581"/>
                    </a:lnTo>
                    <a:close/>
                  </a:path>
                  <a:path w="1056640" h="980440">
                    <a:moveTo>
                      <a:pt x="751408" y="485648"/>
                    </a:moveTo>
                    <a:lnTo>
                      <a:pt x="751370" y="485013"/>
                    </a:lnTo>
                    <a:lnTo>
                      <a:pt x="750100" y="485241"/>
                    </a:lnTo>
                    <a:lnTo>
                      <a:pt x="748804" y="485457"/>
                    </a:lnTo>
                    <a:lnTo>
                      <a:pt x="747534" y="485698"/>
                    </a:lnTo>
                    <a:lnTo>
                      <a:pt x="747649" y="486613"/>
                    </a:lnTo>
                    <a:lnTo>
                      <a:pt x="747712" y="487057"/>
                    </a:lnTo>
                    <a:lnTo>
                      <a:pt x="748931" y="487019"/>
                    </a:lnTo>
                    <a:lnTo>
                      <a:pt x="750189" y="486968"/>
                    </a:lnTo>
                    <a:lnTo>
                      <a:pt x="751408" y="486918"/>
                    </a:lnTo>
                    <a:lnTo>
                      <a:pt x="751408" y="486283"/>
                    </a:lnTo>
                    <a:lnTo>
                      <a:pt x="751408" y="485648"/>
                    </a:lnTo>
                    <a:close/>
                  </a:path>
                  <a:path w="1056640" h="980440">
                    <a:moveTo>
                      <a:pt x="784987" y="592455"/>
                    </a:moveTo>
                    <a:lnTo>
                      <a:pt x="784809" y="592112"/>
                    </a:lnTo>
                    <a:lnTo>
                      <a:pt x="784428" y="591464"/>
                    </a:lnTo>
                    <a:lnTo>
                      <a:pt x="783259" y="592048"/>
                    </a:lnTo>
                    <a:lnTo>
                      <a:pt x="782104" y="592645"/>
                    </a:lnTo>
                    <a:lnTo>
                      <a:pt x="780935" y="593229"/>
                    </a:lnTo>
                    <a:lnTo>
                      <a:pt x="781786" y="594588"/>
                    </a:lnTo>
                    <a:lnTo>
                      <a:pt x="782853" y="593877"/>
                    </a:lnTo>
                    <a:lnTo>
                      <a:pt x="783920" y="593153"/>
                    </a:lnTo>
                    <a:lnTo>
                      <a:pt x="784987" y="592455"/>
                    </a:lnTo>
                    <a:close/>
                  </a:path>
                  <a:path w="1056640" h="980440">
                    <a:moveTo>
                      <a:pt x="800608" y="739355"/>
                    </a:moveTo>
                    <a:lnTo>
                      <a:pt x="799452" y="737781"/>
                    </a:lnTo>
                    <a:lnTo>
                      <a:pt x="799274" y="737539"/>
                    </a:lnTo>
                    <a:lnTo>
                      <a:pt x="798753" y="737527"/>
                    </a:lnTo>
                    <a:lnTo>
                      <a:pt x="798106" y="737323"/>
                    </a:lnTo>
                    <a:lnTo>
                      <a:pt x="798017" y="738657"/>
                    </a:lnTo>
                    <a:lnTo>
                      <a:pt x="797902" y="739927"/>
                    </a:lnTo>
                    <a:lnTo>
                      <a:pt x="797737" y="742048"/>
                    </a:lnTo>
                    <a:lnTo>
                      <a:pt x="800100" y="740486"/>
                    </a:lnTo>
                    <a:lnTo>
                      <a:pt x="800608" y="739355"/>
                    </a:lnTo>
                    <a:close/>
                  </a:path>
                  <a:path w="1056640" h="980440">
                    <a:moveTo>
                      <a:pt x="821905" y="316153"/>
                    </a:moveTo>
                    <a:lnTo>
                      <a:pt x="821448" y="315264"/>
                    </a:lnTo>
                    <a:lnTo>
                      <a:pt x="820953" y="314363"/>
                    </a:lnTo>
                    <a:lnTo>
                      <a:pt x="820508" y="313474"/>
                    </a:lnTo>
                    <a:lnTo>
                      <a:pt x="820166" y="313613"/>
                    </a:lnTo>
                    <a:lnTo>
                      <a:pt x="819531" y="313905"/>
                    </a:lnTo>
                    <a:lnTo>
                      <a:pt x="820521" y="316763"/>
                    </a:lnTo>
                    <a:lnTo>
                      <a:pt x="820978" y="316560"/>
                    </a:lnTo>
                    <a:lnTo>
                      <a:pt x="821448" y="316357"/>
                    </a:lnTo>
                    <a:lnTo>
                      <a:pt x="821905" y="316153"/>
                    </a:lnTo>
                    <a:close/>
                  </a:path>
                  <a:path w="1056640" h="980440">
                    <a:moveTo>
                      <a:pt x="825588" y="103136"/>
                    </a:moveTo>
                    <a:lnTo>
                      <a:pt x="824509" y="102044"/>
                    </a:lnTo>
                    <a:lnTo>
                      <a:pt x="823976" y="101231"/>
                    </a:lnTo>
                    <a:lnTo>
                      <a:pt x="823214" y="100901"/>
                    </a:lnTo>
                    <a:lnTo>
                      <a:pt x="822845" y="100736"/>
                    </a:lnTo>
                    <a:lnTo>
                      <a:pt x="822058" y="101460"/>
                    </a:lnTo>
                    <a:lnTo>
                      <a:pt x="821486" y="101790"/>
                    </a:lnTo>
                    <a:lnTo>
                      <a:pt x="821994" y="102514"/>
                    </a:lnTo>
                    <a:lnTo>
                      <a:pt x="822401" y="103416"/>
                    </a:lnTo>
                    <a:lnTo>
                      <a:pt x="823429" y="104114"/>
                    </a:lnTo>
                    <a:lnTo>
                      <a:pt x="824331" y="103543"/>
                    </a:lnTo>
                    <a:lnTo>
                      <a:pt x="825588" y="103136"/>
                    </a:lnTo>
                    <a:close/>
                  </a:path>
                  <a:path w="1056640" h="980440">
                    <a:moveTo>
                      <a:pt x="827392" y="683704"/>
                    </a:moveTo>
                    <a:lnTo>
                      <a:pt x="826249" y="683133"/>
                    </a:lnTo>
                    <a:lnTo>
                      <a:pt x="825080" y="682586"/>
                    </a:lnTo>
                    <a:lnTo>
                      <a:pt x="823925" y="682028"/>
                    </a:lnTo>
                    <a:lnTo>
                      <a:pt x="823671" y="682472"/>
                    </a:lnTo>
                    <a:lnTo>
                      <a:pt x="823404" y="682929"/>
                    </a:lnTo>
                    <a:lnTo>
                      <a:pt x="823150" y="683374"/>
                    </a:lnTo>
                    <a:lnTo>
                      <a:pt x="825715" y="684276"/>
                    </a:lnTo>
                    <a:lnTo>
                      <a:pt x="826985" y="684745"/>
                    </a:lnTo>
                    <a:lnTo>
                      <a:pt x="827239" y="684034"/>
                    </a:lnTo>
                    <a:lnTo>
                      <a:pt x="827392" y="683704"/>
                    </a:lnTo>
                    <a:close/>
                  </a:path>
                  <a:path w="1056640" h="980440">
                    <a:moveTo>
                      <a:pt x="839482" y="99923"/>
                    </a:moveTo>
                    <a:lnTo>
                      <a:pt x="837031" y="99923"/>
                    </a:lnTo>
                    <a:lnTo>
                      <a:pt x="835837" y="99923"/>
                    </a:lnTo>
                    <a:lnTo>
                      <a:pt x="835812" y="100304"/>
                    </a:lnTo>
                    <a:lnTo>
                      <a:pt x="835787" y="101066"/>
                    </a:lnTo>
                    <a:lnTo>
                      <a:pt x="836968" y="101155"/>
                    </a:lnTo>
                    <a:lnTo>
                      <a:pt x="838161" y="101257"/>
                    </a:lnTo>
                    <a:lnTo>
                      <a:pt x="839355" y="101358"/>
                    </a:lnTo>
                    <a:lnTo>
                      <a:pt x="839431" y="100406"/>
                    </a:lnTo>
                    <a:lnTo>
                      <a:pt x="839482" y="99923"/>
                    </a:lnTo>
                    <a:close/>
                  </a:path>
                  <a:path w="1056640" h="980440">
                    <a:moveTo>
                      <a:pt x="861758" y="352653"/>
                    </a:moveTo>
                    <a:lnTo>
                      <a:pt x="861136" y="352247"/>
                    </a:lnTo>
                    <a:lnTo>
                      <a:pt x="860552" y="351713"/>
                    </a:lnTo>
                    <a:lnTo>
                      <a:pt x="859891" y="351472"/>
                    </a:lnTo>
                    <a:lnTo>
                      <a:pt x="859282" y="351294"/>
                    </a:lnTo>
                    <a:lnTo>
                      <a:pt x="858558" y="351434"/>
                    </a:lnTo>
                    <a:lnTo>
                      <a:pt x="857910" y="351459"/>
                    </a:lnTo>
                    <a:lnTo>
                      <a:pt x="857783" y="351840"/>
                    </a:lnTo>
                    <a:lnTo>
                      <a:pt x="857681" y="352247"/>
                    </a:lnTo>
                    <a:lnTo>
                      <a:pt x="857554" y="352653"/>
                    </a:lnTo>
                    <a:lnTo>
                      <a:pt x="858748" y="353174"/>
                    </a:lnTo>
                    <a:lnTo>
                      <a:pt x="859942" y="353682"/>
                    </a:lnTo>
                    <a:lnTo>
                      <a:pt x="861123" y="354203"/>
                    </a:lnTo>
                    <a:lnTo>
                      <a:pt x="861339" y="353682"/>
                    </a:lnTo>
                    <a:lnTo>
                      <a:pt x="861542" y="353174"/>
                    </a:lnTo>
                    <a:lnTo>
                      <a:pt x="861758" y="352653"/>
                    </a:lnTo>
                    <a:close/>
                  </a:path>
                  <a:path w="1056640" h="980440">
                    <a:moveTo>
                      <a:pt x="885761" y="894524"/>
                    </a:moveTo>
                    <a:lnTo>
                      <a:pt x="885113" y="894003"/>
                    </a:lnTo>
                    <a:lnTo>
                      <a:pt x="884516" y="893254"/>
                    </a:lnTo>
                    <a:lnTo>
                      <a:pt x="883742" y="893025"/>
                    </a:lnTo>
                    <a:lnTo>
                      <a:pt x="883145" y="892835"/>
                    </a:lnTo>
                    <a:lnTo>
                      <a:pt x="882345" y="893305"/>
                    </a:lnTo>
                    <a:lnTo>
                      <a:pt x="881608" y="893470"/>
                    </a:lnTo>
                    <a:lnTo>
                      <a:pt x="881849" y="893927"/>
                    </a:lnTo>
                    <a:lnTo>
                      <a:pt x="882065" y="894359"/>
                    </a:lnTo>
                    <a:lnTo>
                      <a:pt x="882294" y="894816"/>
                    </a:lnTo>
                    <a:lnTo>
                      <a:pt x="883005" y="895235"/>
                    </a:lnTo>
                    <a:lnTo>
                      <a:pt x="883691" y="895870"/>
                    </a:lnTo>
                    <a:lnTo>
                      <a:pt x="884834" y="896023"/>
                    </a:lnTo>
                    <a:lnTo>
                      <a:pt x="885342" y="895057"/>
                    </a:lnTo>
                    <a:lnTo>
                      <a:pt x="885761" y="894524"/>
                    </a:lnTo>
                    <a:close/>
                  </a:path>
                  <a:path w="1056640" h="980440">
                    <a:moveTo>
                      <a:pt x="915860" y="724573"/>
                    </a:moveTo>
                    <a:lnTo>
                      <a:pt x="914920" y="723595"/>
                    </a:lnTo>
                    <a:lnTo>
                      <a:pt x="913993" y="722591"/>
                    </a:lnTo>
                    <a:lnTo>
                      <a:pt x="912939" y="721614"/>
                    </a:lnTo>
                    <a:lnTo>
                      <a:pt x="912469" y="721969"/>
                    </a:lnTo>
                    <a:lnTo>
                      <a:pt x="911872" y="722287"/>
                    </a:lnTo>
                    <a:lnTo>
                      <a:pt x="914527" y="725766"/>
                    </a:lnTo>
                    <a:lnTo>
                      <a:pt x="914971" y="725373"/>
                    </a:lnTo>
                    <a:lnTo>
                      <a:pt x="915416" y="724966"/>
                    </a:lnTo>
                    <a:lnTo>
                      <a:pt x="915860" y="724573"/>
                    </a:lnTo>
                    <a:close/>
                  </a:path>
                  <a:path w="1056640" h="980440">
                    <a:moveTo>
                      <a:pt x="940295" y="614578"/>
                    </a:moveTo>
                    <a:lnTo>
                      <a:pt x="936586" y="613854"/>
                    </a:lnTo>
                    <a:lnTo>
                      <a:pt x="936485" y="614375"/>
                    </a:lnTo>
                    <a:lnTo>
                      <a:pt x="936383" y="614895"/>
                    </a:lnTo>
                    <a:lnTo>
                      <a:pt x="936294" y="615403"/>
                    </a:lnTo>
                    <a:lnTo>
                      <a:pt x="940015" y="616127"/>
                    </a:lnTo>
                    <a:lnTo>
                      <a:pt x="940104" y="615607"/>
                    </a:lnTo>
                    <a:lnTo>
                      <a:pt x="940219" y="615086"/>
                    </a:lnTo>
                    <a:lnTo>
                      <a:pt x="940295" y="614578"/>
                    </a:lnTo>
                    <a:close/>
                  </a:path>
                  <a:path w="1056640" h="980440">
                    <a:moveTo>
                      <a:pt x="969543" y="219214"/>
                    </a:moveTo>
                    <a:lnTo>
                      <a:pt x="968590" y="218274"/>
                    </a:lnTo>
                    <a:lnTo>
                      <a:pt x="966736" y="216395"/>
                    </a:lnTo>
                    <a:lnTo>
                      <a:pt x="965593" y="217474"/>
                    </a:lnTo>
                    <a:lnTo>
                      <a:pt x="967651" y="219290"/>
                    </a:lnTo>
                    <a:lnTo>
                      <a:pt x="968692" y="220192"/>
                    </a:lnTo>
                    <a:lnTo>
                      <a:pt x="969543" y="219214"/>
                    </a:lnTo>
                    <a:close/>
                  </a:path>
                  <a:path w="1056640" h="980440">
                    <a:moveTo>
                      <a:pt x="1056513" y="611428"/>
                    </a:moveTo>
                    <a:lnTo>
                      <a:pt x="1051979" y="610260"/>
                    </a:lnTo>
                    <a:lnTo>
                      <a:pt x="1051852" y="610704"/>
                    </a:lnTo>
                    <a:lnTo>
                      <a:pt x="1051560" y="611555"/>
                    </a:lnTo>
                    <a:lnTo>
                      <a:pt x="1052779" y="612559"/>
                    </a:lnTo>
                    <a:lnTo>
                      <a:pt x="1054023" y="613638"/>
                    </a:lnTo>
                    <a:lnTo>
                      <a:pt x="1056513" y="61142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5" name="object 275">
                <a:extLst>
                  <a:ext uri="{FF2B5EF4-FFF2-40B4-BE49-F238E27FC236}">
                    <a16:creationId xmlns:a16="http://schemas.microsoft.com/office/drawing/2014/main" id="{E65E962B-9733-EE96-6F82-693595FAB969}"/>
                  </a:ext>
                </a:extLst>
              </p:cNvPr>
              <p:cNvSpPr/>
              <p:nvPr/>
            </p:nvSpPr>
            <p:spPr>
              <a:xfrm>
                <a:off x="9824762" y="3412157"/>
                <a:ext cx="719699" cy="900124"/>
              </a:xfrm>
              <a:custGeom>
                <a:avLst/>
                <a:gdLst/>
                <a:ahLst/>
                <a:cxnLst/>
                <a:rect l="l" t="t" r="r" b="b"/>
                <a:pathLst>
                  <a:path w="925194" h="1316354">
                    <a:moveTo>
                      <a:pt x="2540" y="195427"/>
                    </a:moveTo>
                    <a:lnTo>
                      <a:pt x="2438" y="195122"/>
                    </a:lnTo>
                    <a:lnTo>
                      <a:pt x="2298" y="194652"/>
                    </a:lnTo>
                    <a:lnTo>
                      <a:pt x="1778" y="194081"/>
                    </a:lnTo>
                    <a:lnTo>
                      <a:pt x="965" y="193903"/>
                    </a:lnTo>
                    <a:lnTo>
                      <a:pt x="431" y="194449"/>
                    </a:lnTo>
                    <a:lnTo>
                      <a:pt x="0" y="194716"/>
                    </a:lnTo>
                    <a:lnTo>
                      <a:pt x="431" y="195275"/>
                    </a:lnTo>
                    <a:lnTo>
                      <a:pt x="838" y="195834"/>
                    </a:lnTo>
                    <a:lnTo>
                      <a:pt x="1447" y="196659"/>
                    </a:lnTo>
                    <a:lnTo>
                      <a:pt x="1955" y="195922"/>
                    </a:lnTo>
                    <a:lnTo>
                      <a:pt x="2540" y="195427"/>
                    </a:lnTo>
                    <a:close/>
                  </a:path>
                  <a:path w="925194" h="1316354">
                    <a:moveTo>
                      <a:pt x="108635" y="625449"/>
                    </a:moveTo>
                    <a:lnTo>
                      <a:pt x="108064" y="625335"/>
                    </a:lnTo>
                    <a:lnTo>
                      <a:pt x="107543" y="625119"/>
                    </a:lnTo>
                    <a:lnTo>
                      <a:pt x="107073" y="625195"/>
                    </a:lnTo>
                    <a:lnTo>
                      <a:pt x="106832" y="625208"/>
                    </a:lnTo>
                    <a:lnTo>
                      <a:pt x="106692" y="625767"/>
                    </a:lnTo>
                    <a:lnTo>
                      <a:pt x="106514" y="626084"/>
                    </a:lnTo>
                    <a:lnTo>
                      <a:pt x="107035" y="626262"/>
                    </a:lnTo>
                    <a:lnTo>
                      <a:pt x="107530" y="626503"/>
                    </a:lnTo>
                    <a:lnTo>
                      <a:pt x="108026" y="626541"/>
                    </a:lnTo>
                    <a:lnTo>
                      <a:pt x="108153" y="626579"/>
                    </a:lnTo>
                    <a:lnTo>
                      <a:pt x="108356" y="625970"/>
                    </a:lnTo>
                    <a:lnTo>
                      <a:pt x="108635" y="625449"/>
                    </a:lnTo>
                    <a:close/>
                  </a:path>
                  <a:path w="925194" h="1316354">
                    <a:moveTo>
                      <a:pt x="136880" y="523862"/>
                    </a:moveTo>
                    <a:lnTo>
                      <a:pt x="136613" y="523621"/>
                    </a:lnTo>
                    <a:lnTo>
                      <a:pt x="136334" y="523405"/>
                    </a:lnTo>
                    <a:lnTo>
                      <a:pt x="136055" y="523163"/>
                    </a:lnTo>
                    <a:lnTo>
                      <a:pt x="135255" y="523951"/>
                    </a:lnTo>
                    <a:lnTo>
                      <a:pt x="134467" y="524751"/>
                    </a:lnTo>
                    <a:lnTo>
                      <a:pt x="133654" y="525538"/>
                    </a:lnTo>
                    <a:lnTo>
                      <a:pt x="133997" y="525830"/>
                    </a:lnTo>
                    <a:lnTo>
                      <a:pt x="134340" y="526122"/>
                    </a:lnTo>
                    <a:lnTo>
                      <a:pt x="134683" y="526440"/>
                    </a:lnTo>
                    <a:lnTo>
                      <a:pt x="135420" y="525576"/>
                    </a:lnTo>
                    <a:lnTo>
                      <a:pt x="136144" y="524713"/>
                    </a:lnTo>
                    <a:lnTo>
                      <a:pt x="136880" y="523862"/>
                    </a:lnTo>
                    <a:close/>
                  </a:path>
                  <a:path w="925194" h="1316354">
                    <a:moveTo>
                      <a:pt x="177850" y="161353"/>
                    </a:moveTo>
                    <a:lnTo>
                      <a:pt x="177088" y="160439"/>
                    </a:lnTo>
                    <a:lnTo>
                      <a:pt x="176364" y="160693"/>
                    </a:lnTo>
                    <a:lnTo>
                      <a:pt x="175856" y="161150"/>
                    </a:lnTo>
                    <a:lnTo>
                      <a:pt x="175133" y="161671"/>
                    </a:lnTo>
                    <a:lnTo>
                      <a:pt x="175780" y="162306"/>
                    </a:lnTo>
                    <a:lnTo>
                      <a:pt x="176098" y="162648"/>
                    </a:lnTo>
                    <a:lnTo>
                      <a:pt x="176441" y="162979"/>
                    </a:lnTo>
                    <a:lnTo>
                      <a:pt x="176923" y="162496"/>
                    </a:lnTo>
                    <a:lnTo>
                      <a:pt x="177457" y="162090"/>
                    </a:lnTo>
                    <a:lnTo>
                      <a:pt x="177749" y="161531"/>
                    </a:lnTo>
                    <a:lnTo>
                      <a:pt x="177850" y="161353"/>
                    </a:lnTo>
                    <a:close/>
                  </a:path>
                  <a:path w="925194" h="1316354">
                    <a:moveTo>
                      <a:pt x="179412" y="879678"/>
                    </a:moveTo>
                    <a:lnTo>
                      <a:pt x="179336" y="879525"/>
                    </a:lnTo>
                    <a:lnTo>
                      <a:pt x="179095" y="878954"/>
                    </a:lnTo>
                    <a:lnTo>
                      <a:pt x="178600" y="878497"/>
                    </a:lnTo>
                    <a:lnTo>
                      <a:pt x="178193" y="877989"/>
                    </a:lnTo>
                    <a:lnTo>
                      <a:pt x="177876" y="878408"/>
                    </a:lnTo>
                    <a:lnTo>
                      <a:pt x="177571" y="878852"/>
                    </a:lnTo>
                    <a:lnTo>
                      <a:pt x="177139" y="879411"/>
                    </a:lnTo>
                    <a:lnTo>
                      <a:pt x="177571" y="879817"/>
                    </a:lnTo>
                    <a:lnTo>
                      <a:pt x="177952" y="880440"/>
                    </a:lnTo>
                    <a:lnTo>
                      <a:pt x="178308" y="880440"/>
                    </a:lnTo>
                    <a:lnTo>
                      <a:pt x="178676" y="880427"/>
                    </a:lnTo>
                    <a:lnTo>
                      <a:pt x="179412" y="879678"/>
                    </a:lnTo>
                    <a:close/>
                  </a:path>
                  <a:path w="925194" h="1316354">
                    <a:moveTo>
                      <a:pt x="196380" y="463257"/>
                    </a:moveTo>
                    <a:lnTo>
                      <a:pt x="195846" y="462826"/>
                    </a:lnTo>
                    <a:lnTo>
                      <a:pt x="195351" y="462318"/>
                    </a:lnTo>
                    <a:lnTo>
                      <a:pt x="194564" y="461975"/>
                    </a:lnTo>
                    <a:lnTo>
                      <a:pt x="194068" y="462622"/>
                    </a:lnTo>
                    <a:lnTo>
                      <a:pt x="193395" y="463270"/>
                    </a:lnTo>
                    <a:lnTo>
                      <a:pt x="194259" y="463727"/>
                    </a:lnTo>
                    <a:lnTo>
                      <a:pt x="194830" y="464172"/>
                    </a:lnTo>
                    <a:lnTo>
                      <a:pt x="195681" y="464337"/>
                    </a:lnTo>
                    <a:lnTo>
                      <a:pt x="196088" y="463626"/>
                    </a:lnTo>
                    <a:lnTo>
                      <a:pt x="196380" y="463257"/>
                    </a:lnTo>
                    <a:close/>
                  </a:path>
                  <a:path w="925194" h="1316354">
                    <a:moveTo>
                      <a:pt x="202653" y="604202"/>
                    </a:moveTo>
                    <a:lnTo>
                      <a:pt x="202222" y="603554"/>
                    </a:lnTo>
                    <a:lnTo>
                      <a:pt x="201803" y="602246"/>
                    </a:lnTo>
                    <a:lnTo>
                      <a:pt x="200901" y="603288"/>
                    </a:lnTo>
                    <a:lnTo>
                      <a:pt x="200075" y="603834"/>
                    </a:lnTo>
                    <a:lnTo>
                      <a:pt x="200101" y="604278"/>
                    </a:lnTo>
                    <a:lnTo>
                      <a:pt x="200177" y="604862"/>
                    </a:lnTo>
                    <a:lnTo>
                      <a:pt x="200901" y="605434"/>
                    </a:lnTo>
                    <a:lnTo>
                      <a:pt x="201599" y="605917"/>
                    </a:lnTo>
                    <a:lnTo>
                      <a:pt x="202590" y="605218"/>
                    </a:lnTo>
                    <a:lnTo>
                      <a:pt x="202653" y="604202"/>
                    </a:lnTo>
                    <a:close/>
                  </a:path>
                  <a:path w="925194" h="1316354">
                    <a:moveTo>
                      <a:pt x="203593" y="714705"/>
                    </a:moveTo>
                    <a:lnTo>
                      <a:pt x="203581" y="714209"/>
                    </a:lnTo>
                    <a:lnTo>
                      <a:pt x="202603" y="714425"/>
                    </a:lnTo>
                    <a:lnTo>
                      <a:pt x="201599" y="714629"/>
                    </a:lnTo>
                    <a:lnTo>
                      <a:pt x="200634" y="714857"/>
                    </a:lnTo>
                    <a:lnTo>
                      <a:pt x="200761" y="715772"/>
                    </a:lnTo>
                    <a:lnTo>
                      <a:pt x="201701" y="715759"/>
                    </a:lnTo>
                    <a:lnTo>
                      <a:pt x="202628" y="715708"/>
                    </a:lnTo>
                    <a:lnTo>
                      <a:pt x="203593" y="715683"/>
                    </a:lnTo>
                    <a:lnTo>
                      <a:pt x="203593" y="714705"/>
                    </a:lnTo>
                    <a:close/>
                  </a:path>
                  <a:path w="925194" h="1316354">
                    <a:moveTo>
                      <a:pt x="242443" y="271919"/>
                    </a:moveTo>
                    <a:lnTo>
                      <a:pt x="241858" y="271297"/>
                    </a:lnTo>
                    <a:lnTo>
                      <a:pt x="241084" y="271665"/>
                    </a:lnTo>
                    <a:lnTo>
                      <a:pt x="240436" y="272097"/>
                    </a:lnTo>
                    <a:lnTo>
                      <a:pt x="239776" y="272491"/>
                    </a:lnTo>
                    <a:lnTo>
                      <a:pt x="240195" y="273062"/>
                    </a:lnTo>
                    <a:lnTo>
                      <a:pt x="240601" y="273634"/>
                    </a:lnTo>
                    <a:lnTo>
                      <a:pt x="241020" y="274205"/>
                    </a:lnTo>
                    <a:lnTo>
                      <a:pt x="241490" y="273481"/>
                    </a:lnTo>
                    <a:lnTo>
                      <a:pt x="241985" y="272770"/>
                    </a:lnTo>
                    <a:lnTo>
                      <a:pt x="242392" y="272034"/>
                    </a:lnTo>
                    <a:close/>
                  </a:path>
                  <a:path w="925194" h="1316354">
                    <a:moveTo>
                      <a:pt x="249720" y="633056"/>
                    </a:moveTo>
                    <a:lnTo>
                      <a:pt x="247789" y="633691"/>
                    </a:lnTo>
                    <a:lnTo>
                      <a:pt x="246507" y="634504"/>
                    </a:lnTo>
                    <a:lnTo>
                      <a:pt x="248704" y="636765"/>
                    </a:lnTo>
                    <a:lnTo>
                      <a:pt x="249135" y="635152"/>
                    </a:lnTo>
                    <a:lnTo>
                      <a:pt x="249440" y="634111"/>
                    </a:lnTo>
                    <a:lnTo>
                      <a:pt x="249720" y="633056"/>
                    </a:lnTo>
                    <a:close/>
                  </a:path>
                  <a:path w="925194" h="1316354">
                    <a:moveTo>
                      <a:pt x="264972" y="876"/>
                    </a:moveTo>
                    <a:lnTo>
                      <a:pt x="264934" y="330"/>
                    </a:lnTo>
                    <a:lnTo>
                      <a:pt x="264896" y="63"/>
                    </a:lnTo>
                    <a:lnTo>
                      <a:pt x="264109" y="50"/>
                    </a:lnTo>
                    <a:lnTo>
                      <a:pt x="263296" y="12"/>
                    </a:lnTo>
                    <a:lnTo>
                      <a:pt x="262521" y="0"/>
                    </a:lnTo>
                    <a:lnTo>
                      <a:pt x="262521" y="863"/>
                    </a:lnTo>
                    <a:lnTo>
                      <a:pt x="262521" y="1282"/>
                    </a:lnTo>
                    <a:lnTo>
                      <a:pt x="263347" y="1155"/>
                    </a:lnTo>
                    <a:lnTo>
                      <a:pt x="264160" y="1016"/>
                    </a:lnTo>
                    <a:lnTo>
                      <a:pt x="264972" y="876"/>
                    </a:lnTo>
                    <a:close/>
                  </a:path>
                  <a:path w="925194" h="1316354">
                    <a:moveTo>
                      <a:pt x="274980" y="588937"/>
                    </a:moveTo>
                    <a:lnTo>
                      <a:pt x="274027" y="588860"/>
                    </a:lnTo>
                    <a:lnTo>
                      <a:pt x="273062" y="588784"/>
                    </a:lnTo>
                    <a:lnTo>
                      <a:pt x="272110" y="588708"/>
                    </a:lnTo>
                    <a:lnTo>
                      <a:pt x="272034" y="588949"/>
                    </a:lnTo>
                    <a:lnTo>
                      <a:pt x="271995" y="589203"/>
                    </a:lnTo>
                    <a:lnTo>
                      <a:pt x="271919" y="589470"/>
                    </a:lnTo>
                    <a:lnTo>
                      <a:pt x="272872" y="589788"/>
                    </a:lnTo>
                    <a:lnTo>
                      <a:pt x="273786" y="590118"/>
                    </a:lnTo>
                    <a:lnTo>
                      <a:pt x="274713" y="590435"/>
                    </a:lnTo>
                    <a:lnTo>
                      <a:pt x="274802" y="589940"/>
                    </a:lnTo>
                    <a:lnTo>
                      <a:pt x="274891" y="589432"/>
                    </a:lnTo>
                    <a:lnTo>
                      <a:pt x="274980" y="588937"/>
                    </a:lnTo>
                    <a:close/>
                  </a:path>
                  <a:path w="925194" h="1316354">
                    <a:moveTo>
                      <a:pt x="301650" y="461162"/>
                    </a:moveTo>
                    <a:lnTo>
                      <a:pt x="301142" y="460527"/>
                    </a:lnTo>
                    <a:lnTo>
                      <a:pt x="300697" y="460336"/>
                    </a:lnTo>
                    <a:lnTo>
                      <a:pt x="300367" y="460209"/>
                    </a:lnTo>
                    <a:lnTo>
                      <a:pt x="299415" y="460743"/>
                    </a:lnTo>
                    <a:lnTo>
                      <a:pt x="299415" y="460870"/>
                    </a:lnTo>
                    <a:lnTo>
                      <a:pt x="299542" y="461518"/>
                    </a:lnTo>
                    <a:lnTo>
                      <a:pt x="299872" y="462127"/>
                    </a:lnTo>
                    <a:lnTo>
                      <a:pt x="300240" y="463067"/>
                    </a:lnTo>
                    <a:lnTo>
                      <a:pt x="300939" y="462368"/>
                    </a:lnTo>
                    <a:lnTo>
                      <a:pt x="301586" y="462000"/>
                    </a:lnTo>
                    <a:lnTo>
                      <a:pt x="301650" y="461162"/>
                    </a:lnTo>
                    <a:close/>
                  </a:path>
                  <a:path w="925194" h="1316354">
                    <a:moveTo>
                      <a:pt x="307301" y="889114"/>
                    </a:moveTo>
                    <a:lnTo>
                      <a:pt x="306971" y="888720"/>
                    </a:lnTo>
                    <a:lnTo>
                      <a:pt x="306641" y="888301"/>
                    </a:lnTo>
                    <a:lnTo>
                      <a:pt x="306235" y="887768"/>
                    </a:lnTo>
                    <a:lnTo>
                      <a:pt x="305663" y="888174"/>
                    </a:lnTo>
                    <a:lnTo>
                      <a:pt x="305041" y="888415"/>
                    </a:lnTo>
                    <a:lnTo>
                      <a:pt x="304812" y="889114"/>
                    </a:lnTo>
                    <a:lnTo>
                      <a:pt x="305460" y="890016"/>
                    </a:lnTo>
                    <a:lnTo>
                      <a:pt x="305625" y="890003"/>
                    </a:lnTo>
                    <a:lnTo>
                      <a:pt x="306235" y="889863"/>
                    </a:lnTo>
                    <a:lnTo>
                      <a:pt x="306755" y="889431"/>
                    </a:lnTo>
                    <a:lnTo>
                      <a:pt x="307301" y="889114"/>
                    </a:lnTo>
                    <a:close/>
                  </a:path>
                  <a:path w="925194" h="1316354">
                    <a:moveTo>
                      <a:pt x="315658" y="786612"/>
                    </a:moveTo>
                    <a:lnTo>
                      <a:pt x="315404" y="785596"/>
                    </a:lnTo>
                    <a:lnTo>
                      <a:pt x="314909" y="784910"/>
                    </a:lnTo>
                    <a:lnTo>
                      <a:pt x="314337" y="784580"/>
                    </a:lnTo>
                    <a:lnTo>
                      <a:pt x="314134" y="784440"/>
                    </a:lnTo>
                    <a:lnTo>
                      <a:pt x="313372" y="785215"/>
                    </a:lnTo>
                    <a:lnTo>
                      <a:pt x="312864" y="785571"/>
                    </a:lnTo>
                    <a:lnTo>
                      <a:pt x="313283" y="786130"/>
                    </a:lnTo>
                    <a:lnTo>
                      <a:pt x="313690" y="786701"/>
                    </a:lnTo>
                    <a:lnTo>
                      <a:pt x="314617" y="787946"/>
                    </a:lnTo>
                    <a:lnTo>
                      <a:pt x="315087" y="787171"/>
                    </a:lnTo>
                    <a:lnTo>
                      <a:pt x="315658" y="786612"/>
                    </a:lnTo>
                    <a:close/>
                  </a:path>
                  <a:path w="925194" h="1316354">
                    <a:moveTo>
                      <a:pt x="320992" y="230390"/>
                    </a:moveTo>
                    <a:lnTo>
                      <a:pt x="320713" y="229311"/>
                    </a:lnTo>
                    <a:lnTo>
                      <a:pt x="320217" y="228803"/>
                    </a:lnTo>
                    <a:lnTo>
                      <a:pt x="319849" y="228269"/>
                    </a:lnTo>
                    <a:lnTo>
                      <a:pt x="319557" y="228384"/>
                    </a:lnTo>
                    <a:lnTo>
                      <a:pt x="319011" y="228638"/>
                    </a:lnTo>
                    <a:lnTo>
                      <a:pt x="319303" y="229628"/>
                    </a:lnTo>
                    <a:lnTo>
                      <a:pt x="320268" y="232676"/>
                    </a:lnTo>
                    <a:lnTo>
                      <a:pt x="320675" y="230974"/>
                    </a:lnTo>
                    <a:lnTo>
                      <a:pt x="320992" y="230390"/>
                    </a:lnTo>
                    <a:close/>
                  </a:path>
                  <a:path w="925194" h="1316354">
                    <a:moveTo>
                      <a:pt x="327736" y="839660"/>
                    </a:moveTo>
                    <a:lnTo>
                      <a:pt x="327253" y="839343"/>
                    </a:lnTo>
                    <a:lnTo>
                      <a:pt x="326796" y="838860"/>
                    </a:lnTo>
                    <a:lnTo>
                      <a:pt x="325996" y="838771"/>
                    </a:lnTo>
                    <a:lnTo>
                      <a:pt x="325653" y="839508"/>
                    </a:lnTo>
                    <a:lnTo>
                      <a:pt x="325335" y="839876"/>
                    </a:lnTo>
                    <a:lnTo>
                      <a:pt x="325729" y="840193"/>
                    </a:lnTo>
                    <a:lnTo>
                      <a:pt x="326110" y="840473"/>
                    </a:lnTo>
                    <a:lnTo>
                      <a:pt x="326593" y="840854"/>
                    </a:lnTo>
                    <a:lnTo>
                      <a:pt x="327406" y="840028"/>
                    </a:lnTo>
                    <a:lnTo>
                      <a:pt x="327736" y="839660"/>
                    </a:lnTo>
                    <a:close/>
                  </a:path>
                  <a:path w="925194" h="1316354">
                    <a:moveTo>
                      <a:pt x="348729" y="782586"/>
                    </a:moveTo>
                    <a:lnTo>
                      <a:pt x="348462" y="782154"/>
                    </a:lnTo>
                    <a:lnTo>
                      <a:pt x="348322" y="781456"/>
                    </a:lnTo>
                    <a:lnTo>
                      <a:pt x="347929" y="781342"/>
                    </a:lnTo>
                    <a:lnTo>
                      <a:pt x="347535" y="781202"/>
                    </a:lnTo>
                    <a:lnTo>
                      <a:pt x="346976" y="781621"/>
                    </a:lnTo>
                    <a:lnTo>
                      <a:pt x="346202" y="781862"/>
                    </a:lnTo>
                    <a:lnTo>
                      <a:pt x="346684" y="782485"/>
                    </a:lnTo>
                    <a:lnTo>
                      <a:pt x="346938" y="783145"/>
                    </a:lnTo>
                    <a:lnTo>
                      <a:pt x="347345" y="783221"/>
                    </a:lnTo>
                    <a:lnTo>
                      <a:pt x="347726" y="783297"/>
                    </a:lnTo>
                    <a:lnTo>
                      <a:pt x="348259" y="782815"/>
                    </a:lnTo>
                    <a:lnTo>
                      <a:pt x="348729" y="782586"/>
                    </a:lnTo>
                    <a:close/>
                  </a:path>
                  <a:path w="925194" h="1316354">
                    <a:moveTo>
                      <a:pt x="352247" y="210845"/>
                    </a:moveTo>
                    <a:lnTo>
                      <a:pt x="352171" y="210515"/>
                    </a:lnTo>
                    <a:lnTo>
                      <a:pt x="352132" y="210185"/>
                    </a:lnTo>
                    <a:lnTo>
                      <a:pt x="352069" y="209854"/>
                    </a:lnTo>
                    <a:lnTo>
                      <a:pt x="351066" y="210019"/>
                    </a:lnTo>
                    <a:lnTo>
                      <a:pt x="350050" y="210159"/>
                    </a:lnTo>
                    <a:lnTo>
                      <a:pt x="349059" y="210312"/>
                    </a:lnTo>
                    <a:lnTo>
                      <a:pt x="349110" y="210680"/>
                    </a:lnTo>
                    <a:lnTo>
                      <a:pt x="349199" y="211048"/>
                    </a:lnTo>
                    <a:lnTo>
                      <a:pt x="349237" y="211416"/>
                    </a:lnTo>
                    <a:lnTo>
                      <a:pt x="351243" y="211023"/>
                    </a:lnTo>
                    <a:lnTo>
                      <a:pt x="352247" y="210845"/>
                    </a:lnTo>
                    <a:close/>
                  </a:path>
                  <a:path w="925194" h="1316354">
                    <a:moveTo>
                      <a:pt x="356679" y="206971"/>
                    </a:moveTo>
                    <a:lnTo>
                      <a:pt x="356349" y="206425"/>
                    </a:lnTo>
                    <a:lnTo>
                      <a:pt x="356133" y="205740"/>
                    </a:lnTo>
                    <a:lnTo>
                      <a:pt x="355460" y="205181"/>
                    </a:lnTo>
                    <a:lnTo>
                      <a:pt x="354749" y="205676"/>
                    </a:lnTo>
                    <a:lnTo>
                      <a:pt x="352755" y="206476"/>
                    </a:lnTo>
                    <a:lnTo>
                      <a:pt x="354050" y="206933"/>
                    </a:lnTo>
                    <a:lnTo>
                      <a:pt x="354584" y="207238"/>
                    </a:lnTo>
                    <a:lnTo>
                      <a:pt x="355155" y="207289"/>
                    </a:lnTo>
                    <a:lnTo>
                      <a:pt x="355638" y="207340"/>
                    </a:lnTo>
                    <a:lnTo>
                      <a:pt x="356171" y="207086"/>
                    </a:lnTo>
                    <a:lnTo>
                      <a:pt x="356679" y="206971"/>
                    </a:lnTo>
                    <a:close/>
                  </a:path>
                  <a:path w="925194" h="1316354">
                    <a:moveTo>
                      <a:pt x="358609" y="475881"/>
                    </a:moveTo>
                    <a:lnTo>
                      <a:pt x="358101" y="475107"/>
                    </a:lnTo>
                    <a:lnTo>
                      <a:pt x="357886" y="474497"/>
                    </a:lnTo>
                    <a:lnTo>
                      <a:pt x="357276" y="474700"/>
                    </a:lnTo>
                    <a:lnTo>
                      <a:pt x="356412" y="474751"/>
                    </a:lnTo>
                    <a:lnTo>
                      <a:pt x="355803" y="475564"/>
                    </a:lnTo>
                    <a:lnTo>
                      <a:pt x="356133" y="476402"/>
                    </a:lnTo>
                    <a:lnTo>
                      <a:pt x="356247" y="477596"/>
                    </a:lnTo>
                    <a:lnTo>
                      <a:pt x="357339" y="477012"/>
                    </a:lnTo>
                    <a:lnTo>
                      <a:pt x="358228" y="476821"/>
                    </a:lnTo>
                    <a:lnTo>
                      <a:pt x="358406" y="476338"/>
                    </a:lnTo>
                    <a:lnTo>
                      <a:pt x="358609" y="475881"/>
                    </a:lnTo>
                    <a:close/>
                  </a:path>
                  <a:path w="925194" h="1316354">
                    <a:moveTo>
                      <a:pt x="381127" y="115049"/>
                    </a:moveTo>
                    <a:lnTo>
                      <a:pt x="379806" y="113550"/>
                    </a:lnTo>
                    <a:lnTo>
                      <a:pt x="379336" y="114211"/>
                    </a:lnTo>
                    <a:lnTo>
                      <a:pt x="378841" y="114681"/>
                    </a:lnTo>
                    <a:lnTo>
                      <a:pt x="379399" y="115163"/>
                    </a:lnTo>
                    <a:lnTo>
                      <a:pt x="379793" y="115519"/>
                    </a:lnTo>
                    <a:lnTo>
                      <a:pt x="380187" y="115874"/>
                    </a:lnTo>
                    <a:lnTo>
                      <a:pt x="380504" y="115493"/>
                    </a:lnTo>
                    <a:lnTo>
                      <a:pt x="381127" y="115049"/>
                    </a:lnTo>
                    <a:close/>
                  </a:path>
                  <a:path w="925194" h="1316354">
                    <a:moveTo>
                      <a:pt x="385191" y="938390"/>
                    </a:moveTo>
                    <a:lnTo>
                      <a:pt x="384898" y="938034"/>
                    </a:lnTo>
                    <a:lnTo>
                      <a:pt x="384594" y="937704"/>
                    </a:lnTo>
                    <a:lnTo>
                      <a:pt x="384314" y="937348"/>
                    </a:lnTo>
                    <a:lnTo>
                      <a:pt x="383705" y="937666"/>
                    </a:lnTo>
                    <a:lnTo>
                      <a:pt x="382816" y="937869"/>
                    </a:lnTo>
                    <a:lnTo>
                      <a:pt x="382524" y="938377"/>
                    </a:lnTo>
                    <a:lnTo>
                      <a:pt x="382206" y="938987"/>
                    </a:lnTo>
                    <a:lnTo>
                      <a:pt x="382333" y="939888"/>
                    </a:lnTo>
                    <a:lnTo>
                      <a:pt x="382155" y="942073"/>
                    </a:lnTo>
                    <a:lnTo>
                      <a:pt x="384479" y="939266"/>
                    </a:lnTo>
                    <a:lnTo>
                      <a:pt x="385191" y="938390"/>
                    </a:lnTo>
                    <a:close/>
                  </a:path>
                  <a:path w="925194" h="1316354">
                    <a:moveTo>
                      <a:pt x="399465" y="919175"/>
                    </a:moveTo>
                    <a:lnTo>
                      <a:pt x="399249" y="918184"/>
                    </a:lnTo>
                    <a:lnTo>
                      <a:pt x="399008" y="917206"/>
                    </a:lnTo>
                    <a:lnTo>
                      <a:pt x="398754" y="916203"/>
                    </a:lnTo>
                    <a:lnTo>
                      <a:pt x="398449" y="916254"/>
                    </a:lnTo>
                    <a:lnTo>
                      <a:pt x="398132" y="916305"/>
                    </a:lnTo>
                    <a:lnTo>
                      <a:pt x="397840" y="916368"/>
                    </a:lnTo>
                    <a:lnTo>
                      <a:pt x="397916" y="918349"/>
                    </a:lnTo>
                    <a:lnTo>
                      <a:pt x="397992" y="919340"/>
                    </a:lnTo>
                    <a:lnTo>
                      <a:pt x="398500" y="919289"/>
                    </a:lnTo>
                    <a:lnTo>
                      <a:pt x="398983" y="919226"/>
                    </a:lnTo>
                    <a:lnTo>
                      <a:pt x="399465" y="919175"/>
                    </a:lnTo>
                    <a:close/>
                  </a:path>
                  <a:path w="925194" h="1316354">
                    <a:moveTo>
                      <a:pt x="431330" y="322110"/>
                    </a:moveTo>
                    <a:lnTo>
                      <a:pt x="430530" y="322135"/>
                    </a:lnTo>
                    <a:lnTo>
                      <a:pt x="429691" y="322097"/>
                    </a:lnTo>
                    <a:lnTo>
                      <a:pt x="428891" y="322199"/>
                    </a:lnTo>
                    <a:lnTo>
                      <a:pt x="428764" y="322821"/>
                    </a:lnTo>
                    <a:lnTo>
                      <a:pt x="428701" y="323151"/>
                    </a:lnTo>
                    <a:lnTo>
                      <a:pt x="431266" y="323570"/>
                    </a:lnTo>
                    <a:lnTo>
                      <a:pt x="431304" y="323088"/>
                    </a:lnTo>
                    <a:lnTo>
                      <a:pt x="431304" y="322592"/>
                    </a:lnTo>
                    <a:lnTo>
                      <a:pt x="431330" y="322110"/>
                    </a:lnTo>
                    <a:close/>
                  </a:path>
                  <a:path w="925194" h="1316354">
                    <a:moveTo>
                      <a:pt x="432130" y="430923"/>
                    </a:moveTo>
                    <a:lnTo>
                      <a:pt x="431914" y="429882"/>
                    </a:lnTo>
                    <a:lnTo>
                      <a:pt x="431139" y="429463"/>
                    </a:lnTo>
                    <a:lnTo>
                      <a:pt x="430631" y="428967"/>
                    </a:lnTo>
                    <a:lnTo>
                      <a:pt x="430263" y="429450"/>
                    </a:lnTo>
                    <a:lnTo>
                      <a:pt x="429552" y="429920"/>
                    </a:lnTo>
                    <a:lnTo>
                      <a:pt x="429564" y="430390"/>
                    </a:lnTo>
                    <a:lnTo>
                      <a:pt x="429577" y="430974"/>
                    </a:lnTo>
                    <a:lnTo>
                      <a:pt x="430161" y="431533"/>
                    </a:lnTo>
                    <a:lnTo>
                      <a:pt x="430809" y="432562"/>
                    </a:lnTo>
                    <a:lnTo>
                      <a:pt x="431431" y="431546"/>
                    </a:lnTo>
                    <a:lnTo>
                      <a:pt x="432130" y="430923"/>
                    </a:lnTo>
                    <a:close/>
                  </a:path>
                  <a:path w="925194" h="1316354">
                    <a:moveTo>
                      <a:pt x="434365" y="530466"/>
                    </a:moveTo>
                    <a:lnTo>
                      <a:pt x="434162" y="530072"/>
                    </a:lnTo>
                    <a:lnTo>
                      <a:pt x="433984" y="529678"/>
                    </a:lnTo>
                    <a:lnTo>
                      <a:pt x="433781" y="529272"/>
                    </a:lnTo>
                    <a:lnTo>
                      <a:pt x="433171" y="528993"/>
                    </a:lnTo>
                    <a:lnTo>
                      <a:pt x="432562" y="528548"/>
                    </a:lnTo>
                    <a:lnTo>
                      <a:pt x="431914" y="528485"/>
                    </a:lnTo>
                    <a:lnTo>
                      <a:pt x="431622" y="528472"/>
                    </a:lnTo>
                    <a:lnTo>
                      <a:pt x="431279" y="529196"/>
                    </a:lnTo>
                    <a:lnTo>
                      <a:pt x="430936" y="529577"/>
                    </a:lnTo>
                    <a:lnTo>
                      <a:pt x="431546" y="529983"/>
                    </a:lnTo>
                    <a:lnTo>
                      <a:pt x="432066" y="530517"/>
                    </a:lnTo>
                    <a:lnTo>
                      <a:pt x="432714" y="530707"/>
                    </a:lnTo>
                    <a:lnTo>
                      <a:pt x="433184" y="530847"/>
                    </a:lnTo>
                    <a:lnTo>
                      <a:pt x="433819" y="530567"/>
                    </a:lnTo>
                    <a:lnTo>
                      <a:pt x="434365" y="530466"/>
                    </a:lnTo>
                    <a:close/>
                  </a:path>
                  <a:path w="925194" h="1316354">
                    <a:moveTo>
                      <a:pt x="468058" y="482650"/>
                    </a:moveTo>
                    <a:lnTo>
                      <a:pt x="468033" y="482473"/>
                    </a:lnTo>
                    <a:lnTo>
                      <a:pt x="467956" y="481990"/>
                    </a:lnTo>
                    <a:lnTo>
                      <a:pt x="467614" y="481584"/>
                    </a:lnTo>
                    <a:lnTo>
                      <a:pt x="467372" y="481139"/>
                    </a:lnTo>
                    <a:lnTo>
                      <a:pt x="466953" y="481406"/>
                    </a:lnTo>
                    <a:lnTo>
                      <a:pt x="465785" y="482117"/>
                    </a:lnTo>
                    <a:lnTo>
                      <a:pt x="466432" y="482600"/>
                    </a:lnTo>
                    <a:lnTo>
                      <a:pt x="466813" y="483006"/>
                    </a:lnTo>
                    <a:lnTo>
                      <a:pt x="467271" y="483133"/>
                    </a:lnTo>
                    <a:lnTo>
                      <a:pt x="467448" y="483196"/>
                    </a:lnTo>
                    <a:lnTo>
                      <a:pt x="468058" y="482650"/>
                    </a:lnTo>
                    <a:close/>
                  </a:path>
                  <a:path w="925194" h="1316354">
                    <a:moveTo>
                      <a:pt x="472363" y="263042"/>
                    </a:moveTo>
                    <a:lnTo>
                      <a:pt x="472287" y="262902"/>
                    </a:lnTo>
                    <a:lnTo>
                      <a:pt x="471995" y="262356"/>
                    </a:lnTo>
                    <a:lnTo>
                      <a:pt x="471512" y="261823"/>
                    </a:lnTo>
                    <a:lnTo>
                      <a:pt x="470941" y="261531"/>
                    </a:lnTo>
                    <a:lnTo>
                      <a:pt x="470776" y="261416"/>
                    </a:lnTo>
                    <a:lnTo>
                      <a:pt x="469798" y="262255"/>
                    </a:lnTo>
                    <a:lnTo>
                      <a:pt x="469849" y="262394"/>
                    </a:lnTo>
                    <a:lnTo>
                      <a:pt x="470103" y="262991"/>
                    </a:lnTo>
                    <a:lnTo>
                      <a:pt x="470585" y="263486"/>
                    </a:lnTo>
                    <a:lnTo>
                      <a:pt x="471131" y="264223"/>
                    </a:lnTo>
                    <a:lnTo>
                      <a:pt x="471703" y="263588"/>
                    </a:lnTo>
                    <a:lnTo>
                      <a:pt x="472363" y="263042"/>
                    </a:lnTo>
                    <a:close/>
                  </a:path>
                  <a:path w="925194" h="1316354">
                    <a:moveTo>
                      <a:pt x="476910" y="479933"/>
                    </a:moveTo>
                    <a:lnTo>
                      <a:pt x="474065" y="479933"/>
                    </a:lnTo>
                    <a:lnTo>
                      <a:pt x="474065" y="480174"/>
                    </a:lnTo>
                    <a:lnTo>
                      <a:pt x="474052" y="480415"/>
                    </a:lnTo>
                    <a:lnTo>
                      <a:pt x="474027" y="480656"/>
                    </a:lnTo>
                    <a:lnTo>
                      <a:pt x="474980" y="480720"/>
                    </a:lnTo>
                    <a:lnTo>
                      <a:pt x="475907" y="480809"/>
                    </a:lnTo>
                    <a:lnTo>
                      <a:pt x="476834" y="480885"/>
                    </a:lnTo>
                    <a:lnTo>
                      <a:pt x="476872" y="480568"/>
                    </a:lnTo>
                    <a:lnTo>
                      <a:pt x="476910" y="479933"/>
                    </a:lnTo>
                    <a:close/>
                  </a:path>
                  <a:path w="925194" h="1316354">
                    <a:moveTo>
                      <a:pt x="481330" y="751687"/>
                    </a:moveTo>
                    <a:lnTo>
                      <a:pt x="478955" y="750951"/>
                    </a:lnTo>
                    <a:lnTo>
                      <a:pt x="478853" y="751281"/>
                    </a:lnTo>
                    <a:lnTo>
                      <a:pt x="478751" y="751586"/>
                    </a:lnTo>
                    <a:lnTo>
                      <a:pt x="478650" y="751916"/>
                    </a:lnTo>
                    <a:lnTo>
                      <a:pt x="479450" y="752132"/>
                    </a:lnTo>
                    <a:lnTo>
                      <a:pt x="480225" y="752373"/>
                    </a:lnTo>
                    <a:lnTo>
                      <a:pt x="481050" y="752614"/>
                    </a:lnTo>
                    <a:lnTo>
                      <a:pt x="481139" y="752297"/>
                    </a:lnTo>
                    <a:lnTo>
                      <a:pt x="481228" y="752005"/>
                    </a:lnTo>
                    <a:lnTo>
                      <a:pt x="481330" y="751687"/>
                    </a:lnTo>
                    <a:close/>
                  </a:path>
                  <a:path w="925194" h="1316354">
                    <a:moveTo>
                      <a:pt x="487108" y="1213472"/>
                    </a:moveTo>
                    <a:lnTo>
                      <a:pt x="480212" y="1211554"/>
                    </a:lnTo>
                    <a:lnTo>
                      <a:pt x="478155" y="1218044"/>
                    </a:lnTo>
                    <a:lnTo>
                      <a:pt x="478180" y="1218285"/>
                    </a:lnTo>
                    <a:lnTo>
                      <a:pt x="481609" y="1220901"/>
                    </a:lnTo>
                    <a:lnTo>
                      <a:pt x="487108" y="1213472"/>
                    </a:lnTo>
                    <a:close/>
                  </a:path>
                  <a:path w="925194" h="1316354">
                    <a:moveTo>
                      <a:pt x="491007" y="245910"/>
                    </a:moveTo>
                    <a:lnTo>
                      <a:pt x="490359" y="244259"/>
                    </a:lnTo>
                    <a:lnTo>
                      <a:pt x="490067" y="243446"/>
                    </a:lnTo>
                    <a:lnTo>
                      <a:pt x="489737" y="243586"/>
                    </a:lnTo>
                    <a:lnTo>
                      <a:pt x="489407" y="243725"/>
                    </a:lnTo>
                    <a:lnTo>
                      <a:pt x="489102" y="243878"/>
                    </a:lnTo>
                    <a:lnTo>
                      <a:pt x="489445" y="244665"/>
                    </a:lnTo>
                    <a:lnTo>
                      <a:pt x="489788" y="245478"/>
                    </a:lnTo>
                    <a:lnTo>
                      <a:pt x="490143" y="246291"/>
                    </a:lnTo>
                    <a:lnTo>
                      <a:pt x="490423" y="246164"/>
                    </a:lnTo>
                    <a:lnTo>
                      <a:pt x="490728" y="246049"/>
                    </a:lnTo>
                    <a:lnTo>
                      <a:pt x="491007" y="245910"/>
                    </a:lnTo>
                    <a:close/>
                  </a:path>
                  <a:path w="925194" h="1316354">
                    <a:moveTo>
                      <a:pt x="506298" y="655599"/>
                    </a:moveTo>
                    <a:lnTo>
                      <a:pt x="506285" y="654596"/>
                    </a:lnTo>
                    <a:lnTo>
                      <a:pt x="506196" y="652589"/>
                    </a:lnTo>
                    <a:lnTo>
                      <a:pt x="505688" y="652678"/>
                    </a:lnTo>
                    <a:lnTo>
                      <a:pt x="505193" y="652792"/>
                    </a:lnTo>
                    <a:lnTo>
                      <a:pt x="504698" y="652894"/>
                    </a:lnTo>
                    <a:lnTo>
                      <a:pt x="505167" y="654799"/>
                    </a:lnTo>
                    <a:lnTo>
                      <a:pt x="505396" y="655739"/>
                    </a:lnTo>
                    <a:lnTo>
                      <a:pt x="506006" y="655650"/>
                    </a:lnTo>
                    <a:lnTo>
                      <a:pt x="506298" y="655599"/>
                    </a:lnTo>
                    <a:close/>
                  </a:path>
                  <a:path w="925194" h="1316354">
                    <a:moveTo>
                      <a:pt x="508533" y="509193"/>
                    </a:moveTo>
                    <a:lnTo>
                      <a:pt x="508520" y="508215"/>
                    </a:lnTo>
                    <a:lnTo>
                      <a:pt x="508482" y="507212"/>
                    </a:lnTo>
                    <a:lnTo>
                      <a:pt x="508469" y="506234"/>
                    </a:lnTo>
                    <a:lnTo>
                      <a:pt x="507961" y="506260"/>
                    </a:lnTo>
                    <a:lnTo>
                      <a:pt x="507060" y="506260"/>
                    </a:lnTo>
                    <a:lnTo>
                      <a:pt x="506945" y="507263"/>
                    </a:lnTo>
                    <a:lnTo>
                      <a:pt x="507022" y="508190"/>
                    </a:lnTo>
                    <a:lnTo>
                      <a:pt x="507022" y="509117"/>
                    </a:lnTo>
                    <a:lnTo>
                      <a:pt x="507517" y="509155"/>
                    </a:lnTo>
                    <a:lnTo>
                      <a:pt x="508038" y="509168"/>
                    </a:lnTo>
                    <a:lnTo>
                      <a:pt x="508533" y="509193"/>
                    </a:lnTo>
                    <a:close/>
                  </a:path>
                  <a:path w="925194" h="1316354">
                    <a:moveTo>
                      <a:pt x="509473" y="615607"/>
                    </a:moveTo>
                    <a:lnTo>
                      <a:pt x="507492" y="614921"/>
                    </a:lnTo>
                    <a:lnTo>
                      <a:pt x="506501" y="614591"/>
                    </a:lnTo>
                    <a:lnTo>
                      <a:pt x="506361" y="615010"/>
                    </a:lnTo>
                    <a:lnTo>
                      <a:pt x="506095" y="615848"/>
                    </a:lnTo>
                    <a:lnTo>
                      <a:pt x="507098" y="616153"/>
                    </a:lnTo>
                    <a:lnTo>
                      <a:pt x="509092" y="616775"/>
                    </a:lnTo>
                    <a:lnTo>
                      <a:pt x="509358" y="616000"/>
                    </a:lnTo>
                    <a:lnTo>
                      <a:pt x="509473" y="615607"/>
                    </a:lnTo>
                    <a:close/>
                  </a:path>
                  <a:path w="925194" h="1316354">
                    <a:moveTo>
                      <a:pt x="514527" y="743813"/>
                    </a:moveTo>
                    <a:lnTo>
                      <a:pt x="513715" y="743331"/>
                    </a:lnTo>
                    <a:lnTo>
                      <a:pt x="513257" y="742835"/>
                    </a:lnTo>
                    <a:lnTo>
                      <a:pt x="512927" y="742911"/>
                    </a:lnTo>
                    <a:lnTo>
                      <a:pt x="512457" y="743013"/>
                    </a:lnTo>
                    <a:lnTo>
                      <a:pt x="511873" y="743546"/>
                    </a:lnTo>
                    <a:lnTo>
                      <a:pt x="511797" y="743966"/>
                    </a:lnTo>
                    <a:lnTo>
                      <a:pt x="511746" y="744347"/>
                    </a:lnTo>
                    <a:lnTo>
                      <a:pt x="512292" y="744829"/>
                    </a:lnTo>
                    <a:lnTo>
                      <a:pt x="512584" y="745248"/>
                    </a:lnTo>
                    <a:lnTo>
                      <a:pt x="513130" y="744867"/>
                    </a:lnTo>
                    <a:lnTo>
                      <a:pt x="513664" y="744448"/>
                    </a:lnTo>
                    <a:lnTo>
                      <a:pt x="514527" y="743813"/>
                    </a:lnTo>
                    <a:close/>
                  </a:path>
                  <a:path w="925194" h="1316354">
                    <a:moveTo>
                      <a:pt x="568401" y="709256"/>
                    </a:moveTo>
                    <a:lnTo>
                      <a:pt x="567410" y="708634"/>
                    </a:lnTo>
                    <a:lnTo>
                      <a:pt x="565416" y="707351"/>
                    </a:lnTo>
                    <a:lnTo>
                      <a:pt x="565213" y="707669"/>
                    </a:lnTo>
                    <a:lnTo>
                      <a:pt x="564997" y="707986"/>
                    </a:lnTo>
                    <a:lnTo>
                      <a:pt x="564807" y="708304"/>
                    </a:lnTo>
                    <a:lnTo>
                      <a:pt x="566648" y="709701"/>
                    </a:lnTo>
                    <a:lnTo>
                      <a:pt x="567588" y="710387"/>
                    </a:lnTo>
                    <a:lnTo>
                      <a:pt x="568134" y="709650"/>
                    </a:lnTo>
                    <a:lnTo>
                      <a:pt x="568401" y="709256"/>
                    </a:lnTo>
                    <a:close/>
                  </a:path>
                  <a:path w="925194" h="1316354">
                    <a:moveTo>
                      <a:pt x="576313" y="883221"/>
                    </a:moveTo>
                    <a:lnTo>
                      <a:pt x="575779" y="882751"/>
                    </a:lnTo>
                    <a:lnTo>
                      <a:pt x="575538" y="882383"/>
                    </a:lnTo>
                    <a:lnTo>
                      <a:pt x="574929" y="882916"/>
                    </a:lnTo>
                    <a:lnTo>
                      <a:pt x="574306" y="883450"/>
                    </a:lnTo>
                    <a:lnTo>
                      <a:pt x="573747" y="884123"/>
                    </a:lnTo>
                    <a:lnTo>
                      <a:pt x="574408" y="884770"/>
                    </a:lnTo>
                    <a:lnTo>
                      <a:pt x="574967" y="885393"/>
                    </a:lnTo>
                    <a:lnTo>
                      <a:pt x="575513" y="884631"/>
                    </a:lnTo>
                    <a:lnTo>
                      <a:pt x="576021" y="884123"/>
                    </a:lnTo>
                    <a:lnTo>
                      <a:pt x="576313" y="883221"/>
                    </a:lnTo>
                    <a:close/>
                  </a:path>
                  <a:path w="925194" h="1316354">
                    <a:moveTo>
                      <a:pt x="576465" y="668235"/>
                    </a:moveTo>
                    <a:lnTo>
                      <a:pt x="576008" y="667778"/>
                    </a:lnTo>
                    <a:lnTo>
                      <a:pt x="575691" y="667207"/>
                    </a:lnTo>
                    <a:lnTo>
                      <a:pt x="575271" y="667105"/>
                    </a:lnTo>
                    <a:lnTo>
                      <a:pt x="574992" y="667054"/>
                    </a:lnTo>
                    <a:lnTo>
                      <a:pt x="574192" y="667842"/>
                    </a:lnTo>
                    <a:lnTo>
                      <a:pt x="574560" y="668502"/>
                    </a:lnTo>
                    <a:lnTo>
                      <a:pt x="575030" y="668972"/>
                    </a:lnTo>
                    <a:lnTo>
                      <a:pt x="575449" y="669505"/>
                    </a:lnTo>
                    <a:lnTo>
                      <a:pt x="575779" y="669124"/>
                    </a:lnTo>
                    <a:lnTo>
                      <a:pt x="576072" y="668731"/>
                    </a:lnTo>
                    <a:lnTo>
                      <a:pt x="576465" y="668235"/>
                    </a:lnTo>
                    <a:close/>
                  </a:path>
                  <a:path w="925194" h="1316354">
                    <a:moveTo>
                      <a:pt x="580224" y="887920"/>
                    </a:moveTo>
                    <a:lnTo>
                      <a:pt x="579513" y="887323"/>
                    </a:lnTo>
                    <a:lnTo>
                      <a:pt x="578827" y="886612"/>
                    </a:lnTo>
                    <a:lnTo>
                      <a:pt x="578091" y="887171"/>
                    </a:lnTo>
                    <a:lnTo>
                      <a:pt x="577608" y="887806"/>
                    </a:lnTo>
                    <a:lnTo>
                      <a:pt x="577075" y="888403"/>
                    </a:lnTo>
                    <a:lnTo>
                      <a:pt x="577494" y="888644"/>
                    </a:lnTo>
                    <a:lnTo>
                      <a:pt x="577964" y="889177"/>
                    </a:lnTo>
                    <a:lnTo>
                      <a:pt x="578916" y="888936"/>
                    </a:lnTo>
                    <a:lnTo>
                      <a:pt x="579450" y="888415"/>
                    </a:lnTo>
                    <a:lnTo>
                      <a:pt x="580224" y="887920"/>
                    </a:lnTo>
                    <a:close/>
                  </a:path>
                  <a:path w="925194" h="1316354">
                    <a:moveTo>
                      <a:pt x="583272" y="866203"/>
                    </a:moveTo>
                    <a:lnTo>
                      <a:pt x="582371" y="866114"/>
                    </a:lnTo>
                    <a:lnTo>
                      <a:pt x="581469" y="866038"/>
                    </a:lnTo>
                    <a:lnTo>
                      <a:pt x="580567" y="865987"/>
                    </a:lnTo>
                    <a:lnTo>
                      <a:pt x="580504" y="866902"/>
                    </a:lnTo>
                    <a:lnTo>
                      <a:pt x="581418" y="867003"/>
                    </a:lnTo>
                    <a:lnTo>
                      <a:pt x="582295" y="867054"/>
                    </a:lnTo>
                    <a:lnTo>
                      <a:pt x="583209" y="867130"/>
                    </a:lnTo>
                    <a:lnTo>
                      <a:pt x="583234" y="866825"/>
                    </a:lnTo>
                    <a:lnTo>
                      <a:pt x="583272" y="866203"/>
                    </a:lnTo>
                    <a:close/>
                  </a:path>
                  <a:path w="925194" h="1316354">
                    <a:moveTo>
                      <a:pt x="594893" y="858685"/>
                    </a:moveTo>
                    <a:lnTo>
                      <a:pt x="592645" y="855472"/>
                    </a:lnTo>
                    <a:lnTo>
                      <a:pt x="591578" y="851395"/>
                    </a:lnTo>
                    <a:lnTo>
                      <a:pt x="589978" y="853567"/>
                    </a:lnTo>
                    <a:lnTo>
                      <a:pt x="588708" y="854964"/>
                    </a:lnTo>
                    <a:lnTo>
                      <a:pt x="587209" y="857758"/>
                    </a:lnTo>
                    <a:lnTo>
                      <a:pt x="586371" y="859688"/>
                    </a:lnTo>
                    <a:lnTo>
                      <a:pt x="587883" y="861961"/>
                    </a:lnTo>
                    <a:lnTo>
                      <a:pt x="589508" y="861402"/>
                    </a:lnTo>
                    <a:lnTo>
                      <a:pt x="590943" y="859777"/>
                    </a:lnTo>
                    <a:lnTo>
                      <a:pt x="591680" y="860005"/>
                    </a:lnTo>
                    <a:lnTo>
                      <a:pt x="592023" y="860018"/>
                    </a:lnTo>
                    <a:lnTo>
                      <a:pt x="592963" y="862774"/>
                    </a:lnTo>
                    <a:lnTo>
                      <a:pt x="594893" y="858685"/>
                    </a:lnTo>
                    <a:close/>
                  </a:path>
                  <a:path w="925194" h="1316354">
                    <a:moveTo>
                      <a:pt x="597027" y="657898"/>
                    </a:moveTo>
                    <a:lnTo>
                      <a:pt x="596900" y="657656"/>
                    </a:lnTo>
                    <a:lnTo>
                      <a:pt x="596620" y="657199"/>
                    </a:lnTo>
                    <a:lnTo>
                      <a:pt x="595998" y="656920"/>
                    </a:lnTo>
                    <a:lnTo>
                      <a:pt x="595477" y="656577"/>
                    </a:lnTo>
                    <a:lnTo>
                      <a:pt x="595312" y="657047"/>
                    </a:lnTo>
                    <a:lnTo>
                      <a:pt x="594918" y="657567"/>
                    </a:lnTo>
                    <a:lnTo>
                      <a:pt x="594995" y="657987"/>
                    </a:lnTo>
                    <a:lnTo>
                      <a:pt x="595083" y="658355"/>
                    </a:lnTo>
                    <a:lnTo>
                      <a:pt x="595668" y="658672"/>
                    </a:lnTo>
                    <a:lnTo>
                      <a:pt x="596176" y="659168"/>
                    </a:lnTo>
                    <a:lnTo>
                      <a:pt x="596480" y="658520"/>
                    </a:lnTo>
                    <a:lnTo>
                      <a:pt x="597027" y="657898"/>
                    </a:lnTo>
                    <a:close/>
                  </a:path>
                  <a:path w="925194" h="1316354">
                    <a:moveTo>
                      <a:pt x="599630" y="54000"/>
                    </a:moveTo>
                    <a:lnTo>
                      <a:pt x="599592" y="53695"/>
                    </a:lnTo>
                    <a:lnTo>
                      <a:pt x="599541" y="53390"/>
                    </a:lnTo>
                    <a:lnTo>
                      <a:pt x="599478" y="53073"/>
                    </a:lnTo>
                    <a:lnTo>
                      <a:pt x="597573" y="53289"/>
                    </a:lnTo>
                    <a:lnTo>
                      <a:pt x="596607" y="53403"/>
                    </a:lnTo>
                    <a:lnTo>
                      <a:pt x="596658" y="53759"/>
                    </a:lnTo>
                    <a:lnTo>
                      <a:pt x="596696" y="54114"/>
                    </a:lnTo>
                    <a:lnTo>
                      <a:pt x="596760" y="54470"/>
                    </a:lnTo>
                    <a:lnTo>
                      <a:pt x="597725" y="54317"/>
                    </a:lnTo>
                    <a:lnTo>
                      <a:pt x="599630" y="54000"/>
                    </a:lnTo>
                    <a:close/>
                  </a:path>
                  <a:path w="925194" h="1316354">
                    <a:moveTo>
                      <a:pt x="620598" y="278168"/>
                    </a:moveTo>
                    <a:lnTo>
                      <a:pt x="620229" y="277126"/>
                    </a:lnTo>
                    <a:lnTo>
                      <a:pt x="619848" y="276059"/>
                    </a:lnTo>
                    <a:lnTo>
                      <a:pt x="619226" y="274256"/>
                    </a:lnTo>
                    <a:lnTo>
                      <a:pt x="618820" y="275615"/>
                    </a:lnTo>
                    <a:lnTo>
                      <a:pt x="618502" y="276148"/>
                    </a:lnTo>
                    <a:lnTo>
                      <a:pt x="618655" y="277291"/>
                    </a:lnTo>
                    <a:lnTo>
                      <a:pt x="619036" y="277901"/>
                    </a:lnTo>
                    <a:lnTo>
                      <a:pt x="619302" y="278549"/>
                    </a:lnTo>
                    <a:lnTo>
                      <a:pt x="620598" y="278168"/>
                    </a:lnTo>
                    <a:close/>
                  </a:path>
                  <a:path w="925194" h="1316354">
                    <a:moveTo>
                      <a:pt x="631228" y="596011"/>
                    </a:moveTo>
                    <a:lnTo>
                      <a:pt x="631215" y="595693"/>
                    </a:lnTo>
                    <a:lnTo>
                      <a:pt x="631215" y="595058"/>
                    </a:lnTo>
                    <a:lnTo>
                      <a:pt x="630262" y="594982"/>
                    </a:lnTo>
                    <a:lnTo>
                      <a:pt x="629310" y="594893"/>
                    </a:lnTo>
                    <a:lnTo>
                      <a:pt x="628357" y="594829"/>
                    </a:lnTo>
                    <a:lnTo>
                      <a:pt x="628332" y="595312"/>
                    </a:lnTo>
                    <a:lnTo>
                      <a:pt x="628319" y="595807"/>
                    </a:lnTo>
                    <a:lnTo>
                      <a:pt x="628294" y="596303"/>
                    </a:lnTo>
                    <a:lnTo>
                      <a:pt x="629272" y="596201"/>
                    </a:lnTo>
                    <a:lnTo>
                      <a:pt x="630262" y="596125"/>
                    </a:lnTo>
                    <a:lnTo>
                      <a:pt x="631228" y="596011"/>
                    </a:lnTo>
                    <a:close/>
                  </a:path>
                  <a:path w="925194" h="1316354">
                    <a:moveTo>
                      <a:pt x="669201" y="528434"/>
                    </a:moveTo>
                    <a:lnTo>
                      <a:pt x="669150" y="528142"/>
                    </a:lnTo>
                    <a:lnTo>
                      <a:pt x="669074" y="527748"/>
                    </a:lnTo>
                    <a:lnTo>
                      <a:pt x="668464" y="527227"/>
                    </a:lnTo>
                    <a:lnTo>
                      <a:pt x="668070" y="527202"/>
                    </a:lnTo>
                    <a:lnTo>
                      <a:pt x="667715" y="527164"/>
                    </a:lnTo>
                    <a:lnTo>
                      <a:pt x="667054" y="527710"/>
                    </a:lnTo>
                    <a:lnTo>
                      <a:pt x="666940" y="528548"/>
                    </a:lnTo>
                    <a:lnTo>
                      <a:pt x="667334" y="529094"/>
                    </a:lnTo>
                    <a:lnTo>
                      <a:pt x="667651" y="530034"/>
                    </a:lnTo>
                    <a:lnTo>
                      <a:pt x="668604" y="528891"/>
                    </a:lnTo>
                    <a:lnTo>
                      <a:pt x="669201" y="528434"/>
                    </a:lnTo>
                    <a:close/>
                  </a:path>
                  <a:path w="925194" h="1316354">
                    <a:moveTo>
                      <a:pt x="693191" y="1309814"/>
                    </a:moveTo>
                    <a:lnTo>
                      <a:pt x="692810" y="1308328"/>
                    </a:lnTo>
                    <a:lnTo>
                      <a:pt x="692454" y="1307084"/>
                    </a:lnTo>
                    <a:lnTo>
                      <a:pt x="692048" y="1305534"/>
                    </a:lnTo>
                    <a:lnTo>
                      <a:pt x="685444" y="1306068"/>
                    </a:lnTo>
                    <a:lnTo>
                      <a:pt x="684542" y="1306550"/>
                    </a:lnTo>
                    <a:lnTo>
                      <a:pt x="684441" y="1313053"/>
                    </a:lnTo>
                    <a:lnTo>
                      <a:pt x="686523" y="1315135"/>
                    </a:lnTo>
                    <a:lnTo>
                      <a:pt x="692162" y="1316304"/>
                    </a:lnTo>
                    <a:lnTo>
                      <a:pt x="689838" y="1310805"/>
                    </a:lnTo>
                    <a:lnTo>
                      <a:pt x="693191" y="1309814"/>
                    </a:lnTo>
                    <a:close/>
                  </a:path>
                  <a:path w="925194" h="1316354">
                    <a:moveTo>
                      <a:pt x="710196" y="824534"/>
                    </a:moveTo>
                    <a:lnTo>
                      <a:pt x="709345" y="823607"/>
                    </a:lnTo>
                    <a:lnTo>
                      <a:pt x="709155" y="823658"/>
                    </a:lnTo>
                    <a:lnTo>
                      <a:pt x="708583" y="823887"/>
                    </a:lnTo>
                    <a:lnTo>
                      <a:pt x="708088" y="824407"/>
                    </a:lnTo>
                    <a:lnTo>
                      <a:pt x="707390" y="824953"/>
                    </a:lnTo>
                    <a:lnTo>
                      <a:pt x="708088" y="825601"/>
                    </a:lnTo>
                    <a:lnTo>
                      <a:pt x="708456" y="825969"/>
                    </a:lnTo>
                    <a:lnTo>
                      <a:pt x="708863" y="826350"/>
                    </a:lnTo>
                    <a:lnTo>
                      <a:pt x="709307" y="825830"/>
                    </a:lnTo>
                    <a:lnTo>
                      <a:pt x="709904" y="825373"/>
                    </a:lnTo>
                    <a:lnTo>
                      <a:pt x="710120" y="824788"/>
                    </a:lnTo>
                    <a:lnTo>
                      <a:pt x="710196" y="824534"/>
                    </a:lnTo>
                    <a:close/>
                  </a:path>
                  <a:path w="925194" h="1316354">
                    <a:moveTo>
                      <a:pt x="728294" y="537222"/>
                    </a:moveTo>
                    <a:lnTo>
                      <a:pt x="727341" y="537006"/>
                    </a:lnTo>
                    <a:lnTo>
                      <a:pt x="726440" y="536917"/>
                    </a:lnTo>
                    <a:lnTo>
                      <a:pt x="725551" y="536803"/>
                    </a:lnTo>
                    <a:lnTo>
                      <a:pt x="725500" y="537222"/>
                    </a:lnTo>
                    <a:lnTo>
                      <a:pt x="725360" y="538035"/>
                    </a:lnTo>
                    <a:lnTo>
                      <a:pt x="726325" y="538111"/>
                    </a:lnTo>
                    <a:lnTo>
                      <a:pt x="727303" y="538187"/>
                    </a:lnTo>
                    <a:lnTo>
                      <a:pt x="728256" y="538276"/>
                    </a:lnTo>
                    <a:lnTo>
                      <a:pt x="728256" y="537895"/>
                    </a:lnTo>
                    <a:lnTo>
                      <a:pt x="728294" y="537222"/>
                    </a:lnTo>
                    <a:close/>
                  </a:path>
                  <a:path w="925194" h="1316354">
                    <a:moveTo>
                      <a:pt x="738403" y="49288"/>
                    </a:moveTo>
                    <a:lnTo>
                      <a:pt x="738162" y="49085"/>
                    </a:lnTo>
                    <a:lnTo>
                      <a:pt x="737933" y="48869"/>
                    </a:lnTo>
                    <a:lnTo>
                      <a:pt x="737692" y="48666"/>
                    </a:lnTo>
                    <a:lnTo>
                      <a:pt x="737095" y="49212"/>
                    </a:lnTo>
                    <a:lnTo>
                      <a:pt x="736485" y="49745"/>
                    </a:lnTo>
                    <a:lnTo>
                      <a:pt x="735888" y="50292"/>
                    </a:lnTo>
                    <a:lnTo>
                      <a:pt x="736244" y="50558"/>
                    </a:lnTo>
                    <a:lnTo>
                      <a:pt x="736612" y="50850"/>
                    </a:lnTo>
                    <a:lnTo>
                      <a:pt x="737006" y="51130"/>
                    </a:lnTo>
                    <a:lnTo>
                      <a:pt x="737450" y="50520"/>
                    </a:lnTo>
                    <a:lnTo>
                      <a:pt x="737933" y="49911"/>
                    </a:lnTo>
                    <a:lnTo>
                      <a:pt x="738403" y="49288"/>
                    </a:lnTo>
                    <a:close/>
                  </a:path>
                  <a:path w="925194" h="1316354">
                    <a:moveTo>
                      <a:pt x="739673" y="653681"/>
                    </a:moveTo>
                    <a:lnTo>
                      <a:pt x="738530" y="653110"/>
                    </a:lnTo>
                    <a:lnTo>
                      <a:pt x="737362" y="652564"/>
                    </a:lnTo>
                    <a:lnTo>
                      <a:pt x="736206" y="652005"/>
                    </a:lnTo>
                    <a:lnTo>
                      <a:pt x="735952" y="652449"/>
                    </a:lnTo>
                    <a:lnTo>
                      <a:pt x="735685" y="652907"/>
                    </a:lnTo>
                    <a:lnTo>
                      <a:pt x="735431" y="653351"/>
                    </a:lnTo>
                    <a:lnTo>
                      <a:pt x="737997" y="654253"/>
                    </a:lnTo>
                    <a:lnTo>
                      <a:pt x="739267" y="654723"/>
                    </a:lnTo>
                    <a:lnTo>
                      <a:pt x="739521" y="654011"/>
                    </a:lnTo>
                    <a:lnTo>
                      <a:pt x="739673" y="653681"/>
                    </a:lnTo>
                    <a:close/>
                  </a:path>
                  <a:path w="925194" h="1316354">
                    <a:moveTo>
                      <a:pt x="756094" y="526237"/>
                    </a:moveTo>
                    <a:lnTo>
                      <a:pt x="755408" y="525513"/>
                    </a:lnTo>
                    <a:lnTo>
                      <a:pt x="754684" y="524852"/>
                    </a:lnTo>
                    <a:lnTo>
                      <a:pt x="753973" y="524192"/>
                    </a:lnTo>
                    <a:lnTo>
                      <a:pt x="753656" y="524598"/>
                    </a:lnTo>
                    <a:lnTo>
                      <a:pt x="753351" y="525005"/>
                    </a:lnTo>
                    <a:lnTo>
                      <a:pt x="753021" y="525399"/>
                    </a:lnTo>
                    <a:lnTo>
                      <a:pt x="753821" y="525919"/>
                    </a:lnTo>
                    <a:lnTo>
                      <a:pt x="754634" y="526465"/>
                    </a:lnTo>
                    <a:lnTo>
                      <a:pt x="755484" y="526935"/>
                    </a:lnTo>
                    <a:lnTo>
                      <a:pt x="756094" y="526237"/>
                    </a:lnTo>
                    <a:close/>
                  </a:path>
                  <a:path w="925194" h="1316354">
                    <a:moveTo>
                      <a:pt x="756869" y="840143"/>
                    </a:moveTo>
                    <a:lnTo>
                      <a:pt x="756221" y="839520"/>
                    </a:lnTo>
                    <a:lnTo>
                      <a:pt x="755561" y="838911"/>
                    </a:lnTo>
                    <a:lnTo>
                      <a:pt x="754900" y="838276"/>
                    </a:lnTo>
                    <a:lnTo>
                      <a:pt x="754468" y="838644"/>
                    </a:lnTo>
                    <a:lnTo>
                      <a:pt x="754253" y="838835"/>
                    </a:lnTo>
                    <a:lnTo>
                      <a:pt x="754761" y="839584"/>
                    </a:lnTo>
                    <a:lnTo>
                      <a:pt x="755269" y="840320"/>
                    </a:lnTo>
                    <a:lnTo>
                      <a:pt x="755777" y="841082"/>
                    </a:lnTo>
                    <a:lnTo>
                      <a:pt x="756145" y="840765"/>
                    </a:lnTo>
                    <a:lnTo>
                      <a:pt x="756500" y="840447"/>
                    </a:lnTo>
                    <a:lnTo>
                      <a:pt x="756869" y="840143"/>
                    </a:lnTo>
                    <a:close/>
                  </a:path>
                  <a:path w="925194" h="1316354">
                    <a:moveTo>
                      <a:pt x="776986" y="835520"/>
                    </a:moveTo>
                    <a:lnTo>
                      <a:pt x="776376" y="834923"/>
                    </a:lnTo>
                    <a:lnTo>
                      <a:pt x="776084" y="834491"/>
                    </a:lnTo>
                    <a:lnTo>
                      <a:pt x="775538" y="834885"/>
                    </a:lnTo>
                    <a:lnTo>
                      <a:pt x="774890" y="835202"/>
                    </a:lnTo>
                    <a:lnTo>
                      <a:pt x="774382" y="835926"/>
                    </a:lnTo>
                    <a:lnTo>
                      <a:pt x="774877" y="836587"/>
                    </a:lnTo>
                    <a:lnTo>
                      <a:pt x="775271" y="837450"/>
                    </a:lnTo>
                    <a:lnTo>
                      <a:pt x="775995" y="836752"/>
                    </a:lnTo>
                    <a:lnTo>
                      <a:pt x="776617" y="836345"/>
                    </a:lnTo>
                    <a:lnTo>
                      <a:pt x="776871" y="835761"/>
                    </a:lnTo>
                    <a:lnTo>
                      <a:pt x="776986" y="835520"/>
                    </a:lnTo>
                    <a:close/>
                  </a:path>
                  <a:path w="925194" h="1316354">
                    <a:moveTo>
                      <a:pt x="780300" y="291465"/>
                    </a:moveTo>
                    <a:lnTo>
                      <a:pt x="779386" y="290944"/>
                    </a:lnTo>
                    <a:lnTo>
                      <a:pt x="777532" y="289902"/>
                    </a:lnTo>
                    <a:lnTo>
                      <a:pt x="777328" y="290258"/>
                    </a:lnTo>
                    <a:lnTo>
                      <a:pt x="777138" y="290588"/>
                    </a:lnTo>
                    <a:lnTo>
                      <a:pt x="776935" y="290957"/>
                    </a:lnTo>
                    <a:lnTo>
                      <a:pt x="777849" y="291490"/>
                    </a:lnTo>
                    <a:lnTo>
                      <a:pt x="778764" y="292036"/>
                    </a:lnTo>
                    <a:lnTo>
                      <a:pt x="779703" y="292582"/>
                    </a:lnTo>
                    <a:lnTo>
                      <a:pt x="780300" y="291465"/>
                    </a:lnTo>
                    <a:close/>
                  </a:path>
                  <a:path w="925194" h="1316354">
                    <a:moveTo>
                      <a:pt x="783031" y="376580"/>
                    </a:moveTo>
                    <a:lnTo>
                      <a:pt x="782751" y="376415"/>
                    </a:lnTo>
                    <a:lnTo>
                      <a:pt x="782497" y="376275"/>
                    </a:lnTo>
                    <a:lnTo>
                      <a:pt x="782218" y="376123"/>
                    </a:lnTo>
                    <a:lnTo>
                      <a:pt x="780491" y="378612"/>
                    </a:lnTo>
                    <a:lnTo>
                      <a:pt x="781304" y="379095"/>
                    </a:lnTo>
                    <a:lnTo>
                      <a:pt x="781672" y="379349"/>
                    </a:lnTo>
                    <a:lnTo>
                      <a:pt x="782129" y="378409"/>
                    </a:lnTo>
                    <a:lnTo>
                      <a:pt x="782586" y="377494"/>
                    </a:lnTo>
                    <a:lnTo>
                      <a:pt x="783031" y="376580"/>
                    </a:lnTo>
                    <a:close/>
                  </a:path>
                  <a:path w="925194" h="1316354">
                    <a:moveTo>
                      <a:pt x="786917" y="260896"/>
                    </a:moveTo>
                    <a:lnTo>
                      <a:pt x="786384" y="260477"/>
                    </a:lnTo>
                    <a:lnTo>
                      <a:pt x="785888" y="259943"/>
                    </a:lnTo>
                    <a:lnTo>
                      <a:pt x="785050" y="259651"/>
                    </a:lnTo>
                    <a:lnTo>
                      <a:pt x="784555" y="260350"/>
                    </a:lnTo>
                    <a:lnTo>
                      <a:pt x="783856" y="261010"/>
                    </a:lnTo>
                    <a:lnTo>
                      <a:pt x="784694" y="261454"/>
                    </a:lnTo>
                    <a:lnTo>
                      <a:pt x="785279" y="261937"/>
                    </a:lnTo>
                    <a:lnTo>
                      <a:pt x="785888" y="262001"/>
                    </a:lnTo>
                    <a:lnTo>
                      <a:pt x="786206" y="262026"/>
                    </a:lnTo>
                    <a:lnTo>
                      <a:pt x="786549" y="261289"/>
                    </a:lnTo>
                    <a:lnTo>
                      <a:pt x="786917" y="260896"/>
                    </a:lnTo>
                    <a:close/>
                  </a:path>
                  <a:path w="925194" h="1316354">
                    <a:moveTo>
                      <a:pt x="791933" y="122453"/>
                    </a:moveTo>
                    <a:lnTo>
                      <a:pt x="790803" y="119024"/>
                    </a:lnTo>
                    <a:lnTo>
                      <a:pt x="788568" y="121539"/>
                    </a:lnTo>
                    <a:lnTo>
                      <a:pt x="790117" y="123545"/>
                    </a:lnTo>
                    <a:lnTo>
                      <a:pt x="791933" y="122453"/>
                    </a:lnTo>
                    <a:close/>
                  </a:path>
                  <a:path w="925194" h="1316354">
                    <a:moveTo>
                      <a:pt x="793788" y="122123"/>
                    </a:moveTo>
                    <a:lnTo>
                      <a:pt x="792022" y="122402"/>
                    </a:lnTo>
                    <a:lnTo>
                      <a:pt x="793737" y="122174"/>
                    </a:lnTo>
                    <a:close/>
                  </a:path>
                  <a:path w="925194" h="1316354">
                    <a:moveTo>
                      <a:pt x="813168" y="748550"/>
                    </a:moveTo>
                    <a:lnTo>
                      <a:pt x="812711" y="747610"/>
                    </a:lnTo>
                    <a:lnTo>
                      <a:pt x="811733" y="745756"/>
                    </a:lnTo>
                    <a:lnTo>
                      <a:pt x="811441" y="745883"/>
                    </a:lnTo>
                    <a:lnTo>
                      <a:pt x="811123" y="745998"/>
                    </a:lnTo>
                    <a:lnTo>
                      <a:pt x="810844" y="746112"/>
                    </a:lnTo>
                    <a:lnTo>
                      <a:pt x="811174" y="747102"/>
                    </a:lnTo>
                    <a:lnTo>
                      <a:pt x="811530" y="748093"/>
                    </a:lnTo>
                    <a:lnTo>
                      <a:pt x="811860" y="749071"/>
                    </a:lnTo>
                    <a:lnTo>
                      <a:pt x="812304" y="748906"/>
                    </a:lnTo>
                    <a:lnTo>
                      <a:pt x="812749" y="748715"/>
                    </a:lnTo>
                    <a:lnTo>
                      <a:pt x="813168" y="748550"/>
                    </a:lnTo>
                    <a:close/>
                  </a:path>
                  <a:path w="925194" h="1316354">
                    <a:moveTo>
                      <a:pt x="820826" y="455383"/>
                    </a:moveTo>
                    <a:lnTo>
                      <a:pt x="820305" y="454647"/>
                    </a:lnTo>
                    <a:lnTo>
                      <a:pt x="820089" y="454126"/>
                    </a:lnTo>
                    <a:lnTo>
                      <a:pt x="819162" y="454736"/>
                    </a:lnTo>
                    <a:lnTo>
                      <a:pt x="818705" y="455015"/>
                    </a:lnTo>
                    <a:lnTo>
                      <a:pt x="818261" y="455295"/>
                    </a:lnTo>
                    <a:lnTo>
                      <a:pt x="818540" y="455676"/>
                    </a:lnTo>
                    <a:lnTo>
                      <a:pt x="818870" y="456450"/>
                    </a:lnTo>
                    <a:lnTo>
                      <a:pt x="819061" y="456412"/>
                    </a:lnTo>
                    <a:lnTo>
                      <a:pt x="819645" y="456311"/>
                    </a:lnTo>
                    <a:lnTo>
                      <a:pt x="820293" y="456006"/>
                    </a:lnTo>
                    <a:lnTo>
                      <a:pt x="820686" y="455561"/>
                    </a:lnTo>
                    <a:lnTo>
                      <a:pt x="820826" y="455383"/>
                    </a:lnTo>
                    <a:close/>
                  </a:path>
                  <a:path w="925194" h="1316354">
                    <a:moveTo>
                      <a:pt x="827176" y="777036"/>
                    </a:moveTo>
                    <a:lnTo>
                      <a:pt x="826300" y="776503"/>
                    </a:lnTo>
                    <a:lnTo>
                      <a:pt x="824509" y="775398"/>
                    </a:lnTo>
                    <a:lnTo>
                      <a:pt x="824344" y="775639"/>
                    </a:lnTo>
                    <a:lnTo>
                      <a:pt x="823988" y="776109"/>
                    </a:lnTo>
                    <a:lnTo>
                      <a:pt x="824255" y="776541"/>
                    </a:lnTo>
                    <a:lnTo>
                      <a:pt x="824471" y="777074"/>
                    </a:lnTo>
                    <a:lnTo>
                      <a:pt x="824839" y="777354"/>
                    </a:lnTo>
                    <a:lnTo>
                      <a:pt x="825373" y="777722"/>
                    </a:lnTo>
                    <a:lnTo>
                      <a:pt x="826033" y="777862"/>
                    </a:lnTo>
                    <a:lnTo>
                      <a:pt x="826630" y="778103"/>
                    </a:lnTo>
                    <a:lnTo>
                      <a:pt x="826820" y="777735"/>
                    </a:lnTo>
                    <a:lnTo>
                      <a:pt x="826985" y="777392"/>
                    </a:lnTo>
                    <a:lnTo>
                      <a:pt x="827176" y="777036"/>
                    </a:lnTo>
                    <a:close/>
                  </a:path>
                  <a:path w="925194" h="1316354">
                    <a:moveTo>
                      <a:pt x="828763" y="811606"/>
                    </a:moveTo>
                    <a:lnTo>
                      <a:pt x="828687" y="811453"/>
                    </a:lnTo>
                    <a:lnTo>
                      <a:pt x="828344" y="810907"/>
                    </a:lnTo>
                    <a:lnTo>
                      <a:pt x="827811" y="810399"/>
                    </a:lnTo>
                    <a:lnTo>
                      <a:pt x="827049" y="810056"/>
                    </a:lnTo>
                    <a:lnTo>
                      <a:pt x="826135" y="810983"/>
                    </a:lnTo>
                    <a:lnTo>
                      <a:pt x="826528" y="811669"/>
                    </a:lnTo>
                    <a:lnTo>
                      <a:pt x="827049" y="812165"/>
                    </a:lnTo>
                    <a:lnTo>
                      <a:pt x="827697" y="812863"/>
                    </a:lnTo>
                    <a:lnTo>
                      <a:pt x="828167" y="812215"/>
                    </a:lnTo>
                    <a:lnTo>
                      <a:pt x="828763" y="811606"/>
                    </a:lnTo>
                    <a:close/>
                  </a:path>
                  <a:path w="925194" h="1316354">
                    <a:moveTo>
                      <a:pt x="853401" y="481368"/>
                    </a:moveTo>
                    <a:lnTo>
                      <a:pt x="852119" y="481076"/>
                    </a:lnTo>
                    <a:lnTo>
                      <a:pt x="851103" y="480860"/>
                    </a:lnTo>
                    <a:lnTo>
                      <a:pt x="850099" y="480631"/>
                    </a:lnTo>
                    <a:lnTo>
                      <a:pt x="850785" y="482587"/>
                    </a:lnTo>
                    <a:lnTo>
                      <a:pt x="851522" y="484174"/>
                    </a:lnTo>
                    <a:lnTo>
                      <a:pt x="853401" y="481368"/>
                    </a:lnTo>
                    <a:close/>
                  </a:path>
                  <a:path w="925194" h="1316354">
                    <a:moveTo>
                      <a:pt x="878967" y="288925"/>
                    </a:moveTo>
                    <a:lnTo>
                      <a:pt x="878001" y="288201"/>
                    </a:lnTo>
                    <a:lnTo>
                      <a:pt x="877252" y="287337"/>
                    </a:lnTo>
                    <a:lnTo>
                      <a:pt x="876960" y="287489"/>
                    </a:lnTo>
                    <a:lnTo>
                      <a:pt x="876249" y="287794"/>
                    </a:lnTo>
                    <a:lnTo>
                      <a:pt x="875766" y="288594"/>
                    </a:lnTo>
                    <a:lnTo>
                      <a:pt x="875220" y="289204"/>
                    </a:lnTo>
                    <a:lnTo>
                      <a:pt x="875766" y="289572"/>
                    </a:lnTo>
                    <a:lnTo>
                      <a:pt x="876350" y="290233"/>
                    </a:lnTo>
                    <a:lnTo>
                      <a:pt x="876909" y="290245"/>
                    </a:lnTo>
                    <a:lnTo>
                      <a:pt x="877455" y="290258"/>
                    </a:lnTo>
                    <a:lnTo>
                      <a:pt x="877989" y="289585"/>
                    </a:lnTo>
                    <a:lnTo>
                      <a:pt x="878967" y="288925"/>
                    </a:lnTo>
                    <a:close/>
                  </a:path>
                  <a:path w="925194" h="1316354">
                    <a:moveTo>
                      <a:pt x="885240" y="317068"/>
                    </a:moveTo>
                    <a:lnTo>
                      <a:pt x="884478" y="316484"/>
                    </a:lnTo>
                    <a:lnTo>
                      <a:pt x="884021" y="315887"/>
                    </a:lnTo>
                    <a:lnTo>
                      <a:pt x="883145" y="316191"/>
                    </a:lnTo>
                    <a:lnTo>
                      <a:pt x="882611" y="316699"/>
                    </a:lnTo>
                    <a:lnTo>
                      <a:pt x="882027" y="317093"/>
                    </a:lnTo>
                    <a:lnTo>
                      <a:pt x="882370" y="317449"/>
                    </a:lnTo>
                    <a:lnTo>
                      <a:pt x="882764" y="318109"/>
                    </a:lnTo>
                    <a:lnTo>
                      <a:pt x="883691" y="317982"/>
                    </a:lnTo>
                    <a:lnTo>
                      <a:pt x="884262" y="317550"/>
                    </a:lnTo>
                    <a:lnTo>
                      <a:pt x="885240" y="317068"/>
                    </a:lnTo>
                    <a:close/>
                  </a:path>
                  <a:path w="925194" h="1316354">
                    <a:moveTo>
                      <a:pt x="885291" y="553605"/>
                    </a:moveTo>
                    <a:lnTo>
                      <a:pt x="885266" y="553250"/>
                    </a:lnTo>
                    <a:lnTo>
                      <a:pt x="885253" y="552907"/>
                    </a:lnTo>
                    <a:lnTo>
                      <a:pt x="885253" y="552577"/>
                    </a:lnTo>
                    <a:lnTo>
                      <a:pt x="884313" y="552500"/>
                    </a:lnTo>
                    <a:lnTo>
                      <a:pt x="883373" y="552411"/>
                    </a:lnTo>
                    <a:lnTo>
                      <a:pt x="882446" y="552335"/>
                    </a:lnTo>
                    <a:lnTo>
                      <a:pt x="882446" y="553275"/>
                    </a:lnTo>
                    <a:lnTo>
                      <a:pt x="882434" y="553732"/>
                    </a:lnTo>
                    <a:lnTo>
                      <a:pt x="885291" y="553605"/>
                    </a:lnTo>
                    <a:close/>
                  </a:path>
                  <a:path w="925194" h="1316354">
                    <a:moveTo>
                      <a:pt x="887539" y="329184"/>
                    </a:moveTo>
                    <a:lnTo>
                      <a:pt x="886434" y="329107"/>
                    </a:lnTo>
                    <a:lnTo>
                      <a:pt x="885901" y="329044"/>
                    </a:lnTo>
                    <a:lnTo>
                      <a:pt x="885901" y="330034"/>
                    </a:lnTo>
                    <a:lnTo>
                      <a:pt x="885901" y="331012"/>
                    </a:lnTo>
                    <a:lnTo>
                      <a:pt x="885977" y="331965"/>
                    </a:lnTo>
                    <a:lnTo>
                      <a:pt x="886917" y="332092"/>
                    </a:lnTo>
                    <a:lnTo>
                      <a:pt x="887183" y="331101"/>
                    </a:lnTo>
                    <a:lnTo>
                      <a:pt x="887539" y="329184"/>
                    </a:lnTo>
                    <a:close/>
                  </a:path>
                  <a:path w="925194" h="1316354">
                    <a:moveTo>
                      <a:pt x="922185" y="552780"/>
                    </a:moveTo>
                    <a:lnTo>
                      <a:pt x="921296" y="551319"/>
                    </a:lnTo>
                    <a:lnTo>
                      <a:pt x="920851" y="550595"/>
                    </a:lnTo>
                    <a:lnTo>
                      <a:pt x="920457" y="550926"/>
                    </a:lnTo>
                    <a:lnTo>
                      <a:pt x="919683" y="551268"/>
                    </a:lnTo>
                    <a:lnTo>
                      <a:pt x="919734" y="552234"/>
                    </a:lnTo>
                    <a:lnTo>
                      <a:pt x="920165" y="552869"/>
                    </a:lnTo>
                    <a:lnTo>
                      <a:pt x="920521" y="553732"/>
                    </a:lnTo>
                    <a:lnTo>
                      <a:pt x="921296" y="553275"/>
                    </a:lnTo>
                    <a:lnTo>
                      <a:pt x="922185" y="552780"/>
                    </a:lnTo>
                    <a:close/>
                  </a:path>
                  <a:path w="925194" h="1316354">
                    <a:moveTo>
                      <a:pt x="925042" y="263474"/>
                    </a:moveTo>
                    <a:lnTo>
                      <a:pt x="924458" y="262953"/>
                    </a:lnTo>
                    <a:lnTo>
                      <a:pt x="924153" y="262547"/>
                    </a:lnTo>
                    <a:lnTo>
                      <a:pt x="923582" y="263080"/>
                    </a:lnTo>
                    <a:lnTo>
                      <a:pt x="922909" y="263588"/>
                    </a:lnTo>
                    <a:lnTo>
                      <a:pt x="922489" y="264248"/>
                    </a:lnTo>
                    <a:lnTo>
                      <a:pt x="922401" y="264388"/>
                    </a:lnTo>
                    <a:lnTo>
                      <a:pt x="923099" y="265061"/>
                    </a:lnTo>
                    <a:lnTo>
                      <a:pt x="923632" y="265722"/>
                    </a:lnTo>
                    <a:lnTo>
                      <a:pt x="924166" y="264960"/>
                    </a:lnTo>
                    <a:lnTo>
                      <a:pt x="924737" y="264414"/>
                    </a:lnTo>
                    <a:lnTo>
                      <a:pt x="924953" y="263766"/>
                    </a:lnTo>
                    <a:lnTo>
                      <a:pt x="925042" y="26347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6" name="object 276">
                <a:extLst>
                  <a:ext uri="{FF2B5EF4-FFF2-40B4-BE49-F238E27FC236}">
                    <a16:creationId xmlns:a16="http://schemas.microsoft.com/office/drawing/2014/main" id="{6F41EB1D-9638-D573-E85D-748E59F48324}"/>
                  </a:ext>
                </a:extLst>
              </p:cNvPr>
              <p:cNvSpPr/>
              <p:nvPr/>
            </p:nvSpPr>
            <p:spPr>
              <a:xfrm>
                <a:off x="9817639" y="3654717"/>
                <a:ext cx="794288" cy="688228"/>
              </a:xfrm>
              <a:custGeom>
                <a:avLst/>
                <a:gdLst/>
                <a:ahLst/>
                <a:cxnLst/>
                <a:rect l="l" t="t" r="r" b="b"/>
                <a:pathLst>
                  <a:path w="1021080" h="1006475">
                    <a:moveTo>
                      <a:pt x="4546" y="620318"/>
                    </a:moveTo>
                    <a:lnTo>
                      <a:pt x="3111" y="618528"/>
                    </a:lnTo>
                    <a:lnTo>
                      <a:pt x="0" y="620458"/>
                    </a:lnTo>
                    <a:lnTo>
                      <a:pt x="2298" y="622846"/>
                    </a:lnTo>
                    <a:lnTo>
                      <a:pt x="2971" y="621538"/>
                    </a:lnTo>
                    <a:lnTo>
                      <a:pt x="4546" y="620318"/>
                    </a:lnTo>
                    <a:close/>
                  </a:path>
                  <a:path w="1021080" h="1006475">
                    <a:moveTo>
                      <a:pt x="23482" y="317817"/>
                    </a:moveTo>
                    <a:lnTo>
                      <a:pt x="22834" y="315518"/>
                    </a:lnTo>
                    <a:lnTo>
                      <a:pt x="22402" y="313982"/>
                    </a:lnTo>
                    <a:lnTo>
                      <a:pt x="21831" y="312051"/>
                    </a:lnTo>
                    <a:lnTo>
                      <a:pt x="20612" y="312712"/>
                    </a:lnTo>
                    <a:lnTo>
                      <a:pt x="19837" y="313118"/>
                    </a:lnTo>
                    <a:lnTo>
                      <a:pt x="18288" y="313969"/>
                    </a:lnTo>
                    <a:lnTo>
                      <a:pt x="20294" y="315468"/>
                    </a:lnTo>
                    <a:lnTo>
                      <a:pt x="21551" y="316382"/>
                    </a:lnTo>
                    <a:lnTo>
                      <a:pt x="23482" y="317817"/>
                    </a:lnTo>
                    <a:close/>
                  </a:path>
                  <a:path w="1021080" h="1006475">
                    <a:moveTo>
                      <a:pt x="36880" y="289128"/>
                    </a:moveTo>
                    <a:lnTo>
                      <a:pt x="26263" y="285572"/>
                    </a:lnTo>
                    <a:lnTo>
                      <a:pt x="26073" y="286080"/>
                    </a:lnTo>
                    <a:lnTo>
                      <a:pt x="25730" y="287121"/>
                    </a:lnTo>
                    <a:lnTo>
                      <a:pt x="28981" y="289394"/>
                    </a:lnTo>
                    <a:lnTo>
                      <a:pt x="32740" y="289852"/>
                    </a:lnTo>
                    <a:lnTo>
                      <a:pt x="36499" y="290347"/>
                    </a:lnTo>
                    <a:lnTo>
                      <a:pt x="36880" y="289128"/>
                    </a:lnTo>
                    <a:close/>
                  </a:path>
                  <a:path w="1021080" h="1006475">
                    <a:moveTo>
                      <a:pt x="43980" y="292950"/>
                    </a:moveTo>
                    <a:lnTo>
                      <a:pt x="42316" y="293890"/>
                    </a:lnTo>
                    <a:lnTo>
                      <a:pt x="41046" y="294182"/>
                    </a:lnTo>
                    <a:lnTo>
                      <a:pt x="40703" y="294906"/>
                    </a:lnTo>
                    <a:lnTo>
                      <a:pt x="40373" y="295643"/>
                    </a:lnTo>
                    <a:lnTo>
                      <a:pt x="40957" y="296824"/>
                    </a:lnTo>
                    <a:lnTo>
                      <a:pt x="41148" y="297802"/>
                    </a:lnTo>
                    <a:lnTo>
                      <a:pt x="41973" y="297472"/>
                    </a:lnTo>
                    <a:lnTo>
                      <a:pt x="43116" y="297370"/>
                    </a:lnTo>
                    <a:lnTo>
                      <a:pt x="43967" y="296011"/>
                    </a:lnTo>
                    <a:lnTo>
                      <a:pt x="43802" y="294855"/>
                    </a:lnTo>
                    <a:lnTo>
                      <a:pt x="43980" y="292950"/>
                    </a:lnTo>
                    <a:close/>
                  </a:path>
                  <a:path w="1021080" h="1006475">
                    <a:moveTo>
                      <a:pt x="45110" y="239153"/>
                    </a:moveTo>
                    <a:lnTo>
                      <a:pt x="43954" y="235254"/>
                    </a:lnTo>
                    <a:lnTo>
                      <a:pt x="39839" y="236435"/>
                    </a:lnTo>
                    <a:lnTo>
                      <a:pt x="39687" y="239903"/>
                    </a:lnTo>
                    <a:lnTo>
                      <a:pt x="45110" y="239153"/>
                    </a:lnTo>
                    <a:close/>
                  </a:path>
                  <a:path w="1021080" h="1006475">
                    <a:moveTo>
                      <a:pt x="45554" y="737425"/>
                    </a:moveTo>
                    <a:lnTo>
                      <a:pt x="45300" y="735787"/>
                    </a:lnTo>
                    <a:lnTo>
                      <a:pt x="43624" y="735799"/>
                    </a:lnTo>
                    <a:lnTo>
                      <a:pt x="41630" y="734618"/>
                    </a:lnTo>
                    <a:lnTo>
                      <a:pt x="39941" y="738174"/>
                    </a:lnTo>
                    <a:lnTo>
                      <a:pt x="45554" y="737425"/>
                    </a:lnTo>
                    <a:close/>
                  </a:path>
                  <a:path w="1021080" h="1006475">
                    <a:moveTo>
                      <a:pt x="47713" y="716915"/>
                    </a:moveTo>
                    <a:lnTo>
                      <a:pt x="47586" y="715530"/>
                    </a:lnTo>
                    <a:lnTo>
                      <a:pt x="47180" y="715225"/>
                    </a:lnTo>
                    <a:lnTo>
                      <a:pt x="45631" y="714006"/>
                    </a:lnTo>
                    <a:lnTo>
                      <a:pt x="44373" y="714692"/>
                    </a:lnTo>
                    <a:lnTo>
                      <a:pt x="43383" y="716381"/>
                    </a:lnTo>
                    <a:lnTo>
                      <a:pt x="44437" y="718134"/>
                    </a:lnTo>
                    <a:lnTo>
                      <a:pt x="45758" y="718820"/>
                    </a:lnTo>
                    <a:lnTo>
                      <a:pt x="47421" y="717232"/>
                    </a:lnTo>
                    <a:lnTo>
                      <a:pt x="47713" y="716915"/>
                    </a:lnTo>
                    <a:close/>
                  </a:path>
                  <a:path w="1021080" h="1006475">
                    <a:moveTo>
                      <a:pt x="75311" y="659472"/>
                    </a:moveTo>
                    <a:lnTo>
                      <a:pt x="73685" y="660120"/>
                    </a:lnTo>
                    <a:lnTo>
                      <a:pt x="72542" y="660260"/>
                    </a:lnTo>
                    <a:lnTo>
                      <a:pt x="71602" y="661390"/>
                    </a:lnTo>
                    <a:lnTo>
                      <a:pt x="71996" y="662533"/>
                    </a:lnTo>
                    <a:lnTo>
                      <a:pt x="72059" y="663397"/>
                    </a:lnTo>
                    <a:lnTo>
                      <a:pt x="73025" y="663117"/>
                    </a:lnTo>
                    <a:lnTo>
                      <a:pt x="74142" y="663079"/>
                    </a:lnTo>
                    <a:lnTo>
                      <a:pt x="74866" y="662508"/>
                    </a:lnTo>
                    <a:lnTo>
                      <a:pt x="75311" y="662165"/>
                    </a:lnTo>
                    <a:lnTo>
                      <a:pt x="75107" y="661022"/>
                    </a:lnTo>
                    <a:lnTo>
                      <a:pt x="75311" y="659472"/>
                    </a:lnTo>
                    <a:close/>
                  </a:path>
                  <a:path w="1021080" h="1006475">
                    <a:moveTo>
                      <a:pt x="76962" y="370636"/>
                    </a:moveTo>
                    <a:lnTo>
                      <a:pt x="74358" y="368808"/>
                    </a:lnTo>
                    <a:lnTo>
                      <a:pt x="73952" y="371729"/>
                    </a:lnTo>
                    <a:lnTo>
                      <a:pt x="73825" y="373824"/>
                    </a:lnTo>
                    <a:lnTo>
                      <a:pt x="76568" y="375005"/>
                    </a:lnTo>
                    <a:lnTo>
                      <a:pt x="76327" y="372986"/>
                    </a:lnTo>
                    <a:lnTo>
                      <a:pt x="76962" y="370636"/>
                    </a:lnTo>
                    <a:close/>
                  </a:path>
                  <a:path w="1021080" h="1006475">
                    <a:moveTo>
                      <a:pt x="121818" y="490232"/>
                    </a:moveTo>
                    <a:lnTo>
                      <a:pt x="117690" y="488264"/>
                    </a:lnTo>
                    <a:lnTo>
                      <a:pt x="117602" y="491502"/>
                    </a:lnTo>
                    <a:lnTo>
                      <a:pt x="117525" y="493369"/>
                    </a:lnTo>
                    <a:lnTo>
                      <a:pt x="121818" y="490232"/>
                    </a:lnTo>
                    <a:close/>
                  </a:path>
                  <a:path w="1021080" h="1006475">
                    <a:moveTo>
                      <a:pt x="127698" y="212039"/>
                    </a:moveTo>
                    <a:lnTo>
                      <a:pt x="123545" y="213055"/>
                    </a:lnTo>
                    <a:lnTo>
                      <a:pt x="122351" y="216014"/>
                    </a:lnTo>
                    <a:lnTo>
                      <a:pt x="121907" y="219481"/>
                    </a:lnTo>
                    <a:lnTo>
                      <a:pt x="122745" y="219887"/>
                    </a:lnTo>
                    <a:lnTo>
                      <a:pt x="123139" y="220091"/>
                    </a:lnTo>
                    <a:lnTo>
                      <a:pt x="124675" y="217424"/>
                    </a:lnTo>
                    <a:lnTo>
                      <a:pt x="126187" y="214718"/>
                    </a:lnTo>
                    <a:lnTo>
                      <a:pt x="127698" y="212039"/>
                    </a:lnTo>
                    <a:close/>
                  </a:path>
                  <a:path w="1021080" h="1006475">
                    <a:moveTo>
                      <a:pt x="163283" y="334289"/>
                    </a:moveTo>
                    <a:lnTo>
                      <a:pt x="161150" y="331355"/>
                    </a:lnTo>
                    <a:lnTo>
                      <a:pt x="158457" y="332930"/>
                    </a:lnTo>
                    <a:lnTo>
                      <a:pt x="160274" y="333438"/>
                    </a:lnTo>
                    <a:lnTo>
                      <a:pt x="161772" y="333870"/>
                    </a:lnTo>
                    <a:lnTo>
                      <a:pt x="163283" y="334289"/>
                    </a:lnTo>
                    <a:close/>
                  </a:path>
                  <a:path w="1021080" h="1006475">
                    <a:moveTo>
                      <a:pt x="169900" y="798004"/>
                    </a:moveTo>
                    <a:lnTo>
                      <a:pt x="165366" y="800989"/>
                    </a:lnTo>
                    <a:lnTo>
                      <a:pt x="162356" y="803910"/>
                    </a:lnTo>
                    <a:lnTo>
                      <a:pt x="162267" y="809675"/>
                    </a:lnTo>
                    <a:lnTo>
                      <a:pt x="167017" y="807097"/>
                    </a:lnTo>
                    <a:lnTo>
                      <a:pt x="169862" y="804151"/>
                    </a:lnTo>
                    <a:lnTo>
                      <a:pt x="169900" y="798004"/>
                    </a:lnTo>
                    <a:close/>
                  </a:path>
                  <a:path w="1021080" h="1006475">
                    <a:moveTo>
                      <a:pt x="187401" y="797598"/>
                    </a:moveTo>
                    <a:lnTo>
                      <a:pt x="186867" y="796277"/>
                    </a:lnTo>
                    <a:lnTo>
                      <a:pt x="186753" y="795134"/>
                    </a:lnTo>
                    <a:lnTo>
                      <a:pt x="185547" y="794423"/>
                    </a:lnTo>
                    <a:lnTo>
                      <a:pt x="184480" y="794816"/>
                    </a:lnTo>
                    <a:lnTo>
                      <a:pt x="183616" y="794880"/>
                    </a:lnTo>
                    <a:lnTo>
                      <a:pt x="183832" y="795858"/>
                    </a:lnTo>
                    <a:lnTo>
                      <a:pt x="183807" y="797039"/>
                    </a:lnTo>
                    <a:lnTo>
                      <a:pt x="184365" y="797712"/>
                    </a:lnTo>
                    <a:lnTo>
                      <a:pt x="184683" y="798106"/>
                    </a:lnTo>
                    <a:lnTo>
                      <a:pt x="185991" y="797687"/>
                    </a:lnTo>
                    <a:lnTo>
                      <a:pt x="187401" y="797598"/>
                    </a:lnTo>
                    <a:close/>
                  </a:path>
                  <a:path w="1021080" h="1006475">
                    <a:moveTo>
                      <a:pt x="195757" y="911212"/>
                    </a:moveTo>
                    <a:lnTo>
                      <a:pt x="191947" y="908989"/>
                    </a:lnTo>
                    <a:lnTo>
                      <a:pt x="188810" y="910704"/>
                    </a:lnTo>
                    <a:lnTo>
                      <a:pt x="189395" y="913269"/>
                    </a:lnTo>
                    <a:lnTo>
                      <a:pt x="190144" y="915847"/>
                    </a:lnTo>
                    <a:lnTo>
                      <a:pt x="188760" y="915784"/>
                    </a:lnTo>
                    <a:lnTo>
                      <a:pt x="186258" y="915631"/>
                    </a:lnTo>
                    <a:lnTo>
                      <a:pt x="187413" y="918946"/>
                    </a:lnTo>
                    <a:lnTo>
                      <a:pt x="184848" y="919238"/>
                    </a:lnTo>
                    <a:lnTo>
                      <a:pt x="183781" y="921042"/>
                    </a:lnTo>
                    <a:lnTo>
                      <a:pt x="184073" y="921664"/>
                    </a:lnTo>
                    <a:lnTo>
                      <a:pt x="184480" y="923328"/>
                    </a:lnTo>
                    <a:lnTo>
                      <a:pt x="184924" y="923328"/>
                    </a:lnTo>
                    <a:lnTo>
                      <a:pt x="186664" y="923366"/>
                    </a:lnTo>
                    <a:lnTo>
                      <a:pt x="188429" y="922883"/>
                    </a:lnTo>
                    <a:lnTo>
                      <a:pt x="190182" y="922604"/>
                    </a:lnTo>
                    <a:lnTo>
                      <a:pt x="190004" y="921778"/>
                    </a:lnTo>
                    <a:lnTo>
                      <a:pt x="190093" y="920635"/>
                    </a:lnTo>
                    <a:lnTo>
                      <a:pt x="189585" y="920216"/>
                    </a:lnTo>
                    <a:lnTo>
                      <a:pt x="188658" y="919441"/>
                    </a:lnTo>
                    <a:lnTo>
                      <a:pt x="191008" y="917778"/>
                    </a:lnTo>
                    <a:lnTo>
                      <a:pt x="193903" y="918476"/>
                    </a:lnTo>
                    <a:lnTo>
                      <a:pt x="194779" y="914476"/>
                    </a:lnTo>
                    <a:lnTo>
                      <a:pt x="195757" y="911212"/>
                    </a:lnTo>
                    <a:close/>
                  </a:path>
                  <a:path w="1021080" h="1006475">
                    <a:moveTo>
                      <a:pt x="196545" y="567347"/>
                    </a:moveTo>
                    <a:lnTo>
                      <a:pt x="196405" y="556933"/>
                    </a:lnTo>
                    <a:lnTo>
                      <a:pt x="195351" y="554824"/>
                    </a:lnTo>
                    <a:lnTo>
                      <a:pt x="190538" y="555917"/>
                    </a:lnTo>
                    <a:lnTo>
                      <a:pt x="192887" y="559473"/>
                    </a:lnTo>
                    <a:lnTo>
                      <a:pt x="192709" y="564134"/>
                    </a:lnTo>
                    <a:lnTo>
                      <a:pt x="196545" y="567347"/>
                    </a:lnTo>
                    <a:close/>
                  </a:path>
                  <a:path w="1021080" h="1006475">
                    <a:moveTo>
                      <a:pt x="216090" y="706907"/>
                    </a:moveTo>
                    <a:lnTo>
                      <a:pt x="214134" y="704532"/>
                    </a:lnTo>
                    <a:lnTo>
                      <a:pt x="212725" y="702856"/>
                    </a:lnTo>
                    <a:lnTo>
                      <a:pt x="210540" y="700201"/>
                    </a:lnTo>
                    <a:lnTo>
                      <a:pt x="210807" y="703567"/>
                    </a:lnTo>
                    <a:lnTo>
                      <a:pt x="211226" y="708113"/>
                    </a:lnTo>
                    <a:lnTo>
                      <a:pt x="212953" y="707682"/>
                    </a:lnTo>
                    <a:lnTo>
                      <a:pt x="214185" y="707390"/>
                    </a:lnTo>
                    <a:lnTo>
                      <a:pt x="216090" y="706907"/>
                    </a:lnTo>
                    <a:close/>
                  </a:path>
                  <a:path w="1021080" h="1006475">
                    <a:moveTo>
                      <a:pt x="235737" y="64770"/>
                    </a:moveTo>
                    <a:lnTo>
                      <a:pt x="233172" y="60579"/>
                    </a:lnTo>
                    <a:lnTo>
                      <a:pt x="228930" y="59740"/>
                    </a:lnTo>
                    <a:lnTo>
                      <a:pt x="230847" y="61150"/>
                    </a:lnTo>
                    <a:lnTo>
                      <a:pt x="235737" y="64770"/>
                    </a:lnTo>
                    <a:close/>
                  </a:path>
                  <a:path w="1021080" h="1006475">
                    <a:moveTo>
                      <a:pt x="250786" y="688098"/>
                    </a:moveTo>
                    <a:lnTo>
                      <a:pt x="250494" y="686765"/>
                    </a:lnTo>
                    <a:lnTo>
                      <a:pt x="248119" y="686752"/>
                    </a:lnTo>
                    <a:lnTo>
                      <a:pt x="247662" y="688136"/>
                    </a:lnTo>
                    <a:lnTo>
                      <a:pt x="246989" y="689495"/>
                    </a:lnTo>
                    <a:lnTo>
                      <a:pt x="249008" y="690270"/>
                    </a:lnTo>
                    <a:lnTo>
                      <a:pt x="249351" y="690422"/>
                    </a:lnTo>
                    <a:lnTo>
                      <a:pt x="250317" y="690016"/>
                    </a:lnTo>
                    <a:lnTo>
                      <a:pt x="250786" y="688098"/>
                    </a:lnTo>
                    <a:close/>
                  </a:path>
                  <a:path w="1021080" h="1006475">
                    <a:moveTo>
                      <a:pt x="281762" y="156083"/>
                    </a:moveTo>
                    <a:lnTo>
                      <a:pt x="280390" y="155663"/>
                    </a:lnTo>
                    <a:lnTo>
                      <a:pt x="276440" y="154406"/>
                    </a:lnTo>
                    <a:lnTo>
                      <a:pt x="276745" y="156311"/>
                    </a:lnTo>
                    <a:lnTo>
                      <a:pt x="276885" y="157289"/>
                    </a:lnTo>
                    <a:lnTo>
                      <a:pt x="277050" y="158280"/>
                    </a:lnTo>
                    <a:lnTo>
                      <a:pt x="278574" y="157962"/>
                    </a:lnTo>
                    <a:lnTo>
                      <a:pt x="280111" y="157670"/>
                    </a:lnTo>
                    <a:lnTo>
                      <a:pt x="281749" y="157264"/>
                    </a:lnTo>
                    <a:lnTo>
                      <a:pt x="281724" y="156629"/>
                    </a:lnTo>
                    <a:lnTo>
                      <a:pt x="281762" y="156083"/>
                    </a:lnTo>
                    <a:close/>
                  </a:path>
                  <a:path w="1021080" h="1006475">
                    <a:moveTo>
                      <a:pt x="300774" y="3467"/>
                    </a:moveTo>
                    <a:lnTo>
                      <a:pt x="300609" y="1955"/>
                    </a:lnTo>
                    <a:lnTo>
                      <a:pt x="298196" y="0"/>
                    </a:lnTo>
                    <a:lnTo>
                      <a:pt x="297129" y="215"/>
                    </a:lnTo>
                    <a:lnTo>
                      <a:pt x="295706" y="76"/>
                    </a:lnTo>
                    <a:lnTo>
                      <a:pt x="296875" y="3213"/>
                    </a:lnTo>
                    <a:lnTo>
                      <a:pt x="297535" y="4940"/>
                    </a:lnTo>
                    <a:lnTo>
                      <a:pt x="300774" y="3467"/>
                    </a:lnTo>
                    <a:close/>
                  </a:path>
                  <a:path w="1021080" h="1006475">
                    <a:moveTo>
                      <a:pt x="308076" y="275170"/>
                    </a:moveTo>
                    <a:lnTo>
                      <a:pt x="303072" y="274815"/>
                    </a:lnTo>
                    <a:lnTo>
                      <a:pt x="302361" y="275247"/>
                    </a:lnTo>
                    <a:lnTo>
                      <a:pt x="301129" y="279361"/>
                    </a:lnTo>
                    <a:lnTo>
                      <a:pt x="303517" y="277914"/>
                    </a:lnTo>
                    <a:lnTo>
                      <a:pt x="308076" y="275170"/>
                    </a:lnTo>
                    <a:close/>
                  </a:path>
                  <a:path w="1021080" h="1006475">
                    <a:moveTo>
                      <a:pt x="311581" y="346532"/>
                    </a:moveTo>
                    <a:lnTo>
                      <a:pt x="307073" y="347738"/>
                    </a:lnTo>
                    <a:lnTo>
                      <a:pt x="309981" y="354037"/>
                    </a:lnTo>
                    <a:lnTo>
                      <a:pt x="311251" y="353491"/>
                    </a:lnTo>
                    <a:lnTo>
                      <a:pt x="311581" y="346532"/>
                    </a:lnTo>
                    <a:close/>
                  </a:path>
                  <a:path w="1021080" h="1006475">
                    <a:moveTo>
                      <a:pt x="311988" y="435610"/>
                    </a:moveTo>
                    <a:lnTo>
                      <a:pt x="306527" y="431571"/>
                    </a:lnTo>
                    <a:lnTo>
                      <a:pt x="307479" y="436676"/>
                    </a:lnTo>
                    <a:lnTo>
                      <a:pt x="308483" y="437286"/>
                    </a:lnTo>
                    <a:lnTo>
                      <a:pt x="311988" y="435610"/>
                    </a:lnTo>
                    <a:close/>
                  </a:path>
                  <a:path w="1021080" h="1006475">
                    <a:moveTo>
                      <a:pt x="322986" y="877582"/>
                    </a:moveTo>
                    <a:lnTo>
                      <a:pt x="322173" y="873683"/>
                    </a:lnTo>
                    <a:lnTo>
                      <a:pt x="319722" y="871016"/>
                    </a:lnTo>
                    <a:lnTo>
                      <a:pt x="316941" y="868591"/>
                    </a:lnTo>
                    <a:lnTo>
                      <a:pt x="318503" y="875817"/>
                    </a:lnTo>
                    <a:lnTo>
                      <a:pt x="319354" y="876985"/>
                    </a:lnTo>
                    <a:lnTo>
                      <a:pt x="322986" y="877582"/>
                    </a:lnTo>
                    <a:close/>
                  </a:path>
                  <a:path w="1021080" h="1006475">
                    <a:moveTo>
                      <a:pt x="329158" y="795769"/>
                    </a:moveTo>
                    <a:lnTo>
                      <a:pt x="326999" y="792594"/>
                    </a:lnTo>
                    <a:lnTo>
                      <a:pt x="324891" y="794207"/>
                    </a:lnTo>
                    <a:lnTo>
                      <a:pt x="327444" y="797077"/>
                    </a:lnTo>
                    <a:lnTo>
                      <a:pt x="328015" y="796658"/>
                    </a:lnTo>
                    <a:lnTo>
                      <a:pt x="328587" y="796213"/>
                    </a:lnTo>
                    <a:lnTo>
                      <a:pt x="329158" y="795769"/>
                    </a:lnTo>
                    <a:close/>
                  </a:path>
                  <a:path w="1021080" h="1006475">
                    <a:moveTo>
                      <a:pt x="332181" y="438035"/>
                    </a:moveTo>
                    <a:lnTo>
                      <a:pt x="330619" y="432600"/>
                    </a:lnTo>
                    <a:lnTo>
                      <a:pt x="329514" y="435508"/>
                    </a:lnTo>
                    <a:lnTo>
                      <a:pt x="328637" y="437743"/>
                    </a:lnTo>
                    <a:lnTo>
                      <a:pt x="327685" y="440245"/>
                    </a:lnTo>
                    <a:lnTo>
                      <a:pt x="331609" y="439496"/>
                    </a:lnTo>
                    <a:lnTo>
                      <a:pt x="332181" y="438035"/>
                    </a:lnTo>
                    <a:close/>
                  </a:path>
                  <a:path w="1021080" h="1006475">
                    <a:moveTo>
                      <a:pt x="339064" y="244843"/>
                    </a:moveTo>
                    <a:lnTo>
                      <a:pt x="336181" y="239699"/>
                    </a:lnTo>
                    <a:lnTo>
                      <a:pt x="334797" y="237248"/>
                    </a:lnTo>
                    <a:lnTo>
                      <a:pt x="334873" y="243852"/>
                    </a:lnTo>
                    <a:lnTo>
                      <a:pt x="335495" y="244843"/>
                    </a:lnTo>
                    <a:lnTo>
                      <a:pt x="339064" y="244843"/>
                    </a:lnTo>
                    <a:close/>
                  </a:path>
                  <a:path w="1021080" h="1006475">
                    <a:moveTo>
                      <a:pt x="343890" y="645541"/>
                    </a:moveTo>
                    <a:lnTo>
                      <a:pt x="339902" y="647661"/>
                    </a:lnTo>
                    <a:lnTo>
                      <a:pt x="338480" y="650798"/>
                    </a:lnTo>
                    <a:lnTo>
                      <a:pt x="337934" y="654519"/>
                    </a:lnTo>
                    <a:lnTo>
                      <a:pt x="340245" y="651979"/>
                    </a:lnTo>
                    <a:lnTo>
                      <a:pt x="343496" y="650036"/>
                    </a:lnTo>
                    <a:lnTo>
                      <a:pt x="343890" y="645541"/>
                    </a:lnTo>
                    <a:close/>
                  </a:path>
                  <a:path w="1021080" h="1006475">
                    <a:moveTo>
                      <a:pt x="397611" y="511441"/>
                    </a:moveTo>
                    <a:lnTo>
                      <a:pt x="395605" y="512025"/>
                    </a:lnTo>
                    <a:lnTo>
                      <a:pt x="394220" y="512394"/>
                    </a:lnTo>
                    <a:lnTo>
                      <a:pt x="392836" y="512762"/>
                    </a:lnTo>
                    <a:lnTo>
                      <a:pt x="396074" y="514057"/>
                    </a:lnTo>
                    <a:lnTo>
                      <a:pt x="397611" y="511441"/>
                    </a:lnTo>
                    <a:close/>
                  </a:path>
                  <a:path w="1021080" h="1006475">
                    <a:moveTo>
                      <a:pt x="399910" y="430339"/>
                    </a:moveTo>
                    <a:lnTo>
                      <a:pt x="396773" y="430784"/>
                    </a:lnTo>
                    <a:lnTo>
                      <a:pt x="395820" y="431609"/>
                    </a:lnTo>
                    <a:lnTo>
                      <a:pt x="396379" y="433451"/>
                    </a:lnTo>
                    <a:lnTo>
                      <a:pt x="396455" y="433755"/>
                    </a:lnTo>
                    <a:lnTo>
                      <a:pt x="397560" y="434124"/>
                    </a:lnTo>
                    <a:lnTo>
                      <a:pt x="398272" y="433158"/>
                    </a:lnTo>
                    <a:lnTo>
                      <a:pt x="398818" y="432181"/>
                    </a:lnTo>
                    <a:lnTo>
                      <a:pt x="399910" y="430339"/>
                    </a:lnTo>
                    <a:close/>
                  </a:path>
                  <a:path w="1021080" h="1006475">
                    <a:moveTo>
                      <a:pt x="428002" y="741972"/>
                    </a:moveTo>
                    <a:lnTo>
                      <a:pt x="423849" y="743064"/>
                    </a:lnTo>
                    <a:lnTo>
                      <a:pt x="421665" y="743623"/>
                    </a:lnTo>
                    <a:lnTo>
                      <a:pt x="423672" y="747852"/>
                    </a:lnTo>
                    <a:lnTo>
                      <a:pt x="425335" y="745604"/>
                    </a:lnTo>
                    <a:lnTo>
                      <a:pt x="426377" y="744181"/>
                    </a:lnTo>
                    <a:lnTo>
                      <a:pt x="428002" y="741972"/>
                    </a:lnTo>
                    <a:close/>
                  </a:path>
                  <a:path w="1021080" h="1006475">
                    <a:moveTo>
                      <a:pt x="433336" y="94386"/>
                    </a:moveTo>
                    <a:lnTo>
                      <a:pt x="432231" y="91122"/>
                    </a:lnTo>
                    <a:lnTo>
                      <a:pt x="430593" y="86398"/>
                    </a:lnTo>
                    <a:lnTo>
                      <a:pt x="429323" y="88112"/>
                    </a:lnTo>
                    <a:lnTo>
                      <a:pt x="428485" y="89217"/>
                    </a:lnTo>
                    <a:lnTo>
                      <a:pt x="427469" y="90601"/>
                    </a:lnTo>
                    <a:lnTo>
                      <a:pt x="429183" y="91732"/>
                    </a:lnTo>
                    <a:lnTo>
                      <a:pt x="433336" y="94386"/>
                    </a:lnTo>
                    <a:close/>
                  </a:path>
                  <a:path w="1021080" h="1006475">
                    <a:moveTo>
                      <a:pt x="441858" y="658279"/>
                    </a:moveTo>
                    <a:lnTo>
                      <a:pt x="438010" y="657999"/>
                    </a:lnTo>
                    <a:lnTo>
                      <a:pt x="438467" y="663194"/>
                    </a:lnTo>
                    <a:lnTo>
                      <a:pt x="441198" y="662546"/>
                    </a:lnTo>
                    <a:lnTo>
                      <a:pt x="441642" y="660539"/>
                    </a:lnTo>
                    <a:lnTo>
                      <a:pt x="441858" y="658279"/>
                    </a:lnTo>
                    <a:close/>
                  </a:path>
                  <a:path w="1021080" h="1006475">
                    <a:moveTo>
                      <a:pt x="447535" y="264668"/>
                    </a:moveTo>
                    <a:lnTo>
                      <a:pt x="442099" y="263664"/>
                    </a:lnTo>
                    <a:lnTo>
                      <a:pt x="441566" y="267474"/>
                    </a:lnTo>
                    <a:lnTo>
                      <a:pt x="443585" y="266534"/>
                    </a:lnTo>
                    <a:lnTo>
                      <a:pt x="447535" y="264668"/>
                    </a:lnTo>
                    <a:close/>
                  </a:path>
                  <a:path w="1021080" h="1006475">
                    <a:moveTo>
                      <a:pt x="450113" y="690130"/>
                    </a:moveTo>
                    <a:lnTo>
                      <a:pt x="448703" y="689533"/>
                    </a:lnTo>
                    <a:lnTo>
                      <a:pt x="446189" y="688581"/>
                    </a:lnTo>
                    <a:lnTo>
                      <a:pt x="446951" y="690549"/>
                    </a:lnTo>
                    <a:lnTo>
                      <a:pt x="447421" y="691781"/>
                    </a:lnTo>
                    <a:lnTo>
                      <a:pt x="447903" y="693039"/>
                    </a:lnTo>
                    <a:lnTo>
                      <a:pt x="448373" y="692746"/>
                    </a:lnTo>
                    <a:lnTo>
                      <a:pt x="449097" y="692543"/>
                    </a:lnTo>
                    <a:lnTo>
                      <a:pt x="449262" y="692124"/>
                    </a:lnTo>
                    <a:lnTo>
                      <a:pt x="450113" y="690130"/>
                    </a:lnTo>
                    <a:close/>
                  </a:path>
                  <a:path w="1021080" h="1006475">
                    <a:moveTo>
                      <a:pt x="475856" y="150533"/>
                    </a:moveTo>
                    <a:lnTo>
                      <a:pt x="473519" y="149301"/>
                    </a:lnTo>
                    <a:lnTo>
                      <a:pt x="472122" y="149669"/>
                    </a:lnTo>
                    <a:lnTo>
                      <a:pt x="471093" y="151853"/>
                    </a:lnTo>
                    <a:lnTo>
                      <a:pt x="473278" y="153758"/>
                    </a:lnTo>
                    <a:lnTo>
                      <a:pt x="474510" y="152971"/>
                    </a:lnTo>
                    <a:lnTo>
                      <a:pt x="475856" y="150533"/>
                    </a:lnTo>
                    <a:close/>
                  </a:path>
                  <a:path w="1021080" h="1006475">
                    <a:moveTo>
                      <a:pt x="496265" y="858748"/>
                    </a:moveTo>
                    <a:lnTo>
                      <a:pt x="489369" y="856830"/>
                    </a:lnTo>
                    <a:lnTo>
                      <a:pt x="487311" y="863320"/>
                    </a:lnTo>
                    <a:lnTo>
                      <a:pt x="487337" y="863561"/>
                    </a:lnTo>
                    <a:lnTo>
                      <a:pt x="490766" y="866178"/>
                    </a:lnTo>
                    <a:lnTo>
                      <a:pt x="496265" y="858748"/>
                    </a:lnTo>
                    <a:close/>
                  </a:path>
                  <a:path w="1021080" h="1006475">
                    <a:moveTo>
                      <a:pt x="505485" y="1003668"/>
                    </a:moveTo>
                    <a:lnTo>
                      <a:pt x="505002" y="1003109"/>
                    </a:lnTo>
                    <a:lnTo>
                      <a:pt x="504113" y="1002042"/>
                    </a:lnTo>
                    <a:lnTo>
                      <a:pt x="502018" y="1004011"/>
                    </a:lnTo>
                    <a:lnTo>
                      <a:pt x="501002" y="1005014"/>
                    </a:lnTo>
                    <a:lnTo>
                      <a:pt x="501992" y="1006259"/>
                    </a:lnTo>
                    <a:lnTo>
                      <a:pt x="505485" y="1003668"/>
                    </a:lnTo>
                    <a:close/>
                  </a:path>
                  <a:path w="1021080" h="1006475">
                    <a:moveTo>
                      <a:pt x="511162" y="780580"/>
                    </a:moveTo>
                    <a:lnTo>
                      <a:pt x="507199" y="775500"/>
                    </a:lnTo>
                    <a:lnTo>
                      <a:pt x="506984" y="775462"/>
                    </a:lnTo>
                    <a:lnTo>
                      <a:pt x="503148" y="779145"/>
                    </a:lnTo>
                    <a:lnTo>
                      <a:pt x="505282" y="782967"/>
                    </a:lnTo>
                    <a:lnTo>
                      <a:pt x="508165" y="780643"/>
                    </a:lnTo>
                    <a:lnTo>
                      <a:pt x="511162" y="780580"/>
                    </a:lnTo>
                    <a:close/>
                  </a:path>
                  <a:path w="1021080" h="1006475">
                    <a:moveTo>
                      <a:pt x="514134" y="818908"/>
                    </a:moveTo>
                    <a:lnTo>
                      <a:pt x="513994" y="816140"/>
                    </a:lnTo>
                    <a:lnTo>
                      <a:pt x="511098" y="817105"/>
                    </a:lnTo>
                    <a:lnTo>
                      <a:pt x="510501" y="818743"/>
                    </a:lnTo>
                    <a:lnTo>
                      <a:pt x="510946" y="821397"/>
                    </a:lnTo>
                    <a:lnTo>
                      <a:pt x="514108" y="820902"/>
                    </a:lnTo>
                    <a:lnTo>
                      <a:pt x="514134" y="818908"/>
                    </a:lnTo>
                    <a:close/>
                  </a:path>
                  <a:path w="1021080" h="1006475">
                    <a:moveTo>
                      <a:pt x="527380" y="392772"/>
                    </a:moveTo>
                    <a:lnTo>
                      <a:pt x="526389" y="391668"/>
                    </a:lnTo>
                    <a:lnTo>
                      <a:pt x="522922" y="391464"/>
                    </a:lnTo>
                    <a:lnTo>
                      <a:pt x="524878" y="393293"/>
                    </a:lnTo>
                    <a:lnTo>
                      <a:pt x="525970" y="394284"/>
                    </a:lnTo>
                    <a:lnTo>
                      <a:pt x="527037" y="395287"/>
                    </a:lnTo>
                    <a:lnTo>
                      <a:pt x="527380" y="392772"/>
                    </a:lnTo>
                    <a:close/>
                  </a:path>
                  <a:path w="1021080" h="1006475">
                    <a:moveTo>
                      <a:pt x="534530" y="138760"/>
                    </a:moveTo>
                    <a:lnTo>
                      <a:pt x="529615" y="140601"/>
                    </a:lnTo>
                    <a:lnTo>
                      <a:pt x="529475" y="143611"/>
                    </a:lnTo>
                    <a:lnTo>
                      <a:pt x="531101" y="142036"/>
                    </a:lnTo>
                    <a:lnTo>
                      <a:pt x="532434" y="140766"/>
                    </a:lnTo>
                    <a:lnTo>
                      <a:pt x="534530" y="138760"/>
                    </a:lnTo>
                    <a:close/>
                  </a:path>
                  <a:path w="1021080" h="1006475">
                    <a:moveTo>
                      <a:pt x="539318" y="292150"/>
                    </a:moveTo>
                    <a:lnTo>
                      <a:pt x="535203" y="286067"/>
                    </a:lnTo>
                    <a:lnTo>
                      <a:pt x="534835" y="286219"/>
                    </a:lnTo>
                    <a:lnTo>
                      <a:pt x="534085" y="286512"/>
                    </a:lnTo>
                    <a:lnTo>
                      <a:pt x="534416" y="288975"/>
                    </a:lnTo>
                    <a:lnTo>
                      <a:pt x="534708" y="291414"/>
                    </a:lnTo>
                    <a:lnTo>
                      <a:pt x="535089" y="294474"/>
                    </a:lnTo>
                    <a:lnTo>
                      <a:pt x="536879" y="293509"/>
                    </a:lnTo>
                    <a:lnTo>
                      <a:pt x="539318" y="292150"/>
                    </a:lnTo>
                    <a:close/>
                  </a:path>
                  <a:path w="1021080" h="1006475">
                    <a:moveTo>
                      <a:pt x="543318" y="912050"/>
                    </a:moveTo>
                    <a:lnTo>
                      <a:pt x="542937" y="911644"/>
                    </a:lnTo>
                    <a:lnTo>
                      <a:pt x="541528" y="910209"/>
                    </a:lnTo>
                    <a:lnTo>
                      <a:pt x="540016" y="910551"/>
                    </a:lnTo>
                    <a:lnTo>
                      <a:pt x="537565" y="913307"/>
                    </a:lnTo>
                    <a:lnTo>
                      <a:pt x="540004" y="913714"/>
                    </a:lnTo>
                    <a:lnTo>
                      <a:pt x="542798" y="914133"/>
                    </a:lnTo>
                    <a:lnTo>
                      <a:pt x="542874" y="913295"/>
                    </a:lnTo>
                    <a:lnTo>
                      <a:pt x="543318" y="912050"/>
                    </a:lnTo>
                    <a:close/>
                  </a:path>
                  <a:path w="1021080" h="1006475">
                    <a:moveTo>
                      <a:pt x="573582" y="462711"/>
                    </a:moveTo>
                    <a:lnTo>
                      <a:pt x="573163" y="461010"/>
                    </a:lnTo>
                    <a:lnTo>
                      <a:pt x="572617" y="460629"/>
                    </a:lnTo>
                    <a:lnTo>
                      <a:pt x="570903" y="459409"/>
                    </a:lnTo>
                    <a:lnTo>
                      <a:pt x="568972" y="458457"/>
                    </a:lnTo>
                    <a:lnTo>
                      <a:pt x="566534" y="457085"/>
                    </a:lnTo>
                    <a:lnTo>
                      <a:pt x="566610" y="461022"/>
                    </a:lnTo>
                    <a:lnTo>
                      <a:pt x="568490" y="462635"/>
                    </a:lnTo>
                    <a:lnTo>
                      <a:pt x="571220" y="464134"/>
                    </a:lnTo>
                    <a:lnTo>
                      <a:pt x="572579" y="463461"/>
                    </a:lnTo>
                    <a:lnTo>
                      <a:pt x="573341" y="462876"/>
                    </a:lnTo>
                    <a:lnTo>
                      <a:pt x="573582" y="462711"/>
                    </a:lnTo>
                    <a:close/>
                  </a:path>
                  <a:path w="1021080" h="1006475">
                    <a:moveTo>
                      <a:pt x="578777" y="313601"/>
                    </a:moveTo>
                    <a:lnTo>
                      <a:pt x="578370" y="302577"/>
                    </a:lnTo>
                    <a:lnTo>
                      <a:pt x="575322" y="303199"/>
                    </a:lnTo>
                    <a:lnTo>
                      <a:pt x="574865" y="304660"/>
                    </a:lnTo>
                    <a:lnTo>
                      <a:pt x="575576" y="309029"/>
                    </a:lnTo>
                    <a:lnTo>
                      <a:pt x="575297" y="311759"/>
                    </a:lnTo>
                    <a:lnTo>
                      <a:pt x="578777" y="313601"/>
                    </a:lnTo>
                    <a:close/>
                  </a:path>
                  <a:path w="1021080" h="1006475">
                    <a:moveTo>
                      <a:pt x="587502" y="416344"/>
                    </a:moveTo>
                    <a:lnTo>
                      <a:pt x="584492" y="414718"/>
                    </a:lnTo>
                    <a:lnTo>
                      <a:pt x="584276" y="416941"/>
                    </a:lnTo>
                    <a:lnTo>
                      <a:pt x="583514" y="418287"/>
                    </a:lnTo>
                    <a:lnTo>
                      <a:pt x="583603" y="418490"/>
                    </a:lnTo>
                    <a:lnTo>
                      <a:pt x="583628" y="418706"/>
                    </a:lnTo>
                    <a:lnTo>
                      <a:pt x="583755" y="418820"/>
                    </a:lnTo>
                    <a:lnTo>
                      <a:pt x="584161" y="419011"/>
                    </a:lnTo>
                    <a:lnTo>
                      <a:pt x="585279" y="418134"/>
                    </a:lnTo>
                    <a:lnTo>
                      <a:pt x="586295" y="417309"/>
                    </a:lnTo>
                    <a:lnTo>
                      <a:pt x="587502" y="416344"/>
                    </a:lnTo>
                    <a:close/>
                  </a:path>
                  <a:path w="1021080" h="1006475">
                    <a:moveTo>
                      <a:pt x="587819" y="395185"/>
                    </a:moveTo>
                    <a:lnTo>
                      <a:pt x="585216" y="395325"/>
                    </a:lnTo>
                    <a:lnTo>
                      <a:pt x="583336" y="396036"/>
                    </a:lnTo>
                    <a:lnTo>
                      <a:pt x="584644" y="399478"/>
                    </a:lnTo>
                    <a:lnTo>
                      <a:pt x="587819" y="395185"/>
                    </a:lnTo>
                    <a:close/>
                  </a:path>
                  <a:path w="1021080" h="1006475">
                    <a:moveTo>
                      <a:pt x="596950" y="55765"/>
                    </a:moveTo>
                    <a:lnTo>
                      <a:pt x="596036" y="53416"/>
                    </a:lnTo>
                    <a:lnTo>
                      <a:pt x="595477" y="51943"/>
                    </a:lnTo>
                    <a:lnTo>
                      <a:pt x="594906" y="50495"/>
                    </a:lnTo>
                    <a:lnTo>
                      <a:pt x="593356" y="52755"/>
                    </a:lnTo>
                    <a:lnTo>
                      <a:pt x="593153" y="54483"/>
                    </a:lnTo>
                    <a:lnTo>
                      <a:pt x="596950" y="55765"/>
                    </a:lnTo>
                    <a:close/>
                  </a:path>
                  <a:path w="1021080" h="1006475">
                    <a:moveTo>
                      <a:pt x="597687" y="278193"/>
                    </a:moveTo>
                    <a:lnTo>
                      <a:pt x="596265" y="277863"/>
                    </a:lnTo>
                    <a:lnTo>
                      <a:pt x="595541" y="277685"/>
                    </a:lnTo>
                    <a:lnTo>
                      <a:pt x="595325" y="278765"/>
                    </a:lnTo>
                    <a:lnTo>
                      <a:pt x="595096" y="279857"/>
                    </a:lnTo>
                    <a:lnTo>
                      <a:pt x="594880" y="280924"/>
                    </a:lnTo>
                    <a:lnTo>
                      <a:pt x="596201" y="281254"/>
                    </a:lnTo>
                    <a:lnTo>
                      <a:pt x="596849" y="281419"/>
                    </a:lnTo>
                    <a:lnTo>
                      <a:pt x="597103" y="280352"/>
                    </a:lnTo>
                    <a:lnTo>
                      <a:pt x="597395" y="279260"/>
                    </a:lnTo>
                    <a:lnTo>
                      <a:pt x="597687" y="278193"/>
                    </a:lnTo>
                    <a:close/>
                  </a:path>
                  <a:path w="1021080" h="1006475">
                    <a:moveTo>
                      <a:pt x="653440" y="272961"/>
                    </a:moveTo>
                    <a:lnTo>
                      <a:pt x="652907" y="271602"/>
                    </a:lnTo>
                    <a:lnTo>
                      <a:pt x="652741" y="269989"/>
                    </a:lnTo>
                    <a:lnTo>
                      <a:pt x="651332" y="270573"/>
                    </a:lnTo>
                    <a:lnTo>
                      <a:pt x="650011" y="270700"/>
                    </a:lnTo>
                    <a:lnTo>
                      <a:pt x="649605" y="271386"/>
                    </a:lnTo>
                    <a:lnTo>
                      <a:pt x="649236" y="272008"/>
                    </a:lnTo>
                    <a:lnTo>
                      <a:pt x="649630" y="273812"/>
                    </a:lnTo>
                    <a:lnTo>
                      <a:pt x="650138" y="274040"/>
                    </a:lnTo>
                    <a:lnTo>
                      <a:pt x="650913" y="274396"/>
                    </a:lnTo>
                    <a:lnTo>
                      <a:pt x="652538" y="274167"/>
                    </a:lnTo>
                    <a:lnTo>
                      <a:pt x="652995" y="273570"/>
                    </a:lnTo>
                    <a:lnTo>
                      <a:pt x="653440" y="272961"/>
                    </a:lnTo>
                    <a:close/>
                  </a:path>
                  <a:path w="1021080" h="1006475">
                    <a:moveTo>
                      <a:pt x="659803" y="88519"/>
                    </a:moveTo>
                    <a:lnTo>
                      <a:pt x="655434" y="86715"/>
                    </a:lnTo>
                    <a:lnTo>
                      <a:pt x="654951" y="87909"/>
                    </a:lnTo>
                    <a:lnTo>
                      <a:pt x="654735" y="88480"/>
                    </a:lnTo>
                    <a:lnTo>
                      <a:pt x="655929" y="89700"/>
                    </a:lnTo>
                    <a:lnTo>
                      <a:pt x="657186" y="90678"/>
                    </a:lnTo>
                    <a:lnTo>
                      <a:pt x="659803" y="88519"/>
                    </a:lnTo>
                    <a:close/>
                  </a:path>
                  <a:path w="1021080" h="1006475">
                    <a:moveTo>
                      <a:pt x="662139" y="618985"/>
                    </a:moveTo>
                    <a:lnTo>
                      <a:pt x="660260" y="618045"/>
                    </a:lnTo>
                    <a:lnTo>
                      <a:pt x="656043" y="616000"/>
                    </a:lnTo>
                    <a:lnTo>
                      <a:pt x="657580" y="621436"/>
                    </a:lnTo>
                    <a:lnTo>
                      <a:pt x="658164" y="621639"/>
                    </a:lnTo>
                    <a:lnTo>
                      <a:pt x="662139" y="618985"/>
                    </a:lnTo>
                    <a:close/>
                  </a:path>
                  <a:path w="1021080" h="1006475">
                    <a:moveTo>
                      <a:pt x="669124" y="393915"/>
                    </a:moveTo>
                    <a:lnTo>
                      <a:pt x="667270" y="394576"/>
                    </a:lnTo>
                    <a:lnTo>
                      <a:pt x="665873" y="395058"/>
                    </a:lnTo>
                    <a:lnTo>
                      <a:pt x="664489" y="395554"/>
                    </a:lnTo>
                    <a:lnTo>
                      <a:pt x="668159" y="397649"/>
                    </a:lnTo>
                    <a:lnTo>
                      <a:pt x="669124" y="393915"/>
                    </a:lnTo>
                    <a:close/>
                  </a:path>
                  <a:path w="1021080" h="1006475">
                    <a:moveTo>
                      <a:pt x="672071" y="956805"/>
                    </a:moveTo>
                    <a:lnTo>
                      <a:pt x="671588" y="956081"/>
                    </a:lnTo>
                    <a:lnTo>
                      <a:pt x="670661" y="954773"/>
                    </a:lnTo>
                    <a:lnTo>
                      <a:pt x="668985" y="953985"/>
                    </a:lnTo>
                    <a:lnTo>
                      <a:pt x="667639" y="952982"/>
                    </a:lnTo>
                    <a:lnTo>
                      <a:pt x="666318" y="953516"/>
                    </a:lnTo>
                    <a:lnTo>
                      <a:pt x="666788" y="955217"/>
                    </a:lnTo>
                    <a:lnTo>
                      <a:pt x="666991" y="957110"/>
                    </a:lnTo>
                    <a:lnTo>
                      <a:pt x="668299" y="959307"/>
                    </a:lnTo>
                    <a:lnTo>
                      <a:pt x="669963" y="959307"/>
                    </a:lnTo>
                    <a:lnTo>
                      <a:pt x="671068" y="959624"/>
                    </a:lnTo>
                    <a:lnTo>
                      <a:pt x="671283" y="958418"/>
                    </a:lnTo>
                    <a:lnTo>
                      <a:pt x="672071" y="956805"/>
                    </a:lnTo>
                    <a:close/>
                  </a:path>
                  <a:path w="1021080" h="1006475">
                    <a:moveTo>
                      <a:pt x="677189" y="110439"/>
                    </a:moveTo>
                    <a:lnTo>
                      <a:pt x="675119" y="106235"/>
                    </a:lnTo>
                    <a:lnTo>
                      <a:pt x="674293" y="105283"/>
                    </a:lnTo>
                    <a:lnTo>
                      <a:pt x="672871" y="105778"/>
                    </a:lnTo>
                    <a:lnTo>
                      <a:pt x="672325" y="105994"/>
                    </a:lnTo>
                    <a:lnTo>
                      <a:pt x="671525" y="107048"/>
                    </a:lnTo>
                    <a:lnTo>
                      <a:pt x="671652" y="107378"/>
                    </a:lnTo>
                    <a:lnTo>
                      <a:pt x="672528" y="109397"/>
                    </a:lnTo>
                    <a:lnTo>
                      <a:pt x="673442" y="111569"/>
                    </a:lnTo>
                    <a:lnTo>
                      <a:pt x="676338" y="110985"/>
                    </a:lnTo>
                    <a:lnTo>
                      <a:pt x="676503" y="110947"/>
                    </a:lnTo>
                    <a:lnTo>
                      <a:pt x="676668" y="110794"/>
                    </a:lnTo>
                    <a:lnTo>
                      <a:pt x="677189" y="110439"/>
                    </a:lnTo>
                    <a:close/>
                  </a:path>
                  <a:path w="1021080" h="1006475">
                    <a:moveTo>
                      <a:pt x="681634" y="530110"/>
                    </a:moveTo>
                    <a:lnTo>
                      <a:pt x="677291" y="531063"/>
                    </a:lnTo>
                    <a:lnTo>
                      <a:pt x="678345" y="532650"/>
                    </a:lnTo>
                    <a:lnTo>
                      <a:pt x="679056" y="533742"/>
                    </a:lnTo>
                    <a:lnTo>
                      <a:pt x="680377" y="535749"/>
                    </a:lnTo>
                    <a:lnTo>
                      <a:pt x="680948" y="533222"/>
                    </a:lnTo>
                    <a:lnTo>
                      <a:pt x="681253" y="531825"/>
                    </a:lnTo>
                    <a:lnTo>
                      <a:pt x="681634" y="530110"/>
                    </a:lnTo>
                    <a:close/>
                  </a:path>
                  <a:path w="1021080" h="1006475">
                    <a:moveTo>
                      <a:pt x="703694" y="250177"/>
                    </a:moveTo>
                    <a:lnTo>
                      <a:pt x="703580" y="248945"/>
                    </a:lnTo>
                    <a:lnTo>
                      <a:pt x="703427" y="247700"/>
                    </a:lnTo>
                    <a:lnTo>
                      <a:pt x="703287" y="246456"/>
                    </a:lnTo>
                    <a:lnTo>
                      <a:pt x="702843" y="246494"/>
                    </a:lnTo>
                    <a:lnTo>
                      <a:pt x="701916" y="246507"/>
                    </a:lnTo>
                    <a:lnTo>
                      <a:pt x="701128" y="247815"/>
                    </a:lnTo>
                    <a:lnTo>
                      <a:pt x="700798" y="249085"/>
                    </a:lnTo>
                    <a:lnTo>
                      <a:pt x="703694" y="250177"/>
                    </a:lnTo>
                    <a:close/>
                  </a:path>
                  <a:path w="1021080" h="1006475">
                    <a:moveTo>
                      <a:pt x="724750" y="235115"/>
                    </a:moveTo>
                    <a:lnTo>
                      <a:pt x="724611" y="233159"/>
                    </a:lnTo>
                    <a:lnTo>
                      <a:pt x="722083" y="231521"/>
                    </a:lnTo>
                    <a:lnTo>
                      <a:pt x="721639" y="233565"/>
                    </a:lnTo>
                    <a:lnTo>
                      <a:pt x="720775" y="235712"/>
                    </a:lnTo>
                    <a:lnTo>
                      <a:pt x="723099" y="237718"/>
                    </a:lnTo>
                    <a:lnTo>
                      <a:pt x="724750" y="235115"/>
                    </a:lnTo>
                    <a:close/>
                  </a:path>
                  <a:path w="1021080" h="1006475">
                    <a:moveTo>
                      <a:pt x="741146" y="611847"/>
                    </a:moveTo>
                    <a:lnTo>
                      <a:pt x="740727" y="610412"/>
                    </a:lnTo>
                    <a:lnTo>
                      <a:pt x="740549" y="608774"/>
                    </a:lnTo>
                    <a:lnTo>
                      <a:pt x="739178" y="606806"/>
                    </a:lnTo>
                    <a:lnTo>
                      <a:pt x="737717" y="606679"/>
                    </a:lnTo>
                    <a:lnTo>
                      <a:pt x="736650" y="606247"/>
                    </a:lnTo>
                    <a:lnTo>
                      <a:pt x="736498" y="607402"/>
                    </a:lnTo>
                    <a:lnTo>
                      <a:pt x="735799" y="608965"/>
                    </a:lnTo>
                    <a:lnTo>
                      <a:pt x="737196" y="610946"/>
                    </a:lnTo>
                    <a:lnTo>
                      <a:pt x="738809" y="611695"/>
                    </a:lnTo>
                    <a:lnTo>
                      <a:pt x="740117" y="612660"/>
                    </a:lnTo>
                    <a:lnTo>
                      <a:pt x="740448" y="612394"/>
                    </a:lnTo>
                    <a:lnTo>
                      <a:pt x="741146" y="611847"/>
                    </a:lnTo>
                    <a:close/>
                  </a:path>
                  <a:path w="1021080" h="1006475">
                    <a:moveTo>
                      <a:pt x="755650" y="681647"/>
                    </a:moveTo>
                    <a:lnTo>
                      <a:pt x="753071" y="679869"/>
                    </a:lnTo>
                    <a:lnTo>
                      <a:pt x="750785" y="677341"/>
                    </a:lnTo>
                    <a:lnTo>
                      <a:pt x="746569" y="679538"/>
                    </a:lnTo>
                    <a:lnTo>
                      <a:pt x="754976" y="683336"/>
                    </a:lnTo>
                    <a:lnTo>
                      <a:pt x="755650" y="681647"/>
                    </a:lnTo>
                    <a:close/>
                  </a:path>
                  <a:path w="1021080" h="1006475">
                    <a:moveTo>
                      <a:pt x="777430" y="342430"/>
                    </a:moveTo>
                    <a:lnTo>
                      <a:pt x="775474" y="343217"/>
                    </a:lnTo>
                    <a:lnTo>
                      <a:pt x="772160" y="344563"/>
                    </a:lnTo>
                    <a:lnTo>
                      <a:pt x="775652" y="347649"/>
                    </a:lnTo>
                    <a:lnTo>
                      <a:pt x="775919" y="347535"/>
                    </a:lnTo>
                    <a:lnTo>
                      <a:pt x="777430" y="342430"/>
                    </a:lnTo>
                    <a:close/>
                  </a:path>
                  <a:path w="1021080" h="1006475">
                    <a:moveTo>
                      <a:pt x="800239" y="608520"/>
                    </a:moveTo>
                    <a:lnTo>
                      <a:pt x="799477" y="607758"/>
                    </a:lnTo>
                    <a:lnTo>
                      <a:pt x="798753" y="607021"/>
                    </a:lnTo>
                    <a:lnTo>
                      <a:pt x="797979" y="606247"/>
                    </a:lnTo>
                    <a:lnTo>
                      <a:pt x="797572" y="606767"/>
                    </a:lnTo>
                    <a:lnTo>
                      <a:pt x="796759" y="607809"/>
                    </a:lnTo>
                    <a:lnTo>
                      <a:pt x="797585" y="608431"/>
                    </a:lnTo>
                    <a:lnTo>
                      <a:pt x="798436" y="609053"/>
                    </a:lnTo>
                    <a:lnTo>
                      <a:pt x="799249" y="609663"/>
                    </a:lnTo>
                    <a:lnTo>
                      <a:pt x="799579" y="609282"/>
                    </a:lnTo>
                    <a:lnTo>
                      <a:pt x="799909" y="608914"/>
                    </a:lnTo>
                    <a:lnTo>
                      <a:pt x="800239" y="608520"/>
                    </a:lnTo>
                    <a:close/>
                  </a:path>
                  <a:path w="1021080" h="1006475">
                    <a:moveTo>
                      <a:pt x="864069" y="338391"/>
                    </a:moveTo>
                    <a:lnTo>
                      <a:pt x="863231" y="337299"/>
                    </a:lnTo>
                    <a:lnTo>
                      <a:pt x="862634" y="336524"/>
                    </a:lnTo>
                    <a:lnTo>
                      <a:pt x="861517" y="335089"/>
                    </a:lnTo>
                    <a:lnTo>
                      <a:pt x="860285" y="339674"/>
                    </a:lnTo>
                    <a:lnTo>
                      <a:pt x="864069" y="338391"/>
                    </a:lnTo>
                    <a:close/>
                  </a:path>
                  <a:path w="1021080" h="1006475">
                    <a:moveTo>
                      <a:pt x="880402" y="296722"/>
                    </a:moveTo>
                    <a:lnTo>
                      <a:pt x="879297" y="295592"/>
                    </a:lnTo>
                    <a:lnTo>
                      <a:pt x="878573" y="294805"/>
                    </a:lnTo>
                    <a:lnTo>
                      <a:pt x="877785" y="294081"/>
                    </a:lnTo>
                    <a:lnTo>
                      <a:pt x="876947" y="293306"/>
                    </a:lnTo>
                    <a:lnTo>
                      <a:pt x="875195" y="291896"/>
                    </a:lnTo>
                    <a:lnTo>
                      <a:pt x="874623" y="292595"/>
                    </a:lnTo>
                    <a:lnTo>
                      <a:pt x="874331" y="292963"/>
                    </a:lnTo>
                    <a:lnTo>
                      <a:pt x="876452" y="293839"/>
                    </a:lnTo>
                    <a:lnTo>
                      <a:pt x="875792" y="297865"/>
                    </a:lnTo>
                    <a:lnTo>
                      <a:pt x="880402" y="296722"/>
                    </a:lnTo>
                    <a:close/>
                  </a:path>
                  <a:path w="1021080" h="1006475">
                    <a:moveTo>
                      <a:pt x="930592" y="622566"/>
                    </a:moveTo>
                    <a:lnTo>
                      <a:pt x="928420" y="619467"/>
                    </a:lnTo>
                    <a:lnTo>
                      <a:pt x="927620" y="621525"/>
                    </a:lnTo>
                    <a:lnTo>
                      <a:pt x="925982" y="625602"/>
                    </a:lnTo>
                    <a:lnTo>
                      <a:pt x="926515" y="625843"/>
                    </a:lnTo>
                    <a:lnTo>
                      <a:pt x="927061" y="626071"/>
                    </a:lnTo>
                    <a:lnTo>
                      <a:pt x="927595" y="626300"/>
                    </a:lnTo>
                    <a:lnTo>
                      <a:pt x="930300" y="624801"/>
                    </a:lnTo>
                    <a:lnTo>
                      <a:pt x="930592" y="622566"/>
                    </a:lnTo>
                    <a:close/>
                  </a:path>
                  <a:path w="1021080" h="1006475">
                    <a:moveTo>
                      <a:pt x="951941" y="232676"/>
                    </a:moveTo>
                    <a:lnTo>
                      <a:pt x="950010" y="229895"/>
                    </a:lnTo>
                    <a:lnTo>
                      <a:pt x="948664" y="229285"/>
                    </a:lnTo>
                    <a:lnTo>
                      <a:pt x="947102" y="231584"/>
                    </a:lnTo>
                    <a:lnTo>
                      <a:pt x="946848" y="231940"/>
                    </a:lnTo>
                    <a:lnTo>
                      <a:pt x="947127" y="232638"/>
                    </a:lnTo>
                    <a:lnTo>
                      <a:pt x="947166" y="233527"/>
                    </a:lnTo>
                    <a:lnTo>
                      <a:pt x="948550" y="233273"/>
                    </a:lnTo>
                    <a:lnTo>
                      <a:pt x="949769" y="233083"/>
                    </a:lnTo>
                    <a:lnTo>
                      <a:pt x="951941" y="232676"/>
                    </a:lnTo>
                    <a:close/>
                  </a:path>
                  <a:path w="1021080" h="1006475">
                    <a:moveTo>
                      <a:pt x="987882" y="517867"/>
                    </a:moveTo>
                    <a:lnTo>
                      <a:pt x="987501" y="516382"/>
                    </a:lnTo>
                    <a:lnTo>
                      <a:pt x="986942" y="515442"/>
                    </a:lnTo>
                    <a:lnTo>
                      <a:pt x="986726" y="515099"/>
                    </a:lnTo>
                    <a:lnTo>
                      <a:pt x="984859" y="515366"/>
                    </a:lnTo>
                    <a:lnTo>
                      <a:pt x="984072" y="515874"/>
                    </a:lnTo>
                    <a:lnTo>
                      <a:pt x="982840" y="516623"/>
                    </a:lnTo>
                    <a:lnTo>
                      <a:pt x="981900" y="517804"/>
                    </a:lnTo>
                    <a:lnTo>
                      <a:pt x="980516" y="519112"/>
                    </a:lnTo>
                    <a:lnTo>
                      <a:pt x="984313" y="521804"/>
                    </a:lnTo>
                    <a:lnTo>
                      <a:pt x="986548" y="521652"/>
                    </a:lnTo>
                    <a:lnTo>
                      <a:pt x="987882" y="517867"/>
                    </a:lnTo>
                    <a:close/>
                  </a:path>
                  <a:path w="1021080" h="1006475">
                    <a:moveTo>
                      <a:pt x="1020572" y="368693"/>
                    </a:moveTo>
                    <a:lnTo>
                      <a:pt x="1016381" y="367944"/>
                    </a:lnTo>
                    <a:lnTo>
                      <a:pt x="1016266" y="369773"/>
                    </a:lnTo>
                    <a:lnTo>
                      <a:pt x="1019060" y="369773"/>
                    </a:lnTo>
                    <a:lnTo>
                      <a:pt x="1020457" y="369747"/>
                    </a:lnTo>
                    <a:lnTo>
                      <a:pt x="1020508" y="369417"/>
                    </a:lnTo>
                    <a:lnTo>
                      <a:pt x="1020572" y="36869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7" name="object 277">
                <a:extLst>
                  <a:ext uri="{FF2B5EF4-FFF2-40B4-BE49-F238E27FC236}">
                    <a16:creationId xmlns:a16="http://schemas.microsoft.com/office/drawing/2014/main" id="{343AE00D-B384-1563-A4A8-D4FF5EE68A53}"/>
                  </a:ext>
                </a:extLst>
              </p:cNvPr>
              <p:cNvSpPr/>
              <p:nvPr/>
            </p:nvSpPr>
            <p:spPr>
              <a:xfrm>
                <a:off x="9789354" y="3655776"/>
                <a:ext cx="821456" cy="703426"/>
              </a:xfrm>
              <a:custGeom>
                <a:avLst/>
                <a:gdLst/>
                <a:ahLst/>
                <a:cxnLst/>
                <a:rect l="l" t="t" r="r" b="b"/>
                <a:pathLst>
                  <a:path w="1056005" h="1028700">
                    <a:moveTo>
                      <a:pt x="2374" y="523443"/>
                    </a:moveTo>
                    <a:lnTo>
                      <a:pt x="1981" y="522147"/>
                    </a:lnTo>
                    <a:lnTo>
                      <a:pt x="1600" y="520865"/>
                    </a:lnTo>
                    <a:lnTo>
                      <a:pt x="1206" y="519569"/>
                    </a:lnTo>
                    <a:lnTo>
                      <a:pt x="812" y="519696"/>
                    </a:lnTo>
                    <a:lnTo>
                      <a:pt x="0" y="519950"/>
                    </a:lnTo>
                    <a:lnTo>
                      <a:pt x="584" y="522490"/>
                    </a:lnTo>
                    <a:lnTo>
                      <a:pt x="876" y="523748"/>
                    </a:lnTo>
                    <a:lnTo>
                      <a:pt x="1371" y="523659"/>
                    </a:lnTo>
                    <a:lnTo>
                      <a:pt x="1866" y="523544"/>
                    </a:lnTo>
                    <a:lnTo>
                      <a:pt x="2374" y="523443"/>
                    </a:lnTo>
                    <a:close/>
                  </a:path>
                  <a:path w="1056005" h="1028700">
                    <a:moveTo>
                      <a:pt x="50292" y="687565"/>
                    </a:moveTo>
                    <a:lnTo>
                      <a:pt x="49339" y="686866"/>
                    </a:lnTo>
                    <a:lnTo>
                      <a:pt x="47472" y="685482"/>
                    </a:lnTo>
                    <a:lnTo>
                      <a:pt x="46901" y="686244"/>
                    </a:lnTo>
                    <a:lnTo>
                      <a:pt x="46596" y="686612"/>
                    </a:lnTo>
                    <a:lnTo>
                      <a:pt x="48653" y="687857"/>
                    </a:lnTo>
                    <a:lnTo>
                      <a:pt x="49669" y="688492"/>
                    </a:lnTo>
                    <a:lnTo>
                      <a:pt x="50088" y="687870"/>
                    </a:lnTo>
                    <a:lnTo>
                      <a:pt x="50292" y="687565"/>
                    </a:lnTo>
                    <a:close/>
                  </a:path>
                  <a:path w="1056005" h="1028700">
                    <a:moveTo>
                      <a:pt x="62661" y="692531"/>
                    </a:moveTo>
                    <a:lnTo>
                      <a:pt x="62318" y="691794"/>
                    </a:lnTo>
                    <a:lnTo>
                      <a:pt x="62153" y="691413"/>
                    </a:lnTo>
                    <a:lnTo>
                      <a:pt x="61112" y="691426"/>
                    </a:lnTo>
                    <a:lnTo>
                      <a:pt x="59855" y="691108"/>
                    </a:lnTo>
                    <a:lnTo>
                      <a:pt x="60198" y="692569"/>
                    </a:lnTo>
                    <a:lnTo>
                      <a:pt x="60210" y="693521"/>
                    </a:lnTo>
                    <a:lnTo>
                      <a:pt x="60921" y="694524"/>
                    </a:lnTo>
                    <a:lnTo>
                      <a:pt x="61937" y="694334"/>
                    </a:lnTo>
                    <a:lnTo>
                      <a:pt x="62585" y="694372"/>
                    </a:lnTo>
                    <a:lnTo>
                      <a:pt x="62534" y="693496"/>
                    </a:lnTo>
                    <a:lnTo>
                      <a:pt x="62661" y="692531"/>
                    </a:lnTo>
                    <a:close/>
                  </a:path>
                  <a:path w="1056005" h="1028700">
                    <a:moveTo>
                      <a:pt x="134645" y="150710"/>
                    </a:moveTo>
                    <a:lnTo>
                      <a:pt x="134150" y="149225"/>
                    </a:lnTo>
                    <a:lnTo>
                      <a:pt x="133667" y="147701"/>
                    </a:lnTo>
                    <a:lnTo>
                      <a:pt x="130441" y="148247"/>
                    </a:lnTo>
                    <a:lnTo>
                      <a:pt x="131864" y="149720"/>
                    </a:lnTo>
                    <a:lnTo>
                      <a:pt x="133629" y="151561"/>
                    </a:lnTo>
                    <a:lnTo>
                      <a:pt x="133959" y="151269"/>
                    </a:lnTo>
                    <a:lnTo>
                      <a:pt x="134645" y="150710"/>
                    </a:lnTo>
                    <a:close/>
                  </a:path>
                  <a:path w="1056005" h="1028700">
                    <a:moveTo>
                      <a:pt x="162293" y="466737"/>
                    </a:moveTo>
                    <a:lnTo>
                      <a:pt x="160134" y="463600"/>
                    </a:lnTo>
                    <a:lnTo>
                      <a:pt x="158813" y="464553"/>
                    </a:lnTo>
                    <a:lnTo>
                      <a:pt x="159118" y="465213"/>
                    </a:lnTo>
                    <a:lnTo>
                      <a:pt x="159321" y="465963"/>
                    </a:lnTo>
                    <a:lnTo>
                      <a:pt x="160172" y="466991"/>
                    </a:lnTo>
                    <a:lnTo>
                      <a:pt x="160845" y="467220"/>
                    </a:lnTo>
                    <a:lnTo>
                      <a:pt x="161391" y="467550"/>
                    </a:lnTo>
                    <a:lnTo>
                      <a:pt x="162293" y="466737"/>
                    </a:lnTo>
                    <a:close/>
                  </a:path>
                  <a:path w="1056005" h="1028700">
                    <a:moveTo>
                      <a:pt x="168402" y="802589"/>
                    </a:moveTo>
                    <a:lnTo>
                      <a:pt x="166852" y="802081"/>
                    </a:lnTo>
                    <a:lnTo>
                      <a:pt x="165341" y="802982"/>
                    </a:lnTo>
                    <a:lnTo>
                      <a:pt x="164922" y="804113"/>
                    </a:lnTo>
                    <a:lnTo>
                      <a:pt x="167144" y="806348"/>
                    </a:lnTo>
                    <a:lnTo>
                      <a:pt x="168402" y="802589"/>
                    </a:lnTo>
                    <a:close/>
                  </a:path>
                  <a:path w="1056005" h="1028700">
                    <a:moveTo>
                      <a:pt x="184556" y="817194"/>
                    </a:moveTo>
                    <a:lnTo>
                      <a:pt x="181698" y="817118"/>
                    </a:lnTo>
                    <a:lnTo>
                      <a:pt x="180924" y="818261"/>
                    </a:lnTo>
                    <a:lnTo>
                      <a:pt x="181698" y="821055"/>
                    </a:lnTo>
                    <a:lnTo>
                      <a:pt x="182943" y="819391"/>
                    </a:lnTo>
                    <a:lnTo>
                      <a:pt x="183743" y="818299"/>
                    </a:lnTo>
                    <a:lnTo>
                      <a:pt x="184556" y="817194"/>
                    </a:lnTo>
                    <a:close/>
                  </a:path>
                  <a:path w="1056005" h="1028700">
                    <a:moveTo>
                      <a:pt x="186677" y="852703"/>
                    </a:moveTo>
                    <a:lnTo>
                      <a:pt x="183883" y="850976"/>
                    </a:lnTo>
                    <a:lnTo>
                      <a:pt x="182994" y="852246"/>
                    </a:lnTo>
                    <a:lnTo>
                      <a:pt x="185102" y="853224"/>
                    </a:lnTo>
                    <a:lnTo>
                      <a:pt x="186169" y="853744"/>
                    </a:lnTo>
                    <a:lnTo>
                      <a:pt x="186334" y="853389"/>
                    </a:lnTo>
                    <a:lnTo>
                      <a:pt x="186512" y="853046"/>
                    </a:lnTo>
                    <a:lnTo>
                      <a:pt x="186677" y="852703"/>
                    </a:lnTo>
                    <a:close/>
                  </a:path>
                  <a:path w="1056005" h="1028700">
                    <a:moveTo>
                      <a:pt x="208368" y="856945"/>
                    </a:moveTo>
                    <a:lnTo>
                      <a:pt x="208216" y="856081"/>
                    </a:lnTo>
                    <a:lnTo>
                      <a:pt x="208216" y="855230"/>
                    </a:lnTo>
                    <a:lnTo>
                      <a:pt x="207225" y="855040"/>
                    </a:lnTo>
                    <a:lnTo>
                      <a:pt x="206375" y="855129"/>
                    </a:lnTo>
                    <a:lnTo>
                      <a:pt x="205549" y="855116"/>
                    </a:lnTo>
                    <a:lnTo>
                      <a:pt x="205600" y="855726"/>
                    </a:lnTo>
                    <a:lnTo>
                      <a:pt x="205511" y="856830"/>
                    </a:lnTo>
                    <a:lnTo>
                      <a:pt x="205714" y="856894"/>
                    </a:lnTo>
                    <a:lnTo>
                      <a:pt x="206463" y="857084"/>
                    </a:lnTo>
                    <a:lnTo>
                      <a:pt x="207314" y="856957"/>
                    </a:lnTo>
                    <a:lnTo>
                      <a:pt x="208368" y="856945"/>
                    </a:lnTo>
                    <a:close/>
                  </a:path>
                  <a:path w="1056005" h="1028700">
                    <a:moveTo>
                      <a:pt x="232651" y="207111"/>
                    </a:moveTo>
                    <a:lnTo>
                      <a:pt x="230835" y="205447"/>
                    </a:lnTo>
                    <a:lnTo>
                      <a:pt x="229920" y="204584"/>
                    </a:lnTo>
                    <a:lnTo>
                      <a:pt x="229222" y="205359"/>
                    </a:lnTo>
                    <a:lnTo>
                      <a:pt x="228866" y="205740"/>
                    </a:lnTo>
                    <a:lnTo>
                      <a:pt x="229781" y="206590"/>
                    </a:lnTo>
                    <a:lnTo>
                      <a:pt x="230695" y="207416"/>
                    </a:lnTo>
                    <a:lnTo>
                      <a:pt x="231609" y="208267"/>
                    </a:lnTo>
                    <a:lnTo>
                      <a:pt x="231965" y="207886"/>
                    </a:lnTo>
                    <a:lnTo>
                      <a:pt x="232651" y="207111"/>
                    </a:lnTo>
                    <a:close/>
                  </a:path>
                  <a:path w="1056005" h="1028700">
                    <a:moveTo>
                      <a:pt x="253847" y="297840"/>
                    </a:moveTo>
                    <a:lnTo>
                      <a:pt x="253517" y="297586"/>
                    </a:lnTo>
                    <a:lnTo>
                      <a:pt x="253187" y="297294"/>
                    </a:lnTo>
                    <a:lnTo>
                      <a:pt x="252844" y="297053"/>
                    </a:lnTo>
                    <a:lnTo>
                      <a:pt x="252018" y="297954"/>
                    </a:lnTo>
                    <a:lnTo>
                      <a:pt x="251142" y="298805"/>
                    </a:lnTo>
                    <a:lnTo>
                      <a:pt x="250291" y="299961"/>
                    </a:lnTo>
                    <a:lnTo>
                      <a:pt x="250825" y="300596"/>
                    </a:lnTo>
                    <a:lnTo>
                      <a:pt x="251231" y="301371"/>
                    </a:lnTo>
                    <a:lnTo>
                      <a:pt x="253847" y="297840"/>
                    </a:lnTo>
                    <a:close/>
                  </a:path>
                  <a:path w="1056005" h="1028700">
                    <a:moveTo>
                      <a:pt x="308292" y="130733"/>
                    </a:moveTo>
                    <a:lnTo>
                      <a:pt x="308152" y="129273"/>
                    </a:lnTo>
                    <a:lnTo>
                      <a:pt x="308000" y="127876"/>
                    </a:lnTo>
                    <a:lnTo>
                      <a:pt x="307886" y="126453"/>
                    </a:lnTo>
                    <a:lnTo>
                      <a:pt x="307289" y="126555"/>
                    </a:lnTo>
                    <a:lnTo>
                      <a:pt x="306730" y="126669"/>
                    </a:lnTo>
                    <a:lnTo>
                      <a:pt x="306146" y="126771"/>
                    </a:lnTo>
                    <a:lnTo>
                      <a:pt x="306425" y="128054"/>
                    </a:lnTo>
                    <a:lnTo>
                      <a:pt x="306692" y="129362"/>
                    </a:lnTo>
                    <a:lnTo>
                      <a:pt x="307009" y="130619"/>
                    </a:lnTo>
                    <a:lnTo>
                      <a:pt x="307632" y="130695"/>
                    </a:lnTo>
                    <a:lnTo>
                      <a:pt x="308292" y="130733"/>
                    </a:lnTo>
                    <a:close/>
                  </a:path>
                  <a:path w="1056005" h="1028700">
                    <a:moveTo>
                      <a:pt x="319989" y="167220"/>
                    </a:moveTo>
                    <a:lnTo>
                      <a:pt x="316712" y="167119"/>
                    </a:lnTo>
                    <a:lnTo>
                      <a:pt x="315087" y="167043"/>
                    </a:lnTo>
                    <a:lnTo>
                      <a:pt x="316699" y="168833"/>
                    </a:lnTo>
                    <a:lnTo>
                      <a:pt x="318338" y="168948"/>
                    </a:lnTo>
                    <a:lnTo>
                      <a:pt x="319989" y="167220"/>
                    </a:lnTo>
                    <a:close/>
                  </a:path>
                  <a:path w="1056005" h="1028700">
                    <a:moveTo>
                      <a:pt x="350596" y="304393"/>
                    </a:moveTo>
                    <a:lnTo>
                      <a:pt x="346824" y="304520"/>
                    </a:lnTo>
                    <a:lnTo>
                      <a:pt x="346798" y="304876"/>
                    </a:lnTo>
                    <a:lnTo>
                      <a:pt x="346760" y="305244"/>
                    </a:lnTo>
                    <a:lnTo>
                      <a:pt x="346760" y="305638"/>
                    </a:lnTo>
                    <a:lnTo>
                      <a:pt x="348030" y="305739"/>
                    </a:lnTo>
                    <a:lnTo>
                      <a:pt x="350583" y="305968"/>
                    </a:lnTo>
                    <a:lnTo>
                      <a:pt x="350583" y="304927"/>
                    </a:lnTo>
                    <a:lnTo>
                      <a:pt x="350596" y="304393"/>
                    </a:lnTo>
                    <a:close/>
                  </a:path>
                  <a:path w="1056005" h="1028700">
                    <a:moveTo>
                      <a:pt x="351142" y="569099"/>
                    </a:moveTo>
                    <a:lnTo>
                      <a:pt x="351129" y="568045"/>
                    </a:lnTo>
                    <a:lnTo>
                      <a:pt x="351129" y="566978"/>
                    </a:lnTo>
                    <a:lnTo>
                      <a:pt x="350481" y="567093"/>
                    </a:lnTo>
                    <a:lnTo>
                      <a:pt x="349808" y="567194"/>
                    </a:lnTo>
                    <a:lnTo>
                      <a:pt x="349161" y="567309"/>
                    </a:lnTo>
                    <a:lnTo>
                      <a:pt x="349465" y="568325"/>
                    </a:lnTo>
                    <a:lnTo>
                      <a:pt x="349758" y="569341"/>
                    </a:lnTo>
                    <a:lnTo>
                      <a:pt x="350113" y="570318"/>
                    </a:lnTo>
                    <a:lnTo>
                      <a:pt x="351066" y="570217"/>
                    </a:lnTo>
                    <a:lnTo>
                      <a:pt x="351142" y="569099"/>
                    </a:lnTo>
                    <a:close/>
                  </a:path>
                  <a:path w="1056005" h="1028700">
                    <a:moveTo>
                      <a:pt x="358063" y="572820"/>
                    </a:moveTo>
                    <a:lnTo>
                      <a:pt x="357860" y="571906"/>
                    </a:lnTo>
                    <a:lnTo>
                      <a:pt x="357860" y="571093"/>
                    </a:lnTo>
                    <a:lnTo>
                      <a:pt x="357022" y="570890"/>
                    </a:lnTo>
                    <a:lnTo>
                      <a:pt x="356260" y="570903"/>
                    </a:lnTo>
                    <a:lnTo>
                      <a:pt x="355384" y="571233"/>
                    </a:lnTo>
                    <a:lnTo>
                      <a:pt x="355409" y="572033"/>
                    </a:lnTo>
                    <a:lnTo>
                      <a:pt x="355282" y="572503"/>
                    </a:lnTo>
                    <a:lnTo>
                      <a:pt x="356908" y="572693"/>
                    </a:lnTo>
                    <a:lnTo>
                      <a:pt x="358063" y="572820"/>
                    </a:lnTo>
                    <a:close/>
                  </a:path>
                  <a:path w="1056005" h="1028700">
                    <a:moveTo>
                      <a:pt x="361873" y="422389"/>
                    </a:moveTo>
                    <a:lnTo>
                      <a:pt x="360489" y="422630"/>
                    </a:lnTo>
                    <a:lnTo>
                      <a:pt x="359676" y="422668"/>
                    </a:lnTo>
                    <a:lnTo>
                      <a:pt x="358813" y="423087"/>
                    </a:lnTo>
                    <a:lnTo>
                      <a:pt x="358978" y="424561"/>
                    </a:lnTo>
                    <a:lnTo>
                      <a:pt x="359867" y="425069"/>
                    </a:lnTo>
                    <a:lnTo>
                      <a:pt x="360819" y="425005"/>
                    </a:lnTo>
                    <a:lnTo>
                      <a:pt x="361378" y="424713"/>
                    </a:lnTo>
                    <a:lnTo>
                      <a:pt x="361721" y="424522"/>
                    </a:lnTo>
                    <a:lnTo>
                      <a:pt x="361645" y="423570"/>
                    </a:lnTo>
                    <a:lnTo>
                      <a:pt x="361873" y="422389"/>
                    </a:lnTo>
                    <a:close/>
                  </a:path>
                  <a:path w="1056005" h="1028700">
                    <a:moveTo>
                      <a:pt x="376618" y="1002563"/>
                    </a:moveTo>
                    <a:lnTo>
                      <a:pt x="376174" y="1002525"/>
                    </a:lnTo>
                    <a:lnTo>
                      <a:pt x="375234" y="1002436"/>
                    </a:lnTo>
                    <a:lnTo>
                      <a:pt x="374980" y="1005865"/>
                    </a:lnTo>
                    <a:lnTo>
                      <a:pt x="375831" y="1005928"/>
                    </a:lnTo>
                    <a:lnTo>
                      <a:pt x="376250" y="1005954"/>
                    </a:lnTo>
                    <a:lnTo>
                      <a:pt x="376364" y="1004824"/>
                    </a:lnTo>
                    <a:lnTo>
                      <a:pt x="376504" y="1003693"/>
                    </a:lnTo>
                    <a:lnTo>
                      <a:pt x="376618" y="1002563"/>
                    </a:lnTo>
                    <a:close/>
                  </a:path>
                  <a:path w="1056005" h="1028700">
                    <a:moveTo>
                      <a:pt x="402297" y="1004747"/>
                    </a:moveTo>
                    <a:lnTo>
                      <a:pt x="402221" y="1004049"/>
                    </a:lnTo>
                    <a:lnTo>
                      <a:pt x="401955" y="1003490"/>
                    </a:lnTo>
                    <a:lnTo>
                      <a:pt x="401878" y="1003325"/>
                    </a:lnTo>
                    <a:lnTo>
                      <a:pt x="401040" y="1003503"/>
                    </a:lnTo>
                    <a:lnTo>
                      <a:pt x="400164" y="1003554"/>
                    </a:lnTo>
                    <a:lnTo>
                      <a:pt x="400481" y="1004430"/>
                    </a:lnTo>
                    <a:lnTo>
                      <a:pt x="400583" y="1005103"/>
                    </a:lnTo>
                    <a:lnTo>
                      <a:pt x="400951" y="1005598"/>
                    </a:lnTo>
                    <a:lnTo>
                      <a:pt x="401078" y="1005763"/>
                    </a:lnTo>
                    <a:lnTo>
                      <a:pt x="402234" y="1005484"/>
                    </a:lnTo>
                    <a:lnTo>
                      <a:pt x="402234" y="1005357"/>
                    </a:lnTo>
                    <a:lnTo>
                      <a:pt x="402297" y="1004747"/>
                    </a:lnTo>
                    <a:close/>
                  </a:path>
                  <a:path w="1056005" h="1028700">
                    <a:moveTo>
                      <a:pt x="404812" y="752233"/>
                    </a:moveTo>
                    <a:lnTo>
                      <a:pt x="404291" y="751611"/>
                    </a:lnTo>
                    <a:lnTo>
                      <a:pt x="403872" y="750874"/>
                    </a:lnTo>
                    <a:lnTo>
                      <a:pt x="402729" y="750100"/>
                    </a:lnTo>
                    <a:lnTo>
                      <a:pt x="401967" y="750163"/>
                    </a:lnTo>
                    <a:lnTo>
                      <a:pt x="401332" y="750036"/>
                    </a:lnTo>
                    <a:lnTo>
                      <a:pt x="401332" y="750709"/>
                    </a:lnTo>
                    <a:lnTo>
                      <a:pt x="401066" y="751522"/>
                    </a:lnTo>
                    <a:lnTo>
                      <a:pt x="401586" y="752475"/>
                    </a:lnTo>
                    <a:lnTo>
                      <a:pt x="402437" y="752589"/>
                    </a:lnTo>
                    <a:lnTo>
                      <a:pt x="403009" y="752868"/>
                    </a:lnTo>
                    <a:lnTo>
                      <a:pt x="404812" y="752233"/>
                    </a:lnTo>
                    <a:close/>
                  </a:path>
                  <a:path w="1056005" h="1028700">
                    <a:moveTo>
                      <a:pt x="405968" y="562978"/>
                    </a:moveTo>
                    <a:lnTo>
                      <a:pt x="403593" y="561594"/>
                    </a:lnTo>
                    <a:lnTo>
                      <a:pt x="403377" y="561911"/>
                    </a:lnTo>
                    <a:lnTo>
                      <a:pt x="403136" y="562216"/>
                    </a:lnTo>
                    <a:lnTo>
                      <a:pt x="402907" y="562533"/>
                    </a:lnTo>
                    <a:lnTo>
                      <a:pt x="404444" y="563676"/>
                    </a:lnTo>
                    <a:lnTo>
                      <a:pt x="405218" y="564235"/>
                    </a:lnTo>
                    <a:lnTo>
                      <a:pt x="405472" y="563829"/>
                    </a:lnTo>
                    <a:lnTo>
                      <a:pt x="405968" y="562978"/>
                    </a:lnTo>
                    <a:close/>
                  </a:path>
                  <a:path w="1056005" h="1028700">
                    <a:moveTo>
                      <a:pt x="412927" y="592264"/>
                    </a:moveTo>
                    <a:lnTo>
                      <a:pt x="412191" y="590905"/>
                    </a:lnTo>
                    <a:lnTo>
                      <a:pt x="411822" y="590054"/>
                    </a:lnTo>
                    <a:lnTo>
                      <a:pt x="411048" y="589038"/>
                    </a:lnTo>
                    <a:lnTo>
                      <a:pt x="410362" y="589076"/>
                    </a:lnTo>
                    <a:lnTo>
                      <a:pt x="409575" y="588873"/>
                    </a:lnTo>
                    <a:lnTo>
                      <a:pt x="409003" y="591210"/>
                    </a:lnTo>
                    <a:lnTo>
                      <a:pt x="410044" y="591921"/>
                    </a:lnTo>
                    <a:lnTo>
                      <a:pt x="412927" y="592264"/>
                    </a:lnTo>
                    <a:close/>
                  </a:path>
                  <a:path w="1056005" h="1028700">
                    <a:moveTo>
                      <a:pt x="413588" y="173316"/>
                    </a:moveTo>
                    <a:lnTo>
                      <a:pt x="410806" y="173393"/>
                    </a:lnTo>
                    <a:lnTo>
                      <a:pt x="409790" y="174053"/>
                    </a:lnTo>
                    <a:lnTo>
                      <a:pt x="409930" y="175971"/>
                    </a:lnTo>
                    <a:lnTo>
                      <a:pt x="409968" y="176276"/>
                    </a:lnTo>
                    <a:lnTo>
                      <a:pt x="410387" y="176542"/>
                    </a:lnTo>
                    <a:lnTo>
                      <a:pt x="410819" y="177050"/>
                    </a:lnTo>
                    <a:lnTo>
                      <a:pt x="413588" y="173316"/>
                    </a:lnTo>
                    <a:close/>
                  </a:path>
                  <a:path w="1056005" h="1028700">
                    <a:moveTo>
                      <a:pt x="422186" y="2324"/>
                    </a:moveTo>
                    <a:lnTo>
                      <a:pt x="421805" y="1612"/>
                    </a:lnTo>
                    <a:lnTo>
                      <a:pt x="421551" y="698"/>
                    </a:lnTo>
                    <a:lnTo>
                      <a:pt x="420966" y="228"/>
                    </a:lnTo>
                    <a:lnTo>
                      <a:pt x="420687" y="0"/>
                    </a:lnTo>
                    <a:lnTo>
                      <a:pt x="419760" y="546"/>
                    </a:lnTo>
                    <a:lnTo>
                      <a:pt x="419138" y="736"/>
                    </a:lnTo>
                    <a:lnTo>
                      <a:pt x="419417" y="1536"/>
                    </a:lnTo>
                    <a:lnTo>
                      <a:pt x="419519" y="2463"/>
                    </a:lnTo>
                    <a:lnTo>
                      <a:pt x="420446" y="3517"/>
                    </a:lnTo>
                    <a:lnTo>
                      <a:pt x="421360" y="3556"/>
                    </a:lnTo>
                    <a:lnTo>
                      <a:pt x="422059" y="3784"/>
                    </a:lnTo>
                    <a:lnTo>
                      <a:pt x="422084" y="3289"/>
                    </a:lnTo>
                    <a:lnTo>
                      <a:pt x="422135" y="2819"/>
                    </a:lnTo>
                    <a:lnTo>
                      <a:pt x="422186" y="2324"/>
                    </a:lnTo>
                    <a:close/>
                  </a:path>
                  <a:path w="1056005" h="1028700">
                    <a:moveTo>
                      <a:pt x="437629" y="999972"/>
                    </a:moveTo>
                    <a:lnTo>
                      <a:pt x="435457" y="998131"/>
                    </a:lnTo>
                    <a:lnTo>
                      <a:pt x="435457" y="1000188"/>
                    </a:lnTo>
                    <a:lnTo>
                      <a:pt x="435432" y="1001433"/>
                    </a:lnTo>
                    <a:lnTo>
                      <a:pt x="435419" y="1002665"/>
                    </a:lnTo>
                    <a:lnTo>
                      <a:pt x="437502" y="1001268"/>
                    </a:lnTo>
                    <a:lnTo>
                      <a:pt x="437629" y="999972"/>
                    </a:lnTo>
                    <a:close/>
                  </a:path>
                  <a:path w="1056005" h="1028700">
                    <a:moveTo>
                      <a:pt x="441198" y="610019"/>
                    </a:moveTo>
                    <a:lnTo>
                      <a:pt x="440448" y="608190"/>
                    </a:lnTo>
                    <a:lnTo>
                      <a:pt x="439191" y="607771"/>
                    </a:lnTo>
                    <a:lnTo>
                      <a:pt x="437629" y="608863"/>
                    </a:lnTo>
                    <a:lnTo>
                      <a:pt x="437375" y="609066"/>
                    </a:lnTo>
                    <a:lnTo>
                      <a:pt x="437324" y="610108"/>
                    </a:lnTo>
                    <a:lnTo>
                      <a:pt x="437591" y="610412"/>
                    </a:lnTo>
                    <a:lnTo>
                      <a:pt x="438861" y="611809"/>
                    </a:lnTo>
                    <a:lnTo>
                      <a:pt x="440131" y="611924"/>
                    </a:lnTo>
                    <a:lnTo>
                      <a:pt x="441198" y="610019"/>
                    </a:lnTo>
                    <a:close/>
                  </a:path>
                  <a:path w="1056005" h="1028700">
                    <a:moveTo>
                      <a:pt x="455320" y="847928"/>
                    </a:moveTo>
                    <a:lnTo>
                      <a:pt x="454837" y="846963"/>
                    </a:lnTo>
                    <a:lnTo>
                      <a:pt x="454380" y="845972"/>
                    </a:lnTo>
                    <a:lnTo>
                      <a:pt x="453821" y="845045"/>
                    </a:lnTo>
                    <a:lnTo>
                      <a:pt x="452462" y="845578"/>
                    </a:lnTo>
                    <a:lnTo>
                      <a:pt x="452767" y="846683"/>
                    </a:lnTo>
                    <a:lnTo>
                      <a:pt x="453186" y="847686"/>
                    </a:lnTo>
                    <a:lnTo>
                      <a:pt x="453567" y="848677"/>
                    </a:lnTo>
                    <a:lnTo>
                      <a:pt x="454152" y="848436"/>
                    </a:lnTo>
                    <a:lnTo>
                      <a:pt x="455320" y="847928"/>
                    </a:lnTo>
                    <a:close/>
                  </a:path>
                  <a:path w="1056005" h="1028700">
                    <a:moveTo>
                      <a:pt x="457377" y="273164"/>
                    </a:moveTo>
                    <a:lnTo>
                      <a:pt x="455510" y="274053"/>
                    </a:lnTo>
                    <a:lnTo>
                      <a:pt x="454571" y="274472"/>
                    </a:lnTo>
                    <a:lnTo>
                      <a:pt x="454850" y="274866"/>
                    </a:lnTo>
                    <a:lnTo>
                      <a:pt x="455079" y="275247"/>
                    </a:lnTo>
                    <a:lnTo>
                      <a:pt x="455345" y="275640"/>
                    </a:lnTo>
                    <a:lnTo>
                      <a:pt x="455815" y="275412"/>
                    </a:lnTo>
                    <a:lnTo>
                      <a:pt x="456412" y="275297"/>
                    </a:lnTo>
                    <a:lnTo>
                      <a:pt x="456666" y="274929"/>
                    </a:lnTo>
                    <a:lnTo>
                      <a:pt x="457034" y="274434"/>
                    </a:lnTo>
                    <a:lnTo>
                      <a:pt x="457161" y="273761"/>
                    </a:lnTo>
                    <a:lnTo>
                      <a:pt x="457377" y="273164"/>
                    </a:lnTo>
                    <a:close/>
                  </a:path>
                  <a:path w="1056005" h="1028700">
                    <a:moveTo>
                      <a:pt x="457898" y="1024432"/>
                    </a:moveTo>
                    <a:lnTo>
                      <a:pt x="456514" y="1022286"/>
                    </a:lnTo>
                    <a:lnTo>
                      <a:pt x="455764" y="1021105"/>
                    </a:lnTo>
                    <a:lnTo>
                      <a:pt x="454990" y="1019911"/>
                    </a:lnTo>
                    <a:lnTo>
                      <a:pt x="454152" y="1022184"/>
                    </a:lnTo>
                    <a:lnTo>
                      <a:pt x="454253" y="1023823"/>
                    </a:lnTo>
                    <a:lnTo>
                      <a:pt x="457898" y="1024432"/>
                    </a:lnTo>
                    <a:close/>
                  </a:path>
                  <a:path w="1056005" h="1028700">
                    <a:moveTo>
                      <a:pt x="502920" y="783755"/>
                    </a:moveTo>
                    <a:lnTo>
                      <a:pt x="501357" y="783869"/>
                    </a:lnTo>
                    <a:lnTo>
                      <a:pt x="498271" y="784123"/>
                    </a:lnTo>
                    <a:lnTo>
                      <a:pt x="500037" y="786472"/>
                    </a:lnTo>
                    <a:lnTo>
                      <a:pt x="501611" y="786803"/>
                    </a:lnTo>
                    <a:lnTo>
                      <a:pt x="502920" y="783755"/>
                    </a:lnTo>
                    <a:close/>
                  </a:path>
                  <a:path w="1056005" h="1028700">
                    <a:moveTo>
                      <a:pt x="522020" y="438150"/>
                    </a:moveTo>
                    <a:lnTo>
                      <a:pt x="521271" y="436486"/>
                    </a:lnTo>
                    <a:lnTo>
                      <a:pt x="521195" y="434111"/>
                    </a:lnTo>
                    <a:lnTo>
                      <a:pt x="518287" y="434594"/>
                    </a:lnTo>
                    <a:lnTo>
                      <a:pt x="522020" y="438150"/>
                    </a:lnTo>
                    <a:close/>
                  </a:path>
                  <a:path w="1056005" h="1028700">
                    <a:moveTo>
                      <a:pt x="542518" y="111734"/>
                    </a:moveTo>
                    <a:lnTo>
                      <a:pt x="542188" y="110896"/>
                    </a:lnTo>
                    <a:lnTo>
                      <a:pt x="542010" y="110007"/>
                    </a:lnTo>
                    <a:lnTo>
                      <a:pt x="541032" y="110502"/>
                    </a:lnTo>
                    <a:lnTo>
                      <a:pt x="540245" y="110832"/>
                    </a:lnTo>
                    <a:lnTo>
                      <a:pt x="539584" y="111328"/>
                    </a:lnTo>
                    <a:lnTo>
                      <a:pt x="539457" y="111429"/>
                    </a:lnTo>
                    <a:lnTo>
                      <a:pt x="539889" y="112255"/>
                    </a:lnTo>
                    <a:lnTo>
                      <a:pt x="540067" y="112737"/>
                    </a:lnTo>
                    <a:lnTo>
                      <a:pt x="540842" y="112458"/>
                    </a:lnTo>
                    <a:lnTo>
                      <a:pt x="541680" y="112242"/>
                    </a:lnTo>
                    <a:lnTo>
                      <a:pt x="542378" y="111823"/>
                    </a:lnTo>
                    <a:lnTo>
                      <a:pt x="542518" y="111734"/>
                    </a:lnTo>
                    <a:close/>
                  </a:path>
                  <a:path w="1056005" h="1028700">
                    <a:moveTo>
                      <a:pt x="548170" y="264922"/>
                    </a:moveTo>
                    <a:lnTo>
                      <a:pt x="543280" y="263461"/>
                    </a:lnTo>
                    <a:lnTo>
                      <a:pt x="544017" y="267208"/>
                    </a:lnTo>
                    <a:lnTo>
                      <a:pt x="546112" y="266128"/>
                    </a:lnTo>
                    <a:lnTo>
                      <a:pt x="548170" y="264922"/>
                    </a:lnTo>
                    <a:close/>
                  </a:path>
                  <a:path w="1056005" h="1028700">
                    <a:moveTo>
                      <a:pt x="552843" y="373367"/>
                    </a:moveTo>
                    <a:lnTo>
                      <a:pt x="552818" y="372999"/>
                    </a:lnTo>
                    <a:lnTo>
                      <a:pt x="552818" y="372313"/>
                    </a:lnTo>
                    <a:lnTo>
                      <a:pt x="551992" y="372237"/>
                    </a:lnTo>
                    <a:lnTo>
                      <a:pt x="550329" y="372071"/>
                    </a:lnTo>
                    <a:lnTo>
                      <a:pt x="550252" y="372554"/>
                    </a:lnTo>
                    <a:lnTo>
                      <a:pt x="550087" y="373507"/>
                    </a:lnTo>
                    <a:lnTo>
                      <a:pt x="551002" y="373456"/>
                    </a:lnTo>
                    <a:lnTo>
                      <a:pt x="552843" y="373367"/>
                    </a:lnTo>
                    <a:close/>
                  </a:path>
                  <a:path w="1056005" h="1028700">
                    <a:moveTo>
                      <a:pt x="559435" y="446760"/>
                    </a:moveTo>
                    <a:lnTo>
                      <a:pt x="558139" y="445122"/>
                    </a:lnTo>
                    <a:lnTo>
                      <a:pt x="556501" y="443052"/>
                    </a:lnTo>
                    <a:lnTo>
                      <a:pt x="555764" y="443407"/>
                    </a:lnTo>
                    <a:lnTo>
                      <a:pt x="555358" y="443585"/>
                    </a:lnTo>
                    <a:lnTo>
                      <a:pt x="555396" y="445490"/>
                    </a:lnTo>
                    <a:lnTo>
                      <a:pt x="556209" y="446684"/>
                    </a:lnTo>
                    <a:lnTo>
                      <a:pt x="559435" y="446760"/>
                    </a:lnTo>
                    <a:close/>
                  </a:path>
                  <a:path w="1056005" h="1028700">
                    <a:moveTo>
                      <a:pt x="562241" y="1025944"/>
                    </a:moveTo>
                    <a:lnTo>
                      <a:pt x="561390" y="1025537"/>
                    </a:lnTo>
                    <a:lnTo>
                      <a:pt x="560895" y="1026248"/>
                    </a:lnTo>
                    <a:lnTo>
                      <a:pt x="560527" y="1026947"/>
                    </a:lnTo>
                    <a:lnTo>
                      <a:pt x="560120" y="1027633"/>
                    </a:lnTo>
                    <a:lnTo>
                      <a:pt x="560539" y="1027861"/>
                    </a:lnTo>
                    <a:lnTo>
                      <a:pt x="561390" y="1028293"/>
                    </a:lnTo>
                    <a:lnTo>
                      <a:pt x="561682" y="1027544"/>
                    </a:lnTo>
                    <a:lnTo>
                      <a:pt x="562000" y="1026769"/>
                    </a:lnTo>
                    <a:lnTo>
                      <a:pt x="562241" y="1025994"/>
                    </a:lnTo>
                    <a:close/>
                  </a:path>
                  <a:path w="1056005" h="1028700">
                    <a:moveTo>
                      <a:pt x="572693" y="296418"/>
                    </a:moveTo>
                    <a:lnTo>
                      <a:pt x="571639" y="296303"/>
                    </a:lnTo>
                    <a:lnTo>
                      <a:pt x="571461" y="297726"/>
                    </a:lnTo>
                    <a:lnTo>
                      <a:pt x="571309" y="299161"/>
                    </a:lnTo>
                    <a:lnTo>
                      <a:pt x="571131" y="300570"/>
                    </a:lnTo>
                    <a:lnTo>
                      <a:pt x="571868" y="300659"/>
                    </a:lnTo>
                    <a:lnTo>
                      <a:pt x="572249" y="300710"/>
                    </a:lnTo>
                    <a:lnTo>
                      <a:pt x="572401" y="299275"/>
                    </a:lnTo>
                    <a:lnTo>
                      <a:pt x="572528" y="297853"/>
                    </a:lnTo>
                    <a:lnTo>
                      <a:pt x="572693" y="296418"/>
                    </a:lnTo>
                    <a:close/>
                  </a:path>
                  <a:path w="1056005" h="1028700">
                    <a:moveTo>
                      <a:pt x="598944" y="820508"/>
                    </a:moveTo>
                    <a:lnTo>
                      <a:pt x="597738" y="820216"/>
                    </a:lnTo>
                    <a:lnTo>
                      <a:pt x="596531" y="819924"/>
                    </a:lnTo>
                    <a:lnTo>
                      <a:pt x="595337" y="819632"/>
                    </a:lnTo>
                    <a:lnTo>
                      <a:pt x="595223" y="820039"/>
                    </a:lnTo>
                    <a:lnTo>
                      <a:pt x="595134" y="820458"/>
                    </a:lnTo>
                    <a:lnTo>
                      <a:pt x="595045" y="820851"/>
                    </a:lnTo>
                    <a:lnTo>
                      <a:pt x="598690" y="821601"/>
                    </a:lnTo>
                    <a:lnTo>
                      <a:pt x="598944" y="820508"/>
                    </a:lnTo>
                    <a:close/>
                  </a:path>
                  <a:path w="1056005" h="1028700">
                    <a:moveTo>
                      <a:pt x="599592" y="832091"/>
                    </a:moveTo>
                    <a:lnTo>
                      <a:pt x="599351" y="831202"/>
                    </a:lnTo>
                    <a:lnTo>
                      <a:pt x="599300" y="830135"/>
                    </a:lnTo>
                    <a:lnTo>
                      <a:pt x="598411" y="830592"/>
                    </a:lnTo>
                    <a:lnTo>
                      <a:pt x="597725" y="830783"/>
                    </a:lnTo>
                    <a:lnTo>
                      <a:pt x="597331" y="831240"/>
                    </a:lnTo>
                    <a:lnTo>
                      <a:pt x="597103" y="831494"/>
                    </a:lnTo>
                    <a:lnTo>
                      <a:pt x="597382" y="832180"/>
                    </a:lnTo>
                    <a:lnTo>
                      <a:pt x="597433" y="832675"/>
                    </a:lnTo>
                    <a:lnTo>
                      <a:pt x="598081" y="832561"/>
                    </a:lnTo>
                    <a:lnTo>
                      <a:pt x="598817" y="832573"/>
                    </a:lnTo>
                    <a:lnTo>
                      <a:pt x="599351" y="832231"/>
                    </a:lnTo>
                    <a:lnTo>
                      <a:pt x="599592" y="832091"/>
                    </a:lnTo>
                    <a:close/>
                  </a:path>
                  <a:path w="1056005" h="1028700">
                    <a:moveTo>
                      <a:pt x="632434" y="606983"/>
                    </a:moveTo>
                    <a:lnTo>
                      <a:pt x="631939" y="605942"/>
                    </a:lnTo>
                    <a:lnTo>
                      <a:pt x="631710" y="604926"/>
                    </a:lnTo>
                    <a:lnTo>
                      <a:pt x="631380" y="604901"/>
                    </a:lnTo>
                    <a:lnTo>
                      <a:pt x="630593" y="604799"/>
                    </a:lnTo>
                    <a:lnTo>
                      <a:pt x="629716" y="605104"/>
                    </a:lnTo>
                    <a:lnTo>
                      <a:pt x="628980" y="605447"/>
                    </a:lnTo>
                    <a:lnTo>
                      <a:pt x="628853" y="605523"/>
                    </a:lnTo>
                    <a:lnTo>
                      <a:pt x="629132" y="607110"/>
                    </a:lnTo>
                    <a:lnTo>
                      <a:pt x="629412" y="607174"/>
                    </a:lnTo>
                    <a:lnTo>
                      <a:pt x="630186" y="607364"/>
                    </a:lnTo>
                    <a:lnTo>
                      <a:pt x="631050" y="607110"/>
                    </a:lnTo>
                    <a:lnTo>
                      <a:pt x="632434" y="606983"/>
                    </a:lnTo>
                    <a:close/>
                  </a:path>
                  <a:path w="1056005" h="1028700">
                    <a:moveTo>
                      <a:pt x="653122" y="892060"/>
                    </a:moveTo>
                    <a:lnTo>
                      <a:pt x="651510" y="888873"/>
                    </a:lnTo>
                    <a:lnTo>
                      <a:pt x="650062" y="889101"/>
                    </a:lnTo>
                    <a:lnTo>
                      <a:pt x="647204" y="890422"/>
                    </a:lnTo>
                    <a:lnTo>
                      <a:pt x="653122" y="892060"/>
                    </a:lnTo>
                    <a:close/>
                  </a:path>
                  <a:path w="1056005" h="1028700">
                    <a:moveTo>
                      <a:pt x="674751" y="857123"/>
                    </a:moveTo>
                    <a:lnTo>
                      <a:pt x="674547" y="856221"/>
                    </a:lnTo>
                    <a:lnTo>
                      <a:pt x="674624" y="854811"/>
                    </a:lnTo>
                    <a:lnTo>
                      <a:pt x="673417" y="855548"/>
                    </a:lnTo>
                    <a:lnTo>
                      <a:pt x="672706" y="855764"/>
                    </a:lnTo>
                    <a:lnTo>
                      <a:pt x="672338" y="856259"/>
                    </a:lnTo>
                    <a:lnTo>
                      <a:pt x="672096" y="856576"/>
                    </a:lnTo>
                    <a:lnTo>
                      <a:pt x="672388" y="857288"/>
                    </a:lnTo>
                    <a:lnTo>
                      <a:pt x="672452" y="857821"/>
                    </a:lnTo>
                    <a:lnTo>
                      <a:pt x="673125" y="857719"/>
                    </a:lnTo>
                    <a:lnTo>
                      <a:pt x="674014" y="857834"/>
                    </a:lnTo>
                    <a:lnTo>
                      <a:pt x="674751" y="857123"/>
                    </a:lnTo>
                    <a:close/>
                  </a:path>
                  <a:path w="1056005" h="1028700">
                    <a:moveTo>
                      <a:pt x="691159" y="369963"/>
                    </a:moveTo>
                    <a:lnTo>
                      <a:pt x="689927" y="369303"/>
                    </a:lnTo>
                    <a:lnTo>
                      <a:pt x="689000" y="369379"/>
                    </a:lnTo>
                    <a:lnTo>
                      <a:pt x="688251" y="369785"/>
                    </a:lnTo>
                    <a:lnTo>
                      <a:pt x="687717" y="370116"/>
                    </a:lnTo>
                    <a:lnTo>
                      <a:pt x="687412" y="370865"/>
                    </a:lnTo>
                    <a:lnTo>
                      <a:pt x="686993" y="371424"/>
                    </a:lnTo>
                    <a:lnTo>
                      <a:pt x="687184" y="371678"/>
                    </a:lnTo>
                    <a:lnTo>
                      <a:pt x="687590" y="372173"/>
                    </a:lnTo>
                    <a:lnTo>
                      <a:pt x="689978" y="370713"/>
                    </a:lnTo>
                    <a:lnTo>
                      <a:pt x="691159" y="369963"/>
                    </a:lnTo>
                    <a:close/>
                  </a:path>
                  <a:path w="1056005" h="1028700">
                    <a:moveTo>
                      <a:pt x="698233" y="973772"/>
                    </a:moveTo>
                    <a:lnTo>
                      <a:pt x="697357" y="972693"/>
                    </a:lnTo>
                    <a:lnTo>
                      <a:pt x="696506" y="971613"/>
                    </a:lnTo>
                    <a:lnTo>
                      <a:pt x="695617" y="970534"/>
                    </a:lnTo>
                    <a:lnTo>
                      <a:pt x="695325" y="970788"/>
                    </a:lnTo>
                    <a:lnTo>
                      <a:pt x="695032" y="971016"/>
                    </a:lnTo>
                    <a:lnTo>
                      <a:pt x="694740" y="971283"/>
                    </a:lnTo>
                    <a:lnTo>
                      <a:pt x="695617" y="972388"/>
                    </a:lnTo>
                    <a:lnTo>
                      <a:pt x="697357" y="974521"/>
                    </a:lnTo>
                    <a:lnTo>
                      <a:pt x="697953" y="974026"/>
                    </a:lnTo>
                    <a:lnTo>
                      <a:pt x="698233" y="973772"/>
                    </a:lnTo>
                    <a:close/>
                  </a:path>
                  <a:path w="1056005" h="1028700">
                    <a:moveTo>
                      <a:pt x="707313" y="222313"/>
                    </a:moveTo>
                    <a:lnTo>
                      <a:pt x="706970" y="222148"/>
                    </a:lnTo>
                    <a:lnTo>
                      <a:pt x="706285" y="221780"/>
                    </a:lnTo>
                    <a:lnTo>
                      <a:pt x="705358" y="221881"/>
                    </a:lnTo>
                    <a:lnTo>
                      <a:pt x="704062" y="221754"/>
                    </a:lnTo>
                    <a:lnTo>
                      <a:pt x="704303" y="222897"/>
                    </a:lnTo>
                    <a:lnTo>
                      <a:pt x="704303" y="224040"/>
                    </a:lnTo>
                    <a:lnTo>
                      <a:pt x="704621" y="224155"/>
                    </a:lnTo>
                    <a:lnTo>
                      <a:pt x="705421" y="224370"/>
                    </a:lnTo>
                    <a:lnTo>
                      <a:pt x="706348" y="224129"/>
                    </a:lnTo>
                    <a:lnTo>
                      <a:pt x="707237" y="224091"/>
                    </a:lnTo>
                    <a:lnTo>
                      <a:pt x="707174" y="223418"/>
                    </a:lnTo>
                    <a:lnTo>
                      <a:pt x="707313" y="222313"/>
                    </a:lnTo>
                    <a:close/>
                  </a:path>
                  <a:path w="1056005" h="1028700">
                    <a:moveTo>
                      <a:pt x="714540" y="811923"/>
                    </a:moveTo>
                    <a:lnTo>
                      <a:pt x="712317" y="807758"/>
                    </a:lnTo>
                    <a:lnTo>
                      <a:pt x="711873" y="807999"/>
                    </a:lnTo>
                    <a:lnTo>
                      <a:pt x="711403" y="808253"/>
                    </a:lnTo>
                    <a:lnTo>
                      <a:pt x="710946" y="808520"/>
                    </a:lnTo>
                    <a:lnTo>
                      <a:pt x="712724" y="811174"/>
                    </a:lnTo>
                    <a:lnTo>
                      <a:pt x="713587" y="812495"/>
                    </a:lnTo>
                    <a:lnTo>
                      <a:pt x="713917" y="812317"/>
                    </a:lnTo>
                    <a:lnTo>
                      <a:pt x="714540" y="811923"/>
                    </a:lnTo>
                    <a:close/>
                  </a:path>
                  <a:path w="1056005" h="1028700">
                    <a:moveTo>
                      <a:pt x="736917" y="570484"/>
                    </a:moveTo>
                    <a:lnTo>
                      <a:pt x="734441" y="568642"/>
                    </a:lnTo>
                    <a:lnTo>
                      <a:pt x="734212" y="568972"/>
                    </a:lnTo>
                    <a:lnTo>
                      <a:pt x="733996" y="569302"/>
                    </a:lnTo>
                    <a:lnTo>
                      <a:pt x="733780" y="569620"/>
                    </a:lnTo>
                    <a:lnTo>
                      <a:pt x="734656" y="570166"/>
                    </a:lnTo>
                    <a:lnTo>
                      <a:pt x="735533" y="570687"/>
                    </a:lnTo>
                    <a:lnTo>
                      <a:pt x="736396" y="571220"/>
                    </a:lnTo>
                    <a:lnTo>
                      <a:pt x="736574" y="570979"/>
                    </a:lnTo>
                    <a:lnTo>
                      <a:pt x="736739" y="570725"/>
                    </a:lnTo>
                    <a:lnTo>
                      <a:pt x="736917" y="570484"/>
                    </a:lnTo>
                    <a:close/>
                  </a:path>
                  <a:path w="1056005" h="1028700">
                    <a:moveTo>
                      <a:pt x="737908" y="145110"/>
                    </a:moveTo>
                    <a:lnTo>
                      <a:pt x="734822" y="143484"/>
                    </a:lnTo>
                    <a:lnTo>
                      <a:pt x="736244" y="145630"/>
                    </a:lnTo>
                    <a:lnTo>
                      <a:pt x="737006" y="146761"/>
                    </a:lnTo>
                    <a:lnTo>
                      <a:pt x="737743" y="147891"/>
                    </a:lnTo>
                    <a:lnTo>
                      <a:pt x="737908" y="145110"/>
                    </a:lnTo>
                    <a:close/>
                  </a:path>
                  <a:path w="1056005" h="1028700">
                    <a:moveTo>
                      <a:pt x="741921" y="154190"/>
                    </a:moveTo>
                    <a:lnTo>
                      <a:pt x="739965" y="153162"/>
                    </a:lnTo>
                    <a:lnTo>
                      <a:pt x="739000" y="152628"/>
                    </a:lnTo>
                    <a:lnTo>
                      <a:pt x="738378" y="153670"/>
                    </a:lnTo>
                    <a:lnTo>
                      <a:pt x="739241" y="154305"/>
                    </a:lnTo>
                    <a:lnTo>
                      <a:pt x="740994" y="155600"/>
                    </a:lnTo>
                    <a:lnTo>
                      <a:pt x="741286" y="155143"/>
                    </a:lnTo>
                    <a:lnTo>
                      <a:pt x="741616" y="154660"/>
                    </a:lnTo>
                    <a:lnTo>
                      <a:pt x="741921" y="154190"/>
                    </a:lnTo>
                    <a:close/>
                  </a:path>
                  <a:path w="1056005" h="1028700">
                    <a:moveTo>
                      <a:pt x="766216" y="957465"/>
                    </a:moveTo>
                    <a:lnTo>
                      <a:pt x="764578" y="955090"/>
                    </a:lnTo>
                    <a:lnTo>
                      <a:pt x="763371" y="955141"/>
                    </a:lnTo>
                    <a:lnTo>
                      <a:pt x="761847" y="957707"/>
                    </a:lnTo>
                    <a:lnTo>
                      <a:pt x="765022" y="957541"/>
                    </a:lnTo>
                    <a:lnTo>
                      <a:pt x="766216" y="957465"/>
                    </a:lnTo>
                    <a:close/>
                  </a:path>
                  <a:path w="1056005" h="1028700">
                    <a:moveTo>
                      <a:pt x="768654" y="541350"/>
                    </a:moveTo>
                    <a:lnTo>
                      <a:pt x="768502" y="540829"/>
                    </a:lnTo>
                    <a:lnTo>
                      <a:pt x="768477" y="540156"/>
                    </a:lnTo>
                    <a:lnTo>
                      <a:pt x="767232" y="540219"/>
                    </a:lnTo>
                    <a:lnTo>
                      <a:pt x="766025" y="540308"/>
                    </a:lnTo>
                    <a:lnTo>
                      <a:pt x="764057" y="540423"/>
                    </a:lnTo>
                    <a:lnTo>
                      <a:pt x="765924" y="543191"/>
                    </a:lnTo>
                    <a:lnTo>
                      <a:pt x="767232" y="542417"/>
                    </a:lnTo>
                    <a:lnTo>
                      <a:pt x="768489" y="541451"/>
                    </a:lnTo>
                    <a:lnTo>
                      <a:pt x="768654" y="541350"/>
                    </a:lnTo>
                    <a:close/>
                  </a:path>
                  <a:path w="1056005" h="1028700">
                    <a:moveTo>
                      <a:pt x="774509" y="726160"/>
                    </a:moveTo>
                    <a:lnTo>
                      <a:pt x="773214" y="725703"/>
                    </a:lnTo>
                    <a:lnTo>
                      <a:pt x="770585" y="724750"/>
                    </a:lnTo>
                    <a:lnTo>
                      <a:pt x="770470" y="725106"/>
                    </a:lnTo>
                    <a:lnTo>
                      <a:pt x="770356" y="725424"/>
                    </a:lnTo>
                    <a:lnTo>
                      <a:pt x="770267" y="725766"/>
                    </a:lnTo>
                    <a:lnTo>
                      <a:pt x="771499" y="726198"/>
                    </a:lnTo>
                    <a:lnTo>
                      <a:pt x="774026" y="727024"/>
                    </a:lnTo>
                    <a:lnTo>
                      <a:pt x="774344" y="726440"/>
                    </a:lnTo>
                    <a:lnTo>
                      <a:pt x="774509" y="726160"/>
                    </a:lnTo>
                    <a:close/>
                  </a:path>
                  <a:path w="1056005" h="1028700">
                    <a:moveTo>
                      <a:pt x="774661" y="855611"/>
                    </a:moveTo>
                    <a:lnTo>
                      <a:pt x="774306" y="855586"/>
                    </a:lnTo>
                    <a:lnTo>
                      <a:pt x="773607" y="855459"/>
                    </a:lnTo>
                    <a:lnTo>
                      <a:pt x="773430" y="856386"/>
                    </a:lnTo>
                    <a:lnTo>
                      <a:pt x="773328" y="857313"/>
                    </a:lnTo>
                    <a:lnTo>
                      <a:pt x="773201" y="858227"/>
                    </a:lnTo>
                    <a:lnTo>
                      <a:pt x="773531" y="858266"/>
                    </a:lnTo>
                    <a:lnTo>
                      <a:pt x="773887" y="858329"/>
                    </a:lnTo>
                    <a:lnTo>
                      <a:pt x="774242" y="858393"/>
                    </a:lnTo>
                    <a:lnTo>
                      <a:pt x="774382" y="857453"/>
                    </a:lnTo>
                    <a:lnTo>
                      <a:pt x="774509" y="856538"/>
                    </a:lnTo>
                    <a:lnTo>
                      <a:pt x="774661" y="855611"/>
                    </a:lnTo>
                    <a:close/>
                  </a:path>
                  <a:path w="1056005" h="1028700">
                    <a:moveTo>
                      <a:pt x="787323" y="397205"/>
                    </a:moveTo>
                    <a:lnTo>
                      <a:pt x="786193" y="397586"/>
                    </a:lnTo>
                    <a:lnTo>
                      <a:pt x="785571" y="397789"/>
                    </a:lnTo>
                    <a:lnTo>
                      <a:pt x="784948" y="397992"/>
                    </a:lnTo>
                    <a:lnTo>
                      <a:pt x="785164" y="398627"/>
                    </a:lnTo>
                    <a:lnTo>
                      <a:pt x="785253" y="399364"/>
                    </a:lnTo>
                    <a:lnTo>
                      <a:pt x="785647" y="399846"/>
                    </a:lnTo>
                    <a:lnTo>
                      <a:pt x="785812" y="400050"/>
                    </a:lnTo>
                    <a:lnTo>
                      <a:pt x="786892" y="399884"/>
                    </a:lnTo>
                    <a:lnTo>
                      <a:pt x="787323" y="399084"/>
                    </a:lnTo>
                    <a:lnTo>
                      <a:pt x="787234" y="398360"/>
                    </a:lnTo>
                    <a:lnTo>
                      <a:pt x="787323" y="397205"/>
                    </a:lnTo>
                    <a:close/>
                  </a:path>
                  <a:path w="1056005" h="1028700">
                    <a:moveTo>
                      <a:pt x="807720" y="829729"/>
                    </a:moveTo>
                    <a:lnTo>
                      <a:pt x="807694" y="829462"/>
                    </a:lnTo>
                    <a:lnTo>
                      <a:pt x="807681" y="829195"/>
                    </a:lnTo>
                    <a:lnTo>
                      <a:pt x="807643" y="828916"/>
                    </a:lnTo>
                    <a:lnTo>
                      <a:pt x="807046" y="828789"/>
                    </a:lnTo>
                    <a:lnTo>
                      <a:pt x="806335" y="828421"/>
                    </a:lnTo>
                    <a:lnTo>
                      <a:pt x="805243" y="828827"/>
                    </a:lnTo>
                    <a:lnTo>
                      <a:pt x="804786" y="829487"/>
                    </a:lnTo>
                    <a:lnTo>
                      <a:pt x="804252" y="829983"/>
                    </a:lnTo>
                    <a:lnTo>
                      <a:pt x="804418" y="830224"/>
                    </a:lnTo>
                    <a:lnTo>
                      <a:pt x="804545" y="830453"/>
                    </a:lnTo>
                    <a:lnTo>
                      <a:pt x="804697" y="830681"/>
                    </a:lnTo>
                    <a:lnTo>
                      <a:pt x="805713" y="830376"/>
                    </a:lnTo>
                    <a:lnTo>
                      <a:pt x="806704" y="830046"/>
                    </a:lnTo>
                    <a:lnTo>
                      <a:pt x="807720" y="829729"/>
                    </a:lnTo>
                    <a:close/>
                  </a:path>
                  <a:path w="1056005" h="1028700">
                    <a:moveTo>
                      <a:pt x="813701" y="148704"/>
                    </a:moveTo>
                    <a:lnTo>
                      <a:pt x="811453" y="145618"/>
                    </a:lnTo>
                    <a:lnTo>
                      <a:pt x="811149" y="148653"/>
                    </a:lnTo>
                    <a:lnTo>
                      <a:pt x="810755" y="152260"/>
                    </a:lnTo>
                    <a:lnTo>
                      <a:pt x="812380" y="152387"/>
                    </a:lnTo>
                    <a:lnTo>
                      <a:pt x="813003" y="150545"/>
                    </a:lnTo>
                    <a:lnTo>
                      <a:pt x="813701" y="148704"/>
                    </a:lnTo>
                    <a:close/>
                  </a:path>
                  <a:path w="1056005" h="1028700">
                    <a:moveTo>
                      <a:pt x="820724" y="711911"/>
                    </a:moveTo>
                    <a:lnTo>
                      <a:pt x="817981" y="710768"/>
                    </a:lnTo>
                    <a:lnTo>
                      <a:pt x="819023" y="715873"/>
                    </a:lnTo>
                    <a:lnTo>
                      <a:pt x="820369" y="713168"/>
                    </a:lnTo>
                    <a:lnTo>
                      <a:pt x="820724" y="711911"/>
                    </a:lnTo>
                    <a:close/>
                  </a:path>
                  <a:path w="1056005" h="1028700">
                    <a:moveTo>
                      <a:pt x="827951" y="596531"/>
                    </a:moveTo>
                    <a:lnTo>
                      <a:pt x="826998" y="595515"/>
                    </a:lnTo>
                    <a:lnTo>
                      <a:pt x="826046" y="594499"/>
                    </a:lnTo>
                    <a:lnTo>
                      <a:pt x="825093" y="593483"/>
                    </a:lnTo>
                    <a:lnTo>
                      <a:pt x="824242" y="594436"/>
                    </a:lnTo>
                    <a:lnTo>
                      <a:pt x="825169" y="595426"/>
                    </a:lnTo>
                    <a:lnTo>
                      <a:pt x="826084" y="596417"/>
                    </a:lnTo>
                    <a:lnTo>
                      <a:pt x="827011" y="597408"/>
                    </a:lnTo>
                    <a:lnTo>
                      <a:pt x="827951" y="596531"/>
                    </a:lnTo>
                    <a:close/>
                  </a:path>
                  <a:path w="1056005" h="1028700">
                    <a:moveTo>
                      <a:pt x="839368" y="628015"/>
                    </a:moveTo>
                    <a:lnTo>
                      <a:pt x="837158" y="626846"/>
                    </a:lnTo>
                    <a:lnTo>
                      <a:pt x="836041" y="626275"/>
                    </a:lnTo>
                    <a:lnTo>
                      <a:pt x="835837" y="626656"/>
                    </a:lnTo>
                    <a:lnTo>
                      <a:pt x="835367" y="627443"/>
                    </a:lnTo>
                    <a:lnTo>
                      <a:pt x="836383" y="628065"/>
                    </a:lnTo>
                    <a:lnTo>
                      <a:pt x="837399" y="628675"/>
                    </a:lnTo>
                    <a:lnTo>
                      <a:pt x="838415" y="629297"/>
                    </a:lnTo>
                    <a:lnTo>
                      <a:pt x="838733" y="628878"/>
                    </a:lnTo>
                    <a:lnTo>
                      <a:pt x="839368" y="628015"/>
                    </a:lnTo>
                    <a:close/>
                  </a:path>
                  <a:path w="1056005" h="1028700">
                    <a:moveTo>
                      <a:pt x="855840" y="566966"/>
                    </a:moveTo>
                    <a:lnTo>
                      <a:pt x="854532" y="567105"/>
                    </a:lnTo>
                    <a:lnTo>
                      <a:pt x="853681" y="566966"/>
                    </a:lnTo>
                    <a:lnTo>
                      <a:pt x="853211" y="567334"/>
                    </a:lnTo>
                    <a:lnTo>
                      <a:pt x="852855" y="567601"/>
                    </a:lnTo>
                    <a:lnTo>
                      <a:pt x="852982" y="568502"/>
                    </a:lnTo>
                    <a:lnTo>
                      <a:pt x="852893" y="569125"/>
                    </a:lnTo>
                    <a:lnTo>
                      <a:pt x="853567" y="569201"/>
                    </a:lnTo>
                    <a:lnTo>
                      <a:pt x="854379" y="569506"/>
                    </a:lnTo>
                    <a:lnTo>
                      <a:pt x="855306" y="569023"/>
                    </a:lnTo>
                    <a:lnTo>
                      <a:pt x="855383" y="568121"/>
                    </a:lnTo>
                    <a:lnTo>
                      <a:pt x="855840" y="566966"/>
                    </a:lnTo>
                    <a:close/>
                  </a:path>
                  <a:path w="1056005" h="1028700">
                    <a:moveTo>
                      <a:pt x="875969" y="227698"/>
                    </a:moveTo>
                    <a:lnTo>
                      <a:pt x="874890" y="227279"/>
                    </a:lnTo>
                    <a:lnTo>
                      <a:pt x="873823" y="226847"/>
                    </a:lnTo>
                    <a:lnTo>
                      <a:pt x="872744" y="226428"/>
                    </a:lnTo>
                    <a:lnTo>
                      <a:pt x="872617" y="226733"/>
                    </a:lnTo>
                    <a:lnTo>
                      <a:pt x="872451" y="227037"/>
                    </a:lnTo>
                    <a:lnTo>
                      <a:pt x="872324" y="227342"/>
                    </a:lnTo>
                    <a:lnTo>
                      <a:pt x="874204" y="228460"/>
                    </a:lnTo>
                    <a:lnTo>
                      <a:pt x="875131" y="229006"/>
                    </a:lnTo>
                    <a:lnTo>
                      <a:pt x="875423" y="228587"/>
                    </a:lnTo>
                    <a:lnTo>
                      <a:pt x="875677" y="228142"/>
                    </a:lnTo>
                    <a:lnTo>
                      <a:pt x="875969" y="227698"/>
                    </a:lnTo>
                    <a:close/>
                  </a:path>
                  <a:path w="1056005" h="1028700">
                    <a:moveTo>
                      <a:pt x="879284" y="905002"/>
                    </a:moveTo>
                    <a:lnTo>
                      <a:pt x="878230" y="904913"/>
                    </a:lnTo>
                    <a:lnTo>
                      <a:pt x="877735" y="904862"/>
                    </a:lnTo>
                    <a:lnTo>
                      <a:pt x="877214" y="905230"/>
                    </a:lnTo>
                    <a:lnTo>
                      <a:pt x="876554" y="905497"/>
                    </a:lnTo>
                    <a:lnTo>
                      <a:pt x="876261" y="906005"/>
                    </a:lnTo>
                    <a:lnTo>
                      <a:pt x="876084" y="906335"/>
                    </a:lnTo>
                    <a:lnTo>
                      <a:pt x="876465" y="907415"/>
                    </a:lnTo>
                    <a:lnTo>
                      <a:pt x="876630" y="907440"/>
                    </a:lnTo>
                    <a:lnTo>
                      <a:pt x="877265" y="907478"/>
                    </a:lnTo>
                    <a:lnTo>
                      <a:pt x="878128" y="907415"/>
                    </a:lnTo>
                    <a:lnTo>
                      <a:pt x="878992" y="906551"/>
                    </a:lnTo>
                    <a:lnTo>
                      <a:pt x="879068" y="905687"/>
                    </a:lnTo>
                    <a:lnTo>
                      <a:pt x="879284" y="905002"/>
                    </a:lnTo>
                    <a:close/>
                  </a:path>
                  <a:path w="1056005" h="1028700">
                    <a:moveTo>
                      <a:pt x="890612" y="626541"/>
                    </a:moveTo>
                    <a:lnTo>
                      <a:pt x="889723" y="626376"/>
                    </a:lnTo>
                    <a:lnTo>
                      <a:pt x="888847" y="626198"/>
                    </a:lnTo>
                    <a:lnTo>
                      <a:pt x="887971" y="626046"/>
                    </a:lnTo>
                    <a:lnTo>
                      <a:pt x="887882" y="626503"/>
                    </a:lnTo>
                    <a:lnTo>
                      <a:pt x="887818" y="626973"/>
                    </a:lnTo>
                    <a:lnTo>
                      <a:pt x="887742" y="627430"/>
                    </a:lnTo>
                    <a:lnTo>
                      <a:pt x="888657" y="627481"/>
                    </a:lnTo>
                    <a:lnTo>
                      <a:pt x="889571" y="627507"/>
                    </a:lnTo>
                    <a:lnTo>
                      <a:pt x="890485" y="627545"/>
                    </a:lnTo>
                    <a:lnTo>
                      <a:pt x="890524" y="627214"/>
                    </a:lnTo>
                    <a:lnTo>
                      <a:pt x="890562" y="626872"/>
                    </a:lnTo>
                    <a:lnTo>
                      <a:pt x="890612" y="626541"/>
                    </a:lnTo>
                    <a:close/>
                  </a:path>
                  <a:path w="1056005" h="1028700">
                    <a:moveTo>
                      <a:pt x="900430" y="336842"/>
                    </a:moveTo>
                    <a:lnTo>
                      <a:pt x="899591" y="335749"/>
                    </a:lnTo>
                    <a:lnTo>
                      <a:pt x="898994" y="334975"/>
                    </a:lnTo>
                    <a:lnTo>
                      <a:pt x="897877" y="333540"/>
                    </a:lnTo>
                    <a:lnTo>
                      <a:pt x="896645" y="338124"/>
                    </a:lnTo>
                    <a:lnTo>
                      <a:pt x="900430" y="336842"/>
                    </a:lnTo>
                    <a:close/>
                  </a:path>
                  <a:path w="1056005" h="1028700">
                    <a:moveTo>
                      <a:pt x="926160" y="350761"/>
                    </a:moveTo>
                    <a:lnTo>
                      <a:pt x="925677" y="350761"/>
                    </a:lnTo>
                    <a:lnTo>
                      <a:pt x="925195" y="350735"/>
                    </a:lnTo>
                    <a:lnTo>
                      <a:pt x="924725" y="350735"/>
                    </a:lnTo>
                    <a:lnTo>
                      <a:pt x="924788" y="351650"/>
                    </a:lnTo>
                    <a:lnTo>
                      <a:pt x="924826" y="352564"/>
                    </a:lnTo>
                    <a:lnTo>
                      <a:pt x="924991" y="353529"/>
                    </a:lnTo>
                    <a:lnTo>
                      <a:pt x="925880" y="353542"/>
                    </a:lnTo>
                    <a:lnTo>
                      <a:pt x="926007" y="352602"/>
                    </a:lnTo>
                    <a:lnTo>
                      <a:pt x="926160" y="350761"/>
                    </a:lnTo>
                    <a:close/>
                  </a:path>
                  <a:path w="1056005" h="1028700">
                    <a:moveTo>
                      <a:pt x="928966" y="488048"/>
                    </a:moveTo>
                    <a:lnTo>
                      <a:pt x="927747" y="485394"/>
                    </a:lnTo>
                    <a:lnTo>
                      <a:pt x="926846" y="484530"/>
                    </a:lnTo>
                    <a:lnTo>
                      <a:pt x="924242" y="485978"/>
                    </a:lnTo>
                    <a:lnTo>
                      <a:pt x="925918" y="486714"/>
                    </a:lnTo>
                    <a:lnTo>
                      <a:pt x="926973" y="487184"/>
                    </a:lnTo>
                    <a:lnTo>
                      <a:pt x="928966" y="488048"/>
                    </a:lnTo>
                    <a:close/>
                  </a:path>
                  <a:path w="1056005" h="1028700">
                    <a:moveTo>
                      <a:pt x="932675" y="348322"/>
                    </a:moveTo>
                    <a:lnTo>
                      <a:pt x="931697" y="348183"/>
                    </a:lnTo>
                    <a:lnTo>
                      <a:pt x="930694" y="347980"/>
                    </a:lnTo>
                    <a:lnTo>
                      <a:pt x="929678" y="347954"/>
                    </a:lnTo>
                    <a:lnTo>
                      <a:pt x="929424" y="348894"/>
                    </a:lnTo>
                    <a:lnTo>
                      <a:pt x="929297" y="349402"/>
                    </a:lnTo>
                    <a:lnTo>
                      <a:pt x="932484" y="349783"/>
                    </a:lnTo>
                    <a:lnTo>
                      <a:pt x="932535" y="349288"/>
                    </a:lnTo>
                    <a:lnTo>
                      <a:pt x="932611" y="348805"/>
                    </a:lnTo>
                    <a:lnTo>
                      <a:pt x="932675" y="348322"/>
                    </a:lnTo>
                    <a:close/>
                  </a:path>
                  <a:path w="1056005" h="1028700">
                    <a:moveTo>
                      <a:pt x="944003" y="296760"/>
                    </a:moveTo>
                    <a:lnTo>
                      <a:pt x="943368" y="296443"/>
                    </a:lnTo>
                    <a:lnTo>
                      <a:pt x="942136" y="295871"/>
                    </a:lnTo>
                    <a:lnTo>
                      <a:pt x="941768" y="296900"/>
                    </a:lnTo>
                    <a:lnTo>
                      <a:pt x="941387" y="297903"/>
                    </a:lnTo>
                    <a:lnTo>
                      <a:pt x="941146" y="298970"/>
                    </a:lnTo>
                    <a:lnTo>
                      <a:pt x="942403" y="299605"/>
                    </a:lnTo>
                    <a:lnTo>
                      <a:pt x="943025" y="298640"/>
                    </a:lnTo>
                    <a:lnTo>
                      <a:pt x="943508" y="297688"/>
                    </a:lnTo>
                    <a:lnTo>
                      <a:pt x="944003" y="296760"/>
                    </a:lnTo>
                    <a:close/>
                  </a:path>
                  <a:path w="1056005" h="1028700">
                    <a:moveTo>
                      <a:pt x="977938" y="258572"/>
                    </a:moveTo>
                    <a:lnTo>
                      <a:pt x="977607" y="256489"/>
                    </a:lnTo>
                    <a:lnTo>
                      <a:pt x="977061" y="255333"/>
                    </a:lnTo>
                    <a:lnTo>
                      <a:pt x="974636" y="255562"/>
                    </a:lnTo>
                    <a:lnTo>
                      <a:pt x="974598" y="257886"/>
                    </a:lnTo>
                    <a:lnTo>
                      <a:pt x="975423" y="258762"/>
                    </a:lnTo>
                    <a:lnTo>
                      <a:pt x="977938" y="258572"/>
                    </a:lnTo>
                    <a:close/>
                  </a:path>
                  <a:path w="1056005" h="1028700">
                    <a:moveTo>
                      <a:pt x="1020038" y="540677"/>
                    </a:moveTo>
                    <a:lnTo>
                      <a:pt x="1019124" y="539508"/>
                    </a:lnTo>
                    <a:lnTo>
                      <a:pt x="1017066" y="538200"/>
                    </a:lnTo>
                    <a:lnTo>
                      <a:pt x="1016469" y="540575"/>
                    </a:lnTo>
                    <a:lnTo>
                      <a:pt x="1016609" y="542086"/>
                    </a:lnTo>
                    <a:lnTo>
                      <a:pt x="1018971" y="543064"/>
                    </a:lnTo>
                    <a:lnTo>
                      <a:pt x="1020038" y="540677"/>
                    </a:lnTo>
                    <a:close/>
                  </a:path>
                  <a:path w="1056005" h="1028700">
                    <a:moveTo>
                      <a:pt x="1055535" y="475107"/>
                    </a:moveTo>
                    <a:lnTo>
                      <a:pt x="1054646" y="475145"/>
                    </a:lnTo>
                    <a:lnTo>
                      <a:pt x="1053731" y="475094"/>
                    </a:lnTo>
                    <a:lnTo>
                      <a:pt x="1053592" y="476008"/>
                    </a:lnTo>
                    <a:lnTo>
                      <a:pt x="1053566" y="476885"/>
                    </a:lnTo>
                    <a:lnTo>
                      <a:pt x="1053693" y="477723"/>
                    </a:lnTo>
                    <a:lnTo>
                      <a:pt x="1055090" y="477939"/>
                    </a:lnTo>
                    <a:lnTo>
                      <a:pt x="1055331" y="477062"/>
                    </a:lnTo>
                    <a:lnTo>
                      <a:pt x="1055408" y="476199"/>
                    </a:lnTo>
                    <a:lnTo>
                      <a:pt x="1055535" y="47510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8" name="object 278">
                <a:extLst>
                  <a:ext uri="{FF2B5EF4-FFF2-40B4-BE49-F238E27FC236}">
                    <a16:creationId xmlns:a16="http://schemas.microsoft.com/office/drawing/2014/main" id="{802D2E94-1D7D-D3E8-3ACB-FD17BFDEDC4B}"/>
                  </a:ext>
                </a:extLst>
              </p:cNvPr>
              <p:cNvSpPr/>
              <p:nvPr/>
            </p:nvSpPr>
            <p:spPr>
              <a:xfrm>
                <a:off x="9791242" y="3675220"/>
                <a:ext cx="732543" cy="663043"/>
              </a:xfrm>
              <a:custGeom>
                <a:avLst/>
                <a:gdLst/>
                <a:ahLst/>
                <a:cxnLst/>
                <a:rect l="l" t="t" r="r" b="b"/>
                <a:pathLst>
                  <a:path w="941705" h="969645">
                    <a:moveTo>
                      <a:pt x="2667" y="407873"/>
                    </a:moveTo>
                    <a:lnTo>
                      <a:pt x="2425" y="406958"/>
                    </a:lnTo>
                    <a:lnTo>
                      <a:pt x="2336" y="406133"/>
                    </a:lnTo>
                    <a:lnTo>
                      <a:pt x="1498" y="406488"/>
                    </a:lnTo>
                    <a:lnTo>
                      <a:pt x="736" y="406654"/>
                    </a:lnTo>
                    <a:lnTo>
                      <a:pt x="215" y="407073"/>
                    </a:lnTo>
                    <a:lnTo>
                      <a:pt x="0" y="407276"/>
                    </a:lnTo>
                    <a:lnTo>
                      <a:pt x="215" y="408012"/>
                    </a:lnTo>
                    <a:lnTo>
                      <a:pt x="254" y="408508"/>
                    </a:lnTo>
                    <a:lnTo>
                      <a:pt x="1028" y="408355"/>
                    </a:lnTo>
                    <a:lnTo>
                      <a:pt x="1828" y="408292"/>
                    </a:lnTo>
                    <a:lnTo>
                      <a:pt x="2527" y="407962"/>
                    </a:lnTo>
                    <a:lnTo>
                      <a:pt x="2667" y="407873"/>
                    </a:lnTo>
                    <a:close/>
                  </a:path>
                  <a:path w="941705" h="969645">
                    <a:moveTo>
                      <a:pt x="37922" y="593610"/>
                    </a:moveTo>
                    <a:lnTo>
                      <a:pt x="36334" y="592912"/>
                    </a:lnTo>
                    <a:lnTo>
                      <a:pt x="36207" y="592924"/>
                    </a:lnTo>
                    <a:lnTo>
                      <a:pt x="37807" y="593610"/>
                    </a:lnTo>
                    <a:close/>
                  </a:path>
                  <a:path w="941705" h="969645">
                    <a:moveTo>
                      <a:pt x="40233" y="596125"/>
                    </a:moveTo>
                    <a:lnTo>
                      <a:pt x="39979" y="593636"/>
                    </a:lnTo>
                    <a:lnTo>
                      <a:pt x="37922" y="593610"/>
                    </a:lnTo>
                    <a:lnTo>
                      <a:pt x="37071" y="597039"/>
                    </a:lnTo>
                    <a:lnTo>
                      <a:pt x="40233" y="596125"/>
                    </a:lnTo>
                    <a:close/>
                  </a:path>
                  <a:path w="941705" h="969645">
                    <a:moveTo>
                      <a:pt x="47269" y="682713"/>
                    </a:moveTo>
                    <a:lnTo>
                      <a:pt x="47117" y="682294"/>
                    </a:lnTo>
                    <a:lnTo>
                      <a:pt x="46964" y="681875"/>
                    </a:lnTo>
                    <a:lnTo>
                      <a:pt x="46786" y="681431"/>
                    </a:lnTo>
                    <a:lnTo>
                      <a:pt x="46088" y="681710"/>
                    </a:lnTo>
                    <a:lnTo>
                      <a:pt x="45364" y="681977"/>
                    </a:lnTo>
                    <a:lnTo>
                      <a:pt x="44665" y="682244"/>
                    </a:lnTo>
                    <a:lnTo>
                      <a:pt x="44754" y="682536"/>
                    </a:lnTo>
                    <a:lnTo>
                      <a:pt x="44831" y="682840"/>
                    </a:lnTo>
                    <a:lnTo>
                      <a:pt x="44932" y="683133"/>
                    </a:lnTo>
                    <a:lnTo>
                      <a:pt x="45707" y="682993"/>
                    </a:lnTo>
                    <a:lnTo>
                      <a:pt x="46494" y="682853"/>
                    </a:lnTo>
                    <a:lnTo>
                      <a:pt x="47269" y="682713"/>
                    </a:lnTo>
                    <a:close/>
                  </a:path>
                  <a:path w="941705" h="969645">
                    <a:moveTo>
                      <a:pt x="54800" y="411619"/>
                    </a:moveTo>
                    <a:lnTo>
                      <a:pt x="54533" y="411022"/>
                    </a:lnTo>
                    <a:lnTo>
                      <a:pt x="54394" y="410184"/>
                    </a:lnTo>
                    <a:lnTo>
                      <a:pt x="53936" y="409867"/>
                    </a:lnTo>
                    <a:lnTo>
                      <a:pt x="53492" y="409587"/>
                    </a:lnTo>
                    <a:lnTo>
                      <a:pt x="52692" y="409867"/>
                    </a:lnTo>
                    <a:lnTo>
                      <a:pt x="51536" y="409905"/>
                    </a:lnTo>
                    <a:lnTo>
                      <a:pt x="51981" y="411010"/>
                    </a:lnTo>
                    <a:lnTo>
                      <a:pt x="52158" y="412115"/>
                    </a:lnTo>
                    <a:lnTo>
                      <a:pt x="53213" y="412242"/>
                    </a:lnTo>
                    <a:lnTo>
                      <a:pt x="54025" y="411822"/>
                    </a:lnTo>
                    <a:lnTo>
                      <a:pt x="54800" y="411619"/>
                    </a:lnTo>
                    <a:close/>
                  </a:path>
                  <a:path w="941705" h="969645">
                    <a:moveTo>
                      <a:pt x="63563" y="384860"/>
                    </a:moveTo>
                    <a:lnTo>
                      <a:pt x="63461" y="384403"/>
                    </a:lnTo>
                    <a:lnTo>
                      <a:pt x="63461" y="383641"/>
                    </a:lnTo>
                    <a:lnTo>
                      <a:pt x="63220" y="383514"/>
                    </a:lnTo>
                    <a:lnTo>
                      <a:pt x="62636" y="383273"/>
                    </a:lnTo>
                    <a:lnTo>
                      <a:pt x="61937" y="383324"/>
                    </a:lnTo>
                    <a:lnTo>
                      <a:pt x="60871" y="383222"/>
                    </a:lnTo>
                    <a:lnTo>
                      <a:pt x="61188" y="384111"/>
                    </a:lnTo>
                    <a:lnTo>
                      <a:pt x="61277" y="384848"/>
                    </a:lnTo>
                    <a:lnTo>
                      <a:pt x="62166" y="385025"/>
                    </a:lnTo>
                    <a:lnTo>
                      <a:pt x="62865" y="384886"/>
                    </a:lnTo>
                    <a:lnTo>
                      <a:pt x="63563" y="384860"/>
                    </a:lnTo>
                    <a:close/>
                  </a:path>
                  <a:path w="941705" h="969645">
                    <a:moveTo>
                      <a:pt x="67995" y="370395"/>
                    </a:moveTo>
                    <a:lnTo>
                      <a:pt x="67259" y="369849"/>
                    </a:lnTo>
                    <a:lnTo>
                      <a:pt x="66509" y="370522"/>
                    </a:lnTo>
                    <a:lnTo>
                      <a:pt x="65874" y="371246"/>
                    </a:lnTo>
                    <a:lnTo>
                      <a:pt x="65227" y="371944"/>
                    </a:lnTo>
                    <a:lnTo>
                      <a:pt x="65671" y="372262"/>
                    </a:lnTo>
                    <a:lnTo>
                      <a:pt x="66522" y="372910"/>
                    </a:lnTo>
                    <a:lnTo>
                      <a:pt x="67017" y="372071"/>
                    </a:lnTo>
                    <a:lnTo>
                      <a:pt x="67538" y="371284"/>
                    </a:lnTo>
                    <a:lnTo>
                      <a:pt x="67995" y="370395"/>
                    </a:lnTo>
                    <a:close/>
                  </a:path>
                  <a:path w="941705" h="969645">
                    <a:moveTo>
                      <a:pt x="116332" y="482371"/>
                    </a:moveTo>
                    <a:lnTo>
                      <a:pt x="115849" y="481558"/>
                    </a:lnTo>
                    <a:lnTo>
                      <a:pt x="115633" y="480860"/>
                    </a:lnTo>
                    <a:lnTo>
                      <a:pt x="115150" y="480491"/>
                    </a:lnTo>
                    <a:lnTo>
                      <a:pt x="114896" y="480314"/>
                    </a:lnTo>
                    <a:lnTo>
                      <a:pt x="114211" y="480733"/>
                    </a:lnTo>
                    <a:lnTo>
                      <a:pt x="113715" y="480872"/>
                    </a:lnTo>
                    <a:lnTo>
                      <a:pt x="113957" y="481507"/>
                    </a:lnTo>
                    <a:lnTo>
                      <a:pt x="114084" y="482219"/>
                    </a:lnTo>
                    <a:lnTo>
                      <a:pt x="114630" y="482892"/>
                    </a:lnTo>
                    <a:lnTo>
                      <a:pt x="115404" y="482549"/>
                    </a:lnTo>
                    <a:lnTo>
                      <a:pt x="116332" y="482371"/>
                    </a:lnTo>
                    <a:close/>
                  </a:path>
                  <a:path w="941705" h="969645">
                    <a:moveTo>
                      <a:pt x="137566" y="460997"/>
                    </a:moveTo>
                    <a:lnTo>
                      <a:pt x="137083" y="460082"/>
                    </a:lnTo>
                    <a:lnTo>
                      <a:pt x="136613" y="459155"/>
                    </a:lnTo>
                    <a:lnTo>
                      <a:pt x="136118" y="458228"/>
                    </a:lnTo>
                    <a:lnTo>
                      <a:pt x="135039" y="458838"/>
                    </a:lnTo>
                    <a:lnTo>
                      <a:pt x="135521" y="459740"/>
                    </a:lnTo>
                    <a:lnTo>
                      <a:pt x="136537" y="461581"/>
                    </a:lnTo>
                    <a:lnTo>
                      <a:pt x="136893" y="461403"/>
                    </a:lnTo>
                    <a:lnTo>
                      <a:pt x="137566" y="460997"/>
                    </a:lnTo>
                    <a:close/>
                  </a:path>
                  <a:path w="941705" h="969645">
                    <a:moveTo>
                      <a:pt x="153924" y="167843"/>
                    </a:moveTo>
                    <a:lnTo>
                      <a:pt x="153047" y="167805"/>
                    </a:lnTo>
                    <a:lnTo>
                      <a:pt x="152044" y="167792"/>
                    </a:lnTo>
                    <a:lnTo>
                      <a:pt x="152031" y="168617"/>
                    </a:lnTo>
                    <a:lnTo>
                      <a:pt x="152019" y="169443"/>
                    </a:lnTo>
                    <a:lnTo>
                      <a:pt x="152019" y="170281"/>
                    </a:lnTo>
                    <a:lnTo>
                      <a:pt x="152501" y="170205"/>
                    </a:lnTo>
                    <a:lnTo>
                      <a:pt x="153339" y="170319"/>
                    </a:lnTo>
                    <a:lnTo>
                      <a:pt x="153479" y="170065"/>
                    </a:lnTo>
                    <a:lnTo>
                      <a:pt x="153809" y="169506"/>
                    </a:lnTo>
                    <a:lnTo>
                      <a:pt x="153758" y="168744"/>
                    </a:lnTo>
                    <a:lnTo>
                      <a:pt x="153924" y="167843"/>
                    </a:lnTo>
                    <a:close/>
                  </a:path>
                  <a:path w="941705" h="969645">
                    <a:moveTo>
                      <a:pt x="165328" y="751205"/>
                    </a:moveTo>
                    <a:lnTo>
                      <a:pt x="162699" y="750100"/>
                    </a:lnTo>
                    <a:lnTo>
                      <a:pt x="162585" y="750392"/>
                    </a:lnTo>
                    <a:lnTo>
                      <a:pt x="162458" y="750671"/>
                    </a:lnTo>
                    <a:lnTo>
                      <a:pt x="162344" y="750963"/>
                    </a:lnTo>
                    <a:lnTo>
                      <a:pt x="163182" y="751357"/>
                    </a:lnTo>
                    <a:lnTo>
                      <a:pt x="164909" y="752182"/>
                    </a:lnTo>
                    <a:lnTo>
                      <a:pt x="165036" y="751852"/>
                    </a:lnTo>
                    <a:lnTo>
                      <a:pt x="165188" y="751535"/>
                    </a:lnTo>
                    <a:lnTo>
                      <a:pt x="165328" y="751205"/>
                    </a:lnTo>
                    <a:close/>
                  </a:path>
                  <a:path w="941705" h="969645">
                    <a:moveTo>
                      <a:pt x="172173" y="487349"/>
                    </a:moveTo>
                    <a:lnTo>
                      <a:pt x="171678" y="487273"/>
                    </a:lnTo>
                    <a:lnTo>
                      <a:pt x="170700" y="487146"/>
                    </a:lnTo>
                    <a:lnTo>
                      <a:pt x="170624" y="488124"/>
                    </a:lnTo>
                    <a:lnTo>
                      <a:pt x="170548" y="489127"/>
                    </a:lnTo>
                    <a:lnTo>
                      <a:pt x="170484" y="490105"/>
                    </a:lnTo>
                    <a:lnTo>
                      <a:pt x="170827" y="490156"/>
                    </a:lnTo>
                    <a:lnTo>
                      <a:pt x="171513" y="490245"/>
                    </a:lnTo>
                    <a:lnTo>
                      <a:pt x="171729" y="489292"/>
                    </a:lnTo>
                    <a:lnTo>
                      <a:pt x="171945" y="488315"/>
                    </a:lnTo>
                    <a:lnTo>
                      <a:pt x="172173" y="487349"/>
                    </a:lnTo>
                    <a:close/>
                  </a:path>
                  <a:path w="941705" h="969645">
                    <a:moveTo>
                      <a:pt x="175412" y="261467"/>
                    </a:moveTo>
                    <a:lnTo>
                      <a:pt x="172389" y="262839"/>
                    </a:lnTo>
                    <a:lnTo>
                      <a:pt x="173316" y="263728"/>
                    </a:lnTo>
                    <a:lnTo>
                      <a:pt x="174028" y="264452"/>
                    </a:lnTo>
                    <a:lnTo>
                      <a:pt x="174752" y="265163"/>
                    </a:lnTo>
                    <a:lnTo>
                      <a:pt x="175209" y="263194"/>
                    </a:lnTo>
                    <a:lnTo>
                      <a:pt x="175412" y="261467"/>
                    </a:lnTo>
                    <a:close/>
                  </a:path>
                  <a:path w="941705" h="969645">
                    <a:moveTo>
                      <a:pt x="179971" y="386143"/>
                    </a:moveTo>
                    <a:lnTo>
                      <a:pt x="179755" y="385737"/>
                    </a:lnTo>
                    <a:lnTo>
                      <a:pt x="179362" y="384924"/>
                    </a:lnTo>
                    <a:lnTo>
                      <a:pt x="176796" y="386524"/>
                    </a:lnTo>
                    <a:lnTo>
                      <a:pt x="176936" y="386803"/>
                    </a:lnTo>
                    <a:lnTo>
                      <a:pt x="177088" y="387045"/>
                    </a:lnTo>
                    <a:lnTo>
                      <a:pt x="177241" y="387337"/>
                    </a:lnTo>
                    <a:lnTo>
                      <a:pt x="178142" y="386930"/>
                    </a:lnTo>
                    <a:lnTo>
                      <a:pt x="179971" y="386143"/>
                    </a:lnTo>
                    <a:close/>
                  </a:path>
                  <a:path w="941705" h="969645">
                    <a:moveTo>
                      <a:pt x="184251" y="824268"/>
                    </a:moveTo>
                    <a:lnTo>
                      <a:pt x="181457" y="822540"/>
                    </a:lnTo>
                    <a:lnTo>
                      <a:pt x="180568" y="823810"/>
                    </a:lnTo>
                    <a:lnTo>
                      <a:pt x="182676" y="824788"/>
                    </a:lnTo>
                    <a:lnTo>
                      <a:pt x="183743" y="825309"/>
                    </a:lnTo>
                    <a:lnTo>
                      <a:pt x="183908" y="824953"/>
                    </a:lnTo>
                    <a:lnTo>
                      <a:pt x="184086" y="824611"/>
                    </a:lnTo>
                    <a:lnTo>
                      <a:pt x="184251" y="824268"/>
                    </a:lnTo>
                    <a:close/>
                  </a:path>
                  <a:path w="941705" h="969645">
                    <a:moveTo>
                      <a:pt x="185648" y="187540"/>
                    </a:moveTo>
                    <a:lnTo>
                      <a:pt x="184835" y="187096"/>
                    </a:lnTo>
                    <a:lnTo>
                      <a:pt x="184023" y="186626"/>
                    </a:lnTo>
                    <a:lnTo>
                      <a:pt x="183197" y="186169"/>
                    </a:lnTo>
                    <a:lnTo>
                      <a:pt x="182867" y="186766"/>
                    </a:lnTo>
                    <a:lnTo>
                      <a:pt x="182689" y="187045"/>
                    </a:lnTo>
                    <a:lnTo>
                      <a:pt x="183438" y="187591"/>
                    </a:lnTo>
                    <a:lnTo>
                      <a:pt x="184175" y="188150"/>
                    </a:lnTo>
                    <a:lnTo>
                      <a:pt x="184924" y="188696"/>
                    </a:lnTo>
                    <a:lnTo>
                      <a:pt x="185166" y="188290"/>
                    </a:lnTo>
                    <a:lnTo>
                      <a:pt x="185407" y="187921"/>
                    </a:lnTo>
                    <a:lnTo>
                      <a:pt x="185648" y="187540"/>
                    </a:lnTo>
                    <a:close/>
                  </a:path>
                  <a:path w="941705" h="969645">
                    <a:moveTo>
                      <a:pt x="188252" y="301459"/>
                    </a:moveTo>
                    <a:lnTo>
                      <a:pt x="188099" y="301383"/>
                    </a:lnTo>
                    <a:lnTo>
                      <a:pt x="187540" y="301180"/>
                    </a:lnTo>
                    <a:lnTo>
                      <a:pt x="186855" y="301091"/>
                    </a:lnTo>
                    <a:lnTo>
                      <a:pt x="186296" y="301256"/>
                    </a:lnTo>
                    <a:lnTo>
                      <a:pt x="186093" y="301332"/>
                    </a:lnTo>
                    <a:lnTo>
                      <a:pt x="186131" y="302221"/>
                    </a:lnTo>
                    <a:lnTo>
                      <a:pt x="186042" y="302768"/>
                    </a:lnTo>
                    <a:lnTo>
                      <a:pt x="187147" y="302729"/>
                    </a:lnTo>
                    <a:lnTo>
                      <a:pt x="187655" y="302729"/>
                    </a:lnTo>
                    <a:lnTo>
                      <a:pt x="188163" y="302729"/>
                    </a:lnTo>
                    <a:lnTo>
                      <a:pt x="188137" y="302260"/>
                    </a:lnTo>
                    <a:lnTo>
                      <a:pt x="188252" y="301459"/>
                    </a:lnTo>
                    <a:close/>
                  </a:path>
                  <a:path w="941705" h="969645">
                    <a:moveTo>
                      <a:pt x="257670" y="488911"/>
                    </a:moveTo>
                    <a:lnTo>
                      <a:pt x="255511" y="487362"/>
                    </a:lnTo>
                    <a:lnTo>
                      <a:pt x="256324" y="489762"/>
                    </a:lnTo>
                    <a:lnTo>
                      <a:pt x="256806" y="491109"/>
                    </a:lnTo>
                    <a:lnTo>
                      <a:pt x="257670" y="488911"/>
                    </a:lnTo>
                    <a:close/>
                  </a:path>
                  <a:path w="941705" h="969645">
                    <a:moveTo>
                      <a:pt x="262470" y="552894"/>
                    </a:moveTo>
                    <a:lnTo>
                      <a:pt x="262051" y="552767"/>
                    </a:lnTo>
                    <a:lnTo>
                      <a:pt x="261200" y="552538"/>
                    </a:lnTo>
                    <a:lnTo>
                      <a:pt x="260946" y="553593"/>
                    </a:lnTo>
                    <a:lnTo>
                      <a:pt x="260718" y="554672"/>
                    </a:lnTo>
                    <a:lnTo>
                      <a:pt x="260299" y="556488"/>
                    </a:lnTo>
                    <a:lnTo>
                      <a:pt x="261340" y="555586"/>
                    </a:lnTo>
                    <a:lnTo>
                      <a:pt x="261899" y="555294"/>
                    </a:lnTo>
                    <a:lnTo>
                      <a:pt x="262089" y="554875"/>
                    </a:lnTo>
                    <a:lnTo>
                      <a:pt x="262356" y="554278"/>
                    </a:lnTo>
                    <a:lnTo>
                      <a:pt x="262356" y="553554"/>
                    </a:lnTo>
                    <a:lnTo>
                      <a:pt x="262470" y="552894"/>
                    </a:lnTo>
                    <a:close/>
                  </a:path>
                  <a:path w="941705" h="969645">
                    <a:moveTo>
                      <a:pt x="278790" y="278079"/>
                    </a:moveTo>
                    <a:lnTo>
                      <a:pt x="278384" y="277241"/>
                    </a:lnTo>
                    <a:lnTo>
                      <a:pt x="277990" y="276364"/>
                    </a:lnTo>
                    <a:lnTo>
                      <a:pt x="277507" y="275539"/>
                    </a:lnTo>
                    <a:lnTo>
                      <a:pt x="276669" y="275793"/>
                    </a:lnTo>
                    <a:lnTo>
                      <a:pt x="276872" y="276758"/>
                    </a:lnTo>
                    <a:lnTo>
                      <a:pt x="277368" y="278612"/>
                    </a:lnTo>
                    <a:lnTo>
                      <a:pt x="277837" y="278434"/>
                    </a:lnTo>
                    <a:lnTo>
                      <a:pt x="278320" y="278257"/>
                    </a:lnTo>
                    <a:lnTo>
                      <a:pt x="278790" y="278079"/>
                    </a:lnTo>
                    <a:close/>
                  </a:path>
                  <a:path w="941705" h="969645">
                    <a:moveTo>
                      <a:pt x="308381" y="281876"/>
                    </a:moveTo>
                    <a:lnTo>
                      <a:pt x="307606" y="281292"/>
                    </a:lnTo>
                    <a:lnTo>
                      <a:pt x="306832" y="280746"/>
                    </a:lnTo>
                    <a:lnTo>
                      <a:pt x="306070" y="280174"/>
                    </a:lnTo>
                    <a:lnTo>
                      <a:pt x="305879" y="280504"/>
                    </a:lnTo>
                    <a:lnTo>
                      <a:pt x="305485" y="281038"/>
                    </a:lnTo>
                    <a:lnTo>
                      <a:pt x="306171" y="281698"/>
                    </a:lnTo>
                    <a:lnTo>
                      <a:pt x="306882" y="282244"/>
                    </a:lnTo>
                    <a:lnTo>
                      <a:pt x="307568" y="282790"/>
                    </a:lnTo>
                    <a:lnTo>
                      <a:pt x="308102" y="282168"/>
                    </a:lnTo>
                    <a:lnTo>
                      <a:pt x="308381" y="281876"/>
                    </a:lnTo>
                    <a:close/>
                  </a:path>
                  <a:path w="941705" h="969645">
                    <a:moveTo>
                      <a:pt x="320929" y="383159"/>
                    </a:moveTo>
                    <a:lnTo>
                      <a:pt x="319874" y="382549"/>
                    </a:lnTo>
                    <a:lnTo>
                      <a:pt x="318795" y="381965"/>
                    </a:lnTo>
                    <a:lnTo>
                      <a:pt x="317754" y="381355"/>
                    </a:lnTo>
                    <a:lnTo>
                      <a:pt x="317106" y="382422"/>
                    </a:lnTo>
                    <a:lnTo>
                      <a:pt x="316788" y="382981"/>
                    </a:lnTo>
                    <a:lnTo>
                      <a:pt x="317982" y="383438"/>
                    </a:lnTo>
                    <a:lnTo>
                      <a:pt x="319176" y="383921"/>
                    </a:lnTo>
                    <a:lnTo>
                      <a:pt x="320344" y="384378"/>
                    </a:lnTo>
                    <a:lnTo>
                      <a:pt x="320738" y="383565"/>
                    </a:lnTo>
                    <a:lnTo>
                      <a:pt x="320929" y="383159"/>
                    </a:lnTo>
                    <a:close/>
                  </a:path>
                  <a:path w="941705" h="969645">
                    <a:moveTo>
                      <a:pt x="345490" y="61328"/>
                    </a:moveTo>
                    <a:lnTo>
                      <a:pt x="344576" y="61163"/>
                    </a:lnTo>
                    <a:lnTo>
                      <a:pt x="344131" y="61087"/>
                    </a:lnTo>
                    <a:lnTo>
                      <a:pt x="344030" y="62115"/>
                    </a:lnTo>
                    <a:lnTo>
                      <a:pt x="343865" y="64160"/>
                    </a:lnTo>
                    <a:lnTo>
                      <a:pt x="344195" y="64223"/>
                    </a:lnTo>
                    <a:lnTo>
                      <a:pt x="344500" y="64274"/>
                    </a:lnTo>
                    <a:lnTo>
                      <a:pt x="344792" y="64312"/>
                    </a:lnTo>
                    <a:lnTo>
                      <a:pt x="345033" y="63322"/>
                    </a:lnTo>
                    <a:lnTo>
                      <a:pt x="345262" y="62318"/>
                    </a:lnTo>
                    <a:lnTo>
                      <a:pt x="345490" y="61328"/>
                    </a:lnTo>
                    <a:close/>
                  </a:path>
                  <a:path w="941705" h="969645">
                    <a:moveTo>
                      <a:pt x="349465" y="31496"/>
                    </a:moveTo>
                    <a:lnTo>
                      <a:pt x="349300" y="31064"/>
                    </a:lnTo>
                    <a:lnTo>
                      <a:pt x="349046" y="30480"/>
                    </a:lnTo>
                    <a:lnTo>
                      <a:pt x="348576" y="30022"/>
                    </a:lnTo>
                    <a:lnTo>
                      <a:pt x="348195" y="29476"/>
                    </a:lnTo>
                    <a:lnTo>
                      <a:pt x="347865" y="29705"/>
                    </a:lnTo>
                    <a:lnTo>
                      <a:pt x="347192" y="30111"/>
                    </a:lnTo>
                    <a:lnTo>
                      <a:pt x="347637" y="31026"/>
                    </a:lnTo>
                    <a:lnTo>
                      <a:pt x="348564" y="32854"/>
                    </a:lnTo>
                    <a:lnTo>
                      <a:pt x="348843" y="32740"/>
                    </a:lnTo>
                    <a:lnTo>
                      <a:pt x="349097" y="32639"/>
                    </a:lnTo>
                    <a:lnTo>
                      <a:pt x="349377" y="32524"/>
                    </a:lnTo>
                    <a:lnTo>
                      <a:pt x="349351" y="32042"/>
                    </a:lnTo>
                    <a:lnTo>
                      <a:pt x="349465" y="31496"/>
                    </a:lnTo>
                    <a:close/>
                  </a:path>
                  <a:path w="941705" h="969645">
                    <a:moveTo>
                      <a:pt x="352285" y="318389"/>
                    </a:moveTo>
                    <a:lnTo>
                      <a:pt x="350901" y="318846"/>
                    </a:lnTo>
                    <a:lnTo>
                      <a:pt x="350177" y="318909"/>
                    </a:lnTo>
                    <a:lnTo>
                      <a:pt x="350062" y="319201"/>
                    </a:lnTo>
                    <a:lnTo>
                      <a:pt x="349923" y="319557"/>
                    </a:lnTo>
                    <a:lnTo>
                      <a:pt x="350177" y="320306"/>
                    </a:lnTo>
                    <a:lnTo>
                      <a:pt x="350469" y="320548"/>
                    </a:lnTo>
                    <a:lnTo>
                      <a:pt x="350748" y="320751"/>
                    </a:lnTo>
                    <a:lnTo>
                      <a:pt x="351561" y="320636"/>
                    </a:lnTo>
                    <a:lnTo>
                      <a:pt x="351802" y="320357"/>
                    </a:lnTo>
                    <a:lnTo>
                      <a:pt x="352120" y="319989"/>
                    </a:lnTo>
                    <a:lnTo>
                      <a:pt x="352082" y="319328"/>
                    </a:lnTo>
                    <a:lnTo>
                      <a:pt x="352285" y="318389"/>
                    </a:lnTo>
                    <a:close/>
                  </a:path>
                  <a:path w="941705" h="969645">
                    <a:moveTo>
                      <a:pt x="353364" y="646569"/>
                    </a:moveTo>
                    <a:lnTo>
                      <a:pt x="353072" y="646531"/>
                    </a:lnTo>
                    <a:lnTo>
                      <a:pt x="352767" y="646480"/>
                    </a:lnTo>
                    <a:lnTo>
                      <a:pt x="352463" y="646442"/>
                    </a:lnTo>
                    <a:lnTo>
                      <a:pt x="352285" y="647280"/>
                    </a:lnTo>
                    <a:lnTo>
                      <a:pt x="352132" y="648131"/>
                    </a:lnTo>
                    <a:lnTo>
                      <a:pt x="351955" y="648982"/>
                    </a:lnTo>
                    <a:lnTo>
                      <a:pt x="352298" y="649033"/>
                    </a:lnTo>
                    <a:lnTo>
                      <a:pt x="352640" y="649097"/>
                    </a:lnTo>
                    <a:lnTo>
                      <a:pt x="352996" y="649135"/>
                    </a:lnTo>
                    <a:lnTo>
                      <a:pt x="353123" y="648296"/>
                    </a:lnTo>
                    <a:lnTo>
                      <a:pt x="353237" y="647433"/>
                    </a:lnTo>
                    <a:lnTo>
                      <a:pt x="353364" y="646569"/>
                    </a:lnTo>
                    <a:close/>
                  </a:path>
                  <a:path w="941705" h="969645">
                    <a:moveTo>
                      <a:pt x="359638" y="180606"/>
                    </a:moveTo>
                    <a:lnTo>
                      <a:pt x="358800" y="179565"/>
                    </a:lnTo>
                    <a:lnTo>
                      <a:pt x="357136" y="177457"/>
                    </a:lnTo>
                    <a:lnTo>
                      <a:pt x="356552" y="177927"/>
                    </a:lnTo>
                    <a:lnTo>
                      <a:pt x="356260" y="178142"/>
                    </a:lnTo>
                    <a:lnTo>
                      <a:pt x="356946" y="179197"/>
                    </a:lnTo>
                    <a:lnTo>
                      <a:pt x="358292" y="181330"/>
                    </a:lnTo>
                    <a:lnTo>
                      <a:pt x="359638" y="180606"/>
                    </a:lnTo>
                    <a:close/>
                  </a:path>
                  <a:path w="941705" h="969645">
                    <a:moveTo>
                      <a:pt x="365645" y="1600"/>
                    </a:moveTo>
                    <a:lnTo>
                      <a:pt x="365467" y="927"/>
                    </a:lnTo>
                    <a:lnTo>
                      <a:pt x="365290" y="0"/>
                    </a:lnTo>
                    <a:lnTo>
                      <a:pt x="364566" y="292"/>
                    </a:lnTo>
                    <a:lnTo>
                      <a:pt x="363740" y="495"/>
                    </a:lnTo>
                    <a:lnTo>
                      <a:pt x="363740" y="1295"/>
                    </a:lnTo>
                    <a:lnTo>
                      <a:pt x="363931" y="1981"/>
                    </a:lnTo>
                    <a:lnTo>
                      <a:pt x="364388" y="2679"/>
                    </a:lnTo>
                    <a:lnTo>
                      <a:pt x="365620" y="2374"/>
                    </a:lnTo>
                    <a:lnTo>
                      <a:pt x="365645" y="1600"/>
                    </a:lnTo>
                    <a:close/>
                  </a:path>
                  <a:path w="941705" h="969645">
                    <a:moveTo>
                      <a:pt x="378002" y="813790"/>
                    </a:moveTo>
                    <a:lnTo>
                      <a:pt x="377494" y="812101"/>
                    </a:lnTo>
                    <a:lnTo>
                      <a:pt x="377024" y="812253"/>
                    </a:lnTo>
                    <a:lnTo>
                      <a:pt x="376288" y="812279"/>
                    </a:lnTo>
                    <a:lnTo>
                      <a:pt x="376008" y="812990"/>
                    </a:lnTo>
                    <a:lnTo>
                      <a:pt x="376199" y="813676"/>
                    </a:lnTo>
                    <a:lnTo>
                      <a:pt x="376605" y="814235"/>
                    </a:lnTo>
                    <a:lnTo>
                      <a:pt x="377342" y="813904"/>
                    </a:lnTo>
                    <a:lnTo>
                      <a:pt x="378002" y="813790"/>
                    </a:lnTo>
                    <a:close/>
                  </a:path>
                  <a:path w="941705" h="969645">
                    <a:moveTo>
                      <a:pt x="378701" y="643026"/>
                    </a:moveTo>
                    <a:lnTo>
                      <a:pt x="378561" y="642378"/>
                    </a:lnTo>
                    <a:lnTo>
                      <a:pt x="378485" y="641477"/>
                    </a:lnTo>
                    <a:lnTo>
                      <a:pt x="377672" y="641705"/>
                    </a:lnTo>
                    <a:lnTo>
                      <a:pt x="376847" y="641807"/>
                    </a:lnTo>
                    <a:lnTo>
                      <a:pt x="376847" y="641972"/>
                    </a:lnTo>
                    <a:lnTo>
                      <a:pt x="376809" y="642607"/>
                    </a:lnTo>
                    <a:lnTo>
                      <a:pt x="376923" y="643293"/>
                    </a:lnTo>
                    <a:lnTo>
                      <a:pt x="377228" y="643826"/>
                    </a:lnTo>
                    <a:lnTo>
                      <a:pt x="377342" y="643991"/>
                    </a:lnTo>
                    <a:lnTo>
                      <a:pt x="378574" y="643801"/>
                    </a:lnTo>
                    <a:lnTo>
                      <a:pt x="378599" y="643674"/>
                    </a:lnTo>
                    <a:lnTo>
                      <a:pt x="378701" y="643026"/>
                    </a:lnTo>
                    <a:close/>
                  </a:path>
                  <a:path w="941705" h="969645">
                    <a:moveTo>
                      <a:pt x="416217" y="968425"/>
                    </a:moveTo>
                    <a:lnTo>
                      <a:pt x="415480" y="968095"/>
                    </a:lnTo>
                    <a:lnTo>
                      <a:pt x="414718" y="967803"/>
                    </a:lnTo>
                    <a:lnTo>
                      <a:pt x="413981" y="967486"/>
                    </a:lnTo>
                    <a:lnTo>
                      <a:pt x="413727" y="967968"/>
                    </a:lnTo>
                    <a:lnTo>
                      <a:pt x="413613" y="968209"/>
                    </a:lnTo>
                    <a:lnTo>
                      <a:pt x="414274" y="968629"/>
                    </a:lnTo>
                    <a:lnTo>
                      <a:pt x="414921" y="969073"/>
                    </a:lnTo>
                    <a:lnTo>
                      <a:pt x="415569" y="969492"/>
                    </a:lnTo>
                    <a:lnTo>
                      <a:pt x="415798" y="969137"/>
                    </a:lnTo>
                    <a:lnTo>
                      <a:pt x="416013" y="968768"/>
                    </a:lnTo>
                    <a:lnTo>
                      <a:pt x="416217" y="968425"/>
                    </a:lnTo>
                    <a:close/>
                  </a:path>
                  <a:path w="941705" h="969645">
                    <a:moveTo>
                      <a:pt x="421690" y="6642"/>
                    </a:moveTo>
                    <a:lnTo>
                      <a:pt x="420725" y="6870"/>
                    </a:lnTo>
                    <a:lnTo>
                      <a:pt x="420001" y="6883"/>
                    </a:lnTo>
                    <a:lnTo>
                      <a:pt x="419481" y="7213"/>
                    </a:lnTo>
                    <a:lnTo>
                      <a:pt x="419265" y="7366"/>
                    </a:lnTo>
                    <a:lnTo>
                      <a:pt x="419455" y="8166"/>
                    </a:lnTo>
                    <a:lnTo>
                      <a:pt x="419481" y="8674"/>
                    </a:lnTo>
                    <a:lnTo>
                      <a:pt x="420141" y="8636"/>
                    </a:lnTo>
                    <a:lnTo>
                      <a:pt x="420839" y="8712"/>
                    </a:lnTo>
                    <a:lnTo>
                      <a:pt x="421411" y="8470"/>
                    </a:lnTo>
                    <a:lnTo>
                      <a:pt x="421640" y="8369"/>
                    </a:lnTo>
                    <a:lnTo>
                      <a:pt x="421576" y="7556"/>
                    </a:lnTo>
                    <a:lnTo>
                      <a:pt x="421690" y="6642"/>
                    </a:lnTo>
                    <a:close/>
                  </a:path>
                  <a:path w="941705" h="969645">
                    <a:moveTo>
                      <a:pt x="428625" y="455244"/>
                    </a:moveTo>
                    <a:lnTo>
                      <a:pt x="427964" y="454545"/>
                    </a:lnTo>
                    <a:lnTo>
                      <a:pt x="427634" y="454152"/>
                    </a:lnTo>
                    <a:lnTo>
                      <a:pt x="426872" y="454812"/>
                    </a:lnTo>
                    <a:lnTo>
                      <a:pt x="426135" y="455485"/>
                    </a:lnTo>
                    <a:lnTo>
                      <a:pt x="425399" y="456145"/>
                    </a:lnTo>
                    <a:lnTo>
                      <a:pt x="425767" y="456526"/>
                    </a:lnTo>
                    <a:lnTo>
                      <a:pt x="426453" y="457250"/>
                    </a:lnTo>
                    <a:lnTo>
                      <a:pt x="427189" y="456603"/>
                    </a:lnTo>
                    <a:lnTo>
                      <a:pt x="427926" y="455993"/>
                    </a:lnTo>
                    <a:lnTo>
                      <a:pt x="428586" y="455282"/>
                    </a:lnTo>
                    <a:close/>
                  </a:path>
                  <a:path w="941705" h="969645">
                    <a:moveTo>
                      <a:pt x="439902" y="16383"/>
                    </a:moveTo>
                    <a:lnTo>
                      <a:pt x="439877" y="15481"/>
                    </a:lnTo>
                    <a:lnTo>
                      <a:pt x="439839" y="14592"/>
                    </a:lnTo>
                    <a:lnTo>
                      <a:pt x="439813" y="13703"/>
                    </a:lnTo>
                    <a:lnTo>
                      <a:pt x="439331" y="13766"/>
                    </a:lnTo>
                    <a:lnTo>
                      <a:pt x="438873" y="13830"/>
                    </a:lnTo>
                    <a:lnTo>
                      <a:pt x="438416" y="13906"/>
                    </a:lnTo>
                    <a:lnTo>
                      <a:pt x="438619" y="14770"/>
                    </a:lnTo>
                    <a:lnTo>
                      <a:pt x="438861" y="15621"/>
                    </a:lnTo>
                    <a:lnTo>
                      <a:pt x="439089" y="16484"/>
                    </a:lnTo>
                    <a:lnTo>
                      <a:pt x="439356" y="16459"/>
                    </a:lnTo>
                    <a:lnTo>
                      <a:pt x="439902" y="16383"/>
                    </a:lnTo>
                    <a:close/>
                  </a:path>
                  <a:path w="941705" h="969645">
                    <a:moveTo>
                      <a:pt x="444309" y="614337"/>
                    </a:moveTo>
                    <a:lnTo>
                      <a:pt x="442391" y="612660"/>
                    </a:lnTo>
                    <a:lnTo>
                      <a:pt x="441858" y="613448"/>
                    </a:lnTo>
                    <a:lnTo>
                      <a:pt x="441604" y="613841"/>
                    </a:lnTo>
                    <a:lnTo>
                      <a:pt x="442264" y="614248"/>
                    </a:lnTo>
                    <a:lnTo>
                      <a:pt x="442950" y="614692"/>
                    </a:lnTo>
                    <a:lnTo>
                      <a:pt x="443750" y="615073"/>
                    </a:lnTo>
                    <a:lnTo>
                      <a:pt x="444093" y="614578"/>
                    </a:lnTo>
                    <a:lnTo>
                      <a:pt x="444309" y="614337"/>
                    </a:lnTo>
                    <a:close/>
                  </a:path>
                  <a:path w="941705" h="969645">
                    <a:moveTo>
                      <a:pt x="447217" y="750811"/>
                    </a:moveTo>
                    <a:lnTo>
                      <a:pt x="446366" y="749769"/>
                    </a:lnTo>
                    <a:lnTo>
                      <a:pt x="446087" y="749236"/>
                    </a:lnTo>
                    <a:lnTo>
                      <a:pt x="445630" y="748893"/>
                    </a:lnTo>
                    <a:lnTo>
                      <a:pt x="445262" y="748601"/>
                    </a:lnTo>
                    <a:lnTo>
                      <a:pt x="444690" y="748538"/>
                    </a:lnTo>
                    <a:lnTo>
                      <a:pt x="444207" y="748360"/>
                    </a:lnTo>
                    <a:lnTo>
                      <a:pt x="444169" y="748995"/>
                    </a:lnTo>
                    <a:lnTo>
                      <a:pt x="444017" y="749681"/>
                    </a:lnTo>
                    <a:lnTo>
                      <a:pt x="444296" y="750493"/>
                    </a:lnTo>
                    <a:lnTo>
                      <a:pt x="445135" y="750455"/>
                    </a:lnTo>
                    <a:lnTo>
                      <a:pt x="447217" y="750811"/>
                    </a:lnTo>
                    <a:close/>
                  </a:path>
                  <a:path w="941705" h="969645">
                    <a:moveTo>
                      <a:pt x="450608" y="325475"/>
                    </a:moveTo>
                    <a:lnTo>
                      <a:pt x="449795" y="324459"/>
                    </a:lnTo>
                    <a:lnTo>
                      <a:pt x="449021" y="323443"/>
                    </a:lnTo>
                    <a:lnTo>
                      <a:pt x="448208" y="322414"/>
                    </a:lnTo>
                    <a:lnTo>
                      <a:pt x="447979" y="322554"/>
                    </a:lnTo>
                    <a:lnTo>
                      <a:pt x="447763" y="322694"/>
                    </a:lnTo>
                    <a:lnTo>
                      <a:pt x="447535" y="322834"/>
                    </a:lnTo>
                    <a:lnTo>
                      <a:pt x="447827" y="323507"/>
                    </a:lnTo>
                    <a:lnTo>
                      <a:pt x="448005" y="324205"/>
                    </a:lnTo>
                    <a:lnTo>
                      <a:pt x="448792" y="325310"/>
                    </a:lnTo>
                    <a:lnTo>
                      <a:pt x="449402" y="325678"/>
                    </a:lnTo>
                    <a:lnTo>
                      <a:pt x="449922" y="326136"/>
                    </a:lnTo>
                    <a:lnTo>
                      <a:pt x="450138" y="325907"/>
                    </a:lnTo>
                    <a:lnTo>
                      <a:pt x="450608" y="325475"/>
                    </a:lnTo>
                    <a:close/>
                  </a:path>
                  <a:path w="941705" h="969645">
                    <a:moveTo>
                      <a:pt x="452691" y="748512"/>
                    </a:moveTo>
                    <a:lnTo>
                      <a:pt x="450837" y="747801"/>
                    </a:lnTo>
                    <a:lnTo>
                      <a:pt x="449897" y="747445"/>
                    </a:lnTo>
                    <a:lnTo>
                      <a:pt x="449783" y="747750"/>
                    </a:lnTo>
                    <a:lnTo>
                      <a:pt x="449656" y="748055"/>
                    </a:lnTo>
                    <a:lnTo>
                      <a:pt x="449529" y="748347"/>
                    </a:lnTo>
                    <a:lnTo>
                      <a:pt x="452272" y="749541"/>
                    </a:lnTo>
                    <a:lnTo>
                      <a:pt x="452424" y="749198"/>
                    </a:lnTo>
                    <a:lnTo>
                      <a:pt x="452551" y="748855"/>
                    </a:lnTo>
                    <a:lnTo>
                      <a:pt x="452691" y="748512"/>
                    </a:lnTo>
                    <a:close/>
                  </a:path>
                  <a:path w="941705" h="969645">
                    <a:moveTo>
                      <a:pt x="471766" y="52158"/>
                    </a:moveTo>
                    <a:lnTo>
                      <a:pt x="471525" y="51257"/>
                    </a:lnTo>
                    <a:lnTo>
                      <a:pt x="471398" y="50761"/>
                    </a:lnTo>
                    <a:lnTo>
                      <a:pt x="471258" y="50241"/>
                    </a:lnTo>
                    <a:lnTo>
                      <a:pt x="470623" y="50444"/>
                    </a:lnTo>
                    <a:lnTo>
                      <a:pt x="469887" y="50495"/>
                    </a:lnTo>
                    <a:lnTo>
                      <a:pt x="469214" y="51066"/>
                    </a:lnTo>
                    <a:lnTo>
                      <a:pt x="469442" y="52285"/>
                    </a:lnTo>
                    <a:lnTo>
                      <a:pt x="469633" y="52336"/>
                    </a:lnTo>
                    <a:lnTo>
                      <a:pt x="470217" y="52451"/>
                    </a:lnTo>
                    <a:lnTo>
                      <a:pt x="470903" y="52260"/>
                    </a:lnTo>
                    <a:lnTo>
                      <a:pt x="471766" y="52158"/>
                    </a:lnTo>
                    <a:close/>
                  </a:path>
                  <a:path w="941705" h="969645">
                    <a:moveTo>
                      <a:pt x="475284" y="418909"/>
                    </a:moveTo>
                    <a:lnTo>
                      <a:pt x="474065" y="418058"/>
                    </a:lnTo>
                    <a:lnTo>
                      <a:pt x="472579" y="420573"/>
                    </a:lnTo>
                    <a:lnTo>
                      <a:pt x="473011" y="420801"/>
                    </a:lnTo>
                    <a:lnTo>
                      <a:pt x="473773" y="421271"/>
                    </a:lnTo>
                    <a:lnTo>
                      <a:pt x="474383" y="420497"/>
                    </a:lnTo>
                    <a:lnTo>
                      <a:pt x="474802" y="419684"/>
                    </a:lnTo>
                    <a:lnTo>
                      <a:pt x="475284" y="418909"/>
                    </a:lnTo>
                    <a:close/>
                  </a:path>
                  <a:path w="941705" h="969645">
                    <a:moveTo>
                      <a:pt x="479120" y="249034"/>
                    </a:moveTo>
                    <a:lnTo>
                      <a:pt x="478802" y="248462"/>
                    </a:lnTo>
                    <a:lnTo>
                      <a:pt x="478637" y="247802"/>
                    </a:lnTo>
                    <a:lnTo>
                      <a:pt x="478040" y="248183"/>
                    </a:lnTo>
                    <a:lnTo>
                      <a:pt x="477266" y="248412"/>
                    </a:lnTo>
                    <a:lnTo>
                      <a:pt x="477253" y="248678"/>
                    </a:lnTo>
                    <a:lnTo>
                      <a:pt x="477253" y="249224"/>
                    </a:lnTo>
                    <a:lnTo>
                      <a:pt x="477634" y="249758"/>
                    </a:lnTo>
                    <a:lnTo>
                      <a:pt x="477875" y="250304"/>
                    </a:lnTo>
                    <a:lnTo>
                      <a:pt x="478269" y="249999"/>
                    </a:lnTo>
                    <a:lnTo>
                      <a:pt x="478853" y="249796"/>
                    </a:lnTo>
                    <a:lnTo>
                      <a:pt x="479005" y="249402"/>
                    </a:lnTo>
                    <a:lnTo>
                      <a:pt x="479120" y="249034"/>
                    </a:lnTo>
                    <a:close/>
                  </a:path>
                  <a:path w="941705" h="969645">
                    <a:moveTo>
                      <a:pt x="487845" y="745794"/>
                    </a:moveTo>
                    <a:lnTo>
                      <a:pt x="486613" y="747014"/>
                    </a:lnTo>
                    <a:lnTo>
                      <a:pt x="486041" y="747318"/>
                    </a:lnTo>
                    <a:lnTo>
                      <a:pt x="485914" y="747788"/>
                    </a:lnTo>
                    <a:lnTo>
                      <a:pt x="485724" y="748360"/>
                    </a:lnTo>
                    <a:lnTo>
                      <a:pt x="485876" y="749058"/>
                    </a:lnTo>
                    <a:lnTo>
                      <a:pt x="485889" y="749681"/>
                    </a:lnTo>
                    <a:lnTo>
                      <a:pt x="486206" y="749744"/>
                    </a:lnTo>
                    <a:lnTo>
                      <a:pt x="486791" y="749833"/>
                    </a:lnTo>
                    <a:lnTo>
                      <a:pt x="487057" y="748842"/>
                    </a:lnTo>
                    <a:lnTo>
                      <a:pt x="487845" y="745794"/>
                    </a:lnTo>
                    <a:close/>
                  </a:path>
                  <a:path w="941705" h="969645">
                    <a:moveTo>
                      <a:pt x="488022" y="459689"/>
                    </a:moveTo>
                    <a:lnTo>
                      <a:pt x="487286" y="459143"/>
                    </a:lnTo>
                    <a:lnTo>
                      <a:pt x="486549" y="458584"/>
                    </a:lnTo>
                    <a:lnTo>
                      <a:pt x="485813" y="458050"/>
                    </a:lnTo>
                    <a:lnTo>
                      <a:pt x="485444" y="458546"/>
                    </a:lnTo>
                    <a:lnTo>
                      <a:pt x="485267" y="458787"/>
                    </a:lnTo>
                    <a:lnTo>
                      <a:pt x="487641" y="460286"/>
                    </a:lnTo>
                    <a:lnTo>
                      <a:pt x="487768" y="460057"/>
                    </a:lnTo>
                    <a:lnTo>
                      <a:pt x="487895" y="459879"/>
                    </a:lnTo>
                    <a:lnTo>
                      <a:pt x="488022" y="459689"/>
                    </a:lnTo>
                    <a:close/>
                  </a:path>
                  <a:path w="941705" h="969645">
                    <a:moveTo>
                      <a:pt x="495668" y="462737"/>
                    </a:moveTo>
                    <a:lnTo>
                      <a:pt x="495376" y="462000"/>
                    </a:lnTo>
                    <a:lnTo>
                      <a:pt x="495261" y="461479"/>
                    </a:lnTo>
                    <a:lnTo>
                      <a:pt x="494957" y="461111"/>
                    </a:lnTo>
                    <a:lnTo>
                      <a:pt x="494842" y="460971"/>
                    </a:lnTo>
                    <a:lnTo>
                      <a:pt x="494042" y="461111"/>
                    </a:lnTo>
                    <a:lnTo>
                      <a:pt x="493788" y="461695"/>
                    </a:lnTo>
                    <a:lnTo>
                      <a:pt x="493864" y="462241"/>
                    </a:lnTo>
                    <a:lnTo>
                      <a:pt x="493826" y="462737"/>
                    </a:lnTo>
                    <a:lnTo>
                      <a:pt x="494817" y="462737"/>
                    </a:lnTo>
                    <a:lnTo>
                      <a:pt x="495668" y="462737"/>
                    </a:lnTo>
                    <a:close/>
                  </a:path>
                  <a:path w="941705" h="969645">
                    <a:moveTo>
                      <a:pt x="499364" y="524065"/>
                    </a:moveTo>
                    <a:lnTo>
                      <a:pt x="499160" y="523290"/>
                    </a:lnTo>
                    <a:lnTo>
                      <a:pt x="499160" y="522109"/>
                    </a:lnTo>
                    <a:lnTo>
                      <a:pt x="498106" y="522630"/>
                    </a:lnTo>
                    <a:lnTo>
                      <a:pt x="497205" y="522795"/>
                    </a:lnTo>
                    <a:lnTo>
                      <a:pt x="497039" y="523240"/>
                    </a:lnTo>
                    <a:lnTo>
                      <a:pt x="496849" y="523773"/>
                    </a:lnTo>
                    <a:lnTo>
                      <a:pt x="497281" y="524522"/>
                    </a:lnTo>
                    <a:lnTo>
                      <a:pt x="497446" y="525183"/>
                    </a:lnTo>
                    <a:lnTo>
                      <a:pt x="498017" y="524979"/>
                    </a:lnTo>
                    <a:lnTo>
                      <a:pt x="498843" y="524941"/>
                    </a:lnTo>
                    <a:lnTo>
                      <a:pt x="499084" y="524560"/>
                    </a:lnTo>
                    <a:lnTo>
                      <a:pt x="499364" y="524065"/>
                    </a:lnTo>
                    <a:close/>
                  </a:path>
                  <a:path w="941705" h="969645">
                    <a:moveTo>
                      <a:pt x="501459" y="251206"/>
                    </a:moveTo>
                    <a:lnTo>
                      <a:pt x="501332" y="250558"/>
                    </a:lnTo>
                    <a:lnTo>
                      <a:pt x="501256" y="249923"/>
                    </a:lnTo>
                    <a:lnTo>
                      <a:pt x="500773" y="250063"/>
                    </a:lnTo>
                    <a:lnTo>
                      <a:pt x="500316" y="250240"/>
                    </a:lnTo>
                    <a:lnTo>
                      <a:pt x="499745" y="250444"/>
                    </a:lnTo>
                    <a:lnTo>
                      <a:pt x="499884" y="251053"/>
                    </a:lnTo>
                    <a:lnTo>
                      <a:pt x="499859" y="251701"/>
                    </a:lnTo>
                    <a:lnTo>
                      <a:pt x="500151" y="251993"/>
                    </a:lnTo>
                    <a:lnTo>
                      <a:pt x="500367" y="252196"/>
                    </a:lnTo>
                    <a:lnTo>
                      <a:pt x="501434" y="251942"/>
                    </a:lnTo>
                    <a:lnTo>
                      <a:pt x="501459" y="251206"/>
                    </a:lnTo>
                    <a:close/>
                  </a:path>
                  <a:path w="941705" h="969645">
                    <a:moveTo>
                      <a:pt x="530186" y="223113"/>
                    </a:moveTo>
                    <a:lnTo>
                      <a:pt x="529780" y="222046"/>
                    </a:lnTo>
                    <a:lnTo>
                      <a:pt x="528955" y="219913"/>
                    </a:lnTo>
                    <a:lnTo>
                      <a:pt x="528548" y="220091"/>
                    </a:lnTo>
                    <a:lnTo>
                      <a:pt x="528104" y="220256"/>
                    </a:lnTo>
                    <a:lnTo>
                      <a:pt x="527685" y="220421"/>
                    </a:lnTo>
                    <a:lnTo>
                      <a:pt x="528193" y="221475"/>
                    </a:lnTo>
                    <a:lnTo>
                      <a:pt x="528701" y="222529"/>
                    </a:lnTo>
                    <a:lnTo>
                      <a:pt x="529196" y="223583"/>
                    </a:lnTo>
                    <a:lnTo>
                      <a:pt x="529526" y="223418"/>
                    </a:lnTo>
                    <a:lnTo>
                      <a:pt x="529869" y="223266"/>
                    </a:lnTo>
                    <a:lnTo>
                      <a:pt x="530186" y="223113"/>
                    </a:lnTo>
                    <a:close/>
                  </a:path>
                  <a:path w="941705" h="969645">
                    <a:moveTo>
                      <a:pt x="531253" y="330492"/>
                    </a:moveTo>
                    <a:lnTo>
                      <a:pt x="530593" y="329717"/>
                    </a:lnTo>
                    <a:lnTo>
                      <a:pt x="529920" y="328942"/>
                    </a:lnTo>
                    <a:lnTo>
                      <a:pt x="529247" y="328155"/>
                    </a:lnTo>
                    <a:lnTo>
                      <a:pt x="528929" y="328422"/>
                    </a:lnTo>
                    <a:lnTo>
                      <a:pt x="528624" y="328676"/>
                    </a:lnTo>
                    <a:lnTo>
                      <a:pt x="528320" y="328942"/>
                    </a:lnTo>
                    <a:lnTo>
                      <a:pt x="528967" y="329730"/>
                    </a:lnTo>
                    <a:lnTo>
                      <a:pt x="529628" y="330517"/>
                    </a:lnTo>
                    <a:lnTo>
                      <a:pt x="530275" y="331330"/>
                    </a:lnTo>
                    <a:lnTo>
                      <a:pt x="530606" y="331038"/>
                    </a:lnTo>
                    <a:lnTo>
                      <a:pt x="530936" y="330758"/>
                    </a:lnTo>
                    <a:lnTo>
                      <a:pt x="531253" y="330492"/>
                    </a:lnTo>
                    <a:close/>
                  </a:path>
                  <a:path w="941705" h="969645">
                    <a:moveTo>
                      <a:pt x="549224" y="441223"/>
                    </a:moveTo>
                    <a:lnTo>
                      <a:pt x="548932" y="440588"/>
                    </a:lnTo>
                    <a:lnTo>
                      <a:pt x="548779" y="439851"/>
                    </a:lnTo>
                    <a:lnTo>
                      <a:pt x="548360" y="439369"/>
                    </a:lnTo>
                    <a:lnTo>
                      <a:pt x="548017" y="439000"/>
                    </a:lnTo>
                    <a:lnTo>
                      <a:pt x="547357" y="438924"/>
                    </a:lnTo>
                    <a:lnTo>
                      <a:pt x="546849" y="438721"/>
                    </a:lnTo>
                    <a:lnTo>
                      <a:pt x="546811" y="439153"/>
                    </a:lnTo>
                    <a:lnTo>
                      <a:pt x="546747" y="439572"/>
                    </a:lnTo>
                    <a:lnTo>
                      <a:pt x="546709" y="440016"/>
                    </a:lnTo>
                    <a:lnTo>
                      <a:pt x="547065" y="440563"/>
                    </a:lnTo>
                    <a:lnTo>
                      <a:pt x="547370" y="441248"/>
                    </a:lnTo>
                    <a:lnTo>
                      <a:pt x="548081" y="441807"/>
                    </a:lnTo>
                    <a:lnTo>
                      <a:pt x="548754" y="441375"/>
                    </a:lnTo>
                    <a:lnTo>
                      <a:pt x="549224" y="441223"/>
                    </a:lnTo>
                    <a:close/>
                  </a:path>
                  <a:path w="941705" h="969645">
                    <a:moveTo>
                      <a:pt x="552488" y="297624"/>
                    </a:moveTo>
                    <a:lnTo>
                      <a:pt x="551662" y="297268"/>
                    </a:lnTo>
                    <a:lnTo>
                      <a:pt x="550672" y="298970"/>
                    </a:lnTo>
                    <a:lnTo>
                      <a:pt x="550202" y="299834"/>
                    </a:lnTo>
                    <a:lnTo>
                      <a:pt x="550659" y="300024"/>
                    </a:lnTo>
                    <a:lnTo>
                      <a:pt x="551141" y="300189"/>
                    </a:lnTo>
                    <a:lnTo>
                      <a:pt x="551586" y="300355"/>
                    </a:lnTo>
                    <a:lnTo>
                      <a:pt x="551878" y="299440"/>
                    </a:lnTo>
                    <a:lnTo>
                      <a:pt x="552196" y="298538"/>
                    </a:lnTo>
                    <a:lnTo>
                      <a:pt x="552488" y="297624"/>
                    </a:lnTo>
                    <a:close/>
                  </a:path>
                  <a:path w="941705" h="969645">
                    <a:moveTo>
                      <a:pt x="575475" y="754265"/>
                    </a:moveTo>
                    <a:lnTo>
                      <a:pt x="575424" y="753579"/>
                    </a:lnTo>
                    <a:lnTo>
                      <a:pt x="575360" y="752881"/>
                    </a:lnTo>
                    <a:lnTo>
                      <a:pt x="575322" y="752221"/>
                    </a:lnTo>
                    <a:lnTo>
                      <a:pt x="574560" y="752563"/>
                    </a:lnTo>
                    <a:lnTo>
                      <a:pt x="573798" y="752881"/>
                    </a:lnTo>
                    <a:lnTo>
                      <a:pt x="573074" y="753313"/>
                    </a:lnTo>
                    <a:lnTo>
                      <a:pt x="573125" y="754189"/>
                    </a:lnTo>
                    <a:lnTo>
                      <a:pt x="573963" y="754278"/>
                    </a:lnTo>
                    <a:lnTo>
                      <a:pt x="574738" y="754253"/>
                    </a:lnTo>
                    <a:lnTo>
                      <a:pt x="575475" y="754265"/>
                    </a:lnTo>
                    <a:close/>
                  </a:path>
                  <a:path w="941705" h="969645">
                    <a:moveTo>
                      <a:pt x="584568" y="523176"/>
                    </a:moveTo>
                    <a:lnTo>
                      <a:pt x="583349" y="523087"/>
                    </a:lnTo>
                    <a:lnTo>
                      <a:pt x="582510" y="522795"/>
                    </a:lnTo>
                    <a:lnTo>
                      <a:pt x="581710" y="523379"/>
                    </a:lnTo>
                    <a:lnTo>
                      <a:pt x="581736" y="524268"/>
                    </a:lnTo>
                    <a:lnTo>
                      <a:pt x="581583" y="524903"/>
                    </a:lnTo>
                    <a:lnTo>
                      <a:pt x="582206" y="525043"/>
                    </a:lnTo>
                    <a:lnTo>
                      <a:pt x="582968" y="525449"/>
                    </a:lnTo>
                    <a:lnTo>
                      <a:pt x="583882" y="525094"/>
                    </a:lnTo>
                    <a:lnTo>
                      <a:pt x="584047" y="524230"/>
                    </a:lnTo>
                    <a:lnTo>
                      <a:pt x="584568" y="523176"/>
                    </a:lnTo>
                    <a:close/>
                  </a:path>
                  <a:path w="941705" h="969645">
                    <a:moveTo>
                      <a:pt x="593051" y="220535"/>
                    </a:moveTo>
                    <a:lnTo>
                      <a:pt x="592823" y="219837"/>
                    </a:lnTo>
                    <a:lnTo>
                      <a:pt x="592810" y="219329"/>
                    </a:lnTo>
                    <a:lnTo>
                      <a:pt x="592150" y="219392"/>
                    </a:lnTo>
                    <a:lnTo>
                      <a:pt x="590448" y="219532"/>
                    </a:lnTo>
                    <a:lnTo>
                      <a:pt x="590867" y="220345"/>
                    </a:lnTo>
                    <a:lnTo>
                      <a:pt x="590981" y="221005"/>
                    </a:lnTo>
                    <a:lnTo>
                      <a:pt x="591756" y="221259"/>
                    </a:lnTo>
                    <a:lnTo>
                      <a:pt x="592518" y="221119"/>
                    </a:lnTo>
                    <a:lnTo>
                      <a:pt x="593051" y="220535"/>
                    </a:lnTo>
                    <a:close/>
                  </a:path>
                  <a:path w="941705" h="969645">
                    <a:moveTo>
                      <a:pt x="613702" y="72009"/>
                    </a:moveTo>
                    <a:lnTo>
                      <a:pt x="613473" y="71145"/>
                    </a:lnTo>
                    <a:lnTo>
                      <a:pt x="613346" y="70332"/>
                    </a:lnTo>
                    <a:lnTo>
                      <a:pt x="612495" y="70688"/>
                    </a:lnTo>
                    <a:lnTo>
                      <a:pt x="611797" y="70853"/>
                    </a:lnTo>
                    <a:lnTo>
                      <a:pt x="611301" y="71259"/>
                    </a:lnTo>
                    <a:lnTo>
                      <a:pt x="611098" y="71424"/>
                    </a:lnTo>
                    <a:lnTo>
                      <a:pt x="611276" y="72123"/>
                    </a:lnTo>
                    <a:lnTo>
                      <a:pt x="611314" y="72555"/>
                    </a:lnTo>
                    <a:lnTo>
                      <a:pt x="612089" y="72415"/>
                    </a:lnTo>
                    <a:lnTo>
                      <a:pt x="612876" y="72288"/>
                    </a:lnTo>
                    <a:lnTo>
                      <a:pt x="613702" y="72009"/>
                    </a:lnTo>
                    <a:close/>
                  </a:path>
                  <a:path w="941705" h="969645">
                    <a:moveTo>
                      <a:pt x="623709" y="564248"/>
                    </a:moveTo>
                    <a:lnTo>
                      <a:pt x="622744" y="564476"/>
                    </a:lnTo>
                    <a:lnTo>
                      <a:pt x="622020" y="564438"/>
                    </a:lnTo>
                    <a:lnTo>
                      <a:pt x="621792" y="564743"/>
                    </a:lnTo>
                    <a:lnTo>
                      <a:pt x="621550" y="565099"/>
                    </a:lnTo>
                    <a:lnTo>
                      <a:pt x="621626" y="565912"/>
                    </a:lnTo>
                    <a:lnTo>
                      <a:pt x="622109" y="566559"/>
                    </a:lnTo>
                    <a:lnTo>
                      <a:pt x="623201" y="566610"/>
                    </a:lnTo>
                    <a:lnTo>
                      <a:pt x="623481" y="565886"/>
                    </a:lnTo>
                    <a:lnTo>
                      <a:pt x="623531" y="565213"/>
                    </a:lnTo>
                    <a:lnTo>
                      <a:pt x="623709" y="564248"/>
                    </a:lnTo>
                    <a:close/>
                  </a:path>
                  <a:path w="941705" h="969645">
                    <a:moveTo>
                      <a:pt x="624522" y="231355"/>
                    </a:moveTo>
                    <a:lnTo>
                      <a:pt x="623430" y="230136"/>
                    </a:lnTo>
                    <a:lnTo>
                      <a:pt x="622884" y="229514"/>
                    </a:lnTo>
                    <a:lnTo>
                      <a:pt x="622642" y="229730"/>
                    </a:lnTo>
                    <a:lnTo>
                      <a:pt x="622427" y="229933"/>
                    </a:lnTo>
                    <a:lnTo>
                      <a:pt x="622185" y="230162"/>
                    </a:lnTo>
                    <a:lnTo>
                      <a:pt x="623252" y="231381"/>
                    </a:lnTo>
                    <a:lnTo>
                      <a:pt x="623773" y="232003"/>
                    </a:lnTo>
                    <a:lnTo>
                      <a:pt x="624014" y="231775"/>
                    </a:lnTo>
                    <a:lnTo>
                      <a:pt x="624522" y="231355"/>
                    </a:lnTo>
                    <a:close/>
                  </a:path>
                  <a:path w="941705" h="969645">
                    <a:moveTo>
                      <a:pt x="704075" y="102120"/>
                    </a:moveTo>
                    <a:lnTo>
                      <a:pt x="701713" y="101701"/>
                    </a:lnTo>
                    <a:lnTo>
                      <a:pt x="700519" y="101473"/>
                    </a:lnTo>
                    <a:lnTo>
                      <a:pt x="700443" y="101904"/>
                    </a:lnTo>
                    <a:lnTo>
                      <a:pt x="700290" y="102781"/>
                    </a:lnTo>
                    <a:lnTo>
                      <a:pt x="702703" y="103098"/>
                    </a:lnTo>
                    <a:lnTo>
                      <a:pt x="703884" y="103238"/>
                    </a:lnTo>
                    <a:lnTo>
                      <a:pt x="703961" y="102857"/>
                    </a:lnTo>
                    <a:lnTo>
                      <a:pt x="704024" y="102501"/>
                    </a:lnTo>
                    <a:lnTo>
                      <a:pt x="704075" y="102120"/>
                    </a:lnTo>
                    <a:close/>
                  </a:path>
                  <a:path w="941705" h="969645">
                    <a:moveTo>
                      <a:pt x="712673" y="473608"/>
                    </a:moveTo>
                    <a:lnTo>
                      <a:pt x="712063" y="472846"/>
                    </a:lnTo>
                    <a:lnTo>
                      <a:pt x="711466" y="472109"/>
                    </a:lnTo>
                    <a:lnTo>
                      <a:pt x="710869" y="471360"/>
                    </a:lnTo>
                    <a:lnTo>
                      <a:pt x="710526" y="471728"/>
                    </a:lnTo>
                    <a:lnTo>
                      <a:pt x="710184" y="472097"/>
                    </a:lnTo>
                    <a:lnTo>
                      <a:pt x="709853" y="472465"/>
                    </a:lnTo>
                    <a:lnTo>
                      <a:pt x="710615" y="473011"/>
                    </a:lnTo>
                    <a:lnTo>
                      <a:pt x="711365" y="473583"/>
                    </a:lnTo>
                    <a:lnTo>
                      <a:pt x="712127" y="474141"/>
                    </a:lnTo>
                    <a:lnTo>
                      <a:pt x="712495" y="473773"/>
                    </a:lnTo>
                    <a:lnTo>
                      <a:pt x="712673" y="473608"/>
                    </a:lnTo>
                    <a:close/>
                  </a:path>
                  <a:path w="941705" h="969645">
                    <a:moveTo>
                      <a:pt x="712812" y="619353"/>
                    </a:moveTo>
                    <a:lnTo>
                      <a:pt x="712317" y="618502"/>
                    </a:lnTo>
                    <a:lnTo>
                      <a:pt x="712076" y="617842"/>
                    </a:lnTo>
                    <a:lnTo>
                      <a:pt x="711631" y="617435"/>
                    </a:lnTo>
                    <a:lnTo>
                      <a:pt x="711454" y="617270"/>
                    </a:lnTo>
                    <a:lnTo>
                      <a:pt x="710742" y="617664"/>
                    </a:lnTo>
                    <a:lnTo>
                      <a:pt x="710323" y="617816"/>
                    </a:lnTo>
                    <a:lnTo>
                      <a:pt x="710539" y="618439"/>
                    </a:lnTo>
                    <a:lnTo>
                      <a:pt x="710679" y="619125"/>
                    </a:lnTo>
                    <a:lnTo>
                      <a:pt x="711161" y="619836"/>
                    </a:lnTo>
                    <a:lnTo>
                      <a:pt x="711923" y="619531"/>
                    </a:lnTo>
                    <a:lnTo>
                      <a:pt x="712812" y="619353"/>
                    </a:lnTo>
                    <a:close/>
                  </a:path>
                  <a:path w="941705" h="969645">
                    <a:moveTo>
                      <a:pt x="734974" y="943102"/>
                    </a:moveTo>
                    <a:lnTo>
                      <a:pt x="734910" y="942416"/>
                    </a:lnTo>
                    <a:lnTo>
                      <a:pt x="734771" y="940727"/>
                    </a:lnTo>
                    <a:lnTo>
                      <a:pt x="733971" y="941095"/>
                    </a:lnTo>
                    <a:lnTo>
                      <a:pt x="733221" y="941209"/>
                    </a:lnTo>
                    <a:lnTo>
                      <a:pt x="733145" y="941501"/>
                    </a:lnTo>
                    <a:lnTo>
                      <a:pt x="733018" y="941959"/>
                    </a:lnTo>
                    <a:lnTo>
                      <a:pt x="733171" y="942695"/>
                    </a:lnTo>
                    <a:lnTo>
                      <a:pt x="733501" y="943038"/>
                    </a:lnTo>
                    <a:lnTo>
                      <a:pt x="733755" y="943279"/>
                    </a:lnTo>
                    <a:lnTo>
                      <a:pt x="734453" y="943102"/>
                    </a:lnTo>
                    <a:lnTo>
                      <a:pt x="734974" y="943102"/>
                    </a:lnTo>
                    <a:close/>
                  </a:path>
                  <a:path w="941705" h="969645">
                    <a:moveTo>
                      <a:pt x="750379" y="273456"/>
                    </a:moveTo>
                    <a:lnTo>
                      <a:pt x="750100" y="273189"/>
                    </a:lnTo>
                    <a:lnTo>
                      <a:pt x="749820" y="272923"/>
                    </a:lnTo>
                    <a:lnTo>
                      <a:pt x="749122" y="273050"/>
                    </a:lnTo>
                    <a:lnTo>
                      <a:pt x="748601" y="272999"/>
                    </a:lnTo>
                    <a:lnTo>
                      <a:pt x="748588" y="273494"/>
                    </a:lnTo>
                    <a:lnTo>
                      <a:pt x="748372" y="274167"/>
                    </a:lnTo>
                    <a:lnTo>
                      <a:pt x="748626" y="274459"/>
                    </a:lnTo>
                    <a:lnTo>
                      <a:pt x="748880" y="274777"/>
                    </a:lnTo>
                    <a:lnTo>
                      <a:pt x="749554" y="274739"/>
                    </a:lnTo>
                    <a:lnTo>
                      <a:pt x="750341" y="274916"/>
                    </a:lnTo>
                    <a:lnTo>
                      <a:pt x="750252" y="274142"/>
                    </a:lnTo>
                    <a:lnTo>
                      <a:pt x="750379" y="273456"/>
                    </a:lnTo>
                    <a:close/>
                  </a:path>
                  <a:path w="941705" h="969645">
                    <a:moveTo>
                      <a:pt x="757148" y="449237"/>
                    </a:moveTo>
                    <a:lnTo>
                      <a:pt x="756488" y="446214"/>
                    </a:lnTo>
                    <a:lnTo>
                      <a:pt x="755281" y="447319"/>
                    </a:lnTo>
                    <a:lnTo>
                      <a:pt x="754507" y="448056"/>
                    </a:lnTo>
                    <a:lnTo>
                      <a:pt x="753732" y="448779"/>
                    </a:lnTo>
                    <a:lnTo>
                      <a:pt x="755675" y="449249"/>
                    </a:lnTo>
                    <a:lnTo>
                      <a:pt x="757148" y="449237"/>
                    </a:lnTo>
                    <a:close/>
                  </a:path>
                  <a:path w="941705" h="969645">
                    <a:moveTo>
                      <a:pt x="778319" y="133604"/>
                    </a:moveTo>
                    <a:lnTo>
                      <a:pt x="777011" y="132994"/>
                    </a:lnTo>
                    <a:lnTo>
                      <a:pt x="776351" y="134861"/>
                    </a:lnTo>
                    <a:lnTo>
                      <a:pt x="776058" y="135813"/>
                    </a:lnTo>
                    <a:lnTo>
                      <a:pt x="776351" y="135928"/>
                    </a:lnTo>
                    <a:lnTo>
                      <a:pt x="776897" y="136169"/>
                    </a:lnTo>
                    <a:lnTo>
                      <a:pt x="777849" y="134467"/>
                    </a:lnTo>
                    <a:lnTo>
                      <a:pt x="778319" y="133604"/>
                    </a:lnTo>
                    <a:close/>
                  </a:path>
                  <a:path w="941705" h="969645">
                    <a:moveTo>
                      <a:pt x="780034" y="289064"/>
                    </a:moveTo>
                    <a:lnTo>
                      <a:pt x="779970" y="288391"/>
                    </a:lnTo>
                    <a:lnTo>
                      <a:pt x="779919" y="287693"/>
                    </a:lnTo>
                    <a:lnTo>
                      <a:pt x="779792" y="286181"/>
                    </a:lnTo>
                    <a:lnTo>
                      <a:pt x="778992" y="286600"/>
                    </a:lnTo>
                    <a:lnTo>
                      <a:pt x="778230" y="286753"/>
                    </a:lnTo>
                    <a:lnTo>
                      <a:pt x="777925" y="287731"/>
                    </a:lnTo>
                    <a:lnTo>
                      <a:pt x="777976" y="288582"/>
                    </a:lnTo>
                    <a:lnTo>
                      <a:pt x="778281" y="289140"/>
                    </a:lnTo>
                    <a:lnTo>
                      <a:pt x="778395" y="289356"/>
                    </a:lnTo>
                    <a:lnTo>
                      <a:pt x="779411" y="289115"/>
                    </a:lnTo>
                    <a:lnTo>
                      <a:pt x="780034" y="289064"/>
                    </a:lnTo>
                    <a:close/>
                  </a:path>
                  <a:path w="941705" h="969645">
                    <a:moveTo>
                      <a:pt x="780415" y="497890"/>
                    </a:moveTo>
                    <a:lnTo>
                      <a:pt x="780097" y="497039"/>
                    </a:lnTo>
                    <a:lnTo>
                      <a:pt x="779780" y="496290"/>
                    </a:lnTo>
                    <a:lnTo>
                      <a:pt x="778586" y="496341"/>
                    </a:lnTo>
                    <a:lnTo>
                      <a:pt x="778014" y="497166"/>
                    </a:lnTo>
                    <a:lnTo>
                      <a:pt x="778014" y="497928"/>
                    </a:lnTo>
                    <a:lnTo>
                      <a:pt x="777697" y="499237"/>
                    </a:lnTo>
                    <a:lnTo>
                      <a:pt x="778992" y="498843"/>
                    </a:lnTo>
                    <a:lnTo>
                      <a:pt x="779957" y="498792"/>
                    </a:lnTo>
                    <a:lnTo>
                      <a:pt x="780161" y="498424"/>
                    </a:lnTo>
                    <a:lnTo>
                      <a:pt x="780415" y="497890"/>
                    </a:lnTo>
                    <a:close/>
                  </a:path>
                  <a:path w="941705" h="969645">
                    <a:moveTo>
                      <a:pt x="794778" y="598385"/>
                    </a:moveTo>
                    <a:lnTo>
                      <a:pt x="794524" y="597535"/>
                    </a:lnTo>
                    <a:lnTo>
                      <a:pt x="794385" y="597115"/>
                    </a:lnTo>
                    <a:lnTo>
                      <a:pt x="791235" y="598119"/>
                    </a:lnTo>
                    <a:lnTo>
                      <a:pt x="791324" y="598436"/>
                    </a:lnTo>
                    <a:lnTo>
                      <a:pt x="791552" y="599135"/>
                    </a:lnTo>
                    <a:lnTo>
                      <a:pt x="792632" y="598893"/>
                    </a:lnTo>
                    <a:lnTo>
                      <a:pt x="793686" y="598627"/>
                    </a:lnTo>
                    <a:lnTo>
                      <a:pt x="794778" y="598385"/>
                    </a:lnTo>
                    <a:close/>
                  </a:path>
                  <a:path w="941705" h="969645">
                    <a:moveTo>
                      <a:pt x="797737" y="237375"/>
                    </a:moveTo>
                    <a:lnTo>
                      <a:pt x="797191" y="235915"/>
                    </a:lnTo>
                    <a:lnTo>
                      <a:pt x="796569" y="236067"/>
                    </a:lnTo>
                    <a:lnTo>
                      <a:pt x="795604" y="236321"/>
                    </a:lnTo>
                    <a:lnTo>
                      <a:pt x="795858" y="236829"/>
                    </a:lnTo>
                    <a:lnTo>
                      <a:pt x="795997" y="237477"/>
                    </a:lnTo>
                    <a:lnTo>
                      <a:pt x="796378" y="237794"/>
                    </a:lnTo>
                    <a:lnTo>
                      <a:pt x="796620" y="237959"/>
                    </a:lnTo>
                    <a:lnTo>
                      <a:pt x="797267" y="237540"/>
                    </a:lnTo>
                    <a:lnTo>
                      <a:pt x="797737" y="237375"/>
                    </a:lnTo>
                    <a:close/>
                  </a:path>
                  <a:path w="941705" h="969645">
                    <a:moveTo>
                      <a:pt x="803287" y="122847"/>
                    </a:moveTo>
                    <a:lnTo>
                      <a:pt x="800912" y="123634"/>
                    </a:lnTo>
                    <a:lnTo>
                      <a:pt x="799884" y="124002"/>
                    </a:lnTo>
                    <a:lnTo>
                      <a:pt x="798842" y="124358"/>
                    </a:lnTo>
                    <a:lnTo>
                      <a:pt x="798893" y="124802"/>
                    </a:lnTo>
                    <a:lnTo>
                      <a:pt x="798969" y="125234"/>
                    </a:lnTo>
                    <a:lnTo>
                      <a:pt x="799020" y="125679"/>
                    </a:lnTo>
                    <a:lnTo>
                      <a:pt x="799706" y="125704"/>
                    </a:lnTo>
                    <a:lnTo>
                      <a:pt x="800544" y="126022"/>
                    </a:lnTo>
                    <a:lnTo>
                      <a:pt x="801052" y="125742"/>
                    </a:lnTo>
                    <a:lnTo>
                      <a:pt x="801649" y="125412"/>
                    </a:lnTo>
                    <a:lnTo>
                      <a:pt x="801979" y="124587"/>
                    </a:lnTo>
                    <a:lnTo>
                      <a:pt x="803287" y="122847"/>
                    </a:lnTo>
                    <a:close/>
                  </a:path>
                  <a:path w="941705" h="969645">
                    <a:moveTo>
                      <a:pt x="837311" y="405206"/>
                    </a:moveTo>
                    <a:lnTo>
                      <a:pt x="836498" y="404736"/>
                    </a:lnTo>
                    <a:lnTo>
                      <a:pt x="835710" y="404279"/>
                    </a:lnTo>
                    <a:lnTo>
                      <a:pt x="834898" y="403821"/>
                    </a:lnTo>
                    <a:lnTo>
                      <a:pt x="834644" y="404228"/>
                    </a:lnTo>
                    <a:lnTo>
                      <a:pt x="834402" y="404634"/>
                    </a:lnTo>
                    <a:lnTo>
                      <a:pt x="834148" y="405041"/>
                    </a:lnTo>
                    <a:lnTo>
                      <a:pt x="835063" y="405371"/>
                    </a:lnTo>
                    <a:lnTo>
                      <a:pt x="836002" y="405726"/>
                    </a:lnTo>
                    <a:lnTo>
                      <a:pt x="836930" y="406057"/>
                    </a:lnTo>
                    <a:lnTo>
                      <a:pt x="837311" y="405206"/>
                    </a:lnTo>
                    <a:close/>
                  </a:path>
                  <a:path w="941705" h="969645">
                    <a:moveTo>
                      <a:pt x="840295" y="206971"/>
                    </a:moveTo>
                    <a:lnTo>
                      <a:pt x="840219" y="205905"/>
                    </a:lnTo>
                    <a:lnTo>
                      <a:pt x="840066" y="205841"/>
                    </a:lnTo>
                    <a:lnTo>
                      <a:pt x="839508" y="205625"/>
                    </a:lnTo>
                    <a:lnTo>
                      <a:pt x="838847" y="205714"/>
                    </a:lnTo>
                    <a:lnTo>
                      <a:pt x="838250" y="205701"/>
                    </a:lnTo>
                    <a:lnTo>
                      <a:pt x="838352" y="206717"/>
                    </a:lnTo>
                    <a:lnTo>
                      <a:pt x="838428" y="207378"/>
                    </a:lnTo>
                    <a:lnTo>
                      <a:pt x="839101" y="207327"/>
                    </a:lnTo>
                    <a:lnTo>
                      <a:pt x="839762" y="207454"/>
                    </a:lnTo>
                    <a:lnTo>
                      <a:pt x="840054" y="207200"/>
                    </a:lnTo>
                    <a:lnTo>
                      <a:pt x="840295" y="206971"/>
                    </a:lnTo>
                    <a:close/>
                  </a:path>
                  <a:path w="941705" h="969645">
                    <a:moveTo>
                      <a:pt x="869403" y="528675"/>
                    </a:moveTo>
                    <a:lnTo>
                      <a:pt x="869073" y="528269"/>
                    </a:lnTo>
                    <a:lnTo>
                      <a:pt x="868794" y="527786"/>
                    </a:lnTo>
                    <a:lnTo>
                      <a:pt x="868375" y="527494"/>
                    </a:lnTo>
                    <a:lnTo>
                      <a:pt x="867803" y="527812"/>
                    </a:lnTo>
                    <a:lnTo>
                      <a:pt x="867308" y="528104"/>
                    </a:lnTo>
                    <a:lnTo>
                      <a:pt x="867714" y="528485"/>
                    </a:lnTo>
                    <a:lnTo>
                      <a:pt x="868045" y="528929"/>
                    </a:lnTo>
                    <a:lnTo>
                      <a:pt x="868489" y="529132"/>
                    </a:lnTo>
                    <a:lnTo>
                      <a:pt x="868680" y="529247"/>
                    </a:lnTo>
                    <a:lnTo>
                      <a:pt x="869099" y="528840"/>
                    </a:lnTo>
                    <a:lnTo>
                      <a:pt x="869403" y="528675"/>
                    </a:lnTo>
                    <a:close/>
                  </a:path>
                  <a:path w="941705" h="969645">
                    <a:moveTo>
                      <a:pt x="941628" y="281114"/>
                    </a:moveTo>
                    <a:lnTo>
                      <a:pt x="941501" y="280555"/>
                    </a:lnTo>
                    <a:lnTo>
                      <a:pt x="941476" y="279844"/>
                    </a:lnTo>
                    <a:lnTo>
                      <a:pt x="941197" y="279666"/>
                    </a:lnTo>
                    <a:lnTo>
                      <a:pt x="940866" y="279488"/>
                    </a:lnTo>
                    <a:lnTo>
                      <a:pt x="939888" y="279730"/>
                    </a:lnTo>
                    <a:lnTo>
                      <a:pt x="939850" y="279882"/>
                    </a:lnTo>
                    <a:lnTo>
                      <a:pt x="939761" y="280479"/>
                    </a:lnTo>
                    <a:lnTo>
                      <a:pt x="939952" y="281114"/>
                    </a:lnTo>
                    <a:lnTo>
                      <a:pt x="940015" y="281762"/>
                    </a:lnTo>
                    <a:lnTo>
                      <a:pt x="940968" y="281355"/>
                    </a:lnTo>
                    <a:lnTo>
                      <a:pt x="941628" y="28111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69" name="object 279">
                <a:extLst>
                  <a:ext uri="{FF2B5EF4-FFF2-40B4-BE49-F238E27FC236}">
                    <a16:creationId xmlns:a16="http://schemas.microsoft.com/office/drawing/2014/main" id="{A63C2ABC-119E-6EFF-0F63-83171E8CCA0A}"/>
                  </a:ext>
                </a:extLst>
              </p:cNvPr>
              <p:cNvSpPr/>
              <p:nvPr/>
            </p:nvSpPr>
            <p:spPr>
              <a:xfrm>
                <a:off x="9778270" y="3719901"/>
                <a:ext cx="786384" cy="905769"/>
              </a:xfrm>
              <a:custGeom>
                <a:avLst/>
                <a:gdLst/>
                <a:ahLst/>
                <a:cxnLst/>
                <a:rect l="l" t="t" r="r" b="b"/>
                <a:pathLst>
                  <a:path w="1010919" h="1324609">
                    <a:moveTo>
                      <a:pt x="5651" y="805129"/>
                    </a:moveTo>
                    <a:lnTo>
                      <a:pt x="4254" y="804291"/>
                    </a:lnTo>
                    <a:lnTo>
                      <a:pt x="3213" y="802309"/>
                    </a:lnTo>
                    <a:lnTo>
                      <a:pt x="0" y="804379"/>
                    </a:lnTo>
                    <a:lnTo>
                      <a:pt x="2184" y="805345"/>
                    </a:lnTo>
                    <a:lnTo>
                      <a:pt x="3606" y="805967"/>
                    </a:lnTo>
                    <a:lnTo>
                      <a:pt x="5029" y="806602"/>
                    </a:lnTo>
                    <a:lnTo>
                      <a:pt x="5651" y="805129"/>
                    </a:lnTo>
                    <a:close/>
                  </a:path>
                  <a:path w="1010919" h="1324609">
                    <a:moveTo>
                      <a:pt x="17805" y="789520"/>
                    </a:moveTo>
                    <a:lnTo>
                      <a:pt x="17614" y="789063"/>
                    </a:lnTo>
                    <a:lnTo>
                      <a:pt x="16954" y="787260"/>
                    </a:lnTo>
                    <a:lnTo>
                      <a:pt x="15570" y="787196"/>
                    </a:lnTo>
                    <a:lnTo>
                      <a:pt x="13893" y="788085"/>
                    </a:lnTo>
                    <a:lnTo>
                      <a:pt x="13881" y="790079"/>
                    </a:lnTo>
                    <a:lnTo>
                      <a:pt x="14630" y="791311"/>
                    </a:lnTo>
                    <a:lnTo>
                      <a:pt x="16802" y="790829"/>
                    </a:lnTo>
                    <a:lnTo>
                      <a:pt x="17208" y="790740"/>
                    </a:lnTo>
                    <a:lnTo>
                      <a:pt x="17805" y="789520"/>
                    </a:lnTo>
                    <a:close/>
                  </a:path>
                  <a:path w="1010919" h="1324609">
                    <a:moveTo>
                      <a:pt x="30403" y="688936"/>
                    </a:moveTo>
                    <a:lnTo>
                      <a:pt x="30111" y="686727"/>
                    </a:lnTo>
                    <a:lnTo>
                      <a:pt x="26543" y="686739"/>
                    </a:lnTo>
                    <a:lnTo>
                      <a:pt x="27254" y="689889"/>
                    </a:lnTo>
                    <a:lnTo>
                      <a:pt x="28460" y="689140"/>
                    </a:lnTo>
                    <a:lnTo>
                      <a:pt x="30403" y="688936"/>
                    </a:lnTo>
                    <a:close/>
                  </a:path>
                  <a:path w="1010919" h="1324609">
                    <a:moveTo>
                      <a:pt x="41363" y="1026477"/>
                    </a:moveTo>
                    <a:lnTo>
                      <a:pt x="39319" y="1022705"/>
                    </a:lnTo>
                    <a:lnTo>
                      <a:pt x="35864" y="1022527"/>
                    </a:lnTo>
                    <a:lnTo>
                      <a:pt x="35052" y="1024940"/>
                    </a:lnTo>
                    <a:lnTo>
                      <a:pt x="34366" y="1027468"/>
                    </a:lnTo>
                    <a:lnTo>
                      <a:pt x="31254" y="1025321"/>
                    </a:lnTo>
                    <a:lnTo>
                      <a:pt x="30530" y="1028649"/>
                    </a:lnTo>
                    <a:lnTo>
                      <a:pt x="28270" y="1027582"/>
                    </a:lnTo>
                    <a:lnTo>
                      <a:pt x="26466" y="1028534"/>
                    </a:lnTo>
                    <a:lnTo>
                      <a:pt x="26390" y="1029195"/>
                    </a:lnTo>
                    <a:lnTo>
                      <a:pt x="25895" y="1030782"/>
                    </a:lnTo>
                    <a:lnTo>
                      <a:pt x="26250" y="1030998"/>
                    </a:lnTo>
                    <a:lnTo>
                      <a:pt x="27686" y="1031925"/>
                    </a:lnTo>
                    <a:lnTo>
                      <a:pt x="29375" y="1032421"/>
                    </a:lnTo>
                    <a:lnTo>
                      <a:pt x="30962" y="1033068"/>
                    </a:lnTo>
                    <a:lnTo>
                      <a:pt x="31242" y="1032294"/>
                    </a:lnTo>
                    <a:lnTo>
                      <a:pt x="31902" y="1031392"/>
                    </a:lnTo>
                    <a:lnTo>
                      <a:pt x="31318" y="1029690"/>
                    </a:lnTo>
                    <a:lnTo>
                      <a:pt x="34099" y="1029500"/>
                    </a:lnTo>
                    <a:lnTo>
                      <a:pt x="36144" y="1031544"/>
                    </a:lnTo>
                    <a:lnTo>
                      <a:pt x="38887" y="1028674"/>
                    </a:lnTo>
                    <a:lnTo>
                      <a:pt x="41363" y="1026477"/>
                    </a:lnTo>
                    <a:close/>
                  </a:path>
                  <a:path w="1010919" h="1324609">
                    <a:moveTo>
                      <a:pt x="69126" y="757174"/>
                    </a:moveTo>
                    <a:lnTo>
                      <a:pt x="67462" y="756881"/>
                    </a:lnTo>
                    <a:lnTo>
                      <a:pt x="66433" y="756424"/>
                    </a:lnTo>
                    <a:lnTo>
                      <a:pt x="65087" y="756869"/>
                    </a:lnTo>
                    <a:lnTo>
                      <a:pt x="64846" y="758024"/>
                    </a:lnTo>
                    <a:lnTo>
                      <a:pt x="64465" y="758774"/>
                    </a:lnTo>
                    <a:lnTo>
                      <a:pt x="65392" y="759040"/>
                    </a:lnTo>
                    <a:lnTo>
                      <a:pt x="66344" y="759561"/>
                    </a:lnTo>
                    <a:lnTo>
                      <a:pt x="67221" y="759447"/>
                    </a:lnTo>
                    <a:lnTo>
                      <a:pt x="67767" y="759396"/>
                    </a:lnTo>
                    <a:lnTo>
                      <a:pt x="68186" y="758355"/>
                    </a:lnTo>
                    <a:lnTo>
                      <a:pt x="69126" y="757174"/>
                    </a:lnTo>
                    <a:close/>
                  </a:path>
                  <a:path w="1010919" h="1324609">
                    <a:moveTo>
                      <a:pt x="77266" y="919695"/>
                    </a:moveTo>
                    <a:lnTo>
                      <a:pt x="72009" y="919861"/>
                    </a:lnTo>
                    <a:lnTo>
                      <a:pt x="68033" y="920750"/>
                    </a:lnTo>
                    <a:lnTo>
                      <a:pt x="65036" y="925499"/>
                    </a:lnTo>
                    <a:lnTo>
                      <a:pt x="70269" y="925766"/>
                    </a:lnTo>
                    <a:lnTo>
                      <a:pt x="74129" y="924750"/>
                    </a:lnTo>
                    <a:lnTo>
                      <a:pt x="77266" y="919695"/>
                    </a:lnTo>
                    <a:close/>
                  </a:path>
                  <a:path w="1010919" h="1324609">
                    <a:moveTo>
                      <a:pt x="92659" y="925855"/>
                    </a:moveTo>
                    <a:lnTo>
                      <a:pt x="92341" y="925271"/>
                    </a:lnTo>
                    <a:lnTo>
                      <a:pt x="92036" y="924636"/>
                    </a:lnTo>
                    <a:lnTo>
                      <a:pt x="90944" y="924433"/>
                    </a:lnTo>
                    <a:lnTo>
                      <a:pt x="90208" y="924052"/>
                    </a:lnTo>
                    <a:lnTo>
                      <a:pt x="89890" y="924966"/>
                    </a:lnTo>
                    <a:lnTo>
                      <a:pt x="89255" y="925931"/>
                    </a:lnTo>
                    <a:lnTo>
                      <a:pt x="89382" y="926782"/>
                    </a:lnTo>
                    <a:lnTo>
                      <a:pt x="89446" y="927265"/>
                    </a:lnTo>
                    <a:lnTo>
                      <a:pt x="90741" y="927569"/>
                    </a:lnTo>
                    <a:lnTo>
                      <a:pt x="91960" y="928217"/>
                    </a:lnTo>
                    <a:lnTo>
                      <a:pt x="92176" y="926846"/>
                    </a:lnTo>
                    <a:lnTo>
                      <a:pt x="92659" y="925855"/>
                    </a:lnTo>
                    <a:close/>
                  </a:path>
                  <a:path w="1010919" h="1324609">
                    <a:moveTo>
                      <a:pt x="161620" y="867689"/>
                    </a:moveTo>
                    <a:lnTo>
                      <a:pt x="160413" y="859320"/>
                    </a:lnTo>
                    <a:lnTo>
                      <a:pt x="158927" y="862253"/>
                    </a:lnTo>
                    <a:lnTo>
                      <a:pt x="156972" y="866228"/>
                    </a:lnTo>
                    <a:lnTo>
                      <a:pt x="158635" y="866736"/>
                    </a:lnTo>
                    <a:lnTo>
                      <a:pt x="159791" y="867117"/>
                    </a:lnTo>
                    <a:lnTo>
                      <a:pt x="161620" y="867689"/>
                    </a:lnTo>
                    <a:close/>
                  </a:path>
                  <a:path w="1010919" h="1324609">
                    <a:moveTo>
                      <a:pt x="164973" y="1059408"/>
                    </a:moveTo>
                    <a:lnTo>
                      <a:pt x="164299" y="1055979"/>
                    </a:lnTo>
                    <a:lnTo>
                      <a:pt x="163220" y="1052550"/>
                    </a:lnTo>
                    <a:lnTo>
                      <a:pt x="160845" y="1059319"/>
                    </a:lnTo>
                    <a:lnTo>
                      <a:pt x="160959" y="1060716"/>
                    </a:lnTo>
                    <a:lnTo>
                      <a:pt x="163664" y="1063040"/>
                    </a:lnTo>
                    <a:lnTo>
                      <a:pt x="164973" y="1059408"/>
                    </a:lnTo>
                    <a:close/>
                  </a:path>
                  <a:path w="1010919" h="1324609">
                    <a:moveTo>
                      <a:pt x="193294" y="640664"/>
                    </a:moveTo>
                    <a:lnTo>
                      <a:pt x="190881" y="636955"/>
                    </a:lnTo>
                    <a:lnTo>
                      <a:pt x="189992" y="638302"/>
                    </a:lnTo>
                    <a:lnTo>
                      <a:pt x="189141" y="639572"/>
                    </a:lnTo>
                    <a:lnTo>
                      <a:pt x="188150" y="641083"/>
                    </a:lnTo>
                    <a:lnTo>
                      <a:pt x="193294" y="640664"/>
                    </a:lnTo>
                    <a:close/>
                  </a:path>
                  <a:path w="1010919" h="1324609">
                    <a:moveTo>
                      <a:pt x="200774" y="442582"/>
                    </a:moveTo>
                    <a:lnTo>
                      <a:pt x="196850" y="442379"/>
                    </a:lnTo>
                    <a:lnTo>
                      <a:pt x="199212" y="448195"/>
                    </a:lnTo>
                    <a:lnTo>
                      <a:pt x="199834" y="445960"/>
                    </a:lnTo>
                    <a:lnTo>
                      <a:pt x="200774" y="442582"/>
                    </a:lnTo>
                    <a:close/>
                  </a:path>
                  <a:path w="1010919" h="1324609">
                    <a:moveTo>
                      <a:pt x="210197" y="998486"/>
                    </a:moveTo>
                    <a:lnTo>
                      <a:pt x="210146" y="997254"/>
                    </a:lnTo>
                    <a:lnTo>
                      <a:pt x="210083" y="995997"/>
                    </a:lnTo>
                    <a:lnTo>
                      <a:pt x="210032" y="994765"/>
                    </a:lnTo>
                    <a:lnTo>
                      <a:pt x="208305" y="994930"/>
                    </a:lnTo>
                    <a:lnTo>
                      <a:pt x="207467" y="995032"/>
                    </a:lnTo>
                    <a:lnTo>
                      <a:pt x="207886" y="997470"/>
                    </a:lnTo>
                    <a:lnTo>
                      <a:pt x="208114" y="998689"/>
                    </a:lnTo>
                    <a:lnTo>
                      <a:pt x="208800" y="998613"/>
                    </a:lnTo>
                    <a:lnTo>
                      <a:pt x="209499" y="998550"/>
                    </a:lnTo>
                    <a:lnTo>
                      <a:pt x="210197" y="998486"/>
                    </a:lnTo>
                    <a:close/>
                  </a:path>
                  <a:path w="1010919" h="1324609">
                    <a:moveTo>
                      <a:pt x="216712" y="518972"/>
                    </a:moveTo>
                    <a:lnTo>
                      <a:pt x="215493" y="516140"/>
                    </a:lnTo>
                    <a:lnTo>
                      <a:pt x="213677" y="518350"/>
                    </a:lnTo>
                    <a:lnTo>
                      <a:pt x="212509" y="520026"/>
                    </a:lnTo>
                    <a:lnTo>
                      <a:pt x="214185" y="522389"/>
                    </a:lnTo>
                    <a:lnTo>
                      <a:pt x="214998" y="520598"/>
                    </a:lnTo>
                    <a:lnTo>
                      <a:pt x="216712" y="518972"/>
                    </a:lnTo>
                    <a:close/>
                  </a:path>
                  <a:path w="1010919" h="1324609">
                    <a:moveTo>
                      <a:pt x="221437" y="731342"/>
                    </a:moveTo>
                    <a:lnTo>
                      <a:pt x="216903" y="729792"/>
                    </a:lnTo>
                    <a:lnTo>
                      <a:pt x="217081" y="733933"/>
                    </a:lnTo>
                    <a:lnTo>
                      <a:pt x="214541" y="737704"/>
                    </a:lnTo>
                    <a:lnTo>
                      <a:pt x="216090" y="742315"/>
                    </a:lnTo>
                    <a:lnTo>
                      <a:pt x="221246" y="733615"/>
                    </a:lnTo>
                    <a:lnTo>
                      <a:pt x="221437" y="731342"/>
                    </a:lnTo>
                    <a:close/>
                  </a:path>
                  <a:path w="1010919" h="1324609">
                    <a:moveTo>
                      <a:pt x="224815" y="431241"/>
                    </a:moveTo>
                    <a:lnTo>
                      <a:pt x="217830" y="422910"/>
                    </a:lnTo>
                    <a:lnTo>
                      <a:pt x="217017" y="423570"/>
                    </a:lnTo>
                    <a:lnTo>
                      <a:pt x="216598" y="423926"/>
                    </a:lnTo>
                    <a:lnTo>
                      <a:pt x="218147" y="427443"/>
                    </a:lnTo>
                    <a:lnTo>
                      <a:pt x="221043" y="429717"/>
                    </a:lnTo>
                    <a:lnTo>
                      <a:pt x="223888" y="432041"/>
                    </a:lnTo>
                    <a:lnTo>
                      <a:pt x="224815" y="431241"/>
                    </a:lnTo>
                    <a:close/>
                  </a:path>
                  <a:path w="1010919" h="1324609">
                    <a:moveTo>
                      <a:pt x="228765" y="437984"/>
                    </a:moveTo>
                    <a:lnTo>
                      <a:pt x="226910" y="437921"/>
                    </a:lnTo>
                    <a:lnTo>
                      <a:pt x="225717" y="437502"/>
                    </a:lnTo>
                    <a:lnTo>
                      <a:pt x="225069" y="437934"/>
                    </a:lnTo>
                    <a:lnTo>
                      <a:pt x="224409" y="438404"/>
                    </a:lnTo>
                    <a:lnTo>
                      <a:pt x="224307" y="439661"/>
                    </a:lnTo>
                    <a:lnTo>
                      <a:pt x="223951" y="440563"/>
                    </a:lnTo>
                    <a:lnTo>
                      <a:pt x="224802" y="440715"/>
                    </a:lnTo>
                    <a:lnTo>
                      <a:pt x="225818" y="441210"/>
                    </a:lnTo>
                    <a:lnTo>
                      <a:pt x="227203" y="440524"/>
                    </a:lnTo>
                    <a:lnTo>
                      <a:pt x="227647" y="439470"/>
                    </a:lnTo>
                    <a:lnTo>
                      <a:pt x="228765" y="437984"/>
                    </a:lnTo>
                    <a:close/>
                  </a:path>
                  <a:path w="1010919" h="1324609">
                    <a:moveTo>
                      <a:pt x="250863" y="1259789"/>
                    </a:moveTo>
                    <a:lnTo>
                      <a:pt x="250748" y="1259090"/>
                    </a:lnTo>
                    <a:lnTo>
                      <a:pt x="250532" y="1257744"/>
                    </a:lnTo>
                    <a:lnTo>
                      <a:pt x="247815" y="1258316"/>
                    </a:lnTo>
                    <a:lnTo>
                      <a:pt x="246468" y="1258633"/>
                    </a:lnTo>
                    <a:lnTo>
                      <a:pt x="246519" y="1259141"/>
                    </a:lnTo>
                    <a:lnTo>
                      <a:pt x="246659" y="1260170"/>
                    </a:lnTo>
                    <a:lnTo>
                      <a:pt x="248056" y="1260030"/>
                    </a:lnTo>
                    <a:lnTo>
                      <a:pt x="250863" y="1259789"/>
                    </a:lnTo>
                    <a:close/>
                  </a:path>
                  <a:path w="1010919" h="1324609">
                    <a:moveTo>
                      <a:pt x="257949" y="390232"/>
                    </a:moveTo>
                    <a:lnTo>
                      <a:pt x="253936" y="389128"/>
                    </a:lnTo>
                    <a:lnTo>
                      <a:pt x="252069" y="391909"/>
                    </a:lnTo>
                    <a:lnTo>
                      <a:pt x="256959" y="394042"/>
                    </a:lnTo>
                    <a:lnTo>
                      <a:pt x="257949" y="390232"/>
                    </a:lnTo>
                    <a:close/>
                  </a:path>
                  <a:path w="1010919" h="1324609">
                    <a:moveTo>
                      <a:pt x="298437" y="881621"/>
                    </a:moveTo>
                    <a:lnTo>
                      <a:pt x="294068" y="881329"/>
                    </a:lnTo>
                    <a:lnTo>
                      <a:pt x="291299" y="883221"/>
                    </a:lnTo>
                    <a:lnTo>
                      <a:pt x="288963" y="886028"/>
                    </a:lnTo>
                    <a:lnTo>
                      <a:pt x="292163" y="885088"/>
                    </a:lnTo>
                    <a:lnTo>
                      <a:pt x="295833" y="885139"/>
                    </a:lnTo>
                    <a:lnTo>
                      <a:pt x="298437" y="881621"/>
                    </a:lnTo>
                    <a:close/>
                  </a:path>
                  <a:path w="1010919" h="1324609">
                    <a:moveTo>
                      <a:pt x="306552" y="532599"/>
                    </a:moveTo>
                    <a:lnTo>
                      <a:pt x="306285" y="529082"/>
                    </a:lnTo>
                    <a:lnTo>
                      <a:pt x="303263" y="529018"/>
                    </a:lnTo>
                    <a:lnTo>
                      <a:pt x="304507" y="530377"/>
                    </a:lnTo>
                    <a:lnTo>
                      <a:pt x="305523" y="531495"/>
                    </a:lnTo>
                    <a:lnTo>
                      <a:pt x="306552" y="532599"/>
                    </a:lnTo>
                    <a:close/>
                  </a:path>
                  <a:path w="1010919" h="1324609">
                    <a:moveTo>
                      <a:pt x="316585" y="1135202"/>
                    </a:moveTo>
                    <a:lnTo>
                      <a:pt x="311873" y="1130109"/>
                    </a:lnTo>
                    <a:lnTo>
                      <a:pt x="306870" y="1134440"/>
                    </a:lnTo>
                    <a:lnTo>
                      <a:pt x="306781" y="1134668"/>
                    </a:lnTo>
                    <a:lnTo>
                      <a:pt x="308292" y="1138555"/>
                    </a:lnTo>
                    <a:lnTo>
                      <a:pt x="313372" y="1136484"/>
                    </a:lnTo>
                    <a:lnTo>
                      <a:pt x="316585" y="1135202"/>
                    </a:lnTo>
                    <a:close/>
                  </a:path>
                  <a:path w="1010919" h="1324609">
                    <a:moveTo>
                      <a:pt x="319227" y="1004011"/>
                    </a:moveTo>
                    <a:lnTo>
                      <a:pt x="316877" y="1003287"/>
                    </a:lnTo>
                    <a:lnTo>
                      <a:pt x="313143" y="1002157"/>
                    </a:lnTo>
                    <a:lnTo>
                      <a:pt x="312839" y="1005001"/>
                    </a:lnTo>
                    <a:lnTo>
                      <a:pt x="312674" y="1006665"/>
                    </a:lnTo>
                    <a:lnTo>
                      <a:pt x="315175" y="1005649"/>
                    </a:lnTo>
                    <a:lnTo>
                      <a:pt x="316750" y="1005001"/>
                    </a:lnTo>
                    <a:lnTo>
                      <a:pt x="319227" y="1004011"/>
                    </a:lnTo>
                    <a:close/>
                  </a:path>
                  <a:path w="1010919" h="1324609">
                    <a:moveTo>
                      <a:pt x="328561" y="1203134"/>
                    </a:moveTo>
                    <a:lnTo>
                      <a:pt x="328002" y="1200683"/>
                    </a:lnTo>
                    <a:lnTo>
                      <a:pt x="326580" y="1200213"/>
                    </a:lnTo>
                    <a:lnTo>
                      <a:pt x="323151" y="1201254"/>
                    </a:lnTo>
                    <a:lnTo>
                      <a:pt x="324980" y="1202804"/>
                    </a:lnTo>
                    <a:lnTo>
                      <a:pt x="326009" y="1203706"/>
                    </a:lnTo>
                    <a:lnTo>
                      <a:pt x="327075" y="1204595"/>
                    </a:lnTo>
                    <a:lnTo>
                      <a:pt x="327558" y="1203934"/>
                    </a:lnTo>
                    <a:lnTo>
                      <a:pt x="328561" y="1203134"/>
                    </a:lnTo>
                    <a:close/>
                  </a:path>
                  <a:path w="1010919" h="1324609">
                    <a:moveTo>
                      <a:pt x="339013" y="413423"/>
                    </a:moveTo>
                    <a:lnTo>
                      <a:pt x="335064" y="412165"/>
                    </a:lnTo>
                    <a:lnTo>
                      <a:pt x="332562" y="413994"/>
                    </a:lnTo>
                    <a:lnTo>
                      <a:pt x="330454" y="416648"/>
                    </a:lnTo>
                    <a:lnTo>
                      <a:pt x="330936" y="417410"/>
                    </a:lnTo>
                    <a:lnTo>
                      <a:pt x="331139" y="417779"/>
                    </a:lnTo>
                    <a:lnTo>
                      <a:pt x="339013" y="413423"/>
                    </a:lnTo>
                    <a:close/>
                  </a:path>
                  <a:path w="1010919" h="1324609">
                    <a:moveTo>
                      <a:pt x="352844" y="1108900"/>
                    </a:moveTo>
                    <a:lnTo>
                      <a:pt x="349948" y="1108227"/>
                    </a:lnTo>
                    <a:lnTo>
                      <a:pt x="348640" y="1109294"/>
                    </a:lnTo>
                    <a:lnTo>
                      <a:pt x="347662" y="1111707"/>
                    </a:lnTo>
                    <a:lnTo>
                      <a:pt x="350520" y="1112901"/>
                    </a:lnTo>
                    <a:lnTo>
                      <a:pt x="351561" y="1111262"/>
                    </a:lnTo>
                    <a:lnTo>
                      <a:pt x="352844" y="1108900"/>
                    </a:lnTo>
                    <a:close/>
                  </a:path>
                  <a:path w="1010919" h="1324609">
                    <a:moveTo>
                      <a:pt x="368515" y="1078039"/>
                    </a:moveTo>
                    <a:lnTo>
                      <a:pt x="367792" y="1071829"/>
                    </a:lnTo>
                    <a:lnTo>
                      <a:pt x="367626" y="1071702"/>
                    </a:lnTo>
                    <a:lnTo>
                      <a:pt x="362597" y="1072794"/>
                    </a:lnTo>
                    <a:lnTo>
                      <a:pt x="362432" y="1077023"/>
                    </a:lnTo>
                    <a:lnTo>
                      <a:pt x="366001" y="1076591"/>
                    </a:lnTo>
                    <a:lnTo>
                      <a:pt x="368515" y="1078039"/>
                    </a:lnTo>
                    <a:close/>
                  </a:path>
                  <a:path w="1010919" h="1324609">
                    <a:moveTo>
                      <a:pt x="373075" y="941743"/>
                    </a:moveTo>
                    <a:lnTo>
                      <a:pt x="370027" y="939558"/>
                    </a:lnTo>
                    <a:lnTo>
                      <a:pt x="367766" y="944092"/>
                    </a:lnTo>
                    <a:lnTo>
                      <a:pt x="370357" y="944956"/>
                    </a:lnTo>
                    <a:lnTo>
                      <a:pt x="371741" y="943521"/>
                    </a:lnTo>
                    <a:lnTo>
                      <a:pt x="373075" y="941743"/>
                    </a:lnTo>
                    <a:close/>
                  </a:path>
                  <a:path w="1010919" h="1324609">
                    <a:moveTo>
                      <a:pt x="378320" y="691730"/>
                    </a:moveTo>
                    <a:lnTo>
                      <a:pt x="375856" y="685622"/>
                    </a:lnTo>
                    <a:lnTo>
                      <a:pt x="374065" y="690333"/>
                    </a:lnTo>
                    <a:lnTo>
                      <a:pt x="374561" y="691349"/>
                    </a:lnTo>
                    <a:lnTo>
                      <a:pt x="378320" y="691730"/>
                    </a:lnTo>
                    <a:close/>
                  </a:path>
                  <a:path w="1010919" h="1324609">
                    <a:moveTo>
                      <a:pt x="395262" y="698665"/>
                    </a:moveTo>
                    <a:lnTo>
                      <a:pt x="392887" y="700519"/>
                    </a:lnTo>
                    <a:lnTo>
                      <a:pt x="391020" y="701929"/>
                    </a:lnTo>
                    <a:lnTo>
                      <a:pt x="388962" y="703503"/>
                    </a:lnTo>
                    <a:lnTo>
                      <a:pt x="392595" y="704875"/>
                    </a:lnTo>
                    <a:lnTo>
                      <a:pt x="393827" y="703961"/>
                    </a:lnTo>
                    <a:lnTo>
                      <a:pt x="395262" y="698665"/>
                    </a:lnTo>
                    <a:close/>
                  </a:path>
                  <a:path w="1010919" h="1324609">
                    <a:moveTo>
                      <a:pt x="412457" y="1305344"/>
                    </a:moveTo>
                    <a:lnTo>
                      <a:pt x="412394" y="1304505"/>
                    </a:lnTo>
                    <a:lnTo>
                      <a:pt x="412305" y="1302943"/>
                    </a:lnTo>
                    <a:lnTo>
                      <a:pt x="411314" y="1301445"/>
                    </a:lnTo>
                    <a:lnTo>
                      <a:pt x="410705" y="1299933"/>
                    </a:lnTo>
                    <a:lnTo>
                      <a:pt x="409346" y="1299705"/>
                    </a:lnTo>
                    <a:lnTo>
                      <a:pt x="408876" y="1301356"/>
                    </a:lnTo>
                    <a:lnTo>
                      <a:pt x="408089" y="1303020"/>
                    </a:lnTo>
                    <a:lnTo>
                      <a:pt x="408063" y="1304709"/>
                    </a:lnTo>
                    <a:lnTo>
                      <a:pt x="408051" y="1305496"/>
                    </a:lnTo>
                    <a:lnTo>
                      <a:pt x="409435" y="1306347"/>
                    </a:lnTo>
                    <a:lnTo>
                      <a:pt x="410184" y="1307172"/>
                    </a:lnTo>
                    <a:lnTo>
                      <a:pt x="410984" y="1306271"/>
                    </a:lnTo>
                    <a:lnTo>
                      <a:pt x="412457" y="1305344"/>
                    </a:lnTo>
                    <a:close/>
                  </a:path>
                  <a:path w="1010919" h="1324609">
                    <a:moveTo>
                      <a:pt x="423075" y="617816"/>
                    </a:moveTo>
                    <a:lnTo>
                      <a:pt x="418731" y="616508"/>
                    </a:lnTo>
                    <a:lnTo>
                      <a:pt x="417957" y="623201"/>
                    </a:lnTo>
                    <a:lnTo>
                      <a:pt x="419277" y="623392"/>
                    </a:lnTo>
                    <a:lnTo>
                      <a:pt x="423075" y="617816"/>
                    </a:lnTo>
                    <a:close/>
                  </a:path>
                  <a:path w="1010919" h="1324609">
                    <a:moveTo>
                      <a:pt x="436029" y="218211"/>
                    </a:moveTo>
                    <a:lnTo>
                      <a:pt x="435178" y="217779"/>
                    </a:lnTo>
                    <a:lnTo>
                      <a:pt x="433438" y="216928"/>
                    </a:lnTo>
                    <a:lnTo>
                      <a:pt x="433285" y="217195"/>
                    </a:lnTo>
                    <a:lnTo>
                      <a:pt x="433133" y="217462"/>
                    </a:lnTo>
                    <a:lnTo>
                      <a:pt x="432943" y="217728"/>
                    </a:lnTo>
                    <a:lnTo>
                      <a:pt x="435216" y="219405"/>
                    </a:lnTo>
                    <a:lnTo>
                      <a:pt x="435495" y="219011"/>
                    </a:lnTo>
                    <a:lnTo>
                      <a:pt x="435762" y="218605"/>
                    </a:lnTo>
                    <a:lnTo>
                      <a:pt x="436029" y="218211"/>
                    </a:lnTo>
                    <a:close/>
                  </a:path>
                  <a:path w="1010919" h="1324609">
                    <a:moveTo>
                      <a:pt x="439585" y="1315135"/>
                    </a:moveTo>
                    <a:lnTo>
                      <a:pt x="433870" y="1312227"/>
                    </a:lnTo>
                    <a:lnTo>
                      <a:pt x="432854" y="1312189"/>
                    </a:lnTo>
                    <a:lnTo>
                      <a:pt x="429475" y="1317498"/>
                    </a:lnTo>
                    <a:lnTo>
                      <a:pt x="430161" y="1320279"/>
                    </a:lnTo>
                    <a:lnTo>
                      <a:pt x="434213" y="1324102"/>
                    </a:lnTo>
                    <a:lnTo>
                      <a:pt x="435089" y="1318374"/>
                    </a:lnTo>
                    <a:lnTo>
                      <a:pt x="436143" y="1318679"/>
                    </a:lnTo>
                    <a:lnTo>
                      <a:pt x="438391" y="1319263"/>
                    </a:lnTo>
                    <a:lnTo>
                      <a:pt x="439585" y="1315135"/>
                    </a:lnTo>
                    <a:close/>
                  </a:path>
                  <a:path w="1010919" h="1324609">
                    <a:moveTo>
                      <a:pt x="453758" y="731875"/>
                    </a:moveTo>
                    <a:lnTo>
                      <a:pt x="450913" y="730669"/>
                    </a:lnTo>
                    <a:lnTo>
                      <a:pt x="449719" y="730859"/>
                    </a:lnTo>
                    <a:lnTo>
                      <a:pt x="449160" y="732967"/>
                    </a:lnTo>
                    <a:lnTo>
                      <a:pt x="449884" y="733831"/>
                    </a:lnTo>
                    <a:lnTo>
                      <a:pt x="450964" y="733374"/>
                    </a:lnTo>
                    <a:lnTo>
                      <a:pt x="451916" y="732828"/>
                    </a:lnTo>
                    <a:lnTo>
                      <a:pt x="453758" y="731875"/>
                    </a:lnTo>
                    <a:close/>
                  </a:path>
                  <a:path w="1010919" h="1324609">
                    <a:moveTo>
                      <a:pt x="456311" y="556971"/>
                    </a:moveTo>
                    <a:lnTo>
                      <a:pt x="452335" y="554151"/>
                    </a:lnTo>
                    <a:lnTo>
                      <a:pt x="451548" y="554151"/>
                    </a:lnTo>
                    <a:lnTo>
                      <a:pt x="448437" y="556933"/>
                    </a:lnTo>
                    <a:lnTo>
                      <a:pt x="456311" y="556971"/>
                    </a:lnTo>
                    <a:close/>
                  </a:path>
                  <a:path w="1010919" h="1324609">
                    <a:moveTo>
                      <a:pt x="494830" y="445109"/>
                    </a:moveTo>
                    <a:lnTo>
                      <a:pt x="493915" y="444068"/>
                    </a:lnTo>
                    <a:lnTo>
                      <a:pt x="491274" y="441020"/>
                    </a:lnTo>
                    <a:lnTo>
                      <a:pt x="490550" y="442747"/>
                    </a:lnTo>
                    <a:lnTo>
                      <a:pt x="489813" y="444525"/>
                    </a:lnTo>
                    <a:lnTo>
                      <a:pt x="491236" y="445058"/>
                    </a:lnTo>
                    <a:lnTo>
                      <a:pt x="492658" y="445592"/>
                    </a:lnTo>
                    <a:lnTo>
                      <a:pt x="494220" y="446074"/>
                    </a:lnTo>
                    <a:lnTo>
                      <a:pt x="494512" y="445528"/>
                    </a:lnTo>
                    <a:lnTo>
                      <a:pt x="494830" y="445109"/>
                    </a:lnTo>
                    <a:close/>
                  </a:path>
                  <a:path w="1010919" h="1324609">
                    <a:moveTo>
                      <a:pt x="495795" y="183692"/>
                    </a:moveTo>
                    <a:lnTo>
                      <a:pt x="495477" y="183121"/>
                    </a:lnTo>
                    <a:lnTo>
                      <a:pt x="495312" y="182460"/>
                    </a:lnTo>
                    <a:lnTo>
                      <a:pt x="494715" y="182841"/>
                    </a:lnTo>
                    <a:lnTo>
                      <a:pt x="493941" y="183070"/>
                    </a:lnTo>
                    <a:lnTo>
                      <a:pt x="493928" y="183337"/>
                    </a:lnTo>
                    <a:lnTo>
                      <a:pt x="493928" y="183883"/>
                    </a:lnTo>
                    <a:lnTo>
                      <a:pt x="494309" y="184416"/>
                    </a:lnTo>
                    <a:lnTo>
                      <a:pt x="494550" y="184962"/>
                    </a:lnTo>
                    <a:lnTo>
                      <a:pt x="494944" y="184658"/>
                    </a:lnTo>
                    <a:lnTo>
                      <a:pt x="495528" y="184454"/>
                    </a:lnTo>
                    <a:lnTo>
                      <a:pt x="495681" y="184061"/>
                    </a:lnTo>
                    <a:lnTo>
                      <a:pt x="495795" y="183692"/>
                    </a:lnTo>
                    <a:close/>
                  </a:path>
                  <a:path w="1010919" h="1324609">
                    <a:moveTo>
                      <a:pt x="497624" y="539127"/>
                    </a:moveTo>
                    <a:lnTo>
                      <a:pt x="494347" y="544626"/>
                    </a:lnTo>
                    <a:lnTo>
                      <a:pt x="494360" y="545744"/>
                    </a:lnTo>
                    <a:lnTo>
                      <a:pt x="497306" y="547598"/>
                    </a:lnTo>
                    <a:lnTo>
                      <a:pt x="497535" y="541845"/>
                    </a:lnTo>
                    <a:lnTo>
                      <a:pt x="497624" y="539127"/>
                    </a:lnTo>
                    <a:close/>
                  </a:path>
                  <a:path w="1010919" h="1324609">
                    <a:moveTo>
                      <a:pt x="502970" y="341464"/>
                    </a:moveTo>
                    <a:lnTo>
                      <a:pt x="499872" y="338632"/>
                    </a:lnTo>
                    <a:lnTo>
                      <a:pt x="500761" y="340779"/>
                    </a:lnTo>
                    <a:lnTo>
                      <a:pt x="502970" y="346240"/>
                    </a:lnTo>
                    <a:lnTo>
                      <a:pt x="502970" y="341464"/>
                    </a:lnTo>
                    <a:close/>
                  </a:path>
                  <a:path w="1010919" h="1324609">
                    <a:moveTo>
                      <a:pt x="575259" y="1020762"/>
                    </a:moveTo>
                    <a:lnTo>
                      <a:pt x="573227" y="1017562"/>
                    </a:lnTo>
                    <a:lnTo>
                      <a:pt x="571728" y="1015199"/>
                    </a:lnTo>
                    <a:lnTo>
                      <a:pt x="570242" y="1020457"/>
                    </a:lnTo>
                    <a:lnTo>
                      <a:pt x="570611" y="1020940"/>
                    </a:lnTo>
                    <a:lnTo>
                      <a:pt x="575259" y="1020762"/>
                    </a:lnTo>
                    <a:close/>
                  </a:path>
                  <a:path w="1010919" h="1324609">
                    <a:moveTo>
                      <a:pt x="577024" y="618896"/>
                    </a:moveTo>
                    <a:lnTo>
                      <a:pt x="573036" y="615315"/>
                    </a:lnTo>
                    <a:lnTo>
                      <a:pt x="570661" y="618172"/>
                    </a:lnTo>
                    <a:lnTo>
                      <a:pt x="572833" y="618426"/>
                    </a:lnTo>
                    <a:lnTo>
                      <a:pt x="577024" y="618896"/>
                    </a:lnTo>
                    <a:close/>
                  </a:path>
                  <a:path w="1010919" h="1324609">
                    <a:moveTo>
                      <a:pt x="578256" y="765327"/>
                    </a:moveTo>
                    <a:lnTo>
                      <a:pt x="578002" y="763905"/>
                    </a:lnTo>
                    <a:lnTo>
                      <a:pt x="575233" y="761987"/>
                    </a:lnTo>
                    <a:lnTo>
                      <a:pt x="576707" y="767245"/>
                    </a:lnTo>
                    <a:lnTo>
                      <a:pt x="578256" y="765327"/>
                    </a:lnTo>
                    <a:close/>
                  </a:path>
                  <a:path w="1010919" h="1324609">
                    <a:moveTo>
                      <a:pt x="581596" y="844981"/>
                    </a:moveTo>
                    <a:lnTo>
                      <a:pt x="580542" y="842505"/>
                    </a:lnTo>
                    <a:lnTo>
                      <a:pt x="579412" y="840740"/>
                    </a:lnTo>
                    <a:lnTo>
                      <a:pt x="578091" y="838377"/>
                    </a:lnTo>
                    <a:lnTo>
                      <a:pt x="576173" y="841667"/>
                    </a:lnTo>
                    <a:lnTo>
                      <a:pt x="576897" y="843965"/>
                    </a:lnTo>
                    <a:lnTo>
                      <a:pt x="578408" y="846582"/>
                    </a:lnTo>
                    <a:lnTo>
                      <a:pt x="579894" y="846709"/>
                    </a:lnTo>
                    <a:lnTo>
                      <a:pt x="580796" y="846620"/>
                    </a:lnTo>
                    <a:lnTo>
                      <a:pt x="581075" y="846607"/>
                    </a:lnTo>
                    <a:lnTo>
                      <a:pt x="581596" y="844981"/>
                    </a:lnTo>
                    <a:close/>
                  </a:path>
                  <a:path w="1010919" h="1324609">
                    <a:moveTo>
                      <a:pt x="586359" y="888453"/>
                    </a:moveTo>
                    <a:lnTo>
                      <a:pt x="583946" y="889431"/>
                    </a:lnTo>
                    <a:lnTo>
                      <a:pt x="582180" y="889952"/>
                    </a:lnTo>
                    <a:lnTo>
                      <a:pt x="579513" y="891501"/>
                    </a:lnTo>
                    <a:lnTo>
                      <a:pt x="577862" y="892683"/>
                    </a:lnTo>
                    <a:lnTo>
                      <a:pt x="577888" y="893584"/>
                    </a:lnTo>
                    <a:lnTo>
                      <a:pt x="577951" y="895324"/>
                    </a:lnTo>
                    <a:lnTo>
                      <a:pt x="579589" y="895680"/>
                    </a:lnTo>
                    <a:lnTo>
                      <a:pt x="581596" y="895070"/>
                    </a:lnTo>
                    <a:lnTo>
                      <a:pt x="582091" y="895629"/>
                    </a:lnTo>
                    <a:lnTo>
                      <a:pt x="582371" y="895807"/>
                    </a:lnTo>
                    <a:lnTo>
                      <a:pt x="581926" y="897724"/>
                    </a:lnTo>
                    <a:lnTo>
                      <a:pt x="581748" y="898563"/>
                    </a:lnTo>
                    <a:lnTo>
                      <a:pt x="585406" y="896162"/>
                    </a:lnTo>
                    <a:lnTo>
                      <a:pt x="585177" y="892352"/>
                    </a:lnTo>
                    <a:lnTo>
                      <a:pt x="586359" y="888453"/>
                    </a:lnTo>
                    <a:close/>
                  </a:path>
                  <a:path w="1010919" h="1324609">
                    <a:moveTo>
                      <a:pt x="588454" y="327101"/>
                    </a:moveTo>
                    <a:lnTo>
                      <a:pt x="587679" y="324878"/>
                    </a:lnTo>
                    <a:lnTo>
                      <a:pt x="587438" y="324269"/>
                    </a:lnTo>
                    <a:lnTo>
                      <a:pt x="586460" y="323926"/>
                    </a:lnTo>
                    <a:lnTo>
                      <a:pt x="585355" y="323049"/>
                    </a:lnTo>
                    <a:lnTo>
                      <a:pt x="585000" y="324942"/>
                    </a:lnTo>
                    <a:lnTo>
                      <a:pt x="584733" y="326250"/>
                    </a:lnTo>
                    <a:lnTo>
                      <a:pt x="584403" y="328015"/>
                    </a:lnTo>
                    <a:lnTo>
                      <a:pt x="587832" y="328434"/>
                    </a:lnTo>
                    <a:lnTo>
                      <a:pt x="588454" y="327101"/>
                    </a:lnTo>
                    <a:close/>
                  </a:path>
                  <a:path w="1010919" h="1324609">
                    <a:moveTo>
                      <a:pt x="588683" y="814692"/>
                    </a:moveTo>
                    <a:lnTo>
                      <a:pt x="588467" y="813828"/>
                    </a:lnTo>
                    <a:lnTo>
                      <a:pt x="588264" y="812914"/>
                    </a:lnTo>
                    <a:lnTo>
                      <a:pt x="587616" y="813066"/>
                    </a:lnTo>
                    <a:lnTo>
                      <a:pt x="586943" y="813142"/>
                    </a:lnTo>
                    <a:lnTo>
                      <a:pt x="586422" y="813447"/>
                    </a:lnTo>
                    <a:lnTo>
                      <a:pt x="586232" y="813549"/>
                    </a:lnTo>
                    <a:lnTo>
                      <a:pt x="586409" y="814705"/>
                    </a:lnTo>
                    <a:lnTo>
                      <a:pt x="587133" y="814857"/>
                    </a:lnTo>
                    <a:lnTo>
                      <a:pt x="587781" y="814743"/>
                    </a:lnTo>
                    <a:lnTo>
                      <a:pt x="588683" y="814692"/>
                    </a:lnTo>
                    <a:close/>
                  </a:path>
                  <a:path w="1010919" h="1324609">
                    <a:moveTo>
                      <a:pt x="615848" y="17513"/>
                    </a:moveTo>
                    <a:lnTo>
                      <a:pt x="615137" y="16979"/>
                    </a:lnTo>
                    <a:lnTo>
                      <a:pt x="613702" y="15938"/>
                    </a:lnTo>
                    <a:lnTo>
                      <a:pt x="613346" y="16433"/>
                    </a:lnTo>
                    <a:lnTo>
                      <a:pt x="613168" y="16675"/>
                    </a:lnTo>
                    <a:lnTo>
                      <a:pt x="613879" y="17208"/>
                    </a:lnTo>
                    <a:lnTo>
                      <a:pt x="615302" y="18262"/>
                    </a:lnTo>
                    <a:lnTo>
                      <a:pt x="615492" y="18021"/>
                    </a:lnTo>
                    <a:lnTo>
                      <a:pt x="615848" y="17513"/>
                    </a:lnTo>
                    <a:close/>
                  </a:path>
                  <a:path w="1010919" h="1324609">
                    <a:moveTo>
                      <a:pt x="616077" y="815276"/>
                    </a:moveTo>
                    <a:lnTo>
                      <a:pt x="614413" y="812406"/>
                    </a:lnTo>
                    <a:lnTo>
                      <a:pt x="613105" y="814133"/>
                    </a:lnTo>
                    <a:lnTo>
                      <a:pt x="611797" y="814870"/>
                    </a:lnTo>
                    <a:lnTo>
                      <a:pt x="611759" y="815073"/>
                    </a:lnTo>
                    <a:lnTo>
                      <a:pt x="611682" y="815263"/>
                    </a:lnTo>
                    <a:lnTo>
                      <a:pt x="611746" y="815416"/>
                    </a:lnTo>
                    <a:lnTo>
                      <a:pt x="611784" y="815568"/>
                    </a:lnTo>
                    <a:lnTo>
                      <a:pt x="611974" y="815784"/>
                    </a:lnTo>
                    <a:lnTo>
                      <a:pt x="613346" y="815644"/>
                    </a:lnTo>
                    <a:lnTo>
                      <a:pt x="616077" y="815276"/>
                    </a:lnTo>
                    <a:close/>
                  </a:path>
                  <a:path w="1010919" h="1324609">
                    <a:moveTo>
                      <a:pt x="620928" y="1119949"/>
                    </a:moveTo>
                    <a:lnTo>
                      <a:pt x="619683" y="1117180"/>
                    </a:lnTo>
                    <a:lnTo>
                      <a:pt x="619061" y="1113917"/>
                    </a:lnTo>
                    <a:lnTo>
                      <a:pt x="614464" y="1113612"/>
                    </a:lnTo>
                    <a:lnTo>
                      <a:pt x="616127" y="1116101"/>
                    </a:lnTo>
                    <a:lnTo>
                      <a:pt x="619506" y="1121003"/>
                    </a:lnTo>
                    <a:lnTo>
                      <a:pt x="619963" y="1120648"/>
                    </a:lnTo>
                    <a:lnTo>
                      <a:pt x="620928" y="1119949"/>
                    </a:lnTo>
                    <a:close/>
                  </a:path>
                  <a:path w="1010919" h="1324609">
                    <a:moveTo>
                      <a:pt x="627049" y="797928"/>
                    </a:moveTo>
                    <a:lnTo>
                      <a:pt x="624827" y="796709"/>
                    </a:lnTo>
                    <a:lnTo>
                      <a:pt x="622896" y="796366"/>
                    </a:lnTo>
                    <a:lnTo>
                      <a:pt x="622249" y="799871"/>
                    </a:lnTo>
                    <a:lnTo>
                      <a:pt x="624179" y="799096"/>
                    </a:lnTo>
                    <a:lnTo>
                      <a:pt x="627049" y="797928"/>
                    </a:lnTo>
                    <a:close/>
                  </a:path>
                  <a:path w="1010919" h="1324609">
                    <a:moveTo>
                      <a:pt x="629818" y="1397"/>
                    </a:moveTo>
                    <a:lnTo>
                      <a:pt x="629589" y="952"/>
                    </a:lnTo>
                    <a:lnTo>
                      <a:pt x="629475" y="279"/>
                    </a:lnTo>
                    <a:lnTo>
                      <a:pt x="629170" y="177"/>
                    </a:lnTo>
                    <a:lnTo>
                      <a:pt x="628548" y="0"/>
                    </a:lnTo>
                    <a:lnTo>
                      <a:pt x="627849" y="139"/>
                    </a:lnTo>
                    <a:lnTo>
                      <a:pt x="626948" y="165"/>
                    </a:lnTo>
                    <a:lnTo>
                      <a:pt x="627227" y="1016"/>
                    </a:lnTo>
                    <a:lnTo>
                      <a:pt x="627430" y="1955"/>
                    </a:lnTo>
                    <a:lnTo>
                      <a:pt x="627557" y="1943"/>
                    </a:lnTo>
                    <a:lnTo>
                      <a:pt x="628319" y="1892"/>
                    </a:lnTo>
                    <a:lnTo>
                      <a:pt x="629069" y="1600"/>
                    </a:lnTo>
                    <a:lnTo>
                      <a:pt x="629818" y="1397"/>
                    </a:lnTo>
                    <a:close/>
                  </a:path>
                  <a:path w="1010919" h="1324609">
                    <a:moveTo>
                      <a:pt x="636371" y="957072"/>
                    </a:moveTo>
                    <a:lnTo>
                      <a:pt x="633907" y="956221"/>
                    </a:lnTo>
                    <a:lnTo>
                      <a:pt x="632307" y="955687"/>
                    </a:lnTo>
                    <a:lnTo>
                      <a:pt x="632358" y="957516"/>
                    </a:lnTo>
                    <a:lnTo>
                      <a:pt x="632485" y="961110"/>
                    </a:lnTo>
                    <a:lnTo>
                      <a:pt x="634238" y="959307"/>
                    </a:lnTo>
                    <a:lnTo>
                      <a:pt x="635190" y="958303"/>
                    </a:lnTo>
                    <a:lnTo>
                      <a:pt x="636371" y="957072"/>
                    </a:lnTo>
                    <a:close/>
                  </a:path>
                  <a:path w="1010919" h="1324609">
                    <a:moveTo>
                      <a:pt x="639076" y="688111"/>
                    </a:moveTo>
                    <a:lnTo>
                      <a:pt x="638873" y="683171"/>
                    </a:lnTo>
                    <a:lnTo>
                      <a:pt x="638759" y="680999"/>
                    </a:lnTo>
                    <a:lnTo>
                      <a:pt x="637603" y="680783"/>
                    </a:lnTo>
                    <a:lnTo>
                      <a:pt x="636625" y="682993"/>
                    </a:lnTo>
                    <a:lnTo>
                      <a:pt x="635622" y="685165"/>
                    </a:lnTo>
                    <a:lnTo>
                      <a:pt x="634428" y="687895"/>
                    </a:lnTo>
                    <a:lnTo>
                      <a:pt x="639076" y="688111"/>
                    </a:lnTo>
                    <a:close/>
                  </a:path>
                  <a:path w="1010919" h="1324609">
                    <a:moveTo>
                      <a:pt x="645312" y="1051991"/>
                    </a:moveTo>
                    <a:lnTo>
                      <a:pt x="645185" y="1049680"/>
                    </a:lnTo>
                    <a:lnTo>
                      <a:pt x="644042" y="1048829"/>
                    </a:lnTo>
                    <a:lnTo>
                      <a:pt x="643382" y="1047927"/>
                    </a:lnTo>
                    <a:lnTo>
                      <a:pt x="642645" y="1048816"/>
                    </a:lnTo>
                    <a:lnTo>
                      <a:pt x="641299" y="1049743"/>
                    </a:lnTo>
                    <a:lnTo>
                      <a:pt x="641438" y="1052106"/>
                    </a:lnTo>
                    <a:lnTo>
                      <a:pt x="642391" y="1053541"/>
                    </a:lnTo>
                    <a:lnTo>
                      <a:pt x="642988" y="1055001"/>
                    </a:lnTo>
                    <a:lnTo>
                      <a:pt x="643839" y="1054887"/>
                    </a:lnTo>
                    <a:lnTo>
                      <a:pt x="644258" y="1054849"/>
                    </a:lnTo>
                    <a:lnTo>
                      <a:pt x="644613" y="1053439"/>
                    </a:lnTo>
                    <a:lnTo>
                      <a:pt x="645312" y="1051991"/>
                    </a:lnTo>
                    <a:close/>
                  </a:path>
                  <a:path w="1010919" h="1324609">
                    <a:moveTo>
                      <a:pt x="653288" y="462788"/>
                    </a:moveTo>
                    <a:lnTo>
                      <a:pt x="648563" y="464693"/>
                    </a:lnTo>
                    <a:lnTo>
                      <a:pt x="651497" y="470789"/>
                    </a:lnTo>
                    <a:lnTo>
                      <a:pt x="653288" y="462788"/>
                    </a:lnTo>
                    <a:close/>
                  </a:path>
                  <a:path w="1010919" h="1324609">
                    <a:moveTo>
                      <a:pt x="666115" y="716508"/>
                    </a:moveTo>
                    <a:lnTo>
                      <a:pt x="663282" y="715479"/>
                    </a:lnTo>
                    <a:lnTo>
                      <a:pt x="662165" y="716457"/>
                    </a:lnTo>
                    <a:lnTo>
                      <a:pt x="661454" y="718223"/>
                    </a:lnTo>
                    <a:lnTo>
                      <a:pt x="660527" y="720420"/>
                    </a:lnTo>
                    <a:lnTo>
                      <a:pt x="658914" y="722541"/>
                    </a:lnTo>
                    <a:lnTo>
                      <a:pt x="660882" y="725843"/>
                    </a:lnTo>
                    <a:lnTo>
                      <a:pt x="662787" y="722414"/>
                    </a:lnTo>
                    <a:lnTo>
                      <a:pt x="666115" y="716508"/>
                    </a:lnTo>
                    <a:close/>
                  </a:path>
                  <a:path w="1010919" h="1324609">
                    <a:moveTo>
                      <a:pt x="694461" y="706094"/>
                    </a:moveTo>
                    <a:lnTo>
                      <a:pt x="693940" y="705599"/>
                    </a:lnTo>
                    <a:lnTo>
                      <a:pt x="692924" y="704608"/>
                    </a:lnTo>
                    <a:lnTo>
                      <a:pt x="690753" y="706945"/>
                    </a:lnTo>
                    <a:lnTo>
                      <a:pt x="691197" y="707402"/>
                    </a:lnTo>
                    <a:lnTo>
                      <a:pt x="692111" y="708355"/>
                    </a:lnTo>
                    <a:lnTo>
                      <a:pt x="692886" y="707593"/>
                    </a:lnTo>
                    <a:lnTo>
                      <a:pt x="694461" y="706094"/>
                    </a:lnTo>
                    <a:close/>
                  </a:path>
                  <a:path w="1010919" h="1324609">
                    <a:moveTo>
                      <a:pt x="694969" y="838047"/>
                    </a:moveTo>
                    <a:lnTo>
                      <a:pt x="693127" y="837653"/>
                    </a:lnTo>
                    <a:lnTo>
                      <a:pt x="691705" y="837336"/>
                    </a:lnTo>
                    <a:lnTo>
                      <a:pt x="690321" y="837044"/>
                    </a:lnTo>
                    <a:lnTo>
                      <a:pt x="692289" y="840638"/>
                    </a:lnTo>
                    <a:lnTo>
                      <a:pt x="694969" y="838047"/>
                    </a:lnTo>
                    <a:close/>
                  </a:path>
                  <a:path w="1010919" h="1324609">
                    <a:moveTo>
                      <a:pt x="712774" y="558736"/>
                    </a:moveTo>
                    <a:lnTo>
                      <a:pt x="707771" y="557784"/>
                    </a:lnTo>
                    <a:lnTo>
                      <a:pt x="706132" y="560197"/>
                    </a:lnTo>
                    <a:lnTo>
                      <a:pt x="708266" y="559714"/>
                    </a:lnTo>
                    <a:lnTo>
                      <a:pt x="710018" y="559346"/>
                    </a:lnTo>
                    <a:lnTo>
                      <a:pt x="712774" y="558736"/>
                    </a:lnTo>
                    <a:close/>
                  </a:path>
                  <a:path w="1010919" h="1324609">
                    <a:moveTo>
                      <a:pt x="744156" y="727189"/>
                    </a:moveTo>
                    <a:lnTo>
                      <a:pt x="742708" y="726960"/>
                    </a:lnTo>
                    <a:lnTo>
                      <a:pt x="741540" y="726389"/>
                    </a:lnTo>
                    <a:lnTo>
                      <a:pt x="740244" y="727075"/>
                    </a:lnTo>
                    <a:lnTo>
                      <a:pt x="739635" y="728776"/>
                    </a:lnTo>
                    <a:lnTo>
                      <a:pt x="739952" y="729221"/>
                    </a:lnTo>
                    <a:lnTo>
                      <a:pt x="740435" y="729894"/>
                    </a:lnTo>
                    <a:lnTo>
                      <a:pt x="741883" y="730542"/>
                    </a:lnTo>
                    <a:lnTo>
                      <a:pt x="742569" y="730275"/>
                    </a:lnTo>
                    <a:lnTo>
                      <a:pt x="743242" y="730008"/>
                    </a:lnTo>
                    <a:lnTo>
                      <a:pt x="743483" y="728599"/>
                    </a:lnTo>
                    <a:lnTo>
                      <a:pt x="744156" y="727189"/>
                    </a:lnTo>
                    <a:close/>
                  </a:path>
                  <a:path w="1010919" h="1324609">
                    <a:moveTo>
                      <a:pt x="795591" y="1159624"/>
                    </a:moveTo>
                    <a:lnTo>
                      <a:pt x="795375" y="1155966"/>
                    </a:lnTo>
                    <a:lnTo>
                      <a:pt x="793661" y="1157262"/>
                    </a:lnTo>
                    <a:lnTo>
                      <a:pt x="791946" y="1158532"/>
                    </a:lnTo>
                    <a:lnTo>
                      <a:pt x="790232" y="1159802"/>
                    </a:lnTo>
                    <a:lnTo>
                      <a:pt x="791222" y="1161199"/>
                    </a:lnTo>
                    <a:lnTo>
                      <a:pt x="794219" y="1161351"/>
                    </a:lnTo>
                    <a:lnTo>
                      <a:pt x="795591" y="1159624"/>
                    </a:lnTo>
                    <a:close/>
                  </a:path>
                  <a:path w="1010919" h="1324609">
                    <a:moveTo>
                      <a:pt x="797915" y="733285"/>
                    </a:moveTo>
                    <a:lnTo>
                      <a:pt x="797509" y="733094"/>
                    </a:lnTo>
                    <a:lnTo>
                      <a:pt x="796734" y="732663"/>
                    </a:lnTo>
                    <a:lnTo>
                      <a:pt x="795426" y="733323"/>
                    </a:lnTo>
                    <a:lnTo>
                      <a:pt x="794524" y="734237"/>
                    </a:lnTo>
                    <a:lnTo>
                      <a:pt x="796366" y="736587"/>
                    </a:lnTo>
                    <a:lnTo>
                      <a:pt x="796886" y="735495"/>
                    </a:lnTo>
                    <a:lnTo>
                      <a:pt x="797394" y="734390"/>
                    </a:lnTo>
                    <a:lnTo>
                      <a:pt x="797915" y="733285"/>
                    </a:lnTo>
                    <a:close/>
                  </a:path>
                  <a:path w="1010919" h="1324609">
                    <a:moveTo>
                      <a:pt x="807415" y="516267"/>
                    </a:moveTo>
                    <a:lnTo>
                      <a:pt x="804989" y="517347"/>
                    </a:lnTo>
                    <a:lnTo>
                      <a:pt x="803960" y="518680"/>
                    </a:lnTo>
                    <a:lnTo>
                      <a:pt x="806450" y="521665"/>
                    </a:lnTo>
                    <a:lnTo>
                      <a:pt x="807415" y="516267"/>
                    </a:lnTo>
                    <a:close/>
                  </a:path>
                  <a:path w="1010919" h="1324609">
                    <a:moveTo>
                      <a:pt x="810679" y="850265"/>
                    </a:moveTo>
                    <a:lnTo>
                      <a:pt x="807046" y="849655"/>
                    </a:lnTo>
                    <a:lnTo>
                      <a:pt x="805218" y="849376"/>
                    </a:lnTo>
                    <a:lnTo>
                      <a:pt x="806564" y="853681"/>
                    </a:lnTo>
                    <a:lnTo>
                      <a:pt x="806831" y="853732"/>
                    </a:lnTo>
                    <a:lnTo>
                      <a:pt x="810679" y="850265"/>
                    </a:lnTo>
                    <a:close/>
                  </a:path>
                  <a:path w="1010919" h="1324609">
                    <a:moveTo>
                      <a:pt x="822286" y="733107"/>
                    </a:moveTo>
                    <a:lnTo>
                      <a:pt x="821016" y="730453"/>
                    </a:lnTo>
                    <a:lnTo>
                      <a:pt x="819607" y="731939"/>
                    </a:lnTo>
                    <a:lnTo>
                      <a:pt x="817841" y="733259"/>
                    </a:lnTo>
                    <a:lnTo>
                      <a:pt x="818730" y="736104"/>
                    </a:lnTo>
                    <a:lnTo>
                      <a:pt x="821423" y="734783"/>
                    </a:lnTo>
                    <a:lnTo>
                      <a:pt x="822286" y="733107"/>
                    </a:lnTo>
                    <a:close/>
                  </a:path>
                  <a:path w="1010919" h="1324609">
                    <a:moveTo>
                      <a:pt x="841870" y="580567"/>
                    </a:moveTo>
                    <a:lnTo>
                      <a:pt x="839177" y="576884"/>
                    </a:lnTo>
                    <a:lnTo>
                      <a:pt x="837692" y="577989"/>
                    </a:lnTo>
                    <a:lnTo>
                      <a:pt x="838073" y="579589"/>
                    </a:lnTo>
                    <a:lnTo>
                      <a:pt x="838631" y="581050"/>
                    </a:lnTo>
                    <a:lnTo>
                      <a:pt x="841870" y="580567"/>
                    </a:lnTo>
                    <a:close/>
                  </a:path>
                  <a:path w="1010919" h="1324609">
                    <a:moveTo>
                      <a:pt x="845591" y="602996"/>
                    </a:moveTo>
                    <a:lnTo>
                      <a:pt x="845375" y="601789"/>
                    </a:lnTo>
                    <a:lnTo>
                      <a:pt x="843407" y="601383"/>
                    </a:lnTo>
                    <a:lnTo>
                      <a:pt x="842200" y="601853"/>
                    </a:lnTo>
                    <a:lnTo>
                      <a:pt x="841489" y="606552"/>
                    </a:lnTo>
                    <a:lnTo>
                      <a:pt x="844346" y="607618"/>
                    </a:lnTo>
                    <a:lnTo>
                      <a:pt x="844562" y="607555"/>
                    </a:lnTo>
                    <a:lnTo>
                      <a:pt x="845172" y="607529"/>
                    </a:lnTo>
                    <a:lnTo>
                      <a:pt x="845591" y="602996"/>
                    </a:lnTo>
                    <a:close/>
                  </a:path>
                  <a:path w="1010919" h="1324609">
                    <a:moveTo>
                      <a:pt x="896467" y="1099121"/>
                    </a:moveTo>
                    <a:lnTo>
                      <a:pt x="894791" y="1098384"/>
                    </a:lnTo>
                    <a:lnTo>
                      <a:pt x="892479" y="1098397"/>
                    </a:lnTo>
                    <a:lnTo>
                      <a:pt x="891108" y="1098918"/>
                    </a:lnTo>
                    <a:lnTo>
                      <a:pt x="889292" y="1099286"/>
                    </a:lnTo>
                    <a:lnTo>
                      <a:pt x="891070" y="1103439"/>
                    </a:lnTo>
                    <a:lnTo>
                      <a:pt x="892975" y="1104468"/>
                    </a:lnTo>
                    <a:lnTo>
                      <a:pt x="896023" y="1101991"/>
                    </a:lnTo>
                    <a:lnTo>
                      <a:pt x="896442" y="1100569"/>
                    </a:lnTo>
                    <a:lnTo>
                      <a:pt x="896467" y="1099515"/>
                    </a:lnTo>
                    <a:lnTo>
                      <a:pt x="896467" y="1099121"/>
                    </a:lnTo>
                    <a:close/>
                  </a:path>
                  <a:path w="1010919" h="1324609">
                    <a:moveTo>
                      <a:pt x="919035" y="864577"/>
                    </a:moveTo>
                    <a:lnTo>
                      <a:pt x="918679" y="863079"/>
                    </a:lnTo>
                    <a:lnTo>
                      <a:pt x="918489" y="862050"/>
                    </a:lnTo>
                    <a:lnTo>
                      <a:pt x="917905" y="860005"/>
                    </a:lnTo>
                    <a:lnTo>
                      <a:pt x="917524" y="858977"/>
                    </a:lnTo>
                    <a:lnTo>
                      <a:pt x="917168" y="857935"/>
                    </a:lnTo>
                    <a:lnTo>
                      <a:pt x="915924" y="858380"/>
                    </a:lnTo>
                    <a:lnTo>
                      <a:pt x="917206" y="860196"/>
                    </a:lnTo>
                    <a:lnTo>
                      <a:pt x="914641" y="863180"/>
                    </a:lnTo>
                    <a:lnTo>
                      <a:pt x="919035" y="864577"/>
                    </a:lnTo>
                    <a:close/>
                  </a:path>
                  <a:path w="1010919" h="1324609">
                    <a:moveTo>
                      <a:pt x="1010653" y="847788"/>
                    </a:moveTo>
                    <a:lnTo>
                      <a:pt x="1010475" y="844486"/>
                    </a:lnTo>
                    <a:lnTo>
                      <a:pt x="1009650" y="843305"/>
                    </a:lnTo>
                    <a:lnTo>
                      <a:pt x="1007211" y="844435"/>
                    </a:lnTo>
                    <a:lnTo>
                      <a:pt x="1006830" y="844600"/>
                    </a:lnTo>
                    <a:lnTo>
                      <a:pt x="1006690" y="845312"/>
                    </a:lnTo>
                    <a:lnTo>
                      <a:pt x="1006271" y="846074"/>
                    </a:lnTo>
                    <a:lnTo>
                      <a:pt x="1007541" y="846556"/>
                    </a:lnTo>
                    <a:lnTo>
                      <a:pt x="1008646" y="847013"/>
                    </a:lnTo>
                    <a:lnTo>
                      <a:pt x="1010653" y="84778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0" name="object 280">
                <a:extLst>
                  <a:ext uri="{FF2B5EF4-FFF2-40B4-BE49-F238E27FC236}">
                    <a16:creationId xmlns:a16="http://schemas.microsoft.com/office/drawing/2014/main" id="{80CCA1E6-FC0E-EC73-748D-D3EF0CE6D021}"/>
                  </a:ext>
                </a:extLst>
              </p:cNvPr>
              <p:cNvSpPr/>
              <p:nvPr/>
            </p:nvSpPr>
            <p:spPr>
              <a:xfrm>
                <a:off x="9778872" y="3955731"/>
                <a:ext cx="776505" cy="688662"/>
              </a:xfrm>
              <a:custGeom>
                <a:avLst/>
                <a:gdLst/>
                <a:ahLst/>
                <a:cxnLst/>
                <a:rect l="l" t="t" r="r" b="b"/>
                <a:pathLst>
                  <a:path w="998219" h="1007109">
                    <a:moveTo>
                      <a:pt x="2552" y="405726"/>
                    </a:moveTo>
                    <a:lnTo>
                      <a:pt x="2120" y="404672"/>
                    </a:lnTo>
                    <a:lnTo>
                      <a:pt x="1689" y="403644"/>
                    </a:lnTo>
                    <a:lnTo>
                      <a:pt x="1282" y="402577"/>
                    </a:lnTo>
                    <a:lnTo>
                      <a:pt x="863" y="402742"/>
                    </a:lnTo>
                    <a:lnTo>
                      <a:pt x="0" y="403072"/>
                    </a:lnTo>
                    <a:lnTo>
                      <a:pt x="508" y="404114"/>
                    </a:lnTo>
                    <a:lnTo>
                      <a:pt x="1054" y="405155"/>
                    </a:lnTo>
                    <a:lnTo>
                      <a:pt x="1574" y="406184"/>
                    </a:lnTo>
                    <a:lnTo>
                      <a:pt x="2552" y="405726"/>
                    </a:lnTo>
                    <a:close/>
                  </a:path>
                  <a:path w="998219" h="1007109">
                    <a:moveTo>
                      <a:pt x="10426" y="414934"/>
                    </a:moveTo>
                    <a:lnTo>
                      <a:pt x="9563" y="414426"/>
                    </a:lnTo>
                    <a:lnTo>
                      <a:pt x="8674" y="413524"/>
                    </a:lnTo>
                    <a:lnTo>
                      <a:pt x="8229" y="414896"/>
                    </a:lnTo>
                    <a:lnTo>
                      <a:pt x="7747" y="415709"/>
                    </a:lnTo>
                    <a:lnTo>
                      <a:pt x="7785" y="416483"/>
                    </a:lnTo>
                    <a:lnTo>
                      <a:pt x="7810" y="416864"/>
                    </a:lnTo>
                    <a:lnTo>
                      <a:pt x="8763" y="417220"/>
                    </a:lnTo>
                    <a:lnTo>
                      <a:pt x="9283" y="417588"/>
                    </a:lnTo>
                    <a:lnTo>
                      <a:pt x="9677" y="416839"/>
                    </a:lnTo>
                    <a:lnTo>
                      <a:pt x="10274" y="416090"/>
                    </a:lnTo>
                    <a:lnTo>
                      <a:pt x="10375" y="415315"/>
                    </a:lnTo>
                    <a:lnTo>
                      <a:pt x="10426" y="414934"/>
                    </a:lnTo>
                    <a:close/>
                  </a:path>
                  <a:path w="998219" h="1007109">
                    <a:moveTo>
                      <a:pt x="42062" y="560717"/>
                    </a:moveTo>
                    <a:lnTo>
                      <a:pt x="41046" y="559523"/>
                    </a:lnTo>
                    <a:lnTo>
                      <a:pt x="39319" y="559498"/>
                    </a:lnTo>
                    <a:lnTo>
                      <a:pt x="38404" y="560209"/>
                    </a:lnTo>
                    <a:lnTo>
                      <a:pt x="39128" y="563194"/>
                    </a:lnTo>
                    <a:lnTo>
                      <a:pt x="40373" y="562140"/>
                    </a:lnTo>
                    <a:lnTo>
                      <a:pt x="41211" y="561416"/>
                    </a:lnTo>
                    <a:lnTo>
                      <a:pt x="42062" y="560717"/>
                    </a:lnTo>
                    <a:close/>
                  </a:path>
                  <a:path w="998219" h="1007109">
                    <a:moveTo>
                      <a:pt x="46990" y="241884"/>
                    </a:moveTo>
                    <a:lnTo>
                      <a:pt x="46583" y="241757"/>
                    </a:lnTo>
                    <a:lnTo>
                      <a:pt x="45808" y="241566"/>
                    </a:lnTo>
                    <a:lnTo>
                      <a:pt x="45389" y="242760"/>
                    </a:lnTo>
                    <a:lnTo>
                      <a:pt x="44996" y="243967"/>
                    </a:lnTo>
                    <a:lnTo>
                      <a:pt x="44589" y="245160"/>
                    </a:lnTo>
                    <a:lnTo>
                      <a:pt x="45999" y="245656"/>
                    </a:lnTo>
                    <a:lnTo>
                      <a:pt x="46329" y="244386"/>
                    </a:lnTo>
                    <a:lnTo>
                      <a:pt x="46659" y="243141"/>
                    </a:lnTo>
                    <a:lnTo>
                      <a:pt x="46990" y="241884"/>
                    </a:lnTo>
                    <a:close/>
                  </a:path>
                  <a:path w="998219" h="1007109">
                    <a:moveTo>
                      <a:pt x="48031" y="580986"/>
                    </a:moveTo>
                    <a:lnTo>
                      <a:pt x="45707" y="579475"/>
                    </a:lnTo>
                    <a:lnTo>
                      <a:pt x="44488" y="580047"/>
                    </a:lnTo>
                    <a:lnTo>
                      <a:pt x="43713" y="582739"/>
                    </a:lnTo>
                    <a:lnTo>
                      <a:pt x="45580" y="581990"/>
                    </a:lnTo>
                    <a:lnTo>
                      <a:pt x="46799" y="581482"/>
                    </a:lnTo>
                    <a:lnTo>
                      <a:pt x="48031" y="580986"/>
                    </a:lnTo>
                    <a:close/>
                  </a:path>
                  <a:path w="998219" h="1007109">
                    <a:moveTo>
                      <a:pt x="48348" y="624433"/>
                    </a:moveTo>
                    <a:lnTo>
                      <a:pt x="47625" y="623785"/>
                    </a:lnTo>
                    <a:lnTo>
                      <a:pt x="46888" y="623430"/>
                    </a:lnTo>
                    <a:lnTo>
                      <a:pt x="46202" y="622998"/>
                    </a:lnTo>
                    <a:lnTo>
                      <a:pt x="45935" y="623531"/>
                    </a:lnTo>
                    <a:lnTo>
                      <a:pt x="45300" y="624395"/>
                    </a:lnTo>
                    <a:lnTo>
                      <a:pt x="45453" y="624547"/>
                    </a:lnTo>
                    <a:lnTo>
                      <a:pt x="45974" y="625094"/>
                    </a:lnTo>
                    <a:lnTo>
                      <a:pt x="46748" y="625411"/>
                    </a:lnTo>
                    <a:lnTo>
                      <a:pt x="47612" y="625944"/>
                    </a:lnTo>
                    <a:lnTo>
                      <a:pt x="47929" y="625157"/>
                    </a:lnTo>
                    <a:lnTo>
                      <a:pt x="48348" y="624433"/>
                    </a:lnTo>
                    <a:close/>
                  </a:path>
                  <a:path w="998219" h="1007109">
                    <a:moveTo>
                      <a:pt x="113131" y="831621"/>
                    </a:moveTo>
                    <a:lnTo>
                      <a:pt x="112763" y="831367"/>
                    </a:lnTo>
                    <a:lnTo>
                      <a:pt x="112407" y="831088"/>
                    </a:lnTo>
                    <a:lnTo>
                      <a:pt x="112039" y="830834"/>
                    </a:lnTo>
                    <a:lnTo>
                      <a:pt x="111391" y="831735"/>
                    </a:lnTo>
                    <a:lnTo>
                      <a:pt x="110756" y="832637"/>
                    </a:lnTo>
                    <a:lnTo>
                      <a:pt x="110109" y="833539"/>
                    </a:lnTo>
                    <a:lnTo>
                      <a:pt x="110769" y="834021"/>
                    </a:lnTo>
                    <a:lnTo>
                      <a:pt x="111099" y="834237"/>
                    </a:lnTo>
                    <a:lnTo>
                      <a:pt x="113131" y="831621"/>
                    </a:lnTo>
                    <a:close/>
                  </a:path>
                  <a:path w="998219" h="1007109">
                    <a:moveTo>
                      <a:pt x="133629" y="845045"/>
                    </a:moveTo>
                    <a:lnTo>
                      <a:pt x="132854" y="844765"/>
                    </a:lnTo>
                    <a:lnTo>
                      <a:pt x="132105" y="844372"/>
                    </a:lnTo>
                    <a:lnTo>
                      <a:pt x="131927" y="845261"/>
                    </a:lnTo>
                    <a:lnTo>
                      <a:pt x="131673" y="845870"/>
                    </a:lnTo>
                    <a:lnTo>
                      <a:pt x="131737" y="846455"/>
                    </a:lnTo>
                    <a:lnTo>
                      <a:pt x="131749" y="846658"/>
                    </a:lnTo>
                    <a:lnTo>
                      <a:pt x="132842" y="847013"/>
                    </a:lnTo>
                    <a:lnTo>
                      <a:pt x="133261" y="846442"/>
                    </a:lnTo>
                    <a:lnTo>
                      <a:pt x="133565" y="845820"/>
                    </a:lnTo>
                    <a:lnTo>
                      <a:pt x="133616" y="845223"/>
                    </a:lnTo>
                    <a:lnTo>
                      <a:pt x="133629" y="845045"/>
                    </a:lnTo>
                    <a:close/>
                  </a:path>
                  <a:path w="998219" h="1007109">
                    <a:moveTo>
                      <a:pt x="164922" y="860374"/>
                    </a:moveTo>
                    <a:lnTo>
                      <a:pt x="164071" y="857732"/>
                    </a:lnTo>
                    <a:lnTo>
                      <a:pt x="163004" y="859434"/>
                    </a:lnTo>
                    <a:lnTo>
                      <a:pt x="162382" y="860463"/>
                    </a:lnTo>
                    <a:lnTo>
                      <a:pt x="161747" y="861479"/>
                    </a:lnTo>
                    <a:lnTo>
                      <a:pt x="164160" y="861364"/>
                    </a:lnTo>
                    <a:lnTo>
                      <a:pt x="164922" y="860374"/>
                    </a:lnTo>
                    <a:close/>
                  </a:path>
                  <a:path w="998219" h="1007109">
                    <a:moveTo>
                      <a:pt x="169303" y="890879"/>
                    </a:moveTo>
                    <a:lnTo>
                      <a:pt x="169202" y="885659"/>
                    </a:lnTo>
                    <a:lnTo>
                      <a:pt x="167360" y="887120"/>
                    </a:lnTo>
                    <a:lnTo>
                      <a:pt x="166611" y="888517"/>
                    </a:lnTo>
                    <a:lnTo>
                      <a:pt x="169303" y="890879"/>
                    </a:lnTo>
                    <a:close/>
                  </a:path>
                  <a:path w="998219" h="1007109">
                    <a:moveTo>
                      <a:pt x="199517" y="523570"/>
                    </a:moveTo>
                    <a:lnTo>
                      <a:pt x="197548" y="522351"/>
                    </a:lnTo>
                    <a:lnTo>
                      <a:pt x="196456" y="523252"/>
                    </a:lnTo>
                    <a:lnTo>
                      <a:pt x="195224" y="524052"/>
                    </a:lnTo>
                    <a:lnTo>
                      <a:pt x="196494" y="525716"/>
                    </a:lnTo>
                    <a:lnTo>
                      <a:pt x="196735" y="526008"/>
                    </a:lnTo>
                    <a:lnTo>
                      <a:pt x="197713" y="526173"/>
                    </a:lnTo>
                    <a:lnTo>
                      <a:pt x="197929" y="525945"/>
                    </a:lnTo>
                    <a:lnTo>
                      <a:pt x="199085" y="524814"/>
                    </a:lnTo>
                    <a:lnTo>
                      <a:pt x="199517" y="523570"/>
                    </a:lnTo>
                    <a:close/>
                  </a:path>
                  <a:path w="998219" h="1007109">
                    <a:moveTo>
                      <a:pt x="207048" y="279692"/>
                    </a:moveTo>
                    <a:lnTo>
                      <a:pt x="206921" y="277228"/>
                    </a:lnTo>
                    <a:lnTo>
                      <a:pt x="206844" y="276009"/>
                    </a:lnTo>
                    <a:lnTo>
                      <a:pt x="206311" y="276034"/>
                    </a:lnTo>
                    <a:lnTo>
                      <a:pt x="205790" y="276085"/>
                    </a:lnTo>
                    <a:lnTo>
                      <a:pt x="205257" y="276136"/>
                    </a:lnTo>
                    <a:lnTo>
                      <a:pt x="205181" y="276834"/>
                    </a:lnTo>
                    <a:lnTo>
                      <a:pt x="204965" y="277558"/>
                    </a:lnTo>
                    <a:lnTo>
                      <a:pt x="205066" y="278231"/>
                    </a:lnTo>
                    <a:lnTo>
                      <a:pt x="205155" y="278828"/>
                    </a:lnTo>
                    <a:lnTo>
                      <a:pt x="205587" y="279361"/>
                    </a:lnTo>
                    <a:lnTo>
                      <a:pt x="205879" y="279920"/>
                    </a:lnTo>
                    <a:lnTo>
                      <a:pt x="206273" y="279844"/>
                    </a:lnTo>
                    <a:lnTo>
                      <a:pt x="206641" y="279768"/>
                    </a:lnTo>
                    <a:lnTo>
                      <a:pt x="207048" y="279692"/>
                    </a:lnTo>
                    <a:close/>
                  </a:path>
                  <a:path w="998219" h="1007109">
                    <a:moveTo>
                      <a:pt x="215938" y="174091"/>
                    </a:moveTo>
                    <a:lnTo>
                      <a:pt x="214718" y="171259"/>
                    </a:lnTo>
                    <a:lnTo>
                      <a:pt x="212902" y="173469"/>
                    </a:lnTo>
                    <a:lnTo>
                      <a:pt x="211734" y="175145"/>
                    </a:lnTo>
                    <a:lnTo>
                      <a:pt x="213410" y="177507"/>
                    </a:lnTo>
                    <a:lnTo>
                      <a:pt x="214223" y="175717"/>
                    </a:lnTo>
                    <a:lnTo>
                      <a:pt x="215938" y="174091"/>
                    </a:lnTo>
                    <a:close/>
                  </a:path>
                  <a:path w="998219" h="1007109">
                    <a:moveTo>
                      <a:pt x="254901" y="944956"/>
                    </a:moveTo>
                    <a:lnTo>
                      <a:pt x="254406" y="944181"/>
                    </a:lnTo>
                    <a:lnTo>
                      <a:pt x="253644" y="944537"/>
                    </a:lnTo>
                    <a:lnTo>
                      <a:pt x="252971" y="944918"/>
                    </a:lnTo>
                    <a:lnTo>
                      <a:pt x="252298" y="945273"/>
                    </a:lnTo>
                    <a:lnTo>
                      <a:pt x="252539" y="945680"/>
                    </a:lnTo>
                    <a:lnTo>
                      <a:pt x="252780" y="946086"/>
                    </a:lnTo>
                    <a:lnTo>
                      <a:pt x="252996" y="946454"/>
                    </a:lnTo>
                    <a:lnTo>
                      <a:pt x="253631" y="945997"/>
                    </a:lnTo>
                    <a:lnTo>
                      <a:pt x="254279" y="945515"/>
                    </a:lnTo>
                    <a:lnTo>
                      <a:pt x="254876" y="944994"/>
                    </a:lnTo>
                    <a:close/>
                  </a:path>
                  <a:path w="998219" h="1007109">
                    <a:moveTo>
                      <a:pt x="256768" y="740359"/>
                    </a:moveTo>
                    <a:lnTo>
                      <a:pt x="255358" y="740105"/>
                    </a:lnTo>
                    <a:lnTo>
                      <a:pt x="255054" y="741184"/>
                    </a:lnTo>
                    <a:lnTo>
                      <a:pt x="254889" y="742213"/>
                    </a:lnTo>
                    <a:lnTo>
                      <a:pt x="254711" y="743229"/>
                    </a:lnTo>
                    <a:lnTo>
                      <a:pt x="255320" y="743331"/>
                    </a:lnTo>
                    <a:lnTo>
                      <a:pt x="255930" y="743407"/>
                    </a:lnTo>
                    <a:lnTo>
                      <a:pt x="256552" y="743508"/>
                    </a:lnTo>
                    <a:lnTo>
                      <a:pt x="256628" y="742454"/>
                    </a:lnTo>
                    <a:lnTo>
                      <a:pt x="256768" y="741413"/>
                    </a:lnTo>
                    <a:lnTo>
                      <a:pt x="256768" y="740359"/>
                    </a:lnTo>
                    <a:close/>
                  </a:path>
                  <a:path w="998219" h="1007109">
                    <a:moveTo>
                      <a:pt x="263194" y="638733"/>
                    </a:moveTo>
                    <a:lnTo>
                      <a:pt x="263067" y="637959"/>
                    </a:lnTo>
                    <a:lnTo>
                      <a:pt x="263105" y="637133"/>
                    </a:lnTo>
                    <a:lnTo>
                      <a:pt x="262775" y="636435"/>
                    </a:lnTo>
                    <a:lnTo>
                      <a:pt x="262559" y="635914"/>
                    </a:lnTo>
                    <a:lnTo>
                      <a:pt x="261912" y="635571"/>
                    </a:lnTo>
                    <a:lnTo>
                      <a:pt x="261429" y="635152"/>
                    </a:lnTo>
                    <a:lnTo>
                      <a:pt x="261073" y="635711"/>
                    </a:lnTo>
                    <a:lnTo>
                      <a:pt x="260451" y="636257"/>
                    </a:lnTo>
                    <a:lnTo>
                      <a:pt x="260426" y="636816"/>
                    </a:lnTo>
                    <a:lnTo>
                      <a:pt x="260400" y="637298"/>
                    </a:lnTo>
                    <a:lnTo>
                      <a:pt x="261023" y="637832"/>
                    </a:lnTo>
                    <a:lnTo>
                      <a:pt x="261378" y="638352"/>
                    </a:lnTo>
                    <a:lnTo>
                      <a:pt x="263194" y="638733"/>
                    </a:lnTo>
                    <a:close/>
                  </a:path>
                  <a:path w="998219" h="1007109">
                    <a:moveTo>
                      <a:pt x="312559" y="458254"/>
                    </a:moveTo>
                    <a:lnTo>
                      <a:pt x="311962" y="458012"/>
                    </a:lnTo>
                    <a:lnTo>
                      <a:pt x="311365" y="457771"/>
                    </a:lnTo>
                    <a:lnTo>
                      <a:pt x="310769" y="457530"/>
                    </a:lnTo>
                    <a:lnTo>
                      <a:pt x="310235" y="459511"/>
                    </a:lnTo>
                    <a:lnTo>
                      <a:pt x="310032" y="460502"/>
                    </a:lnTo>
                    <a:lnTo>
                      <a:pt x="310870" y="460908"/>
                    </a:lnTo>
                    <a:lnTo>
                      <a:pt x="311505" y="460019"/>
                    </a:lnTo>
                    <a:lnTo>
                      <a:pt x="312026" y="459130"/>
                    </a:lnTo>
                    <a:lnTo>
                      <a:pt x="312559" y="458254"/>
                    </a:lnTo>
                    <a:close/>
                  </a:path>
                  <a:path w="998219" h="1007109">
                    <a:moveTo>
                      <a:pt x="316039" y="465061"/>
                    </a:moveTo>
                    <a:lnTo>
                      <a:pt x="315455" y="464477"/>
                    </a:lnTo>
                    <a:lnTo>
                      <a:pt x="314820" y="464108"/>
                    </a:lnTo>
                    <a:lnTo>
                      <a:pt x="313931" y="463931"/>
                    </a:lnTo>
                    <a:lnTo>
                      <a:pt x="313524" y="464591"/>
                    </a:lnTo>
                    <a:lnTo>
                      <a:pt x="313182" y="464934"/>
                    </a:lnTo>
                    <a:lnTo>
                      <a:pt x="313817" y="465416"/>
                    </a:lnTo>
                    <a:lnTo>
                      <a:pt x="315341" y="466598"/>
                    </a:lnTo>
                    <a:lnTo>
                      <a:pt x="315658" y="465734"/>
                    </a:lnTo>
                    <a:lnTo>
                      <a:pt x="316039" y="465061"/>
                    </a:lnTo>
                    <a:close/>
                  </a:path>
                  <a:path w="998219" h="1007109">
                    <a:moveTo>
                      <a:pt x="328409" y="714476"/>
                    </a:moveTo>
                    <a:lnTo>
                      <a:pt x="327063" y="713790"/>
                    </a:lnTo>
                    <a:lnTo>
                      <a:pt x="325742" y="713130"/>
                    </a:lnTo>
                    <a:lnTo>
                      <a:pt x="324396" y="712444"/>
                    </a:lnTo>
                    <a:lnTo>
                      <a:pt x="324675" y="715264"/>
                    </a:lnTo>
                    <a:lnTo>
                      <a:pt x="325818" y="716343"/>
                    </a:lnTo>
                    <a:lnTo>
                      <a:pt x="328409" y="714476"/>
                    </a:lnTo>
                    <a:close/>
                  </a:path>
                  <a:path w="998219" h="1007109">
                    <a:moveTo>
                      <a:pt x="344868" y="1193"/>
                    </a:moveTo>
                    <a:lnTo>
                      <a:pt x="341934" y="0"/>
                    </a:lnTo>
                    <a:lnTo>
                      <a:pt x="342607" y="3149"/>
                    </a:lnTo>
                    <a:lnTo>
                      <a:pt x="342874" y="4368"/>
                    </a:lnTo>
                    <a:lnTo>
                      <a:pt x="343293" y="4292"/>
                    </a:lnTo>
                    <a:lnTo>
                      <a:pt x="344157" y="4165"/>
                    </a:lnTo>
                    <a:lnTo>
                      <a:pt x="344474" y="2705"/>
                    </a:lnTo>
                    <a:lnTo>
                      <a:pt x="344868" y="1193"/>
                    </a:lnTo>
                    <a:close/>
                  </a:path>
                  <a:path w="998219" h="1007109">
                    <a:moveTo>
                      <a:pt x="351116" y="508088"/>
                    </a:moveTo>
                    <a:lnTo>
                      <a:pt x="351015" y="507225"/>
                    </a:lnTo>
                    <a:lnTo>
                      <a:pt x="350951" y="506857"/>
                    </a:lnTo>
                    <a:lnTo>
                      <a:pt x="350393" y="506539"/>
                    </a:lnTo>
                    <a:lnTo>
                      <a:pt x="349846" y="505968"/>
                    </a:lnTo>
                    <a:lnTo>
                      <a:pt x="348183" y="507619"/>
                    </a:lnTo>
                    <a:lnTo>
                      <a:pt x="348691" y="508736"/>
                    </a:lnTo>
                    <a:lnTo>
                      <a:pt x="350901" y="510463"/>
                    </a:lnTo>
                    <a:lnTo>
                      <a:pt x="350977" y="508965"/>
                    </a:lnTo>
                    <a:lnTo>
                      <a:pt x="351116" y="508088"/>
                    </a:lnTo>
                    <a:close/>
                  </a:path>
                  <a:path w="998219" h="1007109">
                    <a:moveTo>
                      <a:pt x="362991" y="627392"/>
                    </a:moveTo>
                    <a:lnTo>
                      <a:pt x="362140" y="626186"/>
                    </a:lnTo>
                    <a:lnTo>
                      <a:pt x="360540" y="624141"/>
                    </a:lnTo>
                    <a:lnTo>
                      <a:pt x="360172" y="626148"/>
                    </a:lnTo>
                    <a:lnTo>
                      <a:pt x="359930" y="627405"/>
                    </a:lnTo>
                    <a:lnTo>
                      <a:pt x="359714" y="628700"/>
                    </a:lnTo>
                    <a:lnTo>
                      <a:pt x="360248" y="628675"/>
                    </a:lnTo>
                    <a:lnTo>
                      <a:pt x="360934" y="628891"/>
                    </a:lnTo>
                    <a:lnTo>
                      <a:pt x="361276" y="628624"/>
                    </a:lnTo>
                    <a:lnTo>
                      <a:pt x="362991" y="627392"/>
                    </a:lnTo>
                    <a:close/>
                  </a:path>
                  <a:path w="998219" h="1007109">
                    <a:moveTo>
                      <a:pt x="365620" y="537552"/>
                    </a:moveTo>
                    <a:lnTo>
                      <a:pt x="364782" y="536600"/>
                    </a:lnTo>
                    <a:lnTo>
                      <a:pt x="362940" y="536702"/>
                    </a:lnTo>
                    <a:lnTo>
                      <a:pt x="362623" y="536727"/>
                    </a:lnTo>
                    <a:lnTo>
                      <a:pt x="362051" y="537591"/>
                    </a:lnTo>
                    <a:lnTo>
                      <a:pt x="362470" y="539762"/>
                    </a:lnTo>
                    <a:lnTo>
                      <a:pt x="363474" y="540512"/>
                    </a:lnTo>
                    <a:lnTo>
                      <a:pt x="365302" y="539470"/>
                    </a:lnTo>
                    <a:lnTo>
                      <a:pt x="365620" y="537552"/>
                    </a:lnTo>
                    <a:close/>
                  </a:path>
                  <a:path w="998219" h="1007109">
                    <a:moveTo>
                      <a:pt x="368312" y="186270"/>
                    </a:moveTo>
                    <a:lnTo>
                      <a:pt x="368033" y="185496"/>
                    </a:lnTo>
                    <a:lnTo>
                      <a:pt x="367893" y="185102"/>
                    </a:lnTo>
                    <a:lnTo>
                      <a:pt x="366750" y="185445"/>
                    </a:lnTo>
                    <a:lnTo>
                      <a:pt x="365594" y="185712"/>
                    </a:lnTo>
                    <a:lnTo>
                      <a:pt x="364299" y="186232"/>
                    </a:lnTo>
                    <a:lnTo>
                      <a:pt x="364413" y="187032"/>
                    </a:lnTo>
                    <a:lnTo>
                      <a:pt x="364350" y="187871"/>
                    </a:lnTo>
                    <a:lnTo>
                      <a:pt x="365899" y="187261"/>
                    </a:lnTo>
                    <a:lnTo>
                      <a:pt x="368312" y="186270"/>
                    </a:lnTo>
                    <a:close/>
                  </a:path>
                  <a:path w="998219" h="1007109">
                    <a:moveTo>
                      <a:pt x="384708" y="801674"/>
                    </a:moveTo>
                    <a:lnTo>
                      <a:pt x="383743" y="801598"/>
                    </a:lnTo>
                    <a:lnTo>
                      <a:pt x="383070" y="801408"/>
                    </a:lnTo>
                    <a:lnTo>
                      <a:pt x="382524" y="801585"/>
                    </a:lnTo>
                    <a:lnTo>
                      <a:pt x="382193" y="801687"/>
                    </a:lnTo>
                    <a:lnTo>
                      <a:pt x="382066" y="802373"/>
                    </a:lnTo>
                    <a:lnTo>
                      <a:pt x="381850" y="802830"/>
                    </a:lnTo>
                    <a:lnTo>
                      <a:pt x="382460" y="803059"/>
                    </a:lnTo>
                    <a:lnTo>
                      <a:pt x="383082" y="803440"/>
                    </a:lnTo>
                    <a:lnTo>
                      <a:pt x="383679" y="803440"/>
                    </a:lnTo>
                    <a:lnTo>
                      <a:pt x="383946" y="803440"/>
                    </a:lnTo>
                    <a:lnTo>
                      <a:pt x="384200" y="802589"/>
                    </a:lnTo>
                    <a:lnTo>
                      <a:pt x="384708" y="801674"/>
                    </a:lnTo>
                    <a:close/>
                  </a:path>
                  <a:path w="998219" h="1007109">
                    <a:moveTo>
                      <a:pt x="393852" y="970635"/>
                    </a:moveTo>
                    <a:lnTo>
                      <a:pt x="393522" y="967968"/>
                    </a:lnTo>
                    <a:lnTo>
                      <a:pt x="393331" y="966635"/>
                    </a:lnTo>
                    <a:lnTo>
                      <a:pt x="392963" y="966685"/>
                    </a:lnTo>
                    <a:lnTo>
                      <a:pt x="392595" y="966724"/>
                    </a:lnTo>
                    <a:lnTo>
                      <a:pt x="392226" y="966800"/>
                    </a:lnTo>
                    <a:lnTo>
                      <a:pt x="392760" y="970800"/>
                    </a:lnTo>
                    <a:lnTo>
                      <a:pt x="393115" y="970749"/>
                    </a:lnTo>
                    <a:lnTo>
                      <a:pt x="393484" y="970686"/>
                    </a:lnTo>
                    <a:lnTo>
                      <a:pt x="393852" y="970635"/>
                    </a:lnTo>
                    <a:close/>
                  </a:path>
                  <a:path w="998219" h="1007109">
                    <a:moveTo>
                      <a:pt x="394652" y="344043"/>
                    </a:moveTo>
                    <a:lnTo>
                      <a:pt x="393395" y="343547"/>
                    </a:lnTo>
                    <a:lnTo>
                      <a:pt x="392696" y="343154"/>
                    </a:lnTo>
                    <a:lnTo>
                      <a:pt x="391960" y="343090"/>
                    </a:lnTo>
                    <a:lnTo>
                      <a:pt x="391756" y="343052"/>
                    </a:lnTo>
                    <a:lnTo>
                      <a:pt x="391147" y="344360"/>
                    </a:lnTo>
                    <a:lnTo>
                      <a:pt x="391337" y="344703"/>
                    </a:lnTo>
                    <a:lnTo>
                      <a:pt x="391629" y="345236"/>
                    </a:lnTo>
                    <a:lnTo>
                      <a:pt x="392455" y="345668"/>
                    </a:lnTo>
                    <a:lnTo>
                      <a:pt x="393458" y="345732"/>
                    </a:lnTo>
                    <a:lnTo>
                      <a:pt x="393865" y="344893"/>
                    </a:lnTo>
                    <a:lnTo>
                      <a:pt x="394652" y="344043"/>
                    </a:lnTo>
                    <a:close/>
                  </a:path>
                  <a:path w="998219" h="1007109">
                    <a:moveTo>
                      <a:pt x="396709" y="100469"/>
                    </a:moveTo>
                    <a:lnTo>
                      <a:pt x="396062" y="98158"/>
                    </a:lnTo>
                    <a:lnTo>
                      <a:pt x="395706" y="96989"/>
                    </a:lnTo>
                    <a:lnTo>
                      <a:pt x="395236" y="97142"/>
                    </a:lnTo>
                    <a:lnTo>
                      <a:pt x="394754" y="97269"/>
                    </a:lnTo>
                    <a:lnTo>
                      <a:pt x="394271" y="97421"/>
                    </a:lnTo>
                    <a:lnTo>
                      <a:pt x="394601" y="98577"/>
                    </a:lnTo>
                    <a:lnTo>
                      <a:pt x="395249" y="100888"/>
                    </a:lnTo>
                    <a:lnTo>
                      <a:pt x="396227" y="100622"/>
                    </a:lnTo>
                    <a:lnTo>
                      <a:pt x="396709" y="100469"/>
                    </a:lnTo>
                    <a:close/>
                  </a:path>
                  <a:path w="998219" h="1007109">
                    <a:moveTo>
                      <a:pt x="398170" y="876719"/>
                    </a:moveTo>
                    <a:lnTo>
                      <a:pt x="396862" y="876173"/>
                    </a:lnTo>
                    <a:lnTo>
                      <a:pt x="393814" y="875817"/>
                    </a:lnTo>
                    <a:lnTo>
                      <a:pt x="397903" y="880173"/>
                    </a:lnTo>
                    <a:lnTo>
                      <a:pt x="398170" y="876719"/>
                    </a:lnTo>
                    <a:close/>
                  </a:path>
                  <a:path w="998219" h="1007109">
                    <a:moveTo>
                      <a:pt x="410006" y="452945"/>
                    </a:moveTo>
                    <a:lnTo>
                      <a:pt x="408051" y="452399"/>
                    </a:lnTo>
                    <a:lnTo>
                      <a:pt x="406730" y="452031"/>
                    </a:lnTo>
                    <a:lnTo>
                      <a:pt x="405396" y="451624"/>
                    </a:lnTo>
                    <a:lnTo>
                      <a:pt x="407416" y="454355"/>
                    </a:lnTo>
                    <a:lnTo>
                      <a:pt x="410006" y="452945"/>
                    </a:lnTo>
                    <a:close/>
                  </a:path>
                  <a:path w="998219" h="1007109">
                    <a:moveTo>
                      <a:pt x="434543" y="860221"/>
                    </a:moveTo>
                    <a:lnTo>
                      <a:pt x="433184" y="860221"/>
                    </a:lnTo>
                    <a:lnTo>
                      <a:pt x="432460" y="860044"/>
                    </a:lnTo>
                    <a:lnTo>
                      <a:pt x="431558" y="860399"/>
                    </a:lnTo>
                    <a:lnTo>
                      <a:pt x="431444" y="861136"/>
                    </a:lnTo>
                    <a:lnTo>
                      <a:pt x="431203" y="861618"/>
                    </a:lnTo>
                    <a:lnTo>
                      <a:pt x="431825" y="861872"/>
                    </a:lnTo>
                    <a:lnTo>
                      <a:pt x="432498" y="862418"/>
                    </a:lnTo>
                    <a:lnTo>
                      <a:pt x="433031" y="862304"/>
                    </a:lnTo>
                    <a:lnTo>
                      <a:pt x="433489" y="862215"/>
                    </a:lnTo>
                    <a:lnTo>
                      <a:pt x="433768" y="861352"/>
                    </a:lnTo>
                    <a:lnTo>
                      <a:pt x="434543" y="860221"/>
                    </a:lnTo>
                    <a:close/>
                  </a:path>
                  <a:path w="998219" h="1007109">
                    <a:moveTo>
                      <a:pt x="445058" y="240690"/>
                    </a:moveTo>
                    <a:lnTo>
                      <a:pt x="441858" y="238874"/>
                    </a:lnTo>
                    <a:lnTo>
                      <a:pt x="441655" y="239166"/>
                    </a:lnTo>
                    <a:lnTo>
                      <a:pt x="441452" y="239458"/>
                    </a:lnTo>
                    <a:lnTo>
                      <a:pt x="441274" y="239776"/>
                    </a:lnTo>
                    <a:lnTo>
                      <a:pt x="442264" y="240512"/>
                    </a:lnTo>
                    <a:lnTo>
                      <a:pt x="443242" y="241249"/>
                    </a:lnTo>
                    <a:lnTo>
                      <a:pt x="444258" y="241985"/>
                    </a:lnTo>
                    <a:lnTo>
                      <a:pt x="444525" y="241566"/>
                    </a:lnTo>
                    <a:lnTo>
                      <a:pt x="444792" y="241122"/>
                    </a:lnTo>
                    <a:lnTo>
                      <a:pt x="445058" y="240690"/>
                    </a:lnTo>
                    <a:close/>
                  </a:path>
                  <a:path w="998219" h="1007109">
                    <a:moveTo>
                      <a:pt x="458368" y="991539"/>
                    </a:moveTo>
                    <a:lnTo>
                      <a:pt x="458216" y="988733"/>
                    </a:lnTo>
                    <a:lnTo>
                      <a:pt x="457200" y="988174"/>
                    </a:lnTo>
                    <a:lnTo>
                      <a:pt x="454634" y="989545"/>
                    </a:lnTo>
                    <a:lnTo>
                      <a:pt x="457339" y="990993"/>
                    </a:lnTo>
                    <a:lnTo>
                      <a:pt x="458368" y="991539"/>
                    </a:lnTo>
                    <a:close/>
                  </a:path>
                  <a:path w="998219" h="1007109">
                    <a:moveTo>
                      <a:pt x="489165" y="111683"/>
                    </a:moveTo>
                    <a:lnTo>
                      <a:pt x="487857" y="110794"/>
                    </a:lnTo>
                    <a:lnTo>
                      <a:pt x="485203" y="109042"/>
                    </a:lnTo>
                    <a:lnTo>
                      <a:pt x="485648" y="111328"/>
                    </a:lnTo>
                    <a:lnTo>
                      <a:pt x="486918" y="112268"/>
                    </a:lnTo>
                    <a:lnTo>
                      <a:pt x="489165" y="111683"/>
                    </a:lnTo>
                    <a:close/>
                  </a:path>
                  <a:path w="998219" h="1007109">
                    <a:moveTo>
                      <a:pt x="489559" y="840371"/>
                    </a:moveTo>
                    <a:lnTo>
                      <a:pt x="489064" y="840359"/>
                    </a:lnTo>
                    <a:lnTo>
                      <a:pt x="488048" y="840295"/>
                    </a:lnTo>
                    <a:lnTo>
                      <a:pt x="488086" y="841844"/>
                    </a:lnTo>
                    <a:lnTo>
                      <a:pt x="488213" y="844931"/>
                    </a:lnTo>
                    <a:lnTo>
                      <a:pt x="488556" y="844943"/>
                    </a:lnTo>
                    <a:lnTo>
                      <a:pt x="488924" y="844943"/>
                    </a:lnTo>
                    <a:lnTo>
                      <a:pt x="489292" y="844969"/>
                    </a:lnTo>
                    <a:lnTo>
                      <a:pt x="489458" y="841908"/>
                    </a:lnTo>
                    <a:lnTo>
                      <a:pt x="489559" y="840371"/>
                    </a:lnTo>
                    <a:close/>
                  </a:path>
                  <a:path w="998219" h="1007109">
                    <a:moveTo>
                      <a:pt x="499795" y="71805"/>
                    </a:moveTo>
                    <a:lnTo>
                      <a:pt x="498195" y="71183"/>
                    </a:lnTo>
                    <a:lnTo>
                      <a:pt x="497776" y="72402"/>
                    </a:lnTo>
                    <a:lnTo>
                      <a:pt x="497332" y="73609"/>
                    </a:lnTo>
                    <a:lnTo>
                      <a:pt x="496951" y="74815"/>
                    </a:lnTo>
                    <a:lnTo>
                      <a:pt x="496938" y="74942"/>
                    </a:lnTo>
                    <a:lnTo>
                      <a:pt x="497433" y="75184"/>
                    </a:lnTo>
                    <a:lnTo>
                      <a:pt x="497954" y="75552"/>
                    </a:lnTo>
                    <a:lnTo>
                      <a:pt x="498602" y="74269"/>
                    </a:lnTo>
                    <a:lnTo>
                      <a:pt x="499186" y="73025"/>
                    </a:lnTo>
                    <a:lnTo>
                      <a:pt x="499795" y="71805"/>
                    </a:lnTo>
                    <a:close/>
                  </a:path>
                  <a:path w="998219" h="1007109">
                    <a:moveTo>
                      <a:pt x="516915" y="911529"/>
                    </a:moveTo>
                    <a:lnTo>
                      <a:pt x="516661" y="911326"/>
                    </a:lnTo>
                    <a:lnTo>
                      <a:pt x="516140" y="910882"/>
                    </a:lnTo>
                    <a:lnTo>
                      <a:pt x="515518" y="911542"/>
                    </a:lnTo>
                    <a:lnTo>
                      <a:pt x="514946" y="912266"/>
                    </a:lnTo>
                    <a:lnTo>
                      <a:pt x="514388" y="912964"/>
                    </a:lnTo>
                    <a:lnTo>
                      <a:pt x="515162" y="913612"/>
                    </a:lnTo>
                    <a:lnTo>
                      <a:pt x="516915" y="911529"/>
                    </a:lnTo>
                    <a:close/>
                  </a:path>
                  <a:path w="998219" h="1007109">
                    <a:moveTo>
                      <a:pt x="520560" y="434390"/>
                    </a:moveTo>
                    <a:lnTo>
                      <a:pt x="517918" y="433311"/>
                    </a:lnTo>
                    <a:lnTo>
                      <a:pt x="518337" y="434936"/>
                    </a:lnTo>
                    <a:lnTo>
                      <a:pt x="518782" y="436537"/>
                    </a:lnTo>
                    <a:lnTo>
                      <a:pt x="519201" y="438150"/>
                    </a:lnTo>
                    <a:lnTo>
                      <a:pt x="519417" y="436397"/>
                    </a:lnTo>
                    <a:lnTo>
                      <a:pt x="520560" y="434390"/>
                    </a:lnTo>
                    <a:close/>
                  </a:path>
                  <a:path w="998219" h="1007109">
                    <a:moveTo>
                      <a:pt x="525526" y="631710"/>
                    </a:moveTo>
                    <a:lnTo>
                      <a:pt x="525284" y="631507"/>
                    </a:lnTo>
                    <a:lnTo>
                      <a:pt x="524687" y="631050"/>
                    </a:lnTo>
                    <a:lnTo>
                      <a:pt x="523811" y="630834"/>
                    </a:lnTo>
                    <a:lnTo>
                      <a:pt x="522871" y="630758"/>
                    </a:lnTo>
                    <a:lnTo>
                      <a:pt x="522300" y="632193"/>
                    </a:lnTo>
                    <a:lnTo>
                      <a:pt x="522503" y="632396"/>
                    </a:lnTo>
                    <a:lnTo>
                      <a:pt x="523036" y="632955"/>
                    </a:lnTo>
                    <a:lnTo>
                      <a:pt x="523887" y="633171"/>
                    </a:lnTo>
                    <a:lnTo>
                      <a:pt x="525106" y="633780"/>
                    </a:lnTo>
                    <a:lnTo>
                      <a:pt x="525221" y="632650"/>
                    </a:lnTo>
                    <a:lnTo>
                      <a:pt x="525526" y="631710"/>
                    </a:lnTo>
                    <a:close/>
                  </a:path>
                  <a:path w="998219" h="1007109">
                    <a:moveTo>
                      <a:pt x="545807" y="464223"/>
                    </a:moveTo>
                    <a:lnTo>
                      <a:pt x="545579" y="462203"/>
                    </a:lnTo>
                    <a:lnTo>
                      <a:pt x="545261" y="459676"/>
                    </a:lnTo>
                    <a:lnTo>
                      <a:pt x="544449" y="459587"/>
                    </a:lnTo>
                    <a:lnTo>
                      <a:pt x="544042" y="459536"/>
                    </a:lnTo>
                    <a:lnTo>
                      <a:pt x="543102" y="461137"/>
                    </a:lnTo>
                    <a:lnTo>
                      <a:pt x="543179" y="462534"/>
                    </a:lnTo>
                    <a:lnTo>
                      <a:pt x="545807" y="464223"/>
                    </a:lnTo>
                    <a:close/>
                  </a:path>
                  <a:path w="998219" h="1007109">
                    <a:moveTo>
                      <a:pt x="549224" y="268897"/>
                    </a:moveTo>
                    <a:lnTo>
                      <a:pt x="547243" y="268681"/>
                    </a:lnTo>
                    <a:lnTo>
                      <a:pt x="546252" y="268554"/>
                    </a:lnTo>
                    <a:lnTo>
                      <a:pt x="546265" y="269024"/>
                    </a:lnTo>
                    <a:lnTo>
                      <a:pt x="546303" y="269925"/>
                    </a:lnTo>
                    <a:lnTo>
                      <a:pt x="546798" y="269976"/>
                    </a:lnTo>
                    <a:lnTo>
                      <a:pt x="547357" y="270167"/>
                    </a:lnTo>
                    <a:lnTo>
                      <a:pt x="547763" y="270014"/>
                    </a:lnTo>
                    <a:lnTo>
                      <a:pt x="548309" y="269786"/>
                    </a:lnTo>
                    <a:lnTo>
                      <a:pt x="548741" y="269290"/>
                    </a:lnTo>
                    <a:lnTo>
                      <a:pt x="549224" y="268897"/>
                    </a:lnTo>
                    <a:close/>
                  </a:path>
                  <a:path w="998219" h="1007109">
                    <a:moveTo>
                      <a:pt x="557733" y="906157"/>
                    </a:moveTo>
                    <a:lnTo>
                      <a:pt x="557314" y="905725"/>
                    </a:lnTo>
                    <a:lnTo>
                      <a:pt x="556920" y="905065"/>
                    </a:lnTo>
                    <a:lnTo>
                      <a:pt x="556412" y="904976"/>
                    </a:lnTo>
                    <a:lnTo>
                      <a:pt x="555790" y="904849"/>
                    </a:lnTo>
                    <a:lnTo>
                      <a:pt x="555066" y="905167"/>
                    </a:lnTo>
                    <a:lnTo>
                      <a:pt x="554393" y="905306"/>
                    </a:lnTo>
                    <a:lnTo>
                      <a:pt x="554393" y="905586"/>
                    </a:lnTo>
                    <a:lnTo>
                      <a:pt x="554393" y="906119"/>
                    </a:lnTo>
                    <a:lnTo>
                      <a:pt x="555396" y="906360"/>
                    </a:lnTo>
                    <a:lnTo>
                      <a:pt x="557377" y="906856"/>
                    </a:lnTo>
                    <a:lnTo>
                      <a:pt x="557491" y="906614"/>
                    </a:lnTo>
                    <a:lnTo>
                      <a:pt x="557618" y="906399"/>
                    </a:lnTo>
                    <a:lnTo>
                      <a:pt x="557733" y="906157"/>
                    </a:lnTo>
                    <a:close/>
                  </a:path>
                  <a:path w="998219" h="1007109">
                    <a:moveTo>
                      <a:pt x="563549" y="164096"/>
                    </a:moveTo>
                    <a:lnTo>
                      <a:pt x="561213" y="162750"/>
                    </a:lnTo>
                    <a:lnTo>
                      <a:pt x="560031" y="162801"/>
                    </a:lnTo>
                    <a:lnTo>
                      <a:pt x="559054" y="164719"/>
                    </a:lnTo>
                    <a:lnTo>
                      <a:pt x="559257" y="165150"/>
                    </a:lnTo>
                    <a:lnTo>
                      <a:pt x="559371" y="165785"/>
                    </a:lnTo>
                    <a:lnTo>
                      <a:pt x="563549" y="164096"/>
                    </a:lnTo>
                    <a:close/>
                  </a:path>
                  <a:path w="998219" h="1007109">
                    <a:moveTo>
                      <a:pt x="578497" y="1005370"/>
                    </a:moveTo>
                    <a:lnTo>
                      <a:pt x="578091" y="1005078"/>
                    </a:lnTo>
                    <a:lnTo>
                      <a:pt x="577278" y="1004468"/>
                    </a:lnTo>
                    <a:lnTo>
                      <a:pt x="576668" y="1004506"/>
                    </a:lnTo>
                    <a:lnTo>
                      <a:pt x="575970" y="1004392"/>
                    </a:lnTo>
                    <a:lnTo>
                      <a:pt x="575500" y="1004684"/>
                    </a:lnTo>
                    <a:lnTo>
                      <a:pt x="575170" y="1004862"/>
                    </a:lnTo>
                    <a:lnTo>
                      <a:pt x="574941" y="1005941"/>
                    </a:lnTo>
                    <a:lnTo>
                      <a:pt x="575068" y="1006055"/>
                    </a:lnTo>
                    <a:lnTo>
                      <a:pt x="575589" y="1006398"/>
                    </a:lnTo>
                    <a:lnTo>
                      <a:pt x="576326" y="1006792"/>
                    </a:lnTo>
                    <a:lnTo>
                      <a:pt x="576859" y="1006665"/>
                    </a:lnTo>
                    <a:lnTo>
                      <a:pt x="577469" y="1006513"/>
                    </a:lnTo>
                    <a:lnTo>
                      <a:pt x="577964" y="1005827"/>
                    </a:lnTo>
                    <a:lnTo>
                      <a:pt x="578497" y="1005370"/>
                    </a:lnTo>
                    <a:close/>
                  </a:path>
                  <a:path w="998219" h="1007109">
                    <a:moveTo>
                      <a:pt x="582320" y="804341"/>
                    </a:moveTo>
                    <a:lnTo>
                      <a:pt x="580644" y="802220"/>
                    </a:lnTo>
                    <a:lnTo>
                      <a:pt x="579793" y="801179"/>
                    </a:lnTo>
                    <a:lnTo>
                      <a:pt x="579526" y="801408"/>
                    </a:lnTo>
                    <a:lnTo>
                      <a:pt x="579272" y="801624"/>
                    </a:lnTo>
                    <a:lnTo>
                      <a:pt x="579018" y="801852"/>
                    </a:lnTo>
                    <a:lnTo>
                      <a:pt x="579831" y="802843"/>
                    </a:lnTo>
                    <a:lnTo>
                      <a:pt x="580669" y="803808"/>
                    </a:lnTo>
                    <a:lnTo>
                      <a:pt x="581494" y="804799"/>
                    </a:lnTo>
                    <a:lnTo>
                      <a:pt x="581774" y="804633"/>
                    </a:lnTo>
                    <a:lnTo>
                      <a:pt x="582041" y="804468"/>
                    </a:lnTo>
                    <a:lnTo>
                      <a:pt x="582320" y="804341"/>
                    </a:lnTo>
                    <a:close/>
                  </a:path>
                  <a:path w="998219" h="1007109">
                    <a:moveTo>
                      <a:pt x="627799" y="815936"/>
                    </a:moveTo>
                    <a:lnTo>
                      <a:pt x="626097" y="813587"/>
                    </a:lnTo>
                    <a:lnTo>
                      <a:pt x="625525" y="815187"/>
                    </a:lnTo>
                    <a:lnTo>
                      <a:pt x="625144" y="816267"/>
                    </a:lnTo>
                    <a:lnTo>
                      <a:pt x="624382" y="818349"/>
                    </a:lnTo>
                    <a:lnTo>
                      <a:pt x="626872" y="816800"/>
                    </a:lnTo>
                    <a:lnTo>
                      <a:pt x="627799" y="815936"/>
                    </a:lnTo>
                    <a:close/>
                  </a:path>
                  <a:path w="998219" h="1007109">
                    <a:moveTo>
                      <a:pt x="628548" y="308038"/>
                    </a:moveTo>
                    <a:lnTo>
                      <a:pt x="627519" y="306882"/>
                    </a:lnTo>
                    <a:lnTo>
                      <a:pt x="626465" y="305739"/>
                    </a:lnTo>
                    <a:lnTo>
                      <a:pt x="625233" y="304368"/>
                    </a:lnTo>
                    <a:lnTo>
                      <a:pt x="623938" y="307835"/>
                    </a:lnTo>
                    <a:lnTo>
                      <a:pt x="626224" y="308013"/>
                    </a:lnTo>
                    <a:lnTo>
                      <a:pt x="628548" y="308038"/>
                    </a:lnTo>
                    <a:close/>
                  </a:path>
                  <a:path w="998219" h="1007109">
                    <a:moveTo>
                      <a:pt x="630047" y="656463"/>
                    </a:moveTo>
                    <a:lnTo>
                      <a:pt x="629666" y="655523"/>
                    </a:lnTo>
                    <a:lnTo>
                      <a:pt x="628916" y="653694"/>
                    </a:lnTo>
                    <a:lnTo>
                      <a:pt x="628561" y="653846"/>
                    </a:lnTo>
                    <a:lnTo>
                      <a:pt x="628230" y="654011"/>
                    </a:lnTo>
                    <a:lnTo>
                      <a:pt x="627875" y="654177"/>
                    </a:lnTo>
                    <a:lnTo>
                      <a:pt x="628319" y="655053"/>
                    </a:lnTo>
                    <a:lnTo>
                      <a:pt x="629246" y="656818"/>
                    </a:lnTo>
                    <a:lnTo>
                      <a:pt x="629513" y="656704"/>
                    </a:lnTo>
                    <a:lnTo>
                      <a:pt x="630047" y="656463"/>
                    </a:lnTo>
                    <a:close/>
                  </a:path>
                  <a:path w="998219" h="1007109">
                    <a:moveTo>
                      <a:pt x="632879" y="346532"/>
                    </a:moveTo>
                    <a:lnTo>
                      <a:pt x="632612" y="346316"/>
                    </a:lnTo>
                    <a:lnTo>
                      <a:pt x="632079" y="345884"/>
                    </a:lnTo>
                    <a:lnTo>
                      <a:pt x="631202" y="346976"/>
                    </a:lnTo>
                    <a:lnTo>
                      <a:pt x="630364" y="348081"/>
                    </a:lnTo>
                    <a:lnTo>
                      <a:pt x="629488" y="349161"/>
                    </a:lnTo>
                    <a:lnTo>
                      <a:pt x="629780" y="349389"/>
                    </a:lnTo>
                    <a:lnTo>
                      <a:pt x="630072" y="349618"/>
                    </a:lnTo>
                    <a:lnTo>
                      <a:pt x="630351" y="349859"/>
                    </a:lnTo>
                    <a:lnTo>
                      <a:pt x="631202" y="348729"/>
                    </a:lnTo>
                    <a:lnTo>
                      <a:pt x="632040" y="347624"/>
                    </a:lnTo>
                    <a:lnTo>
                      <a:pt x="632879" y="346532"/>
                    </a:lnTo>
                    <a:close/>
                  </a:path>
                  <a:path w="998219" h="1007109">
                    <a:moveTo>
                      <a:pt x="657491" y="193890"/>
                    </a:moveTo>
                    <a:lnTo>
                      <a:pt x="656158" y="191693"/>
                    </a:lnTo>
                    <a:lnTo>
                      <a:pt x="654837" y="191300"/>
                    </a:lnTo>
                    <a:lnTo>
                      <a:pt x="652881" y="192582"/>
                    </a:lnTo>
                    <a:lnTo>
                      <a:pt x="653732" y="195262"/>
                    </a:lnTo>
                    <a:lnTo>
                      <a:pt x="655129" y="195237"/>
                    </a:lnTo>
                    <a:lnTo>
                      <a:pt x="657491" y="193890"/>
                    </a:lnTo>
                    <a:close/>
                  </a:path>
                  <a:path w="998219" h="1007109">
                    <a:moveTo>
                      <a:pt x="657517" y="25285"/>
                    </a:moveTo>
                    <a:lnTo>
                      <a:pt x="657161" y="24257"/>
                    </a:lnTo>
                    <a:lnTo>
                      <a:pt x="656132" y="24257"/>
                    </a:lnTo>
                    <a:lnTo>
                      <a:pt x="655510" y="24104"/>
                    </a:lnTo>
                    <a:lnTo>
                      <a:pt x="655332" y="24904"/>
                    </a:lnTo>
                    <a:lnTo>
                      <a:pt x="654951" y="25717"/>
                    </a:lnTo>
                    <a:lnTo>
                      <a:pt x="655180" y="27051"/>
                    </a:lnTo>
                    <a:lnTo>
                      <a:pt x="655916" y="27546"/>
                    </a:lnTo>
                    <a:lnTo>
                      <a:pt x="656374" y="28092"/>
                    </a:lnTo>
                    <a:lnTo>
                      <a:pt x="656666" y="27698"/>
                    </a:lnTo>
                    <a:lnTo>
                      <a:pt x="657225" y="26949"/>
                    </a:lnTo>
                    <a:lnTo>
                      <a:pt x="657275" y="26149"/>
                    </a:lnTo>
                    <a:lnTo>
                      <a:pt x="657517" y="25285"/>
                    </a:lnTo>
                    <a:close/>
                  </a:path>
                  <a:path w="998219" h="1007109">
                    <a:moveTo>
                      <a:pt x="671512" y="647344"/>
                    </a:moveTo>
                    <a:lnTo>
                      <a:pt x="670445" y="646785"/>
                    </a:lnTo>
                    <a:lnTo>
                      <a:pt x="667715" y="645325"/>
                    </a:lnTo>
                    <a:lnTo>
                      <a:pt x="667854" y="648550"/>
                    </a:lnTo>
                    <a:lnTo>
                      <a:pt x="669353" y="648589"/>
                    </a:lnTo>
                    <a:lnTo>
                      <a:pt x="670864" y="648423"/>
                    </a:lnTo>
                    <a:lnTo>
                      <a:pt x="671055" y="648423"/>
                    </a:lnTo>
                    <a:lnTo>
                      <a:pt x="671195" y="647928"/>
                    </a:lnTo>
                    <a:lnTo>
                      <a:pt x="671512" y="647344"/>
                    </a:lnTo>
                    <a:close/>
                  </a:path>
                  <a:path w="998219" h="1007109">
                    <a:moveTo>
                      <a:pt x="692175" y="724103"/>
                    </a:moveTo>
                    <a:lnTo>
                      <a:pt x="691908" y="722795"/>
                    </a:lnTo>
                    <a:lnTo>
                      <a:pt x="691642" y="721461"/>
                    </a:lnTo>
                    <a:lnTo>
                      <a:pt x="691375" y="720140"/>
                    </a:lnTo>
                    <a:lnTo>
                      <a:pt x="690181" y="720496"/>
                    </a:lnTo>
                    <a:lnTo>
                      <a:pt x="690435" y="721779"/>
                    </a:lnTo>
                    <a:lnTo>
                      <a:pt x="690714" y="723074"/>
                    </a:lnTo>
                    <a:lnTo>
                      <a:pt x="690968" y="724369"/>
                    </a:lnTo>
                    <a:lnTo>
                      <a:pt x="692175" y="724103"/>
                    </a:lnTo>
                    <a:close/>
                  </a:path>
                  <a:path w="998219" h="1007109">
                    <a:moveTo>
                      <a:pt x="693686" y="467372"/>
                    </a:moveTo>
                    <a:lnTo>
                      <a:pt x="693000" y="466191"/>
                    </a:lnTo>
                    <a:lnTo>
                      <a:pt x="692200" y="465772"/>
                    </a:lnTo>
                    <a:lnTo>
                      <a:pt x="691375" y="465747"/>
                    </a:lnTo>
                    <a:lnTo>
                      <a:pt x="690765" y="465747"/>
                    </a:lnTo>
                    <a:lnTo>
                      <a:pt x="690130" y="466217"/>
                    </a:lnTo>
                    <a:lnTo>
                      <a:pt x="689495" y="466471"/>
                    </a:lnTo>
                    <a:lnTo>
                      <a:pt x="689533" y="466775"/>
                    </a:lnTo>
                    <a:lnTo>
                      <a:pt x="689584" y="467080"/>
                    </a:lnTo>
                    <a:lnTo>
                      <a:pt x="689622" y="467398"/>
                    </a:lnTo>
                    <a:lnTo>
                      <a:pt x="690968" y="467398"/>
                    </a:lnTo>
                    <a:lnTo>
                      <a:pt x="692327" y="467372"/>
                    </a:lnTo>
                    <a:lnTo>
                      <a:pt x="693686" y="467372"/>
                    </a:lnTo>
                    <a:close/>
                  </a:path>
                  <a:path w="998219" h="1007109">
                    <a:moveTo>
                      <a:pt x="694055" y="737120"/>
                    </a:moveTo>
                    <a:lnTo>
                      <a:pt x="693331" y="734110"/>
                    </a:lnTo>
                    <a:lnTo>
                      <a:pt x="692746" y="734339"/>
                    </a:lnTo>
                    <a:lnTo>
                      <a:pt x="691540" y="734783"/>
                    </a:lnTo>
                    <a:lnTo>
                      <a:pt x="691908" y="735711"/>
                    </a:lnTo>
                    <a:lnTo>
                      <a:pt x="692302" y="736663"/>
                    </a:lnTo>
                    <a:lnTo>
                      <a:pt x="692670" y="737565"/>
                    </a:lnTo>
                    <a:lnTo>
                      <a:pt x="693127" y="737438"/>
                    </a:lnTo>
                    <a:lnTo>
                      <a:pt x="693597" y="737285"/>
                    </a:lnTo>
                    <a:lnTo>
                      <a:pt x="694055" y="737120"/>
                    </a:lnTo>
                    <a:close/>
                  </a:path>
                  <a:path w="998219" h="1007109">
                    <a:moveTo>
                      <a:pt x="701878" y="176720"/>
                    </a:moveTo>
                    <a:lnTo>
                      <a:pt x="700811" y="176657"/>
                    </a:lnTo>
                    <a:lnTo>
                      <a:pt x="699985" y="176517"/>
                    </a:lnTo>
                    <a:lnTo>
                      <a:pt x="699198" y="176593"/>
                    </a:lnTo>
                    <a:lnTo>
                      <a:pt x="699033" y="176606"/>
                    </a:lnTo>
                    <a:lnTo>
                      <a:pt x="698982" y="177507"/>
                    </a:lnTo>
                    <a:lnTo>
                      <a:pt x="698868" y="178003"/>
                    </a:lnTo>
                    <a:lnTo>
                      <a:pt x="699681" y="178155"/>
                    </a:lnTo>
                    <a:lnTo>
                      <a:pt x="700455" y="178396"/>
                    </a:lnTo>
                    <a:lnTo>
                      <a:pt x="701255" y="178396"/>
                    </a:lnTo>
                    <a:lnTo>
                      <a:pt x="701421" y="178409"/>
                    </a:lnTo>
                    <a:lnTo>
                      <a:pt x="701586" y="177546"/>
                    </a:lnTo>
                    <a:lnTo>
                      <a:pt x="701878" y="176720"/>
                    </a:lnTo>
                    <a:close/>
                  </a:path>
                  <a:path w="998219" h="1007109">
                    <a:moveTo>
                      <a:pt x="728840" y="780669"/>
                    </a:moveTo>
                    <a:lnTo>
                      <a:pt x="726922" y="778916"/>
                    </a:lnTo>
                    <a:lnTo>
                      <a:pt x="726605" y="779246"/>
                    </a:lnTo>
                    <a:lnTo>
                      <a:pt x="726020" y="779957"/>
                    </a:lnTo>
                    <a:lnTo>
                      <a:pt x="726757" y="780453"/>
                    </a:lnTo>
                    <a:lnTo>
                      <a:pt x="727506" y="780948"/>
                    </a:lnTo>
                    <a:lnTo>
                      <a:pt x="728230" y="781443"/>
                    </a:lnTo>
                    <a:lnTo>
                      <a:pt x="728446" y="781189"/>
                    </a:lnTo>
                    <a:lnTo>
                      <a:pt x="728637" y="780910"/>
                    </a:lnTo>
                    <a:lnTo>
                      <a:pt x="728840" y="780669"/>
                    </a:lnTo>
                    <a:close/>
                  </a:path>
                  <a:path w="998219" h="1007109">
                    <a:moveTo>
                      <a:pt x="730237" y="713765"/>
                    </a:moveTo>
                    <a:lnTo>
                      <a:pt x="729081" y="713232"/>
                    </a:lnTo>
                    <a:lnTo>
                      <a:pt x="728446" y="712673"/>
                    </a:lnTo>
                    <a:lnTo>
                      <a:pt x="727443" y="712774"/>
                    </a:lnTo>
                    <a:lnTo>
                      <a:pt x="727087" y="713600"/>
                    </a:lnTo>
                    <a:lnTo>
                      <a:pt x="726719" y="714044"/>
                    </a:lnTo>
                    <a:lnTo>
                      <a:pt x="727240" y="714451"/>
                    </a:lnTo>
                    <a:lnTo>
                      <a:pt x="727735" y="715149"/>
                    </a:lnTo>
                    <a:lnTo>
                      <a:pt x="728751" y="715200"/>
                    </a:lnTo>
                    <a:lnTo>
                      <a:pt x="729272" y="714502"/>
                    </a:lnTo>
                    <a:lnTo>
                      <a:pt x="730237" y="713765"/>
                    </a:lnTo>
                    <a:close/>
                  </a:path>
                  <a:path w="998219" h="1007109">
                    <a:moveTo>
                      <a:pt x="781812" y="353352"/>
                    </a:moveTo>
                    <a:lnTo>
                      <a:pt x="781608" y="353047"/>
                    </a:lnTo>
                    <a:lnTo>
                      <a:pt x="781240" y="352386"/>
                    </a:lnTo>
                    <a:lnTo>
                      <a:pt x="780402" y="352005"/>
                    </a:lnTo>
                    <a:lnTo>
                      <a:pt x="779399" y="351243"/>
                    </a:lnTo>
                    <a:lnTo>
                      <a:pt x="779030" y="352310"/>
                    </a:lnTo>
                    <a:lnTo>
                      <a:pt x="778433" y="353275"/>
                    </a:lnTo>
                    <a:lnTo>
                      <a:pt x="779208" y="354101"/>
                    </a:lnTo>
                    <a:lnTo>
                      <a:pt x="780097" y="354368"/>
                    </a:lnTo>
                    <a:lnTo>
                      <a:pt x="780859" y="354787"/>
                    </a:lnTo>
                    <a:lnTo>
                      <a:pt x="781126" y="354177"/>
                    </a:lnTo>
                    <a:lnTo>
                      <a:pt x="781812" y="353352"/>
                    </a:lnTo>
                    <a:close/>
                  </a:path>
                  <a:path w="998219" h="1007109">
                    <a:moveTo>
                      <a:pt x="831037" y="682663"/>
                    </a:moveTo>
                    <a:lnTo>
                      <a:pt x="830732" y="681494"/>
                    </a:lnTo>
                    <a:lnTo>
                      <a:pt x="827849" y="681393"/>
                    </a:lnTo>
                    <a:lnTo>
                      <a:pt x="828865" y="682828"/>
                    </a:lnTo>
                    <a:lnTo>
                      <a:pt x="829487" y="683755"/>
                    </a:lnTo>
                    <a:lnTo>
                      <a:pt x="830707" y="685482"/>
                    </a:lnTo>
                    <a:lnTo>
                      <a:pt x="831037" y="682663"/>
                    </a:lnTo>
                    <a:close/>
                  </a:path>
                  <a:path w="998219" h="1007109">
                    <a:moveTo>
                      <a:pt x="846201" y="304965"/>
                    </a:moveTo>
                    <a:lnTo>
                      <a:pt x="844473" y="302056"/>
                    </a:lnTo>
                    <a:lnTo>
                      <a:pt x="844575" y="304546"/>
                    </a:lnTo>
                    <a:lnTo>
                      <a:pt x="844638" y="305854"/>
                    </a:lnTo>
                    <a:lnTo>
                      <a:pt x="844677" y="307174"/>
                    </a:lnTo>
                    <a:lnTo>
                      <a:pt x="846201" y="304965"/>
                    </a:lnTo>
                    <a:close/>
                  </a:path>
                  <a:path w="998219" h="1007109">
                    <a:moveTo>
                      <a:pt x="879436" y="775144"/>
                    </a:moveTo>
                    <a:lnTo>
                      <a:pt x="879259" y="773709"/>
                    </a:lnTo>
                    <a:lnTo>
                      <a:pt x="878230" y="771588"/>
                    </a:lnTo>
                    <a:lnTo>
                      <a:pt x="876541" y="773252"/>
                    </a:lnTo>
                    <a:lnTo>
                      <a:pt x="875868" y="774573"/>
                    </a:lnTo>
                    <a:lnTo>
                      <a:pt x="877328" y="776566"/>
                    </a:lnTo>
                    <a:lnTo>
                      <a:pt x="879436" y="775144"/>
                    </a:lnTo>
                    <a:close/>
                  </a:path>
                  <a:path w="998219" h="1007109">
                    <a:moveTo>
                      <a:pt x="883640" y="545909"/>
                    </a:moveTo>
                    <a:lnTo>
                      <a:pt x="883500" y="544563"/>
                    </a:lnTo>
                    <a:lnTo>
                      <a:pt x="883196" y="541870"/>
                    </a:lnTo>
                    <a:lnTo>
                      <a:pt x="881837" y="543179"/>
                    </a:lnTo>
                    <a:lnTo>
                      <a:pt x="879856" y="545045"/>
                    </a:lnTo>
                    <a:lnTo>
                      <a:pt x="882307" y="545592"/>
                    </a:lnTo>
                    <a:lnTo>
                      <a:pt x="883640" y="545909"/>
                    </a:lnTo>
                    <a:close/>
                  </a:path>
                  <a:path w="998219" h="1007109">
                    <a:moveTo>
                      <a:pt x="897890" y="570445"/>
                    </a:moveTo>
                    <a:lnTo>
                      <a:pt x="897483" y="570204"/>
                    </a:lnTo>
                    <a:lnTo>
                      <a:pt x="897102" y="569950"/>
                    </a:lnTo>
                    <a:lnTo>
                      <a:pt x="896696" y="569683"/>
                    </a:lnTo>
                    <a:lnTo>
                      <a:pt x="896302" y="570496"/>
                    </a:lnTo>
                    <a:lnTo>
                      <a:pt x="895883" y="571271"/>
                    </a:lnTo>
                    <a:lnTo>
                      <a:pt x="895527" y="572084"/>
                    </a:lnTo>
                    <a:lnTo>
                      <a:pt x="896264" y="572617"/>
                    </a:lnTo>
                    <a:lnTo>
                      <a:pt x="896835" y="571881"/>
                    </a:lnTo>
                    <a:lnTo>
                      <a:pt x="897356" y="571169"/>
                    </a:lnTo>
                    <a:lnTo>
                      <a:pt x="897890" y="570445"/>
                    </a:lnTo>
                    <a:close/>
                  </a:path>
                  <a:path w="998219" h="1007109">
                    <a:moveTo>
                      <a:pt x="904519" y="571728"/>
                    </a:moveTo>
                    <a:lnTo>
                      <a:pt x="903770" y="571106"/>
                    </a:lnTo>
                    <a:lnTo>
                      <a:pt x="903033" y="570445"/>
                    </a:lnTo>
                    <a:lnTo>
                      <a:pt x="902220" y="569899"/>
                    </a:lnTo>
                    <a:lnTo>
                      <a:pt x="901534" y="570560"/>
                    </a:lnTo>
                    <a:lnTo>
                      <a:pt x="901166" y="570915"/>
                    </a:lnTo>
                    <a:lnTo>
                      <a:pt x="901979" y="571538"/>
                    </a:lnTo>
                    <a:lnTo>
                      <a:pt x="902792" y="572198"/>
                    </a:lnTo>
                    <a:lnTo>
                      <a:pt x="903617" y="572833"/>
                    </a:lnTo>
                    <a:lnTo>
                      <a:pt x="903909" y="572465"/>
                    </a:lnTo>
                    <a:lnTo>
                      <a:pt x="904519" y="571728"/>
                    </a:lnTo>
                    <a:close/>
                  </a:path>
                  <a:path w="998219" h="1007109">
                    <a:moveTo>
                      <a:pt x="907122" y="346290"/>
                    </a:moveTo>
                    <a:lnTo>
                      <a:pt x="906818" y="342620"/>
                    </a:lnTo>
                    <a:lnTo>
                      <a:pt x="905027" y="344957"/>
                    </a:lnTo>
                    <a:lnTo>
                      <a:pt x="903947" y="346354"/>
                    </a:lnTo>
                    <a:lnTo>
                      <a:pt x="902881" y="347751"/>
                    </a:lnTo>
                    <a:lnTo>
                      <a:pt x="904176" y="348678"/>
                    </a:lnTo>
                    <a:lnTo>
                      <a:pt x="905611" y="347459"/>
                    </a:lnTo>
                    <a:lnTo>
                      <a:pt x="907122" y="346290"/>
                    </a:lnTo>
                    <a:close/>
                  </a:path>
                  <a:path w="998219" h="1007109">
                    <a:moveTo>
                      <a:pt x="918654" y="443204"/>
                    </a:moveTo>
                    <a:lnTo>
                      <a:pt x="917981" y="442302"/>
                    </a:lnTo>
                    <a:lnTo>
                      <a:pt x="916622" y="440524"/>
                    </a:lnTo>
                    <a:lnTo>
                      <a:pt x="916368" y="440702"/>
                    </a:lnTo>
                    <a:lnTo>
                      <a:pt x="916089" y="440880"/>
                    </a:lnTo>
                    <a:lnTo>
                      <a:pt x="915835" y="441058"/>
                    </a:lnTo>
                    <a:lnTo>
                      <a:pt x="917308" y="443865"/>
                    </a:lnTo>
                    <a:lnTo>
                      <a:pt x="917752" y="443649"/>
                    </a:lnTo>
                    <a:lnTo>
                      <a:pt x="918210" y="443420"/>
                    </a:lnTo>
                    <a:lnTo>
                      <a:pt x="918654" y="443204"/>
                    </a:lnTo>
                    <a:close/>
                  </a:path>
                  <a:path w="998219" h="1007109">
                    <a:moveTo>
                      <a:pt x="939990" y="534797"/>
                    </a:moveTo>
                    <a:lnTo>
                      <a:pt x="939622" y="534225"/>
                    </a:lnTo>
                    <a:lnTo>
                      <a:pt x="939253" y="533679"/>
                    </a:lnTo>
                    <a:lnTo>
                      <a:pt x="938898" y="533120"/>
                    </a:lnTo>
                    <a:lnTo>
                      <a:pt x="938072" y="533781"/>
                    </a:lnTo>
                    <a:lnTo>
                      <a:pt x="937247" y="534416"/>
                    </a:lnTo>
                    <a:lnTo>
                      <a:pt x="936498" y="535165"/>
                    </a:lnTo>
                    <a:lnTo>
                      <a:pt x="937221" y="536346"/>
                    </a:lnTo>
                    <a:lnTo>
                      <a:pt x="938237" y="535863"/>
                    </a:lnTo>
                    <a:lnTo>
                      <a:pt x="939101" y="535317"/>
                    </a:lnTo>
                    <a:lnTo>
                      <a:pt x="939990" y="534797"/>
                    </a:lnTo>
                    <a:close/>
                  </a:path>
                  <a:path w="998219" h="1007109">
                    <a:moveTo>
                      <a:pt x="941997" y="738847"/>
                    </a:moveTo>
                    <a:lnTo>
                      <a:pt x="941247" y="738403"/>
                    </a:lnTo>
                    <a:lnTo>
                      <a:pt x="940523" y="737920"/>
                    </a:lnTo>
                    <a:lnTo>
                      <a:pt x="939939" y="738606"/>
                    </a:lnTo>
                    <a:lnTo>
                      <a:pt x="939469" y="739305"/>
                    </a:lnTo>
                    <a:lnTo>
                      <a:pt x="939152" y="740067"/>
                    </a:lnTo>
                    <a:lnTo>
                      <a:pt x="939101" y="740194"/>
                    </a:lnTo>
                    <a:lnTo>
                      <a:pt x="940193" y="740968"/>
                    </a:lnTo>
                    <a:lnTo>
                      <a:pt x="940854" y="740359"/>
                    </a:lnTo>
                    <a:lnTo>
                      <a:pt x="941336" y="739673"/>
                    </a:lnTo>
                    <a:lnTo>
                      <a:pt x="941997" y="738847"/>
                    </a:lnTo>
                    <a:close/>
                  </a:path>
                  <a:path w="998219" h="1007109">
                    <a:moveTo>
                      <a:pt x="988314" y="517245"/>
                    </a:moveTo>
                    <a:lnTo>
                      <a:pt x="986193" y="516204"/>
                    </a:lnTo>
                    <a:lnTo>
                      <a:pt x="984999" y="518109"/>
                    </a:lnTo>
                    <a:lnTo>
                      <a:pt x="985227" y="519252"/>
                    </a:lnTo>
                    <a:lnTo>
                      <a:pt x="987412" y="520357"/>
                    </a:lnTo>
                    <a:lnTo>
                      <a:pt x="988187" y="518477"/>
                    </a:lnTo>
                    <a:lnTo>
                      <a:pt x="988314" y="517245"/>
                    </a:lnTo>
                    <a:close/>
                  </a:path>
                  <a:path w="998219" h="1007109">
                    <a:moveTo>
                      <a:pt x="997813" y="650201"/>
                    </a:moveTo>
                    <a:lnTo>
                      <a:pt x="996784" y="649300"/>
                    </a:lnTo>
                    <a:lnTo>
                      <a:pt x="995756" y="648373"/>
                    </a:lnTo>
                    <a:lnTo>
                      <a:pt x="994727" y="647471"/>
                    </a:lnTo>
                    <a:lnTo>
                      <a:pt x="994397" y="647954"/>
                    </a:lnTo>
                    <a:lnTo>
                      <a:pt x="994041" y="648423"/>
                    </a:lnTo>
                    <a:lnTo>
                      <a:pt x="993698" y="648906"/>
                    </a:lnTo>
                    <a:lnTo>
                      <a:pt x="994867" y="649630"/>
                    </a:lnTo>
                    <a:lnTo>
                      <a:pt x="996022" y="650328"/>
                    </a:lnTo>
                    <a:lnTo>
                      <a:pt x="997191" y="651027"/>
                    </a:lnTo>
                    <a:lnTo>
                      <a:pt x="997394" y="650773"/>
                    </a:lnTo>
                    <a:lnTo>
                      <a:pt x="997597" y="650494"/>
                    </a:lnTo>
                    <a:lnTo>
                      <a:pt x="997813" y="65020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1" name="object 281">
                <a:extLst>
                  <a:ext uri="{FF2B5EF4-FFF2-40B4-BE49-F238E27FC236}">
                    <a16:creationId xmlns:a16="http://schemas.microsoft.com/office/drawing/2014/main" id="{CCBBB97E-39B9-16AF-32E2-AA9A8E53B876}"/>
                  </a:ext>
                </a:extLst>
              </p:cNvPr>
              <p:cNvSpPr/>
              <p:nvPr/>
            </p:nvSpPr>
            <p:spPr>
              <a:xfrm>
                <a:off x="9769517" y="3969825"/>
                <a:ext cx="708833" cy="662175"/>
              </a:xfrm>
              <a:custGeom>
                <a:avLst/>
                <a:gdLst/>
                <a:ahLst/>
                <a:cxnLst/>
                <a:rect l="l" t="t" r="r" b="b"/>
                <a:pathLst>
                  <a:path w="911225" h="968375">
                    <a:moveTo>
                      <a:pt x="2400" y="403034"/>
                    </a:moveTo>
                    <a:lnTo>
                      <a:pt x="1689" y="402907"/>
                    </a:lnTo>
                    <a:lnTo>
                      <a:pt x="228" y="402640"/>
                    </a:lnTo>
                    <a:lnTo>
                      <a:pt x="152" y="402932"/>
                    </a:lnTo>
                    <a:lnTo>
                      <a:pt x="76" y="403212"/>
                    </a:lnTo>
                    <a:lnTo>
                      <a:pt x="0" y="403504"/>
                    </a:lnTo>
                    <a:lnTo>
                      <a:pt x="1447" y="404075"/>
                    </a:lnTo>
                    <a:lnTo>
                      <a:pt x="2159" y="404342"/>
                    </a:lnTo>
                    <a:lnTo>
                      <a:pt x="2222" y="403910"/>
                    </a:lnTo>
                    <a:lnTo>
                      <a:pt x="2324" y="403491"/>
                    </a:lnTo>
                    <a:lnTo>
                      <a:pt x="2400" y="403034"/>
                    </a:lnTo>
                    <a:close/>
                  </a:path>
                  <a:path w="911225" h="968375">
                    <a:moveTo>
                      <a:pt x="39522" y="325856"/>
                    </a:moveTo>
                    <a:lnTo>
                      <a:pt x="38557" y="324485"/>
                    </a:lnTo>
                    <a:lnTo>
                      <a:pt x="39433" y="325793"/>
                    </a:lnTo>
                    <a:close/>
                  </a:path>
                  <a:path w="911225" h="968375">
                    <a:moveTo>
                      <a:pt x="41224" y="326923"/>
                    </a:moveTo>
                    <a:lnTo>
                      <a:pt x="39535" y="325869"/>
                    </a:lnTo>
                    <a:lnTo>
                      <a:pt x="37084" y="328282"/>
                    </a:lnTo>
                    <a:lnTo>
                      <a:pt x="40157" y="329133"/>
                    </a:lnTo>
                    <a:lnTo>
                      <a:pt x="41224" y="326923"/>
                    </a:lnTo>
                    <a:close/>
                  </a:path>
                  <a:path w="911225" h="968375">
                    <a:moveTo>
                      <a:pt x="43840" y="590842"/>
                    </a:moveTo>
                    <a:lnTo>
                      <a:pt x="43370" y="589876"/>
                    </a:lnTo>
                    <a:lnTo>
                      <a:pt x="42405" y="587997"/>
                    </a:lnTo>
                    <a:lnTo>
                      <a:pt x="41021" y="588594"/>
                    </a:lnTo>
                    <a:lnTo>
                      <a:pt x="41643" y="589534"/>
                    </a:lnTo>
                    <a:lnTo>
                      <a:pt x="42278" y="590473"/>
                    </a:lnTo>
                    <a:lnTo>
                      <a:pt x="42900" y="591426"/>
                    </a:lnTo>
                    <a:lnTo>
                      <a:pt x="43840" y="590842"/>
                    </a:lnTo>
                    <a:close/>
                  </a:path>
                  <a:path w="911225" h="968375">
                    <a:moveTo>
                      <a:pt x="65163" y="520788"/>
                    </a:moveTo>
                    <a:lnTo>
                      <a:pt x="64630" y="520039"/>
                    </a:lnTo>
                    <a:lnTo>
                      <a:pt x="64084" y="519290"/>
                    </a:lnTo>
                    <a:lnTo>
                      <a:pt x="63550" y="518541"/>
                    </a:lnTo>
                    <a:lnTo>
                      <a:pt x="63309" y="518718"/>
                    </a:lnTo>
                    <a:lnTo>
                      <a:pt x="62814" y="519087"/>
                    </a:lnTo>
                    <a:lnTo>
                      <a:pt x="63322" y="519849"/>
                    </a:lnTo>
                    <a:lnTo>
                      <a:pt x="63817" y="520598"/>
                    </a:lnTo>
                    <a:lnTo>
                      <a:pt x="64325" y="521373"/>
                    </a:lnTo>
                    <a:lnTo>
                      <a:pt x="64604" y="521182"/>
                    </a:lnTo>
                    <a:lnTo>
                      <a:pt x="65163" y="520788"/>
                    </a:lnTo>
                    <a:close/>
                  </a:path>
                  <a:path w="911225" h="968375">
                    <a:moveTo>
                      <a:pt x="104978" y="152704"/>
                    </a:moveTo>
                    <a:lnTo>
                      <a:pt x="104114" y="152577"/>
                    </a:lnTo>
                    <a:lnTo>
                      <a:pt x="103403" y="152323"/>
                    </a:lnTo>
                    <a:lnTo>
                      <a:pt x="102463" y="152463"/>
                    </a:lnTo>
                    <a:lnTo>
                      <a:pt x="102285" y="153200"/>
                    </a:lnTo>
                    <a:lnTo>
                      <a:pt x="102057" y="153619"/>
                    </a:lnTo>
                    <a:lnTo>
                      <a:pt x="102768" y="153885"/>
                    </a:lnTo>
                    <a:lnTo>
                      <a:pt x="103479" y="154216"/>
                    </a:lnTo>
                    <a:lnTo>
                      <a:pt x="104381" y="154330"/>
                    </a:lnTo>
                    <a:lnTo>
                      <a:pt x="104648" y="153441"/>
                    </a:lnTo>
                    <a:lnTo>
                      <a:pt x="104978" y="152704"/>
                    </a:lnTo>
                    <a:close/>
                  </a:path>
                  <a:path w="911225" h="968375">
                    <a:moveTo>
                      <a:pt x="146037" y="182422"/>
                    </a:moveTo>
                    <a:lnTo>
                      <a:pt x="145796" y="181927"/>
                    </a:lnTo>
                    <a:lnTo>
                      <a:pt x="145580" y="181483"/>
                    </a:lnTo>
                    <a:lnTo>
                      <a:pt x="144767" y="181292"/>
                    </a:lnTo>
                    <a:lnTo>
                      <a:pt x="143789" y="180746"/>
                    </a:lnTo>
                    <a:lnTo>
                      <a:pt x="143598" y="181876"/>
                    </a:lnTo>
                    <a:lnTo>
                      <a:pt x="143179" y="182867"/>
                    </a:lnTo>
                    <a:lnTo>
                      <a:pt x="143433" y="183070"/>
                    </a:lnTo>
                    <a:lnTo>
                      <a:pt x="144005" y="183527"/>
                    </a:lnTo>
                    <a:lnTo>
                      <a:pt x="144881" y="183591"/>
                    </a:lnTo>
                    <a:lnTo>
                      <a:pt x="145618" y="183819"/>
                    </a:lnTo>
                    <a:lnTo>
                      <a:pt x="145707" y="183184"/>
                    </a:lnTo>
                    <a:lnTo>
                      <a:pt x="146037" y="182422"/>
                    </a:lnTo>
                    <a:close/>
                  </a:path>
                  <a:path w="911225" h="968375">
                    <a:moveTo>
                      <a:pt x="160909" y="271907"/>
                    </a:moveTo>
                    <a:lnTo>
                      <a:pt x="160693" y="271348"/>
                    </a:lnTo>
                    <a:lnTo>
                      <a:pt x="160578" y="271094"/>
                    </a:lnTo>
                    <a:lnTo>
                      <a:pt x="159791" y="271094"/>
                    </a:lnTo>
                    <a:lnTo>
                      <a:pt x="159308" y="270941"/>
                    </a:lnTo>
                    <a:lnTo>
                      <a:pt x="159181" y="271589"/>
                    </a:lnTo>
                    <a:lnTo>
                      <a:pt x="158940" y="272237"/>
                    </a:lnTo>
                    <a:lnTo>
                      <a:pt x="159054" y="273075"/>
                    </a:lnTo>
                    <a:lnTo>
                      <a:pt x="159867" y="273189"/>
                    </a:lnTo>
                    <a:lnTo>
                      <a:pt x="160731" y="273507"/>
                    </a:lnTo>
                    <a:lnTo>
                      <a:pt x="160731" y="272605"/>
                    </a:lnTo>
                    <a:lnTo>
                      <a:pt x="160909" y="271907"/>
                    </a:lnTo>
                    <a:close/>
                  </a:path>
                  <a:path w="911225" h="968375">
                    <a:moveTo>
                      <a:pt x="162839" y="827557"/>
                    </a:moveTo>
                    <a:lnTo>
                      <a:pt x="162369" y="826922"/>
                    </a:lnTo>
                    <a:lnTo>
                      <a:pt x="161899" y="826287"/>
                    </a:lnTo>
                    <a:lnTo>
                      <a:pt x="161429" y="825665"/>
                    </a:lnTo>
                    <a:lnTo>
                      <a:pt x="161213" y="825792"/>
                    </a:lnTo>
                    <a:lnTo>
                      <a:pt x="160985" y="825919"/>
                    </a:lnTo>
                    <a:lnTo>
                      <a:pt x="160769" y="826071"/>
                    </a:lnTo>
                    <a:lnTo>
                      <a:pt x="161099" y="826757"/>
                    </a:lnTo>
                    <a:lnTo>
                      <a:pt x="161747" y="828116"/>
                    </a:lnTo>
                    <a:lnTo>
                      <a:pt x="162115" y="827951"/>
                    </a:lnTo>
                    <a:lnTo>
                      <a:pt x="162483" y="827747"/>
                    </a:lnTo>
                    <a:lnTo>
                      <a:pt x="162839" y="827557"/>
                    </a:lnTo>
                    <a:close/>
                  </a:path>
                  <a:path w="911225" h="968375">
                    <a:moveTo>
                      <a:pt x="166966" y="165049"/>
                    </a:moveTo>
                    <a:lnTo>
                      <a:pt x="166484" y="164312"/>
                    </a:lnTo>
                    <a:lnTo>
                      <a:pt x="165849" y="164020"/>
                    </a:lnTo>
                    <a:lnTo>
                      <a:pt x="165023" y="163385"/>
                    </a:lnTo>
                    <a:lnTo>
                      <a:pt x="164846" y="164287"/>
                    </a:lnTo>
                    <a:lnTo>
                      <a:pt x="164541" y="164922"/>
                    </a:lnTo>
                    <a:lnTo>
                      <a:pt x="164706" y="165074"/>
                    </a:lnTo>
                    <a:lnTo>
                      <a:pt x="165176" y="165544"/>
                    </a:lnTo>
                    <a:lnTo>
                      <a:pt x="165836" y="165785"/>
                    </a:lnTo>
                    <a:lnTo>
                      <a:pt x="166420" y="166103"/>
                    </a:lnTo>
                    <a:lnTo>
                      <a:pt x="166573" y="165671"/>
                    </a:lnTo>
                    <a:lnTo>
                      <a:pt x="166966" y="165049"/>
                    </a:lnTo>
                    <a:close/>
                  </a:path>
                  <a:path w="911225" h="968375">
                    <a:moveTo>
                      <a:pt x="177406" y="156375"/>
                    </a:moveTo>
                    <a:lnTo>
                      <a:pt x="177076" y="155536"/>
                    </a:lnTo>
                    <a:lnTo>
                      <a:pt x="176110" y="155727"/>
                    </a:lnTo>
                    <a:lnTo>
                      <a:pt x="175234" y="156006"/>
                    </a:lnTo>
                    <a:lnTo>
                      <a:pt x="174345" y="156260"/>
                    </a:lnTo>
                    <a:lnTo>
                      <a:pt x="174739" y="157226"/>
                    </a:lnTo>
                    <a:lnTo>
                      <a:pt x="174917" y="157708"/>
                    </a:lnTo>
                    <a:lnTo>
                      <a:pt x="175755" y="157276"/>
                    </a:lnTo>
                    <a:lnTo>
                      <a:pt x="176580" y="156870"/>
                    </a:lnTo>
                    <a:lnTo>
                      <a:pt x="177393" y="156387"/>
                    </a:lnTo>
                    <a:close/>
                  </a:path>
                  <a:path w="911225" h="968375">
                    <a:moveTo>
                      <a:pt x="189331" y="263550"/>
                    </a:moveTo>
                    <a:lnTo>
                      <a:pt x="188925" y="263537"/>
                    </a:lnTo>
                    <a:lnTo>
                      <a:pt x="188518" y="263525"/>
                    </a:lnTo>
                    <a:lnTo>
                      <a:pt x="188112" y="263512"/>
                    </a:lnTo>
                    <a:lnTo>
                      <a:pt x="188061" y="264502"/>
                    </a:lnTo>
                    <a:lnTo>
                      <a:pt x="187972" y="266534"/>
                    </a:lnTo>
                    <a:lnTo>
                      <a:pt x="188353" y="266573"/>
                    </a:lnTo>
                    <a:lnTo>
                      <a:pt x="189115" y="266585"/>
                    </a:lnTo>
                    <a:lnTo>
                      <a:pt x="189191" y="265582"/>
                    </a:lnTo>
                    <a:lnTo>
                      <a:pt x="189255" y="264566"/>
                    </a:lnTo>
                    <a:lnTo>
                      <a:pt x="189331" y="263550"/>
                    </a:lnTo>
                    <a:close/>
                  </a:path>
                  <a:path w="911225" h="968375">
                    <a:moveTo>
                      <a:pt x="204419" y="305892"/>
                    </a:moveTo>
                    <a:lnTo>
                      <a:pt x="203669" y="305282"/>
                    </a:lnTo>
                    <a:lnTo>
                      <a:pt x="203301" y="304990"/>
                    </a:lnTo>
                    <a:lnTo>
                      <a:pt x="202742" y="305765"/>
                    </a:lnTo>
                    <a:lnTo>
                      <a:pt x="202171" y="306552"/>
                    </a:lnTo>
                    <a:lnTo>
                      <a:pt x="201612" y="307314"/>
                    </a:lnTo>
                    <a:lnTo>
                      <a:pt x="201879" y="307543"/>
                    </a:lnTo>
                    <a:lnTo>
                      <a:pt x="202133" y="307759"/>
                    </a:lnTo>
                    <a:lnTo>
                      <a:pt x="202387" y="307975"/>
                    </a:lnTo>
                    <a:lnTo>
                      <a:pt x="204419" y="305892"/>
                    </a:lnTo>
                    <a:close/>
                  </a:path>
                  <a:path w="911225" h="968375">
                    <a:moveTo>
                      <a:pt x="209918" y="678586"/>
                    </a:moveTo>
                    <a:lnTo>
                      <a:pt x="209473" y="678497"/>
                    </a:lnTo>
                    <a:lnTo>
                      <a:pt x="208826" y="678141"/>
                    </a:lnTo>
                    <a:lnTo>
                      <a:pt x="208241" y="678586"/>
                    </a:lnTo>
                    <a:lnTo>
                      <a:pt x="208051" y="679259"/>
                    </a:lnTo>
                    <a:lnTo>
                      <a:pt x="208089" y="679716"/>
                    </a:lnTo>
                    <a:lnTo>
                      <a:pt x="208102" y="679894"/>
                    </a:lnTo>
                    <a:lnTo>
                      <a:pt x="208876" y="680008"/>
                    </a:lnTo>
                    <a:lnTo>
                      <a:pt x="209486" y="680250"/>
                    </a:lnTo>
                    <a:lnTo>
                      <a:pt x="209664" y="679564"/>
                    </a:lnTo>
                    <a:lnTo>
                      <a:pt x="209791" y="679081"/>
                    </a:lnTo>
                    <a:lnTo>
                      <a:pt x="209918" y="678586"/>
                    </a:lnTo>
                    <a:close/>
                  </a:path>
                  <a:path w="911225" h="968375">
                    <a:moveTo>
                      <a:pt x="262216" y="224777"/>
                    </a:moveTo>
                    <a:lnTo>
                      <a:pt x="261239" y="224790"/>
                    </a:lnTo>
                    <a:lnTo>
                      <a:pt x="260261" y="224790"/>
                    </a:lnTo>
                    <a:lnTo>
                      <a:pt x="259283" y="224828"/>
                    </a:lnTo>
                    <a:lnTo>
                      <a:pt x="259270" y="225120"/>
                    </a:lnTo>
                    <a:lnTo>
                      <a:pt x="259257" y="225399"/>
                    </a:lnTo>
                    <a:lnTo>
                      <a:pt x="259245" y="225691"/>
                    </a:lnTo>
                    <a:lnTo>
                      <a:pt x="262102" y="226098"/>
                    </a:lnTo>
                    <a:lnTo>
                      <a:pt x="262140" y="225666"/>
                    </a:lnTo>
                    <a:lnTo>
                      <a:pt x="262178" y="225209"/>
                    </a:lnTo>
                    <a:lnTo>
                      <a:pt x="262216" y="224777"/>
                    </a:lnTo>
                    <a:close/>
                  </a:path>
                  <a:path w="911225" h="968375">
                    <a:moveTo>
                      <a:pt x="273761" y="529399"/>
                    </a:moveTo>
                    <a:lnTo>
                      <a:pt x="273519" y="529221"/>
                    </a:lnTo>
                    <a:lnTo>
                      <a:pt x="273304" y="529005"/>
                    </a:lnTo>
                    <a:lnTo>
                      <a:pt x="273062" y="528828"/>
                    </a:lnTo>
                    <a:lnTo>
                      <a:pt x="272503" y="529450"/>
                    </a:lnTo>
                    <a:lnTo>
                      <a:pt x="271932" y="530085"/>
                    </a:lnTo>
                    <a:lnTo>
                      <a:pt x="271373" y="530682"/>
                    </a:lnTo>
                    <a:lnTo>
                      <a:pt x="271627" y="530910"/>
                    </a:lnTo>
                    <a:lnTo>
                      <a:pt x="272135" y="531329"/>
                    </a:lnTo>
                    <a:lnTo>
                      <a:pt x="272681" y="530707"/>
                    </a:lnTo>
                    <a:lnTo>
                      <a:pt x="273215" y="530047"/>
                    </a:lnTo>
                    <a:lnTo>
                      <a:pt x="273761" y="529399"/>
                    </a:lnTo>
                    <a:close/>
                  </a:path>
                  <a:path w="911225" h="968375">
                    <a:moveTo>
                      <a:pt x="274383" y="350469"/>
                    </a:moveTo>
                    <a:lnTo>
                      <a:pt x="273367" y="348107"/>
                    </a:lnTo>
                    <a:lnTo>
                      <a:pt x="272554" y="351866"/>
                    </a:lnTo>
                    <a:lnTo>
                      <a:pt x="274383" y="350469"/>
                    </a:lnTo>
                    <a:close/>
                  </a:path>
                  <a:path w="911225" h="968375">
                    <a:moveTo>
                      <a:pt x="297129" y="537895"/>
                    </a:moveTo>
                    <a:lnTo>
                      <a:pt x="296341" y="537679"/>
                    </a:lnTo>
                    <a:lnTo>
                      <a:pt x="295579" y="537349"/>
                    </a:lnTo>
                    <a:lnTo>
                      <a:pt x="295160" y="537972"/>
                    </a:lnTo>
                    <a:lnTo>
                      <a:pt x="294919" y="538594"/>
                    </a:lnTo>
                    <a:lnTo>
                      <a:pt x="294894" y="539203"/>
                    </a:lnTo>
                    <a:lnTo>
                      <a:pt x="294894" y="539407"/>
                    </a:lnTo>
                    <a:lnTo>
                      <a:pt x="296011" y="539864"/>
                    </a:lnTo>
                    <a:lnTo>
                      <a:pt x="296506" y="539305"/>
                    </a:lnTo>
                    <a:lnTo>
                      <a:pt x="296722" y="538683"/>
                    </a:lnTo>
                    <a:lnTo>
                      <a:pt x="297129" y="537895"/>
                    </a:lnTo>
                    <a:close/>
                  </a:path>
                  <a:path w="911225" h="968375">
                    <a:moveTo>
                      <a:pt x="298640" y="663181"/>
                    </a:moveTo>
                    <a:lnTo>
                      <a:pt x="298475" y="661885"/>
                    </a:lnTo>
                    <a:lnTo>
                      <a:pt x="298513" y="661301"/>
                    </a:lnTo>
                    <a:lnTo>
                      <a:pt x="298145" y="660361"/>
                    </a:lnTo>
                    <a:lnTo>
                      <a:pt x="297700" y="660006"/>
                    </a:lnTo>
                    <a:lnTo>
                      <a:pt x="297383" y="659625"/>
                    </a:lnTo>
                    <a:lnTo>
                      <a:pt x="297053" y="660133"/>
                    </a:lnTo>
                    <a:lnTo>
                      <a:pt x="296570" y="660641"/>
                    </a:lnTo>
                    <a:lnTo>
                      <a:pt x="296443" y="661187"/>
                    </a:lnTo>
                    <a:lnTo>
                      <a:pt x="296392" y="661428"/>
                    </a:lnTo>
                    <a:lnTo>
                      <a:pt x="297103" y="661835"/>
                    </a:lnTo>
                    <a:lnTo>
                      <a:pt x="298640" y="663181"/>
                    </a:lnTo>
                    <a:close/>
                  </a:path>
                  <a:path w="911225" h="968375">
                    <a:moveTo>
                      <a:pt x="304330" y="664057"/>
                    </a:moveTo>
                    <a:lnTo>
                      <a:pt x="303758" y="663282"/>
                    </a:lnTo>
                    <a:lnTo>
                      <a:pt x="303161" y="662520"/>
                    </a:lnTo>
                    <a:lnTo>
                      <a:pt x="302577" y="661746"/>
                    </a:lnTo>
                    <a:lnTo>
                      <a:pt x="302323" y="661949"/>
                    </a:lnTo>
                    <a:lnTo>
                      <a:pt x="301802" y="662317"/>
                    </a:lnTo>
                    <a:lnTo>
                      <a:pt x="302933" y="663879"/>
                    </a:lnTo>
                    <a:lnTo>
                      <a:pt x="303479" y="664679"/>
                    </a:lnTo>
                    <a:lnTo>
                      <a:pt x="303771" y="664476"/>
                    </a:lnTo>
                    <a:lnTo>
                      <a:pt x="304038" y="664248"/>
                    </a:lnTo>
                    <a:lnTo>
                      <a:pt x="304330" y="664057"/>
                    </a:lnTo>
                    <a:close/>
                  </a:path>
                  <a:path w="911225" h="968375">
                    <a:moveTo>
                      <a:pt x="311835" y="160210"/>
                    </a:moveTo>
                    <a:lnTo>
                      <a:pt x="311391" y="159613"/>
                    </a:lnTo>
                    <a:lnTo>
                      <a:pt x="310857" y="159207"/>
                    </a:lnTo>
                    <a:lnTo>
                      <a:pt x="310324" y="159067"/>
                    </a:lnTo>
                    <a:lnTo>
                      <a:pt x="310095" y="159004"/>
                    </a:lnTo>
                    <a:lnTo>
                      <a:pt x="309702" y="159753"/>
                    </a:lnTo>
                    <a:lnTo>
                      <a:pt x="309346" y="160172"/>
                    </a:lnTo>
                    <a:lnTo>
                      <a:pt x="310273" y="160705"/>
                    </a:lnTo>
                    <a:lnTo>
                      <a:pt x="310692" y="160959"/>
                    </a:lnTo>
                    <a:lnTo>
                      <a:pt x="311111" y="161226"/>
                    </a:lnTo>
                    <a:lnTo>
                      <a:pt x="311340" y="160820"/>
                    </a:lnTo>
                    <a:lnTo>
                      <a:pt x="311835" y="160210"/>
                    </a:lnTo>
                    <a:close/>
                  </a:path>
                  <a:path w="911225" h="968375">
                    <a:moveTo>
                      <a:pt x="321449" y="120611"/>
                    </a:moveTo>
                    <a:lnTo>
                      <a:pt x="318274" y="120230"/>
                    </a:lnTo>
                    <a:lnTo>
                      <a:pt x="318566" y="121437"/>
                    </a:lnTo>
                    <a:lnTo>
                      <a:pt x="319049" y="123342"/>
                    </a:lnTo>
                    <a:lnTo>
                      <a:pt x="320421" y="121932"/>
                    </a:lnTo>
                    <a:lnTo>
                      <a:pt x="321449" y="120611"/>
                    </a:lnTo>
                    <a:close/>
                  </a:path>
                  <a:path w="911225" h="968375">
                    <a:moveTo>
                      <a:pt x="334797" y="679589"/>
                    </a:moveTo>
                    <a:lnTo>
                      <a:pt x="333171" y="679970"/>
                    </a:lnTo>
                    <a:lnTo>
                      <a:pt x="332524" y="679945"/>
                    </a:lnTo>
                    <a:lnTo>
                      <a:pt x="331736" y="680656"/>
                    </a:lnTo>
                    <a:lnTo>
                      <a:pt x="331533" y="681278"/>
                    </a:lnTo>
                    <a:lnTo>
                      <a:pt x="331216" y="681837"/>
                    </a:lnTo>
                    <a:lnTo>
                      <a:pt x="331444" y="682015"/>
                    </a:lnTo>
                    <a:lnTo>
                      <a:pt x="331673" y="682205"/>
                    </a:lnTo>
                    <a:lnTo>
                      <a:pt x="331901" y="682396"/>
                    </a:lnTo>
                    <a:lnTo>
                      <a:pt x="332625" y="681710"/>
                    </a:lnTo>
                    <a:lnTo>
                      <a:pt x="334797" y="679589"/>
                    </a:lnTo>
                    <a:close/>
                  </a:path>
                  <a:path w="911225" h="968375">
                    <a:moveTo>
                      <a:pt x="351066" y="32258"/>
                    </a:moveTo>
                    <a:lnTo>
                      <a:pt x="350367" y="31788"/>
                    </a:lnTo>
                    <a:lnTo>
                      <a:pt x="349554" y="31254"/>
                    </a:lnTo>
                    <a:lnTo>
                      <a:pt x="349110" y="31927"/>
                    </a:lnTo>
                    <a:lnTo>
                      <a:pt x="348691" y="32626"/>
                    </a:lnTo>
                    <a:lnTo>
                      <a:pt x="348259" y="33299"/>
                    </a:lnTo>
                    <a:lnTo>
                      <a:pt x="348716" y="33489"/>
                    </a:lnTo>
                    <a:lnTo>
                      <a:pt x="349338" y="34010"/>
                    </a:lnTo>
                    <a:lnTo>
                      <a:pt x="349592" y="33870"/>
                    </a:lnTo>
                    <a:lnTo>
                      <a:pt x="350139" y="33566"/>
                    </a:lnTo>
                    <a:lnTo>
                      <a:pt x="350494" y="32918"/>
                    </a:lnTo>
                    <a:lnTo>
                      <a:pt x="351066" y="32258"/>
                    </a:lnTo>
                    <a:close/>
                  </a:path>
                  <a:path w="911225" h="968375">
                    <a:moveTo>
                      <a:pt x="365328" y="548779"/>
                    </a:moveTo>
                    <a:lnTo>
                      <a:pt x="364845" y="547192"/>
                    </a:lnTo>
                    <a:lnTo>
                      <a:pt x="364591" y="546404"/>
                    </a:lnTo>
                    <a:lnTo>
                      <a:pt x="364172" y="546582"/>
                    </a:lnTo>
                    <a:lnTo>
                      <a:pt x="363740" y="546811"/>
                    </a:lnTo>
                    <a:lnTo>
                      <a:pt x="363334" y="546989"/>
                    </a:lnTo>
                    <a:lnTo>
                      <a:pt x="363689" y="547662"/>
                    </a:lnTo>
                    <a:lnTo>
                      <a:pt x="364020" y="548373"/>
                    </a:lnTo>
                    <a:lnTo>
                      <a:pt x="364426" y="549021"/>
                    </a:lnTo>
                    <a:lnTo>
                      <a:pt x="365023" y="548855"/>
                    </a:lnTo>
                    <a:lnTo>
                      <a:pt x="365328" y="548779"/>
                    </a:lnTo>
                    <a:close/>
                  </a:path>
                  <a:path w="911225" h="968375">
                    <a:moveTo>
                      <a:pt x="367347" y="64630"/>
                    </a:moveTo>
                    <a:lnTo>
                      <a:pt x="366903" y="63817"/>
                    </a:lnTo>
                    <a:lnTo>
                      <a:pt x="366458" y="63042"/>
                    </a:lnTo>
                    <a:lnTo>
                      <a:pt x="366026" y="62255"/>
                    </a:lnTo>
                    <a:lnTo>
                      <a:pt x="365721" y="62420"/>
                    </a:lnTo>
                    <a:lnTo>
                      <a:pt x="365150" y="62712"/>
                    </a:lnTo>
                    <a:lnTo>
                      <a:pt x="366166" y="65201"/>
                    </a:lnTo>
                    <a:lnTo>
                      <a:pt x="366953" y="64808"/>
                    </a:lnTo>
                    <a:lnTo>
                      <a:pt x="367347" y="64630"/>
                    </a:lnTo>
                    <a:close/>
                  </a:path>
                  <a:path w="911225" h="968375">
                    <a:moveTo>
                      <a:pt x="371995" y="462089"/>
                    </a:moveTo>
                    <a:lnTo>
                      <a:pt x="371576" y="461340"/>
                    </a:lnTo>
                    <a:lnTo>
                      <a:pt x="370738" y="459752"/>
                    </a:lnTo>
                    <a:lnTo>
                      <a:pt x="370370" y="459892"/>
                    </a:lnTo>
                    <a:lnTo>
                      <a:pt x="370039" y="460032"/>
                    </a:lnTo>
                    <a:lnTo>
                      <a:pt x="369684" y="460171"/>
                    </a:lnTo>
                    <a:lnTo>
                      <a:pt x="370395" y="461886"/>
                    </a:lnTo>
                    <a:lnTo>
                      <a:pt x="370738" y="462762"/>
                    </a:lnTo>
                    <a:lnTo>
                      <a:pt x="371576" y="462318"/>
                    </a:lnTo>
                    <a:lnTo>
                      <a:pt x="371995" y="462089"/>
                    </a:lnTo>
                    <a:close/>
                  </a:path>
                  <a:path w="911225" h="968375">
                    <a:moveTo>
                      <a:pt x="380263" y="294995"/>
                    </a:moveTo>
                    <a:lnTo>
                      <a:pt x="378561" y="291896"/>
                    </a:lnTo>
                    <a:lnTo>
                      <a:pt x="378028" y="292176"/>
                    </a:lnTo>
                    <a:lnTo>
                      <a:pt x="377469" y="292455"/>
                    </a:lnTo>
                    <a:lnTo>
                      <a:pt x="376936" y="292760"/>
                    </a:lnTo>
                    <a:lnTo>
                      <a:pt x="377685" y="293738"/>
                    </a:lnTo>
                    <a:lnTo>
                      <a:pt x="378434" y="294741"/>
                    </a:lnTo>
                    <a:lnTo>
                      <a:pt x="379171" y="295719"/>
                    </a:lnTo>
                    <a:lnTo>
                      <a:pt x="380263" y="294995"/>
                    </a:lnTo>
                    <a:close/>
                  </a:path>
                  <a:path w="911225" h="968375">
                    <a:moveTo>
                      <a:pt x="398843" y="183921"/>
                    </a:moveTo>
                    <a:lnTo>
                      <a:pt x="398005" y="183730"/>
                    </a:lnTo>
                    <a:lnTo>
                      <a:pt x="397662" y="184632"/>
                    </a:lnTo>
                    <a:lnTo>
                      <a:pt x="397154" y="186423"/>
                    </a:lnTo>
                    <a:lnTo>
                      <a:pt x="397637" y="186512"/>
                    </a:lnTo>
                    <a:lnTo>
                      <a:pt x="398106" y="186601"/>
                    </a:lnTo>
                    <a:lnTo>
                      <a:pt x="398589" y="186702"/>
                    </a:lnTo>
                    <a:lnTo>
                      <a:pt x="398678" y="185801"/>
                    </a:lnTo>
                    <a:lnTo>
                      <a:pt x="398805" y="184873"/>
                    </a:lnTo>
                    <a:lnTo>
                      <a:pt x="398830" y="183959"/>
                    </a:lnTo>
                    <a:close/>
                  </a:path>
                  <a:path w="911225" h="968375">
                    <a:moveTo>
                      <a:pt x="401294" y="772909"/>
                    </a:moveTo>
                    <a:lnTo>
                      <a:pt x="400443" y="772071"/>
                    </a:lnTo>
                    <a:lnTo>
                      <a:pt x="399618" y="771207"/>
                    </a:lnTo>
                    <a:lnTo>
                      <a:pt x="398767" y="770369"/>
                    </a:lnTo>
                    <a:lnTo>
                      <a:pt x="398475" y="770648"/>
                    </a:lnTo>
                    <a:lnTo>
                      <a:pt x="398183" y="770940"/>
                    </a:lnTo>
                    <a:lnTo>
                      <a:pt x="397903" y="771220"/>
                    </a:lnTo>
                    <a:lnTo>
                      <a:pt x="398792" y="772033"/>
                    </a:lnTo>
                    <a:lnTo>
                      <a:pt x="399669" y="772871"/>
                    </a:lnTo>
                    <a:lnTo>
                      <a:pt x="400532" y="773709"/>
                    </a:lnTo>
                    <a:lnTo>
                      <a:pt x="400812" y="773430"/>
                    </a:lnTo>
                    <a:lnTo>
                      <a:pt x="401294" y="772909"/>
                    </a:lnTo>
                    <a:close/>
                  </a:path>
                  <a:path w="911225" h="968375">
                    <a:moveTo>
                      <a:pt x="403948" y="729183"/>
                    </a:moveTo>
                    <a:lnTo>
                      <a:pt x="403123" y="729094"/>
                    </a:lnTo>
                    <a:lnTo>
                      <a:pt x="402336" y="728980"/>
                    </a:lnTo>
                    <a:lnTo>
                      <a:pt x="401396" y="728967"/>
                    </a:lnTo>
                    <a:lnTo>
                      <a:pt x="401129" y="729716"/>
                    </a:lnTo>
                    <a:lnTo>
                      <a:pt x="401764" y="730211"/>
                    </a:lnTo>
                    <a:lnTo>
                      <a:pt x="402412" y="730580"/>
                    </a:lnTo>
                    <a:lnTo>
                      <a:pt x="403034" y="730973"/>
                    </a:lnTo>
                    <a:lnTo>
                      <a:pt x="403352" y="730364"/>
                    </a:lnTo>
                    <a:lnTo>
                      <a:pt x="403948" y="729183"/>
                    </a:lnTo>
                    <a:close/>
                  </a:path>
                  <a:path w="911225" h="968375">
                    <a:moveTo>
                      <a:pt x="421157" y="204812"/>
                    </a:moveTo>
                    <a:lnTo>
                      <a:pt x="420801" y="203949"/>
                    </a:lnTo>
                    <a:lnTo>
                      <a:pt x="420471" y="203098"/>
                    </a:lnTo>
                    <a:lnTo>
                      <a:pt x="420116" y="202260"/>
                    </a:lnTo>
                    <a:lnTo>
                      <a:pt x="419201" y="202666"/>
                    </a:lnTo>
                    <a:lnTo>
                      <a:pt x="419417" y="203568"/>
                    </a:lnTo>
                    <a:lnTo>
                      <a:pt x="419747" y="204368"/>
                    </a:lnTo>
                    <a:lnTo>
                      <a:pt x="420027" y="205168"/>
                    </a:lnTo>
                    <a:lnTo>
                      <a:pt x="420395" y="205041"/>
                    </a:lnTo>
                    <a:lnTo>
                      <a:pt x="421157" y="204812"/>
                    </a:lnTo>
                    <a:close/>
                  </a:path>
                  <a:path w="911225" h="968375">
                    <a:moveTo>
                      <a:pt x="432904" y="409168"/>
                    </a:moveTo>
                    <a:lnTo>
                      <a:pt x="432701" y="408254"/>
                    </a:lnTo>
                    <a:lnTo>
                      <a:pt x="432612" y="407758"/>
                    </a:lnTo>
                    <a:lnTo>
                      <a:pt x="431673" y="407924"/>
                    </a:lnTo>
                    <a:lnTo>
                      <a:pt x="429768" y="408279"/>
                    </a:lnTo>
                    <a:lnTo>
                      <a:pt x="429882" y="408774"/>
                    </a:lnTo>
                    <a:lnTo>
                      <a:pt x="429983" y="409257"/>
                    </a:lnTo>
                    <a:lnTo>
                      <a:pt x="430098" y="409740"/>
                    </a:lnTo>
                    <a:lnTo>
                      <a:pt x="430999" y="409575"/>
                    </a:lnTo>
                    <a:lnTo>
                      <a:pt x="431939" y="409435"/>
                    </a:lnTo>
                    <a:lnTo>
                      <a:pt x="432841" y="409194"/>
                    </a:lnTo>
                    <a:close/>
                  </a:path>
                  <a:path w="911225" h="968375">
                    <a:moveTo>
                      <a:pt x="439013" y="257263"/>
                    </a:moveTo>
                    <a:lnTo>
                      <a:pt x="437629" y="256959"/>
                    </a:lnTo>
                    <a:lnTo>
                      <a:pt x="436994" y="256628"/>
                    </a:lnTo>
                    <a:lnTo>
                      <a:pt x="436765" y="256806"/>
                    </a:lnTo>
                    <a:lnTo>
                      <a:pt x="436460" y="257035"/>
                    </a:lnTo>
                    <a:lnTo>
                      <a:pt x="436283" y="257797"/>
                    </a:lnTo>
                    <a:lnTo>
                      <a:pt x="436410" y="258127"/>
                    </a:lnTo>
                    <a:lnTo>
                      <a:pt x="436549" y="258445"/>
                    </a:lnTo>
                    <a:lnTo>
                      <a:pt x="437286" y="258762"/>
                    </a:lnTo>
                    <a:lnTo>
                      <a:pt x="437616" y="258648"/>
                    </a:lnTo>
                    <a:lnTo>
                      <a:pt x="438061" y="258508"/>
                    </a:lnTo>
                    <a:lnTo>
                      <a:pt x="438365" y="257949"/>
                    </a:lnTo>
                    <a:lnTo>
                      <a:pt x="439013" y="257263"/>
                    </a:lnTo>
                    <a:close/>
                  </a:path>
                  <a:path w="911225" h="968375">
                    <a:moveTo>
                      <a:pt x="440461" y="965923"/>
                    </a:moveTo>
                    <a:lnTo>
                      <a:pt x="439597" y="965835"/>
                    </a:lnTo>
                    <a:lnTo>
                      <a:pt x="438937" y="965530"/>
                    </a:lnTo>
                    <a:lnTo>
                      <a:pt x="438378" y="966063"/>
                    </a:lnTo>
                    <a:lnTo>
                      <a:pt x="438137" y="966736"/>
                    </a:lnTo>
                    <a:lnTo>
                      <a:pt x="438327" y="967524"/>
                    </a:lnTo>
                    <a:lnTo>
                      <a:pt x="439000" y="967727"/>
                    </a:lnTo>
                    <a:lnTo>
                      <a:pt x="439432" y="967981"/>
                    </a:lnTo>
                    <a:lnTo>
                      <a:pt x="440016" y="966812"/>
                    </a:lnTo>
                    <a:lnTo>
                      <a:pt x="440461" y="965923"/>
                    </a:lnTo>
                    <a:close/>
                  </a:path>
                  <a:path w="911225" h="968375">
                    <a:moveTo>
                      <a:pt x="457415" y="500214"/>
                    </a:moveTo>
                    <a:lnTo>
                      <a:pt x="456285" y="500126"/>
                    </a:lnTo>
                    <a:lnTo>
                      <a:pt x="455460" y="499795"/>
                    </a:lnTo>
                    <a:lnTo>
                      <a:pt x="454660" y="500418"/>
                    </a:lnTo>
                    <a:lnTo>
                      <a:pt x="454634" y="501269"/>
                    </a:lnTo>
                    <a:lnTo>
                      <a:pt x="454444" y="501891"/>
                    </a:lnTo>
                    <a:lnTo>
                      <a:pt x="455015" y="502018"/>
                    </a:lnTo>
                    <a:lnTo>
                      <a:pt x="455714" y="502399"/>
                    </a:lnTo>
                    <a:lnTo>
                      <a:pt x="456107" y="502208"/>
                    </a:lnTo>
                    <a:lnTo>
                      <a:pt x="456590" y="501929"/>
                    </a:lnTo>
                    <a:lnTo>
                      <a:pt x="456806" y="501192"/>
                    </a:lnTo>
                    <a:lnTo>
                      <a:pt x="457415" y="500214"/>
                    </a:lnTo>
                    <a:close/>
                  </a:path>
                  <a:path w="911225" h="968375">
                    <a:moveTo>
                      <a:pt x="479806" y="442925"/>
                    </a:moveTo>
                    <a:lnTo>
                      <a:pt x="479132" y="441261"/>
                    </a:lnTo>
                    <a:lnTo>
                      <a:pt x="478802" y="440448"/>
                    </a:lnTo>
                    <a:lnTo>
                      <a:pt x="478523" y="440563"/>
                    </a:lnTo>
                    <a:lnTo>
                      <a:pt x="478256" y="440677"/>
                    </a:lnTo>
                    <a:lnTo>
                      <a:pt x="477964" y="440778"/>
                    </a:lnTo>
                    <a:lnTo>
                      <a:pt x="478383" y="441591"/>
                    </a:lnTo>
                    <a:lnTo>
                      <a:pt x="478777" y="442404"/>
                    </a:lnTo>
                    <a:lnTo>
                      <a:pt x="479183" y="443204"/>
                    </a:lnTo>
                    <a:lnTo>
                      <a:pt x="479386" y="443103"/>
                    </a:lnTo>
                    <a:lnTo>
                      <a:pt x="479615" y="443026"/>
                    </a:lnTo>
                    <a:lnTo>
                      <a:pt x="479806" y="442925"/>
                    </a:lnTo>
                    <a:close/>
                  </a:path>
                  <a:path w="911225" h="968375">
                    <a:moveTo>
                      <a:pt x="484886" y="448056"/>
                    </a:moveTo>
                    <a:lnTo>
                      <a:pt x="484784" y="447433"/>
                    </a:lnTo>
                    <a:lnTo>
                      <a:pt x="484073" y="447154"/>
                    </a:lnTo>
                    <a:lnTo>
                      <a:pt x="483920" y="447243"/>
                    </a:lnTo>
                    <a:lnTo>
                      <a:pt x="483552" y="447509"/>
                    </a:lnTo>
                    <a:lnTo>
                      <a:pt x="483336" y="447992"/>
                    </a:lnTo>
                    <a:lnTo>
                      <a:pt x="483069" y="448373"/>
                    </a:lnTo>
                    <a:lnTo>
                      <a:pt x="483882" y="448881"/>
                    </a:lnTo>
                    <a:lnTo>
                      <a:pt x="484581" y="449313"/>
                    </a:lnTo>
                    <a:lnTo>
                      <a:pt x="484708" y="448538"/>
                    </a:lnTo>
                    <a:lnTo>
                      <a:pt x="484886" y="448056"/>
                    </a:lnTo>
                    <a:close/>
                  </a:path>
                  <a:path w="911225" h="968375">
                    <a:moveTo>
                      <a:pt x="489902" y="402729"/>
                    </a:moveTo>
                    <a:lnTo>
                      <a:pt x="489508" y="401853"/>
                    </a:lnTo>
                    <a:lnTo>
                      <a:pt x="489305" y="401408"/>
                    </a:lnTo>
                    <a:lnTo>
                      <a:pt x="488492" y="401853"/>
                    </a:lnTo>
                    <a:lnTo>
                      <a:pt x="487667" y="402285"/>
                    </a:lnTo>
                    <a:lnTo>
                      <a:pt x="486841" y="402729"/>
                    </a:lnTo>
                    <a:lnTo>
                      <a:pt x="487070" y="403136"/>
                    </a:lnTo>
                    <a:lnTo>
                      <a:pt x="487451" y="403923"/>
                    </a:lnTo>
                    <a:lnTo>
                      <a:pt x="488353" y="403580"/>
                    </a:lnTo>
                    <a:lnTo>
                      <a:pt x="489115" y="403123"/>
                    </a:lnTo>
                    <a:lnTo>
                      <a:pt x="489902" y="402729"/>
                    </a:lnTo>
                    <a:close/>
                  </a:path>
                  <a:path w="911225" h="968375">
                    <a:moveTo>
                      <a:pt x="514845" y="146964"/>
                    </a:moveTo>
                    <a:lnTo>
                      <a:pt x="514680" y="145669"/>
                    </a:lnTo>
                    <a:lnTo>
                      <a:pt x="514362" y="143103"/>
                    </a:lnTo>
                    <a:lnTo>
                      <a:pt x="514019" y="143154"/>
                    </a:lnTo>
                    <a:lnTo>
                      <a:pt x="513664" y="143192"/>
                    </a:lnTo>
                    <a:lnTo>
                      <a:pt x="513295" y="143217"/>
                    </a:lnTo>
                    <a:lnTo>
                      <a:pt x="513359" y="145656"/>
                    </a:lnTo>
                    <a:lnTo>
                      <a:pt x="513372" y="146875"/>
                    </a:lnTo>
                    <a:lnTo>
                      <a:pt x="513867" y="146913"/>
                    </a:lnTo>
                    <a:lnTo>
                      <a:pt x="514362" y="146939"/>
                    </a:lnTo>
                    <a:lnTo>
                      <a:pt x="514845" y="146964"/>
                    </a:lnTo>
                    <a:close/>
                  </a:path>
                  <a:path w="911225" h="968375">
                    <a:moveTo>
                      <a:pt x="516775" y="312915"/>
                    </a:moveTo>
                    <a:lnTo>
                      <a:pt x="516636" y="311658"/>
                    </a:lnTo>
                    <a:lnTo>
                      <a:pt x="516509" y="310413"/>
                    </a:lnTo>
                    <a:lnTo>
                      <a:pt x="516356" y="309156"/>
                    </a:lnTo>
                    <a:lnTo>
                      <a:pt x="516102" y="309156"/>
                    </a:lnTo>
                    <a:lnTo>
                      <a:pt x="515848" y="309168"/>
                    </a:lnTo>
                    <a:lnTo>
                      <a:pt x="515581" y="309156"/>
                    </a:lnTo>
                    <a:lnTo>
                      <a:pt x="515480" y="309867"/>
                    </a:lnTo>
                    <a:lnTo>
                      <a:pt x="515264" y="310540"/>
                    </a:lnTo>
                    <a:lnTo>
                      <a:pt x="515327" y="311200"/>
                    </a:lnTo>
                    <a:lnTo>
                      <a:pt x="515366" y="311848"/>
                    </a:lnTo>
                    <a:lnTo>
                      <a:pt x="515696" y="312470"/>
                    </a:lnTo>
                    <a:lnTo>
                      <a:pt x="515886" y="313093"/>
                    </a:lnTo>
                    <a:lnTo>
                      <a:pt x="516191" y="313029"/>
                    </a:lnTo>
                    <a:lnTo>
                      <a:pt x="516483" y="312978"/>
                    </a:lnTo>
                    <a:lnTo>
                      <a:pt x="516775" y="312915"/>
                    </a:lnTo>
                    <a:close/>
                  </a:path>
                  <a:path w="911225" h="968375">
                    <a:moveTo>
                      <a:pt x="527558" y="544334"/>
                    </a:moveTo>
                    <a:lnTo>
                      <a:pt x="526580" y="543636"/>
                    </a:lnTo>
                    <a:lnTo>
                      <a:pt x="526046" y="542975"/>
                    </a:lnTo>
                    <a:lnTo>
                      <a:pt x="525564" y="543026"/>
                    </a:lnTo>
                    <a:lnTo>
                      <a:pt x="525068" y="543052"/>
                    </a:lnTo>
                    <a:lnTo>
                      <a:pt x="524649" y="543814"/>
                    </a:lnTo>
                    <a:lnTo>
                      <a:pt x="524217" y="544258"/>
                    </a:lnTo>
                    <a:lnTo>
                      <a:pt x="524662" y="544690"/>
                    </a:lnTo>
                    <a:lnTo>
                      <a:pt x="525068" y="545401"/>
                    </a:lnTo>
                    <a:lnTo>
                      <a:pt x="525589" y="545503"/>
                    </a:lnTo>
                    <a:lnTo>
                      <a:pt x="526021" y="545566"/>
                    </a:lnTo>
                    <a:lnTo>
                      <a:pt x="526580" y="544944"/>
                    </a:lnTo>
                    <a:lnTo>
                      <a:pt x="527558" y="544334"/>
                    </a:lnTo>
                    <a:close/>
                  </a:path>
                  <a:path w="911225" h="968375">
                    <a:moveTo>
                      <a:pt x="539153" y="598131"/>
                    </a:moveTo>
                    <a:lnTo>
                      <a:pt x="538251" y="597839"/>
                    </a:lnTo>
                    <a:lnTo>
                      <a:pt x="537654" y="597446"/>
                    </a:lnTo>
                    <a:lnTo>
                      <a:pt x="537311" y="597585"/>
                    </a:lnTo>
                    <a:lnTo>
                      <a:pt x="536943" y="597763"/>
                    </a:lnTo>
                    <a:lnTo>
                      <a:pt x="536600" y="598462"/>
                    </a:lnTo>
                    <a:lnTo>
                      <a:pt x="536625" y="598906"/>
                    </a:lnTo>
                    <a:lnTo>
                      <a:pt x="536663" y="599236"/>
                    </a:lnTo>
                    <a:lnTo>
                      <a:pt x="537527" y="599846"/>
                    </a:lnTo>
                    <a:lnTo>
                      <a:pt x="538124" y="599389"/>
                    </a:lnTo>
                    <a:lnTo>
                      <a:pt x="538518" y="598855"/>
                    </a:lnTo>
                    <a:lnTo>
                      <a:pt x="539153" y="598131"/>
                    </a:lnTo>
                    <a:close/>
                  </a:path>
                  <a:path w="911225" h="968375">
                    <a:moveTo>
                      <a:pt x="540131" y="457276"/>
                    </a:moveTo>
                    <a:lnTo>
                      <a:pt x="539927" y="456171"/>
                    </a:lnTo>
                    <a:lnTo>
                      <a:pt x="539419" y="455764"/>
                    </a:lnTo>
                    <a:lnTo>
                      <a:pt x="539102" y="455345"/>
                    </a:lnTo>
                    <a:lnTo>
                      <a:pt x="538848" y="455676"/>
                    </a:lnTo>
                    <a:lnTo>
                      <a:pt x="538327" y="456349"/>
                    </a:lnTo>
                    <a:lnTo>
                      <a:pt x="538353" y="456984"/>
                    </a:lnTo>
                    <a:lnTo>
                      <a:pt x="538238" y="457695"/>
                    </a:lnTo>
                    <a:lnTo>
                      <a:pt x="538467" y="458279"/>
                    </a:lnTo>
                    <a:lnTo>
                      <a:pt x="538568" y="458533"/>
                    </a:lnTo>
                    <a:lnTo>
                      <a:pt x="539343" y="458520"/>
                    </a:lnTo>
                    <a:lnTo>
                      <a:pt x="539800" y="458622"/>
                    </a:lnTo>
                    <a:lnTo>
                      <a:pt x="539889" y="457949"/>
                    </a:lnTo>
                    <a:lnTo>
                      <a:pt x="540131" y="457276"/>
                    </a:lnTo>
                    <a:close/>
                  </a:path>
                  <a:path w="911225" h="968375">
                    <a:moveTo>
                      <a:pt x="563524" y="41097"/>
                    </a:moveTo>
                    <a:lnTo>
                      <a:pt x="563194" y="40779"/>
                    </a:lnTo>
                    <a:lnTo>
                      <a:pt x="562521" y="40208"/>
                    </a:lnTo>
                    <a:lnTo>
                      <a:pt x="561924" y="41021"/>
                    </a:lnTo>
                    <a:lnTo>
                      <a:pt x="561340" y="41821"/>
                    </a:lnTo>
                    <a:lnTo>
                      <a:pt x="560755" y="42621"/>
                    </a:lnTo>
                    <a:lnTo>
                      <a:pt x="560984" y="42824"/>
                    </a:lnTo>
                    <a:lnTo>
                      <a:pt x="561454" y="43218"/>
                    </a:lnTo>
                    <a:lnTo>
                      <a:pt x="562140" y="42519"/>
                    </a:lnTo>
                    <a:lnTo>
                      <a:pt x="562838" y="41795"/>
                    </a:lnTo>
                    <a:lnTo>
                      <a:pt x="563524" y="41097"/>
                    </a:lnTo>
                    <a:close/>
                  </a:path>
                  <a:path w="911225" h="968375">
                    <a:moveTo>
                      <a:pt x="580986" y="357911"/>
                    </a:moveTo>
                    <a:lnTo>
                      <a:pt x="580847" y="356908"/>
                    </a:lnTo>
                    <a:lnTo>
                      <a:pt x="580669" y="355930"/>
                    </a:lnTo>
                    <a:lnTo>
                      <a:pt x="580491" y="354939"/>
                    </a:lnTo>
                    <a:lnTo>
                      <a:pt x="580123" y="354990"/>
                    </a:lnTo>
                    <a:lnTo>
                      <a:pt x="579716" y="355053"/>
                    </a:lnTo>
                    <a:lnTo>
                      <a:pt x="579348" y="355130"/>
                    </a:lnTo>
                    <a:lnTo>
                      <a:pt x="579475" y="356095"/>
                    </a:lnTo>
                    <a:lnTo>
                      <a:pt x="579602" y="357073"/>
                    </a:lnTo>
                    <a:lnTo>
                      <a:pt x="579755" y="358089"/>
                    </a:lnTo>
                    <a:lnTo>
                      <a:pt x="580174" y="358013"/>
                    </a:lnTo>
                    <a:lnTo>
                      <a:pt x="580986" y="357911"/>
                    </a:lnTo>
                    <a:close/>
                  </a:path>
                  <a:path w="911225" h="968375">
                    <a:moveTo>
                      <a:pt x="582079" y="17373"/>
                    </a:moveTo>
                    <a:lnTo>
                      <a:pt x="581952" y="16764"/>
                    </a:lnTo>
                    <a:lnTo>
                      <a:pt x="581888" y="16116"/>
                    </a:lnTo>
                    <a:lnTo>
                      <a:pt x="581482" y="16141"/>
                    </a:lnTo>
                    <a:lnTo>
                      <a:pt x="581126" y="16141"/>
                    </a:lnTo>
                    <a:lnTo>
                      <a:pt x="580745" y="16116"/>
                    </a:lnTo>
                    <a:lnTo>
                      <a:pt x="580491" y="19088"/>
                    </a:lnTo>
                    <a:lnTo>
                      <a:pt x="580771" y="19138"/>
                    </a:lnTo>
                    <a:lnTo>
                      <a:pt x="581037" y="19189"/>
                    </a:lnTo>
                    <a:lnTo>
                      <a:pt x="581317" y="19227"/>
                    </a:lnTo>
                    <a:lnTo>
                      <a:pt x="581558" y="18821"/>
                    </a:lnTo>
                    <a:lnTo>
                      <a:pt x="581926" y="18415"/>
                    </a:lnTo>
                    <a:lnTo>
                      <a:pt x="582002" y="17983"/>
                    </a:lnTo>
                    <a:lnTo>
                      <a:pt x="582079" y="17373"/>
                    </a:lnTo>
                    <a:close/>
                  </a:path>
                  <a:path w="911225" h="968375">
                    <a:moveTo>
                      <a:pt x="590054" y="378663"/>
                    </a:moveTo>
                    <a:lnTo>
                      <a:pt x="589407" y="378180"/>
                    </a:lnTo>
                    <a:lnTo>
                      <a:pt x="588759" y="377672"/>
                    </a:lnTo>
                    <a:lnTo>
                      <a:pt x="588111" y="377190"/>
                    </a:lnTo>
                    <a:lnTo>
                      <a:pt x="587489" y="377888"/>
                    </a:lnTo>
                    <a:lnTo>
                      <a:pt x="587171" y="378256"/>
                    </a:lnTo>
                    <a:lnTo>
                      <a:pt x="588733" y="379107"/>
                    </a:lnTo>
                    <a:lnTo>
                      <a:pt x="589534" y="379526"/>
                    </a:lnTo>
                    <a:lnTo>
                      <a:pt x="589699" y="379234"/>
                    </a:lnTo>
                    <a:lnTo>
                      <a:pt x="590054" y="378663"/>
                    </a:lnTo>
                    <a:close/>
                  </a:path>
                  <a:path w="911225" h="968375">
                    <a:moveTo>
                      <a:pt x="610971" y="368"/>
                    </a:moveTo>
                    <a:lnTo>
                      <a:pt x="610209" y="241"/>
                    </a:lnTo>
                    <a:lnTo>
                      <a:pt x="609447" y="0"/>
                    </a:lnTo>
                    <a:lnTo>
                      <a:pt x="609346" y="127"/>
                    </a:lnTo>
                    <a:lnTo>
                      <a:pt x="609041" y="660"/>
                    </a:lnTo>
                    <a:lnTo>
                      <a:pt x="608838" y="1320"/>
                    </a:lnTo>
                    <a:lnTo>
                      <a:pt x="608850" y="1955"/>
                    </a:lnTo>
                    <a:lnTo>
                      <a:pt x="608850" y="2120"/>
                    </a:lnTo>
                    <a:lnTo>
                      <a:pt x="610031" y="2501"/>
                    </a:lnTo>
                    <a:lnTo>
                      <a:pt x="610438" y="1866"/>
                    </a:lnTo>
                    <a:lnTo>
                      <a:pt x="610641" y="1219"/>
                    </a:lnTo>
                    <a:lnTo>
                      <a:pt x="610971" y="368"/>
                    </a:lnTo>
                    <a:close/>
                  </a:path>
                  <a:path w="911225" h="968375">
                    <a:moveTo>
                      <a:pt x="615200" y="341439"/>
                    </a:moveTo>
                    <a:lnTo>
                      <a:pt x="614692" y="340715"/>
                    </a:lnTo>
                    <a:lnTo>
                      <a:pt x="613841" y="341172"/>
                    </a:lnTo>
                    <a:lnTo>
                      <a:pt x="613016" y="341655"/>
                    </a:lnTo>
                    <a:lnTo>
                      <a:pt x="612178" y="342099"/>
                    </a:lnTo>
                    <a:lnTo>
                      <a:pt x="612470" y="342493"/>
                    </a:lnTo>
                    <a:lnTo>
                      <a:pt x="613067" y="343242"/>
                    </a:lnTo>
                    <a:lnTo>
                      <a:pt x="613778" y="342633"/>
                    </a:lnTo>
                    <a:lnTo>
                      <a:pt x="614502" y="342049"/>
                    </a:lnTo>
                    <a:lnTo>
                      <a:pt x="615200" y="341439"/>
                    </a:lnTo>
                    <a:close/>
                  </a:path>
                  <a:path w="911225" h="968375">
                    <a:moveTo>
                      <a:pt x="635063" y="265214"/>
                    </a:moveTo>
                    <a:lnTo>
                      <a:pt x="634619" y="265150"/>
                    </a:lnTo>
                    <a:lnTo>
                      <a:pt x="634187" y="265061"/>
                    </a:lnTo>
                    <a:lnTo>
                      <a:pt x="633755" y="265010"/>
                    </a:lnTo>
                    <a:lnTo>
                      <a:pt x="633526" y="267246"/>
                    </a:lnTo>
                    <a:lnTo>
                      <a:pt x="633412" y="268376"/>
                    </a:lnTo>
                    <a:lnTo>
                      <a:pt x="633768" y="268401"/>
                    </a:lnTo>
                    <a:lnTo>
                      <a:pt x="634123" y="268452"/>
                    </a:lnTo>
                    <a:lnTo>
                      <a:pt x="634466" y="268490"/>
                    </a:lnTo>
                    <a:lnTo>
                      <a:pt x="634657" y="267398"/>
                    </a:lnTo>
                    <a:lnTo>
                      <a:pt x="634885" y="266319"/>
                    </a:lnTo>
                    <a:lnTo>
                      <a:pt x="635063" y="265214"/>
                    </a:lnTo>
                    <a:close/>
                  </a:path>
                  <a:path w="911225" h="968375">
                    <a:moveTo>
                      <a:pt x="654265" y="34417"/>
                    </a:moveTo>
                    <a:lnTo>
                      <a:pt x="653364" y="34099"/>
                    </a:lnTo>
                    <a:lnTo>
                      <a:pt x="652754" y="33756"/>
                    </a:lnTo>
                    <a:lnTo>
                      <a:pt x="652145" y="33769"/>
                    </a:lnTo>
                    <a:lnTo>
                      <a:pt x="651903" y="33782"/>
                    </a:lnTo>
                    <a:lnTo>
                      <a:pt x="651649" y="34556"/>
                    </a:lnTo>
                    <a:lnTo>
                      <a:pt x="651408" y="34988"/>
                    </a:lnTo>
                    <a:lnTo>
                      <a:pt x="651979" y="35280"/>
                    </a:lnTo>
                    <a:lnTo>
                      <a:pt x="652526" y="35712"/>
                    </a:lnTo>
                    <a:lnTo>
                      <a:pt x="653364" y="35826"/>
                    </a:lnTo>
                    <a:lnTo>
                      <a:pt x="653707" y="35115"/>
                    </a:lnTo>
                    <a:lnTo>
                      <a:pt x="654265" y="34417"/>
                    </a:lnTo>
                    <a:close/>
                  </a:path>
                  <a:path w="911225" h="968375">
                    <a:moveTo>
                      <a:pt x="658660" y="568172"/>
                    </a:moveTo>
                    <a:lnTo>
                      <a:pt x="658533" y="567245"/>
                    </a:lnTo>
                    <a:lnTo>
                      <a:pt x="658304" y="565378"/>
                    </a:lnTo>
                    <a:lnTo>
                      <a:pt x="657847" y="565531"/>
                    </a:lnTo>
                    <a:lnTo>
                      <a:pt x="657377" y="565658"/>
                    </a:lnTo>
                    <a:lnTo>
                      <a:pt x="656920" y="565810"/>
                    </a:lnTo>
                    <a:lnTo>
                      <a:pt x="657250" y="566635"/>
                    </a:lnTo>
                    <a:lnTo>
                      <a:pt x="657580" y="567486"/>
                    </a:lnTo>
                    <a:lnTo>
                      <a:pt x="657936" y="568337"/>
                    </a:lnTo>
                    <a:lnTo>
                      <a:pt x="658190" y="568286"/>
                    </a:lnTo>
                    <a:lnTo>
                      <a:pt x="658418" y="568223"/>
                    </a:lnTo>
                    <a:lnTo>
                      <a:pt x="658660" y="568172"/>
                    </a:lnTo>
                    <a:close/>
                  </a:path>
                  <a:path w="911225" h="968375">
                    <a:moveTo>
                      <a:pt x="663765" y="711746"/>
                    </a:moveTo>
                    <a:lnTo>
                      <a:pt x="661682" y="711238"/>
                    </a:lnTo>
                    <a:lnTo>
                      <a:pt x="660628" y="710971"/>
                    </a:lnTo>
                    <a:lnTo>
                      <a:pt x="660463" y="711644"/>
                    </a:lnTo>
                    <a:lnTo>
                      <a:pt x="660387" y="711987"/>
                    </a:lnTo>
                    <a:lnTo>
                      <a:pt x="661403" y="712317"/>
                    </a:lnTo>
                    <a:lnTo>
                      <a:pt x="662419" y="712647"/>
                    </a:lnTo>
                    <a:lnTo>
                      <a:pt x="663435" y="713003"/>
                    </a:lnTo>
                    <a:lnTo>
                      <a:pt x="663549" y="712597"/>
                    </a:lnTo>
                    <a:lnTo>
                      <a:pt x="663651" y="712177"/>
                    </a:lnTo>
                    <a:lnTo>
                      <a:pt x="663765" y="711746"/>
                    </a:lnTo>
                    <a:close/>
                  </a:path>
                  <a:path w="911225" h="968375">
                    <a:moveTo>
                      <a:pt x="665695" y="49428"/>
                    </a:moveTo>
                    <a:lnTo>
                      <a:pt x="665251" y="49250"/>
                    </a:lnTo>
                    <a:lnTo>
                      <a:pt x="664425" y="48895"/>
                    </a:lnTo>
                    <a:lnTo>
                      <a:pt x="664171" y="49720"/>
                    </a:lnTo>
                    <a:lnTo>
                      <a:pt x="663689" y="51384"/>
                    </a:lnTo>
                    <a:lnTo>
                      <a:pt x="664184" y="51587"/>
                    </a:lnTo>
                    <a:lnTo>
                      <a:pt x="664425" y="51701"/>
                    </a:lnTo>
                    <a:lnTo>
                      <a:pt x="664845" y="50939"/>
                    </a:lnTo>
                    <a:lnTo>
                      <a:pt x="665695" y="49428"/>
                    </a:lnTo>
                    <a:close/>
                  </a:path>
                  <a:path w="911225" h="968375">
                    <a:moveTo>
                      <a:pt x="673214" y="95605"/>
                    </a:moveTo>
                    <a:lnTo>
                      <a:pt x="672592" y="95440"/>
                    </a:lnTo>
                    <a:lnTo>
                      <a:pt x="671957" y="95123"/>
                    </a:lnTo>
                    <a:lnTo>
                      <a:pt x="671360" y="95199"/>
                    </a:lnTo>
                    <a:lnTo>
                      <a:pt x="671118" y="95237"/>
                    </a:lnTo>
                    <a:lnTo>
                      <a:pt x="670674" y="96380"/>
                    </a:lnTo>
                    <a:lnTo>
                      <a:pt x="670801" y="96494"/>
                    </a:lnTo>
                    <a:lnTo>
                      <a:pt x="671245" y="96901"/>
                    </a:lnTo>
                    <a:lnTo>
                      <a:pt x="671906" y="97091"/>
                    </a:lnTo>
                    <a:lnTo>
                      <a:pt x="672668" y="97447"/>
                    </a:lnTo>
                    <a:lnTo>
                      <a:pt x="672909" y="96570"/>
                    </a:lnTo>
                    <a:lnTo>
                      <a:pt x="673074" y="96088"/>
                    </a:lnTo>
                    <a:lnTo>
                      <a:pt x="673214" y="95605"/>
                    </a:lnTo>
                    <a:close/>
                  </a:path>
                  <a:path w="911225" h="968375">
                    <a:moveTo>
                      <a:pt x="688200" y="297078"/>
                    </a:moveTo>
                    <a:lnTo>
                      <a:pt x="687616" y="296773"/>
                    </a:lnTo>
                    <a:lnTo>
                      <a:pt x="687044" y="296481"/>
                    </a:lnTo>
                    <a:lnTo>
                      <a:pt x="686142" y="296024"/>
                    </a:lnTo>
                    <a:lnTo>
                      <a:pt x="686092" y="296913"/>
                    </a:lnTo>
                    <a:lnTo>
                      <a:pt x="685850" y="297535"/>
                    </a:lnTo>
                    <a:lnTo>
                      <a:pt x="686066" y="297776"/>
                    </a:lnTo>
                    <a:lnTo>
                      <a:pt x="686358" y="298119"/>
                    </a:lnTo>
                    <a:lnTo>
                      <a:pt x="687044" y="298399"/>
                    </a:lnTo>
                    <a:lnTo>
                      <a:pt x="687438" y="298284"/>
                    </a:lnTo>
                    <a:lnTo>
                      <a:pt x="687793" y="298157"/>
                    </a:lnTo>
                    <a:lnTo>
                      <a:pt x="687959" y="297484"/>
                    </a:lnTo>
                    <a:lnTo>
                      <a:pt x="688200" y="297078"/>
                    </a:lnTo>
                    <a:close/>
                  </a:path>
                  <a:path w="911225" h="968375">
                    <a:moveTo>
                      <a:pt x="697738" y="735330"/>
                    </a:moveTo>
                    <a:lnTo>
                      <a:pt x="696493" y="733247"/>
                    </a:lnTo>
                    <a:lnTo>
                      <a:pt x="695871" y="732218"/>
                    </a:lnTo>
                    <a:lnTo>
                      <a:pt x="694702" y="732853"/>
                    </a:lnTo>
                    <a:lnTo>
                      <a:pt x="696290" y="735901"/>
                    </a:lnTo>
                    <a:lnTo>
                      <a:pt x="696772" y="735723"/>
                    </a:lnTo>
                    <a:lnTo>
                      <a:pt x="697738" y="735330"/>
                    </a:lnTo>
                    <a:close/>
                  </a:path>
                  <a:path w="911225" h="968375">
                    <a:moveTo>
                      <a:pt x="708355" y="323049"/>
                    </a:moveTo>
                    <a:lnTo>
                      <a:pt x="708215" y="322275"/>
                    </a:lnTo>
                    <a:lnTo>
                      <a:pt x="708075" y="321500"/>
                    </a:lnTo>
                    <a:lnTo>
                      <a:pt x="707936" y="320725"/>
                    </a:lnTo>
                    <a:lnTo>
                      <a:pt x="707644" y="320776"/>
                    </a:lnTo>
                    <a:lnTo>
                      <a:pt x="707339" y="320840"/>
                    </a:lnTo>
                    <a:lnTo>
                      <a:pt x="707034" y="320878"/>
                    </a:lnTo>
                    <a:lnTo>
                      <a:pt x="707161" y="321652"/>
                    </a:lnTo>
                    <a:lnTo>
                      <a:pt x="707301" y="322440"/>
                    </a:lnTo>
                    <a:lnTo>
                      <a:pt x="707415" y="323215"/>
                    </a:lnTo>
                    <a:lnTo>
                      <a:pt x="707732" y="323164"/>
                    </a:lnTo>
                    <a:lnTo>
                      <a:pt x="708050" y="323100"/>
                    </a:lnTo>
                    <a:lnTo>
                      <a:pt x="708355" y="323049"/>
                    </a:lnTo>
                    <a:close/>
                  </a:path>
                  <a:path w="911225" h="968375">
                    <a:moveTo>
                      <a:pt x="708799" y="567690"/>
                    </a:moveTo>
                    <a:lnTo>
                      <a:pt x="706221" y="568210"/>
                    </a:lnTo>
                    <a:lnTo>
                      <a:pt x="705205" y="568413"/>
                    </a:lnTo>
                    <a:lnTo>
                      <a:pt x="706564" y="569772"/>
                    </a:lnTo>
                    <a:lnTo>
                      <a:pt x="707809" y="570534"/>
                    </a:lnTo>
                    <a:lnTo>
                      <a:pt x="708799" y="567690"/>
                    </a:lnTo>
                    <a:close/>
                  </a:path>
                  <a:path w="911225" h="968375">
                    <a:moveTo>
                      <a:pt x="760488" y="693102"/>
                    </a:moveTo>
                    <a:lnTo>
                      <a:pt x="760425" y="692581"/>
                    </a:lnTo>
                    <a:lnTo>
                      <a:pt x="760425" y="692048"/>
                    </a:lnTo>
                    <a:lnTo>
                      <a:pt x="760234" y="691603"/>
                    </a:lnTo>
                    <a:lnTo>
                      <a:pt x="759612" y="691565"/>
                    </a:lnTo>
                    <a:lnTo>
                      <a:pt x="759040" y="691565"/>
                    </a:lnTo>
                    <a:lnTo>
                      <a:pt x="759180" y="692086"/>
                    </a:lnTo>
                    <a:lnTo>
                      <a:pt x="759244" y="692619"/>
                    </a:lnTo>
                    <a:lnTo>
                      <a:pt x="759498" y="693000"/>
                    </a:lnTo>
                    <a:lnTo>
                      <a:pt x="759612" y="693191"/>
                    </a:lnTo>
                    <a:lnTo>
                      <a:pt x="760145" y="693064"/>
                    </a:lnTo>
                    <a:lnTo>
                      <a:pt x="760488" y="693102"/>
                    </a:lnTo>
                    <a:close/>
                  </a:path>
                  <a:path w="911225" h="968375">
                    <a:moveTo>
                      <a:pt x="771512" y="517982"/>
                    </a:moveTo>
                    <a:lnTo>
                      <a:pt x="770382" y="517715"/>
                    </a:lnTo>
                    <a:lnTo>
                      <a:pt x="769150" y="517436"/>
                    </a:lnTo>
                    <a:lnTo>
                      <a:pt x="768985" y="518071"/>
                    </a:lnTo>
                    <a:lnTo>
                      <a:pt x="768705" y="518718"/>
                    </a:lnTo>
                    <a:lnTo>
                      <a:pt x="768807" y="519569"/>
                    </a:lnTo>
                    <a:lnTo>
                      <a:pt x="769797" y="519988"/>
                    </a:lnTo>
                    <a:lnTo>
                      <a:pt x="770547" y="519531"/>
                    </a:lnTo>
                    <a:lnTo>
                      <a:pt x="770851" y="518883"/>
                    </a:lnTo>
                    <a:lnTo>
                      <a:pt x="771512" y="517982"/>
                    </a:lnTo>
                    <a:close/>
                  </a:path>
                  <a:path w="911225" h="968375">
                    <a:moveTo>
                      <a:pt x="791197" y="421627"/>
                    </a:moveTo>
                    <a:lnTo>
                      <a:pt x="791095" y="421259"/>
                    </a:lnTo>
                    <a:lnTo>
                      <a:pt x="791006" y="420890"/>
                    </a:lnTo>
                    <a:lnTo>
                      <a:pt x="790359" y="420649"/>
                    </a:lnTo>
                    <a:lnTo>
                      <a:pt x="789965" y="420357"/>
                    </a:lnTo>
                    <a:lnTo>
                      <a:pt x="789698" y="420776"/>
                    </a:lnTo>
                    <a:lnTo>
                      <a:pt x="789178" y="421195"/>
                    </a:lnTo>
                    <a:lnTo>
                      <a:pt x="789241" y="421576"/>
                    </a:lnTo>
                    <a:lnTo>
                      <a:pt x="789305" y="421957"/>
                    </a:lnTo>
                    <a:lnTo>
                      <a:pt x="789889" y="422262"/>
                    </a:lnTo>
                    <a:lnTo>
                      <a:pt x="790435" y="422808"/>
                    </a:lnTo>
                    <a:lnTo>
                      <a:pt x="790740" y="422135"/>
                    </a:lnTo>
                    <a:lnTo>
                      <a:pt x="791197" y="421627"/>
                    </a:lnTo>
                    <a:close/>
                  </a:path>
                  <a:path w="911225" h="968375">
                    <a:moveTo>
                      <a:pt x="796442" y="574662"/>
                    </a:moveTo>
                    <a:lnTo>
                      <a:pt x="795578" y="573100"/>
                    </a:lnTo>
                    <a:lnTo>
                      <a:pt x="795134" y="572300"/>
                    </a:lnTo>
                    <a:lnTo>
                      <a:pt x="793902" y="572935"/>
                    </a:lnTo>
                    <a:lnTo>
                      <a:pt x="794486" y="573659"/>
                    </a:lnTo>
                    <a:lnTo>
                      <a:pt x="795680" y="575170"/>
                    </a:lnTo>
                    <a:lnTo>
                      <a:pt x="795947" y="575005"/>
                    </a:lnTo>
                    <a:lnTo>
                      <a:pt x="796175" y="574827"/>
                    </a:lnTo>
                    <a:lnTo>
                      <a:pt x="796442" y="574662"/>
                    </a:lnTo>
                    <a:close/>
                  </a:path>
                  <a:path w="911225" h="968375">
                    <a:moveTo>
                      <a:pt x="809091" y="447052"/>
                    </a:moveTo>
                    <a:lnTo>
                      <a:pt x="808228" y="446989"/>
                    </a:lnTo>
                    <a:lnTo>
                      <a:pt x="807504" y="446735"/>
                    </a:lnTo>
                    <a:lnTo>
                      <a:pt x="806767" y="447382"/>
                    </a:lnTo>
                    <a:lnTo>
                      <a:pt x="806373" y="448119"/>
                    </a:lnTo>
                    <a:lnTo>
                      <a:pt x="806348" y="448729"/>
                    </a:lnTo>
                    <a:lnTo>
                      <a:pt x="806323" y="448957"/>
                    </a:lnTo>
                    <a:lnTo>
                      <a:pt x="807300" y="449275"/>
                    </a:lnTo>
                    <a:lnTo>
                      <a:pt x="807834" y="449567"/>
                    </a:lnTo>
                    <a:lnTo>
                      <a:pt x="808126" y="448957"/>
                    </a:lnTo>
                    <a:lnTo>
                      <a:pt x="808431" y="448360"/>
                    </a:lnTo>
                    <a:lnTo>
                      <a:pt x="809091" y="447052"/>
                    </a:lnTo>
                    <a:close/>
                  </a:path>
                  <a:path w="911225" h="968375">
                    <a:moveTo>
                      <a:pt x="839609" y="256400"/>
                    </a:moveTo>
                    <a:lnTo>
                      <a:pt x="838758" y="255625"/>
                    </a:lnTo>
                    <a:lnTo>
                      <a:pt x="837882" y="254850"/>
                    </a:lnTo>
                    <a:lnTo>
                      <a:pt x="837006" y="254063"/>
                    </a:lnTo>
                    <a:lnTo>
                      <a:pt x="836714" y="254381"/>
                    </a:lnTo>
                    <a:lnTo>
                      <a:pt x="836447" y="254711"/>
                    </a:lnTo>
                    <a:lnTo>
                      <a:pt x="836155" y="255016"/>
                    </a:lnTo>
                    <a:lnTo>
                      <a:pt x="837057" y="255765"/>
                    </a:lnTo>
                    <a:lnTo>
                      <a:pt x="838898" y="257238"/>
                    </a:lnTo>
                    <a:lnTo>
                      <a:pt x="839139" y="256959"/>
                    </a:lnTo>
                    <a:lnTo>
                      <a:pt x="839609" y="256400"/>
                    </a:lnTo>
                    <a:close/>
                  </a:path>
                  <a:path w="911225" h="968375">
                    <a:moveTo>
                      <a:pt x="848944" y="414261"/>
                    </a:moveTo>
                    <a:lnTo>
                      <a:pt x="848347" y="414083"/>
                    </a:lnTo>
                    <a:lnTo>
                      <a:pt x="847890" y="413931"/>
                    </a:lnTo>
                    <a:lnTo>
                      <a:pt x="847432" y="413804"/>
                    </a:lnTo>
                    <a:lnTo>
                      <a:pt x="847382" y="414337"/>
                    </a:lnTo>
                    <a:lnTo>
                      <a:pt x="847153" y="414947"/>
                    </a:lnTo>
                    <a:lnTo>
                      <a:pt x="847331" y="415417"/>
                    </a:lnTo>
                    <a:lnTo>
                      <a:pt x="847432" y="415671"/>
                    </a:lnTo>
                    <a:lnTo>
                      <a:pt x="848194" y="415645"/>
                    </a:lnTo>
                    <a:lnTo>
                      <a:pt x="848652" y="415759"/>
                    </a:lnTo>
                    <a:lnTo>
                      <a:pt x="848829" y="414832"/>
                    </a:lnTo>
                    <a:lnTo>
                      <a:pt x="848944" y="414261"/>
                    </a:lnTo>
                    <a:close/>
                  </a:path>
                  <a:path w="911225" h="968375">
                    <a:moveTo>
                      <a:pt x="856957" y="293890"/>
                    </a:moveTo>
                    <a:lnTo>
                      <a:pt x="856424" y="292963"/>
                    </a:lnTo>
                    <a:lnTo>
                      <a:pt x="855865" y="292049"/>
                    </a:lnTo>
                    <a:lnTo>
                      <a:pt x="855332" y="291122"/>
                    </a:lnTo>
                    <a:lnTo>
                      <a:pt x="854989" y="291287"/>
                    </a:lnTo>
                    <a:lnTo>
                      <a:pt x="854303" y="291655"/>
                    </a:lnTo>
                    <a:lnTo>
                      <a:pt x="854697" y="292620"/>
                    </a:lnTo>
                    <a:lnTo>
                      <a:pt x="855484" y="294589"/>
                    </a:lnTo>
                    <a:lnTo>
                      <a:pt x="855967" y="294347"/>
                    </a:lnTo>
                    <a:lnTo>
                      <a:pt x="856475" y="294132"/>
                    </a:lnTo>
                    <a:lnTo>
                      <a:pt x="856957" y="293890"/>
                    </a:lnTo>
                    <a:close/>
                  </a:path>
                  <a:path w="911225" h="968375">
                    <a:moveTo>
                      <a:pt x="885113" y="320040"/>
                    </a:moveTo>
                    <a:lnTo>
                      <a:pt x="884859" y="319633"/>
                    </a:lnTo>
                    <a:lnTo>
                      <a:pt x="884339" y="318858"/>
                    </a:lnTo>
                    <a:lnTo>
                      <a:pt x="883602" y="319468"/>
                    </a:lnTo>
                    <a:lnTo>
                      <a:pt x="882865" y="320090"/>
                    </a:lnTo>
                    <a:lnTo>
                      <a:pt x="882129" y="320725"/>
                    </a:lnTo>
                    <a:lnTo>
                      <a:pt x="882307" y="320967"/>
                    </a:lnTo>
                    <a:lnTo>
                      <a:pt x="882472" y="321208"/>
                    </a:lnTo>
                    <a:lnTo>
                      <a:pt x="882650" y="321449"/>
                    </a:lnTo>
                    <a:lnTo>
                      <a:pt x="884301" y="320522"/>
                    </a:lnTo>
                    <a:lnTo>
                      <a:pt x="885113" y="320040"/>
                    </a:lnTo>
                    <a:close/>
                  </a:path>
                  <a:path w="911225" h="968375">
                    <a:moveTo>
                      <a:pt x="899756" y="411200"/>
                    </a:moveTo>
                    <a:lnTo>
                      <a:pt x="899655" y="411073"/>
                    </a:lnTo>
                    <a:lnTo>
                      <a:pt x="899299" y="410616"/>
                    </a:lnTo>
                    <a:lnTo>
                      <a:pt x="898702" y="410362"/>
                    </a:lnTo>
                    <a:lnTo>
                      <a:pt x="898220" y="410044"/>
                    </a:lnTo>
                    <a:lnTo>
                      <a:pt x="898004" y="410476"/>
                    </a:lnTo>
                    <a:lnTo>
                      <a:pt x="897801" y="410946"/>
                    </a:lnTo>
                    <a:lnTo>
                      <a:pt x="897509" y="411518"/>
                    </a:lnTo>
                    <a:lnTo>
                      <a:pt x="898093" y="411810"/>
                    </a:lnTo>
                    <a:lnTo>
                      <a:pt x="898575" y="412254"/>
                    </a:lnTo>
                    <a:lnTo>
                      <a:pt x="898969" y="412203"/>
                    </a:lnTo>
                    <a:lnTo>
                      <a:pt x="899274" y="412140"/>
                    </a:lnTo>
                    <a:lnTo>
                      <a:pt x="899756" y="411200"/>
                    </a:lnTo>
                    <a:close/>
                  </a:path>
                  <a:path w="911225" h="968375">
                    <a:moveTo>
                      <a:pt x="909916" y="549833"/>
                    </a:moveTo>
                    <a:lnTo>
                      <a:pt x="909510" y="549592"/>
                    </a:lnTo>
                    <a:lnTo>
                      <a:pt x="909129" y="549338"/>
                    </a:lnTo>
                    <a:lnTo>
                      <a:pt x="908723" y="549071"/>
                    </a:lnTo>
                    <a:lnTo>
                      <a:pt x="908329" y="549884"/>
                    </a:lnTo>
                    <a:lnTo>
                      <a:pt x="907910" y="550659"/>
                    </a:lnTo>
                    <a:lnTo>
                      <a:pt x="907554" y="551472"/>
                    </a:lnTo>
                    <a:lnTo>
                      <a:pt x="908291" y="552005"/>
                    </a:lnTo>
                    <a:lnTo>
                      <a:pt x="908862" y="551268"/>
                    </a:lnTo>
                    <a:lnTo>
                      <a:pt x="909383" y="550557"/>
                    </a:lnTo>
                    <a:lnTo>
                      <a:pt x="909916" y="549833"/>
                    </a:lnTo>
                    <a:close/>
                  </a:path>
                  <a:path w="911225" h="968375">
                    <a:moveTo>
                      <a:pt x="911225" y="323761"/>
                    </a:moveTo>
                    <a:lnTo>
                      <a:pt x="908875" y="323227"/>
                    </a:lnTo>
                    <a:lnTo>
                      <a:pt x="907821" y="323024"/>
                    </a:lnTo>
                    <a:lnTo>
                      <a:pt x="906792" y="322783"/>
                    </a:lnTo>
                    <a:lnTo>
                      <a:pt x="906284" y="323964"/>
                    </a:lnTo>
                    <a:lnTo>
                      <a:pt x="906818" y="324345"/>
                    </a:lnTo>
                    <a:lnTo>
                      <a:pt x="907351" y="325018"/>
                    </a:lnTo>
                    <a:lnTo>
                      <a:pt x="907923" y="325056"/>
                    </a:lnTo>
                    <a:lnTo>
                      <a:pt x="908583" y="325056"/>
                    </a:lnTo>
                    <a:lnTo>
                      <a:pt x="909269" y="324561"/>
                    </a:lnTo>
                    <a:lnTo>
                      <a:pt x="911225" y="32376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2" name="object 282">
                <a:extLst>
                  <a:ext uri="{FF2B5EF4-FFF2-40B4-BE49-F238E27FC236}">
                    <a16:creationId xmlns:a16="http://schemas.microsoft.com/office/drawing/2014/main" id="{392E3144-931E-AF6A-70D3-5D9A48F1C38F}"/>
                  </a:ext>
                </a:extLst>
              </p:cNvPr>
              <p:cNvSpPr/>
              <p:nvPr/>
            </p:nvSpPr>
            <p:spPr>
              <a:xfrm>
                <a:off x="9672998" y="4091961"/>
                <a:ext cx="832817" cy="810242"/>
              </a:xfrm>
              <a:custGeom>
                <a:avLst/>
                <a:gdLst/>
                <a:ahLst/>
                <a:cxnLst/>
                <a:rect l="l" t="t" r="r" b="b"/>
                <a:pathLst>
                  <a:path w="1070609" h="1184909">
                    <a:moveTo>
                      <a:pt x="5854" y="589330"/>
                    </a:moveTo>
                    <a:lnTo>
                      <a:pt x="3479" y="586066"/>
                    </a:lnTo>
                    <a:lnTo>
                      <a:pt x="0" y="588530"/>
                    </a:lnTo>
                    <a:lnTo>
                      <a:pt x="1003" y="591832"/>
                    </a:lnTo>
                    <a:lnTo>
                      <a:pt x="5854" y="589330"/>
                    </a:lnTo>
                    <a:close/>
                  </a:path>
                  <a:path w="1070609" h="1184909">
                    <a:moveTo>
                      <a:pt x="11455" y="670179"/>
                    </a:moveTo>
                    <a:lnTo>
                      <a:pt x="8001" y="665340"/>
                    </a:lnTo>
                    <a:lnTo>
                      <a:pt x="5308" y="668299"/>
                    </a:lnTo>
                    <a:lnTo>
                      <a:pt x="11455" y="670179"/>
                    </a:lnTo>
                    <a:close/>
                  </a:path>
                  <a:path w="1070609" h="1184909">
                    <a:moveTo>
                      <a:pt x="14617" y="640168"/>
                    </a:moveTo>
                    <a:lnTo>
                      <a:pt x="14579" y="639749"/>
                    </a:lnTo>
                    <a:lnTo>
                      <a:pt x="14566" y="638886"/>
                    </a:lnTo>
                    <a:lnTo>
                      <a:pt x="3441" y="639064"/>
                    </a:lnTo>
                    <a:lnTo>
                      <a:pt x="3454" y="640676"/>
                    </a:lnTo>
                    <a:lnTo>
                      <a:pt x="7239" y="641743"/>
                    </a:lnTo>
                    <a:lnTo>
                      <a:pt x="10922" y="640918"/>
                    </a:lnTo>
                    <a:lnTo>
                      <a:pt x="14617" y="640168"/>
                    </a:lnTo>
                    <a:close/>
                  </a:path>
                  <a:path w="1070609" h="1184909">
                    <a:moveTo>
                      <a:pt x="23469" y="643013"/>
                    </a:moveTo>
                    <a:lnTo>
                      <a:pt x="22923" y="641985"/>
                    </a:lnTo>
                    <a:lnTo>
                      <a:pt x="22479" y="640143"/>
                    </a:lnTo>
                    <a:lnTo>
                      <a:pt x="21221" y="641565"/>
                    </a:lnTo>
                    <a:lnTo>
                      <a:pt x="20116" y="642264"/>
                    </a:lnTo>
                    <a:lnTo>
                      <a:pt x="20040" y="643039"/>
                    </a:lnTo>
                    <a:lnTo>
                      <a:pt x="19989" y="643864"/>
                    </a:lnTo>
                    <a:lnTo>
                      <a:pt x="20929" y="644766"/>
                    </a:lnTo>
                    <a:lnTo>
                      <a:pt x="21412" y="645617"/>
                    </a:lnTo>
                    <a:lnTo>
                      <a:pt x="22072" y="645045"/>
                    </a:lnTo>
                    <a:lnTo>
                      <a:pt x="23139" y="644563"/>
                    </a:lnTo>
                    <a:lnTo>
                      <a:pt x="23291" y="643877"/>
                    </a:lnTo>
                    <a:lnTo>
                      <a:pt x="23469" y="643013"/>
                    </a:lnTo>
                    <a:close/>
                  </a:path>
                  <a:path w="1070609" h="1184909">
                    <a:moveTo>
                      <a:pt x="74345" y="536765"/>
                    </a:moveTo>
                    <a:lnTo>
                      <a:pt x="70777" y="539089"/>
                    </a:lnTo>
                    <a:lnTo>
                      <a:pt x="70624" y="542239"/>
                    </a:lnTo>
                    <a:lnTo>
                      <a:pt x="71361" y="545642"/>
                    </a:lnTo>
                    <a:lnTo>
                      <a:pt x="71805" y="545693"/>
                    </a:lnTo>
                    <a:lnTo>
                      <a:pt x="72707" y="545820"/>
                    </a:lnTo>
                    <a:lnTo>
                      <a:pt x="73266" y="542810"/>
                    </a:lnTo>
                    <a:lnTo>
                      <a:pt x="73774" y="539775"/>
                    </a:lnTo>
                    <a:lnTo>
                      <a:pt x="74345" y="536765"/>
                    </a:lnTo>
                    <a:close/>
                  </a:path>
                  <a:path w="1070609" h="1184909">
                    <a:moveTo>
                      <a:pt x="127152" y="363181"/>
                    </a:moveTo>
                    <a:lnTo>
                      <a:pt x="123355" y="360083"/>
                    </a:lnTo>
                    <a:lnTo>
                      <a:pt x="119113" y="360692"/>
                    </a:lnTo>
                    <a:lnTo>
                      <a:pt x="121373" y="361416"/>
                    </a:lnTo>
                    <a:lnTo>
                      <a:pt x="123634" y="362089"/>
                    </a:lnTo>
                    <a:lnTo>
                      <a:pt x="127152" y="363181"/>
                    </a:lnTo>
                    <a:close/>
                  </a:path>
                  <a:path w="1070609" h="1184909">
                    <a:moveTo>
                      <a:pt x="147904" y="639648"/>
                    </a:moveTo>
                    <a:lnTo>
                      <a:pt x="144945" y="637578"/>
                    </a:lnTo>
                    <a:lnTo>
                      <a:pt x="142925" y="639940"/>
                    </a:lnTo>
                    <a:lnTo>
                      <a:pt x="144805" y="639826"/>
                    </a:lnTo>
                    <a:lnTo>
                      <a:pt x="146354" y="639737"/>
                    </a:lnTo>
                    <a:lnTo>
                      <a:pt x="147904" y="639648"/>
                    </a:lnTo>
                    <a:close/>
                  </a:path>
                  <a:path w="1070609" h="1184909">
                    <a:moveTo>
                      <a:pt x="160324" y="799452"/>
                    </a:moveTo>
                    <a:lnTo>
                      <a:pt x="155829" y="798982"/>
                    </a:lnTo>
                    <a:lnTo>
                      <a:pt x="156324" y="800557"/>
                    </a:lnTo>
                    <a:lnTo>
                      <a:pt x="157340" y="803808"/>
                    </a:lnTo>
                    <a:lnTo>
                      <a:pt x="160324" y="799452"/>
                    </a:lnTo>
                    <a:close/>
                  </a:path>
                  <a:path w="1070609" h="1184909">
                    <a:moveTo>
                      <a:pt x="165455" y="1036320"/>
                    </a:moveTo>
                    <a:lnTo>
                      <a:pt x="164871" y="1035050"/>
                    </a:lnTo>
                    <a:lnTo>
                      <a:pt x="164388" y="1034897"/>
                    </a:lnTo>
                    <a:lnTo>
                      <a:pt x="162534" y="1034262"/>
                    </a:lnTo>
                    <a:lnTo>
                      <a:pt x="161582" y="1035329"/>
                    </a:lnTo>
                    <a:lnTo>
                      <a:pt x="161213" y="1037234"/>
                    </a:lnTo>
                    <a:lnTo>
                      <a:pt x="162775" y="1038529"/>
                    </a:lnTo>
                    <a:lnTo>
                      <a:pt x="164236" y="1038733"/>
                    </a:lnTo>
                    <a:lnTo>
                      <a:pt x="165277" y="1036701"/>
                    </a:lnTo>
                    <a:lnTo>
                      <a:pt x="165455" y="1036320"/>
                    </a:lnTo>
                    <a:close/>
                  </a:path>
                  <a:path w="1070609" h="1184909">
                    <a:moveTo>
                      <a:pt x="167944" y="284327"/>
                    </a:moveTo>
                    <a:lnTo>
                      <a:pt x="167309" y="282943"/>
                    </a:lnTo>
                    <a:lnTo>
                      <a:pt x="164388" y="281914"/>
                    </a:lnTo>
                    <a:lnTo>
                      <a:pt x="163474" y="282473"/>
                    </a:lnTo>
                    <a:lnTo>
                      <a:pt x="162064" y="282803"/>
                    </a:lnTo>
                    <a:lnTo>
                      <a:pt x="165392" y="286766"/>
                    </a:lnTo>
                    <a:lnTo>
                      <a:pt x="167944" y="284327"/>
                    </a:lnTo>
                    <a:close/>
                  </a:path>
                  <a:path w="1070609" h="1184909">
                    <a:moveTo>
                      <a:pt x="170167" y="1056246"/>
                    </a:moveTo>
                    <a:lnTo>
                      <a:pt x="169913" y="1055751"/>
                    </a:lnTo>
                    <a:lnTo>
                      <a:pt x="169646" y="1055293"/>
                    </a:lnTo>
                    <a:lnTo>
                      <a:pt x="169392" y="1054798"/>
                    </a:lnTo>
                    <a:lnTo>
                      <a:pt x="167830" y="1055382"/>
                    </a:lnTo>
                    <a:lnTo>
                      <a:pt x="165569" y="1054912"/>
                    </a:lnTo>
                    <a:lnTo>
                      <a:pt x="165150" y="1058799"/>
                    </a:lnTo>
                    <a:lnTo>
                      <a:pt x="167322" y="1057706"/>
                    </a:lnTo>
                    <a:lnTo>
                      <a:pt x="170167" y="1056246"/>
                    </a:lnTo>
                    <a:close/>
                  </a:path>
                  <a:path w="1070609" h="1184909">
                    <a:moveTo>
                      <a:pt x="173316" y="975918"/>
                    </a:moveTo>
                    <a:lnTo>
                      <a:pt x="172745" y="974915"/>
                    </a:lnTo>
                    <a:lnTo>
                      <a:pt x="172415" y="973391"/>
                    </a:lnTo>
                    <a:lnTo>
                      <a:pt x="171119" y="974534"/>
                    </a:lnTo>
                    <a:lnTo>
                      <a:pt x="170091" y="975042"/>
                    </a:lnTo>
                    <a:lnTo>
                      <a:pt x="169773" y="975842"/>
                    </a:lnTo>
                    <a:lnTo>
                      <a:pt x="169570" y="976414"/>
                    </a:lnTo>
                    <a:lnTo>
                      <a:pt x="170332" y="977353"/>
                    </a:lnTo>
                    <a:lnTo>
                      <a:pt x="170675" y="978128"/>
                    </a:lnTo>
                    <a:lnTo>
                      <a:pt x="171488" y="977557"/>
                    </a:lnTo>
                    <a:lnTo>
                      <a:pt x="172516" y="977150"/>
                    </a:lnTo>
                    <a:lnTo>
                      <a:pt x="172999" y="976376"/>
                    </a:lnTo>
                    <a:lnTo>
                      <a:pt x="173316" y="975918"/>
                    </a:lnTo>
                    <a:close/>
                  </a:path>
                  <a:path w="1070609" h="1184909">
                    <a:moveTo>
                      <a:pt x="200710" y="434733"/>
                    </a:moveTo>
                    <a:lnTo>
                      <a:pt x="200469" y="434162"/>
                    </a:lnTo>
                    <a:lnTo>
                      <a:pt x="200329" y="433628"/>
                    </a:lnTo>
                    <a:lnTo>
                      <a:pt x="198920" y="433679"/>
                    </a:lnTo>
                    <a:lnTo>
                      <a:pt x="194792" y="433806"/>
                    </a:lnTo>
                    <a:lnTo>
                      <a:pt x="196176" y="436346"/>
                    </a:lnTo>
                    <a:lnTo>
                      <a:pt x="196634" y="437235"/>
                    </a:lnTo>
                    <a:lnTo>
                      <a:pt x="197967" y="436448"/>
                    </a:lnTo>
                    <a:lnTo>
                      <a:pt x="199288" y="435648"/>
                    </a:lnTo>
                    <a:lnTo>
                      <a:pt x="200710" y="434733"/>
                    </a:lnTo>
                    <a:close/>
                  </a:path>
                  <a:path w="1070609" h="1184909">
                    <a:moveTo>
                      <a:pt x="255752" y="847166"/>
                    </a:moveTo>
                    <a:lnTo>
                      <a:pt x="252196" y="837438"/>
                    </a:lnTo>
                    <a:lnTo>
                      <a:pt x="250520" y="835825"/>
                    </a:lnTo>
                    <a:lnTo>
                      <a:pt x="246354" y="838428"/>
                    </a:lnTo>
                    <a:lnTo>
                      <a:pt x="249745" y="840955"/>
                    </a:lnTo>
                    <a:lnTo>
                      <a:pt x="251104" y="845413"/>
                    </a:lnTo>
                    <a:lnTo>
                      <a:pt x="255752" y="847166"/>
                    </a:lnTo>
                    <a:close/>
                  </a:path>
                  <a:path w="1070609" h="1184909">
                    <a:moveTo>
                      <a:pt x="264172" y="536600"/>
                    </a:moveTo>
                    <a:lnTo>
                      <a:pt x="259359" y="537908"/>
                    </a:lnTo>
                    <a:lnTo>
                      <a:pt x="258838" y="538556"/>
                    </a:lnTo>
                    <a:lnTo>
                      <a:pt x="259041" y="542798"/>
                    </a:lnTo>
                    <a:lnTo>
                      <a:pt x="264172" y="536600"/>
                    </a:lnTo>
                    <a:close/>
                  </a:path>
                  <a:path w="1070609" h="1184909">
                    <a:moveTo>
                      <a:pt x="283248" y="497992"/>
                    </a:moveTo>
                    <a:lnTo>
                      <a:pt x="280936" y="495947"/>
                    </a:lnTo>
                    <a:lnTo>
                      <a:pt x="276745" y="492264"/>
                    </a:lnTo>
                    <a:lnTo>
                      <a:pt x="278980" y="498424"/>
                    </a:lnTo>
                    <a:lnTo>
                      <a:pt x="279882" y="499148"/>
                    </a:lnTo>
                    <a:lnTo>
                      <a:pt x="283248" y="497992"/>
                    </a:lnTo>
                    <a:close/>
                  </a:path>
                  <a:path w="1070609" h="1184909">
                    <a:moveTo>
                      <a:pt x="292900" y="608952"/>
                    </a:moveTo>
                    <a:lnTo>
                      <a:pt x="290931" y="602335"/>
                    </a:lnTo>
                    <a:lnTo>
                      <a:pt x="287096" y="604951"/>
                    </a:lnTo>
                    <a:lnTo>
                      <a:pt x="291896" y="609892"/>
                    </a:lnTo>
                    <a:lnTo>
                      <a:pt x="292900" y="608952"/>
                    </a:lnTo>
                    <a:close/>
                  </a:path>
                  <a:path w="1070609" h="1184909">
                    <a:moveTo>
                      <a:pt x="308648" y="1077874"/>
                    </a:moveTo>
                    <a:lnTo>
                      <a:pt x="306654" y="1072121"/>
                    </a:lnTo>
                    <a:lnTo>
                      <a:pt x="303390" y="1076413"/>
                    </a:lnTo>
                    <a:lnTo>
                      <a:pt x="301523" y="1080135"/>
                    </a:lnTo>
                    <a:lnTo>
                      <a:pt x="303352" y="1085570"/>
                    </a:lnTo>
                    <a:lnTo>
                      <a:pt x="306946" y="1081595"/>
                    </a:lnTo>
                    <a:lnTo>
                      <a:pt x="308648" y="1077874"/>
                    </a:lnTo>
                    <a:close/>
                  </a:path>
                  <a:path w="1070609" h="1184909">
                    <a:moveTo>
                      <a:pt x="319989" y="971537"/>
                    </a:moveTo>
                    <a:lnTo>
                      <a:pt x="317360" y="969975"/>
                    </a:lnTo>
                    <a:lnTo>
                      <a:pt x="312559" y="967079"/>
                    </a:lnTo>
                    <a:lnTo>
                      <a:pt x="313931" y="970153"/>
                    </a:lnTo>
                    <a:lnTo>
                      <a:pt x="315810" y="974280"/>
                    </a:lnTo>
                    <a:lnTo>
                      <a:pt x="317296" y="973289"/>
                    </a:lnTo>
                    <a:lnTo>
                      <a:pt x="319989" y="971537"/>
                    </a:lnTo>
                    <a:close/>
                  </a:path>
                  <a:path w="1070609" h="1184909">
                    <a:moveTo>
                      <a:pt x="320624" y="685698"/>
                    </a:moveTo>
                    <a:lnTo>
                      <a:pt x="314185" y="683704"/>
                    </a:lnTo>
                    <a:lnTo>
                      <a:pt x="316750" y="688162"/>
                    </a:lnTo>
                    <a:lnTo>
                      <a:pt x="317881" y="688441"/>
                    </a:lnTo>
                    <a:lnTo>
                      <a:pt x="320624" y="685698"/>
                    </a:lnTo>
                    <a:close/>
                  </a:path>
                  <a:path w="1070609" h="1184909">
                    <a:moveTo>
                      <a:pt x="322110" y="325932"/>
                    </a:moveTo>
                    <a:lnTo>
                      <a:pt x="316915" y="319341"/>
                    </a:lnTo>
                    <a:lnTo>
                      <a:pt x="316280" y="321360"/>
                    </a:lnTo>
                    <a:lnTo>
                      <a:pt x="315379" y="324319"/>
                    </a:lnTo>
                    <a:lnTo>
                      <a:pt x="322110" y="325932"/>
                    </a:lnTo>
                    <a:close/>
                  </a:path>
                  <a:path w="1070609" h="1184909">
                    <a:moveTo>
                      <a:pt x="322935" y="1065987"/>
                    </a:moveTo>
                    <a:lnTo>
                      <a:pt x="321970" y="1064920"/>
                    </a:lnTo>
                    <a:lnTo>
                      <a:pt x="321500" y="1063904"/>
                    </a:lnTo>
                    <a:lnTo>
                      <a:pt x="320840" y="1063752"/>
                    </a:lnTo>
                    <a:lnTo>
                      <a:pt x="320141" y="1063612"/>
                    </a:lnTo>
                    <a:lnTo>
                      <a:pt x="319265" y="1064336"/>
                    </a:lnTo>
                    <a:lnTo>
                      <a:pt x="318477" y="1064679"/>
                    </a:lnTo>
                    <a:lnTo>
                      <a:pt x="318998" y="1065517"/>
                    </a:lnTo>
                    <a:lnTo>
                      <a:pt x="319366" y="1066634"/>
                    </a:lnTo>
                    <a:lnTo>
                      <a:pt x="320116" y="1067092"/>
                    </a:lnTo>
                    <a:lnTo>
                      <a:pt x="320548" y="1067346"/>
                    </a:lnTo>
                    <a:lnTo>
                      <a:pt x="321627" y="1066520"/>
                    </a:lnTo>
                    <a:lnTo>
                      <a:pt x="322935" y="1065987"/>
                    </a:lnTo>
                    <a:close/>
                  </a:path>
                  <a:path w="1070609" h="1184909">
                    <a:moveTo>
                      <a:pt x="340360" y="681316"/>
                    </a:moveTo>
                    <a:lnTo>
                      <a:pt x="337096" y="676744"/>
                    </a:lnTo>
                    <a:lnTo>
                      <a:pt x="337019" y="679831"/>
                    </a:lnTo>
                    <a:lnTo>
                      <a:pt x="336854" y="684872"/>
                    </a:lnTo>
                    <a:lnTo>
                      <a:pt x="340283" y="682879"/>
                    </a:lnTo>
                    <a:lnTo>
                      <a:pt x="340360" y="681316"/>
                    </a:lnTo>
                    <a:close/>
                  </a:path>
                  <a:path w="1070609" h="1184909">
                    <a:moveTo>
                      <a:pt x="368795" y="1177150"/>
                    </a:moveTo>
                    <a:lnTo>
                      <a:pt x="368287" y="1173124"/>
                    </a:lnTo>
                    <a:lnTo>
                      <a:pt x="368134" y="1169733"/>
                    </a:lnTo>
                    <a:lnTo>
                      <a:pt x="363829" y="1168908"/>
                    </a:lnTo>
                    <a:lnTo>
                      <a:pt x="361454" y="1171549"/>
                    </a:lnTo>
                    <a:lnTo>
                      <a:pt x="362839" y="1173734"/>
                    </a:lnTo>
                    <a:lnTo>
                      <a:pt x="364388" y="1175918"/>
                    </a:lnTo>
                    <a:lnTo>
                      <a:pt x="360680" y="1176997"/>
                    </a:lnTo>
                    <a:lnTo>
                      <a:pt x="362851" y="1179728"/>
                    </a:lnTo>
                    <a:lnTo>
                      <a:pt x="360553" y="1180846"/>
                    </a:lnTo>
                    <a:lnTo>
                      <a:pt x="360146" y="1182890"/>
                    </a:lnTo>
                    <a:lnTo>
                      <a:pt x="360616" y="1183373"/>
                    </a:lnTo>
                    <a:lnTo>
                      <a:pt x="361543" y="1184795"/>
                    </a:lnTo>
                    <a:lnTo>
                      <a:pt x="361950" y="1184643"/>
                    </a:lnTo>
                    <a:lnTo>
                      <a:pt x="363613" y="1184109"/>
                    </a:lnTo>
                    <a:lnTo>
                      <a:pt x="365112" y="1183081"/>
                    </a:lnTo>
                    <a:lnTo>
                      <a:pt x="366661" y="1182230"/>
                    </a:lnTo>
                    <a:lnTo>
                      <a:pt x="366217" y="1181519"/>
                    </a:lnTo>
                    <a:lnTo>
                      <a:pt x="365925" y="1180439"/>
                    </a:lnTo>
                    <a:lnTo>
                      <a:pt x="364185" y="1179779"/>
                    </a:lnTo>
                    <a:lnTo>
                      <a:pt x="365836" y="1177442"/>
                    </a:lnTo>
                    <a:lnTo>
                      <a:pt x="368795" y="1177150"/>
                    </a:lnTo>
                    <a:close/>
                  </a:path>
                  <a:path w="1070609" h="1184909">
                    <a:moveTo>
                      <a:pt x="370039" y="227241"/>
                    </a:moveTo>
                    <a:lnTo>
                      <a:pt x="369760" y="226936"/>
                    </a:lnTo>
                    <a:lnTo>
                      <a:pt x="369176" y="226314"/>
                    </a:lnTo>
                    <a:lnTo>
                      <a:pt x="367703" y="227825"/>
                    </a:lnTo>
                    <a:lnTo>
                      <a:pt x="366420" y="229133"/>
                    </a:lnTo>
                    <a:lnTo>
                      <a:pt x="367753" y="228904"/>
                    </a:lnTo>
                    <a:lnTo>
                      <a:pt x="368338" y="228955"/>
                    </a:lnTo>
                    <a:lnTo>
                      <a:pt x="368731" y="228701"/>
                    </a:lnTo>
                    <a:lnTo>
                      <a:pt x="369252" y="228333"/>
                    </a:lnTo>
                    <a:lnTo>
                      <a:pt x="369620" y="227736"/>
                    </a:lnTo>
                    <a:lnTo>
                      <a:pt x="370039" y="227241"/>
                    </a:lnTo>
                    <a:close/>
                  </a:path>
                  <a:path w="1070609" h="1184909">
                    <a:moveTo>
                      <a:pt x="391439" y="480885"/>
                    </a:moveTo>
                    <a:lnTo>
                      <a:pt x="386016" y="481736"/>
                    </a:lnTo>
                    <a:lnTo>
                      <a:pt x="386753" y="485482"/>
                    </a:lnTo>
                    <a:lnTo>
                      <a:pt x="391439" y="480885"/>
                    </a:lnTo>
                    <a:close/>
                  </a:path>
                  <a:path w="1070609" h="1184909">
                    <a:moveTo>
                      <a:pt x="401307" y="651827"/>
                    </a:moveTo>
                    <a:lnTo>
                      <a:pt x="398513" y="653288"/>
                    </a:lnTo>
                    <a:lnTo>
                      <a:pt x="397878" y="654367"/>
                    </a:lnTo>
                    <a:lnTo>
                      <a:pt x="399008" y="655904"/>
                    </a:lnTo>
                    <a:lnTo>
                      <a:pt x="399186" y="656158"/>
                    </a:lnTo>
                    <a:lnTo>
                      <a:pt x="400342" y="656158"/>
                    </a:lnTo>
                    <a:lnTo>
                      <a:pt x="400685" y="655015"/>
                    </a:lnTo>
                    <a:lnTo>
                      <a:pt x="400888" y="653910"/>
                    </a:lnTo>
                    <a:lnTo>
                      <a:pt x="401307" y="651827"/>
                    </a:lnTo>
                    <a:close/>
                  </a:path>
                  <a:path w="1070609" h="1184909">
                    <a:moveTo>
                      <a:pt x="420700" y="876325"/>
                    </a:moveTo>
                    <a:lnTo>
                      <a:pt x="419582" y="871969"/>
                    </a:lnTo>
                    <a:lnTo>
                      <a:pt x="416534" y="875258"/>
                    </a:lnTo>
                    <a:lnTo>
                      <a:pt x="416229" y="878687"/>
                    </a:lnTo>
                    <a:lnTo>
                      <a:pt x="416953" y="882357"/>
                    </a:lnTo>
                    <a:lnTo>
                      <a:pt x="418274" y="879195"/>
                    </a:lnTo>
                    <a:lnTo>
                      <a:pt x="420700" y="876325"/>
                    </a:lnTo>
                    <a:close/>
                  </a:path>
                  <a:path w="1070609" h="1184909">
                    <a:moveTo>
                      <a:pt x="455193" y="1017638"/>
                    </a:moveTo>
                    <a:lnTo>
                      <a:pt x="452132" y="1015377"/>
                    </a:lnTo>
                    <a:lnTo>
                      <a:pt x="451662" y="1016114"/>
                    </a:lnTo>
                    <a:lnTo>
                      <a:pt x="451167" y="1016838"/>
                    </a:lnTo>
                    <a:lnTo>
                      <a:pt x="450697" y="1017562"/>
                    </a:lnTo>
                    <a:lnTo>
                      <a:pt x="451777" y="1018197"/>
                    </a:lnTo>
                    <a:lnTo>
                      <a:pt x="452907" y="1018806"/>
                    </a:lnTo>
                    <a:lnTo>
                      <a:pt x="454025" y="1019429"/>
                    </a:lnTo>
                    <a:lnTo>
                      <a:pt x="454812" y="1018247"/>
                    </a:lnTo>
                    <a:lnTo>
                      <a:pt x="455193" y="1017638"/>
                    </a:lnTo>
                    <a:close/>
                  </a:path>
                  <a:path w="1070609" h="1184909">
                    <a:moveTo>
                      <a:pt x="461111" y="652995"/>
                    </a:moveTo>
                    <a:lnTo>
                      <a:pt x="460514" y="652792"/>
                    </a:lnTo>
                    <a:lnTo>
                      <a:pt x="459917" y="652500"/>
                    </a:lnTo>
                    <a:lnTo>
                      <a:pt x="459333" y="652500"/>
                    </a:lnTo>
                    <a:lnTo>
                      <a:pt x="459130" y="652500"/>
                    </a:lnTo>
                    <a:lnTo>
                      <a:pt x="458685" y="653529"/>
                    </a:lnTo>
                    <a:lnTo>
                      <a:pt x="459219" y="654037"/>
                    </a:lnTo>
                    <a:lnTo>
                      <a:pt x="459803" y="654265"/>
                    </a:lnTo>
                    <a:lnTo>
                      <a:pt x="460565" y="654672"/>
                    </a:lnTo>
                    <a:lnTo>
                      <a:pt x="460971" y="653440"/>
                    </a:lnTo>
                    <a:lnTo>
                      <a:pt x="461111" y="652995"/>
                    </a:lnTo>
                    <a:close/>
                  </a:path>
                  <a:path w="1070609" h="1184909">
                    <a:moveTo>
                      <a:pt x="462762" y="235915"/>
                    </a:moveTo>
                    <a:lnTo>
                      <a:pt x="461137" y="234010"/>
                    </a:lnTo>
                    <a:lnTo>
                      <a:pt x="459130" y="231635"/>
                    </a:lnTo>
                    <a:lnTo>
                      <a:pt x="458406" y="234264"/>
                    </a:lnTo>
                    <a:lnTo>
                      <a:pt x="458800" y="235953"/>
                    </a:lnTo>
                    <a:lnTo>
                      <a:pt x="462762" y="235915"/>
                    </a:lnTo>
                    <a:close/>
                  </a:path>
                  <a:path w="1070609" h="1184909">
                    <a:moveTo>
                      <a:pt x="476313" y="1096352"/>
                    </a:moveTo>
                    <a:lnTo>
                      <a:pt x="474294" y="1092962"/>
                    </a:lnTo>
                    <a:lnTo>
                      <a:pt x="471106" y="1091272"/>
                    </a:lnTo>
                    <a:lnTo>
                      <a:pt x="467702" y="1089914"/>
                    </a:lnTo>
                    <a:lnTo>
                      <a:pt x="471551" y="1096187"/>
                    </a:lnTo>
                    <a:lnTo>
                      <a:pt x="472732" y="1096987"/>
                    </a:lnTo>
                    <a:lnTo>
                      <a:pt x="476313" y="1096352"/>
                    </a:lnTo>
                    <a:close/>
                  </a:path>
                  <a:path w="1070609" h="1184909">
                    <a:moveTo>
                      <a:pt x="486511" y="476440"/>
                    </a:moveTo>
                    <a:lnTo>
                      <a:pt x="484238" y="474751"/>
                    </a:lnTo>
                    <a:lnTo>
                      <a:pt x="482460" y="473417"/>
                    </a:lnTo>
                    <a:lnTo>
                      <a:pt x="480656" y="472084"/>
                    </a:lnTo>
                    <a:lnTo>
                      <a:pt x="480364" y="472363"/>
                    </a:lnTo>
                    <a:lnTo>
                      <a:pt x="480047" y="472605"/>
                    </a:lnTo>
                    <a:lnTo>
                      <a:pt x="479755" y="472884"/>
                    </a:lnTo>
                    <a:lnTo>
                      <a:pt x="480872" y="475081"/>
                    </a:lnTo>
                    <a:lnTo>
                      <a:pt x="481952" y="477266"/>
                    </a:lnTo>
                    <a:lnTo>
                      <a:pt x="483323" y="479996"/>
                    </a:lnTo>
                    <a:lnTo>
                      <a:pt x="484670" y="478510"/>
                    </a:lnTo>
                    <a:lnTo>
                      <a:pt x="486511" y="476440"/>
                    </a:lnTo>
                    <a:close/>
                  </a:path>
                  <a:path w="1070609" h="1184909">
                    <a:moveTo>
                      <a:pt x="508927" y="577164"/>
                    </a:moveTo>
                    <a:lnTo>
                      <a:pt x="508419" y="574675"/>
                    </a:lnTo>
                    <a:lnTo>
                      <a:pt x="507136" y="573976"/>
                    </a:lnTo>
                    <a:lnTo>
                      <a:pt x="503809" y="574916"/>
                    </a:lnTo>
                    <a:lnTo>
                      <a:pt x="506247" y="575983"/>
                    </a:lnTo>
                    <a:lnTo>
                      <a:pt x="507606" y="576567"/>
                    </a:lnTo>
                    <a:lnTo>
                      <a:pt x="508927" y="577164"/>
                    </a:lnTo>
                    <a:close/>
                  </a:path>
                  <a:path w="1070609" h="1184909">
                    <a:moveTo>
                      <a:pt x="516394" y="855903"/>
                    </a:moveTo>
                    <a:lnTo>
                      <a:pt x="516153" y="853871"/>
                    </a:lnTo>
                    <a:lnTo>
                      <a:pt x="515607" y="851687"/>
                    </a:lnTo>
                    <a:lnTo>
                      <a:pt x="511898" y="852690"/>
                    </a:lnTo>
                    <a:lnTo>
                      <a:pt x="514045" y="857402"/>
                    </a:lnTo>
                    <a:lnTo>
                      <a:pt x="516394" y="855903"/>
                    </a:lnTo>
                    <a:close/>
                  </a:path>
                  <a:path w="1070609" h="1184909">
                    <a:moveTo>
                      <a:pt x="530161" y="934694"/>
                    </a:moveTo>
                    <a:lnTo>
                      <a:pt x="528066" y="936091"/>
                    </a:lnTo>
                    <a:lnTo>
                      <a:pt x="524764" y="938326"/>
                    </a:lnTo>
                    <a:lnTo>
                      <a:pt x="526021" y="939584"/>
                    </a:lnTo>
                    <a:lnTo>
                      <a:pt x="528027" y="941628"/>
                    </a:lnTo>
                    <a:lnTo>
                      <a:pt x="529361" y="937298"/>
                    </a:lnTo>
                    <a:lnTo>
                      <a:pt x="530161" y="934694"/>
                    </a:lnTo>
                    <a:close/>
                  </a:path>
                  <a:path w="1070609" h="1184909">
                    <a:moveTo>
                      <a:pt x="530555" y="483565"/>
                    </a:moveTo>
                    <a:lnTo>
                      <a:pt x="526542" y="473367"/>
                    </a:lnTo>
                    <a:lnTo>
                      <a:pt x="523900" y="474954"/>
                    </a:lnTo>
                    <a:lnTo>
                      <a:pt x="523963" y="476465"/>
                    </a:lnTo>
                    <a:lnTo>
                      <a:pt x="526046" y="480339"/>
                    </a:lnTo>
                    <a:lnTo>
                      <a:pt x="526681" y="482993"/>
                    </a:lnTo>
                    <a:lnTo>
                      <a:pt x="530555" y="483565"/>
                    </a:lnTo>
                    <a:close/>
                  </a:path>
                  <a:path w="1070609" h="1184909">
                    <a:moveTo>
                      <a:pt x="532447" y="245935"/>
                    </a:moveTo>
                    <a:lnTo>
                      <a:pt x="530529" y="245821"/>
                    </a:lnTo>
                    <a:lnTo>
                      <a:pt x="529158" y="245757"/>
                    </a:lnTo>
                    <a:lnTo>
                      <a:pt x="527773" y="245681"/>
                    </a:lnTo>
                    <a:lnTo>
                      <a:pt x="527735" y="246329"/>
                    </a:lnTo>
                    <a:lnTo>
                      <a:pt x="527723" y="246951"/>
                    </a:lnTo>
                    <a:lnTo>
                      <a:pt x="527685" y="247573"/>
                    </a:lnTo>
                    <a:lnTo>
                      <a:pt x="529209" y="248297"/>
                    </a:lnTo>
                    <a:lnTo>
                      <a:pt x="530720" y="248818"/>
                    </a:lnTo>
                    <a:lnTo>
                      <a:pt x="532447" y="245935"/>
                    </a:lnTo>
                    <a:close/>
                  </a:path>
                  <a:path w="1070609" h="1184909">
                    <a:moveTo>
                      <a:pt x="536905" y="447459"/>
                    </a:moveTo>
                    <a:lnTo>
                      <a:pt x="536625" y="444157"/>
                    </a:lnTo>
                    <a:lnTo>
                      <a:pt x="535901" y="444220"/>
                    </a:lnTo>
                    <a:lnTo>
                      <a:pt x="535203" y="444322"/>
                    </a:lnTo>
                    <a:lnTo>
                      <a:pt x="534466" y="444385"/>
                    </a:lnTo>
                    <a:lnTo>
                      <a:pt x="534619" y="445465"/>
                    </a:lnTo>
                    <a:lnTo>
                      <a:pt x="534746" y="446570"/>
                    </a:lnTo>
                    <a:lnTo>
                      <a:pt x="534911" y="447636"/>
                    </a:lnTo>
                    <a:lnTo>
                      <a:pt x="535571" y="447586"/>
                    </a:lnTo>
                    <a:lnTo>
                      <a:pt x="536905" y="447459"/>
                    </a:lnTo>
                    <a:close/>
                  </a:path>
                  <a:path w="1070609" h="1184909">
                    <a:moveTo>
                      <a:pt x="555967" y="260756"/>
                    </a:moveTo>
                    <a:lnTo>
                      <a:pt x="552640" y="257492"/>
                    </a:lnTo>
                    <a:lnTo>
                      <a:pt x="551561" y="256882"/>
                    </a:lnTo>
                    <a:lnTo>
                      <a:pt x="549960" y="258191"/>
                    </a:lnTo>
                    <a:lnTo>
                      <a:pt x="549541" y="259448"/>
                    </a:lnTo>
                    <a:lnTo>
                      <a:pt x="551243" y="261302"/>
                    </a:lnTo>
                    <a:lnTo>
                      <a:pt x="552818" y="263042"/>
                    </a:lnTo>
                    <a:lnTo>
                      <a:pt x="555510" y="261467"/>
                    </a:lnTo>
                    <a:lnTo>
                      <a:pt x="555586" y="261251"/>
                    </a:lnTo>
                    <a:lnTo>
                      <a:pt x="555967" y="260756"/>
                    </a:lnTo>
                    <a:close/>
                  </a:path>
                  <a:path w="1070609" h="1184909">
                    <a:moveTo>
                      <a:pt x="574738" y="625030"/>
                    </a:moveTo>
                    <a:lnTo>
                      <a:pt x="573786" y="623595"/>
                    </a:lnTo>
                    <a:lnTo>
                      <a:pt x="571131" y="622833"/>
                    </a:lnTo>
                    <a:lnTo>
                      <a:pt x="569010" y="622579"/>
                    </a:lnTo>
                    <a:lnTo>
                      <a:pt x="566280" y="622096"/>
                    </a:lnTo>
                    <a:lnTo>
                      <a:pt x="567664" y="625754"/>
                    </a:lnTo>
                    <a:lnTo>
                      <a:pt x="569937" y="626656"/>
                    </a:lnTo>
                    <a:lnTo>
                      <a:pt x="572325" y="627037"/>
                    </a:lnTo>
                    <a:lnTo>
                      <a:pt x="572985" y="627164"/>
                    </a:lnTo>
                    <a:lnTo>
                      <a:pt x="574052" y="626059"/>
                    </a:lnTo>
                    <a:lnTo>
                      <a:pt x="574738" y="625030"/>
                    </a:lnTo>
                    <a:close/>
                  </a:path>
                  <a:path w="1070609" h="1184909">
                    <a:moveTo>
                      <a:pt x="587171" y="420903"/>
                    </a:moveTo>
                    <a:lnTo>
                      <a:pt x="586232" y="419811"/>
                    </a:lnTo>
                    <a:lnTo>
                      <a:pt x="585533" y="418363"/>
                    </a:lnTo>
                    <a:lnTo>
                      <a:pt x="584403" y="419366"/>
                    </a:lnTo>
                    <a:lnTo>
                      <a:pt x="583209" y="419925"/>
                    </a:lnTo>
                    <a:lnTo>
                      <a:pt x="582917" y="421386"/>
                    </a:lnTo>
                    <a:lnTo>
                      <a:pt x="583857" y="422973"/>
                    </a:lnTo>
                    <a:lnTo>
                      <a:pt x="585266" y="423087"/>
                    </a:lnTo>
                    <a:lnTo>
                      <a:pt x="586727" y="422325"/>
                    </a:lnTo>
                    <a:lnTo>
                      <a:pt x="586968" y="421627"/>
                    </a:lnTo>
                    <a:lnTo>
                      <a:pt x="587171" y="420903"/>
                    </a:lnTo>
                    <a:close/>
                  </a:path>
                  <a:path w="1070609" h="1184909">
                    <a:moveTo>
                      <a:pt x="616864" y="653694"/>
                    </a:moveTo>
                    <a:lnTo>
                      <a:pt x="613689" y="651408"/>
                    </a:lnTo>
                    <a:lnTo>
                      <a:pt x="611365" y="647941"/>
                    </a:lnTo>
                    <a:lnTo>
                      <a:pt x="610577" y="650506"/>
                    </a:lnTo>
                    <a:lnTo>
                      <a:pt x="609854" y="652221"/>
                    </a:lnTo>
                    <a:lnTo>
                      <a:pt x="609549" y="654011"/>
                    </a:lnTo>
                    <a:lnTo>
                      <a:pt x="609358" y="655332"/>
                    </a:lnTo>
                    <a:lnTo>
                      <a:pt x="609206" y="657440"/>
                    </a:lnTo>
                    <a:lnTo>
                      <a:pt x="611378" y="659053"/>
                    </a:lnTo>
                    <a:lnTo>
                      <a:pt x="612724" y="657999"/>
                    </a:lnTo>
                    <a:lnTo>
                      <a:pt x="613537" y="656005"/>
                    </a:lnTo>
                    <a:lnTo>
                      <a:pt x="614299" y="655967"/>
                    </a:lnTo>
                    <a:lnTo>
                      <a:pt x="614603" y="655866"/>
                    </a:lnTo>
                    <a:lnTo>
                      <a:pt x="616394" y="658152"/>
                    </a:lnTo>
                    <a:lnTo>
                      <a:pt x="616864" y="653694"/>
                    </a:lnTo>
                    <a:close/>
                  </a:path>
                  <a:path w="1070609" h="1184909">
                    <a:moveTo>
                      <a:pt x="620801" y="943508"/>
                    </a:moveTo>
                    <a:lnTo>
                      <a:pt x="615403" y="940066"/>
                    </a:lnTo>
                    <a:lnTo>
                      <a:pt x="615200" y="940104"/>
                    </a:lnTo>
                    <a:lnTo>
                      <a:pt x="612813" y="944816"/>
                    </a:lnTo>
                    <a:lnTo>
                      <a:pt x="616051" y="947674"/>
                    </a:lnTo>
                    <a:lnTo>
                      <a:pt x="618007" y="944575"/>
                    </a:lnTo>
                    <a:lnTo>
                      <a:pt x="620801" y="943508"/>
                    </a:lnTo>
                    <a:close/>
                  </a:path>
                  <a:path w="1070609" h="1184909">
                    <a:moveTo>
                      <a:pt x="632548" y="1021715"/>
                    </a:moveTo>
                    <a:lnTo>
                      <a:pt x="629742" y="1021880"/>
                    </a:lnTo>
                    <a:lnTo>
                      <a:pt x="625449" y="1022159"/>
                    </a:lnTo>
                    <a:lnTo>
                      <a:pt x="625665" y="1028928"/>
                    </a:lnTo>
                    <a:lnTo>
                      <a:pt x="625779" y="1029131"/>
                    </a:lnTo>
                    <a:lnTo>
                      <a:pt x="629831" y="1030478"/>
                    </a:lnTo>
                    <a:lnTo>
                      <a:pt x="632548" y="1021715"/>
                    </a:lnTo>
                    <a:close/>
                  </a:path>
                  <a:path w="1070609" h="1184909">
                    <a:moveTo>
                      <a:pt x="636231" y="83781"/>
                    </a:moveTo>
                    <a:lnTo>
                      <a:pt x="634746" y="81407"/>
                    </a:lnTo>
                    <a:lnTo>
                      <a:pt x="634212" y="81699"/>
                    </a:lnTo>
                    <a:lnTo>
                      <a:pt x="633920" y="81838"/>
                    </a:lnTo>
                    <a:lnTo>
                      <a:pt x="634263" y="82677"/>
                    </a:lnTo>
                    <a:lnTo>
                      <a:pt x="634619" y="83515"/>
                    </a:lnTo>
                    <a:lnTo>
                      <a:pt x="634949" y="84353"/>
                    </a:lnTo>
                    <a:lnTo>
                      <a:pt x="635368" y="84175"/>
                    </a:lnTo>
                    <a:lnTo>
                      <a:pt x="635812" y="83959"/>
                    </a:lnTo>
                    <a:lnTo>
                      <a:pt x="636231" y="83781"/>
                    </a:lnTo>
                    <a:close/>
                  </a:path>
                  <a:path w="1070609" h="1184909">
                    <a:moveTo>
                      <a:pt x="636828" y="980351"/>
                    </a:moveTo>
                    <a:lnTo>
                      <a:pt x="636193" y="978484"/>
                    </a:lnTo>
                    <a:lnTo>
                      <a:pt x="635165" y="975931"/>
                    </a:lnTo>
                    <a:lnTo>
                      <a:pt x="632752" y="977785"/>
                    </a:lnTo>
                    <a:lnTo>
                      <a:pt x="632739" y="979512"/>
                    </a:lnTo>
                    <a:lnTo>
                      <a:pt x="634022" y="981849"/>
                    </a:lnTo>
                    <a:lnTo>
                      <a:pt x="636828" y="980351"/>
                    </a:lnTo>
                    <a:close/>
                  </a:path>
                  <a:path w="1070609" h="1184909">
                    <a:moveTo>
                      <a:pt x="641565" y="361975"/>
                    </a:moveTo>
                    <a:lnTo>
                      <a:pt x="640791" y="360184"/>
                    </a:lnTo>
                    <a:lnTo>
                      <a:pt x="637882" y="359486"/>
                    </a:lnTo>
                    <a:lnTo>
                      <a:pt x="638124" y="361556"/>
                    </a:lnTo>
                    <a:lnTo>
                      <a:pt x="638035" y="363816"/>
                    </a:lnTo>
                    <a:lnTo>
                      <a:pt x="640867" y="364947"/>
                    </a:lnTo>
                    <a:lnTo>
                      <a:pt x="641565" y="361975"/>
                    </a:lnTo>
                    <a:close/>
                  </a:path>
                  <a:path w="1070609" h="1184909">
                    <a:moveTo>
                      <a:pt x="641985" y="532955"/>
                    </a:moveTo>
                    <a:lnTo>
                      <a:pt x="641654" y="529132"/>
                    </a:lnTo>
                    <a:lnTo>
                      <a:pt x="640143" y="530352"/>
                    </a:lnTo>
                    <a:lnTo>
                      <a:pt x="637857" y="532180"/>
                    </a:lnTo>
                    <a:lnTo>
                      <a:pt x="641985" y="532955"/>
                    </a:lnTo>
                    <a:close/>
                  </a:path>
                  <a:path w="1070609" h="1184909">
                    <a:moveTo>
                      <a:pt x="688860" y="1154506"/>
                    </a:moveTo>
                    <a:lnTo>
                      <a:pt x="688251" y="1154150"/>
                    </a:lnTo>
                    <a:lnTo>
                      <a:pt x="687031" y="1153439"/>
                    </a:lnTo>
                    <a:lnTo>
                      <a:pt x="686384" y="1154696"/>
                    </a:lnTo>
                    <a:lnTo>
                      <a:pt x="685101" y="1157249"/>
                    </a:lnTo>
                    <a:lnTo>
                      <a:pt x="686447" y="1158087"/>
                    </a:lnTo>
                    <a:lnTo>
                      <a:pt x="687235" y="1156893"/>
                    </a:lnTo>
                    <a:lnTo>
                      <a:pt x="688860" y="1154506"/>
                    </a:lnTo>
                    <a:close/>
                  </a:path>
                  <a:path w="1070609" h="1184909">
                    <a:moveTo>
                      <a:pt x="694397" y="1058316"/>
                    </a:moveTo>
                    <a:lnTo>
                      <a:pt x="694182" y="1057490"/>
                    </a:lnTo>
                    <a:lnTo>
                      <a:pt x="694194" y="1056182"/>
                    </a:lnTo>
                    <a:lnTo>
                      <a:pt x="691908" y="1055039"/>
                    </a:lnTo>
                    <a:lnTo>
                      <a:pt x="690600" y="1055865"/>
                    </a:lnTo>
                    <a:lnTo>
                      <a:pt x="689216" y="1059256"/>
                    </a:lnTo>
                    <a:lnTo>
                      <a:pt x="694397" y="1058316"/>
                    </a:lnTo>
                    <a:close/>
                  </a:path>
                  <a:path w="1070609" h="1184909">
                    <a:moveTo>
                      <a:pt x="698868" y="658368"/>
                    </a:moveTo>
                    <a:lnTo>
                      <a:pt x="698563" y="655828"/>
                    </a:lnTo>
                    <a:lnTo>
                      <a:pt x="698182" y="652665"/>
                    </a:lnTo>
                    <a:lnTo>
                      <a:pt x="696798" y="653516"/>
                    </a:lnTo>
                    <a:lnTo>
                      <a:pt x="694448" y="655002"/>
                    </a:lnTo>
                    <a:lnTo>
                      <a:pt x="696963" y="656932"/>
                    </a:lnTo>
                    <a:lnTo>
                      <a:pt x="698868" y="658368"/>
                    </a:lnTo>
                    <a:close/>
                  </a:path>
                  <a:path w="1070609" h="1184909">
                    <a:moveTo>
                      <a:pt x="703389" y="84213"/>
                    </a:moveTo>
                    <a:lnTo>
                      <a:pt x="702691" y="84226"/>
                    </a:lnTo>
                    <a:lnTo>
                      <a:pt x="701929" y="84035"/>
                    </a:lnTo>
                    <a:lnTo>
                      <a:pt x="701509" y="84670"/>
                    </a:lnTo>
                    <a:lnTo>
                      <a:pt x="701560" y="85318"/>
                    </a:lnTo>
                    <a:lnTo>
                      <a:pt x="701484" y="85902"/>
                    </a:lnTo>
                    <a:lnTo>
                      <a:pt x="701954" y="85839"/>
                    </a:lnTo>
                    <a:lnTo>
                      <a:pt x="702564" y="85966"/>
                    </a:lnTo>
                    <a:lnTo>
                      <a:pt x="702881" y="85725"/>
                    </a:lnTo>
                    <a:lnTo>
                      <a:pt x="703173" y="85471"/>
                    </a:lnTo>
                    <a:lnTo>
                      <a:pt x="703186" y="84848"/>
                    </a:lnTo>
                    <a:lnTo>
                      <a:pt x="703389" y="84213"/>
                    </a:lnTo>
                    <a:close/>
                  </a:path>
                  <a:path w="1070609" h="1184909">
                    <a:moveTo>
                      <a:pt x="709168" y="742403"/>
                    </a:moveTo>
                    <a:lnTo>
                      <a:pt x="707072" y="742137"/>
                    </a:lnTo>
                    <a:lnTo>
                      <a:pt x="702462" y="741591"/>
                    </a:lnTo>
                    <a:lnTo>
                      <a:pt x="705688" y="746188"/>
                    </a:lnTo>
                    <a:lnTo>
                      <a:pt x="706297" y="746201"/>
                    </a:lnTo>
                    <a:lnTo>
                      <a:pt x="709168" y="742403"/>
                    </a:lnTo>
                    <a:close/>
                  </a:path>
                  <a:path w="1070609" h="1184909">
                    <a:moveTo>
                      <a:pt x="709231" y="508622"/>
                    </a:moveTo>
                    <a:lnTo>
                      <a:pt x="709066" y="508063"/>
                    </a:lnTo>
                    <a:lnTo>
                      <a:pt x="708990" y="507834"/>
                    </a:lnTo>
                    <a:lnTo>
                      <a:pt x="708215" y="507796"/>
                    </a:lnTo>
                    <a:lnTo>
                      <a:pt x="707796" y="507707"/>
                    </a:lnTo>
                    <a:lnTo>
                      <a:pt x="707656" y="508330"/>
                    </a:lnTo>
                    <a:lnTo>
                      <a:pt x="707428" y="508977"/>
                    </a:lnTo>
                    <a:lnTo>
                      <a:pt x="707440" y="509625"/>
                    </a:lnTo>
                    <a:lnTo>
                      <a:pt x="707466" y="509803"/>
                    </a:lnTo>
                    <a:lnTo>
                      <a:pt x="708253" y="509943"/>
                    </a:lnTo>
                    <a:lnTo>
                      <a:pt x="709066" y="510235"/>
                    </a:lnTo>
                    <a:lnTo>
                      <a:pt x="709079" y="509295"/>
                    </a:lnTo>
                    <a:lnTo>
                      <a:pt x="709231" y="508622"/>
                    </a:lnTo>
                    <a:close/>
                  </a:path>
                  <a:path w="1070609" h="1184909">
                    <a:moveTo>
                      <a:pt x="721029" y="97409"/>
                    </a:moveTo>
                    <a:lnTo>
                      <a:pt x="720559" y="97294"/>
                    </a:lnTo>
                    <a:lnTo>
                      <a:pt x="720090" y="97205"/>
                    </a:lnTo>
                    <a:lnTo>
                      <a:pt x="719518" y="97078"/>
                    </a:lnTo>
                    <a:lnTo>
                      <a:pt x="719315" y="97675"/>
                    </a:lnTo>
                    <a:lnTo>
                      <a:pt x="718972" y="98183"/>
                    </a:lnTo>
                    <a:lnTo>
                      <a:pt x="719061" y="98577"/>
                    </a:lnTo>
                    <a:lnTo>
                      <a:pt x="719137" y="98844"/>
                    </a:lnTo>
                    <a:lnTo>
                      <a:pt x="720153" y="99161"/>
                    </a:lnTo>
                    <a:lnTo>
                      <a:pt x="720559" y="98590"/>
                    </a:lnTo>
                    <a:lnTo>
                      <a:pt x="720775" y="97980"/>
                    </a:lnTo>
                    <a:lnTo>
                      <a:pt x="721029" y="97409"/>
                    </a:lnTo>
                    <a:close/>
                  </a:path>
                  <a:path w="1070609" h="1184909">
                    <a:moveTo>
                      <a:pt x="726516" y="450532"/>
                    </a:moveTo>
                    <a:lnTo>
                      <a:pt x="726249" y="445236"/>
                    </a:lnTo>
                    <a:lnTo>
                      <a:pt x="723404" y="447725"/>
                    </a:lnTo>
                    <a:lnTo>
                      <a:pt x="722007" y="448983"/>
                    </a:lnTo>
                    <a:lnTo>
                      <a:pt x="726300" y="450710"/>
                    </a:lnTo>
                    <a:lnTo>
                      <a:pt x="726516" y="450532"/>
                    </a:lnTo>
                    <a:close/>
                  </a:path>
                  <a:path w="1070609" h="1184909">
                    <a:moveTo>
                      <a:pt x="759142" y="86601"/>
                    </a:moveTo>
                    <a:lnTo>
                      <a:pt x="758698" y="86537"/>
                    </a:lnTo>
                    <a:lnTo>
                      <a:pt x="758266" y="86448"/>
                    </a:lnTo>
                    <a:lnTo>
                      <a:pt x="757834" y="86398"/>
                    </a:lnTo>
                    <a:lnTo>
                      <a:pt x="757605" y="88633"/>
                    </a:lnTo>
                    <a:lnTo>
                      <a:pt x="757491" y="89763"/>
                    </a:lnTo>
                    <a:lnTo>
                      <a:pt x="757847" y="89789"/>
                    </a:lnTo>
                    <a:lnTo>
                      <a:pt x="758202" y="89839"/>
                    </a:lnTo>
                    <a:lnTo>
                      <a:pt x="758545" y="89877"/>
                    </a:lnTo>
                    <a:lnTo>
                      <a:pt x="758736" y="88785"/>
                    </a:lnTo>
                    <a:lnTo>
                      <a:pt x="758964" y="87706"/>
                    </a:lnTo>
                    <a:lnTo>
                      <a:pt x="759142" y="86601"/>
                    </a:lnTo>
                    <a:close/>
                  </a:path>
                  <a:path w="1070609" h="1184909">
                    <a:moveTo>
                      <a:pt x="780872" y="709701"/>
                    </a:moveTo>
                    <a:lnTo>
                      <a:pt x="779983" y="708494"/>
                    </a:lnTo>
                    <a:lnTo>
                      <a:pt x="779297" y="707021"/>
                    </a:lnTo>
                    <a:lnTo>
                      <a:pt x="777367" y="705624"/>
                    </a:lnTo>
                    <a:lnTo>
                      <a:pt x="775957" y="705993"/>
                    </a:lnTo>
                    <a:lnTo>
                      <a:pt x="774801" y="705929"/>
                    </a:lnTo>
                    <a:lnTo>
                      <a:pt x="775030" y="707085"/>
                    </a:lnTo>
                    <a:lnTo>
                      <a:pt x="774903" y="708761"/>
                    </a:lnTo>
                    <a:lnTo>
                      <a:pt x="776871" y="710158"/>
                    </a:lnTo>
                    <a:lnTo>
                      <a:pt x="778611" y="710336"/>
                    </a:lnTo>
                    <a:lnTo>
                      <a:pt x="780161" y="710819"/>
                    </a:lnTo>
                    <a:lnTo>
                      <a:pt x="780402" y="710450"/>
                    </a:lnTo>
                    <a:lnTo>
                      <a:pt x="780630" y="710069"/>
                    </a:lnTo>
                    <a:lnTo>
                      <a:pt x="780872" y="709701"/>
                    </a:lnTo>
                    <a:close/>
                  </a:path>
                  <a:path w="1070609" h="1184909">
                    <a:moveTo>
                      <a:pt x="807732" y="368515"/>
                    </a:moveTo>
                    <a:lnTo>
                      <a:pt x="806323" y="367830"/>
                    </a:lnTo>
                    <a:lnTo>
                      <a:pt x="805370" y="367322"/>
                    </a:lnTo>
                    <a:lnTo>
                      <a:pt x="804405" y="366890"/>
                    </a:lnTo>
                    <a:lnTo>
                      <a:pt x="803376" y="366471"/>
                    </a:lnTo>
                    <a:lnTo>
                      <a:pt x="802309" y="366102"/>
                    </a:lnTo>
                    <a:lnTo>
                      <a:pt x="801255" y="365696"/>
                    </a:lnTo>
                    <a:lnTo>
                      <a:pt x="801116" y="366141"/>
                    </a:lnTo>
                    <a:lnTo>
                      <a:pt x="800798" y="366979"/>
                    </a:lnTo>
                    <a:lnTo>
                      <a:pt x="803084" y="367131"/>
                    </a:lnTo>
                    <a:lnTo>
                      <a:pt x="803783" y="371094"/>
                    </a:lnTo>
                    <a:lnTo>
                      <a:pt x="807732" y="368515"/>
                    </a:lnTo>
                    <a:close/>
                  </a:path>
                  <a:path w="1070609" h="1184909">
                    <a:moveTo>
                      <a:pt x="817435" y="770369"/>
                    </a:moveTo>
                    <a:lnTo>
                      <a:pt x="814412" y="769543"/>
                    </a:lnTo>
                    <a:lnTo>
                      <a:pt x="811428" y="767930"/>
                    </a:lnTo>
                    <a:lnTo>
                      <a:pt x="808215" y="771385"/>
                    </a:lnTo>
                    <a:lnTo>
                      <a:pt x="811263" y="771639"/>
                    </a:lnTo>
                    <a:lnTo>
                      <a:pt x="814298" y="771918"/>
                    </a:lnTo>
                    <a:lnTo>
                      <a:pt x="817346" y="772160"/>
                    </a:lnTo>
                    <a:lnTo>
                      <a:pt x="817435" y="770369"/>
                    </a:lnTo>
                    <a:close/>
                  </a:path>
                  <a:path w="1070609" h="1184909">
                    <a:moveTo>
                      <a:pt x="826795" y="442302"/>
                    </a:moveTo>
                    <a:lnTo>
                      <a:pt x="825779" y="441744"/>
                    </a:lnTo>
                    <a:lnTo>
                      <a:pt x="825449" y="441896"/>
                    </a:lnTo>
                    <a:lnTo>
                      <a:pt x="824877" y="442137"/>
                    </a:lnTo>
                    <a:lnTo>
                      <a:pt x="824509" y="442772"/>
                    </a:lnTo>
                    <a:lnTo>
                      <a:pt x="823569" y="443687"/>
                    </a:lnTo>
                    <a:lnTo>
                      <a:pt x="824839" y="444017"/>
                    </a:lnTo>
                    <a:lnTo>
                      <a:pt x="825665" y="444474"/>
                    </a:lnTo>
                    <a:lnTo>
                      <a:pt x="826033" y="444258"/>
                    </a:lnTo>
                    <a:lnTo>
                      <a:pt x="826503" y="443953"/>
                    </a:lnTo>
                    <a:lnTo>
                      <a:pt x="826668" y="443077"/>
                    </a:lnTo>
                    <a:lnTo>
                      <a:pt x="826795" y="442302"/>
                    </a:lnTo>
                    <a:close/>
                  </a:path>
                  <a:path w="1070609" h="1184909">
                    <a:moveTo>
                      <a:pt x="829602" y="1055763"/>
                    </a:moveTo>
                    <a:lnTo>
                      <a:pt x="828903" y="1055255"/>
                    </a:lnTo>
                    <a:lnTo>
                      <a:pt x="827608" y="1054328"/>
                    </a:lnTo>
                    <a:lnTo>
                      <a:pt x="825779" y="1054138"/>
                    </a:lnTo>
                    <a:lnTo>
                      <a:pt x="824179" y="1053642"/>
                    </a:lnTo>
                    <a:lnTo>
                      <a:pt x="823112" y="1054582"/>
                    </a:lnTo>
                    <a:lnTo>
                      <a:pt x="824128" y="1056030"/>
                    </a:lnTo>
                    <a:lnTo>
                      <a:pt x="824941" y="1057719"/>
                    </a:lnTo>
                    <a:lnTo>
                      <a:pt x="826871" y="1059370"/>
                    </a:lnTo>
                    <a:lnTo>
                      <a:pt x="828433" y="1058799"/>
                    </a:lnTo>
                    <a:lnTo>
                      <a:pt x="829589" y="1058748"/>
                    </a:lnTo>
                    <a:lnTo>
                      <a:pt x="829398" y="1057529"/>
                    </a:lnTo>
                    <a:lnTo>
                      <a:pt x="829602" y="1055763"/>
                    </a:lnTo>
                    <a:close/>
                  </a:path>
                  <a:path w="1070609" h="1184909">
                    <a:moveTo>
                      <a:pt x="858570" y="1050632"/>
                    </a:moveTo>
                    <a:lnTo>
                      <a:pt x="854608" y="1046238"/>
                    </a:lnTo>
                    <a:lnTo>
                      <a:pt x="857427" y="1044194"/>
                    </a:lnTo>
                    <a:lnTo>
                      <a:pt x="854925" y="1040574"/>
                    </a:lnTo>
                    <a:lnTo>
                      <a:pt x="848918" y="1043228"/>
                    </a:lnTo>
                    <a:lnTo>
                      <a:pt x="848245" y="1044003"/>
                    </a:lnTo>
                    <a:lnTo>
                      <a:pt x="850277" y="1050124"/>
                    </a:lnTo>
                    <a:lnTo>
                      <a:pt x="852919" y="1051382"/>
                    </a:lnTo>
                    <a:lnTo>
                      <a:pt x="858570" y="1050632"/>
                    </a:lnTo>
                    <a:close/>
                  </a:path>
                  <a:path w="1070609" h="1184909">
                    <a:moveTo>
                      <a:pt x="886637" y="8737"/>
                    </a:moveTo>
                    <a:lnTo>
                      <a:pt x="886320" y="7937"/>
                    </a:lnTo>
                    <a:lnTo>
                      <a:pt x="885990" y="7150"/>
                    </a:lnTo>
                    <a:lnTo>
                      <a:pt x="885672" y="6337"/>
                    </a:lnTo>
                    <a:lnTo>
                      <a:pt x="885126" y="6578"/>
                    </a:lnTo>
                    <a:lnTo>
                      <a:pt x="884847" y="6680"/>
                    </a:lnTo>
                    <a:lnTo>
                      <a:pt x="885164" y="7480"/>
                    </a:lnTo>
                    <a:lnTo>
                      <a:pt x="885494" y="8267"/>
                    </a:lnTo>
                    <a:lnTo>
                      <a:pt x="885799" y="9080"/>
                    </a:lnTo>
                    <a:lnTo>
                      <a:pt x="886091" y="8966"/>
                    </a:lnTo>
                    <a:lnTo>
                      <a:pt x="886358" y="8851"/>
                    </a:lnTo>
                    <a:lnTo>
                      <a:pt x="886637" y="8737"/>
                    </a:lnTo>
                    <a:close/>
                  </a:path>
                  <a:path w="1070609" h="1184909">
                    <a:moveTo>
                      <a:pt x="904709" y="5537"/>
                    </a:moveTo>
                    <a:lnTo>
                      <a:pt x="903820" y="5397"/>
                    </a:lnTo>
                    <a:lnTo>
                      <a:pt x="903173" y="5181"/>
                    </a:lnTo>
                    <a:lnTo>
                      <a:pt x="902550" y="5270"/>
                    </a:lnTo>
                    <a:lnTo>
                      <a:pt x="902284" y="5308"/>
                    </a:lnTo>
                    <a:lnTo>
                      <a:pt x="902106" y="5981"/>
                    </a:lnTo>
                    <a:lnTo>
                      <a:pt x="901903" y="6350"/>
                    </a:lnTo>
                    <a:lnTo>
                      <a:pt x="902627" y="6642"/>
                    </a:lnTo>
                    <a:lnTo>
                      <a:pt x="903351" y="6934"/>
                    </a:lnTo>
                    <a:lnTo>
                      <a:pt x="904087" y="7099"/>
                    </a:lnTo>
                    <a:lnTo>
                      <a:pt x="904417" y="6286"/>
                    </a:lnTo>
                    <a:lnTo>
                      <a:pt x="904709" y="5537"/>
                    </a:lnTo>
                    <a:close/>
                  </a:path>
                  <a:path w="1070609" h="1184909">
                    <a:moveTo>
                      <a:pt x="906653" y="1358"/>
                    </a:moveTo>
                    <a:lnTo>
                      <a:pt x="906005" y="673"/>
                    </a:lnTo>
                    <a:lnTo>
                      <a:pt x="905370" y="431"/>
                    </a:lnTo>
                    <a:lnTo>
                      <a:pt x="904608" y="0"/>
                    </a:lnTo>
                    <a:lnTo>
                      <a:pt x="904405" y="838"/>
                    </a:lnTo>
                    <a:lnTo>
                      <a:pt x="904100" y="1727"/>
                    </a:lnTo>
                    <a:lnTo>
                      <a:pt x="904875" y="2120"/>
                    </a:lnTo>
                    <a:lnTo>
                      <a:pt x="905637" y="2260"/>
                    </a:lnTo>
                    <a:lnTo>
                      <a:pt x="906360" y="2451"/>
                    </a:lnTo>
                    <a:lnTo>
                      <a:pt x="906399" y="1993"/>
                    </a:lnTo>
                    <a:lnTo>
                      <a:pt x="906653" y="1358"/>
                    </a:lnTo>
                    <a:close/>
                  </a:path>
                  <a:path w="1070609" h="1184909">
                    <a:moveTo>
                      <a:pt x="962431" y="659638"/>
                    </a:moveTo>
                    <a:lnTo>
                      <a:pt x="961974" y="657428"/>
                    </a:lnTo>
                    <a:lnTo>
                      <a:pt x="958913" y="655243"/>
                    </a:lnTo>
                    <a:lnTo>
                      <a:pt x="958837" y="657440"/>
                    </a:lnTo>
                    <a:lnTo>
                      <a:pt x="958723" y="659625"/>
                    </a:lnTo>
                    <a:lnTo>
                      <a:pt x="958634" y="661809"/>
                    </a:lnTo>
                    <a:lnTo>
                      <a:pt x="960386" y="661924"/>
                    </a:lnTo>
                    <a:lnTo>
                      <a:pt x="962431" y="659638"/>
                    </a:lnTo>
                    <a:close/>
                  </a:path>
                  <a:path w="1070609" h="1184909">
                    <a:moveTo>
                      <a:pt x="981214" y="540448"/>
                    </a:moveTo>
                    <a:lnTo>
                      <a:pt x="980376" y="539191"/>
                    </a:lnTo>
                    <a:lnTo>
                      <a:pt x="979551" y="538480"/>
                    </a:lnTo>
                    <a:lnTo>
                      <a:pt x="979233" y="538238"/>
                    </a:lnTo>
                    <a:lnTo>
                      <a:pt x="977582" y="539102"/>
                    </a:lnTo>
                    <a:lnTo>
                      <a:pt x="976083" y="540931"/>
                    </a:lnTo>
                    <a:lnTo>
                      <a:pt x="975588" y="542353"/>
                    </a:lnTo>
                    <a:lnTo>
                      <a:pt x="974725" y="544029"/>
                    </a:lnTo>
                    <a:lnTo>
                      <a:pt x="979170" y="545299"/>
                    </a:lnTo>
                    <a:lnTo>
                      <a:pt x="981214" y="544449"/>
                    </a:lnTo>
                    <a:lnTo>
                      <a:pt x="981214" y="540448"/>
                    </a:lnTo>
                    <a:close/>
                  </a:path>
                  <a:path w="1070609" h="1184909">
                    <a:moveTo>
                      <a:pt x="1070190" y="345046"/>
                    </a:moveTo>
                    <a:lnTo>
                      <a:pt x="1070051" y="344754"/>
                    </a:lnTo>
                    <a:lnTo>
                      <a:pt x="1069873" y="344436"/>
                    </a:lnTo>
                    <a:lnTo>
                      <a:pt x="1068920" y="344144"/>
                    </a:lnTo>
                    <a:lnTo>
                      <a:pt x="1068438" y="344716"/>
                    </a:lnTo>
                    <a:lnTo>
                      <a:pt x="1068260" y="345325"/>
                    </a:lnTo>
                    <a:lnTo>
                      <a:pt x="1068006" y="345897"/>
                    </a:lnTo>
                    <a:lnTo>
                      <a:pt x="1068514" y="345973"/>
                    </a:lnTo>
                    <a:lnTo>
                      <a:pt x="1069009" y="346062"/>
                    </a:lnTo>
                    <a:lnTo>
                      <a:pt x="1069670" y="346189"/>
                    </a:lnTo>
                    <a:lnTo>
                      <a:pt x="1069835" y="345643"/>
                    </a:lnTo>
                    <a:lnTo>
                      <a:pt x="1070190" y="34504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3" name="object 283">
                <a:extLst>
                  <a:ext uri="{FF2B5EF4-FFF2-40B4-BE49-F238E27FC236}">
                    <a16:creationId xmlns:a16="http://schemas.microsoft.com/office/drawing/2014/main" id="{BD71A8AB-B0D3-D821-256F-7687E009A3BA}"/>
                  </a:ext>
                </a:extLst>
              </p:cNvPr>
              <p:cNvSpPr/>
              <p:nvPr/>
            </p:nvSpPr>
            <p:spPr>
              <a:xfrm>
                <a:off x="9690385" y="4259958"/>
                <a:ext cx="758723" cy="655662"/>
              </a:xfrm>
              <a:custGeom>
                <a:avLst/>
                <a:gdLst/>
                <a:ahLst/>
                <a:cxnLst/>
                <a:rect l="l" t="t" r="r" b="b"/>
                <a:pathLst>
                  <a:path w="975359" h="958850">
                    <a:moveTo>
                      <a:pt x="3378" y="637603"/>
                    </a:moveTo>
                    <a:lnTo>
                      <a:pt x="1816" y="635444"/>
                    </a:lnTo>
                    <a:lnTo>
                      <a:pt x="1016" y="634365"/>
                    </a:lnTo>
                    <a:lnTo>
                      <a:pt x="673" y="634619"/>
                    </a:lnTo>
                    <a:lnTo>
                      <a:pt x="330" y="634847"/>
                    </a:lnTo>
                    <a:lnTo>
                      <a:pt x="0" y="635114"/>
                    </a:lnTo>
                    <a:lnTo>
                      <a:pt x="685" y="636206"/>
                    </a:lnTo>
                    <a:lnTo>
                      <a:pt x="1397" y="637298"/>
                    </a:lnTo>
                    <a:lnTo>
                      <a:pt x="2070" y="638390"/>
                    </a:lnTo>
                    <a:lnTo>
                      <a:pt x="2514" y="638136"/>
                    </a:lnTo>
                    <a:lnTo>
                      <a:pt x="2946" y="637857"/>
                    </a:lnTo>
                    <a:lnTo>
                      <a:pt x="3378" y="637603"/>
                    </a:lnTo>
                    <a:close/>
                  </a:path>
                  <a:path w="975359" h="958850">
                    <a:moveTo>
                      <a:pt x="4737" y="244716"/>
                    </a:moveTo>
                    <a:lnTo>
                      <a:pt x="3784" y="243497"/>
                    </a:lnTo>
                    <a:lnTo>
                      <a:pt x="2832" y="242227"/>
                    </a:lnTo>
                    <a:lnTo>
                      <a:pt x="0" y="243789"/>
                    </a:lnTo>
                    <a:lnTo>
                      <a:pt x="4076" y="245859"/>
                    </a:lnTo>
                    <a:lnTo>
                      <a:pt x="4279" y="245478"/>
                    </a:lnTo>
                    <a:lnTo>
                      <a:pt x="4737" y="244716"/>
                    </a:lnTo>
                    <a:close/>
                  </a:path>
                  <a:path w="975359" h="958850">
                    <a:moveTo>
                      <a:pt x="57658" y="460654"/>
                    </a:moveTo>
                    <a:lnTo>
                      <a:pt x="56769" y="458851"/>
                    </a:lnTo>
                    <a:lnTo>
                      <a:pt x="56591" y="456412"/>
                    </a:lnTo>
                    <a:lnTo>
                      <a:pt x="53568" y="455561"/>
                    </a:lnTo>
                    <a:lnTo>
                      <a:pt x="54140" y="458444"/>
                    </a:lnTo>
                    <a:lnTo>
                      <a:pt x="54698" y="460451"/>
                    </a:lnTo>
                    <a:lnTo>
                      <a:pt x="57658" y="460654"/>
                    </a:lnTo>
                    <a:close/>
                  </a:path>
                  <a:path w="975359" h="958850">
                    <a:moveTo>
                      <a:pt x="70866" y="714286"/>
                    </a:moveTo>
                    <a:lnTo>
                      <a:pt x="68922" y="713066"/>
                    </a:lnTo>
                    <a:lnTo>
                      <a:pt x="66649" y="715911"/>
                    </a:lnTo>
                    <a:lnTo>
                      <a:pt x="69583" y="717397"/>
                    </a:lnTo>
                    <a:lnTo>
                      <a:pt x="69773" y="715949"/>
                    </a:lnTo>
                    <a:lnTo>
                      <a:pt x="70866" y="714286"/>
                    </a:lnTo>
                    <a:close/>
                  </a:path>
                  <a:path w="975359" h="958850">
                    <a:moveTo>
                      <a:pt x="102285" y="775677"/>
                    </a:moveTo>
                    <a:lnTo>
                      <a:pt x="101168" y="775347"/>
                    </a:lnTo>
                    <a:lnTo>
                      <a:pt x="100063" y="774992"/>
                    </a:lnTo>
                    <a:lnTo>
                      <a:pt x="98958" y="774649"/>
                    </a:lnTo>
                    <a:lnTo>
                      <a:pt x="98818" y="775106"/>
                    </a:lnTo>
                    <a:lnTo>
                      <a:pt x="98513" y="775995"/>
                    </a:lnTo>
                    <a:lnTo>
                      <a:pt x="102006" y="776744"/>
                    </a:lnTo>
                    <a:lnTo>
                      <a:pt x="102285" y="775677"/>
                    </a:lnTo>
                    <a:close/>
                  </a:path>
                  <a:path w="975359" h="958850">
                    <a:moveTo>
                      <a:pt x="115176" y="265353"/>
                    </a:moveTo>
                    <a:lnTo>
                      <a:pt x="112915" y="264363"/>
                    </a:lnTo>
                    <a:lnTo>
                      <a:pt x="111772" y="263880"/>
                    </a:lnTo>
                    <a:lnTo>
                      <a:pt x="111582" y="264363"/>
                    </a:lnTo>
                    <a:lnTo>
                      <a:pt x="111353" y="264833"/>
                    </a:lnTo>
                    <a:lnTo>
                      <a:pt x="111175" y="265315"/>
                    </a:lnTo>
                    <a:lnTo>
                      <a:pt x="112306" y="265798"/>
                    </a:lnTo>
                    <a:lnTo>
                      <a:pt x="114566" y="266776"/>
                    </a:lnTo>
                    <a:lnTo>
                      <a:pt x="114757" y="266293"/>
                    </a:lnTo>
                    <a:lnTo>
                      <a:pt x="114973" y="265836"/>
                    </a:lnTo>
                    <a:lnTo>
                      <a:pt x="115176" y="265353"/>
                    </a:lnTo>
                    <a:close/>
                  </a:path>
                  <a:path w="975359" h="958850">
                    <a:moveTo>
                      <a:pt x="116039" y="778014"/>
                    </a:moveTo>
                    <a:lnTo>
                      <a:pt x="115697" y="777214"/>
                    </a:lnTo>
                    <a:lnTo>
                      <a:pt x="115506" y="776274"/>
                    </a:lnTo>
                    <a:lnTo>
                      <a:pt x="114668" y="775385"/>
                    </a:lnTo>
                    <a:lnTo>
                      <a:pt x="113703" y="775741"/>
                    </a:lnTo>
                    <a:lnTo>
                      <a:pt x="112420" y="775868"/>
                    </a:lnTo>
                    <a:lnTo>
                      <a:pt x="113233" y="777113"/>
                    </a:lnTo>
                    <a:lnTo>
                      <a:pt x="113550" y="778002"/>
                    </a:lnTo>
                    <a:lnTo>
                      <a:pt x="114185" y="778484"/>
                    </a:lnTo>
                    <a:lnTo>
                      <a:pt x="114541" y="778725"/>
                    </a:lnTo>
                    <a:lnTo>
                      <a:pt x="115417" y="778192"/>
                    </a:lnTo>
                    <a:lnTo>
                      <a:pt x="116039" y="778014"/>
                    </a:lnTo>
                    <a:close/>
                  </a:path>
                  <a:path w="975359" h="958850">
                    <a:moveTo>
                      <a:pt x="134632" y="531837"/>
                    </a:moveTo>
                    <a:lnTo>
                      <a:pt x="133604" y="531088"/>
                    </a:lnTo>
                    <a:lnTo>
                      <a:pt x="132588" y="530352"/>
                    </a:lnTo>
                    <a:lnTo>
                      <a:pt x="131572" y="529615"/>
                    </a:lnTo>
                    <a:lnTo>
                      <a:pt x="131241" y="530059"/>
                    </a:lnTo>
                    <a:lnTo>
                      <a:pt x="130949" y="530504"/>
                    </a:lnTo>
                    <a:lnTo>
                      <a:pt x="130632" y="530948"/>
                    </a:lnTo>
                    <a:lnTo>
                      <a:pt x="131152" y="531482"/>
                    </a:lnTo>
                    <a:lnTo>
                      <a:pt x="131584" y="532104"/>
                    </a:lnTo>
                    <a:lnTo>
                      <a:pt x="132715" y="532790"/>
                    </a:lnTo>
                    <a:lnTo>
                      <a:pt x="133413" y="532765"/>
                    </a:lnTo>
                    <a:lnTo>
                      <a:pt x="134048" y="532917"/>
                    </a:lnTo>
                    <a:lnTo>
                      <a:pt x="134632" y="531837"/>
                    </a:lnTo>
                    <a:close/>
                  </a:path>
                  <a:path w="975359" h="958850">
                    <a:moveTo>
                      <a:pt x="160934" y="168871"/>
                    </a:moveTo>
                    <a:lnTo>
                      <a:pt x="160324" y="167538"/>
                    </a:lnTo>
                    <a:lnTo>
                      <a:pt x="159715" y="166268"/>
                    </a:lnTo>
                    <a:lnTo>
                      <a:pt x="159143" y="164998"/>
                    </a:lnTo>
                    <a:lnTo>
                      <a:pt x="158623" y="165277"/>
                    </a:lnTo>
                    <a:lnTo>
                      <a:pt x="158127" y="165569"/>
                    </a:lnTo>
                    <a:lnTo>
                      <a:pt x="157607" y="165862"/>
                    </a:lnTo>
                    <a:lnTo>
                      <a:pt x="158292" y="166992"/>
                    </a:lnTo>
                    <a:lnTo>
                      <a:pt x="158978" y="168122"/>
                    </a:lnTo>
                    <a:lnTo>
                      <a:pt x="159766" y="169278"/>
                    </a:lnTo>
                    <a:lnTo>
                      <a:pt x="160299" y="169049"/>
                    </a:lnTo>
                    <a:lnTo>
                      <a:pt x="160934" y="168871"/>
                    </a:lnTo>
                    <a:close/>
                  </a:path>
                  <a:path w="975359" h="958850">
                    <a:moveTo>
                      <a:pt x="164871" y="343408"/>
                    </a:moveTo>
                    <a:lnTo>
                      <a:pt x="164477" y="343281"/>
                    </a:lnTo>
                    <a:lnTo>
                      <a:pt x="164071" y="343128"/>
                    </a:lnTo>
                    <a:lnTo>
                      <a:pt x="163677" y="343001"/>
                    </a:lnTo>
                    <a:lnTo>
                      <a:pt x="163207" y="344119"/>
                    </a:lnTo>
                    <a:lnTo>
                      <a:pt x="162661" y="345211"/>
                    </a:lnTo>
                    <a:lnTo>
                      <a:pt x="162255" y="346557"/>
                    </a:lnTo>
                    <a:lnTo>
                      <a:pt x="162953" y="347002"/>
                    </a:lnTo>
                    <a:lnTo>
                      <a:pt x="163601" y="347573"/>
                    </a:lnTo>
                    <a:lnTo>
                      <a:pt x="164084" y="345960"/>
                    </a:lnTo>
                    <a:lnTo>
                      <a:pt x="164871" y="343408"/>
                    </a:lnTo>
                    <a:close/>
                  </a:path>
                  <a:path w="975359" h="958850">
                    <a:moveTo>
                      <a:pt x="183908" y="199237"/>
                    </a:moveTo>
                    <a:lnTo>
                      <a:pt x="182359" y="199720"/>
                    </a:lnTo>
                    <a:lnTo>
                      <a:pt x="180797" y="200190"/>
                    </a:lnTo>
                    <a:lnTo>
                      <a:pt x="179247" y="200672"/>
                    </a:lnTo>
                    <a:lnTo>
                      <a:pt x="181343" y="201815"/>
                    </a:lnTo>
                    <a:lnTo>
                      <a:pt x="182930" y="201396"/>
                    </a:lnTo>
                    <a:lnTo>
                      <a:pt x="183908" y="199237"/>
                    </a:lnTo>
                    <a:close/>
                  </a:path>
                  <a:path w="975359" h="958850">
                    <a:moveTo>
                      <a:pt x="225806" y="12458"/>
                    </a:moveTo>
                    <a:lnTo>
                      <a:pt x="225564" y="11518"/>
                    </a:lnTo>
                    <a:lnTo>
                      <a:pt x="225437" y="11036"/>
                    </a:lnTo>
                    <a:lnTo>
                      <a:pt x="224840" y="10490"/>
                    </a:lnTo>
                    <a:lnTo>
                      <a:pt x="224332" y="9728"/>
                    </a:lnTo>
                    <a:lnTo>
                      <a:pt x="223634" y="9474"/>
                    </a:lnTo>
                    <a:lnTo>
                      <a:pt x="223291" y="9359"/>
                    </a:lnTo>
                    <a:lnTo>
                      <a:pt x="222580" y="10172"/>
                    </a:lnTo>
                    <a:lnTo>
                      <a:pt x="222084" y="10566"/>
                    </a:lnTo>
                    <a:lnTo>
                      <a:pt x="222592" y="11201"/>
                    </a:lnTo>
                    <a:lnTo>
                      <a:pt x="222999" y="12052"/>
                    </a:lnTo>
                    <a:lnTo>
                      <a:pt x="223685" y="12420"/>
                    </a:lnTo>
                    <a:lnTo>
                      <a:pt x="224218" y="12725"/>
                    </a:lnTo>
                    <a:lnTo>
                      <a:pt x="225082" y="12471"/>
                    </a:lnTo>
                    <a:lnTo>
                      <a:pt x="225806" y="12458"/>
                    </a:lnTo>
                    <a:close/>
                  </a:path>
                  <a:path w="975359" h="958850">
                    <a:moveTo>
                      <a:pt x="250901" y="848575"/>
                    </a:moveTo>
                    <a:lnTo>
                      <a:pt x="250875" y="846899"/>
                    </a:lnTo>
                    <a:lnTo>
                      <a:pt x="250837" y="845781"/>
                    </a:lnTo>
                    <a:lnTo>
                      <a:pt x="250825" y="844651"/>
                    </a:lnTo>
                    <a:lnTo>
                      <a:pt x="250291" y="844651"/>
                    </a:lnTo>
                    <a:lnTo>
                      <a:pt x="249758" y="844651"/>
                    </a:lnTo>
                    <a:lnTo>
                      <a:pt x="249224" y="844677"/>
                    </a:lnTo>
                    <a:lnTo>
                      <a:pt x="248094" y="846023"/>
                    </a:lnTo>
                    <a:lnTo>
                      <a:pt x="248069" y="847217"/>
                    </a:lnTo>
                    <a:lnTo>
                      <a:pt x="250901" y="848575"/>
                    </a:lnTo>
                    <a:close/>
                  </a:path>
                  <a:path w="975359" h="958850">
                    <a:moveTo>
                      <a:pt x="258229" y="319214"/>
                    </a:moveTo>
                    <a:lnTo>
                      <a:pt x="257733" y="317741"/>
                    </a:lnTo>
                    <a:lnTo>
                      <a:pt x="256552" y="318198"/>
                    </a:lnTo>
                    <a:lnTo>
                      <a:pt x="254215" y="319100"/>
                    </a:lnTo>
                    <a:lnTo>
                      <a:pt x="254406" y="319811"/>
                    </a:lnTo>
                    <a:lnTo>
                      <a:pt x="254546" y="320141"/>
                    </a:lnTo>
                    <a:lnTo>
                      <a:pt x="255765" y="319836"/>
                    </a:lnTo>
                    <a:lnTo>
                      <a:pt x="257009" y="319532"/>
                    </a:lnTo>
                    <a:lnTo>
                      <a:pt x="258229" y="319214"/>
                    </a:lnTo>
                    <a:close/>
                  </a:path>
                  <a:path w="975359" h="958850">
                    <a:moveTo>
                      <a:pt x="270789" y="853020"/>
                    </a:moveTo>
                    <a:lnTo>
                      <a:pt x="268084" y="853884"/>
                    </a:lnTo>
                    <a:lnTo>
                      <a:pt x="267741" y="855218"/>
                    </a:lnTo>
                    <a:lnTo>
                      <a:pt x="269367" y="857580"/>
                    </a:lnTo>
                    <a:lnTo>
                      <a:pt x="270370" y="854316"/>
                    </a:lnTo>
                    <a:lnTo>
                      <a:pt x="270789" y="853020"/>
                    </a:lnTo>
                    <a:close/>
                  </a:path>
                  <a:path w="975359" h="958850">
                    <a:moveTo>
                      <a:pt x="273634" y="174142"/>
                    </a:moveTo>
                    <a:lnTo>
                      <a:pt x="271068" y="175133"/>
                    </a:lnTo>
                    <a:lnTo>
                      <a:pt x="270344" y="176098"/>
                    </a:lnTo>
                    <a:lnTo>
                      <a:pt x="271221" y="178117"/>
                    </a:lnTo>
                    <a:lnTo>
                      <a:pt x="271716" y="178231"/>
                    </a:lnTo>
                    <a:lnTo>
                      <a:pt x="272288" y="178549"/>
                    </a:lnTo>
                    <a:lnTo>
                      <a:pt x="273634" y="174142"/>
                    </a:lnTo>
                    <a:close/>
                  </a:path>
                  <a:path w="975359" h="958850">
                    <a:moveTo>
                      <a:pt x="306184" y="882446"/>
                    </a:moveTo>
                    <a:lnTo>
                      <a:pt x="305765" y="881710"/>
                    </a:lnTo>
                    <a:lnTo>
                      <a:pt x="305460" y="880884"/>
                    </a:lnTo>
                    <a:lnTo>
                      <a:pt x="305282" y="880910"/>
                    </a:lnTo>
                    <a:lnTo>
                      <a:pt x="304469" y="881037"/>
                    </a:lnTo>
                    <a:lnTo>
                      <a:pt x="303720" y="881392"/>
                    </a:lnTo>
                    <a:lnTo>
                      <a:pt x="302945" y="881659"/>
                    </a:lnTo>
                    <a:lnTo>
                      <a:pt x="303174" y="882218"/>
                    </a:lnTo>
                    <a:lnTo>
                      <a:pt x="303453" y="883297"/>
                    </a:lnTo>
                    <a:lnTo>
                      <a:pt x="303657" y="883259"/>
                    </a:lnTo>
                    <a:lnTo>
                      <a:pt x="304444" y="883208"/>
                    </a:lnTo>
                    <a:lnTo>
                      <a:pt x="305193" y="882802"/>
                    </a:lnTo>
                    <a:lnTo>
                      <a:pt x="306184" y="882446"/>
                    </a:lnTo>
                    <a:close/>
                  </a:path>
                  <a:path w="975359" h="958850">
                    <a:moveTo>
                      <a:pt x="307670" y="426669"/>
                    </a:moveTo>
                    <a:lnTo>
                      <a:pt x="307276" y="425805"/>
                    </a:lnTo>
                    <a:lnTo>
                      <a:pt x="307111" y="424624"/>
                    </a:lnTo>
                    <a:lnTo>
                      <a:pt x="305892" y="425310"/>
                    </a:lnTo>
                    <a:lnTo>
                      <a:pt x="305142" y="425602"/>
                    </a:lnTo>
                    <a:lnTo>
                      <a:pt x="304596" y="426148"/>
                    </a:lnTo>
                    <a:lnTo>
                      <a:pt x="304457" y="426275"/>
                    </a:lnTo>
                    <a:lnTo>
                      <a:pt x="305104" y="427609"/>
                    </a:lnTo>
                    <a:lnTo>
                      <a:pt x="305511" y="427685"/>
                    </a:lnTo>
                    <a:lnTo>
                      <a:pt x="306095" y="427799"/>
                    </a:lnTo>
                    <a:lnTo>
                      <a:pt x="306984" y="427431"/>
                    </a:lnTo>
                    <a:lnTo>
                      <a:pt x="307403" y="426961"/>
                    </a:lnTo>
                    <a:lnTo>
                      <a:pt x="307670" y="426669"/>
                    </a:lnTo>
                    <a:close/>
                  </a:path>
                  <a:path w="975359" h="958850">
                    <a:moveTo>
                      <a:pt x="324154" y="698766"/>
                    </a:moveTo>
                    <a:lnTo>
                      <a:pt x="323964" y="696810"/>
                    </a:lnTo>
                    <a:lnTo>
                      <a:pt x="323265" y="695655"/>
                    </a:lnTo>
                    <a:lnTo>
                      <a:pt x="321017" y="696429"/>
                    </a:lnTo>
                    <a:lnTo>
                      <a:pt x="321030" y="697890"/>
                    </a:lnTo>
                    <a:lnTo>
                      <a:pt x="320865" y="699376"/>
                    </a:lnTo>
                    <a:lnTo>
                      <a:pt x="323011" y="699452"/>
                    </a:lnTo>
                    <a:lnTo>
                      <a:pt x="323392" y="699452"/>
                    </a:lnTo>
                    <a:lnTo>
                      <a:pt x="324154" y="698766"/>
                    </a:lnTo>
                    <a:close/>
                  </a:path>
                  <a:path w="975359" h="958850">
                    <a:moveTo>
                      <a:pt x="345605" y="566750"/>
                    </a:moveTo>
                    <a:lnTo>
                      <a:pt x="345325" y="565658"/>
                    </a:lnTo>
                    <a:lnTo>
                      <a:pt x="344957" y="564680"/>
                    </a:lnTo>
                    <a:lnTo>
                      <a:pt x="344601" y="563689"/>
                    </a:lnTo>
                    <a:lnTo>
                      <a:pt x="342874" y="564629"/>
                    </a:lnTo>
                    <a:lnTo>
                      <a:pt x="343496" y="565480"/>
                    </a:lnTo>
                    <a:lnTo>
                      <a:pt x="344081" y="566343"/>
                    </a:lnTo>
                    <a:lnTo>
                      <a:pt x="344741" y="567156"/>
                    </a:lnTo>
                    <a:lnTo>
                      <a:pt x="345605" y="566750"/>
                    </a:lnTo>
                    <a:close/>
                  </a:path>
                  <a:path w="975359" h="958850">
                    <a:moveTo>
                      <a:pt x="347624" y="254635"/>
                    </a:moveTo>
                    <a:lnTo>
                      <a:pt x="347535" y="253974"/>
                    </a:lnTo>
                    <a:lnTo>
                      <a:pt x="347535" y="253339"/>
                    </a:lnTo>
                    <a:lnTo>
                      <a:pt x="346798" y="254050"/>
                    </a:lnTo>
                    <a:lnTo>
                      <a:pt x="346075" y="254774"/>
                    </a:lnTo>
                    <a:lnTo>
                      <a:pt x="345338" y="255473"/>
                    </a:lnTo>
                    <a:lnTo>
                      <a:pt x="345719" y="255765"/>
                    </a:lnTo>
                    <a:lnTo>
                      <a:pt x="346075" y="256044"/>
                    </a:lnTo>
                    <a:lnTo>
                      <a:pt x="346443" y="256324"/>
                    </a:lnTo>
                    <a:lnTo>
                      <a:pt x="346798" y="255955"/>
                    </a:lnTo>
                    <a:lnTo>
                      <a:pt x="347332" y="255651"/>
                    </a:lnTo>
                    <a:lnTo>
                      <a:pt x="347459" y="255206"/>
                    </a:lnTo>
                    <a:lnTo>
                      <a:pt x="347624" y="254635"/>
                    </a:lnTo>
                    <a:close/>
                  </a:path>
                  <a:path w="975359" h="958850">
                    <a:moveTo>
                      <a:pt x="353021" y="566877"/>
                    </a:moveTo>
                    <a:lnTo>
                      <a:pt x="352539" y="566089"/>
                    </a:lnTo>
                    <a:lnTo>
                      <a:pt x="352259" y="565315"/>
                    </a:lnTo>
                    <a:lnTo>
                      <a:pt x="351421" y="565416"/>
                    </a:lnTo>
                    <a:lnTo>
                      <a:pt x="350710" y="565670"/>
                    </a:lnTo>
                    <a:lnTo>
                      <a:pt x="350215" y="566089"/>
                    </a:lnTo>
                    <a:lnTo>
                      <a:pt x="349999" y="566267"/>
                    </a:lnTo>
                    <a:lnTo>
                      <a:pt x="350266" y="567016"/>
                    </a:lnTo>
                    <a:lnTo>
                      <a:pt x="350304" y="567512"/>
                    </a:lnTo>
                    <a:lnTo>
                      <a:pt x="351091" y="567321"/>
                    </a:lnTo>
                    <a:lnTo>
                      <a:pt x="351891" y="567131"/>
                    </a:lnTo>
                    <a:lnTo>
                      <a:pt x="353021" y="566877"/>
                    </a:lnTo>
                    <a:close/>
                  </a:path>
                  <a:path w="975359" h="958850">
                    <a:moveTo>
                      <a:pt x="358089" y="118884"/>
                    </a:moveTo>
                    <a:lnTo>
                      <a:pt x="355473" y="118529"/>
                    </a:lnTo>
                    <a:lnTo>
                      <a:pt x="354317" y="119303"/>
                    </a:lnTo>
                    <a:lnTo>
                      <a:pt x="354076" y="121691"/>
                    </a:lnTo>
                    <a:lnTo>
                      <a:pt x="356730" y="122758"/>
                    </a:lnTo>
                    <a:lnTo>
                      <a:pt x="357619" y="121627"/>
                    </a:lnTo>
                    <a:lnTo>
                      <a:pt x="358089" y="118884"/>
                    </a:lnTo>
                    <a:close/>
                  </a:path>
                  <a:path w="975359" h="958850">
                    <a:moveTo>
                      <a:pt x="374230" y="74015"/>
                    </a:moveTo>
                    <a:lnTo>
                      <a:pt x="373646" y="73317"/>
                    </a:lnTo>
                    <a:lnTo>
                      <a:pt x="373189" y="72555"/>
                    </a:lnTo>
                    <a:lnTo>
                      <a:pt x="372452" y="73342"/>
                    </a:lnTo>
                    <a:lnTo>
                      <a:pt x="371805" y="73901"/>
                    </a:lnTo>
                    <a:lnTo>
                      <a:pt x="371360" y="74599"/>
                    </a:lnTo>
                    <a:lnTo>
                      <a:pt x="371271" y="74739"/>
                    </a:lnTo>
                    <a:lnTo>
                      <a:pt x="371957" y="75361"/>
                    </a:lnTo>
                    <a:lnTo>
                      <a:pt x="372275" y="75742"/>
                    </a:lnTo>
                    <a:lnTo>
                      <a:pt x="372910" y="75234"/>
                    </a:lnTo>
                    <a:lnTo>
                      <a:pt x="373608" y="74764"/>
                    </a:lnTo>
                    <a:lnTo>
                      <a:pt x="374230" y="74015"/>
                    </a:lnTo>
                    <a:close/>
                  </a:path>
                  <a:path w="975359" h="958850">
                    <a:moveTo>
                      <a:pt x="403466" y="482917"/>
                    </a:moveTo>
                    <a:lnTo>
                      <a:pt x="401764" y="484136"/>
                    </a:lnTo>
                    <a:lnTo>
                      <a:pt x="399427" y="485736"/>
                    </a:lnTo>
                    <a:lnTo>
                      <a:pt x="402894" y="485889"/>
                    </a:lnTo>
                    <a:lnTo>
                      <a:pt x="403466" y="482917"/>
                    </a:lnTo>
                    <a:close/>
                  </a:path>
                  <a:path w="975359" h="958850">
                    <a:moveTo>
                      <a:pt x="409206" y="88557"/>
                    </a:moveTo>
                    <a:lnTo>
                      <a:pt x="405206" y="91897"/>
                    </a:lnTo>
                    <a:lnTo>
                      <a:pt x="406069" y="94754"/>
                    </a:lnTo>
                    <a:lnTo>
                      <a:pt x="407073" y="92760"/>
                    </a:lnTo>
                    <a:lnTo>
                      <a:pt x="407911" y="91122"/>
                    </a:lnTo>
                    <a:lnTo>
                      <a:pt x="409206" y="88557"/>
                    </a:lnTo>
                    <a:close/>
                  </a:path>
                  <a:path w="975359" h="958850">
                    <a:moveTo>
                      <a:pt x="410845" y="567055"/>
                    </a:moveTo>
                    <a:lnTo>
                      <a:pt x="409702" y="566026"/>
                    </a:lnTo>
                    <a:lnTo>
                      <a:pt x="409092" y="565340"/>
                    </a:lnTo>
                    <a:lnTo>
                      <a:pt x="408355" y="564870"/>
                    </a:lnTo>
                    <a:lnTo>
                      <a:pt x="408012" y="564680"/>
                    </a:lnTo>
                    <a:lnTo>
                      <a:pt x="407390" y="564921"/>
                    </a:lnTo>
                    <a:lnTo>
                      <a:pt x="406590" y="564984"/>
                    </a:lnTo>
                    <a:lnTo>
                      <a:pt x="406831" y="567372"/>
                    </a:lnTo>
                    <a:lnTo>
                      <a:pt x="408038" y="567690"/>
                    </a:lnTo>
                    <a:lnTo>
                      <a:pt x="410845" y="567055"/>
                    </a:lnTo>
                    <a:close/>
                  </a:path>
                  <a:path w="975359" h="958850">
                    <a:moveTo>
                      <a:pt x="429920" y="215734"/>
                    </a:moveTo>
                    <a:lnTo>
                      <a:pt x="428345" y="215811"/>
                    </a:lnTo>
                    <a:lnTo>
                      <a:pt x="426770" y="215887"/>
                    </a:lnTo>
                    <a:lnTo>
                      <a:pt x="424853" y="215976"/>
                    </a:lnTo>
                    <a:lnTo>
                      <a:pt x="426783" y="219252"/>
                    </a:lnTo>
                    <a:lnTo>
                      <a:pt x="428409" y="217551"/>
                    </a:lnTo>
                    <a:lnTo>
                      <a:pt x="429920" y="215734"/>
                    </a:lnTo>
                    <a:close/>
                  </a:path>
                  <a:path w="975359" h="958850">
                    <a:moveTo>
                      <a:pt x="443179" y="574395"/>
                    </a:moveTo>
                    <a:lnTo>
                      <a:pt x="441871" y="572922"/>
                    </a:lnTo>
                    <a:lnTo>
                      <a:pt x="440575" y="572960"/>
                    </a:lnTo>
                    <a:lnTo>
                      <a:pt x="439280" y="574751"/>
                    </a:lnTo>
                    <a:lnTo>
                      <a:pt x="439585" y="575767"/>
                    </a:lnTo>
                    <a:lnTo>
                      <a:pt x="439928" y="575945"/>
                    </a:lnTo>
                    <a:lnTo>
                      <a:pt x="441579" y="576846"/>
                    </a:lnTo>
                    <a:lnTo>
                      <a:pt x="442810" y="576529"/>
                    </a:lnTo>
                    <a:lnTo>
                      <a:pt x="443179" y="574395"/>
                    </a:lnTo>
                    <a:close/>
                  </a:path>
                  <a:path w="975359" h="958850">
                    <a:moveTo>
                      <a:pt x="455866" y="719670"/>
                    </a:moveTo>
                    <a:lnTo>
                      <a:pt x="455168" y="719264"/>
                    </a:lnTo>
                    <a:lnTo>
                      <a:pt x="454520" y="718718"/>
                    </a:lnTo>
                    <a:lnTo>
                      <a:pt x="453783" y="718502"/>
                    </a:lnTo>
                    <a:lnTo>
                      <a:pt x="453199" y="718362"/>
                    </a:lnTo>
                    <a:lnTo>
                      <a:pt x="452526" y="718654"/>
                    </a:lnTo>
                    <a:lnTo>
                      <a:pt x="451878" y="718769"/>
                    </a:lnTo>
                    <a:lnTo>
                      <a:pt x="452094" y="719404"/>
                    </a:lnTo>
                    <a:lnTo>
                      <a:pt x="452107" y="720242"/>
                    </a:lnTo>
                    <a:lnTo>
                      <a:pt x="452920" y="720953"/>
                    </a:lnTo>
                    <a:lnTo>
                      <a:pt x="453745" y="720801"/>
                    </a:lnTo>
                    <a:lnTo>
                      <a:pt x="454380" y="720864"/>
                    </a:lnTo>
                    <a:lnTo>
                      <a:pt x="454875" y="720458"/>
                    </a:lnTo>
                    <a:lnTo>
                      <a:pt x="455371" y="720077"/>
                    </a:lnTo>
                    <a:lnTo>
                      <a:pt x="455866" y="719670"/>
                    </a:lnTo>
                    <a:close/>
                  </a:path>
                  <a:path w="975359" h="958850">
                    <a:moveTo>
                      <a:pt x="462394" y="386715"/>
                    </a:moveTo>
                    <a:lnTo>
                      <a:pt x="461149" y="385406"/>
                    </a:lnTo>
                    <a:lnTo>
                      <a:pt x="460298" y="383197"/>
                    </a:lnTo>
                    <a:lnTo>
                      <a:pt x="457720" y="384594"/>
                    </a:lnTo>
                    <a:lnTo>
                      <a:pt x="459295" y="385305"/>
                    </a:lnTo>
                    <a:lnTo>
                      <a:pt x="460844" y="386016"/>
                    </a:lnTo>
                    <a:lnTo>
                      <a:pt x="462394" y="386715"/>
                    </a:lnTo>
                    <a:close/>
                  </a:path>
                  <a:path w="975359" h="958850">
                    <a:moveTo>
                      <a:pt x="464273" y="241363"/>
                    </a:moveTo>
                    <a:lnTo>
                      <a:pt x="463600" y="238582"/>
                    </a:lnTo>
                    <a:lnTo>
                      <a:pt x="463270" y="237197"/>
                    </a:lnTo>
                    <a:lnTo>
                      <a:pt x="462254" y="237426"/>
                    </a:lnTo>
                    <a:lnTo>
                      <a:pt x="462546" y="238823"/>
                    </a:lnTo>
                    <a:lnTo>
                      <a:pt x="462876" y="240220"/>
                    </a:lnTo>
                    <a:lnTo>
                      <a:pt x="463169" y="241604"/>
                    </a:lnTo>
                    <a:lnTo>
                      <a:pt x="464273" y="241363"/>
                    </a:lnTo>
                    <a:close/>
                  </a:path>
                  <a:path w="975359" h="958850">
                    <a:moveTo>
                      <a:pt x="500303" y="382460"/>
                    </a:moveTo>
                    <a:lnTo>
                      <a:pt x="498551" y="381381"/>
                    </a:lnTo>
                    <a:lnTo>
                      <a:pt x="497433" y="380657"/>
                    </a:lnTo>
                    <a:lnTo>
                      <a:pt x="496341" y="379958"/>
                    </a:lnTo>
                    <a:lnTo>
                      <a:pt x="496049" y="380250"/>
                    </a:lnTo>
                    <a:lnTo>
                      <a:pt x="495744" y="380542"/>
                    </a:lnTo>
                    <a:lnTo>
                      <a:pt x="495452" y="380834"/>
                    </a:lnTo>
                    <a:lnTo>
                      <a:pt x="496100" y="382612"/>
                    </a:lnTo>
                    <a:lnTo>
                      <a:pt x="497268" y="383463"/>
                    </a:lnTo>
                    <a:lnTo>
                      <a:pt x="500303" y="382460"/>
                    </a:lnTo>
                    <a:close/>
                  </a:path>
                  <a:path w="975359" h="958850">
                    <a:moveTo>
                      <a:pt x="510095" y="254"/>
                    </a:moveTo>
                    <a:lnTo>
                      <a:pt x="508177" y="139"/>
                    </a:lnTo>
                    <a:lnTo>
                      <a:pt x="506806" y="76"/>
                    </a:lnTo>
                    <a:lnTo>
                      <a:pt x="505421" y="0"/>
                    </a:lnTo>
                    <a:lnTo>
                      <a:pt x="505383" y="647"/>
                    </a:lnTo>
                    <a:lnTo>
                      <a:pt x="505371" y="1270"/>
                    </a:lnTo>
                    <a:lnTo>
                      <a:pt x="505333" y="1892"/>
                    </a:lnTo>
                    <a:lnTo>
                      <a:pt x="506857" y="2616"/>
                    </a:lnTo>
                    <a:lnTo>
                      <a:pt x="508368" y="3136"/>
                    </a:lnTo>
                    <a:lnTo>
                      <a:pt x="510095" y="254"/>
                    </a:lnTo>
                    <a:close/>
                  </a:path>
                  <a:path w="975359" h="958850">
                    <a:moveTo>
                      <a:pt x="511467" y="633145"/>
                    </a:moveTo>
                    <a:lnTo>
                      <a:pt x="509943" y="633044"/>
                    </a:lnTo>
                    <a:lnTo>
                      <a:pt x="507288" y="632993"/>
                    </a:lnTo>
                    <a:lnTo>
                      <a:pt x="508647" y="634580"/>
                    </a:lnTo>
                    <a:lnTo>
                      <a:pt x="509498" y="635596"/>
                    </a:lnTo>
                    <a:lnTo>
                      <a:pt x="510349" y="636587"/>
                    </a:lnTo>
                    <a:lnTo>
                      <a:pt x="510692" y="636155"/>
                    </a:lnTo>
                    <a:lnTo>
                      <a:pt x="511289" y="635749"/>
                    </a:lnTo>
                    <a:lnTo>
                      <a:pt x="511467" y="633145"/>
                    </a:lnTo>
                    <a:close/>
                  </a:path>
                  <a:path w="975359" h="958850">
                    <a:moveTo>
                      <a:pt x="534682" y="792772"/>
                    </a:moveTo>
                    <a:lnTo>
                      <a:pt x="533908" y="791997"/>
                    </a:lnTo>
                    <a:lnTo>
                      <a:pt x="533171" y="791222"/>
                    </a:lnTo>
                    <a:lnTo>
                      <a:pt x="532269" y="790498"/>
                    </a:lnTo>
                    <a:lnTo>
                      <a:pt x="531228" y="791489"/>
                    </a:lnTo>
                    <a:lnTo>
                      <a:pt x="531876" y="792429"/>
                    </a:lnTo>
                    <a:lnTo>
                      <a:pt x="532599" y="793216"/>
                    </a:lnTo>
                    <a:lnTo>
                      <a:pt x="533285" y="794029"/>
                    </a:lnTo>
                    <a:lnTo>
                      <a:pt x="533768" y="793610"/>
                    </a:lnTo>
                    <a:lnTo>
                      <a:pt x="534225" y="793191"/>
                    </a:lnTo>
                    <a:lnTo>
                      <a:pt x="534682" y="792772"/>
                    </a:lnTo>
                    <a:close/>
                  </a:path>
                  <a:path w="975359" h="958850">
                    <a:moveTo>
                      <a:pt x="536765" y="957910"/>
                    </a:moveTo>
                    <a:lnTo>
                      <a:pt x="536587" y="957199"/>
                    </a:lnTo>
                    <a:lnTo>
                      <a:pt x="536270" y="956564"/>
                    </a:lnTo>
                    <a:lnTo>
                      <a:pt x="535711" y="956005"/>
                    </a:lnTo>
                    <a:lnTo>
                      <a:pt x="534987" y="956437"/>
                    </a:lnTo>
                    <a:lnTo>
                      <a:pt x="534187" y="956779"/>
                    </a:lnTo>
                    <a:lnTo>
                      <a:pt x="534758" y="957503"/>
                    </a:lnTo>
                    <a:lnTo>
                      <a:pt x="535089" y="958100"/>
                    </a:lnTo>
                    <a:lnTo>
                      <a:pt x="535584" y="958443"/>
                    </a:lnTo>
                    <a:lnTo>
                      <a:pt x="535762" y="958532"/>
                    </a:lnTo>
                    <a:lnTo>
                      <a:pt x="536765" y="957910"/>
                    </a:lnTo>
                    <a:close/>
                  </a:path>
                  <a:path w="975359" h="958850">
                    <a:moveTo>
                      <a:pt x="543521" y="311391"/>
                    </a:moveTo>
                    <a:lnTo>
                      <a:pt x="541121" y="312369"/>
                    </a:lnTo>
                    <a:lnTo>
                      <a:pt x="539597" y="313664"/>
                    </a:lnTo>
                    <a:lnTo>
                      <a:pt x="541959" y="316458"/>
                    </a:lnTo>
                    <a:lnTo>
                      <a:pt x="542582" y="314426"/>
                    </a:lnTo>
                    <a:lnTo>
                      <a:pt x="543064" y="312902"/>
                    </a:lnTo>
                    <a:lnTo>
                      <a:pt x="543521" y="311391"/>
                    </a:lnTo>
                    <a:close/>
                  </a:path>
                  <a:path w="975359" h="958850">
                    <a:moveTo>
                      <a:pt x="550189" y="331330"/>
                    </a:moveTo>
                    <a:lnTo>
                      <a:pt x="546811" y="330784"/>
                    </a:lnTo>
                    <a:lnTo>
                      <a:pt x="547357" y="332943"/>
                    </a:lnTo>
                    <a:lnTo>
                      <a:pt x="547090" y="334454"/>
                    </a:lnTo>
                    <a:lnTo>
                      <a:pt x="547217" y="334619"/>
                    </a:lnTo>
                    <a:lnTo>
                      <a:pt x="547331" y="334810"/>
                    </a:lnTo>
                    <a:lnTo>
                      <a:pt x="547624" y="334911"/>
                    </a:lnTo>
                    <a:lnTo>
                      <a:pt x="547941" y="334911"/>
                    </a:lnTo>
                    <a:lnTo>
                      <a:pt x="548716" y="333717"/>
                    </a:lnTo>
                    <a:lnTo>
                      <a:pt x="549376" y="332613"/>
                    </a:lnTo>
                    <a:lnTo>
                      <a:pt x="550189" y="331330"/>
                    </a:lnTo>
                    <a:close/>
                  </a:path>
                  <a:path w="975359" h="958850">
                    <a:moveTo>
                      <a:pt x="558190" y="716953"/>
                    </a:moveTo>
                    <a:lnTo>
                      <a:pt x="556768" y="717550"/>
                    </a:lnTo>
                    <a:lnTo>
                      <a:pt x="555371" y="718197"/>
                    </a:lnTo>
                    <a:lnTo>
                      <a:pt x="553961" y="718807"/>
                    </a:lnTo>
                    <a:lnTo>
                      <a:pt x="556374" y="720432"/>
                    </a:lnTo>
                    <a:lnTo>
                      <a:pt x="557961" y="720229"/>
                    </a:lnTo>
                    <a:lnTo>
                      <a:pt x="558190" y="716953"/>
                    </a:lnTo>
                    <a:close/>
                  </a:path>
                  <a:path w="975359" h="958850">
                    <a:moveTo>
                      <a:pt x="565594" y="125133"/>
                    </a:moveTo>
                    <a:lnTo>
                      <a:pt x="565315" y="124523"/>
                    </a:lnTo>
                    <a:lnTo>
                      <a:pt x="565086" y="123456"/>
                    </a:lnTo>
                    <a:lnTo>
                      <a:pt x="563943" y="123266"/>
                    </a:lnTo>
                    <a:lnTo>
                      <a:pt x="563105" y="123698"/>
                    </a:lnTo>
                    <a:lnTo>
                      <a:pt x="561848" y="123990"/>
                    </a:lnTo>
                    <a:lnTo>
                      <a:pt x="562457" y="124993"/>
                    </a:lnTo>
                    <a:lnTo>
                      <a:pt x="562825" y="126060"/>
                    </a:lnTo>
                    <a:lnTo>
                      <a:pt x="563981" y="125996"/>
                    </a:lnTo>
                    <a:lnTo>
                      <a:pt x="564781" y="125463"/>
                    </a:lnTo>
                    <a:lnTo>
                      <a:pt x="565594" y="125133"/>
                    </a:lnTo>
                    <a:close/>
                  </a:path>
                  <a:path w="975359" h="958850">
                    <a:moveTo>
                      <a:pt x="569125" y="43675"/>
                    </a:moveTo>
                    <a:lnTo>
                      <a:pt x="568350" y="41021"/>
                    </a:lnTo>
                    <a:lnTo>
                      <a:pt x="564934" y="40513"/>
                    </a:lnTo>
                    <a:lnTo>
                      <a:pt x="568058" y="42849"/>
                    </a:lnTo>
                    <a:lnTo>
                      <a:pt x="569125" y="43675"/>
                    </a:lnTo>
                    <a:close/>
                  </a:path>
                  <a:path w="975359" h="958850">
                    <a:moveTo>
                      <a:pt x="595160" y="957364"/>
                    </a:moveTo>
                    <a:lnTo>
                      <a:pt x="593166" y="955802"/>
                    </a:lnTo>
                    <a:lnTo>
                      <a:pt x="590956" y="954074"/>
                    </a:lnTo>
                    <a:lnTo>
                      <a:pt x="590918" y="956462"/>
                    </a:lnTo>
                    <a:lnTo>
                      <a:pt x="591540" y="957986"/>
                    </a:lnTo>
                    <a:lnTo>
                      <a:pt x="595160" y="957364"/>
                    </a:lnTo>
                    <a:close/>
                  </a:path>
                  <a:path w="975359" h="958850">
                    <a:moveTo>
                      <a:pt x="598512" y="267169"/>
                    </a:moveTo>
                    <a:lnTo>
                      <a:pt x="595299" y="269252"/>
                    </a:lnTo>
                    <a:lnTo>
                      <a:pt x="595083" y="269913"/>
                    </a:lnTo>
                    <a:lnTo>
                      <a:pt x="595896" y="270408"/>
                    </a:lnTo>
                    <a:lnTo>
                      <a:pt x="598512" y="267169"/>
                    </a:lnTo>
                    <a:close/>
                  </a:path>
                  <a:path w="975359" h="958850">
                    <a:moveTo>
                      <a:pt x="604431" y="137337"/>
                    </a:moveTo>
                    <a:lnTo>
                      <a:pt x="603897" y="136207"/>
                    </a:lnTo>
                    <a:lnTo>
                      <a:pt x="602830" y="133985"/>
                    </a:lnTo>
                    <a:lnTo>
                      <a:pt x="602424" y="134162"/>
                    </a:lnTo>
                    <a:lnTo>
                      <a:pt x="601548" y="134493"/>
                    </a:lnTo>
                    <a:lnTo>
                      <a:pt x="601243" y="135978"/>
                    </a:lnTo>
                    <a:lnTo>
                      <a:pt x="601357" y="137287"/>
                    </a:lnTo>
                    <a:lnTo>
                      <a:pt x="604431" y="137337"/>
                    </a:lnTo>
                    <a:close/>
                  </a:path>
                  <a:path w="975359" h="958850">
                    <a:moveTo>
                      <a:pt x="621449" y="508647"/>
                    </a:moveTo>
                    <a:lnTo>
                      <a:pt x="620623" y="507822"/>
                    </a:lnTo>
                    <a:lnTo>
                      <a:pt x="620077" y="506971"/>
                    </a:lnTo>
                    <a:lnTo>
                      <a:pt x="619772" y="507034"/>
                    </a:lnTo>
                    <a:lnTo>
                      <a:pt x="618998" y="507212"/>
                    </a:lnTo>
                    <a:lnTo>
                      <a:pt x="618274" y="507771"/>
                    </a:lnTo>
                    <a:lnTo>
                      <a:pt x="617601" y="508444"/>
                    </a:lnTo>
                    <a:lnTo>
                      <a:pt x="618375" y="509854"/>
                    </a:lnTo>
                    <a:lnTo>
                      <a:pt x="618667" y="509816"/>
                    </a:lnTo>
                    <a:lnTo>
                      <a:pt x="619455" y="509739"/>
                    </a:lnTo>
                    <a:lnTo>
                      <a:pt x="620179" y="509219"/>
                    </a:lnTo>
                    <a:lnTo>
                      <a:pt x="621449" y="508647"/>
                    </a:lnTo>
                    <a:close/>
                  </a:path>
                  <a:path w="975359" h="958850">
                    <a:moveTo>
                      <a:pt x="640588" y="19443"/>
                    </a:moveTo>
                    <a:lnTo>
                      <a:pt x="637476" y="17310"/>
                    </a:lnTo>
                    <a:lnTo>
                      <a:pt x="638175" y="20243"/>
                    </a:lnTo>
                    <a:lnTo>
                      <a:pt x="638987" y="23749"/>
                    </a:lnTo>
                    <a:lnTo>
                      <a:pt x="640575" y="23342"/>
                    </a:lnTo>
                    <a:lnTo>
                      <a:pt x="640524" y="21399"/>
                    </a:lnTo>
                    <a:lnTo>
                      <a:pt x="640588" y="19443"/>
                    </a:lnTo>
                    <a:close/>
                  </a:path>
                  <a:path w="975359" h="958850">
                    <a:moveTo>
                      <a:pt x="664692" y="730465"/>
                    </a:moveTo>
                    <a:lnTo>
                      <a:pt x="664197" y="729716"/>
                    </a:lnTo>
                    <a:lnTo>
                      <a:pt x="663803" y="728713"/>
                    </a:lnTo>
                    <a:lnTo>
                      <a:pt x="663117" y="729437"/>
                    </a:lnTo>
                    <a:lnTo>
                      <a:pt x="662533" y="729843"/>
                    </a:lnTo>
                    <a:lnTo>
                      <a:pt x="662305" y="730389"/>
                    </a:lnTo>
                    <a:lnTo>
                      <a:pt x="662178" y="730719"/>
                    </a:lnTo>
                    <a:lnTo>
                      <a:pt x="662660" y="731253"/>
                    </a:lnTo>
                    <a:lnTo>
                      <a:pt x="662863" y="731723"/>
                    </a:lnTo>
                    <a:lnTo>
                      <a:pt x="663448" y="731367"/>
                    </a:lnTo>
                    <a:lnTo>
                      <a:pt x="664159" y="731151"/>
                    </a:lnTo>
                    <a:lnTo>
                      <a:pt x="664692" y="730465"/>
                    </a:lnTo>
                    <a:close/>
                  </a:path>
                  <a:path w="975359" h="958850">
                    <a:moveTo>
                      <a:pt x="693521" y="925296"/>
                    </a:moveTo>
                    <a:lnTo>
                      <a:pt x="693483" y="924483"/>
                    </a:lnTo>
                    <a:lnTo>
                      <a:pt x="692543" y="924344"/>
                    </a:lnTo>
                    <a:lnTo>
                      <a:pt x="692327" y="925156"/>
                    </a:lnTo>
                    <a:lnTo>
                      <a:pt x="692200" y="925944"/>
                    </a:lnTo>
                    <a:lnTo>
                      <a:pt x="692048" y="926719"/>
                    </a:lnTo>
                    <a:lnTo>
                      <a:pt x="692531" y="926795"/>
                    </a:lnTo>
                    <a:lnTo>
                      <a:pt x="692988" y="926858"/>
                    </a:lnTo>
                    <a:lnTo>
                      <a:pt x="693458" y="926934"/>
                    </a:lnTo>
                    <a:lnTo>
                      <a:pt x="693483" y="926109"/>
                    </a:lnTo>
                    <a:lnTo>
                      <a:pt x="693521" y="925296"/>
                    </a:lnTo>
                    <a:close/>
                  </a:path>
                  <a:path w="975359" h="958850">
                    <a:moveTo>
                      <a:pt x="707351" y="440055"/>
                    </a:moveTo>
                    <a:lnTo>
                      <a:pt x="705421" y="439445"/>
                    </a:lnTo>
                    <a:lnTo>
                      <a:pt x="704443" y="439153"/>
                    </a:lnTo>
                    <a:lnTo>
                      <a:pt x="704342" y="439534"/>
                    </a:lnTo>
                    <a:lnTo>
                      <a:pt x="704253" y="439915"/>
                    </a:lnTo>
                    <a:lnTo>
                      <a:pt x="704151" y="440283"/>
                    </a:lnTo>
                    <a:lnTo>
                      <a:pt x="705142" y="440499"/>
                    </a:lnTo>
                    <a:lnTo>
                      <a:pt x="707136" y="440918"/>
                    </a:lnTo>
                    <a:lnTo>
                      <a:pt x="707212" y="440626"/>
                    </a:lnTo>
                    <a:lnTo>
                      <a:pt x="707288" y="440334"/>
                    </a:lnTo>
                    <a:lnTo>
                      <a:pt x="707351" y="440055"/>
                    </a:lnTo>
                    <a:close/>
                  </a:path>
                  <a:path w="975359" h="958850">
                    <a:moveTo>
                      <a:pt x="727532" y="402310"/>
                    </a:moveTo>
                    <a:lnTo>
                      <a:pt x="727227" y="401866"/>
                    </a:lnTo>
                    <a:lnTo>
                      <a:pt x="726960" y="401256"/>
                    </a:lnTo>
                    <a:lnTo>
                      <a:pt x="722909" y="402958"/>
                    </a:lnTo>
                    <a:lnTo>
                      <a:pt x="725576" y="404926"/>
                    </a:lnTo>
                    <a:lnTo>
                      <a:pt x="726541" y="403771"/>
                    </a:lnTo>
                    <a:lnTo>
                      <a:pt x="727405" y="402463"/>
                    </a:lnTo>
                    <a:lnTo>
                      <a:pt x="727532" y="402310"/>
                    </a:lnTo>
                    <a:close/>
                  </a:path>
                  <a:path w="975359" h="958850">
                    <a:moveTo>
                      <a:pt x="734631" y="769048"/>
                    </a:moveTo>
                    <a:lnTo>
                      <a:pt x="732066" y="766597"/>
                    </a:lnTo>
                    <a:lnTo>
                      <a:pt x="730770" y="767283"/>
                    </a:lnTo>
                    <a:lnTo>
                      <a:pt x="728522" y="769467"/>
                    </a:lnTo>
                    <a:lnTo>
                      <a:pt x="732307" y="769213"/>
                    </a:lnTo>
                    <a:lnTo>
                      <a:pt x="734631" y="769048"/>
                    </a:lnTo>
                    <a:close/>
                  </a:path>
                  <a:path w="975359" h="958850">
                    <a:moveTo>
                      <a:pt x="743407" y="729183"/>
                    </a:moveTo>
                    <a:lnTo>
                      <a:pt x="742911" y="728395"/>
                    </a:lnTo>
                    <a:lnTo>
                      <a:pt x="742518" y="727062"/>
                    </a:lnTo>
                    <a:lnTo>
                      <a:pt x="741629" y="728154"/>
                    </a:lnTo>
                    <a:lnTo>
                      <a:pt x="741019" y="728599"/>
                    </a:lnTo>
                    <a:lnTo>
                      <a:pt x="740727" y="729551"/>
                    </a:lnTo>
                    <a:lnTo>
                      <a:pt x="741235" y="730123"/>
                    </a:lnTo>
                    <a:lnTo>
                      <a:pt x="741464" y="730605"/>
                    </a:lnTo>
                    <a:lnTo>
                      <a:pt x="742073" y="730288"/>
                    </a:lnTo>
                    <a:lnTo>
                      <a:pt x="742924" y="730110"/>
                    </a:lnTo>
                    <a:lnTo>
                      <a:pt x="743178" y="729602"/>
                    </a:lnTo>
                    <a:lnTo>
                      <a:pt x="743407" y="729183"/>
                    </a:lnTo>
                    <a:close/>
                  </a:path>
                  <a:path w="975359" h="958850">
                    <a:moveTo>
                      <a:pt x="765835" y="673735"/>
                    </a:moveTo>
                    <a:lnTo>
                      <a:pt x="764667" y="672680"/>
                    </a:lnTo>
                    <a:lnTo>
                      <a:pt x="762368" y="670547"/>
                    </a:lnTo>
                    <a:lnTo>
                      <a:pt x="762038" y="670953"/>
                    </a:lnTo>
                    <a:lnTo>
                      <a:pt x="761326" y="671728"/>
                    </a:lnTo>
                    <a:lnTo>
                      <a:pt x="765111" y="674585"/>
                    </a:lnTo>
                    <a:lnTo>
                      <a:pt x="765835" y="673735"/>
                    </a:lnTo>
                    <a:close/>
                  </a:path>
                  <a:path w="975359" h="958850">
                    <a:moveTo>
                      <a:pt x="783780" y="167271"/>
                    </a:moveTo>
                    <a:lnTo>
                      <a:pt x="782624" y="166535"/>
                    </a:lnTo>
                    <a:lnTo>
                      <a:pt x="780300" y="164998"/>
                    </a:lnTo>
                    <a:lnTo>
                      <a:pt x="780516" y="168008"/>
                    </a:lnTo>
                    <a:lnTo>
                      <a:pt x="780643" y="169722"/>
                    </a:lnTo>
                    <a:lnTo>
                      <a:pt x="783780" y="167271"/>
                    </a:lnTo>
                    <a:close/>
                  </a:path>
                  <a:path w="975359" h="958850">
                    <a:moveTo>
                      <a:pt x="793813" y="573608"/>
                    </a:moveTo>
                    <a:lnTo>
                      <a:pt x="792429" y="573608"/>
                    </a:lnTo>
                    <a:lnTo>
                      <a:pt x="791044" y="573595"/>
                    </a:lnTo>
                    <a:lnTo>
                      <a:pt x="789673" y="573595"/>
                    </a:lnTo>
                    <a:lnTo>
                      <a:pt x="789686" y="573938"/>
                    </a:lnTo>
                    <a:lnTo>
                      <a:pt x="789686" y="574294"/>
                    </a:lnTo>
                    <a:lnTo>
                      <a:pt x="789698" y="574649"/>
                    </a:lnTo>
                    <a:lnTo>
                      <a:pt x="791006" y="574624"/>
                    </a:lnTo>
                    <a:lnTo>
                      <a:pt x="792314" y="574611"/>
                    </a:lnTo>
                    <a:lnTo>
                      <a:pt x="793648" y="574586"/>
                    </a:lnTo>
                    <a:lnTo>
                      <a:pt x="793686" y="574255"/>
                    </a:lnTo>
                    <a:lnTo>
                      <a:pt x="793737" y="573925"/>
                    </a:lnTo>
                    <a:lnTo>
                      <a:pt x="793813" y="573608"/>
                    </a:lnTo>
                    <a:close/>
                  </a:path>
                  <a:path w="975359" h="958850">
                    <a:moveTo>
                      <a:pt x="801268" y="434530"/>
                    </a:moveTo>
                    <a:lnTo>
                      <a:pt x="800036" y="433882"/>
                    </a:lnTo>
                    <a:lnTo>
                      <a:pt x="798817" y="433260"/>
                    </a:lnTo>
                    <a:lnTo>
                      <a:pt x="797585" y="432600"/>
                    </a:lnTo>
                    <a:lnTo>
                      <a:pt x="797090" y="433793"/>
                    </a:lnTo>
                    <a:lnTo>
                      <a:pt x="798283" y="434403"/>
                    </a:lnTo>
                    <a:lnTo>
                      <a:pt x="799490" y="435051"/>
                    </a:lnTo>
                    <a:lnTo>
                      <a:pt x="800671" y="435660"/>
                    </a:lnTo>
                    <a:lnTo>
                      <a:pt x="800862" y="435292"/>
                    </a:lnTo>
                    <a:lnTo>
                      <a:pt x="801065" y="434924"/>
                    </a:lnTo>
                    <a:lnTo>
                      <a:pt x="801268" y="434530"/>
                    </a:lnTo>
                    <a:close/>
                  </a:path>
                  <a:path w="975359" h="958850">
                    <a:moveTo>
                      <a:pt x="803783" y="830808"/>
                    </a:moveTo>
                    <a:lnTo>
                      <a:pt x="801446" y="829348"/>
                    </a:lnTo>
                    <a:lnTo>
                      <a:pt x="800265" y="828636"/>
                    </a:lnTo>
                    <a:lnTo>
                      <a:pt x="800074" y="828967"/>
                    </a:lnTo>
                    <a:lnTo>
                      <a:pt x="799871" y="829284"/>
                    </a:lnTo>
                    <a:lnTo>
                      <a:pt x="799680" y="829627"/>
                    </a:lnTo>
                    <a:lnTo>
                      <a:pt x="803198" y="831786"/>
                    </a:lnTo>
                    <a:lnTo>
                      <a:pt x="803605" y="831126"/>
                    </a:lnTo>
                    <a:lnTo>
                      <a:pt x="803783" y="830808"/>
                    </a:lnTo>
                    <a:close/>
                  </a:path>
                  <a:path w="975359" h="958850">
                    <a:moveTo>
                      <a:pt x="811428" y="115366"/>
                    </a:moveTo>
                    <a:lnTo>
                      <a:pt x="810742" y="115290"/>
                    </a:lnTo>
                    <a:lnTo>
                      <a:pt x="810082" y="115227"/>
                    </a:lnTo>
                    <a:lnTo>
                      <a:pt x="809383" y="115138"/>
                    </a:lnTo>
                    <a:lnTo>
                      <a:pt x="809383" y="116230"/>
                    </a:lnTo>
                    <a:lnTo>
                      <a:pt x="809358" y="117297"/>
                    </a:lnTo>
                    <a:lnTo>
                      <a:pt x="809472" y="118376"/>
                    </a:lnTo>
                    <a:lnTo>
                      <a:pt x="810869" y="118554"/>
                    </a:lnTo>
                    <a:lnTo>
                      <a:pt x="811149" y="117462"/>
                    </a:lnTo>
                    <a:lnTo>
                      <a:pt x="811263" y="116408"/>
                    </a:lnTo>
                    <a:lnTo>
                      <a:pt x="811428" y="115366"/>
                    </a:lnTo>
                    <a:close/>
                  </a:path>
                  <a:path w="975359" h="958850">
                    <a:moveTo>
                      <a:pt x="812800" y="441464"/>
                    </a:moveTo>
                    <a:lnTo>
                      <a:pt x="811847" y="440994"/>
                    </a:lnTo>
                    <a:lnTo>
                      <a:pt x="809942" y="440080"/>
                    </a:lnTo>
                    <a:lnTo>
                      <a:pt x="809320" y="441947"/>
                    </a:lnTo>
                    <a:lnTo>
                      <a:pt x="810298" y="442252"/>
                    </a:lnTo>
                    <a:lnTo>
                      <a:pt x="811288" y="442569"/>
                    </a:lnTo>
                    <a:lnTo>
                      <a:pt x="812253" y="442861"/>
                    </a:lnTo>
                    <a:lnTo>
                      <a:pt x="812431" y="442404"/>
                    </a:lnTo>
                    <a:lnTo>
                      <a:pt x="812622" y="441947"/>
                    </a:lnTo>
                    <a:lnTo>
                      <a:pt x="812800" y="441464"/>
                    </a:lnTo>
                    <a:close/>
                  </a:path>
                  <a:path w="975359" h="958850">
                    <a:moveTo>
                      <a:pt x="817854" y="399732"/>
                    </a:moveTo>
                    <a:lnTo>
                      <a:pt x="817638" y="398881"/>
                    </a:lnTo>
                    <a:lnTo>
                      <a:pt x="817676" y="397649"/>
                    </a:lnTo>
                    <a:lnTo>
                      <a:pt x="816508" y="398208"/>
                    </a:lnTo>
                    <a:lnTo>
                      <a:pt x="815670" y="398360"/>
                    </a:lnTo>
                    <a:lnTo>
                      <a:pt x="815086" y="399224"/>
                    </a:lnTo>
                    <a:lnTo>
                      <a:pt x="815517" y="400024"/>
                    </a:lnTo>
                    <a:lnTo>
                      <a:pt x="815619" y="400634"/>
                    </a:lnTo>
                    <a:lnTo>
                      <a:pt x="816292" y="400469"/>
                    </a:lnTo>
                    <a:lnTo>
                      <a:pt x="817156" y="400507"/>
                    </a:lnTo>
                    <a:lnTo>
                      <a:pt x="817854" y="399732"/>
                    </a:lnTo>
                    <a:close/>
                  </a:path>
                  <a:path w="975359" h="958850">
                    <a:moveTo>
                      <a:pt x="818070" y="168859"/>
                    </a:moveTo>
                    <a:lnTo>
                      <a:pt x="817981" y="168376"/>
                    </a:lnTo>
                    <a:lnTo>
                      <a:pt x="817867" y="167906"/>
                    </a:lnTo>
                    <a:lnTo>
                      <a:pt x="817778" y="167398"/>
                    </a:lnTo>
                    <a:lnTo>
                      <a:pt x="816800" y="167601"/>
                    </a:lnTo>
                    <a:lnTo>
                      <a:pt x="815797" y="167754"/>
                    </a:lnTo>
                    <a:lnTo>
                      <a:pt x="814730" y="168109"/>
                    </a:lnTo>
                    <a:lnTo>
                      <a:pt x="814920" y="169037"/>
                    </a:lnTo>
                    <a:lnTo>
                      <a:pt x="814959" y="169545"/>
                    </a:lnTo>
                    <a:lnTo>
                      <a:pt x="815987" y="169303"/>
                    </a:lnTo>
                    <a:lnTo>
                      <a:pt x="817041" y="169087"/>
                    </a:lnTo>
                    <a:lnTo>
                      <a:pt x="818070" y="168859"/>
                    </a:lnTo>
                    <a:close/>
                  </a:path>
                  <a:path w="975359" h="958850">
                    <a:moveTo>
                      <a:pt x="830668" y="68402"/>
                    </a:moveTo>
                    <a:lnTo>
                      <a:pt x="829678" y="66560"/>
                    </a:lnTo>
                    <a:lnTo>
                      <a:pt x="828789" y="65659"/>
                    </a:lnTo>
                    <a:lnTo>
                      <a:pt x="826592" y="66675"/>
                    </a:lnTo>
                    <a:lnTo>
                      <a:pt x="827316" y="68859"/>
                    </a:lnTo>
                    <a:lnTo>
                      <a:pt x="828370" y="69418"/>
                    </a:lnTo>
                    <a:lnTo>
                      <a:pt x="830668" y="68402"/>
                    </a:lnTo>
                    <a:close/>
                  </a:path>
                  <a:path w="975359" h="958850">
                    <a:moveTo>
                      <a:pt x="831367" y="39281"/>
                    </a:moveTo>
                    <a:lnTo>
                      <a:pt x="828624" y="37287"/>
                    </a:lnTo>
                    <a:lnTo>
                      <a:pt x="827163" y="37185"/>
                    </a:lnTo>
                    <a:lnTo>
                      <a:pt x="826465" y="39839"/>
                    </a:lnTo>
                    <a:lnTo>
                      <a:pt x="826350" y="40246"/>
                    </a:lnTo>
                    <a:lnTo>
                      <a:pt x="826833" y="40817"/>
                    </a:lnTo>
                    <a:lnTo>
                      <a:pt x="827163" y="41643"/>
                    </a:lnTo>
                    <a:lnTo>
                      <a:pt x="828382" y="40957"/>
                    </a:lnTo>
                    <a:lnTo>
                      <a:pt x="829449" y="40360"/>
                    </a:lnTo>
                    <a:lnTo>
                      <a:pt x="831367" y="39281"/>
                    </a:lnTo>
                    <a:close/>
                  </a:path>
                  <a:path w="975359" h="958850">
                    <a:moveTo>
                      <a:pt x="859028" y="659777"/>
                    </a:moveTo>
                    <a:lnTo>
                      <a:pt x="858901" y="659536"/>
                    </a:lnTo>
                    <a:lnTo>
                      <a:pt x="858812" y="659282"/>
                    </a:lnTo>
                    <a:lnTo>
                      <a:pt x="858685" y="659041"/>
                    </a:lnTo>
                    <a:lnTo>
                      <a:pt x="858075" y="659117"/>
                    </a:lnTo>
                    <a:lnTo>
                      <a:pt x="857288" y="658990"/>
                    </a:lnTo>
                    <a:lnTo>
                      <a:pt x="856894" y="659320"/>
                    </a:lnTo>
                    <a:lnTo>
                      <a:pt x="856386" y="659726"/>
                    </a:lnTo>
                    <a:lnTo>
                      <a:pt x="856170" y="660514"/>
                    </a:lnTo>
                    <a:lnTo>
                      <a:pt x="855853" y="661136"/>
                    </a:lnTo>
                    <a:lnTo>
                      <a:pt x="856500" y="661657"/>
                    </a:lnTo>
                    <a:lnTo>
                      <a:pt x="857351" y="661035"/>
                    </a:lnTo>
                    <a:lnTo>
                      <a:pt x="859028" y="659777"/>
                    </a:lnTo>
                    <a:close/>
                  </a:path>
                  <a:path w="975359" h="958850">
                    <a:moveTo>
                      <a:pt x="860272" y="299618"/>
                    </a:moveTo>
                    <a:lnTo>
                      <a:pt x="858253" y="297535"/>
                    </a:lnTo>
                    <a:lnTo>
                      <a:pt x="857123" y="297027"/>
                    </a:lnTo>
                    <a:lnTo>
                      <a:pt x="855167" y="299212"/>
                    </a:lnTo>
                    <a:lnTo>
                      <a:pt x="856970" y="299364"/>
                    </a:lnTo>
                    <a:lnTo>
                      <a:pt x="860272" y="299618"/>
                    </a:lnTo>
                    <a:close/>
                  </a:path>
                  <a:path w="975359" h="958850">
                    <a:moveTo>
                      <a:pt x="862126" y="793153"/>
                    </a:moveTo>
                    <a:lnTo>
                      <a:pt x="859802" y="791464"/>
                    </a:lnTo>
                    <a:lnTo>
                      <a:pt x="858710" y="791895"/>
                    </a:lnTo>
                    <a:lnTo>
                      <a:pt x="858126" y="794816"/>
                    </a:lnTo>
                    <a:lnTo>
                      <a:pt x="859929" y="794067"/>
                    </a:lnTo>
                    <a:lnTo>
                      <a:pt x="861034" y="793610"/>
                    </a:lnTo>
                    <a:lnTo>
                      <a:pt x="862126" y="793153"/>
                    </a:lnTo>
                    <a:close/>
                  </a:path>
                  <a:path w="975359" h="958850">
                    <a:moveTo>
                      <a:pt x="940676" y="145224"/>
                    </a:moveTo>
                    <a:lnTo>
                      <a:pt x="940625" y="144881"/>
                    </a:lnTo>
                    <a:lnTo>
                      <a:pt x="940523" y="144538"/>
                    </a:lnTo>
                    <a:lnTo>
                      <a:pt x="940435" y="144183"/>
                    </a:lnTo>
                    <a:lnTo>
                      <a:pt x="939038" y="144411"/>
                    </a:lnTo>
                    <a:lnTo>
                      <a:pt x="937653" y="144640"/>
                    </a:lnTo>
                    <a:lnTo>
                      <a:pt x="936269" y="144868"/>
                    </a:lnTo>
                    <a:lnTo>
                      <a:pt x="936586" y="146037"/>
                    </a:lnTo>
                    <a:lnTo>
                      <a:pt x="936752" y="146621"/>
                    </a:lnTo>
                    <a:lnTo>
                      <a:pt x="940676" y="145224"/>
                    </a:lnTo>
                    <a:close/>
                  </a:path>
                  <a:path w="975359" h="958850">
                    <a:moveTo>
                      <a:pt x="951103" y="708329"/>
                    </a:moveTo>
                    <a:lnTo>
                      <a:pt x="950887" y="707504"/>
                    </a:lnTo>
                    <a:lnTo>
                      <a:pt x="950861" y="706780"/>
                    </a:lnTo>
                    <a:lnTo>
                      <a:pt x="950366" y="706907"/>
                    </a:lnTo>
                    <a:lnTo>
                      <a:pt x="949845" y="707059"/>
                    </a:lnTo>
                    <a:lnTo>
                      <a:pt x="949350" y="707161"/>
                    </a:lnTo>
                    <a:lnTo>
                      <a:pt x="948994" y="707669"/>
                    </a:lnTo>
                    <a:lnTo>
                      <a:pt x="948461" y="708164"/>
                    </a:lnTo>
                    <a:lnTo>
                      <a:pt x="948359" y="708710"/>
                    </a:lnTo>
                    <a:lnTo>
                      <a:pt x="948296" y="709091"/>
                    </a:lnTo>
                    <a:lnTo>
                      <a:pt x="949007" y="709980"/>
                    </a:lnTo>
                    <a:lnTo>
                      <a:pt x="949185" y="709930"/>
                    </a:lnTo>
                    <a:lnTo>
                      <a:pt x="949782" y="709764"/>
                    </a:lnTo>
                    <a:lnTo>
                      <a:pt x="950569" y="709434"/>
                    </a:lnTo>
                    <a:lnTo>
                      <a:pt x="951103" y="708329"/>
                    </a:lnTo>
                    <a:close/>
                  </a:path>
                  <a:path w="975359" h="958850">
                    <a:moveTo>
                      <a:pt x="962952" y="318985"/>
                    </a:moveTo>
                    <a:lnTo>
                      <a:pt x="961707" y="318185"/>
                    </a:lnTo>
                    <a:lnTo>
                      <a:pt x="959345" y="317639"/>
                    </a:lnTo>
                    <a:lnTo>
                      <a:pt x="959561" y="320052"/>
                    </a:lnTo>
                    <a:lnTo>
                      <a:pt x="960196" y="321437"/>
                    </a:lnTo>
                    <a:lnTo>
                      <a:pt x="962723" y="321564"/>
                    </a:lnTo>
                    <a:lnTo>
                      <a:pt x="962952" y="318985"/>
                    </a:lnTo>
                    <a:close/>
                  </a:path>
                  <a:path w="975359" h="958850">
                    <a:moveTo>
                      <a:pt x="975144" y="248564"/>
                    </a:moveTo>
                    <a:lnTo>
                      <a:pt x="975106" y="247726"/>
                    </a:lnTo>
                    <a:lnTo>
                      <a:pt x="974890" y="246913"/>
                    </a:lnTo>
                    <a:lnTo>
                      <a:pt x="974648" y="245846"/>
                    </a:lnTo>
                    <a:lnTo>
                      <a:pt x="973823" y="246164"/>
                    </a:lnTo>
                    <a:lnTo>
                      <a:pt x="972959" y="246418"/>
                    </a:lnTo>
                    <a:lnTo>
                      <a:pt x="973124" y="247319"/>
                    </a:lnTo>
                    <a:lnTo>
                      <a:pt x="973378" y="248158"/>
                    </a:lnTo>
                    <a:lnTo>
                      <a:pt x="973772" y="248907"/>
                    </a:lnTo>
                    <a:lnTo>
                      <a:pt x="975144" y="24865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4" name="object 284">
                <a:extLst>
                  <a:ext uri="{FF2B5EF4-FFF2-40B4-BE49-F238E27FC236}">
                    <a16:creationId xmlns:a16="http://schemas.microsoft.com/office/drawing/2014/main" id="{CB3272DB-ECD4-F481-D909-90740812D4A6}"/>
                  </a:ext>
                </a:extLst>
              </p:cNvPr>
              <p:cNvSpPr/>
              <p:nvPr/>
            </p:nvSpPr>
            <p:spPr>
              <a:xfrm>
                <a:off x="9670587" y="4276718"/>
                <a:ext cx="696978" cy="644807"/>
              </a:xfrm>
              <a:custGeom>
                <a:avLst/>
                <a:gdLst/>
                <a:ahLst/>
                <a:cxnLst/>
                <a:rect l="l" t="t" r="r" b="b"/>
                <a:pathLst>
                  <a:path w="895984" h="942975">
                    <a:moveTo>
                      <a:pt x="2717" y="530542"/>
                    </a:moveTo>
                    <a:lnTo>
                      <a:pt x="2197" y="529755"/>
                    </a:lnTo>
                    <a:lnTo>
                      <a:pt x="1828" y="529005"/>
                    </a:lnTo>
                    <a:lnTo>
                      <a:pt x="1168" y="529615"/>
                    </a:lnTo>
                    <a:lnTo>
                      <a:pt x="508" y="530021"/>
                    </a:lnTo>
                    <a:lnTo>
                      <a:pt x="165" y="530593"/>
                    </a:lnTo>
                    <a:lnTo>
                      <a:pt x="0" y="530847"/>
                    </a:lnTo>
                    <a:lnTo>
                      <a:pt x="469" y="531469"/>
                    </a:lnTo>
                    <a:lnTo>
                      <a:pt x="647" y="531914"/>
                    </a:lnTo>
                    <a:lnTo>
                      <a:pt x="1333" y="531533"/>
                    </a:lnTo>
                    <a:lnTo>
                      <a:pt x="2044" y="531190"/>
                    </a:lnTo>
                    <a:lnTo>
                      <a:pt x="2616" y="530656"/>
                    </a:lnTo>
                    <a:close/>
                  </a:path>
                  <a:path w="895984" h="942975">
                    <a:moveTo>
                      <a:pt x="51612" y="473900"/>
                    </a:moveTo>
                    <a:lnTo>
                      <a:pt x="50723" y="473633"/>
                    </a:lnTo>
                    <a:lnTo>
                      <a:pt x="50279" y="474522"/>
                    </a:lnTo>
                    <a:lnTo>
                      <a:pt x="49911" y="475399"/>
                    </a:lnTo>
                    <a:lnTo>
                      <a:pt x="49530" y="476275"/>
                    </a:lnTo>
                    <a:lnTo>
                      <a:pt x="50558" y="476580"/>
                    </a:lnTo>
                    <a:lnTo>
                      <a:pt x="51066" y="476745"/>
                    </a:lnTo>
                    <a:lnTo>
                      <a:pt x="51257" y="475818"/>
                    </a:lnTo>
                    <a:lnTo>
                      <a:pt x="51485" y="474891"/>
                    </a:lnTo>
                    <a:lnTo>
                      <a:pt x="51612" y="473951"/>
                    </a:lnTo>
                    <a:close/>
                  </a:path>
                  <a:path w="895984" h="942975">
                    <a:moveTo>
                      <a:pt x="52222" y="488924"/>
                    </a:moveTo>
                    <a:lnTo>
                      <a:pt x="51968" y="488518"/>
                    </a:lnTo>
                    <a:lnTo>
                      <a:pt x="51739" y="487819"/>
                    </a:lnTo>
                    <a:lnTo>
                      <a:pt x="51460" y="487781"/>
                    </a:lnTo>
                    <a:lnTo>
                      <a:pt x="50838" y="487730"/>
                    </a:lnTo>
                    <a:lnTo>
                      <a:pt x="50203" y="488022"/>
                    </a:lnTo>
                    <a:lnTo>
                      <a:pt x="49161" y="488276"/>
                    </a:lnTo>
                    <a:lnTo>
                      <a:pt x="49745" y="489000"/>
                    </a:lnTo>
                    <a:lnTo>
                      <a:pt x="50076" y="489661"/>
                    </a:lnTo>
                    <a:lnTo>
                      <a:pt x="50965" y="489546"/>
                    </a:lnTo>
                    <a:lnTo>
                      <a:pt x="51587" y="489178"/>
                    </a:lnTo>
                    <a:lnTo>
                      <a:pt x="52222" y="488924"/>
                    </a:lnTo>
                    <a:close/>
                  </a:path>
                  <a:path w="895984" h="942975">
                    <a:moveTo>
                      <a:pt x="52819" y="516890"/>
                    </a:moveTo>
                    <a:lnTo>
                      <a:pt x="52374" y="516420"/>
                    </a:lnTo>
                    <a:lnTo>
                      <a:pt x="51968" y="515670"/>
                    </a:lnTo>
                    <a:lnTo>
                      <a:pt x="51422" y="515543"/>
                    </a:lnTo>
                    <a:lnTo>
                      <a:pt x="50914" y="515416"/>
                    </a:lnTo>
                    <a:lnTo>
                      <a:pt x="50266" y="515950"/>
                    </a:lnTo>
                    <a:lnTo>
                      <a:pt x="49187" y="516369"/>
                    </a:lnTo>
                    <a:lnTo>
                      <a:pt x="49961" y="517258"/>
                    </a:lnTo>
                    <a:lnTo>
                      <a:pt x="50495" y="518223"/>
                    </a:lnTo>
                    <a:lnTo>
                      <a:pt x="51523" y="517994"/>
                    </a:lnTo>
                    <a:lnTo>
                      <a:pt x="52171" y="517347"/>
                    </a:lnTo>
                    <a:lnTo>
                      <a:pt x="52819" y="516890"/>
                    </a:lnTo>
                    <a:close/>
                  </a:path>
                  <a:path w="895984" h="942975">
                    <a:moveTo>
                      <a:pt x="65963" y="257365"/>
                    </a:moveTo>
                    <a:lnTo>
                      <a:pt x="65684" y="256667"/>
                    </a:lnTo>
                    <a:lnTo>
                      <a:pt x="65519" y="255778"/>
                    </a:lnTo>
                    <a:lnTo>
                      <a:pt x="64693" y="256032"/>
                    </a:lnTo>
                    <a:lnTo>
                      <a:pt x="63741" y="256349"/>
                    </a:lnTo>
                    <a:lnTo>
                      <a:pt x="64274" y="257911"/>
                    </a:lnTo>
                    <a:lnTo>
                      <a:pt x="64541" y="258686"/>
                    </a:lnTo>
                    <a:lnTo>
                      <a:pt x="64985" y="258457"/>
                    </a:lnTo>
                    <a:lnTo>
                      <a:pt x="65798" y="258305"/>
                    </a:lnTo>
                    <a:lnTo>
                      <a:pt x="65963" y="257365"/>
                    </a:lnTo>
                    <a:close/>
                  </a:path>
                  <a:path w="895984" h="942975">
                    <a:moveTo>
                      <a:pt x="96824" y="693026"/>
                    </a:moveTo>
                    <a:lnTo>
                      <a:pt x="95148" y="692912"/>
                    </a:lnTo>
                    <a:lnTo>
                      <a:pt x="96761" y="693051"/>
                    </a:lnTo>
                    <a:close/>
                  </a:path>
                  <a:path w="895984" h="942975">
                    <a:moveTo>
                      <a:pt x="99860" y="694626"/>
                    </a:moveTo>
                    <a:lnTo>
                      <a:pt x="98806" y="692378"/>
                    </a:lnTo>
                    <a:lnTo>
                      <a:pt x="96824" y="693026"/>
                    </a:lnTo>
                    <a:lnTo>
                      <a:pt x="97193" y="696518"/>
                    </a:lnTo>
                    <a:lnTo>
                      <a:pt x="99860" y="694626"/>
                    </a:lnTo>
                    <a:close/>
                  </a:path>
                  <a:path w="895984" h="942975">
                    <a:moveTo>
                      <a:pt x="101752" y="263804"/>
                    </a:moveTo>
                    <a:lnTo>
                      <a:pt x="100838" y="263652"/>
                    </a:lnTo>
                    <a:lnTo>
                      <a:pt x="99923" y="263486"/>
                    </a:lnTo>
                    <a:lnTo>
                      <a:pt x="99009" y="263334"/>
                    </a:lnTo>
                    <a:lnTo>
                      <a:pt x="98945" y="263664"/>
                    </a:lnTo>
                    <a:lnTo>
                      <a:pt x="98806" y="264312"/>
                    </a:lnTo>
                    <a:lnTo>
                      <a:pt x="99682" y="264591"/>
                    </a:lnTo>
                    <a:lnTo>
                      <a:pt x="100571" y="264858"/>
                    </a:lnTo>
                    <a:lnTo>
                      <a:pt x="101447" y="265125"/>
                    </a:lnTo>
                    <a:lnTo>
                      <a:pt x="101536" y="264680"/>
                    </a:lnTo>
                    <a:lnTo>
                      <a:pt x="101752" y="263804"/>
                    </a:lnTo>
                    <a:close/>
                  </a:path>
                  <a:path w="895984" h="942975">
                    <a:moveTo>
                      <a:pt x="117068" y="340144"/>
                    </a:moveTo>
                    <a:lnTo>
                      <a:pt x="116852" y="338150"/>
                    </a:lnTo>
                    <a:lnTo>
                      <a:pt x="116459" y="336473"/>
                    </a:lnTo>
                    <a:lnTo>
                      <a:pt x="114096" y="338747"/>
                    </a:lnTo>
                    <a:lnTo>
                      <a:pt x="115252" y="339293"/>
                    </a:lnTo>
                    <a:lnTo>
                      <a:pt x="116166" y="339725"/>
                    </a:lnTo>
                    <a:lnTo>
                      <a:pt x="117068" y="340144"/>
                    </a:lnTo>
                    <a:close/>
                  </a:path>
                  <a:path w="895984" h="942975">
                    <a:moveTo>
                      <a:pt x="133769" y="562965"/>
                    </a:moveTo>
                    <a:lnTo>
                      <a:pt x="133045" y="562356"/>
                    </a:lnTo>
                    <a:lnTo>
                      <a:pt x="132613" y="561784"/>
                    </a:lnTo>
                    <a:lnTo>
                      <a:pt x="132029" y="561606"/>
                    </a:lnTo>
                    <a:lnTo>
                      <a:pt x="131749" y="561505"/>
                    </a:lnTo>
                    <a:lnTo>
                      <a:pt x="131241" y="562140"/>
                    </a:lnTo>
                    <a:lnTo>
                      <a:pt x="130822" y="562432"/>
                    </a:lnTo>
                    <a:lnTo>
                      <a:pt x="131241" y="562940"/>
                    </a:lnTo>
                    <a:lnTo>
                      <a:pt x="131597" y="563562"/>
                    </a:lnTo>
                    <a:lnTo>
                      <a:pt x="132130" y="563880"/>
                    </a:lnTo>
                    <a:lnTo>
                      <a:pt x="132334" y="564019"/>
                    </a:lnTo>
                    <a:lnTo>
                      <a:pt x="132943" y="563448"/>
                    </a:lnTo>
                    <a:lnTo>
                      <a:pt x="133769" y="562965"/>
                    </a:lnTo>
                    <a:close/>
                  </a:path>
                  <a:path w="895984" h="942975">
                    <a:moveTo>
                      <a:pt x="134950" y="773480"/>
                    </a:moveTo>
                    <a:lnTo>
                      <a:pt x="134658" y="773125"/>
                    </a:lnTo>
                    <a:lnTo>
                      <a:pt x="134366" y="772782"/>
                    </a:lnTo>
                    <a:lnTo>
                      <a:pt x="134061" y="772426"/>
                    </a:lnTo>
                    <a:lnTo>
                      <a:pt x="133489" y="772922"/>
                    </a:lnTo>
                    <a:lnTo>
                      <a:pt x="132918" y="773417"/>
                    </a:lnTo>
                    <a:lnTo>
                      <a:pt x="132334" y="773899"/>
                    </a:lnTo>
                    <a:lnTo>
                      <a:pt x="132511" y="774128"/>
                    </a:lnTo>
                    <a:lnTo>
                      <a:pt x="132880" y="774636"/>
                    </a:lnTo>
                    <a:lnTo>
                      <a:pt x="133565" y="774255"/>
                    </a:lnTo>
                    <a:lnTo>
                      <a:pt x="134251" y="773849"/>
                    </a:lnTo>
                    <a:lnTo>
                      <a:pt x="134950" y="773480"/>
                    </a:lnTo>
                    <a:close/>
                  </a:path>
                  <a:path w="895984" h="942975">
                    <a:moveTo>
                      <a:pt x="141998" y="370954"/>
                    </a:moveTo>
                    <a:lnTo>
                      <a:pt x="141820" y="370509"/>
                    </a:lnTo>
                    <a:lnTo>
                      <a:pt x="141668" y="369722"/>
                    </a:lnTo>
                    <a:lnTo>
                      <a:pt x="141490" y="369709"/>
                    </a:lnTo>
                    <a:lnTo>
                      <a:pt x="140893" y="369697"/>
                    </a:lnTo>
                    <a:lnTo>
                      <a:pt x="140220" y="369849"/>
                    </a:lnTo>
                    <a:lnTo>
                      <a:pt x="139776" y="370179"/>
                    </a:lnTo>
                    <a:lnTo>
                      <a:pt x="139585" y="370332"/>
                    </a:lnTo>
                    <a:lnTo>
                      <a:pt x="139928" y="371132"/>
                    </a:lnTo>
                    <a:lnTo>
                      <a:pt x="140030" y="371678"/>
                    </a:lnTo>
                    <a:lnTo>
                      <a:pt x="141046" y="371284"/>
                    </a:lnTo>
                    <a:lnTo>
                      <a:pt x="141998" y="370954"/>
                    </a:lnTo>
                    <a:close/>
                  </a:path>
                  <a:path w="895984" h="942975">
                    <a:moveTo>
                      <a:pt x="146634" y="535952"/>
                    </a:moveTo>
                    <a:lnTo>
                      <a:pt x="145897" y="535241"/>
                    </a:lnTo>
                    <a:lnTo>
                      <a:pt x="144373" y="533819"/>
                    </a:lnTo>
                    <a:lnTo>
                      <a:pt x="144081" y="534136"/>
                    </a:lnTo>
                    <a:lnTo>
                      <a:pt x="143827" y="534454"/>
                    </a:lnTo>
                    <a:lnTo>
                      <a:pt x="143548" y="534758"/>
                    </a:lnTo>
                    <a:lnTo>
                      <a:pt x="144310" y="535444"/>
                    </a:lnTo>
                    <a:lnTo>
                      <a:pt x="145859" y="536829"/>
                    </a:lnTo>
                    <a:lnTo>
                      <a:pt x="146138" y="536536"/>
                    </a:lnTo>
                    <a:lnTo>
                      <a:pt x="146392" y="536244"/>
                    </a:lnTo>
                    <a:lnTo>
                      <a:pt x="146634" y="535952"/>
                    </a:lnTo>
                    <a:close/>
                  </a:path>
                  <a:path w="895984" h="942975">
                    <a:moveTo>
                      <a:pt x="161759" y="451840"/>
                    </a:moveTo>
                    <a:lnTo>
                      <a:pt x="160782" y="450900"/>
                    </a:lnTo>
                    <a:lnTo>
                      <a:pt x="160159" y="451675"/>
                    </a:lnTo>
                    <a:lnTo>
                      <a:pt x="159524" y="452462"/>
                    </a:lnTo>
                    <a:lnTo>
                      <a:pt x="158915" y="453237"/>
                    </a:lnTo>
                    <a:lnTo>
                      <a:pt x="159359" y="453644"/>
                    </a:lnTo>
                    <a:lnTo>
                      <a:pt x="159588" y="453847"/>
                    </a:lnTo>
                    <a:lnTo>
                      <a:pt x="160299" y="453186"/>
                    </a:lnTo>
                    <a:lnTo>
                      <a:pt x="161023" y="452526"/>
                    </a:lnTo>
                    <a:lnTo>
                      <a:pt x="161759" y="451840"/>
                    </a:lnTo>
                    <a:close/>
                  </a:path>
                  <a:path w="895984" h="942975">
                    <a:moveTo>
                      <a:pt x="188074" y="552196"/>
                    </a:moveTo>
                    <a:lnTo>
                      <a:pt x="187960" y="551230"/>
                    </a:lnTo>
                    <a:lnTo>
                      <a:pt x="187833" y="550240"/>
                    </a:lnTo>
                    <a:lnTo>
                      <a:pt x="187731" y="549262"/>
                    </a:lnTo>
                    <a:lnTo>
                      <a:pt x="187261" y="549351"/>
                    </a:lnTo>
                    <a:lnTo>
                      <a:pt x="186309" y="549554"/>
                    </a:lnTo>
                    <a:lnTo>
                      <a:pt x="186537" y="550494"/>
                    </a:lnTo>
                    <a:lnTo>
                      <a:pt x="187058" y="552399"/>
                    </a:lnTo>
                    <a:lnTo>
                      <a:pt x="187401" y="552348"/>
                    </a:lnTo>
                    <a:lnTo>
                      <a:pt x="188074" y="552196"/>
                    </a:lnTo>
                    <a:close/>
                  </a:path>
                  <a:path w="895984" h="942975">
                    <a:moveTo>
                      <a:pt x="204216" y="64655"/>
                    </a:moveTo>
                    <a:lnTo>
                      <a:pt x="204050" y="64198"/>
                    </a:lnTo>
                    <a:lnTo>
                      <a:pt x="203974" y="63639"/>
                    </a:lnTo>
                    <a:lnTo>
                      <a:pt x="203250" y="62839"/>
                    </a:lnTo>
                    <a:lnTo>
                      <a:pt x="202653" y="62560"/>
                    </a:lnTo>
                    <a:lnTo>
                      <a:pt x="202120" y="62191"/>
                    </a:lnTo>
                    <a:lnTo>
                      <a:pt x="201866" y="62496"/>
                    </a:lnTo>
                    <a:lnTo>
                      <a:pt x="201625" y="62801"/>
                    </a:lnTo>
                    <a:lnTo>
                      <a:pt x="201371" y="63093"/>
                    </a:lnTo>
                    <a:lnTo>
                      <a:pt x="202107" y="63792"/>
                    </a:lnTo>
                    <a:lnTo>
                      <a:pt x="202844" y="64516"/>
                    </a:lnTo>
                    <a:lnTo>
                      <a:pt x="203568" y="65214"/>
                    </a:lnTo>
                    <a:lnTo>
                      <a:pt x="203784" y="65036"/>
                    </a:lnTo>
                    <a:lnTo>
                      <a:pt x="204216" y="64655"/>
                    </a:lnTo>
                    <a:close/>
                  </a:path>
                  <a:path w="895984" h="942975">
                    <a:moveTo>
                      <a:pt x="209524" y="31051"/>
                    </a:moveTo>
                    <a:lnTo>
                      <a:pt x="209499" y="30924"/>
                    </a:lnTo>
                    <a:lnTo>
                      <a:pt x="209296" y="30302"/>
                    </a:lnTo>
                    <a:lnTo>
                      <a:pt x="208902" y="29730"/>
                    </a:lnTo>
                    <a:lnTo>
                      <a:pt x="208445" y="28917"/>
                    </a:lnTo>
                    <a:lnTo>
                      <a:pt x="207848" y="29438"/>
                    </a:lnTo>
                    <a:lnTo>
                      <a:pt x="207137" y="29895"/>
                    </a:lnTo>
                    <a:lnTo>
                      <a:pt x="207200" y="30048"/>
                    </a:lnTo>
                    <a:lnTo>
                      <a:pt x="207416" y="30632"/>
                    </a:lnTo>
                    <a:lnTo>
                      <a:pt x="207822" y="31229"/>
                    </a:lnTo>
                    <a:lnTo>
                      <a:pt x="208330" y="31610"/>
                    </a:lnTo>
                    <a:lnTo>
                      <a:pt x="208470" y="31724"/>
                    </a:lnTo>
                    <a:lnTo>
                      <a:pt x="209524" y="31051"/>
                    </a:lnTo>
                    <a:close/>
                  </a:path>
                  <a:path w="895984" h="942975">
                    <a:moveTo>
                      <a:pt x="210388" y="95935"/>
                    </a:moveTo>
                    <a:lnTo>
                      <a:pt x="210286" y="94932"/>
                    </a:lnTo>
                    <a:lnTo>
                      <a:pt x="210159" y="93929"/>
                    </a:lnTo>
                    <a:lnTo>
                      <a:pt x="210045" y="92925"/>
                    </a:lnTo>
                    <a:lnTo>
                      <a:pt x="209600" y="93002"/>
                    </a:lnTo>
                    <a:lnTo>
                      <a:pt x="209130" y="93065"/>
                    </a:lnTo>
                    <a:lnTo>
                      <a:pt x="208699" y="93154"/>
                    </a:lnTo>
                    <a:lnTo>
                      <a:pt x="209448" y="96113"/>
                    </a:lnTo>
                    <a:lnTo>
                      <a:pt x="209778" y="96062"/>
                    </a:lnTo>
                    <a:lnTo>
                      <a:pt x="210096" y="95999"/>
                    </a:lnTo>
                    <a:lnTo>
                      <a:pt x="210388" y="95935"/>
                    </a:lnTo>
                    <a:close/>
                  </a:path>
                  <a:path w="895984" h="942975">
                    <a:moveTo>
                      <a:pt x="218833" y="318046"/>
                    </a:moveTo>
                    <a:lnTo>
                      <a:pt x="218173" y="317373"/>
                    </a:lnTo>
                    <a:lnTo>
                      <a:pt x="217525" y="316674"/>
                    </a:lnTo>
                    <a:lnTo>
                      <a:pt x="216814" y="316064"/>
                    </a:lnTo>
                    <a:lnTo>
                      <a:pt x="216090" y="316585"/>
                    </a:lnTo>
                    <a:lnTo>
                      <a:pt x="216585" y="317436"/>
                    </a:lnTo>
                    <a:lnTo>
                      <a:pt x="217131" y="318223"/>
                    </a:lnTo>
                    <a:lnTo>
                      <a:pt x="217678" y="318998"/>
                    </a:lnTo>
                    <a:lnTo>
                      <a:pt x="218059" y="318668"/>
                    </a:lnTo>
                    <a:lnTo>
                      <a:pt x="218440" y="318350"/>
                    </a:lnTo>
                    <a:lnTo>
                      <a:pt x="218833" y="318046"/>
                    </a:lnTo>
                    <a:close/>
                  </a:path>
                  <a:path w="895984" h="942975">
                    <a:moveTo>
                      <a:pt x="247815" y="311848"/>
                    </a:moveTo>
                    <a:lnTo>
                      <a:pt x="246900" y="311569"/>
                    </a:lnTo>
                    <a:lnTo>
                      <a:pt x="245986" y="311302"/>
                    </a:lnTo>
                    <a:lnTo>
                      <a:pt x="245110" y="311023"/>
                    </a:lnTo>
                    <a:lnTo>
                      <a:pt x="245021" y="311378"/>
                    </a:lnTo>
                    <a:lnTo>
                      <a:pt x="244830" y="312013"/>
                    </a:lnTo>
                    <a:lnTo>
                      <a:pt x="245694" y="312420"/>
                    </a:lnTo>
                    <a:lnTo>
                      <a:pt x="246532" y="312686"/>
                    </a:lnTo>
                    <a:lnTo>
                      <a:pt x="247357" y="312978"/>
                    </a:lnTo>
                    <a:lnTo>
                      <a:pt x="247497" y="312610"/>
                    </a:lnTo>
                    <a:lnTo>
                      <a:pt x="247650" y="312242"/>
                    </a:lnTo>
                    <a:lnTo>
                      <a:pt x="247815" y="311848"/>
                    </a:lnTo>
                    <a:close/>
                  </a:path>
                  <a:path w="895984" h="942975">
                    <a:moveTo>
                      <a:pt x="262559" y="200063"/>
                    </a:moveTo>
                    <a:lnTo>
                      <a:pt x="261416" y="199364"/>
                    </a:lnTo>
                    <a:lnTo>
                      <a:pt x="259168" y="197954"/>
                    </a:lnTo>
                    <a:lnTo>
                      <a:pt x="258978" y="198259"/>
                    </a:lnTo>
                    <a:lnTo>
                      <a:pt x="258800" y="198577"/>
                    </a:lnTo>
                    <a:lnTo>
                      <a:pt x="258584" y="198869"/>
                    </a:lnTo>
                    <a:lnTo>
                      <a:pt x="259562" y="199644"/>
                    </a:lnTo>
                    <a:lnTo>
                      <a:pt x="261531" y="201193"/>
                    </a:lnTo>
                    <a:lnTo>
                      <a:pt x="261861" y="200825"/>
                    </a:lnTo>
                    <a:lnTo>
                      <a:pt x="262216" y="200444"/>
                    </a:lnTo>
                    <a:lnTo>
                      <a:pt x="262559" y="200063"/>
                    </a:lnTo>
                    <a:close/>
                  </a:path>
                  <a:path w="895984" h="942975">
                    <a:moveTo>
                      <a:pt x="264007" y="18224"/>
                    </a:moveTo>
                    <a:lnTo>
                      <a:pt x="263677" y="17500"/>
                    </a:lnTo>
                    <a:lnTo>
                      <a:pt x="263486" y="16598"/>
                    </a:lnTo>
                    <a:lnTo>
                      <a:pt x="262661" y="17119"/>
                    </a:lnTo>
                    <a:lnTo>
                      <a:pt x="261975" y="17373"/>
                    </a:lnTo>
                    <a:lnTo>
                      <a:pt x="261442" y="18059"/>
                    </a:lnTo>
                    <a:lnTo>
                      <a:pt x="261899" y="18757"/>
                    </a:lnTo>
                    <a:lnTo>
                      <a:pt x="262064" y="19240"/>
                    </a:lnTo>
                    <a:lnTo>
                      <a:pt x="262674" y="18973"/>
                    </a:lnTo>
                    <a:lnTo>
                      <a:pt x="263372" y="18821"/>
                    </a:lnTo>
                    <a:lnTo>
                      <a:pt x="263817" y="18402"/>
                    </a:lnTo>
                    <a:lnTo>
                      <a:pt x="264007" y="18224"/>
                    </a:lnTo>
                    <a:close/>
                  </a:path>
                  <a:path w="895984" h="942975">
                    <a:moveTo>
                      <a:pt x="268401" y="522592"/>
                    </a:moveTo>
                    <a:lnTo>
                      <a:pt x="265861" y="521855"/>
                    </a:lnTo>
                    <a:lnTo>
                      <a:pt x="266788" y="523036"/>
                    </a:lnTo>
                    <a:lnTo>
                      <a:pt x="267423" y="523836"/>
                    </a:lnTo>
                    <a:lnTo>
                      <a:pt x="268312" y="524954"/>
                    </a:lnTo>
                    <a:lnTo>
                      <a:pt x="268401" y="522592"/>
                    </a:lnTo>
                    <a:close/>
                  </a:path>
                  <a:path w="895984" h="942975">
                    <a:moveTo>
                      <a:pt x="283768" y="19710"/>
                    </a:moveTo>
                    <a:lnTo>
                      <a:pt x="282790" y="17246"/>
                    </a:lnTo>
                    <a:lnTo>
                      <a:pt x="282371" y="17475"/>
                    </a:lnTo>
                    <a:lnTo>
                      <a:pt x="281559" y="17907"/>
                    </a:lnTo>
                    <a:lnTo>
                      <a:pt x="283032" y="20104"/>
                    </a:lnTo>
                    <a:lnTo>
                      <a:pt x="283286" y="19977"/>
                    </a:lnTo>
                    <a:lnTo>
                      <a:pt x="283527" y="19837"/>
                    </a:lnTo>
                    <a:lnTo>
                      <a:pt x="283768" y="19710"/>
                    </a:lnTo>
                    <a:close/>
                  </a:path>
                  <a:path w="895984" h="942975">
                    <a:moveTo>
                      <a:pt x="292900" y="402666"/>
                    </a:moveTo>
                    <a:lnTo>
                      <a:pt x="290525" y="402247"/>
                    </a:lnTo>
                    <a:lnTo>
                      <a:pt x="289331" y="402018"/>
                    </a:lnTo>
                    <a:lnTo>
                      <a:pt x="289090" y="403250"/>
                    </a:lnTo>
                    <a:lnTo>
                      <a:pt x="288975" y="403847"/>
                    </a:lnTo>
                    <a:lnTo>
                      <a:pt x="290233" y="403898"/>
                    </a:lnTo>
                    <a:lnTo>
                      <a:pt x="291503" y="403974"/>
                    </a:lnTo>
                    <a:lnTo>
                      <a:pt x="292760" y="404012"/>
                    </a:lnTo>
                    <a:lnTo>
                      <a:pt x="292811" y="403555"/>
                    </a:lnTo>
                    <a:lnTo>
                      <a:pt x="292900" y="402666"/>
                    </a:lnTo>
                    <a:close/>
                  </a:path>
                  <a:path w="895984" h="942975">
                    <a:moveTo>
                      <a:pt x="301371" y="333197"/>
                    </a:moveTo>
                    <a:lnTo>
                      <a:pt x="301104" y="332587"/>
                    </a:lnTo>
                    <a:lnTo>
                      <a:pt x="300990" y="331635"/>
                    </a:lnTo>
                    <a:lnTo>
                      <a:pt x="299847" y="332524"/>
                    </a:lnTo>
                    <a:lnTo>
                      <a:pt x="299186" y="332828"/>
                    </a:lnTo>
                    <a:lnTo>
                      <a:pt x="299173" y="333121"/>
                    </a:lnTo>
                    <a:lnTo>
                      <a:pt x="299161" y="333514"/>
                    </a:lnTo>
                    <a:lnTo>
                      <a:pt x="299643" y="334137"/>
                    </a:lnTo>
                    <a:lnTo>
                      <a:pt x="300012" y="334251"/>
                    </a:lnTo>
                    <a:lnTo>
                      <a:pt x="300329" y="334365"/>
                    </a:lnTo>
                    <a:lnTo>
                      <a:pt x="301066" y="333971"/>
                    </a:lnTo>
                    <a:lnTo>
                      <a:pt x="301193" y="333641"/>
                    </a:lnTo>
                    <a:lnTo>
                      <a:pt x="301371" y="333197"/>
                    </a:lnTo>
                    <a:close/>
                  </a:path>
                  <a:path w="895984" h="942975">
                    <a:moveTo>
                      <a:pt x="309905" y="861098"/>
                    </a:moveTo>
                    <a:lnTo>
                      <a:pt x="308838" y="860856"/>
                    </a:lnTo>
                    <a:lnTo>
                      <a:pt x="307771" y="860640"/>
                    </a:lnTo>
                    <a:lnTo>
                      <a:pt x="306717" y="860399"/>
                    </a:lnTo>
                    <a:lnTo>
                      <a:pt x="306578" y="860882"/>
                    </a:lnTo>
                    <a:lnTo>
                      <a:pt x="306438" y="861377"/>
                    </a:lnTo>
                    <a:lnTo>
                      <a:pt x="306311" y="861872"/>
                    </a:lnTo>
                    <a:lnTo>
                      <a:pt x="307454" y="861987"/>
                    </a:lnTo>
                    <a:lnTo>
                      <a:pt x="308610" y="862114"/>
                    </a:lnTo>
                    <a:lnTo>
                      <a:pt x="309753" y="862228"/>
                    </a:lnTo>
                    <a:lnTo>
                      <a:pt x="309854" y="861479"/>
                    </a:lnTo>
                    <a:lnTo>
                      <a:pt x="309905" y="861098"/>
                    </a:lnTo>
                    <a:close/>
                  </a:path>
                  <a:path w="895984" h="942975">
                    <a:moveTo>
                      <a:pt x="325399" y="42786"/>
                    </a:moveTo>
                    <a:lnTo>
                      <a:pt x="324878" y="42024"/>
                    </a:lnTo>
                    <a:lnTo>
                      <a:pt x="324586" y="41592"/>
                    </a:lnTo>
                    <a:lnTo>
                      <a:pt x="324281" y="41160"/>
                    </a:lnTo>
                    <a:lnTo>
                      <a:pt x="323761" y="41554"/>
                    </a:lnTo>
                    <a:lnTo>
                      <a:pt x="323100" y="41859"/>
                    </a:lnTo>
                    <a:lnTo>
                      <a:pt x="322783" y="42367"/>
                    </a:lnTo>
                    <a:lnTo>
                      <a:pt x="322656" y="42595"/>
                    </a:lnTo>
                    <a:lnTo>
                      <a:pt x="323253" y="43688"/>
                    </a:lnTo>
                    <a:lnTo>
                      <a:pt x="323443" y="43649"/>
                    </a:lnTo>
                    <a:lnTo>
                      <a:pt x="324053" y="43561"/>
                    </a:lnTo>
                    <a:lnTo>
                      <a:pt x="324624" y="43167"/>
                    </a:lnTo>
                    <a:lnTo>
                      <a:pt x="325399" y="42786"/>
                    </a:lnTo>
                    <a:close/>
                  </a:path>
                  <a:path w="895984" h="942975">
                    <a:moveTo>
                      <a:pt x="395478" y="305943"/>
                    </a:moveTo>
                    <a:lnTo>
                      <a:pt x="394385" y="305244"/>
                    </a:lnTo>
                    <a:lnTo>
                      <a:pt x="393319" y="304546"/>
                    </a:lnTo>
                    <a:lnTo>
                      <a:pt x="392226" y="303860"/>
                    </a:lnTo>
                    <a:lnTo>
                      <a:pt x="392061" y="304050"/>
                    </a:lnTo>
                    <a:lnTo>
                      <a:pt x="391896" y="304266"/>
                    </a:lnTo>
                    <a:lnTo>
                      <a:pt x="391731" y="304469"/>
                    </a:lnTo>
                    <a:lnTo>
                      <a:pt x="392226" y="304990"/>
                    </a:lnTo>
                    <a:lnTo>
                      <a:pt x="392620" y="305600"/>
                    </a:lnTo>
                    <a:lnTo>
                      <a:pt x="393738" y="306374"/>
                    </a:lnTo>
                    <a:lnTo>
                      <a:pt x="394423" y="306514"/>
                    </a:lnTo>
                    <a:lnTo>
                      <a:pt x="395046" y="306768"/>
                    </a:lnTo>
                    <a:lnTo>
                      <a:pt x="395173" y="306489"/>
                    </a:lnTo>
                    <a:lnTo>
                      <a:pt x="395338" y="306222"/>
                    </a:lnTo>
                    <a:lnTo>
                      <a:pt x="395478" y="305943"/>
                    </a:lnTo>
                    <a:close/>
                  </a:path>
                  <a:path w="895984" h="942975">
                    <a:moveTo>
                      <a:pt x="410451" y="641426"/>
                    </a:moveTo>
                    <a:lnTo>
                      <a:pt x="410298" y="640588"/>
                    </a:lnTo>
                    <a:lnTo>
                      <a:pt x="410121" y="639749"/>
                    </a:lnTo>
                    <a:lnTo>
                      <a:pt x="409968" y="638898"/>
                    </a:lnTo>
                    <a:lnTo>
                      <a:pt x="409676" y="638949"/>
                    </a:lnTo>
                    <a:lnTo>
                      <a:pt x="409067" y="639076"/>
                    </a:lnTo>
                    <a:lnTo>
                      <a:pt x="409194" y="639914"/>
                    </a:lnTo>
                    <a:lnTo>
                      <a:pt x="409321" y="640778"/>
                    </a:lnTo>
                    <a:lnTo>
                      <a:pt x="409435" y="641642"/>
                    </a:lnTo>
                    <a:lnTo>
                      <a:pt x="409778" y="641565"/>
                    </a:lnTo>
                    <a:lnTo>
                      <a:pt x="410121" y="641502"/>
                    </a:lnTo>
                    <a:lnTo>
                      <a:pt x="410451" y="641426"/>
                    </a:lnTo>
                    <a:close/>
                  </a:path>
                  <a:path w="895984" h="942975">
                    <a:moveTo>
                      <a:pt x="417563" y="434809"/>
                    </a:moveTo>
                    <a:lnTo>
                      <a:pt x="416712" y="434378"/>
                    </a:lnTo>
                    <a:lnTo>
                      <a:pt x="416255" y="434111"/>
                    </a:lnTo>
                    <a:lnTo>
                      <a:pt x="415772" y="434987"/>
                    </a:lnTo>
                    <a:lnTo>
                      <a:pt x="415315" y="435838"/>
                    </a:lnTo>
                    <a:lnTo>
                      <a:pt x="414832" y="436714"/>
                    </a:lnTo>
                    <a:lnTo>
                      <a:pt x="415290" y="436956"/>
                    </a:lnTo>
                    <a:lnTo>
                      <a:pt x="416191" y="437400"/>
                    </a:lnTo>
                    <a:lnTo>
                      <a:pt x="416661" y="436562"/>
                    </a:lnTo>
                    <a:lnTo>
                      <a:pt x="417156" y="435737"/>
                    </a:lnTo>
                    <a:lnTo>
                      <a:pt x="417537" y="434873"/>
                    </a:lnTo>
                    <a:close/>
                  </a:path>
                  <a:path w="895984" h="942975">
                    <a:moveTo>
                      <a:pt x="420141" y="517372"/>
                    </a:moveTo>
                    <a:lnTo>
                      <a:pt x="419265" y="517207"/>
                    </a:lnTo>
                    <a:lnTo>
                      <a:pt x="417461" y="516877"/>
                    </a:lnTo>
                    <a:lnTo>
                      <a:pt x="417233" y="517601"/>
                    </a:lnTo>
                    <a:lnTo>
                      <a:pt x="417131" y="517969"/>
                    </a:lnTo>
                    <a:lnTo>
                      <a:pt x="419836" y="518820"/>
                    </a:lnTo>
                    <a:lnTo>
                      <a:pt x="420052" y="517855"/>
                    </a:lnTo>
                    <a:lnTo>
                      <a:pt x="420141" y="517372"/>
                    </a:lnTo>
                    <a:close/>
                  </a:path>
                  <a:path w="895984" h="942975">
                    <a:moveTo>
                      <a:pt x="432676" y="628015"/>
                    </a:moveTo>
                    <a:lnTo>
                      <a:pt x="432663" y="627862"/>
                    </a:lnTo>
                    <a:lnTo>
                      <a:pt x="432549" y="627253"/>
                    </a:lnTo>
                    <a:lnTo>
                      <a:pt x="432193" y="626681"/>
                    </a:lnTo>
                    <a:lnTo>
                      <a:pt x="431825" y="625856"/>
                    </a:lnTo>
                    <a:lnTo>
                      <a:pt x="431139" y="626338"/>
                    </a:lnTo>
                    <a:lnTo>
                      <a:pt x="430403" y="626719"/>
                    </a:lnTo>
                    <a:lnTo>
                      <a:pt x="430618" y="627456"/>
                    </a:lnTo>
                    <a:lnTo>
                      <a:pt x="430961" y="628065"/>
                    </a:lnTo>
                    <a:lnTo>
                      <a:pt x="431584" y="628586"/>
                    </a:lnTo>
                    <a:lnTo>
                      <a:pt x="432676" y="628015"/>
                    </a:lnTo>
                    <a:close/>
                  </a:path>
                  <a:path w="895984" h="942975">
                    <a:moveTo>
                      <a:pt x="449351" y="385394"/>
                    </a:moveTo>
                    <a:lnTo>
                      <a:pt x="448386" y="385152"/>
                    </a:lnTo>
                    <a:lnTo>
                      <a:pt x="447916" y="385000"/>
                    </a:lnTo>
                    <a:lnTo>
                      <a:pt x="447738" y="385965"/>
                    </a:lnTo>
                    <a:lnTo>
                      <a:pt x="447548" y="386905"/>
                    </a:lnTo>
                    <a:lnTo>
                      <a:pt x="447357" y="387845"/>
                    </a:lnTo>
                    <a:lnTo>
                      <a:pt x="447840" y="387896"/>
                    </a:lnTo>
                    <a:lnTo>
                      <a:pt x="448703" y="388124"/>
                    </a:lnTo>
                    <a:lnTo>
                      <a:pt x="449021" y="387184"/>
                    </a:lnTo>
                    <a:lnTo>
                      <a:pt x="449148" y="386270"/>
                    </a:lnTo>
                    <a:lnTo>
                      <a:pt x="449351" y="385394"/>
                    </a:lnTo>
                    <a:close/>
                  </a:path>
                  <a:path w="895984" h="942975">
                    <a:moveTo>
                      <a:pt x="474713" y="419430"/>
                    </a:moveTo>
                    <a:lnTo>
                      <a:pt x="473837" y="419150"/>
                    </a:lnTo>
                    <a:lnTo>
                      <a:pt x="472948" y="418896"/>
                    </a:lnTo>
                    <a:lnTo>
                      <a:pt x="472097" y="418617"/>
                    </a:lnTo>
                    <a:lnTo>
                      <a:pt x="472008" y="418909"/>
                    </a:lnTo>
                    <a:lnTo>
                      <a:pt x="471817" y="419506"/>
                    </a:lnTo>
                    <a:lnTo>
                      <a:pt x="472732" y="419709"/>
                    </a:lnTo>
                    <a:lnTo>
                      <a:pt x="473633" y="419900"/>
                    </a:lnTo>
                    <a:lnTo>
                      <a:pt x="474535" y="420090"/>
                    </a:lnTo>
                    <a:lnTo>
                      <a:pt x="474586" y="419874"/>
                    </a:lnTo>
                    <a:lnTo>
                      <a:pt x="474662" y="419646"/>
                    </a:lnTo>
                    <a:lnTo>
                      <a:pt x="474713" y="419430"/>
                    </a:lnTo>
                    <a:close/>
                  </a:path>
                  <a:path w="895984" h="942975">
                    <a:moveTo>
                      <a:pt x="482866" y="419785"/>
                    </a:moveTo>
                    <a:lnTo>
                      <a:pt x="482346" y="419176"/>
                    </a:lnTo>
                    <a:lnTo>
                      <a:pt x="482066" y="418719"/>
                    </a:lnTo>
                    <a:lnTo>
                      <a:pt x="481672" y="418477"/>
                    </a:lnTo>
                    <a:lnTo>
                      <a:pt x="481507" y="418388"/>
                    </a:lnTo>
                    <a:lnTo>
                      <a:pt x="480809" y="418769"/>
                    </a:lnTo>
                    <a:lnTo>
                      <a:pt x="480796" y="418960"/>
                    </a:lnTo>
                    <a:lnTo>
                      <a:pt x="480771" y="419430"/>
                    </a:lnTo>
                    <a:lnTo>
                      <a:pt x="481025" y="419912"/>
                    </a:lnTo>
                    <a:lnTo>
                      <a:pt x="481152" y="420370"/>
                    </a:lnTo>
                    <a:lnTo>
                      <a:pt x="481609" y="420204"/>
                    </a:lnTo>
                    <a:lnTo>
                      <a:pt x="482079" y="420052"/>
                    </a:lnTo>
                    <a:lnTo>
                      <a:pt x="482866" y="419785"/>
                    </a:lnTo>
                    <a:close/>
                  </a:path>
                  <a:path w="895984" h="942975">
                    <a:moveTo>
                      <a:pt x="484606" y="578764"/>
                    </a:moveTo>
                    <a:lnTo>
                      <a:pt x="483031" y="578142"/>
                    </a:lnTo>
                    <a:lnTo>
                      <a:pt x="482244" y="577837"/>
                    </a:lnTo>
                    <a:lnTo>
                      <a:pt x="482117" y="578281"/>
                    </a:lnTo>
                    <a:lnTo>
                      <a:pt x="481888" y="579208"/>
                    </a:lnTo>
                    <a:lnTo>
                      <a:pt x="482650" y="579348"/>
                    </a:lnTo>
                    <a:lnTo>
                      <a:pt x="483438" y="579551"/>
                    </a:lnTo>
                    <a:lnTo>
                      <a:pt x="484212" y="579628"/>
                    </a:lnTo>
                    <a:lnTo>
                      <a:pt x="484479" y="579069"/>
                    </a:lnTo>
                    <a:lnTo>
                      <a:pt x="484606" y="578764"/>
                    </a:lnTo>
                    <a:close/>
                  </a:path>
                  <a:path w="895984" h="942975">
                    <a:moveTo>
                      <a:pt x="488061" y="787539"/>
                    </a:moveTo>
                    <a:lnTo>
                      <a:pt x="487629" y="786955"/>
                    </a:lnTo>
                    <a:lnTo>
                      <a:pt x="487045" y="786117"/>
                    </a:lnTo>
                    <a:lnTo>
                      <a:pt x="486651" y="786409"/>
                    </a:lnTo>
                    <a:lnTo>
                      <a:pt x="485952" y="786688"/>
                    </a:lnTo>
                    <a:lnTo>
                      <a:pt x="485952" y="787006"/>
                    </a:lnTo>
                    <a:lnTo>
                      <a:pt x="485940" y="787438"/>
                    </a:lnTo>
                    <a:lnTo>
                      <a:pt x="486346" y="788035"/>
                    </a:lnTo>
                    <a:lnTo>
                      <a:pt x="486727" y="788301"/>
                    </a:lnTo>
                    <a:lnTo>
                      <a:pt x="486892" y="788403"/>
                    </a:lnTo>
                    <a:lnTo>
                      <a:pt x="487489" y="787857"/>
                    </a:lnTo>
                    <a:lnTo>
                      <a:pt x="488061" y="787539"/>
                    </a:lnTo>
                    <a:close/>
                  </a:path>
                  <a:path w="895984" h="942975">
                    <a:moveTo>
                      <a:pt x="495427" y="291350"/>
                    </a:moveTo>
                    <a:lnTo>
                      <a:pt x="495071" y="290360"/>
                    </a:lnTo>
                    <a:lnTo>
                      <a:pt x="494271" y="290550"/>
                    </a:lnTo>
                    <a:lnTo>
                      <a:pt x="492645" y="290944"/>
                    </a:lnTo>
                    <a:lnTo>
                      <a:pt x="492899" y="292379"/>
                    </a:lnTo>
                    <a:lnTo>
                      <a:pt x="493750" y="292023"/>
                    </a:lnTo>
                    <a:lnTo>
                      <a:pt x="494576" y="291680"/>
                    </a:lnTo>
                    <a:lnTo>
                      <a:pt x="495427" y="291350"/>
                    </a:lnTo>
                    <a:close/>
                  </a:path>
                  <a:path w="895984" h="942975">
                    <a:moveTo>
                      <a:pt x="506501" y="476034"/>
                    </a:moveTo>
                    <a:lnTo>
                      <a:pt x="506056" y="475386"/>
                    </a:lnTo>
                    <a:lnTo>
                      <a:pt x="505675" y="474281"/>
                    </a:lnTo>
                    <a:lnTo>
                      <a:pt x="504863" y="475107"/>
                    </a:lnTo>
                    <a:lnTo>
                      <a:pt x="504075" y="475551"/>
                    </a:lnTo>
                    <a:lnTo>
                      <a:pt x="504050" y="476034"/>
                    </a:lnTo>
                    <a:lnTo>
                      <a:pt x="504050" y="476592"/>
                    </a:lnTo>
                    <a:lnTo>
                      <a:pt x="504710" y="477164"/>
                    </a:lnTo>
                    <a:lnTo>
                      <a:pt x="505079" y="477735"/>
                    </a:lnTo>
                    <a:lnTo>
                      <a:pt x="505548" y="477342"/>
                    </a:lnTo>
                    <a:lnTo>
                      <a:pt x="506323" y="477037"/>
                    </a:lnTo>
                    <a:lnTo>
                      <a:pt x="506501" y="476034"/>
                    </a:lnTo>
                    <a:close/>
                  </a:path>
                  <a:path w="895984" h="942975">
                    <a:moveTo>
                      <a:pt x="525995" y="381977"/>
                    </a:moveTo>
                    <a:lnTo>
                      <a:pt x="525513" y="381482"/>
                    </a:lnTo>
                    <a:lnTo>
                      <a:pt x="525145" y="380860"/>
                    </a:lnTo>
                    <a:lnTo>
                      <a:pt x="524560" y="380530"/>
                    </a:lnTo>
                    <a:lnTo>
                      <a:pt x="524141" y="380301"/>
                    </a:lnTo>
                    <a:lnTo>
                      <a:pt x="523481" y="380453"/>
                    </a:lnTo>
                    <a:lnTo>
                      <a:pt x="522947" y="380415"/>
                    </a:lnTo>
                    <a:lnTo>
                      <a:pt x="523036" y="380834"/>
                    </a:lnTo>
                    <a:lnTo>
                      <a:pt x="523138" y="381241"/>
                    </a:lnTo>
                    <a:lnTo>
                      <a:pt x="523240" y="381685"/>
                    </a:lnTo>
                    <a:lnTo>
                      <a:pt x="523773" y="382079"/>
                    </a:lnTo>
                    <a:lnTo>
                      <a:pt x="524256" y="382612"/>
                    </a:lnTo>
                    <a:lnTo>
                      <a:pt x="524852" y="382828"/>
                    </a:lnTo>
                    <a:lnTo>
                      <a:pt x="525119" y="382905"/>
                    </a:lnTo>
                    <a:lnTo>
                      <a:pt x="525602" y="382282"/>
                    </a:lnTo>
                    <a:lnTo>
                      <a:pt x="525995" y="381977"/>
                    </a:lnTo>
                    <a:close/>
                  </a:path>
                  <a:path w="895984" h="942975">
                    <a:moveTo>
                      <a:pt x="527519" y="160502"/>
                    </a:moveTo>
                    <a:lnTo>
                      <a:pt x="526821" y="160108"/>
                    </a:lnTo>
                    <a:lnTo>
                      <a:pt x="526110" y="159715"/>
                    </a:lnTo>
                    <a:lnTo>
                      <a:pt x="525399" y="159321"/>
                    </a:lnTo>
                    <a:lnTo>
                      <a:pt x="525233" y="159600"/>
                    </a:lnTo>
                    <a:lnTo>
                      <a:pt x="525106" y="159867"/>
                    </a:lnTo>
                    <a:lnTo>
                      <a:pt x="524941" y="160134"/>
                    </a:lnTo>
                    <a:lnTo>
                      <a:pt x="526351" y="160947"/>
                    </a:lnTo>
                    <a:lnTo>
                      <a:pt x="527037" y="161353"/>
                    </a:lnTo>
                    <a:lnTo>
                      <a:pt x="527189" y="161048"/>
                    </a:lnTo>
                    <a:lnTo>
                      <a:pt x="527354" y="160769"/>
                    </a:lnTo>
                    <a:lnTo>
                      <a:pt x="527519" y="160502"/>
                    </a:lnTo>
                    <a:close/>
                  </a:path>
                  <a:path w="895984" h="942975">
                    <a:moveTo>
                      <a:pt x="532231" y="705739"/>
                    </a:moveTo>
                    <a:lnTo>
                      <a:pt x="531101" y="705040"/>
                    </a:lnTo>
                    <a:lnTo>
                      <a:pt x="530644" y="704634"/>
                    </a:lnTo>
                    <a:lnTo>
                      <a:pt x="530098" y="704456"/>
                    </a:lnTo>
                    <a:lnTo>
                      <a:pt x="529666" y="704316"/>
                    </a:lnTo>
                    <a:lnTo>
                      <a:pt x="529094" y="704430"/>
                    </a:lnTo>
                    <a:lnTo>
                      <a:pt x="528599" y="704430"/>
                    </a:lnTo>
                    <a:lnTo>
                      <a:pt x="528777" y="705040"/>
                    </a:lnTo>
                    <a:lnTo>
                      <a:pt x="528853" y="705739"/>
                    </a:lnTo>
                    <a:lnTo>
                      <a:pt x="529221" y="706183"/>
                    </a:lnTo>
                    <a:lnTo>
                      <a:pt x="529374" y="706399"/>
                    </a:lnTo>
                    <a:lnTo>
                      <a:pt x="530148" y="706069"/>
                    </a:lnTo>
                    <a:lnTo>
                      <a:pt x="532231" y="705739"/>
                    </a:lnTo>
                    <a:close/>
                  </a:path>
                  <a:path w="895984" h="942975">
                    <a:moveTo>
                      <a:pt x="536613" y="701776"/>
                    </a:moveTo>
                    <a:lnTo>
                      <a:pt x="535622" y="701763"/>
                    </a:lnTo>
                    <a:lnTo>
                      <a:pt x="534619" y="701725"/>
                    </a:lnTo>
                    <a:lnTo>
                      <a:pt x="533628" y="701687"/>
                    </a:lnTo>
                    <a:lnTo>
                      <a:pt x="533628" y="702017"/>
                    </a:lnTo>
                    <a:lnTo>
                      <a:pt x="533603" y="702348"/>
                    </a:lnTo>
                    <a:lnTo>
                      <a:pt x="533577" y="702665"/>
                    </a:lnTo>
                    <a:lnTo>
                      <a:pt x="534581" y="702741"/>
                    </a:lnTo>
                    <a:lnTo>
                      <a:pt x="535559" y="702805"/>
                    </a:lnTo>
                    <a:lnTo>
                      <a:pt x="536536" y="702881"/>
                    </a:lnTo>
                    <a:lnTo>
                      <a:pt x="536562" y="702513"/>
                    </a:lnTo>
                    <a:lnTo>
                      <a:pt x="536575" y="702144"/>
                    </a:lnTo>
                    <a:lnTo>
                      <a:pt x="536613" y="701776"/>
                    </a:lnTo>
                    <a:close/>
                  </a:path>
                  <a:path w="895984" h="942975">
                    <a:moveTo>
                      <a:pt x="538010" y="942378"/>
                    </a:moveTo>
                    <a:lnTo>
                      <a:pt x="537743" y="941273"/>
                    </a:lnTo>
                    <a:lnTo>
                      <a:pt x="537514" y="940168"/>
                    </a:lnTo>
                    <a:lnTo>
                      <a:pt x="537235" y="939076"/>
                    </a:lnTo>
                    <a:lnTo>
                      <a:pt x="536790" y="939203"/>
                    </a:lnTo>
                    <a:lnTo>
                      <a:pt x="536346" y="939304"/>
                    </a:lnTo>
                    <a:lnTo>
                      <a:pt x="535914" y="939431"/>
                    </a:lnTo>
                    <a:lnTo>
                      <a:pt x="536206" y="940523"/>
                    </a:lnTo>
                    <a:lnTo>
                      <a:pt x="536498" y="941616"/>
                    </a:lnTo>
                    <a:lnTo>
                      <a:pt x="536790" y="942721"/>
                    </a:lnTo>
                    <a:lnTo>
                      <a:pt x="537197" y="942619"/>
                    </a:lnTo>
                    <a:lnTo>
                      <a:pt x="538010" y="942378"/>
                    </a:lnTo>
                    <a:close/>
                  </a:path>
                  <a:path w="895984" h="942975">
                    <a:moveTo>
                      <a:pt x="559765" y="14300"/>
                    </a:moveTo>
                    <a:lnTo>
                      <a:pt x="559714" y="13931"/>
                    </a:lnTo>
                    <a:lnTo>
                      <a:pt x="559638" y="13576"/>
                    </a:lnTo>
                    <a:lnTo>
                      <a:pt x="559587" y="13195"/>
                    </a:lnTo>
                    <a:lnTo>
                      <a:pt x="558406" y="13373"/>
                    </a:lnTo>
                    <a:lnTo>
                      <a:pt x="557237" y="13576"/>
                    </a:lnTo>
                    <a:lnTo>
                      <a:pt x="556044" y="13754"/>
                    </a:lnTo>
                    <a:lnTo>
                      <a:pt x="556120" y="14198"/>
                    </a:lnTo>
                    <a:lnTo>
                      <a:pt x="556171" y="14630"/>
                    </a:lnTo>
                    <a:lnTo>
                      <a:pt x="556247" y="15049"/>
                    </a:lnTo>
                    <a:lnTo>
                      <a:pt x="557428" y="14808"/>
                    </a:lnTo>
                    <a:lnTo>
                      <a:pt x="558622" y="14566"/>
                    </a:lnTo>
                    <a:lnTo>
                      <a:pt x="559765" y="14300"/>
                    </a:lnTo>
                    <a:close/>
                  </a:path>
                  <a:path w="895984" h="942975">
                    <a:moveTo>
                      <a:pt x="574751" y="919886"/>
                    </a:moveTo>
                    <a:lnTo>
                      <a:pt x="572338" y="919772"/>
                    </a:lnTo>
                    <a:lnTo>
                      <a:pt x="572262" y="920292"/>
                    </a:lnTo>
                    <a:lnTo>
                      <a:pt x="572249" y="920546"/>
                    </a:lnTo>
                    <a:lnTo>
                      <a:pt x="572985" y="920750"/>
                    </a:lnTo>
                    <a:lnTo>
                      <a:pt x="573760" y="920940"/>
                    </a:lnTo>
                    <a:lnTo>
                      <a:pt x="574497" y="921118"/>
                    </a:lnTo>
                    <a:lnTo>
                      <a:pt x="574598" y="920724"/>
                    </a:lnTo>
                    <a:lnTo>
                      <a:pt x="574675" y="920305"/>
                    </a:lnTo>
                    <a:lnTo>
                      <a:pt x="574751" y="919886"/>
                    </a:lnTo>
                    <a:close/>
                  </a:path>
                  <a:path w="895984" h="942975">
                    <a:moveTo>
                      <a:pt x="586079" y="447179"/>
                    </a:moveTo>
                    <a:lnTo>
                      <a:pt x="584911" y="447497"/>
                    </a:lnTo>
                    <a:lnTo>
                      <a:pt x="584034" y="447497"/>
                    </a:lnTo>
                    <a:lnTo>
                      <a:pt x="583742" y="447916"/>
                    </a:lnTo>
                    <a:lnTo>
                      <a:pt x="583463" y="448322"/>
                    </a:lnTo>
                    <a:lnTo>
                      <a:pt x="583793" y="449135"/>
                    </a:lnTo>
                    <a:lnTo>
                      <a:pt x="583857" y="449783"/>
                    </a:lnTo>
                    <a:lnTo>
                      <a:pt x="584492" y="449707"/>
                    </a:lnTo>
                    <a:lnTo>
                      <a:pt x="585317" y="449834"/>
                    </a:lnTo>
                    <a:lnTo>
                      <a:pt x="585724" y="449503"/>
                    </a:lnTo>
                    <a:lnTo>
                      <a:pt x="586066" y="449186"/>
                    </a:lnTo>
                    <a:lnTo>
                      <a:pt x="585939" y="448322"/>
                    </a:lnTo>
                    <a:lnTo>
                      <a:pt x="586079" y="447179"/>
                    </a:lnTo>
                    <a:close/>
                  </a:path>
                  <a:path w="895984" h="942975">
                    <a:moveTo>
                      <a:pt x="593864" y="917841"/>
                    </a:moveTo>
                    <a:lnTo>
                      <a:pt x="593572" y="916597"/>
                    </a:lnTo>
                    <a:lnTo>
                      <a:pt x="590931" y="915555"/>
                    </a:lnTo>
                    <a:lnTo>
                      <a:pt x="591604" y="917511"/>
                    </a:lnTo>
                    <a:lnTo>
                      <a:pt x="592391" y="919835"/>
                    </a:lnTo>
                    <a:lnTo>
                      <a:pt x="593864" y="917841"/>
                    </a:lnTo>
                    <a:close/>
                  </a:path>
                  <a:path w="895984" h="942975">
                    <a:moveTo>
                      <a:pt x="600557" y="23698"/>
                    </a:moveTo>
                    <a:lnTo>
                      <a:pt x="599478" y="23533"/>
                    </a:lnTo>
                    <a:lnTo>
                      <a:pt x="598398" y="23368"/>
                    </a:lnTo>
                    <a:lnTo>
                      <a:pt x="597293" y="23190"/>
                    </a:lnTo>
                    <a:lnTo>
                      <a:pt x="597217" y="23596"/>
                    </a:lnTo>
                    <a:lnTo>
                      <a:pt x="597065" y="24371"/>
                    </a:lnTo>
                    <a:lnTo>
                      <a:pt x="598081" y="24676"/>
                    </a:lnTo>
                    <a:lnTo>
                      <a:pt x="599135" y="24993"/>
                    </a:lnTo>
                    <a:lnTo>
                      <a:pt x="600151" y="25323"/>
                    </a:lnTo>
                    <a:lnTo>
                      <a:pt x="600278" y="24790"/>
                    </a:lnTo>
                    <a:lnTo>
                      <a:pt x="600443" y="24257"/>
                    </a:lnTo>
                    <a:lnTo>
                      <a:pt x="600557" y="23698"/>
                    </a:lnTo>
                    <a:close/>
                  </a:path>
                  <a:path w="895984" h="942975">
                    <a:moveTo>
                      <a:pt x="636612" y="474421"/>
                    </a:moveTo>
                    <a:lnTo>
                      <a:pt x="636435" y="473773"/>
                    </a:lnTo>
                    <a:lnTo>
                      <a:pt x="636282" y="472795"/>
                    </a:lnTo>
                    <a:lnTo>
                      <a:pt x="635457" y="473316"/>
                    </a:lnTo>
                    <a:lnTo>
                      <a:pt x="634758" y="473532"/>
                    </a:lnTo>
                    <a:lnTo>
                      <a:pt x="634644" y="473913"/>
                    </a:lnTo>
                    <a:lnTo>
                      <a:pt x="634542" y="474306"/>
                    </a:lnTo>
                    <a:lnTo>
                      <a:pt x="634885" y="475043"/>
                    </a:lnTo>
                    <a:lnTo>
                      <a:pt x="635546" y="475488"/>
                    </a:lnTo>
                    <a:lnTo>
                      <a:pt x="636574" y="475170"/>
                    </a:lnTo>
                    <a:lnTo>
                      <a:pt x="636612" y="474421"/>
                    </a:lnTo>
                    <a:close/>
                  </a:path>
                  <a:path w="895984" h="942975">
                    <a:moveTo>
                      <a:pt x="639533" y="18288"/>
                    </a:moveTo>
                    <a:lnTo>
                      <a:pt x="639038" y="18237"/>
                    </a:lnTo>
                    <a:lnTo>
                      <a:pt x="638568" y="18186"/>
                    </a:lnTo>
                    <a:lnTo>
                      <a:pt x="638098" y="18122"/>
                    </a:lnTo>
                    <a:lnTo>
                      <a:pt x="638098" y="19113"/>
                    </a:lnTo>
                    <a:lnTo>
                      <a:pt x="638111" y="20104"/>
                    </a:lnTo>
                    <a:lnTo>
                      <a:pt x="638136" y="21107"/>
                    </a:lnTo>
                    <a:lnTo>
                      <a:pt x="638441" y="21107"/>
                    </a:lnTo>
                    <a:lnTo>
                      <a:pt x="638759" y="21132"/>
                    </a:lnTo>
                    <a:lnTo>
                      <a:pt x="639051" y="21145"/>
                    </a:lnTo>
                    <a:lnTo>
                      <a:pt x="639381" y="19240"/>
                    </a:lnTo>
                    <a:lnTo>
                      <a:pt x="639533" y="18288"/>
                    </a:lnTo>
                    <a:close/>
                  </a:path>
                  <a:path w="895984" h="942975">
                    <a:moveTo>
                      <a:pt x="653580" y="666788"/>
                    </a:moveTo>
                    <a:lnTo>
                      <a:pt x="653300" y="666140"/>
                    </a:lnTo>
                    <a:lnTo>
                      <a:pt x="653046" y="665530"/>
                    </a:lnTo>
                    <a:lnTo>
                      <a:pt x="652754" y="664908"/>
                    </a:lnTo>
                    <a:lnTo>
                      <a:pt x="652157" y="665480"/>
                    </a:lnTo>
                    <a:lnTo>
                      <a:pt x="651548" y="666051"/>
                    </a:lnTo>
                    <a:lnTo>
                      <a:pt x="650938" y="666775"/>
                    </a:lnTo>
                    <a:lnTo>
                      <a:pt x="651357" y="667473"/>
                    </a:lnTo>
                    <a:lnTo>
                      <a:pt x="652157" y="667283"/>
                    </a:lnTo>
                    <a:lnTo>
                      <a:pt x="652881" y="667029"/>
                    </a:lnTo>
                    <a:lnTo>
                      <a:pt x="653580" y="666788"/>
                    </a:lnTo>
                    <a:close/>
                  </a:path>
                  <a:path w="895984" h="942975">
                    <a:moveTo>
                      <a:pt x="659396" y="0"/>
                    </a:moveTo>
                    <a:lnTo>
                      <a:pt x="657440" y="1511"/>
                    </a:lnTo>
                    <a:lnTo>
                      <a:pt x="655726" y="2870"/>
                    </a:lnTo>
                    <a:lnTo>
                      <a:pt x="655929" y="3263"/>
                    </a:lnTo>
                    <a:lnTo>
                      <a:pt x="656145" y="3644"/>
                    </a:lnTo>
                    <a:lnTo>
                      <a:pt x="656336" y="4038"/>
                    </a:lnTo>
                    <a:lnTo>
                      <a:pt x="656983" y="3848"/>
                    </a:lnTo>
                    <a:lnTo>
                      <a:pt x="657872" y="3873"/>
                    </a:lnTo>
                    <a:lnTo>
                      <a:pt x="658710" y="2933"/>
                    </a:lnTo>
                    <a:lnTo>
                      <a:pt x="658761" y="2044"/>
                    </a:lnTo>
                    <a:lnTo>
                      <a:pt x="659396" y="0"/>
                    </a:lnTo>
                    <a:close/>
                  </a:path>
                  <a:path w="895984" h="942975">
                    <a:moveTo>
                      <a:pt x="659790" y="159943"/>
                    </a:moveTo>
                    <a:lnTo>
                      <a:pt x="659472" y="159245"/>
                    </a:lnTo>
                    <a:lnTo>
                      <a:pt x="659358" y="158572"/>
                    </a:lnTo>
                    <a:lnTo>
                      <a:pt x="658990" y="158394"/>
                    </a:lnTo>
                    <a:lnTo>
                      <a:pt x="658647" y="158254"/>
                    </a:lnTo>
                    <a:lnTo>
                      <a:pt x="658037" y="158584"/>
                    </a:lnTo>
                    <a:lnTo>
                      <a:pt x="657542" y="158711"/>
                    </a:lnTo>
                    <a:lnTo>
                      <a:pt x="657694" y="159194"/>
                    </a:lnTo>
                    <a:lnTo>
                      <a:pt x="657707" y="159880"/>
                    </a:lnTo>
                    <a:lnTo>
                      <a:pt x="658380" y="160274"/>
                    </a:lnTo>
                    <a:lnTo>
                      <a:pt x="659015" y="160020"/>
                    </a:lnTo>
                    <a:lnTo>
                      <a:pt x="659790" y="159943"/>
                    </a:lnTo>
                    <a:close/>
                  </a:path>
                  <a:path w="895984" h="942975">
                    <a:moveTo>
                      <a:pt x="685876" y="696404"/>
                    </a:moveTo>
                    <a:lnTo>
                      <a:pt x="685825" y="696036"/>
                    </a:lnTo>
                    <a:lnTo>
                      <a:pt x="685736" y="695299"/>
                    </a:lnTo>
                    <a:lnTo>
                      <a:pt x="684517" y="695426"/>
                    </a:lnTo>
                    <a:lnTo>
                      <a:pt x="683285" y="695540"/>
                    </a:lnTo>
                    <a:lnTo>
                      <a:pt x="682078" y="695667"/>
                    </a:lnTo>
                    <a:lnTo>
                      <a:pt x="682104" y="696074"/>
                    </a:lnTo>
                    <a:lnTo>
                      <a:pt x="682155" y="696493"/>
                    </a:lnTo>
                    <a:lnTo>
                      <a:pt x="682205" y="696899"/>
                    </a:lnTo>
                    <a:lnTo>
                      <a:pt x="684644" y="696569"/>
                    </a:lnTo>
                    <a:lnTo>
                      <a:pt x="685876" y="696404"/>
                    </a:lnTo>
                    <a:close/>
                  </a:path>
                  <a:path w="895984" h="942975">
                    <a:moveTo>
                      <a:pt x="689851" y="358571"/>
                    </a:moveTo>
                    <a:lnTo>
                      <a:pt x="689025" y="358076"/>
                    </a:lnTo>
                    <a:lnTo>
                      <a:pt x="687412" y="357060"/>
                    </a:lnTo>
                    <a:lnTo>
                      <a:pt x="687235" y="357530"/>
                    </a:lnTo>
                    <a:lnTo>
                      <a:pt x="687031" y="357974"/>
                    </a:lnTo>
                    <a:lnTo>
                      <a:pt x="686841" y="358432"/>
                    </a:lnTo>
                    <a:lnTo>
                      <a:pt x="687730" y="358711"/>
                    </a:lnTo>
                    <a:lnTo>
                      <a:pt x="688619" y="358978"/>
                    </a:lnTo>
                    <a:lnTo>
                      <a:pt x="689521" y="359257"/>
                    </a:lnTo>
                    <a:lnTo>
                      <a:pt x="689635" y="359029"/>
                    </a:lnTo>
                    <a:lnTo>
                      <a:pt x="689851" y="358571"/>
                    </a:lnTo>
                    <a:close/>
                  </a:path>
                  <a:path w="895984" h="942975">
                    <a:moveTo>
                      <a:pt x="691870" y="109156"/>
                    </a:moveTo>
                    <a:lnTo>
                      <a:pt x="691273" y="108432"/>
                    </a:lnTo>
                    <a:lnTo>
                      <a:pt x="690880" y="107975"/>
                    </a:lnTo>
                    <a:lnTo>
                      <a:pt x="689952" y="108597"/>
                    </a:lnTo>
                    <a:lnTo>
                      <a:pt x="689533" y="108877"/>
                    </a:lnTo>
                    <a:lnTo>
                      <a:pt x="689940" y="109270"/>
                    </a:lnTo>
                    <a:lnTo>
                      <a:pt x="690270" y="109842"/>
                    </a:lnTo>
                    <a:lnTo>
                      <a:pt x="690753" y="110007"/>
                    </a:lnTo>
                    <a:lnTo>
                      <a:pt x="691019" y="110083"/>
                    </a:lnTo>
                    <a:lnTo>
                      <a:pt x="691502" y="109474"/>
                    </a:lnTo>
                    <a:lnTo>
                      <a:pt x="691870" y="109156"/>
                    </a:lnTo>
                    <a:close/>
                  </a:path>
                  <a:path w="895984" h="942975">
                    <a:moveTo>
                      <a:pt x="692277" y="163449"/>
                    </a:moveTo>
                    <a:lnTo>
                      <a:pt x="691997" y="162826"/>
                    </a:lnTo>
                    <a:lnTo>
                      <a:pt x="691730" y="162191"/>
                    </a:lnTo>
                    <a:lnTo>
                      <a:pt x="691108" y="160807"/>
                    </a:lnTo>
                    <a:lnTo>
                      <a:pt x="690499" y="161467"/>
                    </a:lnTo>
                    <a:lnTo>
                      <a:pt x="689825" y="161874"/>
                    </a:lnTo>
                    <a:lnTo>
                      <a:pt x="689851" y="162242"/>
                    </a:lnTo>
                    <a:lnTo>
                      <a:pt x="689876" y="162890"/>
                    </a:lnTo>
                    <a:lnTo>
                      <a:pt x="690194" y="163664"/>
                    </a:lnTo>
                    <a:lnTo>
                      <a:pt x="690664" y="164084"/>
                    </a:lnTo>
                    <a:lnTo>
                      <a:pt x="690841" y="164249"/>
                    </a:lnTo>
                    <a:lnTo>
                      <a:pt x="691718" y="163677"/>
                    </a:lnTo>
                    <a:lnTo>
                      <a:pt x="692277" y="163449"/>
                    </a:lnTo>
                    <a:close/>
                  </a:path>
                  <a:path w="895984" h="942975">
                    <a:moveTo>
                      <a:pt x="721766" y="66662"/>
                    </a:moveTo>
                    <a:lnTo>
                      <a:pt x="721360" y="65671"/>
                    </a:lnTo>
                    <a:lnTo>
                      <a:pt x="721182" y="65671"/>
                    </a:lnTo>
                    <a:lnTo>
                      <a:pt x="720585" y="65659"/>
                    </a:lnTo>
                    <a:lnTo>
                      <a:pt x="720001" y="65976"/>
                    </a:lnTo>
                    <a:lnTo>
                      <a:pt x="719404" y="66141"/>
                    </a:lnTo>
                    <a:lnTo>
                      <a:pt x="719645" y="66598"/>
                    </a:lnTo>
                    <a:lnTo>
                      <a:pt x="719861" y="67068"/>
                    </a:lnTo>
                    <a:lnTo>
                      <a:pt x="720140" y="67652"/>
                    </a:lnTo>
                    <a:lnTo>
                      <a:pt x="720763" y="67386"/>
                    </a:lnTo>
                    <a:lnTo>
                      <a:pt x="721410" y="67297"/>
                    </a:lnTo>
                    <a:lnTo>
                      <a:pt x="721614" y="66954"/>
                    </a:lnTo>
                    <a:lnTo>
                      <a:pt x="721766" y="66662"/>
                    </a:lnTo>
                    <a:close/>
                  </a:path>
                  <a:path w="895984" h="942975">
                    <a:moveTo>
                      <a:pt x="723519" y="321106"/>
                    </a:moveTo>
                    <a:lnTo>
                      <a:pt x="721918" y="318490"/>
                    </a:lnTo>
                    <a:lnTo>
                      <a:pt x="721156" y="319913"/>
                    </a:lnTo>
                    <a:lnTo>
                      <a:pt x="720166" y="321805"/>
                    </a:lnTo>
                    <a:lnTo>
                      <a:pt x="722134" y="321602"/>
                    </a:lnTo>
                    <a:lnTo>
                      <a:pt x="723519" y="321106"/>
                    </a:lnTo>
                    <a:close/>
                  </a:path>
                  <a:path w="895984" h="942975">
                    <a:moveTo>
                      <a:pt x="723684" y="238302"/>
                    </a:moveTo>
                    <a:lnTo>
                      <a:pt x="723353" y="237655"/>
                    </a:lnTo>
                    <a:lnTo>
                      <a:pt x="723061" y="236550"/>
                    </a:lnTo>
                    <a:lnTo>
                      <a:pt x="722122" y="237274"/>
                    </a:lnTo>
                    <a:lnTo>
                      <a:pt x="721614" y="237680"/>
                    </a:lnTo>
                    <a:lnTo>
                      <a:pt x="721093" y="238061"/>
                    </a:lnTo>
                    <a:lnTo>
                      <a:pt x="721512" y="238594"/>
                    </a:lnTo>
                    <a:lnTo>
                      <a:pt x="721842" y="239242"/>
                    </a:lnTo>
                    <a:lnTo>
                      <a:pt x="722363" y="239572"/>
                    </a:lnTo>
                    <a:lnTo>
                      <a:pt x="722579" y="239725"/>
                    </a:lnTo>
                    <a:lnTo>
                      <a:pt x="723544" y="239191"/>
                    </a:lnTo>
                    <a:lnTo>
                      <a:pt x="723595" y="238887"/>
                    </a:lnTo>
                    <a:lnTo>
                      <a:pt x="723684" y="238302"/>
                    </a:lnTo>
                    <a:close/>
                  </a:path>
                  <a:path w="895984" h="942975">
                    <a:moveTo>
                      <a:pt x="750379" y="48501"/>
                    </a:moveTo>
                    <a:lnTo>
                      <a:pt x="749236" y="48450"/>
                    </a:lnTo>
                    <a:lnTo>
                      <a:pt x="748093" y="48425"/>
                    </a:lnTo>
                    <a:lnTo>
                      <a:pt x="746950" y="48374"/>
                    </a:lnTo>
                    <a:lnTo>
                      <a:pt x="746950" y="48704"/>
                    </a:lnTo>
                    <a:lnTo>
                      <a:pt x="746887" y="49034"/>
                    </a:lnTo>
                    <a:lnTo>
                      <a:pt x="746861" y="49364"/>
                    </a:lnTo>
                    <a:lnTo>
                      <a:pt x="747915" y="49580"/>
                    </a:lnTo>
                    <a:lnTo>
                      <a:pt x="750049" y="49999"/>
                    </a:lnTo>
                    <a:lnTo>
                      <a:pt x="750163" y="49517"/>
                    </a:lnTo>
                    <a:lnTo>
                      <a:pt x="750290" y="48996"/>
                    </a:lnTo>
                    <a:lnTo>
                      <a:pt x="750379" y="48501"/>
                    </a:lnTo>
                    <a:close/>
                  </a:path>
                  <a:path w="895984" h="942975">
                    <a:moveTo>
                      <a:pt x="768858" y="704672"/>
                    </a:moveTo>
                    <a:lnTo>
                      <a:pt x="768362" y="703884"/>
                    </a:lnTo>
                    <a:lnTo>
                      <a:pt x="767969" y="702551"/>
                    </a:lnTo>
                    <a:lnTo>
                      <a:pt x="767080" y="703643"/>
                    </a:lnTo>
                    <a:lnTo>
                      <a:pt x="766470" y="704088"/>
                    </a:lnTo>
                    <a:lnTo>
                      <a:pt x="766178" y="705040"/>
                    </a:lnTo>
                    <a:lnTo>
                      <a:pt x="766686" y="705612"/>
                    </a:lnTo>
                    <a:lnTo>
                      <a:pt x="766914" y="706094"/>
                    </a:lnTo>
                    <a:lnTo>
                      <a:pt x="767524" y="705777"/>
                    </a:lnTo>
                    <a:lnTo>
                      <a:pt x="768375" y="705599"/>
                    </a:lnTo>
                    <a:lnTo>
                      <a:pt x="768629" y="705091"/>
                    </a:lnTo>
                    <a:lnTo>
                      <a:pt x="768858" y="704672"/>
                    </a:lnTo>
                    <a:close/>
                  </a:path>
                  <a:path w="895984" h="942975">
                    <a:moveTo>
                      <a:pt x="807859" y="448525"/>
                    </a:moveTo>
                    <a:lnTo>
                      <a:pt x="807605" y="448170"/>
                    </a:lnTo>
                    <a:lnTo>
                      <a:pt x="807339" y="447827"/>
                    </a:lnTo>
                    <a:lnTo>
                      <a:pt x="807072" y="447459"/>
                    </a:lnTo>
                    <a:lnTo>
                      <a:pt x="805332" y="448779"/>
                    </a:lnTo>
                    <a:lnTo>
                      <a:pt x="804443" y="449440"/>
                    </a:lnTo>
                    <a:lnTo>
                      <a:pt x="804862" y="449999"/>
                    </a:lnTo>
                    <a:lnTo>
                      <a:pt x="805091" y="450278"/>
                    </a:lnTo>
                    <a:lnTo>
                      <a:pt x="806018" y="449694"/>
                    </a:lnTo>
                    <a:lnTo>
                      <a:pt x="806932" y="449097"/>
                    </a:lnTo>
                    <a:lnTo>
                      <a:pt x="807859" y="448525"/>
                    </a:lnTo>
                    <a:close/>
                  </a:path>
                  <a:path w="895984" h="942975">
                    <a:moveTo>
                      <a:pt x="838581" y="149999"/>
                    </a:moveTo>
                    <a:lnTo>
                      <a:pt x="838403" y="149110"/>
                    </a:lnTo>
                    <a:lnTo>
                      <a:pt x="837920" y="147345"/>
                    </a:lnTo>
                    <a:lnTo>
                      <a:pt x="837463" y="147485"/>
                    </a:lnTo>
                    <a:lnTo>
                      <a:pt x="837018" y="147637"/>
                    </a:lnTo>
                    <a:lnTo>
                      <a:pt x="836549" y="147802"/>
                    </a:lnTo>
                    <a:lnTo>
                      <a:pt x="836930" y="148628"/>
                    </a:lnTo>
                    <a:lnTo>
                      <a:pt x="837272" y="149466"/>
                    </a:lnTo>
                    <a:lnTo>
                      <a:pt x="837692" y="150266"/>
                    </a:lnTo>
                    <a:lnTo>
                      <a:pt x="838581" y="150037"/>
                    </a:lnTo>
                    <a:close/>
                  </a:path>
                  <a:path w="895984" h="942975">
                    <a:moveTo>
                      <a:pt x="847788" y="435762"/>
                    </a:moveTo>
                    <a:lnTo>
                      <a:pt x="846556" y="435571"/>
                    </a:lnTo>
                    <a:lnTo>
                      <a:pt x="845337" y="435394"/>
                    </a:lnTo>
                    <a:lnTo>
                      <a:pt x="844092" y="435229"/>
                    </a:lnTo>
                    <a:lnTo>
                      <a:pt x="844016" y="435660"/>
                    </a:lnTo>
                    <a:lnTo>
                      <a:pt x="843851" y="436562"/>
                    </a:lnTo>
                    <a:lnTo>
                      <a:pt x="847305" y="437286"/>
                    </a:lnTo>
                    <a:lnTo>
                      <a:pt x="847471" y="436778"/>
                    </a:lnTo>
                    <a:lnTo>
                      <a:pt x="847788" y="435762"/>
                    </a:lnTo>
                    <a:close/>
                  </a:path>
                  <a:path w="895984" h="942975">
                    <a:moveTo>
                      <a:pt x="854887" y="358635"/>
                    </a:moveTo>
                    <a:lnTo>
                      <a:pt x="854430" y="358343"/>
                    </a:lnTo>
                    <a:lnTo>
                      <a:pt x="854011" y="358013"/>
                    </a:lnTo>
                    <a:lnTo>
                      <a:pt x="853541" y="357873"/>
                    </a:lnTo>
                    <a:lnTo>
                      <a:pt x="853414" y="357835"/>
                    </a:lnTo>
                    <a:lnTo>
                      <a:pt x="853097" y="358343"/>
                    </a:lnTo>
                    <a:lnTo>
                      <a:pt x="852728" y="358787"/>
                    </a:lnTo>
                    <a:lnTo>
                      <a:pt x="853236" y="359016"/>
                    </a:lnTo>
                    <a:lnTo>
                      <a:pt x="853706" y="359321"/>
                    </a:lnTo>
                    <a:lnTo>
                      <a:pt x="854163" y="359359"/>
                    </a:lnTo>
                    <a:lnTo>
                      <a:pt x="854392" y="359410"/>
                    </a:lnTo>
                    <a:lnTo>
                      <a:pt x="854646" y="358876"/>
                    </a:lnTo>
                    <a:lnTo>
                      <a:pt x="854887" y="358635"/>
                    </a:lnTo>
                    <a:close/>
                  </a:path>
                  <a:path w="895984" h="942975">
                    <a:moveTo>
                      <a:pt x="857986" y="521830"/>
                    </a:moveTo>
                    <a:lnTo>
                      <a:pt x="857897" y="520534"/>
                    </a:lnTo>
                    <a:lnTo>
                      <a:pt x="854951" y="520369"/>
                    </a:lnTo>
                    <a:lnTo>
                      <a:pt x="855827" y="521868"/>
                    </a:lnTo>
                    <a:lnTo>
                      <a:pt x="857605" y="524814"/>
                    </a:lnTo>
                    <a:lnTo>
                      <a:pt x="857986" y="521830"/>
                    </a:lnTo>
                    <a:close/>
                  </a:path>
                  <a:path w="895984" h="942975">
                    <a:moveTo>
                      <a:pt x="862507" y="673125"/>
                    </a:moveTo>
                    <a:lnTo>
                      <a:pt x="862330" y="672223"/>
                    </a:lnTo>
                    <a:lnTo>
                      <a:pt x="862164" y="671322"/>
                    </a:lnTo>
                    <a:lnTo>
                      <a:pt x="862012" y="670382"/>
                    </a:lnTo>
                    <a:lnTo>
                      <a:pt x="861656" y="670471"/>
                    </a:lnTo>
                    <a:lnTo>
                      <a:pt x="860958" y="670598"/>
                    </a:lnTo>
                    <a:lnTo>
                      <a:pt x="861085" y="671525"/>
                    </a:lnTo>
                    <a:lnTo>
                      <a:pt x="861314" y="672426"/>
                    </a:lnTo>
                    <a:lnTo>
                      <a:pt x="861491" y="673328"/>
                    </a:lnTo>
                    <a:lnTo>
                      <a:pt x="861822" y="673252"/>
                    </a:lnTo>
                    <a:lnTo>
                      <a:pt x="862164" y="673201"/>
                    </a:lnTo>
                    <a:lnTo>
                      <a:pt x="862507" y="673125"/>
                    </a:lnTo>
                    <a:close/>
                  </a:path>
                  <a:path w="895984" h="942975">
                    <a:moveTo>
                      <a:pt x="865212" y="791311"/>
                    </a:moveTo>
                    <a:lnTo>
                      <a:pt x="864920" y="790689"/>
                    </a:lnTo>
                    <a:lnTo>
                      <a:pt x="864654" y="790067"/>
                    </a:lnTo>
                    <a:lnTo>
                      <a:pt x="864235" y="789152"/>
                    </a:lnTo>
                    <a:lnTo>
                      <a:pt x="863600" y="789762"/>
                    </a:lnTo>
                    <a:lnTo>
                      <a:pt x="862939" y="790105"/>
                    </a:lnTo>
                    <a:lnTo>
                      <a:pt x="862977" y="790409"/>
                    </a:lnTo>
                    <a:lnTo>
                      <a:pt x="863015" y="790879"/>
                    </a:lnTo>
                    <a:lnTo>
                      <a:pt x="863371" y="791527"/>
                    </a:lnTo>
                    <a:lnTo>
                      <a:pt x="863815" y="791730"/>
                    </a:lnTo>
                    <a:lnTo>
                      <a:pt x="864120" y="791883"/>
                    </a:lnTo>
                    <a:lnTo>
                      <a:pt x="864730" y="791464"/>
                    </a:lnTo>
                    <a:lnTo>
                      <a:pt x="865212" y="791311"/>
                    </a:lnTo>
                    <a:close/>
                  </a:path>
                  <a:path w="895984" h="942975">
                    <a:moveTo>
                      <a:pt x="895540" y="418515"/>
                    </a:moveTo>
                    <a:lnTo>
                      <a:pt x="895464" y="418198"/>
                    </a:lnTo>
                    <a:lnTo>
                      <a:pt x="895375" y="417855"/>
                    </a:lnTo>
                    <a:lnTo>
                      <a:pt x="895324" y="417550"/>
                    </a:lnTo>
                    <a:lnTo>
                      <a:pt x="894435" y="417664"/>
                    </a:lnTo>
                    <a:lnTo>
                      <a:pt x="893546" y="417791"/>
                    </a:lnTo>
                    <a:lnTo>
                      <a:pt x="892683" y="417918"/>
                    </a:lnTo>
                    <a:lnTo>
                      <a:pt x="892924" y="419328"/>
                    </a:lnTo>
                    <a:lnTo>
                      <a:pt x="893787" y="419049"/>
                    </a:lnTo>
                    <a:lnTo>
                      <a:pt x="894676" y="418795"/>
                    </a:lnTo>
                    <a:lnTo>
                      <a:pt x="895540" y="41851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5" name="object 285">
                <a:extLst>
                  <a:ext uri="{FF2B5EF4-FFF2-40B4-BE49-F238E27FC236}">
                    <a16:creationId xmlns:a16="http://schemas.microsoft.com/office/drawing/2014/main" id="{49F0807C-7669-0A6B-5715-5C81725DACD4}"/>
                  </a:ext>
                </a:extLst>
              </p:cNvPr>
              <p:cNvSpPr/>
              <p:nvPr/>
            </p:nvSpPr>
            <p:spPr>
              <a:xfrm>
                <a:off x="9571420" y="4282876"/>
                <a:ext cx="837756" cy="858005"/>
              </a:xfrm>
              <a:custGeom>
                <a:avLst/>
                <a:gdLst/>
                <a:ahLst/>
                <a:cxnLst/>
                <a:rect l="l" t="t" r="r" b="b"/>
                <a:pathLst>
                  <a:path w="1076959" h="1254759">
                    <a:moveTo>
                      <a:pt x="3848" y="650849"/>
                    </a:moveTo>
                    <a:lnTo>
                      <a:pt x="2298" y="648284"/>
                    </a:lnTo>
                    <a:lnTo>
                      <a:pt x="1498" y="647001"/>
                    </a:lnTo>
                    <a:lnTo>
                      <a:pt x="0" y="647750"/>
                    </a:lnTo>
                    <a:lnTo>
                      <a:pt x="635" y="649122"/>
                    </a:lnTo>
                    <a:lnTo>
                      <a:pt x="1866" y="651903"/>
                    </a:lnTo>
                    <a:lnTo>
                      <a:pt x="2540" y="651535"/>
                    </a:lnTo>
                    <a:lnTo>
                      <a:pt x="3848" y="650849"/>
                    </a:lnTo>
                    <a:close/>
                  </a:path>
                  <a:path w="1076959" h="1254759">
                    <a:moveTo>
                      <a:pt x="13220" y="857326"/>
                    </a:moveTo>
                    <a:lnTo>
                      <a:pt x="12928" y="856284"/>
                    </a:lnTo>
                    <a:lnTo>
                      <a:pt x="6286" y="854722"/>
                    </a:lnTo>
                    <a:lnTo>
                      <a:pt x="3683" y="856386"/>
                    </a:lnTo>
                    <a:lnTo>
                      <a:pt x="1231" y="861898"/>
                    </a:lnTo>
                    <a:lnTo>
                      <a:pt x="7378" y="860755"/>
                    </a:lnTo>
                    <a:lnTo>
                      <a:pt x="7645" y="864425"/>
                    </a:lnTo>
                    <a:lnTo>
                      <a:pt x="9258" y="864349"/>
                    </a:lnTo>
                    <a:lnTo>
                      <a:pt x="10604" y="864260"/>
                    </a:lnTo>
                    <a:lnTo>
                      <a:pt x="12280" y="864184"/>
                    </a:lnTo>
                    <a:lnTo>
                      <a:pt x="13220" y="857326"/>
                    </a:lnTo>
                    <a:close/>
                  </a:path>
                  <a:path w="1076959" h="1254759">
                    <a:moveTo>
                      <a:pt x="17564" y="829322"/>
                    </a:moveTo>
                    <a:lnTo>
                      <a:pt x="17310" y="827849"/>
                    </a:lnTo>
                    <a:lnTo>
                      <a:pt x="15455" y="827963"/>
                    </a:lnTo>
                    <a:lnTo>
                      <a:pt x="13487" y="827735"/>
                    </a:lnTo>
                    <a:lnTo>
                      <a:pt x="11760" y="828319"/>
                    </a:lnTo>
                    <a:lnTo>
                      <a:pt x="10947" y="828573"/>
                    </a:lnTo>
                    <a:lnTo>
                      <a:pt x="10579" y="830300"/>
                    </a:lnTo>
                    <a:lnTo>
                      <a:pt x="9982" y="831354"/>
                    </a:lnTo>
                    <a:lnTo>
                      <a:pt x="11188" y="831850"/>
                    </a:lnTo>
                    <a:lnTo>
                      <a:pt x="12661" y="833005"/>
                    </a:lnTo>
                    <a:lnTo>
                      <a:pt x="13512" y="832675"/>
                    </a:lnTo>
                    <a:lnTo>
                      <a:pt x="15049" y="832027"/>
                    </a:lnTo>
                    <a:lnTo>
                      <a:pt x="16243" y="830478"/>
                    </a:lnTo>
                    <a:lnTo>
                      <a:pt x="17564" y="829322"/>
                    </a:lnTo>
                    <a:close/>
                  </a:path>
                  <a:path w="1076959" h="1254759">
                    <a:moveTo>
                      <a:pt x="89560" y="709688"/>
                    </a:moveTo>
                    <a:lnTo>
                      <a:pt x="89535" y="708075"/>
                    </a:lnTo>
                    <a:lnTo>
                      <a:pt x="87261" y="704951"/>
                    </a:lnTo>
                    <a:lnTo>
                      <a:pt x="86321" y="707364"/>
                    </a:lnTo>
                    <a:lnTo>
                      <a:pt x="85763" y="708736"/>
                    </a:lnTo>
                    <a:lnTo>
                      <a:pt x="85229" y="710120"/>
                    </a:lnTo>
                    <a:lnTo>
                      <a:pt x="86093" y="710387"/>
                    </a:lnTo>
                    <a:lnTo>
                      <a:pt x="87261" y="711136"/>
                    </a:lnTo>
                    <a:lnTo>
                      <a:pt x="87757" y="710819"/>
                    </a:lnTo>
                    <a:lnTo>
                      <a:pt x="89560" y="709688"/>
                    </a:lnTo>
                    <a:close/>
                  </a:path>
                  <a:path w="1076959" h="1254759">
                    <a:moveTo>
                      <a:pt x="155892" y="668197"/>
                    </a:moveTo>
                    <a:lnTo>
                      <a:pt x="149694" y="664641"/>
                    </a:lnTo>
                    <a:lnTo>
                      <a:pt x="149453" y="664616"/>
                    </a:lnTo>
                    <a:lnTo>
                      <a:pt x="145986" y="667550"/>
                    </a:lnTo>
                    <a:lnTo>
                      <a:pt x="152374" y="674827"/>
                    </a:lnTo>
                    <a:lnTo>
                      <a:pt x="155892" y="668197"/>
                    </a:lnTo>
                    <a:close/>
                  </a:path>
                  <a:path w="1076959" h="1254759">
                    <a:moveTo>
                      <a:pt x="168910" y="351891"/>
                    </a:moveTo>
                    <a:lnTo>
                      <a:pt x="167843" y="348272"/>
                    </a:lnTo>
                    <a:lnTo>
                      <a:pt x="165100" y="348310"/>
                    </a:lnTo>
                    <a:lnTo>
                      <a:pt x="162293" y="348500"/>
                    </a:lnTo>
                    <a:lnTo>
                      <a:pt x="163372" y="344576"/>
                    </a:lnTo>
                    <a:lnTo>
                      <a:pt x="159727" y="345020"/>
                    </a:lnTo>
                    <a:lnTo>
                      <a:pt x="160020" y="342328"/>
                    </a:lnTo>
                    <a:lnTo>
                      <a:pt x="158394" y="340829"/>
                    </a:lnTo>
                    <a:lnTo>
                      <a:pt x="157695" y="340995"/>
                    </a:lnTo>
                    <a:lnTo>
                      <a:pt x="155905" y="341033"/>
                    </a:lnTo>
                    <a:lnTo>
                      <a:pt x="155359" y="343268"/>
                    </a:lnTo>
                    <a:lnTo>
                      <a:pt x="155460" y="345186"/>
                    </a:lnTo>
                    <a:lnTo>
                      <a:pt x="155359" y="347040"/>
                    </a:lnTo>
                    <a:lnTo>
                      <a:pt x="156248" y="347040"/>
                    </a:lnTo>
                    <a:lnTo>
                      <a:pt x="157391" y="347395"/>
                    </a:lnTo>
                    <a:lnTo>
                      <a:pt x="158940" y="346202"/>
                    </a:lnTo>
                    <a:lnTo>
                      <a:pt x="160134" y="348957"/>
                    </a:lnTo>
                    <a:lnTo>
                      <a:pt x="158750" y="351764"/>
                    </a:lnTo>
                    <a:lnTo>
                      <a:pt x="162648" y="353555"/>
                    </a:lnTo>
                    <a:lnTo>
                      <a:pt x="165773" y="355307"/>
                    </a:lnTo>
                    <a:lnTo>
                      <a:pt x="168910" y="351891"/>
                    </a:lnTo>
                    <a:close/>
                  </a:path>
                  <a:path w="1076959" h="1254759">
                    <a:moveTo>
                      <a:pt x="182372" y="488950"/>
                    </a:moveTo>
                    <a:lnTo>
                      <a:pt x="174612" y="488937"/>
                    </a:lnTo>
                    <a:lnTo>
                      <a:pt x="173228" y="489546"/>
                    </a:lnTo>
                    <a:lnTo>
                      <a:pt x="171805" y="493128"/>
                    </a:lnTo>
                    <a:lnTo>
                      <a:pt x="175983" y="493179"/>
                    </a:lnTo>
                    <a:lnTo>
                      <a:pt x="179260" y="491261"/>
                    </a:lnTo>
                    <a:lnTo>
                      <a:pt x="182372" y="488950"/>
                    </a:lnTo>
                    <a:close/>
                  </a:path>
                  <a:path w="1076959" h="1254759">
                    <a:moveTo>
                      <a:pt x="192074" y="702525"/>
                    </a:moveTo>
                    <a:lnTo>
                      <a:pt x="191731" y="699325"/>
                    </a:lnTo>
                    <a:lnTo>
                      <a:pt x="190182" y="698347"/>
                    </a:lnTo>
                    <a:lnTo>
                      <a:pt x="187363" y="698207"/>
                    </a:lnTo>
                    <a:lnTo>
                      <a:pt x="187172" y="701560"/>
                    </a:lnTo>
                    <a:lnTo>
                      <a:pt x="189191" y="702030"/>
                    </a:lnTo>
                    <a:lnTo>
                      <a:pt x="192074" y="702525"/>
                    </a:lnTo>
                    <a:close/>
                  </a:path>
                  <a:path w="1076959" h="1254759">
                    <a:moveTo>
                      <a:pt x="235305" y="704418"/>
                    </a:moveTo>
                    <a:lnTo>
                      <a:pt x="232384" y="699681"/>
                    </a:lnTo>
                    <a:lnTo>
                      <a:pt x="228015" y="701001"/>
                    </a:lnTo>
                    <a:lnTo>
                      <a:pt x="229704" y="704481"/>
                    </a:lnTo>
                    <a:lnTo>
                      <a:pt x="229133" y="707580"/>
                    </a:lnTo>
                    <a:lnTo>
                      <a:pt x="235216" y="704646"/>
                    </a:lnTo>
                    <a:lnTo>
                      <a:pt x="235305" y="704418"/>
                    </a:lnTo>
                    <a:close/>
                  </a:path>
                  <a:path w="1076959" h="1254759">
                    <a:moveTo>
                      <a:pt x="257962" y="516229"/>
                    </a:moveTo>
                    <a:lnTo>
                      <a:pt x="257556" y="515404"/>
                    </a:lnTo>
                    <a:lnTo>
                      <a:pt x="257175" y="514553"/>
                    </a:lnTo>
                    <a:lnTo>
                      <a:pt x="256781" y="513715"/>
                    </a:lnTo>
                    <a:lnTo>
                      <a:pt x="253263" y="515683"/>
                    </a:lnTo>
                    <a:lnTo>
                      <a:pt x="253580" y="516369"/>
                    </a:lnTo>
                    <a:lnTo>
                      <a:pt x="254215" y="517728"/>
                    </a:lnTo>
                    <a:lnTo>
                      <a:pt x="255460" y="517245"/>
                    </a:lnTo>
                    <a:lnTo>
                      <a:pt x="257962" y="516229"/>
                    </a:lnTo>
                    <a:close/>
                  </a:path>
                  <a:path w="1076959" h="1254759">
                    <a:moveTo>
                      <a:pt x="281330" y="976071"/>
                    </a:moveTo>
                    <a:lnTo>
                      <a:pt x="280022" y="971257"/>
                    </a:lnTo>
                    <a:lnTo>
                      <a:pt x="274256" y="979043"/>
                    </a:lnTo>
                    <a:lnTo>
                      <a:pt x="275844" y="980109"/>
                    </a:lnTo>
                    <a:lnTo>
                      <a:pt x="278244" y="977861"/>
                    </a:lnTo>
                    <a:lnTo>
                      <a:pt x="281330" y="976071"/>
                    </a:lnTo>
                    <a:close/>
                  </a:path>
                  <a:path w="1076959" h="1254759">
                    <a:moveTo>
                      <a:pt x="287248" y="631012"/>
                    </a:moveTo>
                    <a:lnTo>
                      <a:pt x="287058" y="626503"/>
                    </a:lnTo>
                    <a:lnTo>
                      <a:pt x="286969" y="624141"/>
                    </a:lnTo>
                    <a:lnTo>
                      <a:pt x="285140" y="624560"/>
                    </a:lnTo>
                    <a:lnTo>
                      <a:pt x="282194" y="625259"/>
                    </a:lnTo>
                    <a:lnTo>
                      <a:pt x="287248" y="631012"/>
                    </a:lnTo>
                    <a:close/>
                  </a:path>
                  <a:path w="1076959" h="1254759">
                    <a:moveTo>
                      <a:pt x="287528" y="354101"/>
                    </a:moveTo>
                    <a:lnTo>
                      <a:pt x="285483" y="348767"/>
                    </a:lnTo>
                    <a:lnTo>
                      <a:pt x="283159" y="345046"/>
                    </a:lnTo>
                    <a:lnTo>
                      <a:pt x="277279" y="343687"/>
                    </a:lnTo>
                    <a:lnTo>
                      <a:pt x="278841" y="349110"/>
                    </a:lnTo>
                    <a:lnTo>
                      <a:pt x="281241" y="352691"/>
                    </a:lnTo>
                    <a:lnTo>
                      <a:pt x="287528" y="354101"/>
                    </a:lnTo>
                    <a:close/>
                  </a:path>
                  <a:path w="1076959" h="1254759">
                    <a:moveTo>
                      <a:pt x="287705" y="370928"/>
                    </a:moveTo>
                    <a:lnTo>
                      <a:pt x="287528" y="369747"/>
                    </a:lnTo>
                    <a:lnTo>
                      <a:pt x="287655" y="368846"/>
                    </a:lnTo>
                    <a:lnTo>
                      <a:pt x="286626" y="368858"/>
                    </a:lnTo>
                    <a:lnTo>
                      <a:pt x="285419" y="368541"/>
                    </a:lnTo>
                    <a:lnTo>
                      <a:pt x="284594" y="368985"/>
                    </a:lnTo>
                    <a:lnTo>
                      <a:pt x="284111" y="369227"/>
                    </a:lnTo>
                    <a:lnTo>
                      <a:pt x="284264" y="370649"/>
                    </a:lnTo>
                    <a:lnTo>
                      <a:pt x="284022" y="372122"/>
                    </a:lnTo>
                    <a:lnTo>
                      <a:pt x="285496" y="371843"/>
                    </a:lnTo>
                    <a:lnTo>
                      <a:pt x="286689" y="371995"/>
                    </a:lnTo>
                    <a:lnTo>
                      <a:pt x="287172" y="371462"/>
                    </a:lnTo>
                    <a:lnTo>
                      <a:pt x="287705" y="370928"/>
                    </a:lnTo>
                    <a:close/>
                  </a:path>
                  <a:path w="1076959" h="1254759">
                    <a:moveTo>
                      <a:pt x="300939" y="1170978"/>
                    </a:moveTo>
                    <a:lnTo>
                      <a:pt x="299008" y="1169695"/>
                    </a:lnTo>
                    <a:lnTo>
                      <a:pt x="295186" y="1167091"/>
                    </a:lnTo>
                    <a:lnTo>
                      <a:pt x="294817" y="1167587"/>
                    </a:lnTo>
                    <a:lnTo>
                      <a:pt x="294119" y="1168603"/>
                    </a:lnTo>
                    <a:lnTo>
                      <a:pt x="295033" y="1171702"/>
                    </a:lnTo>
                    <a:lnTo>
                      <a:pt x="297268" y="1172502"/>
                    </a:lnTo>
                    <a:lnTo>
                      <a:pt x="300939" y="1170978"/>
                    </a:lnTo>
                    <a:close/>
                  </a:path>
                  <a:path w="1076959" h="1254759">
                    <a:moveTo>
                      <a:pt x="357327" y="977493"/>
                    </a:moveTo>
                    <a:lnTo>
                      <a:pt x="356158" y="977074"/>
                    </a:lnTo>
                    <a:lnTo>
                      <a:pt x="354736" y="976007"/>
                    </a:lnTo>
                    <a:lnTo>
                      <a:pt x="352374" y="976998"/>
                    </a:lnTo>
                    <a:lnTo>
                      <a:pt x="351243" y="978471"/>
                    </a:lnTo>
                    <a:lnTo>
                      <a:pt x="349973" y="979601"/>
                    </a:lnTo>
                    <a:lnTo>
                      <a:pt x="350583" y="980859"/>
                    </a:lnTo>
                    <a:lnTo>
                      <a:pt x="352145" y="980719"/>
                    </a:lnTo>
                    <a:lnTo>
                      <a:pt x="353860" y="980909"/>
                    </a:lnTo>
                    <a:lnTo>
                      <a:pt x="356184" y="979957"/>
                    </a:lnTo>
                    <a:lnTo>
                      <a:pt x="356654" y="978496"/>
                    </a:lnTo>
                    <a:lnTo>
                      <a:pt x="357327" y="977493"/>
                    </a:lnTo>
                    <a:close/>
                  </a:path>
                  <a:path w="1076959" h="1254759">
                    <a:moveTo>
                      <a:pt x="365340" y="892746"/>
                    </a:moveTo>
                    <a:lnTo>
                      <a:pt x="359435" y="893102"/>
                    </a:lnTo>
                    <a:lnTo>
                      <a:pt x="359092" y="893648"/>
                    </a:lnTo>
                    <a:lnTo>
                      <a:pt x="360921" y="898321"/>
                    </a:lnTo>
                    <a:lnTo>
                      <a:pt x="362280" y="896581"/>
                    </a:lnTo>
                    <a:lnTo>
                      <a:pt x="363474" y="895108"/>
                    </a:lnTo>
                    <a:lnTo>
                      <a:pt x="365340" y="892746"/>
                    </a:lnTo>
                    <a:close/>
                  </a:path>
                  <a:path w="1076959" h="1254759">
                    <a:moveTo>
                      <a:pt x="371043" y="660006"/>
                    </a:moveTo>
                    <a:lnTo>
                      <a:pt x="365620" y="659320"/>
                    </a:lnTo>
                    <a:lnTo>
                      <a:pt x="365658" y="662266"/>
                    </a:lnTo>
                    <a:lnTo>
                      <a:pt x="367614" y="663168"/>
                    </a:lnTo>
                    <a:lnTo>
                      <a:pt x="369900" y="663892"/>
                    </a:lnTo>
                    <a:lnTo>
                      <a:pt x="371043" y="660006"/>
                    </a:lnTo>
                    <a:close/>
                  </a:path>
                  <a:path w="1076959" h="1254759">
                    <a:moveTo>
                      <a:pt x="378637" y="417576"/>
                    </a:moveTo>
                    <a:lnTo>
                      <a:pt x="375119" y="417093"/>
                    </a:lnTo>
                    <a:lnTo>
                      <a:pt x="372897" y="416826"/>
                    </a:lnTo>
                    <a:lnTo>
                      <a:pt x="370370" y="416509"/>
                    </a:lnTo>
                    <a:lnTo>
                      <a:pt x="370433" y="418376"/>
                    </a:lnTo>
                    <a:lnTo>
                      <a:pt x="370522" y="421779"/>
                    </a:lnTo>
                    <a:lnTo>
                      <a:pt x="378637" y="417576"/>
                    </a:lnTo>
                    <a:close/>
                  </a:path>
                  <a:path w="1076959" h="1254759">
                    <a:moveTo>
                      <a:pt x="381101" y="236867"/>
                    </a:moveTo>
                    <a:lnTo>
                      <a:pt x="377837" y="234340"/>
                    </a:lnTo>
                    <a:lnTo>
                      <a:pt x="377647" y="236905"/>
                    </a:lnTo>
                    <a:lnTo>
                      <a:pt x="377355" y="240258"/>
                    </a:lnTo>
                    <a:lnTo>
                      <a:pt x="379082" y="240372"/>
                    </a:lnTo>
                    <a:lnTo>
                      <a:pt x="379437" y="238633"/>
                    </a:lnTo>
                    <a:lnTo>
                      <a:pt x="381101" y="236867"/>
                    </a:lnTo>
                    <a:close/>
                  </a:path>
                  <a:path w="1076959" h="1254759">
                    <a:moveTo>
                      <a:pt x="394944" y="1252042"/>
                    </a:moveTo>
                    <a:lnTo>
                      <a:pt x="394614" y="1251115"/>
                    </a:lnTo>
                    <a:lnTo>
                      <a:pt x="394131" y="1249705"/>
                    </a:lnTo>
                    <a:lnTo>
                      <a:pt x="393128" y="1248473"/>
                    </a:lnTo>
                    <a:lnTo>
                      <a:pt x="392087" y="1246759"/>
                    </a:lnTo>
                    <a:lnTo>
                      <a:pt x="388505" y="1250035"/>
                    </a:lnTo>
                    <a:lnTo>
                      <a:pt x="388137" y="1252359"/>
                    </a:lnTo>
                    <a:lnTo>
                      <a:pt x="391731" y="1254594"/>
                    </a:lnTo>
                    <a:lnTo>
                      <a:pt x="393319" y="1254518"/>
                    </a:lnTo>
                    <a:lnTo>
                      <a:pt x="394411" y="1254175"/>
                    </a:lnTo>
                    <a:lnTo>
                      <a:pt x="394817" y="1254023"/>
                    </a:lnTo>
                    <a:lnTo>
                      <a:pt x="394944" y="1252042"/>
                    </a:lnTo>
                    <a:close/>
                  </a:path>
                  <a:path w="1076959" h="1254759">
                    <a:moveTo>
                      <a:pt x="395605" y="789838"/>
                    </a:moveTo>
                    <a:lnTo>
                      <a:pt x="394665" y="789762"/>
                    </a:lnTo>
                    <a:lnTo>
                      <a:pt x="393725" y="789724"/>
                    </a:lnTo>
                    <a:lnTo>
                      <a:pt x="392785" y="789673"/>
                    </a:lnTo>
                    <a:lnTo>
                      <a:pt x="392772" y="789965"/>
                    </a:lnTo>
                    <a:lnTo>
                      <a:pt x="392734" y="790270"/>
                    </a:lnTo>
                    <a:lnTo>
                      <a:pt x="392734" y="790575"/>
                    </a:lnTo>
                    <a:lnTo>
                      <a:pt x="393649" y="790689"/>
                    </a:lnTo>
                    <a:lnTo>
                      <a:pt x="394576" y="790778"/>
                    </a:lnTo>
                    <a:lnTo>
                      <a:pt x="395528" y="790879"/>
                    </a:lnTo>
                    <a:lnTo>
                      <a:pt x="395592" y="790168"/>
                    </a:lnTo>
                    <a:lnTo>
                      <a:pt x="395605" y="789838"/>
                    </a:lnTo>
                    <a:close/>
                  </a:path>
                  <a:path w="1076959" h="1254759">
                    <a:moveTo>
                      <a:pt x="404825" y="566394"/>
                    </a:moveTo>
                    <a:lnTo>
                      <a:pt x="403555" y="561822"/>
                    </a:lnTo>
                    <a:lnTo>
                      <a:pt x="400646" y="559676"/>
                    </a:lnTo>
                    <a:lnTo>
                      <a:pt x="396951" y="558279"/>
                    </a:lnTo>
                    <a:lnTo>
                      <a:pt x="399046" y="561213"/>
                    </a:lnTo>
                    <a:lnTo>
                      <a:pt x="400291" y="564984"/>
                    </a:lnTo>
                    <a:lnTo>
                      <a:pt x="404825" y="566394"/>
                    </a:lnTo>
                    <a:close/>
                  </a:path>
                  <a:path w="1076959" h="1254759">
                    <a:moveTo>
                      <a:pt x="421779" y="573328"/>
                    </a:moveTo>
                    <a:lnTo>
                      <a:pt x="421538" y="572643"/>
                    </a:lnTo>
                    <a:lnTo>
                      <a:pt x="421424" y="571982"/>
                    </a:lnTo>
                    <a:lnTo>
                      <a:pt x="420992" y="572020"/>
                    </a:lnTo>
                    <a:lnTo>
                      <a:pt x="420560" y="572046"/>
                    </a:lnTo>
                    <a:lnTo>
                      <a:pt x="420116" y="572071"/>
                    </a:lnTo>
                    <a:lnTo>
                      <a:pt x="420573" y="576084"/>
                    </a:lnTo>
                    <a:lnTo>
                      <a:pt x="421259" y="574878"/>
                    </a:lnTo>
                    <a:lnTo>
                      <a:pt x="421703" y="574433"/>
                    </a:lnTo>
                    <a:lnTo>
                      <a:pt x="421716" y="573976"/>
                    </a:lnTo>
                    <a:lnTo>
                      <a:pt x="421779" y="573328"/>
                    </a:lnTo>
                    <a:close/>
                  </a:path>
                  <a:path w="1076959" h="1254759">
                    <a:moveTo>
                      <a:pt x="447598" y="935316"/>
                    </a:moveTo>
                    <a:lnTo>
                      <a:pt x="447586" y="933488"/>
                    </a:lnTo>
                    <a:lnTo>
                      <a:pt x="445744" y="934186"/>
                    </a:lnTo>
                    <a:lnTo>
                      <a:pt x="442112" y="935596"/>
                    </a:lnTo>
                    <a:lnTo>
                      <a:pt x="445935" y="937374"/>
                    </a:lnTo>
                    <a:lnTo>
                      <a:pt x="447598" y="938136"/>
                    </a:lnTo>
                    <a:lnTo>
                      <a:pt x="447598" y="935316"/>
                    </a:lnTo>
                    <a:close/>
                  </a:path>
                  <a:path w="1076959" h="1254759">
                    <a:moveTo>
                      <a:pt x="479882" y="267906"/>
                    </a:moveTo>
                    <a:lnTo>
                      <a:pt x="478929" y="267792"/>
                    </a:lnTo>
                    <a:lnTo>
                      <a:pt x="477964" y="267665"/>
                    </a:lnTo>
                    <a:lnTo>
                      <a:pt x="477024" y="267550"/>
                    </a:lnTo>
                    <a:lnTo>
                      <a:pt x="476973" y="267868"/>
                    </a:lnTo>
                    <a:lnTo>
                      <a:pt x="476846" y="268490"/>
                    </a:lnTo>
                    <a:lnTo>
                      <a:pt x="479513" y="269303"/>
                    </a:lnTo>
                    <a:lnTo>
                      <a:pt x="479882" y="267906"/>
                    </a:lnTo>
                    <a:close/>
                  </a:path>
                  <a:path w="1076959" h="1254759">
                    <a:moveTo>
                      <a:pt x="499922" y="862749"/>
                    </a:moveTo>
                    <a:lnTo>
                      <a:pt x="498055" y="860628"/>
                    </a:lnTo>
                    <a:lnTo>
                      <a:pt x="496912" y="859002"/>
                    </a:lnTo>
                    <a:lnTo>
                      <a:pt x="494411" y="856830"/>
                    </a:lnTo>
                    <a:lnTo>
                      <a:pt x="492582" y="855560"/>
                    </a:lnTo>
                    <a:lnTo>
                      <a:pt x="489927" y="856602"/>
                    </a:lnTo>
                    <a:lnTo>
                      <a:pt x="490143" y="858393"/>
                    </a:lnTo>
                    <a:lnTo>
                      <a:pt x="491490" y="860221"/>
                    </a:lnTo>
                    <a:lnTo>
                      <a:pt x="491083" y="860933"/>
                    </a:lnTo>
                    <a:lnTo>
                      <a:pt x="490994" y="861275"/>
                    </a:lnTo>
                    <a:lnTo>
                      <a:pt x="487946" y="861606"/>
                    </a:lnTo>
                    <a:lnTo>
                      <a:pt x="491731" y="864514"/>
                    </a:lnTo>
                    <a:lnTo>
                      <a:pt x="495515" y="862914"/>
                    </a:lnTo>
                    <a:lnTo>
                      <a:pt x="499922" y="862749"/>
                    </a:lnTo>
                    <a:close/>
                  </a:path>
                  <a:path w="1076959" h="1254759">
                    <a:moveTo>
                      <a:pt x="524548" y="215887"/>
                    </a:moveTo>
                    <a:lnTo>
                      <a:pt x="524052" y="215468"/>
                    </a:lnTo>
                    <a:lnTo>
                      <a:pt x="523684" y="214909"/>
                    </a:lnTo>
                    <a:lnTo>
                      <a:pt x="523252" y="215455"/>
                    </a:lnTo>
                    <a:lnTo>
                      <a:pt x="522592" y="215938"/>
                    </a:lnTo>
                    <a:lnTo>
                      <a:pt x="522668" y="216179"/>
                    </a:lnTo>
                    <a:lnTo>
                      <a:pt x="522833" y="216700"/>
                    </a:lnTo>
                    <a:lnTo>
                      <a:pt x="523392" y="217068"/>
                    </a:lnTo>
                    <a:lnTo>
                      <a:pt x="523798" y="217512"/>
                    </a:lnTo>
                    <a:lnTo>
                      <a:pt x="524052" y="217106"/>
                    </a:lnTo>
                    <a:lnTo>
                      <a:pt x="524548" y="216700"/>
                    </a:lnTo>
                    <a:lnTo>
                      <a:pt x="524548" y="215887"/>
                    </a:lnTo>
                    <a:close/>
                  </a:path>
                  <a:path w="1076959" h="1254759">
                    <a:moveTo>
                      <a:pt x="530936" y="434505"/>
                    </a:moveTo>
                    <a:lnTo>
                      <a:pt x="530898" y="429323"/>
                    </a:lnTo>
                    <a:lnTo>
                      <a:pt x="526732" y="430961"/>
                    </a:lnTo>
                    <a:lnTo>
                      <a:pt x="521995" y="429717"/>
                    </a:lnTo>
                    <a:lnTo>
                      <a:pt x="517829" y="432930"/>
                    </a:lnTo>
                    <a:lnTo>
                      <a:pt x="528535" y="435102"/>
                    </a:lnTo>
                    <a:lnTo>
                      <a:pt x="530936" y="434505"/>
                    </a:lnTo>
                    <a:close/>
                  </a:path>
                  <a:path w="1076959" h="1254759">
                    <a:moveTo>
                      <a:pt x="546404" y="211289"/>
                    </a:moveTo>
                    <a:lnTo>
                      <a:pt x="546214" y="210578"/>
                    </a:lnTo>
                    <a:lnTo>
                      <a:pt x="545871" y="210032"/>
                    </a:lnTo>
                    <a:lnTo>
                      <a:pt x="545566" y="209448"/>
                    </a:lnTo>
                    <a:lnTo>
                      <a:pt x="545185" y="209740"/>
                    </a:lnTo>
                    <a:lnTo>
                      <a:pt x="544817" y="210058"/>
                    </a:lnTo>
                    <a:lnTo>
                      <a:pt x="544334" y="210439"/>
                    </a:lnTo>
                    <a:lnTo>
                      <a:pt x="544677" y="210972"/>
                    </a:lnTo>
                    <a:lnTo>
                      <a:pt x="544855" y="211582"/>
                    </a:lnTo>
                    <a:lnTo>
                      <a:pt x="545490" y="211874"/>
                    </a:lnTo>
                    <a:lnTo>
                      <a:pt x="546404" y="211289"/>
                    </a:lnTo>
                    <a:close/>
                  </a:path>
                  <a:path w="1076959" h="1254759">
                    <a:moveTo>
                      <a:pt x="548119" y="836549"/>
                    </a:moveTo>
                    <a:lnTo>
                      <a:pt x="544068" y="835761"/>
                    </a:lnTo>
                    <a:lnTo>
                      <a:pt x="541985" y="837311"/>
                    </a:lnTo>
                    <a:lnTo>
                      <a:pt x="540321" y="839241"/>
                    </a:lnTo>
                    <a:lnTo>
                      <a:pt x="539838" y="839774"/>
                    </a:lnTo>
                    <a:lnTo>
                      <a:pt x="540245" y="841336"/>
                    </a:lnTo>
                    <a:lnTo>
                      <a:pt x="540664" y="842238"/>
                    </a:lnTo>
                    <a:lnTo>
                      <a:pt x="540778" y="842518"/>
                    </a:lnTo>
                    <a:lnTo>
                      <a:pt x="542620" y="842467"/>
                    </a:lnTo>
                    <a:lnTo>
                      <a:pt x="544766" y="840511"/>
                    </a:lnTo>
                    <a:lnTo>
                      <a:pt x="546163" y="838746"/>
                    </a:lnTo>
                    <a:lnTo>
                      <a:pt x="548119" y="836549"/>
                    </a:lnTo>
                    <a:close/>
                  </a:path>
                  <a:path w="1076959" h="1254759">
                    <a:moveTo>
                      <a:pt x="563880" y="174815"/>
                    </a:moveTo>
                    <a:lnTo>
                      <a:pt x="563143" y="173939"/>
                    </a:lnTo>
                    <a:lnTo>
                      <a:pt x="562419" y="173075"/>
                    </a:lnTo>
                    <a:lnTo>
                      <a:pt x="561670" y="172224"/>
                    </a:lnTo>
                    <a:lnTo>
                      <a:pt x="561352" y="172516"/>
                    </a:lnTo>
                    <a:lnTo>
                      <a:pt x="560654" y="173113"/>
                    </a:lnTo>
                    <a:lnTo>
                      <a:pt x="561467" y="173939"/>
                    </a:lnTo>
                    <a:lnTo>
                      <a:pt x="562292" y="174752"/>
                    </a:lnTo>
                    <a:lnTo>
                      <a:pt x="563092" y="175564"/>
                    </a:lnTo>
                    <a:lnTo>
                      <a:pt x="563359" y="175310"/>
                    </a:lnTo>
                    <a:lnTo>
                      <a:pt x="563626" y="175069"/>
                    </a:lnTo>
                    <a:lnTo>
                      <a:pt x="563880" y="174815"/>
                    </a:lnTo>
                    <a:close/>
                  </a:path>
                  <a:path w="1076959" h="1254759">
                    <a:moveTo>
                      <a:pt x="582409" y="20637"/>
                    </a:moveTo>
                    <a:lnTo>
                      <a:pt x="581558" y="20396"/>
                    </a:lnTo>
                    <a:lnTo>
                      <a:pt x="580720" y="20142"/>
                    </a:lnTo>
                    <a:lnTo>
                      <a:pt x="579882" y="19862"/>
                    </a:lnTo>
                    <a:lnTo>
                      <a:pt x="579793" y="20154"/>
                    </a:lnTo>
                    <a:lnTo>
                      <a:pt x="579691" y="20459"/>
                    </a:lnTo>
                    <a:lnTo>
                      <a:pt x="579602" y="20739"/>
                    </a:lnTo>
                    <a:lnTo>
                      <a:pt x="580453" y="21005"/>
                    </a:lnTo>
                    <a:lnTo>
                      <a:pt x="581304" y="21259"/>
                    </a:lnTo>
                    <a:lnTo>
                      <a:pt x="582129" y="21513"/>
                    </a:lnTo>
                    <a:lnTo>
                      <a:pt x="582231" y="21234"/>
                    </a:lnTo>
                    <a:lnTo>
                      <a:pt x="582320" y="20929"/>
                    </a:lnTo>
                    <a:lnTo>
                      <a:pt x="582409" y="20637"/>
                    </a:lnTo>
                    <a:close/>
                  </a:path>
                  <a:path w="1076959" h="1254759">
                    <a:moveTo>
                      <a:pt x="589902" y="955751"/>
                    </a:moveTo>
                    <a:lnTo>
                      <a:pt x="589648" y="953719"/>
                    </a:lnTo>
                    <a:lnTo>
                      <a:pt x="589470" y="952182"/>
                    </a:lnTo>
                    <a:lnTo>
                      <a:pt x="589267" y="950645"/>
                    </a:lnTo>
                    <a:lnTo>
                      <a:pt x="586295" y="953922"/>
                    </a:lnTo>
                    <a:lnTo>
                      <a:pt x="589902" y="955751"/>
                    </a:lnTo>
                    <a:close/>
                  </a:path>
                  <a:path w="1076959" h="1254759">
                    <a:moveTo>
                      <a:pt x="590181" y="939"/>
                    </a:moveTo>
                    <a:lnTo>
                      <a:pt x="589838" y="609"/>
                    </a:lnTo>
                    <a:lnTo>
                      <a:pt x="589508" y="0"/>
                    </a:lnTo>
                    <a:lnTo>
                      <a:pt x="589178" y="12"/>
                    </a:lnTo>
                    <a:lnTo>
                      <a:pt x="588556" y="38"/>
                    </a:lnTo>
                    <a:lnTo>
                      <a:pt x="587946" y="406"/>
                    </a:lnTo>
                    <a:lnTo>
                      <a:pt x="587095" y="736"/>
                    </a:lnTo>
                    <a:lnTo>
                      <a:pt x="587629" y="1435"/>
                    </a:lnTo>
                    <a:lnTo>
                      <a:pt x="588137" y="2247"/>
                    </a:lnTo>
                    <a:lnTo>
                      <a:pt x="588264" y="2197"/>
                    </a:lnTo>
                    <a:lnTo>
                      <a:pt x="588949" y="1905"/>
                    </a:lnTo>
                    <a:lnTo>
                      <a:pt x="589559" y="1384"/>
                    </a:lnTo>
                    <a:lnTo>
                      <a:pt x="590181" y="939"/>
                    </a:lnTo>
                    <a:close/>
                  </a:path>
                  <a:path w="1076959" h="1254759">
                    <a:moveTo>
                      <a:pt x="592455" y="5702"/>
                    </a:moveTo>
                    <a:lnTo>
                      <a:pt x="591972" y="4965"/>
                    </a:lnTo>
                    <a:lnTo>
                      <a:pt x="591566" y="4241"/>
                    </a:lnTo>
                    <a:lnTo>
                      <a:pt x="590880" y="4851"/>
                    </a:lnTo>
                    <a:lnTo>
                      <a:pt x="590296" y="5245"/>
                    </a:lnTo>
                    <a:lnTo>
                      <a:pt x="589953" y="5791"/>
                    </a:lnTo>
                    <a:lnTo>
                      <a:pt x="589813" y="6019"/>
                    </a:lnTo>
                    <a:lnTo>
                      <a:pt x="590219" y="6591"/>
                    </a:lnTo>
                    <a:lnTo>
                      <a:pt x="590384" y="6985"/>
                    </a:lnTo>
                    <a:lnTo>
                      <a:pt x="591769" y="6223"/>
                    </a:lnTo>
                    <a:lnTo>
                      <a:pt x="592404" y="5753"/>
                    </a:lnTo>
                    <a:close/>
                  </a:path>
                  <a:path w="1076959" h="1254759">
                    <a:moveTo>
                      <a:pt x="600214" y="275094"/>
                    </a:moveTo>
                    <a:lnTo>
                      <a:pt x="599325" y="274599"/>
                    </a:lnTo>
                    <a:lnTo>
                      <a:pt x="597560" y="273570"/>
                    </a:lnTo>
                    <a:lnTo>
                      <a:pt x="597344" y="273926"/>
                    </a:lnTo>
                    <a:lnTo>
                      <a:pt x="597141" y="274256"/>
                    </a:lnTo>
                    <a:lnTo>
                      <a:pt x="596950" y="274612"/>
                    </a:lnTo>
                    <a:lnTo>
                      <a:pt x="599554" y="276212"/>
                    </a:lnTo>
                    <a:lnTo>
                      <a:pt x="599770" y="275831"/>
                    </a:lnTo>
                    <a:lnTo>
                      <a:pt x="599998" y="275475"/>
                    </a:lnTo>
                    <a:lnTo>
                      <a:pt x="600214" y="275094"/>
                    </a:lnTo>
                    <a:close/>
                  </a:path>
                  <a:path w="1076959" h="1254759">
                    <a:moveTo>
                      <a:pt x="609346" y="240169"/>
                    </a:moveTo>
                    <a:lnTo>
                      <a:pt x="609333" y="239217"/>
                    </a:lnTo>
                    <a:lnTo>
                      <a:pt x="609307" y="238264"/>
                    </a:lnTo>
                    <a:lnTo>
                      <a:pt x="609295" y="237312"/>
                    </a:lnTo>
                    <a:lnTo>
                      <a:pt x="609003" y="237299"/>
                    </a:lnTo>
                    <a:lnTo>
                      <a:pt x="608685" y="237274"/>
                    </a:lnTo>
                    <a:lnTo>
                      <a:pt x="608393" y="237261"/>
                    </a:lnTo>
                    <a:lnTo>
                      <a:pt x="608203" y="238213"/>
                    </a:lnTo>
                    <a:lnTo>
                      <a:pt x="607872" y="240131"/>
                    </a:lnTo>
                    <a:lnTo>
                      <a:pt x="608368" y="240157"/>
                    </a:lnTo>
                    <a:lnTo>
                      <a:pt x="608850" y="240157"/>
                    </a:lnTo>
                    <a:lnTo>
                      <a:pt x="609346" y="240169"/>
                    </a:lnTo>
                    <a:close/>
                  </a:path>
                  <a:path w="1076959" h="1254759">
                    <a:moveTo>
                      <a:pt x="616458" y="369824"/>
                    </a:moveTo>
                    <a:lnTo>
                      <a:pt x="614756" y="369404"/>
                    </a:lnTo>
                    <a:lnTo>
                      <a:pt x="611276" y="368515"/>
                    </a:lnTo>
                    <a:lnTo>
                      <a:pt x="613524" y="373608"/>
                    </a:lnTo>
                    <a:lnTo>
                      <a:pt x="616458" y="369824"/>
                    </a:lnTo>
                    <a:close/>
                  </a:path>
                  <a:path w="1076959" h="1254759">
                    <a:moveTo>
                      <a:pt x="618451" y="1078204"/>
                    </a:moveTo>
                    <a:lnTo>
                      <a:pt x="618083" y="1076020"/>
                    </a:lnTo>
                    <a:lnTo>
                      <a:pt x="617766" y="1074280"/>
                    </a:lnTo>
                    <a:lnTo>
                      <a:pt x="617435" y="1072337"/>
                    </a:lnTo>
                    <a:lnTo>
                      <a:pt x="613498" y="1075220"/>
                    </a:lnTo>
                    <a:lnTo>
                      <a:pt x="613549" y="1075512"/>
                    </a:lnTo>
                    <a:lnTo>
                      <a:pt x="618451" y="1078204"/>
                    </a:lnTo>
                    <a:close/>
                  </a:path>
                  <a:path w="1076959" h="1254759">
                    <a:moveTo>
                      <a:pt x="621944" y="151701"/>
                    </a:moveTo>
                    <a:lnTo>
                      <a:pt x="621499" y="151130"/>
                    </a:lnTo>
                    <a:lnTo>
                      <a:pt x="621334" y="150672"/>
                    </a:lnTo>
                    <a:lnTo>
                      <a:pt x="620725" y="150926"/>
                    </a:lnTo>
                    <a:lnTo>
                      <a:pt x="619175" y="151625"/>
                    </a:lnTo>
                    <a:lnTo>
                      <a:pt x="619836" y="152234"/>
                    </a:lnTo>
                    <a:lnTo>
                      <a:pt x="620191" y="152819"/>
                    </a:lnTo>
                    <a:lnTo>
                      <a:pt x="620979" y="152819"/>
                    </a:lnTo>
                    <a:lnTo>
                      <a:pt x="621639" y="152425"/>
                    </a:lnTo>
                    <a:lnTo>
                      <a:pt x="621804" y="152044"/>
                    </a:lnTo>
                    <a:lnTo>
                      <a:pt x="621944" y="151701"/>
                    </a:lnTo>
                    <a:close/>
                  </a:path>
                  <a:path w="1076959" h="1254759">
                    <a:moveTo>
                      <a:pt x="625919" y="600379"/>
                    </a:moveTo>
                    <a:lnTo>
                      <a:pt x="623176" y="598589"/>
                    </a:lnTo>
                    <a:lnTo>
                      <a:pt x="618744" y="595655"/>
                    </a:lnTo>
                    <a:lnTo>
                      <a:pt x="618629" y="599846"/>
                    </a:lnTo>
                    <a:lnTo>
                      <a:pt x="620014" y="600760"/>
                    </a:lnTo>
                    <a:lnTo>
                      <a:pt x="625919" y="600379"/>
                    </a:lnTo>
                    <a:close/>
                  </a:path>
                  <a:path w="1076959" h="1254759">
                    <a:moveTo>
                      <a:pt x="632345" y="575932"/>
                    </a:moveTo>
                    <a:lnTo>
                      <a:pt x="626910" y="575767"/>
                    </a:lnTo>
                    <a:lnTo>
                      <a:pt x="626059" y="576630"/>
                    </a:lnTo>
                    <a:lnTo>
                      <a:pt x="626999" y="580618"/>
                    </a:lnTo>
                    <a:lnTo>
                      <a:pt x="632345" y="575932"/>
                    </a:lnTo>
                    <a:close/>
                  </a:path>
                  <a:path w="1076959" h="1254759">
                    <a:moveTo>
                      <a:pt x="648373" y="1189647"/>
                    </a:moveTo>
                    <a:lnTo>
                      <a:pt x="647471" y="1188516"/>
                    </a:lnTo>
                    <a:lnTo>
                      <a:pt x="646087" y="1190485"/>
                    </a:lnTo>
                    <a:lnTo>
                      <a:pt x="642137" y="1188923"/>
                    </a:lnTo>
                    <a:lnTo>
                      <a:pt x="642264" y="1193901"/>
                    </a:lnTo>
                    <a:lnTo>
                      <a:pt x="643648" y="1193012"/>
                    </a:lnTo>
                    <a:lnTo>
                      <a:pt x="644639" y="1192441"/>
                    </a:lnTo>
                    <a:lnTo>
                      <a:pt x="645553" y="1191818"/>
                    </a:lnTo>
                    <a:lnTo>
                      <a:pt x="646518" y="1191133"/>
                    </a:lnTo>
                    <a:lnTo>
                      <a:pt x="647446" y="1190383"/>
                    </a:lnTo>
                    <a:lnTo>
                      <a:pt x="648373" y="1189647"/>
                    </a:lnTo>
                    <a:close/>
                  </a:path>
                  <a:path w="1076959" h="1254759">
                    <a:moveTo>
                      <a:pt x="696468" y="682777"/>
                    </a:moveTo>
                    <a:lnTo>
                      <a:pt x="696404" y="681761"/>
                    </a:lnTo>
                    <a:lnTo>
                      <a:pt x="696315" y="680745"/>
                    </a:lnTo>
                    <a:lnTo>
                      <a:pt x="696137" y="678662"/>
                    </a:lnTo>
                    <a:lnTo>
                      <a:pt x="695388" y="680199"/>
                    </a:lnTo>
                    <a:lnTo>
                      <a:pt x="694944" y="680694"/>
                    </a:lnTo>
                    <a:lnTo>
                      <a:pt x="694982" y="681164"/>
                    </a:lnTo>
                    <a:lnTo>
                      <a:pt x="694994" y="681761"/>
                    </a:lnTo>
                    <a:lnTo>
                      <a:pt x="695363" y="682345"/>
                    </a:lnTo>
                    <a:lnTo>
                      <a:pt x="695591" y="682942"/>
                    </a:lnTo>
                    <a:lnTo>
                      <a:pt x="696468" y="682777"/>
                    </a:lnTo>
                    <a:close/>
                  </a:path>
                  <a:path w="1076959" h="1254759">
                    <a:moveTo>
                      <a:pt x="703783" y="879944"/>
                    </a:moveTo>
                    <a:lnTo>
                      <a:pt x="702386" y="879157"/>
                    </a:lnTo>
                    <a:lnTo>
                      <a:pt x="697750" y="878903"/>
                    </a:lnTo>
                    <a:lnTo>
                      <a:pt x="695020" y="878001"/>
                    </a:lnTo>
                    <a:lnTo>
                      <a:pt x="692353" y="881151"/>
                    </a:lnTo>
                    <a:lnTo>
                      <a:pt x="703745" y="883196"/>
                    </a:lnTo>
                    <a:lnTo>
                      <a:pt x="703783" y="879944"/>
                    </a:lnTo>
                    <a:close/>
                  </a:path>
                  <a:path w="1076959" h="1254759">
                    <a:moveTo>
                      <a:pt x="718324" y="600087"/>
                    </a:moveTo>
                    <a:lnTo>
                      <a:pt x="718108" y="595198"/>
                    </a:lnTo>
                    <a:lnTo>
                      <a:pt x="711009" y="596785"/>
                    </a:lnTo>
                    <a:lnTo>
                      <a:pt x="711288" y="598195"/>
                    </a:lnTo>
                    <a:lnTo>
                      <a:pt x="718324" y="600087"/>
                    </a:lnTo>
                    <a:close/>
                  </a:path>
                  <a:path w="1076959" h="1254759">
                    <a:moveTo>
                      <a:pt x="720509" y="966660"/>
                    </a:moveTo>
                    <a:lnTo>
                      <a:pt x="720217" y="965098"/>
                    </a:lnTo>
                    <a:lnTo>
                      <a:pt x="720382" y="963701"/>
                    </a:lnTo>
                    <a:lnTo>
                      <a:pt x="719785" y="963142"/>
                    </a:lnTo>
                    <a:lnTo>
                      <a:pt x="719239" y="962621"/>
                    </a:lnTo>
                    <a:lnTo>
                      <a:pt x="717283" y="962621"/>
                    </a:lnTo>
                    <a:lnTo>
                      <a:pt x="716940" y="963079"/>
                    </a:lnTo>
                    <a:lnTo>
                      <a:pt x="716419" y="963815"/>
                    </a:lnTo>
                    <a:lnTo>
                      <a:pt x="716267" y="965530"/>
                    </a:lnTo>
                    <a:lnTo>
                      <a:pt x="717308" y="966736"/>
                    </a:lnTo>
                    <a:lnTo>
                      <a:pt x="718820" y="966482"/>
                    </a:lnTo>
                    <a:lnTo>
                      <a:pt x="720509" y="966660"/>
                    </a:lnTo>
                    <a:close/>
                  </a:path>
                  <a:path w="1076959" h="1254759">
                    <a:moveTo>
                      <a:pt x="730300" y="842683"/>
                    </a:moveTo>
                    <a:lnTo>
                      <a:pt x="730097" y="841438"/>
                    </a:lnTo>
                    <a:lnTo>
                      <a:pt x="724941" y="840968"/>
                    </a:lnTo>
                    <a:lnTo>
                      <a:pt x="721715" y="840689"/>
                    </a:lnTo>
                    <a:lnTo>
                      <a:pt x="723150" y="845540"/>
                    </a:lnTo>
                    <a:lnTo>
                      <a:pt x="730300" y="842683"/>
                    </a:lnTo>
                    <a:close/>
                  </a:path>
                  <a:path w="1076959" h="1254759">
                    <a:moveTo>
                      <a:pt x="744423" y="1046289"/>
                    </a:moveTo>
                    <a:lnTo>
                      <a:pt x="742416" y="1045375"/>
                    </a:lnTo>
                    <a:lnTo>
                      <a:pt x="740435" y="1044041"/>
                    </a:lnTo>
                    <a:lnTo>
                      <a:pt x="737844" y="1045959"/>
                    </a:lnTo>
                    <a:lnTo>
                      <a:pt x="740143" y="1048232"/>
                    </a:lnTo>
                    <a:lnTo>
                      <a:pt x="742175" y="1048524"/>
                    </a:lnTo>
                    <a:lnTo>
                      <a:pt x="744423" y="1046289"/>
                    </a:lnTo>
                    <a:close/>
                  </a:path>
                  <a:path w="1076959" h="1254759">
                    <a:moveTo>
                      <a:pt x="774039" y="752309"/>
                    </a:moveTo>
                    <a:lnTo>
                      <a:pt x="770267" y="750900"/>
                    </a:lnTo>
                    <a:lnTo>
                      <a:pt x="771804" y="757643"/>
                    </a:lnTo>
                    <a:lnTo>
                      <a:pt x="774039" y="752309"/>
                    </a:lnTo>
                    <a:close/>
                  </a:path>
                  <a:path w="1076959" h="1254759">
                    <a:moveTo>
                      <a:pt x="781062" y="657783"/>
                    </a:moveTo>
                    <a:lnTo>
                      <a:pt x="780783" y="657136"/>
                    </a:lnTo>
                    <a:lnTo>
                      <a:pt x="780529" y="656526"/>
                    </a:lnTo>
                    <a:lnTo>
                      <a:pt x="780237" y="655904"/>
                    </a:lnTo>
                    <a:lnTo>
                      <a:pt x="779640" y="656475"/>
                    </a:lnTo>
                    <a:lnTo>
                      <a:pt x="779030" y="657047"/>
                    </a:lnTo>
                    <a:lnTo>
                      <a:pt x="778421" y="657771"/>
                    </a:lnTo>
                    <a:lnTo>
                      <a:pt x="778840" y="658469"/>
                    </a:lnTo>
                    <a:lnTo>
                      <a:pt x="779640" y="658279"/>
                    </a:lnTo>
                    <a:lnTo>
                      <a:pt x="780364" y="658025"/>
                    </a:lnTo>
                    <a:lnTo>
                      <a:pt x="781062" y="657783"/>
                    </a:lnTo>
                    <a:close/>
                  </a:path>
                  <a:path w="1076959" h="1254759">
                    <a:moveTo>
                      <a:pt x="793699" y="607390"/>
                    </a:moveTo>
                    <a:lnTo>
                      <a:pt x="793394" y="606590"/>
                    </a:lnTo>
                    <a:lnTo>
                      <a:pt x="789470" y="604405"/>
                    </a:lnTo>
                    <a:lnTo>
                      <a:pt x="792213" y="612444"/>
                    </a:lnTo>
                    <a:lnTo>
                      <a:pt x="793699" y="607390"/>
                    </a:lnTo>
                    <a:close/>
                  </a:path>
                  <a:path w="1076959" h="1254759">
                    <a:moveTo>
                      <a:pt x="818388" y="311010"/>
                    </a:moveTo>
                    <a:lnTo>
                      <a:pt x="817981" y="309613"/>
                    </a:lnTo>
                    <a:lnTo>
                      <a:pt x="817740" y="308724"/>
                    </a:lnTo>
                    <a:lnTo>
                      <a:pt x="817219" y="306933"/>
                    </a:lnTo>
                    <a:lnTo>
                      <a:pt x="812114" y="311404"/>
                    </a:lnTo>
                    <a:lnTo>
                      <a:pt x="814603" y="311264"/>
                    </a:lnTo>
                    <a:lnTo>
                      <a:pt x="816279" y="311137"/>
                    </a:lnTo>
                    <a:lnTo>
                      <a:pt x="818388" y="311010"/>
                    </a:lnTo>
                    <a:close/>
                  </a:path>
                  <a:path w="1076959" h="1254759">
                    <a:moveTo>
                      <a:pt x="819175" y="776808"/>
                    </a:moveTo>
                    <a:lnTo>
                      <a:pt x="818692" y="776071"/>
                    </a:lnTo>
                    <a:lnTo>
                      <a:pt x="818451" y="775677"/>
                    </a:lnTo>
                    <a:lnTo>
                      <a:pt x="818197" y="775284"/>
                    </a:lnTo>
                    <a:lnTo>
                      <a:pt x="817664" y="775627"/>
                    </a:lnTo>
                    <a:lnTo>
                      <a:pt x="817054" y="775906"/>
                    </a:lnTo>
                    <a:lnTo>
                      <a:pt x="816648" y="776389"/>
                    </a:lnTo>
                    <a:lnTo>
                      <a:pt x="816521" y="776516"/>
                    </a:lnTo>
                    <a:lnTo>
                      <a:pt x="817054" y="777570"/>
                    </a:lnTo>
                    <a:lnTo>
                      <a:pt x="817791" y="777455"/>
                    </a:lnTo>
                    <a:lnTo>
                      <a:pt x="818362" y="777138"/>
                    </a:lnTo>
                    <a:lnTo>
                      <a:pt x="819175" y="776808"/>
                    </a:lnTo>
                    <a:close/>
                  </a:path>
                  <a:path w="1076959" h="1254759">
                    <a:moveTo>
                      <a:pt x="825080" y="648296"/>
                    </a:moveTo>
                    <a:lnTo>
                      <a:pt x="818286" y="646887"/>
                    </a:lnTo>
                    <a:lnTo>
                      <a:pt x="817156" y="647319"/>
                    </a:lnTo>
                    <a:lnTo>
                      <a:pt x="816343" y="650976"/>
                    </a:lnTo>
                    <a:lnTo>
                      <a:pt x="819454" y="650011"/>
                    </a:lnTo>
                    <a:lnTo>
                      <a:pt x="825080" y="648296"/>
                    </a:lnTo>
                    <a:close/>
                  </a:path>
                  <a:path w="1076959" h="1254759">
                    <a:moveTo>
                      <a:pt x="833005" y="337959"/>
                    </a:moveTo>
                    <a:lnTo>
                      <a:pt x="832434" y="336042"/>
                    </a:lnTo>
                    <a:lnTo>
                      <a:pt x="832408" y="334683"/>
                    </a:lnTo>
                    <a:lnTo>
                      <a:pt x="831748" y="334162"/>
                    </a:lnTo>
                    <a:lnTo>
                      <a:pt x="831049" y="333667"/>
                    </a:lnTo>
                    <a:lnTo>
                      <a:pt x="829729" y="333997"/>
                    </a:lnTo>
                    <a:lnTo>
                      <a:pt x="828675" y="333971"/>
                    </a:lnTo>
                    <a:lnTo>
                      <a:pt x="828814" y="334886"/>
                    </a:lnTo>
                    <a:lnTo>
                      <a:pt x="828675" y="336092"/>
                    </a:lnTo>
                    <a:lnTo>
                      <a:pt x="829868" y="337261"/>
                    </a:lnTo>
                    <a:lnTo>
                      <a:pt x="831100" y="337337"/>
                    </a:lnTo>
                    <a:lnTo>
                      <a:pt x="833005" y="337959"/>
                    </a:lnTo>
                    <a:close/>
                  </a:path>
                  <a:path w="1076959" h="1254759">
                    <a:moveTo>
                      <a:pt x="844524" y="321449"/>
                    </a:moveTo>
                    <a:lnTo>
                      <a:pt x="843051" y="320560"/>
                    </a:lnTo>
                    <a:lnTo>
                      <a:pt x="839990" y="323380"/>
                    </a:lnTo>
                    <a:lnTo>
                      <a:pt x="838695" y="327139"/>
                    </a:lnTo>
                    <a:lnTo>
                      <a:pt x="837336" y="330873"/>
                    </a:lnTo>
                    <a:lnTo>
                      <a:pt x="837730" y="331089"/>
                    </a:lnTo>
                    <a:lnTo>
                      <a:pt x="838504" y="331533"/>
                    </a:lnTo>
                    <a:lnTo>
                      <a:pt x="840524" y="328180"/>
                    </a:lnTo>
                    <a:lnTo>
                      <a:pt x="844524" y="321449"/>
                    </a:lnTo>
                    <a:close/>
                  </a:path>
                  <a:path w="1076959" h="1254759">
                    <a:moveTo>
                      <a:pt x="865403" y="486143"/>
                    </a:moveTo>
                    <a:lnTo>
                      <a:pt x="864679" y="485495"/>
                    </a:lnTo>
                    <a:lnTo>
                      <a:pt x="864222" y="484962"/>
                    </a:lnTo>
                    <a:lnTo>
                      <a:pt x="863447" y="484632"/>
                    </a:lnTo>
                    <a:lnTo>
                      <a:pt x="862926" y="485241"/>
                    </a:lnTo>
                    <a:lnTo>
                      <a:pt x="862558" y="485521"/>
                    </a:lnTo>
                    <a:lnTo>
                      <a:pt x="862990" y="486029"/>
                    </a:lnTo>
                    <a:lnTo>
                      <a:pt x="863358" y="486625"/>
                    </a:lnTo>
                    <a:lnTo>
                      <a:pt x="863866" y="487006"/>
                    </a:lnTo>
                    <a:lnTo>
                      <a:pt x="864019" y="487121"/>
                    </a:lnTo>
                    <a:lnTo>
                      <a:pt x="864628" y="486600"/>
                    </a:lnTo>
                    <a:lnTo>
                      <a:pt x="865403" y="486143"/>
                    </a:lnTo>
                    <a:close/>
                  </a:path>
                  <a:path w="1076959" h="1254759">
                    <a:moveTo>
                      <a:pt x="884402" y="1025537"/>
                    </a:moveTo>
                    <a:lnTo>
                      <a:pt x="884123" y="1023366"/>
                    </a:lnTo>
                    <a:lnTo>
                      <a:pt x="883208" y="1022311"/>
                    </a:lnTo>
                    <a:lnTo>
                      <a:pt x="878166" y="1023277"/>
                    </a:lnTo>
                    <a:lnTo>
                      <a:pt x="878103" y="1026553"/>
                    </a:lnTo>
                    <a:lnTo>
                      <a:pt x="878243" y="1026744"/>
                    </a:lnTo>
                    <a:lnTo>
                      <a:pt x="878484" y="1027353"/>
                    </a:lnTo>
                    <a:lnTo>
                      <a:pt x="883259" y="1026172"/>
                    </a:lnTo>
                    <a:lnTo>
                      <a:pt x="884402" y="1025537"/>
                    </a:lnTo>
                    <a:close/>
                  </a:path>
                  <a:path w="1076959" h="1254759">
                    <a:moveTo>
                      <a:pt x="892124" y="350837"/>
                    </a:moveTo>
                    <a:lnTo>
                      <a:pt x="891819" y="346341"/>
                    </a:lnTo>
                    <a:lnTo>
                      <a:pt x="888301" y="345414"/>
                    </a:lnTo>
                    <a:lnTo>
                      <a:pt x="888009" y="349097"/>
                    </a:lnTo>
                    <a:lnTo>
                      <a:pt x="887806" y="348856"/>
                    </a:lnTo>
                    <a:lnTo>
                      <a:pt x="886599" y="349199"/>
                    </a:lnTo>
                    <a:lnTo>
                      <a:pt x="886333" y="350164"/>
                    </a:lnTo>
                    <a:lnTo>
                      <a:pt x="886587" y="350888"/>
                    </a:lnTo>
                    <a:lnTo>
                      <a:pt x="886714" y="352209"/>
                    </a:lnTo>
                    <a:lnTo>
                      <a:pt x="887806" y="351421"/>
                    </a:lnTo>
                    <a:lnTo>
                      <a:pt x="888580" y="351104"/>
                    </a:lnTo>
                    <a:lnTo>
                      <a:pt x="892124" y="350837"/>
                    </a:lnTo>
                    <a:close/>
                  </a:path>
                  <a:path w="1076959" h="1254759">
                    <a:moveTo>
                      <a:pt x="897178" y="441794"/>
                    </a:moveTo>
                    <a:lnTo>
                      <a:pt x="897064" y="437311"/>
                    </a:lnTo>
                    <a:lnTo>
                      <a:pt x="894308" y="435432"/>
                    </a:lnTo>
                    <a:lnTo>
                      <a:pt x="890854" y="434200"/>
                    </a:lnTo>
                    <a:lnTo>
                      <a:pt x="890536" y="434581"/>
                    </a:lnTo>
                    <a:lnTo>
                      <a:pt x="890244" y="434962"/>
                    </a:lnTo>
                    <a:lnTo>
                      <a:pt x="889939" y="435317"/>
                    </a:lnTo>
                    <a:lnTo>
                      <a:pt x="892352" y="437476"/>
                    </a:lnTo>
                    <a:lnTo>
                      <a:pt x="894765" y="439623"/>
                    </a:lnTo>
                    <a:lnTo>
                      <a:pt x="897178" y="441794"/>
                    </a:lnTo>
                    <a:close/>
                  </a:path>
                  <a:path w="1076959" h="1254759">
                    <a:moveTo>
                      <a:pt x="911669" y="244436"/>
                    </a:moveTo>
                    <a:lnTo>
                      <a:pt x="910767" y="244284"/>
                    </a:lnTo>
                    <a:lnTo>
                      <a:pt x="908939" y="243954"/>
                    </a:lnTo>
                    <a:lnTo>
                      <a:pt x="908850" y="244411"/>
                    </a:lnTo>
                    <a:lnTo>
                      <a:pt x="908748" y="244881"/>
                    </a:lnTo>
                    <a:lnTo>
                      <a:pt x="908646" y="245338"/>
                    </a:lnTo>
                    <a:lnTo>
                      <a:pt x="909599" y="245338"/>
                    </a:lnTo>
                    <a:lnTo>
                      <a:pt x="910602" y="245364"/>
                    </a:lnTo>
                    <a:lnTo>
                      <a:pt x="911580" y="245376"/>
                    </a:lnTo>
                    <a:lnTo>
                      <a:pt x="911669" y="244436"/>
                    </a:lnTo>
                    <a:close/>
                  </a:path>
                  <a:path w="1076959" h="1254759">
                    <a:moveTo>
                      <a:pt x="922985" y="607021"/>
                    </a:moveTo>
                    <a:lnTo>
                      <a:pt x="918895" y="606780"/>
                    </a:lnTo>
                    <a:lnTo>
                      <a:pt x="918832" y="610057"/>
                    </a:lnTo>
                    <a:lnTo>
                      <a:pt x="918870" y="611835"/>
                    </a:lnTo>
                    <a:lnTo>
                      <a:pt x="919530" y="611924"/>
                    </a:lnTo>
                    <a:lnTo>
                      <a:pt x="920089" y="612114"/>
                    </a:lnTo>
                    <a:lnTo>
                      <a:pt x="920813" y="610806"/>
                    </a:lnTo>
                    <a:lnTo>
                      <a:pt x="921588" y="609473"/>
                    </a:lnTo>
                    <a:lnTo>
                      <a:pt x="922985" y="607021"/>
                    </a:lnTo>
                    <a:close/>
                  </a:path>
                  <a:path w="1076959" h="1254759">
                    <a:moveTo>
                      <a:pt x="958215" y="780135"/>
                    </a:moveTo>
                    <a:lnTo>
                      <a:pt x="954582" y="776008"/>
                    </a:lnTo>
                    <a:lnTo>
                      <a:pt x="951712" y="778840"/>
                    </a:lnTo>
                    <a:lnTo>
                      <a:pt x="949401" y="781151"/>
                    </a:lnTo>
                    <a:lnTo>
                      <a:pt x="958215" y="780135"/>
                    </a:lnTo>
                    <a:close/>
                  </a:path>
                  <a:path w="1076959" h="1254759">
                    <a:moveTo>
                      <a:pt x="958278" y="956462"/>
                    </a:moveTo>
                    <a:lnTo>
                      <a:pt x="956297" y="954366"/>
                    </a:lnTo>
                    <a:lnTo>
                      <a:pt x="954570" y="953782"/>
                    </a:lnTo>
                    <a:lnTo>
                      <a:pt x="952411" y="957376"/>
                    </a:lnTo>
                    <a:lnTo>
                      <a:pt x="958278" y="956462"/>
                    </a:lnTo>
                    <a:close/>
                  </a:path>
                  <a:path w="1076959" h="1254759">
                    <a:moveTo>
                      <a:pt x="968629" y="93827"/>
                    </a:moveTo>
                    <a:lnTo>
                      <a:pt x="968298" y="93345"/>
                    </a:lnTo>
                    <a:lnTo>
                      <a:pt x="968057" y="92671"/>
                    </a:lnTo>
                    <a:lnTo>
                      <a:pt x="967740" y="92595"/>
                    </a:lnTo>
                    <a:lnTo>
                      <a:pt x="967371" y="92544"/>
                    </a:lnTo>
                    <a:lnTo>
                      <a:pt x="966520" y="93091"/>
                    </a:lnTo>
                    <a:lnTo>
                      <a:pt x="966673" y="93853"/>
                    </a:lnTo>
                    <a:lnTo>
                      <a:pt x="967041" y="94386"/>
                    </a:lnTo>
                    <a:lnTo>
                      <a:pt x="967333" y="94957"/>
                    </a:lnTo>
                    <a:lnTo>
                      <a:pt x="968095" y="94272"/>
                    </a:lnTo>
                    <a:lnTo>
                      <a:pt x="968629" y="93827"/>
                    </a:lnTo>
                    <a:close/>
                  </a:path>
                  <a:path w="1076959" h="1254759">
                    <a:moveTo>
                      <a:pt x="1030579" y="579513"/>
                    </a:moveTo>
                    <a:lnTo>
                      <a:pt x="1023899" y="585355"/>
                    </a:lnTo>
                    <a:lnTo>
                      <a:pt x="1028763" y="583666"/>
                    </a:lnTo>
                    <a:lnTo>
                      <a:pt x="1030579" y="579513"/>
                    </a:lnTo>
                    <a:close/>
                  </a:path>
                  <a:path w="1076959" h="1254759">
                    <a:moveTo>
                      <a:pt x="1076769" y="661250"/>
                    </a:moveTo>
                    <a:lnTo>
                      <a:pt x="1073289" y="661746"/>
                    </a:lnTo>
                    <a:lnTo>
                      <a:pt x="1071372" y="662038"/>
                    </a:lnTo>
                    <a:lnTo>
                      <a:pt x="1072159" y="665683"/>
                    </a:lnTo>
                    <a:lnTo>
                      <a:pt x="1073759" y="665861"/>
                    </a:lnTo>
                    <a:lnTo>
                      <a:pt x="1075728" y="664286"/>
                    </a:lnTo>
                    <a:lnTo>
                      <a:pt x="1076274" y="663816"/>
                    </a:lnTo>
                    <a:lnTo>
                      <a:pt x="1076286" y="662686"/>
                    </a:lnTo>
                    <a:lnTo>
                      <a:pt x="1076769" y="66125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6" name="object 286">
                <a:extLst>
                  <a:ext uri="{FF2B5EF4-FFF2-40B4-BE49-F238E27FC236}">
                    <a16:creationId xmlns:a16="http://schemas.microsoft.com/office/drawing/2014/main" id="{4D527DF4-AD4D-4D8E-9A42-B31B8B5DB3FA}"/>
                  </a:ext>
                </a:extLst>
              </p:cNvPr>
              <p:cNvSpPr/>
              <p:nvPr/>
            </p:nvSpPr>
            <p:spPr>
              <a:xfrm>
                <a:off x="9567843" y="4422780"/>
                <a:ext cx="824913" cy="763781"/>
              </a:xfrm>
              <a:custGeom>
                <a:avLst/>
                <a:gdLst/>
                <a:ahLst/>
                <a:cxnLst/>
                <a:rect l="l" t="t" r="r" b="b"/>
                <a:pathLst>
                  <a:path w="1060450" h="1116965">
                    <a:moveTo>
                      <a:pt x="4457" y="611873"/>
                    </a:moveTo>
                    <a:lnTo>
                      <a:pt x="4279" y="611517"/>
                    </a:lnTo>
                    <a:lnTo>
                      <a:pt x="3898" y="610806"/>
                    </a:lnTo>
                    <a:lnTo>
                      <a:pt x="0" y="612775"/>
                    </a:lnTo>
                    <a:lnTo>
                      <a:pt x="177" y="613130"/>
                    </a:lnTo>
                    <a:lnTo>
                      <a:pt x="558" y="613841"/>
                    </a:lnTo>
                    <a:lnTo>
                      <a:pt x="4457" y="611873"/>
                    </a:lnTo>
                    <a:close/>
                  </a:path>
                  <a:path w="1060450" h="1116965">
                    <a:moveTo>
                      <a:pt x="7645" y="354368"/>
                    </a:moveTo>
                    <a:lnTo>
                      <a:pt x="5524" y="352996"/>
                    </a:lnTo>
                    <a:lnTo>
                      <a:pt x="3810" y="352729"/>
                    </a:lnTo>
                    <a:lnTo>
                      <a:pt x="2362" y="356323"/>
                    </a:lnTo>
                    <a:lnTo>
                      <a:pt x="4864" y="355384"/>
                    </a:lnTo>
                    <a:lnTo>
                      <a:pt x="6261" y="354888"/>
                    </a:lnTo>
                    <a:lnTo>
                      <a:pt x="7645" y="354368"/>
                    </a:lnTo>
                    <a:close/>
                  </a:path>
                  <a:path w="1060450" h="1116965">
                    <a:moveTo>
                      <a:pt x="36652" y="301853"/>
                    </a:moveTo>
                    <a:lnTo>
                      <a:pt x="35674" y="301967"/>
                    </a:lnTo>
                    <a:lnTo>
                      <a:pt x="34963" y="301942"/>
                    </a:lnTo>
                    <a:lnTo>
                      <a:pt x="34378" y="302209"/>
                    </a:lnTo>
                    <a:lnTo>
                      <a:pt x="34188" y="302298"/>
                    </a:lnTo>
                    <a:lnTo>
                      <a:pt x="34213" y="303542"/>
                    </a:lnTo>
                    <a:lnTo>
                      <a:pt x="34340" y="303568"/>
                    </a:lnTo>
                    <a:lnTo>
                      <a:pt x="34950" y="303771"/>
                    </a:lnTo>
                    <a:lnTo>
                      <a:pt x="35687" y="303847"/>
                    </a:lnTo>
                    <a:lnTo>
                      <a:pt x="36322" y="303695"/>
                    </a:lnTo>
                    <a:lnTo>
                      <a:pt x="36512" y="303657"/>
                    </a:lnTo>
                    <a:lnTo>
                      <a:pt x="36512" y="302755"/>
                    </a:lnTo>
                    <a:lnTo>
                      <a:pt x="36652" y="301853"/>
                    </a:lnTo>
                    <a:close/>
                  </a:path>
                  <a:path w="1060450" h="1116965">
                    <a:moveTo>
                      <a:pt x="98069" y="583399"/>
                    </a:moveTo>
                    <a:lnTo>
                      <a:pt x="97345" y="580174"/>
                    </a:lnTo>
                    <a:lnTo>
                      <a:pt x="94348" y="585889"/>
                    </a:lnTo>
                    <a:lnTo>
                      <a:pt x="97955" y="584936"/>
                    </a:lnTo>
                    <a:lnTo>
                      <a:pt x="98069" y="583399"/>
                    </a:lnTo>
                    <a:close/>
                  </a:path>
                  <a:path w="1060450" h="1116965">
                    <a:moveTo>
                      <a:pt x="169799" y="544588"/>
                    </a:moveTo>
                    <a:lnTo>
                      <a:pt x="169532" y="543572"/>
                    </a:lnTo>
                    <a:lnTo>
                      <a:pt x="169481" y="542823"/>
                    </a:lnTo>
                    <a:lnTo>
                      <a:pt x="169113" y="542315"/>
                    </a:lnTo>
                    <a:lnTo>
                      <a:pt x="168897" y="542023"/>
                    </a:lnTo>
                    <a:lnTo>
                      <a:pt x="168135" y="542150"/>
                    </a:lnTo>
                    <a:lnTo>
                      <a:pt x="167614" y="542099"/>
                    </a:lnTo>
                    <a:lnTo>
                      <a:pt x="167601" y="542798"/>
                    </a:lnTo>
                    <a:lnTo>
                      <a:pt x="167398" y="543560"/>
                    </a:lnTo>
                    <a:lnTo>
                      <a:pt x="167627" y="544169"/>
                    </a:lnTo>
                    <a:lnTo>
                      <a:pt x="167741" y="544436"/>
                    </a:lnTo>
                    <a:lnTo>
                      <a:pt x="168694" y="544385"/>
                    </a:lnTo>
                    <a:lnTo>
                      <a:pt x="169799" y="544588"/>
                    </a:lnTo>
                    <a:close/>
                  </a:path>
                  <a:path w="1060450" h="1116965">
                    <a:moveTo>
                      <a:pt x="187121" y="392201"/>
                    </a:moveTo>
                    <a:lnTo>
                      <a:pt x="186791" y="390715"/>
                    </a:lnTo>
                    <a:lnTo>
                      <a:pt x="185585" y="390779"/>
                    </a:lnTo>
                    <a:lnTo>
                      <a:pt x="184480" y="390994"/>
                    </a:lnTo>
                    <a:lnTo>
                      <a:pt x="183375" y="391160"/>
                    </a:lnTo>
                    <a:lnTo>
                      <a:pt x="183489" y="391820"/>
                    </a:lnTo>
                    <a:lnTo>
                      <a:pt x="183743" y="393115"/>
                    </a:lnTo>
                    <a:lnTo>
                      <a:pt x="184848" y="392849"/>
                    </a:lnTo>
                    <a:lnTo>
                      <a:pt x="185966" y="392620"/>
                    </a:lnTo>
                    <a:lnTo>
                      <a:pt x="187032" y="392226"/>
                    </a:lnTo>
                    <a:close/>
                  </a:path>
                  <a:path w="1060450" h="1116965">
                    <a:moveTo>
                      <a:pt x="232206" y="135661"/>
                    </a:moveTo>
                    <a:lnTo>
                      <a:pt x="231546" y="135572"/>
                    </a:lnTo>
                    <a:lnTo>
                      <a:pt x="230428" y="135242"/>
                    </a:lnTo>
                    <a:lnTo>
                      <a:pt x="230352" y="135420"/>
                    </a:lnTo>
                    <a:lnTo>
                      <a:pt x="229958" y="136182"/>
                    </a:lnTo>
                    <a:lnTo>
                      <a:pt x="229920" y="137058"/>
                    </a:lnTo>
                    <a:lnTo>
                      <a:pt x="229692" y="138150"/>
                    </a:lnTo>
                    <a:lnTo>
                      <a:pt x="230593" y="138176"/>
                    </a:lnTo>
                    <a:lnTo>
                      <a:pt x="231482" y="138379"/>
                    </a:lnTo>
                    <a:lnTo>
                      <a:pt x="231902" y="137401"/>
                    </a:lnTo>
                    <a:lnTo>
                      <a:pt x="232003" y="136512"/>
                    </a:lnTo>
                    <a:lnTo>
                      <a:pt x="232206" y="135661"/>
                    </a:lnTo>
                    <a:close/>
                  </a:path>
                  <a:path w="1060450" h="1116965">
                    <a:moveTo>
                      <a:pt x="239522" y="451383"/>
                    </a:moveTo>
                    <a:lnTo>
                      <a:pt x="236715" y="452653"/>
                    </a:lnTo>
                    <a:lnTo>
                      <a:pt x="236042" y="454202"/>
                    </a:lnTo>
                    <a:lnTo>
                      <a:pt x="238861" y="456196"/>
                    </a:lnTo>
                    <a:lnTo>
                      <a:pt x="239280" y="453009"/>
                    </a:lnTo>
                    <a:lnTo>
                      <a:pt x="239522" y="451383"/>
                    </a:lnTo>
                    <a:close/>
                  </a:path>
                  <a:path w="1060450" h="1116965">
                    <a:moveTo>
                      <a:pt x="276453" y="119722"/>
                    </a:moveTo>
                    <a:lnTo>
                      <a:pt x="275437" y="118681"/>
                    </a:lnTo>
                    <a:lnTo>
                      <a:pt x="272389" y="118846"/>
                    </a:lnTo>
                    <a:lnTo>
                      <a:pt x="274777" y="121551"/>
                    </a:lnTo>
                    <a:lnTo>
                      <a:pt x="275729" y="122643"/>
                    </a:lnTo>
                    <a:lnTo>
                      <a:pt x="276453" y="119722"/>
                    </a:lnTo>
                    <a:close/>
                  </a:path>
                  <a:path w="1060450" h="1116965">
                    <a:moveTo>
                      <a:pt x="295160" y="107886"/>
                    </a:moveTo>
                    <a:lnTo>
                      <a:pt x="294576" y="106121"/>
                    </a:lnTo>
                    <a:lnTo>
                      <a:pt x="293522" y="105435"/>
                    </a:lnTo>
                    <a:lnTo>
                      <a:pt x="290741" y="107226"/>
                    </a:lnTo>
                    <a:lnTo>
                      <a:pt x="292239" y="108127"/>
                    </a:lnTo>
                    <a:lnTo>
                      <a:pt x="293268" y="108724"/>
                    </a:lnTo>
                    <a:lnTo>
                      <a:pt x="294297" y="109347"/>
                    </a:lnTo>
                    <a:lnTo>
                      <a:pt x="295160" y="107886"/>
                    </a:lnTo>
                    <a:close/>
                  </a:path>
                  <a:path w="1060450" h="1116965">
                    <a:moveTo>
                      <a:pt x="296075" y="359689"/>
                    </a:moveTo>
                    <a:lnTo>
                      <a:pt x="295389" y="359524"/>
                    </a:lnTo>
                    <a:lnTo>
                      <a:pt x="294614" y="359092"/>
                    </a:lnTo>
                    <a:lnTo>
                      <a:pt x="294030" y="359257"/>
                    </a:lnTo>
                    <a:lnTo>
                      <a:pt x="293522" y="359422"/>
                    </a:lnTo>
                    <a:lnTo>
                      <a:pt x="293217" y="360248"/>
                    </a:lnTo>
                    <a:lnTo>
                      <a:pt x="292811" y="360781"/>
                    </a:lnTo>
                    <a:lnTo>
                      <a:pt x="293065" y="362775"/>
                    </a:lnTo>
                    <a:lnTo>
                      <a:pt x="293801" y="362369"/>
                    </a:lnTo>
                    <a:lnTo>
                      <a:pt x="294652" y="362102"/>
                    </a:lnTo>
                    <a:lnTo>
                      <a:pt x="295706" y="361111"/>
                    </a:lnTo>
                    <a:lnTo>
                      <a:pt x="295821" y="360337"/>
                    </a:lnTo>
                    <a:lnTo>
                      <a:pt x="296075" y="359689"/>
                    </a:lnTo>
                    <a:close/>
                  </a:path>
                  <a:path w="1060450" h="1116965">
                    <a:moveTo>
                      <a:pt x="342468" y="456958"/>
                    </a:moveTo>
                    <a:lnTo>
                      <a:pt x="340271" y="457301"/>
                    </a:lnTo>
                    <a:lnTo>
                      <a:pt x="338912" y="457504"/>
                    </a:lnTo>
                    <a:lnTo>
                      <a:pt x="337527" y="457733"/>
                    </a:lnTo>
                    <a:lnTo>
                      <a:pt x="337731" y="458279"/>
                    </a:lnTo>
                    <a:lnTo>
                      <a:pt x="337769" y="459054"/>
                    </a:lnTo>
                    <a:lnTo>
                      <a:pt x="340017" y="460641"/>
                    </a:lnTo>
                    <a:lnTo>
                      <a:pt x="340956" y="459333"/>
                    </a:lnTo>
                    <a:lnTo>
                      <a:pt x="342468" y="456958"/>
                    </a:lnTo>
                    <a:close/>
                  </a:path>
                  <a:path w="1060450" h="1116965">
                    <a:moveTo>
                      <a:pt x="348208" y="835710"/>
                    </a:moveTo>
                    <a:lnTo>
                      <a:pt x="346887" y="834123"/>
                    </a:lnTo>
                    <a:lnTo>
                      <a:pt x="346075" y="834821"/>
                    </a:lnTo>
                    <a:lnTo>
                      <a:pt x="345236" y="835558"/>
                    </a:lnTo>
                    <a:lnTo>
                      <a:pt x="344436" y="836256"/>
                    </a:lnTo>
                    <a:lnTo>
                      <a:pt x="344754" y="836676"/>
                    </a:lnTo>
                    <a:lnTo>
                      <a:pt x="345059" y="837107"/>
                    </a:lnTo>
                    <a:lnTo>
                      <a:pt x="345389" y="837514"/>
                    </a:lnTo>
                    <a:lnTo>
                      <a:pt x="346316" y="836917"/>
                    </a:lnTo>
                    <a:lnTo>
                      <a:pt x="347256" y="836333"/>
                    </a:lnTo>
                    <a:lnTo>
                      <a:pt x="348208" y="835710"/>
                    </a:lnTo>
                    <a:close/>
                  </a:path>
                  <a:path w="1060450" h="1116965">
                    <a:moveTo>
                      <a:pt x="361772" y="828751"/>
                    </a:moveTo>
                    <a:lnTo>
                      <a:pt x="361518" y="828382"/>
                    </a:lnTo>
                    <a:lnTo>
                      <a:pt x="360984" y="827659"/>
                    </a:lnTo>
                    <a:lnTo>
                      <a:pt x="359765" y="828382"/>
                    </a:lnTo>
                    <a:lnTo>
                      <a:pt x="358533" y="829106"/>
                    </a:lnTo>
                    <a:lnTo>
                      <a:pt x="357327" y="829843"/>
                    </a:lnTo>
                    <a:lnTo>
                      <a:pt x="358000" y="830986"/>
                    </a:lnTo>
                    <a:lnTo>
                      <a:pt x="359257" y="830224"/>
                    </a:lnTo>
                    <a:lnTo>
                      <a:pt x="360514" y="829500"/>
                    </a:lnTo>
                    <a:lnTo>
                      <a:pt x="361772" y="828751"/>
                    </a:lnTo>
                    <a:close/>
                  </a:path>
                  <a:path w="1060450" h="1116965">
                    <a:moveTo>
                      <a:pt x="375500" y="1037755"/>
                    </a:moveTo>
                    <a:lnTo>
                      <a:pt x="373189" y="1036612"/>
                    </a:lnTo>
                    <a:lnTo>
                      <a:pt x="371627" y="1036396"/>
                    </a:lnTo>
                    <a:lnTo>
                      <a:pt x="370103" y="1038606"/>
                    </a:lnTo>
                    <a:lnTo>
                      <a:pt x="372287" y="1040244"/>
                    </a:lnTo>
                    <a:lnTo>
                      <a:pt x="373697" y="1039571"/>
                    </a:lnTo>
                    <a:lnTo>
                      <a:pt x="375500" y="1037755"/>
                    </a:lnTo>
                    <a:close/>
                  </a:path>
                  <a:path w="1060450" h="1116965">
                    <a:moveTo>
                      <a:pt x="382536" y="863955"/>
                    </a:moveTo>
                    <a:lnTo>
                      <a:pt x="382270" y="863384"/>
                    </a:lnTo>
                    <a:lnTo>
                      <a:pt x="382092" y="862965"/>
                    </a:lnTo>
                    <a:lnTo>
                      <a:pt x="381127" y="862901"/>
                    </a:lnTo>
                    <a:lnTo>
                      <a:pt x="380504" y="862660"/>
                    </a:lnTo>
                    <a:lnTo>
                      <a:pt x="380276" y="863346"/>
                    </a:lnTo>
                    <a:lnTo>
                      <a:pt x="379780" y="864108"/>
                    </a:lnTo>
                    <a:lnTo>
                      <a:pt x="380072" y="865162"/>
                    </a:lnTo>
                    <a:lnTo>
                      <a:pt x="380974" y="865441"/>
                    </a:lnTo>
                    <a:lnTo>
                      <a:pt x="382054" y="866165"/>
                    </a:lnTo>
                    <a:lnTo>
                      <a:pt x="382193" y="864806"/>
                    </a:lnTo>
                    <a:lnTo>
                      <a:pt x="382536" y="863955"/>
                    </a:lnTo>
                    <a:close/>
                  </a:path>
                  <a:path w="1060450" h="1116965">
                    <a:moveTo>
                      <a:pt x="388607" y="254482"/>
                    </a:moveTo>
                    <a:lnTo>
                      <a:pt x="387286" y="253695"/>
                    </a:lnTo>
                    <a:lnTo>
                      <a:pt x="386041" y="252717"/>
                    </a:lnTo>
                    <a:lnTo>
                      <a:pt x="384568" y="254927"/>
                    </a:lnTo>
                    <a:lnTo>
                      <a:pt x="384771" y="256006"/>
                    </a:lnTo>
                    <a:lnTo>
                      <a:pt x="386638" y="256921"/>
                    </a:lnTo>
                    <a:lnTo>
                      <a:pt x="388061" y="256921"/>
                    </a:lnTo>
                    <a:lnTo>
                      <a:pt x="388607" y="254482"/>
                    </a:lnTo>
                    <a:close/>
                  </a:path>
                  <a:path w="1060450" h="1116965">
                    <a:moveTo>
                      <a:pt x="393636" y="626973"/>
                    </a:moveTo>
                    <a:lnTo>
                      <a:pt x="393522" y="626021"/>
                    </a:lnTo>
                    <a:lnTo>
                      <a:pt x="393319" y="625195"/>
                    </a:lnTo>
                    <a:lnTo>
                      <a:pt x="393280" y="625043"/>
                    </a:lnTo>
                    <a:lnTo>
                      <a:pt x="391604" y="624967"/>
                    </a:lnTo>
                    <a:lnTo>
                      <a:pt x="391096" y="625995"/>
                    </a:lnTo>
                    <a:lnTo>
                      <a:pt x="391160" y="626935"/>
                    </a:lnTo>
                    <a:lnTo>
                      <a:pt x="390982" y="628383"/>
                    </a:lnTo>
                    <a:lnTo>
                      <a:pt x="392163" y="628103"/>
                    </a:lnTo>
                    <a:lnTo>
                      <a:pt x="393242" y="628091"/>
                    </a:lnTo>
                    <a:lnTo>
                      <a:pt x="393344" y="627773"/>
                    </a:lnTo>
                    <a:lnTo>
                      <a:pt x="393636" y="626973"/>
                    </a:lnTo>
                    <a:close/>
                  </a:path>
                  <a:path w="1060450" h="1116965">
                    <a:moveTo>
                      <a:pt x="405942" y="40982"/>
                    </a:moveTo>
                    <a:lnTo>
                      <a:pt x="405511" y="39547"/>
                    </a:lnTo>
                    <a:lnTo>
                      <a:pt x="403999" y="38138"/>
                    </a:lnTo>
                    <a:lnTo>
                      <a:pt x="401967" y="38823"/>
                    </a:lnTo>
                    <a:lnTo>
                      <a:pt x="400977" y="40017"/>
                    </a:lnTo>
                    <a:lnTo>
                      <a:pt x="402247" y="42100"/>
                    </a:lnTo>
                    <a:lnTo>
                      <a:pt x="402488" y="42468"/>
                    </a:lnTo>
                    <a:lnTo>
                      <a:pt x="403923" y="42633"/>
                    </a:lnTo>
                    <a:lnTo>
                      <a:pt x="404329" y="42291"/>
                    </a:lnTo>
                    <a:lnTo>
                      <a:pt x="405942" y="40982"/>
                    </a:lnTo>
                    <a:close/>
                  </a:path>
                  <a:path w="1060450" h="1116965">
                    <a:moveTo>
                      <a:pt x="407466" y="741438"/>
                    </a:moveTo>
                    <a:lnTo>
                      <a:pt x="406603" y="740549"/>
                    </a:lnTo>
                    <a:lnTo>
                      <a:pt x="404380" y="742873"/>
                    </a:lnTo>
                    <a:lnTo>
                      <a:pt x="404609" y="743102"/>
                    </a:lnTo>
                    <a:lnTo>
                      <a:pt x="404812" y="743343"/>
                    </a:lnTo>
                    <a:lnTo>
                      <a:pt x="405041" y="743559"/>
                    </a:lnTo>
                    <a:lnTo>
                      <a:pt x="405866" y="742848"/>
                    </a:lnTo>
                    <a:lnTo>
                      <a:pt x="406641" y="742137"/>
                    </a:lnTo>
                    <a:lnTo>
                      <a:pt x="407466" y="741438"/>
                    </a:lnTo>
                    <a:close/>
                  </a:path>
                  <a:path w="1060450" h="1116965">
                    <a:moveTo>
                      <a:pt x="429755" y="778078"/>
                    </a:moveTo>
                    <a:lnTo>
                      <a:pt x="426516" y="779373"/>
                    </a:lnTo>
                    <a:lnTo>
                      <a:pt x="427012" y="780897"/>
                    </a:lnTo>
                    <a:lnTo>
                      <a:pt x="427710" y="782396"/>
                    </a:lnTo>
                    <a:lnTo>
                      <a:pt x="427786" y="782574"/>
                    </a:lnTo>
                    <a:lnTo>
                      <a:pt x="428345" y="782535"/>
                    </a:lnTo>
                    <a:lnTo>
                      <a:pt x="429031" y="782675"/>
                    </a:lnTo>
                    <a:lnTo>
                      <a:pt x="429260" y="781380"/>
                    </a:lnTo>
                    <a:lnTo>
                      <a:pt x="429437" y="780122"/>
                    </a:lnTo>
                    <a:lnTo>
                      <a:pt x="429755" y="778078"/>
                    </a:lnTo>
                    <a:close/>
                  </a:path>
                  <a:path w="1060450" h="1116965">
                    <a:moveTo>
                      <a:pt x="431952" y="1089406"/>
                    </a:moveTo>
                    <a:lnTo>
                      <a:pt x="431038" y="1089063"/>
                    </a:lnTo>
                    <a:lnTo>
                      <a:pt x="430149" y="1088821"/>
                    </a:lnTo>
                    <a:lnTo>
                      <a:pt x="429133" y="1088758"/>
                    </a:lnTo>
                    <a:lnTo>
                      <a:pt x="428726" y="1090155"/>
                    </a:lnTo>
                    <a:lnTo>
                      <a:pt x="429590" y="1090612"/>
                    </a:lnTo>
                    <a:lnTo>
                      <a:pt x="430441" y="1090866"/>
                    </a:lnTo>
                    <a:lnTo>
                      <a:pt x="431533" y="1091247"/>
                    </a:lnTo>
                    <a:lnTo>
                      <a:pt x="431698" y="1090333"/>
                    </a:lnTo>
                    <a:lnTo>
                      <a:pt x="431952" y="1089406"/>
                    </a:lnTo>
                    <a:close/>
                  </a:path>
                  <a:path w="1060450" h="1116965">
                    <a:moveTo>
                      <a:pt x="432739" y="23075"/>
                    </a:moveTo>
                    <a:lnTo>
                      <a:pt x="431177" y="23101"/>
                    </a:lnTo>
                    <a:lnTo>
                      <a:pt x="430187" y="22910"/>
                    </a:lnTo>
                    <a:lnTo>
                      <a:pt x="429399" y="23215"/>
                    </a:lnTo>
                    <a:lnTo>
                      <a:pt x="429006" y="23393"/>
                    </a:lnTo>
                    <a:lnTo>
                      <a:pt x="428980" y="24472"/>
                    </a:lnTo>
                    <a:lnTo>
                      <a:pt x="428815" y="25120"/>
                    </a:lnTo>
                    <a:lnTo>
                      <a:pt x="429704" y="25273"/>
                    </a:lnTo>
                    <a:lnTo>
                      <a:pt x="430657" y="25615"/>
                    </a:lnTo>
                    <a:lnTo>
                      <a:pt x="431914" y="25361"/>
                    </a:lnTo>
                    <a:lnTo>
                      <a:pt x="432130" y="24295"/>
                    </a:lnTo>
                    <a:lnTo>
                      <a:pt x="432739" y="23075"/>
                    </a:lnTo>
                    <a:close/>
                  </a:path>
                  <a:path w="1060450" h="1116965">
                    <a:moveTo>
                      <a:pt x="433336" y="430263"/>
                    </a:moveTo>
                    <a:lnTo>
                      <a:pt x="432447" y="428104"/>
                    </a:lnTo>
                    <a:lnTo>
                      <a:pt x="431368" y="427812"/>
                    </a:lnTo>
                    <a:lnTo>
                      <a:pt x="429298" y="429018"/>
                    </a:lnTo>
                    <a:lnTo>
                      <a:pt x="428891" y="430301"/>
                    </a:lnTo>
                    <a:lnTo>
                      <a:pt x="430606" y="431812"/>
                    </a:lnTo>
                    <a:lnTo>
                      <a:pt x="432650" y="431457"/>
                    </a:lnTo>
                    <a:lnTo>
                      <a:pt x="433336" y="430263"/>
                    </a:lnTo>
                    <a:close/>
                  </a:path>
                  <a:path w="1060450" h="1116965">
                    <a:moveTo>
                      <a:pt x="441274" y="11645"/>
                    </a:moveTo>
                    <a:lnTo>
                      <a:pt x="440956" y="11277"/>
                    </a:lnTo>
                    <a:lnTo>
                      <a:pt x="440321" y="10502"/>
                    </a:lnTo>
                    <a:lnTo>
                      <a:pt x="439432" y="11417"/>
                    </a:lnTo>
                    <a:lnTo>
                      <a:pt x="438581" y="12319"/>
                    </a:lnTo>
                    <a:lnTo>
                      <a:pt x="437692" y="13220"/>
                    </a:lnTo>
                    <a:lnTo>
                      <a:pt x="437972" y="13500"/>
                    </a:lnTo>
                    <a:lnTo>
                      <a:pt x="438251" y="13779"/>
                    </a:lnTo>
                    <a:lnTo>
                      <a:pt x="438518" y="14058"/>
                    </a:lnTo>
                    <a:lnTo>
                      <a:pt x="439432" y="13271"/>
                    </a:lnTo>
                    <a:lnTo>
                      <a:pt x="441274" y="11645"/>
                    </a:lnTo>
                    <a:close/>
                  </a:path>
                  <a:path w="1060450" h="1116965">
                    <a:moveTo>
                      <a:pt x="450634" y="957326"/>
                    </a:moveTo>
                    <a:lnTo>
                      <a:pt x="449745" y="954341"/>
                    </a:lnTo>
                    <a:lnTo>
                      <a:pt x="446557" y="958710"/>
                    </a:lnTo>
                    <a:lnTo>
                      <a:pt x="449554" y="958049"/>
                    </a:lnTo>
                    <a:lnTo>
                      <a:pt x="450634" y="957326"/>
                    </a:lnTo>
                    <a:close/>
                  </a:path>
                  <a:path w="1060450" h="1116965">
                    <a:moveTo>
                      <a:pt x="455155" y="83566"/>
                    </a:moveTo>
                    <a:lnTo>
                      <a:pt x="454837" y="81762"/>
                    </a:lnTo>
                    <a:lnTo>
                      <a:pt x="454977" y="80543"/>
                    </a:lnTo>
                    <a:lnTo>
                      <a:pt x="454406" y="79819"/>
                    </a:lnTo>
                    <a:lnTo>
                      <a:pt x="454012" y="79324"/>
                    </a:lnTo>
                    <a:lnTo>
                      <a:pt x="452755" y="79489"/>
                    </a:lnTo>
                    <a:lnTo>
                      <a:pt x="451878" y="79362"/>
                    </a:lnTo>
                    <a:lnTo>
                      <a:pt x="451929" y="80403"/>
                    </a:lnTo>
                    <a:lnTo>
                      <a:pt x="451726" y="81559"/>
                    </a:lnTo>
                    <a:lnTo>
                      <a:pt x="452158" y="82435"/>
                    </a:lnTo>
                    <a:lnTo>
                      <a:pt x="452386" y="82956"/>
                    </a:lnTo>
                    <a:lnTo>
                      <a:pt x="453605" y="83019"/>
                    </a:lnTo>
                    <a:lnTo>
                      <a:pt x="455155" y="83566"/>
                    </a:lnTo>
                    <a:close/>
                  </a:path>
                  <a:path w="1060450" h="1116965">
                    <a:moveTo>
                      <a:pt x="459320" y="404139"/>
                    </a:moveTo>
                    <a:lnTo>
                      <a:pt x="457060" y="403034"/>
                    </a:lnTo>
                    <a:lnTo>
                      <a:pt x="456095" y="403961"/>
                    </a:lnTo>
                    <a:lnTo>
                      <a:pt x="455117" y="406819"/>
                    </a:lnTo>
                    <a:lnTo>
                      <a:pt x="456666" y="406374"/>
                    </a:lnTo>
                    <a:lnTo>
                      <a:pt x="457619" y="406209"/>
                    </a:lnTo>
                    <a:lnTo>
                      <a:pt x="458457" y="405777"/>
                    </a:lnTo>
                    <a:lnTo>
                      <a:pt x="458825" y="405599"/>
                    </a:lnTo>
                    <a:lnTo>
                      <a:pt x="458939" y="404901"/>
                    </a:lnTo>
                    <a:lnTo>
                      <a:pt x="459320" y="404139"/>
                    </a:lnTo>
                    <a:close/>
                  </a:path>
                  <a:path w="1060450" h="1116965">
                    <a:moveTo>
                      <a:pt x="489648" y="353555"/>
                    </a:moveTo>
                    <a:lnTo>
                      <a:pt x="489546" y="352882"/>
                    </a:lnTo>
                    <a:lnTo>
                      <a:pt x="489496" y="352590"/>
                    </a:lnTo>
                    <a:lnTo>
                      <a:pt x="488683" y="352399"/>
                    </a:lnTo>
                    <a:lnTo>
                      <a:pt x="488226" y="352183"/>
                    </a:lnTo>
                    <a:lnTo>
                      <a:pt x="487946" y="352996"/>
                    </a:lnTo>
                    <a:lnTo>
                      <a:pt x="487680" y="353809"/>
                    </a:lnTo>
                    <a:lnTo>
                      <a:pt x="487286" y="354965"/>
                    </a:lnTo>
                    <a:lnTo>
                      <a:pt x="488264" y="354977"/>
                    </a:lnTo>
                    <a:lnTo>
                      <a:pt x="489115" y="355142"/>
                    </a:lnTo>
                    <a:lnTo>
                      <a:pt x="489191" y="354965"/>
                    </a:lnTo>
                    <a:lnTo>
                      <a:pt x="489483" y="354330"/>
                    </a:lnTo>
                    <a:lnTo>
                      <a:pt x="489648" y="353555"/>
                    </a:lnTo>
                    <a:close/>
                  </a:path>
                  <a:path w="1060450" h="1116965">
                    <a:moveTo>
                      <a:pt x="494919" y="347091"/>
                    </a:moveTo>
                    <a:lnTo>
                      <a:pt x="493814" y="347167"/>
                    </a:lnTo>
                    <a:lnTo>
                      <a:pt x="492721" y="347243"/>
                    </a:lnTo>
                    <a:lnTo>
                      <a:pt x="491629" y="347383"/>
                    </a:lnTo>
                    <a:lnTo>
                      <a:pt x="491502" y="348386"/>
                    </a:lnTo>
                    <a:lnTo>
                      <a:pt x="492645" y="348716"/>
                    </a:lnTo>
                    <a:lnTo>
                      <a:pt x="493725" y="348945"/>
                    </a:lnTo>
                    <a:lnTo>
                      <a:pt x="494804" y="349173"/>
                    </a:lnTo>
                    <a:lnTo>
                      <a:pt x="494893" y="347776"/>
                    </a:lnTo>
                    <a:lnTo>
                      <a:pt x="494919" y="347091"/>
                    </a:lnTo>
                    <a:close/>
                  </a:path>
                  <a:path w="1060450" h="1116965">
                    <a:moveTo>
                      <a:pt x="513245" y="18757"/>
                    </a:moveTo>
                    <a:lnTo>
                      <a:pt x="511937" y="15138"/>
                    </a:lnTo>
                    <a:lnTo>
                      <a:pt x="509066" y="16916"/>
                    </a:lnTo>
                    <a:lnTo>
                      <a:pt x="510184" y="17932"/>
                    </a:lnTo>
                    <a:lnTo>
                      <a:pt x="511060" y="19824"/>
                    </a:lnTo>
                    <a:lnTo>
                      <a:pt x="513245" y="18757"/>
                    </a:lnTo>
                    <a:close/>
                  </a:path>
                  <a:path w="1060450" h="1116965">
                    <a:moveTo>
                      <a:pt x="534784" y="446786"/>
                    </a:moveTo>
                    <a:lnTo>
                      <a:pt x="534568" y="443090"/>
                    </a:lnTo>
                    <a:lnTo>
                      <a:pt x="534492" y="441591"/>
                    </a:lnTo>
                    <a:lnTo>
                      <a:pt x="532434" y="444614"/>
                    </a:lnTo>
                    <a:lnTo>
                      <a:pt x="534784" y="446786"/>
                    </a:lnTo>
                    <a:close/>
                  </a:path>
                  <a:path w="1060450" h="1116965">
                    <a:moveTo>
                      <a:pt x="543509" y="1112685"/>
                    </a:moveTo>
                    <a:lnTo>
                      <a:pt x="542290" y="1112316"/>
                    </a:lnTo>
                    <a:lnTo>
                      <a:pt x="541680" y="1112139"/>
                    </a:lnTo>
                    <a:lnTo>
                      <a:pt x="541362" y="1113574"/>
                    </a:lnTo>
                    <a:lnTo>
                      <a:pt x="541058" y="1115009"/>
                    </a:lnTo>
                    <a:lnTo>
                      <a:pt x="540753" y="1116457"/>
                    </a:lnTo>
                    <a:lnTo>
                      <a:pt x="541096" y="1116584"/>
                    </a:lnTo>
                    <a:lnTo>
                      <a:pt x="541439" y="1116672"/>
                    </a:lnTo>
                    <a:lnTo>
                      <a:pt x="541807" y="1116799"/>
                    </a:lnTo>
                    <a:lnTo>
                      <a:pt x="542378" y="1115428"/>
                    </a:lnTo>
                    <a:lnTo>
                      <a:pt x="543509" y="1112685"/>
                    </a:lnTo>
                    <a:close/>
                  </a:path>
                  <a:path w="1060450" h="1116965">
                    <a:moveTo>
                      <a:pt x="575881" y="587235"/>
                    </a:moveTo>
                    <a:lnTo>
                      <a:pt x="575767" y="586816"/>
                    </a:lnTo>
                    <a:lnTo>
                      <a:pt x="575678" y="586384"/>
                    </a:lnTo>
                    <a:lnTo>
                      <a:pt x="575589" y="585952"/>
                    </a:lnTo>
                    <a:lnTo>
                      <a:pt x="573620" y="585558"/>
                    </a:lnTo>
                    <a:lnTo>
                      <a:pt x="572211" y="586117"/>
                    </a:lnTo>
                    <a:lnTo>
                      <a:pt x="571423" y="589407"/>
                    </a:lnTo>
                    <a:lnTo>
                      <a:pt x="574649" y="587844"/>
                    </a:lnTo>
                    <a:lnTo>
                      <a:pt x="575881" y="587235"/>
                    </a:lnTo>
                    <a:close/>
                  </a:path>
                  <a:path w="1060450" h="1116965">
                    <a:moveTo>
                      <a:pt x="589927" y="990625"/>
                    </a:moveTo>
                    <a:lnTo>
                      <a:pt x="589000" y="990269"/>
                    </a:lnTo>
                    <a:lnTo>
                      <a:pt x="588505" y="990028"/>
                    </a:lnTo>
                    <a:lnTo>
                      <a:pt x="587400" y="993203"/>
                    </a:lnTo>
                    <a:lnTo>
                      <a:pt x="587895" y="993368"/>
                    </a:lnTo>
                    <a:lnTo>
                      <a:pt x="588378" y="993559"/>
                    </a:lnTo>
                    <a:lnTo>
                      <a:pt x="588873" y="993736"/>
                    </a:lnTo>
                    <a:lnTo>
                      <a:pt x="589241" y="992746"/>
                    </a:lnTo>
                    <a:lnTo>
                      <a:pt x="589648" y="991768"/>
                    </a:lnTo>
                    <a:lnTo>
                      <a:pt x="589902" y="990739"/>
                    </a:lnTo>
                    <a:close/>
                  </a:path>
                  <a:path w="1060450" h="1116965">
                    <a:moveTo>
                      <a:pt x="592112" y="659815"/>
                    </a:moveTo>
                    <a:lnTo>
                      <a:pt x="589876" y="659091"/>
                    </a:lnTo>
                    <a:lnTo>
                      <a:pt x="588657" y="658025"/>
                    </a:lnTo>
                    <a:lnTo>
                      <a:pt x="588454" y="658063"/>
                    </a:lnTo>
                    <a:lnTo>
                      <a:pt x="588213" y="658050"/>
                    </a:lnTo>
                    <a:lnTo>
                      <a:pt x="587933" y="658253"/>
                    </a:lnTo>
                    <a:lnTo>
                      <a:pt x="587794" y="658520"/>
                    </a:lnTo>
                    <a:lnTo>
                      <a:pt x="588416" y="659892"/>
                    </a:lnTo>
                    <a:lnTo>
                      <a:pt x="589762" y="662546"/>
                    </a:lnTo>
                    <a:lnTo>
                      <a:pt x="592112" y="659815"/>
                    </a:lnTo>
                    <a:close/>
                  </a:path>
                  <a:path w="1060450" h="1116965">
                    <a:moveTo>
                      <a:pt x="593090" y="549973"/>
                    </a:moveTo>
                    <a:lnTo>
                      <a:pt x="588606" y="552996"/>
                    </a:lnTo>
                    <a:lnTo>
                      <a:pt x="590473" y="552602"/>
                    </a:lnTo>
                    <a:lnTo>
                      <a:pt x="592924" y="553072"/>
                    </a:lnTo>
                    <a:lnTo>
                      <a:pt x="593090" y="549973"/>
                    </a:lnTo>
                    <a:close/>
                  </a:path>
                  <a:path w="1060450" h="1116965">
                    <a:moveTo>
                      <a:pt x="594499" y="751154"/>
                    </a:moveTo>
                    <a:lnTo>
                      <a:pt x="594245" y="749122"/>
                    </a:lnTo>
                    <a:lnTo>
                      <a:pt x="594067" y="747585"/>
                    </a:lnTo>
                    <a:lnTo>
                      <a:pt x="593864" y="746048"/>
                    </a:lnTo>
                    <a:lnTo>
                      <a:pt x="590892" y="749325"/>
                    </a:lnTo>
                    <a:lnTo>
                      <a:pt x="594499" y="751154"/>
                    </a:lnTo>
                    <a:close/>
                  </a:path>
                  <a:path w="1060450" h="1116965">
                    <a:moveTo>
                      <a:pt x="611771" y="961390"/>
                    </a:moveTo>
                    <a:lnTo>
                      <a:pt x="609968" y="960450"/>
                    </a:lnTo>
                    <a:lnTo>
                      <a:pt x="607352" y="959091"/>
                    </a:lnTo>
                    <a:lnTo>
                      <a:pt x="607542" y="960856"/>
                    </a:lnTo>
                    <a:lnTo>
                      <a:pt x="607822" y="963256"/>
                    </a:lnTo>
                    <a:lnTo>
                      <a:pt x="611771" y="961390"/>
                    </a:lnTo>
                    <a:close/>
                  </a:path>
                  <a:path w="1060450" h="1116965">
                    <a:moveTo>
                      <a:pt x="611797" y="664895"/>
                    </a:moveTo>
                    <a:lnTo>
                      <a:pt x="611492" y="662813"/>
                    </a:lnTo>
                    <a:lnTo>
                      <a:pt x="607682" y="663384"/>
                    </a:lnTo>
                    <a:lnTo>
                      <a:pt x="611365" y="667600"/>
                    </a:lnTo>
                    <a:lnTo>
                      <a:pt x="611797" y="664895"/>
                    </a:lnTo>
                    <a:close/>
                  </a:path>
                  <a:path w="1060450" h="1116965">
                    <a:moveTo>
                      <a:pt x="617588" y="463943"/>
                    </a:moveTo>
                    <a:lnTo>
                      <a:pt x="616953" y="462775"/>
                    </a:lnTo>
                    <a:lnTo>
                      <a:pt x="614616" y="462965"/>
                    </a:lnTo>
                    <a:lnTo>
                      <a:pt x="613968" y="464007"/>
                    </a:lnTo>
                    <a:lnTo>
                      <a:pt x="614819" y="464934"/>
                    </a:lnTo>
                    <a:lnTo>
                      <a:pt x="615708" y="465721"/>
                    </a:lnTo>
                    <a:lnTo>
                      <a:pt x="617347" y="467258"/>
                    </a:lnTo>
                    <a:lnTo>
                      <a:pt x="617588" y="463943"/>
                    </a:lnTo>
                    <a:close/>
                  </a:path>
                  <a:path w="1060450" h="1116965">
                    <a:moveTo>
                      <a:pt x="621563" y="1320"/>
                    </a:moveTo>
                    <a:lnTo>
                      <a:pt x="621474" y="444"/>
                    </a:lnTo>
                    <a:lnTo>
                      <a:pt x="621449" y="0"/>
                    </a:lnTo>
                    <a:lnTo>
                      <a:pt x="620077" y="12"/>
                    </a:lnTo>
                    <a:lnTo>
                      <a:pt x="618718" y="38"/>
                    </a:lnTo>
                    <a:lnTo>
                      <a:pt x="617347" y="38"/>
                    </a:lnTo>
                    <a:lnTo>
                      <a:pt x="617347" y="571"/>
                    </a:lnTo>
                    <a:lnTo>
                      <a:pt x="617347" y="1104"/>
                    </a:lnTo>
                    <a:lnTo>
                      <a:pt x="617347" y="1663"/>
                    </a:lnTo>
                    <a:lnTo>
                      <a:pt x="618744" y="1549"/>
                    </a:lnTo>
                    <a:lnTo>
                      <a:pt x="620141" y="1460"/>
                    </a:lnTo>
                    <a:lnTo>
                      <a:pt x="621563" y="1320"/>
                    </a:lnTo>
                    <a:close/>
                  </a:path>
                  <a:path w="1060450" h="1116965">
                    <a:moveTo>
                      <a:pt x="621741" y="739419"/>
                    </a:moveTo>
                    <a:lnTo>
                      <a:pt x="621487" y="738555"/>
                    </a:lnTo>
                    <a:lnTo>
                      <a:pt x="621271" y="737946"/>
                    </a:lnTo>
                    <a:lnTo>
                      <a:pt x="620560" y="737438"/>
                    </a:lnTo>
                    <a:lnTo>
                      <a:pt x="620077" y="736892"/>
                    </a:lnTo>
                    <a:lnTo>
                      <a:pt x="619785" y="737031"/>
                    </a:lnTo>
                    <a:lnTo>
                      <a:pt x="619480" y="737209"/>
                    </a:lnTo>
                    <a:lnTo>
                      <a:pt x="619175" y="737349"/>
                    </a:lnTo>
                    <a:lnTo>
                      <a:pt x="619658" y="738720"/>
                    </a:lnTo>
                    <a:lnTo>
                      <a:pt x="620649" y="741489"/>
                    </a:lnTo>
                    <a:lnTo>
                      <a:pt x="621601" y="740384"/>
                    </a:lnTo>
                    <a:lnTo>
                      <a:pt x="621741" y="739419"/>
                    </a:lnTo>
                    <a:close/>
                  </a:path>
                  <a:path w="1060450" h="1116965">
                    <a:moveTo>
                      <a:pt x="629691" y="601954"/>
                    </a:moveTo>
                    <a:lnTo>
                      <a:pt x="627367" y="603554"/>
                    </a:lnTo>
                    <a:lnTo>
                      <a:pt x="626110" y="604443"/>
                    </a:lnTo>
                    <a:lnTo>
                      <a:pt x="624840" y="605294"/>
                    </a:lnTo>
                    <a:lnTo>
                      <a:pt x="627354" y="606234"/>
                    </a:lnTo>
                    <a:lnTo>
                      <a:pt x="628700" y="605459"/>
                    </a:lnTo>
                    <a:lnTo>
                      <a:pt x="629691" y="601954"/>
                    </a:lnTo>
                    <a:close/>
                  </a:path>
                  <a:path w="1060450" h="1116965">
                    <a:moveTo>
                      <a:pt x="640461" y="1015136"/>
                    </a:moveTo>
                    <a:lnTo>
                      <a:pt x="639495" y="1014526"/>
                    </a:lnTo>
                    <a:lnTo>
                      <a:pt x="638543" y="1013904"/>
                    </a:lnTo>
                    <a:lnTo>
                      <a:pt x="637514" y="1013409"/>
                    </a:lnTo>
                    <a:lnTo>
                      <a:pt x="636574" y="1014564"/>
                    </a:lnTo>
                    <a:lnTo>
                      <a:pt x="637425" y="1015428"/>
                    </a:lnTo>
                    <a:lnTo>
                      <a:pt x="638289" y="1016127"/>
                    </a:lnTo>
                    <a:lnTo>
                      <a:pt x="639140" y="1016850"/>
                    </a:lnTo>
                    <a:lnTo>
                      <a:pt x="639597" y="1016266"/>
                    </a:lnTo>
                    <a:lnTo>
                      <a:pt x="640016" y="1015707"/>
                    </a:lnTo>
                    <a:lnTo>
                      <a:pt x="640461" y="1015136"/>
                    </a:lnTo>
                    <a:close/>
                  </a:path>
                  <a:path w="1060450" h="1116965">
                    <a:moveTo>
                      <a:pt x="640727" y="390169"/>
                    </a:moveTo>
                    <a:lnTo>
                      <a:pt x="640549" y="389394"/>
                    </a:lnTo>
                    <a:lnTo>
                      <a:pt x="640486" y="389178"/>
                    </a:lnTo>
                    <a:lnTo>
                      <a:pt x="638962" y="389013"/>
                    </a:lnTo>
                    <a:lnTo>
                      <a:pt x="638657" y="389343"/>
                    </a:lnTo>
                    <a:lnTo>
                      <a:pt x="638238" y="389813"/>
                    </a:lnTo>
                    <a:lnTo>
                      <a:pt x="638073" y="390817"/>
                    </a:lnTo>
                    <a:lnTo>
                      <a:pt x="638251" y="391452"/>
                    </a:lnTo>
                    <a:lnTo>
                      <a:pt x="638365" y="391845"/>
                    </a:lnTo>
                    <a:lnTo>
                      <a:pt x="639368" y="391985"/>
                    </a:lnTo>
                    <a:lnTo>
                      <a:pt x="640524" y="392480"/>
                    </a:lnTo>
                    <a:lnTo>
                      <a:pt x="640588" y="391007"/>
                    </a:lnTo>
                    <a:lnTo>
                      <a:pt x="640727" y="390169"/>
                    </a:lnTo>
                    <a:close/>
                  </a:path>
                  <a:path w="1060450" h="1116965">
                    <a:moveTo>
                      <a:pt x="643394" y="176631"/>
                    </a:moveTo>
                    <a:lnTo>
                      <a:pt x="642937" y="175564"/>
                    </a:lnTo>
                    <a:lnTo>
                      <a:pt x="642696" y="175044"/>
                    </a:lnTo>
                    <a:lnTo>
                      <a:pt x="641959" y="175209"/>
                    </a:lnTo>
                    <a:lnTo>
                      <a:pt x="641146" y="175272"/>
                    </a:lnTo>
                    <a:lnTo>
                      <a:pt x="639914" y="175895"/>
                    </a:lnTo>
                    <a:lnTo>
                      <a:pt x="639521" y="176542"/>
                    </a:lnTo>
                    <a:lnTo>
                      <a:pt x="639051" y="177038"/>
                    </a:lnTo>
                    <a:lnTo>
                      <a:pt x="639267" y="177406"/>
                    </a:lnTo>
                    <a:lnTo>
                      <a:pt x="639483" y="177774"/>
                    </a:lnTo>
                    <a:lnTo>
                      <a:pt x="639686" y="178130"/>
                    </a:lnTo>
                    <a:lnTo>
                      <a:pt x="640943" y="177647"/>
                    </a:lnTo>
                    <a:lnTo>
                      <a:pt x="642162" y="177126"/>
                    </a:lnTo>
                    <a:lnTo>
                      <a:pt x="643394" y="176631"/>
                    </a:lnTo>
                    <a:close/>
                  </a:path>
                  <a:path w="1060450" h="1116965">
                    <a:moveTo>
                      <a:pt x="674509" y="1057440"/>
                    </a:moveTo>
                    <a:lnTo>
                      <a:pt x="672122" y="1056881"/>
                    </a:lnTo>
                    <a:lnTo>
                      <a:pt x="671055" y="1057516"/>
                    </a:lnTo>
                    <a:lnTo>
                      <a:pt x="670687" y="1060132"/>
                    </a:lnTo>
                    <a:lnTo>
                      <a:pt x="672896" y="1060259"/>
                    </a:lnTo>
                    <a:lnTo>
                      <a:pt x="674192" y="1059967"/>
                    </a:lnTo>
                    <a:lnTo>
                      <a:pt x="674509" y="1057440"/>
                    </a:lnTo>
                    <a:close/>
                  </a:path>
                  <a:path w="1060450" h="1116965">
                    <a:moveTo>
                      <a:pt x="700684" y="1074280"/>
                    </a:moveTo>
                    <a:lnTo>
                      <a:pt x="698373" y="1071854"/>
                    </a:lnTo>
                    <a:lnTo>
                      <a:pt x="697598" y="1071956"/>
                    </a:lnTo>
                    <a:lnTo>
                      <a:pt x="696671" y="1071791"/>
                    </a:lnTo>
                    <a:lnTo>
                      <a:pt x="696468" y="1076883"/>
                    </a:lnTo>
                    <a:lnTo>
                      <a:pt x="699770" y="1075537"/>
                    </a:lnTo>
                    <a:lnTo>
                      <a:pt x="700684" y="1074280"/>
                    </a:lnTo>
                    <a:close/>
                  </a:path>
                  <a:path w="1060450" h="1116965">
                    <a:moveTo>
                      <a:pt x="722807" y="635520"/>
                    </a:moveTo>
                    <a:lnTo>
                      <a:pt x="721398" y="635025"/>
                    </a:lnTo>
                    <a:lnTo>
                      <a:pt x="719963" y="634542"/>
                    </a:lnTo>
                    <a:lnTo>
                      <a:pt x="718553" y="634047"/>
                    </a:lnTo>
                    <a:lnTo>
                      <a:pt x="718172" y="635152"/>
                    </a:lnTo>
                    <a:lnTo>
                      <a:pt x="721029" y="636104"/>
                    </a:lnTo>
                    <a:lnTo>
                      <a:pt x="722452" y="636574"/>
                    </a:lnTo>
                    <a:lnTo>
                      <a:pt x="722693" y="635876"/>
                    </a:lnTo>
                    <a:lnTo>
                      <a:pt x="722807" y="635520"/>
                    </a:lnTo>
                    <a:close/>
                  </a:path>
                  <a:path w="1060450" h="1116965">
                    <a:moveTo>
                      <a:pt x="730008" y="701776"/>
                    </a:moveTo>
                    <a:lnTo>
                      <a:pt x="728954" y="701294"/>
                    </a:lnTo>
                    <a:lnTo>
                      <a:pt x="727887" y="700824"/>
                    </a:lnTo>
                    <a:lnTo>
                      <a:pt x="726833" y="700366"/>
                    </a:lnTo>
                    <a:lnTo>
                      <a:pt x="726503" y="701001"/>
                    </a:lnTo>
                    <a:lnTo>
                      <a:pt x="725893" y="702246"/>
                    </a:lnTo>
                    <a:lnTo>
                      <a:pt x="727976" y="703300"/>
                    </a:lnTo>
                    <a:lnTo>
                      <a:pt x="729005" y="703834"/>
                    </a:lnTo>
                    <a:lnTo>
                      <a:pt x="729335" y="703148"/>
                    </a:lnTo>
                    <a:lnTo>
                      <a:pt x="729653" y="702462"/>
                    </a:lnTo>
                    <a:lnTo>
                      <a:pt x="730008" y="701776"/>
                    </a:lnTo>
                    <a:close/>
                  </a:path>
                  <a:path w="1060450" h="1116965">
                    <a:moveTo>
                      <a:pt x="738149" y="817702"/>
                    </a:moveTo>
                    <a:lnTo>
                      <a:pt x="737006" y="816584"/>
                    </a:lnTo>
                    <a:lnTo>
                      <a:pt x="735761" y="815975"/>
                    </a:lnTo>
                    <a:lnTo>
                      <a:pt x="734021" y="818692"/>
                    </a:lnTo>
                    <a:lnTo>
                      <a:pt x="735317" y="818832"/>
                    </a:lnTo>
                    <a:lnTo>
                      <a:pt x="736625" y="818972"/>
                    </a:lnTo>
                    <a:lnTo>
                      <a:pt x="737920" y="819099"/>
                    </a:lnTo>
                    <a:lnTo>
                      <a:pt x="737984" y="818642"/>
                    </a:lnTo>
                    <a:lnTo>
                      <a:pt x="738149" y="817702"/>
                    </a:lnTo>
                    <a:close/>
                  </a:path>
                  <a:path w="1060450" h="1116965">
                    <a:moveTo>
                      <a:pt x="753110" y="147535"/>
                    </a:moveTo>
                    <a:lnTo>
                      <a:pt x="750201" y="146456"/>
                    </a:lnTo>
                    <a:lnTo>
                      <a:pt x="748080" y="145859"/>
                    </a:lnTo>
                    <a:lnTo>
                      <a:pt x="746277" y="148399"/>
                    </a:lnTo>
                    <a:lnTo>
                      <a:pt x="748398" y="148615"/>
                    </a:lnTo>
                    <a:lnTo>
                      <a:pt x="750658" y="149783"/>
                    </a:lnTo>
                    <a:lnTo>
                      <a:pt x="753110" y="147535"/>
                    </a:lnTo>
                    <a:close/>
                  </a:path>
                  <a:path w="1060450" h="1116965">
                    <a:moveTo>
                      <a:pt x="762787" y="613803"/>
                    </a:moveTo>
                    <a:lnTo>
                      <a:pt x="758786" y="613714"/>
                    </a:lnTo>
                    <a:lnTo>
                      <a:pt x="759421" y="616127"/>
                    </a:lnTo>
                    <a:lnTo>
                      <a:pt x="760209" y="618490"/>
                    </a:lnTo>
                    <a:lnTo>
                      <a:pt x="761834" y="615556"/>
                    </a:lnTo>
                    <a:lnTo>
                      <a:pt x="762787" y="613803"/>
                    </a:lnTo>
                    <a:close/>
                  </a:path>
                  <a:path w="1060450" h="1116965">
                    <a:moveTo>
                      <a:pt x="764616" y="403377"/>
                    </a:moveTo>
                    <a:lnTo>
                      <a:pt x="764260" y="403288"/>
                    </a:lnTo>
                    <a:lnTo>
                      <a:pt x="763892" y="403186"/>
                    </a:lnTo>
                    <a:lnTo>
                      <a:pt x="763485" y="403098"/>
                    </a:lnTo>
                    <a:lnTo>
                      <a:pt x="763104" y="404380"/>
                    </a:lnTo>
                    <a:lnTo>
                      <a:pt x="762698" y="405650"/>
                    </a:lnTo>
                    <a:lnTo>
                      <a:pt x="762292" y="406933"/>
                    </a:lnTo>
                    <a:lnTo>
                      <a:pt x="762825" y="407060"/>
                    </a:lnTo>
                    <a:lnTo>
                      <a:pt x="763358" y="407174"/>
                    </a:lnTo>
                    <a:lnTo>
                      <a:pt x="763905" y="407301"/>
                    </a:lnTo>
                    <a:lnTo>
                      <a:pt x="764616" y="403377"/>
                    </a:lnTo>
                    <a:close/>
                  </a:path>
                  <a:path w="1060450" h="1116965">
                    <a:moveTo>
                      <a:pt x="769594" y="787819"/>
                    </a:moveTo>
                    <a:lnTo>
                      <a:pt x="768362" y="787806"/>
                    </a:lnTo>
                    <a:lnTo>
                      <a:pt x="767181" y="787565"/>
                    </a:lnTo>
                    <a:lnTo>
                      <a:pt x="767016" y="787869"/>
                    </a:lnTo>
                    <a:lnTo>
                      <a:pt x="766610" y="788644"/>
                    </a:lnTo>
                    <a:lnTo>
                      <a:pt x="766648" y="789647"/>
                    </a:lnTo>
                    <a:lnTo>
                      <a:pt x="766495" y="790562"/>
                    </a:lnTo>
                    <a:lnTo>
                      <a:pt x="767194" y="790638"/>
                    </a:lnTo>
                    <a:lnTo>
                      <a:pt x="768273" y="791019"/>
                    </a:lnTo>
                    <a:lnTo>
                      <a:pt x="769061" y="790105"/>
                    </a:lnTo>
                    <a:lnTo>
                      <a:pt x="769175" y="789114"/>
                    </a:lnTo>
                    <a:lnTo>
                      <a:pt x="769594" y="787819"/>
                    </a:lnTo>
                    <a:close/>
                  </a:path>
                  <a:path w="1060450" h="1116965">
                    <a:moveTo>
                      <a:pt x="772033" y="523659"/>
                    </a:moveTo>
                    <a:lnTo>
                      <a:pt x="771550" y="521538"/>
                    </a:lnTo>
                    <a:lnTo>
                      <a:pt x="771334" y="520484"/>
                    </a:lnTo>
                    <a:lnTo>
                      <a:pt x="770420" y="520839"/>
                    </a:lnTo>
                    <a:lnTo>
                      <a:pt x="769950" y="521017"/>
                    </a:lnTo>
                    <a:lnTo>
                      <a:pt x="770102" y="521538"/>
                    </a:lnTo>
                    <a:lnTo>
                      <a:pt x="770077" y="522173"/>
                    </a:lnTo>
                    <a:lnTo>
                      <a:pt x="770813" y="523024"/>
                    </a:lnTo>
                    <a:lnTo>
                      <a:pt x="771474" y="523290"/>
                    </a:lnTo>
                    <a:lnTo>
                      <a:pt x="772033" y="523659"/>
                    </a:lnTo>
                    <a:close/>
                  </a:path>
                  <a:path w="1060450" h="1116965">
                    <a:moveTo>
                      <a:pt x="772096" y="244805"/>
                    </a:moveTo>
                    <a:lnTo>
                      <a:pt x="771080" y="241693"/>
                    </a:lnTo>
                    <a:lnTo>
                      <a:pt x="770153" y="243459"/>
                    </a:lnTo>
                    <a:lnTo>
                      <a:pt x="769378" y="244868"/>
                    </a:lnTo>
                    <a:lnTo>
                      <a:pt x="768604" y="246329"/>
                    </a:lnTo>
                    <a:lnTo>
                      <a:pt x="772096" y="244805"/>
                    </a:lnTo>
                    <a:close/>
                  </a:path>
                  <a:path w="1060450" h="1116965">
                    <a:moveTo>
                      <a:pt x="793280" y="308800"/>
                    </a:moveTo>
                    <a:lnTo>
                      <a:pt x="792543" y="307771"/>
                    </a:lnTo>
                    <a:lnTo>
                      <a:pt x="791845" y="306666"/>
                    </a:lnTo>
                    <a:lnTo>
                      <a:pt x="790867" y="305536"/>
                    </a:lnTo>
                    <a:lnTo>
                      <a:pt x="790092" y="305930"/>
                    </a:lnTo>
                    <a:lnTo>
                      <a:pt x="789203" y="306184"/>
                    </a:lnTo>
                    <a:lnTo>
                      <a:pt x="792251" y="309651"/>
                    </a:lnTo>
                    <a:lnTo>
                      <a:pt x="792581" y="309372"/>
                    </a:lnTo>
                    <a:lnTo>
                      <a:pt x="793280" y="308800"/>
                    </a:lnTo>
                    <a:close/>
                  </a:path>
                  <a:path w="1060450" h="1116965">
                    <a:moveTo>
                      <a:pt x="823569" y="914844"/>
                    </a:moveTo>
                    <a:lnTo>
                      <a:pt x="820534" y="913853"/>
                    </a:lnTo>
                    <a:lnTo>
                      <a:pt x="816940" y="912634"/>
                    </a:lnTo>
                    <a:lnTo>
                      <a:pt x="816444" y="914285"/>
                    </a:lnTo>
                    <a:lnTo>
                      <a:pt x="818210" y="915327"/>
                    </a:lnTo>
                    <a:lnTo>
                      <a:pt x="819924" y="916457"/>
                    </a:lnTo>
                    <a:lnTo>
                      <a:pt x="823569" y="914844"/>
                    </a:lnTo>
                    <a:close/>
                  </a:path>
                  <a:path w="1060450" h="1116965">
                    <a:moveTo>
                      <a:pt x="842873" y="836828"/>
                    </a:moveTo>
                    <a:lnTo>
                      <a:pt x="839050" y="838327"/>
                    </a:lnTo>
                    <a:lnTo>
                      <a:pt x="837730" y="838835"/>
                    </a:lnTo>
                    <a:lnTo>
                      <a:pt x="840536" y="839609"/>
                    </a:lnTo>
                    <a:lnTo>
                      <a:pt x="842873" y="836828"/>
                    </a:lnTo>
                    <a:close/>
                  </a:path>
                  <a:path w="1060450" h="1116965">
                    <a:moveTo>
                      <a:pt x="884643" y="498246"/>
                    </a:moveTo>
                    <a:lnTo>
                      <a:pt x="884186" y="497052"/>
                    </a:lnTo>
                    <a:lnTo>
                      <a:pt x="882192" y="496760"/>
                    </a:lnTo>
                    <a:lnTo>
                      <a:pt x="881875" y="496735"/>
                    </a:lnTo>
                    <a:lnTo>
                      <a:pt x="881507" y="497103"/>
                    </a:lnTo>
                    <a:lnTo>
                      <a:pt x="880897" y="497433"/>
                    </a:lnTo>
                    <a:lnTo>
                      <a:pt x="881799" y="498462"/>
                    </a:lnTo>
                    <a:lnTo>
                      <a:pt x="882650" y="499452"/>
                    </a:lnTo>
                    <a:lnTo>
                      <a:pt x="884110" y="501103"/>
                    </a:lnTo>
                    <a:lnTo>
                      <a:pt x="884643" y="498246"/>
                    </a:lnTo>
                    <a:close/>
                  </a:path>
                  <a:path w="1060450" h="1116965">
                    <a:moveTo>
                      <a:pt x="885952" y="670306"/>
                    </a:moveTo>
                    <a:lnTo>
                      <a:pt x="885139" y="664845"/>
                    </a:lnTo>
                    <a:lnTo>
                      <a:pt x="882103" y="664032"/>
                    </a:lnTo>
                    <a:lnTo>
                      <a:pt x="883348" y="666051"/>
                    </a:lnTo>
                    <a:lnTo>
                      <a:pt x="884351" y="667689"/>
                    </a:lnTo>
                    <a:lnTo>
                      <a:pt x="885952" y="670306"/>
                    </a:lnTo>
                    <a:close/>
                  </a:path>
                  <a:path w="1060450" h="1116965">
                    <a:moveTo>
                      <a:pt x="888771" y="605447"/>
                    </a:moveTo>
                    <a:lnTo>
                      <a:pt x="888707" y="603948"/>
                    </a:lnTo>
                    <a:lnTo>
                      <a:pt x="886701" y="602399"/>
                    </a:lnTo>
                    <a:lnTo>
                      <a:pt x="884275" y="604215"/>
                    </a:lnTo>
                    <a:lnTo>
                      <a:pt x="884796" y="605637"/>
                    </a:lnTo>
                    <a:lnTo>
                      <a:pt x="886993" y="607568"/>
                    </a:lnTo>
                    <a:lnTo>
                      <a:pt x="888771" y="605447"/>
                    </a:lnTo>
                    <a:close/>
                  </a:path>
                  <a:path w="1060450" h="1116965">
                    <a:moveTo>
                      <a:pt x="893114" y="305981"/>
                    </a:moveTo>
                    <a:lnTo>
                      <a:pt x="892797" y="305536"/>
                    </a:lnTo>
                    <a:lnTo>
                      <a:pt x="892479" y="305092"/>
                    </a:lnTo>
                    <a:lnTo>
                      <a:pt x="892149" y="304647"/>
                    </a:lnTo>
                    <a:lnTo>
                      <a:pt x="891082" y="305384"/>
                    </a:lnTo>
                    <a:lnTo>
                      <a:pt x="890028" y="306133"/>
                    </a:lnTo>
                    <a:lnTo>
                      <a:pt x="888961" y="306882"/>
                    </a:lnTo>
                    <a:lnTo>
                      <a:pt x="889584" y="307771"/>
                    </a:lnTo>
                    <a:lnTo>
                      <a:pt x="889901" y="308203"/>
                    </a:lnTo>
                    <a:lnTo>
                      <a:pt x="890968" y="307479"/>
                    </a:lnTo>
                    <a:lnTo>
                      <a:pt x="892035" y="306717"/>
                    </a:lnTo>
                    <a:lnTo>
                      <a:pt x="893114" y="305981"/>
                    </a:lnTo>
                    <a:close/>
                  </a:path>
                  <a:path w="1060450" h="1116965">
                    <a:moveTo>
                      <a:pt x="912241" y="805776"/>
                    </a:moveTo>
                    <a:lnTo>
                      <a:pt x="911694" y="805395"/>
                    </a:lnTo>
                    <a:lnTo>
                      <a:pt x="911136" y="805027"/>
                    </a:lnTo>
                    <a:lnTo>
                      <a:pt x="910590" y="804646"/>
                    </a:lnTo>
                    <a:lnTo>
                      <a:pt x="909091" y="805611"/>
                    </a:lnTo>
                    <a:lnTo>
                      <a:pt x="907783" y="806704"/>
                    </a:lnTo>
                    <a:lnTo>
                      <a:pt x="909421" y="809840"/>
                    </a:lnTo>
                    <a:lnTo>
                      <a:pt x="912241" y="805776"/>
                    </a:lnTo>
                    <a:close/>
                  </a:path>
                  <a:path w="1060450" h="1116965">
                    <a:moveTo>
                      <a:pt x="912533" y="401599"/>
                    </a:moveTo>
                    <a:lnTo>
                      <a:pt x="910336" y="402856"/>
                    </a:lnTo>
                    <a:lnTo>
                      <a:pt x="909853" y="404507"/>
                    </a:lnTo>
                    <a:lnTo>
                      <a:pt x="911263" y="406590"/>
                    </a:lnTo>
                    <a:lnTo>
                      <a:pt x="912101" y="403250"/>
                    </a:lnTo>
                    <a:lnTo>
                      <a:pt x="912533" y="401599"/>
                    </a:lnTo>
                    <a:close/>
                  </a:path>
                  <a:path w="1060450" h="1116965">
                    <a:moveTo>
                      <a:pt x="920267" y="646798"/>
                    </a:moveTo>
                    <a:lnTo>
                      <a:pt x="919975" y="645680"/>
                    </a:lnTo>
                    <a:lnTo>
                      <a:pt x="919810" y="644791"/>
                    </a:lnTo>
                    <a:lnTo>
                      <a:pt x="919378" y="643864"/>
                    </a:lnTo>
                    <a:lnTo>
                      <a:pt x="918425" y="644118"/>
                    </a:lnTo>
                    <a:lnTo>
                      <a:pt x="917892" y="644194"/>
                    </a:lnTo>
                    <a:lnTo>
                      <a:pt x="918019" y="645071"/>
                    </a:lnTo>
                    <a:lnTo>
                      <a:pt x="918057" y="645947"/>
                    </a:lnTo>
                    <a:lnTo>
                      <a:pt x="918337" y="646760"/>
                    </a:lnTo>
                    <a:lnTo>
                      <a:pt x="918375" y="646938"/>
                    </a:lnTo>
                    <a:lnTo>
                      <a:pt x="919327" y="646785"/>
                    </a:lnTo>
                    <a:lnTo>
                      <a:pt x="920267" y="646798"/>
                    </a:lnTo>
                    <a:close/>
                  </a:path>
                  <a:path w="1060450" h="1116965">
                    <a:moveTo>
                      <a:pt x="955802" y="401447"/>
                    </a:moveTo>
                    <a:lnTo>
                      <a:pt x="954405" y="401447"/>
                    </a:lnTo>
                    <a:lnTo>
                      <a:pt x="952995" y="401421"/>
                    </a:lnTo>
                    <a:lnTo>
                      <a:pt x="951522" y="401472"/>
                    </a:lnTo>
                    <a:lnTo>
                      <a:pt x="951445" y="402082"/>
                    </a:lnTo>
                    <a:lnTo>
                      <a:pt x="951268" y="402755"/>
                    </a:lnTo>
                    <a:lnTo>
                      <a:pt x="955725" y="403288"/>
                    </a:lnTo>
                    <a:lnTo>
                      <a:pt x="955751" y="402678"/>
                    </a:lnTo>
                    <a:lnTo>
                      <a:pt x="955763" y="402069"/>
                    </a:lnTo>
                    <a:lnTo>
                      <a:pt x="955802" y="401447"/>
                    </a:lnTo>
                    <a:close/>
                  </a:path>
                  <a:path w="1060450" h="1116965">
                    <a:moveTo>
                      <a:pt x="973048" y="216687"/>
                    </a:moveTo>
                    <a:lnTo>
                      <a:pt x="970076" y="218490"/>
                    </a:lnTo>
                    <a:lnTo>
                      <a:pt x="968933" y="219189"/>
                    </a:lnTo>
                    <a:lnTo>
                      <a:pt x="969378" y="220002"/>
                    </a:lnTo>
                    <a:lnTo>
                      <a:pt x="969581" y="220421"/>
                    </a:lnTo>
                    <a:lnTo>
                      <a:pt x="971207" y="220243"/>
                    </a:lnTo>
                    <a:lnTo>
                      <a:pt x="972883" y="220091"/>
                    </a:lnTo>
                    <a:lnTo>
                      <a:pt x="973048" y="216687"/>
                    </a:lnTo>
                    <a:close/>
                  </a:path>
                  <a:path w="1060450" h="1116965">
                    <a:moveTo>
                      <a:pt x="1060056" y="547103"/>
                    </a:moveTo>
                    <a:lnTo>
                      <a:pt x="1059700" y="546023"/>
                    </a:lnTo>
                    <a:lnTo>
                      <a:pt x="1059624" y="545338"/>
                    </a:lnTo>
                    <a:lnTo>
                      <a:pt x="1058773" y="545452"/>
                    </a:lnTo>
                    <a:lnTo>
                      <a:pt x="1057783" y="545363"/>
                    </a:lnTo>
                    <a:lnTo>
                      <a:pt x="1057059" y="545744"/>
                    </a:lnTo>
                    <a:lnTo>
                      <a:pt x="1056500" y="546061"/>
                    </a:lnTo>
                    <a:lnTo>
                      <a:pt x="1056271" y="546989"/>
                    </a:lnTo>
                    <a:lnTo>
                      <a:pt x="1055865" y="547649"/>
                    </a:lnTo>
                    <a:lnTo>
                      <a:pt x="1056360" y="547789"/>
                    </a:lnTo>
                    <a:lnTo>
                      <a:pt x="1056855" y="547966"/>
                    </a:lnTo>
                    <a:lnTo>
                      <a:pt x="1057338" y="548106"/>
                    </a:lnTo>
                    <a:lnTo>
                      <a:pt x="1058164" y="547878"/>
                    </a:lnTo>
                    <a:lnTo>
                      <a:pt x="1059141" y="547827"/>
                    </a:lnTo>
                    <a:lnTo>
                      <a:pt x="1059751" y="547331"/>
                    </a:lnTo>
                    <a:lnTo>
                      <a:pt x="1060056" y="54710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7" name="object 287">
                <a:extLst>
                  <a:ext uri="{FF2B5EF4-FFF2-40B4-BE49-F238E27FC236}">
                    <a16:creationId xmlns:a16="http://schemas.microsoft.com/office/drawing/2014/main" id="{EB5DA408-3DCD-65A8-B5C6-C754191F108C}"/>
                  </a:ext>
                </a:extLst>
              </p:cNvPr>
              <p:cNvSpPr/>
              <p:nvPr/>
            </p:nvSpPr>
            <p:spPr>
              <a:xfrm>
                <a:off x="9548618" y="4426627"/>
                <a:ext cx="830841" cy="670860"/>
              </a:xfrm>
              <a:custGeom>
                <a:avLst/>
                <a:gdLst/>
                <a:ahLst/>
                <a:cxnLst/>
                <a:rect l="l" t="t" r="r" b="b"/>
                <a:pathLst>
                  <a:path w="1068069" h="981075">
                    <a:moveTo>
                      <a:pt x="2819" y="456476"/>
                    </a:moveTo>
                    <a:lnTo>
                      <a:pt x="2222" y="455815"/>
                    </a:lnTo>
                    <a:lnTo>
                      <a:pt x="1574" y="455269"/>
                    </a:lnTo>
                    <a:lnTo>
                      <a:pt x="965" y="454698"/>
                    </a:lnTo>
                    <a:lnTo>
                      <a:pt x="635" y="455079"/>
                    </a:lnTo>
                    <a:lnTo>
                      <a:pt x="317" y="455472"/>
                    </a:lnTo>
                    <a:lnTo>
                      <a:pt x="0" y="455841"/>
                    </a:lnTo>
                    <a:lnTo>
                      <a:pt x="711" y="456323"/>
                    </a:lnTo>
                    <a:lnTo>
                      <a:pt x="1422" y="456819"/>
                    </a:lnTo>
                    <a:lnTo>
                      <a:pt x="2184" y="457238"/>
                    </a:lnTo>
                    <a:lnTo>
                      <a:pt x="2819" y="456476"/>
                    </a:lnTo>
                    <a:close/>
                  </a:path>
                  <a:path w="1068069" h="981075">
                    <a:moveTo>
                      <a:pt x="21297" y="649147"/>
                    </a:moveTo>
                    <a:lnTo>
                      <a:pt x="21094" y="648246"/>
                    </a:lnTo>
                    <a:lnTo>
                      <a:pt x="21158" y="647458"/>
                    </a:lnTo>
                    <a:lnTo>
                      <a:pt x="20853" y="647319"/>
                    </a:lnTo>
                    <a:lnTo>
                      <a:pt x="20421" y="647077"/>
                    </a:lnTo>
                    <a:lnTo>
                      <a:pt x="19634" y="647065"/>
                    </a:lnTo>
                    <a:lnTo>
                      <a:pt x="19215" y="647344"/>
                    </a:lnTo>
                    <a:lnTo>
                      <a:pt x="18897" y="647547"/>
                    </a:lnTo>
                    <a:lnTo>
                      <a:pt x="18935" y="648296"/>
                    </a:lnTo>
                    <a:lnTo>
                      <a:pt x="18834" y="648817"/>
                    </a:lnTo>
                    <a:lnTo>
                      <a:pt x="19532" y="648906"/>
                    </a:lnTo>
                    <a:lnTo>
                      <a:pt x="20231" y="649008"/>
                    </a:lnTo>
                    <a:lnTo>
                      <a:pt x="21297" y="649147"/>
                    </a:lnTo>
                    <a:close/>
                  </a:path>
                  <a:path w="1068069" h="981075">
                    <a:moveTo>
                      <a:pt x="29819" y="679107"/>
                    </a:moveTo>
                    <a:lnTo>
                      <a:pt x="27508" y="676960"/>
                    </a:lnTo>
                    <a:lnTo>
                      <a:pt x="27190" y="678992"/>
                    </a:lnTo>
                    <a:lnTo>
                      <a:pt x="26797" y="681482"/>
                    </a:lnTo>
                    <a:lnTo>
                      <a:pt x="29603" y="680339"/>
                    </a:lnTo>
                    <a:lnTo>
                      <a:pt x="29819" y="679107"/>
                    </a:lnTo>
                    <a:close/>
                  </a:path>
                  <a:path w="1068069" h="981075">
                    <a:moveTo>
                      <a:pt x="55765" y="807466"/>
                    </a:moveTo>
                    <a:lnTo>
                      <a:pt x="55511" y="806856"/>
                    </a:lnTo>
                    <a:lnTo>
                      <a:pt x="55372" y="806119"/>
                    </a:lnTo>
                    <a:lnTo>
                      <a:pt x="54610" y="805446"/>
                    </a:lnTo>
                    <a:lnTo>
                      <a:pt x="53428" y="805599"/>
                    </a:lnTo>
                    <a:lnTo>
                      <a:pt x="53365" y="805764"/>
                    </a:lnTo>
                    <a:lnTo>
                      <a:pt x="53187" y="806411"/>
                    </a:lnTo>
                    <a:lnTo>
                      <a:pt x="53060" y="807313"/>
                    </a:lnTo>
                    <a:lnTo>
                      <a:pt x="53365" y="807808"/>
                    </a:lnTo>
                    <a:lnTo>
                      <a:pt x="53759" y="808380"/>
                    </a:lnTo>
                    <a:lnTo>
                      <a:pt x="54610" y="808647"/>
                    </a:lnTo>
                    <a:lnTo>
                      <a:pt x="55270" y="809028"/>
                    </a:lnTo>
                    <a:lnTo>
                      <a:pt x="55587" y="807974"/>
                    </a:lnTo>
                    <a:lnTo>
                      <a:pt x="55765" y="807466"/>
                    </a:lnTo>
                    <a:close/>
                  </a:path>
                  <a:path w="1068069" h="981075">
                    <a:moveTo>
                      <a:pt x="59055" y="333590"/>
                    </a:moveTo>
                    <a:lnTo>
                      <a:pt x="55664" y="332841"/>
                    </a:lnTo>
                    <a:lnTo>
                      <a:pt x="54406" y="332549"/>
                    </a:lnTo>
                    <a:lnTo>
                      <a:pt x="55372" y="334962"/>
                    </a:lnTo>
                    <a:lnTo>
                      <a:pt x="56680" y="335394"/>
                    </a:lnTo>
                    <a:lnTo>
                      <a:pt x="59055" y="333590"/>
                    </a:lnTo>
                    <a:close/>
                  </a:path>
                  <a:path w="1068069" h="981075">
                    <a:moveTo>
                      <a:pt x="68072" y="270941"/>
                    </a:moveTo>
                    <a:lnTo>
                      <a:pt x="66916" y="270598"/>
                    </a:lnTo>
                    <a:lnTo>
                      <a:pt x="64630" y="269913"/>
                    </a:lnTo>
                    <a:lnTo>
                      <a:pt x="64262" y="271183"/>
                    </a:lnTo>
                    <a:lnTo>
                      <a:pt x="67652" y="272326"/>
                    </a:lnTo>
                    <a:lnTo>
                      <a:pt x="67779" y="271881"/>
                    </a:lnTo>
                    <a:lnTo>
                      <a:pt x="67932" y="271399"/>
                    </a:lnTo>
                    <a:lnTo>
                      <a:pt x="68072" y="270941"/>
                    </a:lnTo>
                    <a:close/>
                  </a:path>
                  <a:path w="1068069" h="981075">
                    <a:moveTo>
                      <a:pt x="129628" y="711860"/>
                    </a:moveTo>
                    <a:lnTo>
                      <a:pt x="128714" y="711454"/>
                    </a:lnTo>
                    <a:lnTo>
                      <a:pt x="127800" y="711149"/>
                    </a:lnTo>
                    <a:lnTo>
                      <a:pt x="126885" y="710806"/>
                    </a:lnTo>
                    <a:lnTo>
                      <a:pt x="126631" y="711492"/>
                    </a:lnTo>
                    <a:lnTo>
                      <a:pt x="126492" y="711835"/>
                    </a:lnTo>
                    <a:lnTo>
                      <a:pt x="129247" y="712889"/>
                    </a:lnTo>
                    <a:lnTo>
                      <a:pt x="129349" y="712533"/>
                    </a:lnTo>
                    <a:lnTo>
                      <a:pt x="129628" y="711860"/>
                    </a:lnTo>
                    <a:close/>
                  </a:path>
                  <a:path w="1068069" h="981075">
                    <a:moveTo>
                      <a:pt x="150025" y="751433"/>
                    </a:moveTo>
                    <a:lnTo>
                      <a:pt x="149860" y="750201"/>
                    </a:lnTo>
                    <a:lnTo>
                      <a:pt x="149275" y="749566"/>
                    </a:lnTo>
                    <a:lnTo>
                      <a:pt x="148882" y="748944"/>
                    </a:lnTo>
                    <a:lnTo>
                      <a:pt x="148336" y="749122"/>
                    </a:lnTo>
                    <a:lnTo>
                      <a:pt x="148069" y="749236"/>
                    </a:lnTo>
                    <a:lnTo>
                      <a:pt x="148158" y="750328"/>
                    </a:lnTo>
                    <a:lnTo>
                      <a:pt x="148272" y="751433"/>
                    </a:lnTo>
                    <a:lnTo>
                      <a:pt x="148361" y="752538"/>
                    </a:lnTo>
                    <a:lnTo>
                      <a:pt x="148932" y="752627"/>
                    </a:lnTo>
                    <a:lnTo>
                      <a:pt x="149212" y="752652"/>
                    </a:lnTo>
                    <a:lnTo>
                      <a:pt x="149466" y="752055"/>
                    </a:lnTo>
                    <a:lnTo>
                      <a:pt x="150025" y="751433"/>
                    </a:lnTo>
                    <a:close/>
                  </a:path>
                  <a:path w="1068069" h="981075">
                    <a:moveTo>
                      <a:pt x="152412" y="610603"/>
                    </a:moveTo>
                    <a:lnTo>
                      <a:pt x="151930" y="609206"/>
                    </a:lnTo>
                    <a:lnTo>
                      <a:pt x="151866" y="608406"/>
                    </a:lnTo>
                    <a:lnTo>
                      <a:pt x="151434" y="607923"/>
                    </a:lnTo>
                    <a:lnTo>
                      <a:pt x="151155" y="607618"/>
                    </a:lnTo>
                    <a:lnTo>
                      <a:pt x="150368" y="607758"/>
                    </a:lnTo>
                    <a:lnTo>
                      <a:pt x="149809" y="607707"/>
                    </a:lnTo>
                    <a:lnTo>
                      <a:pt x="149758" y="608406"/>
                    </a:lnTo>
                    <a:lnTo>
                      <a:pt x="149453" y="609282"/>
                    </a:lnTo>
                    <a:lnTo>
                      <a:pt x="149758" y="609790"/>
                    </a:lnTo>
                    <a:lnTo>
                      <a:pt x="150012" y="610222"/>
                    </a:lnTo>
                    <a:lnTo>
                      <a:pt x="150990" y="610209"/>
                    </a:lnTo>
                    <a:lnTo>
                      <a:pt x="152412" y="610603"/>
                    </a:lnTo>
                    <a:close/>
                  </a:path>
                  <a:path w="1068069" h="981075">
                    <a:moveTo>
                      <a:pt x="192189" y="659726"/>
                    </a:moveTo>
                    <a:lnTo>
                      <a:pt x="192024" y="659206"/>
                    </a:lnTo>
                    <a:lnTo>
                      <a:pt x="191871" y="658672"/>
                    </a:lnTo>
                    <a:lnTo>
                      <a:pt x="191731" y="658139"/>
                    </a:lnTo>
                    <a:lnTo>
                      <a:pt x="190157" y="658749"/>
                    </a:lnTo>
                    <a:lnTo>
                      <a:pt x="187045" y="659968"/>
                    </a:lnTo>
                    <a:lnTo>
                      <a:pt x="187172" y="660336"/>
                    </a:lnTo>
                    <a:lnTo>
                      <a:pt x="187413" y="661085"/>
                    </a:lnTo>
                    <a:lnTo>
                      <a:pt x="192189" y="659726"/>
                    </a:lnTo>
                    <a:close/>
                  </a:path>
                  <a:path w="1068069" h="981075">
                    <a:moveTo>
                      <a:pt x="206159" y="537248"/>
                    </a:moveTo>
                    <a:lnTo>
                      <a:pt x="205371" y="536841"/>
                    </a:lnTo>
                    <a:lnTo>
                      <a:pt x="204978" y="536676"/>
                    </a:lnTo>
                    <a:lnTo>
                      <a:pt x="204457" y="537857"/>
                    </a:lnTo>
                    <a:lnTo>
                      <a:pt x="203923" y="539038"/>
                    </a:lnTo>
                    <a:lnTo>
                      <a:pt x="203377" y="540245"/>
                    </a:lnTo>
                    <a:lnTo>
                      <a:pt x="203746" y="540410"/>
                    </a:lnTo>
                    <a:lnTo>
                      <a:pt x="204101" y="540562"/>
                    </a:lnTo>
                    <a:lnTo>
                      <a:pt x="204457" y="540740"/>
                    </a:lnTo>
                    <a:lnTo>
                      <a:pt x="205016" y="539572"/>
                    </a:lnTo>
                    <a:lnTo>
                      <a:pt x="206159" y="537248"/>
                    </a:lnTo>
                    <a:close/>
                  </a:path>
                  <a:path w="1068069" h="981075">
                    <a:moveTo>
                      <a:pt x="232956" y="310629"/>
                    </a:moveTo>
                    <a:lnTo>
                      <a:pt x="232702" y="310451"/>
                    </a:lnTo>
                    <a:lnTo>
                      <a:pt x="232308" y="310210"/>
                    </a:lnTo>
                    <a:lnTo>
                      <a:pt x="231559" y="310235"/>
                    </a:lnTo>
                    <a:lnTo>
                      <a:pt x="231089" y="310438"/>
                    </a:lnTo>
                    <a:lnTo>
                      <a:pt x="230911" y="310515"/>
                    </a:lnTo>
                    <a:lnTo>
                      <a:pt x="231063" y="311353"/>
                    </a:lnTo>
                    <a:lnTo>
                      <a:pt x="231038" y="312051"/>
                    </a:lnTo>
                    <a:lnTo>
                      <a:pt x="231800" y="312000"/>
                    </a:lnTo>
                    <a:lnTo>
                      <a:pt x="232879" y="311924"/>
                    </a:lnTo>
                    <a:lnTo>
                      <a:pt x="232841" y="311404"/>
                    </a:lnTo>
                    <a:lnTo>
                      <a:pt x="232956" y="310629"/>
                    </a:lnTo>
                    <a:close/>
                  </a:path>
                  <a:path w="1068069" h="981075">
                    <a:moveTo>
                      <a:pt x="264198" y="737946"/>
                    </a:moveTo>
                    <a:lnTo>
                      <a:pt x="263220" y="737387"/>
                    </a:lnTo>
                    <a:lnTo>
                      <a:pt x="262521" y="738581"/>
                    </a:lnTo>
                    <a:lnTo>
                      <a:pt x="261823" y="739775"/>
                    </a:lnTo>
                    <a:lnTo>
                      <a:pt x="261099" y="740968"/>
                    </a:lnTo>
                    <a:lnTo>
                      <a:pt x="261632" y="741426"/>
                    </a:lnTo>
                    <a:lnTo>
                      <a:pt x="261874" y="741667"/>
                    </a:lnTo>
                    <a:lnTo>
                      <a:pt x="262648" y="740435"/>
                    </a:lnTo>
                    <a:lnTo>
                      <a:pt x="263423" y="739178"/>
                    </a:lnTo>
                    <a:lnTo>
                      <a:pt x="264198" y="737946"/>
                    </a:lnTo>
                    <a:close/>
                  </a:path>
                  <a:path w="1068069" h="981075">
                    <a:moveTo>
                      <a:pt x="265988" y="108775"/>
                    </a:moveTo>
                    <a:lnTo>
                      <a:pt x="265252" y="107988"/>
                    </a:lnTo>
                    <a:lnTo>
                      <a:pt x="264883" y="107581"/>
                    </a:lnTo>
                    <a:lnTo>
                      <a:pt x="263410" y="109524"/>
                    </a:lnTo>
                    <a:lnTo>
                      <a:pt x="262648" y="110490"/>
                    </a:lnTo>
                    <a:lnTo>
                      <a:pt x="262966" y="110731"/>
                    </a:lnTo>
                    <a:lnTo>
                      <a:pt x="263258" y="110985"/>
                    </a:lnTo>
                    <a:lnTo>
                      <a:pt x="263588" y="111239"/>
                    </a:lnTo>
                    <a:lnTo>
                      <a:pt x="264388" y="110426"/>
                    </a:lnTo>
                    <a:lnTo>
                      <a:pt x="265176" y="109588"/>
                    </a:lnTo>
                    <a:lnTo>
                      <a:pt x="265988" y="108775"/>
                    </a:lnTo>
                    <a:close/>
                  </a:path>
                  <a:path w="1068069" h="981075">
                    <a:moveTo>
                      <a:pt x="267944" y="789635"/>
                    </a:moveTo>
                    <a:lnTo>
                      <a:pt x="266103" y="789597"/>
                    </a:lnTo>
                    <a:lnTo>
                      <a:pt x="262470" y="789559"/>
                    </a:lnTo>
                    <a:lnTo>
                      <a:pt x="264922" y="791540"/>
                    </a:lnTo>
                    <a:lnTo>
                      <a:pt x="266153" y="792200"/>
                    </a:lnTo>
                    <a:lnTo>
                      <a:pt x="267944" y="789635"/>
                    </a:lnTo>
                    <a:close/>
                  </a:path>
                  <a:path w="1068069" h="981075">
                    <a:moveTo>
                      <a:pt x="282930" y="400532"/>
                    </a:moveTo>
                    <a:lnTo>
                      <a:pt x="282638" y="400354"/>
                    </a:lnTo>
                    <a:lnTo>
                      <a:pt x="282359" y="400151"/>
                    </a:lnTo>
                    <a:lnTo>
                      <a:pt x="282092" y="399935"/>
                    </a:lnTo>
                    <a:lnTo>
                      <a:pt x="281470" y="400799"/>
                    </a:lnTo>
                    <a:lnTo>
                      <a:pt x="280250" y="402488"/>
                    </a:lnTo>
                    <a:lnTo>
                      <a:pt x="280568" y="402717"/>
                    </a:lnTo>
                    <a:lnTo>
                      <a:pt x="280898" y="402932"/>
                    </a:lnTo>
                    <a:lnTo>
                      <a:pt x="281203" y="403148"/>
                    </a:lnTo>
                    <a:lnTo>
                      <a:pt x="282930" y="400532"/>
                    </a:lnTo>
                    <a:close/>
                  </a:path>
                  <a:path w="1068069" h="981075">
                    <a:moveTo>
                      <a:pt x="283260" y="394487"/>
                    </a:moveTo>
                    <a:lnTo>
                      <a:pt x="282613" y="394322"/>
                    </a:lnTo>
                    <a:lnTo>
                      <a:pt x="281952" y="394004"/>
                    </a:lnTo>
                    <a:lnTo>
                      <a:pt x="281330" y="394068"/>
                    </a:lnTo>
                    <a:lnTo>
                      <a:pt x="281063" y="394119"/>
                    </a:lnTo>
                    <a:lnTo>
                      <a:pt x="280924" y="394982"/>
                    </a:lnTo>
                    <a:lnTo>
                      <a:pt x="280073" y="397027"/>
                    </a:lnTo>
                    <a:lnTo>
                      <a:pt x="281330" y="396405"/>
                    </a:lnTo>
                    <a:lnTo>
                      <a:pt x="281952" y="396227"/>
                    </a:lnTo>
                    <a:lnTo>
                      <a:pt x="282778" y="395516"/>
                    </a:lnTo>
                    <a:lnTo>
                      <a:pt x="282981" y="394944"/>
                    </a:lnTo>
                    <a:lnTo>
                      <a:pt x="283260" y="394487"/>
                    </a:lnTo>
                    <a:close/>
                  </a:path>
                  <a:path w="1068069" h="981075">
                    <a:moveTo>
                      <a:pt x="339090" y="880249"/>
                    </a:moveTo>
                    <a:lnTo>
                      <a:pt x="338620" y="880071"/>
                    </a:lnTo>
                    <a:lnTo>
                      <a:pt x="337705" y="879703"/>
                    </a:lnTo>
                    <a:lnTo>
                      <a:pt x="337464" y="880630"/>
                    </a:lnTo>
                    <a:lnTo>
                      <a:pt x="337223" y="881557"/>
                    </a:lnTo>
                    <a:lnTo>
                      <a:pt x="336981" y="882484"/>
                    </a:lnTo>
                    <a:lnTo>
                      <a:pt x="337654" y="882726"/>
                    </a:lnTo>
                    <a:lnTo>
                      <a:pt x="337972" y="882853"/>
                    </a:lnTo>
                    <a:lnTo>
                      <a:pt x="338340" y="881989"/>
                    </a:lnTo>
                    <a:lnTo>
                      <a:pt x="338721" y="881113"/>
                    </a:lnTo>
                    <a:lnTo>
                      <a:pt x="339090" y="880249"/>
                    </a:lnTo>
                    <a:close/>
                  </a:path>
                  <a:path w="1068069" h="981075">
                    <a:moveTo>
                      <a:pt x="350443" y="827011"/>
                    </a:moveTo>
                    <a:lnTo>
                      <a:pt x="350088" y="826706"/>
                    </a:lnTo>
                    <a:lnTo>
                      <a:pt x="349389" y="826058"/>
                    </a:lnTo>
                    <a:lnTo>
                      <a:pt x="348538" y="826960"/>
                    </a:lnTo>
                    <a:lnTo>
                      <a:pt x="346824" y="828763"/>
                    </a:lnTo>
                    <a:lnTo>
                      <a:pt x="347192" y="829208"/>
                    </a:lnTo>
                    <a:lnTo>
                      <a:pt x="347929" y="830046"/>
                    </a:lnTo>
                    <a:lnTo>
                      <a:pt x="348780" y="829030"/>
                    </a:lnTo>
                    <a:lnTo>
                      <a:pt x="350443" y="827011"/>
                    </a:lnTo>
                    <a:close/>
                  </a:path>
                  <a:path w="1068069" h="981075">
                    <a:moveTo>
                      <a:pt x="359956" y="786993"/>
                    </a:moveTo>
                    <a:lnTo>
                      <a:pt x="359841" y="785837"/>
                    </a:lnTo>
                    <a:lnTo>
                      <a:pt x="359625" y="783526"/>
                    </a:lnTo>
                    <a:lnTo>
                      <a:pt x="359270" y="783551"/>
                    </a:lnTo>
                    <a:lnTo>
                      <a:pt x="358521" y="783640"/>
                    </a:lnTo>
                    <a:lnTo>
                      <a:pt x="358533" y="784796"/>
                    </a:lnTo>
                    <a:lnTo>
                      <a:pt x="358546" y="785952"/>
                    </a:lnTo>
                    <a:lnTo>
                      <a:pt x="358559" y="787107"/>
                    </a:lnTo>
                    <a:lnTo>
                      <a:pt x="359029" y="787057"/>
                    </a:lnTo>
                    <a:lnTo>
                      <a:pt x="359498" y="787031"/>
                    </a:lnTo>
                    <a:lnTo>
                      <a:pt x="359956" y="786993"/>
                    </a:lnTo>
                    <a:close/>
                  </a:path>
                  <a:path w="1068069" h="981075">
                    <a:moveTo>
                      <a:pt x="407454" y="349300"/>
                    </a:moveTo>
                    <a:lnTo>
                      <a:pt x="407301" y="349250"/>
                    </a:lnTo>
                    <a:lnTo>
                      <a:pt x="406666" y="349084"/>
                    </a:lnTo>
                    <a:lnTo>
                      <a:pt x="405930" y="349059"/>
                    </a:lnTo>
                    <a:lnTo>
                      <a:pt x="405320" y="349250"/>
                    </a:lnTo>
                    <a:lnTo>
                      <a:pt x="405117" y="349300"/>
                    </a:lnTo>
                    <a:lnTo>
                      <a:pt x="405028" y="350608"/>
                    </a:lnTo>
                    <a:lnTo>
                      <a:pt x="405168" y="350685"/>
                    </a:lnTo>
                    <a:lnTo>
                      <a:pt x="405777" y="350926"/>
                    </a:lnTo>
                    <a:lnTo>
                      <a:pt x="406501" y="350926"/>
                    </a:lnTo>
                    <a:lnTo>
                      <a:pt x="407441" y="351053"/>
                    </a:lnTo>
                    <a:lnTo>
                      <a:pt x="407390" y="350164"/>
                    </a:lnTo>
                    <a:lnTo>
                      <a:pt x="407454" y="349300"/>
                    </a:lnTo>
                    <a:close/>
                  </a:path>
                  <a:path w="1068069" h="981075">
                    <a:moveTo>
                      <a:pt x="408165" y="323278"/>
                    </a:moveTo>
                    <a:lnTo>
                      <a:pt x="407339" y="322922"/>
                    </a:lnTo>
                    <a:lnTo>
                      <a:pt x="406501" y="322554"/>
                    </a:lnTo>
                    <a:lnTo>
                      <a:pt x="405663" y="322199"/>
                    </a:lnTo>
                    <a:lnTo>
                      <a:pt x="405549" y="322541"/>
                    </a:lnTo>
                    <a:lnTo>
                      <a:pt x="405409" y="322884"/>
                    </a:lnTo>
                    <a:lnTo>
                      <a:pt x="405295" y="323215"/>
                    </a:lnTo>
                    <a:lnTo>
                      <a:pt x="406120" y="323545"/>
                    </a:lnTo>
                    <a:lnTo>
                      <a:pt x="406971" y="323862"/>
                    </a:lnTo>
                    <a:lnTo>
                      <a:pt x="407822" y="324180"/>
                    </a:lnTo>
                    <a:lnTo>
                      <a:pt x="408063" y="323570"/>
                    </a:lnTo>
                    <a:lnTo>
                      <a:pt x="408165" y="323278"/>
                    </a:lnTo>
                    <a:close/>
                  </a:path>
                  <a:path w="1068069" h="981075">
                    <a:moveTo>
                      <a:pt x="414832" y="878255"/>
                    </a:moveTo>
                    <a:lnTo>
                      <a:pt x="414540" y="877684"/>
                    </a:lnTo>
                    <a:lnTo>
                      <a:pt x="414350" y="877100"/>
                    </a:lnTo>
                    <a:lnTo>
                      <a:pt x="413854" y="877443"/>
                    </a:lnTo>
                    <a:lnTo>
                      <a:pt x="413334" y="877684"/>
                    </a:lnTo>
                    <a:lnTo>
                      <a:pt x="413042" y="878078"/>
                    </a:lnTo>
                    <a:lnTo>
                      <a:pt x="412877" y="878255"/>
                    </a:lnTo>
                    <a:lnTo>
                      <a:pt x="413194" y="878763"/>
                    </a:lnTo>
                    <a:lnTo>
                      <a:pt x="413283" y="879132"/>
                    </a:lnTo>
                    <a:lnTo>
                      <a:pt x="413804" y="878878"/>
                    </a:lnTo>
                    <a:lnTo>
                      <a:pt x="414337" y="878687"/>
                    </a:lnTo>
                    <a:lnTo>
                      <a:pt x="414718" y="878344"/>
                    </a:lnTo>
                    <a:close/>
                  </a:path>
                  <a:path w="1068069" h="981075">
                    <a:moveTo>
                      <a:pt x="422668" y="422948"/>
                    </a:moveTo>
                    <a:lnTo>
                      <a:pt x="422338" y="422579"/>
                    </a:lnTo>
                    <a:lnTo>
                      <a:pt x="421982" y="422224"/>
                    </a:lnTo>
                    <a:lnTo>
                      <a:pt x="421627" y="421855"/>
                    </a:lnTo>
                    <a:lnTo>
                      <a:pt x="421068" y="422465"/>
                    </a:lnTo>
                    <a:lnTo>
                      <a:pt x="420458" y="423075"/>
                    </a:lnTo>
                    <a:lnTo>
                      <a:pt x="419976" y="423722"/>
                    </a:lnTo>
                    <a:lnTo>
                      <a:pt x="420319" y="424268"/>
                    </a:lnTo>
                    <a:lnTo>
                      <a:pt x="420535" y="424548"/>
                    </a:lnTo>
                    <a:lnTo>
                      <a:pt x="421246" y="424002"/>
                    </a:lnTo>
                    <a:lnTo>
                      <a:pt x="422668" y="422948"/>
                    </a:lnTo>
                    <a:close/>
                  </a:path>
                  <a:path w="1068069" h="981075">
                    <a:moveTo>
                      <a:pt x="440626" y="2349"/>
                    </a:moveTo>
                    <a:lnTo>
                      <a:pt x="440372" y="787"/>
                    </a:lnTo>
                    <a:lnTo>
                      <a:pt x="440258" y="0"/>
                    </a:lnTo>
                    <a:lnTo>
                      <a:pt x="439940" y="25"/>
                    </a:lnTo>
                    <a:lnTo>
                      <a:pt x="439610" y="38"/>
                    </a:lnTo>
                    <a:lnTo>
                      <a:pt x="439293" y="76"/>
                    </a:lnTo>
                    <a:lnTo>
                      <a:pt x="439254" y="901"/>
                    </a:lnTo>
                    <a:lnTo>
                      <a:pt x="439229" y="1739"/>
                    </a:lnTo>
                    <a:lnTo>
                      <a:pt x="439204" y="2565"/>
                    </a:lnTo>
                    <a:lnTo>
                      <a:pt x="439648" y="2489"/>
                    </a:lnTo>
                    <a:lnTo>
                      <a:pt x="440131" y="2438"/>
                    </a:lnTo>
                    <a:lnTo>
                      <a:pt x="440626" y="2349"/>
                    </a:lnTo>
                    <a:close/>
                  </a:path>
                  <a:path w="1068069" h="981075">
                    <a:moveTo>
                      <a:pt x="483425" y="586574"/>
                    </a:moveTo>
                    <a:lnTo>
                      <a:pt x="483209" y="586092"/>
                    </a:lnTo>
                    <a:lnTo>
                      <a:pt x="482993" y="585609"/>
                    </a:lnTo>
                    <a:lnTo>
                      <a:pt x="482079" y="585444"/>
                    </a:lnTo>
                    <a:lnTo>
                      <a:pt x="481469" y="585152"/>
                    </a:lnTo>
                    <a:lnTo>
                      <a:pt x="481177" y="585749"/>
                    </a:lnTo>
                    <a:lnTo>
                      <a:pt x="480606" y="586422"/>
                    </a:lnTo>
                    <a:lnTo>
                      <a:pt x="480695" y="586981"/>
                    </a:lnTo>
                    <a:lnTo>
                      <a:pt x="480771" y="587451"/>
                    </a:lnTo>
                    <a:lnTo>
                      <a:pt x="481609" y="587806"/>
                    </a:lnTo>
                    <a:lnTo>
                      <a:pt x="482574" y="588581"/>
                    </a:lnTo>
                    <a:lnTo>
                      <a:pt x="482930" y="587349"/>
                    </a:lnTo>
                    <a:lnTo>
                      <a:pt x="483425" y="586574"/>
                    </a:lnTo>
                    <a:close/>
                  </a:path>
                  <a:path w="1068069" h="981075">
                    <a:moveTo>
                      <a:pt x="502742" y="501332"/>
                    </a:moveTo>
                    <a:lnTo>
                      <a:pt x="502450" y="500138"/>
                    </a:lnTo>
                    <a:lnTo>
                      <a:pt x="502488" y="499173"/>
                    </a:lnTo>
                    <a:lnTo>
                      <a:pt x="502069" y="498919"/>
                    </a:lnTo>
                    <a:lnTo>
                      <a:pt x="501561" y="498589"/>
                    </a:lnTo>
                    <a:lnTo>
                      <a:pt x="500697" y="498881"/>
                    </a:lnTo>
                    <a:lnTo>
                      <a:pt x="499986" y="498881"/>
                    </a:lnTo>
                    <a:lnTo>
                      <a:pt x="500049" y="499516"/>
                    </a:lnTo>
                    <a:lnTo>
                      <a:pt x="499922" y="500380"/>
                    </a:lnTo>
                    <a:lnTo>
                      <a:pt x="500697" y="501091"/>
                    </a:lnTo>
                    <a:lnTo>
                      <a:pt x="501535" y="501065"/>
                    </a:lnTo>
                    <a:lnTo>
                      <a:pt x="502742" y="501332"/>
                    </a:lnTo>
                    <a:close/>
                  </a:path>
                  <a:path w="1068069" h="981075">
                    <a:moveTo>
                      <a:pt x="507428" y="729526"/>
                    </a:moveTo>
                    <a:lnTo>
                      <a:pt x="507123" y="729107"/>
                    </a:lnTo>
                    <a:lnTo>
                      <a:pt x="506831" y="728662"/>
                    </a:lnTo>
                    <a:lnTo>
                      <a:pt x="506514" y="728243"/>
                    </a:lnTo>
                    <a:lnTo>
                      <a:pt x="505040" y="729551"/>
                    </a:lnTo>
                    <a:lnTo>
                      <a:pt x="504291" y="730199"/>
                    </a:lnTo>
                    <a:lnTo>
                      <a:pt x="504431" y="730440"/>
                    </a:lnTo>
                    <a:lnTo>
                      <a:pt x="504583" y="730656"/>
                    </a:lnTo>
                    <a:lnTo>
                      <a:pt x="504736" y="730885"/>
                    </a:lnTo>
                    <a:lnTo>
                      <a:pt x="505637" y="730427"/>
                    </a:lnTo>
                    <a:lnTo>
                      <a:pt x="506539" y="729970"/>
                    </a:lnTo>
                    <a:lnTo>
                      <a:pt x="507428" y="729526"/>
                    </a:lnTo>
                    <a:close/>
                  </a:path>
                  <a:path w="1068069" h="981075">
                    <a:moveTo>
                      <a:pt x="513321" y="398487"/>
                    </a:moveTo>
                    <a:lnTo>
                      <a:pt x="513041" y="398183"/>
                    </a:lnTo>
                    <a:lnTo>
                      <a:pt x="512508" y="397586"/>
                    </a:lnTo>
                    <a:lnTo>
                      <a:pt x="511771" y="398233"/>
                    </a:lnTo>
                    <a:lnTo>
                      <a:pt x="510997" y="398894"/>
                    </a:lnTo>
                    <a:lnTo>
                      <a:pt x="510247" y="399554"/>
                    </a:lnTo>
                    <a:lnTo>
                      <a:pt x="510628" y="399910"/>
                    </a:lnTo>
                    <a:lnTo>
                      <a:pt x="510997" y="400265"/>
                    </a:lnTo>
                    <a:lnTo>
                      <a:pt x="511365" y="400621"/>
                    </a:lnTo>
                    <a:lnTo>
                      <a:pt x="512660" y="399199"/>
                    </a:lnTo>
                    <a:lnTo>
                      <a:pt x="513321" y="398487"/>
                    </a:lnTo>
                    <a:close/>
                  </a:path>
                  <a:path w="1068069" h="981075">
                    <a:moveTo>
                      <a:pt x="514362" y="347929"/>
                    </a:moveTo>
                    <a:lnTo>
                      <a:pt x="514261" y="347256"/>
                    </a:lnTo>
                    <a:lnTo>
                      <a:pt x="514210" y="346964"/>
                    </a:lnTo>
                    <a:lnTo>
                      <a:pt x="513397" y="346773"/>
                    </a:lnTo>
                    <a:lnTo>
                      <a:pt x="512940" y="346557"/>
                    </a:lnTo>
                    <a:lnTo>
                      <a:pt x="512660" y="347370"/>
                    </a:lnTo>
                    <a:lnTo>
                      <a:pt x="512394" y="348183"/>
                    </a:lnTo>
                    <a:lnTo>
                      <a:pt x="512000" y="349338"/>
                    </a:lnTo>
                    <a:lnTo>
                      <a:pt x="512978" y="349351"/>
                    </a:lnTo>
                    <a:lnTo>
                      <a:pt x="513829" y="349516"/>
                    </a:lnTo>
                    <a:lnTo>
                      <a:pt x="513905" y="349338"/>
                    </a:lnTo>
                    <a:lnTo>
                      <a:pt x="514197" y="348703"/>
                    </a:lnTo>
                    <a:lnTo>
                      <a:pt x="514362" y="347929"/>
                    </a:lnTo>
                    <a:close/>
                  </a:path>
                  <a:path w="1068069" h="981075">
                    <a:moveTo>
                      <a:pt x="522973" y="781888"/>
                    </a:moveTo>
                    <a:lnTo>
                      <a:pt x="521550" y="779437"/>
                    </a:lnTo>
                    <a:lnTo>
                      <a:pt x="520979" y="778484"/>
                    </a:lnTo>
                    <a:lnTo>
                      <a:pt x="520065" y="780364"/>
                    </a:lnTo>
                    <a:lnTo>
                      <a:pt x="519747" y="781888"/>
                    </a:lnTo>
                    <a:lnTo>
                      <a:pt x="522973" y="781888"/>
                    </a:lnTo>
                    <a:close/>
                  </a:path>
                  <a:path w="1068069" h="981075">
                    <a:moveTo>
                      <a:pt x="532561" y="12915"/>
                    </a:moveTo>
                    <a:lnTo>
                      <a:pt x="529234" y="11252"/>
                    </a:lnTo>
                    <a:lnTo>
                      <a:pt x="529475" y="14706"/>
                    </a:lnTo>
                    <a:lnTo>
                      <a:pt x="532079" y="14998"/>
                    </a:lnTo>
                    <a:lnTo>
                      <a:pt x="532561" y="12915"/>
                    </a:lnTo>
                    <a:close/>
                  </a:path>
                  <a:path w="1068069" h="981075">
                    <a:moveTo>
                      <a:pt x="533641" y="11290"/>
                    </a:moveTo>
                    <a:lnTo>
                      <a:pt x="532587" y="12788"/>
                    </a:lnTo>
                    <a:lnTo>
                      <a:pt x="533628" y="11417"/>
                    </a:lnTo>
                    <a:lnTo>
                      <a:pt x="533641" y="11290"/>
                    </a:lnTo>
                    <a:close/>
                  </a:path>
                  <a:path w="1068069" h="981075">
                    <a:moveTo>
                      <a:pt x="566381" y="509714"/>
                    </a:moveTo>
                    <a:lnTo>
                      <a:pt x="566229" y="509600"/>
                    </a:lnTo>
                    <a:lnTo>
                      <a:pt x="565810" y="509333"/>
                    </a:lnTo>
                    <a:lnTo>
                      <a:pt x="565251" y="509282"/>
                    </a:lnTo>
                    <a:lnTo>
                      <a:pt x="564756" y="509143"/>
                    </a:lnTo>
                    <a:lnTo>
                      <a:pt x="564654" y="509651"/>
                    </a:lnTo>
                    <a:lnTo>
                      <a:pt x="564337" y="511022"/>
                    </a:lnTo>
                    <a:lnTo>
                      <a:pt x="565162" y="510882"/>
                    </a:lnTo>
                    <a:lnTo>
                      <a:pt x="565734" y="510882"/>
                    </a:lnTo>
                    <a:lnTo>
                      <a:pt x="566166" y="510654"/>
                    </a:lnTo>
                    <a:lnTo>
                      <a:pt x="566343" y="510565"/>
                    </a:lnTo>
                    <a:lnTo>
                      <a:pt x="566381" y="509714"/>
                    </a:lnTo>
                    <a:close/>
                  </a:path>
                  <a:path w="1068069" h="981075">
                    <a:moveTo>
                      <a:pt x="588340" y="443230"/>
                    </a:moveTo>
                    <a:lnTo>
                      <a:pt x="587832" y="442315"/>
                    </a:lnTo>
                    <a:lnTo>
                      <a:pt x="587324" y="441413"/>
                    </a:lnTo>
                    <a:lnTo>
                      <a:pt x="586790" y="440512"/>
                    </a:lnTo>
                    <a:lnTo>
                      <a:pt x="586333" y="440804"/>
                    </a:lnTo>
                    <a:lnTo>
                      <a:pt x="585876" y="441083"/>
                    </a:lnTo>
                    <a:lnTo>
                      <a:pt x="585419" y="441363"/>
                    </a:lnTo>
                    <a:lnTo>
                      <a:pt x="585901" y="442239"/>
                    </a:lnTo>
                    <a:lnTo>
                      <a:pt x="586384" y="443128"/>
                    </a:lnTo>
                    <a:lnTo>
                      <a:pt x="586955" y="443979"/>
                    </a:lnTo>
                    <a:lnTo>
                      <a:pt x="587870" y="443484"/>
                    </a:lnTo>
                    <a:lnTo>
                      <a:pt x="588340" y="443230"/>
                    </a:lnTo>
                    <a:close/>
                  </a:path>
                  <a:path w="1068069" h="981075">
                    <a:moveTo>
                      <a:pt x="592772" y="259511"/>
                    </a:moveTo>
                    <a:lnTo>
                      <a:pt x="591210" y="259689"/>
                    </a:lnTo>
                    <a:lnTo>
                      <a:pt x="588645" y="260007"/>
                    </a:lnTo>
                    <a:lnTo>
                      <a:pt x="590715" y="261366"/>
                    </a:lnTo>
                    <a:lnTo>
                      <a:pt x="592772" y="259511"/>
                    </a:lnTo>
                    <a:close/>
                  </a:path>
                  <a:path w="1068069" h="981075">
                    <a:moveTo>
                      <a:pt x="595972" y="828294"/>
                    </a:moveTo>
                    <a:lnTo>
                      <a:pt x="595845" y="827049"/>
                    </a:lnTo>
                    <a:lnTo>
                      <a:pt x="595757" y="826363"/>
                    </a:lnTo>
                    <a:lnTo>
                      <a:pt x="595693" y="825665"/>
                    </a:lnTo>
                    <a:lnTo>
                      <a:pt x="594995" y="825754"/>
                    </a:lnTo>
                    <a:lnTo>
                      <a:pt x="594220" y="825690"/>
                    </a:lnTo>
                    <a:lnTo>
                      <a:pt x="593407" y="826084"/>
                    </a:lnTo>
                    <a:lnTo>
                      <a:pt x="593318" y="827239"/>
                    </a:lnTo>
                    <a:lnTo>
                      <a:pt x="593572" y="827455"/>
                    </a:lnTo>
                    <a:lnTo>
                      <a:pt x="594055" y="827874"/>
                    </a:lnTo>
                    <a:lnTo>
                      <a:pt x="594817" y="827925"/>
                    </a:lnTo>
                    <a:lnTo>
                      <a:pt x="595972" y="828294"/>
                    </a:lnTo>
                    <a:close/>
                  </a:path>
                  <a:path w="1068069" h="981075">
                    <a:moveTo>
                      <a:pt x="611949" y="172681"/>
                    </a:moveTo>
                    <a:lnTo>
                      <a:pt x="610971" y="172389"/>
                    </a:lnTo>
                    <a:lnTo>
                      <a:pt x="609955" y="172097"/>
                    </a:lnTo>
                    <a:lnTo>
                      <a:pt x="608965" y="171792"/>
                    </a:lnTo>
                    <a:lnTo>
                      <a:pt x="608838" y="172148"/>
                    </a:lnTo>
                    <a:lnTo>
                      <a:pt x="608711" y="172491"/>
                    </a:lnTo>
                    <a:lnTo>
                      <a:pt x="608584" y="172808"/>
                    </a:lnTo>
                    <a:lnTo>
                      <a:pt x="610476" y="173697"/>
                    </a:lnTo>
                    <a:lnTo>
                      <a:pt x="611416" y="174155"/>
                    </a:lnTo>
                    <a:lnTo>
                      <a:pt x="611593" y="173659"/>
                    </a:lnTo>
                    <a:lnTo>
                      <a:pt x="611784" y="173164"/>
                    </a:lnTo>
                    <a:lnTo>
                      <a:pt x="611949" y="172681"/>
                    </a:lnTo>
                    <a:close/>
                  </a:path>
                  <a:path w="1068069" h="981075">
                    <a:moveTo>
                      <a:pt x="612889" y="979411"/>
                    </a:moveTo>
                    <a:lnTo>
                      <a:pt x="611924" y="979284"/>
                    </a:lnTo>
                    <a:lnTo>
                      <a:pt x="610971" y="979131"/>
                    </a:lnTo>
                    <a:lnTo>
                      <a:pt x="610019" y="979055"/>
                    </a:lnTo>
                    <a:lnTo>
                      <a:pt x="609739" y="979982"/>
                    </a:lnTo>
                    <a:lnTo>
                      <a:pt x="610679" y="980325"/>
                    </a:lnTo>
                    <a:lnTo>
                      <a:pt x="611593" y="980592"/>
                    </a:lnTo>
                    <a:lnTo>
                      <a:pt x="612533" y="980871"/>
                    </a:lnTo>
                    <a:lnTo>
                      <a:pt x="612648" y="980376"/>
                    </a:lnTo>
                    <a:lnTo>
                      <a:pt x="612889" y="979411"/>
                    </a:lnTo>
                    <a:close/>
                  </a:path>
                  <a:path w="1068069" h="981075">
                    <a:moveTo>
                      <a:pt x="631405" y="117043"/>
                    </a:moveTo>
                    <a:lnTo>
                      <a:pt x="631126" y="116255"/>
                    </a:lnTo>
                    <a:lnTo>
                      <a:pt x="631101" y="115709"/>
                    </a:lnTo>
                    <a:lnTo>
                      <a:pt x="630415" y="115811"/>
                    </a:lnTo>
                    <a:lnTo>
                      <a:pt x="629653" y="115785"/>
                    </a:lnTo>
                    <a:lnTo>
                      <a:pt x="629069" y="116078"/>
                    </a:lnTo>
                    <a:lnTo>
                      <a:pt x="628853" y="116205"/>
                    </a:lnTo>
                    <a:lnTo>
                      <a:pt x="629018" y="117055"/>
                    </a:lnTo>
                    <a:lnTo>
                      <a:pt x="628992" y="118059"/>
                    </a:lnTo>
                    <a:lnTo>
                      <a:pt x="629920" y="117754"/>
                    </a:lnTo>
                    <a:lnTo>
                      <a:pt x="630694" y="117665"/>
                    </a:lnTo>
                    <a:lnTo>
                      <a:pt x="631405" y="117043"/>
                    </a:lnTo>
                    <a:close/>
                  </a:path>
                  <a:path w="1068069" h="981075">
                    <a:moveTo>
                      <a:pt x="649287" y="143738"/>
                    </a:moveTo>
                    <a:lnTo>
                      <a:pt x="649160" y="143319"/>
                    </a:lnTo>
                    <a:lnTo>
                      <a:pt x="649046" y="142887"/>
                    </a:lnTo>
                    <a:lnTo>
                      <a:pt x="648906" y="142481"/>
                    </a:lnTo>
                    <a:lnTo>
                      <a:pt x="647865" y="142798"/>
                    </a:lnTo>
                    <a:lnTo>
                      <a:pt x="646811" y="143103"/>
                    </a:lnTo>
                    <a:lnTo>
                      <a:pt x="645769" y="143408"/>
                    </a:lnTo>
                    <a:lnTo>
                      <a:pt x="645883" y="143814"/>
                    </a:lnTo>
                    <a:lnTo>
                      <a:pt x="645985" y="144195"/>
                    </a:lnTo>
                    <a:lnTo>
                      <a:pt x="646125" y="144589"/>
                    </a:lnTo>
                    <a:lnTo>
                      <a:pt x="647179" y="144310"/>
                    </a:lnTo>
                    <a:lnTo>
                      <a:pt x="648233" y="144018"/>
                    </a:lnTo>
                    <a:lnTo>
                      <a:pt x="649287" y="143738"/>
                    </a:lnTo>
                    <a:close/>
                  </a:path>
                  <a:path w="1068069" h="981075">
                    <a:moveTo>
                      <a:pt x="674674" y="591134"/>
                    </a:moveTo>
                    <a:lnTo>
                      <a:pt x="674192" y="590956"/>
                    </a:lnTo>
                    <a:lnTo>
                      <a:pt x="673735" y="590765"/>
                    </a:lnTo>
                    <a:lnTo>
                      <a:pt x="673265" y="590575"/>
                    </a:lnTo>
                    <a:lnTo>
                      <a:pt x="673112" y="591515"/>
                    </a:lnTo>
                    <a:lnTo>
                      <a:pt x="672934" y="592455"/>
                    </a:lnTo>
                    <a:lnTo>
                      <a:pt x="672795" y="593420"/>
                    </a:lnTo>
                    <a:lnTo>
                      <a:pt x="673163" y="593471"/>
                    </a:lnTo>
                    <a:lnTo>
                      <a:pt x="673874" y="593636"/>
                    </a:lnTo>
                    <a:lnTo>
                      <a:pt x="674141" y="592810"/>
                    </a:lnTo>
                    <a:lnTo>
                      <a:pt x="674408" y="591959"/>
                    </a:lnTo>
                    <a:lnTo>
                      <a:pt x="674674" y="591134"/>
                    </a:lnTo>
                    <a:close/>
                  </a:path>
                  <a:path w="1068069" h="981075">
                    <a:moveTo>
                      <a:pt x="681723" y="841514"/>
                    </a:moveTo>
                    <a:lnTo>
                      <a:pt x="681469" y="840600"/>
                    </a:lnTo>
                    <a:lnTo>
                      <a:pt x="681482" y="839787"/>
                    </a:lnTo>
                    <a:lnTo>
                      <a:pt x="681126" y="839597"/>
                    </a:lnTo>
                    <a:lnTo>
                      <a:pt x="680542" y="839254"/>
                    </a:lnTo>
                    <a:lnTo>
                      <a:pt x="679678" y="839114"/>
                    </a:lnTo>
                    <a:lnTo>
                      <a:pt x="678776" y="839381"/>
                    </a:lnTo>
                    <a:lnTo>
                      <a:pt x="678802" y="840460"/>
                    </a:lnTo>
                    <a:lnTo>
                      <a:pt x="678700" y="841108"/>
                    </a:lnTo>
                    <a:lnTo>
                      <a:pt x="679424" y="841197"/>
                    </a:lnTo>
                    <a:lnTo>
                      <a:pt x="680135" y="841298"/>
                    </a:lnTo>
                    <a:lnTo>
                      <a:pt x="681723" y="841514"/>
                    </a:lnTo>
                    <a:close/>
                  </a:path>
                  <a:path w="1068069" h="981075">
                    <a:moveTo>
                      <a:pt x="687451" y="346964"/>
                    </a:moveTo>
                    <a:lnTo>
                      <a:pt x="686003" y="345617"/>
                    </a:lnTo>
                    <a:lnTo>
                      <a:pt x="685266" y="346722"/>
                    </a:lnTo>
                    <a:lnTo>
                      <a:pt x="684517" y="347827"/>
                    </a:lnTo>
                    <a:lnTo>
                      <a:pt x="683780" y="348932"/>
                    </a:lnTo>
                    <a:lnTo>
                      <a:pt x="684530" y="349529"/>
                    </a:lnTo>
                    <a:lnTo>
                      <a:pt x="684898" y="349796"/>
                    </a:lnTo>
                    <a:lnTo>
                      <a:pt x="685749" y="348869"/>
                    </a:lnTo>
                    <a:lnTo>
                      <a:pt x="686612" y="347891"/>
                    </a:lnTo>
                    <a:lnTo>
                      <a:pt x="687451" y="346964"/>
                    </a:lnTo>
                    <a:close/>
                  </a:path>
                  <a:path w="1068069" h="981075">
                    <a:moveTo>
                      <a:pt x="702170" y="812507"/>
                    </a:moveTo>
                    <a:lnTo>
                      <a:pt x="701675" y="812393"/>
                    </a:lnTo>
                    <a:lnTo>
                      <a:pt x="701040" y="812012"/>
                    </a:lnTo>
                    <a:lnTo>
                      <a:pt x="700684" y="812215"/>
                    </a:lnTo>
                    <a:lnTo>
                      <a:pt x="700316" y="812393"/>
                    </a:lnTo>
                    <a:lnTo>
                      <a:pt x="700201" y="813092"/>
                    </a:lnTo>
                    <a:lnTo>
                      <a:pt x="699846" y="813854"/>
                    </a:lnTo>
                    <a:lnTo>
                      <a:pt x="700646" y="813943"/>
                    </a:lnTo>
                    <a:lnTo>
                      <a:pt x="701319" y="814222"/>
                    </a:lnTo>
                    <a:lnTo>
                      <a:pt x="701649" y="813981"/>
                    </a:lnTo>
                    <a:lnTo>
                      <a:pt x="701992" y="813765"/>
                    </a:lnTo>
                    <a:lnTo>
                      <a:pt x="702017" y="813028"/>
                    </a:lnTo>
                    <a:lnTo>
                      <a:pt x="702170" y="812507"/>
                    </a:lnTo>
                    <a:close/>
                  </a:path>
                  <a:path w="1068069" h="981075">
                    <a:moveTo>
                      <a:pt x="714717" y="204393"/>
                    </a:moveTo>
                    <a:lnTo>
                      <a:pt x="714362" y="203403"/>
                    </a:lnTo>
                    <a:lnTo>
                      <a:pt x="714019" y="202412"/>
                    </a:lnTo>
                    <a:lnTo>
                      <a:pt x="713651" y="201422"/>
                    </a:lnTo>
                    <a:lnTo>
                      <a:pt x="713346" y="201510"/>
                    </a:lnTo>
                    <a:lnTo>
                      <a:pt x="712736" y="201688"/>
                    </a:lnTo>
                    <a:lnTo>
                      <a:pt x="713333" y="204749"/>
                    </a:lnTo>
                    <a:lnTo>
                      <a:pt x="713790" y="204635"/>
                    </a:lnTo>
                    <a:lnTo>
                      <a:pt x="714717" y="204393"/>
                    </a:lnTo>
                    <a:close/>
                  </a:path>
                  <a:path w="1068069" h="981075">
                    <a:moveTo>
                      <a:pt x="717689" y="67881"/>
                    </a:moveTo>
                    <a:lnTo>
                      <a:pt x="716457" y="68097"/>
                    </a:lnTo>
                    <a:lnTo>
                      <a:pt x="715289" y="68021"/>
                    </a:lnTo>
                    <a:lnTo>
                      <a:pt x="714908" y="69075"/>
                    </a:lnTo>
                    <a:lnTo>
                      <a:pt x="715162" y="70002"/>
                    </a:lnTo>
                    <a:lnTo>
                      <a:pt x="715200" y="70840"/>
                    </a:lnTo>
                    <a:lnTo>
                      <a:pt x="715886" y="70700"/>
                    </a:lnTo>
                    <a:lnTo>
                      <a:pt x="716775" y="70751"/>
                    </a:lnTo>
                    <a:lnTo>
                      <a:pt x="717194" y="70345"/>
                    </a:lnTo>
                    <a:lnTo>
                      <a:pt x="717575" y="69964"/>
                    </a:lnTo>
                    <a:lnTo>
                      <a:pt x="717473" y="69075"/>
                    </a:lnTo>
                    <a:lnTo>
                      <a:pt x="717689" y="67881"/>
                    </a:lnTo>
                    <a:close/>
                  </a:path>
                  <a:path w="1068069" h="981075">
                    <a:moveTo>
                      <a:pt x="718680" y="493763"/>
                    </a:moveTo>
                    <a:lnTo>
                      <a:pt x="718591" y="493509"/>
                    </a:lnTo>
                    <a:lnTo>
                      <a:pt x="718502" y="493242"/>
                    </a:lnTo>
                    <a:lnTo>
                      <a:pt x="718400" y="492975"/>
                    </a:lnTo>
                    <a:lnTo>
                      <a:pt x="717664" y="493115"/>
                    </a:lnTo>
                    <a:lnTo>
                      <a:pt x="716902" y="493141"/>
                    </a:lnTo>
                    <a:lnTo>
                      <a:pt x="716241" y="493420"/>
                    </a:lnTo>
                    <a:lnTo>
                      <a:pt x="715581" y="493712"/>
                    </a:lnTo>
                    <a:lnTo>
                      <a:pt x="715086" y="494258"/>
                    </a:lnTo>
                    <a:lnTo>
                      <a:pt x="714502" y="494677"/>
                    </a:lnTo>
                    <a:lnTo>
                      <a:pt x="714692" y="494957"/>
                    </a:lnTo>
                    <a:lnTo>
                      <a:pt x="714844" y="495261"/>
                    </a:lnTo>
                    <a:lnTo>
                      <a:pt x="715010" y="495515"/>
                    </a:lnTo>
                    <a:lnTo>
                      <a:pt x="716241" y="494931"/>
                    </a:lnTo>
                    <a:lnTo>
                      <a:pt x="717461" y="494372"/>
                    </a:lnTo>
                    <a:lnTo>
                      <a:pt x="718680" y="493763"/>
                    </a:lnTo>
                    <a:close/>
                  </a:path>
                  <a:path w="1068069" h="981075">
                    <a:moveTo>
                      <a:pt x="729322" y="870559"/>
                    </a:moveTo>
                    <a:lnTo>
                      <a:pt x="729310" y="869873"/>
                    </a:lnTo>
                    <a:lnTo>
                      <a:pt x="729246" y="868857"/>
                    </a:lnTo>
                    <a:lnTo>
                      <a:pt x="728675" y="868997"/>
                    </a:lnTo>
                    <a:lnTo>
                      <a:pt x="727976" y="868984"/>
                    </a:lnTo>
                    <a:lnTo>
                      <a:pt x="727354" y="869518"/>
                    </a:lnTo>
                    <a:lnTo>
                      <a:pt x="727646" y="870292"/>
                    </a:lnTo>
                    <a:lnTo>
                      <a:pt x="727697" y="870800"/>
                    </a:lnTo>
                    <a:lnTo>
                      <a:pt x="729322" y="870559"/>
                    </a:lnTo>
                    <a:close/>
                  </a:path>
                  <a:path w="1068069" h="981075">
                    <a:moveTo>
                      <a:pt x="732561" y="18326"/>
                    </a:moveTo>
                    <a:lnTo>
                      <a:pt x="732370" y="17399"/>
                    </a:lnTo>
                    <a:lnTo>
                      <a:pt x="732383" y="16573"/>
                    </a:lnTo>
                    <a:lnTo>
                      <a:pt x="731901" y="15671"/>
                    </a:lnTo>
                    <a:lnTo>
                      <a:pt x="731088" y="15722"/>
                    </a:lnTo>
                    <a:lnTo>
                      <a:pt x="730592" y="15646"/>
                    </a:lnTo>
                    <a:lnTo>
                      <a:pt x="730567" y="16484"/>
                    </a:lnTo>
                    <a:lnTo>
                      <a:pt x="730478" y="17322"/>
                    </a:lnTo>
                    <a:lnTo>
                      <a:pt x="730643" y="18110"/>
                    </a:lnTo>
                    <a:lnTo>
                      <a:pt x="730681" y="18288"/>
                    </a:lnTo>
                    <a:lnTo>
                      <a:pt x="731685" y="18237"/>
                    </a:lnTo>
                    <a:lnTo>
                      <a:pt x="732561" y="18326"/>
                    </a:lnTo>
                    <a:close/>
                  </a:path>
                  <a:path w="1068069" h="981075">
                    <a:moveTo>
                      <a:pt x="742937" y="83400"/>
                    </a:moveTo>
                    <a:lnTo>
                      <a:pt x="741972" y="83540"/>
                    </a:lnTo>
                    <a:lnTo>
                      <a:pt x="741197" y="83464"/>
                    </a:lnTo>
                    <a:lnTo>
                      <a:pt x="741095" y="83693"/>
                    </a:lnTo>
                    <a:lnTo>
                      <a:pt x="740791" y="84315"/>
                    </a:lnTo>
                    <a:lnTo>
                      <a:pt x="740778" y="85077"/>
                    </a:lnTo>
                    <a:lnTo>
                      <a:pt x="740664" y="85788"/>
                    </a:lnTo>
                    <a:lnTo>
                      <a:pt x="741159" y="85801"/>
                    </a:lnTo>
                    <a:lnTo>
                      <a:pt x="741921" y="85966"/>
                    </a:lnTo>
                    <a:lnTo>
                      <a:pt x="742111" y="85737"/>
                    </a:lnTo>
                    <a:lnTo>
                      <a:pt x="742505" y="85229"/>
                    </a:lnTo>
                    <a:lnTo>
                      <a:pt x="742581" y="84480"/>
                    </a:lnTo>
                    <a:lnTo>
                      <a:pt x="742937" y="83400"/>
                    </a:lnTo>
                    <a:close/>
                  </a:path>
                  <a:path w="1068069" h="981075">
                    <a:moveTo>
                      <a:pt x="744245" y="396405"/>
                    </a:moveTo>
                    <a:lnTo>
                      <a:pt x="744067" y="394881"/>
                    </a:lnTo>
                    <a:lnTo>
                      <a:pt x="744169" y="394119"/>
                    </a:lnTo>
                    <a:lnTo>
                      <a:pt x="743915" y="393941"/>
                    </a:lnTo>
                    <a:lnTo>
                      <a:pt x="743559" y="393725"/>
                    </a:lnTo>
                    <a:lnTo>
                      <a:pt x="742746" y="393801"/>
                    </a:lnTo>
                    <a:lnTo>
                      <a:pt x="742162" y="394309"/>
                    </a:lnTo>
                    <a:lnTo>
                      <a:pt x="742111" y="395173"/>
                    </a:lnTo>
                    <a:lnTo>
                      <a:pt x="742327" y="395478"/>
                    </a:lnTo>
                    <a:lnTo>
                      <a:pt x="742632" y="395871"/>
                    </a:lnTo>
                    <a:lnTo>
                      <a:pt x="743305" y="395986"/>
                    </a:lnTo>
                    <a:lnTo>
                      <a:pt x="744245" y="396405"/>
                    </a:lnTo>
                    <a:close/>
                  </a:path>
                  <a:path w="1068069" h="981075">
                    <a:moveTo>
                      <a:pt x="751103" y="919353"/>
                    </a:moveTo>
                    <a:lnTo>
                      <a:pt x="750570" y="919314"/>
                    </a:lnTo>
                    <a:lnTo>
                      <a:pt x="750023" y="919264"/>
                    </a:lnTo>
                    <a:lnTo>
                      <a:pt x="749338" y="919175"/>
                    </a:lnTo>
                    <a:lnTo>
                      <a:pt x="749236" y="919873"/>
                    </a:lnTo>
                    <a:lnTo>
                      <a:pt x="748957" y="920521"/>
                    </a:lnTo>
                    <a:lnTo>
                      <a:pt x="749160" y="920889"/>
                    </a:lnTo>
                    <a:lnTo>
                      <a:pt x="749325" y="921181"/>
                    </a:lnTo>
                    <a:lnTo>
                      <a:pt x="750443" y="921359"/>
                    </a:lnTo>
                    <a:lnTo>
                      <a:pt x="750557" y="921207"/>
                    </a:lnTo>
                    <a:lnTo>
                      <a:pt x="750887" y="920673"/>
                    </a:lnTo>
                    <a:lnTo>
                      <a:pt x="750938" y="919988"/>
                    </a:lnTo>
                    <a:lnTo>
                      <a:pt x="751103" y="919353"/>
                    </a:lnTo>
                    <a:close/>
                  </a:path>
                  <a:path w="1068069" h="981075">
                    <a:moveTo>
                      <a:pt x="751814" y="953947"/>
                    </a:moveTo>
                    <a:lnTo>
                      <a:pt x="751535" y="953744"/>
                    </a:lnTo>
                    <a:lnTo>
                      <a:pt x="751255" y="953528"/>
                    </a:lnTo>
                    <a:lnTo>
                      <a:pt x="750963" y="953312"/>
                    </a:lnTo>
                    <a:lnTo>
                      <a:pt x="750189" y="954138"/>
                    </a:lnTo>
                    <a:lnTo>
                      <a:pt x="749414" y="954989"/>
                    </a:lnTo>
                    <a:lnTo>
                      <a:pt x="748639" y="955814"/>
                    </a:lnTo>
                    <a:lnTo>
                      <a:pt x="749414" y="956589"/>
                    </a:lnTo>
                    <a:lnTo>
                      <a:pt x="749795" y="956957"/>
                    </a:lnTo>
                    <a:lnTo>
                      <a:pt x="750481" y="955954"/>
                    </a:lnTo>
                    <a:lnTo>
                      <a:pt x="751141" y="954951"/>
                    </a:lnTo>
                    <a:lnTo>
                      <a:pt x="751814" y="953947"/>
                    </a:lnTo>
                    <a:close/>
                  </a:path>
                  <a:path w="1068069" h="981075">
                    <a:moveTo>
                      <a:pt x="755230" y="92925"/>
                    </a:moveTo>
                    <a:lnTo>
                      <a:pt x="754672" y="92024"/>
                    </a:lnTo>
                    <a:lnTo>
                      <a:pt x="753529" y="90385"/>
                    </a:lnTo>
                    <a:lnTo>
                      <a:pt x="752678" y="91135"/>
                    </a:lnTo>
                    <a:lnTo>
                      <a:pt x="752246" y="91503"/>
                    </a:lnTo>
                    <a:lnTo>
                      <a:pt x="752983" y="92189"/>
                    </a:lnTo>
                    <a:lnTo>
                      <a:pt x="753681" y="92900"/>
                    </a:lnTo>
                    <a:lnTo>
                      <a:pt x="754494" y="93573"/>
                    </a:lnTo>
                    <a:lnTo>
                      <a:pt x="755230" y="92925"/>
                    </a:lnTo>
                    <a:close/>
                  </a:path>
                  <a:path w="1068069" h="981075">
                    <a:moveTo>
                      <a:pt x="793711" y="357606"/>
                    </a:moveTo>
                    <a:lnTo>
                      <a:pt x="793432" y="357339"/>
                    </a:lnTo>
                    <a:lnTo>
                      <a:pt x="792962" y="356806"/>
                    </a:lnTo>
                    <a:lnTo>
                      <a:pt x="792124" y="357365"/>
                    </a:lnTo>
                    <a:lnTo>
                      <a:pt x="791413" y="357974"/>
                    </a:lnTo>
                    <a:lnTo>
                      <a:pt x="790702" y="358546"/>
                    </a:lnTo>
                    <a:lnTo>
                      <a:pt x="790943" y="358889"/>
                    </a:lnTo>
                    <a:lnTo>
                      <a:pt x="791197" y="359232"/>
                    </a:lnTo>
                    <a:lnTo>
                      <a:pt x="791464" y="359575"/>
                    </a:lnTo>
                    <a:lnTo>
                      <a:pt x="793711" y="357606"/>
                    </a:lnTo>
                    <a:close/>
                  </a:path>
                  <a:path w="1068069" h="981075">
                    <a:moveTo>
                      <a:pt x="798918" y="230797"/>
                    </a:moveTo>
                    <a:lnTo>
                      <a:pt x="798868" y="230212"/>
                    </a:lnTo>
                    <a:lnTo>
                      <a:pt x="798830" y="229958"/>
                    </a:lnTo>
                    <a:lnTo>
                      <a:pt x="797928" y="229819"/>
                    </a:lnTo>
                    <a:lnTo>
                      <a:pt x="797394" y="229603"/>
                    </a:lnTo>
                    <a:lnTo>
                      <a:pt x="797179" y="230733"/>
                    </a:lnTo>
                    <a:lnTo>
                      <a:pt x="796950" y="231775"/>
                    </a:lnTo>
                    <a:lnTo>
                      <a:pt x="797445" y="231876"/>
                    </a:lnTo>
                    <a:lnTo>
                      <a:pt x="798245" y="232168"/>
                    </a:lnTo>
                    <a:lnTo>
                      <a:pt x="798347" y="232016"/>
                    </a:lnTo>
                    <a:lnTo>
                      <a:pt x="798690" y="231495"/>
                    </a:lnTo>
                    <a:lnTo>
                      <a:pt x="798918" y="230797"/>
                    </a:lnTo>
                    <a:close/>
                  </a:path>
                  <a:path w="1068069" h="981075">
                    <a:moveTo>
                      <a:pt x="804875" y="329374"/>
                    </a:moveTo>
                    <a:lnTo>
                      <a:pt x="804773" y="328460"/>
                    </a:lnTo>
                    <a:lnTo>
                      <a:pt x="803732" y="328434"/>
                    </a:lnTo>
                    <a:lnTo>
                      <a:pt x="802728" y="328498"/>
                    </a:lnTo>
                    <a:lnTo>
                      <a:pt x="801725" y="328549"/>
                    </a:lnTo>
                    <a:lnTo>
                      <a:pt x="801801" y="329082"/>
                    </a:lnTo>
                    <a:lnTo>
                      <a:pt x="801890" y="329603"/>
                    </a:lnTo>
                    <a:lnTo>
                      <a:pt x="801954" y="330111"/>
                    </a:lnTo>
                    <a:lnTo>
                      <a:pt x="802906" y="329895"/>
                    </a:lnTo>
                    <a:lnTo>
                      <a:pt x="803884" y="329679"/>
                    </a:lnTo>
                    <a:lnTo>
                      <a:pt x="804837" y="329374"/>
                    </a:lnTo>
                    <a:close/>
                  </a:path>
                  <a:path w="1068069" h="981075">
                    <a:moveTo>
                      <a:pt x="839266" y="872871"/>
                    </a:moveTo>
                    <a:lnTo>
                      <a:pt x="837488" y="871804"/>
                    </a:lnTo>
                    <a:lnTo>
                      <a:pt x="836574" y="871283"/>
                    </a:lnTo>
                    <a:lnTo>
                      <a:pt x="836206" y="871816"/>
                    </a:lnTo>
                    <a:lnTo>
                      <a:pt x="836028" y="872070"/>
                    </a:lnTo>
                    <a:lnTo>
                      <a:pt x="836803" y="872744"/>
                    </a:lnTo>
                    <a:lnTo>
                      <a:pt x="837565" y="873429"/>
                    </a:lnTo>
                    <a:lnTo>
                      <a:pt x="838339" y="874090"/>
                    </a:lnTo>
                    <a:lnTo>
                      <a:pt x="838657" y="873683"/>
                    </a:lnTo>
                    <a:lnTo>
                      <a:pt x="838949" y="873277"/>
                    </a:lnTo>
                    <a:lnTo>
                      <a:pt x="839266" y="872871"/>
                    </a:lnTo>
                    <a:close/>
                  </a:path>
                  <a:path w="1068069" h="981075">
                    <a:moveTo>
                      <a:pt x="842073" y="227939"/>
                    </a:moveTo>
                    <a:lnTo>
                      <a:pt x="841336" y="224536"/>
                    </a:lnTo>
                    <a:lnTo>
                      <a:pt x="840206" y="225298"/>
                    </a:lnTo>
                    <a:lnTo>
                      <a:pt x="838428" y="226441"/>
                    </a:lnTo>
                    <a:lnTo>
                      <a:pt x="840346" y="227342"/>
                    </a:lnTo>
                    <a:lnTo>
                      <a:pt x="842073" y="227939"/>
                    </a:lnTo>
                    <a:close/>
                  </a:path>
                  <a:path w="1068069" h="981075">
                    <a:moveTo>
                      <a:pt x="843788" y="902042"/>
                    </a:moveTo>
                    <a:lnTo>
                      <a:pt x="843495" y="899464"/>
                    </a:lnTo>
                    <a:lnTo>
                      <a:pt x="843343" y="898321"/>
                    </a:lnTo>
                    <a:lnTo>
                      <a:pt x="843216" y="897178"/>
                    </a:lnTo>
                    <a:lnTo>
                      <a:pt x="842759" y="897140"/>
                    </a:lnTo>
                    <a:lnTo>
                      <a:pt x="841832" y="897089"/>
                    </a:lnTo>
                    <a:lnTo>
                      <a:pt x="841641" y="897750"/>
                    </a:lnTo>
                    <a:lnTo>
                      <a:pt x="841133" y="898537"/>
                    </a:lnTo>
                    <a:lnTo>
                      <a:pt x="841298" y="899121"/>
                    </a:lnTo>
                    <a:lnTo>
                      <a:pt x="841514" y="899820"/>
                    </a:lnTo>
                    <a:lnTo>
                      <a:pt x="842276" y="900353"/>
                    </a:lnTo>
                    <a:lnTo>
                      <a:pt x="843788" y="902042"/>
                    </a:lnTo>
                    <a:close/>
                  </a:path>
                  <a:path w="1068069" h="981075">
                    <a:moveTo>
                      <a:pt x="857300" y="833424"/>
                    </a:moveTo>
                    <a:lnTo>
                      <a:pt x="856996" y="833132"/>
                    </a:lnTo>
                    <a:lnTo>
                      <a:pt x="856678" y="832853"/>
                    </a:lnTo>
                    <a:lnTo>
                      <a:pt x="856386" y="832561"/>
                    </a:lnTo>
                    <a:lnTo>
                      <a:pt x="855535" y="833310"/>
                    </a:lnTo>
                    <a:lnTo>
                      <a:pt x="854671" y="834072"/>
                    </a:lnTo>
                    <a:lnTo>
                      <a:pt x="853821" y="834809"/>
                    </a:lnTo>
                    <a:lnTo>
                      <a:pt x="854227" y="835215"/>
                    </a:lnTo>
                    <a:lnTo>
                      <a:pt x="854633" y="835660"/>
                    </a:lnTo>
                    <a:lnTo>
                      <a:pt x="855052" y="836079"/>
                    </a:lnTo>
                    <a:lnTo>
                      <a:pt x="857300" y="833424"/>
                    </a:lnTo>
                    <a:close/>
                  </a:path>
                  <a:path w="1068069" h="981075">
                    <a:moveTo>
                      <a:pt x="887514" y="432854"/>
                    </a:moveTo>
                    <a:lnTo>
                      <a:pt x="887336" y="432511"/>
                    </a:lnTo>
                    <a:lnTo>
                      <a:pt x="887018" y="431812"/>
                    </a:lnTo>
                    <a:lnTo>
                      <a:pt x="883297" y="433171"/>
                    </a:lnTo>
                    <a:lnTo>
                      <a:pt x="883437" y="433679"/>
                    </a:lnTo>
                    <a:lnTo>
                      <a:pt x="883589" y="434200"/>
                    </a:lnTo>
                    <a:lnTo>
                      <a:pt x="883742" y="434721"/>
                    </a:lnTo>
                    <a:lnTo>
                      <a:pt x="884986" y="434086"/>
                    </a:lnTo>
                    <a:lnTo>
                      <a:pt x="887514" y="432854"/>
                    </a:lnTo>
                    <a:close/>
                  </a:path>
                  <a:path w="1068069" h="981075">
                    <a:moveTo>
                      <a:pt x="888631" y="801573"/>
                    </a:moveTo>
                    <a:lnTo>
                      <a:pt x="888199" y="801395"/>
                    </a:lnTo>
                    <a:lnTo>
                      <a:pt x="887361" y="801039"/>
                    </a:lnTo>
                    <a:lnTo>
                      <a:pt x="886472" y="803452"/>
                    </a:lnTo>
                    <a:lnTo>
                      <a:pt x="886066" y="804633"/>
                    </a:lnTo>
                    <a:lnTo>
                      <a:pt x="886434" y="804799"/>
                    </a:lnTo>
                    <a:lnTo>
                      <a:pt x="886802" y="804913"/>
                    </a:lnTo>
                    <a:lnTo>
                      <a:pt x="887183" y="805078"/>
                    </a:lnTo>
                    <a:lnTo>
                      <a:pt x="888631" y="801573"/>
                    </a:lnTo>
                    <a:close/>
                  </a:path>
                  <a:path w="1068069" h="981075">
                    <a:moveTo>
                      <a:pt x="917460" y="252742"/>
                    </a:moveTo>
                    <a:lnTo>
                      <a:pt x="917194" y="252501"/>
                    </a:lnTo>
                    <a:lnTo>
                      <a:pt x="916660" y="252018"/>
                    </a:lnTo>
                    <a:lnTo>
                      <a:pt x="915936" y="252666"/>
                    </a:lnTo>
                    <a:lnTo>
                      <a:pt x="915225" y="253301"/>
                    </a:lnTo>
                    <a:lnTo>
                      <a:pt x="914488" y="253936"/>
                    </a:lnTo>
                    <a:lnTo>
                      <a:pt x="914819" y="254279"/>
                    </a:lnTo>
                    <a:lnTo>
                      <a:pt x="915162" y="254596"/>
                    </a:lnTo>
                    <a:lnTo>
                      <a:pt x="915504" y="254939"/>
                    </a:lnTo>
                    <a:lnTo>
                      <a:pt x="916152" y="254228"/>
                    </a:lnTo>
                    <a:lnTo>
                      <a:pt x="917460" y="252742"/>
                    </a:lnTo>
                    <a:close/>
                  </a:path>
                  <a:path w="1068069" h="981075">
                    <a:moveTo>
                      <a:pt x="943254" y="224942"/>
                    </a:moveTo>
                    <a:lnTo>
                      <a:pt x="942403" y="224726"/>
                    </a:lnTo>
                    <a:lnTo>
                      <a:pt x="941565" y="224536"/>
                    </a:lnTo>
                    <a:lnTo>
                      <a:pt x="940727" y="224358"/>
                    </a:lnTo>
                    <a:lnTo>
                      <a:pt x="940663" y="224891"/>
                    </a:lnTo>
                    <a:lnTo>
                      <a:pt x="940371" y="225691"/>
                    </a:lnTo>
                    <a:lnTo>
                      <a:pt x="941095" y="226352"/>
                    </a:lnTo>
                    <a:lnTo>
                      <a:pt x="941882" y="226491"/>
                    </a:lnTo>
                    <a:lnTo>
                      <a:pt x="942771" y="226847"/>
                    </a:lnTo>
                    <a:lnTo>
                      <a:pt x="943000" y="225958"/>
                    </a:lnTo>
                    <a:lnTo>
                      <a:pt x="943254" y="224942"/>
                    </a:lnTo>
                    <a:close/>
                  </a:path>
                  <a:path w="1068069" h="981075">
                    <a:moveTo>
                      <a:pt x="992365" y="576719"/>
                    </a:moveTo>
                    <a:lnTo>
                      <a:pt x="992085" y="576148"/>
                    </a:lnTo>
                    <a:lnTo>
                      <a:pt x="991933" y="575906"/>
                    </a:lnTo>
                    <a:lnTo>
                      <a:pt x="990650" y="575856"/>
                    </a:lnTo>
                    <a:lnTo>
                      <a:pt x="990561" y="576033"/>
                    </a:lnTo>
                    <a:lnTo>
                      <a:pt x="990307" y="576630"/>
                    </a:lnTo>
                    <a:lnTo>
                      <a:pt x="990333" y="577367"/>
                    </a:lnTo>
                    <a:lnTo>
                      <a:pt x="990257" y="578269"/>
                    </a:lnTo>
                    <a:lnTo>
                      <a:pt x="991235" y="578231"/>
                    </a:lnTo>
                    <a:lnTo>
                      <a:pt x="991768" y="578218"/>
                    </a:lnTo>
                    <a:lnTo>
                      <a:pt x="992339" y="578180"/>
                    </a:lnTo>
                    <a:lnTo>
                      <a:pt x="992263" y="577494"/>
                    </a:lnTo>
                    <a:lnTo>
                      <a:pt x="992365" y="576719"/>
                    </a:lnTo>
                    <a:close/>
                  </a:path>
                  <a:path w="1068069" h="981075">
                    <a:moveTo>
                      <a:pt x="1009624" y="445528"/>
                    </a:moveTo>
                    <a:lnTo>
                      <a:pt x="1008595" y="445211"/>
                    </a:lnTo>
                    <a:lnTo>
                      <a:pt x="1007567" y="444906"/>
                    </a:lnTo>
                    <a:lnTo>
                      <a:pt x="1006538" y="444576"/>
                    </a:lnTo>
                    <a:lnTo>
                      <a:pt x="1006411" y="444906"/>
                    </a:lnTo>
                    <a:lnTo>
                      <a:pt x="1006297" y="445211"/>
                    </a:lnTo>
                    <a:lnTo>
                      <a:pt x="1006170" y="445516"/>
                    </a:lnTo>
                    <a:lnTo>
                      <a:pt x="1007135" y="445973"/>
                    </a:lnTo>
                    <a:lnTo>
                      <a:pt x="1008113" y="446417"/>
                    </a:lnTo>
                    <a:lnTo>
                      <a:pt x="1009078" y="446874"/>
                    </a:lnTo>
                    <a:lnTo>
                      <a:pt x="1009281" y="446417"/>
                    </a:lnTo>
                    <a:lnTo>
                      <a:pt x="1009624" y="445528"/>
                    </a:lnTo>
                    <a:close/>
                  </a:path>
                  <a:path w="1068069" h="981075">
                    <a:moveTo>
                      <a:pt x="1036891" y="552653"/>
                    </a:moveTo>
                    <a:lnTo>
                      <a:pt x="1035964" y="552678"/>
                    </a:lnTo>
                    <a:lnTo>
                      <a:pt x="1035011" y="552716"/>
                    </a:lnTo>
                    <a:lnTo>
                      <a:pt x="1034097" y="552767"/>
                    </a:lnTo>
                    <a:lnTo>
                      <a:pt x="1034034" y="553643"/>
                    </a:lnTo>
                    <a:lnTo>
                      <a:pt x="1034948" y="553808"/>
                    </a:lnTo>
                    <a:lnTo>
                      <a:pt x="1035875" y="553961"/>
                    </a:lnTo>
                    <a:lnTo>
                      <a:pt x="1036789" y="554126"/>
                    </a:lnTo>
                    <a:lnTo>
                      <a:pt x="1036828" y="553631"/>
                    </a:lnTo>
                    <a:lnTo>
                      <a:pt x="1036840" y="553148"/>
                    </a:lnTo>
                    <a:lnTo>
                      <a:pt x="1036891" y="552653"/>
                    </a:lnTo>
                    <a:close/>
                  </a:path>
                  <a:path w="1068069" h="981075">
                    <a:moveTo>
                      <a:pt x="1041082" y="456755"/>
                    </a:moveTo>
                    <a:lnTo>
                      <a:pt x="1040942" y="456361"/>
                    </a:lnTo>
                    <a:lnTo>
                      <a:pt x="1040688" y="455587"/>
                    </a:lnTo>
                    <a:lnTo>
                      <a:pt x="1039647" y="455853"/>
                    </a:lnTo>
                    <a:lnTo>
                      <a:pt x="1038606" y="456120"/>
                    </a:lnTo>
                    <a:lnTo>
                      <a:pt x="1037564" y="456387"/>
                    </a:lnTo>
                    <a:lnTo>
                      <a:pt x="1037602" y="456692"/>
                    </a:lnTo>
                    <a:lnTo>
                      <a:pt x="1037653" y="456984"/>
                    </a:lnTo>
                    <a:lnTo>
                      <a:pt x="1037691" y="457288"/>
                    </a:lnTo>
                    <a:lnTo>
                      <a:pt x="1038212" y="457403"/>
                    </a:lnTo>
                    <a:lnTo>
                      <a:pt x="1038758" y="457631"/>
                    </a:lnTo>
                    <a:lnTo>
                      <a:pt x="1039888" y="457403"/>
                    </a:lnTo>
                    <a:lnTo>
                      <a:pt x="1040460" y="457047"/>
                    </a:lnTo>
                    <a:lnTo>
                      <a:pt x="1041082" y="456755"/>
                    </a:lnTo>
                    <a:close/>
                  </a:path>
                  <a:path w="1068069" h="981075">
                    <a:moveTo>
                      <a:pt x="1048207" y="535355"/>
                    </a:moveTo>
                    <a:lnTo>
                      <a:pt x="1047978" y="534746"/>
                    </a:lnTo>
                    <a:lnTo>
                      <a:pt x="1047877" y="534492"/>
                    </a:lnTo>
                    <a:lnTo>
                      <a:pt x="1047000" y="534530"/>
                    </a:lnTo>
                    <a:lnTo>
                      <a:pt x="1046480" y="534428"/>
                    </a:lnTo>
                    <a:lnTo>
                      <a:pt x="1046391" y="535114"/>
                    </a:lnTo>
                    <a:lnTo>
                      <a:pt x="1046149" y="535825"/>
                    </a:lnTo>
                    <a:lnTo>
                      <a:pt x="1046251" y="536460"/>
                    </a:lnTo>
                    <a:lnTo>
                      <a:pt x="1046314" y="536702"/>
                    </a:lnTo>
                    <a:lnTo>
                      <a:pt x="1047165" y="536816"/>
                    </a:lnTo>
                    <a:lnTo>
                      <a:pt x="1048067" y="537146"/>
                    </a:lnTo>
                    <a:lnTo>
                      <a:pt x="1048067" y="536092"/>
                    </a:lnTo>
                    <a:lnTo>
                      <a:pt x="1048207" y="535355"/>
                    </a:lnTo>
                    <a:close/>
                  </a:path>
                  <a:path w="1068069" h="981075">
                    <a:moveTo>
                      <a:pt x="1067473" y="480860"/>
                    </a:moveTo>
                    <a:lnTo>
                      <a:pt x="1067346" y="480047"/>
                    </a:lnTo>
                    <a:lnTo>
                      <a:pt x="1067320" y="479183"/>
                    </a:lnTo>
                    <a:lnTo>
                      <a:pt x="1067155" y="479132"/>
                    </a:lnTo>
                    <a:lnTo>
                      <a:pt x="1066495" y="478993"/>
                    </a:lnTo>
                    <a:lnTo>
                      <a:pt x="1065733" y="479018"/>
                    </a:lnTo>
                    <a:lnTo>
                      <a:pt x="1065123" y="479272"/>
                    </a:lnTo>
                    <a:lnTo>
                      <a:pt x="1064945" y="479323"/>
                    </a:lnTo>
                    <a:lnTo>
                      <a:pt x="1064958" y="480669"/>
                    </a:lnTo>
                    <a:lnTo>
                      <a:pt x="1065758" y="480860"/>
                    </a:lnTo>
                    <a:lnTo>
                      <a:pt x="1066495" y="480834"/>
                    </a:lnTo>
                    <a:lnTo>
                      <a:pt x="1067473" y="48086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8" name="object 288">
                <a:extLst>
                  <a:ext uri="{FF2B5EF4-FFF2-40B4-BE49-F238E27FC236}">
                    <a16:creationId xmlns:a16="http://schemas.microsoft.com/office/drawing/2014/main" id="{CA63DA0F-83D3-3884-F3F2-3DA68801D01A}"/>
                  </a:ext>
                </a:extLst>
              </p:cNvPr>
              <p:cNvSpPr/>
              <p:nvPr/>
            </p:nvSpPr>
            <p:spPr>
              <a:xfrm>
                <a:off x="9375040" y="4498558"/>
                <a:ext cx="909381" cy="841505"/>
              </a:xfrm>
              <a:custGeom>
                <a:avLst/>
                <a:gdLst/>
                <a:ahLst/>
                <a:cxnLst/>
                <a:rect l="l" t="t" r="r" b="b"/>
                <a:pathLst>
                  <a:path w="1169034" h="1230629">
                    <a:moveTo>
                      <a:pt x="13855" y="569112"/>
                    </a:moveTo>
                    <a:lnTo>
                      <a:pt x="8750" y="563816"/>
                    </a:lnTo>
                    <a:lnTo>
                      <a:pt x="5422" y="563829"/>
                    </a:lnTo>
                    <a:lnTo>
                      <a:pt x="0" y="567385"/>
                    </a:lnTo>
                    <a:lnTo>
                      <a:pt x="6223" y="569925"/>
                    </a:lnTo>
                    <a:lnTo>
                      <a:pt x="4343" y="573405"/>
                    </a:lnTo>
                    <a:lnTo>
                      <a:pt x="8674" y="575894"/>
                    </a:lnTo>
                    <a:lnTo>
                      <a:pt x="13538" y="570217"/>
                    </a:lnTo>
                    <a:lnTo>
                      <a:pt x="13855" y="569112"/>
                    </a:lnTo>
                    <a:close/>
                  </a:path>
                  <a:path w="1169034" h="1230629">
                    <a:moveTo>
                      <a:pt x="34404" y="545896"/>
                    </a:moveTo>
                    <a:lnTo>
                      <a:pt x="32664" y="544906"/>
                    </a:lnTo>
                    <a:lnTo>
                      <a:pt x="30988" y="543572"/>
                    </a:lnTo>
                    <a:lnTo>
                      <a:pt x="28181" y="542836"/>
                    </a:lnTo>
                    <a:lnTo>
                      <a:pt x="26873" y="544169"/>
                    </a:lnTo>
                    <a:lnTo>
                      <a:pt x="25730" y="544804"/>
                    </a:lnTo>
                    <a:lnTo>
                      <a:pt x="26517" y="545934"/>
                    </a:lnTo>
                    <a:lnTo>
                      <a:pt x="27178" y="547865"/>
                    </a:lnTo>
                    <a:lnTo>
                      <a:pt x="28130" y="548055"/>
                    </a:lnTo>
                    <a:lnTo>
                      <a:pt x="29921" y="548347"/>
                    </a:lnTo>
                    <a:lnTo>
                      <a:pt x="31889" y="547649"/>
                    </a:lnTo>
                    <a:lnTo>
                      <a:pt x="33769" y="547370"/>
                    </a:lnTo>
                    <a:lnTo>
                      <a:pt x="34404" y="545896"/>
                    </a:lnTo>
                    <a:close/>
                  </a:path>
                  <a:path w="1169034" h="1230629">
                    <a:moveTo>
                      <a:pt x="91643" y="1022057"/>
                    </a:moveTo>
                    <a:lnTo>
                      <a:pt x="90652" y="1019771"/>
                    </a:lnTo>
                    <a:lnTo>
                      <a:pt x="89687" y="1017485"/>
                    </a:lnTo>
                    <a:lnTo>
                      <a:pt x="88709" y="1015199"/>
                    </a:lnTo>
                    <a:lnTo>
                      <a:pt x="86868" y="1015936"/>
                    </a:lnTo>
                    <a:lnTo>
                      <a:pt x="85864" y="1019302"/>
                    </a:lnTo>
                    <a:lnTo>
                      <a:pt x="87439" y="1021321"/>
                    </a:lnTo>
                    <a:lnTo>
                      <a:pt x="91643" y="1022057"/>
                    </a:lnTo>
                    <a:close/>
                  </a:path>
                  <a:path w="1169034" h="1230629">
                    <a:moveTo>
                      <a:pt x="125374" y="372745"/>
                    </a:moveTo>
                    <a:lnTo>
                      <a:pt x="124777" y="372681"/>
                    </a:lnTo>
                    <a:lnTo>
                      <a:pt x="123583" y="372554"/>
                    </a:lnTo>
                    <a:lnTo>
                      <a:pt x="123367" y="374180"/>
                    </a:lnTo>
                    <a:lnTo>
                      <a:pt x="122847" y="377405"/>
                    </a:lnTo>
                    <a:lnTo>
                      <a:pt x="124472" y="377532"/>
                    </a:lnTo>
                    <a:lnTo>
                      <a:pt x="125260" y="377609"/>
                    </a:lnTo>
                    <a:lnTo>
                      <a:pt x="125298" y="375983"/>
                    </a:lnTo>
                    <a:lnTo>
                      <a:pt x="125361" y="374370"/>
                    </a:lnTo>
                    <a:lnTo>
                      <a:pt x="125374" y="372745"/>
                    </a:lnTo>
                    <a:close/>
                  </a:path>
                  <a:path w="1169034" h="1230629">
                    <a:moveTo>
                      <a:pt x="130276" y="1147711"/>
                    </a:moveTo>
                    <a:lnTo>
                      <a:pt x="130098" y="1145997"/>
                    </a:lnTo>
                    <a:lnTo>
                      <a:pt x="130149" y="1143850"/>
                    </a:lnTo>
                    <a:lnTo>
                      <a:pt x="124980" y="1144714"/>
                    </a:lnTo>
                    <a:lnTo>
                      <a:pt x="123291" y="1146619"/>
                    </a:lnTo>
                    <a:lnTo>
                      <a:pt x="124739" y="1149667"/>
                    </a:lnTo>
                    <a:lnTo>
                      <a:pt x="125247" y="1150708"/>
                    </a:lnTo>
                    <a:lnTo>
                      <a:pt x="126733" y="1151597"/>
                    </a:lnTo>
                    <a:lnTo>
                      <a:pt x="128397" y="1152017"/>
                    </a:lnTo>
                    <a:lnTo>
                      <a:pt x="129667" y="1150289"/>
                    </a:lnTo>
                    <a:lnTo>
                      <a:pt x="129895" y="1149273"/>
                    </a:lnTo>
                    <a:lnTo>
                      <a:pt x="130276" y="1147711"/>
                    </a:lnTo>
                    <a:close/>
                  </a:path>
                  <a:path w="1169034" h="1230629">
                    <a:moveTo>
                      <a:pt x="169608" y="479386"/>
                    </a:moveTo>
                    <a:lnTo>
                      <a:pt x="169367" y="475221"/>
                    </a:lnTo>
                    <a:lnTo>
                      <a:pt x="164515" y="478726"/>
                    </a:lnTo>
                    <a:lnTo>
                      <a:pt x="165138" y="479475"/>
                    </a:lnTo>
                    <a:lnTo>
                      <a:pt x="165773" y="480822"/>
                    </a:lnTo>
                    <a:lnTo>
                      <a:pt x="166408" y="480822"/>
                    </a:lnTo>
                    <a:lnTo>
                      <a:pt x="168681" y="480860"/>
                    </a:lnTo>
                    <a:lnTo>
                      <a:pt x="169608" y="479386"/>
                    </a:lnTo>
                    <a:close/>
                  </a:path>
                  <a:path w="1169034" h="1230629">
                    <a:moveTo>
                      <a:pt x="189001" y="828878"/>
                    </a:moveTo>
                    <a:lnTo>
                      <a:pt x="179247" y="832561"/>
                    </a:lnTo>
                    <a:lnTo>
                      <a:pt x="179527" y="833183"/>
                    </a:lnTo>
                    <a:lnTo>
                      <a:pt x="180060" y="834466"/>
                    </a:lnTo>
                    <a:lnTo>
                      <a:pt x="183540" y="833818"/>
                    </a:lnTo>
                    <a:lnTo>
                      <a:pt x="187388" y="833983"/>
                    </a:lnTo>
                    <a:lnTo>
                      <a:pt x="189001" y="828878"/>
                    </a:lnTo>
                    <a:close/>
                  </a:path>
                  <a:path w="1169034" h="1230629">
                    <a:moveTo>
                      <a:pt x="252971" y="481876"/>
                    </a:moveTo>
                    <a:lnTo>
                      <a:pt x="249440" y="475056"/>
                    </a:lnTo>
                    <a:lnTo>
                      <a:pt x="249212" y="474891"/>
                    </a:lnTo>
                    <a:lnTo>
                      <a:pt x="244398" y="475513"/>
                    </a:lnTo>
                    <a:lnTo>
                      <a:pt x="244856" y="478701"/>
                    </a:lnTo>
                    <a:lnTo>
                      <a:pt x="245338" y="481838"/>
                    </a:lnTo>
                    <a:lnTo>
                      <a:pt x="245922" y="485838"/>
                    </a:lnTo>
                    <a:lnTo>
                      <a:pt x="252971" y="481876"/>
                    </a:lnTo>
                    <a:close/>
                  </a:path>
                  <a:path w="1169034" h="1230629">
                    <a:moveTo>
                      <a:pt x="255447" y="879525"/>
                    </a:moveTo>
                    <a:lnTo>
                      <a:pt x="254635" y="878471"/>
                    </a:lnTo>
                    <a:lnTo>
                      <a:pt x="253961" y="876681"/>
                    </a:lnTo>
                    <a:lnTo>
                      <a:pt x="251256" y="876211"/>
                    </a:lnTo>
                    <a:lnTo>
                      <a:pt x="249364" y="876884"/>
                    </a:lnTo>
                    <a:lnTo>
                      <a:pt x="247548" y="877163"/>
                    </a:lnTo>
                    <a:lnTo>
                      <a:pt x="247383" y="878662"/>
                    </a:lnTo>
                    <a:lnTo>
                      <a:pt x="248869" y="879436"/>
                    </a:lnTo>
                    <a:lnTo>
                      <a:pt x="250317" y="880618"/>
                    </a:lnTo>
                    <a:lnTo>
                      <a:pt x="252971" y="881113"/>
                    </a:lnTo>
                    <a:lnTo>
                      <a:pt x="254241" y="880033"/>
                    </a:lnTo>
                    <a:lnTo>
                      <a:pt x="255447" y="879525"/>
                    </a:lnTo>
                    <a:close/>
                  </a:path>
                  <a:path w="1169034" h="1230629">
                    <a:moveTo>
                      <a:pt x="267335" y="530961"/>
                    </a:moveTo>
                    <a:lnTo>
                      <a:pt x="266484" y="529196"/>
                    </a:lnTo>
                    <a:lnTo>
                      <a:pt x="264020" y="527418"/>
                    </a:lnTo>
                    <a:lnTo>
                      <a:pt x="261886" y="530339"/>
                    </a:lnTo>
                    <a:lnTo>
                      <a:pt x="263448" y="531939"/>
                    </a:lnTo>
                    <a:lnTo>
                      <a:pt x="265785" y="534060"/>
                    </a:lnTo>
                    <a:lnTo>
                      <a:pt x="267335" y="530961"/>
                    </a:lnTo>
                    <a:close/>
                  </a:path>
                  <a:path w="1169034" h="1230629">
                    <a:moveTo>
                      <a:pt x="288696" y="209372"/>
                    </a:moveTo>
                    <a:lnTo>
                      <a:pt x="288467" y="209194"/>
                    </a:lnTo>
                    <a:lnTo>
                      <a:pt x="288264" y="209003"/>
                    </a:lnTo>
                    <a:lnTo>
                      <a:pt x="288048" y="208838"/>
                    </a:lnTo>
                    <a:lnTo>
                      <a:pt x="287464" y="209423"/>
                    </a:lnTo>
                    <a:lnTo>
                      <a:pt x="286867" y="209994"/>
                    </a:lnTo>
                    <a:lnTo>
                      <a:pt x="286296" y="210553"/>
                    </a:lnTo>
                    <a:lnTo>
                      <a:pt x="286613" y="210870"/>
                    </a:lnTo>
                    <a:lnTo>
                      <a:pt x="286931" y="211162"/>
                    </a:lnTo>
                    <a:lnTo>
                      <a:pt x="287248" y="211467"/>
                    </a:lnTo>
                    <a:lnTo>
                      <a:pt x="288213" y="210070"/>
                    </a:lnTo>
                    <a:lnTo>
                      <a:pt x="288696" y="209372"/>
                    </a:lnTo>
                    <a:close/>
                  </a:path>
                  <a:path w="1169034" h="1230629">
                    <a:moveTo>
                      <a:pt x="303987" y="554951"/>
                    </a:moveTo>
                    <a:lnTo>
                      <a:pt x="299250" y="553605"/>
                    </a:lnTo>
                    <a:lnTo>
                      <a:pt x="298767" y="557758"/>
                    </a:lnTo>
                    <a:lnTo>
                      <a:pt x="296430" y="560209"/>
                    </a:lnTo>
                    <a:lnTo>
                      <a:pt x="303657" y="561111"/>
                    </a:lnTo>
                    <a:lnTo>
                      <a:pt x="303860" y="560959"/>
                    </a:lnTo>
                    <a:lnTo>
                      <a:pt x="303987" y="554951"/>
                    </a:lnTo>
                    <a:close/>
                  </a:path>
                  <a:path w="1169034" h="1230629">
                    <a:moveTo>
                      <a:pt x="312064" y="807377"/>
                    </a:moveTo>
                    <a:lnTo>
                      <a:pt x="306501" y="804252"/>
                    </a:lnTo>
                    <a:lnTo>
                      <a:pt x="305866" y="804557"/>
                    </a:lnTo>
                    <a:lnTo>
                      <a:pt x="304800" y="809866"/>
                    </a:lnTo>
                    <a:lnTo>
                      <a:pt x="307060" y="809091"/>
                    </a:lnTo>
                    <a:lnTo>
                      <a:pt x="312064" y="807377"/>
                    </a:lnTo>
                    <a:close/>
                  </a:path>
                  <a:path w="1169034" h="1230629">
                    <a:moveTo>
                      <a:pt x="344970" y="389356"/>
                    </a:moveTo>
                    <a:lnTo>
                      <a:pt x="344754" y="388734"/>
                    </a:lnTo>
                    <a:lnTo>
                      <a:pt x="344690" y="388543"/>
                    </a:lnTo>
                    <a:lnTo>
                      <a:pt x="343471" y="388454"/>
                    </a:lnTo>
                    <a:lnTo>
                      <a:pt x="343395" y="388594"/>
                    </a:lnTo>
                    <a:lnTo>
                      <a:pt x="343141" y="389178"/>
                    </a:lnTo>
                    <a:lnTo>
                      <a:pt x="343115" y="389864"/>
                    </a:lnTo>
                    <a:lnTo>
                      <a:pt x="342976" y="390779"/>
                    </a:lnTo>
                    <a:lnTo>
                      <a:pt x="343916" y="390753"/>
                    </a:lnTo>
                    <a:lnTo>
                      <a:pt x="344385" y="390753"/>
                    </a:lnTo>
                    <a:lnTo>
                      <a:pt x="344881" y="390740"/>
                    </a:lnTo>
                    <a:lnTo>
                      <a:pt x="344881" y="390055"/>
                    </a:lnTo>
                    <a:lnTo>
                      <a:pt x="344970" y="389356"/>
                    </a:lnTo>
                    <a:close/>
                  </a:path>
                  <a:path w="1169034" h="1230629">
                    <a:moveTo>
                      <a:pt x="381355" y="334810"/>
                    </a:moveTo>
                    <a:lnTo>
                      <a:pt x="374332" y="330288"/>
                    </a:lnTo>
                    <a:lnTo>
                      <a:pt x="372719" y="330034"/>
                    </a:lnTo>
                    <a:lnTo>
                      <a:pt x="369354" y="332447"/>
                    </a:lnTo>
                    <a:lnTo>
                      <a:pt x="373113" y="334924"/>
                    </a:lnTo>
                    <a:lnTo>
                      <a:pt x="377190" y="335102"/>
                    </a:lnTo>
                    <a:lnTo>
                      <a:pt x="381355" y="334810"/>
                    </a:lnTo>
                    <a:close/>
                  </a:path>
                  <a:path w="1169034" h="1230629">
                    <a:moveTo>
                      <a:pt x="397446" y="518287"/>
                    </a:moveTo>
                    <a:lnTo>
                      <a:pt x="392468" y="516509"/>
                    </a:lnTo>
                    <a:lnTo>
                      <a:pt x="393700" y="524662"/>
                    </a:lnTo>
                    <a:lnTo>
                      <a:pt x="397446" y="518287"/>
                    </a:lnTo>
                    <a:close/>
                  </a:path>
                  <a:path w="1169034" h="1230629">
                    <a:moveTo>
                      <a:pt x="434378" y="400621"/>
                    </a:moveTo>
                    <a:lnTo>
                      <a:pt x="432955" y="400507"/>
                    </a:lnTo>
                    <a:lnTo>
                      <a:pt x="430060" y="400342"/>
                    </a:lnTo>
                    <a:lnTo>
                      <a:pt x="429831" y="401942"/>
                    </a:lnTo>
                    <a:lnTo>
                      <a:pt x="429729" y="402755"/>
                    </a:lnTo>
                    <a:lnTo>
                      <a:pt x="431152" y="403034"/>
                    </a:lnTo>
                    <a:lnTo>
                      <a:pt x="433984" y="403580"/>
                    </a:lnTo>
                    <a:lnTo>
                      <a:pt x="434111" y="402590"/>
                    </a:lnTo>
                    <a:lnTo>
                      <a:pt x="434251" y="401599"/>
                    </a:lnTo>
                    <a:lnTo>
                      <a:pt x="434378" y="400621"/>
                    </a:lnTo>
                    <a:close/>
                  </a:path>
                  <a:path w="1169034" h="1230629">
                    <a:moveTo>
                      <a:pt x="435965" y="1116965"/>
                    </a:moveTo>
                    <a:lnTo>
                      <a:pt x="430733" y="1117295"/>
                    </a:lnTo>
                    <a:lnTo>
                      <a:pt x="430593" y="1117587"/>
                    </a:lnTo>
                    <a:lnTo>
                      <a:pt x="433476" y="1122883"/>
                    </a:lnTo>
                    <a:lnTo>
                      <a:pt x="435965" y="1116965"/>
                    </a:lnTo>
                    <a:close/>
                  </a:path>
                  <a:path w="1169034" h="1230629">
                    <a:moveTo>
                      <a:pt x="450126" y="198856"/>
                    </a:moveTo>
                    <a:lnTo>
                      <a:pt x="447598" y="197294"/>
                    </a:lnTo>
                    <a:lnTo>
                      <a:pt x="444944" y="195821"/>
                    </a:lnTo>
                    <a:lnTo>
                      <a:pt x="448221" y="192887"/>
                    </a:lnTo>
                    <a:lnTo>
                      <a:pt x="444652" y="191173"/>
                    </a:lnTo>
                    <a:lnTo>
                      <a:pt x="446468" y="188887"/>
                    </a:lnTo>
                    <a:lnTo>
                      <a:pt x="445884" y="186601"/>
                    </a:lnTo>
                    <a:lnTo>
                      <a:pt x="445147" y="186347"/>
                    </a:lnTo>
                    <a:lnTo>
                      <a:pt x="443509" y="185343"/>
                    </a:lnTo>
                    <a:lnTo>
                      <a:pt x="441718" y="187045"/>
                    </a:lnTo>
                    <a:lnTo>
                      <a:pt x="440702" y="188836"/>
                    </a:lnTo>
                    <a:lnTo>
                      <a:pt x="439521" y="190474"/>
                    </a:lnTo>
                    <a:lnTo>
                      <a:pt x="440321" y="190969"/>
                    </a:lnTo>
                    <a:lnTo>
                      <a:pt x="441159" y="191973"/>
                    </a:lnTo>
                    <a:lnTo>
                      <a:pt x="441909" y="191897"/>
                    </a:lnTo>
                    <a:lnTo>
                      <a:pt x="443268" y="191782"/>
                    </a:lnTo>
                    <a:lnTo>
                      <a:pt x="442734" y="194970"/>
                    </a:lnTo>
                    <a:lnTo>
                      <a:pt x="439839" y="196723"/>
                    </a:lnTo>
                    <a:lnTo>
                      <a:pt x="442328" y="200609"/>
                    </a:lnTo>
                    <a:lnTo>
                      <a:pt x="444157" y="204025"/>
                    </a:lnTo>
                    <a:lnTo>
                      <a:pt x="448983" y="202730"/>
                    </a:lnTo>
                    <a:lnTo>
                      <a:pt x="450126" y="198856"/>
                    </a:lnTo>
                    <a:close/>
                  </a:path>
                  <a:path w="1169034" h="1230629">
                    <a:moveTo>
                      <a:pt x="451523" y="858570"/>
                    </a:moveTo>
                    <a:lnTo>
                      <a:pt x="451065" y="855548"/>
                    </a:lnTo>
                    <a:lnTo>
                      <a:pt x="450977" y="853427"/>
                    </a:lnTo>
                    <a:lnTo>
                      <a:pt x="449961" y="849998"/>
                    </a:lnTo>
                    <a:lnTo>
                      <a:pt x="449059" y="847788"/>
                    </a:lnTo>
                    <a:lnTo>
                      <a:pt x="446036" y="847178"/>
                    </a:lnTo>
                    <a:lnTo>
                      <a:pt x="445198" y="848931"/>
                    </a:lnTo>
                    <a:lnTo>
                      <a:pt x="445325" y="851369"/>
                    </a:lnTo>
                    <a:lnTo>
                      <a:pt x="444576" y="851789"/>
                    </a:lnTo>
                    <a:lnTo>
                      <a:pt x="444296" y="852030"/>
                    </a:lnTo>
                    <a:lnTo>
                      <a:pt x="441325" y="850569"/>
                    </a:lnTo>
                    <a:lnTo>
                      <a:pt x="443064" y="855383"/>
                    </a:lnTo>
                    <a:lnTo>
                      <a:pt x="447421" y="856157"/>
                    </a:lnTo>
                    <a:lnTo>
                      <a:pt x="451523" y="858570"/>
                    </a:lnTo>
                    <a:close/>
                  </a:path>
                  <a:path w="1169034" h="1230629">
                    <a:moveTo>
                      <a:pt x="452767" y="599744"/>
                    </a:moveTo>
                    <a:lnTo>
                      <a:pt x="448246" y="595960"/>
                    </a:lnTo>
                    <a:lnTo>
                      <a:pt x="446570" y="598665"/>
                    </a:lnTo>
                    <a:lnTo>
                      <a:pt x="447827" y="600621"/>
                    </a:lnTo>
                    <a:lnTo>
                      <a:pt x="449453" y="602602"/>
                    </a:lnTo>
                    <a:lnTo>
                      <a:pt x="452767" y="599744"/>
                    </a:lnTo>
                    <a:close/>
                  </a:path>
                  <a:path w="1169034" h="1230629">
                    <a:moveTo>
                      <a:pt x="473163" y="422732"/>
                    </a:moveTo>
                    <a:lnTo>
                      <a:pt x="472973" y="421881"/>
                    </a:lnTo>
                    <a:lnTo>
                      <a:pt x="472808" y="421017"/>
                    </a:lnTo>
                    <a:lnTo>
                      <a:pt x="472503" y="420065"/>
                    </a:lnTo>
                    <a:lnTo>
                      <a:pt x="471627" y="420039"/>
                    </a:lnTo>
                    <a:lnTo>
                      <a:pt x="471347" y="420878"/>
                    </a:lnTo>
                    <a:lnTo>
                      <a:pt x="471195" y="421678"/>
                    </a:lnTo>
                    <a:lnTo>
                      <a:pt x="471017" y="422440"/>
                    </a:lnTo>
                    <a:lnTo>
                      <a:pt x="471741" y="422541"/>
                    </a:lnTo>
                    <a:lnTo>
                      <a:pt x="472452" y="422643"/>
                    </a:lnTo>
                    <a:lnTo>
                      <a:pt x="473163" y="422732"/>
                    </a:lnTo>
                    <a:close/>
                  </a:path>
                  <a:path w="1169034" h="1230629">
                    <a:moveTo>
                      <a:pt x="499287" y="334568"/>
                    </a:moveTo>
                    <a:lnTo>
                      <a:pt x="498309" y="333044"/>
                    </a:lnTo>
                    <a:lnTo>
                      <a:pt x="498132" y="332371"/>
                    </a:lnTo>
                    <a:lnTo>
                      <a:pt x="497674" y="332143"/>
                    </a:lnTo>
                    <a:lnTo>
                      <a:pt x="497128" y="331825"/>
                    </a:lnTo>
                    <a:lnTo>
                      <a:pt x="496392" y="331838"/>
                    </a:lnTo>
                    <a:lnTo>
                      <a:pt x="495731" y="331711"/>
                    </a:lnTo>
                    <a:lnTo>
                      <a:pt x="495503" y="332295"/>
                    </a:lnTo>
                    <a:lnTo>
                      <a:pt x="495401" y="332600"/>
                    </a:lnTo>
                    <a:lnTo>
                      <a:pt x="496354" y="333082"/>
                    </a:lnTo>
                    <a:lnTo>
                      <a:pt x="497319" y="333565"/>
                    </a:lnTo>
                    <a:lnTo>
                      <a:pt x="499287" y="334568"/>
                    </a:lnTo>
                    <a:close/>
                  </a:path>
                  <a:path w="1169034" h="1230629">
                    <a:moveTo>
                      <a:pt x="510451" y="862888"/>
                    </a:moveTo>
                    <a:lnTo>
                      <a:pt x="507238" y="859815"/>
                    </a:lnTo>
                    <a:lnTo>
                      <a:pt x="504456" y="860018"/>
                    </a:lnTo>
                    <a:lnTo>
                      <a:pt x="501078" y="860996"/>
                    </a:lnTo>
                    <a:lnTo>
                      <a:pt x="500545" y="862647"/>
                    </a:lnTo>
                    <a:lnTo>
                      <a:pt x="500329" y="864031"/>
                    </a:lnTo>
                    <a:lnTo>
                      <a:pt x="502031" y="865047"/>
                    </a:lnTo>
                    <a:lnTo>
                      <a:pt x="505117" y="864527"/>
                    </a:lnTo>
                    <a:lnTo>
                      <a:pt x="507403" y="863727"/>
                    </a:lnTo>
                    <a:lnTo>
                      <a:pt x="510451" y="862888"/>
                    </a:lnTo>
                    <a:close/>
                  </a:path>
                  <a:path w="1169034" h="1230629">
                    <a:moveTo>
                      <a:pt x="539407" y="529691"/>
                    </a:moveTo>
                    <a:lnTo>
                      <a:pt x="538022" y="526046"/>
                    </a:lnTo>
                    <a:lnTo>
                      <a:pt x="535495" y="522630"/>
                    </a:lnTo>
                    <a:lnTo>
                      <a:pt x="535698" y="526516"/>
                    </a:lnTo>
                    <a:lnTo>
                      <a:pt x="534619" y="530644"/>
                    </a:lnTo>
                    <a:lnTo>
                      <a:pt x="537895" y="534555"/>
                    </a:lnTo>
                    <a:lnTo>
                      <a:pt x="539407" y="529691"/>
                    </a:lnTo>
                    <a:close/>
                  </a:path>
                  <a:path w="1169034" h="1230629">
                    <a:moveTo>
                      <a:pt x="556526" y="263080"/>
                    </a:moveTo>
                    <a:lnTo>
                      <a:pt x="551980" y="258406"/>
                    </a:lnTo>
                    <a:lnTo>
                      <a:pt x="550240" y="264248"/>
                    </a:lnTo>
                    <a:lnTo>
                      <a:pt x="550341" y="268897"/>
                    </a:lnTo>
                    <a:lnTo>
                      <a:pt x="555205" y="273824"/>
                    </a:lnTo>
                    <a:lnTo>
                      <a:pt x="556437" y="267817"/>
                    </a:lnTo>
                    <a:lnTo>
                      <a:pt x="556526" y="263080"/>
                    </a:lnTo>
                    <a:close/>
                  </a:path>
                  <a:path w="1169034" h="1230629">
                    <a:moveTo>
                      <a:pt x="567512" y="546"/>
                    </a:moveTo>
                    <a:lnTo>
                      <a:pt x="566991" y="165"/>
                    </a:lnTo>
                    <a:lnTo>
                      <a:pt x="566712" y="0"/>
                    </a:lnTo>
                    <a:lnTo>
                      <a:pt x="566127" y="774"/>
                    </a:lnTo>
                    <a:lnTo>
                      <a:pt x="564908" y="2349"/>
                    </a:lnTo>
                    <a:lnTo>
                      <a:pt x="565200" y="2552"/>
                    </a:lnTo>
                    <a:lnTo>
                      <a:pt x="565505" y="2781"/>
                    </a:lnTo>
                    <a:lnTo>
                      <a:pt x="565810" y="2997"/>
                    </a:lnTo>
                    <a:lnTo>
                      <a:pt x="566940" y="1358"/>
                    </a:lnTo>
                    <a:lnTo>
                      <a:pt x="567512" y="546"/>
                    </a:lnTo>
                    <a:close/>
                  </a:path>
                  <a:path w="1169034" h="1230629">
                    <a:moveTo>
                      <a:pt x="580974" y="592328"/>
                    </a:moveTo>
                    <a:lnTo>
                      <a:pt x="580732" y="591527"/>
                    </a:lnTo>
                    <a:lnTo>
                      <a:pt x="580669" y="591058"/>
                    </a:lnTo>
                    <a:lnTo>
                      <a:pt x="579970" y="591146"/>
                    </a:lnTo>
                    <a:lnTo>
                      <a:pt x="579234" y="591134"/>
                    </a:lnTo>
                    <a:lnTo>
                      <a:pt x="578586" y="591400"/>
                    </a:lnTo>
                    <a:lnTo>
                      <a:pt x="578421" y="591464"/>
                    </a:lnTo>
                    <a:lnTo>
                      <a:pt x="578548" y="592315"/>
                    </a:lnTo>
                    <a:lnTo>
                      <a:pt x="578535" y="593267"/>
                    </a:lnTo>
                    <a:lnTo>
                      <a:pt x="579513" y="592950"/>
                    </a:lnTo>
                    <a:lnTo>
                      <a:pt x="580250" y="592848"/>
                    </a:lnTo>
                    <a:lnTo>
                      <a:pt x="580771" y="592493"/>
                    </a:lnTo>
                    <a:lnTo>
                      <a:pt x="580974" y="592328"/>
                    </a:lnTo>
                    <a:close/>
                  </a:path>
                  <a:path w="1169034" h="1230629">
                    <a:moveTo>
                      <a:pt x="592556" y="1078471"/>
                    </a:moveTo>
                    <a:lnTo>
                      <a:pt x="592328" y="1077607"/>
                    </a:lnTo>
                    <a:lnTo>
                      <a:pt x="592137" y="1076794"/>
                    </a:lnTo>
                    <a:lnTo>
                      <a:pt x="590397" y="1075664"/>
                    </a:lnTo>
                    <a:lnTo>
                      <a:pt x="588899" y="1076248"/>
                    </a:lnTo>
                    <a:lnTo>
                      <a:pt x="587768" y="1077709"/>
                    </a:lnTo>
                    <a:lnTo>
                      <a:pt x="588010" y="1079411"/>
                    </a:lnTo>
                    <a:lnTo>
                      <a:pt x="589521" y="1080058"/>
                    </a:lnTo>
                    <a:lnTo>
                      <a:pt x="590943" y="1081214"/>
                    </a:lnTo>
                    <a:lnTo>
                      <a:pt x="591604" y="1079614"/>
                    </a:lnTo>
                    <a:lnTo>
                      <a:pt x="592556" y="1078471"/>
                    </a:lnTo>
                    <a:close/>
                  </a:path>
                  <a:path w="1169034" h="1230629">
                    <a:moveTo>
                      <a:pt x="600824" y="384416"/>
                    </a:moveTo>
                    <a:lnTo>
                      <a:pt x="597916" y="381939"/>
                    </a:lnTo>
                    <a:lnTo>
                      <a:pt x="593953" y="378637"/>
                    </a:lnTo>
                    <a:lnTo>
                      <a:pt x="592937" y="380377"/>
                    </a:lnTo>
                    <a:lnTo>
                      <a:pt x="591032" y="383501"/>
                    </a:lnTo>
                    <a:lnTo>
                      <a:pt x="600824" y="384416"/>
                    </a:lnTo>
                    <a:close/>
                  </a:path>
                  <a:path w="1169034" h="1230629">
                    <a:moveTo>
                      <a:pt x="626275" y="992860"/>
                    </a:moveTo>
                    <a:lnTo>
                      <a:pt x="625487" y="991349"/>
                    </a:lnTo>
                    <a:lnTo>
                      <a:pt x="621436" y="988415"/>
                    </a:lnTo>
                    <a:lnTo>
                      <a:pt x="619480" y="986002"/>
                    </a:lnTo>
                    <a:lnTo>
                      <a:pt x="615213" y="987310"/>
                    </a:lnTo>
                    <a:lnTo>
                      <a:pt x="624357" y="995794"/>
                    </a:lnTo>
                    <a:lnTo>
                      <a:pt x="626275" y="992860"/>
                    </a:lnTo>
                    <a:close/>
                  </a:path>
                  <a:path w="1169034" h="1230629">
                    <a:moveTo>
                      <a:pt x="655078" y="512521"/>
                    </a:moveTo>
                    <a:lnTo>
                      <a:pt x="654799" y="512216"/>
                    </a:lnTo>
                    <a:lnTo>
                      <a:pt x="654494" y="511898"/>
                    </a:lnTo>
                    <a:lnTo>
                      <a:pt x="653656" y="511810"/>
                    </a:lnTo>
                    <a:lnTo>
                      <a:pt x="653224" y="512013"/>
                    </a:lnTo>
                    <a:lnTo>
                      <a:pt x="652894" y="512140"/>
                    </a:lnTo>
                    <a:lnTo>
                      <a:pt x="652576" y="513245"/>
                    </a:lnTo>
                    <a:lnTo>
                      <a:pt x="653249" y="513689"/>
                    </a:lnTo>
                    <a:lnTo>
                      <a:pt x="653935" y="513905"/>
                    </a:lnTo>
                    <a:lnTo>
                      <a:pt x="654900" y="514299"/>
                    </a:lnTo>
                    <a:lnTo>
                      <a:pt x="654888" y="513270"/>
                    </a:lnTo>
                    <a:lnTo>
                      <a:pt x="655078" y="512521"/>
                    </a:lnTo>
                    <a:close/>
                  </a:path>
                  <a:path w="1169034" h="1230629">
                    <a:moveTo>
                      <a:pt x="672566" y="973289"/>
                    </a:moveTo>
                    <a:lnTo>
                      <a:pt x="670331" y="971575"/>
                    </a:lnTo>
                    <a:lnTo>
                      <a:pt x="668159" y="969860"/>
                    </a:lnTo>
                    <a:lnTo>
                      <a:pt x="665391" y="967727"/>
                    </a:lnTo>
                    <a:lnTo>
                      <a:pt x="664743" y="969924"/>
                    </a:lnTo>
                    <a:lnTo>
                      <a:pt x="664362" y="971308"/>
                    </a:lnTo>
                    <a:lnTo>
                      <a:pt x="663879" y="972959"/>
                    </a:lnTo>
                    <a:lnTo>
                      <a:pt x="672007" y="974534"/>
                    </a:lnTo>
                    <a:lnTo>
                      <a:pt x="672566" y="973289"/>
                    </a:lnTo>
                    <a:close/>
                  </a:path>
                  <a:path w="1169034" h="1230629">
                    <a:moveTo>
                      <a:pt x="689851" y="688111"/>
                    </a:moveTo>
                    <a:lnTo>
                      <a:pt x="689571" y="687832"/>
                    </a:lnTo>
                    <a:lnTo>
                      <a:pt x="689127" y="687349"/>
                    </a:lnTo>
                    <a:lnTo>
                      <a:pt x="688352" y="687184"/>
                    </a:lnTo>
                    <a:lnTo>
                      <a:pt x="687082" y="686562"/>
                    </a:lnTo>
                    <a:lnTo>
                      <a:pt x="687197" y="687984"/>
                    </a:lnTo>
                    <a:lnTo>
                      <a:pt x="687006" y="688987"/>
                    </a:lnTo>
                    <a:lnTo>
                      <a:pt x="687374" y="689292"/>
                    </a:lnTo>
                    <a:lnTo>
                      <a:pt x="687844" y="689648"/>
                    </a:lnTo>
                    <a:lnTo>
                      <a:pt x="688797" y="689533"/>
                    </a:lnTo>
                    <a:lnTo>
                      <a:pt x="689635" y="689356"/>
                    </a:lnTo>
                    <a:lnTo>
                      <a:pt x="689851" y="688111"/>
                    </a:lnTo>
                    <a:close/>
                  </a:path>
                  <a:path w="1169034" h="1230629">
                    <a:moveTo>
                      <a:pt x="706221" y="1227899"/>
                    </a:moveTo>
                    <a:lnTo>
                      <a:pt x="706018" y="1226400"/>
                    </a:lnTo>
                    <a:lnTo>
                      <a:pt x="700887" y="1224330"/>
                    </a:lnTo>
                    <a:lnTo>
                      <a:pt x="698919" y="1227277"/>
                    </a:lnTo>
                    <a:lnTo>
                      <a:pt x="698919" y="1227531"/>
                    </a:lnTo>
                    <a:lnTo>
                      <a:pt x="698792" y="1228217"/>
                    </a:lnTo>
                    <a:lnTo>
                      <a:pt x="703808" y="1229931"/>
                    </a:lnTo>
                    <a:lnTo>
                      <a:pt x="705205" y="1230020"/>
                    </a:lnTo>
                    <a:lnTo>
                      <a:pt x="706221" y="1227899"/>
                    </a:lnTo>
                    <a:close/>
                  </a:path>
                  <a:path w="1169034" h="1230629">
                    <a:moveTo>
                      <a:pt x="718515" y="694118"/>
                    </a:moveTo>
                    <a:lnTo>
                      <a:pt x="717067" y="690918"/>
                    </a:lnTo>
                    <a:lnTo>
                      <a:pt x="714756" y="685660"/>
                    </a:lnTo>
                    <a:lnTo>
                      <a:pt x="712228" y="689394"/>
                    </a:lnTo>
                    <a:lnTo>
                      <a:pt x="712927" y="691045"/>
                    </a:lnTo>
                    <a:lnTo>
                      <a:pt x="718515" y="694118"/>
                    </a:lnTo>
                    <a:close/>
                  </a:path>
                  <a:path w="1169034" h="1230629">
                    <a:moveTo>
                      <a:pt x="731989" y="483730"/>
                    </a:moveTo>
                    <a:lnTo>
                      <a:pt x="727278" y="482790"/>
                    </a:lnTo>
                    <a:lnTo>
                      <a:pt x="723696" y="478904"/>
                    </a:lnTo>
                    <a:lnTo>
                      <a:pt x="718058" y="479399"/>
                    </a:lnTo>
                    <a:lnTo>
                      <a:pt x="726503" y="487603"/>
                    </a:lnTo>
                    <a:lnTo>
                      <a:pt x="729018" y="488454"/>
                    </a:lnTo>
                    <a:lnTo>
                      <a:pt x="731989" y="483730"/>
                    </a:lnTo>
                    <a:close/>
                  </a:path>
                  <a:path w="1169034" h="1230629">
                    <a:moveTo>
                      <a:pt x="738581" y="675703"/>
                    </a:moveTo>
                    <a:lnTo>
                      <a:pt x="733742" y="672388"/>
                    </a:lnTo>
                    <a:lnTo>
                      <a:pt x="732459" y="672680"/>
                    </a:lnTo>
                    <a:lnTo>
                      <a:pt x="730999" y="676833"/>
                    </a:lnTo>
                    <a:lnTo>
                      <a:pt x="738581" y="675703"/>
                    </a:lnTo>
                    <a:close/>
                  </a:path>
                  <a:path w="1169034" h="1230629">
                    <a:moveTo>
                      <a:pt x="746112" y="676694"/>
                    </a:moveTo>
                    <a:lnTo>
                      <a:pt x="744689" y="674243"/>
                    </a:lnTo>
                    <a:lnTo>
                      <a:pt x="744118" y="673290"/>
                    </a:lnTo>
                    <a:lnTo>
                      <a:pt x="743204" y="675170"/>
                    </a:lnTo>
                    <a:lnTo>
                      <a:pt x="742886" y="676694"/>
                    </a:lnTo>
                    <a:lnTo>
                      <a:pt x="746112" y="676694"/>
                    </a:lnTo>
                    <a:close/>
                  </a:path>
                  <a:path w="1169034" h="1230629">
                    <a:moveTo>
                      <a:pt x="747890" y="145580"/>
                    </a:moveTo>
                    <a:lnTo>
                      <a:pt x="746861" y="145097"/>
                    </a:lnTo>
                    <a:lnTo>
                      <a:pt x="745820" y="144627"/>
                    </a:lnTo>
                    <a:lnTo>
                      <a:pt x="744029" y="143789"/>
                    </a:lnTo>
                    <a:lnTo>
                      <a:pt x="744728" y="145059"/>
                    </a:lnTo>
                    <a:lnTo>
                      <a:pt x="744880" y="145694"/>
                    </a:lnTo>
                    <a:lnTo>
                      <a:pt x="745286" y="145986"/>
                    </a:lnTo>
                    <a:lnTo>
                      <a:pt x="745845" y="146392"/>
                    </a:lnTo>
                    <a:lnTo>
                      <a:pt x="746582" y="146532"/>
                    </a:lnTo>
                    <a:lnTo>
                      <a:pt x="747242" y="146812"/>
                    </a:lnTo>
                    <a:lnTo>
                      <a:pt x="747661" y="145999"/>
                    </a:lnTo>
                    <a:lnTo>
                      <a:pt x="747890" y="145580"/>
                    </a:lnTo>
                    <a:close/>
                  </a:path>
                  <a:path w="1169034" h="1230629">
                    <a:moveTo>
                      <a:pt x="764311" y="917981"/>
                    </a:moveTo>
                    <a:lnTo>
                      <a:pt x="761720" y="914628"/>
                    </a:lnTo>
                    <a:lnTo>
                      <a:pt x="759993" y="919302"/>
                    </a:lnTo>
                    <a:lnTo>
                      <a:pt x="759155" y="921626"/>
                    </a:lnTo>
                    <a:lnTo>
                      <a:pt x="764286" y="918095"/>
                    </a:lnTo>
                    <a:close/>
                  </a:path>
                  <a:path w="1169034" h="1230629">
                    <a:moveTo>
                      <a:pt x="772045" y="766470"/>
                    </a:moveTo>
                    <a:lnTo>
                      <a:pt x="771690" y="766114"/>
                    </a:lnTo>
                    <a:lnTo>
                      <a:pt x="771321" y="765784"/>
                    </a:lnTo>
                    <a:lnTo>
                      <a:pt x="770953" y="765429"/>
                    </a:lnTo>
                    <a:lnTo>
                      <a:pt x="770420" y="766305"/>
                    </a:lnTo>
                    <a:lnTo>
                      <a:pt x="769835" y="767194"/>
                    </a:lnTo>
                    <a:lnTo>
                      <a:pt x="769302" y="768057"/>
                    </a:lnTo>
                    <a:lnTo>
                      <a:pt x="769556" y="768261"/>
                    </a:lnTo>
                    <a:lnTo>
                      <a:pt x="769835" y="768438"/>
                    </a:lnTo>
                    <a:lnTo>
                      <a:pt x="770077" y="768642"/>
                    </a:lnTo>
                    <a:lnTo>
                      <a:pt x="772045" y="766470"/>
                    </a:lnTo>
                    <a:close/>
                  </a:path>
                  <a:path w="1169034" h="1230629">
                    <a:moveTo>
                      <a:pt x="794486" y="396786"/>
                    </a:moveTo>
                    <a:lnTo>
                      <a:pt x="794067" y="396303"/>
                    </a:lnTo>
                    <a:lnTo>
                      <a:pt x="793838" y="396049"/>
                    </a:lnTo>
                    <a:lnTo>
                      <a:pt x="793165" y="396748"/>
                    </a:lnTo>
                    <a:lnTo>
                      <a:pt x="792480" y="397459"/>
                    </a:lnTo>
                    <a:lnTo>
                      <a:pt x="791806" y="398145"/>
                    </a:lnTo>
                    <a:lnTo>
                      <a:pt x="791972" y="398335"/>
                    </a:lnTo>
                    <a:lnTo>
                      <a:pt x="792149" y="398513"/>
                    </a:lnTo>
                    <a:lnTo>
                      <a:pt x="792314" y="398691"/>
                    </a:lnTo>
                    <a:lnTo>
                      <a:pt x="793051" y="398056"/>
                    </a:lnTo>
                    <a:lnTo>
                      <a:pt x="794486" y="396786"/>
                    </a:lnTo>
                    <a:close/>
                  </a:path>
                  <a:path w="1169034" h="1230629">
                    <a:moveTo>
                      <a:pt x="800658" y="463626"/>
                    </a:moveTo>
                    <a:lnTo>
                      <a:pt x="800214" y="463486"/>
                    </a:lnTo>
                    <a:lnTo>
                      <a:pt x="799350" y="463181"/>
                    </a:lnTo>
                    <a:lnTo>
                      <a:pt x="798703" y="463448"/>
                    </a:lnTo>
                    <a:lnTo>
                      <a:pt x="797953" y="463575"/>
                    </a:lnTo>
                    <a:lnTo>
                      <a:pt x="797433" y="464019"/>
                    </a:lnTo>
                    <a:lnTo>
                      <a:pt x="797217" y="464223"/>
                    </a:lnTo>
                    <a:lnTo>
                      <a:pt x="797509" y="464985"/>
                    </a:lnTo>
                    <a:lnTo>
                      <a:pt x="797560" y="465505"/>
                    </a:lnTo>
                    <a:lnTo>
                      <a:pt x="798283" y="465340"/>
                    </a:lnTo>
                    <a:lnTo>
                      <a:pt x="799058" y="465353"/>
                    </a:lnTo>
                    <a:lnTo>
                      <a:pt x="800087" y="464769"/>
                    </a:lnTo>
                    <a:lnTo>
                      <a:pt x="800328" y="464108"/>
                    </a:lnTo>
                    <a:lnTo>
                      <a:pt x="800658" y="463626"/>
                    </a:lnTo>
                    <a:close/>
                  </a:path>
                  <a:path w="1169034" h="1230629">
                    <a:moveTo>
                      <a:pt x="805091" y="743115"/>
                    </a:moveTo>
                    <a:lnTo>
                      <a:pt x="797725" y="740410"/>
                    </a:lnTo>
                    <a:lnTo>
                      <a:pt x="797331" y="741362"/>
                    </a:lnTo>
                    <a:lnTo>
                      <a:pt x="797153" y="741845"/>
                    </a:lnTo>
                    <a:lnTo>
                      <a:pt x="802436" y="747674"/>
                    </a:lnTo>
                    <a:lnTo>
                      <a:pt x="805091" y="743115"/>
                    </a:lnTo>
                    <a:close/>
                  </a:path>
                  <a:path w="1169034" h="1230629">
                    <a:moveTo>
                      <a:pt x="838073" y="393674"/>
                    </a:moveTo>
                    <a:lnTo>
                      <a:pt x="837323" y="392976"/>
                    </a:lnTo>
                    <a:lnTo>
                      <a:pt x="836574" y="392290"/>
                    </a:lnTo>
                    <a:lnTo>
                      <a:pt x="835837" y="391591"/>
                    </a:lnTo>
                    <a:lnTo>
                      <a:pt x="835507" y="391998"/>
                    </a:lnTo>
                    <a:lnTo>
                      <a:pt x="834847" y="392671"/>
                    </a:lnTo>
                    <a:lnTo>
                      <a:pt x="835507" y="393458"/>
                    </a:lnTo>
                    <a:lnTo>
                      <a:pt x="836244" y="394081"/>
                    </a:lnTo>
                    <a:lnTo>
                      <a:pt x="836930" y="394741"/>
                    </a:lnTo>
                    <a:lnTo>
                      <a:pt x="837692" y="394017"/>
                    </a:lnTo>
                    <a:lnTo>
                      <a:pt x="838073" y="393674"/>
                    </a:lnTo>
                    <a:close/>
                  </a:path>
                  <a:path w="1169034" h="1230629">
                    <a:moveTo>
                      <a:pt x="844194" y="479640"/>
                    </a:moveTo>
                    <a:lnTo>
                      <a:pt x="840270" y="475424"/>
                    </a:lnTo>
                    <a:lnTo>
                      <a:pt x="839330" y="481355"/>
                    </a:lnTo>
                    <a:lnTo>
                      <a:pt x="844194" y="479640"/>
                    </a:lnTo>
                    <a:close/>
                  </a:path>
                  <a:path w="1169034" h="1230629">
                    <a:moveTo>
                      <a:pt x="866711" y="797293"/>
                    </a:moveTo>
                    <a:lnTo>
                      <a:pt x="864412" y="793013"/>
                    </a:lnTo>
                    <a:lnTo>
                      <a:pt x="862215" y="801903"/>
                    </a:lnTo>
                    <a:lnTo>
                      <a:pt x="866495" y="798195"/>
                    </a:lnTo>
                    <a:lnTo>
                      <a:pt x="866711" y="797293"/>
                    </a:lnTo>
                    <a:close/>
                  </a:path>
                  <a:path w="1169034" h="1230629">
                    <a:moveTo>
                      <a:pt x="871131" y="853541"/>
                    </a:moveTo>
                    <a:lnTo>
                      <a:pt x="865797" y="848321"/>
                    </a:lnTo>
                    <a:lnTo>
                      <a:pt x="864527" y="848029"/>
                    </a:lnTo>
                    <a:lnTo>
                      <a:pt x="861631" y="850861"/>
                    </a:lnTo>
                    <a:lnTo>
                      <a:pt x="871131" y="853541"/>
                    </a:lnTo>
                    <a:close/>
                  </a:path>
                  <a:path w="1169034" h="1230629">
                    <a:moveTo>
                      <a:pt x="875715" y="902817"/>
                    </a:moveTo>
                    <a:lnTo>
                      <a:pt x="875690" y="901750"/>
                    </a:lnTo>
                    <a:lnTo>
                      <a:pt x="875538" y="901674"/>
                    </a:lnTo>
                    <a:lnTo>
                      <a:pt x="874941" y="901458"/>
                    </a:lnTo>
                    <a:lnTo>
                      <a:pt x="874255" y="901484"/>
                    </a:lnTo>
                    <a:lnTo>
                      <a:pt x="873582" y="901433"/>
                    </a:lnTo>
                    <a:lnTo>
                      <a:pt x="873683" y="901966"/>
                    </a:lnTo>
                    <a:lnTo>
                      <a:pt x="873874" y="903224"/>
                    </a:lnTo>
                    <a:lnTo>
                      <a:pt x="874496" y="903198"/>
                    </a:lnTo>
                    <a:lnTo>
                      <a:pt x="875233" y="903351"/>
                    </a:lnTo>
                    <a:lnTo>
                      <a:pt x="875474" y="903097"/>
                    </a:lnTo>
                    <a:lnTo>
                      <a:pt x="875715" y="902817"/>
                    </a:lnTo>
                    <a:close/>
                  </a:path>
                  <a:path w="1169034" h="1230629">
                    <a:moveTo>
                      <a:pt x="915022" y="1050569"/>
                    </a:moveTo>
                    <a:lnTo>
                      <a:pt x="914158" y="1044714"/>
                    </a:lnTo>
                    <a:lnTo>
                      <a:pt x="911872" y="1045184"/>
                    </a:lnTo>
                    <a:lnTo>
                      <a:pt x="909878" y="1045629"/>
                    </a:lnTo>
                    <a:lnTo>
                      <a:pt x="906449" y="1046365"/>
                    </a:lnTo>
                    <a:lnTo>
                      <a:pt x="915022" y="1050569"/>
                    </a:lnTo>
                    <a:close/>
                  </a:path>
                  <a:path w="1169034" h="1230629">
                    <a:moveTo>
                      <a:pt x="917829" y="470306"/>
                    </a:moveTo>
                    <a:lnTo>
                      <a:pt x="917448" y="469544"/>
                    </a:lnTo>
                    <a:lnTo>
                      <a:pt x="917232" y="469176"/>
                    </a:lnTo>
                    <a:lnTo>
                      <a:pt x="915339" y="470141"/>
                    </a:lnTo>
                    <a:lnTo>
                      <a:pt x="914361" y="470636"/>
                    </a:lnTo>
                    <a:lnTo>
                      <a:pt x="914781" y="471449"/>
                    </a:lnTo>
                    <a:lnTo>
                      <a:pt x="914996" y="471830"/>
                    </a:lnTo>
                    <a:lnTo>
                      <a:pt x="915949" y="471335"/>
                    </a:lnTo>
                    <a:lnTo>
                      <a:pt x="916889" y="470801"/>
                    </a:lnTo>
                    <a:lnTo>
                      <a:pt x="917829" y="470306"/>
                    </a:lnTo>
                    <a:close/>
                  </a:path>
                  <a:path w="1169034" h="1230629">
                    <a:moveTo>
                      <a:pt x="944460" y="500151"/>
                    </a:moveTo>
                    <a:lnTo>
                      <a:pt x="943711" y="499452"/>
                    </a:lnTo>
                    <a:lnTo>
                      <a:pt x="942162" y="498068"/>
                    </a:lnTo>
                    <a:lnTo>
                      <a:pt x="941311" y="499402"/>
                    </a:lnTo>
                    <a:lnTo>
                      <a:pt x="943914" y="500926"/>
                    </a:lnTo>
                    <a:lnTo>
                      <a:pt x="944295" y="500392"/>
                    </a:lnTo>
                    <a:lnTo>
                      <a:pt x="944460" y="500151"/>
                    </a:lnTo>
                    <a:close/>
                  </a:path>
                  <a:path w="1169034" h="1230629">
                    <a:moveTo>
                      <a:pt x="983907" y="873150"/>
                    </a:moveTo>
                    <a:lnTo>
                      <a:pt x="982141" y="871867"/>
                    </a:lnTo>
                    <a:lnTo>
                      <a:pt x="981240" y="871194"/>
                    </a:lnTo>
                    <a:lnTo>
                      <a:pt x="980325" y="870534"/>
                    </a:lnTo>
                    <a:lnTo>
                      <a:pt x="979347" y="872020"/>
                    </a:lnTo>
                    <a:lnTo>
                      <a:pt x="978369" y="873467"/>
                    </a:lnTo>
                    <a:lnTo>
                      <a:pt x="977468" y="874979"/>
                    </a:lnTo>
                    <a:lnTo>
                      <a:pt x="977379" y="875106"/>
                    </a:lnTo>
                    <a:lnTo>
                      <a:pt x="977912" y="875588"/>
                    </a:lnTo>
                    <a:lnTo>
                      <a:pt x="978306" y="876058"/>
                    </a:lnTo>
                    <a:lnTo>
                      <a:pt x="983907" y="873150"/>
                    </a:lnTo>
                    <a:close/>
                  </a:path>
                  <a:path w="1169034" h="1230629">
                    <a:moveTo>
                      <a:pt x="989977" y="365328"/>
                    </a:moveTo>
                    <a:lnTo>
                      <a:pt x="989723" y="365112"/>
                    </a:lnTo>
                    <a:lnTo>
                      <a:pt x="989482" y="364883"/>
                    </a:lnTo>
                    <a:lnTo>
                      <a:pt x="989241" y="364642"/>
                    </a:lnTo>
                    <a:lnTo>
                      <a:pt x="988517" y="365290"/>
                    </a:lnTo>
                    <a:lnTo>
                      <a:pt x="987767" y="365937"/>
                    </a:lnTo>
                    <a:lnTo>
                      <a:pt x="987044" y="366598"/>
                    </a:lnTo>
                    <a:lnTo>
                      <a:pt x="987374" y="366953"/>
                    </a:lnTo>
                    <a:lnTo>
                      <a:pt x="987742" y="367322"/>
                    </a:lnTo>
                    <a:lnTo>
                      <a:pt x="988072" y="367703"/>
                    </a:lnTo>
                    <a:lnTo>
                      <a:pt x="988707" y="366915"/>
                    </a:lnTo>
                    <a:lnTo>
                      <a:pt x="989342" y="366115"/>
                    </a:lnTo>
                    <a:lnTo>
                      <a:pt x="989977" y="365328"/>
                    </a:lnTo>
                    <a:close/>
                  </a:path>
                  <a:path w="1169034" h="1230629">
                    <a:moveTo>
                      <a:pt x="997953" y="588251"/>
                    </a:moveTo>
                    <a:lnTo>
                      <a:pt x="997800" y="587959"/>
                    </a:lnTo>
                    <a:lnTo>
                      <a:pt x="997623" y="587667"/>
                    </a:lnTo>
                    <a:lnTo>
                      <a:pt x="997470" y="587387"/>
                    </a:lnTo>
                    <a:lnTo>
                      <a:pt x="996734" y="587781"/>
                    </a:lnTo>
                    <a:lnTo>
                      <a:pt x="995959" y="588200"/>
                    </a:lnTo>
                    <a:lnTo>
                      <a:pt x="995222" y="588606"/>
                    </a:lnTo>
                    <a:lnTo>
                      <a:pt x="995553" y="589203"/>
                    </a:lnTo>
                    <a:lnTo>
                      <a:pt x="995718" y="589521"/>
                    </a:lnTo>
                    <a:lnTo>
                      <a:pt x="996454" y="589076"/>
                    </a:lnTo>
                    <a:lnTo>
                      <a:pt x="997191" y="588670"/>
                    </a:lnTo>
                    <a:lnTo>
                      <a:pt x="997953" y="588251"/>
                    </a:lnTo>
                    <a:close/>
                  </a:path>
                  <a:path w="1169034" h="1230629">
                    <a:moveTo>
                      <a:pt x="1004227" y="459105"/>
                    </a:moveTo>
                    <a:lnTo>
                      <a:pt x="1004189" y="458584"/>
                    </a:lnTo>
                    <a:lnTo>
                      <a:pt x="1004112" y="458076"/>
                    </a:lnTo>
                    <a:lnTo>
                      <a:pt x="1004036" y="457441"/>
                    </a:lnTo>
                    <a:lnTo>
                      <a:pt x="1003350" y="457441"/>
                    </a:lnTo>
                    <a:lnTo>
                      <a:pt x="1002728" y="457263"/>
                    </a:lnTo>
                    <a:lnTo>
                      <a:pt x="1002106" y="457682"/>
                    </a:lnTo>
                    <a:lnTo>
                      <a:pt x="1002118" y="458825"/>
                    </a:lnTo>
                    <a:lnTo>
                      <a:pt x="1002855" y="459028"/>
                    </a:lnTo>
                    <a:lnTo>
                      <a:pt x="1003554" y="459041"/>
                    </a:lnTo>
                    <a:lnTo>
                      <a:pt x="1004227" y="459105"/>
                    </a:lnTo>
                    <a:close/>
                  </a:path>
                  <a:path w="1169034" h="1230629">
                    <a:moveTo>
                      <a:pt x="1011453" y="436410"/>
                    </a:moveTo>
                    <a:lnTo>
                      <a:pt x="1011199" y="435711"/>
                    </a:lnTo>
                    <a:lnTo>
                      <a:pt x="1011123" y="434860"/>
                    </a:lnTo>
                    <a:lnTo>
                      <a:pt x="1010856" y="434784"/>
                    </a:lnTo>
                    <a:lnTo>
                      <a:pt x="1010310" y="434657"/>
                    </a:lnTo>
                    <a:lnTo>
                      <a:pt x="1009675" y="434936"/>
                    </a:lnTo>
                    <a:lnTo>
                      <a:pt x="1009053" y="435063"/>
                    </a:lnTo>
                    <a:lnTo>
                      <a:pt x="1009281" y="435521"/>
                    </a:lnTo>
                    <a:lnTo>
                      <a:pt x="1009370" y="436181"/>
                    </a:lnTo>
                    <a:lnTo>
                      <a:pt x="1009738" y="436422"/>
                    </a:lnTo>
                    <a:lnTo>
                      <a:pt x="1010107" y="436638"/>
                    </a:lnTo>
                    <a:lnTo>
                      <a:pt x="1010729" y="436422"/>
                    </a:lnTo>
                    <a:lnTo>
                      <a:pt x="1011453" y="436410"/>
                    </a:lnTo>
                    <a:close/>
                  </a:path>
                  <a:path w="1169034" h="1230629">
                    <a:moveTo>
                      <a:pt x="1015441" y="557250"/>
                    </a:moveTo>
                    <a:lnTo>
                      <a:pt x="1014501" y="557504"/>
                    </a:lnTo>
                    <a:lnTo>
                      <a:pt x="1013802" y="557491"/>
                    </a:lnTo>
                    <a:lnTo>
                      <a:pt x="1013358" y="558203"/>
                    </a:lnTo>
                    <a:lnTo>
                      <a:pt x="1013358" y="559003"/>
                    </a:lnTo>
                    <a:lnTo>
                      <a:pt x="1013599" y="559371"/>
                    </a:lnTo>
                    <a:lnTo>
                      <a:pt x="1013828" y="559689"/>
                    </a:lnTo>
                    <a:lnTo>
                      <a:pt x="1014590" y="559612"/>
                    </a:lnTo>
                    <a:lnTo>
                      <a:pt x="1015111" y="559714"/>
                    </a:lnTo>
                    <a:lnTo>
                      <a:pt x="1015199" y="559015"/>
                    </a:lnTo>
                    <a:lnTo>
                      <a:pt x="1015301" y="558342"/>
                    </a:lnTo>
                    <a:lnTo>
                      <a:pt x="1015441" y="557250"/>
                    </a:lnTo>
                    <a:close/>
                  </a:path>
                  <a:path w="1169034" h="1230629">
                    <a:moveTo>
                      <a:pt x="1028776" y="494169"/>
                    </a:moveTo>
                    <a:lnTo>
                      <a:pt x="1028687" y="493712"/>
                    </a:lnTo>
                    <a:lnTo>
                      <a:pt x="1028623" y="493229"/>
                    </a:lnTo>
                    <a:lnTo>
                      <a:pt x="1028534" y="492760"/>
                    </a:lnTo>
                    <a:lnTo>
                      <a:pt x="1026172" y="493331"/>
                    </a:lnTo>
                    <a:lnTo>
                      <a:pt x="1024978" y="493598"/>
                    </a:lnTo>
                    <a:lnTo>
                      <a:pt x="1025067" y="493991"/>
                    </a:lnTo>
                    <a:lnTo>
                      <a:pt x="1025144" y="494360"/>
                    </a:lnTo>
                    <a:lnTo>
                      <a:pt x="1025232" y="494715"/>
                    </a:lnTo>
                    <a:lnTo>
                      <a:pt x="1026414" y="494550"/>
                    </a:lnTo>
                    <a:lnTo>
                      <a:pt x="1027595" y="494372"/>
                    </a:lnTo>
                    <a:lnTo>
                      <a:pt x="1028776" y="494169"/>
                    </a:lnTo>
                    <a:close/>
                  </a:path>
                  <a:path w="1169034" h="1230629">
                    <a:moveTo>
                      <a:pt x="1059243" y="704227"/>
                    </a:moveTo>
                    <a:lnTo>
                      <a:pt x="1057833" y="700887"/>
                    </a:lnTo>
                    <a:lnTo>
                      <a:pt x="1055420" y="697788"/>
                    </a:lnTo>
                    <a:lnTo>
                      <a:pt x="1053947" y="698258"/>
                    </a:lnTo>
                    <a:lnTo>
                      <a:pt x="1054862" y="701624"/>
                    </a:lnTo>
                    <a:lnTo>
                      <a:pt x="1055814" y="704977"/>
                    </a:lnTo>
                    <a:lnTo>
                      <a:pt x="1056728" y="708342"/>
                    </a:lnTo>
                    <a:lnTo>
                      <a:pt x="1059243" y="704227"/>
                    </a:lnTo>
                    <a:close/>
                  </a:path>
                  <a:path w="1169034" h="1230629">
                    <a:moveTo>
                      <a:pt x="1060399" y="573532"/>
                    </a:moveTo>
                    <a:lnTo>
                      <a:pt x="1060107" y="572693"/>
                    </a:lnTo>
                    <a:lnTo>
                      <a:pt x="1059764" y="571804"/>
                    </a:lnTo>
                    <a:lnTo>
                      <a:pt x="1058354" y="571360"/>
                    </a:lnTo>
                    <a:lnTo>
                      <a:pt x="1057440" y="570712"/>
                    </a:lnTo>
                    <a:lnTo>
                      <a:pt x="1057033" y="571627"/>
                    </a:lnTo>
                    <a:lnTo>
                      <a:pt x="1056182" y="572643"/>
                    </a:lnTo>
                    <a:lnTo>
                      <a:pt x="1056360" y="573430"/>
                    </a:lnTo>
                    <a:lnTo>
                      <a:pt x="1056601" y="574408"/>
                    </a:lnTo>
                    <a:lnTo>
                      <a:pt x="1057681" y="575195"/>
                    </a:lnTo>
                    <a:lnTo>
                      <a:pt x="1059040" y="576859"/>
                    </a:lnTo>
                    <a:lnTo>
                      <a:pt x="1059637" y="574776"/>
                    </a:lnTo>
                    <a:lnTo>
                      <a:pt x="1060399" y="573532"/>
                    </a:lnTo>
                    <a:close/>
                  </a:path>
                  <a:path w="1169034" h="1230629">
                    <a:moveTo>
                      <a:pt x="1062786" y="539546"/>
                    </a:moveTo>
                    <a:lnTo>
                      <a:pt x="1055560" y="540639"/>
                    </a:lnTo>
                    <a:lnTo>
                      <a:pt x="1057922" y="541947"/>
                    </a:lnTo>
                    <a:lnTo>
                      <a:pt x="1061478" y="543915"/>
                    </a:lnTo>
                    <a:lnTo>
                      <a:pt x="1062786" y="539546"/>
                    </a:lnTo>
                    <a:close/>
                  </a:path>
                  <a:path w="1169034" h="1230629">
                    <a:moveTo>
                      <a:pt x="1079080" y="568604"/>
                    </a:moveTo>
                    <a:lnTo>
                      <a:pt x="1078280" y="566940"/>
                    </a:lnTo>
                    <a:lnTo>
                      <a:pt x="1073861" y="567715"/>
                    </a:lnTo>
                    <a:lnTo>
                      <a:pt x="1070508" y="570357"/>
                    </a:lnTo>
                    <a:lnTo>
                      <a:pt x="1067092" y="572960"/>
                    </a:lnTo>
                    <a:lnTo>
                      <a:pt x="1067333" y="573379"/>
                    </a:lnTo>
                    <a:lnTo>
                      <a:pt x="1067752" y="574243"/>
                    </a:lnTo>
                    <a:lnTo>
                      <a:pt x="1079080" y="568604"/>
                    </a:lnTo>
                    <a:close/>
                  </a:path>
                  <a:path w="1169034" h="1230629">
                    <a:moveTo>
                      <a:pt x="1091730" y="1011847"/>
                    </a:moveTo>
                    <a:lnTo>
                      <a:pt x="1089685" y="1010932"/>
                    </a:lnTo>
                    <a:lnTo>
                      <a:pt x="1088275" y="1010285"/>
                    </a:lnTo>
                    <a:lnTo>
                      <a:pt x="1086370" y="1009421"/>
                    </a:lnTo>
                    <a:lnTo>
                      <a:pt x="1084961" y="1013180"/>
                    </a:lnTo>
                    <a:lnTo>
                      <a:pt x="1086307" y="1014272"/>
                    </a:lnTo>
                    <a:lnTo>
                      <a:pt x="1089774" y="1013904"/>
                    </a:lnTo>
                    <a:lnTo>
                      <a:pt x="1090460" y="1012875"/>
                    </a:lnTo>
                    <a:lnTo>
                      <a:pt x="1091730" y="1011847"/>
                    </a:lnTo>
                    <a:close/>
                  </a:path>
                  <a:path w="1169034" h="1230629">
                    <a:moveTo>
                      <a:pt x="1097445" y="910856"/>
                    </a:moveTo>
                    <a:lnTo>
                      <a:pt x="1087996" y="912266"/>
                    </a:lnTo>
                    <a:lnTo>
                      <a:pt x="1093393" y="913574"/>
                    </a:lnTo>
                    <a:lnTo>
                      <a:pt x="1097445" y="910856"/>
                    </a:lnTo>
                    <a:close/>
                  </a:path>
                  <a:path w="1169034" h="1230629">
                    <a:moveTo>
                      <a:pt x="1107478" y="618705"/>
                    </a:moveTo>
                    <a:lnTo>
                      <a:pt x="1104823" y="615810"/>
                    </a:lnTo>
                    <a:lnTo>
                      <a:pt x="1101077" y="620763"/>
                    </a:lnTo>
                    <a:lnTo>
                      <a:pt x="1105115" y="622947"/>
                    </a:lnTo>
                    <a:lnTo>
                      <a:pt x="1107478" y="618705"/>
                    </a:lnTo>
                    <a:close/>
                  </a:path>
                  <a:path w="1169034" h="1230629">
                    <a:moveTo>
                      <a:pt x="1155585" y="594893"/>
                    </a:moveTo>
                    <a:lnTo>
                      <a:pt x="1154938" y="594156"/>
                    </a:lnTo>
                    <a:lnTo>
                      <a:pt x="1152842" y="595998"/>
                    </a:lnTo>
                    <a:lnTo>
                      <a:pt x="1153261" y="596480"/>
                    </a:lnTo>
                    <a:lnTo>
                      <a:pt x="1153477" y="596734"/>
                    </a:lnTo>
                    <a:lnTo>
                      <a:pt x="1154188" y="596112"/>
                    </a:lnTo>
                    <a:lnTo>
                      <a:pt x="1155585" y="594893"/>
                    </a:lnTo>
                    <a:close/>
                  </a:path>
                  <a:path w="1169034" h="1230629">
                    <a:moveTo>
                      <a:pt x="1163154" y="614032"/>
                    </a:moveTo>
                    <a:lnTo>
                      <a:pt x="1162989" y="613092"/>
                    </a:lnTo>
                    <a:lnTo>
                      <a:pt x="1162951" y="612355"/>
                    </a:lnTo>
                    <a:lnTo>
                      <a:pt x="1162659" y="611746"/>
                    </a:lnTo>
                    <a:lnTo>
                      <a:pt x="1162519" y="611492"/>
                    </a:lnTo>
                    <a:lnTo>
                      <a:pt x="1161796" y="611543"/>
                    </a:lnTo>
                    <a:lnTo>
                      <a:pt x="1161326" y="611466"/>
                    </a:lnTo>
                    <a:lnTo>
                      <a:pt x="1161288" y="612292"/>
                    </a:lnTo>
                    <a:lnTo>
                      <a:pt x="1161249" y="613143"/>
                    </a:lnTo>
                    <a:lnTo>
                      <a:pt x="1161326" y="613956"/>
                    </a:lnTo>
                    <a:lnTo>
                      <a:pt x="1162291" y="614006"/>
                    </a:lnTo>
                    <a:lnTo>
                      <a:pt x="1163154" y="614032"/>
                    </a:lnTo>
                    <a:close/>
                  </a:path>
                  <a:path w="1169034" h="1230629">
                    <a:moveTo>
                      <a:pt x="1168781" y="611974"/>
                    </a:moveTo>
                    <a:lnTo>
                      <a:pt x="1167841" y="612063"/>
                    </a:lnTo>
                    <a:lnTo>
                      <a:pt x="1166825" y="612063"/>
                    </a:lnTo>
                    <a:lnTo>
                      <a:pt x="1166812" y="612216"/>
                    </a:lnTo>
                    <a:lnTo>
                      <a:pt x="1166698" y="612990"/>
                    </a:lnTo>
                    <a:lnTo>
                      <a:pt x="1166812" y="613829"/>
                    </a:lnTo>
                    <a:lnTo>
                      <a:pt x="1166876" y="614629"/>
                    </a:lnTo>
                    <a:lnTo>
                      <a:pt x="1167358" y="614502"/>
                    </a:lnTo>
                    <a:lnTo>
                      <a:pt x="1168095" y="614540"/>
                    </a:lnTo>
                    <a:lnTo>
                      <a:pt x="1168273" y="614248"/>
                    </a:lnTo>
                    <a:lnTo>
                      <a:pt x="1168590" y="613651"/>
                    </a:lnTo>
                    <a:lnTo>
                      <a:pt x="1168590" y="612902"/>
                    </a:lnTo>
                    <a:lnTo>
                      <a:pt x="1168781" y="61197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79" name="object 289">
                <a:extLst>
                  <a:ext uri="{FF2B5EF4-FFF2-40B4-BE49-F238E27FC236}">
                    <a16:creationId xmlns:a16="http://schemas.microsoft.com/office/drawing/2014/main" id="{E891B93F-629C-22F2-B39F-0170865C0C00}"/>
                  </a:ext>
                </a:extLst>
              </p:cNvPr>
              <p:cNvSpPr/>
              <p:nvPr/>
            </p:nvSpPr>
            <p:spPr>
              <a:xfrm>
                <a:off x="9391015" y="4647545"/>
                <a:ext cx="865912" cy="774637"/>
              </a:xfrm>
              <a:custGeom>
                <a:avLst/>
                <a:gdLst/>
                <a:ahLst/>
                <a:cxnLst/>
                <a:rect l="l" t="t" r="r" b="b"/>
                <a:pathLst>
                  <a:path w="1113155" h="1132840">
                    <a:moveTo>
                      <a:pt x="4787" y="306235"/>
                    </a:moveTo>
                    <a:lnTo>
                      <a:pt x="3200" y="306082"/>
                    </a:lnTo>
                    <a:lnTo>
                      <a:pt x="1651" y="305904"/>
                    </a:lnTo>
                    <a:lnTo>
                      <a:pt x="101" y="305739"/>
                    </a:lnTo>
                    <a:lnTo>
                      <a:pt x="63" y="306158"/>
                    </a:lnTo>
                    <a:lnTo>
                      <a:pt x="0" y="307035"/>
                    </a:lnTo>
                    <a:lnTo>
                      <a:pt x="3098" y="307378"/>
                    </a:lnTo>
                    <a:lnTo>
                      <a:pt x="4673" y="307530"/>
                    </a:lnTo>
                    <a:lnTo>
                      <a:pt x="4749" y="306679"/>
                    </a:lnTo>
                    <a:lnTo>
                      <a:pt x="4787" y="306235"/>
                    </a:lnTo>
                    <a:close/>
                  </a:path>
                  <a:path w="1113155" h="1132840">
                    <a:moveTo>
                      <a:pt x="92976" y="909624"/>
                    </a:moveTo>
                    <a:lnTo>
                      <a:pt x="91554" y="907249"/>
                    </a:lnTo>
                    <a:lnTo>
                      <a:pt x="90246" y="906145"/>
                    </a:lnTo>
                    <a:lnTo>
                      <a:pt x="87591" y="907262"/>
                    </a:lnTo>
                    <a:lnTo>
                      <a:pt x="88607" y="910018"/>
                    </a:lnTo>
                    <a:lnTo>
                      <a:pt x="90284" y="910221"/>
                    </a:lnTo>
                    <a:lnTo>
                      <a:pt x="92976" y="909624"/>
                    </a:lnTo>
                    <a:close/>
                  </a:path>
                  <a:path w="1113155" h="1132840">
                    <a:moveTo>
                      <a:pt x="107315" y="332892"/>
                    </a:moveTo>
                    <a:lnTo>
                      <a:pt x="101282" y="336321"/>
                    </a:lnTo>
                    <a:lnTo>
                      <a:pt x="105105" y="337566"/>
                    </a:lnTo>
                    <a:lnTo>
                      <a:pt x="106083" y="336232"/>
                    </a:lnTo>
                    <a:lnTo>
                      <a:pt x="107315" y="332892"/>
                    </a:lnTo>
                    <a:close/>
                  </a:path>
                  <a:path w="1113155" h="1132840">
                    <a:moveTo>
                      <a:pt x="114071" y="989317"/>
                    </a:moveTo>
                    <a:lnTo>
                      <a:pt x="113449" y="988466"/>
                    </a:lnTo>
                    <a:lnTo>
                      <a:pt x="112776" y="987742"/>
                    </a:lnTo>
                    <a:lnTo>
                      <a:pt x="111899" y="987094"/>
                    </a:lnTo>
                    <a:lnTo>
                      <a:pt x="110705" y="988123"/>
                    </a:lnTo>
                    <a:lnTo>
                      <a:pt x="111226" y="989037"/>
                    </a:lnTo>
                    <a:lnTo>
                      <a:pt x="111836" y="989774"/>
                    </a:lnTo>
                    <a:lnTo>
                      <a:pt x="112610" y="990739"/>
                    </a:lnTo>
                    <a:lnTo>
                      <a:pt x="113309" y="990015"/>
                    </a:lnTo>
                    <a:lnTo>
                      <a:pt x="114071" y="989317"/>
                    </a:lnTo>
                    <a:close/>
                  </a:path>
                  <a:path w="1113155" h="1132840">
                    <a:moveTo>
                      <a:pt x="157518" y="75971"/>
                    </a:moveTo>
                    <a:lnTo>
                      <a:pt x="156375" y="73494"/>
                    </a:lnTo>
                    <a:lnTo>
                      <a:pt x="154990" y="72263"/>
                    </a:lnTo>
                    <a:lnTo>
                      <a:pt x="151599" y="74663"/>
                    </a:lnTo>
                    <a:lnTo>
                      <a:pt x="155956" y="75641"/>
                    </a:lnTo>
                    <a:lnTo>
                      <a:pt x="157518" y="75971"/>
                    </a:lnTo>
                    <a:close/>
                  </a:path>
                  <a:path w="1113155" h="1132840">
                    <a:moveTo>
                      <a:pt x="185889" y="710603"/>
                    </a:moveTo>
                    <a:lnTo>
                      <a:pt x="185801" y="709853"/>
                    </a:lnTo>
                    <a:lnTo>
                      <a:pt x="185712" y="709129"/>
                    </a:lnTo>
                    <a:lnTo>
                      <a:pt x="185623" y="708367"/>
                    </a:lnTo>
                    <a:lnTo>
                      <a:pt x="184467" y="708545"/>
                    </a:lnTo>
                    <a:lnTo>
                      <a:pt x="183299" y="708723"/>
                    </a:lnTo>
                    <a:lnTo>
                      <a:pt x="182156" y="708901"/>
                    </a:lnTo>
                    <a:lnTo>
                      <a:pt x="182206" y="709460"/>
                    </a:lnTo>
                    <a:lnTo>
                      <a:pt x="182232" y="710031"/>
                    </a:lnTo>
                    <a:lnTo>
                      <a:pt x="182283" y="710577"/>
                    </a:lnTo>
                    <a:lnTo>
                      <a:pt x="183476" y="710603"/>
                    </a:lnTo>
                    <a:lnTo>
                      <a:pt x="185889" y="710603"/>
                    </a:lnTo>
                    <a:close/>
                  </a:path>
                  <a:path w="1113155" h="1132840">
                    <a:moveTo>
                      <a:pt x="194462" y="341045"/>
                    </a:moveTo>
                    <a:lnTo>
                      <a:pt x="194398" y="339979"/>
                    </a:lnTo>
                    <a:lnTo>
                      <a:pt x="193636" y="339648"/>
                    </a:lnTo>
                    <a:lnTo>
                      <a:pt x="193192" y="339280"/>
                    </a:lnTo>
                    <a:lnTo>
                      <a:pt x="192760" y="339928"/>
                    </a:lnTo>
                    <a:lnTo>
                      <a:pt x="192163" y="340499"/>
                    </a:lnTo>
                    <a:lnTo>
                      <a:pt x="191998" y="341185"/>
                    </a:lnTo>
                    <a:lnTo>
                      <a:pt x="191935" y="341490"/>
                    </a:lnTo>
                    <a:lnTo>
                      <a:pt x="192824" y="341998"/>
                    </a:lnTo>
                    <a:lnTo>
                      <a:pt x="193713" y="342823"/>
                    </a:lnTo>
                    <a:lnTo>
                      <a:pt x="194056" y="341757"/>
                    </a:lnTo>
                    <a:lnTo>
                      <a:pt x="194462" y="341045"/>
                    </a:lnTo>
                    <a:close/>
                  </a:path>
                  <a:path w="1113155" h="1132840">
                    <a:moveTo>
                      <a:pt x="200736" y="755027"/>
                    </a:moveTo>
                    <a:lnTo>
                      <a:pt x="199898" y="754405"/>
                    </a:lnTo>
                    <a:lnTo>
                      <a:pt x="199491" y="753846"/>
                    </a:lnTo>
                    <a:lnTo>
                      <a:pt x="198894" y="754329"/>
                    </a:lnTo>
                    <a:lnTo>
                      <a:pt x="197980" y="754722"/>
                    </a:lnTo>
                    <a:lnTo>
                      <a:pt x="197624" y="755865"/>
                    </a:lnTo>
                    <a:lnTo>
                      <a:pt x="198285" y="756640"/>
                    </a:lnTo>
                    <a:lnTo>
                      <a:pt x="198843" y="757910"/>
                    </a:lnTo>
                    <a:lnTo>
                      <a:pt x="199758" y="756767"/>
                    </a:lnTo>
                    <a:lnTo>
                      <a:pt x="200558" y="756196"/>
                    </a:lnTo>
                    <a:lnTo>
                      <a:pt x="200647" y="755535"/>
                    </a:lnTo>
                    <a:lnTo>
                      <a:pt x="200736" y="755027"/>
                    </a:lnTo>
                    <a:close/>
                  </a:path>
                  <a:path w="1113155" h="1132840">
                    <a:moveTo>
                      <a:pt x="201637" y="1075385"/>
                    </a:moveTo>
                    <a:lnTo>
                      <a:pt x="200736" y="1074331"/>
                    </a:lnTo>
                    <a:lnTo>
                      <a:pt x="200279" y="1073835"/>
                    </a:lnTo>
                    <a:lnTo>
                      <a:pt x="199148" y="1074940"/>
                    </a:lnTo>
                    <a:lnTo>
                      <a:pt x="196938" y="1077201"/>
                    </a:lnTo>
                    <a:lnTo>
                      <a:pt x="197167" y="1077506"/>
                    </a:lnTo>
                    <a:lnTo>
                      <a:pt x="197434" y="1077798"/>
                    </a:lnTo>
                    <a:lnTo>
                      <a:pt x="197688" y="1078128"/>
                    </a:lnTo>
                    <a:lnTo>
                      <a:pt x="199021" y="1077214"/>
                    </a:lnTo>
                    <a:lnTo>
                      <a:pt x="201637" y="1075385"/>
                    </a:lnTo>
                    <a:close/>
                  </a:path>
                  <a:path w="1113155" h="1132840">
                    <a:moveTo>
                      <a:pt x="202247" y="712190"/>
                    </a:moveTo>
                    <a:lnTo>
                      <a:pt x="202209" y="711708"/>
                    </a:lnTo>
                    <a:lnTo>
                      <a:pt x="202196" y="711238"/>
                    </a:lnTo>
                    <a:lnTo>
                      <a:pt x="202171" y="710730"/>
                    </a:lnTo>
                    <a:lnTo>
                      <a:pt x="199097" y="710628"/>
                    </a:lnTo>
                    <a:lnTo>
                      <a:pt x="197586" y="710565"/>
                    </a:lnTo>
                    <a:lnTo>
                      <a:pt x="197548" y="711047"/>
                    </a:lnTo>
                    <a:lnTo>
                      <a:pt x="197535" y="711542"/>
                    </a:lnTo>
                    <a:lnTo>
                      <a:pt x="197523" y="712025"/>
                    </a:lnTo>
                    <a:lnTo>
                      <a:pt x="199097" y="712076"/>
                    </a:lnTo>
                    <a:lnTo>
                      <a:pt x="200660" y="712139"/>
                    </a:lnTo>
                    <a:lnTo>
                      <a:pt x="202247" y="712190"/>
                    </a:lnTo>
                    <a:close/>
                  </a:path>
                  <a:path w="1113155" h="1132840">
                    <a:moveTo>
                      <a:pt x="208838" y="877265"/>
                    </a:moveTo>
                    <a:lnTo>
                      <a:pt x="206921" y="878001"/>
                    </a:lnTo>
                    <a:lnTo>
                      <a:pt x="205714" y="878459"/>
                    </a:lnTo>
                    <a:lnTo>
                      <a:pt x="203415" y="879360"/>
                    </a:lnTo>
                    <a:lnTo>
                      <a:pt x="206514" y="880503"/>
                    </a:lnTo>
                    <a:lnTo>
                      <a:pt x="207911" y="880465"/>
                    </a:lnTo>
                    <a:lnTo>
                      <a:pt x="208838" y="877265"/>
                    </a:lnTo>
                    <a:close/>
                  </a:path>
                  <a:path w="1113155" h="1132840">
                    <a:moveTo>
                      <a:pt x="214388" y="45262"/>
                    </a:moveTo>
                    <a:lnTo>
                      <a:pt x="213448" y="44818"/>
                    </a:lnTo>
                    <a:lnTo>
                      <a:pt x="212801" y="44361"/>
                    </a:lnTo>
                    <a:lnTo>
                      <a:pt x="212140" y="44259"/>
                    </a:lnTo>
                    <a:lnTo>
                      <a:pt x="211899" y="44246"/>
                    </a:lnTo>
                    <a:lnTo>
                      <a:pt x="211188" y="45377"/>
                    </a:lnTo>
                    <a:lnTo>
                      <a:pt x="211734" y="46012"/>
                    </a:lnTo>
                    <a:lnTo>
                      <a:pt x="212356" y="46507"/>
                    </a:lnTo>
                    <a:lnTo>
                      <a:pt x="213029" y="46748"/>
                    </a:lnTo>
                    <a:lnTo>
                      <a:pt x="213220" y="46812"/>
                    </a:lnTo>
                    <a:lnTo>
                      <a:pt x="213728" y="45999"/>
                    </a:lnTo>
                    <a:lnTo>
                      <a:pt x="214388" y="45262"/>
                    </a:lnTo>
                    <a:close/>
                  </a:path>
                  <a:path w="1113155" h="1132840">
                    <a:moveTo>
                      <a:pt x="293370" y="705853"/>
                    </a:moveTo>
                    <a:lnTo>
                      <a:pt x="289687" y="705129"/>
                    </a:lnTo>
                    <a:lnTo>
                      <a:pt x="289255" y="706805"/>
                    </a:lnTo>
                    <a:lnTo>
                      <a:pt x="289013" y="708571"/>
                    </a:lnTo>
                    <a:lnTo>
                      <a:pt x="288963" y="708774"/>
                    </a:lnTo>
                    <a:lnTo>
                      <a:pt x="289496" y="709079"/>
                    </a:lnTo>
                    <a:lnTo>
                      <a:pt x="290042" y="709599"/>
                    </a:lnTo>
                    <a:lnTo>
                      <a:pt x="291896" y="707529"/>
                    </a:lnTo>
                    <a:lnTo>
                      <a:pt x="293370" y="705853"/>
                    </a:lnTo>
                    <a:close/>
                  </a:path>
                  <a:path w="1113155" h="1132840">
                    <a:moveTo>
                      <a:pt x="298729" y="213245"/>
                    </a:moveTo>
                    <a:lnTo>
                      <a:pt x="297599" y="212598"/>
                    </a:lnTo>
                    <a:lnTo>
                      <a:pt x="296468" y="212153"/>
                    </a:lnTo>
                    <a:lnTo>
                      <a:pt x="295363" y="211658"/>
                    </a:lnTo>
                    <a:lnTo>
                      <a:pt x="295084" y="212318"/>
                    </a:lnTo>
                    <a:lnTo>
                      <a:pt x="294830" y="212979"/>
                    </a:lnTo>
                    <a:lnTo>
                      <a:pt x="294563" y="213652"/>
                    </a:lnTo>
                    <a:lnTo>
                      <a:pt x="295719" y="214033"/>
                    </a:lnTo>
                    <a:lnTo>
                      <a:pt x="296875" y="214477"/>
                    </a:lnTo>
                    <a:lnTo>
                      <a:pt x="298145" y="214795"/>
                    </a:lnTo>
                    <a:lnTo>
                      <a:pt x="298729" y="213245"/>
                    </a:lnTo>
                    <a:close/>
                  </a:path>
                  <a:path w="1113155" h="1132840">
                    <a:moveTo>
                      <a:pt x="311188" y="298945"/>
                    </a:moveTo>
                    <a:lnTo>
                      <a:pt x="307911" y="298462"/>
                    </a:lnTo>
                    <a:lnTo>
                      <a:pt x="306387" y="299478"/>
                    </a:lnTo>
                    <a:lnTo>
                      <a:pt x="307771" y="302933"/>
                    </a:lnTo>
                    <a:lnTo>
                      <a:pt x="308940" y="301599"/>
                    </a:lnTo>
                    <a:lnTo>
                      <a:pt x="310045" y="300278"/>
                    </a:lnTo>
                    <a:lnTo>
                      <a:pt x="311188" y="298945"/>
                    </a:lnTo>
                    <a:close/>
                  </a:path>
                  <a:path w="1113155" h="1132840">
                    <a:moveTo>
                      <a:pt x="342353" y="674319"/>
                    </a:moveTo>
                    <a:lnTo>
                      <a:pt x="340271" y="673900"/>
                    </a:lnTo>
                    <a:lnTo>
                      <a:pt x="338810" y="673582"/>
                    </a:lnTo>
                    <a:lnTo>
                      <a:pt x="336156" y="673049"/>
                    </a:lnTo>
                    <a:lnTo>
                      <a:pt x="339661" y="678561"/>
                    </a:lnTo>
                    <a:lnTo>
                      <a:pt x="342353" y="674319"/>
                    </a:lnTo>
                    <a:close/>
                  </a:path>
                  <a:path w="1113155" h="1132840">
                    <a:moveTo>
                      <a:pt x="346316" y="1043432"/>
                    </a:moveTo>
                    <a:lnTo>
                      <a:pt x="345782" y="1042327"/>
                    </a:lnTo>
                    <a:lnTo>
                      <a:pt x="345287" y="1041209"/>
                    </a:lnTo>
                    <a:lnTo>
                      <a:pt x="344639" y="1040155"/>
                    </a:lnTo>
                    <a:lnTo>
                      <a:pt x="343141" y="1040663"/>
                    </a:lnTo>
                    <a:lnTo>
                      <a:pt x="343382" y="1041920"/>
                    </a:lnTo>
                    <a:lnTo>
                      <a:pt x="343789" y="1043063"/>
                    </a:lnTo>
                    <a:lnTo>
                      <a:pt x="344119" y="1044206"/>
                    </a:lnTo>
                    <a:lnTo>
                      <a:pt x="344868" y="1043952"/>
                    </a:lnTo>
                    <a:lnTo>
                      <a:pt x="345592" y="1043686"/>
                    </a:lnTo>
                    <a:lnTo>
                      <a:pt x="346316" y="1043432"/>
                    </a:lnTo>
                    <a:close/>
                  </a:path>
                  <a:path w="1113155" h="1132840">
                    <a:moveTo>
                      <a:pt x="349427" y="545896"/>
                    </a:moveTo>
                    <a:lnTo>
                      <a:pt x="347954" y="544842"/>
                    </a:lnTo>
                    <a:lnTo>
                      <a:pt x="347675" y="545020"/>
                    </a:lnTo>
                    <a:lnTo>
                      <a:pt x="346900" y="545477"/>
                    </a:lnTo>
                    <a:lnTo>
                      <a:pt x="346417" y="546379"/>
                    </a:lnTo>
                    <a:lnTo>
                      <a:pt x="345401" y="547585"/>
                    </a:lnTo>
                    <a:lnTo>
                      <a:pt x="346633" y="548030"/>
                    </a:lnTo>
                    <a:lnTo>
                      <a:pt x="347637" y="548640"/>
                    </a:lnTo>
                    <a:lnTo>
                      <a:pt x="347916" y="548398"/>
                    </a:lnTo>
                    <a:lnTo>
                      <a:pt x="348615" y="547865"/>
                    </a:lnTo>
                    <a:lnTo>
                      <a:pt x="349072" y="546925"/>
                    </a:lnTo>
                    <a:lnTo>
                      <a:pt x="349389" y="546049"/>
                    </a:lnTo>
                    <a:lnTo>
                      <a:pt x="349427" y="545896"/>
                    </a:lnTo>
                    <a:close/>
                  </a:path>
                  <a:path w="1113155" h="1132840">
                    <a:moveTo>
                      <a:pt x="351612" y="978014"/>
                    </a:moveTo>
                    <a:lnTo>
                      <a:pt x="350520" y="976096"/>
                    </a:lnTo>
                    <a:lnTo>
                      <a:pt x="348932" y="973340"/>
                    </a:lnTo>
                    <a:lnTo>
                      <a:pt x="348107" y="975055"/>
                    </a:lnTo>
                    <a:lnTo>
                      <a:pt x="347637" y="975969"/>
                    </a:lnTo>
                    <a:lnTo>
                      <a:pt x="346925" y="977392"/>
                    </a:lnTo>
                    <a:lnTo>
                      <a:pt x="349554" y="977747"/>
                    </a:lnTo>
                    <a:lnTo>
                      <a:pt x="351612" y="978014"/>
                    </a:lnTo>
                    <a:close/>
                  </a:path>
                  <a:path w="1113155" h="1132840">
                    <a:moveTo>
                      <a:pt x="352526" y="1101585"/>
                    </a:moveTo>
                    <a:lnTo>
                      <a:pt x="350710" y="1099705"/>
                    </a:lnTo>
                    <a:lnTo>
                      <a:pt x="349351" y="1099654"/>
                    </a:lnTo>
                    <a:lnTo>
                      <a:pt x="347497" y="1101813"/>
                    </a:lnTo>
                    <a:lnTo>
                      <a:pt x="349415" y="1103223"/>
                    </a:lnTo>
                    <a:lnTo>
                      <a:pt x="350774" y="1103693"/>
                    </a:lnTo>
                    <a:lnTo>
                      <a:pt x="352526" y="1101585"/>
                    </a:lnTo>
                    <a:close/>
                  </a:path>
                  <a:path w="1113155" h="1132840">
                    <a:moveTo>
                      <a:pt x="366458" y="1132103"/>
                    </a:moveTo>
                    <a:lnTo>
                      <a:pt x="365861" y="1129042"/>
                    </a:lnTo>
                    <a:lnTo>
                      <a:pt x="365772" y="1128560"/>
                    </a:lnTo>
                    <a:lnTo>
                      <a:pt x="365010" y="1128217"/>
                    </a:lnTo>
                    <a:lnTo>
                      <a:pt x="364261" y="1127518"/>
                    </a:lnTo>
                    <a:lnTo>
                      <a:pt x="363359" y="1128826"/>
                    </a:lnTo>
                    <a:lnTo>
                      <a:pt x="362546" y="1129969"/>
                    </a:lnTo>
                    <a:lnTo>
                      <a:pt x="361124" y="1132014"/>
                    </a:lnTo>
                    <a:lnTo>
                      <a:pt x="364896" y="1132700"/>
                    </a:lnTo>
                    <a:lnTo>
                      <a:pt x="366458" y="1132103"/>
                    </a:lnTo>
                    <a:close/>
                  </a:path>
                  <a:path w="1113155" h="1132840">
                    <a:moveTo>
                      <a:pt x="375170" y="1023442"/>
                    </a:moveTo>
                    <a:lnTo>
                      <a:pt x="375107" y="1022921"/>
                    </a:lnTo>
                    <a:lnTo>
                      <a:pt x="375018" y="1021892"/>
                    </a:lnTo>
                    <a:lnTo>
                      <a:pt x="372618" y="1022870"/>
                    </a:lnTo>
                    <a:lnTo>
                      <a:pt x="369925" y="1019136"/>
                    </a:lnTo>
                    <a:lnTo>
                      <a:pt x="367144" y="1023734"/>
                    </a:lnTo>
                    <a:lnTo>
                      <a:pt x="368922" y="1023747"/>
                    </a:lnTo>
                    <a:lnTo>
                      <a:pt x="370141" y="1023810"/>
                    </a:lnTo>
                    <a:lnTo>
                      <a:pt x="371348" y="1023759"/>
                    </a:lnTo>
                    <a:lnTo>
                      <a:pt x="372630" y="1023696"/>
                    </a:lnTo>
                    <a:lnTo>
                      <a:pt x="373888" y="1023556"/>
                    </a:lnTo>
                    <a:lnTo>
                      <a:pt x="375170" y="1023442"/>
                    </a:lnTo>
                    <a:close/>
                  </a:path>
                  <a:path w="1113155" h="1132840">
                    <a:moveTo>
                      <a:pt x="401256" y="363956"/>
                    </a:moveTo>
                    <a:lnTo>
                      <a:pt x="397713" y="362381"/>
                    </a:lnTo>
                    <a:lnTo>
                      <a:pt x="396328" y="361772"/>
                    </a:lnTo>
                    <a:lnTo>
                      <a:pt x="396201" y="362381"/>
                    </a:lnTo>
                    <a:lnTo>
                      <a:pt x="395782" y="363093"/>
                    </a:lnTo>
                    <a:lnTo>
                      <a:pt x="395973" y="363575"/>
                    </a:lnTo>
                    <a:lnTo>
                      <a:pt x="396900" y="365861"/>
                    </a:lnTo>
                    <a:lnTo>
                      <a:pt x="398487" y="365213"/>
                    </a:lnTo>
                    <a:lnTo>
                      <a:pt x="401256" y="363956"/>
                    </a:lnTo>
                    <a:close/>
                  </a:path>
                  <a:path w="1113155" h="1132840">
                    <a:moveTo>
                      <a:pt x="415861" y="248767"/>
                    </a:moveTo>
                    <a:lnTo>
                      <a:pt x="415328" y="248221"/>
                    </a:lnTo>
                    <a:lnTo>
                      <a:pt x="414870" y="247370"/>
                    </a:lnTo>
                    <a:lnTo>
                      <a:pt x="414248" y="247192"/>
                    </a:lnTo>
                    <a:lnTo>
                      <a:pt x="413715" y="247027"/>
                    </a:lnTo>
                    <a:lnTo>
                      <a:pt x="412940" y="247599"/>
                    </a:lnTo>
                    <a:lnTo>
                      <a:pt x="412254" y="247853"/>
                    </a:lnTo>
                    <a:lnTo>
                      <a:pt x="411962" y="248500"/>
                    </a:lnTo>
                    <a:lnTo>
                      <a:pt x="411632" y="249148"/>
                    </a:lnTo>
                    <a:lnTo>
                      <a:pt x="411327" y="249796"/>
                    </a:lnTo>
                    <a:lnTo>
                      <a:pt x="412229" y="249859"/>
                    </a:lnTo>
                    <a:lnTo>
                      <a:pt x="413156" y="250126"/>
                    </a:lnTo>
                    <a:lnTo>
                      <a:pt x="414045" y="249948"/>
                    </a:lnTo>
                    <a:lnTo>
                      <a:pt x="414693" y="249847"/>
                    </a:lnTo>
                    <a:lnTo>
                      <a:pt x="415239" y="249199"/>
                    </a:lnTo>
                    <a:lnTo>
                      <a:pt x="415861" y="248767"/>
                    </a:lnTo>
                    <a:close/>
                  </a:path>
                  <a:path w="1113155" h="1132840">
                    <a:moveTo>
                      <a:pt x="460781" y="772388"/>
                    </a:moveTo>
                    <a:lnTo>
                      <a:pt x="456171" y="773645"/>
                    </a:lnTo>
                    <a:lnTo>
                      <a:pt x="458381" y="777392"/>
                    </a:lnTo>
                    <a:lnTo>
                      <a:pt x="459320" y="775385"/>
                    </a:lnTo>
                    <a:lnTo>
                      <a:pt x="460781" y="772388"/>
                    </a:lnTo>
                    <a:close/>
                  </a:path>
                  <a:path w="1113155" h="1132840">
                    <a:moveTo>
                      <a:pt x="490347" y="780986"/>
                    </a:moveTo>
                    <a:lnTo>
                      <a:pt x="489991" y="780135"/>
                    </a:lnTo>
                    <a:lnTo>
                      <a:pt x="489877" y="779348"/>
                    </a:lnTo>
                    <a:lnTo>
                      <a:pt x="489521" y="779310"/>
                    </a:lnTo>
                    <a:lnTo>
                      <a:pt x="489140" y="779284"/>
                    </a:lnTo>
                    <a:lnTo>
                      <a:pt x="488784" y="779233"/>
                    </a:lnTo>
                    <a:lnTo>
                      <a:pt x="488048" y="782320"/>
                    </a:lnTo>
                    <a:lnTo>
                      <a:pt x="487705" y="783844"/>
                    </a:lnTo>
                    <a:lnTo>
                      <a:pt x="489216" y="783399"/>
                    </a:lnTo>
                    <a:lnTo>
                      <a:pt x="489915" y="782612"/>
                    </a:lnTo>
                    <a:lnTo>
                      <a:pt x="490181" y="781672"/>
                    </a:lnTo>
                    <a:lnTo>
                      <a:pt x="490347" y="780986"/>
                    </a:lnTo>
                    <a:close/>
                  </a:path>
                  <a:path w="1113155" h="1132840">
                    <a:moveTo>
                      <a:pt x="499618" y="390194"/>
                    </a:moveTo>
                    <a:lnTo>
                      <a:pt x="498792" y="389305"/>
                    </a:lnTo>
                    <a:lnTo>
                      <a:pt x="498373" y="389293"/>
                    </a:lnTo>
                    <a:lnTo>
                      <a:pt x="496239" y="389178"/>
                    </a:lnTo>
                    <a:lnTo>
                      <a:pt x="495122" y="390118"/>
                    </a:lnTo>
                    <a:lnTo>
                      <a:pt x="495795" y="392480"/>
                    </a:lnTo>
                    <a:lnTo>
                      <a:pt x="497865" y="393344"/>
                    </a:lnTo>
                    <a:lnTo>
                      <a:pt x="499173" y="392684"/>
                    </a:lnTo>
                    <a:lnTo>
                      <a:pt x="499567" y="390550"/>
                    </a:lnTo>
                    <a:lnTo>
                      <a:pt x="499618" y="390194"/>
                    </a:lnTo>
                    <a:close/>
                  </a:path>
                  <a:path w="1113155" h="1132840">
                    <a:moveTo>
                      <a:pt x="509409" y="693204"/>
                    </a:moveTo>
                    <a:lnTo>
                      <a:pt x="507796" y="691248"/>
                    </a:lnTo>
                    <a:lnTo>
                      <a:pt x="507326" y="689571"/>
                    </a:lnTo>
                    <a:lnTo>
                      <a:pt x="507085" y="689470"/>
                    </a:lnTo>
                    <a:lnTo>
                      <a:pt x="506907" y="689330"/>
                    </a:lnTo>
                    <a:lnTo>
                      <a:pt x="506717" y="689330"/>
                    </a:lnTo>
                    <a:lnTo>
                      <a:pt x="505688" y="694296"/>
                    </a:lnTo>
                    <a:lnTo>
                      <a:pt x="509409" y="693204"/>
                    </a:lnTo>
                    <a:close/>
                  </a:path>
                  <a:path w="1113155" h="1132840">
                    <a:moveTo>
                      <a:pt x="525233" y="707186"/>
                    </a:moveTo>
                    <a:lnTo>
                      <a:pt x="521436" y="705510"/>
                    </a:lnTo>
                    <a:lnTo>
                      <a:pt x="522325" y="711466"/>
                    </a:lnTo>
                    <a:lnTo>
                      <a:pt x="524294" y="709269"/>
                    </a:lnTo>
                    <a:lnTo>
                      <a:pt x="525233" y="707186"/>
                    </a:lnTo>
                    <a:close/>
                  </a:path>
                  <a:path w="1113155" h="1132840">
                    <a:moveTo>
                      <a:pt x="526199" y="69392"/>
                    </a:moveTo>
                    <a:lnTo>
                      <a:pt x="525259" y="68795"/>
                    </a:lnTo>
                    <a:lnTo>
                      <a:pt x="524344" y="67830"/>
                    </a:lnTo>
                    <a:lnTo>
                      <a:pt x="522757" y="67665"/>
                    </a:lnTo>
                    <a:lnTo>
                      <a:pt x="522071" y="69049"/>
                    </a:lnTo>
                    <a:lnTo>
                      <a:pt x="521004" y="70243"/>
                    </a:lnTo>
                    <a:lnTo>
                      <a:pt x="522503" y="70866"/>
                    </a:lnTo>
                    <a:lnTo>
                      <a:pt x="523494" y="71678"/>
                    </a:lnTo>
                    <a:lnTo>
                      <a:pt x="524243" y="71488"/>
                    </a:lnTo>
                    <a:lnTo>
                      <a:pt x="525030" y="71310"/>
                    </a:lnTo>
                    <a:lnTo>
                      <a:pt x="525564" y="70129"/>
                    </a:lnTo>
                    <a:lnTo>
                      <a:pt x="526199" y="69392"/>
                    </a:lnTo>
                    <a:close/>
                  </a:path>
                  <a:path w="1113155" h="1132840">
                    <a:moveTo>
                      <a:pt x="537438" y="616635"/>
                    </a:moveTo>
                    <a:lnTo>
                      <a:pt x="535889" y="615124"/>
                    </a:lnTo>
                    <a:lnTo>
                      <a:pt x="534289" y="614819"/>
                    </a:lnTo>
                    <a:lnTo>
                      <a:pt x="531660" y="617334"/>
                    </a:lnTo>
                    <a:lnTo>
                      <a:pt x="533996" y="617601"/>
                    </a:lnTo>
                    <a:lnTo>
                      <a:pt x="535495" y="617791"/>
                    </a:lnTo>
                    <a:lnTo>
                      <a:pt x="536956" y="617956"/>
                    </a:lnTo>
                    <a:lnTo>
                      <a:pt x="537273" y="617067"/>
                    </a:lnTo>
                    <a:lnTo>
                      <a:pt x="537438" y="616635"/>
                    </a:lnTo>
                    <a:close/>
                  </a:path>
                  <a:path w="1113155" h="1132840">
                    <a:moveTo>
                      <a:pt x="537806" y="19824"/>
                    </a:moveTo>
                    <a:lnTo>
                      <a:pt x="537489" y="18288"/>
                    </a:lnTo>
                    <a:lnTo>
                      <a:pt x="534644" y="16675"/>
                    </a:lnTo>
                    <a:lnTo>
                      <a:pt x="535000" y="18986"/>
                    </a:lnTo>
                    <a:lnTo>
                      <a:pt x="535457" y="22047"/>
                    </a:lnTo>
                    <a:lnTo>
                      <a:pt x="537806" y="19824"/>
                    </a:lnTo>
                    <a:close/>
                  </a:path>
                  <a:path w="1113155" h="1132840">
                    <a:moveTo>
                      <a:pt x="545719" y="949426"/>
                    </a:moveTo>
                    <a:lnTo>
                      <a:pt x="544436" y="947432"/>
                    </a:lnTo>
                    <a:lnTo>
                      <a:pt x="543420" y="945057"/>
                    </a:lnTo>
                    <a:lnTo>
                      <a:pt x="539953" y="945299"/>
                    </a:lnTo>
                    <a:lnTo>
                      <a:pt x="540702" y="948702"/>
                    </a:lnTo>
                    <a:lnTo>
                      <a:pt x="542378" y="950137"/>
                    </a:lnTo>
                    <a:lnTo>
                      <a:pt x="545719" y="949426"/>
                    </a:lnTo>
                    <a:close/>
                  </a:path>
                  <a:path w="1113155" h="1132840">
                    <a:moveTo>
                      <a:pt x="549846" y="921359"/>
                    </a:moveTo>
                    <a:lnTo>
                      <a:pt x="549452" y="919683"/>
                    </a:lnTo>
                    <a:lnTo>
                      <a:pt x="548678" y="918387"/>
                    </a:lnTo>
                    <a:lnTo>
                      <a:pt x="545515" y="919848"/>
                    </a:lnTo>
                    <a:lnTo>
                      <a:pt x="547712" y="921626"/>
                    </a:lnTo>
                    <a:lnTo>
                      <a:pt x="548805" y="922502"/>
                    </a:lnTo>
                    <a:lnTo>
                      <a:pt x="549148" y="922121"/>
                    </a:lnTo>
                    <a:lnTo>
                      <a:pt x="549846" y="921359"/>
                    </a:lnTo>
                    <a:close/>
                  </a:path>
                  <a:path w="1113155" h="1132840">
                    <a:moveTo>
                      <a:pt x="560984" y="207289"/>
                    </a:moveTo>
                    <a:lnTo>
                      <a:pt x="560247" y="205816"/>
                    </a:lnTo>
                    <a:lnTo>
                      <a:pt x="559689" y="204190"/>
                    </a:lnTo>
                    <a:lnTo>
                      <a:pt x="557466" y="205168"/>
                    </a:lnTo>
                    <a:lnTo>
                      <a:pt x="557072" y="205359"/>
                    </a:lnTo>
                    <a:lnTo>
                      <a:pt x="556628" y="206425"/>
                    </a:lnTo>
                    <a:lnTo>
                      <a:pt x="556818" y="206717"/>
                    </a:lnTo>
                    <a:lnTo>
                      <a:pt x="557771" y="208356"/>
                    </a:lnTo>
                    <a:lnTo>
                      <a:pt x="559066" y="209169"/>
                    </a:lnTo>
                    <a:lnTo>
                      <a:pt x="560984" y="207289"/>
                    </a:lnTo>
                    <a:close/>
                  </a:path>
                  <a:path w="1113155" h="1132840">
                    <a:moveTo>
                      <a:pt x="562152" y="18046"/>
                    </a:moveTo>
                    <a:lnTo>
                      <a:pt x="561594" y="16827"/>
                    </a:lnTo>
                    <a:lnTo>
                      <a:pt x="558025" y="16814"/>
                    </a:lnTo>
                    <a:lnTo>
                      <a:pt x="558876" y="18529"/>
                    </a:lnTo>
                    <a:lnTo>
                      <a:pt x="559460" y="19659"/>
                    </a:lnTo>
                    <a:lnTo>
                      <a:pt x="560031" y="20815"/>
                    </a:lnTo>
                    <a:lnTo>
                      <a:pt x="560565" y="20548"/>
                    </a:lnTo>
                    <a:lnTo>
                      <a:pt x="561657" y="20002"/>
                    </a:lnTo>
                    <a:lnTo>
                      <a:pt x="562152" y="18046"/>
                    </a:lnTo>
                    <a:close/>
                  </a:path>
                  <a:path w="1113155" h="1132840">
                    <a:moveTo>
                      <a:pt x="570699" y="1059154"/>
                    </a:moveTo>
                    <a:lnTo>
                      <a:pt x="568528" y="1056487"/>
                    </a:lnTo>
                    <a:lnTo>
                      <a:pt x="567258" y="1054887"/>
                    </a:lnTo>
                    <a:lnTo>
                      <a:pt x="565962" y="1053287"/>
                    </a:lnTo>
                    <a:lnTo>
                      <a:pt x="565505" y="1053680"/>
                    </a:lnTo>
                    <a:lnTo>
                      <a:pt x="565023" y="1054100"/>
                    </a:lnTo>
                    <a:lnTo>
                      <a:pt x="564553" y="1054506"/>
                    </a:lnTo>
                    <a:lnTo>
                      <a:pt x="565543" y="1056462"/>
                    </a:lnTo>
                    <a:lnTo>
                      <a:pt x="566445" y="1058481"/>
                    </a:lnTo>
                    <a:lnTo>
                      <a:pt x="570699" y="1059154"/>
                    </a:lnTo>
                    <a:close/>
                  </a:path>
                  <a:path w="1113155" h="1132840">
                    <a:moveTo>
                      <a:pt x="574255" y="594207"/>
                    </a:moveTo>
                    <a:lnTo>
                      <a:pt x="568426" y="594334"/>
                    </a:lnTo>
                    <a:lnTo>
                      <a:pt x="570357" y="595071"/>
                    </a:lnTo>
                    <a:lnTo>
                      <a:pt x="572312" y="596912"/>
                    </a:lnTo>
                    <a:lnTo>
                      <a:pt x="574255" y="594207"/>
                    </a:lnTo>
                    <a:close/>
                  </a:path>
                  <a:path w="1113155" h="1132840">
                    <a:moveTo>
                      <a:pt x="577164" y="662635"/>
                    </a:moveTo>
                    <a:lnTo>
                      <a:pt x="570826" y="662863"/>
                    </a:lnTo>
                    <a:lnTo>
                      <a:pt x="572554" y="665162"/>
                    </a:lnTo>
                    <a:lnTo>
                      <a:pt x="574217" y="665238"/>
                    </a:lnTo>
                    <a:lnTo>
                      <a:pt x="577164" y="662635"/>
                    </a:lnTo>
                    <a:close/>
                  </a:path>
                  <a:path w="1113155" h="1132840">
                    <a:moveTo>
                      <a:pt x="584263" y="461848"/>
                    </a:moveTo>
                    <a:lnTo>
                      <a:pt x="580644" y="463397"/>
                    </a:lnTo>
                    <a:lnTo>
                      <a:pt x="581494" y="466712"/>
                    </a:lnTo>
                    <a:lnTo>
                      <a:pt x="583450" y="463232"/>
                    </a:lnTo>
                    <a:lnTo>
                      <a:pt x="584263" y="461848"/>
                    </a:lnTo>
                    <a:close/>
                  </a:path>
                  <a:path w="1113155" h="1132840">
                    <a:moveTo>
                      <a:pt x="595731" y="912583"/>
                    </a:moveTo>
                    <a:lnTo>
                      <a:pt x="594626" y="911860"/>
                    </a:lnTo>
                    <a:lnTo>
                      <a:pt x="593686" y="910945"/>
                    </a:lnTo>
                    <a:lnTo>
                      <a:pt x="593369" y="911110"/>
                    </a:lnTo>
                    <a:lnTo>
                      <a:pt x="592543" y="911580"/>
                    </a:lnTo>
                    <a:lnTo>
                      <a:pt x="591997" y="912507"/>
                    </a:lnTo>
                    <a:lnTo>
                      <a:pt x="591324" y="913257"/>
                    </a:lnTo>
                    <a:lnTo>
                      <a:pt x="591934" y="913726"/>
                    </a:lnTo>
                    <a:lnTo>
                      <a:pt x="592670" y="914717"/>
                    </a:lnTo>
                    <a:lnTo>
                      <a:pt x="593928" y="914336"/>
                    </a:lnTo>
                    <a:lnTo>
                      <a:pt x="594588" y="913511"/>
                    </a:lnTo>
                    <a:lnTo>
                      <a:pt x="595731" y="912583"/>
                    </a:lnTo>
                    <a:close/>
                  </a:path>
                  <a:path w="1113155" h="1132840">
                    <a:moveTo>
                      <a:pt x="603427" y="353136"/>
                    </a:moveTo>
                    <a:lnTo>
                      <a:pt x="601345" y="351993"/>
                    </a:lnTo>
                    <a:lnTo>
                      <a:pt x="600265" y="351485"/>
                    </a:lnTo>
                    <a:lnTo>
                      <a:pt x="599579" y="352323"/>
                    </a:lnTo>
                    <a:lnTo>
                      <a:pt x="600405" y="353301"/>
                    </a:lnTo>
                    <a:lnTo>
                      <a:pt x="601268" y="354114"/>
                    </a:lnTo>
                    <a:lnTo>
                      <a:pt x="602119" y="354965"/>
                    </a:lnTo>
                    <a:lnTo>
                      <a:pt x="603008" y="353745"/>
                    </a:lnTo>
                    <a:lnTo>
                      <a:pt x="603427" y="353136"/>
                    </a:lnTo>
                    <a:close/>
                  </a:path>
                  <a:path w="1113155" h="1132840">
                    <a:moveTo>
                      <a:pt x="609955" y="811517"/>
                    </a:moveTo>
                    <a:lnTo>
                      <a:pt x="609269" y="810488"/>
                    </a:lnTo>
                    <a:lnTo>
                      <a:pt x="608584" y="809434"/>
                    </a:lnTo>
                    <a:lnTo>
                      <a:pt x="607910" y="808405"/>
                    </a:lnTo>
                    <a:lnTo>
                      <a:pt x="607250" y="808786"/>
                    </a:lnTo>
                    <a:lnTo>
                      <a:pt x="605942" y="809586"/>
                    </a:lnTo>
                    <a:lnTo>
                      <a:pt x="607212" y="811733"/>
                    </a:lnTo>
                    <a:lnTo>
                      <a:pt x="607860" y="812825"/>
                    </a:lnTo>
                    <a:lnTo>
                      <a:pt x="608558" y="812393"/>
                    </a:lnTo>
                    <a:lnTo>
                      <a:pt x="609244" y="811961"/>
                    </a:lnTo>
                    <a:lnTo>
                      <a:pt x="609955" y="811517"/>
                    </a:lnTo>
                    <a:close/>
                  </a:path>
                  <a:path w="1113155" h="1132840">
                    <a:moveTo>
                      <a:pt x="646658" y="529069"/>
                    </a:moveTo>
                    <a:lnTo>
                      <a:pt x="644766" y="528053"/>
                    </a:lnTo>
                    <a:lnTo>
                      <a:pt x="644448" y="527862"/>
                    </a:lnTo>
                    <a:lnTo>
                      <a:pt x="643255" y="528447"/>
                    </a:lnTo>
                    <a:lnTo>
                      <a:pt x="643483" y="529805"/>
                    </a:lnTo>
                    <a:lnTo>
                      <a:pt x="643813" y="530999"/>
                    </a:lnTo>
                    <a:lnTo>
                      <a:pt x="644410" y="533361"/>
                    </a:lnTo>
                    <a:lnTo>
                      <a:pt x="646544" y="530491"/>
                    </a:lnTo>
                    <a:lnTo>
                      <a:pt x="646658" y="529069"/>
                    </a:lnTo>
                    <a:close/>
                  </a:path>
                  <a:path w="1113155" h="1132840">
                    <a:moveTo>
                      <a:pt x="687755" y="4178"/>
                    </a:moveTo>
                    <a:lnTo>
                      <a:pt x="686282" y="0"/>
                    </a:lnTo>
                    <a:lnTo>
                      <a:pt x="684593" y="2209"/>
                    </a:lnTo>
                    <a:lnTo>
                      <a:pt x="683488" y="3619"/>
                    </a:lnTo>
                    <a:lnTo>
                      <a:pt x="682396" y="5067"/>
                    </a:lnTo>
                    <a:lnTo>
                      <a:pt x="683907" y="6184"/>
                    </a:lnTo>
                    <a:lnTo>
                      <a:pt x="685228" y="4826"/>
                    </a:lnTo>
                    <a:lnTo>
                      <a:pt x="687755" y="4178"/>
                    </a:lnTo>
                    <a:close/>
                  </a:path>
                  <a:path w="1113155" h="1132840">
                    <a:moveTo>
                      <a:pt x="690905" y="750887"/>
                    </a:moveTo>
                    <a:lnTo>
                      <a:pt x="687311" y="748487"/>
                    </a:lnTo>
                    <a:lnTo>
                      <a:pt x="686498" y="751027"/>
                    </a:lnTo>
                    <a:lnTo>
                      <a:pt x="685838" y="753630"/>
                    </a:lnTo>
                    <a:lnTo>
                      <a:pt x="689000" y="751928"/>
                    </a:lnTo>
                    <a:lnTo>
                      <a:pt x="690905" y="750887"/>
                    </a:lnTo>
                    <a:close/>
                  </a:path>
                  <a:path w="1113155" h="1132840">
                    <a:moveTo>
                      <a:pt x="701471" y="22301"/>
                    </a:moveTo>
                    <a:lnTo>
                      <a:pt x="700938" y="20154"/>
                    </a:lnTo>
                    <a:lnTo>
                      <a:pt x="698690" y="19596"/>
                    </a:lnTo>
                    <a:lnTo>
                      <a:pt x="697090" y="20116"/>
                    </a:lnTo>
                    <a:lnTo>
                      <a:pt x="697026" y="22707"/>
                    </a:lnTo>
                    <a:lnTo>
                      <a:pt x="697026" y="23190"/>
                    </a:lnTo>
                    <a:lnTo>
                      <a:pt x="698258" y="24193"/>
                    </a:lnTo>
                    <a:lnTo>
                      <a:pt x="698804" y="24117"/>
                    </a:lnTo>
                    <a:lnTo>
                      <a:pt x="701027" y="23863"/>
                    </a:lnTo>
                    <a:lnTo>
                      <a:pt x="701471" y="22301"/>
                    </a:lnTo>
                    <a:close/>
                  </a:path>
                  <a:path w="1113155" h="1132840">
                    <a:moveTo>
                      <a:pt x="710869" y="476072"/>
                    </a:moveTo>
                    <a:lnTo>
                      <a:pt x="709549" y="475018"/>
                    </a:lnTo>
                    <a:lnTo>
                      <a:pt x="708444" y="475322"/>
                    </a:lnTo>
                    <a:lnTo>
                      <a:pt x="707707" y="476135"/>
                    </a:lnTo>
                    <a:lnTo>
                      <a:pt x="707390" y="477253"/>
                    </a:lnTo>
                    <a:lnTo>
                      <a:pt x="708202" y="477939"/>
                    </a:lnTo>
                    <a:lnTo>
                      <a:pt x="708964" y="479069"/>
                    </a:lnTo>
                    <a:lnTo>
                      <a:pt x="709879" y="477799"/>
                    </a:lnTo>
                    <a:lnTo>
                      <a:pt x="710514" y="477100"/>
                    </a:lnTo>
                    <a:lnTo>
                      <a:pt x="710780" y="476288"/>
                    </a:lnTo>
                    <a:lnTo>
                      <a:pt x="710869" y="476072"/>
                    </a:lnTo>
                    <a:close/>
                  </a:path>
                  <a:path w="1113155" h="1132840">
                    <a:moveTo>
                      <a:pt x="714578" y="1011923"/>
                    </a:moveTo>
                    <a:lnTo>
                      <a:pt x="713727" y="1009954"/>
                    </a:lnTo>
                    <a:lnTo>
                      <a:pt x="711809" y="1009929"/>
                    </a:lnTo>
                    <a:lnTo>
                      <a:pt x="709993" y="1010158"/>
                    </a:lnTo>
                    <a:lnTo>
                      <a:pt x="709650" y="1013968"/>
                    </a:lnTo>
                    <a:lnTo>
                      <a:pt x="711669" y="1013142"/>
                    </a:lnTo>
                    <a:lnTo>
                      <a:pt x="713105" y="1012532"/>
                    </a:lnTo>
                    <a:lnTo>
                      <a:pt x="714578" y="1011923"/>
                    </a:lnTo>
                    <a:close/>
                  </a:path>
                  <a:path w="1113155" h="1132840">
                    <a:moveTo>
                      <a:pt x="722426" y="88265"/>
                    </a:moveTo>
                    <a:lnTo>
                      <a:pt x="722350" y="87299"/>
                    </a:lnTo>
                    <a:lnTo>
                      <a:pt x="722274" y="86626"/>
                    </a:lnTo>
                    <a:lnTo>
                      <a:pt x="721042" y="86029"/>
                    </a:lnTo>
                    <a:lnTo>
                      <a:pt x="720305" y="85394"/>
                    </a:lnTo>
                    <a:lnTo>
                      <a:pt x="719747" y="86385"/>
                    </a:lnTo>
                    <a:lnTo>
                      <a:pt x="718896" y="87312"/>
                    </a:lnTo>
                    <a:lnTo>
                      <a:pt x="718781" y="88341"/>
                    </a:lnTo>
                    <a:lnTo>
                      <a:pt x="718693" y="88963"/>
                    </a:lnTo>
                    <a:lnTo>
                      <a:pt x="719759" y="89725"/>
                    </a:lnTo>
                    <a:lnTo>
                      <a:pt x="720839" y="91122"/>
                    </a:lnTo>
                    <a:lnTo>
                      <a:pt x="721626" y="89319"/>
                    </a:lnTo>
                    <a:lnTo>
                      <a:pt x="722426" y="88265"/>
                    </a:lnTo>
                    <a:close/>
                  </a:path>
                  <a:path w="1113155" h="1132840">
                    <a:moveTo>
                      <a:pt x="735749" y="23241"/>
                    </a:moveTo>
                    <a:lnTo>
                      <a:pt x="734314" y="22352"/>
                    </a:lnTo>
                    <a:lnTo>
                      <a:pt x="733539" y="21590"/>
                    </a:lnTo>
                    <a:lnTo>
                      <a:pt x="732193" y="21348"/>
                    </a:lnTo>
                    <a:lnTo>
                      <a:pt x="731545" y="22326"/>
                    </a:lnTo>
                    <a:lnTo>
                      <a:pt x="730986" y="22821"/>
                    </a:lnTo>
                    <a:lnTo>
                      <a:pt x="731723" y="23469"/>
                    </a:lnTo>
                    <a:lnTo>
                      <a:pt x="732383" y="24345"/>
                    </a:lnTo>
                    <a:lnTo>
                      <a:pt x="733234" y="24676"/>
                    </a:lnTo>
                    <a:lnTo>
                      <a:pt x="733679" y="24828"/>
                    </a:lnTo>
                    <a:lnTo>
                      <a:pt x="734491" y="23977"/>
                    </a:lnTo>
                    <a:lnTo>
                      <a:pt x="735749" y="23241"/>
                    </a:lnTo>
                    <a:close/>
                  </a:path>
                  <a:path w="1113155" h="1132840">
                    <a:moveTo>
                      <a:pt x="750150" y="17856"/>
                    </a:moveTo>
                    <a:lnTo>
                      <a:pt x="750062" y="17322"/>
                    </a:lnTo>
                    <a:lnTo>
                      <a:pt x="750011" y="16789"/>
                    </a:lnTo>
                    <a:lnTo>
                      <a:pt x="749935" y="16256"/>
                    </a:lnTo>
                    <a:lnTo>
                      <a:pt x="748614" y="16573"/>
                    </a:lnTo>
                    <a:lnTo>
                      <a:pt x="747306" y="16891"/>
                    </a:lnTo>
                    <a:lnTo>
                      <a:pt x="745998" y="17195"/>
                    </a:lnTo>
                    <a:lnTo>
                      <a:pt x="746061" y="17614"/>
                    </a:lnTo>
                    <a:lnTo>
                      <a:pt x="746239" y="18453"/>
                    </a:lnTo>
                    <a:lnTo>
                      <a:pt x="750150" y="17856"/>
                    </a:lnTo>
                    <a:close/>
                  </a:path>
                  <a:path w="1113155" h="1132840">
                    <a:moveTo>
                      <a:pt x="752995" y="671283"/>
                    </a:moveTo>
                    <a:lnTo>
                      <a:pt x="752475" y="671156"/>
                    </a:lnTo>
                    <a:lnTo>
                      <a:pt x="751433" y="670966"/>
                    </a:lnTo>
                    <a:lnTo>
                      <a:pt x="751255" y="671525"/>
                    </a:lnTo>
                    <a:lnTo>
                      <a:pt x="750862" y="672084"/>
                    </a:lnTo>
                    <a:lnTo>
                      <a:pt x="750951" y="672592"/>
                    </a:lnTo>
                    <a:lnTo>
                      <a:pt x="751039" y="673277"/>
                    </a:lnTo>
                    <a:lnTo>
                      <a:pt x="751484" y="673912"/>
                    </a:lnTo>
                    <a:lnTo>
                      <a:pt x="751801" y="674560"/>
                    </a:lnTo>
                    <a:lnTo>
                      <a:pt x="752182" y="673455"/>
                    </a:lnTo>
                    <a:lnTo>
                      <a:pt x="752995" y="671283"/>
                    </a:lnTo>
                    <a:close/>
                  </a:path>
                  <a:path w="1113155" h="1132840">
                    <a:moveTo>
                      <a:pt x="772083" y="868413"/>
                    </a:moveTo>
                    <a:lnTo>
                      <a:pt x="769797" y="865898"/>
                    </a:lnTo>
                    <a:lnTo>
                      <a:pt x="769759" y="868451"/>
                    </a:lnTo>
                    <a:lnTo>
                      <a:pt x="769683" y="870546"/>
                    </a:lnTo>
                    <a:lnTo>
                      <a:pt x="769632" y="873823"/>
                    </a:lnTo>
                    <a:lnTo>
                      <a:pt x="772083" y="868413"/>
                    </a:lnTo>
                    <a:close/>
                  </a:path>
                  <a:path w="1113155" h="1132840">
                    <a:moveTo>
                      <a:pt x="791857" y="992543"/>
                    </a:moveTo>
                    <a:lnTo>
                      <a:pt x="791298" y="989507"/>
                    </a:lnTo>
                    <a:lnTo>
                      <a:pt x="790067" y="987958"/>
                    </a:lnTo>
                    <a:lnTo>
                      <a:pt x="786015" y="989965"/>
                    </a:lnTo>
                    <a:lnTo>
                      <a:pt x="788619" y="991120"/>
                    </a:lnTo>
                    <a:lnTo>
                      <a:pt x="790232" y="991844"/>
                    </a:lnTo>
                    <a:lnTo>
                      <a:pt x="791857" y="992543"/>
                    </a:lnTo>
                    <a:close/>
                  </a:path>
                  <a:path w="1113155" h="1132840">
                    <a:moveTo>
                      <a:pt x="810780" y="815276"/>
                    </a:moveTo>
                    <a:lnTo>
                      <a:pt x="809866" y="812711"/>
                    </a:lnTo>
                    <a:lnTo>
                      <a:pt x="806589" y="812952"/>
                    </a:lnTo>
                    <a:lnTo>
                      <a:pt x="806246" y="814539"/>
                    </a:lnTo>
                    <a:lnTo>
                      <a:pt x="807123" y="817562"/>
                    </a:lnTo>
                    <a:lnTo>
                      <a:pt x="809967" y="816673"/>
                    </a:lnTo>
                    <a:lnTo>
                      <a:pt x="810780" y="815276"/>
                    </a:lnTo>
                    <a:close/>
                  </a:path>
                  <a:path w="1113155" h="1132840">
                    <a:moveTo>
                      <a:pt x="812165" y="62179"/>
                    </a:moveTo>
                    <a:lnTo>
                      <a:pt x="808431" y="62103"/>
                    </a:lnTo>
                    <a:lnTo>
                      <a:pt x="808939" y="63677"/>
                    </a:lnTo>
                    <a:lnTo>
                      <a:pt x="808647" y="65925"/>
                    </a:lnTo>
                    <a:lnTo>
                      <a:pt x="811212" y="66192"/>
                    </a:lnTo>
                    <a:lnTo>
                      <a:pt x="812165" y="62179"/>
                    </a:lnTo>
                    <a:close/>
                  </a:path>
                  <a:path w="1113155" h="1132840">
                    <a:moveTo>
                      <a:pt x="815124" y="561225"/>
                    </a:moveTo>
                    <a:lnTo>
                      <a:pt x="814552" y="560603"/>
                    </a:lnTo>
                    <a:lnTo>
                      <a:pt x="814260" y="560311"/>
                    </a:lnTo>
                    <a:lnTo>
                      <a:pt x="812038" y="562152"/>
                    </a:lnTo>
                    <a:lnTo>
                      <a:pt x="810933" y="563092"/>
                    </a:lnTo>
                    <a:lnTo>
                      <a:pt x="811339" y="563511"/>
                    </a:lnTo>
                    <a:lnTo>
                      <a:pt x="811758" y="563918"/>
                    </a:lnTo>
                    <a:lnTo>
                      <a:pt x="812190" y="564349"/>
                    </a:lnTo>
                    <a:lnTo>
                      <a:pt x="813155" y="563321"/>
                    </a:lnTo>
                    <a:lnTo>
                      <a:pt x="814120" y="562267"/>
                    </a:lnTo>
                    <a:lnTo>
                      <a:pt x="815124" y="561225"/>
                    </a:lnTo>
                    <a:close/>
                  </a:path>
                  <a:path w="1113155" h="1132840">
                    <a:moveTo>
                      <a:pt x="815327" y="869315"/>
                    </a:moveTo>
                    <a:lnTo>
                      <a:pt x="814336" y="868997"/>
                    </a:lnTo>
                    <a:lnTo>
                      <a:pt x="813790" y="868768"/>
                    </a:lnTo>
                    <a:lnTo>
                      <a:pt x="813396" y="869607"/>
                    </a:lnTo>
                    <a:lnTo>
                      <a:pt x="812927" y="870445"/>
                    </a:lnTo>
                    <a:lnTo>
                      <a:pt x="812685" y="871347"/>
                    </a:lnTo>
                    <a:lnTo>
                      <a:pt x="812634" y="871524"/>
                    </a:lnTo>
                    <a:lnTo>
                      <a:pt x="813574" y="871931"/>
                    </a:lnTo>
                    <a:lnTo>
                      <a:pt x="814425" y="872502"/>
                    </a:lnTo>
                    <a:lnTo>
                      <a:pt x="814793" y="871321"/>
                    </a:lnTo>
                    <a:lnTo>
                      <a:pt x="815174" y="870419"/>
                    </a:lnTo>
                    <a:lnTo>
                      <a:pt x="815301" y="869492"/>
                    </a:lnTo>
                    <a:lnTo>
                      <a:pt x="815327" y="869315"/>
                    </a:lnTo>
                    <a:close/>
                  </a:path>
                  <a:path w="1113155" h="1132840">
                    <a:moveTo>
                      <a:pt x="837565" y="283260"/>
                    </a:moveTo>
                    <a:lnTo>
                      <a:pt x="836790" y="282981"/>
                    </a:lnTo>
                    <a:lnTo>
                      <a:pt x="836028" y="282549"/>
                    </a:lnTo>
                    <a:lnTo>
                      <a:pt x="835240" y="282473"/>
                    </a:lnTo>
                    <a:lnTo>
                      <a:pt x="834529" y="282397"/>
                    </a:lnTo>
                    <a:lnTo>
                      <a:pt x="833805" y="282765"/>
                    </a:lnTo>
                    <a:lnTo>
                      <a:pt x="833107" y="282930"/>
                    </a:lnTo>
                    <a:lnTo>
                      <a:pt x="833069" y="283413"/>
                    </a:lnTo>
                    <a:lnTo>
                      <a:pt x="833056" y="283857"/>
                    </a:lnTo>
                    <a:lnTo>
                      <a:pt x="833031" y="284314"/>
                    </a:lnTo>
                    <a:lnTo>
                      <a:pt x="835850" y="284822"/>
                    </a:lnTo>
                    <a:lnTo>
                      <a:pt x="837272" y="285089"/>
                    </a:lnTo>
                    <a:lnTo>
                      <a:pt x="837387" y="284480"/>
                    </a:lnTo>
                    <a:lnTo>
                      <a:pt x="837463" y="283870"/>
                    </a:lnTo>
                    <a:lnTo>
                      <a:pt x="837565" y="283260"/>
                    </a:lnTo>
                    <a:close/>
                  </a:path>
                  <a:path w="1113155" h="1132840">
                    <a:moveTo>
                      <a:pt x="868921" y="715759"/>
                    </a:moveTo>
                    <a:lnTo>
                      <a:pt x="867283" y="714336"/>
                    </a:lnTo>
                    <a:lnTo>
                      <a:pt x="867029" y="714121"/>
                    </a:lnTo>
                    <a:lnTo>
                      <a:pt x="866470" y="714235"/>
                    </a:lnTo>
                    <a:lnTo>
                      <a:pt x="865720" y="714197"/>
                    </a:lnTo>
                    <a:lnTo>
                      <a:pt x="865936" y="715657"/>
                    </a:lnTo>
                    <a:lnTo>
                      <a:pt x="866495" y="719378"/>
                    </a:lnTo>
                    <a:lnTo>
                      <a:pt x="868654" y="717105"/>
                    </a:lnTo>
                    <a:lnTo>
                      <a:pt x="868921" y="715759"/>
                    </a:lnTo>
                    <a:close/>
                  </a:path>
                  <a:path w="1113155" h="1132840">
                    <a:moveTo>
                      <a:pt x="896162" y="492188"/>
                    </a:moveTo>
                    <a:lnTo>
                      <a:pt x="896086" y="490816"/>
                    </a:lnTo>
                    <a:lnTo>
                      <a:pt x="896112" y="489419"/>
                    </a:lnTo>
                    <a:lnTo>
                      <a:pt x="895870" y="487832"/>
                    </a:lnTo>
                    <a:lnTo>
                      <a:pt x="894943" y="487743"/>
                    </a:lnTo>
                    <a:lnTo>
                      <a:pt x="893991" y="487438"/>
                    </a:lnTo>
                    <a:lnTo>
                      <a:pt x="894511" y="490842"/>
                    </a:lnTo>
                    <a:lnTo>
                      <a:pt x="894727" y="492353"/>
                    </a:lnTo>
                    <a:lnTo>
                      <a:pt x="896162" y="492188"/>
                    </a:lnTo>
                    <a:close/>
                  </a:path>
                  <a:path w="1113155" h="1132840">
                    <a:moveTo>
                      <a:pt x="915136" y="418414"/>
                    </a:moveTo>
                    <a:lnTo>
                      <a:pt x="913257" y="419481"/>
                    </a:lnTo>
                    <a:lnTo>
                      <a:pt x="910170" y="421182"/>
                    </a:lnTo>
                    <a:lnTo>
                      <a:pt x="914222" y="421843"/>
                    </a:lnTo>
                    <a:lnTo>
                      <a:pt x="915136" y="418414"/>
                    </a:lnTo>
                    <a:close/>
                  </a:path>
                  <a:path w="1113155" h="1132840">
                    <a:moveTo>
                      <a:pt x="920229" y="112229"/>
                    </a:moveTo>
                    <a:lnTo>
                      <a:pt x="918997" y="111429"/>
                    </a:lnTo>
                    <a:lnTo>
                      <a:pt x="917740" y="110655"/>
                    </a:lnTo>
                    <a:lnTo>
                      <a:pt x="916495" y="109867"/>
                    </a:lnTo>
                    <a:lnTo>
                      <a:pt x="916178" y="110350"/>
                    </a:lnTo>
                    <a:lnTo>
                      <a:pt x="915860" y="110845"/>
                    </a:lnTo>
                    <a:lnTo>
                      <a:pt x="915543" y="111328"/>
                    </a:lnTo>
                    <a:lnTo>
                      <a:pt x="916876" y="112039"/>
                    </a:lnTo>
                    <a:lnTo>
                      <a:pt x="918222" y="112776"/>
                    </a:lnTo>
                    <a:lnTo>
                      <a:pt x="919568" y="113474"/>
                    </a:lnTo>
                    <a:lnTo>
                      <a:pt x="919784" y="113068"/>
                    </a:lnTo>
                    <a:lnTo>
                      <a:pt x="920229" y="112229"/>
                    </a:lnTo>
                    <a:close/>
                  </a:path>
                  <a:path w="1113155" h="1132840">
                    <a:moveTo>
                      <a:pt x="950214" y="645756"/>
                    </a:moveTo>
                    <a:lnTo>
                      <a:pt x="947496" y="645617"/>
                    </a:lnTo>
                    <a:lnTo>
                      <a:pt x="946086" y="646823"/>
                    </a:lnTo>
                    <a:lnTo>
                      <a:pt x="946137" y="649516"/>
                    </a:lnTo>
                    <a:lnTo>
                      <a:pt x="947496" y="648258"/>
                    </a:lnTo>
                    <a:lnTo>
                      <a:pt x="948867" y="647014"/>
                    </a:lnTo>
                    <a:lnTo>
                      <a:pt x="950214" y="645756"/>
                    </a:lnTo>
                    <a:close/>
                  </a:path>
                  <a:path w="1113155" h="1132840">
                    <a:moveTo>
                      <a:pt x="953668" y="322618"/>
                    </a:moveTo>
                    <a:lnTo>
                      <a:pt x="951649" y="319963"/>
                    </a:lnTo>
                    <a:lnTo>
                      <a:pt x="950087" y="318173"/>
                    </a:lnTo>
                    <a:lnTo>
                      <a:pt x="946962" y="319430"/>
                    </a:lnTo>
                    <a:lnTo>
                      <a:pt x="948753" y="320852"/>
                    </a:lnTo>
                    <a:lnTo>
                      <a:pt x="950137" y="323227"/>
                    </a:lnTo>
                    <a:lnTo>
                      <a:pt x="953668" y="322618"/>
                    </a:lnTo>
                    <a:close/>
                  </a:path>
                  <a:path w="1113155" h="1132840">
                    <a:moveTo>
                      <a:pt x="988288" y="547763"/>
                    </a:moveTo>
                    <a:lnTo>
                      <a:pt x="988250" y="547179"/>
                    </a:lnTo>
                    <a:lnTo>
                      <a:pt x="988237" y="546582"/>
                    </a:lnTo>
                    <a:lnTo>
                      <a:pt x="988199" y="546011"/>
                    </a:lnTo>
                    <a:lnTo>
                      <a:pt x="986815" y="546049"/>
                    </a:lnTo>
                    <a:lnTo>
                      <a:pt x="985393" y="546112"/>
                    </a:lnTo>
                    <a:lnTo>
                      <a:pt x="984008" y="546163"/>
                    </a:lnTo>
                    <a:lnTo>
                      <a:pt x="984034" y="546760"/>
                    </a:lnTo>
                    <a:lnTo>
                      <a:pt x="984046" y="547331"/>
                    </a:lnTo>
                    <a:lnTo>
                      <a:pt x="984084" y="547928"/>
                    </a:lnTo>
                    <a:lnTo>
                      <a:pt x="985481" y="547865"/>
                    </a:lnTo>
                    <a:lnTo>
                      <a:pt x="986878" y="547801"/>
                    </a:lnTo>
                    <a:lnTo>
                      <a:pt x="988288" y="547763"/>
                    </a:lnTo>
                    <a:close/>
                  </a:path>
                  <a:path w="1113155" h="1132840">
                    <a:moveTo>
                      <a:pt x="989520" y="670801"/>
                    </a:moveTo>
                    <a:lnTo>
                      <a:pt x="987005" y="669150"/>
                    </a:lnTo>
                    <a:lnTo>
                      <a:pt x="985735" y="668401"/>
                    </a:lnTo>
                    <a:lnTo>
                      <a:pt x="985202" y="668845"/>
                    </a:lnTo>
                    <a:lnTo>
                      <a:pt x="984631" y="669340"/>
                    </a:lnTo>
                    <a:lnTo>
                      <a:pt x="988377" y="672426"/>
                    </a:lnTo>
                    <a:lnTo>
                      <a:pt x="988771" y="671893"/>
                    </a:lnTo>
                    <a:lnTo>
                      <a:pt x="989520" y="670801"/>
                    </a:lnTo>
                    <a:close/>
                  </a:path>
                  <a:path w="1113155" h="1132840">
                    <a:moveTo>
                      <a:pt x="999845" y="861695"/>
                    </a:moveTo>
                    <a:lnTo>
                      <a:pt x="998994" y="861288"/>
                    </a:lnTo>
                    <a:lnTo>
                      <a:pt x="998169" y="860628"/>
                    </a:lnTo>
                    <a:lnTo>
                      <a:pt x="996581" y="860539"/>
                    </a:lnTo>
                    <a:lnTo>
                      <a:pt x="995819" y="861237"/>
                    </a:lnTo>
                    <a:lnTo>
                      <a:pt x="995083" y="861606"/>
                    </a:lnTo>
                    <a:lnTo>
                      <a:pt x="995451" y="862025"/>
                    </a:lnTo>
                    <a:lnTo>
                      <a:pt x="995781" y="862444"/>
                    </a:lnTo>
                    <a:lnTo>
                      <a:pt x="996149" y="862863"/>
                    </a:lnTo>
                    <a:lnTo>
                      <a:pt x="997038" y="863155"/>
                    </a:lnTo>
                    <a:lnTo>
                      <a:pt x="997940" y="863650"/>
                    </a:lnTo>
                    <a:lnTo>
                      <a:pt x="999197" y="863523"/>
                    </a:lnTo>
                    <a:lnTo>
                      <a:pt x="999502" y="862368"/>
                    </a:lnTo>
                    <a:lnTo>
                      <a:pt x="999845" y="861695"/>
                    </a:lnTo>
                    <a:close/>
                  </a:path>
                  <a:path w="1113155" h="1132840">
                    <a:moveTo>
                      <a:pt x="1042250" y="321665"/>
                    </a:moveTo>
                    <a:lnTo>
                      <a:pt x="1035024" y="322757"/>
                    </a:lnTo>
                    <a:lnTo>
                      <a:pt x="1037386" y="324065"/>
                    </a:lnTo>
                    <a:lnTo>
                      <a:pt x="1040942" y="326034"/>
                    </a:lnTo>
                    <a:lnTo>
                      <a:pt x="1042250" y="321665"/>
                    </a:lnTo>
                    <a:close/>
                  </a:path>
                  <a:path w="1113155" h="1132840">
                    <a:moveTo>
                      <a:pt x="1112761" y="513384"/>
                    </a:moveTo>
                    <a:lnTo>
                      <a:pt x="1110437" y="513321"/>
                    </a:lnTo>
                    <a:lnTo>
                      <a:pt x="1109014" y="513283"/>
                    </a:lnTo>
                    <a:lnTo>
                      <a:pt x="1107567" y="513257"/>
                    </a:lnTo>
                    <a:lnTo>
                      <a:pt x="1107490" y="514261"/>
                    </a:lnTo>
                    <a:lnTo>
                      <a:pt x="1107440" y="514756"/>
                    </a:lnTo>
                    <a:lnTo>
                      <a:pt x="1109014" y="515531"/>
                    </a:lnTo>
                    <a:lnTo>
                      <a:pt x="1110615" y="516356"/>
                    </a:lnTo>
                    <a:lnTo>
                      <a:pt x="1112761" y="51338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0" name="object 290">
                <a:extLst>
                  <a:ext uri="{FF2B5EF4-FFF2-40B4-BE49-F238E27FC236}">
                    <a16:creationId xmlns:a16="http://schemas.microsoft.com/office/drawing/2014/main" id="{15F465C7-EB4B-4ACB-A81E-D17FBEA652E3}"/>
                  </a:ext>
                </a:extLst>
              </p:cNvPr>
              <p:cNvSpPr/>
              <p:nvPr/>
            </p:nvSpPr>
            <p:spPr>
              <a:xfrm>
                <a:off x="9320399" y="4642621"/>
                <a:ext cx="891598" cy="759873"/>
              </a:xfrm>
              <a:custGeom>
                <a:avLst/>
                <a:gdLst/>
                <a:ahLst/>
                <a:cxnLst/>
                <a:rect l="l" t="t" r="r" b="b"/>
                <a:pathLst>
                  <a:path w="1146175" h="1111250">
                    <a:moveTo>
                      <a:pt x="2806" y="511136"/>
                    </a:moveTo>
                    <a:lnTo>
                      <a:pt x="2616" y="510540"/>
                    </a:lnTo>
                    <a:lnTo>
                      <a:pt x="2514" y="510108"/>
                    </a:lnTo>
                    <a:lnTo>
                      <a:pt x="1346" y="509536"/>
                    </a:lnTo>
                    <a:lnTo>
                      <a:pt x="647" y="510146"/>
                    </a:lnTo>
                    <a:lnTo>
                      <a:pt x="0" y="510882"/>
                    </a:lnTo>
                    <a:lnTo>
                      <a:pt x="0" y="512267"/>
                    </a:lnTo>
                    <a:lnTo>
                      <a:pt x="647" y="512991"/>
                    </a:lnTo>
                    <a:lnTo>
                      <a:pt x="1016" y="513727"/>
                    </a:lnTo>
                    <a:lnTo>
                      <a:pt x="1473" y="513359"/>
                    </a:lnTo>
                    <a:lnTo>
                      <a:pt x="1905" y="512965"/>
                    </a:lnTo>
                    <a:lnTo>
                      <a:pt x="2374" y="512597"/>
                    </a:lnTo>
                    <a:lnTo>
                      <a:pt x="2489" y="511898"/>
                    </a:lnTo>
                    <a:lnTo>
                      <a:pt x="2806" y="511136"/>
                    </a:lnTo>
                    <a:close/>
                  </a:path>
                  <a:path w="1146175" h="1111250">
                    <a:moveTo>
                      <a:pt x="53606" y="381127"/>
                    </a:moveTo>
                    <a:lnTo>
                      <a:pt x="52781" y="377863"/>
                    </a:lnTo>
                    <a:lnTo>
                      <a:pt x="51282" y="379514"/>
                    </a:lnTo>
                    <a:lnTo>
                      <a:pt x="49479" y="381546"/>
                    </a:lnTo>
                    <a:lnTo>
                      <a:pt x="52692" y="382130"/>
                    </a:lnTo>
                    <a:lnTo>
                      <a:pt x="53606" y="381127"/>
                    </a:lnTo>
                    <a:close/>
                  </a:path>
                  <a:path w="1146175" h="1111250">
                    <a:moveTo>
                      <a:pt x="121005" y="515480"/>
                    </a:moveTo>
                    <a:lnTo>
                      <a:pt x="120840" y="514578"/>
                    </a:lnTo>
                    <a:lnTo>
                      <a:pt x="120865" y="513765"/>
                    </a:lnTo>
                    <a:lnTo>
                      <a:pt x="120535" y="513689"/>
                    </a:lnTo>
                    <a:lnTo>
                      <a:pt x="120243" y="513638"/>
                    </a:lnTo>
                    <a:lnTo>
                      <a:pt x="119951" y="513562"/>
                    </a:lnTo>
                    <a:lnTo>
                      <a:pt x="119392" y="514629"/>
                    </a:lnTo>
                    <a:lnTo>
                      <a:pt x="118833" y="515683"/>
                    </a:lnTo>
                    <a:lnTo>
                      <a:pt x="118287" y="516737"/>
                    </a:lnTo>
                    <a:lnTo>
                      <a:pt x="118529" y="516940"/>
                    </a:lnTo>
                    <a:lnTo>
                      <a:pt x="118745" y="517144"/>
                    </a:lnTo>
                    <a:lnTo>
                      <a:pt x="118986" y="517334"/>
                    </a:lnTo>
                    <a:lnTo>
                      <a:pt x="119570" y="516953"/>
                    </a:lnTo>
                    <a:lnTo>
                      <a:pt x="120446" y="516699"/>
                    </a:lnTo>
                    <a:lnTo>
                      <a:pt x="121005" y="515480"/>
                    </a:lnTo>
                    <a:close/>
                  </a:path>
                  <a:path w="1146175" h="1111250">
                    <a:moveTo>
                      <a:pt x="124993" y="468947"/>
                    </a:moveTo>
                    <a:lnTo>
                      <a:pt x="124396" y="468071"/>
                    </a:lnTo>
                    <a:lnTo>
                      <a:pt x="123126" y="466407"/>
                    </a:lnTo>
                    <a:lnTo>
                      <a:pt x="122809" y="466648"/>
                    </a:lnTo>
                    <a:lnTo>
                      <a:pt x="122478" y="466864"/>
                    </a:lnTo>
                    <a:lnTo>
                      <a:pt x="122161" y="467106"/>
                    </a:lnTo>
                    <a:lnTo>
                      <a:pt x="122796" y="467956"/>
                    </a:lnTo>
                    <a:lnTo>
                      <a:pt x="123418" y="468807"/>
                    </a:lnTo>
                    <a:lnTo>
                      <a:pt x="124040" y="469671"/>
                    </a:lnTo>
                    <a:lnTo>
                      <a:pt x="124358" y="469417"/>
                    </a:lnTo>
                    <a:lnTo>
                      <a:pt x="124993" y="468947"/>
                    </a:lnTo>
                    <a:close/>
                  </a:path>
                  <a:path w="1146175" h="1111250">
                    <a:moveTo>
                      <a:pt x="158788" y="163626"/>
                    </a:moveTo>
                    <a:lnTo>
                      <a:pt x="158610" y="162661"/>
                    </a:lnTo>
                    <a:lnTo>
                      <a:pt x="158356" y="161798"/>
                    </a:lnTo>
                    <a:lnTo>
                      <a:pt x="158127" y="160934"/>
                    </a:lnTo>
                    <a:lnTo>
                      <a:pt x="157607" y="161099"/>
                    </a:lnTo>
                    <a:lnTo>
                      <a:pt x="156591" y="161417"/>
                    </a:lnTo>
                    <a:lnTo>
                      <a:pt x="157314" y="163131"/>
                    </a:lnTo>
                    <a:lnTo>
                      <a:pt x="157759" y="163944"/>
                    </a:lnTo>
                    <a:lnTo>
                      <a:pt x="158788" y="163626"/>
                    </a:lnTo>
                    <a:close/>
                  </a:path>
                  <a:path w="1146175" h="1111250">
                    <a:moveTo>
                      <a:pt x="205066" y="620001"/>
                    </a:moveTo>
                    <a:lnTo>
                      <a:pt x="203428" y="618896"/>
                    </a:lnTo>
                    <a:lnTo>
                      <a:pt x="202323" y="618172"/>
                    </a:lnTo>
                    <a:lnTo>
                      <a:pt x="200152" y="616737"/>
                    </a:lnTo>
                    <a:lnTo>
                      <a:pt x="201218" y="619975"/>
                    </a:lnTo>
                    <a:lnTo>
                      <a:pt x="201968" y="621271"/>
                    </a:lnTo>
                    <a:lnTo>
                      <a:pt x="205066" y="620001"/>
                    </a:lnTo>
                    <a:close/>
                  </a:path>
                  <a:path w="1146175" h="1111250">
                    <a:moveTo>
                      <a:pt x="205397" y="388137"/>
                    </a:moveTo>
                    <a:lnTo>
                      <a:pt x="205295" y="387438"/>
                    </a:lnTo>
                    <a:lnTo>
                      <a:pt x="205219" y="387007"/>
                    </a:lnTo>
                    <a:lnTo>
                      <a:pt x="204419" y="386689"/>
                    </a:lnTo>
                    <a:lnTo>
                      <a:pt x="203962" y="386295"/>
                    </a:lnTo>
                    <a:lnTo>
                      <a:pt x="203504" y="386930"/>
                    </a:lnTo>
                    <a:lnTo>
                      <a:pt x="202704" y="387540"/>
                    </a:lnTo>
                    <a:lnTo>
                      <a:pt x="202692" y="388162"/>
                    </a:lnTo>
                    <a:lnTo>
                      <a:pt x="202653" y="388696"/>
                    </a:lnTo>
                    <a:lnTo>
                      <a:pt x="203555" y="389267"/>
                    </a:lnTo>
                    <a:lnTo>
                      <a:pt x="204609" y="390448"/>
                    </a:lnTo>
                    <a:lnTo>
                      <a:pt x="204990" y="388899"/>
                    </a:lnTo>
                    <a:lnTo>
                      <a:pt x="205397" y="388137"/>
                    </a:lnTo>
                    <a:close/>
                  </a:path>
                  <a:path w="1146175" h="1111250">
                    <a:moveTo>
                      <a:pt x="212559" y="456438"/>
                    </a:moveTo>
                    <a:lnTo>
                      <a:pt x="210794" y="456069"/>
                    </a:lnTo>
                    <a:lnTo>
                      <a:pt x="209016" y="455726"/>
                    </a:lnTo>
                    <a:lnTo>
                      <a:pt x="207264" y="455358"/>
                    </a:lnTo>
                    <a:lnTo>
                      <a:pt x="207149" y="455764"/>
                    </a:lnTo>
                    <a:lnTo>
                      <a:pt x="206959" y="456590"/>
                    </a:lnTo>
                    <a:lnTo>
                      <a:pt x="208648" y="457098"/>
                    </a:lnTo>
                    <a:lnTo>
                      <a:pt x="212064" y="458139"/>
                    </a:lnTo>
                    <a:lnTo>
                      <a:pt x="212229" y="457568"/>
                    </a:lnTo>
                    <a:lnTo>
                      <a:pt x="212559" y="456438"/>
                    </a:lnTo>
                    <a:close/>
                  </a:path>
                  <a:path w="1146175" h="1111250">
                    <a:moveTo>
                      <a:pt x="216789" y="743559"/>
                    </a:moveTo>
                    <a:lnTo>
                      <a:pt x="216471" y="743140"/>
                    </a:lnTo>
                    <a:lnTo>
                      <a:pt x="215861" y="742276"/>
                    </a:lnTo>
                    <a:lnTo>
                      <a:pt x="215099" y="742950"/>
                    </a:lnTo>
                    <a:lnTo>
                      <a:pt x="214337" y="743661"/>
                    </a:lnTo>
                    <a:lnTo>
                      <a:pt x="213575" y="744372"/>
                    </a:lnTo>
                    <a:lnTo>
                      <a:pt x="213791" y="744664"/>
                    </a:lnTo>
                    <a:lnTo>
                      <a:pt x="214058" y="744982"/>
                    </a:lnTo>
                    <a:lnTo>
                      <a:pt x="214274" y="745274"/>
                    </a:lnTo>
                    <a:lnTo>
                      <a:pt x="215125" y="744702"/>
                    </a:lnTo>
                    <a:lnTo>
                      <a:pt x="216789" y="743559"/>
                    </a:lnTo>
                    <a:close/>
                  </a:path>
                  <a:path w="1146175" h="1111250">
                    <a:moveTo>
                      <a:pt x="231775" y="570966"/>
                    </a:moveTo>
                    <a:lnTo>
                      <a:pt x="231584" y="570611"/>
                    </a:lnTo>
                    <a:lnTo>
                      <a:pt x="231419" y="570268"/>
                    </a:lnTo>
                    <a:lnTo>
                      <a:pt x="231216" y="569899"/>
                    </a:lnTo>
                    <a:lnTo>
                      <a:pt x="227215" y="571906"/>
                    </a:lnTo>
                    <a:lnTo>
                      <a:pt x="227330" y="572262"/>
                    </a:lnTo>
                    <a:lnTo>
                      <a:pt x="227507" y="572985"/>
                    </a:lnTo>
                    <a:lnTo>
                      <a:pt x="228930" y="572325"/>
                    </a:lnTo>
                    <a:lnTo>
                      <a:pt x="231775" y="570966"/>
                    </a:lnTo>
                    <a:close/>
                  </a:path>
                  <a:path w="1146175" h="1111250">
                    <a:moveTo>
                      <a:pt x="258089" y="701929"/>
                    </a:moveTo>
                    <a:lnTo>
                      <a:pt x="257949" y="701446"/>
                    </a:lnTo>
                    <a:lnTo>
                      <a:pt x="257695" y="700455"/>
                    </a:lnTo>
                    <a:lnTo>
                      <a:pt x="253796" y="701408"/>
                    </a:lnTo>
                    <a:lnTo>
                      <a:pt x="253860" y="702017"/>
                    </a:lnTo>
                    <a:lnTo>
                      <a:pt x="253961" y="702602"/>
                    </a:lnTo>
                    <a:lnTo>
                      <a:pt x="254038" y="703211"/>
                    </a:lnTo>
                    <a:lnTo>
                      <a:pt x="255397" y="702792"/>
                    </a:lnTo>
                    <a:lnTo>
                      <a:pt x="258089" y="701929"/>
                    </a:lnTo>
                    <a:close/>
                  </a:path>
                  <a:path w="1146175" h="1111250">
                    <a:moveTo>
                      <a:pt x="281305" y="84975"/>
                    </a:moveTo>
                    <a:lnTo>
                      <a:pt x="279666" y="83337"/>
                    </a:lnTo>
                    <a:lnTo>
                      <a:pt x="278676" y="82334"/>
                    </a:lnTo>
                    <a:lnTo>
                      <a:pt x="277710" y="81330"/>
                    </a:lnTo>
                    <a:lnTo>
                      <a:pt x="277177" y="84099"/>
                    </a:lnTo>
                    <a:lnTo>
                      <a:pt x="278104" y="85242"/>
                    </a:lnTo>
                    <a:lnTo>
                      <a:pt x="281305" y="84975"/>
                    </a:lnTo>
                    <a:close/>
                  </a:path>
                  <a:path w="1146175" h="1111250">
                    <a:moveTo>
                      <a:pt x="286842" y="784542"/>
                    </a:moveTo>
                    <a:lnTo>
                      <a:pt x="286207" y="784567"/>
                    </a:lnTo>
                    <a:lnTo>
                      <a:pt x="285584" y="784466"/>
                    </a:lnTo>
                    <a:lnTo>
                      <a:pt x="285089" y="784656"/>
                    </a:lnTo>
                    <a:lnTo>
                      <a:pt x="284848" y="784720"/>
                    </a:lnTo>
                    <a:lnTo>
                      <a:pt x="284835" y="785368"/>
                    </a:lnTo>
                    <a:lnTo>
                      <a:pt x="284721" y="785761"/>
                    </a:lnTo>
                    <a:lnTo>
                      <a:pt x="285305" y="785825"/>
                    </a:lnTo>
                    <a:lnTo>
                      <a:pt x="285902" y="785964"/>
                    </a:lnTo>
                    <a:lnTo>
                      <a:pt x="286600" y="785863"/>
                    </a:lnTo>
                    <a:lnTo>
                      <a:pt x="286689" y="785177"/>
                    </a:lnTo>
                    <a:lnTo>
                      <a:pt x="286842" y="784542"/>
                    </a:lnTo>
                    <a:close/>
                  </a:path>
                  <a:path w="1146175" h="1111250">
                    <a:moveTo>
                      <a:pt x="291744" y="667867"/>
                    </a:moveTo>
                    <a:lnTo>
                      <a:pt x="290677" y="667308"/>
                    </a:lnTo>
                    <a:lnTo>
                      <a:pt x="290004" y="668362"/>
                    </a:lnTo>
                    <a:lnTo>
                      <a:pt x="289344" y="669417"/>
                    </a:lnTo>
                    <a:lnTo>
                      <a:pt x="288696" y="670483"/>
                    </a:lnTo>
                    <a:lnTo>
                      <a:pt x="289128" y="670725"/>
                    </a:lnTo>
                    <a:lnTo>
                      <a:pt x="289585" y="670941"/>
                    </a:lnTo>
                    <a:lnTo>
                      <a:pt x="290029" y="671182"/>
                    </a:lnTo>
                    <a:lnTo>
                      <a:pt x="290601" y="670077"/>
                    </a:lnTo>
                    <a:lnTo>
                      <a:pt x="291744" y="667867"/>
                    </a:lnTo>
                    <a:close/>
                  </a:path>
                  <a:path w="1146175" h="1111250">
                    <a:moveTo>
                      <a:pt x="296049" y="355244"/>
                    </a:moveTo>
                    <a:lnTo>
                      <a:pt x="295808" y="354838"/>
                    </a:lnTo>
                    <a:lnTo>
                      <a:pt x="295567" y="354431"/>
                    </a:lnTo>
                    <a:lnTo>
                      <a:pt x="295313" y="354050"/>
                    </a:lnTo>
                    <a:lnTo>
                      <a:pt x="294144" y="354812"/>
                    </a:lnTo>
                    <a:lnTo>
                      <a:pt x="291807" y="356349"/>
                    </a:lnTo>
                    <a:lnTo>
                      <a:pt x="292023" y="356717"/>
                    </a:lnTo>
                    <a:lnTo>
                      <a:pt x="292252" y="357073"/>
                    </a:lnTo>
                    <a:lnTo>
                      <a:pt x="292468" y="357441"/>
                    </a:lnTo>
                    <a:lnTo>
                      <a:pt x="296049" y="355244"/>
                    </a:lnTo>
                    <a:close/>
                  </a:path>
                  <a:path w="1146175" h="1111250">
                    <a:moveTo>
                      <a:pt x="325970" y="33451"/>
                    </a:moveTo>
                    <a:lnTo>
                      <a:pt x="325120" y="32486"/>
                    </a:lnTo>
                    <a:lnTo>
                      <a:pt x="324294" y="31496"/>
                    </a:lnTo>
                    <a:lnTo>
                      <a:pt x="323443" y="30518"/>
                    </a:lnTo>
                    <a:lnTo>
                      <a:pt x="322376" y="31457"/>
                    </a:lnTo>
                    <a:lnTo>
                      <a:pt x="324777" y="34467"/>
                    </a:lnTo>
                    <a:lnTo>
                      <a:pt x="325158" y="34137"/>
                    </a:lnTo>
                    <a:lnTo>
                      <a:pt x="325589" y="33794"/>
                    </a:lnTo>
                    <a:lnTo>
                      <a:pt x="325970" y="33451"/>
                    </a:lnTo>
                    <a:close/>
                  </a:path>
                  <a:path w="1146175" h="1111250">
                    <a:moveTo>
                      <a:pt x="385292" y="666851"/>
                    </a:moveTo>
                    <a:lnTo>
                      <a:pt x="385203" y="666419"/>
                    </a:lnTo>
                    <a:lnTo>
                      <a:pt x="385102" y="665988"/>
                    </a:lnTo>
                    <a:lnTo>
                      <a:pt x="385038" y="665543"/>
                    </a:lnTo>
                    <a:lnTo>
                      <a:pt x="383908" y="665810"/>
                    </a:lnTo>
                    <a:lnTo>
                      <a:pt x="382790" y="666089"/>
                    </a:lnTo>
                    <a:lnTo>
                      <a:pt x="381647" y="666356"/>
                    </a:lnTo>
                    <a:lnTo>
                      <a:pt x="381723" y="666699"/>
                    </a:lnTo>
                    <a:lnTo>
                      <a:pt x="381774" y="667029"/>
                    </a:lnTo>
                    <a:lnTo>
                      <a:pt x="381850" y="667359"/>
                    </a:lnTo>
                    <a:lnTo>
                      <a:pt x="385292" y="666851"/>
                    </a:lnTo>
                    <a:close/>
                  </a:path>
                  <a:path w="1146175" h="1111250">
                    <a:moveTo>
                      <a:pt x="405574" y="998969"/>
                    </a:moveTo>
                    <a:lnTo>
                      <a:pt x="404914" y="998118"/>
                    </a:lnTo>
                    <a:lnTo>
                      <a:pt x="404622" y="997597"/>
                    </a:lnTo>
                    <a:lnTo>
                      <a:pt x="401777" y="999845"/>
                    </a:lnTo>
                    <a:lnTo>
                      <a:pt x="402450" y="1000734"/>
                    </a:lnTo>
                    <a:lnTo>
                      <a:pt x="402793" y="1001179"/>
                    </a:lnTo>
                    <a:lnTo>
                      <a:pt x="403694" y="1000493"/>
                    </a:lnTo>
                    <a:lnTo>
                      <a:pt x="404647" y="999858"/>
                    </a:lnTo>
                    <a:lnTo>
                      <a:pt x="405485" y="999070"/>
                    </a:lnTo>
                    <a:close/>
                  </a:path>
                  <a:path w="1146175" h="1111250">
                    <a:moveTo>
                      <a:pt x="407212" y="992886"/>
                    </a:moveTo>
                    <a:lnTo>
                      <a:pt x="406425" y="992212"/>
                    </a:lnTo>
                    <a:lnTo>
                      <a:pt x="405663" y="991514"/>
                    </a:lnTo>
                    <a:lnTo>
                      <a:pt x="404774" y="990866"/>
                    </a:lnTo>
                    <a:lnTo>
                      <a:pt x="404037" y="991590"/>
                    </a:lnTo>
                    <a:lnTo>
                      <a:pt x="404698" y="992428"/>
                    </a:lnTo>
                    <a:lnTo>
                      <a:pt x="405358" y="993228"/>
                    </a:lnTo>
                    <a:lnTo>
                      <a:pt x="406044" y="994016"/>
                    </a:lnTo>
                    <a:lnTo>
                      <a:pt x="406438" y="993648"/>
                    </a:lnTo>
                    <a:lnTo>
                      <a:pt x="406831" y="993267"/>
                    </a:lnTo>
                    <a:lnTo>
                      <a:pt x="407212" y="992886"/>
                    </a:lnTo>
                    <a:close/>
                  </a:path>
                  <a:path w="1146175" h="1111250">
                    <a:moveTo>
                      <a:pt x="443306" y="1108786"/>
                    </a:moveTo>
                    <a:lnTo>
                      <a:pt x="441490" y="1106906"/>
                    </a:lnTo>
                    <a:lnTo>
                      <a:pt x="440131" y="1106855"/>
                    </a:lnTo>
                    <a:lnTo>
                      <a:pt x="438277" y="1109014"/>
                    </a:lnTo>
                    <a:lnTo>
                      <a:pt x="440194" y="1110424"/>
                    </a:lnTo>
                    <a:lnTo>
                      <a:pt x="441553" y="1110894"/>
                    </a:lnTo>
                    <a:lnTo>
                      <a:pt x="443306" y="1108786"/>
                    </a:lnTo>
                    <a:close/>
                  </a:path>
                  <a:path w="1146175" h="1111250">
                    <a:moveTo>
                      <a:pt x="445262" y="276047"/>
                    </a:moveTo>
                    <a:lnTo>
                      <a:pt x="445084" y="275704"/>
                    </a:lnTo>
                    <a:lnTo>
                      <a:pt x="444969" y="275348"/>
                    </a:lnTo>
                    <a:lnTo>
                      <a:pt x="444842" y="275018"/>
                    </a:lnTo>
                    <a:lnTo>
                      <a:pt x="441693" y="276250"/>
                    </a:lnTo>
                    <a:lnTo>
                      <a:pt x="441845" y="276656"/>
                    </a:lnTo>
                    <a:lnTo>
                      <a:pt x="442023" y="277025"/>
                    </a:lnTo>
                    <a:lnTo>
                      <a:pt x="442163" y="277406"/>
                    </a:lnTo>
                    <a:lnTo>
                      <a:pt x="445262" y="276047"/>
                    </a:lnTo>
                    <a:close/>
                  </a:path>
                  <a:path w="1146175" h="1111250">
                    <a:moveTo>
                      <a:pt x="449072" y="270751"/>
                    </a:moveTo>
                    <a:lnTo>
                      <a:pt x="448589" y="270230"/>
                    </a:lnTo>
                    <a:lnTo>
                      <a:pt x="448170" y="269557"/>
                    </a:lnTo>
                    <a:lnTo>
                      <a:pt x="447573" y="269252"/>
                    </a:lnTo>
                    <a:lnTo>
                      <a:pt x="447294" y="269125"/>
                    </a:lnTo>
                    <a:lnTo>
                      <a:pt x="446671" y="269836"/>
                    </a:lnTo>
                    <a:lnTo>
                      <a:pt x="444715" y="271208"/>
                    </a:lnTo>
                    <a:lnTo>
                      <a:pt x="446214" y="271373"/>
                    </a:lnTo>
                    <a:lnTo>
                      <a:pt x="446874" y="271564"/>
                    </a:lnTo>
                    <a:lnTo>
                      <a:pt x="448056" y="271399"/>
                    </a:lnTo>
                    <a:lnTo>
                      <a:pt x="448551" y="271005"/>
                    </a:lnTo>
                    <a:lnTo>
                      <a:pt x="449072" y="270751"/>
                    </a:lnTo>
                    <a:close/>
                  </a:path>
                  <a:path w="1146175" h="1111250">
                    <a:moveTo>
                      <a:pt x="452310" y="165455"/>
                    </a:moveTo>
                    <a:lnTo>
                      <a:pt x="452183" y="165125"/>
                    </a:lnTo>
                    <a:lnTo>
                      <a:pt x="451967" y="164680"/>
                    </a:lnTo>
                    <a:lnTo>
                      <a:pt x="451281" y="164274"/>
                    </a:lnTo>
                    <a:lnTo>
                      <a:pt x="450519" y="164160"/>
                    </a:lnTo>
                    <a:lnTo>
                      <a:pt x="450176" y="165011"/>
                    </a:lnTo>
                    <a:lnTo>
                      <a:pt x="449745" y="165620"/>
                    </a:lnTo>
                    <a:lnTo>
                      <a:pt x="450469" y="166027"/>
                    </a:lnTo>
                    <a:lnTo>
                      <a:pt x="450977" y="166306"/>
                    </a:lnTo>
                    <a:lnTo>
                      <a:pt x="451497" y="166573"/>
                    </a:lnTo>
                    <a:lnTo>
                      <a:pt x="451739" y="166090"/>
                    </a:lnTo>
                    <a:lnTo>
                      <a:pt x="452310" y="165455"/>
                    </a:lnTo>
                    <a:close/>
                  </a:path>
                  <a:path w="1146175" h="1111250">
                    <a:moveTo>
                      <a:pt x="481164" y="843534"/>
                    </a:moveTo>
                    <a:lnTo>
                      <a:pt x="480491" y="843191"/>
                    </a:lnTo>
                    <a:lnTo>
                      <a:pt x="479818" y="842695"/>
                    </a:lnTo>
                    <a:lnTo>
                      <a:pt x="479132" y="842606"/>
                    </a:lnTo>
                    <a:lnTo>
                      <a:pt x="478840" y="842568"/>
                    </a:lnTo>
                    <a:lnTo>
                      <a:pt x="478104" y="843584"/>
                    </a:lnTo>
                    <a:lnTo>
                      <a:pt x="478396" y="844562"/>
                    </a:lnTo>
                    <a:lnTo>
                      <a:pt x="479069" y="845058"/>
                    </a:lnTo>
                    <a:lnTo>
                      <a:pt x="479894" y="846061"/>
                    </a:lnTo>
                    <a:lnTo>
                      <a:pt x="480504" y="844867"/>
                    </a:lnTo>
                    <a:lnTo>
                      <a:pt x="481164" y="843534"/>
                    </a:lnTo>
                    <a:close/>
                  </a:path>
                  <a:path w="1146175" h="1111250">
                    <a:moveTo>
                      <a:pt x="518833" y="560298"/>
                    </a:moveTo>
                    <a:lnTo>
                      <a:pt x="518083" y="559612"/>
                    </a:lnTo>
                    <a:lnTo>
                      <a:pt x="517715" y="558990"/>
                    </a:lnTo>
                    <a:lnTo>
                      <a:pt x="517080" y="559384"/>
                    </a:lnTo>
                    <a:lnTo>
                      <a:pt x="516166" y="559650"/>
                    </a:lnTo>
                    <a:lnTo>
                      <a:pt x="515721" y="560679"/>
                    </a:lnTo>
                    <a:lnTo>
                      <a:pt x="516280" y="561479"/>
                    </a:lnTo>
                    <a:lnTo>
                      <a:pt x="516699" y="562749"/>
                    </a:lnTo>
                    <a:lnTo>
                      <a:pt x="517740" y="561848"/>
                    </a:lnTo>
                    <a:lnTo>
                      <a:pt x="518655" y="561416"/>
                    </a:lnTo>
                    <a:lnTo>
                      <a:pt x="518731" y="560844"/>
                    </a:lnTo>
                    <a:lnTo>
                      <a:pt x="518833" y="560298"/>
                    </a:lnTo>
                    <a:close/>
                  </a:path>
                  <a:path w="1146175" h="1111250">
                    <a:moveTo>
                      <a:pt x="547979" y="1050721"/>
                    </a:moveTo>
                    <a:lnTo>
                      <a:pt x="547839" y="1050366"/>
                    </a:lnTo>
                    <a:lnTo>
                      <a:pt x="547725" y="1049997"/>
                    </a:lnTo>
                    <a:lnTo>
                      <a:pt x="547598" y="1049655"/>
                    </a:lnTo>
                    <a:lnTo>
                      <a:pt x="546392" y="1049959"/>
                    </a:lnTo>
                    <a:lnTo>
                      <a:pt x="545198" y="1050277"/>
                    </a:lnTo>
                    <a:lnTo>
                      <a:pt x="544017" y="1050569"/>
                    </a:lnTo>
                    <a:lnTo>
                      <a:pt x="544131" y="1051128"/>
                    </a:lnTo>
                    <a:lnTo>
                      <a:pt x="544398" y="1052271"/>
                    </a:lnTo>
                    <a:lnTo>
                      <a:pt x="545592" y="1051763"/>
                    </a:lnTo>
                    <a:lnTo>
                      <a:pt x="546785" y="1051229"/>
                    </a:lnTo>
                    <a:lnTo>
                      <a:pt x="547979" y="1050721"/>
                    </a:lnTo>
                    <a:close/>
                  </a:path>
                  <a:path w="1146175" h="1111250">
                    <a:moveTo>
                      <a:pt x="550697" y="906272"/>
                    </a:moveTo>
                    <a:lnTo>
                      <a:pt x="550519" y="905903"/>
                    </a:lnTo>
                    <a:lnTo>
                      <a:pt x="550164" y="905243"/>
                    </a:lnTo>
                    <a:lnTo>
                      <a:pt x="549452" y="904633"/>
                    </a:lnTo>
                    <a:lnTo>
                      <a:pt x="548767" y="904417"/>
                    </a:lnTo>
                    <a:lnTo>
                      <a:pt x="548487" y="904316"/>
                    </a:lnTo>
                    <a:lnTo>
                      <a:pt x="547878" y="905344"/>
                    </a:lnTo>
                    <a:lnTo>
                      <a:pt x="547420" y="905852"/>
                    </a:lnTo>
                    <a:lnTo>
                      <a:pt x="549922" y="907986"/>
                    </a:lnTo>
                    <a:lnTo>
                      <a:pt x="550227" y="907008"/>
                    </a:lnTo>
                    <a:lnTo>
                      <a:pt x="550697" y="906272"/>
                    </a:lnTo>
                    <a:close/>
                  </a:path>
                  <a:path w="1146175" h="1111250">
                    <a:moveTo>
                      <a:pt x="558863" y="377736"/>
                    </a:moveTo>
                    <a:lnTo>
                      <a:pt x="558774" y="377215"/>
                    </a:lnTo>
                    <a:lnTo>
                      <a:pt x="558660" y="376682"/>
                    </a:lnTo>
                    <a:lnTo>
                      <a:pt x="558558" y="376148"/>
                    </a:lnTo>
                    <a:lnTo>
                      <a:pt x="557695" y="376377"/>
                    </a:lnTo>
                    <a:lnTo>
                      <a:pt x="556793" y="376555"/>
                    </a:lnTo>
                    <a:lnTo>
                      <a:pt x="555853" y="376910"/>
                    </a:lnTo>
                    <a:lnTo>
                      <a:pt x="555980" y="377571"/>
                    </a:lnTo>
                    <a:lnTo>
                      <a:pt x="555993" y="377939"/>
                    </a:lnTo>
                    <a:lnTo>
                      <a:pt x="557898" y="377812"/>
                    </a:lnTo>
                    <a:lnTo>
                      <a:pt x="558863" y="377736"/>
                    </a:lnTo>
                    <a:close/>
                  </a:path>
                  <a:path w="1146175" h="1111250">
                    <a:moveTo>
                      <a:pt x="567486" y="1018946"/>
                    </a:moveTo>
                    <a:lnTo>
                      <a:pt x="566559" y="1018235"/>
                    </a:lnTo>
                    <a:lnTo>
                      <a:pt x="565988" y="1017752"/>
                    </a:lnTo>
                    <a:lnTo>
                      <a:pt x="565492" y="1018336"/>
                    </a:lnTo>
                    <a:lnTo>
                      <a:pt x="564857" y="1018768"/>
                    </a:lnTo>
                    <a:lnTo>
                      <a:pt x="564807" y="1019213"/>
                    </a:lnTo>
                    <a:lnTo>
                      <a:pt x="564794" y="1019581"/>
                    </a:lnTo>
                    <a:lnTo>
                      <a:pt x="565734" y="1020381"/>
                    </a:lnTo>
                    <a:lnTo>
                      <a:pt x="565899" y="1020305"/>
                    </a:lnTo>
                    <a:lnTo>
                      <a:pt x="566521" y="1020013"/>
                    </a:lnTo>
                    <a:lnTo>
                      <a:pt x="566966" y="1019429"/>
                    </a:lnTo>
                    <a:lnTo>
                      <a:pt x="567486" y="1018946"/>
                    </a:lnTo>
                    <a:close/>
                  </a:path>
                  <a:path w="1146175" h="1111250">
                    <a:moveTo>
                      <a:pt x="577075" y="960450"/>
                    </a:moveTo>
                    <a:lnTo>
                      <a:pt x="576478" y="960234"/>
                    </a:lnTo>
                    <a:lnTo>
                      <a:pt x="575856" y="959827"/>
                    </a:lnTo>
                    <a:lnTo>
                      <a:pt x="574967" y="959942"/>
                    </a:lnTo>
                    <a:lnTo>
                      <a:pt x="574776" y="960805"/>
                    </a:lnTo>
                    <a:lnTo>
                      <a:pt x="574548" y="961313"/>
                    </a:lnTo>
                    <a:lnTo>
                      <a:pt x="575525" y="961745"/>
                    </a:lnTo>
                    <a:lnTo>
                      <a:pt x="576148" y="962037"/>
                    </a:lnTo>
                    <a:lnTo>
                      <a:pt x="576529" y="961415"/>
                    </a:lnTo>
                    <a:lnTo>
                      <a:pt x="576795" y="960932"/>
                    </a:lnTo>
                    <a:lnTo>
                      <a:pt x="577075" y="960450"/>
                    </a:lnTo>
                    <a:close/>
                  </a:path>
                  <a:path w="1146175" h="1111250">
                    <a:moveTo>
                      <a:pt x="579183" y="15709"/>
                    </a:moveTo>
                    <a:lnTo>
                      <a:pt x="578650" y="15240"/>
                    </a:lnTo>
                    <a:lnTo>
                      <a:pt x="577837" y="14300"/>
                    </a:lnTo>
                    <a:lnTo>
                      <a:pt x="577646" y="14414"/>
                    </a:lnTo>
                    <a:lnTo>
                      <a:pt x="576859" y="14859"/>
                    </a:lnTo>
                    <a:lnTo>
                      <a:pt x="576300" y="15646"/>
                    </a:lnTo>
                    <a:lnTo>
                      <a:pt x="575475" y="16497"/>
                    </a:lnTo>
                    <a:lnTo>
                      <a:pt x="576275" y="17068"/>
                    </a:lnTo>
                    <a:lnTo>
                      <a:pt x="576973" y="17729"/>
                    </a:lnTo>
                    <a:lnTo>
                      <a:pt x="577138" y="17627"/>
                    </a:lnTo>
                    <a:lnTo>
                      <a:pt x="577913" y="17106"/>
                    </a:lnTo>
                    <a:lnTo>
                      <a:pt x="578523" y="16370"/>
                    </a:lnTo>
                    <a:lnTo>
                      <a:pt x="579183" y="15709"/>
                    </a:lnTo>
                    <a:close/>
                  </a:path>
                  <a:path w="1146175" h="1111250">
                    <a:moveTo>
                      <a:pt x="585343" y="893610"/>
                    </a:moveTo>
                    <a:lnTo>
                      <a:pt x="584974" y="893203"/>
                    </a:lnTo>
                    <a:lnTo>
                      <a:pt x="584619" y="892492"/>
                    </a:lnTo>
                    <a:lnTo>
                      <a:pt x="584187" y="892467"/>
                    </a:lnTo>
                    <a:lnTo>
                      <a:pt x="583730" y="892429"/>
                    </a:lnTo>
                    <a:lnTo>
                      <a:pt x="583222" y="892987"/>
                    </a:lnTo>
                    <a:lnTo>
                      <a:pt x="582447" y="893470"/>
                    </a:lnTo>
                    <a:lnTo>
                      <a:pt x="583133" y="894003"/>
                    </a:lnTo>
                    <a:lnTo>
                      <a:pt x="583577" y="894651"/>
                    </a:lnTo>
                    <a:lnTo>
                      <a:pt x="584009" y="894651"/>
                    </a:lnTo>
                    <a:lnTo>
                      <a:pt x="584454" y="894638"/>
                    </a:lnTo>
                    <a:lnTo>
                      <a:pt x="584911" y="893991"/>
                    </a:lnTo>
                    <a:lnTo>
                      <a:pt x="585343" y="893610"/>
                    </a:lnTo>
                    <a:close/>
                  </a:path>
                  <a:path w="1146175" h="1111250">
                    <a:moveTo>
                      <a:pt x="586816" y="493306"/>
                    </a:moveTo>
                    <a:lnTo>
                      <a:pt x="586574" y="492823"/>
                    </a:lnTo>
                    <a:lnTo>
                      <a:pt x="586320" y="492252"/>
                    </a:lnTo>
                    <a:lnTo>
                      <a:pt x="585381" y="491985"/>
                    </a:lnTo>
                    <a:lnTo>
                      <a:pt x="584708" y="491591"/>
                    </a:lnTo>
                    <a:lnTo>
                      <a:pt x="584415" y="492201"/>
                    </a:lnTo>
                    <a:lnTo>
                      <a:pt x="583780" y="492899"/>
                    </a:lnTo>
                    <a:lnTo>
                      <a:pt x="583907" y="493407"/>
                    </a:lnTo>
                    <a:lnTo>
                      <a:pt x="584073" y="494004"/>
                    </a:lnTo>
                    <a:lnTo>
                      <a:pt x="584847" y="494474"/>
                    </a:lnTo>
                    <a:lnTo>
                      <a:pt x="585800" y="495414"/>
                    </a:lnTo>
                    <a:lnTo>
                      <a:pt x="586219" y="494169"/>
                    </a:lnTo>
                    <a:lnTo>
                      <a:pt x="586816" y="493306"/>
                    </a:lnTo>
                    <a:close/>
                  </a:path>
                  <a:path w="1146175" h="1111250">
                    <a:moveTo>
                      <a:pt x="587971" y="302107"/>
                    </a:moveTo>
                    <a:lnTo>
                      <a:pt x="587832" y="301980"/>
                    </a:lnTo>
                    <a:lnTo>
                      <a:pt x="587375" y="301459"/>
                    </a:lnTo>
                    <a:lnTo>
                      <a:pt x="586727" y="301015"/>
                    </a:lnTo>
                    <a:lnTo>
                      <a:pt x="586054" y="300837"/>
                    </a:lnTo>
                    <a:lnTo>
                      <a:pt x="585838" y="300774"/>
                    </a:lnTo>
                    <a:lnTo>
                      <a:pt x="585000" y="301904"/>
                    </a:lnTo>
                    <a:lnTo>
                      <a:pt x="585089" y="302031"/>
                    </a:lnTo>
                    <a:lnTo>
                      <a:pt x="585508" y="302615"/>
                    </a:lnTo>
                    <a:lnTo>
                      <a:pt x="586143" y="303022"/>
                    </a:lnTo>
                    <a:lnTo>
                      <a:pt x="586930" y="303707"/>
                    </a:lnTo>
                    <a:lnTo>
                      <a:pt x="587387" y="302869"/>
                    </a:lnTo>
                    <a:lnTo>
                      <a:pt x="587971" y="302107"/>
                    </a:lnTo>
                    <a:close/>
                  </a:path>
                  <a:path w="1146175" h="1111250">
                    <a:moveTo>
                      <a:pt x="599795" y="1714"/>
                    </a:moveTo>
                    <a:lnTo>
                      <a:pt x="599706" y="1155"/>
                    </a:lnTo>
                    <a:lnTo>
                      <a:pt x="599592" y="584"/>
                    </a:lnTo>
                    <a:lnTo>
                      <a:pt x="599478" y="0"/>
                    </a:lnTo>
                    <a:lnTo>
                      <a:pt x="598258" y="444"/>
                    </a:lnTo>
                    <a:lnTo>
                      <a:pt x="595782" y="1346"/>
                    </a:lnTo>
                    <a:lnTo>
                      <a:pt x="595922" y="1727"/>
                    </a:lnTo>
                    <a:lnTo>
                      <a:pt x="596049" y="2159"/>
                    </a:lnTo>
                    <a:lnTo>
                      <a:pt x="596188" y="2565"/>
                    </a:lnTo>
                    <a:lnTo>
                      <a:pt x="599795" y="1714"/>
                    </a:lnTo>
                    <a:close/>
                  </a:path>
                  <a:path w="1146175" h="1111250">
                    <a:moveTo>
                      <a:pt x="628713" y="391337"/>
                    </a:moveTo>
                    <a:lnTo>
                      <a:pt x="627303" y="389013"/>
                    </a:lnTo>
                    <a:lnTo>
                      <a:pt x="625906" y="389267"/>
                    </a:lnTo>
                    <a:lnTo>
                      <a:pt x="623341" y="391299"/>
                    </a:lnTo>
                    <a:lnTo>
                      <a:pt x="625017" y="391795"/>
                    </a:lnTo>
                    <a:lnTo>
                      <a:pt x="625983" y="392201"/>
                    </a:lnTo>
                    <a:lnTo>
                      <a:pt x="627405" y="392366"/>
                    </a:lnTo>
                    <a:lnTo>
                      <a:pt x="627938" y="391795"/>
                    </a:lnTo>
                    <a:lnTo>
                      <a:pt x="628713" y="391337"/>
                    </a:lnTo>
                    <a:close/>
                  </a:path>
                  <a:path w="1146175" h="1111250">
                    <a:moveTo>
                      <a:pt x="655269" y="408355"/>
                    </a:moveTo>
                    <a:lnTo>
                      <a:pt x="655193" y="407911"/>
                    </a:lnTo>
                    <a:lnTo>
                      <a:pt x="655142" y="407492"/>
                    </a:lnTo>
                    <a:lnTo>
                      <a:pt x="655066" y="407060"/>
                    </a:lnTo>
                    <a:lnTo>
                      <a:pt x="654011" y="407212"/>
                    </a:lnTo>
                    <a:lnTo>
                      <a:pt x="652932" y="407377"/>
                    </a:lnTo>
                    <a:lnTo>
                      <a:pt x="651878" y="407543"/>
                    </a:lnTo>
                    <a:lnTo>
                      <a:pt x="652132" y="408609"/>
                    </a:lnTo>
                    <a:lnTo>
                      <a:pt x="652272" y="409143"/>
                    </a:lnTo>
                    <a:lnTo>
                      <a:pt x="654265" y="408622"/>
                    </a:lnTo>
                    <a:lnTo>
                      <a:pt x="655269" y="408355"/>
                    </a:lnTo>
                    <a:close/>
                  </a:path>
                  <a:path w="1146175" h="1111250">
                    <a:moveTo>
                      <a:pt x="663892" y="1052487"/>
                    </a:moveTo>
                    <a:lnTo>
                      <a:pt x="663079" y="1051877"/>
                    </a:lnTo>
                    <a:lnTo>
                      <a:pt x="662673" y="1051585"/>
                    </a:lnTo>
                    <a:lnTo>
                      <a:pt x="662114" y="1052093"/>
                    </a:lnTo>
                    <a:lnTo>
                      <a:pt x="661200" y="1052525"/>
                    </a:lnTo>
                    <a:lnTo>
                      <a:pt x="661009" y="1053134"/>
                    </a:lnTo>
                    <a:lnTo>
                      <a:pt x="660819" y="1053884"/>
                    </a:lnTo>
                    <a:lnTo>
                      <a:pt x="661200" y="1054811"/>
                    </a:lnTo>
                    <a:lnTo>
                      <a:pt x="661555" y="1057236"/>
                    </a:lnTo>
                    <a:lnTo>
                      <a:pt x="662800" y="1054722"/>
                    </a:lnTo>
                    <a:lnTo>
                      <a:pt x="663892" y="1052487"/>
                    </a:lnTo>
                    <a:close/>
                  </a:path>
                  <a:path w="1146175" h="1111250">
                    <a:moveTo>
                      <a:pt x="674458" y="1028166"/>
                    </a:moveTo>
                    <a:lnTo>
                      <a:pt x="673468" y="1026147"/>
                    </a:lnTo>
                    <a:lnTo>
                      <a:pt x="672947" y="1025156"/>
                    </a:lnTo>
                    <a:lnTo>
                      <a:pt x="672617" y="1025283"/>
                    </a:lnTo>
                    <a:lnTo>
                      <a:pt x="671995" y="1025537"/>
                    </a:lnTo>
                    <a:lnTo>
                      <a:pt x="672579" y="1027658"/>
                    </a:lnTo>
                    <a:lnTo>
                      <a:pt x="672909" y="1028712"/>
                    </a:lnTo>
                    <a:lnTo>
                      <a:pt x="673430" y="1028534"/>
                    </a:lnTo>
                    <a:lnTo>
                      <a:pt x="673938" y="1028344"/>
                    </a:lnTo>
                    <a:lnTo>
                      <a:pt x="674458" y="1028166"/>
                    </a:lnTo>
                    <a:close/>
                  </a:path>
                  <a:path w="1146175" h="1111250">
                    <a:moveTo>
                      <a:pt x="686092" y="362165"/>
                    </a:moveTo>
                    <a:lnTo>
                      <a:pt x="685457" y="361530"/>
                    </a:lnTo>
                    <a:lnTo>
                      <a:pt x="685177" y="361048"/>
                    </a:lnTo>
                    <a:lnTo>
                      <a:pt x="684453" y="361645"/>
                    </a:lnTo>
                    <a:lnTo>
                      <a:pt x="683717" y="362216"/>
                    </a:lnTo>
                    <a:lnTo>
                      <a:pt x="682701" y="363042"/>
                    </a:lnTo>
                    <a:lnTo>
                      <a:pt x="683590" y="363613"/>
                    </a:lnTo>
                    <a:lnTo>
                      <a:pt x="684250" y="364261"/>
                    </a:lnTo>
                    <a:lnTo>
                      <a:pt x="685063" y="363740"/>
                    </a:lnTo>
                    <a:lnTo>
                      <a:pt x="685673" y="363131"/>
                    </a:lnTo>
                    <a:lnTo>
                      <a:pt x="686092" y="362165"/>
                    </a:lnTo>
                    <a:close/>
                  </a:path>
                  <a:path w="1146175" h="1111250">
                    <a:moveTo>
                      <a:pt x="689343" y="676935"/>
                    </a:moveTo>
                    <a:lnTo>
                      <a:pt x="689013" y="676503"/>
                    </a:lnTo>
                    <a:lnTo>
                      <a:pt x="688708" y="676046"/>
                    </a:lnTo>
                    <a:lnTo>
                      <a:pt x="688378" y="675601"/>
                    </a:lnTo>
                    <a:lnTo>
                      <a:pt x="687692" y="676376"/>
                    </a:lnTo>
                    <a:lnTo>
                      <a:pt x="687006" y="677138"/>
                    </a:lnTo>
                    <a:lnTo>
                      <a:pt x="686320" y="677887"/>
                    </a:lnTo>
                    <a:lnTo>
                      <a:pt x="686612" y="678180"/>
                    </a:lnTo>
                    <a:lnTo>
                      <a:pt x="686879" y="678459"/>
                    </a:lnTo>
                    <a:lnTo>
                      <a:pt x="687158" y="678738"/>
                    </a:lnTo>
                    <a:lnTo>
                      <a:pt x="687870" y="678129"/>
                    </a:lnTo>
                    <a:lnTo>
                      <a:pt x="688606" y="677545"/>
                    </a:lnTo>
                    <a:lnTo>
                      <a:pt x="689343" y="676935"/>
                    </a:lnTo>
                    <a:close/>
                  </a:path>
                  <a:path w="1146175" h="1111250">
                    <a:moveTo>
                      <a:pt x="697395" y="489229"/>
                    </a:moveTo>
                    <a:lnTo>
                      <a:pt x="696798" y="489229"/>
                    </a:lnTo>
                    <a:lnTo>
                      <a:pt x="696252" y="489204"/>
                    </a:lnTo>
                    <a:lnTo>
                      <a:pt x="695667" y="489191"/>
                    </a:lnTo>
                    <a:lnTo>
                      <a:pt x="695604" y="490296"/>
                    </a:lnTo>
                    <a:lnTo>
                      <a:pt x="695490" y="491375"/>
                    </a:lnTo>
                    <a:lnTo>
                      <a:pt x="695528" y="492455"/>
                    </a:lnTo>
                    <a:lnTo>
                      <a:pt x="696633" y="492556"/>
                    </a:lnTo>
                    <a:lnTo>
                      <a:pt x="697217" y="492607"/>
                    </a:lnTo>
                    <a:lnTo>
                      <a:pt x="697344" y="490359"/>
                    </a:lnTo>
                    <a:lnTo>
                      <a:pt x="697395" y="489229"/>
                    </a:lnTo>
                    <a:close/>
                  </a:path>
                  <a:path w="1146175" h="1111250">
                    <a:moveTo>
                      <a:pt x="713778" y="1002906"/>
                    </a:moveTo>
                    <a:lnTo>
                      <a:pt x="713676" y="1002461"/>
                    </a:lnTo>
                    <a:lnTo>
                      <a:pt x="713447" y="1001585"/>
                    </a:lnTo>
                    <a:lnTo>
                      <a:pt x="711022" y="1001953"/>
                    </a:lnTo>
                    <a:lnTo>
                      <a:pt x="709815" y="1002131"/>
                    </a:lnTo>
                    <a:lnTo>
                      <a:pt x="709942" y="1002753"/>
                    </a:lnTo>
                    <a:lnTo>
                      <a:pt x="710057" y="1003363"/>
                    </a:lnTo>
                    <a:lnTo>
                      <a:pt x="710184" y="1003998"/>
                    </a:lnTo>
                    <a:lnTo>
                      <a:pt x="711390" y="1003642"/>
                    </a:lnTo>
                    <a:lnTo>
                      <a:pt x="712584" y="1003261"/>
                    </a:lnTo>
                    <a:lnTo>
                      <a:pt x="713778" y="1002906"/>
                    </a:lnTo>
                    <a:close/>
                  </a:path>
                  <a:path w="1146175" h="1111250">
                    <a:moveTo>
                      <a:pt x="724408" y="1006881"/>
                    </a:moveTo>
                    <a:lnTo>
                      <a:pt x="721563" y="1006309"/>
                    </a:lnTo>
                    <a:lnTo>
                      <a:pt x="720064" y="1006017"/>
                    </a:lnTo>
                    <a:lnTo>
                      <a:pt x="718566" y="1005700"/>
                    </a:lnTo>
                    <a:lnTo>
                      <a:pt x="720648" y="1008037"/>
                    </a:lnTo>
                    <a:lnTo>
                      <a:pt x="724408" y="1006881"/>
                    </a:lnTo>
                    <a:close/>
                  </a:path>
                  <a:path w="1146175" h="1111250">
                    <a:moveTo>
                      <a:pt x="732802" y="754507"/>
                    </a:moveTo>
                    <a:lnTo>
                      <a:pt x="731812" y="753224"/>
                    </a:lnTo>
                    <a:lnTo>
                      <a:pt x="730796" y="751954"/>
                    </a:lnTo>
                    <a:lnTo>
                      <a:pt x="729818" y="750684"/>
                    </a:lnTo>
                    <a:lnTo>
                      <a:pt x="729462" y="750938"/>
                    </a:lnTo>
                    <a:lnTo>
                      <a:pt x="729145" y="751205"/>
                    </a:lnTo>
                    <a:lnTo>
                      <a:pt x="728802" y="751459"/>
                    </a:lnTo>
                    <a:lnTo>
                      <a:pt x="729818" y="752729"/>
                    </a:lnTo>
                    <a:lnTo>
                      <a:pt x="730846" y="753973"/>
                    </a:lnTo>
                    <a:lnTo>
                      <a:pt x="731862" y="755230"/>
                    </a:lnTo>
                    <a:lnTo>
                      <a:pt x="732180" y="754989"/>
                    </a:lnTo>
                    <a:lnTo>
                      <a:pt x="732485" y="754735"/>
                    </a:lnTo>
                    <a:lnTo>
                      <a:pt x="732802" y="754507"/>
                    </a:lnTo>
                    <a:close/>
                  </a:path>
                  <a:path w="1146175" h="1111250">
                    <a:moveTo>
                      <a:pt x="760730" y="992276"/>
                    </a:moveTo>
                    <a:lnTo>
                      <a:pt x="760437" y="991857"/>
                    </a:lnTo>
                    <a:lnTo>
                      <a:pt x="760145" y="991463"/>
                    </a:lnTo>
                    <a:lnTo>
                      <a:pt x="759866" y="991057"/>
                    </a:lnTo>
                    <a:lnTo>
                      <a:pt x="757682" y="992720"/>
                    </a:lnTo>
                    <a:lnTo>
                      <a:pt x="756627" y="993546"/>
                    </a:lnTo>
                    <a:lnTo>
                      <a:pt x="756856" y="993902"/>
                    </a:lnTo>
                    <a:lnTo>
                      <a:pt x="757123" y="994244"/>
                    </a:lnTo>
                    <a:lnTo>
                      <a:pt x="757377" y="994613"/>
                    </a:lnTo>
                    <a:lnTo>
                      <a:pt x="759599" y="993051"/>
                    </a:lnTo>
                    <a:lnTo>
                      <a:pt x="760730" y="992276"/>
                    </a:lnTo>
                    <a:close/>
                  </a:path>
                  <a:path w="1146175" h="1111250">
                    <a:moveTo>
                      <a:pt x="786155" y="613435"/>
                    </a:moveTo>
                    <a:lnTo>
                      <a:pt x="785393" y="613130"/>
                    </a:lnTo>
                    <a:lnTo>
                      <a:pt x="784669" y="612698"/>
                    </a:lnTo>
                    <a:lnTo>
                      <a:pt x="783158" y="612457"/>
                    </a:lnTo>
                    <a:lnTo>
                      <a:pt x="782383" y="612635"/>
                    </a:lnTo>
                    <a:lnTo>
                      <a:pt x="781621" y="612698"/>
                    </a:lnTo>
                    <a:lnTo>
                      <a:pt x="781621" y="613054"/>
                    </a:lnTo>
                    <a:lnTo>
                      <a:pt x="781583" y="613410"/>
                    </a:lnTo>
                    <a:lnTo>
                      <a:pt x="781570" y="613765"/>
                    </a:lnTo>
                    <a:lnTo>
                      <a:pt x="783043" y="613943"/>
                    </a:lnTo>
                    <a:lnTo>
                      <a:pt x="784479" y="614133"/>
                    </a:lnTo>
                    <a:lnTo>
                      <a:pt x="785939" y="614311"/>
                    </a:lnTo>
                    <a:lnTo>
                      <a:pt x="786015" y="614006"/>
                    </a:lnTo>
                    <a:lnTo>
                      <a:pt x="786066" y="613727"/>
                    </a:lnTo>
                    <a:lnTo>
                      <a:pt x="786155" y="613435"/>
                    </a:lnTo>
                    <a:close/>
                  </a:path>
                  <a:path w="1146175" h="1111250">
                    <a:moveTo>
                      <a:pt x="808228" y="328663"/>
                    </a:moveTo>
                    <a:lnTo>
                      <a:pt x="805649" y="327406"/>
                    </a:lnTo>
                    <a:lnTo>
                      <a:pt x="804189" y="326694"/>
                    </a:lnTo>
                    <a:lnTo>
                      <a:pt x="805256" y="329145"/>
                    </a:lnTo>
                    <a:lnTo>
                      <a:pt x="808228" y="328663"/>
                    </a:lnTo>
                    <a:close/>
                  </a:path>
                  <a:path w="1146175" h="1111250">
                    <a:moveTo>
                      <a:pt x="821105" y="4610"/>
                    </a:moveTo>
                    <a:lnTo>
                      <a:pt x="820801" y="4457"/>
                    </a:lnTo>
                    <a:lnTo>
                      <a:pt x="820508" y="4279"/>
                    </a:lnTo>
                    <a:lnTo>
                      <a:pt x="820204" y="4114"/>
                    </a:lnTo>
                    <a:lnTo>
                      <a:pt x="819670" y="4851"/>
                    </a:lnTo>
                    <a:lnTo>
                      <a:pt x="818654" y="6311"/>
                    </a:lnTo>
                    <a:lnTo>
                      <a:pt x="819569" y="6743"/>
                    </a:lnTo>
                    <a:lnTo>
                      <a:pt x="820064" y="6946"/>
                    </a:lnTo>
                    <a:lnTo>
                      <a:pt x="820750" y="5384"/>
                    </a:lnTo>
                    <a:lnTo>
                      <a:pt x="821105" y="4610"/>
                    </a:lnTo>
                    <a:close/>
                  </a:path>
                  <a:path w="1146175" h="1111250">
                    <a:moveTo>
                      <a:pt x="843114" y="463054"/>
                    </a:moveTo>
                    <a:lnTo>
                      <a:pt x="842784" y="461683"/>
                    </a:lnTo>
                    <a:lnTo>
                      <a:pt x="842594" y="461010"/>
                    </a:lnTo>
                    <a:lnTo>
                      <a:pt x="841273" y="461581"/>
                    </a:lnTo>
                    <a:lnTo>
                      <a:pt x="839939" y="462127"/>
                    </a:lnTo>
                    <a:lnTo>
                      <a:pt x="838631" y="462699"/>
                    </a:lnTo>
                    <a:lnTo>
                      <a:pt x="838809" y="463194"/>
                    </a:lnTo>
                    <a:lnTo>
                      <a:pt x="838962" y="463664"/>
                    </a:lnTo>
                    <a:lnTo>
                      <a:pt x="839139" y="464146"/>
                    </a:lnTo>
                    <a:lnTo>
                      <a:pt x="843114" y="463054"/>
                    </a:lnTo>
                    <a:close/>
                  </a:path>
                  <a:path w="1146175" h="1111250">
                    <a:moveTo>
                      <a:pt x="867067" y="538848"/>
                    </a:moveTo>
                    <a:lnTo>
                      <a:pt x="866940" y="538518"/>
                    </a:lnTo>
                    <a:lnTo>
                      <a:pt x="866736" y="538124"/>
                    </a:lnTo>
                    <a:lnTo>
                      <a:pt x="865949" y="537718"/>
                    </a:lnTo>
                    <a:lnTo>
                      <a:pt x="865517" y="537768"/>
                    </a:lnTo>
                    <a:lnTo>
                      <a:pt x="865136" y="537832"/>
                    </a:lnTo>
                    <a:lnTo>
                      <a:pt x="864577" y="538581"/>
                    </a:lnTo>
                    <a:lnTo>
                      <a:pt x="864616" y="538988"/>
                    </a:lnTo>
                    <a:lnTo>
                      <a:pt x="864641" y="539521"/>
                    </a:lnTo>
                    <a:lnTo>
                      <a:pt x="865200" y="540004"/>
                    </a:lnTo>
                    <a:lnTo>
                      <a:pt x="865797" y="540943"/>
                    </a:lnTo>
                    <a:lnTo>
                      <a:pt x="866533" y="539457"/>
                    </a:lnTo>
                    <a:lnTo>
                      <a:pt x="867067" y="538848"/>
                    </a:lnTo>
                    <a:close/>
                  </a:path>
                  <a:path w="1146175" h="1111250">
                    <a:moveTo>
                      <a:pt x="876147" y="261124"/>
                    </a:moveTo>
                    <a:lnTo>
                      <a:pt x="875449" y="260273"/>
                    </a:lnTo>
                    <a:lnTo>
                      <a:pt x="874712" y="259410"/>
                    </a:lnTo>
                    <a:lnTo>
                      <a:pt x="873975" y="258584"/>
                    </a:lnTo>
                    <a:lnTo>
                      <a:pt x="873036" y="259283"/>
                    </a:lnTo>
                    <a:lnTo>
                      <a:pt x="874826" y="262140"/>
                    </a:lnTo>
                    <a:lnTo>
                      <a:pt x="875284" y="261797"/>
                    </a:lnTo>
                    <a:lnTo>
                      <a:pt x="875728" y="261454"/>
                    </a:lnTo>
                    <a:lnTo>
                      <a:pt x="876147" y="261124"/>
                    </a:lnTo>
                    <a:close/>
                  </a:path>
                  <a:path w="1146175" h="1111250">
                    <a:moveTo>
                      <a:pt x="897267" y="70053"/>
                    </a:moveTo>
                    <a:lnTo>
                      <a:pt x="895197" y="66624"/>
                    </a:lnTo>
                    <a:lnTo>
                      <a:pt x="893394" y="69900"/>
                    </a:lnTo>
                    <a:lnTo>
                      <a:pt x="895604" y="71678"/>
                    </a:lnTo>
                    <a:lnTo>
                      <a:pt x="897267" y="70053"/>
                    </a:lnTo>
                    <a:close/>
                  </a:path>
                  <a:path w="1146175" h="1111250">
                    <a:moveTo>
                      <a:pt x="899185" y="69227"/>
                    </a:moveTo>
                    <a:lnTo>
                      <a:pt x="897356" y="69964"/>
                    </a:lnTo>
                    <a:lnTo>
                      <a:pt x="899071" y="69342"/>
                    </a:lnTo>
                    <a:close/>
                  </a:path>
                  <a:path w="1146175" h="1111250">
                    <a:moveTo>
                      <a:pt x="926693" y="220637"/>
                    </a:moveTo>
                    <a:lnTo>
                      <a:pt x="926033" y="220319"/>
                    </a:lnTo>
                    <a:lnTo>
                      <a:pt x="925347" y="219862"/>
                    </a:lnTo>
                    <a:lnTo>
                      <a:pt x="924648" y="219786"/>
                    </a:lnTo>
                    <a:lnTo>
                      <a:pt x="924356" y="219760"/>
                    </a:lnTo>
                    <a:lnTo>
                      <a:pt x="924026" y="220637"/>
                    </a:lnTo>
                    <a:lnTo>
                      <a:pt x="923417" y="221538"/>
                    </a:lnTo>
                    <a:lnTo>
                      <a:pt x="924445" y="221805"/>
                    </a:lnTo>
                    <a:lnTo>
                      <a:pt x="925195" y="222173"/>
                    </a:lnTo>
                    <a:lnTo>
                      <a:pt x="925868" y="222072"/>
                    </a:lnTo>
                    <a:lnTo>
                      <a:pt x="926211" y="222021"/>
                    </a:lnTo>
                    <a:lnTo>
                      <a:pt x="926401" y="221157"/>
                    </a:lnTo>
                    <a:lnTo>
                      <a:pt x="926693" y="220637"/>
                    </a:lnTo>
                    <a:close/>
                  </a:path>
                  <a:path w="1146175" h="1111250">
                    <a:moveTo>
                      <a:pt x="927265" y="255270"/>
                    </a:moveTo>
                    <a:lnTo>
                      <a:pt x="923874" y="254279"/>
                    </a:lnTo>
                    <a:lnTo>
                      <a:pt x="923747" y="254723"/>
                    </a:lnTo>
                    <a:lnTo>
                      <a:pt x="923620" y="255130"/>
                    </a:lnTo>
                    <a:lnTo>
                      <a:pt x="923505" y="255562"/>
                    </a:lnTo>
                    <a:lnTo>
                      <a:pt x="925741" y="256273"/>
                    </a:lnTo>
                    <a:lnTo>
                      <a:pt x="926871" y="256616"/>
                    </a:lnTo>
                    <a:lnTo>
                      <a:pt x="927011" y="256171"/>
                    </a:lnTo>
                    <a:lnTo>
                      <a:pt x="927265" y="255270"/>
                    </a:lnTo>
                    <a:close/>
                  </a:path>
                  <a:path w="1146175" h="1111250">
                    <a:moveTo>
                      <a:pt x="933221" y="534581"/>
                    </a:moveTo>
                    <a:lnTo>
                      <a:pt x="933132" y="534174"/>
                    </a:lnTo>
                    <a:lnTo>
                      <a:pt x="933018" y="533425"/>
                    </a:lnTo>
                    <a:lnTo>
                      <a:pt x="931938" y="533438"/>
                    </a:lnTo>
                    <a:lnTo>
                      <a:pt x="930935" y="533590"/>
                    </a:lnTo>
                    <a:lnTo>
                      <a:pt x="929944" y="533679"/>
                    </a:lnTo>
                    <a:lnTo>
                      <a:pt x="929995" y="534136"/>
                    </a:lnTo>
                    <a:lnTo>
                      <a:pt x="930021" y="534593"/>
                    </a:lnTo>
                    <a:lnTo>
                      <a:pt x="930046" y="535063"/>
                    </a:lnTo>
                    <a:lnTo>
                      <a:pt x="931125" y="534898"/>
                    </a:lnTo>
                    <a:lnTo>
                      <a:pt x="933221" y="534581"/>
                    </a:lnTo>
                    <a:close/>
                  </a:path>
                  <a:path w="1146175" h="1111250">
                    <a:moveTo>
                      <a:pt x="951623" y="346392"/>
                    </a:moveTo>
                    <a:lnTo>
                      <a:pt x="951293" y="346290"/>
                    </a:lnTo>
                    <a:lnTo>
                      <a:pt x="950620" y="346087"/>
                    </a:lnTo>
                    <a:lnTo>
                      <a:pt x="950214" y="347141"/>
                    </a:lnTo>
                    <a:lnTo>
                      <a:pt x="949388" y="349224"/>
                    </a:lnTo>
                    <a:lnTo>
                      <a:pt x="949883" y="349389"/>
                    </a:lnTo>
                    <a:lnTo>
                      <a:pt x="950379" y="349542"/>
                    </a:lnTo>
                    <a:lnTo>
                      <a:pt x="950861" y="349719"/>
                    </a:lnTo>
                    <a:lnTo>
                      <a:pt x="951103" y="348602"/>
                    </a:lnTo>
                    <a:lnTo>
                      <a:pt x="951382" y="347497"/>
                    </a:lnTo>
                    <a:lnTo>
                      <a:pt x="951623" y="346392"/>
                    </a:lnTo>
                    <a:close/>
                  </a:path>
                  <a:path w="1146175" h="1111250">
                    <a:moveTo>
                      <a:pt x="960234" y="514604"/>
                    </a:moveTo>
                    <a:lnTo>
                      <a:pt x="959307" y="513981"/>
                    </a:lnTo>
                    <a:lnTo>
                      <a:pt x="957414" y="512914"/>
                    </a:lnTo>
                    <a:lnTo>
                      <a:pt x="957173" y="513422"/>
                    </a:lnTo>
                    <a:lnTo>
                      <a:pt x="956957" y="513943"/>
                    </a:lnTo>
                    <a:lnTo>
                      <a:pt x="956716" y="514451"/>
                    </a:lnTo>
                    <a:lnTo>
                      <a:pt x="958723" y="515200"/>
                    </a:lnTo>
                    <a:lnTo>
                      <a:pt x="959751" y="515493"/>
                    </a:lnTo>
                    <a:lnTo>
                      <a:pt x="960234" y="514604"/>
                    </a:lnTo>
                    <a:close/>
                  </a:path>
                  <a:path w="1146175" h="1111250">
                    <a:moveTo>
                      <a:pt x="974598" y="656183"/>
                    </a:moveTo>
                    <a:lnTo>
                      <a:pt x="970432" y="655256"/>
                    </a:lnTo>
                    <a:lnTo>
                      <a:pt x="969937" y="656894"/>
                    </a:lnTo>
                    <a:lnTo>
                      <a:pt x="971423" y="657072"/>
                    </a:lnTo>
                    <a:lnTo>
                      <a:pt x="974420" y="657402"/>
                    </a:lnTo>
                    <a:lnTo>
                      <a:pt x="974483" y="656996"/>
                    </a:lnTo>
                    <a:lnTo>
                      <a:pt x="974521" y="656590"/>
                    </a:lnTo>
                    <a:lnTo>
                      <a:pt x="974598" y="656183"/>
                    </a:lnTo>
                    <a:close/>
                  </a:path>
                  <a:path w="1146175" h="1111250">
                    <a:moveTo>
                      <a:pt x="985786" y="847902"/>
                    </a:moveTo>
                    <a:lnTo>
                      <a:pt x="984631" y="847090"/>
                    </a:lnTo>
                    <a:lnTo>
                      <a:pt x="984453" y="847204"/>
                    </a:lnTo>
                    <a:lnTo>
                      <a:pt x="983894" y="847598"/>
                    </a:lnTo>
                    <a:lnTo>
                      <a:pt x="983488" y="848283"/>
                    </a:lnTo>
                    <a:lnTo>
                      <a:pt x="982878" y="849045"/>
                    </a:lnTo>
                    <a:lnTo>
                      <a:pt x="984288" y="849884"/>
                    </a:lnTo>
                    <a:lnTo>
                      <a:pt x="984821" y="850176"/>
                    </a:lnTo>
                    <a:lnTo>
                      <a:pt x="985164" y="849515"/>
                    </a:lnTo>
                    <a:lnTo>
                      <a:pt x="985697" y="848880"/>
                    </a:lnTo>
                    <a:lnTo>
                      <a:pt x="985761" y="848194"/>
                    </a:lnTo>
                    <a:lnTo>
                      <a:pt x="985786" y="847902"/>
                    </a:lnTo>
                    <a:close/>
                  </a:path>
                  <a:path w="1146175" h="1111250">
                    <a:moveTo>
                      <a:pt x="1012215" y="421881"/>
                    </a:moveTo>
                    <a:lnTo>
                      <a:pt x="1011478" y="421208"/>
                    </a:lnTo>
                    <a:lnTo>
                      <a:pt x="1011110" y="420700"/>
                    </a:lnTo>
                    <a:lnTo>
                      <a:pt x="1010246" y="421601"/>
                    </a:lnTo>
                    <a:lnTo>
                      <a:pt x="1009853" y="422008"/>
                    </a:lnTo>
                    <a:lnTo>
                      <a:pt x="1009434" y="422414"/>
                    </a:lnTo>
                    <a:lnTo>
                      <a:pt x="1009840" y="422783"/>
                    </a:lnTo>
                    <a:lnTo>
                      <a:pt x="1010386" y="423519"/>
                    </a:lnTo>
                    <a:lnTo>
                      <a:pt x="1010577" y="423443"/>
                    </a:lnTo>
                    <a:lnTo>
                      <a:pt x="1011174" y="423164"/>
                    </a:lnTo>
                    <a:lnTo>
                      <a:pt x="1011796" y="422694"/>
                    </a:lnTo>
                    <a:lnTo>
                      <a:pt x="1012113" y="422122"/>
                    </a:lnTo>
                    <a:lnTo>
                      <a:pt x="1012215" y="421881"/>
                    </a:lnTo>
                    <a:close/>
                  </a:path>
                  <a:path w="1146175" h="1111250">
                    <a:moveTo>
                      <a:pt x="1033043" y="227698"/>
                    </a:moveTo>
                    <a:lnTo>
                      <a:pt x="1031811" y="227177"/>
                    </a:lnTo>
                    <a:lnTo>
                      <a:pt x="1030795" y="226428"/>
                    </a:lnTo>
                    <a:lnTo>
                      <a:pt x="1029830" y="227164"/>
                    </a:lnTo>
                    <a:lnTo>
                      <a:pt x="1029525" y="228155"/>
                    </a:lnTo>
                    <a:lnTo>
                      <a:pt x="1029068" y="228942"/>
                    </a:lnTo>
                    <a:lnTo>
                      <a:pt x="1029766" y="229209"/>
                    </a:lnTo>
                    <a:lnTo>
                      <a:pt x="1030528" y="229768"/>
                    </a:lnTo>
                    <a:lnTo>
                      <a:pt x="1031163" y="229654"/>
                    </a:lnTo>
                    <a:lnTo>
                      <a:pt x="1031735" y="229527"/>
                    </a:lnTo>
                    <a:lnTo>
                      <a:pt x="1032154" y="228650"/>
                    </a:lnTo>
                    <a:lnTo>
                      <a:pt x="1033043" y="227698"/>
                    </a:lnTo>
                    <a:close/>
                  </a:path>
                  <a:path w="1146175" h="1111250">
                    <a:moveTo>
                      <a:pt x="1040066" y="852995"/>
                    </a:moveTo>
                    <a:lnTo>
                      <a:pt x="1039202" y="852474"/>
                    </a:lnTo>
                    <a:lnTo>
                      <a:pt x="1038339" y="851954"/>
                    </a:lnTo>
                    <a:lnTo>
                      <a:pt x="1037450" y="851471"/>
                    </a:lnTo>
                    <a:lnTo>
                      <a:pt x="1037272" y="851725"/>
                    </a:lnTo>
                    <a:lnTo>
                      <a:pt x="1037082" y="851954"/>
                    </a:lnTo>
                    <a:lnTo>
                      <a:pt x="1036904" y="852220"/>
                    </a:lnTo>
                    <a:lnTo>
                      <a:pt x="1037640" y="852906"/>
                    </a:lnTo>
                    <a:lnTo>
                      <a:pt x="1038390" y="853579"/>
                    </a:lnTo>
                    <a:lnTo>
                      <a:pt x="1039114" y="854278"/>
                    </a:lnTo>
                    <a:lnTo>
                      <a:pt x="1039444" y="853833"/>
                    </a:lnTo>
                    <a:lnTo>
                      <a:pt x="1039736" y="853414"/>
                    </a:lnTo>
                    <a:lnTo>
                      <a:pt x="1040066" y="852995"/>
                    </a:lnTo>
                    <a:close/>
                  </a:path>
                  <a:path w="1146175" h="1111250">
                    <a:moveTo>
                      <a:pt x="1046886" y="256476"/>
                    </a:moveTo>
                    <a:lnTo>
                      <a:pt x="1045921" y="256032"/>
                    </a:lnTo>
                    <a:lnTo>
                      <a:pt x="1045273" y="255498"/>
                    </a:lnTo>
                    <a:lnTo>
                      <a:pt x="1045057" y="255663"/>
                    </a:lnTo>
                    <a:lnTo>
                      <a:pt x="1044409" y="256070"/>
                    </a:lnTo>
                    <a:lnTo>
                      <a:pt x="1043952" y="256755"/>
                    </a:lnTo>
                    <a:lnTo>
                      <a:pt x="1043432" y="257327"/>
                    </a:lnTo>
                    <a:lnTo>
                      <a:pt x="1043889" y="257606"/>
                    </a:lnTo>
                    <a:lnTo>
                      <a:pt x="1044486" y="258229"/>
                    </a:lnTo>
                    <a:lnTo>
                      <a:pt x="1044765" y="258114"/>
                    </a:lnTo>
                    <a:lnTo>
                      <a:pt x="1045438" y="257860"/>
                    </a:lnTo>
                    <a:lnTo>
                      <a:pt x="1045946" y="257251"/>
                    </a:lnTo>
                    <a:lnTo>
                      <a:pt x="1046886" y="256476"/>
                    </a:lnTo>
                    <a:close/>
                  </a:path>
                  <a:path w="1146175" h="1111250">
                    <a:moveTo>
                      <a:pt x="1052512" y="271132"/>
                    </a:moveTo>
                    <a:lnTo>
                      <a:pt x="1052461" y="270040"/>
                    </a:lnTo>
                    <a:lnTo>
                      <a:pt x="1052410" y="268973"/>
                    </a:lnTo>
                    <a:lnTo>
                      <a:pt x="1051814" y="269049"/>
                    </a:lnTo>
                    <a:lnTo>
                      <a:pt x="1051204" y="269151"/>
                    </a:lnTo>
                    <a:lnTo>
                      <a:pt x="1050620" y="269227"/>
                    </a:lnTo>
                    <a:lnTo>
                      <a:pt x="1050861" y="270281"/>
                    </a:lnTo>
                    <a:lnTo>
                      <a:pt x="1051102" y="271335"/>
                    </a:lnTo>
                    <a:lnTo>
                      <a:pt x="1051433" y="272364"/>
                    </a:lnTo>
                    <a:lnTo>
                      <a:pt x="1052474" y="272275"/>
                    </a:lnTo>
                    <a:lnTo>
                      <a:pt x="1052512" y="271132"/>
                    </a:lnTo>
                    <a:close/>
                  </a:path>
                  <a:path w="1146175" h="1111250">
                    <a:moveTo>
                      <a:pt x="1053896" y="441706"/>
                    </a:moveTo>
                    <a:lnTo>
                      <a:pt x="1052436" y="441731"/>
                    </a:lnTo>
                    <a:lnTo>
                      <a:pt x="1051293" y="441731"/>
                    </a:lnTo>
                    <a:lnTo>
                      <a:pt x="1050150" y="441744"/>
                    </a:lnTo>
                    <a:lnTo>
                      <a:pt x="1051369" y="443687"/>
                    </a:lnTo>
                    <a:lnTo>
                      <a:pt x="1052563" y="445198"/>
                    </a:lnTo>
                    <a:lnTo>
                      <a:pt x="1053896" y="441706"/>
                    </a:lnTo>
                    <a:close/>
                  </a:path>
                  <a:path w="1146175" h="1111250">
                    <a:moveTo>
                      <a:pt x="1060589" y="842937"/>
                    </a:moveTo>
                    <a:lnTo>
                      <a:pt x="1059802" y="842441"/>
                    </a:lnTo>
                    <a:lnTo>
                      <a:pt x="1059370" y="842048"/>
                    </a:lnTo>
                    <a:lnTo>
                      <a:pt x="1058875" y="842619"/>
                    </a:lnTo>
                    <a:lnTo>
                      <a:pt x="1058252" y="843114"/>
                    </a:lnTo>
                    <a:lnTo>
                      <a:pt x="1057998" y="843775"/>
                    </a:lnTo>
                    <a:lnTo>
                      <a:pt x="1057897" y="844016"/>
                    </a:lnTo>
                    <a:lnTo>
                      <a:pt x="1058583" y="844613"/>
                    </a:lnTo>
                    <a:lnTo>
                      <a:pt x="1059230" y="845439"/>
                    </a:lnTo>
                    <a:lnTo>
                      <a:pt x="1059827" y="844499"/>
                    </a:lnTo>
                    <a:lnTo>
                      <a:pt x="1060411" y="843889"/>
                    </a:lnTo>
                    <a:lnTo>
                      <a:pt x="1060589" y="842937"/>
                    </a:lnTo>
                    <a:close/>
                  </a:path>
                  <a:path w="1146175" h="1111250">
                    <a:moveTo>
                      <a:pt x="1077734" y="740016"/>
                    </a:moveTo>
                    <a:lnTo>
                      <a:pt x="1076985" y="739127"/>
                    </a:lnTo>
                    <a:lnTo>
                      <a:pt x="1076223" y="738225"/>
                    </a:lnTo>
                    <a:lnTo>
                      <a:pt x="1075486" y="737349"/>
                    </a:lnTo>
                    <a:lnTo>
                      <a:pt x="1075194" y="737565"/>
                    </a:lnTo>
                    <a:lnTo>
                      <a:pt x="1074623" y="737984"/>
                    </a:lnTo>
                    <a:lnTo>
                      <a:pt x="1075232" y="738962"/>
                    </a:lnTo>
                    <a:lnTo>
                      <a:pt x="1075855" y="739940"/>
                    </a:lnTo>
                    <a:lnTo>
                      <a:pt x="1076452" y="740918"/>
                    </a:lnTo>
                    <a:lnTo>
                      <a:pt x="1076896" y="740613"/>
                    </a:lnTo>
                    <a:lnTo>
                      <a:pt x="1077328" y="740321"/>
                    </a:lnTo>
                    <a:lnTo>
                      <a:pt x="1077734" y="740016"/>
                    </a:lnTo>
                    <a:close/>
                  </a:path>
                  <a:path w="1146175" h="1111250">
                    <a:moveTo>
                      <a:pt x="1100023" y="767232"/>
                    </a:moveTo>
                    <a:lnTo>
                      <a:pt x="1096733" y="766127"/>
                    </a:lnTo>
                    <a:lnTo>
                      <a:pt x="1096479" y="766724"/>
                    </a:lnTo>
                    <a:lnTo>
                      <a:pt x="1096327" y="767029"/>
                    </a:lnTo>
                    <a:lnTo>
                      <a:pt x="1096746" y="767410"/>
                    </a:lnTo>
                    <a:lnTo>
                      <a:pt x="1097102" y="767943"/>
                    </a:lnTo>
                    <a:lnTo>
                      <a:pt x="1097584" y="768134"/>
                    </a:lnTo>
                    <a:lnTo>
                      <a:pt x="1098232" y="768413"/>
                    </a:lnTo>
                    <a:lnTo>
                      <a:pt x="1098981" y="768413"/>
                    </a:lnTo>
                    <a:lnTo>
                      <a:pt x="1099718" y="768502"/>
                    </a:lnTo>
                    <a:lnTo>
                      <a:pt x="1099820" y="768070"/>
                    </a:lnTo>
                    <a:lnTo>
                      <a:pt x="1099908" y="767651"/>
                    </a:lnTo>
                    <a:lnTo>
                      <a:pt x="1100023" y="767232"/>
                    </a:lnTo>
                    <a:close/>
                  </a:path>
                  <a:path w="1146175" h="1111250">
                    <a:moveTo>
                      <a:pt x="1110437" y="804113"/>
                    </a:moveTo>
                    <a:lnTo>
                      <a:pt x="1110322" y="803948"/>
                    </a:lnTo>
                    <a:lnTo>
                      <a:pt x="1109789" y="803465"/>
                    </a:lnTo>
                    <a:lnTo>
                      <a:pt x="1109091" y="803046"/>
                    </a:lnTo>
                    <a:lnTo>
                      <a:pt x="1108176" y="802868"/>
                    </a:lnTo>
                    <a:lnTo>
                      <a:pt x="1107440" y="804100"/>
                    </a:lnTo>
                    <a:lnTo>
                      <a:pt x="1108049" y="804722"/>
                    </a:lnTo>
                    <a:lnTo>
                      <a:pt x="1108722" y="805129"/>
                    </a:lnTo>
                    <a:lnTo>
                      <a:pt x="1109599" y="805726"/>
                    </a:lnTo>
                    <a:lnTo>
                      <a:pt x="1109929" y="804913"/>
                    </a:lnTo>
                    <a:lnTo>
                      <a:pt x="1110437" y="804113"/>
                    </a:lnTo>
                    <a:close/>
                  </a:path>
                  <a:path w="1146175" h="1111250">
                    <a:moveTo>
                      <a:pt x="1146048" y="501408"/>
                    </a:moveTo>
                    <a:lnTo>
                      <a:pt x="1144739" y="500062"/>
                    </a:lnTo>
                    <a:lnTo>
                      <a:pt x="1144079" y="499402"/>
                    </a:lnTo>
                    <a:lnTo>
                      <a:pt x="1143736" y="499846"/>
                    </a:lnTo>
                    <a:lnTo>
                      <a:pt x="1142974" y="500418"/>
                    </a:lnTo>
                    <a:lnTo>
                      <a:pt x="1143063" y="500748"/>
                    </a:lnTo>
                    <a:lnTo>
                      <a:pt x="1143266" y="501446"/>
                    </a:lnTo>
                    <a:lnTo>
                      <a:pt x="1143901" y="502043"/>
                    </a:lnTo>
                    <a:lnTo>
                      <a:pt x="1144498" y="502869"/>
                    </a:lnTo>
                    <a:lnTo>
                      <a:pt x="1145222" y="502183"/>
                    </a:lnTo>
                    <a:lnTo>
                      <a:pt x="1145641" y="501802"/>
                    </a:lnTo>
                    <a:lnTo>
                      <a:pt x="1146048" y="50140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1" name="object 291">
                <a:extLst>
                  <a:ext uri="{FF2B5EF4-FFF2-40B4-BE49-F238E27FC236}">
                    <a16:creationId xmlns:a16="http://schemas.microsoft.com/office/drawing/2014/main" id="{DB646D5A-58B0-0910-1115-4BE0C58EFA3D}"/>
                  </a:ext>
                </a:extLst>
              </p:cNvPr>
              <p:cNvSpPr/>
              <p:nvPr/>
            </p:nvSpPr>
            <p:spPr>
              <a:xfrm>
                <a:off x="9157481" y="4672460"/>
                <a:ext cx="1023979" cy="835861"/>
              </a:xfrm>
              <a:custGeom>
                <a:avLst/>
                <a:gdLst/>
                <a:ahLst/>
                <a:cxnLst/>
                <a:rect l="l" t="t" r="r" b="b"/>
                <a:pathLst>
                  <a:path w="1316355" h="1222375">
                    <a:moveTo>
                      <a:pt x="5295" y="945845"/>
                    </a:moveTo>
                    <a:lnTo>
                      <a:pt x="3556" y="942467"/>
                    </a:lnTo>
                    <a:lnTo>
                      <a:pt x="1955" y="942721"/>
                    </a:lnTo>
                    <a:lnTo>
                      <a:pt x="419" y="944791"/>
                    </a:lnTo>
                    <a:lnTo>
                      <a:pt x="0" y="945388"/>
                    </a:lnTo>
                    <a:lnTo>
                      <a:pt x="279" y="946505"/>
                    </a:lnTo>
                    <a:lnTo>
                      <a:pt x="190" y="948042"/>
                    </a:lnTo>
                    <a:lnTo>
                      <a:pt x="5295" y="945845"/>
                    </a:lnTo>
                    <a:close/>
                  </a:path>
                  <a:path w="1316355" h="1222375">
                    <a:moveTo>
                      <a:pt x="72148" y="1008862"/>
                    </a:moveTo>
                    <a:lnTo>
                      <a:pt x="67792" y="1011809"/>
                    </a:lnTo>
                    <a:lnTo>
                      <a:pt x="67119" y="1016368"/>
                    </a:lnTo>
                    <a:lnTo>
                      <a:pt x="68516" y="1014260"/>
                    </a:lnTo>
                    <a:lnTo>
                      <a:pt x="72148" y="1008862"/>
                    </a:lnTo>
                    <a:close/>
                  </a:path>
                  <a:path w="1316355" h="1222375">
                    <a:moveTo>
                      <a:pt x="94094" y="796607"/>
                    </a:moveTo>
                    <a:lnTo>
                      <a:pt x="85699" y="799909"/>
                    </a:lnTo>
                    <a:lnTo>
                      <a:pt x="90335" y="803046"/>
                    </a:lnTo>
                    <a:lnTo>
                      <a:pt x="94094" y="796607"/>
                    </a:lnTo>
                    <a:close/>
                  </a:path>
                  <a:path w="1316355" h="1222375">
                    <a:moveTo>
                      <a:pt x="100698" y="539623"/>
                    </a:moveTo>
                    <a:lnTo>
                      <a:pt x="99949" y="536549"/>
                    </a:lnTo>
                    <a:lnTo>
                      <a:pt x="99885" y="536371"/>
                    </a:lnTo>
                    <a:lnTo>
                      <a:pt x="99707" y="536206"/>
                    </a:lnTo>
                    <a:lnTo>
                      <a:pt x="99314" y="535673"/>
                    </a:lnTo>
                    <a:lnTo>
                      <a:pt x="94919" y="538099"/>
                    </a:lnTo>
                    <a:lnTo>
                      <a:pt x="93967" y="539013"/>
                    </a:lnTo>
                    <a:lnTo>
                      <a:pt x="94551" y="540486"/>
                    </a:lnTo>
                    <a:lnTo>
                      <a:pt x="94805" y="541070"/>
                    </a:lnTo>
                    <a:lnTo>
                      <a:pt x="95973" y="541883"/>
                    </a:lnTo>
                    <a:lnTo>
                      <a:pt x="98425" y="540702"/>
                    </a:lnTo>
                    <a:lnTo>
                      <a:pt x="100698" y="539623"/>
                    </a:lnTo>
                    <a:close/>
                  </a:path>
                  <a:path w="1316355" h="1222375">
                    <a:moveTo>
                      <a:pt x="169875" y="960208"/>
                    </a:moveTo>
                    <a:lnTo>
                      <a:pt x="169468" y="958596"/>
                    </a:lnTo>
                    <a:lnTo>
                      <a:pt x="169075" y="956983"/>
                    </a:lnTo>
                    <a:lnTo>
                      <a:pt x="168567" y="955255"/>
                    </a:lnTo>
                    <a:lnTo>
                      <a:pt x="167894" y="955319"/>
                    </a:lnTo>
                    <a:lnTo>
                      <a:pt x="167297" y="955306"/>
                    </a:lnTo>
                    <a:lnTo>
                      <a:pt x="166916" y="956779"/>
                    </a:lnTo>
                    <a:lnTo>
                      <a:pt x="165785" y="961059"/>
                    </a:lnTo>
                    <a:lnTo>
                      <a:pt x="167792" y="960640"/>
                    </a:lnTo>
                    <a:lnTo>
                      <a:pt x="168833" y="960437"/>
                    </a:lnTo>
                    <a:lnTo>
                      <a:pt x="169875" y="960208"/>
                    </a:lnTo>
                    <a:close/>
                  </a:path>
                  <a:path w="1316355" h="1222375">
                    <a:moveTo>
                      <a:pt x="243357" y="1121397"/>
                    </a:moveTo>
                    <a:lnTo>
                      <a:pt x="240411" y="1119886"/>
                    </a:lnTo>
                    <a:lnTo>
                      <a:pt x="237464" y="1118425"/>
                    </a:lnTo>
                    <a:lnTo>
                      <a:pt x="234543" y="1116914"/>
                    </a:lnTo>
                    <a:lnTo>
                      <a:pt x="235813" y="1121308"/>
                    </a:lnTo>
                    <a:lnTo>
                      <a:pt x="239026" y="1122438"/>
                    </a:lnTo>
                    <a:lnTo>
                      <a:pt x="242747" y="1122743"/>
                    </a:lnTo>
                    <a:lnTo>
                      <a:pt x="243357" y="1121397"/>
                    </a:lnTo>
                    <a:close/>
                  </a:path>
                  <a:path w="1316355" h="1222375">
                    <a:moveTo>
                      <a:pt x="259359" y="893660"/>
                    </a:moveTo>
                    <a:lnTo>
                      <a:pt x="259232" y="889825"/>
                    </a:lnTo>
                    <a:lnTo>
                      <a:pt x="256413" y="891590"/>
                    </a:lnTo>
                    <a:lnTo>
                      <a:pt x="253847" y="893165"/>
                    </a:lnTo>
                    <a:lnTo>
                      <a:pt x="251307" y="894753"/>
                    </a:lnTo>
                    <a:lnTo>
                      <a:pt x="258356" y="894359"/>
                    </a:lnTo>
                    <a:lnTo>
                      <a:pt x="259359" y="893660"/>
                    </a:lnTo>
                    <a:close/>
                  </a:path>
                  <a:path w="1316355" h="1222375">
                    <a:moveTo>
                      <a:pt x="268554" y="1209471"/>
                    </a:moveTo>
                    <a:lnTo>
                      <a:pt x="267474" y="1203680"/>
                    </a:lnTo>
                    <a:lnTo>
                      <a:pt x="263372" y="1205128"/>
                    </a:lnTo>
                    <a:lnTo>
                      <a:pt x="264845" y="1209471"/>
                    </a:lnTo>
                    <a:lnTo>
                      <a:pt x="268554" y="1209471"/>
                    </a:lnTo>
                    <a:close/>
                  </a:path>
                  <a:path w="1316355" h="1222375">
                    <a:moveTo>
                      <a:pt x="273621" y="303771"/>
                    </a:moveTo>
                    <a:lnTo>
                      <a:pt x="273164" y="303009"/>
                    </a:lnTo>
                    <a:lnTo>
                      <a:pt x="272465" y="302526"/>
                    </a:lnTo>
                    <a:lnTo>
                      <a:pt x="271932" y="302539"/>
                    </a:lnTo>
                    <a:lnTo>
                      <a:pt x="271538" y="302526"/>
                    </a:lnTo>
                    <a:lnTo>
                      <a:pt x="271119" y="303263"/>
                    </a:lnTo>
                    <a:lnTo>
                      <a:pt x="270713" y="303657"/>
                    </a:lnTo>
                    <a:lnTo>
                      <a:pt x="271297" y="304152"/>
                    </a:lnTo>
                    <a:lnTo>
                      <a:pt x="271868" y="304647"/>
                    </a:lnTo>
                    <a:lnTo>
                      <a:pt x="272757" y="305384"/>
                    </a:lnTo>
                    <a:lnTo>
                      <a:pt x="273113" y="304444"/>
                    </a:lnTo>
                    <a:lnTo>
                      <a:pt x="273621" y="303771"/>
                    </a:lnTo>
                    <a:close/>
                  </a:path>
                  <a:path w="1316355" h="1222375">
                    <a:moveTo>
                      <a:pt x="278333" y="779399"/>
                    </a:moveTo>
                    <a:lnTo>
                      <a:pt x="276161" y="775208"/>
                    </a:lnTo>
                    <a:lnTo>
                      <a:pt x="275069" y="773150"/>
                    </a:lnTo>
                    <a:lnTo>
                      <a:pt x="274281" y="778992"/>
                    </a:lnTo>
                    <a:lnTo>
                      <a:pt x="278333" y="779399"/>
                    </a:lnTo>
                    <a:close/>
                  </a:path>
                  <a:path w="1316355" h="1222375">
                    <a:moveTo>
                      <a:pt x="297891" y="928611"/>
                    </a:moveTo>
                    <a:lnTo>
                      <a:pt x="296214" y="926134"/>
                    </a:lnTo>
                    <a:lnTo>
                      <a:pt x="293065" y="921423"/>
                    </a:lnTo>
                    <a:lnTo>
                      <a:pt x="292938" y="926769"/>
                    </a:lnTo>
                    <a:lnTo>
                      <a:pt x="293433" y="927506"/>
                    </a:lnTo>
                    <a:lnTo>
                      <a:pt x="297891" y="928611"/>
                    </a:lnTo>
                    <a:close/>
                  </a:path>
                  <a:path w="1316355" h="1222375">
                    <a:moveTo>
                      <a:pt x="302577" y="678281"/>
                    </a:moveTo>
                    <a:lnTo>
                      <a:pt x="301447" y="676414"/>
                    </a:lnTo>
                    <a:lnTo>
                      <a:pt x="299897" y="673887"/>
                    </a:lnTo>
                    <a:lnTo>
                      <a:pt x="295541" y="677113"/>
                    </a:lnTo>
                    <a:lnTo>
                      <a:pt x="293611" y="678561"/>
                    </a:lnTo>
                    <a:lnTo>
                      <a:pt x="293954" y="679348"/>
                    </a:lnTo>
                    <a:lnTo>
                      <a:pt x="294144" y="679742"/>
                    </a:lnTo>
                    <a:lnTo>
                      <a:pt x="296748" y="679272"/>
                    </a:lnTo>
                    <a:lnTo>
                      <a:pt x="299339" y="678840"/>
                    </a:lnTo>
                    <a:lnTo>
                      <a:pt x="302577" y="678281"/>
                    </a:lnTo>
                    <a:close/>
                  </a:path>
                  <a:path w="1316355" h="1222375">
                    <a:moveTo>
                      <a:pt x="320865" y="630732"/>
                    </a:moveTo>
                    <a:lnTo>
                      <a:pt x="309118" y="631723"/>
                    </a:lnTo>
                    <a:lnTo>
                      <a:pt x="309943" y="634936"/>
                    </a:lnTo>
                    <a:lnTo>
                      <a:pt x="311518" y="635342"/>
                    </a:lnTo>
                    <a:lnTo>
                      <a:pt x="316141" y="634377"/>
                    </a:lnTo>
                    <a:lnTo>
                      <a:pt x="319074" y="634542"/>
                    </a:lnTo>
                    <a:lnTo>
                      <a:pt x="320865" y="630732"/>
                    </a:lnTo>
                    <a:close/>
                  </a:path>
                  <a:path w="1316355" h="1222375">
                    <a:moveTo>
                      <a:pt x="322516" y="1210411"/>
                    </a:moveTo>
                    <a:lnTo>
                      <a:pt x="321195" y="1210056"/>
                    </a:lnTo>
                    <a:lnTo>
                      <a:pt x="317931" y="1221562"/>
                    </a:lnTo>
                    <a:lnTo>
                      <a:pt x="319608" y="1222044"/>
                    </a:lnTo>
                    <a:lnTo>
                      <a:pt x="321881" y="1218463"/>
                    </a:lnTo>
                    <a:lnTo>
                      <a:pt x="322160" y="1214424"/>
                    </a:lnTo>
                    <a:lnTo>
                      <a:pt x="322516" y="1210411"/>
                    </a:lnTo>
                    <a:close/>
                  </a:path>
                  <a:path w="1316355" h="1222375">
                    <a:moveTo>
                      <a:pt x="347560" y="419036"/>
                    </a:moveTo>
                    <a:lnTo>
                      <a:pt x="347446" y="418757"/>
                    </a:lnTo>
                    <a:lnTo>
                      <a:pt x="341909" y="417398"/>
                    </a:lnTo>
                    <a:lnTo>
                      <a:pt x="343598" y="421093"/>
                    </a:lnTo>
                    <a:lnTo>
                      <a:pt x="344462" y="422922"/>
                    </a:lnTo>
                    <a:lnTo>
                      <a:pt x="347560" y="419036"/>
                    </a:lnTo>
                    <a:close/>
                  </a:path>
                  <a:path w="1316355" h="1222375">
                    <a:moveTo>
                      <a:pt x="377113" y="915530"/>
                    </a:moveTo>
                    <a:lnTo>
                      <a:pt x="376694" y="914641"/>
                    </a:lnTo>
                    <a:lnTo>
                      <a:pt x="376466" y="914209"/>
                    </a:lnTo>
                    <a:lnTo>
                      <a:pt x="369036" y="914196"/>
                    </a:lnTo>
                    <a:lnTo>
                      <a:pt x="370535" y="918959"/>
                    </a:lnTo>
                    <a:lnTo>
                      <a:pt x="377113" y="915530"/>
                    </a:lnTo>
                    <a:close/>
                  </a:path>
                  <a:path w="1316355" h="1222375">
                    <a:moveTo>
                      <a:pt x="454139" y="222910"/>
                    </a:moveTo>
                    <a:lnTo>
                      <a:pt x="453085" y="222110"/>
                    </a:lnTo>
                    <a:lnTo>
                      <a:pt x="452945" y="222211"/>
                    </a:lnTo>
                    <a:lnTo>
                      <a:pt x="452374" y="222592"/>
                    </a:lnTo>
                    <a:lnTo>
                      <a:pt x="451942" y="223189"/>
                    </a:lnTo>
                    <a:lnTo>
                      <a:pt x="451281" y="223939"/>
                    </a:lnTo>
                    <a:lnTo>
                      <a:pt x="452132" y="224459"/>
                    </a:lnTo>
                    <a:lnTo>
                      <a:pt x="452577" y="224726"/>
                    </a:lnTo>
                    <a:lnTo>
                      <a:pt x="453034" y="225005"/>
                    </a:lnTo>
                    <a:lnTo>
                      <a:pt x="453415" y="224383"/>
                    </a:lnTo>
                    <a:lnTo>
                      <a:pt x="453898" y="223799"/>
                    </a:lnTo>
                    <a:lnTo>
                      <a:pt x="454088" y="223126"/>
                    </a:lnTo>
                    <a:lnTo>
                      <a:pt x="454139" y="222910"/>
                    </a:lnTo>
                    <a:close/>
                  </a:path>
                  <a:path w="1316355" h="1222375">
                    <a:moveTo>
                      <a:pt x="466013" y="913066"/>
                    </a:moveTo>
                    <a:lnTo>
                      <a:pt x="464032" y="909408"/>
                    </a:lnTo>
                    <a:lnTo>
                      <a:pt x="462775" y="911301"/>
                    </a:lnTo>
                    <a:lnTo>
                      <a:pt x="460006" y="915428"/>
                    </a:lnTo>
                    <a:lnTo>
                      <a:pt x="465391" y="914158"/>
                    </a:lnTo>
                    <a:lnTo>
                      <a:pt x="466013" y="913066"/>
                    </a:lnTo>
                    <a:close/>
                  </a:path>
                  <a:path w="1316355" h="1222375">
                    <a:moveTo>
                      <a:pt x="468223" y="892441"/>
                    </a:moveTo>
                    <a:lnTo>
                      <a:pt x="467233" y="888276"/>
                    </a:lnTo>
                    <a:lnTo>
                      <a:pt x="465620" y="887742"/>
                    </a:lnTo>
                    <a:lnTo>
                      <a:pt x="459930" y="889673"/>
                    </a:lnTo>
                    <a:lnTo>
                      <a:pt x="463080" y="890714"/>
                    </a:lnTo>
                    <a:lnTo>
                      <a:pt x="468223" y="892441"/>
                    </a:lnTo>
                    <a:close/>
                  </a:path>
                  <a:path w="1316355" h="1222375">
                    <a:moveTo>
                      <a:pt x="481838" y="631469"/>
                    </a:moveTo>
                    <a:lnTo>
                      <a:pt x="481025" y="630034"/>
                    </a:lnTo>
                    <a:lnTo>
                      <a:pt x="480174" y="629005"/>
                    </a:lnTo>
                    <a:lnTo>
                      <a:pt x="478396" y="629539"/>
                    </a:lnTo>
                    <a:lnTo>
                      <a:pt x="476783" y="632028"/>
                    </a:lnTo>
                    <a:lnTo>
                      <a:pt x="475881" y="634149"/>
                    </a:lnTo>
                    <a:lnTo>
                      <a:pt x="474535" y="636803"/>
                    </a:lnTo>
                    <a:lnTo>
                      <a:pt x="478739" y="636524"/>
                    </a:lnTo>
                    <a:lnTo>
                      <a:pt x="480364" y="634441"/>
                    </a:lnTo>
                    <a:lnTo>
                      <a:pt x="481838" y="631469"/>
                    </a:lnTo>
                    <a:close/>
                  </a:path>
                  <a:path w="1316355" h="1222375">
                    <a:moveTo>
                      <a:pt x="507720" y="27901"/>
                    </a:moveTo>
                    <a:lnTo>
                      <a:pt x="507631" y="27609"/>
                    </a:lnTo>
                    <a:lnTo>
                      <a:pt x="507542" y="27317"/>
                    </a:lnTo>
                    <a:lnTo>
                      <a:pt x="507453" y="27038"/>
                    </a:lnTo>
                    <a:lnTo>
                      <a:pt x="504850" y="27571"/>
                    </a:lnTo>
                    <a:lnTo>
                      <a:pt x="504952" y="28028"/>
                    </a:lnTo>
                    <a:lnTo>
                      <a:pt x="505193" y="28956"/>
                    </a:lnTo>
                    <a:lnTo>
                      <a:pt x="507720" y="27901"/>
                    </a:lnTo>
                    <a:close/>
                  </a:path>
                  <a:path w="1316355" h="1222375">
                    <a:moveTo>
                      <a:pt x="523163" y="187947"/>
                    </a:moveTo>
                    <a:lnTo>
                      <a:pt x="522909" y="185559"/>
                    </a:lnTo>
                    <a:lnTo>
                      <a:pt x="518807" y="184315"/>
                    </a:lnTo>
                    <a:lnTo>
                      <a:pt x="517258" y="184810"/>
                    </a:lnTo>
                    <a:lnTo>
                      <a:pt x="516255" y="185432"/>
                    </a:lnTo>
                    <a:lnTo>
                      <a:pt x="515912" y="185674"/>
                    </a:lnTo>
                    <a:lnTo>
                      <a:pt x="516293" y="187667"/>
                    </a:lnTo>
                    <a:lnTo>
                      <a:pt x="517715" y="189750"/>
                    </a:lnTo>
                    <a:lnTo>
                      <a:pt x="519023" y="190703"/>
                    </a:lnTo>
                    <a:lnTo>
                      <a:pt x="520484" y="192125"/>
                    </a:lnTo>
                    <a:lnTo>
                      <a:pt x="523163" y="187947"/>
                    </a:lnTo>
                    <a:close/>
                  </a:path>
                  <a:path w="1316355" h="1222375">
                    <a:moveTo>
                      <a:pt x="527164" y="596341"/>
                    </a:moveTo>
                    <a:lnTo>
                      <a:pt x="522693" y="594487"/>
                    </a:lnTo>
                    <a:lnTo>
                      <a:pt x="519391" y="597052"/>
                    </a:lnTo>
                    <a:lnTo>
                      <a:pt x="515099" y="598373"/>
                    </a:lnTo>
                    <a:lnTo>
                      <a:pt x="517486" y="599973"/>
                    </a:lnTo>
                    <a:lnTo>
                      <a:pt x="519036" y="601268"/>
                    </a:lnTo>
                    <a:lnTo>
                      <a:pt x="522084" y="602742"/>
                    </a:lnTo>
                    <a:lnTo>
                      <a:pt x="524205" y="603529"/>
                    </a:lnTo>
                    <a:lnTo>
                      <a:pt x="526554" y="601802"/>
                    </a:lnTo>
                    <a:lnTo>
                      <a:pt x="525856" y="600087"/>
                    </a:lnTo>
                    <a:lnTo>
                      <a:pt x="524065" y="598652"/>
                    </a:lnTo>
                    <a:lnTo>
                      <a:pt x="524268" y="597839"/>
                    </a:lnTo>
                    <a:lnTo>
                      <a:pt x="524268" y="597484"/>
                    </a:lnTo>
                    <a:lnTo>
                      <a:pt x="527164" y="596341"/>
                    </a:lnTo>
                    <a:close/>
                  </a:path>
                  <a:path w="1316355" h="1222375">
                    <a:moveTo>
                      <a:pt x="550100" y="543877"/>
                    </a:moveTo>
                    <a:lnTo>
                      <a:pt x="549414" y="543560"/>
                    </a:lnTo>
                    <a:lnTo>
                      <a:pt x="548754" y="543128"/>
                    </a:lnTo>
                    <a:lnTo>
                      <a:pt x="548017" y="542988"/>
                    </a:lnTo>
                    <a:lnTo>
                      <a:pt x="547827" y="542963"/>
                    </a:lnTo>
                    <a:lnTo>
                      <a:pt x="547446" y="543801"/>
                    </a:lnTo>
                    <a:lnTo>
                      <a:pt x="546887" y="544652"/>
                    </a:lnTo>
                    <a:lnTo>
                      <a:pt x="547941" y="544931"/>
                    </a:lnTo>
                    <a:lnTo>
                      <a:pt x="548678" y="545261"/>
                    </a:lnTo>
                    <a:lnTo>
                      <a:pt x="549338" y="545249"/>
                    </a:lnTo>
                    <a:lnTo>
                      <a:pt x="549630" y="545223"/>
                    </a:lnTo>
                    <a:lnTo>
                      <a:pt x="549871" y="544360"/>
                    </a:lnTo>
                    <a:lnTo>
                      <a:pt x="550100" y="543877"/>
                    </a:lnTo>
                    <a:close/>
                  </a:path>
                  <a:path w="1316355" h="1222375">
                    <a:moveTo>
                      <a:pt x="551624" y="325907"/>
                    </a:moveTo>
                    <a:lnTo>
                      <a:pt x="550849" y="325399"/>
                    </a:lnTo>
                    <a:lnTo>
                      <a:pt x="550125" y="325983"/>
                    </a:lnTo>
                    <a:lnTo>
                      <a:pt x="549516" y="326618"/>
                    </a:lnTo>
                    <a:lnTo>
                      <a:pt x="548906" y="327202"/>
                    </a:lnTo>
                    <a:lnTo>
                      <a:pt x="549503" y="327710"/>
                    </a:lnTo>
                    <a:lnTo>
                      <a:pt x="550087" y="328218"/>
                    </a:lnTo>
                    <a:lnTo>
                      <a:pt x="550672" y="328726"/>
                    </a:lnTo>
                    <a:lnTo>
                      <a:pt x="550989" y="327837"/>
                    </a:lnTo>
                    <a:lnTo>
                      <a:pt x="551357" y="326948"/>
                    </a:lnTo>
                    <a:lnTo>
                      <a:pt x="551599" y="326047"/>
                    </a:lnTo>
                    <a:lnTo>
                      <a:pt x="551624" y="325907"/>
                    </a:lnTo>
                    <a:close/>
                  </a:path>
                  <a:path w="1316355" h="1222375">
                    <a:moveTo>
                      <a:pt x="592531" y="695439"/>
                    </a:moveTo>
                    <a:lnTo>
                      <a:pt x="592328" y="694334"/>
                    </a:lnTo>
                    <a:lnTo>
                      <a:pt x="591718" y="693724"/>
                    </a:lnTo>
                    <a:lnTo>
                      <a:pt x="590931" y="692429"/>
                    </a:lnTo>
                    <a:lnTo>
                      <a:pt x="590207" y="693775"/>
                    </a:lnTo>
                    <a:lnTo>
                      <a:pt x="589470" y="694588"/>
                    </a:lnTo>
                    <a:lnTo>
                      <a:pt x="589610" y="695071"/>
                    </a:lnTo>
                    <a:lnTo>
                      <a:pt x="589838" y="695667"/>
                    </a:lnTo>
                    <a:lnTo>
                      <a:pt x="590778" y="696099"/>
                    </a:lnTo>
                    <a:lnTo>
                      <a:pt x="591477" y="696391"/>
                    </a:lnTo>
                    <a:lnTo>
                      <a:pt x="591629" y="696442"/>
                    </a:lnTo>
                    <a:lnTo>
                      <a:pt x="592531" y="695439"/>
                    </a:lnTo>
                    <a:close/>
                  </a:path>
                  <a:path w="1316355" h="1222375">
                    <a:moveTo>
                      <a:pt x="610222" y="1026134"/>
                    </a:moveTo>
                    <a:lnTo>
                      <a:pt x="599122" y="1026795"/>
                    </a:lnTo>
                    <a:lnTo>
                      <a:pt x="596925" y="1028014"/>
                    </a:lnTo>
                    <a:lnTo>
                      <a:pt x="598322" y="1033106"/>
                    </a:lnTo>
                    <a:lnTo>
                      <a:pt x="601992" y="1030401"/>
                    </a:lnTo>
                    <a:lnTo>
                      <a:pt x="606996" y="1030389"/>
                    </a:lnTo>
                    <a:lnTo>
                      <a:pt x="610222" y="1026134"/>
                    </a:lnTo>
                    <a:close/>
                  </a:path>
                  <a:path w="1316355" h="1222375">
                    <a:moveTo>
                      <a:pt x="621398" y="814336"/>
                    </a:moveTo>
                    <a:lnTo>
                      <a:pt x="621030" y="812761"/>
                    </a:lnTo>
                    <a:lnTo>
                      <a:pt x="620039" y="813231"/>
                    </a:lnTo>
                    <a:lnTo>
                      <a:pt x="618998" y="813701"/>
                    </a:lnTo>
                    <a:lnTo>
                      <a:pt x="617994" y="814184"/>
                    </a:lnTo>
                    <a:lnTo>
                      <a:pt x="618121" y="814501"/>
                    </a:lnTo>
                    <a:lnTo>
                      <a:pt x="618375" y="815162"/>
                    </a:lnTo>
                    <a:lnTo>
                      <a:pt x="619391" y="814882"/>
                    </a:lnTo>
                    <a:lnTo>
                      <a:pt x="620382" y="814616"/>
                    </a:lnTo>
                    <a:lnTo>
                      <a:pt x="621398" y="814336"/>
                    </a:lnTo>
                    <a:close/>
                  </a:path>
                  <a:path w="1316355" h="1222375">
                    <a:moveTo>
                      <a:pt x="625919" y="261340"/>
                    </a:moveTo>
                    <a:lnTo>
                      <a:pt x="625652" y="260870"/>
                    </a:lnTo>
                    <a:lnTo>
                      <a:pt x="625335" y="260261"/>
                    </a:lnTo>
                    <a:lnTo>
                      <a:pt x="624674" y="259842"/>
                    </a:lnTo>
                    <a:lnTo>
                      <a:pt x="624141" y="259346"/>
                    </a:lnTo>
                    <a:lnTo>
                      <a:pt x="623582" y="259753"/>
                    </a:lnTo>
                    <a:lnTo>
                      <a:pt x="623316" y="259969"/>
                    </a:lnTo>
                    <a:lnTo>
                      <a:pt x="624484" y="261950"/>
                    </a:lnTo>
                    <a:lnTo>
                      <a:pt x="625690" y="264007"/>
                    </a:lnTo>
                    <a:lnTo>
                      <a:pt x="625703" y="262064"/>
                    </a:lnTo>
                    <a:lnTo>
                      <a:pt x="625919" y="261340"/>
                    </a:lnTo>
                    <a:close/>
                  </a:path>
                  <a:path w="1316355" h="1222375">
                    <a:moveTo>
                      <a:pt x="632028" y="444017"/>
                    </a:moveTo>
                    <a:lnTo>
                      <a:pt x="631710" y="443661"/>
                    </a:lnTo>
                    <a:lnTo>
                      <a:pt x="631418" y="443306"/>
                    </a:lnTo>
                    <a:lnTo>
                      <a:pt x="631101" y="442950"/>
                    </a:lnTo>
                    <a:lnTo>
                      <a:pt x="629589" y="443484"/>
                    </a:lnTo>
                    <a:lnTo>
                      <a:pt x="627862" y="443750"/>
                    </a:lnTo>
                    <a:lnTo>
                      <a:pt x="625830" y="445300"/>
                    </a:lnTo>
                    <a:lnTo>
                      <a:pt x="625754" y="446874"/>
                    </a:lnTo>
                    <a:lnTo>
                      <a:pt x="625335" y="448030"/>
                    </a:lnTo>
                    <a:lnTo>
                      <a:pt x="626605" y="448144"/>
                    </a:lnTo>
                    <a:lnTo>
                      <a:pt x="628281" y="448805"/>
                    </a:lnTo>
                    <a:lnTo>
                      <a:pt x="630339" y="447217"/>
                    </a:lnTo>
                    <a:lnTo>
                      <a:pt x="631063" y="445477"/>
                    </a:lnTo>
                    <a:lnTo>
                      <a:pt x="632028" y="444017"/>
                    </a:lnTo>
                    <a:close/>
                  </a:path>
                  <a:path w="1316355" h="1222375">
                    <a:moveTo>
                      <a:pt x="636600" y="997318"/>
                    </a:moveTo>
                    <a:lnTo>
                      <a:pt x="636485" y="997153"/>
                    </a:lnTo>
                    <a:lnTo>
                      <a:pt x="636066" y="996607"/>
                    </a:lnTo>
                    <a:lnTo>
                      <a:pt x="635431" y="996238"/>
                    </a:lnTo>
                    <a:lnTo>
                      <a:pt x="634847" y="995794"/>
                    </a:lnTo>
                    <a:lnTo>
                      <a:pt x="634619" y="996340"/>
                    </a:lnTo>
                    <a:lnTo>
                      <a:pt x="634403" y="996873"/>
                    </a:lnTo>
                    <a:lnTo>
                      <a:pt x="634072" y="997597"/>
                    </a:lnTo>
                    <a:lnTo>
                      <a:pt x="634657" y="997927"/>
                    </a:lnTo>
                    <a:lnTo>
                      <a:pt x="635215" y="998499"/>
                    </a:lnTo>
                    <a:lnTo>
                      <a:pt x="635596" y="998410"/>
                    </a:lnTo>
                    <a:lnTo>
                      <a:pt x="635990" y="998296"/>
                    </a:lnTo>
                    <a:lnTo>
                      <a:pt x="636600" y="997318"/>
                    </a:lnTo>
                    <a:close/>
                  </a:path>
                  <a:path w="1316355" h="1222375">
                    <a:moveTo>
                      <a:pt x="637425" y="243357"/>
                    </a:moveTo>
                    <a:lnTo>
                      <a:pt x="635711" y="240538"/>
                    </a:lnTo>
                    <a:lnTo>
                      <a:pt x="633285" y="240322"/>
                    </a:lnTo>
                    <a:lnTo>
                      <a:pt x="630110" y="242798"/>
                    </a:lnTo>
                    <a:lnTo>
                      <a:pt x="636765" y="245110"/>
                    </a:lnTo>
                    <a:lnTo>
                      <a:pt x="637425" y="243357"/>
                    </a:lnTo>
                    <a:close/>
                  </a:path>
                  <a:path w="1316355" h="1222375">
                    <a:moveTo>
                      <a:pt x="645617" y="531012"/>
                    </a:moveTo>
                    <a:lnTo>
                      <a:pt x="642581" y="526897"/>
                    </a:lnTo>
                    <a:lnTo>
                      <a:pt x="641680" y="528955"/>
                    </a:lnTo>
                    <a:lnTo>
                      <a:pt x="639686" y="533552"/>
                    </a:lnTo>
                    <a:lnTo>
                      <a:pt x="645401" y="531647"/>
                    </a:lnTo>
                    <a:lnTo>
                      <a:pt x="645617" y="531012"/>
                    </a:lnTo>
                    <a:close/>
                  </a:path>
                  <a:path w="1316355" h="1222375">
                    <a:moveTo>
                      <a:pt x="650367" y="713600"/>
                    </a:moveTo>
                    <a:lnTo>
                      <a:pt x="648449" y="714781"/>
                    </a:lnTo>
                    <a:lnTo>
                      <a:pt x="647268" y="715975"/>
                    </a:lnTo>
                    <a:lnTo>
                      <a:pt x="650201" y="717854"/>
                    </a:lnTo>
                    <a:lnTo>
                      <a:pt x="650278" y="716013"/>
                    </a:lnTo>
                    <a:lnTo>
                      <a:pt x="650367" y="713600"/>
                    </a:lnTo>
                    <a:close/>
                  </a:path>
                  <a:path w="1316355" h="1222375">
                    <a:moveTo>
                      <a:pt x="663270" y="516039"/>
                    </a:moveTo>
                    <a:lnTo>
                      <a:pt x="663206" y="515594"/>
                    </a:lnTo>
                    <a:lnTo>
                      <a:pt x="663117" y="515137"/>
                    </a:lnTo>
                    <a:lnTo>
                      <a:pt x="662406" y="514565"/>
                    </a:lnTo>
                    <a:lnTo>
                      <a:pt x="661504" y="514438"/>
                    </a:lnTo>
                    <a:lnTo>
                      <a:pt x="660603" y="515251"/>
                    </a:lnTo>
                    <a:lnTo>
                      <a:pt x="660641" y="515378"/>
                    </a:lnTo>
                    <a:lnTo>
                      <a:pt x="660933" y="516039"/>
                    </a:lnTo>
                    <a:lnTo>
                      <a:pt x="661441" y="516636"/>
                    </a:lnTo>
                    <a:lnTo>
                      <a:pt x="662076" y="517550"/>
                    </a:lnTo>
                    <a:lnTo>
                      <a:pt x="662673" y="516597"/>
                    </a:lnTo>
                    <a:lnTo>
                      <a:pt x="663270" y="516039"/>
                    </a:lnTo>
                    <a:close/>
                  </a:path>
                  <a:path w="1316355" h="1222375">
                    <a:moveTo>
                      <a:pt x="666584" y="661352"/>
                    </a:moveTo>
                    <a:lnTo>
                      <a:pt x="666546" y="660222"/>
                    </a:lnTo>
                    <a:lnTo>
                      <a:pt x="666508" y="659676"/>
                    </a:lnTo>
                    <a:lnTo>
                      <a:pt x="665467" y="659815"/>
                    </a:lnTo>
                    <a:lnTo>
                      <a:pt x="663359" y="660133"/>
                    </a:lnTo>
                    <a:lnTo>
                      <a:pt x="663359" y="660996"/>
                    </a:lnTo>
                    <a:lnTo>
                      <a:pt x="664438" y="661111"/>
                    </a:lnTo>
                    <a:lnTo>
                      <a:pt x="665505" y="661238"/>
                    </a:lnTo>
                    <a:lnTo>
                      <a:pt x="666584" y="661352"/>
                    </a:lnTo>
                    <a:close/>
                  </a:path>
                  <a:path w="1316355" h="1222375">
                    <a:moveTo>
                      <a:pt x="696315" y="871042"/>
                    </a:moveTo>
                    <a:lnTo>
                      <a:pt x="693496" y="868705"/>
                    </a:lnTo>
                    <a:lnTo>
                      <a:pt x="691273" y="865327"/>
                    </a:lnTo>
                    <a:lnTo>
                      <a:pt x="686447" y="865124"/>
                    </a:lnTo>
                    <a:lnTo>
                      <a:pt x="688898" y="869276"/>
                    </a:lnTo>
                    <a:lnTo>
                      <a:pt x="692315" y="870648"/>
                    </a:lnTo>
                    <a:lnTo>
                      <a:pt x="696315" y="871042"/>
                    </a:lnTo>
                    <a:close/>
                  </a:path>
                  <a:path w="1316355" h="1222375">
                    <a:moveTo>
                      <a:pt x="700659" y="763371"/>
                    </a:moveTo>
                    <a:lnTo>
                      <a:pt x="699846" y="760476"/>
                    </a:lnTo>
                    <a:lnTo>
                      <a:pt x="697674" y="760095"/>
                    </a:lnTo>
                    <a:lnTo>
                      <a:pt x="695248" y="759980"/>
                    </a:lnTo>
                    <a:lnTo>
                      <a:pt x="695147" y="764108"/>
                    </a:lnTo>
                    <a:lnTo>
                      <a:pt x="700659" y="763371"/>
                    </a:lnTo>
                    <a:close/>
                  </a:path>
                  <a:path w="1316355" h="1222375">
                    <a:moveTo>
                      <a:pt x="706704" y="424713"/>
                    </a:moveTo>
                    <a:lnTo>
                      <a:pt x="705472" y="424294"/>
                    </a:lnTo>
                    <a:lnTo>
                      <a:pt x="704862" y="424065"/>
                    </a:lnTo>
                    <a:lnTo>
                      <a:pt x="703097" y="426910"/>
                    </a:lnTo>
                    <a:lnTo>
                      <a:pt x="700506" y="429488"/>
                    </a:lnTo>
                    <a:lnTo>
                      <a:pt x="703072" y="433870"/>
                    </a:lnTo>
                    <a:lnTo>
                      <a:pt x="706704" y="424713"/>
                    </a:lnTo>
                    <a:close/>
                  </a:path>
                  <a:path w="1316355" h="1222375">
                    <a:moveTo>
                      <a:pt x="759688" y="1003604"/>
                    </a:moveTo>
                    <a:lnTo>
                      <a:pt x="759117" y="1001776"/>
                    </a:lnTo>
                    <a:lnTo>
                      <a:pt x="758761" y="1000467"/>
                    </a:lnTo>
                    <a:lnTo>
                      <a:pt x="758151" y="998461"/>
                    </a:lnTo>
                    <a:lnTo>
                      <a:pt x="751281" y="1004735"/>
                    </a:lnTo>
                    <a:lnTo>
                      <a:pt x="754849" y="1004265"/>
                    </a:lnTo>
                    <a:lnTo>
                      <a:pt x="759688" y="1003604"/>
                    </a:lnTo>
                    <a:close/>
                  </a:path>
                  <a:path w="1316355" h="1222375">
                    <a:moveTo>
                      <a:pt x="786511" y="916813"/>
                    </a:moveTo>
                    <a:lnTo>
                      <a:pt x="785914" y="916597"/>
                    </a:lnTo>
                    <a:lnTo>
                      <a:pt x="785291" y="916190"/>
                    </a:lnTo>
                    <a:lnTo>
                      <a:pt x="784402" y="916305"/>
                    </a:lnTo>
                    <a:lnTo>
                      <a:pt x="784212" y="917168"/>
                    </a:lnTo>
                    <a:lnTo>
                      <a:pt x="783983" y="917676"/>
                    </a:lnTo>
                    <a:lnTo>
                      <a:pt x="784961" y="918108"/>
                    </a:lnTo>
                    <a:lnTo>
                      <a:pt x="785583" y="918400"/>
                    </a:lnTo>
                    <a:lnTo>
                      <a:pt x="785964" y="917778"/>
                    </a:lnTo>
                    <a:lnTo>
                      <a:pt x="786231" y="917295"/>
                    </a:lnTo>
                    <a:lnTo>
                      <a:pt x="786511" y="916813"/>
                    </a:lnTo>
                    <a:close/>
                  </a:path>
                  <a:path w="1316355" h="1222375">
                    <a:moveTo>
                      <a:pt x="791705" y="775017"/>
                    </a:moveTo>
                    <a:lnTo>
                      <a:pt x="785215" y="770661"/>
                    </a:lnTo>
                    <a:lnTo>
                      <a:pt x="786587" y="775055"/>
                    </a:lnTo>
                    <a:lnTo>
                      <a:pt x="787285" y="777367"/>
                    </a:lnTo>
                    <a:lnTo>
                      <a:pt x="790079" y="775881"/>
                    </a:lnTo>
                    <a:lnTo>
                      <a:pt x="791705" y="775017"/>
                    </a:lnTo>
                    <a:close/>
                  </a:path>
                  <a:path w="1316355" h="1222375">
                    <a:moveTo>
                      <a:pt x="813181" y="235318"/>
                    </a:moveTo>
                    <a:lnTo>
                      <a:pt x="812647" y="234505"/>
                    </a:lnTo>
                    <a:lnTo>
                      <a:pt x="812088" y="233692"/>
                    </a:lnTo>
                    <a:lnTo>
                      <a:pt x="811555" y="232879"/>
                    </a:lnTo>
                    <a:lnTo>
                      <a:pt x="811250" y="233121"/>
                    </a:lnTo>
                    <a:lnTo>
                      <a:pt x="810920" y="233337"/>
                    </a:lnTo>
                    <a:lnTo>
                      <a:pt x="810615" y="233578"/>
                    </a:lnTo>
                    <a:lnTo>
                      <a:pt x="811187" y="234365"/>
                    </a:lnTo>
                    <a:lnTo>
                      <a:pt x="811784" y="235140"/>
                    </a:lnTo>
                    <a:lnTo>
                      <a:pt x="812355" y="235927"/>
                    </a:lnTo>
                    <a:lnTo>
                      <a:pt x="812634" y="235737"/>
                    </a:lnTo>
                    <a:lnTo>
                      <a:pt x="812927" y="235521"/>
                    </a:lnTo>
                    <a:lnTo>
                      <a:pt x="813181" y="235318"/>
                    </a:lnTo>
                    <a:close/>
                  </a:path>
                  <a:path w="1316355" h="1222375">
                    <a:moveTo>
                      <a:pt x="823709" y="556488"/>
                    </a:moveTo>
                    <a:lnTo>
                      <a:pt x="823391" y="556107"/>
                    </a:lnTo>
                    <a:lnTo>
                      <a:pt x="823099" y="555726"/>
                    </a:lnTo>
                    <a:lnTo>
                      <a:pt x="822769" y="555332"/>
                    </a:lnTo>
                    <a:lnTo>
                      <a:pt x="822045" y="555193"/>
                    </a:lnTo>
                    <a:lnTo>
                      <a:pt x="821270" y="554888"/>
                    </a:lnTo>
                    <a:lnTo>
                      <a:pt x="820242" y="555015"/>
                    </a:lnTo>
                    <a:lnTo>
                      <a:pt x="820051" y="555879"/>
                    </a:lnTo>
                    <a:lnTo>
                      <a:pt x="819797" y="556399"/>
                    </a:lnTo>
                    <a:lnTo>
                      <a:pt x="820534" y="556653"/>
                    </a:lnTo>
                    <a:lnTo>
                      <a:pt x="821245" y="557123"/>
                    </a:lnTo>
                    <a:lnTo>
                      <a:pt x="821994" y="557174"/>
                    </a:lnTo>
                    <a:lnTo>
                      <a:pt x="822540" y="557187"/>
                    </a:lnTo>
                    <a:lnTo>
                      <a:pt x="823137" y="556729"/>
                    </a:lnTo>
                    <a:lnTo>
                      <a:pt x="823709" y="556488"/>
                    </a:lnTo>
                    <a:close/>
                  </a:path>
                  <a:path w="1316355" h="1222375">
                    <a:moveTo>
                      <a:pt x="825157" y="686244"/>
                    </a:moveTo>
                    <a:lnTo>
                      <a:pt x="822566" y="683260"/>
                    </a:lnTo>
                    <a:lnTo>
                      <a:pt x="822337" y="680072"/>
                    </a:lnTo>
                    <a:lnTo>
                      <a:pt x="817118" y="684555"/>
                    </a:lnTo>
                    <a:lnTo>
                      <a:pt x="817092" y="684784"/>
                    </a:lnTo>
                    <a:lnTo>
                      <a:pt x="821207" y="688695"/>
                    </a:lnTo>
                    <a:lnTo>
                      <a:pt x="825157" y="686244"/>
                    </a:lnTo>
                    <a:close/>
                  </a:path>
                  <a:path w="1316355" h="1222375">
                    <a:moveTo>
                      <a:pt x="848004" y="496430"/>
                    </a:moveTo>
                    <a:lnTo>
                      <a:pt x="847940" y="496239"/>
                    </a:lnTo>
                    <a:lnTo>
                      <a:pt x="847750" y="495769"/>
                    </a:lnTo>
                    <a:lnTo>
                      <a:pt x="847255" y="495401"/>
                    </a:lnTo>
                    <a:lnTo>
                      <a:pt x="846899" y="494969"/>
                    </a:lnTo>
                    <a:lnTo>
                      <a:pt x="846518" y="495363"/>
                    </a:lnTo>
                    <a:lnTo>
                      <a:pt x="845426" y="496417"/>
                    </a:lnTo>
                    <a:lnTo>
                      <a:pt x="846251" y="496785"/>
                    </a:lnTo>
                    <a:lnTo>
                      <a:pt x="846759" y="497116"/>
                    </a:lnTo>
                    <a:lnTo>
                      <a:pt x="847280" y="497154"/>
                    </a:lnTo>
                    <a:lnTo>
                      <a:pt x="847509" y="497166"/>
                    </a:lnTo>
                    <a:lnTo>
                      <a:pt x="848004" y="496430"/>
                    </a:lnTo>
                    <a:close/>
                  </a:path>
                  <a:path w="1316355" h="1222375">
                    <a:moveTo>
                      <a:pt x="857046" y="492315"/>
                    </a:moveTo>
                    <a:lnTo>
                      <a:pt x="856881" y="491261"/>
                    </a:lnTo>
                    <a:lnTo>
                      <a:pt x="853821" y="491985"/>
                    </a:lnTo>
                    <a:lnTo>
                      <a:pt x="853871" y="492264"/>
                    </a:lnTo>
                    <a:lnTo>
                      <a:pt x="853948" y="492772"/>
                    </a:lnTo>
                    <a:lnTo>
                      <a:pt x="855002" y="492620"/>
                    </a:lnTo>
                    <a:lnTo>
                      <a:pt x="857046" y="492315"/>
                    </a:lnTo>
                    <a:close/>
                  </a:path>
                  <a:path w="1316355" h="1222375">
                    <a:moveTo>
                      <a:pt x="870419" y="1050861"/>
                    </a:moveTo>
                    <a:lnTo>
                      <a:pt x="867435" y="1045933"/>
                    </a:lnTo>
                    <a:lnTo>
                      <a:pt x="864133" y="1043051"/>
                    </a:lnTo>
                    <a:lnTo>
                      <a:pt x="857592" y="1043292"/>
                    </a:lnTo>
                    <a:lnTo>
                      <a:pt x="861009" y="1048004"/>
                    </a:lnTo>
                    <a:lnTo>
                      <a:pt x="864247" y="1051052"/>
                    </a:lnTo>
                    <a:lnTo>
                      <a:pt x="870419" y="1050861"/>
                    </a:lnTo>
                    <a:close/>
                  </a:path>
                  <a:path w="1316355" h="1222375">
                    <a:moveTo>
                      <a:pt x="882065" y="977"/>
                    </a:moveTo>
                    <a:lnTo>
                      <a:pt x="881811" y="330"/>
                    </a:lnTo>
                    <a:lnTo>
                      <a:pt x="881659" y="0"/>
                    </a:lnTo>
                    <a:lnTo>
                      <a:pt x="880668" y="368"/>
                    </a:lnTo>
                    <a:lnTo>
                      <a:pt x="878649" y="1092"/>
                    </a:lnTo>
                    <a:lnTo>
                      <a:pt x="878789" y="1460"/>
                    </a:lnTo>
                    <a:lnTo>
                      <a:pt x="878928" y="1841"/>
                    </a:lnTo>
                    <a:lnTo>
                      <a:pt x="879081" y="2209"/>
                    </a:lnTo>
                    <a:lnTo>
                      <a:pt x="880071" y="1790"/>
                    </a:lnTo>
                    <a:lnTo>
                      <a:pt x="881075" y="1384"/>
                    </a:lnTo>
                    <a:lnTo>
                      <a:pt x="882065" y="977"/>
                    </a:lnTo>
                    <a:close/>
                  </a:path>
                  <a:path w="1316355" h="1222375">
                    <a:moveTo>
                      <a:pt x="898359" y="514858"/>
                    </a:moveTo>
                    <a:lnTo>
                      <a:pt x="897801" y="512762"/>
                    </a:lnTo>
                    <a:lnTo>
                      <a:pt x="897534" y="511695"/>
                    </a:lnTo>
                    <a:lnTo>
                      <a:pt x="897013" y="511860"/>
                    </a:lnTo>
                    <a:lnTo>
                      <a:pt x="896023" y="512076"/>
                    </a:lnTo>
                    <a:lnTo>
                      <a:pt x="896162" y="513194"/>
                    </a:lnTo>
                    <a:lnTo>
                      <a:pt x="896454" y="514172"/>
                    </a:lnTo>
                    <a:lnTo>
                      <a:pt x="896696" y="515175"/>
                    </a:lnTo>
                    <a:lnTo>
                      <a:pt x="897242" y="515086"/>
                    </a:lnTo>
                    <a:lnTo>
                      <a:pt x="897801" y="514972"/>
                    </a:lnTo>
                    <a:lnTo>
                      <a:pt x="898359" y="514858"/>
                    </a:lnTo>
                    <a:close/>
                  </a:path>
                  <a:path w="1316355" h="1222375">
                    <a:moveTo>
                      <a:pt x="914666" y="697661"/>
                    </a:moveTo>
                    <a:lnTo>
                      <a:pt x="906462" y="692175"/>
                    </a:lnTo>
                    <a:lnTo>
                      <a:pt x="904748" y="699604"/>
                    </a:lnTo>
                    <a:lnTo>
                      <a:pt x="911771" y="701497"/>
                    </a:lnTo>
                    <a:lnTo>
                      <a:pt x="912025" y="701433"/>
                    </a:lnTo>
                    <a:lnTo>
                      <a:pt x="914666" y="697661"/>
                    </a:lnTo>
                    <a:close/>
                  </a:path>
                  <a:path w="1316355" h="1222375">
                    <a:moveTo>
                      <a:pt x="926147" y="629399"/>
                    </a:moveTo>
                    <a:lnTo>
                      <a:pt x="925017" y="629297"/>
                    </a:lnTo>
                    <a:lnTo>
                      <a:pt x="922693" y="629069"/>
                    </a:lnTo>
                    <a:lnTo>
                      <a:pt x="922566" y="630516"/>
                    </a:lnTo>
                    <a:lnTo>
                      <a:pt x="926033" y="630770"/>
                    </a:lnTo>
                    <a:lnTo>
                      <a:pt x="926122" y="629869"/>
                    </a:lnTo>
                    <a:lnTo>
                      <a:pt x="926147" y="629399"/>
                    </a:lnTo>
                    <a:close/>
                  </a:path>
                  <a:path w="1316355" h="1222375">
                    <a:moveTo>
                      <a:pt x="930033" y="783285"/>
                    </a:moveTo>
                    <a:lnTo>
                      <a:pt x="928192" y="783158"/>
                    </a:lnTo>
                    <a:lnTo>
                      <a:pt x="927277" y="783082"/>
                    </a:lnTo>
                    <a:lnTo>
                      <a:pt x="927265" y="783450"/>
                    </a:lnTo>
                    <a:lnTo>
                      <a:pt x="927201" y="784186"/>
                    </a:lnTo>
                    <a:lnTo>
                      <a:pt x="928128" y="784237"/>
                    </a:lnTo>
                    <a:lnTo>
                      <a:pt x="929030" y="784301"/>
                    </a:lnTo>
                    <a:lnTo>
                      <a:pt x="929970" y="784352"/>
                    </a:lnTo>
                    <a:lnTo>
                      <a:pt x="929995" y="783996"/>
                    </a:lnTo>
                    <a:lnTo>
                      <a:pt x="930008" y="783653"/>
                    </a:lnTo>
                    <a:lnTo>
                      <a:pt x="930033" y="783285"/>
                    </a:lnTo>
                    <a:close/>
                  </a:path>
                  <a:path w="1316355" h="1222375">
                    <a:moveTo>
                      <a:pt x="932802" y="673354"/>
                    </a:moveTo>
                    <a:lnTo>
                      <a:pt x="932497" y="672274"/>
                    </a:lnTo>
                    <a:lnTo>
                      <a:pt x="931913" y="670128"/>
                    </a:lnTo>
                    <a:lnTo>
                      <a:pt x="931392" y="670356"/>
                    </a:lnTo>
                    <a:lnTo>
                      <a:pt x="930376" y="670826"/>
                    </a:lnTo>
                    <a:lnTo>
                      <a:pt x="931849" y="673735"/>
                    </a:lnTo>
                    <a:lnTo>
                      <a:pt x="932802" y="673354"/>
                    </a:lnTo>
                    <a:close/>
                  </a:path>
                  <a:path w="1316355" h="1222375">
                    <a:moveTo>
                      <a:pt x="935024" y="876096"/>
                    </a:moveTo>
                    <a:lnTo>
                      <a:pt x="930897" y="877150"/>
                    </a:lnTo>
                    <a:lnTo>
                      <a:pt x="928179" y="879894"/>
                    </a:lnTo>
                    <a:lnTo>
                      <a:pt x="925728" y="882992"/>
                    </a:lnTo>
                    <a:lnTo>
                      <a:pt x="933361" y="880960"/>
                    </a:lnTo>
                    <a:lnTo>
                      <a:pt x="934567" y="880008"/>
                    </a:lnTo>
                    <a:lnTo>
                      <a:pt x="935024" y="876096"/>
                    </a:lnTo>
                    <a:close/>
                  </a:path>
                  <a:path w="1316355" h="1222375">
                    <a:moveTo>
                      <a:pt x="961085" y="237490"/>
                    </a:moveTo>
                    <a:lnTo>
                      <a:pt x="960437" y="236435"/>
                    </a:lnTo>
                    <a:lnTo>
                      <a:pt x="959751" y="235407"/>
                    </a:lnTo>
                    <a:lnTo>
                      <a:pt x="958634" y="233603"/>
                    </a:lnTo>
                    <a:lnTo>
                      <a:pt x="958532" y="235178"/>
                    </a:lnTo>
                    <a:lnTo>
                      <a:pt x="958303" y="235839"/>
                    </a:lnTo>
                    <a:lnTo>
                      <a:pt x="958507" y="236334"/>
                    </a:lnTo>
                    <a:lnTo>
                      <a:pt x="958773" y="237020"/>
                    </a:lnTo>
                    <a:lnTo>
                      <a:pt x="959345" y="237604"/>
                    </a:lnTo>
                    <a:lnTo>
                      <a:pt x="959789" y="238213"/>
                    </a:lnTo>
                    <a:lnTo>
                      <a:pt x="960221" y="237972"/>
                    </a:lnTo>
                    <a:lnTo>
                      <a:pt x="961085" y="237490"/>
                    </a:lnTo>
                    <a:close/>
                  </a:path>
                  <a:path w="1316355" h="1222375">
                    <a:moveTo>
                      <a:pt x="963295" y="639813"/>
                    </a:moveTo>
                    <a:lnTo>
                      <a:pt x="962380" y="639762"/>
                    </a:lnTo>
                    <a:lnTo>
                      <a:pt x="961034" y="639356"/>
                    </a:lnTo>
                    <a:lnTo>
                      <a:pt x="959154" y="641362"/>
                    </a:lnTo>
                    <a:lnTo>
                      <a:pt x="959599" y="642950"/>
                    </a:lnTo>
                    <a:lnTo>
                      <a:pt x="962660" y="645439"/>
                    </a:lnTo>
                    <a:lnTo>
                      <a:pt x="963295" y="639813"/>
                    </a:lnTo>
                    <a:close/>
                  </a:path>
                  <a:path w="1316355" h="1222375">
                    <a:moveTo>
                      <a:pt x="963866" y="766432"/>
                    </a:moveTo>
                    <a:lnTo>
                      <a:pt x="962875" y="766114"/>
                    </a:lnTo>
                    <a:lnTo>
                      <a:pt x="962240" y="765683"/>
                    </a:lnTo>
                    <a:lnTo>
                      <a:pt x="961910" y="765860"/>
                    </a:lnTo>
                    <a:lnTo>
                      <a:pt x="961428" y="766102"/>
                    </a:lnTo>
                    <a:lnTo>
                      <a:pt x="960945" y="766813"/>
                    </a:lnTo>
                    <a:lnTo>
                      <a:pt x="960983" y="767715"/>
                    </a:lnTo>
                    <a:lnTo>
                      <a:pt x="961720" y="768070"/>
                    </a:lnTo>
                    <a:lnTo>
                      <a:pt x="962126" y="768477"/>
                    </a:lnTo>
                    <a:lnTo>
                      <a:pt x="963866" y="766432"/>
                    </a:lnTo>
                    <a:close/>
                  </a:path>
                  <a:path w="1316355" h="1222375">
                    <a:moveTo>
                      <a:pt x="990574" y="1021626"/>
                    </a:moveTo>
                    <a:lnTo>
                      <a:pt x="990561" y="1021143"/>
                    </a:lnTo>
                    <a:lnTo>
                      <a:pt x="990511" y="1019289"/>
                    </a:lnTo>
                    <a:lnTo>
                      <a:pt x="989914" y="1017422"/>
                    </a:lnTo>
                    <a:lnTo>
                      <a:pt x="989533" y="1015568"/>
                    </a:lnTo>
                    <a:lnTo>
                      <a:pt x="988656" y="1015809"/>
                    </a:lnTo>
                    <a:lnTo>
                      <a:pt x="987437" y="1015758"/>
                    </a:lnTo>
                    <a:lnTo>
                      <a:pt x="986218" y="1017358"/>
                    </a:lnTo>
                    <a:lnTo>
                      <a:pt x="984338" y="1014933"/>
                    </a:lnTo>
                    <a:lnTo>
                      <a:pt x="984948" y="1011809"/>
                    </a:lnTo>
                    <a:lnTo>
                      <a:pt x="980643" y="1011072"/>
                    </a:lnTo>
                    <a:lnTo>
                      <a:pt x="977112" y="1010170"/>
                    </a:lnTo>
                    <a:lnTo>
                      <a:pt x="974928" y="1014349"/>
                    </a:lnTo>
                    <a:lnTo>
                      <a:pt x="976909" y="1017625"/>
                    </a:lnTo>
                    <a:lnTo>
                      <a:pt x="979601" y="1016876"/>
                    </a:lnTo>
                    <a:lnTo>
                      <a:pt x="982319" y="1015949"/>
                    </a:lnTo>
                    <a:lnTo>
                      <a:pt x="982294" y="1020102"/>
                    </a:lnTo>
                    <a:lnTo>
                      <a:pt x="985748" y="1018717"/>
                    </a:lnTo>
                    <a:lnTo>
                      <a:pt x="986193" y="1021435"/>
                    </a:lnTo>
                    <a:lnTo>
                      <a:pt x="988174" y="1022489"/>
                    </a:lnTo>
                    <a:lnTo>
                      <a:pt x="988834" y="1022146"/>
                    </a:lnTo>
                    <a:lnTo>
                      <a:pt x="990574" y="1021626"/>
                    </a:lnTo>
                    <a:close/>
                  </a:path>
                  <a:path w="1316355" h="1222375">
                    <a:moveTo>
                      <a:pt x="1005547" y="500748"/>
                    </a:moveTo>
                    <a:lnTo>
                      <a:pt x="1004252" y="500570"/>
                    </a:lnTo>
                    <a:lnTo>
                      <a:pt x="1002499" y="499821"/>
                    </a:lnTo>
                    <a:lnTo>
                      <a:pt x="1001737" y="500367"/>
                    </a:lnTo>
                    <a:lnTo>
                      <a:pt x="1000391" y="501421"/>
                    </a:lnTo>
                    <a:lnTo>
                      <a:pt x="999629" y="503237"/>
                    </a:lnTo>
                    <a:lnTo>
                      <a:pt x="998626" y="504736"/>
                    </a:lnTo>
                    <a:lnTo>
                      <a:pt x="999261" y="506120"/>
                    </a:lnTo>
                    <a:lnTo>
                      <a:pt x="1001077" y="505523"/>
                    </a:lnTo>
                    <a:lnTo>
                      <a:pt x="1003046" y="505218"/>
                    </a:lnTo>
                    <a:lnTo>
                      <a:pt x="1004595" y="504202"/>
                    </a:lnTo>
                    <a:lnTo>
                      <a:pt x="1005357" y="503720"/>
                    </a:lnTo>
                    <a:lnTo>
                      <a:pt x="1005268" y="501942"/>
                    </a:lnTo>
                    <a:lnTo>
                      <a:pt x="1005547" y="500748"/>
                    </a:lnTo>
                    <a:close/>
                  </a:path>
                  <a:path w="1316355" h="1222375">
                    <a:moveTo>
                      <a:pt x="1006157" y="468388"/>
                    </a:moveTo>
                    <a:lnTo>
                      <a:pt x="1000404" y="471119"/>
                    </a:lnTo>
                    <a:lnTo>
                      <a:pt x="999172" y="467575"/>
                    </a:lnTo>
                    <a:lnTo>
                      <a:pt x="994676" y="469036"/>
                    </a:lnTo>
                    <a:lnTo>
                      <a:pt x="995553" y="476046"/>
                    </a:lnTo>
                    <a:lnTo>
                      <a:pt x="996137" y="476973"/>
                    </a:lnTo>
                    <a:lnTo>
                      <a:pt x="1003084" y="476783"/>
                    </a:lnTo>
                    <a:lnTo>
                      <a:pt x="1005192" y="474459"/>
                    </a:lnTo>
                    <a:lnTo>
                      <a:pt x="1006157" y="468388"/>
                    </a:lnTo>
                    <a:close/>
                  </a:path>
                  <a:path w="1316355" h="1222375">
                    <a:moveTo>
                      <a:pt x="1011656" y="669315"/>
                    </a:moveTo>
                    <a:lnTo>
                      <a:pt x="1011047" y="668921"/>
                    </a:lnTo>
                    <a:lnTo>
                      <a:pt x="1010551" y="668413"/>
                    </a:lnTo>
                    <a:lnTo>
                      <a:pt x="1010094" y="668413"/>
                    </a:lnTo>
                    <a:lnTo>
                      <a:pt x="1009777" y="668413"/>
                    </a:lnTo>
                    <a:lnTo>
                      <a:pt x="1009129" y="669480"/>
                    </a:lnTo>
                    <a:lnTo>
                      <a:pt x="1009662" y="670090"/>
                    </a:lnTo>
                    <a:lnTo>
                      <a:pt x="1010285" y="670496"/>
                    </a:lnTo>
                    <a:lnTo>
                      <a:pt x="1010869" y="670941"/>
                    </a:lnTo>
                    <a:lnTo>
                      <a:pt x="1011123" y="670445"/>
                    </a:lnTo>
                    <a:lnTo>
                      <a:pt x="1011339" y="669937"/>
                    </a:lnTo>
                    <a:lnTo>
                      <a:pt x="1011656" y="669315"/>
                    </a:lnTo>
                    <a:close/>
                  </a:path>
                  <a:path w="1316355" h="1222375">
                    <a:moveTo>
                      <a:pt x="1013294" y="715619"/>
                    </a:moveTo>
                    <a:lnTo>
                      <a:pt x="1012050" y="715162"/>
                    </a:lnTo>
                    <a:lnTo>
                      <a:pt x="1010805" y="714730"/>
                    </a:lnTo>
                    <a:lnTo>
                      <a:pt x="1009573" y="714298"/>
                    </a:lnTo>
                    <a:lnTo>
                      <a:pt x="1009434" y="714692"/>
                    </a:lnTo>
                    <a:lnTo>
                      <a:pt x="1009269" y="715073"/>
                    </a:lnTo>
                    <a:lnTo>
                      <a:pt x="1009142" y="715467"/>
                    </a:lnTo>
                    <a:lnTo>
                      <a:pt x="1010323" y="715975"/>
                    </a:lnTo>
                    <a:lnTo>
                      <a:pt x="1011504" y="716521"/>
                    </a:lnTo>
                    <a:lnTo>
                      <a:pt x="1012685" y="717029"/>
                    </a:lnTo>
                    <a:lnTo>
                      <a:pt x="1013294" y="715619"/>
                    </a:lnTo>
                    <a:close/>
                  </a:path>
                  <a:path w="1316355" h="1222375">
                    <a:moveTo>
                      <a:pt x="1031227" y="652995"/>
                    </a:moveTo>
                    <a:lnTo>
                      <a:pt x="1031036" y="652754"/>
                    </a:lnTo>
                    <a:lnTo>
                      <a:pt x="1030617" y="652335"/>
                    </a:lnTo>
                    <a:lnTo>
                      <a:pt x="1029855" y="652208"/>
                    </a:lnTo>
                    <a:lnTo>
                      <a:pt x="1029233" y="651967"/>
                    </a:lnTo>
                    <a:lnTo>
                      <a:pt x="1029169" y="652500"/>
                    </a:lnTo>
                    <a:lnTo>
                      <a:pt x="1028865" y="653161"/>
                    </a:lnTo>
                    <a:lnTo>
                      <a:pt x="1029068" y="653592"/>
                    </a:lnTo>
                    <a:lnTo>
                      <a:pt x="1029258" y="653986"/>
                    </a:lnTo>
                    <a:lnTo>
                      <a:pt x="1029970" y="654177"/>
                    </a:lnTo>
                    <a:lnTo>
                      <a:pt x="1030617" y="654583"/>
                    </a:lnTo>
                    <a:lnTo>
                      <a:pt x="1030795" y="653808"/>
                    </a:lnTo>
                    <a:lnTo>
                      <a:pt x="1031227" y="652995"/>
                    </a:lnTo>
                    <a:close/>
                  </a:path>
                  <a:path w="1316355" h="1222375">
                    <a:moveTo>
                      <a:pt x="1052537" y="577646"/>
                    </a:moveTo>
                    <a:lnTo>
                      <a:pt x="1052360" y="576961"/>
                    </a:lnTo>
                    <a:lnTo>
                      <a:pt x="1052296" y="576618"/>
                    </a:lnTo>
                    <a:lnTo>
                      <a:pt x="1051242" y="576770"/>
                    </a:lnTo>
                    <a:lnTo>
                      <a:pt x="1049147" y="577075"/>
                    </a:lnTo>
                    <a:lnTo>
                      <a:pt x="1049248" y="577608"/>
                    </a:lnTo>
                    <a:lnTo>
                      <a:pt x="1049350" y="578154"/>
                    </a:lnTo>
                    <a:lnTo>
                      <a:pt x="1049439" y="578688"/>
                    </a:lnTo>
                    <a:lnTo>
                      <a:pt x="1050493" y="578345"/>
                    </a:lnTo>
                    <a:lnTo>
                      <a:pt x="1051521" y="577989"/>
                    </a:lnTo>
                    <a:lnTo>
                      <a:pt x="1052537" y="577646"/>
                    </a:lnTo>
                    <a:close/>
                  </a:path>
                  <a:path w="1316355" h="1222375">
                    <a:moveTo>
                      <a:pt x="1065593" y="901242"/>
                    </a:moveTo>
                    <a:lnTo>
                      <a:pt x="1064895" y="900874"/>
                    </a:lnTo>
                    <a:lnTo>
                      <a:pt x="1064526" y="900531"/>
                    </a:lnTo>
                    <a:lnTo>
                      <a:pt x="1064031" y="901268"/>
                    </a:lnTo>
                    <a:lnTo>
                      <a:pt x="1063498" y="902004"/>
                    </a:lnTo>
                    <a:lnTo>
                      <a:pt x="1063078" y="902792"/>
                    </a:lnTo>
                    <a:lnTo>
                      <a:pt x="1063917" y="903389"/>
                    </a:lnTo>
                    <a:lnTo>
                      <a:pt x="1064691" y="903922"/>
                    </a:lnTo>
                    <a:lnTo>
                      <a:pt x="1065085" y="902970"/>
                    </a:lnTo>
                    <a:lnTo>
                      <a:pt x="1065504" y="902284"/>
                    </a:lnTo>
                    <a:lnTo>
                      <a:pt x="1065580" y="901560"/>
                    </a:lnTo>
                    <a:lnTo>
                      <a:pt x="1065593" y="901242"/>
                    </a:lnTo>
                    <a:close/>
                  </a:path>
                  <a:path w="1316355" h="1222375">
                    <a:moveTo>
                      <a:pt x="1068971" y="882154"/>
                    </a:moveTo>
                    <a:lnTo>
                      <a:pt x="1068920" y="881824"/>
                    </a:lnTo>
                    <a:lnTo>
                      <a:pt x="1068882" y="881468"/>
                    </a:lnTo>
                    <a:lnTo>
                      <a:pt x="1068819" y="881138"/>
                    </a:lnTo>
                    <a:lnTo>
                      <a:pt x="1067828" y="881291"/>
                    </a:lnTo>
                    <a:lnTo>
                      <a:pt x="1066838" y="881430"/>
                    </a:lnTo>
                    <a:lnTo>
                      <a:pt x="1065847" y="881583"/>
                    </a:lnTo>
                    <a:lnTo>
                      <a:pt x="1065911" y="881913"/>
                    </a:lnTo>
                    <a:lnTo>
                      <a:pt x="1065949" y="882256"/>
                    </a:lnTo>
                    <a:lnTo>
                      <a:pt x="1065999" y="882611"/>
                    </a:lnTo>
                    <a:lnTo>
                      <a:pt x="1067003" y="882459"/>
                    </a:lnTo>
                    <a:lnTo>
                      <a:pt x="1067968" y="882319"/>
                    </a:lnTo>
                    <a:lnTo>
                      <a:pt x="1068971" y="882154"/>
                    </a:lnTo>
                    <a:close/>
                  </a:path>
                  <a:path w="1316355" h="1222375">
                    <a:moveTo>
                      <a:pt x="1070991" y="905332"/>
                    </a:moveTo>
                    <a:lnTo>
                      <a:pt x="1070089" y="904875"/>
                    </a:lnTo>
                    <a:lnTo>
                      <a:pt x="1069174" y="904278"/>
                    </a:lnTo>
                    <a:lnTo>
                      <a:pt x="1068489" y="905040"/>
                    </a:lnTo>
                    <a:lnTo>
                      <a:pt x="1068133" y="905865"/>
                    </a:lnTo>
                    <a:lnTo>
                      <a:pt x="1067714" y="906640"/>
                    </a:lnTo>
                    <a:lnTo>
                      <a:pt x="1068247" y="906805"/>
                    </a:lnTo>
                    <a:lnTo>
                      <a:pt x="1068870" y="907275"/>
                    </a:lnTo>
                    <a:lnTo>
                      <a:pt x="1069200" y="907084"/>
                    </a:lnTo>
                    <a:lnTo>
                      <a:pt x="1069835" y="906754"/>
                    </a:lnTo>
                    <a:lnTo>
                      <a:pt x="1070279" y="906068"/>
                    </a:lnTo>
                    <a:lnTo>
                      <a:pt x="1070991" y="905332"/>
                    </a:lnTo>
                    <a:close/>
                  </a:path>
                  <a:path w="1316355" h="1222375">
                    <a:moveTo>
                      <a:pt x="1285773" y="145021"/>
                    </a:moveTo>
                    <a:lnTo>
                      <a:pt x="1284986" y="144602"/>
                    </a:lnTo>
                    <a:lnTo>
                      <a:pt x="1284566" y="144221"/>
                    </a:lnTo>
                    <a:lnTo>
                      <a:pt x="1284084" y="144970"/>
                    </a:lnTo>
                    <a:lnTo>
                      <a:pt x="1283500" y="145681"/>
                    </a:lnTo>
                    <a:lnTo>
                      <a:pt x="1283195" y="146507"/>
                    </a:lnTo>
                    <a:lnTo>
                      <a:pt x="1283144" y="146672"/>
                    </a:lnTo>
                    <a:lnTo>
                      <a:pt x="1284071" y="147231"/>
                    </a:lnTo>
                    <a:lnTo>
                      <a:pt x="1284808" y="147802"/>
                    </a:lnTo>
                    <a:lnTo>
                      <a:pt x="1285189" y="146850"/>
                    </a:lnTo>
                    <a:lnTo>
                      <a:pt x="1285671" y="146113"/>
                    </a:lnTo>
                    <a:lnTo>
                      <a:pt x="1285773" y="145021"/>
                    </a:lnTo>
                    <a:close/>
                  </a:path>
                  <a:path w="1316355" h="1222375">
                    <a:moveTo>
                      <a:pt x="1315897" y="467969"/>
                    </a:moveTo>
                    <a:lnTo>
                      <a:pt x="1315783" y="467588"/>
                    </a:lnTo>
                    <a:lnTo>
                      <a:pt x="1315694" y="467220"/>
                    </a:lnTo>
                    <a:lnTo>
                      <a:pt x="1315605" y="466852"/>
                    </a:lnTo>
                    <a:lnTo>
                      <a:pt x="1314589" y="467004"/>
                    </a:lnTo>
                    <a:lnTo>
                      <a:pt x="1312506" y="467309"/>
                    </a:lnTo>
                    <a:lnTo>
                      <a:pt x="1312621" y="467817"/>
                    </a:lnTo>
                    <a:lnTo>
                      <a:pt x="1312735" y="468325"/>
                    </a:lnTo>
                    <a:lnTo>
                      <a:pt x="1312849" y="468820"/>
                    </a:lnTo>
                    <a:lnTo>
                      <a:pt x="1313865" y="468541"/>
                    </a:lnTo>
                    <a:lnTo>
                      <a:pt x="1314881" y="468249"/>
                    </a:lnTo>
                    <a:lnTo>
                      <a:pt x="1315897" y="46796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2" name="object 292">
                <a:extLst>
                  <a:ext uri="{FF2B5EF4-FFF2-40B4-BE49-F238E27FC236}">
                    <a16:creationId xmlns:a16="http://schemas.microsoft.com/office/drawing/2014/main" id="{76C29C6F-1442-BF06-5EEF-C7241E0A8C22}"/>
                  </a:ext>
                </a:extLst>
              </p:cNvPr>
              <p:cNvSpPr/>
              <p:nvPr/>
            </p:nvSpPr>
            <p:spPr>
              <a:xfrm>
                <a:off x="9155495" y="4777054"/>
                <a:ext cx="849118" cy="768558"/>
              </a:xfrm>
              <a:custGeom>
                <a:avLst/>
                <a:gdLst/>
                <a:ahLst/>
                <a:cxnLst/>
                <a:rect l="l" t="t" r="r" b="b"/>
                <a:pathLst>
                  <a:path w="1091565" h="1123950">
                    <a:moveTo>
                      <a:pt x="3975" y="698817"/>
                    </a:moveTo>
                    <a:lnTo>
                      <a:pt x="3441" y="698817"/>
                    </a:lnTo>
                    <a:lnTo>
                      <a:pt x="2921" y="698779"/>
                    </a:lnTo>
                    <a:lnTo>
                      <a:pt x="2413" y="698766"/>
                    </a:lnTo>
                    <a:lnTo>
                      <a:pt x="1651" y="699198"/>
                    </a:lnTo>
                    <a:lnTo>
                      <a:pt x="698" y="699516"/>
                    </a:lnTo>
                    <a:lnTo>
                      <a:pt x="0" y="700468"/>
                    </a:lnTo>
                    <a:lnTo>
                      <a:pt x="622" y="701433"/>
                    </a:lnTo>
                    <a:lnTo>
                      <a:pt x="863" y="702081"/>
                    </a:lnTo>
                    <a:lnTo>
                      <a:pt x="1689" y="701751"/>
                    </a:lnTo>
                    <a:lnTo>
                      <a:pt x="2692" y="701586"/>
                    </a:lnTo>
                    <a:lnTo>
                      <a:pt x="3759" y="700544"/>
                    </a:lnTo>
                    <a:lnTo>
                      <a:pt x="3759" y="699592"/>
                    </a:lnTo>
                    <a:lnTo>
                      <a:pt x="3975" y="698817"/>
                    </a:lnTo>
                    <a:close/>
                  </a:path>
                  <a:path w="1091565" h="1123950">
                    <a:moveTo>
                      <a:pt x="47459" y="470992"/>
                    </a:moveTo>
                    <a:lnTo>
                      <a:pt x="44996" y="472071"/>
                    </a:lnTo>
                    <a:lnTo>
                      <a:pt x="43459" y="472744"/>
                    </a:lnTo>
                    <a:lnTo>
                      <a:pt x="41935" y="473430"/>
                    </a:lnTo>
                    <a:lnTo>
                      <a:pt x="44411" y="474980"/>
                    </a:lnTo>
                    <a:lnTo>
                      <a:pt x="46266" y="475107"/>
                    </a:lnTo>
                    <a:lnTo>
                      <a:pt x="47459" y="470992"/>
                    </a:lnTo>
                    <a:close/>
                  </a:path>
                  <a:path w="1091565" h="1123950">
                    <a:moveTo>
                      <a:pt x="81762" y="405015"/>
                    </a:moveTo>
                    <a:lnTo>
                      <a:pt x="79324" y="402348"/>
                    </a:lnTo>
                    <a:lnTo>
                      <a:pt x="78613" y="404279"/>
                    </a:lnTo>
                    <a:lnTo>
                      <a:pt x="77622" y="407085"/>
                    </a:lnTo>
                    <a:lnTo>
                      <a:pt x="79540" y="407758"/>
                    </a:lnTo>
                    <a:lnTo>
                      <a:pt x="80759" y="406425"/>
                    </a:lnTo>
                    <a:lnTo>
                      <a:pt x="81762" y="405015"/>
                    </a:lnTo>
                    <a:close/>
                  </a:path>
                  <a:path w="1091565" h="1123950">
                    <a:moveTo>
                      <a:pt x="114439" y="567613"/>
                    </a:moveTo>
                    <a:lnTo>
                      <a:pt x="114084" y="566801"/>
                    </a:lnTo>
                    <a:lnTo>
                      <a:pt x="113830" y="565912"/>
                    </a:lnTo>
                    <a:lnTo>
                      <a:pt x="113347" y="565188"/>
                    </a:lnTo>
                    <a:lnTo>
                      <a:pt x="113245" y="565048"/>
                    </a:lnTo>
                    <a:lnTo>
                      <a:pt x="112356" y="565429"/>
                    </a:lnTo>
                    <a:lnTo>
                      <a:pt x="111429" y="565658"/>
                    </a:lnTo>
                    <a:lnTo>
                      <a:pt x="112026" y="566674"/>
                    </a:lnTo>
                    <a:lnTo>
                      <a:pt x="112407" y="567512"/>
                    </a:lnTo>
                    <a:lnTo>
                      <a:pt x="113068" y="568312"/>
                    </a:lnTo>
                    <a:lnTo>
                      <a:pt x="113931" y="567817"/>
                    </a:lnTo>
                    <a:lnTo>
                      <a:pt x="114439" y="567613"/>
                    </a:lnTo>
                    <a:close/>
                  </a:path>
                  <a:path w="1091565" h="1123950">
                    <a:moveTo>
                      <a:pt x="143446" y="275145"/>
                    </a:moveTo>
                    <a:lnTo>
                      <a:pt x="141439" y="274586"/>
                    </a:lnTo>
                    <a:lnTo>
                      <a:pt x="139446" y="273926"/>
                    </a:lnTo>
                    <a:lnTo>
                      <a:pt x="136283" y="276466"/>
                    </a:lnTo>
                    <a:lnTo>
                      <a:pt x="143383" y="276898"/>
                    </a:lnTo>
                    <a:lnTo>
                      <a:pt x="143395" y="276326"/>
                    </a:lnTo>
                    <a:lnTo>
                      <a:pt x="143433" y="275729"/>
                    </a:lnTo>
                    <a:lnTo>
                      <a:pt x="143446" y="275145"/>
                    </a:lnTo>
                    <a:close/>
                  </a:path>
                  <a:path w="1091565" h="1123950">
                    <a:moveTo>
                      <a:pt x="144475" y="538670"/>
                    </a:moveTo>
                    <a:lnTo>
                      <a:pt x="142709" y="537032"/>
                    </a:lnTo>
                    <a:lnTo>
                      <a:pt x="141287" y="535660"/>
                    </a:lnTo>
                    <a:lnTo>
                      <a:pt x="139039" y="533527"/>
                    </a:lnTo>
                    <a:lnTo>
                      <a:pt x="141249" y="538670"/>
                    </a:lnTo>
                    <a:lnTo>
                      <a:pt x="144475" y="538670"/>
                    </a:lnTo>
                    <a:close/>
                  </a:path>
                  <a:path w="1091565" h="1123950">
                    <a:moveTo>
                      <a:pt x="145021" y="815314"/>
                    </a:moveTo>
                    <a:lnTo>
                      <a:pt x="144945" y="814705"/>
                    </a:lnTo>
                    <a:lnTo>
                      <a:pt x="144945" y="813993"/>
                    </a:lnTo>
                    <a:lnTo>
                      <a:pt x="143395" y="814222"/>
                    </a:lnTo>
                    <a:lnTo>
                      <a:pt x="140411" y="814641"/>
                    </a:lnTo>
                    <a:lnTo>
                      <a:pt x="140538" y="815251"/>
                    </a:lnTo>
                    <a:lnTo>
                      <a:pt x="140690" y="815860"/>
                    </a:lnTo>
                    <a:lnTo>
                      <a:pt x="140817" y="816483"/>
                    </a:lnTo>
                    <a:lnTo>
                      <a:pt x="142201" y="816114"/>
                    </a:lnTo>
                    <a:lnTo>
                      <a:pt x="143586" y="815771"/>
                    </a:lnTo>
                    <a:lnTo>
                      <a:pt x="144907" y="815365"/>
                    </a:lnTo>
                    <a:close/>
                  </a:path>
                  <a:path w="1091565" h="1123950">
                    <a:moveTo>
                      <a:pt x="158026" y="598144"/>
                    </a:moveTo>
                    <a:lnTo>
                      <a:pt x="157137" y="596861"/>
                    </a:lnTo>
                    <a:lnTo>
                      <a:pt x="154470" y="595541"/>
                    </a:lnTo>
                    <a:lnTo>
                      <a:pt x="153289" y="598106"/>
                    </a:lnTo>
                    <a:lnTo>
                      <a:pt x="153733" y="599554"/>
                    </a:lnTo>
                    <a:lnTo>
                      <a:pt x="156108" y="600557"/>
                    </a:lnTo>
                    <a:lnTo>
                      <a:pt x="158026" y="598144"/>
                    </a:lnTo>
                    <a:close/>
                  </a:path>
                  <a:path w="1091565" h="1123950">
                    <a:moveTo>
                      <a:pt x="175704" y="999312"/>
                    </a:moveTo>
                    <a:lnTo>
                      <a:pt x="175374" y="998982"/>
                    </a:lnTo>
                    <a:lnTo>
                      <a:pt x="174726" y="998270"/>
                    </a:lnTo>
                    <a:lnTo>
                      <a:pt x="173177" y="998867"/>
                    </a:lnTo>
                    <a:lnTo>
                      <a:pt x="171577" y="999464"/>
                    </a:lnTo>
                    <a:lnTo>
                      <a:pt x="172313" y="1002868"/>
                    </a:lnTo>
                    <a:lnTo>
                      <a:pt x="175704" y="999312"/>
                    </a:lnTo>
                    <a:close/>
                  </a:path>
                  <a:path w="1091565" h="1123950">
                    <a:moveTo>
                      <a:pt x="185229" y="801408"/>
                    </a:moveTo>
                    <a:lnTo>
                      <a:pt x="183311" y="799731"/>
                    </a:lnTo>
                    <a:lnTo>
                      <a:pt x="183362" y="804976"/>
                    </a:lnTo>
                    <a:lnTo>
                      <a:pt x="185191" y="803148"/>
                    </a:lnTo>
                    <a:lnTo>
                      <a:pt x="185229" y="801408"/>
                    </a:lnTo>
                    <a:close/>
                  </a:path>
                  <a:path w="1091565" h="1123950">
                    <a:moveTo>
                      <a:pt x="189357" y="702348"/>
                    </a:moveTo>
                    <a:lnTo>
                      <a:pt x="188188" y="701573"/>
                    </a:lnTo>
                    <a:lnTo>
                      <a:pt x="187096" y="700811"/>
                    </a:lnTo>
                    <a:lnTo>
                      <a:pt x="185242" y="699579"/>
                    </a:lnTo>
                    <a:lnTo>
                      <a:pt x="185445" y="702538"/>
                    </a:lnTo>
                    <a:lnTo>
                      <a:pt x="186220" y="703580"/>
                    </a:lnTo>
                    <a:lnTo>
                      <a:pt x="188264" y="703338"/>
                    </a:lnTo>
                    <a:lnTo>
                      <a:pt x="188582" y="703300"/>
                    </a:lnTo>
                    <a:lnTo>
                      <a:pt x="188836" y="702830"/>
                    </a:lnTo>
                    <a:lnTo>
                      <a:pt x="189357" y="702348"/>
                    </a:lnTo>
                    <a:close/>
                  </a:path>
                  <a:path w="1091565" h="1123950">
                    <a:moveTo>
                      <a:pt x="220002" y="88696"/>
                    </a:moveTo>
                    <a:lnTo>
                      <a:pt x="219392" y="85928"/>
                    </a:lnTo>
                    <a:lnTo>
                      <a:pt x="218871" y="83629"/>
                    </a:lnTo>
                    <a:lnTo>
                      <a:pt x="215976" y="85826"/>
                    </a:lnTo>
                    <a:lnTo>
                      <a:pt x="215404" y="87312"/>
                    </a:lnTo>
                    <a:lnTo>
                      <a:pt x="218325" y="89090"/>
                    </a:lnTo>
                    <a:lnTo>
                      <a:pt x="219049" y="88773"/>
                    </a:lnTo>
                    <a:lnTo>
                      <a:pt x="220002" y="88696"/>
                    </a:lnTo>
                    <a:close/>
                  </a:path>
                  <a:path w="1091565" h="1123950">
                    <a:moveTo>
                      <a:pt x="225463" y="385737"/>
                    </a:moveTo>
                    <a:lnTo>
                      <a:pt x="225158" y="384759"/>
                    </a:lnTo>
                    <a:lnTo>
                      <a:pt x="225069" y="383819"/>
                    </a:lnTo>
                    <a:lnTo>
                      <a:pt x="224358" y="383933"/>
                    </a:lnTo>
                    <a:lnTo>
                      <a:pt x="223189" y="383832"/>
                    </a:lnTo>
                    <a:lnTo>
                      <a:pt x="222656" y="384949"/>
                    </a:lnTo>
                    <a:lnTo>
                      <a:pt x="222821" y="385953"/>
                    </a:lnTo>
                    <a:lnTo>
                      <a:pt x="222732" y="387324"/>
                    </a:lnTo>
                    <a:lnTo>
                      <a:pt x="223951" y="387019"/>
                    </a:lnTo>
                    <a:lnTo>
                      <a:pt x="225171" y="386956"/>
                    </a:lnTo>
                    <a:lnTo>
                      <a:pt x="225463" y="385737"/>
                    </a:lnTo>
                    <a:close/>
                  </a:path>
                  <a:path w="1091565" h="1123950">
                    <a:moveTo>
                      <a:pt x="231419" y="892022"/>
                    </a:moveTo>
                    <a:lnTo>
                      <a:pt x="230568" y="891298"/>
                    </a:lnTo>
                    <a:lnTo>
                      <a:pt x="230136" y="890955"/>
                    </a:lnTo>
                    <a:lnTo>
                      <a:pt x="227571" y="893991"/>
                    </a:lnTo>
                    <a:lnTo>
                      <a:pt x="228003" y="894346"/>
                    </a:lnTo>
                    <a:lnTo>
                      <a:pt x="228854" y="895070"/>
                    </a:lnTo>
                    <a:lnTo>
                      <a:pt x="231419" y="892022"/>
                    </a:lnTo>
                    <a:close/>
                  </a:path>
                  <a:path w="1091565" h="1123950">
                    <a:moveTo>
                      <a:pt x="235407" y="327520"/>
                    </a:moveTo>
                    <a:lnTo>
                      <a:pt x="232549" y="325882"/>
                    </a:lnTo>
                    <a:lnTo>
                      <a:pt x="230479" y="326123"/>
                    </a:lnTo>
                    <a:lnTo>
                      <a:pt x="228841" y="328917"/>
                    </a:lnTo>
                    <a:lnTo>
                      <a:pt x="231051" y="329285"/>
                    </a:lnTo>
                    <a:lnTo>
                      <a:pt x="233375" y="330098"/>
                    </a:lnTo>
                    <a:lnTo>
                      <a:pt x="235407" y="327520"/>
                    </a:lnTo>
                    <a:close/>
                  </a:path>
                  <a:path w="1091565" h="1123950">
                    <a:moveTo>
                      <a:pt x="249643" y="347611"/>
                    </a:moveTo>
                    <a:lnTo>
                      <a:pt x="248323" y="347814"/>
                    </a:lnTo>
                    <a:lnTo>
                      <a:pt x="245694" y="348234"/>
                    </a:lnTo>
                    <a:lnTo>
                      <a:pt x="245745" y="348716"/>
                    </a:lnTo>
                    <a:lnTo>
                      <a:pt x="245821" y="349681"/>
                    </a:lnTo>
                    <a:lnTo>
                      <a:pt x="247256" y="350481"/>
                    </a:lnTo>
                    <a:lnTo>
                      <a:pt x="248627" y="350748"/>
                    </a:lnTo>
                    <a:lnTo>
                      <a:pt x="249643" y="347611"/>
                    </a:lnTo>
                    <a:close/>
                  </a:path>
                  <a:path w="1091565" h="1123950">
                    <a:moveTo>
                      <a:pt x="278053" y="402729"/>
                    </a:moveTo>
                    <a:lnTo>
                      <a:pt x="277723" y="401002"/>
                    </a:lnTo>
                    <a:lnTo>
                      <a:pt x="277075" y="400558"/>
                    </a:lnTo>
                    <a:lnTo>
                      <a:pt x="276415" y="400113"/>
                    </a:lnTo>
                    <a:lnTo>
                      <a:pt x="274980" y="400761"/>
                    </a:lnTo>
                    <a:lnTo>
                      <a:pt x="273278" y="401002"/>
                    </a:lnTo>
                    <a:lnTo>
                      <a:pt x="273964" y="402475"/>
                    </a:lnTo>
                    <a:lnTo>
                      <a:pt x="274167" y="403898"/>
                    </a:lnTo>
                    <a:lnTo>
                      <a:pt x="275590" y="404647"/>
                    </a:lnTo>
                    <a:lnTo>
                      <a:pt x="277507" y="404152"/>
                    </a:lnTo>
                    <a:lnTo>
                      <a:pt x="278053" y="402729"/>
                    </a:lnTo>
                    <a:close/>
                  </a:path>
                  <a:path w="1091565" h="1123950">
                    <a:moveTo>
                      <a:pt x="288201" y="460082"/>
                    </a:moveTo>
                    <a:lnTo>
                      <a:pt x="287032" y="459841"/>
                    </a:lnTo>
                    <a:lnTo>
                      <a:pt x="284708" y="459333"/>
                    </a:lnTo>
                    <a:lnTo>
                      <a:pt x="284429" y="460870"/>
                    </a:lnTo>
                    <a:lnTo>
                      <a:pt x="284289" y="461645"/>
                    </a:lnTo>
                    <a:lnTo>
                      <a:pt x="287756" y="462191"/>
                    </a:lnTo>
                    <a:lnTo>
                      <a:pt x="287921" y="461492"/>
                    </a:lnTo>
                    <a:lnTo>
                      <a:pt x="288061" y="460768"/>
                    </a:lnTo>
                    <a:lnTo>
                      <a:pt x="288201" y="460082"/>
                    </a:lnTo>
                    <a:close/>
                  </a:path>
                  <a:path w="1091565" h="1123950">
                    <a:moveTo>
                      <a:pt x="292112" y="161671"/>
                    </a:moveTo>
                    <a:lnTo>
                      <a:pt x="290677" y="156819"/>
                    </a:lnTo>
                    <a:lnTo>
                      <a:pt x="289534" y="158051"/>
                    </a:lnTo>
                    <a:lnTo>
                      <a:pt x="288721" y="158864"/>
                    </a:lnTo>
                    <a:lnTo>
                      <a:pt x="287210" y="160655"/>
                    </a:lnTo>
                    <a:lnTo>
                      <a:pt x="286512" y="161645"/>
                    </a:lnTo>
                    <a:lnTo>
                      <a:pt x="285775" y="162610"/>
                    </a:lnTo>
                    <a:lnTo>
                      <a:pt x="286562" y="163195"/>
                    </a:lnTo>
                    <a:lnTo>
                      <a:pt x="286956" y="163474"/>
                    </a:lnTo>
                    <a:lnTo>
                      <a:pt x="287794" y="161175"/>
                    </a:lnTo>
                    <a:lnTo>
                      <a:pt x="292112" y="161671"/>
                    </a:lnTo>
                    <a:close/>
                  </a:path>
                  <a:path w="1091565" h="1123950">
                    <a:moveTo>
                      <a:pt x="292366" y="650024"/>
                    </a:moveTo>
                    <a:lnTo>
                      <a:pt x="292100" y="649554"/>
                    </a:lnTo>
                    <a:lnTo>
                      <a:pt x="291934" y="648919"/>
                    </a:lnTo>
                    <a:lnTo>
                      <a:pt x="291528" y="648639"/>
                    </a:lnTo>
                    <a:lnTo>
                      <a:pt x="290995" y="648271"/>
                    </a:lnTo>
                    <a:lnTo>
                      <a:pt x="290283" y="648182"/>
                    </a:lnTo>
                    <a:lnTo>
                      <a:pt x="289636" y="647979"/>
                    </a:lnTo>
                    <a:lnTo>
                      <a:pt x="290131" y="648957"/>
                    </a:lnTo>
                    <a:lnTo>
                      <a:pt x="290652" y="649935"/>
                    </a:lnTo>
                    <a:lnTo>
                      <a:pt x="291147" y="650913"/>
                    </a:lnTo>
                    <a:lnTo>
                      <a:pt x="291566" y="650621"/>
                    </a:lnTo>
                    <a:lnTo>
                      <a:pt x="291960" y="650316"/>
                    </a:lnTo>
                    <a:lnTo>
                      <a:pt x="292366" y="650024"/>
                    </a:lnTo>
                    <a:close/>
                  </a:path>
                  <a:path w="1091565" h="1123950">
                    <a:moveTo>
                      <a:pt x="294157" y="129273"/>
                    </a:moveTo>
                    <a:lnTo>
                      <a:pt x="293116" y="128625"/>
                    </a:lnTo>
                    <a:lnTo>
                      <a:pt x="292061" y="128181"/>
                    </a:lnTo>
                    <a:lnTo>
                      <a:pt x="291045" y="127685"/>
                    </a:lnTo>
                    <a:lnTo>
                      <a:pt x="290474" y="129032"/>
                    </a:lnTo>
                    <a:lnTo>
                      <a:pt x="290182" y="129717"/>
                    </a:lnTo>
                    <a:lnTo>
                      <a:pt x="291299" y="130048"/>
                    </a:lnTo>
                    <a:lnTo>
                      <a:pt x="292392" y="130416"/>
                    </a:lnTo>
                    <a:lnTo>
                      <a:pt x="293535" y="130632"/>
                    </a:lnTo>
                    <a:lnTo>
                      <a:pt x="294157" y="129273"/>
                    </a:lnTo>
                    <a:close/>
                  </a:path>
                  <a:path w="1091565" h="1123950">
                    <a:moveTo>
                      <a:pt x="329780" y="866533"/>
                    </a:moveTo>
                    <a:lnTo>
                      <a:pt x="328256" y="865517"/>
                    </a:lnTo>
                    <a:lnTo>
                      <a:pt x="325882" y="863917"/>
                    </a:lnTo>
                    <a:lnTo>
                      <a:pt x="325628" y="864285"/>
                    </a:lnTo>
                    <a:lnTo>
                      <a:pt x="325069" y="865022"/>
                    </a:lnTo>
                    <a:lnTo>
                      <a:pt x="326085" y="865847"/>
                    </a:lnTo>
                    <a:lnTo>
                      <a:pt x="327050" y="866749"/>
                    </a:lnTo>
                    <a:lnTo>
                      <a:pt x="328320" y="867587"/>
                    </a:lnTo>
                    <a:lnTo>
                      <a:pt x="328980" y="867003"/>
                    </a:lnTo>
                    <a:lnTo>
                      <a:pt x="329780" y="866533"/>
                    </a:lnTo>
                    <a:close/>
                  </a:path>
                  <a:path w="1091565" h="1123950">
                    <a:moveTo>
                      <a:pt x="329831" y="760310"/>
                    </a:moveTo>
                    <a:lnTo>
                      <a:pt x="329272" y="760323"/>
                    </a:lnTo>
                    <a:lnTo>
                      <a:pt x="328168" y="760387"/>
                    </a:lnTo>
                    <a:lnTo>
                      <a:pt x="328256" y="761720"/>
                    </a:lnTo>
                    <a:lnTo>
                      <a:pt x="328371" y="763079"/>
                    </a:lnTo>
                    <a:lnTo>
                      <a:pt x="328460" y="764413"/>
                    </a:lnTo>
                    <a:lnTo>
                      <a:pt x="328866" y="764413"/>
                    </a:lnTo>
                    <a:lnTo>
                      <a:pt x="329260" y="764425"/>
                    </a:lnTo>
                    <a:lnTo>
                      <a:pt x="329653" y="764400"/>
                    </a:lnTo>
                    <a:lnTo>
                      <a:pt x="329780" y="761669"/>
                    </a:lnTo>
                    <a:lnTo>
                      <a:pt x="329831" y="760310"/>
                    </a:lnTo>
                    <a:close/>
                  </a:path>
                  <a:path w="1091565" h="1123950">
                    <a:moveTo>
                      <a:pt x="332790" y="1052118"/>
                    </a:moveTo>
                    <a:lnTo>
                      <a:pt x="332422" y="1051255"/>
                    </a:lnTo>
                    <a:lnTo>
                      <a:pt x="332257" y="1050023"/>
                    </a:lnTo>
                    <a:lnTo>
                      <a:pt x="330758" y="1049197"/>
                    </a:lnTo>
                    <a:lnTo>
                      <a:pt x="329526" y="1049451"/>
                    </a:lnTo>
                    <a:lnTo>
                      <a:pt x="327482" y="1049337"/>
                    </a:lnTo>
                    <a:lnTo>
                      <a:pt x="328561" y="1051064"/>
                    </a:lnTo>
                    <a:lnTo>
                      <a:pt x="328942" y="1052398"/>
                    </a:lnTo>
                    <a:lnTo>
                      <a:pt x="329717" y="1052753"/>
                    </a:lnTo>
                    <a:lnTo>
                      <a:pt x="330542" y="1053045"/>
                    </a:lnTo>
                    <a:lnTo>
                      <a:pt x="331762" y="1052360"/>
                    </a:lnTo>
                    <a:lnTo>
                      <a:pt x="332790" y="1052118"/>
                    </a:lnTo>
                    <a:close/>
                  </a:path>
                  <a:path w="1091565" h="1123950">
                    <a:moveTo>
                      <a:pt x="337502" y="176199"/>
                    </a:moveTo>
                    <a:lnTo>
                      <a:pt x="336829" y="174498"/>
                    </a:lnTo>
                    <a:lnTo>
                      <a:pt x="335940" y="172212"/>
                    </a:lnTo>
                    <a:lnTo>
                      <a:pt x="332524" y="175082"/>
                    </a:lnTo>
                    <a:lnTo>
                      <a:pt x="334556" y="175552"/>
                    </a:lnTo>
                    <a:lnTo>
                      <a:pt x="335686" y="175793"/>
                    </a:lnTo>
                    <a:lnTo>
                      <a:pt x="337502" y="176199"/>
                    </a:lnTo>
                    <a:close/>
                  </a:path>
                  <a:path w="1091565" h="1123950">
                    <a:moveTo>
                      <a:pt x="355015" y="1069987"/>
                    </a:moveTo>
                    <a:lnTo>
                      <a:pt x="352590" y="1070787"/>
                    </a:lnTo>
                    <a:lnTo>
                      <a:pt x="350989" y="1071346"/>
                    </a:lnTo>
                    <a:lnTo>
                      <a:pt x="348957" y="1072019"/>
                    </a:lnTo>
                    <a:lnTo>
                      <a:pt x="350177" y="1074089"/>
                    </a:lnTo>
                    <a:lnTo>
                      <a:pt x="351167" y="1075728"/>
                    </a:lnTo>
                    <a:lnTo>
                      <a:pt x="355015" y="1069987"/>
                    </a:lnTo>
                    <a:close/>
                  </a:path>
                  <a:path w="1091565" h="1123950">
                    <a:moveTo>
                      <a:pt x="361975" y="8318"/>
                    </a:moveTo>
                    <a:lnTo>
                      <a:pt x="361823" y="5334"/>
                    </a:lnTo>
                    <a:lnTo>
                      <a:pt x="361746" y="3835"/>
                    </a:lnTo>
                    <a:lnTo>
                      <a:pt x="361010" y="3797"/>
                    </a:lnTo>
                    <a:lnTo>
                      <a:pt x="360629" y="3784"/>
                    </a:lnTo>
                    <a:lnTo>
                      <a:pt x="360032" y="8280"/>
                    </a:lnTo>
                    <a:lnTo>
                      <a:pt x="360680" y="8280"/>
                    </a:lnTo>
                    <a:lnTo>
                      <a:pt x="361327" y="8305"/>
                    </a:lnTo>
                    <a:lnTo>
                      <a:pt x="361975" y="8318"/>
                    </a:lnTo>
                    <a:close/>
                  </a:path>
                  <a:path w="1091565" h="1123950">
                    <a:moveTo>
                      <a:pt x="365772" y="920038"/>
                    </a:moveTo>
                    <a:lnTo>
                      <a:pt x="362724" y="922451"/>
                    </a:lnTo>
                    <a:lnTo>
                      <a:pt x="364540" y="925258"/>
                    </a:lnTo>
                    <a:lnTo>
                      <a:pt x="364998" y="923277"/>
                    </a:lnTo>
                    <a:lnTo>
                      <a:pt x="365391" y="921664"/>
                    </a:lnTo>
                    <a:lnTo>
                      <a:pt x="365772" y="920038"/>
                    </a:lnTo>
                    <a:close/>
                  </a:path>
                  <a:path w="1091565" h="1123950">
                    <a:moveTo>
                      <a:pt x="408698" y="378333"/>
                    </a:moveTo>
                    <a:lnTo>
                      <a:pt x="404698" y="377482"/>
                    </a:lnTo>
                    <a:lnTo>
                      <a:pt x="405485" y="379412"/>
                    </a:lnTo>
                    <a:lnTo>
                      <a:pt x="406057" y="380885"/>
                    </a:lnTo>
                    <a:lnTo>
                      <a:pt x="406654" y="382346"/>
                    </a:lnTo>
                    <a:lnTo>
                      <a:pt x="408698" y="378333"/>
                    </a:lnTo>
                    <a:close/>
                  </a:path>
                  <a:path w="1091565" h="1123950">
                    <a:moveTo>
                      <a:pt x="413080" y="528993"/>
                    </a:moveTo>
                    <a:lnTo>
                      <a:pt x="410362" y="528751"/>
                    </a:lnTo>
                    <a:lnTo>
                      <a:pt x="409244" y="529856"/>
                    </a:lnTo>
                    <a:lnTo>
                      <a:pt x="409194" y="533577"/>
                    </a:lnTo>
                    <a:lnTo>
                      <a:pt x="413080" y="528993"/>
                    </a:lnTo>
                    <a:close/>
                  </a:path>
                  <a:path w="1091565" h="1123950">
                    <a:moveTo>
                      <a:pt x="413423" y="1010564"/>
                    </a:moveTo>
                    <a:lnTo>
                      <a:pt x="411302" y="1010920"/>
                    </a:lnTo>
                    <a:lnTo>
                      <a:pt x="408749" y="1010361"/>
                    </a:lnTo>
                    <a:lnTo>
                      <a:pt x="406933" y="1013218"/>
                    </a:lnTo>
                    <a:lnTo>
                      <a:pt x="410057" y="1013510"/>
                    </a:lnTo>
                    <a:lnTo>
                      <a:pt x="412318" y="1013548"/>
                    </a:lnTo>
                    <a:lnTo>
                      <a:pt x="413423" y="1010564"/>
                    </a:lnTo>
                    <a:close/>
                  </a:path>
                  <a:path w="1091565" h="1123950">
                    <a:moveTo>
                      <a:pt x="414743" y="467321"/>
                    </a:moveTo>
                    <a:lnTo>
                      <a:pt x="410006" y="464146"/>
                    </a:lnTo>
                    <a:lnTo>
                      <a:pt x="410286" y="466928"/>
                    </a:lnTo>
                    <a:lnTo>
                      <a:pt x="411137" y="468896"/>
                    </a:lnTo>
                    <a:lnTo>
                      <a:pt x="414743" y="467321"/>
                    </a:lnTo>
                    <a:close/>
                  </a:path>
                  <a:path w="1091565" h="1123950">
                    <a:moveTo>
                      <a:pt x="435597" y="466890"/>
                    </a:moveTo>
                    <a:lnTo>
                      <a:pt x="434619" y="465734"/>
                    </a:lnTo>
                    <a:lnTo>
                      <a:pt x="432600" y="463461"/>
                    </a:lnTo>
                    <a:lnTo>
                      <a:pt x="430999" y="466763"/>
                    </a:lnTo>
                    <a:lnTo>
                      <a:pt x="433387" y="466877"/>
                    </a:lnTo>
                    <a:lnTo>
                      <a:pt x="434873" y="467614"/>
                    </a:lnTo>
                    <a:lnTo>
                      <a:pt x="435063" y="467525"/>
                    </a:lnTo>
                    <a:lnTo>
                      <a:pt x="435305" y="467487"/>
                    </a:lnTo>
                    <a:lnTo>
                      <a:pt x="435406" y="467334"/>
                    </a:lnTo>
                    <a:lnTo>
                      <a:pt x="435521" y="467207"/>
                    </a:lnTo>
                    <a:lnTo>
                      <a:pt x="435597" y="466890"/>
                    </a:lnTo>
                    <a:close/>
                  </a:path>
                  <a:path w="1091565" h="1123950">
                    <a:moveTo>
                      <a:pt x="456438" y="744613"/>
                    </a:moveTo>
                    <a:lnTo>
                      <a:pt x="456336" y="743597"/>
                    </a:lnTo>
                    <a:lnTo>
                      <a:pt x="455777" y="742645"/>
                    </a:lnTo>
                    <a:lnTo>
                      <a:pt x="454761" y="742772"/>
                    </a:lnTo>
                    <a:lnTo>
                      <a:pt x="453491" y="742594"/>
                    </a:lnTo>
                    <a:lnTo>
                      <a:pt x="453809" y="744042"/>
                    </a:lnTo>
                    <a:lnTo>
                      <a:pt x="453885" y="744918"/>
                    </a:lnTo>
                    <a:lnTo>
                      <a:pt x="454380" y="745820"/>
                    </a:lnTo>
                    <a:lnTo>
                      <a:pt x="455942" y="745591"/>
                    </a:lnTo>
                    <a:lnTo>
                      <a:pt x="456133" y="745197"/>
                    </a:lnTo>
                    <a:lnTo>
                      <a:pt x="456438" y="744613"/>
                    </a:lnTo>
                    <a:close/>
                  </a:path>
                  <a:path w="1091565" h="1123950">
                    <a:moveTo>
                      <a:pt x="460844" y="665226"/>
                    </a:moveTo>
                    <a:lnTo>
                      <a:pt x="459765" y="664527"/>
                    </a:lnTo>
                    <a:lnTo>
                      <a:pt x="458685" y="663994"/>
                    </a:lnTo>
                    <a:lnTo>
                      <a:pt x="456679" y="662901"/>
                    </a:lnTo>
                    <a:lnTo>
                      <a:pt x="457314" y="666229"/>
                    </a:lnTo>
                    <a:lnTo>
                      <a:pt x="458241" y="667219"/>
                    </a:lnTo>
                    <a:lnTo>
                      <a:pt x="460171" y="666521"/>
                    </a:lnTo>
                    <a:lnTo>
                      <a:pt x="460502" y="666419"/>
                    </a:lnTo>
                    <a:lnTo>
                      <a:pt x="460844" y="665226"/>
                    </a:lnTo>
                    <a:close/>
                  </a:path>
                  <a:path w="1091565" h="1123950">
                    <a:moveTo>
                      <a:pt x="462483" y="570979"/>
                    </a:moveTo>
                    <a:lnTo>
                      <a:pt x="460730" y="571868"/>
                    </a:lnTo>
                    <a:lnTo>
                      <a:pt x="458203" y="572046"/>
                    </a:lnTo>
                    <a:lnTo>
                      <a:pt x="458863" y="575132"/>
                    </a:lnTo>
                    <a:lnTo>
                      <a:pt x="460070" y="573747"/>
                    </a:lnTo>
                    <a:lnTo>
                      <a:pt x="461264" y="572363"/>
                    </a:lnTo>
                    <a:lnTo>
                      <a:pt x="462483" y="570979"/>
                    </a:lnTo>
                    <a:close/>
                  </a:path>
                  <a:path w="1091565" h="1123950">
                    <a:moveTo>
                      <a:pt x="469925" y="534060"/>
                    </a:moveTo>
                    <a:lnTo>
                      <a:pt x="469823" y="530631"/>
                    </a:lnTo>
                    <a:lnTo>
                      <a:pt x="468147" y="532091"/>
                    </a:lnTo>
                    <a:lnTo>
                      <a:pt x="466026" y="533946"/>
                    </a:lnTo>
                    <a:lnTo>
                      <a:pt x="466636" y="535127"/>
                    </a:lnTo>
                    <a:lnTo>
                      <a:pt x="468680" y="535000"/>
                    </a:lnTo>
                    <a:lnTo>
                      <a:pt x="469925" y="534060"/>
                    </a:lnTo>
                    <a:close/>
                  </a:path>
                  <a:path w="1091565" h="1123950">
                    <a:moveTo>
                      <a:pt x="478917" y="330"/>
                    </a:moveTo>
                    <a:lnTo>
                      <a:pt x="477951" y="114"/>
                    </a:lnTo>
                    <a:lnTo>
                      <a:pt x="477037" y="76"/>
                    </a:lnTo>
                    <a:lnTo>
                      <a:pt x="475869" y="0"/>
                    </a:lnTo>
                    <a:lnTo>
                      <a:pt x="475945" y="939"/>
                    </a:lnTo>
                    <a:lnTo>
                      <a:pt x="475945" y="1905"/>
                    </a:lnTo>
                    <a:lnTo>
                      <a:pt x="476923" y="2032"/>
                    </a:lnTo>
                    <a:lnTo>
                      <a:pt x="477850" y="2032"/>
                    </a:lnTo>
                    <a:lnTo>
                      <a:pt x="478739" y="1841"/>
                    </a:lnTo>
                    <a:lnTo>
                      <a:pt x="478878" y="1816"/>
                    </a:lnTo>
                    <a:lnTo>
                      <a:pt x="478917" y="330"/>
                    </a:lnTo>
                    <a:close/>
                  </a:path>
                  <a:path w="1091565" h="1123950">
                    <a:moveTo>
                      <a:pt x="495858" y="134391"/>
                    </a:moveTo>
                    <a:lnTo>
                      <a:pt x="493077" y="135826"/>
                    </a:lnTo>
                    <a:lnTo>
                      <a:pt x="492201" y="136804"/>
                    </a:lnTo>
                    <a:lnTo>
                      <a:pt x="493864" y="139522"/>
                    </a:lnTo>
                    <a:lnTo>
                      <a:pt x="494576" y="137693"/>
                    </a:lnTo>
                    <a:lnTo>
                      <a:pt x="495007" y="136550"/>
                    </a:lnTo>
                    <a:lnTo>
                      <a:pt x="495858" y="134391"/>
                    </a:lnTo>
                    <a:close/>
                  </a:path>
                  <a:path w="1091565" h="1123950">
                    <a:moveTo>
                      <a:pt x="511454" y="954252"/>
                    </a:moveTo>
                    <a:lnTo>
                      <a:pt x="511162" y="953947"/>
                    </a:lnTo>
                    <a:lnTo>
                      <a:pt x="510844" y="953655"/>
                    </a:lnTo>
                    <a:lnTo>
                      <a:pt x="510527" y="953338"/>
                    </a:lnTo>
                    <a:lnTo>
                      <a:pt x="508381" y="954976"/>
                    </a:lnTo>
                    <a:lnTo>
                      <a:pt x="507288" y="955789"/>
                    </a:lnTo>
                    <a:lnTo>
                      <a:pt x="508012" y="956703"/>
                    </a:lnTo>
                    <a:lnTo>
                      <a:pt x="508393" y="957160"/>
                    </a:lnTo>
                    <a:lnTo>
                      <a:pt x="509079" y="956805"/>
                    </a:lnTo>
                    <a:lnTo>
                      <a:pt x="509854" y="956564"/>
                    </a:lnTo>
                    <a:lnTo>
                      <a:pt x="510921" y="955598"/>
                    </a:lnTo>
                    <a:lnTo>
                      <a:pt x="511111" y="954862"/>
                    </a:lnTo>
                    <a:lnTo>
                      <a:pt x="511454" y="954252"/>
                    </a:lnTo>
                    <a:close/>
                  </a:path>
                  <a:path w="1091565" h="1123950">
                    <a:moveTo>
                      <a:pt x="537705" y="961097"/>
                    </a:moveTo>
                    <a:lnTo>
                      <a:pt x="534162" y="956678"/>
                    </a:lnTo>
                    <a:lnTo>
                      <a:pt x="532257" y="961161"/>
                    </a:lnTo>
                    <a:lnTo>
                      <a:pt x="534047" y="961136"/>
                    </a:lnTo>
                    <a:lnTo>
                      <a:pt x="535724" y="961123"/>
                    </a:lnTo>
                    <a:lnTo>
                      <a:pt x="537705" y="961097"/>
                    </a:lnTo>
                    <a:close/>
                  </a:path>
                  <a:path w="1091565" h="1123950">
                    <a:moveTo>
                      <a:pt x="546188" y="662914"/>
                    </a:moveTo>
                    <a:lnTo>
                      <a:pt x="543318" y="661403"/>
                    </a:lnTo>
                    <a:lnTo>
                      <a:pt x="544029" y="663536"/>
                    </a:lnTo>
                    <a:lnTo>
                      <a:pt x="544499" y="664972"/>
                    </a:lnTo>
                    <a:lnTo>
                      <a:pt x="544957" y="666432"/>
                    </a:lnTo>
                    <a:lnTo>
                      <a:pt x="546188" y="662914"/>
                    </a:lnTo>
                    <a:close/>
                  </a:path>
                  <a:path w="1091565" h="1123950">
                    <a:moveTo>
                      <a:pt x="550138" y="35674"/>
                    </a:moveTo>
                    <a:lnTo>
                      <a:pt x="547560" y="34645"/>
                    </a:lnTo>
                    <a:lnTo>
                      <a:pt x="546354" y="35699"/>
                    </a:lnTo>
                    <a:lnTo>
                      <a:pt x="545045" y="37947"/>
                    </a:lnTo>
                    <a:lnTo>
                      <a:pt x="547611" y="38468"/>
                    </a:lnTo>
                    <a:lnTo>
                      <a:pt x="549224" y="38265"/>
                    </a:lnTo>
                    <a:lnTo>
                      <a:pt x="550138" y="35674"/>
                    </a:lnTo>
                    <a:close/>
                  </a:path>
                  <a:path w="1091565" h="1123950">
                    <a:moveTo>
                      <a:pt x="555447" y="358546"/>
                    </a:moveTo>
                    <a:lnTo>
                      <a:pt x="552716" y="358063"/>
                    </a:lnTo>
                    <a:lnTo>
                      <a:pt x="551218" y="357809"/>
                    </a:lnTo>
                    <a:lnTo>
                      <a:pt x="549376" y="357492"/>
                    </a:lnTo>
                    <a:lnTo>
                      <a:pt x="550100" y="360260"/>
                    </a:lnTo>
                    <a:lnTo>
                      <a:pt x="550621" y="362064"/>
                    </a:lnTo>
                    <a:lnTo>
                      <a:pt x="552246" y="360883"/>
                    </a:lnTo>
                    <a:lnTo>
                      <a:pt x="553364" y="360057"/>
                    </a:lnTo>
                    <a:lnTo>
                      <a:pt x="555447" y="358546"/>
                    </a:lnTo>
                    <a:close/>
                  </a:path>
                  <a:path w="1091565" h="1123950">
                    <a:moveTo>
                      <a:pt x="562635" y="305638"/>
                    </a:moveTo>
                    <a:lnTo>
                      <a:pt x="561733" y="304266"/>
                    </a:lnTo>
                    <a:lnTo>
                      <a:pt x="560666" y="302996"/>
                    </a:lnTo>
                    <a:lnTo>
                      <a:pt x="560539" y="302806"/>
                    </a:lnTo>
                    <a:lnTo>
                      <a:pt x="559981" y="303009"/>
                    </a:lnTo>
                    <a:lnTo>
                      <a:pt x="559269" y="303072"/>
                    </a:lnTo>
                    <a:lnTo>
                      <a:pt x="559777" y="307771"/>
                    </a:lnTo>
                    <a:lnTo>
                      <a:pt x="562635" y="305638"/>
                    </a:lnTo>
                    <a:close/>
                  </a:path>
                  <a:path w="1091565" h="1123950">
                    <a:moveTo>
                      <a:pt x="579247" y="1122768"/>
                    </a:moveTo>
                    <a:lnTo>
                      <a:pt x="579120" y="1122235"/>
                    </a:lnTo>
                    <a:lnTo>
                      <a:pt x="578967" y="1121714"/>
                    </a:lnTo>
                    <a:lnTo>
                      <a:pt x="578840" y="1121181"/>
                    </a:lnTo>
                    <a:lnTo>
                      <a:pt x="577481" y="1121664"/>
                    </a:lnTo>
                    <a:lnTo>
                      <a:pt x="576135" y="1122121"/>
                    </a:lnTo>
                    <a:lnTo>
                      <a:pt x="574763" y="1122616"/>
                    </a:lnTo>
                    <a:lnTo>
                      <a:pt x="575233" y="1123873"/>
                    </a:lnTo>
                    <a:lnTo>
                      <a:pt x="576580" y="1123518"/>
                    </a:lnTo>
                    <a:lnTo>
                      <a:pt x="577900" y="1123137"/>
                    </a:lnTo>
                    <a:lnTo>
                      <a:pt x="579247" y="1122768"/>
                    </a:lnTo>
                    <a:close/>
                  </a:path>
                  <a:path w="1091565" h="1123950">
                    <a:moveTo>
                      <a:pt x="617486" y="237820"/>
                    </a:moveTo>
                    <a:lnTo>
                      <a:pt x="617169" y="237515"/>
                    </a:lnTo>
                    <a:lnTo>
                      <a:pt x="616851" y="237185"/>
                    </a:lnTo>
                    <a:lnTo>
                      <a:pt x="616521" y="236867"/>
                    </a:lnTo>
                    <a:lnTo>
                      <a:pt x="615480" y="237934"/>
                    </a:lnTo>
                    <a:lnTo>
                      <a:pt x="613397" y="240055"/>
                    </a:lnTo>
                    <a:lnTo>
                      <a:pt x="614451" y="240919"/>
                    </a:lnTo>
                    <a:lnTo>
                      <a:pt x="616483" y="238861"/>
                    </a:lnTo>
                    <a:lnTo>
                      <a:pt x="617486" y="237820"/>
                    </a:lnTo>
                    <a:close/>
                  </a:path>
                  <a:path w="1091565" h="1123950">
                    <a:moveTo>
                      <a:pt x="628484" y="228117"/>
                    </a:moveTo>
                    <a:lnTo>
                      <a:pt x="627659" y="227457"/>
                    </a:lnTo>
                    <a:lnTo>
                      <a:pt x="627227" y="227139"/>
                    </a:lnTo>
                    <a:lnTo>
                      <a:pt x="626452" y="227965"/>
                    </a:lnTo>
                    <a:lnTo>
                      <a:pt x="624928" y="229666"/>
                    </a:lnTo>
                    <a:lnTo>
                      <a:pt x="625500" y="230047"/>
                    </a:lnTo>
                    <a:lnTo>
                      <a:pt x="626643" y="230860"/>
                    </a:lnTo>
                    <a:lnTo>
                      <a:pt x="627265" y="229958"/>
                    </a:lnTo>
                    <a:lnTo>
                      <a:pt x="627888" y="229019"/>
                    </a:lnTo>
                    <a:lnTo>
                      <a:pt x="628484" y="228117"/>
                    </a:lnTo>
                    <a:close/>
                  </a:path>
                  <a:path w="1091565" h="1123950">
                    <a:moveTo>
                      <a:pt x="637730" y="447332"/>
                    </a:moveTo>
                    <a:lnTo>
                      <a:pt x="637413" y="446405"/>
                    </a:lnTo>
                    <a:lnTo>
                      <a:pt x="637209" y="444931"/>
                    </a:lnTo>
                    <a:lnTo>
                      <a:pt x="636117" y="445528"/>
                    </a:lnTo>
                    <a:lnTo>
                      <a:pt x="635050" y="445820"/>
                    </a:lnTo>
                    <a:lnTo>
                      <a:pt x="635038" y="446163"/>
                    </a:lnTo>
                    <a:lnTo>
                      <a:pt x="634974" y="447001"/>
                    </a:lnTo>
                    <a:lnTo>
                      <a:pt x="635330" y="447929"/>
                    </a:lnTo>
                    <a:lnTo>
                      <a:pt x="635825" y="448830"/>
                    </a:lnTo>
                    <a:lnTo>
                      <a:pt x="637501" y="448462"/>
                    </a:lnTo>
                    <a:lnTo>
                      <a:pt x="637730" y="447332"/>
                    </a:lnTo>
                    <a:close/>
                  </a:path>
                  <a:path w="1091565" h="1123950">
                    <a:moveTo>
                      <a:pt x="651865" y="649833"/>
                    </a:moveTo>
                    <a:lnTo>
                      <a:pt x="649782" y="648804"/>
                    </a:lnTo>
                    <a:lnTo>
                      <a:pt x="647865" y="649693"/>
                    </a:lnTo>
                    <a:lnTo>
                      <a:pt x="647496" y="651052"/>
                    </a:lnTo>
                    <a:lnTo>
                      <a:pt x="648716" y="652678"/>
                    </a:lnTo>
                    <a:lnTo>
                      <a:pt x="648931" y="652932"/>
                    </a:lnTo>
                    <a:lnTo>
                      <a:pt x="650074" y="652919"/>
                    </a:lnTo>
                    <a:lnTo>
                      <a:pt x="650379" y="652640"/>
                    </a:lnTo>
                    <a:lnTo>
                      <a:pt x="651814" y="651217"/>
                    </a:lnTo>
                    <a:lnTo>
                      <a:pt x="651865" y="649833"/>
                    </a:lnTo>
                    <a:close/>
                  </a:path>
                  <a:path w="1091565" h="1123950">
                    <a:moveTo>
                      <a:pt x="681431" y="1077722"/>
                    </a:moveTo>
                    <a:lnTo>
                      <a:pt x="680034" y="1077023"/>
                    </a:lnTo>
                    <a:lnTo>
                      <a:pt x="678662" y="1075410"/>
                    </a:lnTo>
                    <a:lnTo>
                      <a:pt x="676821" y="1077036"/>
                    </a:lnTo>
                    <a:lnTo>
                      <a:pt x="679030" y="1080274"/>
                    </a:lnTo>
                    <a:lnTo>
                      <a:pt x="681431" y="1077722"/>
                    </a:lnTo>
                    <a:close/>
                  </a:path>
                  <a:path w="1091565" h="1123950">
                    <a:moveTo>
                      <a:pt x="721321" y="1001280"/>
                    </a:moveTo>
                    <a:lnTo>
                      <a:pt x="720979" y="1000264"/>
                    </a:lnTo>
                    <a:lnTo>
                      <a:pt x="720890" y="999083"/>
                    </a:lnTo>
                    <a:lnTo>
                      <a:pt x="719848" y="997889"/>
                    </a:lnTo>
                    <a:lnTo>
                      <a:pt x="718642" y="998143"/>
                    </a:lnTo>
                    <a:lnTo>
                      <a:pt x="716978" y="998016"/>
                    </a:lnTo>
                    <a:lnTo>
                      <a:pt x="717753" y="999705"/>
                    </a:lnTo>
                    <a:lnTo>
                      <a:pt x="717956" y="1000925"/>
                    </a:lnTo>
                    <a:lnTo>
                      <a:pt x="718693" y="1001496"/>
                    </a:lnTo>
                    <a:lnTo>
                      <a:pt x="719213" y="1001877"/>
                    </a:lnTo>
                    <a:lnTo>
                      <a:pt x="720407" y="1001395"/>
                    </a:lnTo>
                    <a:lnTo>
                      <a:pt x="721321" y="1001280"/>
                    </a:lnTo>
                    <a:close/>
                  </a:path>
                  <a:path w="1091565" h="1123950">
                    <a:moveTo>
                      <a:pt x="734580" y="598881"/>
                    </a:moveTo>
                    <a:lnTo>
                      <a:pt x="734250" y="598398"/>
                    </a:lnTo>
                    <a:lnTo>
                      <a:pt x="734009" y="597649"/>
                    </a:lnTo>
                    <a:lnTo>
                      <a:pt x="733564" y="597471"/>
                    </a:lnTo>
                    <a:lnTo>
                      <a:pt x="731380" y="596671"/>
                    </a:lnTo>
                    <a:lnTo>
                      <a:pt x="730796" y="598208"/>
                    </a:lnTo>
                    <a:lnTo>
                      <a:pt x="729932" y="600925"/>
                    </a:lnTo>
                    <a:lnTo>
                      <a:pt x="734580" y="598881"/>
                    </a:lnTo>
                    <a:close/>
                  </a:path>
                  <a:path w="1091565" h="1123950">
                    <a:moveTo>
                      <a:pt x="741489" y="810818"/>
                    </a:moveTo>
                    <a:lnTo>
                      <a:pt x="741032" y="809828"/>
                    </a:lnTo>
                    <a:lnTo>
                      <a:pt x="740689" y="809764"/>
                    </a:lnTo>
                    <a:lnTo>
                      <a:pt x="738936" y="809409"/>
                    </a:lnTo>
                    <a:lnTo>
                      <a:pt x="737552" y="809777"/>
                    </a:lnTo>
                    <a:lnTo>
                      <a:pt x="737641" y="812330"/>
                    </a:lnTo>
                    <a:lnTo>
                      <a:pt x="739140" y="812749"/>
                    </a:lnTo>
                    <a:lnTo>
                      <a:pt x="740625" y="813396"/>
                    </a:lnTo>
                    <a:lnTo>
                      <a:pt x="741362" y="811212"/>
                    </a:lnTo>
                    <a:lnTo>
                      <a:pt x="741489" y="810818"/>
                    </a:lnTo>
                    <a:close/>
                  </a:path>
                  <a:path w="1091565" h="1123950">
                    <a:moveTo>
                      <a:pt x="752602" y="1062685"/>
                    </a:moveTo>
                    <a:lnTo>
                      <a:pt x="752271" y="1062456"/>
                    </a:lnTo>
                    <a:lnTo>
                      <a:pt x="751928" y="1062266"/>
                    </a:lnTo>
                    <a:lnTo>
                      <a:pt x="751586" y="1062050"/>
                    </a:lnTo>
                    <a:lnTo>
                      <a:pt x="749503" y="1065161"/>
                    </a:lnTo>
                    <a:lnTo>
                      <a:pt x="749922" y="1065441"/>
                    </a:lnTo>
                    <a:lnTo>
                      <a:pt x="750735" y="1066025"/>
                    </a:lnTo>
                    <a:lnTo>
                      <a:pt x="751382" y="1064907"/>
                    </a:lnTo>
                    <a:lnTo>
                      <a:pt x="752602" y="1062685"/>
                    </a:lnTo>
                    <a:close/>
                  </a:path>
                  <a:path w="1091565" h="1123950">
                    <a:moveTo>
                      <a:pt x="758507" y="1050366"/>
                    </a:moveTo>
                    <a:lnTo>
                      <a:pt x="758228" y="1049299"/>
                    </a:lnTo>
                    <a:lnTo>
                      <a:pt x="758253" y="1048613"/>
                    </a:lnTo>
                    <a:lnTo>
                      <a:pt x="757326" y="1048702"/>
                    </a:lnTo>
                    <a:lnTo>
                      <a:pt x="756272" y="1048613"/>
                    </a:lnTo>
                    <a:lnTo>
                      <a:pt x="755129" y="1049210"/>
                    </a:lnTo>
                    <a:lnTo>
                      <a:pt x="755180" y="1050315"/>
                    </a:lnTo>
                    <a:lnTo>
                      <a:pt x="754913" y="1051674"/>
                    </a:lnTo>
                    <a:lnTo>
                      <a:pt x="756450" y="1051229"/>
                    </a:lnTo>
                    <a:lnTo>
                      <a:pt x="757453" y="1051179"/>
                    </a:lnTo>
                    <a:lnTo>
                      <a:pt x="758151" y="1050658"/>
                    </a:lnTo>
                    <a:lnTo>
                      <a:pt x="758507" y="1050366"/>
                    </a:lnTo>
                    <a:close/>
                  </a:path>
                  <a:path w="1091565" h="1123950">
                    <a:moveTo>
                      <a:pt x="781723" y="1026655"/>
                    </a:moveTo>
                    <a:lnTo>
                      <a:pt x="779945" y="1024940"/>
                    </a:lnTo>
                    <a:lnTo>
                      <a:pt x="779614" y="1024648"/>
                    </a:lnTo>
                    <a:lnTo>
                      <a:pt x="778129" y="1024851"/>
                    </a:lnTo>
                    <a:lnTo>
                      <a:pt x="777824" y="1025296"/>
                    </a:lnTo>
                    <a:lnTo>
                      <a:pt x="776579" y="1027023"/>
                    </a:lnTo>
                    <a:lnTo>
                      <a:pt x="777405" y="1028319"/>
                    </a:lnTo>
                    <a:lnTo>
                      <a:pt x="779246" y="1029296"/>
                    </a:lnTo>
                    <a:lnTo>
                      <a:pt x="781050" y="1028090"/>
                    </a:lnTo>
                    <a:lnTo>
                      <a:pt x="781723" y="1026655"/>
                    </a:lnTo>
                    <a:close/>
                  </a:path>
                  <a:path w="1091565" h="1123950">
                    <a:moveTo>
                      <a:pt x="802665" y="1031913"/>
                    </a:moveTo>
                    <a:lnTo>
                      <a:pt x="801903" y="1027645"/>
                    </a:lnTo>
                    <a:lnTo>
                      <a:pt x="801598" y="1025956"/>
                    </a:lnTo>
                    <a:lnTo>
                      <a:pt x="800442" y="1026198"/>
                    </a:lnTo>
                    <a:lnTo>
                      <a:pt x="799858" y="1026312"/>
                    </a:lnTo>
                    <a:lnTo>
                      <a:pt x="799960" y="1028103"/>
                    </a:lnTo>
                    <a:lnTo>
                      <a:pt x="798791" y="1030274"/>
                    </a:lnTo>
                    <a:lnTo>
                      <a:pt x="802665" y="1031913"/>
                    </a:lnTo>
                    <a:close/>
                  </a:path>
                  <a:path w="1091565" h="1123950">
                    <a:moveTo>
                      <a:pt x="835418" y="575703"/>
                    </a:moveTo>
                    <a:lnTo>
                      <a:pt x="832116" y="574497"/>
                    </a:lnTo>
                    <a:lnTo>
                      <a:pt x="832307" y="576148"/>
                    </a:lnTo>
                    <a:lnTo>
                      <a:pt x="832535" y="577773"/>
                    </a:lnTo>
                    <a:lnTo>
                      <a:pt x="832726" y="579412"/>
                    </a:lnTo>
                    <a:lnTo>
                      <a:pt x="835152" y="577418"/>
                    </a:lnTo>
                    <a:lnTo>
                      <a:pt x="835418" y="575703"/>
                    </a:lnTo>
                    <a:close/>
                  </a:path>
                  <a:path w="1091565" h="1123950">
                    <a:moveTo>
                      <a:pt x="851471" y="722312"/>
                    </a:moveTo>
                    <a:lnTo>
                      <a:pt x="850988" y="721728"/>
                    </a:lnTo>
                    <a:lnTo>
                      <a:pt x="849998" y="720547"/>
                    </a:lnTo>
                    <a:lnTo>
                      <a:pt x="846709" y="722998"/>
                    </a:lnTo>
                    <a:lnTo>
                      <a:pt x="848525" y="725170"/>
                    </a:lnTo>
                    <a:lnTo>
                      <a:pt x="851471" y="722312"/>
                    </a:lnTo>
                    <a:close/>
                  </a:path>
                  <a:path w="1091565" h="1123950">
                    <a:moveTo>
                      <a:pt x="859536" y="874547"/>
                    </a:moveTo>
                    <a:lnTo>
                      <a:pt x="859015" y="873188"/>
                    </a:lnTo>
                    <a:lnTo>
                      <a:pt x="858862" y="871689"/>
                    </a:lnTo>
                    <a:lnTo>
                      <a:pt x="857465" y="872337"/>
                    </a:lnTo>
                    <a:lnTo>
                      <a:pt x="856272" y="872515"/>
                    </a:lnTo>
                    <a:lnTo>
                      <a:pt x="855929" y="873163"/>
                    </a:lnTo>
                    <a:lnTo>
                      <a:pt x="855560" y="873823"/>
                    </a:lnTo>
                    <a:lnTo>
                      <a:pt x="856030" y="874941"/>
                    </a:lnTo>
                    <a:lnTo>
                      <a:pt x="856145" y="875868"/>
                    </a:lnTo>
                    <a:lnTo>
                      <a:pt x="857173" y="875588"/>
                    </a:lnTo>
                    <a:lnTo>
                      <a:pt x="858418" y="875563"/>
                    </a:lnTo>
                    <a:lnTo>
                      <a:pt x="859129" y="874915"/>
                    </a:lnTo>
                    <a:lnTo>
                      <a:pt x="859536" y="874547"/>
                    </a:lnTo>
                    <a:close/>
                  </a:path>
                  <a:path w="1091565" h="1123950">
                    <a:moveTo>
                      <a:pt x="868451" y="525360"/>
                    </a:moveTo>
                    <a:lnTo>
                      <a:pt x="867765" y="522020"/>
                    </a:lnTo>
                    <a:lnTo>
                      <a:pt x="865644" y="522084"/>
                    </a:lnTo>
                    <a:lnTo>
                      <a:pt x="862685" y="522363"/>
                    </a:lnTo>
                    <a:lnTo>
                      <a:pt x="863854" y="525411"/>
                    </a:lnTo>
                    <a:lnTo>
                      <a:pt x="865644" y="525957"/>
                    </a:lnTo>
                    <a:lnTo>
                      <a:pt x="868451" y="525360"/>
                    </a:lnTo>
                    <a:close/>
                  </a:path>
                  <a:path w="1091565" h="1123950">
                    <a:moveTo>
                      <a:pt x="872617" y="931583"/>
                    </a:moveTo>
                    <a:lnTo>
                      <a:pt x="868540" y="930440"/>
                    </a:lnTo>
                    <a:lnTo>
                      <a:pt x="868222" y="931545"/>
                    </a:lnTo>
                    <a:lnTo>
                      <a:pt x="868057" y="932103"/>
                    </a:lnTo>
                    <a:lnTo>
                      <a:pt x="869111" y="933678"/>
                    </a:lnTo>
                    <a:lnTo>
                      <a:pt x="870331" y="934072"/>
                    </a:lnTo>
                    <a:lnTo>
                      <a:pt x="872617" y="931583"/>
                    </a:lnTo>
                    <a:close/>
                  </a:path>
                  <a:path w="1091565" h="1123950">
                    <a:moveTo>
                      <a:pt x="879703" y="471258"/>
                    </a:moveTo>
                    <a:lnTo>
                      <a:pt x="879525" y="470560"/>
                    </a:lnTo>
                    <a:lnTo>
                      <a:pt x="879513" y="469760"/>
                    </a:lnTo>
                    <a:lnTo>
                      <a:pt x="878967" y="468985"/>
                    </a:lnTo>
                    <a:lnTo>
                      <a:pt x="878039" y="469290"/>
                    </a:lnTo>
                    <a:lnTo>
                      <a:pt x="876896" y="469379"/>
                    </a:lnTo>
                    <a:lnTo>
                      <a:pt x="877430" y="470293"/>
                    </a:lnTo>
                    <a:lnTo>
                      <a:pt x="877658" y="471030"/>
                    </a:lnTo>
                    <a:lnTo>
                      <a:pt x="878446" y="471665"/>
                    </a:lnTo>
                    <a:lnTo>
                      <a:pt x="879157" y="471335"/>
                    </a:lnTo>
                    <a:lnTo>
                      <a:pt x="879703" y="471258"/>
                    </a:lnTo>
                    <a:close/>
                  </a:path>
                  <a:path w="1091565" h="1123950">
                    <a:moveTo>
                      <a:pt x="887590" y="915339"/>
                    </a:moveTo>
                    <a:lnTo>
                      <a:pt x="883335" y="912482"/>
                    </a:lnTo>
                    <a:lnTo>
                      <a:pt x="883386" y="915543"/>
                    </a:lnTo>
                    <a:lnTo>
                      <a:pt x="884656" y="916305"/>
                    </a:lnTo>
                    <a:lnTo>
                      <a:pt x="887590" y="915339"/>
                    </a:lnTo>
                    <a:close/>
                  </a:path>
                  <a:path w="1091565" h="1123950">
                    <a:moveTo>
                      <a:pt x="903782" y="623951"/>
                    </a:moveTo>
                    <a:lnTo>
                      <a:pt x="903503" y="623341"/>
                    </a:lnTo>
                    <a:lnTo>
                      <a:pt x="903185" y="622731"/>
                    </a:lnTo>
                    <a:lnTo>
                      <a:pt x="902919" y="622122"/>
                    </a:lnTo>
                    <a:lnTo>
                      <a:pt x="901903" y="622693"/>
                    </a:lnTo>
                    <a:lnTo>
                      <a:pt x="900861" y="623214"/>
                    </a:lnTo>
                    <a:lnTo>
                      <a:pt x="899833" y="623912"/>
                    </a:lnTo>
                    <a:lnTo>
                      <a:pt x="900531" y="625297"/>
                    </a:lnTo>
                    <a:lnTo>
                      <a:pt x="901700" y="624903"/>
                    </a:lnTo>
                    <a:lnTo>
                      <a:pt x="902728" y="624408"/>
                    </a:lnTo>
                    <a:lnTo>
                      <a:pt x="903782" y="623951"/>
                    </a:lnTo>
                    <a:close/>
                  </a:path>
                  <a:path w="1091565" h="1123950">
                    <a:moveTo>
                      <a:pt x="940333" y="408940"/>
                    </a:moveTo>
                    <a:lnTo>
                      <a:pt x="937018" y="410819"/>
                    </a:lnTo>
                    <a:lnTo>
                      <a:pt x="937323" y="412343"/>
                    </a:lnTo>
                    <a:lnTo>
                      <a:pt x="938872" y="415340"/>
                    </a:lnTo>
                    <a:lnTo>
                      <a:pt x="939469" y="412775"/>
                    </a:lnTo>
                    <a:lnTo>
                      <a:pt x="939774" y="411378"/>
                    </a:lnTo>
                    <a:lnTo>
                      <a:pt x="940333" y="408940"/>
                    </a:lnTo>
                    <a:close/>
                  </a:path>
                  <a:path w="1091565" h="1123950">
                    <a:moveTo>
                      <a:pt x="965847" y="486854"/>
                    </a:moveTo>
                    <a:lnTo>
                      <a:pt x="964933" y="486803"/>
                    </a:lnTo>
                    <a:lnTo>
                      <a:pt x="963587" y="486397"/>
                    </a:lnTo>
                    <a:lnTo>
                      <a:pt x="961707" y="488403"/>
                    </a:lnTo>
                    <a:lnTo>
                      <a:pt x="962152" y="489991"/>
                    </a:lnTo>
                    <a:lnTo>
                      <a:pt x="965212" y="492480"/>
                    </a:lnTo>
                    <a:lnTo>
                      <a:pt x="965847" y="486854"/>
                    </a:lnTo>
                    <a:close/>
                  </a:path>
                  <a:path w="1091565" h="1123950">
                    <a:moveTo>
                      <a:pt x="1026134" y="357720"/>
                    </a:moveTo>
                    <a:lnTo>
                      <a:pt x="1025867" y="357428"/>
                    </a:lnTo>
                    <a:lnTo>
                      <a:pt x="1025588" y="357124"/>
                    </a:lnTo>
                    <a:lnTo>
                      <a:pt x="1025283" y="356831"/>
                    </a:lnTo>
                    <a:lnTo>
                      <a:pt x="1024191" y="357809"/>
                    </a:lnTo>
                    <a:lnTo>
                      <a:pt x="1023086" y="358787"/>
                    </a:lnTo>
                    <a:lnTo>
                      <a:pt x="1021981" y="359765"/>
                    </a:lnTo>
                    <a:lnTo>
                      <a:pt x="1022248" y="360083"/>
                    </a:lnTo>
                    <a:lnTo>
                      <a:pt x="1022540" y="360375"/>
                    </a:lnTo>
                    <a:lnTo>
                      <a:pt x="1022807" y="360692"/>
                    </a:lnTo>
                    <a:lnTo>
                      <a:pt x="1023924" y="359689"/>
                    </a:lnTo>
                    <a:lnTo>
                      <a:pt x="1025042" y="358711"/>
                    </a:lnTo>
                    <a:lnTo>
                      <a:pt x="1026134" y="357720"/>
                    </a:lnTo>
                    <a:close/>
                  </a:path>
                  <a:path w="1091565" h="1123950">
                    <a:moveTo>
                      <a:pt x="1066114" y="525881"/>
                    </a:moveTo>
                    <a:lnTo>
                      <a:pt x="1064158" y="523494"/>
                    </a:lnTo>
                    <a:lnTo>
                      <a:pt x="1063193" y="522274"/>
                    </a:lnTo>
                    <a:lnTo>
                      <a:pt x="1062621" y="522808"/>
                    </a:lnTo>
                    <a:lnTo>
                      <a:pt x="1061504" y="523836"/>
                    </a:lnTo>
                    <a:lnTo>
                      <a:pt x="1063701" y="525957"/>
                    </a:lnTo>
                    <a:lnTo>
                      <a:pt x="1064831" y="527011"/>
                    </a:lnTo>
                    <a:lnTo>
                      <a:pt x="1066114" y="525881"/>
                    </a:lnTo>
                    <a:close/>
                  </a:path>
                  <a:path w="1091565" h="1123950">
                    <a:moveTo>
                      <a:pt x="1091082" y="610768"/>
                    </a:moveTo>
                    <a:lnTo>
                      <a:pt x="1088859" y="612330"/>
                    </a:lnTo>
                    <a:lnTo>
                      <a:pt x="1087628" y="613206"/>
                    </a:lnTo>
                    <a:lnTo>
                      <a:pt x="1086396" y="614070"/>
                    </a:lnTo>
                    <a:lnTo>
                      <a:pt x="1088847" y="614857"/>
                    </a:lnTo>
                    <a:lnTo>
                      <a:pt x="1090612" y="614680"/>
                    </a:lnTo>
                    <a:lnTo>
                      <a:pt x="1091082" y="61076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3" name="object 293">
                <a:extLst>
                  <a:ext uri="{FF2B5EF4-FFF2-40B4-BE49-F238E27FC236}">
                    <a16:creationId xmlns:a16="http://schemas.microsoft.com/office/drawing/2014/main" id="{16FE1F07-F635-3C63-66EC-3913475DC142}"/>
                  </a:ext>
                </a:extLst>
              </p:cNvPr>
              <p:cNvSpPr/>
              <p:nvPr/>
            </p:nvSpPr>
            <p:spPr>
              <a:xfrm>
                <a:off x="9184471" y="4840892"/>
                <a:ext cx="819480" cy="673465"/>
              </a:xfrm>
              <a:custGeom>
                <a:avLst/>
                <a:gdLst/>
                <a:ahLst/>
                <a:cxnLst/>
                <a:rect l="l" t="t" r="r" b="b"/>
                <a:pathLst>
                  <a:path w="1053465" h="984884">
                    <a:moveTo>
                      <a:pt x="2286" y="604012"/>
                    </a:moveTo>
                    <a:lnTo>
                      <a:pt x="2197" y="603300"/>
                    </a:lnTo>
                    <a:lnTo>
                      <a:pt x="2247" y="602551"/>
                    </a:lnTo>
                    <a:lnTo>
                      <a:pt x="1968" y="601941"/>
                    </a:lnTo>
                    <a:lnTo>
                      <a:pt x="1841" y="601700"/>
                    </a:lnTo>
                    <a:lnTo>
                      <a:pt x="990" y="601827"/>
                    </a:lnTo>
                    <a:lnTo>
                      <a:pt x="0" y="601738"/>
                    </a:lnTo>
                    <a:lnTo>
                      <a:pt x="279" y="602754"/>
                    </a:lnTo>
                    <a:lnTo>
                      <a:pt x="330" y="603542"/>
                    </a:lnTo>
                    <a:lnTo>
                      <a:pt x="723" y="604075"/>
                    </a:lnTo>
                    <a:lnTo>
                      <a:pt x="889" y="604291"/>
                    </a:lnTo>
                    <a:lnTo>
                      <a:pt x="1727" y="604037"/>
                    </a:lnTo>
                    <a:lnTo>
                      <a:pt x="2286" y="604012"/>
                    </a:lnTo>
                    <a:close/>
                  </a:path>
                  <a:path w="1053465" h="984884">
                    <a:moveTo>
                      <a:pt x="9664" y="582701"/>
                    </a:moveTo>
                    <a:lnTo>
                      <a:pt x="9601" y="582396"/>
                    </a:lnTo>
                    <a:lnTo>
                      <a:pt x="9486" y="581825"/>
                    </a:lnTo>
                    <a:lnTo>
                      <a:pt x="8547" y="581901"/>
                    </a:lnTo>
                    <a:lnTo>
                      <a:pt x="6642" y="582066"/>
                    </a:lnTo>
                    <a:lnTo>
                      <a:pt x="6743" y="582561"/>
                    </a:lnTo>
                    <a:lnTo>
                      <a:pt x="6845" y="583044"/>
                    </a:lnTo>
                    <a:lnTo>
                      <a:pt x="6934" y="583539"/>
                    </a:lnTo>
                    <a:lnTo>
                      <a:pt x="7835" y="583272"/>
                    </a:lnTo>
                    <a:lnTo>
                      <a:pt x="8763" y="582968"/>
                    </a:lnTo>
                    <a:lnTo>
                      <a:pt x="9664" y="582701"/>
                    </a:lnTo>
                    <a:close/>
                  </a:path>
                  <a:path w="1053465" h="984884">
                    <a:moveTo>
                      <a:pt x="46482" y="547725"/>
                    </a:moveTo>
                    <a:lnTo>
                      <a:pt x="46278" y="546989"/>
                    </a:lnTo>
                    <a:lnTo>
                      <a:pt x="46126" y="546087"/>
                    </a:lnTo>
                    <a:lnTo>
                      <a:pt x="45161" y="546392"/>
                    </a:lnTo>
                    <a:lnTo>
                      <a:pt x="44094" y="546735"/>
                    </a:lnTo>
                    <a:lnTo>
                      <a:pt x="44335" y="547395"/>
                    </a:lnTo>
                    <a:lnTo>
                      <a:pt x="44450" y="548182"/>
                    </a:lnTo>
                    <a:lnTo>
                      <a:pt x="45072" y="548868"/>
                    </a:lnTo>
                    <a:lnTo>
                      <a:pt x="46367" y="548551"/>
                    </a:lnTo>
                    <a:lnTo>
                      <a:pt x="46405" y="548373"/>
                    </a:lnTo>
                    <a:lnTo>
                      <a:pt x="46482" y="547725"/>
                    </a:lnTo>
                    <a:close/>
                  </a:path>
                  <a:path w="1053465" h="984884">
                    <a:moveTo>
                      <a:pt x="89268" y="295960"/>
                    </a:moveTo>
                    <a:lnTo>
                      <a:pt x="88480" y="295859"/>
                    </a:lnTo>
                    <a:lnTo>
                      <a:pt x="88074" y="295821"/>
                    </a:lnTo>
                    <a:lnTo>
                      <a:pt x="87909" y="297091"/>
                    </a:lnTo>
                    <a:lnTo>
                      <a:pt x="87718" y="298361"/>
                    </a:lnTo>
                    <a:lnTo>
                      <a:pt x="87553" y="299643"/>
                    </a:lnTo>
                    <a:lnTo>
                      <a:pt x="88036" y="299720"/>
                    </a:lnTo>
                    <a:lnTo>
                      <a:pt x="88493" y="299758"/>
                    </a:lnTo>
                    <a:lnTo>
                      <a:pt x="88963" y="299821"/>
                    </a:lnTo>
                    <a:lnTo>
                      <a:pt x="89065" y="298526"/>
                    </a:lnTo>
                    <a:lnTo>
                      <a:pt x="89179" y="297230"/>
                    </a:lnTo>
                    <a:lnTo>
                      <a:pt x="89268" y="295960"/>
                    </a:lnTo>
                    <a:close/>
                  </a:path>
                  <a:path w="1053465" h="984884">
                    <a:moveTo>
                      <a:pt x="105041" y="261632"/>
                    </a:moveTo>
                    <a:lnTo>
                      <a:pt x="102069" y="261607"/>
                    </a:lnTo>
                    <a:lnTo>
                      <a:pt x="100482" y="264960"/>
                    </a:lnTo>
                    <a:lnTo>
                      <a:pt x="102717" y="263347"/>
                    </a:lnTo>
                    <a:lnTo>
                      <a:pt x="103860" y="262483"/>
                    </a:lnTo>
                    <a:lnTo>
                      <a:pt x="105041" y="261632"/>
                    </a:lnTo>
                    <a:close/>
                  </a:path>
                  <a:path w="1053465" h="984884">
                    <a:moveTo>
                      <a:pt x="108864" y="191719"/>
                    </a:moveTo>
                    <a:lnTo>
                      <a:pt x="108534" y="191211"/>
                    </a:lnTo>
                    <a:lnTo>
                      <a:pt x="108165" y="190588"/>
                    </a:lnTo>
                    <a:lnTo>
                      <a:pt x="107264" y="190258"/>
                    </a:lnTo>
                    <a:lnTo>
                      <a:pt x="105346" y="188976"/>
                    </a:lnTo>
                    <a:lnTo>
                      <a:pt x="106311" y="191439"/>
                    </a:lnTo>
                    <a:lnTo>
                      <a:pt x="106730" y="192532"/>
                    </a:lnTo>
                    <a:lnTo>
                      <a:pt x="107175" y="193636"/>
                    </a:lnTo>
                    <a:lnTo>
                      <a:pt x="107632" y="193548"/>
                    </a:lnTo>
                    <a:lnTo>
                      <a:pt x="108572" y="193357"/>
                    </a:lnTo>
                    <a:lnTo>
                      <a:pt x="108585" y="192646"/>
                    </a:lnTo>
                    <a:lnTo>
                      <a:pt x="108864" y="191719"/>
                    </a:lnTo>
                    <a:close/>
                  </a:path>
                  <a:path w="1053465" h="984884">
                    <a:moveTo>
                      <a:pt x="113106" y="257797"/>
                    </a:moveTo>
                    <a:lnTo>
                      <a:pt x="112585" y="257505"/>
                    </a:lnTo>
                    <a:lnTo>
                      <a:pt x="112077" y="257175"/>
                    </a:lnTo>
                    <a:lnTo>
                      <a:pt x="111556" y="256882"/>
                    </a:lnTo>
                    <a:lnTo>
                      <a:pt x="111048" y="257937"/>
                    </a:lnTo>
                    <a:lnTo>
                      <a:pt x="110553" y="259016"/>
                    </a:lnTo>
                    <a:lnTo>
                      <a:pt x="110045" y="260083"/>
                    </a:lnTo>
                    <a:lnTo>
                      <a:pt x="110413" y="260286"/>
                    </a:lnTo>
                    <a:lnTo>
                      <a:pt x="111163" y="260692"/>
                    </a:lnTo>
                    <a:lnTo>
                      <a:pt x="112458" y="258775"/>
                    </a:lnTo>
                    <a:lnTo>
                      <a:pt x="113106" y="257797"/>
                    </a:lnTo>
                    <a:close/>
                  </a:path>
                  <a:path w="1053465" h="984884">
                    <a:moveTo>
                      <a:pt x="120840" y="216458"/>
                    </a:moveTo>
                    <a:lnTo>
                      <a:pt x="119913" y="215988"/>
                    </a:lnTo>
                    <a:lnTo>
                      <a:pt x="118986" y="215531"/>
                    </a:lnTo>
                    <a:lnTo>
                      <a:pt x="118033" y="215074"/>
                    </a:lnTo>
                    <a:lnTo>
                      <a:pt x="117830" y="215557"/>
                    </a:lnTo>
                    <a:lnTo>
                      <a:pt x="117640" y="216027"/>
                    </a:lnTo>
                    <a:lnTo>
                      <a:pt x="117436" y="216509"/>
                    </a:lnTo>
                    <a:lnTo>
                      <a:pt x="118452" y="216801"/>
                    </a:lnTo>
                    <a:lnTo>
                      <a:pt x="119468" y="217106"/>
                    </a:lnTo>
                    <a:lnTo>
                      <a:pt x="120497" y="217373"/>
                    </a:lnTo>
                    <a:lnTo>
                      <a:pt x="120726" y="216750"/>
                    </a:lnTo>
                    <a:lnTo>
                      <a:pt x="120840" y="216458"/>
                    </a:lnTo>
                    <a:close/>
                  </a:path>
                  <a:path w="1053465" h="984884">
                    <a:moveTo>
                      <a:pt x="184873" y="111099"/>
                    </a:moveTo>
                    <a:lnTo>
                      <a:pt x="184416" y="110820"/>
                    </a:lnTo>
                    <a:lnTo>
                      <a:pt x="183908" y="110553"/>
                    </a:lnTo>
                    <a:lnTo>
                      <a:pt x="183438" y="110286"/>
                    </a:lnTo>
                    <a:lnTo>
                      <a:pt x="183032" y="111455"/>
                    </a:lnTo>
                    <a:lnTo>
                      <a:pt x="182651" y="112610"/>
                    </a:lnTo>
                    <a:lnTo>
                      <a:pt x="182232" y="113779"/>
                    </a:lnTo>
                    <a:lnTo>
                      <a:pt x="182587" y="113906"/>
                    </a:lnTo>
                    <a:lnTo>
                      <a:pt x="182905" y="114046"/>
                    </a:lnTo>
                    <a:lnTo>
                      <a:pt x="183248" y="114173"/>
                    </a:lnTo>
                    <a:lnTo>
                      <a:pt x="184873" y="111099"/>
                    </a:lnTo>
                    <a:close/>
                  </a:path>
                  <a:path w="1053465" h="984884">
                    <a:moveTo>
                      <a:pt x="187731" y="881456"/>
                    </a:moveTo>
                    <a:lnTo>
                      <a:pt x="187642" y="880910"/>
                    </a:lnTo>
                    <a:lnTo>
                      <a:pt x="187718" y="880021"/>
                    </a:lnTo>
                    <a:lnTo>
                      <a:pt x="187439" y="879894"/>
                    </a:lnTo>
                    <a:lnTo>
                      <a:pt x="186817" y="879576"/>
                    </a:lnTo>
                    <a:lnTo>
                      <a:pt x="186016" y="879652"/>
                    </a:lnTo>
                    <a:lnTo>
                      <a:pt x="185039" y="879538"/>
                    </a:lnTo>
                    <a:lnTo>
                      <a:pt x="185051" y="880465"/>
                    </a:lnTo>
                    <a:lnTo>
                      <a:pt x="185051" y="880999"/>
                    </a:lnTo>
                    <a:lnTo>
                      <a:pt x="185077" y="881532"/>
                    </a:lnTo>
                    <a:lnTo>
                      <a:pt x="185953" y="881519"/>
                    </a:lnTo>
                    <a:lnTo>
                      <a:pt x="186842" y="881494"/>
                    </a:lnTo>
                    <a:lnTo>
                      <a:pt x="187731" y="881456"/>
                    </a:lnTo>
                    <a:close/>
                  </a:path>
                  <a:path w="1053465" h="984884">
                    <a:moveTo>
                      <a:pt x="189458" y="660844"/>
                    </a:moveTo>
                    <a:lnTo>
                      <a:pt x="189166" y="660387"/>
                    </a:lnTo>
                    <a:lnTo>
                      <a:pt x="188887" y="659904"/>
                    </a:lnTo>
                    <a:lnTo>
                      <a:pt x="188620" y="659434"/>
                    </a:lnTo>
                    <a:lnTo>
                      <a:pt x="187553" y="660400"/>
                    </a:lnTo>
                    <a:lnTo>
                      <a:pt x="185407" y="662266"/>
                    </a:lnTo>
                    <a:lnTo>
                      <a:pt x="185915" y="662851"/>
                    </a:lnTo>
                    <a:lnTo>
                      <a:pt x="186156" y="663168"/>
                    </a:lnTo>
                    <a:lnTo>
                      <a:pt x="189458" y="660844"/>
                    </a:lnTo>
                    <a:close/>
                  </a:path>
                  <a:path w="1053465" h="984884">
                    <a:moveTo>
                      <a:pt x="193814" y="145923"/>
                    </a:moveTo>
                    <a:lnTo>
                      <a:pt x="193522" y="145605"/>
                    </a:lnTo>
                    <a:lnTo>
                      <a:pt x="193281" y="145364"/>
                    </a:lnTo>
                    <a:lnTo>
                      <a:pt x="192138" y="145491"/>
                    </a:lnTo>
                    <a:lnTo>
                      <a:pt x="192087" y="145681"/>
                    </a:lnTo>
                    <a:lnTo>
                      <a:pt x="191884" y="146278"/>
                    </a:lnTo>
                    <a:lnTo>
                      <a:pt x="192011" y="146977"/>
                    </a:lnTo>
                    <a:lnTo>
                      <a:pt x="192011" y="147637"/>
                    </a:lnTo>
                    <a:lnTo>
                      <a:pt x="192544" y="147548"/>
                    </a:lnTo>
                    <a:lnTo>
                      <a:pt x="193103" y="147447"/>
                    </a:lnTo>
                    <a:lnTo>
                      <a:pt x="193802" y="147345"/>
                    </a:lnTo>
                    <a:lnTo>
                      <a:pt x="193725" y="146634"/>
                    </a:lnTo>
                    <a:lnTo>
                      <a:pt x="193814" y="145923"/>
                    </a:lnTo>
                    <a:close/>
                  </a:path>
                  <a:path w="1053465" h="984884">
                    <a:moveTo>
                      <a:pt x="194170" y="798664"/>
                    </a:moveTo>
                    <a:lnTo>
                      <a:pt x="193319" y="797941"/>
                    </a:lnTo>
                    <a:lnTo>
                      <a:pt x="192887" y="797598"/>
                    </a:lnTo>
                    <a:lnTo>
                      <a:pt x="190322" y="800633"/>
                    </a:lnTo>
                    <a:lnTo>
                      <a:pt x="190754" y="800989"/>
                    </a:lnTo>
                    <a:lnTo>
                      <a:pt x="191604" y="801712"/>
                    </a:lnTo>
                    <a:lnTo>
                      <a:pt x="194170" y="798664"/>
                    </a:lnTo>
                    <a:close/>
                  </a:path>
                  <a:path w="1053465" h="984884">
                    <a:moveTo>
                      <a:pt x="211709" y="2679"/>
                    </a:moveTo>
                    <a:lnTo>
                      <a:pt x="211391" y="0"/>
                    </a:lnTo>
                    <a:lnTo>
                      <a:pt x="209181" y="444"/>
                    </a:lnTo>
                    <a:lnTo>
                      <a:pt x="207975" y="1092"/>
                    </a:lnTo>
                    <a:lnTo>
                      <a:pt x="208343" y="3657"/>
                    </a:lnTo>
                    <a:lnTo>
                      <a:pt x="210820" y="3594"/>
                    </a:lnTo>
                    <a:lnTo>
                      <a:pt x="211709" y="2679"/>
                    </a:lnTo>
                    <a:close/>
                  </a:path>
                  <a:path w="1053465" h="984884">
                    <a:moveTo>
                      <a:pt x="241808" y="462495"/>
                    </a:moveTo>
                    <a:lnTo>
                      <a:pt x="240538" y="460298"/>
                    </a:lnTo>
                    <a:lnTo>
                      <a:pt x="239141" y="458177"/>
                    </a:lnTo>
                    <a:lnTo>
                      <a:pt x="237832" y="463473"/>
                    </a:lnTo>
                    <a:lnTo>
                      <a:pt x="241808" y="462495"/>
                    </a:lnTo>
                    <a:close/>
                  </a:path>
                  <a:path w="1053465" h="984884">
                    <a:moveTo>
                      <a:pt x="276148" y="430745"/>
                    </a:moveTo>
                    <a:lnTo>
                      <a:pt x="274624" y="430644"/>
                    </a:lnTo>
                    <a:lnTo>
                      <a:pt x="271564" y="430479"/>
                    </a:lnTo>
                    <a:lnTo>
                      <a:pt x="271526" y="430847"/>
                    </a:lnTo>
                    <a:lnTo>
                      <a:pt x="271487" y="431584"/>
                    </a:lnTo>
                    <a:lnTo>
                      <a:pt x="272999" y="431711"/>
                    </a:lnTo>
                    <a:lnTo>
                      <a:pt x="274548" y="431812"/>
                    </a:lnTo>
                    <a:lnTo>
                      <a:pt x="276047" y="431939"/>
                    </a:lnTo>
                    <a:lnTo>
                      <a:pt x="276085" y="431533"/>
                    </a:lnTo>
                    <a:lnTo>
                      <a:pt x="276110" y="431139"/>
                    </a:lnTo>
                    <a:lnTo>
                      <a:pt x="276148" y="430745"/>
                    </a:lnTo>
                    <a:close/>
                  </a:path>
                  <a:path w="1053465" h="984884">
                    <a:moveTo>
                      <a:pt x="284200" y="207391"/>
                    </a:moveTo>
                    <a:lnTo>
                      <a:pt x="283883" y="206298"/>
                    </a:lnTo>
                    <a:lnTo>
                      <a:pt x="283806" y="205651"/>
                    </a:lnTo>
                    <a:lnTo>
                      <a:pt x="283070" y="205765"/>
                    </a:lnTo>
                    <a:lnTo>
                      <a:pt x="282359" y="205854"/>
                    </a:lnTo>
                    <a:lnTo>
                      <a:pt x="280733" y="206057"/>
                    </a:lnTo>
                    <a:lnTo>
                      <a:pt x="281228" y="206883"/>
                    </a:lnTo>
                    <a:lnTo>
                      <a:pt x="281432" y="207695"/>
                    </a:lnTo>
                    <a:lnTo>
                      <a:pt x="281825" y="207784"/>
                    </a:lnTo>
                    <a:lnTo>
                      <a:pt x="282486" y="207975"/>
                    </a:lnTo>
                    <a:lnTo>
                      <a:pt x="283387" y="207873"/>
                    </a:lnTo>
                    <a:lnTo>
                      <a:pt x="283959" y="207518"/>
                    </a:lnTo>
                    <a:lnTo>
                      <a:pt x="284200" y="207391"/>
                    </a:lnTo>
                    <a:close/>
                  </a:path>
                  <a:path w="1053465" h="984884">
                    <a:moveTo>
                      <a:pt x="287845" y="852551"/>
                    </a:moveTo>
                    <a:lnTo>
                      <a:pt x="285724" y="852182"/>
                    </a:lnTo>
                    <a:lnTo>
                      <a:pt x="283883" y="852030"/>
                    </a:lnTo>
                    <a:lnTo>
                      <a:pt x="285483" y="855192"/>
                    </a:lnTo>
                    <a:lnTo>
                      <a:pt x="287845" y="852551"/>
                    </a:lnTo>
                    <a:close/>
                  </a:path>
                  <a:path w="1053465" h="984884">
                    <a:moveTo>
                      <a:pt x="297192" y="742416"/>
                    </a:moveTo>
                    <a:lnTo>
                      <a:pt x="296773" y="741438"/>
                    </a:lnTo>
                    <a:lnTo>
                      <a:pt x="296570" y="740943"/>
                    </a:lnTo>
                    <a:lnTo>
                      <a:pt x="294767" y="741883"/>
                    </a:lnTo>
                    <a:lnTo>
                      <a:pt x="293916" y="742416"/>
                    </a:lnTo>
                    <a:lnTo>
                      <a:pt x="294208" y="743318"/>
                    </a:lnTo>
                    <a:lnTo>
                      <a:pt x="295236" y="743064"/>
                    </a:lnTo>
                    <a:lnTo>
                      <a:pt x="296214" y="742746"/>
                    </a:lnTo>
                    <a:lnTo>
                      <a:pt x="297192" y="742416"/>
                    </a:lnTo>
                    <a:close/>
                  </a:path>
                  <a:path w="1053465" h="984884">
                    <a:moveTo>
                      <a:pt x="300177" y="710006"/>
                    </a:moveTo>
                    <a:lnTo>
                      <a:pt x="299847" y="709726"/>
                    </a:lnTo>
                    <a:lnTo>
                      <a:pt x="299491" y="709472"/>
                    </a:lnTo>
                    <a:lnTo>
                      <a:pt x="299161" y="709193"/>
                    </a:lnTo>
                    <a:lnTo>
                      <a:pt x="298589" y="710044"/>
                    </a:lnTo>
                    <a:lnTo>
                      <a:pt x="298018" y="710895"/>
                    </a:lnTo>
                    <a:lnTo>
                      <a:pt x="297459" y="711720"/>
                    </a:lnTo>
                    <a:lnTo>
                      <a:pt x="297815" y="711923"/>
                    </a:lnTo>
                    <a:lnTo>
                      <a:pt x="298399" y="712317"/>
                    </a:lnTo>
                    <a:lnTo>
                      <a:pt x="299085" y="711542"/>
                    </a:lnTo>
                    <a:lnTo>
                      <a:pt x="299618" y="710768"/>
                    </a:lnTo>
                    <a:lnTo>
                      <a:pt x="300177" y="710006"/>
                    </a:lnTo>
                    <a:close/>
                  </a:path>
                  <a:path w="1053465" h="984884">
                    <a:moveTo>
                      <a:pt x="310921" y="44030"/>
                    </a:moveTo>
                    <a:lnTo>
                      <a:pt x="310400" y="43992"/>
                    </a:lnTo>
                    <a:lnTo>
                      <a:pt x="309867" y="43942"/>
                    </a:lnTo>
                    <a:lnTo>
                      <a:pt x="309346" y="43903"/>
                    </a:lnTo>
                    <a:lnTo>
                      <a:pt x="309245" y="44970"/>
                    </a:lnTo>
                    <a:lnTo>
                      <a:pt x="309092" y="46037"/>
                    </a:lnTo>
                    <a:lnTo>
                      <a:pt x="309105" y="47129"/>
                    </a:lnTo>
                    <a:lnTo>
                      <a:pt x="310134" y="47332"/>
                    </a:lnTo>
                    <a:lnTo>
                      <a:pt x="310667" y="47447"/>
                    </a:lnTo>
                    <a:lnTo>
                      <a:pt x="310921" y="44030"/>
                    </a:lnTo>
                    <a:close/>
                  </a:path>
                  <a:path w="1053465" h="984884">
                    <a:moveTo>
                      <a:pt x="315277" y="51841"/>
                    </a:moveTo>
                    <a:lnTo>
                      <a:pt x="315252" y="50863"/>
                    </a:lnTo>
                    <a:lnTo>
                      <a:pt x="314236" y="50787"/>
                    </a:lnTo>
                    <a:lnTo>
                      <a:pt x="313258" y="50761"/>
                    </a:lnTo>
                    <a:lnTo>
                      <a:pt x="312280" y="50736"/>
                    </a:lnTo>
                    <a:lnTo>
                      <a:pt x="312293" y="51231"/>
                    </a:lnTo>
                    <a:lnTo>
                      <a:pt x="312293" y="51752"/>
                    </a:lnTo>
                    <a:lnTo>
                      <a:pt x="312318" y="52273"/>
                    </a:lnTo>
                    <a:lnTo>
                      <a:pt x="313296" y="52146"/>
                    </a:lnTo>
                    <a:lnTo>
                      <a:pt x="314274" y="52044"/>
                    </a:lnTo>
                    <a:lnTo>
                      <a:pt x="315226" y="51866"/>
                    </a:lnTo>
                    <a:close/>
                  </a:path>
                  <a:path w="1053465" h="984884">
                    <a:moveTo>
                      <a:pt x="327418" y="838669"/>
                    </a:moveTo>
                    <a:lnTo>
                      <a:pt x="327342" y="837501"/>
                    </a:lnTo>
                    <a:lnTo>
                      <a:pt x="327304" y="836955"/>
                    </a:lnTo>
                    <a:lnTo>
                      <a:pt x="327279" y="836422"/>
                    </a:lnTo>
                    <a:lnTo>
                      <a:pt x="326771" y="836460"/>
                    </a:lnTo>
                    <a:lnTo>
                      <a:pt x="325907" y="836383"/>
                    </a:lnTo>
                    <a:lnTo>
                      <a:pt x="325843" y="836549"/>
                    </a:lnTo>
                    <a:lnTo>
                      <a:pt x="325640" y="837158"/>
                    </a:lnTo>
                    <a:lnTo>
                      <a:pt x="325589" y="837895"/>
                    </a:lnTo>
                    <a:lnTo>
                      <a:pt x="325882" y="838708"/>
                    </a:lnTo>
                    <a:lnTo>
                      <a:pt x="326821" y="838593"/>
                    </a:lnTo>
                    <a:lnTo>
                      <a:pt x="327418" y="838669"/>
                    </a:lnTo>
                    <a:close/>
                  </a:path>
                  <a:path w="1053465" h="984884">
                    <a:moveTo>
                      <a:pt x="338556" y="662076"/>
                    </a:moveTo>
                    <a:lnTo>
                      <a:pt x="338391" y="661200"/>
                    </a:lnTo>
                    <a:lnTo>
                      <a:pt x="337693" y="660654"/>
                    </a:lnTo>
                    <a:lnTo>
                      <a:pt x="336994" y="660730"/>
                    </a:lnTo>
                    <a:lnTo>
                      <a:pt x="335965" y="660552"/>
                    </a:lnTo>
                    <a:lnTo>
                      <a:pt x="336537" y="662012"/>
                    </a:lnTo>
                    <a:lnTo>
                      <a:pt x="336626" y="662787"/>
                    </a:lnTo>
                    <a:lnTo>
                      <a:pt x="336918" y="662889"/>
                    </a:lnTo>
                    <a:lnTo>
                      <a:pt x="337337" y="663016"/>
                    </a:lnTo>
                    <a:lnTo>
                      <a:pt x="338124" y="662724"/>
                    </a:lnTo>
                    <a:lnTo>
                      <a:pt x="338556" y="662076"/>
                    </a:lnTo>
                    <a:close/>
                  </a:path>
                  <a:path w="1053465" h="984884">
                    <a:moveTo>
                      <a:pt x="339458" y="556031"/>
                    </a:moveTo>
                    <a:lnTo>
                      <a:pt x="338734" y="555332"/>
                    </a:lnTo>
                    <a:lnTo>
                      <a:pt x="337680" y="556234"/>
                    </a:lnTo>
                    <a:lnTo>
                      <a:pt x="336638" y="557123"/>
                    </a:lnTo>
                    <a:lnTo>
                      <a:pt x="335584" y="558025"/>
                    </a:lnTo>
                    <a:lnTo>
                      <a:pt x="335737" y="558253"/>
                    </a:lnTo>
                    <a:lnTo>
                      <a:pt x="335902" y="558495"/>
                    </a:lnTo>
                    <a:lnTo>
                      <a:pt x="336067" y="558723"/>
                    </a:lnTo>
                    <a:lnTo>
                      <a:pt x="336753" y="558393"/>
                    </a:lnTo>
                    <a:lnTo>
                      <a:pt x="337502" y="558165"/>
                    </a:lnTo>
                    <a:lnTo>
                      <a:pt x="338086" y="557707"/>
                    </a:lnTo>
                    <a:lnTo>
                      <a:pt x="338645" y="557263"/>
                    </a:lnTo>
                    <a:lnTo>
                      <a:pt x="339001" y="556590"/>
                    </a:lnTo>
                    <a:lnTo>
                      <a:pt x="339458" y="556031"/>
                    </a:lnTo>
                    <a:close/>
                  </a:path>
                  <a:path w="1053465" h="984884">
                    <a:moveTo>
                      <a:pt x="346773" y="304190"/>
                    </a:moveTo>
                    <a:lnTo>
                      <a:pt x="345935" y="302958"/>
                    </a:lnTo>
                    <a:lnTo>
                      <a:pt x="345097" y="301726"/>
                    </a:lnTo>
                    <a:lnTo>
                      <a:pt x="344246" y="300494"/>
                    </a:lnTo>
                    <a:lnTo>
                      <a:pt x="343598" y="301828"/>
                    </a:lnTo>
                    <a:lnTo>
                      <a:pt x="343712" y="302831"/>
                    </a:lnTo>
                    <a:lnTo>
                      <a:pt x="344182" y="303606"/>
                    </a:lnTo>
                    <a:lnTo>
                      <a:pt x="344563" y="304177"/>
                    </a:lnTo>
                    <a:lnTo>
                      <a:pt x="345389" y="304457"/>
                    </a:lnTo>
                    <a:lnTo>
                      <a:pt x="345998" y="304876"/>
                    </a:lnTo>
                    <a:lnTo>
                      <a:pt x="346252" y="304647"/>
                    </a:lnTo>
                    <a:lnTo>
                      <a:pt x="346532" y="304419"/>
                    </a:lnTo>
                    <a:lnTo>
                      <a:pt x="346773" y="304190"/>
                    </a:lnTo>
                    <a:close/>
                  </a:path>
                  <a:path w="1053465" h="984884">
                    <a:moveTo>
                      <a:pt x="354888" y="450811"/>
                    </a:moveTo>
                    <a:lnTo>
                      <a:pt x="354787" y="449859"/>
                    </a:lnTo>
                    <a:lnTo>
                      <a:pt x="354698" y="448881"/>
                    </a:lnTo>
                    <a:lnTo>
                      <a:pt x="354609" y="447903"/>
                    </a:lnTo>
                    <a:lnTo>
                      <a:pt x="354215" y="447941"/>
                    </a:lnTo>
                    <a:lnTo>
                      <a:pt x="353491" y="447954"/>
                    </a:lnTo>
                    <a:lnTo>
                      <a:pt x="353441" y="448843"/>
                    </a:lnTo>
                    <a:lnTo>
                      <a:pt x="353390" y="449745"/>
                    </a:lnTo>
                    <a:lnTo>
                      <a:pt x="353352" y="450634"/>
                    </a:lnTo>
                    <a:lnTo>
                      <a:pt x="353860" y="450697"/>
                    </a:lnTo>
                    <a:lnTo>
                      <a:pt x="354380" y="450761"/>
                    </a:lnTo>
                    <a:lnTo>
                      <a:pt x="354888" y="450811"/>
                    </a:lnTo>
                    <a:close/>
                  </a:path>
                  <a:path w="1053465" h="984884">
                    <a:moveTo>
                      <a:pt x="371716" y="198069"/>
                    </a:moveTo>
                    <a:lnTo>
                      <a:pt x="371475" y="196913"/>
                    </a:lnTo>
                    <a:lnTo>
                      <a:pt x="371182" y="196748"/>
                    </a:lnTo>
                    <a:lnTo>
                      <a:pt x="370598" y="196494"/>
                    </a:lnTo>
                    <a:lnTo>
                      <a:pt x="369824" y="196621"/>
                    </a:lnTo>
                    <a:lnTo>
                      <a:pt x="368604" y="196570"/>
                    </a:lnTo>
                    <a:lnTo>
                      <a:pt x="369303" y="198412"/>
                    </a:lnTo>
                    <a:lnTo>
                      <a:pt x="369570" y="199072"/>
                    </a:lnTo>
                    <a:lnTo>
                      <a:pt x="370217" y="198818"/>
                    </a:lnTo>
                    <a:lnTo>
                      <a:pt x="371005" y="198666"/>
                    </a:lnTo>
                    <a:lnTo>
                      <a:pt x="371500" y="198234"/>
                    </a:lnTo>
                    <a:lnTo>
                      <a:pt x="371716" y="198069"/>
                    </a:lnTo>
                    <a:close/>
                  </a:path>
                  <a:path w="1053465" h="984884">
                    <a:moveTo>
                      <a:pt x="407936" y="691413"/>
                    </a:moveTo>
                    <a:lnTo>
                      <a:pt x="406615" y="690854"/>
                    </a:lnTo>
                    <a:lnTo>
                      <a:pt x="406019" y="692010"/>
                    </a:lnTo>
                    <a:lnTo>
                      <a:pt x="405434" y="693178"/>
                    </a:lnTo>
                    <a:lnTo>
                      <a:pt x="404837" y="694321"/>
                    </a:lnTo>
                    <a:lnTo>
                      <a:pt x="405434" y="694639"/>
                    </a:lnTo>
                    <a:lnTo>
                      <a:pt x="406019" y="694956"/>
                    </a:lnTo>
                    <a:lnTo>
                      <a:pt x="406615" y="695261"/>
                    </a:lnTo>
                    <a:lnTo>
                      <a:pt x="407047" y="693991"/>
                    </a:lnTo>
                    <a:lnTo>
                      <a:pt x="407517" y="692683"/>
                    </a:lnTo>
                    <a:lnTo>
                      <a:pt x="407936" y="691413"/>
                    </a:lnTo>
                    <a:close/>
                  </a:path>
                  <a:path w="1053465" h="984884">
                    <a:moveTo>
                      <a:pt x="408089" y="962761"/>
                    </a:moveTo>
                    <a:lnTo>
                      <a:pt x="407187" y="962266"/>
                    </a:lnTo>
                    <a:lnTo>
                      <a:pt x="406298" y="961771"/>
                    </a:lnTo>
                    <a:lnTo>
                      <a:pt x="405371" y="961326"/>
                    </a:lnTo>
                    <a:lnTo>
                      <a:pt x="404787" y="962139"/>
                    </a:lnTo>
                    <a:lnTo>
                      <a:pt x="405561" y="962888"/>
                    </a:lnTo>
                    <a:lnTo>
                      <a:pt x="406336" y="963523"/>
                    </a:lnTo>
                    <a:lnTo>
                      <a:pt x="407111" y="964184"/>
                    </a:lnTo>
                    <a:lnTo>
                      <a:pt x="407441" y="963701"/>
                    </a:lnTo>
                    <a:lnTo>
                      <a:pt x="408089" y="962761"/>
                    </a:lnTo>
                    <a:close/>
                  </a:path>
                  <a:path w="1053465" h="984884">
                    <a:moveTo>
                      <a:pt x="418071" y="843940"/>
                    </a:moveTo>
                    <a:lnTo>
                      <a:pt x="417601" y="842987"/>
                    </a:lnTo>
                    <a:lnTo>
                      <a:pt x="417131" y="842035"/>
                    </a:lnTo>
                    <a:lnTo>
                      <a:pt x="416674" y="841082"/>
                    </a:lnTo>
                    <a:lnTo>
                      <a:pt x="415823" y="841565"/>
                    </a:lnTo>
                    <a:lnTo>
                      <a:pt x="415404" y="841794"/>
                    </a:lnTo>
                    <a:lnTo>
                      <a:pt x="416623" y="843572"/>
                    </a:lnTo>
                    <a:lnTo>
                      <a:pt x="417233" y="844461"/>
                    </a:lnTo>
                    <a:lnTo>
                      <a:pt x="417779" y="844118"/>
                    </a:lnTo>
                    <a:lnTo>
                      <a:pt x="418071" y="843940"/>
                    </a:lnTo>
                    <a:close/>
                  </a:path>
                  <a:path w="1053465" h="984884">
                    <a:moveTo>
                      <a:pt x="450697" y="975029"/>
                    </a:moveTo>
                    <a:lnTo>
                      <a:pt x="450215" y="974191"/>
                    </a:lnTo>
                    <a:lnTo>
                      <a:pt x="449961" y="973378"/>
                    </a:lnTo>
                    <a:lnTo>
                      <a:pt x="449326" y="973683"/>
                    </a:lnTo>
                    <a:lnTo>
                      <a:pt x="448424" y="973874"/>
                    </a:lnTo>
                    <a:lnTo>
                      <a:pt x="448132" y="974394"/>
                    </a:lnTo>
                    <a:lnTo>
                      <a:pt x="447852" y="974864"/>
                    </a:lnTo>
                    <a:lnTo>
                      <a:pt x="448195" y="975715"/>
                    </a:lnTo>
                    <a:lnTo>
                      <a:pt x="448297" y="976947"/>
                    </a:lnTo>
                    <a:lnTo>
                      <a:pt x="449440" y="976414"/>
                    </a:lnTo>
                    <a:lnTo>
                      <a:pt x="450608" y="976172"/>
                    </a:lnTo>
                    <a:lnTo>
                      <a:pt x="450621" y="975829"/>
                    </a:lnTo>
                    <a:lnTo>
                      <a:pt x="450697" y="975029"/>
                    </a:lnTo>
                    <a:close/>
                  </a:path>
                  <a:path w="1053465" h="984884">
                    <a:moveTo>
                      <a:pt x="480491" y="574649"/>
                    </a:moveTo>
                    <a:lnTo>
                      <a:pt x="479780" y="573913"/>
                    </a:lnTo>
                    <a:lnTo>
                      <a:pt x="479082" y="573151"/>
                    </a:lnTo>
                    <a:lnTo>
                      <a:pt x="478294" y="572465"/>
                    </a:lnTo>
                    <a:lnTo>
                      <a:pt x="477532" y="573189"/>
                    </a:lnTo>
                    <a:lnTo>
                      <a:pt x="477126" y="573570"/>
                    </a:lnTo>
                    <a:lnTo>
                      <a:pt x="477862" y="574332"/>
                    </a:lnTo>
                    <a:lnTo>
                      <a:pt x="478624" y="575068"/>
                    </a:lnTo>
                    <a:lnTo>
                      <a:pt x="479361" y="575843"/>
                    </a:lnTo>
                    <a:lnTo>
                      <a:pt x="479742" y="575424"/>
                    </a:lnTo>
                    <a:lnTo>
                      <a:pt x="480136" y="575056"/>
                    </a:lnTo>
                    <a:lnTo>
                      <a:pt x="480491" y="574649"/>
                    </a:lnTo>
                    <a:close/>
                  </a:path>
                  <a:path w="1053465" h="984884">
                    <a:moveTo>
                      <a:pt x="499262" y="883729"/>
                    </a:moveTo>
                    <a:lnTo>
                      <a:pt x="499046" y="883373"/>
                    </a:lnTo>
                    <a:lnTo>
                      <a:pt x="498602" y="882662"/>
                    </a:lnTo>
                    <a:lnTo>
                      <a:pt x="497636" y="883208"/>
                    </a:lnTo>
                    <a:lnTo>
                      <a:pt x="496658" y="883780"/>
                    </a:lnTo>
                    <a:lnTo>
                      <a:pt x="495706" y="884339"/>
                    </a:lnTo>
                    <a:lnTo>
                      <a:pt x="495935" y="884720"/>
                    </a:lnTo>
                    <a:lnTo>
                      <a:pt x="496417" y="885456"/>
                    </a:lnTo>
                    <a:lnTo>
                      <a:pt x="497357" y="884910"/>
                    </a:lnTo>
                    <a:lnTo>
                      <a:pt x="499262" y="883729"/>
                    </a:lnTo>
                    <a:close/>
                  </a:path>
                  <a:path w="1053465" h="984884">
                    <a:moveTo>
                      <a:pt x="523074" y="906068"/>
                    </a:moveTo>
                    <a:lnTo>
                      <a:pt x="522668" y="905268"/>
                    </a:lnTo>
                    <a:lnTo>
                      <a:pt x="522427" y="904278"/>
                    </a:lnTo>
                    <a:lnTo>
                      <a:pt x="521576" y="904824"/>
                    </a:lnTo>
                    <a:lnTo>
                      <a:pt x="520852" y="905103"/>
                    </a:lnTo>
                    <a:lnTo>
                      <a:pt x="520484" y="905637"/>
                    </a:lnTo>
                    <a:lnTo>
                      <a:pt x="520306" y="905916"/>
                    </a:lnTo>
                    <a:lnTo>
                      <a:pt x="520801" y="906614"/>
                    </a:lnTo>
                    <a:lnTo>
                      <a:pt x="520966" y="907135"/>
                    </a:lnTo>
                    <a:lnTo>
                      <a:pt x="521614" y="906881"/>
                    </a:lnTo>
                    <a:lnTo>
                      <a:pt x="522376" y="906703"/>
                    </a:lnTo>
                    <a:lnTo>
                      <a:pt x="523074" y="906068"/>
                    </a:lnTo>
                    <a:close/>
                  </a:path>
                  <a:path w="1053465" h="984884">
                    <a:moveTo>
                      <a:pt x="524903" y="753986"/>
                    </a:moveTo>
                    <a:lnTo>
                      <a:pt x="522503" y="753186"/>
                    </a:lnTo>
                    <a:lnTo>
                      <a:pt x="520979" y="755573"/>
                    </a:lnTo>
                    <a:lnTo>
                      <a:pt x="522465" y="754964"/>
                    </a:lnTo>
                    <a:lnTo>
                      <a:pt x="523481" y="754557"/>
                    </a:lnTo>
                    <a:lnTo>
                      <a:pt x="524903" y="753986"/>
                    </a:lnTo>
                    <a:close/>
                  </a:path>
                  <a:path w="1053465" h="984884">
                    <a:moveTo>
                      <a:pt x="528154" y="845032"/>
                    </a:moveTo>
                    <a:lnTo>
                      <a:pt x="527100" y="844842"/>
                    </a:lnTo>
                    <a:lnTo>
                      <a:pt x="526046" y="844664"/>
                    </a:lnTo>
                    <a:lnTo>
                      <a:pt x="525005" y="844473"/>
                    </a:lnTo>
                    <a:lnTo>
                      <a:pt x="524967" y="845007"/>
                    </a:lnTo>
                    <a:lnTo>
                      <a:pt x="524916" y="845540"/>
                    </a:lnTo>
                    <a:lnTo>
                      <a:pt x="524878" y="846048"/>
                    </a:lnTo>
                    <a:lnTo>
                      <a:pt x="525919" y="846086"/>
                    </a:lnTo>
                    <a:lnTo>
                      <a:pt x="526973" y="846099"/>
                    </a:lnTo>
                    <a:lnTo>
                      <a:pt x="528040" y="846137"/>
                    </a:lnTo>
                    <a:lnTo>
                      <a:pt x="528078" y="845769"/>
                    </a:lnTo>
                    <a:lnTo>
                      <a:pt x="528104" y="845400"/>
                    </a:lnTo>
                    <a:lnTo>
                      <a:pt x="528154" y="845032"/>
                    </a:lnTo>
                    <a:close/>
                  </a:path>
                  <a:path w="1053465" h="984884">
                    <a:moveTo>
                      <a:pt x="535698" y="99364"/>
                    </a:moveTo>
                    <a:lnTo>
                      <a:pt x="535266" y="98933"/>
                    </a:lnTo>
                    <a:lnTo>
                      <a:pt x="535063" y="98602"/>
                    </a:lnTo>
                    <a:lnTo>
                      <a:pt x="534644" y="98996"/>
                    </a:lnTo>
                    <a:lnTo>
                      <a:pt x="534162" y="99314"/>
                    </a:lnTo>
                    <a:lnTo>
                      <a:pt x="533857" y="99745"/>
                    </a:lnTo>
                    <a:lnTo>
                      <a:pt x="534225" y="100355"/>
                    </a:lnTo>
                    <a:lnTo>
                      <a:pt x="534555" y="100876"/>
                    </a:lnTo>
                    <a:lnTo>
                      <a:pt x="534962" y="100418"/>
                    </a:lnTo>
                    <a:lnTo>
                      <a:pt x="535406" y="100050"/>
                    </a:lnTo>
                    <a:lnTo>
                      <a:pt x="535597" y="99580"/>
                    </a:lnTo>
                    <a:lnTo>
                      <a:pt x="535698" y="99364"/>
                    </a:lnTo>
                    <a:close/>
                  </a:path>
                  <a:path w="1053465" h="984884">
                    <a:moveTo>
                      <a:pt x="545604" y="404355"/>
                    </a:moveTo>
                    <a:lnTo>
                      <a:pt x="545388" y="403847"/>
                    </a:lnTo>
                    <a:lnTo>
                      <a:pt x="545172" y="403390"/>
                    </a:lnTo>
                    <a:lnTo>
                      <a:pt x="544258" y="403263"/>
                    </a:lnTo>
                    <a:lnTo>
                      <a:pt x="543102" y="402755"/>
                    </a:lnTo>
                    <a:lnTo>
                      <a:pt x="543077" y="404063"/>
                    </a:lnTo>
                    <a:lnTo>
                      <a:pt x="542785" y="404964"/>
                    </a:lnTo>
                    <a:lnTo>
                      <a:pt x="543471" y="405803"/>
                    </a:lnTo>
                    <a:lnTo>
                      <a:pt x="544410" y="405726"/>
                    </a:lnTo>
                    <a:lnTo>
                      <a:pt x="545096" y="405853"/>
                    </a:lnTo>
                    <a:lnTo>
                      <a:pt x="545223" y="405180"/>
                    </a:lnTo>
                    <a:lnTo>
                      <a:pt x="545604" y="404355"/>
                    </a:lnTo>
                    <a:close/>
                  </a:path>
                  <a:path w="1053465" h="984884">
                    <a:moveTo>
                      <a:pt x="549148" y="116624"/>
                    </a:moveTo>
                    <a:lnTo>
                      <a:pt x="548843" y="116103"/>
                    </a:lnTo>
                    <a:lnTo>
                      <a:pt x="548589" y="115658"/>
                    </a:lnTo>
                    <a:lnTo>
                      <a:pt x="547624" y="115620"/>
                    </a:lnTo>
                    <a:lnTo>
                      <a:pt x="546366" y="115201"/>
                    </a:lnTo>
                    <a:lnTo>
                      <a:pt x="546595" y="116586"/>
                    </a:lnTo>
                    <a:lnTo>
                      <a:pt x="546481" y="117487"/>
                    </a:lnTo>
                    <a:lnTo>
                      <a:pt x="546862" y="117983"/>
                    </a:lnTo>
                    <a:lnTo>
                      <a:pt x="547179" y="118351"/>
                    </a:lnTo>
                    <a:lnTo>
                      <a:pt x="548144" y="118173"/>
                    </a:lnTo>
                    <a:lnTo>
                      <a:pt x="548805" y="118249"/>
                    </a:lnTo>
                    <a:lnTo>
                      <a:pt x="548843" y="117513"/>
                    </a:lnTo>
                    <a:lnTo>
                      <a:pt x="549148" y="116624"/>
                    </a:lnTo>
                    <a:close/>
                  </a:path>
                  <a:path w="1053465" h="984884">
                    <a:moveTo>
                      <a:pt x="549503" y="495592"/>
                    </a:moveTo>
                    <a:lnTo>
                      <a:pt x="549262" y="495007"/>
                    </a:lnTo>
                    <a:lnTo>
                      <a:pt x="549186" y="494131"/>
                    </a:lnTo>
                    <a:lnTo>
                      <a:pt x="548741" y="493890"/>
                    </a:lnTo>
                    <a:lnTo>
                      <a:pt x="548208" y="493610"/>
                    </a:lnTo>
                    <a:lnTo>
                      <a:pt x="547408" y="493864"/>
                    </a:lnTo>
                    <a:lnTo>
                      <a:pt x="546138" y="493915"/>
                    </a:lnTo>
                    <a:lnTo>
                      <a:pt x="546747" y="495020"/>
                    </a:lnTo>
                    <a:lnTo>
                      <a:pt x="546950" y="495973"/>
                    </a:lnTo>
                    <a:lnTo>
                      <a:pt x="547446" y="496125"/>
                    </a:lnTo>
                    <a:lnTo>
                      <a:pt x="548005" y="496316"/>
                    </a:lnTo>
                    <a:lnTo>
                      <a:pt x="548792" y="495808"/>
                    </a:lnTo>
                    <a:lnTo>
                      <a:pt x="549503" y="495592"/>
                    </a:lnTo>
                    <a:close/>
                  </a:path>
                  <a:path w="1053465" h="984884">
                    <a:moveTo>
                      <a:pt x="556742" y="242392"/>
                    </a:moveTo>
                    <a:lnTo>
                      <a:pt x="556171" y="242062"/>
                    </a:lnTo>
                    <a:lnTo>
                      <a:pt x="555917" y="241896"/>
                    </a:lnTo>
                    <a:lnTo>
                      <a:pt x="555294" y="242798"/>
                    </a:lnTo>
                    <a:lnTo>
                      <a:pt x="554697" y="243713"/>
                    </a:lnTo>
                    <a:lnTo>
                      <a:pt x="554075" y="244627"/>
                    </a:lnTo>
                    <a:lnTo>
                      <a:pt x="554431" y="244856"/>
                    </a:lnTo>
                    <a:lnTo>
                      <a:pt x="554799" y="245046"/>
                    </a:lnTo>
                    <a:lnTo>
                      <a:pt x="555142" y="245275"/>
                    </a:lnTo>
                    <a:lnTo>
                      <a:pt x="556742" y="242392"/>
                    </a:lnTo>
                    <a:close/>
                  </a:path>
                  <a:path w="1053465" h="984884">
                    <a:moveTo>
                      <a:pt x="565442" y="596061"/>
                    </a:moveTo>
                    <a:lnTo>
                      <a:pt x="564997" y="595820"/>
                    </a:lnTo>
                    <a:lnTo>
                      <a:pt x="564527" y="595566"/>
                    </a:lnTo>
                    <a:lnTo>
                      <a:pt x="564057" y="595325"/>
                    </a:lnTo>
                    <a:lnTo>
                      <a:pt x="562711" y="597916"/>
                    </a:lnTo>
                    <a:lnTo>
                      <a:pt x="563041" y="598144"/>
                    </a:lnTo>
                    <a:lnTo>
                      <a:pt x="563397" y="598385"/>
                    </a:lnTo>
                    <a:lnTo>
                      <a:pt x="563740" y="598614"/>
                    </a:lnTo>
                    <a:lnTo>
                      <a:pt x="565442" y="596061"/>
                    </a:lnTo>
                    <a:close/>
                  </a:path>
                  <a:path w="1053465" h="984884">
                    <a:moveTo>
                      <a:pt x="574687" y="654545"/>
                    </a:moveTo>
                    <a:lnTo>
                      <a:pt x="574484" y="653542"/>
                    </a:lnTo>
                    <a:lnTo>
                      <a:pt x="573265" y="653503"/>
                    </a:lnTo>
                    <a:lnTo>
                      <a:pt x="572147" y="653580"/>
                    </a:lnTo>
                    <a:lnTo>
                      <a:pt x="571017" y="653630"/>
                    </a:lnTo>
                    <a:lnTo>
                      <a:pt x="571157" y="654316"/>
                    </a:lnTo>
                    <a:lnTo>
                      <a:pt x="571296" y="655027"/>
                    </a:lnTo>
                    <a:lnTo>
                      <a:pt x="571461" y="655713"/>
                    </a:lnTo>
                    <a:lnTo>
                      <a:pt x="572528" y="655332"/>
                    </a:lnTo>
                    <a:lnTo>
                      <a:pt x="573595" y="654977"/>
                    </a:lnTo>
                    <a:lnTo>
                      <a:pt x="574624" y="654558"/>
                    </a:lnTo>
                    <a:close/>
                  </a:path>
                  <a:path w="1053465" h="984884">
                    <a:moveTo>
                      <a:pt x="576910" y="645947"/>
                    </a:moveTo>
                    <a:lnTo>
                      <a:pt x="575932" y="646201"/>
                    </a:lnTo>
                    <a:lnTo>
                      <a:pt x="575068" y="646264"/>
                    </a:lnTo>
                    <a:lnTo>
                      <a:pt x="574903" y="647166"/>
                    </a:lnTo>
                    <a:lnTo>
                      <a:pt x="574941" y="647966"/>
                    </a:lnTo>
                    <a:lnTo>
                      <a:pt x="575233" y="648601"/>
                    </a:lnTo>
                    <a:lnTo>
                      <a:pt x="575348" y="648881"/>
                    </a:lnTo>
                    <a:lnTo>
                      <a:pt x="576199" y="648843"/>
                    </a:lnTo>
                    <a:lnTo>
                      <a:pt x="576732" y="648957"/>
                    </a:lnTo>
                    <a:lnTo>
                      <a:pt x="576757" y="648081"/>
                    </a:lnTo>
                    <a:lnTo>
                      <a:pt x="576910" y="645947"/>
                    </a:lnTo>
                    <a:close/>
                  </a:path>
                  <a:path w="1053465" h="984884">
                    <a:moveTo>
                      <a:pt x="594969" y="586473"/>
                    </a:moveTo>
                    <a:lnTo>
                      <a:pt x="593559" y="587336"/>
                    </a:lnTo>
                    <a:lnTo>
                      <a:pt x="592658" y="587743"/>
                    </a:lnTo>
                    <a:lnTo>
                      <a:pt x="591947" y="588378"/>
                    </a:lnTo>
                    <a:lnTo>
                      <a:pt x="591642" y="588645"/>
                    </a:lnTo>
                    <a:lnTo>
                      <a:pt x="591705" y="589368"/>
                    </a:lnTo>
                    <a:lnTo>
                      <a:pt x="591515" y="590207"/>
                    </a:lnTo>
                    <a:lnTo>
                      <a:pt x="594042" y="590715"/>
                    </a:lnTo>
                    <a:lnTo>
                      <a:pt x="594753" y="589559"/>
                    </a:lnTo>
                    <a:lnTo>
                      <a:pt x="594969" y="586473"/>
                    </a:lnTo>
                    <a:close/>
                  </a:path>
                  <a:path w="1053465" h="984884">
                    <a:moveTo>
                      <a:pt x="609307" y="75272"/>
                    </a:moveTo>
                    <a:lnTo>
                      <a:pt x="608939" y="75247"/>
                    </a:lnTo>
                    <a:lnTo>
                      <a:pt x="608571" y="75234"/>
                    </a:lnTo>
                    <a:lnTo>
                      <a:pt x="608228" y="75196"/>
                    </a:lnTo>
                    <a:lnTo>
                      <a:pt x="608088" y="76136"/>
                    </a:lnTo>
                    <a:lnTo>
                      <a:pt x="607949" y="77101"/>
                    </a:lnTo>
                    <a:lnTo>
                      <a:pt x="607809" y="78041"/>
                    </a:lnTo>
                    <a:lnTo>
                      <a:pt x="608825" y="78143"/>
                    </a:lnTo>
                    <a:lnTo>
                      <a:pt x="609307" y="78206"/>
                    </a:lnTo>
                    <a:lnTo>
                      <a:pt x="609307" y="77241"/>
                    </a:lnTo>
                    <a:lnTo>
                      <a:pt x="609307" y="76250"/>
                    </a:lnTo>
                    <a:lnTo>
                      <a:pt x="609307" y="75272"/>
                    </a:lnTo>
                    <a:close/>
                  </a:path>
                  <a:path w="1053465" h="984884">
                    <a:moveTo>
                      <a:pt x="613702" y="130746"/>
                    </a:moveTo>
                    <a:lnTo>
                      <a:pt x="613219" y="130403"/>
                    </a:lnTo>
                    <a:lnTo>
                      <a:pt x="612279" y="129768"/>
                    </a:lnTo>
                    <a:lnTo>
                      <a:pt x="611149" y="132194"/>
                    </a:lnTo>
                    <a:lnTo>
                      <a:pt x="610603" y="133400"/>
                    </a:lnTo>
                    <a:lnTo>
                      <a:pt x="611022" y="133629"/>
                    </a:lnTo>
                    <a:lnTo>
                      <a:pt x="611886" y="134061"/>
                    </a:lnTo>
                    <a:lnTo>
                      <a:pt x="612482" y="132969"/>
                    </a:lnTo>
                    <a:lnTo>
                      <a:pt x="613092" y="131838"/>
                    </a:lnTo>
                    <a:lnTo>
                      <a:pt x="613702" y="130746"/>
                    </a:lnTo>
                    <a:close/>
                  </a:path>
                  <a:path w="1053465" h="984884">
                    <a:moveTo>
                      <a:pt x="614032" y="178231"/>
                    </a:moveTo>
                    <a:lnTo>
                      <a:pt x="613714" y="177101"/>
                    </a:lnTo>
                    <a:lnTo>
                      <a:pt x="613397" y="175971"/>
                    </a:lnTo>
                    <a:lnTo>
                      <a:pt x="613079" y="174828"/>
                    </a:lnTo>
                    <a:lnTo>
                      <a:pt x="612190" y="175145"/>
                    </a:lnTo>
                    <a:lnTo>
                      <a:pt x="611733" y="175310"/>
                    </a:lnTo>
                    <a:lnTo>
                      <a:pt x="612152" y="176415"/>
                    </a:lnTo>
                    <a:lnTo>
                      <a:pt x="612965" y="178625"/>
                    </a:lnTo>
                    <a:lnTo>
                      <a:pt x="613676" y="178371"/>
                    </a:lnTo>
                    <a:lnTo>
                      <a:pt x="614032" y="178231"/>
                    </a:lnTo>
                    <a:close/>
                  </a:path>
                  <a:path w="1053465" h="984884">
                    <a:moveTo>
                      <a:pt x="644944" y="982611"/>
                    </a:moveTo>
                    <a:lnTo>
                      <a:pt x="644283" y="984224"/>
                    </a:lnTo>
                    <a:lnTo>
                      <a:pt x="644283" y="984364"/>
                    </a:lnTo>
                    <a:lnTo>
                      <a:pt x="644944" y="982611"/>
                    </a:lnTo>
                    <a:close/>
                  </a:path>
                  <a:path w="1053465" h="984884">
                    <a:moveTo>
                      <a:pt x="648030" y="548487"/>
                    </a:moveTo>
                    <a:lnTo>
                      <a:pt x="647471" y="548157"/>
                    </a:lnTo>
                    <a:lnTo>
                      <a:pt x="647192" y="547941"/>
                    </a:lnTo>
                    <a:lnTo>
                      <a:pt x="646645" y="548652"/>
                    </a:lnTo>
                    <a:lnTo>
                      <a:pt x="646074" y="549351"/>
                    </a:lnTo>
                    <a:lnTo>
                      <a:pt x="645515" y="550075"/>
                    </a:lnTo>
                    <a:lnTo>
                      <a:pt x="645947" y="550341"/>
                    </a:lnTo>
                    <a:lnTo>
                      <a:pt x="646823" y="550862"/>
                    </a:lnTo>
                    <a:lnTo>
                      <a:pt x="647217" y="550113"/>
                    </a:lnTo>
                    <a:lnTo>
                      <a:pt x="647649" y="549363"/>
                    </a:lnTo>
                    <a:lnTo>
                      <a:pt x="648030" y="548487"/>
                    </a:lnTo>
                    <a:close/>
                  </a:path>
                  <a:path w="1053465" h="984884">
                    <a:moveTo>
                      <a:pt x="648627" y="983234"/>
                    </a:moveTo>
                    <a:lnTo>
                      <a:pt x="648373" y="982484"/>
                    </a:lnTo>
                    <a:lnTo>
                      <a:pt x="647509" y="979906"/>
                    </a:lnTo>
                    <a:lnTo>
                      <a:pt x="644867" y="980287"/>
                    </a:lnTo>
                    <a:lnTo>
                      <a:pt x="644931" y="982497"/>
                    </a:lnTo>
                    <a:lnTo>
                      <a:pt x="648627" y="983234"/>
                    </a:lnTo>
                    <a:close/>
                  </a:path>
                  <a:path w="1053465" h="984884">
                    <a:moveTo>
                      <a:pt x="682117" y="617931"/>
                    </a:moveTo>
                    <a:lnTo>
                      <a:pt x="681850" y="616635"/>
                    </a:lnTo>
                    <a:lnTo>
                      <a:pt x="681697" y="616597"/>
                    </a:lnTo>
                    <a:lnTo>
                      <a:pt x="681037" y="616521"/>
                    </a:lnTo>
                    <a:lnTo>
                      <a:pt x="680339" y="616724"/>
                    </a:lnTo>
                    <a:lnTo>
                      <a:pt x="679373" y="616839"/>
                    </a:lnTo>
                    <a:lnTo>
                      <a:pt x="679653" y="617689"/>
                    </a:lnTo>
                    <a:lnTo>
                      <a:pt x="679818" y="618566"/>
                    </a:lnTo>
                    <a:lnTo>
                      <a:pt x="680643" y="618566"/>
                    </a:lnTo>
                    <a:lnTo>
                      <a:pt x="681380" y="618413"/>
                    </a:lnTo>
                    <a:lnTo>
                      <a:pt x="682117" y="617931"/>
                    </a:lnTo>
                    <a:close/>
                  </a:path>
                  <a:path w="1053465" h="984884">
                    <a:moveTo>
                      <a:pt x="707021" y="147205"/>
                    </a:moveTo>
                    <a:lnTo>
                      <a:pt x="704075" y="145884"/>
                    </a:lnTo>
                    <a:lnTo>
                      <a:pt x="702691" y="145580"/>
                    </a:lnTo>
                    <a:lnTo>
                      <a:pt x="701611" y="148564"/>
                    </a:lnTo>
                    <a:lnTo>
                      <a:pt x="703427" y="148107"/>
                    </a:lnTo>
                    <a:lnTo>
                      <a:pt x="707021" y="147205"/>
                    </a:lnTo>
                    <a:close/>
                  </a:path>
                  <a:path w="1053465" h="984884">
                    <a:moveTo>
                      <a:pt x="721106" y="194665"/>
                    </a:moveTo>
                    <a:lnTo>
                      <a:pt x="720775" y="194525"/>
                    </a:lnTo>
                    <a:lnTo>
                      <a:pt x="720166" y="194183"/>
                    </a:lnTo>
                    <a:lnTo>
                      <a:pt x="719289" y="197027"/>
                    </a:lnTo>
                    <a:lnTo>
                      <a:pt x="718870" y="198450"/>
                    </a:lnTo>
                    <a:lnTo>
                      <a:pt x="719226" y="198551"/>
                    </a:lnTo>
                    <a:lnTo>
                      <a:pt x="719582" y="198653"/>
                    </a:lnTo>
                    <a:lnTo>
                      <a:pt x="719963" y="198742"/>
                    </a:lnTo>
                    <a:lnTo>
                      <a:pt x="720344" y="197383"/>
                    </a:lnTo>
                    <a:lnTo>
                      <a:pt x="720712" y="196024"/>
                    </a:lnTo>
                    <a:lnTo>
                      <a:pt x="721106" y="194665"/>
                    </a:lnTo>
                    <a:close/>
                  </a:path>
                  <a:path w="1053465" h="984884">
                    <a:moveTo>
                      <a:pt x="740092" y="970648"/>
                    </a:moveTo>
                    <a:lnTo>
                      <a:pt x="739914" y="969822"/>
                    </a:lnTo>
                    <a:lnTo>
                      <a:pt x="739711" y="968984"/>
                    </a:lnTo>
                    <a:lnTo>
                      <a:pt x="739533" y="968171"/>
                    </a:lnTo>
                    <a:lnTo>
                      <a:pt x="739089" y="968362"/>
                    </a:lnTo>
                    <a:lnTo>
                      <a:pt x="738644" y="968540"/>
                    </a:lnTo>
                    <a:lnTo>
                      <a:pt x="738187" y="968743"/>
                    </a:lnTo>
                    <a:lnTo>
                      <a:pt x="738517" y="969479"/>
                    </a:lnTo>
                    <a:lnTo>
                      <a:pt x="739165" y="970978"/>
                    </a:lnTo>
                    <a:lnTo>
                      <a:pt x="739482" y="970864"/>
                    </a:lnTo>
                    <a:lnTo>
                      <a:pt x="739787" y="970762"/>
                    </a:lnTo>
                    <a:lnTo>
                      <a:pt x="740092" y="970648"/>
                    </a:lnTo>
                    <a:close/>
                  </a:path>
                  <a:path w="1053465" h="984884">
                    <a:moveTo>
                      <a:pt x="766787" y="589203"/>
                    </a:moveTo>
                    <a:lnTo>
                      <a:pt x="766521" y="588594"/>
                    </a:lnTo>
                    <a:lnTo>
                      <a:pt x="766292" y="587946"/>
                    </a:lnTo>
                    <a:lnTo>
                      <a:pt x="766013" y="587324"/>
                    </a:lnTo>
                    <a:lnTo>
                      <a:pt x="765403" y="587908"/>
                    </a:lnTo>
                    <a:lnTo>
                      <a:pt x="764628" y="588391"/>
                    </a:lnTo>
                    <a:lnTo>
                      <a:pt x="763866" y="589648"/>
                    </a:lnTo>
                    <a:lnTo>
                      <a:pt x="763943" y="590448"/>
                    </a:lnTo>
                    <a:lnTo>
                      <a:pt x="763866" y="591134"/>
                    </a:lnTo>
                    <a:lnTo>
                      <a:pt x="764578" y="591121"/>
                    </a:lnTo>
                    <a:lnTo>
                      <a:pt x="765454" y="591350"/>
                    </a:lnTo>
                    <a:lnTo>
                      <a:pt x="765987" y="591032"/>
                    </a:lnTo>
                    <a:lnTo>
                      <a:pt x="766432" y="590753"/>
                    </a:lnTo>
                    <a:lnTo>
                      <a:pt x="766546" y="589851"/>
                    </a:lnTo>
                    <a:lnTo>
                      <a:pt x="766787" y="589203"/>
                    </a:lnTo>
                    <a:close/>
                  </a:path>
                  <a:path w="1053465" h="984884">
                    <a:moveTo>
                      <a:pt x="791057" y="532853"/>
                    </a:moveTo>
                    <a:lnTo>
                      <a:pt x="790676" y="532701"/>
                    </a:lnTo>
                    <a:lnTo>
                      <a:pt x="790321" y="532587"/>
                    </a:lnTo>
                    <a:lnTo>
                      <a:pt x="789952" y="532447"/>
                    </a:lnTo>
                    <a:lnTo>
                      <a:pt x="789266" y="534454"/>
                    </a:lnTo>
                    <a:lnTo>
                      <a:pt x="788936" y="535470"/>
                    </a:lnTo>
                    <a:lnTo>
                      <a:pt x="789266" y="535559"/>
                    </a:lnTo>
                    <a:lnTo>
                      <a:pt x="789597" y="535698"/>
                    </a:lnTo>
                    <a:lnTo>
                      <a:pt x="789914" y="535825"/>
                    </a:lnTo>
                    <a:lnTo>
                      <a:pt x="790295" y="534822"/>
                    </a:lnTo>
                    <a:lnTo>
                      <a:pt x="790676" y="533831"/>
                    </a:lnTo>
                    <a:lnTo>
                      <a:pt x="791057" y="532853"/>
                    </a:lnTo>
                    <a:close/>
                  </a:path>
                  <a:path w="1053465" h="984884">
                    <a:moveTo>
                      <a:pt x="792657" y="538175"/>
                    </a:moveTo>
                    <a:lnTo>
                      <a:pt x="791591" y="539115"/>
                    </a:lnTo>
                    <a:lnTo>
                      <a:pt x="791032" y="539445"/>
                    </a:lnTo>
                    <a:lnTo>
                      <a:pt x="790689" y="539965"/>
                    </a:lnTo>
                    <a:lnTo>
                      <a:pt x="790397" y="540372"/>
                    </a:lnTo>
                    <a:lnTo>
                      <a:pt x="790346" y="540981"/>
                    </a:lnTo>
                    <a:lnTo>
                      <a:pt x="790206" y="541515"/>
                    </a:lnTo>
                    <a:lnTo>
                      <a:pt x="790867" y="541515"/>
                    </a:lnTo>
                    <a:lnTo>
                      <a:pt x="791616" y="541642"/>
                    </a:lnTo>
                    <a:lnTo>
                      <a:pt x="792467" y="541299"/>
                    </a:lnTo>
                    <a:lnTo>
                      <a:pt x="792365" y="540410"/>
                    </a:lnTo>
                    <a:lnTo>
                      <a:pt x="792657" y="538175"/>
                    </a:lnTo>
                    <a:close/>
                  </a:path>
                  <a:path w="1053465" h="984884">
                    <a:moveTo>
                      <a:pt x="815251" y="254965"/>
                    </a:moveTo>
                    <a:lnTo>
                      <a:pt x="814819" y="254292"/>
                    </a:lnTo>
                    <a:lnTo>
                      <a:pt x="814603" y="253974"/>
                    </a:lnTo>
                    <a:lnTo>
                      <a:pt x="810247" y="256552"/>
                    </a:lnTo>
                    <a:lnTo>
                      <a:pt x="810539" y="257035"/>
                    </a:lnTo>
                    <a:lnTo>
                      <a:pt x="810844" y="257505"/>
                    </a:lnTo>
                    <a:lnTo>
                      <a:pt x="811110" y="257987"/>
                    </a:lnTo>
                    <a:lnTo>
                      <a:pt x="812495" y="256984"/>
                    </a:lnTo>
                    <a:lnTo>
                      <a:pt x="815251" y="254965"/>
                    </a:lnTo>
                    <a:close/>
                  </a:path>
                  <a:path w="1053465" h="984884">
                    <a:moveTo>
                      <a:pt x="830186" y="156883"/>
                    </a:moveTo>
                    <a:lnTo>
                      <a:pt x="829818" y="155816"/>
                    </a:lnTo>
                    <a:lnTo>
                      <a:pt x="829411" y="154762"/>
                    </a:lnTo>
                    <a:lnTo>
                      <a:pt x="829043" y="153695"/>
                    </a:lnTo>
                    <a:lnTo>
                      <a:pt x="828763" y="153746"/>
                    </a:lnTo>
                    <a:lnTo>
                      <a:pt x="828471" y="153771"/>
                    </a:lnTo>
                    <a:lnTo>
                      <a:pt x="828179" y="153809"/>
                    </a:lnTo>
                    <a:lnTo>
                      <a:pt x="828065" y="154457"/>
                    </a:lnTo>
                    <a:lnTo>
                      <a:pt x="827684" y="155244"/>
                    </a:lnTo>
                    <a:lnTo>
                      <a:pt x="827913" y="155740"/>
                    </a:lnTo>
                    <a:lnTo>
                      <a:pt x="828179" y="156387"/>
                    </a:lnTo>
                    <a:lnTo>
                      <a:pt x="828929" y="156845"/>
                    </a:lnTo>
                    <a:lnTo>
                      <a:pt x="829475" y="157391"/>
                    </a:lnTo>
                    <a:lnTo>
                      <a:pt x="830186" y="156883"/>
                    </a:lnTo>
                    <a:close/>
                  </a:path>
                  <a:path w="1053465" h="984884">
                    <a:moveTo>
                      <a:pt x="830580" y="377101"/>
                    </a:moveTo>
                    <a:lnTo>
                      <a:pt x="829792" y="376948"/>
                    </a:lnTo>
                    <a:lnTo>
                      <a:pt x="829398" y="376885"/>
                    </a:lnTo>
                    <a:lnTo>
                      <a:pt x="829144" y="378180"/>
                    </a:lnTo>
                    <a:lnTo>
                      <a:pt x="828636" y="380771"/>
                    </a:lnTo>
                    <a:lnTo>
                      <a:pt x="829081" y="380873"/>
                    </a:lnTo>
                    <a:lnTo>
                      <a:pt x="829500" y="380936"/>
                    </a:lnTo>
                    <a:lnTo>
                      <a:pt x="829945" y="381025"/>
                    </a:lnTo>
                    <a:lnTo>
                      <a:pt x="830148" y="379717"/>
                    </a:lnTo>
                    <a:lnTo>
                      <a:pt x="830376" y="378409"/>
                    </a:lnTo>
                    <a:lnTo>
                      <a:pt x="830580" y="377101"/>
                    </a:lnTo>
                    <a:close/>
                  </a:path>
                  <a:path w="1053465" h="984884">
                    <a:moveTo>
                      <a:pt x="861237" y="188023"/>
                    </a:moveTo>
                    <a:lnTo>
                      <a:pt x="860259" y="187909"/>
                    </a:lnTo>
                    <a:lnTo>
                      <a:pt x="859269" y="187820"/>
                    </a:lnTo>
                    <a:lnTo>
                      <a:pt x="858266" y="187706"/>
                    </a:lnTo>
                    <a:lnTo>
                      <a:pt x="858240" y="188087"/>
                    </a:lnTo>
                    <a:lnTo>
                      <a:pt x="858151" y="188823"/>
                    </a:lnTo>
                    <a:lnTo>
                      <a:pt x="859155" y="188976"/>
                    </a:lnTo>
                    <a:lnTo>
                      <a:pt x="860145" y="189052"/>
                    </a:lnTo>
                    <a:lnTo>
                      <a:pt x="861123" y="189141"/>
                    </a:lnTo>
                    <a:lnTo>
                      <a:pt x="861174" y="188772"/>
                    </a:lnTo>
                    <a:lnTo>
                      <a:pt x="861199" y="188391"/>
                    </a:lnTo>
                    <a:lnTo>
                      <a:pt x="861237" y="188023"/>
                    </a:lnTo>
                    <a:close/>
                  </a:path>
                  <a:path w="1053465" h="984884">
                    <a:moveTo>
                      <a:pt x="865619" y="296646"/>
                    </a:moveTo>
                    <a:lnTo>
                      <a:pt x="865466" y="295935"/>
                    </a:lnTo>
                    <a:lnTo>
                      <a:pt x="865543" y="294982"/>
                    </a:lnTo>
                    <a:lnTo>
                      <a:pt x="865111" y="294563"/>
                    </a:lnTo>
                    <a:lnTo>
                      <a:pt x="864743" y="294208"/>
                    </a:lnTo>
                    <a:lnTo>
                      <a:pt x="863790" y="294474"/>
                    </a:lnTo>
                    <a:lnTo>
                      <a:pt x="862291" y="294462"/>
                    </a:lnTo>
                    <a:lnTo>
                      <a:pt x="863117" y="295719"/>
                    </a:lnTo>
                    <a:lnTo>
                      <a:pt x="863396" y="296468"/>
                    </a:lnTo>
                    <a:lnTo>
                      <a:pt x="863955" y="296837"/>
                    </a:lnTo>
                    <a:lnTo>
                      <a:pt x="864298" y="297078"/>
                    </a:lnTo>
                    <a:lnTo>
                      <a:pt x="865047" y="296735"/>
                    </a:lnTo>
                    <a:lnTo>
                      <a:pt x="865619" y="296646"/>
                    </a:lnTo>
                    <a:close/>
                  </a:path>
                  <a:path w="1053465" h="984884">
                    <a:moveTo>
                      <a:pt x="884986" y="815619"/>
                    </a:moveTo>
                    <a:lnTo>
                      <a:pt x="884605" y="815467"/>
                    </a:lnTo>
                    <a:lnTo>
                      <a:pt x="883869" y="815136"/>
                    </a:lnTo>
                    <a:lnTo>
                      <a:pt x="882738" y="817168"/>
                    </a:lnTo>
                    <a:lnTo>
                      <a:pt x="882154" y="818184"/>
                    </a:lnTo>
                    <a:lnTo>
                      <a:pt x="883551" y="819073"/>
                    </a:lnTo>
                    <a:lnTo>
                      <a:pt x="884034" y="817943"/>
                    </a:lnTo>
                    <a:lnTo>
                      <a:pt x="884986" y="815619"/>
                    </a:lnTo>
                    <a:close/>
                  </a:path>
                  <a:path w="1053465" h="984884">
                    <a:moveTo>
                      <a:pt x="887577" y="793788"/>
                    </a:moveTo>
                    <a:lnTo>
                      <a:pt x="887399" y="792911"/>
                    </a:lnTo>
                    <a:lnTo>
                      <a:pt x="887323" y="791781"/>
                    </a:lnTo>
                    <a:lnTo>
                      <a:pt x="886434" y="791984"/>
                    </a:lnTo>
                    <a:lnTo>
                      <a:pt x="885494" y="792035"/>
                    </a:lnTo>
                    <a:lnTo>
                      <a:pt x="885469" y="792226"/>
                    </a:lnTo>
                    <a:lnTo>
                      <a:pt x="885355" y="793089"/>
                    </a:lnTo>
                    <a:lnTo>
                      <a:pt x="885482" y="793991"/>
                    </a:lnTo>
                    <a:lnTo>
                      <a:pt x="885507" y="794880"/>
                    </a:lnTo>
                    <a:lnTo>
                      <a:pt x="886180" y="794804"/>
                    </a:lnTo>
                    <a:lnTo>
                      <a:pt x="887361" y="794842"/>
                    </a:lnTo>
                    <a:lnTo>
                      <a:pt x="887577" y="793788"/>
                    </a:lnTo>
                    <a:close/>
                  </a:path>
                  <a:path w="1053465" h="984884">
                    <a:moveTo>
                      <a:pt x="908583" y="75717"/>
                    </a:moveTo>
                    <a:lnTo>
                      <a:pt x="908469" y="74790"/>
                    </a:lnTo>
                    <a:lnTo>
                      <a:pt x="908024" y="74371"/>
                    </a:lnTo>
                    <a:lnTo>
                      <a:pt x="907503" y="73914"/>
                    </a:lnTo>
                    <a:lnTo>
                      <a:pt x="906589" y="73888"/>
                    </a:lnTo>
                    <a:lnTo>
                      <a:pt x="905840" y="73685"/>
                    </a:lnTo>
                    <a:lnTo>
                      <a:pt x="905814" y="74231"/>
                    </a:lnTo>
                    <a:lnTo>
                      <a:pt x="905802" y="74790"/>
                    </a:lnTo>
                    <a:lnTo>
                      <a:pt x="905764" y="75349"/>
                    </a:lnTo>
                    <a:lnTo>
                      <a:pt x="906183" y="75882"/>
                    </a:lnTo>
                    <a:lnTo>
                      <a:pt x="906526" y="76581"/>
                    </a:lnTo>
                    <a:lnTo>
                      <a:pt x="907059" y="76835"/>
                    </a:lnTo>
                    <a:lnTo>
                      <a:pt x="907427" y="77038"/>
                    </a:lnTo>
                    <a:lnTo>
                      <a:pt x="908570" y="76568"/>
                    </a:lnTo>
                    <a:lnTo>
                      <a:pt x="908570" y="76390"/>
                    </a:lnTo>
                    <a:lnTo>
                      <a:pt x="908583" y="75717"/>
                    </a:lnTo>
                    <a:close/>
                  </a:path>
                  <a:path w="1053465" h="984884">
                    <a:moveTo>
                      <a:pt x="967816" y="196380"/>
                    </a:moveTo>
                    <a:lnTo>
                      <a:pt x="967600" y="194297"/>
                    </a:lnTo>
                    <a:lnTo>
                      <a:pt x="967333" y="191744"/>
                    </a:lnTo>
                    <a:lnTo>
                      <a:pt x="964882" y="193611"/>
                    </a:lnTo>
                    <a:lnTo>
                      <a:pt x="964971" y="194894"/>
                    </a:lnTo>
                    <a:lnTo>
                      <a:pt x="967816" y="196380"/>
                    </a:lnTo>
                    <a:close/>
                  </a:path>
                  <a:path w="1053465" h="984884">
                    <a:moveTo>
                      <a:pt x="1031709" y="542429"/>
                    </a:moveTo>
                    <a:lnTo>
                      <a:pt x="1030109" y="540296"/>
                    </a:lnTo>
                    <a:lnTo>
                      <a:pt x="1028725" y="540219"/>
                    </a:lnTo>
                    <a:lnTo>
                      <a:pt x="1026858" y="542632"/>
                    </a:lnTo>
                    <a:lnTo>
                      <a:pt x="1029055" y="542531"/>
                    </a:lnTo>
                    <a:lnTo>
                      <a:pt x="1030376" y="542480"/>
                    </a:lnTo>
                    <a:lnTo>
                      <a:pt x="1031709" y="542429"/>
                    </a:lnTo>
                    <a:close/>
                  </a:path>
                  <a:path w="1053465" h="984884">
                    <a:moveTo>
                      <a:pt x="1036688" y="578916"/>
                    </a:moveTo>
                    <a:lnTo>
                      <a:pt x="1036332" y="577710"/>
                    </a:lnTo>
                    <a:lnTo>
                      <a:pt x="1036205" y="577710"/>
                    </a:lnTo>
                    <a:lnTo>
                      <a:pt x="1035545" y="577672"/>
                    </a:lnTo>
                    <a:lnTo>
                      <a:pt x="1034796" y="577799"/>
                    </a:lnTo>
                    <a:lnTo>
                      <a:pt x="1034224" y="578104"/>
                    </a:lnTo>
                    <a:lnTo>
                      <a:pt x="1034046" y="578205"/>
                    </a:lnTo>
                    <a:lnTo>
                      <a:pt x="1034288" y="579081"/>
                    </a:lnTo>
                    <a:lnTo>
                      <a:pt x="1034376" y="580009"/>
                    </a:lnTo>
                    <a:lnTo>
                      <a:pt x="1035291" y="579640"/>
                    </a:lnTo>
                    <a:lnTo>
                      <a:pt x="1036015" y="579488"/>
                    </a:lnTo>
                    <a:lnTo>
                      <a:pt x="1036688" y="578916"/>
                    </a:lnTo>
                    <a:close/>
                  </a:path>
                  <a:path w="1053465" h="984884">
                    <a:moveTo>
                      <a:pt x="1038098" y="605409"/>
                    </a:moveTo>
                    <a:lnTo>
                      <a:pt x="1036878" y="605332"/>
                    </a:lnTo>
                    <a:lnTo>
                      <a:pt x="1035672" y="605256"/>
                    </a:lnTo>
                    <a:lnTo>
                      <a:pt x="1034453" y="605180"/>
                    </a:lnTo>
                    <a:lnTo>
                      <a:pt x="1034453" y="605663"/>
                    </a:lnTo>
                    <a:lnTo>
                      <a:pt x="1034415" y="606158"/>
                    </a:lnTo>
                    <a:lnTo>
                      <a:pt x="1034402" y="606653"/>
                    </a:lnTo>
                    <a:lnTo>
                      <a:pt x="1035634" y="606691"/>
                    </a:lnTo>
                    <a:lnTo>
                      <a:pt x="1038085" y="606767"/>
                    </a:lnTo>
                    <a:lnTo>
                      <a:pt x="1038085" y="606310"/>
                    </a:lnTo>
                    <a:lnTo>
                      <a:pt x="1038098" y="605409"/>
                    </a:lnTo>
                    <a:close/>
                  </a:path>
                  <a:path w="1053465" h="984884">
                    <a:moveTo>
                      <a:pt x="1052906" y="406793"/>
                    </a:moveTo>
                    <a:lnTo>
                      <a:pt x="1052068" y="406514"/>
                    </a:lnTo>
                    <a:lnTo>
                      <a:pt x="1051242" y="406222"/>
                    </a:lnTo>
                    <a:lnTo>
                      <a:pt x="1050391" y="406006"/>
                    </a:lnTo>
                    <a:lnTo>
                      <a:pt x="1049959" y="406920"/>
                    </a:lnTo>
                    <a:lnTo>
                      <a:pt x="1050734" y="407416"/>
                    </a:lnTo>
                    <a:lnTo>
                      <a:pt x="1051509" y="407784"/>
                    </a:lnTo>
                    <a:lnTo>
                      <a:pt x="1052258" y="408178"/>
                    </a:lnTo>
                    <a:lnTo>
                      <a:pt x="1052474" y="407720"/>
                    </a:lnTo>
                    <a:lnTo>
                      <a:pt x="1052906" y="40679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4" name="object 294">
                <a:extLst>
                  <a:ext uri="{FF2B5EF4-FFF2-40B4-BE49-F238E27FC236}">
                    <a16:creationId xmlns:a16="http://schemas.microsoft.com/office/drawing/2014/main" id="{A37AED7E-29FC-E22D-C1A3-1F4812D2ED4A}"/>
                  </a:ext>
                </a:extLst>
              </p:cNvPr>
              <p:cNvSpPr/>
              <p:nvPr/>
            </p:nvSpPr>
            <p:spPr>
              <a:xfrm>
                <a:off x="8940623" y="4863897"/>
                <a:ext cx="1043244" cy="740334"/>
              </a:xfrm>
              <a:custGeom>
                <a:avLst/>
                <a:gdLst/>
                <a:ahLst/>
                <a:cxnLst/>
                <a:rect l="l" t="t" r="r" b="b"/>
                <a:pathLst>
                  <a:path w="1341119" h="1082675">
                    <a:moveTo>
                      <a:pt x="9664" y="746036"/>
                    </a:moveTo>
                    <a:lnTo>
                      <a:pt x="9169" y="744677"/>
                    </a:lnTo>
                    <a:lnTo>
                      <a:pt x="7429" y="745121"/>
                    </a:lnTo>
                    <a:lnTo>
                      <a:pt x="5511" y="745261"/>
                    </a:lnTo>
                    <a:lnTo>
                      <a:pt x="3263" y="746506"/>
                    </a:lnTo>
                    <a:lnTo>
                      <a:pt x="3213" y="748195"/>
                    </a:lnTo>
                    <a:lnTo>
                      <a:pt x="2857" y="749312"/>
                    </a:lnTo>
                    <a:lnTo>
                      <a:pt x="4064" y="749566"/>
                    </a:lnTo>
                    <a:lnTo>
                      <a:pt x="5676" y="750404"/>
                    </a:lnTo>
                    <a:lnTo>
                      <a:pt x="7785" y="749046"/>
                    </a:lnTo>
                    <a:lnTo>
                      <a:pt x="8623" y="747369"/>
                    </a:lnTo>
                    <a:lnTo>
                      <a:pt x="9664" y="746036"/>
                    </a:lnTo>
                    <a:close/>
                  </a:path>
                  <a:path w="1341119" h="1082675">
                    <a:moveTo>
                      <a:pt x="10896" y="780034"/>
                    </a:moveTo>
                    <a:lnTo>
                      <a:pt x="10553" y="773341"/>
                    </a:lnTo>
                    <a:lnTo>
                      <a:pt x="10071" y="772439"/>
                    </a:lnTo>
                    <a:lnTo>
                      <a:pt x="3505" y="772134"/>
                    </a:lnTo>
                    <a:lnTo>
                      <a:pt x="1346" y="774179"/>
                    </a:lnTo>
                    <a:lnTo>
                      <a:pt x="0" y="779843"/>
                    </a:lnTo>
                    <a:lnTo>
                      <a:pt x="5626" y="777659"/>
                    </a:lnTo>
                    <a:lnTo>
                      <a:pt x="6540" y="781088"/>
                    </a:lnTo>
                    <a:lnTo>
                      <a:pt x="8039" y="780732"/>
                    </a:lnTo>
                    <a:lnTo>
                      <a:pt x="9309" y="780402"/>
                    </a:lnTo>
                    <a:lnTo>
                      <a:pt x="10896" y="780034"/>
                    </a:lnTo>
                    <a:close/>
                  </a:path>
                  <a:path w="1341119" h="1082675">
                    <a:moveTo>
                      <a:pt x="67894" y="266217"/>
                    </a:moveTo>
                    <a:lnTo>
                      <a:pt x="66255" y="262991"/>
                    </a:lnTo>
                    <a:lnTo>
                      <a:pt x="63652" y="263512"/>
                    </a:lnTo>
                    <a:lnTo>
                      <a:pt x="61010" y="264198"/>
                    </a:lnTo>
                    <a:lnTo>
                      <a:pt x="61341" y="260261"/>
                    </a:lnTo>
                    <a:lnTo>
                      <a:pt x="57962" y="261366"/>
                    </a:lnTo>
                    <a:lnTo>
                      <a:pt x="57746" y="258737"/>
                    </a:lnTo>
                    <a:lnTo>
                      <a:pt x="55943" y="257606"/>
                    </a:lnTo>
                    <a:lnTo>
                      <a:pt x="55308" y="257898"/>
                    </a:lnTo>
                    <a:lnTo>
                      <a:pt x="53619" y="258267"/>
                    </a:lnTo>
                    <a:lnTo>
                      <a:pt x="53606" y="258699"/>
                    </a:lnTo>
                    <a:lnTo>
                      <a:pt x="53505" y="260464"/>
                    </a:lnTo>
                    <a:lnTo>
                      <a:pt x="53949" y="262255"/>
                    </a:lnTo>
                    <a:lnTo>
                      <a:pt x="54190" y="264045"/>
                    </a:lnTo>
                    <a:lnTo>
                      <a:pt x="55029" y="263880"/>
                    </a:lnTo>
                    <a:lnTo>
                      <a:pt x="56172" y="264007"/>
                    </a:lnTo>
                    <a:lnTo>
                      <a:pt x="57416" y="262610"/>
                    </a:lnTo>
                    <a:lnTo>
                      <a:pt x="59042" y="265010"/>
                    </a:lnTo>
                    <a:lnTo>
                      <a:pt x="58242" y="267931"/>
                    </a:lnTo>
                    <a:lnTo>
                      <a:pt x="62255" y="268935"/>
                    </a:lnTo>
                    <a:lnTo>
                      <a:pt x="65544" y="270014"/>
                    </a:lnTo>
                    <a:lnTo>
                      <a:pt x="67894" y="266217"/>
                    </a:lnTo>
                    <a:close/>
                  </a:path>
                  <a:path w="1341119" h="1082675">
                    <a:moveTo>
                      <a:pt x="105143" y="393801"/>
                    </a:moveTo>
                    <a:lnTo>
                      <a:pt x="97790" y="395173"/>
                    </a:lnTo>
                    <a:lnTo>
                      <a:pt x="96583" y="395998"/>
                    </a:lnTo>
                    <a:lnTo>
                      <a:pt x="95872" y="399643"/>
                    </a:lnTo>
                    <a:lnTo>
                      <a:pt x="99847" y="398945"/>
                    </a:lnTo>
                    <a:lnTo>
                      <a:pt x="102616" y="396544"/>
                    </a:lnTo>
                    <a:lnTo>
                      <a:pt x="105143" y="393801"/>
                    </a:lnTo>
                    <a:close/>
                  </a:path>
                  <a:path w="1341119" h="1082675">
                    <a:moveTo>
                      <a:pt x="112064" y="568515"/>
                    </a:moveTo>
                    <a:lnTo>
                      <a:pt x="105549" y="566254"/>
                    </a:lnTo>
                    <a:lnTo>
                      <a:pt x="105321" y="566280"/>
                    </a:lnTo>
                    <a:lnTo>
                      <a:pt x="102552" y="569658"/>
                    </a:lnTo>
                    <a:lnTo>
                      <a:pt x="104825" y="571436"/>
                    </a:lnTo>
                    <a:lnTo>
                      <a:pt x="107061" y="573201"/>
                    </a:lnTo>
                    <a:lnTo>
                      <a:pt x="109905" y="575424"/>
                    </a:lnTo>
                    <a:lnTo>
                      <a:pt x="110769" y="572706"/>
                    </a:lnTo>
                    <a:lnTo>
                      <a:pt x="112064" y="568515"/>
                    </a:lnTo>
                    <a:close/>
                  </a:path>
                  <a:path w="1341119" h="1082675">
                    <a:moveTo>
                      <a:pt x="180784" y="247129"/>
                    </a:moveTo>
                    <a:lnTo>
                      <a:pt x="177888" y="242455"/>
                    </a:lnTo>
                    <a:lnTo>
                      <a:pt x="175031" y="239331"/>
                    </a:lnTo>
                    <a:lnTo>
                      <a:pt x="169189" y="239077"/>
                    </a:lnTo>
                    <a:lnTo>
                      <a:pt x="171665" y="243941"/>
                    </a:lnTo>
                    <a:lnTo>
                      <a:pt x="174574" y="246926"/>
                    </a:lnTo>
                    <a:lnTo>
                      <a:pt x="180784" y="247129"/>
                    </a:lnTo>
                    <a:close/>
                  </a:path>
                  <a:path w="1341119" h="1082675">
                    <a:moveTo>
                      <a:pt x="193827" y="588695"/>
                    </a:moveTo>
                    <a:lnTo>
                      <a:pt x="190233" y="584708"/>
                    </a:lnTo>
                    <a:lnTo>
                      <a:pt x="186309" y="586740"/>
                    </a:lnTo>
                    <a:lnTo>
                      <a:pt x="188556" y="589724"/>
                    </a:lnTo>
                    <a:lnTo>
                      <a:pt x="188556" y="592772"/>
                    </a:lnTo>
                    <a:lnTo>
                      <a:pt x="193814" y="588899"/>
                    </a:lnTo>
                    <a:lnTo>
                      <a:pt x="193827" y="588695"/>
                    </a:lnTo>
                    <a:close/>
                  </a:path>
                  <a:path w="1341119" h="1082675">
                    <a:moveTo>
                      <a:pt x="278523" y="291045"/>
                    </a:moveTo>
                    <a:lnTo>
                      <a:pt x="275094" y="291223"/>
                    </a:lnTo>
                    <a:lnTo>
                      <a:pt x="272961" y="291363"/>
                    </a:lnTo>
                    <a:lnTo>
                      <a:pt x="270484" y="291503"/>
                    </a:lnTo>
                    <a:lnTo>
                      <a:pt x="271576" y="296481"/>
                    </a:lnTo>
                    <a:lnTo>
                      <a:pt x="278523" y="291045"/>
                    </a:lnTo>
                    <a:close/>
                  </a:path>
                  <a:path w="1341119" h="1082675">
                    <a:moveTo>
                      <a:pt x="286016" y="838073"/>
                    </a:moveTo>
                    <a:lnTo>
                      <a:pt x="283921" y="833755"/>
                    </a:lnTo>
                    <a:lnTo>
                      <a:pt x="282549" y="836561"/>
                    </a:lnTo>
                    <a:lnTo>
                      <a:pt x="279844" y="842149"/>
                    </a:lnTo>
                    <a:lnTo>
                      <a:pt x="281533" y="842886"/>
                    </a:lnTo>
                    <a:lnTo>
                      <a:pt x="283413" y="840320"/>
                    </a:lnTo>
                    <a:lnTo>
                      <a:pt x="286016" y="838073"/>
                    </a:lnTo>
                    <a:close/>
                  </a:path>
                  <a:path w="1341119" h="1082675">
                    <a:moveTo>
                      <a:pt x="312039" y="629424"/>
                    </a:moveTo>
                    <a:lnTo>
                      <a:pt x="311658" y="628116"/>
                    </a:lnTo>
                    <a:lnTo>
                      <a:pt x="310819" y="628129"/>
                    </a:lnTo>
                    <a:lnTo>
                      <a:pt x="310108" y="628357"/>
                    </a:lnTo>
                    <a:lnTo>
                      <a:pt x="309143" y="628586"/>
                    </a:lnTo>
                    <a:lnTo>
                      <a:pt x="309499" y="629348"/>
                    </a:lnTo>
                    <a:lnTo>
                      <a:pt x="309740" y="630212"/>
                    </a:lnTo>
                    <a:lnTo>
                      <a:pt x="310591" y="630174"/>
                    </a:lnTo>
                    <a:lnTo>
                      <a:pt x="311340" y="629932"/>
                    </a:lnTo>
                    <a:lnTo>
                      <a:pt x="311873" y="629539"/>
                    </a:lnTo>
                    <a:lnTo>
                      <a:pt x="312039" y="629424"/>
                    </a:lnTo>
                    <a:close/>
                  </a:path>
                  <a:path w="1341119" h="1082675">
                    <a:moveTo>
                      <a:pt x="314629" y="522300"/>
                    </a:moveTo>
                    <a:lnTo>
                      <a:pt x="309359" y="522630"/>
                    </a:lnTo>
                    <a:lnTo>
                      <a:pt x="309930" y="525411"/>
                    </a:lnTo>
                    <a:lnTo>
                      <a:pt x="311950" y="525932"/>
                    </a:lnTo>
                    <a:lnTo>
                      <a:pt x="314236" y="526211"/>
                    </a:lnTo>
                    <a:lnTo>
                      <a:pt x="314629" y="522300"/>
                    </a:lnTo>
                    <a:close/>
                  </a:path>
                  <a:path w="1341119" h="1082675">
                    <a:moveTo>
                      <a:pt x="329933" y="427494"/>
                    </a:moveTo>
                    <a:lnTo>
                      <a:pt x="327926" y="423392"/>
                    </a:lnTo>
                    <a:lnTo>
                      <a:pt x="324789" y="421868"/>
                    </a:lnTo>
                    <a:lnTo>
                      <a:pt x="321030" y="421208"/>
                    </a:lnTo>
                    <a:lnTo>
                      <a:pt x="323557" y="423621"/>
                    </a:lnTo>
                    <a:lnTo>
                      <a:pt x="325399" y="426974"/>
                    </a:lnTo>
                    <a:lnTo>
                      <a:pt x="329933" y="427494"/>
                    </a:lnTo>
                    <a:close/>
                  </a:path>
                  <a:path w="1341119" h="1082675">
                    <a:moveTo>
                      <a:pt x="339432" y="1019416"/>
                    </a:moveTo>
                    <a:lnTo>
                      <a:pt x="337375" y="1018527"/>
                    </a:lnTo>
                    <a:lnTo>
                      <a:pt x="333286" y="1016749"/>
                    </a:lnTo>
                    <a:lnTo>
                      <a:pt x="332778" y="1017841"/>
                    </a:lnTo>
                    <a:lnTo>
                      <a:pt x="332549" y="1018374"/>
                    </a:lnTo>
                    <a:lnTo>
                      <a:pt x="333959" y="1021156"/>
                    </a:lnTo>
                    <a:lnTo>
                      <a:pt x="336232" y="1021511"/>
                    </a:lnTo>
                    <a:lnTo>
                      <a:pt x="339432" y="1019416"/>
                    </a:lnTo>
                    <a:close/>
                  </a:path>
                  <a:path w="1341119" h="1082675">
                    <a:moveTo>
                      <a:pt x="345008" y="644817"/>
                    </a:moveTo>
                    <a:lnTo>
                      <a:pt x="344627" y="643978"/>
                    </a:lnTo>
                    <a:lnTo>
                      <a:pt x="344093" y="644017"/>
                    </a:lnTo>
                    <a:lnTo>
                      <a:pt x="343496" y="643915"/>
                    </a:lnTo>
                    <a:lnTo>
                      <a:pt x="342455" y="644423"/>
                    </a:lnTo>
                    <a:lnTo>
                      <a:pt x="341985" y="644944"/>
                    </a:lnTo>
                    <a:lnTo>
                      <a:pt x="341452" y="645388"/>
                    </a:lnTo>
                    <a:lnTo>
                      <a:pt x="341680" y="645731"/>
                    </a:lnTo>
                    <a:lnTo>
                      <a:pt x="341922" y="646074"/>
                    </a:lnTo>
                    <a:lnTo>
                      <a:pt x="342150" y="646417"/>
                    </a:lnTo>
                    <a:lnTo>
                      <a:pt x="343090" y="645909"/>
                    </a:lnTo>
                    <a:lnTo>
                      <a:pt x="344043" y="645350"/>
                    </a:lnTo>
                    <a:lnTo>
                      <a:pt x="345008" y="644817"/>
                    </a:lnTo>
                    <a:close/>
                  </a:path>
                  <a:path w="1341119" h="1082675">
                    <a:moveTo>
                      <a:pt x="350812" y="744042"/>
                    </a:moveTo>
                    <a:lnTo>
                      <a:pt x="345274" y="745439"/>
                    </a:lnTo>
                    <a:lnTo>
                      <a:pt x="345033" y="746010"/>
                    </a:lnTo>
                    <a:lnTo>
                      <a:pt x="347599" y="750125"/>
                    </a:lnTo>
                    <a:lnTo>
                      <a:pt x="348615" y="748245"/>
                    </a:lnTo>
                    <a:lnTo>
                      <a:pt x="350812" y="744042"/>
                    </a:lnTo>
                    <a:close/>
                  </a:path>
                  <a:path w="1341119" h="1082675">
                    <a:moveTo>
                      <a:pt x="358355" y="825842"/>
                    </a:moveTo>
                    <a:lnTo>
                      <a:pt x="357174" y="825652"/>
                    </a:lnTo>
                    <a:lnTo>
                      <a:pt x="355625" y="824903"/>
                    </a:lnTo>
                    <a:lnTo>
                      <a:pt x="353555" y="826262"/>
                    </a:lnTo>
                    <a:lnTo>
                      <a:pt x="352767" y="827862"/>
                    </a:lnTo>
                    <a:lnTo>
                      <a:pt x="351751" y="829157"/>
                    </a:lnTo>
                    <a:lnTo>
                      <a:pt x="352018" y="829513"/>
                    </a:lnTo>
                    <a:lnTo>
                      <a:pt x="352285" y="829881"/>
                    </a:lnTo>
                    <a:lnTo>
                      <a:pt x="352552" y="830224"/>
                    </a:lnTo>
                    <a:lnTo>
                      <a:pt x="354025" y="829843"/>
                    </a:lnTo>
                    <a:lnTo>
                      <a:pt x="355676" y="829703"/>
                    </a:lnTo>
                    <a:lnTo>
                      <a:pt x="357708" y="828382"/>
                    </a:lnTo>
                    <a:lnTo>
                      <a:pt x="357873" y="826909"/>
                    </a:lnTo>
                    <a:lnTo>
                      <a:pt x="358355" y="825842"/>
                    </a:lnTo>
                    <a:close/>
                  </a:path>
                  <a:path w="1341119" h="1082675">
                    <a:moveTo>
                      <a:pt x="368960" y="363435"/>
                    </a:moveTo>
                    <a:lnTo>
                      <a:pt x="368947" y="363296"/>
                    </a:lnTo>
                    <a:lnTo>
                      <a:pt x="368846" y="362483"/>
                    </a:lnTo>
                    <a:lnTo>
                      <a:pt x="368503" y="361708"/>
                    </a:lnTo>
                    <a:lnTo>
                      <a:pt x="368249" y="360934"/>
                    </a:lnTo>
                    <a:lnTo>
                      <a:pt x="367779" y="361175"/>
                    </a:lnTo>
                    <a:lnTo>
                      <a:pt x="367055" y="361340"/>
                    </a:lnTo>
                    <a:lnTo>
                      <a:pt x="366966" y="361657"/>
                    </a:lnTo>
                    <a:lnTo>
                      <a:pt x="366826" y="362331"/>
                    </a:lnTo>
                    <a:lnTo>
                      <a:pt x="367004" y="363093"/>
                    </a:lnTo>
                    <a:lnTo>
                      <a:pt x="367068" y="364045"/>
                    </a:lnTo>
                    <a:lnTo>
                      <a:pt x="367957" y="363702"/>
                    </a:lnTo>
                    <a:lnTo>
                      <a:pt x="368960" y="363435"/>
                    </a:lnTo>
                    <a:close/>
                  </a:path>
                  <a:path w="1341119" h="1082675">
                    <a:moveTo>
                      <a:pt x="374523" y="362585"/>
                    </a:moveTo>
                    <a:lnTo>
                      <a:pt x="374345" y="361759"/>
                    </a:lnTo>
                    <a:lnTo>
                      <a:pt x="374180" y="360921"/>
                    </a:lnTo>
                    <a:lnTo>
                      <a:pt x="373862" y="360133"/>
                    </a:lnTo>
                    <a:lnTo>
                      <a:pt x="372922" y="360324"/>
                    </a:lnTo>
                    <a:lnTo>
                      <a:pt x="372059" y="360527"/>
                    </a:lnTo>
                    <a:lnTo>
                      <a:pt x="372478" y="361416"/>
                    </a:lnTo>
                    <a:lnTo>
                      <a:pt x="372694" y="362153"/>
                    </a:lnTo>
                    <a:lnTo>
                      <a:pt x="373341" y="362864"/>
                    </a:lnTo>
                    <a:lnTo>
                      <a:pt x="374065" y="362623"/>
                    </a:lnTo>
                    <a:lnTo>
                      <a:pt x="374523" y="362585"/>
                    </a:lnTo>
                    <a:close/>
                  </a:path>
                  <a:path w="1341119" h="1082675">
                    <a:moveTo>
                      <a:pt x="378752" y="647319"/>
                    </a:moveTo>
                    <a:lnTo>
                      <a:pt x="377672" y="647090"/>
                    </a:lnTo>
                    <a:lnTo>
                      <a:pt x="376605" y="646912"/>
                    </a:lnTo>
                    <a:lnTo>
                      <a:pt x="375539" y="646722"/>
                    </a:lnTo>
                    <a:lnTo>
                      <a:pt x="375399" y="647700"/>
                    </a:lnTo>
                    <a:lnTo>
                      <a:pt x="375335" y="648182"/>
                    </a:lnTo>
                    <a:lnTo>
                      <a:pt x="376453" y="648233"/>
                    </a:lnTo>
                    <a:lnTo>
                      <a:pt x="377545" y="648271"/>
                    </a:lnTo>
                    <a:lnTo>
                      <a:pt x="378637" y="648309"/>
                    </a:lnTo>
                    <a:lnTo>
                      <a:pt x="378752" y="647319"/>
                    </a:lnTo>
                    <a:close/>
                  </a:path>
                  <a:path w="1341119" h="1082675">
                    <a:moveTo>
                      <a:pt x="386943" y="375564"/>
                    </a:moveTo>
                    <a:lnTo>
                      <a:pt x="386397" y="375208"/>
                    </a:lnTo>
                    <a:lnTo>
                      <a:pt x="386118" y="375018"/>
                    </a:lnTo>
                    <a:lnTo>
                      <a:pt x="385597" y="375831"/>
                    </a:lnTo>
                    <a:lnTo>
                      <a:pt x="384543" y="377393"/>
                    </a:lnTo>
                    <a:lnTo>
                      <a:pt x="384810" y="377571"/>
                    </a:lnTo>
                    <a:lnTo>
                      <a:pt x="385089" y="377761"/>
                    </a:lnTo>
                    <a:lnTo>
                      <a:pt x="385356" y="377939"/>
                    </a:lnTo>
                    <a:lnTo>
                      <a:pt x="385889" y="377151"/>
                    </a:lnTo>
                    <a:lnTo>
                      <a:pt x="386943" y="375564"/>
                    </a:lnTo>
                    <a:close/>
                  </a:path>
                  <a:path w="1341119" h="1082675">
                    <a:moveTo>
                      <a:pt x="425983" y="279895"/>
                    </a:moveTo>
                    <a:lnTo>
                      <a:pt x="425005" y="274980"/>
                    </a:lnTo>
                    <a:lnTo>
                      <a:pt x="421360" y="277279"/>
                    </a:lnTo>
                    <a:lnTo>
                      <a:pt x="416636" y="276948"/>
                    </a:lnTo>
                    <a:lnTo>
                      <a:pt x="413270" y="280733"/>
                    </a:lnTo>
                    <a:lnTo>
                      <a:pt x="423824" y="280898"/>
                    </a:lnTo>
                    <a:lnTo>
                      <a:pt x="425983" y="279895"/>
                    </a:lnTo>
                    <a:close/>
                  </a:path>
                  <a:path w="1341119" h="1082675">
                    <a:moveTo>
                      <a:pt x="443293" y="1081405"/>
                    </a:moveTo>
                    <a:lnTo>
                      <a:pt x="443090" y="1079500"/>
                    </a:lnTo>
                    <a:lnTo>
                      <a:pt x="442595" y="1078661"/>
                    </a:lnTo>
                    <a:lnTo>
                      <a:pt x="441883" y="1077404"/>
                    </a:lnTo>
                    <a:lnTo>
                      <a:pt x="440702" y="1076426"/>
                    </a:lnTo>
                    <a:lnTo>
                      <a:pt x="439420" y="1074991"/>
                    </a:lnTo>
                    <a:lnTo>
                      <a:pt x="436587" y="1078738"/>
                    </a:lnTo>
                    <a:lnTo>
                      <a:pt x="436651" y="1080998"/>
                    </a:lnTo>
                    <a:lnTo>
                      <a:pt x="440474" y="1082484"/>
                    </a:lnTo>
                    <a:lnTo>
                      <a:pt x="441972" y="1082128"/>
                    </a:lnTo>
                    <a:lnTo>
                      <a:pt x="443293" y="1081405"/>
                    </a:lnTo>
                    <a:close/>
                  </a:path>
                  <a:path w="1341119" h="1082675">
                    <a:moveTo>
                      <a:pt x="473075" y="691553"/>
                    </a:moveTo>
                    <a:lnTo>
                      <a:pt x="470928" y="689864"/>
                    </a:lnTo>
                    <a:lnTo>
                      <a:pt x="469557" y="688543"/>
                    </a:lnTo>
                    <a:lnTo>
                      <a:pt x="466788" y="686943"/>
                    </a:lnTo>
                    <a:lnTo>
                      <a:pt x="464832" y="686054"/>
                    </a:lnTo>
                    <a:lnTo>
                      <a:pt x="464032" y="686536"/>
                    </a:lnTo>
                    <a:lnTo>
                      <a:pt x="462508" y="687514"/>
                    </a:lnTo>
                    <a:lnTo>
                      <a:pt x="463016" y="689178"/>
                    </a:lnTo>
                    <a:lnTo>
                      <a:pt x="464629" y="690664"/>
                    </a:lnTo>
                    <a:lnTo>
                      <a:pt x="464375" y="691413"/>
                    </a:lnTo>
                    <a:lnTo>
                      <a:pt x="464350" y="691730"/>
                    </a:lnTo>
                    <a:lnTo>
                      <a:pt x="463257" y="692086"/>
                    </a:lnTo>
                    <a:lnTo>
                      <a:pt x="461530" y="692607"/>
                    </a:lnTo>
                    <a:lnTo>
                      <a:pt x="465607" y="694690"/>
                    </a:lnTo>
                    <a:lnTo>
                      <a:pt x="468934" y="692492"/>
                    </a:lnTo>
                    <a:lnTo>
                      <a:pt x="473075" y="691553"/>
                    </a:lnTo>
                    <a:close/>
                  </a:path>
                  <a:path w="1341119" h="1082675">
                    <a:moveTo>
                      <a:pt x="514096" y="658101"/>
                    </a:moveTo>
                    <a:lnTo>
                      <a:pt x="510108" y="658063"/>
                    </a:lnTo>
                    <a:lnTo>
                      <a:pt x="508419" y="659917"/>
                    </a:lnTo>
                    <a:lnTo>
                      <a:pt x="506831" y="662635"/>
                    </a:lnTo>
                    <a:lnTo>
                      <a:pt x="507492" y="664044"/>
                    </a:lnTo>
                    <a:lnTo>
                      <a:pt x="508050" y="664819"/>
                    </a:lnTo>
                    <a:lnTo>
                      <a:pt x="508215" y="665073"/>
                    </a:lnTo>
                    <a:lnTo>
                      <a:pt x="509943" y="664692"/>
                    </a:lnTo>
                    <a:lnTo>
                      <a:pt x="510336" y="664146"/>
                    </a:lnTo>
                    <a:lnTo>
                      <a:pt x="511644" y="662457"/>
                    </a:lnTo>
                    <a:lnTo>
                      <a:pt x="512635" y="660514"/>
                    </a:lnTo>
                    <a:lnTo>
                      <a:pt x="514096" y="658101"/>
                    </a:lnTo>
                    <a:close/>
                  </a:path>
                  <a:path w="1341119" h="1082675">
                    <a:moveTo>
                      <a:pt x="519252" y="811796"/>
                    </a:moveTo>
                    <a:lnTo>
                      <a:pt x="517982" y="811072"/>
                    </a:lnTo>
                    <a:lnTo>
                      <a:pt x="517537" y="811974"/>
                    </a:lnTo>
                    <a:lnTo>
                      <a:pt x="516648" y="813765"/>
                    </a:lnTo>
                    <a:lnTo>
                      <a:pt x="516966" y="813917"/>
                    </a:lnTo>
                    <a:lnTo>
                      <a:pt x="517613" y="814247"/>
                    </a:lnTo>
                    <a:lnTo>
                      <a:pt x="518147" y="813435"/>
                    </a:lnTo>
                    <a:lnTo>
                      <a:pt x="518706" y="812622"/>
                    </a:lnTo>
                    <a:lnTo>
                      <a:pt x="519252" y="811796"/>
                    </a:lnTo>
                    <a:close/>
                  </a:path>
                  <a:path w="1341119" h="1082675">
                    <a:moveTo>
                      <a:pt x="534136" y="376174"/>
                    </a:moveTo>
                    <a:lnTo>
                      <a:pt x="533946" y="375386"/>
                    </a:lnTo>
                    <a:lnTo>
                      <a:pt x="533603" y="375094"/>
                    </a:lnTo>
                    <a:lnTo>
                      <a:pt x="533298" y="374853"/>
                    </a:lnTo>
                    <a:lnTo>
                      <a:pt x="532561" y="375119"/>
                    </a:lnTo>
                    <a:lnTo>
                      <a:pt x="532028" y="375145"/>
                    </a:lnTo>
                    <a:lnTo>
                      <a:pt x="532104" y="375843"/>
                    </a:lnTo>
                    <a:lnTo>
                      <a:pt x="532218" y="376567"/>
                    </a:lnTo>
                    <a:lnTo>
                      <a:pt x="532345" y="377672"/>
                    </a:lnTo>
                    <a:lnTo>
                      <a:pt x="533196" y="377177"/>
                    </a:lnTo>
                    <a:lnTo>
                      <a:pt x="533895" y="377012"/>
                    </a:lnTo>
                    <a:lnTo>
                      <a:pt x="533996" y="376656"/>
                    </a:lnTo>
                    <a:lnTo>
                      <a:pt x="534136" y="376174"/>
                    </a:lnTo>
                    <a:close/>
                  </a:path>
                  <a:path w="1341119" h="1082675">
                    <a:moveTo>
                      <a:pt x="539648" y="442810"/>
                    </a:moveTo>
                    <a:lnTo>
                      <a:pt x="539470" y="442468"/>
                    </a:lnTo>
                    <a:lnTo>
                      <a:pt x="539305" y="442112"/>
                    </a:lnTo>
                    <a:lnTo>
                      <a:pt x="539115" y="441782"/>
                    </a:lnTo>
                    <a:lnTo>
                      <a:pt x="538010" y="442264"/>
                    </a:lnTo>
                    <a:lnTo>
                      <a:pt x="536879" y="442747"/>
                    </a:lnTo>
                    <a:lnTo>
                      <a:pt x="535774" y="443255"/>
                    </a:lnTo>
                    <a:lnTo>
                      <a:pt x="535978" y="443687"/>
                    </a:lnTo>
                    <a:lnTo>
                      <a:pt x="536181" y="444144"/>
                    </a:lnTo>
                    <a:lnTo>
                      <a:pt x="536371" y="444576"/>
                    </a:lnTo>
                    <a:lnTo>
                      <a:pt x="538556" y="443407"/>
                    </a:lnTo>
                    <a:lnTo>
                      <a:pt x="539648" y="442810"/>
                    </a:lnTo>
                    <a:close/>
                  </a:path>
                  <a:path w="1341119" h="1082675">
                    <a:moveTo>
                      <a:pt x="541947" y="156806"/>
                    </a:moveTo>
                    <a:lnTo>
                      <a:pt x="541451" y="156133"/>
                    </a:lnTo>
                    <a:lnTo>
                      <a:pt x="541274" y="155651"/>
                    </a:lnTo>
                    <a:lnTo>
                      <a:pt x="540791" y="155841"/>
                    </a:lnTo>
                    <a:lnTo>
                      <a:pt x="540334" y="156057"/>
                    </a:lnTo>
                    <a:lnTo>
                      <a:pt x="539737" y="156311"/>
                    </a:lnTo>
                    <a:lnTo>
                      <a:pt x="539940" y="156972"/>
                    </a:lnTo>
                    <a:lnTo>
                      <a:pt x="540092" y="157454"/>
                    </a:lnTo>
                    <a:lnTo>
                      <a:pt x="540245" y="157975"/>
                    </a:lnTo>
                    <a:lnTo>
                      <a:pt x="540791" y="157683"/>
                    </a:lnTo>
                    <a:lnTo>
                      <a:pt x="541477" y="157505"/>
                    </a:lnTo>
                    <a:lnTo>
                      <a:pt x="541782" y="157073"/>
                    </a:lnTo>
                    <a:lnTo>
                      <a:pt x="541947" y="156806"/>
                    </a:lnTo>
                    <a:close/>
                  </a:path>
                  <a:path w="1341119" h="1082675">
                    <a:moveTo>
                      <a:pt x="544017" y="341503"/>
                    </a:moveTo>
                    <a:lnTo>
                      <a:pt x="543775" y="341249"/>
                    </a:lnTo>
                    <a:lnTo>
                      <a:pt x="543521" y="340995"/>
                    </a:lnTo>
                    <a:lnTo>
                      <a:pt x="543293" y="340741"/>
                    </a:lnTo>
                    <a:lnTo>
                      <a:pt x="542683" y="341363"/>
                    </a:lnTo>
                    <a:lnTo>
                      <a:pt x="542048" y="341960"/>
                    </a:lnTo>
                    <a:lnTo>
                      <a:pt x="541426" y="342569"/>
                    </a:lnTo>
                    <a:lnTo>
                      <a:pt x="541667" y="342811"/>
                    </a:lnTo>
                    <a:lnTo>
                      <a:pt x="541883" y="343052"/>
                    </a:lnTo>
                    <a:lnTo>
                      <a:pt x="542124" y="343293"/>
                    </a:lnTo>
                    <a:lnTo>
                      <a:pt x="542747" y="342696"/>
                    </a:lnTo>
                    <a:lnTo>
                      <a:pt x="543394" y="342087"/>
                    </a:lnTo>
                    <a:lnTo>
                      <a:pt x="544017" y="341503"/>
                    </a:lnTo>
                    <a:close/>
                  </a:path>
                  <a:path w="1341119" h="1082675">
                    <a:moveTo>
                      <a:pt x="545680" y="420217"/>
                    </a:moveTo>
                    <a:lnTo>
                      <a:pt x="542772" y="419023"/>
                    </a:lnTo>
                    <a:lnTo>
                      <a:pt x="538035" y="417029"/>
                    </a:lnTo>
                    <a:lnTo>
                      <a:pt x="538670" y="421017"/>
                    </a:lnTo>
                    <a:lnTo>
                      <a:pt x="540156" y="421665"/>
                    </a:lnTo>
                    <a:lnTo>
                      <a:pt x="545680" y="420217"/>
                    </a:lnTo>
                    <a:close/>
                  </a:path>
                  <a:path w="1341119" h="1082675">
                    <a:moveTo>
                      <a:pt x="570699" y="496252"/>
                    </a:moveTo>
                    <a:lnTo>
                      <a:pt x="570344" y="495858"/>
                    </a:lnTo>
                    <a:lnTo>
                      <a:pt x="570064" y="495236"/>
                    </a:lnTo>
                    <a:lnTo>
                      <a:pt x="569645" y="495109"/>
                    </a:lnTo>
                    <a:lnTo>
                      <a:pt x="569252" y="494995"/>
                    </a:lnTo>
                    <a:lnTo>
                      <a:pt x="568680" y="495350"/>
                    </a:lnTo>
                    <a:lnTo>
                      <a:pt x="567982" y="495566"/>
                    </a:lnTo>
                    <a:lnTo>
                      <a:pt x="568413" y="496189"/>
                    </a:lnTo>
                    <a:lnTo>
                      <a:pt x="568693" y="497001"/>
                    </a:lnTo>
                    <a:lnTo>
                      <a:pt x="568972" y="497001"/>
                    </a:lnTo>
                    <a:lnTo>
                      <a:pt x="569556" y="496989"/>
                    </a:lnTo>
                    <a:lnTo>
                      <a:pt x="570115" y="496544"/>
                    </a:lnTo>
                    <a:lnTo>
                      <a:pt x="570699" y="496252"/>
                    </a:lnTo>
                    <a:close/>
                  </a:path>
                  <a:path w="1341119" h="1082675">
                    <a:moveTo>
                      <a:pt x="571588" y="472173"/>
                    </a:moveTo>
                    <a:lnTo>
                      <a:pt x="571271" y="471043"/>
                    </a:lnTo>
                    <a:lnTo>
                      <a:pt x="570496" y="471043"/>
                    </a:lnTo>
                    <a:lnTo>
                      <a:pt x="569810" y="471220"/>
                    </a:lnTo>
                    <a:lnTo>
                      <a:pt x="569125" y="471335"/>
                    </a:lnTo>
                    <a:lnTo>
                      <a:pt x="569302" y="471830"/>
                    </a:lnTo>
                    <a:lnTo>
                      <a:pt x="569518" y="472313"/>
                    </a:lnTo>
                    <a:lnTo>
                      <a:pt x="569760" y="472922"/>
                    </a:lnTo>
                    <a:lnTo>
                      <a:pt x="570420" y="472744"/>
                    </a:lnTo>
                    <a:lnTo>
                      <a:pt x="571093" y="472744"/>
                    </a:lnTo>
                    <a:lnTo>
                      <a:pt x="571398" y="472401"/>
                    </a:lnTo>
                    <a:lnTo>
                      <a:pt x="571588" y="472173"/>
                    </a:lnTo>
                    <a:close/>
                  </a:path>
                  <a:path w="1341119" h="1082675">
                    <a:moveTo>
                      <a:pt x="581672" y="1689"/>
                    </a:moveTo>
                    <a:lnTo>
                      <a:pt x="581431" y="1181"/>
                    </a:lnTo>
                    <a:lnTo>
                      <a:pt x="581202" y="685"/>
                    </a:lnTo>
                    <a:lnTo>
                      <a:pt x="580910" y="0"/>
                    </a:lnTo>
                    <a:lnTo>
                      <a:pt x="580301" y="190"/>
                    </a:lnTo>
                    <a:lnTo>
                      <a:pt x="579551" y="228"/>
                    </a:lnTo>
                    <a:lnTo>
                      <a:pt x="579374" y="533"/>
                    </a:lnTo>
                    <a:lnTo>
                      <a:pt x="579196" y="889"/>
                    </a:lnTo>
                    <a:lnTo>
                      <a:pt x="579501" y="1930"/>
                    </a:lnTo>
                    <a:lnTo>
                      <a:pt x="579691" y="1955"/>
                    </a:lnTo>
                    <a:lnTo>
                      <a:pt x="580339" y="2032"/>
                    </a:lnTo>
                    <a:lnTo>
                      <a:pt x="580999" y="1828"/>
                    </a:lnTo>
                    <a:lnTo>
                      <a:pt x="581672" y="1689"/>
                    </a:lnTo>
                    <a:close/>
                  </a:path>
                  <a:path w="1341119" h="1082675">
                    <a:moveTo>
                      <a:pt x="583628" y="204381"/>
                    </a:moveTo>
                    <a:lnTo>
                      <a:pt x="582828" y="204508"/>
                    </a:lnTo>
                    <a:lnTo>
                      <a:pt x="582079" y="204419"/>
                    </a:lnTo>
                    <a:lnTo>
                      <a:pt x="581812" y="204736"/>
                    </a:lnTo>
                    <a:lnTo>
                      <a:pt x="581533" y="205041"/>
                    </a:lnTo>
                    <a:lnTo>
                      <a:pt x="581698" y="205778"/>
                    </a:lnTo>
                    <a:lnTo>
                      <a:pt x="581672" y="206324"/>
                    </a:lnTo>
                    <a:lnTo>
                      <a:pt x="582206" y="206311"/>
                    </a:lnTo>
                    <a:lnTo>
                      <a:pt x="582930" y="206514"/>
                    </a:lnTo>
                    <a:lnTo>
                      <a:pt x="583222" y="206222"/>
                    </a:lnTo>
                    <a:lnTo>
                      <a:pt x="583552" y="205943"/>
                    </a:lnTo>
                    <a:lnTo>
                      <a:pt x="583476" y="205232"/>
                    </a:lnTo>
                    <a:lnTo>
                      <a:pt x="583628" y="204381"/>
                    </a:lnTo>
                    <a:close/>
                  </a:path>
                  <a:path w="1341119" h="1082675">
                    <a:moveTo>
                      <a:pt x="610323" y="557872"/>
                    </a:moveTo>
                    <a:lnTo>
                      <a:pt x="609879" y="557593"/>
                    </a:lnTo>
                    <a:lnTo>
                      <a:pt x="609434" y="557326"/>
                    </a:lnTo>
                    <a:lnTo>
                      <a:pt x="609015" y="557060"/>
                    </a:lnTo>
                    <a:lnTo>
                      <a:pt x="608584" y="557999"/>
                    </a:lnTo>
                    <a:lnTo>
                      <a:pt x="608164" y="558939"/>
                    </a:lnTo>
                    <a:lnTo>
                      <a:pt x="607758" y="559879"/>
                    </a:lnTo>
                    <a:lnTo>
                      <a:pt x="608355" y="560197"/>
                    </a:lnTo>
                    <a:lnTo>
                      <a:pt x="608647" y="560362"/>
                    </a:lnTo>
                    <a:lnTo>
                      <a:pt x="609206" y="559536"/>
                    </a:lnTo>
                    <a:lnTo>
                      <a:pt x="609752" y="558698"/>
                    </a:lnTo>
                    <a:lnTo>
                      <a:pt x="610323" y="557872"/>
                    </a:lnTo>
                    <a:close/>
                  </a:path>
                  <a:path w="1341119" h="1082675">
                    <a:moveTo>
                      <a:pt x="620471" y="415163"/>
                    </a:moveTo>
                    <a:lnTo>
                      <a:pt x="619493" y="414896"/>
                    </a:lnTo>
                    <a:lnTo>
                      <a:pt x="618502" y="414629"/>
                    </a:lnTo>
                    <a:lnTo>
                      <a:pt x="617524" y="414350"/>
                    </a:lnTo>
                    <a:lnTo>
                      <a:pt x="617283" y="414959"/>
                    </a:lnTo>
                    <a:lnTo>
                      <a:pt x="617181" y="415251"/>
                    </a:lnTo>
                    <a:lnTo>
                      <a:pt x="618121" y="415734"/>
                    </a:lnTo>
                    <a:lnTo>
                      <a:pt x="619061" y="416217"/>
                    </a:lnTo>
                    <a:lnTo>
                      <a:pt x="620001" y="416699"/>
                    </a:lnTo>
                    <a:lnTo>
                      <a:pt x="620141" y="416179"/>
                    </a:lnTo>
                    <a:lnTo>
                      <a:pt x="620331" y="415671"/>
                    </a:lnTo>
                    <a:lnTo>
                      <a:pt x="620471" y="415163"/>
                    </a:lnTo>
                    <a:close/>
                  </a:path>
                  <a:path w="1341119" h="1082675">
                    <a:moveTo>
                      <a:pt x="633272" y="403453"/>
                    </a:moveTo>
                    <a:lnTo>
                      <a:pt x="632193" y="398856"/>
                    </a:lnTo>
                    <a:lnTo>
                      <a:pt x="625741" y="401612"/>
                    </a:lnTo>
                    <a:lnTo>
                      <a:pt x="626237" y="402920"/>
                    </a:lnTo>
                    <a:lnTo>
                      <a:pt x="633272" y="403453"/>
                    </a:lnTo>
                    <a:close/>
                  </a:path>
                  <a:path w="1341119" h="1082675">
                    <a:moveTo>
                      <a:pt x="640892" y="805027"/>
                    </a:moveTo>
                    <a:lnTo>
                      <a:pt x="640816" y="803859"/>
                    </a:lnTo>
                    <a:lnTo>
                      <a:pt x="640778" y="803313"/>
                    </a:lnTo>
                    <a:lnTo>
                      <a:pt x="640753" y="802779"/>
                    </a:lnTo>
                    <a:lnTo>
                      <a:pt x="640245" y="802817"/>
                    </a:lnTo>
                    <a:lnTo>
                      <a:pt x="639381" y="802741"/>
                    </a:lnTo>
                    <a:lnTo>
                      <a:pt x="639318" y="802906"/>
                    </a:lnTo>
                    <a:lnTo>
                      <a:pt x="639114" y="803516"/>
                    </a:lnTo>
                    <a:lnTo>
                      <a:pt x="639064" y="804252"/>
                    </a:lnTo>
                    <a:lnTo>
                      <a:pt x="639356" y="805065"/>
                    </a:lnTo>
                    <a:lnTo>
                      <a:pt x="640295" y="804951"/>
                    </a:lnTo>
                    <a:lnTo>
                      <a:pt x="640892" y="805027"/>
                    </a:lnTo>
                    <a:close/>
                  </a:path>
                  <a:path w="1341119" h="1082675">
                    <a:moveTo>
                      <a:pt x="654558" y="436397"/>
                    </a:moveTo>
                    <a:lnTo>
                      <a:pt x="654227" y="436067"/>
                    </a:lnTo>
                    <a:lnTo>
                      <a:pt x="653935" y="435724"/>
                    </a:lnTo>
                    <a:lnTo>
                      <a:pt x="653618" y="435381"/>
                    </a:lnTo>
                    <a:lnTo>
                      <a:pt x="652818" y="436130"/>
                    </a:lnTo>
                    <a:lnTo>
                      <a:pt x="652030" y="436892"/>
                    </a:lnTo>
                    <a:lnTo>
                      <a:pt x="651230" y="437654"/>
                    </a:lnTo>
                    <a:lnTo>
                      <a:pt x="651814" y="438289"/>
                    </a:lnTo>
                    <a:lnTo>
                      <a:pt x="652119" y="438607"/>
                    </a:lnTo>
                    <a:lnTo>
                      <a:pt x="652919" y="437870"/>
                    </a:lnTo>
                    <a:lnTo>
                      <a:pt x="654558" y="436397"/>
                    </a:lnTo>
                    <a:close/>
                  </a:path>
                  <a:path w="1341119" h="1082675">
                    <a:moveTo>
                      <a:pt x="670013" y="674535"/>
                    </a:moveTo>
                    <a:lnTo>
                      <a:pt x="669480" y="671436"/>
                    </a:lnTo>
                    <a:lnTo>
                      <a:pt x="668020" y="670941"/>
                    </a:lnTo>
                    <a:lnTo>
                      <a:pt x="663575" y="671512"/>
                    </a:lnTo>
                    <a:lnTo>
                      <a:pt x="660831" y="671156"/>
                    </a:lnTo>
                    <a:lnTo>
                      <a:pt x="658850" y="674624"/>
                    </a:lnTo>
                    <a:lnTo>
                      <a:pt x="670013" y="674535"/>
                    </a:lnTo>
                    <a:close/>
                  </a:path>
                  <a:path w="1341119" h="1082675">
                    <a:moveTo>
                      <a:pt x="687959" y="631355"/>
                    </a:moveTo>
                    <a:lnTo>
                      <a:pt x="687819" y="630999"/>
                    </a:lnTo>
                    <a:lnTo>
                      <a:pt x="687552" y="630224"/>
                    </a:lnTo>
                    <a:lnTo>
                      <a:pt x="685038" y="630478"/>
                    </a:lnTo>
                    <a:lnTo>
                      <a:pt x="682561" y="630707"/>
                    </a:lnTo>
                    <a:lnTo>
                      <a:pt x="679462" y="631012"/>
                    </a:lnTo>
                    <a:lnTo>
                      <a:pt x="680389" y="632853"/>
                    </a:lnTo>
                    <a:lnTo>
                      <a:pt x="680986" y="633971"/>
                    </a:lnTo>
                    <a:lnTo>
                      <a:pt x="681697" y="635355"/>
                    </a:lnTo>
                    <a:lnTo>
                      <a:pt x="684136" y="633806"/>
                    </a:lnTo>
                    <a:lnTo>
                      <a:pt x="687959" y="631355"/>
                    </a:lnTo>
                    <a:close/>
                  </a:path>
                  <a:path w="1341119" h="1082675">
                    <a:moveTo>
                      <a:pt x="703160" y="116662"/>
                    </a:moveTo>
                    <a:lnTo>
                      <a:pt x="702665" y="116459"/>
                    </a:lnTo>
                    <a:lnTo>
                      <a:pt x="701611" y="116078"/>
                    </a:lnTo>
                    <a:lnTo>
                      <a:pt x="699223" y="119303"/>
                    </a:lnTo>
                    <a:lnTo>
                      <a:pt x="698677" y="123101"/>
                    </a:lnTo>
                    <a:lnTo>
                      <a:pt x="698030" y="126873"/>
                    </a:lnTo>
                    <a:lnTo>
                      <a:pt x="699262" y="127304"/>
                    </a:lnTo>
                    <a:lnTo>
                      <a:pt x="703160" y="116662"/>
                    </a:lnTo>
                    <a:close/>
                  </a:path>
                  <a:path w="1341119" h="1082675">
                    <a:moveTo>
                      <a:pt x="706043" y="396913"/>
                    </a:moveTo>
                    <a:lnTo>
                      <a:pt x="705637" y="396189"/>
                    </a:lnTo>
                    <a:lnTo>
                      <a:pt x="701509" y="394830"/>
                    </a:lnTo>
                    <a:lnTo>
                      <a:pt x="702919" y="397281"/>
                    </a:lnTo>
                    <a:lnTo>
                      <a:pt x="704049" y="399313"/>
                    </a:lnTo>
                    <a:lnTo>
                      <a:pt x="705548" y="401967"/>
                    </a:lnTo>
                    <a:lnTo>
                      <a:pt x="706043" y="396913"/>
                    </a:lnTo>
                    <a:close/>
                  </a:path>
                  <a:path w="1341119" h="1082675">
                    <a:moveTo>
                      <a:pt x="719315" y="105600"/>
                    </a:moveTo>
                    <a:lnTo>
                      <a:pt x="718997" y="105486"/>
                    </a:lnTo>
                    <a:lnTo>
                      <a:pt x="718375" y="105232"/>
                    </a:lnTo>
                    <a:lnTo>
                      <a:pt x="717931" y="106121"/>
                    </a:lnTo>
                    <a:lnTo>
                      <a:pt x="717473" y="106997"/>
                    </a:lnTo>
                    <a:lnTo>
                      <a:pt x="717029" y="107886"/>
                    </a:lnTo>
                    <a:lnTo>
                      <a:pt x="717461" y="108127"/>
                    </a:lnTo>
                    <a:lnTo>
                      <a:pt x="718362" y="108610"/>
                    </a:lnTo>
                    <a:lnTo>
                      <a:pt x="718667" y="107632"/>
                    </a:lnTo>
                    <a:lnTo>
                      <a:pt x="719315" y="105600"/>
                    </a:lnTo>
                    <a:close/>
                  </a:path>
                  <a:path w="1341119" h="1082675">
                    <a:moveTo>
                      <a:pt x="734720" y="933183"/>
                    </a:moveTo>
                    <a:lnTo>
                      <a:pt x="734517" y="932434"/>
                    </a:lnTo>
                    <a:lnTo>
                      <a:pt x="734441" y="931697"/>
                    </a:lnTo>
                    <a:lnTo>
                      <a:pt x="733945" y="931824"/>
                    </a:lnTo>
                    <a:lnTo>
                      <a:pt x="733171" y="931862"/>
                    </a:lnTo>
                    <a:lnTo>
                      <a:pt x="733044" y="932116"/>
                    </a:lnTo>
                    <a:lnTo>
                      <a:pt x="732802" y="932738"/>
                    </a:lnTo>
                    <a:lnTo>
                      <a:pt x="732891" y="933500"/>
                    </a:lnTo>
                    <a:lnTo>
                      <a:pt x="732840" y="934643"/>
                    </a:lnTo>
                    <a:lnTo>
                      <a:pt x="733767" y="934250"/>
                    </a:lnTo>
                    <a:lnTo>
                      <a:pt x="734542" y="934135"/>
                    </a:lnTo>
                    <a:lnTo>
                      <a:pt x="734593" y="933881"/>
                    </a:lnTo>
                    <a:lnTo>
                      <a:pt x="734720" y="933183"/>
                    </a:lnTo>
                    <a:close/>
                  </a:path>
                  <a:path w="1341119" h="1082675">
                    <a:moveTo>
                      <a:pt x="743127" y="430098"/>
                    </a:moveTo>
                    <a:lnTo>
                      <a:pt x="736434" y="429971"/>
                    </a:lnTo>
                    <a:lnTo>
                      <a:pt x="735444" y="430568"/>
                    </a:lnTo>
                    <a:lnTo>
                      <a:pt x="735304" y="434187"/>
                    </a:lnTo>
                    <a:lnTo>
                      <a:pt x="743127" y="430098"/>
                    </a:lnTo>
                    <a:close/>
                  </a:path>
                  <a:path w="1341119" h="1082675">
                    <a:moveTo>
                      <a:pt x="753262" y="492290"/>
                    </a:moveTo>
                    <a:lnTo>
                      <a:pt x="752411" y="491680"/>
                    </a:lnTo>
                    <a:lnTo>
                      <a:pt x="751522" y="491248"/>
                    </a:lnTo>
                    <a:lnTo>
                      <a:pt x="750684" y="490791"/>
                    </a:lnTo>
                    <a:lnTo>
                      <a:pt x="750392" y="491248"/>
                    </a:lnTo>
                    <a:lnTo>
                      <a:pt x="750138" y="491693"/>
                    </a:lnTo>
                    <a:lnTo>
                      <a:pt x="749833" y="492150"/>
                    </a:lnTo>
                    <a:lnTo>
                      <a:pt x="750747" y="492620"/>
                    </a:lnTo>
                    <a:lnTo>
                      <a:pt x="752589" y="493598"/>
                    </a:lnTo>
                    <a:lnTo>
                      <a:pt x="752805" y="493115"/>
                    </a:lnTo>
                    <a:lnTo>
                      <a:pt x="753262" y="492290"/>
                    </a:lnTo>
                    <a:close/>
                  </a:path>
                  <a:path w="1341119" h="1082675">
                    <a:moveTo>
                      <a:pt x="753541" y="136004"/>
                    </a:moveTo>
                    <a:lnTo>
                      <a:pt x="752462" y="131813"/>
                    </a:lnTo>
                    <a:lnTo>
                      <a:pt x="748969" y="131559"/>
                    </a:lnTo>
                    <a:lnTo>
                      <a:pt x="749579" y="137071"/>
                    </a:lnTo>
                    <a:lnTo>
                      <a:pt x="753541" y="136004"/>
                    </a:lnTo>
                    <a:close/>
                  </a:path>
                  <a:path w="1341119" h="1082675">
                    <a:moveTo>
                      <a:pt x="762787" y="998093"/>
                    </a:moveTo>
                    <a:lnTo>
                      <a:pt x="762571" y="997280"/>
                    </a:lnTo>
                    <a:lnTo>
                      <a:pt x="762457" y="996416"/>
                    </a:lnTo>
                    <a:lnTo>
                      <a:pt x="762088" y="995680"/>
                    </a:lnTo>
                    <a:lnTo>
                      <a:pt x="761987" y="995527"/>
                    </a:lnTo>
                    <a:lnTo>
                      <a:pt x="761009" y="995845"/>
                    </a:lnTo>
                    <a:lnTo>
                      <a:pt x="760133" y="995984"/>
                    </a:lnTo>
                    <a:lnTo>
                      <a:pt x="760552" y="996848"/>
                    </a:lnTo>
                    <a:lnTo>
                      <a:pt x="760768" y="997648"/>
                    </a:lnTo>
                    <a:lnTo>
                      <a:pt x="761250" y="998194"/>
                    </a:lnTo>
                    <a:lnTo>
                      <a:pt x="761479" y="998423"/>
                    </a:lnTo>
                    <a:lnTo>
                      <a:pt x="762266" y="998131"/>
                    </a:lnTo>
                    <a:lnTo>
                      <a:pt x="762787" y="998093"/>
                    </a:lnTo>
                    <a:close/>
                  </a:path>
                  <a:path w="1341119" h="1082675">
                    <a:moveTo>
                      <a:pt x="769366" y="190195"/>
                    </a:moveTo>
                    <a:lnTo>
                      <a:pt x="769277" y="188607"/>
                    </a:lnTo>
                    <a:lnTo>
                      <a:pt x="766102" y="189458"/>
                    </a:lnTo>
                    <a:lnTo>
                      <a:pt x="767321" y="190690"/>
                    </a:lnTo>
                    <a:lnTo>
                      <a:pt x="768146" y="191477"/>
                    </a:lnTo>
                    <a:lnTo>
                      <a:pt x="768959" y="192278"/>
                    </a:lnTo>
                    <a:lnTo>
                      <a:pt x="769366" y="190195"/>
                    </a:lnTo>
                    <a:close/>
                  </a:path>
                  <a:path w="1341119" h="1082675">
                    <a:moveTo>
                      <a:pt x="771550" y="412000"/>
                    </a:moveTo>
                    <a:lnTo>
                      <a:pt x="771055" y="411314"/>
                    </a:lnTo>
                    <a:lnTo>
                      <a:pt x="770877" y="410819"/>
                    </a:lnTo>
                    <a:lnTo>
                      <a:pt x="770216" y="411149"/>
                    </a:lnTo>
                    <a:lnTo>
                      <a:pt x="769442" y="411353"/>
                    </a:lnTo>
                    <a:lnTo>
                      <a:pt x="768934" y="411848"/>
                    </a:lnTo>
                    <a:lnTo>
                      <a:pt x="768565" y="412216"/>
                    </a:lnTo>
                    <a:lnTo>
                      <a:pt x="768515" y="412915"/>
                    </a:lnTo>
                    <a:lnTo>
                      <a:pt x="768311" y="413473"/>
                    </a:lnTo>
                    <a:lnTo>
                      <a:pt x="768769" y="413512"/>
                    </a:lnTo>
                    <a:lnTo>
                      <a:pt x="769226" y="413524"/>
                    </a:lnTo>
                    <a:lnTo>
                      <a:pt x="769708" y="413562"/>
                    </a:lnTo>
                    <a:lnTo>
                      <a:pt x="770267" y="413143"/>
                    </a:lnTo>
                    <a:lnTo>
                      <a:pt x="770978" y="412800"/>
                    </a:lnTo>
                    <a:lnTo>
                      <a:pt x="771385" y="412254"/>
                    </a:lnTo>
                    <a:lnTo>
                      <a:pt x="771550" y="412000"/>
                    </a:lnTo>
                    <a:close/>
                  </a:path>
                  <a:path w="1341119" h="1082675">
                    <a:moveTo>
                      <a:pt x="774598" y="221386"/>
                    </a:moveTo>
                    <a:lnTo>
                      <a:pt x="773684" y="217157"/>
                    </a:lnTo>
                    <a:lnTo>
                      <a:pt x="770750" y="215849"/>
                    </a:lnTo>
                    <a:lnTo>
                      <a:pt x="767245" y="215303"/>
                    </a:lnTo>
                    <a:lnTo>
                      <a:pt x="767016" y="215722"/>
                    </a:lnTo>
                    <a:lnTo>
                      <a:pt x="766584" y="216535"/>
                    </a:lnTo>
                    <a:lnTo>
                      <a:pt x="769251" y="218160"/>
                    </a:lnTo>
                    <a:lnTo>
                      <a:pt x="771944" y="219760"/>
                    </a:lnTo>
                    <a:lnTo>
                      <a:pt x="774598" y="221386"/>
                    </a:lnTo>
                    <a:close/>
                  </a:path>
                  <a:path w="1341119" h="1082675">
                    <a:moveTo>
                      <a:pt x="794207" y="475589"/>
                    </a:moveTo>
                    <a:lnTo>
                      <a:pt x="793978" y="475462"/>
                    </a:lnTo>
                    <a:lnTo>
                      <a:pt x="793762" y="475322"/>
                    </a:lnTo>
                    <a:lnTo>
                      <a:pt x="793559" y="475208"/>
                    </a:lnTo>
                    <a:lnTo>
                      <a:pt x="793013" y="476021"/>
                    </a:lnTo>
                    <a:lnTo>
                      <a:pt x="792454" y="476834"/>
                    </a:lnTo>
                    <a:lnTo>
                      <a:pt x="791921" y="477647"/>
                    </a:lnTo>
                    <a:lnTo>
                      <a:pt x="792187" y="477824"/>
                    </a:lnTo>
                    <a:lnTo>
                      <a:pt x="792467" y="478015"/>
                    </a:lnTo>
                    <a:lnTo>
                      <a:pt x="792746" y="478193"/>
                    </a:lnTo>
                    <a:lnTo>
                      <a:pt x="793229" y="477316"/>
                    </a:lnTo>
                    <a:lnTo>
                      <a:pt x="793724" y="476465"/>
                    </a:lnTo>
                    <a:lnTo>
                      <a:pt x="794207" y="475589"/>
                    </a:lnTo>
                    <a:close/>
                  </a:path>
                  <a:path w="1341119" h="1082675">
                    <a:moveTo>
                      <a:pt x="796518" y="468871"/>
                    </a:moveTo>
                    <a:lnTo>
                      <a:pt x="796442" y="466915"/>
                    </a:lnTo>
                    <a:lnTo>
                      <a:pt x="795667" y="467271"/>
                    </a:lnTo>
                    <a:lnTo>
                      <a:pt x="795108" y="467398"/>
                    </a:lnTo>
                    <a:lnTo>
                      <a:pt x="794740" y="467741"/>
                    </a:lnTo>
                    <a:lnTo>
                      <a:pt x="794600" y="467880"/>
                    </a:lnTo>
                    <a:lnTo>
                      <a:pt x="794778" y="468706"/>
                    </a:lnTo>
                    <a:lnTo>
                      <a:pt x="794969" y="468782"/>
                    </a:lnTo>
                    <a:lnTo>
                      <a:pt x="795439" y="468947"/>
                    </a:lnTo>
                    <a:lnTo>
                      <a:pt x="795997" y="468858"/>
                    </a:lnTo>
                    <a:lnTo>
                      <a:pt x="796518" y="468871"/>
                    </a:lnTo>
                    <a:close/>
                  </a:path>
                  <a:path w="1341119" h="1082675">
                    <a:moveTo>
                      <a:pt x="798042" y="235419"/>
                    </a:moveTo>
                    <a:lnTo>
                      <a:pt x="797852" y="235216"/>
                    </a:lnTo>
                    <a:lnTo>
                      <a:pt x="797636" y="235051"/>
                    </a:lnTo>
                    <a:lnTo>
                      <a:pt x="797433" y="234873"/>
                    </a:lnTo>
                    <a:lnTo>
                      <a:pt x="796658" y="235559"/>
                    </a:lnTo>
                    <a:lnTo>
                      <a:pt x="795909" y="236232"/>
                    </a:lnTo>
                    <a:lnTo>
                      <a:pt x="795134" y="236918"/>
                    </a:lnTo>
                    <a:lnTo>
                      <a:pt x="795553" y="237248"/>
                    </a:lnTo>
                    <a:lnTo>
                      <a:pt x="795947" y="237591"/>
                    </a:lnTo>
                    <a:lnTo>
                      <a:pt x="796366" y="237921"/>
                    </a:lnTo>
                    <a:lnTo>
                      <a:pt x="796912" y="237096"/>
                    </a:lnTo>
                    <a:lnTo>
                      <a:pt x="797483" y="236270"/>
                    </a:lnTo>
                    <a:lnTo>
                      <a:pt x="798042" y="235419"/>
                    </a:lnTo>
                    <a:close/>
                  </a:path>
                  <a:path w="1341119" h="1082675">
                    <a:moveTo>
                      <a:pt x="821613" y="164249"/>
                    </a:moveTo>
                    <a:lnTo>
                      <a:pt x="821131" y="162890"/>
                    </a:lnTo>
                    <a:lnTo>
                      <a:pt x="821042" y="161848"/>
                    </a:lnTo>
                    <a:lnTo>
                      <a:pt x="820610" y="161645"/>
                    </a:lnTo>
                    <a:lnTo>
                      <a:pt x="820051" y="161417"/>
                    </a:lnTo>
                    <a:lnTo>
                      <a:pt x="819150" y="161798"/>
                    </a:lnTo>
                    <a:lnTo>
                      <a:pt x="818375" y="162179"/>
                    </a:lnTo>
                    <a:lnTo>
                      <a:pt x="818476" y="163436"/>
                    </a:lnTo>
                    <a:lnTo>
                      <a:pt x="818819" y="163652"/>
                    </a:lnTo>
                    <a:lnTo>
                      <a:pt x="819378" y="164007"/>
                    </a:lnTo>
                    <a:lnTo>
                      <a:pt x="820191" y="163969"/>
                    </a:lnTo>
                    <a:lnTo>
                      <a:pt x="821613" y="164249"/>
                    </a:lnTo>
                    <a:close/>
                  </a:path>
                  <a:path w="1341119" h="1082675">
                    <a:moveTo>
                      <a:pt x="866787" y="777252"/>
                    </a:moveTo>
                    <a:lnTo>
                      <a:pt x="866127" y="775246"/>
                    </a:lnTo>
                    <a:lnTo>
                      <a:pt x="865073" y="774395"/>
                    </a:lnTo>
                    <a:lnTo>
                      <a:pt x="862672" y="775335"/>
                    </a:lnTo>
                    <a:lnTo>
                      <a:pt x="860463" y="776198"/>
                    </a:lnTo>
                    <a:lnTo>
                      <a:pt x="860945" y="779170"/>
                    </a:lnTo>
                    <a:lnTo>
                      <a:pt x="860996" y="779335"/>
                    </a:lnTo>
                    <a:lnTo>
                      <a:pt x="861148" y="779487"/>
                    </a:lnTo>
                    <a:lnTo>
                      <a:pt x="861479" y="780021"/>
                    </a:lnTo>
                    <a:lnTo>
                      <a:pt x="865797" y="778052"/>
                    </a:lnTo>
                    <a:lnTo>
                      <a:pt x="866787" y="777252"/>
                    </a:lnTo>
                    <a:close/>
                  </a:path>
                  <a:path w="1341119" h="1082675">
                    <a:moveTo>
                      <a:pt x="892924" y="531342"/>
                    </a:moveTo>
                    <a:lnTo>
                      <a:pt x="888758" y="528053"/>
                    </a:lnTo>
                    <a:lnTo>
                      <a:pt x="884758" y="533869"/>
                    </a:lnTo>
                    <a:lnTo>
                      <a:pt x="888098" y="532853"/>
                    </a:lnTo>
                    <a:lnTo>
                      <a:pt x="892924" y="531342"/>
                    </a:lnTo>
                    <a:close/>
                  </a:path>
                  <a:path w="1341119" h="1082675">
                    <a:moveTo>
                      <a:pt x="901026" y="325780"/>
                    </a:moveTo>
                    <a:lnTo>
                      <a:pt x="900252" y="325513"/>
                    </a:lnTo>
                    <a:lnTo>
                      <a:pt x="899515" y="325488"/>
                    </a:lnTo>
                    <a:lnTo>
                      <a:pt x="898486" y="325361"/>
                    </a:lnTo>
                    <a:lnTo>
                      <a:pt x="898766" y="326377"/>
                    </a:lnTo>
                    <a:lnTo>
                      <a:pt x="898779" y="327152"/>
                    </a:lnTo>
                    <a:lnTo>
                      <a:pt x="899134" y="327367"/>
                    </a:lnTo>
                    <a:lnTo>
                      <a:pt x="899502" y="327609"/>
                    </a:lnTo>
                    <a:lnTo>
                      <a:pt x="900353" y="327482"/>
                    </a:lnTo>
                    <a:lnTo>
                      <a:pt x="900734" y="327190"/>
                    </a:lnTo>
                    <a:lnTo>
                      <a:pt x="901014" y="326948"/>
                    </a:lnTo>
                    <a:lnTo>
                      <a:pt x="901026" y="325780"/>
                    </a:lnTo>
                    <a:close/>
                  </a:path>
                  <a:path w="1341119" h="1082675">
                    <a:moveTo>
                      <a:pt x="907961" y="713422"/>
                    </a:moveTo>
                    <a:lnTo>
                      <a:pt x="906932" y="712355"/>
                    </a:lnTo>
                    <a:lnTo>
                      <a:pt x="906614" y="711771"/>
                    </a:lnTo>
                    <a:lnTo>
                      <a:pt x="906145" y="711606"/>
                    </a:lnTo>
                    <a:lnTo>
                      <a:pt x="905484" y="711327"/>
                    </a:lnTo>
                    <a:lnTo>
                      <a:pt x="904709" y="711377"/>
                    </a:lnTo>
                    <a:lnTo>
                      <a:pt x="903998" y="711288"/>
                    </a:lnTo>
                    <a:lnTo>
                      <a:pt x="903884" y="711733"/>
                    </a:lnTo>
                    <a:lnTo>
                      <a:pt x="903795" y="712203"/>
                    </a:lnTo>
                    <a:lnTo>
                      <a:pt x="903693" y="712647"/>
                    </a:lnTo>
                    <a:lnTo>
                      <a:pt x="904824" y="712876"/>
                    </a:lnTo>
                    <a:lnTo>
                      <a:pt x="905967" y="713066"/>
                    </a:lnTo>
                    <a:lnTo>
                      <a:pt x="907961" y="713422"/>
                    </a:lnTo>
                    <a:close/>
                  </a:path>
                  <a:path w="1341119" h="1082675">
                    <a:moveTo>
                      <a:pt x="925703" y="328155"/>
                    </a:moveTo>
                    <a:lnTo>
                      <a:pt x="922731" y="331927"/>
                    </a:lnTo>
                    <a:lnTo>
                      <a:pt x="920419" y="334886"/>
                    </a:lnTo>
                    <a:lnTo>
                      <a:pt x="924750" y="332409"/>
                    </a:lnTo>
                    <a:lnTo>
                      <a:pt x="925703" y="328155"/>
                    </a:lnTo>
                    <a:close/>
                  </a:path>
                  <a:path w="1341119" h="1082675">
                    <a:moveTo>
                      <a:pt x="953516" y="229336"/>
                    </a:moveTo>
                    <a:lnTo>
                      <a:pt x="953160" y="228536"/>
                    </a:lnTo>
                    <a:lnTo>
                      <a:pt x="952931" y="227609"/>
                    </a:lnTo>
                    <a:lnTo>
                      <a:pt x="952055" y="228168"/>
                    </a:lnTo>
                    <a:lnTo>
                      <a:pt x="951344" y="228460"/>
                    </a:lnTo>
                    <a:lnTo>
                      <a:pt x="950937" y="228955"/>
                    </a:lnTo>
                    <a:lnTo>
                      <a:pt x="950772" y="229158"/>
                    </a:lnTo>
                    <a:lnTo>
                      <a:pt x="951217" y="229895"/>
                    </a:lnTo>
                    <a:lnTo>
                      <a:pt x="951407" y="230339"/>
                    </a:lnTo>
                    <a:lnTo>
                      <a:pt x="952068" y="230073"/>
                    </a:lnTo>
                    <a:lnTo>
                      <a:pt x="952804" y="229882"/>
                    </a:lnTo>
                    <a:lnTo>
                      <a:pt x="953516" y="229336"/>
                    </a:lnTo>
                    <a:close/>
                  </a:path>
                  <a:path w="1341119" h="1082675">
                    <a:moveTo>
                      <a:pt x="1002258" y="610019"/>
                    </a:moveTo>
                    <a:lnTo>
                      <a:pt x="999515" y="609739"/>
                    </a:lnTo>
                    <a:lnTo>
                      <a:pt x="999477" y="610069"/>
                    </a:lnTo>
                    <a:lnTo>
                      <a:pt x="999439" y="610400"/>
                    </a:lnTo>
                    <a:lnTo>
                      <a:pt x="999413" y="610730"/>
                    </a:lnTo>
                    <a:lnTo>
                      <a:pt x="1001255" y="610971"/>
                    </a:lnTo>
                    <a:lnTo>
                      <a:pt x="1002157" y="611124"/>
                    </a:lnTo>
                    <a:lnTo>
                      <a:pt x="1002195" y="610755"/>
                    </a:lnTo>
                    <a:lnTo>
                      <a:pt x="1002233" y="610387"/>
                    </a:lnTo>
                    <a:lnTo>
                      <a:pt x="1002258" y="610019"/>
                    </a:lnTo>
                    <a:close/>
                  </a:path>
                  <a:path w="1341119" h="1082675">
                    <a:moveTo>
                      <a:pt x="1103134" y="462356"/>
                    </a:moveTo>
                    <a:lnTo>
                      <a:pt x="1101013" y="461899"/>
                    </a:lnTo>
                    <a:lnTo>
                      <a:pt x="1098804" y="461441"/>
                    </a:lnTo>
                    <a:lnTo>
                      <a:pt x="1100150" y="462673"/>
                    </a:lnTo>
                    <a:lnTo>
                      <a:pt x="1100518" y="463283"/>
                    </a:lnTo>
                    <a:lnTo>
                      <a:pt x="1101648" y="463562"/>
                    </a:lnTo>
                    <a:lnTo>
                      <a:pt x="1102360" y="463372"/>
                    </a:lnTo>
                    <a:lnTo>
                      <a:pt x="1103045" y="463321"/>
                    </a:lnTo>
                    <a:lnTo>
                      <a:pt x="1103109" y="462673"/>
                    </a:lnTo>
                    <a:lnTo>
                      <a:pt x="1103134" y="462356"/>
                    </a:lnTo>
                    <a:close/>
                  </a:path>
                  <a:path w="1341119" h="1082675">
                    <a:moveTo>
                      <a:pt x="1103642" y="369150"/>
                    </a:moveTo>
                    <a:lnTo>
                      <a:pt x="1103591" y="368338"/>
                    </a:lnTo>
                    <a:lnTo>
                      <a:pt x="1103566" y="367525"/>
                    </a:lnTo>
                    <a:lnTo>
                      <a:pt x="1102829" y="367626"/>
                    </a:lnTo>
                    <a:lnTo>
                      <a:pt x="1102093" y="367703"/>
                    </a:lnTo>
                    <a:lnTo>
                      <a:pt x="1101356" y="367804"/>
                    </a:lnTo>
                    <a:lnTo>
                      <a:pt x="1101775" y="368592"/>
                    </a:lnTo>
                    <a:lnTo>
                      <a:pt x="1102182" y="369404"/>
                    </a:lnTo>
                    <a:lnTo>
                      <a:pt x="1102728" y="370268"/>
                    </a:lnTo>
                    <a:lnTo>
                      <a:pt x="1103591" y="370039"/>
                    </a:lnTo>
                    <a:lnTo>
                      <a:pt x="1103642" y="369150"/>
                    </a:lnTo>
                    <a:close/>
                  </a:path>
                  <a:path w="1341119" h="1082675">
                    <a:moveTo>
                      <a:pt x="1121359" y="805649"/>
                    </a:moveTo>
                    <a:lnTo>
                      <a:pt x="1121016" y="805535"/>
                    </a:lnTo>
                    <a:lnTo>
                      <a:pt x="1120660" y="805370"/>
                    </a:lnTo>
                    <a:lnTo>
                      <a:pt x="1120317" y="805243"/>
                    </a:lnTo>
                    <a:lnTo>
                      <a:pt x="1119962" y="806196"/>
                    </a:lnTo>
                    <a:lnTo>
                      <a:pt x="1119632" y="807161"/>
                    </a:lnTo>
                    <a:lnTo>
                      <a:pt x="1119276" y="808101"/>
                    </a:lnTo>
                    <a:lnTo>
                      <a:pt x="1119886" y="808329"/>
                    </a:lnTo>
                    <a:lnTo>
                      <a:pt x="1120203" y="808443"/>
                    </a:lnTo>
                    <a:lnTo>
                      <a:pt x="1121359" y="805649"/>
                    </a:lnTo>
                    <a:close/>
                  </a:path>
                  <a:path w="1341119" h="1082675">
                    <a:moveTo>
                      <a:pt x="1177239" y="576770"/>
                    </a:moveTo>
                    <a:lnTo>
                      <a:pt x="1176858" y="575995"/>
                    </a:lnTo>
                    <a:lnTo>
                      <a:pt x="1176705" y="575297"/>
                    </a:lnTo>
                    <a:lnTo>
                      <a:pt x="1175969" y="575564"/>
                    </a:lnTo>
                    <a:lnTo>
                      <a:pt x="1175448" y="575741"/>
                    </a:lnTo>
                    <a:lnTo>
                      <a:pt x="1174915" y="575919"/>
                    </a:lnTo>
                    <a:lnTo>
                      <a:pt x="1175105" y="576402"/>
                    </a:lnTo>
                    <a:lnTo>
                      <a:pt x="1175181" y="577215"/>
                    </a:lnTo>
                    <a:lnTo>
                      <a:pt x="1175486" y="577303"/>
                    </a:lnTo>
                    <a:lnTo>
                      <a:pt x="1175931" y="577456"/>
                    </a:lnTo>
                    <a:lnTo>
                      <a:pt x="1176667" y="577227"/>
                    </a:lnTo>
                    <a:lnTo>
                      <a:pt x="1177061" y="576897"/>
                    </a:lnTo>
                    <a:lnTo>
                      <a:pt x="1177239" y="576770"/>
                    </a:lnTo>
                    <a:close/>
                  </a:path>
                  <a:path w="1341119" h="1082675">
                    <a:moveTo>
                      <a:pt x="1238148" y="366737"/>
                    </a:moveTo>
                    <a:lnTo>
                      <a:pt x="1237996" y="366039"/>
                    </a:lnTo>
                    <a:lnTo>
                      <a:pt x="1237894" y="365099"/>
                    </a:lnTo>
                    <a:lnTo>
                      <a:pt x="1236992" y="365379"/>
                    </a:lnTo>
                    <a:lnTo>
                      <a:pt x="1236510" y="365493"/>
                    </a:lnTo>
                    <a:lnTo>
                      <a:pt x="1236027" y="365633"/>
                    </a:lnTo>
                    <a:lnTo>
                      <a:pt x="1236218" y="366318"/>
                    </a:lnTo>
                    <a:lnTo>
                      <a:pt x="1236319" y="367017"/>
                    </a:lnTo>
                    <a:lnTo>
                      <a:pt x="1236687" y="367563"/>
                    </a:lnTo>
                    <a:lnTo>
                      <a:pt x="1236802" y="367753"/>
                    </a:lnTo>
                    <a:lnTo>
                      <a:pt x="1238021" y="367525"/>
                    </a:lnTo>
                    <a:lnTo>
                      <a:pt x="1238059" y="367372"/>
                    </a:lnTo>
                    <a:lnTo>
                      <a:pt x="1238148" y="366737"/>
                    </a:lnTo>
                    <a:close/>
                  </a:path>
                  <a:path w="1341119" h="1082675">
                    <a:moveTo>
                      <a:pt x="1297482" y="189445"/>
                    </a:moveTo>
                    <a:lnTo>
                      <a:pt x="1297241" y="188696"/>
                    </a:lnTo>
                    <a:lnTo>
                      <a:pt x="1297228" y="188163"/>
                    </a:lnTo>
                    <a:lnTo>
                      <a:pt x="1295793" y="188353"/>
                    </a:lnTo>
                    <a:lnTo>
                      <a:pt x="1294701" y="188493"/>
                    </a:lnTo>
                    <a:lnTo>
                      <a:pt x="1295146" y="189331"/>
                    </a:lnTo>
                    <a:lnTo>
                      <a:pt x="1295285" y="190119"/>
                    </a:lnTo>
                    <a:lnTo>
                      <a:pt x="1295603" y="190169"/>
                    </a:lnTo>
                    <a:lnTo>
                      <a:pt x="1296111" y="190284"/>
                    </a:lnTo>
                    <a:lnTo>
                      <a:pt x="1296885" y="190106"/>
                    </a:lnTo>
                    <a:lnTo>
                      <a:pt x="1297482" y="189445"/>
                    </a:lnTo>
                    <a:close/>
                  </a:path>
                  <a:path w="1341119" h="1082675">
                    <a:moveTo>
                      <a:pt x="1340967" y="527621"/>
                    </a:moveTo>
                    <a:lnTo>
                      <a:pt x="1340599" y="527392"/>
                    </a:lnTo>
                    <a:lnTo>
                      <a:pt x="1339786" y="526973"/>
                    </a:lnTo>
                    <a:lnTo>
                      <a:pt x="1339494" y="527786"/>
                    </a:lnTo>
                    <a:lnTo>
                      <a:pt x="1339215" y="528599"/>
                    </a:lnTo>
                    <a:lnTo>
                      <a:pt x="1338910" y="529412"/>
                    </a:lnTo>
                    <a:lnTo>
                      <a:pt x="1339176" y="529539"/>
                    </a:lnTo>
                    <a:lnTo>
                      <a:pt x="1339430" y="529653"/>
                    </a:lnTo>
                    <a:lnTo>
                      <a:pt x="1339697" y="529780"/>
                    </a:lnTo>
                    <a:lnTo>
                      <a:pt x="1340116" y="529043"/>
                    </a:lnTo>
                    <a:lnTo>
                      <a:pt x="1340967" y="52762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5" name="object 295">
                <a:extLst>
                  <a:ext uri="{FF2B5EF4-FFF2-40B4-BE49-F238E27FC236}">
                    <a16:creationId xmlns:a16="http://schemas.microsoft.com/office/drawing/2014/main" id="{33A2E1BB-498E-1DA1-7EE7-19DEFC339B52}"/>
                  </a:ext>
                </a:extLst>
              </p:cNvPr>
              <p:cNvSpPr/>
              <p:nvPr/>
            </p:nvSpPr>
            <p:spPr>
              <a:xfrm>
                <a:off x="8896245" y="4918894"/>
                <a:ext cx="810095" cy="710806"/>
              </a:xfrm>
              <a:custGeom>
                <a:avLst/>
                <a:gdLst/>
                <a:ahLst/>
                <a:cxnLst/>
                <a:rect l="l" t="t" r="r" b="b"/>
                <a:pathLst>
                  <a:path w="1041400" h="1039495">
                    <a:moveTo>
                      <a:pt x="4648" y="411797"/>
                    </a:moveTo>
                    <a:lnTo>
                      <a:pt x="2387" y="410883"/>
                    </a:lnTo>
                    <a:lnTo>
                      <a:pt x="711" y="410933"/>
                    </a:lnTo>
                    <a:lnTo>
                      <a:pt x="0" y="414604"/>
                    </a:lnTo>
                    <a:lnTo>
                      <a:pt x="2209" y="413258"/>
                    </a:lnTo>
                    <a:lnTo>
                      <a:pt x="4648" y="411797"/>
                    </a:lnTo>
                    <a:close/>
                  </a:path>
                  <a:path w="1041400" h="1039495">
                    <a:moveTo>
                      <a:pt x="21818" y="498792"/>
                    </a:moveTo>
                    <a:lnTo>
                      <a:pt x="19888" y="496633"/>
                    </a:lnTo>
                    <a:lnTo>
                      <a:pt x="18897" y="495566"/>
                    </a:lnTo>
                    <a:lnTo>
                      <a:pt x="18478" y="495896"/>
                    </a:lnTo>
                    <a:lnTo>
                      <a:pt x="18046" y="496214"/>
                    </a:lnTo>
                    <a:lnTo>
                      <a:pt x="17627" y="496544"/>
                    </a:lnTo>
                    <a:lnTo>
                      <a:pt x="18465" y="497738"/>
                    </a:lnTo>
                    <a:lnTo>
                      <a:pt x="20129" y="500151"/>
                    </a:lnTo>
                    <a:lnTo>
                      <a:pt x="21818" y="498792"/>
                    </a:lnTo>
                    <a:close/>
                  </a:path>
                  <a:path w="1041400" h="1039495">
                    <a:moveTo>
                      <a:pt x="47637" y="656577"/>
                    </a:moveTo>
                    <a:lnTo>
                      <a:pt x="46913" y="655662"/>
                    </a:lnTo>
                    <a:lnTo>
                      <a:pt x="45796" y="656539"/>
                    </a:lnTo>
                    <a:lnTo>
                      <a:pt x="44665" y="657377"/>
                    </a:lnTo>
                    <a:lnTo>
                      <a:pt x="43561" y="658228"/>
                    </a:lnTo>
                    <a:lnTo>
                      <a:pt x="43802" y="658520"/>
                    </a:lnTo>
                    <a:lnTo>
                      <a:pt x="44043" y="658825"/>
                    </a:lnTo>
                    <a:lnTo>
                      <a:pt x="44297" y="659130"/>
                    </a:lnTo>
                    <a:lnTo>
                      <a:pt x="45402" y="658279"/>
                    </a:lnTo>
                    <a:lnTo>
                      <a:pt x="46507" y="657440"/>
                    </a:lnTo>
                    <a:lnTo>
                      <a:pt x="47637" y="656577"/>
                    </a:lnTo>
                    <a:close/>
                  </a:path>
                  <a:path w="1041400" h="1039495">
                    <a:moveTo>
                      <a:pt x="113614" y="539292"/>
                    </a:moveTo>
                    <a:lnTo>
                      <a:pt x="113322" y="537768"/>
                    </a:lnTo>
                    <a:lnTo>
                      <a:pt x="110591" y="535203"/>
                    </a:lnTo>
                    <a:lnTo>
                      <a:pt x="110134" y="537654"/>
                    </a:lnTo>
                    <a:lnTo>
                      <a:pt x="109588" y="540473"/>
                    </a:lnTo>
                    <a:lnTo>
                      <a:pt x="110451" y="540575"/>
                    </a:lnTo>
                    <a:lnTo>
                      <a:pt x="111696" y="541070"/>
                    </a:lnTo>
                    <a:lnTo>
                      <a:pt x="113614" y="539292"/>
                    </a:lnTo>
                    <a:close/>
                  </a:path>
                  <a:path w="1041400" h="1039495">
                    <a:moveTo>
                      <a:pt x="131483" y="614324"/>
                    </a:moveTo>
                    <a:lnTo>
                      <a:pt x="131305" y="612863"/>
                    </a:lnTo>
                    <a:lnTo>
                      <a:pt x="130048" y="609917"/>
                    </a:lnTo>
                    <a:lnTo>
                      <a:pt x="128231" y="615873"/>
                    </a:lnTo>
                    <a:lnTo>
                      <a:pt x="131483" y="614324"/>
                    </a:lnTo>
                    <a:close/>
                  </a:path>
                  <a:path w="1041400" h="1039495">
                    <a:moveTo>
                      <a:pt x="181597" y="415620"/>
                    </a:moveTo>
                    <a:lnTo>
                      <a:pt x="181038" y="414274"/>
                    </a:lnTo>
                    <a:lnTo>
                      <a:pt x="179908" y="414540"/>
                    </a:lnTo>
                    <a:lnTo>
                      <a:pt x="178892" y="414947"/>
                    </a:lnTo>
                    <a:lnTo>
                      <a:pt x="177876" y="415302"/>
                    </a:lnTo>
                    <a:lnTo>
                      <a:pt x="178092" y="415912"/>
                    </a:lnTo>
                    <a:lnTo>
                      <a:pt x="178574" y="417093"/>
                    </a:lnTo>
                    <a:lnTo>
                      <a:pt x="179578" y="416636"/>
                    </a:lnTo>
                    <a:lnTo>
                      <a:pt x="180594" y="416217"/>
                    </a:lnTo>
                    <a:lnTo>
                      <a:pt x="181533" y="415671"/>
                    </a:lnTo>
                    <a:close/>
                  </a:path>
                  <a:path w="1041400" h="1039495">
                    <a:moveTo>
                      <a:pt x="192405" y="563232"/>
                    </a:moveTo>
                    <a:lnTo>
                      <a:pt x="191973" y="562317"/>
                    </a:lnTo>
                    <a:lnTo>
                      <a:pt x="191808" y="561619"/>
                    </a:lnTo>
                    <a:lnTo>
                      <a:pt x="191096" y="560959"/>
                    </a:lnTo>
                    <a:lnTo>
                      <a:pt x="190411" y="561213"/>
                    </a:lnTo>
                    <a:lnTo>
                      <a:pt x="189890" y="561263"/>
                    </a:lnTo>
                    <a:lnTo>
                      <a:pt x="190004" y="561911"/>
                    </a:lnTo>
                    <a:lnTo>
                      <a:pt x="189953" y="562686"/>
                    </a:lnTo>
                    <a:lnTo>
                      <a:pt x="190284" y="563219"/>
                    </a:lnTo>
                    <a:lnTo>
                      <a:pt x="190423" y="563460"/>
                    </a:lnTo>
                    <a:lnTo>
                      <a:pt x="191325" y="563232"/>
                    </a:lnTo>
                    <a:lnTo>
                      <a:pt x="192405" y="563232"/>
                    </a:lnTo>
                    <a:close/>
                  </a:path>
                  <a:path w="1041400" h="1039495">
                    <a:moveTo>
                      <a:pt x="209550" y="514172"/>
                    </a:moveTo>
                    <a:lnTo>
                      <a:pt x="208661" y="511213"/>
                    </a:lnTo>
                    <a:lnTo>
                      <a:pt x="207010" y="510565"/>
                    </a:lnTo>
                    <a:lnTo>
                      <a:pt x="204317" y="510933"/>
                    </a:lnTo>
                    <a:lnTo>
                      <a:pt x="204736" y="514159"/>
                    </a:lnTo>
                    <a:lnTo>
                      <a:pt x="206730" y="514223"/>
                    </a:lnTo>
                    <a:lnTo>
                      <a:pt x="209550" y="514172"/>
                    </a:lnTo>
                    <a:close/>
                  </a:path>
                  <a:path w="1041400" h="1039495">
                    <a:moveTo>
                      <a:pt x="217639" y="141249"/>
                    </a:moveTo>
                    <a:lnTo>
                      <a:pt x="216496" y="140449"/>
                    </a:lnTo>
                    <a:lnTo>
                      <a:pt x="213652" y="141147"/>
                    </a:lnTo>
                    <a:lnTo>
                      <a:pt x="215315" y="142443"/>
                    </a:lnTo>
                    <a:lnTo>
                      <a:pt x="216382" y="143294"/>
                    </a:lnTo>
                    <a:lnTo>
                      <a:pt x="217474" y="144157"/>
                    </a:lnTo>
                    <a:lnTo>
                      <a:pt x="217639" y="141249"/>
                    </a:lnTo>
                    <a:close/>
                  </a:path>
                  <a:path w="1041400" h="1039495">
                    <a:moveTo>
                      <a:pt x="233286" y="126695"/>
                    </a:moveTo>
                    <a:lnTo>
                      <a:pt x="232410" y="125133"/>
                    </a:lnTo>
                    <a:lnTo>
                      <a:pt x="231279" y="124675"/>
                    </a:lnTo>
                    <a:lnTo>
                      <a:pt x="228955" y="126873"/>
                    </a:lnTo>
                    <a:lnTo>
                      <a:pt x="232714" y="128231"/>
                    </a:lnTo>
                    <a:lnTo>
                      <a:pt x="233083" y="127203"/>
                    </a:lnTo>
                    <a:lnTo>
                      <a:pt x="233286" y="126695"/>
                    </a:lnTo>
                    <a:close/>
                  </a:path>
                  <a:path w="1041400" h="1039495">
                    <a:moveTo>
                      <a:pt x="238760" y="325742"/>
                    </a:moveTo>
                    <a:lnTo>
                      <a:pt x="237718" y="324281"/>
                    </a:lnTo>
                    <a:lnTo>
                      <a:pt x="237185" y="323557"/>
                    </a:lnTo>
                    <a:lnTo>
                      <a:pt x="236194" y="324383"/>
                    </a:lnTo>
                    <a:lnTo>
                      <a:pt x="234213" y="326059"/>
                    </a:lnTo>
                    <a:lnTo>
                      <a:pt x="235483" y="327825"/>
                    </a:lnTo>
                    <a:lnTo>
                      <a:pt x="236562" y="327139"/>
                    </a:lnTo>
                    <a:lnTo>
                      <a:pt x="237667" y="326428"/>
                    </a:lnTo>
                    <a:lnTo>
                      <a:pt x="238760" y="325742"/>
                    </a:lnTo>
                    <a:close/>
                  </a:path>
                  <a:path w="1041400" h="1039495">
                    <a:moveTo>
                      <a:pt x="240995" y="182626"/>
                    </a:moveTo>
                    <a:lnTo>
                      <a:pt x="240626" y="181546"/>
                    </a:lnTo>
                    <a:lnTo>
                      <a:pt x="240588" y="180657"/>
                    </a:lnTo>
                    <a:lnTo>
                      <a:pt x="239610" y="180860"/>
                    </a:lnTo>
                    <a:lnTo>
                      <a:pt x="238404" y="180784"/>
                    </a:lnTo>
                    <a:lnTo>
                      <a:pt x="237693" y="181330"/>
                    </a:lnTo>
                    <a:lnTo>
                      <a:pt x="237286" y="181648"/>
                    </a:lnTo>
                    <a:lnTo>
                      <a:pt x="237693" y="182981"/>
                    </a:lnTo>
                    <a:lnTo>
                      <a:pt x="237731" y="184416"/>
                    </a:lnTo>
                    <a:lnTo>
                      <a:pt x="239077" y="183896"/>
                    </a:lnTo>
                    <a:lnTo>
                      <a:pt x="240233" y="183819"/>
                    </a:lnTo>
                    <a:lnTo>
                      <a:pt x="240601" y="183235"/>
                    </a:lnTo>
                    <a:lnTo>
                      <a:pt x="240995" y="182626"/>
                    </a:lnTo>
                    <a:close/>
                  </a:path>
                  <a:path w="1041400" h="1039495">
                    <a:moveTo>
                      <a:pt x="242112" y="467067"/>
                    </a:moveTo>
                    <a:lnTo>
                      <a:pt x="242036" y="465505"/>
                    </a:lnTo>
                    <a:lnTo>
                      <a:pt x="241947" y="463956"/>
                    </a:lnTo>
                    <a:lnTo>
                      <a:pt x="241871" y="462381"/>
                    </a:lnTo>
                    <a:lnTo>
                      <a:pt x="239445" y="464083"/>
                    </a:lnTo>
                    <a:lnTo>
                      <a:pt x="239090" y="465683"/>
                    </a:lnTo>
                    <a:lnTo>
                      <a:pt x="242112" y="467067"/>
                    </a:lnTo>
                    <a:close/>
                  </a:path>
                  <a:path w="1041400" h="1039495">
                    <a:moveTo>
                      <a:pt x="287032" y="429361"/>
                    </a:moveTo>
                    <a:lnTo>
                      <a:pt x="286448" y="426847"/>
                    </a:lnTo>
                    <a:lnTo>
                      <a:pt x="286042" y="425119"/>
                    </a:lnTo>
                    <a:lnTo>
                      <a:pt x="285546" y="422884"/>
                    </a:lnTo>
                    <a:lnTo>
                      <a:pt x="281216" y="424802"/>
                    </a:lnTo>
                    <a:lnTo>
                      <a:pt x="287032" y="429361"/>
                    </a:lnTo>
                    <a:close/>
                  </a:path>
                  <a:path w="1041400" h="1039495">
                    <a:moveTo>
                      <a:pt x="305625" y="38811"/>
                    </a:moveTo>
                    <a:lnTo>
                      <a:pt x="302082" y="37007"/>
                    </a:lnTo>
                    <a:lnTo>
                      <a:pt x="302679" y="42684"/>
                    </a:lnTo>
                    <a:lnTo>
                      <a:pt x="304342" y="42481"/>
                    </a:lnTo>
                    <a:lnTo>
                      <a:pt x="304368" y="40779"/>
                    </a:lnTo>
                    <a:lnTo>
                      <a:pt x="305625" y="38811"/>
                    </a:lnTo>
                    <a:close/>
                  </a:path>
                  <a:path w="1041400" h="1039495">
                    <a:moveTo>
                      <a:pt x="326390" y="43459"/>
                    </a:moveTo>
                    <a:lnTo>
                      <a:pt x="325704" y="42164"/>
                    </a:lnTo>
                    <a:lnTo>
                      <a:pt x="324027" y="41097"/>
                    </a:lnTo>
                    <a:lnTo>
                      <a:pt x="322224" y="42113"/>
                    </a:lnTo>
                    <a:lnTo>
                      <a:pt x="321500" y="43434"/>
                    </a:lnTo>
                    <a:lnTo>
                      <a:pt x="323354" y="45478"/>
                    </a:lnTo>
                    <a:lnTo>
                      <a:pt x="324764" y="45389"/>
                    </a:lnTo>
                    <a:lnTo>
                      <a:pt x="325081" y="44983"/>
                    </a:lnTo>
                    <a:lnTo>
                      <a:pt x="326390" y="43459"/>
                    </a:lnTo>
                    <a:close/>
                  </a:path>
                  <a:path w="1041400" h="1039495">
                    <a:moveTo>
                      <a:pt x="340499" y="449287"/>
                    </a:moveTo>
                    <a:lnTo>
                      <a:pt x="338493" y="449999"/>
                    </a:lnTo>
                    <a:lnTo>
                      <a:pt x="337223" y="450430"/>
                    </a:lnTo>
                    <a:lnTo>
                      <a:pt x="335953" y="450888"/>
                    </a:lnTo>
                    <a:lnTo>
                      <a:pt x="336232" y="451370"/>
                    </a:lnTo>
                    <a:lnTo>
                      <a:pt x="336423" y="452094"/>
                    </a:lnTo>
                    <a:lnTo>
                      <a:pt x="338836" y="453199"/>
                    </a:lnTo>
                    <a:lnTo>
                      <a:pt x="339483" y="451789"/>
                    </a:lnTo>
                    <a:lnTo>
                      <a:pt x="340499" y="449287"/>
                    </a:lnTo>
                    <a:close/>
                  </a:path>
                  <a:path w="1041400" h="1039495">
                    <a:moveTo>
                      <a:pt x="348081" y="249021"/>
                    </a:moveTo>
                    <a:lnTo>
                      <a:pt x="346697" y="248513"/>
                    </a:lnTo>
                    <a:lnTo>
                      <a:pt x="345338" y="247789"/>
                    </a:lnTo>
                    <a:lnTo>
                      <a:pt x="344487" y="249809"/>
                    </a:lnTo>
                    <a:lnTo>
                      <a:pt x="344335" y="250177"/>
                    </a:lnTo>
                    <a:lnTo>
                      <a:pt x="344703" y="251142"/>
                    </a:lnTo>
                    <a:lnTo>
                      <a:pt x="345020" y="251218"/>
                    </a:lnTo>
                    <a:lnTo>
                      <a:pt x="346646" y="251675"/>
                    </a:lnTo>
                    <a:lnTo>
                      <a:pt x="347992" y="251421"/>
                    </a:lnTo>
                    <a:lnTo>
                      <a:pt x="348081" y="249021"/>
                    </a:lnTo>
                    <a:close/>
                  </a:path>
                  <a:path w="1041400" h="1039495">
                    <a:moveTo>
                      <a:pt x="348589" y="21678"/>
                    </a:moveTo>
                    <a:lnTo>
                      <a:pt x="347116" y="21971"/>
                    </a:lnTo>
                    <a:lnTo>
                      <a:pt x="346138" y="21971"/>
                    </a:lnTo>
                    <a:lnTo>
                      <a:pt x="345465" y="22415"/>
                    </a:lnTo>
                    <a:lnTo>
                      <a:pt x="345109" y="22656"/>
                    </a:lnTo>
                    <a:lnTo>
                      <a:pt x="345287" y="23685"/>
                    </a:lnTo>
                    <a:lnTo>
                      <a:pt x="345224" y="24345"/>
                    </a:lnTo>
                    <a:lnTo>
                      <a:pt x="346113" y="24320"/>
                    </a:lnTo>
                    <a:lnTo>
                      <a:pt x="347078" y="24472"/>
                    </a:lnTo>
                    <a:lnTo>
                      <a:pt x="347853" y="24168"/>
                    </a:lnTo>
                    <a:lnTo>
                      <a:pt x="348221" y="24003"/>
                    </a:lnTo>
                    <a:lnTo>
                      <a:pt x="348234" y="22948"/>
                    </a:lnTo>
                    <a:lnTo>
                      <a:pt x="348589" y="21678"/>
                    </a:lnTo>
                    <a:close/>
                  </a:path>
                  <a:path w="1041400" h="1039495">
                    <a:moveTo>
                      <a:pt x="354647" y="9321"/>
                    </a:moveTo>
                    <a:lnTo>
                      <a:pt x="354279" y="9017"/>
                    </a:lnTo>
                    <a:lnTo>
                      <a:pt x="353542" y="8407"/>
                    </a:lnTo>
                    <a:lnTo>
                      <a:pt x="352856" y="9436"/>
                    </a:lnTo>
                    <a:lnTo>
                      <a:pt x="352196" y="10452"/>
                    </a:lnTo>
                    <a:lnTo>
                      <a:pt x="351536" y="11442"/>
                    </a:lnTo>
                    <a:lnTo>
                      <a:pt x="351840" y="11671"/>
                    </a:lnTo>
                    <a:lnTo>
                      <a:pt x="352450" y="12103"/>
                    </a:lnTo>
                    <a:lnTo>
                      <a:pt x="353910" y="10261"/>
                    </a:lnTo>
                    <a:lnTo>
                      <a:pt x="354647" y="9321"/>
                    </a:lnTo>
                    <a:close/>
                  </a:path>
                  <a:path w="1041400" h="1039495">
                    <a:moveTo>
                      <a:pt x="380657" y="75044"/>
                    </a:moveTo>
                    <a:lnTo>
                      <a:pt x="380047" y="73393"/>
                    </a:lnTo>
                    <a:lnTo>
                      <a:pt x="379933" y="72212"/>
                    </a:lnTo>
                    <a:lnTo>
                      <a:pt x="379298" y="71628"/>
                    </a:lnTo>
                    <a:lnTo>
                      <a:pt x="378828" y="71234"/>
                    </a:lnTo>
                    <a:lnTo>
                      <a:pt x="377659" y="71615"/>
                    </a:lnTo>
                    <a:lnTo>
                      <a:pt x="376783" y="71640"/>
                    </a:lnTo>
                    <a:lnTo>
                      <a:pt x="377024" y="72631"/>
                    </a:lnTo>
                    <a:lnTo>
                      <a:pt x="377050" y="73761"/>
                    </a:lnTo>
                    <a:lnTo>
                      <a:pt x="377926" y="74955"/>
                    </a:lnTo>
                    <a:lnTo>
                      <a:pt x="379095" y="74803"/>
                    </a:lnTo>
                    <a:lnTo>
                      <a:pt x="380657" y="75044"/>
                    </a:lnTo>
                    <a:close/>
                  </a:path>
                  <a:path w="1041400" h="1039495">
                    <a:moveTo>
                      <a:pt x="413600" y="807427"/>
                    </a:moveTo>
                    <a:lnTo>
                      <a:pt x="412584" y="806589"/>
                    </a:lnTo>
                    <a:lnTo>
                      <a:pt x="412076" y="806170"/>
                    </a:lnTo>
                    <a:lnTo>
                      <a:pt x="410768" y="807808"/>
                    </a:lnTo>
                    <a:lnTo>
                      <a:pt x="410133" y="808621"/>
                    </a:lnTo>
                    <a:lnTo>
                      <a:pt x="410502" y="808964"/>
                    </a:lnTo>
                    <a:lnTo>
                      <a:pt x="410870" y="809320"/>
                    </a:lnTo>
                    <a:lnTo>
                      <a:pt x="411264" y="809650"/>
                    </a:lnTo>
                    <a:lnTo>
                      <a:pt x="412051" y="808913"/>
                    </a:lnTo>
                    <a:lnTo>
                      <a:pt x="412826" y="808189"/>
                    </a:lnTo>
                    <a:lnTo>
                      <a:pt x="413600" y="807427"/>
                    </a:lnTo>
                    <a:close/>
                  </a:path>
                  <a:path w="1041400" h="1039495">
                    <a:moveTo>
                      <a:pt x="419392" y="601383"/>
                    </a:moveTo>
                    <a:lnTo>
                      <a:pt x="419125" y="600494"/>
                    </a:lnTo>
                    <a:lnTo>
                      <a:pt x="418782" y="599732"/>
                    </a:lnTo>
                    <a:lnTo>
                      <a:pt x="418719" y="599605"/>
                    </a:lnTo>
                    <a:lnTo>
                      <a:pt x="417106" y="599833"/>
                    </a:lnTo>
                    <a:lnTo>
                      <a:pt x="417042" y="600113"/>
                    </a:lnTo>
                    <a:lnTo>
                      <a:pt x="416814" y="600887"/>
                    </a:lnTo>
                    <a:lnTo>
                      <a:pt x="417055" y="601764"/>
                    </a:lnTo>
                    <a:lnTo>
                      <a:pt x="417131" y="603186"/>
                    </a:lnTo>
                    <a:lnTo>
                      <a:pt x="418198" y="602703"/>
                    </a:lnTo>
                    <a:lnTo>
                      <a:pt x="419227" y="602488"/>
                    </a:lnTo>
                    <a:lnTo>
                      <a:pt x="419277" y="602170"/>
                    </a:lnTo>
                    <a:lnTo>
                      <a:pt x="419392" y="601383"/>
                    </a:lnTo>
                    <a:close/>
                  </a:path>
                  <a:path w="1041400" h="1039495">
                    <a:moveTo>
                      <a:pt x="421906" y="407720"/>
                    </a:moveTo>
                    <a:lnTo>
                      <a:pt x="420865" y="406095"/>
                    </a:lnTo>
                    <a:lnTo>
                      <a:pt x="420687" y="405841"/>
                    </a:lnTo>
                    <a:lnTo>
                      <a:pt x="419595" y="405765"/>
                    </a:lnTo>
                    <a:lnTo>
                      <a:pt x="419315" y="406019"/>
                    </a:lnTo>
                    <a:lnTo>
                      <a:pt x="417842" y="407276"/>
                    </a:lnTo>
                    <a:lnTo>
                      <a:pt x="417703" y="408546"/>
                    </a:lnTo>
                    <a:lnTo>
                      <a:pt x="419595" y="409676"/>
                    </a:lnTo>
                    <a:lnTo>
                      <a:pt x="421462" y="408978"/>
                    </a:lnTo>
                    <a:lnTo>
                      <a:pt x="421906" y="407720"/>
                    </a:lnTo>
                    <a:close/>
                  </a:path>
                  <a:path w="1041400" h="1039495">
                    <a:moveTo>
                      <a:pt x="424154" y="3213"/>
                    </a:moveTo>
                    <a:lnTo>
                      <a:pt x="422287" y="0"/>
                    </a:lnTo>
                    <a:lnTo>
                      <a:pt x="419849" y="2222"/>
                    </a:lnTo>
                    <a:lnTo>
                      <a:pt x="421106" y="2971"/>
                    </a:lnTo>
                    <a:lnTo>
                      <a:pt x="422287" y="4597"/>
                    </a:lnTo>
                    <a:lnTo>
                      <a:pt x="424154" y="3213"/>
                    </a:lnTo>
                    <a:close/>
                  </a:path>
                  <a:path w="1041400" h="1039495">
                    <a:moveTo>
                      <a:pt x="475589" y="994156"/>
                    </a:moveTo>
                    <a:lnTo>
                      <a:pt x="473189" y="993482"/>
                    </a:lnTo>
                    <a:lnTo>
                      <a:pt x="471678" y="993559"/>
                    </a:lnTo>
                    <a:lnTo>
                      <a:pt x="470611" y="995946"/>
                    </a:lnTo>
                    <a:lnTo>
                      <a:pt x="472986" y="997102"/>
                    </a:lnTo>
                    <a:lnTo>
                      <a:pt x="474205" y="996200"/>
                    </a:lnTo>
                    <a:lnTo>
                      <a:pt x="475589" y="994156"/>
                    </a:lnTo>
                    <a:close/>
                  </a:path>
                  <a:path w="1041400" h="1039495">
                    <a:moveTo>
                      <a:pt x="480783" y="742696"/>
                    </a:moveTo>
                    <a:lnTo>
                      <a:pt x="480771" y="741438"/>
                    </a:lnTo>
                    <a:lnTo>
                      <a:pt x="480707" y="740206"/>
                    </a:lnTo>
                    <a:lnTo>
                      <a:pt x="480656" y="738212"/>
                    </a:lnTo>
                    <a:lnTo>
                      <a:pt x="477799" y="740016"/>
                    </a:lnTo>
                    <a:lnTo>
                      <a:pt x="478548" y="741387"/>
                    </a:lnTo>
                    <a:lnTo>
                      <a:pt x="479475" y="742657"/>
                    </a:lnTo>
                    <a:lnTo>
                      <a:pt x="479577" y="742823"/>
                    </a:lnTo>
                    <a:lnTo>
                      <a:pt x="480110" y="742696"/>
                    </a:lnTo>
                    <a:lnTo>
                      <a:pt x="480783" y="742696"/>
                    </a:lnTo>
                    <a:close/>
                  </a:path>
                  <a:path w="1041400" h="1039495">
                    <a:moveTo>
                      <a:pt x="493979" y="691972"/>
                    </a:moveTo>
                    <a:lnTo>
                      <a:pt x="493128" y="687552"/>
                    </a:lnTo>
                    <a:lnTo>
                      <a:pt x="491502" y="688555"/>
                    </a:lnTo>
                    <a:lnTo>
                      <a:pt x="488315" y="690537"/>
                    </a:lnTo>
                    <a:lnTo>
                      <a:pt x="490842" y="691184"/>
                    </a:lnTo>
                    <a:lnTo>
                      <a:pt x="492252" y="691553"/>
                    </a:lnTo>
                    <a:lnTo>
                      <a:pt x="493979" y="691972"/>
                    </a:lnTo>
                    <a:close/>
                  </a:path>
                  <a:path w="1041400" h="1039495">
                    <a:moveTo>
                      <a:pt x="521055" y="405269"/>
                    </a:moveTo>
                    <a:lnTo>
                      <a:pt x="520192" y="401815"/>
                    </a:lnTo>
                    <a:lnTo>
                      <a:pt x="519861" y="400392"/>
                    </a:lnTo>
                    <a:lnTo>
                      <a:pt x="518452" y="403631"/>
                    </a:lnTo>
                    <a:lnTo>
                      <a:pt x="521055" y="405269"/>
                    </a:lnTo>
                    <a:close/>
                  </a:path>
                  <a:path w="1041400" h="1039495">
                    <a:moveTo>
                      <a:pt x="532472" y="904468"/>
                    </a:moveTo>
                    <a:lnTo>
                      <a:pt x="531088" y="901801"/>
                    </a:lnTo>
                    <a:lnTo>
                      <a:pt x="530301" y="903452"/>
                    </a:lnTo>
                    <a:lnTo>
                      <a:pt x="528853" y="906500"/>
                    </a:lnTo>
                    <a:lnTo>
                      <a:pt x="531571" y="905357"/>
                    </a:lnTo>
                    <a:lnTo>
                      <a:pt x="532472" y="904468"/>
                    </a:lnTo>
                    <a:close/>
                  </a:path>
                  <a:path w="1041400" h="1039495">
                    <a:moveTo>
                      <a:pt x="538353" y="1033056"/>
                    </a:moveTo>
                    <a:lnTo>
                      <a:pt x="537425" y="1032891"/>
                    </a:lnTo>
                    <a:lnTo>
                      <a:pt x="536549" y="1032827"/>
                    </a:lnTo>
                    <a:lnTo>
                      <a:pt x="535698" y="1032929"/>
                    </a:lnTo>
                    <a:lnTo>
                      <a:pt x="535559" y="1032954"/>
                    </a:lnTo>
                    <a:lnTo>
                      <a:pt x="535432" y="1034351"/>
                    </a:lnTo>
                    <a:lnTo>
                      <a:pt x="536321" y="1034630"/>
                    </a:lnTo>
                    <a:lnTo>
                      <a:pt x="537184" y="1034719"/>
                    </a:lnTo>
                    <a:lnTo>
                      <a:pt x="538289" y="1034884"/>
                    </a:lnTo>
                    <a:lnTo>
                      <a:pt x="538289" y="1033983"/>
                    </a:lnTo>
                    <a:lnTo>
                      <a:pt x="538353" y="1033056"/>
                    </a:lnTo>
                    <a:close/>
                  </a:path>
                  <a:path w="1041400" h="1039495">
                    <a:moveTo>
                      <a:pt x="552577" y="122847"/>
                    </a:moveTo>
                    <a:lnTo>
                      <a:pt x="550875" y="122758"/>
                    </a:lnTo>
                    <a:lnTo>
                      <a:pt x="549300" y="122643"/>
                    </a:lnTo>
                    <a:lnTo>
                      <a:pt x="547420" y="122529"/>
                    </a:lnTo>
                    <a:lnTo>
                      <a:pt x="550468" y="126949"/>
                    </a:lnTo>
                    <a:lnTo>
                      <a:pt x="552577" y="122847"/>
                    </a:lnTo>
                    <a:close/>
                  </a:path>
                  <a:path w="1041400" h="1039495">
                    <a:moveTo>
                      <a:pt x="575792" y="129667"/>
                    </a:moveTo>
                    <a:lnTo>
                      <a:pt x="575170" y="128752"/>
                    </a:lnTo>
                    <a:lnTo>
                      <a:pt x="574865" y="128308"/>
                    </a:lnTo>
                    <a:lnTo>
                      <a:pt x="574167" y="128600"/>
                    </a:lnTo>
                    <a:lnTo>
                      <a:pt x="573417" y="128765"/>
                    </a:lnTo>
                    <a:lnTo>
                      <a:pt x="572363" y="129590"/>
                    </a:lnTo>
                    <a:lnTo>
                      <a:pt x="572122" y="130276"/>
                    </a:lnTo>
                    <a:lnTo>
                      <a:pt x="571754" y="130822"/>
                    </a:lnTo>
                    <a:lnTo>
                      <a:pt x="572287" y="131445"/>
                    </a:lnTo>
                    <a:lnTo>
                      <a:pt x="572566" y="131762"/>
                    </a:lnTo>
                    <a:lnTo>
                      <a:pt x="573633" y="131064"/>
                    </a:lnTo>
                    <a:lnTo>
                      <a:pt x="575792" y="129667"/>
                    </a:lnTo>
                    <a:close/>
                  </a:path>
                  <a:path w="1041400" h="1039495">
                    <a:moveTo>
                      <a:pt x="585127" y="531126"/>
                    </a:moveTo>
                    <a:lnTo>
                      <a:pt x="584784" y="530364"/>
                    </a:lnTo>
                    <a:lnTo>
                      <a:pt x="584619" y="529945"/>
                    </a:lnTo>
                    <a:lnTo>
                      <a:pt x="582688" y="529945"/>
                    </a:lnTo>
                    <a:lnTo>
                      <a:pt x="581444" y="530720"/>
                    </a:lnTo>
                    <a:lnTo>
                      <a:pt x="581291" y="533984"/>
                    </a:lnTo>
                    <a:lnTo>
                      <a:pt x="582980" y="532714"/>
                    </a:lnTo>
                    <a:lnTo>
                      <a:pt x="585127" y="531126"/>
                    </a:lnTo>
                    <a:close/>
                  </a:path>
                  <a:path w="1041400" h="1039495">
                    <a:moveTo>
                      <a:pt x="595185" y="495681"/>
                    </a:moveTo>
                    <a:lnTo>
                      <a:pt x="594791" y="492709"/>
                    </a:lnTo>
                    <a:lnTo>
                      <a:pt x="591070" y="496379"/>
                    </a:lnTo>
                    <a:lnTo>
                      <a:pt x="592785" y="495655"/>
                    </a:lnTo>
                    <a:lnTo>
                      <a:pt x="595185" y="495681"/>
                    </a:lnTo>
                    <a:close/>
                  </a:path>
                  <a:path w="1041400" h="1039495">
                    <a:moveTo>
                      <a:pt x="603021" y="409943"/>
                    </a:moveTo>
                    <a:lnTo>
                      <a:pt x="602653" y="406742"/>
                    </a:lnTo>
                    <a:lnTo>
                      <a:pt x="601840" y="405752"/>
                    </a:lnTo>
                    <a:lnTo>
                      <a:pt x="599973" y="406273"/>
                    </a:lnTo>
                    <a:lnTo>
                      <a:pt x="599643" y="406349"/>
                    </a:lnTo>
                    <a:lnTo>
                      <a:pt x="599236" y="407454"/>
                    </a:lnTo>
                    <a:lnTo>
                      <a:pt x="600214" y="408190"/>
                    </a:lnTo>
                    <a:lnTo>
                      <a:pt x="601179" y="408762"/>
                    </a:lnTo>
                    <a:lnTo>
                      <a:pt x="603021" y="409943"/>
                    </a:lnTo>
                    <a:close/>
                  </a:path>
                  <a:path w="1041400" h="1039495">
                    <a:moveTo>
                      <a:pt x="604469" y="315468"/>
                    </a:moveTo>
                    <a:lnTo>
                      <a:pt x="599287" y="316280"/>
                    </a:lnTo>
                    <a:lnTo>
                      <a:pt x="598627" y="317258"/>
                    </a:lnTo>
                    <a:lnTo>
                      <a:pt x="600227" y="320852"/>
                    </a:lnTo>
                    <a:lnTo>
                      <a:pt x="604469" y="315468"/>
                    </a:lnTo>
                    <a:close/>
                  </a:path>
                  <a:path w="1041400" h="1039495">
                    <a:moveTo>
                      <a:pt x="611632" y="334886"/>
                    </a:moveTo>
                    <a:lnTo>
                      <a:pt x="611441" y="333489"/>
                    </a:lnTo>
                    <a:lnTo>
                      <a:pt x="611428" y="332638"/>
                    </a:lnTo>
                    <a:lnTo>
                      <a:pt x="611098" y="331952"/>
                    </a:lnTo>
                    <a:lnTo>
                      <a:pt x="611022" y="331774"/>
                    </a:lnTo>
                    <a:lnTo>
                      <a:pt x="609523" y="331876"/>
                    </a:lnTo>
                    <a:lnTo>
                      <a:pt x="608990" y="332765"/>
                    </a:lnTo>
                    <a:lnTo>
                      <a:pt x="609015" y="333743"/>
                    </a:lnTo>
                    <a:lnTo>
                      <a:pt x="609307" y="334314"/>
                    </a:lnTo>
                    <a:lnTo>
                      <a:pt x="609473" y="334670"/>
                    </a:lnTo>
                    <a:lnTo>
                      <a:pt x="610450" y="334606"/>
                    </a:lnTo>
                    <a:lnTo>
                      <a:pt x="611632" y="334886"/>
                    </a:lnTo>
                    <a:close/>
                  </a:path>
                  <a:path w="1041400" h="1039495">
                    <a:moveTo>
                      <a:pt x="613486" y="597065"/>
                    </a:moveTo>
                    <a:lnTo>
                      <a:pt x="611251" y="596773"/>
                    </a:lnTo>
                    <a:lnTo>
                      <a:pt x="609892" y="595972"/>
                    </a:lnTo>
                    <a:lnTo>
                      <a:pt x="609701" y="596049"/>
                    </a:lnTo>
                    <a:lnTo>
                      <a:pt x="609473" y="596061"/>
                    </a:lnTo>
                    <a:lnTo>
                      <a:pt x="609358" y="596201"/>
                    </a:lnTo>
                    <a:lnTo>
                      <a:pt x="609168" y="596607"/>
                    </a:lnTo>
                    <a:lnTo>
                      <a:pt x="609993" y="597776"/>
                    </a:lnTo>
                    <a:lnTo>
                      <a:pt x="610806" y="598830"/>
                    </a:lnTo>
                    <a:lnTo>
                      <a:pt x="611733" y="600049"/>
                    </a:lnTo>
                    <a:lnTo>
                      <a:pt x="613486" y="597065"/>
                    </a:lnTo>
                    <a:close/>
                  </a:path>
                  <a:path w="1041400" h="1039495">
                    <a:moveTo>
                      <a:pt x="632066" y="683247"/>
                    </a:moveTo>
                    <a:lnTo>
                      <a:pt x="631456" y="681367"/>
                    </a:lnTo>
                    <a:lnTo>
                      <a:pt x="630555" y="678522"/>
                    </a:lnTo>
                    <a:lnTo>
                      <a:pt x="628319" y="682167"/>
                    </a:lnTo>
                    <a:lnTo>
                      <a:pt x="632066" y="683247"/>
                    </a:lnTo>
                    <a:close/>
                  </a:path>
                  <a:path w="1041400" h="1039495">
                    <a:moveTo>
                      <a:pt x="633133" y="600989"/>
                    </a:moveTo>
                    <a:lnTo>
                      <a:pt x="633056" y="598347"/>
                    </a:lnTo>
                    <a:lnTo>
                      <a:pt x="632396" y="596430"/>
                    </a:lnTo>
                    <a:lnTo>
                      <a:pt x="628878" y="597649"/>
                    </a:lnTo>
                    <a:lnTo>
                      <a:pt x="630580" y="598995"/>
                    </a:lnTo>
                    <a:lnTo>
                      <a:pt x="633133" y="600989"/>
                    </a:lnTo>
                    <a:close/>
                  </a:path>
                  <a:path w="1041400" h="1039495">
                    <a:moveTo>
                      <a:pt x="638784" y="535470"/>
                    </a:moveTo>
                    <a:lnTo>
                      <a:pt x="636879" y="537387"/>
                    </a:lnTo>
                    <a:lnTo>
                      <a:pt x="635838" y="538467"/>
                    </a:lnTo>
                    <a:lnTo>
                      <a:pt x="634796" y="539521"/>
                    </a:lnTo>
                    <a:lnTo>
                      <a:pt x="637324" y="539940"/>
                    </a:lnTo>
                    <a:lnTo>
                      <a:pt x="638467" y="538975"/>
                    </a:lnTo>
                    <a:lnTo>
                      <a:pt x="638784" y="535470"/>
                    </a:lnTo>
                    <a:close/>
                  </a:path>
                  <a:path w="1041400" h="1039495">
                    <a:moveTo>
                      <a:pt x="648309" y="1035202"/>
                    </a:moveTo>
                    <a:lnTo>
                      <a:pt x="647700" y="1035151"/>
                    </a:lnTo>
                    <a:lnTo>
                      <a:pt x="647077" y="1035075"/>
                    </a:lnTo>
                    <a:lnTo>
                      <a:pt x="646468" y="1035024"/>
                    </a:lnTo>
                    <a:lnTo>
                      <a:pt x="646430" y="1036434"/>
                    </a:lnTo>
                    <a:lnTo>
                      <a:pt x="646404" y="1037856"/>
                    </a:lnTo>
                    <a:lnTo>
                      <a:pt x="646353" y="1039279"/>
                    </a:lnTo>
                    <a:lnTo>
                      <a:pt x="646709" y="1039329"/>
                    </a:lnTo>
                    <a:lnTo>
                      <a:pt x="647433" y="1039406"/>
                    </a:lnTo>
                    <a:lnTo>
                      <a:pt x="648309" y="1035202"/>
                    </a:lnTo>
                    <a:close/>
                  </a:path>
                  <a:path w="1041400" h="1039495">
                    <a:moveTo>
                      <a:pt x="674649" y="82473"/>
                    </a:moveTo>
                    <a:lnTo>
                      <a:pt x="671703" y="81978"/>
                    </a:lnTo>
                    <a:lnTo>
                      <a:pt x="669582" y="81775"/>
                    </a:lnTo>
                    <a:lnTo>
                      <a:pt x="668324" y="84518"/>
                    </a:lnTo>
                    <a:lnTo>
                      <a:pt x="670369" y="84340"/>
                    </a:lnTo>
                    <a:lnTo>
                      <a:pt x="672731" y="85039"/>
                    </a:lnTo>
                    <a:lnTo>
                      <a:pt x="674649" y="82473"/>
                    </a:lnTo>
                    <a:close/>
                  </a:path>
                  <a:path w="1041400" h="1039495">
                    <a:moveTo>
                      <a:pt x="681012" y="794270"/>
                    </a:moveTo>
                    <a:lnTo>
                      <a:pt x="679005" y="788885"/>
                    </a:lnTo>
                    <a:lnTo>
                      <a:pt x="675792" y="792327"/>
                    </a:lnTo>
                    <a:lnTo>
                      <a:pt x="675881" y="792607"/>
                    </a:lnTo>
                    <a:lnTo>
                      <a:pt x="681012" y="794270"/>
                    </a:lnTo>
                    <a:close/>
                  </a:path>
                  <a:path w="1041400" h="1039495">
                    <a:moveTo>
                      <a:pt x="686015" y="879538"/>
                    </a:moveTo>
                    <a:lnTo>
                      <a:pt x="684136" y="878954"/>
                    </a:lnTo>
                    <a:lnTo>
                      <a:pt x="681405" y="878141"/>
                    </a:lnTo>
                    <a:lnTo>
                      <a:pt x="681913" y="879779"/>
                    </a:lnTo>
                    <a:lnTo>
                      <a:pt x="682180" y="880656"/>
                    </a:lnTo>
                    <a:lnTo>
                      <a:pt x="682599" y="882015"/>
                    </a:lnTo>
                    <a:lnTo>
                      <a:pt x="686015" y="879538"/>
                    </a:lnTo>
                    <a:close/>
                  </a:path>
                  <a:path w="1041400" h="1039495">
                    <a:moveTo>
                      <a:pt x="710031" y="171323"/>
                    </a:moveTo>
                    <a:lnTo>
                      <a:pt x="708507" y="168554"/>
                    </a:lnTo>
                    <a:lnTo>
                      <a:pt x="707466" y="171894"/>
                    </a:lnTo>
                    <a:lnTo>
                      <a:pt x="706983" y="173393"/>
                    </a:lnTo>
                    <a:lnTo>
                      <a:pt x="710031" y="171323"/>
                    </a:lnTo>
                    <a:close/>
                  </a:path>
                  <a:path w="1041400" h="1039495">
                    <a:moveTo>
                      <a:pt x="722833" y="925372"/>
                    </a:moveTo>
                    <a:lnTo>
                      <a:pt x="721804" y="924979"/>
                    </a:lnTo>
                    <a:lnTo>
                      <a:pt x="720788" y="924560"/>
                    </a:lnTo>
                    <a:lnTo>
                      <a:pt x="719645" y="924255"/>
                    </a:lnTo>
                    <a:lnTo>
                      <a:pt x="719035" y="925525"/>
                    </a:lnTo>
                    <a:lnTo>
                      <a:pt x="719988" y="926211"/>
                    </a:lnTo>
                    <a:lnTo>
                      <a:pt x="720940" y="926706"/>
                    </a:lnTo>
                    <a:lnTo>
                      <a:pt x="721880" y="927239"/>
                    </a:lnTo>
                    <a:lnTo>
                      <a:pt x="722198" y="926592"/>
                    </a:lnTo>
                    <a:lnTo>
                      <a:pt x="722515" y="925995"/>
                    </a:lnTo>
                    <a:lnTo>
                      <a:pt x="722833" y="925372"/>
                    </a:lnTo>
                    <a:close/>
                  </a:path>
                  <a:path w="1041400" h="1039495">
                    <a:moveTo>
                      <a:pt x="729310" y="894613"/>
                    </a:moveTo>
                    <a:lnTo>
                      <a:pt x="728941" y="894321"/>
                    </a:lnTo>
                    <a:lnTo>
                      <a:pt x="728599" y="894003"/>
                    </a:lnTo>
                    <a:lnTo>
                      <a:pt x="728256" y="893711"/>
                    </a:lnTo>
                    <a:lnTo>
                      <a:pt x="727290" y="895819"/>
                    </a:lnTo>
                    <a:lnTo>
                      <a:pt x="723252" y="895032"/>
                    </a:lnTo>
                    <a:lnTo>
                      <a:pt x="724268" y="899744"/>
                    </a:lnTo>
                    <a:lnTo>
                      <a:pt x="725436" y="898652"/>
                    </a:lnTo>
                    <a:lnTo>
                      <a:pt x="726262" y="897940"/>
                    </a:lnTo>
                    <a:lnTo>
                      <a:pt x="727811" y="896353"/>
                    </a:lnTo>
                    <a:lnTo>
                      <a:pt x="728548" y="895464"/>
                    </a:lnTo>
                    <a:lnTo>
                      <a:pt x="729310" y="894613"/>
                    </a:lnTo>
                    <a:close/>
                  </a:path>
                  <a:path w="1041400" h="1039495">
                    <a:moveTo>
                      <a:pt x="733552" y="30988"/>
                    </a:moveTo>
                    <a:lnTo>
                      <a:pt x="732917" y="29743"/>
                    </a:lnTo>
                    <a:lnTo>
                      <a:pt x="732548" y="28943"/>
                    </a:lnTo>
                    <a:lnTo>
                      <a:pt x="731723" y="27343"/>
                    </a:lnTo>
                    <a:lnTo>
                      <a:pt x="730161" y="29349"/>
                    </a:lnTo>
                    <a:lnTo>
                      <a:pt x="729195" y="30568"/>
                    </a:lnTo>
                    <a:lnTo>
                      <a:pt x="727684" y="32499"/>
                    </a:lnTo>
                    <a:lnTo>
                      <a:pt x="730034" y="31915"/>
                    </a:lnTo>
                    <a:lnTo>
                      <a:pt x="733552" y="30988"/>
                    </a:lnTo>
                    <a:close/>
                  </a:path>
                  <a:path w="1041400" h="1039495">
                    <a:moveTo>
                      <a:pt x="741553" y="228244"/>
                    </a:moveTo>
                    <a:lnTo>
                      <a:pt x="740676" y="227380"/>
                    </a:lnTo>
                    <a:lnTo>
                      <a:pt x="739825" y="226466"/>
                    </a:lnTo>
                    <a:lnTo>
                      <a:pt x="738682" y="225577"/>
                    </a:lnTo>
                    <a:lnTo>
                      <a:pt x="738022" y="226085"/>
                    </a:lnTo>
                    <a:lnTo>
                      <a:pt x="737222" y="226479"/>
                    </a:lnTo>
                    <a:lnTo>
                      <a:pt x="738581" y="227545"/>
                    </a:lnTo>
                    <a:lnTo>
                      <a:pt x="739660" y="228384"/>
                    </a:lnTo>
                    <a:lnTo>
                      <a:pt x="740727" y="229222"/>
                    </a:lnTo>
                    <a:lnTo>
                      <a:pt x="740994" y="228904"/>
                    </a:lnTo>
                    <a:lnTo>
                      <a:pt x="741286" y="228561"/>
                    </a:lnTo>
                    <a:lnTo>
                      <a:pt x="741553" y="228244"/>
                    </a:lnTo>
                    <a:close/>
                  </a:path>
                  <a:path w="1041400" h="1039495">
                    <a:moveTo>
                      <a:pt x="751751" y="612203"/>
                    </a:moveTo>
                    <a:lnTo>
                      <a:pt x="750658" y="611936"/>
                    </a:lnTo>
                    <a:lnTo>
                      <a:pt x="748499" y="611441"/>
                    </a:lnTo>
                    <a:lnTo>
                      <a:pt x="748296" y="612089"/>
                    </a:lnTo>
                    <a:lnTo>
                      <a:pt x="748118" y="612762"/>
                    </a:lnTo>
                    <a:lnTo>
                      <a:pt x="747928" y="613397"/>
                    </a:lnTo>
                    <a:lnTo>
                      <a:pt x="749020" y="613714"/>
                    </a:lnTo>
                    <a:lnTo>
                      <a:pt x="751166" y="614349"/>
                    </a:lnTo>
                    <a:lnTo>
                      <a:pt x="751357" y="613638"/>
                    </a:lnTo>
                    <a:lnTo>
                      <a:pt x="751535" y="612940"/>
                    </a:lnTo>
                    <a:lnTo>
                      <a:pt x="751751" y="612203"/>
                    </a:lnTo>
                    <a:close/>
                  </a:path>
                  <a:path w="1041400" h="1039495">
                    <a:moveTo>
                      <a:pt x="752246" y="53936"/>
                    </a:moveTo>
                    <a:lnTo>
                      <a:pt x="751344" y="52235"/>
                    </a:lnTo>
                    <a:lnTo>
                      <a:pt x="751090" y="50939"/>
                    </a:lnTo>
                    <a:lnTo>
                      <a:pt x="750366" y="50571"/>
                    </a:lnTo>
                    <a:lnTo>
                      <a:pt x="749617" y="50215"/>
                    </a:lnTo>
                    <a:lnTo>
                      <a:pt x="748423" y="50761"/>
                    </a:lnTo>
                    <a:lnTo>
                      <a:pt x="747420" y="50927"/>
                    </a:lnTo>
                    <a:lnTo>
                      <a:pt x="747712" y="51777"/>
                    </a:lnTo>
                    <a:lnTo>
                      <a:pt x="747788" y="52959"/>
                    </a:lnTo>
                    <a:lnTo>
                      <a:pt x="748398" y="53340"/>
                    </a:lnTo>
                    <a:lnTo>
                      <a:pt x="749134" y="53848"/>
                    </a:lnTo>
                    <a:lnTo>
                      <a:pt x="750328" y="53695"/>
                    </a:lnTo>
                    <a:lnTo>
                      <a:pt x="752246" y="53936"/>
                    </a:lnTo>
                    <a:close/>
                  </a:path>
                  <a:path w="1041400" h="1039495">
                    <a:moveTo>
                      <a:pt x="757872" y="670267"/>
                    </a:moveTo>
                    <a:lnTo>
                      <a:pt x="757326" y="668832"/>
                    </a:lnTo>
                    <a:lnTo>
                      <a:pt x="757237" y="667473"/>
                    </a:lnTo>
                    <a:lnTo>
                      <a:pt x="755942" y="666661"/>
                    </a:lnTo>
                    <a:lnTo>
                      <a:pt x="754100" y="666991"/>
                    </a:lnTo>
                    <a:lnTo>
                      <a:pt x="753859" y="667499"/>
                    </a:lnTo>
                    <a:lnTo>
                      <a:pt x="753491" y="668299"/>
                    </a:lnTo>
                    <a:lnTo>
                      <a:pt x="753668" y="669937"/>
                    </a:lnTo>
                    <a:lnTo>
                      <a:pt x="754253" y="670420"/>
                    </a:lnTo>
                    <a:lnTo>
                      <a:pt x="754862" y="670902"/>
                    </a:lnTo>
                    <a:lnTo>
                      <a:pt x="756234" y="670394"/>
                    </a:lnTo>
                    <a:lnTo>
                      <a:pt x="757872" y="670267"/>
                    </a:lnTo>
                    <a:close/>
                  </a:path>
                  <a:path w="1041400" h="1039495">
                    <a:moveTo>
                      <a:pt x="770331" y="457415"/>
                    </a:moveTo>
                    <a:lnTo>
                      <a:pt x="766521" y="456755"/>
                    </a:lnTo>
                    <a:lnTo>
                      <a:pt x="769188" y="462876"/>
                    </a:lnTo>
                    <a:lnTo>
                      <a:pt x="770331" y="457415"/>
                    </a:lnTo>
                    <a:close/>
                  </a:path>
                  <a:path w="1041400" h="1039495">
                    <a:moveTo>
                      <a:pt x="780211" y="722058"/>
                    </a:moveTo>
                    <a:lnTo>
                      <a:pt x="780199" y="721601"/>
                    </a:lnTo>
                    <a:lnTo>
                      <a:pt x="780199" y="721144"/>
                    </a:lnTo>
                    <a:lnTo>
                      <a:pt x="780186" y="720686"/>
                    </a:lnTo>
                    <a:lnTo>
                      <a:pt x="778903" y="719836"/>
                    </a:lnTo>
                    <a:lnTo>
                      <a:pt x="777621" y="719467"/>
                    </a:lnTo>
                    <a:lnTo>
                      <a:pt x="776439" y="722376"/>
                    </a:lnTo>
                    <a:lnTo>
                      <a:pt x="777709" y="722274"/>
                    </a:lnTo>
                    <a:lnTo>
                      <a:pt x="778967" y="722172"/>
                    </a:lnTo>
                    <a:lnTo>
                      <a:pt x="780211" y="722058"/>
                    </a:lnTo>
                    <a:close/>
                  </a:path>
                  <a:path w="1041400" h="1039495">
                    <a:moveTo>
                      <a:pt x="790511" y="970711"/>
                    </a:moveTo>
                    <a:lnTo>
                      <a:pt x="787869" y="968819"/>
                    </a:lnTo>
                    <a:lnTo>
                      <a:pt x="787146" y="969060"/>
                    </a:lnTo>
                    <a:lnTo>
                      <a:pt x="786244" y="969073"/>
                    </a:lnTo>
                    <a:lnTo>
                      <a:pt x="786472" y="970470"/>
                    </a:lnTo>
                    <a:lnTo>
                      <a:pt x="786638" y="971727"/>
                    </a:lnTo>
                    <a:lnTo>
                      <a:pt x="786968" y="973937"/>
                    </a:lnTo>
                    <a:lnTo>
                      <a:pt x="789863" y="972058"/>
                    </a:lnTo>
                    <a:lnTo>
                      <a:pt x="790511" y="970711"/>
                    </a:lnTo>
                    <a:close/>
                  </a:path>
                  <a:path w="1041400" h="1039495">
                    <a:moveTo>
                      <a:pt x="794778" y="741502"/>
                    </a:moveTo>
                    <a:lnTo>
                      <a:pt x="792708" y="740994"/>
                    </a:lnTo>
                    <a:lnTo>
                      <a:pt x="790600" y="740067"/>
                    </a:lnTo>
                    <a:lnTo>
                      <a:pt x="788492" y="742353"/>
                    </a:lnTo>
                    <a:lnTo>
                      <a:pt x="791070" y="744105"/>
                    </a:lnTo>
                    <a:lnTo>
                      <a:pt x="793051" y="744029"/>
                    </a:lnTo>
                    <a:lnTo>
                      <a:pt x="794778" y="741502"/>
                    </a:lnTo>
                    <a:close/>
                  </a:path>
                  <a:path w="1041400" h="1039495">
                    <a:moveTo>
                      <a:pt x="804659" y="686739"/>
                    </a:moveTo>
                    <a:lnTo>
                      <a:pt x="803490" y="686955"/>
                    </a:lnTo>
                    <a:lnTo>
                      <a:pt x="802335" y="686917"/>
                    </a:lnTo>
                    <a:lnTo>
                      <a:pt x="802220" y="687235"/>
                    </a:lnTo>
                    <a:lnTo>
                      <a:pt x="801979" y="688047"/>
                    </a:lnTo>
                    <a:lnTo>
                      <a:pt x="802182" y="688987"/>
                    </a:lnTo>
                    <a:lnTo>
                      <a:pt x="802220" y="689889"/>
                    </a:lnTo>
                    <a:lnTo>
                      <a:pt x="802906" y="689838"/>
                    </a:lnTo>
                    <a:lnTo>
                      <a:pt x="803986" y="690003"/>
                    </a:lnTo>
                    <a:lnTo>
                      <a:pt x="804189" y="689686"/>
                    </a:lnTo>
                    <a:lnTo>
                      <a:pt x="804583" y="688987"/>
                    </a:lnTo>
                    <a:lnTo>
                      <a:pt x="804494" y="688035"/>
                    </a:lnTo>
                    <a:lnTo>
                      <a:pt x="804659" y="686739"/>
                    </a:lnTo>
                    <a:close/>
                  </a:path>
                  <a:path w="1041400" h="1039495">
                    <a:moveTo>
                      <a:pt x="862037" y="391566"/>
                    </a:moveTo>
                    <a:lnTo>
                      <a:pt x="861390" y="390525"/>
                    </a:lnTo>
                    <a:lnTo>
                      <a:pt x="859155" y="390626"/>
                    </a:lnTo>
                    <a:lnTo>
                      <a:pt x="858862" y="391058"/>
                    </a:lnTo>
                    <a:lnTo>
                      <a:pt x="858354" y="391477"/>
                    </a:lnTo>
                    <a:lnTo>
                      <a:pt x="859383" y="392290"/>
                    </a:lnTo>
                    <a:lnTo>
                      <a:pt x="862037" y="394373"/>
                    </a:lnTo>
                    <a:lnTo>
                      <a:pt x="862037" y="391566"/>
                    </a:lnTo>
                    <a:close/>
                  </a:path>
                  <a:path w="1041400" h="1039495">
                    <a:moveTo>
                      <a:pt x="871232" y="294932"/>
                    </a:moveTo>
                    <a:lnTo>
                      <a:pt x="869365" y="296519"/>
                    </a:lnTo>
                    <a:lnTo>
                      <a:pt x="869200" y="298157"/>
                    </a:lnTo>
                    <a:lnTo>
                      <a:pt x="870902" y="299897"/>
                    </a:lnTo>
                    <a:lnTo>
                      <a:pt x="870991" y="298246"/>
                    </a:lnTo>
                    <a:lnTo>
                      <a:pt x="871232" y="294932"/>
                    </a:lnTo>
                    <a:close/>
                  </a:path>
                  <a:path w="1041400" h="1039495">
                    <a:moveTo>
                      <a:pt x="878560" y="797547"/>
                    </a:moveTo>
                    <a:lnTo>
                      <a:pt x="871867" y="796645"/>
                    </a:lnTo>
                    <a:lnTo>
                      <a:pt x="871702" y="798296"/>
                    </a:lnTo>
                    <a:lnTo>
                      <a:pt x="873544" y="798969"/>
                    </a:lnTo>
                    <a:lnTo>
                      <a:pt x="875385" y="799731"/>
                    </a:lnTo>
                    <a:lnTo>
                      <a:pt x="878560" y="797547"/>
                    </a:lnTo>
                    <a:close/>
                  </a:path>
                  <a:path w="1041400" h="1039495">
                    <a:moveTo>
                      <a:pt x="885101" y="492493"/>
                    </a:moveTo>
                    <a:lnTo>
                      <a:pt x="884770" y="491070"/>
                    </a:lnTo>
                    <a:lnTo>
                      <a:pt x="882586" y="489978"/>
                    </a:lnTo>
                    <a:lnTo>
                      <a:pt x="880618" y="492137"/>
                    </a:lnTo>
                    <a:lnTo>
                      <a:pt x="881367" y="493395"/>
                    </a:lnTo>
                    <a:lnTo>
                      <a:pt x="883805" y="494817"/>
                    </a:lnTo>
                    <a:lnTo>
                      <a:pt x="885101" y="492493"/>
                    </a:lnTo>
                    <a:close/>
                  </a:path>
                  <a:path w="1041400" h="1039495">
                    <a:moveTo>
                      <a:pt x="885647" y="293039"/>
                    </a:moveTo>
                    <a:lnTo>
                      <a:pt x="881722" y="293535"/>
                    </a:lnTo>
                    <a:lnTo>
                      <a:pt x="882230" y="296659"/>
                    </a:lnTo>
                    <a:lnTo>
                      <a:pt x="882573" y="298183"/>
                    </a:lnTo>
                    <a:lnTo>
                      <a:pt x="882599" y="298310"/>
                    </a:lnTo>
                    <a:lnTo>
                      <a:pt x="883246" y="298297"/>
                    </a:lnTo>
                    <a:lnTo>
                      <a:pt x="883805" y="298373"/>
                    </a:lnTo>
                    <a:lnTo>
                      <a:pt x="884262" y="297002"/>
                    </a:lnTo>
                    <a:lnTo>
                      <a:pt x="885647" y="293039"/>
                    </a:lnTo>
                    <a:close/>
                  </a:path>
                  <a:path w="1041400" h="1039495">
                    <a:moveTo>
                      <a:pt x="894016" y="554507"/>
                    </a:moveTo>
                    <a:lnTo>
                      <a:pt x="892276" y="549478"/>
                    </a:lnTo>
                    <a:lnTo>
                      <a:pt x="889241" y="549249"/>
                    </a:lnTo>
                    <a:lnTo>
                      <a:pt x="890790" y="550926"/>
                    </a:lnTo>
                    <a:lnTo>
                      <a:pt x="892022" y="552323"/>
                    </a:lnTo>
                    <a:lnTo>
                      <a:pt x="894016" y="554507"/>
                    </a:lnTo>
                    <a:close/>
                  </a:path>
                  <a:path w="1041400" h="1039495">
                    <a:moveTo>
                      <a:pt x="912482" y="288823"/>
                    </a:moveTo>
                    <a:lnTo>
                      <a:pt x="912406" y="288226"/>
                    </a:lnTo>
                    <a:lnTo>
                      <a:pt x="912215" y="287058"/>
                    </a:lnTo>
                    <a:lnTo>
                      <a:pt x="910907" y="287299"/>
                    </a:lnTo>
                    <a:lnTo>
                      <a:pt x="909561" y="287528"/>
                    </a:lnTo>
                    <a:lnTo>
                      <a:pt x="908291" y="287820"/>
                    </a:lnTo>
                    <a:lnTo>
                      <a:pt x="908202" y="288442"/>
                    </a:lnTo>
                    <a:lnTo>
                      <a:pt x="908151" y="289115"/>
                    </a:lnTo>
                    <a:lnTo>
                      <a:pt x="909624" y="289026"/>
                    </a:lnTo>
                    <a:lnTo>
                      <a:pt x="911059" y="288912"/>
                    </a:lnTo>
                    <a:lnTo>
                      <a:pt x="912482" y="288823"/>
                    </a:lnTo>
                    <a:close/>
                  </a:path>
                  <a:path w="1041400" h="1039495">
                    <a:moveTo>
                      <a:pt x="943152" y="678281"/>
                    </a:moveTo>
                    <a:lnTo>
                      <a:pt x="941971" y="677773"/>
                    </a:lnTo>
                    <a:lnTo>
                      <a:pt x="941387" y="677519"/>
                    </a:lnTo>
                    <a:lnTo>
                      <a:pt x="940130" y="678688"/>
                    </a:lnTo>
                    <a:lnTo>
                      <a:pt x="939101" y="679958"/>
                    </a:lnTo>
                    <a:lnTo>
                      <a:pt x="941197" y="682637"/>
                    </a:lnTo>
                    <a:lnTo>
                      <a:pt x="942009" y="680859"/>
                    </a:lnTo>
                    <a:lnTo>
                      <a:pt x="943152" y="678281"/>
                    </a:lnTo>
                    <a:close/>
                  </a:path>
                  <a:path w="1041400" h="1039495">
                    <a:moveTo>
                      <a:pt x="981532" y="618109"/>
                    </a:moveTo>
                    <a:lnTo>
                      <a:pt x="979297" y="616483"/>
                    </a:lnTo>
                    <a:lnTo>
                      <a:pt x="977557" y="616229"/>
                    </a:lnTo>
                    <a:lnTo>
                      <a:pt x="976147" y="620026"/>
                    </a:lnTo>
                    <a:lnTo>
                      <a:pt x="978547" y="619163"/>
                    </a:lnTo>
                    <a:lnTo>
                      <a:pt x="980046" y="618642"/>
                    </a:lnTo>
                    <a:lnTo>
                      <a:pt x="981532" y="618109"/>
                    </a:lnTo>
                    <a:close/>
                  </a:path>
                  <a:path w="1041400" h="1039495">
                    <a:moveTo>
                      <a:pt x="982751" y="247726"/>
                    </a:moveTo>
                    <a:lnTo>
                      <a:pt x="979779" y="251498"/>
                    </a:lnTo>
                    <a:lnTo>
                      <a:pt x="977468" y="254457"/>
                    </a:lnTo>
                    <a:lnTo>
                      <a:pt x="981798" y="251980"/>
                    </a:lnTo>
                    <a:lnTo>
                      <a:pt x="982751" y="247726"/>
                    </a:lnTo>
                    <a:close/>
                  </a:path>
                  <a:path w="1041400" h="1039495">
                    <a:moveTo>
                      <a:pt x="1037120" y="406565"/>
                    </a:moveTo>
                    <a:lnTo>
                      <a:pt x="1036599" y="405599"/>
                    </a:lnTo>
                    <a:lnTo>
                      <a:pt x="1036396" y="404977"/>
                    </a:lnTo>
                    <a:lnTo>
                      <a:pt x="1035608" y="405231"/>
                    </a:lnTo>
                    <a:lnTo>
                      <a:pt x="1034656" y="405307"/>
                    </a:lnTo>
                    <a:lnTo>
                      <a:pt x="1034046" y="405828"/>
                    </a:lnTo>
                    <a:lnTo>
                      <a:pt x="1033576" y="406209"/>
                    </a:lnTo>
                    <a:lnTo>
                      <a:pt x="1033500" y="407136"/>
                    </a:lnTo>
                    <a:lnTo>
                      <a:pt x="1033246" y="407835"/>
                    </a:lnTo>
                    <a:lnTo>
                      <a:pt x="1033741" y="407873"/>
                    </a:lnTo>
                    <a:lnTo>
                      <a:pt x="1034224" y="407949"/>
                    </a:lnTo>
                    <a:lnTo>
                      <a:pt x="1034719" y="408000"/>
                    </a:lnTo>
                    <a:lnTo>
                      <a:pt x="1035481" y="407631"/>
                    </a:lnTo>
                    <a:lnTo>
                      <a:pt x="1036383" y="407416"/>
                    </a:lnTo>
                    <a:lnTo>
                      <a:pt x="1036878" y="406831"/>
                    </a:lnTo>
                    <a:lnTo>
                      <a:pt x="1037120" y="406565"/>
                    </a:lnTo>
                    <a:close/>
                  </a:path>
                  <a:path w="1041400" h="1039495">
                    <a:moveTo>
                      <a:pt x="1041171" y="316979"/>
                    </a:moveTo>
                    <a:lnTo>
                      <a:pt x="1037958" y="318071"/>
                    </a:lnTo>
                    <a:lnTo>
                      <a:pt x="1036193" y="318693"/>
                    </a:lnTo>
                    <a:lnTo>
                      <a:pt x="1037590" y="321995"/>
                    </a:lnTo>
                    <a:lnTo>
                      <a:pt x="1039139" y="321881"/>
                    </a:lnTo>
                    <a:lnTo>
                      <a:pt x="1041171" y="319506"/>
                    </a:lnTo>
                    <a:lnTo>
                      <a:pt x="1040968" y="318414"/>
                    </a:lnTo>
                    <a:lnTo>
                      <a:pt x="1041171" y="31697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6" name="object 296">
                <a:extLst>
                  <a:ext uri="{FF2B5EF4-FFF2-40B4-BE49-F238E27FC236}">
                    <a16:creationId xmlns:a16="http://schemas.microsoft.com/office/drawing/2014/main" id="{17D63E27-1382-FC9F-C2DB-201AB62C552F}"/>
                  </a:ext>
                </a:extLst>
              </p:cNvPr>
              <p:cNvSpPr/>
              <p:nvPr/>
            </p:nvSpPr>
            <p:spPr>
              <a:xfrm>
                <a:off x="8890881" y="4895699"/>
                <a:ext cx="749337" cy="681715"/>
              </a:xfrm>
              <a:custGeom>
                <a:avLst/>
                <a:gdLst/>
                <a:ahLst/>
                <a:cxnLst/>
                <a:rect l="l" t="t" r="r" b="b"/>
                <a:pathLst>
                  <a:path w="963294" h="996950">
                    <a:moveTo>
                      <a:pt x="2781" y="553173"/>
                    </a:moveTo>
                    <a:lnTo>
                      <a:pt x="2082" y="552640"/>
                    </a:lnTo>
                    <a:lnTo>
                      <a:pt x="1371" y="552234"/>
                    </a:lnTo>
                    <a:lnTo>
                      <a:pt x="698" y="551815"/>
                    </a:lnTo>
                    <a:lnTo>
                      <a:pt x="215" y="552665"/>
                    </a:lnTo>
                    <a:lnTo>
                      <a:pt x="0" y="553072"/>
                    </a:lnTo>
                    <a:lnTo>
                      <a:pt x="1524" y="553745"/>
                    </a:lnTo>
                    <a:lnTo>
                      <a:pt x="2298" y="554012"/>
                    </a:lnTo>
                    <a:lnTo>
                      <a:pt x="2781" y="553173"/>
                    </a:lnTo>
                    <a:close/>
                  </a:path>
                  <a:path w="963294" h="996950">
                    <a:moveTo>
                      <a:pt x="29845" y="392468"/>
                    </a:moveTo>
                    <a:lnTo>
                      <a:pt x="29705" y="391629"/>
                    </a:lnTo>
                    <a:lnTo>
                      <a:pt x="29667" y="390740"/>
                    </a:lnTo>
                    <a:lnTo>
                      <a:pt x="28765" y="391020"/>
                    </a:lnTo>
                    <a:lnTo>
                      <a:pt x="28092" y="391121"/>
                    </a:lnTo>
                    <a:lnTo>
                      <a:pt x="27584" y="391477"/>
                    </a:lnTo>
                    <a:lnTo>
                      <a:pt x="27419" y="391604"/>
                    </a:lnTo>
                    <a:lnTo>
                      <a:pt x="27660" y="392785"/>
                    </a:lnTo>
                    <a:lnTo>
                      <a:pt x="27787" y="392785"/>
                    </a:lnTo>
                    <a:lnTo>
                      <a:pt x="28409" y="392861"/>
                    </a:lnTo>
                    <a:lnTo>
                      <a:pt x="29108" y="392798"/>
                    </a:lnTo>
                    <a:lnTo>
                      <a:pt x="29845" y="392468"/>
                    </a:lnTo>
                    <a:close/>
                  </a:path>
                  <a:path w="963294" h="996950">
                    <a:moveTo>
                      <a:pt x="31521" y="365569"/>
                    </a:moveTo>
                    <a:lnTo>
                      <a:pt x="30365" y="365455"/>
                    </a:lnTo>
                    <a:lnTo>
                      <a:pt x="29210" y="365328"/>
                    </a:lnTo>
                    <a:lnTo>
                      <a:pt x="28054" y="365213"/>
                    </a:lnTo>
                    <a:lnTo>
                      <a:pt x="28016" y="365633"/>
                    </a:lnTo>
                    <a:lnTo>
                      <a:pt x="27978" y="366052"/>
                    </a:lnTo>
                    <a:lnTo>
                      <a:pt x="27940" y="366471"/>
                    </a:lnTo>
                    <a:lnTo>
                      <a:pt x="29083" y="366636"/>
                    </a:lnTo>
                    <a:lnTo>
                      <a:pt x="30226" y="366801"/>
                    </a:lnTo>
                    <a:lnTo>
                      <a:pt x="31369" y="366953"/>
                    </a:lnTo>
                    <a:lnTo>
                      <a:pt x="31407" y="366509"/>
                    </a:lnTo>
                    <a:lnTo>
                      <a:pt x="31457" y="366026"/>
                    </a:lnTo>
                    <a:lnTo>
                      <a:pt x="31521" y="365569"/>
                    </a:lnTo>
                    <a:close/>
                  </a:path>
                  <a:path w="963294" h="996950">
                    <a:moveTo>
                      <a:pt x="34150" y="426580"/>
                    </a:moveTo>
                    <a:lnTo>
                      <a:pt x="32054" y="426516"/>
                    </a:lnTo>
                    <a:lnTo>
                      <a:pt x="30810" y="426466"/>
                    </a:lnTo>
                    <a:lnTo>
                      <a:pt x="29552" y="426427"/>
                    </a:lnTo>
                    <a:lnTo>
                      <a:pt x="30911" y="428548"/>
                    </a:lnTo>
                    <a:lnTo>
                      <a:pt x="32219" y="428726"/>
                    </a:lnTo>
                    <a:lnTo>
                      <a:pt x="34150" y="426580"/>
                    </a:lnTo>
                    <a:close/>
                  </a:path>
                  <a:path w="963294" h="996950">
                    <a:moveTo>
                      <a:pt x="54533" y="690499"/>
                    </a:moveTo>
                    <a:lnTo>
                      <a:pt x="53809" y="689584"/>
                    </a:lnTo>
                    <a:lnTo>
                      <a:pt x="52692" y="690460"/>
                    </a:lnTo>
                    <a:lnTo>
                      <a:pt x="51562" y="691299"/>
                    </a:lnTo>
                    <a:lnTo>
                      <a:pt x="50457" y="692150"/>
                    </a:lnTo>
                    <a:lnTo>
                      <a:pt x="50698" y="692442"/>
                    </a:lnTo>
                    <a:lnTo>
                      <a:pt x="50939" y="692746"/>
                    </a:lnTo>
                    <a:lnTo>
                      <a:pt x="51193" y="693051"/>
                    </a:lnTo>
                    <a:lnTo>
                      <a:pt x="52298" y="692200"/>
                    </a:lnTo>
                    <a:lnTo>
                      <a:pt x="53403" y="691362"/>
                    </a:lnTo>
                    <a:lnTo>
                      <a:pt x="54533" y="690499"/>
                    </a:lnTo>
                    <a:close/>
                  </a:path>
                  <a:path w="963294" h="996950">
                    <a:moveTo>
                      <a:pt x="68160" y="759460"/>
                    </a:moveTo>
                    <a:lnTo>
                      <a:pt x="65595" y="757847"/>
                    </a:lnTo>
                    <a:lnTo>
                      <a:pt x="65671" y="761060"/>
                    </a:lnTo>
                    <a:lnTo>
                      <a:pt x="65722" y="762266"/>
                    </a:lnTo>
                    <a:lnTo>
                      <a:pt x="68160" y="760679"/>
                    </a:lnTo>
                    <a:lnTo>
                      <a:pt x="68160" y="759460"/>
                    </a:lnTo>
                    <a:close/>
                  </a:path>
                  <a:path w="963294" h="996950">
                    <a:moveTo>
                      <a:pt x="115684" y="876579"/>
                    </a:moveTo>
                    <a:lnTo>
                      <a:pt x="115341" y="876046"/>
                    </a:lnTo>
                    <a:lnTo>
                      <a:pt x="115062" y="875347"/>
                    </a:lnTo>
                    <a:lnTo>
                      <a:pt x="114579" y="875068"/>
                    </a:lnTo>
                    <a:lnTo>
                      <a:pt x="114236" y="874864"/>
                    </a:lnTo>
                    <a:lnTo>
                      <a:pt x="113144" y="875220"/>
                    </a:lnTo>
                    <a:lnTo>
                      <a:pt x="113131" y="875398"/>
                    </a:lnTo>
                    <a:lnTo>
                      <a:pt x="113055" y="876046"/>
                    </a:lnTo>
                    <a:lnTo>
                      <a:pt x="113093" y="876909"/>
                    </a:lnTo>
                    <a:lnTo>
                      <a:pt x="113944" y="877798"/>
                    </a:lnTo>
                    <a:lnTo>
                      <a:pt x="114820" y="877900"/>
                    </a:lnTo>
                    <a:lnTo>
                      <a:pt x="115506" y="878141"/>
                    </a:lnTo>
                    <a:lnTo>
                      <a:pt x="115557" y="877608"/>
                    </a:lnTo>
                    <a:lnTo>
                      <a:pt x="115684" y="876579"/>
                    </a:lnTo>
                    <a:close/>
                  </a:path>
                  <a:path w="963294" h="996950">
                    <a:moveTo>
                      <a:pt x="168656" y="772693"/>
                    </a:moveTo>
                    <a:lnTo>
                      <a:pt x="167728" y="772490"/>
                    </a:lnTo>
                    <a:lnTo>
                      <a:pt x="166801" y="772363"/>
                    </a:lnTo>
                    <a:lnTo>
                      <a:pt x="165874" y="772198"/>
                    </a:lnTo>
                    <a:lnTo>
                      <a:pt x="165811" y="772541"/>
                    </a:lnTo>
                    <a:lnTo>
                      <a:pt x="165747" y="772896"/>
                    </a:lnTo>
                    <a:lnTo>
                      <a:pt x="165696" y="773252"/>
                    </a:lnTo>
                    <a:lnTo>
                      <a:pt x="167551" y="773582"/>
                    </a:lnTo>
                    <a:lnTo>
                      <a:pt x="168478" y="773760"/>
                    </a:lnTo>
                    <a:lnTo>
                      <a:pt x="168516" y="773391"/>
                    </a:lnTo>
                    <a:lnTo>
                      <a:pt x="168656" y="772693"/>
                    </a:lnTo>
                    <a:close/>
                  </a:path>
                  <a:path w="963294" h="996950">
                    <a:moveTo>
                      <a:pt x="172173" y="672617"/>
                    </a:moveTo>
                    <a:lnTo>
                      <a:pt x="171475" y="671372"/>
                    </a:lnTo>
                    <a:lnTo>
                      <a:pt x="171259" y="670623"/>
                    </a:lnTo>
                    <a:lnTo>
                      <a:pt x="170789" y="670242"/>
                    </a:lnTo>
                    <a:lnTo>
                      <a:pt x="170459" y="670001"/>
                    </a:lnTo>
                    <a:lnTo>
                      <a:pt x="169722" y="670293"/>
                    </a:lnTo>
                    <a:lnTo>
                      <a:pt x="169189" y="670318"/>
                    </a:lnTo>
                    <a:lnTo>
                      <a:pt x="169278" y="671017"/>
                    </a:lnTo>
                    <a:lnTo>
                      <a:pt x="169125" y="671893"/>
                    </a:lnTo>
                    <a:lnTo>
                      <a:pt x="169837" y="672680"/>
                    </a:lnTo>
                    <a:lnTo>
                      <a:pt x="170751" y="672503"/>
                    </a:lnTo>
                    <a:lnTo>
                      <a:pt x="172173" y="672617"/>
                    </a:lnTo>
                    <a:close/>
                  </a:path>
                  <a:path w="963294" h="996950">
                    <a:moveTo>
                      <a:pt x="185445" y="199910"/>
                    </a:moveTo>
                    <a:lnTo>
                      <a:pt x="185394" y="199047"/>
                    </a:lnTo>
                    <a:lnTo>
                      <a:pt x="185407" y="198196"/>
                    </a:lnTo>
                    <a:lnTo>
                      <a:pt x="184785" y="198234"/>
                    </a:lnTo>
                    <a:lnTo>
                      <a:pt x="183680" y="198120"/>
                    </a:lnTo>
                    <a:lnTo>
                      <a:pt x="183375" y="199085"/>
                    </a:lnTo>
                    <a:lnTo>
                      <a:pt x="183502" y="199936"/>
                    </a:lnTo>
                    <a:lnTo>
                      <a:pt x="183489" y="201002"/>
                    </a:lnTo>
                    <a:lnTo>
                      <a:pt x="184353" y="200875"/>
                    </a:lnTo>
                    <a:lnTo>
                      <a:pt x="185229" y="200888"/>
                    </a:lnTo>
                    <a:lnTo>
                      <a:pt x="185280" y="200710"/>
                    </a:lnTo>
                    <a:lnTo>
                      <a:pt x="185445" y="199910"/>
                    </a:lnTo>
                    <a:close/>
                  </a:path>
                  <a:path w="963294" h="996950">
                    <a:moveTo>
                      <a:pt x="190233" y="176415"/>
                    </a:moveTo>
                    <a:lnTo>
                      <a:pt x="189801" y="176110"/>
                    </a:lnTo>
                    <a:lnTo>
                      <a:pt x="189407" y="175806"/>
                    </a:lnTo>
                    <a:lnTo>
                      <a:pt x="188976" y="175488"/>
                    </a:lnTo>
                    <a:lnTo>
                      <a:pt x="188442" y="176542"/>
                    </a:lnTo>
                    <a:lnTo>
                      <a:pt x="187909" y="177596"/>
                    </a:lnTo>
                    <a:lnTo>
                      <a:pt x="187375" y="178650"/>
                    </a:lnTo>
                    <a:lnTo>
                      <a:pt x="187718" y="178816"/>
                    </a:lnTo>
                    <a:lnTo>
                      <a:pt x="188061" y="179019"/>
                    </a:lnTo>
                    <a:lnTo>
                      <a:pt x="188391" y="179184"/>
                    </a:lnTo>
                    <a:lnTo>
                      <a:pt x="189014" y="178269"/>
                    </a:lnTo>
                    <a:lnTo>
                      <a:pt x="189623" y="177330"/>
                    </a:lnTo>
                    <a:lnTo>
                      <a:pt x="190233" y="176415"/>
                    </a:lnTo>
                    <a:close/>
                  </a:path>
                  <a:path w="963294" h="996950">
                    <a:moveTo>
                      <a:pt x="195072" y="806589"/>
                    </a:moveTo>
                    <a:lnTo>
                      <a:pt x="194906" y="806069"/>
                    </a:lnTo>
                    <a:lnTo>
                      <a:pt x="194691" y="805446"/>
                    </a:lnTo>
                    <a:lnTo>
                      <a:pt x="194030" y="804964"/>
                    </a:lnTo>
                    <a:lnTo>
                      <a:pt x="193535" y="804430"/>
                    </a:lnTo>
                    <a:lnTo>
                      <a:pt x="193294" y="804570"/>
                    </a:lnTo>
                    <a:lnTo>
                      <a:pt x="192824" y="804849"/>
                    </a:lnTo>
                    <a:lnTo>
                      <a:pt x="193090" y="805891"/>
                    </a:lnTo>
                    <a:lnTo>
                      <a:pt x="193395" y="806907"/>
                    </a:lnTo>
                    <a:lnTo>
                      <a:pt x="193687" y="807935"/>
                    </a:lnTo>
                    <a:lnTo>
                      <a:pt x="193967" y="807923"/>
                    </a:lnTo>
                    <a:lnTo>
                      <a:pt x="194233" y="807910"/>
                    </a:lnTo>
                    <a:lnTo>
                      <a:pt x="194513" y="807897"/>
                    </a:lnTo>
                    <a:lnTo>
                      <a:pt x="194665" y="807288"/>
                    </a:lnTo>
                    <a:lnTo>
                      <a:pt x="195072" y="806589"/>
                    </a:lnTo>
                    <a:close/>
                  </a:path>
                  <a:path w="963294" h="996950">
                    <a:moveTo>
                      <a:pt x="210045" y="593432"/>
                    </a:moveTo>
                    <a:lnTo>
                      <a:pt x="209626" y="593305"/>
                    </a:lnTo>
                    <a:lnTo>
                      <a:pt x="209219" y="593204"/>
                    </a:lnTo>
                    <a:lnTo>
                      <a:pt x="208813" y="593115"/>
                    </a:lnTo>
                    <a:lnTo>
                      <a:pt x="208534" y="594334"/>
                    </a:lnTo>
                    <a:lnTo>
                      <a:pt x="207937" y="596773"/>
                    </a:lnTo>
                    <a:lnTo>
                      <a:pt x="208673" y="596950"/>
                    </a:lnTo>
                    <a:lnTo>
                      <a:pt x="209054" y="597065"/>
                    </a:lnTo>
                    <a:lnTo>
                      <a:pt x="209384" y="595845"/>
                    </a:lnTo>
                    <a:lnTo>
                      <a:pt x="210045" y="593432"/>
                    </a:lnTo>
                    <a:close/>
                  </a:path>
                  <a:path w="963294" h="996950">
                    <a:moveTo>
                      <a:pt x="218681" y="712089"/>
                    </a:moveTo>
                    <a:lnTo>
                      <a:pt x="218427" y="711631"/>
                    </a:lnTo>
                    <a:lnTo>
                      <a:pt x="217944" y="710666"/>
                    </a:lnTo>
                    <a:lnTo>
                      <a:pt x="213829" y="713232"/>
                    </a:lnTo>
                    <a:lnTo>
                      <a:pt x="214198" y="713892"/>
                    </a:lnTo>
                    <a:lnTo>
                      <a:pt x="214401" y="714235"/>
                    </a:lnTo>
                    <a:lnTo>
                      <a:pt x="217246" y="712800"/>
                    </a:lnTo>
                    <a:lnTo>
                      <a:pt x="218681" y="712089"/>
                    </a:lnTo>
                    <a:close/>
                  </a:path>
                  <a:path w="963294" h="996950">
                    <a:moveTo>
                      <a:pt x="257657" y="444271"/>
                    </a:moveTo>
                    <a:lnTo>
                      <a:pt x="257022" y="444233"/>
                    </a:lnTo>
                    <a:lnTo>
                      <a:pt x="256311" y="444068"/>
                    </a:lnTo>
                    <a:lnTo>
                      <a:pt x="255752" y="444233"/>
                    </a:lnTo>
                    <a:lnTo>
                      <a:pt x="255498" y="444322"/>
                    </a:lnTo>
                    <a:lnTo>
                      <a:pt x="255536" y="445173"/>
                    </a:lnTo>
                    <a:lnTo>
                      <a:pt x="255092" y="447255"/>
                    </a:lnTo>
                    <a:lnTo>
                      <a:pt x="256184" y="446443"/>
                    </a:lnTo>
                    <a:lnTo>
                      <a:pt x="256730" y="446163"/>
                    </a:lnTo>
                    <a:lnTo>
                      <a:pt x="257086" y="445706"/>
                    </a:lnTo>
                    <a:lnTo>
                      <a:pt x="257390" y="445350"/>
                    </a:lnTo>
                    <a:lnTo>
                      <a:pt x="257467" y="444754"/>
                    </a:lnTo>
                    <a:lnTo>
                      <a:pt x="257657" y="444271"/>
                    </a:lnTo>
                    <a:close/>
                  </a:path>
                  <a:path w="963294" h="996950">
                    <a:moveTo>
                      <a:pt x="258432" y="450075"/>
                    </a:moveTo>
                    <a:lnTo>
                      <a:pt x="258114" y="449961"/>
                    </a:lnTo>
                    <a:lnTo>
                      <a:pt x="257810" y="449795"/>
                    </a:lnTo>
                    <a:lnTo>
                      <a:pt x="257505" y="449668"/>
                    </a:lnTo>
                    <a:lnTo>
                      <a:pt x="256667" y="451497"/>
                    </a:lnTo>
                    <a:lnTo>
                      <a:pt x="256235" y="452412"/>
                    </a:lnTo>
                    <a:lnTo>
                      <a:pt x="256590" y="452564"/>
                    </a:lnTo>
                    <a:lnTo>
                      <a:pt x="257251" y="452856"/>
                    </a:lnTo>
                    <a:lnTo>
                      <a:pt x="258025" y="451002"/>
                    </a:lnTo>
                    <a:lnTo>
                      <a:pt x="258432" y="450075"/>
                    </a:lnTo>
                    <a:close/>
                  </a:path>
                  <a:path w="963294" h="996950">
                    <a:moveTo>
                      <a:pt x="286029" y="399237"/>
                    </a:moveTo>
                    <a:lnTo>
                      <a:pt x="285356" y="399224"/>
                    </a:lnTo>
                    <a:lnTo>
                      <a:pt x="284530" y="398932"/>
                    </a:lnTo>
                    <a:lnTo>
                      <a:pt x="283565" y="399427"/>
                    </a:lnTo>
                    <a:lnTo>
                      <a:pt x="283400" y="400291"/>
                    </a:lnTo>
                    <a:lnTo>
                      <a:pt x="283121" y="400862"/>
                    </a:lnTo>
                    <a:lnTo>
                      <a:pt x="283718" y="402704"/>
                    </a:lnTo>
                    <a:lnTo>
                      <a:pt x="284353" y="402183"/>
                    </a:lnTo>
                    <a:lnTo>
                      <a:pt x="285115" y="401777"/>
                    </a:lnTo>
                    <a:lnTo>
                      <a:pt x="285572" y="401129"/>
                    </a:lnTo>
                    <a:lnTo>
                      <a:pt x="285927" y="400646"/>
                    </a:lnTo>
                    <a:lnTo>
                      <a:pt x="285902" y="399884"/>
                    </a:lnTo>
                    <a:lnTo>
                      <a:pt x="286029" y="399237"/>
                    </a:lnTo>
                    <a:close/>
                  </a:path>
                  <a:path w="963294" h="996950">
                    <a:moveTo>
                      <a:pt x="300926" y="773404"/>
                    </a:moveTo>
                    <a:lnTo>
                      <a:pt x="300583" y="773290"/>
                    </a:lnTo>
                    <a:lnTo>
                      <a:pt x="300266" y="773163"/>
                    </a:lnTo>
                    <a:lnTo>
                      <a:pt x="299910" y="773049"/>
                    </a:lnTo>
                    <a:lnTo>
                      <a:pt x="298551" y="776833"/>
                    </a:lnTo>
                    <a:lnTo>
                      <a:pt x="298843" y="776986"/>
                    </a:lnTo>
                    <a:lnTo>
                      <a:pt x="299123" y="777163"/>
                    </a:lnTo>
                    <a:lnTo>
                      <a:pt x="299402" y="777328"/>
                    </a:lnTo>
                    <a:lnTo>
                      <a:pt x="299910" y="776046"/>
                    </a:lnTo>
                    <a:lnTo>
                      <a:pt x="300926" y="773404"/>
                    </a:lnTo>
                    <a:close/>
                  </a:path>
                  <a:path w="963294" h="996950">
                    <a:moveTo>
                      <a:pt x="313728" y="821753"/>
                    </a:moveTo>
                    <a:lnTo>
                      <a:pt x="310807" y="822248"/>
                    </a:lnTo>
                    <a:lnTo>
                      <a:pt x="308521" y="822655"/>
                    </a:lnTo>
                    <a:lnTo>
                      <a:pt x="311200" y="824115"/>
                    </a:lnTo>
                    <a:lnTo>
                      <a:pt x="312483" y="824496"/>
                    </a:lnTo>
                    <a:lnTo>
                      <a:pt x="313728" y="821753"/>
                    </a:lnTo>
                    <a:close/>
                  </a:path>
                  <a:path w="963294" h="996950">
                    <a:moveTo>
                      <a:pt x="336842" y="44297"/>
                    </a:moveTo>
                    <a:lnTo>
                      <a:pt x="336562" y="43586"/>
                    </a:lnTo>
                    <a:lnTo>
                      <a:pt x="336067" y="42125"/>
                    </a:lnTo>
                    <a:lnTo>
                      <a:pt x="335775" y="42214"/>
                    </a:lnTo>
                    <a:lnTo>
                      <a:pt x="335457" y="42278"/>
                    </a:lnTo>
                    <a:lnTo>
                      <a:pt x="335165" y="42367"/>
                    </a:lnTo>
                    <a:lnTo>
                      <a:pt x="335280" y="43167"/>
                    </a:lnTo>
                    <a:lnTo>
                      <a:pt x="335407" y="43967"/>
                    </a:lnTo>
                    <a:lnTo>
                      <a:pt x="335521" y="44742"/>
                    </a:lnTo>
                    <a:lnTo>
                      <a:pt x="336384" y="44462"/>
                    </a:lnTo>
                    <a:lnTo>
                      <a:pt x="336842" y="44297"/>
                    </a:lnTo>
                    <a:close/>
                  </a:path>
                  <a:path w="963294" h="996950">
                    <a:moveTo>
                      <a:pt x="367665" y="380911"/>
                    </a:moveTo>
                    <a:lnTo>
                      <a:pt x="367449" y="380085"/>
                    </a:lnTo>
                    <a:lnTo>
                      <a:pt x="367372" y="379234"/>
                    </a:lnTo>
                    <a:lnTo>
                      <a:pt x="367195" y="379234"/>
                    </a:lnTo>
                    <a:lnTo>
                      <a:pt x="366572" y="379183"/>
                    </a:lnTo>
                    <a:lnTo>
                      <a:pt x="365874" y="379272"/>
                    </a:lnTo>
                    <a:lnTo>
                      <a:pt x="365328" y="379590"/>
                    </a:lnTo>
                    <a:lnTo>
                      <a:pt x="365150" y="379679"/>
                    </a:lnTo>
                    <a:lnTo>
                      <a:pt x="365290" y="380923"/>
                    </a:lnTo>
                    <a:lnTo>
                      <a:pt x="365429" y="380961"/>
                    </a:lnTo>
                    <a:lnTo>
                      <a:pt x="366064" y="381076"/>
                    </a:lnTo>
                    <a:lnTo>
                      <a:pt x="366725" y="380949"/>
                    </a:lnTo>
                    <a:lnTo>
                      <a:pt x="367665" y="380911"/>
                    </a:lnTo>
                    <a:close/>
                  </a:path>
                  <a:path w="963294" h="996950">
                    <a:moveTo>
                      <a:pt x="397383" y="894981"/>
                    </a:moveTo>
                    <a:lnTo>
                      <a:pt x="396925" y="894880"/>
                    </a:lnTo>
                    <a:lnTo>
                      <a:pt x="396443" y="894803"/>
                    </a:lnTo>
                    <a:lnTo>
                      <a:pt x="395986" y="894702"/>
                    </a:lnTo>
                    <a:lnTo>
                      <a:pt x="395833" y="896569"/>
                    </a:lnTo>
                    <a:lnTo>
                      <a:pt x="395782" y="897483"/>
                    </a:lnTo>
                    <a:lnTo>
                      <a:pt x="396113" y="897534"/>
                    </a:lnTo>
                    <a:lnTo>
                      <a:pt x="396455" y="897572"/>
                    </a:lnTo>
                    <a:lnTo>
                      <a:pt x="396798" y="897636"/>
                    </a:lnTo>
                    <a:lnTo>
                      <a:pt x="397002" y="896747"/>
                    </a:lnTo>
                    <a:lnTo>
                      <a:pt x="397179" y="895858"/>
                    </a:lnTo>
                    <a:lnTo>
                      <a:pt x="397383" y="894981"/>
                    </a:lnTo>
                    <a:close/>
                  </a:path>
                  <a:path w="963294" h="996950">
                    <a:moveTo>
                      <a:pt x="398653" y="842479"/>
                    </a:moveTo>
                    <a:lnTo>
                      <a:pt x="398259" y="842238"/>
                    </a:lnTo>
                    <a:lnTo>
                      <a:pt x="397852" y="841984"/>
                    </a:lnTo>
                    <a:lnTo>
                      <a:pt x="397471" y="841756"/>
                    </a:lnTo>
                    <a:lnTo>
                      <a:pt x="396836" y="842759"/>
                    </a:lnTo>
                    <a:lnTo>
                      <a:pt x="396176" y="843762"/>
                    </a:lnTo>
                    <a:lnTo>
                      <a:pt x="395528" y="844765"/>
                    </a:lnTo>
                    <a:lnTo>
                      <a:pt x="395947" y="845121"/>
                    </a:lnTo>
                    <a:lnTo>
                      <a:pt x="396367" y="845451"/>
                    </a:lnTo>
                    <a:lnTo>
                      <a:pt x="396786" y="845781"/>
                    </a:lnTo>
                    <a:lnTo>
                      <a:pt x="398653" y="842479"/>
                    </a:lnTo>
                    <a:close/>
                  </a:path>
                  <a:path w="963294" h="996950">
                    <a:moveTo>
                      <a:pt x="400519" y="802792"/>
                    </a:moveTo>
                    <a:lnTo>
                      <a:pt x="400189" y="801725"/>
                    </a:lnTo>
                    <a:lnTo>
                      <a:pt x="399592" y="799566"/>
                    </a:lnTo>
                    <a:lnTo>
                      <a:pt x="398894" y="799769"/>
                    </a:lnTo>
                    <a:lnTo>
                      <a:pt x="398551" y="799884"/>
                    </a:lnTo>
                    <a:lnTo>
                      <a:pt x="398754" y="800976"/>
                    </a:lnTo>
                    <a:lnTo>
                      <a:pt x="398995" y="802068"/>
                    </a:lnTo>
                    <a:lnTo>
                      <a:pt x="399211" y="803160"/>
                    </a:lnTo>
                    <a:lnTo>
                      <a:pt x="400519" y="802792"/>
                    </a:lnTo>
                    <a:close/>
                  </a:path>
                  <a:path w="963294" h="996950">
                    <a:moveTo>
                      <a:pt x="425907" y="37871"/>
                    </a:moveTo>
                    <a:lnTo>
                      <a:pt x="422452" y="36918"/>
                    </a:lnTo>
                    <a:lnTo>
                      <a:pt x="423303" y="40144"/>
                    </a:lnTo>
                    <a:lnTo>
                      <a:pt x="425818" y="39954"/>
                    </a:lnTo>
                    <a:lnTo>
                      <a:pt x="425907" y="37871"/>
                    </a:lnTo>
                    <a:close/>
                  </a:path>
                  <a:path w="963294" h="996950">
                    <a:moveTo>
                      <a:pt x="426656" y="36233"/>
                    </a:moveTo>
                    <a:lnTo>
                      <a:pt x="425907" y="37757"/>
                    </a:lnTo>
                    <a:lnTo>
                      <a:pt x="426656" y="36233"/>
                    </a:lnTo>
                    <a:close/>
                  </a:path>
                  <a:path w="963294" h="996950">
                    <a:moveTo>
                      <a:pt x="432130" y="832332"/>
                    </a:moveTo>
                    <a:lnTo>
                      <a:pt x="431812" y="832040"/>
                    </a:lnTo>
                    <a:lnTo>
                      <a:pt x="431507" y="831723"/>
                    </a:lnTo>
                    <a:lnTo>
                      <a:pt x="431177" y="831430"/>
                    </a:lnTo>
                    <a:lnTo>
                      <a:pt x="430161" y="832345"/>
                    </a:lnTo>
                    <a:lnTo>
                      <a:pt x="428091" y="834161"/>
                    </a:lnTo>
                    <a:lnTo>
                      <a:pt x="428371" y="834466"/>
                    </a:lnTo>
                    <a:lnTo>
                      <a:pt x="428663" y="834821"/>
                    </a:lnTo>
                    <a:lnTo>
                      <a:pt x="428955" y="835113"/>
                    </a:lnTo>
                    <a:lnTo>
                      <a:pt x="430009" y="834199"/>
                    </a:lnTo>
                    <a:lnTo>
                      <a:pt x="432130" y="832332"/>
                    </a:lnTo>
                    <a:close/>
                  </a:path>
                  <a:path w="963294" h="996950">
                    <a:moveTo>
                      <a:pt x="448779" y="412254"/>
                    </a:moveTo>
                    <a:lnTo>
                      <a:pt x="446443" y="411581"/>
                    </a:lnTo>
                    <a:lnTo>
                      <a:pt x="445681" y="412635"/>
                    </a:lnTo>
                    <a:lnTo>
                      <a:pt x="445262" y="415531"/>
                    </a:lnTo>
                    <a:lnTo>
                      <a:pt x="446659" y="414832"/>
                    </a:lnTo>
                    <a:lnTo>
                      <a:pt x="447535" y="414477"/>
                    </a:lnTo>
                    <a:lnTo>
                      <a:pt x="448564" y="413702"/>
                    </a:lnTo>
                    <a:lnTo>
                      <a:pt x="448564" y="413029"/>
                    </a:lnTo>
                    <a:lnTo>
                      <a:pt x="448779" y="412254"/>
                    </a:lnTo>
                    <a:close/>
                  </a:path>
                  <a:path w="963294" h="996950">
                    <a:moveTo>
                      <a:pt x="458101" y="861999"/>
                    </a:moveTo>
                    <a:lnTo>
                      <a:pt x="457758" y="861529"/>
                    </a:lnTo>
                    <a:lnTo>
                      <a:pt x="457504" y="861136"/>
                    </a:lnTo>
                    <a:lnTo>
                      <a:pt x="456577" y="861250"/>
                    </a:lnTo>
                    <a:lnTo>
                      <a:pt x="455968" y="861136"/>
                    </a:lnTo>
                    <a:lnTo>
                      <a:pt x="455866" y="861834"/>
                    </a:lnTo>
                    <a:lnTo>
                      <a:pt x="455510" y="862634"/>
                    </a:lnTo>
                    <a:lnTo>
                      <a:pt x="455764" y="863142"/>
                    </a:lnTo>
                    <a:lnTo>
                      <a:pt x="455980" y="863587"/>
                    </a:lnTo>
                    <a:lnTo>
                      <a:pt x="456895" y="863701"/>
                    </a:lnTo>
                    <a:lnTo>
                      <a:pt x="458050" y="864184"/>
                    </a:lnTo>
                    <a:lnTo>
                      <a:pt x="457936" y="862863"/>
                    </a:lnTo>
                    <a:lnTo>
                      <a:pt x="458101" y="861999"/>
                    </a:lnTo>
                    <a:close/>
                  </a:path>
                  <a:path w="963294" h="996950">
                    <a:moveTo>
                      <a:pt x="459854" y="741362"/>
                    </a:moveTo>
                    <a:lnTo>
                      <a:pt x="459536" y="741133"/>
                    </a:lnTo>
                    <a:lnTo>
                      <a:pt x="459206" y="740918"/>
                    </a:lnTo>
                    <a:lnTo>
                      <a:pt x="458889" y="740676"/>
                    </a:lnTo>
                    <a:lnTo>
                      <a:pt x="458317" y="741540"/>
                    </a:lnTo>
                    <a:lnTo>
                      <a:pt x="457758" y="742416"/>
                    </a:lnTo>
                    <a:lnTo>
                      <a:pt x="457174" y="743280"/>
                    </a:lnTo>
                    <a:lnTo>
                      <a:pt x="457441" y="743458"/>
                    </a:lnTo>
                    <a:lnTo>
                      <a:pt x="457936" y="743813"/>
                    </a:lnTo>
                    <a:lnTo>
                      <a:pt x="459206" y="742188"/>
                    </a:lnTo>
                    <a:lnTo>
                      <a:pt x="459854" y="741362"/>
                    </a:lnTo>
                    <a:close/>
                  </a:path>
                  <a:path w="963294" h="996950">
                    <a:moveTo>
                      <a:pt x="468503" y="358851"/>
                    </a:moveTo>
                    <a:lnTo>
                      <a:pt x="468274" y="358228"/>
                    </a:lnTo>
                    <a:lnTo>
                      <a:pt x="468185" y="357949"/>
                    </a:lnTo>
                    <a:lnTo>
                      <a:pt x="467372" y="357924"/>
                    </a:lnTo>
                    <a:lnTo>
                      <a:pt x="466902" y="357784"/>
                    </a:lnTo>
                    <a:lnTo>
                      <a:pt x="466509" y="360603"/>
                    </a:lnTo>
                    <a:lnTo>
                      <a:pt x="467436" y="360438"/>
                    </a:lnTo>
                    <a:lnTo>
                      <a:pt x="468274" y="360451"/>
                    </a:lnTo>
                    <a:lnTo>
                      <a:pt x="468477" y="359600"/>
                    </a:lnTo>
                    <a:lnTo>
                      <a:pt x="468503" y="358851"/>
                    </a:lnTo>
                    <a:close/>
                  </a:path>
                  <a:path w="963294" h="996950">
                    <a:moveTo>
                      <a:pt x="468845" y="879563"/>
                    </a:moveTo>
                    <a:lnTo>
                      <a:pt x="468477" y="879055"/>
                    </a:lnTo>
                    <a:lnTo>
                      <a:pt x="468185" y="878547"/>
                    </a:lnTo>
                    <a:lnTo>
                      <a:pt x="467779" y="878954"/>
                    </a:lnTo>
                    <a:lnTo>
                      <a:pt x="467334" y="879271"/>
                    </a:lnTo>
                    <a:lnTo>
                      <a:pt x="467118" y="879703"/>
                    </a:lnTo>
                    <a:lnTo>
                      <a:pt x="467004" y="879894"/>
                    </a:lnTo>
                    <a:lnTo>
                      <a:pt x="467385" y="880338"/>
                    </a:lnTo>
                    <a:lnTo>
                      <a:pt x="467550" y="880668"/>
                    </a:lnTo>
                    <a:lnTo>
                      <a:pt x="467982" y="880325"/>
                    </a:lnTo>
                    <a:lnTo>
                      <a:pt x="468464" y="880059"/>
                    </a:lnTo>
                    <a:lnTo>
                      <a:pt x="468769" y="879652"/>
                    </a:lnTo>
                    <a:close/>
                  </a:path>
                  <a:path w="963294" h="996950">
                    <a:moveTo>
                      <a:pt x="472617" y="353758"/>
                    </a:moveTo>
                    <a:lnTo>
                      <a:pt x="472440" y="352425"/>
                    </a:lnTo>
                    <a:lnTo>
                      <a:pt x="472338" y="351764"/>
                    </a:lnTo>
                    <a:lnTo>
                      <a:pt x="471309" y="352044"/>
                    </a:lnTo>
                    <a:lnTo>
                      <a:pt x="470281" y="352298"/>
                    </a:lnTo>
                    <a:lnTo>
                      <a:pt x="469214" y="352653"/>
                    </a:lnTo>
                    <a:lnTo>
                      <a:pt x="469341" y="353606"/>
                    </a:lnTo>
                    <a:lnTo>
                      <a:pt x="470484" y="353720"/>
                    </a:lnTo>
                    <a:lnTo>
                      <a:pt x="471538" y="353733"/>
                    </a:lnTo>
                    <a:lnTo>
                      <a:pt x="472617" y="353758"/>
                    </a:lnTo>
                    <a:close/>
                  </a:path>
                  <a:path w="963294" h="996950">
                    <a:moveTo>
                      <a:pt x="476542" y="406984"/>
                    </a:moveTo>
                    <a:lnTo>
                      <a:pt x="476224" y="406742"/>
                    </a:lnTo>
                    <a:lnTo>
                      <a:pt x="475919" y="406501"/>
                    </a:lnTo>
                    <a:lnTo>
                      <a:pt x="475615" y="406260"/>
                    </a:lnTo>
                    <a:lnTo>
                      <a:pt x="475018" y="407009"/>
                    </a:lnTo>
                    <a:lnTo>
                      <a:pt x="473824" y="408546"/>
                    </a:lnTo>
                    <a:lnTo>
                      <a:pt x="474230" y="408813"/>
                    </a:lnTo>
                    <a:lnTo>
                      <a:pt x="474662" y="409079"/>
                    </a:lnTo>
                    <a:lnTo>
                      <a:pt x="475081" y="409346"/>
                    </a:lnTo>
                    <a:lnTo>
                      <a:pt x="475551" y="408559"/>
                    </a:lnTo>
                    <a:lnTo>
                      <a:pt x="476542" y="406984"/>
                    </a:lnTo>
                    <a:close/>
                  </a:path>
                  <a:path w="963294" h="996950">
                    <a:moveTo>
                      <a:pt x="481787" y="590689"/>
                    </a:moveTo>
                    <a:lnTo>
                      <a:pt x="481228" y="589838"/>
                    </a:lnTo>
                    <a:lnTo>
                      <a:pt x="480326" y="589851"/>
                    </a:lnTo>
                    <a:lnTo>
                      <a:pt x="479679" y="589673"/>
                    </a:lnTo>
                    <a:lnTo>
                      <a:pt x="479526" y="590296"/>
                    </a:lnTo>
                    <a:lnTo>
                      <a:pt x="479094" y="591058"/>
                    </a:lnTo>
                    <a:lnTo>
                      <a:pt x="479259" y="591553"/>
                    </a:lnTo>
                    <a:lnTo>
                      <a:pt x="479437" y="591997"/>
                    </a:lnTo>
                    <a:lnTo>
                      <a:pt x="480288" y="592175"/>
                    </a:lnTo>
                    <a:lnTo>
                      <a:pt x="481355" y="592747"/>
                    </a:lnTo>
                    <a:lnTo>
                      <a:pt x="481469" y="591502"/>
                    </a:lnTo>
                    <a:lnTo>
                      <a:pt x="481787" y="590689"/>
                    </a:lnTo>
                    <a:close/>
                  </a:path>
                  <a:path w="963294" h="996950">
                    <a:moveTo>
                      <a:pt x="484886" y="506399"/>
                    </a:moveTo>
                    <a:lnTo>
                      <a:pt x="484403" y="505307"/>
                    </a:lnTo>
                    <a:lnTo>
                      <a:pt x="484251" y="504405"/>
                    </a:lnTo>
                    <a:lnTo>
                      <a:pt x="483285" y="503999"/>
                    </a:lnTo>
                    <a:lnTo>
                      <a:pt x="482511" y="504431"/>
                    </a:lnTo>
                    <a:lnTo>
                      <a:pt x="481838" y="504571"/>
                    </a:lnTo>
                    <a:lnTo>
                      <a:pt x="482015" y="505167"/>
                    </a:lnTo>
                    <a:lnTo>
                      <a:pt x="482028" y="505993"/>
                    </a:lnTo>
                    <a:lnTo>
                      <a:pt x="482904" y="506539"/>
                    </a:lnTo>
                    <a:lnTo>
                      <a:pt x="483692" y="506361"/>
                    </a:lnTo>
                    <a:lnTo>
                      <a:pt x="484886" y="506399"/>
                    </a:lnTo>
                    <a:close/>
                  </a:path>
                  <a:path w="963294" h="996950">
                    <a:moveTo>
                      <a:pt x="527075" y="260972"/>
                    </a:moveTo>
                    <a:lnTo>
                      <a:pt x="525602" y="261454"/>
                    </a:lnTo>
                    <a:lnTo>
                      <a:pt x="524624" y="261747"/>
                    </a:lnTo>
                    <a:lnTo>
                      <a:pt x="523240" y="262191"/>
                    </a:lnTo>
                    <a:lnTo>
                      <a:pt x="525437" y="263118"/>
                    </a:lnTo>
                    <a:lnTo>
                      <a:pt x="527075" y="260972"/>
                    </a:lnTo>
                    <a:close/>
                  </a:path>
                  <a:path w="963294" h="996950">
                    <a:moveTo>
                      <a:pt x="529742" y="175221"/>
                    </a:moveTo>
                    <a:lnTo>
                      <a:pt x="528751" y="175107"/>
                    </a:lnTo>
                    <a:lnTo>
                      <a:pt x="527735" y="175018"/>
                    </a:lnTo>
                    <a:lnTo>
                      <a:pt x="526757" y="174917"/>
                    </a:lnTo>
                    <a:lnTo>
                      <a:pt x="526694" y="175272"/>
                    </a:lnTo>
                    <a:lnTo>
                      <a:pt x="526630" y="175602"/>
                    </a:lnTo>
                    <a:lnTo>
                      <a:pt x="526580" y="175945"/>
                    </a:lnTo>
                    <a:lnTo>
                      <a:pt x="527532" y="176199"/>
                    </a:lnTo>
                    <a:lnTo>
                      <a:pt x="529501" y="176707"/>
                    </a:lnTo>
                    <a:lnTo>
                      <a:pt x="529577" y="176212"/>
                    </a:lnTo>
                    <a:lnTo>
                      <a:pt x="529742" y="175221"/>
                    </a:lnTo>
                    <a:close/>
                  </a:path>
                  <a:path w="963294" h="996950">
                    <a:moveTo>
                      <a:pt x="530656" y="1244"/>
                    </a:moveTo>
                    <a:lnTo>
                      <a:pt x="530542" y="838"/>
                    </a:lnTo>
                    <a:lnTo>
                      <a:pt x="530440" y="419"/>
                    </a:lnTo>
                    <a:lnTo>
                      <a:pt x="530326" y="0"/>
                    </a:lnTo>
                    <a:lnTo>
                      <a:pt x="529031" y="279"/>
                    </a:lnTo>
                    <a:lnTo>
                      <a:pt x="526453" y="787"/>
                    </a:lnTo>
                    <a:lnTo>
                      <a:pt x="526529" y="1308"/>
                    </a:lnTo>
                    <a:lnTo>
                      <a:pt x="526719" y="2324"/>
                    </a:lnTo>
                    <a:lnTo>
                      <a:pt x="529348" y="1612"/>
                    </a:lnTo>
                    <a:lnTo>
                      <a:pt x="530656" y="1244"/>
                    </a:lnTo>
                    <a:close/>
                  </a:path>
                  <a:path w="963294" h="996950">
                    <a:moveTo>
                      <a:pt x="555688" y="436016"/>
                    </a:moveTo>
                    <a:lnTo>
                      <a:pt x="555040" y="435241"/>
                    </a:lnTo>
                    <a:lnTo>
                      <a:pt x="553732" y="433705"/>
                    </a:lnTo>
                    <a:lnTo>
                      <a:pt x="552958" y="434390"/>
                    </a:lnTo>
                    <a:lnTo>
                      <a:pt x="552577" y="434746"/>
                    </a:lnTo>
                    <a:lnTo>
                      <a:pt x="553212" y="435508"/>
                    </a:lnTo>
                    <a:lnTo>
                      <a:pt x="553808" y="436270"/>
                    </a:lnTo>
                    <a:lnTo>
                      <a:pt x="554545" y="437007"/>
                    </a:lnTo>
                    <a:lnTo>
                      <a:pt x="555282" y="436346"/>
                    </a:lnTo>
                    <a:lnTo>
                      <a:pt x="555688" y="436016"/>
                    </a:lnTo>
                    <a:close/>
                  </a:path>
                  <a:path w="963294" h="996950">
                    <a:moveTo>
                      <a:pt x="559981" y="141097"/>
                    </a:moveTo>
                    <a:lnTo>
                      <a:pt x="559777" y="140716"/>
                    </a:lnTo>
                    <a:lnTo>
                      <a:pt x="559600" y="140347"/>
                    </a:lnTo>
                    <a:lnTo>
                      <a:pt x="559396" y="139979"/>
                    </a:lnTo>
                    <a:lnTo>
                      <a:pt x="558457" y="140436"/>
                    </a:lnTo>
                    <a:lnTo>
                      <a:pt x="557530" y="140931"/>
                    </a:lnTo>
                    <a:lnTo>
                      <a:pt x="556577" y="141414"/>
                    </a:lnTo>
                    <a:lnTo>
                      <a:pt x="556755" y="141782"/>
                    </a:lnTo>
                    <a:lnTo>
                      <a:pt x="556945" y="142113"/>
                    </a:lnTo>
                    <a:lnTo>
                      <a:pt x="557123" y="142468"/>
                    </a:lnTo>
                    <a:lnTo>
                      <a:pt x="558076" y="142024"/>
                    </a:lnTo>
                    <a:lnTo>
                      <a:pt x="559981" y="141097"/>
                    </a:lnTo>
                    <a:close/>
                  </a:path>
                  <a:path w="963294" h="996950">
                    <a:moveTo>
                      <a:pt x="611555" y="58928"/>
                    </a:moveTo>
                    <a:lnTo>
                      <a:pt x="611301" y="58115"/>
                    </a:lnTo>
                    <a:lnTo>
                      <a:pt x="611289" y="56946"/>
                    </a:lnTo>
                    <a:lnTo>
                      <a:pt x="610158" y="57353"/>
                    </a:lnTo>
                    <a:lnTo>
                      <a:pt x="609041" y="57505"/>
                    </a:lnTo>
                    <a:lnTo>
                      <a:pt x="608876" y="58572"/>
                    </a:lnTo>
                    <a:lnTo>
                      <a:pt x="609282" y="59397"/>
                    </a:lnTo>
                    <a:lnTo>
                      <a:pt x="609460" y="60198"/>
                    </a:lnTo>
                    <a:lnTo>
                      <a:pt x="610069" y="59944"/>
                    </a:lnTo>
                    <a:lnTo>
                      <a:pt x="610933" y="59829"/>
                    </a:lnTo>
                    <a:lnTo>
                      <a:pt x="611251" y="59359"/>
                    </a:lnTo>
                    <a:lnTo>
                      <a:pt x="611555" y="58928"/>
                    </a:lnTo>
                    <a:close/>
                  </a:path>
                  <a:path w="963294" h="996950">
                    <a:moveTo>
                      <a:pt x="631710" y="799807"/>
                    </a:moveTo>
                    <a:lnTo>
                      <a:pt x="631355" y="798652"/>
                    </a:lnTo>
                    <a:lnTo>
                      <a:pt x="631177" y="798017"/>
                    </a:lnTo>
                    <a:lnTo>
                      <a:pt x="630974" y="797369"/>
                    </a:lnTo>
                    <a:lnTo>
                      <a:pt x="630326" y="797560"/>
                    </a:lnTo>
                    <a:lnTo>
                      <a:pt x="629602" y="797648"/>
                    </a:lnTo>
                    <a:lnTo>
                      <a:pt x="629094" y="798029"/>
                    </a:lnTo>
                    <a:lnTo>
                      <a:pt x="628891" y="798182"/>
                    </a:lnTo>
                    <a:lnTo>
                      <a:pt x="629018" y="799287"/>
                    </a:lnTo>
                    <a:lnTo>
                      <a:pt x="629297" y="799452"/>
                    </a:lnTo>
                    <a:lnTo>
                      <a:pt x="629805" y="799757"/>
                    </a:lnTo>
                    <a:lnTo>
                      <a:pt x="630555" y="799668"/>
                    </a:lnTo>
                    <a:lnTo>
                      <a:pt x="631710" y="799807"/>
                    </a:lnTo>
                    <a:close/>
                  </a:path>
                  <a:path w="963294" h="996950">
                    <a:moveTo>
                      <a:pt x="632472" y="326999"/>
                    </a:moveTo>
                    <a:lnTo>
                      <a:pt x="631939" y="326669"/>
                    </a:lnTo>
                    <a:lnTo>
                      <a:pt x="631405" y="326313"/>
                    </a:lnTo>
                    <a:lnTo>
                      <a:pt x="630872" y="325983"/>
                    </a:lnTo>
                    <a:lnTo>
                      <a:pt x="630364" y="327177"/>
                    </a:lnTo>
                    <a:lnTo>
                      <a:pt x="629843" y="328358"/>
                    </a:lnTo>
                    <a:lnTo>
                      <a:pt x="629335" y="329539"/>
                    </a:lnTo>
                    <a:lnTo>
                      <a:pt x="629742" y="329742"/>
                    </a:lnTo>
                    <a:lnTo>
                      <a:pt x="630148" y="329971"/>
                    </a:lnTo>
                    <a:lnTo>
                      <a:pt x="630567" y="330149"/>
                    </a:lnTo>
                    <a:lnTo>
                      <a:pt x="632472" y="326999"/>
                    </a:lnTo>
                    <a:close/>
                  </a:path>
                  <a:path w="963294" h="996950">
                    <a:moveTo>
                      <a:pt x="651370" y="73977"/>
                    </a:moveTo>
                    <a:lnTo>
                      <a:pt x="650671" y="73228"/>
                    </a:lnTo>
                    <a:lnTo>
                      <a:pt x="649986" y="72567"/>
                    </a:lnTo>
                    <a:lnTo>
                      <a:pt x="649287" y="71882"/>
                    </a:lnTo>
                    <a:lnTo>
                      <a:pt x="648271" y="73164"/>
                    </a:lnTo>
                    <a:lnTo>
                      <a:pt x="649097" y="73685"/>
                    </a:lnTo>
                    <a:lnTo>
                      <a:pt x="649897" y="74244"/>
                    </a:lnTo>
                    <a:lnTo>
                      <a:pt x="650735" y="74701"/>
                    </a:lnTo>
                    <a:lnTo>
                      <a:pt x="651370" y="73977"/>
                    </a:lnTo>
                    <a:close/>
                  </a:path>
                  <a:path w="963294" h="996950">
                    <a:moveTo>
                      <a:pt x="662724" y="702119"/>
                    </a:moveTo>
                    <a:lnTo>
                      <a:pt x="662711" y="701167"/>
                    </a:lnTo>
                    <a:lnTo>
                      <a:pt x="662305" y="700392"/>
                    </a:lnTo>
                    <a:lnTo>
                      <a:pt x="661987" y="699846"/>
                    </a:lnTo>
                    <a:lnTo>
                      <a:pt x="661238" y="699516"/>
                    </a:lnTo>
                    <a:lnTo>
                      <a:pt x="660679" y="699071"/>
                    </a:lnTo>
                    <a:lnTo>
                      <a:pt x="660425" y="699249"/>
                    </a:lnTo>
                    <a:lnTo>
                      <a:pt x="659904" y="699668"/>
                    </a:lnTo>
                    <a:lnTo>
                      <a:pt x="660603" y="700900"/>
                    </a:lnTo>
                    <a:lnTo>
                      <a:pt x="662025" y="703326"/>
                    </a:lnTo>
                    <a:lnTo>
                      <a:pt x="662724" y="702119"/>
                    </a:lnTo>
                    <a:close/>
                  </a:path>
                  <a:path w="963294" h="996950">
                    <a:moveTo>
                      <a:pt x="663981" y="560844"/>
                    </a:moveTo>
                    <a:lnTo>
                      <a:pt x="663498" y="560755"/>
                    </a:lnTo>
                    <a:lnTo>
                      <a:pt x="663016" y="560666"/>
                    </a:lnTo>
                    <a:lnTo>
                      <a:pt x="662546" y="560565"/>
                    </a:lnTo>
                    <a:lnTo>
                      <a:pt x="662559" y="561492"/>
                    </a:lnTo>
                    <a:lnTo>
                      <a:pt x="662584" y="562406"/>
                    </a:lnTo>
                    <a:lnTo>
                      <a:pt x="662597" y="563333"/>
                    </a:lnTo>
                    <a:lnTo>
                      <a:pt x="662965" y="563333"/>
                    </a:lnTo>
                    <a:lnTo>
                      <a:pt x="663321" y="563346"/>
                    </a:lnTo>
                    <a:lnTo>
                      <a:pt x="663663" y="563372"/>
                    </a:lnTo>
                    <a:lnTo>
                      <a:pt x="663778" y="562521"/>
                    </a:lnTo>
                    <a:lnTo>
                      <a:pt x="663892" y="561670"/>
                    </a:lnTo>
                    <a:lnTo>
                      <a:pt x="663981" y="560844"/>
                    </a:lnTo>
                    <a:close/>
                  </a:path>
                  <a:path w="963294" h="996950">
                    <a:moveTo>
                      <a:pt x="674738" y="940092"/>
                    </a:moveTo>
                    <a:lnTo>
                      <a:pt x="673811" y="940142"/>
                    </a:lnTo>
                    <a:lnTo>
                      <a:pt x="672884" y="940168"/>
                    </a:lnTo>
                    <a:lnTo>
                      <a:pt x="671906" y="940282"/>
                    </a:lnTo>
                    <a:lnTo>
                      <a:pt x="671868" y="941197"/>
                    </a:lnTo>
                    <a:lnTo>
                      <a:pt x="672833" y="941349"/>
                    </a:lnTo>
                    <a:lnTo>
                      <a:pt x="673735" y="941463"/>
                    </a:lnTo>
                    <a:lnTo>
                      <a:pt x="674674" y="941552"/>
                    </a:lnTo>
                    <a:lnTo>
                      <a:pt x="674700" y="941070"/>
                    </a:lnTo>
                    <a:lnTo>
                      <a:pt x="674738" y="940092"/>
                    </a:lnTo>
                    <a:close/>
                  </a:path>
                  <a:path w="963294" h="996950">
                    <a:moveTo>
                      <a:pt x="677405" y="945070"/>
                    </a:moveTo>
                    <a:lnTo>
                      <a:pt x="676465" y="944918"/>
                    </a:lnTo>
                    <a:lnTo>
                      <a:pt x="675957" y="944765"/>
                    </a:lnTo>
                    <a:lnTo>
                      <a:pt x="675805" y="945832"/>
                    </a:lnTo>
                    <a:lnTo>
                      <a:pt x="675640" y="946912"/>
                    </a:lnTo>
                    <a:lnTo>
                      <a:pt x="675474" y="947978"/>
                    </a:lnTo>
                    <a:lnTo>
                      <a:pt x="676465" y="948143"/>
                    </a:lnTo>
                    <a:lnTo>
                      <a:pt x="676960" y="948220"/>
                    </a:lnTo>
                    <a:lnTo>
                      <a:pt x="677125" y="947204"/>
                    </a:lnTo>
                    <a:lnTo>
                      <a:pt x="677354" y="946213"/>
                    </a:lnTo>
                    <a:lnTo>
                      <a:pt x="677405" y="945184"/>
                    </a:lnTo>
                    <a:close/>
                  </a:path>
                  <a:path w="963294" h="996950">
                    <a:moveTo>
                      <a:pt x="688314" y="460641"/>
                    </a:moveTo>
                    <a:lnTo>
                      <a:pt x="688200" y="460413"/>
                    </a:lnTo>
                    <a:lnTo>
                      <a:pt x="688047" y="460171"/>
                    </a:lnTo>
                    <a:lnTo>
                      <a:pt x="687908" y="459943"/>
                    </a:lnTo>
                    <a:lnTo>
                      <a:pt x="687235" y="460222"/>
                    </a:lnTo>
                    <a:lnTo>
                      <a:pt x="686498" y="460362"/>
                    </a:lnTo>
                    <a:lnTo>
                      <a:pt x="685939" y="460768"/>
                    </a:lnTo>
                    <a:lnTo>
                      <a:pt x="685380" y="461137"/>
                    </a:lnTo>
                    <a:lnTo>
                      <a:pt x="684974" y="461746"/>
                    </a:lnTo>
                    <a:lnTo>
                      <a:pt x="684517" y="462254"/>
                    </a:lnTo>
                    <a:lnTo>
                      <a:pt x="684733" y="462483"/>
                    </a:lnTo>
                    <a:lnTo>
                      <a:pt x="684936" y="462737"/>
                    </a:lnTo>
                    <a:lnTo>
                      <a:pt x="685152" y="462965"/>
                    </a:lnTo>
                    <a:lnTo>
                      <a:pt x="686206" y="462178"/>
                    </a:lnTo>
                    <a:lnTo>
                      <a:pt x="687260" y="461416"/>
                    </a:lnTo>
                    <a:lnTo>
                      <a:pt x="688314" y="460641"/>
                    </a:lnTo>
                    <a:close/>
                  </a:path>
                  <a:path w="963294" h="996950">
                    <a:moveTo>
                      <a:pt x="695159" y="363740"/>
                    </a:moveTo>
                    <a:lnTo>
                      <a:pt x="694715" y="362331"/>
                    </a:lnTo>
                    <a:lnTo>
                      <a:pt x="694702" y="361607"/>
                    </a:lnTo>
                    <a:lnTo>
                      <a:pt x="694423" y="361480"/>
                    </a:lnTo>
                    <a:lnTo>
                      <a:pt x="694029" y="361327"/>
                    </a:lnTo>
                    <a:lnTo>
                      <a:pt x="693280" y="361543"/>
                    </a:lnTo>
                    <a:lnTo>
                      <a:pt x="693039" y="361835"/>
                    </a:lnTo>
                    <a:lnTo>
                      <a:pt x="692823" y="362127"/>
                    </a:lnTo>
                    <a:lnTo>
                      <a:pt x="692924" y="362966"/>
                    </a:lnTo>
                    <a:lnTo>
                      <a:pt x="693191" y="363207"/>
                    </a:lnTo>
                    <a:lnTo>
                      <a:pt x="693534" y="363537"/>
                    </a:lnTo>
                    <a:lnTo>
                      <a:pt x="694194" y="363499"/>
                    </a:lnTo>
                    <a:lnTo>
                      <a:pt x="695159" y="363740"/>
                    </a:lnTo>
                    <a:close/>
                  </a:path>
                  <a:path w="963294" h="996950">
                    <a:moveTo>
                      <a:pt x="715391" y="797026"/>
                    </a:moveTo>
                    <a:lnTo>
                      <a:pt x="714984" y="796213"/>
                    </a:lnTo>
                    <a:lnTo>
                      <a:pt x="714857" y="795426"/>
                    </a:lnTo>
                    <a:lnTo>
                      <a:pt x="714489" y="795312"/>
                    </a:lnTo>
                    <a:lnTo>
                      <a:pt x="713867" y="795096"/>
                    </a:lnTo>
                    <a:lnTo>
                      <a:pt x="713028" y="795121"/>
                    </a:lnTo>
                    <a:lnTo>
                      <a:pt x="712444" y="795426"/>
                    </a:lnTo>
                    <a:lnTo>
                      <a:pt x="712216" y="795515"/>
                    </a:lnTo>
                    <a:lnTo>
                      <a:pt x="712444" y="796569"/>
                    </a:lnTo>
                    <a:lnTo>
                      <a:pt x="712457" y="797179"/>
                    </a:lnTo>
                    <a:lnTo>
                      <a:pt x="713143" y="797140"/>
                    </a:lnTo>
                    <a:lnTo>
                      <a:pt x="713854" y="797115"/>
                    </a:lnTo>
                    <a:lnTo>
                      <a:pt x="715391" y="797026"/>
                    </a:lnTo>
                    <a:close/>
                  </a:path>
                  <a:path w="963294" h="996950">
                    <a:moveTo>
                      <a:pt x="735139" y="318109"/>
                    </a:moveTo>
                    <a:lnTo>
                      <a:pt x="734822" y="317919"/>
                    </a:lnTo>
                    <a:lnTo>
                      <a:pt x="734301" y="317500"/>
                    </a:lnTo>
                    <a:lnTo>
                      <a:pt x="733590" y="318160"/>
                    </a:lnTo>
                    <a:lnTo>
                      <a:pt x="733031" y="318871"/>
                    </a:lnTo>
                    <a:lnTo>
                      <a:pt x="732459" y="319544"/>
                    </a:lnTo>
                    <a:lnTo>
                      <a:pt x="732764" y="319824"/>
                    </a:lnTo>
                    <a:lnTo>
                      <a:pt x="733056" y="320090"/>
                    </a:lnTo>
                    <a:lnTo>
                      <a:pt x="733348" y="320370"/>
                    </a:lnTo>
                    <a:lnTo>
                      <a:pt x="733958" y="319620"/>
                    </a:lnTo>
                    <a:lnTo>
                      <a:pt x="734542" y="318858"/>
                    </a:lnTo>
                    <a:lnTo>
                      <a:pt x="735139" y="318109"/>
                    </a:lnTo>
                    <a:close/>
                  </a:path>
                  <a:path w="963294" h="996950">
                    <a:moveTo>
                      <a:pt x="738187" y="360807"/>
                    </a:moveTo>
                    <a:lnTo>
                      <a:pt x="738174" y="359524"/>
                    </a:lnTo>
                    <a:lnTo>
                      <a:pt x="738174" y="356958"/>
                    </a:lnTo>
                    <a:lnTo>
                      <a:pt x="737793" y="356946"/>
                    </a:lnTo>
                    <a:lnTo>
                      <a:pt x="737425" y="356908"/>
                    </a:lnTo>
                    <a:lnTo>
                      <a:pt x="737044" y="356908"/>
                    </a:lnTo>
                    <a:lnTo>
                      <a:pt x="736892" y="358190"/>
                    </a:lnTo>
                    <a:lnTo>
                      <a:pt x="736752" y="359473"/>
                    </a:lnTo>
                    <a:lnTo>
                      <a:pt x="736600" y="360756"/>
                    </a:lnTo>
                    <a:lnTo>
                      <a:pt x="737133" y="360781"/>
                    </a:lnTo>
                    <a:lnTo>
                      <a:pt x="737654" y="360781"/>
                    </a:lnTo>
                    <a:lnTo>
                      <a:pt x="738187" y="360807"/>
                    </a:lnTo>
                    <a:close/>
                  </a:path>
                  <a:path w="963294" h="996950">
                    <a:moveTo>
                      <a:pt x="739990" y="584593"/>
                    </a:moveTo>
                    <a:lnTo>
                      <a:pt x="738555" y="584365"/>
                    </a:lnTo>
                    <a:lnTo>
                      <a:pt x="737108" y="584174"/>
                    </a:lnTo>
                    <a:lnTo>
                      <a:pt x="735685" y="583958"/>
                    </a:lnTo>
                    <a:lnTo>
                      <a:pt x="735584" y="584708"/>
                    </a:lnTo>
                    <a:lnTo>
                      <a:pt x="735520" y="585076"/>
                    </a:lnTo>
                    <a:lnTo>
                      <a:pt x="736968" y="585266"/>
                    </a:lnTo>
                    <a:lnTo>
                      <a:pt x="738403" y="585444"/>
                    </a:lnTo>
                    <a:lnTo>
                      <a:pt x="739838" y="585647"/>
                    </a:lnTo>
                    <a:lnTo>
                      <a:pt x="739876" y="585292"/>
                    </a:lnTo>
                    <a:lnTo>
                      <a:pt x="739990" y="584593"/>
                    </a:lnTo>
                    <a:close/>
                  </a:path>
                  <a:path w="963294" h="996950">
                    <a:moveTo>
                      <a:pt x="757834" y="186512"/>
                    </a:moveTo>
                    <a:lnTo>
                      <a:pt x="756539" y="183413"/>
                    </a:lnTo>
                    <a:lnTo>
                      <a:pt x="755599" y="184315"/>
                    </a:lnTo>
                    <a:lnTo>
                      <a:pt x="754849" y="185039"/>
                    </a:lnTo>
                    <a:lnTo>
                      <a:pt x="754126" y="185737"/>
                    </a:lnTo>
                    <a:lnTo>
                      <a:pt x="756107" y="186258"/>
                    </a:lnTo>
                    <a:lnTo>
                      <a:pt x="757834" y="186512"/>
                    </a:lnTo>
                    <a:close/>
                  </a:path>
                  <a:path w="963294" h="996950">
                    <a:moveTo>
                      <a:pt x="766686" y="469696"/>
                    </a:moveTo>
                    <a:lnTo>
                      <a:pt x="766267" y="468744"/>
                    </a:lnTo>
                    <a:lnTo>
                      <a:pt x="765454" y="466826"/>
                    </a:lnTo>
                    <a:lnTo>
                      <a:pt x="764641" y="467321"/>
                    </a:lnTo>
                    <a:lnTo>
                      <a:pt x="764235" y="467588"/>
                    </a:lnTo>
                    <a:lnTo>
                      <a:pt x="764463" y="468045"/>
                    </a:lnTo>
                    <a:lnTo>
                      <a:pt x="764565" y="468655"/>
                    </a:lnTo>
                    <a:lnTo>
                      <a:pt x="765403" y="469315"/>
                    </a:lnTo>
                    <a:lnTo>
                      <a:pt x="766089" y="469468"/>
                    </a:lnTo>
                    <a:lnTo>
                      <a:pt x="766686" y="469696"/>
                    </a:lnTo>
                    <a:close/>
                  </a:path>
                  <a:path w="963294" h="996950">
                    <a:moveTo>
                      <a:pt x="769721" y="995794"/>
                    </a:moveTo>
                    <a:lnTo>
                      <a:pt x="769543" y="993343"/>
                    </a:lnTo>
                    <a:lnTo>
                      <a:pt x="767207" y="993228"/>
                    </a:lnTo>
                    <a:lnTo>
                      <a:pt x="766292" y="994029"/>
                    </a:lnTo>
                    <a:lnTo>
                      <a:pt x="766419" y="996581"/>
                    </a:lnTo>
                    <a:lnTo>
                      <a:pt x="768527" y="996302"/>
                    </a:lnTo>
                    <a:lnTo>
                      <a:pt x="769721" y="995794"/>
                    </a:lnTo>
                    <a:close/>
                  </a:path>
                  <a:path w="963294" h="996950">
                    <a:moveTo>
                      <a:pt x="774026" y="556856"/>
                    </a:moveTo>
                    <a:lnTo>
                      <a:pt x="770204" y="557491"/>
                    </a:lnTo>
                    <a:lnTo>
                      <a:pt x="771232" y="559638"/>
                    </a:lnTo>
                    <a:lnTo>
                      <a:pt x="772414" y="561759"/>
                    </a:lnTo>
                    <a:lnTo>
                      <a:pt x="772909" y="560222"/>
                    </a:lnTo>
                    <a:lnTo>
                      <a:pt x="773430" y="558698"/>
                    </a:lnTo>
                    <a:lnTo>
                      <a:pt x="774026" y="556856"/>
                    </a:lnTo>
                    <a:close/>
                  </a:path>
                  <a:path w="963294" h="996950">
                    <a:moveTo>
                      <a:pt x="795134" y="859739"/>
                    </a:moveTo>
                    <a:lnTo>
                      <a:pt x="795058" y="859078"/>
                    </a:lnTo>
                    <a:lnTo>
                      <a:pt x="795096" y="858456"/>
                    </a:lnTo>
                    <a:lnTo>
                      <a:pt x="794588" y="858507"/>
                    </a:lnTo>
                    <a:lnTo>
                      <a:pt x="794054" y="858558"/>
                    </a:lnTo>
                    <a:lnTo>
                      <a:pt x="793394" y="858596"/>
                    </a:lnTo>
                    <a:lnTo>
                      <a:pt x="793419" y="859282"/>
                    </a:lnTo>
                    <a:lnTo>
                      <a:pt x="793280" y="859942"/>
                    </a:lnTo>
                    <a:lnTo>
                      <a:pt x="793534" y="860259"/>
                    </a:lnTo>
                    <a:lnTo>
                      <a:pt x="793750" y="860513"/>
                    </a:lnTo>
                    <a:lnTo>
                      <a:pt x="794842" y="860475"/>
                    </a:lnTo>
                    <a:lnTo>
                      <a:pt x="794905" y="860310"/>
                    </a:lnTo>
                    <a:lnTo>
                      <a:pt x="795134" y="859739"/>
                    </a:lnTo>
                    <a:close/>
                  </a:path>
                  <a:path w="963294" h="996950">
                    <a:moveTo>
                      <a:pt x="801954" y="891133"/>
                    </a:moveTo>
                    <a:lnTo>
                      <a:pt x="801649" y="890993"/>
                    </a:lnTo>
                    <a:lnTo>
                      <a:pt x="801357" y="890816"/>
                    </a:lnTo>
                    <a:lnTo>
                      <a:pt x="801039" y="890689"/>
                    </a:lnTo>
                    <a:lnTo>
                      <a:pt x="800455" y="891603"/>
                    </a:lnTo>
                    <a:lnTo>
                      <a:pt x="799871" y="892543"/>
                    </a:lnTo>
                    <a:lnTo>
                      <a:pt x="799287" y="893470"/>
                    </a:lnTo>
                    <a:lnTo>
                      <a:pt x="800138" y="894067"/>
                    </a:lnTo>
                    <a:lnTo>
                      <a:pt x="800582" y="894334"/>
                    </a:lnTo>
                    <a:lnTo>
                      <a:pt x="801039" y="893267"/>
                    </a:lnTo>
                    <a:lnTo>
                      <a:pt x="801484" y="892200"/>
                    </a:lnTo>
                    <a:lnTo>
                      <a:pt x="801954" y="891133"/>
                    </a:lnTo>
                    <a:close/>
                  </a:path>
                  <a:path w="963294" h="996950">
                    <a:moveTo>
                      <a:pt x="837526" y="372719"/>
                    </a:moveTo>
                    <a:lnTo>
                      <a:pt x="837311" y="372427"/>
                    </a:lnTo>
                    <a:lnTo>
                      <a:pt x="837082" y="372135"/>
                    </a:lnTo>
                    <a:lnTo>
                      <a:pt x="836879" y="371817"/>
                    </a:lnTo>
                    <a:lnTo>
                      <a:pt x="835787" y="372465"/>
                    </a:lnTo>
                    <a:lnTo>
                      <a:pt x="834707" y="373126"/>
                    </a:lnTo>
                    <a:lnTo>
                      <a:pt x="833602" y="373773"/>
                    </a:lnTo>
                    <a:lnTo>
                      <a:pt x="833831" y="374230"/>
                    </a:lnTo>
                    <a:lnTo>
                      <a:pt x="834301" y="375158"/>
                    </a:lnTo>
                    <a:lnTo>
                      <a:pt x="835380" y="374345"/>
                    </a:lnTo>
                    <a:lnTo>
                      <a:pt x="836460" y="373532"/>
                    </a:lnTo>
                    <a:lnTo>
                      <a:pt x="837526" y="372719"/>
                    </a:lnTo>
                    <a:close/>
                  </a:path>
                  <a:path w="963294" h="996950">
                    <a:moveTo>
                      <a:pt x="842606" y="241655"/>
                    </a:moveTo>
                    <a:lnTo>
                      <a:pt x="841476" y="240550"/>
                    </a:lnTo>
                    <a:lnTo>
                      <a:pt x="840600" y="241452"/>
                    </a:lnTo>
                    <a:lnTo>
                      <a:pt x="839711" y="242341"/>
                    </a:lnTo>
                    <a:lnTo>
                      <a:pt x="838847" y="243243"/>
                    </a:lnTo>
                    <a:lnTo>
                      <a:pt x="839584" y="243979"/>
                    </a:lnTo>
                    <a:lnTo>
                      <a:pt x="839978" y="244335"/>
                    </a:lnTo>
                    <a:lnTo>
                      <a:pt x="842606" y="241655"/>
                    </a:lnTo>
                    <a:close/>
                  </a:path>
                  <a:path w="963294" h="996950">
                    <a:moveTo>
                      <a:pt x="853262" y="165595"/>
                    </a:moveTo>
                    <a:lnTo>
                      <a:pt x="851585" y="165506"/>
                    </a:lnTo>
                    <a:lnTo>
                      <a:pt x="850734" y="165481"/>
                    </a:lnTo>
                    <a:lnTo>
                      <a:pt x="850785" y="165976"/>
                    </a:lnTo>
                    <a:lnTo>
                      <a:pt x="850658" y="166814"/>
                    </a:lnTo>
                    <a:lnTo>
                      <a:pt x="850912" y="166979"/>
                    </a:lnTo>
                    <a:lnTo>
                      <a:pt x="851471" y="167309"/>
                    </a:lnTo>
                    <a:lnTo>
                      <a:pt x="852246" y="167297"/>
                    </a:lnTo>
                    <a:lnTo>
                      <a:pt x="853147" y="167474"/>
                    </a:lnTo>
                    <a:lnTo>
                      <a:pt x="853262" y="165595"/>
                    </a:lnTo>
                    <a:close/>
                  </a:path>
                  <a:path w="963294" h="996950">
                    <a:moveTo>
                      <a:pt x="870419" y="798626"/>
                    </a:moveTo>
                    <a:lnTo>
                      <a:pt x="869467" y="798271"/>
                    </a:lnTo>
                    <a:lnTo>
                      <a:pt x="867562" y="797585"/>
                    </a:lnTo>
                    <a:lnTo>
                      <a:pt x="867435" y="797890"/>
                    </a:lnTo>
                    <a:lnTo>
                      <a:pt x="867321" y="798169"/>
                    </a:lnTo>
                    <a:lnTo>
                      <a:pt x="867181" y="798436"/>
                    </a:lnTo>
                    <a:lnTo>
                      <a:pt x="868032" y="798957"/>
                    </a:lnTo>
                    <a:lnTo>
                      <a:pt x="869734" y="799934"/>
                    </a:lnTo>
                    <a:lnTo>
                      <a:pt x="869962" y="799490"/>
                    </a:lnTo>
                    <a:lnTo>
                      <a:pt x="870419" y="798626"/>
                    </a:lnTo>
                    <a:close/>
                  </a:path>
                  <a:path w="963294" h="996950">
                    <a:moveTo>
                      <a:pt x="879881" y="825487"/>
                    </a:moveTo>
                    <a:lnTo>
                      <a:pt x="879157" y="823087"/>
                    </a:lnTo>
                    <a:lnTo>
                      <a:pt x="878814" y="822020"/>
                    </a:lnTo>
                    <a:lnTo>
                      <a:pt x="878497" y="820966"/>
                    </a:lnTo>
                    <a:lnTo>
                      <a:pt x="878052" y="821004"/>
                    </a:lnTo>
                    <a:lnTo>
                      <a:pt x="877608" y="821055"/>
                    </a:lnTo>
                    <a:lnTo>
                      <a:pt x="877150" y="821118"/>
                    </a:lnTo>
                    <a:lnTo>
                      <a:pt x="877100" y="821791"/>
                    </a:lnTo>
                    <a:lnTo>
                      <a:pt x="876757" y="822642"/>
                    </a:lnTo>
                    <a:lnTo>
                      <a:pt x="877354" y="823772"/>
                    </a:lnTo>
                    <a:lnTo>
                      <a:pt x="878166" y="824141"/>
                    </a:lnTo>
                    <a:lnTo>
                      <a:pt x="879881" y="825487"/>
                    </a:lnTo>
                    <a:close/>
                  </a:path>
                  <a:path w="963294" h="996950">
                    <a:moveTo>
                      <a:pt x="880452" y="757974"/>
                    </a:moveTo>
                    <a:lnTo>
                      <a:pt x="879424" y="757326"/>
                    </a:lnTo>
                    <a:lnTo>
                      <a:pt x="878763" y="758202"/>
                    </a:lnTo>
                    <a:lnTo>
                      <a:pt x="878065" y="759053"/>
                    </a:lnTo>
                    <a:lnTo>
                      <a:pt x="877404" y="759929"/>
                    </a:lnTo>
                    <a:lnTo>
                      <a:pt x="877862" y="760234"/>
                    </a:lnTo>
                    <a:lnTo>
                      <a:pt x="878306" y="760577"/>
                    </a:lnTo>
                    <a:lnTo>
                      <a:pt x="878789" y="760895"/>
                    </a:lnTo>
                    <a:lnTo>
                      <a:pt x="879348" y="759942"/>
                    </a:lnTo>
                    <a:lnTo>
                      <a:pt x="879894" y="758952"/>
                    </a:lnTo>
                    <a:lnTo>
                      <a:pt x="880452" y="757974"/>
                    </a:lnTo>
                    <a:close/>
                  </a:path>
                  <a:path w="963294" h="996950">
                    <a:moveTo>
                      <a:pt x="889825" y="754037"/>
                    </a:moveTo>
                    <a:lnTo>
                      <a:pt x="887615" y="755408"/>
                    </a:lnTo>
                    <a:lnTo>
                      <a:pt x="885291" y="756869"/>
                    </a:lnTo>
                    <a:lnTo>
                      <a:pt x="888098" y="757097"/>
                    </a:lnTo>
                    <a:lnTo>
                      <a:pt x="889825" y="754037"/>
                    </a:lnTo>
                    <a:close/>
                  </a:path>
                  <a:path w="963294" h="996950">
                    <a:moveTo>
                      <a:pt x="902931" y="145948"/>
                    </a:moveTo>
                    <a:lnTo>
                      <a:pt x="902474" y="142684"/>
                    </a:lnTo>
                    <a:lnTo>
                      <a:pt x="900938" y="144068"/>
                    </a:lnTo>
                    <a:lnTo>
                      <a:pt x="899972" y="144919"/>
                    </a:lnTo>
                    <a:lnTo>
                      <a:pt x="899020" y="145796"/>
                    </a:lnTo>
                    <a:lnTo>
                      <a:pt x="899299" y="146151"/>
                    </a:lnTo>
                    <a:lnTo>
                      <a:pt x="899591" y="146481"/>
                    </a:lnTo>
                    <a:lnTo>
                      <a:pt x="899871" y="146850"/>
                    </a:lnTo>
                    <a:lnTo>
                      <a:pt x="901357" y="146392"/>
                    </a:lnTo>
                    <a:lnTo>
                      <a:pt x="902931" y="145948"/>
                    </a:lnTo>
                    <a:close/>
                  </a:path>
                  <a:path w="963294" h="996950">
                    <a:moveTo>
                      <a:pt x="904481" y="722185"/>
                    </a:moveTo>
                    <a:lnTo>
                      <a:pt x="904036" y="722096"/>
                    </a:lnTo>
                    <a:lnTo>
                      <a:pt x="903592" y="722007"/>
                    </a:lnTo>
                    <a:lnTo>
                      <a:pt x="903173" y="721918"/>
                    </a:lnTo>
                    <a:lnTo>
                      <a:pt x="902766" y="724344"/>
                    </a:lnTo>
                    <a:lnTo>
                      <a:pt x="902589" y="725538"/>
                    </a:lnTo>
                    <a:lnTo>
                      <a:pt x="902957" y="725627"/>
                    </a:lnTo>
                    <a:lnTo>
                      <a:pt x="903338" y="725690"/>
                    </a:lnTo>
                    <a:lnTo>
                      <a:pt x="903719" y="725766"/>
                    </a:lnTo>
                    <a:lnTo>
                      <a:pt x="903973" y="724585"/>
                    </a:lnTo>
                    <a:lnTo>
                      <a:pt x="904481" y="722185"/>
                    </a:lnTo>
                    <a:close/>
                  </a:path>
                  <a:path w="963294" h="996950">
                    <a:moveTo>
                      <a:pt x="929259" y="560006"/>
                    </a:moveTo>
                    <a:lnTo>
                      <a:pt x="928776" y="559003"/>
                    </a:lnTo>
                    <a:lnTo>
                      <a:pt x="928471" y="558203"/>
                    </a:lnTo>
                    <a:lnTo>
                      <a:pt x="927989" y="557504"/>
                    </a:lnTo>
                    <a:lnTo>
                      <a:pt x="927049" y="557796"/>
                    </a:lnTo>
                    <a:lnTo>
                      <a:pt x="926528" y="557961"/>
                    </a:lnTo>
                    <a:lnTo>
                      <a:pt x="926820" y="558749"/>
                    </a:lnTo>
                    <a:lnTo>
                      <a:pt x="926998" y="559600"/>
                    </a:lnTo>
                    <a:lnTo>
                      <a:pt x="927493" y="560463"/>
                    </a:lnTo>
                    <a:lnTo>
                      <a:pt x="928357" y="560158"/>
                    </a:lnTo>
                    <a:lnTo>
                      <a:pt x="929259" y="560006"/>
                    </a:lnTo>
                    <a:close/>
                  </a:path>
                  <a:path w="963294" h="996950">
                    <a:moveTo>
                      <a:pt x="962914" y="491807"/>
                    </a:moveTo>
                    <a:lnTo>
                      <a:pt x="962723" y="491159"/>
                    </a:lnTo>
                    <a:lnTo>
                      <a:pt x="962685" y="490423"/>
                    </a:lnTo>
                    <a:lnTo>
                      <a:pt x="962304" y="489927"/>
                    </a:lnTo>
                    <a:lnTo>
                      <a:pt x="962139" y="489724"/>
                    </a:lnTo>
                    <a:lnTo>
                      <a:pt x="960907" y="489902"/>
                    </a:lnTo>
                    <a:lnTo>
                      <a:pt x="960843" y="490093"/>
                    </a:lnTo>
                    <a:lnTo>
                      <a:pt x="960716" y="490677"/>
                    </a:lnTo>
                    <a:lnTo>
                      <a:pt x="960882" y="491401"/>
                    </a:lnTo>
                    <a:lnTo>
                      <a:pt x="960958" y="492264"/>
                    </a:lnTo>
                    <a:lnTo>
                      <a:pt x="962380" y="491934"/>
                    </a:lnTo>
                    <a:lnTo>
                      <a:pt x="962914" y="49180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7" name="object 297">
                <a:extLst>
                  <a:ext uri="{FF2B5EF4-FFF2-40B4-BE49-F238E27FC236}">
                    <a16:creationId xmlns:a16="http://schemas.microsoft.com/office/drawing/2014/main" id="{136B380F-A169-D7D8-A59E-AB6CB01D736D}"/>
                  </a:ext>
                </a:extLst>
              </p:cNvPr>
              <p:cNvSpPr/>
              <p:nvPr/>
            </p:nvSpPr>
            <p:spPr>
              <a:xfrm>
                <a:off x="8631305" y="4899042"/>
                <a:ext cx="1050653" cy="675202"/>
              </a:xfrm>
              <a:custGeom>
                <a:avLst/>
                <a:gdLst/>
                <a:ahLst/>
                <a:cxnLst/>
                <a:rect l="l" t="t" r="r" b="b"/>
                <a:pathLst>
                  <a:path w="1350644" h="987425">
                    <a:moveTo>
                      <a:pt x="7454" y="590956"/>
                    </a:moveTo>
                    <a:lnTo>
                      <a:pt x="3289" y="588556"/>
                    </a:lnTo>
                    <a:lnTo>
                      <a:pt x="1016" y="588924"/>
                    </a:lnTo>
                    <a:lnTo>
                      <a:pt x="241" y="591908"/>
                    </a:lnTo>
                    <a:lnTo>
                      <a:pt x="0" y="592963"/>
                    </a:lnTo>
                    <a:lnTo>
                      <a:pt x="533" y="594436"/>
                    </a:lnTo>
                    <a:lnTo>
                      <a:pt x="1447" y="595693"/>
                    </a:lnTo>
                    <a:lnTo>
                      <a:pt x="3365" y="595236"/>
                    </a:lnTo>
                    <a:lnTo>
                      <a:pt x="4114" y="594639"/>
                    </a:lnTo>
                    <a:lnTo>
                      <a:pt x="5308" y="593763"/>
                    </a:lnTo>
                    <a:lnTo>
                      <a:pt x="6159" y="592455"/>
                    </a:lnTo>
                    <a:lnTo>
                      <a:pt x="7454" y="590956"/>
                    </a:lnTo>
                    <a:close/>
                  </a:path>
                  <a:path w="1350644" h="987425">
                    <a:moveTo>
                      <a:pt x="232549" y="402704"/>
                    </a:moveTo>
                    <a:lnTo>
                      <a:pt x="223507" y="399630"/>
                    </a:lnTo>
                    <a:lnTo>
                      <a:pt x="222973" y="401434"/>
                    </a:lnTo>
                    <a:lnTo>
                      <a:pt x="225806" y="403009"/>
                    </a:lnTo>
                    <a:lnTo>
                      <a:pt x="228422" y="405384"/>
                    </a:lnTo>
                    <a:lnTo>
                      <a:pt x="232549" y="402704"/>
                    </a:lnTo>
                    <a:close/>
                  </a:path>
                  <a:path w="1350644" h="987425">
                    <a:moveTo>
                      <a:pt x="250571" y="474319"/>
                    </a:moveTo>
                    <a:lnTo>
                      <a:pt x="248958" y="472414"/>
                    </a:lnTo>
                    <a:lnTo>
                      <a:pt x="247218" y="471805"/>
                    </a:lnTo>
                    <a:lnTo>
                      <a:pt x="245783" y="470928"/>
                    </a:lnTo>
                    <a:lnTo>
                      <a:pt x="244792" y="471881"/>
                    </a:lnTo>
                    <a:lnTo>
                      <a:pt x="245376" y="473303"/>
                    </a:lnTo>
                    <a:lnTo>
                      <a:pt x="245732" y="474980"/>
                    </a:lnTo>
                    <a:lnTo>
                      <a:pt x="247307" y="476885"/>
                    </a:lnTo>
                    <a:lnTo>
                      <a:pt x="248831" y="476859"/>
                    </a:lnTo>
                    <a:lnTo>
                      <a:pt x="249974" y="477215"/>
                    </a:lnTo>
                    <a:lnTo>
                      <a:pt x="250024" y="475996"/>
                    </a:lnTo>
                    <a:lnTo>
                      <a:pt x="250571" y="474319"/>
                    </a:lnTo>
                    <a:close/>
                  </a:path>
                  <a:path w="1350644" h="987425">
                    <a:moveTo>
                      <a:pt x="260146" y="117119"/>
                    </a:moveTo>
                    <a:lnTo>
                      <a:pt x="259613" y="110426"/>
                    </a:lnTo>
                    <a:lnTo>
                      <a:pt x="257263" y="108496"/>
                    </a:lnTo>
                    <a:lnTo>
                      <a:pt x="251345" y="107848"/>
                    </a:lnTo>
                    <a:lnTo>
                      <a:pt x="253390" y="111658"/>
                    </a:lnTo>
                    <a:lnTo>
                      <a:pt x="254279" y="113271"/>
                    </a:lnTo>
                    <a:lnTo>
                      <a:pt x="250901" y="114630"/>
                    </a:lnTo>
                    <a:lnTo>
                      <a:pt x="252526" y="118910"/>
                    </a:lnTo>
                    <a:lnTo>
                      <a:pt x="259257" y="117729"/>
                    </a:lnTo>
                    <a:lnTo>
                      <a:pt x="260146" y="117119"/>
                    </a:lnTo>
                    <a:close/>
                  </a:path>
                  <a:path w="1350644" h="987425">
                    <a:moveTo>
                      <a:pt x="288175" y="112699"/>
                    </a:moveTo>
                    <a:lnTo>
                      <a:pt x="287515" y="110972"/>
                    </a:lnTo>
                    <a:lnTo>
                      <a:pt x="287121" y="109067"/>
                    </a:lnTo>
                    <a:lnTo>
                      <a:pt x="286067" y="107619"/>
                    </a:lnTo>
                    <a:lnTo>
                      <a:pt x="285572" y="106921"/>
                    </a:lnTo>
                    <a:lnTo>
                      <a:pt x="283857" y="107099"/>
                    </a:lnTo>
                    <a:lnTo>
                      <a:pt x="282676" y="106857"/>
                    </a:lnTo>
                    <a:lnTo>
                      <a:pt x="282575" y="108140"/>
                    </a:lnTo>
                    <a:lnTo>
                      <a:pt x="281927" y="109880"/>
                    </a:lnTo>
                    <a:lnTo>
                      <a:pt x="283578" y="111836"/>
                    </a:lnTo>
                    <a:lnTo>
                      <a:pt x="285369" y="112483"/>
                    </a:lnTo>
                    <a:lnTo>
                      <a:pt x="286867" y="113372"/>
                    </a:lnTo>
                    <a:lnTo>
                      <a:pt x="288175" y="112699"/>
                    </a:lnTo>
                    <a:close/>
                  </a:path>
                  <a:path w="1350644" h="987425">
                    <a:moveTo>
                      <a:pt x="366229" y="984796"/>
                    </a:moveTo>
                    <a:lnTo>
                      <a:pt x="364959" y="982472"/>
                    </a:lnTo>
                    <a:lnTo>
                      <a:pt x="363816" y="980338"/>
                    </a:lnTo>
                    <a:lnTo>
                      <a:pt x="360705" y="981265"/>
                    </a:lnTo>
                    <a:lnTo>
                      <a:pt x="360565" y="981456"/>
                    </a:lnTo>
                    <a:lnTo>
                      <a:pt x="360070" y="981862"/>
                    </a:lnTo>
                    <a:lnTo>
                      <a:pt x="362623" y="985989"/>
                    </a:lnTo>
                    <a:lnTo>
                      <a:pt x="363562" y="986891"/>
                    </a:lnTo>
                    <a:lnTo>
                      <a:pt x="364959" y="986231"/>
                    </a:lnTo>
                    <a:lnTo>
                      <a:pt x="365493" y="985951"/>
                    </a:lnTo>
                    <a:lnTo>
                      <a:pt x="366229" y="984796"/>
                    </a:lnTo>
                    <a:close/>
                  </a:path>
                  <a:path w="1350644" h="987425">
                    <a:moveTo>
                      <a:pt x="370624" y="402488"/>
                    </a:moveTo>
                    <a:lnTo>
                      <a:pt x="370382" y="402361"/>
                    </a:lnTo>
                    <a:lnTo>
                      <a:pt x="370141" y="402221"/>
                    </a:lnTo>
                    <a:lnTo>
                      <a:pt x="369900" y="402107"/>
                    </a:lnTo>
                    <a:lnTo>
                      <a:pt x="369443" y="402755"/>
                    </a:lnTo>
                    <a:lnTo>
                      <a:pt x="368998" y="403415"/>
                    </a:lnTo>
                    <a:lnTo>
                      <a:pt x="368554" y="404050"/>
                    </a:lnTo>
                    <a:lnTo>
                      <a:pt x="368909" y="404291"/>
                    </a:lnTo>
                    <a:lnTo>
                      <a:pt x="369265" y="404507"/>
                    </a:lnTo>
                    <a:lnTo>
                      <a:pt x="369620" y="404736"/>
                    </a:lnTo>
                    <a:lnTo>
                      <a:pt x="369963" y="403999"/>
                    </a:lnTo>
                    <a:lnTo>
                      <a:pt x="370281" y="403237"/>
                    </a:lnTo>
                    <a:lnTo>
                      <a:pt x="370624" y="402488"/>
                    </a:lnTo>
                    <a:close/>
                  </a:path>
                  <a:path w="1350644" h="987425">
                    <a:moveTo>
                      <a:pt x="388416" y="727697"/>
                    </a:moveTo>
                    <a:lnTo>
                      <a:pt x="388061" y="726871"/>
                    </a:lnTo>
                    <a:lnTo>
                      <a:pt x="387972" y="726109"/>
                    </a:lnTo>
                    <a:lnTo>
                      <a:pt x="387223" y="725893"/>
                    </a:lnTo>
                    <a:lnTo>
                      <a:pt x="386448" y="726020"/>
                    </a:lnTo>
                    <a:lnTo>
                      <a:pt x="386118" y="726351"/>
                    </a:lnTo>
                    <a:lnTo>
                      <a:pt x="385864" y="726592"/>
                    </a:lnTo>
                    <a:lnTo>
                      <a:pt x="386029" y="727316"/>
                    </a:lnTo>
                    <a:lnTo>
                      <a:pt x="386003" y="727824"/>
                    </a:lnTo>
                    <a:lnTo>
                      <a:pt x="386689" y="727786"/>
                    </a:lnTo>
                    <a:lnTo>
                      <a:pt x="387388" y="727748"/>
                    </a:lnTo>
                    <a:lnTo>
                      <a:pt x="388416" y="727697"/>
                    </a:lnTo>
                    <a:close/>
                  </a:path>
                  <a:path w="1350644" h="987425">
                    <a:moveTo>
                      <a:pt x="405269" y="567575"/>
                    </a:moveTo>
                    <a:lnTo>
                      <a:pt x="403479" y="565391"/>
                    </a:lnTo>
                    <a:lnTo>
                      <a:pt x="401866" y="566140"/>
                    </a:lnTo>
                    <a:lnTo>
                      <a:pt x="400558" y="567944"/>
                    </a:lnTo>
                    <a:lnTo>
                      <a:pt x="399757" y="567778"/>
                    </a:lnTo>
                    <a:lnTo>
                      <a:pt x="399415" y="567804"/>
                    </a:lnTo>
                    <a:lnTo>
                      <a:pt x="398183" y="565048"/>
                    </a:lnTo>
                    <a:lnTo>
                      <a:pt x="396595" y="569442"/>
                    </a:lnTo>
                    <a:lnTo>
                      <a:pt x="399224" y="572541"/>
                    </a:lnTo>
                    <a:lnTo>
                      <a:pt x="400723" y="576630"/>
                    </a:lnTo>
                    <a:lnTo>
                      <a:pt x="402158" y="574230"/>
                    </a:lnTo>
                    <a:lnTo>
                      <a:pt x="403326" y="572668"/>
                    </a:lnTo>
                    <a:lnTo>
                      <a:pt x="404609" y="569658"/>
                    </a:lnTo>
                    <a:lnTo>
                      <a:pt x="405269" y="567575"/>
                    </a:lnTo>
                    <a:close/>
                  </a:path>
                  <a:path w="1350644" h="987425">
                    <a:moveTo>
                      <a:pt x="439851" y="614019"/>
                    </a:moveTo>
                    <a:lnTo>
                      <a:pt x="439369" y="609981"/>
                    </a:lnTo>
                    <a:lnTo>
                      <a:pt x="437286" y="608495"/>
                    </a:lnTo>
                    <a:lnTo>
                      <a:pt x="434962" y="607517"/>
                    </a:lnTo>
                    <a:lnTo>
                      <a:pt x="434327" y="607237"/>
                    </a:lnTo>
                    <a:lnTo>
                      <a:pt x="432968" y="608063"/>
                    </a:lnTo>
                    <a:lnTo>
                      <a:pt x="432257" y="608723"/>
                    </a:lnTo>
                    <a:lnTo>
                      <a:pt x="432028" y="608914"/>
                    </a:lnTo>
                    <a:lnTo>
                      <a:pt x="432625" y="610641"/>
                    </a:lnTo>
                    <a:lnTo>
                      <a:pt x="433235" y="610971"/>
                    </a:lnTo>
                    <a:lnTo>
                      <a:pt x="435114" y="612063"/>
                    </a:lnTo>
                    <a:lnTo>
                      <a:pt x="437197" y="612838"/>
                    </a:lnTo>
                    <a:lnTo>
                      <a:pt x="439851" y="614019"/>
                    </a:lnTo>
                    <a:close/>
                  </a:path>
                  <a:path w="1350644" h="987425">
                    <a:moveTo>
                      <a:pt x="446278" y="771804"/>
                    </a:moveTo>
                    <a:lnTo>
                      <a:pt x="445757" y="769835"/>
                    </a:lnTo>
                    <a:lnTo>
                      <a:pt x="445122" y="767359"/>
                    </a:lnTo>
                    <a:lnTo>
                      <a:pt x="445135" y="764527"/>
                    </a:lnTo>
                    <a:lnTo>
                      <a:pt x="441375" y="762977"/>
                    </a:lnTo>
                    <a:lnTo>
                      <a:pt x="442887" y="774280"/>
                    </a:lnTo>
                    <a:lnTo>
                      <a:pt x="445947" y="773341"/>
                    </a:lnTo>
                    <a:lnTo>
                      <a:pt x="446278" y="771804"/>
                    </a:lnTo>
                    <a:close/>
                  </a:path>
                  <a:path w="1350644" h="987425">
                    <a:moveTo>
                      <a:pt x="456298" y="564464"/>
                    </a:moveTo>
                    <a:lnTo>
                      <a:pt x="456171" y="563803"/>
                    </a:lnTo>
                    <a:lnTo>
                      <a:pt x="456120" y="563130"/>
                    </a:lnTo>
                    <a:lnTo>
                      <a:pt x="455726" y="562419"/>
                    </a:lnTo>
                    <a:lnTo>
                      <a:pt x="454545" y="562546"/>
                    </a:lnTo>
                    <a:lnTo>
                      <a:pt x="454380" y="563283"/>
                    </a:lnTo>
                    <a:lnTo>
                      <a:pt x="454469" y="563930"/>
                    </a:lnTo>
                    <a:lnTo>
                      <a:pt x="454494" y="564832"/>
                    </a:lnTo>
                    <a:lnTo>
                      <a:pt x="455371" y="564654"/>
                    </a:lnTo>
                    <a:lnTo>
                      <a:pt x="455841" y="564553"/>
                    </a:lnTo>
                    <a:lnTo>
                      <a:pt x="456298" y="564464"/>
                    </a:lnTo>
                    <a:close/>
                  </a:path>
                  <a:path w="1350644" h="987425">
                    <a:moveTo>
                      <a:pt x="473367" y="276161"/>
                    </a:moveTo>
                    <a:lnTo>
                      <a:pt x="470801" y="272453"/>
                    </a:lnTo>
                    <a:lnTo>
                      <a:pt x="468033" y="275107"/>
                    </a:lnTo>
                    <a:lnTo>
                      <a:pt x="464972" y="275488"/>
                    </a:lnTo>
                    <a:lnTo>
                      <a:pt x="469544" y="280327"/>
                    </a:lnTo>
                    <a:lnTo>
                      <a:pt x="469785" y="280339"/>
                    </a:lnTo>
                    <a:lnTo>
                      <a:pt x="473367" y="276161"/>
                    </a:lnTo>
                    <a:close/>
                  </a:path>
                  <a:path w="1350644" h="987425">
                    <a:moveTo>
                      <a:pt x="481380" y="187934"/>
                    </a:moveTo>
                    <a:lnTo>
                      <a:pt x="481330" y="187693"/>
                    </a:lnTo>
                    <a:lnTo>
                      <a:pt x="477545" y="185318"/>
                    </a:lnTo>
                    <a:lnTo>
                      <a:pt x="472617" y="193509"/>
                    </a:lnTo>
                    <a:lnTo>
                      <a:pt x="475500" y="194030"/>
                    </a:lnTo>
                    <a:lnTo>
                      <a:pt x="477507" y="194373"/>
                    </a:lnTo>
                    <a:lnTo>
                      <a:pt x="479907" y="194818"/>
                    </a:lnTo>
                    <a:lnTo>
                      <a:pt x="481380" y="187934"/>
                    </a:lnTo>
                    <a:close/>
                  </a:path>
                  <a:path w="1350644" h="987425">
                    <a:moveTo>
                      <a:pt x="490067" y="786460"/>
                    </a:moveTo>
                    <a:lnTo>
                      <a:pt x="489483" y="783958"/>
                    </a:lnTo>
                    <a:lnTo>
                      <a:pt x="488937" y="781481"/>
                    </a:lnTo>
                    <a:lnTo>
                      <a:pt x="488226" y="778357"/>
                    </a:lnTo>
                    <a:lnTo>
                      <a:pt x="486486" y="779538"/>
                    </a:lnTo>
                    <a:lnTo>
                      <a:pt x="484111" y="781164"/>
                    </a:lnTo>
                    <a:lnTo>
                      <a:pt x="488937" y="787031"/>
                    </a:lnTo>
                    <a:lnTo>
                      <a:pt x="489305" y="786828"/>
                    </a:lnTo>
                    <a:lnTo>
                      <a:pt x="490067" y="786460"/>
                    </a:lnTo>
                    <a:close/>
                  </a:path>
                  <a:path w="1350644" h="987425">
                    <a:moveTo>
                      <a:pt x="528828" y="370090"/>
                    </a:moveTo>
                    <a:lnTo>
                      <a:pt x="528688" y="369620"/>
                    </a:lnTo>
                    <a:lnTo>
                      <a:pt x="528662" y="368871"/>
                    </a:lnTo>
                    <a:lnTo>
                      <a:pt x="528370" y="368731"/>
                    </a:lnTo>
                    <a:lnTo>
                      <a:pt x="527964" y="368566"/>
                    </a:lnTo>
                    <a:lnTo>
                      <a:pt x="527265" y="368731"/>
                    </a:lnTo>
                    <a:lnTo>
                      <a:pt x="526859" y="369011"/>
                    </a:lnTo>
                    <a:lnTo>
                      <a:pt x="526694" y="369125"/>
                    </a:lnTo>
                    <a:lnTo>
                      <a:pt x="526986" y="369874"/>
                    </a:lnTo>
                    <a:lnTo>
                      <a:pt x="527100" y="370547"/>
                    </a:lnTo>
                    <a:lnTo>
                      <a:pt x="527812" y="370357"/>
                    </a:lnTo>
                    <a:lnTo>
                      <a:pt x="528320" y="370230"/>
                    </a:lnTo>
                    <a:lnTo>
                      <a:pt x="528828" y="370090"/>
                    </a:lnTo>
                    <a:close/>
                  </a:path>
                  <a:path w="1350644" h="987425">
                    <a:moveTo>
                      <a:pt x="583666" y="571893"/>
                    </a:moveTo>
                    <a:lnTo>
                      <a:pt x="583336" y="571119"/>
                    </a:lnTo>
                    <a:lnTo>
                      <a:pt x="583018" y="570306"/>
                    </a:lnTo>
                    <a:lnTo>
                      <a:pt x="582625" y="569569"/>
                    </a:lnTo>
                    <a:lnTo>
                      <a:pt x="581748" y="569607"/>
                    </a:lnTo>
                    <a:lnTo>
                      <a:pt x="581621" y="570445"/>
                    </a:lnTo>
                    <a:lnTo>
                      <a:pt x="581621" y="571220"/>
                    </a:lnTo>
                    <a:lnTo>
                      <a:pt x="581583" y="571982"/>
                    </a:lnTo>
                    <a:lnTo>
                      <a:pt x="582295" y="571944"/>
                    </a:lnTo>
                    <a:lnTo>
                      <a:pt x="582980" y="571906"/>
                    </a:lnTo>
                    <a:lnTo>
                      <a:pt x="583666" y="571893"/>
                    </a:lnTo>
                    <a:close/>
                  </a:path>
                  <a:path w="1350644" h="987425">
                    <a:moveTo>
                      <a:pt x="592683" y="483603"/>
                    </a:moveTo>
                    <a:lnTo>
                      <a:pt x="591502" y="482333"/>
                    </a:lnTo>
                    <a:lnTo>
                      <a:pt x="591185" y="481736"/>
                    </a:lnTo>
                    <a:lnTo>
                      <a:pt x="590156" y="481393"/>
                    </a:lnTo>
                    <a:lnTo>
                      <a:pt x="589457" y="481520"/>
                    </a:lnTo>
                    <a:lnTo>
                      <a:pt x="588810" y="481520"/>
                    </a:lnTo>
                    <a:lnTo>
                      <a:pt x="588759" y="481825"/>
                    </a:lnTo>
                    <a:lnTo>
                      <a:pt x="588695" y="482130"/>
                    </a:lnTo>
                    <a:lnTo>
                      <a:pt x="588645" y="482422"/>
                    </a:lnTo>
                    <a:lnTo>
                      <a:pt x="589635" y="482727"/>
                    </a:lnTo>
                    <a:lnTo>
                      <a:pt x="592683" y="483603"/>
                    </a:lnTo>
                    <a:close/>
                  </a:path>
                  <a:path w="1350644" h="987425">
                    <a:moveTo>
                      <a:pt x="597725" y="154647"/>
                    </a:moveTo>
                    <a:lnTo>
                      <a:pt x="597433" y="154520"/>
                    </a:lnTo>
                    <a:lnTo>
                      <a:pt x="597154" y="154368"/>
                    </a:lnTo>
                    <a:lnTo>
                      <a:pt x="596861" y="154266"/>
                    </a:lnTo>
                    <a:lnTo>
                      <a:pt x="596442" y="155105"/>
                    </a:lnTo>
                    <a:lnTo>
                      <a:pt x="595566" y="156806"/>
                    </a:lnTo>
                    <a:lnTo>
                      <a:pt x="595884" y="156959"/>
                    </a:lnTo>
                    <a:lnTo>
                      <a:pt x="596214" y="157124"/>
                    </a:lnTo>
                    <a:lnTo>
                      <a:pt x="596531" y="157276"/>
                    </a:lnTo>
                    <a:lnTo>
                      <a:pt x="597319" y="155511"/>
                    </a:lnTo>
                    <a:lnTo>
                      <a:pt x="597725" y="154647"/>
                    </a:lnTo>
                    <a:close/>
                  </a:path>
                  <a:path w="1350644" h="987425">
                    <a:moveTo>
                      <a:pt x="619137" y="977671"/>
                    </a:moveTo>
                    <a:lnTo>
                      <a:pt x="612736" y="974356"/>
                    </a:lnTo>
                    <a:lnTo>
                      <a:pt x="616343" y="982319"/>
                    </a:lnTo>
                    <a:lnTo>
                      <a:pt x="619137" y="977671"/>
                    </a:lnTo>
                    <a:close/>
                  </a:path>
                  <a:path w="1350644" h="987425">
                    <a:moveTo>
                      <a:pt x="655777" y="388200"/>
                    </a:moveTo>
                    <a:lnTo>
                      <a:pt x="653643" y="391058"/>
                    </a:lnTo>
                    <a:lnTo>
                      <a:pt x="650468" y="393357"/>
                    </a:lnTo>
                    <a:lnTo>
                      <a:pt x="650519" y="398030"/>
                    </a:lnTo>
                    <a:lnTo>
                      <a:pt x="654418" y="395465"/>
                    </a:lnTo>
                    <a:lnTo>
                      <a:pt x="655574" y="392087"/>
                    </a:lnTo>
                    <a:lnTo>
                      <a:pt x="655777" y="388200"/>
                    </a:lnTo>
                    <a:close/>
                  </a:path>
                  <a:path w="1350644" h="987425">
                    <a:moveTo>
                      <a:pt x="656285" y="165709"/>
                    </a:moveTo>
                    <a:lnTo>
                      <a:pt x="653961" y="158407"/>
                    </a:lnTo>
                    <a:lnTo>
                      <a:pt x="652957" y="157302"/>
                    </a:lnTo>
                    <a:lnTo>
                      <a:pt x="649185" y="157048"/>
                    </a:lnTo>
                    <a:lnTo>
                      <a:pt x="650379" y="160985"/>
                    </a:lnTo>
                    <a:lnTo>
                      <a:pt x="653186" y="163474"/>
                    </a:lnTo>
                    <a:lnTo>
                      <a:pt x="656285" y="165709"/>
                    </a:lnTo>
                    <a:close/>
                  </a:path>
                  <a:path w="1350644" h="987425">
                    <a:moveTo>
                      <a:pt x="687438" y="607834"/>
                    </a:moveTo>
                    <a:lnTo>
                      <a:pt x="683475" y="608977"/>
                    </a:lnTo>
                    <a:lnTo>
                      <a:pt x="683018" y="610565"/>
                    </a:lnTo>
                    <a:lnTo>
                      <a:pt x="685165" y="615988"/>
                    </a:lnTo>
                    <a:lnTo>
                      <a:pt x="686015" y="612889"/>
                    </a:lnTo>
                    <a:lnTo>
                      <a:pt x="687438" y="607834"/>
                    </a:lnTo>
                    <a:close/>
                  </a:path>
                  <a:path w="1350644" h="987425">
                    <a:moveTo>
                      <a:pt x="697077" y="349554"/>
                    </a:moveTo>
                    <a:lnTo>
                      <a:pt x="696226" y="349364"/>
                    </a:lnTo>
                    <a:lnTo>
                      <a:pt x="695375" y="349173"/>
                    </a:lnTo>
                    <a:lnTo>
                      <a:pt x="694512" y="348970"/>
                    </a:lnTo>
                    <a:lnTo>
                      <a:pt x="694448" y="349313"/>
                    </a:lnTo>
                    <a:lnTo>
                      <a:pt x="694347" y="350012"/>
                    </a:lnTo>
                    <a:lnTo>
                      <a:pt x="695185" y="350177"/>
                    </a:lnTo>
                    <a:lnTo>
                      <a:pt x="696061" y="350316"/>
                    </a:lnTo>
                    <a:lnTo>
                      <a:pt x="696925" y="350469"/>
                    </a:lnTo>
                    <a:lnTo>
                      <a:pt x="697039" y="349846"/>
                    </a:lnTo>
                    <a:lnTo>
                      <a:pt x="697077" y="349554"/>
                    </a:lnTo>
                    <a:close/>
                  </a:path>
                  <a:path w="1350644" h="987425">
                    <a:moveTo>
                      <a:pt x="716203" y="713460"/>
                    </a:moveTo>
                    <a:lnTo>
                      <a:pt x="715835" y="712736"/>
                    </a:lnTo>
                    <a:lnTo>
                      <a:pt x="715695" y="712292"/>
                    </a:lnTo>
                    <a:lnTo>
                      <a:pt x="715048" y="712495"/>
                    </a:lnTo>
                    <a:lnTo>
                      <a:pt x="714349" y="712635"/>
                    </a:lnTo>
                    <a:lnTo>
                      <a:pt x="713778" y="713003"/>
                    </a:lnTo>
                    <a:lnTo>
                      <a:pt x="713625" y="713092"/>
                    </a:lnTo>
                    <a:lnTo>
                      <a:pt x="713905" y="713867"/>
                    </a:lnTo>
                    <a:lnTo>
                      <a:pt x="714070" y="714768"/>
                    </a:lnTo>
                    <a:lnTo>
                      <a:pt x="714921" y="714311"/>
                    </a:lnTo>
                    <a:lnTo>
                      <a:pt x="715619" y="714082"/>
                    </a:lnTo>
                    <a:lnTo>
                      <a:pt x="716038" y="713625"/>
                    </a:lnTo>
                    <a:lnTo>
                      <a:pt x="716203" y="713460"/>
                    </a:lnTo>
                    <a:close/>
                  </a:path>
                  <a:path w="1350644" h="987425">
                    <a:moveTo>
                      <a:pt x="717791" y="701052"/>
                    </a:moveTo>
                    <a:lnTo>
                      <a:pt x="714171" y="694855"/>
                    </a:lnTo>
                    <a:lnTo>
                      <a:pt x="712914" y="695540"/>
                    </a:lnTo>
                    <a:lnTo>
                      <a:pt x="713270" y="702729"/>
                    </a:lnTo>
                    <a:lnTo>
                      <a:pt x="717791" y="701052"/>
                    </a:lnTo>
                    <a:close/>
                  </a:path>
                  <a:path w="1350644" h="987425">
                    <a:moveTo>
                      <a:pt x="728637" y="441477"/>
                    </a:moveTo>
                    <a:lnTo>
                      <a:pt x="728243" y="441198"/>
                    </a:lnTo>
                    <a:lnTo>
                      <a:pt x="727862" y="440905"/>
                    </a:lnTo>
                    <a:lnTo>
                      <a:pt x="727456" y="440626"/>
                    </a:lnTo>
                    <a:lnTo>
                      <a:pt x="727036" y="441312"/>
                    </a:lnTo>
                    <a:lnTo>
                      <a:pt x="726567" y="441972"/>
                    </a:lnTo>
                    <a:lnTo>
                      <a:pt x="726198" y="442696"/>
                    </a:lnTo>
                    <a:lnTo>
                      <a:pt x="726655" y="443141"/>
                    </a:lnTo>
                    <a:lnTo>
                      <a:pt x="726897" y="443382"/>
                    </a:lnTo>
                    <a:lnTo>
                      <a:pt x="727494" y="442747"/>
                    </a:lnTo>
                    <a:lnTo>
                      <a:pt x="728065" y="442112"/>
                    </a:lnTo>
                    <a:lnTo>
                      <a:pt x="728637" y="441477"/>
                    </a:lnTo>
                    <a:close/>
                  </a:path>
                  <a:path w="1350644" h="987425">
                    <a:moveTo>
                      <a:pt x="772375" y="626249"/>
                    </a:moveTo>
                    <a:lnTo>
                      <a:pt x="772172" y="625271"/>
                    </a:lnTo>
                    <a:lnTo>
                      <a:pt x="772223" y="624535"/>
                    </a:lnTo>
                    <a:lnTo>
                      <a:pt x="771906" y="624293"/>
                    </a:lnTo>
                    <a:lnTo>
                      <a:pt x="771563" y="624052"/>
                    </a:lnTo>
                    <a:lnTo>
                      <a:pt x="770750" y="624116"/>
                    </a:lnTo>
                    <a:lnTo>
                      <a:pt x="770369" y="624357"/>
                    </a:lnTo>
                    <a:lnTo>
                      <a:pt x="770089" y="624573"/>
                    </a:lnTo>
                    <a:lnTo>
                      <a:pt x="770001" y="625678"/>
                    </a:lnTo>
                    <a:lnTo>
                      <a:pt x="770712" y="625970"/>
                    </a:lnTo>
                    <a:lnTo>
                      <a:pt x="771385" y="626033"/>
                    </a:lnTo>
                    <a:lnTo>
                      <a:pt x="772375" y="626249"/>
                    </a:lnTo>
                    <a:close/>
                  </a:path>
                  <a:path w="1350644" h="987425">
                    <a:moveTo>
                      <a:pt x="782459" y="328612"/>
                    </a:moveTo>
                    <a:lnTo>
                      <a:pt x="781837" y="325170"/>
                    </a:lnTo>
                    <a:lnTo>
                      <a:pt x="780961" y="320535"/>
                    </a:lnTo>
                    <a:lnTo>
                      <a:pt x="779208" y="321157"/>
                    </a:lnTo>
                    <a:lnTo>
                      <a:pt x="776058" y="322262"/>
                    </a:lnTo>
                    <a:lnTo>
                      <a:pt x="782459" y="328612"/>
                    </a:lnTo>
                    <a:close/>
                  </a:path>
                  <a:path w="1350644" h="987425">
                    <a:moveTo>
                      <a:pt x="788238" y="98577"/>
                    </a:moveTo>
                    <a:lnTo>
                      <a:pt x="787869" y="97980"/>
                    </a:lnTo>
                    <a:lnTo>
                      <a:pt x="787273" y="96304"/>
                    </a:lnTo>
                    <a:lnTo>
                      <a:pt x="785012" y="96481"/>
                    </a:lnTo>
                    <a:lnTo>
                      <a:pt x="783259" y="97142"/>
                    </a:lnTo>
                    <a:lnTo>
                      <a:pt x="781469" y="97612"/>
                    </a:lnTo>
                    <a:lnTo>
                      <a:pt x="781748" y="98450"/>
                    </a:lnTo>
                    <a:lnTo>
                      <a:pt x="781761" y="99631"/>
                    </a:lnTo>
                    <a:lnTo>
                      <a:pt x="782345" y="100012"/>
                    </a:lnTo>
                    <a:lnTo>
                      <a:pt x="783361" y="100736"/>
                    </a:lnTo>
                    <a:lnTo>
                      <a:pt x="781113" y="102666"/>
                    </a:lnTo>
                    <a:lnTo>
                      <a:pt x="778065" y="102222"/>
                    </a:lnTo>
                    <a:lnTo>
                      <a:pt x="777557" y="106413"/>
                    </a:lnTo>
                    <a:lnTo>
                      <a:pt x="776871" y="109880"/>
                    </a:lnTo>
                    <a:lnTo>
                      <a:pt x="781011" y="111798"/>
                    </a:lnTo>
                    <a:lnTo>
                      <a:pt x="784072" y="109728"/>
                    </a:lnTo>
                    <a:lnTo>
                      <a:pt x="783209" y="107149"/>
                    </a:lnTo>
                    <a:lnTo>
                      <a:pt x="782180" y="104571"/>
                    </a:lnTo>
                    <a:lnTo>
                      <a:pt x="786218" y="104381"/>
                    </a:lnTo>
                    <a:lnTo>
                      <a:pt x="784682" y="101104"/>
                    </a:lnTo>
                    <a:lnTo>
                      <a:pt x="787323" y="100545"/>
                    </a:lnTo>
                    <a:lnTo>
                      <a:pt x="788238" y="98577"/>
                    </a:lnTo>
                    <a:close/>
                  </a:path>
                  <a:path w="1350644" h="987425">
                    <a:moveTo>
                      <a:pt x="794689" y="259981"/>
                    </a:moveTo>
                    <a:lnTo>
                      <a:pt x="793635" y="259702"/>
                    </a:lnTo>
                    <a:lnTo>
                      <a:pt x="790702" y="258953"/>
                    </a:lnTo>
                    <a:lnTo>
                      <a:pt x="791603" y="260032"/>
                    </a:lnTo>
                    <a:lnTo>
                      <a:pt x="791870" y="260591"/>
                    </a:lnTo>
                    <a:lnTo>
                      <a:pt x="792289" y="260807"/>
                    </a:lnTo>
                    <a:lnTo>
                      <a:pt x="792899" y="261086"/>
                    </a:lnTo>
                    <a:lnTo>
                      <a:pt x="793635" y="261124"/>
                    </a:lnTo>
                    <a:lnTo>
                      <a:pt x="794283" y="261251"/>
                    </a:lnTo>
                    <a:lnTo>
                      <a:pt x="794410" y="260832"/>
                    </a:lnTo>
                    <a:lnTo>
                      <a:pt x="794562" y="260400"/>
                    </a:lnTo>
                    <a:lnTo>
                      <a:pt x="794689" y="259981"/>
                    </a:lnTo>
                    <a:close/>
                  </a:path>
                  <a:path w="1350644" h="987425">
                    <a:moveTo>
                      <a:pt x="817257" y="475208"/>
                    </a:moveTo>
                    <a:lnTo>
                      <a:pt x="814476" y="471779"/>
                    </a:lnTo>
                    <a:lnTo>
                      <a:pt x="814209" y="466953"/>
                    </a:lnTo>
                    <a:lnTo>
                      <a:pt x="809942" y="464019"/>
                    </a:lnTo>
                    <a:lnTo>
                      <a:pt x="811110" y="474751"/>
                    </a:lnTo>
                    <a:lnTo>
                      <a:pt x="812406" y="476796"/>
                    </a:lnTo>
                    <a:lnTo>
                      <a:pt x="817257" y="475208"/>
                    </a:lnTo>
                    <a:close/>
                  </a:path>
                  <a:path w="1350644" h="987425">
                    <a:moveTo>
                      <a:pt x="821829" y="217081"/>
                    </a:moveTo>
                    <a:lnTo>
                      <a:pt x="821347" y="211124"/>
                    </a:lnTo>
                    <a:lnTo>
                      <a:pt x="816724" y="214261"/>
                    </a:lnTo>
                    <a:lnTo>
                      <a:pt x="814082" y="217576"/>
                    </a:lnTo>
                    <a:lnTo>
                      <a:pt x="814654" y="223901"/>
                    </a:lnTo>
                    <a:lnTo>
                      <a:pt x="819023" y="220383"/>
                    </a:lnTo>
                    <a:lnTo>
                      <a:pt x="821829" y="217081"/>
                    </a:lnTo>
                    <a:close/>
                  </a:path>
                  <a:path w="1350644" h="987425">
                    <a:moveTo>
                      <a:pt x="836587" y="786053"/>
                    </a:moveTo>
                    <a:lnTo>
                      <a:pt x="836561" y="784847"/>
                    </a:lnTo>
                    <a:lnTo>
                      <a:pt x="836256" y="784618"/>
                    </a:lnTo>
                    <a:lnTo>
                      <a:pt x="835748" y="784237"/>
                    </a:lnTo>
                    <a:lnTo>
                      <a:pt x="834974" y="784225"/>
                    </a:lnTo>
                    <a:lnTo>
                      <a:pt x="833666" y="783856"/>
                    </a:lnTo>
                    <a:lnTo>
                      <a:pt x="834021" y="785177"/>
                    </a:lnTo>
                    <a:lnTo>
                      <a:pt x="834034" y="786168"/>
                    </a:lnTo>
                    <a:lnTo>
                      <a:pt x="834440" y="786384"/>
                    </a:lnTo>
                    <a:lnTo>
                      <a:pt x="834948" y="786650"/>
                    </a:lnTo>
                    <a:lnTo>
                      <a:pt x="835825" y="786358"/>
                    </a:lnTo>
                    <a:lnTo>
                      <a:pt x="836587" y="786053"/>
                    </a:lnTo>
                    <a:close/>
                  </a:path>
                  <a:path w="1350644" h="987425">
                    <a:moveTo>
                      <a:pt x="863790" y="717067"/>
                    </a:moveTo>
                    <a:lnTo>
                      <a:pt x="863434" y="716724"/>
                    </a:lnTo>
                    <a:lnTo>
                      <a:pt x="863066" y="716368"/>
                    </a:lnTo>
                    <a:lnTo>
                      <a:pt x="862698" y="716026"/>
                    </a:lnTo>
                    <a:lnTo>
                      <a:pt x="862114" y="716775"/>
                    </a:lnTo>
                    <a:lnTo>
                      <a:pt x="860933" y="718273"/>
                    </a:lnTo>
                    <a:lnTo>
                      <a:pt x="861110" y="718477"/>
                    </a:lnTo>
                    <a:lnTo>
                      <a:pt x="861288" y="718654"/>
                    </a:lnTo>
                    <a:lnTo>
                      <a:pt x="861466" y="718845"/>
                    </a:lnTo>
                    <a:lnTo>
                      <a:pt x="862241" y="718248"/>
                    </a:lnTo>
                    <a:lnTo>
                      <a:pt x="863015" y="717664"/>
                    </a:lnTo>
                    <a:lnTo>
                      <a:pt x="863790" y="717067"/>
                    </a:lnTo>
                    <a:close/>
                  </a:path>
                  <a:path w="1350644" h="987425">
                    <a:moveTo>
                      <a:pt x="871956" y="114096"/>
                    </a:moveTo>
                    <a:lnTo>
                      <a:pt x="871537" y="113398"/>
                    </a:lnTo>
                    <a:lnTo>
                      <a:pt x="871410" y="112877"/>
                    </a:lnTo>
                    <a:lnTo>
                      <a:pt x="870775" y="113093"/>
                    </a:lnTo>
                    <a:lnTo>
                      <a:pt x="870051" y="113207"/>
                    </a:lnTo>
                    <a:lnTo>
                      <a:pt x="869353" y="113753"/>
                    </a:lnTo>
                    <a:lnTo>
                      <a:pt x="869670" y="114541"/>
                    </a:lnTo>
                    <a:lnTo>
                      <a:pt x="869835" y="115481"/>
                    </a:lnTo>
                    <a:lnTo>
                      <a:pt x="870661" y="115023"/>
                    </a:lnTo>
                    <a:lnTo>
                      <a:pt x="871385" y="114808"/>
                    </a:lnTo>
                    <a:lnTo>
                      <a:pt x="871753" y="114350"/>
                    </a:lnTo>
                    <a:lnTo>
                      <a:pt x="871956" y="114096"/>
                    </a:lnTo>
                    <a:close/>
                  </a:path>
                  <a:path w="1350644" h="987425">
                    <a:moveTo>
                      <a:pt x="880529" y="498894"/>
                    </a:moveTo>
                    <a:lnTo>
                      <a:pt x="880427" y="498094"/>
                    </a:lnTo>
                    <a:lnTo>
                      <a:pt x="880249" y="498005"/>
                    </a:lnTo>
                    <a:lnTo>
                      <a:pt x="879817" y="497827"/>
                    </a:lnTo>
                    <a:lnTo>
                      <a:pt x="879284" y="497890"/>
                    </a:lnTo>
                    <a:lnTo>
                      <a:pt x="878801" y="497840"/>
                    </a:lnTo>
                    <a:lnTo>
                      <a:pt x="878725" y="499681"/>
                    </a:lnTo>
                    <a:lnTo>
                      <a:pt x="879487" y="499402"/>
                    </a:lnTo>
                    <a:lnTo>
                      <a:pt x="880021" y="499313"/>
                    </a:lnTo>
                    <a:lnTo>
                      <a:pt x="880389" y="499021"/>
                    </a:lnTo>
                    <a:lnTo>
                      <a:pt x="880529" y="498894"/>
                    </a:lnTo>
                    <a:close/>
                  </a:path>
                  <a:path w="1350644" h="987425">
                    <a:moveTo>
                      <a:pt x="883754" y="489864"/>
                    </a:moveTo>
                    <a:lnTo>
                      <a:pt x="883513" y="489661"/>
                    </a:lnTo>
                    <a:lnTo>
                      <a:pt x="883259" y="489483"/>
                    </a:lnTo>
                    <a:lnTo>
                      <a:pt x="883005" y="489292"/>
                    </a:lnTo>
                    <a:lnTo>
                      <a:pt x="882484" y="490067"/>
                    </a:lnTo>
                    <a:lnTo>
                      <a:pt x="881456" y="491629"/>
                    </a:lnTo>
                    <a:lnTo>
                      <a:pt x="881646" y="491782"/>
                    </a:lnTo>
                    <a:lnTo>
                      <a:pt x="882040" y="492061"/>
                    </a:lnTo>
                    <a:lnTo>
                      <a:pt x="882611" y="491312"/>
                    </a:lnTo>
                    <a:lnTo>
                      <a:pt x="883754" y="489864"/>
                    </a:lnTo>
                    <a:close/>
                  </a:path>
                  <a:path w="1350644" h="987425">
                    <a:moveTo>
                      <a:pt x="887882" y="763943"/>
                    </a:moveTo>
                    <a:lnTo>
                      <a:pt x="886815" y="762698"/>
                    </a:lnTo>
                    <a:lnTo>
                      <a:pt x="885380" y="761072"/>
                    </a:lnTo>
                    <a:lnTo>
                      <a:pt x="884859" y="763028"/>
                    </a:lnTo>
                    <a:lnTo>
                      <a:pt x="884821" y="764527"/>
                    </a:lnTo>
                    <a:lnTo>
                      <a:pt x="887882" y="763943"/>
                    </a:lnTo>
                    <a:close/>
                  </a:path>
                  <a:path w="1350644" h="987425">
                    <a:moveTo>
                      <a:pt x="901547" y="552145"/>
                    </a:moveTo>
                    <a:lnTo>
                      <a:pt x="901103" y="552094"/>
                    </a:lnTo>
                    <a:lnTo>
                      <a:pt x="900239" y="551967"/>
                    </a:lnTo>
                    <a:lnTo>
                      <a:pt x="899668" y="552323"/>
                    </a:lnTo>
                    <a:lnTo>
                      <a:pt x="898969" y="552602"/>
                    </a:lnTo>
                    <a:lnTo>
                      <a:pt x="898563" y="553085"/>
                    </a:lnTo>
                    <a:lnTo>
                      <a:pt x="898398" y="553313"/>
                    </a:lnTo>
                    <a:lnTo>
                      <a:pt x="898804" y="554012"/>
                    </a:lnTo>
                    <a:lnTo>
                      <a:pt x="898944" y="554482"/>
                    </a:lnTo>
                    <a:lnTo>
                      <a:pt x="899591" y="554202"/>
                    </a:lnTo>
                    <a:lnTo>
                      <a:pt x="900328" y="554075"/>
                    </a:lnTo>
                    <a:lnTo>
                      <a:pt x="900849" y="553656"/>
                    </a:lnTo>
                    <a:lnTo>
                      <a:pt x="901217" y="553326"/>
                    </a:lnTo>
                    <a:lnTo>
                      <a:pt x="901319" y="552653"/>
                    </a:lnTo>
                    <a:lnTo>
                      <a:pt x="901547" y="552145"/>
                    </a:lnTo>
                    <a:close/>
                  </a:path>
                  <a:path w="1350644" h="987425">
                    <a:moveTo>
                      <a:pt x="924534" y="479132"/>
                    </a:moveTo>
                    <a:lnTo>
                      <a:pt x="923696" y="478612"/>
                    </a:lnTo>
                    <a:lnTo>
                      <a:pt x="922032" y="477570"/>
                    </a:lnTo>
                    <a:lnTo>
                      <a:pt x="921791" y="477989"/>
                    </a:lnTo>
                    <a:lnTo>
                      <a:pt x="921283" y="478751"/>
                    </a:lnTo>
                    <a:lnTo>
                      <a:pt x="922058" y="479386"/>
                    </a:lnTo>
                    <a:lnTo>
                      <a:pt x="922870" y="479844"/>
                    </a:lnTo>
                    <a:lnTo>
                      <a:pt x="923645" y="480339"/>
                    </a:lnTo>
                    <a:lnTo>
                      <a:pt x="923937" y="479933"/>
                    </a:lnTo>
                    <a:lnTo>
                      <a:pt x="924534" y="479132"/>
                    </a:lnTo>
                    <a:close/>
                  </a:path>
                  <a:path w="1350644" h="987425">
                    <a:moveTo>
                      <a:pt x="928509" y="844461"/>
                    </a:moveTo>
                    <a:lnTo>
                      <a:pt x="928116" y="844194"/>
                    </a:lnTo>
                    <a:lnTo>
                      <a:pt x="927709" y="843940"/>
                    </a:lnTo>
                    <a:lnTo>
                      <a:pt x="927303" y="843686"/>
                    </a:lnTo>
                    <a:lnTo>
                      <a:pt x="926934" y="844588"/>
                    </a:lnTo>
                    <a:lnTo>
                      <a:pt x="926566" y="845540"/>
                    </a:lnTo>
                    <a:lnTo>
                      <a:pt x="926198" y="846455"/>
                    </a:lnTo>
                    <a:lnTo>
                      <a:pt x="926477" y="846594"/>
                    </a:lnTo>
                    <a:lnTo>
                      <a:pt x="926769" y="846721"/>
                    </a:lnTo>
                    <a:lnTo>
                      <a:pt x="927049" y="846874"/>
                    </a:lnTo>
                    <a:lnTo>
                      <a:pt x="928509" y="844461"/>
                    </a:lnTo>
                    <a:close/>
                  </a:path>
                  <a:path w="1350644" h="987425">
                    <a:moveTo>
                      <a:pt x="950226" y="2400"/>
                    </a:moveTo>
                    <a:lnTo>
                      <a:pt x="949896" y="1536"/>
                    </a:lnTo>
                    <a:lnTo>
                      <a:pt x="949744" y="774"/>
                    </a:lnTo>
                    <a:lnTo>
                      <a:pt x="949325" y="228"/>
                    </a:lnTo>
                    <a:lnTo>
                      <a:pt x="949134" y="0"/>
                    </a:lnTo>
                    <a:lnTo>
                      <a:pt x="948359" y="203"/>
                    </a:lnTo>
                    <a:lnTo>
                      <a:pt x="947877" y="215"/>
                    </a:lnTo>
                    <a:lnTo>
                      <a:pt x="948016" y="1003"/>
                    </a:lnTo>
                    <a:lnTo>
                      <a:pt x="948067" y="1816"/>
                    </a:lnTo>
                    <a:lnTo>
                      <a:pt x="948385" y="2540"/>
                    </a:lnTo>
                    <a:lnTo>
                      <a:pt x="948436" y="2692"/>
                    </a:lnTo>
                    <a:lnTo>
                      <a:pt x="949375" y="2476"/>
                    </a:lnTo>
                    <a:lnTo>
                      <a:pt x="950226" y="2400"/>
                    </a:lnTo>
                    <a:close/>
                  </a:path>
                  <a:path w="1350644" h="987425">
                    <a:moveTo>
                      <a:pt x="966558" y="182041"/>
                    </a:moveTo>
                    <a:lnTo>
                      <a:pt x="966038" y="181152"/>
                    </a:lnTo>
                    <a:lnTo>
                      <a:pt x="965530" y="180289"/>
                    </a:lnTo>
                    <a:lnTo>
                      <a:pt x="965009" y="179412"/>
                    </a:lnTo>
                    <a:lnTo>
                      <a:pt x="964730" y="179552"/>
                    </a:lnTo>
                    <a:lnTo>
                      <a:pt x="964196" y="179819"/>
                    </a:lnTo>
                    <a:lnTo>
                      <a:pt x="964565" y="180759"/>
                    </a:lnTo>
                    <a:lnTo>
                      <a:pt x="965301" y="182626"/>
                    </a:lnTo>
                    <a:lnTo>
                      <a:pt x="966127" y="182219"/>
                    </a:lnTo>
                    <a:lnTo>
                      <a:pt x="966558" y="182041"/>
                    </a:lnTo>
                    <a:close/>
                  </a:path>
                  <a:path w="1350644" h="987425">
                    <a:moveTo>
                      <a:pt x="971702" y="62255"/>
                    </a:moveTo>
                    <a:lnTo>
                      <a:pt x="970800" y="62560"/>
                    </a:lnTo>
                    <a:lnTo>
                      <a:pt x="970064" y="62623"/>
                    </a:lnTo>
                    <a:lnTo>
                      <a:pt x="970000" y="62852"/>
                    </a:lnTo>
                    <a:lnTo>
                      <a:pt x="969835" y="63512"/>
                    </a:lnTo>
                    <a:lnTo>
                      <a:pt x="969962" y="64223"/>
                    </a:lnTo>
                    <a:lnTo>
                      <a:pt x="969962" y="64947"/>
                    </a:lnTo>
                    <a:lnTo>
                      <a:pt x="970445" y="64833"/>
                    </a:lnTo>
                    <a:lnTo>
                      <a:pt x="971207" y="64884"/>
                    </a:lnTo>
                    <a:lnTo>
                      <a:pt x="971334" y="64630"/>
                    </a:lnTo>
                    <a:lnTo>
                      <a:pt x="971600" y="64058"/>
                    </a:lnTo>
                    <a:lnTo>
                      <a:pt x="971550" y="63334"/>
                    </a:lnTo>
                    <a:lnTo>
                      <a:pt x="971702" y="62255"/>
                    </a:lnTo>
                    <a:close/>
                  </a:path>
                  <a:path w="1350644" h="987425">
                    <a:moveTo>
                      <a:pt x="1003909" y="789317"/>
                    </a:moveTo>
                    <a:lnTo>
                      <a:pt x="1003731" y="785736"/>
                    </a:lnTo>
                    <a:lnTo>
                      <a:pt x="998194" y="787044"/>
                    </a:lnTo>
                    <a:lnTo>
                      <a:pt x="999782" y="790943"/>
                    </a:lnTo>
                    <a:lnTo>
                      <a:pt x="1003909" y="789317"/>
                    </a:lnTo>
                    <a:close/>
                  </a:path>
                  <a:path w="1350644" h="987425">
                    <a:moveTo>
                      <a:pt x="1013447" y="735736"/>
                    </a:moveTo>
                    <a:lnTo>
                      <a:pt x="1009878" y="733717"/>
                    </a:lnTo>
                    <a:lnTo>
                      <a:pt x="1005954" y="733628"/>
                    </a:lnTo>
                    <a:lnTo>
                      <a:pt x="1002042" y="733475"/>
                    </a:lnTo>
                    <a:lnTo>
                      <a:pt x="1001763" y="734771"/>
                    </a:lnTo>
                    <a:lnTo>
                      <a:pt x="1013053" y="737387"/>
                    </a:lnTo>
                    <a:lnTo>
                      <a:pt x="1013447" y="735736"/>
                    </a:lnTo>
                    <a:close/>
                  </a:path>
                  <a:path w="1350644" h="987425">
                    <a:moveTo>
                      <a:pt x="1013853" y="537540"/>
                    </a:moveTo>
                    <a:lnTo>
                      <a:pt x="1013599" y="537222"/>
                    </a:lnTo>
                    <a:lnTo>
                      <a:pt x="1013358" y="536892"/>
                    </a:lnTo>
                    <a:lnTo>
                      <a:pt x="1013091" y="536575"/>
                    </a:lnTo>
                    <a:lnTo>
                      <a:pt x="1012278" y="537210"/>
                    </a:lnTo>
                    <a:lnTo>
                      <a:pt x="1010627" y="538480"/>
                    </a:lnTo>
                    <a:lnTo>
                      <a:pt x="1010920" y="538822"/>
                    </a:lnTo>
                    <a:lnTo>
                      <a:pt x="1011174" y="539165"/>
                    </a:lnTo>
                    <a:lnTo>
                      <a:pt x="1011453" y="539508"/>
                    </a:lnTo>
                    <a:lnTo>
                      <a:pt x="1013853" y="537540"/>
                    </a:lnTo>
                    <a:close/>
                  </a:path>
                  <a:path w="1350644" h="987425">
                    <a:moveTo>
                      <a:pt x="1044448" y="561098"/>
                    </a:moveTo>
                    <a:lnTo>
                      <a:pt x="1043609" y="560578"/>
                    </a:lnTo>
                    <a:lnTo>
                      <a:pt x="1042746" y="560057"/>
                    </a:lnTo>
                    <a:lnTo>
                      <a:pt x="1041908" y="559523"/>
                    </a:lnTo>
                    <a:lnTo>
                      <a:pt x="1041514" y="560476"/>
                    </a:lnTo>
                    <a:lnTo>
                      <a:pt x="1041336" y="560946"/>
                    </a:lnTo>
                    <a:lnTo>
                      <a:pt x="1042250" y="561263"/>
                    </a:lnTo>
                    <a:lnTo>
                      <a:pt x="1043165" y="561606"/>
                    </a:lnTo>
                    <a:lnTo>
                      <a:pt x="1044067" y="561924"/>
                    </a:lnTo>
                    <a:lnTo>
                      <a:pt x="1044194" y="561644"/>
                    </a:lnTo>
                    <a:lnTo>
                      <a:pt x="1044346" y="561365"/>
                    </a:lnTo>
                    <a:lnTo>
                      <a:pt x="1044448" y="561098"/>
                    </a:lnTo>
                    <a:close/>
                  </a:path>
                  <a:path w="1350644" h="987425">
                    <a:moveTo>
                      <a:pt x="1049083" y="792137"/>
                    </a:moveTo>
                    <a:lnTo>
                      <a:pt x="1048677" y="791324"/>
                    </a:lnTo>
                    <a:lnTo>
                      <a:pt x="1048550" y="790536"/>
                    </a:lnTo>
                    <a:lnTo>
                      <a:pt x="1048181" y="790422"/>
                    </a:lnTo>
                    <a:lnTo>
                      <a:pt x="1047559" y="790206"/>
                    </a:lnTo>
                    <a:lnTo>
                      <a:pt x="1046721" y="790232"/>
                    </a:lnTo>
                    <a:lnTo>
                      <a:pt x="1046137" y="790536"/>
                    </a:lnTo>
                    <a:lnTo>
                      <a:pt x="1045908" y="790625"/>
                    </a:lnTo>
                    <a:lnTo>
                      <a:pt x="1046137" y="791679"/>
                    </a:lnTo>
                    <a:lnTo>
                      <a:pt x="1046149" y="792289"/>
                    </a:lnTo>
                    <a:lnTo>
                      <a:pt x="1046835" y="792251"/>
                    </a:lnTo>
                    <a:lnTo>
                      <a:pt x="1047546" y="792226"/>
                    </a:lnTo>
                    <a:lnTo>
                      <a:pt x="1049083" y="792137"/>
                    </a:lnTo>
                    <a:close/>
                  </a:path>
                  <a:path w="1350644" h="987425">
                    <a:moveTo>
                      <a:pt x="1051128" y="192036"/>
                    </a:moveTo>
                    <a:lnTo>
                      <a:pt x="1050963" y="191490"/>
                    </a:lnTo>
                    <a:lnTo>
                      <a:pt x="1050912" y="191249"/>
                    </a:lnTo>
                    <a:lnTo>
                      <a:pt x="1050023" y="191274"/>
                    </a:lnTo>
                    <a:lnTo>
                      <a:pt x="1049451" y="191185"/>
                    </a:lnTo>
                    <a:lnTo>
                      <a:pt x="1049451" y="192290"/>
                    </a:lnTo>
                    <a:lnTo>
                      <a:pt x="1049451" y="192811"/>
                    </a:lnTo>
                    <a:lnTo>
                      <a:pt x="1049426" y="193319"/>
                    </a:lnTo>
                    <a:lnTo>
                      <a:pt x="1049909" y="193319"/>
                    </a:lnTo>
                    <a:lnTo>
                      <a:pt x="1050721" y="193459"/>
                    </a:lnTo>
                    <a:lnTo>
                      <a:pt x="1050798" y="193294"/>
                    </a:lnTo>
                    <a:lnTo>
                      <a:pt x="1051013" y="192735"/>
                    </a:lnTo>
                    <a:lnTo>
                      <a:pt x="1051128" y="192036"/>
                    </a:lnTo>
                    <a:close/>
                  </a:path>
                  <a:path w="1350644" h="987425">
                    <a:moveTo>
                      <a:pt x="1051191" y="955230"/>
                    </a:moveTo>
                    <a:lnTo>
                      <a:pt x="1050988" y="954227"/>
                    </a:lnTo>
                    <a:lnTo>
                      <a:pt x="1050213" y="954087"/>
                    </a:lnTo>
                    <a:lnTo>
                      <a:pt x="1049566" y="954239"/>
                    </a:lnTo>
                    <a:lnTo>
                      <a:pt x="1048918" y="954316"/>
                    </a:lnTo>
                    <a:lnTo>
                      <a:pt x="1049108" y="954811"/>
                    </a:lnTo>
                    <a:lnTo>
                      <a:pt x="1049286" y="955281"/>
                    </a:lnTo>
                    <a:lnTo>
                      <a:pt x="1049528" y="955954"/>
                    </a:lnTo>
                    <a:lnTo>
                      <a:pt x="1050099" y="955827"/>
                    </a:lnTo>
                    <a:lnTo>
                      <a:pt x="1050823" y="955840"/>
                    </a:lnTo>
                    <a:lnTo>
                      <a:pt x="1051013" y="955548"/>
                    </a:lnTo>
                    <a:lnTo>
                      <a:pt x="1051191" y="955230"/>
                    </a:lnTo>
                    <a:close/>
                  </a:path>
                  <a:path w="1350644" h="987425">
                    <a:moveTo>
                      <a:pt x="1063358" y="762190"/>
                    </a:moveTo>
                    <a:lnTo>
                      <a:pt x="1063244" y="761492"/>
                    </a:lnTo>
                    <a:lnTo>
                      <a:pt x="1063320" y="760996"/>
                    </a:lnTo>
                    <a:lnTo>
                      <a:pt x="1062799" y="760958"/>
                    </a:lnTo>
                    <a:lnTo>
                      <a:pt x="1062139" y="760704"/>
                    </a:lnTo>
                    <a:lnTo>
                      <a:pt x="1061834" y="760958"/>
                    </a:lnTo>
                    <a:lnTo>
                      <a:pt x="1061504" y="761212"/>
                    </a:lnTo>
                    <a:lnTo>
                      <a:pt x="1061542" y="761885"/>
                    </a:lnTo>
                    <a:lnTo>
                      <a:pt x="1061326" y="762673"/>
                    </a:lnTo>
                    <a:lnTo>
                      <a:pt x="1062101" y="762622"/>
                    </a:lnTo>
                    <a:lnTo>
                      <a:pt x="1062799" y="762762"/>
                    </a:lnTo>
                    <a:lnTo>
                      <a:pt x="1063358" y="762190"/>
                    </a:lnTo>
                    <a:close/>
                  </a:path>
                  <a:path w="1350644" h="987425">
                    <a:moveTo>
                      <a:pt x="1063523" y="425107"/>
                    </a:moveTo>
                    <a:lnTo>
                      <a:pt x="1063244" y="424942"/>
                    </a:lnTo>
                    <a:lnTo>
                      <a:pt x="1062977" y="424776"/>
                    </a:lnTo>
                    <a:lnTo>
                      <a:pt x="1062723" y="424586"/>
                    </a:lnTo>
                    <a:lnTo>
                      <a:pt x="1062139" y="425335"/>
                    </a:lnTo>
                    <a:lnTo>
                      <a:pt x="1061554" y="426085"/>
                    </a:lnTo>
                    <a:lnTo>
                      <a:pt x="1060958" y="426834"/>
                    </a:lnTo>
                    <a:lnTo>
                      <a:pt x="1061364" y="427126"/>
                    </a:lnTo>
                    <a:lnTo>
                      <a:pt x="1062151" y="427685"/>
                    </a:lnTo>
                    <a:lnTo>
                      <a:pt x="1062609" y="426834"/>
                    </a:lnTo>
                    <a:lnTo>
                      <a:pt x="1063053" y="425970"/>
                    </a:lnTo>
                    <a:lnTo>
                      <a:pt x="1063523" y="425107"/>
                    </a:lnTo>
                    <a:close/>
                  </a:path>
                  <a:path w="1350644" h="987425">
                    <a:moveTo>
                      <a:pt x="1074394" y="284467"/>
                    </a:moveTo>
                    <a:lnTo>
                      <a:pt x="1074115" y="283603"/>
                    </a:lnTo>
                    <a:lnTo>
                      <a:pt x="1073137" y="283781"/>
                    </a:lnTo>
                    <a:lnTo>
                      <a:pt x="1072197" y="283997"/>
                    </a:lnTo>
                    <a:lnTo>
                      <a:pt x="1071245" y="284238"/>
                    </a:lnTo>
                    <a:lnTo>
                      <a:pt x="1071422" y="284721"/>
                    </a:lnTo>
                    <a:lnTo>
                      <a:pt x="1071575" y="285191"/>
                    </a:lnTo>
                    <a:lnTo>
                      <a:pt x="1071740" y="285673"/>
                    </a:lnTo>
                    <a:lnTo>
                      <a:pt x="1072603" y="285305"/>
                    </a:lnTo>
                    <a:lnTo>
                      <a:pt x="1073505" y="284937"/>
                    </a:lnTo>
                    <a:lnTo>
                      <a:pt x="1074343" y="284480"/>
                    </a:lnTo>
                    <a:close/>
                  </a:path>
                  <a:path w="1350644" h="987425">
                    <a:moveTo>
                      <a:pt x="1093787" y="511492"/>
                    </a:moveTo>
                    <a:lnTo>
                      <a:pt x="1093673" y="511009"/>
                    </a:lnTo>
                    <a:lnTo>
                      <a:pt x="1093495" y="510540"/>
                    </a:lnTo>
                    <a:lnTo>
                      <a:pt x="1093317" y="509943"/>
                    </a:lnTo>
                    <a:lnTo>
                      <a:pt x="1092669" y="510070"/>
                    </a:lnTo>
                    <a:lnTo>
                      <a:pt x="1092034" y="510019"/>
                    </a:lnTo>
                    <a:lnTo>
                      <a:pt x="1091730" y="510311"/>
                    </a:lnTo>
                    <a:lnTo>
                      <a:pt x="1091526" y="510527"/>
                    </a:lnTo>
                    <a:lnTo>
                      <a:pt x="1091755" y="511606"/>
                    </a:lnTo>
                    <a:lnTo>
                      <a:pt x="1092492" y="511657"/>
                    </a:lnTo>
                    <a:lnTo>
                      <a:pt x="1093139" y="511543"/>
                    </a:lnTo>
                    <a:lnTo>
                      <a:pt x="1093787" y="511492"/>
                    </a:lnTo>
                    <a:close/>
                  </a:path>
                  <a:path w="1350644" h="987425">
                    <a:moveTo>
                      <a:pt x="1096594" y="488683"/>
                    </a:moveTo>
                    <a:lnTo>
                      <a:pt x="1096225" y="488073"/>
                    </a:lnTo>
                    <a:lnTo>
                      <a:pt x="1096010" y="487260"/>
                    </a:lnTo>
                    <a:lnTo>
                      <a:pt x="1095743" y="487260"/>
                    </a:lnTo>
                    <a:lnTo>
                      <a:pt x="1095197" y="487222"/>
                    </a:lnTo>
                    <a:lnTo>
                      <a:pt x="1094638" y="487616"/>
                    </a:lnTo>
                    <a:lnTo>
                      <a:pt x="1094066" y="487832"/>
                    </a:lnTo>
                    <a:lnTo>
                      <a:pt x="1094384" y="488226"/>
                    </a:lnTo>
                    <a:lnTo>
                      <a:pt x="1094574" y="488835"/>
                    </a:lnTo>
                    <a:lnTo>
                      <a:pt x="1094968" y="489000"/>
                    </a:lnTo>
                    <a:lnTo>
                      <a:pt x="1095336" y="489127"/>
                    </a:lnTo>
                    <a:lnTo>
                      <a:pt x="1095908" y="488810"/>
                    </a:lnTo>
                    <a:lnTo>
                      <a:pt x="1096594" y="488683"/>
                    </a:lnTo>
                    <a:close/>
                  </a:path>
                  <a:path w="1350644" h="987425">
                    <a:moveTo>
                      <a:pt x="1099413" y="811187"/>
                    </a:moveTo>
                    <a:lnTo>
                      <a:pt x="1099273" y="810539"/>
                    </a:lnTo>
                    <a:lnTo>
                      <a:pt x="1099159" y="810069"/>
                    </a:lnTo>
                    <a:lnTo>
                      <a:pt x="1099045" y="809574"/>
                    </a:lnTo>
                    <a:lnTo>
                      <a:pt x="1098524" y="809815"/>
                    </a:lnTo>
                    <a:lnTo>
                      <a:pt x="1097864" y="809929"/>
                    </a:lnTo>
                    <a:lnTo>
                      <a:pt x="1097356" y="810539"/>
                    </a:lnTo>
                    <a:lnTo>
                      <a:pt x="1097775" y="811225"/>
                    </a:lnTo>
                    <a:lnTo>
                      <a:pt x="1097915" y="811707"/>
                    </a:lnTo>
                    <a:lnTo>
                      <a:pt x="1098384" y="811542"/>
                    </a:lnTo>
                    <a:lnTo>
                      <a:pt x="1098842" y="811377"/>
                    </a:lnTo>
                    <a:lnTo>
                      <a:pt x="1099413" y="811187"/>
                    </a:lnTo>
                    <a:close/>
                  </a:path>
                  <a:path w="1350644" h="987425">
                    <a:moveTo>
                      <a:pt x="1110919" y="635088"/>
                    </a:moveTo>
                    <a:lnTo>
                      <a:pt x="1110703" y="634847"/>
                    </a:lnTo>
                    <a:lnTo>
                      <a:pt x="1110297" y="634352"/>
                    </a:lnTo>
                    <a:lnTo>
                      <a:pt x="1109687" y="634860"/>
                    </a:lnTo>
                    <a:lnTo>
                      <a:pt x="1109027" y="635406"/>
                    </a:lnTo>
                    <a:lnTo>
                      <a:pt x="1108392" y="635914"/>
                    </a:lnTo>
                    <a:lnTo>
                      <a:pt x="1108608" y="636181"/>
                    </a:lnTo>
                    <a:lnTo>
                      <a:pt x="1108811" y="636422"/>
                    </a:lnTo>
                    <a:lnTo>
                      <a:pt x="1109014" y="636689"/>
                    </a:lnTo>
                    <a:lnTo>
                      <a:pt x="1109649" y="636143"/>
                    </a:lnTo>
                    <a:lnTo>
                      <a:pt x="1110919" y="635088"/>
                    </a:lnTo>
                    <a:close/>
                  </a:path>
                  <a:path w="1350644" h="987425">
                    <a:moveTo>
                      <a:pt x="1122083" y="604964"/>
                    </a:moveTo>
                    <a:lnTo>
                      <a:pt x="1122057" y="604291"/>
                    </a:lnTo>
                    <a:lnTo>
                      <a:pt x="1122006" y="603618"/>
                    </a:lnTo>
                    <a:lnTo>
                      <a:pt x="1121956" y="602564"/>
                    </a:lnTo>
                    <a:lnTo>
                      <a:pt x="1121130" y="602970"/>
                    </a:lnTo>
                    <a:lnTo>
                      <a:pt x="1120444" y="603084"/>
                    </a:lnTo>
                    <a:lnTo>
                      <a:pt x="1120330" y="603415"/>
                    </a:lnTo>
                    <a:lnTo>
                      <a:pt x="1120152" y="603846"/>
                    </a:lnTo>
                    <a:lnTo>
                      <a:pt x="1120292" y="604608"/>
                    </a:lnTo>
                    <a:lnTo>
                      <a:pt x="1120584" y="604901"/>
                    </a:lnTo>
                    <a:lnTo>
                      <a:pt x="1120863" y="605167"/>
                    </a:lnTo>
                    <a:lnTo>
                      <a:pt x="1121575" y="604964"/>
                    </a:lnTo>
                    <a:lnTo>
                      <a:pt x="1122083" y="604964"/>
                    </a:lnTo>
                    <a:close/>
                  </a:path>
                  <a:path w="1350644" h="987425">
                    <a:moveTo>
                      <a:pt x="1123340" y="540372"/>
                    </a:moveTo>
                    <a:lnTo>
                      <a:pt x="1123175" y="539953"/>
                    </a:lnTo>
                    <a:lnTo>
                      <a:pt x="1123022" y="539508"/>
                    </a:lnTo>
                    <a:lnTo>
                      <a:pt x="1122857" y="539064"/>
                    </a:lnTo>
                    <a:lnTo>
                      <a:pt x="1121791" y="539546"/>
                    </a:lnTo>
                    <a:lnTo>
                      <a:pt x="1119632" y="540499"/>
                    </a:lnTo>
                    <a:lnTo>
                      <a:pt x="1119784" y="540842"/>
                    </a:lnTo>
                    <a:lnTo>
                      <a:pt x="1119924" y="541197"/>
                    </a:lnTo>
                    <a:lnTo>
                      <a:pt x="1120076" y="541515"/>
                    </a:lnTo>
                    <a:lnTo>
                      <a:pt x="1122248" y="540766"/>
                    </a:lnTo>
                    <a:lnTo>
                      <a:pt x="1123340" y="540372"/>
                    </a:lnTo>
                    <a:close/>
                  </a:path>
                  <a:path w="1350644" h="987425">
                    <a:moveTo>
                      <a:pt x="1167460" y="191668"/>
                    </a:moveTo>
                    <a:lnTo>
                      <a:pt x="1167155" y="191490"/>
                    </a:lnTo>
                    <a:lnTo>
                      <a:pt x="1166863" y="191300"/>
                    </a:lnTo>
                    <a:lnTo>
                      <a:pt x="1166583" y="191135"/>
                    </a:lnTo>
                    <a:lnTo>
                      <a:pt x="1164856" y="193332"/>
                    </a:lnTo>
                    <a:lnTo>
                      <a:pt x="1165618" y="193840"/>
                    </a:lnTo>
                    <a:lnTo>
                      <a:pt x="1165999" y="194106"/>
                    </a:lnTo>
                    <a:lnTo>
                      <a:pt x="1166482" y="193294"/>
                    </a:lnTo>
                    <a:lnTo>
                      <a:pt x="1166964" y="192481"/>
                    </a:lnTo>
                    <a:lnTo>
                      <a:pt x="1167460" y="191668"/>
                    </a:lnTo>
                    <a:close/>
                  </a:path>
                  <a:path w="1350644" h="987425">
                    <a:moveTo>
                      <a:pt x="1261579" y="613219"/>
                    </a:moveTo>
                    <a:lnTo>
                      <a:pt x="1261338" y="613016"/>
                    </a:lnTo>
                    <a:lnTo>
                      <a:pt x="1261097" y="612838"/>
                    </a:lnTo>
                    <a:lnTo>
                      <a:pt x="1260856" y="612648"/>
                    </a:lnTo>
                    <a:lnTo>
                      <a:pt x="1260284" y="613359"/>
                    </a:lnTo>
                    <a:lnTo>
                      <a:pt x="1259738" y="614070"/>
                    </a:lnTo>
                    <a:lnTo>
                      <a:pt x="1259192" y="614768"/>
                    </a:lnTo>
                    <a:lnTo>
                      <a:pt x="1259420" y="614946"/>
                    </a:lnTo>
                    <a:lnTo>
                      <a:pt x="1259916" y="615340"/>
                    </a:lnTo>
                    <a:lnTo>
                      <a:pt x="1260487" y="614629"/>
                    </a:lnTo>
                    <a:lnTo>
                      <a:pt x="1261021" y="613918"/>
                    </a:lnTo>
                    <a:lnTo>
                      <a:pt x="1261579" y="613219"/>
                    </a:lnTo>
                    <a:close/>
                  </a:path>
                  <a:path w="1350644" h="987425">
                    <a:moveTo>
                      <a:pt x="1272184" y="630034"/>
                    </a:moveTo>
                    <a:lnTo>
                      <a:pt x="1271854" y="629158"/>
                    </a:lnTo>
                    <a:lnTo>
                      <a:pt x="1271701" y="628472"/>
                    </a:lnTo>
                    <a:lnTo>
                      <a:pt x="1271130" y="627710"/>
                    </a:lnTo>
                    <a:lnTo>
                      <a:pt x="1270444" y="627900"/>
                    </a:lnTo>
                    <a:lnTo>
                      <a:pt x="1269987" y="627913"/>
                    </a:lnTo>
                    <a:lnTo>
                      <a:pt x="1270114" y="628713"/>
                    </a:lnTo>
                    <a:lnTo>
                      <a:pt x="1270215" y="629500"/>
                    </a:lnTo>
                    <a:lnTo>
                      <a:pt x="1270469" y="630339"/>
                    </a:lnTo>
                    <a:lnTo>
                      <a:pt x="1271358" y="630161"/>
                    </a:lnTo>
                    <a:lnTo>
                      <a:pt x="1272184" y="630034"/>
                    </a:lnTo>
                    <a:close/>
                  </a:path>
                  <a:path w="1350644" h="987425">
                    <a:moveTo>
                      <a:pt x="1277277" y="628700"/>
                    </a:moveTo>
                    <a:lnTo>
                      <a:pt x="1277150" y="627976"/>
                    </a:lnTo>
                    <a:lnTo>
                      <a:pt x="1277150" y="627062"/>
                    </a:lnTo>
                    <a:lnTo>
                      <a:pt x="1276273" y="627316"/>
                    </a:lnTo>
                    <a:lnTo>
                      <a:pt x="1275321" y="627519"/>
                    </a:lnTo>
                    <a:lnTo>
                      <a:pt x="1275359" y="628408"/>
                    </a:lnTo>
                    <a:lnTo>
                      <a:pt x="1275626" y="629183"/>
                    </a:lnTo>
                    <a:lnTo>
                      <a:pt x="1275816" y="629920"/>
                    </a:lnTo>
                    <a:lnTo>
                      <a:pt x="1276273" y="629729"/>
                    </a:lnTo>
                    <a:lnTo>
                      <a:pt x="1276972" y="629627"/>
                    </a:lnTo>
                    <a:lnTo>
                      <a:pt x="1277277" y="628700"/>
                    </a:lnTo>
                    <a:close/>
                  </a:path>
                  <a:path w="1350644" h="987425">
                    <a:moveTo>
                      <a:pt x="1289304" y="358038"/>
                    </a:moveTo>
                    <a:lnTo>
                      <a:pt x="1288262" y="357911"/>
                    </a:lnTo>
                    <a:lnTo>
                      <a:pt x="1287233" y="357797"/>
                    </a:lnTo>
                    <a:lnTo>
                      <a:pt x="1286205" y="357682"/>
                    </a:lnTo>
                    <a:lnTo>
                      <a:pt x="1286129" y="358013"/>
                    </a:lnTo>
                    <a:lnTo>
                      <a:pt x="1286078" y="358317"/>
                    </a:lnTo>
                    <a:lnTo>
                      <a:pt x="1286014" y="358622"/>
                    </a:lnTo>
                    <a:lnTo>
                      <a:pt x="1287018" y="358902"/>
                    </a:lnTo>
                    <a:lnTo>
                      <a:pt x="1288034" y="359130"/>
                    </a:lnTo>
                    <a:lnTo>
                      <a:pt x="1289024" y="359397"/>
                    </a:lnTo>
                    <a:lnTo>
                      <a:pt x="1289113" y="358940"/>
                    </a:lnTo>
                    <a:lnTo>
                      <a:pt x="1289227" y="358470"/>
                    </a:lnTo>
                    <a:lnTo>
                      <a:pt x="1289304" y="358038"/>
                    </a:lnTo>
                    <a:close/>
                  </a:path>
                  <a:path w="1350644" h="987425">
                    <a:moveTo>
                      <a:pt x="1321130" y="363054"/>
                    </a:moveTo>
                    <a:lnTo>
                      <a:pt x="1320927" y="362724"/>
                    </a:lnTo>
                    <a:lnTo>
                      <a:pt x="1320749" y="362369"/>
                    </a:lnTo>
                    <a:lnTo>
                      <a:pt x="1320546" y="362026"/>
                    </a:lnTo>
                    <a:lnTo>
                      <a:pt x="1319618" y="362458"/>
                    </a:lnTo>
                    <a:lnTo>
                      <a:pt x="1318679" y="362902"/>
                    </a:lnTo>
                    <a:lnTo>
                      <a:pt x="1317739" y="363347"/>
                    </a:lnTo>
                    <a:lnTo>
                      <a:pt x="1317828" y="363626"/>
                    </a:lnTo>
                    <a:lnTo>
                      <a:pt x="1317929" y="363880"/>
                    </a:lnTo>
                    <a:lnTo>
                      <a:pt x="1318031" y="364159"/>
                    </a:lnTo>
                    <a:lnTo>
                      <a:pt x="1318539" y="364172"/>
                    </a:lnTo>
                    <a:lnTo>
                      <a:pt x="1319098" y="364299"/>
                    </a:lnTo>
                    <a:lnTo>
                      <a:pt x="1319530" y="364121"/>
                    </a:lnTo>
                    <a:lnTo>
                      <a:pt x="1320114" y="363880"/>
                    </a:lnTo>
                    <a:lnTo>
                      <a:pt x="1320596" y="363435"/>
                    </a:lnTo>
                    <a:lnTo>
                      <a:pt x="1321130" y="363054"/>
                    </a:lnTo>
                    <a:close/>
                  </a:path>
                  <a:path w="1350644" h="987425">
                    <a:moveTo>
                      <a:pt x="1334465" y="456171"/>
                    </a:moveTo>
                    <a:lnTo>
                      <a:pt x="1334414" y="455688"/>
                    </a:lnTo>
                    <a:lnTo>
                      <a:pt x="1334338" y="455231"/>
                    </a:lnTo>
                    <a:lnTo>
                      <a:pt x="1334300" y="454748"/>
                    </a:lnTo>
                    <a:lnTo>
                      <a:pt x="1333411" y="454939"/>
                    </a:lnTo>
                    <a:lnTo>
                      <a:pt x="1331658" y="455358"/>
                    </a:lnTo>
                    <a:lnTo>
                      <a:pt x="1331696" y="455637"/>
                    </a:lnTo>
                    <a:lnTo>
                      <a:pt x="1331734" y="455917"/>
                    </a:lnTo>
                    <a:lnTo>
                      <a:pt x="1331772" y="456196"/>
                    </a:lnTo>
                    <a:lnTo>
                      <a:pt x="1332674" y="456196"/>
                    </a:lnTo>
                    <a:lnTo>
                      <a:pt x="1333563" y="456171"/>
                    </a:lnTo>
                    <a:lnTo>
                      <a:pt x="1334465" y="456171"/>
                    </a:lnTo>
                    <a:close/>
                  </a:path>
                  <a:path w="1350644" h="987425">
                    <a:moveTo>
                      <a:pt x="1342136" y="438048"/>
                    </a:moveTo>
                    <a:lnTo>
                      <a:pt x="1341932" y="437057"/>
                    </a:lnTo>
                    <a:lnTo>
                      <a:pt x="1341945" y="436321"/>
                    </a:lnTo>
                    <a:lnTo>
                      <a:pt x="1341628" y="435787"/>
                    </a:lnTo>
                    <a:lnTo>
                      <a:pt x="1341475" y="435559"/>
                    </a:lnTo>
                    <a:lnTo>
                      <a:pt x="1340650" y="435749"/>
                    </a:lnTo>
                    <a:lnTo>
                      <a:pt x="1340142" y="435749"/>
                    </a:lnTo>
                    <a:lnTo>
                      <a:pt x="1340167" y="436422"/>
                    </a:lnTo>
                    <a:lnTo>
                      <a:pt x="1340053" y="437134"/>
                    </a:lnTo>
                    <a:lnTo>
                      <a:pt x="1340281" y="437718"/>
                    </a:lnTo>
                    <a:lnTo>
                      <a:pt x="1340383" y="437946"/>
                    </a:lnTo>
                    <a:lnTo>
                      <a:pt x="1341196" y="437908"/>
                    </a:lnTo>
                    <a:lnTo>
                      <a:pt x="1342136" y="438048"/>
                    </a:lnTo>
                    <a:close/>
                  </a:path>
                  <a:path w="1350644" h="987425">
                    <a:moveTo>
                      <a:pt x="1350479" y="381203"/>
                    </a:moveTo>
                    <a:lnTo>
                      <a:pt x="1350200" y="380466"/>
                    </a:lnTo>
                    <a:lnTo>
                      <a:pt x="1350022" y="379628"/>
                    </a:lnTo>
                    <a:lnTo>
                      <a:pt x="1349857" y="379615"/>
                    </a:lnTo>
                    <a:lnTo>
                      <a:pt x="1349209" y="379603"/>
                    </a:lnTo>
                    <a:lnTo>
                      <a:pt x="1348511" y="379768"/>
                    </a:lnTo>
                    <a:lnTo>
                      <a:pt x="1347952" y="380111"/>
                    </a:lnTo>
                    <a:lnTo>
                      <a:pt x="1347812" y="380199"/>
                    </a:lnTo>
                    <a:lnTo>
                      <a:pt x="1348066" y="381482"/>
                    </a:lnTo>
                    <a:lnTo>
                      <a:pt x="1348841" y="381520"/>
                    </a:lnTo>
                    <a:lnTo>
                      <a:pt x="1349540" y="381342"/>
                    </a:lnTo>
                    <a:lnTo>
                      <a:pt x="1350479" y="38120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8" name="object 298">
                <a:extLst>
                  <a:ext uri="{FF2B5EF4-FFF2-40B4-BE49-F238E27FC236}">
                    <a16:creationId xmlns:a16="http://schemas.microsoft.com/office/drawing/2014/main" id="{DBF538CC-532B-0782-3650-0D0F1D3FD232}"/>
                  </a:ext>
                </a:extLst>
              </p:cNvPr>
              <p:cNvSpPr/>
              <p:nvPr/>
            </p:nvSpPr>
            <p:spPr>
              <a:xfrm>
                <a:off x="8616545" y="4908577"/>
                <a:ext cx="807131" cy="719057"/>
              </a:xfrm>
              <a:custGeom>
                <a:avLst/>
                <a:gdLst/>
                <a:ahLst/>
                <a:cxnLst/>
                <a:rect l="l" t="t" r="r" b="b"/>
                <a:pathLst>
                  <a:path w="1037590" h="1051559">
                    <a:moveTo>
                      <a:pt x="4394" y="735558"/>
                    </a:moveTo>
                    <a:lnTo>
                      <a:pt x="4343" y="734301"/>
                    </a:lnTo>
                    <a:lnTo>
                      <a:pt x="2895" y="734441"/>
                    </a:lnTo>
                    <a:lnTo>
                      <a:pt x="38" y="734733"/>
                    </a:lnTo>
                    <a:lnTo>
                      <a:pt x="0" y="735088"/>
                    </a:lnTo>
                    <a:lnTo>
                      <a:pt x="25" y="735457"/>
                    </a:lnTo>
                    <a:lnTo>
                      <a:pt x="25" y="735838"/>
                    </a:lnTo>
                    <a:lnTo>
                      <a:pt x="1473" y="735952"/>
                    </a:lnTo>
                    <a:lnTo>
                      <a:pt x="2946" y="736079"/>
                    </a:lnTo>
                    <a:lnTo>
                      <a:pt x="4394" y="736193"/>
                    </a:lnTo>
                    <a:lnTo>
                      <a:pt x="4394" y="735558"/>
                    </a:lnTo>
                    <a:close/>
                  </a:path>
                  <a:path w="1037590" h="1051559">
                    <a:moveTo>
                      <a:pt x="24574" y="553275"/>
                    </a:moveTo>
                    <a:lnTo>
                      <a:pt x="24295" y="551738"/>
                    </a:lnTo>
                    <a:lnTo>
                      <a:pt x="21767" y="550964"/>
                    </a:lnTo>
                    <a:lnTo>
                      <a:pt x="20891" y="553504"/>
                    </a:lnTo>
                    <a:lnTo>
                      <a:pt x="21958" y="554634"/>
                    </a:lnTo>
                    <a:lnTo>
                      <a:pt x="24206" y="555777"/>
                    </a:lnTo>
                    <a:lnTo>
                      <a:pt x="24574" y="553275"/>
                    </a:lnTo>
                    <a:close/>
                  </a:path>
                  <a:path w="1037590" h="1051559">
                    <a:moveTo>
                      <a:pt x="72097" y="461975"/>
                    </a:moveTo>
                    <a:lnTo>
                      <a:pt x="70929" y="461606"/>
                    </a:lnTo>
                    <a:lnTo>
                      <a:pt x="70370" y="461416"/>
                    </a:lnTo>
                    <a:lnTo>
                      <a:pt x="67729" y="463232"/>
                    </a:lnTo>
                    <a:lnTo>
                      <a:pt x="67627" y="465569"/>
                    </a:lnTo>
                    <a:lnTo>
                      <a:pt x="70180" y="468541"/>
                    </a:lnTo>
                    <a:lnTo>
                      <a:pt x="70802" y="466344"/>
                    </a:lnTo>
                    <a:lnTo>
                      <a:pt x="71462" y="464172"/>
                    </a:lnTo>
                    <a:lnTo>
                      <a:pt x="72097" y="461975"/>
                    </a:lnTo>
                    <a:close/>
                  </a:path>
                  <a:path w="1037590" h="1051559">
                    <a:moveTo>
                      <a:pt x="89382" y="869391"/>
                    </a:moveTo>
                    <a:lnTo>
                      <a:pt x="89052" y="868705"/>
                    </a:lnTo>
                    <a:lnTo>
                      <a:pt x="88912" y="867778"/>
                    </a:lnTo>
                    <a:lnTo>
                      <a:pt x="87528" y="868184"/>
                    </a:lnTo>
                    <a:lnTo>
                      <a:pt x="86283" y="868502"/>
                    </a:lnTo>
                    <a:lnTo>
                      <a:pt x="84086" y="869124"/>
                    </a:lnTo>
                    <a:lnTo>
                      <a:pt x="86360" y="871816"/>
                    </a:lnTo>
                    <a:lnTo>
                      <a:pt x="87807" y="872299"/>
                    </a:lnTo>
                    <a:lnTo>
                      <a:pt x="89382" y="869391"/>
                    </a:lnTo>
                    <a:close/>
                  </a:path>
                  <a:path w="1037590" h="1051559">
                    <a:moveTo>
                      <a:pt x="125971" y="794537"/>
                    </a:moveTo>
                    <a:lnTo>
                      <a:pt x="124587" y="794092"/>
                    </a:lnTo>
                    <a:lnTo>
                      <a:pt x="124040" y="795134"/>
                    </a:lnTo>
                    <a:lnTo>
                      <a:pt x="123647" y="796163"/>
                    </a:lnTo>
                    <a:lnTo>
                      <a:pt x="123228" y="797179"/>
                    </a:lnTo>
                    <a:lnTo>
                      <a:pt x="123901" y="797433"/>
                    </a:lnTo>
                    <a:lnTo>
                      <a:pt x="124574" y="797661"/>
                    </a:lnTo>
                    <a:lnTo>
                      <a:pt x="125234" y="797915"/>
                    </a:lnTo>
                    <a:lnTo>
                      <a:pt x="125514" y="796810"/>
                    </a:lnTo>
                    <a:lnTo>
                      <a:pt x="125806" y="795743"/>
                    </a:lnTo>
                    <a:lnTo>
                      <a:pt x="125971" y="794537"/>
                    </a:lnTo>
                    <a:close/>
                  </a:path>
                  <a:path w="1037590" h="1051559">
                    <a:moveTo>
                      <a:pt x="158051" y="799414"/>
                    </a:moveTo>
                    <a:lnTo>
                      <a:pt x="155790" y="798703"/>
                    </a:lnTo>
                    <a:lnTo>
                      <a:pt x="156070" y="794512"/>
                    </a:lnTo>
                    <a:lnTo>
                      <a:pt x="151434" y="796124"/>
                    </a:lnTo>
                    <a:lnTo>
                      <a:pt x="152692" y="797179"/>
                    </a:lnTo>
                    <a:lnTo>
                      <a:pt x="153504" y="797928"/>
                    </a:lnTo>
                    <a:lnTo>
                      <a:pt x="155321" y="799299"/>
                    </a:lnTo>
                    <a:lnTo>
                      <a:pt x="156298" y="799934"/>
                    </a:lnTo>
                    <a:lnTo>
                      <a:pt x="157264" y="800595"/>
                    </a:lnTo>
                    <a:lnTo>
                      <a:pt x="157797" y="799807"/>
                    </a:lnTo>
                    <a:lnTo>
                      <a:pt x="158051" y="799414"/>
                    </a:lnTo>
                    <a:close/>
                  </a:path>
                  <a:path w="1037590" h="1051559">
                    <a:moveTo>
                      <a:pt x="167919" y="749909"/>
                    </a:moveTo>
                    <a:lnTo>
                      <a:pt x="166319" y="750633"/>
                    </a:lnTo>
                    <a:lnTo>
                      <a:pt x="164147" y="751611"/>
                    </a:lnTo>
                    <a:lnTo>
                      <a:pt x="167081" y="754761"/>
                    </a:lnTo>
                    <a:lnTo>
                      <a:pt x="167436" y="752779"/>
                    </a:lnTo>
                    <a:lnTo>
                      <a:pt x="167919" y="749909"/>
                    </a:lnTo>
                    <a:close/>
                  </a:path>
                  <a:path w="1037590" h="1051559">
                    <a:moveTo>
                      <a:pt x="206895" y="467550"/>
                    </a:moveTo>
                    <a:lnTo>
                      <a:pt x="204152" y="465912"/>
                    </a:lnTo>
                    <a:lnTo>
                      <a:pt x="203860" y="466331"/>
                    </a:lnTo>
                    <a:lnTo>
                      <a:pt x="203542" y="466763"/>
                    </a:lnTo>
                    <a:lnTo>
                      <a:pt x="203250" y="467182"/>
                    </a:lnTo>
                    <a:lnTo>
                      <a:pt x="204939" y="468566"/>
                    </a:lnTo>
                    <a:lnTo>
                      <a:pt x="205803" y="469290"/>
                    </a:lnTo>
                    <a:lnTo>
                      <a:pt x="206895" y="467550"/>
                    </a:lnTo>
                    <a:close/>
                  </a:path>
                  <a:path w="1037590" h="1051559">
                    <a:moveTo>
                      <a:pt x="258178" y="736193"/>
                    </a:moveTo>
                    <a:lnTo>
                      <a:pt x="254266" y="733374"/>
                    </a:lnTo>
                    <a:lnTo>
                      <a:pt x="254000" y="733501"/>
                    </a:lnTo>
                    <a:lnTo>
                      <a:pt x="252958" y="738924"/>
                    </a:lnTo>
                    <a:lnTo>
                      <a:pt x="258178" y="736193"/>
                    </a:lnTo>
                    <a:close/>
                  </a:path>
                  <a:path w="1037590" h="1051559">
                    <a:moveTo>
                      <a:pt x="274675" y="932840"/>
                    </a:moveTo>
                    <a:lnTo>
                      <a:pt x="273545" y="932853"/>
                    </a:lnTo>
                    <a:lnTo>
                      <a:pt x="272999" y="932865"/>
                    </a:lnTo>
                    <a:lnTo>
                      <a:pt x="272542" y="934834"/>
                    </a:lnTo>
                    <a:lnTo>
                      <a:pt x="271995" y="936802"/>
                    </a:lnTo>
                    <a:lnTo>
                      <a:pt x="274612" y="939736"/>
                    </a:lnTo>
                    <a:lnTo>
                      <a:pt x="274637" y="936586"/>
                    </a:lnTo>
                    <a:lnTo>
                      <a:pt x="274675" y="934720"/>
                    </a:lnTo>
                    <a:lnTo>
                      <a:pt x="274675" y="932840"/>
                    </a:lnTo>
                    <a:close/>
                  </a:path>
                  <a:path w="1037590" h="1051559">
                    <a:moveTo>
                      <a:pt x="284505" y="528561"/>
                    </a:moveTo>
                    <a:lnTo>
                      <a:pt x="282308" y="525894"/>
                    </a:lnTo>
                    <a:lnTo>
                      <a:pt x="281038" y="526834"/>
                    </a:lnTo>
                    <a:lnTo>
                      <a:pt x="279857" y="527939"/>
                    </a:lnTo>
                    <a:lnTo>
                      <a:pt x="279679" y="528066"/>
                    </a:lnTo>
                    <a:lnTo>
                      <a:pt x="279895" y="528586"/>
                    </a:lnTo>
                    <a:lnTo>
                      <a:pt x="279971" y="529272"/>
                    </a:lnTo>
                    <a:lnTo>
                      <a:pt x="281241" y="529082"/>
                    </a:lnTo>
                    <a:lnTo>
                      <a:pt x="282473" y="528866"/>
                    </a:lnTo>
                    <a:lnTo>
                      <a:pt x="284505" y="528561"/>
                    </a:lnTo>
                    <a:close/>
                  </a:path>
                  <a:path w="1037590" h="1051559">
                    <a:moveTo>
                      <a:pt x="321792" y="843229"/>
                    </a:moveTo>
                    <a:lnTo>
                      <a:pt x="319214" y="841387"/>
                    </a:lnTo>
                    <a:lnTo>
                      <a:pt x="317766" y="844232"/>
                    </a:lnTo>
                    <a:lnTo>
                      <a:pt x="318109" y="846213"/>
                    </a:lnTo>
                    <a:lnTo>
                      <a:pt x="320878" y="847661"/>
                    </a:lnTo>
                    <a:lnTo>
                      <a:pt x="321132" y="845515"/>
                    </a:lnTo>
                    <a:lnTo>
                      <a:pt x="321792" y="843229"/>
                    </a:lnTo>
                    <a:close/>
                  </a:path>
                  <a:path w="1037590" h="1051559">
                    <a:moveTo>
                      <a:pt x="337477" y="534797"/>
                    </a:moveTo>
                    <a:lnTo>
                      <a:pt x="333844" y="530301"/>
                    </a:lnTo>
                    <a:lnTo>
                      <a:pt x="333108" y="536232"/>
                    </a:lnTo>
                    <a:lnTo>
                      <a:pt x="334733" y="535711"/>
                    </a:lnTo>
                    <a:lnTo>
                      <a:pt x="337477" y="534797"/>
                    </a:lnTo>
                    <a:close/>
                  </a:path>
                  <a:path w="1037590" h="1051559">
                    <a:moveTo>
                      <a:pt x="341058" y="827468"/>
                    </a:moveTo>
                    <a:lnTo>
                      <a:pt x="337972" y="826643"/>
                    </a:lnTo>
                    <a:lnTo>
                      <a:pt x="338226" y="827913"/>
                    </a:lnTo>
                    <a:lnTo>
                      <a:pt x="338493" y="829183"/>
                    </a:lnTo>
                    <a:lnTo>
                      <a:pt x="338759" y="830440"/>
                    </a:lnTo>
                    <a:lnTo>
                      <a:pt x="339686" y="830287"/>
                    </a:lnTo>
                    <a:lnTo>
                      <a:pt x="340169" y="830237"/>
                    </a:lnTo>
                    <a:lnTo>
                      <a:pt x="340868" y="828827"/>
                    </a:lnTo>
                    <a:lnTo>
                      <a:pt x="341058" y="827468"/>
                    </a:lnTo>
                    <a:close/>
                  </a:path>
                  <a:path w="1037590" h="1051559">
                    <a:moveTo>
                      <a:pt x="350989" y="445274"/>
                    </a:moveTo>
                    <a:lnTo>
                      <a:pt x="348869" y="439813"/>
                    </a:lnTo>
                    <a:lnTo>
                      <a:pt x="348259" y="439674"/>
                    </a:lnTo>
                    <a:lnTo>
                      <a:pt x="344411" y="442798"/>
                    </a:lnTo>
                    <a:lnTo>
                      <a:pt x="346456" y="443572"/>
                    </a:lnTo>
                    <a:lnTo>
                      <a:pt x="348208" y="444220"/>
                    </a:lnTo>
                    <a:lnTo>
                      <a:pt x="350989" y="445274"/>
                    </a:lnTo>
                    <a:close/>
                  </a:path>
                  <a:path w="1037590" h="1051559">
                    <a:moveTo>
                      <a:pt x="364020" y="673087"/>
                    </a:moveTo>
                    <a:lnTo>
                      <a:pt x="360032" y="671296"/>
                    </a:lnTo>
                    <a:lnTo>
                      <a:pt x="359410" y="675220"/>
                    </a:lnTo>
                    <a:lnTo>
                      <a:pt x="361238" y="674370"/>
                    </a:lnTo>
                    <a:lnTo>
                      <a:pt x="362635" y="673747"/>
                    </a:lnTo>
                    <a:lnTo>
                      <a:pt x="364020" y="673087"/>
                    </a:lnTo>
                    <a:close/>
                  </a:path>
                  <a:path w="1037590" h="1051559">
                    <a:moveTo>
                      <a:pt x="370344" y="156654"/>
                    </a:moveTo>
                    <a:lnTo>
                      <a:pt x="364070" y="155549"/>
                    </a:lnTo>
                    <a:lnTo>
                      <a:pt x="366052" y="158661"/>
                    </a:lnTo>
                    <a:lnTo>
                      <a:pt x="367525" y="158292"/>
                    </a:lnTo>
                    <a:lnTo>
                      <a:pt x="370344" y="156654"/>
                    </a:lnTo>
                    <a:close/>
                  </a:path>
                  <a:path w="1037590" h="1051559">
                    <a:moveTo>
                      <a:pt x="377685" y="850773"/>
                    </a:moveTo>
                    <a:lnTo>
                      <a:pt x="377329" y="849617"/>
                    </a:lnTo>
                    <a:lnTo>
                      <a:pt x="377202" y="848436"/>
                    </a:lnTo>
                    <a:lnTo>
                      <a:pt x="376872" y="848360"/>
                    </a:lnTo>
                    <a:lnTo>
                      <a:pt x="376021" y="848207"/>
                    </a:lnTo>
                    <a:lnTo>
                      <a:pt x="375094" y="848537"/>
                    </a:lnTo>
                    <a:lnTo>
                      <a:pt x="374180" y="848690"/>
                    </a:lnTo>
                    <a:lnTo>
                      <a:pt x="374319" y="849376"/>
                    </a:lnTo>
                    <a:lnTo>
                      <a:pt x="374269" y="850493"/>
                    </a:lnTo>
                    <a:lnTo>
                      <a:pt x="375399" y="850963"/>
                    </a:lnTo>
                    <a:lnTo>
                      <a:pt x="376351" y="850760"/>
                    </a:lnTo>
                    <a:lnTo>
                      <a:pt x="377685" y="850773"/>
                    </a:lnTo>
                    <a:close/>
                  </a:path>
                  <a:path w="1037590" h="1051559">
                    <a:moveTo>
                      <a:pt x="391896" y="798804"/>
                    </a:moveTo>
                    <a:lnTo>
                      <a:pt x="391325" y="796975"/>
                    </a:lnTo>
                    <a:lnTo>
                      <a:pt x="389940" y="796518"/>
                    </a:lnTo>
                    <a:lnTo>
                      <a:pt x="388277" y="796899"/>
                    </a:lnTo>
                    <a:lnTo>
                      <a:pt x="387464" y="798233"/>
                    </a:lnTo>
                    <a:lnTo>
                      <a:pt x="388162" y="799579"/>
                    </a:lnTo>
                    <a:lnTo>
                      <a:pt x="388493" y="801217"/>
                    </a:lnTo>
                    <a:lnTo>
                      <a:pt x="389877" y="800481"/>
                    </a:lnTo>
                    <a:lnTo>
                      <a:pt x="391236" y="800214"/>
                    </a:lnTo>
                    <a:lnTo>
                      <a:pt x="391896" y="798804"/>
                    </a:lnTo>
                    <a:close/>
                  </a:path>
                  <a:path w="1037590" h="1051559">
                    <a:moveTo>
                      <a:pt x="404317" y="988314"/>
                    </a:moveTo>
                    <a:lnTo>
                      <a:pt x="402996" y="987183"/>
                    </a:lnTo>
                    <a:lnTo>
                      <a:pt x="401574" y="986294"/>
                    </a:lnTo>
                    <a:lnTo>
                      <a:pt x="399122" y="988771"/>
                    </a:lnTo>
                    <a:lnTo>
                      <a:pt x="401015" y="989368"/>
                    </a:lnTo>
                    <a:lnTo>
                      <a:pt x="403783" y="990193"/>
                    </a:lnTo>
                    <a:lnTo>
                      <a:pt x="403961" y="989558"/>
                    </a:lnTo>
                    <a:lnTo>
                      <a:pt x="404317" y="988314"/>
                    </a:lnTo>
                    <a:close/>
                  </a:path>
                  <a:path w="1037590" h="1051559">
                    <a:moveTo>
                      <a:pt x="427723" y="212407"/>
                    </a:moveTo>
                    <a:lnTo>
                      <a:pt x="427393" y="211709"/>
                    </a:lnTo>
                    <a:lnTo>
                      <a:pt x="427278" y="211201"/>
                    </a:lnTo>
                    <a:lnTo>
                      <a:pt x="426618" y="211404"/>
                    </a:lnTo>
                    <a:lnTo>
                      <a:pt x="425843" y="211467"/>
                    </a:lnTo>
                    <a:lnTo>
                      <a:pt x="425348" y="211848"/>
                    </a:lnTo>
                    <a:lnTo>
                      <a:pt x="425119" y="212013"/>
                    </a:lnTo>
                    <a:lnTo>
                      <a:pt x="425437" y="212902"/>
                    </a:lnTo>
                    <a:lnTo>
                      <a:pt x="425602" y="214007"/>
                    </a:lnTo>
                    <a:lnTo>
                      <a:pt x="426466" y="213436"/>
                    </a:lnTo>
                    <a:lnTo>
                      <a:pt x="427151" y="213194"/>
                    </a:lnTo>
                    <a:lnTo>
                      <a:pt x="427520" y="212686"/>
                    </a:lnTo>
                    <a:lnTo>
                      <a:pt x="427723" y="212407"/>
                    </a:lnTo>
                    <a:close/>
                  </a:path>
                  <a:path w="1037590" h="1051559">
                    <a:moveTo>
                      <a:pt x="443687" y="127457"/>
                    </a:moveTo>
                    <a:lnTo>
                      <a:pt x="441134" y="127292"/>
                    </a:lnTo>
                    <a:lnTo>
                      <a:pt x="438213" y="127127"/>
                    </a:lnTo>
                    <a:lnTo>
                      <a:pt x="438226" y="127990"/>
                    </a:lnTo>
                    <a:lnTo>
                      <a:pt x="437883" y="129324"/>
                    </a:lnTo>
                    <a:lnTo>
                      <a:pt x="438315" y="129705"/>
                    </a:lnTo>
                    <a:lnTo>
                      <a:pt x="439902" y="131038"/>
                    </a:lnTo>
                    <a:lnTo>
                      <a:pt x="441439" y="130556"/>
                    </a:lnTo>
                    <a:lnTo>
                      <a:pt x="443687" y="127457"/>
                    </a:lnTo>
                    <a:close/>
                  </a:path>
                  <a:path w="1037590" h="1051559">
                    <a:moveTo>
                      <a:pt x="445147" y="641692"/>
                    </a:moveTo>
                    <a:lnTo>
                      <a:pt x="445058" y="641502"/>
                    </a:lnTo>
                    <a:lnTo>
                      <a:pt x="444995" y="641286"/>
                    </a:lnTo>
                    <a:lnTo>
                      <a:pt x="444715" y="641083"/>
                    </a:lnTo>
                    <a:lnTo>
                      <a:pt x="444411" y="641032"/>
                    </a:lnTo>
                    <a:lnTo>
                      <a:pt x="443344" y="642035"/>
                    </a:lnTo>
                    <a:lnTo>
                      <a:pt x="441236" y="644093"/>
                    </a:lnTo>
                    <a:lnTo>
                      <a:pt x="444500" y="645477"/>
                    </a:lnTo>
                    <a:lnTo>
                      <a:pt x="444500" y="643166"/>
                    </a:lnTo>
                    <a:lnTo>
                      <a:pt x="445147" y="641692"/>
                    </a:lnTo>
                    <a:close/>
                  </a:path>
                  <a:path w="1037590" h="1051559">
                    <a:moveTo>
                      <a:pt x="446976" y="784263"/>
                    </a:moveTo>
                    <a:lnTo>
                      <a:pt x="446290" y="784148"/>
                    </a:lnTo>
                    <a:lnTo>
                      <a:pt x="445604" y="784059"/>
                    </a:lnTo>
                    <a:lnTo>
                      <a:pt x="444931" y="783945"/>
                    </a:lnTo>
                    <a:lnTo>
                      <a:pt x="444741" y="785075"/>
                    </a:lnTo>
                    <a:lnTo>
                      <a:pt x="444563" y="786218"/>
                    </a:lnTo>
                    <a:lnTo>
                      <a:pt x="444373" y="787349"/>
                    </a:lnTo>
                    <a:lnTo>
                      <a:pt x="445122" y="787463"/>
                    </a:lnTo>
                    <a:lnTo>
                      <a:pt x="445846" y="787539"/>
                    </a:lnTo>
                    <a:lnTo>
                      <a:pt x="446620" y="787654"/>
                    </a:lnTo>
                    <a:lnTo>
                      <a:pt x="446862" y="785393"/>
                    </a:lnTo>
                    <a:lnTo>
                      <a:pt x="446976" y="784263"/>
                    </a:lnTo>
                    <a:close/>
                  </a:path>
                  <a:path w="1037590" h="1051559">
                    <a:moveTo>
                      <a:pt x="447535" y="664591"/>
                    </a:moveTo>
                    <a:lnTo>
                      <a:pt x="445846" y="661174"/>
                    </a:lnTo>
                    <a:lnTo>
                      <a:pt x="444703" y="663054"/>
                    </a:lnTo>
                    <a:lnTo>
                      <a:pt x="443001" y="665911"/>
                    </a:lnTo>
                    <a:lnTo>
                      <a:pt x="445668" y="665505"/>
                    </a:lnTo>
                    <a:lnTo>
                      <a:pt x="447535" y="664591"/>
                    </a:lnTo>
                    <a:close/>
                  </a:path>
                  <a:path w="1037590" h="1051559">
                    <a:moveTo>
                      <a:pt x="471081" y="1017244"/>
                    </a:moveTo>
                    <a:lnTo>
                      <a:pt x="467042" y="1016304"/>
                    </a:lnTo>
                    <a:lnTo>
                      <a:pt x="468223" y="1018641"/>
                    </a:lnTo>
                    <a:lnTo>
                      <a:pt x="468934" y="1020089"/>
                    </a:lnTo>
                    <a:lnTo>
                      <a:pt x="469671" y="1021524"/>
                    </a:lnTo>
                    <a:lnTo>
                      <a:pt x="471043" y="1019048"/>
                    </a:lnTo>
                    <a:lnTo>
                      <a:pt x="471081" y="1017244"/>
                    </a:lnTo>
                    <a:close/>
                  </a:path>
                  <a:path w="1037590" h="1051559">
                    <a:moveTo>
                      <a:pt x="472300" y="29425"/>
                    </a:moveTo>
                    <a:lnTo>
                      <a:pt x="471919" y="29032"/>
                    </a:lnTo>
                    <a:lnTo>
                      <a:pt x="471144" y="28244"/>
                    </a:lnTo>
                    <a:lnTo>
                      <a:pt x="470052" y="29260"/>
                    </a:lnTo>
                    <a:lnTo>
                      <a:pt x="467804" y="31254"/>
                    </a:lnTo>
                    <a:lnTo>
                      <a:pt x="469404" y="32804"/>
                    </a:lnTo>
                    <a:lnTo>
                      <a:pt x="471335" y="30568"/>
                    </a:lnTo>
                    <a:lnTo>
                      <a:pt x="472300" y="29425"/>
                    </a:lnTo>
                    <a:close/>
                  </a:path>
                  <a:path w="1037590" h="1051559">
                    <a:moveTo>
                      <a:pt x="480885" y="222173"/>
                    </a:moveTo>
                    <a:lnTo>
                      <a:pt x="480161" y="219481"/>
                    </a:lnTo>
                    <a:lnTo>
                      <a:pt x="476948" y="220294"/>
                    </a:lnTo>
                    <a:lnTo>
                      <a:pt x="477113" y="222338"/>
                    </a:lnTo>
                    <a:lnTo>
                      <a:pt x="477532" y="225196"/>
                    </a:lnTo>
                    <a:lnTo>
                      <a:pt x="480428" y="223926"/>
                    </a:lnTo>
                    <a:lnTo>
                      <a:pt x="480885" y="222173"/>
                    </a:lnTo>
                    <a:close/>
                  </a:path>
                  <a:path w="1037590" h="1051559">
                    <a:moveTo>
                      <a:pt x="508914" y="607707"/>
                    </a:moveTo>
                    <a:lnTo>
                      <a:pt x="508711" y="605751"/>
                    </a:lnTo>
                    <a:lnTo>
                      <a:pt x="507758" y="604583"/>
                    </a:lnTo>
                    <a:lnTo>
                      <a:pt x="504431" y="604850"/>
                    </a:lnTo>
                    <a:lnTo>
                      <a:pt x="505929" y="606399"/>
                    </a:lnTo>
                    <a:lnTo>
                      <a:pt x="507809" y="608368"/>
                    </a:lnTo>
                    <a:lnTo>
                      <a:pt x="508177" y="608139"/>
                    </a:lnTo>
                    <a:lnTo>
                      <a:pt x="508914" y="607707"/>
                    </a:lnTo>
                    <a:close/>
                  </a:path>
                  <a:path w="1037590" h="1051559">
                    <a:moveTo>
                      <a:pt x="510184" y="663359"/>
                    </a:moveTo>
                    <a:lnTo>
                      <a:pt x="505574" y="659815"/>
                    </a:lnTo>
                    <a:lnTo>
                      <a:pt x="505472" y="662457"/>
                    </a:lnTo>
                    <a:lnTo>
                      <a:pt x="506603" y="663486"/>
                    </a:lnTo>
                    <a:lnTo>
                      <a:pt x="510184" y="663359"/>
                    </a:lnTo>
                    <a:close/>
                  </a:path>
                  <a:path w="1037590" h="1051559">
                    <a:moveTo>
                      <a:pt x="528002" y="922299"/>
                    </a:moveTo>
                    <a:lnTo>
                      <a:pt x="527875" y="919200"/>
                    </a:lnTo>
                    <a:lnTo>
                      <a:pt x="526351" y="920991"/>
                    </a:lnTo>
                    <a:lnTo>
                      <a:pt x="525094" y="922413"/>
                    </a:lnTo>
                    <a:lnTo>
                      <a:pt x="523138" y="924699"/>
                    </a:lnTo>
                    <a:lnTo>
                      <a:pt x="528002" y="922299"/>
                    </a:lnTo>
                    <a:close/>
                  </a:path>
                  <a:path w="1037590" h="1051559">
                    <a:moveTo>
                      <a:pt x="534162" y="251434"/>
                    </a:moveTo>
                    <a:lnTo>
                      <a:pt x="532117" y="249199"/>
                    </a:lnTo>
                    <a:lnTo>
                      <a:pt x="530453" y="249021"/>
                    </a:lnTo>
                    <a:lnTo>
                      <a:pt x="529424" y="252272"/>
                    </a:lnTo>
                    <a:lnTo>
                      <a:pt x="531025" y="252006"/>
                    </a:lnTo>
                    <a:lnTo>
                      <a:pt x="534162" y="251434"/>
                    </a:lnTo>
                    <a:close/>
                  </a:path>
                  <a:path w="1037590" h="1051559">
                    <a:moveTo>
                      <a:pt x="548005" y="613321"/>
                    </a:moveTo>
                    <a:lnTo>
                      <a:pt x="543801" y="610006"/>
                    </a:lnTo>
                    <a:lnTo>
                      <a:pt x="544753" y="611657"/>
                    </a:lnTo>
                    <a:lnTo>
                      <a:pt x="545045" y="614095"/>
                    </a:lnTo>
                    <a:lnTo>
                      <a:pt x="548005" y="613321"/>
                    </a:lnTo>
                    <a:close/>
                  </a:path>
                  <a:path w="1037590" h="1051559">
                    <a:moveTo>
                      <a:pt x="556133" y="1968"/>
                    </a:moveTo>
                    <a:lnTo>
                      <a:pt x="555866" y="266"/>
                    </a:lnTo>
                    <a:lnTo>
                      <a:pt x="552069" y="0"/>
                    </a:lnTo>
                    <a:lnTo>
                      <a:pt x="553681" y="2070"/>
                    </a:lnTo>
                    <a:lnTo>
                      <a:pt x="554583" y="3225"/>
                    </a:lnTo>
                    <a:lnTo>
                      <a:pt x="555485" y="4381"/>
                    </a:lnTo>
                    <a:lnTo>
                      <a:pt x="556133" y="1968"/>
                    </a:lnTo>
                    <a:close/>
                  </a:path>
                  <a:path w="1037590" h="1051559">
                    <a:moveTo>
                      <a:pt x="559917" y="349846"/>
                    </a:moveTo>
                    <a:lnTo>
                      <a:pt x="558927" y="347891"/>
                    </a:lnTo>
                    <a:lnTo>
                      <a:pt x="558330" y="346671"/>
                    </a:lnTo>
                    <a:lnTo>
                      <a:pt x="557707" y="345440"/>
                    </a:lnTo>
                    <a:lnTo>
                      <a:pt x="557263" y="345795"/>
                    </a:lnTo>
                    <a:lnTo>
                      <a:pt x="556539" y="346062"/>
                    </a:lnTo>
                    <a:lnTo>
                      <a:pt x="556412" y="346506"/>
                    </a:lnTo>
                    <a:lnTo>
                      <a:pt x="555726" y="348653"/>
                    </a:lnTo>
                    <a:lnTo>
                      <a:pt x="557250" y="349123"/>
                    </a:lnTo>
                    <a:lnTo>
                      <a:pt x="559917" y="349846"/>
                    </a:lnTo>
                    <a:close/>
                  </a:path>
                  <a:path w="1037590" h="1051559">
                    <a:moveTo>
                      <a:pt x="571360" y="380542"/>
                    </a:moveTo>
                    <a:lnTo>
                      <a:pt x="570369" y="375234"/>
                    </a:lnTo>
                    <a:lnTo>
                      <a:pt x="567613" y="376174"/>
                    </a:lnTo>
                    <a:lnTo>
                      <a:pt x="567359" y="378282"/>
                    </a:lnTo>
                    <a:lnTo>
                      <a:pt x="567359" y="380631"/>
                    </a:lnTo>
                    <a:lnTo>
                      <a:pt x="571360" y="380542"/>
                    </a:lnTo>
                    <a:close/>
                  </a:path>
                  <a:path w="1037590" h="1051559">
                    <a:moveTo>
                      <a:pt x="575284" y="183642"/>
                    </a:moveTo>
                    <a:lnTo>
                      <a:pt x="574852" y="182524"/>
                    </a:lnTo>
                    <a:lnTo>
                      <a:pt x="574319" y="181559"/>
                    </a:lnTo>
                    <a:lnTo>
                      <a:pt x="573836" y="180555"/>
                    </a:lnTo>
                    <a:lnTo>
                      <a:pt x="573239" y="180873"/>
                    </a:lnTo>
                    <a:lnTo>
                      <a:pt x="572096" y="181495"/>
                    </a:lnTo>
                    <a:lnTo>
                      <a:pt x="572693" y="182435"/>
                    </a:lnTo>
                    <a:lnTo>
                      <a:pt x="573252" y="183426"/>
                    </a:lnTo>
                    <a:lnTo>
                      <a:pt x="573925" y="184315"/>
                    </a:lnTo>
                    <a:lnTo>
                      <a:pt x="575284" y="183642"/>
                    </a:lnTo>
                    <a:close/>
                  </a:path>
                  <a:path w="1037590" h="1051559">
                    <a:moveTo>
                      <a:pt x="579742" y="290766"/>
                    </a:moveTo>
                    <a:lnTo>
                      <a:pt x="578802" y="289179"/>
                    </a:lnTo>
                    <a:lnTo>
                      <a:pt x="577265" y="286613"/>
                    </a:lnTo>
                    <a:lnTo>
                      <a:pt x="575767" y="289090"/>
                    </a:lnTo>
                    <a:lnTo>
                      <a:pt x="573379" y="293090"/>
                    </a:lnTo>
                    <a:lnTo>
                      <a:pt x="575843" y="292188"/>
                    </a:lnTo>
                    <a:lnTo>
                      <a:pt x="577545" y="291553"/>
                    </a:lnTo>
                    <a:lnTo>
                      <a:pt x="579742" y="290766"/>
                    </a:lnTo>
                    <a:close/>
                  </a:path>
                  <a:path w="1037590" h="1051559">
                    <a:moveTo>
                      <a:pt x="587159" y="904963"/>
                    </a:moveTo>
                    <a:lnTo>
                      <a:pt x="584720" y="903236"/>
                    </a:lnTo>
                    <a:lnTo>
                      <a:pt x="583539" y="904151"/>
                    </a:lnTo>
                    <a:lnTo>
                      <a:pt x="582396" y="906792"/>
                    </a:lnTo>
                    <a:lnTo>
                      <a:pt x="584923" y="907821"/>
                    </a:lnTo>
                    <a:lnTo>
                      <a:pt x="586320" y="907313"/>
                    </a:lnTo>
                    <a:lnTo>
                      <a:pt x="587159" y="904963"/>
                    </a:lnTo>
                    <a:close/>
                  </a:path>
                  <a:path w="1037590" h="1051559">
                    <a:moveTo>
                      <a:pt x="606183" y="783005"/>
                    </a:moveTo>
                    <a:lnTo>
                      <a:pt x="604189" y="784186"/>
                    </a:lnTo>
                    <a:lnTo>
                      <a:pt x="600316" y="786472"/>
                    </a:lnTo>
                    <a:lnTo>
                      <a:pt x="606005" y="786968"/>
                    </a:lnTo>
                    <a:lnTo>
                      <a:pt x="606183" y="783005"/>
                    </a:lnTo>
                    <a:close/>
                  </a:path>
                  <a:path w="1037590" h="1051559">
                    <a:moveTo>
                      <a:pt x="614121" y="425704"/>
                    </a:moveTo>
                    <a:lnTo>
                      <a:pt x="614057" y="424586"/>
                    </a:lnTo>
                    <a:lnTo>
                      <a:pt x="612317" y="423011"/>
                    </a:lnTo>
                    <a:lnTo>
                      <a:pt x="610997" y="423024"/>
                    </a:lnTo>
                    <a:lnTo>
                      <a:pt x="610095" y="425081"/>
                    </a:lnTo>
                    <a:lnTo>
                      <a:pt x="611047" y="426897"/>
                    </a:lnTo>
                    <a:lnTo>
                      <a:pt x="612368" y="427177"/>
                    </a:lnTo>
                    <a:lnTo>
                      <a:pt x="613879" y="425907"/>
                    </a:lnTo>
                    <a:lnTo>
                      <a:pt x="614121" y="425704"/>
                    </a:lnTo>
                    <a:close/>
                  </a:path>
                  <a:path w="1037590" h="1051559">
                    <a:moveTo>
                      <a:pt x="632180" y="525627"/>
                    </a:moveTo>
                    <a:lnTo>
                      <a:pt x="628713" y="524611"/>
                    </a:lnTo>
                    <a:lnTo>
                      <a:pt x="627405" y="527456"/>
                    </a:lnTo>
                    <a:lnTo>
                      <a:pt x="629424" y="526681"/>
                    </a:lnTo>
                    <a:lnTo>
                      <a:pt x="632180" y="525627"/>
                    </a:lnTo>
                    <a:close/>
                  </a:path>
                  <a:path w="1037590" h="1051559">
                    <a:moveTo>
                      <a:pt x="637108" y="609485"/>
                    </a:moveTo>
                    <a:lnTo>
                      <a:pt x="636231" y="607339"/>
                    </a:lnTo>
                    <a:lnTo>
                      <a:pt x="635063" y="607060"/>
                    </a:lnTo>
                    <a:lnTo>
                      <a:pt x="634441" y="608139"/>
                    </a:lnTo>
                    <a:lnTo>
                      <a:pt x="633971" y="609206"/>
                    </a:lnTo>
                    <a:lnTo>
                      <a:pt x="633018" y="611200"/>
                    </a:lnTo>
                    <a:lnTo>
                      <a:pt x="636206" y="610425"/>
                    </a:lnTo>
                    <a:lnTo>
                      <a:pt x="637108" y="609485"/>
                    </a:lnTo>
                    <a:close/>
                  </a:path>
                  <a:path w="1037590" h="1051559">
                    <a:moveTo>
                      <a:pt x="638111" y="963726"/>
                    </a:moveTo>
                    <a:lnTo>
                      <a:pt x="631710" y="960412"/>
                    </a:lnTo>
                    <a:lnTo>
                      <a:pt x="635317" y="968375"/>
                    </a:lnTo>
                    <a:lnTo>
                      <a:pt x="638111" y="963726"/>
                    </a:lnTo>
                    <a:close/>
                  </a:path>
                  <a:path w="1037590" h="1051559">
                    <a:moveTo>
                      <a:pt x="674395" y="229133"/>
                    </a:moveTo>
                    <a:lnTo>
                      <a:pt x="673442" y="228231"/>
                    </a:lnTo>
                    <a:lnTo>
                      <a:pt x="671499" y="226428"/>
                    </a:lnTo>
                    <a:lnTo>
                      <a:pt x="670953" y="226923"/>
                    </a:lnTo>
                    <a:lnTo>
                      <a:pt x="669861" y="227952"/>
                    </a:lnTo>
                    <a:lnTo>
                      <a:pt x="672388" y="231013"/>
                    </a:lnTo>
                    <a:lnTo>
                      <a:pt x="673049" y="230378"/>
                    </a:lnTo>
                    <a:lnTo>
                      <a:pt x="673735" y="229768"/>
                    </a:lnTo>
                    <a:lnTo>
                      <a:pt x="674395" y="229133"/>
                    </a:lnTo>
                    <a:close/>
                  </a:path>
                  <a:path w="1037590" h="1051559">
                    <a:moveTo>
                      <a:pt x="692835" y="1050264"/>
                    </a:moveTo>
                    <a:lnTo>
                      <a:pt x="692480" y="1049464"/>
                    </a:lnTo>
                    <a:lnTo>
                      <a:pt x="692277" y="1048524"/>
                    </a:lnTo>
                    <a:lnTo>
                      <a:pt x="691680" y="1047953"/>
                    </a:lnTo>
                    <a:lnTo>
                      <a:pt x="691222" y="1047534"/>
                    </a:lnTo>
                    <a:lnTo>
                      <a:pt x="690283" y="1047584"/>
                    </a:lnTo>
                    <a:lnTo>
                      <a:pt x="689546" y="1047419"/>
                    </a:lnTo>
                    <a:lnTo>
                      <a:pt x="689559" y="1047915"/>
                    </a:lnTo>
                    <a:lnTo>
                      <a:pt x="689559" y="1048931"/>
                    </a:lnTo>
                    <a:lnTo>
                      <a:pt x="690029" y="1049642"/>
                    </a:lnTo>
                    <a:lnTo>
                      <a:pt x="690359" y="1050544"/>
                    </a:lnTo>
                    <a:lnTo>
                      <a:pt x="691311" y="1051179"/>
                    </a:lnTo>
                    <a:lnTo>
                      <a:pt x="692238" y="1050518"/>
                    </a:lnTo>
                    <a:lnTo>
                      <a:pt x="692835" y="1050264"/>
                    </a:lnTo>
                    <a:close/>
                  </a:path>
                  <a:path w="1037590" h="1051559">
                    <a:moveTo>
                      <a:pt x="719099" y="803605"/>
                    </a:moveTo>
                    <a:lnTo>
                      <a:pt x="718375" y="796798"/>
                    </a:lnTo>
                    <a:lnTo>
                      <a:pt x="717638" y="795858"/>
                    </a:lnTo>
                    <a:lnTo>
                      <a:pt x="713955" y="796188"/>
                    </a:lnTo>
                    <a:lnTo>
                      <a:pt x="715784" y="798830"/>
                    </a:lnTo>
                    <a:lnTo>
                      <a:pt x="717423" y="801230"/>
                    </a:lnTo>
                    <a:lnTo>
                      <a:pt x="719099" y="803605"/>
                    </a:lnTo>
                    <a:close/>
                  </a:path>
                  <a:path w="1037590" h="1051559">
                    <a:moveTo>
                      <a:pt x="729043" y="600722"/>
                    </a:moveTo>
                    <a:lnTo>
                      <a:pt x="727544" y="595579"/>
                    </a:lnTo>
                    <a:lnTo>
                      <a:pt x="726478" y="595020"/>
                    </a:lnTo>
                    <a:lnTo>
                      <a:pt x="723036" y="597103"/>
                    </a:lnTo>
                    <a:lnTo>
                      <a:pt x="729043" y="600722"/>
                    </a:lnTo>
                    <a:close/>
                  </a:path>
                  <a:path w="1037590" h="1051559">
                    <a:moveTo>
                      <a:pt x="749604" y="756920"/>
                    </a:moveTo>
                    <a:lnTo>
                      <a:pt x="747280" y="758659"/>
                    </a:lnTo>
                    <a:lnTo>
                      <a:pt x="742873" y="761923"/>
                    </a:lnTo>
                    <a:lnTo>
                      <a:pt x="748055" y="761796"/>
                    </a:lnTo>
                    <a:lnTo>
                      <a:pt x="748753" y="761276"/>
                    </a:lnTo>
                    <a:lnTo>
                      <a:pt x="749604" y="756920"/>
                    </a:lnTo>
                    <a:close/>
                  </a:path>
                  <a:path w="1037590" h="1051559">
                    <a:moveTo>
                      <a:pt x="764933" y="329272"/>
                    </a:moveTo>
                    <a:lnTo>
                      <a:pt x="762787" y="328663"/>
                    </a:lnTo>
                    <a:lnTo>
                      <a:pt x="762406" y="328574"/>
                    </a:lnTo>
                    <a:lnTo>
                      <a:pt x="761466" y="329069"/>
                    </a:lnTo>
                    <a:lnTo>
                      <a:pt x="761428" y="329387"/>
                    </a:lnTo>
                    <a:lnTo>
                      <a:pt x="761149" y="331101"/>
                    </a:lnTo>
                    <a:lnTo>
                      <a:pt x="761593" y="332447"/>
                    </a:lnTo>
                    <a:lnTo>
                      <a:pt x="764044" y="332219"/>
                    </a:lnTo>
                    <a:lnTo>
                      <a:pt x="764374" y="330746"/>
                    </a:lnTo>
                    <a:lnTo>
                      <a:pt x="764933" y="329272"/>
                    </a:lnTo>
                    <a:close/>
                  </a:path>
                  <a:path w="1037590" h="1051559">
                    <a:moveTo>
                      <a:pt x="782713" y="1043965"/>
                    </a:moveTo>
                    <a:lnTo>
                      <a:pt x="780351" y="1039139"/>
                    </a:lnTo>
                    <a:lnTo>
                      <a:pt x="777163" y="1040968"/>
                    </a:lnTo>
                    <a:lnTo>
                      <a:pt x="777468" y="1042517"/>
                    </a:lnTo>
                    <a:lnTo>
                      <a:pt x="779564" y="1043901"/>
                    </a:lnTo>
                    <a:lnTo>
                      <a:pt x="780148" y="1044282"/>
                    </a:lnTo>
                    <a:lnTo>
                      <a:pt x="781215" y="1043952"/>
                    </a:lnTo>
                    <a:lnTo>
                      <a:pt x="782713" y="1043965"/>
                    </a:lnTo>
                    <a:close/>
                  </a:path>
                  <a:path w="1037590" h="1051559">
                    <a:moveTo>
                      <a:pt x="783590" y="868768"/>
                    </a:moveTo>
                    <a:lnTo>
                      <a:pt x="781748" y="867079"/>
                    </a:lnTo>
                    <a:lnTo>
                      <a:pt x="780059" y="867130"/>
                    </a:lnTo>
                    <a:lnTo>
                      <a:pt x="778522" y="869061"/>
                    </a:lnTo>
                    <a:lnTo>
                      <a:pt x="780211" y="868946"/>
                    </a:lnTo>
                    <a:lnTo>
                      <a:pt x="781913" y="868857"/>
                    </a:lnTo>
                    <a:lnTo>
                      <a:pt x="783590" y="868768"/>
                    </a:lnTo>
                    <a:close/>
                  </a:path>
                  <a:path w="1037590" h="1051559">
                    <a:moveTo>
                      <a:pt x="787349" y="883158"/>
                    </a:moveTo>
                    <a:lnTo>
                      <a:pt x="786841" y="881227"/>
                    </a:lnTo>
                    <a:lnTo>
                      <a:pt x="786599" y="880224"/>
                    </a:lnTo>
                    <a:lnTo>
                      <a:pt x="786333" y="879233"/>
                    </a:lnTo>
                    <a:lnTo>
                      <a:pt x="783259" y="880148"/>
                    </a:lnTo>
                    <a:lnTo>
                      <a:pt x="781723" y="880694"/>
                    </a:lnTo>
                    <a:lnTo>
                      <a:pt x="781596" y="880745"/>
                    </a:lnTo>
                    <a:lnTo>
                      <a:pt x="781710" y="881392"/>
                    </a:lnTo>
                    <a:lnTo>
                      <a:pt x="781710" y="881964"/>
                    </a:lnTo>
                    <a:lnTo>
                      <a:pt x="783145" y="882256"/>
                    </a:lnTo>
                    <a:lnTo>
                      <a:pt x="787349" y="883158"/>
                    </a:lnTo>
                    <a:close/>
                  </a:path>
                  <a:path w="1037590" h="1051559">
                    <a:moveTo>
                      <a:pt x="796772" y="909358"/>
                    </a:moveTo>
                    <a:lnTo>
                      <a:pt x="796353" y="908050"/>
                    </a:lnTo>
                    <a:lnTo>
                      <a:pt x="795959" y="906741"/>
                    </a:lnTo>
                    <a:lnTo>
                      <a:pt x="795451" y="905357"/>
                    </a:lnTo>
                    <a:lnTo>
                      <a:pt x="794854" y="905471"/>
                    </a:lnTo>
                    <a:lnTo>
                      <a:pt x="794169" y="905484"/>
                    </a:lnTo>
                    <a:lnTo>
                      <a:pt x="794473" y="906983"/>
                    </a:lnTo>
                    <a:lnTo>
                      <a:pt x="795007" y="909853"/>
                    </a:lnTo>
                    <a:lnTo>
                      <a:pt x="795604" y="909701"/>
                    </a:lnTo>
                    <a:lnTo>
                      <a:pt x="796772" y="909358"/>
                    </a:lnTo>
                    <a:close/>
                  </a:path>
                  <a:path w="1037590" h="1051559">
                    <a:moveTo>
                      <a:pt x="819797" y="214515"/>
                    </a:moveTo>
                    <a:lnTo>
                      <a:pt x="819505" y="213550"/>
                    </a:lnTo>
                    <a:lnTo>
                      <a:pt x="819404" y="212331"/>
                    </a:lnTo>
                    <a:lnTo>
                      <a:pt x="818375" y="211315"/>
                    </a:lnTo>
                    <a:lnTo>
                      <a:pt x="817092" y="211874"/>
                    </a:lnTo>
                    <a:lnTo>
                      <a:pt x="815632" y="212102"/>
                    </a:lnTo>
                    <a:lnTo>
                      <a:pt x="816330" y="213410"/>
                    </a:lnTo>
                    <a:lnTo>
                      <a:pt x="816546" y="214553"/>
                    </a:lnTo>
                    <a:lnTo>
                      <a:pt x="817867" y="215201"/>
                    </a:lnTo>
                    <a:lnTo>
                      <a:pt x="818908" y="214680"/>
                    </a:lnTo>
                    <a:lnTo>
                      <a:pt x="819797" y="214515"/>
                    </a:lnTo>
                    <a:close/>
                  </a:path>
                  <a:path w="1037590" h="1051559">
                    <a:moveTo>
                      <a:pt x="837196" y="725525"/>
                    </a:moveTo>
                    <a:lnTo>
                      <a:pt x="836587" y="724928"/>
                    </a:lnTo>
                    <a:lnTo>
                      <a:pt x="836091" y="724154"/>
                    </a:lnTo>
                    <a:lnTo>
                      <a:pt x="835202" y="725690"/>
                    </a:lnTo>
                    <a:lnTo>
                      <a:pt x="833767" y="728065"/>
                    </a:lnTo>
                    <a:lnTo>
                      <a:pt x="834123" y="728294"/>
                    </a:lnTo>
                    <a:lnTo>
                      <a:pt x="834491" y="728548"/>
                    </a:lnTo>
                    <a:lnTo>
                      <a:pt x="834872" y="728789"/>
                    </a:lnTo>
                    <a:lnTo>
                      <a:pt x="835621" y="727773"/>
                    </a:lnTo>
                    <a:lnTo>
                      <a:pt x="836434" y="726795"/>
                    </a:lnTo>
                    <a:lnTo>
                      <a:pt x="837107" y="725703"/>
                    </a:lnTo>
                    <a:lnTo>
                      <a:pt x="837196" y="725525"/>
                    </a:lnTo>
                    <a:close/>
                  </a:path>
                  <a:path w="1037590" h="1051559">
                    <a:moveTo>
                      <a:pt x="845591" y="975944"/>
                    </a:moveTo>
                    <a:lnTo>
                      <a:pt x="838098" y="971435"/>
                    </a:lnTo>
                    <a:lnTo>
                      <a:pt x="841159" y="975512"/>
                    </a:lnTo>
                    <a:lnTo>
                      <a:pt x="845591" y="975944"/>
                    </a:lnTo>
                    <a:close/>
                  </a:path>
                  <a:path w="1037590" h="1051559">
                    <a:moveTo>
                      <a:pt x="857554" y="185000"/>
                    </a:moveTo>
                    <a:lnTo>
                      <a:pt x="856488" y="182206"/>
                    </a:lnTo>
                    <a:lnTo>
                      <a:pt x="853922" y="186461"/>
                    </a:lnTo>
                    <a:lnTo>
                      <a:pt x="856881" y="186258"/>
                    </a:lnTo>
                    <a:lnTo>
                      <a:pt x="857554" y="185000"/>
                    </a:lnTo>
                    <a:close/>
                  </a:path>
                  <a:path w="1037590" h="1051559">
                    <a:moveTo>
                      <a:pt x="875436" y="198005"/>
                    </a:moveTo>
                    <a:lnTo>
                      <a:pt x="872921" y="195922"/>
                    </a:lnTo>
                    <a:lnTo>
                      <a:pt x="872528" y="197612"/>
                    </a:lnTo>
                    <a:lnTo>
                      <a:pt x="872274" y="198767"/>
                    </a:lnTo>
                    <a:lnTo>
                      <a:pt x="872007" y="199910"/>
                    </a:lnTo>
                    <a:lnTo>
                      <a:pt x="872540" y="200037"/>
                    </a:lnTo>
                    <a:lnTo>
                      <a:pt x="873099" y="200152"/>
                    </a:lnTo>
                    <a:lnTo>
                      <a:pt x="873645" y="200291"/>
                    </a:lnTo>
                    <a:lnTo>
                      <a:pt x="875118" y="199212"/>
                    </a:lnTo>
                    <a:lnTo>
                      <a:pt x="875436" y="198005"/>
                    </a:lnTo>
                    <a:close/>
                  </a:path>
                  <a:path w="1037590" h="1051559">
                    <a:moveTo>
                      <a:pt x="891235" y="687717"/>
                    </a:moveTo>
                    <a:lnTo>
                      <a:pt x="889304" y="687374"/>
                    </a:lnTo>
                    <a:lnTo>
                      <a:pt x="887730" y="687070"/>
                    </a:lnTo>
                    <a:lnTo>
                      <a:pt x="886129" y="686777"/>
                    </a:lnTo>
                    <a:lnTo>
                      <a:pt x="888619" y="689597"/>
                    </a:lnTo>
                    <a:lnTo>
                      <a:pt x="891235" y="687717"/>
                    </a:lnTo>
                    <a:close/>
                  </a:path>
                  <a:path w="1037590" h="1051559">
                    <a:moveTo>
                      <a:pt x="915187" y="547014"/>
                    </a:moveTo>
                    <a:lnTo>
                      <a:pt x="914806" y="546379"/>
                    </a:lnTo>
                    <a:lnTo>
                      <a:pt x="914527" y="545630"/>
                    </a:lnTo>
                    <a:lnTo>
                      <a:pt x="913549" y="544677"/>
                    </a:lnTo>
                    <a:lnTo>
                      <a:pt x="912825" y="544499"/>
                    </a:lnTo>
                    <a:lnTo>
                      <a:pt x="912241" y="544207"/>
                    </a:lnTo>
                    <a:lnTo>
                      <a:pt x="911948" y="544512"/>
                    </a:lnTo>
                    <a:lnTo>
                      <a:pt x="911669" y="544830"/>
                    </a:lnTo>
                    <a:lnTo>
                      <a:pt x="911377" y="545134"/>
                    </a:lnTo>
                    <a:lnTo>
                      <a:pt x="912228" y="546150"/>
                    </a:lnTo>
                    <a:lnTo>
                      <a:pt x="913917" y="548144"/>
                    </a:lnTo>
                    <a:lnTo>
                      <a:pt x="914349" y="547789"/>
                    </a:lnTo>
                    <a:lnTo>
                      <a:pt x="914768" y="547408"/>
                    </a:lnTo>
                    <a:lnTo>
                      <a:pt x="915187" y="547014"/>
                    </a:lnTo>
                    <a:close/>
                  </a:path>
                  <a:path w="1037590" h="1051559">
                    <a:moveTo>
                      <a:pt x="917905" y="523735"/>
                    </a:moveTo>
                    <a:lnTo>
                      <a:pt x="917790" y="522008"/>
                    </a:lnTo>
                    <a:lnTo>
                      <a:pt x="917575" y="518464"/>
                    </a:lnTo>
                    <a:lnTo>
                      <a:pt x="913460" y="522109"/>
                    </a:lnTo>
                    <a:lnTo>
                      <a:pt x="917905" y="523735"/>
                    </a:lnTo>
                    <a:close/>
                  </a:path>
                  <a:path w="1037590" h="1051559">
                    <a:moveTo>
                      <a:pt x="940041" y="800925"/>
                    </a:moveTo>
                    <a:lnTo>
                      <a:pt x="939152" y="800582"/>
                    </a:lnTo>
                    <a:lnTo>
                      <a:pt x="938720" y="800404"/>
                    </a:lnTo>
                    <a:lnTo>
                      <a:pt x="937412" y="803325"/>
                    </a:lnTo>
                    <a:lnTo>
                      <a:pt x="936129" y="806234"/>
                    </a:lnTo>
                    <a:lnTo>
                      <a:pt x="934808" y="809155"/>
                    </a:lnTo>
                    <a:lnTo>
                      <a:pt x="938987" y="807694"/>
                    </a:lnTo>
                    <a:lnTo>
                      <a:pt x="939927" y="804519"/>
                    </a:lnTo>
                    <a:lnTo>
                      <a:pt x="940041" y="800925"/>
                    </a:lnTo>
                    <a:close/>
                  </a:path>
                  <a:path w="1037590" h="1051559">
                    <a:moveTo>
                      <a:pt x="948309" y="340944"/>
                    </a:moveTo>
                    <a:lnTo>
                      <a:pt x="947775" y="339801"/>
                    </a:lnTo>
                    <a:lnTo>
                      <a:pt x="947623" y="338912"/>
                    </a:lnTo>
                    <a:lnTo>
                      <a:pt x="946658" y="339280"/>
                    </a:lnTo>
                    <a:lnTo>
                      <a:pt x="945515" y="339445"/>
                    </a:lnTo>
                    <a:lnTo>
                      <a:pt x="944829" y="340106"/>
                    </a:lnTo>
                    <a:lnTo>
                      <a:pt x="944422" y="340499"/>
                    </a:lnTo>
                    <a:lnTo>
                      <a:pt x="944714" y="341655"/>
                    </a:lnTo>
                    <a:lnTo>
                      <a:pt x="944676" y="343268"/>
                    </a:lnTo>
                    <a:lnTo>
                      <a:pt x="946264" y="342442"/>
                    </a:lnTo>
                    <a:lnTo>
                      <a:pt x="947445" y="342188"/>
                    </a:lnTo>
                    <a:lnTo>
                      <a:pt x="948309" y="340944"/>
                    </a:lnTo>
                    <a:close/>
                  </a:path>
                  <a:path w="1037590" h="1051559">
                    <a:moveTo>
                      <a:pt x="971943" y="281533"/>
                    </a:moveTo>
                    <a:lnTo>
                      <a:pt x="970686" y="279831"/>
                    </a:lnTo>
                    <a:lnTo>
                      <a:pt x="969251" y="279260"/>
                    </a:lnTo>
                    <a:lnTo>
                      <a:pt x="967422" y="281406"/>
                    </a:lnTo>
                    <a:lnTo>
                      <a:pt x="967701" y="282816"/>
                    </a:lnTo>
                    <a:lnTo>
                      <a:pt x="969860" y="284213"/>
                    </a:lnTo>
                    <a:lnTo>
                      <a:pt x="971067" y="283375"/>
                    </a:lnTo>
                    <a:lnTo>
                      <a:pt x="971943" y="281533"/>
                    </a:lnTo>
                    <a:close/>
                  </a:path>
                  <a:path w="1037590" h="1051559">
                    <a:moveTo>
                      <a:pt x="973340" y="258762"/>
                    </a:moveTo>
                    <a:lnTo>
                      <a:pt x="967638" y="260083"/>
                    </a:lnTo>
                    <a:lnTo>
                      <a:pt x="967765" y="260642"/>
                    </a:lnTo>
                    <a:lnTo>
                      <a:pt x="967917" y="261175"/>
                    </a:lnTo>
                    <a:lnTo>
                      <a:pt x="968057" y="261747"/>
                    </a:lnTo>
                    <a:lnTo>
                      <a:pt x="969772" y="261556"/>
                    </a:lnTo>
                    <a:lnTo>
                      <a:pt x="971931" y="262585"/>
                    </a:lnTo>
                    <a:lnTo>
                      <a:pt x="973340" y="258762"/>
                    </a:lnTo>
                    <a:close/>
                  </a:path>
                  <a:path w="1037590" h="1051559">
                    <a:moveTo>
                      <a:pt x="974432" y="639432"/>
                    </a:moveTo>
                    <a:lnTo>
                      <a:pt x="974356" y="637247"/>
                    </a:lnTo>
                    <a:lnTo>
                      <a:pt x="971423" y="636320"/>
                    </a:lnTo>
                    <a:lnTo>
                      <a:pt x="971854" y="638352"/>
                    </a:lnTo>
                    <a:lnTo>
                      <a:pt x="971448" y="640854"/>
                    </a:lnTo>
                    <a:lnTo>
                      <a:pt x="974280" y="642467"/>
                    </a:lnTo>
                    <a:lnTo>
                      <a:pt x="974432" y="639432"/>
                    </a:lnTo>
                    <a:close/>
                  </a:path>
                  <a:path w="1037590" h="1051559">
                    <a:moveTo>
                      <a:pt x="994752" y="303999"/>
                    </a:moveTo>
                    <a:lnTo>
                      <a:pt x="994257" y="302526"/>
                    </a:lnTo>
                    <a:lnTo>
                      <a:pt x="994143" y="301548"/>
                    </a:lnTo>
                    <a:lnTo>
                      <a:pt x="993609" y="300913"/>
                    </a:lnTo>
                    <a:lnTo>
                      <a:pt x="993330" y="300583"/>
                    </a:lnTo>
                    <a:lnTo>
                      <a:pt x="992301" y="300888"/>
                    </a:lnTo>
                    <a:lnTo>
                      <a:pt x="991641" y="300926"/>
                    </a:lnTo>
                    <a:lnTo>
                      <a:pt x="991768" y="301815"/>
                    </a:lnTo>
                    <a:lnTo>
                      <a:pt x="991730" y="302818"/>
                    </a:lnTo>
                    <a:lnTo>
                      <a:pt x="992352" y="303911"/>
                    </a:lnTo>
                    <a:lnTo>
                      <a:pt x="993419" y="303796"/>
                    </a:lnTo>
                    <a:lnTo>
                      <a:pt x="994752" y="303999"/>
                    </a:lnTo>
                    <a:close/>
                  </a:path>
                  <a:path w="1037590" h="1051559">
                    <a:moveTo>
                      <a:pt x="1016495" y="714463"/>
                    </a:moveTo>
                    <a:lnTo>
                      <a:pt x="1015771" y="713308"/>
                    </a:lnTo>
                    <a:lnTo>
                      <a:pt x="1015504" y="712317"/>
                    </a:lnTo>
                    <a:lnTo>
                      <a:pt x="1014691" y="712724"/>
                    </a:lnTo>
                    <a:lnTo>
                      <a:pt x="1013498" y="712952"/>
                    </a:lnTo>
                    <a:lnTo>
                      <a:pt x="1012761" y="714438"/>
                    </a:lnTo>
                    <a:lnTo>
                      <a:pt x="1013053" y="715619"/>
                    </a:lnTo>
                    <a:lnTo>
                      <a:pt x="1013053" y="717588"/>
                    </a:lnTo>
                    <a:lnTo>
                      <a:pt x="1014679" y="716457"/>
                    </a:lnTo>
                    <a:lnTo>
                      <a:pt x="1015949" y="716038"/>
                    </a:lnTo>
                    <a:lnTo>
                      <a:pt x="1016241" y="715264"/>
                    </a:lnTo>
                    <a:lnTo>
                      <a:pt x="1016495" y="714463"/>
                    </a:lnTo>
                    <a:close/>
                  </a:path>
                  <a:path w="1037590" h="1051559">
                    <a:moveTo>
                      <a:pt x="1026058" y="376034"/>
                    </a:moveTo>
                    <a:lnTo>
                      <a:pt x="1023454" y="373799"/>
                    </a:lnTo>
                    <a:lnTo>
                      <a:pt x="1022908" y="375221"/>
                    </a:lnTo>
                    <a:lnTo>
                      <a:pt x="1021384" y="376605"/>
                    </a:lnTo>
                    <a:lnTo>
                      <a:pt x="1023048" y="378320"/>
                    </a:lnTo>
                    <a:lnTo>
                      <a:pt x="1026058" y="376034"/>
                    </a:lnTo>
                    <a:close/>
                  </a:path>
                  <a:path w="1037590" h="1051559">
                    <a:moveTo>
                      <a:pt x="1037437" y="693420"/>
                    </a:moveTo>
                    <a:lnTo>
                      <a:pt x="1031697" y="689952"/>
                    </a:lnTo>
                    <a:lnTo>
                      <a:pt x="1032598" y="692277"/>
                    </a:lnTo>
                    <a:lnTo>
                      <a:pt x="1033970" y="695744"/>
                    </a:lnTo>
                    <a:lnTo>
                      <a:pt x="1035164" y="694931"/>
                    </a:lnTo>
                    <a:lnTo>
                      <a:pt x="1037437" y="69342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89" name="object 299">
                <a:extLst>
                  <a:ext uri="{FF2B5EF4-FFF2-40B4-BE49-F238E27FC236}">
                    <a16:creationId xmlns:a16="http://schemas.microsoft.com/office/drawing/2014/main" id="{428D59AB-1995-3FB7-7A34-6DA4C816F8AA}"/>
                  </a:ext>
                </a:extLst>
              </p:cNvPr>
              <p:cNvSpPr/>
              <p:nvPr/>
            </p:nvSpPr>
            <p:spPr>
              <a:xfrm>
                <a:off x="8609402" y="4912833"/>
                <a:ext cx="842202" cy="645674"/>
              </a:xfrm>
              <a:custGeom>
                <a:avLst/>
                <a:gdLst/>
                <a:ahLst/>
                <a:cxnLst/>
                <a:rect l="l" t="t" r="r" b="b"/>
                <a:pathLst>
                  <a:path w="1082675" h="944245">
                    <a:moveTo>
                      <a:pt x="1917" y="617194"/>
                    </a:moveTo>
                    <a:lnTo>
                      <a:pt x="1854" y="616280"/>
                    </a:lnTo>
                    <a:lnTo>
                      <a:pt x="1638" y="615442"/>
                    </a:lnTo>
                    <a:lnTo>
                      <a:pt x="1625" y="615302"/>
                    </a:lnTo>
                    <a:lnTo>
                      <a:pt x="177" y="615340"/>
                    </a:lnTo>
                    <a:lnTo>
                      <a:pt x="0" y="616280"/>
                    </a:lnTo>
                    <a:lnTo>
                      <a:pt x="25" y="617169"/>
                    </a:lnTo>
                    <a:lnTo>
                      <a:pt x="0" y="618312"/>
                    </a:lnTo>
                    <a:lnTo>
                      <a:pt x="901" y="618197"/>
                    </a:lnTo>
                    <a:lnTo>
                      <a:pt x="1854" y="618147"/>
                    </a:lnTo>
                    <a:lnTo>
                      <a:pt x="1917" y="617194"/>
                    </a:lnTo>
                    <a:close/>
                  </a:path>
                  <a:path w="1082675" h="944245">
                    <a:moveTo>
                      <a:pt x="104927" y="836409"/>
                    </a:moveTo>
                    <a:lnTo>
                      <a:pt x="104736" y="834009"/>
                    </a:lnTo>
                    <a:lnTo>
                      <a:pt x="103809" y="833183"/>
                    </a:lnTo>
                    <a:lnTo>
                      <a:pt x="101244" y="833628"/>
                    </a:lnTo>
                    <a:lnTo>
                      <a:pt x="101777" y="835748"/>
                    </a:lnTo>
                    <a:lnTo>
                      <a:pt x="102450" y="836866"/>
                    </a:lnTo>
                    <a:lnTo>
                      <a:pt x="104927" y="836409"/>
                    </a:lnTo>
                    <a:close/>
                  </a:path>
                  <a:path w="1082675" h="944245">
                    <a:moveTo>
                      <a:pt x="134099" y="594182"/>
                    </a:moveTo>
                    <a:lnTo>
                      <a:pt x="132308" y="593598"/>
                    </a:lnTo>
                    <a:lnTo>
                      <a:pt x="131178" y="593217"/>
                    </a:lnTo>
                    <a:lnTo>
                      <a:pt x="129044" y="592505"/>
                    </a:lnTo>
                    <a:lnTo>
                      <a:pt x="130568" y="595122"/>
                    </a:lnTo>
                    <a:lnTo>
                      <a:pt x="131572" y="595922"/>
                    </a:lnTo>
                    <a:lnTo>
                      <a:pt x="134099" y="594182"/>
                    </a:lnTo>
                    <a:close/>
                  </a:path>
                  <a:path w="1082675" h="944245">
                    <a:moveTo>
                      <a:pt x="142265" y="156603"/>
                    </a:moveTo>
                    <a:lnTo>
                      <a:pt x="141782" y="155511"/>
                    </a:lnTo>
                    <a:lnTo>
                      <a:pt x="141605" y="155511"/>
                    </a:lnTo>
                    <a:lnTo>
                      <a:pt x="140944" y="155549"/>
                    </a:lnTo>
                    <a:lnTo>
                      <a:pt x="140055" y="155689"/>
                    </a:lnTo>
                    <a:lnTo>
                      <a:pt x="139687" y="156159"/>
                    </a:lnTo>
                    <a:lnTo>
                      <a:pt x="139255" y="156667"/>
                    </a:lnTo>
                    <a:lnTo>
                      <a:pt x="139268" y="157556"/>
                    </a:lnTo>
                    <a:lnTo>
                      <a:pt x="139115" y="158292"/>
                    </a:lnTo>
                    <a:lnTo>
                      <a:pt x="139649" y="158292"/>
                    </a:lnTo>
                    <a:lnTo>
                      <a:pt x="140182" y="158280"/>
                    </a:lnTo>
                    <a:lnTo>
                      <a:pt x="140741" y="158280"/>
                    </a:lnTo>
                    <a:lnTo>
                      <a:pt x="141211" y="157848"/>
                    </a:lnTo>
                    <a:lnTo>
                      <a:pt x="141897" y="157505"/>
                    </a:lnTo>
                    <a:lnTo>
                      <a:pt x="142113" y="156972"/>
                    </a:lnTo>
                    <a:lnTo>
                      <a:pt x="142265" y="156603"/>
                    </a:lnTo>
                    <a:close/>
                  </a:path>
                  <a:path w="1082675" h="944245">
                    <a:moveTo>
                      <a:pt x="142367" y="735304"/>
                    </a:moveTo>
                    <a:lnTo>
                      <a:pt x="141262" y="735279"/>
                    </a:lnTo>
                    <a:lnTo>
                      <a:pt x="140157" y="735253"/>
                    </a:lnTo>
                    <a:lnTo>
                      <a:pt x="139052" y="735228"/>
                    </a:lnTo>
                    <a:lnTo>
                      <a:pt x="139039" y="735723"/>
                    </a:lnTo>
                    <a:lnTo>
                      <a:pt x="139014" y="736244"/>
                    </a:lnTo>
                    <a:lnTo>
                      <a:pt x="139001" y="736765"/>
                    </a:lnTo>
                    <a:lnTo>
                      <a:pt x="140030" y="736803"/>
                    </a:lnTo>
                    <a:lnTo>
                      <a:pt x="141084" y="736904"/>
                    </a:lnTo>
                    <a:lnTo>
                      <a:pt x="142240" y="736815"/>
                    </a:lnTo>
                    <a:lnTo>
                      <a:pt x="142278" y="735838"/>
                    </a:lnTo>
                    <a:lnTo>
                      <a:pt x="142367" y="735304"/>
                    </a:lnTo>
                    <a:close/>
                  </a:path>
                  <a:path w="1082675" h="944245">
                    <a:moveTo>
                      <a:pt x="146964" y="733475"/>
                    </a:moveTo>
                    <a:lnTo>
                      <a:pt x="146786" y="732548"/>
                    </a:lnTo>
                    <a:lnTo>
                      <a:pt x="146646" y="731596"/>
                    </a:lnTo>
                    <a:lnTo>
                      <a:pt x="146431" y="730694"/>
                    </a:lnTo>
                    <a:lnTo>
                      <a:pt x="145465" y="730707"/>
                    </a:lnTo>
                    <a:lnTo>
                      <a:pt x="145427" y="731685"/>
                    </a:lnTo>
                    <a:lnTo>
                      <a:pt x="145453" y="732637"/>
                    </a:lnTo>
                    <a:lnTo>
                      <a:pt x="145465" y="733590"/>
                    </a:lnTo>
                    <a:lnTo>
                      <a:pt x="145961" y="733564"/>
                    </a:lnTo>
                    <a:lnTo>
                      <a:pt x="146964" y="733475"/>
                    </a:lnTo>
                    <a:close/>
                  </a:path>
                  <a:path w="1082675" h="944245">
                    <a:moveTo>
                      <a:pt x="157772" y="444919"/>
                    </a:moveTo>
                    <a:lnTo>
                      <a:pt x="156832" y="444982"/>
                    </a:lnTo>
                    <a:lnTo>
                      <a:pt x="155867" y="445033"/>
                    </a:lnTo>
                    <a:lnTo>
                      <a:pt x="154927" y="445084"/>
                    </a:lnTo>
                    <a:lnTo>
                      <a:pt x="154914" y="445439"/>
                    </a:lnTo>
                    <a:lnTo>
                      <a:pt x="154914" y="445782"/>
                    </a:lnTo>
                    <a:lnTo>
                      <a:pt x="154889" y="446125"/>
                    </a:lnTo>
                    <a:lnTo>
                      <a:pt x="155829" y="446227"/>
                    </a:lnTo>
                    <a:lnTo>
                      <a:pt x="157657" y="446392"/>
                    </a:lnTo>
                    <a:lnTo>
                      <a:pt x="157695" y="445909"/>
                    </a:lnTo>
                    <a:lnTo>
                      <a:pt x="157734" y="445401"/>
                    </a:lnTo>
                    <a:lnTo>
                      <a:pt x="157772" y="444919"/>
                    </a:lnTo>
                    <a:close/>
                  </a:path>
                  <a:path w="1082675" h="944245">
                    <a:moveTo>
                      <a:pt x="199580" y="503097"/>
                    </a:moveTo>
                    <a:lnTo>
                      <a:pt x="199351" y="502183"/>
                    </a:lnTo>
                    <a:lnTo>
                      <a:pt x="199390" y="501535"/>
                    </a:lnTo>
                    <a:lnTo>
                      <a:pt x="198678" y="501535"/>
                    </a:lnTo>
                    <a:lnTo>
                      <a:pt x="197802" y="501269"/>
                    </a:lnTo>
                    <a:lnTo>
                      <a:pt x="197332" y="501599"/>
                    </a:lnTo>
                    <a:lnTo>
                      <a:pt x="196900" y="501878"/>
                    </a:lnTo>
                    <a:lnTo>
                      <a:pt x="196926" y="502805"/>
                    </a:lnTo>
                    <a:lnTo>
                      <a:pt x="196570" y="504050"/>
                    </a:lnTo>
                    <a:lnTo>
                      <a:pt x="197891" y="503758"/>
                    </a:lnTo>
                    <a:lnTo>
                      <a:pt x="198780" y="503809"/>
                    </a:lnTo>
                    <a:lnTo>
                      <a:pt x="199224" y="503402"/>
                    </a:lnTo>
                    <a:lnTo>
                      <a:pt x="199580" y="503097"/>
                    </a:lnTo>
                    <a:close/>
                  </a:path>
                  <a:path w="1082675" h="944245">
                    <a:moveTo>
                      <a:pt x="211683" y="439750"/>
                    </a:moveTo>
                    <a:lnTo>
                      <a:pt x="210578" y="439216"/>
                    </a:lnTo>
                    <a:lnTo>
                      <a:pt x="208368" y="438150"/>
                    </a:lnTo>
                    <a:lnTo>
                      <a:pt x="207505" y="439585"/>
                    </a:lnTo>
                    <a:lnTo>
                      <a:pt x="208699" y="440055"/>
                    </a:lnTo>
                    <a:lnTo>
                      <a:pt x="209892" y="440550"/>
                    </a:lnTo>
                    <a:lnTo>
                      <a:pt x="211099" y="441020"/>
                    </a:lnTo>
                    <a:lnTo>
                      <a:pt x="211277" y="440601"/>
                    </a:lnTo>
                    <a:lnTo>
                      <a:pt x="211480" y="440169"/>
                    </a:lnTo>
                    <a:lnTo>
                      <a:pt x="211683" y="439750"/>
                    </a:lnTo>
                    <a:close/>
                  </a:path>
                  <a:path w="1082675" h="944245">
                    <a:moveTo>
                      <a:pt x="213055" y="855370"/>
                    </a:moveTo>
                    <a:lnTo>
                      <a:pt x="212039" y="854887"/>
                    </a:lnTo>
                    <a:lnTo>
                      <a:pt x="211010" y="854417"/>
                    </a:lnTo>
                    <a:lnTo>
                      <a:pt x="209994" y="853935"/>
                    </a:lnTo>
                    <a:lnTo>
                      <a:pt x="209753" y="854392"/>
                    </a:lnTo>
                    <a:lnTo>
                      <a:pt x="209270" y="855370"/>
                    </a:lnTo>
                    <a:lnTo>
                      <a:pt x="212725" y="856348"/>
                    </a:lnTo>
                    <a:lnTo>
                      <a:pt x="212813" y="856018"/>
                    </a:lnTo>
                    <a:lnTo>
                      <a:pt x="212940" y="855687"/>
                    </a:lnTo>
                    <a:lnTo>
                      <a:pt x="213055" y="855370"/>
                    </a:lnTo>
                    <a:close/>
                  </a:path>
                  <a:path w="1082675" h="944245">
                    <a:moveTo>
                      <a:pt x="221373" y="352259"/>
                    </a:moveTo>
                    <a:lnTo>
                      <a:pt x="220853" y="350520"/>
                    </a:lnTo>
                    <a:lnTo>
                      <a:pt x="219798" y="347091"/>
                    </a:lnTo>
                    <a:lnTo>
                      <a:pt x="218668" y="349999"/>
                    </a:lnTo>
                    <a:lnTo>
                      <a:pt x="218452" y="351345"/>
                    </a:lnTo>
                    <a:lnTo>
                      <a:pt x="221373" y="352259"/>
                    </a:lnTo>
                    <a:close/>
                  </a:path>
                  <a:path w="1082675" h="944245">
                    <a:moveTo>
                      <a:pt x="223761" y="228142"/>
                    </a:moveTo>
                    <a:lnTo>
                      <a:pt x="223583" y="227914"/>
                    </a:lnTo>
                    <a:lnTo>
                      <a:pt x="223405" y="227685"/>
                    </a:lnTo>
                    <a:lnTo>
                      <a:pt x="223227" y="227469"/>
                    </a:lnTo>
                    <a:lnTo>
                      <a:pt x="222224" y="227876"/>
                    </a:lnTo>
                    <a:lnTo>
                      <a:pt x="221234" y="228320"/>
                    </a:lnTo>
                    <a:lnTo>
                      <a:pt x="220218" y="228739"/>
                    </a:lnTo>
                    <a:lnTo>
                      <a:pt x="220268" y="229019"/>
                    </a:lnTo>
                    <a:lnTo>
                      <a:pt x="220294" y="229285"/>
                    </a:lnTo>
                    <a:lnTo>
                      <a:pt x="220370" y="229565"/>
                    </a:lnTo>
                    <a:lnTo>
                      <a:pt x="221005" y="229641"/>
                    </a:lnTo>
                    <a:lnTo>
                      <a:pt x="221767" y="229958"/>
                    </a:lnTo>
                    <a:lnTo>
                      <a:pt x="222250" y="229717"/>
                    </a:lnTo>
                    <a:lnTo>
                      <a:pt x="222859" y="229438"/>
                    </a:lnTo>
                    <a:lnTo>
                      <a:pt x="223278" y="228701"/>
                    </a:lnTo>
                    <a:lnTo>
                      <a:pt x="223761" y="228142"/>
                    </a:lnTo>
                    <a:close/>
                  </a:path>
                  <a:path w="1082675" h="944245">
                    <a:moveTo>
                      <a:pt x="226390" y="472655"/>
                    </a:moveTo>
                    <a:lnTo>
                      <a:pt x="225361" y="471716"/>
                    </a:lnTo>
                    <a:lnTo>
                      <a:pt x="223253" y="469861"/>
                    </a:lnTo>
                    <a:lnTo>
                      <a:pt x="222961" y="470179"/>
                    </a:lnTo>
                    <a:lnTo>
                      <a:pt x="222389" y="470852"/>
                    </a:lnTo>
                    <a:lnTo>
                      <a:pt x="225602" y="473722"/>
                    </a:lnTo>
                    <a:lnTo>
                      <a:pt x="226148" y="473011"/>
                    </a:lnTo>
                    <a:lnTo>
                      <a:pt x="226390" y="472655"/>
                    </a:lnTo>
                    <a:close/>
                  </a:path>
                  <a:path w="1082675" h="944245">
                    <a:moveTo>
                      <a:pt x="252958" y="195999"/>
                    </a:moveTo>
                    <a:lnTo>
                      <a:pt x="252603" y="195986"/>
                    </a:lnTo>
                    <a:lnTo>
                      <a:pt x="252234" y="195948"/>
                    </a:lnTo>
                    <a:lnTo>
                      <a:pt x="251866" y="195948"/>
                    </a:lnTo>
                    <a:lnTo>
                      <a:pt x="251815" y="196900"/>
                    </a:lnTo>
                    <a:lnTo>
                      <a:pt x="251777" y="197866"/>
                    </a:lnTo>
                    <a:lnTo>
                      <a:pt x="251701" y="198843"/>
                    </a:lnTo>
                    <a:lnTo>
                      <a:pt x="252069" y="198843"/>
                    </a:lnTo>
                    <a:lnTo>
                      <a:pt x="252793" y="198882"/>
                    </a:lnTo>
                    <a:lnTo>
                      <a:pt x="252907" y="197916"/>
                    </a:lnTo>
                    <a:lnTo>
                      <a:pt x="252920" y="196951"/>
                    </a:lnTo>
                    <a:lnTo>
                      <a:pt x="252958" y="195999"/>
                    </a:lnTo>
                    <a:close/>
                  </a:path>
                  <a:path w="1082675" h="944245">
                    <a:moveTo>
                      <a:pt x="254825" y="92443"/>
                    </a:moveTo>
                    <a:lnTo>
                      <a:pt x="251599" y="92925"/>
                    </a:lnTo>
                    <a:lnTo>
                      <a:pt x="250367" y="93129"/>
                    </a:lnTo>
                    <a:lnTo>
                      <a:pt x="252285" y="95415"/>
                    </a:lnTo>
                    <a:lnTo>
                      <a:pt x="253517" y="95250"/>
                    </a:lnTo>
                    <a:lnTo>
                      <a:pt x="254825" y="92443"/>
                    </a:lnTo>
                    <a:close/>
                  </a:path>
                  <a:path w="1082675" h="944245">
                    <a:moveTo>
                      <a:pt x="269036" y="332092"/>
                    </a:moveTo>
                    <a:lnTo>
                      <a:pt x="266382" y="331495"/>
                    </a:lnTo>
                    <a:lnTo>
                      <a:pt x="265036" y="331177"/>
                    </a:lnTo>
                    <a:lnTo>
                      <a:pt x="264909" y="331508"/>
                    </a:lnTo>
                    <a:lnTo>
                      <a:pt x="264629" y="332105"/>
                    </a:lnTo>
                    <a:lnTo>
                      <a:pt x="268808" y="333171"/>
                    </a:lnTo>
                    <a:lnTo>
                      <a:pt x="268871" y="332816"/>
                    </a:lnTo>
                    <a:lnTo>
                      <a:pt x="268960" y="332460"/>
                    </a:lnTo>
                    <a:lnTo>
                      <a:pt x="269036" y="332092"/>
                    </a:lnTo>
                    <a:close/>
                  </a:path>
                  <a:path w="1082675" h="944245">
                    <a:moveTo>
                      <a:pt x="286219" y="671029"/>
                    </a:moveTo>
                    <a:lnTo>
                      <a:pt x="285940" y="670420"/>
                    </a:lnTo>
                    <a:lnTo>
                      <a:pt x="285762" y="669671"/>
                    </a:lnTo>
                    <a:lnTo>
                      <a:pt x="285140" y="669023"/>
                    </a:lnTo>
                    <a:lnTo>
                      <a:pt x="284022" y="669290"/>
                    </a:lnTo>
                    <a:lnTo>
                      <a:pt x="283895" y="669594"/>
                    </a:lnTo>
                    <a:lnTo>
                      <a:pt x="283654" y="670166"/>
                    </a:lnTo>
                    <a:lnTo>
                      <a:pt x="283845" y="670902"/>
                    </a:lnTo>
                    <a:lnTo>
                      <a:pt x="283845" y="672096"/>
                    </a:lnTo>
                    <a:lnTo>
                      <a:pt x="284975" y="671601"/>
                    </a:lnTo>
                    <a:lnTo>
                      <a:pt x="286219" y="671029"/>
                    </a:lnTo>
                    <a:close/>
                  </a:path>
                  <a:path w="1082675" h="944245">
                    <a:moveTo>
                      <a:pt x="293573" y="925131"/>
                    </a:moveTo>
                    <a:lnTo>
                      <a:pt x="293471" y="924687"/>
                    </a:lnTo>
                    <a:lnTo>
                      <a:pt x="293344" y="924242"/>
                    </a:lnTo>
                    <a:lnTo>
                      <a:pt x="293243" y="923785"/>
                    </a:lnTo>
                    <a:lnTo>
                      <a:pt x="292544" y="923823"/>
                    </a:lnTo>
                    <a:lnTo>
                      <a:pt x="291655" y="923582"/>
                    </a:lnTo>
                    <a:lnTo>
                      <a:pt x="291160" y="923912"/>
                    </a:lnTo>
                    <a:lnTo>
                      <a:pt x="290588" y="924318"/>
                    </a:lnTo>
                    <a:lnTo>
                      <a:pt x="290309" y="925207"/>
                    </a:lnTo>
                    <a:lnTo>
                      <a:pt x="289166" y="927125"/>
                    </a:lnTo>
                    <a:lnTo>
                      <a:pt x="291503" y="926071"/>
                    </a:lnTo>
                    <a:lnTo>
                      <a:pt x="292531" y="925588"/>
                    </a:lnTo>
                    <a:lnTo>
                      <a:pt x="293573" y="925131"/>
                    </a:lnTo>
                    <a:close/>
                  </a:path>
                  <a:path w="1082675" h="944245">
                    <a:moveTo>
                      <a:pt x="315887" y="911098"/>
                    </a:moveTo>
                    <a:lnTo>
                      <a:pt x="315595" y="910996"/>
                    </a:lnTo>
                    <a:lnTo>
                      <a:pt x="315290" y="910894"/>
                    </a:lnTo>
                    <a:lnTo>
                      <a:pt x="314985" y="910818"/>
                    </a:lnTo>
                    <a:lnTo>
                      <a:pt x="314579" y="911745"/>
                    </a:lnTo>
                    <a:lnTo>
                      <a:pt x="313791" y="913587"/>
                    </a:lnTo>
                    <a:lnTo>
                      <a:pt x="314274" y="913777"/>
                    </a:lnTo>
                    <a:lnTo>
                      <a:pt x="314744" y="913917"/>
                    </a:lnTo>
                    <a:lnTo>
                      <a:pt x="315214" y="914107"/>
                    </a:lnTo>
                    <a:lnTo>
                      <a:pt x="315442" y="913104"/>
                    </a:lnTo>
                    <a:lnTo>
                      <a:pt x="315683" y="912088"/>
                    </a:lnTo>
                    <a:lnTo>
                      <a:pt x="315887" y="911098"/>
                    </a:lnTo>
                    <a:close/>
                  </a:path>
                  <a:path w="1082675" h="944245">
                    <a:moveTo>
                      <a:pt x="321957" y="241058"/>
                    </a:moveTo>
                    <a:lnTo>
                      <a:pt x="319874" y="238467"/>
                    </a:lnTo>
                    <a:lnTo>
                      <a:pt x="318833" y="237210"/>
                    </a:lnTo>
                    <a:lnTo>
                      <a:pt x="318528" y="237439"/>
                    </a:lnTo>
                    <a:lnTo>
                      <a:pt x="318211" y="237655"/>
                    </a:lnTo>
                    <a:lnTo>
                      <a:pt x="317906" y="237883"/>
                    </a:lnTo>
                    <a:lnTo>
                      <a:pt x="320611" y="241973"/>
                    </a:lnTo>
                    <a:lnTo>
                      <a:pt x="321068" y="241655"/>
                    </a:lnTo>
                    <a:lnTo>
                      <a:pt x="321957" y="241058"/>
                    </a:lnTo>
                    <a:close/>
                  </a:path>
                  <a:path w="1082675" h="944245">
                    <a:moveTo>
                      <a:pt x="321983" y="489280"/>
                    </a:moveTo>
                    <a:lnTo>
                      <a:pt x="321030" y="488810"/>
                    </a:lnTo>
                    <a:lnTo>
                      <a:pt x="319125" y="487895"/>
                    </a:lnTo>
                    <a:lnTo>
                      <a:pt x="318973" y="488149"/>
                    </a:lnTo>
                    <a:lnTo>
                      <a:pt x="318833" y="488442"/>
                    </a:lnTo>
                    <a:lnTo>
                      <a:pt x="318668" y="488721"/>
                    </a:lnTo>
                    <a:lnTo>
                      <a:pt x="320484" y="489813"/>
                    </a:lnTo>
                    <a:lnTo>
                      <a:pt x="321398" y="490359"/>
                    </a:lnTo>
                    <a:lnTo>
                      <a:pt x="321602" y="489991"/>
                    </a:lnTo>
                    <a:lnTo>
                      <a:pt x="321779" y="489635"/>
                    </a:lnTo>
                    <a:lnTo>
                      <a:pt x="321983" y="489280"/>
                    </a:lnTo>
                    <a:close/>
                  </a:path>
                  <a:path w="1082675" h="944245">
                    <a:moveTo>
                      <a:pt x="322605" y="71856"/>
                    </a:moveTo>
                    <a:lnTo>
                      <a:pt x="321589" y="70827"/>
                    </a:lnTo>
                    <a:lnTo>
                      <a:pt x="319582" y="68783"/>
                    </a:lnTo>
                    <a:lnTo>
                      <a:pt x="319303" y="69049"/>
                    </a:lnTo>
                    <a:lnTo>
                      <a:pt x="319024" y="69354"/>
                    </a:lnTo>
                    <a:lnTo>
                      <a:pt x="318757" y="69646"/>
                    </a:lnTo>
                    <a:lnTo>
                      <a:pt x="321767" y="72707"/>
                    </a:lnTo>
                    <a:lnTo>
                      <a:pt x="322313" y="72148"/>
                    </a:lnTo>
                    <a:lnTo>
                      <a:pt x="322605" y="71856"/>
                    </a:lnTo>
                    <a:close/>
                  </a:path>
                  <a:path w="1082675" h="944245">
                    <a:moveTo>
                      <a:pt x="357225" y="187731"/>
                    </a:moveTo>
                    <a:lnTo>
                      <a:pt x="356844" y="187032"/>
                    </a:lnTo>
                    <a:lnTo>
                      <a:pt x="356730" y="186486"/>
                    </a:lnTo>
                    <a:lnTo>
                      <a:pt x="356057" y="186664"/>
                    </a:lnTo>
                    <a:lnTo>
                      <a:pt x="355142" y="186626"/>
                    </a:lnTo>
                    <a:lnTo>
                      <a:pt x="354418" y="187439"/>
                    </a:lnTo>
                    <a:lnTo>
                      <a:pt x="354736" y="188353"/>
                    </a:lnTo>
                    <a:lnTo>
                      <a:pt x="354787" y="189801"/>
                    </a:lnTo>
                    <a:lnTo>
                      <a:pt x="355955" y="188937"/>
                    </a:lnTo>
                    <a:lnTo>
                      <a:pt x="356692" y="188633"/>
                    </a:lnTo>
                    <a:lnTo>
                      <a:pt x="357225" y="187731"/>
                    </a:lnTo>
                    <a:close/>
                  </a:path>
                  <a:path w="1082675" h="944245">
                    <a:moveTo>
                      <a:pt x="358241" y="918032"/>
                    </a:moveTo>
                    <a:lnTo>
                      <a:pt x="356336" y="916876"/>
                    </a:lnTo>
                    <a:lnTo>
                      <a:pt x="355358" y="916305"/>
                    </a:lnTo>
                    <a:lnTo>
                      <a:pt x="355092" y="916800"/>
                    </a:lnTo>
                    <a:lnTo>
                      <a:pt x="354545" y="917841"/>
                    </a:lnTo>
                    <a:lnTo>
                      <a:pt x="355600" y="918273"/>
                    </a:lnTo>
                    <a:lnTo>
                      <a:pt x="356654" y="918718"/>
                    </a:lnTo>
                    <a:lnTo>
                      <a:pt x="357708" y="919162"/>
                    </a:lnTo>
                    <a:lnTo>
                      <a:pt x="358063" y="918413"/>
                    </a:lnTo>
                    <a:lnTo>
                      <a:pt x="358241" y="918032"/>
                    </a:lnTo>
                    <a:close/>
                  </a:path>
                  <a:path w="1082675" h="944245">
                    <a:moveTo>
                      <a:pt x="362889" y="928166"/>
                    </a:moveTo>
                    <a:lnTo>
                      <a:pt x="361213" y="926096"/>
                    </a:lnTo>
                    <a:lnTo>
                      <a:pt x="360324" y="925017"/>
                    </a:lnTo>
                    <a:lnTo>
                      <a:pt x="359460" y="923925"/>
                    </a:lnTo>
                    <a:lnTo>
                      <a:pt x="359575" y="926782"/>
                    </a:lnTo>
                    <a:lnTo>
                      <a:pt x="362889" y="928166"/>
                    </a:lnTo>
                    <a:close/>
                  </a:path>
                  <a:path w="1082675" h="944245">
                    <a:moveTo>
                      <a:pt x="389699" y="688746"/>
                    </a:moveTo>
                    <a:lnTo>
                      <a:pt x="389001" y="688022"/>
                    </a:lnTo>
                    <a:lnTo>
                      <a:pt x="387858" y="688898"/>
                    </a:lnTo>
                    <a:lnTo>
                      <a:pt x="385546" y="690664"/>
                    </a:lnTo>
                    <a:lnTo>
                      <a:pt x="386854" y="691222"/>
                    </a:lnTo>
                    <a:lnTo>
                      <a:pt x="387819" y="691057"/>
                    </a:lnTo>
                    <a:lnTo>
                      <a:pt x="388556" y="690562"/>
                    </a:lnTo>
                    <a:lnTo>
                      <a:pt x="389077" y="690181"/>
                    </a:lnTo>
                    <a:lnTo>
                      <a:pt x="389318" y="689356"/>
                    </a:lnTo>
                    <a:lnTo>
                      <a:pt x="389699" y="688746"/>
                    </a:lnTo>
                    <a:close/>
                  </a:path>
                  <a:path w="1082675" h="944245">
                    <a:moveTo>
                      <a:pt x="397179" y="937653"/>
                    </a:moveTo>
                    <a:lnTo>
                      <a:pt x="394652" y="937539"/>
                    </a:lnTo>
                    <a:lnTo>
                      <a:pt x="393433" y="937514"/>
                    </a:lnTo>
                    <a:lnTo>
                      <a:pt x="393395" y="937907"/>
                    </a:lnTo>
                    <a:lnTo>
                      <a:pt x="393382" y="938288"/>
                    </a:lnTo>
                    <a:lnTo>
                      <a:pt x="393344" y="938682"/>
                    </a:lnTo>
                    <a:lnTo>
                      <a:pt x="394576" y="938796"/>
                    </a:lnTo>
                    <a:lnTo>
                      <a:pt x="395808" y="938898"/>
                    </a:lnTo>
                    <a:lnTo>
                      <a:pt x="397065" y="939012"/>
                    </a:lnTo>
                    <a:lnTo>
                      <a:pt x="397103" y="938542"/>
                    </a:lnTo>
                    <a:lnTo>
                      <a:pt x="397141" y="938098"/>
                    </a:lnTo>
                    <a:lnTo>
                      <a:pt x="397179" y="937653"/>
                    </a:lnTo>
                    <a:close/>
                  </a:path>
                  <a:path w="1082675" h="944245">
                    <a:moveTo>
                      <a:pt x="426491" y="441972"/>
                    </a:moveTo>
                    <a:lnTo>
                      <a:pt x="426059" y="440372"/>
                    </a:lnTo>
                    <a:lnTo>
                      <a:pt x="424942" y="440207"/>
                    </a:lnTo>
                    <a:lnTo>
                      <a:pt x="424078" y="440550"/>
                    </a:lnTo>
                    <a:lnTo>
                      <a:pt x="422656" y="440829"/>
                    </a:lnTo>
                    <a:lnTo>
                      <a:pt x="423265" y="441858"/>
                    </a:lnTo>
                    <a:lnTo>
                      <a:pt x="423608" y="442874"/>
                    </a:lnTo>
                    <a:lnTo>
                      <a:pt x="424764" y="442874"/>
                    </a:lnTo>
                    <a:lnTo>
                      <a:pt x="425640" y="442506"/>
                    </a:lnTo>
                    <a:lnTo>
                      <a:pt x="426364" y="442061"/>
                    </a:lnTo>
                    <a:lnTo>
                      <a:pt x="426491" y="441972"/>
                    </a:lnTo>
                    <a:close/>
                  </a:path>
                  <a:path w="1082675" h="944245">
                    <a:moveTo>
                      <a:pt x="436905" y="206184"/>
                    </a:moveTo>
                    <a:lnTo>
                      <a:pt x="436575" y="205486"/>
                    </a:lnTo>
                    <a:lnTo>
                      <a:pt x="436460" y="204978"/>
                    </a:lnTo>
                    <a:lnTo>
                      <a:pt x="435800" y="205181"/>
                    </a:lnTo>
                    <a:lnTo>
                      <a:pt x="435025" y="205244"/>
                    </a:lnTo>
                    <a:lnTo>
                      <a:pt x="434530" y="205625"/>
                    </a:lnTo>
                    <a:lnTo>
                      <a:pt x="434301" y="205790"/>
                    </a:lnTo>
                    <a:lnTo>
                      <a:pt x="434619" y="206679"/>
                    </a:lnTo>
                    <a:lnTo>
                      <a:pt x="434784" y="207784"/>
                    </a:lnTo>
                    <a:lnTo>
                      <a:pt x="435648" y="207213"/>
                    </a:lnTo>
                    <a:lnTo>
                      <a:pt x="436333" y="206971"/>
                    </a:lnTo>
                    <a:lnTo>
                      <a:pt x="436702" y="206463"/>
                    </a:lnTo>
                    <a:lnTo>
                      <a:pt x="436905" y="206184"/>
                    </a:lnTo>
                    <a:close/>
                  </a:path>
                  <a:path w="1082675" h="944245">
                    <a:moveTo>
                      <a:pt x="440080" y="216928"/>
                    </a:moveTo>
                    <a:lnTo>
                      <a:pt x="438797" y="216776"/>
                    </a:lnTo>
                    <a:lnTo>
                      <a:pt x="437540" y="216649"/>
                    </a:lnTo>
                    <a:lnTo>
                      <a:pt x="436245" y="216496"/>
                    </a:lnTo>
                    <a:lnTo>
                      <a:pt x="436194" y="216890"/>
                    </a:lnTo>
                    <a:lnTo>
                      <a:pt x="436105" y="217665"/>
                    </a:lnTo>
                    <a:lnTo>
                      <a:pt x="439902" y="218211"/>
                    </a:lnTo>
                    <a:lnTo>
                      <a:pt x="439978" y="217792"/>
                    </a:lnTo>
                    <a:lnTo>
                      <a:pt x="440080" y="216928"/>
                    </a:lnTo>
                    <a:close/>
                  </a:path>
                  <a:path w="1082675" h="944245">
                    <a:moveTo>
                      <a:pt x="455663" y="571"/>
                    </a:moveTo>
                    <a:lnTo>
                      <a:pt x="455193" y="368"/>
                    </a:lnTo>
                    <a:lnTo>
                      <a:pt x="454748" y="190"/>
                    </a:lnTo>
                    <a:lnTo>
                      <a:pt x="454291" y="0"/>
                    </a:lnTo>
                    <a:lnTo>
                      <a:pt x="454063" y="812"/>
                    </a:lnTo>
                    <a:lnTo>
                      <a:pt x="453821" y="1638"/>
                    </a:lnTo>
                    <a:lnTo>
                      <a:pt x="453644" y="2476"/>
                    </a:lnTo>
                    <a:lnTo>
                      <a:pt x="454558" y="2844"/>
                    </a:lnTo>
                    <a:lnTo>
                      <a:pt x="455002" y="2070"/>
                    </a:lnTo>
                    <a:lnTo>
                      <a:pt x="455307" y="1295"/>
                    </a:lnTo>
                    <a:lnTo>
                      <a:pt x="455663" y="571"/>
                    </a:lnTo>
                    <a:close/>
                  </a:path>
                  <a:path w="1082675" h="944245">
                    <a:moveTo>
                      <a:pt x="477837" y="492874"/>
                    </a:moveTo>
                    <a:lnTo>
                      <a:pt x="477710" y="491959"/>
                    </a:lnTo>
                    <a:lnTo>
                      <a:pt x="477799" y="491299"/>
                    </a:lnTo>
                    <a:lnTo>
                      <a:pt x="477139" y="491210"/>
                    </a:lnTo>
                    <a:lnTo>
                      <a:pt x="476338" y="490867"/>
                    </a:lnTo>
                    <a:lnTo>
                      <a:pt x="475424" y="491324"/>
                    </a:lnTo>
                    <a:lnTo>
                      <a:pt x="475348" y="492226"/>
                    </a:lnTo>
                    <a:lnTo>
                      <a:pt x="474903" y="493369"/>
                    </a:lnTo>
                    <a:lnTo>
                      <a:pt x="476173" y="493331"/>
                    </a:lnTo>
                    <a:lnTo>
                      <a:pt x="477062" y="493547"/>
                    </a:lnTo>
                    <a:lnTo>
                      <a:pt x="477443" y="493217"/>
                    </a:lnTo>
                    <a:lnTo>
                      <a:pt x="477837" y="492874"/>
                    </a:lnTo>
                    <a:close/>
                  </a:path>
                  <a:path w="1082675" h="944245">
                    <a:moveTo>
                      <a:pt x="515975" y="750290"/>
                    </a:moveTo>
                    <a:lnTo>
                      <a:pt x="515581" y="750277"/>
                    </a:lnTo>
                    <a:lnTo>
                      <a:pt x="515200" y="750277"/>
                    </a:lnTo>
                    <a:lnTo>
                      <a:pt x="514807" y="750265"/>
                    </a:lnTo>
                    <a:lnTo>
                      <a:pt x="514794" y="751751"/>
                    </a:lnTo>
                    <a:lnTo>
                      <a:pt x="514794" y="753237"/>
                    </a:lnTo>
                    <a:lnTo>
                      <a:pt x="514781" y="754710"/>
                    </a:lnTo>
                    <a:lnTo>
                      <a:pt x="515137" y="754710"/>
                    </a:lnTo>
                    <a:lnTo>
                      <a:pt x="515505" y="754722"/>
                    </a:lnTo>
                    <a:lnTo>
                      <a:pt x="515874" y="754748"/>
                    </a:lnTo>
                    <a:lnTo>
                      <a:pt x="515912" y="753262"/>
                    </a:lnTo>
                    <a:lnTo>
                      <a:pt x="515937" y="751776"/>
                    </a:lnTo>
                    <a:lnTo>
                      <a:pt x="515975" y="750290"/>
                    </a:lnTo>
                    <a:close/>
                  </a:path>
                  <a:path w="1082675" h="944245">
                    <a:moveTo>
                      <a:pt x="530466" y="673112"/>
                    </a:moveTo>
                    <a:lnTo>
                      <a:pt x="529526" y="673265"/>
                    </a:lnTo>
                    <a:lnTo>
                      <a:pt x="528599" y="673392"/>
                    </a:lnTo>
                    <a:lnTo>
                      <a:pt x="527646" y="673531"/>
                    </a:lnTo>
                    <a:lnTo>
                      <a:pt x="527697" y="673900"/>
                    </a:lnTo>
                    <a:lnTo>
                      <a:pt x="527710" y="674268"/>
                    </a:lnTo>
                    <a:lnTo>
                      <a:pt x="527761" y="674624"/>
                    </a:lnTo>
                    <a:lnTo>
                      <a:pt x="530352" y="674624"/>
                    </a:lnTo>
                    <a:lnTo>
                      <a:pt x="530390" y="674128"/>
                    </a:lnTo>
                    <a:lnTo>
                      <a:pt x="530466" y="673112"/>
                    </a:lnTo>
                    <a:close/>
                  </a:path>
                  <a:path w="1082675" h="944245">
                    <a:moveTo>
                      <a:pt x="548322" y="785761"/>
                    </a:moveTo>
                    <a:lnTo>
                      <a:pt x="547179" y="781964"/>
                    </a:lnTo>
                    <a:lnTo>
                      <a:pt x="545122" y="783285"/>
                    </a:lnTo>
                    <a:lnTo>
                      <a:pt x="543128" y="784745"/>
                    </a:lnTo>
                    <a:lnTo>
                      <a:pt x="544753" y="785063"/>
                    </a:lnTo>
                    <a:lnTo>
                      <a:pt x="548322" y="785761"/>
                    </a:lnTo>
                    <a:close/>
                  </a:path>
                  <a:path w="1082675" h="944245">
                    <a:moveTo>
                      <a:pt x="565175" y="484124"/>
                    </a:moveTo>
                    <a:lnTo>
                      <a:pt x="564654" y="483362"/>
                    </a:lnTo>
                    <a:lnTo>
                      <a:pt x="564413" y="482701"/>
                    </a:lnTo>
                    <a:lnTo>
                      <a:pt x="563841" y="482981"/>
                    </a:lnTo>
                    <a:lnTo>
                      <a:pt x="563003" y="483095"/>
                    </a:lnTo>
                    <a:lnTo>
                      <a:pt x="562787" y="483527"/>
                    </a:lnTo>
                    <a:lnTo>
                      <a:pt x="562546" y="484060"/>
                    </a:lnTo>
                    <a:lnTo>
                      <a:pt x="562825" y="484835"/>
                    </a:lnTo>
                    <a:lnTo>
                      <a:pt x="562940" y="486041"/>
                    </a:lnTo>
                    <a:lnTo>
                      <a:pt x="563968" y="485406"/>
                    </a:lnTo>
                    <a:lnTo>
                      <a:pt x="564896" y="485152"/>
                    </a:lnTo>
                    <a:lnTo>
                      <a:pt x="565175" y="484124"/>
                    </a:lnTo>
                    <a:close/>
                  </a:path>
                  <a:path w="1082675" h="944245">
                    <a:moveTo>
                      <a:pt x="567232" y="941920"/>
                    </a:moveTo>
                    <a:lnTo>
                      <a:pt x="566699" y="941120"/>
                    </a:lnTo>
                    <a:lnTo>
                      <a:pt x="566483" y="940625"/>
                    </a:lnTo>
                    <a:lnTo>
                      <a:pt x="565708" y="941006"/>
                    </a:lnTo>
                    <a:lnTo>
                      <a:pt x="564870" y="941311"/>
                    </a:lnTo>
                    <a:lnTo>
                      <a:pt x="564197" y="941806"/>
                    </a:lnTo>
                    <a:lnTo>
                      <a:pt x="564045" y="941908"/>
                    </a:lnTo>
                    <a:lnTo>
                      <a:pt x="564464" y="942746"/>
                    </a:lnTo>
                    <a:lnTo>
                      <a:pt x="564743" y="943635"/>
                    </a:lnTo>
                    <a:lnTo>
                      <a:pt x="565708" y="943025"/>
                    </a:lnTo>
                    <a:lnTo>
                      <a:pt x="566483" y="942619"/>
                    </a:lnTo>
                    <a:lnTo>
                      <a:pt x="567232" y="941920"/>
                    </a:lnTo>
                    <a:close/>
                  </a:path>
                  <a:path w="1082675" h="944245">
                    <a:moveTo>
                      <a:pt x="586943" y="18669"/>
                    </a:moveTo>
                    <a:lnTo>
                      <a:pt x="586524" y="13982"/>
                    </a:lnTo>
                    <a:lnTo>
                      <a:pt x="584530" y="15633"/>
                    </a:lnTo>
                    <a:lnTo>
                      <a:pt x="584517" y="16967"/>
                    </a:lnTo>
                    <a:lnTo>
                      <a:pt x="586943" y="18669"/>
                    </a:lnTo>
                    <a:close/>
                  </a:path>
                  <a:path w="1082675" h="944245">
                    <a:moveTo>
                      <a:pt x="597293" y="246278"/>
                    </a:moveTo>
                    <a:lnTo>
                      <a:pt x="597052" y="245732"/>
                    </a:lnTo>
                    <a:lnTo>
                      <a:pt x="596938" y="245478"/>
                    </a:lnTo>
                    <a:lnTo>
                      <a:pt x="596074" y="245605"/>
                    </a:lnTo>
                    <a:lnTo>
                      <a:pt x="593890" y="245427"/>
                    </a:lnTo>
                    <a:lnTo>
                      <a:pt x="594868" y="246443"/>
                    </a:lnTo>
                    <a:lnTo>
                      <a:pt x="595210" y="246951"/>
                    </a:lnTo>
                    <a:lnTo>
                      <a:pt x="595731" y="247256"/>
                    </a:lnTo>
                    <a:lnTo>
                      <a:pt x="596138" y="247523"/>
                    </a:lnTo>
                    <a:lnTo>
                      <a:pt x="596747" y="247523"/>
                    </a:lnTo>
                    <a:lnTo>
                      <a:pt x="597242" y="247662"/>
                    </a:lnTo>
                    <a:lnTo>
                      <a:pt x="597204" y="246989"/>
                    </a:lnTo>
                    <a:lnTo>
                      <a:pt x="597293" y="246278"/>
                    </a:lnTo>
                    <a:close/>
                  </a:path>
                  <a:path w="1082675" h="944245">
                    <a:moveTo>
                      <a:pt x="622744" y="9588"/>
                    </a:moveTo>
                    <a:lnTo>
                      <a:pt x="622325" y="8724"/>
                    </a:lnTo>
                    <a:lnTo>
                      <a:pt x="622160" y="8039"/>
                    </a:lnTo>
                    <a:lnTo>
                      <a:pt x="621728" y="7556"/>
                    </a:lnTo>
                    <a:lnTo>
                      <a:pt x="621588" y="7404"/>
                    </a:lnTo>
                    <a:lnTo>
                      <a:pt x="620407" y="7797"/>
                    </a:lnTo>
                    <a:lnTo>
                      <a:pt x="620420" y="7950"/>
                    </a:lnTo>
                    <a:lnTo>
                      <a:pt x="620420" y="8572"/>
                    </a:lnTo>
                    <a:lnTo>
                      <a:pt x="620572" y="9283"/>
                    </a:lnTo>
                    <a:lnTo>
                      <a:pt x="620903" y="9829"/>
                    </a:lnTo>
                    <a:lnTo>
                      <a:pt x="621004" y="10007"/>
                    </a:lnTo>
                    <a:lnTo>
                      <a:pt x="621842" y="9728"/>
                    </a:lnTo>
                    <a:lnTo>
                      <a:pt x="622744" y="9588"/>
                    </a:lnTo>
                    <a:close/>
                  </a:path>
                  <a:path w="1082675" h="944245">
                    <a:moveTo>
                      <a:pt x="635749" y="686155"/>
                    </a:moveTo>
                    <a:lnTo>
                      <a:pt x="635381" y="685495"/>
                    </a:lnTo>
                    <a:lnTo>
                      <a:pt x="635127" y="684771"/>
                    </a:lnTo>
                    <a:lnTo>
                      <a:pt x="634669" y="684237"/>
                    </a:lnTo>
                    <a:lnTo>
                      <a:pt x="634199" y="683717"/>
                    </a:lnTo>
                    <a:lnTo>
                      <a:pt x="633539" y="683412"/>
                    </a:lnTo>
                    <a:lnTo>
                      <a:pt x="632968" y="683006"/>
                    </a:lnTo>
                    <a:lnTo>
                      <a:pt x="632764" y="683234"/>
                    </a:lnTo>
                    <a:lnTo>
                      <a:pt x="632320" y="683717"/>
                    </a:lnTo>
                    <a:lnTo>
                      <a:pt x="633260" y="684695"/>
                    </a:lnTo>
                    <a:lnTo>
                      <a:pt x="634161" y="685673"/>
                    </a:lnTo>
                    <a:lnTo>
                      <a:pt x="635088" y="686650"/>
                    </a:lnTo>
                    <a:lnTo>
                      <a:pt x="635304" y="686473"/>
                    </a:lnTo>
                    <a:lnTo>
                      <a:pt x="635749" y="686155"/>
                    </a:lnTo>
                    <a:close/>
                  </a:path>
                  <a:path w="1082675" h="944245">
                    <a:moveTo>
                      <a:pt x="638556" y="765683"/>
                    </a:moveTo>
                    <a:lnTo>
                      <a:pt x="638251" y="765302"/>
                    </a:lnTo>
                    <a:lnTo>
                      <a:pt x="637654" y="764552"/>
                    </a:lnTo>
                    <a:lnTo>
                      <a:pt x="637197" y="764832"/>
                    </a:lnTo>
                    <a:lnTo>
                      <a:pt x="636587" y="764997"/>
                    </a:lnTo>
                    <a:lnTo>
                      <a:pt x="636028" y="765962"/>
                    </a:lnTo>
                    <a:lnTo>
                      <a:pt x="635965" y="766660"/>
                    </a:lnTo>
                    <a:lnTo>
                      <a:pt x="635800" y="767308"/>
                    </a:lnTo>
                    <a:lnTo>
                      <a:pt x="636714" y="766749"/>
                    </a:lnTo>
                    <a:lnTo>
                      <a:pt x="637628" y="766216"/>
                    </a:lnTo>
                    <a:lnTo>
                      <a:pt x="638556" y="765683"/>
                    </a:lnTo>
                    <a:close/>
                  </a:path>
                  <a:path w="1082675" h="944245">
                    <a:moveTo>
                      <a:pt x="645401" y="546696"/>
                    </a:moveTo>
                    <a:lnTo>
                      <a:pt x="644994" y="546341"/>
                    </a:lnTo>
                    <a:lnTo>
                      <a:pt x="644601" y="546011"/>
                    </a:lnTo>
                    <a:lnTo>
                      <a:pt x="644194" y="545642"/>
                    </a:lnTo>
                    <a:lnTo>
                      <a:pt x="643521" y="546379"/>
                    </a:lnTo>
                    <a:lnTo>
                      <a:pt x="642810" y="547103"/>
                    </a:lnTo>
                    <a:lnTo>
                      <a:pt x="642213" y="547890"/>
                    </a:lnTo>
                    <a:lnTo>
                      <a:pt x="642924" y="548601"/>
                    </a:lnTo>
                    <a:lnTo>
                      <a:pt x="643318" y="548970"/>
                    </a:lnTo>
                    <a:lnTo>
                      <a:pt x="644017" y="548208"/>
                    </a:lnTo>
                    <a:lnTo>
                      <a:pt x="644715" y="547458"/>
                    </a:lnTo>
                    <a:lnTo>
                      <a:pt x="645401" y="546696"/>
                    </a:lnTo>
                    <a:close/>
                  </a:path>
                  <a:path w="1082675" h="944245">
                    <a:moveTo>
                      <a:pt x="646633" y="269189"/>
                    </a:moveTo>
                    <a:lnTo>
                      <a:pt x="646023" y="268274"/>
                    </a:lnTo>
                    <a:lnTo>
                      <a:pt x="645134" y="268211"/>
                    </a:lnTo>
                    <a:lnTo>
                      <a:pt x="644512" y="268008"/>
                    </a:lnTo>
                    <a:lnTo>
                      <a:pt x="643318" y="268566"/>
                    </a:lnTo>
                    <a:lnTo>
                      <a:pt x="642721" y="268833"/>
                    </a:lnTo>
                    <a:lnTo>
                      <a:pt x="643318" y="269417"/>
                    </a:lnTo>
                    <a:lnTo>
                      <a:pt x="643826" y="270129"/>
                    </a:lnTo>
                    <a:lnTo>
                      <a:pt x="645071" y="270814"/>
                    </a:lnTo>
                    <a:lnTo>
                      <a:pt x="645845" y="270700"/>
                    </a:lnTo>
                    <a:lnTo>
                      <a:pt x="646518" y="270751"/>
                    </a:lnTo>
                    <a:lnTo>
                      <a:pt x="646468" y="270040"/>
                    </a:lnTo>
                    <a:lnTo>
                      <a:pt x="646633" y="269189"/>
                    </a:lnTo>
                    <a:close/>
                  </a:path>
                  <a:path w="1082675" h="944245">
                    <a:moveTo>
                      <a:pt x="648512" y="8293"/>
                    </a:moveTo>
                    <a:lnTo>
                      <a:pt x="648500" y="7086"/>
                    </a:lnTo>
                    <a:lnTo>
                      <a:pt x="648436" y="4724"/>
                    </a:lnTo>
                    <a:lnTo>
                      <a:pt x="647992" y="4749"/>
                    </a:lnTo>
                    <a:lnTo>
                      <a:pt x="647128" y="4762"/>
                    </a:lnTo>
                    <a:lnTo>
                      <a:pt x="647115" y="5943"/>
                    </a:lnTo>
                    <a:lnTo>
                      <a:pt x="647090" y="7124"/>
                    </a:lnTo>
                    <a:lnTo>
                      <a:pt x="647077" y="8305"/>
                    </a:lnTo>
                    <a:lnTo>
                      <a:pt x="647547" y="8293"/>
                    </a:lnTo>
                    <a:lnTo>
                      <a:pt x="648512" y="8293"/>
                    </a:lnTo>
                    <a:close/>
                  </a:path>
                  <a:path w="1082675" h="944245">
                    <a:moveTo>
                      <a:pt x="654265" y="435051"/>
                    </a:moveTo>
                    <a:lnTo>
                      <a:pt x="653110" y="434403"/>
                    </a:lnTo>
                    <a:lnTo>
                      <a:pt x="650125" y="434352"/>
                    </a:lnTo>
                    <a:lnTo>
                      <a:pt x="651014" y="435673"/>
                    </a:lnTo>
                    <a:lnTo>
                      <a:pt x="651471" y="436524"/>
                    </a:lnTo>
                    <a:lnTo>
                      <a:pt x="652386" y="437464"/>
                    </a:lnTo>
                    <a:lnTo>
                      <a:pt x="653084" y="437375"/>
                    </a:lnTo>
                    <a:lnTo>
                      <a:pt x="653897" y="437502"/>
                    </a:lnTo>
                    <a:lnTo>
                      <a:pt x="654265" y="435051"/>
                    </a:lnTo>
                    <a:close/>
                  </a:path>
                  <a:path w="1082675" h="944245">
                    <a:moveTo>
                      <a:pt x="663371" y="463981"/>
                    </a:moveTo>
                    <a:lnTo>
                      <a:pt x="662533" y="463473"/>
                    </a:lnTo>
                    <a:lnTo>
                      <a:pt x="661670" y="462953"/>
                    </a:lnTo>
                    <a:lnTo>
                      <a:pt x="660831" y="462445"/>
                    </a:lnTo>
                    <a:lnTo>
                      <a:pt x="660615" y="462915"/>
                    </a:lnTo>
                    <a:lnTo>
                      <a:pt x="660387" y="463359"/>
                    </a:lnTo>
                    <a:lnTo>
                      <a:pt x="660171" y="463829"/>
                    </a:lnTo>
                    <a:lnTo>
                      <a:pt x="661009" y="464197"/>
                    </a:lnTo>
                    <a:lnTo>
                      <a:pt x="662749" y="465010"/>
                    </a:lnTo>
                    <a:lnTo>
                      <a:pt x="662965" y="464667"/>
                    </a:lnTo>
                    <a:lnTo>
                      <a:pt x="663155" y="464312"/>
                    </a:lnTo>
                    <a:lnTo>
                      <a:pt x="663371" y="463981"/>
                    </a:lnTo>
                    <a:close/>
                  </a:path>
                  <a:path w="1082675" h="944245">
                    <a:moveTo>
                      <a:pt x="677100" y="350723"/>
                    </a:moveTo>
                    <a:lnTo>
                      <a:pt x="677087" y="350570"/>
                    </a:lnTo>
                    <a:lnTo>
                      <a:pt x="677062" y="349935"/>
                    </a:lnTo>
                    <a:lnTo>
                      <a:pt x="676871" y="349237"/>
                    </a:lnTo>
                    <a:lnTo>
                      <a:pt x="676503" y="348716"/>
                    </a:lnTo>
                    <a:lnTo>
                      <a:pt x="676376" y="348551"/>
                    </a:lnTo>
                    <a:lnTo>
                      <a:pt x="675119" y="348856"/>
                    </a:lnTo>
                    <a:lnTo>
                      <a:pt x="675068" y="349656"/>
                    </a:lnTo>
                    <a:lnTo>
                      <a:pt x="675271" y="350316"/>
                    </a:lnTo>
                    <a:lnTo>
                      <a:pt x="675436" y="351243"/>
                    </a:lnTo>
                    <a:lnTo>
                      <a:pt x="676262" y="350939"/>
                    </a:lnTo>
                    <a:lnTo>
                      <a:pt x="677100" y="350723"/>
                    </a:lnTo>
                    <a:close/>
                  </a:path>
                  <a:path w="1082675" h="944245">
                    <a:moveTo>
                      <a:pt x="694563" y="864654"/>
                    </a:moveTo>
                    <a:lnTo>
                      <a:pt x="694169" y="862380"/>
                    </a:lnTo>
                    <a:lnTo>
                      <a:pt x="693712" y="862152"/>
                    </a:lnTo>
                    <a:lnTo>
                      <a:pt x="693216" y="861682"/>
                    </a:lnTo>
                    <a:lnTo>
                      <a:pt x="692505" y="862838"/>
                    </a:lnTo>
                    <a:lnTo>
                      <a:pt x="690740" y="865797"/>
                    </a:lnTo>
                    <a:lnTo>
                      <a:pt x="693585" y="865441"/>
                    </a:lnTo>
                    <a:lnTo>
                      <a:pt x="694563" y="864654"/>
                    </a:lnTo>
                    <a:close/>
                  </a:path>
                  <a:path w="1082675" h="944245">
                    <a:moveTo>
                      <a:pt x="711441" y="449008"/>
                    </a:moveTo>
                    <a:lnTo>
                      <a:pt x="710590" y="448995"/>
                    </a:lnTo>
                    <a:lnTo>
                      <a:pt x="709752" y="448970"/>
                    </a:lnTo>
                    <a:lnTo>
                      <a:pt x="708533" y="448970"/>
                    </a:lnTo>
                    <a:lnTo>
                      <a:pt x="708825" y="449872"/>
                    </a:lnTo>
                    <a:lnTo>
                      <a:pt x="708914" y="450735"/>
                    </a:lnTo>
                    <a:lnTo>
                      <a:pt x="709803" y="450837"/>
                    </a:lnTo>
                    <a:lnTo>
                      <a:pt x="710577" y="450761"/>
                    </a:lnTo>
                    <a:lnTo>
                      <a:pt x="711187" y="450469"/>
                    </a:lnTo>
                    <a:lnTo>
                      <a:pt x="711441" y="450329"/>
                    </a:lnTo>
                    <a:lnTo>
                      <a:pt x="711365" y="449516"/>
                    </a:lnTo>
                    <a:lnTo>
                      <a:pt x="711441" y="449008"/>
                    </a:lnTo>
                    <a:close/>
                  </a:path>
                  <a:path w="1082675" h="944245">
                    <a:moveTo>
                      <a:pt x="718235" y="453771"/>
                    </a:moveTo>
                    <a:lnTo>
                      <a:pt x="717435" y="451751"/>
                    </a:lnTo>
                    <a:lnTo>
                      <a:pt x="716953" y="450748"/>
                    </a:lnTo>
                    <a:lnTo>
                      <a:pt x="716000" y="450951"/>
                    </a:lnTo>
                    <a:lnTo>
                      <a:pt x="716013" y="452120"/>
                    </a:lnTo>
                    <a:lnTo>
                      <a:pt x="716241" y="454291"/>
                    </a:lnTo>
                    <a:lnTo>
                      <a:pt x="716902" y="454126"/>
                    </a:lnTo>
                    <a:lnTo>
                      <a:pt x="717588" y="453936"/>
                    </a:lnTo>
                    <a:lnTo>
                      <a:pt x="718235" y="453771"/>
                    </a:lnTo>
                    <a:close/>
                  </a:path>
                  <a:path w="1082675" h="944245">
                    <a:moveTo>
                      <a:pt x="722528" y="603211"/>
                    </a:moveTo>
                    <a:lnTo>
                      <a:pt x="722210" y="601713"/>
                    </a:lnTo>
                    <a:lnTo>
                      <a:pt x="721829" y="601535"/>
                    </a:lnTo>
                    <a:lnTo>
                      <a:pt x="721245" y="601268"/>
                    </a:lnTo>
                    <a:lnTo>
                      <a:pt x="720267" y="601421"/>
                    </a:lnTo>
                    <a:lnTo>
                      <a:pt x="719378" y="602018"/>
                    </a:lnTo>
                    <a:lnTo>
                      <a:pt x="719556" y="602996"/>
                    </a:lnTo>
                    <a:lnTo>
                      <a:pt x="719442" y="604227"/>
                    </a:lnTo>
                    <a:lnTo>
                      <a:pt x="720826" y="603859"/>
                    </a:lnTo>
                    <a:lnTo>
                      <a:pt x="721677" y="603745"/>
                    </a:lnTo>
                    <a:lnTo>
                      <a:pt x="722337" y="603326"/>
                    </a:lnTo>
                    <a:lnTo>
                      <a:pt x="722528" y="603211"/>
                    </a:lnTo>
                    <a:close/>
                  </a:path>
                  <a:path w="1082675" h="944245">
                    <a:moveTo>
                      <a:pt x="736574" y="679894"/>
                    </a:moveTo>
                    <a:lnTo>
                      <a:pt x="736244" y="679157"/>
                    </a:lnTo>
                    <a:lnTo>
                      <a:pt x="735901" y="678942"/>
                    </a:lnTo>
                    <a:lnTo>
                      <a:pt x="735609" y="678764"/>
                    </a:lnTo>
                    <a:lnTo>
                      <a:pt x="734758" y="678954"/>
                    </a:lnTo>
                    <a:lnTo>
                      <a:pt x="734542" y="679259"/>
                    </a:lnTo>
                    <a:lnTo>
                      <a:pt x="734263" y="679665"/>
                    </a:lnTo>
                    <a:lnTo>
                      <a:pt x="734377" y="680326"/>
                    </a:lnTo>
                    <a:lnTo>
                      <a:pt x="734250" y="681329"/>
                    </a:lnTo>
                    <a:lnTo>
                      <a:pt x="735634" y="680720"/>
                    </a:lnTo>
                    <a:lnTo>
                      <a:pt x="736371" y="680593"/>
                    </a:lnTo>
                    <a:lnTo>
                      <a:pt x="736460" y="680288"/>
                    </a:lnTo>
                    <a:lnTo>
                      <a:pt x="736574" y="679894"/>
                    </a:lnTo>
                    <a:close/>
                  </a:path>
                  <a:path w="1082675" h="944245">
                    <a:moveTo>
                      <a:pt x="743978" y="826147"/>
                    </a:moveTo>
                    <a:lnTo>
                      <a:pt x="742391" y="824090"/>
                    </a:lnTo>
                    <a:lnTo>
                      <a:pt x="741578" y="823061"/>
                    </a:lnTo>
                    <a:lnTo>
                      <a:pt x="740689" y="823658"/>
                    </a:lnTo>
                    <a:lnTo>
                      <a:pt x="740257" y="823925"/>
                    </a:lnTo>
                    <a:lnTo>
                      <a:pt x="742188" y="825919"/>
                    </a:lnTo>
                    <a:lnTo>
                      <a:pt x="743140" y="826922"/>
                    </a:lnTo>
                    <a:lnTo>
                      <a:pt x="743699" y="826376"/>
                    </a:lnTo>
                    <a:lnTo>
                      <a:pt x="743978" y="826147"/>
                    </a:lnTo>
                    <a:close/>
                  </a:path>
                  <a:path w="1082675" h="944245">
                    <a:moveTo>
                      <a:pt x="746569" y="724103"/>
                    </a:moveTo>
                    <a:lnTo>
                      <a:pt x="746544" y="723722"/>
                    </a:lnTo>
                    <a:lnTo>
                      <a:pt x="746531" y="723366"/>
                    </a:lnTo>
                    <a:lnTo>
                      <a:pt x="746493" y="722960"/>
                    </a:lnTo>
                    <a:lnTo>
                      <a:pt x="745159" y="722985"/>
                    </a:lnTo>
                    <a:lnTo>
                      <a:pt x="743851" y="722985"/>
                    </a:lnTo>
                    <a:lnTo>
                      <a:pt x="742530" y="722998"/>
                    </a:lnTo>
                    <a:lnTo>
                      <a:pt x="742569" y="723531"/>
                    </a:lnTo>
                    <a:lnTo>
                      <a:pt x="742619" y="724065"/>
                    </a:lnTo>
                    <a:lnTo>
                      <a:pt x="742670" y="724623"/>
                    </a:lnTo>
                    <a:lnTo>
                      <a:pt x="743966" y="724446"/>
                    </a:lnTo>
                    <a:lnTo>
                      <a:pt x="745261" y="724268"/>
                    </a:lnTo>
                    <a:lnTo>
                      <a:pt x="746569" y="724103"/>
                    </a:lnTo>
                    <a:close/>
                  </a:path>
                  <a:path w="1082675" h="944245">
                    <a:moveTo>
                      <a:pt x="764438" y="611339"/>
                    </a:moveTo>
                    <a:lnTo>
                      <a:pt x="763168" y="610971"/>
                    </a:lnTo>
                    <a:lnTo>
                      <a:pt x="761898" y="610590"/>
                    </a:lnTo>
                    <a:lnTo>
                      <a:pt x="760628" y="610235"/>
                    </a:lnTo>
                    <a:lnTo>
                      <a:pt x="760171" y="611543"/>
                    </a:lnTo>
                    <a:lnTo>
                      <a:pt x="761314" y="612076"/>
                    </a:lnTo>
                    <a:lnTo>
                      <a:pt x="762469" y="612571"/>
                    </a:lnTo>
                    <a:lnTo>
                      <a:pt x="763612" y="613092"/>
                    </a:lnTo>
                    <a:lnTo>
                      <a:pt x="763892" y="612521"/>
                    </a:lnTo>
                    <a:lnTo>
                      <a:pt x="764171" y="611924"/>
                    </a:lnTo>
                    <a:lnTo>
                      <a:pt x="764438" y="611339"/>
                    </a:lnTo>
                    <a:close/>
                  </a:path>
                  <a:path w="1082675" h="944245">
                    <a:moveTo>
                      <a:pt x="817257" y="497801"/>
                    </a:moveTo>
                    <a:lnTo>
                      <a:pt x="816622" y="496392"/>
                    </a:lnTo>
                    <a:lnTo>
                      <a:pt x="815543" y="494080"/>
                    </a:lnTo>
                    <a:lnTo>
                      <a:pt x="814895" y="496430"/>
                    </a:lnTo>
                    <a:lnTo>
                      <a:pt x="817257" y="497801"/>
                    </a:lnTo>
                    <a:close/>
                  </a:path>
                  <a:path w="1082675" h="944245">
                    <a:moveTo>
                      <a:pt x="837768" y="143256"/>
                    </a:moveTo>
                    <a:lnTo>
                      <a:pt x="837653" y="142633"/>
                    </a:lnTo>
                    <a:lnTo>
                      <a:pt x="837628" y="141490"/>
                    </a:lnTo>
                    <a:lnTo>
                      <a:pt x="837412" y="141452"/>
                    </a:lnTo>
                    <a:lnTo>
                      <a:pt x="836625" y="141325"/>
                    </a:lnTo>
                    <a:lnTo>
                      <a:pt x="835761" y="141541"/>
                    </a:lnTo>
                    <a:lnTo>
                      <a:pt x="834669" y="141655"/>
                    </a:lnTo>
                    <a:lnTo>
                      <a:pt x="834910" y="142519"/>
                    </a:lnTo>
                    <a:lnTo>
                      <a:pt x="835012" y="143408"/>
                    </a:lnTo>
                    <a:lnTo>
                      <a:pt x="835202" y="143433"/>
                    </a:lnTo>
                    <a:lnTo>
                      <a:pt x="836028" y="143497"/>
                    </a:lnTo>
                    <a:lnTo>
                      <a:pt x="836904" y="143332"/>
                    </a:lnTo>
                    <a:lnTo>
                      <a:pt x="837768" y="143256"/>
                    </a:lnTo>
                    <a:close/>
                  </a:path>
                  <a:path w="1082675" h="944245">
                    <a:moveTo>
                      <a:pt x="861250" y="143992"/>
                    </a:moveTo>
                    <a:lnTo>
                      <a:pt x="857846" y="142786"/>
                    </a:lnTo>
                    <a:lnTo>
                      <a:pt x="857719" y="143154"/>
                    </a:lnTo>
                    <a:lnTo>
                      <a:pt x="857567" y="143510"/>
                    </a:lnTo>
                    <a:lnTo>
                      <a:pt x="857427" y="143878"/>
                    </a:lnTo>
                    <a:lnTo>
                      <a:pt x="860463" y="145389"/>
                    </a:lnTo>
                    <a:lnTo>
                      <a:pt x="860717" y="144932"/>
                    </a:lnTo>
                    <a:lnTo>
                      <a:pt x="861250" y="143992"/>
                    </a:lnTo>
                    <a:close/>
                  </a:path>
                  <a:path w="1082675" h="944245">
                    <a:moveTo>
                      <a:pt x="877735" y="814209"/>
                    </a:moveTo>
                    <a:lnTo>
                      <a:pt x="876719" y="813422"/>
                    </a:lnTo>
                    <a:lnTo>
                      <a:pt x="874674" y="811872"/>
                    </a:lnTo>
                    <a:lnTo>
                      <a:pt x="874344" y="812317"/>
                    </a:lnTo>
                    <a:lnTo>
                      <a:pt x="874026" y="812723"/>
                    </a:lnTo>
                    <a:lnTo>
                      <a:pt x="873696" y="813142"/>
                    </a:lnTo>
                    <a:lnTo>
                      <a:pt x="874725" y="813943"/>
                    </a:lnTo>
                    <a:lnTo>
                      <a:pt x="876769" y="815505"/>
                    </a:lnTo>
                    <a:lnTo>
                      <a:pt x="877087" y="815060"/>
                    </a:lnTo>
                    <a:lnTo>
                      <a:pt x="877417" y="814641"/>
                    </a:lnTo>
                    <a:lnTo>
                      <a:pt x="877735" y="814209"/>
                    </a:lnTo>
                    <a:close/>
                  </a:path>
                  <a:path w="1082675" h="944245">
                    <a:moveTo>
                      <a:pt x="904595" y="488670"/>
                    </a:moveTo>
                    <a:lnTo>
                      <a:pt x="904557" y="487629"/>
                    </a:lnTo>
                    <a:lnTo>
                      <a:pt x="904532" y="486600"/>
                    </a:lnTo>
                    <a:lnTo>
                      <a:pt x="904176" y="486587"/>
                    </a:lnTo>
                    <a:lnTo>
                      <a:pt x="903820" y="486575"/>
                    </a:lnTo>
                    <a:lnTo>
                      <a:pt x="903465" y="486562"/>
                    </a:lnTo>
                    <a:lnTo>
                      <a:pt x="903338" y="487578"/>
                    </a:lnTo>
                    <a:lnTo>
                      <a:pt x="903071" y="489623"/>
                    </a:lnTo>
                    <a:lnTo>
                      <a:pt x="903579" y="489635"/>
                    </a:lnTo>
                    <a:lnTo>
                      <a:pt x="904100" y="489661"/>
                    </a:lnTo>
                    <a:lnTo>
                      <a:pt x="904595" y="489673"/>
                    </a:lnTo>
                    <a:lnTo>
                      <a:pt x="904595" y="488670"/>
                    </a:lnTo>
                    <a:close/>
                  </a:path>
                  <a:path w="1082675" h="944245">
                    <a:moveTo>
                      <a:pt x="924966" y="720813"/>
                    </a:moveTo>
                    <a:lnTo>
                      <a:pt x="922299" y="718654"/>
                    </a:lnTo>
                    <a:lnTo>
                      <a:pt x="922032" y="720737"/>
                    </a:lnTo>
                    <a:lnTo>
                      <a:pt x="921994" y="722515"/>
                    </a:lnTo>
                    <a:lnTo>
                      <a:pt x="924966" y="720813"/>
                    </a:lnTo>
                    <a:close/>
                  </a:path>
                  <a:path w="1082675" h="944245">
                    <a:moveTo>
                      <a:pt x="944105" y="515315"/>
                    </a:moveTo>
                    <a:lnTo>
                      <a:pt x="943521" y="514426"/>
                    </a:lnTo>
                    <a:lnTo>
                      <a:pt x="942301" y="512635"/>
                    </a:lnTo>
                    <a:lnTo>
                      <a:pt x="941959" y="512864"/>
                    </a:lnTo>
                    <a:lnTo>
                      <a:pt x="941616" y="513092"/>
                    </a:lnTo>
                    <a:lnTo>
                      <a:pt x="941285" y="513334"/>
                    </a:lnTo>
                    <a:lnTo>
                      <a:pt x="941882" y="514235"/>
                    </a:lnTo>
                    <a:lnTo>
                      <a:pt x="943063" y="516051"/>
                    </a:lnTo>
                    <a:lnTo>
                      <a:pt x="943406" y="515785"/>
                    </a:lnTo>
                    <a:lnTo>
                      <a:pt x="944105" y="515315"/>
                    </a:lnTo>
                    <a:close/>
                  </a:path>
                  <a:path w="1082675" h="944245">
                    <a:moveTo>
                      <a:pt x="955268" y="816673"/>
                    </a:moveTo>
                    <a:lnTo>
                      <a:pt x="955217" y="815835"/>
                    </a:lnTo>
                    <a:lnTo>
                      <a:pt x="955154" y="814971"/>
                    </a:lnTo>
                    <a:lnTo>
                      <a:pt x="955065" y="814108"/>
                    </a:lnTo>
                    <a:lnTo>
                      <a:pt x="954557" y="814235"/>
                    </a:lnTo>
                    <a:lnTo>
                      <a:pt x="953706" y="814197"/>
                    </a:lnTo>
                    <a:lnTo>
                      <a:pt x="953300" y="815086"/>
                    </a:lnTo>
                    <a:lnTo>
                      <a:pt x="953414" y="815860"/>
                    </a:lnTo>
                    <a:lnTo>
                      <a:pt x="953350" y="816800"/>
                    </a:lnTo>
                    <a:lnTo>
                      <a:pt x="954773" y="816724"/>
                    </a:lnTo>
                    <a:lnTo>
                      <a:pt x="955268" y="816673"/>
                    </a:lnTo>
                    <a:close/>
                  </a:path>
                  <a:path w="1082675" h="944245">
                    <a:moveTo>
                      <a:pt x="984745" y="863714"/>
                    </a:moveTo>
                    <a:lnTo>
                      <a:pt x="981151" y="860602"/>
                    </a:lnTo>
                    <a:lnTo>
                      <a:pt x="980833" y="860933"/>
                    </a:lnTo>
                    <a:lnTo>
                      <a:pt x="980186" y="861593"/>
                    </a:lnTo>
                    <a:lnTo>
                      <a:pt x="980833" y="863053"/>
                    </a:lnTo>
                    <a:lnTo>
                      <a:pt x="981481" y="864577"/>
                    </a:lnTo>
                    <a:lnTo>
                      <a:pt x="984745" y="863714"/>
                    </a:lnTo>
                    <a:close/>
                  </a:path>
                  <a:path w="1082675" h="944245">
                    <a:moveTo>
                      <a:pt x="1015149" y="276364"/>
                    </a:moveTo>
                    <a:lnTo>
                      <a:pt x="1015022" y="276072"/>
                    </a:lnTo>
                    <a:lnTo>
                      <a:pt x="1014907" y="275767"/>
                    </a:lnTo>
                    <a:lnTo>
                      <a:pt x="1014780" y="275475"/>
                    </a:lnTo>
                    <a:lnTo>
                      <a:pt x="1014006" y="275704"/>
                    </a:lnTo>
                    <a:lnTo>
                      <a:pt x="1013206" y="275932"/>
                    </a:lnTo>
                    <a:lnTo>
                      <a:pt x="1012418" y="276136"/>
                    </a:lnTo>
                    <a:lnTo>
                      <a:pt x="1012634" y="276542"/>
                    </a:lnTo>
                    <a:lnTo>
                      <a:pt x="1012825" y="276987"/>
                    </a:lnTo>
                    <a:lnTo>
                      <a:pt x="1013053" y="277418"/>
                    </a:lnTo>
                    <a:lnTo>
                      <a:pt x="1013739" y="277063"/>
                    </a:lnTo>
                    <a:lnTo>
                      <a:pt x="1014450" y="276720"/>
                    </a:lnTo>
                    <a:lnTo>
                      <a:pt x="1015149" y="276364"/>
                    </a:lnTo>
                    <a:close/>
                  </a:path>
                  <a:path w="1082675" h="944245">
                    <a:moveTo>
                      <a:pt x="1018019" y="301117"/>
                    </a:moveTo>
                    <a:lnTo>
                      <a:pt x="1016914" y="300558"/>
                    </a:lnTo>
                    <a:lnTo>
                      <a:pt x="1015784" y="300024"/>
                    </a:lnTo>
                    <a:lnTo>
                      <a:pt x="1014691" y="299466"/>
                    </a:lnTo>
                    <a:lnTo>
                      <a:pt x="1014133" y="300482"/>
                    </a:lnTo>
                    <a:lnTo>
                      <a:pt x="1015174" y="301117"/>
                    </a:lnTo>
                    <a:lnTo>
                      <a:pt x="1016203" y="301713"/>
                    </a:lnTo>
                    <a:lnTo>
                      <a:pt x="1017244" y="302361"/>
                    </a:lnTo>
                    <a:lnTo>
                      <a:pt x="1017498" y="301955"/>
                    </a:lnTo>
                    <a:lnTo>
                      <a:pt x="1017765" y="301536"/>
                    </a:lnTo>
                    <a:lnTo>
                      <a:pt x="1018019" y="301117"/>
                    </a:lnTo>
                    <a:close/>
                  </a:path>
                  <a:path w="1082675" h="944245">
                    <a:moveTo>
                      <a:pt x="1024559" y="597903"/>
                    </a:moveTo>
                    <a:lnTo>
                      <a:pt x="1024077" y="597623"/>
                    </a:lnTo>
                    <a:lnTo>
                      <a:pt x="1023594" y="597331"/>
                    </a:lnTo>
                    <a:lnTo>
                      <a:pt x="1023137" y="597039"/>
                    </a:lnTo>
                    <a:lnTo>
                      <a:pt x="1022692" y="597941"/>
                    </a:lnTo>
                    <a:lnTo>
                      <a:pt x="1022248" y="598805"/>
                    </a:lnTo>
                    <a:lnTo>
                      <a:pt x="1021880" y="599732"/>
                    </a:lnTo>
                    <a:lnTo>
                      <a:pt x="1022680" y="600278"/>
                    </a:lnTo>
                    <a:lnTo>
                      <a:pt x="1023378" y="599490"/>
                    </a:lnTo>
                    <a:lnTo>
                      <a:pt x="1023962" y="598690"/>
                    </a:lnTo>
                    <a:lnTo>
                      <a:pt x="1024559" y="597903"/>
                    </a:lnTo>
                    <a:close/>
                  </a:path>
                  <a:path w="1082675" h="944245">
                    <a:moveTo>
                      <a:pt x="1031367" y="363372"/>
                    </a:moveTo>
                    <a:lnTo>
                      <a:pt x="1028204" y="364617"/>
                    </a:lnTo>
                    <a:lnTo>
                      <a:pt x="1028700" y="367144"/>
                    </a:lnTo>
                    <a:lnTo>
                      <a:pt x="1030846" y="366979"/>
                    </a:lnTo>
                    <a:lnTo>
                      <a:pt x="1031367" y="363372"/>
                    </a:lnTo>
                    <a:close/>
                  </a:path>
                  <a:path w="1082675" h="944245">
                    <a:moveTo>
                      <a:pt x="1032662" y="367499"/>
                    </a:moveTo>
                    <a:lnTo>
                      <a:pt x="1030947" y="366966"/>
                    </a:lnTo>
                    <a:lnTo>
                      <a:pt x="1032573" y="367538"/>
                    </a:lnTo>
                    <a:close/>
                  </a:path>
                  <a:path w="1082675" h="944245">
                    <a:moveTo>
                      <a:pt x="1034910" y="557466"/>
                    </a:moveTo>
                    <a:lnTo>
                      <a:pt x="1034351" y="556374"/>
                    </a:lnTo>
                    <a:lnTo>
                      <a:pt x="1034059" y="555256"/>
                    </a:lnTo>
                    <a:lnTo>
                      <a:pt x="1032954" y="555218"/>
                    </a:lnTo>
                    <a:lnTo>
                      <a:pt x="1032167" y="555726"/>
                    </a:lnTo>
                    <a:lnTo>
                      <a:pt x="1031392" y="556031"/>
                    </a:lnTo>
                    <a:lnTo>
                      <a:pt x="1031722" y="556615"/>
                    </a:lnTo>
                    <a:lnTo>
                      <a:pt x="1031938" y="557466"/>
                    </a:lnTo>
                    <a:lnTo>
                      <a:pt x="1032446" y="557745"/>
                    </a:lnTo>
                    <a:lnTo>
                      <a:pt x="1032929" y="557987"/>
                    </a:lnTo>
                    <a:lnTo>
                      <a:pt x="1033729" y="557618"/>
                    </a:lnTo>
                    <a:lnTo>
                      <a:pt x="1034910" y="557466"/>
                    </a:lnTo>
                    <a:close/>
                  </a:path>
                  <a:path w="1082675" h="944245">
                    <a:moveTo>
                      <a:pt x="1082433" y="468122"/>
                    </a:moveTo>
                    <a:lnTo>
                      <a:pt x="1082014" y="466839"/>
                    </a:lnTo>
                    <a:lnTo>
                      <a:pt x="1081582" y="465569"/>
                    </a:lnTo>
                    <a:lnTo>
                      <a:pt x="1081163" y="464286"/>
                    </a:lnTo>
                    <a:lnTo>
                      <a:pt x="1080147" y="464616"/>
                    </a:lnTo>
                    <a:lnTo>
                      <a:pt x="1079639" y="464756"/>
                    </a:lnTo>
                    <a:lnTo>
                      <a:pt x="1080173" y="466051"/>
                    </a:lnTo>
                    <a:lnTo>
                      <a:pt x="1080681" y="467334"/>
                    </a:lnTo>
                    <a:lnTo>
                      <a:pt x="1081239" y="468630"/>
                    </a:lnTo>
                    <a:lnTo>
                      <a:pt x="1082433" y="46812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0" name="object 300">
                <a:extLst>
                  <a:ext uri="{FF2B5EF4-FFF2-40B4-BE49-F238E27FC236}">
                    <a16:creationId xmlns:a16="http://schemas.microsoft.com/office/drawing/2014/main" id="{CA0D2640-EB4E-0C00-94F2-ED8EAFC07D0D}"/>
                  </a:ext>
                </a:extLst>
              </p:cNvPr>
              <p:cNvSpPr/>
              <p:nvPr/>
            </p:nvSpPr>
            <p:spPr>
              <a:xfrm>
                <a:off x="8434481" y="4924565"/>
                <a:ext cx="1021510" cy="680846"/>
              </a:xfrm>
              <a:custGeom>
                <a:avLst/>
                <a:gdLst/>
                <a:ahLst/>
                <a:cxnLst/>
                <a:rect l="l" t="t" r="r" b="b"/>
                <a:pathLst>
                  <a:path w="1313180" h="995679">
                    <a:moveTo>
                      <a:pt x="9499" y="849287"/>
                    </a:moveTo>
                    <a:lnTo>
                      <a:pt x="8813" y="848639"/>
                    </a:lnTo>
                    <a:lnTo>
                      <a:pt x="8470" y="848334"/>
                    </a:lnTo>
                    <a:lnTo>
                      <a:pt x="0" y="857123"/>
                    </a:lnTo>
                    <a:lnTo>
                      <a:pt x="1270" y="858354"/>
                    </a:lnTo>
                    <a:lnTo>
                      <a:pt x="5029" y="856234"/>
                    </a:lnTo>
                    <a:lnTo>
                      <a:pt x="7226" y="852741"/>
                    </a:lnTo>
                    <a:lnTo>
                      <a:pt x="9499" y="849287"/>
                    </a:lnTo>
                    <a:close/>
                  </a:path>
                  <a:path w="1313180" h="995679">
                    <a:moveTo>
                      <a:pt x="246900" y="360565"/>
                    </a:moveTo>
                    <a:lnTo>
                      <a:pt x="246595" y="355333"/>
                    </a:lnTo>
                    <a:lnTo>
                      <a:pt x="243522" y="355777"/>
                    </a:lnTo>
                    <a:lnTo>
                      <a:pt x="238671" y="356527"/>
                    </a:lnTo>
                    <a:lnTo>
                      <a:pt x="238671" y="356958"/>
                    </a:lnTo>
                    <a:lnTo>
                      <a:pt x="238594" y="357835"/>
                    </a:lnTo>
                    <a:lnTo>
                      <a:pt x="243700" y="359524"/>
                    </a:lnTo>
                    <a:lnTo>
                      <a:pt x="246900" y="360565"/>
                    </a:lnTo>
                    <a:close/>
                  </a:path>
                  <a:path w="1313180" h="995679">
                    <a:moveTo>
                      <a:pt x="286169" y="326555"/>
                    </a:moveTo>
                    <a:lnTo>
                      <a:pt x="275120" y="321792"/>
                    </a:lnTo>
                    <a:lnTo>
                      <a:pt x="274307" y="325069"/>
                    </a:lnTo>
                    <a:lnTo>
                      <a:pt x="275539" y="326199"/>
                    </a:lnTo>
                    <a:lnTo>
                      <a:pt x="280174" y="327545"/>
                    </a:lnTo>
                    <a:lnTo>
                      <a:pt x="282727" y="329120"/>
                    </a:lnTo>
                    <a:lnTo>
                      <a:pt x="286169" y="326555"/>
                    </a:lnTo>
                    <a:close/>
                  </a:path>
                  <a:path w="1313180" h="995679">
                    <a:moveTo>
                      <a:pt x="356984" y="821423"/>
                    </a:moveTo>
                    <a:lnTo>
                      <a:pt x="346659" y="816673"/>
                    </a:lnTo>
                    <a:lnTo>
                      <a:pt x="344106" y="816737"/>
                    </a:lnTo>
                    <a:lnTo>
                      <a:pt x="342900" y="821982"/>
                    </a:lnTo>
                    <a:lnTo>
                      <a:pt x="347510" y="821309"/>
                    </a:lnTo>
                    <a:lnTo>
                      <a:pt x="352018" y="823696"/>
                    </a:lnTo>
                    <a:lnTo>
                      <a:pt x="356984" y="821423"/>
                    </a:lnTo>
                    <a:close/>
                  </a:path>
                  <a:path w="1313180" h="995679">
                    <a:moveTo>
                      <a:pt x="357949" y="761098"/>
                    </a:moveTo>
                    <a:lnTo>
                      <a:pt x="357708" y="760463"/>
                    </a:lnTo>
                    <a:lnTo>
                      <a:pt x="357555" y="759815"/>
                    </a:lnTo>
                    <a:lnTo>
                      <a:pt x="357085" y="760069"/>
                    </a:lnTo>
                    <a:lnTo>
                      <a:pt x="356616" y="760310"/>
                    </a:lnTo>
                    <a:lnTo>
                      <a:pt x="355955" y="760628"/>
                    </a:lnTo>
                    <a:lnTo>
                      <a:pt x="356171" y="761212"/>
                    </a:lnTo>
                    <a:lnTo>
                      <a:pt x="356247" y="761936"/>
                    </a:lnTo>
                    <a:lnTo>
                      <a:pt x="356908" y="762254"/>
                    </a:lnTo>
                    <a:lnTo>
                      <a:pt x="357911" y="761898"/>
                    </a:lnTo>
                    <a:lnTo>
                      <a:pt x="357949" y="761098"/>
                    </a:lnTo>
                    <a:close/>
                  </a:path>
                  <a:path w="1313180" h="995679">
                    <a:moveTo>
                      <a:pt x="408152" y="498995"/>
                    </a:moveTo>
                    <a:lnTo>
                      <a:pt x="407695" y="498640"/>
                    </a:lnTo>
                    <a:lnTo>
                      <a:pt x="407301" y="498208"/>
                    </a:lnTo>
                    <a:lnTo>
                      <a:pt x="406844" y="498043"/>
                    </a:lnTo>
                    <a:lnTo>
                      <a:pt x="406628" y="497967"/>
                    </a:lnTo>
                    <a:lnTo>
                      <a:pt x="406234" y="498411"/>
                    </a:lnTo>
                    <a:lnTo>
                      <a:pt x="405942" y="498614"/>
                    </a:lnTo>
                    <a:lnTo>
                      <a:pt x="406311" y="499008"/>
                    </a:lnTo>
                    <a:lnTo>
                      <a:pt x="406654" y="499452"/>
                    </a:lnTo>
                    <a:lnTo>
                      <a:pt x="407212" y="499795"/>
                    </a:lnTo>
                    <a:lnTo>
                      <a:pt x="407670" y="499351"/>
                    </a:lnTo>
                    <a:lnTo>
                      <a:pt x="408152" y="498995"/>
                    </a:lnTo>
                    <a:close/>
                  </a:path>
                  <a:path w="1313180" h="995679">
                    <a:moveTo>
                      <a:pt x="430758" y="404431"/>
                    </a:moveTo>
                    <a:lnTo>
                      <a:pt x="430733" y="402755"/>
                    </a:lnTo>
                    <a:lnTo>
                      <a:pt x="430453" y="401434"/>
                    </a:lnTo>
                    <a:lnTo>
                      <a:pt x="428586" y="401053"/>
                    </a:lnTo>
                    <a:lnTo>
                      <a:pt x="427964" y="401408"/>
                    </a:lnTo>
                    <a:lnTo>
                      <a:pt x="425958" y="402526"/>
                    </a:lnTo>
                    <a:lnTo>
                      <a:pt x="424116" y="403999"/>
                    </a:lnTo>
                    <a:lnTo>
                      <a:pt x="421627" y="405739"/>
                    </a:lnTo>
                    <a:lnTo>
                      <a:pt x="425538" y="407504"/>
                    </a:lnTo>
                    <a:lnTo>
                      <a:pt x="428002" y="406425"/>
                    </a:lnTo>
                    <a:lnTo>
                      <a:pt x="430149" y="404850"/>
                    </a:lnTo>
                    <a:lnTo>
                      <a:pt x="430758" y="404431"/>
                    </a:lnTo>
                    <a:close/>
                  </a:path>
                  <a:path w="1313180" h="995679">
                    <a:moveTo>
                      <a:pt x="454418" y="622427"/>
                    </a:moveTo>
                    <a:lnTo>
                      <a:pt x="453453" y="622185"/>
                    </a:lnTo>
                    <a:lnTo>
                      <a:pt x="452450" y="621931"/>
                    </a:lnTo>
                    <a:lnTo>
                      <a:pt x="451459" y="621677"/>
                    </a:lnTo>
                    <a:lnTo>
                      <a:pt x="451358" y="621982"/>
                    </a:lnTo>
                    <a:lnTo>
                      <a:pt x="451256" y="622300"/>
                    </a:lnTo>
                    <a:lnTo>
                      <a:pt x="451154" y="622592"/>
                    </a:lnTo>
                    <a:lnTo>
                      <a:pt x="452031" y="622985"/>
                    </a:lnTo>
                    <a:lnTo>
                      <a:pt x="453771" y="623773"/>
                    </a:lnTo>
                    <a:lnTo>
                      <a:pt x="454215" y="622884"/>
                    </a:lnTo>
                    <a:lnTo>
                      <a:pt x="454418" y="622427"/>
                    </a:lnTo>
                    <a:close/>
                  </a:path>
                  <a:path w="1313180" h="995679">
                    <a:moveTo>
                      <a:pt x="469849" y="828116"/>
                    </a:moveTo>
                    <a:lnTo>
                      <a:pt x="469493" y="826389"/>
                    </a:lnTo>
                    <a:lnTo>
                      <a:pt x="468807" y="826503"/>
                    </a:lnTo>
                    <a:lnTo>
                      <a:pt x="468122" y="826452"/>
                    </a:lnTo>
                    <a:lnTo>
                      <a:pt x="467829" y="826744"/>
                    </a:lnTo>
                    <a:lnTo>
                      <a:pt x="467614" y="826985"/>
                    </a:lnTo>
                    <a:lnTo>
                      <a:pt x="467779" y="828103"/>
                    </a:lnTo>
                    <a:lnTo>
                      <a:pt x="468553" y="828294"/>
                    </a:lnTo>
                    <a:lnTo>
                      <a:pt x="469214" y="828141"/>
                    </a:lnTo>
                    <a:lnTo>
                      <a:pt x="469849" y="828116"/>
                    </a:lnTo>
                    <a:close/>
                  </a:path>
                  <a:path w="1313180" h="995679">
                    <a:moveTo>
                      <a:pt x="479590" y="419404"/>
                    </a:moveTo>
                    <a:lnTo>
                      <a:pt x="479463" y="419074"/>
                    </a:lnTo>
                    <a:lnTo>
                      <a:pt x="479298" y="418731"/>
                    </a:lnTo>
                    <a:lnTo>
                      <a:pt x="479171" y="418388"/>
                    </a:lnTo>
                    <a:lnTo>
                      <a:pt x="478066" y="418744"/>
                    </a:lnTo>
                    <a:lnTo>
                      <a:pt x="476999" y="419125"/>
                    </a:lnTo>
                    <a:lnTo>
                      <a:pt x="475907" y="419481"/>
                    </a:lnTo>
                    <a:lnTo>
                      <a:pt x="476250" y="420331"/>
                    </a:lnTo>
                    <a:lnTo>
                      <a:pt x="476440" y="420751"/>
                    </a:lnTo>
                    <a:lnTo>
                      <a:pt x="477494" y="420306"/>
                    </a:lnTo>
                    <a:lnTo>
                      <a:pt x="478536" y="419849"/>
                    </a:lnTo>
                    <a:lnTo>
                      <a:pt x="479590" y="419404"/>
                    </a:lnTo>
                    <a:close/>
                  </a:path>
                  <a:path w="1313180" h="995679">
                    <a:moveTo>
                      <a:pt x="488429" y="394576"/>
                    </a:moveTo>
                    <a:lnTo>
                      <a:pt x="485317" y="390766"/>
                    </a:lnTo>
                    <a:lnTo>
                      <a:pt x="481088" y="391477"/>
                    </a:lnTo>
                    <a:lnTo>
                      <a:pt x="476592" y="390601"/>
                    </a:lnTo>
                    <a:lnTo>
                      <a:pt x="477977" y="393204"/>
                    </a:lnTo>
                    <a:lnTo>
                      <a:pt x="478764" y="395097"/>
                    </a:lnTo>
                    <a:lnTo>
                      <a:pt x="479907" y="396697"/>
                    </a:lnTo>
                    <a:lnTo>
                      <a:pt x="480796" y="397878"/>
                    </a:lnTo>
                    <a:lnTo>
                      <a:pt x="482333" y="399618"/>
                    </a:lnTo>
                    <a:lnTo>
                      <a:pt x="485267" y="399186"/>
                    </a:lnTo>
                    <a:lnTo>
                      <a:pt x="485457" y="397332"/>
                    </a:lnTo>
                    <a:lnTo>
                      <a:pt x="484543" y="395160"/>
                    </a:lnTo>
                    <a:lnTo>
                      <a:pt x="485089" y="394538"/>
                    </a:lnTo>
                    <a:lnTo>
                      <a:pt x="485267" y="394208"/>
                    </a:lnTo>
                    <a:lnTo>
                      <a:pt x="488429" y="394576"/>
                    </a:lnTo>
                    <a:close/>
                  </a:path>
                  <a:path w="1313180" h="995679">
                    <a:moveTo>
                      <a:pt x="503275" y="519887"/>
                    </a:moveTo>
                    <a:lnTo>
                      <a:pt x="501967" y="520420"/>
                    </a:lnTo>
                    <a:lnTo>
                      <a:pt x="500976" y="520547"/>
                    </a:lnTo>
                    <a:lnTo>
                      <a:pt x="500811" y="520979"/>
                    </a:lnTo>
                    <a:lnTo>
                      <a:pt x="500608" y="521538"/>
                    </a:lnTo>
                    <a:lnTo>
                      <a:pt x="501015" y="522389"/>
                    </a:lnTo>
                    <a:lnTo>
                      <a:pt x="501345" y="522998"/>
                    </a:lnTo>
                    <a:lnTo>
                      <a:pt x="501421" y="523125"/>
                    </a:lnTo>
                    <a:lnTo>
                      <a:pt x="502627" y="522947"/>
                    </a:lnTo>
                    <a:lnTo>
                      <a:pt x="502831" y="522617"/>
                    </a:lnTo>
                    <a:lnTo>
                      <a:pt x="503148" y="522046"/>
                    </a:lnTo>
                    <a:lnTo>
                      <a:pt x="503072" y="521271"/>
                    </a:lnTo>
                    <a:lnTo>
                      <a:pt x="503275" y="519887"/>
                    </a:lnTo>
                    <a:close/>
                  </a:path>
                  <a:path w="1313180" h="995679">
                    <a:moveTo>
                      <a:pt x="505637" y="59626"/>
                    </a:moveTo>
                    <a:lnTo>
                      <a:pt x="505421" y="58864"/>
                    </a:lnTo>
                    <a:lnTo>
                      <a:pt x="505028" y="58572"/>
                    </a:lnTo>
                    <a:lnTo>
                      <a:pt x="504748" y="58331"/>
                    </a:lnTo>
                    <a:lnTo>
                      <a:pt x="504050" y="58597"/>
                    </a:lnTo>
                    <a:lnTo>
                      <a:pt x="503516" y="58648"/>
                    </a:lnTo>
                    <a:lnTo>
                      <a:pt x="503643" y="59334"/>
                    </a:lnTo>
                    <a:lnTo>
                      <a:pt x="503758" y="60020"/>
                    </a:lnTo>
                    <a:lnTo>
                      <a:pt x="503961" y="61061"/>
                    </a:lnTo>
                    <a:lnTo>
                      <a:pt x="504748" y="60617"/>
                    </a:lnTo>
                    <a:lnTo>
                      <a:pt x="505510" y="60426"/>
                    </a:lnTo>
                    <a:lnTo>
                      <a:pt x="505548" y="60109"/>
                    </a:lnTo>
                    <a:lnTo>
                      <a:pt x="505637" y="59626"/>
                    </a:lnTo>
                    <a:close/>
                  </a:path>
                  <a:path w="1313180" h="995679">
                    <a:moveTo>
                      <a:pt x="508927" y="723087"/>
                    </a:moveTo>
                    <a:lnTo>
                      <a:pt x="507492" y="719620"/>
                    </a:lnTo>
                    <a:lnTo>
                      <a:pt x="507136" y="715505"/>
                    </a:lnTo>
                    <a:lnTo>
                      <a:pt x="502881" y="713016"/>
                    </a:lnTo>
                    <a:lnTo>
                      <a:pt x="503085" y="717943"/>
                    </a:lnTo>
                    <a:lnTo>
                      <a:pt x="505510" y="720801"/>
                    </a:lnTo>
                    <a:lnTo>
                      <a:pt x="508927" y="723087"/>
                    </a:lnTo>
                    <a:close/>
                  </a:path>
                  <a:path w="1313180" h="995679">
                    <a:moveTo>
                      <a:pt x="510730" y="792365"/>
                    </a:moveTo>
                    <a:lnTo>
                      <a:pt x="510425" y="791857"/>
                    </a:lnTo>
                    <a:lnTo>
                      <a:pt x="510235" y="791210"/>
                    </a:lnTo>
                    <a:lnTo>
                      <a:pt x="509790" y="790930"/>
                    </a:lnTo>
                    <a:lnTo>
                      <a:pt x="509549" y="790778"/>
                    </a:lnTo>
                    <a:lnTo>
                      <a:pt x="508901" y="791273"/>
                    </a:lnTo>
                    <a:lnTo>
                      <a:pt x="508419" y="791489"/>
                    </a:lnTo>
                    <a:lnTo>
                      <a:pt x="508660" y="791933"/>
                    </a:lnTo>
                    <a:lnTo>
                      <a:pt x="508863" y="792378"/>
                    </a:lnTo>
                    <a:lnTo>
                      <a:pt x="509143" y="792937"/>
                    </a:lnTo>
                    <a:lnTo>
                      <a:pt x="510730" y="792365"/>
                    </a:lnTo>
                    <a:close/>
                  </a:path>
                  <a:path w="1313180" h="995679">
                    <a:moveTo>
                      <a:pt x="523887" y="737679"/>
                    </a:moveTo>
                    <a:lnTo>
                      <a:pt x="523735" y="736828"/>
                    </a:lnTo>
                    <a:lnTo>
                      <a:pt x="523367" y="736282"/>
                    </a:lnTo>
                    <a:lnTo>
                      <a:pt x="523240" y="736053"/>
                    </a:lnTo>
                    <a:lnTo>
                      <a:pt x="522211" y="736422"/>
                    </a:lnTo>
                    <a:lnTo>
                      <a:pt x="521576" y="736511"/>
                    </a:lnTo>
                    <a:lnTo>
                      <a:pt x="521703" y="737222"/>
                    </a:lnTo>
                    <a:lnTo>
                      <a:pt x="521817" y="737920"/>
                    </a:lnTo>
                    <a:lnTo>
                      <a:pt x="522109" y="739470"/>
                    </a:lnTo>
                    <a:lnTo>
                      <a:pt x="522884" y="738974"/>
                    </a:lnTo>
                    <a:lnTo>
                      <a:pt x="523659" y="738733"/>
                    </a:lnTo>
                    <a:lnTo>
                      <a:pt x="523887" y="737679"/>
                    </a:lnTo>
                    <a:close/>
                  </a:path>
                  <a:path w="1313180" h="995679">
                    <a:moveTo>
                      <a:pt x="532917" y="569468"/>
                    </a:moveTo>
                    <a:lnTo>
                      <a:pt x="530885" y="569188"/>
                    </a:lnTo>
                    <a:lnTo>
                      <a:pt x="529336" y="569353"/>
                    </a:lnTo>
                    <a:lnTo>
                      <a:pt x="530326" y="572389"/>
                    </a:lnTo>
                    <a:lnTo>
                      <a:pt x="531456" y="571144"/>
                    </a:lnTo>
                    <a:lnTo>
                      <a:pt x="532917" y="569468"/>
                    </a:lnTo>
                    <a:close/>
                  </a:path>
                  <a:path w="1313180" h="995679">
                    <a:moveTo>
                      <a:pt x="555637" y="748753"/>
                    </a:moveTo>
                    <a:lnTo>
                      <a:pt x="555358" y="748461"/>
                    </a:lnTo>
                    <a:lnTo>
                      <a:pt x="555053" y="748169"/>
                    </a:lnTo>
                    <a:lnTo>
                      <a:pt x="554367" y="748284"/>
                    </a:lnTo>
                    <a:lnTo>
                      <a:pt x="553542" y="748169"/>
                    </a:lnTo>
                    <a:lnTo>
                      <a:pt x="553694" y="748944"/>
                    </a:lnTo>
                    <a:lnTo>
                      <a:pt x="553631" y="749668"/>
                    </a:lnTo>
                    <a:lnTo>
                      <a:pt x="553961" y="749922"/>
                    </a:lnTo>
                    <a:lnTo>
                      <a:pt x="554278" y="750176"/>
                    </a:lnTo>
                    <a:lnTo>
                      <a:pt x="554977" y="749973"/>
                    </a:lnTo>
                    <a:lnTo>
                      <a:pt x="555510" y="749973"/>
                    </a:lnTo>
                    <a:lnTo>
                      <a:pt x="555472" y="749452"/>
                    </a:lnTo>
                    <a:lnTo>
                      <a:pt x="555637" y="748753"/>
                    </a:lnTo>
                    <a:close/>
                  </a:path>
                  <a:path w="1313180" h="995679">
                    <a:moveTo>
                      <a:pt x="560971" y="391147"/>
                    </a:moveTo>
                    <a:lnTo>
                      <a:pt x="560666" y="390537"/>
                    </a:lnTo>
                    <a:lnTo>
                      <a:pt x="560438" y="389826"/>
                    </a:lnTo>
                    <a:lnTo>
                      <a:pt x="559892" y="389166"/>
                    </a:lnTo>
                    <a:lnTo>
                      <a:pt x="559130" y="389534"/>
                    </a:lnTo>
                    <a:lnTo>
                      <a:pt x="558241" y="389813"/>
                    </a:lnTo>
                    <a:lnTo>
                      <a:pt x="558825" y="390626"/>
                    </a:lnTo>
                    <a:lnTo>
                      <a:pt x="559142" y="391287"/>
                    </a:lnTo>
                    <a:lnTo>
                      <a:pt x="559663" y="391680"/>
                    </a:lnTo>
                    <a:lnTo>
                      <a:pt x="559841" y="391807"/>
                    </a:lnTo>
                    <a:lnTo>
                      <a:pt x="560527" y="391350"/>
                    </a:lnTo>
                    <a:lnTo>
                      <a:pt x="560971" y="391147"/>
                    </a:lnTo>
                    <a:close/>
                  </a:path>
                  <a:path w="1313180" h="995679">
                    <a:moveTo>
                      <a:pt x="575767" y="540766"/>
                    </a:moveTo>
                    <a:lnTo>
                      <a:pt x="574103" y="539762"/>
                    </a:lnTo>
                    <a:lnTo>
                      <a:pt x="573252" y="539254"/>
                    </a:lnTo>
                    <a:lnTo>
                      <a:pt x="573087" y="539457"/>
                    </a:lnTo>
                    <a:lnTo>
                      <a:pt x="572922" y="539673"/>
                    </a:lnTo>
                    <a:lnTo>
                      <a:pt x="572744" y="539864"/>
                    </a:lnTo>
                    <a:lnTo>
                      <a:pt x="573455" y="540575"/>
                    </a:lnTo>
                    <a:lnTo>
                      <a:pt x="574840" y="541997"/>
                    </a:lnTo>
                    <a:lnTo>
                      <a:pt x="575132" y="541591"/>
                    </a:lnTo>
                    <a:lnTo>
                      <a:pt x="575449" y="541185"/>
                    </a:lnTo>
                    <a:lnTo>
                      <a:pt x="575767" y="540766"/>
                    </a:lnTo>
                    <a:close/>
                  </a:path>
                  <a:path w="1313180" h="995679">
                    <a:moveTo>
                      <a:pt x="579386" y="968565"/>
                    </a:moveTo>
                    <a:lnTo>
                      <a:pt x="579081" y="962685"/>
                    </a:lnTo>
                    <a:lnTo>
                      <a:pt x="577481" y="958494"/>
                    </a:lnTo>
                    <a:lnTo>
                      <a:pt x="571474" y="955586"/>
                    </a:lnTo>
                    <a:lnTo>
                      <a:pt x="572287" y="961466"/>
                    </a:lnTo>
                    <a:lnTo>
                      <a:pt x="573760" y="965771"/>
                    </a:lnTo>
                    <a:lnTo>
                      <a:pt x="579386" y="968565"/>
                    </a:lnTo>
                    <a:close/>
                  </a:path>
                  <a:path w="1313180" h="995679">
                    <a:moveTo>
                      <a:pt x="655955" y="307733"/>
                    </a:moveTo>
                    <a:lnTo>
                      <a:pt x="655840" y="307276"/>
                    </a:lnTo>
                    <a:lnTo>
                      <a:pt x="655637" y="306324"/>
                    </a:lnTo>
                    <a:lnTo>
                      <a:pt x="654011" y="306095"/>
                    </a:lnTo>
                    <a:lnTo>
                      <a:pt x="652322" y="305485"/>
                    </a:lnTo>
                    <a:lnTo>
                      <a:pt x="649757" y="305904"/>
                    </a:lnTo>
                    <a:lnTo>
                      <a:pt x="648944" y="307289"/>
                    </a:lnTo>
                    <a:lnTo>
                      <a:pt x="648004" y="308140"/>
                    </a:lnTo>
                    <a:lnTo>
                      <a:pt x="649097" y="308851"/>
                    </a:lnTo>
                    <a:lnTo>
                      <a:pt x="650290" y="310235"/>
                    </a:lnTo>
                    <a:lnTo>
                      <a:pt x="651230" y="310095"/>
                    </a:lnTo>
                    <a:lnTo>
                      <a:pt x="652894" y="309816"/>
                    </a:lnTo>
                    <a:lnTo>
                      <a:pt x="654392" y="308571"/>
                    </a:lnTo>
                    <a:lnTo>
                      <a:pt x="655955" y="307733"/>
                    </a:lnTo>
                    <a:close/>
                  </a:path>
                  <a:path w="1313180" h="995679">
                    <a:moveTo>
                      <a:pt x="657555" y="436689"/>
                    </a:moveTo>
                    <a:lnTo>
                      <a:pt x="657390" y="435864"/>
                    </a:lnTo>
                    <a:lnTo>
                      <a:pt x="657085" y="435508"/>
                    </a:lnTo>
                    <a:lnTo>
                      <a:pt x="656844" y="435241"/>
                    </a:lnTo>
                    <a:lnTo>
                      <a:pt x="655713" y="435279"/>
                    </a:lnTo>
                    <a:lnTo>
                      <a:pt x="655675" y="435406"/>
                    </a:lnTo>
                    <a:lnTo>
                      <a:pt x="655497" y="436041"/>
                    </a:lnTo>
                    <a:lnTo>
                      <a:pt x="655510" y="436765"/>
                    </a:lnTo>
                    <a:lnTo>
                      <a:pt x="655421" y="437781"/>
                    </a:lnTo>
                    <a:lnTo>
                      <a:pt x="656386" y="437451"/>
                    </a:lnTo>
                    <a:lnTo>
                      <a:pt x="657136" y="437413"/>
                    </a:lnTo>
                    <a:lnTo>
                      <a:pt x="657352" y="437057"/>
                    </a:lnTo>
                    <a:lnTo>
                      <a:pt x="657555" y="436689"/>
                    </a:lnTo>
                    <a:close/>
                  </a:path>
                  <a:path w="1313180" h="995679">
                    <a:moveTo>
                      <a:pt x="680161" y="108470"/>
                    </a:moveTo>
                    <a:lnTo>
                      <a:pt x="679881" y="107276"/>
                    </a:lnTo>
                    <a:lnTo>
                      <a:pt x="679716" y="107276"/>
                    </a:lnTo>
                    <a:lnTo>
                      <a:pt x="679107" y="107200"/>
                    </a:lnTo>
                    <a:lnTo>
                      <a:pt x="678446" y="107391"/>
                    </a:lnTo>
                    <a:lnTo>
                      <a:pt x="677545" y="107518"/>
                    </a:lnTo>
                    <a:lnTo>
                      <a:pt x="677989" y="108839"/>
                    </a:lnTo>
                    <a:lnTo>
                      <a:pt x="678154" y="109308"/>
                    </a:lnTo>
                    <a:lnTo>
                      <a:pt x="678802" y="109080"/>
                    </a:lnTo>
                    <a:lnTo>
                      <a:pt x="679475" y="108953"/>
                    </a:lnTo>
                    <a:lnTo>
                      <a:pt x="679996" y="108585"/>
                    </a:lnTo>
                    <a:lnTo>
                      <a:pt x="680161" y="108470"/>
                    </a:lnTo>
                    <a:close/>
                  </a:path>
                  <a:path w="1313180" h="995679">
                    <a:moveTo>
                      <a:pt x="681736" y="22656"/>
                    </a:moveTo>
                    <a:lnTo>
                      <a:pt x="678637" y="19558"/>
                    </a:lnTo>
                    <a:lnTo>
                      <a:pt x="676998" y="19240"/>
                    </a:lnTo>
                    <a:lnTo>
                      <a:pt x="675360" y="19392"/>
                    </a:lnTo>
                    <a:lnTo>
                      <a:pt x="674763" y="21361"/>
                    </a:lnTo>
                    <a:lnTo>
                      <a:pt x="674878" y="22390"/>
                    </a:lnTo>
                    <a:lnTo>
                      <a:pt x="675043" y="23926"/>
                    </a:lnTo>
                    <a:lnTo>
                      <a:pt x="675754" y="25425"/>
                    </a:lnTo>
                    <a:lnTo>
                      <a:pt x="676402" y="27393"/>
                    </a:lnTo>
                    <a:lnTo>
                      <a:pt x="680808" y="24930"/>
                    </a:lnTo>
                    <a:lnTo>
                      <a:pt x="681736" y="22656"/>
                    </a:lnTo>
                    <a:close/>
                  </a:path>
                  <a:path w="1313180" h="995679">
                    <a:moveTo>
                      <a:pt x="689025" y="238036"/>
                    </a:moveTo>
                    <a:lnTo>
                      <a:pt x="688771" y="237223"/>
                    </a:lnTo>
                    <a:lnTo>
                      <a:pt x="687920" y="237197"/>
                    </a:lnTo>
                    <a:lnTo>
                      <a:pt x="687133" y="237312"/>
                    </a:lnTo>
                    <a:lnTo>
                      <a:pt x="686358" y="237363"/>
                    </a:lnTo>
                    <a:lnTo>
                      <a:pt x="686485" y="238061"/>
                    </a:lnTo>
                    <a:lnTo>
                      <a:pt x="686600" y="238772"/>
                    </a:lnTo>
                    <a:lnTo>
                      <a:pt x="686727" y="239458"/>
                    </a:lnTo>
                    <a:lnTo>
                      <a:pt x="687463" y="239026"/>
                    </a:lnTo>
                    <a:lnTo>
                      <a:pt x="688225" y="238620"/>
                    </a:lnTo>
                    <a:lnTo>
                      <a:pt x="688936" y="238099"/>
                    </a:lnTo>
                    <a:close/>
                  </a:path>
                  <a:path w="1313180" h="995679">
                    <a:moveTo>
                      <a:pt x="689914" y="781634"/>
                    </a:moveTo>
                    <a:lnTo>
                      <a:pt x="689330" y="781075"/>
                    </a:lnTo>
                    <a:lnTo>
                      <a:pt x="688682" y="780478"/>
                    </a:lnTo>
                    <a:lnTo>
                      <a:pt x="688098" y="779907"/>
                    </a:lnTo>
                    <a:lnTo>
                      <a:pt x="687857" y="780148"/>
                    </a:lnTo>
                    <a:lnTo>
                      <a:pt x="687628" y="780389"/>
                    </a:lnTo>
                    <a:lnTo>
                      <a:pt x="687400" y="780630"/>
                    </a:lnTo>
                    <a:lnTo>
                      <a:pt x="688022" y="781202"/>
                    </a:lnTo>
                    <a:lnTo>
                      <a:pt x="688619" y="781773"/>
                    </a:lnTo>
                    <a:lnTo>
                      <a:pt x="689254" y="782358"/>
                    </a:lnTo>
                    <a:lnTo>
                      <a:pt x="689914" y="781634"/>
                    </a:lnTo>
                    <a:close/>
                  </a:path>
                  <a:path w="1313180" h="995679">
                    <a:moveTo>
                      <a:pt x="701268" y="988352"/>
                    </a:moveTo>
                    <a:lnTo>
                      <a:pt x="697750" y="985621"/>
                    </a:lnTo>
                    <a:lnTo>
                      <a:pt x="694982" y="983119"/>
                    </a:lnTo>
                    <a:lnTo>
                      <a:pt x="691019" y="985850"/>
                    </a:lnTo>
                    <a:lnTo>
                      <a:pt x="691222" y="989736"/>
                    </a:lnTo>
                    <a:lnTo>
                      <a:pt x="694016" y="990346"/>
                    </a:lnTo>
                    <a:lnTo>
                      <a:pt x="696912" y="990815"/>
                    </a:lnTo>
                    <a:lnTo>
                      <a:pt x="696201" y="992149"/>
                    </a:lnTo>
                    <a:lnTo>
                      <a:pt x="695642" y="993140"/>
                    </a:lnTo>
                    <a:lnTo>
                      <a:pt x="694893" y="994549"/>
                    </a:lnTo>
                    <a:lnTo>
                      <a:pt x="699960" y="995083"/>
                    </a:lnTo>
                    <a:lnTo>
                      <a:pt x="699198" y="990879"/>
                    </a:lnTo>
                    <a:lnTo>
                      <a:pt x="701268" y="988352"/>
                    </a:lnTo>
                    <a:close/>
                  </a:path>
                  <a:path w="1313180" h="995679">
                    <a:moveTo>
                      <a:pt x="714032" y="611606"/>
                    </a:moveTo>
                    <a:lnTo>
                      <a:pt x="707186" y="613143"/>
                    </a:lnTo>
                    <a:lnTo>
                      <a:pt x="707047" y="613333"/>
                    </a:lnTo>
                    <a:lnTo>
                      <a:pt x="708875" y="618832"/>
                    </a:lnTo>
                    <a:lnTo>
                      <a:pt x="713613" y="618515"/>
                    </a:lnTo>
                    <a:lnTo>
                      <a:pt x="712711" y="614591"/>
                    </a:lnTo>
                    <a:lnTo>
                      <a:pt x="714032" y="611606"/>
                    </a:lnTo>
                    <a:close/>
                  </a:path>
                  <a:path w="1313180" h="995679">
                    <a:moveTo>
                      <a:pt x="716965" y="943978"/>
                    </a:moveTo>
                    <a:lnTo>
                      <a:pt x="716699" y="943279"/>
                    </a:lnTo>
                    <a:lnTo>
                      <a:pt x="716648" y="942835"/>
                    </a:lnTo>
                    <a:lnTo>
                      <a:pt x="715860" y="943051"/>
                    </a:lnTo>
                    <a:lnTo>
                      <a:pt x="715048" y="943279"/>
                    </a:lnTo>
                    <a:lnTo>
                      <a:pt x="714235" y="943622"/>
                    </a:lnTo>
                    <a:lnTo>
                      <a:pt x="714540" y="944511"/>
                    </a:lnTo>
                    <a:lnTo>
                      <a:pt x="714768" y="945324"/>
                    </a:lnTo>
                    <a:lnTo>
                      <a:pt x="715619" y="944880"/>
                    </a:lnTo>
                    <a:lnTo>
                      <a:pt x="716305" y="944638"/>
                    </a:lnTo>
                    <a:lnTo>
                      <a:pt x="716775" y="944181"/>
                    </a:lnTo>
                    <a:lnTo>
                      <a:pt x="716965" y="943978"/>
                    </a:lnTo>
                    <a:close/>
                  </a:path>
                  <a:path w="1313180" h="995679">
                    <a:moveTo>
                      <a:pt x="718413" y="949985"/>
                    </a:moveTo>
                    <a:lnTo>
                      <a:pt x="718045" y="949134"/>
                    </a:lnTo>
                    <a:lnTo>
                      <a:pt x="717727" y="948182"/>
                    </a:lnTo>
                    <a:lnTo>
                      <a:pt x="717588" y="948220"/>
                    </a:lnTo>
                    <a:lnTo>
                      <a:pt x="716813" y="948347"/>
                    </a:lnTo>
                    <a:lnTo>
                      <a:pt x="716089" y="948702"/>
                    </a:lnTo>
                    <a:lnTo>
                      <a:pt x="715340" y="948994"/>
                    </a:lnTo>
                    <a:lnTo>
                      <a:pt x="715606" y="949413"/>
                    </a:lnTo>
                    <a:lnTo>
                      <a:pt x="715784" y="950125"/>
                    </a:lnTo>
                    <a:lnTo>
                      <a:pt x="716114" y="950188"/>
                    </a:lnTo>
                    <a:lnTo>
                      <a:pt x="716775" y="950315"/>
                    </a:lnTo>
                    <a:lnTo>
                      <a:pt x="717473" y="950099"/>
                    </a:lnTo>
                    <a:lnTo>
                      <a:pt x="718413" y="949985"/>
                    </a:lnTo>
                    <a:close/>
                  </a:path>
                  <a:path w="1313180" h="995679">
                    <a:moveTo>
                      <a:pt x="721423" y="842200"/>
                    </a:moveTo>
                    <a:lnTo>
                      <a:pt x="717219" y="841159"/>
                    </a:lnTo>
                    <a:lnTo>
                      <a:pt x="713435" y="842327"/>
                    </a:lnTo>
                    <a:lnTo>
                      <a:pt x="709752" y="843927"/>
                    </a:lnTo>
                    <a:lnTo>
                      <a:pt x="717600" y="845769"/>
                    </a:lnTo>
                    <a:lnTo>
                      <a:pt x="719150" y="845477"/>
                    </a:lnTo>
                    <a:lnTo>
                      <a:pt x="721423" y="842200"/>
                    </a:lnTo>
                    <a:close/>
                  </a:path>
                  <a:path w="1313180" h="995679">
                    <a:moveTo>
                      <a:pt x="723646" y="789444"/>
                    </a:moveTo>
                    <a:lnTo>
                      <a:pt x="723138" y="788657"/>
                    </a:lnTo>
                    <a:lnTo>
                      <a:pt x="722922" y="787971"/>
                    </a:lnTo>
                    <a:lnTo>
                      <a:pt x="722579" y="787908"/>
                    </a:lnTo>
                    <a:lnTo>
                      <a:pt x="722122" y="787781"/>
                    </a:lnTo>
                    <a:lnTo>
                      <a:pt x="721360" y="788009"/>
                    </a:lnTo>
                    <a:lnTo>
                      <a:pt x="721093" y="788352"/>
                    </a:lnTo>
                    <a:lnTo>
                      <a:pt x="720864" y="788670"/>
                    </a:lnTo>
                    <a:lnTo>
                      <a:pt x="721156" y="789355"/>
                    </a:lnTo>
                    <a:lnTo>
                      <a:pt x="721220" y="789876"/>
                    </a:lnTo>
                    <a:lnTo>
                      <a:pt x="721893" y="789762"/>
                    </a:lnTo>
                    <a:lnTo>
                      <a:pt x="722579" y="789635"/>
                    </a:lnTo>
                    <a:lnTo>
                      <a:pt x="723646" y="789444"/>
                    </a:lnTo>
                    <a:close/>
                  </a:path>
                  <a:path w="1313180" h="995679">
                    <a:moveTo>
                      <a:pt x="730973" y="931633"/>
                    </a:moveTo>
                    <a:lnTo>
                      <a:pt x="730186" y="931151"/>
                    </a:lnTo>
                    <a:lnTo>
                      <a:pt x="729399" y="930681"/>
                    </a:lnTo>
                    <a:lnTo>
                      <a:pt x="728611" y="930198"/>
                    </a:lnTo>
                    <a:lnTo>
                      <a:pt x="728281" y="930757"/>
                    </a:lnTo>
                    <a:lnTo>
                      <a:pt x="728116" y="931024"/>
                    </a:lnTo>
                    <a:lnTo>
                      <a:pt x="729691" y="931964"/>
                    </a:lnTo>
                    <a:lnTo>
                      <a:pt x="730478" y="932446"/>
                    </a:lnTo>
                    <a:lnTo>
                      <a:pt x="730643" y="932167"/>
                    </a:lnTo>
                    <a:lnTo>
                      <a:pt x="730808" y="931900"/>
                    </a:lnTo>
                    <a:lnTo>
                      <a:pt x="730973" y="931633"/>
                    </a:lnTo>
                    <a:close/>
                  </a:path>
                  <a:path w="1313180" h="995679">
                    <a:moveTo>
                      <a:pt x="732459" y="326186"/>
                    </a:moveTo>
                    <a:lnTo>
                      <a:pt x="731100" y="324713"/>
                    </a:lnTo>
                    <a:lnTo>
                      <a:pt x="728141" y="326440"/>
                    </a:lnTo>
                    <a:lnTo>
                      <a:pt x="724585" y="327520"/>
                    </a:lnTo>
                    <a:lnTo>
                      <a:pt x="724789" y="332701"/>
                    </a:lnTo>
                    <a:lnTo>
                      <a:pt x="732459" y="326186"/>
                    </a:lnTo>
                    <a:close/>
                  </a:path>
                  <a:path w="1313180" h="995679">
                    <a:moveTo>
                      <a:pt x="746937" y="558101"/>
                    </a:moveTo>
                    <a:lnTo>
                      <a:pt x="746506" y="557568"/>
                    </a:lnTo>
                    <a:lnTo>
                      <a:pt x="746150" y="556907"/>
                    </a:lnTo>
                    <a:lnTo>
                      <a:pt x="745337" y="556399"/>
                    </a:lnTo>
                    <a:lnTo>
                      <a:pt x="744702" y="556907"/>
                    </a:lnTo>
                    <a:lnTo>
                      <a:pt x="744232" y="557098"/>
                    </a:lnTo>
                    <a:lnTo>
                      <a:pt x="744601" y="557733"/>
                    </a:lnTo>
                    <a:lnTo>
                      <a:pt x="744816" y="558469"/>
                    </a:lnTo>
                    <a:lnTo>
                      <a:pt x="745324" y="558927"/>
                    </a:lnTo>
                    <a:lnTo>
                      <a:pt x="745693" y="559282"/>
                    </a:lnTo>
                    <a:lnTo>
                      <a:pt x="746391" y="559295"/>
                    </a:lnTo>
                    <a:lnTo>
                      <a:pt x="746925" y="559460"/>
                    </a:lnTo>
                    <a:lnTo>
                      <a:pt x="746925" y="559003"/>
                    </a:lnTo>
                    <a:lnTo>
                      <a:pt x="746937" y="558571"/>
                    </a:lnTo>
                    <a:lnTo>
                      <a:pt x="746937" y="558101"/>
                    </a:lnTo>
                    <a:close/>
                  </a:path>
                  <a:path w="1313180" h="995679">
                    <a:moveTo>
                      <a:pt x="757186" y="702792"/>
                    </a:moveTo>
                    <a:lnTo>
                      <a:pt x="756170" y="702513"/>
                    </a:lnTo>
                    <a:lnTo>
                      <a:pt x="755675" y="702386"/>
                    </a:lnTo>
                    <a:lnTo>
                      <a:pt x="755472" y="703364"/>
                    </a:lnTo>
                    <a:lnTo>
                      <a:pt x="755027" y="705294"/>
                    </a:lnTo>
                    <a:lnTo>
                      <a:pt x="755319" y="705370"/>
                    </a:lnTo>
                    <a:lnTo>
                      <a:pt x="755624" y="705485"/>
                    </a:lnTo>
                    <a:lnTo>
                      <a:pt x="755916" y="705573"/>
                    </a:lnTo>
                    <a:lnTo>
                      <a:pt x="756348" y="704646"/>
                    </a:lnTo>
                    <a:lnTo>
                      <a:pt x="756754" y="703707"/>
                    </a:lnTo>
                    <a:lnTo>
                      <a:pt x="757186" y="702792"/>
                    </a:lnTo>
                    <a:close/>
                  </a:path>
                  <a:path w="1313180" h="995679">
                    <a:moveTo>
                      <a:pt x="776820" y="670648"/>
                    </a:moveTo>
                    <a:lnTo>
                      <a:pt x="776084" y="669912"/>
                    </a:lnTo>
                    <a:lnTo>
                      <a:pt x="775322" y="669163"/>
                    </a:lnTo>
                    <a:lnTo>
                      <a:pt x="774585" y="668401"/>
                    </a:lnTo>
                    <a:lnTo>
                      <a:pt x="773963" y="669036"/>
                    </a:lnTo>
                    <a:lnTo>
                      <a:pt x="773633" y="669353"/>
                    </a:lnTo>
                    <a:lnTo>
                      <a:pt x="774407" y="670090"/>
                    </a:lnTo>
                    <a:lnTo>
                      <a:pt x="775169" y="670814"/>
                    </a:lnTo>
                    <a:lnTo>
                      <a:pt x="775944" y="671550"/>
                    </a:lnTo>
                    <a:lnTo>
                      <a:pt x="776249" y="671258"/>
                    </a:lnTo>
                    <a:lnTo>
                      <a:pt x="776541" y="670966"/>
                    </a:lnTo>
                    <a:lnTo>
                      <a:pt x="776820" y="670648"/>
                    </a:lnTo>
                    <a:close/>
                  </a:path>
                  <a:path w="1313180" h="995679">
                    <a:moveTo>
                      <a:pt x="779360" y="234594"/>
                    </a:moveTo>
                    <a:lnTo>
                      <a:pt x="779132" y="233908"/>
                    </a:lnTo>
                    <a:lnTo>
                      <a:pt x="779056" y="233248"/>
                    </a:lnTo>
                    <a:lnTo>
                      <a:pt x="778725" y="233235"/>
                    </a:lnTo>
                    <a:lnTo>
                      <a:pt x="778408" y="233222"/>
                    </a:lnTo>
                    <a:lnTo>
                      <a:pt x="778116" y="233210"/>
                    </a:lnTo>
                    <a:lnTo>
                      <a:pt x="777938" y="234226"/>
                    </a:lnTo>
                    <a:lnTo>
                      <a:pt x="777430" y="237451"/>
                    </a:lnTo>
                    <a:lnTo>
                      <a:pt x="778573" y="236080"/>
                    </a:lnTo>
                    <a:lnTo>
                      <a:pt x="779132" y="235699"/>
                    </a:lnTo>
                    <a:lnTo>
                      <a:pt x="779360" y="234594"/>
                    </a:lnTo>
                    <a:close/>
                  </a:path>
                  <a:path w="1313180" h="995679">
                    <a:moveTo>
                      <a:pt x="788174" y="782332"/>
                    </a:moveTo>
                    <a:lnTo>
                      <a:pt x="787552" y="781304"/>
                    </a:lnTo>
                    <a:lnTo>
                      <a:pt x="786930" y="780275"/>
                    </a:lnTo>
                    <a:lnTo>
                      <a:pt x="786307" y="779233"/>
                    </a:lnTo>
                    <a:lnTo>
                      <a:pt x="785977" y="779437"/>
                    </a:lnTo>
                    <a:lnTo>
                      <a:pt x="785647" y="779614"/>
                    </a:lnTo>
                    <a:lnTo>
                      <a:pt x="785329" y="779805"/>
                    </a:lnTo>
                    <a:lnTo>
                      <a:pt x="786371" y="781926"/>
                    </a:lnTo>
                    <a:lnTo>
                      <a:pt x="786917" y="782980"/>
                    </a:lnTo>
                    <a:lnTo>
                      <a:pt x="787323" y="782751"/>
                    </a:lnTo>
                    <a:lnTo>
                      <a:pt x="787768" y="782548"/>
                    </a:lnTo>
                    <a:lnTo>
                      <a:pt x="788174" y="782332"/>
                    </a:lnTo>
                    <a:close/>
                  </a:path>
                  <a:path w="1313180" h="995679">
                    <a:moveTo>
                      <a:pt x="788733" y="671753"/>
                    </a:moveTo>
                    <a:lnTo>
                      <a:pt x="783996" y="662876"/>
                    </a:lnTo>
                    <a:lnTo>
                      <a:pt x="778865" y="668743"/>
                    </a:lnTo>
                    <a:lnTo>
                      <a:pt x="784301" y="673811"/>
                    </a:lnTo>
                    <a:lnTo>
                      <a:pt x="784542" y="673887"/>
                    </a:lnTo>
                    <a:lnTo>
                      <a:pt x="788733" y="671753"/>
                    </a:lnTo>
                    <a:close/>
                  </a:path>
                  <a:path w="1313180" h="995679">
                    <a:moveTo>
                      <a:pt x="799299" y="530555"/>
                    </a:moveTo>
                    <a:lnTo>
                      <a:pt x="799172" y="530009"/>
                    </a:lnTo>
                    <a:lnTo>
                      <a:pt x="799147" y="529513"/>
                    </a:lnTo>
                    <a:lnTo>
                      <a:pt x="797267" y="529666"/>
                    </a:lnTo>
                    <a:lnTo>
                      <a:pt x="797648" y="530415"/>
                    </a:lnTo>
                    <a:lnTo>
                      <a:pt x="797814" y="530936"/>
                    </a:lnTo>
                    <a:lnTo>
                      <a:pt x="798156" y="531279"/>
                    </a:lnTo>
                    <a:lnTo>
                      <a:pt x="798296" y="531418"/>
                    </a:lnTo>
                    <a:lnTo>
                      <a:pt x="799096" y="531190"/>
                    </a:lnTo>
                    <a:lnTo>
                      <a:pt x="799147" y="531012"/>
                    </a:lnTo>
                    <a:lnTo>
                      <a:pt x="799299" y="530555"/>
                    </a:lnTo>
                    <a:close/>
                  </a:path>
                  <a:path w="1313180" h="995679">
                    <a:moveTo>
                      <a:pt x="808355" y="532701"/>
                    </a:moveTo>
                    <a:lnTo>
                      <a:pt x="807491" y="532282"/>
                    </a:lnTo>
                    <a:lnTo>
                      <a:pt x="805776" y="531418"/>
                    </a:lnTo>
                    <a:lnTo>
                      <a:pt x="805662" y="531647"/>
                    </a:lnTo>
                    <a:lnTo>
                      <a:pt x="805434" y="532066"/>
                    </a:lnTo>
                    <a:lnTo>
                      <a:pt x="807872" y="533527"/>
                    </a:lnTo>
                    <a:lnTo>
                      <a:pt x="808037" y="533260"/>
                    </a:lnTo>
                    <a:lnTo>
                      <a:pt x="808355" y="532701"/>
                    </a:lnTo>
                    <a:close/>
                  </a:path>
                  <a:path w="1313180" h="995679">
                    <a:moveTo>
                      <a:pt x="813981" y="748677"/>
                    </a:moveTo>
                    <a:lnTo>
                      <a:pt x="813777" y="748030"/>
                    </a:lnTo>
                    <a:lnTo>
                      <a:pt x="813739" y="747395"/>
                    </a:lnTo>
                    <a:lnTo>
                      <a:pt x="813409" y="747128"/>
                    </a:lnTo>
                    <a:lnTo>
                      <a:pt x="813181" y="746925"/>
                    </a:lnTo>
                    <a:lnTo>
                      <a:pt x="812101" y="747293"/>
                    </a:lnTo>
                    <a:lnTo>
                      <a:pt x="812126" y="748055"/>
                    </a:lnTo>
                    <a:lnTo>
                      <a:pt x="812342" y="748703"/>
                    </a:lnTo>
                    <a:lnTo>
                      <a:pt x="812482" y="749363"/>
                    </a:lnTo>
                    <a:lnTo>
                      <a:pt x="812965" y="749160"/>
                    </a:lnTo>
                    <a:lnTo>
                      <a:pt x="813409" y="748944"/>
                    </a:lnTo>
                    <a:lnTo>
                      <a:pt x="813981" y="748677"/>
                    </a:lnTo>
                    <a:close/>
                  </a:path>
                  <a:path w="1313180" h="995679">
                    <a:moveTo>
                      <a:pt x="816622" y="231038"/>
                    </a:moveTo>
                    <a:lnTo>
                      <a:pt x="815632" y="230720"/>
                    </a:lnTo>
                    <a:lnTo>
                      <a:pt x="814654" y="230416"/>
                    </a:lnTo>
                    <a:lnTo>
                      <a:pt x="813676" y="230085"/>
                    </a:lnTo>
                    <a:lnTo>
                      <a:pt x="813562" y="230454"/>
                    </a:lnTo>
                    <a:lnTo>
                      <a:pt x="813473" y="230822"/>
                    </a:lnTo>
                    <a:lnTo>
                      <a:pt x="813346" y="231190"/>
                    </a:lnTo>
                    <a:lnTo>
                      <a:pt x="814336" y="231444"/>
                    </a:lnTo>
                    <a:lnTo>
                      <a:pt x="816330" y="232016"/>
                    </a:lnTo>
                    <a:lnTo>
                      <a:pt x="816406" y="231686"/>
                    </a:lnTo>
                    <a:lnTo>
                      <a:pt x="816521" y="231355"/>
                    </a:lnTo>
                    <a:lnTo>
                      <a:pt x="816622" y="231038"/>
                    </a:lnTo>
                    <a:close/>
                  </a:path>
                  <a:path w="1313180" h="995679">
                    <a:moveTo>
                      <a:pt x="825182" y="570826"/>
                    </a:moveTo>
                    <a:lnTo>
                      <a:pt x="824725" y="570623"/>
                    </a:lnTo>
                    <a:lnTo>
                      <a:pt x="823887" y="570217"/>
                    </a:lnTo>
                    <a:lnTo>
                      <a:pt x="823341" y="571080"/>
                    </a:lnTo>
                    <a:lnTo>
                      <a:pt x="822972" y="571944"/>
                    </a:lnTo>
                    <a:lnTo>
                      <a:pt x="822566" y="572795"/>
                    </a:lnTo>
                    <a:lnTo>
                      <a:pt x="823023" y="573049"/>
                    </a:lnTo>
                    <a:lnTo>
                      <a:pt x="823468" y="573290"/>
                    </a:lnTo>
                    <a:lnTo>
                      <a:pt x="823925" y="573544"/>
                    </a:lnTo>
                    <a:lnTo>
                      <a:pt x="824331" y="572643"/>
                    </a:lnTo>
                    <a:lnTo>
                      <a:pt x="824763" y="571728"/>
                    </a:lnTo>
                    <a:lnTo>
                      <a:pt x="825182" y="570826"/>
                    </a:lnTo>
                    <a:close/>
                  </a:path>
                  <a:path w="1313180" h="995679">
                    <a:moveTo>
                      <a:pt x="831938" y="1130"/>
                    </a:moveTo>
                    <a:lnTo>
                      <a:pt x="831227" y="736"/>
                    </a:lnTo>
                    <a:lnTo>
                      <a:pt x="829792" y="0"/>
                    </a:lnTo>
                    <a:lnTo>
                      <a:pt x="829602" y="368"/>
                    </a:lnTo>
                    <a:lnTo>
                      <a:pt x="829424" y="774"/>
                    </a:lnTo>
                    <a:lnTo>
                      <a:pt x="829233" y="1168"/>
                    </a:lnTo>
                    <a:lnTo>
                      <a:pt x="830033" y="1422"/>
                    </a:lnTo>
                    <a:lnTo>
                      <a:pt x="831646" y="1905"/>
                    </a:lnTo>
                    <a:lnTo>
                      <a:pt x="831850" y="1384"/>
                    </a:lnTo>
                    <a:lnTo>
                      <a:pt x="831938" y="1130"/>
                    </a:lnTo>
                    <a:close/>
                  </a:path>
                  <a:path w="1313180" h="995679">
                    <a:moveTo>
                      <a:pt x="837323" y="748550"/>
                    </a:moveTo>
                    <a:lnTo>
                      <a:pt x="837311" y="748258"/>
                    </a:lnTo>
                    <a:lnTo>
                      <a:pt x="837272" y="747725"/>
                    </a:lnTo>
                    <a:lnTo>
                      <a:pt x="836803" y="747191"/>
                    </a:lnTo>
                    <a:lnTo>
                      <a:pt x="836510" y="746645"/>
                    </a:lnTo>
                    <a:lnTo>
                      <a:pt x="836155" y="747001"/>
                    </a:lnTo>
                    <a:lnTo>
                      <a:pt x="835558" y="747306"/>
                    </a:lnTo>
                    <a:lnTo>
                      <a:pt x="835355" y="748093"/>
                    </a:lnTo>
                    <a:lnTo>
                      <a:pt x="835736" y="748652"/>
                    </a:lnTo>
                    <a:lnTo>
                      <a:pt x="835977" y="749312"/>
                    </a:lnTo>
                    <a:lnTo>
                      <a:pt x="836549" y="748855"/>
                    </a:lnTo>
                    <a:lnTo>
                      <a:pt x="837323" y="748550"/>
                    </a:lnTo>
                    <a:close/>
                  </a:path>
                  <a:path w="1313180" h="995679">
                    <a:moveTo>
                      <a:pt x="838047" y="368757"/>
                    </a:moveTo>
                    <a:lnTo>
                      <a:pt x="837311" y="368414"/>
                    </a:lnTo>
                    <a:lnTo>
                      <a:pt x="836574" y="368007"/>
                    </a:lnTo>
                    <a:lnTo>
                      <a:pt x="835825" y="367741"/>
                    </a:lnTo>
                    <a:lnTo>
                      <a:pt x="835406" y="368249"/>
                    </a:lnTo>
                    <a:lnTo>
                      <a:pt x="835190" y="368515"/>
                    </a:lnTo>
                    <a:lnTo>
                      <a:pt x="835926" y="369036"/>
                    </a:lnTo>
                    <a:lnTo>
                      <a:pt x="836625" y="369544"/>
                    </a:lnTo>
                    <a:lnTo>
                      <a:pt x="837349" y="370052"/>
                    </a:lnTo>
                    <a:lnTo>
                      <a:pt x="837590" y="369633"/>
                    </a:lnTo>
                    <a:lnTo>
                      <a:pt x="837806" y="369189"/>
                    </a:lnTo>
                    <a:lnTo>
                      <a:pt x="838047" y="368757"/>
                    </a:lnTo>
                    <a:close/>
                  </a:path>
                  <a:path w="1313180" h="995679">
                    <a:moveTo>
                      <a:pt x="865073" y="950950"/>
                    </a:moveTo>
                    <a:lnTo>
                      <a:pt x="864717" y="949718"/>
                    </a:lnTo>
                    <a:lnTo>
                      <a:pt x="863892" y="949642"/>
                    </a:lnTo>
                    <a:lnTo>
                      <a:pt x="863206" y="949896"/>
                    </a:lnTo>
                    <a:lnTo>
                      <a:pt x="862330" y="950074"/>
                    </a:lnTo>
                    <a:lnTo>
                      <a:pt x="862863" y="951496"/>
                    </a:lnTo>
                    <a:lnTo>
                      <a:pt x="863053" y="952004"/>
                    </a:lnTo>
                    <a:lnTo>
                      <a:pt x="863676" y="951738"/>
                    </a:lnTo>
                    <a:lnTo>
                      <a:pt x="864412" y="951598"/>
                    </a:lnTo>
                    <a:lnTo>
                      <a:pt x="865073" y="950950"/>
                    </a:lnTo>
                    <a:close/>
                  </a:path>
                  <a:path w="1313180" h="995679">
                    <a:moveTo>
                      <a:pt x="885952" y="157251"/>
                    </a:moveTo>
                    <a:lnTo>
                      <a:pt x="885698" y="156552"/>
                    </a:lnTo>
                    <a:lnTo>
                      <a:pt x="885367" y="156171"/>
                    </a:lnTo>
                    <a:lnTo>
                      <a:pt x="885215" y="156019"/>
                    </a:lnTo>
                    <a:lnTo>
                      <a:pt x="884504" y="156438"/>
                    </a:lnTo>
                    <a:lnTo>
                      <a:pt x="883818" y="156616"/>
                    </a:lnTo>
                    <a:lnTo>
                      <a:pt x="884123" y="157314"/>
                    </a:lnTo>
                    <a:lnTo>
                      <a:pt x="884301" y="157810"/>
                    </a:lnTo>
                    <a:lnTo>
                      <a:pt x="884516" y="158292"/>
                    </a:lnTo>
                    <a:lnTo>
                      <a:pt x="884974" y="158115"/>
                    </a:lnTo>
                    <a:lnTo>
                      <a:pt x="885736" y="157988"/>
                    </a:lnTo>
                    <a:lnTo>
                      <a:pt x="885825" y="157683"/>
                    </a:lnTo>
                    <a:lnTo>
                      <a:pt x="885952" y="157251"/>
                    </a:lnTo>
                    <a:close/>
                  </a:path>
                  <a:path w="1313180" h="995679">
                    <a:moveTo>
                      <a:pt x="896708" y="706843"/>
                    </a:moveTo>
                    <a:lnTo>
                      <a:pt x="895883" y="706348"/>
                    </a:lnTo>
                    <a:lnTo>
                      <a:pt x="895045" y="705840"/>
                    </a:lnTo>
                    <a:lnTo>
                      <a:pt x="894219" y="705345"/>
                    </a:lnTo>
                    <a:lnTo>
                      <a:pt x="893978" y="705789"/>
                    </a:lnTo>
                    <a:lnTo>
                      <a:pt x="893483" y="706653"/>
                    </a:lnTo>
                    <a:lnTo>
                      <a:pt x="895350" y="707377"/>
                    </a:lnTo>
                    <a:lnTo>
                      <a:pt x="896289" y="707720"/>
                    </a:lnTo>
                    <a:lnTo>
                      <a:pt x="896429" y="707428"/>
                    </a:lnTo>
                    <a:lnTo>
                      <a:pt x="896543" y="707136"/>
                    </a:lnTo>
                    <a:lnTo>
                      <a:pt x="896708" y="706843"/>
                    </a:lnTo>
                    <a:close/>
                  </a:path>
                  <a:path w="1313180" h="995679">
                    <a:moveTo>
                      <a:pt x="900455" y="986180"/>
                    </a:moveTo>
                    <a:lnTo>
                      <a:pt x="900137" y="985304"/>
                    </a:lnTo>
                    <a:lnTo>
                      <a:pt x="899490" y="983589"/>
                    </a:lnTo>
                    <a:lnTo>
                      <a:pt x="899210" y="983665"/>
                    </a:lnTo>
                    <a:lnTo>
                      <a:pt x="898664" y="983792"/>
                    </a:lnTo>
                    <a:lnTo>
                      <a:pt x="898779" y="984707"/>
                    </a:lnTo>
                    <a:lnTo>
                      <a:pt x="899033" y="986536"/>
                    </a:lnTo>
                    <a:lnTo>
                      <a:pt x="899515" y="986409"/>
                    </a:lnTo>
                    <a:lnTo>
                      <a:pt x="900455" y="986180"/>
                    </a:lnTo>
                    <a:close/>
                  </a:path>
                  <a:path w="1313180" h="995679">
                    <a:moveTo>
                      <a:pt x="920800" y="991044"/>
                    </a:moveTo>
                    <a:lnTo>
                      <a:pt x="920521" y="990231"/>
                    </a:lnTo>
                    <a:lnTo>
                      <a:pt x="920470" y="989698"/>
                    </a:lnTo>
                    <a:lnTo>
                      <a:pt x="919772" y="989812"/>
                    </a:lnTo>
                    <a:lnTo>
                      <a:pt x="919048" y="989812"/>
                    </a:lnTo>
                    <a:lnTo>
                      <a:pt x="918476" y="990104"/>
                    </a:lnTo>
                    <a:lnTo>
                      <a:pt x="918260" y="990231"/>
                    </a:lnTo>
                    <a:lnTo>
                      <a:pt x="918413" y="991069"/>
                    </a:lnTo>
                    <a:lnTo>
                      <a:pt x="918387" y="992022"/>
                    </a:lnTo>
                    <a:lnTo>
                      <a:pt x="919365" y="991692"/>
                    </a:lnTo>
                    <a:lnTo>
                      <a:pt x="920102" y="991603"/>
                    </a:lnTo>
                    <a:lnTo>
                      <a:pt x="920610" y="991209"/>
                    </a:lnTo>
                    <a:lnTo>
                      <a:pt x="920800" y="991044"/>
                    </a:lnTo>
                    <a:close/>
                  </a:path>
                  <a:path w="1313180" h="995679">
                    <a:moveTo>
                      <a:pt x="926884" y="323748"/>
                    </a:moveTo>
                    <a:lnTo>
                      <a:pt x="926528" y="323710"/>
                    </a:lnTo>
                    <a:lnTo>
                      <a:pt x="926160" y="323697"/>
                    </a:lnTo>
                    <a:lnTo>
                      <a:pt x="925804" y="323684"/>
                    </a:lnTo>
                    <a:lnTo>
                      <a:pt x="925753" y="324573"/>
                    </a:lnTo>
                    <a:lnTo>
                      <a:pt x="925664" y="326364"/>
                    </a:lnTo>
                    <a:lnTo>
                      <a:pt x="925982" y="326377"/>
                    </a:lnTo>
                    <a:lnTo>
                      <a:pt x="926312" y="326402"/>
                    </a:lnTo>
                    <a:lnTo>
                      <a:pt x="926630" y="326402"/>
                    </a:lnTo>
                    <a:lnTo>
                      <a:pt x="926719" y="325539"/>
                    </a:lnTo>
                    <a:lnTo>
                      <a:pt x="926782" y="324637"/>
                    </a:lnTo>
                    <a:lnTo>
                      <a:pt x="926884" y="323748"/>
                    </a:lnTo>
                    <a:close/>
                  </a:path>
                  <a:path w="1313180" h="995679">
                    <a:moveTo>
                      <a:pt x="965060" y="538060"/>
                    </a:moveTo>
                    <a:lnTo>
                      <a:pt x="963980" y="537286"/>
                    </a:lnTo>
                    <a:lnTo>
                      <a:pt x="962748" y="535749"/>
                    </a:lnTo>
                    <a:lnTo>
                      <a:pt x="961821" y="535889"/>
                    </a:lnTo>
                    <a:lnTo>
                      <a:pt x="960094" y="536194"/>
                    </a:lnTo>
                    <a:lnTo>
                      <a:pt x="958545" y="537464"/>
                    </a:lnTo>
                    <a:lnTo>
                      <a:pt x="956919" y="538327"/>
                    </a:lnTo>
                    <a:lnTo>
                      <a:pt x="956868" y="539356"/>
                    </a:lnTo>
                    <a:lnTo>
                      <a:pt x="956818" y="539877"/>
                    </a:lnTo>
                    <a:lnTo>
                      <a:pt x="958735" y="540207"/>
                    </a:lnTo>
                    <a:lnTo>
                      <a:pt x="960678" y="540867"/>
                    </a:lnTo>
                    <a:lnTo>
                      <a:pt x="962545" y="540702"/>
                    </a:lnTo>
                    <a:lnTo>
                      <a:pt x="963447" y="540639"/>
                    </a:lnTo>
                    <a:lnTo>
                      <a:pt x="964222" y="539013"/>
                    </a:lnTo>
                    <a:lnTo>
                      <a:pt x="965060" y="538060"/>
                    </a:lnTo>
                    <a:close/>
                  </a:path>
                  <a:path w="1313180" h="995679">
                    <a:moveTo>
                      <a:pt x="978649" y="992644"/>
                    </a:moveTo>
                    <a:lnTo>
                      <a:pt x="978636" y="992466"/>
                    </a:lnTo>
                    <a:lnTo>
                      <a:pt x="978573" y="991819"/>
                    </a:lnTo>
                    <a:lnTo>
                      <a:pt x="978319" y="991108"/>
                    </a:lnTo>
                    <a:lnTo>
                      <a:pt x="977887" y="990612"/>
                    </a:lnTo>
                    <a:lnTo>
                      <a:pt x="977785" y="990447"/>
                    </a:lnTo>
                    <a:lnTo>
                      <a:pt x="976528" y="990892"/>
                    </a:lnTo>
                    <a:lnTo>
                      <a:pt x="976579" y="991692"/>
                    </a:lnTo>
                    <a:lnTo>
                      <a:pt x="976833" y="992365"/>
                    </a:lnTo>
                    <a:lnTo>
                      <a:pt x="977099" y="993305"/>
                    </a:lnTo>
                    <a:lnTo>
                      <a:pt x="977823" y="992924"/>
                    </a:lnTo>
                    <a:lnTo>
                      <a:pt x="978649" y="992644"/>
                    </a:lnTo>
                    <a:close/>
                  </a:path>
                  <a:path w="1313180" h="995679">
                    <a:moveTo>
                      <a:pt x="981138" y="509219"/>
                    </a:moveTo>
                    <a:lnTo>
                      <a:pt x="974648" y="508927"/>
                    </a:lnTo>
                    <a:lnTo>
                      <a:pt x="975245" y="505142"/>
                    </a:lnTo>
                    <a:lnTo>
                      <a:pt x="970495" y="504291"/>
                    </a:lnTo>
                    <a:lnTo>
                      <a:pt x="967917" y="511022"/>
                    </a:lnTo>
                    <a:lnTo>
                      <a:pt x="967981" y="512127"/>
                    </a:lnTo>
                    <a:lnTo>
                      <a:pt x="974344" y="515289"/>
                    </a:lnTo>
                    <a:lnTo>
                      <a:pt x="977353" y="514210"/>
                    </a:lnTo>
                    <a:lnTo>
                      <a:pt x="981138" y="509219"/>
                    </a:lnTo>
                    <a:close/>
                  </a:path>
                  <a:path w="1313180" h="995679">
                    <a:moveTo>
                      <a:pt x="992771" y="960513"/>
                    </a:moveTo>
                    <a:lnTo>
                      <a:pt x="992225" y="959624"/>
                    </a:lnTo>
                    <a:lnTo>
                      <a:pt x="991654" y="958723"/>
                    </a:lnTo>
                    <a:lnTo>
                      <a:pt x="991095" y="957821"/>
                    </a:lnTo>
                    <a:lnTo>
                      <a:pt x="990282" y="958227"/>
                    </a:lnTo>
                    <a:lnTo>
                      <a:pt x="990358" y="958735"/>
                    </a:lnTo>
                    <a:lnTo>
                      <a:pt x="990282" y="959332"/>
                    </a:lnTo>
                    <a:lnTo>
                      <a:pt x="990841" y="960310"/>
                    </a:lnTo>
                    <a:lnTo>
                      <a:pt x="991362" y="960729"/>
                    </a:lnTo>
                    <a:lnTo>
                      <a:pt x="991806" y="961250"/>
                    </a:lnTo>
                    <a:lnTo>
                      <a:pt x="992124" y="960996"/>
                    </a:lnTo>
                    <a:lnTo>
                      <a:pt x="992771" y="960513"/>
                    </a:lnTo>
                    <a:close/>
                  </a:path>
                  <a:path w="1313180" h="995679">
                    <a:moveTo>
                      <a:pt x="992886" y="927239"/>
                    </a:moveTo>
                    <a:lnTo>
                      <a:pt x="992873" y="926185"/>
                    </a:lnTo>
                    <a:lnTo>
                      <a:pt x="992847" y="925131"/>
                    </a:lnTo>
                    <a:lnTo>
                      <a:pt x="992174" y="925068"/>
                    </a:lnTo>
                    <a:lnTo>
                      <a:pt x="991870" y="925055"/>
                    </a:lnTo>
                    <a:lnTo>
                      <a:pt x="991450" y="928192"/>
                    </a:lnTo>
                    <a:lnTo>
                      <a:pt x="992416" y="928281"/>
                    </a:lnTo>
                    <a:lnTo>
                      <a:pt x="992886" y="928306"/>
                    </a:lnTo>
                    <a:lnTo>
                      <a:pt x="992886" y="927239"/>
                    </a:lnTo>
                    <a:close/>
                  </a:path>
                  <a:path w="1313180" h="995679">
                    <a:moveTo>
                      <a:pt x="1010996" y="698030"/>
                    </a:moveTo>
                    <a:lnTo>
                      <a:pt x="1010221" y="697407"/>
                    </a:lnTo>
                    <a:lnTo>
                      <a:pt x="1009434" y="696925"/>
                    </a:lnTo>
                    <a:lnTo>
                      <a:pt x="1008672" y="696429"/>
                    </a:lnTo>
                    <a:lnTo>
                      <a:pt x="1008430" y="696760"/>
                    </a:lnTo>
                    <a:lnTo>
                      <a:pt x="1008189" y="697115"/>
                    </a:lnTo>
                    <a:lnTo>
                      <a:pt x="1007948" y="697445"/>
                    </a:lnTo>
                    <a:lnTo>
                      <a:pt x="1008786" y="697966"/>
                    </a:lnTo>
                    <a:lnTo>
                      <a:pt x="1009637" y="698461"/>
                    </a:lnTo>
                    <a:lnTo>
                      <a:pt x="1010462" y="698969"/>
                    </a:lnTo>
                    <a:lnTo>
                      <a:pt x="1010627" y="698627"/>
                    </a:lnTo>
                    <a:lnTo>
                      <a:pt x="1010996" y="698030"/>
                    </a:lnTo>
                    <a:close/>
                  </a:path>
                  <a:path w="1313180" h="995679">
                    <a:moveTo>
                      <a:pt x="1030376" y="409943"/>
                    </a:moveTo>
                    <a:lnTo>
                      <a:pt x="1029385" y="410997"/>
                    </a:lnTo>
                    <a:lnTo>
                      <a:pt x="1028827" y="411340"/>
                    </a:lnTo>
                    <a:lnTo>
                      <a:pt x="1028700" y="411784"/>
                    </a:lnTo>
                    <a:lnTo>
                      <a:pt x="1028471" y="412432"/>
                    </a:lnTo>
                    <a:lnTo>
                      <a:pt x="1028534" y="413181"/>
                    </a:lnTo>
                    <a:lnTo>
                      <a:pt x="1028496" y="413867"/>
                    </a:lnTo>
                    <a:lnTo>
                      <a:pt x="1028941" y="413956"/>
                    </a:lnTo>
                    <a:lnTo>
                      <a:pt x="1029385" y="414020"/>
                    </a:lnTo>
                    <a:lnTo>
                      <a:pt x="1029843" y="414108"/>
                    </a:lnTo>
                    <a:lnTo>
                      <a:pt x="1029995" y="413004"/>
                    </a:lnTo>
                    <a:lnTo>
                      <a:pt x="1030122" y="411873"/>
                    </a:lnTo>
                    <a:lnTo>
                      <a:pt x="1030376" y="409943"/>
                    </a:lnTo>
                    <a:close/>
                  </a:path>
                  <a:path w="1313180" h="995679">
                    <a:moveTo>
                      <a:pt x="1041196" y="700582"/>
                    </a:moveTo>
                    <a:lnTo>
                      <a:pt x="1040879" y="699604"/>
                    </a:lnTo>
                    <a:lnTo>
                      <a:pt x="1040180" y="697763"/>
                    </a:lnTo>
                    <a:lnTo>
                      <a:pt x="1039723" y="697992"/>
                    </a:lnTo>
                    <a:lnTo>
                      <a:pt x="1039253" y="698207"/>
                    </a:lnTo>
                    <a:lnTo>
                      <a:pt x="1038783" y="698436"/>
                    </a:lnTo>
                    <a:lnTo>
                      <a:pt x="1039774" y="700125"/>
                    </a:lnTo>
                    <a:lnTo>
                      <a:pt x="1040333" y="700938"/>
                    </a:lnTo>
                    <a:lnTo>
                      <a:pt x="1041196" y="700582"/>
                    </a:lnTo>
                    <a:close/>
                  </a:path>
                  <a:path w="1313180" h="995679">
                    <a:moveTo>
                      <a:pt x="1112075" y="200063"/>
                    </a:moveTo>
                    <a:lnTo>
                      <a:pt x="1111161" y="199732"/>
                    </a:lnTo>
                    <a:lnTo>
                      <a:pt x="1110246" y="199390"/>
                    </a:lnTo>
                    <a:lnTo>
                      <a:pt x="1109319" y="199059"/>
                    </a:lnTo>
                    <a:lnTo>
                      <a:pt x="1109218" y="199415"/>
                    </a:lnTo>
                    <a:lnTo>
                      <a:pt x="1109091" y="199758"/>
                    </a:lnTo>
                    <a:lnTo>
                      <a:pt x="1108976" y="200101"/>
                    </a:lnTo>
                    <a:lnTo>
                      <a:pt x="1109929" y="200393"/>
                    </a:lnTo>
                    <a:lnTo>
                      <a:pt x="1110869" y="200672"/>
                    </a:lnTo>
                    <a:lnTo>
                      <a:pt x="1111796" y="200964"/>
                    </a:lnTo>
                    <a:lnTo>
                      <a:pt x="1111999" y="200367"/>
                    </a:lnTo>
                    <a:lnTo>
                      <a:pt x="1112075" y="200063"/>
                    </a:lnTo>
                    <a:close/>
                  </a:path>
                  <a:path w="1313180" h="995679">
                    <a:moveTo>
                      <a:pt x="1131925" y="665365"/>
                    </a:moveTo>
                    <a:lnTo>
                      <a:pt x="1131798" y="664464"/>
                    </a:lnTo>
                    <a:lnTo>
                      <a:pt x="1131836" y="663879"/>
                    </a:lnTo>
                    <a:lnTo>
                      <a:pt x="1130706" y="664019"/>
                    </a:lnTo>
                    <a:lnTo>
                      <a:pt x="1130185" y="664057"/>
                    </a:lnTo>
                    <a:lnTo>
                      <a:pt x="1129665" y="664121"/>
                    </a:lnTo>
                    <a:lnTo>
                      <a:pt x="1129715" y="664616"/>
                    </a:lnTo>
                    <a:lnTo>
                      <a:pt x="1129677" y="665467"/>
                    </a:lnTo>
                    <a:lnTo>
                      <a:pt x="1129868" y="665505"/>
                    </a:lnTo>
                    <a:lnTo>
                      <a:pt x="1130452" y="665670"/>
                    </a:lnTo>
                    <a:lnTo>
                      <a:pt x="1131176" y="665683"/>
                    </a:lnTo>
                    <a:lnTo>
                      <a:pt x="1131722" y="665467"/>
                    </a:lnTo>
                    <a:lnTo>
                      <a:pt x="1131925" y="665365"/>
                    </a:lnTo>
                    <a:close/>
                  </a:path>
                  <a:path w="1313180" h="995679">
                    <a:moveTo>
                      <a:pt x="1133106" y="576719"/>
                    </a:moveTo>
                    <a:lnTo>
                      <a:pt x="1132928" y="576453"/>
                    </a:lnTo>
                    <a:lnTo>
                      <a:pt x="1132751" y="576211"/>
                    </a:lnTo>
                    <a:lnTo>
                      <a:pt x="1132586" y="575945"/>
                    </a:lnTo>
                    <a:lnTo>
                      <a:pt x="1129880" y="577430"/>
                    </a:lnTo>
                    <a:lnTo>
                      <a:pt x="1130617" y="578624"/>
                    </a:lnTo>
                    <a:lnTo>
                      <a:pt x="1131455" y="577989"/>
                    </a:lnTo>
                    <a:lnTo>
                      <a:pt x="1133106" y="576719"/>
                    </a:lnTo>
                    <a:close/>
                  </a:path>
                  <a:path w="1313180" h="995679">
                    <a:moveTo>
                      <a:pt x="1146683" y="782701"/>
                    </a:moveTo>
                    <a:lnTo>
                      <a:pt x="1144244" y="781227"/>
                    </a:lnTo>
                    <a:lnTo>
                      <a:pt x="1143825" y="782078"/>
                    </a:lnTo>
                    <a:lnTo>
                      <a:pt x="1143596" y="782485"/>
                    </a:lnTo>
                    <a:lnTo>
                      <a:pt x="1145374" y="783272"/>
                    </a:lnTo>
                    <a:lnTo>
                      <a:pt x="1146251" y="783653"/>
                    </a:lnTo>
                    <a:lnTo>
                      <a:pt x="1146390" y="783348"/>
                    </a:lnTo>
                    <a:lnTo>
                      <a:pt x="1146683" y="782701"/>
                    </a:lnTo>
                    <a:close/>
                  </a:path>
                  <a:path w="1313180" h="995679">
                    <a:moveTo>
                      <a:pt x="1188770" y="473354"/>
                    </a:moveTo>
                    <a:lnTo>
                      <a:pt x="1188466" y="472744"/>
                    </a:lnTo>
                    <a:lnTo>
                      <a:pt x="1188262" y="472020"/>
                    </a:lnTo>
                    <a:lnTo>
                      <a:pt x="1187805" y="471551"/>
                    </a:lnTo>
                    <a:lnTo>
                      <a:pt x="1187627" y="471373"/>
                    </a:lnTo>
                    <a:lnTo>
                      <a:pt x="1186865" y="471792"/>
                    </a:lnTo>
                    <a:lnTo>
                      <a:pt x="1185926" y="472084"/>
                    </a:lnTo>
                    <a:lnTo>
                      <a:pt x="1186497" y="472859"/>
                    </a:lnTo>
                    <a:lnTo>
                      <a:pt x="1186789" y="473557"/>
                    </a:lnTo>
                    <a:lnTo>
                      <a:pt x="1187335" y="473900"/>
                    </a:lnTo>
                    <a:lnTo>
                      <a:pt x="1187602" y="474052"/>
                    </a:lnTo>
                    <a:lnTo>
                      <a:pt x="1188262" y="473544"/>
                    </a:lnTo>
                    <a:lnTo>
                      <a:pt x="1188770" y="473354"/>
                    </a:lnTo>
                    <a:close/>
                  </a:path>
                  <a:path w="1313180" h="995679">
                    <a:moveTo>
                      <a:pt x="1240015" y="259207"/>
                    </a:moveTo>
                    <a:lnTo>
                      <a:pt x="1239888" y="258914"/>
                    </a:lnTo>
                    <a:lnTo>
                      <a:pt x="1239774" y="258610"/>
                    </a:lnTo>
                    <a:lnTo>
                      <a:pt x="1239647" y="258318"/>
                    </a:lnTo>
                    <a:lnTo>
                      <a:pt x="1238872" y="258546"/>
                    </a:lnTo>
                    <a:lnTo>
                      <a:pt x="1238072" y="258775"/>
                    </a:lnTo>
                    <a:lnTo>
                      <a:pt x="1237284" y="258978"/>
                    </a:lnTo>
                    <a:lnTo>
                      <a:pt x="1237500" y="259384"/>
                    </a:lnTo>
                    <a:lnTo>
                      <a:pt x="1237691" y="259829"/>
                    </a:lnTo>
                    <a:lnTo>
                      <a:pt x="1237919" y="260261"/>
                    </a:lnTo>
                    <a:lnTo>
                      <a:pt x="1238605" y="259905"/>
                    </a:lnTo>
                    <a:lnTo>
                      <a:pt x="1239316" y="259562"/>
                    </a:lnTo>
                    <a:lnTo>
                      <a:pt x="1240015" y="259207"/>
                    </a:lnTo>
                    <a:close/>
                  </a:path>
                  <a:path w="1313180" h="995679">
                    <a:moveTo>
                      <a:pt x="1252804" y="568706"/>
                    </a:moveTo>
                    <a:lnTo>
                      <a:pt x="1252385" y="567829"/>
                    </a:lnTo>
                    <a:lnTo>
                      <a:pt x="1252220" y="567080"/>
                    </a:lnTo>
                    <a:lnTo>
                      <a:pt x="1251978" y="567055"/>
                    </a:lnTo>
                    <a:lnTo>
                      <a:pt x="1251292" y="566978"/>
                    </a:lnTo>
                    <a:lnTo>
                      <a:pt x="1250569" y="567182"/>
                    </a:lnTo>
                    <a:lnTo>
                      <a:pt x="1249870" y="567283"/>
                    </a:lnTo>
                    <a:lnTo>
                      <a:pt x="1250022" y="567766"/>
                    </a:lnTo>
                    <a:lnTo>
                      <a:pt x="1250073" y="568540"/>
                    </a:lnTo>
                    <a:lnTo>
                      <a:pt x="1250353" y="568617"/>
                    </a:lnTo>
                    <a:lnTo>
                      <a:pt x="1250962" y="568833"/>
                    </a:lnTo>
                    <a:lnTo>
                      <a:pt x="1251686" y="568706"/>
                    </a:lnTo>
                    <a:lnTo>
                      <a:pt x="1252804" y="568706"/>
                    </a:lnTo>
                    <a:close/>
                  </a:path>
                  <a:path w="1313180" h="995679">
                    <a:moveTo>
                      <a:pt x="1313116" y="537933"/>
                    </a:moveTo>
                    <a:lnTo>
                      <a:pt x="1312811" y="537184"/>
                    </a:lnTo>
                    <a:lnTo>
                      <a:pt x="1312735" y="536689"/>
                    </a:lnTo>
                    <a:lnTo>
                      <a:pt x="1311960" y="536930"/>
                    </a:lnTo>
                    <a:lnTo>
                      <a:pt x="1311135" y="537070"/>
                    </a:lnTo>
                    <a:lnTo>
                      <a:pt x="1310436" y="537489"/>
                    </a:lnTo>
                    <a:lnTo>
                      <a:pt x="1310297" y="537578"/>
                    </a:lnTo>
                    <a:lnTo>
                      <a:pt x="1310640" y="538505"/>
                    </a:lnTo>
                    <a:lnTo>
                      <a:pt x="1310817" y="539343"/>
                    </a:lnTo>
                    <a:lnTo>
                      <a:pt x="1311630" y="538899"/>
                    </a:lnTo>
                    <a:lnTo>
                      <a:pt x="1312405" y="538657"/>
                    </a:lnTo>
                    <a:lnTo>
                      <a:pt x="1312900" y="538162"/>
                    </a:lnTo>
                    <a:lnTo>
                      <a:pt x="1313116" y="53793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1" name="object 301">
                <a:extLst>
                  <a:ext uri="{FF2B5EF4-FFF2-40B4-BE49-F238E27FC236}">
                    <a16:creationId xmlns:a16="http://schemas.microsoft.com/office/drawing/2014/main" id="{4332EA1A-FF2B-7D4F-4E07-C51386D5E780}"/>
                  </a:ext>
                </a:extLst>
              </p:cNvPr>
              <p:cNvSpPr/>
              <p:nvPr/>
            </p:nvSpPr>
            <p:spPr>
              <a:xfrm>
                <a:off x="8314024" y="4868213"/>
                <a:ext cx="845660" cy="778110"/>
              </a:xfrm>
              <a:custGeom>
                <a:avLst/>
                <a:gdLst/>
                <a:ahLst/>
                <a:cxnLst/>
                <a:rect l="l" t="t" r="r" b="b"/>
                <a:pathLst>
                  <a:path w="1087119" h="1137920">
                    <a:moveTo>
                      <a:pt x="5727" y="537375"/>
                    </a:moveTo>
                    <a:lnTo>
                      <a:pt x="4152" y="536829"/>
                    </a:lnTo>
                    <a:lnTo>
                      <a:pt x="1790" y="537972"/>
                    </a:lnTo>
                    <a:lnTo>
                      <a:pt x="1104" y="538276"/>
                    </a:lnTo>
                    <a:lnTo>
                      <a:pt x="825" y="539419"/>
                    </a:lnTo>
                    <a:lnTo>
                      <a:pt x="0" y="540778"/>
                    </a:lnTo>
                    <a:lnTo>
                      <a:pt x="2159" y="540956"/>
                    </a:lnTo>
                    <a:lnTo>
                      <a:pt x="3644" y="541083"/>
                    </a:lnTo>
                    <a:lnTo>
                      <a:pt x="5664" y="541248"/>
                    </a:lnTo>
                    <a:lnTo>
                      <a:pt x="5727" y="537375"/>
                    </a:lnTo>
                    <a:close/>
                  </a:path>
                  <a:path w="1087119" h="1137920">
                    <a:moveTo>
                      <a:pt x="35610" y="630072"/>
                    </a:moveTo>
                    <a:lnTo>
                      <a:pt x="30276" y="630631"/>
                    </a:lnTo>
                    <a:lnTo>
                      <a:pt x="27482" y="634403"/>
                    </a:lnTo>
                    <a:lnTo>
                      <a:pt x="29768" y="633196"/>
                    </a:lnTo>
                    <a:lnTo>
                      <a:pt x="35610" y="630072"/>
                    </a:lnTo>
                    <a:close/>
                  </a:path>
                  <a:path w="1087119" h="1137920">
                    <a:moveTo>
                      <a:pt x="47307" y="454685"/>
                    </a:moveTo>
                    <a:lnTo>
                      <a:pt x="45923" y="453885"/>
                    </a:lnTo>
                    <a:lnTo>
                      <a:pt x="45034" y="453910"/>
                    </a:lnTo>
                    <a:lnTo>
                      <a:pt x="44043" y="453745"/>
                    </a:lnTo>
                    <a:lnTo>
                      <a:pt x="43281" y="454088"/>
                    </a:lnTo>
                    <a:lnTo>
                      <a:pt x="42938" y="454266"/>
                    </a:lnTo>
                    <a:lnTo>
                      <a:pt x="43040" y="455434"/>
                    </a:lnTo>
                    <a:lnTo>
                      <a:pt x="42951" y="456145"/>
                    </a:lnTo>
                    <a:lnTo>
                      <a:pt x="43853" y="456222"/>
                    </a:lnTo>
                    <a:lnTo>
                      <a:pt x="44831" y="456565"/>
                    </a:lnTo>
                    <a:lnTo>
                      <a:pt x="45643" y="456323"/>
                    </a:lnTo>
                    <a:lnTo>
                      <a:pt x="46278" y="456145"/>
                    </a:lnTo>
                    <a:lnTo>
                      <a:pt x="46761" y="455256"/>
                    </a:lnTo>
                    <a:lnTo>
                      <a:pt x="47307" y="454685"/>
                    </a:lnTo>
                    <a:close/>
                  </a:path>
                  <a:path w="1087119" h="1137920">
                    <a:moveTo>
                      <a:pt x="117995" y="899236"/>
                    </a:moveTo>
                    <a:lnTo>
                      <a:pt x="113614" y="898563"/>
                    </a:lnTo>
                    <a:lnTo>
                      <a:pt x="112852" y="903185"/>
                    </a:lnTo>
                    <a:lnTo>
                      <a:pt x="116192" y="904951"/>
                    </a:lnTo>
                    <a:lnTo>
                      <a:pt x="117995" y="899236"/>
                    </a:lnTo>
                    <a:close/>
                  </a:path>
                  <a:path w="1087119" h="1137920">
                    <a:moveTo>
                      <a:pt x="118986" y="626033"/>
                    </a:moveTo>
                    <a:lnTo>
                      <a:pt x="116014" y="624979"/>
                    </a:lnTo>
                    <a:lnTo>
                      <a:pt x="114579" y="624446"/>
                    </a:lnTo>
                    <a:lnTo>
                      <a:pt x="114401" y="625068"/>
                    </a:lnTo>
                    <a:lnTo>
                      <a:pt x="114249" y="625678"/>
                    </a:lnTo>
                    <a:lnTo>
                      <a:pt x="114071" y="626313"/>
                    </a:lnTo>
                    <a:lnTo>
                      <a:pt x="115481" y="626630"/>
                    </a:lnTo>
                    <a:lnTo>
                      <a:pt x="116890" y="626973"/>
                    </a:lnTo>
                    <a:lnTo>
                      <a:pt x="118402" y="627265"/>
                    </a:lnTo>
                    <a:lnTo>
                      <a:pt x="118630" y="626681"/>
                    </a:lnTo>
                    <a:lnTo>
                      <a:pt x="118986" y="626033"/>
                    </a:lnTo>
                    <a:close/>
                  </a:path>
                  <a:path w="1087119" h="1137920">
                    <a:moveTo>
                      <a:pt x="135763" y="813562"/>
                    </a:moveTo>
                    <a:lnTo>
                      <a:pt x="133845" y="810793"/>
                    </a:lnTo>
                    <a:lnTo>
                      <a:pt x="131889" y="808050"/>
                    </a:lnTo>
                    <a:lnTo>
                      <a:pt x="129971" y="805281"/>
                    </a:lnTo>
                    <a:lnTo>
                      <a:pt x="129032" y="809853"/>
                    </a:lnTo>
                    <a:lnTo>
                      <a:pt x="131394" y="812419"/>
                    </a:lnTo>
                    <a:lnTo>
                      <a:pt x="134581" y="814476"/>
                    </a:lnTo>
                    <a:lnTo>
                      <a:pt x="135763" y="813562"/>
                    </a:lnTo>
                    <a:close/>
                  </a:path>
                  <a:path w="1087119" h="1137920">
                    <a:moveTo>
                      <a:pt x="148158" y="628078"/>
                    </a:moveTo>
                    <a:lnTo>
                      <a:pt x="147510" y="627799"/>
                    </a:lnTo>
                    <a:lnTo>
                      <a:pt x="147002" y="627507"/>
                    </a:lnTo>
                    <a:lnTo>
                      <a:pt x="145948" y="628650"/>
                    </a:lnTo>
                    <a:lnTo>
                      <a:pt x="142862" y="631964"/>
                    </a:lnTo>
                    <a:lnTo>
                      <a:pt x="145923" y="632866"/>
                    </a:lnTo>
                    <a:lnTo>
                      <a:pt x="146964" y="633171"/>
                    </a:lnTo>
                    <a:lnTo>
                      <a:pt x="147370" y="631507"/>
                    </a:lnTo>
                    <a:lnTo>
                      <a:pt x="147802" y="629881"/>
                    </a:lnTo>
                    <a:lnTo>
                      <a:pt x="148158" y="628078"/>
                    </a:lnTo>
                    <a:close/>
                  </a:path>
                  <a:path w="1087119" h="1137920">
                    <a:moveTo>
                      <a:pt x="157238" y="449478"/>
                    </a:moveTo>
                    <a:lnTo>
                      <a:pt x="153504" y="449046"/>
                    </a:lnTo>
                    <a:lnTo>
                      <a:pt x="148082" y="448437"/>
                    </a:lnTo>
                    <a:lnTo>
                      <a:pt x="149161" y="450481"/>
                    </a:lnTo>
                    <a:lnTo>
                      <a:pt x="150774" y="453466"/>
                    </a:lnTo>
                    <a:lnTo>
                      <a:pt x="157238" y="449478"/>
                    </a:lnTo>
                    <a:close/>
                  </a:path>
                  <a:path w="1087119" h="1137920">
                    <a:moveTo>
                      <a:pt x="161290" y="634034"/>
                    </a:moveTo>
                    <a:lnTo>
                      <a:pt x="160375" y="631621"/>
                    </a:lnTo>
                    <a:lnTo>
                      <a:pt x="159562" y="633196"/>
                    </a:lnTo>
                    <a:lnTo>
                      <a:pt x="158724" y="634771"/>
                    </a:lnTo>
                    <a:lnTo>
                      <a:pt x="157899" y="636346"/>
                    </a:lnTo>
                    <a:lnTo>
                      <a:pt x="160426" y="635609"/>
                    </a:lnTo>
                    <a:lnTo>
                      <a:pt x="161290" y="634034"/>
                    </a:lnTo>
                    <a:close/>
                  </a:path>
                  <a:path w="1087119" h="1137920">
                    <a:moveTo>
                      <a:pt x="164350" y="931697"/>
                    </a:moveTo>
                    <a:lnTo>
                      <a:pt x="163664" y="931049"/>
                    </a:lnTo>
                    <a:lnTo>
                      <a:pt x="163322" y="930744"/>
                    </a:lnTo>
                    <a:lnTo>
                      <a:pt x="154851" y="939533"/>
                    </a:lnTo>
                    <a:lnTo>
                      <a:pt x="156121" y="940765"/>
                    </a:lnTo>
                    <a:lnTo>
                      <a:pt x="159880" y="938644"/>
                    </a:lnTo>
                    <a:lnTo>
                      <a:pt x="162077" y="935151"/>
                    </a:lnTo>
                    <a:lnTo>
                      <a:pt x="164350" y="931697"/>
                    </a:lnTo>
                    <a:close/>
                  </a:path>
                  <a:path w="1087119" h="1137920">
                    <a:moveTo>
                      <a:pt x="174371" y="928458"/>
                    </a:moveTo>
                    <a:lnTo>
                      <a:pt x="173418" y="926985"/>
                    </a:lnTo>
                    <a:lnTo>
                      <a:pt x="172199" y="926617"/>
                    </a:lnTo>
                    <a:lnTo>
                      <a:pt x="170408" y="925550"/>
                    </a:lnTo>
                    <a:lnTo>
                      <a:pt x="170548" y="927620"/>
                    </a:lnTo>
                    <a:lnTo>
                      <a:pt x="170243" y="929005"/>
                    </a:lnTo>
                    <a:lnTo>
                      <a:pt x="170789" y="929665"/>
                    </a:lnTo>
                    <a:lnTo>
                      <a:pt x="171373" y="930363"/>
                    </a:lnTo>
                    <a:lnTo>
                      <a:pt x="172808" y="930325"/>
                    </a:lnTo>
                    <a:lnTo>
                      <a:pt x="173837" y="930605"/>
                    </a:lnTo>
                    <a:lnTo>
                      <a:pt x="173913" y="929640"/>
                    </a:lnTo>
                    <a:lnTo>
                      <a:pt x="174371" y="928458"/>
                    </a:lnTo>
                    <a:close/>
                  </a:path>
                  <a:path w="1087119" h="1137920">
                    <a:moveTo>
                      <a:pt x="185293" y="957351"/>
                    </a:moveTo>
                    <a:lnTo>
                      <a:pt x="182714" y="956906"/>
                    </a:lnTo>
                    <a:lnTo>
                      <a:pt x="181013" y="956640"/>
                    </a:lnTo>
                    <a:lnTo>
                      <a:pt x="178854" y="956271"/>
                    </a:lnTo>
                    <a:lnTo>
                      <a:pt x="178930" y="957783"/>
                    </a:lnTo>
                    <a:lnTo>
                      <a:pt x="178968" y="958723"/>
                    </a:lnTo>
                    <a:lnTo>
                      <a:pt x="179070" y="960666"/>
                    </a:lnTo>
                    <a:lnTo>
                      <a:pt x="181470" y="959396"/>
                    </a:lnTo>
                    <a:lnTo>
                      <a:pt x="185293" y="957351"/>
                    </a:lnTo>
                    <a:close/>
                  </a:path>
                  <a:path w="1087119" h="1137920">
                    <a:moveTo>
                      <a:pt x="195795" y="270408"/>
                    </a:moveTo>
                    <a:lnTo>
                      <a:pt x="193052" y="270205"/>
                    </a:lnTo>
                    <a:lnTo>
                      <a:pt x="191363" y="270065"/>
                    </a:lnTo>
                    <a:lnTo>
                      <a:pt x="189649" y="269951"/>
                    </a:lnTo>
                    <a:lnTo>
                      <a:pt x="191147" y="272529"/>
                    </a:lnTo>
                    <a:lnTo>
                      <a:pt x="192747" y="273545"/>
                    </a:lnTo>
                    <a:lnTo>
                      <a:pt x="195795" y="270408"/>
                    </a:lnTo>
                    <a:close/>
                  </a:path>
                  <a:path w="1087119" h="1137920">
                    <a:moveTo>
                      <a:pt x="234353" y="437959"/>
                    </a:moveTo>
                    <a:lnTo>
                      <a:pt x="234149" y="436397"/>
                    </a:lnTo>
                    <a:lnTo>
                      <a:pt x="232384" y="433908"/>
                    </a:lnTo>
                    <a:lnTo>
                      <a:pt x="230085" y="435635"/>
                    </a:lnTo>
                    <a:lnTo>
                      <a:pt x="229781" y="437184"/>
                    </a:lnTo>
                    <a:lnTo>
                      <a:pt x="231457" y="439216"/>
                    </a:lnTo>
                    <a:lnTo>
                      <a:pt x="234353" y="437959"/>
                    </a:lnTo>
                    <a:close/>
                  </a:path>
                  <a:path w="1087119" h="1137920">
                    <a:moveTo>
                      <a:pt x="250672" y="377926"/>
                    </a:moveTo>
                    <a:lnTo>
                      <a:pt x="249872" y="375577"/>
                    </a:lnTo>
                    <a:lnTo>
                      <a:pt x="249262" y="373684"/>
                    </a:lnTo>
                    <a:lnTo>
                      <a:pt x="248259" y="370662"/>
                    </a:lnTo>
                    <a:lnTo>
                      <a:pt x="247777" y="376364"/>
                    </a:lnTo>
                    <a:lnTo>
                      <a:pt x="250672" y="377926"/>
                    </a:lnTo>
                    <a:close/>
                  </a:path>
                  <a:path w="1087119" h="1137920">
                    <a:moveTo>
                      <a:pt x="258356" y="227457"/>
                    </a:moveTo>
                    <a:lnTo>
                      <a:pt x="257454" y="223888"/>
                    </a:lnTo>
                    <a:lnTo>
                      <a:pt x="255879" y="225298"/>
                    </a:lnTo>
                    <a:lnTo>
                      <a:pt x="254762" y="226326"/>
                    </a:lnTo>
                    <a:lnTo>
                      <a:pt x="253631" y="227342"/>
                    </a:lnTo>
                    <a:lnTo>
                      <a:pt x="254088" y="227838"/>
                    </a:lnTo>
                    <a:lnTo>
                      <a:pt x="255041" y="228854"/>
                    </a:lnTo>
                    <a:lnTo>
                      <a:pt x="256781" y="228257"/>
                    </a:lnTo>
                    <a:lnTo>
                      <a:pt x="258356" y="227457"/>
                    </a:lnTo>
                    <a:close/>
                  </a:path>
                  <a:path w="1087119" h="1137920">
                    <a:moveTo>
                      <a:pt x="260184" y="762050"/>
                    </a:moveTo>
                    <a:lnTo>
                      <a:pt x="257937" y="757821"/>
                    </a:lnTo>
                    <a:lnTo>
                      <a:pt x="257111" y="758228"/>
                    </a:lnTo>
                    <a:lnTo>
                      <a:pt x="256679" y="758431"/>
                    </a:lnTo>
                    <a:lnTo>
                      <a:pt x="257200" y="759663"/>
                    </a:lnTo>
                    <a:lnTo>
                      <a:pt x="257619" y="760933"/>
                    </a:lnTo>
                    <a:lnTo>
                      <a:pt x="258267" y="762101"/>
                    </a:lnTo>
                    <a:lnTo>
                      <a:pt x="258356" y="762304"/>
                    </a:lnTo>
                    <a:lnTo>
                      <a:pt x="259245" y="762088"/>
                    </a:lnTo>
                    <a:lnTo>
                      <a:pt x="260184" y="762050"/>
                    </a:lnTo>
                    <a:close/>
                  </a:path>
                  <a:path w="1087119" h="1137920">
                    <a:moveTo>
                      <a:pt x="261188" y="612648"/>
                    </a:moveTo>
                    <a:lnTo>
                      <a:pt x="257810" y="612889"/>
                    </a:lnTo>
                    <a:lnTo>
                      <a:pt x="251701" y="613295"/>
                    </a:lnTo>
                    <a:lnTo>
                      <a:pt x="258229" y="616331"/>
                    </a:lnTo>
                    <a:lnTo>
                      <a:pt x="259486" y="616165"/>
                    </a:lnTo>
                    <a:lnTo>
                      <a:pt x="261188" y="612648"/>
                    </a:lnTo>
                    <a:close/>
                  </a:path>
                  <a:path w="1087119" h="1137920">
                    <a:moveTo>
                      <a:pt x="266395" y="931875"/>
                    </a:moveTo>
                    <a:lnTo>
                      <a:pt x="264312" y="931176"/>
                    </a:lnTo>
                    <a:lnTo>
                      <a:pt x="262280" y="929436"/>
                    </a:lnTo>
                    <a:lnTo>
                      <a:pt x="259270" y="931151"/>
                    </a:lnTo>
                    <a:lnTo>
                      <a:pt x="261962" y="932929"/>
                    </a:lnTo>
                    <a:lnTo>
                      <a:pt x="263956" y="934034"/>
                    </a:lnTo>
                    <a:lnTo>
                      <a:pt x="266395" y="931875"/>
                    </a:lnTo>
                    <a:close/>
                  </a:path>
                  <a:path w="1087119" h="1137920">
                    <a:moveTo>
                      <a:pt x="266928" y="827493"/>
                    </a:moveTo>
                    <a:lnTo>
                      <a:pt x="263017" y="828217"/>
                    </a:lnTo>
                    <a:lnTo>
                      <a:pt x="263321" y="831596"/>
                    </a:lnTo>
                    <a:lnTo>
                      <a:pt x="265798" y="828776"/>
                    </a:lnTo>
                    <a:lnTo>
                      <a:pt x="266928" y="827493"/>
                    </a:lnTo>
                    <a:close/>
                  </a:path>
                  <a:path w="1087119" h="1137920">
                    <a:moveTo>
                      <a:pt x="277368" y="666127"/>
                    </a:moveTo>
                    <a:lnTo>
                      <a:pt x="276504" y="657352"/>
                    </a:lnTo>
                    <a:lnTo>
                      <a:pt x="273812" y="662114"/>
                    </a:lnTo>
                    <a:lnTo>
                      <a:pt x="273900" y="662990"/>
                    </a:lnTo>
                    <a:lnTo>
                      <a:pt x="277368" y="666127"/>
                    </a:lnTo>
                    <a:close/>
                  </a:path>
                  <a:path w="1087119" h="1137920">
                    <a:moveTo>
                      <a:pt x="287350" y="217932"/>
                    </a:moveTo>
                    <a:lnTo>
                      <a:pt x="287261" y="217716"/>
                    </a:lnTo>
                    <a:lnTo>
                      <a:pt x="287147" y="217030"/>
                    </a:lnTo>
                    <a:lnTo>
                      <a:pt x="282041" y="217106"/>
                    </a:lnTo>
                    <a:lnTo>
                      <a:pt x="280733" y="217474"/>
                    </a:lnTo>
                    <a:lnTo>
                      <a:pt x="280555" y="219087"/>
                    </a:lnTo>
                    <a:lnTo>
                      <a:pt x="280504" y="219722"/>
                    </a:lnTo>
                    <a:lnTo>
                      <a:pt x="281165" y="221018"/>
                    </a:lnTo>
                    <a:lnTo>
                      <a:pt x="283933" y="221132"/>
                    </a:lnTo>
                    <a:lnTo>
                      <a:pt x="286499" y="221246"/>
                    </a:lnTo>
                    <a:lnTo>
                      <a:pt x="287286" y="218122"/>
                    </a:lnTo>
                    <a:lnTo>
                      <a:pt x="287350" y="217932"/>
                    </a:lnTo>
                    <a:close/>
                  </a:path>
                  <a:path w="1087119" h="1137920">
                    <a:moveTo>
                      <a:pt x="331444" y="515200"/>
                    </a:moveTo>
                    <a:lnTo>
                      <a:pt x="327926" y="520077"/>
                    </a:lnTo>
                    <a:lnTo>
                      <a:pt x="331406" y="522389"/>
                    </a:lnTo>
                    <a:lnTo>
                      <a:pt x="331444" y="515200"/>
                    </a:lnTo>
                    <a:close/>
                  </a:path>
                  <a:path w="1087119" h="1137920">
                    <a:moveTo>
                      <a:pt x="355053" y="690880"/>
                    </a:moveTo>
                    <a:lnTo>
                      <a:pt x="348361" y="687285"/>
                    </a:lnTo>
                    <a:lnTo>
                      <a:pt x="347433" y="692289"/>
                    </a:lnTo>
                    <a:lnTo>
                      <a:pt x="355003" y="692378"/>
                    </a:lnTo>
                    <a:lnTo>
                      <a:pt x="355053" y="690880"/>
                    </a:lnTo>
                    <a:close/>
                  </a:path>
                  <a:path w="1087119" h="1137920">
                    <a:moveTo>
                      <a:pt x="376212" y="140131"/>
                    </a:moveTo>
                    <a:lnTo>
                      <a:pt x="374675" y="138658"/>
                    </a:lnTo>
                    <a:lnTo>
                      <a:pt x="373189" y="137109"/>
                    </a:lnTo>
                    <a:lnTo>
                      <a:pt x="369125" y="137883"/>
                    </a:lnTo>
                    <a:lnTo>
                      <a:pt x="375323" y="141681"/>
                    </a:lnTo>
                    <a:lnTo>
                      <a:pt x="376212" y="140131"/>
                    </a:lnTo>
                    <a:close/>
                  </a:path>
                  <a:path w="1087119" h="1137920">
                    <a:moveTo>
                      <a:pt x="397560" y="277152"/>
                    </a:moveTo>
                    <a:lnTo>
                      <a:pt x="396862" y="276910"/>
                    </a:lnTo>
                    <a:lnTo>
                      <a:pt x="395859" y="276263"/>
                    </a:lnTo>
                    <a:lnTo>
                      <a:pt x="394843" y="276999"/>
                    </a:lnTo>
                    <a:lnTo>
                      <a:pt x="394500" y="277977"/>
                    </a:lnTo>
                    <a:lnTo>
                      <a:pt x="393776" y="279184"/>
                    </a:lnTo>
                    <a:lnTo>
                      <a:pt x="395008" y="279476"/>
                    </a:lnTo>
                    <a:lnTo>
                      <a:pt x="396151" y="280022"/>
                    </a:lnTo>
                    <a:lnTo>
                      <a:pt x="396392" y="279755"/>
                    </a:lnTo>
                    <a:lnTo>
                      <a:pt x="397002" y="279069"/>
                    </a:lnTo>
                    <a:lnTo>
                      <a:pt x="397179" y="278053"/>
                    </a:lnTo>
                    <a:lnTo>
                      <a:pt x="397560" y="277152"/>
                    </a:lnTo>
                    <a:close/>
                  </a:path>
                  <a:path w="1087119" h="1137920">
                    <a:moveTo>
                      <a:pt x="402043" y="946975"/>
                    </a:moveTo>
                    <a:lnTo>
                      <a:pt x="400977" y="941285"/>
                    </a:lnTo>
                    <a:lnTo>
                      <a:pt x="397116" y="944422"/>
                    </a:lnTo>
                    <a:lnTo>
                      <a:pt x="398741" y="945261"/>
                    </a:lnTo>
                    <a:lnTo>
                      <a:pt x="402043" y="946975"/>
                    </a:lnTo>
                    <a:close/>
                  </a:path>
                  <a:path w="1087119" h="1137920">
                    <a:moveTo>
                      <a:pt x="417804" y="376123"/>
                    </a:moveTo>
                    <a:lnTo>
                      <a:pt x="416877" y="375348"/>
                    </a:lnTo>
                    <a:lnTo>
                      <a:pt x="415950" y="374548"/>
                    </a:lnTo>
                    <a:lnTo>
                      <a:pt x="415010" y="373773"/>
                    </a:lnTo>
                    <a:lnTo>
                      <a:pt x="414528" y="374396"/>
                    </a:lnTo>
                    <a:lnTo>
                      <a:pt x="414045" y="375018"/>
                    </a:lnTo>
                    <a:lnTo>
                      <a:pt x="413524" y="375640"/>
                    </a:lnTo>
                    <a:lnTo>
                      <a:pt x="414477" y="376364"/>
                    </a:lnTo>
                    <a:lnTo>
                      <a:pt x="416394" y="377799"/>
                    </a:lnTo>
                    <a:lnTo>
                      <a:pt x="416877" y="377240"/>
                    </a:lnTo>
                    <a:lnTo>
                      <a:pt x="417334" y="376669"/>
                    </a:lnTo>
                    <a:lnTo>
                      <a:pt x="417804" y="376123"/>
                    </a:lnTo>
                    <a:close/>
                  </a:path>
                  <a:path w="1087119" h="1137920">
                    <a:moveTo>
                      <a:pt x="433882" y="231406"/>
                    </a:moveTo>
                    <a:lnTo>
                      <a:pt x="432092" y="228574"/>
                    </a:lnTo>
                    <a:lnTo>
                      <a:pt x="430110" y="227799"/>
                    </a:lnTo>
                    <a:lnTo>
                      <a:pt x="427304" y="229527"/>
                    </a:lnTo>
                    <a:lnTo>
                      <a:pt x="429120" y="230911"/>
                    </a:lnTo>
                    <a:lnTo>
                      <a:pt x="430822" y="232752"/>
                    </a:lnTo>
                    <a:lnTo>
                      <a:pt x="433882" y="231406"/>
                    </a:lnTo>
                    <a:close/>
                  </a:path>
                  <a:path w="1087119" h="1137920">
                    <a:moveTo>
                      <a:pt x="436219" y="728586"/>
                    </a:moveTo>
                    <a:lnTo>
                      <a:pt x="434174" y="729665"/>
                    </a:lnTo>
                    <a:lnTo>
                      <a:pt x="432269" y="730694"/>
                    </a:lnTo>
                    <a:lnTo>
                      <a:pt x="429691" y="732066"/>
                    </a:lnTo>
                    <a:lnTo>
                      <a:pt x="435152" y="733488"/>
                    </a:lnTo>
                    <a:lnTo>
                      <a:pt x="436219" y="732840"/>
                    </a:lnTo>
                    <a:lnTo>
                      <a:pt x="436219" y="728586"/>
                    </a:lnTo>
                    <a:close/>
                  </a:path>
                  <a:path w="1087119" h="1137920">
                    <a:moveTo>
                      <a:pt x="436727" y="317893"/>
                    </a:moveTo>
                    <a:lnTo>
                      <a:pt x="435978" y="316445"/>
                    </a:lnTo>
                    <a:lnTo>
                      <a:pt x="434378" y="316357"/>
                    </a:lnTo>
                    <a:lnTo>
                      <a:pt x="432714" y="315760"/>
                    </a:lnTo>
                    <a:lnTo>
                      <a:pt x="432638" y="317411"/>
                    </a:lnTo>
                    <a:lnTo>
                      <a:pt x="432142" y="318782"/>
                    </a:lnTo>
                    <a:lnTo>
                      <a:pt x="432625" y="319493"/>
                    </a:lnTo>
                    <a:lnTo>
                      <a:pt x="433057" y="320154"/>
                    </a:lnTo>
                    <a:lnTo>
                      <a:pt x="435013" y="320624"/>
                    </a:lnTo>
                    <a:lnTo>
                      <a:pt x="435483" y="320217"/>
                    </a:lnTo>
                    <a:lnTo>
                      <a:pt x="436181" y="319608"/>
                    </a:lnTo>
                    <a:lnTo>
                      <a:pt x="436727" y="317893"/>
                    </a:lnTo>
                    <a:close/>
                  </a:path>
                  <a:path w="1087119" h="1137920">
                    <a:moveTo>
                      <a:pt x="437070" y="256336"/>
                    </a:moveTo>
                    <a:lnTo>
                      <a:pt x="434505" y="255435"/>
                    </a:lnTo>
                    <a:lnTo>
                      <a:pt x="433197" y="255003"/>
                    </a:lnTo>
                    <a:lnTo>
                      <a:pt x="432841" y="255917"/>
                    </a:lnTo>
                    <a:lnTo>
                      <a:pt x="432625" y="256387"/>
                    </a:lnTo>
                    <a:lnTo>
                      <a:pt x="433527" y="257771"/>
                    </a:lnTo>
                    <a:lnTo>
                      <a:pt x="434657" y="258673"/>
                    </a:lnTo>
                    <a:lnTo>
                      <a:pt x="437070" y="256336"/>
                    </a:lnTo>
                    <a:close/>
                  </a:path>
                  <a:path w="1087119" h="1137920">
                    <a:moveTo>
                      <a:pt x="449211" y="711098"/>
                    </a:moveTo>
                    <a:lnTo>
                      <a:pt x="448043" y="709828"/>
                    </a:lnTo>
                    <a:lnTo>
                      <a:pt x="441960" y="708837"/>
                    </a:lnTo>
                    <a:lnTo>
                      <a:pt x="444322" y="711288"/>
                    </a:lnTo>
                    <a:lnTo>
                      <a:pt x="448119" y="715302"/>
                    </a:lnTo>
                    <a:lnTo>
                      <a:pt x="449211" y="711098"/>
                    </a:lnTo>
                    <a:close/>
                  </a:path>
                  <a:path w="1087119" h="1137920">
                    <a:moveTo>
                      <a:pt x="474814" y="643674"/>
                    </a:moveTo>
                    <a:lnTo>
                      <a:pt x="474179" y="642531"/>
                    </a:lnTo>
                    <a:lnTo>
                      <a:pt x="473481" y="641540"/>
                    </a:lnTo>
                    <a:lnTo>
                      <a:pt x="472173" y="639584"/>
                    </a:lnTo>
                    <a:lnTo>
                      <a:pt x="471157" y="642899"/>
                    </a:lnTo>
                    <a:lnTo>
                      <a:pt x="471512" y="644232"/>
                    </a:lnTo>
                    <a:lnTo>
                      <a:pt x="473595" y="644525"/>
                    </a:lnTo>
                    <a:lnTo>
                      <a:pt x="473925" y="644601"/>
                    </a:lnTo>
                    <a:lnTo>
                      <a:pt x="474814" y="643674"/>
                    </a:lnTo>
                    <a:close/>
                  </a:path>
                  <a:path w="1087119" h="1137920">
                    <a:moveTo>
                      <a:pt x="475526" y="1120952"/>
                    </a:moveTo>
                    <a:lnTo>
                      <a:pt x="474548" y="1119682"/>
                    </a:lnTo>
                    <a:lnTo>
                      <a:pt x="474091" y="1117549"/>
                    </a:lnTo>
                    <a:lnTo>
                      <a:pt x="471652" y="1118120"/>
                    </a:lnTo>
                    <a:lnTo>
                      <a:pt x="472109" y="1122095"/>
                    </a:lnTo>
                    <a:lnTo>
                      <a:pt x="475526" y="1120952"/>
                    </a:lnTo>
                    <a:close/>
                  </a:path>
                  <a:path w="1087119" h="1137920">
                    <a:moveTo>
                      <a:pt x="497166" y="498094"/>
                    </a:moveTo>
                    <a:lnTo>
                      <a:pt x="494842" y="496570"/>
                    </a:lnTo>
                    <a:lnTo>
                      <a:pt x="493318" y="497027"/>
                    </a:lnTo>
                    <a:lnTo>
                      <a:pt x="491490" y="500354"/>
                    </a:lnTo>
                    <a:lnTo>
                      <a:pt x="494207" y="499262"/>
                    </a:lnTo>
                    <a:lnTo>
                      <a:pt x="497166" y="498094"/>
                    </a:lnTo>
                    <a:close/>
                  </a:path>
                  <a:path w="1087119" h="1137920">
                    <a:moveTo>
                      <a:pt x="521512" y="559600"/>
                    </a:moveTo>
                    <a:lnTo>
                      <a:pt x="519531" y="559562"/>
                    </a:lnTo>
                    <a:lnTo>
                      <a:pt x="517156" y="558507"/>
                    </a:lnTo>
                    <a:lnTo>
                      <a:pt x="516255" y="561594"/>
                    </a:lnTo>
                    <a:lnTo>
                      <a:pt x="518020" y="560933"/>
                    </a:lnTo>
                    <a:lnTo>
                      <a:pt x="519760" y="560285"/>
                    </a:lnTo>
                    <a:lnTo>
                      <a:pt x="521512" y="559600"/>
                    </a:lnTo>
                    <a:close/>
                  </a:path>
                  <a:path w="1087119" h="1137920">
                    <a:moveTo>
                      <a:pt x="528269" y="443369"/>
                    </a:moveTo>
                    <a:lnTo>
                      <a:pt x="526351" y="439788"/>
                    </a:lnTo>
                    <a:lnTo>
                      <a:pt x="525526" y="438238"/>
                    </a:lnTo>
                    <a:lnTo>
                      <a:pt x="524446" y="440867"/>
                    </a:lnTo>
                    <a:lnTo>
                      <a:pt x="524268" y="443052"/>
                    </a:lnTo>
                    <a:lnTo>
                      <a:pt x="528269" y="443369"/>
                    </a:lnTo>
                    <a:close/>
                  </a:path>
                  <a:path w="1087119" h="1137920">
                    <a:moveTo>
                      <a:pt x="536028" y="3873"/>
                    </a:moveTo>
                    <a:lnTo>
                      <a:pt x="532371" y="4470"/>
                    </a:lnTo>
                    <a:lnTo>
                      <a:pt x="531139" y="5524"/>
                    </a:lnTo>
                    <a:lnTo>
                      <a:pt x="532688" y="8115"/>
                    </a:lnTo>
                    <a:lnTo>
                      <a:pt x="532917" y="8521"/>
                    </a:lnTo>
                    <a:lnTo>
                      <a:pt x="533730" y="8597"/>
                    </a:lnTo>
                    <a:lnTo>
                      <a:pt x="534606" y="8978"/>
                    </a:lnTo>
                    <a:lnTo>
                      <a:pt x="535025" y="7505"/>
                    </a:lnTo>
                    <a:lnTo>
                      <a:pt x="535406" y="6197"/>
                    </a:lnTo>
                    <a:lnTo>
                      <a:pt x="536028" y="3873"/>
                    </a:lnTo>
                    <a:close/>
                  </a:path>
                  <a:path w="1087119" h="1137920">
                    <a:moveTo>
                      <a:pt x="547243" y="452970"/>
                    </a:moveTo>
                    <a:lnTo>
                      <a:pt x="546925" y="451459"/>
                    </a:lnTo>
                    <a:lnTo>
                      <a:pt x="546582" y="450062"/>
                    </a:lnTo>
                    <a:lnTo>
                      <a:pt x="546214" y="448449"/>
                    </a:lnTo>
                    <a:lnTo>
                      <a:pt x="543179" y="450646"/>
                    </a:lnTo>
                    <a:lnTo>
                      <a:pt x="545274" y="451904"/>
                    </a:lnTo>
                    <a:lnTo>
                      <a:pt x="546252" y="453288"/>
                    </a:lnTo>
                    <a:lnTo>
                      <a:pt x="546468" y="453288"/>
                    </a:lnTo>
                    <a:lnTo>
                      <a:pt x="546709" y="453364"/>
                    </a:lnTo>
                    <a:lnTo>
                      <a:pt x="546874" y="453288"/>
                    </a:lnTo>
                    <a:lnTo>
                      <a:pt x="547039" y="453224"/>
                    </a:lnTo>
                    <a:lnTo>
                      <a:pt x="547243" y="452970"/>
                    </a:lnTo>
                    <a:close/>
                  </a:path>
                  <a:path w="1087119" h="1137920">
                    <a:moveTo>
                      <a:pt x="547497" y="526796"/>
                    </a:moveTo>
                    <a:lnTo>
                      <a:pt x="545287" y="527316"/>
                    </a:lnTo>
                    <a:lnTo>
                      <a:pt x="542480" y="527951"/>
                    </a:lnTo>
                    <a:lnTo>
                      <a:pt x="542480" y="528853"/>
                    </a:lnTo>
                    <a:lnTo>
                      <a:pt x="542467" y="529310"/>
                    </a:lnTo>
                    <a:lnTo>
                      <a:pt x="544360" y="530186"/>
                    </a:lnTo>
                    <a:lnTo>
                      <a:pt x="545934" y="529945"/>
                    </a:lnTo>
                    <a:lnTo>
                      <a:pt x="547497" y="526796"/>
                    </a:lnTo>
                    <a:close/>
                  </a:path>
                  <a:path w="1087119" h="1137920">
                    <a:moveTo>
                      <a:pt x="548741" y="1069073"/>
                    </a:moveTo>
                    <a:lnTo>
                      <a:pt x="548525" y="1068108"/>
                    </a:lnTo>
                    <a:lnTo>
                      <a:pt x="548398" y="1067511"/>
                    </a:lnTo>
                    <a:lnTo>
                      <a:pt x="547179" y="1067155"/>
                    </a:lnTo>
                    <a:lnTo>
                      <a:pt x="545744" y="1066253"/>
                    </a:lnTo>
                    <a:lnTo>
                      <a:pt x="545630" y="1068133"/>
                    </a:lnTo>
                    <a:lnTo>
                      <a:pt x="545223" y="1069352"/>
                    </a:lnTo>
                    <a:lnTo>
                      <a:pt x="545909" y="1070800"/>
                    </a:lnTo>
                    <a:lnTo>
                      <a:pt x="547217" y="1070927"/>
                    </a:lnTo>
                    <a:lnTo>
                      <a:pt x="548081" y="1071270"/>
                    </a:lnTo>
                    <a:lnTo>
                      <a:pt x="548271" y="1070203"/>
                    </a:lnTo>
                    <a:lnTo>
                      <a:pt x="548741" y="1069073"/>
                    </a:lnTo>
                    <a:close/>
                  </a:path>
                  <a:path w="1087119" h="1137920">
                    <a:moveTo>
                      <a:pt x="552767" y="682561"/>
                    </a:moveTo>
                    <a:lnTo>
                      <a:pt x="550913" y="679818"/>
                    </a:lnTo>
                    <a:lnTo>
                      <a:pt x="550265" y="683590"/>
                    </a:lnTo>
                    <a:lnTo>
                      <a:pt x="549973" y="685139"/>
                    </a:lnTo>
                    <a:lnTo>
                      <a:pt x="552767" y="682561"/>
                    </a:lnTo>
                    <a:close/>
                  </a:path>
                  <a:path w="1087119" h="1137920">
                    <a:moveTo>
                      <a:pt x="558622" y="1131608"/>
                    </a:moveTo>
                    <a:lnTo>
                      <a:pt x="557745" y="1131252"/>
                    </a:lnTo>
                    <a:lnTo>
                      <a:pt x="556856" y="1130668"/>
                    </a:lnTo>
                    <a:lnTo>
                      <a:pt x="555523" y="1130642"/>
                    </a:lnTo>
                    <a:lnTo>
                      <a:pt x="555053" y="1131671"/>
                    </a:lnTo>
                    <a:lnTo>
                      <a:pt x="554151" y="1132763"/>
                    </a:lnTo>
                    <a:lnTo>
                      <a:pt x="555752" y="1133119"/>
                    </a:lnTo>
                    <a:lnTo>
                      <a:pt x="556691" y="1133538"/>
                    </a:lnTo>
                    <a:lnTo>
                      <a:pt x="557999" y="1133322"/>
                    </a:lnTo>
                    <a:lnTo>
                      <a:pt x="558279" y="1132230"/>
                    </a:lnTo>
                    <a:lnTo>
                      <a:pt x="558622" y="1131608"/>
                    </a:lnTo>
                    <a:close/>
                  </a:path>
                  <a:path w="1087119" h="1137920">
                    <a:moveTo>
                      <a:pt x="565543" y="360349"/>
                    </a:moveTo>
                    <a:lnTo>
                      <a:pt x="562330" y="357644"/>
                    </a:lnTo>
                    <a:lnTo>
                      <a:pt x="562127" y="359765"/>
                    </a:lnTo>
                    <a:lnTo>
                      <a:pt x="561936" y="361365"/>
                    </a:lnTo>
                    <a:lnTo>
                      <a:pt x="561771" y="362966"/>
                    </a:lnTo>
                    <a:lnTo>
                      <a:pt x="565543" y="360349"/>
                    </a:lnTo>
                    <a:close/>
                  </a:path>
                  <a:path w="1087119" h="1137920">
                    <a:moveTo>
                      <a:pt x="565569" y="104241"/>
                    </a:moveTo>
                    <a:lnTo>
                      <a:pt x="563943" y="104800"/>
                    </a:lnTo>
                    <a:lnTo>
                      <a:pt x="562825" y="105143"/>
                    </a:lnTo>
                    <a:lnTo>
                      <a:pt x="560590" y="106032"/>
                    </a:lnTo>
                    <a:lnTo>
                      <a:pt x="559498" y="106591"/>
                    </a:lnTo>
                    <a:lnTo>
                      <a:pt x="558380" y="107099"/>
                    </a:lnTo>
                    <a:lnTo>
                      <a:pt x="559015" y="108445"/>
                    </a:lnTo>
                    <a:lnTo>
                      <a:pt x="560882" y="106768"/>
                    </a:lnTo>
                    <a:lnTo>
                      <a:pt x="564515" y="109308"/>
                    </a:lnTo>
                    <a:lnTo>
                      <a:pt x="565569" y="104241"/>
                    </a:lnTo>
                    <a:close/>
                  </a:path>
                  <a:path w="1087119" h="1137920">
                    <a:moveTo>
                      <a:pt x="566674" y="230835"/>
                    </a:moveTo>
                    <a:lnTo>
                      <a:pt x="562356" y="226961"/>
                    </a:lnTo>
                    <a:lnTo>
                      <a:pt x="562000" y="233159"/>
                    </a:lnTo>
                    <a:lnTo>
                      <a:pt x="566661" y="231152"/>
                    </a:lnTo>
                    <a:lnTo>
                      <a:pt x="566674" y="230835"/>
                    </a:lnTo>
                    <a:close/>
                  </a:path>
                  <a:path w="1087119" h="1137920">
                    <a:moveTo>
                      <a:pt x="590308" y="1123099"/>
                    </a:moveTo>
                    <a:lnTo>
                      <a:pt x="589521" y="1120711"/>
                    </a:lnTo>
                    <a:lnTo>
                      <a:pt x="589356" y="1120292"/>
                    </a:lnTo>
                    <a:lnTo>
                      <a:pt x="587933" y="1119759"/>
                    </a:lnTo>
                    <a:lnTo>
                      <a:pt x="587438" y="1120013"/>
                    </a:lnTo>
                    <a:lnTo>
                      <a:pt x="585495" y="1120952"/>
                    </a:lnTo>
                    <a:lnTo>
                      <a:pt x="585609" y="1122514"/>
                    </a:lnTo>
                    <a:lnTo>
                      <a:pt x="586790" y="1124292"/>
                    </a:lnTo>
                    <a:lnTo>
                      <a:pt x="589000" y="1124089"/>
                    </a:lnTo>
                    <a:lnTo>
                      <a:pt x="590308" y="1123099"/>
                    </a:lnTo>
                    <a:close/>
                  </a:path>
                  <a:path w="1087119" h="1137920">
                    <a:moveTo>
                      <a:pt x="598932" y="139814"/>
                    </a:moveTo>
                    <a:lnTo>
                      <a:pt x="594474" y="140766"/>
                    </a:lnTo>
                    <a:lnTo>
                      <a:pt x="596087" y="142151"/>
                    </a:lnTo>
                    <a:lnTo>
                      <a:pt x="598424" y="144145"/>
                    </a:lnTo>
                    <a:lnTo>
                      <a:pt x="598932" y="139814"/>
                    </a:lnTo>
                    <a:close/>
                  </a:path>
                  <a:path w="1087119" h="1137920">
                    <a:moveTo>
                      <a:pt x="608520" y="1132014"/>
                    </a:moveTo>
                    <a:lnTo>
                      <a:pt x="607364" y="1131684"/>
                    </a:lnTo>
                    <a:lnTo>
                      <a:pt x="606780" y="1131493"/>
                    </a:lnTo>
                    <a:lnTo>
                      <a:pt x="606031" y="1133157"/>
                    </a:lnTo>
                    <a:lnTo>
                      <a:pt x="603923" y="1134554"/>
                    </a:lnTo>
                    <a:lnTo>
                      <a:pt x="606640" y="1137894"/>
                    </a:lnTo>
                    <a:lnTo>
                      <a:pt x="608520" y="1132014"/>
                    </a:lnTo>
                    <a:close/>
                  </a:path>
                  <a:path w="1087119" h="1137920">
                    <a:moveTo>
                      <a:pt x="654202" y="721487"/>
                    </a:moveTo>
                    <a:lnTo>
                      <a:pt x="652818" y="719569"/>
                    </a:lnTo>
                    <a:lnTo>
                      <a:pt x="650659" y="719442"/>
                    </a:lnTo>
                    <a:lnTo>
                      <a:pt x="649681" y="720471"/>
                    </a:lnTo>
                    <a:lnTo>
                      <a:pt x="650011" y="722541"/>
                    </a:lnTo>
                    <a:lnTo>
                      <a:pt x="650074" y="722871"/>
                    </a:lnTo>
                    <a:lnTo>
                      <a:pt x="651103" y="723404"/>
                    </a:lnTo>
                    <a:lnTo>
                      <a:pt x="653478" y="722706"/>
                    </a:lnTo>
                    <a:lnTo>
                      <a:pt x="654202" y="721487"/>
                    </a:lnTo>
                    <a:close/>
                  </a:path>
                  <a:path w="1087119" h="1137920">
                    <a:moveTo>
                      <a:pt x="657707" y="908329"/>
                    </a:moveTo>
                    <a:lnTo>
                      <a:pt x="657428" y="908113"/>
                    </a:lnTo>
                    <a:lnTo>
                      <a:pt x="656031" y="906957"/>
                    </a:lnTo>
                    <a:lnTo>
                      <a:pt x="654596" y="906627"/>
                    </a:lnTo>
                    <a:lnTo>
                      <a:pt x="653465" y="908964"/>
                    </a:lnTo>
                    <a:lnTo>
                      <a:pt x="654608" y="910069"/>
                    </a:lnTo>
                    <a:lnTo>
                      <a:pt x="655624" y="911364"/>
                    </a:lnTo>
                    <a:lnTo>
                      <a:pt x="657656" y="909459"/>
                    </a:lnTo>
                    <a:lnTo>
                      <a:pt x="657707" y="908329"/>
                    </a:lnTo>
                    <a:close/>
                  </a:path>
                  <a:path w="1087119" h="1137920">
                    <a:moveTo>
                      <a:pt x="658304" y="949909"/>
                    </a:moveTo>
                    <a:lnTo>
                      <a:pt x="649109" y="952233"/>
                    </a:lnTo>
                    <a:lnTo>
                      <a:pt x="652551" y="953554"/>
                    </a:lnTo>
                    <a:lnTo>
                      <a:pt x="657212" y="955281"/>
                    </a:lnTo>
                    <a:lnTo>
                      <a:pt x="657580" y="953363"/>
                    </a:lnTo>
                    <a:lnTo>
                      <a:pt x="658304" y="949909"/>
                    </a:lnTo>
                    <a:close/>
                  </a:path>
                  <a:path w="1087119" h="1137920">
                    <a:moveTo>
                      <a:pt x="702970" y="584"/>
                    </a:moveTo>
                    <a:lnTo>
                      <a:pt x="702665" y="381"/>
                    </a:lnTo>
                    <a:lnTo>
                      <a:pt x="701979" y="0"/>
                    </a:lnTo>
                    <a:lnTo>
                      <a:pt x="700189" y="2501"/>
                    </a:lnTo>
                    <a:lnTo>
                      <a:pt x="699287" y="3759"/>
                    </a:lnTo>
                    <a:lnTo>
                      <a:pt x="701027" y="4737"/>
                    </a:lnTo>
                    <a:lnTo>
                      <a:pt x="701687" y="3352"/>
                    </a:lnTo>
                    <a:lnTo>
                      <a:pt x="702322" y="1968"/>
                    </a:lnTo>
                    <a:lnTo>
                      <a:pt x="702970" y="584"/>
                    </a:lnTo>
                    <a:close/>
                  </a:path>
                  <a:path w="1087119" h="1137920">
                    <a:moveTo>
                      <a:pt x="707161" y="412927"/>
                    </a:moveTo>
                    <a:lnTo>
                      <a:pt x="704938" y="411200"/>
                    </a:lnTo>
                    <a:lnTo>
                      <a:pt x="702195" y="409054"/>
                    </a:lnTo>
                    <a:lnTo>
                      <a:pt x="701802" y="410806"/>
                    </a:lnTo>
                    <a:lnTo>
                      <a:pt x="701535" y="411924"/>
                    </a:lnTo>
                    <a:lnTo>
                      <a:pt x="701116" y="413778"/>
                    </a:lnTo>
                    <a:lnTo>
                      <a:pt x="707161" y="412927"/>
                    </a:lnTo>
                    <a:close/>
                  </a:path>
                  <a:path w="1087119" h="1137920">
                    <a:moveTo>
                      <a:pt x="720013" y="707618"/>
                    </a:moveTo>
                    <a:lnTo>
                      <a:pt x="718223" y="706259"/>
                    </a:lnTo>
                    <a:lnTo>
                      <a:pt x="716102" y="705002"/>
                    </a:lnTo>
                    <a:lnTo>
                      <a:pt x="714019" y="708660"/>
                    </a:lnTo>
                    <a:lnTo>
                      <a:pt x="719353" y="710628"/>
                    </a:lnTo>
                    <a:lnTo>
                      <a:pt x="720013" y="707618"/>
                    </a:lnTo>
                    <a:close/>
                  </a:path>
                  <a:path w="1087119" h="1137920">
                    <a:moveTo>
                      <a:pt x="734123" y="1020584"/>
                    </a:moveTo>
                    <a:lnTo>
                      <a:pt x="732561" y="1020495"/>
                    </a:lnTo>
                    <a:lnTo>
                      <a:pt x="731393" y="1020076"/>
                    </a:lnTo>
                    <a:lnTo>
                      <a:pt x="730770" y="1020495"/>
                    </a:lnTo>
                    <a:lnTo>
                      <a:pt x="730123" y="1020914"/>
                    </a:lnTo>
                    <a:lnTo>
                      <a:pt x="730008" y="1022159"/>
                    </a:lnTo>
                    <a:lnTo>
                      <a:pt x="729678" y="1023035"/>
                    </a:lnTo>
                    <a:lnTo>
                      <a:pt x="730732" y="1023289"/>
                    </a:lnTo>
                    <a:lnTo>
                      <a:pt x="731875" y="1023861"/>
                    </a:lnTo>
                    <a:lnTo>
                      <a:pt x="733348" y="1023493"/>
                    </a:lnTo>
                    <a:lnTo>
                      <a:pt x="733552" y="1022007"/>
                    </a:lnTo>
                    <a:lnTo>
                      <a:pt x="734123" y="1020584"/>
                    </a:lnTo>
                    <a:close/>
                  </a:path>
                  <a:path w="1087119" h="1137920">
                    <a:moveTo>
                      <a:pt x="739038" y="1073683"/>
                    </a:moveTo>
                    <a:lnTo>
                      <a:pt x="736587" y="1069060"/>
                    </a:lnTo>
                    <a:lnTo>
                      <a:pt x="735164" y="1071841"/>
                    </a:lnTo>
                    <a:lnTo>
                      <a:pt x="735939" y="1073137"/>
                    </a:lnTo>
                    <a:lnTo>
                      <a:pt x="739038" y="1073683"/>
                    </a:lnTo>
                    <a:close/>
                  </a:path>
                  <a:path w="1087119" h="1137920">
                    <a:moveTo>
                      <a:pt x="753224" y="713905"/>
                    </a:moveTo>
                    <a:lnTo>
                      <a:pt x="752868" y="713549"/>
                    </a:lnTo>
                    <a:lnTo>
                      <a:pt x="751306" y="711771"/>
                    </a:lnTo>
                    <a:lnTo>
                      <a:pt x="750062" y="712876"/>
                    </a:lnTo>
                    <a:lnTo>
                      <a:pt x="747966" y="714908"/>
                    </a:lnTo>
                    <a:lnTo>
                      <a:pt x="750252" y="715073"/>
                    </a:lnTo>
                    <a:lnTo>
                      <a:pt x="751687" y="715200"/>
                    </a:lnTo>
                    <a:lnTo>
                      <a:pt x="753148" y="715314"/>
                    </a:lnTo>
                    <a:lnTo>
                      <a:pt x="753059" y="714717"/>
                    </a:lnTo>
                    <a:lnTo>
                      <a:pt x="753224" y="713905"/>
                    </a:lnTo>
                    <a:close/>
                  </a:path>
                  <a:path w="1087119" h="1137920">
                    <a:moveTo>
                      <a:pt x="781291" y="475005"/>
                    </a:moveTo>
                    <a:lnTo>
                      <a:pt x="780542" y="469823"/>
                    </a:lnTo>
                    <a:lnTo>
                      <a:pt x="774738" y="474433"/>
                    </a:lnTo>
                    <a:lnTo>
                      <a:pt x="780796" y="475488"/>
                    </a:lnTo>
                    <a:lnTo>
                      <a:pt x="781291" y="475005"/>
                    </a:lnTo>
                    <a:close/>
                  </a:path>
                  <a:path w="1087119" h="1137920">
                    <a:moveTo>
                      <a:pt x="795743" y="764806"/>
                    </a:moveTo>
                    <a:lnTo>
                      <a:pt x="791997" y="757783"/>
                    </a:lnTo>
                    <a:lnTo>
                      <a:pt x="791464" y="760488"/>
                    </a:lnTo>
                    <a:lnTo>
                      <a:pt x="791121" y="762393"/>
                    </a:lnTo>
                    <a:lnTo>
                      <a:pt x="790638" y="764806"/>
                    </a:lnTo>
                    <a:lnTo>
                      <a:pt x="795743" y="764806"/>
                    </a:lnTo>
                    <a:close/>
                  </a:path>
                  <a:path w="1087119" h="1137920">
                    <a:moveTo>
                      <a:pt x="799147" y="882535"/>
                    </a:moveTo>
                    <a:lnTo>
                      <a:pt x="798664" y="880249"/>
                    </a:lnTo>
                    <a:lnTo>
                      <a:pt x="797306" y="880440"/>
                    </a:lnTo>
                    <a:lnTo>
                      <a:pt x="794550" y="880859"/>
                    </a:lnTo>
                    <a:lnTo>
                      <a:pt x="794918" y="882764"/>
                    </a:lnTo>
                    <a:lnTo>
                      <a:pt x="795147" y="883691"/>
                    </a:lnTo>
                    <a:lnTo>
                      <a:pt x="796455" y="883323"/>
                    </a:lnTo>
                    <a:lnTo>
                      <a:pt x="797814" y="882942"/>
                    </a:lnTo>
                    <a:lnTo>
                      <a:pt x="799147" y="882535"/>
                    </a:lnTo>
                    <a:close/>
                  </a:path>
                  <a:path w="1087119" h="1137920">
                    <a:moveTo>
                      <a:pt x="835520" y="330542"/>
                    </a:moveTo>
                    <a:lnTo>
                      <a:pt x="835291" y="330047"/>
                    </a:lnTo>
                    <a:lnTo>
                      <a:pt x="835088" y="329539"/>
                    </a:lnTo>
                    <a:lnTo>
                      <a:pt x="834859" y="329044"/>
                    </a:lnTo>
                    <a:lnTo>
                      <a:pt x="833767" y="329438"/>
                    </a:lnTo>
                    <a:lnTo>
                      <a:pt x="832675" y="329819"/>
                    </a:lnTo>
                    <a:lnTo>
                      <a:pt x="831583" y="330212"/>
                    </a:lnTo>
                    <a:lnTo>
                      <a:pt x="831900" y="330860"/>
                    </a:lnTo>
                    <a:lnTo>
                      <a:pt x="832231" y="331495"/>
                    </a:lnTo>
                    <a:lnTo>
                      <a:pt x="832535" y="332143"/>
                    </a:lnTo>
                    <a:lnTo>
                      <a:pt x="835520" y="330542"/>
                    </a:lnTo>
                    <a:close/>
                  </a:path>
                  <a:path w="1087119" h="1137920">
                    <a:moveTo>
                      <a:pt x="855040" y="742835"/>
                    </a:moveTo>
                    <a:lnTo>
                      <a:pt x="852665" y="740143"/>
                    </a:lnTo>
                    <a:lnTo>
                      <a:pt x="852043" y="741730"/>
                    </a:lnTo>
                    <a:lnTo>
                      <a:pt x="851458" y="743292"/>
                    </a:lnTo>
                    <a:lnTo>
                      <a:pt x="850849" y="744867"/>
                    </a:lnTo>
                    <a:lnTo>
                      <a:pt x="853986" y="744232"/>
                    </a:lnTo>
                    <a:lnTo>
                      <a:pt x="855040" y="742835"/>
                    </a:lnTo>
                    <a:close/>
                  </a:path>
                  <a:path w="1087119" h="1137920">
                    <a:moveTo>
                      <a:pt x="857326" y="119672"/>
                    </a:moveTo>
                    <a:lnTo>
                      <a:pt x="855497" y="117513"/>
                    </a:lnTo>
                    <a:lnTo>
                      <a:pt x="853909" y="117856"/>
                    </a:lnTo>
                    <a:lnTo>
                      <a:pt x="851662" y="119278"/>
                    </a:lnTo>
                    <a:lnTo>
                      <a:pt x="853732" y="120980"/>
                    </a:lnTo>
                    <a:lnTo>
                      <a:pt x="855256" y="121551"/>
                    </a:lnTo>
                    <a:lnTo>
                      <a:pt x="857326" y="119672"/>
                    </a:lnTo>
                    <a:close/>
                  </a:path>
                  <a:path w="1087119" h="1137920">
                    <a:moveTo>
                      <a:pt x="858431" y="1076337"/>
                    </a:moveTo>
                    <a:lnTo>
                      <a:pt x="857529" y="1076147"/>
                    </a:lnTo>
                    <a:lnTo>
                      <a:pt x="856462" y="1075512"/>
                    </a:lnTo>
                    <a:lnTo>
                      <a:pt x="853744" y="1076744"/>
                    </a:lnTo>
                    <a:lnTo>
                      <a:pt x="852627" y="1080033"/>
                    </a:lnTo>
                    <a:lnTo>
                      <a:pt x="853897" y="1081925"/>
                    </a:lnTo>
                    <a:lnTo>
                      <a:pt x="854646" y="1081925"/>
                    </a:lnTo>
                    <a:lnTo>
                      <a:pt x="856475" y="1082294"/>
                    </a:lnTo>
                    <a:lnTo>
                      <a:pt x="857529" y="1080160"/>
                    </a:lnTo>
                    <a:lnTo>
                      <a:pt x="857885" y="1078204"/>
                    </a:lnTo>
                    <a:lnTo>
                      <a:pt x="858431" y="1076337"/>
                    </a:lnTo>
                    <a:close/>
                  </a:path>
                  <a:path w="1087119" h="1137920">
                    <a:moveTo>
                      <a:pt x="909942" y="709993"/>
                    </a:moveTo>
                    <a:lnTo>
                      <a:pt x="908011" y="709053"/>
                    </a:lnTo>
                    <a:lnTo>
                      <a:pt x="905205" y="707885"/>
                    </a:lnTo>
                    <a:lnTo>
                      <a:pt x="904798" y="711187"/>
                    </a:lnTo>
                    <a:lnTo>
                      <a:pt x="906132" y="712533"/>
                    </a:lnTo>
                    <a:lnTo>
                      <a:pt x="908951" y="713346"/>
                    </a:lnTo>
                    <a:lnTo>
                      <a:pt x="909942" y="709993"/>
                    </a:lnTo>
                    <a:close/>
                  </a:path>
                  <a:path w="1087119" h="1137920">
                    <a:moveTo>
                      <a:pt x="911961" y="212051"/>
                    </a:moveTo>
                    <a:lnTo>
                      <a:pt x="911758" y="208673"/>
                    </a:lnTo>
                    <a:lnTo>
                      <a:pt x="909701" y="207340"/>
                    </a:lnTo>
                    <a:lnTo>
                      <a:pt x="905637" y="208038"/>
                    </a:lnTo>
                    <a:lnTo>
                      <a:pt x="910526" y="213309"/>
                    </a:lnTo>
                    <a:lnTo>
                      <a:pt x="911504" y="212471"/>
                    </a:lnTo>
                    <a:lnTo>
                      <a:pt x="911961" y="212051"/>
                    </a:lnTo>
                    <a:close/>
                  </a:path>
                  <a:path w="1087119" h="1137920">
                    <a:moveTo>
                      <a:pt x="1015123" y="725398"/>
                    </a:moveTo>
                    <a:lnTo>
                      <a:pt x="1014323" y="724928"/>
                    </a:lnTo>
                    <a:lnTo>
                      <a:pt x="1013320" y="723912"/>
                    </a:lnTo>
                    <a:lnTo>
                      <a:pt x="1010666" y="724814"/>
                    </a:lnTo>
                    <a:lnTo>
                      <a:pt x="1010297" y="726465"/>
                    </a:lnTo>
                    <a:lnTo>
                      <a:pt x="1011859" y="730161"/>
                    </a:lnTo>
                    <a:lnTo>
                      <a:pt x="1014272" y="726668"/>
                    </a:lnTo>
                    <a:lnTo>
                      <a:pt x="1015123" y="725398"/>
                    </a:lnTo>
                    <a:close/>
                  </a:path>
                  <a:path w="1087119" h="1137920">
                    <a:moveTo>
                      <a:pt x="1068425" y="897077"/>
                    </a:moveTo>
                    <a:lnTo>
                      <a:pt x="1065682" y="897432"/>
                    </a:lnTo>
                    <a:lnTo>
                      <a:pt x="1064158" y="897610"/>
                    </a:lnTo>
                    <a:lnTo>
                      <a:pt x="1062621" y="897813"/>
                    </a:lnTo>
                    <a:lnTo>
                      <a:pt x="1064463" y="899693"/>
                    </a:lnTo>
                    <a:lnTo>
                      <a:pt x="1066139" y="900379"/>
                    </a:lnTo>
                    <a:lnTo>
                      <a:pt x="1068425" y="897077"/>
                    </a:lnTo>
                    <a:close/>
                  </a:path>
                  <a:path w="1087119" h="1137920">
                    <a:moveTo>
                      <a:pt x="1086675" y="808672"/>
                    </a:moveTo>
                    <a:lnTo>
                      <a:pt x="1086370" y="807123"/>
                    </a:lnTo>
                    <a:lnTo>
                      <a:pt x="1086053" y="805573"/>
                    </a:lnTo>
                    <a:lnTo>
                      <a:pt x="1085761" y="804011"/>
                    </a:lnTo>
                    <a:lnTo>
                      <a:pt x="1083513" y="804621"/>
                    </a:lnTo>
                    <a:lnTo>
                      <a:pt x="1084491" y="807593"/>
                    </a:lnTo>
                    <a:lnTo>
                      <a:pt x="1084986" y="809066"/>
                    </a:lnTo>
                    <a:lnTo>
                      <a:pt x="1085532" y="808951"/>
                    </a:lnTo>
                    <a:lnTo>
                      <a:pt x="1086104" y="808799"/>
                    </a:lnTo>
                    <a:lnTo>
                      <a:pt x="1086675" y="80867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2" name="object 302">
                <a:extLst>
                  <a:ext uri="{FF2B5EF4-FFF2-40B4-BE49-F238E27FC236}">
                    <a16:creationId xmlns:a16="http://schemas.microsoft.com/office/drawing/2014/main" id="{A82B356F-332C-0E4E-2065-955385A65562}"/>
                  </a:ext>
                </a:extLst>
              </p:cNvPr>
              <p:cNvSpPr/>
              <p:nvPr/>
            </p:nvSpPr>
            <p:spPr>
              <a:xfrm>
                <a:off x="8355230" y="4886172"/>
                <a:ext cx="853563" cy="764215"/>
              </a:xfrm>
              <a:custGeom>
                <a:avLst/>
                <a:gdLst/>
                <a:ahLst/>
                <a:cxnLst/>
                <a:rect l="l" t="t" r="r" b="b"/>
                <a:pathLst>
                  <a:path w="1097280" h="1117600">
                    <a:moveTo>
                      <a:pt x="4775" y="781405"/>
                    </a:moveTo>
                    <a:lnTo>
                      <a:pt x="4635" y="780935"/>
                    </a:lnTo>
                    <a:lnTo>
                      <a:pt x="4406" y="779983"/>
                    </a:lnTo>
                    <a:lnTo>
                      <a:pt x="2717" y="779805"/>
                    </a:lnTo>
                    <a:lnTo>
                      <a:pt x="1003" y="779564"/>
                    </a:lnTo>
                    <a:lnTo>
                      <a:pt x="0" y="782980"/>
                    </a:lnTo>
                    <a:lnTo>
                      <a:pt x="4775" y="781405"/>
                    </a:lnTo>
                    <a:close/>
                  </a:path>
                  <a:path w="1097280" h="1117600">
                    <a:moveTo>
                      <a:pt x="61569" y="781697"/>
                    </a:moveTo>
                    <a:lnTo>
                      <a:pt x="61391" y="781431"/>
                    </a:lnTo>
                    <a:lnTo>
                      <a:pt x="60985" y="780859"/>
                    </a:lnTo>
                    <a:lnTo>
                      <a:pt x="60210" y="780542"/>
                    </a:lnTo>
                    <a:lnTo>
                      <a:pt x="59397" y="779970"/>
                    </a:lnTo>
                    <a:lnTo>
                      <a:pt x="58966" y="780821"/>
                    </a:lnTo>
                    <a:lnTo>
                      <a:pt x="58712" y="781291"/>
                    </a:lnTo>
                    <a:lnTo>
                      <a:pt x="58470" y="781786"/>
                    </a:lnTo>
                    <a:lnTo>
                      <a:pt x="59270" y="782205"/>
                    </a:lnTo>
                    <a:lnTo>
                      <a:pt x="60096" y="782586"/>
                    </a:lnTo>
                    <a:lnTo>
                      <a:pt x="60896" y="782980"/>
                    </a:lnTo>
                    <a:lnTo>
                      <a:pt x="61074" y="782447"/>
                    </a:lnTo>
                    <a:lnTo>
                      <a:pt x="61569" y="781697"/>
                    </a:lnTo>
                    <a:close/>
                  </a:path>
                  <a:path w="1097280" h="1117600">
                    <a:moveTo>
                      <a:pt x="106426" y="711530"/>
                    </a:moveTo>
                    <a:lnTo>
                      <a:pt x="106006" y="710476"/>
                    </a:lnTo>
                    <a:lnTo>
                      <a:pt x="105778" y="709968"/>
                    </a:lnTo>
                    <a:lnTo>
                      <a:pt x="104521" y="710463"/>
                    </a:lnTo>
                    <a:lnTo>
                      <a:pt x="102019" y="711454"/>
                    </a:lnTo>
                    <a:lnTo>
                      <a:pt x="102235" y="711974"/>
                    </a:lnTo>
                    <a:lnTo>
                      <a:pt x="102438" y="712508"/>
                    </a:lnTo>
                    <a:lnTo>
                      <a:pt x="102666" y="713041"/>
                    </a:lnTo>
                    <a:lnTo>
                      <a:pt x="106426" y="711530"/>
                    </a:lnTo>
                    <a:close/>
                  </a:path>
                  <a:path w="1097280" h="1117600">
                    <a:moveTo>
                      <a:pt x="157035" y="361467"/>
                    </a:moveTo>
                    <a:lnTo>
                      <a:pt x="156959" y="360578"/>
                    </a:lnTo>
                    <a:lnTo>
                      <a:pt x="156946" y="360400"/>
                    </a:lnTo>
                    <a:lnTo>
                      <a:pt x="155956" y="360324"/>
                    </a:lnTo>
                    <a:lnTo>
                      <a:pt x="154990" y="360095"/>
                    </a:lnTo>
                    <a:lnTo>
                      <a:pt x="155041" y="361289"/>
                    </a:lnTo>
                    <a:lnTo>
                      <a:pt x="154990" y="362216"/>
                    </a:lnTo>
                    <a:lnTo>
                      <a:pt x="155168" y="363105"/>
                    </a:lnTo>
                    <a:lnTo>
                      <a:pt x="155206" y="363270"/>
                    </a:lnTo>
                    <a:lnTo>
                      <a:pt x="156222" y="363232"/>
                    </a:lnTo>
                    <a:lnTo>
                      <a:pt x="156781" y="363283"/>
                    </a:lnTo>
                    <a:lnTo>
                      <a:pt x="156857" y="362381"/>
                    </a:lnTo>
                    <a:lnTo>
                      <a:pt x="157035" y="361467"/>
                    </a:lnTo>
                    <a:close/>
                  </a:path>
                  <a:path w="1097280" h="1117600">
                    <a:moveTo>
                      <a:pt x="159575" y="520547"/>
                    </a:moveTo>
                    <a:lnTo>
                      <a:pt x="158915" y="519303"/>
                    </a:lnTo>
                    <a:lnTo>
                      <a:pt x="158254" y="518109"/>
                    </a:lnTo>
                    <a:lnTo>
                      <a:pt x="157187" y="516089"/>
                    </a:lnTo>
                    <a:lnTo>
                      <a:pt x="155968" y="518858"/>
                    </a:lnTo>
                    <a:lnTo>
                      <a:pt x="156171" y="520166"/>
                    </a:lnTo>
                    <a:lnTo>
                      <a:pt x="158102" y="520915"/>
                    </a:lnTo>
                    <a:lnTo>
                      <a:pt x="158419" y="521030"/>
                    </a:lnTo>
                    <a:lnTo>
                      <a:pt x="158877" y="520750"/>
                    </a:lnTo>
                    <a:lnTo>
                      <a:pt x="159575" y="520547"/>
                    </a:lnTo>
                    <a:close/>
                  </a:path>
                  <a:path w="1097280" h="1117600">
                    <a:moveTo>
                      <a:pt x="164909" y="805014"/>
                    </a:moveTo>
                    <a:lnTo>
                      <a:pt x="163182" y="803656"/>
                    </a:lnTo>
                    <a:lnTo>
                      <a:pt x="161582" y="802640"/>
                    </a:lnTo>
                    <a:lnTo>
                      <a:pt x="161518" y="806246"/>
                    </a:lnTo>
                    <a:lnTo>
                      <a:pt x="162839" y="805776"/>
                    </a:lnTo>
                    <a:lnTo>
                      <a:pt x="164909" y="805014"/>
                    </a:lnTo>
                    <a:close/>
                  </a:path>
                  <a:path w="1097280" h="1117600">
                    <a:moveTo>
                      <a:pt x="168313" y="585177"/>
                    </a:moveTo>
                    <a:lnTo>
                      <a:pt x="168287" y="584631"/>
                    </a:lnTo>
                    <a:lnTo>
                      <a:pt x="168262" y="584060"/>
                    </a:lnTo>
                    <a:lnTo>
                      <a:pt x="168236" y="583514"/>
                    </a:lnTo>
                    <a:lnTo>
                      <a:pt x="166814" y="583857"/>
                    </a:lnTo>
                    <a:lnTo>
                      <a:pt x="165417" y="584174"/>
                    </a:lnTo>
                    <a:lnTo>
                      <a:pt x="163969" y="584517"/>
                    </a:lnTo>
                    <a:lnTo>
                      <a:pt x="164071" y="584885"/>
                    </a:lnTo>
                    <a:lnTo>
                      <a:pt x="164236" y="585673"/>
                    </a:lnTo>
                    <a:lnTo>
                      <a:pt x="168313" y="585177"/>
                    </a:lnTo>
                    <a:close/>
                  </a:path>
                  <a:path w="1097280" h="1117600">
                    <a:moveTo>
                      <a:pt x="220281" y="961948"/>
                    </a:moveTo>
                    <a:lnTo>
                      <a:pt x="219722" y="961085"/>
                    </a:lnTo>
                    <a:lnTo>
                      <a:pt x="219151" y="960183"/>
                    </a:lnTo>
                    <a:lnTo>
                      <a:pt x="218541" y="959345"/>
                    </a:lnTo>
                    <a:lnTo>
                      <a:pt x="217601" y="959789"/>
                    </a:lnTo>
                    <a:lnTo>
                      <a:pt x="217944" y="960843"/>
                    </a:lnTo>
                    <a:lnTo>
                      <a:pt x="218363" y="961809"/>
                    </a:lnTo>
                    <a:lnTo>
                      <a:pt x="218732" y="962761"/>
                    </a:lnTo>
                    <a:lnTo>
                      <a:pt x="219240" y="962494"/>
                    </a:lnTo>
                    <a:lnTo>
                      <a:pt x="219786" y="962215"/>
                    </a:lnTo>
                    <a:lnTo>
                      <a:pt x="220281" y="961948"/>
                    </a:lnTo>
                    <a:close/>
                  </a:path>
                  <a:path w="1097280" h="1117600">
                    <a:moveTo>
                      <a:pt x="252907" y="991603"/>
                    </a:moveTo>
                    <a:lnTo>
                      <a:pt x="252183" y="991565"/>
                    </a:lnTo>
                    <a:lnTo>
                      <a:pt x="251294" y="991311"/>
                    </a:lnTo>
                    <a:lnTo>
                      <a:pt x="250786" y="991628"/>
                    </a:lnTo>
                    <a:lnTo>
                      <a:pt x="250304" y="991933"/>
                    </a:lnTo>
                    <a:lnTo>
                      <a:pt x="250190" y="992860"/>
                    </a:lnTo>
                    <a:lnTo>
                      <a:pt x="249694" y="994003"/>
                    </a:lnTo>
                    <a:lnTo>
                      <a:pt x="250977" y="994092"/>
                    </a:lnTo>
                    <a:lnTo>
                      <a:pt x="252145" y="994422"/>
                    </a:lnTo>
                    <a:lnTo>
                      <a:pt x="252349" y="994130"/>
                    </a:lnTo>
                    <a:lnTo>
                      <a:pt x="252768" y="993444"/>
                    </a:lnTo>
                    <a:lnTo>
                      <a:pt x="252755" y="992454"/>
                    </a:lnTo>
                    <a:lnTo>
                      <a:pt x="252907" y="991603"/>
                    </a:lnTo>
                    <a:close/>
                  </a:path>
                  <a:path w="1097280" h="1117600">
                    <a:moveTo>
                      <a:pt x="253212" y="208559"/>
                    </a:moveTo>
                    <a:lnTo>
                      <a:pt x="252552" y="208076"/>
                    </a:lnTo>
                    <a:lnTo>
                      <a:pt x="252196" y="207848"/>
                    </a:lnTo>
                    <a:lnTo>
                      <a:pt x="251434" y="208902"/>
                    </a:lnTo>
                    <a:lnTo>
                      <a:pt x="250672" y="209969"/>
                    </a:lnTo>
                    <a:lnTo>
                      <a:pt x="249897" y="211035"/>
                    </a:lnTo>
                    <a:lnTo>
                      <a:pt x="250304" y="211315"/>
                    </a:lnTo>
                    <a:lnTo>
                      <a:pt x="251079" y="211886"/>
                    </a:lnTo>
                    <a:lnTo>
                      <a:pt x="252514" y="209651"/>
                    </a:lnTo>
                    <a:lnTo>
                      <a:pt x="253212" y="208559"/>
                    </a:lnTo>
                    <a:close/>
                  </a:path>
                  <a:path w="1097280" h="1117600">
                    <a:moveTo>
                      <a:pt x="258254" y="640168"/>
                    </a:moveTo>
                    <a:lnTo>
                      <a:pt x="257746" y="639914"/>
                    </a:lnTo>
                    <a:lnTo>
                      <a:pt x="257225" y="639673"/>
                    </a:lnTo>
                    <a:lnTo>
                      <a:pt x="256705" y="639419"/>
                    </a:lnTo>
                    <a:lnTo>
                      <a:pt x="256171" y="640689"/>
                    </a:lnTo>
                    <a:lnTo>
                      <a:pt x="255600" y="641934"/>
                    </a:lnTo>
                    <a:lnTo>
                      <a:pt x="255054" y="643216"/>
                    </a:lnTo>
                    <a:lnTo>
                      <a:pt x="255397" y="643394"/>
                    </a:lnTo>
                    <a:lnTo>
                      <a:pt x="255752" y="643597"/>
                    </a:lnTo>
                    <a:lnTo>
                      <a:pt x="256120" y="643763"/>
                    </a:lnTo>
                    <a:lnTo>
                      <a:pt x="256832" y="642569"/>
                    </a:lnTo>
                    <a:lnTo>
                      <a:pt x="258254" y="640168"/>
                    </a:lnTo>
                    <a:close/>
                  </a:path>
                  <a:path w="1097280" h="1117600">
                    <a:moveTo>
                      <a:pt x="277596" y="521677"/>
                    </a:moveTo>
                    <a:lnTo>
                      <a:pt x="277355" y="521233"/>
                    </a:lnTo>
                    <a:lnTo>
                      <a:pt x="277050" y="520661"/>
                    </a:lnTo>
                    <a:lnTo>
                      <a:pt x="276440" y="520230"/>
                    </a:lnTo>
                    <a:lnTo>
                      <a:pt x="275945" y="519722"/>
                    </a:lnTo>
                    <a:lnTo>
                      <a:pt x="275945" y="520852"/>
                    </a:lnTo>
                    <a:lnTo>
                      <a:pt x="275920" y="521970"/>
                    </a:lnTo>
                    <a:lnTo>
                      <a:pt x="275920" y="523100"/>
                    </a:lnTo>
                    <a:lnTo>
                      <a:pt x="276415" y="523024"/>
                    </a:lnTo>
                    <a:lnTo>
                      <a:pt x="276936" y="522960"/>
                    </a:lnTo>
                    <a:lnTo>
                      <a:pt x="277431" y="522884"/>
                    </a:lnTo>
                    <a:lnTo>
                      <a:pt x="277418" y="522325"/>
                    </a:lnTo>
                    <a:lnTo>
                      <a:pt x="277596" y="521677"/>
                    </a:lnTo>
                    <a:close/>
                  </a:path>
                  <a:path w="1097280" h="1117600">
                    <a:moveTo>
                      <a:pt x="283883" y="185204"/>
                    </a:moveTo>
                    <a:lnTo>
                      <a:pt x="281228" y="183756"/>
                    </a:lnTo>
                    <a:lnTo>
                      <a:pt x="278180" y="186016"/>
                    </a:lnTo>
                    <a:lnTo>
                      <a:pt x="283883" y="185204"/>
                    </a:lnTo>
                    <a:close/>
                  </a:path>
                  <a:path w="1097280" h="1117600">
                    <a:moveTo>
                      <a:pt x="292989" y="185623"/>
                    </a:moveTo>
                    <a:lnTo>
                      <a:pt x="292658" y="185115"/>
                    </a:lnTo>
                    <a:lnTo>
                      <a:pt x="292366" y="184569"/>
                    </a:lnTo>
                    <a:lnTo>
                      <a:pt x="292023" y="184035"/>
                    </a:lnTo>
                    <a:lnTo>
                      <a:pt x="290093" y="185496"/>
                    </a:lnTo>
                    <a:lnTo>
                      <a:pt x="289128" y="186220"/>
                    </a:lnTo>
                    <a:lnTo>
                      <a:pt x="289369" y="186563"/>
                    </a:lnTo>
                    <a:lnTo>
                      <a:pt x="289610" y="186931"/>
                    </a:lnTo>
                    <a:lnTo>
                      <a:pt x="289852" y="187299"/>
                    </a:lnTo>
                    <a:lnTo>
                      <a:pt x="290893" y="186728"/>
                    </a:lnTo>
                    <a:lnTo>
                      <a:pt x="291947" y="186182"/>
                    </a:lnTo>
                    <a:lnTo>
                      <a:pt x="292989" y="185623"/>
                    </a:lnTo>
                    <a:close/>
                  </a:path>
                  <a:path w="1097280" h="1117600">
                    <a:moveTo>
                      <a:pt x="309283" y="1084592"/>
                    </a:moveTo>
                    <a:lnTo>
                      <a:pt x="307835" y="1084376"/>
                    </a:lnTo>
                    <a:lnTo>
                      <a:pt x="306400" y="1084135"/>
                    </a:lnTo>
                    <a:lnTo>
                      <a:pt x="304927" y="1083932"/>
                    </a:lnTo>
                    <a:lnTo>
                      <a:pt x="304876" y="1084389"/>
                    </a:lnTo>
                    <a:lnTo>
                      <a:pt x="304723" y="1085291"/>
                    </a:lnTo>
                    <a:lnTo>
                      <a:pt x="307505" y="1085913"/>
                    </a:lnTo>
                    <a:lnTo>
                      <a:pt x="308889" y="1086218"/>
                    </a:lnTo>
                    <a:lnTo>
                      <a:pt x="309029" y="1085672"/>
                    </a:lnTo>
                    <a:lnTo>
                      <a:pt x="309143" y="1085138"/>
                    </a:lnTo>
                    <a:lnTo>
                      <a:pt x="309283" y="1084592"/>
                    </a:lnTo>
                    <a:close/>
                  </a:path>
                  <a:path w="1097280" h="1117600">
                    <a:moveTo>
                      <a:pt x="310642" y="431698"/>
                    </a:moveTo>
                    <a:lnTo>
                      <a:pt x="310553" y="429120"/>
                    </a:lnTo>
                    <a:lnTo>
                      <a:pt x="310311" y="426529"/>
                    </a:lnTo>
                    <a:lnTo>
                      <a:pt x="309143" y="427799"/>
                    </a:lnTo>
                    <a:lnTo>
                      <a:pt x="307987" y="429107"/>
                    </a:lnTo>
                    <a:lnTo>
                      <a:pt x="306603" y="430657"/>
                    </a:lnTo>
                    <a:lnTo>
                      <a:pt x="310642" y="431698"/>
                    </a:lnTo>
                    <a:close/>
                  </a:path>
                  <a:path w="1097280" h="1117600">
                    <a:moveTo>
                      <a:pt x="320878" y="124091"/>
                    </a:moveTo>
                    <a:lnTo>
                      <a:pt x="320789" y="122745"/>
                    </a:lnTo>
                    <a:lnTo>
                      <a:pt x="320141" y="122008"/>
                    </a:lnTo>
                    <a:lnTo>
                      <a:pt x="319036" y="119926"/>
                    </a:lnTo>
                    <a:lnTo>
                      <a:pt x="318706" y="122618"/>
                    </a:lnTo>
                    <a:lnTo>
                      <a:pt x="318439" y="124993"/>
                    </a:lnTo>
                    <a:lnTo>
                      <a:pt x="319366" y="125285"/>
                    </a:lnTo>
                    <a:lnTo>
                      <a:pt x="319824" y="125437"/>
                    </a:lnTo>
                    <a:lnTo>
                      <a:pt x="320179" y="124790"/>
                    </a:lnTo>
                    <a:lnTo>
                      <a:pt x="320878" y="124091"/>
                    </a:lnTo>
                    <a:close/>
                  </a:path>
                  <a:path w="1097280" h="1117600">
                    <a:moveTo>
                      <a:pt x="328714" y="901954"/>
                    </a:moveTo>
                    <a:lnTo>
                      <a:pt x="328587" y="901522"/>
                    </a:lnTo>
                    <a:lnTo>
                      <a:pt x="328320" y="900684"/>
                    </a:lnTo>
                    <a:lnTo>
                      <a:pt x="326948" y="900899"/>
                    </a:lnTo>
                    <a:lnTo>
                      <a:pt x="325602" y="901128"/>
                    </a:lnTo>
                    <a:lnTo>
                      <a:pt x="324231" y="901344"/>
                    </a:lnTo>
                    <a:lnTo>
                      <a:pt x="324319" y="901941"/>
                    </a:lnTo>
                    <a:lnTo>
                      <a:pt x="324548" y="903097"/>
                    </a:lnTo>
                    <a:lnTo>
                      <a:pt x="325361" y="903097"/>
                    </a:lnTo>
                    <a:lnTo>
                      <a:pt x="326174" y="903262"/>
                    </a:lnTo>
                    <a:lnTo>
                      <a:pt x="327571" y="902906"/>
                    </a:lnTo>
                    <a:lnTo>
                      <a:pt x="328117" y="902347"/>
                    </a:lnTo>
                    <a:lnTo>
                      <a:pt x="328714" y="901954"/>
                    </a:lnTo>
                    <a:close/>
                  </a:path>
                  <a:path w="1097280" h="1117600">
                    <a:moveTo>
                      <a:pt x="340309" y="934542"/>
                    </a:moveTo>
                    <a:lnTo>
                      <a:pt x="340283" y="934097"/>
                    </a:lnTo>
                    <a:lnTo>
                      <a:pt x="340271" y="933678"/>
                    </a:lnTo>
                    <a:lnTo>
                      <a:pt x="340233" y="933259"/>
                    </a:lnTo>
                    <a:lnTo>
                      <a:pt x="336816" y="933386"/>
                    </a:lnTo>
                    <a:lnTo>
                      <a:pt x="336880" y="934288"/>
                    </a:lnTo>
                    <a:lnTo>
                      <a:pt x="336918" y="934732"/>
                    </a:lnTo>
                    <a:lnTo>
                      <a:pt x="339178" y="934618"/>
                    </a:lnTo>
                    <a:lnTo>
                      <a:pt x="340309" y="934542"/>
                    </a:lnTo>
                    <a:close/>
                  </a:path>
                  <a:path w="1097280" h="1117600">
                    <a:moveTo>
                      <a:pt x="350380" y="717537"/>
                    </a:moveTo>
                    <a:lnTo>
                      <a:pt x="350062" y="717156"/>
                    </a:lnTo>
                    <a:lnTo>
                      <a:pt x="349770" y="716762"/>
                    </a:lnTo>
                    <a:lnTo>
                      <a:pt x="349440" y="716407"/>
                    </a:lnTo>
                    <a:lnTo>
                      <a:pt x="348348" y="717156"/>
                    </a:lnTo>
                    <a:lnTo>
                      <a:pt x="347268" y="717931"/>
                    </a:lnTo>
                    <a:lnTo>
                      <a:pt x="346189" y="718667"/>
                    </a:lnTo>
                    <a:lnTo>
                      <a:pt x="347319" y="720382"/>
                    </a:lnTo>
                    <a:lnTo>
                      <a:pt x="348335" y="719416"/>
                    </a:lnTo>
                    <a:lnTo>
                      <a:pt x="349364" y="718489"/>
                    </a:lnTo>
                    <a:lnTo>
                      <a:pt x="350380" y="717537"/>
                    </a:lnTo>
                    <a:close/>
                  </a:path>
                  <a:path w="1097280" h="1117600">
                    <a:moveTo>
                      <a:pt x="353682" y="562775"/>
                    </a:moveTo>
                    <a:lnTo>
                      <a:pt x="353568" y="562444"/>
                    </a:lnTo>
                    <a:lnTo>
                      <a:pt x="353479" y="562127"/>
                    </a:lnTo>
                    <a:lnTo>
                      <a:pt x="353377" y="561809"/>
                    </a:lnTo>
                    <a:lnTo>
                      <a:pt x="350621" y="562406"/>
                    </a:lnTo>
                    <a:lnTo>
                      <a:pt x="349237" y="562724"/>
                    </a:lnTo>
                    <a:lnTo>
                      <a:pt x="349262" y="563003"/>
                    </a:lnTo>
                    <a:lnTo>
                      <a:pt x="349313" y="563283"/>
                    </a:lnTo>
                    <a:lnTo>
                      <a:pt x="349326" y="563575"/>
                    </a:lnTo>
                    <a:lnTo>
                      <a:pt x="350126" y="563613"/>
                    </a:lnTo>
                    <a:lnTo>
                      <a:pt x="350901" y="563765"/>
                    </a:lnTo>
                    <a:lnTo>
                      <a:pt x="352361" y="563499"/>
                    </a:lnTo>
                    <a:lnTo>
                      <a:pt x="353009" y="563079"/>
                    </a:lnTo>
                    <a:lnTo>
                      <a:pt x="353682" y="562775"/>
                    </a:lnTo>
                    <a:close/>
                  </a:path>
                  <a:path w="1097280" h="1117600">
                    <a:moveTo>
                      <a:pt x="356793" y="419582"/>
                    </a:moveTo>
                    <a:lnTo>
                      <a:pt x="354114" y="417957"/>
                    </a:lnTo>
                    <a:lnTo>
                      <a:pt x="352793" y="417144"/>
                    </a:lnTo>
                    <a:lnTo>
                      <a:pt x="352196" y="418122"/>
                    </a:lnTo>
                    <a:lnTo>
                      <a:pt x="353504" y="418973"/>
                    </a:lnTo>
                    <a:lnTo>
                      <a:pt x="354838" y="419785"/>
                    </a:lnTo>
                    <a:lnTo>
                      <a:pt x="356146" y="420624"/>
                    </a:lnTo>
                    <a:lnTo>
                      <a:pt x="356565" y="419925"/>
                    </a:lnTo>
                    <a:lnTo>
                      <a:pt x="356793" y="419582"/>
                    </a:lnTo>
                    <a:close/>
                  </a:path>
                  <a:path w="1097280" h="1117600">
                    <a:moveTo>
                      <a:pt x="380174" y="685812"/>
                    </a:moveTo>
                    <a:lnTo>
                      <a:pt x="380136" y="685101"/>
                    </a:lnTo>
                    <a:lnTo>
                      <a:pt x="380123" y="684682"/>
                    </a:lnTo>
                    <a:lnTo>
                      <a:pt x="379158" y="684326"/>
                    </a:lnTo>
                    <a:lnTo>
                      <a:pt x="378091" y="683552"/>
                    </a:lnTo>
                    <a:lnTo>
                      <a:pt x="377685" y="685012"/>
                    </a:lnTo>
                    <a:lnTo>
                      <a:pt x="377317" y="685838"/>
                    </a:lnTo>
                    <a:lnTo>
                      <a:pt x="377355" y="686650"/>
                    </a:lnTo>
                    <a:lnTo>
                      <a:pt x="377329" y="686892"/>
                    </a:lnTo>
                    <a:lnTo>
                      <a:pt x="378866" y="687425"/>
                    </a:lnTo>
                    <a:lnTo>
                      <a:pt x="379234" y="687171"/>
                    </a:lnTo>
                    <a:lnTo>
                      <a:pt x="379780" y="686777"/>
                    </a:lnTo>
                    <a:lnTo>
                      <a:pt x="380174" y="685812"/>
                    </a:lnTo>
                    <a:close/>
                  </a:path>
                  <a:path w="1097280" h="1117600">
                    <a:moveTo>
                      <a:pt x="384886" y="913549"/>
                    </a:moveTo>
                    <a:lnTo>
                      <a:pt x="384048" y="912876"/>
                    </a:lnTo>
                    <a:lnTo>
                      <a:pt x="383197" y="912215"/>
                    </a:lnTo>
                    <a:lnTo>
                      <a:pt x="382346" y="911542"/>
                    </a:lnTo>
                    <a:lnTo>
                      <a:pt x="381457" y="912888"/>
                    </a:lnTo>
                    <a:lnTo>
                      <a:pt x="382384" y="913447"/>
                    </a:lnTo>
                    <a:lnTo>
                      <a:pt x="383336" y="913955"/>
                    </a:lnTo>
                    <a:lnTo>
                      <a:pt x="384276" y="914501"/>
                    </a:lnTo>
                    <a:lnTo>
                      <a:pt x="384683" y="913866"/>
                    </a:lnTo>
                    <a:lnTo>
                      <a:pt x="384886" y="913549"/>
                    </a:lnTo>
                    <a:close/>
                  </a:path>
                  <a:path w="1097280" h="1117600">
                    <a:moveTo>
                      <a:pt x="419214" y="472681"/>
                    </a:moveTo>
                    <a:lnTo>
                      <a:pt x="418858" y="472541"/>
                    </a:lnTo>
                    <a:lnTo>
                      <a:pt x="418515" y="472376"/>
                    </a:lnTo>
                    <a:lnTo>
                      <a:pt x="418185" y="472198"/>
                    </a:lnTo>
                    <a:lnTo>
                      <a:pt x="417715" y="472986"/>
                    </a:lnTo>
                    <a:lnTo>
                      <a:pt x="417233" y="473773"/>
                    </a:lnTo>
                    <a:lnTo>
                      <a:pt x="416763" y="474548"/>
                    </a:lnTo>
                    <a:lnTo>
                      <a:pt x="417207" y="474840"/>
                    </a:lnTo>
                    <a:lnTo>
                      <a:pt x="417626" y="475157"/>
                    </a:lnTo>
                    <a:lnTo>
                      <a:pt x="418071" y="475449"/>
                    </a:lnTo>
                    <a:lnTo>
                      <a:pt x="418439" y="474522"/>
                    </a:lnTo>
                    <a:lnTo>
                      <a:pt x="418820" y="473621"/>
                    </a:lnTo>
                    <a:lnTo>
                      <a:pt x="419214" y="472681"/>
                    </a:lnTo>
                    <a:close/>
                  </a:path>
                  <a:path w="1097280" h="1117600">
                    <a:moveTo>
                      <a:pt x="424091" y="1093368"/>
                    </a:moveTo>
                    <a:lnTo>
                      <a:pt x="422668" y="1094625"/>
                    </a:lnTo>
                    <a:lnTo>
                      <a:pt x="424040" y="1093482"/>
                    </a:lnTo>
                    <a:close/>
                  </a:path>
                  <a:path w="1097280" h="1117600">
                    <a:moveTo>
                      <a:pt x="425665" y="830021"/>
                    </a:moveTo>
                    <a:lnTo>
                      <a:pt x="423900" y="828141"/>
                    </a:lnTo>
                    <a:lnTo>
                      <a:pt x="421373" y="829538"/>
                    </a:lnTo>
                    <a:lnTo>
                      <a:pt x="422998" y="829729"/>
                    </a:lnTo>
                    <a:lnTo>
                      <a:pt x="425665" y="830021"/>
                    </a:lnTo>
                    <a:close/>
                  </a:path>
                  <a:path w="1097280" h="1117600">
                    <a:moveTo>
                      <a:pt x="427634" y="1092263"/>
                    </a:moveTo>
                    <a:lnTo>
                      <a:pt x="425069" y="1091349"/>
                    </a:lnTo>
                    <a:lnTo>
                      <a:pt x="424091" y="1093368"/>
                    </a:lnTo>
                    <a:lnTo>
                      <a:pt x="427062" y="1095806"/>
                    </a:lnTo>
                    <a:lnTo>
                      <a:pt x="427634" y="1092263"/>
                    </a:lnTo>
                    <a:close/>
                  </a:path>
                  <a:path w="1097280" h="1117600">
                    <a:moveTo>
                      <a:pt x="428002" y="87972"/>
                    </a:moveTo>
                    <a:lnTo>
                      <a:pt x="427723" y="87490"/>
                    </a:lnTo>
                    <a:lnTo>
                      <a:pt x="427405" y="87020"/>
                    </a:lnTo>
                    <a:lnTo>
                      <a:pt x="427101" y="86550"/>
                    </a:lnTo>
                    <a:lnTo>
                      <a:pt x="426173" y="87401"/>
                    </a:lnTo>
                    <a:lnTo>
                      <a:pt x="425272" y="88252"/>
                    </a:lnTo>
                    <a:lnTo>
                      <a:pt x="424357" y="89115"/>
                    </a:lnTo>
                    <a:lnTo>
                      <a:pt x="424599" y="89395"/>
                    </a:lnTo>
                    <a:lnTo>
                      <a:pt x="424827" y="89674"/>
                    </a:lnTo>
                    <a:lnTo>
                      <a:pt x="425069" y="89966"/>
                    </a:lnTo>
                    <a:lnTo>
                      <a:pt x="426034" y="89293"/>
                    </a:lnTo>
                    <a:lnTo>
                      <a:pt x="428002" y="87972"/>
                    </a:lnTo>
                    <a:close/>
                  </a:path>
                  <a:path w="1097280" h="1117600">
                    <a:moveTo>
                      <a:pt x="471741" y="647230"/>
                    </a:moveTo>
                    <a:lnTo>
                      <a:pt x="471449" y="646201"/>
                    </a:lnTo>
                    <a:lnTo>
                      <a:pt x="471208" y="645185"/>
                    </a:lnTo>
                    <a:lnTo>
                      <a:pt x="470814" y="644220"/>
                    </a:lnTo>
                    <a:lnTo>
                      <a:pt x="469773" y="644486"/>
                    </a:lnTo>
                    <a:lnTo>
                      <a:pt x="469226" y="644639"/>
                    </a:lnTo>
                    <a:lnTo>
                      <a:pt x="470154" y="647750"/>
                    </a:lnTo>
                    <a:lnTo>
                      <a:pt x="470700" y="647573"/>
                    </a:lnTo>
                    <a:lnTo>
                      <a:pt x="471208" y="647395"/>
                    </a:lnTo>
                    <a:lnTo>
                      <a:pt x="471741" y="647230"/>
                    </a:lnTo>
                    <a:close/>
                  </a:path>
                  <a:path w="1097280" h="1117600">
                    <a:moveTo>
                      <a:pt x="481126" y="339534"/>
                    </a:moveTo>
                    <a:lnTo>
                      <a:pt x="480618" y="334987"/>
                    </a:lnTo>
                    <a:lnTo>
                      <a:pt x="479399" y="335889"/>
                    </a:lnTo>
                    <a:lnTo>
                      <a:pt x="479005" y="336829"/>
                    </a:lnTo>
                    <a:lnTo>
                      <a:pt x="479069" y="337769"/>
                    </a:lnTo>
                    <a:lnTo>
                      <a:pt x="479132" y="338429"/>
                    </a:lnTo>
                    <a:lnTo>
                      <a:pt x="479729" y="339090"/>
                    </a:lnTo>
                    <a:lnTo>
                      <a:pt x="480098" y="339775"/>
                    </a:lnTo>
                    <a:lnTo>
                      <a:pt x="480441" y="339699"/>
                    </a:lnTo>
                    <a:lnTo>
                      <a:pt x="480796" y="339610"/>
                    </a:lnTo>
                    <a:lnTo>
                      <a:pt x="481126" y="339534"/>
                    </a:lnTo>
                    <a:close/>
                  </a:path>
                  <a:path w="1097280" h="1117600">
                    <a:moveTo>
                      <a:pt x="493826" y="1115314"/>
                    </a:moveTo>
                    <a:lnTo>
                      <a:pt x="493623" y="1114958"/>
                    </a:lnTo>
                    <a:lnTo>
                      <a:pt x="493420" y="1114602"/>
                    </a:lnTo>
                    <a:lnTo>
                      <a:pt x="493204" y="1114247"/>
                    </a:lnTo>
                    <a:lnTo>
                      <a:pt x="492086" y="1114856"/>
                    </a:lnTo>
                    <a:lnTo>
                      <a:pt x="490969" y="1115441"/>
                    </a:lnTo>
                    <a:lnTo>
                      <a:pt x="489839" y="1116050"/>
                    </a:lnTo>
                    <a:lnTo>
                      <a:pt x="490321" y="1116965"/>
                    </a:lnTo>
                    <a:lnTo>
                      <a:pt x="490537" y="1117434"/>
                    </a:lnTo>
                    <a:lnTo>
                      <a:pt x="491642" y="1116711"/>
                    </a:lnTo>
                    <a:lnTo>
                      <a:pt x="493826" y="1115314"/>
                    </a:lnTo>
                    <a:close/>
                  </a:path>
                  <a:path w="1097280" h="1117600">
                    <a:moveTo>
                      <a:pt x="505193" y="647"/>
                    </a:moveTo>
                    <a:lnTo>
                      <a:pt x="502996" y="0"/>
                    </a:lnTo>
                    <a:lnTo>
                      <a:pt x="501611" y="0"/>
                    </a:lnTo>
                    <a:lnTo>
                      <a:pt x="500710" y="2489"/>
                    </a:lnTo>
                    <a:lnTo>
                      <a:pt x="502970" y="3619"/>
                    </a:lnTo>
                    <a:lnTo>
                      <a:pt x="504215" y="3213"/>
                    </a:lnTo>
                    <a:lnTo>
                      <a:pt x="505193" y="647"/>
                    </a:lnTo>
                    <a:close/>
                  </a:path>
                  <a:path w="1097280" h="1117600">
                    <a:moveTo>
                      <a:pt x="505650" y="1105344"/>
                    </a:moveTo>
                    <a:lnTo>
                      <a:pt x="504774" y="1104988"/>
                    </a:lnTo>
                    <a:lnTo>
                      <a:pt x="503885" y="1104404"/>
                    </a:lnTo>
                    <a:lnTo>
                      <a:pt x="502551" y="1104379"/>
                    </a:lnTo>
                    <a:lnTo>
                      <a:pt x="502081" y="1105408"/>
                    </a:lnTo>
                    <a:lnTo>
                      <a:pt x="501180" y="1106500"/>
                    </a:lnTo>
                    <a:lnTo>
                      <a:pt x="502780" y="1106855"/>
                    </a:lnTo>
                    <a:lnTo>
                      <a:pt x="503720" y="1107274"/>
                    </a:lnTo>
                    <a:lnTo>
                      <a:pt x="505028" y="1107059"/>
                    </a:lnTo>
                    <a:lnTo>
                      <a:pt x="505307" y="1105966"/>
                    </a:lnTo>
                    <a:lnTo>
                      <a:pt x="505650" y="1105344"/>
                    </a:lnTo>
                    <a:close/>
                  </a:path>
                  <a:path w="1097280" h="1117600">
                    <a:moveTo>
                      <a:pt x="518502" y="763358"/>
                    </a:moveTo>
                    <a:lnTo>
                      <a:pt x="517436" y="762762"/>
                    </a:lnTo>
                    <a:lnTo>
                      <a:pt x="516382" y="762279"/>
                    </a:lnTo>
                    <a:lnTo>
                      <a:pt x="515353" y="761784"/>
                    </a:lnTo>
                    <a:lnTo>
                      <a:pt x="514743" y="763866"/>
                    </a:lnTo>
                    <a:lnTo>
                      <a:pt x="515886" y="764032"/>
                    </a:lnTo>
                    <a:lnTo>
                      <a:pt x="517017" y="764235"/>
                    </a:lnTo>
                    <a:lnTo>
                      <a:pt x="518160" y="764349"/>
                    </a:lnTo>
                    <a:lnTo>
                      <a:pt x="518502" y="763358"/>
                    </a:lnTo>
                    <a:close/>
                  </a:path>
                  <a:path w="1097280" h="1117600">
                    <a:moveTo>
                      <a:pt x="524332" y="757694"/>
                    </a:moveTo>
                    <a:lnTo>
                      <a:pt x="523354" y="757453"/>
                    </a:lnTo>
                    <a:lnTo>
                      <a:pt x="522528" y="757085"/>
                    </a:lnTo>
                    <a:lnTo>
                      <a:pt x="521957" y="757821"/>
                    </a:lnTo>
                    <a:lnTo>
                      <a:pt x="521601" y="758558"/>
                    </a:lnTo>
                    <a:lnTo>
                      <a:pt x="521525" y="759574"/>
                    </a:lnTo>
                    <a:lnTo>
                      <a:pt x="522300" y="759942"/>
                    </a:lnTo>
                    <a:lnTo>
                      <a:pt x="522732" y="760298"/>
                    </a:lnTo>
                    <a:lnTo>
                      <a:pt x="523189" y="759536"/>
                    </a:lnTo>
                    <a:lnTo>
                      <a:pt x="523671" y="758786"/>
                    </a:lnTo>
                    <a:lnTo>
                      <a:pt x="524332" y="757694"/>
                    </a:lnTo>
                    <a:close/>
                  </a:path>
                  <a:path w="1097280" h="1117600">
                    <a:moveTo>
                      <a:pt x="528955" y="54825"/>
                    </a:moveTo>
                    <a:lnTo>
                      <a:pt x="528320" y="53746"/>
                    </a:lnTo>
                    <a:lnTo>
                      <a:pt x="527583" y="52844"/>
                    </a:lnTo>
                    <a:lnTo>
                      <a:pt x="526897" y="51917"/>
                    </a:lnTo>
                    <a:lnTo>
                      <a:pt x="526300" y="52400"/>
                    </a:lnTo>
                    <a:lnTo>
                      <a:pt x="525754" y="52857"/>
                    </a:lnTo>
                    <a:lnTo>
                      <a:pt x="525157" y="53340"/>
                    </a:lnTo>
                    <a:lnTo>
                      <a:pt x="526008" y="54165"/>
                    </a:lnTo>
                    <a:lnTo>
                      <a:pt x="526796" y="55029"/>
                    </a:lnTo>
                    <a:lnTo>
                      <a:pt x="527735" y="55778"/>
                    </a:lnTo>
                    <a:lnTo>
                      <a:pt x="528955" y="54825"/>
                    </a:lnTo>
                    <a:close/>
                  </a:path>
                  <a:path w="1097280" h="1117600">
                    <a:moveTo>
                      <a:pt x="537959" y="707275"/>
                    </a:moveTo>
                    <a:lnTo>
                      <a:pt x="537667" y="706831"/>
                    </a:lnTo>
                    <a:lnTo>
                      <a:pt x="537375" y="706374"/>
                    </a:lnTo>
                    <a:lnTo>
                      <a:pt x="537070" y="705942"/>
                    </a:lnTo>
                    <a:lnTo>
                      <a:pt x="536270" y="706501"/>
                    </a:lnTo>
                    <a:lnTo>
                      <a:pt x="535419" y="707072"/>
                    </a:lnTo>
                    <a:lnTo>
                      <a:pt x="534606" y="707631"/>
                    </a:lnTo>
                    <a:lnTo>
                      <a:pt x="534809" y="707999"/>
                    </a:lnTo>
                    <a:lnTo>
                      <a:pt x="535190" y="708748"/>
                    </a:lnTo>
                    <a:lnTo>
                      <a:pt x="537959" y="707275"/>
                    </a:lnTo>
                    <a:close/>
                  </a:path>
                  <a:path w="1097280" h="1117600">
                    <a:moveTo>
                      <a:pt x="554837" y="254774"/>
                    </a:moveTo>
                    <a:lnTo>
                      <a:pt x="554266" y="253974"/>
                    </a:lnTo>
                    <a:lnTo>
                      <a:pt x="553516" y="253746"/>
                    </a:lnTo>
                    <a:lnTo>
                      <a:pt x="552424" y="253098"/>
                    </a:lnTo>
                    <a:lnTo>
                      <a:pt x="552259" y="254393"/>
                    </a:lnTo>
                    <a:lnTo>
                      <a:pt x="552170" y="255104"/>
                    </a:lnTo>
                    <a:lnTo>
                      <a:pt x="552081" y="255816"/>
                    </a:lnTo>
                    <a:lnTo>
                      <a:pt x="552792" y="255905"/>
                    </a:lnTo>
                    <a:lnTo>
                      <a:pt x="553567" y="256146"/>
                    </a:lnTo>
                    <a:lnTo>
                      <a:pt x="554507" y="255930"/>
                    </a:lnTo>
                    <a:lnTo>
                      <a:pt x="554837" y="254774"/>
                    </a:lnTo>
                    <a:close/>
                  </a:path>
                  <a:path w="1097280" h="1117600">
                    <a:moveTo>
                      <a:pt x="569137" y="712800"/>
                    </a:moveTo>
                    <a:lnTo>
                      <a:pt x="567461" y="712889"/>
                    </a:lnTo>
                    <a:lnTo>
                      <a:pt x="566445" y="712851"/>
                    </a:lnTo>
                    <a:lnTo>
                      <a:pt x="565099" y="713168"/>
                    </a:lnTo>
                    <a:lnTo>
                      <a:pt x="564807" y="713828"/>
                    </a:lnTo>
                    <a:lnTo>
                      <a:pt x="564248" y="714514"/>
                    </a:lnTo>
                    <a:lnTo>
                      <a:pt x="566280" y="716178"/>
                    </a:lnTo>
                    <a:lnTo>
                      <a:pt x="567461" y="715467"/>
                    </a:lnTo>
                    <a:lnTo>
                      <a:pt x="569137" y="712800"/>
                    </a:lnTo>
                    <a:close/>
                  </a:path>
                  <a:path w="1097280" h="1117600">
                    <a:moveTo>
                      <a:pt x="573684" y="88074"/>
                    </a:moveTo>
                    <a:lnTo>
                      <a:pt x="572782" y="87490"/>
                    </a:lnTo>
                    <a:lnTo>
                      <a:pt x="572338" y="87185"/>
                    </a:lnTo>
                    <a:lnTo>
                      <a:pt x="571728" y="88099"/>
                    </a:lnTo>
                    <a:lnTo>
                      <a:pt x="571080" y="88976"/>
                    </a:lnTo>
                    <a:lnTo>
                      <a:pt x="570522" y="90081"/>
                    </a:lnTo>
                    <a:lnTo>
                      <a:pt x="571398" y="90665"/>
                    </a:lnTo>
                    <a:lnTo>
                      <a:pt x="571830" y="91033"/>
                    </a:lnTo>
                    <a:lnTo>
                      <a:pt x="572427" y="90043"/>
                    </a:lnTo>
                    <a:lnTo>
                      <a:pt x="573074" y="89052"/>
                    </a:lnTo>
                    <a:lnTo>
                      <a:pt x="573684" y="88074"/>
                    </a:lnTo>
                    <a:close/>
                  </a:path>
                  <a:path w="1097280" h="1117600">
                    <a:moveTo>
                      <a:pt x="574306" y="96304"/>
                    </a:moveTo>
                    <a:lnTo>
                      <a:pt x="573430" y="95732"/>
                    </a:lnTo>
                    <a:lnTo>
                      <a:pt x="571690" y="94754"/>
                    </a:lnTo>
                    <a:lnTo>
                      <a:pt x="571207" y="95681"/>
                    </a:lnTo>
                    <a:lnTo>
                      <a:pt x="570992" y="96164"/>
                    </a:lnTo>
                    <a:lnTo>
                      <a:pt x="571919" y="96507"/>
                    </a:lnTo>
                    <a:lnTo>
                      <a:pt x="572846" y="96888"/>
                    </a:lnTo>
                    <a:lnTo>
                      <a:pt x="573786" y="97193"/>
                    </a:lnTo>
                    <a:lnTo>
                      <a:pt x="574306" y="96304"/>
                    </a:lnTo>
                    <a:close/>
                  </a:path>
                  <a:path w="1097280" h="1117600">
                    <a:moveTo>
                      <a:pt x="664781" y="1054849"/>
                    </a:moveTo>
                    <a:lnTo>
                      <a:pt x="661670" y="1051864"/>
                    </a:lnTo>
                    <a:lnTo>
                      <a:pt x="660450" y="1053134"/>
                    </a:lnTo>
                    <a:lnTo>
                      <a:pt x="660628" y="1055052"/>
                    </a:lnTo>
                    <a:lnTo>
                      <a:pt x="661543" y="1055992"/>
                    </a:lnTo>
                    <a:lnTo>
                      <a:pt x="664781" y="1054849"/>
                    </a:lnTo>
                    <a:close/>
                  </a:path>
                  <a:path w="1097280" h="1117600">
                    <a:moveTo>
                      <a:pt x="686054" y="342480"/>
                    </a:moveTo>
                    <a:lnTo>
                      <a:pt x="685888" y="340817"/>
                    </a:lnTo>
                    <a:lnTo>
                      <a:pt x="685546" y="339140"/>
                    </a:lnTo>
                    <a:lnTo>
                      <a:pt x="685520" y="338937"/>
                    </a:lnTo>
                    <a:lnTo>
                      <a:pt x="684936" y="338836"/>
                    </a:lnTo>
                    <a:lnTo>
                      <a:pt x="684263" y="338543"/>
                    </a:lnTo>
                    <a:lnTo>
                      <a:pt x="682459" y="343027"/>
                    </a:lnTo>
                    <a:lnTo>
                      <a:pt x="686054" y="342480"/>
                    </a:lnTo>
                    <a:close/>
                  </a:path>
                  <a:path w="1097280" h="1117600">
                    <a:moveTo>
                      <a:pt x="686358" y="503682"/>
                    </a:moveTo>
                    <a:lnTo>
                      <a:pt x="685088" y="503694"/>
                    </a:lnTo>
                    <a:lnTo>
                      <a:pt x="683996" y="503453"/>
                    </a:lnTo>
                    <a:lnTo>
                      <a:pt x="683818" y="503758"/>
                    </a:lnTo>
                    <a:lnTo>
                      <a:pt x="683361" y="504494"/>
                    </a:lnTo>
                    <a:lnTo>
                      <a:pt x="683234" y="505472"/>
                    </a:lnTo>
                    <a:lnTo>
                      <a:pt x="683234" y="506374"/>
                    </a:lnTo>
                    <a:lnTo>
                      <a:pt x="683247" y="506539"/>
                    </a:lnTo>
                    <a:lnTo>
                      <a:pt x="684923" y="507009"/>
                    </a:lnTo>
                    <a:lnTo>
                      <a:pt x="685685" y="506082"/>
                    </a:lnTo>
                    <a:lnTo>
                      <a:pt x="685838" y="505117"/>
                    </a:lnTo>
                    <a:lnTo>
                      <a:pt x="686358" y="503682"/>
                    </a:lnTo>
                    <a:close/>
                  </a:path>
                  <a:path w="1097280" h="1117600">
                    <a:moveTo>
                      <a:pt x="699833" y="384657"/>
                    </a:moveTo>
                    <a:lnTo>
                      <a:pt x="699503" y="384073"/>
                    </a:lnTo>
                    <a:lnTo>
                      <a:pt x="699325" y="383794"/>
                    </a:lnTo>
                    <a:lnTo>
                      <a:pt x="698334" y="384327"/>
                    </a:lnTo>
                    <a:lnTo>
                      <a:pt x="697357" y="384835"/>
                    </a:lnTo>
                    <a:lnTo>
                      <a:pt x="696379" y="385368"/>
                    </a:lnTo>
                    <a:lnTo>
                      <a:pt x="696582" y="385737"/>
                    </a:lnTo>
                    <a:lnTo>
                      <a:pt x="696823" y="386105"/>
                    </a:lnTo>
                    <a:lnTo>
                      <a:pt x="697026" y="386473"/>
                    </a:lnTo>
                    <a:lnTo>
                      <a:pt x="699833" y="384657"/>
                    </a:lnTo>
                    <a:close/>
                  </a:path>
                  <a:path w="1097280" h="1117600">
                    <a:moveTo>
                      <a:pt x="708101" y="156235"/>
                    </a:moveTo>
                    <a:lnTo>
                      <a:pt x="704926" y="156197"/>
                    </a:lnTo>
                    <a:lnTo>
                      <a:pt x="703656" y="156679"/>
                    </a:lnTo>
                    <a:lnTo>
                      <a:pt x="703846" y="159905"/>
                    </a:lnTo>
                    <a:lnTo>
                      <a:pt x="708101" y="156235"/>
                    </a:lnTo>
                    <a:close/>
                  </a:path>
                  <a:path w="1097280" h="1117600">
                    <a:moveTo>
                      <a:pt x="720305" y="1058316"/>
                    </a:moveTo>
                    <a:lnTo>
                      <a:pt x="720064" y="1057998"/>
                    </a:lnTo>
                    <a:lnTo>
                      <a:pt x="719810" y="1057668"/>
                    </a:lnTo>
                    <a:lnTo>
                      <a:pt x="719531" y="1057338"/>
                    </a:lnTo>
                    <a:lnTo>
                      <a:pt x="718540" y="1057973"/>
                    </a:lnTo>
                    <a:lnTo>
                      <a:pt x="716534" y="1059268"/>
                    </a:lnTo>
                    <a:lnTo>
                      <a:pt x="716826" y="1059751"/>
                    </a:lnTo>
                    <a:lnTo>
                      <a:pt x="717080" y="1060234"/>
                    </a:lnTo>
                    <a:lnTo>
                      <a:pt x="717372" y="1060729"/>
                    </a:lnTo>
                    <a:lnTo>
                      <a:pt x="718337" y="1059929"/>
                    </a:lnTo>
                    <a:lnTo>
                      <a:pt x="719328" y="1059129"/>
                    </a:lnTo>
                    <a:lnTo>
                      <a:pt x="720305" y="1058316"/>
                    </a:lnTo>
                    <a:close/>
                  </a:path>
                  <a:path w="1097280" h="1117600">
                    <a:moveTo>
                      <a:pt x="722757" y="795655"/>
                    </a:moveTo>
                    <a:lnTo>
                      <a:pt x="721906" y="795883"/>
                    </a:lnTo>
                    <a:lnTo>
                      <a:pt x="720979" y="795947"/>
                    </a:lnTo>
                    <a:lnTo>
                      <a:pt x="720255" y="796391"/>
                    </a:lnTo>
                    <a:lnTo>
                      <a:pt x="719683" y="796709"/>
                    </a:lnTo>
                    <a:lnTo>
                      <a:pt x="719378" y="797471"/>
                    </a:lnTo>
                    <a:lnTo>
                      <a:pt x="718959" y="798055"/>
                    </a:lnTo>
                    <a:lnTo>
                      <a:pt x="719645" y="798385"/>
                    </a:lnTo>
                    <a:lnTo>
                      <a:pt x="720318" y="799007"/>
                    </a:lnTo>
                    <a:lnTo>
                      <a:pt x="720953" y="798982"/>
                    </a:lnTo>
                    <a:lnTo>
                      <a:pt x="721487" y="798957"/>
                    </a:lnTo>
                    <a:lnTo>
                      <a:pt x="722007" y="798182"/>
                    </a:lnTo>
                    <a:lnTo>
                      <a:pt x="722541" y="797725"/>
                    </a:lnTo>
                    <a:lnTo>
                      <a:pt x="722617" y="797039"/>
                    </a:lnTo>
                    <a:lnTo>
                      <a:pt x="722680" y="796340"/>
                    </a:lnTo>
                    <a:lnTo>
                      <a:pt x="722757" y="795655"/>
                    </a:lnTo>
                    <a:close/>
                  </a:path>
                  <a:path w="1097280" h="1117600">
                    <a:moveTo>
                      <a:pt x="733869" y="1037971"/>
                    </a:moveTo>
                    <a:lnTo>
                      <a:pt x="732955" y="1037729"/>
                    </a:lnTo>
                    <a:lnTo>
                      <a:pt x="732104" y="1037323"/>
                    </a:lnTo>
                    <a:lnTo>
                      <a:pt x="731977" y="1037475"/>
                    </a:lnTo>
                    <a:lnTo>
                      <a:pt x="731456" y="1038212"/>
                    </a:lnTo>
                    <a:lnTo>
                      <a:pt x="731139" y="1039063"/>
                    </a:lnTo>
                    <a:lnTo>
                      <a:pt x="730758" y="1039888"/>
                    </a:lnTo>
                    <a:lnTo>
                      <a:pt x="731380" y="1040130"/>
                    </a:lnTo>
                    <a:lnTo>
                      <a:pt x="732409" y="1040726"/>
                    </a:lnTo>
                    <a:lnTo>
                      <a:pt x="733120" y="1039901"/>
                    </a:lnTo>
                    <a:lnTo>
                      <a:pt x="733386" y="1039012"/>
                    </a:lnTo>
                    <a:lnTo>
                      <a:pt x="733869" y="1037971"/>
                    </a:lnTo>
                    <a:close/>
                  </a:path>
                  <a:path w="1097280" h="1117600">
                    <a:moveTo>
                      <a:pt x="753364" y="267754"/>
                    </a:moveTo>
                    <a:lnTo>
                      <a:pt x="753300" y="266611"/>
                    </a:lnTo>
                    <a:lnTo>
                      <a:pt x="752462" y="266115"/>
                    </a:lnTo>
                    <a:lnTo>
                      <a:pt x="751535" y="265137"/>
                    </a:lnTo>
                    <a:lnTo>
                      <a:pt x="751078" y="266484"/>
                    </a:lnTo>
                    <a:lnTo>
                      <a:pt x="750544" y="267258"/>
                    </a:lnTo>
                    <a:lnTo>
                      <a:pt x="750760" y="268363"/>
                    </a:lnTo>
                    <a:lnTo>
                      <a:pt x="751700" y="268655"/>
                    </a:lnTo>
                    <a:lnTo>
                      <a:pt x="752271" y="269036"/>
                    </a:lnTo>
                    <a:lnTo>
                      <a:pt x="752665" y="268401"/>
                    </a:lnTo>
                    <a:lnTo>
                      <a:pt x="753364" y="267754"/>
                    </a:lnTo>
                    <a:close/>
                  </a:path>
                  <a:path w="1097280" h="1117600">
                    <a:moveTo>
                      <a:pt x="757174" y="27393"/>
                    </a:moveTo>
                    <a:lnTo>
                      <a:pt x="756437" y="26733"/>
                    </a:lnTo>
                    <a:lnTo>
                      <a:pt x="755611" y="26263"/>
                    </a:lnTo>
                    <a:lnTo>
                      <a:pt x="754595" y="25628"/>
                    </a:lnTo>
                    <a:lnTo>
                      <a:pt x="754202" y="26517"/>
                    </a:lnTo>
                    <a:lnTo>
                      <a:pt x="753745" y="27393"/>
                    </a:lnTo>
                    <a:lnTo>
                      <a:pt x="754583" y="27965"/>
                    </a:lnTo>
                    <a:lnTo>
                      <a:pt x="755421" y="28409"/>
                    </a:lnTo>
                    <a:lnTo>
                      <a:pt x="756437" y="28714"/>
                    </a:lnTo>
                    <a:lnTo>
                      <a:pt x="757174" y="27393"/>
                    </a:lnTo>
                    <a:close/>
                  </a:path>
                  <a:path w="1097280" h="1117600">
                    <a:moveTo>
                      <a:pt x="767994" y="307746"/>
                    </a:moveTo>
                    <a:lnTo>
                      <a:pt x="767854" y="307301"/>
                    </a:lnTo>
                    <a:lnTo>
                      <a:pt x="767727" y="306857"/>
                    </a:lnTo>
                    <a:lnTo>
                      <a:pt x="767575" y="306425"/>
                    </a:lnTo>
                    <a:lnTo>
                      <a:pt x="766127" y="306870"/>
                    </a:lnTo>
                    <a:lnTo>
                      <a:pt x="764679" y="307340"/>
                    </a:lnTo>
                    <a:lnTo>
                      <a:pt x="763231" y="307784"/>
                    </a:lnTo>
                    <a:lnTo>
                      <a:pt x="763765" y="309079"/>
                    </a:lnTo>
                    <a:lnTo>
                      <a:pt x="767994" y="307746"/>
                    </a:lnTo>
                    <a:close/>
                  </a:path>
                  <a:path w="1097280" h="1117600">
                    <a:moveTo>
                      <a:pt x="804710" y="311442"/>
                    </a:moveTo>
                    <a:lnTo>
                      <a:pt x="804430" y="310921"/>
                    </a:lnTo>
                    <a:lnTo>
                      <a:pt x="804176" y="310400"/>
                    </a:lnTo>
                    <a:lnTo>
                      <a:pt x="803897" y="309892"/>
                    </a:lnTo>
                    <a:lnTo>
                      <a:pt x="802805" y="310705"/>
                    </a:lnTo>
                    <a:lnTo>
                      <a:pt x="800633" y="312356"/>
                    </a:lnTo>
                    <a:lnTo>
                      <a:pt x="800912" y="312750"/>
                    </a:lnTo>
                    <a:lnTo>
                      <a:pt x="801204" y="313169"/>
                    </a:lnTo>
                    <a:lnTo>
                      <a:pt x="801484" y="313563"/>
                    </a:lnTo>
                    <a:lnTo>
                      <a:pt x="802551" y="312864"/>
                    </a:lnTo>
                    <a:lnTo>
                      <a:pt x="803617" y="312140"/>
                    </a:lnTo>
                    <a:lnTo>
                      <a:pt x="804710" y="311442"/>
                    </a:lnTo>
                    <a:close/>
                  </a:path>
                  <a:path w="1097280" h="1117600">
                    <a:moveTo>
                      <a:pt x="827366" y="259384"/>
                    </a:moveTo>
                    <a:lnTo>
                      <a:pt x="826719" y="258991"/>
                    </a:lnTo>
                    <a:lnTo>
                      <a:pt x="826427" y="258800"/>
                    </a:lnTo>
                    <a:lnTo>
                      <a:pt x="825855" y="259588"/>
                    </a:lnTo>
                    <a:lnTo>
                      <a:pt x="825271" y="260375"/>
                    </a:lnTo>
                    <a:lnTo>
                      <a:pt x="824699" y="261150"/>
                    </a:lnTo>
                    <a:lnTo>
                      <a:pt x="825119" y="261442"/>
                    </a:lnTo>
                    <a:lnTo>
                      <a:pt x="825538" y="261747"/>
                    </a:lnTo>
                    <a:lnTo>
                      <a:pt x="825969" y="262039"/>
                    </a:lnTo>
                    <a:lnTo>
                      <a:pt x="826427" y="261175"/>
                    </a:lnTo>
                    <a:lnTo>
                      <a:pt x="826909" y="260261"/>
                    </a:lnTo>
                    <a:lnTo>
                      <a:pt x="827366" y="259384"/>
                    </a:lnTo>
                    <a:close/>
                  </a:path>
                  <a:path w="1097280" h="1117600">
                    <a:moveTo>
                      <a:pt x="840574" y="790740"/>
                    </a:moveTo>
                    <a:lnTo>
                      <a:pt x="839381" y="790765"/>
                    </a:lnTo>
                    <a:lnTo>
                      <a:pt x="838200" y="790740"/>
                    </a:lnTo>
                    <a:lnTo>
                      <a:pt x="837031" y="790867"/>
                    </a:lnTo>
                    <a:lnTo>
                      <a:pt x="836904" y="792454"/>
                    </a:lnTo>
                    <a:lnTo>
                      <a:pt x="838149" y="792683"/>
                    </a:lnTo>
                    <a:lnTo>
                      <a:pt x="839317" y="792721"/>
                    </a:lnTo>
                    <a:lnTo>
                      <a:pt x="840486" y="792822"/>
                    </a:lnTo>
                    <a:lnTo>
                      <a:pt x="840524" y="792124"/>
                    </a:lnTo>
                    <a:lnTo>
                      <a:pt x="840536" y="791438"/>
                    </a:lnTo>
                    <a:lnTo>
                      <a:pt x="840574" y="790740"/>
                    </a:lnTo>
                    <a:close/>
                  </a:path>
                  <a:path w="1097280" h="1117600">
                    <a:moveTo>
                      <a:pt x="870737" y="420535"/>
                    </a:moveTo>
                    <a:lnTo>
                      <a:pt x="870521" y="420255"/>
                    </a:lnTo>
                    <a:lnTo>
                      <a:pt x="870127" y="419671"/>
                    </a:lnTo>
                    <a:lnTo>
                      <a:pt x="869061" y="420712"/>
                    </a:lnTo>
                    <a:lnTo>
                      <a:pt x="866914" y="422859"/>
                    </a:lnTo>
                    <a:lnTo>
                      <a:pt x="867752" y="423672"/>
                    </a:lnTo>
                    <a:lnTo>
                      <a:pt x="869721" y="421589"/>
                    </a:lnTo>
                    <a:lnTo>
                      <a:pt x="870737" y="420535"/>
                    </a:lnTo>
                    <a:close/>
                  </a:path>
                  <a:path w="1097280" h="1117600">
                    <a:moveTo>
                      <a:pt x="880833" y="371043"/>
                    </a:moveTo>
                    <a:lnTo>
                      <a:pt x="878801" y="368439"/>
                    </a:lnTo>
                    <a:lnTo>
                      <a:pt x="877722" y="367499"/>
                    </a:lnTo>
                    <a:lnTo>
                      <a:pt x="875322" y="369684"/>
                    </a:lnTo>
                    <a:lnTo>
                      <a:pt x="877163" y="370141"/>
                    </a:lnTo>
                    <a:lnTo>
                      <a:pt x="880833" y="371043"/>
                    </a:lnTo>
                    <a:close/>
                  </a:path>
                  <a:path w="1097280" h="1117600">
                    <a:moveTo>
                      <a:pt x="881761" y="637349"/>
                    </a:moveTo>
                    <a:lnTo>
                      <a:pt x="881443" y="637082"/>
                    </a:lnTo>
                    <a:lnTo>
                      <a:pt x="881126" y="636854"/>
                    </a:lnTo>
                    <a:lnTo>
                      <a:pt x="880795" y="636574"/>
                    </a:lnTo>
                    <a:lnTo>
                      <a:pt x="878255" y="639724"/>
                    </a:lnTo>
                    <a:lnTo>
                      <a:pt x="879309" y="640575"/>
                    </a:lnTo>
                    <a:lnTo>
                      <a:pt x="880135" y="639495"/>
                    </a:lnTo>
                    <a:lnTo>
                      <a:pt x="881761" y="637349"/>
                    </a:lnTo>
                    <a:close/>
                  </a:path>
                  <a:path w="1097280" h="1117600">
                    <a:moveTo>
                      <a:pt x="892619" y="642327"/>
                    </a:moveTo>
                    <a:lnTo>
                      <a:pt x="892530" y="641667"/>
                    </a:lnTo>
                    <a:lnTo>
                      <a:pt x="892505" y="641375"/>
                    </a:lnTo>
                    <a:lnTo>
                      <a:pt x="891540" y="641184"/>
                    </a:lnTo>
                    <a:lnTo>
                      <a:pt x="890447" y="640727"/>
                    </a:lnTo>
                    <a:lnTo>
                      <a:pt x="890485" y="641819"/>
                    </a:lnTo>
                    <a:lnTo>
                      <a:pt x="890346" y="642569"/>
                    </a:lnTo>
                    <a:lnTo>
                      <a:pt x="890765" y="643534"/>
                    </a:lnTo>
                    <a:lnTo>
                      <a:pt x="891552" y="643585"/>
                    </a:lnTo>
                    <a:lnTo>
                      <a:pt x="892073" y="643775"/>
                    </a:lnTo>
                    <a:lnTo>
                      <a:pt x="892251" y="643064"/>
                    </a:lnTo>
                    <a:lnTo>
                      <a:pt x="892619" y="642327"/>
                    </a:lnTo>
                    <a:close/>
                  </a:path>
                  <a:path w="1097280" h="1117600">
                    <a:moveTo>
                      <a:pt x="926579" y="520014"/>
                    </a:moveTo>
                    <a:lnTo>
                      <a:pt x="926465" y="518795"/>
                    </a:lnTo>
                    <a:lnTo>
                      <a:pt x="921308" y="519036"/>
                    </a:lnTo>
                    <a:lnTo>
                      <a:pt x="921346" y="519607"/>
                    </a:lnTo>
                    <a:lnTo>
                      <a:pt x="921410" y="520763"/>
                    </a:lnTo>
                    <a:lnTo>
                      <a:pt x="924864" y="520268"/>
                    </a:lnTo>
                    <a:lnTo>
                      <a:pt x="926579" y="520014"/>
                    </a:lnTo>
                    <a:close/>
                  </a:path>
                  <a:path w="1097280" h="1117600">
                    <a:moveTo>
                      <a:pt x="952665" y="580186"/>
                    </a:moveTo>
                    <a:lnTo>
                      <a:pt x="952461" y="579615"/>
                    </a:lnTo>
                    <a:lnTo>
                      <a:pt x="952309" y="579107"/>
                    </a:lnTo>
                    <a:lnTo>
                      <a:pt x="951331" y="578891"/>
                    </a:lnTo>
                    <a:lnTo>
                      <a:pt x="949972" y="578154"/>
                    </a:lnTo>
                    <a:lnTo>
                      <a:pt x="950137" y="579691"/>
                    </a:lnTo>
                    <a:lnTo>
                      <a:pt x="950023" y="580517"/>
                    </a:lnTo>
                    <a:lnTo>
                      <a:pt x="950328" y="581101"/>
                    </a:lnTo>
                    <a:lnTo>
                      <a:pt x="950544" y="581469"/>
                    </a:lnTo>
                    <a:lnTo>
                      <a:pt x="951369" y="581533"/>
                    </a:lnTo>
                    <a:lnTo>
                      <a:pt x="951928" y="581710"/>
                    </a:lnTo>
                    <a:lnTo>
                      <a:pt x="952131" y="580999"/>
                    </a:lnTo>
                    <a:lnTo>
                      <a:pt x="952665" y="580186"/>
                    </a:lnTo>
                    <a:close/>
                  </a:path>
                  <a:path w="1097280" h="1117600">
                    <a:moveTo>
                      <a:pt x="959065" y="942505"/>
                    </a:moveTo>
                    <a:lnTo>
                      <a:pt x="958011" y="941857"/>
                    </a:lnTo>
                    <a:lnTo>
                      <a:pt x="956957" y="941197"/>
                    </a:lnTo>
                    <a:lnTo>
                      <a:pt x="955890" y="940549"/>
                    </a:lnTo>
                    <a:lnTo>
                      <a:pt x="955649" y="940993"/>
                    </a:lnTo>
                    <a:lnTo>
                      <a:pt x="955128" y="941857"/>
                    </a:lnTo>
                    <a:lnTo>
                      <a:pt x="956233" y="942467"/>
                    </a:lnTo>
                    <a:lnTo>
                      <a:pt x="958392" y="943724"/>
                    </a:lnTo>
                    <a:lnTo>
                      <a:pt x="958621" y="943317"/>
                    </a:lnTo>
                    <a:lnTo>
                      <a:pt x="958837" y="942911"/>
                    </a:lnTo>
                    <a:lnTo>
                      <a:pt x="959065" y="942505"/>
                    </a:lnTo>
                    <a:close/>
                  </a:path>
                  <a:path w="1097280" h="1117600">
                    <a:moveTo>
                      <a:pt x="970775" y="916724"/>
                    </a:moveTo>
                    <a:lnTo>
                      <a:pt x="970648" y="916660"/>
                    </a:lnTo>
                    <a:lnTo>
                      <a:pt x="970064" y="916305"/>
                    </a:lnTo>
                    <a:lnTo>
                      <a:pt x="969352" y="916063"/>
                    </a:lnTo>
                    <a:lnTo>
                      <a:pt x="968463" y="916063"/>
                    </a:lnTo>
                    <a:lnTo>
                      <a:pt x="968260" y="916965"/>
                    </a:lnTo>
                    <a:lnTo>
                      <a:pt x="967905" y="917854"/>
                    </a:lnTo>
                    <a:lnTo>
                      <a:pt x="968895" y="917968"/>
                    </a:lnTo>
                    <a:lnTo>
                      <a:pt x="969619" y="918171"/>
                    </a:lnTo>
                    <a:lnTo>
                      <a:pt x="970280" y="918032"/>
                    </a:lnTo>
                    <a:lnTo>
                      <a:pt x="970483" y="917981"/>
                    </a:lnTo>
                    <a:lnTo>
                      <a:pt x="970775" y="916724"/>
                    </a:lnTo>
                    <a:close/>
                  </a:path>
                  <a:path w="1097280" h="1117600">
                    <a:moveTo>
                      <a:pt x="976566" y="616750"/>
                    </a:moveTo>
                    <a:lnTo>
                      <a:pt x="972680" y="616839"/>
                    </a:lnTo>
                    <a:lnTo>
                      <a:pt x="972223" y="618388"/>
                    </a:lnTo>
                    <a:lnTo>
                      <a:pt x="972185" y="621817"/>
                    </a:lnTo>
                    <a:lnTo>
                      <a:pt x="973950" y="619772"/>
                    </a:lnTo>
                    <a:lnTo>
                      <a:pt x="974902" y="618680"/>
                    </a:lnTo>
                    <a:lnTo>
                      <a:pt x="976566" y="616750"/>
                    </a:lnTo>
                    <a:close/>
                  </a:path>
                  <a:path w="1097280" h="1117600">
                    <a:moveTo>
                      <a:pt x="983526" y="882738"/>
                    </a:moveTo>
                    <a:lnTo>
                      <a:pt x="983119" y="880046"/>
                    </a:lnTo>
                    <a:lnTo>
                      <a:pt x="981900" y="879309"/>
                    </a:lnTo>
                    <a:lnTo>
                      <a:pt x="979055" y="880579"/>
                    </a:lnTo>
                    <a:lnTo>
                      <a:pt x="982306" y="882142"/>
                    </a:lnTo>
                    <a:lnTo>
                      <a:pt x="983526" y="882738"/>
                    </a:lnTo>
                    <a:close/>
                  </a:path>
                  <a:path w="1097280" h="1117600">
                    <a:moveTo>
                      <a:pt x="987590" y="435457"/>
                    </a:moveTo>
                    <a:lnTo>
                      <a:pt x="987298" y="435356"/>
                    </a:lnTo>
                    <a:lnTo>
                      <a:pt x="987044" y="435241"/>
                    </a:lnTo>
                    <a:lnTo>
                      <a:pt x="986764" y="435140"/>
                    </a:lnTo>
                    <a:lnTo>
                      <a:pt x="986345" y="435686"/>
                    </a:lnTo>
                    <a:lnTo>
                      <a:pt x="985634" y="436181"/>
                    </a:lnTo>
                    <a:lnTo>
                      <a:pt x="985507" y="437464"/>
                    </a:lnTo>
                    <a:lnTo>
                      <a:pt x="985964" y="438238"/>
                    </a:lnTo>
                    <a:lnTo>
                      <a:pt x="986205" y="438975"/>
                    </a:lnTo>
                    <a:lnTo>
                      <a:pt x="986523" y="438950"/>
                    </a:lnTo>
                    <a:lnTo>
                      <a:pt x="986815" y="438912"/>
                    </a:lnTo>
                    <a:lnTo>
                      <a:pt x="987107" y="438873"/>
                    </a:lnTo>
                    <a:lnTo>
                      <a:pt x="987272" y="437730"/>
                    </a:lnTo>
                    <a:lnTo>
                      <a:pt x="987425" y="436587"/>
                    </a:lnTo>
                    <a:lnTo>
                      <a:pt x="987590" y="435457"/>
                    </a:lnTo>
                    <a:close/>
                  </a:path>
                  <a:path w="1097280" h="1117600">
                    <a:moveTo>
                      <a:pt x="1000112" y="481812"/>
                    </a:moveTo>
                    <a:lnTo>
                      <a:pt x="998423" y="480682"/>
                    </a:lnTo>
                    <a:lnTo>
                      <a:pt x="997585" y="480085"/>
                    </a:lnTo>
                    <a:lnTo>
                      <a:pt x="997381" y="480428"/>
                    </a:lnTo>
                    <a:lnTo>
                      <a:pt x="996937" y="481050"/>
                    </a:lnTo>
                    <a:lnTo>
                      <a:pt x="997762" y="481672"/>
                    </a:lnTo>
                    <a:lnTo>
                      <a:pt x="999464" y="482765"/>
                    </a:lnTo>
                    <a:lnTo>
                      <a:pt x="999883" y="482117"/>
                    </a:lnTo>
                    <a:lnTo>
                      <a:pt x="1000112" y="481812"/>
                    </a:lnTo>
                    <a:close/>
                  </a:path>
                  <a:path w="1097280" h="1117600">
                    <a:moveTo>
                      <a:pt x="1067689" y="770775"/>
                    </a:moveTo>
                    <a:lnTo>
                      <a:pt x="1067079" y="770115"/>
                    </a:lnTo>
                    <a:lnTo>
                      <a:pt x="1066482" y="769454"/>
                    </a:lnTo>
                    <a:lnTo>
                      <a:pt x="1065834" y="768858"/>
                    </a:lnTo>
                    <a:lnTo>
                      <a:pt x="1064983" y="769480"/>
                    </a:lnTo>
                    <a:lnTo>
                      <a:pt x="1065453" y="770293"/>
                    </a:lnTo>
                    <a:lnTo>
                      <a:pt x="1065974" y="770991"/>
                    </a:lnTo>
                    <a:lnTo>
                      <a:pt x="1066457" y="771715"/>
                    </a:lnTo>
                    <a:lnTo>
                      <a:pt x="1066876" y="771398"/>
                    </a:lnTo>
                    <a:lnTo>
                      <a:pt x="1067295" y="771093"/>
                    </a:lnTo>
                    <a:lnTo>
                      <a:pt x="1067689" y="770775"/>
                    </a:lnTo>
                    <a:close/>
                  </a:path>
                  <a:path w="1097280" h="1117600">
                    <a:moveTo>
                      <a:pt x="1078407" y="611809"/>
                    </a:moveTo>
                    <a:lnTo>
                      <a:pt x="1078204" y="611009"/>
                    </a:lnTo>
                    <a:lnTo>
                      <a:pt x="1078090" y="610590"/>
                    </a:lnTo>
                    <a:lnTo>
                      <a:pt x="1075156" y="611301"/>
                    </a:lnTo>
                    <a:lnTo>
                      <a:pt x="1073683" y="611657"/>
                    </a:lnTo>
                    <a:lnTo>
                      <a:pt x="1073797" y="612063"/>
                    </a:lnTo>
                    <a:lnTo>
                      <a:pt x="1073886" y="612470"/>
                    </a:lnTo>
                    <a:lnTo>
                      <a:pt x="1074000" y="612876"/>
                    </a:lnTo>
                    <a:lnTo>
                      <a:pt x="1075474" y="612508"/>
                    </a:lnTo>
                    <a:lnTo>
                      <a:pt x="1076947" y="612165"/>
                    </a:lnTo>
                    <a:lnTo>
                      <a:pt x="1078407" y="611809"/>
                    </a:lnTo>
                    <a:close/>
                  </a:path>
                  <a:path w="1097280" h="1117600">
                    <a:moveTo>
                      <a:pt x="1093851" y="536079"/>
                    </a:moveTo>
                    <a:lnTo>
                      <a:pt x="1090752" y="536562"/>
                    </a:lnTo>
                    <a:lnTo>
                      <a:pt x="1090231" y="537781"/>
                    </a:lnTo>
                    <a:lnTo>
                      <a:pt x="1092047" y="540486"/>
                    </a:lnTo>
                    <a:lnTo>
                      <a:pt x="1093851" y="536079"/>
                    </a:lnTo>
                    <a:close/>
                  </a:path>
                  <a:path w="1097280" h="1117600">
                    <a:moveTo>
                      <a:pt x="1096987" y="402526"/>
                    </a:moveTo>
                    <a:lnTo>
                      <a:pt x="1096772" y="401929"/>
                    </a:lnTo>
                    <a:lnTo>
                      <a:pt x="1096530" y="401269"/>
                    </a:lnTo>
                    <a:lnTo>
                      <a:pt x="1095717" y="400799"/>
                    </a:lnTo>
                    <a:lnTo>
                      <a:pt x="1095146" y="400253"/>
                    </a:lnTo>
                    <a:lnTo>
                      <a:pt x="1094574" y="401243"/>
                    </a:lnTo>
                    <a:lnTo>
                      <a:pt x="1094282" y="401726"/>
                    </a:lnTo>
                    <a:lnTo>
                      <a:pt x="1094397" y="402399"/>
                    </a:lnTo>
                    <a:lnTo>
                      <a:pt x="1094359" y="403186"/>
                    </a:lnTo>
                    <a:lnTo>
                      <a:pt x="1094727" y="403682"/>
                    </a:lnTo>
                    <a:lnTo>
                      <a:pt x="1094955" y="404037"/>
                    </a:lnTo>
                    <a:lnTo>
                      <a:pt x="1096200" y="404164"/>
                    </a:lnTo>
                    <a:lnTo>
                      <a:pt x="1096632" y="403402"/>
                    </a:lnTo>
                    <a:lnTo>
                      <a:pt x="1096987" y="40252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3" name="object 303">
                <a:extLst>
                  <a:ext uri="{FF2B5EF4-FFF2-40B4-BE49-F238E27FC236}">
                    <a16:creationId xmlns:a16="http://schemas.microsoft.com/office/drawing/2014/main" id="{F8F34D56-FBC8-5923-CBF8-F3ACE549E12D}"/>
                  </a:ext>
                </a:extLst>
              </p:cNvPr>
              <p:cNvSpPr/>
              <p:nvPr/>
            </p:nvSpPr>
            <p:spPr>
              <a:xfrm>
                <a:off x="8135882" y="4876645"/>
                <a:ext cx="1070906" cy="781150"/>
              </a:xfrm>
              <a:custGeom>
                <a:avLst/>
                <a:gdLst/>
                <a:ahLst/>
                <a:cxnLst/>
                <a:rect l="l" t="t" r="r" b="b"/>
                <a:pathLst>
                  <a:path w="1376680" h="1142365">
                    <a:moveTo>
                      <a:pt x="7785" y="148932"/>
                    </a:moveTo>
                    <a:lnTo>
                      <a:pt x="6731" y="144106"/>
                    </a:lnTo>
                    <a:lnTo>
                      <a:pt x="4851" y="142595"/>
                    </a:lnTo>
                    <a:lnTo>
                      <a:pt x="1079" y="144640"/>
                    </a:lnTo>
                    <a:lnTo>
                      <a:pt x="330" y="146075"/>
                    </a:lnTo>
                    <a:lnTo>
                      <a:pt x="0" y="147637"/>
                    </a:lnTo>
                    <a:lnTo>
                      <a:pt x="1676" y="148767"/>
                    </a:lnTo>
                    <a:lnTo>
                      <a:pt x="4152" y="149225"/>
                    </a:lnTo>
                    <a:lnTo>
                      <a:pt x="5753" y="148971"/>
                    </a:lnTo>
                    <a:lnTo>
                      <a:pt x="7785" y="148932"/>
                    </a:lnTo>
                    <a:close/>
                  </a:path>
                  <a:path w="1376680" h="1142365">
                    <a:moveTo>
                      <a:pt x="178866" y="603123"/>
                    </a:moveTo>
                    <a:lnTo>
                      <a:pt x="177431" y="599160"/>
                    </a:lnTo>
                    <a:lnTo>
                      <a:pt x="169849" y="608164"/>
                    </a:lnTo>
                    <a:lnTo>
                      <a:pt x="172694" y="609854"/>
                    </a:lnTo>
                    <a:lnTo>
                      <a:pt x="174091" y="609028"/>
                    </a:lnTo>
                    <a:lnTo>
                      <a:pt x="176669" y="605078"/>
                    </a:lnTo>
                    <a:lnTo>
                      <a:pt x="178866" y="603123"/>
                    </a:lnTo>
                    <a:close/>
                  </a:path>
                  <a:path w="1376680" h="1142365">
                    <a:moveTo>
                      <a:pt x="277634" y="508139"/>
                    </a:moveTo>
                    <a:lnTo>
                      <a:pt x="276872" y="507758"/>
                    </a:lnTo>
                    <a:lnTo>
                      <a:pt x="276123" y="507619"/>
                    </a:lnTo>
                    <a:lnTo>
                      <a:pt x="275145" y="507352"/>
                    </a:lnTo>
                    <a:lnTo>
                      <a:pt x="275094" y="508215"/>
                    </a:lnTo>
                    <a:lnTo>
                      <a:pt x="274904" y="509104"/>
                    </a:lnTo>
                    <a:lnTo>
                      <a:pt x="275069" y="509181"/>
                    </a:lnTo>
                    <a:lnTo>
                      <a:pt x="275678" y="509473"/>
                    </a:lnTo>
                    <a:lnTo>
                      <a:pt x="276453" y="509638"/>
                    </a:lnTo>
                    <a:lnTo>
                      <a:pt x="277139" y="509524"/>
                    </a:lnTo>
                    <a:lnTo>
                      <a:pt x="277342" y="509511"/>
                    </a:lnTo>
                    <a:lnTo>
                      <a:pt x="277634" y="508139"/>
                    </a:lnTo>
                    <a:close/>
                  </a:path>
                  <a:path w="1376680" h="1142365">
                    <a:moveTo>
                      <a:pt x="299694" y="538238"/>
                    </a:moveTo>
                    <a:lnTo>
                      <a:pt x="299199" y="538010"/>
                    </a:lnTo>
                    <a:lnTo>
                      <a:pt x="298716" y="537641"/>
                    </a:lnTo>
                    <a:lnTo>
                      <a:pt x="298221" y="537641"/>
                    </a:lnTo>
                    <a:lnTo>
                      <a:pt x="297522" y="537603"/>
                    </a:lnTo>
                    <a:lnTo>
                      <a:pt x="296862" y="537845"/>
                    </a:lnTo>
                    <a:lnTo>
                      <a:pt x="296164" y="537997"/>
                    </a:lnTo>
                    <a:lnTo>
                      <a:pt x="296214" y="538416"/>
                    </a:lnTo>
                    <a:lnTo>
                      <a:pt x="296265" y="538835"/>
                    </a:lnTo>
                    <a:lnTo>
                      <a:pt x="296291" y="539254"/>
                    </a:lnTo>
                    <a:lnTo>
                      <a:pt x="298538" y="539216"/>
                    </a:lnTo>
                    <a:lnTo>
                      <a:pt x="299643" y="539191"/>
                    </a:lnTo>
                    <a:lnTo>
                      <a:pt x="299656" y="538873"/>
                    </a:lnTo>
                    <a:lnTo>
                      <a:pt x="299681" y="538543"/>
                    </a:lnTo>
                    <a:lnTo>
                      <a:pt x="299694" y="538238"/>
                    </a:lnTo>
                    <a:close/>
                  </a:path>
                  <a:path w="1376680" h="1142365">
                    <a:moveTo>
                      <a:pt x="301866" y="433273"/>
                    </a:moveTo>
                    <a:lnTo>
                      <a:pt x="300189" y="432562"/>
                    </a:lnTo>
                    <a:lnTo>
                      <a:pt x="297878" y="432803"/>
                    </a:lnTo>
                    <a:lnTo>
                      <a:pt x="297459" y="432104"/>
                    </a:lnTo>
                    <a:lnTo>
                      <a:pt x="297205" y="431850"/>
                    </a:lnTo>
                    <a:lnTo>
                      <a:pt x="298450" y="428993"/>
                    </a:lnTo>
                    <a:lnTo>
                      <a:pt x="293992" y="430847"/>
                    </a:lnTo>
                    <a:lnTo>
                      <a:pt x="293458" y="435000"/>
                    </a:lnTo>
                    <a:lnTo>
                      <a:pt x="291376" y="438962"/>
                    </a:lnTo>
                    <a:lnTo>
                      <a:pt x="294208" y="438404"/>
                    </a:lnTo>
                    <a:lnTo>
                      <a:pt x="296189" y="438226"/>
                    </a:lnTo>
                    <a:lnTo>
                      <a:pt x="299389" y="437095"/>
                    </a:lnTo>
                    <a:lnTo>
                      <a:pt x="301434" y="436143"/>
                    </a:lnTo>
                    <a:lnTo>
                      <a:pt x="301866" y="433273"/>
                    </a:lnTo>
                    <a:close/>
                  </a:path>
                  <a:path w="1376680" h="1142365">
                    <a:moveTo>
                      <a:pt x="309740" y="455815"/>
                    </a:moveTo>
                    <a:lnTo>
                      <a:pt x="308914" y="455510"/>
                    </a:lnTo>
                    <a:lnTo>
                      <a:pt x="308063" y="454964"/>
                    </a:lnTo>
                    <a:lnTo>
                      <a:pt x="307822" y="456031"/>
                    </a:lnTo>
                    <a:lnTo>
                      <a:pt x="307505" y="456742"/>
                    </a:lnTo>
                    <a:lnTo>
                      <a:pt x="307581" y="457415"/>
                    </a:lnTo>
                    <a:lnTo>
                      <a:pt x="307632" y="457695"/>
                    </a:lnTo>
                    <a:lnTo>
                      <a:pt x="308533" y="457873"/>
                    </a:lnTo>
                    <a:lnTo>
                      <a:pt x="309029" y="458101"/>
                    </a:lnTo>
                    <a:lnTo>
                      <a:pt x="309295" y="457415"/>
                    </a:lnTo>
                    <a:lnTo>
                      <a:pt x="309714" y="456768"/>
                    </a:lnTo>
                    <a:lnTo>
                      <a:pt x="309740" y="456095"/>
                    </a:lnTo>
                    <a:lnTo>
                      <a:pt x="309740" y="455815"/>
                    </a:lnTo>
                    <a:close/>
                  </a:path>
                  <a:path w="1376680" h="1142365">
                    <a:moveTo>
                      <a:pt x="326174" y="441579"/>
                    </a:moveTo>
                    <a:lnTo>
                      <a:pt x="323494" y="440436"/>
                    </a:lnTo>
                    <a:lnTo>
                      <a:pt x="323342" y="440944"/>
                    </a:lnTo>
                    <a:lnTo>
                      <a:pt x="323202" y="441426"/>
                    </a:lnTo>
                    <a:lnTo>
                      <a:pt x="323049" y="441921"/>
                    </a:lnTo>
                    <a:lnTo>
                      <a:pt x="324002" y="442099"/>
                    </a:lnTo>
                    <a:lnTo>
                      <a:pt x="324954" y="442277"/>
                    </a:lnTo>
                    <a:lnTo>
                      <a:pt x="325907" y="442455"/>
                    </a:lnTo>
                    <a:lnTo>
                      <a:pt x="326009" y="442163"/>
                    </a:lnTo>
                    <a:lnTo>
                      <a:pt x="326174" y="441579"/>
                    </a:lnTo>
                    <a:close/>
                  </a:path>
                  <a:path w="1376680" h="1142365">
                    <a:moveTo>
                      <a:pt x="328828" y="557618"/>
                    </a:moveTo>
                    <a:lnTo>
                      <a:pt x="327977" y="556933"/>
                    </a:lnTo>
                    <a:lnTo>
                      <a:pt x="327088" y="556234"/>
                    </a:lnTo>
                    <a:lnTo>
                      <a:pt x="326224" y="555548"/>
                    </a:lnTo>
                    <a:lnTo>
                      <a:pt x="325932" y="555955"/>
                    </a:lnTo>
                    <a:lnTo>
                      <a:pt x="325628" y="556361"/>
                    </a:lnTo>
                    <a:lnTo>
                      <a:pt x="325348" y="556768"/>
                    </a:lnTo>
                    <a:lnTo>
                      <a:pt x="326313" y="557352"/>
                    </a:lnTo>
                    <a:lnTo>
                      <a:pt x="328256" y="558457"/>
                    </a:lnTo>
                    <a:lnTo>
                      <a:pt x="328447" y="558190"/>
                    </a:lnTo>
                    <a:lnTo>
                      <a:pt x="328637" y="557885"/>
                    </a:lnTo>
                    <a:lnTo>
                      <a:pt x="328828" y="557618"/>
                    </a:lnTo>
                    <a:close/>
                  </a:path>
                  <a:path w="1376680" h="1142365">
                    <a:moveTo>
                      <a:pt x="376301" y="426999"/>
                    </a:moveTo>
                    <a:lnTo>
                      <a:pt x="375297" y="426821"/>
                    </a:lnTo>
                    <a:lnTo>
                      <a:pt x="374751" y="426707"/>
                    </a:lnTo>
                    <a:lnTo>
                      <a:pt x="374180" y="426593"/>
                    </a:lnTo>
                    <a:lnTo>
                      <a:pt x="374065" y="427304"/>
                    </a:lnTo>
                    <a:lnTo>
                      <a:pt x="373786" y="428066"/>
                    </a:lnTo>
                    <a:lnTo>
                      <a:pt x="373938" y="428713"/>
                    </a:lnTo>
                    <a:lnTo>
                      <a:pt x="374027" y="428980"/>
                    </a:lnTo>
                    <a:lnTo>
                      <a:pt x="375335" y="429336"/>
                    </a:lnTo>
                    <a:lnTo>
                      <a:pt x="375475" y="429183"/>
                    </a:lnTo>
                    <a:lnTo>
                      <a:pt x="375856" y="428637"/>
                    </a:lnTo>
                    <a:lnTo>
                      <a:pt x="376008" y="427888"/>
                    </a:lnTo>
                    <a:lnTo>
                      <a:pt x="376301" y="426999"/>
                    </a:lnTo>
                    <a:close/>
                  </a:path>
                  <a:path w="1376680" h="1142365">
                    <a:moveTo>
                      <a:pt x="376402" y="773150"/>
                    </a:moveTo>
                    <a:lnTo>
                      <a:pt x="375869" y="772325"/>
                    </a:lnTo>
                    <a:lnTo>
                      <a:pt x="375627" y="771893"/>
                    </a:lnTo>
                    <a:lnTo>
                      <a:pt x="374789" y="772477"/>
                    </a:lnTo>
                    <a:lnTo>
                      <a:pt x="373964" y="773074"/>
                    </a:lnTo>
                    <a:lnTo>
                      <a:pt x="373126" y="773658"/>
                    </a:lnTo>
                    <a:lnTo>
                      <a:pt x="373545" y="774268"/>
                    </a:lnTo>
                    <a:lnTo>
                      <a:pt x="373748" y="774573"/>
                    </a:lnTo>
                    <a:lnTo>
                      <a:pt x="374624" y="774103"/>
                    </a:lnTo>
                    <a:lnTo>
                      <a:pt x="375513" y="773633"/>
                    </a:lnTo>
                    <a:lnTo>
                      <a:pt x="376402" y="773150"/>
                    </a:lnTo>
                    <a:close/>
                  </a:path>
                  <a:path w="1376680" h="1142365">
                    <a:moveTo>
                      <a:pt x="456793" y="294703"/>
                    </a:moveTo>
                    <a:lnTo>
                      <a:pt x="456285" y="294703"/>
                    </a:lnTo>
                    <a:lnTo>
                      <a:pt x="455549" y="294500"/>
                    </a:lnTo>
                    <a:lnTo>
                      <a:pt x="455307" y="294767"/>
                    </a:lnTo>
                    <a:lnTo>
                      <a:pt x="454850" y="295287"/>
                    </a:lnTo>
                    <a:lnTo>
                      <a:pt x="454647" y="296049"/>
                    </a:lnTo>
                    <a:lnTo>
                      <a:pt x="454253" y="296951"/>
                    </a:lnTo>
                    <a:lnTo>
                      <a:pt x="455231" y="297078"/>
                    </a:lnTo>
                    <a:lnTo>
                      <a:pt x="456247" y="297307"/>
                    </a:lnTo>
                    <a:lnTo>
                      <a:pt x="456298" y="297180"/>
                    </a:lnTo>
                    <a:lnTo>
                      <a:pt x="456603" y="296405"/>
                    </a:lnTo>
                    <a:lnTo>
                      <a:pt x="456666" y="295529"/>
                    </a:lnTo>
                    <a:lnTo>
                      <a:pt x="456793" y="294703"/>
                    </a:lnTo>
                    <a:close/>
                  </a:path>
                  <a:path w="1376680" h="1142365">
                    <a:moveTo>
                      <a:pt x="462241" y="296621"/>
                    </a:moveTo>
                    <a:lnTo>
                      <a:pt x="461302" y="296418"/>
                    </a:lnTo>
                    <a:lnTo>
                      <a:pt x="460425" y="296176"/>
                    </a:lnTo>
                    <a:lnTo>
                      <a:pt x="460375" y="297192"/>
                    </a:lnTo>
                    <a:lnTo>
                      <a:pt x="460222" y="297942"/>
                    </a:lnTo>
                    <a:lnTo>
                      <a:pt x="460387" y="298627"/>
                    </a:lnTo>
                    <a:lnTo>
                      <a:pt x="460463" y="298919"/>
                    </a:lnTo>
                    <a:lnTo>
                      <a:pt x="461213" y="299046"/>
                    </a:lnTo>
                    <a:lnTo>
                      <a:pt x="461670" y="299224"/>
                    </a:lnTo>
                    <a:lnTo>
                      <a:pt x="461899" y="298386"/>
                    </a:lnTo>
                    <a:lnTo>
                      <a:pt x="462153" y="297548"/>
                    </a:lnTo>
                    <a:lnTo>
                      <a:pt x="462241" y="296684"/>
                    </a:lnTo>
                    <a:close/>
                  </a:path>
                  <a:path w="1376680" h="1142365">
                    <a:moveTo>
                      <a:pt x="466598" y="316877"/>
                    </a:moveTo>
                    <a:lnTo>
                      <a:pt x="466445" y="316572"/>
                    </a:lnTo>
                    <a:lnTo>
                      <a:pt x="466293" y="316280"/>
                    </a:lnTo>
                    <a:lnTo>
                      <a:pt x="466140" y="315988"/>
                    </a:lnTo>
                    <a:lnTo>
                      <a:pt x="465251" y="316458"/>
                    </a:lnTo>
                    <a:lnTo>
                      <a:pt x="463575" y="317347"/>
                    </a:lnTo>
                    <a:lnTo>
                      <a:pt x="463880" y="317944"/>
                    </a:lnTo>
                    <a:lnTo>
                      <a:pt x="464058" y="318249"/>
                    </a:lnTo>
                    <a:lnTo>
                      <a:pt x="464908" y="317766"/>
                    </a:lnTo>
                    <a:lnTo>
                      <a:pt x="466598" y="316877"/>
                    </a:lnTo>
                    <a:close/>
                  </a:path>
                  <a:path w="1376680" h="1142365">
                    <a:moveTo>
                      <a:pt x="490143" y="823341"/>
                    </a:moveTo>
                    <a:lnTo>
                      <a:pt x="489661" y="823137"/>
                    </a:lnTo>
                    <a:lnTo>
                      <a:pt x="488937" y="822655"/>
                    </a:lnTo>
                    <a:lnTo>
                      <a:pt x="488784" y="822769"/>
                    </a:lnTo>
                    <a:lnTo>
                      <a:pt x="488327" y="823226"/>
                    </a:lnTo>
                    <a:lnTo>
                      <a:pt x="487921" y="823849"/>
                    </a:lnTo>
                    <a:lnTo>
                      <a:pt x="487832" y="824484"/>
                    </a:lnTo>
                    <a:lnTo>
                      <a:pt x="487794" y="824738"/>
                    </a:lnTo>
                    <a:lnTo>
                      <a:pt x="488683" y="825093"/>
                    </a:lnTo>
                    <a:lnTo>
                      <a:pt x="489191" y="825436"/>
                    </a:lnTo>
                    <a:lnTo>
                      <a:pt x="489661" y="824331"/>
                    </a:lnTo>
                    <a:lnTo>
                      <a:pt x="490143" y="823341"/>
                    </a:lnTo>
                    <a:close/>
                  </a:path>
                  <a:path w="1376680" h="1142365">
                    <a:moveTo>
                      <a:pt x="506806" y="1055077"/>
                    </a:moveTo>
                    <a:lnTo>
                      <a:pt x="505777" y="1054874"/>
                    </a:lnTo>
                    <a:lnTo>
                      <a:pt x="504926" y="1054595"/>
                    </a:lnTo>
                    <a:lnTo>
                      <a:pt x="504875" y="1055573"/>
                    </a:lnTo>
                    <a:lnTo>
                      <a:pt x="504685" y="1056386"/>
                    </a:lnTo>
                    <a:lnTo>
                      <a:pt x="504952" y="1057414"/>
                    </a:lnTo>
                    <a:lnTo>
                      <a:pt x="505790" y="1057554"/>
                    </a:lnTo>
                    <a:lnTo>
                      <a:pt x="506285" y="1057757"/>
                    </a:lnTo>
                    <a:lnTo>
                      <a:pt x="506501" y="1056919"/>
                    </a:lnTo>
                    <a:lnTo>
                      <a:pt x="506793" y="1056093"/>
                    </a:lnTo>
                    <a:lnTo>
                      <a:pt x="506806" y="1055077"/>
                    </a:lnTo>
                    <a:close/>
                  </a:path>
                  <a:path w="1376680" h="1142365">
                    <a:moveTo>
                      <a:pt x="508292" y="722630"/>
                    </a:moveTo>
                    <a:lnTo>
                      <a:pt x="507288" y="722630"/>
                    </a:lnTo>
                    <a:lnTo>
                      <a:pt x="506234" y="722617"/>
                    </a:lnTo>
                    <a:lnTo>
                      <a:pt x="505206" y="722680"/>
                    </a:lnTo>
                    <a:lnTo>
                      <a:pt x="505040" y="723646"/>
                    </a:lnTo>
                    <a:lnTo>
                      <a:pt x="506095" y="723887"/>
                    </a:lnTo>
                    <a:lnTo>
                      <a:pt x="507123" y="724077"/>
                    </a:lnTo>
                    <a:lnTo>
                      <a:pt x="508152" y="724255"/>
                    </a:lnTo>
                    <a:lnTo>
                      <a:pt x="508190" y="723709"/>
                    </a:lnTo>
                    <a:lnTo>
                      <a:pt x="508241" y="723176"/>
                    </a:lnTo>
                    <a:lnTo>
                      <a:pt x="508292" y="722630"/>
                    </a:lnTo>
                    <a:close/>
                  </a:path>
                  <a:path w="1376680" h="1142365">
                    <a:moveTo>
                      <a:pt x="512635" y="984389"/>
                    </a:moveTo>
                    <a:lnTo>
                      <a:pt x="512127" y="984262"/>
                    </a:lnTo>
                    <a:lnTo>
                      <a:pt x="511403" y="983894"/>
                    </a:lnTo>
                    <a:lnTo>
                      <a:pt x="511175" y="984097"/>
                    </a:lnTo>
                    <a:lnTo>
                      <a:pt x="510641" y="984542"/>
                    </a:lnTo>
                    <a:lnTo>
                      <a:pt x="510387" y="985266"/>
                    </a:lnTo>
                    <a:lnTo>
                      <a:pt x="509778" y="986269"/>
                    </a:lnTo>
                    <a:lnTo>
                      <a:pt x="510794" y="986358"/>
                    </a:lnTo>
                    <a:lnTo>
                      <a:pt x="511543" y="986624"/>
                    </a:lnTo>
                    <a:lnTo>
                      <a:pt x="512152" y="985850"/>
                    </a:lnTo>
                    <a:lnTo>
                      <a:pt x="512356" y="985075"/>
                    </a:lnTo>
                    <a:lnTo>
                      <a:pt x="512635" y="984389"/>
                    </a:lnTo>
                    <a:close/>
                  </a:path>
                  <a:path w="1376680" h="1142365">
                    <a:moveTo>
                      <a:pt x="526402" y="696506"/>
                    </a:moveTo>
                    <a:lnTo>
                      <a:pt x="526211" y="696099"/>
                    </a:lnTo>
                    <a:lnTo>
                      <a:pt x="526046" y="695680"/>
                    </a:lnTo>
                    <a:lnTo>
                      <a:pt x="525868" y="695286"/>
                    </a:lnTo>
                    <a:lnTo>
                      <a:pt x="523138" y="696747"/>
                    </a:lnTo>
                    <a:lnTo>
                      <a:pt x="523341" y="697103"/>
                    </a:lnTo>
                    <a:lnTo>
                      <a:pt x="523697" y="697725"/>
                    </a:lnTo>
                    <a:lnTo>
                      <a:pt x="524687" y="697357"/>
                    </a:lnTo>
                    <a:lnTo>
                      <a:pt x="525538" y="696925"/>
                    </a:lnTo>
                    <a:lnTo>
                      <a:pt x="526402" y="696506"/>
                    </a:lnTo>
                    <a:close/>
                  </a:path>
                  <a:path w="1376680" h="1142365">
                    <a:moveTo>
                      <a:pt x="549148" y="8089"/>
                    </a:moveTo>
                    <a:lnTo>
                      <a:pt x="548995" y="4965"/>
                    </a:lnTo>
                    <a:lnTo>
                      <a:pt x="545388" y="0"/>
                    </a:lnTo>
                    <a:lnTo>
                      <a:pt x="543280" y="5994"/>
                    </a:lnTo>
                    <a:lnTo>
                      <a:pt x="539915" y="4368"/>
                    </a:lnTo>
                    <a:lnTo>
                      <a:pt x="537756" y="8572"/>
                    </a:lnTo>
                    <a:lnTo>
                      <a:pt x="543344" y="12890"/>
                    </a:lnTo>
                    <a:lnTo>
                      <a:pt x="544410" y="13131"/>
                    </a:lnTo>
                    <a:lnTo>
                      <a:pt x="549148" y="8089"/>
                    </a:lnTo>
                    <a:close/>
                  </a:path>
                  <a:path w="1376680" h="1142365">
                    <a:moveTo>
                      <a:pt x="568388" y="870445"/>
                    </a:moveTo>
                    <a:lnTo>
                      <a:pt x="567905" y="870445"/>
                    </a:lnTo>
                    <a:lnTo>
                      <a:pt x="567385" y="870470"/>
                    </a:lnTo>
                    <a:lnTo>
                      <a:pt x="566915" y="870470"/>
                    </a:lnTo>
                    <a:lnTo>
                      <a:pt x="567029" y="871550"/>
                    </a:lnTo>
                    <a:lnTo>
                      <a:pt x="567283" y="873734"/>
                    </a:lnTo>
                    <a:lnTo>
                      <a:pt x="568261" y="873671"/>
                    </a:lnTo>
                    <a:lnTo>
                      <a:pt x="568388" y="870445"/>
                    </a:lnTo>
                    <a:close/>
                  </a:path>
                  <a:path w="1376680" h="1142365">
                    <a:moveTo>
                      <a:pt x="571855" y="449516"/>
                    </a:moveTo>
                    <a:lnTo>
                      <a:pt x="570623" y="449414"/>
                    </a:lnTo>
                    <a:lnTo>
                      <a:pt x="569391" y="449313"/>
                    </a:lnTo>
                    <a:lnTo>
                      <a:pt x="568147" y="449237"/>
                    </a:lnTo>
                    <a:lnTo>
                      <a:pt x="568109" y="449719"/>
                    </a:lnTo>
                    <a:lnTo>
                      <a:pt x="568071" y="450215"/>
                    </a:lnTo>
                    <a:lnTo>
                      <a:pt x="568058" y="450710"/>
                    </a:lnTo>
                    <a:lnTo>
                      <a:pt x="571855" y="450710"/>
                    </a:lnTo>
                    <a:lnTo>
                      <a:pt x="571842" y="450303"/>
                    </a:lnTo>
                    <a:lnTo>
                      <a:pt x="571855" y="449910"/>
                    </a:lnTo>
                    <a:lnTo>
                      <a:pt x="571855" y="449516"/>
                    </a:lnTo>
                    <a:close/>
                  </a:path>
                  <a:path w="1376680" h="1142365">
                    <a:moveTo>
                      <a:pt x="571995" y="281533"/>
                    </a:moveTo>
                    <a:lnTo>
                      <a:pt x="568058" y="281266"/>
                    </a:lnTo>
                    <a:lnTo>
                      <a:pt x="565632" y="279184"/>
                    </a:lnTo>
                    <a:lnTo>
                      <a:pt x="565111" y="286016"/>
                    </a:lnTo>
                    <a:lnTo>
                      <a:pt x="565264" y="286207"/>
                    </a:lnTo>
                    <a:lnTo>
                      <a:pt x="570928" y="286054"/>
                    </a:lnTo>
                    <a:lnTo>
                      <a:pt x="571995" y="281533"/>
                    </a:lnTo>
                    <a:close/>
                  </a:path>
                  <a:path w="1376680" h="1142365">
                    <a:moveTo>
                      <a:pt x="574154" y="513715"/>
                    </a:moveTo>
                    <a:lnTo>
                      <a:pt x="574027" y="513207"/>
                    </a:lnTo>
                    <a:lnTo>
                      <a:pt x="574090" y="512508"/>
                    </a:lnTo>
                    <a:lnTo>
                      <a:pt x="573773" y="512191"/>
                    </a:lnTo>
                    <a:lnTo>
                      <a:pt x="573455" y="511886"/>
                    </a:lnTo>
                    <a:lnTo>
                      <a:pt x="572770" y="511949"/>
                    </a:lnTo>
                    <a:lnTo>
                      <a:pt x="572033" y="511784"/>
                    </a:lnTo>
                    <a:lnTo>
                      <a:pt x="572135" y="512559"/>
                    </a:lnTo>
                    <a:lnTo>
                      <a:pt x="571995" y="513422"/>
                    </a:lnTo>
                    <a:lnTo>
                      <a:pt x="572249" y="513575"/>
                    </a:lnTo>
                    <a:lnTo>
                      <a:pt x="572770" y="513829"/>
                    </a:lnTo>
                    <a:lnTo>
                      <a:pt x="573493" y="513689"/>
                    </a:lnTo>
                    <a:lnTo>
                      <a:pt x="574154" y="513715"/>
                    </a:lnTo>
                    <a:close/>
                  </a:path>
                  <a:path w="1376680" h="1142365">
                    <a:moveTo>
                      <a:pt x="580263" y="588213"/>
                    </a:moveTo>
                    <a:lnTo>
                      <a:pt x="580009" y="587768"/>
                    </a:lnTo>
                    <a:lnTo>
                      <a:pt x="579729" y="587311"/>
                    </a:lnTo>
                    <a:lnTo>
                      <a:pt x="579475" y="586854"/>
                    </a:lnTo>
                    <a:lnTo>
                      <a:pt x="578637" y="587489"/>
                    </a:lnTo>
                    <a:lnTo>
                      <a:pt x="577811" y="588137"/>
                    </a:lnTo>
                    <a:lnTo>
                      <a:pt x="576999" y="588810"/>
                    </a:lnTo>
                    <a:lnTo>
                      <a:pt x="577189" y="589089"/>
                    </a:lnTo>
                    <a:lnTo>
                      <a:pt x="577367" y="589368"/>
                    </a:lnTo>
                    <a:lnTo>
                      <a:pt x="577557" y="589648"/>
                    </a:lnTo>
                    <a:lnTo>
                      <a:pt x="578459" y="589165"/>
                    </a:lnTo>
                    <a:lnTo>
                      <a:pt x="579361" y="588695"/>
                    </a:lnTo>
                    <a:lnTo>
                      <a:pt x="580263" y="588213"/>
                    </a:lnTo>
                    <a:close/>
                  </a:path>
                  <a:path w="1376680" h="1142365">
                    <a:moveTo>
                      <a:pt x="584238" y="670902"/>
                    </a:moveTo>
                    <a:lnTo>
                      <a:pt x="583869" y="670064"/>
                    </a:lnTo>
                    <a:lnTo>
                      <a:pt x="583184" y="669810"/>
                    </a:lnTo>
                    <a:lnTo>
                      <a:pt x="582358" y="669163"/>
                    </a:lnTo>
                    <a:lnTo>
                      <a:pt x="582168" y="670737"/>
                    </a:lnTo>
                    <a:lnTo>
                      <a:pt x="581875" y="671487"/>
                    </a:lnTo>
                    <a:lnTo>
                      <a:pt x="582104" y="671728"/>
                    </a:lnTo>
                    <a:lnTo>
                      <a:pt x="582409" y="672020"/>
                    </a:lnTo>
                    <a:lnTo>
                      <a:pt x="583260" y="672147"/>
                    </a:lnTo>
                    <a:lnTo>
                      <a:pt x="583628" y="671944"/>
                    </a:lnTo>
                    <a:lnTo>
                      <a:pt x="583958" y="671779"/>
                    </a:lnTo>
                    <a:lnTo>
                      <a:pt x="584238" y="670902"/>
                    </a:lnTo>
                    <a:close/>
                  </a:path>
                  <a:path w="1376680" h="1142365">
                    <a:moveTo>
                      <a:pt x="586778" y="491299"/>
                    </a:moveTo>
                    <a:lnTo>
                      <a:pt x="586066" y="490918"/>
                    </a:lnTo>
                    <a:lnTo>
                      <a:pt x="585368" y="490753"/>
                    </a:lnTo>
                    <a:lnTo>
                      <a:pt x="584708" y="490524"/>
                    </a:lnTo>
                    <a:lnTo>
                      <a:pt x="584619" y="491058"/>
                    </a:lnTo>
                    <a:lnTo>
                      <a:pt x="584581" y="491591"/>
                    </a:lnTo>
                    <a:lnTo>
                      <a:pt x="584504" y="492252"/>
                    </a:lnTo>
                    <a:lnTo>
                      <a:pt x="585177" y="492417"/>
                    </a:lnTo>
                    <a:lnTo>
                      <a:pt x="585800" y="492734"/>
                    </a:lnTo>
                    <a:lnTo>
                      <a:pt x="586219" y="492582"/>
                    </a:lnTo>
                    <a:lnTo>
                      <a:pt x="586511" y="492467"/>
                    </a:lnTo>
                    <a:lnTo>
                      <a:pt x="586778" y="491299"/>
                    </a:lnTo>
                    <a:close/>
                  </a:path>
                  <a:path w="1376680" h="1142365">
                    <a:moveTo>
                      <a:pt x="599071" y="387235"/>
                    </a:moveTo>
                    <a:lnTo>
                      <a:pt x="598728" y="386461"/>
                    </a:lnTo>
                    <a:lnTo>
                      <a:pt x="597954" y="386334"/>
                    </a:lnTo>
                    <a:lnTo>
                      <a:pt x="597446" y="386118"/>
                    </a:lnTo>
                    <a:lnTo>
                      <a:pt x="597192" y="386791"/>
                    </a:lnTo>
                    <a:lnTo>
                      <a:pt x="596938" y="387477"/>
                    </a:lnTo>
                    <a:lnTo>
                      <a:pt x="596531" y="388543"/>
                    </a:lnTo>
                    <a:lnTo>
                      <a:pt x="597535" y="388505"/>
                    </a:lnTo>
                    <a:lnTo>
                      <a:pt x="598246" y="388696"/>
                    </a:lnTo>
                    <a:lnTo>
                      <a:pt x="598500" y="388416"/>
                    </a:lnTo>
                    <a:lnTo>
                      <a:pt x="598855" y="388061"/>
                    </a:lnTo>
                    <a:lnTo>
                      <a:pt x="599071" y="387235"/>
                    </a:lnTo>
                    <a:close/>
                  </a:path>
                  <a:path w="1376680" h="1142365">
                    <a:moveTo>
                      <a:pt x="601764" y="166027"/>
                    </a:moveTo>
                    <a:lnTo>
                      <a:pt x="601141" y="165176"/>
                    </a:lnTo>
                    <a:lnTo>
                      <a:pt x="600544" y="164312"/>
                    </a:lnTo>
                    <a:lnTo>
                      <a:pt x="599909" y="163449"/>
                    </a:lnTo>
                    <a:lnTo>
                      <a:pt x="599084" y="164109"/>
                    </a:lnTo>
                    <a:lnTo>
                      <a:pt x="598678" y="164465"/>
                    </a:lnTo>
                    <a:lnTo>
                      <a:pt x="599452" y="165214"/>
                    </a:lnTo>
                    <a:lnTo>
                      <a:pt x="601014" y="166712"/>
                    </a:lnTo>
                    <a:lnTo>
                      <a:pt x="601268" y="166484"/>
                    </a:lnTo>
                    <a:lnTo>
                      <a:pt x="601535" y="166255"/>
                    </a:lnTo>
                    <a:lnTo>
                      <a:pt x="601764" y="166027"/>
                    </a:lnTo>
                    <a:close/>
                  </a:path>
                  <a:path w="1376680" h="1142365">
                    <a:moveTo>
                      <a:pt x="602856" y="138023"/>
                    </a:moveTo>
                    <a:lnTo>
                      <a:pt x="602767" y="136677"/>
                    </a:lnTo>
                    <a:lnTo>
                      <a:pt x="602119" y="135940"/>
                    </a:lnTo>
                    <a:lnTo>
                      <a:pt x="601014" y="133858"/>
                    </a:lnTo>
                    <a:lnTo>
                      <a:pt x="600684" y="136550"/>
                    </a:lnTo>
                    <a:lnTo>
                      <a:pt x="600417" y="138925"/>
                    </a:lnTo>
                    <a:lnTo>
                      <a:pt x="601345" y="139217"/>
                    </a:lnTo>
                    <a:lnTo>
                      <a:pt x="601802" y="139369"/>
                    </a:lnTo>
                    <a:lnTo>
                      <a:pt x="602157" y="138722"/>
                    </a:lnTo>
                    <a:lnTo>
                      <a:pt x="602856" y="138023"/>
                    </a:lnTo>
                    <a:close/>
                  </a:path>
                  <a:path w="1376680" h="1142365">
                    <a:moveTo>
                      <a:pt x="624395" y="361569"/>
                    </a:moveTo>
                    <a:lnTo>
                      <a:pt x="624293" y="361238"/>
                    </a:lnTo>
                    <a:lnTo>
                      <a:pt x="624116" y="360553"/>
                    </a:lnTo>
                    <a:lnTo>
                      <a:pt x="621550" y="361289"/>
                    </a:lnTo>
                    <a:lnTo>
                      <a:pt x="621652" y="361619"/>
                    </a:lnTo>
                    <a:lnTo>
                      <a:pt x="621741" y="361950"/>
                    </a:lnTo>
                    <a:lnTo>
                      <a:pt x="621830" y="362280"/>
                    </a:lnTo>
                    <a:lnTo>
                      <a:pt x="622681" y="362051"/>
                    </a:lnTo>
                    <a:lnTo>
                      <a:pt x="623544" y="361797"/>
                    </a:lnTo>
                    <a:lnTo>
                      <a:pt x="624395" y="361569"/>
                    </a:lnTo>
                    <a:close/>
                  </a:path>
                  <a:path w="1376680" h="1142365">
                    <a:moveTo>
                      <a:pt x="633298" y="978090"/>
                    </a:moveTo>
                    <a:lnTo>
                      <a:pt x="632282" y="978179"/>
                    </a:lnTo>
                    <a:lnTo>
                      <a:pt x="631482" y="978077"/>
                    </a:lnTo>
                    <a:lnTo>
                      <a:pt x="630897" y="978382"/>
                    </a:lnTo>
                    <a:lnTo>
                      <a:pt x="630605" y="978535"/>
                    </a:lnTo>
                    <a:lnTo>
                      <a:pt x="630707" y="979398"/>
                    </a:lnTo>
                    <a:lnTo>
                      <a:pt x="630605" y="979970"/>
                    </a:lnTo>
                    <a:lnTo>
                      <a:pt x="631329" y="980033"/>
                    </a:lnTo>
                    <a:lnTo>
                      <a:pt x="632079" y="980249"/>
                    </a:lnTo>
                    <a:lnTo>
                      <a:pt x="632752" y="980084"/>
                    </a:lnTo>
                    <a:lnTo>
                      <a:pt x="633006" y="980008"/>
                    </a:lnTo>
                    <a:lnTo>
                      <a:pt x="633044" y="979093"/>
                    </a:lnTo>
                    <a:lnTo>
                      <a:pt x="633298" y="978090"/>
                    </a:lnTo>
                    <a:close/>
                  </a:path>
                  <a:path w="1376680" h="1142365">
                    <a:moveTo>
                      <a:pt x="643928" y="230771"/>
                    </a:moveTo>
                    <a:lnTo>
                      <a:pt x="643115" y="226263"/>
                    </a:lnTo>
                    <a:lnTo>
                      <a:pt x="633476" y="228180"/>
                    </a:lnTo>
                    <a:lnTo>
                      <a:pt x="635063" y="230733"/>
                    </a:lnTo>
                    <a:lnTo>
                      <a:pt x="636193" y="232511"/>
                    </a:lnTo>
                    <a:lnTo>
                      <a:pt x="637514" y="234632"/>
                    </a:lnTo>
                    <a:lnTo>
                      <a:pt x="643801" y="230987"/>
                    </a:lnTo>
                    <a:lnTo>
                      <a:pt x="643928" y="230771"/>
                    </a:lnTo>
                    <a:close/>
                  </a:path>
                  <a:path w="1376680" h="1142365">
                    <a:moveTo>
                      <a:pt x="657898" y="464591"/>
                    </a:moveTo>
                    <a:lnTo>
                      <a:pt x="657123" y="463867"/>
                    </a:lnTo>
                    <a:lnTo>
                      <a:pt x="656386" y="463156"/>
                    </a:lnTo>
                    <a:lnTo>
                      <a:pt x="655624" y="462432"/>
                    </a:lnTo>
                    <a:lnTo>
                      <a:pt x="654875" y="463080"/>
                    </a:lnTo>
                    <a:lnTo>
                      <a:pt x="656107" y="464858"/>
                    </a:lnTo>
                    <a:lnTo>
                      <a:pt x="656717" y="465734"/>
                    </a:lnTo>
                    <a:lnTo>
                      <a:pt x="657898" y="464591"/>
                    </a:lnTo>
                    <a:close/>
                  </a:path>
                  <a:path w="1376680" h="1142365">
                    <a:moveTo>
                      <a:pt x="661720" y="678307"/>
                    </a:moveTo>
                    <a:lnTo>
                      <a:pt x="660996" y="673036"/>
                    </a:lnTo>
                    <a:lnTo>
                      <a:pt x="653643" y="681355"/>
                    </a:lnTo>
                    <a:lnTo>
                      <a:pt x="652957" y="683768"/>
                    </a:lnTo>
                    <a:lnTo>
                      <a:pt x="657542" y="686371"/>
                    </a:lnTo>
                    <a:lnTo>
                      <a:pt x="658215" y="681875"/>
                    </a:lnTo>
                    <a:lnTo>
                      <a:pt x="661720" y="678307"/>
                    </a:lnTo>
                    <a:close/>
                  </a:path>
                  <a:path w="1376680" h="1142365">
                    <a:moveTo>
                      <a:pt x="678383" y="500062"/>
                    </a:moveTo>
                    <a:lnTo>
                      <a:pt x="678256" y="499605"/>
                    </a:lnTo>
                    <a:lnTo>
                      <a:pt x="678027" y="498703"/>
                    </a:lnTo>
                    <a:lnTo>
                      <a:pt x="676948" y="498995"/>
                    </a:lnTo>
                    <a:lnTo>
                      <a:pt x="674789" y="499605"/>
                    </a:lnTo>
                    <a:lnTo>
                      <a:pt x="674890" y="500024"/>
                    </a:lnTo>
                    <a:lnTo>
                      <a:pt x="675005" y="500443"/>
                    </a:lnTo>
                    <a:lnTo>
                      <a:pt x="675132" y="500875"/>
                    </a:lnTo>
                    <a:lnTo>
                      <a:pt x="676198" y="500595"/>
                    </a:lnTo>
                    <a:lnTo>
                      <a:pt x="677291" y="500341"/>
                    </a:lnTo>
                    <a:lnTo>
                      <a:pt x="678383" y="500062"/>
                    </a:lnTo>
                    <a:close/>
                  </a:path>
                  <a:path w="1376680" h="1142365">
                    <a:moveTo>
                      <a:pt x="701332" y="137566"/>
                    </a:moveTo>
                    <a:lnTo>
                      <a:pt x="701230" y="137121"/>
                    </a:lnTo>
                    <a:lnTo>
                      <a:pt x="701116" y="136804"/>
                    </a:lnTo>
                    <a:lnTo>
                      <a:pt x="700024" y="136372"/>
                    </a:lnTo>
                    <a:lnTo>
                      <a:pt x="699884" y="136499"/>
                    </a:lnTo>
                    <a:lnTo>
                      <a:pt x="699414" y="136944"/>
                    </a:lnTo>
                    <a:lnTo>
                      <a:pt x="699198" y="137642"/>
                    </a:lnTo>
                    <a:lnTo>
                      <a:pt x="698881" y="138226"/>
                    </a:lnTo>
                    <a:lnTo>
                      <a:pt x="699414" y="138417"/>
                    </a:lnTo>
                    <a:lnTo>
                      <a:pt x="699947" y="138595"/>
                    </a:lnTo>
                    <a:lnTo>
                      <a:pt x="700633" y="138823"/>
                    </a:lnTo>
                    <a:lnTo>
                      <a:pt x="700900" y="138137"/>
                    </a:lnTo>
                    <a:lnTo>
                      <a:pt x="701332" y="137566"/>
                    </a:lnTo>
                    <a:close/>
                  </a:path>
                  <a:path w="1376680" h="1142365">
                    <a:moveTo>
                      <a:pt x="711161" y="194284"/>
                    </a:moveTo>
                    <a:lnTo>
                      <a:pt x="711047" y="193421"/>
                    </a:lnTo>
                    <a:lnTo>
                      <a:pt x="711098" y="192900"/>
                    </a:lnTo>
                    <a:lnTo>
                      <a:pt x="709422" y="192760"/>
                    </a:lnTo>
                    <a:lnTo>
                      <a:pt x="709180" y="193979"/>
                    </a:lnTo>
                    <a:lnTo>
                      <a:pt x="709079" y="194513"/>
                    </a:lnTo>
                    <a:lnTo>
                      <a:pt x="709701" y="194513"/>
                    </a:lnTo>
                    <a:lnTo>
                      <a:pt x="710399" y="194678"/>
                    </a:lnTo>
                    <a:lnTo>
                      <a:pt x="710895" y="194424"/>
                    </a:lnTo>
                    <a:lnTo>
                      <a:pt x="711161" y="194284"/>
                    </a:lnTo>
                    <a:close/>
                  </a:path>
                  <a:path w="1376680" h="1142365">
                    <a:moveTo>
                      <a:pt x="725868" y="257111"/>
                    </a:moveTo>
                    <a:lnTo>
                      <a:pt x="725081" y="256844"/>
                    </a:lnTo>
                    <a:lnTo>
                      <a:pt x="724446" y="256387"/>
                    </a:lnTo>
                    <a:lnTo>
                      <a:pt x="723671" y="256705"/>
                    </a:lnTo>
                    <a:lnTo>
                      <a:pt x="723455" y="257441"/>
                    </a:lnTo>
                    <a:lnTo>
                      <a:pt x="723176" y="257924"/>
                    </a:lnTo>
                    <a:lnTo>
                      <a:pt x="723671" y="258165"/>
                    </a:lnTo>
                    <a:lnTo>
                      <a:pt x="724217" y="258699"/>
                    </a:lnTo>
                    <a:lnTo>
                      <a:pt x="724611" y="258584"/>
                    </a:lnTo>
                    <a:lnTo>
                      <a:pt x="725043" y="258470"/>
                    </a:lnTo>
                    <a:lnTo>
                      <a:pt x="725322" y="257797"/>
                    </a:lnTo>
                    <a:lnTo>
                      <a:pt x="725868" y="257111"/>
                    </a:lnTo>
                    <a:close/>
                  </a:path>
                  <a:path w="1376680" h="1142365">
                    <a:moveTo>
                      <a:pt x="740460" y="597763"/>
                    </a:moveTo>
                    <a:lnTo>
                      <a:pt x="739978" y="596798"/>
                    </a:lnTo>
                    <a:lnTo>
                      <a:pt x="739368" y="595998"/>
                    </a:lnTo>
                    <a:lnTo>
                      <a:pt x="738835" y="595172"/>
                    </a:lnTo>
                    <a:lnTo>
                      <a:pt x="738378" y="595439"/>
                    </a:lnTo>
                    <a:lnTo>
                      <a:pt x="737425" y="595985"/>
                    </a:lnTo>
                    <a:lnTo>
                      <a:pt x="738022" y="596849"/>
                    </a:lnTo>
                    <a:lnTo>
                      <a:pt x="738606" y="597738"/>
                    </a:lnTo>
                    <a:lnTo>
                      <a:pt x="739203" y="598601"/>
                    </a:lnTo>
                    <a:lnTo>
                      <a:pt x="739622" y="598284"/>
                    </a:lnTo>
                    <a:lnTo>
                      <a:pt x="740460" y="597763"/>
                    </a:lnTo>
                    <a:close/>
                  </a:path>
                  <a:path w="1376680" h="1142365">
                    <a:moveTo>
                      <a:pt x="753694" y="234518"/>
                    </a:moveTo>
                    <a:lnTo>
                      <a:pt x="752983" y="234264"/>
                    </a:lnTo>
                    <a:lnTo>
                      <a:pt x="752284" y="233997"/>
                    </a:lnTo>
                    <a:lnTo>
                      <a:pt x="750735" y="233400"/>
                    </a:lnTo>
                    <a:lnTo>
                      <a:pt x="750773" y="234391"/>
                    </a:lnTo>
                    <a:lnTo>
                      <a:pt x="750570" y="235229"/>
                    </a:lnTo>
                    <a:lnTo>
                      <a:pt x="750874" y="235483"/>
                    </a:lnTo>
                    <a:lnTo>
                      <a:pt x="751395" y="235966"/>
                    </a:lnTo>
                    <a:lnTo>
                      <a:pt x="752246" y="236308"/>
                    </a:lnTo>
                    <a:lnTo>
                      <a:pt x="753198" y="236258"/>
                    </a:lnTo>
                    <a:lnTo>
                      <a:pt x="753440" y="235153"/>
                    </a:lnTo>
                    <a:lnTo>
                      <a:pt x="753694" y="234518"/>
                    </a:lnTo>
                    <a:close/>
                  </a:path>
                  <a:path w="1376680" h="1142365">
                    <a:moveTo>
                      <a:pt x="773620" y="871118"/>
                    </a:moveTo>
                    <a:lnTo>
                      <a:pt x="773201" y="869657"/>
                    </a:lnTo>
                    <a:lnTo>
                      <a:pt x="773201" y="868972"/>
                    </a:lnTo>
                    <a:lnTo>
                      <a:pt x="772845" y="868591"/>
                    </a:lnTo>
                    <a:lnTo>
                      <a:pt x="772388" y="868057"/>
                    </a:lnTo>
                    <a:lnTo>
                      <a:pt x="771690" y="867702"/>
                    </a:lnTo>
                    <a:lnTo>
                      <a:pt x="771080" y="867283"/>
                    </a:lnTo>
                    <a:lnTo>
                      <a:pt x="770763" y="867638"/>
                    </a:lnTo>
                    <a:lnTo>
                      <a:pt x="770458" y="868006"/>
                    </a:lnTo>
                    <a:lnTo>
                      <a:pt x="770140" y="868375"/>
                    </a:lnTo>
                    <a:lnTo>
                      <a:pt x="771067" y="869111"/>
                    </a:lnTo>
                    <a:lnTo>
                      <a:pt x="772007" y="869835"/>
                    </a:lnTo>
                    <a:lnTo>
                      <a:pt x="773620" y="871118"/>
                    </a:lnTo>
                    <a:close/>
                  </a:path>
                  <a:path w="1376680" h="1142365">
                    <a:moveTo>
                      <a:pt x="785329" y="602373"/>
                    </a:moveTo>
                    <a:lnTo>
                      <a:pt x="785177" y="602145"/>
                    </a:lnTo>
                    <a:lnTo>
                      <a:pt x="784923" y="601713"/>
                    </a:lnTo>
                    <a:lnTo>
                      <a:pt x="784034" y="602183"/>
                    </a:lnTo>
                    <a:lnTo>
                      <a:pt x="783145" y="602665"/>
                    </a:lnTo>
                    <a:lnTo>
                      <a:pt x="782281" y="603123"/>
                    </a:lnTo>
                    <a:lnTo>
                      <a:pt x="782599" y="603719"/>
                    </a:lnTo>
                    <a:lnTo>
                      <a:pt x="782764" y="604024"/>
                    </a:lnTo>
                    <a:lnTo>
                      <a:pt x="783615" y="603453"/>
                    </a:lnTo>
                    <a:lnTo>
                      <a:pt x="785329" y="602373"/>
                    </a:lnTo>
                    <a:close/>
                  </a:path>
                  <a:path w="1376680" h="1142365">
                    <a:moveTo>
                      <a:pt x="786130" y="340626"/>
                    </a:moveTo>
                    <a:lnTo>
                      <a:pt x="783691" y="337566"/>
                    </a:lnTo>
                    <a:lnTo>
                      <a:pt x="781519" y="341210"/>
                    </a:lnTo>
                    <a:lnTo>
                      <a:pt x="781558" y="345084"/>
                    </a:lnTo>
                    <a:lnTo>
                      <a:pt x="782015" y="348996"/>
                    </a:lnTo>
                    <a:lnTo>
                      <a:pt x="785964" y="342163"/>
                    </a:lnTo>
                    <a:lnTo>
                      <a:pt x="786130" y="340626"/>
                    </a:lnTo>
                    <a:close/>
                  </a:path>
                  <a:path w="1376680" h="1142365">
                    <a:moveTo>
                      <a:pt x="791514" y="595630"/>
                    </a:moveTo>
                    <a:lnTo>
                      <a:pt x="790638" y="595579"/>
                    </a:lnTo>
                    <a:lnTo>
                      <a:pt x="790079" y="595426"/>
                    </a:lnTo>
                    <a:lnTo>
                      <a:pt x="789584" y="595553"/>
                    </a:lnTo>
                    <a:lnTo>
                      <a:pt x="789381" y="595617"/>
                    </a:lnTo>
                    <a:lnTo>
                      <a:pt x="789139" y="596455"/>
                    </a:lnTo>
                    <a:lnTo>
                      <a:pt x="789266" y="596595"/>
                    </a:lnTo>
                    <a:lnTo>
                      <a:pt x="789597" y="596976"/>
                    </a:lnTo>
                    <a:lnTo>
                      <a:pt x="790168" y="597166"/>
                    </a:lnTo>
                    <a:lnTo>
                      <a:pt x="790638" y="597420"/>
                    </a:lnTo>
                    <a:lnTo>
                      <a:pt x="791095" y="596442"/>
                    </a:lnTo>
                    <a:lnTo>
                      <a:pt x="791514" y="595630"/>
                    </a:lnTo>
                    <a:close/>
                  </a:path>
                  <a:path w="1376680" h="1142365">
                    <a:moveTo>
                      <a:pt x="795439" y="534250"/>
                    </a:moveTo>
                    <a:lnTo>
                      <a:pt x="795324" y="533374"/>
                    </a:lnTo>
                    <a:lnTo>
                      <a:pt x="795413" y="532841"/>
                    </a:lnTo>
                    <a:lnTo>
                      <a:pt x="794639" y="532828"/>
                    </a:lnTo>
                    <a:lnTo>
                      <a:pt x="793851" y="532650"/>
                    </a:lnTo>
                    <a:lnTo>
                      <a:pt x="793153" y="532841"/>
                    </a:lnTo>
                    <a:lnTo>
                      <a:pt x="792645" y="532993"/>
                    </a:lnTo>
                    <a:lnTo>
                      <a:pt x="792251" y="533603"/>
                    </a:lnTo>
                    <a:lnTo>
                      <a:pt x="791819" y="534009"/>
                    </a:lnTo>
                    <a:lnTo>
                      <a:pt x="792226" y="534250"/>
                    </a:lnTo>
                    <a:lnTo>
                      <a:pt x="793026" y="534758"/>
                    </a:lnTo>
                    <a:lnTo>
                      <a:pt x="793750" y="534657"/>
                    </a:lnTo>
                    <a:lnTo>
                      <a:pt x="794550" y="534695"/>
                    </a:lnTo>
                    <a:lnTo>
                      <a:pt x="795439" y="534250"/>
                    </a:lnTo>
                    <a:close/>
                  </a:path>
                  <a:path w="1376680" h="1142365">
                    <a:moveTo>
                      <a:pt x="798118" y="1139799"/>
                    </a:moveTo>
                    <a:lnTo>
                      <a:pt x="797636" y="1139774"/>
                    </a:lnTo>
                    <a:lnTo>
                      <a:pt x="797140" y="1139710"/>
                    </a:lnTo>
                    <a:lnTo>
                      <a:pt x="796620" y="1139698"/>
                    </a:lnTo>
                    <a:lnTo>
                      <a:pt x="796582" y="1140510"/>
                    </a:lnTo>
                    <a:lnTo>
                      <a:pt x="796518" y="1141336"/>
                    </a:lnTo>
                    <a:lnTo>
                      <a:pt x="796442" y="1142149"/>
                    </a:lnTo>
                    <a:lnTo>
                      <a:pt x="796772" y="1142199"/>
                    </a:lnTo>
                    <a:lnTo>
                      <a:pt x="797102" y="1142250"/>
                    </a:lnTo>
                    <a:lnTo>
                      <a:pt x="797433" y="1142314"/>
                    </a:lnTo>
                    <a:lnTo>
                      <a:pt x="797661" y="1141476"/>
                    </a:lnTo>
                    <a:lnTo>
                      <a:pt x="797890" y="1140637"/>
                    </a:lnTo>
                    <a:lnTo>
                      <a:pt x="798118" y="1139799"/>
                    </a:lnTo>
                    <a:close/>
                  </a:path>
                  <a:path w="1376680" h="1142365">
                    <a:moveTo>
                      <a:pt x="821499" y="71780"/>
                    </a:moveTo>
                    <a:lnTo>
                      <a:pt x="820864" y="71653"/>
                    </a:lnTo>
                    <a:lnTo>
                      <a:pt x="820153" y="71323"/>
                    </a:lnTo>
                    <a:lnTo>
                      <a:pt x="819861" y="71526"/>
                    </a:lnTo>
                    <a:lnTo>
                      <a:pt x="819531" y="71767"/>
                    </a:lnTo>
                    <a:lnTo>
                      <a:pt x="819302" y="72847"/>
                    </a:lnTo>
                    <a:lnTo>
                      <a:pt x="819454" y="72948"/>
                    </a:lnTo>
                    <a:lnTo>
                      <a:pt x="820000" y="73329"/>
                    </a:lnTo>
                    <a:lnTo>
                      <a:pt x="820712" y="73456"/>
                    </a:lnTo>
                    <a:lnTo>
                      <a:pt x="821372" y="73660"/>
                    </a:lnTo>
                    <a:lnTo>
                      <a:pt x="821397" y="73101"/>
                    </a:lnTo>
                    <a:lnTo>
                      <a:pt x="821423" y="72542"/>
                    </a:lnTo>
                    <a:lnTo>
                      <a:pt x="821499" y="71780"/>
                    </a:lnTo>
                    <a:close/>
                  </a:path>
                  <a:path w="1376680" h="1142365">
                    <a:moveTo>
                      <a:pt x="854189" y="621614"/>
                    </a:moveTo>
                    <a:lnTo>
                      <a:pt x="853935" y="621195"/>
                    </a:lnTo>
                    <a:lnTo>
                      <a:pt x="853579" y="620687"/>
                    </a:lnTo>
                    <a:lnTo>
                      <a:pt x="852716" y="620534"/>
                    </a:lnTo>
                    <a:lnTo>
                      <a:pt x="851573" y="619963"/>
                    </a:lnTo>
                    <a:lnTo>
                      <a:pt x="851573" y="621245"/>
                    </a:lnTo>
                    <a:lnTo>
                      <a:pt x="851319" y="622211"/>
                    </a:lnTo>
                    <a:lnTo>
                      <a:pt x="852106" y="623023"/>
                    </a:lnTo>
                    <a:lnTo>
                      <a:pt x="853059" y="622947"/>
                    </a:lnTo>
                    <a:lnTo>
                      <a:pt x="853795" y="623100"/>
                    </a:lnTo>
                    <a:lnTo>
                      <a:pt x="853859" y="622452"/>
                    </a:lnTo>
                    <a:lnTo>
                      <a:pt x="854189" y="621614"/>
                    </a:lnTo>
                    <a:close/>
                  </a:path>
                  <a:path w="1376680" h="1142365">
                    <a:moveTo>
                      <a:pt x="861822" y="506387"/>
                    </a:moveTo>
                    <a:lnTo>
                      <a:pt x="856234" y="505028"/>
                    </a:lnTo>
                    <a:lnTo>
                      <a:pt x="851865" y="505320"/>
                    </a:lnTo>
                    <a:lnTo>
                      <a:pt x="847420" y="510133"/>
                    </a:lnTo>
                    <a:lnTo>
                      <a:pt x="853147" y="511035"/>
                    </a:lnTo>
                    <a:lnTo>
                      <a:pt x="857605" y="510895"/>
                    </a:lnTo>
                    <a:lnTo>
                      <a:pt x="861822" y="506387"/>
                    </a:lnTo>
                    <a:close/>
                  </a:path>
                  <a:path w="1376680" h="1142365">
                    <a:moveTo>
                      <a:pt x="894143" y="537984"/>
                    </a:moveTo>
                    <a:lnTo>
                      <a:pt x="893368" y="537438"/>
                    </a:lnTo>
                    <a:lnTo>
                      <a:pt x="892581" y="536422"/>
                    </a:lnTo>
                    <a:lnTo>
                      <a:pt x="891933" y="537603"/>
                    </a:lnTo>
                    <a:lnTo>
                      <a:pt x="891235" y="538264"/>
                    </a:lnTo>
                    <a:lnTo>
                      <a:pt x="891349" y="538797"/>
                    </a:lnTo>
                    <a:lnTo>
                      <a:pt x="891438" y="539330"/>
                    </a:lnTo>
                    <a:lnTo>
                      <a:pt x="892340" y="539724"/>
                    </a:lnTo>
                    <a:lnTo>
                      <a:pt x="892898" y="540169"/>
                    </a:lnTo>
                    <a:lnTo>
                      <a:pt x="893318" y="539623"/>
                    </a:lnTo>
                    <a:lnTo>
                      <a:pt x="894080" y="539076"/>
                    </a:lnTo>
                    <a:lnTo>
                      <a:pt x="894143" y="537984"/>
                    </a:lnTo>
                    <a:close/>
                  </a:path>
                  <a:path w="1376680" h="1142365">
                    <a:moveTo>
                      <a:pt x="895426" y="233286"/>
                    </a:moveTo>
                    <a:lnTo>
                      <a:pt x="895223" y="233019"/>
                    </a:lnTo>
                    <a:lnTo>
                      <a:pt x="894981" y="232765"/>
                    </a:lnTo>
                    <a:lnTo>
                      <a:pt x="894778" y="232511"/>
                    </a:lnTo>
                    <a:lnTo>
                      <a:pt x="893140" y="233654"/>
                    </a:lnTo>
                    <a:lnTo>
                      <a:pt x="892289" y="234238"/>
                    </a:lnTo>
                    <a:lnTo>
                      <a:pt x="893140" y="235546"/>
                    </a:lnTo>
                    <a:lnTo>
                      <a:pt x="893889" y="234797"/>
                    </a:lnTo>
                    <a:lnTo>
                      <a:pt x="894664" y="234022"/>
                    </a:lnTo>
                    <a:lnTo>
                      <a:pt x="895426" y="233286"/>
                    </a:lnTo>
                    <a:close/>
                  </a:path>
                  <a:path w="1376680" h="1142365">
                    <a:moveTo>
                      <a:pt x="900582" y="332003"/>
                    </a:moveTo>
                    <a:lnTo>
                      <a:pt x="897318" y="331241"/>
                    </a:lnTo>
                    <a:lnTo>
                      <a:pt x="898194" y="334048"/>
                    </a:lnTo>
                    <a:lnTo>
                      <a:pt x="898550" y="335153"/>
                    </a:lnTo>
                    <a:lnTo>
                      <a:pt x="899909" y="333463"/>
                    </a:lnTo>
                    <a:lnTo>
                      <a:pt x="900582" y="332003"/>
                    </a:lnTo>
                    <a:close/>
                  </a:path>
                  <a:path w="1376680" h="1142365">
                    <a:moveTo>
                      <a:pt x="904036" y="387959"/>
                    </a:moveTo>
                    <a:lnTo>
                      <a:pt x="903947" y="387680"/>
                    </a:lnTo>
                    <a:lnTo>
                      <a:pt x="903757" y="387172"/>
                    </a:lnTo>
                    <a:lnTo>
                      <a:pt x="902741" y="387426"/>
                    </a:lnTo>
                    <a:lnTo>
                      <a:pt x="900696" y="387896"/>
                    </a:lnTo>
                    <a:lnTo>
                      <a:pt x="900899" y="388391"/>
                    </a:lnTo>
                    <a:lnTo>
                      <a:pt x="901319" y="389407"/>
                    </a:lnTo>
                    <a:lnTo>
                      <a:pt x="902220" y="388924"/>
                    </a:lnTo>
                    <a:lnTo>
                      <a:pt x="904036" y="387959"/>
                    </a:lnTo>
                    <a:close/>
                  </a:path>
                  <a:path w="1376680" h="1142365">
                    <a:moveTo>
                      <a:pt x="908151" y="823264"/>
                    </a:moveTo>
                    <a:lnTo>
                      <a:pt x="907389" y="822731"/>
                    </a:lnTo>
                    <a:lnTo>
                      <a:pt x="906589" y="822210"/>
                    </a:lnTo>
                    <a:lnTo>
                      <a:pt x="905814" y="821677"/>
                    </a:lnTo>
                    <a:lnTo>
                      <a:pt x="905433" y="822223"/>
                    </a:lnTo>
                    <a:lnTo>
                      <a:pt x="905243" y="822515"/>
                    </a:lnTo>
                    <a:lnTo>
                      <a:pt x="905992" y="823074"/>
                    </a:lnTo>
                    <a:lnTo>
                      <a:pt x="906767" y="823633"/>
                    </a:lnTo>
                    <a:lnTo>
                      <a:pt x="907529" y="824204"/>
                    </a:lnTo>
                    <a:lnTo>
                      <a:pt x="908151" y="823264"/>
                    </a:lnTo>
                    <a:close/>
                  </a:path>
                  <a:path w="1376680" h="1142365">
                    <a:moveTo>
                      <a:pt x="914882" y="795591"/>
                    </a:moveTo>
                    <a:lnTo>
                      <a:pt x="914755" y="795489"/>
                    </a:lnTo>
                    <a:lnTo>
                      <a:pt x="914184" y="795096"/>
                    </a:lnTo>
                    <a:lnTo>
                      <a:pt x="913472" y="794931"/>
                    </a:lnTo>
                    <a:lnTo>
                      <a:pt x="912545" y="794575"/>
                    </a:lnTo>
                    <a:lnTo>
                      <a:pt x="912380" y="795477"/>
                    </a:lnTo>
                    <a:lnTo>
                      <a:pt x="912101" y="796353"/>
                    </a:lnTo>
                    <a:lnTo>
                      <a:pt x="912863" y="796759"/>
                    </a:lnTo>
                    <a:lnTo>
                      <a:pt x="913599" y="796950"/>
                    </a:lnTo>
                    <a:lnTo>
                      <a:pt x="914273" y="796899"/>
                    </a:lnTo>
                    <a:lnTo>
                      <a:pt x="914488" y="796886"/>
                    </a:lnTo>
                    <a:lnTo>
                      <a:pt x="914882" y="795591"/>
                    </a:lnTo>
                    <a:close/>
                  </a:path>
                  <a:path w="1376680" h="1142365">
                    <a:moveTo>
                      <a:pt x="917117" y="718007"/>
                    </a:moveTo>
                    <a:lnTo>
                      <a:pt x="916787" y="717435"/>
                    </a:lnTo>
                    <a:lnTo>
                      <a:pt x="916647" y="717105"/>
                    </a:lnTo>
                    <a:lnTo>
                      <a:pt x="915784" y="717473"/>
                    </a:lnTo>
                    <a:lnTo>
                      <a:pt x="914946" y="717854"/>
                    </a:lnTo>
                    <a:lnTo>
                      <a:pt x="914107" y="718210"/>
                    </a:lnTo>
                    <a:lnTo>
                      <a:pt x="914349" y="718667"/>
                    </a:lnTo>
                    <a:lnTo>
                      <a:pt x="914641" y="719112"/>
                    </a:lnTo>
                    <a:lnTo>
                      <a:pt x="914908" y="719556"/>
                    </a:lnTo>
                    <a:lnTo>
                      <a:pt x="915606" y="719074"/>
                    </a:lnTo>
                    <a:lnTo>
                      <a:pt x="916368" y="718616"/>
                    </a:lnTo>
                    <a:lnTo>
                      <a:pt x="917028" y="718083"/>
                    </a:lnTo>
                    <a:close/>
                  </a:path>
                  <a:path w="1376680" h="1142365">
                    <a:moveTo>
                      <a:pt x="920826" y="400989"/>
                    </a:moveTo>
                    <a:lnTo>
                      <a:pt x="916647" y="400507"/>
                    </a:lnTo>
                    <a:lnTo>
                      <a:pt x="914869" y="397852"/>
                    </a:lnTo>
                    <a:lnTo>
                      <a:pt x="911326" y="400392"/>
                    </a:lnTo>
                    <a:lnTo>
                      <a:pt x="908189" y="402247"/>
                    </a:lnTo>
                    <a:lnTo>
                      <a:pt x="909612" y="406742"/>
                    </a:lnTo>
                    <a:lnTo>
                      <a:pt x="913320" y="407644"/>
                    </a:lnTo>
                    <a:lnTo>
                      <a:pt x="914679" y="405206"/>
                    </a:lnTo>
                    <a:lnTo>
                      <a:pt x="915936" y="402628"/>
                    </a:lnTo>
                    <a:lnTo>
                      <a:pt x="918870" y="405587"/>
                    </a:lnTo>
                    <a:lnTo>
                      <a:pt x="920826" y="400989"/>
                    </a:lnTo>
                    <a:close/>
                  </a:path>
                  <a:path w="1376680" h="1142365">
                    <a:moveTo>
                      <a:pt x="921512" y="1056551"/>
                    </a:moveTo>
                    <a:lnTo>
                      <a:pt x="921016" y="1055979"/>
                    </a:lnTo>
                    <a:lnTo>
                      <a:pt x="920762" y="1055687"/>
                    </a:lnTo>
                    <a:lnTo>
                      <a:pt x="919988" y="1056386"/>
                    </a:lnTo>
                    <a:lnTo>
                      <a:pt x="919226" y="1057071"/>
                    </a:lnTo>
                    <a:lnTo>
                      <a:pt x="918451" y="1057770"/>
                    </a:lnTo>
                    <a:lnTo>
                      <a:pt x="918679" y="1058011"/>
                    </a:lnTo>
                    <a:lnTo>
                      <a:pt x="918895" y="1058265"/>
                    </a:lnTo>
                    <a:lnTo>
                      <a:pt x="919137" y="1058506"/>
                    </a:lnTo>
                    <a:lnTo>
                      <a:pt x="919924" y="1057859"/>
                    </a:lnTo>
                    <a:lnTo>
                      <a:pt x="920724" y="1057224"/>
                    </a:lnTo>
                    <a:lnTo>
                      <a:pt x="921512" y="1056551"/>
                    </a:lnTo>
                    <a:close/>
                  </a:path>
                  <a:path w="1376680" h="1142365">
                    <a:moveTo>
                      <a:pt x="953401" y="518731"/>
                    </a:moveTo>
                    <a:lnTo>
                      <a:pt x="952830" y="518134"/>
                    </a:lnTo>
                    <a:lnTo>
                      <a:pt x="952182" y="517766"/>
                    </a:lnTo>
                    <a:lnTo>
                      <a:pt x="951318" y="517131"/>
                    </a:lnTo>
                    <a:lnTo>
                      <a:pt x="951090" y="518185"/>
                    </a:lnTo>
                    <a:lnTo>
                      <a:pt x="950722" y="518883"/>
                    </a:lnTo>
                    <a:lnTo>
                      <a:pt x="950912" y="519252"/>
                    </a:lnTo>
                    <a:lnTo>
                      <a:pt x="951141" y="519658"/>
                    </a:lnTo>
                    <a:lnTo>
                      <a:pt x="951979" y="519950"/>
                    </a:lnTo>
                    <a:lnTo>
                      <a:pt x="952830" y="519785"/>
                    </a:lnTo>
                    <a:lnTo>
                      <a:pt x="953401" y="518731"/>
                    </a:lnTo>
                    <a:close/>
                  </a:path>
                  <a:path w="1376680" h="1142365">
                    <a:moveTo>
                      <a:pt x="960043" y="332740"/>
                    </a:moveTo>
                    <a:lnTo>
                      <a:pt x="959764" y="332359"/>
                    </a:lnTo>
                    <a:lnTo>
                      <a:pt x="959370" y="331876"/>
                    </a:lnTo>
                    <a:lnTo>
                      <a:pt x="958367" y="331787"/>
                    </a:lnTo>
                    <a:lnTo>
                      <a:pt x="957630" y="331749"/>
                    </a:lnTo>
                    <a:lnTo>
                      <a:pt x="957478" y="331749"/>
                    </a:lnTo>
                    <a:lnTo>
                      <a:pt x="956995" y="332943"/>
                    </a:lnTo>
                    <a:lnTo>
                      <a:pt x="957173" y="333298"/>
                    </a:lnTo>
                    <a:lnTo>
                      <a:pt x="957529" y="333895"/>
                    </a:lnTo>
                    <a:lnTo>
                      <a:pt x="958265" y="334251"/>
                    </a:lnTo>
                    <a:lnTo>
                      <a:pt x="959408" y="335178"/>
                    </a:lnTo>
                    <a:lnTo>
                      <a:pt x="959624" y="333717"/>
                    </a:lnTo>
                    <a:lnTo>
                      <a:pt x="960043" y="332740"/>
                    </a:lnTo>
                    <a:close/>
                  </a:path>
                  <a:path w="1376680" h="1142365">
                    <a:moveTo>
                      <a:pt x="1031519" y="259689"/>
                    </a:moveTo>
                    <a:lnTo>
                      <a:pt x="1031316" y="259092"/>
                    </a:lnTo>
                    <a:lnTo>
                      <a:pt x="1031290" y="258699"/>
                    </a:lnTo>
                    <a:lnTo>
                      <a:pt x="1030732" y="258838"/>
                    </a:lnTo>
                    <a:lnTo>
                      <a:pt x="1030160" y="258914"/>
                    </a:lnTo>
                    <a:lnTo>
                      <a:pt x="1029652" y="259168"/>
                    </a:lnTo>
                    <a:lnTo>
                      <a:pt x="1029703" y="259867"/>
                    </a:lnTo>
                    <a:lnTo>
                      <a:pt x="1029754" y="260502"/>
                    </a:lnTo>
                    <a:lnTo>
                      <a:pt x="1030338" y="260273"/>
                    </a:lnTo>
                    <a:lnTo>
                      <a:pt x="1030935" y="260172"/>
                    </a:lnTo>
                    <a:lnTo>
                      <a:pt x="1031316" y="259829"/>
                    </a:lnTo>
                    <a:lnTo>
                      <a:pt x="1031519" y="259689"/>
                    </a:lnTo>
                    <a:close/>
                  </a:path>
                  <a:path w="1376680" h="1142365">
                    <a:moveTo>
                      <a:pt x="1047242" y="455244"/>
                    </a:moveTo>
                    <a:lnTo>
                      <a:pt x="1046187" y="455320"/>
                    </a:lnTo>
                    <a:lnTo>
                      <a:pt x="1045425" y="455256"/>
                    </a:lnTo>
                    <a:lnTo>
                      <a:pt x="1044803" y="455510"/>
                    </a:lnTo>
                    <a:lnTo>
                      <a:pt x="1044562" y="455612"/>
                    </a:lnTo>
                    <a:lnTo>
                      <a:pt x="1044625" y="456476"/>
                    </a:lnTo>
                    <a:lnTo>
                      <a:pt x="1044562" y="456971"/>
                    </a:lnTo>
                    <a:lnTo>
                      <a:pt x="1045286" y="457047"/>
                    </a:lnTo>
                    <a:lnTo>
                      <a:pt x="1046022" y="457238"/>
                    </a:lnTo>
                    <a:lnTo>
                      <a:pt x="1046924" y="457085"/>
                    </a:lnTo>
                    <a:lnTo>
                      <a:pt x="1047000" y="456196"/>
                    </a:lnTo>
                    <a:lnTo>
                      <a:pt x="1047242" y="455244"/>
                    </a:lnTo>
                    <a:close/>
                  </a:path>
                  <a:path w="1376680" h="1142365">
                    <a:moveTo>
                      <a:pt x="1052309" y="778116"/>
                    </a:moveTo>
                    <a:lnTo>
                      <a:pt x="1050886" y="778446"/>
                    </a:lnTo>
                    <a:lnTo>
                      <a:pt x="1050226" y="778484"/>
                    </a:lnTo>
                    <a:lnTo>
                      <a:pt x="1049210" y="779018"/>
                    </a:lnTo>
                    <a:lnTo>
                      <a:pt x="1048880" y="779551"/>
                    </a:lnTo>
                    <a:lnTo>
                      <a:pt x="1048486" y="779932"/>
                    </a:lnTo>
                    <a:lnTo>
                      <a:pt x="1049096" y="780249"/>
                    </a:lnTo>
                    <a:lnTo>
                      <a:pt x="1049705" y="780732"/>
                    </a:lnTo>
                    <a:lnTo>
                      <a:pt x="1050632" y="780834"/>
                    </a:lnTo>
                    <a:lnTo>
                      <a:pt x="1050975" y="779995"/>
                    </a:lnTo>
                    <a:lnTo>
                      <a:pt x="1052309" y="778116"/>
                    </a:lnTo>
                    <a:close/>
                  </a:path>
                  <a:path w="1376680" h="1142365">
                    <a:moveTo>
                      <a:pt x="1053414" y="772541"/>
                    </a:moveTo>
                    <a:lnTo>
                      <a:pt x="1053147" y="772248"/>
                    </a:lnTo>
                    <a:lnTo>
                      <a:pt x="1052868" y="771944"/>
                    </a:lnTo>
                    <a:lnTo>
                      <a:pt x="1052614" y="771652"/>
                    </a:lnTo>
                    <a:lnTo>
                      <a:pt x="1050251" y="773899"/>
                    </a:lnTo>
                    <a:lnTo>
                      <a:pt x="1050493" y="774141"/>
                    </a:lnTo>
                    <a:lnTo>
                      <a:pt x="1050734" y="774420"/>
                    </a:lnTo>
                    <a:lnTo>
                      <a:pt x="1050963" y="774674"/>
                    </a:lnTo>
                    <a:lnTo>
                      <a:pt x="1051775" y="773963"/>
                    </a:lnTo>
                    <a:lnTo>
                      <a:pt x="1052601" y="773252"/>
                    </a:lnTo>
                    <a:lnTo>
                      <a:pt x="1053414" y="772541"/>
                    </a:lnTo>
                    <a:close/>
                  </a:path>
                  <a:path w="1376680" h="1142365">
                    <a:moveTo>
                      <a:pt x="1064971" y="364769"/>
                    </a:moveTo>
                    <a:lnTo>
                      <a:pt x="1064488" y="364693"/>
                    </a:lnTo>
                    <a:lnTo>
                      <a:pt x="1064006" y="364629"/>
                    </a:lnTo>
                    <a:lnTo>
                      <a:pt x="1063536" y="364553"/>
                    </a:lnTo>
                    <a:lnTo>
                      <a:pt x="1063371" y="365747"/>
                    </a:lnTo>
                    <a:lnTo>
                      <a:pt x="1063205" y="366953"/>
                    </a:lnTo>
                    <a:lnTo>
                      <a:pt x="1063040" y="368134"/>
                    </a:lnTo>
                    <a:lnTo>
                      <a:pt x="1063802" y="368249"/>
                    </a:lnTo>
                    <a:lnTo>
                      <a:pt x="1064196" y="368287"/>
                    </a:lnTo>
                    <a:lnTo>
                      <a:pt x="1064463" y="367106"/>
                    </a:lnTo>
                    <a:lnTo>
                      <a:pt x="1064704" y="365950"/>
                    </a:lnTo>
                    <a:lnTo>
                      <a:pt x="1064971" y="364769"/>
                    </a:lnTo>
                    <a:close/>
                  </a:path>
                  <a:path w="1376680" h="1142365">
                    <a:moveTo>
                      <a:pt x="1069848" y="738708"/>
                    </a:moveTo>
                    <a:lnTo>
                      <a:pt x="1066380" y="735799"/>
                    </a:lnTo>
                    <a:lnTo>
                      <a:pt x="1067003" y="737577"/>
                    </a:lnTo>
                    <a:lnTo>
                      <a:pt x="1067041" y="738289"/>
                    </a:lnTo>
                    <a:lnTo>
                      <a:pt x="1067422" y="738619"/>
                    </a:lnTo>
                    <a:lnTo>
                      <a:pt x="1067917" y="739076"/>
                    </a:lnTo>
                    <a:lnTo>
                      <a:pt x="1068666" y="739254"/>
                    </a:lnTo>
                    <a:lnTo>
                      <a:pt x="1069301" y="739533"/>
                    </a:lnTo>
                    <a:lnTo>
                      <a:pt x="1069682" y="738974"/>
                    </a:lnTo>
                    <a:lnTo>
                      <a:pt x="1069848" y="738708"/>
                    </a:lnTo>
                    <a:close/>
                  </a:path>
                  <a:path w="1376680" h="1142365">
                    <a:moveTo>
                      <a:pt x="1081887" y="875703"/>
                    </a:moveTo>
                    <a:lnTo>
                      <a:pt x="1081100" y="875588"/>
                    </a:lnTo>
                    <a:lnTo>
                      <a:pt x="1080541" y="875487"/>
                    </a:lnTo>
                    <a:lnTo>
                      <a:pt x="1079982" y="875411"/>
                    </a:lnTo>
                    <a:lnTo>
                      <a:pt x="1079919" y="875931"/>
                    </a:lnTo>
                    <a:lnTo>
                      <a:pt x="1079601" y="876681"/>
                    </a:lnTo>
                    <a:lnTo>
                      <a:pt x="1079817" y="876922"/>
                    </a:lnTo>
                    <a:lnTo>
                      <a:pt x="1080173" y="877277"/>
                    </a:lnTo>
                    <a:lnTo>
                      <a:pt x="1080922" y="877417"/>
                    </a:lnTo>
                    <a:lnTo>
                      <a:pt x="1081443" y="877328"/>
                    </a:lnTo>
                    <a:lnTo>
                      <a:pt x="1081659" y="877277"/>
                    </a:lnTo>
                    <a:lnTo>
                      <a:pt x="1081684" y="876401"/>
                    </a:lnTo>
                    <a:lnTo>
                      <a:pt x="1081887" y="875703"/>
                    </a:lnTo>
                    <a:close/>
                  </a:path>
                  <a:path w="1376680" h="1142365">
                    <a:moveTo>
                      <a:pt x="1115733" y="653516"/>
                    </a:moveTo>
                    <a:lnTo>
                      <a:pt x="1115034" y="653249"/>
                    </a:lnTo>
                    <a:lnTo>
                      <a:pt x="1114323" y="652983"/>
                    </a:lnTo>
                    <a:lnTo>
                      <a:pt x="1113637" y="652716"/>
                    </a:lnTo>
                    <a:lnTo>
                      <a:pt x="1113637" y="653643"/>
                    </a:lnTo>
                    <a:lnTo>
                      <a:pt x="1113586" y="654545"/>
                    </a:lnTo>
                    <a:lnTo>
                      <a:pt x="1113675" y="655574"/>
                    </a:lnTo>
                    <a:lnTo>
                      <a:pt x="1114552" y="655789"/>
                    </a:lnTo>
                    <a:lnTo>
                      <a:pt x="1115034" y="655015"/>
                    </a:lnTo>
                    <a:lnTo>
                      <a:pt x="1115364" y="654253"/>
                    </a:lnTo>
                    <a:lnTo>
                      <a:pt x="1115733" y="653516"/>
                    </a:lnTo>
                    <a:close/>
                  </a:path>
                  <a:path w="1376680" h="1142365">
                    <a:moveTo>
                      <a:pt x="1237856" y="715797"/>
                    </a:moveTo>
                    <a:lnTo>
                      <a:pt x="1236916" y="715606"/>
                    </a:lnTo>
                    <a:lnTo>
                      <a:pt x="1236421" y="715492"/>
                    </a:lnTo>
                    <a:lnTo>
                      <a:pt x="1235913" y="715391"/>
                    </a:lnTo>
                    <a:lnTo>
                      <a:pt x="1235773" y="716089"/>
                    </a:lnTo>
                    <a:lnTo>
                      <a:pt x="1235519" y="716775"/>
                    </a:lnTo>
                    <a:lnTo>
                      <a:pt x="1235570" y="717435"/>
                    </a:lnTo>
                    <a:lnTo>
                      <a:pt x="1235583" y="717664"/>
                    </a:lnTo>
                    <a:lnTo>
                      <a:pt x="1236814" y="718045"/>
                    </a:lnTo>
                    <a:lnTo>
                      <a:pt x="1236916" y="717918"/>
                    </a:lnTo>
                    <a:lnTo>
                      <a:pt x="1237310" y="717397"/>
                    </a:lnTo>
                    <a:lnTo>
                      <a:pt x="1237488" y="716686"/>
                    </a:lnTo>
                    <a:lnTo>
                      <a:pt x="1237856" y="715797"/>
                    </a:lnTo>
                    <a:close/>
                  </a:path>
                  <a:path w="1376680" h="1142365">
                    <a:moveTo>
                      <a:pt x="1252677" y="911593"/>
                    </a:moveTo>
                    <a:lnTo>
                      <a:pt x="1252181" y="910818"/>
                    </a:lnTo>
                    <a:lnTo>
                      <a:pt x="1251940" y="910450"/>
                    </a:lnTo>
                    <a:lnTo>
                      <a:pt x="1251267" y="911047"/>
                    </a:lnTo>
                    <a:lnTo>
                      <a:pt x="1250632" y="911644"/>
                    </a:lnTo>
                    <a:lnTo>
                      <a:pt x="1249959" y="912241"/>
                    </a:lnTo>
                    <a:lnTo>
                      <a:pt x="1250149" y="912469"/>
                    </a:lnTo>
                    <a:lnTo>
                      <a:pt x="1250315" y="912698"/>
                    </a:lnTo>
                    <a:lnTo>
                      <a:pt x="1250505" y="912914"/>
                    </a:lnTo>
                    <a:lnTo>
                      <a:pt x="1251229" y="912469"/>
                    </a:lnTo>
                    <a:lnTo>
                      <a:pt x="1251953" y="912037"/>
                    </a:lnTo>
                    <a:lnTo>
                      <a:pt x="1252677" y="911593"/>
                    </a:lnTo>
                    <a:close/>
                  </a:path>
                  <a:path w="1376680" h="1142365">
                    <a:moveTo>
                      <a:pt x="1376184" y="584949"/>
                    </a:moveTo>
                    <a:lnTo>
                      <a:pt x="1375498" y="584682"/>
                    </a:lnTo>
                    <a:lnTo>
                      <a:pt x="1374813" y="584415"/>
                    </a:lnTo>
                    <a:lnTo>
                      <a:pt x="1373759" y="584034"/>
                    </a:lnTo>
                    <a:lnTo>
                      <a:pt x="1373746" y="585012"/>
                    </a:lnTo>
                    <a:lnTo>
                      <a:pt x="1373505" y="585787"/>
                    </a:lnTo>
                    <a:lnTo>
                      <a:pt x="1374165" y="586333"/>
                    </a:lnTo>
                    <a:lnTo>
                      <a:pt x="1374952" y="586536"/>
                    </a:lnTo>
                    <a:lnTo>
                      <a:pt x="1375435" y="586359"/>
                    </a:lnTo>
                    <a:lnTo>
                      <a:pt x="1375803" y="586232"/>
                    </a:lnTo>
                    <a:lnTo>
                      <a:pt x="1375943" y="585444"/>
                    </a:lnTo>
                    <a:lnTo>
                      <a:pt x="1376184" y="58494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4" name="object 304">
                <a:extLst>
                  <a:ext uri="{FF2B5EF4-FFF2-40B4-BE49-F238E27FC236}">
                    <a16:creationId xmlns:a16="http://schemas.microsoft.com/office/drawing/2014/main" id="{ED5E45DC-AB2D-C7E6-8950-604A38A12DFF}"/>
                  </a:ext>
                </a:extLst>
              </p:cNvPr>
              <p:cNvSpPr/>
              <p:nvPr/>
            </p:nvSpPr>
            <p:spPr>
              <a:xfrm>
                <a:off x="7999331" y="4892529"/>
                <a:ext cx="857021" cy="702557"/>
              </a:xfrm>
              <a:custGeom>
                <a:avLst/>
                <a:gdLst/>
                <a:ahLst/>
                <a:cxnLst/>
                <a:rect l="l" t="t" r="r" b="b"/>
                <a:pathLst>
                  <a:path w="1101725" h="1027429">
                    <a:moveTo>
                      <a:pt x="4864" y="374980"/>
                    </a:moveTo>
                    <a:lnTo>
                      <a:pt x="3594" y="374167"/>
                    </a:lnTo>
                    <a:lnTo>
                      <a:pt x="2489" y="373443"/>
                    </a:lnTo>
                    <a:lnTo>
                      <a:pt x="482" y="372211"/>
                    </a:lnTo>
                    <a:lnTo>
                      <a:pt x="0" y="375805"/>
                    </a:lnTo>
                    <a:lnTo>
                      <a:pt x="647" y="377253"/>
                    </a:lnTo>
                    <a:lnTo>
                      <a:pt x="3949" y="376440"/>
                    </a:lnTo>
                    <a:lnTo>
                      <a:pt x="4254" y="375704"/>
                    </a:lnTo>
                    <a:lnTo>
                      <a:pt x="4864" y="374980"/>
                    </a:lnTo>
                    <a:close/>
                  </a:path>
                  <a:path w="1101725" h="1027429">
                    <a:moveTo>
                      <a:pt x="48044" y="217906"/>
                    </a:moveTo>
                    <a:lnTo>
                      <a:pt x="44704" y="214922"/>
                    </a:lnTo>
                    <a:lnTo>
                      <a:pt x="44424" y="215150"/>
                    </a:lnTo>
                    <a:lnTo>
                      <a:pt x="43865" y="215671"/>
                    </a:lnTo>
                    <a:lnTo>
                      <a:pt x="44792" y="216877"/>
                    </a:lnTo>
                    <a:lnTo>
                      <a:pt x="45720" y="218071"/>
                    </a:lnTo>
                    <a:lnTo>
                      <a:pt x="46634" y="219265"/>
                    </a:lnTo>
                    <a:lnTo>
                      <a:pt x="47091" y="218808"/>
                    </a:lnTo>
                    <a:lnTo>
                      <a:pt x="48044" y="217906"/>
                    </a:lnTo>
                    <a:close/>
                  </a:path>
                  <a:path w="1101725" h="1027429">
                    <a:moveTo>
                      <a:pt x="107302" y="375373"/>
                    </a:moveTo>
                    <a:lnTo>
                      <a:pt x="102857" y="372973"/>
                    </a:lnTo>
                    <a:lnTo>
                      <a:pt x="102933" y="374650"/>
                    </a:lnTo>
                    <a:lnTo>
                      <a:pt x="102933" y="375793"/>
                    </a:lnTo>
                    <a:lnTo>
                      <a:pt x="103136" y="378142"/>
                    </a:lnTo>
                    <a:lnTo>
                      <a:pt x="103339" y="379323"/>
                    </a:lnTo>
                    <a:lnTo>
                      <a:pt x="103505" y="380517"/>
                    </a:lnTo>
                    <a:lnTo>
                      <a:pt x="103987" y="380441"/>
                    </a:lnTo>
                    <a:lnTo>
                      <a:pt x="104952" y="380301"/>
                    </a:lnTo>
                    <a:lnTo>
                      <a:pt x="103911" y="378079"/>
                    </a:lnTo>
                    <a:lnTo>
                      <a:pt x="107302" y="375373"/>
                    </a:lnTo>
                    <a:close/>
                  </a:path>
                  <a:path w="1101725" h="1027429">
                    <a:moveTo>
                      <a:pt x="131622" y="699122"/>
                    </a:moveTo>
                    <a:lnTo>
                      <a:pt x="131533" y="697318"/>
                    </a:lnTo>
                    <a:lnTo>
                      <a:pt x="131241" y="695604"/>
                    </a:lnTo>
                    <a:lnTo>
                      <a:pt x="127635" y="695452"/>
                    </a:lnTo>
                    <a:lnTo>
                      <a:pt x="129794" y="700011"/>
                    </a:lnTo>
                    <a:lnTo>
                      <a:pt x="131622" y="699122"/>
                    </a:lnTo>
                    <a:close/>
                  </a:path>
                  <a:path w="1101725" h="1027429">
                    <a:moveTo>
                      <a:pt x="133388" y="667486"/>
                    </a:moveTo>
                    <a:lnTo>
                      <a:pt x="130530" y="665759"/>
                    </a:lnTo>
                    <a:lnTo>
                      <a:pt x="130289" y="665784"/>
                    </a:lnTo>
                    <a:lnTo>
                      <a:pt x="129628" y="665683"/>
                    </a:lnTo>
                    <a:lnTo>
                      <a:pt x="128244" y="670496"/>
                    </a:lnTo>
                    <a:lnTo>
                      <a:pt x="128219" y="671830"/>
                    </a:lnTo>
                    <a:lnTo>
                      <a:pt x="129679" y="672452"/>
                    </a:lnTo>
                    <a:lnTo>
                      <a:pt x="130276" y="672693"/>
                    </a:lnTo>
                    <a:lnTo>
                      <a:pt x="131673" y="672426"/>
                    </a:lnTo>
                    <a:lnTo>
                      <a:pt x="131800" y="672084"/>
                    </a:lnTo>
                    <a:lnTo>
                      <a:pt x="132562" y="669861"/>
                    </a:lnTo>
                    <a:lnTo>
                      <a:pt x="133388" y="667486"/>
                    </a:lnTo>
                    <a:close/>
                  </a:path>
                  <a:path w="1101725" h="1027429">
                    <a:moveTo>
                      <a:pt x="149542" y="353504"/>
                    </a:moveTo>
                    <a:lnTo>
                      <a:pt x="145630" y="351802"/>
                    </a:lnTo>
                    <a:lnTo>
                      <a:pt x="145503" y="353263"/>
                    </a:lnTo>
                    <a:lnTo>
                      <a:pt x="145262" y="356235"/>
                    </a:lnTo>
                    <a:lnTo>
                      <a:pt x="149542" y="353504"/>
                    </a:lnTo>
                    <a:close/>
                  </a:path>
                  <a:path w="1101725" h="1027429">
                    <a:moveTo>
                      <a:pt x="155816" y="770102"/>
                    </a:moveTo>
                    <a:lnTo>
                      <a:pt x="153746" y="766368"/>
                    </a:lnTo>
                    <a:lnTo>
                      <a:pt x="152158" y="770420"/>
                    </a:lnTo>
                    <a:lnTo>
                      <a:pt x="151574" y="771994"/>
                    </a:lnTo>
                    <a:lnTo>
                      <a:pt x="154419" y="771334"/>
                    </a:lnTo>
                    <a:lnTo>
                      <a:pt x="155816" y="770102"/>
                    </a:lnTo>
                    <a:close/>
                  </a:path>
                  <a:path w="1101725" h="1027429">
                    <a:moveTo>
                      <a:pt x="185039" y="535584"/>
                    </a:moveTo>
                    <a:lnTo>
                      <a:pt x="184670" y="532333"/>
                    </a:lnTo>
                    <a:lnTo>
                      <a:pt x="181495" y="533196"/>
                    </a:lnTo>
                    <a:lnTo>
                      <a:pt x="180213" y="534847"/>
                    </a:lnTo>
                    <a:lnTo>
                      <a:pt x="181038" y="537959"/>
                    </a:lnTo>
                    <a:lnTo>
                      <a:pt x="182867" y="536651"/>
                    </a:lnTo>
                    <a:lnTo>
                      <a:pt x="185039" y="535584"/>
                    </a:lnTo>
                    <a:close/>
                  </a:path>
                  <a:path w="1101725" h="1027429">
                    <a:moveTo>
                      <a:pt x="210426" y="539343"/>
                    </a:moveTo>
                    <a:lnTo>
                      <a:pt x="208915" y="536409"/>
                    </a:lnTo>
                    <a:lnTo>
                      <a:pt x="208127" y="537489"/>
                    </a:lnTo>
                    <a:lnTo>
                      <a:pt x="207352" y="538568"/>
                    </a:lnTo>
                    <a:lnTo>
                      <a:pt x="206565" y="539635"/>
                    </a:lnTo>
                    <a:lnTo>
                      <a:pt x="207314" y="540258"/>
                    </a:lnTo>
                    <a:lnTo>
                      <a:pt x="207695" y="540588"/>
                    </a:lnTo>
                    <a:lnTo>
                      <a:pt x="209245" y="540131"/>
                    </a:lnTo>
                    <a:lnTo>
                      <a:pt x="210426" y="539343"/>
                    </a:lnTo>
                    <a:close/>
                  </a:path>
                  <a:path w="1101725" h="1027429">
                    <a:moveTo>
                      <a:pt x="219506" y="581431"/>
                    </a:moveTo>
                    <a:lnTo>
                      <a:pt x="219316" y="581139"/>
                    </a:lnTo>
                    <a:lnTo>
                      <a:pt x="218859" y="580377"/>
                    </a:lnTo>
                    <a:lnTo>
                      <a:pt x="217957" y="579920"/>
                    </a:lnTo>
                    <a:lnTo>
                      <a:pt x="217208" y="579310"/>
                    </a:lnTo>
                    <a:lnTo>
                      <a:pt x="216789" y="579894"/>
                    </a:lnTo>
                    <a:lnTo>
                      <a:pt x="215900" y="580656"/>
                    </a:lnTo>
                    <a:lnTo>
                      <a:pt x="216014" y="581037"/>
                    </a:lnTo>
                    <a:lnTo>
                      <a:pt x="216306" y="581812"/>
                    </a:lnTo>
                    <a:lnTo>
                      <a:pt x="217131" y="582409"/>
                    </a:lnTo>
                    <a:lnTo>
                      <a:pt x="218046" y="583438"/>
                    </a:lnTo>
                    <a:lnTo>
                      <a:pt x="218681" y="582371"/>
                    </a:lnTo>
                    <a:lnTo>
                      <a:pt x="219506" y="581431"/>
                    </a:lnTo>
                    <a:close/>
                  </a:path>
                  <a:path w="1101725" h="1027429">
                    <a:moveTo>
                      <a:pt x="222567" y="412826"/>
                    </a:moveTo>
                    <a:lnTo>
                      <a:pt x="222021" y="407898"/>
                    </a:lnTo>
                    <a:lnTo>
                      <a:pt x="221742" y="407784"/>
                    </a:lnTo>
                    <a:lnTo>
                      <a:pt x="216890" y="410743"/>
                    </a:lnTo>
                    <a:lnTo>
                      <a:pt x="218998" y="411530"/>
                    </a:lnTo>
                    <a:lnTo>
                      <a:pt x="222567" y="412826"/>
                    </a:lnTo>
                    <a:close/>
                  </a:path>
                  <a:path w="1101725" h="1027429">
                    <a:moveTo>
                      <a:pt x="268528" y="556539"/>
                    </a:moveTo>
                    <a:lnTo>
                      <a:pt x="267919" y="555155"/>
                    </a:lnTo>
                    <a:lnTo>
                      <a:pt x="266484" y="554164"/>
                    </a:lnTo>
                    <a:lnTo>
                      <a:pt x="264896" y="554469"/>
                    </a:lnTo>
                    <a:lnTo>
                      <a:pt x="264350" y="555929"/>
                    </a:lnTo>
                    <a:lnTo>
                      <a:pt x="263334" y="557314"/>
                    </a:lnTo>
                    <a:lnTo>
                      <a:pt x="264858" y="557860"/>
                    </a:lnTo>
                    <a:lnTo>
                      <a:pt x="266001" y="558711"/>
                    </a:lnTo>
                    <a:lnTo>
                      <a:pt x="267550" y="558253"/>
                    </a:lnTo>
                    <a:lnTo>
                      <a:pt x="268528" y="556539"/>
                    </a:lnTo>
                    <a:close/>
                  </a:path>
                  <a:path w="1101725" h="1027429">
                    <a:moveTo>
                      <a:pt x="269976" y="745426"/>
                    </a:moveTo>
                    <a:lnTo>
                      <a:pt x="267576" y="745515"/>
                    </a:lnTo>
                    <a:lnTo>
                      <a:pt x="265607" y="745553"/>
                    </a:lnTo>
                    <a:lnTo>
                      <a:pt x="262509" y="745642"/>
                    </a:lnTo>
                    <a:lnTo>
                      <a:pt x="267716" y="747712"/>
                    </a:lnTo>
                    <a:lnTo>
                      <a:pt x="269976" y="745426"/>
                    </a:lnTo>
                    <a:close/>
                  </a:path>
                  <a:path w="1101725" h="1027429">
                    <a:moveTo>
                      <a:pt x="302729" y="80784"/>
                    </a:moveTo>
                    <a:lnTo>
                      <a:pt x="302475" y="80200"/>
                    </a:lnTo>
                    <a:lnTo>
                      <a:pt x="302209" y="79641"/>
                    </a:lnTo>
                    <a:lnTo>
                      <a:pt x="301955" y="79070"/>
                    </a:lnTo>
                    <a:lnTo>
                      <a:pt x="298742" y="78295"/>
                    </a:lnTo>
                    <a:lnTo>
                      <a:pt x="296900" y="79870"/>
                    </a:lnTo>
                    <a:lnTo>
                      <a:pt x="296392" y="83870"/>
                    </a:lnTo>
                    <a:lnTo>
                      <a:pt x="298500" y="82816"/>
                    </a:lnTo>
                    <a:lnTo>
                      <a:pt x="302729" y="80784"/>
                    </a:lnTo>
                    <a:close/>
                  </a:path>
                  <a:path w="1101725" h="1027429">
                    <a:moveTo>
                      <a:pt x="312445" y="860399"/>
                    </a:moveTo>
                    <a:lnTo>
                      <a:pt x="310540" y="853211"/>
                    </a:lnTo>
                    <a:lnTo>
                      <a:pt x="308152" y="858735"/>
                    </a:lnTo>
                    <a:lnTo>
                      <a:pt x="306959" y="861491"/>
                    </a:lnTo>
                    <a:lnTo>
                      <a:pt x="310654" y="860767"/>
                    </a:lnTo>
                    <a:lnTo>
                      <a:pt x="312445" y="860399"/>
                    </a:lnTo>
                    <a:close/>
                  </a:path>
                  <a:path w="1101725" h="1027429">
                    <a:moveTo>
                      <a:pt x="316826" y="590181"/>
                    </a:moveTo>
                    <a:lnTo>
                      <a:pt x="316433" y="589572"/>
                    </a:lnTo>
                    <a:lnTo>
                      <a:pt x="316014" y="588987"/>
                    </a:lnTo>
                    <a:lnTo>
                      <a:pt x="315645" y="588391"/>
                    </a:lnTo>
                    <a:lnTo>
                      <a:pt x="314655" y="589038"/>
                    </a:lnTo>
                    <a:lnTo>
                      <a:pt x="312661" y="590334"/>
                    </a:lnTo>
                    <a:lnTo>
                      <a:pt x="313550" y="591604"/>
                    </a:lnTo>
                    <a:lnTo>
                      <a:pt x="313982" y="592251"/>
                    </a:lnTo>
                    <a:lnTo>
                      <a:pt x="314934" y="591566"/>
                    </a:lnTo>
                    <a:lnTo>
                      <a:pt x="316826" y="590181"/>
                    </a:lnTo>
                    <a:close/>
                  </a:path>
                  <a:path w="1101725" h="1027429">
                    <a:moveTo>
                      <a:pt x="321957" y="780796"/>
                    </a:moveTo>
                    <a:lnTo>
                      <a:pt x="321589" y="777722"/>
                    </a:lnTo>
                    <a:lnTo>
                      <a:pt x="320065" y="777468"/>
                    </a:lnTo>
                    <a:lnTo>
                      <a:pt x="317246" y="778421"/>
                    </a:lnTo>
                    <a:lnTo>
                      <a:pt x="318223" y="781075"/>
                    </a:lnTo>
                    <a:lnTo>
                      <a:pt x="319570" y="781773"/>
                    </a:lnTo>
                    <a:lnTo>
                      <a:pt x="321957" y="780796"/>
                    </a:lnTo>
                    <a:close/>
                  </a:path>
                  <a:path w="1101725" h="1027429">
                    <a:moveTo>
                      <a:pt x="344106" y="449821"/>
                    </a:moveTo>
                    <a:lnTo>
                      <a:pt x="342722" y="445541"/>
                    </a:lnTo>
                    <a:lnTo>
                      <a:pt x="339280" y="447776"/>
                    </a:lnTo>
                    <a:lnTo>
                      <a:pt x="342646" y="449211"/>
                    </a:lnTo>
                    <a:lnTo>
                      <a:pt x="344106" y="449821"/>
                    </a:lnTo>
                    <a:close/>
                  </a:path>
                  <a:path w="1101725" h="1027429">
                    <a:moveTo>
                      <a:pt x="353555" y="1021181"/>
                    </a:moveTo>
                    <a:lnTo>
                      <a:pt x="349948" y="1020025"/>
                    </a:lnTo>
                    <a:lnTo>
                      <a:pt x="348983" y="1021334"/>
                    </a:lnTo>
                    <a:lnTo>
                      <a:pt x="349364" y="1023874"/>
                    </a:lnTo>
                    <a:lnTo>
                      <a:pt x="349504" y="1024597"/>
                    </a:lnTo>
                    <a:lnTo>
                      <a:pt x="350494" y="1025194"/>
                    </a:lnTo>
                    <a:lnTo>
                      <a:pt x="351510" y="1026325"/>
                    </a:lnTo>
                    <a:lnTo>
                      <a:pt x="353555" y="1021181"/>
                    </a:lnTo>
                    <a:close/>
                  </a:path>
                  <a:path w="1101725" h="1027429">
                    <a:moveTo>
                      <a:pt x="373722" y="622350"/>
                    </a:moveTo>
                    <a:lnTo>
                      <a:pt x="368719" y="621157"/>
                    </a:lnTo>
                    <a:lnTo>
                      <a:pt x="367588" y="628916"/>
                    </a:lnTo>
                    <a:lnTo>
                      <a:pt x="367995" y="629043"/>
                    </a:lnTo>
                    <a:lnTo>
                      <a:pt x="368808" y="629373"/>
                    </a:lnTo>
                    <a:lnTo>
                      <a:pt x="370319" y="627189"/>
                    </a:lnTo>
                    <a:lnTo>
                      <a:pt x="373722" y="622350"/>
                    </a:lnTo>
                    <a:close/>
                  </a:path>
                  <a:path w="1101725" h="1027429">
                    <a:moveTo>
                      <a:pt x="391934" y="187464"/>
                    </a:moveTo>
                    <a:lnTo>
                      <a:pt x="391731" y="186397"/>
                    </a:lnTo>
                    <a:lnTo>
                      <a:pt x="391502" y="185305"/>
                    </a:lnTo>
                    <a:lnTo>
                      <a:pt x="391287" y="184238"/>
                    </a:lnTo>
                    <a:lnTo>
                      <a:pt x="390753" y="184302"/>
                    </a:lnTo>
                    <a:lnTo>
                      <a:pt x="390232" y="184353"/>
                    </a:lnTo>
                    <a:lnTo>
                      <a:pt x="389699" y="184429"/>
                    </a:lnTo>
                    <a:lnTo>
                      <a:pt x="389763" y="185547"/>
                    </a:lnTo>
                    <a:lnTo>
                      <a:pt x="389788" y="186677"/>
                    </a:lnTo>
                    <a:lnTo>
                      <a:pt x="389851" y="187833"/>
                    </a:lnTo>
                    <a:lnTo>
                      <a:pt x="391236" y="187579"/>
                    </a:lnTo>
                    <a:lnTo>
                      <a:pt x="391934" y="187464"/>
                    </a:lnTo>
                    <a:close/>
                  </a:path>
                  <a:path w="1101725" h="1027429">
                    <a:moveTo>
                      <a:pt x="409917" y="503974"/>
                    </a:moveTo>
                    <a:lnTo>
                      <a:pt x="407695" y="504418"/>
                    </a:lnTo>
                    <a:lnTo>
                      <a:pt x="404342" y="505079"/>
                    </a:lnTo>
                    <a:lnTo>
                      <a:pt x="406501" y="506844"/>
                    </a:lnTo>
                    <a:lnTo>
                      <a:pt x="408495" y="507619"/>
                    </a:lnTo>
                    <a:lnTo>
                      <a:pt x="409917" y="503974"/>
                    </a:lnTo>
                    <a:close/>
                  </a:path>
                  <a:path w="1101725" h="1027429">
                    <a:moveTo>
                      <a:pt x="424497" y="489521"/>
                    </a:moveTo>
                    <a:lnTo>
                      <a:pt x="424484" y="489356"/>
                    </a:lnTo>
                    <a:lnTo>
                      <a:pt x="424472" y="489191"/>
                    </a:lnTo>
                    <a:lnTo>
                      <a:pt x="424294" y="488911"/>
                    </a:lnTo>
                    <a:lnTo>
                      <a:pt x="422783" y="488784"/>
                    </a:lnTo>
                    <a:lnTo>
                      <a:pt x="419760" y="488619"/>
                    </a:lnTo>
                    <a:lnTo>
                      <a:pt x="420979" y="492061"/>
                    </a:lnTo>
                    <a:lnTo>
                      <a:pt x="422744" y="490461"/>
                    </a:lnTo>
                    <a:lnTo>
                      <a:pt x="424294" y="489940"/>
                    </a:lnTo>
                    <a:lnTo>
                      <a:pt x="424370" y="489724"/>
                    </a:lnTo>
                    <a:lnTo>
                      <a:pt x="424497" y="489521"/>
                    </a:lnTo>
                    <a:close/>
                  </a:path>
                  <a:path w="1101725" h="1027429">
                    <a:moveTo>
                      <a:pt x="428167" y="710755"/>
                    </a:moveTo>
                    <a:lnTo>
                      <a:pt x="425894" y="710031"/>
                    </a:lnTo>
                    <a:lnTo>
                      <a:pt x="421449" y="708672"/>
                    </a:lnTo>
                    <a:lnTo>
                      <a:pt x="425030" y="713346"/>
                    </a:lnTo>
                    <a:lnTo>
                      <a:pt x="428167" y="710755"/>
                    </a:lnTo>
                    <a:close/>
                  </a:path>
                  <a:path w="1101725" h="1027429">
                    <a:moveTo>
                      <a:pt x="432092" y="327799"/>
                    </a:moveTo>
                    <a:lnTo>
                      <a:pt x="427062" y="331343"/>
                    </a:lnTo>
                    <a:lnTo>
                      <a:pt x="429552" y="332778"/>
                    </a:lnTo>
                    <a:lnTo>
                      <a:pt x="431177" y="333705"/>
                    </a:lnTo>
                    <a:lnTo>
                      <a:pt x="432092" y="327799"/>
                    </a:lnTo>
                    <a:close/>
                  </a:path>
                  <a:path w="1101725" h="1027429">
                    <a:moveTo>
                      <a:pt x="441185" y="227723"/>
                    </a:moveTo>
                    <a:lnTo>
                      <a:pt x="440448" y="225971"/>
                    </a:lnTo>
                    <a:lnTo>
                      <a:pt x="440105" y="224269"/>
                    </a:lnTo>
                    <a:lnTo>
                      <a:pt x="439166" y="224218"/>
                    </a:lnTo>
                    <a:lnTo>
                      <a:pt x="438696" y="224167"/>
                    </a:lnTo>
                    <a:lnTo>
                      <a:pt x="438023" y="225615"/>
                    </a:lnTo>
                    <a:lnTo>
                      <a:pt x="436981" y="227025"/>
                    </a:lnTo>
                    <a:lnTo>
                      <a:pt x="436765" y="228536"/>
                    </a:lnTo>
                    <a:lnTo>
                      <a:pt x="436651" y="229565"/>
                    </a:lnTo>
                    <a:lnTo>
                      <a:pt x="437705" y="230708"/>
                    </a:lnTo>
                    <a:lnTo>
                      <a:pt x="438238" y="231825"/>
                    </a:lnTo>
                    <a:lnTo>
                      <a:pt x="439216" y="231013"/>
                    </a:lnTo>
                    <a:lnTo>
                      <a:pt x="440855" y="230276"/>
                    </a:lnTo>
                    <a:lnTo>
                      <a:pt x="441185" y="227723"/>
                    </a:lnTo>
                    <a:close/>
                  </a:path>
                  <a:path w="1101725" h="1027429">
                    <a:moveTo>
                      <a:pt x="446989" y="1027137"/>
                    </a:moveTo>
                    <a:lnTo>
                      <a:pt x="445236" y="1018286"/>
                    </a:lnTo>
                    <a:lnTo>
                      <a:pt x="444246" y="1023442"/>
                    </a:lnTo>
                    <a:lnTo>
                      <a:pt x="446989" y="1027137"/>
                    </a:lnTo>
                    <a:close/>
                  </a:path>
                  <a:path w="1101725" h="1027429">
                    <a:moveTo>
                      <a:pt x="452869" y="554558"/>
                    </a:moveTo>
                    <a:lnTo>
                      <a:pt x="452374" y="548589"/>
                    </a:lnTo>
                    <a:lnTo>
                      <a:pt x="450291" y="550329"/>
                    </a:lnTo>
                    <a:lnTo>
                      <a:pt x="450278" y="551916"/>
                    </a:lnTo>
                    <a:lnTo>
                      <a:pt x="452869" y="554558"/>
                    </a:lnTo>
                    <a:close/>
                  </a:path>
                  <a:path w="1101725" h="1027429">
                    <a:moveTo>
                      <a:pt x="468274" y="468325"/>
                    </a:moveTo>
                    <a:lnTo>
                      <a:pt x="467969" y="465709"/>
                    </a:lnTo>
                    <a:lnTo>
                      <a:pt x="466877" y="462584"/>
                    </a:lnTo>
                    <a:lnTo>
                      <a:pt x="465302" y="462127"/>
                    </a:lnTo>
                    <a:lnTo>
                      <a:pt x="464299" y="462051"/>
                    </a:lnTo>
                    <a:lnTo>
                      <a:pt x="463994" y="462000"/>
                    </a:lnTo>
                    <a:lnTo>
                      <a:pt x="463105" y="463664"/>
                    </a:lnTo>
                    <a:lnTo>
                      <a:pt x="463740" y="466534"/>
                    </a:lnTo>
                    <a:lnTo>
                      <a:pt x="464591" y="468680"/>
                    </a:lnTo>
                    <a:lnTo>
                      <a:pt x="465531" y="471500"/>
                    </a:lnTo>
                    <a:lnTo>
                      <a:pt x="468274" y="468325"/>
                    </a:lnTo>
                    <a:close/>
                  </a:path>
                  <a:path w="1101725" h="1027429">
                    <a:moveTo>
                      <a:pt x="479679" y="914869"/>
                    </a:moveTo>
                    <a:lnTo>
                      <a:pt x="476821" y="913155"/>
                    </a:lnTo>
                    <a:lnTo>
                      <a:pt x="475348" y="912380"/>
                    </a:lnTo>
                    <a:lnTo>
                      <a:pt x="474814" y="912825"/>
                    </a:lnTo>
                    <a:lnTo>
                      <a:pt x="474395" y="913231"/>
                    </a:lnTo>
                    <a:lnTo>
                      <a:pt x="477380" y="918362"/>
                    </a:lnTo>
                    <a:lnTo>
                      <a:pt x="479679" y="914869"/>
                    </a:lnTo>
                    <a:close/>
                  </a:path>
                  <a:path w="1101725" h="1027429">
                    <a:moveTo>
                      <a:pt x="482981" y="166852"/>
                    </a:moveTo>
                    <a:lnTo>
                      <a:pt x="479056" y="157848"/>
                    </a:lnTo>
                    <a:lnTo>
                      <a:pt x="477304" y="158686"/>
                    </a:lnTo>
                    <a:lnTo>
                      <a:pt x="478078" y="161937"/>
                    </a:lnTo>
                    <a:lnTo>
                      <a:pt x="478078" y="165582"/>
                    </a:lnTo>
                    <a:lnTo>
                      <a:pt x="482981" y="166852"/>
                    </a:lnTo>
                    <a:close/>
                  </a:path>
                  <a:path w="1101725" h="1027429">
                    <a:moveTo>
                      <a:pt x="485762" y="902957"/>
                    </a:moveTo>
                    <a:lnTo>
                      <a:pt x="484555" y="901700"/>
                    </a:lnTo>
                    <a:lnTo>
                      <a:pt x="482028" y="901865"/>
                    </a:lnTo>
                    <a:lnTo>
                      <a:pt x="484517" y="904303"/>
                    </a:lnTo>
                    <a:lnTo>
                      <a:pt x="485749" y="905535"/>
                    </a:lnTo>
                    <a:lnTo>
                      <a:pt x="485762" y="902957"/>
                    </a:lnTo>
                    <a:close/>
                  </a:path>
                  <a:path w="1101725" h="1027429">
                    <a:moveTo>
                      <a:pt x="495642" y="804659"/>
                    </a:moveTo>
                    <a:lnTo>
                      <a:pt x="492823" y="802081"/>
                    </a:lnTo>
                    <a:lnTo>
                      <a:pt x="492086" y="805319"/>
                    </a:lnTo>
                    <a:lnTo>
                      <a:pt x="491401" y="808240"/>
                    </a:lnTo>
                    <a:lnTo>
                      <a:pt x="490740" y="811149"/>
                    </a:lnTo>
                    <a:lnTo>
                      <a:pt x="495427" y="805878"/>
                    </a:lnTo>
                    <a:lnTo>
                      <a:pt x="495642" y="804659"/>
                    </a:lnTo>
                    <a:close/>
                  </a:path>
                  <a:path w="1101725" h="1027429">
                    <a:moveTo>
                      <a:pt x="496011" y="511962"/>
                    </a:moveTo>
                    <a:lnTo>
                      <a:pt x="493509" y="509600"/>
                    </a:lnTo>
                    <a:lnTo>
                      <a:pt x="493369" y="511810"/>
                    </a:lnTo>
                    <a:lnTo>
                      <a:pt x="493166" y="514616"/>
                    </a:lnTo>
                    <a:lnTo>
                      <a:pt x="494017" y="514870"/>
                    </a:lnTo>
                    <a:lnTo>
                      <a:pt x="494449" y="515023"/>
                    </a:lnTo>
                    <a:lnTo>
                      <a:pt x="495782" y="513486"/>
                    </a:lnTo>
                    <a:lnTo>
                      <a:pt x="496011" y="511962"/>
                    </a:lnTo>
                    <a:close/>
                  </a:path>
                  <a:path w="1101725" h="1027429">
                    <a:moveTo>
                      <a:pt x="511530" y="276542"/>
                    </a:moveTo>
                    <a:lnTo>
                      <a:pt x="511213" y="275958"/>
                    </a:lnTo>
                    <a:lnTo>
                      <a:pt x="506183" y="275183"/>
                    </a:lnTo>
                    <a:lnTo>
                      <a:pt x="508838" y="281927"/>
                    </a:lnTo>
                    <a:lnTo>
                      <a:pt x="511530" y="276542"/>
                    </a:lnTo>
                    <a:close/>
                  </a:path>
                  <a:path w="1101725" h="1027429">
                    <a:moveTo>
                      <a:pt x="517271" y="548716"/>
                    </a:moveTo>
                    <a:lnTo>
                      <a:pt x="517118" y="546887"/>
                    </a:lnTo>
                    <a:lnTo>
                      <a:pt x="516877" y="543217"/>
                    </a:lnTo>
                    <a:lnTo>
                      <a:pt x="516267" y="545084"/>
                    </a:lnTo>
                    <a:lnTo>
                      <a:pt x="514616" y="547001"/>
                    </a:lnTo>
                    <a:lnTo>
                      <a:pt x="517271" y="548716"/>
                    </a:lnTo>
                    <a:close/>
                  </a:path>
                  <a:path w="1101725" h="1027429">
                    <a:moveTo>
                      <a:pt x="547509" y="802055"/>
                    </a:moveTo>
                    <a:lnTo>
                      <a:pt x="544563" y="801497"/>
                    </a:lnTo>
                    <a:lnTo>
                      <a:pt x="539013" y="800392"/>
                    </a:lnTo>
                    <a:lnTo>
                      <a:pt x="542721" y="804252"/>
                    </a:lnTo>
                    <a:lnTo>
                      <a:pt x="543585" y="804418"/>
                    </a:lnTo>
                    <a:lnTo>
                      <a:pt x="547509" y="802055"/>
                    </a:lnTo>
                    <a:close/>
                  </a:path>
                  <a:path w="1101725" h="1027429">
                    <a:moveTo>
                      <a:pt x="583006" y="611860"/>
                    </a:moveTo>
                    <a:lnTo>
                      <a:pt x="582396" y="610781"/>
                    </a:lnTo>
                    <a:lnTo>
                      <a:pt x="581139" y="611047"/>
                    </a:lnTo>
                    <a:lnTo>
                      <a:pt x="579996" y="611428"/>
                    </a:lnTo>
                    <a:lnTo>
                      <a:pt x="577824" y="612089"/>
                    </a:lnTo>
                    <a:lnTo>
                      <a:pt x="580618" y="613968"/>
                    </a:lnTo>
                    <a:lnTo>
                      <a:pt x="581977" y="614019"/>
                    </a:lnTo>
                    <a:lnTo>
                      <a:pt x="582828" y="612178"/>
                    </a:lnTo>
                    <a:lnTo>
                      <a:pt x="583006" y="611860"/>
                    </a:lnTo>
                    <a:close/>
                  </a:path>
                  <a:path w="1101725" h="1027429">
                    <a:moveTo>
                      <a:pt x="594067" y="736790"/>
                    </a:moveTo>
                    <a:lnTo>
                      <a:pt x="592683" y="736307"/>
                    </a:lnTo>
                    <a:lnTo>
                      <a:pt x="587425" y="741565"/>
                    </a:lnTo>
                    <a:lnTo>
                      <a:pt x="591832" y="743851"/>
                    </a:lnTo>
                    <a:lnTo>
                      <a:pt x="594067" y="736790"/>
                    </a:lnTo>
                    <a:close/>
                  </a:path>
                  <a:path w="1101725" h="1027429">
                    <a:moveTo>
                      <a:pt x="632447" y="845324"/>
                    </a:moveTo>
                    <a:lnTo>
                      <a:pt x="630682" y="845667"/>
                    </a:lnTo>
                    <a:lnTo>
                      <a:pt x="627862" y="846239"/>
                    </a:lnTo>
                    <a:lnTo>
                      <a:pt x="627938" y="846683"/>
                    </a:lnTo>
                    <a:lnTo>
                      <a:pt x="628002" y="847140"/>
                    </a:lnTo>
                    <a:lnTo>
                      <a:pt x="628078" y="847585"/>
                    </a:lnTo>
                    <a:lnTo>
                      <a:pt x="629386" y="847458"/>
                    </a:lnTo>
                    <a:lnTo>
                      <a:pt x="630694" y="847407"/>
                    </a:lnTo>
                    <a:lnTo>
                      <a:pt x="631952" y="847153"/>
                    </a:lnTo>
                    <a:lnTo>
                      <a:pt x="632193" y="847102"/>
                    </a:lnTo>
                    <a:lnTo>
                      <a:pt x="632231" y="846226"/>
                    </a:lnTo>
                    <a:lnTo>
                      <a:pt x="632447" y="845324"/>
                    </a:lnTo>
                    <a:close/>
                  </a:path>
                  <a:path w="1101725" h="1027429">
                    <a:moveTo>
                      <a:pt x="641921" y="656069"/>
                    </a:moveTo>
                    <a:lnTo>
                      <a:pt x="638276" y="653846"/>
                    </a:lnTo>
                    <a:lnTo>
                      <a:pt x="636765" y="654570"/>
                    </a:lnTo>
                    <a:lnTo>
                      <a:pt x="634111" y="659993"/>
                    </a:lnTo>
                    <a:lnTo>
                      <a:pt x="637070" y="658495"/>
                    </a:lnTo>
                    <a:lnTo>
                      <a:pt x="641921" y="656069"/>
                    </a:lnTo>
                    <a:close/>
                  </a:path>
                  <a:path w="1101725" h="1027429">
                    <a:moveTo>
                      <a:pt x="642518" y="552119"/>
                    </a:moveTo>
                    <a:lnTo>
                      <a:pt x="640892" y="548779"/>
                    </a:lnTo>
                    <a:lnTo>
                      <a:pt x="637794" y="549744"/>
                    </a:lnTo>
                    <a:lnTo>
                      <a:pt x="641159" y="551434"/>
                    </a:lnTo>
                    <a:lnTo>
                      <a:pt x="642518" y="552119"/>
                    </a:lnTo>
                    <a:close/>
                  </a:path>
                  <a:path w="1101725" h="1027429">
                    <a:moveTo>
                      <a:pt x="645985" y="977823"/>
                    </a:moveTo>
                    <a:lnTo>
                      <a:pt x="645452" y="976464"/>
                    </a:lnTo>
                    <a:lnTo>
                      <a:pt x="642327" y="977468"/>
                    </a:lnTo>
                    <a:lnTo>
                      <a:pt x="639203" y="978509"/>
                    </a:lnTo>
                    <a:lnTo>
                      <a:pt x="636079" y="979525"/>
                    </a:lnTo>
                    <a:lnTo>
                      <a:pt x="640092" y="981710"/>
                    </a:lnTo>
                    <a:lnTo>
                      <a:pt x="643140" y="980249"/>
                    </a:lnTo>
                    <a:lnTo>
                      <a:pt x="645985" y="977823"/>
                    </a:lnTo>
                    <a:close/>
                  </a:path>
                  <a:path w="1101725" h="1027429">
                    <a:moveTo>
                      <a:pt x="655294" y="673379"/>
                    </a:moveTo>
                    <a:lnTo>
                      <a:pt x="654964" y="672172"/>
                    </a:lnTo>
                    <a:lnTo>
                      <a:pt x="650976" y="670991"/>
                    </a:lnTo>
                    <a:lnTo>
                      <a:pt x="652386" y="678078"/>
                    </a:lnTo>
                    <a:lnTo>
                      <a:pt x="655294" y="673379"/>
                    </a:lnTo>
                    <a:close/>
                  </a:path>
                  <a:path w="1101725" h="1027429">
                    <a:moveTo>
                      <a:pt x="698487" y="862114"/>
                    </a:moveTo>
                    <a:lnTo>
                      <a:pt x="697420" y="860386"/>
                    </a:lnTo>
                    <a:lnTo>
                      <a:pt x="696544" y="858989"/>
                    </a:lnTo>
                    <a:lnTo>
                      <a:pt x="695667" y="857567"/>
                    </a:lnTo>
                    <a:lnTo>
                      <a:pt x="695236" y="861428"/>
                    </a:lnTo>
                    <a:lnTo>
                      <a:pt x="698487" y="862114"/>
                    </a:lnTo>
                    <a:close/>
                  </a:path>
                  <a:path w="1101725" h="1027429">
                    <a:moveTo>
                      <a:pt x="714375" y="400697"/>
                    </a:moveTo>
                    <a:lnTo>
                      <a:pt x="711758" y="399249"/>
                    </a:lnTo>
                    <a:lnTo>
                      <a:pt x="709968" y="400519"/>
                    </a:lnTo>
                    <a:lnTo>
                      <a:pt x="708177" y="402158"/>
                    </a:lnTo>
                    <a:lnTo>
                      <a:pt x="710996" y="405142"/>
                    </a:lnTo>
                    <a:lnTo>
                      <a:pt x="714375" y="400697"/>
                    </a:lnTo>
                    <a:close/>
                  </a:path>
                  <a:path w="1101725" h="1027429">
                    <a:moveTo>
                      <a:pt x="725512" y="1020673"/>
                    </a:moveTo>
                    <a:lnTo>
                      <a:pt x="720686" y="1017371"/>
                    </a:lnTo>
                    <a:lnTo>
                      <a:pt x="718807" y="1021283"/>
                    </a:lnTo>
                    <a:lnTo>
                      <a:pt x="722909" y="1023289"/>
                    </a:lnTo>
                    <a:lnTo>
                      <a:pt x="725512" y="1020673"/>
                    </a:lnTo>
                    <a:close/>
                  </a:path>
                  <a:path w="1101725" h="1027429">
                    <a:moveTo>
                      <a:pt x="728319" y="370382"/>
                    </a:moveTo>
                    <a:lnTo>
                      <a:pt x="727735" y="370281"/>
                    </a:lnTo>
                    <a:lnTo>
                      <a:pt x="727024" y="369938"/>
                    </a:lnTo>
                    <a:lnTo>
                      <a:pt x="726605" y="370141"/>
                    </a:lnTo>
                    <a:lnTo>
                      <a:pt x="724496" y="371094"/>
                    </a:lnTo>
                    <a:lnTo>
                      <a:pt x="725170" y="372592"/>
                    </a:lnTo>
                    <a:lnTo>
                      <a:pt x="726478" y="375119"/>
                    </a:lnTo>
                    <a:lnTo>
                      <a:pt x="727303" y="373037"/>
                    </a:lnTo>
                    <a:lnTo>
                      <a:pt x="728319" y="370382"/>
                    </a:lnTo>
                    <a:close/>
                  </a:path>
                  <a:path w="1101725" h="1027429">
                    <a:moveTo>
                      <a:pt x="745350" y="2235"/>
                    </a:moveTo>
                    <a:lnTo>
                      <a:pt x="744029" y="1054"/>
                    </a:lnTo>
                    <a:lnTo>
                      <a:pt x="743394" y="0"/>
                    </a:lnTo>
                    <a:lnTo>
                      <a:pt x="742353" y="800"/>
                    </a:lnTo>
                    <a:lnTo>
                      <a:pt x="740575" y="1498"/>
                    </a:lnTo>
                    <a:lnTo>
                      <a:pt x="740232" y="4114"/>
                    </a:lnTo>
                    <a:lnTo>
                      <a:pt x="740981" y="5943"/>
                    </a:lnTo>
                    <a:lnTo>
                      <a:pt x="741337" y="7696"/>
                    </a:lnTo>
                    <a:lnTo>
                      <a:pt x="741819" y="7874"/>
                    </a:lnTo>
                    <a:lnTo>
                      <a:pt x="742276" y="8051"/>
                    </a:lnTo>
                    <a:lnTo>
                      <a:pt x="742759" y="8229"/>
                    </a:lnTo>
                    <a:lnTo>
                      <a:pt x="743597" y="6527"/>
                    </a:lnTo>
                    <a:lnTo>
                      <a:pt x="744804" y="4889"/>
                    </a:lnTo>
                    <a:lnTo>
                      <a:pt x="745350" y="2235"/>
                    </a:lnTo>
                    <a:close/>
                  </a:path>
                  <a:path w="1101725" h="1027429">
                    <a:moveTo>
                      <a:pt x="765886" y="973937"/>
                    </a:moveTo>
                    <a:lnTo>
                      <a:pt x="764984" y="973607"/>
                    </a:lnTo>
                    <a:lnTo>
                      <a:pt x="764006" y="972858"/>
                    </a:lnTo>
                    <a:lnTo>
                      <a:pt x="763270" y="973048"/>
                    </a:lnTo>
                    <a:lnTo>
                      <a:pt x="762368" y="973328"/>
                    </a:lnTo>
                    <a:lnTo>
                      <a:pt x="761669" y="974369"/>
                    </a:lnTo>
                    <a:lnTo>
                      <a:pt x="760158" y="975728"/>
                    </a:lnTo>
                    <a:lnTo>
                      <a:pt x="762152" y="976198"/>
                    </a:lnTo>
                    <a:lnTo>
                      <a:pt x="763358" y="976871"/>
                    </a:lnTo>
                    <a:lnTo>
                      <a:pt x="764133" y="976553"/>
                    </a:lnTo>
                    <a:lnTo>
                      <a:pt x="764933" y="976198"/>
                    </a:lnTo>
                    <a:lnTo>
                      <a:pt x="765314" y="974839"/>
                    </a:lnTo>
                    <a:lnTo>
                      <a:pt x="765886" y="973937"/>
                    </a:lnTo>
                    <a:close/>
                  </a:path>
                  <a:path w="1101725" h="1027429">
                    <a:moveTo>
                      <a:pt x="770382" y="993432"/>
                    </a:moveTo>
                    <a:lnTo>
                      <a:pt x="769467" y="989291"/>
                    </a:lnTo>
                    <a:lnTo>
                      <a:pt x="766800" y="986243"/>
                    </a:lnTo>
                    <a:lnTo>
                      <a:pt x="764209" y="983145"/>
                    </a:lnTo>
                    <a:lnTo>
                      <a:pt x="763028" y="983843"/>
                    </a:lnTo>
                    <a:lnTo>
                      <a:pt x="768858" y="994257"/>
                    </a:lnTo>
                    <a:lnTo>
                      <a:pt x="769366" y="993978"/>
                    </a:lnTo>
                    <a:lnTo>
                      <a:pt x="769874" y="993711"/>
                    </a:lnTo>
                    <a:lnTo>
                      <a:pt x="770382" y="993432"/>
                    </a:lnTo>
                    <a:close/>
                  </a:path>
                  <a:path w="1101725" h="1027429">
                    <a:moveTo>
                      <a:pt x="770623" y="223901"/>
                    </a:moveTo>
                    <a:lnTo>
                      <a:pt x="767765" y="222008"/>
                    </a:lnTo>
                    <a:lnTo>
                      <a:pt x="766330" y="223558"/>
                    </a:lnTo>
                    <a:lnTo>
                      <a:pt x="764438" y="225856"/>
                    </a:lnTo>
                    <a:lnTo>
                      <a:pt x="767435" y="227177"/>
                    </a:lnTo>
                    <a:lnTo>
                      <a:pt x="769061" y="226301"/>
                    </a:lnTo>
                    <a:lnTo>
                      <a:pt x="770623" y="223901"/>
                    </a:lnTo>
                    <a:close/>
                  </a:path>
                  <a:path w="1101725" h="1027429">
                    <a:moveTo>
                      <a:pt x="783983" y="284137"/>
                    </a:moveTo>
                    <a:lnTo>
                      <a:pt x="782967" y="282740"/>
                    </a:lnTo>
                    <a:lnTo>
                      <a:pt x="779767" y="284213"/>
                    </a:lnTo>
                    <a:lnTo>
                      <a:pt x="781088" y="285229"/>
                    </a:lnTo>
                    <a:lnTo>
                      <a:pt x="782383" y="286232"/>
                    </a:lnTo>
                    <a:lnTo>
                      <a:pt x="783691" y="287248"/>
                    </a:lnTo>
                    <a:lnTo>
                      <a:pt x="783983" y="284137"/>
                    </a:lnTo>
                    <a:close/>
                  </a:path>
                  <a:path w="1101725" h="1027429">
                    <a:moveTo>
                      <a:pt x="786752" y="344512"/>
                    </a:moveTo>
                    <a:lnTo>
                      <a:pt x="779119" y="346024"/>
                    </a:lnTo>
                    <a:lnTo>
                      <a:pt x="785317" y="349288"/>
                    </a:lnTo>
                    <a:lnTo>
                      <a:pt x="786752" y="344512"/>
                    </a:lnTo>
                    <a:close/>
                  </a:path>
                  <a:path w="1101725" h="1027429">
                    <a:moveTo>
                      <a:pt x="787476" y="479640"/>
                    </a:moveTo>
                    <a:lnTo>
                      <a:pt x="783831" y="480009"/>
                    </a:lnTo>
                    <a:lnTo>
                      <a:pt x="779881" y="479171"/>
                    </a:lnTo>
                    <a:lnTo>
                      <a:pt x="776338" y="482447"/>
                    </a:lnTo>
                    <a:lnTo>
                      <a:pt x="780999" y="483641"/>
                    </a:lnTo>
                    <a:lnTo>
                      <a:pt x="784377" y="482180"/>
                    </a:lnTo>
                    <a:lnTo>
                      <a:pt x="787476" y="479640"/>
                    </a:lnTo>
                    <a:close/>
                  </a:path>
                  <a:path w="1101725" h="1027429">
                    <a:moveTo>
                      <a:pt x="794613" y="890511"/>
                    </a:moveTo>
                    <a:lnTo>
                      <a:pt x="793292" y="887628"/>
                    </a:lnTo>
                    <a:lnTo>
                      <a:pt x="792035" y="889381"/>
                    </a:lnTo>
                    <a:lnTo>
                      <a:pt x="789838" y="890778"/>
                    </a:lnTo>
                    <a:lnTo>
                      <a:pt x="790587" y="894080"/>
                    </a:lnTo>
                    <a:lnTo>
                      <a:pt x="793000" y="892073"/>
                    </a:lnTo>
                    <a:lnTo>
                      <a:pt x="794613" y="890511"/>
                    </a:lnTo>
                    <a:close/>
                  </a:path>
                  <a:path w="1101725" h="1027429">
                    <a:moveTo>
                      <a:pt x="795515" y="977569"/>
                    </a:moveTo>
                    <a:lnTo>
                      <a:pt x="794156" y="970813"/>
                    </a:lnTo>
                    <a:lnTo>
                      <a:pt x="793026" y="973086"/>
                    </a:lnTo>
                    <a:lnTo>
                      <a:pt x="792289" y="974610"/>
                    </a:lnTo>
                    <a:lnTo>
                      <a:pt x="791349" y="976528"/>
                    </a:lnTo>
                    <a:lnTo>
                      <a:pt x="792772" y="976884"/>
                    </a:lnTo>
                    <a:lnTo>
                      <a:pt x="793673" y="977125"/>
                    </a:lnTo>
                    <a:lnTo>
                      <a:pt x="795515" y="977569"/>
                    </a:lnTo>
                    <a:close/>
                  </a:path>
                  <a:path w="1101725" h="1027429">
                    <a:moveTo>
                      <a:pt x="815530" y="132270"/>
                    </a:moveTo>
                    <a:lnTo>
                      <a:pt x="811987" y="127863"/>
                    </a:lnTo>
                    <a:lnTo>
                      <a:pt x="811326" y="128485"/>
                    </a:lnTo>
                    <a:lnTo>
                      <a:pt x="810069" y="129133"/>
                    </a:lnTo>
                    <a:lnTo>
                      <a:pt x="810107" y="129743"/>
                    </a:lnTo>
                    <a:lnTo>
                      <a:pt x="810171" y="131876"/>
                    </a:lnTo>
                    <a:lnTo>
                      <a:pt x="811618" y="132689"/>
                    </a:lnTo>
                    <a:lnTo>
                      <a:pt x="815530" y="132270"/>
                    </a:lnTo>
                    <a:close/>
                  </a:path>
                  <a:path w="1101725" h="1027429">
                    <a:moveTo>
                      <a:pt x="845845" y="764844"/>
                    </a:moveTo>
                    <a:lnTo>
                      <a:pt x="840219" y="764247"/>
                    </a:lnTo>
                    <a:lnTo>
                      <a:pt x="842060" y="768756"/>
                    </a:lnTo>
                    <a:lnTo>
                      <a:pt x="843292" y="767461"/>
                    </a:lnTo>
                    <a:lnTo>
                      <a:pt x="845845" y="764844"/>
                    </a:lnTo>
                    <a:close/>
                  </a:path>
                  <a:path w="1101725" h="1027429">
                    <a:moveTo>
                      <a:pt x="884326" y="517258"/>
                    </a:moveTo>
                    <a:lnTo>
                      <a:pt x="883297" y="515175"/>
                    </a:lnTo>
                    <a:lnTo>
                      <a:pt x="883107" y="514819"/>
                    </a:lnTo>
                    <a:lnTo>
                      <a:pt x="882078" y="514451"/>
                    </a:lnTo>
                    <a:lnTo>
                      <a:pt x="881799" y="514642"/>
                    </a:lnTo>
                    <a:lnTo>
                      <a:pt x="880313" y="515632"/>
                    </a:lnTo>
                    <a:lnTo>
                      <a:pt x="879589" y="516890"/>
                    </a:lnTo>
                    <a:lnTo>
                      <a:pt x="881468" y="518604"/>
                    </a:lnTo>
                    <a:lnTo>
                      <a:pt x="882815" y="517842"/>
                    </a:lnTo>
                    <a:lnTo>
                      <a:pt x="884326" y="517258"/>
                    </a:lnTo>
                    <a:close/>
                  </a:path>
                  <a:path w="1101725" h="1027429">
                    <a:moveTo>
                      <a:pt x="897991" y="374662"/>
                    </a:moveTo>
                    <a:lnTo>
                      <a:pt x="897216" y="374586"/>
                    </a:lnTo>
                    <a:lnTo>
                      <a:pt x="895705" y="374459"/>
                    </a:lnTo>
                    <a:lnTo>
                      <a:pt x="895299" y="377151"/>
                    </a:lnTo>
                    <a:lnTo>
                      <a:pt x="895121" y="378510"/>
                    </a:lnTo>
                    <a:lnTo>
                      <a:pt x="897001" y="378675"/>
                    </a:lnTo>
                    <a:lnTo>
                      <a:pt x="897928" y="378752"/>
                    </a:lnTo>
                    <a:lnTo>
                      <a:pt x="897978" y="376021"/>
                    </a:lnTo>
                    <a:lnTo>
                      <a:pt x="897991" y="374662"/>
                    </a:lnTo>
                    <a:close/>
                  </a:path>
                  <a:path w="1101725" h="1027429">
                    <a:moveTo>
                      <a:pt x="910259" y="84442"/>
                    </a:moveTo>
                    <a:lnTo>
                      <a:pt x="905637" y="83972"/>
                    </a:lnTo>
                    <a:lnTo>
                      <a:pt x="905624" y="84747"/>
                    </a:lnTo>
                    <a:lnTo>
                      <a:pt x="905586" y="85496"/>
                    </a:lnTo>
                    <a:lnTo>
                      <a:pt x="905573" y="86245"/>
                    </a:lnTo>
                    <a:lnTo>
                      <a:pt x="908608" y="86182"/>
                    </a:lnTo>
                    <a:lnTo>
                      <a:pt x="910145" y="86131"/>
                    </a:lnTo>
                    <a:lnTo>
                      <a:pt x="910183" y="85559"/>
                    </a:lnTo>
                    <a:lnTo>
                      <a:pt x="910221" y="85001"/>
                    </a:lnTo>
                    <a:lnTo>
                      <a:pt x="910259" y="84442"/>
                    </a:lnTo>
                    <a:close/>
                  </a:path>
                  <a:path w="1101725" h="1027429">
                    <a:moveTo>
                      <a:pt x="925906" y="528205"/>
                    </a:moveTo>
                    <a:lnTo>
                      <a:pt x="924204" y="527316"/>
                    </a:lnTo>
                    <a:lnTo>
                      <a:pt x="921181" y="525665"/>
                    </a:lnTo>
                    <a:lnTo>
                      <a:pt x="921042" y="528929"/>
                    </a:lnTo>
                    <a:lnTo>
                      <a:pt x="920927" y="531266"/>
                    </a:lnTo>
                    <a:lnTo>
                      <a:pt x="920775" y="534962"/>
                    </a:lnTo>
                    <a:lnTo>
                      <a:pt x="924331" y="530288"/>
                    </a:lnTo>
                    <a:lnTo>
                      <a:pt x="925906" y="528205"/>
                    </a:lnTo>
                    <a:close/>
                  </a:path>
                  <a:path w="1101725" h="1027429">
                    <a:moveTo>
                      <a:pt x="961669" y="317398"/>
                    </a:moveTo>
                    <a:lnTo>
                      <a:pt x="959231" y="314337"/>
                    </a:lnTo>
                    <a:lnTo>
                      <a:pt x="957059" y="317982"/>
                    </a:lnTo>
                    <a:lnTo>
                      <a:pt x="957097" y="321856"/>
                    </a:lnTo>
                    <a:lnTo>
                      <a:pt x="957554" y="325767"/>
                    </a:lnTo>
                    <a:lnTo>
                      <a:pt x="961504" y="318935"/>
                    </a:lnTo>
                    <a:lnTo>
                      <a:pt x="961669" y="317398"/>
                    </a:lnTo>
                    <a:close/>
                  </a:path>
                  <a:path w="1101725" h="1027429">
                    <a:moveTo>
                      <a:pt x="1003642" y="663282"/>
                    </a:moveTo>
                    <a:lnTo>
                      <a:pt x="1002690" y="662787"/>
                    </a:lnTo>
                    <a:lnTo>
                      <a:pt x="1001776" y="662038"/>
                    </a:lnTo>
                    <a:lnTo>
                      <a:pt x="1000201" y="661924"/>
                    </a:lnTo>
                    <a:lnTo>
                      <a:pt x="999540" y="662952"/>
                    </a:lnTo>
                    <a:lnTo>
                      <a:pt x="998270" y="664044"/>
                    </a:lnTo>
                    <a:lnTo>
                      <a:pt x="1000010" y="664692"/>
                    </a:lnTo>
                    <a:lnTo>
                      <a:pt x="1001014" y="665403"/>
                    </a:lnTo>
                    <a:lnTo>
                      <a:pt x="1002563" y="665187"/>
                    </a:lnTo>
                    <a:lnTo>
                      <a:pt x="1003071" y="664006"/>
                    </a:lnTo>
                    <a:lnTo>
                      <a:pt x="1003642" y="663282"/>
                    </a:lnTo>
                    <a:close/>
                  </a:path>
                  <a:path w="1101725" h="1027429">
                    <a:moveTo>
                      <a:pt x="1011364" y="476224"/>
                    </a:moveTo>
                    <a:lnTo>
                      <a:pt x="1010031" y="475615"/>
                    </a:lnTo>
                    <a:lnTo>
                      <a:pt x="1008862" y="474675"/>
                    </a:lnTo>
                    <a:lnTo>
                      <a:pt x="1008329" y="476110"/>
                    </a:lnTo>
                    <a:lnTo>
                      <a:pt x="1007618" y="477075"/>
                    </a:lnTo>
                    <a:lnTo>
                      <a:pt x="1008037" y="478510"/>
                    </a:lnTo>
                    <a:lnTo>
                      <a:pt x="1009167" y="478967"/>
                    </a:lnTo>
                    <a:lnTo>
                      <a:pt x="1009891" y="479539"/>
                    </a:lnTo>
                    <a:lnTo>
                      <a:pt x="1010424" y="478624"/>
                    </a:lnTo>
                    <a:lnTo>
                      <a:pt x="1011301" y="477723"/>
                    </a:lnTo>
                    <a:lnTo>
                      <a:pt x="1011364" y="476224"/>
                    </a:lnTo>
                    <a:close/>
                  </a:path>
                  <a:path w="1101725" h="1027429">
                    <a:moveTo>
                      <a:pt x="1029627" y="745680"/>
                    </a:moveTo>
                    <a:lnTo>
                      <a:pt x="1029614" y="745299"/>
                    </a:lnTo>
                    <a:lnTo>
                      <a:pt x="1028623" y="745680"/>
                    </a:lnTo>
                    <a:lnTo>
                      <a:pt x="1029627" y="745680"/>
                    </a:lnTo>
                    <a:close/>
                  </a:path>
                  <a:path w="1101725" h="1027429">
                    <a:moveTo>
                      <a:pt x="1029728" y="748830"/>
                    </a:moveTo>
                    <a:lnTo>
                      <a:pt x="1029627" y="745871"/>
                    </a:lnTo>
                    <a:lnTo>
                      <a:pt x="1028141" y="745871"/>
                    </a:lnTo>
                    <a:lnTo>
                      <a:pt x="1026020" y="745871"/>
                    </a:lnTo>
                    <a:lnTo>
                      <a:pt x="1025880" y="748131"/>
                    </a:lnTo>
                    <a:lnTo>
                      <a:pt x="1029728" y="748830"/>
                    </a:lnTo>
                    <a:close/>
                  </a:path>
                  <a:path w="1101725" h="1027429">
                    <a:moveTo>
                      <a:pt x="1059980" y="485101"/>
                    </a:moveTo>
                    <a:lnTo>
                      <a:pt x="1057821" y="485533"/>
                    </a:lnTo>
                    <a:lnTo>
                      <a:pt x="1054963" y="486105"/>
                    </a:lnTo>
                    <a:lnTo>
                      <a:pt x="1057173" y="488213"/>
                    </a:lnTo>
                    <a:lnTo>
                      <a:pt x="1058595" y="487857"/>
                    </a:lnTo>
                    <a:lnTo>
                      <a:pt x="1059980" y="485101"/>
                    </a:lnTo>
                    <a:close/>
                  </a:path>
                  <a:path w="1101725" h="1027429">
                    <a:moveTo>
                      <a:pt x="1064679" y="639902"/>
                    </a:moveTo>
                    <a:lnTo>
                      <a:pt x="1064145" y="638416"/>
                    </a:lnTo>
                    <a:lnTo>
                      <a:pt x="1061669" y="638479"/>
                    </a:lnTo>
                    <a:lnTo>
                      <a:pt x="1061224" y="638505"/>
                    </a:lnTo>
                    <a:lnTo>
                      <a:pt x="1060335" y="639686"/>
                    </a:lnTo>
                    <a:lnTo>
                      <a:pt x="1060437" y="640219"/>
                    </a:lnTo>
                    <a:lnTo>
                      <a:pt x="1060767" y="642315"/>
                    </a:lnTo>
                    <a:lnTo>
                      <a:pt x="1062266" y="642645"/>
                    </a:lnTo>
                    <a:lnTo>
                      <a:pt x="1064260" y="642035"/>
                    </a:lnTo>
                    <a:lnTo>
                      <a:pt x="1064679" y="639902"/>
                    </a:lnTo>
                    <a:close/>
                  </a:path>
                  <a:path w="1101725" h="1027429">
                    <a:moveTo>
                      <a:pt x="1082598" y="627316"/>
                    </a:moveTo>
                    <a:lnTo>
                      <a:pt x="1077645" y="623874"/>
                    </a:lnTo>
                    <a:lnTo>
                      <a:pt x="1076680" y="625348"/>
                    </a:lnTo>
                    <a:lnTo>
                      <a:pt x="1078014" y="626541"/>
                    </a:lnTo>
                    <a:lnTo>
                      <a:pt x="1078712" y="628891"/>
                    </a:lnTo>
                    <a:lnTo>
                      <a:pt x="1082598" y="627316"/>
                    </a:lnTo>
                    <a:close/>
                  </a:path>
                  <a:path w="1101725" h="1027429">
                    <a:moveTo>
                      <a:pt x="1101305" y="377545"/>
                    </a:moveTo>
                    <a:lnTo>
                      <a:pt x="1100975" y="377253"/>
                    </a:lnTo>
                    <a:lnTo>
                      <a:pt x="1099616" y="375958"/>
                    </a:lnTo>
                    <a:lnTo>
                      <a:pt x="1097889" y="375081"/>
                    </a:lnTo>
                    <a:lnTo>
                      <a:pt x="1096289" y="374027"/>
                    </a:lnTo>
                    <a:lnTo>
                      <a:pt x="1095857" y="374815"/>
                    </a:lnTo>
                    <a:lnTo>
                      <a:pt x="1094968" y="375653"/>
                    </a:lnTo>
                    <a:lnTo>
                      <a:pt x="1095057" y="376364"/>
                    </a:lnTo>
                    <a:lnTo>
                      <a:pt x="1095349" y="378548"/>
                    </a:lnTo>
                    <a:lnTo>
                      <a:pt x="1098092" y="380530"/>
                    </a:lnTo>
                    <a:lnTo>
                      <a:pt x="1100239" y="379869"/>
                    </a:lnTo>
                    <a:lnTo>
                      <a:pt x="1100455" y="379158"/>
                    </a:lnTo>
                    <a:lnTo>
                      <a:pt x="1101305" y="37754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5" name="object 305">
                <a:extLst>
                  <a:ext uri="{FF2B5EF4-FFF2-40B4-BE49-F238E27FC236}">
                    <a16:creationId xmlns:a16="http://schemas.microsoft.com/office/drawing/2014/main" id="{BE583605-5EE0-5623-E9E4-B078F301CD40}"/>
                  </a:ext>
                </a:extLst>
              </p:cNvPr>
              <p:cNvSpPr/>
              <p:nvPr/>
            </p:nvSpPr>
            <p:spPr>
              <a:xfrm>
                <a:off x="8020108" y="4836151"/>
                <a:ext cx="820468" cy="776373"/>
              </a:xfrm>
              <a:custGeom>
                <a:avLst/>
                <a:gdLst/>
                <a:ahLst/>
                <a:cxnLst/>
                <a:rect l="l" t="t" r="r" b="b"/>
                <a:pathLst>
                  <a:path w="1054734" h="1135379">
                    <a:moveTo>
                      <a:pt x="3771" y="443382"/>
                    </a:moveTo>
                    <a:lnTo>
                      <a:pt x="3759" y="442087"/>
                    </a:lnTo>
                    <a:lnTo>
                      <a:pt x="1638" y="440448"/>
                    </a:lnTo>
                    <a:lnTo>
                      <a:pt x="393" y="442315"/>
                    </a:lnTo>
                    <a:lnTo>
                      <a:pt x="0" y="443623"/>
                    </a:lnTo>
                    <a:lnTo>
                      <a:pt x="2082" y="445185"/>
                    </a:lnTo>
                    <a:lnTo>
                      <a:pt x="3771" y="443382"/>
                    </a:lnTo>
                    <a:close/>
                  </a:path>
                  <a:path w="1054734" h="1135379">
                    <a:moveTo>
                      <a:pt x="57327" y="644220"/>
                    </a:moveTo>
                    <a:lnTo>
                      <a:pt x="56921" y="643801"/>
                    </a:lnTo>
                    <a:lnTo>
                      <a:pt x="56134" y="642950"/>
                    </a:lnTo>
                    <a:lnTo>
                      <a:pt x="54305" y="643966"/>
                    </a:lnTo>
                    <a:lnTo>
                      <a:pt x="52438" y="644906"/>
                    </a:lnTo>
                    <a:lnTo>
                      <a:pt x="52019" y="648931"/>
                    </a:lnTo>
                    <a:lnTo>
                      <a:pt x="54419" y="646785"/>
                    </a:lnTo>
                    <a:lnTo>
                      <a:pt x="55867" y="645515"/>
                    </a:lnTo>
                    <a:lnTo>
                      <a:pt x="57327" y="644220"/>
                    </a:lnTo>
                    <a:close/>
                  </a:path>
                  <a:path w="1054734" h="1135379">
                    <a:moveTo>
                      <a:pt x="59715" y="434911"/>
                    </a:moveTo>
                    <a:lnTo>
                      <a:pt x="59105" y="433539"/>
                    </a:lnTo>
                    <a:lnTo>
                      <a:pt x="57924" y="433832"/>
                    </a:lnTo>
                    <a:lnTo>
                      <a:pt x="56845" y="434263"/>
                    </a:lnTo>
                    <a:lnTo>
                      <a:pt x="55791" y="434632"/>
                    </a:lnTo>
                    <a:lnTo>
                      <a:pt x="56070" y="435330"/>
                    </a:lnTo>
                    <a:lnTo>
                      <a:pt x="56362" y="435991"/>
                    </a:lnTo>
                    <a:lnTo>
                      <a:pt x="56616" y="436676"/>
                    </a:lnTo>
                    <a:lnTo>
                      <a:pt x="57658" y="436118"/>
                    </a:lnTo>
                    <a:lnTo>
                      <a:pt x="58686" y="435610"/>
                    </a:lnTo>
                    <a:lnTo>
                      <a:pt x="59639" y="434949"/>
                    </a:lnTo>
                    <a:close/>
                  </a:path>
                  <a:path w="1054734" h="1135379">
                    <a:moveTo>
                      <a:pt x="62572" y="540804"/>
                    </a:moveTo>
                    <a:lnTo>
                      <a:pt x="62242" y="539711"/>
                    </a:lnTo>
                    <a:lnTo>
                      <a:pt x="61887" y="538581"/>
                    </a:lnTo>
                    <a:lnTo>
                      <a:pt x="61556" y="537476"/>
                    </a:lnTo>
                    <a:lnTo>
                      <a:pt x="61023" y="537616"/>
                    </a:lnTo>
                    <a:lnTo>
                      <a:pt x="59956" y="537921"/>
                    </a:lnTo>
                    <a:lnTo>
                      <a:pt x="60490" y="539026"/>
                    </a:lnTo>
                    <a:lnTo>
                      <a:pt x="61048" y="540118"/>
                    </a:lnTo>
                    <a:lnTo>
                      <a:pt x="61595" y="541223"/>
                    </a:lnTo>
                    <a:lnTo>
                      <a:pt x="61912" y="541070"/>
                    </a:lnTo>
                    <a:lnTo>
                      <a:pt x="62242" y="540943"/>
                    </a:lnTo>
                    <a:lnTo>
                      <a:pt x="62572" y="540804"/>
                    </a:lnTo>
                    <a:close/>
                  </a:path>
                  <a:path w="1054734" h="1135379">
                    <a:moveTo>
                      <a:pt x="99072" y="213080"/>
                    </a:moveTo>
                    <a:lnTo>
                      <a:pt x="98056" y="212013"/>
                    </a:lnTo>
                    <a:lnTo>
                      <a:pt x="97218" y="212534"/>
                    </a:lnTo>
                    <a:lnTo>
                      <a:pt x="96570" y="213156"/>
                    </a:lnTo>
                    <a:lnTo>
                      <a:pt x="95669" y="213931"/>
                    </a:lnTo>
                    <a:lnTo>
                      <a:pt x="96393" y="214541"/>
                    </a:lnTo>
                    <a:lnTo>
                      <a:pt x="97091" y="215239"/>
                    </a:lnTo>
                    <a:lnTo>
                      <a:pt x="97853" y="214604"/>
                    </a:lnTo>
                    <a:lnTo>
                      <a:pt x="98501" y="213944"/>
                    </a:lnTo>
                    <a:lnTo>
                      <a:pt x="98996" y="213194"/>
                    </a:lnTo>
                    <a:close/>
                  </a:path>
                  <a:path w="1054734" h="1135379">
                    <a:moveTo>
                      <a:pt x="105156" y="403631"/>
                    </a:moveTo>
                    <a:lnTo>
                      <a:pt x="104394" y="402793"/>
                    </a:lnTo>
                    <a:lnTo>
                      <a:pt x="102908" y="401066"/>
                    </a:lnTo>
                    <a:lnTo>
                      <a:pt x="102108" y="401739"/>
                    </a:lnTo>
                    <a:lnTo>
                      <a:pt x="101688" y="402082"/>
                    </a:lnTo>
                    <a:lnTo>
                      <a:pt x="102374" y="402907"/>
                    </a:lnTo>
                    <a:lnTo>
                      <a:pt x="103035" y="403758"/>
                    </a:lnTo>
                    <a:lnTo>
                      <a:pt x="103809" y="404520"/>
                    </a:lnTo>
                    <a:lnTo>
                      <a:pt x="104673" y="403948"/>
                    </a:lnTo>
                    <a:lnTo>
                      <a:pt x="105156" y="403631"/>
                    </a:lnTo>
                    <a:close/>
                  </a:path>
                  <a:path w="1054734" h="1135379">
                    <a:moveTo>
                      <a:pt x="111506" y="403479"/>
                    </a:moveTo>
                    <a:lnTo>
                      <a:pt x="110794" y="402818"/>
                    </a:lnTo>
                    <a:lnTo>
                      <a:pt x="110020" y="403479"/>
                    </a:lnTo>
                    <a:lnTo>
                      <a:pt x="108597" y="404825"/>
                    </a:lnTo>
                    <a:lnTo>
                      <a:pt x="108966" y="405180"/>
                    </a:lnTo>
                    <a:lnTo>
                      <a:pt x="109715" y="405879"/>
                    </a:lnTo>
                    <a:lnTo>
                      <a:pt x="110312" y="405104"/>
                    </a:lnTo>
                    <a:lnTo>
                      <a:pt x="110921" y="404342"/>
                    </a:lnTo>
                    <a:lnTo>
                      <a:pt x="111467" y="403542"/>
                    </a:lnTo>
                    <a:close/>
                  </a:path>
                  <a:path w="1054734" h="1135379">
                    <a:moveTo>
                      <a:pt x="111798" y="700011"/>
                    </a:moveTo>
                    <a:lnTo>
                      <a:pt x="109689" y="702081"/>
                    </a:lnTo>
                    <a:lnTo>
                      <a:pt x="110947" y="705573"/>
                    </a:lnTo>
                    <a:lnTo>
                      <a:pt x="111569" y="701433"/>
                    </a:lnTo>
                    <a:lnTo>
                      <a:pt x="111798" y="700011"/>
                    </a:lnTo>
                    <a:close/>
                  </a:path>
                  <a:path w="1054734" h="1135379">
                    <a:moveTo>
                      <a:pt x="115430" y="695007"/>
                    </a:moveTo>
                    <a:lnTo>
                      <a:pt x="115214" y="693877"/>
                    </a:lnTo>
                    <a:lnTo>
                      <a:pt x="114985" y="692746"/>
                    </a:lnTo>
                    <a:lnTo>
                      <a:pt x="114757" y="691603"/>
                    </a:lnTo>
                    <a:lnTo>
                      <a:pt x="114185" y="691756"/>
                    </a:lnTo>
                    <a:lnTo>
                      <a:pt x="113614" y="691896"/>
                    </a:lnTo>
                    <a:lnTo>
                      <a:pt x="113017" y="692048"/>
                    </a:lnTo>
                    <a:lnTo>
                      <a:pt x="113423" y="693153"/>
                    </a:lnTo>
                    <a:lnTo>
                      <a:pt x="114211" y="695375"/>
                    </a:lnTo>
                    <a:lnTo>
                      <a:pt x="114617" y="695261"/>
                    </a:lnTo>
                    <a:lnTo>
                      <a:pt x="115430" y="695007"/>
                    </a:lnTo>
                    <a:close/>
                  </a:path>
                  <a:path w="1054734" h="1135379">
                    <a:moveTo>
                      <a:pt x="127469" y="738301"/>
                    </a:moveTo>
                    <a:lnTo>
                      <a:pt x="126644" y="737311"/>
                    </a:lnTo>
                    <a:lnTo>
                      <a:pt x="125818" y="736307"/>
                    </a:lnTo>
                    <a:lnTo>
                      <a:pt x="124980" y="735355"/>
                    </a:lnTo>
                    <a:lnTo>
                      <a:pt x="124650" y="735596"/>
                    </a:lnTo>
                    <a:lnTo>
                      <a:pt x="124345" y="735850"/>
                    </a:lnTo>
                    <a:lnTo>
                      <a:pt x="124028" y="736104"/>
                    </a:lnTo>
                    <a:lnTo>
                      <a:pt x="126365" y="739152"/>
                    </a:lnTo>
                    <a:lnTo>
                      <a:pt x="127469" y="738301"/>
                    </a:lnTo>
                    <a:close/>
                  </a:path>
                  <a:path w="1054734" h="1135379">
                    <a:moveTo>
                      <a:pt x="174421" y="188988"/>
                    </a:moveTo>
                    <a:lnTo>
                      <a:pt x="173253" y="186537"/>
                    </a:lnTo>
                    <a:lnTo>
                      <a:pt x="170700" y="187629"/>
                    </a:lnTo>
                    <a:lnTo>
                      <a:pt x="170586" y="189217"/>
                    </a:lnTo>
                    <a:lnTo>
                      <a:pt x="171272" y="191731"/>
                    </a:lnTo>
                    <a:lnTo>
                      <a:pt x="173431" y="190271"/>
                    </a:lnTo>
                    <a:lnTo>
                      <a:pt x="174421" y="188988"/>
                    </a:lnTo>
                    <a:close/>
                  </a:path>
                  <a:path w="1054734" h="1135379">
                    <a:moveTo>
                      <a:pt x="207048" y="299491"/>
                    </a:moveTo>
                    <a:lnTo>
                      <a:pt x="204825" y="294474"/>
                    </a:lnTo>
                    <a:lnTo>
                      <a:pt x="203885" y="297446"/>
                    </a:lnTo>
                    <a:lnTo>
                      <a:pt x="203987" y="298767"/>
                    </a:lnTo>
                    <a:lnTo>
                      <a:pt x="207048" y="299491"/>
                    </a:lnTo>
                    <a:close/>
                  </a:path>
                  <a:path w="1054734" h="1135379">
                    <a:moveTo>
                      <a:pt x="242570" y="869505"/>
                    </a:moveTo>
                    <a:lnTo>
                      <a:pt x="241757" y="869162"/>
                    </a:lnTo>
                    <a:lnTo>
                      <a:pt x="240957" y="868743"/>
                    </a:lnTo>
                    <a:lnTo>
                      <a:pt x="240093" y="868578"/>
                    </a:lnTo>
                    <a:lnTo>
                      <a:pt x="239928" y="868540"/>
                    </a:lnTo>
                    <a:lnTo>
                      <a:pt x="239572" y="869442"/>
                    </a:lnTo>
                    <a:lnTo>
                      <a:pt x="239077" y="870267"/>
                    </a:lnTo>
                    <a:lnTo>
                      <a:pt x="240207" y="870559"/>
                    </a:lnTo>
                    <a:lnTo>
                      <a:pt x="241071" y="870877"/>
                    </a:lnTo>
                    <a:lnTo>
                      <a:pt x="241947" y="870953"/>
                    </a:lnTo>
                    <a:lnTo>
                      <a:pt x="242112" y="870966"/>
                    </a:lnTo>
                    <a:lnTo>
                      <a:pt x="242354" y="870013"/>
                    </a:lnTo>
                    <a:lnTo>
                      <a:pt x="242570" y="869505"/>
                    </a:lnTo>
                    <a:close/>
                  </a:path>
                  <a:path w="1054734" h="1135379">
                    <a:moveTo>
                      <a:pt x="254685" y="466572"/>
                    </a:moveTo>
                    <a:lnTo>
                      <a:pt x="253707" y="465924"/>
                    </a:lnTo>
                    <a:lnTo>
                      <a:pt x="253403" y="466039"/>
                    </a:lnTo>
                    <a:lnTo>
                      <a:pt x="252806" y="466255"/>
                    </a:lnTo>
                    <a:lnTo>
                      <a:pt x="252349" y="466902"/>
                    </a:lnTo>
                    <a:lnTo>
                      <a:pt x="251447" y="467728"/>
                    </a:lnTo>
                    <a:lnTo>
                      <a:pt x="253250" y="468528"/>
                    </a:lnTo>
                    <a:lnTo>
                      <a:pt x="253898" y="468820"/>
                    </a:lnTo>
                    <a:lnTo>
                      <a:pt x="254190" y="468160"/>
                    </a:lnTo>
                    <a:lnTo>
                      <a:pt x="254622" y="467512"/>
                    </a:lnTo>
                    <a:lnTo>
                      <a:pt x="254673" y="466852"/>
                    </a:lnTo>
                    <a:lnTo>
                      <a:pt x="254685" y="466572"/>
                    </a:lnTo>
                    <a:close/>
                  </a:path>
                  <a:path w="1054734" h="1135379">
                    <a:moveTo>
                      <a:pt x="258635" y="1041463"/>
                    </a:moveTo>
                    <a:lnTo>
                      <a:pt x="257949" y="1040777"/>
                    </a:lnTo>
                    <a:lnTo>
                      <a:pt x="257568" y="1040091"/>
                    </a:lnTo>
                    <a:lnTo>
                      <a:pt x="257200" y="1040460"/>
                    </a:lnTo>
                    <a:lnTo>
                      <a:pt x="256806" y="1040803"/>
                    </a:lnTo>
                    <a:lnTo>
                      <a:pt x="256425" y="1041158"/>
                    </a:lnTo>
                    <a:lnTo>
                      <a:pt x="256197" y="1042009"/>
                    </a:lnTo>
                    <a:lnTo>
                      <a:pt x="255752" y="1042885"/>
                    </a:lnTo>
                    <a:lnTo>
                      <a:pt x="255892" y="1043686"/>
                    </a:lnTo>
                    <a:lnTo>
                      <a:pt x="255943" y="1044067"/>
                    </a:lnTo>
                    <a:lnTo>
                      <a:pt x="257073" y="1044308"/>
                    </a:lnTo>
                    <a:lnTo>
                      <a:pt x="257695" y="1044587"/>
                    </a:lnTo>
                    <a:lnTo>
                      <a:pt x="258038" y="1043774"/>
                    </a:lnTo>
                    <a:lnTo>
                      <a:pt x="258635" y="1042962"/>
                    </a:lnTo>
                    <a:lnTo>
                      <a:pt x="258635" y="1042111"/>
                    </a:lnTo>
                    <a:lnTo>
                      <a:pt x="258635" y="1041463"/>
                    </a:lnTo>
                    <a:close/>
                  </a:path>
                  <a:path w="1054734" h="1135379">
                    <a:moveTo>
                      <a:pt x="312204" y="558990"/>
                    </a:moveTo>
                    <a:lnTo>
                      <a:pt x="310730" y="558711"/>
                    </a:lnTo>
                    <a:lnTo>
                      <a:pt x="309270" y="558431"/>
                    </a:lnTo>
                    <a:lnTo>
                      <a:pt x="307809" y="558177"/>
                    </a:lnTo>
                    <a:lnTo>
                      <a:pt x="308305" y="559574"/>
                    </a:lnTo>
                    <a:lnTo>
                      <a:pt x="309092" y="560209"/>
                    </a:lnTo>
                    <a:lnTo>
                      <a:pt x="309968" y="560412"/>
                    </a:lnTo>
                    <a:lnTo>
                      <a:pt x="310629" y="560539"/>
                    </a:lnTo>
                    <a:lnTo>
                      <a:pt x="311416" y="560146"/>
                    </a:lnTo>
                    <a:lnTo>
                      <a:pt x="312140" y="560019"/>
                    </a:lnTo>
                    <a:lnTo>
                      <a:pt x="312178" y="559676"/>
                    </a:lnTo>
                    <a:lnTo>
                      <a:pt x="312204" y="558990"/>
                    </a:lnTo>
                    <a:close/>
                  </a:path>
                  <a:path w="1054734" h="1135379">
                    <a:moveTo>
                      <a:pt x="322999" y="285051"/>
                    </a:moveTo>
                    <a:lnTo>
                      <a:pt x="322503" y="284518"/>
                    </a:lnTo>
                    <a:lnTo>
                      <a:pt x="322097" y="283667"/>
                    </a:lnTo>
                    <a:lnTo>
                      <a:pt x="321525" y="283540"/>
                    </a:lnTo>
                    <a:lnTo>
                      <a:pt x="321005" y="283387"/>
                    </a:lnTo>
                    <a:lnTo>
                      <a:pt x="320306" y="284048"/>
                    </a:lnTo>
                    <a:lnTo>
                      <a:pt x="319125" y="284645"/>
                    </a:lnTo>
                    <a:lnTo>
                      <a:pt x="320243" y="285457"/>
                    </a:lnTo>
                    <a:lnTo>
                      <a:pt x="320827" y="286181"/>
                    </a:lnTo>
                    <a:lnTo>
                      <a:pt x="321462" y="286232"/>
                    </a:lnTo>
                    <a:lnTo>
                      <a:pt x="321932" y="286283"/>
                    </a:lnTo>
                    <a:lnTo>
                      <a:pt x="322478" y="285470"/>
                    </a:lnTo>
                    <a:lnTo>
                      <a:pt x="322999" y="285051"/>
                    </a:lnTo>
                    <a:close/>
                  </a:path>
                  <a:path w="1054734" h="1135379">
                    <a:moveTo>
                      <a:pt x="337312" y="214045"/>
                    </a:moveTo>
                    <a:lnTo>
                      <a:pt x="336613" y="213372"/>
                    </a:lnTo>
                    <a:lnTo>
                      <a:pt x="335915" y="212674"/>
                    </a:lnTo>
                    <a:lnTo>
                      <a:pt x="335229" y="212001"/>
                    </a:lnTo>
                    <a:lnTo>
                      <a:pt x="334683" y="212471"/>
                    </a:lnTo>
                    <a:lnTo>
                      <a:pt x="334403" y="212699"/>
                    </a:lnTo>
                    <a:lnTo>
                      <a:pt x="334987" y="213461"/>
                    </a:lnTo>
                    <a:lnTo>
                      <a:pt x="335546" y="214236"/>
                    </a:lnTo>
                    <a:lnTo>
                      <a:pt x="336130" y="214998"/>
                    </a:lnTo>
                    <a:lnTo>
                      <a:pt x="336524" y="214680"/>
                    </a:lnTo>
                    <a:lnTo>
                      <a:pt x="336905" y="214363"/>
                    </a:lnTo>
                    <a:lnTo>
                      <a:pt x="337312" y="214045"/>
                    </a:lnTo>
                    <a:close/>
                  </a:path>
                  <a:path w="1054734" h="1135379">
                    <a:moveTo>
                      <a:pt x="350240" y="744778"/>
                    </a:moveTo>
                    <a:lnTo>
                      <a:pt x="347802" y="744105"/>
                    </a:lnTo>
                    <a:lnTo>
                      <a:pt x="345300" y="743610"/>
                    </a:lnTo>
                    <a:lnTo>
                      <a:pt x="346176" y="745070"/>
                    </a:lnTo>
                    <a:lnTo>
                      <a:pt x="347065" y="746506"/>
                    </a:lnTo>
                    <a:lnTo>
                      <a:pt x="348119" y="748271"/>
                    </a:lnTo>
                    <a:lnTo>
                      <a:pt x="350240" y="744778"/>
                    </a:lnTo>
                    <a:close/>
                  </a:path>
                  <a:path w="1054734" h="1135379">
                    <a:moveTo>
                      <a:pt x="352755" y="699008"/>
                    </a:moveTo>
                    <a:lnTo>
                      <a:pt x="352501" y="698715"/>
                    </a:lnTo>
                    <a:lnTo>
                      <a:pt x="352221" y="698423"/>
                    </a:lnTo>
                    <a:lnTo>
                      <a:pt x="351980" y="698106"/>
                    </a:lnTo>
                    <a:lnTo>
                      <a:pt x="350812" y="699122"/>
                    </a:lnTo>
                    <a:lnTo>
                      <a:pt x="349694" y="700151"/>
                    </a:lnTo>
                    <a:lnTo>
                      <a:pt x="348551" y="701167"/>
                    </a:lnTo>
                    <a:lnTo>
                      <a:pt x="349288" y="702017"/>
                    </a:lnTo>
                    <a:lnTo>
                      <a:pt x="350456" y="701027"/>
                    </a:lnTo>
                    <a:lnTo>
                      <a:pt x="351586" y="699998"/>
                    </a:lnTo>
                    <a:lnTo>
                      <a:pt x="352755" y="699008"/>
                    </a:lnTo>
                    <a:close/>
                  </a:path>
                  <a:path w="1054734" h="1135379">
                    <a:moveTo>
                      <a:pt x="363753" y="285635"/>
                    </a:moveTo>
                    <a:lnTo>
                      <a:pt x="363702" y="282740"/>
                    </a:lnTo>
                    <a:lnTo>
                      <a:pt x="363702" y="281292"/>
                    </a:lnTo>
                    <a:lnTo>
                      <a:pt x="363245" y="281305"/>
                    </a:lnTo>
                    <a:lnTo>
                      <a:pt x="362788" y="281305"/>
                    </a:lnTo>
                    <a:lnTo>
                      <a:pt x="362331" y="281317"/>
                    </a:lnTo>
                    <a:lnTo>
                      <a:pt x="362381" y="284289"/>
                    </a:lnTo>
                    <a:lnTo>
                      <a:pt x="362394" y="285762"/>
                    </a:lnTo>
                    <a:lnTo>
                      <a:pt x="363283" y="285686"/>
                    </a:lnTo>
                    <a:lnTo>
                      <a:pt x="363753" y="285635"/>
                    </a:lnTo>
                    <a:close/>
                  </a:path>
                  <a:path w="1054734" h="1135379">
                    <a:moveTo>
                      <a:pt x="373011" y="367880"/>
                    </a:moveTo>
                    <a:lnTo>
                      <a:pt x="371411" y="367563"/>
                    </a:lnTo>
                    <a:lnTo>
                      <a:pt x="369747" y="367411"/>
                    </a:lnTo>
                    <a:lnTo>
                      <a:pt x="369544" y="367372"/>
                    </a:lnTo>
                    <a:lnTo>
                      <a:pt x="369290" y="367893"/>
                    </a:lnTo>
                    <a:lnTo>
                      <a:pt x="368820" y="368439"/>
                    </a:lnTo>
                    <a:lnTo>
                      <a:pt x="369849" y="369277"/>
                    </a:lnTo>
                    <a:lnTo>
                      <a:pt x="370865" y="370090"/>
                    </a:lnTo>
                    <a:lnTo>
                      <a:pt x="372516" y="371398"/>
                    </a:lnTo>
                    <a:lnTo>
                      <a:pt x="373011" y="367880"/>
                    </a:lnTo>
                    <a:close/>
                  </a:path>
                  <a:path w="1054734" h="1135379">
                    <a:moveTo>
                      <a:pt x="378650" y="251587"/>
                    </a:moveTo>
                    <a:lnTo>
                      <a:pt x="377913" y="249174"/>
                    </a:lnTo>
                    <a:lnTo>
                      <a:pt x="377558" y="247954"/>
                    </a:lnTo>
                    <a:lnTo>
                      <a:pt x="376999" y="248056"/>
                    </a:lnTo>
                    <a:lnTo>
                      <a:pt x="375881" y="248285"/>
                    </a:lnTo>
                    <a:lnTo>
                      <a:pt x="376783" y="250786"/>
                    </a:lnTo>
                    <a:lnTo>
                      <a:pt x="377266" y="252031"/>
                    </a:lnTo>
                    <a:lnTo>
                      <a:pt x="378650" y="251587"/>
                    </a:lnTo>
                    <a:close/>
                  </a:path>
                  <a:path w="1054734" h="1135379">
                    <a:moveTo>
                      <a:pt x="390791" y="912647"/>
                    </a:moveTo>
                    <a:lnTo>
                      <a:pt x="390664" y="912152"/>
                    </a:lnTo>
                    <a:lnTo>
                      <a:pt x="390677" y="911428"/>
                    </a:lnTo>
                    <a:lnTo>
                      <a:pt x="389305" y="911707"/>
                    </a:lnTo>
                    <a:lnTo>
                      <a:pt x="387997" y="911961"/>
                    </a:lnTo>
                    <a:lnTo>
                      <a:pt x="385813" y="912406"/>
                    </a:lnTo>
                    <a:lnTo>
                      <a:pt x="388061" y="914323"/>
                    </a:lnTo>
                    <a:lnTo>
                      <a:pt x="389331" y="914527"/>
                    </a:lnTo>
                    <a:lnTo>
                      <a:pt x="390601" y="912901"/>
                    </a:lnTo>
                    <a:lnTo>
                      <a:pt x="390791" y="912647"/>
                    </a:lnTo>
                    <a:close/>
                  </a:path>
                  <a:path w="1054734" h="1135379">
                    <a:moveTo>
                      <a:pt x="417347" y="370078"/>
                    </a:moveTo>
                    <a:lnTo>
                      <a:pt x="417029" y="369023"/>
                    </a:lnTo>
                    <a:lnTo>
                      <a:pt x="416725" y="367969"/>
                    </a:lnTo>
                    <a:lnTo>
                      <a:pt x="416407" y="366915"/>
                    </a:lnTo>
                    <a:lnTo>
                      <a:pt x="416115" y="366991"/>
                    </a:lnTo>
                    <a:lnTo>
                      <a:pt x="415467" y="367144"/>
                    </a:lnTo>
                    <a:lnTo>
                      <a:pt x="415912" y="369303"/>
                    </a:lnTo>
                    <a:lnTo>
                      <a:pt x="416115" y="370370"/>
                    </a:lnTo>
                    <a:lnTo>
                      <a:pt x="416534" y="370281"/>
                    </a:lnTo>
                    <a:lnTo>
                      <a:pt x="416941" y="370154"/>
                    </a:lnTo>
                    <a:lnTo>
                      <a:pt x="417347" y="370078"/>
                    </a:lnTo>
                    <a:close/>
                  </a:path>
                  <a:path w="1054734" h="1135379">
                    <a:moveTo>
                      <a:pt x="421652" y="656551"/>
                    </a:moveTo>
                    <a:lnTo>
                      <a:pt x="420141" y="655307"/>
                    </a:lnTo>
                    <a:lnTo>
                      <a:pt x="419392" y="654697"/>
                    </a:lnTo>
                    <a:lnTo>
                      <a:pt x="419138" y="654989"/>
                    </a:lnTo>
                    <a:lnTo>
                      <a:pt x="418884" y="655256"/>
                    </a:lnTo>
                    <a:lnTo>
                      <a:pt x="418642" y="655523"/>
                    </a:lnTo>
                    <a:lnTo>
                      <a:pt x="419239" y="656196"/>
                    </a:lnTo>
                    <a:lnTo>
                      <a:pt x="419836" y="656856"/>
                    </a:lnTo>
                    <a:lnTo>
                      <a:pt x="420433" y="657504"/>
                    </a:lnTo>
                    <a:lnTo>
                      <a:pt x="421246" y="656869"/>
                    </a:lnTo>
                    <a:lnTo>
                      <a:pt x="421652" y="656551"/>
                    </a:lnTo>
                    <a:close/>
                  </a:path>
                  <a:path w="1054734" h="1135379">
                    <a:moveTo>
                      <a:pt x="426224" y="801712"/>
                    </a:moveTo>
                    <a:lnTo>
                      <a:pt x="425716" y="801560"/>
                    </a:lnTo>
                    <a:lnTo>
                      <a:pt x="425145" y="801217"/>
                    </a:lnTo>
                    <a:lnTo>
                      <a:pt x="424040" y="801433"/>
                    </a:lnTo>
                    <a:lnTo>
                      <a:pt x="423468" y="801878"/>
                    </a:lnTo>
                    <a:lnTo>
                      <a:pt x="422871" y="802208"/>
                    </a:lnTo>
                    <a:lnTo>
                      <a:pt x="424967" y="802855"/>
                    </a:lnTo>
                    <a:lnTo>
                      <a:pt x="426008" y="803186"/>
                    </a:lnTo>
                    <a:lnTo>
                      <a:pt x="426097" y="802690"/>
                    </a:lnTo>
                    <a:lnTo>
                      <a:pt x="426161" y="802208"/>
                    </a:lnTo>
                    <a:lnTo>
                      <a:pt x="426224" y="801712"/>
                    </a:lnTo>
                    <a:close/>
                  </a:path>
                  <a:path w="1054734" h="1135379">
                    <a:moveTo>
                      <a:pt x="439356" y="1022400"/>
                    </a:moveTo>
                    <a:lnTo>
                      <a:pt x="438861" y="1022019"/>
                    </a:lnTo>
                    <a:lnTo>
                      <a:pt x="438365" y="1021511"/>
                    </a:lnTo>
                    <a:lnTo>
                      <a:pt x="436524" y="1023975"/>
                    </a:lnTo>
                    <a:lnTo>
                      <a:pt x="435622" y="1025169"/>
                    </a:lnTo>
                    <a:lnTo>
                      <a:pt x="436689" y="1025829"/>
                    </a:lnTo>
                    <a:lnTo>
                      <a:pt x="437222" y="1026172"/>
                    </a:lnTo>
                    <a:lnTo>
                      <a:pt x="437921" y="1024940"/>
                    </a:lnTo>
                    <a:lnTo>
                      <a:pt x="438658" y="1023734"/>
                    </a:lnTo>
                    <a:lnTo>
                      <a:pt x="439356" y="1022400"/>
                    </a:lnTo>
                    <a:close/>
                  </a:path>
                  <a:path w="1054734" h="1135379">
                    <a:moveTo>
                      <a:pt x="453669" y="921550"/>
                    </a:moveTo>
                    <a:lnTo>
                      <a:pt x="453148" y="921423"/>
                    </a:lnTo>
                    <a:lnTo>
                      <a:pt x="452615" y="921270"/>
                    </a:lnTo>
                    <a:lnTo>
                      <a:pt x="452094" y="921156"/>
                    </a:lnTo>
                    <a:lnTo>
                      <a:pt x="452005" y="922578"/>
                    </a:lnTo>
                    <a:lnTo>
                      <a:pt x="451916" y="923988"/>
                    </a:lnTo>
                    <a:lnTo>
                      <a:pt x="451802" y="925423"/>
                    </a:lnTo>
                    <a:lnTo>
                      <a:pt x="452208" y="925449"/>
                    </a:lnTo>
                    <a:lnTo>
                      <a:pt x="452602" y="925461"/>
                    </a:lnTo>
                    <a:lnTo>
                      <a:pt x="452983" y="925512"/>
                    </a:lnTo>
                    <a:lnTo>
                      <a:pt x="453224" y="924191"/>
                    </a:lnTo>
                    <a:lnTo>
                      <a:pt x="453428" y="922870"/>
                    </a:lnTo>
                    <a:lnTo>
                      <a:pt x="453669" y="921550"/>
                    </a:lnTo>
                    <a:close/>
                  </a:path>
                  <a:path w="1054734" h="1135379">
                    <a:moveTo>
                      <a:pt x="454952" y="193535"/>
                    </a:moveTo>
                    <a:lnTo>
                      <a:pt x="451942" y="194691"/>
                    </a:lnTo>
                    <a:lnTo>
                      <a:pt x="450761" y="195453"/>
                    </a:lnTo>
                    <a:lnTo>
                      <a:pt x="452107" y="198323"/>
                    </a:lnTo>
                    <a:lnTo>
                      <a:pt x="453072" y="196723"/>
                    </a:lnTo>
                    <a:lnTo>
                      <a:pt x="454952" y="193535"/>
                    </a:lnTo>
                    <a:close/>
                  </a:path>
                  <a:path w="1054734" h="1135379">
                    <a:moveTo>
                      <a:pt x="469303" y="594410"/>
                    </a:moveTo>
                    <a:lnTo>
                      <a:pt x="466801" y="592048"/>
                    </a:lnTo>
                    <a:lnTo>
                      <a:pt x="466661" y="594258"/>
                    </a:lnTo>
                    <a:lnTo>
                      <a:pt x="466458" y="597065"/>
                    </a:lnTo>
                    <a:lnTo>
                      <a:pt x="467309" y="597319"/>
                    </a:lnTo>
                    <a:lnTo>
                      <a:pt x="467741" y="597471"/>
                    </a:lnTo>
                    <a:lnTo>
                      <a:pt x="469074" y="595934"/>
                    </a:lnTo>
                    <a:lnTo>
                      <a:pt x="469303" y="594410"/>
                    </a:lnTo>
                    <a:close/>
                  </a:path>
                  <a:path w="1054734" h="1135379">
                    <a:moveTo>
                      <a:pt x="485508" y="743038"/>
                    </a:moveTo>
                    <a:lnTo>
                      <a:pt x="485279" y="742315"/>
                    </a:lnTo>
                    <a:lnTo>
                      <a:pt x="485203" y="741578"/>
                    </a:lnTo>
                    <a:lnTo>
                      <a:pt x="484873" y="741616"/>
                    </a:lnTo>
                    <a:lnTo>
                      <a:pt x="484530" y="741591"/>
                    </a:lnTo>
                    <a:lnTo>
                      <a:pt x="484200" y="741591"/>
                    </a:lnTo>
                    <a:lnTo>
                      <a:pt x="484098" y="743000"/>
                    </a:lnTo>
                    <a:lnTo>
                      <a:pt x="483984" y="744359"/>
                    </a:lnTo>
                    <a:lnTo>
                      <a:pt x="483882" y="745744"/>
                    </a:lnTo>
                    <a:lnTo>
                      <a:pt x="484428" y="745832"/>
                    </a:lnTo>
                    <a:lnTo>
                      <a:pt x="484708" y="745896"/>
                    </a:lnTo>
                    <a:lnTo>
                      <a:pt x="484974" y="745159"/>
                    </a:lnTo>
                    <a:lnTo>
                      <a:pt x="485330" y="744474"/>
                    </a:lnTo>
                    <a:lnTo>
                      <a:pt x="485419" y="743737"/>
                    </a:lnTo>
                    <a:lnTo>
                      <a:pt x="485508" y="743038"/>
                    </a:lnTo>
                    <a:close/>
                  </a:path>
                  <a:path w="1054734" h="1135379">
                    <a:moveTo>
                      <a:pt x="500519" y="220700"/>
                    </a:moveTo>
                    <a:lnTo>
                      <a:pt x="499846" y="219468"/>
                    </a:lnTo>
                    <a:lnTo>
                      <a:pt x="499135" y="218249"/>
                    </a:lnTo>
                    <a:lnTo>
                      <a:pt x="498449" y="217017"/>
                    </a:lnTo>
                    <a:lnTo>
                      <a:pt x="498119" y="217131"/>
                    </a:lnTo>
                    <a:lnTo>
                      <a:pt x="497789" y="217258"/>
                    </a:lnTo>
                    <a:lnTo>
                      <a:pt x="497446" y="217347"/>
                    </a:lnTo>
                    <a:lnTo>
                      <a:pt x="498157" y="218643"/>
                    </a:lnTo>
                    <a:lnTo>
                      <a:pt x="498843" y="219976"/>
                    </a:lnTo>
                    <a:lnTo>
                      <a:pt x="499554" y="221259"/>
                    </a:lnTo>
                    <a:lnTo>
                      <a:pt x="499872" y="221068"/>
                    </a:lnTo>
                    <a:lnTo>
                      <a:pt x="500202" y="220891"/>
                    </a:lnTo>
                    <a:lnTo>
                      <a:pt x="500519" y="220700"/>
                    </a:lnTo>
                    <a:close/>
                  </a:path>
                  <a:path w="1054734" h="1135379">
                    <a:moveTo>
                      <a:pt x="526796" y="415544"/>
                    </a:moveTo>
                    <a:lnTo>
                      <a:pt x="526161" y="414566"/>
                    </a:lnTo>
                    <a:lnTo>
                      <a:pt x="525284" y="414159"/>
                    </a:lnTo>
                    <a:lnTo>
                      <a:pt x="524090" y="413258"/>
                    </a:lnTo>
                    <a:lnTo>
                      <a:pt x="523735" y="414439"/>
                    </a:lnTo>
                    <a:lnTo>
                      <a:pt x="523201" y="415417"/>
                    </a:lnTo>
                    <a:lnTo>
                      <a:pt x="523430" y="415671"/>
                    </a:lnTo>
                    <a:lnTo>
                      <a:pt x="523976" y="416306"/>
                    </a:lnTo>
                    <a:lnTo>
                      <a:pt x="524878" y="416699"/>
                    </a:lnTo>
                    <a:lnTo>
                      <a:pt x="525881" y="416991"/>
                    </a:lnTo>
                    <a:lnTo>
                      <a:pt x="526796" y="415544"/>
                    </a:lnTo>
                    <a:close/>
                  </a:path>
                  <a:path w="1054734" h="1135379">
                    <a:moveTo>
                      <a:pt x="533412" y="855903"/>
                    </a:moveTo>
                    <a:lnTo>
                      <a:pt x="532498" y="854887"/>
                    </a:lnTo>
                    <a:lnTo>
                      <a:pt x="531558" y="853897"/>
                    </a:lnTo>
                    <a:lnTo>
                      <a:pt x="530656" y="852893"/>
                    </a:lnTo>
                    <a:lnTo>
                      <a:pt x="529907" y="853706"/>
                    </a:lnTo>
                    <a:lnTo>
                      <a:pt x="529526" y="854125"/>
                    </a:lnTo>
                    <a:lnTo>
                      <a:pt x="530542" y="855014"/>
                    </a:lnTo>
                    <a:lnTo>
                      <a:pt x="532599" y="856754"/>
                    </a:lnTo>
                    <a:lnTo>
                      <a:pt x="533146" y="856208"/>
                    </a:lnTo>
                    <a:lnTo>
                      <a:pt x="533412" y="855903"/>
                    </a:lnTo>
                    <a:close/>
                  </a:path>
                  <a:path w="1054734" h="1135379">
                    <a:moveTo>
                      <a:pt x="546976" y="1206"/>
                    </a:moveTo>
                    <a:lnTo>
                      <a:pt x="546849" y="1066"/>
                    </a:lnTo>
                    <a:lnTo>
                      <a:pt x="546379" y="571"/>
                    </a:lnTo>
                    <a:lnTo>
                      <a:pt x="545655" y="0"/>
                    </a:lnTo>
                    <a:lnTo>
                      <a:pt x="544360" y="76"/>
                    </a:lnTo>
                    <a:lnTo>
                      <a:pt x="543674" y="698"/>
                    </a:lnTo>
                    <a:lnTo>
                      <a:pt x="543026" y="1092"/>
                    </a:lnTo>
                    <a:lnTo>
                      <a:pt x="543394" y="1498"/>
                    </a:lnTo>
                    <a:lnTo>
                      <a:pt x="543788" y="1905"/>
                    </a:lnTo>
                    <a:lnTo>
                      <a:pt x="544156" y="2324"/>
                    </a:lnTo>
                    <a:lnTo>
                      <a:pt x="544804" y="2387"/>
                    </a:lnTo>
                    <a:lnTo>
                      <a:pt x="545541" y="2654"/>
                    </a:lnTo>
                    <a:lnTo>
                      <a:pt x="546112" y="2451"/>
                    </a:lnTo>
                    <a:lnTo>
                      <a:pt x="546493" y="2324"/>
                    </a:lnTo>
                    <a:lnTo>
                      <a:pt x="546976" y="1206"/>
                    </a:lnTo>
                    <a:close/>
                  </a:path>
                  <a:path w="1054734" h="1135379">
                    <a:moveTo>
                      <a:pt x="548589" y="113220"/>
                    </a:moveTo>
                    <a:lnTo>
                      <a:pt x="547560" y="112737"/>
                    </a:lnTo>
                    <a:lnTo>
                      <a:pt x="546544" y="112280"/>
                    </a:lnTo>
                    <a:lnTo>
                      <a:pt x="545515" y="111798"/>
                    </a:lnTo>
                    <a:lnTo>
                      <a:pt x="545350" y="112026"/>
                    </a:lnTo>
                    <a:lnTo>
                      <a:pt x="545160" y="112255"/>
                    </a:lnTo>
                    <a:lnTo>
                      <a:pt x="544995" y="112496"/>
                    </a:lnTo>
                    <a:lnTo>
                      <a:pt x="545363" y="113030"/>
                    </a:lnTo>
                    <a:lnTo>
                      <a:pt x="545655" y="113830"/>
                    </a:lnTo>
                    <a:lnTo>
                      <a:pt x="546823" y="114300"/>
                    </a:lnTo>
                    <a:lnTo>
                      <a:pt x="547674" y="114109"/>
                    </a:lnTo>
                    <a:lnTo>
                      <a:pt x="548424" y="114096"/>
                    </a:lnTo>
                    <a:lnTo>
                      <a:pt x="548487" y="113792"/>
                    </a:lnTo>
                    <a:lnTo>
                      <a:pt x="548525" y="113499"/>
                    </a:lnTo>
                    <a:lnTo>
                      <a:pt x="548589" y="113220"/>
                    </a:lnTo>
                    <a:close/>
                  </a:path>
                  <a:path w="1054734" h="1135379">
                    <a:moveTo>
                      <a:pt x="554824" y="1019263"/>
                    </a:moveTo>
                    <a:lnTo>
                      <a:pt x="554697" y="1017955"/>
                    </a:lnTo>
                    <a:lnTo>
                      <a:pt x="554596" y="1016622"/>
                    </a:lnTo>
                    <a:lnTo>
                      <a:pt x="554482" y="1015314"/>
                    </a:lnTo>
                    <a:lnTo>
                      <a:pt x="553935" y="1015365"/>
                    </a:lnTo>
                    <a:lnTo>
                      <a:pt x="553389" y="1015403"/>
                    </a:lnTo>
                    <a:lnTo>
                      <a:pt x="552843" y="1015466"/>
                    </a:lnTo>
                    <a:lnTo>
                      <a:pt x="552945" y="1016787"/>
                    </a:lnTo>
                    <a:lnTo>
                      <a:pt x="553173" y="1019429"/>
                    </a:lnTo>
                    <a:lnTo>
                      <a:pt x="553720" y="1019365"/>
                    </a:lnTo>
                    <a:lnTo>
                      <a:pt x="554278" y="1019327"/>
                    </a:lnTo>
                    <a:lnTo>
                      <a:pt x="554824" y="1019263"/>
                    </a:lnTo>
                    <a:close/>
                  </a:path>
                  <a:path w="1054734" h="1135379">
                    <a:moveTo>
                      <a:pt x="591261" y="1135214"/>
                    </a:moveTo>
                    <a:lnTo>
                      <a:pt x="591134" y="1130312"/>
                    </a:lnTo>
                    <a:lnTo>
                      <a:pt x="590651" y="1130312"/>
                    </a:lnTo>
                    <a:lnTo>
                      <a:pt x="590194" y="1130287"/>
                    </a:lnTo>
                    <a:lnTo>
                      <a:pt x="589711" y="1130261"/>
                    </a:lnTo>
                    <a:lnTo>
                      <a:pt x="589051" y="1131773"/>
                    </a:lnTo>
                    <a:lnTo>
                      <a:pt x="588327" y="1133322"/>
                    </a:lnTo>
                    <a:lnTo>
                      <a:pt x="591261" y="1135214"/>
                    </a:lnTo>
                    <a:close/>
                  </a:path>
                  <a:path w="1054734" h="1135379">
                    <a:moveTo>
                      <a:pt x="593191" y="114071"/>
                    </a:moveTo>
                    <a:lnTo>
                      <a:pt x="592950" y="113792"/>
                    </a:lnTo>
                    <a:lnTo>
                      <a:pt x="592734" y="113499"/>
                    </a:lnTo>
                    <a:lnTo>
                      <a:pt x="592493" y="113207"/>
                    </a:lnTo>
                    <a:lnTo>
                      <a:pt x="591718" y="113830"/>
                    </a:lnTo>
                    <a:lnTo>
                      <a:pt x="590943" y="114465"/>
                    </a:lnTo>
                    <a:lnTo>
                      <a:pt x="590143" y="115087"/>
                    </a:lnTo>
                    <a:lnTo>
                      <a:pt x="590410" y="115366"/>
                    </a:lnTo>
                    <a:lnTo>
                      <a:pt x="590880" y="115951"/>
                    </a:lnTo>
                    <a:lnTo>
                      <a:pt x="591680" y="115354"/>
                    </a:lnTo>
                    <a:lnTo>
                      <a:pt x="592429" y="114706"/>
                    </a:lnTo>
                    <a:lnTo>
                      <a:pt x="593191" y="114071"/>
                    </a:lnTo>
                    <a:close/>
                  </a:path>
                  <a:path w="1054734" h="1135379">
                    <a:moveTo>
                      <a:pt x="597789" y="656577"/>
                    </a:moveTo>
                    <a:lnTo>
                      <a:pt x="597776" y="656005"/>
                    </a:lnTo>
                    <a:lnTo>
                      <a:pt x="597750" y="655485"/>
                    </a:lnTo>
                    <a:lnTo>
                      <a:pt x="597738" y="654939"/>
                    </a:lnTo>
                    <a:lnTo>
                      <a:pt x="596722" y="654913"/>
                    </a:lnTo>
                    <a:lnTo>
                      <a:pt x="595680" y="654888"/>
                    </a:lnTo>
                    <a:lnTo>
                      <a:pt x="594652" y="654951"/>
                    </a:lnTo>
                    <a:lnTo>
                      <a:pt x="594614" y="655993"/>
                    </a:lnTo>
                    <a:lnTo>
                      <a:pt x="594601" y="656564"/>
                    </a:lnTo>
                    <a:lnTo>
                      <a:pt x="595655" y="656577"/>
                    </a:lnTo>
                    <a:lnTo>
                      <a:pt x="597789" y="656577"/>
                    </a:lnTo>
                    <a:close/>
                  </a:path>
                  <a:path w="1054734" h="1135379">
                    <a:moveTo>
                      <a:pt x="607441" y="192900"/>
                    </a:moveTo>
                    <a:lnTo>
                      <a:pt x="606666" y="192735"/>
                    </a:lnTo>
                    <a:lnTo>
                      <a:pt x="606272" y="192659"/>
                    </a:lnTo>
                    <a:lnTo>
                      <a:pt x="605028" y="197548"/>
                    </a:lnTo>
                    <a:lnTo>
                      <a:pt x="606132" y="197802"/>
                    </a:lnTo>
                    <a:lnTo>
                      <a:pt x="606666" y="197954"/>
                    </a:lnTo>
                    <a:lnTo>
                      <a:pt x="606920" y="196253"/>
                    </a:lnTo>
                    <a:lnTo>
                      <a:pt x="607187" y="194564"/>
                    </a:lnTo>
                    <a:lnTo>
                      <a:pt x="607441" y="192900"/>
                    </a:lnTo>
                    <a:close/>
                  </a:path>
                  <a:path w="1054734" h="1135379">
                    <a:moveTo>
                      <a:pt x="609079" y="753313"/>
                    </a:moveTo>
                    <a:lnTo>
                      <a:pt x="608736" y="752271"/>
                    </a:lnTo>
                    <a:lnTo>
                      <a:pt x="607936" y="751624"/>
                    </a:lnTo>
                    <a:lnTo>
                      <a:pt x="606882" y="751357"/>
                    </a:lnTo>
                    <a:lnTo>
                      <a:pt x="606259" y="752170"/>
                    </a:lnTo>
                    <a:lnTo>
                      <a:pt x="605231" y="752932"/>
                    </a:lnTo>
                    <a:lnTo>
                      <a:pt x="606488" y="753745"/>
                    </a:lnTo>
                    <a:lnTo>
                      <a:pt x="607161" y="754291"/>
                    </a:lnTo>
                    <a:lnTo>
                      <a:pt x="607936" y="754532"/>
                    </a:lnTo>
                    <a:lnTo>
                      <a:pt x="608139" y="754583"/>
                    </a:lnTo>
                    <a:lnTo>
                      <a:pt x="609079" y="753313"/>
                    </a:lnTo>
                    <a:close/>
                  </a:path>
                  <a:path w="1054734" h="1135379">
                    <a:moveTo>
                      <a:pt x="631012" y="792175"/>
                    </a:moveTo>
                    <a:lnTo>
                      <a:pt x="630402" y="790968"/>
                    </a:lnTo>
                    <a:lnTo>
                      <a:pt x="629831" y="789724"/>
                    </a:lnTo>
                    <a:lnTo>
                      <a:pt x="629221" y="788530"/>
                    </a:lnTo>
                    <a:lnTo>
                      <a:pt x="628764" y="788720"/>
                    </a:lnTo>
                    <a:lnTo>
                      <a:pt x="628332" y="788885"/>
                    </a:lnTo>
                    <a:lnTo>
                      <a:pt x="627900" y="789089"/>
                    </a:lnTo>
                    <a:lnTo>
                      <a:pt x="628281" y="790308"/>
                    </a:lnTo>
                    <a:lnTo>
                      <a:pt x="629094" y="792772"/>
                    </a:lnTo>
                    <a:lnTo>
                      <a:pt x="629716" y="792568"/>
                    </a:lnTo>
                    <a:lnTo>
                      <a:pt x="630364" y="792391"/>
                    </a:lnTo>
                    <a:lnTo>
                      <a:pt x="631012" y="792175"/>
                    </a:lnTo>
                    <a:close/>
                  </a:path>
                  <a:path w="1054734" h="1135379">
                    <a:moveTo>
                      <a:pt x="672401" y="186639"/>
                    </a:moveTo>
                    <a:lnTo>
                      <a:pt x="671791" y="186232"/>
                    </a:lnTo>
                    <a:lnTo>
                      <a:pt x="671182" y="185508"/>
                    </a:lnTo>
                    <a:lnTo>
                      <a:pt x="670064" y="185534"/>
                    </a:lnTo>
                    <a:lnTo>
                      <a:pt x="669582" y="186397"/>
                    </a:lnTo>
                    <a:lnTo>
                      <a:pt x="668515" y="187452"/>
                    </a:lnTo>
                    <a:lnTo>
                      <a:pt x="670001" y="187744"/>
                    </a:lnTo>
                    <a:lnTo>
                      <a:pt x="670725" y="188087"/>
                    </a:lnTo>
                    <a:lnTo>
                      <a:pt x="671372" y="187947"/>
                    </a:lnTo>
                    <a:lnTo>
                      <a:pt x="671791" y="187858"/>
                    </a:lnTo>
                    <a:lnTo>
                      <a:pt x="672058" y="187096"/>
                    </a:lnTo>
                    <a:lnTo>
                      <a:pt x="672401" y="186639"/>
                    </a:lnTo>
                    <a:close/>
                  </a:path>
                  <a:path w="1054734" h="1135379">
                    <a:moveTo>
                      <a:pt x="673341" y="612927"/>
                    </a:moveTo>
                    <a:lnTo>
                      <a:pt x="672744" y="609930"/>
                    </a:lnTo>
                    <a:lnTo>
                      <a:pt x="672249" y="610069"/>
                    </a:lnTo>
                    <a:lnTo>
                      <a:pt x="671233" y="610387"/>
                    </a:lnTo>
                    <a:lnTo>
                      <a:pt x="671830" y="612241"/>
                    </a:lnTo>
                    <a:lnTo>
                      <a:pt x="672134" y="613168"/>
                    </a:lnTo>
                    <a:lnTo>
                      <a:pt x="672541" y="613079"/>
                    </a:lnTo>
                    <a:lnTo>
                      <a:pt x="672934" y="613016"/>
                    </a:lnTo>
                    <a:lnTo>
                      <a:pt x="673341" y="612927"/>
                    </a:lnTo>
                    <a:close/>
                  </a:path>
                  <a:path w="1054734" h="1135379">
                    <a:moveTo>
                      <a:pt x="673481" y="43713"/>
                    </a:moveTo>
                    <a:lnTo>
                      <a:pt x="671855" y="42379"/>
                    </a:lnTo>
                    <a:lnTo>
                      <a:pt x="670839" y="41579"/>
                    </a:lnTo>
                    <a:lnTo>
                      <a:pt x="669861" y="40779"/>
                    </a:lnTo>
                    <a:lnTo>
                      <a:pt x="669455" y="43827"/>
                    </a:lnTo>
                    <a:lnTo>
                      <a:pt x="670420" y="44653"/>
                    </a:lnTo>
                    <a:lnTo>
                      <a:pt x="673481" y="43713"/>
                    </a:lnTo>
                    <a:close/>
                  </a:path>
                  <a:path w="1054734" h="1135379">
                    <a:moveTo>
                      <a:pt x="680313" y="548284"/>
                    </a:moveTo>
                    <a:lnTo>
                      <a:pt x="679386" y="547268"/>
                    </a:lnTo>
                    <a:lnTo>
                      <a:pt x="677176" y="548005"/>
                    </a:lnTo>
                    <a:lnTo>
                      <a:pt x="676465" y="549998"/>
                    </a:lnTo>
                    <a:lnTo>
                      <a:pt x="677151" y="551205"/>
                    </a:lnTo>
                    <a:lnTo>
                      <a:pt x="679170" y="551472"/>
                    </a:lnTo>
                    <a:lnTo>
                      <a:pt x="679500" y="551510"/>
                    </a:lnTo>
                    <a:lnTo>
                      <a:pt x="680313" y="550697"/>
                    </a:lnTo>
                    <a:lnTo>
                      <a:pt x="680313" y="548284"/>
                    </a:lnTo>
                    <a:close/>
                  </a:path>
                  <a:path w="1054734" h="1135379">
                    <a:moveTo>
                      <a:pt x="689114" y="585914"/>
                    </a:moveTo>
                    <a:lnTo>
                      <a:pt x="688784" y="584606"/>
                    </a:lnTo>
                    <a:lnTo>
                      <a:pt x="686752" y="582282"/>
                    </a:lnTo>
                    <a:lnTo>
                      <a:pt x="686358" y="583882"/>
                    </a:lnTo>
                    <a:lnTo>
                      <a:pt x="686015" y="584822"/>
                    </a:lnTo>
                    <a:lnTo>
                      <a:pt x="685952" y="586168"/>
                    </a:lnTo>
                    <a:lnTo>
                      <a:pt x="686498" y="586638"/>
                    </a:lnTo>
                    <a:lnTo>
                      <a:pt x="686968" y="587349"/>
                    </a:lnTo>
                    <a:lnTo>
                      <a:pt x="689114" y="585914"/>
                    </a:lnTo>
                    <a:close/>
                  </a:path>
                  <a:path w="1054734" h="1135379">
                    <a:moveTo>
                      <a:pt x="706958" y="271322"/>
                    </a:moveTo>
                    <a:lnTo>
                      <a:pt x="706183" y="270243"/>
                    </a:lnTo>
                    <a:lnTo>
                      <a:pt x="704634" y="268097"/>
                    </a:lnTo>
                    <a:lnTo>
                      <a:pt x="704303" y="268338"/>
                    </a:lnTo>
                    <a:lnTo>
                      <a:pt x="703973" y="268554"/>
                    </a:lnTo>
                    <a:lnTo>
                      <a:pt x="703656" y="268795"/>
                    </a:lnTo>
                    <a:lnTo>
                      <a:pt x="705866" y="272059"/>
                    </a:lnTo>
                    <a:lnTo>
                      <a:pt x="706602" y="271576"/>
                    </a:lnTo>
                    <a:lnTo>
                      <a:pt x="706958" y="271322"/>
                    </a:lnTo>
                    <a:close/>
                  </a:path>
                  <a:path w="1054734" h="1135379">
                    <a:moveTo>
                      <a:pt x="713574" y="260273"/>
                    </a:moveTo>
                    <a:lnTo>
                      <a:pt x="712952" y="259905"/>
                    </a:lnTo>
                    <a:lnTo>
                      <a:pt x="712381" y="259346"/>
                    </a:lnTo>
                    <a:lnTo>
                      <a:pt x="711733" y="259245"/>
                    </a:lnTo>
                    <a:lnTo>
                      <a:pt x="711441" y="259181"/>
                    </a:lnTo>
                    <a:lnTo>
                      <a:pt x="710996" y="260045"/>
                    </a:lnTo>
                    <a:lnTo>
                      <a:pt x="710260" y="260934"/>
                    </a:lnTo>
                    <a:lnTo>
                      <a:pt x="711288" y="261213"/>
                    </a:lnTo>
                    <a:lnTo>
                      <a:pt x="711962" y="261543"/>
                    </a:lnTo>
                    <a:lnTo>
                      <a:pt x="712965" y="261429"/>
                    </a:lnTo>
                    <a:lnTo>
                      <a:pt x="713244" y="260705"/>
                    </a:lnTo>
                    <a:lnTo>
                      <a:pt x="713574" y="260273"/>
                    </a:lnTo>
                    <a:close/>
                  </a:path>
                  <a:path w="1054734" h="1135379">
                    <a:moveTo>
                      <a:pt x="715708" y="179019"/>
                    </a:moveTo>
                    <a:lnTo>
                      <a:pt x="713511" y="175577"/>
                    </a:lnTo>
                    <a:lnTo>
                      <a:pt x="712190" y="173482"/>
                    </a:lnTo>
                    <a:lnTo>
                      <a:pt x="711187" y="177139"/>
                    </a:lnTo>
                    <a:lnTo>
                      <a:pt x="712482" y="178003"/>
                    </a:lnTo>
                    <a:lnTo>
                      <a:pt x="715708" y="179019"/>
                    </a:lnTo>
                    <a:close/>
                  </a:path>
                  <a:path w="1054734" h="1135379">
                    <a:moveTo>
                      <a:pt x="718096" y="639203"/>
                    </a:moveTo>
                    <a:lnTo>
                      <a:pt x="717499" y="638556"/>
                    </a:lnTo>
                    <a:lnTo>
                      <a:pt x="716102" y="636968"/>
                    </a:lnTo>
                    <a:lnTo>
                      <a:pt x="715606" y="637832"/>
                    </a:lnTo>
                    <a:lnTo>
                      <a:pt x="715010" y="638492"/>
                    </a:lnTo>
                    <a:lnTo>
                      <a:pt x="715556" y="639241"/>
                    </a:lnTo>
                    <a:lnTo>
                      <a:pt x="716140" y="639775"/>
                    </a:lnTo>
                    <a:lnTo>
                      <a:pt x="716800" y="640029"/>
                    </a:lnTo>
                    <a:lnTo>
                      <a:pt x="717080" y="640143"/>
                    </a:lnTo>
                    <a:lnTo>
                      <a:pt x="717638" y="639508"/>
                    </a:lnTo>
                    <a:lnTo>
                      <a:pt x="718096" y="639203"/>
                    </a:lnTo>
                    <a:close/>
                  </a:path>
                  <a:path w="1054734" h="1135379">
                    <a:moveTo>
                      <a:pt x="720610" y="644601"/>
                    </a:moveTo>
                    <a:lnTo>
                      <a:pt x="719759" y="644042"/>
                    </a:lnTo>
                    <a:lnTo>
                      <a:pt x="718883" y="644867"/>
                    </a:lnTo>
                    <a:lnTo>
                      <a:pt x="717384" y="646544"/>
                    </a:lnTo>
                    <a:lnTo>
                      <a:pt x="718578" y="647319"/>
                    </a:lnTo>
                    <a:lnTo>
                      <a:pt x="719175" y="647700"/>
                    </a:lnTo>
                    <a:lnTo>
                      <a:pt x="719658" y="646684"/>
                    </a:lnTo>
                    <a:lnTo>
                      <a:pt x="720166" y="645680"/>
                    </a:lnTo>
                    <a:lnTo>
                      <a:pt x="720585" y="644639"/>
                    </a:lnTo>
                    <a:close/>
                  </a:path>
                  <a:path w="1054734" h="1135379">
                    <a:moveTo>
                      <a:pt x="736422" y="76695"/>
                    </a:moveTo>
                    <a:lnTo>
                      <a:pt x="736015" y="76682"/>
                    </a:lnTo>
                    <a:lnTo>
                      <a:pt x="735596" y="76657"/>
                    </a:lnTo>
                    <a:lnTo>
                      <a:pt x="735190" y="76644"/>
                    </a:lnTo>
                    <a:lnTo>
                      <a:pt x="734949" y="81064"/>
                    </a:lnTo>
                    <a:lnTo>
                      <a:pt x="736168" y="81127"/>
                    </a:lnTo>
                    <a:lnTo>
                      <a:pt x="736422" y="76695"/>
                    </a:lnTo>
                    <a:close/>
                  </a:path>
                  <a:path w="1054734" h="1135379">
                    <a:moveTo>
                      <a:pt x="755891" y="749871"/>
                    </a:moveTo>
                    <a:lnTo>
                      <a:pt x="753643" y="751001"/>
                    </a:lnTo>
                    <a:lnTo>
                      <a:pt x="754227" y="753757"/>
                    </a:lnTo>
                    <a:lnTo>
                      <a:pt x="755294" y="751281"/>
                    </a:lnTo>
                    <a:lnTo>
                      <a:pt x="755891" y="749871"/>
                    </a:lnTo>
                    <a:close/>
                  </a:path>
                  <a:path w="1054734" h="1135379">
                    <a:moveTo>
                      <a:pt x="796366" y="862393"/>
                    </a:moveTo>
                    <a:lnTo>
                      <a:pt x="796010" y="861707"/>
                    </a:lnTo>
                    <a:lnTo>
                      <a:pt x="795807" y="861047"/>
                    </a:lnTo>
                    <a:lnTo>
                      <a:pt x="795375" y="861047"/>
                    </a:lnTo>
                    <a:lnTo>
                      <a:pt x="794943" y="861072"/>
                    </a:lnTo>
                    <a:lnTo>
                      <a:pt x="794512" y="861047"/>
                    </a:lnTo>
                    <a:lnTo>
                      <a:pt x="794156" y="863739"/>
                    </a:lnTo>
                    <a:lnTo>
                      <a:pt x="793965" y="865085"/>
                    </a:lnTo>
                    <a:lnTo>
                      <a:pt x="794537" y="865162"/>
                    </a:lnTo>
                    <a:lnTo>
                      <a:pt x="795705" y="865276"/>
                    </a:lnTo>
                    <a:lnTo>
                      <a:pt x="795934" y="864539"/>
                    </a:lnTo>
                    <a:lnTo>
                      <a:pt x="796302" y="863803"/>
                    </a:lnTo>
                    <a:lnTo>
                      <a:pt x="796366" y="862393"/>
                    </a:lnTo>
                    <a:close/>
                  </a:path>
                  <a:path w="1054734" h="1135379">
                    <a:moveTo>
                      <a:pt x="810590" y="463981"/>
                    </a:moveTo>
                    <a:lnTo>
                      <a:pt x="810018" y="463296"/>
                    </a:lnTo>
                    <a:lnTo>
                      <a:pt x="809739" y="462661"/>
                    </a:lnTo>
                    <a:lnTo>
                      <a:pt x="809129" y="462407"/>
                    </a:lnTo>
                    <a:lnTo>
                      <a:pt x="807872" y="461873"/>
                    </a:lnTo>
                    <a:lnTo>
                      <a:pt x="807834" y="462737"/>
                    </a:lnTo>
                    <a:lnTo>
                      <a:pt x="807656" y="463613"/>
                    </a:lnTo>
                    <a:lnTo>
                      <a:pt x="807834" y="464439"/>
                    </a:lnTo>
                    <a:lnTo>
                      <a:pt x="807986" y="465035"/>
                    </a:lnTo>
                    <a:lnTo>
                      <a:pt x="808609" y="465556"/>
                    </a:lnTo>
                    <a:lnTo>
                      <a:pt x="809040" y="466102"/>
                    </a:lnTo>
                    <a:lnTo>
                      <a:pt x="809548" y="465569"/>
                    </a:lnTo>
                    <a:lnTo>
                      <a:pt x="810310" y="465112"/>
                    </a:lnTo>
                    <a:lnTo>
                      <a:pt x="810463" y="464502"/>
                    </a:lnTo>
                    <a:lnTo>
                      <a:pt x="810590" y="463981"/>
                    </a:lnTo>
                    <a:close/>
                  </a:path>
                  <a:path w="1054734" h="1135379">
                    <a:moveTo>
                      <a:pt x="823290" y="812571"/>
                    </a:moveTo>
                    <a:lnTo>
                      <a:pt x="823061" y="812279"/>
                    </a:lnTo>
                    <a:lnTo>
                      <a:pt x="822579" y="811720"/>
                    </a:lnTo>
                    <a:lnTo>
                      <a:pt x="821728" y="812330"/>
                    </a:lnTo>
                    <a:lnTo>
                      <a:pt x="819975" y="813536"/>
                    </a:lnTo>
                    <a:lnTo>
                      <a:pt x="820305" y="813943"/>
                    </a:lnTo>
                    <a:lnTo>
                      <a:pt x="820661" y="814362"/>
                    </a:lnTo>
                    <a:lnTo>
                      <a:pt x="820991" y="814755"/>
                    </a:lnTo>
                    <a:lnTo>
                      <a:pt x="821766" y="814031"/>
                    </a:lnTo>
                    <a:lnTo>
                      <a:pt x="822515" y="813282"/>
                    </a:lnTo>
                    <a:lnTo>
                      <a:pt x="823290" y="812571"/>
                    </a:lnTo>
                    <a:close/>
                  </a:path>
                  <a:path w="1054734" h="1135379">
                    <a:moveTo>
                      <a:pt x="838555" y="350812"/>
                    </a:moveTo>
                    <a:lnTo>
                      <a:pt x="837920" y="350570"/>
                    </a:lnTo>
                    <a:lnTo>
                      <a:pt x="836637" y="350151"/>
                    </a:lnTo>
                    <a:lnTo>
                      <a:pt x="836320" y="351256"/>
                    </a:lnTo>
                    <a:lnTo>
                      <a:pt x="835964" y="352361"/>
                    </a:lnTo>
                    <a:lnTo>
                      <a:pt x="835736" y="353568"/>
                    </a:lnTo>
                    <a:lnTo>
                      <a:pt x="837209" y="354063"/>
                    </a:lnTo>
                    <a:lnTo>
                      <a:pt x="837768" y="352945"/>
                    </a:lnTo>
                    <a:lnTo>
                      <a:pt x="838136" y="351878"/>
                    </a:lnTo>
                    <a:lnTo>
                      <a:pt x="838555" y="350812"/>
                    </a:lnTo>
                    <a:close/>
                  </a:path>
                  <a:path w="1054734" h="1135379">
                    <a:moveTo>
                      <a:pt x="882802" y="133184"/>
                    </a:moveTo>
                    <a:lnTo>
                      <a:pt x="882637" y="132689"/>
                    </a:lnTo>
                    <a:lnTo>
                      <a:pt x="882446" y="132207"/>
                    </a:lnTo>
                    <a:lnTo>
                      <a:pt x="882269" y="131749"/>
                    </a:lnTo>
                    <a:lnTo>
                      <a:pt x="880694" y="132524"/>
                    </a:lnTo>
                    <a:lnTo>
                      <a:pt x="879944" y="132956"/>
                    </a:lnTo>
                    <a:lnTo>
                      <a:pt x="880287" y="133934"/>
                    </a:lnTo>
                    <a:lnTo>
                      <a:pt x="881202" y="133718"/>
                    </a:lnTo>
                    <a:lnTo>
                      <a:pt x="881989" y="133438"/>
                    </a:lnTo>
                    <a:lnTo>
                      <a:pt x="882802" y="133184"/>
                    </a:lnTo>
                    <a:close/>
                  </a:path>
                  <a:path w="1054734" h="1135379">
                    <a:moveTo>
                      <a:pt x="962774" y="931824"/>
                    </a:moveTo>
                    <a:lnTo>
                      <a:pt x="962317" y="931545"/>
                    </a:lnTo>
                    <a:lnTo>
                      <a:pt x="961834" y="931278"/>
                    </a:lnTo>
                    <a:lnTo>
                      <a:pt x="961351" y="930998"/>
                    </a:lnTo>
                    <a:lnTo>
                      <a:pt x="960742" y="932281"/>
                    </a:lnTo>
                    <a:lnTo>
                      <a:pt x="960132" y="933564"/>
                    </a:lnTo>
                    <a:lnTo>
                      <a:pt x="959510" y="934885"/>
                    </a:lnTo>
                    <a:lnTo>
                      <a:pt x="959916" y="935062"/>
                    </a:lnTo>
                    <a:lnTo>
                      <a:pt x="960729" y="935456"/>
                    </a:lnTo>
                    <a:lnTo>
                      <a:pt x="962088" y="933018"/>
                    </a:lnTo>
                    <a:lnTo>
                      <a:pt x="962774" y="931824"/>
                    </a:lnTo>
                    <a:close/>
                  </a:path>
                  <a:path w="1054734" h="1135379">
                    <a:moveTo>
                      <a:pt x="963295" y="242303"/>
                    </a:moveTo>
                    <a:lnTo>
                      <a:pt x="960653" y="241935"/>
                    </a:lnTo>
                    <a:lnTo>
                      <a:pt x="959624" y="242849"/>
                    </a:lnTo>
                    <a:lnTo>
                      <a:pt x="960018" y="245872"/>
                    </a:lnTo>
                    <a:lnTo>
                      <a:pt x="963295" y="242303"/>
                    </a:lnTo>
                    <a:close/>
                  </a:path>
                  <a:path w="1054734" h="1135379">
                    <a:moveTo>
                      <a:pt x="963612" y="212102"/>
                    </a:moveTo>
                    <a:lnTo>
                      <a:pt x="961186" y="209029"/>
                    </a:lnTo>
                    <a:lnTo>
                      <a:pt x="960221" y="214668"/>
                    </a:lnTo>
                    <a:lnTo>
                      <a:pt x="962494" y="213487"/>
                    </a:lnTo>
                    <a:lnTo>
                      <a:pt x="963612" y="212102"/>
                    </a:lnTo>
                    <a:close/>
                  </a:path>
                  <a:path w="1054734" h="1135379">
                    <a:moveTo>
                      <a:pt x="992619" y="264490"/>
                    </a:moveTo>
                    <a:lnTo>
                      <a:pt x="991501" y="263880"/>
                    </a:lnTo>
                    <a:lnTo>
                      <a:pt x="990930" y="264426"/>
                    </a:lnTo>
                    <a:lnTo>
                      <a:pt x="990485" y="265023"/>
                    </a:lnTo>
                    <a:lnTo>
                      <a:pt x="990244" y="265836"/>
                    </a:lnTo>
                    <a:lnTo>
                      <a:pt x="991019" y="266306"/>
                    </a:lnTo>
                    <a:lnTo>
                      <a:pt x="991755" y="266890"/>
                    </a:lnTo>
                    <a:lnTo>
                      <a:pt x="992136" y="265976"/>
                    </a:lnTo>
                    <a:lnTo>
                      <a:pt x="992543" y="265366"/>
                    </a:lnTo>
                    <a:lnTo>
                      <a:pt x="992606" y="264718"/>
                    </a:lnTo>
                    <a:lnTo>
                      <a:pt x="992619" y="264490"/>
                    </a:lnTo>
                    <a:close/>
                  </a:path>
                  <a:path w="1054734" h="1135379">
                    <a:moveTo>
                      <a:pt x="1013294" y="283133"/>
                    </a:moveTo>
                    <a:lnTo>
                      <a:pt x="1012964" y="282790"/>
                    </a:lnTo>
                    <a:lnTo>
                      <a:pt x="1012659" y="282473"/>
                    </a:lnTo>
                    <a:lnTo>
                      <a:pt x="1012355" y="282155"/>
                    </a:lnTo>
                    <a:lnTo>
                      <a:pt x="1011440" y="282956"/>
                    </a:lnTo>
                    <a:lnTo>
                      <a:pt x="1010513" y="283756"/>
                    </a:lnTo>
                    <a:lnTo>
                      <a:pt x="1009611" y="284568"/>
                    </a:lnTo>
                    <a:lnTo>
                      <a:pt x="1010297" y="285280"/>
                    </a:lnTo>
                    <a:lnTo>
                      <a:pt x="1010627" y="285648"/>
                    </a:lnTo>
                    <a:lnTo>
                      <a:pt x="1011504" y="284797"/>
                    </a:lnTo>
                    <a:lnTo>
                      <a:pt x="1012405" y="283959"/>
                    </a:lnTo>
                    <a:lnTo>
                      <a:pt x="1013294" y="283133"/>
                    </a:lnTo>
                    <a:close/>
                  </a:path>
                  <a:path w="1054734" h="1135379">
                    <a:moveTo>
                      <a:pt x="1034364" y="592963"/>
                    </a:moveTo>
                    <a:lnTo>
                      <a:pt x="1034211" y="589597"/>
                    </a:lnTo>
                    <a:lnTo>
                      <a:pt x="1031582" y="591083"/>
                    </a:lnTo>
                    <a:lnTo>
                      <a:pt x="1030528" y="591667"/>
                    </a:lnTo>
                    <a:lnTo>
                      <a:pt x="1030808" y="592162"/>
                    </a:lnTo>
                    <a:lnTo>
                      <a:pt x="1031379" y="593178"/>
                    </a:lnTo>
                    <a:lnTo>
                      <a:pt x="1033221" y="593547"/>
                    </a:lnTo>
                    <a:lnTo>
                      <a:pt x="1034364" y="592963"/>
                    </a:lnTo>
                    <a:close/>
                  </a:path>
                  <a:path w="1054734" h="1135379">
                    <a:moveTo>
                      <a:pt x="1037869" y="753999"/>
                    </a:moveTo>
                    <a:lnTo>
                      <a:pt x="1036916" y="753452"/>
                    </a:lnTo>
                    <a:lnTo>
                      <a:pt x="1036421" y="752957"/>
                    </a:lnTo>
                    <a:lnTo>
                      <a:pt x="1035837" y="753668"/>
                    </a:lnTo>
                    <a:lnTo>
                      <a:pt x="1035050" y="754354"/>
                    </a:lnTo>
                    <a:lnTo>
                      <a:pt x="1034643" y="755573"/>
                    </a:lnTo>
                    <a:lnTo>
                      <a:pt x="1035481" y="756310"/>
                    </a:lnTo>
                    <a:lnTo>
                      <a:pt x="1036243" y="757453"/>
                    </a:lnTo>
                    <a:lnTo>
                      <a:pt x="1037018" y="756069"/>
                    </a:lnTo>
                    <a:lnTo>
                      <a:pt x="1037691" y="755307"/>
                    </a:lnTo>
                    <a:lnTo>
                      <a:pt x="1037805" y="754443"/>
                    </a:lnTo>
                    <a:lnTo>
                      <a:pt x="1037869" y="753999"/>
                    </a:lnTo>
                    <a:close/>
                  </a:path>
                  <a:path w="1054734" h="1135379">
                    <a:moveTo>
                      <a:pt x="1040142" y="522249"/>
                    </a:moveTo>
                    <a:lnTo>
                      <a:pt x="1040015" y="522071"/>
                    </a:lnTo>
                    <a:lnTo>
                      <a:pt x="1039571" y="521347"/>
                    </a:lnTo>
                    <a:lnTo>
                      <a:pt x="1038821" y="520852"/>
                    </a:lnTo>
                    <a:lnTo>
                      <a:pt x="1037971" y="520115"/>
                    </a:lnTo>
                    <a:lnTo>
                      <a:pt x="1037475" y="520890"/>
                    </a:lnTo>
                    <a:lnTo>
                      <a:pt x="1036866" y="521576"/>
                    </a:lnTo>
                    <a:lnTo>
                      <a:pt x="1037501" y="522439"/>
                    </a:lnTo>
                    <a:lnTo>
                      <a:pt x="1038237" y="522973"/>
                    </a:lnTo>
                    <a:lnTo>
                      <a:pt x="1038872" y="523570"/>
                    </a:lnTo>
                    <a:lnTo>
                      <a:pt x="1039291" y="523049"/>
                    </a:lnTo>
                    <a:lnTo>
                      <a:pt x="1040142" y="522249"/>
                    </a:lnTo>
                    <a:close/>
                  </a:path>
                  <a:path w="1054734" h="1135379">
                    <a:moveTo>
                      <a:pt x="1043470" y="770521"/>
                    </a:moveTo>
                    <a:lnTo>
                      <a:pt x="1043114" y="769277"/>
                    </a:lnTo>
                    <a:lnTo>
                      <a:pt x="1042390" y="766838"/>
                    </a:lnTo>
                    <a:lnTo>
                      <a:pt x="1042009" y="766927"/>
                    </a:lnTo>
                    <a:lnTo>
                      <a:pt x="1041234" y="767130"/>
                    </a:lnTo>
                    <a:lnTo>
                      <a:pt x="1041476" y="768337"/>
                    </a:lnTo>
                    <a:lnTo>
                      <a:pt x="1041730" y="769569"/>
                    </a:lnTo>
                    <a:lnTo>
                      <a:pt x="1041971" y="770788"/>
                    </a:lnTo>
                    <a:lnTo>
                      <a:pt x="1042466" y="770699"/>
                    </a:lnTo>
                    <a:lnTo>
                      <a:pt x="1042974" y="770610"/>
                    </a:lnTo>
                    <a:lnTo>
                      <a:pt x="1043470" y="770521"/>
                    </a:lnTo>
                    <a:close/>
                  </a:path>
                  <a:path w="1054734" h="1135379">
                    <a:moveTo>
                      <a:pt x="1054608" y="542010"/>
                    </a:moveTo>
                    <a:lnTo>
                      <a:pt x="1054150" y="540867"/>
                    </a:lnTo>
                    <a:lnTo>
                      <a:pt x="1053185" y="538568"/>
                    </a:lnTo>
                    <a:lnTo>
                      <a:pt x="1052804" y="538708"/>
                    </a:lnTo>
                    <a:lnTo>
                      <a:pt x="1052042" y="539000"/>
                    </a:lnTo>
                    <a:lnTo>
                      <a:pt x="1052360" y="540131"/>
                    </a:lnTo>
                    <a:lnTo>
                      <a:pt x="1053007" y="542378"/>
                    </a:lnTo>
                    <a:lnTo>
                      <a:pt x="1053541" y="542251"/>
                    </a:lnTo>
                    <a:lnTo>
                      <a:pt x="1054074" y="542137"/>
                    </a:lnTo>
                    <a:lnTo>
                      <a:pt x="1054608" y="54201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6" name="object 306">
                <a:extLst>
                  <a:ext uri="{FF2B5EF4-FFF2-40B4-BE49-F238E27FC236}">
                    <a16:creationId xmlns:a16="http://schemas.microsoft.com/office/drawing/2014/main" id="{898D76A4-F0C1-8A76-D60C-437C451214F7}"/>
                  </a:ext>
                </a:extLst>
              </p:cNvPr>
              <p:cNvSpPr/>
              <p:nvPr/>
            </p:nvSpPr>
            <p:spPr>
              <a:xfrm>
                <a:off x="8067262" y="4870575"/>
                <a:ext cx="778481" cy="704293"/>
              </a:xfrm>
              <a:custGeom>
                <a:avLst/>
                <a:gdLst/>
                <a:ahLst/>
                <a:cxnLst/>
                <a:rect l="l" t="t" r="r" b="b"/>
                <a:pathLst>
                  <a:path w="1000759" h="1029970">
                    <a:moveTo>
                      <a:pt x="5384" y="599059"/>
                    </a:moveTo>
                    <a:lnTo>
                      <a:pt x="4864" y="598563"/>
                    </a:lnTo>
                    <a:lnTo>
                      <a:pt x="4419" y="597712"/>
                    </a:lnTo>
                    <a:lnTo>
                      <a:pt x="3835" y="597573"/>
                    </a:lnTo>
                    <a:lnTo>
                      <a:pt x="3111" y="597420"/>
                    </a:lnTo>
                    <a:lnTo>
                      <a:pt x="2260" y="597814"/>
                    </a:lnTo>
                    <a:lnTo>
                      <a:pt x="0" y="598258"/>
                    </a:lnTo>
                    <a:lnTo>
                      <a:pt x="2413" y="599338"/>
                    </a:lnTo>
                    <a:lnTo>
                      <a:pt x="3505" y="599782"/>
                    </a:lnTo>
                    <a:lnTo>
                      <a:pt x="4572" y="600252"/>
                    </a:lnTo>
                    <a:lnTo>
                      <a:pt x="4838" y="599871"/>
                    </a:lnTo>
                    <a:lnTo>
                      <a:pt x="5105" y="599465"/>
                    </a:lnTo>
                    <a:lnTo>
                      <a:pt x="5384" y="599059"/>
                    </a:lnTo>
                    <a:close/>
                  </a:path>
                  <a:path w="1000759" h="1029970">
                    <a:moveTo>
                      <a:pt x="6032" y="374802"/>
                    </a:moveTo>
                    <a:lnTo>
                      <a:pt x="5524" y="374624"/>
                    </a:lnTo>
                    <a:lnTo>
                      <a:pt x="4991" y="374446"/>
                    </a:lnTo>
                    <a:lnTo>
                      <a:pt x="4305" y="374154"/>
                    </a:lnTo>
                    <a:lnTo>
                      <a:pt x="4013" y="374700"/>
                    </a:lnTo>
                    <a:lnTo>
                      <a:pt x="3492" y="375272"/>
                    </a:lnTo>
                    <a:lnTo>
                      <a:pt x="3733" y="375996"/>
                    </a:lnTo>
                    <a:lnTo>
                      <a:pt x="4686" y="376516"/>
                    </a:lnTo>
                    <a:lnTo>
                      <a:pt x="4826" y="376415"/>
                    </a:lnTo>
                    <a:lnTo>
                      <a:pt x="5334" y="375996"/>
                    </a:lnTo>
                    <a:lnTo>
                      <a:pt x="5638" y="375373"/>
                    </a:lnTo>
                    <a:lnTo>
                      <a:pt x="6032" y="374802"/>
                    </a:lnTo>
                    <a:close/>
                  </a:path>
                  <a:path w="1000759" h="1029970">
                    <a:moveTo>
                      <a:pt x="30772" y="607542"/>
                    </a:moveTo>
                    <a:lnTo>
                      <a:pt x="30619" y="607250"/>
                    </a:lnTo>
                    <a:lnTo>
                      <a:pt x="30492" y="606945"/>
                    </a:lnTo>
                    <a:lnTo>
                      <a:pt x="30340" y="606653"/>
                    </a:lnTo>
                    <a:lnTo>
                      <a:pt x="29362" y="606996"/>
                    </a:lnTo>
                    <a:lnTo>
                      <a:pt x="28371" y="607314"/>
                    </a:lnTo>
                    <a:lnTo>
                      <a:pt x="27393" y="607669"/>
                    </a:lnTo>
                    <a:lnTo>
                      <a:pt x="27597" y="608164"/>
                    </a:lnTo>
                    <a:lnTo>
                      <a:pt x="27800" y="608622"/>
                    </a:lnTo>
                    <a:lnTo>
                      <a:pt x="27990" y="609104"/>
                    </a:lnTo>
                    <a:lnTo>
                      <a:pt x="28917" y="608609"/>
                    </a:lnTo>
                    <a:lnTo>
                      <a:pt x="29845" y="608076"/>
                    </a:lnTo>
                    <a:lnTo>
                      <a:pt x="30772" y="607542"/>
                    </a:lnTo>
                    <a:close/>
                  </a:path>
                  <a:path w="1000759" h="1029970">
                    <a:moveTo>
                      <a:pt x="32867" y="506361"/>
                    </a:moveTo>
                    <a:lnTo>
                      <a:pt x="32296" y="505904"/>
                    </a:lnTo>
                    <a:lnTo>
                      <a:pt x="31864" y="505345"/>
                    </a:lnTo>
                    <a:lnTo>
                      <a:pt x="31445" y="505333"/>
                    </a:lnTo>
                    <a:lnTo>
                      <a:pt x="31102" y="505333"/>
                    </a:lnTo>
                    <a:lnTo>
                      <a:pt x="30378" y="506234"/>
                    </a:lnTo>
                    <a:lnTo>
                      <a:pt x="30454" y="506387"/>
                    </a:lnTo>
                    <a:lnTo>
                      <a:pt x="30746" y="506971"/>
                    </a:lnTo>
                    <a:lnTo>
                      <a:pt x="31343" y="507365"/>
                    </a:lnTo>
                    <a:lnTo>
                      <a:pt x="31813" y="507822"/>
                    </a:lnTo>
                    <a:lnTo>
                      <a:pt x="32435" y="506920"/>
                    </a:lnTo>
                    <a:lnTo>
                      <a:pt x="32867" y="506361"/>
                    </a:lnTo>
                    <a:close/>
                  </a:path>
                  <a:path w="1000759" h="1029970">
                    <a:moveTo>
                      <a:pt x="87947" y="513029"/>
                    </a:moveTo>
                    <a:lnTo>
                      <a:pt x="87833" y="512508"/>
                    </a:lnTo>
                    <a:lnTo>
                      <a:pt x="87782" y="512191"/>
                    </a:lnTo>
                    <a:lnTo>
                      <a:pt x="86956" y="512064"/>
                    </a:lnTo>
                    <a:lnTo>
                      <a:pt x="86474" y="511860"/>
                    </a:lnTo>
                    <a:lnTo>
                      <a:pt x="86106" y="512800"/>
                    </a:lnTo>
                    <a:lnTo>
                      <a:pt x="85864" y="513410"/>
                    </a:lnTo>
                    <a:lnTo>
                      <a:pt x="86474" y="513727"/>
                    </a:lnTo>
                    <a:lnTo>
                      <a:pt x="86931" y="513969"/>
                    </a:lnTo>
                    <a:lnTo>
                      <a:pt x="87414" y="514210"/>
                    </a:lnTo>
                    <a:lnTo>
                      <a:pt x="87579" y="513638"/>
                    </a:lnTo>
                    <a:lnTo>
                      <a:pt x="87947" y="513029"/>
                    </a:lnTo>
                    <a:close/>
                  </a:path>
                  <a:path w="1000759" h="1029970">
                    <a:moveTo>
                      <a:pt x="112077" y="780148"/>
                    </a:moveTo>
                    <a:lnTo>
                      <a:pt x="111315" y="779551"/>
                    </a:lnTo>
                    <a:lnTo>
                      <a:pt x="110528" y="779246"/>
                    </a:lnTo>
                    <a:lnTo>
                      <a:pt x="109791" y="778878"/>
                    </a:lnTo>
                    <a:lnTo>
                      <a:pt x="109651" y="779386"/>
                    </a:lnTo>
                    <a:lnTo>
                      <a:pt x="109245" y="780008"/>
                    </a:lnTo>
                    <a:lnTo>
                      <a:pt x="109423" y="780300"/>
                    </a:lnTo>
                    <a:lnTo>
                      <a:pt x="109778" y="780884"/>
                    </a:lnTo>
                    <a:lnTo>
                      <a:pt x="110439" y="781265"/>
                    </a:lnTo>
                    <a:lnTo>
                      <a:pt x="111175" y="781913"/>
                    </a:lnTo>
                    <a:lnTo>
                      <a:pt x="111569" y="781037"/>
                    </a:lnTo>
                    <a:lnTo>
                      <a:pt x="112077" y="780148"/>
                    </a:lnTo>
                    <a:close/>
                  </a:path>
                  <a:path w="1000759" h="1029970">
                    <a:moveTo>
                      <a:pt x="115392" y="775614"/>
                    </a:moveTo>
                    <a:lnTo>
                      <a:pt x="114681" y="775157"/>
                    </a:lnTo>
                    <a:lnTo>
                      <a:pt x="113957" y="774687"/>
                    </a:lnTo>
                    <a:lnTo>
                      <a:pt x="113131" y="774319"/>
                    </a:lnTo>
                    <a:lnTo>
                      <a:pt x="112661" y="775157"/>
                    </a:lnTo>
                    <a:lnTo>
                      <a:pt x="112204" y="775906"/>
                    </a:lnTo>
                    <a:lnTo>
                      <a:pt x="113131" y="776236"/>
                    </a:lnTo>
                    <a:lnTo>
                      <a:pt x="113792" y="776592"/>
                    </a:lnTo>
                    <a:lnTo>
                      <a:pt x="114490" y="776643"/>
                    </a:lnTo>
                    <a:lnTo>
                      <a:pt x="114769" y="776643"/>
                    </a:lnTo>
                    <a:lnTo>
                      <a:pt x="115100" y="775982"/>
                    </a:lnTo>
                    <a:lnTo>
                      <a:pt x="115392" y="775614"/>
                    </a:lnTo>
                    <a:close/>
                  </a:path>
                  <a:path w="1000759" h="1029970">
                    <a:moveTo>
                      <a:pt x="133883" y="778764"/>
                    </a:moveTo>
                    <a:lnTo>
                      <a:pt x="133692" y="777824"/>
                    </a:lnTo>
                    <a:lnTo>
                      <a:pt x="133515" y="776922"/>
                    </a:lnTo>
                    <a:lnTo>
                      <a:pt x="133337" y="775982"/>
                    </a:lnTo>
                    <a:lnTo>
                      <a:pt x="132372" y="776173"/>
                    </a:lnTo>
                    <a:lnTo>
                      <a:pt x="132562" y="777113"/>
                    </a:lnTo>
                    <a:lnTo>
                      <a:pt x="132740" y="778027"/>
                    </a:lnTo>
                    <a:lnTo>
                      <a:pt x="132918" y="778954"/>
                    </a:lnTo>
                    <a:lnTo>
                      <a:pt x="133248" y="778891"/>
                    </a:lnTo>
                    <a:lnTo>
                      <a:pt x="133565" y="778827"/>
                    </a:lnTo>
                    <a:lnTo>
                      <a:pt x="133883" y="778764"/>
                    </a:lnTo>
                    <a:close/>
                  </a:path>
                  <a:path w="1000759" h="1029970">
                    <a:moveTo>
                      <a:pt x="139026" y="484708"/>
                    </a:moveTo>
                    <a:lnTo>
                      <a:pt x="138036" y="484174"/>
                    </a:lnTo>
                    <a:lnTo>
                      <a:pt x="137528" y="483768"/>
                    </a:lnTo>
                    <a:lnTo>
                      <a:pt x="137071" y="484339"/>
                    </a:lnTo>
                    <a:lnTo>
                      <a:pt x="136639" y="484936"/>
                    </a:lnTo>
                    <a:lnTo>
                      <a:pt x="135636" y="486219"/>
                    </a:lnTo>
                    <a:lnTo>
                      <a:pt x="136575" y="486460"/>
                    </a:lnTo>
                    <a:lnTo>
                      <a:pt x="137287" y="486879"/>
                    </a:lnTo>
                    <a:lnTo>
                      <a:pt x="137629" y="486664"/>
                    </a:lnTo>
                    <a:lnTo>
                      <a:pt x="138239" y="486333"/>
                    </a:lnTo>
                    <a:lnTo>
                      <a:pt x="138785" y="485622"/>
                    </a:lnTo>
                    <a:lnTo>
                      <a:pt x="138950" y="484962"/>
                    </a:lnTo>
                    <a:lnTo>
                      <a:pt x="139026" y="484708"/>
                    </a:lnTo>
                    <a:close/>
                  </a:path>
                  <a:path w="1000759" h="1029970">
                    <a:moveTo>
                      <a:pt x="151841" y="517385"/>
                    </a:moveTo>
                    <a:lnTo>
                      <a:pt x="151282" y="516928"/>
                    </a:lnTo>
                    <a:lnTo>
                      <a:pt x="150799" y="516229"/>
                    </a:lnTo>
                    <a:lnTo>
                      <a:pt x="150317" y="516890"/>
                    </a:lnTo>
                    <a:lnTo>
                      <a:pt x="149733" y="517334"/>
                    </a:lnTo>
                    <a:lnTo>
                      <a:pt x="149758" y="517766"/>
                    </a:lnTo>
                    <a:lnTo>
                      <a:pt x="149783" y="518172"/>
                    </a:lnTo>
                    <a:lnTo>
                      <a:pt x="150418" y="518566"/>
                    </a:lnTo>
                    <a:lnTo>
                      <a:pt x="150799" y="518972"/>
                    </a:lnTo>
                    <a:lnTo>
                      <a:pt x="151168" y="518591"/>
                    </a:lnTo>
                    <a:lnTo>
                      <a:pt x="151815" y="518223"/>
                    </a:lnTo>
                    <a:lnTo>
                      <a:pt x="151841" y="517385"/>
                    </a:lnTo>
                    <a:close/>
                  </a:path>
                  <a:path w="1000759" h="1029970">
                    <a:moveTo>
                      <a:pt x="162217" y="252641"/>
                    </a:moveTo>
                    <a:lnTo>
                      <a:pt x="158419" y="250342"/>
                    </a:lnTo>
                    <a:lnTo>
                      <a:pt x="155067" y="252209"/>
                    </a:lnTo>
                    <a:lnTo>
                      <a:pt x="151003" y="252818"/>
                    </a:lnTo>
                    <a:lnTo>
                      <a:pt x="152958" y="254609"/>
                    </a:lnTo>
                    <a:lnTo>
                      <a:pt x="154178" y="255968"/>
                    </a:lnTo>
                    <a:lnTo>
                      <a:pt x="156743" y="257733"/>
                    </a:lnTo>
                    <a:lnTo>
                      <a:pt x="158546" y="258737"/>
                    </a:lnTo>
                    <a:lnTo>
                      <a:pt x="160909" y="257479"/>
                    </a:lnTo>
                    <a:lnTo>
                      <a:pt x="160515" y="255854"/>
                    </a:lnTo>
                    <a:lnTo>
                      <a:pt x="159080" y="254292"/>
                    </a:lnTo>
                    <a:lnTo>
                      <a:pt x="159372" y="253593"/>
                    </a:lnTo>
                    <a:lnTo>
                      <a:pt x="159423" y="253276"/>
                    </a:lnTo>
                    <a:lnTo>
                      <a:pt x="162217" y="252641"/>
                    </a:lnTo>
                    <a:close/>
                  </a:path>
                  <a:path w="1000759" h="1029970">
                    <a:moveTo>
                      <a:pt x="177977" y="353453"/>
                    </a:moveTo>
                    <a:lnTo>
                      <a:pt x="177495" y="352539"/>
                    </a:lnTo>
                    <a:lnTo>
                      <a:pt x="176517" y="350659"/>
                    </a:lnTo>
                    <a:lnTo>
                      <a:pt x="176199" y="350786"/>
                    </a:lnTo>
                    <a:lnTo>
                      <a:pt x="175907" y="350926"/>
                    </a:lnTo>
                    <a:lnTo>
                      <a:pt x="175602" y="351053"/>
                    </a:lnTo>
                    <a:lnTo>
                      <a:pt x="176199" y="352920"/>
                    </a:lnTo>
                    <a:lnTo>
                      <a:pt x="176517" y="353872"/>
                    </a:lnTo>
                    <a:lnTo>
                      <a:pt x="177012" y="353733"/>
                    </a:lnTo>
                    <a:lnTo>
                      <a:pt x="177495" y="353593"/>
                    </a:lnTo>
                    <a:lnTo>
                      <a:pt x="177977" y="353453"/>
                    </a:lnTo>
                    <a:close/>
                  </a:path>
                  <a:path w="1000759" h="1029970">
                    <a:moveTo>
                      <a:pt x="211099" y="943343"/>
                    </a:moveTo>
                    <a:lnTo>
                      <a:pt x="210858" y="943165"/>
                    </a:lnTo>
                    <a:lnTo>
                      <a:pt x="210616" y="943013"/>
                    </a:lnTo>
                    <a:lnTo>
                      <a:pt x="210362" y="942835"/>
                    </a:lnTo>
                    <a:lnTo>
                      <a:pt x="209753" y="943571"/>
                    </a:lnTo>
                    <a:lnTo>
                      <a:pt x="208534" y="945019"/>
                    </a:lnTo>
                    <a:lnTo>
                      <a:pt x="209372" y="945565"/>
                    </a:lnTo>
                    <a:lnTo>
                      <a:pt x="209778" y="945857"/>
                    </a:lnTo>
                    <a:lnTo>
                      <a:pt x="210235" y="945019"/>
                    </a:lnTo>
                    <a:lnTo>
                      <a:pt x="210667" y="944181"/>
                    </a:lnTo>
                    <a:lnTo>
                      <a:pt x="211099" y="943343"/>
                    </a:lnTo>
                    <a:close/>
                  </a:path>
                  <a:path w="1000759" h="1029970">
                    <a:moveTo>
                      <a:pt x="212813" y="893318"/>
                    </a:moveTo>
                    <a:lnTo>
                      <a:pt x="212318" y="892644"/>
                    </a:lnTo>
                    <a:lnTo>
                      <a:pt x="211632" y="892289"/>
                    </a:lnTo>
                    <a:lnTo>
                      <a:pt x="210896" y="891755"/>
                    </a:lnTo>
                    <a:lnTo>
                      <a:pt x="210426" y="892644"/>
                    </a:lnTo>
                    <a:lnTo>
                      <a:pt x="210172" y="893114"/>
                    </a:lnTo>
                    <a:lnTo>
                      <a:pt x="209918" y="893635"/>
                    </a:lnTo>
                    <a:lnTo>
                      <a:pt x="210553" y="893927"/>
                    </a:lnTo>
                    <a:lnTo>
                      <a:pt x="211188" y="894410"/>
                    </a:lnTo>
                    <a:lnTo>
                      <a:pt x="211836" y="894448"/>
                    </a:lnTo>
                    <a:lnTo>
                      <a:pt x="212115" y="894448"/>
                    </a:lnTo>
                    <a:lnTo>
                      <a:pt x="212813" y="893318"/>
                    </a:lnTo>
                    <a:close/>
                  </a:path>
                  <a:path w="1000759" h="1029970">
                    <a:moveTo>
                      <a:pt x="219887" y="640842"/>
                    </a:moveTo>
                    <a:lnTo>
                      <a:pt x="219189" y="640842"/>
                    </a:lnTo>
                    <a:lnTo>
                      <a:pt x="218859" y="640829"/>
                    </a:lnTo>
                    <a:lnTo>
                      <a:pt x="218833" y="641718"/>
                    </a:lnTo>
                    <a:lnTo>
                      <a:pt x="218821" y="642556"/>
                    </a:lnTo>
                    <a:lnTo>
                      <a:pt x="218821" y="643445"/>
                    </a:lnTo>
                    <a:lnTo>
                      <a:pt x="219481" y="643445"/>
                    </a:lnTo>
                    <a:lnTo>
                      <a:pt x="219837" y="643458"/>
                    </a:lnTo>
                    <a:lnTo>
                      <a:pt x="219862" y="641718"/>
                    </a:lnTo>
                    <a:lnTo>
                      <a:pt x="219887" y="640842"/>
                    </a:lnTo>
                    <a:close/>
                  </a:path>
                  <a:path w="1000759" h="1029970">
                    <a:moveTo>
                      <a:pt x="220980" y="963574"/>
                    </a:moveTo>
                    <a:lnTo>
                      <a:pt x="220421" y="963142"/>
                    </a:lnTo>
                    <a:lnTo>
                      <a:pt x="219925" y="962558"/>
                    </a:lnTo>
                    <a:lnTo>
                      <a:pt x="219290" y="962329"/>
                    </a:lnTo>
                    <a:lnTo>
                      <a:pt x="219036" y="962253"/>
                    </a:lnTo>
                    <a:lnTo>
                      <a:pt x="218528" y="962939"/>
                    </a:lnTo>
                    <a:lnTo>
                      <a:pt x="217766" y="963587"/>
                    </a:lnTo>
                    <a:lnTo>
                      <a:pt x="218681" y="964107"/>
                    </a:lnTo>
                    <a:lnTo>
                      <a:pt x="219278" y="964615"/>
                    </a:lnTo>
                    <a:lnTo>
                      <a:pt x="219925" y="964730"/>
                    </a:lnTo>
                    <a:lnTo>
                      <a:pt x="220205" y="964755"/>
                    </a:lnTo>
                    <a:lnTo>
                      <a:pt x="220611" y="963980"/>
                    </a:lnTo>
                    <a:lnTo>
                      <a:pt x="220980" y="963574"/>
                    </a:lnTo>
                    <a:close/>
                  </a:path>
                  <a:path w="1000759" h="1029970">
                    <a:moveTo>
                      <a:pt x="237883" y="673036"/>
                    </a:moveTo>
                    <a:lnTo>
                      <a:pt x="237705" y="672719"/>
                    </a:lnTo>
                    <a:lnTo>
                      <a:pt x="237464" y="672274"/>
                    </a:lnTo>
                    <a:lnTo>
                      <a:pt x="236766" y="671855"/>
                    </a:lnTo>
                    <a:lnTo>
                      <a:pt x="235915" y="671944"/>
                    </a:lnTo>
                    <a:lnTo>
                      <a:pt x="235610" y="672642"/>
                    </a:lnTo>
                    <a:lnTo>
                      <a:pt x="235254" y="673049"/>
                    </a:lnTo>
                    <a:lnTo>
                      <a:pt x="235800" y="673481"/>
                    </a:lnTo>
                    <a:lnTo>
                      <a:pt x="237261" y="674585"/>
                    </a:lnTo>
                    <a:lnTo>
                      <a:pt x="237515" y="673646"/>
                    </a:lnTo>
                    <a:lnTo>
                      <a:pt x="237883" y="673036"/>
                    </a:lnTo>
                    <a:close/>
                  </a:path>
                  <a:path w="1000759" h="1029970">
                    <a:moveTo>
                      <a:pt x="240068" y="231381"/>
                    </a:moveTo>
                    <a:lnTo>
                      <a:pt x="239788" y="230682"/>
                    </a:lnTo>
                    <a:lnTo>
                      <a:pt x="239191" y="230695"/>
                    </a:lnTo>
                    <a:lnTo>
                      <a:pt x="238810" y="230606"/>
                    </a:lnTo>
                    <a:lnTo>
                      <a:pt x="238785" y="231178"/>
                    </a:lnTo>
                    <a:lnTo>
                      <a:pt x="238683" y="231749"/>
                    </a:lnTo>
                    <a:lnTo>
                      <a:pt x="238785" y="232270"/>
                    </a:lnTo>
                    <a:lnTo>
                      <a:pt x="238798" y="232397"/>
                    </a:lnTo>
                    <a:lnTo>
                      <a:pt x="239458" y="232435"/>
                    </a:lnTo>
                    <a:lnTo>
                      <a:pt x="240068" y="232562"/>
                    </a:lnTo>
                    <a:lnTo>
                      <a:pt x="240017" y="231952"/>
                    </a:lnTo>
                    <a:lnTo>
                      <a:pt x="240068" y="231381"/>
                    </a:lnTo>
                    <a:close/>
                  </a:path>
                  <a:path w="1000759" h="1029970">
                    <a:moveTo>
                      <a:pt x="260134" y="1007808"/>
                    </a:moveTo>
                    <a:lnTo>
                      <a:pt x="258953" y="1007148"/>
                    </a:lnTo>
                    <a:lnTo>
                      <a:pt x="258368" y="1007757"/>
                    </a:lnTo>
                    <a:lnTo>
                      <a:pt x="258038" y="1008418"/>
                    </a:lnTo>
                    <a:lnTo>
                      <a:pt x="257505" y="1009269"/>
                    </a:lnTo>
                    <a:lnTo>
                      <a:pt x="258292" y="1009548"/>
                    </a:lnTo>
                    <a:lnTo>
                      <a:pt x="259080" y="1009992"/>
                    </a:lnTo>
                    <a:lnTo>
                      <a:pt x="259207" y="1009865"/>
                    </a:lnTo>
                    <a:lnTo>
                      <a:pt x="259664" y="1009345"/>
                    </a:lnTo>
                    <a:lnTo>
                      <a:pt x="260007" y="1008672"/>
                    </a:lnTo>
                    <a:lnTo>
                      <a:pt x="260108" y="1007999"/>
                    </a:lnTo>
                    <a:lnTo>
                      <a:pt x="260134" y="1007808"/>
                    </a:lnTo>
                    <a:close/>
                  </a:path>
                  <a:path w="1000759" h="1029970">
                    <a:moveTo>
                      <a:pt x="272808" y="376605"/>
                    </a:moveTo>
                    <a:lnTo>
                      <a:pt x="271602" y="374840"/>
                    </a:lnTo>
                    <a:lnTo>
                      <a:pt x="270433" y="373786"/>
                    </a:lnTo>
                    <a:lnTo>
                      <a:pt x="268795" y="376643"/>
                    </a:lnTo>
                    <a:lnTo>
                      <a:pt x="270522" y="376631"/>
                    </a:lnTo>
                    <a:lnTo>
                      <a:pt x="271665" y="376605"/>
                    </a:lnTo>
                    <a:lnTo>
                      <a:pt x="272808" y="376605"/>
                    </a:lnTo>
                    <a:close/>
                  </a:path>
                  <a:path w="1000759" h="1029970">
                    <a:moveTo>
                      <a:pt x="288505" y="715314"/>
                    </a:moveTo>
                    <a:lnTo>
                      <a:pt x="288112" y="715200"/>
                    </a:lnTo>
                    <a:lnTo>
                      <a:pt x="287743" y="715073"/>
                    </a:lnTo>
                    <a:lnTo>
                      <a:pt x="287375" y="714959"/>
                    </a:lnTo>
                    <a:lnTo>
                      <a:pt x="286931" y="716089"/>
                    </a:lnTo>
                    <a:lnTo>
                      <a:pt x="286499" y="717232"/>
                    </a:lnTo>
                    <a:lnTo>
                      <a:pt x="286067" y="718375"/>
                    </a:lnTo>
                    <a:lnTo>
                      <a:pt x="286512" y="718527"/>
                    </a:lnTo>
                    <a:lnTo>
                      <a:pt x="287426" y="718883"/>
                    </a:lnTo>
                    <a:lnTo>
                      <a:pt x="288137" y="716508"/>
                    </a:lnTo>
                    <a:lnTo>
                      <a:pt x="288505" y="715314"/>
                    </a:lnTo>
                    <a:close/>
                  </a:path>
                  <a:path w="1000759" h="1029970">
                    <a:moveTo>
                      <a:pt x="290080" y="319608"/>
                    </a:moveTo>
                    <a:lnTo>
                      <a:pt x="288759" y="318985"/>
                    </a:lnTo>
                    <a:lnTo>
                      <a:pt x="287972" y="318325"/>
                    </a:lnTo>
                    <a:lnTo>
                      <a:pt x="287540" y="318477"/>
                    </a:lnTo>
                    <a:lnTo>
                      <a:pt x="286981" y="318719"/>
                    </a:lnTo>
                    <a:lnTo>
                      <a:pt x="286600" y="319608"/>
                    </a:lnTo>
                    <a:lnTo>
                      <a:pt x="286359" y="320294"/>
                    </a:lnTo>
                    <a:lnTo>
                      <a:pt x="286321" y="320433"/>
                    </a:lnTo>
                    <a:lnTo>
                      <a:pt x="287299" y="321233"/>
                    </a:lnTo>
                    <a:lnTo>
                      <a:pt x="288340" y="321017"/>
                    </a:lnTo>
                    <a:lnTo>
                      <a:pt x="288886" y="320408"/>
                    </a:lnTo>
                    <a:lnTo>
                      <a:pt x="290080" y="319608"/>
                    </a:lnTo>
                    <a:close/>
                  </a:path>
                  <a:path w="1000759" h="1029970">
                    <a:moveTo>
                      <a:pt x="294259" y="995337"/>
                    </a:moveTo>
                    <a:lnTo>
                      <a:pt x="293979" y="995222"/>
                    </a:lnTo>
                    <a:lnTo>
                      <a:pt x="293687" y="995121"/>
                    </a:lnTo>
                    <a:lnTo>
                      <a:pt x="293395" y="995006"/>
                    </a:lnTo>
                    <a:lnTo>
                      <a:pt x="293039" y="995413"/>
                    </a:lnTo>
                    <a:lnTo>
                      <a:pt x="292569" y="995768"/>
                    </a:lnTo>
                    <a:lnTo>
                      <a:pt x="292392" y="996226"/>
                    </a:lnTo>
                    <a:lnTo>
                      <a:pt x="292188" y="996848"/>
                    </a:lnTo>
                    <a:lnTo>
                      <a:pt x="292214" y="997559"/>
                    </a:lnTo>
                    <a:lnTo>
                      <a:pt x="292138" y="998245"/>
                    </a:lnTo>
                    <a:lnTo>
                      <a:pt x="292569" y="998321"/>
                    </a:lnTo>
                    <a:lnTo>
                      <a:pt x="292963" y="998397"/>
                    </a:lnTo>
                    <a:lnTo>
                      <a:pt x="293395" y="998486"/>
                    </a:lnTo>
                    <a:lnTo>
                      <a:pt x="293662" y="997445"/>
                    </a:lnTo>
                    <a:lnTo>
                      <a:pt x="293966" y="996391"/>
                    </a:lnTo>
                    <a:lnTo>
                      <a:pt x="294259" y="995337"/>
                    </a:lnTo>
                    <a:close/>
                  </a:path>
                  <a:path w="1000759" h="1029970">
                    <a:moveTo>
                      <a:pt x="320421" y="974001"/>
                    </a:moveTo>
                    <a:lnTo>
                      <a:pt x="320205" y="973721"/>
                    </a:lnTo>
                    <a:lnTo>
                      <a:pt x="319786" y="973213"/>
                    </a:lnTo>
                    <a:lnTo>
                      <a:pt x="318897" y="973823"/>
                    </a:lnTo>
                    <a:lnTo>
                      <a:pt x="317995" y="974458"/>
                    </a:lnTo>
                    <a:lnTo>
                      <a:pt x="317106" y="975080"/>
                    </a:lnTo>
                    <a:lnTo>
                      <a:pt x="317398" y="975474"/>
                    </a:lnTo>
                    <a:lnTo>
                      <a:pt x="317715" y="975855"/>
                    </a:lnTo>
                    <a:lnTo>
                      <a:pt x="318008" y="976249"/>
                    </a:lnTo>
                    <a:lnTo>
                      <a:pt x="318833" y="975499"/>
                    </a:lnTo>
                    <a:lnTo>
                      <a:pt x="319608" y="974750"/>
                    </a:lnTo>
                    <a:lnTo>
                      <a:pt x="320421" y="974001"/>
                    </a:lnTo>
                    <a:close/>
                  </a:path>
                  <a:path w="1000759" h="1029970">
                    <a:moveTo>
                      <a:pt x="324408" y="389382"/>
                    </a:moveTo>
                    <a:lnTo>
                      <a:pt x="323811" y="386410"/>
                    </a:lnTo>
                    <a:lnTo>
                      <a:pt x="323532" y="386422"/>
                    </a:lnTo>
                    <a:lnTo>
                      <a:pt x="323278" y="386448"/>
                    </a:lnTo>
                    <a:lnTo>
                      <a:pt x="322999" y="386461"/>
                    </a:lnTo>
                    <a:lnTo>
                      <a:pt x="322948" y="387477"/>
                    </a:lnTo>
                    <a:lnTo>
                      <a:pt x="322821" y="389521"/>
                    </a:lnTo>
                    <a:lnTo>
                      <a:pt x="323354" y="389470"/>
                    </a:lnTo>
                    <a:lnTo>
                      <a:pt x="323875" y="389432"/>
                    </a:lnTo>
                    <a:lnTo>
                      <a:pt x="324408" y="389382"/>
                    </a:lnTo>
                    <a:close/>
                  </a:path>
                  <a:path w="1000759" h="1029970">
                    <a:moveTo>
                      <a:pt x="326605" y="640092"/>
                    </a:moveTo>
                    <a:lnTo>
                      <a:pt x="325869" y="638670"/>
                    </a:lnTo>
                    <a:lnTo>
                      <a:pt x="323215" y="640181"/>
                    </a:lnTo>
                    <a:lnTo>
                      <a:pt x="323342" y="640461"/>
                    </a:lnTo>
                    <a:lnTo>
                      <a:pt x="323481" y="640778"/>
                    </a:lnTo>
                    <a:lnTo>
                      <a:pt x="323608" y="641045"/>
                    </a:lnTo>
                    <a:lnTo>
                      <a:pt x="324624" y="640753"/>
                    </a:lnTo>
                    <a:lnTo>
                      <a:pt x="325615" y="640410"/>
                    </a:lnTo>
                    <a:lnTo>
                      <a:pt x="326605" y="640092"/>
                    </a:lnTo>
                    <a:close/>
                  </a:path>
                  <a:path w="1000759" h="1029970">
                    <a:moveTo>
                      <a:pt x="331812" y="714171"/>
                    </a:moveTo>
                    <a:lnTo>
                      <a:pt x="331774" y="713714"/>
                    </a:lnTo>
                    <a:lnTo>
                      <a:pt x="331774" y="713409"/>
                    </a:lnTo>
                    <a:lnTo>
                      <a:pt x="330746" y="712838"/>
                    </a:lnTo>
                    <a:lnTo>
                      <a:pt x="330174" y="713397"/>
                    </a:lnTo>
                    <a:lnTo>
                      <a:pt x="329819" y="713994"/>
                    </a:lnTo>
                    <a:lnTo>
                      <a:pt x="329438" y="714552"/>
                    </a:lnTo>
                    <a:lnTo>
                      <a:pt x="329907" y="714781"/>
                    </a:lnTo>
                    <a:lnTo>
                      <a:pt x="331000" y="715238"/>
                    </a:lnTo>
                    <a:lnTo>
                      <a:pt x="331330" y="714654"/>
                    </a:lnTo>
                    <a:lnTo>
                      <a:pt x="331812" y="714171"/>
                    </a:lnTo>
                    <a:close/>
                  </a:path>
                  <a:path w="1000759" h="1029970">
                    <a:moveTo>
                      <a:pt x="348170" y="731012"/>
                    </a:moveTo>
                    <a:lnTo>
                      <a:pt x="347649" y="730986"/>
                    </a:lnTo>
                    <a:lnTo>
                      <a:pt x="347014" y="730732"/>
                    </a:lnTo>
                    <a:lnTo>
                      <a:pt x="346621" y="730935"/>
                    </a:lnTo>
                    <a:lnTo>
                      <a:pt x="346252" y="731139"/>
                    </a:lnTo>
                    <a:lnTo>
                      <a:pt x="346113" y="731799"/>
                    </a:lnTo>
                    <a:lnTo>
                      <a:pt x="345757" y="732447"/>
                    </a:lnTo>
                    <a:lnTo>
                      <a:pt x="346506" y="732574"/>
                    </a:lnTo>
                    <a:lnTo>
                      <a:pt x="347281" y="732955"/>
                    </a:lnTo>
                    <a:lnTo>
                      <a:pt x="347472" y="732739"/>
                    </a:lnTo>
                    <a:lnTo>
                      <a:pt x="347878" y="732332"/>
                    </a:lnTo>
                    <a:lnTo>
                      <a:pt x="347954" y="731621"/>
                    </a:lnTo>
                    <a:lnTo>
                      <a:pt x="348170" y="731012"/>
                    </a:lnTo>
                    <a:close/>
                  </a:path>
                  <a:path w="1000759" h="1029970">
                    <a:moveTo>
                      <a:pt x="350774" y="230835"/>
                    </a:moveTo>
                    <a:lnTo>
                      <a:pt x="348716" y="229692"/>
                    </a:lnTo>
                    <a:lnTo>
                      <a:pt x="347687" y="229108"/>
                    </a:lnTo>
                    <a:lnTo>
                      <a:pt x="347281" y="229971"/>
                    </a:lnTo>
                    <a:lnTo>
                      <a:pt x="347078" y="230416"/>
                    </a:lnTo>
                    <a:lnTo>
                      <a:pt x="348157" y="230886"/>
                    </a:lnTo>
                    <a:lnTo>
                      <a:pt x="349224" y="231381"/>
                    </a:lnTo>
                    <a:lnTo>
                      <a:pt x="350304" y="231876"/>
                    </a:lnTo>
                    <a:lnTo>
                      <a:pt x="350469" y="231533"/>
                    </a:lnTo>
                    <a:lnTo>
                      <a:pt x="350774" y="230835"/>
                    </a:lnTo>
                    <a:close/>
                  </a:path>
                  <a:path w="1000759" h="1029970">
                    <a:moveTo>
                      <a:pt x="364909" y="629513"/>
                    </a:moveTo>
                    <a:lnTo>
                      <a:pt x="364451" y="629513"/>
                    </a:lnTo>
                    <a:lnTo>
                      <a:pt x="363524" y="629462"/>
                    </a:lnTo>
                    <a:lnTo>
                      <a:pt x="363486" y="630567"/>
                    </a:lnTo>
                    <a:lnTo>
                      <a:pt x="363474" y="631647"/>
                    </a:lnTo>
                    <a:lnTo>
                      <a:pt x="363435" y="632752"/>
                    </a:lnTo>
                    <a:lnTo>
                      <a:pt x="363880" y="632777"/>
                    </a:lnTo>
                    <a:lnTo>
                      <a:pt x="364744" y="632790"/>
                    </a:lnTo>
                    <a:lnTo>
                      <a:pt x="364794" y="631723"/>
                    </a:lnTo>
                    <a:lnTo>
                      <a:pt x="364858" y="630618"/>
                    </a:lnTo>
                    <a:lnTo>
                      <a:pt x="364909" y="629513"/>
                    </a:lnTo>
                    <a:close/>
                  </a:path>
                  <a:path w="1000759" h="1029970">
                    <a:moveTo>
                      <a:pt x="393052" y="871207"/>
                    </a:moveTo>
                    <a:lnTo>
                      <a:pt x="392531" y="871080"/>
                    </a:lnTo>
                    <a:lnTo>
                      <a:pt x="391998" y="870927"/>
                    </a:lnTo>
                    <a:lnTo>
                      <a:pt x="391477" y="870813"/>
                    </a:lnTo>
                    <a:lnTo>
                      <a:pt x="391388" y="872236"/>
                    </a:lnTo>
                    <a:lnTo>
                      <a:pt x="391299" y="873645"/>
                    </a:lnTo>
                    <a:lnTo>
                      <a:pt x="391185" y="875080"/>
                    </a:lnTo>
                    <a:lnTo>
                      <a:pt x="391591" y="875106"/>
                    </a:lnTo>
                    <a:lnTo>
                      <a:pt x="391985" y="875118"/>
                    </a:lnTo>
                    <a:lnTo>
                      <a:pt x="392366" y="875169"/>
                    </a:lnTo>
                    <a:lnTo>
                      <a:pt x="392607" y="873848"/>
                    </a:lnTo>
                    <a:lnTo>
                      <a:pt x="392811" y="872528"/>
                    </a:lnTo>
                    <a:lnTo>
                      <a:pt x="393052" y="871207"/>
                    </a:lnTo>
                    <a:close/>
                  </a:path>
                  <a:path w="1000759" h="1029970">
                    <a:moveTo>
                      <a:pt x="420268" y="749338"/>
                    </a:moveTo>
                    <a:lnTo>
                      <a:pt x="419671" y="746391"/>
                    </a:lnTo>
                    <a:lnTo>
                      <a:pt x="418668" y="746633"/>
                    </a:lnTo>
                    <a:lnTo>
                      <a:pt x="418160" y="746747"/>
                    </a:lnTo>
                    <a:lnTo>
                      <a:pt x="418541" y="747699"/>
                    </a:lnTo>
                    <a:lnTo>
                      <a:pt x="418909" y="748677"/>
                    </a:lnTo>
                    <a:lnTo>
                      <a:pt x="419290" y="749617"/>
                    </a:lnTo>
                    <a:lnTo>
                      <a:pt x="419620" y="749528"/>
                    </a:lnTo>
                    <a:lnTo>
                      <a:pt x="419925" y="749414"/>
                    </a:lnTo>
                    <a:lnTo>
                      <a:pt x="420268" y="749338"/>
                    </a:lnTo>
                    <a:close/>
                  </a:path>
                  <a:path w="1000759" h="1029970">
                    <a:moveTo>
                      <a:pt x="429056" y="272148"/>
                    </a:moveTo>
                    <a:lnTo>
                      <a:pt x="428231" y="271843"/>
                    </a:lnTo>
                    <a:lnTo>
                      <a:pt x="427405" y="271348"/>
                    </a:lnTo>
                    <a:lnTo>
                      <a:pt x="427202" y="272364"/>
                    </a:lnTo>
                    <a:lnTo>
                      <a:pt x="426910" y="273062"/>
                    </a:lnTo>
                    <a:lnTo>
                      <a:pt x="426986" y="273951"/>
                    </a:lnTo>
                    <a:lnTo>
                      <a:pt x="427812" y="274154"/>
                    </a:lnTo>
                    <a:lnTo>
                      <a:pt x="428269" y="274345"/>
                    </a:lnTo>
                    <a:lnTo>
                      <a:pt x="428548" y="273685"/>
                    </a:lnTo>
                    <a:lnTo>
                      <a:pt x="428929" y="273037"/>
                    </a:lnTo>
                    <a:lnTo>
                      <a:pt x="429031" y="272351"/>
                    </a:lnTo>
                    <a:lnTo>
                      <a:pt x="429056" y="272148"/>
                    </a:lnTo>
                    <a:close/>
                  </a:path>
                  <a:path w="1000759" h="1029970">
                    <a:moveTo>
                      <a:pt x="430250" y="530529"/>
                    </a:moveTo>
                    <a:lnTo>
                      <a:pt x="430136" y="529869"/>
                    </a:lnTo>
                    <a:lnTo>
                      <a:pt x="430072" y="529577"/>
                    </a:lnTo>
                    <a:lnTo>
                      <a:pt x="429234" y="529424"/>
                    </a:lnTo>
                    <a:lnTo>
                      <a:pt x="428752" y="529209"/>
                    </a:lnTo>
                    <a:lnTo>
                      <a:pt x="428523" y="529920"/>
                    </a:lnTo>
                    <a:lnTo>
                      <a:pt x="428129" y="530606"/>
                    </a:lnTo>
                    <a:lnTo>
                      <a:pt x="428117" y="531304"/>
                    </a:lnTo>
                    <a:lnTo>
                      <a:pt x="428117" y="531825"/>
                    </a:lnTo>
                    <a:lnTo>
                      <a:pt x="428586" y="532358"/>
                    </a:lnTo>
                    <a:lnTo>
                      <a:pt x="428828" y="532892"/>
                    </a:lnTo>
                    <a:lnTo>
                      <a:pt x="429171" y="532574"/>
                    </a:lnTo>
                    <a:lnTo>
                      <a:pt x="429526" y="532282"/>
                    </a:lnTo>
                    <a:lnTo>
                      <a:pt x="429882" y="531964"/>
                    </a:lnTo>
                    <a:lnTo>
                      <a:pt x="429971" y="531266"/>
                    </a:lnTo>
                    <a:lnTo>
                      <a:pt x="430250" y="530529"/>
                    </a:lnTo>
                    <a:close/>
                  </a:path>
                  <a:path w="1000759" h="1029970">
                    <a:moveTo>
                      <a:pt x="461111" y="378040"/>
                    </a:moveTo>
                    <a:lnTo>
                      <a:pt x="460298" y="377215"/>
                    </a:lnTo>
                    <a:lnTo>
                      <a:pt x="459562" y="377583"/>
                    </a:lnTo>
                    <a:lnTo>
                      <a:pt x="459054" y="378079"/>
                    </a:lnTo>
                    <a:lnTo>
                      <a:pt x="458203" y="378726"/>
                    </a:lnTo>
                    <a:lnTo>
                      <a:pt x="459117" y="379234"/>
                    </a:lnTo>
                    <a:lnTo>
                      <a:pt x="459663" y="379780"/>
                    </a:lnTo>
                    <a:lnTo>
                      <a:pt x="460082" y="379704"/>
                    </a:lnTo>
                    <a:lnTo>
                      <a:pt x="460502" y="379590"/>
                    </a:lnTo>
                    <a:lnTo>
                      <a:pt x="461022" y="378917"/>
                    </a:lnTo>
                    <a:lnTo>
                      <a:pt x="461073" y="378409"/>
                    </a:lnTo>
                    <a:lnTo>
                      <a:pt x="461111" y="378040"/>
                    </a:lnTo>
                    <a:close/>
                  </a:path>
                  <a:path w="1000759" h="1029970">
                    <a:moveTo>
                      <a:pt x="463219" y="439978"/>
                    </a:moveTo>
                    <a:lnTo>
                      <a:pt x="462826" y="439407"/>
                    </a:lnTo>
                    <a:lnTo>
                      <a:pt x="462534" y="438556"/>
                    </a:lnTo>
                    <a:lnTo>
                      <a:pt x="461556" y="438188"/>
                    </a:lnTo>
                    <a:lnTo>
                      <a:pt x="460806" y="438746"/>
                    </a:lnTo>
                    <a:lnTo>
                      <a:pt x="459638" y="439204"/>
                    </a:lnTo>
                    <a:lnTo>
                      <a:pt x="460540" y="440143"/>
                    </a:lnTo>
                    <a:lnTo>
                      <a:pt x="460984" y="440982"/>
                    </a:lnTo>
                    <a:lnTo>
                      <a:pt x="462038" y="441083"/>
                    </a:lnTo>
                    <a:lnTo>
                      <a:pt x="462648" y="440359"/>
                    </a:lnTo>
                    <a:lnTo>
                      <a:pt x="463219" y="439978"/>
                    </a:lnTo>
                    <a:close/>
                  </a:path>
                  <a:path w="1000759" h="1029970">
                    <a:moveTo>
                      <a:pt x="474421" y="600481"/>
                    </a:moveTo>
                    <a:lnTo>
                      <a:pt x="474243" y="599973"/>
                    </a:lnTo>
                    <a:lnTo>
                      <a:pt x="473989" y="599059"/>
                    </a:lnTo>
                    <a:lnTo>
                      <a:pt x="472960" y="599236"/>
                    </a:lnTo>
                    <a:lnTo>
                      <a:pt x="472033" y="599567"/>
                    </a:lnTo>
                    <a:lnTo>
                      <a:pt x="471106" y="599833"/>
                    </a:lnTo>
                    <a:lnTo>
                      <a:pt x="471220" y="600367"/>
                    </a:lnTo>
                    <a:lnTo>
                      <a:pt x="471474" y="601383"/>
                    </a:lnTo>
                    <a:lnTo>
                      <a:pt x="472452" y="601078"/>
                    </a:lnTo>
                    <a:lnTo>
                      <a:pt x="473443" y="600773"/>
                    </a:lnTo>
                    <a:lnTo>
                      <a:pt x="474421" y="600481"/>
                    </a:lnTo>
                    <a:close/>
                  </a:path>
                  <a:path w="1000759" h="1029970">
                    <a:moveTo>
                      <a:pt x="487883" y="551954"/>
                    </a:moveTo>
                    <a:lnTo>
                      <a:pt x="487489" y="551611"/>
                    </a:lnTo>
                    <a:lnTo>
                      <a:pt x="486448" y="550633"/>
                    </a:lnTo>
                    <a:lnTo>
                      <a:pt x="486156" y="551446"/>
                    </a:lnTo>
                    <a:lnTo>
                      <a:pt x="485851" y="551942"/>
                    </a:lnTo>
                    <a:lnTo>
                      <a:pt x="485851" y="552424"/>
                    </a:lnTo>
                    <a:lnTo>
                      <a:pt x="485838" y="552640"/>
                    </a:lnTo>
                    <a:lnTo>
                      <a:pt x="486549" y="553085"/>
                    </a:lnTo>
                    <a:lnTo>
                      <a:pt x="487184" y="552805"/>
                    </a:lnTo>
                    <a:lnTo>
                      <a:pt x="487514" y="552323"/>
                    </a:lnTo>
                    <a:lnTo>
                      <a:pt x="487883" y="551954"/>
                    </a:lnTo>
                    <a:close/>
                  </a:path>
                  <a:path w="1000759" h="1029970">
                    <a:moveTo>
                      <a:pt x="491832" y="561200"/>
                    </a:moveTo>
                    <a:lnTo>
                      <a:pt x="491566" y="560247"/>
                    </a:lnTo>
                    <a:lnTo>
                      <a:pt x="491274" y="559282"/>
                    </a:lnTo>
                    <a:lnTo>
                      <a:pt x="491020" y="558342"/>
                    </a:lnTo>
                    <a:lnTo>
                      <a:pt x="490753" y="558393"/>
                    </a:lnTo>
                    <a:lnTo>
                      <a:pt x="490524" y="558457"/>
                    </a:lnTo>
                    <a:lnTo>
                      <a:pt x="490283" y="558507"/>
                    </a:lnTo>
                    <a:lnTo>
                      <a:pt x="490486" y="559485"/>
                    </a:lnTo>
                    <a:lnTo>
                      <a:pt x="490855" y="561403"/>
                    </a:lnTo>
                    <a:lnTo>
                      <a:pt x="491185" y="561327"/>
                    </a:lnTo>
                    <a:lnTo>
                      <a:pt x="491502" y="561276"/>
                    </a:lnTo>
                    <a:lnTo>
                      <a:pt x="491832" y="561200"/>
                    </a:lnTo>
                    <a:close/>
                  </a:path>
                  <a:path w="1000759" h="1029970">
                    <a:moveTo>
                      <a:pt x="499135" y="767359"/>
                    </a:moveTo>
                    <a:lnTo>
                      <a:pt x="498970" y="766597"/>
                    </a:lnTo>
                    <a:lnTo>
                      <a:pt x="498246" y="766102"/>
                    </a:lnTo>
                    <a:lnTo>
                      <a:pt x="497357" y="766203"/>
                    </a:lnTo>
                    <a:lnTo>
                      <a:pt x="496925" y="766749"/>
                    </a:lnTo>
                    <a:lnTo>
                      <a:pt x="496074" y="767359"/>
                    </a:lnTo>
                    <a:lnTo>
                      <a:pt x="497497" y="767969"/>
                    </a:lnTo>
                    <a:lnTo>
                      <a:pt x="498119" y="768451"/>
                    </a:lnTo>
                    <a:lnTo>
                      <a:pt x="498779" y="768121"/>
                    </a:lnTo>
                    <a:lnTo>
                      <a:pt x="499135" y="767359"/>
                    </a:lnTo>
                    <a:close/>
                  </a:path>
                  <a:path w="1000759" h="1029970">
                    <a:moveTo>
                      <a:pt x="499376" y="397281"/>
                    </a:moveTo>
                    <a:lnTo>
                      <a:pt x="492709" y="391185"/>
                    </a:lnTo>
                    <a:lnTo>
                      <a:pt x="490131" y="397687"/>
                    </a:lnTo>
                    <a:lnTo>
                      <a:pt x="496252" y="400354"/>
                    </a:lnTo>
                    <a:lnTo>
                      <a:pt x="496468" y="400342"/>
                    </a:lnTo>
                    <a:lnTo>
                      <a:pt x="499376" y="397281"/>
                    </a:lnTo>
                    <a:close/>
                  </a:path>
                  <a:path w="1000759" h="1029970">
                    <a:moveTo>
                      <a:pt x="506209" y="830402"/>
                    </a:moveTo>
                    <a:lnTo>
                      <a:pt x="506145" y="829373"/>
                    </a:lnTo>
                    <a:lnTo>
                      <a:pt x="505968" y="828446"/>
                    </a:lnTo>
                    <a:lnTo>
                      <a:pt x="505841" y="827506"/>
                    </a:lnTo>
                    <a:lnTo>
                      <a:pt x="505421" y="827570"/>
                    </a:lnTo>
                    <a:lnTo>
                      <a:pt x="504977" y="827633"/>
                    </a:lnTo>
                    <a:lnTo>
                      <a:pt x="504532" y="827671"/>
                    </a:lnTo>
                    <a:lnTo>
                      <a:pt x="504748" y="828662"/>
                    </a:lnTo>
                    <a:lnTo>
                      <a:pt x="505142" y="830656"/>
                    </a:lnTo>
                    <a:lnTo>
                      <a:pt x="505523" y="830541"/>
                    </a:lnTo>
                    <a:lnTo>
                      <a:pt x="506209" y="830402"/>
                    </a:lnTo>
                    <a:close/>
                  </a:path>
                  <a:path w="1000759" h="1029970">
                    <a:moveTo>
                      <a:pt x="526669" y="852462"/>
                    </a:moveTo>
                    <a:lnTo>
                      <a:pt x="525665" y="852068"/>
                    </a:lnTo>
                    <a:lnTo>
                      <a:pt x="525170" y="851865"/>
                    </a:lnTo>
                    <a:lnTo>
                      <a:pt x="524573" y="853782"/>
                    </a:lnTo>
                    <a:lnTo>
                      <a:pt x="524332" y="854837"/>
                    </a:lnTo>
                    <a:lnTo>
                      <a:pt x="525195" y="855205"/>
                    </a:lnTo>
                    <a:lnTo>
                      <a:pt x="525754" y="854290"/>
                    </a:lnTo>
                    <a:lnTo>
                      <a:pt x="526211" y="853376"/>
                    </a:lnTo>
                    <a:lnTo>
                      <a:pt x="526669" y="852462"/>
                    </a:lnTo>
                    <a:close/>
                  </a:path>
                  <a:path w="1000759" h="1029970">
                    <a:moveTo>
                      <a:pt x="529818" y="500087"/>
                    </a:moveTo>
                    <a:lnTo>
                      <a:pt x="529234" y="499821"/>
                    </a:lnTo>
                    <a:lnTo>
                      <a:pt x="528548" y="499275"/>
                    </a:lnTo>
                    <a:lnTo>
                      <a:pt x="528078" y="499402"/>
                    </a:lnTo>
                    <a:lnTo>
                      <a:pt x="527519" y="499605"/>
                    </a:lnTo>
                    <a:lnTo>
                      <a:pt x="527113" y="500354"/>
                    </a:lnTo>
                    <a:lnTo>
                      <a:pt x="526262" y="501281"/>
                    </a:lnTo>
                    <a:lnTo>
                      <a:pt x="527456" y="501637"/>
                    </a:lnTo>
                    <a:lnTo>
                      <a:pt x="528294" y="502145"/>
                    </a:lnTo>
                    <a:lnTo>
                      <a:pt x="528739" y="501916"/>
                    </a:lnTo>
                    <a:lnTo>
                      <a:pt x="529272" y="501637"/>
                    </a:lnTo>
                    <a:lnTo>
                      <a:pt x="529475" y="500735"/>
                    </a:lnTo>
                    <a:lnTo>
                      <a:pt x="529818" y="500087"/>
                    </a:lnTo>
                    <a:close/>
                  </a:path>
                  <a:path w="1000759" h="1029970">
                    <a:moveTo>
                      <a:pt x="535724" y="992606"/>
                    </a:moveTo>
                    <a:lnTo>
                      <a:pt x="535520" y="991641"/>
                    </a:lnTo>
                    <a:lnTo>
                      <a:pt x="535343" y="990663"/>
                    </a:lnTo>
                    <a:lnTo>
                      <a:pt x="535139" y="989711"/>
                    </a:lnTo>
                    <a:lnTo>
                      <a:pt x="534657" y="989838"/>
                    </a:lnTo>
                    <a:lnTo>
                      <a:pt x="534212" y="989990"/>
                    </a:lnTo>
                    <a:lnTo>
                      <a:pt x="533730" y="990092"/>
                    </a:lnTo>
                    <a:lnTo>
                      <a:pt x="534365" y="991997"/>
                    </a:lnTo>
                    <a:lnTo>
                      <a:pt x="534695" y="992936"/>
                    </a:lnTo>
                    <a:lnTo>
                      <a:pt x="535025" y="992822"/>
                    </a:lnTo>
                    <a:lnTo>
                      <a:pt x="535381" y="992720"/>
                    </a:lnTo>
                    <a:lnTo>
                      <a:pt x="535724" y="992606"/>
                    </a:lnTo>
                    <a:close/>
                  </a:path>
                  <a:path w="1000759" h="1029970">
                    <a:moveTo>
                      <a:pt x="547903" y="1027849"/>
                    </a:moveTo>
                    <a:lnTo>
                      <a:pt x="547458" y="1027544"/>
                    </a:lnTo>
                    <a:lnTo>
                      <a:pt x="546887" y="1026858"/>
                    </a:lnTo>
                    <a:lnTo>
                      <a:pt x="546569" y="1026947"/>
                    </a:lnTo>
                    <a:lnTo>
                      <a:pt x="545922" y="1027176"/>
                    </a:lnTo>
                    <a:lnTo>
                      <a:pt x="545414" y="1027785"/>
                    </a:lnTo>
                    <a:lnTo>
                      <a:pt x="544652" y="1028395"/>
                    </a:lnTo>
                    <a:lnTo>
                      <a:pt x="545312" y="1029042"/>
                    </a:lnTo>
                    <a:lnTo>
                      <a:pt x="545706" y="1029423"/>
                    </a:lnTo>
                    <a:lnTo>
                      <a:pt x="546087" y="1029792"/>
                    </a:lnTo>
                    <a:lnTo>
                      <a:pt x="547293" y="1028496"/>
                    </a:lnTo>
                    <a:lnTo>
                      <a:pt x="547903" y="1027849"/>
                    </a:lnTo>
                    <a:close/>
                  </a:path>
                  <a:path w="1000759" h="1029970">
                    <a:moveTo>
                      <a:pt x="598195" y="940181"/>
                    </a:moveTo>
                    <a:lnTo>
                      <a:pt x="598119" y="938822"/>
                    </a:lnTo>
                    <a:lnTo>
                      <a:pt x="598043" y="937729"/>
                    </a:lnTo>
                    <a:lnTo>
                      <a:pt x="597992" y="936663"/>
                    </a:lnTo>
                    <a:lnTo>
                      <a:pt x="596214" y="937895"/>
                    </a:lnTo>
                    <a:lnTo>
                      <a:pt x="594817" y="939101"/>
                    </a:lnTo>
                    <a:lnTo>
                      <a:pt x="598195" y="940181"/>
                    </a:lnTo>
                    <a:close/>
                  </a:path>
                  <a:path w="1000759" h="1029970">
                    <a:moveTo>
                      <a:pt x="613537" y="202095"/>
                    </a:moveTo>
                    <a:lnTo>
                      <a:pt x="611327" y="202768"/>
                    </a:lnTo>
                    <a:lnTo>
                      <a:pt x="609625" y="203276"/>
                    </a:lnTo>
                    <a:lnTo>
                      <a:pt x="607961" y="203784"/>
                    </a:lnTo>
                    <a:lnTo>
                      <a:pt x="607326" y="200418"/>
                    </a:lnTo>
                    <a:lnTo>
                      <a:pt x="603059" y="201104"/>
                    </a:lnTo>
                    <a:lnTo>
                      <a:pt x="602894" y="207568"/>
                    </a:lnTo>
                    <a:lnTo>
                      <a:pt x="603275" y="208495"/>
                    </a:lnTo>
                    <a:lnTo>
                      <a:pt x="609600" y="209257"/>
                    </a:lnTo>
                    <a:lnTo>
                      <a:pt x="611835" y="207441"/>
                    </a:lnTo>
                    <a:lnTo>
                      <a:pt x="613537" y="202095"/>
                    </a:lnTo>
                    <a:close/>
                  </a:path>
                  <a:path w="1000759" h="1029970">
                    <a:moveTo>
                      <a:pt x="616051" y="898893"/>
                    </a:moveTo>
                    <a:lnTo>
                      <a:pt x="615162" y="898131"/>
                    </a:lnTo>
                    <a:lnTo>
                      <a:pt x="614756" y="897763"/>
                    </a:lnTo>
                    <a:lnTo>
                      <a:pt x="614349" y="897394"/>
                    </a:lnTo>
                    <a:lnTo>
                      <a:pt x="614045" y="897788"/>
                    </a:lnTo>
                    <a:lnTo>
                      <a:pt x="613359" y="898347"/>
                    </a:lnTo>
                    <a:lnTo>
                      <a:pt x="613727" y="899083"/>
                    </a:lnTo>
                    <a:lnTo>
                      <a:pt x="614222" y="899642"/>
                    </a:lnTo>
                    <a:lnTo>
                      <a:pt x="614768" y="899896"/>
                    </a:lnTo>
                    <a:lnTo>
                      <a:pt x="614997" y="899998"/>
                    </a:lnTo>
                    <a:lnTo>
                      <a:pt x="615594" y="899274"/>
                    </a:lnTo>
                    <a:lnTo>
                      <a:pt x="616051" y="898893"/>
                    </a:lnTo>
                    <a:close/>
                  </a:path>
                  <a:path w="1000759" h="1029970">
                    <a:moveTo>
                      <a:pt x="634314" y="265112"/>
                    </a:moveTo>
                    <a:lnTo>
                      <a:pt x="633730" y="264452"/>
                    </a:lnTo>
                    <a:lnTo>
                      <a:pt x="633095" y="263906"/>
                    </a:lnTo>
                    <a:lnTo>
                      <a:pt x="632523" y="263359"/>
                    </a:lnTo>
                    <a:lnTo>
                      <a:pt x="632066" y="263956"/>
                    </a:lnTo>
                    <a:lnTo>
                      <a:pt x="631621" y="264541"/>
                    </a:lnTo>
                    <a:lnTo>
                      <a:pt x="631164" y="265087"/>
                    </a:lnTo>
                    <a:lnTo>
                      <a:pt x="632028" y="265366"/>
                    </a:lnTo>
                    <a:lnTo>
                      <a:pt x="632879" y="265658"/>
                    </a:lnTo>
                    <a:lnTo>
                      <a:pt x="633730" y="265861"/>
                    </a:lnTo>
                    <a:lnTo>
                      <a:pt x="633857" y="265861"/>
                    </a:lnTo>
                    <a:lnTo>
                      <a:pt x="634314" y="265112"/>
                    </a:lnTo>
                    <a:close/>
                  </a:path>
                  <a:path w="1000759" h="1029970">
                    <a:moveTo>
                      <a:pt x="637476" y="470179"/>
                    </a:moveTo>
                    <a:lnTo>
                      <a:pt x="637222" y="469366"/>
                    </a:lnTo>
                    <a:lnTo>
                      <a:pt x="637006" y="468528"/>
                    </a:lnTo>
                    <a:lnTo>
                      <a:pt x="636651" y="467677"/>
                    </a:lnTo>
                    <a:lnTo>
                      <a:pt x="636028" y="467804"/>
                    </a:lnTo>
                    <a:lnTo>
                      <a:pt x="635673" y="467842"/>
                    </a:lnTo>
                    <a:lnTo>
                      <a:pt x="635787" y="468757"/>
                    </a:lnTo>
                    <a:lnTo>
                      <a:pt x="635876" y="469646"/>
                    </a:lnTo>
                    <a:lnTo>
                      <a:pt x="635990" y="470547"/>
                    </a:lnTo>
                    <a:lnTo>
                      <a:pt x="636485" y="470420"/>
                    </a:lnTo>
                    <a:lnTo>
                      <a:pt x="637476" y="470179"/>
                    </a:lnTo>
                    <a:close/>
                  </a:path>
                  <a:path w="1000759" h="1029970">
                    <a:moveTo>
                      <a:pt x="643216" y="1600"/>
                    </a:moveTo>
                    <a:lnTo>
                      <a:pt x="643178" y="1092"/>
                    </a:lnTo>
                    <a:lnTo>
                      <a:pt x="643153" y="736"/>
                    </a:lnTo>
                    <a:lnTo>
                      <a:pt x="642454" y="368"/>
                    </a:lnTo>
                    <a:lnTo>
                      <a:pt x="642061" y="0"/>
                    </a:lnTo>
                    <a:lnTo>
                      <a:pt x="640524" y="2006"/>
                    </a:lnTo>
                    <a:lnTo>
                      <a:pt x="641426" y="2298"/>
                    </a:lnTo>
                    <a:lnTo>
                      <a:pt x="642086" y="2743"/>
                    </a:lnTo>
                    <a:lnTo>
                      <a:pt x="642366" y="2552"/>
                    </a:lnTo>
                    <a:lnTo>
                      <a:pt x="642797" y="2286"/>
                    </a:lnTo>
                    <a:lnTo>
                      <a:pt x="643216" y="1600"/>
                    </a:lnTo>
                    <a:close/>
                  </a:path>
                  <a:path w="1000759" h="1029970">
                    <a:moveTo>
                      <a:pt x="683641" y="838479"/>
                    </a:moveTo>
                    <a:lnTo>
                      <a:pt x="682637" y="838149"/>
                    </a:lnTo>
                    <a:lnTo>
                      <a:pt x="681647" y="837793"/>
                    </a:lnTo>
                    <a:lnTo>
                      <a:pt x="680643" y="837450"/>
                    </a:lnTo>
                    <a:lnTo>
                      <a:pt x="680389" y="838403"/>
                    </a:lnTo>
                    <a:lnTo>
                      <a:pt x="680237" y="838847"/>
                    </a:lnTo>
                    <a:lnTo>
                      <a:pt x="682358" y="839241"/>
                    </a:lnTo>
                    <a:lnTo>
                      <a:pt x="683412" y="839419"/>
                    </a:lnTo>
                    <a:lnTo>
                      <a:pt x="683488" y="839101"/>
                    </a:lnTo>
                    <a:lnTo>
                      <a:pt x="683641" y="838479"/>
                    </a:lnTo>
                    <a:close/>
                  </a:path>
                  <a:path w="1000759" h="1029970">
                    <a:moveTo>
                      <a:pt x="699922" y="331216"/>
                    </a:moveTo>
                    <a:lnTo>
                      <a:pt x="699719" y="330962"/>
                    </a:lnTo>
                    <a:lnTo>
                      <a:pt x="699516" y="330708"/>
                    </a:lnTo>
                    <a:lnTo>
                      <a:pt x="699300" y="330479"/>
                    </a:lnTo>
                    <a:lnTo>
                      <a:pt x="697471" y="331660"/>
                    </a:lnTo>
                    <a:lnTo>
                      <a:pt x="695591" y="332892"/>
                    </a:lnTo>
                    <a:lnTo>
                      <a:pt x="697433" y="332816"/>
                    </a:lnTo>
                    <a:lnTo>
                      <a:pt x="698119" y="332981"/>
                    </a:lnTo>
                    <a:lnTo>
                      <a:pt x="698538" y="332714"/>
                    </a:lnTo>
                    <a:lnTo>
                      <a:pt x="699109" y="332397"/>
                    </a:lnTo>
                    <a:lnTo>
                      <a:pt x="699477" y="331736"/>
                    </a:lnTo>
                    <a:lnTo>
                      <a:pt x="699922" y="331216"/>
                    </a:lnTo>
                    <a:close/>
                  </a:path>
                  <a:path w="1000759" h="1029970">
                    <a:moveTo>
                      <a:pt x="709803" y="492455"/>
                    </a:moveTo>
                    <a:lnTo>
                      <a:pt x="708672" y="491731"/>
                    </a:lnTo>
                    <a:lnTo>
                      <a:pt x="708545" y="491807"/>
                    </a:lnTo>
                    <a:lnTo>
                      <a:pt x="708025" y="492239"/>
                    </a:lnTo>
                    <a:lnTo>
                      <a:pt x="707682" y="492861"/>
                    </a:lnTo>
                    <a:lnTo>
                      <a:pt x="707072" y="493636"/>
                    </a:lnTo>
                    <a:lnTo>
                      <a:pt x="707885" y="494042"/>
                    </a:lnTo>
                    <a:lnTo>
                      <a:pt x="708621" y="494525"/>
                    </a:lnTo>
                    <a:lnTo>
                      <a:pt x="709206" y="493953"/>
                    </a:lnTo>
                    <a:lnTo>
                      <a:pt x="709612" y="493318"/>
                    </a:lnTo>
                    <a:lnTo>
                      <a:pt x="709739" y="492683"/>
                    </a:lnTo>
                    <a:lnTo>
                      <a:pt x="709803" y="492455"/>
                    </a:lnTo>
                    <a:close/>
                  </a:path>
                  <a:path w="1000759" h="1029970">
                    <a:moveTo>
                      <a:pt x="727240" y="168249"/>
                    </a:moveTo>
                    <a:lnTo>
                      <a:pt x="727151" y="168097"/>
                    </a:lnTo>
                    <a:lnTo>
                      <a:pt x="726757" y="167601"/>
                    </a:lnTo>
                    <a:lnTo>
                      <a:pt x="726173" y="167220"/>
                    </a:lnTo>
                    <a:lnTo>
                      <a:pt x="725436" y="166624"/>
                    </a:lnTo>
                    <a:lnTo>
                      <a:pt x="724992" y="167449"/>
                    </a:lnTo>
                    <a:lnTo>
                      <a:pt x="724750" y="167881"/>
                    </a:lnTo>
                    <a:lnTo>
                      <a:pt x="724509" y="168325"/>
                    </a:lnTo>
                    <a:lnTo>
                      <a:pt x="725119" y="168668"/>
                    </a:lnTo>
                    <a:lnTo>
                      <a:pt x="725690" y="169087"/>
                    </a:lnTo>
                    <a:lnTo>
                      <a:pt x="726338" y="169227"/>
                    </a:lnTo>
                    <a:lnTo>
                      <a:pt x="726541" y="169278"/>
                    </a:lnTo>
                    <a:lnTo>
                      <a:pt x="727240" y="168249"/>
                    </a:lnTo>
                    <a:close/>
                  </a:path>
                  <a:path w="1000759" h="1029970">
                    <a:moveTo>
                      <a:pt x="727659" y="358343"/>
                    </a:moveTo>
                    <a:lnTo>
                      <a:pt x="727214" y="357378"/>
                    </a:lnTo>
                    <a:lnTo>
                      <a:pt x="726782" y="356400"/>
                    </a:lnTo>
                    <a:lnTo>
                      <a:pt x="726338" y="355447"/>
                    </a:lnTo>
                    <a:lnTo>
                      <a:pt x="725639" y="355777"/>
                    </a:lnTo>
                    <a:lnTo>
                      <a:pt x="725271" y="355942"/>
                    </a:lnTo>
                    <a:lnTo>
                      <a:pt x="725741" y="356895"/>
                    </a:lnTo>
                    <a:lnTo>
                      <a:pt x="726706" y="358800"/>
                    </a:lnTo>
                    <a:lnTo>
                      <a:pt x="727024" y="358635"/>
                    </a:lnTo>
                    <a:lnTo>
                      <a:pt x="727659" y="358343"/>
                    </a:lnTo>
                    <a:close/>
                  </a:path>
                  <a:path w="1000759" h="1029970">
                    <a:moveTo>
                      <a:pt x="733323" y="360413"/>
                    </a:moveTo>
                    <a:lnTo>
                      <a:pt x="732637" y="359829"/>
                    </a:lnTo>
                    <a:lnTo>
                      <a:pt x="731253" y="358063"/>
                    </a:lnTo>
                    <a:lnTo>
                      <a:pt x="731164" y="359486"/>
                    </a:lnTo>
                    <a:lnTo>
                      <a:pt x="731012" y="360108"/>
                    </a:lnTo>
                    <a:lnTo>
                      <a:pt x="731126" y="360705"/>
                    </a:lnTo>
                    <a:lnTo>
                      <a:pt x="731202" y="361213"/>
                    </a:lnTo>
                    <a:lnTo>
                      <a:pt x="731621" y="361683"/>
                    </a:lnTo>
                    <a:lnTo>
                      <a:pt x="731862" y="362153"/>
                    </a:lnTo>
                    <a:lnTo>
                      <a:pt x="732345" y="361657"/>
                    </a:lnTo>
                    <a:lnTo>
                      <a:pt x="732967" y="361251"/>
                    </a:lnTo>
                    <a:lnTo>
                      <a:pt x="733209" y="360667"/>
                    </a:lnTo>
                    <a:lnTo>
                      <a:pt x="733323" y="360413"/>
                    </a:lnTo>
                    <a:close/>
                  </a:path>
                  <a:path w="1000759" h="1029970">
                    <a:moveTo>
                      <a:pt x="733399" y="506717"/>
                    </a:moveTo>
                    <a:lnTo>
                      <a:pt x="733158" y="506425"/>
                    </a:lnTo>
                    <a:lnTo>
                      <a:pt x="732701" y="505866"/>
                    </a:lnTo>
                    <a:lnTo>
                      <a:pt x="731977" y="506425"/>
                    </a:lnTo>
                    <a:lnTo>
                      <a:pt x="731278" y="507034"/>
                    </a:lnTo>
                    <a:lnTo>
                      <a:pt x="730554" y="507619"/>
                    </a:lnTo>
                    <a:lnTo>
                      <a:pt x="730961" y="508139"/>
                    </a:lnTo>
                    <a:lnTo>
                      <a:pt x="731177" y="508381"/>
                    </a:lnTo>
                    <a:lnTo>
                      <a:pt x="732650" y="507263"/>
                    </a:lnTo>
                    <a:lnTo>
                      <a:pt x="733399" y="506717"/>
                    </a:lnTo>
                    <a:close/>
                  </a:path>
                  <a:path w="1000759" h="1029970">
                    <a:moveTo>
                      <a:pt x="739394" y="645426"/>
                    </a:moveTo>
                    <a:lnTo>
                      <a:pt x="737920" y="645401"/>
                    </a:lnTo>
                    <a:lnTo>
                      <a:pt x="737285" y="645223"/>
                    </a:lnTo>
                    <a:lnTo>
                      <a:pt x="736828" y="645426"/>
                    </a:lnTo>
                    <a:lnTo>
                      <a:pt x="736193" y="645706"/>
                    </a:lnTo>
                    <a:lnTo>
                      <a:pt x="735672" y="646264"/>
                    </a:lnTo>
                    <a:lnTo>
                      <a:pt x="735101" y="646722"/>
                    </a:lnTo>
                    <a:lnTo>
                      <a:pt x="735342" y="647115"/>
                    </a:lnTo>
                    <a:lnTo>
                      <a:pt x="735850" y="647903"/>
                    </a:lnTo>
                    <a:lnTo>
                      <a:pt x="736815" y="647255"/>
                    </a:lnTo>
                    <a:lnTo>
                      <a:pt x="737755" y="646569"/>
                    </a:lnTo>
                    <a:lnTo>
                      <a:pt x="739394" y="645426"/>
                    </a:lnTo>
                    <a:close/>
                  </a:path>
                  <a:path w="1000759" h="1029970">
                    <a:moveTo>
                      <a:pt x="760984" y="930948"/>
                    </a:moveTo>
                    <a:lnTo>
                      <a:pt x="760869" y="930376"/>
                    </a:lnTo>
                    <a:lnTo>
                      <a:pt x="760666" y="929259"/>
                    </a:lnTo>
                    <a:lnTo>
                      <a:pt x="759675" y="929551"/>
                    </a:lnTo>
                    <a:lnTo>
                      <a:pt x="758698" y="929805"/>
                    </a:lnTo>
                    <a:lnTo>
                      <a:pt x="757758" y="930173"/>
                    </a:lnTo>
                    <a:lnTo>
                      <a:pt x="757885" y="931151"/>
                    </a:lnTo>
                    <a:lnTo>
                      <a:pt x="758952" y="931125"/>
                    </a:lnTo>
                    <a:lnTo>
                      <a:pt x="759968" y="931024"/>
                    </a:lnTo>
                    <a:lnTo>
                      <a:pt x="760984" y="930948"/>
                    </a:lnTo>
                    <a:close/>
                  </a:path>
                  <a:path w="1000759" h="1029970">
                    <a:moveTo>
                      <a:pt x="768997" y="809078"/>
                    </a:moveTo>
                    <a:lnTo>
                      <a:pt x="768591" y="808977"/>
                    </a:lnTo>
                    <a:lnTo>
                      <a:pt x="768172" y="808875"/>
                    </a:lnTo>
                    <a:lnTo>
                      <a:pt x="767765" y="808786"/>
                    </a:lnTo>
                    <a:lnTo>
                      <a:pt x="766914" y="812025"/>
                    </a:lnTo>
                    <a:lnTo>
                      <a:pt x="767359" y="812126"/>
                    </a:lnTo>
                    <a:lnTo>
                      <a:pt x="768223" y="812317"/>
                    </a:lnTo>
                    <a:lnTo>
                      <a:pt x="768464" y="811237"/>
                    </a:lnTo>
                    <a:lnTo>
                      <a:pt x="768743" y="810171"/>
                    </a:lnTo>
                    <a:lnTo>
                      <a:pt x="768997" y="809078"/>
                    </a:lnTo>
                    <a:close/>
                  </a:path>
                  <a:path w="1000759" h="1029970">
                    <a:moveTo>
                      <a:pt x="773353" y="923607"/>
                    </a:moveTo>
                    <a:lnTo>
                      <a:pt x="772807" y="922807"/>
                    </a:lnTo>
                    <a:lnTo>
                      <a:pt x="772147" y="922426"/>
                    </a:lnTo>
                    <a:lnTo>
                      <a:pt x="771575" y="921956"/>
                    </a:lnTo>
                    <a:lnTo>
                      <a:pt x="771309" y="922388"/>
                    </a:lnTo>
                    <a:lnTo>
                      <a:pt x="770775" y="922972"/>
                    </a:lnTo>
                    <a:lnTo>
                      <a:pt x="771144" y="923861"/>
                    </a:lnTo>
                    <a:lnTo>
                      <a:pt x="771753" y="924318"/>
                    </a:lnTo>
                    <a:lnTo>
                      <a:pt x="772515" y="925169"/>
                    </a:lnTo>
                    <a:lnTo>
                      <a:pt x="772896" y="924229"/>
                    </a:lnTo>
                    <a:lnTo>
                      <a:pt x="773353" y="923607"/>
                    </a:lnTo>
                    <a:close/>
                  </a:path>
                  <a:path w="1000759" h="1029970">
                    <a:moveTo>
                      <a:pt x="800112" y="908608"/>
                    </a:moveTo>
                    <a:lnTo>
                      <a:pt x="799884" y="908354"/>
                    </a:lnTo>
                    <a:lnTo>
                      <a:pt x="799363" y="907745"/>
                    </a:lnTo>
                    <a:lnTo>
                      <a:pt x="798423" y="907503"/>
                    </a:lnTo>
                    <a:lnTo>
                      <a:pt x="797674" y="907110"/>
                    </a:lnTo>
                    <a:lnTo>
                      <a:pt x="797458" y="907770"/>
                    </a:lnTo>
                    <a:lnTo>
                      <a:pt x="796950" y="908532"/>
                    </a:lnTo>
                    <a:lnTo>
                      <a:pt x="797242" y="909650"/>
                    </a:lnTo>
                    <a:lnTo>
                      <a:pt x="798080" y="909993"/>
                    </a:lnTo>
                    <a:lnTo>
                      <a:pt x="799020" y="910793"/>
                    </a:lnTo>
                    <a:lnTo>
                      <a:pt x="799465" y="909612"/>
                    </a:lnTo>
                    <a:lnTo>
                      <a:pt x="800112" y="908608"/>
                    </a:lnTo>
                    <a:close/>
                  </a:path>
                  <a:path w="1000759" h="1029970">
                    <a:moveTo>
                      <a:pt x="801573" y="807974"/>
                    </a:moveTo>
                    <a:lnTo>
                      <a:pt x="800722" y="807681"/>
                    </a:lnTo>
                    <a:lnTo>
                      <a:pt x="799846" y="807161"/>
                    </a:lnTo>
                    <a:lnTo>
                      <a:pt x="799655" y="808151"/>
                    </a:lnTo>
                    <a:lnTo>
                      <a:pt x="799325" y="808850"/>
                    </a:lnTo>
                    <a:lnTo>
                      <a:pt x="799439" y="809485"/>
                    </a:lnTo>
                    <a:lnTo>
                      <a:pt x="799515" y="809815"/>
                    </a:lnTo>
                    <a:lnTo>
                      <a:pt x="800341" y="809967"/>
                    </a:lnTo>
                    <a:lnTo>
                      <a:pt x="800849" y="810221"/>
                    </a:lnTo>
                    <a:lnTo>
                      <a:pt x="801103" y="809561"/>
                    </a:lnTo>
                    <a:lnTo>
                      <a:pt x="801522" y="808913"/>
                    </a:lnTo>
                    <a:lnTo>
                      <a:pt x="801560" y="808228"/>
                    </a:lnTo>
                    <a:lnTo>
                      <a:pt x="801573" y="807974"/>
                    </a:lnTo>
                    <a:close/>
                  </a:path>
                  <a:path w="1000759" h="1029970">
                    <a:moveTo>
                      <a:pt x="832446" y="358660"/>
                    </a:moveTo>
                    <a:lnTo>
                      <a:pt x="831634" y="358381"/>
                    </a:lnTo>
                    <a:lnTo>
                      <a:pt x="831024" y="358000"/>
                    </a:lnTo>
                    <a:lnTo>
                      <a:pt x="830694" y="358698"/>
                    </a:lnTo>
                    <a:lnTo>
                      <a:pt x="830211" y="359689"/>
                    </a:lnTo>
                    <a:lnTo>
                      <a:pt x="830694" y="359918"/>
                    </a:lnTo>
                    <a:lnTo>
                      <a:pt x="831303" y="360426"/>
                    </a:lnTo>
                    <a:lnTo>
                      <a:pt x="831596" y="360273"/>
                    </a:lnTo>
                    <a:lnTo>
                      <a:pt x="832015" y="360057"/>
                    </a:lnTo>
                    <a:lnTo>
                      <a:pt x="832370" y="359384"/>
                    </a:lnTo>
                    <a:lnTo>
                      <a:pt x="832421" y="358876"/>
                    </a:lnTo>
                    <a:lnTo>
                      <a:pt x="832446" y="358660"/>
                    </a:lnTo>
                    <a:close/>
                  </a:path>
                  <a:path w="1000759" h="1029970">
                    <a:moveTo>
                      <a:pt x="838492" y="948690"/>
                    </a:moveTo>
                    <a:lnTo>
                      <a:pt x="837780" y="948245"/>
                    </a:lnTo>
                    <a:lnTo>
                      <a:pt x="837082" y="947724"/>
                    </a:lnTo>
                    <a:lnTo>
                      <a:pt x="836295" y="947483"/>
                    </a:lnTo>
                    <a:lnTo>
                      <a:pt x="836117" y="947445"/>
                    </a:lnTo>
                    <a:lnTo>
                      <a:pt x="835634" y="948347"/>
                    </a:lnTo>
                    <a:lnTo>
                      <a:pt x="835139" y="949071"/>
                    </a:lnTo>
                    <a:lnTo>
                      <a:pt x="836053" y="949388"/>
                    </a:lnTo>
                    <a:lnTo>
                      <a:pt x="836777" y="949794"/>
                    </a:lnTo>
                    <a:lnTo>
                      <a:pt x="837793" y="949845"/>
                    </a:lnTo>
                    <a:lnTo>
                      <a:pt x="838161" y="949083"/>
                    </a:lnTo>
                    <a:lnTo>
                      <a:pt x="838492" y="948690"/>
                    </a:lnTo>
                    <a:close/>
                  </a:path>
                  <a:path w="1000759" h="1029970">
                    <a:moveTo>
                      <a:pt x="913650" y="210616"/>
                    </a:moveTo>
                    <a:lnTo>
                      <a:pt x="913434" y="209804"/>
                    </a:lnTo>
                    <a:lnTo>
                      <a:pt x="913231" y="208991"/>
                    </a:lnTo>
                    <a:lnTo>
                      <a:pt x="913028" y="208203"/>
                    </a:lnTo>
                    <a:lnTo>
                      <a:pt x="912609" y="208318"/>
                    </a:lnTo>
                    <a:lnTo>
                      <a:pt x="911745" y="208584"/>
                    </a:lnTo>
                    <a:lnTo>
                      <a:pt x="912114" y="209372"/>
                    </a:lnTo>
                    <a:lnTo>
                      <a:pt x="912495" y="210146"/>
                    </a:lnTo>
                    <a:lnTo>
                      <a:pt x="912863" y="210921"/>
                    </a:lnTo>
                    <a:lnTo>
                      <a:pt x="913117" y="210820"/>
                    </a:lnTo>
                    <a:lnTo>
                      <a:pt x="913396" y="210731"/>
                    </a:lnTo>
                    <a:lnTo>
                      <a:pt x="913650" y="210616"/>
                    </a:lnTo>
                    <a:close/>
                  </a:path>
                  <a:path w="1000759" h="1029970">
                    <a:moveTo>
                      <a:pt x="942352" y="777379"/>
                    </a:moveTo>
                    <a:lnTo>
                      <a:pt x="941565" y="775690"/>
                    </a:lnTo>
                    <a:lnTo>
                      <a:pt x="942238" y="777290"/>
                    </a:lnTo>
                    <a:close/>
                  </a:path>
                  <a:path w="1000759" h="1029970">
                    <a:moveTo>
                      <a:pt x="944626" y="773506"/>
                    </a:moveTo>
                    <a:lnTo>
                      <a:pt x="941463" y="771969"/>
                    </a:lnTo>
                    <a:lnTo>
                      <a:pt x="939876" y="774115"/>
                    </a:lnTo>
                    <a:lnTo>
                      <a:pt x="941489" y="775614"/>
                    </a:lnTo>
                    <a:lnTo>
                      <a:pt x="944626" y="773506"/>
                    </a:lnTo>
                    <a:close/>
                  </a:path>
                  <a:path w="1000759" h="1029970">
                    <a:moveTo>
                      <a:pt x="956144" y="562229"/>
                    </a:moveTo>
                    <a:lnTo>
                      <a:pt x="955763" y="561301"/>
                    </a:lnTo>
                    <a:lnTo>
                      <a:pt x="955382" y="560362"/>
                    </a:lnTo>
                    <a:lnTo>
                      <a:pt x="954989" y="559435"/>
                    </a:lnTo>
                    <a:lnTo>
                      <a:pt x="954659" y="559587"/>
                    </a:lnTo>
                    <a:lnTo>
                      <a:pt x="953973" y="559904"/>
                    </a:lnTo>
                    <a:lnTo>
                      <a:pt x="955255" y="562648"/>
                    </a:lnTo>
                    <a:lnTo>
                      <a:pt x="956144" y="562229"/>
                    </a:lnTo>
                    <a:close/>
                  </a:path>
                  <a:path w="1000759" h="1029970">
                    <a:moveTo>
                      <a:pt x="1000150" y="699935"/>
                    </a:moveTo>
                    <a:lnTo>
                      <a:pt x="999439" y="699490"/>
                    </a:lnTo>
                    <a:lnTo>
                      <a:pt x="998715" y="699046"/>
                    </a:lnTo>
                    <a:lnTo>
                      <a:pt x="998016" y="698588"/>
                    </a:lnTo>
                    <a:lnTo>
                      <a:pt x="997826" y="699046"/>
                    </a:lnTo>
                    <a:lnTo>
                      <a:pt x="997648" y="699477"/>
                    </a:lnTo>
                    <a:lnTo>
                      <a:pt x="997483" y="699960"/>
                    </a:lnTo>
                    <a:lnTo>
                      <a:pt x="998982" y="700532"/>
                    </a:lnTo>
                    <a:lnTo>
                      <a:pt x="999731" y="700836"/>
                    </a:lnTo>
                    <a:lnTo>
                      <a:pt x="999871" y="700532"/>
                    </a:lnTo>
                    <a:lnTo>
                      <a:pt x="1000010" y="700239"/>
                    </a:lnTo>
                    <a:lnTo>
                      <a:pt x="1000150" y="69993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7" name="object 307">
                <a:extLst>
                  <a:ext uri="{FF2B5EF4-FFF2-40B4-BE49-F238E27FC236}">
                    <a16:creationId xmlns:a16="http://schemas.microsoft.com/office/drawing/2014/main" id="{106EBBED-CDB4-AEF9-BEC3-7576AEE0CB51}"/>
                  </a:ext>
                </a:extLst>
              </p:cNvPr>
              <p:cNvSpPr/>
              <p:nvPr/>
            </p:nvSpPr>
            <p:spPr>
              <a:xfrm>
                <a:off x="7784805" y="4755265"/>
                <a:ext cx="777987" cy="696478"/>
              </a:xfrm>
              <a:custGeom>
                <a:avLst/>
                <a:gdLst/>
                <a:ahLst/>
                <a:cxnLst/>
                <a:rect l="l" t="t" r="r" b="b"/>
                <a:pathLst>
                  <a:path w="1000125" h="1018540">
                    <a:moveTo>
                      <a:pt x="4914" y="666623"/>
                    </a:moveTo>
                    <a:lnTo>
                      <a:pt x="3810" y="663333"/>
                    </a:lnTo>
                    <a:lnTo>
                      <a:pt x="2311" y="663333"/>
                    </a:lnTo>
                    <a:lnTo>
                      <a:pt x="635" y="664997"/>
                    </a:lnTo>
                    <a:lnTo>
                      <a:pt x="177" y="665480"/>
                    </a:lnTo>
                    <a:lnTo>
                      <a:pt x="279" y="666546"/>
                    </a:lnTo>
                    <a:lnTo>
                      <a:pt x="0" y="667931"/>
                    </a:lnTo>
                    <a:lnTo>
                      <a:pt x="4914" y="666623"/>
                    </a:lnTo>
                    <a:close/>
                  </a:path>
                  <a:path w="1000125" h="1018540">
                    <a:moveTo>
                      <a:pt x="56870" y="732828"/>
                    </a:moveTo>
                    <a:lnTo>
                      <a:pt x="52514" y="734898"/>
                    </a:lnTo>
                    <a:lnTo>
                      <a:pt x="51282" y="738949"/>
                    </a:lnTo>
                    <a:lnTo>
                      <a:pt x="56870" y="732828"/>
                    </a:lnTo>
                    <a:close/>
                  </a:path>
                  <a:path w="1000125" h="1018540">
                    <a:moveTo>
                      <a:pt x="84721" y="380453"/>
                    </a:moveTo>
                    <a:lnTo>
                      <a:pt x="80860" y="381495"/>
                    </a:lnTo>
                    <a:lnTo>
                      <a:pt x="79375" y="381914"/>
                    </a:lnTo>
                    <a:lnTo>
                      <a:pt x="81419" y="383641"/>
                    </a:lnTo>
                    <a:lnTo>
                      <a:pt x="83083" y="384009"/>
                    </a:lnTo>
                    <a:lnTo>
                      <a:pt x="84721" y="380453"/>
                    </a:lnTo>
                    <a:close/>
                  </a:path>
                  <a:path w="1000125" h="1018540">
                    <a:moveTo>
                      <a:pt x="105714" y="543560"/>
                    </a:moveTo>
                    <a:lnTo>
                      <a:pt x="102425" y="544309"/>
                    </a:lnTo>
                    <a:lnTo>
                      <a:pt x="97663" y="545426"/>
                    </a:lnTo>
                    <a:lnTo>
                      <a:pt x="101434" y="548868"/>
                    </a:lnTo>
                    <a:lnTo>
                      <a:pt x="105714" y="543560"/>
                    </a:lnTo>
                    <a:close/>
                  </a:path>
                  <a:path w="1000125" h="1018540">
                    <a:moveTo>
                      <a:pt x="124790" y="325374"/>
                    </a:moveTo>
                    <a:lnTo>
                      <a:pt x="122961" y="322630"/>
                    </a:lnTo>
                    <a:lnTo>
                      <a:pt x="120764" y="326682"/>
                    </a:lnTo>
                    <a:lnTo>
                      <a:pt x="121310" y="326974"/>
                    </a:lnTo>
                    <a:lnTo>
                      <a:pt x="121869" y="327266"/>
                    </a:lnTo>
                    <a:lnTo>
                      <a:pt x="122402" y="327558"/>
                    </a:lnTo>
                    <a:lnTo>
                      <a:pt x="123710" y="326517"/>
                    </a:lnTo>
                    <a:lnTo>
                      <a:pt x="124790" y="325374"/>
                    </a:lnTo>
                    <a:close/>
                  </a:path>
                  <a:path w="1000125" h="1018540">
                    <a:moveTo>
                      <a:pt x="146748" y="311683"/>
                    </a:moveTo>
                    <a:lnTo>
                      <a:pt x="146494" y="308622"/>
                    </a:lnTo>
                    <a:lnTo>
                      <a:pt x="146329" y="308457"/>
                    </a:lnTo>
                    <a:lnTo>
                      <a:pt x="146050" y="307924"/>
                    </a:lnTo>
                    <a:lnTo>
                      <a:pt x="141732" y="309511"/>
                    </a:lnTo>
                    <a:lnTo>
                      <a:pt x="140741" y="310210"/>
                    </a:lnTo>
                    <a:lnTo>
                      <a:pt x="141071" y="311645"/>
                    </a:lnTo>
                    <a:lnTo>
                      <a:pt x="141224" y="312204"/>
                    </a:lnTo>
                    <a:lnTo>
                      <a:pt x="142176" y="313093"/>
                    </a:lnTo>
                    <a:lnTo>
                      <a:pt x="146748" y="311683"/>
                    </a:lnTo>
                    <a:close/>
                  </a:path>
                  <a:path w="1000125" h="1018540">
                    <a:moveTo>
                      <a:pt x="152044" y="702094"/>
                    </a:moveTo>
                    <a:lnTo>
                      <a:pt x="151879" y="700582"/>
                    </a:lnTo>
                    <a:lnTo>
                      <a:pt x="151752" y="699071"/>
                    </a:lnTo>
                    <a:lnTo>
                      <a:pt x="151549" y="697560"/>
                    </a:lnTo>
                    <a:lnTo>
                      <a:pt x="151511" y="697433"/>
                    </a:lnTo>
                    <a:lnTo>
                      <a:pt x="150901" y="697407"/>
                    </a:lnTo>
                    <a:lnTo>
                      <a:pt x="150368" y="697293"/>
                    </a:lnTo>
                    <a:lnTo>
                      <a:pt x="149834" y="698576"/>
                    </a:lnTo>
                    <a:lnTo>
                      <a:pt x="149237" y="699909"/>
                    </a:lnTo>
                    <a:lnTo>
                      <a:pt x="148209" y="702310"/>
                    </a:lnTo>
                    <a:lnTo>
                      <a:pt x="150088" y="702208"/>
                    </a:lnTo>
                    <a:lnTo>
                      <a:pt x="151066" y="702157"/>
                    </a:lnTo>
                    <a:lnTo>
                      <a:pt x="152044" y="702094"/>
                    </a:lnTo>
                    <a:close/>
                  </a:path>
                  <a:path w="1000125" h="1018540">
                    <a:moveTo>
                      <a:pt x="163347" y="455015"/>
                    </a:moveTo>
                    <a:lnTo>
                      <a:pt x="161988" y="453275"/>
                    </a:lnTo>
                    <a:lnTo>
                      <a:pt x="160896" y="451840"/>
                    </a:lnTo>
                    <a:lnTo>
                      <a:pt x="159143" y="449592"/>
                    </a:lnTo>
                    <a:lnTo>
                      <a:pt x="160439" y="454571"/>
                    </a:lnTo>
                    <a:lnTo>
                      <a:pt x="163347" y="455015"/>
                    </a:lnTo>
                    <a:close/>
                  </a:path>
                  <a:path w="1000125" h="1018540">
                    <a:moveTo>
                      <a:pt x="167513" y="510705"/>
                    </a:moveTo>
                    <a:lnTo>
                      <a:pt x="166890" y="509447"/>
                    </a:lnTo>
                    <a:lnTo>
                      <a:pt x="164642" y="507885"/>
                    </a:lnTo>
                    <a:lnTo>
                      <a:pt x="163220" y="510044"/>
                    </a:lnTo>
                    <a:lnTo>
                      <a:pt x="163436" y="511416"/>
                    </a:lnTo>
                    <a:lnTo>
                      <a:pt x="165455" y="512648"/>
                    </a:lnTo>
                    <a:lnTo>
                      <a:pt x="167513" y="510705"/>
                    </a:lnTo>
                    <a:close/>
                  </a:path>
                  <a:path w="1000125" h="1018540">
                    <a:moveTo>
                      <a:pt x="196596" y="858126"/>
                    </a:moveTo>
                    <a:lnTo>
                      <a:pt x="194144" y="856361"/>
                    </a:lnTo>
                    <a:lnTo>
                      <a:pt x="191668" y="854621"/>
                    </a:lnTo>
                    <a:lnTo>
                      <a:pt x="189217" y="852855"/>
                    </a:lnTo>
                    <a:lnTo>
                      <a:pt x="189776" y="857021"/>
                    </a:lnTo>
                    <a:lnTo>
                      <a:pt x="192532" y="858481"/>
                    </a:lnTo>
                    <a:lnTo>
                      <a:pt x="195859" y="859256"/>
                    </a:lnTo>
                    <a:lnTo>
                      <a:pt x="196596" y="858126"/>
                    </a:lnTo>
                    <a:close/>
                  </a:path>
                  <a:path w="1000125" h="1018540">
                    <a:moveTo>
                      <a:pt x="207403" y="941336"/>
                    </a:moveTo>
                    <a:lnTo>
                      <a:pt x="207213" y="935964"/>
                    </a:lnTo>
                    <a:lnTo>
                      <a:pt x="203301" y="936701"/>
                    </a:lnTo>
                    <a:lnTo>
                      <a:pt x="204050" y="940841"/>
                    </a:lnTo>
                    <a:lnTo>
                      <a:pt x="207403" y="941336"/>
                    </a:lnTo>
                    <a:close/>
                  </a:path>
                  <a:path w="1000125" h="1018540">
                    <a:moveTo>
                      <a:pt x="242557" y="650544"/>
                    </a:moveTo>
                    <a:lnTo>
                      <a:pt x="239776" y="651751"/>
                    </a:lnTo>
                    <a:lnTo>
                      <a:pt x="234734" y="653923"/>
                    </a:lnTo>
                    <a:lnTo>
                      <a:pt x="241173" y="654532"/>
                    </a:lnTo>
                    <a:lnTo>
                      <a:pt x="242189" y="654011"/>
                    </a:lnTo>
                    <a:lnTo>
                      <a:pt x="242557" y="650544"/>
                    </a:lnTo>
                    <a:close/>
                  </a:path>
                  <a:path w="1000125" h="1018540">
                    <a:moveTo>
                      <a:pt x="256159" y="949553"/>
                    </a:moveTo>
                    <a:lnTo>
                      <a:pt x="255016" y="949058"/>
                    </a:lnTo>
                    <a:lnTo>
                      <a:pt x="250482" y="959027"/>
                    </a:lnTo>
                    <a:lnTo>
                      <a:pt x="251917" y="959713"/>
                    </a:lnTo>
                    <a:lnTo>
                      <a:pt x="254482" y="956779"/>
                    </a:lnTo>
                    <a:lnTo>
                      <a:pt x="255282" y="953147"/>
                    </a:lnTo>
                    <a:lnTo>
                      <a:pt x="256159" y="949553"/>
                    </a:lnTo>
                    <a:close/>
                  </a:path>
                  <a:path w="1000125" h="1018540">
                    <a:moveTo>
                      <a:pt x="263867" y="945794"/>
                    </a:moveTo>
                    <a:lnTo>
                      <a:pt x="263652" y="944956"/>
                    </a:lnTo>
                    <a:lnTo>
                      <a:pt x="263664" y="943813"/>
                    </a:lnTo>
                    <a:lnTo>
                      <a:pt x="263118" y="943381"/>
                    </a:lnTo>
                    <a:lnTo>
                      <a:pt x="262420" y="942860"/>
                    </a:lnTo>
                    <a:lnTo>
                      <a:pt x="261289" y="942911"/>
                    </a:lnTo>
                    <a:lnTo>
                      <a:pt x="259448" y="942530"/>
                    </a:lnTo>
                    <a:lnTo>
                      <a:pt x="260184" y="944245"/>
                    </a:lnTo>
                    <a:lnTo>
                      <a:pt x="260337" y="945515"/>
                    </a:lnTo>
                    <a:lnTo>
                      <a:pt x="260997" y="945921"/>
                    </a:lnTo>
                    <a:lnTo>
                      <a:pt x="261708" y="946327"/>
                    </a:lnTo>
                    <a:lnTo>
                      <a:pt x="262902" y="945857"/>
                    </a:lnTo>
                    <a:lnTo>
                      <a:pt x="263867" y="945794"/>
                    </a:lnTo>
                    <a:close/>
                  </a:path>
                  <a:path w="1000125" h="1018540">
                    <a:moveTo>
                      <a:pt x="272300" y="690956"/>
                    </a:moveTo>
                    <a:lnTo>
                      <a:pt x="268909" y="683768"/>
                    </a:lnTo>
                    <a:lnTo>
                      <a:pt x="268071" y="688594"/>
                    </a:lnTo>
                    <a:lnTo>
                      <a:pt x="268427" y="689330"/>
                    </a:lnTo>
                    <a:lnTo>
                      <a:pt x="272300" y="690956"/>
                    </a:lnTo>
                    <a:close/>
                  </a:path>
                  <a:path w="1000125" h="1018540">
                    <a:moveTo>
                      <a:pt x="274535" y="276148"/>
                    </a:moveTo>
                    <a:lnTo>
                      <a:pt x="272186" y="274269"/>
                    </a:lnTo>
                    <a:lnTo>
                      <a:pt x="270256" y="274218"/>
                    </a:lnTo>
                    <a:lnTo>
                      <a:pt x="268401" y="276517"/>
                    </a:lnTo>
                    <a:lnTo>
                      <a:pt x="270370" y="277152"/>
                    </a:lnTo>
                    <a:lnTo>
                      <a:pt x="272338" y="278193"/>
                    </a:lnTo>
                    <a:lnTo>
                      <a:pt x="274535" y="276148"/>
                    </a:lnTo>
                    <a:close/>
                  </a:path>
                  <a:path w="1000125" h="1018540">
                    <a:moveTo>
                      <a:pt x="274955" y="553110"/>
                    </a:moveTo>
                    <a:lnTo>
                      <a:pt x="274256" y="551040"/>
                    </a:lnTo>
                    <a:lnTo>
                      <a:pt x="272846" y="547014"/>
                    </a:lnTo>
                    <a:lnTo>
                      <a:pt x="271322" y="552196"/>
                    </a:lnTo>
                    <a:lnTo>
                      <a:pt x="274955" y="553110"/>
                    </a:lnTo>
                    <a:close/>
                  </a:path>
                  <a:path w="1000125" h="1018540">
                    <a:moveTo>
                      <a:pt x="281559" y="964984"/>
                    </a:moveTo>
                    <a:lnTo>
                      <a:pt x="279260" y="965377"/>
                    </a:lnTo>
                    <a:lnTo>
                      <a:pt x="275805" y="966025"/>
                    </a:lnTo>
                    <a:lnTo>
                      <a:pt x="277291" y="969670"/>
                    </a:lnTo>
                    <a:lnTo>
                      <a:pt x="281559" y="964984"/>
                    </a:lnTo>
                    <a:close/>
                  </a:path>
                  <a:path w="1000125" h="1018540">
                    <a:moveTo>
                      <a:pt x="284695" y="296291"/>
                    </a:moveTo>
                    <a:lnTo>
                      <a:pt x="283476" y="296291"/>
                    </a:lnTo>
                    <a:lnTo>
                      <a:pt x="282244" y="296303"/>
                    </a:lnTo>
                    <a:lnTo>
                      <a:pt x="281038" y="296303"/>
                    </a:lnTo>
                    <a:lnTo>
                      <a:pt x="280987" y="297192"/>
                    </a:lnTo>
                    <a:lnTo>
                      <a:pt x="280949" y="297649"/>
                    </a:lnTo>
                    <a:lnTo>
                      <a:pt x="282130" y="298564"/>
                    </a:lnTo>
                    <a:lnTo>
                      <a:pt x="283362" y="298996"/>
                    </a:lnTo>
                    <a:lnTo>
                      <a:pt x="284695" y="296291"/>
                    </a:lnTo>
                    <a:close/>
                  </a:path>
                  <a:path w="1000125" h="1018540">
                    <a:moveTo>
                      <a:pt x="293166" y="57708"/>
                    </a:moveTo>
                    <a:lnTo>
                      <a:pt x="293077" y="56349"/>
                    </a:lnTo>
                    <a:lnTo>
                      <a:pt x="293001" y="55130"/>
                    </a:lnTo>
                    <a:lnTo>
                      <a:pt x="292836" y="52984"/>
                    </a:lnTo>
                    <a:lnTo>
                      <a:pt x="289928" y="54571"/>
                    </a:lnTo>
                    <a:lnTo>
                      <a:pt x="289204" y="55841"/>
                    </a:lnTo>
                    <a:lnTo>
                      <a:pt x="291274" y="57581"/>
                    </a:lnTo>
                    <a:lnTo>
                      <a:pt x="291604" y="57835"/>
                    </a:lnTo>
                    <a:lnTo>
                      <a:pt x="292303" y="57658"/>
                    </a:lnTo>
                    <a:lnTo>
                      <a:pt x="293166" y="57708"/>
                    </a:lnTo>
                    <a:close/>
                  </a:path>
                  <a:path w="1000125" h="1018540">
                    <a:moveTo>
                      <a:pt x="302907" y="350113"/>
                    </a:moveTo>
                    <a:lnTo>
                      <a:pt x="302856" y="348500"/>
                    </a:lnTo>
                    <a:lnTo>
                      <a:pt x="301764" y="347484"/>
                    </a:lnTo>
                    <a:lnTo>
                      <a:pt x="300393" y="347878"/>
                    </a:lnTo>
                    <a:lnTo>
                      <a:pt x="298818" y="347878"/>
                    </a:lnTo>
                    <a:lnTo>
                      <a:pt x="299237" y="349300"/>
                    </a:lnTo>
                    <a:lnTo>
                      <a:pt x="299224" y="350621"/>
                    </a:lnTo>
                    <a:lnTo>
                      <a:pt x="300418" y="351485"/>
                    </a:lnTo>
                    <a:lnTo>
                      <a:pt x="302209" y="351307"/>
                    </a:lnTo>
                    <a:lnTo>
                      <a:pt x="302488" y="350850"/>
                    </a:lnTo>
                    <a:lnTo>
                      <a:pt x="302907" y="350113"/>
                    </a:lnTo>
                    <a:close/>
                  </a:path>
                  <a:path w="1000125" h="1018540">
                    <a:moveTo>
                      <a:pt x="304266" y="403415"/>
                    </a:moveTo>
                    <a:lnTo>
                      <a:pt x="303250" y="403047"/>
                    </a:lnTo>
                    <a:lnTo>
                      <a:pt x="301205" y="402272"/>
                    </a:lnTo>
                    <a:lnTo>
                      <a:pt x="300761" y="403618"/>
                    </a:lnTo>
                    <a:lnTo>
                      <a:pt x="300494" y="404304"/>
                    </a:lnTo>
                    <a:lnTo>
                      <a:pt x="303580" y="405282"/>
                    </a:lnTo>
                    <a:lnTo>
                      <a:pt x="303809" y="404660"/>
                    </a:lnTo>
                    <a:lnTo>
                      <a:pt x="304266" y="403415"/>
                    </a:lnTo>
                    <a:close/>
                  </a:path>
                  <a:path w="1000125" h="1018540">
                    <a:moveTo>
                      <a:pt x="310705" y="464820"/>
                    </a:moveTo>
                    <a:lnTo>
                      <a:pt x="309943" y="462991"/>
                    </a:lnTo>
                    <a:lnTo>
                      <a:pt x="309460" y="461860"/>
                    </a:lnTo>
                    <a:lnTo>
                      <a:pt x="308876" y="460489"/>
                    </a:lnTo>
                    <a:lnTo>
                      <a:pt x="304482" y="462813"/>
                    </a:lnTo>
                    <a:lnTo>
                      <a:pt x="302539" y="463867"/>
                    </a:lnTo>
                    <a:lnTo>
                      <a:pt x="302653" y="464248"/>
                    </a:lnTo>
                    <a:lnTo>
                      <a:pt x="302844" y="465010"/>
                    </a:lnTo>
                    <a:lnTo>
                      <a:pt x="305282" y="464934"/>
                    </a:lnTo>
                    <a:lnTo>
                      <a:pt x="307695" y="464896"/>
                    </a:lnTo>
                    <a:lnTo>
                      <a:pt x="310705" y="464820"/>
                    </a:lnTo>
                    <a:close/>
                  </a:path>
                  <a:path w="1000125" h="1018540">
                    <a:moveTo>
                      <a:pt x="311772" y="830643"/>
                    </a:moveTo>
                    <a:lnTo>
                      <a:pt x="308686" y="832408"/>
                    </a:lnTo>
                    <a:lnTo>
                      <a:pt x="309943" y="835202"/>
                    </a:lnTo>
                    <a:lnTo>
                      <a:pt x="310629" y="833475"/>
                    </a:lnTo>
                    <a:lnTo>
                      <a:pt x="311200" y="832065"/>
                    </a:lnTo>
                    <a:lnTo>
                      <a:pt x="311772" y="830643"/>
                    </a:lnTo>
                    <a:close/>
                  </a:path>
                  <a:path w="1000125" h="1018540">
                    <a:moveTo>
                      <a:pt x="333756" y="424268"/>
                    </a:moveTo>
                    <a:lnTo>
                      <a:pt x="322986" y="423557"/>
                    </a:lnTo>
                    <a:lnTo>
                      <a:pt x="323278" y="426580"/>
                    </a:lnTo>
                    <a:lnTo>
                      <a:pt x="324662" y="427151"/>
                    </a:lnTo>
                    <a:lnTo>
                      <a:pt x="328980" y="426923"/>
                    </a:lnTo>
                    <a:lnTo>
                      <a:pt x="331597" y="427469"/>
                    </a:lnTo>
                    <a:lnTo>
                      <a:pt x="333756" y="424268"/>
                    </a:lnTo>
                    <a:close/>
                  </a:path>
                  <a:path w="1000125" h="1018540">
                    <a:moveTo>
                      <a:pt x="342582" y="919149"/>
                    </a:moveTo>
                    <a:lnTo>
                      <a:pt x="340601" y="919175"/>
                    </a:lnTo>
                    <a:lnTo>
                      <a:pt x="338378" y="918324"/>
                    </a:lnTo>
                    <a:lnTo>
                      <a:pt x="336334" y="920661"/>
                    </a:lnTo>
                    <a:lnTo>
                      <a:pt x="339128" y="921359"/>
                    </a:lnTo>
                    <a:lnTo>
                      <a:pt x="341172" y="921689"/>
                    </a:lnTo>
                    <a:lnTo>
                      <a:pt x="342582" y="919149"/>
                    </a:lnTo>
                    <a:close/>
                  </a:path>
                  <a:path w="1000125" h="1018540">
                    <a:moveTo>
                      <a:pt x="345846" y="689902"/>
                    </a:moveTo>
                    <a:lnTo>
                      <a:pt x="345440" y="688632"/>
                    </a:lnTo>
                    <a:lnTo>
                      <a:pt x="338709" y="687590"/>
                    </a:lnTo>
                    <a:lnTo>
                      <a:pt x="339420" y="692099"/>
                    </a:lnTo>
                    <a:lnTo>
                      <a:pt x="345846" y="689902"/>
                    </a:lnTo>
                    <a:close/>
                  </a:path>
                  <a:path w="1000125" h="1018540">
                    <a:moveTo>
                      <a:pt x="348538" y="133680"/>
                    </a:moveTo>
                    <a:lnTo>
                      <a:pt x="347903" y="129070"/>
                    </a:lnTo>
                    <a:lnTo>
                      <a:pt x="346684" y="130022"/>
                    </a:lnTo>
                    <a:lnTo>
                      <a:pt x="345833" y="130657"/>
                    </a:lnTo>
                    <a:lnTo>
                      <a:pt x="344233" y="132080"/>
                    </a:lnTo>
                    <a:lnTo>
                      <a:pt x="343458" y="132867"/>
                    </a:lnTo>
                    <a:lnTo>
                      <a:pt x="342671" y="133642"/>
                    </a:lnTo>
                    <a:lnTo>
                      <a:pt x="343306" y="134289"/>
                    </a:lnTo>
                    <a:lnTo>
                      <a:pt x="343611" y="134594"/>
                    </a:lnTo>
                    <a:lnTo>
                      <a:pt x="344703" y="132626"/>
                    </a:lnTo>
                    <a:lnTo>
                      <a:pt x="348538" y="133680"/>
                    </a:lnTo>
                    <a:close/>
                  </a:path>
                  <a:path w="1000125" h="1018540">
                    <a:moveTo>
                      <a:pt x="386829" y="236143"/>
                    </a:moveTo>
                    <a:lnTo>
                      <a:pt x="386765" y="235889"/>
                    </a:lnTo>
                    <a:lnTo>
                      <a:pt x="381939" y="233895"/>
                    </a:lnTo>
                    <a:lnTo>
                      <a:pt x="382511" y="235889"/>
                    </a:lnTo>
                    <a:lnTo>
                      <a:pt x="382955" y="237477"/>
                    </a:lnTo>
                    <a:lnTo>
                      <a:pt x="383489" y="239242"/>
                    </a:lnTo>
                    <a:lnTo>
                      <a:pt x="386829" y="236143"/>
                    </a:lnTo>
                    <a:close/>
                  </a:path>
                  <a:path w="1000125" h="1018540">
                    <a:moveTo>
                      <a:pt x="387654" y="153009"/>
                    </a:moveTo>
                    <a:lnTo>
                      <a:pt x="387083" y="150533"/>
                    </a:lnTo>
                    <a:lnTo>
                      <a:pt x="386791" y="149186"/>
                    </a:lnTo>
                    <a:lnTo>
                      <a:pt x="385635" y="149885"/>
                    </a:lnTo>
                    <a:lnTo>
                      <a:pt x="384835" y="150406"/>
                    </a:lnTo>
                    <a:lnTo>
                      <a:pt x="383311" y="151320"/>
                    </a:lnTo>
                    <a:lnTo>
                      <a:pt x="386067" y="152400"/>
                    </a:lnTo>
                    <a:lnTo>
                      <a:pt x="387654" y="153009"/>
                    </a:lnTo>
                    <a:close/>
                  </a:path>
                  <a:path w="1000125" h="1018540">
                    <a:moveTo>
                      <a:pt x="407987" y="482879"/>
                    </a:moveTo>
                    <a:lnTo>
                      <a:pt x="405561" y="482295"/>
                    </a:lnTo>
                    <a:lnTo>
                      <a:pt x="404380" y="483158"/>
                    </a:lnTo>
                    <a:lnTo>
                      <a:pt x="403834" y="486511"/>
                    </a:lnTo>
                    <a:lnTo>
                      <a:pt x="405803" y="484784"/>
                    </a:lnTo>
                    <a:lnTo>
                      <a:pt x="407987" y="482879"/>
                    </a:lnTo>
                    <a:close/>
                  </a:path>
                  <a:path w="1000125" h="1018540">
                    <a:moveTo>
                      <a:pt x="417906" y="427253"/>
                    </a:moveTo>
                    <a:lnTo>
                      <a:pt x="416356" y="425856"/>
                    </a:lnTo>
                    <a:lnTo>
                      <a:pt x="414058" y="423735"/>
                    </a:lnTo>
                    <a:lnTo>
                      <a:pt x="413931" y="426288"/>
                    </a:lnTo>
                    <a:lnTo>
                      <a:pt x="414426" y="428193"/>
                    </a:lnTo>
                    <a:lnTo>
                      <a:pt x="417906" y="427253"/>
                    </a:lnTo>
                    <a:close/>
                  </a:path>
                  <a:path w="1000125" h="1018540">
                    <a:moveTo>
                      <a:pt x="424586" y="345821"/>
                    </a:moveTo>
                    <a:lnTo>
                      <a:pt x="421068" y="344500"/>
                    </a:lnTo>
                    <a:lnTo>
                      <a:pt x="421513" y="346367"/>
                    </a:lnTo>
                    <a:lnTo>
                      <a:pt x="421843" y="347789"/>
                    </a:lnTo>
                    <a:lnTo>
                      <a:pt x="422173" y="349173"/>
                    </a:lnTo>
                    <a:lnTo>
                      <a:pt x="424586" y="345821"/>
                    </a:lnTo>
                    <a:close/>
                  </a:path>
                  <a:path w="1000125" h="1018540">
                    <a:moveTo>
                      <a:pt x="426694" y="699808"/>
                    </a:moveTo>
                    <a:lnTo>
                      <a:pt x="425424" y="696214"/>
                    </a:lnTo>
                    <a:lnTo>
                      <a:pt x="424014" y="697750"/>
                    </a:lnTo>
                    <a:lnTo>
                      <a:pt x="420941" y="701116"/>
                    </a:lnTo>
                    <a:lnTo>
                      <a:pt x="425996" y="700697"/>
                    </a:lnTo>
                    <a:lnTo>
                      <a:pt x="426694" y="699808"/>
                    </a:lnTo>
                    <a:close/>
                  </a:path>
                  <a:path w="1000125" h="1018540">
                    <a:moveTo>
                      <a:pt x="431520" y="681418"/>
                    </a:moveTo>
                    <a:lnTo>
                      <a:pt x="431190" y="677532"/>
                    </a:lnTo>
                    <a:lnTo>
                      <a:pt x="429806" y="676795"/>
                    </a:lnTo>
                    <a:lnTo>
                      <a:pt x="424383" y="677786"/>
                    </a:lnTo>
                    <a:lnTo>
                      <a:pt x="427101" y="679145"/>
                    </a:lnTo>
                    <a:lnTo>
                      <a:pt x="429196" y="680237"/>
                    </a:lnTo>
                    <a:lnTo>
                      <a:pt x="431520" y="681418"/>
                    </a:lnTo>
                    <a:close/>
                  </a:path>
                  <a:path w="1000125" h="1018540">
                    <a:moveTo>
                      <a:pt x="432663" y="612813"/>
                    </a:moveTo>
                    <a:lnTo>
                      <a:pt x="431774" y="612013"/>
                    </a:lnTo>
                    <a:lnTo>
                      <a:pt x="430872" y="611390"/>
                    </a:lnTo>
                    <a:lnTo>
                      <a:pt x="429209" y="610133"/>
                    </a:lnTo>
                    <a:lnTo>
                      <a:pt x="429323" y="613232"/>
                    </a:lnTo>
                    <a:lnTo>
                      <a:pt x="430034" y="614248"/>
                    </a:lnTo>
                    <a:lnTo>
                      <a:pt x="431863" y="613892"/>
                    </a:lnTo>
                    <a:lnTo>
                      <a:pt x="432193" y="613841"/>
                    </a:lnTo>
                    <a:lnTo>
                      <a:pt x="432663" y="612813"/>
                    </a:lnTo>
                    <a:close/>
                  </a:path>
                  <a:path w="1000125" h="1018540">
                    <a:moveTo>
                      <a:pt x="433146" y="190"/>
                    </a:moveTo>
                    <a:lnTo>
                      <a:pt x="432816" y="114"/>
                    </a:lnTo>
                    <a:lnTo>
                      <a:pt x="432130" y="0"/>
                    </a:lnTo>
                    <a:lnTo>
                      <a:pt x="430987" y="3987"/>
                    </a:lnTo>
                    <a:lnTo>
                      <a:pt x="431584" y="4076"/>
                    </a:lnTo>
                    <a:lnTo>
                      <a:pt x="432155" y="4191"/>
                    </a:lnTo>
                    <a:lnTo>
                      <a:pt x="432739" y="4292"/>
                    </a:lnTo>
                    <a:lnTo>
                      <a:pt x="432892" y="2921"/>
                    </a:lnTo>
                    <a:lnTo>
                      <a:pt x="433019" y="1562"/>
                    </a:lnTo>
                    <a:lnTo>
                      <a:pt x="433146" y="190"/>
                    </a:lnTo>
                    <a:close/>
                  </a:path>
                  <a:path w="1000125" h="1018540">
                    <a:moveTo>
                      <a:pt x="436854" y="429704"/>
                    </a:moveTo>
                    <a:lnTo>
                      <a:pt x="436130" y="428523"/>
                    </a:lnTo>
                    <a:lnTo>
                      <a:pt x="435406" y="427456"/>
                    </a:lnTo>
                    <a:lnTo>
                      <a:pt x="434619" y="426186"/>
                    </a:lnTo>
                    <a:lnTo>
                      <a:pt x="432714" y="428955"/>
                    </a:lnTo>
                    <a:lnTo>
                      <a:pt x="434860" y="429399"/>
                    </a:lnTo>
                    <a:lnTo>
                      <a:pt x="436092" y="430263"/>
                    </a:lnTo>
                    <a:lnTo>
                      <a:pt x="436295" y="430212"/>
                    </a:lnTo>
                    <a:lnTo>
                      <a:pt x="436499" y="430199"/>
                    </a:lnTo>
                    <a:lnTo>
                      <a:pt x="436740" y="429983"/>
                    </a:lnTo>
                    <a:lnTo>
                      <a:pt x="436854" y="429704"/>
                    </a:lnTo>
                    <a:close/>
                  </a:path>
                  <a:path w="1000125" h="1018540">
                    <a:moveTo>
                      <a:pt x="461911" y="891286"/>
                    </a:moveTo>
                    <a:lnTo>
                      <a:pt x="459295" y="886802"/>
                    </a:lnTo>
                    <a:lnTo>
                      <a:pt x="456971" y="890600"/>
                    </a:lnTo>
                    <a:lnTo>
                      <a:pt x="461911" y="891286"/>
                    </a:lnTo>
                    <a:close/>
                  </a:path>
                  <a:path w="1000125" h="1018540">
                    <a:moveTo>
                      <a:pt x="479463" y="446887"/>
                    </a:moveTo>
                    <a:lnTo>
                      <a:pt x="478929" y="445477"/>
                    </a:lnTo>
                    <a:lnTo>
                      <a:pt x="478447" y="444690"/>
                    </a:lnTo>
                    <a:lnTo>
                      <a:pt x="478307" y="444436"/>
                    </a:lnTo>
                    <a:lnTo>
                      <a:pt x="476605" y="444677"/>
                    </a:lnTo>
                    <a:lnTo>
                      <a:pt x="476173" y="445147"/>
                    </a:lnTo>
                    <a:lnTo>
                      <a:pt x="474814" y="446722"/>
                    </a:lnTo>
                    <a:lnTo>
                      <a:pt x="473697" y="448500"/>
                    </a:lnTo>
                    <a:lnTo>
                      <a:pt x="472122" y="450723"/>
                    </a:lnTo>
                    <a:lnTo>
                      <a:pt x="475957" y="451040"/>
                    </a:lnTo>
                    <a:lnTo>
                      <a:pt x="477723" y="449389"/>
                    </a:lnTo>
                    <a:lnTo>
                      <a:pt x="479069" y="447433"/>
                    </a:lnTo>
                    <a:lnTo>
                      <a:pt x="479463" y="446887"/>
                    </a:lnTo>
                    <a:close/>
                  </a:path>
                  <a:path w="1000125" h="1018540">
                    <a:moveTo>
                      <a:pt x="510273" y="622363"/>
                    </a:moveTo>
                    <a:lnTo>
                      <a:pt x="507885" y="620598"/>
                    </a:lnTo>
                    <a:lnTo>
                      <a:pt x="508241" y="622617"/>
                    </a:lnTo>
                    <a:lnTo>
                      <a:pt x="508457" y="624001"/>
                    </a:lnTo>
                    <a:lnTo>
                      <a:pt x="508685" y="625373"/>
                    </a:lnTo>
                    <a:lnTo>
                      <a:pt x="510273" y="622363"/>
                    </a:lnTo>
                    <a:close/>
                  </a:path>
                  <a:path w="1000125" h="1018540">
                    <a:moveTo>
                      <a:pt x="541909" y="821893"/>
                    </a:moveTo>
                    <a:lnTo>
                      <a:pt x="531749" y="820991"/>
                    </a:lnTo>
                    <a:lnTo>
                      <a:pt x="529590" y="821778"/>
                    </a:lnTo>
                    <a:lnTo>
                      <a:pt x="530174" y="826592"/>
                    </a:lnTo>
                    <a:lnTo>
                      <a:pt x="533869" y="824636"/>
                    </a:lnTo>
                    <a:lnTo>
                      <a:pt x="538391" y="825309"/>
                    </a:lnTo>
                    <a:lnTo>
                      <a:pt x="541909" y="821893"/>
                    </a:lnTo>
                    <a:close/>
                  </a:path>
                  <a:path w="1000125" h="1018540">
                    <a:moveTo>
                      <a:pt x="560197" y="347929"/>
                    </a:moveTo>
                    <a:lnTo>
                      <a:pt x="557796" y="347116"/>
                    </a:lnTo>
                    <a:lnTo>
                      <a:pt x="556463" y="346684"/>
                    </a:lnTo>
                    <a:lnTo>
                      <a:pt x="554824" y="346138"/>
                    </a:lnTo>
                    <a:lnTo>
                      <a:pt x="555129" y="348754"/>
                    </a:lnTo>
                    <a:lnTo>
                      <a:pt x="555332" y="350443"/>
                    </a:lnTo>
                    <a:lnTo>
                      <a:pt x="558114" y="349008"/>
                    </a:lnTo>
                    <a:lnTo>
                      <a:pt x="560197" y="347929"/>
                    </a:lnTo>
                    <a:close/>
                  </a:path>
                  <a:path w="1000125" h="1018540">
                    <a:moveTo>
                      <a:pt x="576160" y="1016558"/>
                    </a:moveTo>
                    <a:lnTo>
                      <a:pt x="575005" y="1015746"/>
                    </a:lnTo>
                    <a:lnTo>
                      <a:pt x="573989" y="1014069"/>
                    </a:lnTo>
                    <a:lnTo>
                      <a:pt x="572084" y="1015301"/>
                    </a:lnTo>
                    <a:lnTo>
                      <a:pt x="573659" y="1018514"/>
                    </a:lnTo>
                    <a:lnTo>
                      <a:pt x="576160" y="1016558"/>
                    </a:lnTo>
                    <a:close/>
                  </a:path>
                  <a:path w="1000125" h="1018540">
                    <a:moveTo>
                      <a:pt x="577532" y="48602"/>
                    </a:moveTo>
                    <a:lnTo>
                      <a:pt x="573963" y="46901"/>
                    </a:lnTo>
                    <a:lnTo>
                      <a:pt x="572503" y="47129"/>
                    </a:lnTo>
                    <a:lnTo>
                      <a:pt x="571500" y="47561"/>
                    </a:lnTo>
                    <a:lnTo>
                      <a:pt x="571157" y="47752"/>
                    </a:lnTo>
                    <a:lnTo>
                      <a:pt x="571233" y="49593"/>
                    </a:lnTo>
                    <a:lnTo>
                      <a:pt x="571639" y="50419"/>
                    </a:lnTo>
                    <a:lnTo>
                      <a:pt x="572223" y="51676"/>
                    </a:lnTo>
                    <a:lnTo>
                      <a:pt x="573290" y="52730"/>
                    </a:lnTo>
                    <a:lnTo>
                      <a:pt x="574421" y="54203"/>
                    </a:lnTo>
                    <a:lnTo>
                      <a:pt x="577418" y="50787"/>
                    </a:lnTo>
                    <a:lnTo>
                      <a:pt x="577532" y="48602"/>
                    </a:lnTo>
                    <a:close/>
                  </a:path>
                  <a:path w="1000125" h="1018540">
                    <a:moveTo>
                      <a:pt x="622731" y="952741"/>
                    </a:moveTo>
                    <a:lnTo>
                      <a:pt x="622592" y="951788"/>
                    </a:lnTo>
                    <a:lnTo>
                      <a:pt x="622642" y="950696"/>
                    </a:lnTo>
                    <a:lnTo>
                      <a:pt x="622160" y="949934"/>
                    </a:lnTo>
                    <a:lnTo>
                      <a:pt x="621880" y="949477"/>
                    </a:lnTo>
                    <a:lnTo>
                      <a:pt x="620737" y="949528"/>
                    </a:lnTo>
                    <a:lnTo>
                      <a:pt x="619252" y="949198"/>
                    </a:lnTo>
                    <a:lnTo>
                      <a:pt x="619721" y="950836"/>
                    </a:lnTo>
                    <a:lnTo>
                      <a:pt x="619747" y="951966"/>
                    </a:lnTo>
                    <a:lnTo>
                      <a:pt x="620331" y="952576"/>
                    </a:lnTo>
                    <a:lnTo>
                      <a:pt x="620737" y="952995"/>
                    </a:lnTo>
                    <a:lnTo>
                      <a:pt x="621880" y="952715"/>
                    </a:lnTo>
                    <a:lnTo>
                      <a:pt x="622731" y="952741"/>
                    </a:lnTo>
                    <a:close/>
                  </a:path>
                  <a:path w="1000125" h="1018540">
                    <a:moveTo>
                      <a:pt x="641045" y="693166"/>
                    </a:moveTo>
                    <a:lnTo>
                      <a:pt x="638797" y="690664"/>
                    </a:lnTo>
                    <a:lnTo>
                      <a:pt x="637260" y="687285"/>
                    </a:lnTo>
                    <a:lnTo>
                      <a:pt x="632929" y="686460"/>
                    </a:lnTo>
                    <a:lnTo>
                      <a:pt x="634568" y="690562"/>
                    </a:lnTo>
                    <a:lnTo>
                      <a:pt x="637489" y="692264"/>
                    </a:lnTo>
                    <a:lnTo>
                      <a:pt x="641045" y="693166"/>
                    </a:lnTo>
                    <a:close/>
                  </a:path>
                  <a:path w="1000125" h="1018540">
                    <a:moveTo>
                      <a:pt x="641096" y="297599"/>
                    </a:moveTo>
                    <a:lnTo>
                      <a:pt x="640397" y="296494"/>
                    </a:lnTo>
                    <a:lnTo>
                      <a:pt x="638949" y="296786"/>
                    </a:lnTo>
                    <a:lnTo>
                      <a:pt x="637336" y="296786"/>
                    </a:lnTo>
                    <a:lnTo>
                      <a:pt x="636130" y="297459"/>
                    </a:lnTo>
                    <a:lnTo>
                      <a:pt x="635304" y="297916"/>
                    </a:lnTo>
                    <a:lnTo>
                      <a:pt x="635012" y="299313"/>
                    </a:lnTo>
                    <a:lnTo>
                      <a:pt x="634479" y="300316"/>
                    </a:lnTo>
                    <a:lnTo>
                      <a:pt x="635609" y="300583"/>
                    </a:lnTo>
                    <a:lnTo>
                      <a:pt x="637044" y="301421"/>
                    </a:lnTo>
                    <a:lnTo>
                      <a:pt x="639127" y="300253"/>
                    </a:lnTo>
                    <a:lnTo>
                      <a:pt x="640016" y="298767"/>
                    </a:lnTo>
                    <a:lnTo>
                      <a:pt x="641096" y="297599"/>
                    </a:lnTo>
                    <a:close/>
                  </a:path>
                  <a:path w="1000125" h="1018540">
                    <a:moveTo>
                      <a:pt x="641515" y="378231"/>
                    </a:moveTo>
                    <a:lnTo>
                      <a:pt x="639356" y="374103"/>
                    </a:lnTo>
                    <a:lnTo>
                      <a:pt x="638251" y="375856"/>
                    </a:lnTo>
                    <a:lnTo>
                      <a:pt x="637298" y="377342"/>
                    </a:lnTo>
                    <a:lnTo>
                      <a:pt x="635812" y="379730"/>
                    </a:lnTo>
                    <a:lnTo>
                      <a:pt x="641248" y="378790"/>
                    </a:lnTo>
                    <a:lnTo>
                      <a:pt x="641515" y="378231"/>
                    </a:lnTo>
                    <a:close/>
                  </a:path>
                  <a:path w="1000125" h="1018540">
                    <a:moveTo>
                      <a:pt x="644156" y="239750"/>
                    </a:moveTo>
                    <a:lnTo>
                      <a:pt x="643826" y="239395"/>
                    </a:lnTo>
                    <a:lnTo>
                      <a:pt x="643496" y="239026"/>
                    </a:lnTo>
                    <a:lnTo>
                      <a:pt x="643140" y="238683"/>
                    </a:lnTo>
                    <a:lnTo>
                      <a:pt x="641540" y="239979"/>
                    </a:lnTo>
                    <a:lnTo>
                      <a:pt x="640727" y="240652"/>
                    </a:lnTo>
                    <a:lnTo>
                      <a:pt x="641184" y="241096"/>
                    </a:lnTo>
                    <a:lnTo>
                      <a:pt x="641642" y="241541"/>
                    </a:lnTo>
                    <a:lnTo>
                      <a:pt x="642112" y="241998"/>
                    </a:lnTo>
                    <a:lnTo>
                      <a:pt x="643483" y="240499"/>
                    </a:lnTo>
                    <a:lnTo>
                      <a:pt x="644156" y="239750"/>
                    </a:lnTo>
                    <a:close/>
                  </a:path>
                  <a:path w="1000125" h="1018540">
                    <a:moveTo>
                      <a:pt x="659676" y="596226"/>
                    </a:moveTo>
                    <a:lnTo>
                      <a:pt x="659320" y="593496"/>
                    </a:lnTo>
                    <a:lnTo>
                      <a:pt x="657428" y="592848"/>
                    </a:lnTo>
                    <a:lnTo>
                      <a:pt x="655243" y="592429"/>
                    </a:lnTo>
                    <a:lnTo>
                      <a:pt x="654558" y="596150"/>
                    </a:lnTo>
                    <a:lnTo>
                      <a:pt x="659676" y="596226"/>
                    </a:lnTo>
                    <a:close/>
                  </a:path>
                  <a:path w="1000125" h="1018540">
                    <a:moveTo>
                      <a:pt x="667004" y="782967"/>
                    </a:moveTo>
                    <a:lnTo>
                      <a:pt x="666699" y="782015"/>
                    </a:lnTo>
                    <a:lnTo>
                      <a:pt x="664895" y="781354"/>
                    </a:lnTo>
                    <a:lnTo>
                      <a:pt x="663562" y="781494"/>
                    </a:lnTo>
                    <a:lnTo>
                      <a:pt x="663308" y="783818"/>
                    </a:lnTo>
                    <a:lnTo>
                      <a:pt x="664616" y="784415"/>
                    </a:lnTo>
                    <a:lnTo>
                      <a:pt x="665873" y="785202"/>
                    </a:lnTo>
                    <a:lnTo>
                      <a:pt x="666826" y="783310"/>
                    </a:lnTo>
                    <a:lnTo>
                      <a:pt x="667004" y="782967"/>
                    </a:lnTo>
                    <a:close/>
                  </a:path>
                  <a:path w="1000125" h="1018540">
                    <a:moveTo>
                      <a:pt x="673366" y="116560"/>
                    </a:moveTo>
                    <a:lnTo>
                      <a:pt x="672185" y="113779"/>
                    </a:lnTo>
                    <a:lnTo>
                      <a:pt x="670026" y="113258"/>
                    </a:lnTo>
                    <a:lnTo>
                      <a:pt x="666800" y="115049"/>
                    </a:lnTo>
                    <a:lnTo>
                      <a:pt x="672515" y="118071"/>
                    </a:lnTo>
                    <a:lnTo>
                      <a:pt x="672807" y="117576"/>
                    </a:lnTo>
                    <a:lnTo>
                      <a:pt x="673087" y="117055"/>
                    </a:lnTo>
                    <a:lnTo>
                      <a:pt x="673366" y="116560"/>
                    </a:lnTo>
                    <a:close/>
                  </a:path>
                  <a:path w="1000125" h="1018540">
                    <a:moveTo>
                      <a:pt x="673989" y="983957"/>
                    </a:moveTo>
                    <a:lnTo>
                      <a:pt x="672363" y="981862"/>
                    </a:lnTo>
                    <a:lnTo>
                      <a:pt x="670991" y="981849"/>
                    </a:lnTo>
                    <a:lnTo>
                      <a:pt x="670648" y="982205"/>
                    </a:lnTo>
                    <a:lnTo>
                      <a:pt x="669277" y="983589"/>
                    </a:lnTo>
                    <a:lnTo>
                      <a:pt x="669848" y="984897"/>
                    </a:lnTo>
                    <a:lnTo>
                      <a:pt x="671385" y="986028"/>
                    </a:lnTo>
                    <a:lnTo>
                      <a:pt x="673201" y="985189"/>
                    </a:lnTo>
                    <a:lnTo>
                      <a:pt x="673989" y="983957"/>
                    </a:lnTo>
                    <a:close/>
                  </a:path>
                  <a:path w="1000125" h="1018540">
                    <a:moveTo>
                      <a:pt x="680364" y="821893"/>
                    </a:moveTo>
                    <a:lnTo>
                      <a:pt x="679665" y="817016"/>
                    </a:lnTo>
                    <a:lnTo>
                      <a:pt x="672579" y="821753"/>
                    </a:lnTo>
                    <a:lnTo>
                      <a:pt x="675894" y="821829"/>
                    </a:lnTo>
                    <a:lnTo>
                      <a:pt x="677964" y="821842"/>
                    </a:lnTo>
                    <a:lnTo>
                      <a:pt x="680364" y="821893"/>
                    </a:lnTo>
                    <a:close/>
                  </a:path>
                  <a:path w="1000125" h="1018540">
                    <a:moveTo>
                      <a:pt x="689673" y="590054"/>
                    </a:moveTo>
                    <a:lnTo>
                      <a:pt x="689419" y="589572"/>
                    </a:lnTo>
                    <a:lnTo>
                      <a:pt x="689330" y="588860"/>
                    </a:lnTo>
                    <a:lnTo>
                      <a:pt x="688924" y="588657"/>
                    </a:lnTo>
                    <a:lnTo>
                      <a:pt x="687057" y="587616"/>
                    </a:lnTo>
                    <a:lnTo>
                      <a:pt x="686346" y="588924"/>
                    </a:lnTo>
                    <a:lnTo>
                      <a:pt x="685165" y="591286"/>
                    </a:lnTo>
                    <a:lnTo>
                      <a:pt x="687171" y="590740"/>
                    </a:lnTo>
                    <a:lnTo>
                      <a:pt x="688403" y="590410"/>
                    </a:lnTo>
                    <a:lnTo>
                      <a:pt x="689673" y="590054"/>
                    </a:lnTo>
                    <a:close/>
                  </a:path>
                  <a:path w="1000125" h="1018540">
                    <a:moveTo>
                      <a:pt x="692238" y="991590"/>
                    </a:moveTo>
                    <a:lnTo>
                      <a:pt x="692175" y="989203"/>
                    </a:lnTo>
                    <a:lnTo>
                      <a:pt x="692124" y="987640"/>
                    </a:lnTo>
                    <a:lnTo>
                      <a:pt x="692086" y="986053"/>
                    </a:lnTo>
                    <a:lnTo>
                      <a:pt x="690460" y="986142"/>
                    </a:lnTo>
                    <a:lnTo>
                      <a:pt x="690321" y="987767"/>
                    </a:lnTo>
                    <a:lnTo>
                      <a:pt x="688949" y="989571"/>
                    </a:lnTo>
                    <a:lnTo>
                      <a:pt x="692238" y="991590"/>
                    </a:lnTo>
                    <a:close/>
                  </a:path>
                  <a:path w="1000125" h="1018540">
                    <a:moveTo>
                      <a:pt x="711352" y="290296"/>
                    </a:moveTo>
                    <a:lnTo>
                      <a:pt x="709777" y="289471"/>
                    </a:lnTo>
                    <a:lnTo>
                      <a:pt x="707796" y="291807"/>
                    </a:lnTo>
                    <a:lnTo>
                      <a:pt x="705104" y="293776"/>
                    </a:lnTo>
                    <a:lnTo>
                      <a:pt x="706818" y="298094"/>
                    </a:lnTo>
                    <a:lnTo>
                      <a:pt x="711352" y="290296"/>
                    </a:lnTo>
                    <a:close/>
                  </a:path>
                  <a:path w="1000125" h="1018540">
                    <a:moveTo>
                      <a:pt x="740549" y="619201"/>
                    </a:moveTo>
                    <a:lnTo>
                      <a:pt x="737273" y="616191"/>
                    </a:lnTo>
                    <a:lnTo>
                      <a:pt x="735279" y="614387"/>
                    </a:lnTo>
                    <a:lnTo>
                      <a:pt x="736244" y="620712"/>
                    </a:lnTo>
                    <a:lnTo>
                      <a:pt x="740549" y="619201"/>
                    </a:lnTo>
                    <a:close/>
                  </a:path>
                  <a:path w="1000125" h="1018540">
                    <a:moveTo>
                      <a:pt x="765225" y="856818"/>
                    </a:moveTo>
                    <a:lnTo>
                      <a:pt x="764933" y="855510"/>
                    </a:lnTo>
                    <a:lnTo>
                      <a:pt x="765009" y="854125"/>
                    </a:lnTo>
                    <a:lnTo>
                      <a:pt x="763663" y="854519"/>
                    </a:lnTo>
                    <a:lnTo>
                      <a:pt x="762546" y="854519"/>
                    </a:lnTo>
                    <a:lnTo>
                      <a:pt x="761733" y="855624"/>
                    </a:lnTo>
                    <a:lnTo>
                      <a:pt x="762000" y="856691"/>
                    </a:lnTo>
                    <a:lnTo>
                      <a:pt x="761987" y="857542"/>
                    </a:lnTo>
                    <a:lnTo>
                      <a:pt x="762939" y="857427"/>
                    </a:lnTo>
                    <a:lnTo>
                      <a:pt x="764095" y="857580"/>
                    </a:lnTo>
                    <a:lnTo>
                      <a:pt x="765225" y="856818"/>
                    </a:lnTo>
                    <a:close/>
                  </a:path>
                  <a:path w="1000125" h="1018540">
                    <a:moveTo>
                      <a:pt x="774230" y="879805"/>
                    </a:moveTo>
                    <a:lnTo>
                      <a:pt x="772198" y="874928"/>
                    </a:lnTo>
                    <a:lnTo>
                      <a:pt x="769594" y="871855"/>
                    </a:lnTo>
                    <a:lnTo>
                      <a:pt x="763625" y="871207"/>
                    </a:lnTo>
                    <a:lnTo>
                      <a:pt x="766076" y="875919"/>
                    </a:lnTo>
                    <a:lnTo>
                      <a:pt x="768604" y="879144"/>
                    </a:lnTo>
                    <a:lnTo>
                      <a:pt x="774230" y="879805"/>
                    </a:lnTo>
                    <a:close/>
                  </a:path>
                  <a:path w="1000125" h="1018540">
                    <a:moveTo>
                      <a:pt x="778700" y="717816"/>
                    </a:moveTo>
                    <a:lnTo>
                      <a:pt x="778332" y="717207"/>
                    </a:lnTo>
                    <a:lnTo>
                      <a:pt x="777963" y="716622"/>
                    </a:lnTo>
                    <a:lnTo>
                      <a:pt x="777608" y="716013"/>
                    </a:lnTo>
                    <a:lnTo>
                      <a:pt x="776503" y="716610"/>
                    </a:lnTo>
                    <a:lnTo>
                      <a:pt x="775398" y="717207"/>
                    </a:lnTo>
                    <a:lnTo>
                      <a:pt x="774293" y="717791"/>
                    </a:lnTo>
                    <a:lnTo>
                      <a:pt x="774738" y="718515"/>
                    </a:lnTo>
                    <a:lnTo>
                      <a:pt x="775195" y="719277"/>
                    </a:lnTo>
                    <a:lnTo>
                      <a:pt x="775639" y="720013"/>
                    </a:lnTo>
                    <a:lnTo>
                      <a:pt x="778700" y="717816"/>
                    </a:lnTo>
                    <a:close/>
                  </a:path>
                  <a:path w="1000125" h="1018540">
                    <a:moveTo>
                      <a:pt x="782967" y="543356"/>
                    </a:moveTo>
                    <a:lnTo>
                      <a:pt x="781024" y="540308"/>
                    </a:lnTo>
                    <a:lnTo>
                      <a:pt x="781253" y="537375"/>
                    </a:lnTo>
                    <a:lnTo>
                      <a:pt x="775906" y="540727"/>
                    </a:lnTo>
                    <a:lnTo>
                      <a:pt x="775855" y="540943"/>
                    </a:lnTo>
                    <a:lnTo>
                      <a:pt x="779056" y="545033"/>
                    </a:lnTo>
                    <a:lnTo>
                      <a:pt x="782967" y="543356"/>
                    </a:lnTo>
                    <a:close/>
                  </a:path>
                  <a:path w="1000125" h="1018540">
                    <a:moveTo>
                      <a:pt x="820953" y="541743"/>
                    </a:moveTo>
                    <a:lnTo>
                      <a:pt x="820801" y="538594"/>
                    </a:lnTo>
                    <a:lnTo>
                      <a:pt x="818870" y="538391"/>
                    </a:lnTo>
                    <a:lnTo>
                      <a:pt x="816152" y="538238"/>
                    </a:lnTo>
                    <a:lnTo>
                      <a:pt x="816800" y="541159"/>
                    </a:lnTo>
                    <a:lnTo>
                      <a:pt x="818337" y="541896"/>
                    </a:lnTo>
                    <a:lnTo>
                      <a:pt x="820953" y="541743"/>
                    </a:lnTo>
                    <a:close/>
                  </a:path>
                  <a:path w="1000125" h="1018540">
                    <a:moveTo>
                      <a:pt x="856564" y="730313"/>
                    </a:moveTo>
                    <a:lnTo>
                      <a:pt x="852690" y="730707"/>
                    </a:lnTo>
                    <a:lnTo>
                      <a:pt x="849871" y="732828"/>
                    </a:lnTo>
                    <a:lnTo>
                      <a:pt x="847217" y="735291"/>
                    </a:lnTo>
                    <a:lnTo>
                      <a:pt x="854405" y="734504"/>
                    </a:lnTo>
                    <a:lnTo>
                      <a:pt x="855637" y="733780"/>
                    </a:lnTo>
                    <a:lnTo>
                      <a:pt x="856564" y="730313"/>
                    </a:lnTo>
                    <a:close/>
                  </a:path>
                  <a:path w="1000125" h="1018540">
                    <a:moveTo>
                      <a:pt x="862482" y="565912"/>
                    </a:moveTo>
                    <a:lnTo>
                      <a:pt x="855814" y="559816"/>
                    </a:lnTo>
                    <a:lnTo>
                      <a:pt x="853236" y="566318"/>
                    </a:lnTo>
                    <a:lnTo>
                      <a:pt x="859358" y="568985"/>
                    </a:lnTo>
                    <a:lnTo>
                      <a:pt x="859574" y="568972"/>
                    </a:lnTo>
                    <a:lnTo>
                      <a:pt x="862482" y="565912"/>
                    </a:lnTo>
                    <a:close/>
                  </a:path>
                  <a:path w="1000125" h="1018540">
                    <a:moveTo>
                      <a:pt x="887310" y="867587"/>
                    </a:moveTo>
                    <a:lnTo>
                      <a:pt x="887018" y="865835"/>
                    </a:lnTo>
                    <a:lnTo>
                      <a:pt x="886917" y="864082"/>
                    </a:lnTo>
                    <a:lnTo>
                      <a:pt x="886104" y="864171"/>
                    </a:lnTo>
                    <a:lnTo>
                      <a:pt x="884999" y="863981"/>
                    </a:lnTo>
                    <a:lnTo>
                      <a:pt x="883678" y="865263"/>
                    </a:lnTo>
                    <a:lnTo>
                      <a:pt x="882307" y="862799"/>
                    </a:lnTo>
                    <a:lnTo>
                      <a:pt x="883285" y="860056"/>
                    </a:lnTo>
                    <a:lnTo>
                      <a:pt x="879487" y="858799"/>
                    </a:lnTo>
                    <a:lnTo>
                      <a:pt x="876414" y="857516"/>
                    </a:lnTo>
                    <a:lnTo>
                      <a:pt x="873848" y="860996"/>
                    </a:lnTo>
                    <a:lnTo>
                      <a:pt x="875207" y="864247"/>
                    </a:lnTo>
                    <a:lnTo>
                      <a:pt x="877747" y="863917"/>
                    </a:lnTo>
                    <a:lnTo>
                      <a:pt x="880338" y="863447"/>
                    </a:lnTo>
                    <a:lnTo>
                      <a:pt x="880135" y="864793"/>
                    </a:lnTo>
                    <a:lnTo>
                      <a:pt x="879957" y="865797"/>
                    </a:lnTo>
                    <a:lnTo>
                      <a:pt x="879741" y="867206"/>
                    </a:lnTo>
                    <a:lnTo>
                      <a:pt x="883081" y="866419"/>
                    </a:lnTo>
                    <a:lnTo>
                      <a:pt x="883107" y="868946"/>
                    </a:lnTo>
                    <a:lnTo>
                      <a:pt x="884758" y="870165"/>
                    </a:lnTo>
                    <a:lnTo>
                      <a:pt x="885393" y="869937"/>
                    </a:lnTo>
                    <a:lnTo>
                      <a:pt x="887031" y="869721"/>
                    </a:lnTo>
                    <a:lnTo>
                      <a:pt x="887310" y="867587"/>
                    </a:lnTo>
                    <a:close/>
                  </a:path>
                  <a:path w="1000125" h="1018540">
                    <a:moveTo>
                      <a:pt x="914425" y="520141"/>
                    </a:moveTo>
                    <a:lnTo>
                      <a:pt x="913612" y="519976"/>
                    </a:lnTo>
                    <a:lnTo>
                      <a:pt x="912444" y="519417"/>
                    </a:lnTo>
                    <a:lnTo>
                      <a:pt x="910475" y="520979"/>
                    </a:lnTo>
                    <a:lnTo>
                      <a:pt x="910653" y="522490"/>
                    </a:lnTo>
                    <a:lnTo>
                      <a:pt x="913091" y="525157"/>
                    </a:lnTo>
                    <a:lnTo>
                      <a:pt x="913714" y="522820"/>
                    </a:lnTo>
                    <a:lnTo>
                      <a:pt x="914425" y="520141"/>
                    </a:lnTo>
                    <a:close/>
                  </a:path>
                  <a:path w="1000125" h="1018540">
                    <a:moveTo>
                      <a:pt x="971689" y="399961"/>
                    </a:moveTo>
                    <a:lnTo>
                      <a:pt x="970521" y="399605"/>
                    </a:lnTo>
                    <a:lnTo>
                      <a:pt x="969035" y="398691"/>
                    </a:lnTo>
                    <a:lnTo>
                      <a:pt x="966914" y="399846"/>
                    </a:lnTo>
                    <a:lnTo>
                      <a:pt x="965987" y="401396"/>
                    </a:lnTo>
                    <a:lnTo>
                      <a:pt x="964869" y="402615"/>
                    </a:lnTo>
                    <a:lnTo>
                      <a:pt x="965250" y="403948"/>
                    </a:lnTo>
                    <a:lnTo>
                      <a:pt x="966965" y="403656"/>
                    </a:lnTo>
                    <a:lnTo>
                      <a:pt x="968819" y="403656"/>
                    </a:lnTo>
                    <a:lnTo>
                      <a:pt x="970368" y="402945"/>
                    </a:lnTo>
                    <a:lnTo>
                      <a:pt x="971092" y="402615"/>
                    </a:lnTo>
                    <a:lnTo>
                      <a:pt x="971245" y="400989"/>
                    </a:lnTo>
                    <a:lnTo>
                      <a:pt x="971689" y="399961"/>
                    </a:lnTo>
                    <a:close/>
                  </a:path>
                  <a:path w="1000125" h="1018540">
                    <a:moveTo>
                      <a:pt x="999921" y="569175"/>
                    </a:moveTo>
                    <a:lnTo>
                      <a:pt x="999185" y="567982"/>
                    </a:lnTo>
                    <a:lnTo>
                      <a:pt x="998474" y="566750"/>
                    </a:lnTo>
                    <a:lnTo>
                      <a:pt x="997750" y="565531"/>
                    </a:lnTo>
                    <a:lnTo>
                      <a:pt x="997178" y="565937"/>
                    </a:lnTo>
                    <a:lnTo>
                      <a:pt x="996619" y="566305"/>
                    </a:lnTo>
                    <a:lnTo>
                      <a:pt x="996035" y="566712"/>
                    </a:lnTo>
                    <a:lnTo>
                      <a:pt x="997750" y="568934"/>
                    </a:lnTo>
                    <a:lnTo>
                      <a:pt x="998613" y="570026"/>
                    </a:lnTo>
                    <a:lnTo>
                      <a:pt x="999058" y="569747"/>
                    </a:lnTo>
                    <a:lnTo>
                      <a:pt x="999477" y="569480"/>
                    </a:lnTo>
                    <a:lnTo>
                      <a:pt x="999921" y="56917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8" name="object 308">
                <a:extLst>
                  <a:ext uri="{FF2B5EF4-FFF2-40B4-BE49-F238E27FC236}">
                    <a16:creationId xmlns:a16="http://schemas.microsoft.com/office/drawing/2014/main" id="{9A761268-981C-222D-D4B5-F3C4600E6487}"/>
                  </a:ext>
                </a:extLst>
              </p:cNvPr>
              <p:cNvSpPr/>
              <p:nvPr/>
            </p:nvSpPr>
            <p:spPr>
              <a:xfrm>
                <a:off x="7792906" y="4763671"/>
                <a:ext cx="789842" cy="705597"/>
              </a:xfrm>
              <a:custGeom>
                <a:avLst/>
                <a:gdLst/>
                <a:ahLst/>
                <a:cxnLst/>
                <a:rect l="l" t="t" r="r" b="b"/>
                <a:pathLst>
                  <a:path w="1015365" h="1031875">
                    <a:moveTo>
                      <a:pt x="3822" y="568604"/>
                    </a:moveTo>
                    <a:lnTo>
                      <a:pt x="3340" y="568515"/>
                    </a:lnTo>
                    <a:lnTo>
                      <a:pt x="2413" y="568325"/>
                    </a:lnTo>
                    <a:lnTo>
                      <a:pt x="1663" y="568629"/>
                    </a:lnTo>
                    <a:lnTo>
                      <a:pt x="774" y="568769"/>
                    </a:lnTo>
                    <a:lnTo>
                      <a:pt x="241" y="569290"/>
                    </a:lnTo>
                    <a:lnTo>
                      <a:pt x="0" y="569544"/>
                    </a:lnTo>
                    <a:lnTo>
                      <a:pt x="431" y="570509"/>
                    </a:lnTo>
                    <a:lnTo>
                      <a:pt x="571" y="571131"/>
                    </a:lnTo>
                    <a:lnTo>
                      <a:pt x="1358" y="570928"/>
                    </a:lnTo>
                    <a:lnTo>
                      <a:pt x="2286" y="570928"/>
                    </a:lnTo>
                    <a:lnTo>
                      <a:pt x="3403" y="570141"/>
                    </a:lnTo>
                    <a:lnTo>
                      <a:pt x="3530" y="569252"/>
                    </a:lnTo>
                    <a:lnTo>
                      <a:pt x="3822" y="568604"/>
                    </a:lnTo>
                    <a:close/>
                  </a:path>
                  <a:path w="1015365" h="1031875">
                    <a:moveTo>
                      <a:pt x="115811" y="692150"/>
                    </a:moveTo>
                    <a:lnTo>
                      <a:pt x="114376" y="692150"/>
                    </a:lnTo>
                    <a:lnTo>
                      <a:pt x="112991" y="692137"/>
                    </a:lnTo>
                    <a:lnTo>
                      <a:pt x="111607" y="692124"/>
                    </a:lnTo>
                    <a:lnTo>
                      <a:pt x="111645" y="692696"/>
                    </a:lnTo>
                    <a:lnTo>
                      <a:pt x="111696" y="693267"/>
                    </a:lnTo>
                    <a:lnTo>
                      <a:pt x="111734" y="693839"/>
                    </a:lnTo>
                    <a:lnTo>
                      <a:pt x="113017" y="693699"/>
                    </a:lnTo>
                    <a:lnTo>
                      <a:pt x="114312" y="693585"/>
                    </a:lnTo>
                    <a:lnTo>
                      <a:pt x="115582" y="693394"/>
                    </a:lnTo>
                    <a:lnTo>
                      <a:pt x="115697" y="692810"/>
                    </a:lnTo>
                    <a:lnTo>
                      <a:pt x="115811" y="692150"/>
                    </a:lnTo>
                    <a:close/>
                  </a:path>
                  <a:path w="1015365" h="1031875">
                    <a:moveTo>
                      <a:pt x="118376" y="864222"/>
                    </a:moveTo>
                    <a:lnTo>
                      <a:pt x="118122" y="863866"/>
                    </a:lnTo>
                    <a:lnTo>
                      <a:pt x="117881" y="863498"/>
                    </a:lnTo>
                    <a:lnTo>
                      <a:pt x="117640" y="863142"/>
                    </a:lnTo>
                    <a:lnTo>
                      <a:pt x="116166" y="863473"/>
                    </a:lnTo>
                    <a:lnTo>
                      <a:pt x="114630" y="863803"/>
                    </a:lnTo>
                    <a:lnTo>
                      <a:pt x="114820" y="866978"/>
                    </a:lnTo>
                    <a:lnTo>
                      <a:pt x="116408" y="865733"/>
                    </a:lnTo>
                    <a:lnTo>
                      <a:pt x="117398" y="864997"/>
                    </a:lnTo>
                    <a:lnTo>
                      <a:pt x="118376" y="864222"/>
                    </a:lnTo>
                    <a:close/>
                  </a:path>
                  <a:path w="1015365" h="1031875">
                    <a:moveTo>
                      <a:pt x="121793" y="464820"/>
                    </a:moveTo>
                    <a:lnTo>
                      <a:pt x="121589" y="464032"/>
                    </a:lnTo>
                    <a:lnTo>
                      <a:pt x="121475" y="463219"/>
                    </a:lnTo>
                    <a:lnTo>
                      <a:pt x="121056" y="462318"/>
                    </a:lnTo>
                    <a:lnTo>
                      <a:pt x="120205" y="462559"/>
                    </a:lnTo>
                    <a:lnTo>
                      <a:pt x="119329" y="462648"/>
                    </a:lnTo>
                    <a:lnTo>
                      <a:pt x="119735" y="463651"/>
                    </a:lnTo>
                    <a:lnTo>
                      <a:pt x="119964" y="464451"/>
                    </a:lnTo>
                    <a:lnTo>
                      <a:pt x="120459" y="465289"/>
                    </a:lnTo>
                    <a:lnTo>
                      <a:pt x="121297" y="464934"/>
                    </a:lnTo>
                    <a:lnTo>
                      <a:pt x="121793" y="464820"/>
                    </a:lnTo>
                    <a:close/>
                  </a:path>
                  <a:path w="1015365" h="1031875">
                    <a:moveTo>
                      <a:pt x="154012" y="686257"/>
                    </a:moveTo>
                    <a:lnTo>
                      <a:pt x="152514" y="684479"/>
                    </a:lnTo>
                    <a:lnTo>
                      <a:pt x="152285" y="686054"/>
                    </a:lnTo>
                    <a:lnTo>
                      <a:pt x="152057" y="687641"/>
                    </a:lnTo>
                    <a:lnTo>
                      <a:pt x="151828" y="689229"/>
                    </a:lnTo>
                    <a:lnTo>
                      <a:pt x="153733" y="687832"/>
                    </a:lnTo>
                    <a:lnTo>
                      <a:pt x="154012" y="686257"/>
                    </a:lnTo>
                    <a:close/>
                  </a:path>
                  <a:path w="1015365" h="1031875">
                    <a:moveTo>
                      <a:pt x="171259" y="597077"/>
                    </a:moveTo>
                    <a:lnTo>
                      <a:pt x="169418" y="595401"/>
                    </a:lnTo>
                    <a:lnTo>
                      <a:pt x="167919" y="594017"/>
                    </a:lnTo>
                    <a:lnTo>
                      <a:pt x="167703" y="596722"/>
                    </a:lnTo>
                    <a:lnTo>
                      <a:pt x="168275" y="597776"/>
                    </a:lnTo>
                    <a:lnTo>
                      <a:pt x="170129" y="597839"/>
                    </a:lnTo>
                    <a:lnTo>
                      <a:pt x="170421" y="597839"/>
                    </a:lnTo>
                    <a:lnTo>
                      <a:pt x="170726" y="597458"/>
                    </a:lnTo>
                    <a:lnTo>
                      <a:pt x="171259" y="597077"/>
                    </a:lnTo>
                    <a:close/>
                  </a:path>
                  <a:path w="1015365" h="1031875">
                    <a:moveTo>
                      <a:pt x="176034" y="276034"/>
                    </a:moveTo>
                    <a:lnTo>
                      <a:pt x="173355" y="275615"/>
                    </a:lnTo>
                    <a:lnTo>
                      <a:pt x="171450" y="278434"/>
                    </a:lnTo>
                    <a:lnTo>
                      <a:pt x="173697" y="277266"/>
                    </a:lnTo>
                    <a:lnTo>
                      <a:pt x="174853" y="276644"/>
                    </a:lnTo>
                    <a:lnTo>
                      <a:pt x="176034" y="276034"/>
                    </a:lnTo>
                    <a:close/>
                  </a:path>
                  <a:path w="1015365" h="1031875">
                    <a:moveTo>
                      <a:pt x="183476" y="774636"/>
                    </a:moveTo>
                    <a:lnTo>
                      <a:pt x="183146" y="774255"/>
                    </a:lnTo>
                    <a:lnTo>
                      <a:pt x="182816" y="773874"/>
                    </a:lnTo>
                    <a:lnTo>
                      <a:pt x="182460" y="773493"/>
                    </a:lnTo>
                    <a:lnTo>
                      <a:pt x="181559" y="774293"/>
                    </a:lnTo>
                    <a:lnTo>
                      <a:pt x="179717" y="775906"/>
                    </a:lnTo>
                    <a:lnTo>
                      <a:pt x="180073" y="776262"/>
                    </a:lnTo>
                    <a:lnTo>
                      <a:pt x="180416" y="776668"/>
                    </a:lnTo>
                    <a:lnTo>
                      <a:pt x="180746" y="777036"/>
                    </a:lnTo>
                    <a:lnTo>
                      <a:pt x="181660" y="776224"/>
                    </a:lnTo>
                    <a:lnTo>
                      <a:pt x="183476" y="774636"/>
                    </a:lnTo>
                    <a:close/>
                  </a:path>
                  <a:path w="1015365" h="1031875">
                    <a:moveTo>
                      <a:pt x="183857" y="273659"/>
                    </a:moveTo>
                    <a:lnTo>
                      <a:pt x="183438" y="273316"/>
                    </a:lnTo>
                    <a:lnTo>
                      <a:pt x="183019" y="272961"/>
                    </a:lnTo>
                    <a:lnTo>
                      <a:pt x="182587" y="272605"/>
                    </a:lnTo>
                    <a:lnTo>
                      <a:pt x="180771" y="275297"/>
                    </a:lnTo>
                    <a:lnTo>
                      <a:pt x="181089" y="275539"/>
                    </a:lnTo>
                    <a:lnTo>
                      <a:pt x="181406" y="275767"/>
                    </a:lnTo>
                    <a:lnTo>
                      <a:pt x="181711" y="276009"/>
                    </a:lnTo>
                    <a:lnTo>
                      <a:pt x="182422" y="275234"/>
                    </a:lnTo>
                    <a:lnTo>
                      <a:pt x="183146" y="274447"/>
                    </a:lnTo>
                    <a:lnTo>
                      <a:pt x="183857" y="273659"/>
                    </a:lnTo>
                    <a:close/>
                  </a:path>
                  <a:path w="1015365" h="1031875">
                    <a:moveTo>
                      <a:pt x="187960" y="203860"/>
                    </a:moveTo>
                    <a:lnTo>
                      <a:pt x="186232" y="203085"/>
                    </a:lnTo>
                    <a:lnTo>
                      <a:pt x="184505" y="202209"/>
                    </a:lnTo>
                    <a:lnTo>
                      <a:pt x="181305" y="204089"/>
                    </a:lnTo>
                    <a:lnTo>
                      <a:pt x="184213" y="204698"/>
                    </a:lnTo>
                    <a:lnTo>
                      <a:pt x="185940" y="205079"/>
                    </a:lnTo>
                    <a:lnTo>
                      <a:pt x="187680" y="205447"/>
                    </a:lnTo>
                    <a:lnTo>
                      <a:pt x="187769" y="204927"/>
                    </a:lnTo>
                    <a:lnTo>
                      <a:pt x="187883" y="204393"/>
                    </a:lnTo>
                    <a:lnTo>
                      <a:pt x="187960" y="203860"/>
                    </a:lnTo>
                    <a:close/>
                  </a:path>
                  <a:path w="1015365" h="1031875">
                    <a:moveTo>
                      <a:pt x="247180" y="315239"/>
                    </a:moveTo>
                    <a:lnTo>
                      <a:pt x="247027" y="314312"/>
                    </a:lnTo>
                    <a:lnTo>
                      <a:pt x="247078" y="313448"/>
                    </a:lnTo>
                    <a:lnTo>
                      <a:pt x="246418" y="313448"/>
                    </a:lnTo>
                    <a:lnTo>
                      <a:pt x="245376" y="313194"/>
                    </a:lnTo>
                    <a:lnTo>
                      <a:pt x="245160" y="313499"/>
                    </a:lnTo>
                    <a:lnTo>
                      <a:pt x="244741" y="314134"/>
                    </a:lnTo>
                    <a:lnTo>
                      <a:pt x="244741" y="315061"/>
                    </a:lnTo>
                    <a:lnTo>
                      <a:pt x="244487" y="316306"/>
                    </a:lnTo>
                    <a:lnTo>
                      <a:pt x="245630" y="316191"/>
                    </a:lnTo>
                    <a:lnTo>
                      <a:pt x="246761" y="316293"/>
                    </a:lnTo>
                    <a:lnTo>
                      <a:pt x="246862" y="315988"/>
                    </a:lnTo>
                    <a:lnTo>
                      <a:pt x="247180" y="315239"/>
                    </a:lnTo>
                    <a:close/>
                  </a:path>
                  <a:path w="1015365" h="1031875">
                    <a:moveTo>
                      <a:pt x="268884" y="150571"/>
                    </a:moveTo>
                    <a:lnTo>
                      <a:pt x="268516" y="150253"/>
                    </a:lnTo>
                    <a:lnTo>
                      <a:pt x="268097" y="149936"/>
                    </a:lnTo>
                    <a:lnTo>
                      <a:pt x="267690" y="149631"/>
                    </a:lnTo>
                    <a:lnTo>
                      <a:pt x="267169" y="150634"/>
                    </a:lnTo>
                    <a:lnTo>
                      <a:pt x="266141" y="152628"/>
                    </a:lnTo>
                    <a:lnTo>
                      <a:pt x="266433" y="152806"/>
                    </a:lnTo>
                    <a:lnTo>
                      <a:pt x="266979" y="153136"/>
                    </a:lnTo>
                    <a:lnTo>
                      <a:pt x="267627" y="152298"/>
                    </a:lnTo>
                    <a:lnTo>
                      <a:pt x="268249" y="151422"/>
                    </a:lnTo>
                    <a:lnTo>
                      <a:pt x="268884" y="150571"/>
                    </a:lnTo>
                    <a:close/>
                  </a:path>
                  <a:path w="1015365" h="1031875">
                    <a:moveTo>
                      <a:pt x="271716" y="563753"/>
                    </a:moveTo>
                    <a:lnTo>
                      <a:pt x="271526" y="563283"/>
                    </a:lnTo>
                    <a:lnTo>
                      <a:pt x="271475" y="562686"/>
                    </a:lnTo>
                    <a:lnTo>
                      <a:pt x="271157" y="562394"/>
                    </a:lnTo>
                    <a:lnTo>
                      <a:pt x="270725" y="561987"/>
                    </a:lnTo>
                    <a:lnTo>
                      <a:pt x="270078" y="561797"/>
                    </a:lnTo>
                    <a:lnTo>
                      <a:pt x="269506" y="561530"/>
                    </a:lnTo>
                    <a:lnTo>
                      <a:pt x="269836" y="562483"/>
                    </a:lnTo>
                    <a:lnTo>
                      <a:pt x="270497" y="564388"/>
                    </a:lnTo>
                    <a:lnTo>
                      <a:pt x="271310" y="563968"/>
                    </a:lnTo>
                    <a:lnTo>
                      <a:pt x="271716" y="563753"/>
                    </a:lnTo>
                    <a:close/>
                  </a:path>
                  <a:path w="1015365" h="1031875">
                    <a:moveTo>
                      <a:pt x="272491" y="476643"/>
                    </a:moveTo>
                    <a:lnTo>
                      <a:pt x="271653" y="474472"/>
                    </a:lnTo>
                    <a:lnTo>
                      <a:pt x="270687" y="472363"/>
                    </a:lnTo>
                    <a:lnTo>
                      <a:pt x="270078" y="473798"/>
                    </a:lnTo>
                    <a:lnTo>
                      <a:pt x="269494" y="475221"/>
                    </a:lnTo>
                    <a:lnTo>
                      <a:pt x="268770" y="476961"/>
                    </a:lnTo>
                    <a:lnTo>
                      <a:pt x="272491" y="476643"/>
                    </a:lnTo>
                    <a:close/>
                  </a:path>
                  <a:path w="1015365" h="1031875">
                    <a:moveTo>
                      <a:pt x="276059" y="764971"/>
                    </a:moveTo>
                    <a:lnTo>
                      <a:pt x="274828" y="763841"/>
                    </a:lnTo>
                    <a:lnTo>
                      <a:pt x="272884" y="762063"/>
                    </a:lnTo>
                    <a:lnTo>
                      <a:pt x="272592" y="762368"/>
                    </a:lnTo>
                    <a:lnTo>
                      <a:pt x="272288" y="762660"/>
                    </a:lnTo>
                    <a:lnTo>
                      <a:pt x="272008" y="762965"/>
                    </a:lnTo>
                    <a:lnTo>
                      <a:pt x="272808" y="763841"/>
                    </a:lnTo>
                    <a:lnTo>
                      <a:pt x="273558" y="764794"/>
                    </a:lnTo>
                    <a:lnTo>
                      <a:pt x="274434" y="765606"/>
                    </a:lnTo>
                    <a:lnTo>
                      <a:pt x="274586" y="765733"/>
                    </a:lnTo>
                    <a:lnTo>
                      <a:pt x="275259" y="765289"/>
                    </a:lnTo>
                    <a:lnTo>
                      <a:pt x="276059" y="764971"/>
                    </a:lnTo>
                    <a:close/>
                  </a:path>
                  <a:path w="1015365" h="1031875">
                    <a:moveTo>
                      <a:pt x="290601" y="668769"/>
                    </a:moveTo>
                    <a:lnTo>
                      <a:pt x="290106" y="668718"/>
                    </a:lnTo>
                    <a:lnTo>
                      <a:pt x="289585" y="668655"/>
                    </a:lnTo>
                    <a:lnTo>
                      <a:pt x="289090" y="668591"/>
                    </a:lnTo>
                    <a:lnTo>
                      <a:pt x="288988" y="669836"/>
                    </a:lnTo>
                    <a:lnTo>
                      <a:pt x="288810" y="672299"/>
                    </a:lnTo>
                    <a:lnTo>
                      <a:pt x="289166" y="672350"/>
                    </a:lnTo>
                    <a:lnTo>
                      <a:pt x="289521" y="672414"/>
                    </a:lnTo>
                    <a:lnTo>
                      <a:pt x="289877" y="672439"/>
                    </a:lnTo>
                    <a:lnTo>
                      <a:pt x="290601" y="668769"/>
                    </a:lnTo>
                    <a:close/>
                  </a:path>
                  <a:path w="1015365" h="1031875">
                    <a:moveTo>
                      <a:pt x="307936" y="452551"/>
                    </a:moveTo>
                    <a:lnTo>
                      <a:pt x="305193" y="451993"/>
                    </a:lnTo>
                    <a:lnTo>
                      <a:pt x="303822" y="451688"/>
                    </a:lnTo>
                    <a:lnTo>
                      <a:pt x="303695" y="452348"/>
                    </a:lnTo>
                    <a:lnTo>
                      <a:pt x="303606" y="452704"/>
                    </a:lnTo>
                    <a:lnTo>
                      <a:pt x="304965" y="453009"/>
                    </a:lnTo>
                    <a:lnTo>
                      <a:pt x="306349" y="453313"/>
                    </a:lnTo>
                    <a:lnTo>
                      <a:pt x="307695" y="453644"/>
                    </a:lnTo>
                    <a:lnTo>
                      <a:pt x="307936" y="452551"/>
                    </a:lnTo>
                    <a:close/>
                  </a:path>
                  <a:path w="1015365" h="1031875">
                    <a:moveTo>
                      <a:pt x="308063" y="53555"/>
                    </a:moveTo>
                    <a:lnTo>
                      <a:pt x="306019" y="53644"/>
                    </a:lnTo>
                    <a:lnTo>
                      <a:pt x="304825" y="54076"/>
                    </a:lnTo>
                    <a:lnTo>
                      <a:pt x="304812" y="56451"/>
                    </a:lnTo>
                    <a:lnTo>
                      <a:pt x="307060" y="56730"/>
                    </a:lnTo>
                    <a:lnTo>
                      <a:pt x="307987" y="56019"/>
                    </a:lnTo>
                    <a:lnTo>
                      <a:pt x="308063" y="53555"/>
                    </a:lnTo>
                    <a:close/>
                  </a:path>
                  <a:path w="1015365" h="1031875">
                    <a:moveTo>
                      <a:pt x="344398" y="92278"/>
                    </a:moveTo>
                    <a:lnTo>
                      <a:pt x="343535" y="91567"/>
                    </a:lnTo>
                    <a:lnTo>
                      <a:pt x="342646" y="91020"/>
                    </a:lnTo>
                    <a:lnTo>
                      <a:pt x="341795" y="90436"/>
                    </a:lnTo>
                    <a:lnTo>
                      <a:pt x="341426" y="91020"/>
                    </a:lnTo>
                    <a:lnTo>
                      <a:pt x="341096" y="91592"/>
                    </a:lnTo>
                    <a:lnTo>
                      <a:pt x="340728" y="92163"/>
                    </a:lnTo>
                    <a:lnTo>
                      <a:pt x="342633" y="93103"/>
                    </a:lnTo>
                    <a:lnTo>
                      <a:pt x="343649" y="93459"/>
                    </a:lnTo>
                    <a:lnTo>
                      <a:pt x="344398" y="92278"/>
                    </a:lnTo>
                    <a:close/>
                  </a:path>
                  <a:path w="1015365" h="1031875">
                    <a:moveTo>
                      <a:pt x="376669" y="478802"/>
                    </a:moveTo>
                    <a:lnTo>
                      <a:pt x="376313" y="478790"/>
                    </a:lnTo>
                    <a:lnTo>
                      <a:pt x="375653" y="478713"/>
                    </a:lnTo>
                    <a:lnTo>
                      <a:pt x="375323" y="480314"/>
                    </a:lnTo>
                    <a:lnTo>
                      <a:pt x="375158" y="481114"/>
                    </a:lnTo>
                    <a:lnTo>
                      <a:pt x="376529" y="481495"/>
                    </a:lnTo>
                    <a:lnTo>
                      <a:pt x="376567" y="480593"/>
                    </a:lnTo>
                    <a:lnTo>
                      <a:pt x="376631" y="479704"/>
                    </a:lnTo>
                    <a:lnTo>
                      <a:pt x="376669" y="478802"/>
                    </a:lnTo>
                    <a:close/>
                  </a:path>
                  <a:path w="1015365" h="1031875">
                    <a:moveTo>
                      <a:pt x="377240" y="140716"/>
                    </a:moveTo>
                    <a:lnTo>
                      <a:pt x="376669" y="138239"/>
                    </a:lnTo>
                    <a:lnTo>
                      <a:pt x="376377" y="136893"/>
                    </a:lnTo>
                    <a:lnTo>
                      <a:pt x="375221" y="137591"/>
                    </a:lnTo>
                    <a:lnTo>
                      <a:pt x="374421" y="138112"/>
                    </a:lnTo>
                    <a:lnTo>
                      <a:pt x="372897" y="139026"/>
                    </a:lnTo>
                    <a:lnTo>
                      <a:pt x="375653" y="140106"/>
                    </a:lnTo>
                    <a:lnTo>
                      <a:pt x="377240" y="140716"/>
                    </a:lnTo>
                    <a:close/>
                  </a:path>
                  <a:path w="1015365" h="1031875">
                    <a:moveTo>
                      <a:pt x="389178" y="347560"/>
                    </a:moveTo>
                    <a:lnTo>
                      <a:pt x="388594" y="346329"/>
                    </a:lnTo>
                    <a:lnTo>
                      <a:pt x="387997" y="345109"/>
                    </a:lnTo>
                    <a:lnTo>
                      <a:pt x="387388" y="343877"/>
                    </a:lnTo>
                    <a:lnTo>
                      <a:pt x="386638" y="344995"/>
                    </a:lnTo>
                    <a:lnTo>
                      <a:pt x="386588" y="345909"/>
                    </a:lnTo>
                    <a:lnTo>
                      <a:pt x="386918" y="346684"/>
                    </a:lnTo>
                    <a:lnTo>
                      <a:pt x="387184" y="347230"/>
                    </a:lnTo>
                    <a:lnTo>
                      <a:pt x="387896" y="347624"/>
                    </a:lnTo>
                    <a:lnTo>
                      <a:pt x="388391" y="348081"/>
                    </a:lnTo>
                    <a:lnTo>
                      <a:pt x="388670" y="347916"/>
                    </a:lnTo>
                    <a:lnTo>
                      <a:pt x="388924" y="347726"/>
                    </a:lnTo>
                    <a:lnTo>
                      <a:pt x="389178" y="347560"/>
                    </a:lnTo>
                    <a:close/>
                  </a:path>
                  <a:path w="1015365" h="1031875">
                    <a:moveTo>
                      <a:pt x="392214" y="107022"/>
                    </a:moveTo>
                    <a:lnTo>
                      <a:pt x="391274" y="106794"/>
                    </a:lnTo>
                    <a:lnTo>
                      <a:pt x="390804" y="106692"/>
                    </a:lnTo>
                    <a:lnTo>
                      <a:pt x="390575" y="107632"/>
                    </a:lnTo>
                    <a:lnTo>
                      <a:pt x="390283" y="108585"/>
                    </a:lnTo>
                    <a:lnTo>
                      <a:pt x="390144" y="109575"/>
                    </a:lnTo>
                    <a:lnTo>
                      <a:pt x="391045" y="109918"/>
                    </a:lnTo>
                    <a:lnTo>
                      <a:pt x="391528" y="110083"/>
                    </a:lnTo>
                    <a:lnTo>
                      <a:pt x="392214" y="107022"/>
                    </a:lnTo>
                    <a:close/>
                  </a:path>
                  <a:path w="1015365" h="1031875">
                    <a:moveTo>
                      <a:pt x="395198" y="113804"/>
                    </a:moveTo>
                    <a:lnTo>
                      <a:pt x="394284" y="113601"/>
                    </a:lnTo>
                    <a:lnTo>
                      <a:pt x="393420" y="113436"/>
                    </a:lnTo>
                    <a:lnTo>
                      <a:pt x="392531" y="113271"/>
                    </a:lnTo>
                    <a:lnTo>
                      <a:pt x="392480" y="113741"/>
                    </a:lnTo>
                    <a:lnTo>
                      <a:pt x="392404" y="114211"/>
                    </a:lnTo>
                    <a:lnTo>
                      <a:pt x="392366" y="114668"/>
                    </a:lnTo>
                    <a:lnTo>
                      <a:pt x="393255" y="114706"/>
                    </a:lnTo>
                    <a:lnTo>
                      <a:pt x="394157" y="114744"/>
                    </a:lnTo>
                    <a:lnTo>
                      <a:pt x="395097" y="114706"/>
                    </a:lnTo>
                    <a:lnTo>
                      <a:pt x="395198" y="113804"/>
                    </a:lnTo>
                    <a:close/>
                  </a:path>
                  <a:path w="1015365" h="1031875">
                    <a:moveTo>
                      <a:pt x="407479" y="670877"/>
                    </a:moveTo>
                    <a:lnTo>
                      <a:pt x="407225" y="670306"/>
                    </a:lnTo>
                    <a:lnTo>
                      <a:pt x="407073" y="669950"/>
                    </a:lnTo>
                    <a:lnTo>
                      <a:pt x="406158" y="669925"/>
                    </a:lnTo>
                    <a:lnTo>
                      <a:pt x="405028" y="669582"/>
                    </a:lnTo>
                    <a:lnTo>
                      <a:pt x="405104" y="670941"/>
                    </a:lnTo>
                    <a:lnTo>
                      <a:pt x="405066" y="671753"/>
                    </a:lnTo>
                    <a:lnTo>
                      <a:pt x="405396" y="672642"/>
                    </a:lnTo>
                    <a:lnTo>
                      <a:pt x="406844" y="672630"/>
                    </a:lnTo>
                    <a:lnTo>
                      <a:pt x="407073" y="672312"/>
                    </a:lnTo>
                    <a:lnTo>
                      <a:pt x="407428" y="671830"/>
                    </a:lnTo>
                    <a:lnTo>
                      <a:pt x="407479" y="670877"/>
                    </a:lnTo>
                    <a:close/>
                  </a:path>
                  <a:path w="1015365" h="1031875">
                    <a:moveTo>
                      <a:pt x="426250" y="254838"/>
                    </a:moveTo>
                    <a:lnTo>
                      <a:pt x="426212" y="253758"/>
                    </a:lnTo>
                    <a:lnTo>
                      <a:pt x="425958" y="253593"/>
                    </a:lnTo>
                    <a:lnTo>
                      <a:pt x="425450" y="253263"/>
                    </a:lnTo>
                    <a:lnTo>
                      <a:pt x="424751" y="253276"/>
                    </a:lnTo>
                    <a:lnTo>
                      <a:pt x="423646" y="253060"/>
                    </a:lnTo>
                    <a:lnTo>
                      <a:pt x="423900" y="254203"/>
                    </a:lnTo>
                    <a:lnTo>
                      <a:pt x="424040" y="254838"/>
                    </a:lnTo>
                    <a:lnTo>
                      <a:pt x="424180" y="255460"/>
                    </a:lnTo>
                    <a:lnTo>
                      <a:pt x="424815" y="255320"/>
                    </a:lnTo>
                    <a:lnTo>
                      <a:pt x="425526" y="255295"/>
                    </a:lnTo>
                    <a:lnTo>
                      <a:pt x="426250" y="254838"/>
                    </a:lnTo>
                    <a:close/>
                  </a:path>
                  <a:path w="1015365" h="1031875">
                    <a:moveTo>
                      <a:pt x="428637" y="869226"/>
                    </a:moveTo>
                    <a:lnTo>
                      <a:pt x="428421" y="868895"/>
                    </a:lnTo>
                    <a:lnTo>
                      <a:pt x="427939" y="868260"/>
                    </a:lnTo>
                    <a:lnTo>
                      <a:pt x="426834" y="868870"/>
                    </a:lnTo>
                    <a:lnTo>
                      <a:pt x="424675" y="870051"/>
                    </a:lnTo>
                    <a:lnTo>
                      <a:pt x="424929" y="870508"/>
                    </a:lnTo>
                    <a:lnTo>
                      <a:pt x="425475" y="871435"/>
                    </a:lnTo>
                    <a:lnTo>
                      <a:pt x="426148" y="871194"/>
                    </a:lnTo>
                    <a:lnTo>
                      <a:pt x="426885" y="871093"/>
                    </a:lnTo>
                    <a:lnTo>
                      <a:pt x="427964" y="870356"/>
                    </a:lnTo>
                    <a:lnTo>
                      <a:pt x="428256" y="869721"/>
                    </a:lnTo>
                    <a:lnTo>
                      <a:pt x="428637" y="869226"/>
                    </a:lnTo>
                    <a:close/>
                  </a:path>
                  <a:path w="1015365" h="1031875">
                    <a:moveTo>
                      <a:pt x="436587" y="515366"/>
                    </a:moveTo>
                    <a:lnTo>
                      <a:pt x="434886" y="515924"/>
                    </a:lnTo>
                    <a:lnTo>
                      <a:pt x="432574" y="515734"/>
                    </a:lnTo>
                    <a:lnTo>
                      <a:pt x="432739" y="518629"/>
                    </a:lnTo>
                    <a:lnTo>
                      <a:pt x="434022" y="517550"/>
                    </a:lnTo>
                    <a:lnTo>
                      <a:pt x="435292" y="516458"/>
                    </a:lnTo>
                    <a:lnTo>
                      <a:pt x="436587" y="515366"/>
                    </a:lnTo>
                    <a:close/>
                  </a:path>
                  <a:path w="1015365" h="1031875">
                    <a:moveTo>
                      <a:pt x="448754" y="479818"/>
                    </a:moveTo>
                    <a:lnTo>
                      <a:pt x="444855" y="482295"/>
                    </a:lnTo>
                    <a:lnTo>
                      <a:pt x="444995" y="482676"/>
                    </a:lnTo>
                    <a:lnTo>
                      <a:pt x="445109" y="483069"/>
                    </a:lnTo>
                    <a:lnTo>
                      <a:pt x="445249" y="483450"/>
                    </a:lnTo>
                    <a:lnTo>
                      <a:pt x="447116" y="483616"/>
                    </a:lnTo>
                    <a:lnTo>
                      <a:pt x="448360" y="482942"/>
                    </a:lnTo>
                    <a:lnTo>
                      <a:pt x="448754" y="479818"/>
                    </a:lnTo>
                    <a:close/>
                  </a:path>
                  <a:path w="1015365" h="1031875">
                    <a:moveTo>
                      <a:pt x="467055" y="1031113"/>
                    </a:moveTo>
                    <a:lnTo>
                      <a:pt x="467017" y="1030605"/>
                    </a:lnTo>
                    <a:lnTo>
                      <a:pt x="466966" y="1030109"/>
                    </a:lnTo>
                    <a:lnTo>
                      <a:pt x="466902" y="1029601"/>
                    </a:lnTo>
                    <a:lnTo>
                      <a:pt x="464324" y="1030097"/>
                    </a:lnTo>
                    <a:lnTo>
                      <a:pt x="463029" y="1030363"/>
                    </a:lnTo>
                    <a:lnTo>
                      <a:pt x="463105" y="1030757"/>
                    </a:lnTo>
                    <a:lnTo>
                      <a:pt x="463270" y="1031570"/>
                    </a:lnTo>
                    <a:lnTo>
                      <a:pt x="464540" y="1031430"/>
                    </a:lnTo>
                    <a:lnTo>
                      <a:pt x="465797" y="1031252"/>
                    </a:lnTo>
                    <a:lnTo>
                      <a:pt x="467055" y="1031113"/>
                    </a:lnTo>
                    <a:close/>
                  </a:path>
                  <a:path w="1015365" h="1031875">
                    <a:moveTo>
                      <a:pt x="526389" y="124460"/>
                    </a:moveTo>
                    <a:lnTo>
                      <a:pt x="523684" y="125374"/>
                    </a:lnTo>
                    <a:lnTo>
                      <a:pt x="522757" y="126161"/>
                    </a:lnTo>
                    <a:lnTo>
                      <a:pt x="523900" y="128828"/>
                    </a:lnTo>
                    <a:lnTo>
                      <a:pt x="524764" y="127279"/>
                    </a:lnTo>
                    <a:lnTo>
                      <a:pt x="526389" y="124460"/>
                    </a:lnTo>
                    <a:close/>
                  </a:path>
                  <a:path w="1015365" h="1031875">
                    <a:moveTo>
                      <a:pt x="529323" y="711"/>
                    </a:moveTo>
                    <a:lnTo>
                      <a:pt x="528497" y="368"/>
                    </a:lnTo>
                    <a:lnTo>
                      <a:pt x="527672" y="241"/>
                    </a:lnTo>
                    <a:lnTo>
                      <a:pt x="526630" y="0"/>
                    </a:lnTo>
                    <a:lnTo>
                      <a:pt x="526554" y="863"/>
                    </a:lnTo>
                    <a:lnTo>
                      <a:pt x="526427" y="1739"/>
                    </a:lnTo>
                    <a:lnTo>
                      <a:pt x="527304" y="1981"/>
                    </a:lnTo>
                    <a:lnTo>
                      <a:pt x="528167" y="2082"/>
                    </a:lnTo>
                    <a:lnTo>
                      <a:pt x="528980" y="2044"/>
                    </a:lnTo>
                    <a:lnTo>
                      <a:pt x="529107" y="2044"/>
                    </a:lnTo>
                    <a:lnTo>
                      <a:pt x="529323" y="711"/>
                    </a:lnTo>
                    <a:close/>
                  </a:path>
                  <a:path w="1015365" h="1031875">
                    <a:moveTo>
                      <a:pt x="547433" y="641781"/>
                    </a:moveTo>
                    <a:lnTo>
                      <a:pt x="546671" y="641210"/>
                    </a:lnTo>
                    <a:lnTo>
                      <a:pt x="546277" y="640930"/>
                    </a:lnTo>
                    <a:lnTo>
                      <a:pt x="545223" y="642366"/>
                    </a:lnTo>
                    <a:lnTo>
                      <a:pt x="544703" y="643089"/>
                    </a:lnTo>
                    <a:lnTo>
                      <a:pt x="545274" y="643597"/>
                    </a:lnTo>
                    <a:lnTo>
                      <a:pt x="545553" y="643851"/>
                    </a:lnTo>
                    <a:lnTo>
                      <a:pt x="546163" y="643166"/>
                    </a:lnTo>
                    <a:lnTo>
                      <a:pt x="546798" y="642480"/>
                    </a:lnTo>
                    <a:lnTo>
                      <a:pt x="547433" y="641781"/>
                    </a:lnTo>
                    <a:close/>
                  </a:path>
                  <a:path w="1015365" h="1031875">
                    <a:moveTo>
                      <a:pt x="547814" y="696010"/>
                    </a:moveTo>
                    <a:lnTo>
                      <a:pt x="544626" y="694690"/>
                    </a:lnTo>
                    <a:lnTo>
                      <a:pt x="544664" y="695337"/>
                    </a:lnTo>
                    <a:lnTo>
                      <a:pt x="544703" y="695998"/>
                    </a:lnTo>
                    <a:lnTo>
                      <a:pt x="544741" y="696633"/>
                    </a:lnTo>
                    <a:lnTo>
                      <a:pt x="545757" y="696442"/>
                    </a:lnTo>
                    <a:lnTo>
                      <a:pt x="546760" y="696264"/>
                    </a:lnTo>
                    <a:lnTo>
                      <a:pt x="547763" y="696010"/>
                    </a:lnTo>
                    <a:close/>
                  </a:path>
                  <a:path w="1015365" h="1031875">
                    <a:moveTo>
                      <a:pt x="551002" y="688543"/>
                    </a:moveTo>
                    <a:lnTo>
                      <a:pt x="550087" y="688632"/>
                    </a:lnTo>
                    <a:lnTo>
                      <a:pt x="549300" y="688568"/>
                    </a:lnTo>
                    <a:lnTo>
                      <a:pt x="549249" y="688733"/>
                    </a:lnTo>
                    <a:lnTo>
                      <a:pt x="549033" y="689356"/>
                    </a:lnTo>
                    <a:lnTo>
                      <a:pt x="548944" y="690092"/>
                    </a:lnTo>
                    <a:lnTo>
                      <a:pt x="549122" y="690702"/>
                    </a:lnTo>
                    <a:lnTo>
                      <a:pt x="549198" y="690981"/>
                    </a:lnTo>
                    <a:lnTo>
                      <a:pt x="549960" y="691057"/>
                    </a:lnTo>
                    <a:lnTo>
                      <a:pt x="550430" y="691222"/>
                    </a:lnTo>
                    <a:lnTo>
                      <a:pt x="550760" y="689648"/>
                    </a:lnTo>
                    <a:lnTo>
                      <a:pt x="551002" y="688543"/>
                    </a:lnTo>
                    <a:close/>
                  </a:path>
                  <a:path w="1015365" h="1031875">
                    <a:moveTo>
                      <a:pt x="563499" y="288683"/>
                    </a:moveTo>
                    <a:lnTo>
                      <a:pt x="562889" y="287324"/>
                    </a:lnTo>
                    <a:lnTo>
                      <a:pt x="562089" y="286016"/>
                    </a:lnTo>
                    <a:lnTo>
                      <a:pt x="562000" y="285851"/>
                    </a:lnTo>
                    <a:lnTo>
                      <a:pt x="561479" y="285940"/>
                    </a:lnTo>
                    <a:lnTo>
                      <a:pt x="560819" y="285889"/>
                    </a:lnTo>
                    <a:lnTo>
                      <a:pt x="560755" y="287096"/>
                    </a:lnTo>
                    <a:lnTo>
                      <a:pt x="560717" y="288302"/>
                    </a:lnTo>
                    <a:lnTo>
                      <a:pt x="560628" y="290233"/>
                    </a:lnTo>
                    <a:lnTo>
                      <a:pt x="563499" y="288683"/>
                    </a:lnTo>
                    <a:close/>
                  </a:path>
                  <a:path w="1015365" h="1031875">
                    <a:moveTo>
                      <a:pt x="575487" y="637120"/>
                    </a:moveTo>
                    <a:lnTo>
                      <a:pt x="574090" y="637705"/>
                    </a:lnTo>
                    <a:lnTo>
                      <a:pt x="573214" y="637946"/>
                    </a:lnTo>
                    <a:lnTo>
                      <a:pt x="572503" y="638429"/>
                    </a:lnTo>
                    <a:lnTo>
                      <a:pt x="572173" y="638644"/>
                    </a:lnTo>
                    <a:lnTo>
                      <a:pt x="572135" y="639292"/>
                    </a:lnTo>
                    <a:lnTo>
                      <a:pt x="571842" y="640041"/>
                    </a:lnTo>
                    <a:lnTo>
                      <a:pt x="574065" y="640829"/>
                    </a:lnTo>
                    <a:lnTo>
                      <a:pt x="574865" y="639889"/>
                    </a:lnTo>
                    <a:lnTo>
                      <a:pt x="575487" y="637120"/>
                    </a:lnTo>
                    <a:close/>
                  </a:path>
                  <a:path w="1015365" h="1031875">
                    <a:moveTo>
                      <a:pt x="587819" y="320255"/>
                    </a:moveTo>
                    <a:lnTo>
                      <a:pt x="587590" y="320065"/>
                    </a:lnTo>
                    <a:lnTo>
                      <a:pt x="587349" y="319874"/>
                    </a:lnTo>
                    <a:lnTo>
                      <a:pt x="587121" y="319671"/>
                    </a:lnTo>
                    <a:lnTo>
                      <a:pt x="586447" y="320421"/>
                    </a:lnTo>
                    <a:lnTo>
                      <a:pt x="585762" y="321157"/>
                    </a:lnTo>
                    <a:lnTo>
                      <a:pt x="585089" y="321906"/>
                    </a:lnTo>
                    <a:lnTo>
                      <a:pt x="585381" y="322148"/>
                    </a:lnTo>
                    <a:lnTo>
                      <a:pt x="585673" y="322389"/>
                    </a:lnTo>
                    <a:lnTo>
                      <a:pt x="585978" y="322630"/>
                    </a:lnTo>
                    <a:lnTo>
                      <a:pt x="586587" y="321856"/>
                    </a:lnTo>
                    <a:lnTo>
                      <a:pt x="587184" y="321056"/>
                    </a:lnTo>
                    <a:lnTo>
                      <a:pt x="587819" y="320255"/>
                    </a:lnTo>
                    <a:close/>
                  </a:path>
                  <a:path w="1015365" h="1031875">
                    <a:moveTo>
                      <a:pt x="589026" y="42456"/>
                    </a:moveTo>
                    <a:lnTo>
                      <a:pt x="586841" y="41160"/>
                    </a:lnTo>
                    <a:lnTo>
                      <a:pt x="585597" y="41948"/>
                    </a:lnTo>
                    <a:lnTo>
                      <a:pt x="584111" y="43815"/>
                    </a:lnTo>
                    <a:lnTo>
                      <a:pt x="586371" y="44627"/>
                    </a:lnTo>
                    <a:lnTo>
                      <a:pt x="587844" y="44665"/>
                    </a:lnTo>
                    <a:lnTo>
                      <a:pt x="589026" y="42456"/>
                    </a:lnTo>
                    <a:close/>
                  </a:path>
                  <a:path w="1015365" h="1031875">
                    <a:moveTo>
                      <a:pt x="597369" y="612648"/>
                    </a:moveTo>
                    <a:lnTo>
                      <a:pt x="595630" y="611428"/>
                    </a:lnTo>
                    <a:lnTo>
                      <a:pt x="593763" y="611974"/>
                    </a:lnTo>
                    <a:lnTo>
                      <a:pt x="593242" y="613143"/>
                    </a:lnTo>
                    <a:lnTo>
                      <a:pt x="594296" y="615048"/>
                    </a:lnTo>
                    <a:lnTo>
                      <a:pt x="595337" y="615200"/>
                    </a:lnTo>
                    <a:lnTo>
                      <a:pt x="595630" y="614972"/>
                    </a:lnTo>
                    <a:lnTo>
                      <a:pt x="597128" y="613879"/>
                    </a:lnTo>
                    <a:lnTo>
                      <a:pt x="597369" y="612648"/>
                    </a:lnTo>
                    <a:close/>
                  </a:path>
                  <a:path w="1015365" h="1031875">
                    <a:moveTo>
                      <a:pt x="598093" y="205282"/>
                    </a:moveTo>
                    <a:lnTo>
                      <a:pt x="597890" y="204787"/>
                    </a:lnTo>
                    <a:lnTo>
                      <a:pt x="597712" y="204330"/>
                    </a:lnTo>
                    <a:lnTo>
                      <a:pt x="596849" y="204152"/>
                    </a:lnTo>
                    <a:lnTo>
                      <a:pt x="595769" y="203619"/>
                    </a:lnTo>
                    <a:lnTo>
                      <a:pt x="595769" y="204889"/>
                    </a:lnTo>
                    <a:lnTo>
                      <a:pt x="595553" y="205701"/>
                    </a:lnTo>
                    <a:lnTo>
                      <a:pt x="595845" y="206209"/>
                    </a:lnTo>
                    <a:lnTo>
                      <a:pt x="596074" y="206590"/>
                    </a:lnTo>
                    <a:lnTo>
                      <a:pt x="596963" y="206540"/>
                    </a:lnTo>
                    <a:lnTo>
                      <a:pt x="597560" y="206705"/>
                    </a:lnTo>
                    <a:lnTo>
                      <a:pt x="597687" y="206057"/>
                    </a:lnTo>
                    <a:lnTo>
                      <a:pt x="598093" y="205282"/>
                    </a:lnTo>
                    <a:close/>
                  </a:path>
                  <a:path w="1015365" h="1031875">
                    <a:moveTo>
                      <a:pt x="612190" y="427278"/>
                    </a:moveTo>
                    <a:lnTo>
                      <a:pt x="612051" y="426389"/>
                    </a:lnTo>
                    <a:lnTo>
                      <a:pt x="612063" y="425030"/>
                    </a:lnTo>
                    <a:lnTo>
                      <a:pt x="610984" y="425437"/>
                    </a:lnTo>
                    <a:lnTo>
                      <a:pt x="609981" y="425538"/>
                    </a:lnTo>
                    <a:lnTo>
                      <a:pt x="609739" y="426618"/>
                    </a:lnTo>
                    <a:lnTo>
                      <a:pt x="609942" y="427482"/>
                    </a:lnTo>
                    <a:lnTo>
                      <a:pt x="610209" y="428244"/>
                    </a:lnTo>
                    <a:lnTo>
                      <a:pt x="610273" y="428371"/>
                    </a:lnTo>
                    <a:lnTo>
                      <a:pt x="611847" y="428269"/>
                    </a:lnTo>
                    <a:lnTo>
                      <a:pt x="611936" y="428002"/>
                    </a:lnTo>
                    <a:lnTo>
                      <a:pt x="612190" y="427278"/>
                    </a:lnTo>
                    <a:close/>
                  </a:path>
                  <a:path w="1015365" h="1031875">
                    <a:moveTo>
                      <a:pt x="622452" y="234746"/>
                    </a:moveTo>
                    <a:lnTo>
                      <a:pt x="621715" y="233743"/>
                    </a:lnTo>
                    <a:lnTo>
                      <a:pt x="618439" y="236207"/>
                    </a:lnTo>
                    <a:lnTo>
                      <a:pt x="618731" y="236524"/>
                    </a:lnTo>
                    <a:lnTo>
                      <a:pt x="618985" y="236829"/>
                    </a:lnTo>
                    <a:lnTo>
                      <a:pt x="619290" y="237134"/>
                    </a:lnTo>
                    <a:lnTo>
                      <a:pt x="620344" y="236334"/>
                    </a:lnTo>
                    <a:lnTo>
                      <a:pt x="621398" y="235546"/>
                    </a:lnTo>
                    <a:lnTo>
                      <a:pt x="622452" y="234746"/>
                    </a:lnTo>
                    <a:close/>
                  </a:path>
                  <a:path w="1015365" h="1031875">
                    <a:moveTo>
                      <a:pt x="632294" y="1000328"/>
                    </a:moveTo>
                    <a:lnTo>
                      <a:pt x="631736" y="999845"/>
                    </a:lnTo>
                    <a:lnTo>
                      <a:pt x="631456" y="999629"/>
                    </a:lnTo>
                    <a:lnTo>
                      <a:pt x="629145" y="1002169"/>
                    </a:lnTo>
                    <a:lnTo>
                      <a:pt x="630161" y="1003122"/>
                    </a:lnTo>
                    <a:lnTo>
                      <a:pt x="631583" y="1001255"/>
                    </a:lnTo>
                    <a:lnTo>
                      <a:pt x="632294" y="1000328"/>
                    </a:lnTo>
                    <a:close/>
                  </a:path>
                  <a:path w="1015365" h="1031875">
                    <a:moveTo>
                      <a:pt x="639318" y="988364"/>
                    </a:moveTo>
                    <a:lnTo>
                      <a:pt x="638479" y="988326"/>
                    </a:lnTo>
                    <a:lnTo>
                      <a:pt x="637540" y="988098"/>
                    </a:lnTo>
                    <a:lnTo>
                      <a:pt x="636778" y="988339"/>
                    </a:lnTo>
                    <a:lnTo>
                      <a:pt x="636409" y="988466"/>
                    </a:lnTo>
                    <a:lnTo>
                      <a:pt x="636320" y="989482"/>
                    </a:lnTo>
                    <a:lnTo>
                      <a:pt x="635876" y="990676"/>
                    </a:lnTo>
                    <a:lnTo>
                      <a:pt x="637336" y="990498"/>
                    </a:lnTo>
                    <a:lnTo>
                      <a:pt x="638263" y="990587"/>
                    </a:lnTo>
                    <a:lnTo>
                      <a:pt x="639305" y="990003"/>
                    </a:lnTo>
                    <a:lnTo>
                      <a:pt x="639216" y="988987"/>
                    </a:lnTo>
                    <a:lnTo>
                      <a:pt x="639318" y="988364"/>
                    </a:lnTo>
                    <a:close/>
                  </a:path>
                  <a:path w="1015365" h="1031875">
                    <a:moveTo>
                      <a:pt x="654634" y="226885"/>
                    </a:moveTo>
                    <a:lnTo>
                      <a:pt x="654265" y="226517"/>
                    </a:lnTo>
                    <a:lnTo>
                      <a:pt x="653491" y="225818"/>
                    </a:lnTo>
                    <a:lnTo>
                      <a:pt x="652132" y="227838"/>
                    </a:lnTo>
                    <a:lnTo>
                      <a:pt x="651459" y="228866"/>
                    </a:lnTo>
                    <a:lnTo>
                      <a:pt x="651827" y="229120"/>
                    </a:lnTo>
                    <a:lnTo>
                      <a:pt x="652195" y="229387"/>
                    </a:lnTo>
                    <a:lnTo>
                      <a:pt x="652551" y="229654"/>
                    </a:lnTo>
                    <a:lnTo>
                      <a:pt x="653224" y="228727"/>
                    </a:lnTo>
                    <a:lnTo>
                      <a:pt x="654634" y="226885"/>
                    </a:lnTo>
                    <a:close/>
                  </a:path>
                  <a:path w="1015365" h="1031875">
                    <a:moveTo>
                      <a:pt x="658228" y="176034"/>
                    </a:moveTo>
                    <a:lnTo>
                      <a:pt x="657898" y="175971"/>
                    </a:lnTo>
                    <a:lnTo>
                      <a:pt x="657580" y="175907"/>
                    </a:lnTo>
                    <a:lnTo>
                      <a:pt x="657263" y="175806"/>
                    </a:lnTo>
                    <a:lnTo>
                      <a:pt x="656996" y="176657"/>
                    </a:lnTo>
                    <a:lnTo>
                      <a:pt x="656742" y="177507"/>
                    </a:lnTo>
                    <a:lnTo>
                      <a:pt x="656488" y="178333"/>
                    </a:lnTo>
                    <a:lnTo>
                      <a:pt x="656932" y="178447"/>
                    </a:lnTo>
                    <a:lnTo>
                      <a:pt x="657402" y="178574"/>
                    </a:lnTo>
                    <a:lnTo>
                      <a:pt x="657821" y="178701"/>
                    </a:lnTo>
                    <a:lnTo>
                      <a:pt x="657974" y="177825"/>
                    </a:lnTo>
                    <a:lnTo>
                      <a:pt x="658228" y="176034"/>
                    </a:lnTo>
                    <a:close/>
                  </a:path>
                  <a:path w="1015365" h="1031875">
                    <a:moveTo>
                      <a:pt x="730745" y="663054"/>
                    </a:moveTo>
                    <a:lnTo>
                      <a:pt x="730592" y="662444"/>
                    </a:lnTo>
                    <a:lnTo>
                      <a:pt x="730453" y="661835"/>
                    </a:lnTo>
                    <a:lnTo>
                      <a:pt x="730313" y="661225"/>
                    </a:lnTo>
                    <a:lnTo>
                      <a:pt x="729653" y="661695"/>
                    </a:lnTo>
                    <a:lnTo>
                      <a:pt x="728903" y="662025"/>
                    </a:lnTo>
                    <a:lnTo>
                      <a:pt x="728395" y="662609"/>
                    </a:lnTo>
                    <a:lnTo>
                      <a:pt x="728027" y="663054"/>
                    </a:lnTo>
                    <a:lnTo>
                      <a:pt x="728002" y="663790"/>
                    </a:lnTo>
                    <a:lnTo>
                      <a:pt x="727811" y="664400"/>
                    </a:lnTo>
                    <a:lnTo>
                      <a:pt x="728472" y="664489"/>
                    </a:lnTo>
                    <a:lnTo>
                      <a:pt x="729234" y="664806"/>
                    </a:lnTo>
                    <a:lnTo>
                      <a:pt x="729767" y="664591"/>
                    </a:lnTo>
                    <a:lnTo>
                      <a:pt x="730224" y="664400"/>
                    </a:lnTo>
                    <a:lnTo>
                      <a:pt x="730427" y="663587"/>
                    </a:lnTo>
                    <a:lnTo>
                      <a:pt x="730745" y="663054"/>
                    </a:lnTo>
                    <a:close/>
                  </a:path>
                  <a:path w="1015365" h="1031875">
                    <a:moveTo>
                      <a:pt x="736917" y="254520"/>
                    </a:moveTo>
                    <a:lnTo>
                      <a:pt x="734428" y="252933"/>
                    </a:lnTo>
                    <a:lnTo>
                      <a:pt x="733234" y="252476"/>
                    </a:lnTo>
                    <a:lnTo>
                      <a:pt x="731837" y="255016"/>
                    </a:lnTo>
                    <a:lnTo>
                      <a:pt x="734682" y="254749"/>
                    </a:lnTo>
                    <a:lnTo>
                      <a:pt x="736917" y="254520"/>
                    </a:lnTo>
                    <a:close/>
                  </a:path>
                  <a:path w="1015365" h="1031875">
                    <a:moveTo>
                      <a:pt x="743204" y="299440"/>
                    </a:moveTo>
                    <a:lnTo>
                      <a:pt x="742937" y="299262"/>
                    </a:lnTo>
                    <a:lnTo>
                      <a:pt x="742670" y="299072"/>
                    </a:lnTo>
                    <a:lnTo>
                      <a:pt x="742416" y="298869"/>
                    </a:lnTo>
                    <a:lnTo>
                      <a:pt x="741819" y="300101"/>
                    </a:lnTo>
                    <a:lnTo>
                      <a:pt x="740664" y="302564"/>
                    </a:lnTo>
                    <a:lnTo>
                      <a:pt x="740968" y="302704"/>
                    </a:lnTo>
                    <a:lnTo>
                      <a:pt x="741286" y="302844"/>
                    </a:lnTo>
                    <a:lnTo>
                      <a:pt x="741616" y="302971"/>
                    </a:lnTo>
                    <a:lnTo>
                      <a:pt x="743204" y="299440"/>
                    </a:lnTo>
                    <a:close/>
                  </a:path>
                  <a:path w="1015365" h="1031875">
                    <a:moveTo>
                      <a:pt x="758888" y="897966"/>
                    </a:moveTo>
                    <a:lnTo>
                      <a:pt x="757377" y="897280"/>
                    </a:lnTo>
                    <a:lnTo>
                      <a:pt x="756361" y="896835"/>
                    </a:lnTo>
                    <a:lnTo>
                      <a:pt x="755345" y="896378"/>
                    </a:lnTo>
                    <a:lnTo>
                      <a:pt x="755129" y="896848"/>
                    </a:lnTo>
                    <a:lnTo>
                      <a:pt x="754900" y="897331"/>
                    </a:lnTo>
                    <a:lnTo>
                      <a:pt x="754684" y="897826"/>
                    </a:lnTo>
                    <a:lnTo>
                      <a:pt x="755421" y="899388"/>
                    </a:lnTo>
                    <a:lnTo>
                      <a:pt x="756475" y="899909"/>
                    </a:lnTo>
                    <a:lnTo>
                      <a:pt x="758888" y="897966"/>
                    </a:lnTo>
                    <a:close/>
                  </a:path>
                  <a:path w="1015365" h="1031875">
                    <a:moveTo>
                      <a:pt x="773734" y="570547"/>
                    </a:moveTo>
                    <a:lnTo>
                      <a:pt x="770928" y="568998"/>
                    </a:lnTo>
                    <a:lnTo>
                      <a:pt x="770877" y="570509"/>
                    </a:lnTo>
                    <a:lnTo>
                      <a:pt x="770851" y="572008"/>
                    </a:lnTo>
                    <a:lnTo>
                      <a:pt x="770813" y="573532"/>
                    </a:lnTo>
                    <a:lnTo>
                      <a:pt x="773264" y="572058"/>
                    </a:lnTo>
                    <a:lnTo>
                      <a:pt x="773734" y="570547"/>
                    </a:lnTo>
                    <a:close/>
                  </a:path>
                  <a:path w="1015365" h="1031875">
                    <a:moveTo>
                      <a:pt x="774661" y="885304"/>
                    </a:moveTo>
                    <a:lnTo>
                      <a:pt x="771194" y="882129"/>
                    </a:lnTo>
                    <a:lnTo>
                      <a:pt x="770826" y="884897"/>
                    </a:lnTo>
                    <a:lnTo>
                      <a:pt x="771880" y="885761"/>
                    </a:lnTo>
                    <a:lnTo>
                      <a:pt x="774661" y="885304"/>
                    </a:lnTo>
                    <a:close/>
                  </a:path>
                  <a:path w="1015365" h="1031875">
                    <a:moveTo>
                      <a:pt x="806907" y="884250"/>
                    </a:moveTo>
                    <a:lnTo>
                      <a:pt x="806589" y="884072"/>
                    </a:lnTo>
                    <a:lnTo>
                      <a:pt x="806284" y="883869"/>
                    </a:lnTo>
                    <a:lnTo>
                      <a:pt x="805954" y="883666"/>
                    </a:lnTo>
                    <a:lnTo>
                      <a:pt x="805307" y="884516"/>
                    </a:lnTo>
                    <a:lnTo>
                      <a:pt x="803998" y="886206"/>
                    </a:lnTo>
                    <a:lnTo>
                      <a:pt x="805141" y="887183"/>
                    </a:lnTo>
                    <a:lnTo>
                      <a:pt x="805726" y="886231"/>
                    </a:lnTo>
                    <a:lnTo>
                      <a:pt x="806323" y="885253"/>
                    </a:lnTo>
                    <a:lnTo>
                      <a:pt x="806907" y="884250"/>
                    </a:lnTo>
                    <a:close/>
                  </a:path>
                  <a:path w="1015365" h="1031875">
                    <a:moveTo>
                      <a:pt x="812292" y="862990"/>
                    </a:moveTo>
                    <a:lnTo>
                      <a:pt x="811441" y="863066"/>
                    </a:lnTo>
                    <a:lnTo>
                      <a:pt x="810602" y="862977"/>
                    </a:lnTo>
                    <a:lnTo>
                      <a:pt x="810323" y="863904"/>
                    </a:lnTo>
                    <a:lnTo>
                      <a:pt x="810323" y="864743"/>
                    </a:lnTo>
                    <a:lnTo>
                      <a:pt x="810209" y="865555"/>
                    </a:lnTo>
                    <a:lnTo>
                      <a:pt x="810831" y="865568"/>
                    </a:lnTo>
                    <a:lnTo>
                      <a:pt x="811885" y="865759"/>
                    </a:lnTo>
                    <a:lnTo>
                      <a:pt x="811961" y="865581"/>
                    </a:lnTo>
                    <a:lnTo>
                      <a:pt x="812241" y="864857"/>
                    </a:lnTo>
                    <a:lnTo>
                      <a:pt x="812190" y="864019"/>
                    </a:lnTo>
                    <a:lnTo>
                      <a:pt x="812292" y="862990"/>
                    </a:lnTo>
                    <a:close/>
                  </a:path>
                  <a:path w="1015365" h="1031875">
                    <a:moveTo>
                      <a:pt x="817473" y="479615"/>
                    </a:moveTo>
                    <a:lnTo>
                      <a:pt x="816762" y="479386"/>
                    </a:lnTo>
                    <a:lnTo>
                      <a:pt x="816419" y="479259"/>
                    </a:lnTo>
                    <a:lnTo>
                      <a:pt x="816025" y="480402"/>
                    </a:lnTo>
                    <a:lnTo>
                      <a:pt x="815213" y="482688"/>
                    </a:lnTo>
                    <a:lnTo>
                      <a:pt x="815987" y="482968"/>
                    </a:lnTo>
                    <a:lnTo>
                      <a:pt x="816356" y="483095"/>
                    </a:lnTo>
                    <a:lnTo>
                      <a:pt x="816724" y="481926"/>
                    </a:lnTo>
                    <a:lnTo>
                      <a:pt x="817092" y="480783"/>
                    </a:lnTo>
                    <a:lnTo>
                      <a:pt x="817473" y="479615"/>
                    </a:lnTo>
                    <a:close/>
                  </a:path>
                  <a:path w="1015365" h="1031875">
                    <a:moveTo>
                      <a:pt x="820242" y="366915"/>
                    </a:moveTo>
                    <a:lnTo>
                      <a:pt x="820089" y="366572"/>
                    </a:lnTo>
                    <a:lnTo>
                      <a:pt x="819950" y="366242"/>
                    </a:lnTo>
                    <a:lnTo>
                      <a:pt x="819797" y="365912"/>
                    </a:lnTo>
                    <a:lnTo>
                      <a:pt x="818362" y="366483"/>
                    </a:lnTo>
                    <a:lnTo>
                      <a:pt x="816940" y="367080"/>
                    </a:lnTo>
                    <a:lnTo>
                      <a:pt x="815505" y="367652"/>
                    </a:lnTo>
                    <a:lnTo>
                      <a:pt x="815708" y="368122"/>
                    </a:lnTo>
                    <a:lnTo>
                      <a:pt x="816114" y="369087"/>
                    </a:lnTo>
                    <a:lnTo>
                      <a:pt x="818870" y="367626"/>
                    </a:lnTo>
                    <a:lnTo>
                      <a:pt x="820242" y="366915"/>
                    </a:lnTo>
                    <a:close/>
                  </a:path>
                  <a:path w="1015365" h="1031875">
                    <a:moveTo>
                      <a:pt x="828154" y="480593"/>
                    </a:moveTo>
                    <a:lnTo>
                      <a:pt x="827760" y="479818"/>
                    </a:lnTo>
                    <a:lnTo>
                      <a:pt x="826884" y="479958"/>
                    </a:lnTo>
                    <a:lnTo>
                      <a:pt x="825830" y="479894"/>
                    </a:lnTo>
                    <a:lnTo>
                      <a:pt x="826185" y="480796"/>
                    </a:lnTo>
                    <a:lnTo>
                      <a:pt x="826287" y="481482"/>
                    </a:lnTo>
                    <a:lnTo>
                      <a:pt x="826681" y="481926"/>
                    </a:lnTo>
                    <a:lnTo>
                      <a:pt x="826922" y="482168"/>
                    </a:lnTo>
                    <a:lnTo>
                      <a:pt x="827620" y="481977"/>
                    </a:lnTo>
                    <a:lnTo>
                      <a:pt x="828116" y="481977"/>
                    </a:lnTo>
                    <a:lnTo>
                      <a:pt x="828052" y="481330"/>
                    </a:lnTo>
                    <a:lnTo>
                      <a:pt x="828154" y="480593"/>
                    </a:lnTo>
                    <a:close/>
                  </a:path>
                  <a:path w="1015365" h="1031875">
                    <a:moveTo>
                      <a:pt x="829094" y="623570"/>
                    </a:moveTo>
                    <a:lnTo>
                      <a:pt x="828929" y="622960"/>
                    </a:lnTo>
                    <a:lnTo>
                      <a:pt x="828725" y="622388"/>
                    </a:lnTo>
                    <a:lnTo>
                      <a:pt x="828548" y="621804"/>
                    </a:lnTo>
                    <a:lnTo>
                      <a:pt x="827557" y="622160"/>
                    </a:lnTo>
                    <a:lnTo>
                      <a:pt x="826541" y="622503"/>
                    </a:lnTo>
                    <a:lnTo>
                      <a:pt x="825588" y="622960"/>
                    </a:lnTo>
                    <a:lnTo>
                      <a:pt x="825957" y="624332"/>
                    </a:lnTo>
                    <a:lnTo>
                      <a:pt x="827087" y="624154"/>
                    </a:lnTo>
                    <a:lnTo>
                      <a:pt x="828078" y="623849"/>
                    </a:lnTo>
                    <a:lnTo>
                      <a:pt x="829094" y="623570"/>
                    </a:lnTo>
                    <a:close/>
                  </a:path>
                  <a:path w="1015365" h="1031875">
                    <a:moveTo>
                      <a:pt x="847178" y="280111"/>
                    </a:moveTo>
                    <a:lnTo>
                      <a:pt x="846963" y="279095"/>
                    </a:lnTo>
                    <a:lnTo>
                      <a:pt x="846772" y="278079"/>
                    </a:lnTo>
                    <a:lnTo>
                      <a:pt x="846556" y="277063"/>
                    </a:lnTo>
                    <a:lnTo>
                      <a:pt x="846289" y="277063"/>
                    </a:lnTo>
                    <a:lnTo>
                      <a:pt x="846035" y="277050"/>
                    </a:lnTo>
                    <a:lnTo>
                      <a:pt x="845756" y="277050"/>
                    </a:lnTo>
                    <a:lnTo>
                      <a:pt x="845578" y="277622"/>
                    </a:lnTo>
                    <a:lnTo>
                      <a:pt x="845134" y="278269"/>
                    </a:lnTo>
                    <a:lnTo>
                      <a:pt x="845413" y="279387"/>
                    </a:lnTo>
                    <a:lnTo>
                      <a:pt x="846023" y="279908"/>
                    </a:lnTo>
                    <a:lnTo>
                      <a:pt x="846442" y="280454"/>
                    </a:lnTo>
                    <a:lnTo>
                      <a:pt x="846696" y="280339"/>
                    </a:lnTo>
                    <a:lnTo>
                      <a:pt x="846937" y="280212"/>
                    </a:lnTo>
                    <a:lnTo>
                      <a:pt x="847178" y="280111"/>
                    </a:lnTo>
                    <a:close/>
                  </a:path>
                  <a:path w="1015365" h="1031875">
                    <a:moveTo>
                      <a:pt x="860361" y="410006"/>
                    </a:moveTo>
                    <a:lnTo>
                      <a:pt x="860018" y="409587"/>
                    </a:lnTo>
                    <a:lnTo>
                      <a:pt x="859739" y="409219"/>
                    </a:lnTo>
                    <a:lnTo>
                      <a:pt x="858824" y="409333"/>
                    </a:lnTo>
                    <a:lnTo>
                      <a:pt x="857465" y="409105"/>
                    </a:lnTo>
                    <a:lnTo>
                      <a:pt x="858050" y="410362"/>
                    </a:lnTo>
                    <a:lnTo>
                      <a:pt x="858202" y="411073"/>
                    </a:lnTo>
                    <a:lnTo>
                      <a:pt x="858647" y="411480"/>
                    </a:lnTo>
                    <a:lnTo>
                      <a:pt x="858939" y="411746"/>
                    </a:lnTo>
                    <a:lnTo>
                      <a:pt x="859650" y="411518"/>
                    </a:lnTo>
                    <a:lnTo>
                      <a:pt x="860196" y="411518"/>
                    </a:lnTo>
                    <a:lnTo>
                      <a:pt x="860132" y="410857"/>
                    </a:lnTo>
                    <a:lnTo>
                      <a:pt x="860361" y="410006"/>
                    </a:lnTo>
                    <a:close/>
                  </a:path>
                  <a:path w="1015365" h="1031875">
                    <a:moveTo>
                      <a:pt x="871042" y="312559"/>
                    </a:moveTo>
                    <a:lnTo>
                      <a:pt x="870153" y="312318"/>
                    </a:lnTo>
                    <a:lnTo>
                      <a:pt x="868387" y="311848"/>
                    </a:lnTo>
                    <a:lnTo>
                      <a:pt x="868311" y="312191"/>
                    </a:lnTo>
                    <a:lnTo>
                      <a:pt x="868133" y="312851"/>
                    </a:lnTo>
                    <a:lnTo>
                      <a:pt x="869010" y="313131"/>
                    </a:lnTo>
                    <a:lnTo>
                      <a:pt x="869899" y="313334"/>
                    </a:lnTo>
                    <a:lnTo>
                      <a:pt x="870788" y="313537"/>
                    </a:lnTo>
                    <a:lnTo>
                      <a:pt x="871042" y="312559"/>
                    </a:lnTo>
                    <a:close/>
                  </a:path>
                  <a:path w="1015365" h="1031875">
                    <a:moveTo>
                      <a:pt x="891514" y="433793"/>
                    </a:moveTo>
                    <a:lnTo>
                      <a:pt x="888276" y="435051"/>
                    </a:lnTo>
                    <a:lnTo>
                      <a:pt x="888339" y="436473"/>
                    </a:lnTo>
                    <a:lnTo>
                      <a:pt x="889342" y="439407"/>
                    </a:lnTo>
                    <a:lnTo>
                      <a:pt x="890231" y="437134"/>
                    </a:lnTo>
                    <a:lnTo>
                      <a:pt x="891514" y="433793"/>
                    </a:lnTo>
                    <a:close/>
                  </a:path>
                  <a:path w="1015365" h="1031875">
                    <a:moveTo>
                      <a:pt x="929284" y="216420"/>
                    </a:moveTo>
                    <a:lnTo>
                      <a:pt x="928522" y="215506"/>
                    </a:lnTo>
                    <a:lnTo>
                      <a:pt x="927696" y="215341"/>
                    </a:lnTo>
                    <a:lnTo>
                      <a:pt x="927049" y="215061"/>
                    </a:lnTo>
                    <a:lnTo>
                      <a:pt x="926947" y="215557"/>
                    </a:lnTo>
                    <a:lnTo>
                      <a:pt x="926858" y="216065"/>
                    </a:lnTo>
                    <a:lnTo>
                      <a:pt x="926757" y="216560"/>
                    </a:lnTo>
                    <a:lnTo>
                      <a:pt x="927061" y="217093"/>
                    </a:lnTo>
                    <a:lnTo>
                      <a:pt x="927252" y="217779"/>
                    </a:lnTo>
                    <a:lnTo>
                      <a:pt x="927709" y="218084"/>
                    </a:lnTo>
                    <a:lnTo>
                      <a:pt x="928027" y="218313"/>
                    </a:lnTo>
                    <a:lnTo>
                      <a:pt x="929119" y="218046"/>
                    </a:lnTo>
                    <a:lnTo>
                      <a:pt x="929144" y="217881"/>
                    </a:lnTo>
                    <a:lnTo>
                      <a:pt x="929259" y="217271"/>
                    </a:lnTo>
                    <a:lnTo>
                      <a:pt x="929284" y="216420"/>
                    </a:lnTo>
                    <a:close/>
                  </a:path>
                  <a:path w="1015365" h="1031875">
                    <a:moveTo>
                      <a:pt x="966635" y="330390"/>
                    </a:moveTo>
                    <a:lnTo>
                      <a:pt x="964145" y="331749"/>
                    </a:lnTo>
                    <a:lnTo>
                      <a:pt x="964082" y="332917"/>
                    </a:lnTo>
                    <a:lnTo>
                      <a:pt x="966431" y="334670"/>
                    </a:lnTo>
                    <a:lnTo>
                      <a:pt x="966520" y="332752"/>
                    </a:lnTo>
                    <a:lnTo>
                      <a:pt x="966584" y="331571"/>
                    </a:lnTo>
                    <a:lnTo>
                      <a:pt x="966635" y="330390"/>
                    </a:lnTo>
                    <a:close/>
                  </a:path>
                  <a:path w="1015365" h="1031875">
                    <a:moveTo>
                      <a:pt x="974293" y="714743"/>
                    </a:moveTo>
                    <a:lnTo>
                      <a:pt x="973188" y="714502"/>
                    </a:lnTo>
                    <a:lnTo>
                      <a:pt x="971016" y="714044"/>
                    </a:lnTo>
                    <a:lnTo>
                      <a:pt x="970953" y="714476"/>
                    </a:lnTo>
                    <a:lnTo>
                      <a:pt x="970851" y="714933"/>
                    </a:lnTo>
                    <a:lnTo>
                      <a:pt x="970775" y="715378"/>
                    </a:lnTo>
                    <a:lnTo>
                      <a:pt x="971880" y="715556"/>
                    </a:lnTo>
                    <a:lnTo>
                      <a:pt x="972972" y="715772"/>
                    </a:lnTo>
                    <a:lnTo>
                      <a:pt x="974077" y="715962"/>
                    </a:lnTo>
                    <a:lnTo>
                      <a:pt x="974153" y="715556"/>
                    </a:lnTo>
                    <a:lnTo>
                      <a:pt x="974217" y="715149"/>
                    </a:lnTo>
                    <a:lnTo>
                      <a:pt x="974293" y="714743"/>
                    </a:lnTo>
                    <a:close/>
                  </a:path>
                  <a:path w="1015365" h="1031875">
                    <a:moveTo>
                      <a:pt x="976249" y="399122"/>
                    </a:moveTo>
                    <a:lnTo>
                      <a:pt x="976045" y="398805"/>
                    </a:lnTo>
                    <a:lnTo>
                      <a:pt x="975614" y="398183"/>
                    </a:lnTo>
                    <a:lnTo>
                      <a:pt x="974471" y="398919"/>
                    </a:lnTo>
                    <a:lnTo>
                      <a:pt x="972197" y="400392"/>
                    </a:lnTo>
                    <a:lnTo>
                      <a:pt x="972413" y="400723"/>
                    </a:lnTo>
                    <a:lnTo>
                      <a:pt x="972616" y="401027"/>
                    </a:lnTo>
                    <a:lnTo>
                      <a:pt x="972820" y="401345"/>
                    </a:lnTo>
                    <a:lnTo>
                      <a:pt x="973975" y="400583"/>
                    </a:lnTo>
                    <a:lnTo>
                      <a:pt x="976249" y="399122"/>
                    </a:lnTo>
                    <a:close/>
                  </a:path>
                  <a:path w="1015365" h="1031875">
                    <a:moveTo>
                      <a:pt x="976617" y="690575"/>
                    </a:moveTo>
                    <a:lnTo>
                      <a:pt x="976464" y="689406"/>
                    </a:lnTo>
                    <a:lnTo>
                      <a:pt x="975766" y="689267"/>
                    </a:lnTo>
                    <a:lnTo>
                      <a:pt x="975067" y="689279"/>
                    </a:lnTo>
                    <a:lnTo>
                      <a:pt x="974496" y="689483"/>
                    </a:lnTo>
                    <a:lnTo>
                      <a:pt x="974331" y="689559"/>
                    </a:lnTo>
                    <a:lnTo>
                      <a:pt x="974420" y="690372"/>
                    </a:lnTo>
                    <a:lnTo>
                      <a:pt x="974382" y="691235"/>
                    </a:lnTo>
                    <a:lnTo>
                      <a:pt x="975271" y="691019"/>
                    </a:lnTo>
                    <a:lnTo>
                      <a:pt x="975931" y="690981"/>
                    </a:lnTo>
                    <a:lnTo>
                      <a:pt x="976452" y="690664"/>
                    </a:lnTo>
                    <a:lnTo>
                      <a:pt x="976617" y="690575"/>
                    </a:lnTo>
                    <a:close/>
                  </a:path>
                  <a:path w="1015365" h="1031875">
                    <a:moveTo>
                      <a:pt x="977087" y="656831"/>
                    </a:moveTo>
                    <a:lnTo>
                      <a:pt x="975931" y="654672"/>
                    </a:lnTo>
                    <a:lnTo>
                      <a:pt x="974686" y="654418"/>
                    </a:lnTo>
                    <a:lnTo>
                      <a:pt x="972667" y="656348"/>
                    </a:lnTo>
                    <a:lnTo>
                      <a:pt x="974674" y="656564"/>
                    </a:lnTo>
                    <a:lnTo>
                      <a:pt x="977087" y="656831"/>
                    </a:lnTo>
                    <a:close/>
                  </a:path>
                  <a:path w="1015365" h="1031875">
                    <a:moveTo>
                      <a:pt x="1000544" y="637184"/>
                    </a:moveTo>
                    <a:lnTo>
                      <a:pt x="998334" y="638302"/>
                    </a:lnTo>
                    <a:lnTo>
                      <a:pt x="995845" y="639546"/>
                    </a:lnTo>
                    <a:lnTo>
                      <a:pt x="997966" y="640588"/>
                    </a:lnTo>
                    <a:lnTo>
                      <a:pt x="999578" y="640651"/>
                    </a:lnTo>
                    <a:lnTo>
                      <a:pt x="1000544" y="637184"/>
                    </a:lnTo>
                    <a:close/>
                  </a:path>
                  <a:path w="1015365" h="1031875">
                    <a:moveTo>
                      <a:pt x="1014793" y="536854"/>
                    </a:moveTo>
                    <a:lnTo>
                      <a:pt x="1013371" y="536117"/>
                    </a:lnTo>
                    <a:lnTo>
                      <a:pt x="1012634" y="535800"/>
                    </a:lnTo>
                    <a:lnTo>
                      <a:pt x="1012101" y="536575"/>
                    </a:lnTo>
                    <a:lnTo>
                      <a:pt x="1012748" y="537133"/>
                    </a:lnTo>
                    <a:lnTo>
                      <a:pt x="1013396" y="537565"/>
                    </a:lnTo>
                    <a:lnTo>
                      <a:pt x="1014018" y="538035"/>
                    </a:lnTo>
                    <a:lnTo>
                      <a:pt x="1014298" y="537629"/>
                    </a:lnTo>
                    <a:lnTo>
                      <a:pt x="1014793" y="53685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199" name="object 309">
                <a:extLst>
                  <a:ext uri="{FF2B5EF4-FFF2-40B4-BE49-F238E27FC236}">
                    <a16:creationId xmlns:a16="http://schemas.microsoft.com/office/drawing/2014/main" id="{DC5C7279-F8B6-1714-17A4-23A0F65CBFC7}"/>
                  </a:ext>
                </a:extLst>
              </p:cNvPr>
              <p:cNvSpPr/>
              <p:nvPr/>
            </p:nvSpPr>
            <p:spPr>
              <a:xfrm>
                <a:off x="7810254" y="4826363"/>
                <a:ext cx="743410" cy="635254"/>
              </a:xfrm>
              <a:custGeom>
                <a:avLst/>
                <a:gdLst/>
                <a:ahLst/>
                <a:cxnLst/>
                <a:rect l="l" t="t" r="r" b="b"/>
                <a:pathLst>
                  <a:path w="955675" h="929004">
                    <a:moveTo>
                      <a:pt x="2501" y="533438"/>
                    </a:moveTo>
                    <a:lnTo>
                      <a:pt x="2349" y="532193"/>
                    </a:lnTo>
                    <a:lnTo>
                      <a:pt x="1587" y="532104"/>
                    </a:lnTo>
                    <a:lnTo>
                      <a:pt x="901" y="532206"/>
                    </a:lnTo>
                    <a:lnTo>
                      <a:pt x="0" y="532282"/>
                    </a:lnTo>
                    <a:lnTo>
                      <a:pt x="228" y="533031"/>
                    </a:lnTo>
                    <a:lnTo>
                      <a:pt x="317" y="533831"/>
                    </a:lnTo>
                    <a:lnTo>
                      <a:pt x="482" y="533857"/>
                    </a:lnTo>
                    <a:lnTo>
                      <a:pt x="1092" y="533920"/>
                    </a:lnTo>
                    <a:lnTo>
                      <a:pt x="1803" y="533819"/>
                    </a:lnTo>
                    <a:lnTo>
                      <a:pt x="2501" y="533438"/>
                    </a:lnTo>
                    <a:close/>
                  </a:path>
                  <a:path w="955675" h="929004">
                    <a:moveTo>
                      <a:pt x="14109" y="479107"/>
                    </a:moveTo>
                    <a:lnTo>
                      <a:pt x="13855" y="478294"/>
                    </a:lnTo>
                    <a:lnTo>
                      <a:pt x="13068" y="478294"/>
                    </a:lnTo>
                    <a:lnTo>
                      <a:pt x="12179" y="478091"/>
                    </a:lnTo>
                    <a:lnTo>
                      <a:pt x="12293" y="479044"/>
                    </a:lnTo>
                    <a:lnTo>
                      <a:pt x="12230" y="479755"/>
                    </a:lnTo>
                    <a:lnTo>
                      <a:pt x="12509" y="480301"/>
                    </a:lnTo>
                    <a:lnTo>
                      <a:pt x="12623" y="480529"/>
                    </a:lnTo>
                    <a:lnTo>
                      <a:pt x="13436" y="480415"/>
                    </a:lnTo>
                    <a:lnTo>
                      <a:pt x="13931" y="480453"/>
                    </a:lnTo>
                    <a:lnTo>
                      <a:pt x="13944" y="479793"/>
                    </a:lnTo>
                    <a:lnTo>
                      <a:pt x="14109" y="479107"/>
                    </a:lnTo>
                    <a:close/>
                  </a:path>
                  <a:path w="955675" h="929004">
                    <a:moveTo>
                      <a:pt x="23533" y="462153"/>
                    </a:moveTo>
                    <a:lnTo>
                      <a:pt x="23507" y="461886"/>
                    </a:lnTo>
                    <a:lnTo>
                      <a:pt x="23482" y="461340"/>
                    </a:lnTo>
                    <a:lnTo>
                      <a:pt x="22631" y="461289"/>
                    </a:lnTo>
                    <a:lnTo>
                      <a:pt x="21755" y="461225"/>
                    </a:lnTo>
                    <a:lnTo>
                      <a:pt x="20878" y="461175"/>
                    </a:lnTo>
                    <a:lnTo>
                      <a:pt x="20916" y="461632"/>
                    </a:lnTo>
                    <a:lnTo>
                      <a:pt x="20916" y="462076"/>
                    </a:lnTo>
                    <a:lnTo>
                      <a:pt x="20955" y="462546"/>
                    </a:lnTo>
                    <a:lnTo>
                      <a:pt x="22669" y="462305"/>
                    </a:lnTo>
                    <a:lnTo>
                      <a:pt x="23533" y="462153"/>
                    </a:lnTo>
                    <a:close/>
                  </a:path>
                  <a:path w="955675" h="929004">
                    <a:moveTo>
                      <a:pt x="30264" y="551891"/>
                    </a:moveTo>
                    <a:lnTo>
                      <a:pt x="30200" y="551611"/>
                    </a:lnTo>
                    <a:lnTo>
                      <a:pt x="30111" y="551345"/>
                    </a:lnTo>
                    <a:lnTo>
                      <a:pt x="30048" y="551065"/>
                    </a:lnTo>
                    <a:lnTo>
                      <a:pt x="29540" y="551027"/>
                    </a:lnTo>
                    <a:lnTo>
                      <a:pt x="29032" y="550875"/>
                    </a:lnTo>
                    <a:lnTo>
                      <a:pt x="28587" y="550989"/>
                    </a:lnTo>
                    <a:lnTo>
                      <a:pt x="28016" y="551180"/>
                    </a:lnTo>
                    <a:lnTo>
                      <a:pt x="27508" y="551586"/>
                    </a:lnTo>
                    <a:lnTo>
                      <a:pt x="26962" y="551916"/>
                    </a:lnTo>
                    <a:lnTo>
                      <a:pt x="27139" y="552246"/>
                    </a:lnTo>
                    <a:lnTo>
                      <a:pt x="27457" y="552958"/>
                    </a:lnTo>
                    <a:lnTo>
                      <a:pt x="28397" y="552602"/>
                    </a:lnTo>
                    <a:lnTo>
                      <a:pt x="29324" y="552246"/>
                    </a:lnTo>
                    <a:lnTo>
                      <a:pt x="30264" y="551891"/>
                    </a:lnTo>
                    <a:close/>
                  </a:path>
                  <a:path w="955675" h="929004">
                    <a:moveTo>
                      <a:pt x="60490" y="558749"/>
                    </a:moveTo>
                    <a:lnTo>
                      <a:pt x="59550" y="558406"/>
                    </a:lnTo>
                    <a:lnTo>
                      <a:pt x="58610" y="558101"/>
                    </a:lnTo>
                    <a:lnTo>
                      <a:pt x="57670" y="557771"/>
                    </a:lnTo>
                    <a:lnTo>
                      <a:pt x="57289" y="559079"/>
                    </a:lnTo>
                    <a:lnTo>
                      <a:pt x="58280" y="559269"/>
                    </a:lnTo>
                    <a:lnTo>
                      <a:pt x="59270" y="559447"/>
                    </a:lnTo>
                    <a:lnTo>
                      <a:pt x="60248" y="559638"/>
                    </a:lnTo>
                    <a:lnTo>
                      <a:pt x="60337" y="559333"/>
                    </a:lnTo>
                    <a:lnTo>
                      <a:pt x="60426" y="559028"/>
                    </a:lnTo>
                    <a:lnTo>
                      <a:pt x="60490" y="558749"/>
                    </a:lnTo>
                    <a:close/>
                  </a:path>
                  <a:path w="955675" h="929004">
                    <a:moveTo>
                      <a:pt x="61658" y="435508"/>
                    </a:moveTo>
                    <a:lnTo>
                      <a:pt x="61556" y="434822"/>
                    </a:lnTo>
                    <a:lnTo>
                      <a:pt x="61544" y="433971"/>
                    </a:lnTo>
                    <a:lnTo>
                      <a:pt x="60147" y="434187"/>
                    </a:lnTo>
                    <a:lnTo>
                      <a:pt x="59626" y="434263"/>
                    </a:lnTo>
                    <a:lnTo>
                      <a:pt x="59753" y="434911"/>
                    </a:lnTo>
                    <a:lnTo>
                      <a:pt x="59740" y="435622"/>
                    </a:lnTo>
                    <a:lnTo>
                      <a:pt x="60083" y="436130"/>
                    </a:lnTo>
                    <a:lnTo>
                      <a:pt x="60223" y="436346"/>
                    </a:lnTo>
                    <a:lnTo>
                      <a:pt x="61429" y="436245"/>
                    </a:lnTo>
                    <a:lnTo>
                      <a:pt x="61493" y="436067"/>
                    </a:lnTo>
                    <a:lnTo>
                      <a:pt x="61658" y="435508"/>
                    </a:lnTo>
                    <a:close/>
                  </a:path>
                  <a:path w="955675" h="929004">
                    <a:moveTo>
                      <a:pt x="95529" y="300266"/>
                    </a:moveTo>
                    <a:lnTo>
                      <a:pt x="95465" y="299491"/>
                    </a:lnTo>
                    <a:lnTo>
                      <a:pt x="95427" y="298716"/>
                    </a:lnTo>
                    <a:lnTo>
                      <a:pt x="95250" y="297891"/>
                    </a:lnTo>
                    <a:lnTo>
                      <a:pt x="94373" y="298005"/>
                    </a:lnTo>
                    <a:lnTo>
                      <a:pt x="93573" y="298069"/>
                    </a:lnTo>
                    <a:lnTo>
                      <a:pt x="93814" y="298919"/>
                    </a:lnTo>
                    <a:lnTo>
                      <a:pt x="93916" y="299618"/>
                    </a:lnTo>
                    <a:lnTo>
                      <a:pt x="94259" y="300151"/>
                    </a:lnTo>
                    <a:lnTo>
                      <a:pt x="94411" y="300355"/>
                    </a:lnTo>
                    <a:lnTo>
                      <a:pt x="95084" y="300253"/>
                    </a:lnTo>
                    <a:lnTo>
                      <a:pt x="95529" y="300266"/>
                    </a:lnTo>
                    <a:close/>
                  </a:path>
                  <a:path w="955675" h="929004">
                    <a:moveTo>
                      <a:pt x="134759" y="213296"/>
                    </a:moveTo>
                    <a:lnTo>
                      <a:pt x="134061" y="213093"/>
                    </a:lnTo>
                    <a:lnTo>
                      <a:pt x="133692" y="213004"/>
                    </a:lnTo>
                    <a:lnTo>
                      <a:pt x="132702" y="216395"/>
                    </a:lnTo>
                    <a:lnTo>
                      <a:pt x="133121" y="216522"/>
                    </a:lnTo>
                    <a:lnTo>
                      <a:pt x="133959" y="216750"/>
                    </a:lnTo>
                    <a:lnTo>
                      <a:pt x="134226" y="215582"/>
                    </a:lnTo>
                    <a:lnTo>
                      <a:pt x="134505" y="214439"/>
                    </a:lnTo>
                    <a:lnTo>
                      <a:pt x="134759" y="213296"/>
                    </a:lnTo>
                    <a:close/>
                  </a:path>
                  <a:path w="955675" h="929004">
                    <a:moveTo>
                      <a:pt x="144233" y="755777"/>
                    </a:moveTo>
                    <a:lnTo>
                      <a:pt x="143484" y="755243"/>
                    </a:lnTo>
                    <a:lnTo>
                      <a:pt x="142735" y="755205"/>
                    </a:lnTo>
                    <a:lnTo>
                      <a:pt x="141884" y="754964"/>
                    </a:lnTo>
                    <a:lnTo>
                      <a:pt x="141706" y="756297"/>
                    </a:lnTo>
                    <a:lnTo>
                      <a:pt x="141630" y="756780"/>
                    </a:lnTo>
                    <a:lnTo>
                      <a:pt x="143256" y="756970"/>
                    </a:lnTo>
                    <a:lnTo>
                      <a:pt x="144043" y="757059"/>
                    </a:lnTo>
                    <a:lnTo>
                      <a:pt x="144043" y="756564"/>
                    </a:lnTo>
                    <a:lnTo>
                      <a:pt x="144233" y="755777"/>
                    </a:lnTo>
                    <a:close/>
                  </a:path>
                  <a:path w="955675" h="929004">
                    <a:moveTo>
                      <a:pt x="165315" y="726909"/>
                    </a:moveTo>
                    <a:lnTo>
                      <a:pt x="164960" y="726630"/>
                    </a:lnTo>
                    <a:lnTo>
                      <a:pt x="164617" y="726363"/>
                    </a:lnTo>
                    <a:lnTo>
                      <a:pt x="164261" y="726084"/>
                    </a:lnTo>
                    <a:lnTo>
                      <a:pt x="163728" y="726833"/>
                    </a:lnTo>
                    <a:lnTo>
                      <a:pt x="162674" y="728332"/>
                    </a:lnTo>
                    <a:lnTo>
                      <a:pt x="162953" y="728510"/>
                    </a:lnTo>
                    <a:lnTo>
                      <a:pt x="163233" y="728713"/>
                    </a:lnTo>
                    <a:lnTo>
                      <a:pt x="163487" y="728916"/>
                    </a:lnTo>
                    <a:lnTo>
                      <a:pt x="164084" y="728256"/>
                    </a:lnTo>
                    <a:lnTo>
                      <a:pt x="164706" y="727570"/>
                    </a:lnTo>
                    <a:lnTo>
                      <a:pt x="165315" y="726909"/>
                    </a:lnTo>
                    <a:close/>
                  </a:path>
                  <a:path w="955675" h="929004">
                    <a:moveTo>
                      <a:pt x="166738" y="121551"/>
                    </a:moveTo>
                    <a:lnTo>
                      <a:pt x="166522" y="121043"/>
                    </a:lnTo>
                    <a:lnTo>
                      <a:pt x="166255" y="120434"/>
                    </a:lnTo>
                    <a:lnTo>
                      <a:pt x="165493" y="120015"/>
                    </a:lnTo>
                    <a:lnTo>
                      <a:pt x="163918" y="118579"/>
                    </a:lnTo>
                    <a:lnTo>
                      <a:pt x="164452" y="120967"/>
                    </a:lnTo>
                    <a:lnTo>
                      <a:pt x="164706" y="121996"/>
                    </a:lnTo>
                    <a:lnTo>
                      <a:pt x="164947" y="123050"/>
                    </a:lnTo>
                    <a:lnTo>
                      <a:pt x="165366" y="123037"/>
                    </a:lnTo>
                    <a:lnTo>
                      <a:pt x="165811" y="122999"/>
                    </a:lnTo>
                    <a:lnTo>
                      <a:pt x="166255" y="122999"/>
                    </a:lnTo>
                    <a:lnTo>
                      <a:pt x="166344" y="122339"/>
                    </a:lnTo>
                    <a:lnTo>
                      <a:pt x="166738" y="121551"/>
                    </a:lnTo>
                    <a:close/>
                  </a:path>
                  <a:path w="955675" h="929004">
                    <a:moveTo>
                      <a:pt x="174218" y="145592"/>
                    </a:moveTo>
                    <a:lnTo>
                      <a:pt x="173418" y="145046"/>
                    </a:lnTo>
                    <a:lnTo>
                      <a:pt x="172643" y="144487"/>
                    </a:lnTo>
                    <a:lnTo>
                      <a:pt x="171856" y="143954"/>
                    </a:lnTo>
                    <a:lnTo>
                      <a:pt x="171119" y="145173"/>
                    </a:lnTo>
                    <a:lnTo>
                      <a:pt x="172885" y="145986"/>
                    </a:lnTo>
                    <a:lnTo>
                      <a:pt x="173774" y="146380"/>
                    </a:lnTo>
                    <a:lnTo>
                      <a:pt x="173926" y="146113"/>
                    </a:lnTo>
                    <a:lnTo>
                      <a:pt x="174066" y="145846"/>
                    </a:lnTo>
                    <a:lnTo>
                      <a:pt x="174218" y="145592"/>
                    </a:lnTo>
                    <a:close/>
                  </a:path>
                  <a:path w="955675" h="929004">
                    <a:moveTo>
                      <a:pt x="175717" y="557479"/>
                    </a:moveTo>
                    <a:lnTo>
                      <a:pt x="175348" y="556539"/>
                    </a:lnTo>
                    <a:lnTo>
                      <a:pt x="175158" y="556094"/>
                    </a:lnTo>
                    <a:lnTo>
                      <a:pt x="174053" y="556793"/>
                    </a:lnTo>
                    <a:lnTo>
                      <a:pt x="172961" y="557504"/>
                    </a:lnTo>
                    <a:lnTo>
                      <a:pt x="171843" y="558203"/>
                    </a:lnTo>
                    <a:lnTo>
                      <a:pt x="172046" y="558520"/>
                    </a:lnTo>
                    <a:lnTo>
                      <a:pt x="172237" y="558812"/>
                    </a:lnTo>
                    <a:lnTo>
                      <a:pt x="172415" y="559117"/>
                    </a:lnTo>
                    <a:lnTo>
                      <a:pt x="173507" y="558571"/>
                    </a:lnTo>
                    <a:lnTo>
                      <a:pt x="174612" y="558025"/>
                    </a:lnTo>
                    <a:lnTo>
                      <a:pt x="175717" y="557479"/>
                    </a:lnTo>
                    <a:close/>
                  </a:path>
                  <a:path w="955675" h="929004">
                    <a:moveTo>
                      <a:pt x="234162" y="395465"/>
                    </a:moveTo>
                    <a:lnTo>
                      <a:pt x="233794" y="394449"/>
                    </a:lnTo>
                    <a:lnTo>
                      <a:pt x="232727" y="394754"/>
                    </a:lnTo>
                    <a:lnTo>
                      <a:pt x="231660" y="395020"/>
                    </a:lnTo>
                    <a:lnTo>
                      <a:pt x="230568" y="395338"/>
                    </a:lnTo>
                    <a:lnTo>
                      <a:pt x="230695" y="395757"/>
                    </a:lnTo>
                    <a:lnTo>
                      <a:pt x="230809" y="396189"/>
                    </a:lnTo>
                    <a:lnTo>
                      <a:pt x="230936" y="396608"/>
                    </a:lnTo>
                    <a:lnTo>
                      <a:pt x="233083" y="395859"/>
                    </a:lnTo>
                    <a:lnTo>
                      <a:pt x="234162" y="395465"/>
                    </a:lnTo>
                    <a:close/>
                  </a:path>
                  <a:path w="955675" h="929004">
                    <a:moveTo>
                      <a:pt x="238252" y="334365"/>
                    </a:moveTo>
                    <a:lnTo>
                      <a:pt x="238175" y="333616"/>
                    </a:lnTo>
                    <a:lnTo>
                      <a:pt x="237655" y="333044"/>
                    </a:lnTo>
                    <a:lnTo>
                      <a:pt x="236956" y="333184"/>
                    </a:lnTo>
                    <a:lnTo>
                      <a:pt x="236461" y="333133"/>
                    </a:lnTo>
                    <a:lnTo>
                      <a:pt x="236448" y="333794"/>
                    </a:lnTo>
                    <a:lnTo>
                      <a:pt x="236448" y="334454"/>
                    </a:lnTo>
                    <a:lnTo>
                      <a:pt x="236423" y="335457"/>
                    </a:lnTo>
                    <a:lnTo>
                      <a:pt x="237248" y="335140"/>
                    </a:lnTo>
                    <a:lnTo>
                      <a:pt x="237909" y="335064"/>
                    </a:lnTo>
                    <a:lnTo>
                      <a:pt x="238252" y="334365"/>
                    </a:lnTo>
                    <a:close/>
                  </a:path>
                  <a:path w="955675" h="929004">
                    <a:moveTo>
                      <a:pt x="238683" y="744550"/>
                    </a:moveTo>
                    <a:lnTo>
                      <a:pt x="236804" y="743915"/>
                    </a:lnTo>
                    <a:lnTo>
                      <a:pt x="235165" y="743534"/>
                    </a:lnTo>
                    <a:lnTo>
                      <a:pt x="236194" y="746607"/>
                    </a:lnTo>
                    <a:lnTo>
                      <a:pt x="237159" y="745807"/>
                    </a:lnTo>
                    <a:lnTo>
                      <a:pt x="237921" y="745172"/>
                    </a:lnTo>
                    <a:lnTo>
                      <a:pt x="238683" y="744550"/>
                    </a:lnTo>
                    <a:close/>
                  </a:path>
                  <a:path w="955675" h="929004">
                    <a:moveTo>
                      <a:pt x="249936" y="91668"/>
                    </a:moveTo>
                    <a:lnTo>
                      <a:pt x="249720" y="91325"/>
                    </a:lnTo>
                    <a:lnTo>
                      <a:pt x="249529" y="91084"/>
                    </a:lnTo>
                    <a:lnTo>
                      <a:pt x="248475" y="91046"/>
                    </a:lnTo>
                    <a:lnTo>
                      <a:pt x="248412" y="91186"/>
                    </a:lnTo>
                    <a:lnTo>
                      <a:pt x="248132" y="91719"/>
                    </a:lnTo>
                    <a:lnTo>
                      <a:pt x="248170" y="92367"/>
                    </a:lnTo>
                    <a:lnTo>
                      <a:pt x="248081" y="92964"/>
                    </a:lnTo>
                    <a:lnTo>
                      <a:pt x="248577" y="92951"/>
                    </a:lnTo>
                    <a:lnTo>
                      <a:pt x="249732" y="92951"/>
                    </a:lnTo>
                    <a:lnTo>
                      <a:pt x="249745" y="92290"/>
                    </a:lnTo>
                    <a:lnTo>
                      <a:pt x="249936" y="91668"/>
                    </a:lnTo>
                    <a:close/>
                  </a:path>
                  <a:path w="955675" h="929004">
                    <a:moveTo>
                      <a:pt x="251917" y="304292"/>
                    </a:moveTo>
                    <a:lnTo>
                      <a:pt x="251548" y="303771"/>
                    </a:lnTo>
                    <a:lnTo>
                      <a:pt x="251371" y="303491"/>
                    </a:lnTo>
                    <a:lnTo>
                      <a:pt x="250723" y="303974"/>
                    </a:lnTo>
                    <a:lnTo>
                      <a:pt x="250088" y="304431"/>
                    </a:lnTo>
                    <a:lnTo>
                      <a:pt x="249428" y="304914"/>
                    </a:lnTo>
                    <a:lnTo>
                      <a:pt x="249605" y="305168"/>
                    </a:lnTo>
                    <a:lnTo>
                      <a:pt x="249796" y="305396"/>
                    </a:lnTo>
                    <a:lnTo>
                      <a:pt x="249961" y="305650"/>
                    </a:lnTo>
                    <a:lnTo>
                      <a:pt x="251917" y="304292"/>
                    </a:lnTo>
                    <a:close/>
                  </a:path>
                  <a:path w="955675" h="929004">
                    <a:moveTo>
                      <a:pt x="254965" y="448119"/>
                    </a:moveTo>
                    <a:lnTo>
                      <a:pt x="254698" y="447713"/>
                    </a:lnTo>
                    <a:lnTo>
                      <a:pt x="254546" y="447103"/>
                    </a:lnTo>
                    <a:lnTo>
                      <a:pt x="254190" y="446938"/>
                    </a:lnTo>
                    <a:lnTo>
                      <a:pt x="253834" y="446760"/>
                    </a:lnTo>
                    <a:lnTo>
                      <a:pt x="253263" y="447014"/>
                    </a:lnTo>
                    <a:lnTo>
                      <a:pt x="252603" y="447116"/>
                    </a:lnTo>
                    <a:lnTo>
                      <a:pt x="252920" y="447725"/>
                    </a:lnTo>
                    <a:lnTo>
                      <a:pt x="253047" y="448500"/>
                    </a:lnTo>
                    <a:lnTo>
                      <a:pt x="253834" y="448627"/>
                    </a:lnTo>
                    <a:lnTo>
                      <a:pt x="254406" y="448284"/>
                    </a:lnTo>
                    <a:lnTo>
                      <a:pt x="254965" y="448119"/>
                    </a:lnTo>
                    <a:close/>
                  </a:path>
                  <a:path w="955675" h="929004">
                    <a:moveTo>
                      <a:pt x="259067" y="426427"/>
                    </a:moveTo>
                    <a:lnTo>
                      <a:pt x="258927" y="425348"/>
                    </a:lnTo>
                    <a:lnTo>
                      <a:pt x="258216" y="425246"/>
                    </a:lnTo>
                    <a:lnTo>
                      <a:pt x="257581" y="425310"/>
                    </a:lnTo>
                    <a:lnTo>
                      <a:pt x="256946" y="425323"/>
                    </a:lnTo>
                    <a:lnTo>
                      <a:pt x="257162" y="426262"/>
                    </a:lnTo>
                    <a:lnTo>
                      <a:pt x="257302" y="426847"/>
                    </a:lnTo>
                    <a:lnTo>
                      <a:pt x="257924" y="426770"/>
                    </a:lnTo>
                    <a:lnTo>
                      <a:pt x="258546" y="426859"/>
                    </a:lnTo>
                    <a:lnTo>
                      <a:pt x="258851" y="426605"/>
                    </a:lnTo>
                    <a:lnTo>
                      <a:pt x="259067" y="426427"/>
                    </a:lnTo>
                    <a:close/>
                  </a:path>
                  <a:path w="955675" h="929004">
                    <a:moveTo>
                      <a:pt x="262166" y="646074"/>
                    </a:moveTo>
                    <a:lnTo>
                      <a:pt x="261924" y="645121"/>
                    </a:lnTo>
                    <a:lnTo>
                      <a:pt x="261810" y="644652"/>
                    </a:lnTo>
                    <a:lnTo>
                      <a:pt x="260057" y="645248"/>
                    </a:lnTo>
                    <a:lnTo>
                      <a:pt x="259194" y="645617"/>
                    </a:lnTo>
                    <a:lnTo>
                      <a:pt x="259359" y="646480"/>
                    </a:lnTo>
                    <a:lnTo>
                      <a:pt x="260324" y="646379"/>
                    </a:lnTo>
                    <a:lnTo>
                      <a:pt x="262166" y="646074"/>
                    </a:lnTo>
                    <a:close/>
                  </a:path>
                  <a:path w="955675" h="929004">
                    <a:moveTo>
                      <a:pt x="269303" y="617118"/>
                    </a:moveTo>
                    <a:lnTo>
                      <a:pt x="269036" y="616826"/>
                    </a:lnTo>
                    <a:lnTo>
                      <a:pt x="268490" y="616242"/>
                    </a:lnTo>
                    <a:lnTo>
                      <a:pt x="267843" y="616940"/>
                    </a:lnTo>
                    <a:lnTo>
                      <a:pt x="266611" y="618299"/>
                    </a:lnTo>
                    <a:lnTo>
                      <a:pt x="266890" y="618528"/>
                    </a:lnTo>
                    <a:lnTo>
                      <a:pt x="267373" y="618959"/>
                    </a:lnTo>
                    <a:lnTo>
                      <a:pt x="268109" y="618350"/>
                    </a:lnTo>
                    <a:lnTo>
                      <a:pt x="268693" y="617715"/>
                    </a:lnTo>
                    <a:lnTo>
                      <a:pt x="269303" y="617118"/>
                    </a:lnTo>
                    <a:close/>
                  </a:path>
                  <a:path w="955675" h="929004">
                    <a:moveTo>
                      <a:pt x="275247" y="136728"/>
                    </a:moveTo>
                    <a:lnTo>
                      <a:pt x="274904" y="136029"/>
                    </a:lnTo>
                    <a:lnTo>
                      <a:pt x="274789" y="135559"/>
                    </a:lnTo>
                    <a:lnTo>
                      <a:pt x="274345" y="135686"/>
                    </a:lnTo>
                    <a:lnTo>
                      <a:pt x="273900" y="135801"/>
                    </a:lnTo>
                    <a:lnTo>
                      <a:pt x="273316" y="135966"/>
                    </a:lnTo>
                    <a:lnTo>
                      <a:pt x="273405" y="136575"/>
                    </a:lnTo>
                    <a:lnTo>
                      <a:pt x="273481" y="137058"/>
                    </a:lnTo>
                    <a:lnTo>
                      <a:pt x="273558" y="137541"/>
                    </a:lnTo>
                    <a:lnTo>
                      <a:pt x="274078" y="137350"/>
                    </a:lnTo>
                    <a:lnTo>
                      <a:pt x="274726" y="137274"/>
                    </a:lnTo>
                    <a:lnTo>
                      <a:pt x="275069" y="136931"/>
                    </a:lnTo>
                    <a:lnTo>
                      <a:pt x="275247" y="136728"/>
                    </a:lnTo>
                    <a:close/>
                  </a:path>
                  <a:path w="955675" h="929004">
                    <a:moveTo>
                      <a:pt x="276593" y="735330"/>
                    </a:moveTo>
                    <a:lnTo>
                      <a:pt x="276136" y="735279"/>
                    </a:lnTo>
                    <a:lnTo>
                      <a:pt x="275361" y="735101"/>
                    </a:lnTo>
                    <a:lnTo>
                      <a:pt x="275285" y="735241"/>
                    </a:lnTo>
                    <a:lnTo>
                      <a:pt x="275031" y="735761"/>
                    </a:lnTo>
                    <a:lnTo>
                      <a:pt x="274866" y="736422"/>
                    </a:lnTo>
                    <a:lnTo>
                      <a:pt x="274980" y="736968"/>
                    </a:lnTo>
                    <a:lnTo>
                      <a:pt x="275031" y="737196"/>
                    </a:lnTo>
                    <a:lnTo>
                      <a:pt x="275882" y="737247"/>
                    </a:lnTo>
                    <a:lnTo>
                      <a:pt x="276415" y="737374"/>
                    </a:lnTo>
                    <a:lnTo>
                      <a:pt x="276542" y="735812"/>
                    </a:lnTo>
                    <a:lnTo>
                      <a:pt x="276593" y="735330"/>
                    </a:lnTo>
                    <a:close/>
                  </a:path>
                  <a:path w="955675" h="929004">
                    <a:moveTo>
                      <a:pt x="306514" y="185496"/>
                    </a:moveTo>
                    <a:lnTo>
                      <a:pt x="305765" y="185496"/>
                    </a:lnTo>
                    <a:lnTo>
                      <a:pt x="305104" y="185318"/>
                    </a:lnTo>
                    <a:lnTo>
                      <a:pt x="304520" y="185813"/>
                    </a:lnTo>
                    <a:lnTo>
                      <a:pt x="304584" y="186499"/>
                    </a:lnTo>
                    <a:lnTo>
                      <a:pt x="304482" y="186994"/>
                    </a:lnTo>
                    <a:lnTo>
                      <a:pt x="304965" y="187045"/>
                    </a:lnTo>
                    <a:lnTo>
                      <a:pt x="305587" y="187337"/>
                    </a:lnTo>
                    <a:lnTo>
                      <a:pt x="305892" y="187121"/>
                    </a:lnTo>
                    <a:lnTo>
                      <a:pt x="306235" y="186905"/>
                    </a:lnTo>
                    <a:lnTo>
                      <a:pt x="306260" y="186245"/>
                    </a:lnTo>
                    <a:lnTo>
                      <a:pt x="306514" y="185496"/>
                    </a:lnTo>
                    <a:close/>
                  </a:path>
                  <a:path w="955675" h="929004">
                    <a:moveTo>
                      <a:pt x="310603" y="578942"/>
                    </a:moveTo>
                    <a:lnTo>
                      <a:pt x="310565" y="578116"/>
                    </a:lnTo>
                    <a:lnTo>
                      <a:pt x="310349" y="577875"/>
                    </a:lnTo>
                    <a:lnTo>
                      <a:pt x="310019" y="577532"/>
                    </a:lnTo>
                    <a:lnTo>
                      <a:pt x="309372" y="577507"/>
                    </a:lnTo>
                    <a:lnTo>
                      <a:pt x="308470" y="577215"/>
                    </a:lnTo>
                    <a:lnTo>
                      <a:pt x="308787" y="578599"/>
                    </a:lnTo>
                    <a:lnTo>
                      <a:pt x="308762" y="579297"/>
                    </a:lnTo>
                    <a:lnTo>
                      <a:pt x="309016" y="579450"/>
                    </a:lnTo>
                    <a:lnTo>
                      <a:pt x="309372" y="579628"/>
                    </a:lnTo>
                    <a:lnTo>
                      <a:pt x="310134" y="579462"/>
                    </a:lnTo>
                    <a:lnTo>
                      <a:pt x="310375" y="579196"/>
                    </a:lnTo>
                    <a:lnTo>
                      <a:pt x="310603" y="578942"/>
                    </a:lnTo>
                    <a:close/>
                  </a:path>
                  <a:path w="955675" h="929004">
                    <a:moveTo>
                      <a:pt x="311124" y="381444"/>
                    </a:moveTo>
                    <a:lnTo>
                      <a:pt x="310261" y="381088"/>
                    </a:lnTo>
                    <a:lnTo>
                      <a:pt x="309422" y="380682"/>
                    </a:lnTo>
                    <a:lnTo>
                      <a:pt x="308559" y="380314"/>
                    </a:lnTo>
                    <a:lnTo>
                      <a:pt x="308419" y="380555"/>
                    </a:lnTo>
                    <a:lnTo>
                      <a:pt x="308114" y="381088"/>
                    </a:lnTo>
                    <a:lnTo>
                      <a:pt x="308914" y="381647"/>
                    </a:lnTo>
                    <a:lnTo>
                      <a:pt x="310476" y="382765"/>
                    </a:lnTo>
                    <a:lnTo>
                      <a:pt x="310692" y="382320"/>
                    </a:lnTo>
                    <a:lnTo>
                      <a:pt x="310908" y="381889"/>
                    </a:lnTo>
                    <a:lnTo>
                      <a:pt x="311124" y="381444"/>
                    </a:lnTo>
                    <a:close/>
                  </a:path>
                  <a:path w="955675" h="929004">
                    <a:moveTo>
                      <a:pt x="323405" y="159664"/>
                    </a:moveTo>
                    <a:lnTo>
                      <a:pt x="323265" y="158635"/>
                    </a:lnTo>
                    <a:lnTo>
                      <a:pt x="323316" y="158038"/>
                    </a:lnTo>
                    <a:lnTo>
                      <a:pt x="322630" y="158038"/>
                    </a:lnTo>
                    <a:lnTo>
                      <a:pt x="321945" y="158026"/>
                    </a:lnTo>
                    <a:lnTo>
                      <a:pt x="320459" y="157975"/>
                    </a:lnTo>
                    <a:lnTo>
                      <a:pt x="320789" y="158800"/>
                    </a:lnTo>
                    <a:lnTo>
                      <a:pt x="320878" y="159562"/>
                    </a:lnTo>
                    <a:lnTo>
                      <a:pt x="321208" y="159702"/>
                    </a:lnTo>
                    <a:lnTo>
                      <a:pt x="321779" y="159943"/>
                    </a:lnTo>
                    <a:lnTo>
                      <a:pt x="322605" y="159981"/>
                    </a:lnTo>
                    <a:lnTo>
                      <a:pt x="323189" y="159766"/>
                    </a:lnTo>
                    <a:lnTo>
                      <a:pt x="323405" y="159664"/>
                    </a:lnTo>
                    <a:close/>
                  </a:path>
                  <a:path w="955675" h="929004">
                    <a:moveTo>
                      <a:pt x="325894" y="483006"/>
                    </a:moveTo>
                    <a:lnTo>
                      <a:pt x="325704" y="482765"/>
                    </a:lnTo>
                    <a:lnTo>
                      <a:pt x="325526" y="482511"/>
                    </a:lnTo>
                    <a:lnTo>
                      <a:pt x="325335" y="482269"/>
                    </a:lnTo>
                    <a:lnTo>
                      <a:pt x="322110" y="484289"/>
                    </a:lnTo>
                    <a:lnTo>
                      <a:pt x="322338" y="484746"/>
                    </a:lnTo>
                    <a:lnTo>
                      <a:pt x="322440" y="484987"/>
                    </a:lnTo>
                    <a:lnTo>
                      <a:pt x="323126" y="484771"/>
                    </a:lnTo>
                    <a:lnTo>
                      <a:pt x="323850" y="484657"/>
                    </a:lnTo>
                    <a:lnTo>
                      <a:pt x="324421" y="484339"/>
                    </a:lnTo>
                    <a:lnTo>
                      <a:pt x="325005" y="483997"/>
                    </a:lnTo>
                    <a:lnTo>
                      <a:pt x="325412" y="483463"/>
                    </a:lnTo>
                    <a:lnTo>
                      <a:pt x="325894" y="483006"/>
                    </a:lnTo>
                    <a:close/>
                  </a:path>
                  <a:path w="955675" h="929004">
                    <a:moveTo>
                      <a:pt x="332409" y="1625"/>
                    </a:moveTo>
                    <a:lnTo>
                      <a:pt x="332117" y="660"/>
                    </a:lnTo>
                    <a:lnTo>
                      <a:pt x="331939" y="0"/>
                    </a:lnTo>
                    <a:lnTo>
                      <a:pt x="331381" y="76"/>
                    </a:lnTo>
                    <a:lnTo>
                      <a:pt x="330682" y="12"/>
                    </a:lnTo>
                    <a:lnTo>
                      <a:pt x="330263" y="571"/>
                    </a:lnTo>
                    <a:lnTo>
                      <a:pt x="330403" y="1562"/>
                    </a:lnTo>
                    <a:lnTo>
                      <a:pt x="331139" y="1752"/>
                    </a:lnTo>
                    <a:lnTo>
                      <a:pt x="331774" y="1638"/>
                    </a:lnTo>
                    <a:lnTo>
                      <a:pt x="332409" y="1625"/>
                    </a:lnTo>
                    <a:close/>
                  </a:path>
                  <a:path w="955675" h="929004">
                    <a:moveTo>
                      <a:pt x="332549" y="860793"/>
                    </a:moveTo>
                    <a:lnTo>
                      <a:pt x="331812" y="860221"/>
                    </a:lnTo>
                    <a:lnTo>
                      <a:pt x="331076" y="859637"/>
                    </a:lnTo>
                    <a:lnTo>
                      <a:pt x="330301" y="859116"/>
                    </a:lnTo>
                    <a:lnTo>
                      <a:pt x="329641" y="859751"/>
                    </a:lnTo>
                    <a:lnTo>
                      <a:pt x="330250" y="860552"/>
                    </a:lnTo>
                    <a:lnTo>
                      <a:pt x="330860" y="861250"/>
                    </a:lnTo>
                    <a:lnTo>
                      <a:pt x="331482" y="861949"/>
                    </a:lnTo>
                    <a:lnTo>
                      <a:pt x="332193" y="861174"/>
                    </a:lnTo>
                    <a:lnTo>
                      <a:pt x="332549" y="860793"/>
                    </a:lnTo>
                    <a:close/>
                  </a:path>
                  <a:path w="955675" h="929004">
                    <a:moveTo>
                      <a:pt x="339102" y="405333"/>
                    </a:moveTo>
                    <a:lnTo>
                      <a:pt x="338861" y="404977"/>
                    </a:lnTo>
                    <a:lnTo>
                      <a:pt x="338620" y="404647"/>
                    </a:lnTo>
                    <a:lnTo>
                      <a:pt x="338391" y="404291"/>
                    </a:lnTo>
                    <a:lnTo>
                      <a:pt x="337553" y="404863"/>
                    </a:lnTo>
                    <a:lnTo>
                      <a:pt x="335915" y="406019"/>
                    </a:lnTo>
                    <a:lnTo>
                      <a:pt x="336359" y="406679"/>
                    </a:lnTo>
                    <a:lnTo>
                      <a:pt x="336588" y="407009"/>
                    </a:lnTo>
                    <a:lnTo>
                      <a:pt x="338251" y="405879"/>
                    </a:lnTo>
                    <a:lnTo>
                      <a:pt x="339102" y="405333"/>
                    </a:lnTo>
                    <a:close/>
                  </a:path>
                  <a:path w="955675" h="929004">
                    <a:moveTo>
                      <a:pt x="343903" y="866267"/>
                    </a:moveTo>
                    <a:lnTo>
                      <a:pt x="343827" y="865555"/>
                    </a:lnTo>
                    <a:lnTo>
                      <a:pt x="343877" y="864882"/>
                    </a:lnTo>
                    <a:lnTo>
                      <a:pt x="343408" y="864933"/>
                    </a:lnTo>
                    <a:lnTo>
                      <a:pt x="342671" y="864844"/>
                    </a:lnTo>
                    <a:lnTo>
                      <a:pt x="342557" y="865073"/>
                    </a:lnTo>
                    <a:lnTo>
                      <a:pt x="342252" y="865606"/>
                    </a:lnTo>
                    <a:lnTo>
                      <a:pt x="342226" y="866305"/>
                    </a:lnTo>
                    <a:lnTo>
                      <a:pt x="342023" y="867333"/>
                    </a:lnTo>
                    <a:lnTo>
                      <a:pt x="342912" y="867105"/>
                    </a:lnTo>
                    <a:lnTo>
                      <a:pt x="343623" y="867105"/>
                    </a:lnTo>
                    <a:lnTo>
                      <a:pt x="343903" y="866267"/>
                    </a:lnTo>
                    <a:close/>
                  </a:path>
                  <a:path w="955675" h="929004">
                    <a:moveTo>
                      <a:pt x="357809" y="754519"/>
                    </a:moveTo>
                    <a:lnTo>
                      <a:pt x="356933" y="751751"/>
                    </a:lnTo>
                    <a:lnTo>
                      <a:pt x="356514" y="751903"/>
                    </a:lnTo>
                    <a:lnTo>
                      <a:pt x="356108" y="752068"/>
                    </a:lnTo>
                    <a:lnTo>
                      <a:pt x="355676" y="752208"/>
                    </a:lnTo>
                    <a:lnTo>
                      <a:pt x="356120" y="753097"/>
                    </a:lnTo>
                    <a:lnTo>
                      <a:pt x="356539" y="753986"/>
                    </a:lnTo>
                    <a:lnTo>
                      <a:pt x="356997" y="754875"/>
                    </a:lnTo>
                    <a:lnTo>
                      <a:pt x="357530" y="754634"/>
                    </a:lnTo>
                    <a:lnTo>
                      <a:pt x="357809" y="754519"/>
                    </a:lnTo>
                    <a:close/>
                  </a:path>
                  <a:path w="955675" h="929004">
                    <a:moveTo>
                      <a:pt x="360489" y="928878"/>
                    </a:moveTo>
                    <a:lnTo>
                      <a:pt x="360400" y="928116"/>
                    </a:lnTo>
                    <a:lnTo>
                      <a:pt x="360413" y="927328"/>
                    </a:lnTo>
                    <a:lnTo>
                      <a:pt x="360159" y="926604"/>
                    </a:lnTo>
                    <a:lnTo>
                      <a:pt x="360121" y="926452"/>
                    </a:lnTo>
                    <a:lnTo>
                      <a:pt x="359194" y="926604"/>
                    </a:lnTo>
                    <a:lnTo>
                      <a:pt x="358368" y="926604"/>
                    </a:lnTo>
                    <a:lnTo>
                      <a:pt x="358648" y="927455"/>
                    </a:lnTo>
                    <a:lnTo>
                      <a:pt x="358711" y="928217"/>
                    </a:lnTo>
                    <a:lnTo>
                      <a:pt x="359079" y="928763"/>
                    </a:lnTo>
                    <a:lnTo>
                      <a:pt x="359244" y="929005"/>
                    </a:lnTo>
                    <a:lnTo>
                      <a:pt x="360006" y="928865"/>
                    </a:lnTo>
                    <a:lnTo>
                      <a:pt x="360489" y="928878"/>
                    </a:lnTo>
                    <a:close/>
                  </a:path>
                  <a:path w="955675" h="929004">
                    <a:moveTo>
                      <a:pt x="369455" y="614984"/>
                    </a:moveTo>
                    <a:lnTo>
                      <a:pt x="368706" y="614514"/>
                    </a:lnTo>
                    <a:lnTo>
                      <a:pt x="368312" y="614286"/>
                    </a:lnTo>
                    <a:lnTo>
                      <a:pt x="366928" y="616242"/>
                    </a:lnTo>
                    <a:lnTo>
                      <a:pt x="366242" y="617194"/>
                    </a:lnTo>
                    <a:lnTo>
                      <a:pt x="367715" y="618286"/>
                    </a:lnTo>
                    <a:lnTo>
                      <a:pt x="368287" y="617181"/>
                    </a:lnTo>
                    <a:lnTo>
                      <a:pt x="368884" y="616077"/>
                    </a:lnTo>
                    <a:lnTo>
                      <a:pt x="369455" y="614984"/>
                    </a:lnTo>
                    <a:close/>
                  </a:path>
                  <a:path w="955675" h="929004">
                    <a:moveTo>
                      <a:pt x="369493" y="877722"/>
                    </a:moveTo>
                    <a:lnTo>
                      <a:pt x="369163" y="876884"/>
                    </a:lnTo>
                    <a:lnTo>
                      <a:pt x="369036" y="876109"/>
                    </a:lnTo>
                    <a:lnTo>
                      <a:pt x="368427" y="876312"/>
                    </a:lnTo>
                    <a:lnTo>
                      <a:pt x="367588" y="876350"/>
                    </a:lnTo>
                    <a:lnTo>
                      <a:pt x="367245" y="876782"/>
                    </a:lnTo>
                    <a:lnTo>
                      <a:pt x="366928" y="877163"/>
                    </a:lnTo>
                    <a:lnTo>
                      <a:pt x="367118" y="877989"/>
                    </a:lnTo>
                    <a:lnTo>
                      <a:pt x="367042" y="879119"/>
                    </a:lnTo>
                    <a:lnTo>
                      <a:pt x="368147" y="878789"/>
                    </a:lnTo>
                    <a:lnTo>
                      <a:pt x="369239" y="878738"/>
                    </a:lnTo>
                    <a:lnTo>
                      <a:pt x="369316" y="878420"/>
                    </a:lnTo>
                    <a:lnTo>
                      <a:pt x="369493" y="877722"/>
                    </a:lnTo>
                    <a:close/>
                  </a:path>
                  <a:path w="955675" h="929004">
                    <a:moveTo>
                      <a:pt x="420878" y="469430"/>
                    </a:moveTo>
                    <a:lnTo>
                      <a:pt x="420204" y="468769"/>
                    </a:lnTo>
                    <a:lnTo>
                      <a:pt x="419442" y="468261"/>
                    </a:lnTo>
                    <a:lnTo>
                      <a:pt x="418744" y="467728"/>
                    </a:lnTo>
                    <a:lnTo>
                      <a:pt x="418426" y="468083"/>
                    </a:lnTo>
                    <a:lnTo>
                      <a:pt x="418122" y="468464"/>
                    </a:lnTo>
                    <a:lnTo>
                      <a:pt x="417804" y="468833"/>
                    </a:lnTo>
                    <a:lnTo>
                      <a:pt x="418566" y="469392"/>
                    </a:lnTo>
                    <a:lnTo>
                      <a:pt x="419315" y="469963"/>
                    </a:lnTo>
                    <a:lnTo>
                      <a:pt x="420090" y="470535"/>
                    </a:lnTo>
                    <a:lnTo>
                      <a:pt x="420344" y="470115"/>
                    </a:lnTo>
                    <a:lnTo>
                      <a:pt x="420878" y="469430"/>
                    </a:lnTo>
                    <a:close/>
                  </a:path>
                  <a:path w="955675" h="929004">
                    <a:moveTo>
                      <a:pt x="425932" y="801649"/>
                    </a:moveTo>
                    <a:lnTo>
                      <a:pt x="425780" y="801281"/>
                    </a:lnTo>
                    <a:lnTo>
                      <a:pt x="425475" y="800582"/>
                    </a:lnTo>
                    <a:lnTo>
                      <a:pt x="423570" y="801331"/>
                    </a:lnTo>
                    <a:lnTo>
                      <a:pt x="422630" y="801712"/>
                    </a:lnTo>
                    <a:lnTo>
                      <a:pt x="422948" y="802462"/>
                    </a:lnTo>
                    <a:lnTo>
                      <a:pt x="423113" y="802830"/>
                    </a:lnTo>
                    <a:lnTo>
                      <a:pt x="424040" y="802449"/>
                    </a:lnTo>
                    <a:lnTo>
                      <a:pt x="424980" y="802043"/>
                    </a:lnTo>
                    <a:lnTo>
                      <a:pt x="425932" y="801649"/>
                    </a:lnTo>
                    <a:close/>
                  </a:path>
                  <a:path w="955675" h="929004">
                    <a:moveTo>
                      <a:pt x="442874" y="114541"/>
                    </a:moveTo>
                    <a:lnTo>
                      <a:pt x="442633" y="114388"/>
                    </a:lnTo>
                    <a:lnTo>
                      <a:pt x="442353" y="114236"/>
                    </a:lnTo>
                    <a:lnTo>
                      <a:pt x="442099" y="114084"/>
                    </a:lnTo>
                    <a:lnTo>
                      <a:pt x="441566" y="114808"/>
                    </a:lnTo>
                    <a:lnTo>
                      <a:pt x="440512" y="116293"/>
                    </a:lnTo>
                    <a:lnTo>
                      <a:pt x="441248" y="116852"/>
                    </a:lnTo>
                    <a:lnTo>
                      <a:pt x="441617" y="117144"/>
                    </a:lnTo>
                    <a:lnTo>
                      <a:pt x="442036" y="116281"/>
                    </a:lnTo>
                    <a:lnTo>
                      <a:pt x="442468" y="115404"/>
                    </a:lnTo>
                    <a:lnTo>
                      <a:pt x="442874" y="114541"/>
                    </a:lnTo>
                    <a:close/>
                  </a:path>
                  <a:path w="955675" h="929004">
                    <a:moveTo>
                      <a:pt x="444436" y="825119"/>
                    </a:moveTo>
                    <a:lnTo>
                      <a:pt x="444195" y="824344"/>
                    </a:lnTo>
                    <a:lnTo>
                      <a:pt x="444106" y="823417"/>
                    </a:lnTo>
                    <a:lnTo>
                      <a:pt x="443280" y="823798"/>
                    </a:lnTo>
                    <a:lnTo>
                      <a:pt x="442569" y="823950"/>
                    </a:lnTo>
                    <a:lnTo>
                      <a:pt x="442163" y="824395"/>
                    </a:lnTo>
                    <a:lnTo>
                      <a:pt x="441972" y="824598"/>
                    </a:lnTo>
                    <a:lnTo>
                      <a:pt x="442302" y="825296"/>
                    </a:lnTo>
                    <a:lnTo>
                      <a:pt x="442391" y="825817"/>
                    </a:lnTo>
                    <a:lnTo>
                      <a:pt x="443014" y="825652"/>
                    </a:lnTo>
                    <a:lnTo>
                      <a:pt x="443738" y="825601"/>
                    </a:lnTo>
                    <a:lnTo>
                      <a:pt x="444436" y="825119"/>
                    </a:lnTo>
                    <a:close/>
                  </a:path>
                  <a:path w="955675" h="929004">
                    <a:moveTo>
                      <a:pt x="448398" y="399199"/>
                    </a:moveTo>
                    <a:lnTo>
                      <a:pt x="448043" y="398513"/>
                    </a:lnTo>
                    <a:lnTo>
                      <a:pt x="447967" y="398030"/>
                    </a:lnTo>
                    <a:lnTo>
                      <a:pt x="447306" y="398259"/>
                    </a:lnTo>
                    <a:lnTo>
                      <a:pt x="446582" y="398322"/>
                    </a:lnTo>
                    <a:lnTo>
                      <a:pt x="445668" y="398983"/>
                    </a:lnTo>
                    <a:lnTo>
                      <a:pt x="445516" y="399618"/>
                    </a:lnTo>
                    <a:lnTo>
                      <a:pt x="445274" y="400100"/>
                    </a:lnTo>
                    <a:lnTo>
                      <a:pt x="445681" y="400177"/>
                    </a:lnTo>
                    <a:lnTo>
                      <a:pt x="446532" y="400367"/>
                    </a:lnTo>
                    <a:lnTo>
                      <a:pt x="447103" y="400062"/>
                    </a:lnTo>
                    <a:lnTo>
                      <a:pt x="447776" y="399859"/>
                    </a:lnTo>
                    <a:lnTo>
                      <a:pt x="448208" y="399402"/>
                    </a:lnTo>
                    <a:lnTo>
                      <a:pt x="448398" y="399199"/>
                    </a:lnTo>
                    <a:close/>
                  </a:path>
                  <a:path w="955675" h="929004">
                    <a:moveTo>
                      <a:pt x="451104" y="519125"/>
                    </a:moveTo>
                    <a:lnTo>
                      <a:pt x="450545" y="518350"/>
                    </a:lnTo>
                    <a:lnTo>
                      <a:pt x="450037" y="517550"/>
                    </a:lnTo>
                    <a:lnTo>
                      <a:pt x="449376" y="516813"/>
                    </a:lnTo>
                    <a:lnTo>
                      <a:pt x="448627" y="517385"/>
                    </a:lnTo>
                    <a:lnTo>
                      <a:pt x="448208" y="517664"/>
                    </a:lnTo>
                    <a:lnTo>
                      <a:pt x="448767" y="518477"/>
                    </a:lnTo>
                    <a:lnTo>
                      <a:pt x="449922" y="520039"/>
                    </a:lnTo>
                    <a:lnTo>
                      <a:pt x="451104" y="519125"/>
                    </a:lnTo>
                    <a:close/>
                  </a:path>
                  <a:path w="955675" h="929004">
                    <a:moveTo>
                      <a:pt x="457365" y="770534"/>
                    </a:moveTo>
                    <a:lnTo>
                      <a:pt x="456450" y="770229"/>
                    </a:lnTo>
                    <a:lnTo>
                      <a:pt x="455523" y="769912"/>
                    </a:lnTo>
                    <a:lnTo>
                      <a:pt x="454609" y="769594"/>
                    </a:lnTo>
                    <a:lnTo>
                      <a:pt x="454494" y="770077"/>
                    </a:lnTo>
                    <a:lnTo>
                      <a:pt x="454367" y="770534"/>
                    </a:lnTo>
                    <a:lnTo>
                      <a:pt x="454266" y="771004"/>
                    </a:lnTo>
                    <a:lnTo>
                      <a:pt x="455218" y="771182"/>
                    </a:lnTo>
                    <a:lnTo>
                      <a:pt x="456171" y="771334"/>
                    </a:lnTo>
                    <a:lnTo>
                      <a:pt x="457136" y="771512"/>
                    </a:lnTo>
                    <a:lnTo>
                      <a:pt x="457212" y="771182"/>
                    </a:lnTo>
                    <a:lnTo>
                      <a:pt x="457288" y="770851"/>
                    </a:lnTo>
                    <a:lnTo>
                      <a:pt x="457365" y="770534"/>
                    </a:lnTo>
                    <a:close/>
                  </a:path>
                  <a:path w="955675" h="929004">
                    <a:moveTo>
                      <a:pt x="460235" y="459892"/>
                    </a:moveTo>
                    <a:lnTo>
                      <a:pt x="460057" y="459752"/>
                    </a:lnTo>
                    <a:lnTo>
                      <a:pt x="459714" y="459447"/>
                    </a:lnTo>
                    <a:lnTo>
                      <a:pt x="459105" y="460121"/>
                    </a:lnTo>
                    <a:lnTo>
                      <a:pt x="457898" y="461441"/>
                    </a:lnTo>
                    <a:lnTo>
                      <a:pt x="458127" y="461645"/>
                    </a:lnTo>
                    <a:lnTo>
                      <a:pt x="458343" y="461848"/>
                    </a:lnTo>
                    <a:lnTo>
                      <a:pt x="458571" y="462064"/>
                    </a:lnTo>
                    <a:lnTo>
                      <a:pt x="459130" y="461327"/>
                    </a:lnTo>
                    <a:lnTo>
                      <a:pt x="459689" y="460616"/>
                    </a:lnTo>
                    <a:lnTo>
                      <a:pt x="460235" y="459892"/>
                    </a:lnTo>
                    <a:close/>
                  </a:path>
                  <a:path w="955675" h="929004">
                    <a:moveTo>
                      <a:pt x="463461" y="452335"/>
                    </a:moveTo>
                    <a:lnTo>
                      <a:pt x="462699" y="452551"/>
                    </a:lnTo>
                    <a:lnTo>
                      <a:pt x="462178" y="452615"/>
                    </a:lnTo>
                    <a:lnTo>
                      <a:pt x="461822" y="452856"/>
                    </a:lnTo>
                    <a:lnTo>
                      <a:pt x="461657" y="452970"/>
                    </a:lnTo>
                    <a:lnTo>
                      <a:pt x="461695" y="453745"/>
                    </a:lnTo>
                    <a:lnTo>
                      <a:pt x="462267" y="454050"/>
                    </a:lnTo>
                    <a:lnTo>
                      <a:pt x="462775" y="454025"/>
                    </a:lnTo>
                    <a:lnTo>
                      <a:pt x="463257" y="454101"/>
                    </a:lnTo>
                    <a:lnTo>
                      <a:pt x="463308" y="453631"/>
                    </a:lnTo>
                    <a:lnTo>
                      <a:pt x="463372" y="453148"/>
                    </a:lnTo>
                    <a:lnTo>
                      <a:pt x="463461" y="452335"/>
                    </a:lnTo>
                    <a:close/>
                  </a:path>
                  <a:path w="955675" h="929004">
                    <a:moveTo>
                      <a:pt x="466852" y="687616"/>
                    </a:moveTo>
                    <a:lnTo>
                      <a:pt x="464807" y="686562"/>
                    </a:lnTo>
                    <a:lnTo>
                      <a:pt x="463080" y="688505"/>
                    </a:lnTo>
                    <a:lnTo>
                      <a:pt x="464515" y="688162"/>
                    </a:lnTo>
                    <a:lnTo>
                      <a:pt x="465505" y="687946"/>
                    </a:lnTo>
                    <a:lnTo>
                      <a:pt x="466852" y="687616"/>
                    </a:lnTo>
                    <a:close/>
                  </a:path>
                  <a:path w="955675" h="929004">
                    <a:moveTo>
                      <a:pt x="476821" y="196545"/>
                    </a:moveTo>
                    <a:lnTo>
                      <a:pt x="473824" y="196862"/>
                    </a:lnTo>
                    <a:lnTo>
                      <a:pt x="474776" y="198145"/>
                    </a:lnTo>
                    <a:lnTo>
                      <a:pt x="475399" y="198996"/>
                    </a:lnTo>
                    <a:lnTo>
                      <a:pt x="476034" y="199821"/>
                    </a:lnTo>
                    <a:lnTo>
                      <a:pt x="476681" y="197980"/>
                    </a:lnTo>
                    <a:lnTo>
                      <a:pt x="476821" y="196545"/>
                    </a:lnTo>
                    <a:close/>
                  </a:path>
                  <a:path w="955675" h="929004">
                    <a:moveTo>
                      <a:pt x="496493" y="242874"/>
                    </a:moveTo>
                    <a:lnTo>
                      <a:pt x="496036" y="242290"/>
                    </a:lnTo>
                    <a:lnTo>
                      <a:pt x="495223" y="242798"/>
                    </a:lnTo>
                    <a:lnTo>
                      <a:pt x="494449" y="243306"/>
                    </a:lnTo>
                    <a:lnTo>
                      <a:pt x="493649" y="243827"/>
                    </a:lnTo>
                    <a:lnTo>
                      <a:pt x="493979" y="244182"/>
                    </a:lnTo>
                    <a:lnTo>
                      <a:pt x="494296" y="244551"/>
                    </a:lnTo>
                    <a:lnTo>
                      <a:pt x="494639" y="244906"/>
                    </a:lnTo>
                    <a:lnTo>
                      <a:pt x="495236" y="244233"/>
                    </a:lnTo>
                    <a:lnTo>
                      <a:pt x="495871" y="243560"/>
                    </a:lnTo>
                    <a:lnTo>
                      <a:pt x="496493" y="242874"/>
                    </a:lnTo>
                    <a:close/>
                  </a:path>
                  <a:path w="955675" h="929004">
                    <a:moveTo>
                      <a:pt x="524395" y="456933"/>
                    </a:moveTo>
                    <a:lnTo>
                      <a:pt x="524256" y="456361"/>
                    </a:lnTo>
                    <a:lnTo>
                      <a:pt x="524319" y="455549"/>
                    </a:lnTo>
                    <a:lnTo>
                      <a:pt x="523951" y="455269"/>
                    </a:lnTo>
                    <a:lnTo>
                      <a:pt x="523494" y="454952"/>
                    </a:lnTo>
                    <a:lnTo>
                      <a:pt x="522732" y="455079"/>
                    </a:lnTo>
                    <a:lnTo>
                      <a:pt x="521576" y="454952"/>
                    </a:lnTo>
                    <a:lnTo>
                      <a:pt x="521982" y="456018"/>
                    </a:lnTo>
                    <a:lnTo>
                      <a:pt x="522046" y="456920"/>
                    </a:lnTo>
                    <a:lnTo>
                      <a:pt x="522465" y="457136"/>
                    </a:lnTo>
                    <a:lnTo>
                      <a:pt x="522960" y="457365"/>
                    </a:lnTo>
                    <a:lnTo>
                      <a:pt x="523735" y="457034"/>
                    </a:lnTo>
                    <a:lnTo>
                      <a:pt x="524395" y="456933"/>
                    </a:lnTo>
                    <a:close/>
                  </a:path>
                  <a:path w="955675" h="929004">
                    <a:moveTo>
                      <a:pt x="527558" y="181622"/>
                    </a:moveTo>
                    <a:lnTo>
                      <a:pt x="527304" y="180327"/>
                    </a:lnTo>
                    <a:lnTo>
                      <a:pt x="527380" y="179362"/>
                    </a:lnTo>
                    <a:lnTo>
                      <a:pt x="527011" y="179133"/>
                    </a:lnTo>
                    <a:lnTo>
                      <a:pt x="526529" y="178841"/>
                    </a:lnTo>
                    <a:lnTo>
                      <a:pt x="525640" y="179057"/>
                    </a:lnTo>
                    <a:lnTo>
                      <a:pt x="524891" y="179298"/>
                    </a:lnTo>
                    <a:lnTo>
                      <a:pt x="524827" y="180467"/>
                    </a:lnTo>
                    <a:lnTo>
                      <a:pt x="525106" y="180708"/>
                    </a:lnTo>
                    <a:lnTo>
                      <a:pt x="525564" y="181102"/>
                    </a:lnTo>
                    <a:lnTo>
                      <a:pt x="526313" y="181165"/>
                    </a:lnTo>
                    <a:lnTo>
                      <a:pt x="527558" y="181622"/>
                    </a:lnTo>
                    <a:close/>
                  </a:path>
                  <a:path w="955675" h="929004">
                    <a:moveTo>
                      <a:pt x="530834" y="690854"/>
                    </a:moveTo>
                    <a:lnTo>
                      <a:pt x="530034" y="689737"/>
                    </a:lnTo>
                    <a:lnTo>
                      <a:pt x="529831" y="689152"/>
                    </a:lnTo>
                    <a:lnTo>
                      <a:pt x="529424" y="688936"/>
                    </a:lnTo>
                    <a:lnTo>
                      <a:pt x="528878" y="688606"/>
                    </a:lnTo>
                    <a:lnTo>
                      <a:pt x="528167" y="688543"/>
                    </a:lnTo>
                    <a:lnTo>
                      <a:pt x="527532" y="688365"/>
                    </a:lnTo>
                    <a:lnTo>
                      <a:pt x="527050" y="689559"/>
                    </a:lnTo>
                    <a:lnTo>
                      <a:pt x="528066" y="689927"/>
                    </a:lnTo>
                    <a:lnTo>
                      <a:pt x="529082" y="690245"/>
                    </a:lnTo>
                    <a:lnTo>
                      <a:pt x="530834" y="690854"/>
                    </a:lnTo>
                    <a:close/>
                  </a:path>
                  <a:path w="955675" h="929004">
                    <a:moveTo>
                      <a:pt x="533323" y="373761"/>
                    </a:moveTo>
                    <a:lnTo>
                      <a:pt x="533184" y="373253"/>
                    </a:lnTo>
                    <a:lnTo>
                      <a:pt x="533057" y="372821"/>
                    </a:lnTo>
                    <a:lnTo>
                      <a:pt x="532244" y="372579"/>
                    </a:lnTo>
                    <a:lnTo>
                      <a:pt x="531266" y="371957"/>
                    </a:lnTo>
                    <a:lnTo>
                      <a:pt x="531075" y="373138"/>
                    </a:lnTo>
                    <a:lnTo>
                      <a:pt x="530694" y="373913"/>
                    </a:lnTo>
                    <a:lnTo>
                      <a:pt x="530948" y="374332"/>
                    </a:lnTo>
                    <a:lnTo>
                      <a:pt x="531190" y="374764"/>
                    </a:lnTo>
                    <a:lnTo>
                      <a:pt x="532053" y="374815"/>
                    </a:lnTo>
                    <a:lnTo>
                      <a:pt x="532650" y="375031"/>
                    </a:lnTo>
                    <a:lnTo>
                      <a:pt x="532853" y="374434"/>
                    </a:lnTo>
                    <a:lnTo>
                      <a:pt x="533323" y="373761"/>
                    </a:lnTo>
                    <a:close/>
                  </a:path>
                  <a:path w="955675" h="929004">
                    <a:moveTo>
                      <a:pt x="544385" y="910983"/>
                    </a:moveTo>
                    <a:lnTo>
                      <a:pt x="543560" y="912456"/>
                    </a:lnTo>
                    <a:lnTo>
                      <a:pt x="543560" y="912583"/>
                    </a:lnTo>
                    <a:lnTo>
                      <a:pt x="544372" y="911085"/>
                    </a:lnTo>
                    <a:close/>
                  </a:path>
                  <a:path w="955675" h="929004">
                    <a:moveTo>
                      <a:pt x="547636" y="912164"/>
                    </a:moveTo>
                    <a:lnTo>
                      <a:pt x="547077" y="908977"/>
                    </a:lnTo>
                    <a:lnTo>
                      <a:pt x="544626" y="908977"/>
                    </a:lnTo>
                    <a:lnTo>
                      <a:pt x="544385" y="910983"/>
                    </a:lnTo>
                    <a:lnTo>
                      <a:pt x="547636" y="912164"/>
                    </a:lnTo>
                    <a:close/>
                  </a:path>
                  <a:path w="955675" h="929004">
                    <a:moveTo>
                      <a:pt x="565962" y="96139"/>
                    </a:moveTo>
                    <a:lnTo>
                      <a:pt x="565632" y="95681"/>
                    </a:lnTo>
                    <a:lnTo>
                      <a:pt x="565492" y="95364"/>
                    </a:lnTo>
                    <a:lnTo>
                      <a:pt x="565048" y="95669"/>
                    </a:lnTo>
                    <a:lnTo>
                      <a:pt x="564578" y="95885"/>
                    </a:lnTo>
                    <a:lnTo>
                      <a:pt x="564248" y="96240"/>
                    </a:lnTo>
                    <a:lnTo>
                      <a:pt x="564489" y="96850"/>
                    </a:lnTo>
                    <a:lnTo>
                      <a:pt x="564730" y="97345"/>
                    </a:lnTo>
                    <a:lnTo>
                      <a:pt x="565150" y="96977"/>
                    </a:lnTo>
                    <a:lnTo>
                      <a:pt x="565619" y="96710"/>
                    </a:lnTo>
                    <a:lnTo>
                      <a:pt x="565835" y="96329"/>
                    </a:lnTo>
                    <a:lnTo>
                      <a:pt x="565962" y="96139"/>
                    </a:lnTo>
                    <a:close/>
                  </a:path>
                  <a:path w="955675" h="929004">
                    <a:moveTo>
                      <a:pt x="577456" y="338772"/>
                    </a:moveTo>
                    <a:lnTo>
                      <a:pt x="576795" y="338442"/>
                    </a:lnTo>
                    <a:lnTo>
                      <a:pt x="576135" y="338315"/>
                    </a:lnTo>
                    <a:lnTo>
                      <a:pt x="575195" y="338035"/>
                    </a:lnTo>
                    <a:lnTo>
                      <a:pt x="575310" y="338988"/>
                    </a:lnTo>
                    <a:lnTo>
                      <a:pt x="575208" y="339699"/>
                    </a:lnTo>
                    <a:lnTo>
                      <a:pt x="575513" y="339953"/>
                    </a:lnTo>
                    <a:lnTo>
                      <a:pt x="575805" y="340233"/>
                    </a:lnTo>
                    <a:lnTo>
                      <a:pt x="576618" y="340233"/>
                    </a:lnTo>
                    <a:lnTo>
                      <a:pt x="576986" y="339991"/>
                    </a:lnTo>
                    <a:lnTo>
                      <a:pt x="577278" y="339826"/>
                    </a:lnTo>
                    <a:lnTo>
                      <a:pt x="577456" y="338772"/>
                    </a:lnTo>
                    <a:close/>
                  </a:path>
                  <a:path w="955675" h="929004">
                    <a:moveTo>
                      <a:pt x="606412" y="518274"/>
                    </a:moveTo>
                    <a:lnTo>
                      <a:pt x="605967" y="517906"/>
                    </a:lnTo>
                    <a:lnTo>
                      <a:pt x="605764" y="517664"/>
                    </a:lnTo>
                    <a:lnTo>
                      <a:pt x="603935" y="519366"/>
                    </a:lnTo>
                    <a:lnTo>
                      <a:pt x="604659" y="519963"/>
                    </a:lnTo>
                    <a:lnTo>
                      <a:pt x="605002" y="520268"/>
                    </a:lnTo>
                    <a:lnTo>
                      <a:pt x="605472" y="519645"/>
                    </a:lnTo>
                    <a:lnTo>
                      <a:pt x="605967" y="519036"/>
                    </a:lnTo>
                    <a:lnTo>
                      <a:pt x="606374" y="518363"/>
                    </a:lnTo>
                    <a:close/>
                  </a:path>
                  <a:path w="955675" h="929004">
                    <a:moveTo>
                      <a:pt x="626160" y="178257"/>
                    </a:moveTo>
                    <a:lnTo>
                      <a:pt x="626033" y="177177"/>
                    </a:lnTo>
                    <a:lnTo>
                      <a:pt x="625881" y="176110"/>
                    </a:lnTo>
                    <a:lnTo>
                      <a:pt x="625754" y="175044"/>
                    </a:lnTo>
                    <a:lnTo>
                      <a:pt x="624484" y="175298"/>
                    </a:lnTo>
                    <a:lnTo>
                      <a:pt x="624700" y="176352"/>
                    </a:lnTo>
                    <a:lnTo>
                      <a:pt x="624928" y="177406"/>
                    </a:lnTo>
                    <a:lnTo>
                      <a:pt x="625144" y="178485"/>
                    </a:lnTo>
                    <a:lnTo>
                      <a:pt x="625805" y="178346"/>
                    </a:lnTo>
                    <a:lnTo>
                      <a:pt x="626160" y="178257"/>
                    </a:lnTo>
                    <a:close/>
                  </a:path>
                  <a:path w="955675" h="929004">
                    <a:moveTo>
                      <a:pt x="627824" y="585851"/>
                    </a:moveTo>
                    <a:lnTo>
                      <a:pt x="627761" y="584619"/>
                    </a:lnTo>
                    <a:lnTo>
                      <a:pt x="627634" y="584581"/>
                    </a:lnTo>
                    <a:lnTo>
                      <a:pt x="627037" y="584415"/>
                    </a:lnTo>
                    <a:lnTo>
                      <a:pt x="626389" y="584492"/>
                    </a:lnTo>
                    <a:lnTo>
                      <a:pt x="625487" y="584466"/>
                    </a:lnTo>
                    <a:lnTo>
                      <a:pt x="625614" y="585279"/>
                    </a:lnTo>
                    <a:lnTo>
                      <a:pt x="625652" y="586092"/>
                    </a:lnTo>
                    <a:lnTo>
                      <a:pt x="625805" y="586105"/>
                    </a:lnTo>
                    <a:lnTo>
                      <a:pt x="626389" y="586206"/>
                    </a:lnTo>
                    <a:lnTo>
                      <a:pt x="627087" y="586168"/>
                    </a:lnTo>
                    <a:lnTo>
                      <a:pt x="627646" y="585914"/>
                    </a:lnTo>
                    <a:lnTo>
                      <a:pt x="627824" y="585851"/>
                    </a:lnTo>
                    <a:close/>
                  </a:path>
                  <a:path w="955675" h="929004">
                    <a:moveTo>
                      <a:pt x="630351" y="610057"/>
                    </a:moveTo>
                    <a:lnTo>
                      <a:pt x="629551" y="609828"/>
                    </a:lnTo>
                    <a:lnTo>
                      <a:pt x="628726" y="609625"/>
                    </a:lnTo>
                    <a:lnTo>
                      <a:pt x="627900" y="609422"/>
                    </a:lnTo>
                    <a:lnTo>
                      <a:pt x="627672" y="610285"/>
                    </a:lnTo>
                    <a:lnTo>
                      <a:pt x="628484" y="610552"/>
                    </a:lnTo>
                    <a:lnTo>
                      <a:pt x="629297" y="610768"/>
                    </a:lnTo>
                    <a:lnTo>
                      <a:pt x="630110" y="611047"/>
                    </a:lnTo>
                    <a:lnTo>
                      <a:pt x="630288" y="610374"/>
                    </a:lnTo>
                    <a:lnTo>
                      <a:pt x="630351" y="610057"/>
                    </a:lnTo>
                    <a:close/>
                  </a:path>
                  <a:path w="955675" h="929004">
                    <a:moveTo>
                      <a:pt x="632218" y="913244"/>
                    </a:moveTo>
                    <a:lnTo>
                      <a:pt x="632053" y="910920"/>
                    </a:lnTo>
                    <a:lnTo>
                      <a:pt x="631621" y="911034"/>
                    </a:lnTo>
                    <a:lnTo>
                      <a:pt x="631190" y="911123"/>
                    </a:lnTo>
                    <a:lnTo>
                      <a:pt x="630745" y="911275"/>
                    </a:lnTo>
                    <a:lnTo>
                      <a:pt x="630948" y="911974"/>
                    </a:lnTo>
                    <a:lnTo>
                      <a:pt x="631126" y="912685"/>
                    </a:lnTo>
                    <a:lnTo>
                      <a:pt x="631329" y="913409"/>
                    </a:lnTo>
                    <a:lnTo>
                      <a:pt x="631621" y="913358"/>
                    </a:lnTo>
                    <a:lnTo>
                      <a:pt x="631913" y="913295"/>
                    </a:lnTo>
                    <a:lnTo>
                      <a:pt x="632218" y="913244"/>
                    </a:lnTo>
                    <a:close/>
                  </a:path>
                  <a:path w="955675" h="929004">
                    <a:moveTo>
                      <a:pt x="638149" y="258572"/>
                    </a:moveTo>
                    <a:lnTo>
                      <a:pt x="637933" y="257797"/>
                    </a:lnTo>
                    <a:lnTo>
                      <a:pt x="637857" y="256921"/>
                    </a:lnTo>
                    <a:lnTo>
                      <a:pt x="636981" y="257327"/>
                    </a:lnTo>
                    <a:lnTo>
                      <a:pt x="636308" y="257467"/>
                    </a:lnTo>
                    <a:lnTo>
                      <a:pt x="635863" y="257873"/>
                    </a:lnTo>
                    <a:lnTo>
                      <a:pt x="635698" y="258038"/>
                    </a:lnTo>
                    <a:lnTo>
                      <a:pt x="635990" y="258762"/>
                    </a:lnTo>
                    <a:lnTo>
                      <a:pt x="636104" y="259194"/>
                    </a:lnTo>
                    <a:lnTo>
                      <a:pt x="636739" y="259041"/>
                    </a:lnTo>
                    <a:lnTo>
                      <a:pt x="637438" y="258965"/>
                    </a:lnTo>
                    <a:lnTo>
                      <a:pt x="637984" y="258648"/>
                    </a:lnTo>
                    <a:lnTo>
                      <a:pt x="638149" y="258572"/>
                    </a:lnTo>
                    <a:close/>
                  </a:path>
                  <a:path w="955675" h="929004">
                    <a:moveTo>
                      <a:pt x="711542" y="803490"/>
                    </a:moveTo>
                    <a:lnTo>
                      <a:pt x="711238" y="803351"/>
                    </a:lnTo>
                    <a:lnTo>
                      <a:pt x="710946" y="803160"/>
                    </a:lnTo>
                    <a:lnTo>
                      <a:pt x="710653" y="802995"/>
                    </a:lnTo>
                    <a:lnTo>
                      <a:pt x="710209" y="803808"/>
                    </a:lnTo>
                    <a:lnTo>
                      <a:pt x="709764" y="804621"/>
                    </a:lnTo>
                    <a:lnTo>
                      <a:pt x="709320" y="805446"/>
                    </a:lnTo>
                    <a:lnTo>
                      <a:pt x="709561" y="805573"/>
                    </a:lnTo>
                    <a:lnTo>
                      <a:pt x="709841" y="805738"/>
                    </a:lnTo>
                    <a:lnTo>
                      <a:pt x="710120" y="805878"/>
                    </a:lnTo>
                    <a:lnTo>
                      <a:pt x="710577" y="805091"/>
                    </a:lnTo>
                    <a:lnTo>
                      <a:pt x="711060" y="804303"/>
                    </a:lnTo>
                    <a:lnTo>
                      <a:pt x="711542" y="803490"/>
                    </a:lnTo>
                    <a:close/>
                  </a:path>
                  <a:path w="955675" h="929004">
                    <a:moveTo>
                      <a:pt x="738111" y="523633"/>
                    </a:moveTo>
                    <a:lnTo>
                      <a:pt x="737806" y="523443"/>
                    </a:lnTo>
                    <a:lnTo>
                      <a:pt x="737476" y="523290"/>
                    </a:lnTo>
                    <a:lnTo>
                      <a:pt x="737146" y="523113"/>
                    </a:lnTo>
                    <a:lnTo>
                      <a:pt x="736282" y="524852"/>
                    </a:lnTo>
                    <a:lnTo>
                      <a:pt x="735838" y="525716"/>
                    </a:lnTo>
                    <a:lnTo>
                      <a:pt x="736130" y="525856"/>
                    </a:lnTo>
                    <a:lnTo>
                      <a:pt x="736676" y="526161"/>
                    </a:lnTo>
                    <a:lnTo>
                      <a:pt x="737628" y="524459"/>
                    </a:lnTo>
                    <a:lnTo>
                      <a:pt x="738111" y="523633"/>
                    </a:lnTo>
                    <a:close/>
                  </a:path>
                  <a:path w="955675" h="929004">
                    <a:moveTo>
                      <a:pt x="738847" y="528675"/>
                    </a:moveTo>
                    <a:lnTo>
                      <a:pt x="737743" y="529374"/>
                    </a:lnTo>
                    <a:lnTo>
                      <a:pt x="737196" y="529615"/>
                    </a:lnTo>
                    <a:lnTo>
                      <a:pt x="736485" y="530352"/>
                    </a:lnTo>
                    <a:lnTo>
                      <a:pt x="736358" y="530910"/>
                    </a:lnTo>
                    <a:lnTo>
                      <a:pt x="736155" y="531368"/>
                    </a:lnTo>
                    <a:lnTo>
                      <a:pt x="736765" y="531444"/>
                    </a:lnTo>
                    <a:lnTo>
                      <a:pt x="737425" y="531672"/>
                    </a:lnTo>
                    <a:lnTo>
                      <a:pt x="738238" y="531482"/>
                    </a:lnTo>
                    <a:lnTo>
                      <a:pt x="738276" y="530656"/>
                    </a:lnTo>
                    <a:lnTo>
                      <a:pt x="738847" y="528675"/>
                    </a:lnTo>
                    <a:close/>
                  </a:path>
                  <a:path w="955675" h="929004">
                    <a:moveTo>
                      <a:pt x="741883" y="490067"/>
                    </a:moveTo>
                    <a:lnTo>
                      <a:pt x="740943" y="489712"/>
                    </a:lnTo>
                    <a:lnTo>
                      <a:pt x="740003" y="489356"/>
                    </a:lnTo>
                    <a:lnTo>
                      <a:pt x="738073" y="488632"/>
                    </a:lnTo>
                    <a:lnTo>
                      <a:pt x="739140" y="489953"/>
                    </a:lnTo>
                    <a:lnTo>
                      <a:pt x="739381" y="490550"/>
                    </a:lnTo>
                    <a:lnTo>
                      <a:pt x="740359" y="490956"/>
                    </a:lnTo>
                    <a:lnTo>
                      <a:pt x="741032" y="490880"/>
                    </a:lnTo>
                    <a:lnTo>
                      <a:pt x="741667" y="490918"/>
                    </a:lnTo>
                    <a:lnTo>
                      <a:pt x="741743" y="490639"/>
                    </a:lnTo>
                    <a:lnTo>
                      <a:pt x="741807" y="490347"/>
                    </a:lnTo>
                    <a:lnTo>
                      <a:pt x="741883" y="490067"/>
                    </a:lnTo>
                    <a:close/>
                  </a:path>
                  <a:path w="955675" h="929004">
                    <a:moveTo>
                      <a:pt x="755205" y="404228"/>
                    </a:moveTo>
                    <a:lnTo>
                      <a:pt x="754519" y="404215"/>
                    </a:lnTo>
                    <a:lnTo>
                      <a:pt x="753859" y="404177"/>
                    </a:lnTo>
                    <a:lnTo>
                      <a:pt x="753198" y="404177"/>
                    </a:lnTo>
                    <a:lnTo>
                      <a:pt x="753452" y="404952"/>
                    </a:lnTo>
                    <a:lnTo>
                      <a:pt x="753694" y="405726"/>
                    </a:lnTo>
                    <a:lnTo>
                      <a:pt x="754024" y="406476"/>
                    </a:lnTo>
                    <a:lnTo>
                      <a:pt x="754875" y="406501"/>
                    </a:lnTo>
                    <a:lnTo>
                      <a:pt x="755065" y="405701"/>
                    </a:lnTo>
                    <a:lnTo>
                      <a:pt x="755116" y="404952"/>
                    </a:lnTo>
                    <a:lnTo>
                      <a:pt x="755205" y="404228"/>
                    </a:lnTo>
                    <a:close/>
                  </a:path>
                  <a:path w="955675" h="929004">
                    <a:moveTo>
                      <a:pt x="784606" y="792568"/>
                    </a:moveTo>
                    <a:lnTo>
                      <a:pt x="784288" y="792391"/>
                    </a:lnTo>
                    <a:lnTo>
                      <a:pt x="783983" y="792187"/>
                    </a:lnTo>
                    <a:lnTo>
                      <a:pt x="783653" y="791984"/>
                    </a:lnTo>
                    <a:lnTo>
                      <a:pt x="783005" y="792835"/>
                    </a:lnTo>
                    <a:lnTo>
                      <a:pt x="781697" y="794524"/>
                    </a:lnTo>
                    <a:lnTo>
                      <a:pt x="782840" y="795502"/>
                    </a:lnTo>
                    <a:lnTo>
                      <a:pt x="783424" y="794550"/>
                    </a:lnTo>
                    <a:lnTo>
                      <a:pt x="784021" y="793572"/>
                    </a:lnTo>
                    <a:lnTo>
                      <a:pt x="784606" y="792568"/>
                    </a:lnTo>
                    <a:close/>
                  </a:path>
                  <a:path w="955675" h="929004">
                    <a:moveTo>
                      <a:pt x="793381" y="603808"/>
                    </a:moveTo>
                    <a:lnTo>
                      <a:pt x="793140" y="603059"/>
                    </a:lnTo>
                    <a:lnTo>
                      <a:pt x="793102" y="602399"/>
                    </a:lnTo>
                    <a:lnTo>
                      <a:pt x="792403" y="602538"/>
                    </a:lnTo>
                    <a:lnTo>
                      <a:pt x="791400" y="602729"/>
                    </a:lnTo>
                    <a:lnTo>
                      <a:pt x="791514" y="603186"/>
                    </a:lnTo>
                    <a:lnTo>
                      <a:pt x="791464" y="603923"/>
                    </a:lnTo>
                    <a:lnTo>
                      <a:pt x="791730" y="604062"/>
                    </a:lnTo>
                    <a:lnTo>
                      <a:pt x="792124" y="604240"/>
                    </a:lnTo>
                    <a:lnTo>
                      <a:pt x="792810" y="604151"/>
                    </a:lnTo>
                    <a:lnTo>
                      <a:pt x="793216" y="603910"/>
                    </a:lnTo>
                    <a:lnTo>
                      <a:pt x="793381" y="603808"/>
                    </a:lnTo>
                    <a:close/>
                  </a:path>
                  <a:path w="955675" h="929004">
                    <a:moveTo>
                      <a:pt x="948410" y="581621"/>
                    </a:moveTo>
                    <a:lnTo>
                      <a:pt x="947750" y="581126"/>
                    </a:lnTo>
                    <a:lnTo>
                      <a:pt x="947420" y="580885"/>
                    </a:lnTo>
                    <a:lnTo>
                      <a:pt x="946289" y="582980"/>
                    </a:lnTo>
                    <a:lnTo>
                      <a:pt x="946518" y="583120"/>
                    </a:lnTo>
                    <a:lnTo>
                      <a:pt x="946734" y="583272"/>
                    </a:lnTo>
                    <a:lnTo>
                      <a:pt x="946950" y="583412"/>
                    </a:lnTo>
                    <a:lnTo>
                      <a:pt x="947445" y="582815"/>
                    </a:lnTo>
                    <a:lnTo>
                      <a:pt x="947928" y="582206"/>
                    </a:lnTo>
                    <a:lnTo>
                      <a:pt x="948410" y="581621"/>
                    </a:lnTo>
                    <a:close/>
                  </a:path>
                  <a:path w="955675" h="929004">
                    <a:moveTo>
                      <a:pt x="955154" y="269392"/>
                    </a:moveTo>
                    <a:lnTo>
                      <a:pt x="955040" y="268668"/>
                    </a:lnTo>
                    <a:lnTo>
                      <a:pt x="955103" y="268173"/>
                    </a:lnTo>
                    <a:lnTo>
                      <a:pt x="954443" y="268160"/>
                    </a:lnTo>
                    <a:lnTo>
                      <a:pt x="953770" y="268147"/>
                    </a:lnTo>
                    <a:lnTo>
                      <a:pt x="952779" y="268135"/>
                    </a:lnTo>
                    <a:lnTo>
                      <a:pt x="953033" y="268947"/>
                    </a:lnTo>
                    <a:lnTo>
                      <a:pt x="953096" y="269684"/>
                    </a:lnTo>
                    <a:lnTo>
                      <a:pt x="953363" y="269773"/>
                    </a:lnTo>
                    <a:lnTo>
                      <a:pt x="953808" y="269963"/>
                    </a:lnTo>
                    <a:lnTo>
                      <a:pt x="954532" y="269887"/>
                    </a:lnTo>
                    <a:lnTo>
                      <a:pt x="954887" y="269595"/>
                    </a:lnTo>
                    <a:lnTo>
                      <a:pt x="955154" y="26939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0" name="object 310">
                <a:extLst>
                  <a:ext uri="{FF2B5EF4-FFF2-40B4-BE49-F238E27FC236}">
                    <a16:creationId xmlns:a16="http://schemas.microsoft.com/office/drawing/2014/main" id="{18CF11B3-B3B3-0163-2D4D-661F2B0AE117}"/>
                  </a:ext>
                </a:extLst>
              </p:cNvPr>
              <p:cNvSpPr/>
              <p:nvPr/>
            </p:nvSpPr>
            <p:spPr>
              <a:xfrm>
                <a:off x="7507318" y="4604975"/>
                <a:ext cx="985451" cy="725136"/>
              </a:xfrm>
              <a:custGeom>
                <a:avLst/>
                <a:gdLst/>
                <a:ahLst/>
                <a:cxnLst/>
                <a:rect l="l" t="t" r="r" b="b"/>
                <a:pathLst>
                  <a:path w="1266825" h="1060450">
                    <a:moveTo>
                      <a:pt x="6731" y="451827"/>
                    </a:moveTo>
                    <a:lnTo>
                      <a:pt x="5372" y="449516"/>
                    </a:lnTo>
                    <a:lnTo>
                      <a:pt x="4445" y="447992"/>
                    </a:lnTo>
                    <a:lnTo>
                      <a:pt x="3302" y="446062"/>
                    </a:lnTo>
                    <a:lnTo>
                      <a:pt x="2171" y="447141"/>
                    </a:lnTo>
                    <a:lnTo>
                      <a:pt x="1460" y="447789"/>
                    </a:lnTo>
                    <a:lnTo>
                      <a:pt x="0" y="449148"/>
                    </a:lnTo>
                    <a:lnTo>
                      <a:pt x="2616" y="450176"/>
                    </a:lnTo>
                    <a:lnTo>
                      <a:pt x="6731" y="451827"/>
                    </a:lnTo>
                    <a:close/>
                  </a:path>
                  <a:path w="1266825" h="1060450">
                    <a:moveTo>
                      <a:pt x="7645" y="360667"/>
                    </a:moveTo>
                    <a:lnTo>
                      <a:pt x="5257" y="356793"/>
                    </a:lnTo>
                    <a:lnTo>
                      <a:pt x="1155" y="359257"/>
                    </a:lnTo>
                    <a:lnTo>
                      <a:pt x="1981" y="363042"/>
                    </a:lnTo>
                    <a:lnTo>
                      <a:pt x="7645" y="360667"/>
                    </a:lnTo>
                    <a:close/>
                  </a:path>
                  <a:path w="1266825" h="1060450">
                    <a:moveTo>
                      <a:pt x="13004" y="417004"/>
                    </a:moveTo>
                    <a:lnTo>
                      <a:pt x="520" y="416204"/>
                    </a:lnTo>
                    <a:lnTo>
                      <a:pt x="381" y="418020"/>
                    </a:lnTo>
                    <a:lnTo>
                      <a:pt x="4546" y="419557"/>
                    </a:lnTo>
                    <a:lnTo>
                      <a:pt x="8724" y="418960"/>
                    </a:lnTo>
                    <a:lnTo>
                      <a:pt x="12928" y="418439"/>
                    </a:lnTo>
                    <a:lnTo>
                      <a:pt x="13004" y="417004"/>
                    </a:lnTo>
                    <a:close/>
                  </a:path>
                  <a:path w="1266825" h="1060450">
                    <a:moveTo>
                      <a:pt x="22618" y="422427"/>
                    </a:moveTo>
                    <a:lnTo>
                      <a:pt x="22098" y="421233"/>
                    </a:lnTo>
                    <a:lnTo>
                      <a:pt x="21767" y="419112"/>
                    </a:lnTo>
                    <a:lnTo>
                      <a:pt x="20218" y="420585"/>
                    </a:lnTo>
                    <a:lnTo>
                      <a:pt x="18948" y="421271"/>
                    </a:lnTo>
                    <a:lnTo>
                      <a:pt x="18783" y="422135"/>
                    </a:lnTo>
                    <a:lnTo>
                      <a:pt x="18630" y="423062"/>
                    </a:lnTo>
                    <a:lnTo>
                      <a:pt x="19608" y="424154"/>
                    </a:lnTo>
                    <a:lnTo>
                      <a:pt x="20091" y="425157"/>
                    </a:lnTo>
                    <a:lnTo>
                      <a:pt x="20878" y="424573"/>
                    </a:lnTo>
                    <a:lnTo>
                      <a:pt x="22098" y="424141"/>
                    </a:lnTo>
                    <a:lnTo>
                      <a:pt x="22618" y="422427"/>
                    </a:lnTo>
                    <a:close/>
                  </a:path>
                  <a:path w="1266825" h="1060450">
                    <a:moveTo>
                      <a:pt x="72605" y="783958"/>
                    </a:moveTo>
                    <a:lnTo>
                      <a:pt x="70535" y="782434"/>
                    </a:lnTo>
                    <a:lnTo>
                      <a:pt x="67716" y="785418"/>
                    </a:lnTo>
                    <a:lnTo>
                      <a:pt x="70891" y="787336"/>
                    </a:lnTo>
                    <a:lnTo>
                      <a:pt x="71221" y="785736"/>
                    </a:lnTo>
                    <a:lnTo>
                      <a:pt x="72605" y="783958"/>
                    </a:lnTo>
                    <a:close/>
                  </a:path>
                  <a:path w="1266825" h="1060450">
                    <a:moveTo>
                      <a:pt x="80365" y="498436"/>
                    </a:moveTo>
                    <a:lnTo>
                      <a:pt x="79540" y="496341"/>
                    </a:lnTo>
                    <a:lnTo>
                      <a:pt x="79552" y="493610"/>
                    </a:lnTo>
                    <a:lnTo>
                      <a:pt x="76225" y="492379"/>
                    </a:lnTo>
                    <a:lnTo>
                      <a:pt x="76619" y="495655"/>
                    </a:lnTo>
                    <a:lnTo>
                      <a:pt x="77076" y="497954"/>
                    </a:lnTo>
                    <a:lnTo>
                      <a:pt x="80365" y="498436"/>
                    </a:lnTo>
                    <a:close/>
                  </a:path>
                  <a:path w="1266825" h="1060450">
                    <a:moveTo>
                      <a:pt x="89115" y="307809"/>
                    </a:moveTo>
                    <a:lnTo>
                      <a:pt x="84899" y="310121"/>
                    </a:lnTo>
                    <a:lnTo>
                      <a:pt x="84467" y="313651"/>
                    </a:lnTo>
                    <a:lnTo>
                      <a:pt x="84975" y="317512"/>
                    </a:lnTo>
                    <a:lnTo>
                      <a:pt x="85471" y="317627"/>
                    </a:lnTo>
                    <a:lnTo>
                      <a:pt x="85991" y="317715"/>
                    </a:lnTo>
                    <a:lnTo>
                      <a:pt x="86487" y="317830"/>
                    </a:lnTo>
                    <a:lnTo>
                      <a:pt x="87376" y="314490"/>
                    </a:lnTo>
                    <a:lnTo>
                      <a:pt x="88214" y="311150"/>
                    </a:lnTo>
                    <a:lnTo>
                      <a:pt x="89115" y="307809"/>
                    </a:lnTo>
                    <a:close/>
                  </a:path>
                  <a:path w="1266825" h="1060450">
                    <a:moveTo>
                      <a:pt x="146812" y="875995"/>
                    </a:moveTo>
                    <a:lnTo>
                      <a:pt x="146253" y="874522"/>
                    </a:lnTo>
                    <a:lnTo>
                      <a:pt x="143713" y="873417"/>
                    </a:lnTo>
                    <a:lnTo>
                      <a:pt x="142570" y="874547"/>
                    </a:lnTo>
                    <a:lnTo>
                      <a:pt x="141960" y="876642"/>
                    </a:lnTo>
                    <a:lnTo>
                      <a:pt x="143586" y="878230"/>
                    </a:lnTo>
                    <a:lnTo>
                      <a:pt x="145211" y="878586"/>
                    </a:lnTo>
                    <a:lnTo>
                      <a:pt x="146570" y="876401"/>
                    </a:lnTo>
                    <a:lnTo>
                      <a:pt x="146812" y="875995"/>
                    </a:lnTo>
                    <a:close/>
                  </a:path>
                  <a:path w="1266825" h="1060450">
                    <a:moveTo>
                      <a:pt x="150304" y="898753"/>
                    </a:moveTo>
                    <a:lnTo>
                      <a:pt x="150063" y="898182"/>
                    </a:lnTo>
                    <a:lnTo>
                      <a:pt x="149555" y="897064"/>
                    </a:lnTo>
                    <a:lnTo>
                      <a:pt x="147764" y="897559"/>
                    </a:lnTo>
                    <a:lnTo>
                      <a:pt x="145275" y="896835"/>
                    </a:lnTo>
                    <a:lnTo>
                      <a:pt x="144462" y="901166"/>
                    </a:lnTo>
                    <a:lnTo>
                      <a:pt x="150304" y="898753"/>
                    </a:lnTo>
                    <a:close/>
                  </a:path>
                  <a:path w="1266825" h="1060450">
                    <a:moveTo>
                      <a:pt x="160972" y="808977"/>
                    </a:moveTo>
                    <a:lnTo>
                      <a:pt x="160451" y="807796"/>
                    </a:lnTo>
                    <a:lnTo>
                      <a:pt x="160210" y="806069"/>
                    </a:lnTo>
                    <a:lnTo>
                      <a:pt x="158648" y="807237"/>
                    </a:lnTo>
                    <a:lnTo>
                      <a:pt x="157429" y="807707"/>
                    </a:lnTo>
                    <a:lnTo>
                      <a:pt x="157022" y="808570"/>
                    </a:lnTo>
                    <a:lnTo>
                      <a:pt x="156756" y="809193"/>
                    </a:lnTo>
                    <a:lnTo>
                      <a:pt x="157518" y="810310"/>
                    </a:lnTo>
                    <a:lnTo>
                      <a:pt x="157835" y="811212"/>
                    </a:lnTo>
                    <a:lnTo>
                      <a:pt x="158788" y="810666"/>
                    </a:lnTo>
                    <a:lnTo>
                      <a:pt x="159981" y="810298"/>
                    </a:lnTo>
                    <a:lnTo>
                      <a:pt x="160578" y="809459"/>
                    </a:lnTo>
                    <a:lnTo>
                      <a:pt x="160972" y="808977"/>
                    </a:lnTo>
                    <a:close/>
                  </a:path>
                  <a:path w="1266825" h="1060450">
                    <a:moveTo>
                      <a:pt x="162128" y="609993"/>
                    </a:moveTo>
                    <a:lnTo>
                      <a:pt x="157124" y="609053"/>
                    </a:lnTo>
                    <a:lnTo>
                      <a:pt x="158394" y="614603"/>
                    </a:lnTo>
                    <a:lnTo>
                      <a:pt x="162128" y="609993"/>
                    </a:lnTo>
                    <a:close/>
                  </a:path>
                  <a:path w="1266825" h="1060450">
                    <a:moveTo>
                      <a:pt x="162420" y="429717"/>
                    </a:moveTo>
                    <a:lnTo>
                      <a:pt x="159283" y="427139"/>
                    </a:lnTo>
                    <a:lnTo>
                      <a:pt x="156819" y="429628"/>
                    </a:lnTo>
                    <a:lnTo>
                      <a:pt x="158940" y="429641"/>
                    </a:lnTo>
                    <a:lnTo>
                      <a:pt x="162420" y="429717"/>
                    </a:lnTo>
                    <a:close/>
                  </a:path>
                  <a:path w="1266825" h="1060450">
                    <a:moveTo>
                      <a:pt x="163753" y="117919"/>
                    </a:moveTo>
                    <a:lnTo>
                      <a:pt x="159791" y="114122"/>
                    </a:lnTo>
                    <a:lnTo>
                      <a:pt x="154978" y="114427"/>
                    </a:lnTo>
                    <a:lnTo>
                      <a:pt x="157441" y="115417"/>
                    </a:lnTo>
                    <a:lnTo>
                      <a:pt x="159918" y="116382"/>
                    </a:lnTo>
                    <a:lnTo>
                      <a:pt x="163753" y="117919"/>
                    </a:lnTo>
                    <a:close/>
                  </a:path>
                  <a:path w="1266825" h="1060450">
                    <a:moveTo>
                      <a:pt x="216509" y="33147"/>
                    </a:moveTo>
                    <a:lnTo>
                      <a:pt x="215900" y="31546"/>
                    </a:lnTo>
                    <a:lnTo>
                      <a:pt x="213448" y="30441"/>
                    </a:lnTo>
                    <a:lnTo>
                      <a:pt x="212750" y="30137"/>
                    </a:lnTo>
                    <a:lnTo>
                      <a:pt x="211670" y="30683"/>
                    </a:lnTo>
                    <a:lnTo>
                      <a:pt x="210070" y="30924"/>
                    </a:lnTo>
                    <a:lnTo>
                      <a:pt x="211353" y="32727"/>
                    </a:lnTo>
                    <a:lnTo>
                      <a:pt x="212229" y="33985"/>
                    </a:lnTo>
                    <a:lnTo>
                      <a:pt x="213436" y="35661"/>
                    </a:lnTo>
                    <a:lnTo>
                      <a:pt x="216509" y="33147"/>
                    </a:lnTo>
                    <a:close/>
                  </a:path>
                  <a:path w="1266825" h="1060450">
                    <a:moveTo>
                      <a:pt x="239852" y="204685"/>
                    </a:moveTo>
                    <a:lnTo>
                      <a:pt x="239636" y="204012"/>
                    </a:lnTo>
                    <a:lnTo>
                      <a:pt x="239534" y="203415"/>
                    </a:lnTo>
                    <a:lnTo>
                      <a:pt x="237947" y="203339"/>
                    </a:lnTo>
                    <a:lnTo>
                      <a:pt x="233311" y="203123"/>
                    </a:lnTo>
                    <a:lnTo>
                      <a:pt x="235064" y="207124"/>
                    </a:lnTo>
                    <a:lnTo>
                      <a:pt x="236651" y="206349"/>
                    </a:lnTo>
                    <a:lnTo>
                      <a:pt x="238213" y="205600"/>
                    </a:lnTo>
                    <a:lnTo>
                      <a:pt x="239737" y="204762"/>
                    </a:lnTo>
                    <a:close/>
                  </a:path>
                  <a:path w="1266825" h="1060450">
                    <a:moveTo>
                      <a:pt x="264871" y="671957"/>
                    </a:moveTo>
                    <a:lnTo>
                      <a:pt x="261734" y="660742"/>
                    </a:lnTo>
                    <a:lnTo>
                      <a:pt x="260007" y="658774"/>
                    </a:lnTo>
                    <a:lnTo>
                      <a:pt x="255104" y="661314"/>
                    </a:lnTo>
                    <a:lnTo>
                      <a:pt x="258673" y="664476"/>
                    </a:lnTo>
                    <a:lnTo>
                      <a:pt x="259803" y="669582"/>
                    </a:lnTo>
                    <a:lnTo>
                      <a:pt x="264871" y="671957"/>
                    </a:lnTo>
                    <a:close/>
                  </a:path>
                  <a:path w="1266825" h="1060450">
                    <a:moveTo>
                      <a:pt x="301942" y="324535"/>
                    </a:moveTo>
                    <a:lnTo>
                      <a:pt x="296430" y="325589"/>
                    </a:lnTo>
                    <a:lnTo>
                      <a:pt x="295795" y="326250"/>
                    </a:lnTo>
                    <a:lnTo>
                      <a:pt x="295643" y="331050"/>
                    </a:lnTo>
                    <a:lnTo>
                      <a:pt x="297815" y="328777"/>
                    </a:lnTo>
                    <a:lnTo>
                      <a:pt x="301942" y="324535"/>
                    </a:lnTo>
                    <a:close/>
                  </a:path>
                  <a:path w="1266825" h="1060450">
                    <a:moveTo>
                      <a:pt x="303618" y="935329"/>
                    </a:moveTo>
                    <a:lnTo>
                      <a:pt x="301904" y="928700"/>
                    </a:lnTo>
                    <a:lnTo>
                      <a:pt x="297853" y="933221"/>
                    </a:lnTo>
                    <a:lnTo>
                      <a:pt x="295452" y="937234"/>
                    </a:lnTo>
                    <a:lnTo>
                      <a:pt x="297014" y="943495"/>
                    </a:lnTo>
                    <a:lnTo>
                      <a:pt x="301383" y="939342"/>
                    </a:lnTo>
                    <a:lnTo>
                      <a:pt x="303618" y="935329"/>
                    </a:lnTo>
                    <a:close/>
                  </a:path>
                  <a:path w="1266825" h="1060450">
                    <a:moveTo>
                      <a:pt x="320700" y="923264"/>
                    </a:moveTo>
                    <a:lnTo>
                      <a:pt x="319735" y="921981"/>
                    </a:lnTo>
                    <a:lnTo>
                      <a:pt x="319290" y="920800"/>
                    </a:lnTo>
                    <a:lnTo>
                      <a:pt x="317779" y="920369"/>
                    </a:lnTo>
                    <a:lnTo>
                      <a:pt x="316750" y="921092"/>
                    </a:lnTo>
                    <a:lnTo>
                      <a:pt x="315836" y="921397"/>
                    </a:lnTo>
                    <a:lnTo>
                      <a:pt x="316344" y="922401"/>
                    </a:lnTo>
                    <a:lnTo>
                      <a:pt x="316649" y="923683"/>
                    </a:lnTo>
                    <a:lnTo>
                      <a:pt x="317449" y="924267"/>
                    </a:lnTo>
                    <a:lnTo>
                      <a:pt x="317919" y="924585"/>
                    </a:lnTo>
                    <a:lnTo>
                      <a:pt x="319201" y="923759"/>
                    </a:lnTo>
                    <a:lnTo>
                      <a:pt x="320700" y="923264"/>
                    </a:lnTo>
                    <a:close/>
                  </a:path>
                  <a:path w="1266825" h="1060450">
                    <a:moveTo>
                      <a:pt x="325805" y="817105"/>
                    </a:moveTo>
                    <a:lnTo>
                      <a:pt x="321017" y="813689"/>
                    </a:lnTo>
                    <a:lnTo>
                      <a:pt x="317881" y="811466"/>
                    </a:lnTo>
                    <a:lnTo>
                      <a:pt x="319151" y="815022"/>
                    </a:lnTo>
                    <a:lnTo>
                      <a:pt x="319963" y="817245"/>
                    </a:lnTo>
                    <a:lnTo>
                      <a:pt x="320878" y="819810"/>
                    </a:lnTo>
                    <a:lnTo>
                      <a:pt x="322630" y="818832"/>
                    </a:lnTo>
                    <a:lnTo>
                      <a:pt x="325805" y="817105"/>
                    </a:lnTo>
                    <a:close/>
                  </a:path>
                  <a:path w="1266825" h="1060450">
                    <a:moveTo>
                      <a:pt x="326771" y="282956"/>
                    </a:moveTo>
                    <a:lnTo>
                      <a:pt x="319989" y="275945"/>
                    </a:lnTo>
                    <a:lnTo>
                      <a:pt x="321945" y="283083"/>
                    </a:lnTo>
                    <a:lnTo>
                      <a:pt x="322884" y="283946"/>
                    </a:lnTo>
                    <a:lnTo>
                      <a:pt x="326771" y="282956"/>
                    </a:lnTo>
                    <a:close/>
                  </a:path>
                  <a:path w="1266825" h="1060450">
                    <a:moveTo>
                      <a:pt x="327723" y="408228"/>
                    </a:moveTo>
                    <a:lnTo>
                      <a:pt x="326097" y="400621"/>
                    </a:lnTo>
                    <a:lnTo>
                      <a:pt x="321564" y="403199"/>
                    </a:lnTo>
                    <a:lnTo>
                      <a:pt x="326504" y="409168"/>
                    </a:lnTo>
                    <a:lnTo>
                      <a:pt x="327723" y="408228"/>
                    </a:lnTo>
                    <a:close/>
                  </a:path>
                  <a:path w="1266825" h="1060450">
                    <a:moveTo>
                      <a:pt x="351955" y="496722"/>
                    </a:moveTo>
                    <a:lnTo>
                      <a:pt x="344919" y="493915"/>
                    </a:lnTo>
                    <a:lnTo>
                      <a:pt x="347408" y="499148"/>
                    </a:lnTo>
                    <a:lnTo>
                      <a:pt x="348640" y="499541"/>
                    </a:lnTo>
                    <a:lnTo>
                      <a:pt x="351955" y="496722"/>
                    </a:lnTo>
                    <a:close/>
                  </a:path>
                  <a:path w="1266825" h="1060450">
                    <a:moveTo>
                      <a:pt x="362216" y="1051979"/>
                    </a:moveTo>
                    <a:lnTo>
                      <a:pt x="362026" y="1047407"/>
                    </a:lnTo>
                    <a:lnTo>
                      <a:pt x="362165" y="1043597"/>
                    </a:lnTo>
                    <a:lnTo>
                      <a:pt x="357390" y="1042276"/>
                    </a:lnTo>
                    <a:lnTo>
                      <a:pt x="354482" y="1045032"/>
                    </a:lnTo>
                    <a:lnTo>
                      <a:pt x="355866" y="1047623"/>
                    </a:lnTo>
                    <a:lnTo>
                      <a:pt x="357403" y="1050201"/>
                    </a:lnTo>
                    <a:lnTo>
                      <a:pt x="353148" y="1051090"/>
                    </a:lnTo>
                    <a:lnTo>
                      <a:pt x="355346" y="1054341"/>
                    </a:lnTo>
                    <a:lnTo>
                      <a:pt x="352653" y="1055382"/>
                    </a:lnTo>
                    <a:lnTo>
                      <a:pt x="352018" y="1057630"/>
                    </a:lnTo>
                    <a:lnTo>
                      <a:pt x="352513" y="1058214"/>
                    </a:lnTo>
                    <a:lnTo>
                      <a:pt x="353428" y="1059878"/>
                    </a:lnTo>
                    <a:lnTo>
                      <a:pt x="355803" y="1059307"/>
                    </a:lnTo>
                    <a:lnTo>
                      <a:pt x="357568" y="1058291"/>
                    </a:lnTo>
                    <a:lnTo>
                      <a:pt x="359384" y="1057490"/>
                    </a:lnTo>
                    <a:lnTo>
                      <a:pt x="358952" y="1056652"/>
                    </a:lnTo>
                    <a:lnTo>
                      <a:pt x="358724" y="1055395"/>
                    </a:lnTo>
                    <a:lnTo>
                      <a:pt x="356831" y="1054506"/>
                    </a:lnTo>
                    <a:lnTo>
                      <a:pt x="358876" y="1052029"/>
                    </a:lnTo>
                    <a:lnTo>
                      <a:pt x="362216" y="1051979"/>
                    </a:lnTo>
                    <a:close/>
                  </a:path>
                  <a:path w="1266825" h="1060450">
                    <a:moveTo>
                      <a:pt x="374472" y="493547"/>
                    </a:moveTo>
                    <a:lnTo>
                      <a:pt x="371221" y="488137"/>
                    </a:lnTo>
                    <a:lnTo>
                      <a:pt x="370865" y="491604"/>
                    </a:lnTo>
                    <a:lnTo>
                      <a:pt x="370230" y="497243"/>
                    </a:lnTo>
                    <a:lnTo>
                      <a:pt x="374269" y="495312"/>
                    </a:lnTo>
                    <a:lnTo>
                      <a:pt x="374472" y="493547"/>
                    </a:lnTo>
                    <a:close/>
                  </a:path>
                  <a:path w="1266825" h="1060450">
                    <a:moveTo>
                      <a:pt x="385648" y="93522"/>
                    </a:moveTo>
                    <a:lnTo>
                      <a:pt x="383514" y="90309"/>
                    </a:lnTo>
                    <a:lnTo>
                      <a:pt x="382155" y="88290"/>
                    </a:lnTo>
                    <a:lnTo>
                      <a:pt x="380415" y="85661"/>
                    </a:lnTo>
                    <a:lnTo>
                      <a:pt x="378231" y="91109"/>
                    </a:lnTo>
                    <a:lnTo>
                      <a:pt x="380428" y="91846"/>
                    </a:lnTo>
                    <a:lnTo>
                      <a:pt x="382346" y="92443"/>
                    </a:lnTo>
                    <a:lnTo>
                      <a:pt x="385648" y="93522"/>
                    </a:lnTo>
                    <a:close/>
                  </a:path>
                  <a:path w="1266825" h="1060450">
                    <a:moveTo>
                      <a:pt x="445427" y="465924"/>
                    </a:moveTo>
                    <a:lnTo>
                      <a:pt x="442163" y="467321"/>
                    </a:lnTo>
                    <a:lnTo>
                      <a:pt x="441375" y="468464"/>
                    </a:lnTo>
                    <a:lnTo>
                      <a:pt x="442683" y="470611"/>
                    </a:lnTo>
                    <a:lnTo>
                      <a:pt x="443966" y="470700"/>
                    </a:lnTo>
                    <a:lnTo>
                      <a:pt x="444449" y="469430"/>
                    </a:lnTo>
                    <a:lnTo>
                      <a:pt x="444766" y="468223"/>
                    </a:lnTo>
                    <a:lnTo>
                      <a:pt x="445427" y="465924"/>
                    </a:lnTo>
                    <a:close/>
                  </a:path>
                  <a:path w="1266825" h="1060450">
                    <a:moveTo>
                      <a:pt x="447192" y="719340"/>
                    </a:moveTo>
                    <a:lnTo>
                      <a:pt x="446328" y="714375"/>
                    </a:lnTo>
                    <a:lnTo>
                      <a:pt x="442620" y="717791"/>
                    </a:lnTo>
                    <a:lnTo>
                      <a:pt x="441972" y="721588"/>
                    </a:lnTo>
                    <a:lnTo>
                      <a:pt x="442455" y="725766"/>
                    </a:lnTo>
                    <a:lnTo>
                      <a:pt x="444220" y="722337"/>
                    </a:lnTo>
                    <a:lnTo>
                      <a:pt x="447192" y="719340"/>
                    </a:lnTo>
                    <a:close/>
                  </a:path>
                  <a:path w="1266825" h="1060450">
                    <a:moveTo>
                      <a:pt x="449580" y="273392"/>
                    </a:moveTo>
                    <a:lnTo>
                      <a:pt x="443420" y="273875"/>
                    </a:lnTo>
                    <a:lnTo>
                      <a:pt x="443915" y="278130"/>
                    </a:lnTo>
                    <a:lnTo>
                      <a:pt x="445846" y="276529"/>
                    </a:lnTo>
                    <a:lnTo>
                      <a:pt x="447700" y="274955"/>
                    </a:lnTo>
                    <a:lnTo>
                      <a:pt x="449580" y="273392"/>
                    </a:lnTo>
                    <a:close/>
                  </a:path>
                  <a:path w="1266825" h="1060450">
                    <a:moveTo>
                      <a:pt x="473290" y="880833"/>
                    </a:moveTo>
                    <a:lnTo>
                      <a:pt x="472224" y="879906"/>
                    </a:lnTo>
                    <a:lnTo>
                      <a:pt x="471157" y="878954"/>
                    </a:lnTo>
                    <a:lnTo>
                      <a:pt x="470065" y="878014"/>
                    </a:lnTo>
                    <a:lnTo>
                      <a:pt x="469455" y="878814"/>
                    </a:lnTo>
                    <a:lnTo>
                      <a:pt x="468845" y="879589"/>
                    </a:lnTo>
                    <a:lnTo>
                      <a:pt x="468249" y="880364"/>
                    </a:lnTo>
                    <a:lnTo>
                      <a:pt x="469417" y="881151"/>
                    </a:lnTo>
                    <a:lnTo>
                      <a:pt x="471817" y="882738"/>
                    </a:lnTo>
                    <a:lnTo>
                      <a:pt x="473290" y="880833"/>
                    </a:lnTo>
                    <a:close/>
                  </a:path>
                  <a:path w="1266825" h="1060450">
                    <a:moveTo>
                      <a:pt x="479818" y="623150"/>
                    </a:moveTo>
                    <a:lnTo>
                      <a:pt x="479628" y="622414"/>
                    </a:lnTo>
                    <a:lnTo>
                      <a:pt x="479475" y="621665"/>
                    </a:lnTo>
                    <a:lnTo>
                      <a:pt x="479044" y="621830"/>
                    </a:lnTo>
                    <a:lnTo>
                      <a:pt x="478370" y="621868"/>
                    </a:lnTo>
                    <a:lnTo>
                      <a:pt x="478243" y="622160"/>
                    </a:lnTo>
                    <a:lnTo>
                      <a:pt x="478002" y="622744"/>
                    </a:lnTo>
                    <a:lnTo>
                      <a:pt x="478078" y="623430"/>
                    </a:lnTo>
                    <a:lnTo>
                      <a:pt x="478002" y="624319"/>
                    </a:lnTo>
                    <a:lnTo>
                      <a:pt x="478853" y="624141"/>
                    </a:lnTo>
                    <a:lnTo>
                      <a:pt x="479793" y="624027"/>
                    </a:lnTo>
                    <a:lnTo>
                      <a:pt x="479806" y="623900"/>
                    </a:lnTo>
                    <a:lnTo>
                      <a:pt x="479818" y="623150"/>
                    </a:lnTo>
                    <a:close/>
                  </a:path>
                  <a:path w="1266825" h="1060450">
                    <a:moveTo>
                      <a:pt x="489966" y="970965"/>
                    </a:moveTo>
                    <a:lnTo>
                      <a:pt x="487984" y="966978"/>
                    </a:lnTo>
                    <a:lnTo>
                      <a:pt x="484581" y="964806"/>
                    </a:lnTo>
                    <a:lnTo>
                      <a:pt x="480872" y="962977"/>
                    </a:lnTo>
                    <a:lnTo>
                      <a:pt x="484632" y="970343"/>
                    </a:lnTo>
                    <a:lnTo>
                      <a:pt x="485889" y="971359"/>
                    </a:lnTo>
                    <a:lnTo>
                      <a:pt x="489966" y="970965"/>
                    </a:lnTo>
                    <a:close/>
                  </a:path>
                  <a:path w="1266825" h="1060450">
                    <a:moveTo>
                      <a:pt x="494423" y="637489"/>
                    </a:moveTo>
                    <a:lnTo>
                      <a:pt x="494195" y="637286"/>
                    </a:lnTo>
                    <a:lnTo>
                      <a:pt x="493966" y="637082"/>
                    </a:lnTo>
                    <a:lnTo>
                      <a:pt x="493763" y="636879"/>
                    </a:lnTo>
                    <a:lnTo>
                      <a:pt x="493179" y="637540"/>
                    </a:lnTo>
                    <a:lnTo>
                      <a:pt x="492594" y="638149"/>
                    </a:lnTo>
                    <a:lnTo>
                      <a:pt x="491998" y="638797"/>
                    </a:lnTo>
                    <a:lnTo>
                      <a:pt x="492455" y="639216"/>
                    </a:lnTo>
                    <a:lnTo>
                      <a:pt x="492658" y="639406"/>
                    </a:lnTo>
                    <a:lnTo>
                      <a:pt x="493255" y="638759"/>
                    </a:lnTo>
                    <a:lnTo>
                      <a:pt x="493839" y="638124"/>
                    </a:lnTo>
                    <a:lnTo>
                      <a:pt x="494423" y="637489"/>
                    </a:lnTo>
                    <a:close/>
                  </a:path>
                  <a:path w="1266825" h="1060450">
                    <a:moveTo>
                      <a:pt x="507619" y="112560"/>
                    </a:moveTo>
                    <a:lnTo>
                      <a:pt x="502831" y="115976"/>
                    </a:lnTo>
                    <a:lnTo>
                      <a:pt x="503542" y="119253"/>
                    </a:lnTo>
                    <a:lnTo>
                      <a:pt x="504837" y="117094"/>
                    </a:lnTo>
                    <a:lnTo>
                      <a:pt x="505929" y="115341"/>
                    </a:lnTo>
                    <a:lnTo>
                      <a:pt x="507619" y="112560"/>
                    </a:lnTo>
                    <a:close/>
                  </a:path>
                  <a:path w="1266825" h="1060450">
                    <a:moveTo>
                      <a:pt x="551345" y="5105"/>
                    </a:moveTo>
                    <a:lnTo>
                      <a:pt x="549681" y="2832"/>
                    </a:lnTo>
                    <a:lnTo>
                      <a:pt x="547636" y="0"/>
                    </a:lnTo>
                    <a:lnTo>
                      <a:pt x="546608" y="2870"/>
                    </a:lnTo>
                    <a:lnTo>
                      <a:pt x="546887" y="4813"/>
                    </a:lnTo>
                    <a:lnTo>
                      <a:pt x="551345" y="5105"/>
                    </a:lnTo>
                    <a:close/>
                  </a:path>
                  <a:path w="1266825" h="1060450">
                    <a:moveTo>
                      <a:pt x="556298" y="704964"/>
                    </a:moveTo>
                    <a:lnTo>
                      <a:pt x="556196" y="702652"/>
                    </a:lnTo>
                    <a:lnTo>
                      <a:pt x="555777" y="700151"/>
                    </a:lnTo>
                    <a:lnTo>
                      <a:pt x="551535" y="700963"/>
                    </a:lnTo>
                    <a:lnTo>
                      <a:pt x="553516" y="706437"/>
                    </a:lnTo>
                    <a:lnTo>
                      <a:pt x="556298" y="704964"/>
                    </a:lnTo>
                    <a:close/>
                  </a:path>
                  <a:path w="1266825" h="1060450">
                    <a:moveTo>
                      <a:pt x="556564" y="276885"/>
                    </a:moveTo>
                    <a:lnTo>
                      <a:pt x="550405" y="271487"/>
                    </a:lnTo>
                    <a:lnTo>
                      <a:pt x="549300" y="272275"/>
                    </a:lnTo>
                    <a:lnTo>
                      <a:pt x="550354" y="274853"/>
                    </a:lnTo>
                    <a:lnTo>
                      <a:pt x="551370" y="277406"/>
                    </a:lnTo>
                    <a:lnTo>
                      <a:pt x="552665" y="280593"/>
                    </a:lnTo>
                    <a:lnTo>
                      <a:pt x="554316" y="279044"/>
                    </a:lnTo>
                    <a:lnTo>
                      <a:pt x="556564" y="276885"/>
                    </a:lnTo>
                    <a:close/>
                  </a:path>
                  <a:path w="1266825" h="1060450">
                    <a:moveTo>
                      <a:pt x="564718" y="794524"/>
                    </a:moveTo>
                    <a:lnTo>
                      <a:pt x="558317" y="798106"/>
                    </a:lnTo>
                    <a:lnTo>
                      <a:pt x="561708" y="802106"/>
                    </a:lnTo>
                    <a:lnTo>
                      <a:pt x="564718" y="794524"/>
                    </a:lnTo>
                    <a:close/>
                  </a:path>
                  <a:path w="1266825" h="1060450">
                    <a:moveTo>
                      <a:pt x="572731" y="391795"/>
                    </a:moveTo>
                    <a:lnTo>
                      <a:pt x="572389" y="388962"/>
                    </a:lnTo>
                    <a:lnTo>
                      <a:pt x="570992" y="388061"/>
                    </a:lnTo>
                    <a:lnTo>
                      <a:pt x="567194" y="388823"/>
                    </a:lnTo>
                    <a:lnTo>
                      <a:pt x="572731" y="391795"/>
                    </a:lnTo>
                    <a:close/>
                  </a:path>
                  <a:path w="1266825" h="1060450">
                    <a:moveTo>
                      <a:pt x="605307" y="288798"/>
                    </a:moveTo>
                    <a:lnTo>
                      <a:pt x="601713" y="276999"/>
                    </a:lnTo>
                    <a:lnTo>
                      <a:pt x="598601" y="278549"/>
                    </a:lnTo>
                    <a:lnTo>
                      <a:pt x="598538" y="280238"/>
                    </a:lnTo>
                    <a:lnTo>
                      <a:pt x="600544" y="284759"/>
                    </a:lnTo>
                    <a:lnTo>
                      <a:pt x="601027" y="287807"/>
                    </a:lnTo>
                    <a:lnTo>
                      <a:pt x="605307" y="288798"/>
                    </a:lnTo>
                    <a:close/>
                  </a:path>
                  <a:path w="1266825" h="1060450">
                    <a:moveTo>
                      <a:pt x="615632" y="248881"/>
                    </a:moveTo>
                    <a:lnTo>
                      <a:pt x="615619" y="247624"/>
                    </a:lnTo>
                    <a:lnTo>
                      <a:pt x="615619" y="245148"/>
                    </a:lnTo>
                    <a:lnTo>
                      <a:pt x="614819" y="245173"/>
                    </a:lnTo>
                    <a:lnTo>
                      <a:pt x="613994" y="245211"/>
                    </a:lnTo>
                    <a:lnTo>
                      <a:pt x="613168" y="245211"/>
                    </a:lnTo>
                    <a:lnTo>
                      <a:pt x="613244" y="246443"/>
                    </a:lnTo>
                    <a:lnTo>
                      <a:pt x="613308" y="247675"/>
                    </a:lnTo>
                    <a:lnTo>
                      <a:pt x="613384" y="248894"/>
                    </a:lnTo>
                    <a:lnTo>
                      <a:pt x="614121" y="248894"/>
                    </a:lnTo>
                    <a:lnTo>
                      <a:pt x="614883" y="248881"/>
                    </a:lnTo>
                    <a:lnTo>
                      <a:pt x="615632" y="248881"/>
                    </a:lnTo>
                    <a:close/>
                  </a:path>
                  <a:path w="1266825" h="1060450">
                    <a:moveTo>
                      <a:pt x="628573" y="22555"/>
                    </a:moveTo>
                    <a:lnTo>
                      <a:pt x="626440" y="22263"/>
                    </a:lnTo>
                    <a:lnTo>
                      <a:pt x="623354" y="21856"/>
                    </a:lnTo>
                    <a:lnTo>
                      <a:pt x="623189" y="23266"/>
                    </a:lnTo>
                    <a:lnTo>
                      <a:pt x="623074" y="23964"/>
                    </a:lnTo>
                    <a:lnTo>
                      <a:pt x="624738" y="24917"/>
                    </a:lnTo>
                    <a:lnTo>
                      <a:pt x="626402" y="25628"/>
                    </a:lnTo>
                    <a:lnTo>
                      <a:pt x="628573" y="22555"/>
                    </a:lnTo>
                    <a:close/>
                  </a:path>
                  <a:path w="1266825" h="1060450">
                    <a:moveTo>
                      <a:pt x="638352" y="374332"/>
                    </a:moveTo>
                    <a:lnTo>
                      <a:pt x="635584" y="375221"/>
                    </a:lnTo>
                    <a:lnTo>
                      <a:pt x="633755" y="376529"/>
                    </a:lnTo>
                    <a:lnTo>
                      <a:pt x="636155" y="379869"/>
                    </a:lnTo>
                    <a:lnTo>
                      <a:pt x="638352" y="374332"/>
                    </a:lnTo>
                    <a:close/>
                  </a:path>
                  <a:path w="1266825" h="1060450">
                    <a:moveTo>
                      <a:pt x="642251" y="451319"/>
                    </a:moveTo>
                    <a:lnTo>
                      <a:pt x="641311" y="449605"/>
                    </a:lnTo>
                    <a:lnTo>
                      <a:pt x="638403" y="448525"/>
                    </a:lnTo>
                    <a:lnTo>
                      <a:pt x="636041" y="448056"/>
                    </a:lnTo>
                    <a:lnTo>
                      <a:pt x="633031" y="447268"/>
                    </a:lnTo>
                    <a:lnTo>
                      <a:pt x="634238" y="451497"/>
                    </a:lnTo>
                    <a:lnTo>
                      <a:pt x="636739" y="452704"/>
                    </a:lnTo>
                    <a:lnTo>
                      <a:pt x="639356" y="453351"/>
                    </a:lnTo>
                    <a:lnTo>
                      <a:pt x="640092" y="453555"/>
                    </a:lnTo>
                    <a:lnTo>
                      <a:pt x="641388" y="452412"/>
                    </a:lnTo>
                    <a:lnTo>
                      <a:pt x="642251" y="451319"/>
                    </a:lnTo>
                    <a:close/>
                  </a:path>
                  <a:path w="1266825" h="1060450">
                    <a:moveTo>
                      <a:pt x="644067" y="397281"/>
                    </a:moveTo>
                    <a:lnTo>
                      <a:pt x="640334" y="396379"/>
                    </a:lnTo>
                    <a:lnTo>
                      <a:pt x="640740" y="398843"/>
                    </a:lnTo>
                    <a:lnTo>
                      <a:pt x="640308" y="400519"/>
                    </a:lnTo>
                    <a:lnTo>
                      <a:pt x="640435" y="400697"/>
                    </a:lnTo>
                    <a:lnTo>
                      <a:pt x="640549" y="400926"/>
                    </a:lnTo>
                    <a:lnTo>
                      <a:pt x="640867" y="401091"/>
                    </a:lnTo>
                    <a:lnTo>
                      <a:pt x="641197" y="401091"/>
                    </a:lnTo>
                    <a:lnTo>
                      <a:pt x="642175" y="399834"/>
                    </a:lnTo>
                    <a:lnTo>
                      <a:pt x="643039" y="398653"/>
                    </a:lnTo>
                    <a:lnTo>
                      <a:pt x="644067" y="397281"/>
                    </a:lnTo>
                    <a:close/>
                  </a:path>
                  <a:path w="1266825" h="1060450">
                    <a:moveTo>
                      <a:pt x="644398" y="771880"/>
                    </a:moveTo>
                    <a:lnTo>
                      <a:pt x="644131" y="771474"/>
                    </a:lnTo>
                    <a:lnTo>
                      <a:pt x="643978" y="770864"/>
                    </a:lnTo>
                    <a:lnTo>
                      <a:pt x="643623" y="770699"/>
                    </a:lnTo>
                    <a:lnTo>
                      <a:pt x="643267" y="770521"/>
                    </a:lnTo>
                    <a:lnTo>
                      <a:pt x="642696" y="770775"/>
                    </a:lnTo>
                    <a:lnTo>
                      <a:pt x="642035" y="770877"/>
                    </a:lnTo>
                    <a:lnTo>
                      <a:pt x="642353" y="771486"/>
                    </a:lnTo>
                    <a:lnTo>
                      <a:pt x="642480" y="772261"/>
                    </a:lnTo>
                    <a:lnTo>
                      <a:pt x="643267" y="772388"/>
                    </a:lnTo>
                    <a:lnTo>
                      <a:pt x="643839" y="772045"/>
                    </a:lnTo>
                    <a:lnTo>
                      <a:pt x="644398" y="771880"/>
                    </a:lnTo>
                    <a:close/>
                  </a:path>
                  <a:path w="1266825" h="1060450">
                    <a:moveTo>
                      <a:pt x="653618" y="41262"/>
                    </a:moveTo>
                    <a:lnTo>
                      <a:pt x="650189" y="37312"/>
                    </a:lnTo>
                    <a:lnTo>
                      <a:pt x="649033" y="36525"/>
                    </a:lnTo>
                    <a:lnTo>
                      <a:pt x="647636" y="37465"/>
                    </a:lnTo>
                    <a:lnTo>
                      <a:pt x="647103" y="37846"/>
                    </a:lnTo>
                    <a:lnTo>
                      <a:pt x="646531" y="39230"/>
                    </a:lnTo>
                    <a:lnTo>
                      <a:pt x="646760" y="39535"/>
                    </a:lnTo>
                    <a:lnTo>
                      <a:pt x="648284" y="41465"/>
                    </a:lnTo>
                    <a:lnTo>
                      <a:pt x="649897" y="43548"/>
                    </a:lnTo>
                    <a:lnTo>
                      <a:pt x="653046" y="42011"/>
                    </a:lnTo>
                    <a:lnTo>
                      <a:pt x="653161" y="41795"/>
                    </a:lnTo>
                    <a:lnTo>
                      <a:pt x="653618" y="41262"/>
                    </a:lnTo>
                    <a:close/>
                  </a:path>
                  <a:path w="1266825" h="1060450">
                    <a:moveTo>
                      <a:pt x="665556" y="812469"/>
                    </a:moveTo>
                    <a:lnTo>
                      <a:pt x="659828" y="808113"/>
                    </a:lnTo>
                    <a:lnTo>
                      <a:pt x="659574" y="808151"/>
                    </a:lnTo>
                    <a:lnTo>
                      <a:pt x="656488" y="813219"/>
                    </a:lnTo>
                    <a:lnTo>
                      <a:pt x="659866" y="816724"/>
                    </a:lnTo>
                    <a:lnTo>
                      <a:pt x="662343" y="813409"/>
                    </a:lnTo>
                    <a:lnTo>
                      <a:pt x="665556" y="812469"/>
                    </a:lnTo>
                    <a:close/>
                  </a:path>
                  <a:path w="1266825" h="1060450">
                    <a:moveTo>
                      <a:pt x="671753" y="901179"/>
                    </a:moveTo>
                    <a:lnTo>
                      <a:pt x="663765" y="901052"/>
                    </a:lnTo>
                    <a:lnTo>
                      <a:pt x="663397" y="908659"/>
                    </a:lnTo>
                    <a:lnTo>
                      <a:pt x="663498" y="908900"/>
                    </a:lnTo>
                    <a:lnTo>
                      <a:pt x="667931" y="910767"/>
                    </a:lnTo>
                    <a:lnTo>
                      <a:pt x="669112" y="907821"/>
                    </a:lnTo>
                    <a:lnTo>
                      <a:pt x="670267" y="904887"/>
                    </a:lnTo>
                    <a:lnTo>
                      <a:pt x="671753" y="901179"/>
                    </a:lnTo>
                    <a:close/>
                  </a:path>
                  <a:path w="1266825" h="1060450">
                    <a:moveTo>
                      <a:pt x="671880" y="833094"/>
                    </a:moveTo>
                    <a:lnTo>
                      <a:pt x="671525" y="832777"/>
                    </a:lnTo>
                    <a:lnTo>
                      <a:pt x="671156" y="832485"/>
                    </a:lnTo>
                    <a:lnTo>
                      <a:pt x="670801" y="832180"/>
                    </a:lnTo>
                    <a:lnTo>
                      <a:pt x="670293" y="832967"/>
                    </a:lnTo>
                    <a:lnTo>
                      <a:pt x="669290" y="834567"/>
                    </a:lnTo>
                    <a:lnTo>
                      <a:pt x="669556" y="834732"/>
                    </a:lnTo>
                    <a:lnTo>
                      <a:pt x="669785" y="834923"/>
                    </a:lnTo>
                    <a:lnTo>
                      <a:pt x="670026" y="835126"/>
                    </a:lnTo>
                    <a:lnTo>
                      <a:pt x="670648" y="834440"/>
                    </a:lnTo>
                    <a:lnTo>
                      <a:pt x="671271" y="833780"/>
                    </a:lnTo>
                    <a:lnTo>
                      <a:pt x="671880" y="833094"/>
                    </a:lnTo>
                    <a:close/>
                  </a:path>
                  <a:path w="1266825" h="1060450">
                    <a:moveTo>
                      <a:pt x="674357" y="223583"/>
                    </a:moveTo>
                    <a:lnTo>
                      <a:pt x="673392" y="222262"/>
                    </a:lnTo>
                    <a:lnTo>
                      <a:pt x="672744" y="220586"/>
                    </a:lnTo>
                    <a:lnTo>
                      <a:pt x="671398" y="221602"/>
                    </a:lnTo>
                    <a:lnTo>
                      <a:pt x="670001" y="222135"/>
                    </a:lnTo>
                    <a:lnTo>
                      <a:pt x="669531" y="223748"/>
                    </a:lnTo>
                    <a:lnTo>
                      <a:pt x="670471" y="225602"/>
                    </a:lnTo>
                    <a:lnTo>
                      <a:pt x="672033" y="225844"/>
                    </a:lnTo>
                    <a:lnTo>
                      <a:pt x="673722" y="225145"/>
                    </a:lnTo>
                    <a:lnTo>
                      <a:pt x="674052" y="224370"/>
                    </a:lnTo>
                    <a:lnTo>
                      <a:pt x="674357" y="223583"/>
                    </a:lnTo>
                    <a:close/>
                  </a:path>
                  <a:path w="1266825" h="1060450">
                    <a:moveTo>
                      <a:pt x="680224" y="855192"/>
                    </a:moveTo>
                    <a:lnTo>
                      <a:pt x="679691" y="853033"/>
                    </a:lnTo>
                    <a:lnTo>
                      <a:pt x="678751" y="850074"/>
                    </a:lnTo>
                    <a:lnTo>
                      <a:pt x="675894" y="851954"/>
                    </a:lnTo>
                    <a:lnTo>
                      <a:pt x="675728" y="853884"/>
                    </a:lnTo>
                    <a:lnTo>
                      <a:pt x="676948" y="856627"/>
                    </a:lnTo>
                    <a:lnTo>
                      <a:pt x="680224" y="855192"/>
                    </a:lnTo>
                    <a:close/>
                  </a:path>
                  <a:path w="1266825" h="1060450">
                    <a:moveTo>
                      <a:pt x="686917" y="487197"/>
                    </a:moveTo>
                    <a:lnTo>
                      <a:pt x="683564" y="484365"/>
                    </a:lnTo>
                    <a:lnTo>
                      <a:pt x="681278" y="480263"/>
                    </a:lnTo>
                    <a:lnTo>
                      <a:pt x="680161" y="483069"/>
                    </a:lnTo>
                    <a:lnTo>
                      <a:pt x="679196" y="484949"/>
                    </a:lnTo>
                    <a:lnTo>
                      <a:pt x="678345" y="488378"/>
                    </a:lnTo>
                    <a:lnTo>
                      <a:pt x="678014" y="490715"/>
                    </a:lnTo>
                    <a:lnTo>
                      <a:pt x="680300" y="492734"/>
                    </a:lnTo>
                    <a:lnTo>
                      <a:pt x="681888" y="491655"/>
                    </a:lnTo>
                    <a:lnTo>
                      <a:pt x="682980" y="489496"/>
                    </a:lnTo>
                    <a:lnTo>
                      <a:pt x="683844" y="489534"/>
                    </a:lnTo>
                    <a:lnTo>
                      <a:pt x="684212" y="489445"/>
                    </a:lnTo>
                    <a:lnTo>
                      <a:pt x="686003" y="492175"/>
                    </a:lnTo>
                    <a:lnTo>
                      <a:pt x="686917" y="487197"/>
                    </a:lnTo>
                    <a:close/>
                  </a:path>
                  <a:path w="1266825" h="1060450">
                    <a:moveTo>
                      <a:pt x="722134" y="184632"/>
                    </a:moveTo>
                    <a:lnTo>
                      <a:pt x="721639" y="183324"/>
                    </a:lnTo>
                    <a:lnTo>
                      <a:pt x="721131" y="182029"/>
                    </a:lnTo>
                    <a:lnTo>
                      <a:pt x="720623" y="180733"/>
                    </a:lnTo>
                    <a:lnTo>
                      <a:pt x="719670" y="181038"/>
                    </a:lnTo>
                    <a:lnTo>
                      <a:pt x="719162" y="181178"/>
                    </a:lnTo>
                    <a:lnTo>
                      <a:pt x="718667" y="182816"/>
                    </a:lnTo>
                    <a:lnTo>
                      <a:pt x="718705" y="184302"/>
                    </a:lnTo>
                    <a:lnTo>
                      <a:pt x="722134" y="184632"/>
                    </a:lnTo>
                    <a:close/>
                  </a:path>
                  <a:path w="1266825" h="1060450">
                    <a:moveTo>
                      <a:pt x="723074" y="1055077"/>
                    </a:moveTo>
                    <a:lnTo>
                      <a:pt x="721118" y="1053706"/>
                    </a:lnTo>
                    <a:lnTo>
                      <a:pt x="720280" y="1055077"/>
                    </a:lnTo>
                    <a:lnTo>
                      <a:pt x="719429" y="1056424"/>
                    </a:lnTo>
                    <a:lnTo>
                      <a:pt x="718616" y="1057808"/>
                    </a:lnTo>
                    <a:lnTo>
                      <a:pt x="719074" y="1058164"/>
                    </a:lnTo>
                    <a:lnTo>
                      <a:pt x="720051" y="1058862"/>
                    </a:lnTo>
                    <a:lnTo>
                      <a:pt x="721055" y="1057592"/>
                    </a:lnTo>
                    <a:lnTo>
                      <a:pt x="722071" y="1056335"/>
                    </a:lnTo>
                    <a:lnTo>
                      <a:pt x="723074" y="1055077"/>
                    </a:lnTo>
                    <a:close/>
                  </a:path>
                  <a:path w="1266825" h="1060450">
                    <a:moveTo>
                      <a:pt x="725843" y="354076"/>
                    </a:moveTo>
                    <a:lnTo>
                      <a:pt x="725805" y="349758"/>
                    </a:lnTo>
                    <a:lnTo>
                      <a:pt x="724001" y="351002"/>
                    </a:lnTo>
                    <a:lnTo>
                      <a:pt x="722617" y="351917"/>
                    </a:lnTo>
                    <a:lnTo>
                      <a:pt x="721271" y="352844"/>
                    </a:lnTo>
                    <a:lnTo>
                      <a:pt x="725843" y="354076"/>
                    </a:lnTo>
                    <a:close/>
                  </a:path>
                  <a:path w="1266825" h="1060450">
                    <a:moveTo>
                      <a:pt x="737831" y="947712"/>
                    </a:moveTo>
                    <a:lnTo>
                      <a:pt x="737666" y="946772"/>
                    </a:lnTo>
                    <a:lnTo>
                      <a:pt x="737806" y="945311"/>
                    </a:lnTo>
                    <a:lnTo>
                      <a:pt x="735330" y="943825"/>
                    </a:lnTo>
                    <a:lnTo>
                      <a:pt x="733806" y="944638"/>
                    </a:lnTo>
                    <a:lnTo>
                      <a:pt x="731939" y="948309"/>
                    </a:lnTo>
                    <a:lnTo>
                      <a:pt x="734682" y="948042"/>
                    </a:lnTo>
                    <a:lnTo>
                      <a:pt x="737831" y="947712"/>
                    </a:lnTo>
                    <a:close/>
                  </a:path>
                  <a:path w="1266825" h="1060450">
                    <a:moveTo>
                      <a:pt x="740587" y="162344"/>
                    </a:moveTo>
                    <a:lnTo>
                      <a:pt x="739876" y="160286"/>
                    </a:lnTo>
                    <a:lnTo>
                      <a:pt x="736663" y="159232"/>
                    </a:lnTo>
                    <a:lnTo>
                      <a:pt x="736777" y="161594"/>
                    </a:lnTo>
                    <a:lnTo>
                      <a:pt x="736460" y="164122"/>
                    </a:lnTo>
                    <a:lnTo>
                      <a:pt x="739533" y="165633"/>
                    </a:lnTo>
                    <a:lnTo>
                      <a:pt x="740587" y="162344"/>
                    </a:lnTo>
                    <a:close/>
                  </a:path>
                  <a:path w="1266825" h="1060450">
                    <a:moveTo>
                      <a:pt x="778446" y="499745"/>
                    </a:moveTo>
                    <a:lnTo>
                      <a:pt x="778192" y="493293"/>
                    </a:lnTo>
                    <a:lnTo>
                      <a:pt x="776566" y="494144"/>
                    </a:lnTo>
                    <a:lnTo>
                      <a:pt x="775500" y="494677"/>
                    </a:lnTo>
                    <a:lnTo>
                      <a:pt x="773785" y="495579"/>
                    </a:lnTo>
                    <a:lnTo>
                      <a:pt x="778446" y="499745"/>
                    </a:lnTo>
                    <a:close/>
                  </a:path>
                  <a:path w="1266825" h="1060450">
                    <a:moveTo>
                      <a:pt x="782497" y="594855"/>
                    </a:moveTo>
                    <a:lnTo>
                      <a:pt x="780199" y="594385"/>
                    </a:lnTo>
                    <a:lnTo>
                      <a:pt x="778217" y="594004"/>
                    </a:lnTo>
                    <a:lnTo>
                      <a:pt x="775068" y="593369"/>
                    </a:lnTo>
                    <a:lnTo>
                      <a:pt x="778256" y="598792"/>
                    </a:lnTo>
                    <a:lnTo>
                      <a:pt x="778967" y="598855"/>
                    </a:lnTo>
                    <a:lnTo>
                      <a:pt x="782497" y="594855"/>
                    </a:lnTo>
                    <a:close/>
                  </a:path>
                  <a:path w="1266825" h="1060450">
                    <a:moveTo>
                      <a:pt x="828103" y="263232"/>
                    </a:moveTo>
                    <a:lnTo>
                      <a:pt x="823023" y="267055"/>
                    </a:lnTo>
                    <a:lnTo>
                      <a:pt x="827684" y="269379"/>
                    </a:lnTo>
                    <a:lnTo>
                      <a:pt x="827938" y="269189"/>
                    </a:lnTo>
                    <a:lnTo>
                      <a:pt x="828103" y="263232"/>
                    </a:lnTo>
                    <a:close/>
                  </a:path>
                  <a:path w="1266825" h="1060450">
                    <a:moveTo>
                      <a:pt x="865809" y="564591"/>
                    </a:moveTo>
                    <a:lnTo>
                      <a:pt x="864920" y="563168"/>
                    </a:lnTo>
                    <a:lnTo>
                      <a:pt x="864273" y="561454"/>
                    </a:lnTo>
                    <a:lnTo>
                      <a:pt x="863079" y="560425"/>
                    </a:lnTo>
                    <a:lnTo>
                      <a:pt x="862241" y="559727"/>
                    </a:lnTo>
                    <a:lnTo>
                      <a:pt x="860628" y="559981"/>
                    </a:lnTo>
                    <a:lnTo>
                      <a:pt x="859345" y="559816"/>
                    </a:lnTo>
                    <a:lnTo>
                      <a:pt x="859510" y="561136"/>
                    </a:lnTo>
                    <a:lnTo>
                      <a:pt x="859205" y="563003"/>
                    </a:lnTo>
                    <a:lnTo>
                      <a:pt x="861263" y="564756"/>
                    </a:lnTo>
                    <a:lnTo>
                      <a:pt x="863231" y="565099"/>
                    </a:lnTo>
                    <a:lnTo>
                      <a:pt x="864920" y="565772"/>
                    </a:lnTo>
                    <a:lnTo>
                      <a:pt x="865212" y="565378"/>
                    </a:lnTo>
                    <a:lnTo>
                      <a:pt x="865517" y="564984"/>
                    </a:lnTo>
                    <a:lnTo>
                      <a:pt x="865809" y="564591"/>
                    </a:lnTo>
                    <a:close/>
                  </a:path>
                  <a:path w="1266825" h="1060450">
                    <a:moveTo>
                      <a:pt x="889647" y="956894"/>
                    </a:moveTo>
                    <a:lnTo>
                      <a:pt x="887526" y="955103"/>
                    </a:lnTo>
                    <a:lnTo>
                      <a:pt x="885507" y="954735"/>
                    </a:lnTo>
                    <a:lnTo>
                      <a:pt x="883754" y="954036"/>
                    </a:lnTo>
                    <a:lnTo>
                      <a:pt x="882472" y="954989"/>
                    </a:lnTo>
                    <a:lnTo>
                      <a:pt x="883488" y="956703"/>
                    </a:lnTo>
                    <a:lnTo>
                      <a:pt x="884250" y="958684"/>
                    </a:lnTo>
                    <a:lnTo>
                      <a:pt x="885634" y="960043"/>
                    </a:lnTo>
                    <a:lnTo>
                      <a:pt x="886256" y="960691"/>
                    </a:lnTo>
                    <a:lnTo>
                      <a:pt x="888060" y="960208"/>
                    </a:lnTo>
                    <a:lnTo>
                      <a:pt x="889355" y="960234"/>
                    </a:lnTo>
                    <a:lnTo>
                      <a:pt x="889241" y="958862"/>
                    </a:lnTo>
                    <a:lnTo>
                      <a:pt x="889647" y="956894"/>
                    </a:lnTo>
                    <a:close/>
                  </a:path>
                  <a:path w="1266825" h="1060450">
                    <a:moveTo>
                      <a:pt x="901395" y="635850"/>
                    </a:moveTo>
                    <a:lnTo>
                      <a:pt x="898105" y="634669"/>
                    </a:lnTo>
                    <a:lnTo>
                      <a:pt x="894892" y="632599"/>
                    </a:lnTo>
                    <a:lnTo>
                      <a:pt x="890981" y="636181"/>
                    </a:lnTo>
                    <a:lnTo>
                      <a:pt x="901141" y="637857"/>
                    </a:lnTo>
                    <a:lnTo>
                      <a:pt x="901395" y="635850"/>
                    </a:lnTo>
                    <a:close/>
                  </a:path>
                  <a:path w="1266825" h="1060450">
                    <a:moveTo>
                      <a:pt x="922578" y="953719"/>
                    </a:moveTo>
                    <a:lnTo>
                      <a:pt x="918527" y="948448"/>
                    </a:lnTo>
                    <a:lnTo>
                      <a:pt x="921854" y="946404"/>
                    </a:lnTo>
                    <a:lnTo>
                      <a:pt x="919391" y="942124"/>
                    </a:lnTo>
                    <a:lnTo>
                      <a:pt x="912418" y="944562"/>
                    </a:lnTo>
                    <a:lnTo>
                      <a:pt x="911593" y="945362"/>
                    </a:lnTo>
                    <a:lnTo>
                      <a:pt x="913320" y="952411"/>
                    </a:lnTo>
                    <a:lnTo>
                      <a:pt x="916165" y="954074"/>
                    </a:lnTo>
                    <a:lnTo>
                      <a:pt x="922578" y="953719"/>
                    </a:lnTo>
                    <a:close/>
                  </a:path>
                  <a:path w="1266825" h="1060450">
                    <a:moveTo>
                      <a:pt x="926287" y="184480"/>
                    </a:moveTo>
                    <a:lnTo>
                      <a:pt x="924775" y="183578"/>
                    </a:lnTo>
                    <a:lnTo>
                      <a:pt x="923759" y="182930"/>
                    </a:lnTo>
                    <a:lnTo>
                      <a:pt x="921600" y="181775"/>
                    </a:lnTo>
                    <a:lnTo>
                      <a:pt x="920419" y="181279"/>
                    </a:lnTo>
                    <a:lnTo>
                      <a:pt x="919289" y="180746"/>
                    </a:lnTo>
                    <a:lnTo>
                      <a:pt x="919073" y="181216"/>
                    </a:lnTo>
                    <a:lnTo>
                      <a:pt x="918654" y="182143"/>
                    </a:lnTo>
                    <a:lnTo>
                      <a:pt x="921194" y="182486"/>
                    </a:lnTo>
                    <a:lnTo>
                      <a:pt x="921626" y="187020"/>
                    </a:lnTo>
                    <a:lnTo>
                      <a:pt x="926287" y="184480"/>
                    </a:lnTo>
                    <a:close/>
                  </a:path>
                  <a:path w="1266825" h="1060450">
                    <a:moveTo>
                      <a:pt x="985278" y="94894"/>
                    </a:moveTo>
                    <a:lnTo>
                      <a:pt x="982383" y="92430"/>
                    </a:lnTo>
                    <a:lnTo>
                      <a:pt x="980744" y="92151"/>
                    </a:lnTo>
                    <a:lnTo>
                      <a:pt x="979728" y="95084"/>
                    </a:lnTo>
                    <a:lnTo>
                      <a:pt x="979563" y="95542"/>
                    </a:lnTo>
                    <a:lnTo>
                      <a:pt x="980059" y="96215"/>
                    </a:lnTo>
                    <a:lnTo>
                      <a:pt x="980363" y="97167"/>
                    </a:lnTo>
                    <a:lnTo>
                      <a:pt x="983056" y="95935"/>
                    </a:lnTo>
                    <a:lnTo>
                      <a:pt x="985278" y="94894"/>
                    </a:lnTo>
                    <a:close/>
                  </a:path>
                  <a:path w="1266825" h="1060450">
                    <a:moveTo>
                      <a:pt x="1073823" y="524611"/>
                    </a:moveTo>
                    <a:lnTo>
                      <a:pt x="1073492" y="522097"/>
                    </a:lnTo>
                    <a:lnTo>
                      <a:pt x="1070267" y="519379"/>
                    </a:lnTo>
                    <a:lnTo>
                      <a:pt x="1069975" y="521843"/>
                    </a:lnTo>
                    <a:lnTo>
                      <a:pt x="1069657" y="524268"/>
                    </a:lnTo>
                    <a:lnTo>
                      <a:pt x="1069365" y="526707"/>
                    </a:lnTo>
                    <a:lnTo>
                      <a:pt x="1071308" y="526999"/>
                    </a:lnTo>
                    <a:lnTo>
                      <a:pt x="1073823" y="524611"/>
                    </a:lnTo>
                    <a:close/>
                  </a:path>
                  <a:path w="1266825" h="1060450">
                    <a:moveTo>
                      <a:pt x="1105484" y="392658"/>
                    </a:moveTo>
                    <a:lnTo>
                      <a:pt x="1104658" y="391185"/>
                    </a:lnTo>
                    <a:lnTo>
                      <a:pt x="1103464" y="389991"/>
                    </a:lnTo>
                    <a:lnTo>
                      <a:pt x="1101509" y="390829"/>
                    </a:lnTo>
                    <a:lnTo>
                      <a:pt x="1100785" y="391604"/>
                    </a:lnTo>
                    <a:lnTo>
                      <a:pt x="1099693" y="392734"/>
                    </a:lnTo>
                    <a:lnTo>
                      <a:pt x="1099019" y="394284"/>
                    </a:lnTo>
                    <a:lnTo>
                      <a:pt x="1097889" y="396113"/>
                    </a:lnTo>
                    <a:lnTo>
                      <a:pt x="1102741" y="397929"/>
                    </a:lnTo>
                    <a:lnTo>
                      <a:pt x="1105128" y="397154"/>
                    </a:lnTo>
                    <a:lnTo>
                      <a:pt x="1105484" y="392658"/>
                    </a:lnTo>
                    <a:close/>
                  </a:path>
                  <a:path w="1266825" h="1060450">
                    <a:moveTo>
                      <a:pt x="1266659" y="745629"/>
                    </a:moveTo>
                    <a:lnTo>
                      <a:pt x="1266609" y="744982"/>
                    </a:lnTo>
                    <a:lnTo>
                      <a:pt x="1266647" y="744118"/>
                    </a:lnTo>
                    <a:lnTo>
                      <a:pt x="1265796" y="744232"/>
                    </a:lnTo>
                    <a:lnTo>
                      <a:pt x="1265339" y="744283"/>
                    </a:lnTo>
                    <a:lnTo>
                      <a:pt x="1264894" y="744359"/>
                    </a:lnTo>
                    <a:lnTo>
                      <a:pt x="1264958" y="744982"/>
                    </a:lnTo>
                    <a:lnTo>
                      <a:pt x="1264958" y="745642"/>
                    </a:lnTo>
                    <a:lnTo>
                      <a:pt x="1265212" y="746188"/>
                    </a:lnTo>
                    <a:lnTo>
                      <a:pt x="1265288" y="746366"/>
                    </a:lnTo>
                    <a:lnTo>
                      <a:pt x="1266444" y="746328"/>
                    </a:lnTo>
                    <a:lnTo>
                      <a:pt x="1266659" y="74562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1" name="object 311">
                <a:extLst>
                  <a:ext uri="{FF2B5EF4-FFF2-40B4-BE49-F238E27FC236}">
                    <a16:creationId xmlns:a16="http://schemas.microsoft.com/office/drawing/2014/main" id="{911CAFE4-8876-860B-40E5-160D084AA15D}"/>
                  </a:ext>
                </a:extLst>
              </p:cNvPr>
              <p:cNvSpPr/>
              <p:nvPr/>
            </p:nvSpPr>
            <p:spPr>
              <a:xfrm>
                <a:off x="7507476" y="4609917"/>
                <a:ext cx="877273" cy="752057"/>
              </a:xfrm>
              <a:custGeom>
                <a:avLst/>
                <a:gdLst/>
                <a:ahLst/>
                <a:cxnLst/>
                <a:rect l="l" t="t" r="r" b="b"/>
                <a:pathLst>
                  <a:path w="1127759" h="1099820">
                    <a:moveTo>
                      <a:pt x="3568" y="684758"/>
                    </a:moveTo>
                    <a:lnTo>
                      <a:pt x="1206" y="680923"/>
                    </a:lnTo>
                    <a:lnTo>
                      <a:pt x="0" y="681672"/>
                    </a:lnTo>
                    <a:lnTo>
                      <a:pt x="1371" y="684250"/>
                    </a:lnTo>
                    <a:lnTo>
                      <a:pt x="2032" y="685533"/>
                    </a:lnTo>
                    <a:lnTo>
                      <a:pt x="2552" y="685279"/>
                    </a:lnTo>
                    <a:lnTo>
                      <a:pt x="3060" y="685012"/>
                    </a:lnTo>
                    <a:lnTo>
                      <a:pt x="3568" y="684758"/>
                    </a:lnTo>
                    <a:close/>
                  </a:path>
                  <a:path w="1127759" h="1099820">
                    <a:moveTo>
                      <a:pt x="40055" y="244411"/>
                    </a:moveTo>
                    <a:lnTo>
                      <a:pt x="39116" y="242976"/>
                    </a:lnTo>
                    <a:lnTo>
                      <a:pt x="38150" y="241452"/>
                    </a:lnTo>
                    <a:lnTo>
                      <a:pt x="34836" y="242951"/>
                    </a:lnTo>
                    <a:lnTo>
                      <a:pt x="36791" y="244157"/>
                    </a:lnTo>
                    <a:lnTo>
                      <a:pt x="39204" y="245630"/>
                    </a:lnTo>
                    <a:lnTo>
                      <a:pt x="40055" y="244411"/>
                    </a:lnTo>
                    <a:close/>
                  </a:path>
                  <a:path w="1127759" h="1099820">
                    <a:moveTo>
                      <a:pt x="80162" y="491210"/>
                    </a:moveTo>
                    <a:lnTo>
                      <a:pt x="79336" y="489115"/>
                    </a:lnTo>
                    <a:lnTo>
                      <a:pt x="79349" y="486384"/>
                    </a:lnTo>
                    <a:lnTo>
                      <a:pt x="76022" y="485152"/>
                    </a:lnTo>
                    <a:lnTo>
                      <a:pt x="76415" y="488429"/>
                    </a:lnTo>
                    <a:lnTo>
                      <a:pt x="76873" y="490728"/>
                    </a:lnTo>
                    <a:lnTo>
                      <a:pt x="80162" y="491210"/>
                    </a:lnTo>
                    <a:close/>
                  </a:path>
                  <a:path w="1127759" h="1099820">
                    <a:moveTo>
                      <a:pt x="102171" y="848372"/>
                    </a:moveTo>
                    <a:lnTo>
                      <a:pt x="100939" y="847864"/>
                    </a:lnTo>
                    <a:lnTo>
                      <a:pt x="98526" y="846912"/>
                    </a:lnTo>
                    <a:lnTo>
                      <a:pt x="98323" y="847407"/>
                    </a:lnTo>
                    <a:lnTo>
                      <a:pt x="97904" y="848385"/>
                    </a:lnTo>
                    <a:lnTo>
                      <a:pt x="99199" y="848779"/>
                    </a:lnTo>
                    <a:lnTo>
                      <a:pt x="101752" y="849528"/>
                    </a:lnTo>
                    <a:lnTo>
                      <a:pt x="101892" y="849147"/>
                    </a:lnTo>
                    <a:lnTo>
                      <a:pt x="102171" y="848372"/>
                    </a:lnTo>
                    <a:close/>
                  </a:path>
                  <a:path w="1127759" h="1099820">
                    <a:moveTo>
                      <a:pt x="117373" y="852208"/>
                    </a:moveTo>
                    <a:lnTo>
                      <a:pt x="117068" y="851268"/>
                    </a:lnTo>
                    <a:lnTo>
                      <a:pt x="116941" y="850188"/>
                    </a:lnTo>
                    <a:lnTo>
                      <a:pt x="116078" y="849134"/>
                    </a:lnTo>
                    <a:lnTo>
                      <a:pt x="114973" y="849464"/>
                    </a:lnTo>
                    <a:lnTo>
                      <a:pt x="113512" y="849464"/>
                    </a:lnTo>
                    <a:lnTo>
                      <a:pt x="114287" y="850950"/>
                    </a:lnTo>
                    <a:lnTo>
                      <a:pt x="114579" y="851966"/>
                    </a:lnTo>
                    <a:lnTo>
                      <a:pt x="115265" y="852563"/>
                    </a:lnTo>
                    <a:lnTo>
                      <a:pt x="115620" y="852855"/>
                    </a:lnTo>
                    <a:lnTo>
                      <a:pt x="116662" y="852360"/>
                    </a:lnTo>
                    <a:lnTo>
                      <a:pt x="117373" y="852208"/>
                    </a:lnTo>
                    <a:close/>
                  </a:path>
                  <a:path w="1127759" h="1099820">
                    <a:moveTo>
                      <a:pt x="160121" y="577875"/>
                    </a:moveTo>
                    <a:lnTo>
                      <a:pt x="159054" y="576948"/>
                    </a:lnTo>
                    <a:lnTo>
                      <a:pt x="157962" y="576033"/>
                    </a:lnTo>
                    <a:lnTo>
                      <a:pt x="156895" y="575106"/>
                    </a:lnTo>
                    <a:lnTo>
                      <a:pt x="156502" y="575564"/>
                    </a:lnTo>
                    <a:lnTo>
                      <a:pt x="155740" y="576529"/>
                    </a:lnTo>
                    <a:lnTo>
                      <a:pt x="156260" y="577151"/>
                    </a:lnTo>
                    <a:lnTo>
                      <a:pt x="156679" y="577888"/>
                    </a:lnTo>
                    <a:lnTo>
                      <a:pt x="157340" y="578358"/>
                    </a:lnTo>
                    <a:lnTo>
                      <a:pt x="157899" y="578751"/>
                    </a:lnTo>
                    <a:lnTo>
                      <a:pt x="158686" y="578815"/>
                    </a:lnTo>
                    <a:lnTo>
                      <a:pt x="159372" y="579018"/>
                    </a:lnTo>
                    <a:lnTo>
                      <a:pt x="159639" y="578637"/>
                    </a:lnTo>
                    <a:lnTo>
                      <a:pt x="159867" y="578256"/>
                    </a:lnTo>
                    <a:lnTo>
                      <a:pt x="160121" y="577875"/>
                    </a:lnTo>
                    <a:close/>
                  </a:path>
                  <a:path w="1127759" h="1099820">
                    <a:moveTo>
                      <a:pt x="162026" y="277380"/>
                    </a:moveTo>
                    <a:lnTo>
                      <a:pt x="159588" y="276072"/>
                    </a:lnTo>
                    <a:lnTo>
                      <a:pt x="158356" y="275424"/>
                    </a:lnTo>
                    <a:lnTo>
                      <a:pt x="157810" y="276466"/>
                    </a:lnTo>
                    <a:lnTo>
                      <a:pt x="157543" y="276961"/>
                    </a:lnTo>
                    <a:lnTo>
                      <a:pt x="161213" y="278930"/>
                    </a:lnTo>
                    <a:lnTo>
                      <a:pt x="161493" y="278396"/>
                    </a:lnTo>
                    <a:lnTo>
                      <a:pt x="161759" y="277901"/>
                    </a:lnTo>
                    <a:lnTo>
                      <a:pt x="162026" y="277380"/>
                    </a:lnTo>
                    <a:close/>
                  </a:path>
                  <a:path w="1127759" h="1099820">
                    <a:moveTo>
                      <a:pt x="210807" y="369316"/>
                    </a:moveTo>
                    <a:lnTo>
                      <a:pt x="210375" y="369138"/>
                    </a:lnTo>
                    <a:lnTo>
                      <a:pt x="209499" y="368744"/>
                    </a:lnTo>
                    <a:lnTo>
                      <a:pt x="208876" y="369951"/>
                    </a:lnTo>
                    <a:lnTo>
                      <a:pt x="208165" y="371144"/>
                    </a:lnTo>
                    <a:lnTo>
                      <a:pt x="207581" y="372618"/>
                    </a:lnTo>
                    <a:lnTo>
                      <a:pt x="208318" y="373164"/>
                    </a:lnTo>
                    <a:lnTo>
                      <a:pt x="208978" y="373888"/>
                    </a:lnTo>
                    <a:lnTo>
                      <a:pt x="210261" y="370713"/>
                    </a:lnTo>
                    <a:lnTo>
                      <a:pt x="210807" y="369316"/>
                    </a:lnTo>
                    <a:close/>
                  </a:path>
                  <a:path w="1127759" h="1099820">
                    <a:moveTo>
                      <a:pt x="221919" y="173278"/>
                    </a:moveTo>
                    <a:lnTo>
                      <a:pt x="221361" y="171754"/>
                    </a:lnTo>
                    <a:lnTo>
                      <a:pt x="220789" y="170256"/>
                    </a:lnTo>
                    <a:lnTo>
                      <a:pt x="220256" y="168783"/>
                    </a:lnTo>
                    <a:lnTo>
                      <a:pt x="219646" y="169062"/>
                    </a:lnTo>
                    <a:lnTo>
                      <a:pt x="218465" y="169608"/>
                    </a:lnTo>
                    <a:lnTo>
                      <a:pt x="219151" y="170942"/>
                    </a:lnTo>
                    <a:lnTo>
                      <a:pt x="219798" y="172262"/>
                    </a:lnTo>
                    <a:lnTo>
                      <a:pt x="220510" y="173545"/>
                    </a:lnTo>
                    <a:lnTo>
                      <a:pt x="221195" y="173431"/>
                    </a:lnTo>
                    <a:lnTo>
                      <a:pt x="221919" y="173278"/>
                    </a:lnTo>
                    <a:close/>
                  </a:path>
                  <a:path w="1127759" h="1099820">
                    <a:moveTo>
                      <a:pt x="244970" y="209372"/>
                    </a:moveTo>
                    <a:lnTo>
                      <a:pt x="243179" y="209778"/>
                    </a:lnTo>
                    <a:lnTo>
                      <a:pt x="241388" y="210172"/>
                    </a:lnTo>
                    <a:lnTo>
                      <a:pt x="239623" y="210566"/>
                    </a:lnTo>
                    <a:lnTo>
                      <a:pt x="241871" y="212051"/>
                    </a:lnTo>
                    <a:lnTo>
                      <a:pt x="243674" y="211709"/>
                    </a:lnTo>
                    <a:lnTo>
                      <a:pt x="244970" y="209372"/>
                    </a:lnTo>
                    <a:close/>
                  </a:path>
                  <a:path w="1127759" h="1099820">
                    <a:moveTo>
                      <a:pt x="262559" y="938898"/>
                    </a:moveTo>
                    <a:lnTo>
                      <a:pt x="261962" y="938872"/>
                    </a:lnTo>
                    <a:lnTo>
                      <a:pt x="260756" y="938784"/>
                    </a:lnTo>
                    <a:lnTo>
                      <a:pt x="259372" y="940193"/>
                    </a:lnTo>
                    <a:lnTo>
                      <a:pt x="259245" y="941539"/>
                    </a:lnTo>
                    <a:lnTo>
                      <a:pt x="262280" y="943305"/>
                    </a:lnTo>
                    <a:lnTo>
                      <a:pt x="262407" y="941438"/>
                    </a:lnTo>
                    <a:lnTo>
                      <a:pt x="262470" y="940168"/>
                    </a:lnTo>
                    <a:lnTo>
                      <a:pt x="262559" y="938898"/>
                    </a:lnTo>
                    <a:close/>
                  </a:path>
                  <a:path w="1127759" h="1099820">
                    <a:moveTo>
                      <a:pt x="284187" y="950061"/>
                    </a:moveTo>
                    <a:lnTo>
                      <a:pt x="281076" y="950798"/>
                    </a:lnTo>
                    <a:lnTo>
                      <a:pt x="280581" y="952258"/>
                    </a:lnTo>
                    <a:lnTo>
                      <a:pt x="282194" y="955052"/>
                    </a:lnTo>
                    <a:lnTo>
                      <a:pt x="283057" y="952906"/>
                    </a:lnTo>
                    <a:lnTo>
                      <a:pt x="284187" y="950061"/>
                    </a:lnTo>
                    <a:close/>
                  </a:path>
                  <a:path w="1127759" h="1099820">
                    <a:moveTo>
                      <a:pt x="308571" y="3708"/>
                    </a:moveTo>
                    <a:lnTo>
                      <a:pt x="308457" y="3175"/>
                    </a:lnTo>
                    <a:lnTo>
                      <a:pt x="308394" y="2641"/>
                    </a:lnTo>
                    <a:lnTo>
                      <a:pt x="308292" y="2082"/>
                    </a:lnTo>
                    <a:lnTo>
                      <a:pt x="307670" y="1409"/>
                    </a:lnTo>
                    <a:lnTo>
                      <a:pt x="307149" y="520"/>
                    </a:lnTo>
                    <a:lnTo>
                      <a:pt x="306387" y="165"/>
                    </a:lnTo>
                    <a:lnTo>
                      <a:pt x="306019" y="0"/>
                    </a:lnTo>
                    <a:lnTo>
                      <a:pt x="305168" y="850"/>
                    </a:lnTo>
                    <a:lnTo>
                      <a:pt x="304558" y="1257"/>
                    </a:lnTo>
                    <a:lnTo>
                      <a:pt x="305079" y="2019"/>
                    </a:lnTo>
                    <a:lnTo>
                      <a:pt x="305460" y="2997"/>
                    </a:lnTo>
                    <a:lnTo>
                      <a:pt x="306743" y="3873"/>
                    </a:lnTo>
                    <a:lnTo>
                      <a:pt x="307759" y="3644"/>
                    </a:lnTo>
                    <a:lnTo>
                      <a:pt x="308571" y="3708"/>
                    </a:lnTo>
                    <a:close/>
                  </a:path>
                  <a:path w="1127759" h="1099820">
                    <a:moveTo>
                      <a:pt x="317627" y="350494"/>
                    </a:moveTo>
                    <a:lnTo>
                      <a:pt x="317182" y="348792"/>
                    </a:lnTo>
                    <a:lnTo>
                      <a:pt x="313131" y="350012"/>
                    </a:lnTo>
                    <a:lnTo>
                      <a:pt x="313296" y="350812"/>
                    </a:lnTo>
                    <a:lnTo>
                      <a:pt x="313410" y="351218"/>
                    </a:lnTo>
                    <a:lnTo>
                      <a:pt x="317627" y="350494"/>
                    </a:lnTo>
                    <a:close/>
                  </a:path>
                  <a:path w="1127759" h="1099820">
                    <a:moveTo>
                      <a:pt x="321246" y="986205"/>
                    </a:moveTo>
                    <a:lnTo>
                      <a:pt x="320840" y="985342"/>
                    </a:lnTo>
                    <a:lnTo>
                      <a:pt x="320586" y="984402"/>
                    </a:lnTo>
                    <a:lnTo>
                      <a:pt x="320395" y="984402"/>
                    </a:lnTo>
                    <a:lnTo>
                      <a:pt x="319468" y="984478"/>
                    </a:lnTo>
                    <a:lnTo>
                      <a:pt x="318592" y="984808"/>
                    </a:lnTo>
                    <a:lnTo>
                      <a:pt x="317690" y="985037"/>
                    </a:lnTo>
                    <a:lnTo>
                      <a:pt x="317893" y="985697"/>
                    </a:lnTo>
                    <a:lnTo>
                      <a:pt x="318135" y="986904"/>
                    </a:lnTo>
                    <a:lnTo>
                      <a:pt x="318350" y="986891"/>
                    </a:lnTo>
                    <a:lnTo>
                      <a:pt x="319239" y="986904"/>
                    </a:lnTo>
                    <a:lnTo>
                      <a:pt x="320116" y="986523"/>
                    </a:lnTo>
                    <a:lnTo>
                      <a:pt x="321246" y="986205"/>
                    </a:lnTo>
                    <a:close/>
                  </a:path>
                  <a:path w="1127759" h="1099820">
                    <a:moveTo>
                      <a:pt x="347802" y="189230"/>
                    </a:moveTo>
                    <a:lnTo>
                      <a:pt x="344830" y="190093"/>
                    </a:lnTo>
                    <a:lnTo>
                      <a:pt x="343928" y="191109"/>
                    </a:lnTo>
                    <a:lnTo>
                      <a:pt x="344627" y="193154"/>
                    </a:lnTo>
                    <a:lnTo>
                      <a:pt x="344754" y="193459"/>
                    </a:lnTo>
                    <a:lnTo>
                      <a:pt x="345274" y="193636"/>
                    </a:lnTo>
                    <a:lnTo>
                      <a:pt x="345884" y="194043"/>
                    </a:lnTo>
                    <a:lnTo>
                      <a:pt x="346430" y="192697"/>
                    </a:lnTo>
                    <a:lnTo>
                      <a:pt x="346951" y="191401"/>
                    </a:lnTo>
                    <a:lnTo>
                      <a:pt x="347802" y="189230"/>
                    </a:lnTo>
                    <a:close/>
                  </a:path>
                  <a:path w="1127759" h="1099820">
                    <a:moveTo>
                      <a:pt x="357746" y="781888"/>
                    </a:moveTo>
                    <a:lnTo>
                      <a:pt x="357720" y="781532"/>
                    </a:lnTo>
                    <a:lnTo>
                      <a:pt x="357708" y="779678"/>
                    </a:lnTo>
                    <a:lnTo>
                      <a:pt x="357022" y="778319"/>
                    </a:lnTo>
                    <a:lnTo>
                      <a:pt x="354444" y="778979"/>
                    </a:lnTo>
                    <a:lnTo>
                      <a:pt x="354330" y="780605"/>
                    </a:lnTo>
                    <a:lnTo>
                      <a:pt x="353999" y="782281"/>
                    </a:lnTo>
                    <a:lnTo>
                      <a:pt x="356400" y="782548"/>
                    </a:lnTo>
                    <a:lnTo>
                      <a:pt x="356844" y="782574"/>
                    </a:lnTo>
                    <a:lnTo>
                      <a:pt x="357746" y="781888"/>
                    </a:lnTo>
                    <a:close/>
                  </a:path>
                  <a:path w="1127759" h="1099820">
                    <a:moveTo>
                      <a:pt x="363486" y="475361"/>
                    </a:moveTo>
                    <a:lnTo>
                      <a:pt x="363118" y="474370"/>
                    </a:lnTo>
                    <a:lnTo>
                      <a:pt x="363029" y="473024"/>
                    </a:lnTo>
                    <a:lnTo>
                      <a:pt x="361607" y="473671"/>
                    </a:lnTo>
                    <a:lnTo>
                      <a:pt x="360718" y="473938"/>
                    </a:lnTo>
                    <a:lnTo>
                      <a:pt x="359930" y="474649"/>
                    </a:lnTo>
                    <a:lnTo>
                      <a:pt x="360514" y="476199"/>
                    </a:lnTo>
                    <a:lnTo>
                      <a:pt x="360946" y="476300"/>
                    </a:lnTo>
                    <a:lnTo>
                      <a:pt x="361607" y="476491"/>
                    </a:lnTo>
                    <a:lnTo>
                      <a:pt x="362661" y="476161"/>
                    </a:lnTo>
                    <a:lnTo>
                      <a:pt x="363486" y="475361"/>
                    </a:lnTo>
                    <a:close/>
                  </a:path>
                  <a:path w="1127759" h="1099820">
                    <a:moveTo>
                      <a:pt x="393560" y="635787"/>
                    </a:moveTo>
                    <a:lnTo>
                      <a:pt x="393319" y="634542"/>
                    </a:lnTo>
                    <a:lnTo>
                      <a:pt x="392696" y="632269"/>
                    </a:lnTo>
                    <a:lnTo>
                      <a:pt x="392023" y="632561"/>
                    </a:lnTo>
                    <a:lnTo>
                      <a:pt x="390664" y="633171"/>
                    </a:lnTo>
                    <a:lnTo>
                      <a:pt x="391287" y="634187"/>
                    </a:lnTo>
                    <a:lnTo>
                      <a:pt x="391883" y="635203"/>
                    </a:lnTo>
                    <a:lnTo>
                      <a:pt x="392544" y="636155"/>
                    </a:lnTo>
                    <a:lnTo>
                      <a:pt x="393560" y="635787"/>
                    </a:lnTo>
                    <a:close/>
                  </a:path>
                  <a:path w="1127759" h="1099820">
                    <a:moveTo>
                      <a:pt x="401853" y="636587"/>
                    </a:moveTo>
                    <a:lnTo>
                      <a:pt x="401396" y="635660"/>
                    </a:lnTo>
                    <a:lnTo>
                      <a:pt x="401129" y="634771"/>
                    </a:lnTo>
                    <a:lnTo>
                      <a:pt x="400913" y="634796"/>
                    </a:lnTo>
                    <a:lnTo>
                      <a:pt x="400177" y="634822"/>
                    </a:lnTo>
                    <a:lnTo>
                      <a:pt x="399364" y="635038"/>
                    </a:lnTo>
                    <a:lnTo>
                      <a:pt x="398767" y="635457"/>
                    </a:lnTo>
                    <a:lnTo>
                      <a:pt x="398513" y="635647"/>
                    </a:lnTo>
                    <a:lnTo>
                      <a:pt x="398741" y="636511"/>
                    </a:lnTo>
                    <a:lnTo>
                      <a:pt x="398741" y="637057"/>
                    </a:lnTo>
                    <a:lnTo>
                      <a:pt x="399656" y="636917"/>
                    </a:lnTo>
                    <a:lnTo>
                      <a:pt x="400570" y="636765"/>
                    </a:lnTo>
                    <a:lnTo>
                      <a:pt x="401853" y="636587"/>
                    </a:lnTo>
                    <a:close/>
                  </a:path>
                  <a:path w="1127759" h="1099820">
                    <a:moveTo>
                      <a:pt x="423608" y="284594"/>
                    </a:moveTo>
                    <a:lnTo>
                      <a:pt x="420941" y="286791"/>
                    </a:lnTo>
                    <a:lnTo>
                      <a:pt x="422122" y="287845"/>
                    </a:lnTo>
                    <a:lnTo>
                      <a:pt x="422554" y="287451"/>
                    </a:lnTo>
                    <a:lnTo>
                      <a:pt x="423151" y="287159"/>
                    </a:lnTo>
                    <a:lnTo>
                      <a:pt x="423354" y="286702"/>
                    </a:lnTo>
                    <a:lnTo>
                      <a:pt x="423608" y="286054"/>
                    </a:lnTo>
                    <a:lnTo>
                      <a:pt x="423557" y="285292"/>
                    </a:lnTo>
                    <a:lnTo>
                      <a:pt x="423608" y="284594"/>
                    </a:lnTo>
                    <a:close/>
                  </a:path>
                  <a:path w="1127759" h="1099820">
                    <a:moveTo>
                      <a:pt x="447395" y="134797"/>
                    </a:moveTo>
                    <a:lnTo>
                      <a:pt x="444525" y="134150"/>
                    </a:lnTo>
                    <a:lnTo>
                      <a:pt x="443128" y="134937"/>
                    </a:lnTo>
                    <a:lnTo>
                      <a:pt x="442633" y="137591"/>
                    </a:lnTo>
                    <a:lnTo>
                      <a:pt x="445541" y="139014"/>
                    </a:lnTo>
                    <a:lnTo>
                      <a:pt x="446633" y="137833"/>
                    </a:lnTo>
                    <a:lnTo>
                      <a:pt x="447395" y="134797"/>
                    </a:lnTo>
                    <a:close/>
                  </a:path>
                  <a:path w="1127759" h="1099820">
                    <a:moveTo>
                      <a:pt x="465886" y="546963"/>
                    </a:moveTo>
                    <a:lnTo>
                      <a:pt x="463867" y="548157"/>
                    </a:lnTo>
                    <a:lnTo>
                      <a:pt x="462483" y="548944"/>
                    </a:lnTo>
                    <a:lnTo>
                      <a:pt x="461098" y="549757"/>
                    </a:lnTo>
                    <a:lnTo>
                      <a:pt x="464972" y="550240"/>
                    </a:lnTo>
                    <a:lnTo>
                      <a:pt x="465886" y="546963"/>
                    </a:lnTo>
                    <a:close/>
                  </a:path>
                  <a:path w="1127759" h="1099820">
                    <a:moveTo>
                      <a:pt x="466661" y="641934"/>
                    </a:moveTo>
                    <a:lnTo>
                      <a:pt x="465480" y="640676"/>
                    </a:lnTo>
                    <a:lnTo>
                      <a:pt x="464832" y="639851"/>
                    </a:lnTo>
                    <a:lnTo>
                      <a:pt x="464058" y="639267"/>
                    </a:lnTo>
                    <a:lnTo>
                      <a:pt x="463702" y="639000"/>
                    </a:lnTo>
                    <a:lnTo>
                      <a:pt x="462978" y="639229"/>
                    </a:lnTo>
                    <a:lnTo>
                      <a:pt x="462089" y="639241"/>
                    </a:lnTo>
                    <a:lnTo>
                      <a:pt x="462127" y="641921"/>
                    </a:lnTo>
                    <a:lnTo>
                      <a:pt x="463461" y="642391"/>
                    </a:lnTo>
                    <a:lnTo>
                      <a:pt x="466661" y="641934"/>
                    </a:lnTo>
                    <a:close/>
                  </a:path>
                  <a:path w="1127759" h="1099820">
                    <a:moveTo>
                      <a:pt x="469493" y="85915"/>
                    </a:moveTo>
                    <a:lnTo>
                      <a:pt x="468896" y="85102"/>
                    </a:lnTo>
                    <a:lnTo>
                      <a:pt x="468452" y="84201"/>
                    </a:lnTo>
                    <a:lnTo>
                      <a:pt x="467550" y="85026"/>
                    </a:lnTo>
                    <a:lnTo>
                      <a:pt x="466775" y="85585"/>
                    </a:lnTo>
                    <a:lnTo>
                      <a:pt x="466090" y="86474"/>
                    </a:lnTo>
                    <a:lnTo>
                      <a:pt x="466813" y="87223"/>
                    </a:lnTo>
                    <a:lnTo>
                      <a:pt x="467131" y="87706"/>
                    </a:lnTo>
                    <a:lnTo>
                      <a:pt x="467880" y="87172"/>
                    </a:lnTo>
                    <a:lnTo>
                      <a:pt x="468718" y="86702"/>
                    </a:lnTo>
                    <a:lnTo>
                      <a:pt x="469493" y="85915"/>
                    </a:lnTo>
                    <a:close/>
                  </a:path>
                  <a:path w="1127759" h="1099820">
                    <a:moveTo>
                      <a:pt x="502259" y="653046"/>
                    </a:moveTo>
                    <a:lnTo>
                      <a:pt x="500913" y="651268"/>
                    </a:lnTo>
                    <a:lnTo>
                      <a:pt x="499465" y="651205"/>
                    </a:lnTo>
                    <a:lnTo>
                      <a:pt x="498068" y="652818"/>
                    </a:lnTo>
                    <a:lnTo>
                      <a:pt x="497852" y="653097"/>
                    </a:lnTo>
                    <a:lnTo>
                      <a:pt x="498106" y="654253"/>
                    </a:lnTo>
                    <a:lnTo>
                      <a:pt x="498462" y="654494"/>
                    </a:lnTo>
                    <a:lnTo>
                      <a:pt x="500240" y="655650"/>
                    </a:lnTo>
                    <a:lnTo>
                      <a:pt x="501662" y="655396"/>
                    </a:lnTo>
                    <a:lnTo>
                      <a:pt x="502259" y="653046"/>
                    </a:lnTo>
                    <a:close/>
                  </a:path>
                  <a:path w="1127759" h="1099820">
                    <a:moveTo>
                      <a:pt x="503542" y="817029"/>
                    </a:moveTo>
                    <a:lnTo>
                      <a:pt x="502805" y="816521"/>
                    </a:lnTo>
                    <a:lnTo>
                      <a:pt x="502145" y="815835"/>
                    </a:lnTo>
                    <a:lnTo>
                      <a:pt x="500684" y="815340"/>
                    </a:lnTo>
                    <a:lnTo>
                      <a:pt x="499897" y="815594"/>
                    </a:lnTo>
                    <a:lnTo>
                      <a:pt x="499160" y="815657"/>
                    </a:lnTo>
                    <a:lnTo>
                      <a:pt x="499338" y="816406"/>
                    </a:lnTo>
                    <a:lnTo>
                      <a:pt x="499300" y="817333"/>
                    </a:lnTo>
                    <a:lnTo>
                      <a:pt x="500138" y="818222"/>
                    </a:lnTo>
                    <a:lnTo>
                      <a:pt x="501078" y="818108"/>
                    </a:lnTo>
                    <a:lnTo>
                      <a:pt x="501789" y="818235"/>
                    </a:lnTo>
                    <a:lnTo>
                      <a:pt x="502361" y="817829"/>
                    </a:lnTo>
                    <a:lnTo>
                      <a:pt x="502970" y="817435"/>
                    </a:lnTo>
                    <a:lnTo>
                      <a:pt x="503542" y="817029"/>
                    </a:lnTo>
                    <a:close/>
                  </a:path>
                  <a:path w="1127759" h="1099820">
                    <a:moveTo>
                      <a:pt x="519315" y="249758"/>
                    </a:moveTo>
                    <a:lnTo>
                      <a:pt x="515759" y="249643"/>
                    </a:lnTo>
                    <a:lnTo>
                      <a:pt x="513613" y="249580"/>
                    </a:lnTo>
                    <a:lnTo>
                      <a:pt x="515480" y="253441"/>
                    </a:lnTo>
                    <a:lnTo>
                      <a:pt x="517436" y="251675"/>
                    </a:lnTo>
                    <a:lnTo>
                      <a:pt x="519315" y="249758"/>
                    </a:lnTo>
                    <a:close/>
                  </a:path>
                  <a:path w="1127759" h="1099820">
                    <a:moveTo>
                      <a:pt x="540499" y="444347"/>
                    </a:moveTo>
                    <a:lnTo>
                      <a:pt x="539216" y="442747"/>
                    </a:lnTo>
                    <a:lnTo>
                      <a:pt x="538467" y="440207"/>
                    </a:lnTo>
                    <a:lnTo>
                      <a:pt x="535444" y="441553"/>
                    </a:lnTo>
                    <a:lnTo>
                      <a:pt x="537133" y="442480"/>
                    </a:lnTo>
                    <a:lnTo>
                      <a:pt x="538810" y="443407"/>
                    </a:lnTo>
                    <a:lnTo>
                      <a:pt x="540499" y="444347"/>
                    </a:lnTo>
                    <a:close/>
                  </a:path>
                  <a:path w="1127759" h="1099820">
                    <a:moveTo>
                      <a:pt x="545096" y="1099248"/>
                    </a:moveTo>
                    <a:lnTo>
                      <a:pt x="544741" y="1096721"/>
                    </a:lnTo>
                    <a:lnTo>
                      <a:pt x="544537" y="1095463"/>
                    </a:lnTo>
                    <a:lnTo>
                      <a:pt x="544042" y="1095565"/>
                    </a:lnTo>
                    <a:lnTo>
                      <a:pt x="543521" y="1095641"/>
                    </a:lnTo>
                    <a:lnTo>
                      <a:pt x="543013" y="1095743"/>
                    </a:lnTo>
                    <a:lnTo>
                      <a:pt x="543483" y="1098257"/>
                    </a:lnTo>
                    <a:lnTo>
                      <a:pt x="543725" y="1099515"/>
                    </a:lnTo>
                    <a:lnTo>
                      <a:pt x="545096" y="1099248"/>
                    </a:lnTo>
                    <a:close/>
                  </a:path>
                  <a:path w="1127759" h="1099820">
                    <a:moveTo>
                      <a:pt x="555536" y="281546"/>
                    </a:moveTo>
                    <a:lnTo>
                      <a:pt x="555028" y="278384"/>
                    </a:lnTo>
                    <a:lnTo>
                      <a:pt x="554786" y="276796"/>
                    </a:lnTo>
                    <a:lnTo>
                      <a:pt x="553643" y="276961"/>
                    </a:lnTo>
                    <a:lnTo>
                      <a:pt x="553834" y="278549"/>
                    </a:lnTo>
                    <a:lnTo>
                      <a:pt x="554075" y="280136"/>
                    </a:lnTo>
                    <a:lnTo>
                      <a:pt x="554291" y="281711"/>
                    </a:lnTo>
                    <a:lnTo>
                      <a:pt x="555536" y="281546"/>
                    </a:lnTo>
                    <a:close/>
                  </a:path>
                  <a:path w="1127759" h="1099820">
                    <a:moveTo>
                      <a:pt x="573036" y="1091323"/>
                    </a:moveTo>
                    <a:lnTo>
                      <a:pt x="573024" y="1091184"/>
                    </a:lnTo>
                    <a:lnTo>
                      <a:pt x="572897" y="1090510"/>
                    </a:lnTo>
                    <a:lnTo>
                      <a:pt x="572604" y="1089774"/>
                    </a:lnTo>
                    <a:lnTo>
                      <a:pt x="572020" y="1089101"/>
                    </a:lnTo>
                    <a:lnTo>
                      <a:pt x="571182" y="1089520"/>
                    </a:lnTo>
                    <a:lnTo>
                      <a:pt x="570255" y="1089825"/>
                    </a:lnTo>
                    <a:lnTo>
                      <a:pt x="570826" y="1090688"/>
                    </a:lnTo>
                    <a:lnTo>
                      <a:pt x="571144" y="1091387"/>
                    </a:lnTo>
                    <a:lnTo>
                      <a:pt x="571690" y="1091819"/>
                    </a:lnTo>
                    <a:lnTo>
                      <a:pt x="571881" y="1091958"/>
                    </a:lnTo>
                    <a:lnTo>
                      <a:pt x="573036" y="1091323"/>
                    </a:lnTo>
                    <a:close/>
                  </a:path>
                  <a:path w="1127759" h="1099820">
                    <a:moveTo>
                      <a:pt x="573582" y="724966"/>
                    </a:moveTo>
                    <a:lnTo>
                      <a:pt x="571893" y="724725"/>
                    </a:lnTo>
                    <a:lnTo>
                      <a:pt x="568909" y="724433"/>
                    </a:lnTo>
                    <a:lnTo>
                      <a:pt x="570306" y="726351"/>
                    </a:lnTo>
                    <a:lnTo>
                      <a:pt x="571144" y="727544"/>
                    </a:lnTo>
                    <a:lnTo>
                      <a:pt x="572033" y="728764"/>
                    </a:lnTo>
                    <a:lnTo>
                      <a:pt x="572452" y="728294"/>
                    </a:lnTo>
                    <a:lnTo>
                      <a:pt x="573163" y="727887"/>
                    </a:lnTo>
                    <a:lnTo>
                      <a:pt x="573582" y="724966"/>
                    </a:lnTo>
                    <a:close/>
                  </a:path>
                  <a:path w="1127759" h="1099820">
                    <a:moveTo>
                      <a:pt x="583387" y="442963"/>
                    </a:moveTo>
                    <a:lnTo>
                      <a:pt x="581520" y="441566"/>
                    </a:lnTo>
                    <a:lnTo>
                      <a:pt x="580326" y="440664"/>
                    </a:lnTo>
                    <a:lnTo>
                      <a:pt x="579158" y="439788"/>
                    </a:lnTo>
                    <a:lnTo>
                      <a:pt x="578802" y="440080"/>
                    </a:lnTo>
                    <a:lnTo>
                      <a:pt x="578459" y="440385"/>
                    </a:lnTo>
                    <a:lnTo>
                      <a:pt x="578091" y="440690"/>
                    </a:lnTo>
                    <a:lnTo>
                      <a:pt x="578662" y="442747"/>
                    </a:lnTo>
                    <a:lnTo>
                      <a:pt x="579882" y="443801"/>
                    </a:lnTo>
                    <a:lnTo>
                      <a:pt x="583387" y="442963"/>
                    </a:lnTo>
                    <a:close/>
                  </a:path>
                  <a:path w="1127759" h="1099820">
                    <a:moveTo>
                      <a:pt x="585406" y="905992"/>
                    </a:moveTo>
                    <a:lnTo>
                      <a:pt x="584619" y="905090"/>
                    </a:lnTo>
                    <a:lnTo>
                      <a:pt x="583844" y="904151"/>
                    </a:lnTo>
                    <a:lnTo>
                      <a:pt x="582917" y="903249"/>
                    </a:lnTo>
                    <a:lnTo>
                      <a:pt x="581647" y="904252"/>
                    </a:lnTo>
                    <a:lnTo>
                      <a:pt x="582295" y="905383"/>
                    </a:lnTo>
                    <a:lnTo>
                      <a:pt x="583031" y="906322"/>
                    </a:lnTo>
                    <a:lnTo>
                      <a:pt x="583730" y="907300"/>
                    </a:lnTo>
                    <a:lnTo>
                      <a:pt x="584301" y="906881"/>
                    </a:lnTo>
                    <a:lnTo>
                      <a:pt x="584847" y="906424"/>
                    </a:lnTo>
                    <a:lnTo>
                      <a:pt x="585406" y="905992"/>
                    </a:lnTo>
                    <a:close/>
                  </a:path>
                  <a:path w="1127759" h="1099820">
                    <a:moveTo>
                      <a:pt x="609917" y="1076706"/>
                    </a:moveTo>
                    <a:lnTo>
                      <a:pt x="609688" y="1075258"/>
                    </a:lnTo>
                    <a:lnTo>
                      <a:pt x="606818" y="1073886"/>
                    </a:lnTo>
                    <a:lnTo>
                      <a:pt x="607745" y="1077455"/>
                    </a:lnTo>
                    <a:lnTo>
                      <a:pt x="608088" y="1078801"/>
                    </a:lnTo>
                    <a:lnTo>
                      <a:pt x="609917" y="1076706"/>
                    </a:lnTo>
                    <a:close/>
                  </a:path>
                  <a:path w="1127759" h="1099820">
                    <a:moveTo>
                      <a:pt x="618502" y="823087"/>
                    </a:moveTo>
                    <a:lnTo>
                      <a:pt x="616851" y="823658"/>
                    </a:lnTo>
                    <a:lnTo>
                      <a:pt x="615238" y="824230"/>
                    </a:lnTo>
                    <a:lnTo>
                      <a:pt x="613600" y="824801"/>
                    </a:lnTo>
                    <a:lnTo>
                      <a:pt x="616165" y="826846"/>
                    </a:lnTo>
                    <a:lnTo>
                      <a:pt x="617969" y="826731"/>
                    </a:lnTo>
                    <a:lnTo>
                      <a:pt x="618502" y="823087"/>
                    </a:lnTo>
                    <a:close/>
                  </a:path>
                  <a:path w="1127759" h="1099820">
                    <a:moveTo>
                      <a:pt x="638556" y="1095895"/>
                    </a:moveTo>
                    <a:lnTo>
                      <a:pt x="636460" y="1093978"/>
                    </a:lnTo>
                    <a:lnTo>
                      <a:pt x="635317" y="1092911"/>
                    </a:lnTo>
                    <a:lnTo>
                      <a:pt x="634136" y="1091844"/>
                    </a:lnTo>
                    <a:lnTo>
                      <a:pt x="633869" y="1094536"/>
                    </a:lnTo>
                    <a:lnTo>
                      <a:pt x="634466" y="1096289"/>
                    </a:lnTo>
                    <a:lnTo>
                      <a:pt x="638556" y="1095895"/>
                    </a:lnTo>
                    <a:close/>
                  </a:path>
                  <a:path w="1127759" h="1099820">
                    <a:moveTo>
                      <a:pt x="679488" y="160248"/>
                    </a:moveTo>
                    <a:lnTo>
                      <a:pt x="679208" y="159550"/>
                    </a:lnTo>
                    <a:lnTo>
                      <a:pt x="679056" y="158343"/>
                    </a:lnTo>
                    <a:lnTo>
                      <a:pt x="677799" y="158051"/>
                    </a:lnTo>
                    <a:lnTo>
                      <a:pt x="676808" y="158419"/>
                    </a:lnTo>
                    <a:lnTo>
                      <a:pt x="675373" y="158648"/>
                    </a:lnTo>
                    <a:lnTo>
                      <a:pt x="675957" y="159829"/>
                    </a:lnTo>
                    <a:lnTo>
                      <a:pt x="676313" y="161061"/>
                    </a:lnTo>
                    <a:lnTo>
                      <a:pt x="677608" y="161086"/>
                    </a:lnTo>
                    <a:lnTo>
                      <a:pt x="678535" y="160566"/>
                    </a:lnTo>
                    <a:lnTo>
                      <a:pt x="679488" y="160248"/>
                    </a:lnTo>
                    <a:close/>
                  </a:path>
                  <a:path w="1127759" h="1099820">
                    <a:moveTo>
                      <a:pt x="690689" y="69253"/>
                    </a:moveTo>
                    <a:lnTo>
                      <a:pt x="690041" y="66230"/>
                    </a:lnTo>
                    <a:lnTo>
                      <a:pt x="686269" y="65341"/>
                    </a:lnTo>
                    <a:lnTo>
                      <a:pt x="688416" y="67246"/>
                    </a:lnTo>
                    <a:lnTo>
                      <a:pt x="689559" y="68249"/>
                    </a:lnTo>
                    <a:lnTo>
                      <a:pt x="690689" y="69253"/>
                    </a:lnTo>
                    <a:close/>
                  </a:path>
                  <a:path w="1127759" h="1099820">
                    <a:moveTo>
                      <a:pt x="703745" y="322427"/>
                    </a:moveTo>
                    <a:lnTo>
                      <a:pt x="702233" y="322059"/>
                    </a:lnTo>
                    <a:lnTo>
                      <a:pt x="701230" y="322389"/>
                    </a:lnTo>
                    <a:lnTo>
                      <a:pt x="700557" y="323062"/>
                    </a:lnTo>
                    <a:lnTo>
                      <a:pt x="700062" y="323557"/>
                    </a:lnTo>
                    <a:lnTo>
                      <a:pt x="699947" y="324459"/>
                    </a:lnTo>
                    <a:lnTo>
                      <a:pt x="699655" y="325196"/>
                    </a:lnTo>
                    <a:lnTo>
                      <a:pt x="700227" y="325615"/>
                    </a:lnTo>
                    <a:lnTo>
                      <a:pt x="700519" y="325831"/>
                    </a:lnTo>
                    <a:lnTo>
                      <a:pt x="701598" y="324700"/>
                    </a:lnTo>
                    <a:lnTo>
                      <a:pt x="703745" y="322427"/>
                    </a:lnTo>
                    <a:close/>
                  </a:path>
                  <a:path w="1127759" h="1099820">
                    <a:moveTo>
                      <a:pt x="707961" y="595185"/>
                    </a:moveTo>
                    <a:lnTo>
                      <a:pt x="707110" y="594207"/>
                    </a:lnTo>
                    <a:lnTo>
                      <a:pt x="706577" y="593191"/>
                    </a:lnTo>
                    <a:lnTo>
                      <a:pt x="705345" y="593356"/>
                    </a:lnTo>
                    <a:lnTo>
                      <a:pt x="704481" y="593928"/>
                    </a:lnTo>
                    <a:lnTo>
                      <a:pt x="703795" y="594525"/>
                    </a:lnTo>
                    <a:lnTo>
                      <a:pt x="703668" y="594626"/>
                    </a:lnTo>
                    <a:lnTo>
                      <a:pt x="704405" y="596277"/>
                    </a:lnTo>
                    <a:lnTo>
                      <a:pt x="704748" y="596252"/>
                    </a:lnTo>
                    <a:lnTo>
                      <a:pt x="705637" y="596252"/>
                    </a:lnTo>
                    <a:lnTo>
                      <a:pt x="706488" y="595718"/>
                    </a:lnTo>
                    <a:lnTo>
                      <a:pt x="707961" y="595185"/>
                    </a:lnTo>
                    <a:close/>
                  </a:path>
                  <a:path w="1127759" h="1099820">
                    <a:moveTo>
                      <a:pt x="736714" y="847712"/>
                    </a:moveTo>
                    <a:lnTo>
                      <a:pt x="736219" y="846836"/>
                    </a:lnTo>
                    <a:lnTo>
                      <a:pt x="735863" y="845680"/>
                    </a:lnTo>
                    <a:lnTo>
                      <a:pt x="735025" y="846429"/>
                    </a:lnTo>
                    <a:lnTo>
                      <a:pt x="734339" y="846823"/>
                    </a:lnTo>
                    <a:lnTo>
                      <a:pt x="733869" y="847763"/>
                    </a:lnTo>
                    <a:lnTo>
                      <a:pt x="734352" y="848448"/>
                    </a:lnTo>
                    <a:lnTo>
                      <a:pt x="734542" y="848956"/>
                    </a:lnTo>
                    <a:lnTo>
                      <a:pt x="735215" y="848639"/>
                    </a:lnTo>
                    <a:lnTo>
                      <a:pt x="736041" y="848448"/>
                    </a:lnTo>
                    <a:lnTo>
                      <a:pt x="736511" y="847928"/>
                    </a:lnTo>
                    <a:lnTo>
                      <a:pt x="736714" y="847712"/>
                    </a:lnTo>
                    <a:close/>
                  </a:path>
                  <a:path w="1127759" h="1099820">
                    <a:moveTo>
                      <a:pt x="751713" y="1067803"/>
                    </a:moveTo>
                    <a:lnTo>
                      <a:pt x="750671" y="1067562"/>
                    </a:lnTo>
                    <a:lnTo>
                      <a:pt x="750354" y="1068463"/>
                    </a:lnTo>
                    <a:lnTo>
                      <a:pt x="750138" y="1069340"/>
                    </a:lnTo>
                    <a:lnTo>
                      <a:pt x="749896" y="1070178"/>
                    </a:lnTo>
                    <a:lnTo>
                      <a:pt x="750938" y="1070432"/>
                    </a:lnTo>
                    <a:lnTo>
                      <a:pt x="751446" y="1070533"/>
                    </a:lnTo>
                    <a:lnTo>
                      <a:pt x="751560" y="1069632"/>
                    </a:lnTo>
                    <a:lnTo>
                      <a:pt x="751687" y="1068717"/>
                    </a:lnTo>
                    <a:lnTo>
                      <a:pt x="751713" y="1067803"/>
                    </a:lnTo>
                    <a:close/>
                  </a:path>
                  <a:path w="1127759" h="1099820">
                    <a:moveTo>
                      <a:pt x="772947" y="48450"/>
                    </a:moveTo>
                    <a:lnTo>
                      <a:pt x="769658" y="45770"/>
                    </a:lnTo>
                    <a:lnTo>
                      <a:pt x="770178" y="49136"/>
                    </a:lnTo>
                    <a:lnTo>
                      <a:pt x="770470" y="51130"/>
                    </a:lnTo>
                    <a:lnTo>
                      <a:pt x="770788" y="53136"/>
                    </a:lnTo>
                    <a:lnTo>
                      <a:pt x="771385" y="53022"/>
                    </a:lnTo>
                    <a:lnTo>
                      <a:pt x="771982" y="52933"/>
                    </a:lnTo>
                    <a:lnTo>
                      <a:pt x="772591" y="52806"/>
                    </a:lnTo>
                    <a:lnTo>
                      <a:pt x="772731" y="50634"/>
                    </a:lnTo>
                    <a:lnTo>
                      <a:pt x="772947" y="48450"/>
                    </a:lnTo>
                    <a:close/>
                  </a:path>
                  <a:path w="1127759" h="1099820">
                    <a:moveTo>
                      <a:pt x="810387" y="525932"/>
                    </a:moveTo>
                    <a:lnTo>
                      <a:pt x="809320" y="525513"/>
                    </a:lnTo>
                    <a:lnTo>
                      <a:pt x="808266" y="525094"/>
                    </a:lnTo>
                    <a:lnTo>
                      <a:pt x="807199" y="524675"/>
                    </a:lnTo>
                    <a:lnTo>
                      <a:pt x="807046" y="525081"/>
                    </a:lnTo>
                    <a:lnTo>
                      <a:pt x="806907" y="525500"/>
                    </a:lnTo>
                    <a:lnTo>
                      <a:pt x="806767" y="525907"/>
                    </a:lnTo>
                    <a:lnTo>
                      <a:pt x="807859" y="526249"/>
                    </a:lnTo>
                    <a:lnTo>
                      <a:pt x="810056" y="526897"/>
                    </a:lnTo>
                    <a:lnTo>
                      <a:pt x="810285" y="526262"/>
                    </a:lnTo>
                    <a:lnTo>
                      <a:pt x="810387" y="525932"/>
                    </a:lnTo>
                    <a:close/>
                  </a:path>
                  <a:path w="1127759" h="1099820">
                    <a:moveTo>
                      <a:pt x="811669" y="897204"/>
                    </a:moveTo>
                    <a:lnTo>
                      <a:pt x="809002" y="894232"/>
                    </a:lnTo>
                    <a:lnTo>
                      <a:pt x="807516" y="894892"/>
                    </a:lnTo>
                    <a:lnTo>
                      <a:pt x="804799" y="897128"/>
                    </a:lnTo>
                    <a:lnTo>
                      <a:pt x="811669" y="897204"/>
                    </a:lnTo>
                    <a:close/>
                  </a:path>
                  <a:path w="1127759" h="1099820">
                    <a:moveTo>
                      <a:pt x="825068" y="853300"/>
                    </a:moveTo>
                    <a:lnTo>
                      <a:pt x="824585" y="852373"/>
                    </a:lnTo>
                    <a:lnTo>
                      <a:pt x="824255" y="850836"/>
                    </a:lnTo>
                    <a:lnTo>
                      <a:pt x="823163" y="851966"/>
                    </a:lnTo>
                    <a:lnTo>
                      <a:pt x="822439" y="852411"/>
                    </a:lnTo>
                    <a:lnTo>
                      <a:pt x="822032" y="853478"/>
                    </a:lnTo>
                    <a:lnTo>
                      <a:pt x="822553" y="854151"/>
                    </a:lnTo>
                    <a:lnTo>
                      <a:pt x="822756" y="854710"/>
                    </a:lnTo>
                    <a:lnTo>
                      <a:pt x="823455" y="854417"/>
                    </a:lnTo>
                    <a:lnTo>
                      <a:pt x="824433" y="854290"/>
                    </a:lnTo>
                    <a:lnTo>
                      <a:pt x="825068" y="853300"/>
                    </a:lnTo>
                    <a:close/>
                  </a:path>
                  <a:path w="1127759" h="1099820">
                    <a:moveTo>
                      <a:pt x="836358" y="485419"/>
                    </a:moveTo>
                    <a:lnTo>
                      <a:pt x="836041" y="484911"/>
                    </a:lnTo>
                    <a:lnTo>
                      <a:pt x="835825" y="484187"/>
                    </a:lnTo>
                    <a:lnTo>
                      <a:pt x="834504" y="484606"/>
                    </a:lnTo>
                    <a:lnTo>
                      <a:pt x="833221" y="485038"/>
                    </a:lnTo>
                    <a:lnTo>
                      <a:pt x="831126" y="485736"/>
                    </a:lnTo>
                    <a:lnTo>
                      <a:pt x="833932" y="488188"/>
                    </a:lnTo>
                    <a:lnTo>
                      <a:pt x="835139" y="486968"/>
                    </a:lnTo>
                    <a:lnTo>
                      <a:pt x="836218" y="485584"/>
                    </a:lnTo>
                    <a:lnTo>
                      <a:pt x="836358" y="485419"/>
                    </a:lnTo>
                    <a:close/>
                  </a:path>
                  <a:path w="1127759" h="1099820">
                    <a:moveTo>
                      <a:pt x="855141" y="793127"/>
                    </a:moveTo>
                    <a:lnTo>
                      <a:pt x="852728" y="790549"/>
                    </a:lnTo>
                    <a:lnTo>
                      <a:pt x="851535" y="789254"/>
                    </a:lnTo>
                    <a:lnTo>
                      <a:pt x="851115" y="789660"/>
                    </a:lnTo>
                    <a:lnTo>
                      <a:pt x="850265" y="790460"/>
                    </a:lnTo>
                    <a:lnTo>
                      <a:pt x="854265" y="794016"/>
                    </a:lnTo>
                    <a:lnTo>
                      <a:pt x="854849" y="793432"/>
                    </a:lnTo>
                    <a:lnTo>
                      <a:pt x="855141" y="793127"/>
                    </a:lnTo>
                    <a:close/>
                  </a:path>
                  <a:path w="1127759" h="1099820">
                    <a:moveTo>
                      <a:pt x="862761" y="116027"/>
                    </a:moveTo>
                    <a:lnTo>
                      <a:pt x="861466" y="115862"/>
                    </a:lnTo>
                    <a:lnTo>
                      <a:pt x="858926" y="115570"/>
                    </a:lnTo>
                    <a:lnTo>
                      <a:pt x="858862" y="115938"/>
                    </a:lnTo>
                    <a:lnTo>
                      <a:pt x="858786" y="116306"/>
                    </a:lnTo>
                    <a:lnTo>
                      <a:pt x="858723" y="116662"/>
                    </a:lnTo>
                    <a:lnTo>
                      <a:pt x="859904" y="117005"/>
                    </a:lnTo>
                    <a:lnTo>
                      <a:pt x="862241" y="117665"/>
                    </a:lnTo>
                    <a:lnTo>
                      <a:pt x="862418" y="117132"/>
                    </a:lnTo>
                    <a:lnTo>
                      <a:pt x="862761" y="116027"/>
                    </a:lnTo>
                    <a:close/>
                  </a:path>
                  <a:path w="1127759" h="1099820">
                    <a:moveTo>
                      <a:pt x="883704" y="972591"/>
                    </a:moveTo>
                    <a:lnTo>
                      <a:pt x="882472" y="971677"/>
                    </a:lnTo>
                    <a:lnTo>
                      <a:pt x="879957" y="969848"/>
                    </a:lnTo>
                    <a:lnTo>
                      <a:pt x="879221" y="970902"/>
                    </a:lnTo>
                    <a:lnTo>
                      <a:pt x="880491" y="971816"/>
                    </a:lnTo>
                    <a:lnTo>
                      <a:pt x="881735" y="972743"/>
                    </a:lnTo>
                    <a:lnTo>
                      <a:pt x="882980" y="973645"/>
                    </a:lnTo>
                    <a:lnTo>
                      <a:pt x="883221" y="973315"/>
                    </a:lnTo>
                    <a:lnTo>
                      <a:pt x="883704" y="972591"/>
                    </a:lnTo>
                    <a:close/>
                  </a:path>
                  <a:path w="1127759" h="1099820">
                    <a:moveTo>
                      <a:pt x="895438" y="683374"/>
                    </a:moveTo>
                    <a:lnTo>
                      <a:pt x="893876" y="683247"/>
                    </a:lnTo>
                    <a:lnTo>
                      <a:pt x="892314" y="683094"/>
                    </a:lnTo>
                    <a:lnTo>
                      <a:pt x="890778" y="682967"/>
                    </a:lnTo>
                    <a:lnTo>
                      <a:pt x="890778" y="683374"/>
                    </a:lnTo>
                    <a:lnTo>
                      <a:pt x="890739" y="683755"/>
                    </a:lnTo>
                    <a:lnTo>
                      <a:pt x="890727" y="684161"/>
                    </a:lnTo>
                    <a:lnTo>
                      <a:pt x="895146" y="684441"/>
                    </a:lnTo>
                    <a:lnTo>
                      <a:pt x="895311" y="683717"/>
                    </a:lnTo>
                    <a:lnTo>
                      <a:pt x="895438" y="683374"/>
                    </a:lnTo>
                    <a:close/>
                  </a:path>
                  <a:path w="1127759" h="1099820">
                    <a:moveTo>
                      <a:pt x="916152" y="528116"/>
                    </a:moveTo>
                    <a:lnTo>
                      <a:pt x="914831" y="527278"/>
                    </a:lnTo>
                    <a:lnTo>
                      <a:pt x="912202" y="525614"/>
                    </a:lnTo>
                    <a:lnTo>
                      <a:pt x="911974" y="526034"/>
                    </a:lnTo>
                    <a:lnTo>
                      <a:pt x="911758" y="526465"/>
                    </a:lnTo>
                    <a:lnTo>
                      <a:pt x="911542" y="526897"/>
                    </a:lnTo>
                    <a:lnTo>
                      <a:pt x="914107" y="528510"/>
                    </a:lnTo>
                    <a:lnTo>
                      <a:pt x="915377" y="529323"/>
                    </a:lnTo>
                    <a:lnTo>
                      <a:pt x="915631" y="528916"/>
                    </a:lnTo>
                    <a:lnTo>
                      <a:pt x="915911" y="528523"/>
                    </a:lnTo>
                    <a:lnTo>
                      <a:pt x="916152" y="528116"/>
                    </a:lnTo>
                    <a:close/>
                  </a:path>
                  <a:path w="1127759" h="1099820">
                    <a:moveTo>
                      <a:pt x="920330" y="226923"/>
                    </a:moveTo>
                    <a:lnTo>
                      <a:pt x="916622" y="224066"/>
                    </a:lnTo>
                    <a:lnTo>
                      <a:pt x="916609" y="229387"/>
                    </a:lnTo>
                    <a:lnTo>
                      <a:pt x="920330" y="226923"/>
                    </a:lnTo>
                    <a:close/>
                  </a:path>
                  <a:path w="1127759" h="1099820">
                    <a:moveTo>
                      <a:pt x="928471" y="536905"/>
                    </a:moveTo>
                    <a:lnTo>
                      <a:pt x="925385" y="535114"/>
                    </a:lnTo>
                    <a:lnTo>
                      <a:pt x="925093" y="535787"/>
                    </a:lnTo>
                    <a:lnTo>
                      <a:pt x="924826" y="536460"/>
                    </a:lnTo>
                    <a:lnTo>
                      <a:pt x="924509" y="537146"/>
                    </a:lnTo>
                    <a:lnTo>
                      <a:pt x="925576" y="537565"/>
                    </a:lnTo>
                    <a:lnTo>
                      <a:pt x="926668" y="537997"/>
                    </a:lnTo>
                    <a:lnTo>
                      <a:pt x="927735" y="538416"/>
                    </a:lnTo>
                    <a:lnTo>
                      <a:pt x="927989" y="537921"/>
                    </a:lnTo>
                    <a:lnTo>
                      <a:pt x="928471" y="536905"/>
                    </a:lnTo>
                    <a:close/>
                  </a:path>
                  <a:path w="1127759" h="1099820">
                    <a:moveTo>
                      <a:pt x="932878" y="826274"/>
                    </a:moveTo>
                    <a:lnTo>
                      <a:pt x="932649" y="824191"/>
                    </a:lnTo>
                    <a:lnTo>
                      <a:pt x="932548" y="823137"/>
                    </a:lnTo>
                    <a:lnTo>
                      <a:pt x="932141" y="823214"/>
                    </a:lnTo>
                    <a:lnTo>
                      <a:pt x="931367" y="823290"/>
                    </a:lnTo>
                    <a:lnTo>
                      <a:pt x="931418" y="824344"/>
                    </a:lnTo>
                    <a:lnTo>
                      <a:pt x="931570" y="825373"/>
                    </a:lnTo>
                    <a:lnTo>
                      <a:pt x="931697" y="826401"/>
                    </a:lnTo>
                    <a:lnTo>
                      <a:pt x="932878" y="826274"/>
                    </a:lnTo>
                    <a:close/>
                  </a:path>
                  <a:path w="1127759" h="1099820">
                    <a:moveTo>
                      <a:pt x="937844" y="490575"/>
                    </a:moveTo>
                    <a:lnTo>
                      <a:pt x="937679" y="489597"/>
                    </a:lnTo>
                    <a:lnTo>
                      <a:pt x="937831" y="488213"/>
                    </a:lnTo>
                    <a:lnTo>
                      <a:pt x="936472" y="488746"/>
                    </a:lnTo>
                    <a:lnTo>
                      <a:pt x="935507" y="488835"/>
                    </a:lnTo>
                    <a:lnTo>
                      <a:pt x="934783" y="489750"/>
                    </a:lnTo>
                    <a:lnTo>
                      <a:pt x="935189" y="490677"/>
                    </a:lnTo>
                    <a:lnTo>
                      <a:pt x="935266" y="491388"/>
                    </a:lnTo>
                    <a:lnTo>
                      <a:pt x="936015" y="491274"/>
                    </a:lnTo>
                    <a:lnTo>
                      <a:pt x="936993" y="491388"/>
                    </a:lnTo>
                    <a:lnTo>
                      <a:pt x="937463" y="490956"/>
                    </a:lnTo>
                    <a:lnTo>
                      <a:pt x="937844" y="490575"/>
                    </a:lnTo>
                    <a:close/>
                  </a:path>
                  <a:path w="1127759" h="1099820">
                    <a:moveTo>
                      <a:pt x="941273" y="654786"/>
                    </a:moveTo>
                    <a:lnTo>
                      <a:pt x="937983" y="654329"/>
                    </a:lnTo>
                    <a:lnTo>
                      <a:pt x="938834" y="656082"/>
                    </a:lnTo>
                    <a:lnTo>
                      <a:pt x="940574" y="659561"/>
                    </a:lnTo>
                    <a:lnTo>
                      <a:pt x="941260" y="656247"/>
                    </a:lnTo>
                    <a:lnTo>
                      <a:pt x="941273" y="654786"/>
                    </a:lnTo>
                    <a:close/>
                  </a:path>
                  <a:path w="1127759" h="1099820">
                    <a:moveTo>
                      <a:pt x="952474" y="935570"/>
                    </a:moveTo>
                    <a:lnTo>
                      <a:pt x="950023" y="933475"/>
                    </a:lnTo>
                    <a:lnTo>
                      <a:pt x="948740" y="933869"/>
                    </a:lnTo>
                    <a:lnTo>
                      <a:pt x="947839" y="937082"/>
                    </a:lnTo>
                    <a:lnTo>
                      <a:pt x="949921" y="936396"/>
                    </a:lnTo>
                    <a:lnTo>
                      <a:pt x="951217" y="935990"/>
                    </a:lnTo>
                    <a:lnTo>
                      <a:pt x="952474" y="935570"/>
                    </a:lnTo>
                    <a:close/>
                  </a:path>
                  <a:path w="1127759" h="1099820">
                    <a:moveTo>
                      <a:pt x="952588" y="237642"/>
                    </a:moveTo>
                    <a:lnTo>
                      <a:pt x="952461" y="236626"/>
                    </a:lnTo>
                    <a:lnTo>
                      <a:pt x="952271" y="235635"/>
                    </a:lnTo>
                    <a:lnTo>
                      <a:pt x="952093" y="234619"/>
                    </a:lnTo>
                    <a:lnTo>
                      <a:pt x="950531" y="235000"/>
                    </a:lnTo>
                    <a:lnTo>
                      <a:pt x="950861" y="235966"/>
                    </a:lnTo>
                    <a:lnTo>
                      <a:pt x="951179" y="236943"/>
                    </a:lnTo>
                    <a:lnTo>
                      <a:pt x="951585" y="237871"/>
                    </a:lnTo>
                    <a:lnTo>
                      <a:pt x="952588" y="237680"/>
                    </a:lnTo>
                    <a:close/>
                  </a:path>
                  <a:path w="1127759" h="1099820">
                    <a:moveTo>
                      <a:pt x="955954" y="171196"/>
                    </a:moveTo>
                    <a:lnTo>
                      <a:pt x="955179" y="171043"/>
                    </a:lnTo>
                    <a:lnTo>
                      <a:pt x="953681" y="170776"/>
                    </a:lnTo>
                    <a:lnTo>
                      <a:pt x="953592" y="171983"/>
                    </a:lnTo>
                    <a:lnTo>
                      <a:pt x="953465" y="173189"/>
                    </a:lnTo>
                    <a:lnTo>
                      <a:pt x="953490" y="174498"/>
                    </a:lnTo>
                    <a:lnTo>
                      <a:pt x="955040" y="174739"/>
                    </a:lnTo>
                    <a:lnTo>
                      <a:pt x="955065" y="174612"/>
                    </a:lnTo>
                    <a:lnTo>
                      <a:pt x="955446" y="173520"/>
                    </a:lnTo>
                    <a:lnTo>
                      <a:pt x="955675" y="172351"/>
                    </a:lnTo>
                    <a:lnTo>
                      <a:pt x="955954" y="171196"/>
                    </a:lnTo>
                    <a:close/>
                  </a:path>
                  <a:path w="1127759" h="1099820">
                    <a:moveTo>
                      <a:pt x="958634" y="231749"/>
                    </a:moveTo>
                    <a:lnTo>
                      <a:pt x="958570" y="231203"/>
                    </a:lnTo>
                    <a:lnTo>
                      <a:pt x="958443" y="230111"/>
                    </a:lnTo>
                    <a:lnTo>
                      <a:pt x="957326" y="230251"/>
                    </a:lnTo>
                    <a:lnTo>
                      <a:pt x="956195" y="230314"/>
                    </a:lnTo>
                    <a:lnTo>
                      <a:pt x="955090" y="230568"/>
                    </a:lnTo>
                    <a:lnTo>
                      <a:pt x="954963" y="230619"/>
                    </a:lnTo>
                    <a:lnTo>
                      <a:pt x="955090" y="231673"/>
                    </a:lnTo>
                    <a:lnTo>
                      <a:pt x="955090" y="232244"/>
                    </a:lnTo>
                    <a:lnTo>
                      <a:pt x="956271" y="232079"/>
                    </a:lnTo>
                    <a:lnTo>
                      <a:pt x="957453" y="231927"/>
                    </a:lnTo>
                    <a:lnTo>
                      <a:pt x="958634" y="231749"/>
                    </a:lnTo>
                    <a:close/>
                  </a:path>
                  <a:path w="1127759" h="1099820">
                    <a:moveTo>
                      <a:pt x="960856" y="785761"/>
                    </a:moveTo>
                    <a:lnTo>
                      <a:pt x="960755" y="785482"/>
                    </a:lnTo>
                    <a:lnTo>
                      <a:pt x="960666" y="785202"/>
                    </a:lnTo>
                    <a:lnTo>
                      <a:pt x="960539" y="784910"/>
                    </a:lnTo>
                    <a:lnTo>
                      <a:pt x="959853" y="784936"/>
                    </a:lnTo>
                    <a:lnTo>
                      <a:pt x="958989" y="784720"/>
                    </a:lnTo>
                    <a:lnTo>
                      <a:pt x="958519" y="785063"/>
                    </a:lnTo>
                    <a:lnTo>
                      <a:pt x="957922" y="785482"/>
                    </a:lnTo>
                    <a:lnTo>
                      <a:pt x="957605" y="786345"/>
                    </a:lnTo>
                    <a:lnTo>
                      <a:pt x="957186" y="787019"/>
                    </a:lnTo>
                    <a:lnTo>
                      <a:pt x="957427" y="787234"/>
                    </a:lnTo>
                    <a:lnTo>
                      <a:pt x="957859" y="787654"/>
                    </a:lnTo>
                    <a:lnTo>
                      <a:pt x="958862" y="787031"/>
                    </a:lnTo>
                    <a:lnTo>
                      <a:pt x="960856" y="785761"/>
                    </a:lnTo>
                    <a:close/>
                  </a:path>
                  <a:path w="1127759" h="1099820">
                    <a:moveTo>
                      <a:pt x="981697" y="120256"/>
                    </a:moveTo>
                    <a:lnTo>
                      <a:pt x="980757" y="118097"/>
                    </a:lnTo>
                    <a:lnTo>
                      <a:pt x="979843" y="117005"/>
                    </a:lnTo>
                    <a:lnTo>
                      <a:pt x="977290" y="117944"/>
                    </a:lnTo>
                    <a:lnTo>
                      <a:pt x="977912" y="120459"/>
                    </a:lnTo>
                    <a:lnTo>
                      <a:pt x="979043" y="121183"/>
                    </a:lnTo>
                    <a:lnTo>
                      <a:pt x="981697" y="120256"/>
                    </a:lnTo>
                    <a:close/>
                  </a:path>
                  <a:path w="1127759" h="1099820">
                    <a:moveTo>
                      <a:pt x="992555" y="543763"/>
                    </a:moveTo>
                    <a:lnTo>
                      <a:pt x="992505" y="543382"/>
                    </a:lnTo>
                    <a:lnTo>
                      <a:pt x="992428" y="543013"/>
                    </a:lnTo>
                    <a:lnTo>
                      <a:pt x="992390" y="542645"/>
                    </a:lnTo>
                    <a:lnTo>
                      <a:pt x="991400" y="542696"/>
                    </a:lnTo>
                    <a:lnTo>
                      <a:pt x="989406" y="542848"/>
                    </a:lnTo>
                    <a:lnTo>
                      <a:pt x="989457" y="543356"/>
                    </a:lnTo>
                    <a:lnTo>
                      <a:pt x="989558" y="544423"/>
                    </a:lnTo>
                    <a:lnTo>
                      <a:pt x="990549" y="544195"/>
                    </a:lnTo>
                    <a:lnTo>
                      <a:pt x="991565" y="543991"/>
                    </a:lnTo>
                    <a:lnTo>
                      <a:pt x="992555" y="543763"/>
                    </a:lnTo>
                    <a:close/>
                  </a:path>
                  <a:path w="1127759" h="1099820">
                    <a:moveTo>
                      <a:pt x="994308" y="382104"/>
                    </a:moveTo>
                    <a:lnTo>
                      <a:pt x="992238" y="379577"/>
                    </a:lnTo>
                    <a:lnTo>
                      <a:pt x="991031" y="378904"/>
                    </a:lnTo>
                    <a:lnTo>
                      <a:pt x="988631" y="381203"/>
                    </a:lnTo>
                    <a:lnTo>
                      <a:pt x="990638" y="381520"/>
                    </a:lnTo>
                    <a:lnTo>
                      <a:pt x="994308" y="382104"/>
                    </a:lnTo>
                    <a:close/>
                  </a:path>
                  <a:path w="1127759" h="1099820">
                    <a:moveTo>
                      <a:pt x="1059764" y="848398"/>
                    </a:moveTo>
                    <a:lnTo>
                      <a:pt x="1059599" y="847458"/>
                    </a:lnTo>
                    <a:lnTo>
                      <a:pt x="1059637" y="846645"/>
                    </a:lnTo>
                    <a:lnTo>
                      <a:pt x="1059053" y="846734"/>
                    </a:lnTo>
                    <a:lnTo>
                      <a:pt x="1058494" y="846848"/>
                    </a:lnTo>
                    <a:lnTo>
                      <a:pt x="1057910" y="846937"/>
                    </a:lnTo>
                    <a:lnTo>
                      <a:pt x="1057465" y="847471"/>
                    </a:lnTo>
                    <a:lnTo>
                      <a:pt x="1056817" y="847953"/>
                    </a:lnTo>
                    <a:lnTo>
                      <a:pt x="1056665" y="848588"/>
                    </a:lnTo>
                    <a:lnTo>
                      <a:pt x="1056563" y="849007"/>
                    </a:lnTo>
                    <a:lnTo>
                      <a:pt x="1057275" y="850061"/>
                    </a:lnTo>
                    <a:lnTo>
                      <a:pt x="1057478" y="850023"/>
                    </a:lnTo>
                    <a:lnTo>
                      <a:pt x="1058164" y="849896"/>
                    </a:lnTo>
                    <a:lnTo>
                      <a:pt x="1059091" y="849579"/>
                    </a:lnTo>
                    <a:lnTo>
                      <a:pt x="1059395" y="849020"/>
                    </a:lnTo>
                    <a:lnTo>
                      <a:pt x="1059764" y="848398"/>
                    </a:lnTo>
                    <a:close/>
                  </a:path>
                  <a:path w="1127759" h="1099820">
                    <a:moveTo>
                      <a:pt x="1098194" y="216154"/>
                    </a:moveTo>
                    <a:lnTo>
                      <a:pt x="1098156" y="215773"/>
                    </a:lnTo>
                    <a:lnTo>
                      <a:pt x="1098092" y="215392"/>
                    </a:lnTo>
                    <a:lnTo>
                      <a:pt x="1098016" y="214998"/>
                    </a:lnTo>
                    <a:lnTo>
                      <a:pt x="1093279" y="215379"/>
                    </a:lnTo>
                    <a:lnTo>
                      <a:pt x="1093660" y="217373"/>
                    </a:lnTo>
                    <a:lnTo>
                      <a:pt x="1095197" y="216979"/>
                    </a:lnTo>
                    <a:lnTo>
                      <a:pt x="1096695" y="216573"/>
                    </a:lnTo>
                    <a:lnTo>
                      <a:pt x="1098194" y="216154"/>
                    </a:lnTo>
                    <a:close/>
                  </a:path>
                  <a:path w="1127759" h="1099820">
                    <a:moveTo>
                      <a:pt x="1107706" y="412953"/>
                    </a:moveTo>
                    <a:lnTo>
                      <a:pt x="1106360" y="411949"/>
                    </a:lnTo>
                    <a:lnTo>
                      <a:pt x="1103782" y="411124"/>
                    </a:lnTo>
                    <a:lnTo>
                      <a:pt x="1103820" y="413867"/>
                    </a:lnTo>
                    <a:lnTo>
                      <a:pt x="1104392" y="415467"/>
                    </a:lnTo>
                    <a:lnTo>
                      <a:pt x="1107211" y="415823"/>
                    </a:lnTo>
                    <a:lnTo>
                      <a:pt x="1107706" y="412953"/>
                    </a:lnTo>
                    <a:close/>
                  </a:path>
                  <a:path w="1127759" h="1099820">
                    <a:moveTo>
                      <a:pt x="1127683" y="334162"/>
                    </a:moveTo>
                    <a:lnTo>
                      <a:pt x="1127493" y="333209"/>
                    </a:lnTo>
                    <a:lnTo>
                      <a:pt x="1127328" y="332003"/>
                    </a:lnTo>
                    <a:lnTo>
                      <a:pt x="1126363" y="332282"/>
                    </a:lnTo>
                    <a:lnTo>
                      <a:pt x="1125359" y="332486"/>
                    </a:lnTo>
                    <a:lnTo>
                      <a:pt x="1125474" y="333514"/>
                    </a:lnTo>
                    <a:lnTo>
                      <a:pt x="1125689" y="334479"/>
                    </a:lnTo>
                    <a:lnTo>
                      <a:pt x="1126070" y="335356"/>
                    </a:lnTo>
                    <a:lnTo>
                      <a:pt x="1127645" y="335178"/>
                    </a:lnTo>
                    <a:lnTo>
                      <a:pt x="1127683" y="33416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2" name="object 312">
                <a:extLst>
                  <a:ext uri="{FF2B5EF4-FFF2-40B4-BE49-F238E27FC236}">
                    <a16:creationId xmlns:a16="http://schemas.microsoft.com/office/drawing/2014/main" id="{2185AE66-F2D5-DF8C-756E-663C870FC452}"/>
                  </a:ext>
                </a:extLst>
              </p:cNvPr>
              <p:cNvSpPr/>
              <p:nvPr/>
            </p:nvSpPr>
            <p:spPr>
              <a:xfrm>
                <a:off x="7490809" y="4635162"/>
                <a:ext cx="757735" cy="712544"/>
              </a:xfrm>
              <a:custGeom>
                <a:avLst/>
                <a:gdLst/>
                <a:ahLst/>
                <a:cxnLst/>
                <a:rect l="l" t="t" r="r" b="b"/>
                <a:pathLst>
                  <a:path w="974090" h="1042034">
                    <a:moveTo>
                      <a:pt x="3060" y="552970"/>
                    </a:moveTo>
                    <a:lnTo>
                      <a:pt x="2540" y="552030"/>
                    </a:lnTo>
                    <a:lnTo>
                      <a:pt x="2197" y="551167"/>
                    </a:lnTo>
                    <a:lnTo>
                      <a:pt x="1397" y="551789"/>
                    </a:lnTo>
                    <a:lnTo>
                      <a:pt x="622" y="552183"/>
                    </a:lnTo>
                    <a:lnTo>
                      <a:pt x="0" y="553072"/>
                    </a:lnTo>
                    <a:lnTo>
                      <a:pt x="457" y="553821"/>
                    </a:lnTo>
                    <a:lnTo>
                      <a:pt x="622" y="554342"/>
                    </a:lnTo>
                    <a:lnTo>
                      <a:pt x="1422" y="553948"/>
                    </a:lnTo>
                    <a:lnTo>
                      <a:pt x="2273" y="553631"/>
                    </a:lnTo>
                    <a:lnTo>
                      <a:pt x="2933" y="553085"/>
                    </a:lnTo>
                    <a:lnTo>
                      <a:pt x="3060" y="552970"/>
                    </a:lnTo>
                    <a:close/>
                  </a:path>
                  <a:path w="974090" h="1042034">
                    <a:moveTo>
                      <a:pt x="60439" y="542124"/>
                    </a:moveTo>
                    <a:lnTo>
                      <a:pt x="59982" y="541566"/>
                    </a:lnTo>
                    <a:lnTo>
                      <a:pt x="59601" y="540689"/>
                    </a:lnTo>
                    <a:lnTo>
                      <a:pt x="58458" y="540308"/>
                    </a:lnTo>
                    <a:lnTo>
                      <a:pt x="57670" y="540842"/>
                    </a:lnTo>
                    <a:lnTo>
                      <a:pt x="56426" y="541210"/>
                    </a:lnTo>
                    <a:lnTo>
                      <a:pt x="57213" y="542277"/>
                    </a:lnTo>
                    <a:lnTo>
                      <a:pt x="57734" y="543407"/>
                    </a:lnTo>
                    <a:lnTo>
                      <a:pt x="58915" y="543255"/>
                    </a:lnTo>
                    <a:lnTo>
                      <a:pt x="59664" y="542569"/>
                    </a:lnTo>
                    <a:lnTo>
                      <a:pt x="60439" y="542124"/>
                    </a:lnTo>
                    <a:close/>
                  </a:path>
                  <a:path w="974090" h="1042034">
                    <a:moveTo>
                      <a:pt x="62268" y="510730"/>
                    </a:moveTo>
                    <a:lnTo>
                      <a:pt x="62026" y="510247"/>
                    </a:lnTo>
                    <a:lnTo>
                      <a:pt x="61823" y="509435"/>
                    </a:lnTo>
                    <a:lnTo>
                      <a:pt x="61518" y="509384"/>
                    </a:lnTo>
                    <a:lnTo>
                      <a:pt x="60820" y="509257"/>
                    </a:lnTo>
                    <a:lnTo>
                      <a:pt x="60083" y="509524"/>
                    </a:lnTo>
                    <a:lnTo>
                      <a:pt x="58889" y="509727"/>
                    </a:lnTo>
                    <a:lnTo>
                      <a:pt x="59499" y="510578"/>
                    </a:lnTo>
                    <a:lnTo>
                      <a:pt x="59791" y="511352"/>
                    </a:lnTo>
                    <a:lnTo>
                      <a:pt x="60807" y="511314"/>
                    </a:lnTo>
                    <a:lnTo>
                      <a:pt x="61518" y="510946"/>
                    </a:lnTo>
                    <a:lnTo>
                      <a:pt x="62268" y="510730"/>
                    </a:lnTo>
                    <a:close/>
                  </a:path>
                  <a:path w="974090" h="1042034">
                    <a:moveTo>
                      <a:pt x="62928" y="493839"/>
                    </a:moveTo>
                    <a:lnTo>
                      <a:pt x="61963" y="493445"/>
                    </a:lnTo>
                    <a:lnTo>
                      <a:pt x="61366" y="494411"/>
                    </a:lnTo>
                    <a:lnTo>
                      <a:pt x="60388" y="496290"/>
                    </a:lnTo>
                    <a:lnTo>
                      <a:pt x="60921" y="496519"/>
                    </a:lnTo>
                    <a:lnTo>
                      <a:pt x="61518" y="496747"/>
                    </a:lnTo>
                    <a:lnTo>
                      <a:pt x="62052" y="496976"/>
                    </a:lnTo>
                    <a:lnTo>
                      <a:pt x="62357" y="495935"/>
                    </a:lnTo>
                    <a:lnTo>
                      <a:pt x="62674" y="494931"/>
                    </a:lnTo>
                    <a:lnTo>
                      <a:pt x="62928" y="493839"/>
                    </a:lnTo>
                    <a:close/>
                  </a:path>
                  <a:path w="974090" h="1042034">
                    <a:moveTo>
                      <a:pt x="94157" y="743508"/>
                    </a:moveTo>
                    <a:lnTo>
                      <a:pt x="92240" y="743229"/>
                    </a:lnTo>
                    <a:lnTo>
                      <a:pt x="92100" y="743267"/>
                    </a:lnTo>
                    <a:lnTo>
                      <a:pt x="94030" y="743546"/>
                    </a:lnTo>
                    <a:lnTo>
                      <a:pt x="94157" y="743508"/>
                    </a:lnTo>
                    <a:close/>
                  </a:path>
                  <a:path w="974090" h="1042034">
                    <a:moveTo>
                      <a:pt x="97370" y="745566"/>
                    </a:moveTo>
                    <a:lnTo>
                      <a:pt x="96380" y="742950"/>
                    </a:lnTo>
                    <a:lnTo>
                      <a:pt x="94157" y="743508"/>
                    </a:lnTo>
                    <a:lnTo>
                      <a:pt x="94221" y="747471"/>
                    </a:lnTo>
                    <a:lnTo>
                      <a:pt x="97370" y="745566"/>
                    </a:lnTo>
                    <a:close/>
                  </a:path>
                  <a:path w="974090" h="1042034">
                    <a:moveTo>
                      <a:pt x="98285" y="252349"/>
                    </a:moveTo>
                    <a:lnTo>
                      <a:pt x="98031" y="251536"/>
                    </a:lnTo>
                    <a:lnTo>
                      <a:pt x="97929" y="250532"/>
                    </a:lnTo>
                    <a:lnTo>
                      <a:pt x="96964" y="250736"/>
                    </a:lnTo>
                    <a:lnTo>
                      <a:pt x="96431" y="250863"/>
                    </a:lnTo>
                    <a:lnTo>
                      <a:pt x="95885" y="251002"/>
                    </a:lnTo>
                    <a:lnTo>
                      <a:pt x="96570" y="253695"/>
                    </a:lnTo>
                    <a:lnTo>
                      <a:pt x="97078" y="253492"/>
                    </a:lnTo>
                    <a:lnTo>
                      <a:pt x="98018" y="253377"/>
                    </a:lnTo>
                    <a:lnTo>
                      <a:pt x="98285" y="252349"/>
                    </a:lnTo>
                    <a:close/>
                  </a:path>
                  <a:path w="974090" h="1042034">
                    <a:moveTo>
                      <a:pt x="129679" y="837095"/>
                    </a:moveTo>
                    <a:lnTo>
                      <a:pt x="129387" y="836688"/>
                    </a:lnTo>
                    <a:lnTo>
                      <a:pt x="129108" y="836269"/>
                    </a:lnTo>
                    <a:lnTo>
                      <a:pt x="128778" y="835837"/>
                    </a:lnTo>
                    <a:lnTo>
                      <a:pt x="128117" y="836345"/>
                    </a:lnTo>
                    <a:lnTo>
                      <a:pt x="126733" y="837336"/>
                    </a:lnTo>
                    <a:lnTo>
                      <a:pt x="126911" y="837628"/>
                    </a:lnTo>
                    <a:lnTo>
                      <a:pt x="127076" y="837933"/>
                    </a:lnTo>
                    <a:lnTo>
                      <a:pt x="127266" y="838225"/>
                    </a:lnTo>
                    <a:lnTo>
                      <a:pt x="128066" y="837831"/>
                    </a:lnTo>
                    <a:lnTo>
                      <a:pt x="129679" y="837095"/>
                    </a:lnTo>
                    <a:close/>
                  </a:path>
                  <a:path w="974090" h="1042034">
                    <a:moveTo>
                      <a:pt x="137833" y="262750"/>
                    </a:moveTo>
                    <a:lnTo>
                      <a:pt x="136829" y="262483"/>
                    </a:lnTo>
                    <a:lnTo>
                      <a:pt x="135813" y="262242"/>
                    </a:lnTo>
                    <a:lnTo>
                      <a:pt x="134797" y="261962"/>
                    </a:lnTo>
                    <a:lnTo>
                      <a:pt x="134683" y="262343"/>
                    </a:lnTo>
                    <a:lnTo>
                      <a:pt x="134594" y="262712"/>
                    </a:lnTo>
                    <a:lnTo>
                      <a:pt x="134493" y="263067"/>
                    </a:lnTo>
                    <a:lnTo>
                      <a:pt x="135458" y="263436"/>
                    </a:lnTo>
                    <a:lnTo>
                      <a:pt x="136410" y="263829"/>
                    </a:lnTo>
                    <a:lnTo>
                      <a:pt x="137363" y="264210"/>
                    </a:lnTo>
                    <a:lnTo>
                      <a:pt x="137528" y="263715"/>
                    </a:lnTo>
                    <a:lnTo>
                      <a:pt x="137668" y="263232"/>
                    </a:lnTo>
                    <a:lnTo>
                      <a:pt x="137833" y="262750"/>
                    </a:lnTo>
                    <a:close/>
                  </a:path>
                  <a:path w="974090" h="1042034">
                    <a:moveTo>
                      <a:pt x="147091" y="600989"/>
                    </a:moveTo>
                    <a:lnTo>
                      <a:pt x="146354" y="600252"/>
                    </a:lnTo>
                    <a:lnTo>
                      <a:pt x="145897" y="599567"/>
                    </a:lnTo>
                    <a:lnTo>
                      <a:pt x="144945" y="599160"/>
                    </a:lnTo>
                    <a:lnTo>
                      <a:pt x="144348" y="599833"/>
                    </a:lnTo>
                    <a:lnTo>
                      <a:pt x="143840" y="600125"/>
                    </a:lnTo>
                    <a:lnTo>
                      <a:pt x="144259" y="600735"/>
                    </a:lnTo>
                    <a:lnTo>
                      <a:pt x="144602" y="601472"/>
                    </a:lnTo>
                    <a:lnTo>
                      <a:pt x="145173" y="601878"/>
                    </a:lnTo>
                    <a:lnTo>
                      <a:pt x="145415" y="602030"/>
                    </a:lnTo>
                    <a:lnTo>
                      <a:pt x="146126" y="601446"/>
                    </a:lnTo>
                    <a:lnTo>
                      <a:pt x="147091" y="600989"/>
                    </a:lnTo>
                    <a:close/>
                  </a:path>
                  <a:path w="974090" h="1042034">
                    <a:moveTo>
                      <a:pt x="148209" y="349694"/>
                    </a:moveTo>
                    <a:lnTo>
                      <a:pt x="148145" y="347421"/>
                    </a:lnTo>
                    <a:lnTo>
                      <a:pt x="147853" y="345528"/>
                    </a:lnTo>
                    <a:lnTo>
                      <a:pt x="144995" y="347865"/>
                    </a:lnTo>
                    <a:lnTo>
                      <a:pt x="146253" y="348564"/>
                    </a:lnTo>
                    <a:lnTo>
                      <a:pt x="148209" y="349694"/>
                    </a:lnTo>
                    <a:close/>
                  </a:path>
                  <a:path w="974090" h="1042034">
                    <a:moveTo>
                      <a:pt x="163944" y="571842"/>
                    </a:moveTo>
                    <a:lnTo>
                      <a:pt x="163156" y="570992"/>
                    </a:lnTo>
                    <a:lnTo>
                      <a:pt x="162369" y="570115"/>
                    </a:lnTo>
                    <a:lnTo>
                      <a:pt x="161582" y="569264"/>
                    </a:lnTo>
                    <a:lnTo>
                      <a:pt x="161239" y="569582"/>
                    </a:lnTo>
                    <a:lnTo>
                      <a:pt x="160909" y="569899"/>
                    </a:lnTo>
                    <a:lnTo>
                      <a:pt x="160578" y="570230"/>
                    </a:lnTo>
                    <a:lnTo>
                      <a:pt x="161366" y="571068"/>
                    </a:lnTo>
                    <a:lnTo>
                      <a:pt x="162191" y="571906"/>
                    </a:lnTo>
                    <a:lnTo>
                      <a:pt x="162991" y="572757"/>
                    </a:lnTo>
                    <a:lnTo>
                      <a:pt x="163944" y="571842"/>
                    </a:lnTo>
                    <a:close/>
                  </a:path>
                  <a:path w="974090" h="1042034">
                    <a:moveTo>
                      <a:pt x="173418" y="386448"/>
                    </a:moveTo>
                    <a:lnTo>
                      <a:pt x="173266" y="385940"/>
                    </a:lnTo>
                    <a:lnTo>
                      <a:pt x="173151" y="385038"/>
                    </a:lnTo>
                    <a:lnTo>
                      <a:pt x="172948" y="385013"/>
                    </a:lnTo>
                    <a:lnTo>
                      <a:pt x="172288" y="384962"/>
                    </a:lnTo>
                    <a:lnTo>
                      <a:pt x="171538" y="385051"/>
                    </a:lnTo>
                    <a:lnTo>
                      <a:pt x="170776" y="385546"/>
                    </a:lnTo>
                    <a:lnTo>
                      <a:pt x="171069" y="386473"/>
                    </a:lnTo>
                    <a:lnTo>
                      <a:pt x="171145" y="387096"/>
                    </a:lnTo>
                    <a:lnTo>
                      <a:pt x="172885" y="386600"/>
                    </a:lnTo>
                    <a:lnTo>
                      <a:pt x="173418" y="386448"/>
                    </a:lnTo>
                    <a:close/>
                  </a:path>
                  <a:path w="974090" h="1042034">
                    <a:moveTo>
                      <a:pt x="188366" y="478891"/>
                    </a:moveTo>
                    <a:lnTo>
                      <a:pt x="187693" y="478129"/>
                    </a:lnTo>
                    <a:lnTo>
                      <a:pt x="187363" y="477748"/>
                    </a:lnTo>
                    <a:lnTo>
                      <a:pt x="185813" y="479386"/>
                    </a:lnTo>
                    <a:lnTo>
                      <a:pt x="185064" y="480199"/>
                    </a:lnTo>
                    <a:lnTo>
                      <a:pt x="185280" y="480453"/>
                    </a:lnTo>
                    <a:lnTo>
                      <a:pt x="185521" y="480695"/>
                    </a:lnTo>
                    <a:lnTo>
                      <a:pt x="185750" y="480949"/>
                    </a:lnTo>
                    <a:lnTo>
                      <a:pt x="186626" y="480250"/>
                    </a:lnTo>
                    <a:lnTo>
                      <a:pt x="187502" y="479590"/>
                    </a:lnTo>
                    <a:lnTo>
                      <a:pt x="188366" y="478891"/>
                    </a:lnTo>
                    <a:close/>
                  </a:path>
                  <a:path w="974090" h="1042034">
                    <a:moveTo>
                      <a:pt x="208940" y="593737"/>
                    </a:moveTo>
                    <a:lnTo>
                      <a:pt x="208864" y="591527"/>
                    </a:lnTo>
                    <a:lnTo>
                      <a:pt x="208826" y="590423"/>
                    </a:lnTo>
                    <a:lnTo>
                      <a:pt x="208280" y="590499"/>
                    </a:lnTo>
                    <a:lnTo>
                      <a:pt x="207721" y="590562"/>
                    </a:lnTo>
                    <a:lnTo>
                      <a:pt x="207187" y="590626"/>
                    </a:lnTo>
                    <a:lnTo>
                      <a:pt x="207365" y="591705"/>
                    </a:lnTo>
                    <a:lnTo>
                      <a:pt x="207594" y="592797"/>
                    </a:lnTo>
                    <a:lnTo>
                      <a:pt x="207784" y="593890"/>
                    </a:lnTo>
                    <a:lnTo>
                      <a:pt x="208559" y="593801"/>
                    </a:lnTo>
                    <a:lnTo>
                      <a:pt x="208940" y="593737"/>
                    </a:lnTo>
                    <a:close/>
                  </a:path>
                  <a:path w="974090" h="1042034">
                    <a:moveTo>
                      <a:pt x="264248" y="333959"/>
                    </a:moveTo>
                    <a:lnTo>
                      <a:pt x="263588" y="333171"/>
                    </a:lnTo>
                    <a:lnTo>
                      <a:pt x="262915" y="332346"/>
                    </a:lnTo>
                    <a:lnTo>
                      <a:pt x="262140" y="331546"/>
                    </a:lnTo>
                    <a:lnTo>
                      <a:pt x="261315" y="332092"/>
                    </a:lnTo>
                    <a:lnTo>
                      <a:pt x="261797" y="333095"/>
                    </a:lnTo>
                    <a:lnTo>
                      <a:pt x="262343" y="334022"/>
                    </a:lnTo>
                    <a:lnTo>
                      <a:pt x="262890" y="334937"/>
                    </a:lnTo>
                    <a:lnTo>
                      <a:pt x="264248" y="333959"/>
                    </a:lnTo>
                    <a:close/>
                  </a:path>
                  <a:path w="974090" h="1042034">
                    <a:moveTo>
                      <a:pt x="270433" y="48602"/>
                    </a:moveTo>
                    <a:lnTo>
                      <a:pt x="270268" y="48069"/>
                    </a:lnTo>
                    <a:lnTo>
                      <a:pt x="270256" y="47447"/>
                    </a:lnTo>
                    <a:lnTo>
                      <a:pt x="269938" y="47040"/>
                    </a:lnTo>
                    <a:lnTo>
                      <a:pt x="269494" y="46482"/>
                    </a:lnTo>
                    <a:lnTo>
                      <a:pt x="268846" y="46101"/>
                    </a:lnTo>
                    <a:lnTo>
                      <a:pt x="268300" y="45656"/>
                    </a:lnTo>
                    <a:lnTo>
                      <a:pt x="267703" y="46278"/>
                    </a:lnTo>
                    <a:lnTo>
                      <a:pt x="267373" y="46596"/>
                    </a:lnTo>
                    <a:lnTo>
                      <a:pt x="268135" y="47459"/>
                    </a:lnTo>
                    <a:lnTo>
                      <a:pt x="268897" y="48310"/>
                    </a:lnTo>
                    <a:lnTo>
                      <a:pt x="269659" y="49174"/>
                    </a:lnTo>
                    <a:lnTo>
                      <a:pt x="269913" y="48971"/>
                    </a:lnTo>
                    <a:lnTo>
                      <a:pt x="270179" y="48793"/>
                    </a:lnTo>
                    <a:lnTo>
                      <a:pt x="270433" y="48602"/>
                    </a:lnTo>
                    <a:close/>
                  </a:path>
                  <a:path w="974090" h="1042034">
                    <a:moveTo>
                      <a:pt x="274561" y="84239"/>
                    </a:moveTo>
                    <a:lnTo>
                      <a:pt x="274535" y="83096"/>
                    </a:lnTo>
                    <a:lnTo>
                      <a:pt x="274485" y="81940"/>
                    </a:lnTo>
                    <a:lnTo>
                      <a:pt x="274447" y="80810"/>
                    </a:lnTo>
                    <a:lnTo>
                      <a:pt x="272897" y="80937"/>
                    </a:lnTo>
                    <a:lnTo>
                      <a:pt x="273100" y="82080"/>
                    </a:lnTo>
                    <a:lnTo>
                      <a:pt x="273316" y="83210"/>
                    </a:lnTo>
                    <a:lnTo>
                      <a:pt x="273507" y="84328"/>
                    </a:lnTo>
                    <a:lnTo>
                      <a:pt x="273875" y="84315"/>
                    </a:lnTo>
                    <a:lnTo>
                      <a:pt x="274218" y="84264"/>
                    </a:lnTo>
                    <a:lnTo>
                      <a:pt x="274561" y="84239"/>
                    </a:lnTo>
                    <a:close/>
                  </a:path>
                  <a:path w="974090" h="1042034">
                    <a:moveTo>
                      <a:pt x="276733" y="877379"/>
                    </a:moveTo>
                    <a:lnTo>
                      <a:pt x="275678" y="877227"/>
                    </a:lnTo>
                    <a:lnTo>
                      <a:pt x="274624" y="877100"/>
                    </a:lnTo>
                    <a:lnTo>
                      <a:pt x="273583" y="876947"/>
                    </a:lnTo>
                    <a:lnTo>
                      <a:pt x="273545" y="877277"/>
                    </a:lnTo>
                    <a:lnTo>
                      <a:pt x="273431" y="877963"/>
                    </a:lnTo>
                    <a:lnTo>
                      <a:pt x="274472" y="878154"/>
                    </a:lnTo>
                    <a:lnTo>
                      <a:pt x="275513" y="878357"/>
                    </a:lnTo>
                    <a:lnTo>
                      <a:pt x="276555" y="878547"/>
                    </a:lnTo>
                    <a:lnTo>
                      <a:pt x="276606" y="878154"/>
                    </a:lnTo>
                    <a:lnTo>
                      <a:pt x="276682" y="877773"/>
                    </a:lnTo>
                    <a:lnTo>
                      <a:pt x="276733" y="877379"/>
                    </a:lnTo>
                    <a:close/>
                  </a:path>
                  <a:path w="974090" h="1042034">
                    <a:moveTo>
                      <a:pt x="279374" y="11391"/>
                    </a:moveTo>
                    <a:lnTo>
                      <a:pt x="279361" y="11264"/>
                    </a:lnTo>
                    <a:lnTo>
                      <a:pt x="279171" y="10541"/>
                    </a:lnTo>
                    <a:lnTo>
                      <a:pt x="278790" y="9867"/>
                    </a:lnTo>
                    <a:lnTo>
                      <a:pt x="278345" y="8915"/>
                    </a:lnTo>
                    <a:lnTo>
                      <a:pt x="277647" y="9448"/>
                    </a:lnTo>
                    <a:lnTo>
                      <a:pt x="276809" y="9880"/>
                    </a:lnTo>
                    <a:lnTo>
                      <a:pt x="276847" y="10058"/>
                    </a:lnTo>
                    <a:lnTo>
                      <a:pt x="277050" y="10756"/>
                    </a:lnTo>
                    <a:lnTo>
                      <a:pt x="277444" y="11442"/>
                    </a:lnTo>
                    <a:lnTo>
                      <a:pt x="278117" y="12052"/>
                    </a:lnTo>
                    <a:lnTo>
                      <a:pt x="279374" y="11391"/>
                    </a:lnTo>
                    <a:close/>
                  </a:path>
                  <a:path w="974090" h="1042034">
                    <a:moveTo>
                      <a:pt x="297307" y="329615"/>
                    </a:moveTo>
                    <a:lnTo>
                      <a:pt x="294347" y="328447"/>
                    </a:lnTo>
                    <a:lnTo>
                      <a:pt x="294220" y="328841"/>
                    </a:lnTo>
                    <a:lnTo>
                      <a:pt x="293954" y="329526"/>
                    </a:lnTo>
                    <a:lnTo>
                      <a:pt x="294881" y="330060"/>
                    </a:lnTo>
                    <a:lnTo>
                      <a:pt x="295795" y="330428"/>
                    </a:lnTo>
                    <a:lnTo>
                      <a:pt x="296697" y="330835"/>
                    </a:lnTo>
                    <a:lnTo>
                      <a:pt x="297091" y="330022"/>
                    </a:lnTo>
                    <a:lnTo>
                      <a:pt x="297307" y="329615"/>
                    </a:lnTo>
                    <a:close/>
                  </a:path>
                  <a:path w="974090" h="1042034">
                    <a:moveTo>
                      <a:pt x="301612" y="567728"/>
                    </a:moveTo>
                    <a:lnTo>
                      <a:pt x="298843" y="566661"/>
                    </a:lnTo>
                    <a:lnTo>
                      <a:pt x="299783" y="568058"/>
                    </a:lnTo>
                    <a:lnTo>
                      <a:pt x="300418" y="569023"/>
                    </a:lnTo>
                    <a:lnTo>
                      <a:pt x="301320" y="570344"/>
                    </a:lnTo>
                    <a:lnTo>
                      <a:pt x="301612" y="567728"/>
                    </a:lnTo>
                    <a:close/>
                  </a:path>
                  <a:path w="974090" h="1042034">
                    <a:moveTo>
                      <a:pt x="318033" y="950899"/>
                    </a:moveTo>
                    <a:lnTo>
                      <a:pt x="316865" y="950544"/>
                    </a:lnTo>
                    <a:lnTo>
                      <a:pt x="315696" y="950188"/>
                    </a:lnTo>
                    <a:lnTo>
                      <a:pt x="314528" y="949833"/>
                    </a:lnTo>
                    <a:lnTo>
                      <a:pt x="313931" y="951445"/>
                    </a:lnTo>
                    <a:lnTo>
                      <a:pt x="315214" y="951687"/>
                    </a:lnTo>
                    <a:lnTo>
                      <a:pt x="316484" y="951915"/>
                    </a:lnTo>
                    <a:lnTo>
                      <a:pt x="317779" y="952157"/>
                    </a:lnTo>
                    <a:lnTo>
                      <a:pt x="317855" y="951738"/>
                    </a:lnTo>
                    <a:lnTo>
                      <a:pt x="317957" y="951318"/>
                    </a:lnTo>
                    <a:lnTo>
                      <a:pt x="318033" y="950899"/>
                    </a:lnTo>
                    <a:close/>
                  </a:path>
                  <a:path w="974090" h="1042034">
                    <a:moveTo>
                      <a:pt x="323786" y="205600"/>
                    </a:moveTo>
                    <a:lnTo>
                      <a:pt x="322567" y="204711"/>
                    </a:lnTo>
                    <a:lnTo>
                      <a:pt x="320167" y="202933"/>
                    </a:lnTo>
                    <a:lnTo>
                      <a:pt x="319697" y="203581"/>
                    </a:lnTo>
                    <a:lnTo>
                      <a:pt x="319430" y="203911"/>
                    </a:lnTo>
                    <a:lnTo>
                      <a:pt x="322529" y="206768"/>
                    </a:lnTo>
                    <a:lnTo>
                      <a:pt x="323380" y="205994"/>
                    </a:lnTo>
                    <a:lnTo>
                      <a:pt x="323786" y="205600"/>
                    </a:lnTo>
                    <a:close/>
                  </a:path>
                  <a:path w="974090" h="1042034">
                    <a:moveTo>
                      <a:pt x="339763" y="435444"/>
                    </a:moveTo>
                    <a:lnTo>
                      <a:pt x="338455" y="435089"/>
                    </a:lnTo>
                    <a:lnTo>
                      <a:pt x="337134" y="434746"/>
                    </a:lnTo>
                    <a:lnTo>
                      <a:pt x="335838" y="434390"/>
                    </a:lnTo>
                    <a:lnTo>
                      <a:pt x="335432" y="435737"/>
                    </a:lnTo>
                    <a:lnTo>
                      <a:pt x="335254" y="436422"/>
                    </a:lnTo>
                    <a:lnTo>
                      <a:pt x="336677" y="436587"/>
                    </a:lnTo>
                    <a:lnTo>
                      <a:pt x="338086" y="436765"/>
                    </a:lnTo>
                    <a:lnTo>
                      <a:pt x="339496" y="436930"/>
                    </a:lnTo>
                    <a:lnTo>
                      <a:pt x="339598" y="436422"/>
                    </a:lnTo>
                    <a:lnTo>
                      <a:pt x="339763" y="435444"/>
                    </a:lnTo>
                    <a:close/>
                  </a:path>
                  <a:path w="974090" h="1042034">
                    <a:moveTo>
                      <a:pt x="341604" y="1866"/>
                    </a:moveTo>
                    <a:lnTo>
                      <a:pt x="341287" y="1016"/>
                    </a:lnTo>
                    <a:lnTo>
                      <a:pt x="341147" y="0"/>
                    </a:lnTo>
                    <a:lnTo>
                      <a:pt x="340169" y="520"/>
                    </a:lnTo>
                    <a:lnTo>
                      <a:pt x="339394" y="723"/>
                    </a:lnTo>
                    <a:lnTo>
                      <a:pt x="338924" y="1244"/>
                    </a:lnTo>
                    <a:lnTo>
                      <a:pt x="338734" y="1460"/>
                    </a:lnTo>
                    <a:lnTo>
                      <a:pt x="339178" y="2273"/>
                    </a:lnTo>
                    <a:lnTo>
                      <a:pt x="339344" y="2819"/>
                    </a:lnTo>
                    <a:lnTo>
                      <a:pt x="340042" y="2590"/>
                    </a:lnTo>
                    <a:lnTo>
                      <a:pt x="340829" y="2476"/>
                    </a:lnTo>
                    <a:lnTo>
                      <a:pt x="341376" y="2044"/>
                    </a:lnTo>
                    <a:lnTo>
                      <a:pt x="341604" y="1866"/>
                    </a:lnTo>
                    <a:close/>
                  </a:path>
                  <a:path w="974090" h="1042034">
                    <a:moveTo>
                      <a:pt x="355447" y="358317"/>
                    </a:moveTo>
                    <a:lnTo>
                      <a:pt x="355206" y="357619"/>
                    </a:lnTo>
                    <a:lnTo>
                      <a:pt x="355155" y="356527"/>
                    </a:lnTo>
                    <a:lnTo>
                      <a:pt x="353809" y="357428"/>
                    </a:lnTo>
                    <a:lnTo>
                      <a:pt x="353034" y="357695"/>
                    </a:lnTo>
                    <a:lnTo>
                      <a:pt x="352996" y="358025"/>
                    </a:lnTo>
                    <a:lnTo>
                      <a:pt x="352945" y="358470"/>
                    </a:lnTo>
                    <a:lnTo>
                      <a:pt x="353415" y="359206"/>
                    </a:lnTo>
                    <a:lnTo>
                      <a:pt x="353822" y="359371"/>
                    </a:lnTo>
                    <a:lnTo>
                      <a:pt x="354177" y="359511"/>
                    </a:lnTo>
                    <a:lnTo>
                      <a:pt x="355041" y="359143"/>
                    </a:lnTo>
                    <a:lnTo>
                      <a:pt x="355447" y="358317"/>
                    </a:lnTo>
                    <a:close/>
                  </a:path>
                  <a:path w="974090" h="1042034">
                    <a:moveTo>
                      <a:pt x="363613" y="5308"/>
                    </a:moveTo>
                    <a:lnTo>
                      <a:pt x="363334" y="4356"/>
                    </a:lnTo>
                    <a:lnTo>
                      <a:pt x="363029" y="3403"/>
                    </a:lnTo>
                    <a:lnTo>
                      <a:pt x="362737" y="2451"/>
                    </a:lnTo>
                    <a:lnTo>
                      <a:pt x="362242" y="2654"/>
                    </a:lnTo>
                    <a:lnTo>
                      <a:pt x="361276" y="3086"/>
                    </a:lnTo>
                    <a:lnTo>
                      <a:pt x="361759" y="3937"/>
                    </a:lnTo>
                    <a:lnTo>
                      <a:pt x="362750" y="5664"/>
                    </a:lnTo>
                    <a:lnTo>
                      <a:pt x="363054" y="5549"/>
                    </a:lnTo>
                    <a:lnTo>
                      <a:pt x="363613" y="5308"/>
                    </a:lnTo>
                    <a:close/>
                  </a:path>
                  <a:path w="974090" h="1042034">
                    <a:moveTo>
                      <a:pt x="408228" y="34874"/>
                    </a:moveTo>
                    <a:lnTo>
                      <a:pt x="407708" y="33972"/>
                    </a:lnTo>
                    <a:lnTo>
                      <a:pt x="407441" y="33464"/>
                    </a:lnTo>
                    <a:lnTo>
                      <a:pt x="407136" y="32943"/>
                    </a:lnTo>
                    <a:lnTo>
                      <a:pt x="406514" y="33337"/>
                    </a:lnTo>
                    <a:lnTo>
                      <a:pt x="405739" y="33616"/>
                    </a:lnTo>
                    <a:lnTo>
                      <a:pt x="405333" y="34175"/>
                    </a:lnTo>
                    <a:lnTo>
                      <a:pt x="405168" y="34417"/>
                    </a:lnTo>
                    <a:lnTo>
                      <a:pt x="405752" y="35674"/>
                    </a:lnTo>
                    <a:lnTo>
                      <a:pt x="405955" y="35661"/>
                    </a:lnTo>
                    <a:lnTo>
                      <a:pt x="406641" y="35610"/>
                    </a:lnTo>
                    <a:lnTo>
                      <a:pt x="407339" y="35229"/>
                    </a:lnTo>
                    <a:lnTo>
                      <a:pt x="408228" y="34874"/>
                    </a:lnTo>
                    <a:close/>
                  </a:path>
                  <a:path w="974090" h="1042034">
                    <a:moveTo>
                      <a:pt x="450303" y="713574"/>
                    </a:moveTo>
                    <a:lnTo>
                      <a:pt x="450215" y="712622"/>
                    </a:lnTo>
                    <a:lnTo>
                      <a:pt x="450088" y="711657"/>
                    </a:lnTo>
                    <a:lnTo>
                      <a:pt x="449986" y="710704"/>
                    </a:lnTo>
                    <a:lnTo>
                      <a:pt x="449656" y="710742"/>
                    </a:lnTo>
                    <a:lnTo>
                      <a:pt x="449300" y="710768"/>
                    </a:lnTo>
                    <a:lnTo>
                      <a:pt x="448957" y="710819"/>
                    </a:lnTo>
                    <a:lnTo>
                      <a:pt x="449021" y="711771"/>
                    </a:lnTo>
                    <a:lnTo>
                      <a:pt x="449097" y="712736"/>
                    </a:lnTo>
                    <a:lnTo>
                      <a:pt x="449160" y="713714"/>
                    </a:lnTo>
                    <a:lnTo>
                      <a:pt x="449935" y="713625"/>
                    </a:lnTo>
                    <a:lnTo>
                      <a:pt x="450303" y="713574"/>
                    </a:lnTo>
                    <a:close/>
                  </a:path>
                  <a:path w="974090" h="1042034">
                    <a:moveTo>
                      <a:pt x="463384" y="336130"/>
                    </a:moveTo>
                    <a:lnTo>
                      <a:pt x="462216" y="335254"/>
                    </a:lnTo>
                    <a:lnTo>
                      <a:pt x="461086" y="334365"/>
                    </a:lnTo>
                    <a:lnTo>
                      <a:pt x="459917" y="333502"/>
                    </a:lnTo>
                    <a:lnTo>
                      <a:pt x="459714" y="333705"/>
                    </a:lnTo>
                    <a:lnTo>
                      <a:pt x="459524" y="333933"/>
                    </a:lnTo>
                    <a:lnTo>
                      <a:pt x="459308" y="334149"/>
                    </a:lnTo>
                    <a:lnTo>
                      <a:pt x="459803" y="334772"/>
                    </a:lnTo>
                    <a:lnTo>
                      <a:pt x="460197" y="335495"/>
                    </a:lnTo>
                    <a:lnTo>
                      <a:pt x="460781" y="335991"/>
                    </a:lnTo>
                    <a:lnTo>
                      <a:pt x="461378" y="336461"/>
                    </a:lnTo>
                    <a:lnTo>
                      <a:pt x="462127" y="336677"/>
                    </a:lnTo>
                    <a:lnTo>
                      <a:pt x="462813" y="337019"/>
                    </a:lnTo>
                    <a:lnTo>
                      <a:pt x="462991" y="336727"/>
                    </a:lnTo>
                    <a:lnTo>
                      <a:pt x="463194" y="336435"/>
                    </a:lnTo>
                    <a:lnTo>
                      <a:pt x="463384" y="336130"/>
                    </a:lnTo>
                    <a:close/>
                  </a:path>
                  <a:path w="974090" h="1042034">
                    <a:moveTo>
                      <a:pt x="472211" y="575373"/>
                    </a:moveTo>
                    <a:lnTo>
                      <a:pt x="471246" y="575106"/>
                    </a:lnTo>
                    <a:lnTo>
                      <a:pt x="469252" y="574560"/>
                    </a:lnTo>
                    <a:lnTo>
                      <a:pt x="468934" y="575360"/>
                    </a:lnTo>
                    <a:lnTo>
                      <a:pt x="468769" y="575767"/>
                    </a:lnTo>
                    <a:lnTo>
                      <a:pt x="469760" y="576148"/>
                    </a:lnTo>
                    <a:lnTo>
                      <a:pt x="471754" y="576961"/>
                    </a:lnTo>
                    <a:lnTo>
                      <a:pt x="472071" y="575894"/>
                    </a:lnTo>
                    <a:lnTo>
                      <a:pt x="472211" y="575373"/>
                    </a:lnTo>
                    <a:close/>
                  </a:path>
                  <a:path w="974090" h="1042034">
                    <a:moveTo>
                      <a:pt x="476427" y="700506"/>
                    </a:moveTo>
                    <a:lnTo>
                      <a:pt x="476415" y="700354"/>
                    </a:lnTo>
                    <a:lnTo>
                      <a:pt x="476338" y="699655"/>
                    </a:lnTo>
                    <a:lnTo>
                      <a:pt x="475996" y="698995"/>
                    </a:lnTo>
                    <a:lnTo>
                      <a:pt x="475665" y="698017"/>
                    </a:lnTo>
                    <a:lnTo>
                      <a:pt x="474853" y="698500"/>
                    </a:lnTo>
                    <a:lnTo>
                      <a:pt x="473989" y="698868"/>
                    </a:lnTo>
                    <a:lnTo>
                      <a:pt x="474027" y="699033"/>
                    </a:lnTo>
                    <a:lnTo>
                      <a:pt x="474167" y="699706"/>
                    </a:lnTo>
                    <a:lnTo>
                      <a:pt x="474497" y="700430"/>
                    </a:lnTo>
                    <a:lnTo>
                      <a:pt x="475145" y="701065"/>
                    </a:lnTo>
                    <a:lnTo>
                      <a:pt x="476427" y="700506"/>
                    </a:lnTo>
                    <a:close/>
                  </a:path>
                  <a:path w="974090" h="1042034">
                    <a:moveTo>
                      <a:pt x="476669" y="482574"/>
                    </a:moveTo>
                    <a:lnTo>
                      <a:pt x="475742" y="482003"/>
                    </a:lnTo>
                    <a:lnTo>
                      <a:pt x="475272" y="481672"/>
                    </a:lnTo>
                    <a:lnTo>
                      <a:pt x="474662" y="482587"/>
                    </a:lnTo>
                    <a:lnTo>
                      <a:pt x="473443" y="484454"/>
                    </a:lnTo>
                    <a:lnTo>
                      <a:pt x="473938" y="484771"/>
                    </a:lnTo>
                    <a:lnTo>
                      <a:pt x="474903" y="485355"/>
                    </a:lnTo>
                    <a:lnTo>
                      <a:pt x="475513" y="484454"/>
                    </a:lnTo>
                    <a:lnTo>
                      <a:pt x="476135" y="483565"/>
                    </a:lnTo>
                    <a:lnTo>
                      <a:pt x="476669" y="482574"/>
                    </a:lnTo>
                    <a:close/>
                  </a:path>
                  <a:path w="974090" h="1042034">
                    <a:moveTo>
                      <a:pt x="516699" y="429996"/>
                    </a:moveTo>
                    <a:lnTo>
                      <a:pt x="516178" y="429818"/>
                    </a:lnTo>
                    <a:lnTo>
                      <a:pt x="515658" y="429628"/>
                    </a:lnTo>
                    <a:lnTo>
                      <a:pt x="515137" y="429437"/>
                    </a:lnTo>
                    <a:lnTo>
                      <a:pt x="514832" y="430479"/>
                    </a:lnTo>
                    <a:lnTo>
                      <a:pt x="514248" y="432562"/>
                    </a:lnTo>
                    <a:lnTo>
                      <a:pt x="514781" y="432689"/>
                    </a:lnTo>
                    <a:lnTo>
                      <a:pt x="515734" y="432981"/>
                    </a:lnTo>
                    <a:lnTo>
                      <a:pt x="516178" y="431965"/>
                    </a:lnTo>
                    <a:lnTo>
                      <a:pt x="516407" y="430974"/>
                    </a:lnTo>
                    <a:lnTo>
                      <a:pt x="516699" y="429996"/>
                    </a:lnTo>
                    <a:close/>
                  </a:path>
                  <a:path w="974090" h="1042034">
                    <a:moveTo>
                      <a:pt x="520128" y="202844"/>
                    </a:moveTo>
                    <a:lnTo>
                      <a:pt x="519379" y="201815"/>
                    </a:lnTo>
                    <a:lnTo>
                      <a:pt x="518642" y="200774"/>
                    </a:lnTo>
                    <a:lnTo>
                      <a:pt x="517880" y="199745"/>
                    </a:lnTo>
                    <a:lnTo>
                      <a:pt x="517474" y="200063"/>
                    </a:lnTo>
                    <a:lnTo>
                      <a:pt x="517055" y="200355"/>
                    </a:lnTo>
                    <a:lnTo>
                      <a:pt x="516648" y="200660"/>
                    </a:lnTo>
                    <a:lnTo>
                      <a:pt x="519188" y="203631"/>
                    </a:lnTo>
                    <a:lnTo>
                      <a:pt x="519493" y="203352"/>
                    </a:lnTo>
                    <a:lnTo>
                      <a:pt x="519823" y="203098"/>
                    </a:lnTo>
                    <a:lnTo>
                      <a:pt x="520128" y="202844"/>
                    </a:lnTo>
                    <a:close/>
                  </a:path>
                  <a:path w="974090" h="1042034">
                    <a:moveTo>
                      <a:pt x="524319" y="884288"/>
                    </a:moveTo>
                    <a:lnTo>
                      <a:pt x="523875" y="883589"/>
                    </a:lnTo>
                    <a:lnTo>
                      <a:pt x="523582" y="883094"/>
                    </a:lnTo>
                    <a:lnTo>
                      <a:pt x="523290" y="882599"/>
                    </a:lnTo>
                    <a:lnTo>
                      <a:pt x="522846" y="882891"/>
                    </a:lnTo>
                    <a:lnTo>
                      <a:pt x="522033" y="883158"/>
                    </a:lnTo>
                    <a:lnTo>
                      <a:pt x="521995" y="883500"/>
                    </a:lnTo>
                    <a:lnTo>
                      <a:pt x="521957" y="883996"/>
                    </a:lnTo>
                    <a:lnTo>
                      <a:pt x="522351" y="884682"/>
                    </a:lnTo>
                    <a:lnTo>
                      <a:pt x="522922" y="885151"/>
                    </a:lnTo>
                    <a:lnTo>
                      <a:pt x="523633" y="884605"/>
                    </a:lnTo>
                    <a:lnTo>
                      <a:pt x="524319" y="884288"/>
                    </a:lnTo>
                    <a:close/>
                  </a:path>
                  <a:path w="974090" h="1042034">
                    <a:moveTo>
                      <a:pt x="539026" y="649922"/>
                    </a:moveTo>
                    <a:lnTo>
                      <a:pt x="538175" y="649490"/>
                    </a:lnTo>
                    <a:lnTo>
                      <a:pt x="536460" y="648665"/>
                    </a:lnTo>
                    <a:lnTo>
                      <a:pt x="536270" y="649160"/>
                    </a:lnTo>
                    <a:lnTo>
                      <a:pt x="536105" y="649681"/>
                    </a:lnTo>
                    <a:lnTo>
                      <a:pt x="535940" y="650176"/>
                    </a:lnTo>
                    <a:lnTo>
                      <a:pt x="536790" y="650417"/>
                    </a:lnTo>
                    <a:lnTo>
                      <a:pt x="537641" y="650709"/>
                    </a:lnTo>
                    <a:lnTo>
                      <a:pt x="538505" y="650862"/>
                    </a:lnTo>
                    <a:lnTo>
                      <a:pt x="538861" y="650252"/>
                    </a:lnTo>
                    <a:lnTo>
                      <a:pt x="539026" y="649922"/>
                    </a:lnTo>
                    <a:close/>
                  </a:path>
                  <a:path w="974090" h="1042034">
                    <a:moveTo>
                      <a:pt x="542099" y="470408"/>
                    </a:moveTo>
                    <a:lnTo>
                      <a:pt x="541147" y="470039"/>
                    </a:lnTo>
                    <a:lnTo>
                      <a:pt x="539242" y="469265"/>
                    </a:lnTo>
                    <a:lnTo>
                      <a:pt x="539000" y="469912"/>
                    </a:lnTo>
                    <a:lnTo>
                      <a:pt x="538873" y="470242"/>
                    </a:lnTo>
                    <a:lnTo>
                      <a:pt x="540842" y="470852"/>
                    </a:lnTo>
                    <a:lnTo>
                      <a:pt x="541858" y="471144"/>
                    </a:lnTo>
                    <a:lnTo>
                      <a:pt x="542099" y="470408"/>
                    </a:lnTo>
                    <a:close/>
                  </a:path>
                  <a:path w="974090" h="1042034">
                    <a:moveTo>
                      <a:pt x="551218" y="471525"/>
                    </a:moveTo>
                    <a:lnTo>
                      <a:pt x="550684" y="470801"/>
                    </a:lnTo>
                    <a:lnTo>
                      <a:pt x="550418" y="470268"/>
                    </a:lnTo>
                    <a:lnTo>
                      <a:pt x="549998" y="469976"/>
                    </a:lnTo>
                    <a:lnTo>
                      <a:pt x="549808" y="469849"/>
                    </a:lnTo>
                    <a:lnTo>
                      <a:pt x="549008" y="470217"/>
                    </a:lnTo>
                    <a:lnTo>
                      <a:pt x="548982" y="470433"/>
                    </a:lnTo>
                    <a:lnTo>
                      <a:pt x="548894" y="470928"/>
                    </a:lnTo>
                    <a:lnTo>
                      <a:pt x="549135" y="471500"/>
                    </a:lnTo>
                    <a:lnTo>
                      <a:pt x="549236" y="472033"/>
                    </a:lnTo>
                    <a:lnTo>
                      <a:pt x="551218" y="471525"/>
                    </a:lnTo>
                    <a:close/>
                  </a:path>
                  <a:path w="974090" h="1042034">
                    <a:moveTo>
                      <a:pt x="551929" y="318516"/>
                    </a:moveTo>
                    <a:lnTo>
                      <a:pt x="550989" y="317868"/>
                    </a:lnTo>
                    <a:lnTo>
                      <a:pt x="550049" y="317246"/>
                    </a:lnTo>
                    <a:lnTo>
                      <a:pt x="549084" y="316572"/>
                    </a:lnTo>
                    <a:lnTo>
                      <a:pt x="548817" y="316941"/>
                    </a:lnTo>
                    <a:lnTo>
                      <a:pt x="548309" y="317690"/>
                    </a:lnTo>
                    <a:lnTo>
                      <a:pt x="550164" y="319024"/>
                    </a:lnTo>
                    <a:lnTo>
                      <a:pt x="551103" y="319697"/>
                    </a:lnTo>
                    <a:lnTo>
                      <a:pt x="551383" y="319303"/>
                    </a:lnTo>
                    <a:lnTo>
                      <a:pt x="551649" y="318922"/>
                    </a:lnTo>
                    <a:lnTo>
                      <a:pt x="551929" y="318516"/>
                    </a:lnTo>
                    <a:close/>
                  </a:path>
                  <a:path w="974090" h="1042034">
                    <a:moveTo>
                      <a:pt x="565480" y="276961"/>
                    </a:moveTo>
                    <a:lnTo>
                      <a:pt x="564794" y="276872"/>
                    </a:lnTo>
                    <a:lnTo>
                      <a:pt x="564476" y="276809"/>
                    </a:lnTo>
                    <a:lnTo>
                      <a:pt x="564172" y="277876"/>
                    </a:lnTo>
                    <a:lnTo>
                      <a:pt x="563918" y="278955"/>
                    </a:lnTo>
                    <a:lnTo>
                      <a:pt x="563613" y="280009"/>
                    </a:lnTo>
                    <a:lnTo>
                      <a:pt x="564743" y="280111"/>
                    </a:lnTo>
                    <a:lnTo>
                      <a:pt x="565302" y="280174"/>
                    </a:lnTo>
                    <a:lnTo>
                      <a:pt x="565404" y="278028"/>
                    </a:lnTo>
                    <a:lnTo>
                      <a:pt x="565480" y="276961"/>
                    </a:lnTo>
                    <a:close/>
                  </a:path>
                  <a:path w="974090" h="1042034">
                    <a:moveTo>
                      <a:pt x="572719" y="536702"/>
                    </a:moveTo>
                    <a:lnTo>
                      <a:pt x="572274" y="535927"/>
                    </a:lnTo>
                    <a:lnTo>
                      <a:pt x="571944" y="534657"/>
                    </a:lnTo>
                    <a:lnTo>
                      <a:pt x="570966" y="535508"/>
                    </a:lnTo>
                    <a:lnTo>
                      <a:pt x="570026" y="535952"/>
                    </a:lnTo>
                    <a:lnTo>
                      <a:pt x="569912" y="537108"/>
                    </a:lnTo>
                    <a:lnTo>
                      <a:pt x="570598" y="537794"/>
                    </a:lnTo>
                    <a:lnTo>
                      <a:pt x="570966" y="538454"/>
                    </a:lnTo>
                    <a:lnTo>
                      <a:pt x="571525" y="538086"/>
                    </a:lnTo>
                    <a:lnTo>
                      <a:pt x="572401" y="537806"/>
                    </a:lnTo>
                    <a:lnTo>
                      <a:pt x="572554" y="537311"/>
                    </a:lnTo>
                    <a:lnTo>
                      <a:pt x="572719" y="536702"/>
                    </a:lnTo>
                    <a:close/>
                  </a:path>
                  <a:path w="974090" h="1042034">
                    <a:moveTo>
                      <a:pt x="576719" y="328663"/>
                    </a:moveTo>
                    <a:lnTo>
                      <a:pt x="576605" y="328256"/>
                    </a:lnTo>
                    <a:lnTo>
                      <a:pt x="576516" y="327888"/>
                    </a:lnTo>
                    <a:lnTo>
                      <a:pt x="576414" y="327520"/>
                    </a:lnTo>
                    <a:lnTo>
                      <a:pt x="575500" y="327672"/>
                    </a:lnTo>
                    <a:lnTo>
                      <a:pt x="574560" y="327812"/>
                    </a:lnTo>
                    <a:lnTo>
                      <a:pt x="573646" y="327964"/>
                    </a:lnTo>
                    <a:lnTo>
                      <a:pt x="573709" y="328498"/>
                    </a:lnTo>
                    <a:lnTo>
                      <a:pt x="573747" y="329031"/>
                    </a:lnTo>
                    <a:lnTo>
                      <a:pt x="573811" y="329590"/>
                    </a:lnTo>
                    <a:lnTo>
                      <a:pt x="574776" y="329260"/>
                    </a:lnTo>
                    <a:lnTo>
                      <a:pt x="575741" y="328968"/>
                    </a:lnTo>
                    <a:lnTo>
                      <a:pt x="576719" y="328663"/>
                    </a:lnTo>
                    <a:close/>
                  </a:path>
                  <a:path w="974090" h="1042034">
                    <a:moveTo>
                      <a:pt x="581113" y="796505"/>
                    </a:moveTo>
                    <a:lnTo>
                      <a:pt x="579894" y="795616"/>
                    </a:lnTo>
                    <a:lnTo>
                      <a:pt x="579437" y="795121"/>
                    </a:lnTo>
                    <a:lnTo>
                      <a:pt x="578840" y="794893"/>
                    </a:lnTo>
                    <a:lnTo>
                      <a:pt x="578370" y="794677"/>
                    </a:lnTo>
                    <a:lnTo>
                      <a:pt x="577723" y="794766"/>
                    </a:lnTo>
                    <a:lnTo>
                      <a:pt x="577151" y="794715"/>
                    </a:lnTo>
                    <a:lnTo>
                      <a:pt x="577303" y="795413"/>
                    </a:lnTo>
                    <a:lnTo>
                      <a:pt x="577342" y="796201"/>
                    </a:lnTo>
                    <a:lnTo>
                      <a:pt x="577697" y="796747"/>
                    </a:lnTo>
                    <a:lnTo>
                      <a:pt x="577875" y="796988"/>
                    </a:lnTo>
                    <a:lnTo>
                      <a:pt x="578751" y="796709"/>
                    </a:lnTo>
                    <a:lnTo>
                      <a:pt x="581113" y="796505"/>
                    </a:lnTo>
                    <a:close/>
                  </a:path>
                  <a:path w="974090" h="1042034">
                    <a:moveTo>
                      <a:pt x="586359" y="792467"/>
                    </a:moveTo>
                    <a:lnTo>
                      <a:pt x="585279" y="792353"/>
                    </a:lnTo>
                    <a:lnTo>
                      <a:pt x="583044" y="792099"/>
                    </a:lnTo>
                    <a:lnTo>
                      <a:pt x="583018" y="792467"/>
                    </a:lnTo>
                    <a:lnTo>
                      <a:pt x="582904" y="793191"/>
                    </a:lnTo>
                    <a:lnTo>
                      <a:pt x="586193" y="793686"/>
                    </a:lnTo>
                    <a:lnTo>
                      <a:pt x="586257" y="793280"/>
                    </a:lnTo>
                    <a:lnTo>
                      <a:pt x="586308" y="792873"/>
                    </a:lnTo>
                    <a:lnTo>
                      <a:pt x="586359" y="792467"/>
                    </a:lnTo>
                    <a:close/>
                  </a:path>
                  <a:path w="974090" h="1042034">
                    <a:moveTo>
                      <a:pt x="587286" y="182118"/>
                    </a:moveTo>
                    <a:lnTo>
                      <a:pt x="586828" y="181419"/>
                    </a:lnTo>
                    <a:lnTo>
                      <a:pt x="586676" y="180886"/>
                    </a:lnTo>
                    <a:lnTo>
                      <a:pt x="585978" y="181140"/>
                    </a:lnTo>
                    <a:lnTo>
                      <a:pt x="585279" y="181381"/>
                    </a:lnTo>
                    <a:lnTo>
                      <a:pt x="584187" y="181775"/>
                    </a:lnTo>
                    <a:lnTo>
                      <a:pt x="584873" y="182537"/>
                    </a:lnTo>
                    <a:lnTo>
                      <a:pt x="585203" y="183210"/>
                    </a:lnTo>
                    <a:lnTo>
                      <a:pt x="586105" y="183286"/>
                    </a:lnTo>
                    <a:lnTo>
                      <a:pt x="586879" y="182905"/>
                    </a:lnTo>
                    <a:lnTo>
                      <a:pt x="587082" y="182473"/>
                    </a:lnTo>
                    <a:lnTo>
                      <a:pt x="587286" y="182118"/>
                    </a:lnTo>
                    <a:close/>
                  </a:path>
                  <a:path w="974090" h="1042034">
                    <a:moveTo>
                      <a:pt x="602945" y="432993"/>
                    </a:moveTo>
                    <a:lnTo>
                      <a:pt x="602437" y="432396"/>
                    </a:lnTo>
                    <a:lnTo>
                      <a:pt x="602068" y="431660"/>
                    </a:lnTo>
                    <a:lnTo>
                      <a:pt x="601459" y="431241"/>
                    </a:lnTo>
                    <a:lnTo>
                      <a:pt x="601002" y="430936"/>
                    </a:lnTo>
                    <a:lnTo>
                      <a:pt x="600265" y="431038"/>
                    </a:lnTo>
                    <a:lnTo>
                      <a:pt x="599655" y="430961"/>
                    </a:lnTo>
                    <a:lnTo>
                      <a:pt x="599732" y="431444"/>
                    </a:lnTo>
                    <a:lnTo>
                      <a:pt x="599782" y="431914"/>
                    </a:lnTo>
                    <a:lnTo>
                      <a:pt x="599871" y="432396"/>
                    </a:lnTo>
                    <a:lnTo>
                      <a:pt x="600430" y="432892"/>
                    </a:lnTo>
                    <a:lnTo>
                      <a:pt x="600925" y="433539"/>
                    </a:lnTo>
                    <a:lnTo>
                      <a:pt x="601865" y="433946"/>
                    </a:lnTo>
                    <a:lnTo>
                      <a:pt x="602462" y="433285"/>
                    </a:lnTo>
                    <a:lnTo>
                      <a:pt x="602945" y="432993"/>
                    </a:lnTo>
                    <a:close/>
                  </a:path>
                  <a:path w="974090" h="1042034">
                    <a:moveTo>
                      <a:pt x="609727" y="1040384"/>
                    </a:moveTo>
                    <a:lnTo>
                      <a:pt x="607936" y="1040155"/>
                    </a:lnTo>
                    <a:lnTo>
                      <a:pt x="607034" y="1040028"/>
                    </a:lnTo>
                    <a:lnTo>
                      <a:pt x="606971" y="1040320"/>
                    </a:lnTo>
                    <a:lnTo>
                      <a:pt x="606920" y="1040599"/>
                    </a:lnTo>
                    <a:lnTo>
                      <a:pt x="606856" y="1040904"/>
                    </a:lnTo>
                    <a:lnTo>
                      <a:pt x="607695" y="1041184"/>
                    </a:lnTo>
                    <a:lnTo>
                      <a:pt x="609333" y="1041730"/>
                    </a:lnTo>
                    <a:lnTo>
                      <a:pt x="609473" y="1041298"/>
                    </a:lnTo>
                    <a:lnTo>
                      <a:pt x="609600" y="1040828"/>
                    </a:lnTo>
                    <a:lnTo>
                      <a:pt x="609727" y="1040384"/>
                    </a:lnTo>
                    <a:close/>
                  </a:path>
                  <a:path w="974090" h="1042034">
                    <a:moveTo>
                      <a:pt x="623557" y="779500"/>
                    </a:moveTo>
                    <a:lnTo>
                      <a:pt x="622579" y="781164"/>
                    </a:lnTo>
                    <a:lnTo>
                      <a:pt x="622046" y="781659"/>
                    </a:lnTo>
                    <a:lnTo>
                      <a:pt x="622033" y="782193"/>
                    </a:lnTo>
                    <a:lnTo>
                      <a:pt x="622007" y="782878"/>
                    </a:lnTo>
                    <a:lnTo>
                      <a:pt x="622350" y="783564"/>
                    </a:lnTo>
                    <a:lnTo>
                      <a:pt x="622566" y="784263"/>
                    </a:lnTo>
                    <a:lnTo>
                      <a:pt x="622896" y="784212"/>
                    </a:lnTo>
                    <a:lnTo>
                      <a:pt x="623239" y="784186"/>
                    </a:lnTo>
                    <a:lnTo>
                      <a:pt x="623557" y="784148"/>
                    </a:lnTo>
                    <a:lnTo>
                      <a:pt x="623557" y="779500"/>
                    </a:lnTo>
                    <a:close/>
                  </a:path>
                  <a:path w="974090" h="1042034">
                    <a:moveTo>
                      <a:pt x="624357" y="184823"/>
                    </a:moveTo>
                    <a:lnTo>
                      <a:pt x="623595" y="184327"/>
                    </a:lnTo>
                    <a:lnTo>
                      <a:pt x="622858" y="183807"/>
                    </a:lnTo>
                    <a:lnTo>
                      <a:pt x="622084" y="183311"/>
                    </a:lnTo>
                    <a:lnTo>
                      <a:pt x="621880" y="183603"/>
                    </a:lnTo>
                    <a:lnTo>
                      <a:pt x="621703" y="183908"/>
                    </a:lnTo>
                    <a:lnTo>
                      <a:pt x="621487" y="184175"/>
                    </a:lnTo>
                    <a:lnTo>
                      <a:pt x="623011" y="185216"/>
                    </a:lnTo>
                    <a:lnTo>
                      <a:pt x="623747" y="185724"/>
                    </a:lnTo>
                    <a:lnTo>
                      <a:pt x="624154" y="185115"/>
                    </a:lnTo>
                    <a:lnTo>
                      <a:pt x="624357" y="184823"/>
                    </a:lnTo>
                    <a:close/>
                  </a:path>
                  <a:path w="974090" h="1042034">
                    <a:moveTo>
                      <a:pt x="664489" y="511429"/>
                    </a:moveTo>
                    <a:lnTo>
                      <a:pt x="663155" y="511695"/>
                    </a:lnTo>
                    <a:lnTo>
                      <a:pt x="662165" y="511606"/>
                    </a:lnTo>
                    <a:lnTo>
                      <a:pt x="661809" y="512038"/>
                    </a:lnTo>
                    <a:lnTo>
                      <a:pt x="661466" y="512470"/>
                    </a:lnTo>
                    <a:lnTo>
                      <a:pt x="661746" y="513422"/>
                    </a:lnTo>
                    <a:lnTo>
                      <a:pt x="661758" y="514146"/>
                    </a:lnTo>
                    <a:lnTo>
                      <a:pt x="662482" y="514121"/>
                    </a:lnTo>
                    <a:lnTo>
                      <a:pt x="663409" y="514337"/>
                    </a:lnTo>
                    <a:lnTo>
                      <a:pt x="664298" y="513702"/>
                    </a:lnTo>
                    <a:lnTo>
                      <a:pt x="664222" y="512724"/>
                    </a:lnTo>
                    <a:lnTo>
                      <a:pt x="664489" y="511429"/>
                    </a:lnTo>
                    <a:close/>
                  </a:path>
                  <a:path w="974090" h="1042034">
                    <a:moveTo>
                      <a:pt x="673531" y="23799"/>
                    </a:moveTo>
                    <a:lnTo>
                      <a:pt x="673506" y="23380"/>
                    </a:lnTo>
                    <a:lnTo>
                      <a:pt x="673442" y="22961"/>
                    </a:lnTo>
                    <a:lnTo>
                      <a:pt x="673417" y="22529"/>
                    </a:lnTo>
                    <a:lnTo>
                      <a:pt x="672084" y="22631"/>
                    </a:lnTo>
                    <a:lnTo>
                      <a:pt x="670737" y="22745"/>
                    </a:lnTo>
                    <a:lnTo>
                      <a:pt x="669391" y="22847"/>
                    </a:lnTo>
                    <a:lnTo>
                      <a:pt x="669518" y="24320"/>
                    </a:lnTo>
                    <a:lnTo>
                      <a:pt x="670852" y="24155"/>
                    </a:lnTo>
                    <a:lnTo>
                      <a:pt x="673531" y="23799"/>
                    </a:lnTo>
                    <a:close/>
                  </a:path>
                  <a:path w="974090" h="1042034">
                    <a:moveTo>
                      <a:pt x="718426" y="37947"/>
                    </a:moveTo>
                    <a:lnTo>
                      <a:pt x="717207" y="37668"/>
                    </a:lnTo>
                    <a:lnTo>
                      <a:pt x="716013" y="37401"/>
                    </a:lnTo>
                    <a:lnTo>
                      <a:pt x="714806" y="37096"/>
                    </a:lnTo>
                    <a:lnTo>
                      <a:pt x="714565" y="37973"/>
                    </a:lnTo>
                    <a:lnTo>
                      <a:pt x="714438" y="38392"/>
                    </a:lnTo>
                    <a:lnTo>
                      <a:pt x="717816" y="39738"/>
                    </a:lnTo>
                    <a:lnTo>
                      <a:pt x="717994" y="39154"/>
                    </a:lnTo>
                    <a:lnTo>
                      <a:pt x="718223" y="38557"/>
                    </a:lnTo>
                    <a:lnTo>
                      <a:pt x="718426" y="37947"/>
                    </a:lnTo>
                    <a:close/>
                  </a:path>
                  <a:path w="974090" h="1042034">
                    <a:moveTo>
                      <a:pt x="718705" y="546481"/>
                    </a:moveTo>
                    <a:lnTo>
                      <a:pt x="718578" y="545719"/>
                    </a:lnTo>
                    <a:lnTo>
                      <a:pt x="718489" y="544626"/>
                    </a:lnTo>
                    <a:lnTo>
                      <a:pt x="717511" y="545122"/>
                    </a:lnTo>
                    <a:lnTo>
                      <a:pt x="716711" y="545312"/>
                    </a:lnTo>
                    <a:lnTo>
                      <a:pt x="716407" y="546163"/>
                    </a:lnTo>
                    <a:lnTo>
                      <a:pt x="716737" y="547001"/>
                    </a:lnTo>
                    <a:lnTo>
                      <a:pt x="717118" y="547319"/>
                    </a:lnTo>
                    <a:lnTo>
                      <a:pt x="717423" y="547560"/>
                    </a:lnTo>
                    <a:lnTo>
                      <a:pt x="718616" y="547319"/>
                    </a:lnTo>
                    <a:lnTo>
                      <a:pt x="718629" y="547192"/>
                    </a:lnTo>
                    <a:lnTo>
                      <a:pt x="718705" y="546481"/>
                    </a:lnTo>
                    <a:close/>
                  </a:path>
                  <a:path w="974090" h="1042034">
                    <a:moveTo>
                      <a:pt x="720623" y="763638"/>
                    </a:moveTo>
                    <a:lnTo>
                      <a:pt x="720382" y="762901"/>
                    </a:lnTo>
                    <a:lnTo>
                      <a:pt x="719861" y="761453"/>
                    </a:lnTo>
                    <a:lnTo>
                      <a:pt x="719150" y="762050"/>
                    </a:lnTo>
                    <a:lnTo>
                      <a:pt x="718400" y="762635"/>
                    </a:lnTo>
                    <a:lnTo>
                      <a:pt x="717740" y="763282"/>
                    </a:lnTo>
                    <a:lnTo>
                      <a:pt x="718058" y="764209"/>
                    </a:lnTo>
                    <a:lnTo>
                      <a:pt x="718997" y="764070"/>
                    </a:lnTo>
                    <a:lnTo>
                      <a:pt x="719810" y="763828"/>
                    </a:lnTo>
                    <a:lnTo>
                      <a:pt x="720623" y="763638"/>
                    </a:lnTo>
                    <a:close/>
                  </a:path>
                  <a:path w="974090" h="1042034">
                    <a:moveTo>
                      <a:pt x="754189" y="799719"/>
                    </a:moveTo>
                    <a:lnTo>
                      <a:pt x="754164" y="799299"/>
                    </a:lnTo>
                    <a:lnTo>
                      <a:pt x="754151" y="798461"/>
                    </a:lnTo>
                    <a:lnTo>
                      <a:pt x="752767" y="798499"/>
                    </a:lnTo>
                    <a:lnTo>
                      <a:pt x="751382" y="798525"/>
                    </a:lnTo>
                    <a:lnTo>
                      <a:pt x="749998" y="798550"/>
                    </a:lnTo>
                    <a:lnTo>
                      <a:pt x="749998" y="799007"/>
                    </a:lnTo>
                    <a:lnTo>
                      <a:pt x="750011" y="799477"/>
                    </a:lnTo>
                    <a:lnTo>
                      <a:pt x="750036" y="799947"/>
                    </a:lnTo>
                    <a:lnTo>
                      <a:pt x="751420" y="799871"/>
                    </a:lnTo>
                    <a:lnTo>
                      <a:pt x="752805" y="799782"/>
                    </a:lnTo>
                    <a:lnTo>
                      <a:pt x="754189" y="799719"/>
                    </a:lnTo>
                    <a:close/>
                  </a:path>
                  <a:path w="974090" h="1042034">
                    <a:moveTo>
                      <a:pt x="762584" y="35356"/>
                    </a:moveTo>
                    <a:lnTo>
                      <a:pt x="762050" y="35255"/>
                    </a:lnTo>
                    <a:lnTo>
                      <a:pt x="761530" y="35153"/>
                    </a:lnTo>
                    <a:lnTo>
                      <a:pt x="760996" y="35064"/>
                    </a:lnTo>
                    <a:lnTo>
                      <a:pt x="760907" y="36156"/>
                    </a:lnTo>
                    <a:lnTo>
                      <a:pt x="760844" y="37274"/>
                    </a:lnTo>
                    <a:lnTo>
                      <a:pt x="760780" y="38379"/>
                    </a:lnTo>
                    <a:lnTo>
                      <a:pt x="761123" y="38442"/>
                    </a:lnTo>
                    <a:lnTo>
                      <a:pt x="761796" y="38519"/>
                    </a:lnTo>
                    <a:lnTo>
                      <a:pt x="762063" y="37465"/>
                    </a:lnTo>
                    <a:lnTo>
                      <a:pt x="762330" y="36410"/>
                    </a:lnTo>
                    <a:lnTo>
                      <a:pt x="762584" y="35356"/>
                    </a:lnTo>
                    <a:close/>
                  </a:path>
                  <a:path w="974090" h="1042034">
                    <a:moveTo>
                      <a:pt x="772706" y="195961"/>
                    </a:moveTo>
                    <a:lnTo>
                      <a:pt x="772388" y="195160"/>
                    </a:lnTo>
                    <a:lnTo>
                      <a:pt x="772337" y="194386"/>
                    </a:lnTo>
                    <a:lnTo>
                      <a:pt x="771931" y="194170"/>
                    </a:lnTo>
                    <a:lnTo>
                      <a:pt x="771563" y="193967"/>
                    </a:lnTo>
                    <a:lnTo>
                      <a:pt x="770864" y="194297"/>
                    </a:lnTo>
                    <a:lnTo>
                      <a:pt x="770293" y="194398"/>
                    </a:lnTo>
                    <a:lnTo>
                      <a:pt x="770420" y="194932"/>
                    </a:lnTo>
                    <a:lnTo>
                      <a:pt x="770369" y="195719"/>
                    </a:lnTo>
                    <a:lnTo>
                      <a:pt x="771080" y="196215"/>
                    </a:lnTo>
                    <a:lnTo>
                      <a:pt x="771804" y="195999"/>
                    </a:lnTo>
                    <a:lnTo>
                      <a:pt x="772706" y="195961"/>
                    </a:lnTo>
                    <a:close/>
                  </a:path>
                  <a:path w="974090" h="1042034">
                    <a:moveTo>
                      <a:pt x="786472" y="16611"/>
                    </a:moveTo>
                    <a:lnTo>
                      <a:pt x="782116" y="19507"/>
                    </a:lnTo>
                    <a:lnTo>
                      <a:pt x="782294" y="19964"/>
                    </a:lnTo>
                    <a:lnTo>
                      <a:pt x="782523" y="20421"/>
                    </a:lnTo>
                    <a:lnTo>
                      <a:pt x="782701" y="20866"/>
                    </a:lnTo>
                    <a:lnTo>
                      <a:pt x="783437" y="20739"/>
                    </a:lnTo>
                    <a:lnTo>
                      <a:pt x="784440" y="20815"/>
                    </a:lnTo>
                    <a:lnTo>
                      <a:pt x="785456" y="19837"/>
                    </a:lnTo>
                    <a:lnTo>
                      <a:pt x="785583" y="18859"/>
                    </a:lnTo>
                    <a:lnTo>
                      <a:pt x="786472" y="16611"/>
                    </a:lnTo>
                    <a:close/>
                  </a:path>
                  <a:path w="974090" h="1042034">
                    <a:moveTo>
                      <a:pt x="788733" y="421335"/>
                    </a:moveTo>
                    <a:lnTo>
                      <a:pt x="786117" y="419417"/>
                    </a:lnTo>
                    <a:lnTo>
                      <a:pt x="785876" y="419912"/>
                    </a:lnTo>
                    <a:lnTo>
                      <a:pt x="785596" y="420408"/>
                    </a:lnTo>
                    <a:lnTo>
                      <a:pt x="785355" y="420890"/>
                    </a:lnTo>
                    <a:lnTo>
                      <a:pt x="786333" y="421297"/>
                    </a:lnTo>
                    <a:lnTo>
                      <a:pt x="787298" y="421665"/>
                    </a:lnTo>
                    <a:lnTo>
                      <a:pt x="788289" y="422071"/>
                    </a:lnTo>
                    <a:lnTo>
                      <a:pt x="788441" y="421817"/>
                    </a:lnTo>
                    <a:lnTo>
                      <a:pt x="788568" y="421576"/>
                    </a:lnTo>
                    <a:lnTo>
                      <a:pt x="788733" y="421335"/>
                    </a:lnTo>
                    <a:close/>
                  </a:path>
                  <a:path w="974090" h="1042034">
                    <a:moveTo>
                      <a:pt x="808812" y="202780"/>
                    </a:moveTo>
                    <a:lnTo>
                      <a:pt x="808545" y="202057"/>
                    </a:lnTo>
                    <a:lnTo>
                      <a:pt x="807732" y="199732"/>
                    </a:lnTo>
                    <a:lnTo>
                      <a:pt x="806983" y="200406"/>
                    </a:lnTo>
                    <a:lnTo>
                      <a:pt x="806208" y="200799"/>
                    </a:lnTo>
                    <a:lnTo>
                      <a:pt x="806145" y="201942"/>
                    </a:lnTo>
                    <a:lnTo>
                      <a:pt x="806462" y="202831"/>
                    </a:lnTo>
                    <a:lnTo>
                      <a:pt x="806945" y="203352"/>
                    </a:lnTo>
                    <a:lnTo>
                      <a:pt x="807123" y="203555"/>
                    </a:lnTo>
                    <a:lnTo>
                      <a:pt x="808151" y="202996"/>
                    </a:lnTo>
                    <a:lnTo>
                      <a:pt x="808812" y="202780"/>
                    </a:lnTo>
                    <a:close/>
                  </a:path>
                  <a:path w="974090" h="1042034">
                    <a:moveTo>
                      <a:pt x="813193" y="141897"/>
                    </a:moveTo>
                    <a:lnTo>
                      <a:pt x="812876" y="141452"/>
                    </a:lnTo>
                    <a:lnTo>
                      <a:pt x="812571" y="141020"/>
                    </a:lnTo>
                    <a:lnTo>
                      <a:pt x="812177" y="140474"/>
                    </a:lnTo>
                    <a:lnTo>
                      <a:pt x="811072" y="141097"/>
                    </a:lnTo>
                    <a:lnTo>
                      <a:pt x="810577" y="141363"/>
                    </a:lnTo>
                    <a:lnTo>
                      <a:pt x="810996" y="141833"/>
                    </a:lnTo>
                    <a:lnTo>
                      <a:pt x="811326" y="142506"/>
                    </a:lnTo>
                    <a:lnTo>
                      <a:pt x="811847" y="142722"/>
                    </a:lnTo>
                    <a:lnTo>
                      <a:pt x="812126" y="142849"/>
                    </a:lnTo>
                    <a:lnTo>
                      <a:pt x="812736" y="142189"/>
                    </a:lnTo>
                    <a:lnTo>
                      <a:pt x="813193" y="141897"/>
                    </a:lnTo>
                    <a:close/>
                  </a:path>
                  <a:path w="974090" h="1042034">
                    <a:moveTo>
                      <a:pt x="829818" y="382308"/>
                    </a:moveTo>
                    <a:lnTo>
                      <a:pt x="828230" y="379260"/>
                    </a:lnTo>
                    <a:lnTo>
                      <a:pt x="827252" y="380771"/>
                    </a:lnTo>
                    <a:lnTo>
                      <a:pt x="825982" y="382803"/>
                    </a:lnTo>
                    <a:lnTo>
                      <a:pt x="828205" y="382752"/>
                    </a:lnTo>
                    <a:lnTo>
                      <a:pt x="829818" y="382308"/>
                    </a:lnTo>
                    <a:close/>
                  </a:path>
                  <a:path w="974090" h="1042034">
                    <a:moveTo>
                      <a:pt x="837349" y="289509"/>
                    </a:moveTo>
                    <a:lnTo>
                      <a:pt x="837031" y="288747"/>
                    </a:lnTo>
                    <a:lnTo>
                      <a:pt x="836815" y="287477"/>
                    </a:lnTo>
                    <a:lnTo>
                      <a:pt x="835710" y="288213"/>
                    </a:lnTo>
                    <a:lnTo>
                      <a:pt x="835075" y="288607"/>
                    </a:lnTo>
                    <a:lnTo>
                      <a:pt x="834466" y="289026"/>
                    </a:lnTo>
                    <a:lnTo>
                      <a:pt x="834872" y="289636"/>
                    </a:lnTo>
                    <a:lnTo>
                      <a:pt x="835190" y="290398"/>
                    </a:lnTo>
                    <a:lnTo>
                      <a:pt x="835761" y="290804"/>
                    </a:lnTo>
                    <a:lnTo>
                      <a:pt x="835990" y="290995"/>
                    </a:lnTo>
                    <a:lnTo>
                      <a:pt x="837107" y="290499"/>
                    </a:lnTo>
                    <a:lnTo>
                      <a:pt x="837349" y="289509"/>
                    </a:lnTo>
                    <a:close/>
                  </a:path>
                  <a:path w="974090" h="1042034">
                    <a:moveTo>
                      <a:pt x="850480" y="96901"/>
                    </a:moveTo>
                    <a:lnTo>
                      <a:pt x="850099" y="95758"/>
                    </a:lnTo>
                    <a:lnTo>
                      <a:pt x="849909" y="95758"/>
                    </a:lnTo>
                    <a:lnTo>
                      <a:pt x="849236" y="95681"/>
                    </a:lnTo>
                    <a:lnTo>
                      <a:pt x="848563" y="95961"/>
                    </a:lnTo>
                    <a:lnTo>
                      <a:pt x="847890" y="96113"/>
                    </a:lnTo>
                    <a:lnTo>
                      <a:pt x="848106" y="96647"/>
                    </a:lnTo>
                    <a:lnTo>
                      <a:pt x="848296" y="97193"/>
                    </a:lnTo>
                    <a:lnTo>
                      <a:pt x="848563" y="97878"/>
                    </a:lnTo>
                    <a:lnTo>
                      <a:pt x="849274" y="97637"/>
                    </a:lnTo>
                    <a:lnTo>
                      <a:pt x="850036" y="97586"/>
                    </a:lnTo>
                    <a:lnTo>
                      <a:pt x="850290" y="97218"/>
                    </a:lnTo>
                    <a:lnTo>
                      <a:pt x="850480" y="96901"/>
                    </a:lnTo>
                    <a:close/>
                  </a:path>
                  <a:path w="974090" h="1042034">
                    <a:moveTo>
                      <a:pt x="903820" y="311873"/>
                    </a:moveTo>
                    <a:lnTo>
                      <a:pt x="902817" y="311607"/>
                    </a:lnTo>
                    <a:lnTo>
                      <a:pt x="900823" y="311073"/>
                    </a:lnTo>
                    <a:lnTo>
                      <a:pt x="900506" y="312089"/>
                    </a:lnTo>
                    <a:lnTo>
                      <a:pt x="900353" y="312610"/>
                    </a:lnTo>
                    <a:lnTo>
                      <a:pt x="901433" y="312699"/>
                    </a:lnTo>
                    <a:lnTo>
                      <a:pt x="903643" y="312902"/>
                    </a:lnTo>
                    <a:lnTo>
                      <a:pt x="903706" y="312547"/>
                    </a:lnTo>
                    <a:lnTo>
                      <a:pt x="903820" y="311873"/>
                    </a:lnTo>
                    <a:close/>
                  </a:path>
                  <a:path w="974090" h="1042034">
                    <a:moveTo>
                      <a:pt x="913015" y="532676"/>
                    </a:moveTo>
                    <a:lnTo>
                      <a:pt x="912761" y="532257"/>
                    </a:lnTo>
                    <a:lnTo>
                      <a:pt x="912228" y="531406"/>
                    </a:lnTo>
                    <a:lnTo>
                      <a:pt x="911186" y="532066"/>
                    </a:lnTo>
                    <a:lnTo>
                      <a:pt x="910132" y="532752"/>
                    </a:lnTo>
                    <a:lnTo>
                      <a:pt x="909104" y="533400"/>
                    </a:lnTo>
                    <a:lnTo>
                      <a:pt x="909294" y="533730"/>
                    </a:lnTo>
                    <a:lnTo>
                      <a:pt x="909523" y="534073"/>
                    </a:lnTo>
                    <a:lnTo>
                      <a:pt x="909751" y="534390"/>
                    </a:lnTo>
                    <a:lnTo>
                      <a:pt x="910844" y="533831"/>
                    </a:lnTo>
                    <a:lnTo>
                      <a:pt x="911910" y="533247"/>
                    </a:lnTo>
                    <a:lnTo>
                      <a:pt x="913015" y="532676"/>
                    </a:lnTo>
                    <a:close/>
                  </a:path>
                  <a:path w="974090" h="1042034">
                    <a:moveTo>
                      <a:pt x="946785" y="922070"/>
                    </a:moveTo>
                    <a:lnTo>
                      <a:pt x="946543" y="921359"/>
                    </a:lnTo>
                    <a:lnTo>
                      <a:pt x="946277" y="920648"/>
                    </a:lnTo>
                    <a:lnTo>
                      <a:pt x="945896" y="919568"/>
                    </a:lnTo>
                    <a:lnTo>
                      <a:pt x="945134" y="920191"/>
                    </a:lnTo>
                    <a:lnTo>
                      <a:pt x="944372" y="920521"/>
                    </a:lnTo>
                    <a:lnTo>
                      <a:pt x="944384" y="920877"/>
                    </a:lnTo>
                    <a:lnTo>
                      <a:pt x="944372" y="921410"/>
                    </a:lnTo>
                    <a:lnTo>
                      <a:pt x="944727" y="922172"/>
                    </a:lnTo>
                    <a:lnTo>
                      <a:pt x="945197" y="922426"/>
                    </a:lnTo>
                    <a:lnTo>
                      <a:pt x="945527" y="922629"/>
                    </a:lnTo>
                    <a:lnTo>
                      <a:pt x="946251" y="922210"/>
                    </a:lnTo>
                    <a:lnTo>
                      <a:pt x="946785" y="922070"/>
                    </a:lnTo>
                    <a:close/>
                  </a:path>
                  <a:path w="974090" h="1042034">
                    <a:moveTo>
                      <a:pt x="958913" y="521919"/>
                    </a:moveTo>
                    <a:lnTo>
                      <a:pt x="954824" y="520992"/>
                    </a:lnTo>
                    <a:lnTo>
                      <a:pt x="954557" y="521982"/>
                    </a:lnTo>
                    <a:lnTo>
                      <a:pt x="954430" y="522478"/>
                    </a:lnTo>
                    <a:lnTo>
                      <a:pt x="956957" y="523201"/>
                    </a:lnTo>
                    <a:lnTo>
                      <a:pt x="958227" y="523582"/>
                    </a:lnTo>
                    <a:lnTo>
                      <a:pt x="958469" y="523036"/>
                    </a:lnTo>
                    <a:lnTo>
                      <a:pt x="958684" y="522478"/>
                    </a:lnTo>
                    <a:lnTo>
                      <a:pt x="958913" y="521919"/>
                    </a:lnTo>
                    <a:close/>
                  </a:path>
                  <a:path w="974090" h="1042034">
                    <a:moveTo>
                      <a:pt x="973721" y="436079"/>
                    </a:moveTo>
                    <a:lnTo>
                      <a:pt x="973251" y="435724"/>
                    </a:lnTo>
                    <a:lnTo>
                      <a:pt x="972807" y="435317"/>
                    </a:lnTo>
                    <a:lnTo>
                      <a:pt x="972286" y="435114"/>
                    </a:lnTo>
                    <a:lnTo>
                      <a:pt x="972159" y="435051"/>
                    </a:lnTo>
                    <a:lnTo>
                      <a:pt x="971753" y="435610"/>
                    </a:lnTo>
                    <a:lnTo>
                      <a:pt x="971296" y="436067"/>
                    </a:lnTo>
                    <a:lnTo>
                      <a:pt x="971842" y="436359"/>
                    </a:lnTo>
                    <a:lnTo>
                      <a:pt x="972350" y="436753"/>
                    </a:lnTo>
                    <a:lnTo>
                      <a:pt x="972858" y="436841"/>
                    </a:lnTo>
                    <a:lnTo>
                      <a:pt x="973099" y="436892"/>
                    </a:lnTo>
                    <a:lnTo>
                      <a:pt x="973442" y="436346"/>
                    </a:lnTo>
                    <a:lnTo>
                      <a:pt x="973721" y="436079"/>
                    </a:lnTo>
                    <a:close/>
                  </a:path>
                  <a:path w="974090" h="1042034">
                    <a:moveTo>
                      <a:pt x="974013" y="200723"/>
                    </a:moveTo>
                    <a:lnTo>
                      <a:pt x="973886" y="199707"/>
                    </a:lnTo>
                    <a:lnTo>
                      <a:pt x="973696" y="198716"/>
                    </a:lnTo>
                    <a:lnTo>
                      <a:pt x="973518" y="197700"/>
                    </a:lnTo>
                    <a:lnTo>
                      <a:pt x="971956" y="198081"/>
                    </a:lnTo>
                    <a:lnTo>
                      <a:pt x="972286" y="199047"/>
                    </a:lnTo>
                    <a:lnTo>
                      <a:pt x="972604" y="200025"/>
                    </a:lnTo>
                    <a:lnTo>
                      <a:pt x="973010" y="200952"/>
                    </a:lnTo>
                    <a:lnTo>
                      <a:pt x="974013" y="20076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3" name="object 313">
                <a:extLst>
                  <a:ext uri="{FF2B5EF4-FFF2-40B4-BE49-F238E27FC236}">
                    <a16:creationId xmlns:a16="http://schemas.microsoft.com/office/drawing/2014/main" id="{C1934334-73DB-7936-2F93-A322A5CCA5DD}"/>
                  </a:ext>
                </a:extLst>
              </p:cNvPr>
              <p:cNvSpPr/>
              <p:nvPr/>
            </p:nvSpPr>
            <p:spPr>
              <a:xfrm>
                <a:off x="7390427" y="4445845"/>
                <a:ext cx="863936" cy="805900"/>
              </a:xfrm>
              <a:custGeom>
                <a:avLst/>
                <a:gdLst/>
                <a:ahLst/>
                <a:cxnLst/>
                <a:rect l="l" t="t" r="r" b="b"/>
                <a:pathLst>
                  <a:path w="1110615" h="1178559">
                    <a:moveTo>
                      <a:pt x="11290" y="544068"/>
                    </a:moveTo>
                    <a:lnTo>
                      <a:pt x="11074" y="543090"/>
                    </a:lnTo>
                    <a:lnTo>
                      <a:pt x="5118" y="541210"/>
                    </a:lnTo>
                    <a:lnTo>
                      <a:pt x="2641" y="542531"/>
                    </a:lnTo>
                    <a:lnTo>
                      <a:pt x="0" y="547408"/>
                    </a:lnTo>
                    <a:lnTo>
                      <a:pt x="5702" y="546798"/>
                    </a:lnTo>
                    <a:lnTo>
                      <a:pt x="5702" y="550164"/>
                    </a:lnTo>
                    <a:lnTo>
                      <a:pt x="9944" y="550278"/>
                    </a:lnTo>
                    <a:lnTo>
                      <a:pt x="11290" y="544068"/>
                    </a:lnTo>
                    <a:close/>
                  </a:path>
                  <a:path w="1110615" h="1178559">
                    <a:moveTo>
                      <a:pt x="17119" y="354660"/>
                    </a:moveTo>
                    <a:lnTo>
                      <a:pt x="16497" y="353428"/>
                    </a:lnTo>
                    <a:lnTo>
                      <a:pt x="15862" y="352209"/>
                    </a:lnTo>
                    <a:lnTo>
                      <a:pt x="15227" y="350977"/>
                    </a:lnTo>
                    <a:lnTo>
                      <a:pt x="14770" y="351155"/>
                    </a:lnTo>
                    <a:lnTo>
                      <a:pt x="13804" y="351561"/>
                    </a:lnTo>
                    <a:lnTo>
                      <a:pt x="14770" y="354177"/>
                    </a:lnTo>
                    <a:lnTo>
                      <a:pt x="15227" y="355485"/>
                    </a:lnTo>
                    <a:lnTo>
                      <a:pt x="15862" y="355206"/>
                    </a:lnTo>
                    <a:lnTo>
                      <a:pt x="16484" y="354926"/>
                    </a:lnTo>
                    <a:lnTo>
                      <a:pt x="17119" y="354660"/>
                    </a:lnTo>
                    <a:close/>
                  </a:path>
                  <a:path w="1110615" h="1178559">
                    <a:moveTo>
                      <a:pt x="17208" y="518769"/>
                    </a:moveTo>
                    <a:lnTo>
                      <a:pt x="17081" y="517410"/>
                    </a:lnTo>
                    <a:lnTo>
                      <a:pt x="15379" y="517372"/>
                    </a:lnTo>
                    <a:lnTo>
                      <a:pt x="13589" y="517055"/>
                    </a:lnTo>
                    <a:lnTo>
                      <a:pt x="11214" y="517626"/>
                    </a:lnTo>
                    <a:lnTo>
                      <a:pt x="10731" y="519163"/>
                    </a:lnTo>
                    <a:lnTo>
                      <a:pt x="10134" y="520090"/>
                    </a:lnTo>
                    <a:lnTo>
                      <a:pt x="11201" y="520636"/>
                    </a:lnTo>
                    <a:lnTo>
                      <a:pt x="12471" y="521792"/>
                    </a:lnTo>
                    <a:lnTo>
                      <a:pt x="14732" y="521068"/>
                    </a:lnTo>
                    <a:lnTo>
                      <a:pt x="15913" y="519747"/>
                    </a:lnTo>
                    <a:lnTo>
                      <a:pt x="17208" y="518769"/>
                    </a:lnTo>
                    <a:close/>
                  </a:path>
                  <a:path w="1110615" h="1178559">
                    <a:moveTo>
                      <a:pt x="91452" y="412953"/>
                    </a:moveTo>
                    <a:lnTo>
                      <a:pt x="89598" y="409930"/>
                    </a:lnTo>
                    <a:lnTo>
                      <a:pt x="87388" y="414528"/>
                    </a:lnTo>
                    <a:lnTo>
                      <a:pt x="88138" y="414832"/>
                    </a:lnTo>
                    <a:lnTo>
                      <a:pt x="89154" y="415582"/>
                    </a:lnTo>
                    <a:lnTo>
                      <a:pt x="91363" y="414439"/>
                    </a:lnTo>
                    <a:lnTo>
                      <a:pt x="91452" y="412953"/>
                    </a:lnTo>
                    <a:close/>
                  </a:path>
                  <a:path w="1110615" h="1178559">
                    <a:moveTo>
                      <a:pt x="154901" y="381127"/>
                    </a:moveTo>
                    <a:lnTo>
                      <a:pt x="149491" y="377444"/>
                    </a:lnTo>
                    <a:lnTo>
                      <a:pt x="149263" y="377418"/>
                    </a:lnTo>
                    <a:lnTo>
                      <a:pt x="145897" y="379831"/>
                    </a:lnTo>
                    <a:lnTo>
                      <a:pt x="151218" y="386930"/>
                    </a:lnTo>
                    <a:lnTo>
                      <a:pt x="154901" y="381127"/>
                    </a:lnTo>
                    <a:close/>
                  </a:path>
                  <a:path w="1110615" h="1178559">
                    <a:moveTo>
                      <a:pt x="185585" y="415036"/>
                    </a:moveTo>
                    <a:lnTo>
                      <a:pt x="185496" y="412089"/>
                    </a:lnTo>
                    <a:lnTo>
                      <a:pt x="184150" y="411086"/>
                    </a:lnTo>
                    <a:lnTo>
                      <a:pt x="181584" y="410768"/>
                    </a:lnTo>
                    <a:lnTo>
                      <a:pt x="181165" y="413816"/>
                    </a:lnTo>
                    <a:lnTo>
                      <a:pt x="182968" y="414388"/>
                    </a:lnTo>
                    <a:lnTo>
                      <a:pt x="185585" y="415036"/>
                    </a:lnTo>
                    <a:close/>
                  </a:path>
                  <a:path w="1110615" h="1178559">
                    <a:moveTo>
                      <a:pt x="188874" y="92875"/>
                    </a:moveTo>
                    <a:lnTo>
                      <a:pt x="188150" y="89522"/>
                    </a:lnTo>
                    <a:lnTo>
                      <a:pt x="185623" y="89344"/>
                    </a:lnTo>
                    <a:lnTo>
                      <a:pt x="183045" y="89331"/>
                    </a:lnTo>
                    <a:lnTo>
                      <a:pt x="184315" y="85788"/>
                    </a:lnTo>
                    <a:lnTo>
                      <a:pt x="180936" y="85966"/>
                    </a:lnTo>
                    <a:lnTo>
                      <a:pt x="181381" y="83515"/>
                    </a:lnTo>
                    <a:lnTo>
                      <a:pt x="180022" y="82029"/>
                    </a:lnTo>
                    <a:lnTo>
                      <a:pt x="179374" y="82130"/>
                    </a:lnTo>
                    <a:lnTo>
                      <a:pt x="177723" y="82067"/>
                    </a:lnTo>
                    <a:lnTo>
                      <a:pt x="177088" y="84061"/>
                    </a:lnTo>
                    <a:lnTo>
                      <a:pt x="177038" y="85813"/>
                    </a:lnTo>
                    <a:lnTo>
                      <a:pt x="176809" y="87515"/>
                    </a:lnTo>
                    <a:lnTo>
                      <a:pt x="177622" y="87579"/>
                    </a:lnTo>
                    <a:lnTo>
                      <a:pt x="178663" y="87960"/>
                    </a:lnTo>
                    <a:lnTo>
                      <a:pt x="180149" y="86982"/>
                    </a:lnTo>
                    <a:lnTo>
                      <a:pt x="181038" y="89585"/>
                    </a:lnTo>
                    <a:lnTo>
                      <a:pt x="179590" y="92062"/>
                    </a:lnTo>
                    <a:lnTo>
                      <a:pt x="183019" y="93967"/>
                    </a:lnTo>
                    <a:lnTo>
                      <a:pt x="185762" y="95783"/>
                    </a:lnTo>
                    <a:lnTo>
                      <a:pt x="188874" y="92875"/>
                    </a:lnTo>
                    <a:close/>
                  </a:path>
                  <a:path w="1110615" h="1178559">
                    <a:moveTo>
                      <a:pt x="191604" y="219113"/>
                    </a:moveTo>
                    <a:lnTo>
                      <a:pt x="184518" y="218567"/>
                    </a:lnTo>
                    <a:lnTo>
                      <a:pt x="183210" y="219024"/>
                    </a:lnTo>
                    <a:lnTo>
                      <a:pt x="181660" y="222199"/>
                    </a:lnTo>
                    <a:lnTo>
                      <a:pt x="185483" y="222529"/>
                    </a:lnTo>
                    <a:lnTo>
                      <a:pt x="188595" y="221018"/>
                    </a:lnTo>
                    <a:lnTo>
                      <a:pt x="191604" y="219113"/>
                    </a:lnTo>
                    <a:close/>
                  </a:path>
                  <a:path w="1110615" h="1178559">
                    <a:moveTo>
                      <a:pt x="224967" y="419773"/>
                    </a:moveTo>
                    <a:lnTo>
                      <a:pt x="222631" y="415239"/>
                    </a:lnTo>
                    <a:lnTo>
                      <a:pt x="218541" y="416140"/>
                    </a:lnTo>
                    <a:lnTo>
                      <a:pt x="219862" y="419455"/>
                    </a:lnTo>
                    <a:lnTo>
                      <a:pt x="219113" y="422224"/>
                    </a:lnTo>
                    <a:lnTo>
                      <a:pt x="224878" y="419976"/>
                    </a:lnTo>
                    <a:lnTo>
                      <a:pt x="224967" y="419773"/>
                    </a:lnTo>
                    <a:close/>
                  </a:path>
                  <a:path w="1110615" h="1178559">
                    <a:moveTo>
                      <a:pt x="248094" y="671309"/>
                    </a:moveTo>
                    <a:lnTo>
                      <a:pt x="247218" y="666838"/>
                    </a:lnTo>
                    <a:lnTo>
                      <a:pt x="243344" y="671296"/>
                    </a:lnTo>
                    <a:lnTo>
                      <a:pt x="241414" y="673544"/>
                    </a:lnTo>
                    <a:lnTo>
                      <a:pt x="242785" y="674636"/>
                    </a:lnTo>
                    <a:lnTo>
                      <a:pt x="245135" y="672731"/>
                    </a:lnTo>
                    <a:lnTo>
                      <a:pt x="248094" y="671309"/>
                    </a:lnTo>
                    <a:close/>
                  </a:path>
                  <a:path w="1110615" h="1178559">
                    <a:moveTo>
                      <a:pt x="252412" y="850874"/>
                    </a:moveTo>
                    <a:lnTo>
                      <a:pt x="250748" y="849553"/>
                    </a:lnTo>
                    <a:lnTo>
                      <a:pt x="249097" y="848220"/>
                    </a:lnTo>
                    <a:lnTo>
                      <a:pt x="247434" y="846912"/>
                    </a:lnTo>
                    <a:lnTo>
                      <a:pt x="246341" y="848207"/>
                    </a:lnTo>
                    <a:lnTo>
                      <a:pt x="246976" y="851115"/>
                    </a:lnTo>
                    <a:lnTo>
                      <a:pt x="248958" y="852017"/>
                    </a:lnTo>
                    <a:lnTo>
                      <a:pt x="252412" y="850874"/>
                    </a:lnTo>
                    <a:close/>
                  </a:path>
                  <a:path w="1110615" h="1178559">
                    <a:moveTo>
                      <a:pt x="258800" y="249326"/>
                    </a:moveTo>
                    <a:lnTo>
                      <a:pt x="257911" y="246951"/>
                    </a:lnTo>
                    <a:lnTo>
                      <a:pt x="256794" y="247446"/>
                    </a:lnTo>
                    <a:lnTo>
                      <a:pt x="255663" y="247980"/>
                    </a:lnTo>
                    <a:lnTo>
                      <a:pt x="254558" y="248500"/>
                    </a:lnTo>
                    <a:lnTo>
                      <a:pt x="255041" y="249796"/>
                    </a:lnTo>
                    <a:lnTo>
                      <a:pt x="255295" y="250444"/>
                    </a:lnTo>
                    <a:lnTo>
                      <a:pt x="257619" y="249720"/>
                    </a:lnTo>
                    <a:lnTo>
                      <a:pt x="258800" y="249326"/>
                    </a:lnTo>
                    <a:close/>
                  </a:path>
                  <a:path w="1110615" h="1178559">
                    <a:moveTo>
                      <a:pt x="277799" y="349986"/>
                    </a:moveTo>
                    <a:lnTo>
                      <a:pt x="276098" y="350266"/>
                    </a:lnTo>
                    <a:lnTo>
                      <a:pt x="273354" y="350685"/>
                    </a:lnTo>
                    <a:lnTo>
                      <a:pt x="277571" y="356298"/>
                    </a:lnTo>
                    <a:lnTo>
                      <a:pt x="277799" y="349986"/>
                    </a:lnTo>
                    <a:close/>
                  </a:path>
                  <a:path w="1110615" h="1178559">
                    <a:moveTo>
                      <a:pt x="296240" y="116662"/>
                    </a:moveTo>
                    <a:lnTo>
                      <a:pt x="295287" y="116586"/>
                    </a:lnTo>
                    <a:lnTo>
                      <a:pt x="294208" y="116230"/>
                    </a:lnTo>
                    <a:lnTo>
                      <a:pt x="293420" y="116586"/>
                    </a:lnTo>
                    <a:lnTo>
                      <a:pt x="292976" y="116763"/>
                    </a:lnTo>
                    <a:lnTo>
                      <a:pt x="293001" y="118084"/>
                    </a:lnTo>
                    <a:lnTo>
                      <a:pt x="292684" y="119405"/>
                    </a:lnTo>
                    <a:lnTo>
                      <a:pt x="294043" y="119265"/>
                    </a:lnTo>
                    <a:lnTo>
                      <a:pt x="295135" y="119481"/>
                    </a:lnTo>
                    <a:lnTo>
                      <a:pt x="295617" y="119024"/>
                    </a:lnTo>
                    <a:lnTo>
                      <a:pt x="296138" y="118579"/>
                    </a:lnTo>
                    <a:lnTo>
                      <a:pt x="296062" y="117475"/>
                    </a:lnTo>
                    <a:lnTo>
                      <a:pt x="296240" y="116662"/>
                    </a:lnTo>
                    <a:close/>
                  </a:path>
                  <a:path w="1110615" h="1178559">
                    <a:moveTo>
                      <a:pt x="297141" y="103174"/>
                    </a:moveTo>
                    <a:lnTo>
                      <a:pt x="295630" y="98171"/>
                    </a:lnTo>
                    <a:lnTo>
                      <a:pt x="293789" y="94602"/>
                    </a:lnTo>
                    <a:lnTo>
                      <a:pt x="288493" y="92938"/>
                    </a:lnTo>
                    <a:lnTo>
                      <a:pt x="289560" y="98005"/>
                    </a:lnTo>
                    <a:lnTo>
                      <a:pt x="291503" y="101447"/>
                    </a:lnTo>
                    <a:lnTo>
                      <a:pt x="297141" y="103174"/>
                    </a:lnTo>
                    <a:close/>
                  </a:path>
                  <a:path w="1110615" h="1178559">
                    <a:moveTo>
                      <a:pt x="317461" y="677913"/>
                    </a:moveTo>
                    <a:lnTo>
                      <a:pt x="316420" y="677456"/>
                    </a:lnTo>
                    <a:lnTo>
                      <a:pt x="315201" y="676402"/>
                    </a:lnTo>
                    <a:lnTo>
                      <a:pt x="314388" y="676643"/>
                    </a:lnTo>
                    <a:lnTo>
                      <a:pt x="312966" y="677125"/>
                    </a:lnTo>
                    <a:lnTo>
                      <a:pt x="311848" y="678395"/>
                    </a:lnTo>
                    <a:lnTo>
                      <a:pt x="310591" y="679335"/>
                    </a:lnTo>
                    <a:lnTo>
                      <a:pt x="310921" y="680123"/>
                    </a:lnTo>
                    <a:lnTo>
                      <a:pt x="311048" y="680516"/>
                    </a:lnTo>
                    <a:lnTo>
                      <a:pt x="312508" y="680516"/>
                    </a:lnTo>
                    <a:lnTo>
                      <a:pt x="314058" y="680821"/>
                    </a:lnTo>
                    <a:lnTo>
                      <a:pt x="316242" y="680097"/>
                    </a:lnTo>
                    <a:lnTo>
                      <a:pt x="316763" y="678789"/>
                    </a:lnTo>
                    <a:lnTo>
                      <a:pt x="317461" y="677913"/>
                    </a:lnTo>
                    <a:close/>
                  </a:path>
                  <a:path w="1110615" h="1178559">
                    <a:moveTo>
                      <a:pt x="330708" y="601002"/>
                    </a:moveTo>
                    <a:lnTo>
                      <a:pt x="325285" y="600925"/>
                    </a:lnTo>
                    <a:lnTo>
                      <a:pt x="324916" y="601408"/>
                    </a:lnTo>
                    <a:lnTo>
                      <a:pt x="326263" y="605790"/>
                    </a:lnTo>
                    <a:lnTo>
                      <a:pt x="327647" y="604316"/>
                    </a:lnTo>
                    <a:lnTo>
                      <a:pt x="330708" y="601002"/>
                    </a:lnTo>
                    <a:close/>
                  </a:path>
                  <a:path w="1110615" h="1178559">
                    <a:moveTo>
                      <a:pt x="332701" y="931519"/>
                    </a:moveTo>
                    <a:lnTo>
                      <a:pt x="332460" y="930656"/>
                    </a:lnTo>
                    <a:lnTo>
                      <a:pt x="332130" y="929322"/>
                    </a:lnTo>
                    <a:lnTo>
                      <a:pt x="331292" y="928128"/>
                    </a:lnTo>
                    <a:lnTo>
                      <a:pt x="330466" y="926503"/>
                    </a:lnTo>
                    <a:lnTo>
                      <a:pt x="326948" y="929246"/>
                    </a:lnTo>
                    <a:lnTo>
                      <a:pt x="326453" y="931341"/>
                    </a:lnTo>
                    <a:lnTo>
                      <a:pt x="328777" y="933030"/>
                    </a:lnTo>
                    <a:lnTo>
                      <a:pt x="329565" y="933627"/>
                    </a:lnTo>
                    <a:lnTo>
                      <a:pt x="331038" y="933678"/>
                    </a:lnTo>
                    <a:lnTo>
                      <a:pt x="332447" y="933323"/>
                    </a:lnTo>
                    <a:lnTo>
                      <a:pt x="332701" y="931519"/>
                    </a:lnTo>
                    <a:close/>
                  </a:path>
                  <a:path w="1110615" h="1178559">
                    <a:moveTo>
                      <a:pt x="352145" y="388645"/>
                    </a:moveTo>
                    <a:lnTo>
                      <a:pt x="347230" y="387642"/>
                    </a:lnTo>
                    <a:lnTo>
                      <a:pt x="347078" y="390347"/>
                    </a:lnTo>
                    <a:lnTo>
                      <a:pt x="348792" y="391312"/>
                    </a:lnTo>
                    <a:lnTo>
                      <a:pt x="350824" y="392125"/>
                    </a:lnTo>
                    <a:lnTo>
                      <a:pt x="352145" y="388645"/>
                    </a:lnTo>
                    <a:close/>
                  </a:path>
                  <a:path w="1110615" h="1178559">
                    <a:moveTo>
                      <a:pt x="375996" y="167551"/>
                    </a:moveTo>
                    <a:lnTo>
                      <a:pt x="372821" y="166878"/>
                    </a:lnTo>
                    <a:lnTo>
                      <a:pt x="368515" y="166001"/>
                    </a:lnTo>
                    <a:lnTo>
                      <a:pt x="368452" y="167716"/>
                    </a:lnTo>
                    <a:lnTo>
                      <a:pt x="368376" y="168948"/>
                    </a:lnTo>
                    <a:lnTo>
                      <a:pt x="368300" y="170827"/>
                    </a:lnTo>
                    <a:lnTo>
                      <a:pt x="371017" y="169672"/>
                    </a:lnTo>
                    <a:lnTo>
                      <a:pt x="372948" y="168846"/>
                    </a:lnTo>
                    <a:lnTo>
                      <a:pt x="375996" y="167551"/>
                    </a:lnTo>
                    <a:close/>
                  </a:path>
                  <a:path w="1110615" h="1178559">
                    <a:moveTo>
                      <a:pt x="389559" y="305422"/>
                    </a:moveTo>
                    <a:lnTo>
                      <a:pt x="388721" y="301167"/>
                    </a:lnTo>
                    <a:lnTo>
                      <a:pt x="386219" y="298983"/>
                    </a:lnTo>
                    <a:lnTo>
                      <a:pt x="382943" y="297459"/>
                    </a:lnTo>
                    <a:lnTo>
                      <a:pt x="384657" y="300291"/>
                    </a:lnTo>
                    <a:lnTo>
                      <a:pt x="385508" y="303822"/>
                    </a:lnTo>
                    <a:lnTo>
                      <a:pt x="389559" y="305422"/>
                    </a:lnTo>
                    <a:close/>
                  </a:path>
                  <a:path w="1110615" h="1178559">
                    <a:moveTo>
                      <a:pt x="390867" y="2540"/>
                    </a:moveTo>
                    <a:lnTo>
                      <a:pt x="388061" y="0"/>
                    </a:lnTo>
                    <a:lnTo>
                      <a:pt x="387210" y="5372"/>
                    </a:lnTo>
                    <a:lnTo>
                      <a:pt x="388785" y="5575"/>
                    </a:lnTo>
                    <a:lnTo>
                      <a:pt x="389216" y="4051"/>
                    </a:lnTo>
                    <a:lnTo>
                      <a:pt x="390867" y="2540"/>
                    </a:lnTo>
                    <a:close/>
                  </a:path>
                  <a:path w="1110615" h="1178559">
                    <a:moveTo>
                      <a:pt x="403034" y="643991"/>
                    </a:moveTo>
                    <a:lnTo>
                      <a:pt x="401294" y="644512"/>
                    </a:lnTo>
                    <a:lnTo>
                      <a:pt x="400100" y="644880"/>
                    </a:lnTo>
                    <a:lnTo>
                      <a:pt x="397891" y="645541"/>
                    </a:lnTo>
                    <a:lnTo>
                      <a:pt x="400050" y="646760"/>
                    </a:lnTo>
                    <a:lnTo>
                      <a:pt x="402742" y="648246"/>
                    </a:lnTo>
                    <a:lnTo>
                      <a:pt x="402856" y="646671"/>
                    </a:lnTo>
                    <a:lnTo>
                      <a:pt x="402932" y="645668"/>
                    </a:lnTo>
                    <a:lnTo>
                      <a:pt x="403034" y="643991"/>
                    </a:lnTo>
                    <a:close/>
                  </a:path>
                  <a:path w="1110615" h="1178559">
                    <a:moveTo>
                      <a:pt x="408762" y="11912"/>
                    </a:moveTo>
                    <a:lnTo>
                      <a:pt x="408457" y="10553"/>
                    </a:lnTo>
                    <a:lnTo>
                      <a:pt x="407187" y="9182"/>
                    </a:lnTo>
                    <a:lnTo>
                      <a:pt x="405282" y="9664"/>
                    </a:lnTo>
                    <a:lnTo>
                      <a:pt x="404279" y="10693"/>
                    </a:lnTo>
                    <a:lnTo>
                      <a:pt x="405295" y="12674"/>
                    </a:lnTo>
                    <a:lnTo>
                      <a:pt x="405498" y="13017"/>
                    </a:lnTo>
                    <a:lnTo>
                      <a:pt x="406806" y="13271"/>
                    </a:lnTo>
                    <a:lnTo>
                      <a:pt x="408762" y="11912"/>
                    </a:lnTo>
                    <a:close/>
                  </a:path>
                  <a:path w="1110615" h="1178559">
                    <a:moveTo>
                      <a:pt x="450811" y="51498"/>
                    </a:moveTo>
                    <a:lnTo>
                      <a:pt x="450037" y="50317"/>
                    </a:lnTo>
                    <a:lnTo>
                      <a:pt x="448868" y="50380"/>
                    </a:lnTo>
                    <a:lnTo>
                      <a:pt x="448056" y="50190"/>
                    </a:lnTo>
                    <a:lnTo>
                      <a:pt x="448043" y="51155"/>
                    </a:lnTo>
                    <a:lnTo>
                      <a:pt x="447776" y="52197"/>
                    </a:lnTo>
                    <a:lnTo>
                      <a:pt x="448119" y="53035"/>
                    </a:lnTo>
                    <a:lnTo>
                      <a:pt x="448297" y="53530"/>
                    </a:lnTo>
                    <a:lnTo>
                      <a:pt x="449389" y="53657"/>
                    </a:lnTo>
                    <a:lnTo>
                      <a:pt x="450773" y="54267"/>
                    </a:lnTo>
                    <a:lnTo>
                      <a:pt x="450621" y="52603"/>
                    </a:lnTo>
                    <a:lnTo>
                      <a:pt x="450811" y="51498"/>
                    </a:lnTo>
                    <a:close/>
                  </a:path>
                  <a:path w="1110615" h="1178559">
                    <a:moveTo>
                      <a:pt x="454393" y="913828"/>
                    </a:moveTo>
                    <a:lnTo>
                      <a:pt x="454190" y="913053"/>
                    </a:lnTo>
                    <a:lnTo>
                      <a:pt x="454113" y="912317"/>
                    </a:lnTo>
                    <a:lnTo>
                      <a:pt x="453618" y="912304"/>
                    </a:lnTo>
                    <a:lnTo>
                      <a:pt x="453136" y="912304"/>
                    </a:lnTo>
                    <a:lnTo>
                      <a:pt x="452653" y="912279"/>
                    </a:lnTo>
                    <a:lnTo>
                      <a:pt x="452678" y="913511"/>
                    </a:lnTo>
                    <a:lnTo>
                      <a:pt x="452729" y="914717"/>
                    </a:lnTo>
                    <a:lnTo>
                      <a:pt x="452805" y="916838"/>
                    </a:lnTo>
                    <a:lnTo>
                      <a:pt x="453669" y="915530"/>
                    </a:lnTo>
                    <a:lnTo>
                      <a:pt x="454202" y="915085"/>
                    </a:lnTo>
                    <a:lnTo>
                      <a:pt x="454266" y="914565"/>
                    </a:lnTo>
                    <a:lnTo>
                      <a:pt x="454393" y="913828"/>
                    </a:lnTo>
                    <a:close/>
                  </a:path>
                  <a:path w="1110615" h="1178559">
                    <a:moveTo>
                      <a:pt x="455828" y="582980"/>
                    </a:moveTo>
                    <a:lnTo>
                      <a:pt x="454266" y="580898"/>
                    </a:lnTo>
                    <a:lnTo>
                      <a:pt x="453339" y="579348"/>
                    </a:lnTo>
                    <a:lnTo>
                      <a:pt x="451180" y="577189"/>
                    </a:lnTo>
                    <a:lnTo>
                      <a:pt x="449618" y="575894"/>
                    </a:lnTo>
                    <a:lnTo>
                      <a:pt x="447128" y="576668"/>
                    </a:lnTo>
                    <a:lnTo>
                      <a:pt x="447192" y="578319"/>
                    </a:lnTo>
                    <a:lnTo>
                      <a:pt x="448284" y="580085"/>
                    </a:lnTo>
                    <a:lnTo>
                      <a:pt x="447878" y="580694"/>
                    </a:lnTo>
                    <a:lnTo>
                      <a:pt x="447763" y="581012"/>
                    </a:lnTo>
                    <a:lnTo>
                      <a:pt x="444969" y="581101"/>
                    </a:lnTo>
                    <a:lnTo>
                      <a:pt x="448208" y="584009"/>
                    </a:lnTo>
                    <a:lnTo>
                      <a:pt x="451777" y="582828"/>
                    </a:lnTo>
                    <a:lnTo>
                      <a:pt x="455828" y="582980"/>
                    </a:lnTo>
                    <a:close/>
                  </a:path>
                  <a:path w="1110615" h="1178559">
                    <a:moveTo>
                      <a:pt x="501700" y="562394"/>
                    </a:moveTo>
                    <a:lnTo>
                      <a:pt x="498068" y="561390"/>
                    </a:lnTo>
                    <a:lnTo>
                      <a:pt x="496062" y="562660"/>
                    </a:lnTo>
                    <a:lnTo>
                      <a:pt x="494398" y="564311"/>
                    </a:lnTo>
                    <a:lnTo>
                      <a:pt x="493928" y="564756"/>
                    </a:lnTo>
                    <a:lnTo>
                      <a:pt x="494182" y="566216"/>
                    </a:lnTo>
                    <a:lnTo>
                      <a:pt x="494576" y="567334"/>
                    </a:lnTo>
                    <a:lnTo>
                      <a:pt x="496277" y="567410"/>
                    </a:lnTo>
                    <a:lnTo>
                      <a:pt x="498360" y="565785"/>
                    </a:lnTo>
                    <a:lnTo>
                      <a:pt x="499783" y="564248"/>
                    </a:lnTo>
                    <a:lnTo>
                      <a:pt x="501700" y="562394"/>
                    </a:lnTo>
                    <a:close/>
                  </a:path>
                  <a:path w="1110615" h="1178559">
                    <a:moveTo>
                      <a:pt x="514375" y="188899"/>
                    </a:moveTo>
                    <a:lnTo>
                      <a:pt x="510451" y="190119"/>
                    </a:lnTo>
                    <a:lnTo>
                      <a:pt x="506196" y="188658"/>
                    </a:lnTo>
                    <a:lnTo>
                      <a:pt x="502183" y="191300"/>
                    </a:lnTo>
                    <a:lnTo>
                      <a:pt x="511810" y="194043"/>
                    </a:lnTo>
                    <a:lnTo>
                      <a:pt x="514045" y="193662"/>
                    </a:lnTo>
                    <a:lnTo>
                      <a:pt x="514375" y="188899"/>
                    </a:lnTo>
                    <a:close/>
                  </a:path>
                  <a:path w="1110615" h="1178559">
                    <a:moveTo>
                      <a:pt x="531583" y="674281"/>
                    </a:moveTo>
                    <a:lnTo>
                      <a:pt x="531495" y="672388"/>
                    </a:lnTo>
                    <a:lnTo>
                      <a:pt x="531444" y="670979"/>
                    </a:lnTo>
                    <a:lnTo>
                      <a:pt x="531368" y="669556"/>
                    </a:lnTo>
                    <a:lnTo>
                      <a:pt x="528421" y="672350"/>
                    </a:lnTo>
                    <a:lnTo>
                      <a:pt x="531583" y="674281"/>
                    </a:lnTo>
                    <a:close/>
                  </a:path>
                  <a:path w="1110615" h="1178559">
                    <a:moveTo>
                      <a:pt x="546709" y="576618"/>
                    </a:moveTo>
                    <a:lnTo>
                      <a:pt x="545655" y="576389"/>
                    </a:lnTo>
                    <a:lnTo>
                      <a:pt x="543534" y="575970"/>
                    </a:lnTo>
                    <a:lnTo>
                      <a:pt x="543445" y="576313"/>
                    </a:lnTo>
                    <a:lnTo>
                      <a:pt x="543356" y="576643"/>
                    </a:lnTo>
                    <a:lnTo>
                      <a:pt x="543242" y="576986"/>
                    </a:lnTo>
                    <a:lnTo>
                      <a:pt x="544220" y="577367"/>
                    </a:lnTo>
                    <a:lnTo>
                      <a:pt x="545198" y="577761"/>
                    </a:lnTo>
                    <a:lnTo>
                      <a:pt x="546176" y="578142"/>
                    </a:lnTo>
                    <a:lnTo>
                      <a:pt x="546709" y="576618"/>
                    </a:lnTo>
                    <a:close/>
                  </a:path>
                  <a:path w="1110615" h="1178559">
                    <a:moveTo>
                      <a:pt x="549148" y="788212"/>
                    </a:moveTo>
                    <a:lnTo>
                      <a:pt x="548970" y="786180"/>
                    </a:lnTo>
                    <a:lnTo>
                      <a:pt x="548614" y="782751"/>
                    </a:lnTo>
                    <a:lnTo>
                      <a:pt x="544817" y="785139"/>
                    </a:lnTo>
                    <a:lnTo>
                      <a:pt x="544855" y="785406"/>
                    </a:lnTo>
                    <a:lnTo>
                      <a:pt x="549148" y="788212"/>
                    </a:lnTo>
                    <a:close/>
                  </a:path>
                  <a:path w="1110615" h="1178559">
                    <a:moveTo>
                      <a:pt x="568718" y="892162"/>
                    </a:moveTo>
                    <a:lnTo>
                      <a:pt x="568236" y="891425"/>
                    </a:lnTo>
                    <a:lnTo>
                      <a:pt x="567982" y="891070"/>
                    </a:lnTo>
                    <a:lnTo>
                      <a:pt x="566585" y="892784"/>
                    </a:lnTo>
                    <a:lnTo>
                      <a:pt x="563067" y="891057"/>
                    </a:lnTo>
                    <a:lnTo>
                      <a:pt x="562838" y="895629"/>
                    </a:lnTo>
                    <a:lnTo>
                      <a:pt x="564172" y="894930"/>
                    </a:lnTo>
                    <a:lnTo>
                      <a:pt x="565111" y="894473"/>
                    </a:lnTo>
                    <a:lnTo>
                      <a:pt x="566915" y="893394"/>
                    </a:lnTo>
                    <a:lnTo>
                      <a:pt x="568718" y="892162"/>
                    </a:lnTo>
                    <a:close/>
                  </a:path>
                  <a:path w="1110615" h="1178559">
                    <a:moveTo>
                      <a:pt x="572731" y="413321"/>
                    </a:moveTo>
                    <a:lnTo>
                      <a:pt x="572236" y="412216"/>
                    </a:lnTo>
                    <a:lnTo>
                      <a:pt x="570395" y="412229"/>
                    </a:lnTo>
                    <a:lnTo>
                      <a:pt x="570077" y="412216"/>
                    </a:lnTo>
                    <a:lnTo>
                      <a:pt x="569429" y="413131"/>
                    </a:lnTo>
                    <a:lnTo>
                      <a:pt x="570141" y="414045"/>
                    </a:lnTo>
                    <a:lnTo>
                      <a:pt x="570890" y="414820"/>
                    </a:lnTo>
                    <a:lnTo>
                      <a:pt x="572274" y="416344"/>
                    </a:lnTo>
                    <a:lnTo>
                      <a:pt x="572731" y="413321"/>
                    </a:lnTo>
                    <a:close/>
                  </a:path>
                  <a:path w="1110615" h="1178559">
                    <a:moveTo>
                      <a:pt x="574167" y="540334"/>
                    </a:moveTo>
                    <a:lnTo>
                      <a:pt x="571931" y="541642"/>
                    </a:lnTo>
                    <a:lnTo>
                      <a:pt x="570738" y="542366"/>
                    </a:lnTo>
                    <a:lnTo>
                      <a:pt x="569506" y="543064"/>
                    </a:lnTo>
                    <a:lnTo>
                      <a:pt x="571728" y="544080"/>
                    </a:lnTo>
                    <a:lnTo>
                      <a:pt x="573024" y="543471"/>
                    </a:lnTo>
                    <a:lnTo>
                      <a:pt x="574167" y="540334"/>
                    </a:lnTo>
                    <a:close/>
                  </a:path>
                  <a:path w="1110615" h="1178559">
                    <a:moveTo>
                      <a:pt x="589292" y="351917"/>
                    </a:moveTo>
                    <a:lnTo>
                      <a:pt x="586943" y="350100"/>
                    </a:lnTo>
                    <a:lnTo>
                      <a:pt x="583069" y="347103"/>
                    </a:lnTo>
                    <a:lnTo>
                      <a:pt x="582676" y="350926"/>
                    </a:lnTo>
                    <a:lnTo>
                      <a:pt x="583882" y="351866"/>
                    </a:lnTo>
                    <a:lnTo>
                      <a:pt x="589292" y="351917"/>
                    </a:lnTo>
                    <a:close/>
                  </a:path>
                  <a:path w="1110615" h="1178559">
                    <a:moveTo>
                      <a:pt x="596747" y="140500"/>
                    </a:moveTo>
                    <a:lnTo>
                      <a:pt x="595198" y="139992"/>
                    </a:lnTo>
                    <a:lnTo>
                      <a:pt x="592099" y="138938"/>
                    </a:lnTo>
                    <a:lnTo>
                      <a:pt x="593801" y="143751"/>
                    </a:lnTo>
                    <a:lnTo>
                      <a:pt x="596747" y="140500"/>
                    </a:lnTo>
                    <a:close/>
                  </a:path>
                  <a:path w="1110615" h="1178559">
                    <a:moveTo>
                      <a:pt x="596887" y="330009"/>
                    </a:moveTo>
                    <a:lnTo>
                      <a:pt x="591921" y="329488"/>
                    </a:lnTo>
                    <a:lnTo>
                      <a:pt x="591083" y="330225"/>
                    </a:lnTo>
                    <a:lnTo>
                      <a:pt x="591667" y="333933"/>
                    </a:lnTo>
                    <a:lnTo>
                      <a:pt x="596887" y="330009"/>
                    </a:lnTo>
                    <a:close/>
                  </a:path>
                  <a:path w="1110615" h="1178559">
                    <a:moveTo>
                      <a:pt x="601408" y="522274"/>
                    </a:moveTo>
                    <a:lnTo>
                      <a:pt x="600900" y="521766"/>
                    </a:lnTo>
                    <a:lnTo>
                      <a:pt x="600532" y="521081"/>
                    </a:lnTo>
                    <a:lnTo>
                      <a:pt x="599998" y="521665"/>
                    </a:lnTo>
                    <a:lnTo>
                      <a:pt x="599224" y="522147"/>
                    </a:lnTo>
                    <a:lnTo>
                      <a:pt x="599287" y="522439"/>
                    </a:lnTo>
                    <a:lnTo>
                      <a:pt x="599427" y="523011"/>
                    </a:lnTo>
                    <a:lnTo>
                      <a:pt x="600011" y="523481"/>
                    </a:lnTo>
                    <a:lnTo>
                      <a:pt x="600417" y="524014"/>
                    </a:lnTo>
                    <a:lnTo>
                      <a:pt x="600748" y="523582"/>
                    </a:lnTo>
                    <a:lnTo>
                      <a:pt x="601345" y="523163"/>
                    </a:lnTo>
                    <a:lnTo>
                      <a:pt x="601383" y="522706"/>
                    </a:lnTo>
                    <a:lnTo>
                      <a:pt x="601408" y="522274"/>
                    </a:lnTo>
                    <a:close/>
                  </a:path>
                  <a:path w="1110615" h="1178559">
                    <a:moveTo>
                      <a:pt x="626338" y="519049"/>
                    </a:moveTo>
                    <a:lnTo>
                      <a:pt x="626173" y="518236"/>
                    </a:lnTo>
                    <a:lnTo>
                      <a:pt x="625830" y="517588"/>
                    </a:lnTo>
                    <a:lnTo>
                      <a:pt x="625563" y="516902"/>
                    </a:lnTo>
                    <a:lnTo>
                      <a:pt x="625106" y="517207"/>
                    </a:lnTo>
                    <a:lnTo>
                      <a:pt x="624662" y="517537"/>
                    </a:lnTo>
                    <a:lnTo>
                      <a:pt x="624090" y="517918"/>
                    </a:lnTo>
                    <a:lnTo>
                      <a:pt x="624408" y="518553"/>
                    </a:lnTo>
                    <a:lnTo>
                      <a:pt x="624560" y="519226"/>
                    </a:lnTo>
                    <a:lnTo>
                      <a:pt x="624979" y="519468"/>
                    </a:lnTo>
                    <a:lnTo>
                      <a:pt x="625259" y="519633"/>
                    </a:lnTo>
                    <a:lnTo>
                      <a:pt x="626338" y="519049"/>
                    </a:lnTo>
                    <a:close/>
                  </a:path>
                  <a:path w="1110615" h="1178559">
                    <a:moveTo>
                      <a:pt x="640994" y="612914"/>
                    </a:moveTo>
                    <a:lnTo>
                      <a:pt x="639749" y="612101"/>
                    </a:lnTo>
                    <a:lnTo>
                      <a:pt x="635546" y="611530"/>
                    </a:lnTo>
                    <a:lnTo>
                      <a:pt x="633120" y="610514"/>
                    </a:lnTo>
                    <a:lnTo>
                      <a:pt x="630440" y="613232"/>
                    </a:lnTo>
                    <a:lnTo>
                      <a:pt x="640715" y="615886"/>
                    </a:lnTo>
                    <a:lnTo>
                      <a:pt x="640994" y="612914"/>
                    </a:lnTo>
                    <a:close/>
                  </a:path>
                  <a:path w="1110615" h="1178559">
                    <a:moveTo>
                      <a:pt x="649173" y="479704"/>
                    </a:moveTo>
                    <a:lnTo>
                      <a:pt x="648423" y="478675"/>
                    </a:lnTo>
                    <a:lnTo>
                      <a:pt x="647687" y="477634"/>
                    </a:lnTo>
                    <a:lnTo>
                      <a:pt x="646925" y="476605"/>
                    </a:lnTo>
                    <a:lnTo>
                      <a:pt x="646518" y="476923"/>
                    </a:lnTo>
                    <a:lnTo>
                      <a:pt x="646099" y="477215"/>
                    </a:lnTo>
                    <a:lnTo>
                      <a:pt x="645693" y="477520"/>
                    </a:lnTo>
                    <a:lnTo>
                      <a:pt x="648233" y="480491"/>
                    </a:lnTo>
                    <a:lnTo>
                      <a:pt x="648538" y="480212"/>
                    </a:lnTo>
                    <a:lnTo>
                      <a:pt x="648868" y="479958"/>
                    </a:lnTo>
                    <a:lnTo>
                      <a:pt x="649173" y="479704"/>
                    </a:lnTo>
                    <a:close/>
                  </a:path>
                  <a:path w="1110615" h="1178559">
                    <a:moveTo>
                      <a:pt x="650316" y="690638"/>
                    </a:moveTo>
                    <a:lnTo>
                      <a:pt x="649325" y="689571"/>
                    </a:lnTo>
                    <a:lnTo>
                      <a:pt x="647573" y="689432"/>
                    </a:lnTo>
                    <a:lnTo>
                      <a:pt x="647217" y="689838"/>
                    </a:lnTo>
                    <a:lnTo>
                      <a:pt x="646684" y="690473"/>
                    </a:lnTo>
                    <a:lnTo>
                      <a:pt x="646430" y="692035"/>
                    </a:lnTo>
                    <a:lnTo>
                      <a:pt x="646849" y="692619"/>
                    </a:lnTo>
                    <a:lnTo>
                      <a:pt x="647293" y="693191"/>
                    </a:lnTo>
                    <a:lnTo>
                      <a:pt x="648703" y="693064"/>
                    </a:lnTo>
                    <a:lnTo>
                      <a:pt x="650227" y="693356"/>
                    </a:lnTo>
                    <a:lnTo>
                      <a:pt x="650074" y="691896"/>
                    </a:lnTo>
                    <a:lnTo>
                      <a:pt x="650316" y="690638"/>
                    </a:lnTo>
                    <a:close/>
                  </a:path>
                  <a:path w="1110615" h="1178559">
                    <a:moveTo>
                      <a:pt x="658888" y="638581"/>
                    </a:moveTo>
                    <a:lnTo>
                      <a:pt x="657961" y="638073"/>
                    </a:lnTo>
                    <a:lnTo>
                      <a:pt x="657047" y="637565"/>
                    </a:lnTo>
                    <a:lnTo>
                      <a:pt x="656107" y="637070"/>
                    </a:lnTo>
                    <a:lnTo>
                      <a:pt x="655777" y="637616"/>
                    </a:lnTo>
                    <a:lnTo>
                      <a:pt x="655447" y="638187"/>
                    </a:lnTo>
                    <a:lnTo>
                      <a:pt x="655104" y="638733"/>
                    </a:lnTo>
                    <a:lnTo>
                      <a:pt x="656031" y="639279"/>
                    </a:lnTo>
                    <a:lnTo>
                      <a:pt x="657860" y="640410"/>
                    </a:lnTo>
                    <a:lnTo>
                      <a:pt x="658888" y="638581"/>
                    </a:lnTo>
                    <a:close/>
                  </a:path>
                  <a:path w="1110615" h="1178559">
                    <a:moveTo>
                      <a:pt x="666534" y="767816"/>
                    </a:moveTo>
                    <a:lnTo>
                      <a:pt x="664756" y="766838"/>
                    </a:lnTo>
                    <a:lnTo>
                      <a:pt x="663028" y="765479"/>
                    </a:lnTo>
                    <a:lnTo>
                      <a:pt x="660539" y="767054"/>
                    </a:lnTo>
                    <a:lnTo>
                      <a:pt x="662482" y="769289"/>
                    </a:lnTo>
                    <a:lnTo>
                      <a:pt x="664324" y="769696"/>
                    </a:lnTo>
                    <a:lnTo>
                      <a:pt x="666534" y="767816"/>
                    </a:lnTo>
                    <a:close/>
                  </a:path>
                  <a:path w="1110615" h="1178559">
                    <a:moveTo>
                      <a:pt x="667816" y="580694"/>
                    </a:moveTo>
                    <a:lnTo>
                      <a:pt x="667740" y="579539"/>
                    </a:lnTo>
                    <a:lnTo>
                      <a:pt x="665365" y="579170"/>
                    </a:lnTo>
                    <a:lnTo>
                      <a:pt x="663041" y="578764"/>
                    </a:lnTo>
                    <a:lnTo>
                      <a:pt x="660107" y="578294"/>
                    </a:lnTo>
                    <a:lnTo>
                      <a:pt x="661085" y="582815"/>
                    </a:lnTo>
                    <a:lnTo>
                      <a:pt x="665772" y="581355"/>
                    </a:lnTo>
                    <a:lnTo>
                      <a:pt x="667816" y="580694"/>
                    </a:lnTo>
                    <a:close/>
                  </a:path>
                  <a:path w="1110615" h="1178559">
                    <a:moveTo>
                      <a:pt x="673950" y="353618"/>
                    </a:moveTo>
                    <a:lnTo>
                      <a:pt x="667334" y="354571"/>
                    </a:lnTo>
                    <a:lnTo>
                      <a:pt x="667499" y="355879"/>
                    </a:lnTo>
                    <a:lnTo>
                      <a:pt x="673798" y="358101"/>
                    </a:lnTo>
                    <a:lnTo>
                      <a:pt x="673950" y="353618"/>
                    </a:lnTo>
                    <a:close/>
                  </a:path>
                  <a:path w="1110615" h="1178559">
                    <a:moveTo>
                      <a:pt x="683653" y="308533"/>
                    </a:moveTo>
                    <a:lnTo>
                      <a:pt x="682726" y="308165"/>
                    </a:lnTo>
                    <a:lnTo>
                      <a:pt x="681824" y="307797"/>
                    </a:lnTo>
                    <a:lnTo>
                      <a:pt x="680885" y="307428"/>
                    </a:lnTo>
                    <a:lnTo>
                      <a:pt x="680516" y="308381"/>
                    </a:lnTo>
                    <a:lnTo>
                      <a:pt x="683272" y="309486"/>
                    </a:lnTo>
                    <a:lnTo>
                      <a:pt x="683399" y="309156"/>
                    </a:lnTo>
                    <a:lnTo>
                      <a:pt x="683514" y="308851"/>
                    </a:lnTo>
                    <a:lnTo>
                      <a:pt x="683653" y="308533"/>
                    </a:lnTo>
                    <a:close/>
                  </a:path>
                  <a:path w="1110615" h="1178559">
                    <a:moveTo>
                      <a:pt x="694143" y="287121"/>
                    </a:moveTo>
                    <a:lnTo>
                      <a:pt x="693775" y="286715"/>
                    </a:lnTo>
                    <a:lnTo>
                      <a:pt x="693458" y="286016"/>
                    </a:lnTo>
                    <a:lnTo>
                      <a:pt x="692378" y="285978"/>
                    </a:lnTo>
                    <a:lnTo>
                      <a:pt x="691654" y="286334"/>
                    </a:lnTo>
                    <a:lnTo>
                      <a:pt x="690689" y="286626"/>
                    </a:lnTo>
                    <a:lnTo>
                      <a:pt x="691235" y="287464"/>
                    </a:lnTo>
                    <a:lnTo>
                      <a:pt x="691718" y="288417"/>
                    </a:lnTo>
                    <a:lnTo>
                      <a:pt x="692670" y="288086"/>
                    </a:lnTo>
                    <a:lnTo>
                      <a:pt x="693394" y="287578"/>
                    </a:lnTo>
                    <a:lnTo>
                      <a:pt x="694143" y="287121"/>
                    </a:lnTo>
                    <a:close/>
                  </a:path>
                  <a:path w="1110615" h="1178559">
                    <a:moveTo>
                      <a:pt x="696239" y="292658"/>
                    </a:moveTo>
                    <a:lnTo>
                      <a:pt x="695782" y="291769"/>
                    </a:lnTo>
                    <a:lnTo>
                      <a:pt x="695375" y="290944"/>
                    </a:lnTo>
                    <a:lnTo>
                      <a:pt x="694563" y="291566"/>
                    </a:lnTo>
                    <a:lnTo>
                      <a:pt x="693877" y="291947"/>
                    </a:lnTo>
                    <a:lnTo>
                      <a:pt x="693432" y="292544"/>
                    </a:lnTo>
                    <a:lnTo>
                      <a:pt x="693267" y="292773"/>
                    </a:lnTo>
                    <a:lnTo>
                      <a:pt x="693674" y="293446"/>
                    </a:lnTo>
                    <a:lnTo>
                      <a:pt x="693813" y="293928"/>
                    </a:lnTo>
                    <a:lnTo>
                      <a:pt x="694613" y="293547"/>
                    </a:lnTo>
                    <a:lnTo>
                      <a:pt x="695452" y="293192"/>
                    </a:lnTo>
                    <a:lnTo>
                      <a:pt x="696188" y="292709"/>
                    </a:lnTo>
                    <a:close/>
                  </a:path>
                  <a:path w="1110615" h="1178559">
                    <a:moveTo>
                      <a:pt x="714108" y="501129"/>
                    </a:moveTo>
                    <a:lnTo>
                      <a:pt x="710768" y="499592"/>
                    </a:lnTo>
                    <a:lnTo>
                      <a:pt x="711695" y="505866"/>
                    </a:lnTo>
                    <a:lnTo>
                      <a:pt x="714108" y="501129"/>
                    </a:lnTo>
                    <a:close/>
                  </a:path>
                  <a:path w="1110615" h="1178559">
                    <a:moveTo>
                      <a:pt x="729259" y="223786"/>
                    </a:moveTo>
                    <a:lnTo>
                      <a:pt x="728560" y="220853"/>
                    </a:lnTo>
                    <a:lnTo>
                      <a:pt x="727583" y="222402"/>
                    </a:lnTo>
                    <a:lnTo>
                      <a:pt x="726770" y="223659"/>
                    </a:lnTo>
                    <a:lnTo>
                      <a:pt x="725957" y="224929"/>
                    </a:lnTo>
                    <a:lnTo>
                      <a:pt x="729259" y="223786"/>
                    </a:lnTo>
                    <a:close/>
                  </a:path>
                  <a:path w="1110615" h="1178559">
                    <a:moveTo>
                      <a:pt x="742188" y="370052"/>
                    </a:moveTo>
                    <a:lnTo>
                      <a:pt x="741984" y="369277"/>
                    </a:lnTo>
                    <a:lnTo>
                      <a:pt x="738543" y="367004"/>
                    </a:lnTo>
                    <a:lnTo>
                      <a:pt x="739216" y="369608"/>
                    </a:lnTo>
                    <a:lnTo>
                      <a:pt x="739762" y="371767"/>
                    </a:lnTo>
                    <a:lnTo>
                      <a:pt x="740486" y="374548"/>
                    </a:lnTo>
                    <a:lnTo>
                      <a:pt x="742188" y="370052"/>
                    </a:lnTo>
                    <a:close/>
                  </a:path>
                  <a:path w="1110615" h="1178559">
                    <a:moveTo>
                      <a:pt x="768032" y="409625"/>
                    </a:moveTo>
                    <a:lnTo>
                      <a:pt x="761923" y="407860"/>
                    </a:lnTo>
                    <a:lnTo>
                      <a:pt x="760857" y="408152"/>
                    </a:lnTo>
                    <a:lnTo>
                      <a:pt x="759841" y="411454"/>
                    </a:lnTo>
                    <a:lnTo>
                      <a:pt x="762762" y="410794"/>
                    </a:lnTo>
                    <a:lnTo>
                      <a:pt x="765390" y="410210"/>
                    </a:lnTo>
                    <a:lnTo>
                      <a:pt x="768032" y="409625"/>
                    </a:lnTo>
                    <a:close/>
                  </a:path>
                  <a:path w="1110615" h="1178559">
                    <a:moveTo>
                      <a:pt x="785431" y="100812"/>
                    </a:moveTo>
                    <a:lnTo>
                      <a:pt x="785152" y="99504"/>
                    </a:lnTo>
                    <a:lnTo>
                      <a:pt x="784999" y="98691"/>
                    </a:lnTo>
                    <a:lnTo>
                      <a:pt x="784656" y="97015"/>
                    </a:lnTo>
                    <a:lnTo>
                      <a:pt x="782726" y="98475"/>
                    </a:lnTo>
                    <a:lnTo>
                      <a:pt x="781519" y="99352"/>
                    </a:lnTo>
                    <a:lnTo>
                      <a:pt x="779678" y="100736"/>
                    </a:lnTo>
                    <a:lnTo>
                      <a:pt x="781964" y="100799"/>
                    </a:lnTo>
                    <a:lnTo>
                      <a:pt x="783513" y="100799"/>
                    </a:lnTo>
                    <a:lnTo>
                      <a:pt x="785431" y="100812"/>
                    </a:lnTo>
                    <a:close/>
                  </a:path>
                  <a:path w="1110615" h="1178559">
                    <a:moveTo>
                      <a:pt x="795947" y="758621"/>
                    </a:moveTo>
                    <a:lnTo>
                      <a:pt x="795870" y="757174"/>
                    </a:lnTo>
                    <a:lnTo>
                      <a:pt x="795832" y="756627"/>
                    </a:lnTo>
                    <a:lnTo>
                      <a:pt x="795083" y="755573"/>
                    </a:lnTo>
                    <a:lnTo>
                      <a:pt x="790397" y="756107"/>
                    </a:lnTo>
                    <a:lnTo>
                      <a:pt x="790117" y="759091"/>
                    </a:lnTo>
                    <a:lnTo>
                      <a:pt x="790232" y="759282"/>
                    </a:lnTo>
                    <a:lnTo>
                      <a:pt x="790397" y="759866"/>
                    </a:lnTo>
                    <a:lnTo>
                      <a:pt x="794854" y="759117"/>
                    </a:lnTo>
                    <a:lnTo>
                      <a:pt x="795947" y="758621"/>
                    </a:lnTo>
                    <a:close/>
                  </a:path>
                  <a:path w="1110615" h="1178559">
                    <a:moveTo>
                      <a:pt x="796925" y="126466"/>
                    </a:moveTo>
                    <a:lnTo>
                      <a:pt x="796518" y="124675"/>
                    </a:lnTo>
                    <a:lnTo>
                      <a:pt x="796607" y="123418"/>
                    </a:lnTo>
                    <a:lnTo>
                      <a:pt x="795426" y="122402"/>
                    </a:lnTo>
                    <a:lnTo>
                      <a:pt x="794181" y="122631"/>
                    </a:lnTo>
                    <a:lnTo>
                      <a:pt x="793242" y="122529"/>
                    </a:lnTo>
                    <a:lnTo>
                      <a:pt x="793318" y="123367"/>
                    </a:lnTo>
                    <a:lnTo>
                      <a:pt x="793076" y="124472"/>
                    </a:lnTo>
                    <a:lnTo>
                      <a:pt x="793534" y="124968"/>
                    </a:lnTo>
                    <a:lnTo>
                      <a:pt x="794105" y="125615"/>
                    </a:lnTo>
                    <a:lnTo>
                      <a:pt x="795210" y="125780"/>
                    </a:lnTo>
                    <a:lnTo>
                      <a:pt x="796925" y="126466"/>
                    </a:lnTo>
                    <a:close/>
                  </a:path>
                  <a:path w="1110615" h="1178559">
                    <a:moveTo>
                      <a:pt x="808596" y="112191"/>
                    </a:moveTo>
                    <a:lnTo>
                      <a:pt x="808177" y="111874"/>
                    </a:lnTo>
                    <a:lnTo>
                      <a:pt x="807326" y="111277"/>
                    </a:lnTo>
                    <a:lnTo>
                      <a:pt x="804329" y="113639"/>
                    </a:lnTo>
                    <a:lnTo>
                      <a:pt x="802881" y="116967"/>
                    </a:lnTo>
                    <a:lnTo>
                      <a:pt x="801370" y="120307"/>
                    </a:lnTo>
                    <a:lnTo>
                      <a:pt x="801725" y="120523"/>
                    </a:lnTo>
                    <a:lnTo>
                      <a:pt x="802398" y="120992"/>
                    </a:lnTo>
                    <a:lnTo>
                      <a:pt x="804468" y="118059"/>
                    </a:lnTo>
                    <a:lnTo>
                      <a:pt x="806526" y="115112"/>
                    </a:lnTo>
                    <a:lnTo>
                      <a:pt x="808596" y="112191"/>
                    </a:lnTo>
                    <a:close/>
                  </a:path>
                  <a:path w="1110615" h="1178559">
                    <a:moveTo>
                      <a:pt x="818235" y="746366"/>
                    </a:moveTo>
                    <a:lnTo>
                      <a:pt x="817765" y="745985"/>
                    </a:lnTo>
                    <a:lnTo>
                      <a:pt x="816800" y="745223"/>
                    </a:lnTo>
                    <a:lnTo>
                      <a:pt x="815365" y="745998"/>
                    </a:lnTo>
                    <a:lnTo>
                      <a:pt x="814095" y="746899"/>
                    </a:lnTo>
                    <a:lnTo>
                      <a:pt x="815378" y="749884"/>
                    </a:lnTo>
                    <a:lnTo>
                      <a:pt x="816559" y="748449"/>
                    </a:lnTo>
                    <a:lnTo>
                      <a:pt x="818235" y="746366"/>
                    </a:lnTo>
                    <a:close/>
                  </a:path>
                  <a:path w="1110615" h="1178559">
                    <a:moveTo>
                      <a:pt x="848550" y="221767"/>
                    </a:moveTo>
                    <a:lnTo>
                      <a:pt x="846162" y="219849"/>
                    </a:lnTo>
                    <a:lnTo>
                      <a:pt x="843089" y="218490"/>
                    </a:lnTo>
                    <a:lnTo>
                      <a:pt x="842772" y="218821"/>
                    </a:lnTo>
                    <a:lnTo>
                      <a:pt x="842479" y="219138"/>
                    </a:lnTo>
                    <a:lnTo>
                      <a:pt x="842175" y="219443"/>
                    </a:lnTo>
                    <a:lnTo>
                      <a:pt x="844232" y="221602"/>
                    </a:lnTo>
                    <a:lnTo>
                      <a:pt x="846302" y="223723"/>
                    </a:lnTo>
                    <a:lnTo>
                      <a:pt x="848347" y="225869"/>
                    </a:lnTo>
                    <a:lnTo>
                      <a:pt x="848550" y="221767"/>
                    </a:lnTo>
                    <a:close/>
                  </a:path>
                  <a:path w="1110615" h="1178559">
                    <a:moveTo>
                      <a:pt x="850099" y="138226"/>
                    </a:moveTo>
                    <a:lnTo>
                      <a:pt x="846950" y="137134"/>
                    </a:lnTo>
                    <a:lnTo>
                      <a:pt x="846150" y="142354"/>
                    </a:lnTo>
                    <a:lnTo>
                      <a:pt x="850049" y="142354"/>
                    </a:lnTo>
                    <a:lnTo>
                      <a:pt x="850099" y="138226"/>
                    </a:lnTo>
                    <a:close/>
                  </a:path>
                  <a:path w="1110615" h="1178559">
                    <a:moveTo>
                      <a:pt x="860412" y="378726"/>
                    </a:moveTo>
                    <a:lnTo>
                      <a:pt x="858570" y="378485"/>
                    </a:lnTo>
                    <a:lnTo>
                      <a:pt x="857631" y="378345"/>
                    </a:lnTo>
                    <a:lnTo>
                      <a:pt x="856665" y="378218"/>
                    </a:lnTo>
                    <a:lnTo>
                      <a:pt x="856526" y="379730"/>
                    </a:lnTo>
                    <a:lnTo>
                      <a:pt x="856386" y="381203"/>
                    </a:lnTo>
                    <a:lnTo>
                      <a:pt x="856322" y="382816"/>
                    </a:lnTo>
                    <a:lnTo>
                      <a:pt x="856907" y="382955"/>
                    </a:lnTo>
                    <a:lnTo>
                      <a:pt x="857389" y="383159"/>
                    </a:lnTo>
                    <a:lnTo>
                      <a:pt x="858977" y="380847"/>
                    </a:lnTo>
                    <a:lnTo>
                      <a:pt x="860412" y="378726"/>
                    </a:lnTo>
                    <a:close/>
                  </a:path>
                  <a:path w="1110615" h="1178559">
                    <a:moveTo>
                      <a:pt x="868286" y="700633"/>
                    </a:moveTo>
                    <a:lnTo>
                      <a:pt x="866635" y="698563"/>
                    </a:lnTo>
                    <a:lnTo>
                      <a:pt x="865085" y="697903"/>
                    </a:lnTo>
                    <a:lnTo>
                      <a:pt x="862863" y="701052"/>
                    </a:lnTo>
                    <a:lnTo>
                      <a:pt x="866787" y="700735"/>
                    </a:lnTo>
                    <a:lnTo>
                      <a:pt x="868286" y="700633"/>
                    </a:lnTo>
                    <a:close/>
                  </a:path>
                  <a:path w="1110615" h="1178559">
                    <a:moveTo>
                      <a:pt x="880541" y="539419"/>
                    </a:moveTo>
                    <a:lnTo>
                      <a:pt x="878497" y="536714"/>
                    </a:lnTo>
                    <a:lnTo>
                      <a:pt x="877506" y="535381"/>
                    </a:lnTo>
                    <a:lnTo>
                      <a:pt x="872413" y="539737"/>
                    </a:lnTo>
                    <a:lnTo>
                      <a:pt x="880541" y="539419"/>
                    </a:lnTo>
                    <a:close/>
                  </a:path>
                  <a:path w="1110615" h="1178559">
                    <a:moveTo>
                      <a:pt x="881811" y="1177328"/>
                    </a:moveTo>
                    <a:lnTo>
                      <a:pt x="881329" y="1176451"/>
                    </a:lnTo>
                    <a:lnTo>
                      <a:pt x="881087" y="1176007"/>
                    </a:lnTo>
                    <a:lnTo>
                      <a:pt x="880846" y="1175537"/>
                    </a:lnTo>
                    <a:lnTo>
                      <a:pt x="880211" y="1175867"/>
                    </a:lnTo>
                    <a:lnTo>
                      <a:pt x="879500" y="1176147"/>
                    </a:lnTo>
                    <a:lnTo>
                      <a:pt x="879017" y="1176629"/>
                    </a:lnTo>
                    <a:lnTo>
                      <a:pt x="878840" y="1176782"/>
                    </a:lnTo>
                    <a:lnTo>
                      <a:pt x="879360" y="1177988"/>
                    </a:lnTo>
                    <a:lnTo>
                      <a:pt x="879525" y="1177988"/>
                    </a:lnTo>
                    <a:lnTo>
                      <a:pt x="880211" y="1177937"/>
                    </a:lnTo>
                    <a:lnTo>
                      <a:pt x="880872" y="1177645"/>
                    </a:lnTo>
                    <a:lnTo>
                      <a:pt x="881811" y="1177328"/>
                    </a:lnTo>
                    <a:close/>
                  </a:path>
                  <a:path w="1110615" h="1178559">
                    <a:moveTo>
                      <a:pt x="959510" y="855573"/>
                    </a:moveTo>
                    <a:lnTo>
                      <a:pt x="958735" y="854798"/>
                    </a:lnTo>
                    <a:lnTo>
                      <a:pt x="958291" y="854151"/>
                    </a:lnTo>
                    <a:lnTo>
                      <a:pt x="957681" y="853846"/>
                    </a:lnTo>
                    <a:lnTo>
                      <a:pt x="957440" y="853706"/>
                    </a:lnTo>
                    <a:lnTo>
                      <a:pt x="956805" y="854341"/>
                    </a:lnTo>
                    <a:lnTo>
                      <a:pt x="956373" y="854633"/>
                    </a:lnTo>
                    <a:lnTo>
                      <a:pt x="956805" y="855243"/>
                    </a:lnTo>
                    <a:lnTo>
                      <a:pt x="957148" y="855941"/>
                    </a:lnTo>
                    <a:lnTo>
                      <a:pt x="957859" y="856564"/>
                    </a:lnTo>
                    <a:lnTo>
                      <a:pt x="958608" y="856030"/>
                    </a:lnTo>
                    <a:lnTo>
                      <a:pt x="959510" y="855573"/>
                    </a:lnTo>
                    <a:close/>
                  </a:path>
                  <a:path w="1110615" h="1178559">
                    <a:moveTo>
                      <a:pt x="960666" y="361086"/>
                    </a:moveTo>
                    <a:lnTo>
                      <a:pt x="954163" y="365950"/>
                    </a:lnTo>
                    <a:lnTo>
                      <a:pt x="958735" y="364756"/>
                    </a:lnTo>
                    <a:lnTo>
                      <a:pt x="960666" y="361086"/>
                    </a:lnTo>
                    <a:close/>
                  </a:path>
                  <a:path w="1110615" h="1178559">
                    <a:moveTo>
                      <a:pt x="997204" y="439000"/>
                    </a:moveTo>
                    <a:lnTo>
                      <a:pt x="995299" y="439153"/>
                    </a:lnTo>
                    <a:lnTo>
                      <a:pt x="993990" y="439229"/>
                    </a:lnTo>
                    <a:lnTo>
                      <a:pt x="992225" y="439356"/>
                    </a:lnTo>
                    <a:lnTo>
                      <a:pt x="992682" y="442747"/>
                    </a:lnTo>
                    <a:lnTo>
                      <a:pt x="994117" y="443001"/>
                    </a:lnTo>
                    <a:lnTo>
                      <a:pt x="996048" y="441718"/>
                    </a:lnTo>
                    <a:lnTo>
                      <a:pt x="996594" y="441325"/>
                    </a:lnTo>
                    <a:lnTo>
                      <a:pt x="996670" y="440296"/>
                    </a:lnTo>
                    <a:lnTo>
                      <a:pt x="997204" y="439000"/>
                    </a:lnTo>
                    <a:close/>
                  </a:path>
                  <a:path w="1110615" h="1178559">
                    <a:moveTo>
                      <a:pt x="997851" y="705091"/>
                    </a:moveTo>
                    <a:lnTo>
                      <a:pt x="997267" y="704253"/>
                    </a:lnTo>
                    <a:lnTo>
                      <a:pt x="996823" y="703656"/>
                    </a:lnTo>
                    <a:lnTo>
                      <a:pt x="995451" y="703948"/>
                    </a:lnTo>
                    <a:lnTo>
                      <a:pt x="995311" y="704329"/>
                    </a:lnTo>
                    <a:lnTo>
                      <a:pt x="995057" y="704989"/>
                    </a:lnTo>
                    <a:lnTo>
                      <a:pt x="995273" y="705802"/>
                    </a:lnTo>
                    <a:lnTo>
                      <a:pt x="995311" y="707313"/>
                    </a:lnTo>
                    <a:lnTo>
                      <a:pt x="996607" y="706526"/>
                    </a:lnTo>
                    <a:lnTo>
                      <a:pt x="997635" y="706208"/>
                    </a:lnTo>
                    <a:lnTo>
                      <a:pt x="997750" y="705726"/>
                    </a:lnTo>
                    <a:lnTo>
                      <a:pt x="997851" y="705091"/>
                    </a:lnTo>
                    <a:close/>
                  </a:path>
                  <a:path w="1110615" h="1178559">
                    <a:moveTo>
                      <a:pt x="1110145" y="424942"/>
                    </a:moveTo>
                    <a:lnTo>
                      <a:pt x="1109814" y="424357"/>
                    </a:lnTo>
                    <a:lnTo>
                      <a:pt x="1109611" y="423595"/>
                    </a:lnTo>
                    <a:lnTo>
                      <a:pt x="1109243" y="423481"/>
                    </a:lnTo>
                    <a:lnTo>
                      <a:pt x="1108862" y="423392"/>
                    </a:lnTo>
                    <a:lnTo>
                      <a:pt x="1107846" y="423926"/>
                    </a:lnTo>
                    <a:lnTo>
                      <a:pt x="1107935" y="424802"/>
                    </a:lnTo>
                    <a:lnTo>
                      <a:pt x="1108303" y="425424"/>
                    </a:lnTo>
                    <a:lnTo>
                      <a:pt x="1108583" y="426085"/>
                    </a:lnTo>
                    <a:lnTo>
                      <a:pt x="1109040" y="425742"/>
                    </a:lnTo>
                    <a:lnTo>
                      <a:pt x="1109497" y="425386"/>
                    </a:lnTo>
                    <a:lnTo>
                      <a:pt x="1110145" y="42494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4" name="object 314">
                <a:extLst>
                  <a:ext uri="{FF2B5EF4-FFF2-40B4-BE49-F238E27FC236}">
                    <a16:creationId xmlns:a16="http://schemas.microsoft.com/office/drawing/2014/main" id="{29D4F2B8-E070-2F99-E437-AA6ED38EEE6E}"/>
                  </a:ext>
                </a:extLst>
              </p:cNvPr>
              <p:cNvSpPr/>
              <p:nvPr/>
            </p:nvSpPr>
            <p:spPr>
              <a:xfrm>
                <a:off x="7379333" y="4436579"/>
                <a:ext cx="767120" cy="696478"/>
              </a:xfrm>
              <a:custGeom>
                <a:avLst/>
                <a:gdLst/>
                <a:ahLst/>
                <a:cxnLst/>
                <a:rect l="l" t="t" r="r" b="b"/>
                <a:pathLst>
                  <a:path w="986154" h="1018540">
                    <a:moveTo>
                      <a:pt x="2552" y="380580"/>
                    </a:moveTo>
                    <a:lnTo>
                      <a:pt x="2019" y="379933"/>
                    </a:lnTo>
                    <a:lnTo>
                      <a:pt x="1473" y="379374"/>
                    </a:lnTo>
                    <a:lnTo>
                      <a:pt x="965" y="378828"/>
                    </a:lnTo>
                    <a:lnTo>
                      <a:pt x="647" y="379158"/>
                    </a:lnTo>
                    <a:lnTo>
                      <a:pt x="0" y="379818"/>
                    </a:lnTo>
                    <a:lnTo>
                      <a:pt x="1244" y="380796"/>
                    </a:lnTo>
                    <a:lnTo>
                      <a:pt x="1905" y="381228"/>
                    </a:lnTo>
                    <a:lnTo>
                      <a:pt x="2552" y="380580"/>
                    </a:lnTo>
                    <a:close/>
                  </a:path>
                  <a:path w="986154" h="1018540">
                    <a:moveTo>
                      <a:pt x="11696" y="585978"/>
                    </a:moveTo>
                    <a:lnTo>
                      <a:pt x="9740" y="583869"/>
                    </a:lnTo>
                    <a:lnTo>
                      <a:pt x="8763" y="587946"/>
                    </a:lnTo>
                    <a:lnTo>
                      <a:pt x="11391" y="587095"/>
                    </a:lnTo>
                    <a:lnTo>
                      <a:pt x="11696" y="585978"/>
                    </a:lnTo>
                    <a:close/>
                  </a:path>
                  <a:path w="986154" h="1018540">
                    <a:moveTo>
                      <a:pt x="16179" y="519341"/>
                    </a:moveTo>
                    <a:lnTo>
                      <a:pt x="15900" y="518668"/>
                    </a:lnTo>
                    <a:lnTo>
                      <a:pt x="15748" y="518325"/>
                    </a:lnTo>
                    <a:lnTo>
                      <a:pt x="12039" y="519849"/>
                    </a:lnTo>
                    <a:lnTo>
                      <a:pt x="12179" y="520179"/>
                    </a:lnTo>
                    <a:lnTo>
                      <a:pt x="12496" y="520865"/>
                    </a:lnTo>
                    <a:lnTo>
                      <a:pt x="13716" y="520344"/>
                    </a:lnTo>
                    <a:lnTo>
                      <a:pt x="16179" y="519341"/>
                    </a:lnTo>
                    <a:close/>
                  </a:path>
                  <a:path w="986154" h="1018540">
                    <a:moveTo>
                      <a:pt x="26466" y="705129"/>
                    </a:moveTo>
                    <a:lnTo>
                      <a:pt x="26263" y="704570"/>
                    </a:lnTo>
                    <a:lnTo>
                      <a:pt x="26174" y="703872"/>
                    </a:lnTo>
                    <a:lnTo>
                      <a:pt x="25819" y="703478"/>
                    </a:lnTo>
                    <a:lnTo>
                      <a:pt x="25539" y="703224"/>
                    </a:lnTo>
                    <a:lnTo>
                      <a:pt x="24447" y="703262"/>
                    </a:lnTo>
                    <a:lnTo>
                      <a:pt x="24155" y="703999"/>
                    </a:lnTo>
                    <a:lnTo>
                      <a:pt x="23990" y="704811"/>
                    </a:lnTo>
                    <a:lnTo>
                      <a:pt x="24549" y="705840"/>
                    </a:lnTo>
                    <a:lnTo>
                      <a:pt x="25323" y="706132"/>
                    </a:lnTo>
                    <a:lnTo>
                      <a:pt x="25895" y="706526"/>
                    </a:lnTo>
                    <a:lnTo>
                      <a:pt x="26263" y="705599"/>
                    </a:lnTo>
                    <a:lnTo>
                      <a:pt x="26466" y="705129"/>
                    </a:lnTo>
                    <a:close/>
                  </a:path>
                  <a:path w="986154" h="1018540">
                    <a:moveTo>
                      <a:pt x="37058" y="284162"/>
                    </a:moveTo>
                    <a:lnTo>
                      <a:pt x="35204" y="282765"/>
                    </a:lnTo>
                    <a:lnTo>
                      <a:pt x="33655" y="282397"/>
                    </a:lnTo>
                    <a:lnTo>
                      <a:pt x="32105" y="285584"/>
                    </a:lnTo>
                    <a:lnTo>
                      <a:pt x="34442" y="284899"/>
                    </a:lnTo>
                    <a:lnTo>
                      <a:pt x="35750" y="284530"/>
                    </a:lnTo>
                    <a:lnTo>
                      <a:pt x="37058" y="284162"/>
                    </a:lnTo>
                    <a:close/>
                  </a:path>
                  <a:path w="986154" h="1018540">
                    <a:moveTo>
                      <a:pt x="67233" y="238175"/>
                    </a:moveTo>
                    <a:lnTo>
                      <a:pt x="66344" y="238213"/>
                    </a:lnTo>
                    <a:lnTo>
                      <a:pt x="65684" y="238137"/>
                    </a:lnTo>
                    <a:lnTo>
                      <a:pt x="65138" y="238340"/>
                    </a:lnTo>
                    <a:lnTo>
                      <a:pt x="64960" y="238404"/>
                    </a:lnTo>
                    <a:lnTo>
                      <a:pt x="64884" y="239560"/>
                    </a:lnTo>
                    <a:lnTo>
                      <a:pt x="65544" y="239814"/>
                    </a:lnTo>
                    <a:lnTo>
                      <a:pt x="66217" y="239941"/>
                    </a:lnTo>
                    <a:lnTo>
                      <a:pt x="66992" y="239814"/>
                    </a:lnTo>
                    <a:lnTo>
                      <a:pt x="67043" y="238988"/>
                    </a:lnTo>
                    <a:lnTo>
                      <a:pt x="67233" y="238175"/>
                    </a:lnTo>
                    <a:close/>
                  </a:path>
                  <a:path w="986154" h="1018540">
                    <a:moveTo>
                      <a:pt x="103720" y="499846"/>
                    </a:moveTo>
                    <a:lnTo>
                      <a:pt x="103301" y="496836"/>
                    </a:lnTo>
                    <a:lnTo>
                      <a:pt x="100164" y="501853"/>
                    </a:lnTo>
                    <a:lnTo>
                      <a:pt x="103543" y="501243"/>
                    </a:lnTo>
                    <a:lnTo>
                      <a:pt x="103720" y="499846"/>
                    </a:lnTo>
                    <a:close/>
                  </a:path>
                  <a:path w="986154" h="1018540">
                    <a:moveTo>
                      <a:pt x="116535" y="660488"/>
                    </a:moveTo>
                    <a:lnTo>
                      <a:pt x="116497" y="659968"/>
                    </a:lnTo>
                    <a:lnTo>
                      <a:pt x="116471" y="659345"/>
                    </a:lnTo>
                    <a:lnTo>
                      <a:pt x="115976" y="658736"/>
                    </a:lnTo>
                    <a:lnTo>
                      <a:pt x="115671" y="658114"/>
                    </a:lnTo>
                    <a:lnTo>
                      <a:pt x="115138" y="658279"/>
                    </a:lnTo>
                    <a:lnTo>
                      <a:pt x="114896" y="658342"/>
                    </a:lnTo>
                    <a:lnTo>
                      <a:pt x="114896" y="659358"/>
                    </a:lnTo>
                    <a:lnTo>
                      <a:pt x="114922" y="660374"/>
                    </a:lnTo>
                    <a:lnTo>
                      <a:pt x="114935" y="661390"/>
                    </a:lnTo>
                    <a:lnTo>
                      <a:pt x="115189" y="661441"/>
                    </a:lnTo>
                    <a:lnTo>
                      <a:pt x="115430" y="661504"/>
                    </a:lnTo>
                    <a:lnTo>
                      <a:pt x="115697" y="661543"/>
                    </a:lnTo>
                    <a:lnTo>
                      <a:pt x="115989" y="661035"/>
                    </a:lnTo>
                    <a:lnTo>
                      <a:pt x="116535" y="660488"/>
                    </a:lnTo>
                    <a:close/>
                  </a:path>
                  <a:path w="986154" h="1018540">
                    <a:moveTo>
                      <a:pt x="128536" y="531914"/>
                    </a:moveTo>
                    <a:lnTo>
                      <a:pt x="128206" y="530606"/>
                    </a:lnTo>
                    <a:lnTo>
                      <a:pt x="128181" y="529882"/>
                    </a:lnTo>
                    <a:lnTo>
                      <a:pt x="127838" y="529399"/>
                    </a:lnTo>
                    <a:lnTo>
                      <a:pt x="127609" y="529107"/>
                    </a:lnTo>
                    <a:lnTo>
                      <a:pt x="126860" y="529170"/>
                    </a:lnTo>
                    <a:lnTo>
                      <a:pt x="126365" y="529069"/>
                    </a:lnTo>
                    <a:lnTo>
                      <a:pt x="126263" y="529729"/>
                    </a:lnTo>
                    <a:lnTo>
                      <a:pt x="125920" y="530504"/>
                    </a:lnTo>
                    <a:lnTo>
                      <a:pt x="126174" y="530987"/>
                    </a:lnTo>
                    <a:lnTo>
                      <a:pt x="126365" y="531393"/>
                    </a:lnTo>
                    <a:lnTo>
                      <a:pt x="127266" y="531456"/>
                    </a:lnTo>
                    <a:lnTo>
                      <a:pt x="128536" y="531914"/>
                    </a:lnTo>
                    <a:close/>
                  </a:path>
                  <a:path w="986154" h="1018540">
                    <a:moveTo>
                      <a:pt x="161480" y="579602"/>
                    </a:moveTo>
                    <a:lnTo>
                      <a:pt x="161366" y="579107"/>
                    </a:lnTo>
                    <a:lnTo>
                      <a:pt x="161264" y="578612"/>
                    </a:lnTo>
                    <a:lnTo>
                      <a:pt x="161150" y="578129"/>
                    </a:lnTo>
                    <a:lnTo>
                      <a:pt x="159689" y="578561"/>
                    </a:lnTo>
                    <a:lnTo>
                      <a:pt x="158216" y="579005"/>
                    </a:lnTo>
                    <a:lnTo>
                      <a:pt x="156756" y="579462"/>
                    </a:lnTo>
                    <a:lnTo>
                      <a:pt x="157010" y="580504"/>
                    </a:lnTo>
                    <a:lnTo>
                      <a:pt x="158496" y="580212"/>
                    </a:lnTo>
                    <a:lnTo>
                      <a:pt x="159981" y="579894"/>
                    </a:lnTo>
                    <a:lnTo>
                      <a:pt x="161480" y="579602"/>
                    </a:lnTo>
                    <a:close/>
                  </a:path>
                  <a:path w="986154" h="1018540">
                    <a:moveTo>
                      <a:pt x="172021" y="469366"/>
                    </a:moveTo>
                    <a:lnTo>
                      <a:pt x="171831" y="468414"/>
                    </a:lnTo>
                    <a:lnTo>
                      <a:pt x="171869" y="467728"/>
                    </a:lnTo>
                    <a:lnTo>
                      <a:pt x="171386" y="466966"/>
                    </a:lnTo>
                    <a:lnTo>
                      <a:pt x="170675" y="467029"/>
                    </a:lnTo>
                    <a:lnTo>
                      <a:pt x="170205" y="466928"/>
                    </a:lnTo>
                    <a:lnTo>
                      <a:pt x="170141" y="467575"/>
                    </a:lnTo>
                    <a:lnTo>
                      <a:pt x="169900" y="468249"/>
                    </a:lnTo>
                    <a:lnTo>
                      <a:pt x="170141" y="469074"/>
                    </a:lnTo>
                    <a:lnTo>
                      <a:pt x="171018" y="469112"/>
                    </a:lnTo>
                    <a:lnTo>
                      <a:pt x="172021" y="469366"/>
                    </a:lnTo>
                    <a:close/>
                  </a:path>
                  <a:path w="986154" h="1018540">
                    <a:moveTo>
                      <a:pt x="198475" y="331266"/>
                    </a:moveTo>
                    <a:lnTo>
                      <a:pt x="198310" y="329882"/>
                    </a:lnTo>
                    <a:lnTo>
                      <a:pt x="197180" y="329857"/>
                    </a:lnTo>
                    <a:lnTo>
                      <a:pt x="196164" y="329984"/>
                    </a:lnTo>
                    <a:lnTo>
                      <a:pt x="195135" y="330047"/>
                    </a:lnTo>
                    <a:lnTo>
                      <a:pt x="195186" y="330657"/>
                    </a:lnTo>
                    <a:lnTo>
                      <a:pt x="195275" y="331266"/>
                    </a:lnTo>
                    <a:lnTo>
                      <a:pt x="195326" y="331876"/>
                    </a:lnTo>
                    <a:lnTo>
                      <a:pt x="196354" y="331698"/>
                    </a:lnTo>
                    <a:lnTo>
                      <a:pt x="197396" y="331558"/>
                    </a:lnTo>
                    <a:lnTo>
                      <a:pt x="198412" y="331292"/>
                    </a:lnTo>
                    <a:close/>
                  </a:path>
                  <a:path w="986154" h="1018540">
                    <a:moveTo>
                      <a:pt x="221830" y="656132"/>
                    </a:moveTo>
                    <a:lnTo>
                      <a:pt x="221284" y="655751"/>
                    </a:lnTo>
                    <a:lnTo>
                      <a:pt x="220980" y="655548"/>
                    </a:lnTo>
                    <a:lnTo>
                      <a:pt x="220268" y="656590"/>
                    </a:lnTo>
                    <a:lnTo>
                      <a:pt x="219532" y="657618"/>
                    </a:lnTo>
                    <a:lnTo>
                      <a:pt x="218808" y="658672"/>
                    </a:lnTo>
                    <a:lnTo>
                      <a:pt x="219024" y="658901"/>
                    </a:lnTo>
                    <a:lnTo>
                      <a:pt x="219252" y="659130"/>
                    </a:lnTo>
                    <a:lnTo>
                      <a:pt x="219468" y="659358"/>
                    </a:lnTo>
                    <a:lnTo>
                      <a:pt x="220243" y="658279"/>
                    </a:lnTo>
                    <a:lnTo>
                      <a:pt x="221830" y="656132"/>
                    </a:lnTo>
                    <a:close/>
                  </a:path>
                  <a:path w="986154" h="1018540">
                    <a:moveTo>
                      <a:pt x="242252" y="389013"/>
                    </a:moveTo>
                    <a:lnTo>
                      <a:pt x="239610" y="389991"/>
                    </a:lnTo>
                    <a:lnTo>
                      <a:pt x="238874" y="391350"/>
                    </a:lnTo>
                    <a:lnTo>
                      <a:pt x="241312" y="393382"/>
                    </a:lnTo>
                    <a:lnTo>
                      <a:pt x="241642" y="391922"/>
                    </a:lnTo>
                    <a:lnTo>
                      <a:pt x="241935" y="390486"/>
                    </a:lnTo>
                    <a:lnTo>
                      <a:pt x="242252" y="389013"/>
                    </a:lnTo>
                    <a:close/>
                  </a:path>
                  <a:path w="986154" h="1018540">
                    <a:moveTo>
                      <a:pt x="257581" y="99898"/>
                    </a:moveTo>
                    <a:lnTo>
                      <a:pt x="256997" y="99758"/>
                    </a:lnTo>
                    <a:lnTo>
                      <a:pt x="256006" y="99377"/>
                    </a:lnTo>
                    <a:lnTo>
                      <a:pt x="255905" y="99555"/>
                    </a:lnTo>
                    <a:lnTo>
                      <a:pt x="255524" y="100203"/>
                    </a:lnTo>
                    <a:lnTo>
                      <a:pt x="255409" y="101015"/>
                    </a:lnTo>
                    <a:lnTo>
                      <a:pt x="255117" y="101993"/>
                    </a:lnTo>
                    <a:lnTo>
                      <a:pt x="255943" y="102082"/>
                    </a:lnTo>
                    <a:lnTo>
                      <a:pt x="256743" y="102311"/>
                    </a:lnTo>
                    <a:lnTo>
                      <a:pt x="257200" y="101460"/>
                    </a:lnTo>
                    <a:lnTo>
                      <a:pt x="257340" y="100672"/>
                    </a:lnTo>
                    <a:lnTo>
                      <a:pt x="257581" y="99898"/>
                    </a:lnTo>
                    <a:close/>
                  </a:path>
                  <a:path w="986154" h="1018540">
                    <a:moveTo>
                      <a:pt x="299148" y="88404"/>
                    </a:moveTo>
                    <a:lnTo>
                      <a:pt x="298297" y="87388"/>
                    </a:lnTo>
                    <a:lnTo>
                      <a:pt x="295516" y="87337"/>
                    </a:lnTo>
                    <a:lnTo>
                      <a:pt x="296710" y="88938"/>
                    </a:lnTo>
                    <a:lnTo>
                      <a:pt x="297510" y="89966"/>
                    </a:lnTo>
                    <a:lnTo>
                      <a:pt x="298284" y="91020"/>
                    </a:lnTo>
                    <a:lnTo>
                      <a:pt x="299148" y="88404"/>
                    </a:lnTo>
                    <a:close/>
                  </a:path>
                  <a:path w="986154" h="1018540">
                    <a:moveTo>
                      <a:pt x="300367" y="309143"/>
                    </a:moveTo>
                    <a:lnTo>
                      <a:pt x="299745" y="308940"/>
                    </a:lnTo>
                    <a:lnTo>
                      <a:pt x="299072" y="308495"/>
                    </a:lnTo>
                    <a:lnTo>
                      <a:pt x="298513" y="308622"/>
                    </a:lnTo>
                    <a:lnTo>
                      <a:pt x="298043" y="308698"/>
                    </a:lnTo>
                    <a:lnTo>
                      <a:pt x="297700" y="309460"/>
                    </a:lnTo>
                    <a:lnTo>
                      <a:pt x="297294" y="309918"/>
                    </a:lnTo>
                    <a:lnTo>
                      <a:pt x="297332" y="310527"/>
                    </a:lnTo>
                    <a:lnTo>
                      <a:pt x="297345" y="311137"/>
                    </a:lnTo>
                    <a:lnTo>
                      <a:pt x="297395" y="311746"/>
                    </a:lnTo>
                    <a:lnTo>
                      <a:pt x="298094" y="311429"/>
                    </a:lnTo>
                    <a:lnTo>
                      <a:pt x="298881" y="311251"/>
                    </a:lnTo>
                    <a:lnTo>
                      <a:pt x="299910" y="310413"/>
                    </a:lnTo>
                    <a:lnTo>
                      <a:pt x="300075" y="309702"/>
                    </a:lnTo>
                    <a:lnTo>
                      <a:pt x="300367" y="309143"/>
                    </a:lnTo>
                    <a:close/>
                  </a:path>
                  <a:path w="986154" h="1018540">
                    <a:moveTo>
                      <a:pt x="314794" y="747928"/>
                    </a:moveTo>
                    <a:lnTo>
                      <a:pt x="314426" y="747407"/>
                    </a:lnTo>
                    <a:lnTo>
                      <a:pt x="314058" y="746912"/>
                    </a:lnTo>
                    <a:lnTo>
                      <a:pt x="313702" y="746379"/>
                    </a:lnTo>
                    <a:lnTo>
                      <a:pt x="312915" y="746975"/>
                    </a:lnTo>
                    <a:lnTo>
                      <a:pt x="312102" y="747572"/>
                    </a:lnTo>
                    <a:lnTo>
                      <a:pt x="311315" y="748169"/>
                    </a:lnTo>
                    <a:lnTo>
                      <a:pt x="311823" y="748995"/>
                    </a:lnTo>
                    <a:lnTo>
                      <a:pt x="312089" y="749401"/>
                    </a:lnTo>
                    <a:lnTo>
                      <a:pt x="312991" y="748906"/>
                    </a:lnTo>
                    <a:lnTo>
                      <a:pt x="313893" y="748423"/>
                    </a:lnTo>
                    <a:lnTo>
                      <a:pt x="314794" y="747928"/>
                    </a:lnTo>
                    <a:close/>
                  </a:path>
                  <a:path w="986154" h="1018540">
                    <a:moveTo>
                      <a:pt x="317093" y="78905"/>
                    </a:moveTo>
                    <a:lnTo>
                      <a:pt x="316674" y="77241"/>
                    </a:lnTo>
                    <a:lnTo>
                      <a:pt x="315760" y="76542"/>
                    </a:lnTo>
                    <a:lnTo>
                      <a:pt x="313080" y="77990"/>
                    </a:lnTo>
                    <a:lnTo>
                      <a:pt x="314401" y="78917"/>
                    </a:lnTo>
                    <a:lnTo>
                      <a:pt x="315302" y="79527"/>
                    </a:lnTo>
                    <a:lnTo>
                      <a:pt x="316191" y="80175"/>
                    </a:lnTo>
                    <a:lnTo>
                      <a:pt x="316788" y="79324"/>
                    </a:lnTo>
                    <a:lnTo>
                      <a:pt x="317093" y="78905"/>
                    </a:lnTo>
                    <a:close/>
                  </a:path>
                  <a:path w="986154" h="1018540">
                    <a:moveTo>
                      <a:pt x="325666" y="934542"/>
                    </a:moveTo>
                    <a:lnTo>
                      <a:pt x="323634" y="933348"/>
                    </a:lnTo>
                    <a:lnTo>
                      <a:pt x="322211" y="933030"/>
                    </a:lnTo>
                    <a:lnTo>
                      <a:pt x="320662" y="934948"/>
                    </a:lnTo>
                    <a:lnTo>
                      <a:pt x="322554" y="936586"/>
                    </a:lnTo>
                    <a:lnTo>
                      <a:pt x="323888" y="936078"/>
                    </a:lnTo>
                    <a:lnTo>
                      <a:pt x="325666" y="934542"/>
                    </a:lnTo>
                    <a:close/>
                  </a:path>
                  <a:path w="986154" h="1018540">
                    <a:moveTo>
                      <a:pt x="327698" y="742518"/>
                    </a:moveTo>
                    <a:lnTo>
                      <a:pt x="327279" y="741819"/>
                    </a:lnTo>
                    <a:lnTo>
                      <a:pt x="327037" y="741464"/>
                    </a:lnTo>
                    <a:lnTo>
                      <a:pt x="325894" y="742048"/>
                    </a:lnTo>
                    <a:lnTo>
                      <a:pt x="324713" y="742619"/>
                    </a:lnTo>
                    <a:lnTo>
                      <a:pt x="323545" y="743204"/>
                    </a:lnTo>
                    <a:lnTo>
                      <a:pt x="323900" y="743940"/>
                    </a:lnTo>
                    <a:lnTo>
                      <a:pt x="324091" y="744308"/>
                    </a:lnTo>
                    <a:lnTo>
                      <a:pt x="325297" y="743712"/>
                    </a:lnTo>
                    <a:lnTo>
                      <a:pt x="326504" y="743115"/>
                    </a:lnTo>
                    <a:lnTo>
                      <a:pt x="327698" y="742518"/>
                    </a:lnTo>
                    <a:close/>
                  </a:path>
                  <a:path w="986154" h="1018540">
                    <a:moveTo>
                      <a:pt x="335978" y="401307"/>
                    </a:moveTo>
                    <a:lnTo>
                      <a:pt x="332689" y="401561"/>
                    </a:lnTo>
                    <a:lnTo>
                      <a:pt x="331406" y="401662"/>
                    </a:lnTo>
                    <a:lnTo>
                      <a:pt x="331558" y="402170"/>
                    </a:lnTo>
                    <a:lnTo>
                      <a:pt x="331533" y="402882"/>
                    </a:lnTo>
                    <a:lnTo>
                      <a:pt x="331863" y="403148"/>
                    </a:lnTo>
                    <a:lnTo>
                      <a:pt x="333489" y="404495"/>
                    </a:lnTo>
                    <a:lnTo>
                      <a:pt x="334416" y="403364"/>
                    </a:lnTo>
                    <a:lnTo>
                      <a:pt x="335978" y="401307"/>
                    </a:lnTo>
                    <a:close/>
                  </a:path>
                  <a:path w="986154" h="1018540">
                    <a:moveTo>
                      <a:pt x="344220" y="776147"/>
                    </a:moveTo>
                    <a:lnTo>
                      <a:pt x="344030" y="775614"/>
                    </a:lnTo>
                    <a:lnTo>
                      <a:pt x="343865" y="775208"/>
                    </a:lnTo>
                    <a:lnTo>
                      <a:pt x="343014" y="775081"/>
                    </a:lnTo>
                    <a:lnTo>
                      <a:pt x="342455" y="774827"/>
                    </a:lnTo>
                    <a:lnTo>
                      <a:pt x="342201" y="775436"/>
                    </a:lnTo>
                    <a:lnTo>
                      <a:pt x="341680" y="776097"/>
                    </a:lnTo>
                    <a:lnTo>
                      <a:pt x="341884" y="777074"/>
                    </a:lnTo>
                    <a:lnTo>
                      <a:pt x="342684" y="777405"/>
                    </a:lnTo>
                    <a:lnTo>
                      <a:pt x="343623" y="778141"/>
                    </a:lnTo>
                    <a:lnTo>
                      <a:pt x="343852" y="776897"/>
                    </a:lnTo>
                    <a:lnTo>
                      <a:pt x="344220" y="776147"/>
                    </a:lnTo>
                    <a:close/>
                  </a:path>
                  <a:path w="986154" h="1018540">
                    <a:moveTo>
                      <a:pt x="370890" y="560298"/>
                    </a:moveTo>
                    <a:lnTo>
                      <a:pt x="370865" y="559409"/>
                    </a:lnTo>
                    <a:lnTo>
                      <a:pt x="370738" y="558634"/>
                    </a:lnTo>
                    <a:lnTo>
                      <a:pt x="370713" y="558495"/>
                    </a:lnTo>
                    <a:lnTo>
                      <a:pt x="369176" y="558304"/>
                    </a:lnTo>
                    <a:lnTo>
                      <a:pt x="369036" y="558571"/>
                    </a:lnTo>
                    <a:lnTo>
                      <a:pt x="368642" y="559206"/>
                    </a:lnTo>
                    <a:lnTo>
                      <a:pt x="368642" y="560082"/>
                    </a:lnTo>
                    <a:lnTo>
                      <a:pt x="368376" y="561403"/>
                    </a:lnTo>
                    <a:lnTo>
                      <a:pt x="369468" y="561225"/>
                    </a:lnTo>
                    <a:lnTo>
                      <a:pt x="370471" y="561276"/>
                    </a:lnTo>
                    <a:lnTo>
                      <a:pt x="370586" y="560984"/>
                    </a:lnTo>
                    <a:lnTo>
                      <a:pt x="370890" y="560298"/>
                    </a:lnTo>
                    <a:close/>
                  </a:path>
                  <a:path w="986154" h="1018540">
                    <a:moveTo>
                      <a:pt x="373659" y="985710"/>
                    </a:moveTo>
                    <a:lnTo>
                      <a:pt x="372859" y="985304"/>
                    </a:lnTo>
                    <a:lnTo>
                      <a:pt x="372071" y="985037"/>
                    </a:lnTo>
                    <a:lnTo>
                      <a:pt x="371271" y="984935"/>
                    </a:lnTo>
                    <a:lnTo>
                      <a:pt x="371144" y="984910"/>
                    </a:lnTo>
                    <a:lnTo>
                      <a:pt x="370674" y="986155"/>
                    </a:lnTo>
                    <a:lnTo>
                      <a:pt x="371411" y="986624"/>
                    </a:lnTo>
                    <a:lnTo>
                      <a:pt x="372186" y="986929"/>
                    </a:lnTo>
                    <a:lnTo>
                      <a:pt x="373151" y="987348"/>
                    </a:lnTo>
                    <a:lnTo>
                      <a:pt x="373380" y="986523"/>
                    </a:lnTo>
                    <a:lnTo>
                      <a:pt x="373659" y="985710"/>
                    </a:lnTo>
                    <a:close/>
                  </a:path>
                  <a:path w="986154" h="1018540">
                    <a:moveTo>
                      <a:pt x="375551" y="665886"/>
                    </a:moveTo>
                    <a:lnTo>
                      <a:pt x="375310" y="665594"/>
                    </a:lnTo>
                    <a:lnTo>
                      <a:pt x="375069" y="665314"/>
                    </a:lnTo>
                    <a:lnTo>
                      <a:pt x="374827" y="665022"/>
                    </a:lnTo>
                    <a:lnTo>
                      <a:pt x="374091" y="665683"/>
                    </a:lnTo>
                    <a:lnTo>
                      <a:pt x="372630" y="666991"/>
                    </a:lnTo>
                    <a:lnTo>
                      <a:pt x="372821" y="667207"/>
                    </a:lnTo>
                    <a:lnTo>
                      <a:pt x="372999" y="667435"/>
                    </a:lnTo>
                    <a:lnTo>
                      <a:pt x="373189" y="667664"/>
                    </a:lnTo>
                    <a:lnTo>
                      <a:pt x="373976" y="667067"/>
                    </a:lnTo>
                    <a:lnTo>
                      <a:pt x="374764" y="666483"/>
                    </a:lnTo>
                    <a:lnTo>
                      <a:pt x="375551" y="665886"/>
                    </a:lnTo>
                    <a:close/>
                  </a:path>
                  <a:path w="986154" h="1018540">
                    <a:moveTo>
                      <a:pt x="392277" y="219430"/>
                    </a:moveTo>
                    <a:lnTo>
                      <a:pt x="391134" y="218617"/>
                    </a:lnTo>
                    <a:lnTo>
                      <a:pt x="390067" y="217627"/>
                    </a:lnTo>
                    <a:lnTo>
                      <a:pt x="388785" y="219265"/>
                    </a:lnTo>
                    <a:lnTo>
                      <a:pt x="388569" y="219557"/>
                    </a:lnTo>
                    <a:lnTo>
                      <a:pt x="388670" y="220560"/>
                    </a:lnTo>
                    <a:lnTo>
                      <a:pt x="388924" y="220687"/>
                    </a:lnTo>
                    <a:lnTo>
                      <a:pt x="390309" y="221513"/>
                    </a:lnTo>
                    <a:lnTo>
                      <a:pt x="391604" y="221627"/>
                    </a:lnTo>
                    <a:lnTo>
                      <a:pt x="392277" y="219430"/>
                    </a:lnTo>
                    <a:close/>
                  </a:path>
                  <a:path w="986154" h="1018540">
                    <a:moveTo>
                      <a:pt x="393369" y="700938"/>
                    </a:moveTo>
                    <a:lnTo>
                      <a:pt x="390321" y="701890"/>
                    </a:lnTo>
                    <a:lnTo>
                      <a:pt x="390677" y="703338"/>
                    </a:lnTo>
                    <a:lnTo>
                      <a:pt x="391210" y="704735"/>
                    </a:lnTo>
                    <a:lnTo>
                      <a:pt x="391261" y="704926"/>
                    </a:lnTo>
                    <a:lnTo>
                      <a:pt x="391769" y="704926"/>
                    </a:lnTo>
                    <a:lnTo>
                      <a:pt x="392404" y="705104"/>
                    </a:lnTo>
                    <a:lnTo>
                      <a:pt x="392684" y="703922"/>
                    </a:lnTo>
                    <a:lnTo>
                      <a:pt x="392938" y="702805"/>
                    </a:lnTo>
                    <a:lnTo>
                      <a:pt x="393369" y="700938"/>
                    </a:lnTo>
                    <a:close/>
                  </a:path>
                  <a:path w="986154" h="1018540">
                    <a:moveTo>
                      <a:pt x="399948" y="866254"/>
                    </a:moveTo>
                    <a:lnTo>
                      <a:pt x="399351" y="863473"/>
                    </a:lnTo>
                    <a:lnTo>
                      <a:pt x="398208" y="864793"/>
                    </a:lnTo>
                    <a:lnTo>
                      <a:pt x="396125" y="867232"/>
                    </a:lnTo>
                    <a:lnTo>
                      <a:pt x="398919" y="866838"/>
                    </a:lnTo>
                    <a:lnTo>
                      <a:pt x="399948" y="866254"/>
                    </a:lnTo>
                    <a:close/>
                  </a:path>
                  <a:path w="986154" h="1018540">
                    <a:moveTo>
                      <a:pt x="420916" y="383235"/>
                    </a:moveTo>
                    <a:lnTo>
                      <a:pt x="420255" y="381203"/>
                    </a:lnTo>
                    <a:lnTo>
                      <a:pt x="419277" y="380860"/>
                    </a:lnTo>
                    <a:lnTo>
                      <a:pt x="418947" y="381038"/>
                    </a:lnTo>
                    <a:lnTo>
                      <a:pt x="417309" y="381812"/>
                    </a:lnTo>
                    <a:lnTo>
                      <a:pt x="416839" y="382955"/>
                    </a:lnTo>
                    <a:lnTo>
                      <a:pt x="418312" y="384454"/>
                    </a:lnTo>
                    <a:lnTo>
                      <a:pt x="420217" y="384276"/>
                    </a:lnTo>
                    <a:lnTo>
                      <a:pt x="420916" y="383235"/>
                    </a:lnTo>
                    <a:close/>
                  </a:path>
                  <a:path w="986154" h="1018540">
                    <a:moveTo>
                      <a:pt x="446493" y="361175"/>
                    </a:moveTo>
                    <a:lnTo>
                      <a:pt x="444487" y="360006"/>
                    </a:lnTo>
                    <a:lnTo>
                      <a:pt x="443547" y="360781"/>
                    </a:lnTo>
                    <a:lnTo>
                      <a:pt x="442455" y="363321"/>
                    </a:lnTo>
                    <a:lnTo>
                      <a:pt x="443903" y="363016"/>
                    </a:lnTo>
                    <a:lnTo>
                      <a:pt x="444779" y="362927"/>
                    </a:lnTo>
                    <a:lnTo>
                      <a:pt x="445922" y="362470"/>
                    </a:lnTo>
                    <a:lnTo>
                      <a:pt x="446087" y="361848"/>
                    </a:lnTo>
                    <a:lnTo>
                      <a:pt x="446493" y="361175"/>
                    </a:lnTo>
                    <a:close/>
                  </a:path>
                  <a:path w="986154" h="1018540">
                    <a:moveTo>
                      <a:pt x="448767" y="10960"/>
                    </a:moveTo>
                    <a:lnTo>
                      <a:pt x="447332" y="10871"/>
                    </a:lnTo>
                    <a:lnTo>
                      <a:pt x="446443" y="10629"/>
                    </a:lnTo>
                    <a:lnTo>
                      <a:pt x="445325" y="10998"/>
                    </a:lnTo>
                    <a:lnTo>
                      <a:pt x="445223" y="11976"/>
                    </a:lnTo>
                    <a:lnTo>
                      <a:pt x="445020" y="12560"/>
                    </a:lnTo>
                    <a:lnTo>
                      <a:pt x="445833" y="12763"/>
                    </a:lnTo>
                    <a:lnTo>
                      <a:pt x="446697" y="13144"/>
                    </a:lnTo>
                    <a:lnTo>
                      <a:pt x="447471" y="13042"/>
                    </a:lnTo>
                    <a:lnTo>
                      <a:pt x="447865" y="13004"/>
                    </a:lnTo>
                    <a:lnTo>
                      <a:pt x="448132" y="12026"/>
                    </a:lnTo>
                    <a:lnTo>
                      <a:pt x="448767" y="10960"/>
                    </a:lnTo>
                    <a:close/>
                  </a:path>
                  <a:path w="986154" h="1018540">
                    <a:moveTo>
                      <a:pt x="457377" y="1104"/>
                    </a:moveTo>
                    <a:lnTo>
                      <a:pt x="457098" y="736"/>
                    </a:lnTo>
                    <a:lnTo>
                      <a:pt x="456565" y="0"/>
                    </a:lnTo>
                    <a:lnTo>
                      <a:pt x="454850" y="1549"/>
                    </a:lnTo>
                    <a:lnTo>
                      <a:pt x="453986" y="2286"/>
                    </a:lnTo>
                    <a:lnTo>
                      <a:pt x="454228" y="2578"/>
                    </a:lnTo>
                    <a:lnTo>
                      <a:pt x="454469" y="2857"/>
                    </a:lnTo>
                    <a:lnTo>
                      <a:pt x="454672" y="3136"/>
                    </a:lnTo>
                    <a:lnTo>
                      <a:pt x="455574" y="2463"/>
                    </a:lnTo>
                    <a:lnTo>
                      <a:pt x="456476" y="1790"/>
                    </a:lnTo>
                    <a:lnTo>
                      <a:pt x="457377" y="1104"/>
                    </a:lnTo>
                    <a:close/>
                  </a:path>
                  <a:path w="986154" h="1018540">
                    <a:moveTo>
                      <a:pt x="474027" y="1014755"/>
                    </a:moveTo>
                    <a:lnTo>
                      <a:pt x="473481" y="1014539"/>
                    </a:lnTo>
                    <a:lnTo>
                      <a:pt x="472935" y="1014349"/>
                    </a:lnTo>
                    <a:lnTo>
                      <a:pt x="472389" y="1014133"/>
                    </a:lnTo>
                    <a:lnTo>
                      <a:pt x="471995" y="1015441"/>
                    </a:lnTo>
                    <a:lnTo>
                      <a:pt x="471614" y="1016723"/>
                    </a:lnTo>
                    <a:lnTo>
                      <a:pt x="471246" y="1018006"/>
                    </a:lnTo>
                    <a:lnTo>
                      <a:pt x="471538" y="1018146"/>
                    </a:lnTo>
                    <a:lnTo>
                      <a:pt x="472186" y="1018400"/>
                    </a:lnTo>
                    <a:lnTo>
                      <a:pt x="472795" y="1017168"/>
                    </a:lnTo>
                    <a:lnTo>
                      <a:pt x="473417" y="1015974"/>
                    </a:lnTo>
                    <a:lnTo>
                      <a:pt x="474027" y="1014755"/>
                    </a:lnTo>
                    <a:close/>
                  </a:path>
                  <a:path w="986154" h="1018540">
                    <a:moveTo>
                      <a:pt x="477748" y="317042"/>
                    </a:moveTo>
                    <a:lnTo>
                      <a:pt x="477685" y="316420"/>
                    </a:lnTo>
                    <a:lnTo>
                      <a:pt x="477672" y="316141"/>
                    </a:lnTo>
                    <a:lnTo>
                      <a:pt x="476948" y="315925"/>
                    </a:lnTo>
                    <a:lnTo>
                      <a:pt x="476542" y="315671"/>
                    </a:lnTo>
                    <a:lnTo>
                      <a:pt x="476224" y="316407"/>
                    </a:lnTo>
                    <a:lnTo>
                      <a:pt x="475919" y="317144"/>
                    </a:lnTo>
                    <a:lnTo>
                      <a:pt x="475475" y="318173"/>
                    </a:lnTo>
                    <a:lnTo>
                      <a:pt x="476364" y="318236"/>
                    </a:lnTo>
                    <a:lnTo>
                      <a:pt x="477139" y="318465"/>
                    </a:lnTo>
                    <a:lnTo>
                      <a:pt x="477227" y="318287"/>
                    </a:lnTo>
                    <a:lnTo>
                      <a:pt x="477545" y="317728"/>
                    </a:lnTo>
                    <a:lnTo>
                      <a:pt x="477748" y="317042"/>
                    </a:lnTo>
                    <a:close/>
                  </a:path>
                  <a:path w="986154" h="1018540">
                    <a:moveTo>
                      <a:pt x="483006" y="311492"/>
                    </a:moveTo>
                    <a:lnTo>
                      <a:pt x="481990" y="311492"/>
                    </a:lnTo>
                    <a:lnTo>
                      <a:pt x="480974" y="311480"/>
                    </a:lnTo>
                    <a:lnTo>
                      <a:pt x="479933" y="311531"/>
                    </a:lnTo>
                    <a:lnTo>
                      <a:pt x="479793" y="312445"/>
                    </a:lnTo>
                    <a:lnTo>
                      <a:pt x="480809" y="312826"/>
                    </a:lnTo>
                    <a:lnTo>
                      <a:pt x="482765" y="313397"/>
                    </a:lnTo>
                    <a:lnTo>
                      <a:pt x="482930" y="312127"/>
                    </a:lnTo>
                    <a:lnTo>
                      <a:pt x="483006" y="311492"/>
                    </a:lnTo>
                    <a:close/>
                  </a:path>
                  <a:path w="986154" h="1018540">
                    <a:moveTo>
                      <a:pt x="512597" y="400646"/>
                    </a:moveTo>
                    <a:lnTo>
                      <a:pt x="510514" y="403263"/>
                    </a:lnTo>
                    <a:lnTo>
                      <a:pt x="512495" y="405409"/>
                    </a:lnTo>
                    <a:lnTo>
                      <a:pt x="512521" y="403390"/>
                    </a:lnTo>
                    <a:lnTo>
                      <a:pt x="512546" y="402031"/>
                    </a:lnTo>
                    <a:lnTo>
                      <a:pt x="512597" y="400646"/>
                    </a:lnTo>
                    <a:close/>
                  </a:path>
                  <a:path w="986154" h="1018540">
                    <a:moveTo>
                      <a:pt x="522668" y="12636"/>
                    </a:moveTo>
                    <a:lnTo>
                      <a:pt x="521728" y="9220"/>
                    </a:lnTo>
                    <a:lnTo>
                      <a:pt x="518998" y="10642"/>
                    </a:lnTo>
                    <a:lnTo>
                      <a:pt x="519925" y="11671"/>
                    </a:lnTo>
                    <a:lnTo>
                      <a:pt x="520598" y="13462"/>
                    </a:lnTo>
                    <a:lnTo>
                      <a:pt x="522668" y="12636"/>
                    </a:lnTo>
                    <a:close/>
                  </a:path>
                  <a:path w="986154" h="1018540">
                    <a:moveTo>
                      <a:pt x="524967" y="906399"/>
                    </a:moveTo>
                    <a:lnTo>
                      <a:pt x="524129" y="906030"/>
                    </a:lnTo>
                    <a:lnTo>
                      <a:pt x="523709" y="905776"/>
                    </a:lnTo>
                    <a:lnTo>
                      <a:pt x="523303" y="906703"/>
                    </a:lnTo>
                    <a:lnTo>
                      <a:pt x="522884" y="907643"/>
                    </a:lnTo>
                    <a:lnTo>
                      <a:pt x="522478" y="908596"/>
                    </a:lnTo>
                    <a:lnTo>
                      <a:pt x="522922" y="908786"/>
                    </a:lnTo>
                    <a:lnTo>
                      <a:pt x="523341" y="908989"/>
                    </a:lnTo>
                    <a:lnTo>
                      <a:pt x="523786" y="909193"/>
                    </a:lnTo>
                    <a:lnTo>
                      <a:pt x="524192" y="908304"/>
                    </a:lnTo>
                    <a:lnTo>
                      <a:pt x="524637" y="907440"/>
                    </a:lnTo>
                    <a:lnTo>
                      <a:pt x="524941" y="906513"/>
                    </a:lnTo>
                    <a:close/>
                  </a:path>
                  <a:path w="986154" h="1018540">
                    <a:moveTo>
                      <a:pt x="540258" y="536676"/>
                    </a:moveTo>
                    <a:lnTo>
                      <a:pt x="540207" y="536282"/>
                    </a:lnTo>
                    <a:lnTo>
                      <a:pt x="540143" y="535889"/>
                    </a:lnTo>
                    <a:lnTo>
                      <a:pt x="540092" y="535482"/>
                    </a:lnTo>
                    <a:lnTo>
                      <a:pt x="538314" y="534987"/>
                    </a:lnTo>
                    <a:lnTo>
                      <a:pt x="536994" y="535406"/>
                    </a:lnTo>
                    <a:lnTo>
                      <a:pt x="536028" y="538353"/>
                    </a:lnTo>
                    <a:lnTo>
                      <a:pt x="540258" y="536676"/>
                    </a:lnTo>
                    <a:close/>
                  </a:path>
                  <a:path w="986154" h="1018540">
                    <a:moveTo>
                      <a:pt x="546989" y="881214"/>
                    </a:moveTo>
                    <a:lnTo>
                      <a:pt x="545388" y="880237"/>
                    </a:lnTo>
                    <a:lnTo>
                      <a:pt x="544512" y="879678"/>
                    </a:lnTo>
                    <a:lnTo>
                      <a:pt x="543090" y="878801"/>
                    </a:lnTo>
                    <a:lnTo>
                      <a:pt x="543153" y="880440"/>
                    </a:lnTo>
                    <a:lnTo>
                      <a:pt x="543229" y="882650"/>
                    </a:lnTo>
                    <a:lnTo>
                      <a:pt x="544461" y="882167"/>
                    </a:lnTo>
                    <a:lnTo>
                      <a:pt x="545350" y="881837"/>
                    </a:lnTo>
                    <a:lnTo>
                      <a:pt x="546989" y="881214"/>
                    </a:lnTo>
                    <a:close/>
                  </a:path>
                  <a:path w="986154" h="1018540">
                    <a:moveTo>
                      <a:pt x="550037" y="604151"/>
                    </a:moveTo>
                    <a:lnTo>
                      <a:pt x="548055" y="603351"/>
                    </a:lnTo>
                    <a:lnTo>
                      <a:pt x="547014" y="602284"/>
                    </a:lnTo>
                    <a:lnTo>
                      <a:pt x="546811" y="602284"/>
                    </a:lnTo>
                    <a:lnTo>
                      <a:pt x="546608" y="602272"/>
                    </a:lnTo>
                    <a:lnTo>
                      <a:pt x="546468" y="602361"/>
                    </a:lnTo>
                    <a:lnTo>
                      <a:pt x="546328" y="602437"/>
                    </a:lnTo>
                    <a:lnTo>
                      <a:pt x="546188" y="602691"/>
                    </a:lnTo>
                    <a:lnTo>
                      <a:pt x="546658" y="603961"/>
                    </a:lnTo>
                    <a:lnTo>
                      <a:pt x="547154" y="605129"/>
                    </a:lnTo>
                    <a:lnTo>
                      <a:pt x="547700" y="606488"/>
                    </a:lnTo>
                    <a:lnTo>
                      <a:pt x="550037" y="604151"/>
                    </a:lnTo>
                    <a:close/>
                  </a:path>
                  <a:path w="986154" h="1018540">
                    <a:moveTo>
                      <a:pt x="558609" y="503809"/>
                    </a:moveTo>
                    <a:lnTo>
                      <a:pt x="557149" y="504634"/>
                    </a:lnTo>
                    <a:lnTo>
                      <a:pt x="555739" y="505447"/>
                    </a:lnTo>
                    <a:lnTo>
                      <a:pt x="554278" y="506260"/>
                    </a:lnTo>
                    <a:lnTo>
                      <a:pt x="556031" y="506018"/>
                    </a:lnTo>
                    <a:lnTo>
                      <a:pt x="558228" y="506628"/>
                    </a:lnTo>
                    <a:lnTo>
                      <a:pt x="558609" y="503809"/>
                    </a:lnTo>
                    <a:close/>
                  </a:path>
                  <a:path w="986154" h="1018540">
                    <a:moveTo>
                      <a:pt x="567690" y="610171"/>
                    </a:moveTo>
                    <a:lnTo>
                      <a:pt x="567550" y="608253"/>
                    </a:lnTo>
                    <a:lnTo>
                      <a:pt x="564007" y="608520"/>
                    </a:lnTo>
                    <a:lnTo>
                      <a:pt x="565251" y="610158"/>
                    </a:lnTo>
                    <a:lnTo>
                      <a:pt x="566166" y="611378"/>
                    </a:lnTo>
                    <a:lnTo>
                      <a:pt x="567093" y="612609"/>
                    </a:lnTo>
                    <a:lnTo>
                      <a:pt x="567690" y="610171"/>
                    </a:lnTo>
                    <a:close/>
                  </a:path>
                  <a:path w="986154" h="1018540">
                    <a:moveTo>
                      <a:pt x="569468" y="932357"/>
                    </a:moveTo>
                    <a:lnTo>
                      <a:pt x="568617" y="931735"/>
                    </a:lnTo>
                    <a:lnTo>
                      <a:pt x="567791" y="931087"/>
                    </a:lnTo>
                    <a:lnTo>
                      <a:pt x="566826" y="930516"/>
                    </a:lnTo>
                    <a:lnTo>
                      <a:pt x="565950" y="931545"/>
                    </a:lnTo>
                    <a:lnTo>
                      <a:pt x="566648" y="932408"/>
                    </a:lnTo>
                    <a:lnTo>
                      <a:pt x="567410" y="933094"/>
                    </a:lnTo>
                    <a:lnTo>
                      <a:pt x="568134" y="933818"/>
                    </a:lnTo>
                    <a:lnTo>
                      <a:pt x="568579" y="933323"/>
                    </a:lnTo>
                    <a:lnTo>
                      <a:pt x="569023" y="932840"/>
                    </a:lnTo>
                    <a:lnTo>
                      <a:pt x="569468" y="932357"/>
                    </a:lnTo>
                    <a:close/>
                  </a:path>
                  <a:path w="986154" h="1018540">
                    <a:moveTo>
                      <a:pt x="571576" y="678992"/>
                    </a:moveTo>
                    <a:lnTo>
                      <a:pt x="571411" y="678192"/>
                    </a:lnTo>
                    <a:lnTo>
                      <a:pt x="571246" y="677595"/>
                    </a:lnTo>
                    <a:lnTo>
                      <a:pt x="570636" y="677100"/>
                    </a:lnTo>
                    <a:lnTo>
                      <a:pt x="570230" y="676567"/>
                    </a:lnTo>
                    <a:lnTo>
                      <a:pt x="569379" y="676922"/>
                    </a:lnTo>
                    <a:lnTo>
                      <a:pt x="569734" y="678218"/>
                    </a:lnTo>
                    <a:lnTo>
                      <a:pt x="570077" y="679513"/>
                    </a:lnTo>
                    <a:lnTo>
                      <a:pt x="570433" y="680808"/>
                    </a:lnTo>
                    <a:lnTo>
                      <a:pt x="571373" y="679869"/>
                    </a:lnTo>
                    <a:lnTo>
                      <a:pt x="571576" y="678992"/>
                    </a:lnTo>
                    <a:close/>
                  </a:path>
                  <a:path w="986154" h="1018540">
                    <a:moveTo>
                      <a:pt x="597623" y="973378"/>
                    </a:moveTo>
                    <a:lnTo>
                      <a:pt x="595490" y="972718"/>
                    </a:lnTo>
                    <a:lnTo>
                      <a:pt x="594461" y="973226"/>
                    </a:lnTo>
                    <a:lnTo>
                      <a:pt x="593940" y="975588"/>
                    </a:lnTo>
                    <a:lnTo>
                      <a:pt x="595947" y="975880"/>
                    </a:lnTo>
                    <a:lnTo>
                      <a:pt x="597166" y="975690"/>
                    </a:lnTo>
                    <a:lnTo>
                      <a:pt x="597623" y="973378"/>
                    </a:lnTo>
                    <a:close/>
                  </a:path>
                  <a:path w="986154" h="1018540">
                    <a:moveTo>
                      <a:pt x="613308" y="361048"/>
                    </a:moveTo>
                    <a:lnTo>
                      <a:pt x="613156" y="360133"/>
                    </a:lnTo>
                    <a:lnTo>
                      <a:pt x="611746" y="359879"/>
                    </a:lnTo>
                    <a:lnTo>
                      <a:pt x="611035" y="360553"/>
                    </a:lnTo>
                    <a:lnTo>
                      <a:pt x="610819" y="361467"/>
                    </a:lnTo>
                    <a:lnTo>
                      <a:pt x="611022" y="362419"/>
                    </a:lnTo>
                    <a:lnTo>
                      <a:pt x="611924" y="362610"/>
                    </a:lnTo>
                    <a:lnTo>
                      <a:pt x="612940" y="363143"/>
                    </a:lnTo>
                    <a:lnTo>
                      <a:pt x="613105" y="361823"/>
                    </a:lnTo>
                    <a:lnTo>
                      <a:pt x="613308" y="361048"/>
                    </a:lnTo>
                    <a:close/>
                  </a:path>
                  <a:path w="986154" h="1018540">
                    <a:moveTo>
                      <a:pt x="620382" y="990625"/>
                    </a:moveTo>
                    <a:lnTo>
                      <a:pt x="618680" y="988555"/>
                    </a:lnTo>
                    <a:lnTo>
                      <a:pt x="618439" y="988237"/>
                    </a:lnTo>
                    <a:lnTo>
                      <a:pt x="617715" y="988288"/>
                    </a:lnTo>
                    <a:lnTo>
                      <a:pt x="616889" y="988060"/>
                    </a:lnTo>
                    <a:lnTo>
                      <a:pt x="616343" y="992708"/>
                    </a:lnTo>
                    <a:lnTo>
                      <a:pt x="619455" y="991692"/>
                    </a:lnTo>
                    <a:lnTo>
                      <a:pt x="620382" y="990625"/>
                    </a:lnTo>
                    <a:close/>
                  </a:path>
                  <a:path w="986154" h="1018540">
                    <a:moveTo>
                      <a:pt x="622896" y="4254"/>
                    </a:moveTo>
                    <a:lnTo>
                      <a:pt x="622884" y="3848"/>
                    </a:lnTo>
                    <a:lnTo>
                      <a:pt x="622884" y="3035"/>
                    </a:lnTo>
                    <a:lnTo>
                      <a:pt x="619137" y="2781"/>
                    </a:lnTo>
                    <a:lnTo>
                      <a:pt x="619010" y="4267"/>
                    </a:lnTo>
                    <a:lnTo>
                      <a:pt x="620318" y="4254"/>
                    </a:lnTo>
                    <a:lnTo>
                      <a:pt x="621588" y="4267"/>
                    </a:lnTo>
                    <a:lnTo>
                      <a:pt x="622896" y="4254"/>
                    </a:lnTo>
                    <a:close/>
                  </a:path>
                  <a:path w="986154" h="1018540">
                    <a:moveTo>
                      <a:pt x="630618" y="166027"/>
                    </a:moveTo>
                    <a:lnTo>
                      <a:pt x="630288" y="165023"/>
                    </a:lnTo>
                    <a:lnTo>
                      <a:pt x="630097" y="164528"/>
                    </a:lnTo>
                    <a:lnTo>
                      <a:pt x="629412" y="164642"/>
                    </a:lnTo>
                    <a:lnTo>
                      <a:pt x="628662" y="164617"/>
                    </a:lnTo>
                    <a:lnTo>
                      <a:pt x="627494" y="165125"/>
                    </a:lnTo>
                    <a:lnTo>
                      <a:pt x="627100" y="165671"/>
                    </a:lnTo>
                    <a:lnTo>
                      <a:pt x="626630" y="166103"/>
                    </a:lnTo>
                    <a:lnTo>
                      <a:pt x="627151" y="167157"/>
                    </a:lnTo>
                    <a:lnTo>
                      <a:pt x="628307" y="166776"/>
                    </a:lnTo>
                    <a:lnTo>
                      <a:pt x="630618" y="166027"/>
                    </a:lnTo>
                    <a:close/>
                  </a:path>
                  <a:path w="986154" h="1018540">
                    <a:moveTo>
                      <a:pt x="671207" y="591070"/>
                    </a:moveTo>
                    <a:lnTo>
                      <a:pt x="667435" y="589419"/>
                    </a:lnTo>
                    <a:lnTo>
                      <a:pt x="667270" y="589749"/>
                    </a:lnTo>
                    <a:lnTo>
                      <a:pt x="667143" y="590080"/>
                    </a:lnTo>
                    <a:lnTo>
                      <a:pt x="666991" y="590410"/>
                    </a:lnTo>
                    <a:lnTo>
                      <a:pt x="669544" y="591464"/>
                    </a:lnTo>
                    <a:lnTo>
                      <a:pt x="670814" y="591997"/>
                    </a:lnTo>
                    <a:lnTo>
                      <a:pt x="670941" y="591680"/>
                    </a:lnTo>
                    <a:lnTo>
                      <a:pt x="671093" y="591388"/>
                    </a:lnTo>
                    <a:lnTo>
                      <a:pt x="671207" y="591070"/>
                    </a:lnTo>
                    <a:close/>
                  </a:path>
                  <a:path w="986154" h="1018540">
                    <a:moveTo>
                      <a:pt x="672541" y="758659"/>
                    </a:moveTo>
                    <a:lnTo>
                      <a:pt x="671576" y="757580"/>
                    </a:lnTo>
                    <a:lnTo>
                      <a:pt x="670471" y="756932"/>
                    </a:lnTo>
                    <a:lnTo>
                      <a:pt x="668680" y="759294"/>
                    </a:lnTo>
                    <a:lnTo>
                      <a:pt x="669861" y="759523"/>
                    </a:lnTo>
                    <a:lnTo>
                      <a:pt x="672236" y="759942"/>
                    </a:lnTo>
                    <a:lnTo>
                      <a:pt x="672312" y="759523"/>
                    </a:lnTo>
                    <a:lnTo>
                      <a:pt x="672541" y="758659"/>
                    </a:lnTo>
                    <a:close/>
                  </a:path>
                  <a:path w="986154" h="1018540">
                    <a:moveTo>
                      <a:pt x="703351" y="733552"/>
                    </a:moveTo>
                    <a:lnTo>
                      <a:pt x="702246" y="733463"/>
                    </a:lnTo>
                    <a:lnTo>
                      <a:pt x="701179" y="733145"/>
                    </a:lnTo>
                    <a:lnTo>
                      <a:pt x="700570" y="734085"/>
                    </a:lnTo>
                    <a:lnTo>
                      <a:pt x="700532" y="735012"/>
                    </a:lnTo>
                    <a:lnTo>
                      <a:pt x="700328" y="735850"/>
                    </a:lnTo>
                    <a:lnTo>
                      <a:pt x="700976" y="735965"/>
                    </a:lnTo>
                    <a:lnTo>
                      <a:pt x="701929" y="736384"/>
                    </a:lnTo>
                    <a:lnTo>
                      <a:pt x="702716" y="735596"/>
                    </a:lnTo>
                    <a:lnTo>
                      <a:pt x="702868" y="734707"/>
                    </a:lnTo>
                    <a:lnTo>
                      <a:pt x="703351" y="733552"/>
                    </a:lnTo>
                    <a:close/>
                  </a:path>
                  <a:path w="986154" h="1018540">
                    <a:moveTo>
                      <a:pt x="709282" y="574014"/>
                    </a:moveTo>
                    <a:lnTo>
                      <a:pt x="705612" y="573646"/>
                    </a:lnTo>
                    <a:lnTo>
                      <a:pt x="706043" y="575881"/>
                    </a:lnTo>
                    <a:lnTo>
                      <a:pt x="706589" y="578104"/>
                    </a:lnTo>
                    <a:lnTo>
                      <a:pt x="707440" y="576834"/>
                    </a:lnTo>
                    <a:lnTo>
                      <a:pt x="708266" y="575538"/>
                    </a:lnTo>
                    <a:lnTo>
                      <a:pt x="709282" y="574014"/>
                    </a:lnTo>
                    <a:close/>
                  </a:path>
                  <a:path w="986154" h="1018540">
                    <a:moveTo>
                      <a:pt x="724014" y="492239"/>
                    </a:moveTo>
                    <a:lnTo>
                      <a:pt x="723874" y="491248"/>
                    </a:lnTo>
                    <a:lnTo>
                      <a:pt x="723734" y="490270"/>
                    </a:lnTo>
                    <a:lnTo>
                      <a:pt x="723595" y="489292"/>
                    </a:lnTo>
                    <a:lnTo>
                      <a:pt x="722744" y="489546"/>
                    </a:lnTo>
                    <a:lnTo>
                      <a:pt x="722299" y="489686"/>
                    </a:lnTo>
                    <a:lnTo>
                      <a:pt x="722376" y="490156"/>
                    </a:lnTo>
                    <a:lnTo>
                      <a:pt x="722325" y="490753"/>
                    </a:lnTo>
                    <a:lnTo>
                      <a:pt x="722591" y="491109"/>
                    </a:lnTo>
                    <a:lnTo>
                      <a:pt x="722947" y="491578"/>
                    </a:lnTo>
                    <a:lnTo>
                      <a:pt x="723519" y="491871"/>
                    </a:lnTo>
                    <a:lnTo>
                      <a:pt x="724014" y="492239"/>
                    </a:lnTo>
                    <a:close/>
                  </a:path>
                  <a:path w="986154" h="1018540">
                    <a:moveTo>
                      <a:pt x="725627" y="381762"/>
                    </a:moveTo>
                    <a:lnTo>
                      <a:pt x="725297" y="381660"/>
                    </a:lnTo>
                    <a:lnTo>
                      <a:pt x="724979" y="381533"/>
                    </a:lnTo>
                    <a:lnTo>
                      <a:pt x="724623" y="381431"/>
                    </a:lnTo>
                    <a:lnTo>
                      <a:pt x="724166" y="382574"/>
                    </a:lnTo>
                    <a:lnTo>
                      <a:pt x="723709" y="383717"/>
                    </a:lnTo>
                    <a:lnTo>
                      <a:pt x="723252" y="384848"/>
                    </a:lnTo>
                    <a:lnTo>
                      <a:pt x="723734" y="385013"/>
                    </a:lnTo>
                    <a:lnTo>
                      <a:pt x="724700" y="385292"/>
                    </a:lnTo>
                    <a:lnTo>
                      <a:pt x="725335" y="382943"/>
                    </a:lnTo>
                    <a:lnTo>
                      <a:pt x="725627" y="381762"/>
                    </a:lnTo>
                    <a:close/>
                  </a:path>
                  <a:path w="986154" h="1018540">
                    <a:moveTo>
                      <a:pt x="732967" y="147078"/>
                    </a:moveTo>
                    <a:lnTo>
                      <a:pt x="730377" y="145897"/>
                    </a:lnTo>
                    <a:lnTo>
                      <a:pt x="728484" y="145199"/>
                    </a:lnTo>
                    <a:lnTo>
                      <a:pt x="726643" y="147408"/>
                    </a:lnTo>
                    <a:lnTo>
                      <a:pt x="728560" y="147739"/>
                    </a:lnTo>
                    <a:lnTo>
                      <a:pt x="730567" y="148958"/>
                    </a:lnTo>
                    <a:lnTo>
                      <a:pt x="732967" y="147078"/>
                    </a:lnTo>
                    <a:close/>
                  </a:path>
                  <a:path w="986154" h="1018540">
                    <a:moveTo>
                      <a:pt x="743851" y="853440"/>
                    </a:moveTo>
                    <a:lnTo>
                      <a:pt x="737933" y="850963"/>
                    </a:lnTo>
                    <a:lnTo>
                      <a:pt x="737362" y="852424"/>
                    </a:lnTo>
                    <a:lnTo>
                      <a:pt x="738898" y="853503"/>
                    </a:lnTo>
                    <a:lnTo>
                      <a:pt x="740384" y="854671"/>
                    </a:lnTo>
                    <a:lnTo>
                      <a:pt x="743851" y="853440"/>
                    </a:lnTo>
                    <a:close/>
                  </a:path>
                  <a:path w="986154" h="1018540">
                    <a:moveTo>
                      <a:pt x="758418" y="297319"/>
                    </a:moveTo>
                    <a:lnTo>
                      <a:pt x="757821" y="296316"/>
                    </a:lnTo>
                    <a:lnTo>
                      <a:pt x="757262" y="295275"/>
                    </a:lnTo>
                    <a:lnTo>
                      <a:pt x="756450" y="294170"/>
                    </a:lnTo>
                    <a:lnTo>
                      <a:pt x="755700" y="294462"/>
                    </a:lnTo>
                    <a:lnTo>
                      <a:pt x="754888" y="294640"/>
                    </a:lnTo>
                    <a:lnTo>
                      <a:pt x="755878" y="295948"/>
                    </a:lnTo>
                    <a:lnTo>
                      <a:pt x="756653" y="296989"/>
                    </a:lnTo>
                    <a:lnTo>
                      <a:pt x="757428" y="298018"/>
                    </a:lnTo>
                    <a:lnTo>
                      <a:pt x="757745" y="297789"/>
                    </a:lnTo>
                    <a:lnTo>
                      <a:pt x="758101" y="297561"/>
                    </a:lnTo>
                    <a:lnTo>
                      <a:pt x="758418" y="297319"/>
                    </a:lnTo>
                    <a:close/>
                  </a:path>
                  <a:path w="986154" h="1018540">
                    <a:moveTo>
                      <a:pt x="766940" y="783463"/>
                    </a:moveTo>
                    <a:lnTo>
                      <a:pt x="764578" y="784174"/>
                    </a:lnTo>
                    <a:lnTo>
                      <a:pt x="762088" y="784936"/>
                    </a:lnTo>
                    <a:lnTo>
                      <a:pt x="764590" y="785837"/>
                    </a:lnTo>
                    <a:lnTo>
                      <a:pt x="766940" y="783463"/>
                    </a:lnTo>
                    <a:close/>
                  </a:path>
                  <a:path w="986154" h="1018540">
                    <a:moveTo>
                      <a:pt x="817918" y="634238"/>
                    </a:moveTo>
                    <a:lnTo>
                      <a:pt x="817562" y="629196"/>
                    </a:lnTo>
                    <a:lnTo>
                      <a:pt x="814832" y="628243"/>
                    </a:lnTo>
                    <a:lnTo>
                      <a:pt x="815835" y="630174"/>
                    </a:lnTo>
                    <a:lnTo>
                      <a:pt x="817918" y="634238"/>
                    </a:lnTo>
                    <a:close/>
                  </a:path>
                  <a:path w="986154" h="1018540">
                    <a:moveTo>
                      <a:pt x="825080" y="573773"/>
                    </a:moveTo>
                    <a:lnTo>
                      <a:pt x="823341" y="572223"/>
                    </a:lnTo>
                    <a:lnTo>
                      <a:pt x="821004" y="573709"/>
                    </a:lnTo>
                    <a:lnTo>
                      <a:pt x="821385" y="575056"/>
                    </a:lnTo>
                    <a:lnTo>
                      <a:pt x="823252" y="576961"/>
                    </a:lnTo>
                    <a:lnTo>
                      <a:pt x="825030" y="575144"/>
                    </a:lnTo>
                    <a:lnTo>
                      <a:pt x="825080" y="573773"/>
                    </a:lnTo>
                    <a:close/>
                  </a:path>
                  <a:path w="986154" h="1018540">
                    <a:moveTo>
                      <a:pt x="828738" y="476859"/>
                    </a:moveTo>
                    <a:lnTo>
                      <a:pt x="828395" y="475754"/>
                    </a:lnTo>
                    <a:lnTo>
                      <a:pt x="826592" y="475348"/>
                    </a:lnTo>
                    <a:lnTo>
                      <a:pt x="826300" y="475297"/>
                    </a:lnTo>
                    <a:lnTo>
                      <a:pt x="825944" y="475602"/>
                    </a:lnTo>
                    <a:lnTo>
                      <a:pt x="825360" y="475881"/>
                    </a:lnTo>
                    <a:lnTo>
                      <a:pt x="826122" y="476872"/>
                    </a:lnTo>
                    <a:lnTo>
                      <a:pt x="826833" y="477837"/>
                    </a:lnTo>
                    <a:lnTo>
                      <a:pt x="828040" y="479437"/>
                    </a:lnTo>
                    <a:lnTo>
                      <a:pt x="828738" y="476859"/>
                    </a:lnTo>
                    <a:close/>
                  </a:path>
                  <a:path w="986154" h="1018540">
                    <a:moveTo>
                      <a:pt x="832497" y="759917"/>
                    </a:moveTo>
                    <a:lnTo>
                      <a:pt x="832027" y="759536"/>
                    </a:lnTo>
                    <a:lnTo>
                      <a:pt x="831062" y="758774"/>
                    </a:lnTo>
                    <a:lnTo>
                      <a:pt x="829627" y="759548"/>
                    </a:lnTo>
                    <a:lnTo>
                      <a:pt x="828357" y="760450"/>
                    </a:lnTo>
                    <a:lnTo>
                      <a:pt x="829640" y="763435"/>
                    </a:lnTo>
                    <a:lnTo>
                      <a:pt x="830821" y="762000"/>
                    </a:lnTo>
                    <a:lnTo>
                      <a:pt x="832497" y="759917"/>
                    </a:lnTo>
                    <a:close/>
                  </a:path>
                  <a:path w="986154" h="1018540">
                    <a:moveTo>
                      <a:pt x="849884" y="301688"/>
                    </a:moveTo>
                    <a:lnTo>
                      <a:pt x="849617" y="301269"/>
                    </a:lnTo>
                    <a:lnTo>
                      <a:pt x="849109" y="300405"/>
                    </a:lnTo>
                    <a:lnTo>
                      <a:pt x="846023" y="302234"/>
                    </a:lnTo>
                    <a:lnTo>
                      <a:pt x="846277" y="302666"/>
                    </a:lnTo>
                    <a:lnTo>
                      <a:pt x="846531" y="303085"/>
                    </a:lnTo>
                    <a:lnTo>
                      <a:pt x="846797" y="303504"/>
                    </a:lnTo>
                    <a:lnTo>
                      <a:pt x="847826" y="302907"/>
                    </a:lnTo>
                    <a:lnTo>
                      <a:pt x="849884" y="301688"/>
                    </a:lnTo>
                    <a:close/>
                  </a:path>
                  <a:path w="986154" h="1018540">
                    <a:moveTo>
                      <a:pt x="850938" y="615149"/>
                    </a:moveTo>
                    <a:lnTo>
                      <a:pt x="850734" y="614121"/>
                    </a:lnTo>
                    <a:lnTo>
                      <a:pt x="850646" y="613283"/>
                    </a:lnTo>
                    <a:lnTo>
                      <a:pt x="850392" y="612546"/>
                    </a:lnTo>
                    <a:lnTo>
                      <a:pt x="850328" y="612406"/>
                    </a:lnTo>
                    <a:lnTo>
                      <a:pt x="849439" y="612584"/>
                    </a:lnTo>
                    <a:lnTo>
                      <a:pt x="848944" y="612609"/>
                    </a:lnTo>
                    <a:lnTo>
                      <a:pt x="849007" y="613397"/>
                    </a:lnTo>
                    <a:lnTo>
                      <a:pt x="848969" y="614222"/>
                    </a:lnTo>
                    <a:lnTo>
                      <a:pt x="849172" y="614984"/>
                    </a:lnTo>
                    <a:lnTo>
                      <a:pt x="849198" y="615137"/>
                    </a:lnTo>
                    <a:lnTo>
                      <a:pt x="850074" y="615073"/>
                    </a:lnTo>
                    <a:lnTo>
                      <a:pt x="850938" y="615149"/>
                    </a:lnTo>
                    <a:close/>
                  </a:path>
                  <a:path w="986154" h="1018540">
                    <a:moveTo>
                      <a:pt x="860971" y="390461"/>
                    </a:moveTo>
                    <a:lnTo>
                      <a:pt x="858862" y="391464"/>
                    </a:lnTo>
                    <a:lnTo>
                      <a:pt x="858329" y="392925"/>
                    </a:lnTo>
                    <a:lnTo>
                      <a:pt x="859459" y="394919"/>
                    </a:lnTo>
                    <a:lnTo>
                      <a:pt x="860971" y="390461"/>
                    </a:lnTo>
                    <a:close/>
                  </a:path>
                  <a:path w="986154" h="1018540">
                    <a:moveTo>
                      <a:pt x="900531" y="393331"/>
                    </a:moveTo>
                    <a:lnTo>
                      <a:pt x="899261" y="393230"/>
                    </a:lnTo>
                    <a:lnTo>
                      <a:pt x="897978" y="393115"/>
                    </a:lnTo>
                    <a:lnTo>
                      <a:pt x="896734" y="393065"/>
                    </a:lnTo>
                    <a:lnTo>
                      <a:pt x="896505" y="393611"/>
                    </a:lnTo>
                    <a:lnTo>
                      <a:pt x="896289" y="394220"/>
                    </a:lnTo>
                    <a:lnTo>
                      <a:pt x="897674" y="394500"/>
                    </a:lnTo>
                    <a:lnTo>
                      <a:pt x="899020" y="394754"/>
                    </a:lnTo>
                    <a:lnTo>
                      <a:pt x="900328" y="395020"/>
                    </a:lnTo>
                    <a:lnTo>
                      <a:pt x="900404" y="394462"/>
                    </a:lnTo>
                    <a:lnTo>
                      <a:pt x="900455" y="393890"/>
                    </a:lnTo>
                    <a:lnTo>
                      <a:pt x="900531" y="393331"/>
                    </a:lnTo>
                    <a:close/>
                  </a:path>
                  <a:path w="986154" h="1018540">
                    <a:moveTo>
                      <a:pt x="929208" y="225628"/>
                    </a:moveTo>
                    <a:lnTo>
                      <a:pt x="926350" y="227076"/>
                    </a:lnTo>
                    <a:lnTo>
                      <a:pt x="925258" y="227647"/>
                    </a:lnTo>
                    <a:lnTo>
                      <a:pt x="925436" y="228041"/>
                    </a:lnTo>
                    <a:lnTo>
                      <a:pt x="925614" y="228422"/>
                    </a:lnTo>
                    <a:lnTo>
                      <a:pt x="925753" y="228815"/>
                    </a:lnTo>
                    <a:lnTo>
                      <a:pt x="927252" y="228777"/>
                    </a:lnTo>
                    <a:lnTo>
                      <a:pt x="928801" y="228739"/>
                    </a:lnTo>
                    <a:lnTo>
                      <a:pt x="929208" y="225628"/>
                    </a:lnTo>
                    <a:close/>
                  </a:path>
                  <a:path w="986154" h="1018540">
                    <a:moveTo>
                      <a:pt x="985672" y="533768"/>
                    </a:moveTo>
                    <a:lnTo>
                      <a:pt x="985431" y="532752"/>
                    </a:lnTo>
                    <a:lnTo>
                      <a:pt x="985418" y="532130"/>
                    </a:lnTo>
                    <a:lnTo>
                      <a:pt x="984618" y="532168"/>
                    </a:lnTo>
                    <a:lnTo>
                      <a:pt x="983729" y="532003"/>
                    </a:lnTo>
                    <a:lnTo>
                      <a:pt x="983030" y="532333"/>
                    </a:lnTo>
                    <a:lnTo>
                      <a:pt x="982497" y="532561"/>
                    </a:lnTo>
                    <a:lnTo>
                      <a:pt x="982218" y="533400"/>
                    </a:lnTo>
                    <a:lnTo>
                      <a:pt x="981811" y="533971"/>
                    </a:lnTo>
                    <a:lnTo>
                      <a:pt x="982256" y="534136"/>
                    </a:lnTo>
                    <a:lnTo>
                      <a:pt x="982675" y="534327"/>
                    </a:lnTo>
                    <a:lnTo>
                      <a:pt x="983119" y="534504"/>
                    </a:lnTo>
                    <a:lnTo>
                      <a:pt x="983894" y="534339"/>
                    </a:lnTo>
                    <a:lnTo>
                      <a:pt x="984783" y="534377"/>
                    </a:lnTo>
                    <a:lnTo>
                      <a:pt x="985393" y="533958"/>
                    </a:lnTo>
                    <a:lnTo>
                      <a:pt x="985672" y="53376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5" name="object 315">
                <a:extLst>
                  <a:ext uri="{FF2B5EF4-FFF2-40B4-BE49-F238E27FC236}">
                    <a16:creationId xmlns:a16="http://schemas.microsoft.com/office/drawing/2014/main" id="{0E63ABD8-EF70-8D6C-106B-2FBE8D38E51E}"/>
                  </a:ext>
                </a:extLst>
              </p:cNvPr>
              <p:cNvSpPr/>
              <p:nvPr/>
            </p:nvSpPr>
            <p:spPr>
              <a:xfrm>
                <a:off x="7382247" y="4432340"/>
                <a:ext cx="755265" cy="621793"/>
              </a:xfrm>
              <a:custGeom>
                <a:avLst/>
                <a:gdLst/>
                <a:ahLst/>
                <a:cxnLst/>
                <a:rect l="l" t="t" r="r" b="b"/>
                <a:pathLst>
                  <a:path w="970915" h="909320">
                    <a:moveTo>
                      <a:pt x="2247" y="564197"/>
                    </a:moveTo>
                    <a:lnTo>
                      <a:pt x="2120" y="563359"/>
                    </a:lnTo>
                    <a:lnTo>
                      <a:pt x="2235" y="562635"/>
                    </a:lnTo>
                    <a:lnTo>
                      <a:pt x="1968" y="562495"/>
                    </a:lnTo>
                    <a:lnTo>
                      <a:pt x="1587" y="562254"/>
                    </a:lnTo>
                    <a:lnTo>
                      <a:pt x="863" y="562165"/>
                    </a:lnTo>
                    <a:lnTo>
                      <a:pt x="165" y="562571"/>
                    </a:lnTo>
                    <a:lnTo>
                      <a:pt x="152" y="563270"/>
                    </a:lnTo>
                    <a:lnTo>
                      <a:pt x="0" y="563740"/>
                    </a:lnTo>
                    <a:lnTo>
                      <a:pt x="647" y="563867"/>
                    </a:lnTo>
                    <a:lnTo>
                      <a:pt x="1282" y="564007"/>
                    </a:lnTo>
                    <a:lnTo>
                      <a:pt x="2247" y="564197"/>
                    </a:lnTo>
                    <a:close/>
                  </a:path>
                  <a:path w="970915" h="909320">
                    <a:moveTo>
                      <a:pt x="58762" y="278358"/>
                    </a:moveTo>
                    <a:lnTo>
                      <a:pt x="56857" y="277787"/>
                    </a:lnTo>
                    <a:lnTo>
                      <a:pt x="54597" y="277088"/>
                    </a:lnTo>
                    <a:lnTo>
                      <a:pt x="55308" y="279374"/>
                    </a:lnTo>
                    <a:lnTo>
                      <a:pt x="56464" y="279857"/>
                    </a:lnTo>
                    <a:lnTo>
                      <a:pt x="58762" y="278358"/>
                    </a:lnTo>
                    <a:close/>
                  </a:path>
                  <a:path w="970915" h="909320">
                    <a:moveTo>
                      <a:pt x="66052" y="261442"/>
                    </a:moveTo>
                    <a:lnTo>
                      <a:pt x="65684" y="261073"/>
                    </a:lnTo>
                    <a:lnTo>
                      <a:pt x="65481" y="260896"/>
                    </a:lnTo>
                    <a:lnTo>
                      <a:pt x="64909" y="261391"/>
                    </a:lnTo>
                    <a:lnTo>
                      <a:pt x="64338" y="261874"/>
                    </a:lnTo>
                    <a:lnTo>
                      <a:pt x="63766" y="262343"/>
                    </a:lnTo>
                    <a:lnTo>
                      <a:pt x="64020" y="262648"/>
                    </a:lnTo>
                    <a:lnTo>
                      <a:pt x="64300" y="262953"/>
                    </a:lnTo>
                    <a:lnTo>
                      <a:pt x="64579" y="263245"/>
                    </a:lnTo>
                    <a:lnTo>
                      <a:pt x="65074" y="262648"/>
                    </a:lnTo>
                    <a:lnTo>
                      <a:pt x="65557" y="262039"/>
                    </a:lnTo>
                    <a:lnTo>
                      <a:pt x="66052" y="261442"/>
                    </a:lnTo>
                    <a:close/>
                  </a:path>
                  <a:path w="970915" h="909320">
                    <a:moveTo>
                      <a:pt x="71386" y="221729"/>
                    </a:moveTo>
                    <a:lnTo>
                      <a:pt x="70358" y="221335"/>
                    </a:lnTo>
                    <a:lnTo>
                      <a:pt x="68300" y="220548"/>
                    </a:lnTo>
                    <a:lnTo>
                      <a:pt x="67881" y="221691"/>
                    </a:lnTo>
                    <a:lnTo>
                      <a:pt x="68897" y="222110"/>
                    </a:lnTo>
                    <a:lnTo>
                      <a:pt x="69888" y="222554"/>
                    </a:lnTo>
                    <a:lnTo>
                      <a:pt x="70904" y="222973"/>
                    </a:lnTo>
                    <a:lnTo>
                      <a:pt x="71386" y="221729"/>
                    </a:lnTo>
                    <a:close/>
                  </a:path>
                  <a:path w="970915" h="909320">
                    <a:moveTo>
                      <a:pt x="96901" y="629081"/>
                    </a:moveTo>
                    <a:lnTo>
                      <a:pt x="96100" y="628662"/>
                    </a:lnTo>
                    <a:lnTo>
                      <a:pt x="95275" y="628307"/>
                    </a:lnTo>
                    <a:lnTo>
                      <a:pt x="94462" y="627938"/>
                    </a:lnTo>
                    <a:lnTo>
                      <a:pt x="94322" y="628230"/>
                    </a:lnTo>
                    <a:lnTo>
                      <a:pt x="94183" y="628548"/>
                    </a:lnTo>
                    <a:lnTo>
                      <a:pt x="94030" y="628853"/>
                    </a:lnTo>
                    <a:lnTo>
                      <a:pt x="94843" y="629234"/>
                    </a:lnTo>
                    <a:lnTo>
                      <a:pt x="95656" y="629615"/>
                    </a:lnTo>
                    <a:lnTo>
                      <a:pt x="96469" y="630008"/>
                    </a:lnTo>
                    <a:lnTo>
                      <a:pt x="96596" y="629704"/>
                    </a:lnTo>
                    <a:lnTo>
                      <a:pt x="96901" y="629081"/>
                    </a:lnTo>
                    <a:close/>
                  </a:path>
                  <a:path w="970915" h="909320">
                    <a:moveTo>
                      <a:pt x="124790" y="538111"/>
                    </a:moveTo>
                    <a:lnTo>
                      <a:pt x="124460" y="536803"/>
                    </a:lnTo>
                    <a:lnTo>
                      <a:pt x="124434" y="536079"/>
                    </a:lnTo>
                    <a:lnTo>
                      <a:pt x="124091" y="535597"/>
                    </a:lnTo>
                    <a:lnTo>
                      <a:pt x="123863" y="535305"/>
                    </a:lnTo>
                    <a:lnTo>
                      <a:pt x="123113" y="535368"/>
                    </a:lnTo>
                    <a:lnTo>
                      <a:pt x="122618" y="535266"/>
                    </a:lnTo>
                    <a:lnTo>
                      <a:pt x="122516" y="535927"/>
                    </a:lnTo>
                    <a:lnTo>
                      <a:pt x="122174" y="536702"/>
                    </a:lnTo>
                    <a:lnTo>
                      <a:pt x="122428" y="537184"/>
                    </a:lnTo>
                    <a:lnTo>
                      <a:pt x="122618" y="537591"/>
                    </a:lnTo>
                    <a:lnTo>
                      <a:pt x="123520" y="537654"/>
                    </a:lnTo>
                    <a:lnTo>
                      <a:pt x="124790" y="538111"/>
                    </a:lnTo>
                    <a:close/>
                  </a:path>
                  <a:path w="970915" h="909320">
                    <a:moveTo>
                      <a:pt x="179044" y="474802"/>
                    </a:moveTo>
                    <a:lnTo>
                      <a:pt x="178701" y="474586"/>
                    </a:lnTo>
                    <a:lnTo>
                      <a:pt x="178003" y="474192"/>
                    </a:lnTo>
                    <a:lnTo>
                      <a:pt x="176872" y="476300"/>
                    </a:lnTo>
                    <a:lnTo>
                      <a:pt x="176301" y="477342"/>
                    </a:lnTo>
                    <a:lnTo>
                      <a:pt x="176618" y="477532"/>
                    </a:lnTo>
                    <a:lnTo>
                      <a:pt x="177241" y="477862"/>
                    </a:lnTo>
                    <a:lnTo>
                      <a:pt x="177850" y="476846"/>
                    </a:lnTo>
                    <a:lnTo>
                      <a:pt x="179044" y="474802"/>
                    </a:lnTo>
                    <a:close/>
                  </a:path>
                  <a:path w="970915" h="909320">
                    <a:moveTo>
                      <a:pt x="217919" y="709828"/>
                    </a:moveTo>
                    <a:lnTo>
                      <a:pt x="216230" y="709676"/>
                    </a:lnTo>
                    <a:lnTo>
                      <a:pt x="212915" y="709383"/>
                    </a:lnTo>
                    <a:lnTo>
                      <a:pt x="215023" y="711377"/>
                    </a:lnTo>
                    <a:lnTo>
                      <a:pt x="216103" y="712038"/>
                    </a:lnTo>
                    <a:lnTo>
                      <a:pt x="217919" y="709828"/>
                    </a:lnTo>
                    <a:close/>
                  </a:path>
                  <a:path w="970915" h="909320">
                    <a:moveTo>
                      <a:pt x="219341" y="269506"/>
                    </a:moveTo>
                    <a:lnTo>
                      <a:pt x="219113" y="269328"/>
                    </a:lnTo>
                    <a:lnTo>
                      <a:pt x="218770" y="269074"/>
                    </a:lnTo>
                    <a:lnTo>
                      <a:pt x="218097" y="269049"/>
                    </a:lnTo>
                    <a:lnTo>
                      <a:pt x="217474" y="269265"/>
                    </a:lnTo>
                    <a:lnTo>
                      <a:pt x="217563" y="270027"/>
                    </a:lnTo>
                    <a:lnTo>
                      <a:pt x="217487" y="270687"/>
                    </a:lnTo>
                    <a:lnTo>
                      <a:pt x="219202" y="270687"/>
                    </a:lnTo>
                    <a:lnTo>
                      <a:pt x="219176" y="270217"/>
                    </a:lnTo>
                    <a:lnTo>
                      <a:pt x="219341" y="269506"/>
                    </a:lnTo>
                    <a:close/>
                  </a:path>
                  <a:path w="970915" h="909320">
                    <a:moveTo>
                      <a:pt x="219798" y="469353"/>
                    </a:moveTo>
                    <a:lnTo>
                      <a:pt x="219671" y="468553"/>
                    </a:lnTo>
                    <a:lnTo>
                      <a:pt x="219595" y="467753"/>
                    </a:lnTo>
                    <a:lnTo>
                      <a:pt x="219405" y="466979"/>
                    </a:lnTo>
                    <a:lnTo>
                      <a:pt x="219367" y="466852"/>
                    </a:lnTo>
                    <a:lnTo>
                      <a:pt x="218579" y="466801"/>
                    </a:lnTo>
                    <a:lnTo>
                      <a:pt x="218262" y="467537"/>
                    </a:lnTo>
                    <a:lnTo>
                      <a:pt x="218059" y="468236"/>
                    </a:lnTo>
                    <a:lnTo>
                      <a:pt x="217855" y="468934"/>
                    </a:lnTo>
                    <a:lnTo>
                      <a:pt x="219798" y="469353"/>
                    </a:lnTo>
                    <a:close/>
                  </a:path>
                  <a:path w="970915" h="909320">
                    <a:moveTo>
                      <a:pt x="258762" y="355180"/>
                    </a:moveTo>
                    <a:lnTo>
                      <a:pt x="258508" y="355003"/>
                    </a:lnTo>
                    <a:lnTo>
                      <a:pt x="258267" y="354787"/>
                    </a:lnTo>
                    <a:lnTo>
                      <a:pt x="258025" y="354584"/>
                    </a:lnTo>
                    <a:lnTo>
                      <a:pt x="256794" y="356057"/>
                    </a:lnTo>
                    <a:lnTo>
                      <a:pt x="256184" y="356781"/>
                    </a:lnTo>
                    <a:lnTo>
                      <a:pt x="256451" y="357022"/>
                    </a:lnTo>
                    <a:lnTo>
                      <a:pt x="256730" y="357225"/>
                    </a:lnTo>
                    <a:lnTo>
                      <a:pt x="257009" y="357466"/>
                    </a:lnTo>
                    <a:lnTo>
                      <a:pt x="257581" y="356704"/>
                    </a:lnTo>
                    <a:lnTo>
                      <a:pt x="258762" y="355180"/>
                    </a:lnTo>
                    <a:close/>
                  </a:path>
                  <a:path w="970915" h="909320">
                    <a:moveTo>
                      <a:pt x="259486" y="349681"/>
                    </a:moveTo>
                    <a:lnTo>
                      <a:pt x="258914" y="349491"/>
                    </a:lnTo>
                    <a:lnTo>
                      <a:pt x="258318" y="349148"/>
                    </a:lnTo>
                    <a:lnTo>
                      <a:pt x="257492" y="349186"/>
                    </a:lnTo>
                    <a:lnTo>
                      <a:pt x="257302" y="349961"/>
                    </a:lnTo>
                    <a:lnTo>
                      <a:pt x="256400" y="351777"/>
                    </a:lnTo>
                    <a:lnTo>
                      <a:pt x="257594" y="351294"/>
                    </a:lnTo>
                    <a:lnTo>
                      <a:pt x="258152" y="351167"/>
                    </a:lnTo>
                    <a:lnTo>
                      <a:pt x="258965" y="350583"/>
                    </a:lnTo>
                    <a:lnTo>
                      <a:pt x="259207" y="350075"/>
                    </a:lnTo>
                    <a:lnTo>
                      <a:pt x="259486" y="349681"/>
                    </a:lnTo>
                    <a:close/>
                  </a:path>
                  <a:path w="970915" h="909320">
                    <a:moveTo>
                      <a:pt x="263613" y="87287"/>
                    </a:moveTo>
                    <a:lnTo>
                      <a:pt x="263309" y="86918"/>
                    </a:lnTo>
                    <a:lnTo>
                      <a:pt x="263004" y="86512"/>
                    </a:lnTo>
                    <a:lnTo>
                      <a:pt x="262686" y="86118"/>
                    </a:lnTo>
                    <a:lnTo>
                      <a:pt x="261950" y="86956"/>
                    </a:lnTo>
                    <a:lnTo>
                      <a:pt x="261213" y="87795"/>
                    </a:lnTo>
                    <a:lnTo>
                      <a:pt x="260451" y="88633"/>
                    </a:lnTo>
                    <a:lnTo>
                      <a:pt x="260718" y="88874"/>
                    </a:lnTo>
                    <a:lnTo>
                      <a:pt x="260985" y="89128"/>
                    </a:lnTo>
                    <a:lnTo>
                      <a:pt x="261251" y="89369"/>
                    </a:lnTo>
                    <a:lnTo>
                      <a:pt x="263613" y="87287"/>
                    </a:lnTo>
                    <a:close/>
                  </a:path>
                  <a:path w="970915" h="909320">
                    <a:moveTo>
                      <a:pt x="276631" y="797636"/>
                    </a:moveTo>
                    <a:lnTo>
                      <a:pt x="276212" y="797445"/>
                    </a:lnTo>
                    <a:lnTo>
                      <a:pt x="275399" y="797052"/>
                    </a:lnTo>
                    <a:lnTo>
                      <a:pt x="275120" y="797877"/>
                    </a:lnTo>
                    <a:lnTo>
                      <a:pt x="274828" y="798715"/>
                    </a:lnTo>
                    <a:lnTo>
                      <a:pt x="274548" y="799541"/>
                    </a:lnTo>
                    <a:lnTo>
                      <a:pt x="274840" y="799668"/>
                    </a:lnTo>
                    <a:lnTo>
                      <a:pt x="275145" y="799795"/>
                    </a:lnTo>
                    <a:lnTo>
                      <a:pt x="275437" y="799934"/>
                    </a:lnTo>
                    <a:lnTo>
                      <a:pt x="275844" y="799172"/>
                    </a:lnTo>
                    <a:lnTo>
                      <a:pt x="276225" y="798398"/>
                    </a:lnTo>
                    <a:lnTo>
                      <a:pt x="276631" y="797636"/>
                    </a:lnTo>
                    <a:close/>
                  </a:path>
                  <a:path w="970915" h="909320">
                    <a:moveTo>
                      <a:pt x="290728" y="749769"/>
                    </a:moveTo>
                    <a:lnTo>
                      <a:pt x="290423" y="749465"/>
                    </a:lnTo>
                    <a:lnTo>
                      <a:pt x="290131" y="749134"/>
                    </a:lnTo>
                    <a:lnTo>
                      <a:pt x="289826" y="748817"/>
                    </a:lnTo>
                    <a:lnTo>
                      <a:pt x="288975" y="749566"/>
                    </a:lnTo>
                    <a:lnTo>
                      <a:pt x="288137" y="750341"/>
                    </a:lnTo>
                    <a:lnTo>
                      <a:pt x="287299" y="751103"/>
                    </a:lnTo>
                    <a:lnTo>
                      <a:pt x="287604" y="751522"/>
                    </a:lnTo>
                    <a:lnTo>
                      <a:pt x="287896" y="751941"/>
                    </a:lnTo>
                    <a:lnTo>
                      <a:pt x="288201" y="752348"/>
                    </a:lnTo>
                    <a:lnTo>
                      <a:pt x="289052" y="751484"/>
                    </a:lnTo>
                    <a:lnTo>
                      <a:pt x="290728" y="749769"/>
                    </a:lnTo>
                    <a:close/>
                  </a:path>
                  <a:path w="970915" h="909320">
                    <a:moveTo>
                      <a:pt x="302209" y="713828"/>
                    </a:moveTo>
                    <a:lnTo>
                      <a:pt x="302196" y="712774"/>
                    </a:lnTo>
                    <a:lnTo>
                      <a:pt x="302171" y="711708"/>
                    </a:lnTo>
                    <a:lnTo>
                      <a:pt x="302158" y="710653"/>
                    </a:lnTo>
                    <a:lnTo>
                      <a:pt x="301828" y="710653"/>
                    </a:lnTo>
                    <a:lnTo>
                      <a:pt x="301129" y="710666"/>
                    </a:lnTo>
                    <a:lnTo>
                      <a:pt x="301053" y="711733"/>
                    </a:lnTo>
                    <a:lnTo>
                      <a:pt x="301002" y="712787"/>
                    </a:lnTo>
                    <a:lnTo>
                      <a:pt x="300939" y="713841"/>
                    </a:lnTo>
                    <a:lnTo>
                      <a:pt x="301777" y="713841"/>
                    </a:lnTo>
                    <a:lnTo>
                      <a:pt x="302209" y="713828"/>
                    </a:lnTo>
                    <a:close/>
                  </a:path>
                  <a:path w="970915" h="909320">
                    <a:moveTo>
                      <a:pt x="346011" y="801103"/>
                    </a:moveTo>
                    <a:lnTo>
                      <a:pt x="345782" y="800544"/>
                    </a:lnTo>
                    <a:lnTo>
                      <a:pt x="345643" y="800011"/>
                    </a:lnTo>
                    <a:lnTo>
                      <a:pt x="345186" y="800277"/>
                    </a:lnTo>
                    <a:lnTo>
                      <a:pt x="344678" y="800455"/>
                    </a:lnTo>
                    <a:lnTo>
                      <a:pt x="344385" y="800798"/>
                    </a:lnTo>
                    <a:lnTo>
                      <a:pt x="344220" y="800950"/>
                    </a:lnTo>
                    <a:lnTo>
                      <a:pt x="344474" y="801446"/>
                    </a:lnTo>
                    <a:lnTo>
                      <a:pt x="344551" y="801789"/>
                    </a:lnTo>
                    <a:lnTo>
                      <a:pt x="345008" y="801598"/>
                    </a:lnTo>
                    <a:lnTo>
                      <a:pt x="345528" y="801471"/>
                    </a:lnTo>
                    <a:lnTo>
                      <a:pt x="345897" y="801166"/>
                    </a:lnTo>
                    <a:close/>
                  </a:path>
                  <a:path w="970915" h="909320">
                    <a:moveTo>
                      <a:pt x="376161" y="317030"/>
                    </a:moveTo>
                    <a:lnTo>
                      <a:pt x="376021" y="316992"/>
                    </a:lnTo>
                    <a:lnTo>
                      <a:pt x="375462" y="316776"/>
                    </a:lnTo>
                    <a:lnTo>
                      <a:pt x="374789" y="316687"/>
                    </a:lnTo>
                    <a:lnTo>
                      <a:pt x="374205" y="316839"/>
                    </a:lnTo>
                    <a:lnTo>
                      <a:pt x="374027" y="316890"/>
                    </a:lnTo>
                    <a:lnTo>
                      <a:pt x="373862" y="318071"/>
                    </a:lnTo>
                    <a:lnTo>
                      <a:pt x="374523" y="318401"/>
                    </a:lnTo>
                    <a:lnTo>
                      <a:pt x="375170" y="318465"/>
                    </a:lnTo>
                    <a:lnTo>
                      <a:pt x="376034" y="318643"/>
                    </a:lnTo>
                    <a:lnTo>
                      <a:pt x="376047" y="317830"/>
                    </a:lnTo>
                    <a:lnTo>
                      <a:pt x="376161" y="317030"/>
                    </a:lnTo>
                    <a:close/>
                  </a:path>
                  <a:path w="970915" h="909320">
                    <a:moveTo>
                      <a:pt x="378625" y="293293"/>
                    </a:moveTo>
                    <a:lnTo>
                      <a:pt x="377901" y="292912"/>
                    </a:lnTo>
                    <a:lnTo>
                      <a:pt x="377164" y="292544"/>
                    </a:lnTo>
                    <a:lnTo>
                      <a:pt x="376428" y="292138"/>
                    </a:lnTo>
                    <a:lnTo>
                      <a:pt x="376288" y="292430"/>
                    </a:lnTo>
                    <a:lnTo>
                      <a:pt x="376135" y="292747"/>
                    </a:lnTo>
                    <a:lnTo>
                      <a:pt x="376008" y="293039"/>
                    </a:lnTo>
                    <a:lnTo>
                      <a:pt x="376745" y="293395"/>
                    </a:lnTo>
                    <a:lnTo>
                      <a:pt x="377520" y="293751"/>
                    </a:lnTo>
                    <a:lnTo>
                      <a:pt x="378256" y="294106"/>
                    </a:lnTo>
                    <a:lnTo>
                      <a:pt x="378510" y="293573"/>
                    </a:lnTo>
                    <a:lnTo>
                      <a:pt x="378625" y="293293"/>
                    </a:lnTo>
                    <a:close/>
                  </a:path>
                  <a:path w="970915" h="909320">
                    <a:moveTo>
                      <a:pt x="379818" y="564134"/>
                    </a:moveTo>
                    <a:lnTo>
                      <a:pt x="379336" y="563499"/>
                    </a:lnTo>
                    <a:lnTo>
                      <a:pt x="378574" y="563359"/>
                    </a:lnTo>
                    <a:lnTo>
                      <a:pt x="377850" y="563613"/>
                    </a:lnTo>
                    <a:lnTo>
                      <a:pt x="377494" y="564603"/>
                    </a:lnTo>
                    <a:lnTo>
                      <a:pt x="378066" y="565073"/>
                    </a:lnTo>
                    <a:lnTo>
                      <a:pt x="378688" y="565289"/>
                    </a:lnTo>
                    <a:lnTo>
                      <a:pt x="379539" y="565734"/>
                    </a:lnTo>
                    <a:lnTo>
                      <a:pt x="379590" y="564794"/>
                    </a:lnTo>
                    <a:lnTo>
                      <a:pt x="379818" y="564134"/>
                    </a:lnTo>
                    <a:close/>
                  </a:path>
                  <a:path w="970915" h="909320">
                    <a:moveTo>
                      <a:pt x="384937" y="385419"/>
                    </a:moveTo>
                    <a:lnTo>
                      <a:pt x="384657" y="385064"/>
                    </a:lnTo>
                    <a:lnTo>
                      <a:pt x="384340" y="384721"/>
                    </a:lnTo>
                    <a:lnTo>
                      <a:pt x="384073" y="384365"/>
                    </a:lnTo>
                    <a:lnTo>
                      <a:pt x="383501" y="384873"/>
                    </a:lnTo>
                    <a:lnTo>
                      <a:pt x="382905" y="385381"/>
                    </a:lnTo>
                    <a:lnTo>
                      <a:pt x="382346" y="386016"/>
                    </a:lnTo>
                    <a:lnTo>
                      <a:pt x="382701" y="386473"/>
                    </a:lnTo>
                    <a:lnTo>
                      <a:pt x="382866" y="386727"/>
                    </a:lnTo>
                    <a:lnTo>
                      <a:pt x="384937" y="385419"/>
                    </a:lnTo>
                    <a:close/>
                  </a:path>
                  <a:path w="970915" h="909320">
                    <a:moveTo>
                      <a:pt x="429056" y="539229"/>
                    </a:moveTo>
                    <a:lnTo>
                      <a:pt x="428904" y="538772"/>
                    </a:lnTo>
                    <a:lnTo>
                      <a:pt x="428726" y="538327"/>
                    </a:lnTo>
                    <a:lnTo>
                      <a:pt x="427901" y="538111"/>
                    </a:lnTo>
                    <a:lnTo>
                      <a:pt x="427367" y="537794"/>
                    </a:lnTo>
                    <a:lnTo>
                      <a:pt x="427075" y="538340"/>
                    </a:lnTo>
                    <a:lnTo>
                      <a:pt x="426504" y="538899"/>
                    </a:lnTo>
                    <a:lnTo>
                      <a:pt x="426516" y="539419"/>
                    </a:lnTo>
                    <a:lnTo>
                      <a:pt x="426567" y="539864"/>
                    </a:lnTo>
                    <a:lnTo>
                      <a:pt x="427316" y="540245"/>
                    </a:lnTo>
                    <a:lnTo>
                      <a:pt x="428142" y="541020"/>
                    </a:lnTo>
                    <a:lnTo>
                      <a:pt x="428548" y="539915"/>
                    </a:lnTo>
                    <a:lnTo>
                      <a:pt x="429056" y="539229"/>
                    </a:lnTo>
                    <a:close/>
                  </a:path>
                  <a:path w="970915" h="909320">
                    <a:moveTo>
                      <a:pt x="430682" y="2171"/>
                    </a:moveTo>
                    <a:lnTo>
                      <a:pt x="430631" y="1473"/>
                    </a:lnTo>
                    <a:lnTo>
                      <a:pt x="430517" y="0"/>
                    </a:lnTo>
                    <a:lnTo>
                      <a:pt x="429628" y="0"/>
                    </a:lnTo>
                    <a:lnTo>
                      <a:pt x="429552" y="774"/>
                    </a:lnTo>
                    <a:lnTo>
                      <a:pt x="429450" y="1524"/>
                    </a:lnTo>
                    <a:lnTo>
                      <a:pt x="429374" y="2273"/>
                    </a:lnTo>
                    <a:lnTo>
                      <a:pt x="429793" y="2247"/>
                    </a:lnTo>
                    <a:lnTo>
                      <a:pt x="430237" y="2235"/>
                    </a:lnTo>
                    <a:lnTo>
                      <a:pt x="430682" y="2171"/>
                    </a:lnTo>
                    <a:close/>
                  </a:path>
                  <a:path w="970915" h="909320">
                    <a:moveTo>
                      <a:pt x="441045" y="671601"/>
                    </a:moveTo>
                    <a:lnTo>
                      <a:pt x="440778" y="671195"/>
                    </a:lnTo>
                    <a:lnTo>
                      <a:pt x="440537" y="670775"/>
                    </a:lnTo>
                    <a:lnTo>
                      <a:pt x="440283" y="670356"/>
                    </a:lnTo>
                    <a:lnTo>
                      <a:pt x="439572" y="670902"/>
                    </a:lnTo>
                    <a:lnTo>
                      <a:pt x="438848" y="671449"/>
                    </a:lnTo>
                    <a:lnTo>
                      <a:pt x="438124" y="671995"/>
                    </a:lnTo>
                    <a:lnTo>
                      <a:pt x="438238" y="672223"/>
                    </a:lnTo>
                    <a:lnTo>
                      <a:pt x="438365" y="672439"/>
                    </a:lnTo>
                    <a:lnTo>
                      <a:pt x="438480" y="672642"/>
                    </a:lnTo>
                    <a:lnTo>
                      <a:pt x="439331" y="672287"/>
                    </a:lnTo>
                    <a:lnTo>
                      <a:pt x="441045" y="671601"/>
                    </a:lnTo>
                    <a:close/>
                  </a:path>
                  <a:path w="970915" h="909320">
                    <a:moveTo>
                      <a:pt x="451599" y="720547"/>
                    </a:moveTo>
                    <a:lnTo>
                      <a:pt x="450913" y="719137"/>
                    </a:lnTo>
                    <a:lnTo>
                      <a:pt x="449999" y="717283"/>
                    </a:lnTo>
                    <a:lnTo>
                      <a:pt x="449046" y="718959"/>
                    </a:lnTo>
                    <a:lnTo>
                      <a:pt x="448627" y="720318"/>
                    </a:lnTo>
                    <a:lnTo>
                      <a:pt x="451599" y="720547"/>
                    </a:lnTo>
                    <a:close/>
                  </a:path>
                  <a:path w="970915" h="909320">
                    <a:moveTo>
                      <a:pt x="452666" y="462673"/>
                    </a:moveTo>
                    <a:lnTo>
                      <a:pt x="452488" y="461556"/>
                    </a:lnTo>
                    <a:lnTo>
                      <a:pt x="452589" y="460679"/>
                    </a:lnTo>
                    <a:lnTo>
                      <a:pt x="452221" y="460400"/>
                    </a:lnTo>
                    <a:lnTo>
                      <a:pt x="451777" y="460070"/>
                    </a:lnTo>
                    <a:lnTo>
                      <a:pt x="450964" y="460273"/>
                    </a:lnTo>
                    <a:lnTo>
                      <a:pt x="450316" y="460248"/>
                    </a:lnTo>
                    <a:lnTo>
                      <a:pt x="450342" y="460819"/>
                    </a:lnTo>
                    <a:lnTo>
                      <a:pt x="450151" y="461581"/>
                    </a:lnTo>
                    <a:lnTo>
                      <a:pt x="450443" y="461924"/>
                    </a:lnTo>
                    <a:lnTo>
                      <a:pt x="450811" y="462305"/>
                    </a:lnTo>
                    <a:lnTo>
                      <a:pt x="451586" y="462330"/>
                    </a:lnTo>
                    <a:lnTo>
                      <a:pt x="452666" y="462673"/>
                    </a:lnTo>
                    <a:close/>
                  </a:path>
                  <a:path w="970915" h="909320">
                    <a:moveTo>
                      <a:pt x="469506" y="369392"/>
                    </a:moveTo>
                    <a:lnTo>
                      <a:pt x="469277" y="369100"/>
                    </a:lnTo>
                    <a:lnTo>
                      <a:pt x="468845" y="368503"/>
                    </a:lnTo>
                    <a:lnTo>
                      <a:pt x="467360" y="369595"/>
                    </a:lnTo>
                    <a:lnTo>
                      <a:pt x="466636" y="370154"/>
                    </a:lnTo>
                    <a:lnTo>
                      <a:pt x="467258" y="370852"/>
                    </a:lnTo>
                    <a:lnTo>
                      <a:pt x="467588" y="371195"/>
                    </a:lnTo>
                    <a:lnTo>
                      <a:pt x="468210" y="370598"/>
                    </a:lnTo>
                    <a:lnTo>
                      <a:pt x="468871" y="370001"/>
                    </a:lnTo>
                    <a:lnTo>
                      <a:pt x="469506" y="369392"/>
                    </a:lnTo>
                    <a:close/>
                  </a:path>
                  <a:path w="970915" h="909320">
                    <a:moveTo>
                      <a:pt x="510247" y="474764"/>
                    </a:moveTo>
                    <a:lnTo>
                      <a:pt x="510108" y="474662"/>
                    </a:lnTo>
                    <a:lnTo>
                      <a:pt x="509778" y="474383"/>
                    </a:lnTo>
                    <a:lnTo>
                      <a:pt x="509257" y="474294"/>
                    </a:lnTo>
                    <a:lnTo>
                      <a:pt x="508825" y="474141"/>
                    </a:lnTo>
                    <a:lnTo>
                      <a:pt x="508673" y="474586"/>
                    </a:lnTo>
                    <a:lnTo>
                      <a:pt x="508546" y="475030"/>
                    </a:lnTo>
                    <a:lnTo>
                      <a:pt x="508304" y="475805"/>
                    </a:lnTo>
                    <a:lnTo>
                      <a:pt x="509079" y="475742"/>
                    </a:lnTo>
                    <a:lnTo>
                      <a:pt x="509574" y="475780"/>
                    </a:lnTo>
                    <a:lnTo>
                      <a:pt x="509981" y="475615"/>
                    </a:lnTo>
                    <a:lnTo>
                      <a:pt x="510159" y="475526"/>
                    </a:lnTo>
                    <a:lnTo>
                      <a:pt x="510247" y="474764"/>
                    </a:lnTo>
                    <a:close/>
                  </a:path>
                  <a:path w="970915" h="909320">
                    <a:moveTo>
                      <a:pt x="513994" y="18249"/>
                    </a:moveTo>
                    <a:lnTo>
                      <a:pt x="511073" y="16510"/>
                    </a:lnTo>
                    <a:lnTo>
                      <a:pt x="511035" y="19672"/>
                    </a:lnTo>
                    <a:lnTo>
                      <a:pt x="513410" y="20116"/>
                    </a:lnTo>
                    <a:lnTo>
                      <a:pt x="513994" y="18249"/>
                    </a:lnTo>
                    <a:close/>
                  </a:path>
                  <a:path w="970915" h="909320">
                    <a:moveTo>
                      <a:pt x="515086" y="768057"/>
                    </a:moveTo>
                    <a:lnTo>
                      <a:pt x="515061" y="766914"/>
                    </a:lnTo>
                    <a:lnTo>
                      <a:pt x="515010" y="765644"/>
                    </a:lnTo>
                    <a:lnTo>
                      <a:pt x="514362" y="765657"/>
                    </a:lnTo>
                    <a:lnTo>
                      <a:pt x="513676" y="765556"/>
                    </a:lnTo>
                    <a:lnTo>
                      <a:pt x="513118" y="765771"/>
                    </a:lnTo>
                    <a:lnTo>
                      <a:pt x="512889" y="765860"/>
                    </a:lnTo>
                    <a:lnTo>
                      <a:pt x="512749" y="766914"/>
                    </a:lnTo>
                    <a:lnTo>
                      <a:pt x="512965" y="767143"/>
                    </a:lnTo>
                    <a:lnTo>
                      <a:pt x="513372" y="767524"/>
                    </a:lnTo>
                    <a:lnTo>
                      <a:pt x="514057" y="767651"/>
                    </a:lnTo>
                    <a:lnTo>
                      <a:pt x="515086" y="768057"/>
                    </a:lnTo>
                    <a:close/>
                  </a:path>
                  <a:path w="970915" h="909320">
                    <a:moveTo>
                      <a:pt x="515099" y="16840"/>
                    </a:moveTo>
                    <a:lnTo>
                      <a:pt x="514032" y="18135"/>
                    </a:lnTo>
                    <a:lnTo>
                      <a:pt x="515099" y="16929"/>
                    </a:lnTo>
                    <a:close/>
                  </a:path>
                  <a:path w="970915" h="909320">
                    <a:moveTo>
                      <a:pt x="515340" y="468033"/>
                    </a:moveTo>
                    <a:lnTo>
                      <a:pt x="514807" y="467309"/>
                    </a:lnTo>
                    <a:lnTo>
                      <a:pt x="513448" y="468515"/>
                    </a:lnTo>
                    <a:lnTo>
                      <a:pt x="512787" y="469099"/>
                    </a:lnTo>
                    <a:lnTo>
                      <a:pt x="512940" y="469277"/>
                    </a:lnTo>
                    <a:lnTo>
                      <a:pt x="513219" y="469633"/>
                    </a:lnTo>
                    <a:lnTo>
                      <a:pt x="513930" y="469099"/>
                    </a:lnTo>
                    <a:lnTo>
                      <a:pt x="515340" y="468033"/>
                    </a:lnTo>
                    <a:close/>
                  </a:path>
                  <a:path w="970915" h="909320">
                    <a:moveTo>
                      <a:pt x="516318" y="529564"/>
                    </a:moveTo>
                    <a:lnTo>
                      <a:pt x="515937" y="529412"/>
                    </a:lnTo>
                    <a:lnTo>
                      <a:pt x="515162" y="529082"/>
                    </a:lnTo>
                    <a:lnTo>
                      <a:pt x="514540" y="529272"/>
                    </a:lnTo>
                    <a:lnTo>
                      <a:pt x="513854" y="529336"/>
                    </a:lnTo>
                    <a:lnTo>
                      <a:pt x="513346" y="529691"/>
                    </a:lnTo>
                    <a:lnTo>
                      <a:pt x="513130" y="529856"/>
                    </a:lnTo>
                    <a:lnTo>
                      <a:pt x="513346" y="530593"/>
                    </a:lnTo>
                    <a:lnTo>
                      <a:pt x="513346" y="531075"/>
                    </a:lnTo>
                    <a:lnTo>
                      <a:pt x="514019" y="530987"/>
                    </a:lnTo>
                    <a:lnTo>
                      <a:pt x="514718" y="531037"/>
                    </a:lnTo>
                    <a:lnTo>
                      <a:pt x="515302" y="530783"/>
                    </a:lnTo>
                    <a:lnTo>
                      <a:pt x="515721" y="530580"/>
                    </a:lnTo>
                    <a:lnTo>
                      <a:pt x="515988" y="529983"/>
                    </a:lnTo>
                    <a:lnTo>
                      <a:pt x="516318" y="529564"/>
                    </a:lnTo>
                    <a:close/>
                  </a:path>
                  <a:path w="970915" h="909320">
                    <a:moveTo>
                      <a:pt x="519988" y="907376"/>
                    </a:moveTo>
                    <a:lnTo>
                      <a:pt x="519137" y="907186"/>
                    </a:lnTo>
                    <a:lnTo>
                      <a:pt x="518274" y="906995"/>
                    </a:lnTo>
                    <a:lnTo>
                      <a:pt x="517347" y="906856"/>
                    </a:lnTo>
                    <a:lnTo>
                      <a:pt x="517093" y="907694"/>
                    </a:lnTo>
                    <a:lnTo>
                      <a:pt x="517931" y="908062"/>
                    </a:lnTo>
                    <a:lnTo>
                      <a:pt x="518744" y="908380"/>
                    </a:lnTo>
                    <a:lnTo>
                      <a:pt x="519569" y="908697"/>
                    </a:lnTo>
                    <a:lnTo>
                      <a:pt x="519709" y="908253"/>
                    </a:lnTo>
                    <a:lnTo>
                      <a:pt x="519861" y="907834"/>
                    </a:lnTo>
                    <a:lnTo>
                      <a:pt x="519988" y="907376"/>
                    </a:lnTo>
                    <a:close/>
                  </a:path>
                  <a:path w="970915" h="909320">
                    <a:moveTo>
                      <a:pt x="534974" y="415518"/>
                    </a:moveTo>
                    <a:lnTo>
                      <a:pt x="533742" y="412927"/>
                    </a:lnTo>
                    <a:lnTo>
                      <a:pt x="533298" y="413156"/>
                    </a:lnTo>
                    <a:lnTo>
                      <a:pt x="532434" y="413613"/>
                    </a:lnTo>
                    <a:lnTo>
                      <a:pt x="532815" y="414451"/>
                    </a:lnTo>
                    <a:lnTo>
                      <a:pt x="533184" y="415290"/>
                    </a:lnTo>
                    <a:lnTo>
                      <a:pt x="533641" y="416102"/>
                    </a:lnTo>
                    <a:lnTo>
                      <a:pt x="534517" y="415709"/>
                    </a:lnTo>
                    <a:lnTo>
                      <a:pt x="534974" y="415518"/>
                    </a:lnTo>
                    <a:close/>
                  </a:path>
                  <a:path w="970915" h="909320">
                    <a:moveTo>
                      <a:pt x="551827" y="247878"/>
                    </a:moveTo>
                    <a:lnTo>
                      <a:pt x="549389" y="247980"/>
                    </a:lnTo>
                    <a:lnTo>
                      <a:pt x="548030" y="248043"/>
                    </a:lnTo>
                    <a:lnTo>
                      <a:pt x="549821" y="249440"/>
                    </a:lnTo>
                    <a:lnTo>
                      <a:pt x="551827" y="247878"/>
                    </a:lnTo>
                    <a:close/>
                  </a:path>
                  <a:path w="970915" h="909320">
                    <a:moveTo>
                      <a:pt x="555396" y="468236"/>
                    </a:moveTo>
                    <a:lnTo>
                      <a:pt x="554126" y="466864"/>
                    </a:lnTo>
                    <a:lnTo>
                      <a:pt x="553491" y="466191"/>
                    </a:lnTo>
                    <a:lnTo>
                      <a:pt x="553173" y="466521"/>
                    </a:lnTo>
                    <a:lnTo>
                      <a:pt x="552526" y="467093"/>
                    </a:lnTo>
                    <a:lnTo>
                      <a:pt x="553072" y="467868"/>
                    </a:lnTo>
                    <a:lnTo>
                      <a:pt x="553707" y="468477"/>
                    </a:lnTo>
                    <a:lnTo>
                      <a:pt x="554278" y="469125"/>
                    </a:lnTo>
                    <a:lnTo>
                      <a:pt x="554647" y="468833"/>
                    </a:lnTo>
                    <a:lnTo>
                      <a:pt x="555015" y="468528"/>
                    </a:lnTo>
                    <a:lnTo>
                      <a:pt x="555396" y="468236"/>
                    </a:lnTo>
                    <a:close/>
                  </a:path>
                  <a:path w="970915" h="909320">
                    <a:moveTo>
                      <a:pt x="575437" y="169849"/>
                    </a:moveTo>
                    <a:lnTo>
                      <a:pt x="574548" y="169506"/>
                    </a:lnTo>
                    <a:lnTo>
                      <a:pt x="573646" y="169176"/>
                    </a:lnTo>
                    <a:lnTo>
                      <a:pt x="572770" y="168821"/>
                    </a:lnTo>
                    <a:lnTo>
                      <a:pt x="572604" y="169138"/>
                    </a:lnTo>
                    <a:lnTo>
                      <a:pt x="572350" y="169735"/>
                    </a:lnTo>
                    <a:lnTo>
                      <a:pt x="573176" y="170205"/>
                    </a:lnTo>
                    <a:lnTo>
                      <a:pt x="574014" y="170675"/>
                    </a:lnTo>
                    <a:lnTo>
                      <a:pt x="574840" y="171145"/>
                    </a:lnTo>
                    <a:lnTo>
                      <a:pt x="575437" y="169849"/>
                    </a:lnTo>
                    <a:close/>
                  </a:path>
                  <a:path w="970915" h="909320">
                    <a:moveTo>
                      <a:pt x="592543" y="786117"/>
                    </a:moveTo>
                    <a:lnTo>
                      <a:pt x="592378" y="785279"/>
                    </a:lnTo>
                    <a:lnTo>
                      <a:pt x="592442" y="784517"/>
                    </a:lnTo>
                    <a:lnTo>
                      <a:pt x="591629" y="783983"/>
                    </a:lnTo>
                    <a:lnTo>
                      <a:pt x="590842" y="783793"/>
                    </a:lnTo>
                    <a:lnTo>
                      <a:pt x="590016" y="783958"/>
                    </a:lnTo>
                    <a:lnTo>
                      <a:pt x="589953" y="784974"/>
                    </a:lnTo>
                    <a:lnTo>
                      <a:pt x="589813" y="785545"/>
                    </a:lnTo>
                    <a:lnTo>
                      <a:pt x="590461" y="785672"/>
                    </a:lnTo>
                    <a:lnTo>
                      <a:pt x="591108" y="785812"/>
                    </a:lnTo>
                    <a:lnTo>
                      <a:pt x="592543" y="786117"/>
                    </a:lnTo>
                    <a:close/>
                  </a:path>
                  <a:path w="970915" h="909320">
                    <a:moveTo>
                      <a:pt x="597090" y="120357"/>
                    </a:moveTo>
                    <a:lnTo>
                      <a:pt x="596900" y="119608"/>
                    </a:lnTo>
                    <a:lnTo>
                      <a:pt x="596912" y="119100"/>
                    </a:lnTo>
                    <a:lnTo>
                      <a:pt x="596277" y="119138"/>
                    </a:lnTo>
                    <a:lnTo>
                      <a:pt x="595591" y="119062"/>
                    </a:lnTo>
                    <a:lnTo>
                      <a:pt x="595020" y="119303"/>
                    </a:lnTo>
                    <a:lnTo>
                      <a:pt x="594817" y="119392"/>
                    </a:lnTo>
                    <a:lnTo>
                      <a:pt x="594893" y="120192"/>
                    </a:lnTo>
                    <a:lnTo>
                      <a:pt x="594817" y="121107"/>
                    </a:lnTo>
                    <a:lnTo>
                      <a:pt x="595680" y="120878"/>
                    </a:lnTo>
                    <a:lnTo>
                      <a:pt x="596392" y="120865"/>
                    </a:lnTo>
                    <a:lnTo>
                      <a:pt x="596874" y="120523"/>
                    </a:lnTo>
                    <a:lnTo>
                      <a:pt x="597090" y="120357"/>
                    </a:lnTo>
                    <a:close/>
                  </a:path>
                  <a:path w="970915" h="909320">
                    <a:moveTo>
                      <a:pt x="603580" y="556755"/>
                    </a:moveTo>
                    <a:lnTo>
                      <a:pt x="603161" y="556552"/>
                    </a:lnTo>
                    <a:lnTo>
                      <a:pt x="602754" y="556348"/>
                    </a:lnTo>
                    <a:lnTo>
                      <a:pt x="602322" y="556133"/>
                    </a:lnTo>
                    <a:lnTo>
                      <a:pt x="601700" y="558698"/>
                    </a:lnTo>
                    <a:lnTo>
                      <a:pt x="602348" y="558888"/>
                    </a:lnTo>
                    <a:lnTo>
                      <a:pt x="602665" y="558990"/>
                    </a:lnTo>
                    <a:lnTo>
                      <a:pt x="603288" y="557491"/>
                    </a:lnTo>
                    <a:lnTo>
                      <a:pt x="603580" y="556755"/>
                    </a:lnTo>
                    <a:close/>
                  </a:path>
                  <a:path w="970915" h="909320">
                    <a:moveTo>
                      <a:pt x="611581" y="145986"/>
                    </a:moveTo>
                    <a:lnTo>
                      <a:pt x="611492" y="145580"/>
                    </a:lnTo>
                    <a:lnTo>
                      <a:pt x="611314" y="144805"/>
                    </a:lnTo>
                    <a:lnTo>
                      <a:pt x="610349" y="145034"/>
                    </a:lnTo>
                    <a:lnTo>
                      <a:pt x="608393" y="145453"/>
                    </a:lnTo>
                    <a:lnTo>
                      <a:pt x="608457" y="145821"/>
                    </a:lnTo>
                    <a:lnTo>
                      <a:pt x="608634" y="146558"/>
                    </a:lnTo>
                    <a:lnTo>
                      <a:pt x="609612" y="146354"/>
                    </a:lnTo>
                    <a:lnTo>
                      <a:pt x="610603" y="146177"/>
                    </a:lnTo>
                    <a:lnTo>
                      <a:pt x="611581" y="145986"/>
                    </a:lnTo>
                    <a:close/>
                  </a:path>
                  <a:path w="970915" h="909320">
                    <a:moveTo>
                      <a:pt x="613283" y="761047"/>
                    </a:moveTo>
                    <a:lnTo>
                      <a:pt x="612813" y="760895"/>
                    </a:lnTo>
                    <a:lnTo>
                      <a:pt x="612267" y="760514"/>
                    </a:lnTo>
                    <a:lnTo>
                      <a:pt x="611581" y="760806"/>
                    </a:lnTo>
                    <a:lnTo>
                      <a:pt x="611441" y="761428"/>
                    </a:lnTo>
                    <a:lnTo>
                      <a:pt x="611047" y="762114"/>
                    </a:lnTo>
                    <a:lnTo>
                      <a:pt x="611771" y="762241"/>
                    </a:lnTo>
                    <a:lnTo>
                      <a:pt x="612368" y="762546"/>
                    </a:lnTo>
                    <a:lnTo>
                      <a:pt x="612686" y="762368"/>
                    </a:lnTo>
                    <a:lnTo>
                      <a:pt x="613016" y="762165"/>
                    </a:lnTo>
                    <a:lnTo>
                      <a:pt x="613092" y="761504"/>
                    </a:lnTo>
                    <a:lnTo>
                      <a:pt x="613283" y="761047"/>
                    </a:lnTo>
                    <a:close/>
                  </a:path>
                  <a:path w="970915" h="909320">
                    <a:moveTo>
                      <a:pt x="632294" y="334429"/>
                    </a:moveTo>
                    <a:lnTo>
                      <a:pt x="631482" y="333540"/>
                    </a:lnTo>
                    <a:lnTo>
                      <a:pt x="631063" y="333108"/>
                    </a:lnTo>
                    <a:lnTo>
                      <a:pt x="630301" y="334060"/>
                    </a:lnTo>
                    <a:lnTo>
                      <a:pt x="629551" y="335026"/>
                    </a:lnTo>
                    <a:lnTo>
                      <a:pt x="628789" y="335978"/>
                    </a:lnTo>
                    <a:lnTo>
                      <a:pt x="629107" y="336270"/>
                    </a:lnTo>
                    <a:lnTo>
                      <a:pt x="629437" y="336562"/>
                    </a:lnTo>
                    <a:lnTo>
                      <a:pt x="629754" y="336854"/>
                    </a:lnTo>
                    <a:lnTo>
                      <a:pt x="630605" y="336054"/>
                    </a:lnTo>
                    <a:lnTo>
                      <a:pt x="631444" y="335216"/>
                    </a:lnTo>
                    <a:lnTo>
                      <a:pt x="632294" y="334429"/>
                    </a:lnTo>
                    <a:close/>
                  </a:path>
                  <a:path w="970915" h="909320">
                    <a:moveTo>
                      <a:pt x="634085" y="814438"/>
                    </a:moveTo>
                    <a:lnTo>
                      <a:pt x="633552" y="814527"/>
                    </a:lnTo>
                    <a:lnTo>
                      <a:pt x="632929" y="814463"/>
                    </a:lnTo>
                    <a:lnTo>
                      <a:pt x="632523" y="814743"/>
                    </a:lnTo>
                    <a:lnTo>
                      <a:pt x="632294" y="814895"/>
                    </a:lnTo>
                    <a:lnTo>
                      <a:pt x="632523" y="815632"/>
                    </a:lnTo>
                    <a:lnTo>
                      <a:pt x="632536" y="816114"/>
                    </a:lnTo>
                    <a:lnTo>
                      <a:pt x="633006" y="816076"/>
                    </a:lnTo>
                    <a:lnTo>
                      <a:pt x="634034" y="816000"/>
                    </a:lnTo>
                    <a:lnTo>
                      <a:pt x="634072" y="815378"/>
                    </a:lnTo>
                    <a:lnTo>
                      <a:pt x="634085" y="814438"/>
                    </a:lnTo>
                    <a:close/>
                  </a:path>
                  <a:path w="970915" h="909320">
                    <a:moveTo>
                      <a:pt x="648779" y="893787"/>
                    </a:moveTo>
                    <a:lnTo>
                      <a:pt x="648525" y="893597"/>
                    </a:lnTo>
                    <a:lnTo>
                      <a:pt x="648309" y="893368"/>
                    </a:lnTo>
                    <a:lnTo>
                      <a:pt x="648068" y="893165"/>
                    </a:lnTo>
                    <a:lnTo>
                      <a:pt x="647293" y="893864"/>
                    </a:lnTo>
                    <a:lnTo>
                      <a:pt x="646518" y="894588"/>
                    </a:lnTo>
                    <a:lnTo>
                      <a:pt x="645756" y="895286"/>
                    </a:lnTo>
                    <a:lnTo>
                      <a:pt x="646074" y="895667"/>
                    </a:lnTo>
                    <a:lnTo>
                      <a:pt x="646404" y="896023"/>
                    </a:lnTo>
                    <a:lnTo>
                      <a:pt x="646734" y="896416"/>
                    </a:lnTo>
                    <a:lnTo>
                      <a:pt x="648093" y="894664"/>
                    </a:lnTo>
                    <a:lnTo>
                      <a:pt x="648779" y="893787"/>
                    </a:lnTo>
                    <a:close/>
                  </a:path>
                  <a:path w="970915" h="909320">
                    <a:moveTo>
                      <a:pt x="650544" y="862126"/>
                    </a:moveTo>
                    <a:lnTo>
                      <a:pt x="650062" y="862050"/>
                    </a:lnTo>
                    <a:lnTo>
                      <a:pt x="648944" y="861834"/>
                    </a:lnTo>
                    <a:lnTo>
                      <a:pt x="648804" y="862482"/>
                    </a:lnTo>
                    <a:lnTo>
                      <a:pt x="648512" y="863053"/>
                    </a:lnTo>
                    <a:lnTo>
                      <a:pt x="648665" y="863396"/>
                    </a:lnTo>
                    <a:lnTo>
                      <a:pt x="648804" y="863676"/>
                    </a:lnTo>
                    <a:lnTo>
                      <a:pt x="649820" y="863904"/>
                    </a:lnTo>
                    <a:lnTo>
                      <a:pt x="650252" y="863307"/>
                    </a:lnTo>
                    <a:lnTo>
                      <a:pt x="650354" y="862685"/>
                    </a:lnTo>
                    <a:lnTo>
                      <a:pt x="650544" y="862126"/>
                    </a:lnTo>
                    <a:close/>
                  </a:path>
                  <a:path w="970915" h="909320">
                    <a:moveTo>
                      <a:pt x="650608" y="470801"/>
                    </a:moveTo>
                    <a:lnTo>
                      <a:pt x="650455" y="470319"/>
                    </a:lnTo>
                    <a:lnTo>
                      <a:pt x="650405" y="470065"/>
                    </a:lnTo>
                    <a:lnTo>
                      <a:pt x="649719" y="470154"/>
                    </a:lnTo>
                    <a:lnTo>
                      <a:pt x="649008" y="470115"/>
                    </a:lnTo>
                    <a:lnTo>
                      <a:pt x="648373" y="470319"/>
                    </a:lnTo>
                    <a:lnTo>
                      <a:pt x="647763" y="470560"/>
                    </a:lnTo>
                    <a:lnTo>
                      <a:pt x="647268" y="471004"/>
                    </a:lnTo>
                    <a:lnTo>
                      <a:pt x="646722" y="471347"/>
                    </a:lnTo>
                    <a:lnTo>
                      <a:pt x="646849" y="471627"/>
                    </a:lnTo>
                    <a:lnTo>
                      <a:pt x="646976" y="471893"/>
                    </a:lnTo>
                    <a:lnTo>
                      <a:pt x="647128" y="472160"/>
                    </a:lnTo>
                    <a:lnTo>
                      <a:pt x="648284" y="471690"/>
                    </a:lnTo>
                    <a:lnTo>
                      <a:pt x="649427" y="471271"/>
                    </a:lnTo>
                    <a:lnTo>
                      <a:pt x="650608" y="470801"/>
                    </a:lnTo>
                    <a:close/>
                  </a:path>
                  <a:path w="970915" h="909320">
                    <a:moveTo>
                      <a:pt x="667169" y="205994"/>
                    </a:moveTo>
                    <a:lnTo>
                      <a:pt x="666902" y="205079"/>
                    </a:lnTo>
                    <a:lnTo>
                      <a:pt x="666661" y="204139"/>
                    </a:lnTo>
                    <a:lnTo>
                      <a:pt x="666394" y="203200"/>
                    </a:lnTo>
                    <a:lnTo>
                      <a:pt x="665822" y="203327"/>
                    </a:lnTo>
                    <a:lnTo>
                      <a:pt x="665543" y="203377"/>
                    </a:lnTo>
                    <a:lnTo>
                      <a:pt x="665645" y="204343"/>
                    </a:lnTo>
                    <a:lnTo>
                      <a:pt x="665873" y="206235"/>
                    </a:lnTo>
                    <a:lnTo>
                      <a:pt x="666305" y="206159"/>
                    </a:lnTo>
                    <a:lnTo>
                      <a:pt x="666724" y="206070"/>
                    </a:lnTo>
                    <a:lnTo>
                      <a:pt x="667169" y="205994"/>
                    </a:lnTo>
                    <a:close/>
                  </a:path>
                  <a:path w="970915" h="909320">
                    <a:moveTo>
                      <a:pt x="679399" y="81419"/>
                    </a:moveTo>
                    <a:lnTo>
                      <a:pt x="678268" y="81508"/>
                    </a:lnTo>
                    <a:lnTo>
                      <a:pt x="677202" y="81381"/>
                    </a:lnTo>
                    <a:lnTo>
                      <a:pt x="677075" y="81673"/>
                    </a:lnTo>
                    <a:lnTo>
                      <a:pt x="676783" y="82321"/>
                    </a:lnTo>
                    <a:lnTo>
                      <a:pt x="676948" y="83172"/>
                    </a:lnTo>
                    <a:lnTo>
                      <a:pt x="676922" y="83947"/>
                    </a:lnTo>
                    <a:lnTo>
                      <a:pt x="677557" y="83870"/>
                    </a:lnTo>
                    <a:lnTo>
                      <a:pt x="678345" y="83985"/>
                    </a:lnTo>
                    <a:lnTo>
                      <a:pt x="678776" y="83629"/>
                    </a:lnTo>
                    <a:lnTo>
                      <a:pt x="679157" y="83299"/>
                    </a:lnTo>
                    <a:lnTo>
                      <a:pt x="679119" y="82486"/>
                    </a:lnTo>
                    <a:lnTo>
                      <a:pt x="679399" y="81419"/>
                    </a:lnTo>
                    <a:close/>
                  </a:path>
                  <a:path w="970915" h="909320">
                    <a:moveTo>
                      <a:pt x="680859" y="381508"/>
                    </a:moveTo>
                    <a:lnTo>
                      <a:pt x="680631" y="381317"/>
                    </a:lnTo>
                    <a:lnTo>
                      <a:pt x="680313" y="381101"/>
                    </a:lnTo>
                    <a:lnTo>
                      <a:pt x="679564" y="381101"/>
                    </a:lnTo>
                    <a:lnTo>
                      <a:pt x="679005" y="381520"/>
                    </a:lnTo>
                    <a:lnTo>
                      <a:pt x="678903" y="382320"/>
                    </a:lnTo>
                    <a:lnTo>
                      <a:pt x="679081" y="382600"/>
                    </a:lnTo>
                    <a:lnTo>
                      <a:pt x="679323" y="383006"/>
                    </a:lnTo>
                    <a:lnTo>
                      <a:pt x="679932" y="383133"/>
                    </a:lnTo>
                    <a:lnTo>
                      <a:pt x="680758" y="383590"/>
                    </a:lnTo>
                    <a:lnTo>
                      <a:pt x="680707" y="382193"/>
                    </a:lnTo>
                    <a:lnTo>
                      <a:pt x="680859" y="381508"/>
                    </a:lnTo>
                    <a:close/>
                  </a:path>
                  <a:path w="970915" h="909320">
                    <a:moveTo>
                      <a:pt x="687984" y="657263"/>
                    </a:moveTo>
                    <a:lnTo>
                      <a:pt x="687857" y="656983"/>
                    </a:lnTo>
                    <a:lnTo>
                      <a:pt x="687730" y="656717"/>
                    </a:lnTo>
                    <a:lnTo>
                      <a:pt x="687603" y="656437"/>
                    </a:lnTo>
                    <a:lnTo>
                      <a:pt x="686168" y="657085"/>
                    </a:lnTo>
                    <a:lnTo>
                      <a:pt x="685457" y="657402"/>
                    </a:lnTo>
                    <a:lnTo>
                      <a:pt x="685609" y="657682"/>
                    </a:lnTo>
                    <a:lnTo>
                      <a:pt x="685736" y="657961"/>
                    </a:lnTo>
                    <a:lnTo>
                      <a:pt x="685850" y="658266"/>
                    </a:lnTo>
                    <a:lnTo>
                      <a:pt x="686562" y="657923"/>
                    </a:lnTo>
                    <a:lnTo>
                      <a:pt x="687984" y="657263"/>
                    </a:lnTo>
                    <a:close/>
                  </a:path>
                  <a:path w="970915" h="909320">
                    <a:moveTo>
                      <a:pt x="696442" y="37147"/>
                    </a:moveTo>
                    <a:lnTo>
                      <a:pt x="696341" y="36283"/>
                    </a:lnTo>
                    <a:lnTo>
                      <a:pt x="696404" y="35547"/>
                    </a:lnTo>
                    <a:lnTo>
                      <a:pt x="696150" y="34937"/>
                    </a:lnTo>
                    <a:lnTo>
                      <a:pt x="696036" y="34683"/>
                    </a:lnTo>
                    <a:lnTo>
                      <a:pt x="695299" y="34683"/>
                    </a:lnTo>
                    <a:lnTo>
                      <a:pt x="694829" y="34569"/>
                    </a:lnTo>
                    <a:lnTo>
                      <a:pt x="694753" y="35318"/>
                    </a:lnTo>
                    <a:lnTo>
                      <a:pt x="694601" y="36093"/>
                    </a:lnTo>
                    <a:lnTo>
                      <a:pt x="694702" y="36830"/>
                    </a:lnTo>
                    <a:lnTo>
                      <a:pt x="694740" y="36982"/>
                    </a:lnTo>
                    <a:lnTo>
                      <a:pt x="695655" y="37020"/>
                    </a:lnTo>
                    <a:lnTo>
                      <a:pt x="696442" y="37147"/>
                    </a:lnTo>
                    <a:close/>
                  </a:path>
                  <a:path w="970915" h="909320">
                    <a:moveTo>
                      <a:pt x="701395" y="97370"/>
                    </a:moveTo>
                    <a:lnTo>
                      <a:pt x="700506" y="97421"/>
                    </a:lnTo>
                    <a:lnTo>
                      <a:pt x="699808" y="97294"/>
                    </a:lnTo>
                    <a:lnTo>
                      <a:pt x="699693" y="97497"/>
                    </a:lnTo>
                    <a:lnTo>
                      <a:pt x="699389" y="98056"/>
                    </a:lnTo>
                    <a:lnTo>
                      <a:pt x="699312" y="98755"/>
                    </a:lnTo>
                    <a:lnTo>
                      <a:pt x="699160" y="99402"/>
                    </a:lnTo>
                    <a:lnTo>
                      <a:pt x="699604" y="99428"/>
                    </a:lnTo>
                    <a:lnTo>
                      <a:pt x="700303" y="99656"/>
                    </a:lnTo>
                    <a:lnTo>
                      <a:pt x="700862" y="98996"/>
                    </a:lnTo>
                    <a:lnTo>
                      <a:pt x="701001" y="98323"/>
                    </a:lnTo>
                    <a:lnTo>
                      <a:pt x="701395" y="97370"/>
                    </a:lnTo>
                    <a:close/>
                  </a:path>
                  <a:path w="970915" h="909320">
                    <a:moveTo>
                      <a:pt x="711974" y="106934"/>
                    </a:moveTo>
                    <a:lnTo>
                      <a:pt x="711530" y="106070"/>
                    </a:lnTo>
                    <a:lnTo>
                      <a:pt x="711047" y="105283"/>
                    </a:lnTo>
                    <a:lnTo>
                      <a:pt x="710590" y="104495"/>
                    </a:lnTo>
                    <a:lnTo>
                      <a:pt x="710184" y="104813"/>
                    </a:lnTo>
                    <a:lnTo>
                      <a:pt x="709764" y="105117"/>
                    </a:lnTo>
                    <a:lnTo>
                      <a:pt x="709333" y="105410"/>
                    </a:lnTo>
                    <a:lnTo>
                      <a:pt x="709968" y="106095"/>
                    </a:lnTo>
                    <a:lnTo>
                      <a:pt x="710552" y="106807"/>
                    </a:lnTo>
                    <a:lnTo>
                      <a:pt x="711225" y="107442"/>
                    </a:lnTo>
                    <a:lnTo>
                      <a:pt x="711974" y="106934"/>
                    </a:lnTo>
                    <a:close/>
                  </a:path>
                  <a:path w="970915" h="909320">
                    <a:moveTo>
                      <a:pt x="728675" y="351574"/>
                    </a:moveTo>
                    <a:lnTo>
                      <a:pt x="728433" y="351320"/>
                    </a:lnTo>
                    <a:lnTo>
                      <a:pt x="728065" y="350786"/>
                    </a:lnTo>
                    <a:lnTo>
                      <a:pt x="727240" y="351243"/>
                    </a:lnTo>
                    <a:lnTo>
                      <a:pt x="726567" y="351739"/>
                    </a:lnTo>
                    <a:lnTo>
                      <a:pt x="725868" y="352221"/>
                    </a:lnTo>
                    <a:lnTo>
                      <a:pt x="726071" y="352552"/>
                    </a:lnTo>
                    <a:lnTo>
                      <a:pt x="726478" y="353212"/>
                    </a:lnTo>
                    <a:lnTo>
                      <a:pt x="727227" y="352666"/>
                    </a:lnTo>
                    <a:lnTo>
                      <a:pt x="727951" y="352107"/>
                    </a:lnTo>
                    <a:lnTo>
                      <a:pt x="728675" y="351574"/>
                    </a:lnTo>
                    <a:close/>
                  </a:path>
                  <a:path w="970915" h="909320">
                    <a:moveTo>
                      <a:pt x="734390" y="825779"/>
                    </a:moveTo>
                    <a:lnTo>
                      <a:pt x="732028" y="824141"/>
                    </a:lnTo>
                    <a:lnTo>
                      <a:pt x="731850" y="824382"/>
                    </a:lnTo>
                    <a:lnTo>
                      <a:pt x="731659" y="824598"/>
                    </a:lnTo>
                    <a:lnTo>
                      <a:pt x="731481" y="824826"/>
                    </a:lnTo>
                    <a:lnTo>
                      <a:pt x="732142" y="825512"/>
                    </a:lnTo>
                    <a:lnTo>
                      <a:pt x="732790" y="826173"/>
                    </a:lnTo>
                    <a:lnTo>
                      <a:pt x="733450" y="826820"/>
                    </a:lnTo>
                    <a:lnTo>
                      <a:pt x="733767" y="826465"/>
                    </a:lnTo>
                    <a:lnTo>
                      <a:pt x="734060" y="826135"/>
                    </a:lnTo>
                    <a:lnTo>
                      <a:pt x="734390" y="825779"/>
                    </a:lnTo>
                    <a:close/>
                  </a:path>
                  <a:path w="970915" h="909320">
                    <a:moveTo>
                      <a:pt x="736473" y="852766"/>
                    </a:moveTo>
                    <a:lnTo>
                      <a:pt x="736384" y="850392"/>
                    </a:lnTo>
                    <a:lnTo>
                      <a:pt x="736307" y="848283"/>
                    </a:lnTo>
                    <a:lnTo>
                      <a:pt x="735888" y="848207"/>
                    </a:lnTo>
                    <a:lnTo>
                      <a:pt x="735037" y="848106"/>
                    </a:lnTo>
                    <a:lnTo>
                      <a:pt x="734809" y="848702"/>
                    </a:lnTo>
                    <a:lnTo>
                      <a:pt x="734301" y="849388"/>
                    </a:lnTo>
                    <a:lnTo>
                      <a:pt x="734555" y="850557"/>
                    </a:lnTo>
                    <a:lnTo>
                      <a:pt x="735215" y="851103"/>
                    </a:lnTo>
                    <a:lnTo>
                      <a:pt x="736473" y="852766"/>
                    </a:lnTo>
                    <a:close/>
                  </a:path>
                  <a:path w="970915" h="909320">
                    <a:moveTo>
                      <a:pt x="740867" y="326542"/>
                    </a:moveTo>
                    <a:lnTo>
                      <a:pt x="740829" y="325704"/>
                    </a:lnTo>
                    <a:lnTo>
                      <a:pt x="739889" y="325615"/>
                    </a:lnTo>
                    <a:lnTo>
                      <a:pt x="738949" y="325589"/>
                    </a:lnTo>
                    <a:lnTo>
                      <a:pt x="738035" y="325577"/>
                    </a:lnTo>
                    <a:lnTo>
                      <a:pt x="738073" y="326059"/>
                    </a:lnTo>
                    <a:lnTo>
                      <a:pt x="738111" y="326529"/>
                    </a:lnTo>
                    <a:lnTo>
                      <a:pt x="738124" y="327012"/>
                    </a:lnTo>
                    <a:lnTo>
                      <a:pt x="739952" y="326758"/>
                    </a:lnTo>
                    <a:lnTo>
                      <a:pt x="740867" y="326542"/>
                    </a:lnTo>
                    <a:close/>
                  </a:path>
                  <a:path w="970915" h="909320">
                    <a:moveTo>
                      <a:pt x="742289" y="236016"/>
                    </a:moveTo>
                    <a:lnTo>
                      <a:pt x="742276" y="235470"/>
                    </a:lnTo>
                    <a:lnTo>
                      <a:pt x="742276" y="235242"/>
                    </a:lnTo>
                    <a:lnTo>
                      <a:pt x="741464" y="235051"/>
                    </a:lnTo>
                    <a:lnTo>
                      <a:pt x="740968" y="234823"/>
                    </a:lnTo>
                    <a:lnTo>
                      <a:pt x="740689" y="235839"/>
                    </a:lnTo>
                    <a:lnTo>
                      <a:pt x="740562" y="236308"/>
                    </a:lnTo>
                    <a:lnTo>
                      <a:pt x="740435" y="236778"/>
                    </a:lnTo>
                    <a:lnTo>
                      <a:pt x="740854" y="236893"/>
                    </a:lnTo>
                    <a:lnTo>
                      <a:pt x="741578" y="237223"/>
                    </a:lnTo>
                    <a:lnTo>
                      <a:pt x="741680" y="237096"/>
                    </a:lnTo>
                    <a:lnTo>
                      <a:pt x="742035" y="236639"/>
                    </a:lnTo>
                    <a:lnTo>
                      <a:pt x="742289" y="236016"/>
                    </a:lnTo>
                    <a:close/>
                  </a:path>
                  <a:path w="970915" h="909320">
                    <a:moveTo>
                      <a:pt x="753618" y="790981"/>
                    </a:moveTo>
                    <a:lnTo>
                      <a:pt x="753364" y="790689"/>
                    </a:lnTo>
                    <a:lnTo>
                      <a:pt x="753097" y="790409"/>
                    </a:lnTo>
                    <a:lnTo>
                      <a:pt x="752856" y="790130"/>
                    </a:lnTo>
                    <a:lnTo>
                      <a:pt x="752017" y="790752"/>
                    </a:lnTo>
                    <a:lnTo>
                      <a:pt x="750341" y="792010"/>
                    </a:lnTo>
                    <a:lnTo>
                      <a:pt x="750697" y="792416"/>
                    </a:lnTo>
                    <a:lnTo>
                      <a:pt x="751027" y="792835"/>
                    </a:lnTo>
                    <a:lnTo>
                      <a:pt x="751382" y="793242"/>
                    </a:lnTo>
                    <a:lnTo>
                      <a:pt x="752132" y="792492"/>
                    </a:lnTo>
                    <a:lnTo>
                      <a:pt x="752868" y="791730"/>
                    </a:lnTo>
                    <a:lnTo>
                      <a:pt x="753618" y="790981"/>
                    </a:lnTo>
                    <a:close/>
                  </a:path>
                  <a:path w="970915" h="909320">
                    <a:moveTo>
                      <a:pt x="781926" y="236410"/>
                    </a:moveTo>
                    <a:lnTo>
                      <a:pt x="781507" y="233248"/>
                    </a:lnTo>
                    <a:lnTo>
                      <a:pt x="779564" y="234327"/>
                    </a:lnTo>
                    <a:lnTo>
                      <a:pt x="778713" y="234784"/>
                    </a:lnTo>
                    <a:lnTo>
                      <a:pt x="780402" y="235737"/>
                    </a:lnTo>
                    <a:lnTo>
                      <a:pt x="781926" y="236410"/>
                    </a:lnTo>
                    <a:close/>
                  </a:path>
                  <a:path w="970915" h="909320">
                    <a:moveTo>
                      <a:pt x="784491" y="764057"/>
                    </a:moveTo>
                    <a:lnTo>
                      <a:pt x="784110" y="763854"/>
                    </a:lnTo>
                    <a:lnTo>
                      <a:pt x="783729" y="763676"/>
                    </a:lnTo>
                    <a:lnTo>
                      <a:pt x="783348" y="763473"/>
                    </a:lnTo>
                    <a:lnTo>
                      <a:pt x="782866" y="764540"/>
                    </a:lnTo>
                    <a:lnTo>
                      <a:pt x="782396" y="765606"/>
                    </a:lnTo>
                    <a:lnTo>
                      <a:pt x="781926" y="766660"/>
                    </a:lnTo>
                    <a:lnTo>
                      <a:pt x="782243" y="766826"/>
                    </a:lnTo>
                    <a:lnTo>
                      <a:pt x="782586" y="766978"/>
                    </a:lnTo>
                    <a:lnTo>
                      <a:pt x="782904" y="767156"/>
                    </a:lnTo>
                    <a:lnTo>
                      <a:pt x="784491" y="764057"/>
                    </a:lnTo>
                    <a:close/>
                  </a:path>
                  <a:path w="970915" h="909320">
                    <a:moveTo>
                      <a:pt x="809180" y="426910"/>
                    </a:moveTo>
                    <a:lnTo>
                      <a:pt x="809040" y="426580"/>
                    </a:lnTo>
                    <a:lnTo>
                      <a:pt x="808913" y="426250"/>
                    </a:lnTo>
                    <a:lnTo>
                      <a:pt x="808812" y="425919"/>
                    </a:lnTo>
                    <a:lnTo>
                      <a:pt x="807643" y="426250"/>
                    </a:lnTo>
                    <a:lnTo>
                      <a:pt x="806488" y="426580"/>
                    </a:lnTo>
                    <a:lnTo>
                      <a:pt x="805307" y="426910"/>
                    </a:lnTo>
                    <a:lnTo>
                      <a:pt x="805408" y="427393"/>
                    </a:lnTo>
                    <a:lnTo>
                      <a:pt x="805599" y="428345"/>
                    </a:lnTo>
                    <a:lnTo>
                      <a:pt x="809180" y="426910"/>
                    </a:lnTo>
                    <a:close/>
                  </a:path>
                  <a:path w="970915" h="909320">
                    <a:moveTo>
                      <a:pt x="849134" y="264337"/>
                    </a:moveTo>
                    <a:lnTo>
                      <a:pt x="848664" y="263867"/>
                    </a:lnTo>
                    <a:lnTo>
                      <a:pt x="848448" y="263639"/>
                    </a:lnTo>
                    <a:lnTo>
                      <a:pt x="847026" y="264693"/>
                    </a:lnTo>
                    <a:lnTo>
                      <a:pt x="846328" y="265226"/>
                    </a:lnTo>
                    <a:lnTo>
                      <a:pt x="846620" y="265569"/>
                    </a:lnTo>
                    <a:lnTo>
                      <a:pt x="846899" y="265874"/>
                    </a:lnTo>
                    <a:lnTo>
                      <a:pt x="847178" y="266217"/>
                    </a:lnTo>
                    <a:lnTo>
                      <a:pt x="847826" y="265595"/>
                    </a:lnTo>
                    <a:lnTo>
                      <a:pt x="848487" y="264960"/>
                    </a:lnTo>
                    <a:lnTo>
                      <a:pt x="849134" y="264337"/>
                    </a:lnTo>
                    <a:close/>
                  </a:path>
                  <a:path w="970915" h="909320">
                    <a:moveTo>
                      <a:pt x="874649" y="240728"/>
                    </a:moveTo>
                    <a:lnTo>
                      <a:pt x="873887" y="240474"/>
                    </a:lnTo>
                    <a:lnTo>
                      <a:pt x="873137" y="240233"/>
                    </a:lnTo>
                    <a:lnTo>
                      <a:pt x="872363" y="240017"/>
                    </a:lnTo>
                    <a:lnTo>
                      <a:pt x="872286" y="240487"/>
                    </a:lnTo>
                    <a:lnTo>
                      <a:pt x="871943" y="241211"/>
                    </a:lnTo>
                    <a:lnTo>
                      <a:pt x="872578" y="241871"/>
                    </a:lnTo>
                    <a:lnTo>
                      <a:pt x="873290" y="242062"/>
                    </a:lnTo>
                    <a:lnTo>
                      <a:pt x="874077" y="242430"/>
                    </a:lnTo>
                    <a:lnTo>
                      <a:pt x="874496" y="241173"/>
                    </a:lnTo>
                    <a:lnTo>
                      <a:pt x="874649" y="240728"/>
                    </a:lnTo>
                    <a:close/>
                  </a:path>
                  <a:path w="970915" h="909320">
                    <a:moveTo>
                      <a:pt x="895007" y="565734"/>
                    </a:moveTo>
                    <a:lnTo>
                      <a:pt x="894778" y="565188"/>
                    </a:lnTo>
                    <a:lnTo>
                      <a:pt x="894676" y="564959"/>
                    </a:lnTo>
                    <a:lnTo>
                      <a:pt x="893483" y="564832"/>
                    </a:lnTo>
                    <a:lnTo>
                      <a:pt x="893127" y="565492"/>
                    </a:lnTo>
                    <a:lnTo>
                      <a:pt x="893102" y="566191"/>
                    </a:lnTo>
                    <a:lnTo>
                      <a:pt x="892962" y="567004"/>
                    </a:lnTo>
                    <a:lnTo>
                      <a:pt x="893864" y="567042"/>
                    </a:lnTo>
                    <a:lnTo>
                      <a:pt x="894346" y="567055"/>
                    </a:lnTo>
                    <a:lnTo>
                      <a:pt x="894880" y="567055"/>
                    </a:lnTo>
                    <a:lnTo>
                      <a:pt x="894867" y="566432"/>
                    </a:lnTo>
                    <a:lnTo>
                      <a:pt x="895007" y="565734"/>
                    </a:lnTo>
                    <a:close/>
                  </a:path>
                  <a:path w="970915" h="909320">
                    <a:moveTo>
                      <a:pt x="919937" y="447014"/>
                    </a:moveTo>
                    <a:lnTo>
                      <a:pt x="919010" y="446633"/>
                    </a:lnTo>
                    <a:lnTo>
                      <a:pt x="917168" y="445922"/>
                    </a:lnTo>
                    <a:lnTo>
                      <a:pt x="916889" y="446481"/>
                    </a:lnTo>
                    <a:lnTo>
                      <a:pt x="916787" y="446747"/>
                    </a:lnTo>
                    <a:lnTo>
                      <a:pt x="917625" y="447243"/>
                    </a:lnTo>
                    <a:lnTo>
                      <a:pt x="918476" y="447713"/>
                    </a:lnTo>
                    <a:lnTo>
                      <a:pt x="919327" y="448195"/>
                    </a:lnTo>
                    <a:lnTo>
                      <a:pt x="919543" y="447802"/>
                    </a:lnTo>
                    <a:lnTo>
                      <a:pt x="919734" y="447395"/>
                    </a:lnTo>
                    <a:lnTo>
                      <a:pt x="919937" y="447014"/>
                    </a:lnTo>
                    <a:close/>
                  </a:path>
                  <a:path w="970915" h="909320">
                    <a:moveTo>
                      <a:pt x="937361" y="546836"/>
                    </a:moveTo>
                    <a:lnTo>
                      <a:pt x="935672" y="546773"/>
                    </a:lnTo>
                    <a:lnTo>
                      <a:pt x="934808" y="546747"/>
                    </a:lnTo>
                    <a:lnTo>
                      <a:pt x="934783" y="547014"/>
                    </a:lnTo>
                    <a:lnTo>
                      <a:pt x="934694" y="547547"/>
                    </a:lnTo>
                    <a:lnTo>
                      <a:pt x="935520" y="547763"/>
                    </a:lnTo>
                    <a:lnTo>
                      <a:pt x="937183" y="548182"/>
                    </a:lnTo>
                    <a:lnTo>
                      <a:pt x="937247" y="547725"/>
                    </a:lnTo>
                    <a:lnTo>
                      <a:pt x="937310" y="547281"/>
                    </a:lnTo>
                    <a:lnTo>
                      <a:pt x="937361" y="546836"/>
                    </a:lnTo>
                    <a:close/>
                  </a:path>
                  <a:path w="970915" h="909320">
                    <a:moveTo>
                      <a:pt x="947902" y="459460"/>
                    </a:moveTo>
                    <a:lnTo>
                      <a:pt x="947801" y="459105"/>
                    </a:lnTo>
                    <a:lnTo>
                      <a:pt x="947699" y="458749"/>
                    </a:lnTo>
                    <a:lnTo>
                      <a:pt x="947623" y="458368"/>
                    </a:lnTo>
                    <a:lnTo>
                      <a:pt x="946658" y="458533"/>
                    </a:lnTo>
                    <a:lnTo>
                      <a:pt x="945680" y="458724"/>
                    </a:lnTo>
                    <a:lnTo>
                      <a:pt x="944702" y="458889"/>
                    </a:lnTo>
                    <a:lnTo>
                      <a:pt x="944740" y="459168"/>
                    </a:lnTo>
                    <a:lnTo>
                      <a:pt x="944753" y="459435"/>
                    </a:lnTo>
                    <a:lnTo>
                      <a:pt x="944778" y="459714"/>
                    </a:lnTo>
                    <a:lnTo>
                      <a:pt x="945235" y="459841"/>
                    </a:lnTo>
                    <a:lnTo>
                      <a:pt x="945718" y="460108"/>
                    </a:lnTo>
                    <a:lnTo>
                      <a:pt x="946162" y="460057"/>
                    </a:lnTo>
                    <a:lnTo>
                      <a:pt x="946759" y="459994"/>
                    </a:lnTo>
                    <a:lnTo>
                      <a:pt x="947318" y="459676"/>
                    </a:lnTo>
                    <a:lnTo>
                      <a:pt x="947902" y="459460"/>
                    </a:lnTo>
                    <a:close/>
                  </a:path>
                  <a:path w="970915" h="909320">
                    <a:moveTo>
                      <a:pt x="948931" y="531812"/>
                    </a:moveTo>
                    <a:lnTo>
                      <a:pt x="948690" y="530999"/>
                    </a:lnTo>
                    <a:lnTo>
                      <a:pt x="947902" y="530987"/>
                    </a:lnTo>
                    <a:lnTo>
                      <a:pt x="947420" y="530834"/>
                    </a:lnTo>
                    <a:lnTo>
                      <a:pt x="947267" y="531469"/>
                    </a:lnTo>
                    <a:lnTo>
                      <a:pt x="947013" y="532091"/>
                    </a:lnTo>
                    <a:lnTo>
                      <a:pt x="947077" y="532676"/>
                    </a:lnTo>
                    <a:lnTo>
                      <a:pt x="947102" y="532917"/>
                    </a:lnTo>
                    <a:lnTo>
                      <a:pt x="947864" y="533069"/>
                    </a:lnTo>
                    <a:lnTo>
                      <a:pt x="948690" y="533438"/>
                    </a:lnTo>
                    <a:lnTo>
                      <a:pt x="948740" y="532498"/>
                    </a:lnTo>
                    <a:lnTo>
                      <a:pt x="948931" y="531812"/>
                    </a:lnTo>
                    <a:close/>
                  </a:path>
                  <a:path w="970915" h="909320">
                    <a:moveTo>
                      <a:pt x="970343" y="483349"/>
                    </a:moveTo>
                    <a:lnTo>
                      <a:pt x="970280" y="482587"/>
                    </a:lnTo>
                    <a:lnTo>
                      <a:pt x="970318" y="481787"/>
                    </a:lnTo>
                    <a:lnTo>
                      <a:pt x="970165" y="481749"/>
                    </a:lnTo>
                    <a:lnTo>
                      <a:pt x="969581" y="481584"/>
                    </a:lnTo>
                    <a:lnTo>
                      <a:pt x="968883" y="481545"/>
                    </a:lnTo>
                    <a:lnTo>
                      <a:pt x="968311" y="481723"/>
                    </a:lnTo>
                    <a:lnTo>
                      <a:pt x="968133" y="481761"/>
                    </a:lnTo>
                    <a:lnTo>
                      <a:pt x="968070" y="482993"/>
                    </a:lnTo>
                    <a:lnTo>
                      <a:pt x="968794" y="483222"/>
                    </a:lnTo>
                    <a:lnTo>
                      <a:pt x="969454" y="483247"/>
                    </a:lnTo>
                    <a:lnTo>
                      <a:pt x="970343" y="48334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6" name="object 316">
                <a:extLst>
                  <a:ext uri="{FF2B5EF4-FFF2-40B4-BE49-F238E27FC236}">
                    <a16:creationId xmlns:a16="http://schemas.microsoft.com/office/drawing/2014/main" id="{5B81D1F0-0DC0-D758-74C3-E037672BEBA8}"/>
                  </a:ext>
                </a:extLst>
              </p:cNvPr>
              <p:cNvSpPr/>
              <p:nvPr/>
            </p:nvSpPr>
            <p:spPr>
              <a:xfrm>
                <a:off x="7462377" y="4173619"/>
                <a:ext cx="750819" cy="899690"/>
              </a:xfrm>
              <a:custGeom>
                <a:avLst/>
                <a:gdLst/>
                <a:ahLst/>
                <a:cxnLst/>
                <a:rect l="l" t="t" r="r" b="b"/>
                <a:pathLst>
                  <a:path w="965200" h="1315720">
                    <a:moveTo>
                      <a:pt x="1917" y="808240"/>
                    </a:moveTo>
                    <a:lnTo>
                      <a:pt x="1765" y="807681"/>
                    </a:lnTo>
                    <a:lnTo>
                      <a:pt x="1727" y="807491"/>
                    </a:lnTo>
                    <a:lnTo>
                      <a:pt x="609" y="807313"/>
                    </a:lnTo>
                    <a:lnTo>
                      <a:pt x="533" y="807440"/>
                    </a:lnTo>
                    <a:lnTo>
                      <a:pt x="266" y="807948"/>
                    </a:lnTo>
                    <a:lnTo>
                      <a:pt x="203" y="808583"/>
                    </a:lnTo>
                    <a:lnTo>
                      <a:pt x="0" y="809409"/>
                    </a:lnTo>
                    <a:lnTo>
                      <a:pt x="850" y="809459"/>
                    </a:lnTo>
                    <a:lnTo>
                      <a:pt x="1295" y="809485"/>
                    </a:lnTo>
                    <a:lnTo>
                      <a:pt x="1752" y="809510"/>
                    </a:lnTo>
                    <a:lnTo>
                      <a:pt x="1790" y="808888"/>
                    </a:lnTo>
                    <a:lnTo>
                      <a:pt x="1917" y="808240"/>
                    </a:lnTo>
                    <a:close/>
                  </a:path>
                  <a:path w="965200" h="1315720">
                    <a:moveTo>
                      <a:pt x="45021" y="299008"/>
                    </a:moveTo>
                    <a:lnTo>
                      <a:pt x="42570" y="295287"/>
                    </a:lnTo>
                    <a:lnTo>
                      <a:pt x="40513" y="294614"/>
                    </a:lnTo>
                    <a:lnTo>
                      <a:pt x="37973" y="297548"/>
                    </a:lnTo>
                    <a:lnTo>
                      <a:pt x="37807" y="299008"/>
                    </a:lnTo>
                    <a:lnTo>
                      <a:pt x="37973" y="300062"/>
                    </a:lnTo>
                    <a:lnTo>
                      <a:pt x="38049" y="300431"/>
                    </a:lnTo>
                    <a:lnTo>
                      <a:pt x="39827" y="300837"/>
                    </a:lnTo>
                    <a:lnTo>
                      <a:pt x="42062" y="300431"/>
                    </a:lnTo>
                    <a:lnTo>
                      <a:pt x="43307" y="299707"/>
                    </a:lnTo>
                    <a:lnTo>
                      <a:pt x="45021" y="299008"/>
                    </a:lnTo>
                    <a:close/>
                  </a:path>
                  <a:path w="965200" h="1315720">
                    <a:moveTo>
                      <a:pt x="61518" y="533984"/>
                    </a:moveTo>
                    <a:lnTo>
                      <a:pt x="56984" y="533387"/>
                    </a:lnTo>
                    <a:lnTo>
                      <a:pt x="57594" y="534771"/>
                    </a:lnTo>
                    <a:lnTo>
                      <a:pt x="57962" y="535749"/>
                    </a:lnTo>
                    <a:lnTo>
                      <a:pt x="58889" y="537654"/>
                    </a:lnTo>
                    <a:lnTo>
                      <a:pt x="59436" y="538581"/>
                    </a:lnTo>
                    <a:lnTo>
                      <a:pt x="59956" y="539546"/>
                    </a:lnTo>
                    <a:lnTo>
                      <a:pt x="60350" y="539305"/>
                    </a:lnTo>
                    <a:lnTo>
                      <a:pt x="60731" y="539102"/>
                    </a:lnTo>
                    <a:lnTo>
                      <a:pt x="61112" y="538886"/>
                    </a:lnTo>
                    <a:lnTo>
                      <a:pt x="59524" y="537349"/>
                    </a:lnTo>
                    <a:lnTo>
                      <a:pt x="61518" y="533984"/>
                    </a:lnTo>
                    <a:close/>
                  </a:path>
                  <a:path w="965200" h="1315720">
                    <a:moveTo>
                      <a:pt x="116789" y="847712"/>
                    </a:moveTo>
                    <a:lnTo>
                      <a:pt x="116662" y="846912"/>
                    </a:lnTo>
                    <a:lnTo>
                      <a:pt x="116586" y="846112"/>
                    </a:lnTo>
                    <a:lnTo>
                      <a:pt x="116395" y="845337"/>
                    </a:lnTo>
                    <a:lnTo>
                      <a:pt x="116357" y="845210"/>
                    </a:lnTo>
                    <a:lnTo>
                      <a:pt x="115570" y="845159"/>
                    </a:lnTo>
                    <a:lnTo>
                      <a:pt x="115252" y="845896"/>
                    </a:lnTo>
                    <a:lnTo>
                      <a:pt x="115049" y="846594"/>
                    </a:lnTo>
                    <a:lnTo>
                      <a:pt x="114846" y="847293"/>
                    </a:lnTo>
                    <a:lnTo>
                      <a:pt x="116789" y="847712"/>
                    </a:lnTo>
                    <a:close/>
                  </a:path>
                  <a:path w="965200" h="1315720">
                    <a:moveTo>
                      <a:pt x="131165" y="222618"/>
                    </a:moveTo>
                    <a:lnTo>
                      <a:pt x="129946" y="221424"/>
                    </a:lnTo>
                    <a:lnTo>
                      <a:pt x="127012" y="221805"/>
                    </a:lnTo>
                    <a:lnTo>
                      <a:pt x="125945" y="223723"/>
                    </a:lnTo>
                    <a:lnTo>
                      <a:pt x="126809" y="227266"/>
                    </a:lnTo>
                    <a:lnTo>
                      <a:pt x="131165" y="222618"/>
                    </a:lnTo>
                    <a:close/>
                  </a:path>
                  <a:path w="965200" h="1315720">
                    <a:moveTo>
                      <a:pt x="146812" y="768921"/>
                    </a:moveTo>
                    <a:lnTo>
                      <a:pt x="146037" y="767461"/>
                    </a:lnTo>
                    <a:lnTo>
                      <a:pt x="145897" y="766838"/>
                    </a:lnTo>
                    <a:lnTo>
                      <a:pt x="145503" y="766597"/>
                    </a:lnTo>
                    <a:lnTo>
                      <a:pt x="145021" y="766267"/>
                    </a:lnTo>
                    <a:lnTo>
                      <a:pt x="144360" y="766229"/>
                    </a:lnTo>
                    <a:lnTo>
                      <a:pt x="143764" y="766064"/>
                    </a:lnTo>
                    <a:lnTo>
                      <a:pt x="143510" y="766597"/>
                    </a:lnTo>
                    <a:lnTo>
                      <a:pt x="143383" y="766851"/>
                    </a:lnTo>
                    <a:lnTo>
                      <a:pt x="145072" y="767880"/>
                    </a:lnTo>
                    <a:lnTo>
                      <a:pt x="146812" y="768921"/>
                    </a:lnTo>
                    <a:close/>
                  </a:path>
                  <a:path w="965200" h="1315720">
                    <a:moveTo>
                      <a:pt x="170764" y="528345"/>
                    </a:moveTo>
                    <a:lnTo>
                      <a:pt x="168694" y="524370"/>
                    </a:lnTo>
                    <a:lnTo>
                      <a:pt x="168427" y="524370"/>
                    </a:lnTo>
                    <a:lnTo>
                      <a:pt x="165290" y="528421"/>
                    </a:lnTo>
                    <a:lnTo>
                      <a:pt x="167322" y="528396"/>
                    </a:lnTo>
                    <a:lnTo>
                      <a:pt x="168948" y="528383"/>
                    </a:lnTo>
                    <a:lnTo>
                      <a:pt x="170764" y="528345"/>
                    </a:lnTo>
                    <a:close/>
                  </a:path>
                  <a:path w="965200" h="1315720">
                    <a:moveTo>
                      <a:pt x="177901" y="776147"/>
                    </a:moveTo>
                    <a:lnTo>
                      <a:pt x="177774" y="771766"/>
                    </a:lnTo>
                    <a:lnTo>
                      <a:pt x="174790" y="771232"/>
                    </a:lnTo>
                    <a:lnTo>
                      <a:pt x="174612" y="771334"/>
                    </a:lnTo>
                    <a:lnTo>
                      <a:pt x="174015" y="771461"/>
                    </a:lnTo>
                    <a:lnTo>
                      <a:pt x="174396" y="775944"/>
                    </a:lnTo>
                    <a:lnTo>
                      <a:pt x="174802" y="777087"/>
                    </a:lnTo>
                    <a:lnTo>
                      <a:pt x="176822" y="777138"/>
                    </a:lnTo>
                    <a:lnTo>
                      <a:pt x="177901" y="776478"/>
                    </a:lnTo>
                    <a:lnTo>
                      <a:pt x="177901" y="776147"/>
                    </a:lnTo>
                    <a:close/>
                  </a:path>
                  <a:path w="965200" h="1315720">
                    <a:moveTo>
                      <a:pt x="178739" y="643915"/>
                    </a:moveTo>
                    <a:lnTo>
                      <a:pt x="177368" y="641299"/>
                    </a:lnTo>
                    <a:lnTo>
                      <a:pt x="174980" y="643051"/>
                    </a:lnTo>
                    <a:lnTo>
                      <a:pt x="174409" y="644842"/>
                    </a:lnTo>
                    <a:lnTo>
                      <a:pt x="176123" y="647217"/>
                    </a:lnTo>
                    <a:lnTo>
                      <a:pt x="177228" y="645528"/>
                    </a:lnTo>
                    <a:lnTo>
                      <a:pt x="178739" y="643915"/>
                    </a:lnTo>
                    <a:close/>
                  </a:path>
                  <a:path w="965200" h="1315720">
                    <a:moveTo>
                      <a:pt x="203492" y="1010259"/>
                    </a:moveTo>
                    <a:lnTo>
                      <a:pt x="203339" y="1009523"/>
                    </a:lnTo>
                    <a:lnTo>
                      <a:pt x="203301" y="1009065"/>
                    </a:lnTo>
                    <a:lnTo>
                      <a:pt x="202679" y="1009116"/>
                    </a:lnTo>
                    <a:lnTo>
                      <a:pt x="201993" y="1009065"/>
                    </a:lnTo>
                    <a:lnTo>
                      <a:pt x="201396" y="1009243"/>
                    </a:lnTo>
                    <a:lnTo>
                      <a:pt x="201218" y="1009294"/>
                    </a:lnTo>
                    <a:lnTo>
                      <a:pt x="201295" y="1010081"/>
                    </a:lnTo>
                    <a:lnTo>
                      <a:pt x="201218" y="1010945"/>
                    </a:lnTo>
                    <a:lnTo>
                      <a:pt x="202120" y="1010716"/>
                    </a:lnTo>
                    <a:lnTo>
                      <a:pt x="202806" y="1010691"/>
                    </a:lnTo>
                    <a:lnTo>
                      <a:pt x="203301" y="1010373"/>
                    </a:lnTo>
                    <a:lnTo>
                      <a:pt x="203492" y="1010259"/>
                    </a:lnTo>
                    <a:close/>
                  </a:path>
                  <a:path w="965200" h="1315720">
                    <a:moveTo>
                      <a:pt x="229781" y="851014"/>
                    </a:moveTo>
                    <a:lnTo>
                      <a:pt x="226822" y="848537"/>
                    </a:lnTo>
                    <a:lnTo>
                      <a:pt x="226822" y="853973"/>
                    </a:lnTo>
                    <a:lnTo>
                      <a:pt x="228993" y="852487"/>
                    </a:lnTo>
                    <a:lnTo>
                      <a:pt x="229781" y="851014"/>
                    </a:lnTo>
                    <a:close/>
                  </a:path>
                  <a:path w="965200" h="1315720">
                    <a:moveTo>
                      <a:pt x="232486" y="468337"/>
                    </a:moveTo>
                    <a:lnTo>
                      <a:pt x="232257" y="468160"/>
                    </a:lnTo>
                    <a:lnTo>
                      <a:pt x="232041" y="467956"/>
                    </a:lnTo>
                    <a:lnTo>
                      <a:pt x="231800" y="467779"/>
                    </a:lnTo>
                    <a:lnTo>
                      <a:pt x="231190" y="468452"/>
                    </a:lnTo>
                    <a:lnTo>
                      <a:pt x="230581" y="469125"/>
                    </a:lnTo>
                    <a:lnTo>
                      <a:pt x="229971" y="469798"/>
                    </a:lnTo>
                    <a:lnTo>
                      <a:pt x="230238" y="470014"/>
                    </a:lnTo>
                    <a:lnTo>
                      <a:pt x="230492" y="470242"/>
                    </a:lnTo>
                    <a:lnTo>
                      <a:pt x="230746" y="470458"/>
                    </a:lnTo>
                    <a:lnTo>
                      <a:pt x="232486" y="468337"/>
                    </a:lnTo>
                    <a:close/>
                  </a:path>
                  <a:path w="965200" h="1315720">
                    <a:moveTo>
                      <a:pt x="255866" y="634644"/>
                    </a:moveTo>
                    <a:lnTo>
                      <a:pt x="255498" y="634250"/>
                    </a:lnTo>
                    <a:lnTo>
                      <a:pt x="254914" y="633679"/>
                    </a:lnTo>
                    <a:lnTo>
                      <a:pt x="253365" y="633310"/>
                    </a:lnTo>
                    <a:lnTo>
                      <a:pt x="252755" y="633679"/>
                    </a:lnTo>
                    <a:lnTo>
                      <a:pt x="252133" y="634072"/>
                    </a:lnTo>
                    <a:lnTo>
                      <a:pt x="252145" y="635469"/>
                    </a:lnTo>
                    <a:lnTo>
                      <a:pt x="251739" y="636968"/>
                    </a:lnTo>
                    <a:lnTo>
                      <a:pt x="253199" y="636943"/>
                    </a:lnTo>
                    <a:lnTo>
                      <a:pt x="254431" y="637298"/>
                    </a:lnTo>
                    <a:lnTo>
                      <a:pt x="255028" y="636816"/>
                    </a:lnTo>
                    <a:lnTo>
                      <a:pt x="255574" y="636397"/>
                    </a:lnTo>
                    <a:lnTo>
                      <a:pt x="255866" y="634644"/>
                    </a:lnTo>
                    <a:close/>
                  </a:path>
                  <a:path w="965200" h="1315720">
                    <a:moveTo>
                      <a:pt x="285115" y="520306"/>
                    </a:moveTo>
                    <a:lnTo>
                      <a:pt x="282575" y="517131"/>
                    </a:lnTo>
                    <a:lnTo>
                      <a:pt x="280390" y="520153"/>
                    </a:lnTo>
                    <a:lnTo>
                      <a:pt x="283705" y="520268"/>
                    </a:lnTo>
                    <a:lnTo>
                      <a:pt x="285115" y="520306"/>
                    </a:lnTo>
                    <a:close/>
                  </a:path>
                  <a:path w="965200" h="1315720">
                    <a:moveTo>
                      <a:pt x="295833" y="304050"/>
                    </a:moveTo>
                    <a:lnTo>
                      <a:pt x="295262" y="301790"/>
                    </a:lnTo>
                    <a:lnTo>
                      <a:pt x="294081" y="300545"/>
                    </a:lnTo>
                    <a:lnTo>
                      <a:pt x="293255" y="299224"/>
                    </a:lnTo>
                    <a:lnTo>
                      <a:pt x="292023" y="299593"/>
                    </a:lnTo>
                    <a:lnTo>
                      <a:pt x="291922" y="301040"/>
                    </a:lnTo>
                    <a:lnTo>
                      <a:pt x="291503" y="302564"/>
                    </a:lnTo>
                    <a:lnTo>
                      <a:pt x="292036" y="304800"/>
                    </a:lnTo>
                    <a:lnTo>
                      <a:pt x="293306" y="305435"/>
                    </a:lnTo>
                    <a:lnTo>
                      <a:pt x="294119" y="306197"/>
                    </a:lnTo>
                    <a:lnTo>
                      <a:pt x="294652" y="305193"/>
                    </a:lnTo>
                    <a:lnTo>
                      <a:pt x="295833" y="304050"/>
                    </a:lnTo>
                    <a:close/>
                  </a:path>
                  <a:path w="965200" h="1315720">
                    <a:moveTo>
                      <a:pt x="296341" y="1105433"/>
                    </a:moveTo>
                    <a:lnTo>
                      <a:pt x="296125" y="1105154"/>
                    </a:lnTo>
                    <a:lnTo>
                      <a:pt x="295744" y="1104671"/>
                    </a:lnTo>
                    <a:lnTo>
                      <a:pt x="295046" y="1104468"/>
                    </a:lnTo>
                    <a:lnTo>
                      <a:pt x="293928" y="1103807"/>
                    </a:lnTo>
                    <a:lnTo>
                      <a:pt x="293928" y="1105103"/>
                    </a:lnTo>
                    <a:lnTo>
                      <a:pt x="293700" y="1106017"/>
                    </a:lnTo>
                    <a:lnTo>
                      <a:pt x="294005" y="1106309"/>
                    </a:lnTo>
                    <a:lnTo>
                      <a:pt x="294411" y="1106678"/>
                    </a:lnTo>
                    <a:lnTo>
                      <a:pt x="295287" y="1106627"/>
                    </a:lnTo>
                    <a:lnTo>
                      <a:pt x="295948" y="1106551"/>
                    </a:lnTo>
                    <a:lnTo>
                      <a:pt x="296341" y="1105433"/>
                    </a:lnTo>
                    <a:close/>
                  </a:path>
                  <a:path w="965200" h="1315720">
                    <a:moveTo>
                      <a:pt x="310870" y="237007"/>
                    </a:moveTo>
                    <a:lnTo>
                      <a:pt x="304647" y="230670"/>
                    </a:lnTo>
                    <a:lnTo>
                      <a:pt x="303453" y="231952"/>
                    </a:lnTo>
                    <a:lnTo>
                      <a:pt x="305142" y="234454"/>
                    </a:lnTo>
                    <a:lnTo>
                      <a:pt x="306324" y="237502"/>
                    </a:lnTo>
                    <a:lnTo>
                      <a:pt x="310870" y="237007"/>
                    </a:lnTo>
                    <a:close/>
                  </a:path>
                  <a:path w="965200" h="1315720">
                    <a:moveTo>
                      <a:pt x="321030" y="394335"/>
                    </a:moveTo>
                    <a:lnTo>
                      <a:pt x="320649" y="392557"/>
                    </a:lnTo>
                    <a:lnTo>
                      <a:pt x="320395" y="391312"/>
                    </a:lnTo>
                    <a:lnTo>
                      <a:pt x="319900" y="389064"/>
                    </a:lnTo>
                    <a:lnTo>
                      <a:pt x="318516" y="391134"/>
                    </a:lnTo>
                    <a:lnTo>
                      <a:pt x="316801" y="393687"/>
                    </a:lnTo>
                    <a:lnTo>
                      <a:pt x="318363" y="393928"/>
                    </a:lnTo>
                    <a:lnTo>
                      <a:pt x="319379" y="394093"/>
                    </a:lnTo>
                    <a:lnTo>
                      <a:pt x="321030" y="394335"/>
                    </a:lnTo>
                    <a:close/>
                  </a:path>
                  <a:path w="965200" h="1315720">
                    <a:moveTo>
                      <a:pt x="335775" y="626618"/>
                    </a:moveTo>
                    <a:lnTo>
                      <a:pt x="333298" y="623735"/>
                    </a:lnTo>
                    <a:lnTo>
                      <a:pt x="329806" y="633768"/>
                    </a:lnTo>
                    <a:lnTo>
                      <a:pt x="332752" y="634276"/>
                    </a:lnTo>
                    <a:lnTo>
                      <a:pt x="333667" y="633120"/>
                    </a:lnTo>
                    <a:lnTo>
                      <a:pt x="334060" y="631278"/>
                    </a:lnTo>
                    <a:lnTo>
                      <a:pt x="334568" y="628967"/>
                    </a:lnTo>
                    <a:lnTo>
                      <a:pt x="335775" y="626618"/>
                    </a:lnTo>
                    <a:close/>
                  </a:path>
                  <a:path w="965200" h="1315720">
                    <a:moveTo>
                      <a:pt x="365747" y="656170"/>
                    </a:moveTo>
                    <a:lnTo>
                      <a:pt x="363816" y="656424"/>
                    </a:lnTo>
                    <a:lnTo>
                      <a:pt x="362610" y="656602"/>
                    </a:lnTo>
                    <a:lnTo>
                      <a:pt x="361162" y="656780"/>
                    </a:lnTo>
                    <a:lnTo>
                      <a:pt x="361746" y="659460"/>
                    </a:lnTo>
                    <a:lnTo>
                      <a:pt x="362712" y="663663"/>
                    </a:lnTo>
                    <a:lnTo>
                      <a:pt x="363880" y="663663"/>
                    </a:lnTo>
                    <a:lnTo>
                      <a:pt x="364464" y="661339"/>
                    </a:lnTo>
                    <a:lnTo>
                      <a:pt x="365048" y="659053"/>
                    </a:lnTo>
                    <a:lnTo>
                      <a:pt x="365747" y="656170"/>
                    </a:lnTo>
                    <a:close/>
                  </a:path>
                  <a:path w="965200" h="1315720">
                    <a:moveTo>
                      <a:pt x="366026" y="1182789"/>
                    </a:moveTo>
                    <a:lnTo>
                      <a:pt x="365721" y="1182458"/>
                    </a:lnTo>
                    <a:lnTo>
                      <a:pt x="365417" y="1182103"/>
                    </a:lnTo>
                    <a:lnTo>
                      <a:pt x="365112" y="1181760"/>
                    </a:lnTo>
                    <a:lnTo>
                      <a:pt x="363969" y="1183284"/>
                    </a:lnTo>
                    <a:lnTo>
                      <a:pt x="363410" y="1184046"/>
                    </a:lnTo>
                    <a:lnTo>
                      <a:pt x="364096" y="1184630"/>
                    </a:lnTo>
                    <a:lnTo>
                      <a:pt x="364718" y="1184008"/>
                    </a:lnTo>
                    <a:lnTo>
                      <a:pt x="365366" y="1183411"/>
                    </a:lnTo>
                    <a:lnTo>
                      <a:pt x="366026" y="1182789"/>
                    </a:lnTo>
                    <a:close/>
                  </a:path>
                  <a:path w="965200" h="1315720">
                    <a:moveTo>
                      <a:pt x="370319" y="320230"/>
                    </a:moveTo>
                    <a:lnTo>
                      <a:pt x="369874" y="319836"/>
                    </a:lnTo>
                    <a:lnTo>
                      <a:pt x="365353" y="320827"/>
                    </a:lnTo>
                    <a:lnTo>
                      <a:pt x="369785" y="325640"/>
                    </a:lnTo>
                    <a:lnTo>
                      <a:pt x="370319" y="320230"/>
                    </a:lnTo>
                    <a:close/>
                  </a:path>
                  <a:path w="965200" h="1315720">
                    <a:moveTo>
                      <a:pt x="385216" y="446328"/>
                    </a:moveTo>
                    <a:lnTo>
                      <a:pt x="384632" y="443763"/>
                    </a:lnTo>
                    <a:lnTo>
                      <a:pt x="382981" y="443712"/>
                    </a:lnTo>
                    <a:lnTo>
                      <a:pt x="381127" y="444652"/>
                    </a:lnTo>
                    <a:lnTo>
                      <a:pt x="380542" y="444195"/>
                    </a:lnTo>
                    <a:lnTo>
                      <a:pt x="380263" y="444080"/>
                    </a:lnTo>
                    <a:lnTo>
                      <a:pt x="380288" y="442988"/>
                    </a:lnTo>
                    <a:lnTo>
                      <a:pt x="380352" y="442125"/>
                    </a:lnTo>
                    <a:lnTo>
                      <a:pt x="380377" y="441274"/>
                    </a:lnTo>
                    <a:lnTo>
                      <a:pt x="377228" y="444258"/>
                    </a:lnTo>
                    <a:lnTo>
                      <a:pt x="378117" y="447941"/>
                    </a:lnTo>
                    <a:lnTo>
                      <a:pt x="377634" y="451954"/>
                    </a:lnTo>
                    <a:lnTo>
                      <a:pt x="379831" y="450570"/>
                    </a:lnTo>
                    <a:lnTo>
                      <a:pt x="381457" y="449745"/>
                    </a:lnTo>
                    <a:lnTo>
                      <a:pt x="383794" y="447789"/>
                    </a:lnTo>
                    <a:lnTo>
                      <a:pt x="385216" y="446328"/>
                    </a:lnTo>
                    <a:close/>
                  </a:path>
                  <a:path w="965200" h="1315720">
                    <a:moveTo>
                      <a:pt x="387261" y="613524"/>
                    </a:moveTo>
                    <a:lnTo>
                      <a:pt x="386346" y="612990"/>
                    </a:lnTo>
                    <a:lnTo>
                      <a:pt x="385419" y="612495"/>
                    </a:lnTo>
                    <a:lnTo>
                      <a:pt x="383844" y="611593"/>
                    </a:lnTo>
                    <a:lnTo>
                      <a:pt x="384403" y="612813"/>
                    </a:lnTo>
                    <a:lnTo>
                      <a:pt x="384505" y="613397"/>
                    </a:lnTo>
                    <a:lnTo>
                      <a:pt x="384860" y="613702"/>
                    </a:lnTo>
                    <a:lnTo>
                      <a:pt x="385343" y="614108"/>
                    </a:lnTo>
                    <a:lnTo>
                      <a:pt x="386003" y="614299"/>
                    </a:lnTo>
                    <a:lnTo>
                      <a:pt x="386575" y="614591"/>
                    </a:lnTo>
                    <a:lnTo>
                      <a:pt x="386791" y="614235"/>
                    </a:lnTo>
                    <a:lnTo>
                      <a:pt x="387032" y="613879"/>
                    </a:lnTo>
                    <a:lnTo>
                      <a:pt x="387261" y="613524"/>
                    </a:lnTo>
                    <a:close/>
                  </a:path>
                  <a:path w="965200" h="1315720">
                    <a:moveTo>
                      <a:pt x="390931" y="876579"/>
                    </a:moveTo>
                    <a:lnTo>
                      <a:pt x="389775" y="874966"/>
                    </a:lnTo>
                    <a:lnTo>
                      <a:pt x="387007" y="871131"/>
                    </a:lnTo>
                    <a:lnTo>
                      <a:pt x="386664" y="879259"/>
                    </a:lnTo>
                    <a:lnTo>
                      <a:pt x="390931" y="876579"/>
                    </a:lnTo>
                    <a:close/>
                  </a:path>
                  <a:path w="965200" h="1315720">
                    <a:moveTo>
                      <a:pt x="395757" y="495846"/>
                    </a:moveTo>
                    <a:lnTo>
                      <a:pt x="394639" y="493737"/>
                    </a:lnTo>
                    <a:lnTo>
                      <a:pt x="392722" y="491439"/>
                    </a:lnTo>
                    <a:lnTo>
                      <a:pt x="391236" y="491578"/>
                    </a:lnTo>
                    <a:lnTo>
                      <a:pt x="390105" y="491896"/>
                    </a:lnTo>
                    <a:lnTo>
                      <a:pt x="389877" y="493560"/>
                    </a:lnTo>
                    <a:lnTo>
                      <a:pt x="391350" y="495795"/>
                    </a:lnTo>
                    <a:lnTo>
                      <a:pt x="392747" y="497319"/>
                    </a:lnTo>
                    <a:lnTo>
                      <a:pt x="394462" y="499402"/>
                    </a:lnTo>
                    <a:lnTo>
                      <a:pt x="395757" y="495846"/>
                    </a:lnTo>
                    <a:close/>
                  </a:path>
                  <a:path w="965200" h="1315720">
                    <a:moveTo>
                      <a:pt x="440182" y="713092"/>
                    </a:moveTo>
                    <a:lnTo>
                      <a:pt x="433844" y="713511"/>
                    </a:lnTo>
                    <a:lnTo>
                      <a:pt x="438365" y="716305"/>
                    </a:lnTo>
                    <a:lnTo>
                      <a:pt x="440182" y="713092"/>
                    </a:lnTo>
                    <a:close/>
                  </a:path>
                  <a:path w="965200" h="1315720">
                    <a:moveTo>
                      <a:pt x="451345" y="1313675"/>
                    </a:moveTo>
                    <a:lnTo>
                      <a:pt x="451205" y="1313599"/>
                    </a:lnTo>
                    <a:lnTo>
                      <a:pt x="450672" y="1313357"/>
                    </a:lnTo>
                    <a:lnTo>
                      <a:pt x="450037" y="1313345"/>
                    </a:lnTo>
                    <a:lnTo>
                      <a:pt x="449440" y="1313243"/>
                    </a:lnTo>
                    <a:lnTo>
                      <a:pt x="449478" y="1313726"/>
                    </a:lnTo>
                    <a:lnTo>
                      <a:pt x="449541" y="1314221"/>
                    </a:lnTo>
                    <a:lnTo>
                      <a:pt x="449580" y="1314907"/>
                    </a:lnTo>
                    <a:lnTo>
                      <a:pt x="450138" y="1314932"/>
                    </a:lnTo>
                    <a:lnTo>
                      <a:pt x="450799" y="1315110"/>
                    </a:lnTo>
                    <a:lnTo>
                      <a:pt x="451040" y="1314907"/>
                    </a:lnTo>
                    <a:lnTo>
                      <a:pt x="451294" y="1314653"/>
                    </a:lnTo>
                    <a:lnTo>
                      <a:pt x="451345" y="1313675"/>
                    </a:lnTo>
                    <a:close/>
                  </a:path>
                  <a:path w="965200" h="1315720">
                    <a:moveTo>
                      <a:pt x="455866" y="5613"/>
                    </a:moveTo>
                    <a:lnTo>
                      <a:pt x="454723" y="3009"/>
                    </a:lnTo>
                    <a:lnTo>
                      <a:pt x="450075" y="0"/>
                    </a:lnTo>
                    <a:lnTo>
                      <a:pt x="450227" y="5740"/>
                    </a:lnTo>
                    <a:lnTo>
                      <a:pt x="446862" y="5448"/>
                    </a:lnTo>
                    <a:lnTo>
                      <a:pt x="446405" y="9690"/>
                    </a:lnTo>
                    <a:lnTo>
                      <a:pt x="452488" y="11531"/>
                    </a:lnTo>
                    <a:lnTo>
                      <a:pt x="453478" y="11404"/>
                    </a:lnTo>
                    <a:lnTo>
                      <a:pt x="455866" y="5613"/>
                    </a:lnTo>
                    <a:close/>
                  </a:path>
                  <a:path w="965200" h="1315720">
                    <a:moveTo>
                      <a:pt x="477456" y="998816"/>
                    </a:moveTo>
                    <a:lnTo>
                      <a:pt x="474040" y="998994"/>
                    </a:lnTo>
                    <a:lnTo>
                      <a:pt x="473659" y="1000417"/>
                    </a:lnTo>
                    <a:lnTo>
                      <a:pt x="475132" y="1003020"/>
                    </a:lnTo>
                    <a:lnTo>
                      <a:pt x="476173" y="1003185"/>
                    </a:lnTo>
                    <a:lnTo>
                      <a:pt x="477405" y="1003820"/>
                    </a:lnTo>
                    <a:lnTo>
                      <a:pt x="477418" y="1001915"/>
                    </a:lnTo>
                    <a:lnTo>
                      <a:pt x="477443" y="1000594"/>
                    </a:lnTo>
                    <a:lnTo>
                      <a:pt x="477456" y="998816"/>
                    </a:lnTo>
                    <a:close/>
                  </a:path>
                  <a:path w="965200" h="1315720">
                    <a:moveTo>
                      <a:pt x="479259" y="16014"/>
                    </a:moveTo>
                    <a:lnTo>
                      <a:pt x="478878" y="13589"/>
                    </a:lnTo>
                    <a:lnTo>
                      <a:pt x="477380" y="13004"/>
                    </a:lnTo>
                    <a:lnTo>
                      <a:pt x="476491" y="12331"/>
                    </a:lnTo>
                    <a:lnTo>
                      <a:pt x="475894" y="13347"/>
                    </a:lnTo>
                    <a:lnTo>
                      <a:pt x="474599" y="14516"/>
                    </a:lnTo>
                    <a:lnTo>
                      <a:pt x="475170" y="16827"/>
                    </a:lnTo>
                    <a:lnTo>
                      <a:pt x="476389" y="18122"/>
                    </a:lnTo>
                    <a:lnTo>
                      <a:pt x="477253" y="19494"/>
                    </a:lnTo>
                    <a:lnTo>
                      <a:pt x="478612" y="19481"/>
                    </a:lnTo>
                    <a:lnTo>
                      <a:pt x="478790" y="17767"/>
                    </a:lnTo>
                    <a:lnTo>
                      <a:pt x="479259" y="16014"/>
                    </a:lnTo>
                    <a:close/>
                  </a:path>
                  <a:path w="965200" h="1315720">
                    <a:moveTo>
                      <a:pt x="519950" y="922197"/>
                    </a:moveTo>
                    <a:lnTo>
                      <a:pt x="519811" y="921829"/>
                    </a:lnTo>
                    <a:lnTo>
                      <a:pt x="519658" y="921486"/>
                    </a:lnTo>
                    <a:lnTo>
                      <a:pt x="519493" y="921131"/>
                    </a:lnTo>
                    <a:lnTo>
                      <a:pt x="516763" y="922274"/>
                    </a:lnTo>
                    <a:lnTo>
                      <a:pt x="516928" y="922655"/>
                    </a:lnTo>
                    <a:lnTo>
                      <a:pt x="517258" y="923417"/>
                    </a:lnTo>
                    <a:lnTo>
                      <a:pt x="518160" y="923010"/>
                    </a:lnTo>
                    <a:lnTo>
                      <a:pt x="519049" y="922604"/>
                    </a:lnTo>
                    <a:lnTo>
                      <a:pt x="519950" y="922197"/>
                    </a:lnTo>
                    <a:close/>
                  </a:path>
                  <a:path w="965200" h="1315720">
                    <a:moveTo>
                      <a:pt x="527558" y="771575"/>
                    </a:moveTo>
                    <a:lnTo>
                      <a:pt x="527342" y="770483"/>
                    </a:lnTo>
                    <a:lnTo>
                      <a:pt x="524129" y="769213"/>
                    </a:lnTo>
                    <a:lnTo>
                      <a:pt x="524560" y="772172"/>
                    </a:lnTo>
                    <a:lnTo>
                      <a:pt x="525310" y="777532"/>
                    </a:lnTo>
                    <a:lnTo>
                      <a:pt x="527558" y="771575"/>
                    </a:lnTo>
                    <a:close/>
                  </a:path>
                  <a:path w="965200" h="1315720">
                    <a:moveTo>
                      <a:pt x="542239" y="951357"/>
                    </a:moveTo>
                    <a:lnTo>
                      <a:pt x="541578" y="950658"/>
                    </a:lnTo>
                    <a:lnTo>
                      <a:pt x="540258" y="949286"/>
                    </a:lnTo>
                    <a:lnTo>
                      <a:pt x="539978" y="949680"/>
                    </a:lnTo>
                    <a:lnTo>
                      <a:pt x="539673" y="950061"/>
                    </a:lnTo>
                    <a:lnTo>
                      <a:pt x="539394" y="950442"/>
                    </a:lnTo>
                    <a:lnTo>
                      <a:pt x="540156" y="950963"/>
                    </a:lnTo>
                    <a:lnTo>
                      <a:pt x="540905" y="951496"/>
                    </a:lnTo>
                    <a:lnTo>
                      <a:pt x="541667" y="952017"/>
                    </a:lnTo>
                    <a:lnTo>
                      <a:pt x="541845" y="951788"/>
                    </a:lnTo>
                    <a:lnTo>
                      <a:pt x="542239" y="951357"/>
                    </a:lnTo>
                    <a:close/>
                  </a:path>
                  <a:path w="965200" h="1315720">
                    <a:moveTo>
                      <a:pt x="549452" y="868527"/>
                    </a:moveTo>
                    <a:lnTo>
                      <a:pt x="547979" y="868260"/>
                    </a:lnTo>
                    <a:lnTo>
                      <a:pt x="546493" y="867994"/>
                    </a:lnTo>
                    <a:lnTo>
                      <a:pt x="545020" y="867803"/>
                    </a:lnTo>
                    <a:lnTo>
                      <a:pt x="544893" y="867791"/>
                    </a:lnTo>
                    <a:lnTo>
                      <a:pt x="544690" y="868375"/>
                    </a:lnTo>
                    <a:lnTo>
                      <a:pt x="544461" y="868832"/>
                    </a:lnTo>
                    <a:lnTo>
                      <a:pt x="546646" y="870597"/>
                    </a:lnTo>
                    <a:lnTo>
                      <a:pt x="548652" y="872197"/>
                    </a:lnTo>
                    <a:lnTo>
                      <a:pt x="549046" y="870381"/>
                    </a:lnTo>
                    <a:lnTo>
                      <a:pt x="549262" y="869454"/>
                    </a:lnTo>
                    <a:lnTo>
                      <a:pt x="549452" y="868527"/>
                    </a:lnTo>
                    <a:close/>
                  </a:path>
                  <a:path w="965200" h="1315720">
                    <a:moveTo>
                      <a:pt x="558126" y="973683"/>
                    </a:moveTo>
                    <a:lnTo>
                      <a:pt x="553796" y="966800"/>
                    </a:lnTo>
                    <a:lnTo>
                      <a:pt x="554621" y="971448"/>
                    </a:lnTo>
                    <a:lnTo>
                      <a:pt x="558126" y="973683"/>
                    </a:lnTo>
                    <a:close/>
                  </a:path>
                  <a:path w="965200" h="1315720">
                    <a:moveTo>
                      <a:pt x="563905" y="232854"/>
                    </a:moveTo>
                    <a:lnTo>
                      <a:pt x="563346" y="228701"/>
                    </a:lnTo>
                    <a:lnTo>
                      <a:pt x="559943" y="229755"/>
                    </a:lnTo>
                    <a:lnTo>
                      <a:pt x="557212" y="228777"/>
                    </a:lnTo>
                    <a:lnTo>
                      <a:pt x="558990" y="234721"/>
                    </a:lnTo>
                    <a:lnTo>
                      <a:pt x="559181" y="234823"/>
                    </a:lnTo>
                    <a:lnTo>
                      <a:pt x="563905" y="232854"/>
                    </a:lnTo>
                    <a:close/>
                  </a:path>
                  <a:path w="965200" h="1315720">
                    <a:moveTo>
                      <a:pt x="570217" y="751547"/>
                    </a:moveTo>
                    <a:lnTo>
                      <a:pt x="567575" y="752017"/>
                    </a:lnTo>
                    <a:lnTo>
                      <a:pt x="562533" y="752881"/>
                    </a:lnTo>
                    <a:lnTo>
                      <a:pt x="566889" y="754938"/>
                    </a:lnTo>
                    <a:lnTo>
                      <a:pt x="567664" y="754799"/>
                    </a:lnTo>
                    <a:lnTo>
                      <a:pt x="570217" y="751547"/>
                    </a:lnTo>
                    <a:close/>
                  </a:path>
                  <a:path w="965200" h="1315720">
                    <a:moveTo>
                      <a:pt x="571703" y="192252"/>
                    </a:moveTo>
                    <a:lnTo>
                      <a:pt x="568680" y="191592"/>
                    </a:lnTo>
                    <a:lnTo>
                      <a:pt x="567969" y="193357"/>
                    </a:lnTo>
                    <a:lnTo>
                      <a:pt x="567131" y="195897"/>
                    </a:lnTo>
                    <a:lnTo>
                      <a:pt x="570064" y="196049"/>
                    </a:lnTo>
                    <a:lnTo>
                      <a:pt x="571169" y="194792"/>
                    </a:lnTo>
                    <a:lnTo>
                      <a:pt x="571703" y="192252"/>
                    </a:lnTo>
                    <a:close/>
                  </a:path>
                  <a:path w="965200" h="1315720">
                    <a:moveTo>
                      <a:pt x="579983" y="100545"/>
                    </a:moveTo>
                    <a:lnTo>
                      <a:pt x="577938" y="99352"/>
                    </a:lnTo>
                    <a:lnTo>
                      <a:pt x="576757" y="98640"/>
                    </a:lnTo>
                    <a:lnTo>
                      <a:pt x="575589" y="97967"/>
                    </a:lnTo>
                    <a:lnTo>
                      <a:pt x="575221" y="98704"/>
                    </a:lnTo>
                    <a:lnTo>
                      <a:pt x="574382" y="99656"/>
                    </a:lnTo>
                    <a:lnTo>
                      <a:pt x="575348" y="101942"/>
                    </a:lnTo>
                    <a:lnTo>
                      <a:pt x="576834" y="102146"/>
                    </a:lnTo>
                    <a:lnTo>
                      <a:pt x="579983" y="100545"/>
                    </a:lnTo>
                    <a:close/>
                  </a:path>
                  <a:path w="965200" h="1315720">
                    <a:moveTo>
                      <a:pt x="581342" y="359422"/>
                    </a:moveTo>
                    <a:lnTo>
                      <a:pt x="578662" y="359054"/>
                    </a:lnTo>
                    <a:lnTo>
                      <a:pt x="577570" y="360692"/>
                    </a:lnTo>
                    <a:lnTo>
                      <a:pt x="576580" y="362648"/>
                    </a:lnTo>
                    <a:lnTo>
                      <a:pt x="579932" y="364261"/>
                    </a:lnTo>
                    <a:lnTo>
                      <a:pt x="581342" y="359422"/>
                    </a:lnTo>
                    <a:close/>
                  </a:path>
                  <a:path w="965200" h="1315720">
                    <a:moveTo>
                      <a:pt x="588810" y="688174"/>
                    </a:moveTo>
                    <a:lnTo>
                      <a:pt x="588403" y="681520"/>
                    </a:lnTo>
                    <a:lnTo>
                      <a:pt x="587082" y="681558"/>
                    </a:lnTo>
                    <a:lnTo>
                      <a:pt x="584352" y="687679"/>
                    </a:lnTo>
                    <a:lnTo>
                      <a:pt x="588810" y="688174"/>
                    </a:lnTo>
                    <a:close/>
                  </a:path>
                  <a:path w="965200" h="1315720">
                    <a:moveTo>
                      <a:pt x="593229" y="831278"/>
                    </a:moveTo>
                    <a:lnTo>
                      <a:pt x="593026" y="831062"/>
                    </a:lnTo>
                    <a:lnTo>
                      <a:pt x="592823" y="830834"/>
                    </a:lnTo>
                    <a:lnTo>
                      <a:pt x="592620" y="830605"/>
                    </a:lnTo>
                    <a:lnTo>
                      <a:pt x="591896" y="831138"/>
                    </a:lnTo>
                    <a:lnTo>
                      <a:pt x="591172" y="831697"/>
                    </a:lnTo>
                    <a:lnTo>
                      <a:pt x="590461" y="832231"/>
                    </a:lnTo>
                    <a:lnTo>
                      <a:pt x="590740" y="832599"/>
                    </a:lnTo>
                    <a:lnTo>
                      <a:pt x="591045" y="832954"/>
                    </a:lnTo>
                    <a:lnTo>
                      <a:pt x="591324" y="833323"/>
                    </a:lnTo>
                    <a:lnTo>
                      <a:pt x="591959" y="832637"/>
                    </a:lnTo>
                    <a:lnTo>
                      <a:pt x="592594" y="831964"/>
                    </a:lnTo>
                    <a:lnTo>
                      <a:pt x="593229" y="831278"/>
                    </a:lnTo>
                    <a:close/>
                  </a:path>
                  <a:path w="965200" h="1315720">
                    <a:moveTo>
                      <a:pt x="599732" y="918006"/>
                    </a:moveTo>
                    <a:lnTo>
                      <a:pt x="599706" y="917524"/>
                    </a:lnTo>
                    <a:lnTo>
                      <a:pt x="599655" y="916457"/>
                    </a:lnTo>
                    <a:lnTo>
                      <a:pt x="599033" y="916419"/>
                    </a:lnTo>
                    <a:lnTo>
                      <a:pt x="598462" y="916216"/>
                    </a:lnTo>
                    <a:lnTo>
                      <a:pt x="598119" y="916419"/>
                    </a:lnTo>
                    <a:lnTo>
                      <a:pt x="597877" y="916546"/>
                    </a:lnTo>
                    <a:lnTo>
                      <a:pt x="597814" y="917600"/>
                    </a:lnTo>
                    <a:lnTo>
                      <a:pt x="598474" y="917841"/>
                    </a:lnTo>
                    <a:lnTo>
                      <a:pt x="599109" y="917892"/>
                    </a:lnTo>
                    <a:lnTo>
                      <a:pt x="599732" y="918006"/>
                    </a:lnTo>
                    <a:close/>
                  </a:path>
                  <a:path w="965200" h="1315720">
                    <a:moveTo>
                      <a:pt x="602678" y="598043"/>
                    </a:moveTo>
                    <a:lnTo>
                      <a:pt x="598906" y="597344"/>
                    </a:lnTo>
                    <a:lnTo>
                      <a:pt x="597865" y="598449"/>
                    </a:lnTo>
                    <a:lnTo>
                      <a:pt x="597369" y="603872"/>
                    </a:lnTo>
                    <a:lnTo>
                      <a:pt x="599376" y="601649"/>
                    </a:lnTo>
                    <a:lnTo>
                      <a:pt x="602678" y="598043"/>
                    </a:lnTo>
                    <a:close/>
                  </a:path>
                  <a:path w="965200" h="1315720">
                    <a:moveTo>
                      <a:pt x="603123" y="1008507"/>
                    </a:moveTo>
                    <a:lnTo>
                      <a:pt x="602259" y="1008672"/>
                    </a:lnTo>
                    <a:lnTo>
                      <a:pt x="601611" y="1008595"/>
                    </a:lnTo>
                    <a:lnTo>
                      <a:pt x="601408" y="1008862"/>
                    </a:lnTo>
                    <a:lnTo>
                      <a:pt x="601154" y="1009230"/>
                    </a:lnTo>
                    <a:lnTo>
                      <a:pt x="601091" y="1009967"/>
                    </a:lnTo>
                    <a:lnTo>
                      <a:pt x="601281" y="1010323"/>
                    </a:lnTo>
                    <a:lnTo>
                      <a:pt x="601484" y="1010615"/>
                    </a:lnTo>
                    <a:lnTo>
                      <a:pt x="602170" y="1010589"/>
                    </a:lnTo>
                    <a:lnTo>
                      <a:pt x="602640" y="1010742"/>
                    </a:lnTo>
                    <a:lnTo>
                      <a:pt x="602780" y="1010107"/>
                    </a:lnTo>
                    <a:lnTo>
                      <a:pt x="602907" y="1009484"/>
                    </a:lnTo>
                    <a:lnTo>
                      <a:pt x="603123" y="1008507"/>
                    </a:lnTo>
                    <a:close/>
                  </a:path>
                  <a:path w="965200" h="1315720">
                    <a:moveTo>
                      <a:pt x="607593" y="162725"/>
                    </a:moveTo>
                    <a:lnTo>
                      <a:pt x="605459" y="159169"/>
                    </a:lnTo>
                    <a:lnTo>
                      <a:pt x="603135" y="160616"/>
                    </a:lnTo>
                    <a:lnTo>
                      <a:pt x="597928" y="163893"/>
                    </a:lnTo>
                    <a:lnTo>
                      <a:pt x="603427" y="168033"/>
                    </a:lnTo>
                    <a:lnTo>
                      <a:pt x="607542" y="162941"/>
                    </a:lnTo>
                    <a:lnTo>
                      <a:pt x="607593" y="162725"/>
                    </a:lnTo>
                    <a:close/>
                  </a:path>
                  <a:path w="965200" h="1315720">
                    <a:moveTo>
                      <a:pt x="607898" y="897750"/>
                    </a:moveTo>
                    <a:lnTo>
                      <a:pt x="607720" y="897102"/>
                    </a:lnTo>
                    <a:lnTo>
                      <a:pt x="607720" y="896315"/>
                    </a:lnTo>
                    <a:lnTo>
                      <a:pt x="607479" y="896239"/>
                    </a:lnTo>
                    <a:lnTo>
                      <a:pt x="606996" y="896073"/>
                    </a:lnTo>
                    <a:lnTo>
                      <a:pt x="606386" y="896289"/>
                    </a:lnTo>
                    <a:lnTo>
                      <a:pt x="605815" y="896366"/>
                    </a:lnTo>
                    <a:lnTo>
                      <a:pt x="605993" y="896797"/>
                    </a:lnTo>
                    <a:lnTo>
                      <a:pt x="606018" y="897394"/>
                    </a:lnTo>
                    <a:lnTo>
                      <a:pt x="606640" y="897864"/>
                    </a:lnTo>
                    <a:lnTo>
                      <a:pt x="607237" y="897724"/>
                    </a:lnTo>
                    <a:lnTo>
                      <a:pt x="607898" y="897750"/>
                    </a:lnTo>
                    <a:close/>
                  </a:path>
                  <a:path w="965200" h="1315720">
                    <a:moveTo>
                      <a:pt x="619544" y="608304"/>
                    </a:moveTo>
                    <a:lnTo>
                      <a:pt x="618883" y="607402"/>
                    </a:lnTo>
                    <a:lnTo>
                      <a:pt x="615137" y="607695"/>
                    </a:lnTo>
                    <a:lnTo>
                      <a:pt x="616216" y="609422"/>
                    </a:lnTo>
                    <a:lnTo>
                      <a:pt x="617245" y="611035"/>
                    </a:lnTo>
                    <a:lnTo>
                      <a:pt x="618617" y="613206"/>
                    </a:lnTo>
                    <a:lnTo>
                      <a:pt x="619544" y="608304"/>
                    </a:lnTo>
                    <a:close/>
                  </a:path>
                  <a:path w="965200" h="1315720">
                    <a:moveTo>
                      <a:pt x="619709" y="951776"/>
                    </a:moveTo>
                    <a:lnTo>
                      <a:pt x="619671" y="951357"/>
                    </a:lnTo>
                    <a:lnTo>
                      <a:pt x="619633" y="950899"/>
                    </a:lnTo>
                    <a:lnTo>
                      <a:pt x="619582" y="950455"/>
                    </a:lnTo>
                    <a:lnTo>
                      <a:pt x="617385" y="950823"/>
                    </a:lnTo>
                    <a:lnTo>
                      <a:pt x="616280" y="950988"/>
                    </a:lnTo>
                    <a:lnTo>
                      <a:pt x="616331" y="951331"/>
                    </a:lnTo>
                    <a:lnTo>
                      <a:pt x="616369" y="951687"/>
                    </a:lnTo>
                    <a:lnTo>
                      <a:pt x="616432" y="952017"/>
                    </a:lnTo>
                    <a:lnTo>
                      <a:pt x="617512" y="951953"/>
                    </a:lnTo>
                    <a:lnTo>
                      <a:pt x="618617" y="951865"/>
                    </a:lnTo>
                    <a:lnTo>
                      <a:pt x="619709" y="951776"/>
                    </a:lnTo>
                    <a:close/>
                  </a:path>
                  <a:path w="965200" h="1315720">
                    <a:moveTo>
                      <a:pt x="624547" y="293204"/>
                    </a:moveTo>
                    <a:lnTo>
                      <a:pt x="624344" y="290347"/>
                    </a:lnTo>
                    <a:lnTo>
                      <a:pt x="624217" y="288709"/>
                    </a:lnTo>
                    <a:lnTo>
                      <a:pt x="618274" y="292455"/>
                    </a:lnTo>
                    <a:lnTo>
                      <a:pt x="624547" y="293204"/>
                    </a:lnTo>
                    <a:close/>
                  </a:path>
                  <a:path w="965200" h="1315720">
                    <a:moveTo>
                      <a:pt x="644842" y="31127"/>
                    </a:moveTo>
                    <a:lnTo>
                      <a:pt x="644677" y="30645"/>
                    </a:lnTo>
                    <a:lnTo>
                      <a:pt x="644550" y="30149"/>
                    </a:lnTo>
                    <a:lnTo>
                      <a:pt x="644372" y="29654"/>
                    </a:lnTo>
                    <a:lnTo>
                      <a:pt x="643039" y="30035"/>
                    </a:lnTo>
                    <a:lnTo>
                      <a:pt x="640346" y="30759"/>
                    </a:lnTo>
                    <a:lnTo>
                      <a:pt x="640562" y="31419"/>
                    </a:lnTo>
                    <a:lnTo>
                      <a:pt x="640803" y="32054"/>
                    </a:lnTo>
                    <a:lnTo>
                      <a:pt x="641007" y="32702"/>
                    </a:lnTo>
                    <a:lnTo>
                      <a:pt x="643572" y="31661"/>
                    </a:lnTo>
                    <a:lnTo>
                      <a:pt x="644842" y="31127"/>
                    </a:lnTo>
                    <a:close/>
                  </a:path>
                  <a:path w="965200" h="1315720">
                    <a:moveTo>
                      <a:pt x="668439" y="402361"/>
                    </a:moveTo>
                    <a:lnTo>
                      <a:pt x="665480" y="403834"/>
                    </a:lnTo>
                    <a:lnTo>
                      <a:pt x="661885" y="404418"/>
                    </a:lnTo>
                    <a:lnTo>
                      <a:pt x="659955" y="408317"/>
                    </a:lnTo>
                    <a:lnTo>
                      <a:pt x="664273" y="407822"/>
                    </a:lnTo>
                    <a:lnTo>
                      <a:pt x="666648" y="405498"/>
                    </a:lnTo>
                    <a:lnTo>
                      <a:pt x="668439" y="402361"/>
                    </a:lnTo>
                    <a:close/>
                  </a:path>
                  <a:path w="965200" h="1315720">
                    <a:moveTo>
                      <a:pt x="709930" y="867918"/>
                    </a:moveTo>
                    <a:lnTo>
                      <a:pt x="709333" y="867257"/>
                    </a:lnTo>
                    <a:lnTo>
                      <a:pt x="709066" y="866927"/>
                    </a:lnTo>
                    <a:lnTo>
                      <a:pt x="706742" y="868807"/>
                    </a:lnTo>
                    <a:lnTo>
                      <a:pt x="704456" y="870686"/>
                    </a:lnTo>
                    <a:lnTo>
                      <a:pt x="702132" y="872553"/>
                    </a:lnTo>
                    <a:lnTo>
                      <a:pt x="706221" y="873099"/>
                    </a:lnTo>
                    <a:lnTo>
                      <a:pt x="708329" y="870851"/>
                    </a:lnTo>
                    <a:lnTo>
                      <a:pt x="709930" y="867918"/>
                    </a:lnTo>
                    <a:close/>
                  </a:path>
                  <a:path w="965200" h="1315720">
                    <a:moveTo>
                      <a:pt x="728599" y="1052690"/>
                    </a:moveTo>
                    <a:lnTo>
                      <a:pt x="728433" y="1052449"/>
                    </a:lnTo>
                    <a:lnTo>
                      <a:pt x="728065" y="1051979"/>
                    </a:lnTo>
                    <a:lnTo>
                      <a:pt x="726694" y="1052995"/>
                    </a:lnTo>
                    <a:lnTo>
                      <a:pt x="726033" y="1053515"/>
                    </a:lnTo>
                    <a:lnTo>
                      <a:pt x="726376" y="1053985"/>
                    </a:lnTo>
                    <a:lnTo>
                      <a:pt x="726567" y="1054227"/>
                    </a:lnTo>
                    <a:lnTo>
                      <a:pt x="727252" y="1053706"/>
                    </a:lnTo>
                    <a:lnTo>
                      <a:pt x="727913" y="1053211"/>
                    </a:lnTo>
                    <a:lnTo>
                      <a:pt x="728599" y="1052690"/>
                    </a:lnTo>
                    <a:close/>
                  </a:path>
                  <a:path w="965200" h="1315720">
                    <a:moveTo>
                      <a:pt x="728980" y="281698"/>
                    </a:moveTo>
                    <a:lnTo>
                      <a:pt x="728560" y="280555"/>
                    </a:lnTo>
                    <a:lnTo>
                      <a:pt x="728116" y="279374"/>
                    </a:lnTo>
                    <a:lnTo>
                      <a:pt x="727697" y="278231"/>
                    </a:lnTo>
                    <a:lnTo>
                      <a:pt x="727036" y="278409"/>
                    </a:lnTo>
                    <a:lnTo>
                      <a:pt x="725703" y="278803"/>
                    </a:lnTo>
                    <a:lnTo>
                      <a:pt x="725982" y="279984"/>
                    </a:lnTo>
                    <a:lnTo>
                      <a:pt x="726516" y="282397"/>
                    </a:lnTo>
                    <a:lnTo>
                      <a:pt x="727341" y="282155"/>
                    </a:lnTo>
                    <a:lnTo>
                      <a:pt x="728154" y="281940"/>
                    </a:lnTo>
                    <a:lnTo>
                      <a:pt x="728980" y="281698"/>
                    </a:lnTo>
                    <a:close/>
                  </a:path>
                  <a:path w="965200" h="1315720">
                    <a:moveTo>
                      <a:pt x="734187" y="1070724"/>
                    </a:moveTo>
                    <a:lnTo>
                      <a:pt x="734110" y="1069822"/>
                    </a:lnTo>
                    <a:lnTo>
                      <a:pt x="734136" y="1069162"/>
                    </a:lnTo>
                    <a:lnTo>
                      <a:pt x="733894" y="1068578"/>
                    </a:lnTo>
                    <a:lnTo>
                      <a:pt x="733793" y="1068349"/>
                    </a:lnTo>
                    <a:lnTo>
                      <a:pt x="733120" y="1068336"/>
                    </a:lnTo>
                    <a:lnTo>
                      <a:pt x="732688" y="1068235"/>
                    </a:lnTo>
                    <a:lnTo>
                      <a:pt x="732612" y="1068997"/>
                    </a:lnTo>
                    <a:lnTo>
                      <a:pt x="732510" y="1069771"/>
                    </a:lnTo>
                    <a:lnTo>
                      <a:pt x="732548" y="1070584"/>
                    </a:lnTo>
                    <a:lnTo>
                      <a:pt x="733412" y="1070635"/>
                    </a:lnTo>
                    <a:lnTo>
                      <a:pt x="734187" y="1070724"/>
                    </a:lnTo>
                    <a:close/>
                  </a:path>
                  <a:path w="965200" h="1315720">
                    <a:moveTo>
                      <a:pt x="739470" y="1069225"/>
                    </a:moveTo>
                    <a:lnTo>
                      <a:pt x="738619" y="1069251"/>
                    </a:lnTo>
                    <a:lnTo>
                      <a:pt x="737679" y="1069174"/>
                    </a:lnTo>
                    <a:lnTo>
                      <a:pt x="737654" y="1069301"/>
                    </a:lnTo>
                    <a:lnTo>
                      <a:pt x="737501" y="1070025"/>
                    </a:lnTo>
                    <a:lnTo>
                      <a:pt x="737552" y="1070775"/>
                    </a:lnTo>
                    <a:lnTo>
                      <a:pt x="737552" y="1071511"/>
                    </a:lnTo>
                    <a:lnTo>
                      <a:pt x="738009" y="1071448"/>
                    </a:lnTo>
                    <a:lnTo>
                      <a:pt x="738670" y="1071537"/>
                    </a:lnTo>
                    <a:lnTo>
                      <a:pt x="738860" y="1071257"/>
                    </a:lnTo>
                    <a:lnTo>
                      <a:pt x="739178" y="1070737"/>
                    </a:lnTo>
                    <a:lnTo>
                      <a:pt x="739254" y="1070063"/>
                    </a:lnTo>
                    <a:lnTo>
                      <a:pt x="739470" y="1069225"/>
                    </a:lnTo>
                    <a:close/>
                  </a:path>
                  <a:path w="965200" h="1315720">
                    <a:moveTo>
                      <a:pt x="763244" y="210769"/>
                    </a:moveTo>
                    <a:lnTo>
                      <a:pt x="762901" y="209423"/>
                    </a:lnTo>
                    <a:lnTo>
                      <a:pt x="759853" y="207632"/>
                    </a:lnTo>
                    <a:lnTo>
                      <a:pt x="759206" y="211404"/>
                    </a:lnTo>
                    <a:lnTo>
                      <a:pt x="760488" y="214642"/>
                    </a:lnTo>
                    <a:lnTo>
                      <a:pt x="762127" y="217792"/>
                    </a:lnTo>
                    <a:lnTo>
                      <a:pt x="763244" y="210769"/>
                    </a:lnTo>
                    <a:close/>
                  </a:path>
                  <a:path w="965200" h="1315720">
                    <a:moveTo>
                      <a:pt x="767003" y="534187"/>
                    </a:moveTo>
                    <a:lnTo>
                      <a:pt x="764692" y="529958"/>
                    </a:lnTo>
                    <a:lnTo>
                      <a:pt x="761174" y="539343"/>
                    </a:lnTo>
                    <a:lnTo>
                      <a:pt x="761390" y="541604"/>
                    </a:lnTo>
                    <a:lnTo>
                      <a:pt x="766089" y="542315"/>
                    </a:lnTo>
                    <a:lnTo>
                      <a:pt x="765200" y="538314"/>
                    </a:lnTo>
                    <a:lnTo>
                      <a:pt x="767003" y="534187"/>
                    </a:lnTo>
                    <a:close/>
                  </a:path>
                  <a:path w="965200" h="1315720">
                    <a:moveTo>
                      <a:pt x="790790" y="878370"/>
                    </a:moveTo>
                    <a:lnTo>
                      <a:pt x="785647" y="877138"/>
                    </a:lnTo>
                    <a:lnTo>
                      <a:pt x="785342" y="881049"/>
                    </a:lnTo>
                    <a:lnTo>
                      <a:pt x="789457" y="881418"/>
                    </a:lnTo>
                    <a:lnTo>
                      <a:pt x="790790" y="878370"/>
                    </a:lnTo>
                    <a:close/>
                  </a:path>
                  <a:path w="965200" h="1315720">
                    <a:moveTo>
                      <a:pt x="800785" y="398640"/>
                    </a:moveTo>
                    <a:lnTo>
                      <a:pt x="799071" y="398424"/>
                    </a:lnTo>
                    <a:lnTo>
                      <a:pt x="797864" y="398259"/>
                    </a:lnTo>
                    <a:lnTo>
                      <a:pt x="795972" y="398018"/>
                    </a:lnTo>
                    <a:lnTo>
                      <a:pt x="798626" y="405968"/>
                    </a:lnTo>
                    <a:lnTo>
                      <a:pt x="799553" y="402844"/>
                    </a:lnTo>
                    <a:lnTo>
                      <a:pt x="800112" y="400888"/>
                    </a:lnTo>
                    <a:lnTo>
                      <a:pt x="800785" y="398640"/>
                    </a:lnTo>
                    <a:close/>
                  </a:path>
                  <a:path w="965200" h="1315720">
                    <a:moveTo>
                      <a:pt x="809663" y="623912"/>
                    </a:moveTo>
                    <a:lnTo>
                      <a:pt x="804722" y="625221"/>
                    </a:lnTo>
                    <a:lnTo>
                      <a:pt x="807732" y="628434"/>
                    </a:lnTo>
                    <a:lnTo>
                      <a:pt x="808355" y="626935"/>
                    </a:lnTo>
                    <a:lnTo>
                      <a:pt x="809663" y="623912"/>
                    </a:lnTo>
                    <a:close/>
                  </a:path>
                  <a:path w="965200" h="1315720">
                    <a:moveTo>
                      <a:pt x="809739" y="825957"/>
                    </a:moveTo>
                    <a:lnTo>
                      <a:pt x="808888" y="825957"/>
                    </a:lnTo>
                    <a:lnTo>
                      <a:pt x="807808" y="825639"/>
                    </a:lnTo>
                    <a:lnTo>
                      <a:pt x="807250" y="826046"/>
                    </a:lnTo>
                    <a:lnTo>
                      <a:pt x="806589" y="826554"/>
                    </a:lnTo>
                    <a:lnTo>
                      <a:pt x="806323" y="827671"/>
                    </a:lnTo>
                    <a:lnTo>
                      <a:pt x="805497" y="829310"/>
                    </a:lnTo>
                    <a:lnTo>
                      <a:pt x="807313" y="829056"/>
                    </a:lnTo>
                    <a:lnTo>
                      <a:pt x="808558" y="829233"/>
                    </a:lnTo>
                    <a:lnTo>
                      <a:pt x="809117" y="828713"/>
                    </a:lnTo>
                    <a:lnTo>
                      <a:pt x="809688" y="828154"/>
                    </a:lnTo>
                    <a:lnTo>
                      <a:pt x="809548" y="826897"/>
                    </a:lnTo>
                    <a:lnTo>
                      <a:pt x="809739" y="825957"/>
                    </a:lnTo>
                    <a:close/>
                  </a:path>
                  <a:path w="965200" h="1315720">
                    <a:moveTo>
                      <a:pt x="819823" y="840917"/>
                    </a:moveTo>
                    <a:lnTo>
                      <a:pt x="817702" y="837742"/>
                    </a:lnTo>
                    <a:lnTo>
                      <a:pt x="814476" y="836028"/>
                    </a:lnTo>
                    <a:lnTo>
                      <a:pt x="811301" y="834250"/>
                    </a:lnTo>
                    <a:lnTo>
                      <a:pt x="810526" y="835215"/>
                    </a:lnTo>
                    <a:lnTo>
                      <a:pt x="818807" y="842111"/>
                    </a:lnTo>
                    <a:lnTo>
                      <a:pt x="819823" y="840917"/>
                    </a:lnTo>
                    <a:close/>
                  </a:path>
                  <a:path w="965200" h="1315720">
                    <a:moveTo>
                      <a:pt x="835888" y="819454"/>
                    </a:moveTo>
                    <a:lnTo>
                      <a:pt x="834605" y="817410"/>
                    </a:lnTo>
                    <a:lnTo>
                      <a:pt x="832548" y="814184"/>
                    </a:lnTo>
                    <a:lnTo>
                      <a:pt x="832332" y="816470"/>
                    </a:lnTo>
                    <a:lnTo>
                      <a:pt x="832205" y="817994"/>
                    </a:lnTo>
                    <a:lnTo>
                      <a:pt x="832015" y="819912"/>
                    </a:lnTo>
                    <a:lnTo>
                      <a:pt x="833348" y="819759"/>
                    </a:lnTo>
                    <a:lnTo>
                      <a:pt x="835888" y="819454"/>
                    </a:lnTo>
                    <a:close/>
                  </a:path>
                  <a:path w="965200" h="1315720">
                    <a:moveTo>
                      <a:pt x="856449" y="328510"/>
                    </a:moveTo>
                    <a:lnTo>
                      <a:pt x="856030" y="327228"/>
                    </a:lnTo>
                    <a:lnTo>
                      <a:pt x="854722" y="327164"/>
                    </a:lnTo>
                    <a:lnTo>
                      <a:pt x="853414" y="326745"/>
                    </a:lnTo>
                    <a:lnTo>
                      <a:pt x="853452" y="328129"/>
                    </a:lnTo>
                    <a:lnTo>
                      <a:pt x="853147" y="329184"/>
                    </a:lnTo>
                    <a:lnTo>
                      <a:pt x="853554" y="329704"/>
                    </a:lnTo>
                    <a:lnTo>
                      <a:pt x="853960" y="330250"/>
                    </a:lnTo>
                    <a:lnTo>
                      <a:pt x="855065" y="330263"/>
                    </a:lnTo>
                    <a:lnTo>
                      <a:pt x="855865" y="330504"/>
                    </a:lnTo>
                    <a:lnTo>
                      <a:pt x="856005" y="329565"/>
                    </a:lnTo>
                    <a:lnTo>
                      <a:pt x="856449" y="328510"/>
                    </a:lnTo>
                    <a:close/>
                  </a:path>
                  <a:path w="965200" h="1315720">
                    <a:moveTo>
                      <a:pt x="880160" y="324700"/>
                    </a:moveTo>
                    <a:lnTo>
                      <a:pt x="875030" y="325361"/>
                    </a:lnTo>
                    <a:lnTo>
                      <a:pt x="871435" y="326999"/>
                    </a:lnTo>
                    <a:lnTo>
                      <a:pt x="869251" y="332498"/>
                    </a:lnTo>
                    <a:lnTo>
                      <a:pt x="874356" y="331406"/>
                    </a:lnTo>
                    <a:lnTo>
                      <a:pt x="878090" y="329857"/>
                    </a:lnTo>
                    <a:lnTo>
                      <a:pt x="880160" y="324700"/>
                    </a:lnTo>
                    <a:close/>
                  </a:path>
                  <a:path w="965200" h="1315720">
                    <a:moveTo>
                      <a:pt x="900010" y="215049"/>
                    </a:moveTo>
                    <a:lnTo>
                      <a:pt x="898067" y="214249"/>
                    </a:lnTo>
                    <a:lnTo>
                      <a:pt x="896327" y="214071"/>
                    </a:lnTo>
                    <a:lnTo>
                      <a:pt x="894651" y="213702"/>
                    </a:lnTo>
                    <a:lnTo>
                      <a:pt x="894511" y="214515"/>
                    </a:lnTo>
                    <a:lnTo>
                      <a:pt x="894041" y="215506"/>
                    </a:lnTo>
                    <a:lnTo>
                      <a:pt x="894892" y="217093"/>
                    </a:lnTo>
                    <a:lnTo>
                      <a:pt x="892225" y="217741"/>
                    </a:lnTo>
                    <a:lnTo>
                      <a:pt x="889876" y="216103"/>
                    </a:lnTo>
                    <a:lnTo>
                      <a:pt x="887691" y="219379"/>
                    </a:lnTo>
                    <a:lnTo>
                      <a:pt x="885659" y="221970"/>
                    </a:lnTo>
                    <a:lnTo>
                      <a:pt x="888314" y="225298"/>
                    </a:lnTo>
                    <a:lnTo>
                      <a:pt x="891730" y="224866"/>
                    </a:lnTo>
                    <a:lnTo>
                      <a:pt x="892086" y="222351"/>
                    </a:lnTo>
                    <a:lnTo>
                      <a:pt x="892327" y="219773"/>
                    </a:lnTo>
                    <a:lnTo>
                      <a:pt x="895731" y="221322"/>
                    </a:lnTo>
                    <a:lnTo>
                      <a:pt x="895845" y="217957"/>
                    </a:lnTo>
                    <a:lnTo>
                      <a:pt x="898245" y="218605"/>
                    </a:lnTo>
                    <a:lnTo>
                      <a:pt x="899845" y="217347"/>
                    </a:lnTo>
                    <a:lnTo>
                      <a:pt x="899807" y="216687"/>
                    </a:lnTo>
                    <a:lnTo>
                      <a:pt x="900010" y="215049"/>
                    </a:lnTo>
                    <a:close/>
                  </a:path>
                  <a:path w="965200" h="1315720">
                    <a:moveTo>
                      <a:pt x="964844" y="431596"/>
                    </a:moveTo>
                    <a:lnTo>
                      <a:pt x="959548" y="430301"/>
                    </a:lnTo>
                    <a:lnTo>
                      <a:pt x="959319" y="431342"/>
                    </a:lnTo>
                    <a:lnTo>
                      <a:pt x="959192" y="431850"/>
                    </a:lnTo>
                    <a:lnTo>
                      <a:pt x="960716" y="432422"/>
                    </a:lnTo>
                    <a:lnTo>
                      <a:pt x="962063" y="434174"/>
                    </a:lnTo>
                    <a:lnTo>
                      <a:pt x="964844" y="43159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7" name="object 317">
                <a:extLst>
                  <a:ext uri="{FF2B5EF4-FFF2-40B4-BE49-F238E27FC236}">
                    <a16:creationId xmlns:a16="http://schemas.microsoft.com/office/drawing/2014/main" id="{CE107A8D-1DA1-29F1-750F-16AEFB4E2720}"/>
                  </a:ext>
                </a:extLst>
              </p:cNvPr>
              <p:cNvSpPr/>
              <p:nvPr/>
            </p:nvSpPr>
            <p:spPr>
              <a:xfrm>
                <a:off x="7428541" y="4174384"/>
                <a:ext cx="791818" cy="663912"/>
              </a:xfrm>
              <a:custGeom>
                <a:avLst/>
                <a:gdLst/>
                <a:ahLst/>
                <a:cxnLst/>
                <a:rect l="l" t="t" r="r" b="b"/>
                <a:pathLst>
                  <a:path w="1017904" h="970915">
                    <a:moveTo>
                      <a:pt x="4241" y="419265"/>
                    </a:moveTo>
                    <a:lnTo>
                      <a:pt x="2984" y="418769"/>
                    </a:lnTo>
                    <a:lnTo>
                      <a:pt x="469" y="417817"/>
                    </a:lnTo>
                    <a:lnTo>
                      <a:pt x="152" y="418414"/>
                    </a:lnTo>
                    <a:lnTo>
                      <a:pt x="0" y="418731"/>
                    </a:lnTo>
                    <a:lnTo>
                      <a:pt x="1168" y="419430"/>
                    </a:lnTo>
                    <a:lnTo>
                      <a:pt x="3492" y="420852"/>
                    </a:lnTo>
                    <a:lnTo>
                      <a:pt x="4000" y="419798"/>
                    </a:lnTo>
                    <a:lnTo>
                      <a:pt x="4241" y="419265"/>
                    </a:lnTo>
                    <a:close/>
                  </a:path>
                  <a:path w="1017904" h="970915">
                    <a:moveTo>
                      <a:pt x="18542" y="565569"/>
                    </a:moveTo>
                    <a:lnTo>
                      <a:pt x="16052" y="565073"/>
                    </a:lnTo>
                    <a:lnTo>
                      <a:pt x="13957" y="564654"/>
                    </a:lnTo>
                    <a:lnTo>
                      <a:pt x="14706" y="567842"/>
                    </a:lnTo>
                    <a:lnTo>
                      <a:pt x="15722" y="568858"/>
                    </a:lnTo>
                    <a:lnTo>
                      <a:pt x="17907" y="567334"/>
                    </a:lnTo>
                    <a:lnTo>
                      <a:pt x="18249" y="567105"/>
                    </a:lnTo>
                    <a:lnTo>
                      <a:pt x="18249" y="566381"/>
                    </a:lnTo>
                    <a:lnTo>
                      <a:pt x="18542" y="565569"/>
                    </a:lnTo>
                    <a:close/>
                  </a:path>
                  <a:path w="1017904" h="970915">
                    <a:moveTo>
                      <a:pt x="35598" y="545477"/>
                    </a:moveTo>
                    <a:lnTo>
                      <a:pt x="35179" y="544398"/>
                    </a:lnTo>
                    <a:lnTo>
                      <a:pt x="32854" y="543687"/>
                    </a:lnTo>
                    <a:lnTo>
                      <a:pt x="32410" y="545680"/>
                    </a:lnTo>
                    <a:lnTo>
                      <a:pt x="32499" y="546887"/>
                    </a:lnTo>
                    <a:lnTo>
                      <a:pt x="34759" y="547535"/>
                    </a:lnTo>
                    <a:lnTo>
                      <a:pt x="35598" y="545477"/>
                    </a:lnTo>
                    <a:close/>
                  </a:path>
                  <a:path w="1017904" h="970915">
                    <a:moveTo>
                      <a:pt x="41630" y="320611"/>
                    </a:moveTo>
                    <a:lnTo>
                      <a:pt x="40411" y="320052"/>
                    </a:lnTo>
                    <a:lnTo>
                      <a:pt x="39865" y="320751"/>
                    </a:lnTo>
                    <a:lnTo>
                      <a:pt x="39509" y="321500"/>
                    </a:lnTo>
                    <a:lnTo>
                      <a:pt x="39014" y="322427"/>
                    </a:lnTo>
                    <a:lnTo>
                      <a:pt x="39827" y="322719"/>
                    </a:lnTo>
                    <a:lnTo>
                      <a:pt x="40614" y="323075"/>
                    </a:lnTo>
                    <a:lnTo>
                      <a:pt x="41071" y="322300"/>
                    </a:lnTo>
                    <a:lnTo>
                      <a:pt x="41414" y="321525"/>
                    </a:lnTo>
                    <a:lnTo>
                      <a:pt x="41579" y="320738"/>
                    </a:lnTo>
                    <a:lnTo>
                      <a:pt x="41630" y="320611"/>
                    </a:lnTo>
                    <a:close/>
                  </a:path>
                  <a:path w="1017904" h="970915">
                    <a:moveTo>
                      <a:pt x="80022" y="520268"/>
                    </a:moveTo>
                    <a:lnTo>
                      <a:pt x="79070" y="519328"/>
                    </a:lnTo>
                    <a:lnTo>
                      <a:pt x="78168" y="519963"/>
                    </a:lnTo>
                    <a:lnTo>
                      <a:pt x="77406" y="520661"/>
                    </a:lnTo>
                    <a:lnTo>
                      <a:pt x="76631" y="521322"/>
                    </a:lnTo>
                    <a:lnTo>
                      <a:pt x="77089" y="521804"/>
                    </a:lnTo>
                    <a:lnTo>
                      <a:pt x="77533" y="522274"/>
                    </a:lnTo>
                    <a:lnTo>
                      <a:pt x="77990" y="522770"/>
                    </a:lnTo>
                    <a:lnTo>
                      <a:pt x="78663" y="521970"/>
                    </a:lnTo>
                    <a:lnTo>
                      <a:pt x="79375" y="521208"/>
                    </a:lnTo>
                    <a:lnTo>
                      <a:pt x="80022" y="520268"/>
                    </a:lnTo>
                    <a:close/>
                  </a:path>
                  <a:path w="1017904" h="970915">
                    <a:moveTo>
                      <a:pt x="97332" y="276009"/>
                    </a:moveTo>
                    <a:lnTo>
                      <a:pt x="95554" y="274307"/>
                    </a:lnTo>
                    <a:lnTo>
                      <a:pt x="93764" y="276059"/>
                    </a:lnTo>
                    <a:lnTo>
                      <a:pt x="94183" y="277431"/>
                    </a:lnTo>
                    <a:lnTo>
                      <a:pt x="95567" y="279323"/>
                    </a:lnTo>
                    <a:lnTo>
                      <a:pt x="96926" y="277393"/>
                    </a:lnTo>
                    <a:lnTo>
                      <a:pt x="97332" y="276009"/>
                    </a:lnTo>
                    <a:close/>
                  </a:path>
                  <a:path w="1017904" h="970915">
                    <a:moveTo>
                      <a:pt x="108229" y="479272"/>
                    </a:moveTo>
                    <a:lnTo>
                      <a:pt x="107315" y="478790"/>
                    </a:lnTo>
                    <a:lnTo>
                      <a:pt x="105498" y="477812"/>
                    </a:lnTo>
                    <a:lnTo>
                      <a:pt x="105041" y="478637"/>
                    </a:lnTo>
                    <a:lnTo>
                      <a:pt x="104813" y="479069"/>
                    </a:lnTo>
                    <a:lnTo>
                      <a:pt x="105664" y="479539"/>
                    </a:lnTo>
                    <a:lnTo>
                      <a:pt x="106476" y="480060"/>
                    </a:lnTo>
                    <a:lnTo>
                      <a:pt x="107378" y="480428"/>
                    </a:lnTo>
                    <a:lnTo>
                      <a:pt x="107924" y="479679"/>
                    </a:lnTo>
                    <a:lnTo>
                      <a:pt x="108229" y="479272"/>
                    </a:lnTo>
                    <a:close/>
                  </a:path>
                  <a:path w="1017904" h="970915">
                    <a:moveTo>
                      <a:pt x="133540" y="500786"/>
                    </a:moveTo>
                    <a:lnTo>
                      <a:pt x="131914" y="500735"/>
                    </a:lnTo>
                    <a:lnTo>
                      <a:pt x="129705" y="500621"/>
                    </a:lnTo>
                    <a:lnTo>
                      <a:pt x="130073" y="501904"/>
                    </a:lnTo>
                    <a:lnTo>
                      <a:pt x="130835" y="504482"/>
                    </a:lnTo>
                    <a:lnTo>
                      <a:pt x="133540" y="500786"/>
                    </a:lnTo>
                    <a:close/>
                  </a:path>
                  <a:path w="1017904" h="970915">
                    <a:moveTo>
                      <a:pt x="145542" y="697471"/>
                    </a:moveTo>
                    <a:lnTo>
                      <a:pt x="144119" y="696772"/>
                    </a:lnTo>
                    <a:lnTo>
                      <a:pt x="142925" y="698233"/>
                    </a:lnTo>
                    <a:lnTo>
                      <a:pt x="141655" y="699617"/>
                    </a:lnTo>
                    <a:lnTo>
                      <a:pt x="142595" y="703160"/>
                    </a:lnTo>
                    <a:lnTo>
                      <a:pt x="145542" y="697471"/>
                    </a:lnTo>
                    <a:close/>
                  </a:path>
                  <a:path w="1017904" h="970915">
                    <a:moveTo>
                      <a:pt x="160502" y="358597"/>
                    </a:moveTo>
                    <a:lnTo>
                      <a:pt x="159258" y="357365"/>
                    </a:lnTo>
                    <a:lnTo>
                      <a:pt x="158483" y="356565"/>
                    </a:lnTo>
                    <a:lnTo>
                      <a:pt x="157010" y="355092"/>
                    </a:lnTo>
                    <a:lnTo>
                      <a:pt x="157175" y="357898"/>
                    </a:lnTo>
                    <a:lnTo>
                      <a:pt x="157670" y="358978"/>
                    </a:lnTo>
                    <a:lnTo>
                      <a:pt x="160502" y="358597"/>
                    </a:lnTo>
                    <a:close/>
                  </a:path>
                  <a:path w="1017904" h="970915">
                    <a:moveTo>
                      <a:pt x="210553" y="731875"/>
                    </a:moveTo>
                    <a:lnTo>
                      <a:pt x="210007" y="729462"/>
                    </a:lnTo>
                    <a:lnTo>
                      <a:pt x="209461" y="726922"/>
                    </a:lnTo>
                    <a:lnTo>
                      <a:pt x="208356" y="729335"/>
                    </a:lnTo>
                    <a:lnTo>
                      <a:pt x="210553" y="731875"/>
                    </a:lnTo>
                    <a:close/>
                  </a:path>
                  <a:path w="1017904" h="970915">
                    <a:moveTo>
                      <a:pt x="229971" y="797877"/>
                    </a:moveTo>
                    <a:lnTo>
                      <a:pt x="229323" y="796378"/>
                    </a:lnTo>
                    <a:lnTo>
                      <a:pt x="228523" y="795045"/>
                    </a:lnTo>
                    <a:lnTo>
                      <a:pt x="225437" y="796074"/>
                    </a:lnTo>
                    <a:lnTo>
                      <a:pt x="226771" y="797369"/>
                    </a:lnTo>
                    <a:lnTo>
                      <a:pt x="227749" y="798283"/>
                    </a:lnTo>
                    <a:lnTo>
                      <a:pt x="228727" y="799211"/>
                    </a:lnTo>
                    <a:lnTo>
                      <a:pt x="229971" y="797877"/>
                    </a:lnTo>
                    <a:close/>
                  </a:path>
                  <a:path w="1017904" h="970915">
                    <a:moveTo>
                      <a:pt x="244830" y="637768"/>
                    </a:moveTo>
                    <a:lnTo>
                      <a:pt x="242620" y="635800"/>
                    </a:lnTo>
                    <a:lnTo>
                      <a:pt x="242290" y="636955"/>
                    </a:lnTo>
                    <a:lnTo>
                      <a:pt x="241998" y="638124"/>
                    </a:lnTo>
                    <a:lnTo>
                      <a:pt x="241693" y="639279"/>
                    </a:lnTo>
                    <a:lnTo>
                      <a:pt x="242100" y="639419"/>
                    </a:lnTo>
                    <a:lnTo>
                      <a:pt x="242938" y="639699"/>
                    </a:lnTo>
                    <a:lnTo>
                      <a:pt x="244119" y="638822"/>
                    </a:lnTo>
                    <a:lnTo>
                      <a:pt x="244830" y="637768"/>
                    </a:lnTo>
                    <a:close/>
                  </a:path>
                  <a:path w="1017904" h="970915">
                    <a:moveTo>
                      <a:pt x="253555" y="309029"/>
                    </a:moveTo>
                    <a:lnTo>
                      <a:pt x="252984" y="308737"/>
                    </a:lnTo>
                    <a:lnTo>
                      <a:pt x="252361" y="308152"/>
                    </a:lnTo>
                    <a:lnTo>
                      <a:pt x="251345" y="308254"/>
                    </a:lnTo>
                    <a:lnTo>
                      <a:pt x="250977" y="309029"/>
                    </a:lnTo>
                    <a:lnTo>
                      <a:pt x="250164" y="309918"/>
                    </a:lnTo>
                    <a:lnTo>
                      <a:pt x="251396" y="310248"/>
                    </a:lnTo>
                    <a:lnTo>
                      <a:pt x="252095" y="310667"/>
                    </a:lnTo>
                    <a:lnTo>
                      <a:pt x="253072" y="310400"/>
                    </a:lnTo>
                    <a:lnTo>
                      <a:pt x="253263" y="309549"/>
                    </a:lnTo>
                    <a:lnTo>
                      <a:pt x="253555" y="309029"/>
                    </a:lnTo>
                    <a:close/>
                  </a:path>
                  <a:path w="1017904" h="970915">
                    <a:moveTo>
                      <a:pt x="266065" y="670318"/>
                    </a:moveTo>
                    <a:lnTo>
                      <a:pt x="265176" y="669658"/>
                    </a:lnTo>
                    <a:lnTo>
                      <a:pt x="264274" y="669544"/>
                    </a:lnTo>
                    <a:lnTo>
                      <a:pt x="263448" y="669264"/>
                    </a:lnTo>
                    <a:lnTo>
                      <a:pt x="263283" y="669912"/>
                    </a:lnTo>
                    <a:lnTo>
                      <a:pt x="262775" y="670839"/>
                    </a:lnTo>
                    <a:lnTo>
                      <a:pt x="263017" y="671118"/>
                    </a:lnTo>
                    <a:lnTo>
                      <a:pt x="263499" y="671677"/>
                    </a:lnTo>
                    <a:lnTo>
                      <a:pt x="264388" y="671906"/>
                    </a:lnTo>
                    <a:lnTo>
                      <a:pt x="265493" y="672477"/>
                    </a:lnTo>
                    <a:lnTo>
                      <a:pt x="265671" y="671372"/>
                    </a:lnTo>
                    <a:lnTo>
                      <a:pt x="266065" y="670318"/>
                    </a:lnTo>
                    <a:close/>
                  </a:path>
                  <a:path w="1017904" h="970915">
                    <a:moveTo>
                      <a:pt x="284276" y="282638"/>
                    </a:moveTo>
                    <a:lnTo>
                      <a:pt x="283743" y="281800"/>
                    </a:lnTo>
                    <a:lnTo>
                      <a:pt x="283210" y="280949"/>
                    </a:lnTo>
                    <a:lnTo>
                      <a:pt x="282689" y="280111"/>
                    </a:lnTo>
                    <a:lnTo>
                      <a:pt x="282270" y="280352"/>
                    </a:lnTo>
                    <a:lnTo>
                      <a:pt x="281825" y="280555"/>
                    </a:lnTo>
                    <a:lnTo>
                      <a:pt x="281406" y="280797"/>
                    </a:lnTo>
                    <a:lnTo>
                      <a:pt x="281813" y="281736"/>
                    </a:lnTo>
                    <a:lnTo>
                      <a:pt x="282638" y="283616"/>
                    </a:lnTo>
                    <a:lnTo>
                      <a:pt x="283718" y="282968"/>
                    </a:lnTo>
                    <a:lnTo>
                      <a:pt x="284276" y="282638"/>
                    </a:lnTo>
                    <a:close/>
                  </a:path>
                  <a:path w="1017904" h="970915">
                    <a:moveTo>
                      <a:pt x="288099" y="296367"/>
                    </a:moveTo>
                    <a:lnTo>
                      <a:pt x="287616" y="295148"/>
                    </a:lnTo>
                    <a:lnTo>
                      <a:pt x="286664" y="292709"/>
                    </a:lnTo>
                    <a:lnTo>
                      <a:pt x="286270" y="292874"/>
                    </a:lnTo>
                    <a:lnTo>
                      <a:pt x="285889" y="293001"/>
                    </a:lnTo>
                    <a:lnTo>
                      <a:pt x="285521" y="293166"/>
                    </a:lnTo>
                    <a:lnTo>
                      <a:pt x="286994" y="296913"/>
                    </a:lnTo>
                    <a:lnTo>
                      <a:pt x="287362" y="296735"/>
                    </a:lnTo>
                    <a:lnTo>
                      <a:pt x="287731" y="296545"/>
                    </a:lnTo>
                    <a:lnTo>
                      <a:pt x="288099" y="296367"/>
                    </a:lnTo>
                    <a:close/>
                  </a:path>
                  <a:path w="1017904" h="970915">
                    <a:moveTo>
                      <a:pt x="323164" y="365823"/>
                    </a:moveTo>
                    <a:lnTo>
                      <a:pt x="322465" y="362686"/>
                    </a:lnTo>
                    <a:lnTo>
                      <a:pt x="320992" y="362927"/>
                    </a:lnTo>
                    <a:lnTo>
                      <a:pt x="319544" y="363334"/>
                    </a:lnTo>
                    <a:lnTo>
                      <a:pt x="319366" y="363385"/>
                    </a:lnTo>
                    <a:lnTo>
                      <a:pt x="319316" y="363905"/>
                    </a:lnTo>
                    <a:lnTo>
                      <a:pt x="319087" y="364515"/>
                    </a:lnTo>
                    <a:lnTo>
                      <a:pt x="320230" y="364883"/>
                    </a:lnTo>
                    <a:lnTo>
                      <a:pt x="321348" y="365226"/>
                    </a:lnTo>
                    <a:lnTo>
                      <a:pt x="323164" y="365823"/>
                    </a:lnTo>
                    <a:close/>
                  </a:path>
                  <a:path w="1017904" h="970915">
                    <a:moveTo>
                      <a:pt x="328612" y="519188"/>
                    </a:moveTo>
                    <a:lnTo>
                      <a:pt x="326072" y="516013"/>
                    </a:lnTo>
                    <a:lnTo>
                      <a:pt x="323888" y="519036"/>
                    </a:lnTo>
                    <a:lnTo>
                      <a:pt x="327202" y="519150"/>
                    </a:lnTo>
                    <a:lnTo>
                      <a:pt x="328612" y="519188"/>
                    </a:lnTo>
                    <a:close/>
                  </a:path>
                  <a:path w="1017904" h="970915">
                    <a:moveTo>
                      <a:pt x="333146" y="544271"/>
                    </a:moveTo>
                    <a:lnTo>
                      <a:pt x="333057" y="543979"/>
                    </a:lnTo>
                    <a:lnTo>
                      <a:pt x="332867" y="543382"/>
                    </a:lnTo>
                    <a:lnTo>
                      <a:pt x="328904" y="544118"/>
                    </a:lnTo>
                    <a:lnTo>
                      <a:pt x="329768" y="545134"/>
                    </a:lnTo>
                    <a:lnTo>
                      <a:pt x="330619" y="545414"/>
                    </a:lnTo>
                    <a:lnTo>
                      <a:pt x="331444" y="545299"/>
                    </a:lnTo>
                    <a:lnTo>
                      <a:pt x="332041" y="545198"/>
                    </a:lnTo>
                    <a:lnTo>
                      <a:pt x="332574" y="544639"/>
                    </a:lnTo>
                    <a:lnTo>
                      <a:pt x="333146" y="544271"/>
                    </a:lnTo>
                    <a:close/>
                  </a:path>
                  <a:path w="1017904" h="970915">
                    <a:moveTo>
                      <a:pt x="350913" y="646290"/>
                    </a:moveTo>
                    <a:lnTo>
                      <a:pt x="349859" y="645528"/>
                    </a:lnTo>
                    <a:lnTo>
                      <a:pt x="349338" y="645160"/>
                    </a:lnTo>
                    <a:lnTo>
                      <a:pt x="348716" y="646023"/>
                    </a:lnTo>
                    <a:lnTo>
                      <a:pt x="347446" y="647763"/>
                    </a:lnTo>
                    <a:lnTo>
                      <a:pt x="348030" y="648169"/>
                    </a:lnTo>
                    <a:lnTo>
                      <a:pt x="348602" y="648538"/>
                    </a:lnTo>
                    <a:lnTo>
                      <a:pt x="349173" y="648957"/>
                    </a:lnTo>
                    <a:lnTo>
                      <a:pt x="349770" y="648055"/>
                    </a:lnTo>
                    <a:lnTo>
                      <a:pt x="350354" y="647179"/>
                    </a:lnTo>
                    <a:lnTo>
                      <a:pt x="350913" y="646290"/>
                    </a:lnTo>
                    <a:close/>
                  </a:path>
                  <a:path w="1017904" h="970915">
                    <a:moveTo>
                      <a:pt x="360514" y="350227"/>
                    </a:moveTo>
                    <a:lnTo>
                      <a:pt x="358724" y="347878"/>
                    </a:lnTo>
                    <a:lnTo>
                      <a:pt x="358482" y="348056"/>
                    </a:lnTo>
                    <a:lnTo>
                      <a:pt x="358241" y="348221"/>
                    </a:lnTo>
                    <a:lnTo>
                      <a:pt x="358000" y="348373"/>
                    </a:lnTo>
                    <a:lnTo>
                      <a:pt x="359054" y="350024"/>
                    </a:lnTo>
                    <a:lnTo>
                      <a:pt x="359587" y="350875"/>
                    </a:lnTo>
                    <a:lnTo>
                      <a:pt x="359892" y="350672"/>
                    </a:lnTo>
                    <a:lnTo>
                      <a:pt x="360197" y="350443"/>
                    </a:lnTo>
                    <a:lnTo>
                      <a:pt x="360514" y="350227"/>
                    </a:lnTo>
                    <a:close/>
                  </a:path>
                  <a:path w="1017904" h="970915">
                    <a:moveTo>
                      <a:pt x="361530" y="792251"/>
                    </a:moveTo>
                    <a:lnTo>
                      <a:pt x="359537" y="793102"/>
                    </a:lnTo>
                    <a:lnTo>
                      <a:pt x="357898" y="793762"/>
                    </a:lnTo>
                    <a:lnTo>
                      <a:pt x="355307" y="794854"/>
                    </a:lnTo>
                    <a:lnTo>
                      <a:pt x="360362" y="794905"/>
                    </a:lnTo>
                    <a:lnTo>
                      <a:pt x="361530" y="792251"/>
                    </a:lnTo>
                    <a:close/>
                  </a:path>
                  <a:path w="1017904" h="970915">
                    <a:moveTo>
                      <a:pt x="374472" y="828954"/>
                    </a:moveTo>
                    <a:lnTo>
                      <a:pt x="374370" y="828052"/>
                    </a:lnTo>
                    <a:lnTo>
                      <a:pt x="374383" y="827570"/>
                    </a:lnTo>
                    <a:lnTo>
                      <a:pt x="373570" y="827544"/>
                    </a:lnTo>
                    <a:lnTo>
                      <a:pt x="372770" y="827455"/>
                    </a:lnTo>
                    <a:lnTo>
                      <a:pt x="371995" y="827582"/>
                    </a:lnTo>
                    <a:lnTo>
                      <a:pt x="371843" y="827608"/>
                    </a:lnTo>
                    <a:lnTo>
                      <a:pt x="371817" y="828471"/>
                    </a:lnTo>
                    <a:lnTo>
                      <a:pt x="371678" y="829335"/>
                    </a:lnTo>
                    <a:lnTo>
                      <a:pt x="372719" y="829221"/>
                    </a:lnTo>
                    <a:lnTo>
                      <a:pt x="373557" y="829208"/>
                    </a:lnTo>
                    <a:lnTo>
                      <a:pt x="374472" y="828954"/>
                    </a:lnTo>
                    <a:close/>
                  </a:path>
                  <a:path w="1017904" h="970915">
                    <a:moveTo>
                      <a:pt x="401574" y="543598"/>
                    </a:moveTo>
                    <a:lnTo>
                      <a:pt x="399821" y="544677"/>
                    </a:lnTo>
                    <a:lnTo>
                      <a:pt x="398526" y="545515"/>
                    </a:lnTo>
                    <a:lnTo>
                      <a:pt x="397217" y="546328"/>
                    </a:lnTo>
                    <a:lnTo>
                      <a:pt x="399592" y="547116"/>
                    </a:lnTo>
                    <a:lnTo>
                      <a:pt x="401535" y="547128"/>
                    </a:lnTo>
                    <a:lnTo>
                      <a:pt x="401574" y="543598"/>
                    </a:lnTo>
                    <a:close/>
                  </a:path>
                  <a:path w="1017904" h="970915">
                    <a:moveTo>
                      <a:pt x="409194" y="526719"/>
                    </a:moveTo>
                    <a:lnTo>
                      <a:pt x="409054" y="526427"/>
                    </a:lnTo>
                    <a:lnTo>
                      <a:pt x="408825" y="526262"/>
                    </a:lnTo>
                    <a:lnTo>
                      <a:pt x="407517" y="526643"/>
                    </a:lnTo>
                    <a:lnTo>
                      <a:pt x="406311" y="527024"/>
                    </a:lnTo>
                    <a:lnTo>
                      <a:pt x="404901" y="527456"/>
                    </a:lnTo>
                    <a:lnTo>
                      <a:pt x="407035" y="529983"/>
                    </a:lnTo>
                    <a:lnTo>
                      <a:pt x="408000" y="528066"/>
                    </a:lnTo>
                    <a:lnTo>
                      <a:pt x="409155" y="527126"/>
                    </a:lnTo>
                    <a:lnTo>
                      <a:pt x="409155" y="526923"/>
                    </a:lnTo>
                    <a:lnTo>
                      <a:pt x="409194" y="526719"/>
                    </a:lnTo>
                    <a:close/>
                  </a:path>
                  <a:path w="1017904" h="970915">
                    <a:moveTo>
                      <a:pt x="412229" y="648309"/>
                    </a:moveTo>
                    <a:lnTo>
                      <a:pt x="411264" y="647814"/>
                    </a:lnTo>
                    <a:lnTo>
                      <a:pt x="409371" y="651484"/>
                    </a:lnTo>
                    <a:lnTo>
                      <a:pt x="409968" y="651802"/>
                    </a:lnTo>
                    <a:lnTo>
                      <a:pt x="410273" y="651967"/>
                    </a:lnTo>
                    <a:lnTo>
                      <a:pt x="410933" y="650760"/>
                    </a:lnTo>
                    <a:lnTo>
                      <a:pt x="412229" y="648309"/>
                    </a:lnTo>
                    <a:close/>
                  </a:path>
                  <a:path w="1017904" h="970915">
                    <a:moveTo>
                      <a:pt x="416750" y="805294"/>
                    </a:moveTo>
                    <a:lnTo>
                      <a:pt x="415455" y="802830"/>
                    </a:lnTo>
                    <a:lnTo>
                      <a:pt x="414096" y="803097"/>
                    </a:lnTo>
                    <a:lnTo>
                      <a:pt x="412026" y="804811"/>
                    </a:lnTo>
                    <a:lnTo>
                      <a:pt x="413702" y="806729"/>
                    </a:lnTo>
                    <a:lnTo>
                      <a:pt x="415074" y="806881"/>
                    </a:lnTo>
                    <a:lnTo>
                      <a:pt x="416750" y="805294"/>
                    </a:lnTo>
                    <a:close/>
                  </a:path>
                  <a:path w="1017904" h="970915">
                    <a:moveTo>
                      <a:pt x="424878" y="687705"/>
                    </a:moveTo>
                    <a:lnTo>
                      <a:pt x="422605" y="687946"/>
                    </a:lnTo>
                    <a:lnTo>
                      <a:pt x="420344" y="688314"/>
                    </a:lnTo>
                    <a:lnTo>
                      <a:pt x="424218" y="691324"/>
                    </a:lnTo>
                    <a:lnTo>
                      <a:pt x="424878" y="687705"/>
                    </a:lnTo>
                    <a:close/>
                  </a:path>
                  <a:path w="1017904" h="970915">
                    <a:moveTo>
                      <a:pt x="443890" y="968578"/>
                    </a:moveTo>
                    <a:lnTo>
                      <a:pt x="443407" y="967320"/>
                    </a:lnTo>
                    <a:lnTo>
                      <a:pt x="442607" y="966965"/>
                    </a:lnTo>
                    <a:lnTo>
                      <a:pt x="442074" y="966508"/>
                    </a:lnTo>
                    <a:lnTo>
                      <a:pt x="441871" y="966952"/>
                    </a:lnTo>
                    <a:lnTo>
                      <a:pt x="441655" y="967359"/>
                    </a:lnTo>
                    <a:lnTo>
                      <a:pt x="441452" y="967778"/>
                    </a:lnTo>
                    <a:lnTo>
                      <a:pt x="441528" y="968565"/>
                    </a:lnTo>
                    <a:lnTo>
                      <a:pt x="441426" y="969441"/>
                    </a:lnTo>
                    <a:lnTo>
                      <a:pt x="441794" y="970089"/>
                    </a:lnTo>
                    <a:lnTo>
                      <a:pt x="441972" y="970381"/>
                    </a:lnTo>
                    <a:lnTo>
                      <a:pt x="443001" y="970216"/>
                    </a:lnTo>
                    <a:lnTo>
                      <a:pt x="443623" y="970254"/>
                    </a:lnTo>
                    <a:lnTo>
                      <a:pt x="443649" y="969454"/>
                    </a:lnTo>
                    <a:lnTo>
                      <a:pt x="443890" y="968578"/>
                    </a:lnTo>
                    <a:close/>
                  </a:path>
                  <a:path w="1017904" h="970915">
                    <a:moveTo>
                      <a:pt x="454088" y="572376"/>
                    </a:moveTo>
                    <a:lnTo>
                      <a:pt x="452958" y="570052"/>
                    </a:lnTo>
                    <a:lnTo>
                      <a:pt x="451739" y="567499"/>
                    </a:lnTo>
                    <a:lnTo>
                      <a:pt x="450557" y="569633"/>
                    </a:lnTo>
                    <a:lnTo>
                      <a:pt x="451040" y="570979"/>
                    </a:lnTo>
                    <a:lnTo>
                      <a:pt x="454088" y="572376"/>
                    </a:lnTo>
                    <a:close/>
                  </a:path>
                  <a:path w="1017904" h="970915">
                    <a:moveTo>
                      <a:pt x="467448" y="353225"/>
                    </a:moveTo>
                    <a:lnTo>
                      <a:pt x="467207" y="353072"/>
                    </a:lnTo>
                    <a:lnTo>
                      <a:pt x="466585" y="352628"/>
                    </a:lnTo>
                    <a:lnTo>
                      <a:pt x="465721" y="352552"/>
                    </a:lnTo>
                    <a:lnTo>
                      <a:pt x="464426" y="352183"/>
                    </a:lnTo>
                    <a:lnTo>
                      <a:pt x="464515" y="353288"/>
                    </a:lnTo>
                    <a:lnTo>
                      <a:pt x="464375" y="354279"/>
                    </a:lnTo>
                    <a:lnTo>
                      <a:pt x="464654" y="354418"/>
                    </a:lnTo>
                    <a:lnTo>
                      <a:pt x="465315" y="354774"/>
                    </a:lnTo>
                    <a:lnTo>
                      <a:pt x="466204" y="354838"/>
                    </a:lnTo>
                    <a:lnTo>
                      <a:pt x="467131" y="354749"/>
                    </a:lnTo>
                    <a:lnTo>
                      <a:pt x="467448" y="353225"/>
                    </a:lnTo>
                    <a:close/>
                  </a:path>
                  <a:path w="1017904" h="970915">
                    <a:moveTo>
                      <a:pt x="477012" y="523900"/>
                    </a:moveTo>
                    <a:lnTo>
                      <a:pt x="476707" y="522554"/>
                    </a:lnTo>
                    <a:lnTo>
                      <a:pt x="473824" y="521347"/>
                    </a:lnTo>
                    <a:lnTo>
                      <a:pt x="475170" y="525703"/>
                    </a:lnTo>
                    <a:lnTo>
                      <a:pt x="475564" y="525665"/>
                    </a:lnTo>
                    <a:lnTo>
                      <a:pt x="476364" y="525627"/>
                    </a:lnTo>
                    <a:lnTo>
                      <a:pt x="477012" y="523900"/>
                    </a:lnTo>
                    <a:close/>
                  </a:path>
                  <a:path w="1017904" h="970915">
                    <a:moveTo>
                      <a:pt x="506463" y="546658"/>
                    </a:moveTo>
                    <a:lnTo>
                      <a:pt x="505764" y="545160"/>
                    </a:lnTo>
                    <a:lnTo>
                      <a:pt x="504367" y="542163"/>
                    </a:lnTo>
                    <a:lnTo>
                      <a:pt x="504456" y="543915"/>
                    </a:lnTo>
                    <a:lnTo>
                      <a:pt x="503682" y="546074"/>
                    </a:lnTo>
                    <a:lnTo>
                      <a:pt x="506463" y="546658"/>
                    </a:lnTo>
                    <a:close/>
                  </a:path>
                  <a:path w="1017904" h="970915">
                    <a:moveTo>
                      <a:pt x="507580" y="712482"/>
                    </a:moveTo>
                    <a:lnTo>
                      <a:pt x="507403" y="711606"/>
                    </a:lnTo>
                    <a:lnTo>
                      <a:pt x="507301" y="711161"/>
                    </a:lnTo>
                    <a:lnTo>
                      <a:pt x="506806" y="711200"/>
                    </a:lnTo>
                    <a:lnTo>
                      <a:pt x="506234" y="711098"/>
                    </a:lnTo>
                    <a:lnTo>
                      <a:pt x="505841" y="711339"/>
                    </a:lnTo>
                    <a:lnTo>
                      <a:pt x="505358" y="711657"/>
                    </a:lnTo>
                    <a:lnTo>
                      <a:pt x="505015" y="712203"/>
                    </a:lnTo>
                    <a:lnTo>
                      <a:pt x="504609" y="712660"/>
                    </a:lnTo>
                    <a:lnTo>
                      <a:pt x="505599" y="712609"/>
                    </a:lnTo>
                    <a:lnTo>
                      <a:pt x="506603" y="712533"/>
                    </a:lnTo>
                    <a:lnTo>
                      <a:pt x="507580" y="712482"/>
                    </a:lnTo>
                    <a:close/>
                  </a:path>
                  <a:path w="1017904" h="970915">
                    <a:moveTo>
                      <a:pt x="513232" y="816102"/>
                    </a:moveTo>
                    <a:lnTo>
                      <a:pt x="512953" y="815721"/>
                    </a:lnTo>
                    <a:lnTo>
                      <a:pt x="512724" y="815124"/>
                    </a:lnTo>
                    <a:lnTo>
                      <a:pt x="510654" y="816432"/>
                    </a:lnTo>
                    <a:lnTo>
                      <a:pt x="508952" y="817499"/>
                    </a:lnTo>
                    <a:lnTo>
                      <a:pt x="511467" y="818400"/>
                    </a:lnTo>
                    <a:lnTo>
                      <a:pt x="512610" y="818146"/>
                    </a:lnTo>
                    <a:lnTo>
                      <a:pt x="513232" y="816102"/>
                    </a:lnTo>
                    <a:close/>
                  </a:path>
                  <a:path w="1017904" h="970915">
                    <a:moveTo>
                      <a:pt x="535990" y="3822"/>
                    </a:moveTo>
                    <a:lnTo>
                      <a:pt x="535178" y="1270"/>
                    </a:lnTo>
                    <a:lnTo>
                      <a:pt x="534771" y="0"/>
                    </a:lnTo>
                    <a:lnTo>
                      <a:pt x="533730" y="368"/>
                    </a:lnTo>
                    <a:lnTo>
                      <a:pt x="534123" y="1625"/>
                    </a:lnTo>
                    <a:lnTo>
                      <a:pt x="534936" y="4191"/>
                    </a:lnTo>
                    <a:lnTo>
                      <a:pt x="535305" y="4051"/>
                    </a:lnTo>
                    <a:lnTo>
                      <a:pt x="535647" y="3949"/>
                    </a:lnTo>
                    <a:lnTo>
                      <a:pt x="535990" y="3822"/>
                    </a:lnTo>
                    <a:close/>
                  </a:path>
                  <a:path w="1017904" h="970915">
                    <a:moveTo>
                      <a:pt x="550329" y="92925"/>
                    </a:moveTo>
                    <a:lnTo>
                      <a:pt x="548411" y="91503"/>
                    </a:lnTo>
                    <a:lnTo>
                      <a:pt x="547395" y="90728"/>
                    </a:lnTo>
                    <a:lnTo>
                      <a:pt x="545592" y="89382"/>
                    </a:lnTo>
                    <a:lnTo>
                      <a:pt x="545922" y="92811"/>
                    </a:lnTo>
                    <a:lnTo>
                      <a:pt x="547306" y="93103"/>
                    </a:lnTo>
                    <a:lnTo>
                      <a:pt x="550329" y="92925"/>
                    </a:lnTo>
                    <a:close/>
                  </a:path>
                  <a:path w="1017904" h="970915">
                    <a:moveTo>
                      <a:pt x="574751" y="162102"/>
                    </a:moveTo>
                    <a:lnTo>
                      <a:pt x="574128" y="161988"/>
                    </a:lnTo>
                    <a:lnTo>
                      <a:pt x="573455" y="161709"/>
                    </a:lnTo>
                    <a:lnTo>
                      <a:pt x="572871" y="161810"/>
                    </a:lnTo>
                    <a:lnTo>
                      <a:pt x="572617" y="161874"/>
                    </a:lnTo>
                    <a:lnTo>
                      <a:pt x="572516" y="162737"/>
                    </a:lnTo>
                    <a:lnTo>
                      <a:pt x="572185" y="163715"/>
                    </a:lnTo>
                    <a:lnTo>
                      <a:pt x="573138" y="163626"/>
                    </a:lnTo>
                    <a:lnTo>
                      <a:pt x="573811" y="163690"/>
                    </a:lnTo>
                    <a:lnTo>
                      <a:pt x="574344" y="163423"/>
                    </a:lnTo>
                    <a:lnTo>
                      <a:pt x="574636" y="163271"/>
                    </a:lnTo>
                    <a:lnTo>
                      <a:pt x="574636" y="162572"/>
                    </a:lnTo>
                    <a:lnTo>
                      <a:pt x="574751" y="162102"/>
                    </a:lnTo>
                    <a:close/>
                  </a:path>
                  <a:path w="1017904" h="970915">
                    <a:moveTo>
                      <a:pt x="582256" y="578675"/>
                    </a:moveTo>
                    <a:lnTo>
                      <a:pt x="581393" y="577964"/>
                    </a:lnTo>
                    <a:lnTo>
                      <a:pt x="580428" y="578586"/>
                    </a:lnTo>
                    <a:lnTo>
                      <a:pt x="579589" y="579272"/>
                    </a:lnTo>
                    <a:lnTo>
                      <a:pt x="577964" y="580542"/>
                    </a:lnTo>
                    <a:lnTo>
                      <a:pt x="580936" y="581228"/>
                    </a:lnTo>
                    <a:lnTo>
                      <a:pt x="582079" y="580821"/>
                    </a:lnTo>
                    <a:lnTo>
                      <a:pt x="582218" y="578993"/>
                    </a:lnTo>
                    <a:lnTo>
                      <a:pt x="582256" y="578675"/>
                    </a:lnTo>
                    <a:close/>
                  </a:path>
                  <a:path w="1017904" h="970915">
                    <a:moveTo>
                      <a:pt x="589559" y="892924"/>
                    </a:moveTo>
                    <a:lnTo>
                      <a:pt x="589038" y="892771"/>
                    </a:lnTo>
                    <a:lnTo>
                      <a:pt x="588454" y="892505"/>
                    </a:lnTo>
                    <a:lnTo>
                      <a:pt x="588060" y="893851"/>
                    </a:lnTo>
                    <a:lnTo>
                      <a:pt x="587705" y="895172"/>
                    </a:lnTo>
                    <a:lnTo>
                      <a:pt x="587324" y="896480"/>
                    </a:lnTo>
                    <a:lnTo>
                      <a:pt x="587883" y="896594"/>
                    </a:lnTo>
                    <a:lnTo>
                      <a:pt x="588429" y="896683"/>
                    </a:lnTo>
                    <a:lnTo>
                      <a:pt x="588987" y="896810"/>
                    </a:lnTo>
                    <a:lnTo>
                      <a:pt x="589407" y="894270"/>
                    </a:lnTo>
                    <a:lnTo>
                      <a:pt x="589559" y="893038"/>
                    </a:lnTo>
                    <a:close/>
                  </a:path>
                  <a:path w="1017904" h="970915">
                    <a:moveTo>
                      <a:pt x="595058" y="857567"/>
                    </a:moveTo>
                    <a:lnTo>
                      <a:pt x="594245" y="855395"/>
                    </a:lnTo>
                    <a:lnTo>
                      <a:pt x="592823" y="854722"/>
                    </a:lnTo>
                    <a:lnTo>
                      <a:pt x="590740" y="855687"/>
                    </a:lnTo>
                    <a:lnTo>
                      <a:pt x="593623" y="856932"/>
                    </a:lnTo>
                    <a:lnTo>
                      <a:pt x="595058" y="857567"/>
                    </a:lnTo>
                    <a:close/>
                  </a:path>
                  <a:path w="1017904" h="970915">
                    <a:moveTo>
                      <a:pt x="613143" y="509117"/>
                    </a:moveTo>
                    <a:lnTo>
                      <a:pt x="610692" y="506831"/>
                    </a:lnTo>
                    <a:lnTo>
                      <a:pt x="608393" y="508635"/>
                    </a:lnTo>
                    <a:lnTo>
                      <a:pt x="610412" y="508825"/>
                    </a:lnTo>
                    <a:lnTo>
                      <a:pt x="611771" y="508990"/>
                    </a:lnTo>
                    <a:lnTo>
                      <a:pt x="613143" y="509117"/>
                    </a:lnTo>
                    <a:close/>
                  </a:path>
                  <a:path w="1017904" h="970915">
                    <a:moveTo>
                      <a:pt x="615124" y="722236"/>
                    </a:moveTo>
                    <a:lnTo>
                      <a:pt x="614019" y="721702"/>
                    </a:lnTo>
                    <a:lnTo>
                      <a:pt x="612927" y="721156"/>
                    </a:lnTo>
                    <a:lnTo>
                      <a:pt x="611822" y="720610"/>
                    </a:lnTo>
                    <a:lnTo>
                      <a:pt x="611644" y="721067"/>
                    </a:lnTo>
                    <a:lnTo>
                      <a:pt x="611251" y="722020"/>
                    </a:lnTo>
                    <a:lnTo>
                      <a:pt x="612419" y="722414"/>
                    </a:lnTo>
                    <a:lnTo>
                      <a:pt x="613549" y="722820"/>
                    </a:lnTo>
                    <a:lnTo>
                      <a:pt x="614718" y="723226"/>
                    </a:lnTo>
                    <a:lnTo>
                      <a:pt x="614845" y="722896"/>
                    </a:lnTo>
                    <a:lnTo>
                      <a:pt x="614997" y="722579"/>
                    </a:lnTo>
                    <a:lnTo>
                      <a:pt x="615124" y="722236"/>
                    </a:lnTo>
                    <a:close/>
                  </a:path>
                  <a:path w="1017904" h="970915">
                    <a:moveTo>
                      <a:pt x="626808" y="328244"/>
                    </a:moveTo>
                    <a:lnTo>
                      <a:pt x="626300" y="328358"/>
                    </a:lnTo>
                    <a:lnTo>
                      <a:pt x="625589" y="328282"/>
                    </a:lnTo>
                    <a:lnTo>
                      <a:pt x="625284" y="328599"/>
                    </a:lnTo>
                    <a:lnTo>
                      <a:pt x="623824" y="330098"/>
                    </a:lnTo>
                    <a:lnTo>
                      <a:pt x="624878" y="331127"/>
                    </a:lnTo>
                    <a:lnTo>
                      <a:pt x="626795" y="332841"/>
                    </a:lnTo>
                    <a:lnTo>
                      <a:pt x="626795" y="330796"/>
                    </a:lnTo>
                    <a:lnTo>
                      <a:pt x="626808" y="329539"/>
                    </a:lnTo>
                    <a:lnTo>
                      <a:pt x="626808" y="328244"/>
                    </a:lnTo>
                    <a:close/>
                  </a:path>
                  <a:path w="1017904" h="970915">
                    <a:moveTo>
                      <a:pt x="640435" y="417614"/>
                    </a:moveTo>
                    <a:lnTo>
                      <a:pt x="640308" y="417271"/>
                    </a:lnTo>
                    <a:lnTo>
                      <a:pt x="639660" y="415569"/>
                    </a:lnTo>
                    <a:lnTo>
                      <a:pt x="638543" y="415010"/>
                    </a:lnTo>
                    <a:lnTo>
                      <a:pt x="636943" y="416356"/>
                    </a:lnTo>
                    <a:lnTo>
                      <a:pt x="636968" y="418261"/>
                    </a:lnTo>
                    <a:lnTo>
                      <a:pt x="637933" y="419061"/>
                    </a:lnTo>
                    <a:lnTo>
                      <a:pt x="639749" y="418642"/>
                    </a:lnTo>
                    <a:lnTo>
                      <a:pt x="640029" y="418553"/>
                    </a:lnTo>
                    <a:lnTo>
                      <a:pt x="640435" y="417614"/>
                    </a:lnTo>
                    <a:close/>
                  </a:path>
                  <a:path w="1017904" h="970915">
                    <a:moveTo>
                      <a:pt x="645795" y="611365"/>
                    </a:moveTo>
                    <a:lnTo>
                      <a:pt x="645528" y="611073"/>
                    </a:lnTo>
                    <a:lnTo>
                      <a:pt x="645172" y="610603"/>
                    </a:lnTo>
                    <a:lnTo>
                      <a:pt x="644271" y="610298"/>
                    </a:lnTo>
                    <a:lnTo>
                      <a:pt x="643674" y="610387"/>
                    </a:lnTo>
                    <a:lnTo>
                      <a:pt x="643318" y="610425"/>
                    </a:lnTo>
                    <a:lnTo>
                      <a:pt x="643039" y="611314"/>
                    </a:lnTo>
                    <a:lnTo>
                      <a:pt x="642429" y="612292"/>
                    </a:lnTo>
                    <a:lnTo>
                      <a:pt x="643737" y="612571"/>
                    </a:lnTo>
                    <a:lnTo>
                      <a:pt x="644499" y="612825"/>
                    </a:lnTo>
                    <a:lnTo>
                      <a:pt x="645210" y="612749"/>
                    </a:lnTo>
                    <a:lnTo>
                      <a:pt x="645401" y="612749"/>
                    </a:lnTo>
                    <a:lnTo>
                      <a:pt x="645795" y="611365"/>
                    </a:lnTo>
                    <a:close/>
                  </a:path>
                  <a:path w="1017904" h="970915">
                    <a:moveTo>
                      <a:pt x="646658" y="240309"/>
                    </a:moveTo>
                    <a:lnTo>
                      <a:pt x="645896" y="237591"/>
                    </a:lnTo>
                    <a:lnTo>
                      <a:pt x="644588" y="236753"/>
                    </a:lnTo>
                    <a:lnTo>
                      <a:pt x="642378" y="239014"/>
                    </a:lnTo>
                    <a:lnTo>
                      <a:pt x="643813" y="239471"/>
                    </a:lnTo>
                    <a:lnTo>
                      <a:pt x="645223" y="239877"/>
                    </a:lnTo>
                    <a:lnTo>
                      <a:pt x="646658" y="240309"/>
                    </a:lnTo>
                    <a:close/>
                  </a:path>
                  <a:path w="1017904" h="970915">
                    <a:moveTo>
                      <a:pt x="659218" y="444474"/>
                    </a:moveTo>
                    <a:lnTo>
                      <a:pt x="658520" y="443458"/>
                    </a:lnTo>
                    <a:lnTo>
                      <a:pt x="656069" y="442163"/>
                    </a:lnTo>
                    <a:lnTo>
                      <a:pt x="656247" y="443636"/>
                    </a:lnTo>
                    <a:lnTo>
                      <a:pt x="656259" y="444525"/>
                    </a:lnTo>
                    <a:lnTo>
                      <a:pt x="656640" y="445693"/>
                    </a:lnTo>
                    <a:lnTo>
                      <a:pt x="657250" y="445909"/>
                    </a:lnTo>
                    <a:lnTo>
                      <a:pt x="657872" y="446354"/>
                    </a:lnTo>
                    <a:lnTo>
                      <a:pt x="659218" y="444474"/>
                    </a:lnTo>
                    <a:close/>
                  </a:path>
                  <a:path w="1017904" h="970915">
                    <a:moveTo>
                      <a:pt x="685876" y="853033"/>
                    </a:moveTo>
                    <a:lnTo>
                      <a:pt x="684834" y="850874"/>
                    </a:lnTo>
                    <a:lnTo>
                      <a:pt x="684314" y="849807"/>
                    </a:lnTo>
                    <a:lnTo>
                      <a:pt x="683869" y="850036"/>
                    </a:lnTo>
                    <a:lnTo>
                      <a:pt x="683412" y="850252"/>
                    </a:lnTo>
                    <a:lnTo>
                      <a:pt x="682980" y="850468"/>
                    </a:lnTo>
                    <a:lnTo>
                      <a:pt x="683501" y="851535"/>
                    </a:lnTo>
                    <a:lnTo>
                      <a:pt x="684009" y="852627"/>
                    </a:lnTo>
                    <a:lnTo>
                      <a:pt x="684542" y="853694"/>
                    </a:lnTo>
                    <a:lnTo>
                      <a:pt x="684974" y="853478"/>
                    </a:lnTo>
                    <a:lnTo>
                      <a:pt x="685431" y="853262"/>
                    </a:lnTo>
                    <a:lnTo>
                      <a:pt x="685876" y="853033"/>
                    </a:lnTo>
                    <a:close/>
                  </a:path>
                  <a:path w="1017904" h="970915">
                    <a:moveTo>
                      <a:pt x="699617" y="761072"/>
                    </a:moveTo>
                    <a:lnTo>
                      <a:pt x="699376" y="760310"/>
                    </a:lnTo>
                    <a:lnTo>
                      <a:pt x="699287" y="759485"/>
                    </a:lnTo>
                    <a:lnTo>
                      <a:pt x="695706" y="761733"/>
                    </a:lnTo>
                    <a:lnTo>
                      <a:pt x="696315" y="762800"/>
                    </a:lnTo>
                    <a:lnTo>
                      <a:pt x="697382" y="762266"/>
                    </a:lnTo>
                    <a:lnTo>
                      <a:pt x="698461" y="761809"/>
                    </a:lnTo>
                    <a:lnTo>
                      <a:pt x="699452" y="761187"/>
                    </a:lnTo>
                    <a:lnTo>
                      <a:pt x="699617" y="761072"/>
                    </a:lnTo>
                    <a:close/>
                  </a:path>
                  <a:path w="1017904" h="970915">
                    <a:moveTo>
                      <a:pt x="700849" y="480034"/>
                    </a:moveTo>
                    <a:lnTo>
                      <a:pt x="699427" y="479298"/>
                    </a:lnTo>
                    <a:lnTo>
                      <a:pt x="698449" y="478777"/>
                    </a:lnTo>
                    <a:lnTo>
                      <a:pt x="698309" y="479666"/>
                    </a:lnTo>
                    <a:lnTo>
                      <a:pt x="698030" y="480402"/>
                    </a:lnTo>
                    <a:lnTo>
                      <a:pt x="698715" y="480860"/>
                    </a:lnTo>
                    <a:lnTo>
                      <a:pt x="699389" y="481126"/>
                    </a:lnTo>
                    <a:lnTo>
                      <a:pt x="700290" y="481126"/>
                    </a:lnTo>
                    <a:lnTo>
                      <a:pt x="700570" y="480402"/>
                    </a:lnTo>
                    <a:lnTo>
                      <a:pt x="700849" y="480034"/>
                    </a:lnTo>
                    <a:close/>
                  </a:path>
                  <a:path w="1017904" h="970915">
                    <a:moveTo>
                      <a:pt x="704710" y="483743"/>
                    </a:moveTo>
                    <a:lnTo>
                      <a:pt x="703808" y="483539"/>
                    </a:lnTo>
                    <a:lnTo>
                      <a:pt x="703338" y="484517"/>
                    </a:lnTo>
                    <a:lnTo>
                      <a:pt x="702983" y="485482"/>
                    </a:lnTo>
                    <a:lnTo>
                      <a:pt x="702614" y="486422"/>
                    </a:lnTo>
                    <a:lnTo>
                      <a:pt x="703237" y="486549"/>
                    </a:lnTo>
                    <a:lnTo>
                      <a:pt x="703872" y="486702"/>
                    </a:lnTo>
                    <a:lnTo>
                      <a:pt x="704494" y="486829"/>
                    </a:lnTo>
                    <a:lnTo>
                      <a:pt x="704583" y="485813"/>
                    </a:lnTo>
                    <a:lnTo>
                      <a:pt x="704672" y="484809"/>
                    </a:lnTo>
                    <a:lnTo>
                      <a:pt x="704710" y="483743"/>
                    </a:lnTo>
                    <a:close/>
                  </a:path>
                  <a:path w="1017904" h="970915">
                    <a:moveTo>
                      <a:pt x="709345" y="200152"/>
                    </a:moveTo>
                    <a:lnTo>
                      <a:pt x="709307" y="199097"/>
                    </a:lnTo>
                    <a:lnTo>
                      <a:pt x="709307" y="198069"/>
                    </a:lnTo>
                    <a:lnTo>
                      <a:pt x="708698" y="198081"/>
                    </a:lnTo>
                    <a:lnTo>
                      <a:pt x="708101" y="198120"/>
                    </a:lnTo>
                    <a:lnTo>
                      <a:pt x="707478" y="198132"/>
                    </a:lnTo>
                    <a:lnTo>
                      <a:pt x="707580" y="199174"/>
                    </a:lnTo>
                    <a:lnTo>
                      <a:pt x="707631" y="200215"/>
                    </a:lnTo>
                    <a:lnTo>
                      <a:pt x="707821" y="201244"/>
                    </a:lnTo>
                    <a:lnTo>
                      <a:pt x="709231" y="201244"/>
                    </a:lnTo>
                    <a:lnTo>
                      <a:pt x="709345" y="200152"/>
                    </a:lnTo>
                    <a:close/>
                  </a:path>
                  <a:path w="1017904" h="970915">
                    <a:moveTo>
                      <a:pt x="722388" y="303530"/>
                    </a:moveTo>
                    <a:lnTo>
                      <a:pt x="722325" y="302971"/>
                    </a:lnTo>
                    <a:lnTo>
                      <a:pt x="722261" y="302501"/>
                    </a:lnTo>
                    <a:lnTo>
                      <a:pt x="721550" y="302082"/>
                    </a:lnTo>
                    <a:lnTo>
                      <a:pt x="721131" y="301650"/>
                    </a:lnTo>
                    <a:lnTo>
                      <a:pt x="720521" y="301637"/>
                    </a:lnTo>
                    <a:lnTo>
                      <a:pt x="719899" y="301599"/>
                    </a:lnTo>
                    <a:lnTo>
                      <a:pt x="719277" y="301599"/>
                    </a:lnTo>
                    <a:lnTo>
                      <a:pt x="719543" y="302323"/>
                    </a:lnTo>
                    <a:lnTo>
                      <a:pt x="719658" y="303123"/>
                    </a:lnTo>
                    <a:lnTo>
                      <a:pt x="720102" y="303758"/>
                    </a:lnTo>
                    <a:lnTo>
                      <a:pt x="720420" y="304228"/>
                    </a:lnTo>
                    <a:lnTo>
                      <a:pt x="721118" y="304431"/>
                    </a:lnTo>
                    <a:lnTo>
                      <a:pt x="721652" y="304774"/>
                    </a:lnTo>
                    <a:lnTo>
                      <a:pt x="721906" y="304165"/>
                    </a:lnTo>
                    <a:lnTo>
                      <a:pt x="722388" y="303530"/>
                    </a:lnTo>
                    <a:close/>
                  </a:path>
                  <a:path w="1017904" h="970915">
                    <a:moveTo>
                      <a:pt x="753999" y="938987"/>
                    </a:moveTo>
                    <a:lnTo>
                      <a:pt x="752779" y="936053"/>
                    </a:lnTo>
                    <a:lnTo>
                      <a:pt x="752322" y="934910"/>
                    </a:lnTo>
                    <a:lnTo>
                      <a:pt x="751903" y="935050"/>
                    </a:lnTo>
                    <a:lnTo>
                      <a:pt x="751509" y="935189"/>
                    </a:lnTo>
                    <a:lnTo>
                      <a:pt x="751103" y="935329"/>
                    </a:lnTo>
                    <a:lnTo>
                      <a:pt x="751039" y="936828"/>
                    </a:lnTo>
                    <a:lnTo>
                      <a:pt x="750938" y="938364"/>
                    </a:lnTo>
                    <a:lnTo>
                      <a:pt x="753999" y="938987"/>
                    </a:lnTo>
                    <a:close/>
                  </a:path>
                  <a:path w="1017904" h="970915">
                    <a:moveTo>
                      <a:pt x="760349" y="752309"/>
                    </a:moveTo>
                    <a:lnTo>
                      <a:pt x="758901" y="751217"/>
                    </a:lnTo>
                    <a:lnTo>
                      <a:pt x="756500" y="749401"/>
                    </a:lnTo>
                    <a:lnTo>
                      <a:pt x="757377" y="752792"/>
                    </a:lnTo>
                    <a:lnTo>
                      <a:pt x="760349" y="752309"/>
                    </a:lnTo>
                    <a:close/>
                  </a:path>
                  <a:path w="1017904" h="970915">
                    <a:moveTo>
                      <a:pt x="769950" y="40817"/>
                    </a:moveTo>
                    <a:lnTo>
                      <a:pt x="766902" y="39001"/>
                    </a:lnTo>
                    <a:lnTo>
                      <a:pt x="767384" y="41389"/>
                    </a:lnTo>
                    <a:lnTo>
                      <a:pt x="767651" y="42735"/>
                    </a:lnTo>
                    <a:lnTo>
                      <a:pt x="767918" y="44069"/>
                    </a:lnTo>
                    <a:lnTo>
                      <a:pt x="769467" y="42341"/>
                    </a:lnTo>
                    <a:lnTo>
                      <a:pt x="769950" y="40817"/>
                    </a:lnTo>
                    <a:close/>
                  </a:path>
                  <a:path w="1017904" h="970915">
                    <a:moveTo>
                      <a:pt x="805688" y="401688"/>
                    </a:moveTo>
                    <a:lnTo>
                      <a:pt x="804164" y="400278"/>
                    </a:lnTo>
                    <a:lnTo>
                      <a:pt x="803884" y="400037"/>
                    </a:lnTo>
                    <a:lnTo>
                      <a:pt x="802894" y="400075"/>
                    </a:lnTo>
                    <a:lnTo>
                      <a:pt x="802741" y="400304"/>
                    </a:lnTo>
                    <a:lnTo>
                      <a:pt x="801789" y="401624"/>
                    </a:lnTo>
                    <a:lnTo>
                      <a:pt x="801598" y="402907"/>
                    </a:lnTo>
                    <a:lnTo>
                      <a:pt x="803719" y="403758"/>
                    </a:lnTo>
                    <a:lnTo>
                      <a:pt x="804621" y="402691"/>
                    </a:lnTo>
                    <a:lnTo>
                      <a:pt x="805688" y="401688"/>
                    </a:lnTo>
                    <a:close/>
                  </a:path>
                  <a:path w="1017904" h="970915">
                    <a:moveTo>
                      <a:pt x="811530" y="76365"/>
                    </a:moveTo>
                    <a:lnTo>
                      <a:pt x="811364" y="75793"/>
                    </a:lnTo>
                    <a:lnTo>
                      <a:pt x="811314" y="75615"/>
                    </a:lnTo>
                    <a:lnTo>
                      <a:pt x="810171" y="75450"/>
                    </a:lnTo>
                    <a:lnTo>
                      <a:pt x="809866" y="76085"/>
                    </a:lnTo>
                    <a:lnTo>
                      <a:pt x="809688" y="76758"/>
                    </a:lnTo>
                    <a:lnTo>
                      <a:pt x="809739" y="77343"/>
                    </a:lnTo>
                    <a:lnTo>
                      <a:pt x="809752" y="77508"/>
                    </a:lnTo>
                    <a:lnTo>
                      <a:pt x="810552" y="77647"/>
                    </a:lnTo>
                    <a:lnTo>
                      <a:pt x="811352" y="77901"/>
                    </a:lnTo>
                    <a:lnTo>
                      <a:pt x="811390" y="77012"/>
                    </a:lnTo>
                    <a:lnTo>
                      <a:pt x="811530" y="76365"/>
                    </a:lnTo>
                    <a:close/>
                  </a:path>
                  <a:path w="1017904" h="970915">
                    <a:moveTo>
                      <a:pt x="839241" y="644067"/>
                    </a:moveTo>
                    <a:lnTo>
                      <a:pt x="839038" y="643432"/>
                    </a:lnTo>
                    <a:lnTo>
                      <a:pt x="838835" y="642861"/>
                    </a:lnTo>
                    <a:lnTo>
                      <a:pt x="838314" y="642416"/>
                    </a:lnTo>
                    <a:lnTo>
                      <a:pt x="837933" y="641921"/>
                    </a:lnTo>
                    <a:lnTo>
                      <a:pt x="836828" y="642353"/>
                    </a:lnTo>
                    <a:lnTo>
                      <a:pt x="837679" y="645909"/>
                    </a:lnTo>
                    <a:lnTo>
                      <a:pt x="838708" y="645668"/>
                    </a:lnTo>
                    <a:lnTo>
                      <a:pt x="839203" y="645515"/>
                    </a:lnTo>
                    <a:lnTo>
                      <a:pt x="839152" y="644817"/>
                    </a:lnTo>
                    <a:lnTo>
                      <a:pt x="839241" y="644067"/>
                    </a:lnTo>
                    <a:close/>
                  </a:path>
                  <a:path w="1017904" h="970915">
                    <a:moveTo>
                      <a:pt x="850531" y="745236"/>
                    </a:moveTo>
                    <a:lnTo>
                      <a:pt x="848487" y="743242"/>
                    </a:lnTo>
                    <a:lnTo>
                      <a:pt x="847991" y="745121"/>
                    </a:lnTo>
                    <a:lnTo>
                      <a:pt x="846594" y="747014"/>
                    </a:lnTo>
                    <a:lnTo>
                      <a:pt x="848283" y="749566"/>
                    </a:lnTo>
                    <a:lnTo>
                      <a:pt x="849680" y="747077"/>
                    </a:lnTo>
                    <a:lnTo>
                      <a:pt x="850531" y="745236"/>
                    </a:lnTo>
                    <a:close/>
                  </a:path>
                  <a:path w="1017904" h="970915">
                    <a:moveTo>
                      <a:pt x="934542" y="277520"/>
                    </a:moveTo>
                    <a:lnTo>
                      <a:pt x="933767" y="276948"/>
                    </a:lnTo>
                    <a:lnTo>
                      <a:pt x="932954" y="276771"/>
                    </a:lnTo>
                    <a:lnTo>
                      <a:pt x="932014" y="276415"/>
                    </a:lnTo>
                    <a:lnTo>
                      <a:pt x="931862" y="277241"/>
                    </a:lnTo>
                    <a:lnTo>
                      <a:pt x="931570" y="278015"/>
                    </a:lnTo>
                    <a:lnTo>
                      <a:pt x="931697" y="278104"/>
                    </a:lnTo>
                    <a:lnTo>
                      <a:pt x="932383" y="278536"/>
                    </a:lnTo>
                    <a:lnTo>
                      <a:pt x="933157" y="278739"/>
                    </a:lnTo>
                    <a:lnTo>
                      <a:pt x="933907" y="279031"/>
                    </a:lnTo>
                    <a:lnTo>
                      <a:pt x="934085" y="278472"/>
                    </a:lnTo>
                    <a:lnTo>
                      <a:pt x="934542" y="277520"/>
                    </a:lnTo>
                    <a:close/>
                  </a:path>
                  <a:path w="1017904" h="970915">
                    <a:moveTo>
                      <a:pt x="943368" y="317919"/>
                    </a:moveTo>
                    <a:lnTo>
                      <a:pt x="941692" y="318973"/>
                    </a:lnTo>
                    <a:lnTo>
                      <a:pt x="939457" y="320382"/>
                    </a:lnTo>
                    <a:lnTo>
                      <a:pt x="941997" y="321449"/>
                    </a:lnTo>
                    <a:lnTo>
                      <a:pt x="943089" y="320700"/>
                    </a:lnTo>
                    <a:lnTo>
                      <a:pt x="943368" y="317919"/>
                    </a:lnTo>
                    <a:close/>
                  </a:path>
                  <a:path w="1017904" h="970915">
                    <a:moveTo>
                      <a:pt x="952487" y="338988"/>
                    </a:moveTo>
                    <a:lnTo>
                      <a:pt x="951280" y="336194"/>
                    </a:lnTo>
                    <a:lnTo>
                      <a:pt x="950226" y="337439"/>
                    </a:lnTo>
                    <a:lnTo>
                      <a:pt x="948842" y="339128"/>
                    </a:lnTo>
                    <a:lnTo>
                      <a:pt x="949642" y="339788"/>
                    </a:lnTo>
                    <a:lnTo>
                      <a:pt x="950036" y="340131"/>
                    </a:lnTo>
                    <a:lnTo>
                      <a:pt x="951712" y="339852"/>
                    </a:lnTo>
                    <a:lnTo>
                      <a:pt x="952487" y="338988"/>
                    </a:lnTo>
                    <a:close/>
                  </a:path>
                  <a:path w="1017904" h="970915">
                    <a:moveTo>
                      <a:pt x="953389" y="486270"/>
                    </a:moveTo>
                    <a:lnTo>
                      <a:pt x="952423" y="486168"/>
                    </a:lnTo>
                    <a:lnTo>
                      <a:pt x="951407" y="485838"/>
                    </a:lnTo>
                    <a:lnTo>
                      <a:pt x="950048" y="486244"/>
                    </a:lnTo>
                    <a:lnTo>
                      <a:pt x="949807" y="487337"/>
                    </a:lnTo>
                    <a:lnTo>
                      <a:pt x="949096" y="488645"/>
                    </a:lnTo>
                    <a:lnTo>
                      <a:pt x="950772" y="488645"/>
                    </a:lnTo>
                    <a:lnTo>
                      <a:pt x="951865" y="488924"/>
                    </a:lnTo>
                    <a:lnTo>
                      <a:pt x="953096" y="488226"/>
                    </a:lnTo>
                    <a:lnTo>
                      <a:pt x="953135" y="487057"/>
                    </a:lnTo>
                    <a:lnTo>
                      <a:pt x="953389" y="486270"/>
                    </a:lnTo>
                    <a:close/>
                  </a:path>
                  <a:path w="1017904" h="970915">
                    <a:moveTo>
                      <a:pt x="997623" y="448805"/>
                    </a:moveTo>
                    <a:lnTo>
                      <a:pt x="997305" y="446862"/>
                    </a:lnTo>
                    <a:lnTo>
                      <a:pt x="996340" y="445795"/>
                    </a:lnTo>
                    <a:lnTo>
                      <a:pt x="994295" y="446646"/>
                    </a:lnTo>
                    <a:lnTo>
                      <a:pt x="993914" y="446811"/>
                    </a:lnTo>
                    <a:lnTo>
                      <a:pt x="993546" y="448106"/>
                    </a:lnTo>
                    <a:lnTo>
                      <a:pt x="993800" y="448513"/>
                    </a:lnTo>
                    <a:lnTo>
                      <a:pt x="994765" y="450164"/>
                    </a:lnTo>
                    <a:lnTo>
                      <a:pt x="996124" y="449961"/>
                    </a:lnTo>
                    <a:lnTo>
                      <a:pt x="997623" y="448805"/>
                    </a:lnTo>
                    <a:close/>
                  </a:path>
                  <a:path w="1017904" h="970915">
                    <a:moveTo>
                      <a:pt x="1001496" y="647687"/>
                    </a:moveTo>
                    <a:lnTo>
                      <a:pt x="1001001" y="647598"/>
                    </a:lnTo>
                    <a:lnTo>
                      <a:pt x="1000518" y="647534"/>
                    </a:lnTo>
                    <a:lnTo>
                      <a:pt x="1000036" y="647433"/>
                    </a:lnTo>
                    <a:lnTo>
                      <a:pt x="999934" y="648741"/>
                    </a:lnTo>
                    <a:lnTo>
                      <a:pt x="999820" y="650011"/>
                    </a:lnTo>
                    <a:lnTo>
                      <a:pt x="999744" y="651319"/>
                    </a:lnTo>
                    <a:lnTo>
                      <a:pt x="1000125" y="651357"/>
                    </a:lnTo>
                    <a:lnTo>
                      <a:pt x="1000531" y="651370"/>
                    </a:lnTo>
                    <a:lnTo>
                      <a:pt x="1000950" y="651408"/>
                    </a:lnTo>
                    <a:lnTo>
                      <a:pt x="1001128" y="650163"/>
                    </a:lnTo>
                    <a:lnTo>
                      <a:pt x="1001318" y="648919"/>
                    </a:lnTo>
                    <a:lnTo>
                      <a:pt x="1001496" y="647687"/>
                    </a:lnTo>
                    <a:close/>
                  </a:path>
                  <a:path w="1017904" h="970915">
                    <a:moveTo>
                      <a:pt x="1002969" y="549973"/>
                    </a:moveTo>
                    <a:lnTo>
                      <a:pt x="1001737" y="547014"/>
                    </a:lnTo>
                    <a:lnTo>
                      <a:pt x="1000683" y="547966"/>
                    </a:lnTo>
                    <a:lnTo>
                      <a:pt x="998829" y="548500"/>
                    </a:lnTo>
                    <a:lnTo>
                      <a:pt x="999502" y="550608"/>
                    </a:lnTo>
                    <a:lnTo>
                      <a:pt x="1002969" y="549973"/>
                    </a:lnTo>
                    <a:close/>
                  </a:path>
                  <a:path w="1017904" h="970915">
                    <a:moveTo>
                      <a:pt x="1007681" y="474738"/>
                    </a:moveTo>
                    <a:lnTo>
                      <a:pt x="1007491" y="473976"/>
                    </a:lnTo>
                    <a:lnTo>
                      <a:pt x="1007402" y="473595"/>
                    </a:lnTo>
                    <a:lnTo>
                      <a:pt x="1006424" y="473417"/>
                    </a:lnTo>
                    <a:lnTo>
                      <a:pt x="1005852" y="473163"/>
                    </a:lnTo>
                    <a:lnTo>
                      <a:pt x="1005598" y="473951"/>
                    </a:lnTo>
                    <a:lnTo>
                      <a:pt x="1005141" y="474776"/>
                    </a:lnTo>
                    <a:lnTo>
                      <a:pt x="1005179" y="475551"/>
                    </a:lnTo>
                    <a:lnTo>
                      <a:pt x="1005192" y="475957"/>
                    </a:lnTo>
                    <a:lnTo>
                      <a:pt x="1006132" y="476300"/>
                    </a:lnTo>
                    <a:lnTo>
                      <a:pt x="1007148" y="477024"/>
                    </a:lnTo>
                    <a:lnTo>
                      <a:pt x="1007364" y="475602"/>
                    </a:lnTo>
                    <a:lnTo>
                      <a:pt x="1007681" y="474738"/>
                    </a:lnTo>
                    <a:close/>
                  </a:path>
                  <a:path w="1017904" h="970915">
                    <a:moveTo>
                      <a:pt x="1017460" y="485711"/>
                    </a:moveTo>
                    <a:lnTo>
                      <a:pt x="1016749" y="484771"/>
                    </a:lnTo>
                    <a:lnTo>
                      <a:pt x="1015377" y="482942"/>
                    </a:lnTo>
                    <a:lnTo>
                      <a:pt x="1015072" y="483146"/>
                    </a:lnTo>
                    <a:lnTo>
                      <a:pt x="1014780" y="483349"/>
                    </a:lnTo>
                    <a:lnTo>
                      <a:pt x="1014488" y="483552"/>
                    </a:lnTo>
                    <a:lnTo>
                      <a:pt x="1015098" y="484505"/>
                    </a:lnTo>
                    <a:lnTo>
                      <a:pt x="1015682" y="485457"/>
                    </a:lnTo>
                    <a:lnTo>
                      <a:pt x="1016292" y="486410"/>
                    </a:lnTo>
                    <a:lnTo>
                      <a:pt x="1016660" y="486168"/>
                    </a:lnTo>
                    <a:lnTo>
                      <a:pt x="1017066" y="485927"/>
                    </a:lnTo>
                    <a:lnTo>
                      <a:pt x="1017460" y="48571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8" name="object 318">
                <a:extLst>
                  <a:ext uri="{FF2B5EF4-FFF2-40B4-BE49-F238E27FC236}">
                    <a16:creationId xmlns:a16="http://schemas.microsoft.com/office/drawing/2014/main" id="{8F648CD9-B6EA-7C9A-5BAE-54310BE79354}"/>
                  </a:ext>
                </a:extLst>
              </p:cNvPr>
              <p:cNvSpPr/>
              <p:nvPr/>
            </p:nvSpPr>
            <p:spPr>
              <a:xfrm>
                <a:off x="7515280" y="4166628"/>
                <a:ext cx="711303" cy="666952"/>
              </a:xfrm>
              <a:custGeom>
                <a:avLst/>
                <a:gdLst/>
                <a:ahLst/>
                <a:cxnLst/>
                <a:rect l="l" t="t" r="r" b="b"/>
                <a:pathLst>
                  <a:path w="914400" h="975359">
                    <a:moveTo>
                      <a:pt x="2019" y="488416"/>
                    </a:moveTo>
                    <a:lnTo>
                      <a:pt x="1219" y="488086"/>
                    </a:lnTo>
                    <a:lnTo>
                      <a:pt x="774" y="488899"/>
                    </a:lnTo>
                    <a:lnTo>
                      <a:pt x="381" y="489686"/>
                    </a:lnTo>
                    <a:lnTo>
                      <a:pt x="0" y="490486"/>
                    </a:lnTo>
                    <a:lnTo>
                      <a:pt x="1282" y="491020"/>
                    </a:lnTo>
                    <a:lnTo>
                      <a:pt x="1536" y="490169"/>
                    </a:lnTo>
                    <a:lnTo>
                      <a:pt x="1803" y="489331"/>
                    </a:lnTo>
                    <a:lnTo>
                      <a:pt x="2006" y="488492"/>
                    </a:lnTo>
                    <a:close/>
                  </a:path>
                  <a:path w="914400" h="975359">
                    <a:moveTo>
                      <a:pt x="5080" y="619963"/>
                    </a:moveTo>
                    <a:lnTo>
                      <a:pt x="4457" y="619125"/>
                    </a:lnTo>
                    <a:lnTo>
                      <a:pt x="3810" y="618299"/>
                    </a:lnTo>
                    <a:lnTo>
                      <a:pt x="3162" y="617486"/>
                    </a:lnTo>
                    <a:lnTo>
                      <a:pt x="2743" y="617766"/>
                    </a:lnTo>
                    <a:lnTo>
                      <a:pt x="2349" y="618083"/>
                    </a:lnTo>
                    <a:lnTo>
                      <a:pt x="1968" y="618375"/>
                    </a:lnTo>
                    <a:lnTo>
                      <a:pt x="2755" y="619125"/>
                    </a:lnTo>
                    <a:lnTo>
                      <a:pt x="3581" y="619874"/>
                    </a:lnTo>
                    <a:lnTo>
                      <a:pt x="4394" y="620623"/>
                    </a:lnTo>
                    <a:lnTo>
                      <a:pt x="4622" y="620395"/>
                    </a:lnTo>
                    <a:lnTo>
                      <a:pt x="4864" y="620179"/>
                    </a:lnTo>
                    <a:lnTo>
                      <a:pt x="5080" y="619963"/>
                    </a:lnTo>
                    <a:close/>
                  </a:path>
                  <a:path w="914400" h="975359">
                    <a:moveTo>
                      <a:pt x="36271" y="623379"/>
                    </a:moveTo>
                    <a:lnTo>
                      <a:pt x="35661" y="623176"/>
                    </a:lnTo>
                    <a:lnTo>
                      <a:pt x="35102" y="622846"/>
                    </a:lnTo>
                    <a:lnTo>
                      <a:pt x="34734" y="622973"/>
                    </a:lnTo>
                    <a:lnTo>
                      <a:pt x="34455" y="623087"/>
                    </a:lnTo>
                    <a:lnTo>
                      <a:pt x="34124" y="624065"/>
                    </a:lnTo>
                    <a:lnTo>
                      <a:pt x="34264" y="624179"/>
                    </a:lnTo>
                    <a:lnTo>
                      <a:pt x="34696" y="624560"/>
                    </a:lnTo>
                    <a:lnTo>
                      <a:pt x="35306" y="624713"/>
                    </a:lnTo>
                    <a:lnTo>
                      <a:pt x="35839" y="624954"/>
                    </a:lnTo>
                    <a:lnTo>
                      <a:pt x="35979" y="624471"/>
                    </a:lnTo>
                    <a:lnTo>
                      <a:pt x="36106" y="624001"/>
                    </a:lnTo>
                    <a:lnTo>
                      <a:pt x="36271" y="623379"/>
                    </a:lnTo>
                    <a:close/>
                  </a:path>
                  <a:path w="914400" h="975359">
                    <a:moveTo>
                      <a:pt x="43014" y="710387"/>
                    </a:moveTo>
                    <a:lnTo>
                      <a:pt x="42430" y="710120"/>
                    </a:lnTo>
                    <a:lnTo>
                      <a:pt x="41783" y="709561"/>
                    </a:lnTo>
                    <a:lnTo>
                      <a:pt x="40576" y="709714"/>
                    </a:lnTo>
                    <a:lnTo>
                      <a:pt x="39992" y="710336"/>
                    </a:lnTo>
                    <a:lnTo>
                      <a:pt x="38214" y="711441"/>
                    </a:lnTo>
                    <a:lnTo>
                      <a:pt x="40614" y="711555"/>
                    </a:lnTo>
                    <a:lnTo>
                      <a:pt x="42722" y="711644"/>
                    </a:lnTo>
                    <a:lnTo>
                      <a:pt x="42926" y="710819"/>
                    </a:lnTo>
                    <a:lnTo>
                      <a:pt x="43014" y="710387"/>
                    </a:lnTo>
                    <a:close/>
                  </a:path>
                  <a:path w="914400" h="975359">
                    <a:moveTo>
                      <a:pt x="67144" y="709345"/>
                    </a:moveTo>
                    <a:lnTo>
                      <a:pt x="66941" y="709117"/>
                    </a:lnTo>
                    <a:lnTo>
                      <a:pt x="66725" y="708926"/>
                    </a:lnTo>
                    <a:lnTo>
                      <a:pt x="66522" y="708736"/>
                    </a:lnTo>
                    <a:lnTo>
                      <a:pt x="65798" y="709320"/>
                    </a:lnTo>
                    <a:lnTo>
                      <a:pt x="65087" y="709930"/>
                    </a:lnTo>
                    <a:lnTo>
                      <a:pt x="64363" y="710539"/>
                    </a:lnTo>
                    <a:lnTo>
                      <a:pt x="64681" y="710895"/>
                    </a:lnTo>
                    <a:lnTo>
                      <a:pt x="65328" y="711542"/>
                    </a:lnTo>
                    <a:lnTo>
                      <a:pt x="65938" y="710831"/>
                    </a:lnTo>
                    <a:lnTo>
                      <a:pt x="66560" y="710082"/>
                    </a:lnTo>
                    <a:lnTo>
                      <a:pt x="67144" y="709345"/>
                    </a:lnTo>
                    <a:close/>
                  </a:path>
                  <a:path w="914400" h="975359">
                    <a:moveTo>
                      <a:pt x="84848" y="611225"/>
                    </a:moveTo>
                    <a:lnTo>
                      <a:pt x="84594" y="610806"/>
                    </a:lnTo>
                    <a:lnTo>
                      <a:pt x="84442" y="610577"/>
                    </a:lnTo>
                    <a:lnTo>
                      <a:pt x="83705" y="610743"/>
                    </a:lnTo>
                    <a:lnTo>
                      <a:pt x="83235" y="610704"/>
                    </a:lnTo>
                    <a:lnTo>
                      <a:pt x="83235" y="611162"/>
                    </a:lnTo>
                    <a:lnTo>
                      <a:pt x="83223" y="611619"/>
                    </a:lnTo>
                    <a:lnTo>
                      <a:pt x="83223" y="612216"/>
                    </a:lnTo>
                    <a:lnTo>
                      <a:pt x="83832" y="612292"/>
                    </a:lnTo>
                    <a:lnTo>
                      <a:pt x="84302" y="612343"/>
                    </a:lnTo>
                    <a:lnTo>
                      <a:pt x="84772" y="612394"/>
                    </a:lnTo>
                    <a:lnTo>
                      <a:pt x="84734" y="611860"/>
                    </a:lnTo>
                    <a:lnTo>
                      <a:pt x="84848" y="611225"/>
                    </a:lnTo>
                    <a:close/>
                  </a:path>
                  <a:path w="914400" h="975359">
                    <a:moveTo>
                      <a:pt x="99415" y="732853"/>
                    </a:moveTo>
                    <a:lnTo>
                      <a:pt x="98844" y="731989"/>
                    </a:lnTo>
                    <a:lnTo>
                      <a:pt x="98298" y="731100"/>
                    </a:lnTo>
                    <a:lnTo>
                      <a:pt x="97739" y="730211"/>
                    </a:lnTo>
                    <a:lnTo>
                      <a:pt x="97294" y="730516"/>
                    </a:lnTo>
                    <a:lnTo>
                      <a:pt x="96850" y="730821"/>
                    </a:lnTo>
                    <a:lnTo>
                      <a:pt x="96418" y="731151"/>
                    </a:lnTo>
                    <a:lnTo>
                      <a:pt x="97104" y="731951"/>
                    </a:lnTo>
                    <a:lnTo>
                      <a:pt x="97815" y="732751"/>
                    </a:lnTo>
                    <a:lnTo>
                      <a:pt x="98501" y="733577"/>
                    </a:lnTo>
                    <a:lnTo>
                      <a:pt x="99098" y="733094"/>
                    </a:lnTo>
                    <a:lnTo>
                      <a:pt x="99415" y="732853"/>
                    </a:lnTo>
                    <a:close/>
                  </a:path>
                  <a:path w="914400" h="975359">
                    <a:moveTo>
                      <a:pt x="118859" y="571728"/>
                    </a:moveTo>
                    <a:lnTo>
                      <a:pt x="118770" y="571119"/>
                    </a:lnTo>
                    <a:lnTo>
                      <a:pt x="118757" y="570877"/>
                    </a:lnTo>
                    <a:lnTo>
                      <a:pt x="117754" y="570750"/>
                    </a:lnTo>
                    <a:lnTo>
                      <a:pt x="117208" y="570560"/>
                    </a:lnTo>
                    <a:lnTo>
                      <a:pt x="117005" y="571195"/>
                    </a:lnTo>
                    <a:lnTo>
                      <a:pt x="116395" y="573239"/>
                    </a:lnTo>
                    <a:lnTo>
                      <a:pt x="117259" y="573151"/>
                    </a:lnTo>
                    <a:lnTo>
                      <a:pt x="117995" y="573265"/>
                    </a:lnTo>
                    <a:lnTo>
                      <a:pt x="118224" y="572985"/>
                    </a:lnTo>
                    <a:lnTo>
                      <a:pt x="118605" y="572490"/>
                    </a:lnTo>
                    <a:lnTo>
                      <a:pt x="118859" y="571728"/>
                    </a:lnTo>
                    <a:close/>
                  </a:path>
                  <a:path w="914400" h="975359">
                    <a:moveTo>
                      <a:pt x="122555" y="325755"/>
                    </a:moveTo>
                    <a:lnTo>
                      <a:pt x="122313" y="325259"/>
                    </a:lnTo>
                    <a:lnTo>
                      <a:pt x="122186" y="324739"/>
                    </a:lnTo>
                    <a:lnTo>
                      <a:pt x="121856" y="324434"/>
                    </a:lnTo>
                    <a:lnTo>
                      <a:pt x="121729" y="324256"/>
                    </a:lnTo>
                    <a:lnTo>
                      <a:pt x="121208" y="324472"/>
                    </a:lnTo>
                    <a:lnTo>
                      <a:pt x="120878" y="324510"/>
                    </a:lnTo>
                    <a:lnTo>
                      <a:pt x="121031" y="324980"/>
                    </a:lnTo>
                    <a:lnTo>
                      <a:pt x="121119" y="325513"/>
                    </a:lnTo>
                    <a:lnTo>
                      <a:pt x="121373" y="325920"/>
                    </a:lnTo>
                    <a:lnTo>
                      <a:pt x="122008" y="325843"/>
                    </a:lnTo>
                    <a:lnTo>
                      <a:pt x="122555" y="325755"/>
                    </a:lnTo>
                    <a:close/>
                  </a:path>
                  <a:path w="914400" h="975359">
                    <a:moveTo>
                      <a:pt x="123520" y="765454"/>
                    </a:moveTo>
                    <a:lnTo>
                      <a:pt x="122491" y="764908"/>
                    </a:lnTo>
                    <a:lnTo>
                      <a:pt x="121475" y="764324"/>
                    </a:lnTo>
                    <a:lnTo>
                      <a:pt x="120459" y="763778"/>
                    </a:lnTo>
                    <a:lnTo>
                      <a:pt x="120269" y="764095"/>
                    </a:lnTo>
                    <a:lnTo>
                      <a:pt x="119900" y="764730"/>
                    </a:lnTo>
                    <a:lnTo>
                      <a:pt x="120891" y="765327"/>
                    </a:lnTo>
                    <a:lnTo>
                      <a:pt x="122859" y="766546"/>
                    </a:lnTo>
                    <a:lnTo>
                      <a:pt x="123520" y="765454"/>
                    </a:lnTo>
                    <a:close/>
                  </a:path>
                  <a:path w="914400" h="975359">
                    <a:moveTo>
                      <a:pt x="131203" y="255892"/>
                    </a:moveTo>
                    <a:lnTo>
                      <a:pt x="130416" y="255536"/>
                    </a:lnTo>
                    <a:lnTo>
                      <a:pt x="129590" y="255193"/>
                    </a:lnTo>
                    <a:lnTo>
                      <a:pt x="128790" y="254838"/>
                    </a:lnTo>
                    <a:lnTo>
                      <a:pt x="128625" y="255117"/>
                    </a:lnTo>
                    <a:lnTo>
                      <a:pt x="128498" y="255409"/>
                    </a:lnTo>
                    <a:lnTo>
                      <a:pt x="128320" y="255701"/>
                    </a:lnTo>
                    <a:lnTo>
                      <a:pt x="129057" y="256159"/>
                    </a:lnTo>
                    <a:lnTo>
                      <a:pt x="129794" y="256603"/>
                    </a:lnTo>
                    <a:lnTo>
                      <a:pt x="130505" y="257086"/>
                    </a:lnTo>
                    <a:lnTo>
                      <a:pt x="130746" y="256679"/>
                    </a:lnTo>
                    <a:lnTo>
                      <a:pt x="130962" y="256298"/>
                    </a:lnTo>
                    <a:lnTo>
                      <a:pt x="131203" y="255892"/>
                    </a:lnTo>
                    <a:close/>
                  </a:path>
                  <a:path w="914400" h="975359">
                    <a:moveTo>
                      <a:pt x="140360" y="594995"/>
                    </a:moveTo>
                    <a:lnTo>
                      <a:pt x="140246" y="594652"/>
                    </a:lnTo>
                    <a:lnTo>
                      <a:pt x="140119" y="594283"/>
                    </a:lnTo>
                    <a:lnTo>
                      <a:pt x="139484" y="594080"/>
                    </a:lnTo>
                    <a:lnTo>
                      <a:pt x="138861" y="593636"/>
                    </a:lnTo>
                    <a:lnTo>
                      <a:pt x="138658" y="594347"/>
                    </a:lnTo>
                    <a:lnTo>
                      <a:pt x="138315" y="594918"/>
                    </a:lnTo>
                    <a:lnTo>
                      <a:pt x="138480" y="595274"/>
                    </a:lnTo>
                    <a:lnTo>
                      <a:pt x="138633" y="595604"/>
                    </a:lnTo>
                    <a:lnTo>
                      <a:pt x="139293" y="595731"/>
                    </a:lnTo>
                    <a:lnTo>
                      <a:pt x="139750" y="595960"/>
                    </a:lnTo>
                    <a:lnTo>
                      <a:pt x="139928" y="595515"/>
                    </a:lnTo>
                    <a:lnTo>
                      <a:pt x="140360" y="594995"/>
                    </a:lnTo>
                    <a:close/>
                  </a:path>
                  <a:path w="914400" h="975359">
                    <a:moveTo>
                      <a:pt x="143306" y="496201"/>
                    </a:moveTo>
                    <a:lnTo>
                      <a:pt x="143129" y="495630"/>
                    </a:lnTo>
                    <a:lnTo>
                      <a:pt x="143065" y="495401"/>
                    </a:lnTo>
                    <a:lnTo>
                      <a:pt x="142024" y="495173"/>
                    </a:lnTo>
                    <a:lnTo>
                      <a:pt x="141363" y="495731"/>
                    </a:lnTo>
                    <a:lnTo>
                      <a:pt x="141198" y="496404"/>
                    </a:lnTo>
                    <a:lnTo>
                      <a:pt x="140703" y="497408"/>
                    </a:lnTo>
                    <a:lnTo>
                      <a:pt x="141846" y="497459"/>
                    </a:lnTo>
                    <a:lnTo>
                      <a:pt x="142468" y="497509"/>
                    </a:lnTo>
                    <a:lnTo>
                      <a:pt x="143116" y="497535"/>
                    </a:lnTo>
                    <a:lnTo>
                      <a:pt x="143154" y="496887"/>
                    </a:lnTo>
                    <a:lnTo>
                      <a:pt x="143306" y="496201"/>
                    </a:lnTo>
                    <a:close/>
                  </a:path>
                  <a:path w="914400" h="975359">
                    <a:moveTo>
                      <a:pt x="178155" y="274193"/>
                    </a:moveTo>
                    <a:lnTo>
                      <a:pt x="177469" y="273316"/>
                    </a:lnTo>
                    <a:lnTo>
                      <a:pt x="176072" y="271487"/>
                    </a:lnTo>
                    <a:lnTo>
                      <a:pt x="175628" y="271767"/>
                    </a:lnTo>
                    <a:lnTo>
                      <a:pt x="174764" y="272300"/>
                    </a:lnTo>
                    <a:lnTo>
                      <a:pt x="177139" y="275031"/>
                    </a:lnTo>
                    <a:lnTo>
                      <a:pt x="177469" y="274751"/>
                    </a:lnTo>
                    <a:lnTo>
                      <a:pt x="177825" y="274472"/>
                    </a:lnTo>
                    <a:lnTo>
                      <a:pt x="178155" y="274193"/>
                    </a:lnTo>
                    <a:close/>
                  </a:path>
                  <a:path w="914400" h="975359">
                    <a:moveTo>
                      <a:pt x="196634" y="436587"/>
                    </a:moveTo>
                    <a:lnTo>
                      <a:pt x="195059" y="435483"/>
                    </a:lnTo>
                    <a:lnTo>
                      <a:pt x="193713" y="434987"/>
                    </a:lnTo>
                    <a:lnTo>
                      <a:pt x="193255" y="437908"/>
                    </a:lnTo>
                    <a:lnTo>
                      <a:pt x="194716" y="437349"/>
                    </a:lnTo>
                    <a:lnTo>
                      <a:pt x="195668" y="436956"/>
                    </a:lnTo>
                    <a:lnTo>
                      <a:pt x="196634" y="436587"/>
                    </a:lnTo>
                    <a:close/>
                  </a:path>
                  <a:path w="914400" h="975359">
                    <a:moveTo>
                      <a:pt x="215303" y="288582"/>
                    </a:moveTo>
                    <a:lnTo>
                      <a:pt x="214249" y="288404"/>
                    </a:lnTo>
                    <a:lnTo>
                      <a:pt x="213207" y="288277"/>
                    </a:lnTo>
                    <a:lnTo>
                      <a:pt x="212153" y="288112"/>
                    </a:lnTo>
                    <a:lnTo>
                      <a:pt x="212128" y="288531"/>
                    </a:lnTo>
                    <a:lnTo>
                      <a:pt x="212077" y="288963"/>
                    </a:lnTo>
                    <a:lnTo>
                      <a:pt x="212051" y="289394"/>
                    </a:lnTo>
                    <a:lnTo>
                      <a:pt x="213131" y="289471"/>
                    </a:lnTo>
                    <a:lnTo>
                      <a:pt x="215252" y="289598"/>
                    </a:lnTo>
                    <a:lnTo>
                      <a:pt x="215265" y="289267"/>
                    </a:lnTo>
                    <a:lnTo>
                      <a:pt x="215303" y="288925"/>
                    </a:lnTo>
                    <a:lnTo>
                      <a:pt x="215303" y="288582"/>
                    </a:lnTo>
                    <a:close/>
                  </a:path>
                  <a:path w="914400" h="975359">
                    <a:moveTo>
                      <a:pt x="223748" y="200647"/>
                    </a:moveTo>
                    <a:lnTo>
                      <a:pt x="221589" y="202590"/>
                    </a:lnTo>
                    <a:lnTo>
                      <a:pt x="220827" y="203619"/>
                    </a:lnTo>
                    <a:lnTo>
                      <a:pt x="222897" y="205613"/>
                    </a:lnTo>
                    <a:lnTo>
                      <a:pt x="223177" y="203949"/>
                    </a:lnTo>
                    <a:lnTo>
                      <a:pt x="223380" y="202831"/>
                    </a:lnTo>
                    <a:lnTo>
                      <a:pt x="223748" y="200647"/>
                    </a:lnTo>
                    <a:close/>
                  </a:path>
                  <a:path w="914400" h="975359">
                    <a:moveTo>
                      <a:pt x="239255" y="8851"/>
                    </a:moveTo>
                    <a:lnTo>
                      <a:pt x="238531" y="8509"/>
                    </a:lnTo>
                    <a:lnTo>
                      <a:pt x="237744" y="8267"/>
                    </a:lnTo>
                    <a:lnTo>
                      <a:pt x="237236" y="8483"/>
                    </a:lnTo>
                    <a:lnTo>
                      <a:pt x="236677" y="8737"/>
                    </a:lnTo>
                    <a:lnTo>
                      <a:pt x="236308" y="9486"/>
                    </a:lnTo>
                    <a:lnTo>
                      <a:pt x="235864" y="10033"/>
                    </a:lnTo>
                    <a:lnTo>
                      <a:pt x="236321" y="10261"/>
                    </a:lnTo>
                    <a:lnTo>
                      <a:pt x="236766" y="10477"/>
                    </a:lnTo>
                    <a:lnTo>
                      <a:pt x="237223" y="10718"/>
                    </a:lnTo>
                    <a:lnTo>
                      <a:pt x="237794" y="10553"/>
                    </a:lnTo>
                    <a:lnTo>
                      <a:pt x="238506" y="10541"/>
                    </a:lnTo>
                    <a:lnTo>
                      <a:pt x="239204" y="9944"/>
                    </a:lnTo>
                    <a:lnTo>
                      <a:pt x="239255" y="8851"/>
                    </a:lnTo>
                    <a:close/>
                  </a:path>
                  <a:path w="914400" h="975359">
                    <a:moveTo>
                      <a:pt x="244246" y="430695"/>
                    </a:moveTo>
                    <a:lnTo>
                      <a:pt x="243281" y="429171"/>
                    </a:lnTo>
                    <a:lnTo>
                      <a:pt x="242798" y="428396"/>
                    </a:lnTo>
                    <a:lnTo>
                      <a:pt x="242570" y="428485"/>
                    </a:lnTo>
                    <a:lnTo>
                      <a:pt x="242341" y="428599"/>
                    </a:lnTo>
                    <a:lnTo>
                      <a:pt x="242112" y="428688"/>
                    </a:lnTo>
                    <a:lnTo>
                      <a:pt x="242392" y="429577"/>
                    </a:lnTo>
                    <a:lnTo>
                      <a:pt x="242684" y="430453"/>
                    </a:lnTo>
                    <a:lnTo>
                      <a:pt x="242963" y="431342"/>
                    </a:lnTo>
                    <a:lnTo>
                      <a:pt x="243827" y="430923"/>
                    </a:lnTo>
                    <a:lnTo>
                      <a:pt x="244246" y="430695"/>
                    </a:lnTo>
                    <a:close/>
                  </a:path>
                  <a:path w="914400" h="975359">
                    <a:moveTo>
                      <a:pt x="270916" y="208838"/>
                    </a:moveTo>
                    <a:lnTo>
                      <a:pt x="267982" y="206400"/>
                    </a:lnTo>
                    <a:lnTo>
                      <a:pt x="267741" y="206603"/>
                    </a:lnTo>
                    <a:lnTo>
                      <a:pt x="267246" y="207010"/>
                    </a:lnTo>
                    <a:lnTo>
                      <a:pt x="268249" y="207873"/>
                    </a:lnTo>
                    <a:lnTo>
                      <a:pt x="269252" y="208762"/>
                    </a:lnTo>
                    <a:lnTo>
                      <a:pt x="270268" y="209626"/>
                    </a:lnTo>
                    <a:lnTo>
                      <a:pt x="270713" y="209092"/>
                    </a:lnTo>
                    <a:lnTo>
                      <a:pt x="270916" y="208838"/>
                    </a:lnTo>
                    <a:close/>
                  </a:path>
                  <a:path w="914400" h="975359">
                    <a:moveTo>
                      <a:pt x="276885" y="103517"/>
                    </a:moveTo>
                    <a:lnTo>
                      <a:pt x="276834" y="103251"/>
                    </a:lnTo>
                    <a:lnTo>
                      <a:pt x="276796" y="102997"/>
                    </a:lnTo>
                    <a:lnTo>
                      <a:pt x="276733" y="102743"/>
                    </a:lnTo>
                    <a:lnTo>
                      <a:pt x="275729" y="102666"/>
                    </a:lnTo>
                    <a:lnTo>
                      <a:pt x="274713" y="102603"/>
                    </a:lnTo>
                    <a:lnTo>
                      <a:pt x="273697" y="102527"/>
                    </a:lnTo>
                    <a:lnTo>
                      <a:pt x="273621" y="102781"/>
                    </a:lnTo>
                    <a:lnTo>
                      <a:pt x="273545" y="103022"/>
                    </a:lnTo>
                    <a:lnTo>
                      <a:pt x="273469" y="103276"/>
                    </a:lnTo>
                    <a:lnTo>
                      <a:pt x="273964" y="103619"/>
                    </a:lnTo>
                    <a:lnTo>
                      <a:pt x="274472" y="104203"/>
                    </a:lnTo>
                    <a:lnTo>
                      <a:pt x="275602" y="104216"/>
                    </a:lnTo>
                    <a:lnTo>
                      <a:pt x="276263" y="103784"/>
                    </a:lnTo>
                    <a:lnTo>
                      <a:pt x="276885" y="103517"/>
                    </a:lnTo>
                    <a:close/>
                  </a:path>
                  <a:path w="914400" h="975359">
                    <a:moveTo>
                      <a:pt x="312813" y="891463"/>
                    </a:moveTo>
                    <a:lnTo>
                      <a:pt x="312674" y="891349"/>
                    </a:lnTo>
                    <a:lnTo>
                      <a:pt x="312166" y="891057"/>
                    </a:lnTo>
                    <a:lnTo>
                      <a:pt x="311492" y="890968"/>
                    </a:lnTo>
                    <a:lnTo>
                      <a:pt x="310692" y="890752"/>
                    </a:lnTo>
                    <a:lnTo>
                      <a:pt x="310591" y="891654"/>
                    </a:lnTo>
                    <a:lnTo>
                      <a:pt x="310515" y="892136"/>
                    </a:lnTo>
                    <a:lnTo>
                      <a:pt x="310476" y="892657"/>
                    </a:lnTo>
                    <a:lnTo>
                      <a:pt x="311111" y="892708"/>
                    </a:lnTo>
                    <a:lnTo>
                      <a:pt x="311785" y="892898"/>
                    </a:lnTo>
                    <a:lnTo>
                      <a:pt x="312356" y="892721"/>
                    </a:lnTo>
                    <a:lnTo>
                      <a:pt x="312597" y="892632"/>
                    </a:lnTo>
                    <a:lnTo>
                      <a:pt x="312813" y="891463"/>
                    </a:lnTo>
                    <a:close/>
                  </a:path>
                  <a:path w="914400" h="975359">
                    <a:moveTo>
                      <a:pt x="314617" y="89065"/>
                    </a:moveTo>
                    <a:lnTo>
                      <a:pt x="313740" y="88557"/>
                    </a:lnTo>
                    <a:lnTo>
                      <a:pt x="312826" y="90119"/>
                    </a:lnTo>
                    <a:lnTo>
                      <a:pt x="312369" y="90893"/>
                    </a:lnTo>
                    <a:lnTo>
                      <a:pt x="312686" y="91046"/>
                    </a:lnTo>
                    <a:lnTo>
                      <a:pt x="313270" y="91401"/>
                    </a:lnTo>
                    <a:lnTo>
                      <a:pt x="313766" y="90627"/>
                    </a:lnTo>
                    <a:lnTo>
                      <a:pt x="314172" y="89839"/>
                    </a:lnTo>
                    <a:lnTo>
                      <a:pt x="314617" y="89065"/>
                    </a:lnTo>
                    <a:close/>
                  </a:path>
                  <a:path w="914400" h="975359">
                    <a:moveTo>
                      <a:pt x="327507" y="934161"/>
                    </a:moveTo>
                    <a:lnTo>
                      <a:pt x="327240" y="934097"/>
                    </a:lnTo>
                    <a:lnTo>
                      <a:pt x="326974" y="934046"/>
                    </a:lnTo>
                    <a:lnTo>
                      <a:pt x="326732" y="933970"/>
                    </a:lnTo>
                    <a:lnTo>
                      <a:pt x="325882" y="936421"/>
                    </a:lnTo>
                    <a:lnTo>
                      <a:pt x="326326" y="936510"/>
                    </a:lnTo>
                    <a:lnTo>
                      <a:pt x="326771" y="936612"/>
                    </a:lnTo>
                    <a:lnTo>
                      <a:pt x="327202" y="936713"/>
                    </a:lnTo>
                    <a:lnTo>
                      <a:pt x="327317" y="935875"/>
                    </a:lnTo>
                    <a:lnTo>
                      <a:pt x="327507" y="934161"/>
                    </a:lnTo>
                    <a:close/>
                  </a:path>
                  <a:path w="914400" h="975359">
                    <a:moveTo>
                      <a:pt x="342353" y="948029"/>
                    </a:moveTo>
                    <a:lnTo>
                      <a:pt x="341744" y="947839"/>
                    </a:lnTo>
                    <a:lnTo>
                      <a:pt x="341134" y="947521"/>
                    </a:lnTo>
                    <a:lnTo>
                      <a:pt x="340550" y="947534"/>
                    </a:lnTo>
                    <a:lnTo>
                      <a:pt x="340309" y="947547"/>
                    </a:lnTo>
                    <a:lnTo>
                      <a:pt x="340080" y="948296"/>
                    </a:lnTo>
                    <a:lnTo>
                      <a:pt x="339661" y="949083"/>
                    </a:lnTo>
                    <a:lnTo>
                      <a:pt x="340601" y="949223"/>
                    </a:lnTo>
                    <a:lnTo>
                      <a:pt x="341261" y="949452"/>
                    </a:lnTo>
                    <a:lnTo>
                      <a:pt x="341833" y="949337"/>
                    </a:lnTo>
                    <a:lnTo>
                      <a:pt x="342074" y="949286"/>
                    </a:lnTo>
                    <a:lnTo>
                      <a:pt x="342188" y="948486"/>
                    </a:lnTo>
                    <a:lnTo>
                      <a:pt x="342353" y="948029"/>
                    </a:lnTo>
                    <a:close/>
                  </a:path>
                  <a:path w="914400" h="975359">
                    <a:moveTo>
                      <a:pt x="345084" y="601637"/>
                    </a:moveTo>
                    <a:lnTo>
                      <a:pt x="342582" y="600798"/>
                    </a:lnTo>
                    <a:lnTo>
                      <a:pt x="342468" y="601129"/>
                    </a:lnTo>
                    <a:lnTo>
                      <a:pt x="342214" y="601751"/>
                    </a:lnTo>
                    <a:lnTo>
                      <a:pt x="342938" y="602107"/>
                    </a:lnTo>
                    <a:lnTo>
                      <a:pt x="344373" y="602830"/>
                    </a:lnTo>
                    <a:lnTo>
                      <a:pt x="345084" y="601637"/>
                    </a:lnTo>
                    <a:close/>
                  </a:path>
                  <a:path w="914400" h="975359">
                    <a:moveTo>
                      <a:pt x="353034" y="155409"/>
                    </a:moveTo>
                    <a:lnTo>
                      <a:pt x="352717" y="153898"/>
                    </a:lnTo>
                    <a:lnTo>
                      <a:pt x="352056" y="150901"/>
                    </a:lnTo>
                    <a:lnTo>
                      <a:pt x="351358" y="151003"/>
                    </a:lnTo>
                    <a:lnTo>
                      <a:pt x="350989" y="151079"/>
                    </a:lnTo>
                    <a:lnTo>
                      <a:pt x="351167" y="152590"/>
                    </a:lnTo>
                    <a:lnTo>
                      <a:pt x="351358" y="154101"/>
                    </a:lnTo>
                    <a:lnTo>
                      <a:pt x="351536" y="155600"/>
                    </a:lnTo>
                    <a:lnTo>
                      <a:pt x="352018" y="155536"/>
                    </a:lnTo>
                    <a:lnTo>
                      <a:pt x="353034" y="155409"/>
                    </a:lnTo>
                    <a:close/>
                  </a:path>
                  <a:path w="914400" h="975359">
                    <a:moveTo>
                      <a:pt x="359575" y="3848"/>
                    </a:moveTo>
                    <a:lnTo>
                      <a:pt x="357784" y="3263"/>
                    </a:lnTo>
                    <a:lnTo>
                      <a:pt x="356679" y="2895"/>
                    </a:lnTo>
                    <a:lnTo>
                      <a:pt x="355574" y="2540"/>
                    </a:lnTo>
                    <a:lnTo>
                      <a:pt x="356209" y="5245"/>
                    </a:lnTo>
                    <a:lnTo>
                      <a:pt x="357301" y="5638"/>
                    </a:lnTo>
                    <a:lnTo>
                      <a:pt x="359575" y="3848"/>
                    </a:lnTo>
                    <a:close/>
                  </a:path>
                  <a:path w="914400" h="975359">
                    <a:moveTo>
                      <a:pt x="377571" y="428561"/>
                    </a:moveTo>
                    <a:lnTo>
                      <a:pt x="377063" y="428205"/>
                    </a:lnTo>
                    <a:lnTo>
                      <a:pt x="376542" y="427583"/>
                    </a:lnTo>
                    <a:lnTo>
                      <a:pt x="375577" y="427583"/>
                    </a:lnTo>
                    <a:lnTo>
                      <a:pt x="375145" y="428294"/>
                    </a:lnTo>
                    <a:lnTo>
                      <a:pt x="374294" y="429056"/>
                    </a:lnTo>
                    <a:lnTo>
                      <a:pt x="375361" y="429552"/>
                    </a:lnTo>
                    <a:lnTo>
                      <a:pt x="376008" y="430123"/>
                    </a:lnTo>
                    <a:lnTo>
                      <a:pt x="376466" y="429996"/>
                    </a:lnTo>
                    <a:lnTo>
                      <a:pt x="376936" y="429882"/>
                    </a:lnTo>
                    <a:lnTo>
                      <a:pt x="377215" y="429056"/>
                    </a:lnTo>
                    <a:lnTo>
                      <a:pt x="377571" y="428561"/>
                    </a:lnTo>
                    <a:close/>
                  </a:path>
                  <a:path w="914400" h="975359">
                    <a:moveTo>
                      <a:pt x="387807" y="990"/>
                    </a:moveTo>
                    <a:lnTo>
                      <a:pt x="387629" y="584"/>
                    </a:lnTo>
                    <a:lnTo>
                      <a:pt x="387489" y="279"/>
                    </a:lnTo>
                    <a:lnTo>
                      <a:pt x="386778" y="190"/>
                    </a:lnTo>
                    <a:lnTo>
                      <a:pt x="386334" y="0"/>
                    </a:lnTo>
                    <a:lnTo>
                      <a:pt x="385965" y="1257"/>
                    </a:lnTo>
                    <a:lnTo>
                      <a:pt x="385686" y="2209"/>
                    </a:lnTo>
                    <a:lnTo>
                      <a:pt x="386537" y="2159"/>
                    </a:lnTo>
                    <a:lnTo>
                      <a:pt x="387235" y="2324"/>
                    </a:lnTo>
                    <a:lnTo>
                      <a:pt x="387400" y="2082"/>
                    </a:lnTo>
                    <a:lnTo>
                      <a:pt x="387680" y="1714"/>
                    </a:lnTo>
                    <a:lnTo>
                      <a:pt x="387807" y="990"/>
                    </a:lnTo>
                    <a:close/>
                  </a:path>
                  <a:path w="914400" h="975359">
                    <a:moveTo>
                      <a:pt x="389801" y="973455"/>
                    </a:moveTo>
                    <a:lnTo>
                      <a:pt x="389674" y="972858"/>
                    </a:lnTo>
                    <a:lnTo>
                      <a:pt x="389636" y="972680"/>
                    </a:lnTo>
                    <a:lnTo>
                      <a:pt x="388416" y="972515"/>
                    </a:lnTo>
                    <a:lnTo>
                      <a:pt x="388137" y="973213"/>
                    </a:lnTo>
                    <a:lnTo>
                      <a:pt x="388061" y="973874"/>
                    </a:lnTo>
                    <a:lnTo>
                      <a:pt x="387883" y="974763"/>
                    </a:lnTo>
                    <a:lnTo>
                      <a:pt x="388658" y="974750"/>
                    </a:lnTo>
                    <a:lnTo>
                      <a:pt x="389445" y="974852"/>
                    </a:lnTo>
                    <a:lnTo>
                      <a:pt x="389509" y="974712"/>
                    </a:lnTo>
                    <a:lnTo>
                      <a:pt x="389724" y="974140"/>
                    </a:lnTo>
                    <a:lnTo>
                      <a:pt x="389801" y="973455"/>
                    </a:lnTo>
                    <a:close/>
                  </a:path>
                  <a:path w="914400" h="975359">
                    <a:moveTo>
                      <a:pt x="404799" y="124650"/>
                    </a:moveTo>
                    <a:lnTo>
                      <a:pt x="404152" y="124523"/>
                    </a:lnTo>
                    <a:lnTo>
                      <a:pt x="403402" y="124104"/>
                    </a:lnTo>
                    <a:lnTo>
                      <a:pt x="402475" y="124472"/>
                    </a:lnTo>
                    <a:lnTo>
                      <a:pt x="402348" y="125361"/>
                    </a:lnTo>
                    <a:lnTo>
                      <a:pt x="401777" y="126606"/>
                    </a:lnTo>
                    <a:lnTo>
                      <a:pt x="403123" y="126377"/>
                    </a:lnTo>
                    <a:lnTo>
                      <a:pt x="403847" y="126428"/>
                    </a:lnTo>
                    <a:lnTo>
                      <a:pt x="404672" y="125895"/>
                    </a:lnTo>
                    <a:lnTo>
                      <a:pt x="404647" y="125171"/>
                    </a:lnTo>
                    <a:lnTo>
                      <a:pt x="404799" y="124650"/>
                    </a:lnTo>
                    <a:close/>
                  </a:path>
                  <a:path w="914400" h="975359">
                    <a:moveTo>
                      <a:pt x="414655" y="954100"/>
                    </a:moveTo>
                    <a:lnTo>
                      <a:pt x="414553" y="953122"/>
                    </a:lnTo>
                    <a:lnTo>
                      <a:pt x="414477" y="952144"/>
                    </a:lnTo>
                    <a:lnTo>
                      <a:pt x="414375" y="951153"/>
                    </a:lnTo>
                    <a:lnTo>
                      <a:pt x="413550" y="951153"/>
                    </a:lnTo>
                    <a:lnTo>
                      <a:pt x="413372" y="951611"/>
                    </a:lnTo>
                    <a:lnTo>
                      <a:pt x="413067" y="952068"/>
                    </a:lnTo>
                    <a:lnTo>
                      <a:pt x="413092" y="952500"/>
                    </a:lnTo>
                    <a:lnTo>
                      <a:pt x="413118" y="953109"/>
                    </a:lnTo>
                    <a:lnTo>
                      <a:pt x="413372" y="953693"/>
                    </a:lnTo>
                    <a:lnTo>
                      <a:pt x="413524" y="954290"/>
                    </a:lnTo>
                    <a:lnTo>
                      <a:pt x="413905" y="954227"/>
                    </a:lnTo>
                    <a:lnTo>
                      <a:pt x="414655" y="954100"/>
                    </a:lnTo>
                    <a:close/>
                  </a:path>
                  <a:path w="914400" h="975359">
                    <a:moveTo>
                      <a:pt x="427139" y="655180"/>
                    </a:moveTo>
                    <a:lnTo>
                      <a:pt x="426808" y="653923"/>
                    </a:lnTo>
                    <a:lnTo>
                      <a:pt x="426389" y="653389"/>
                    </a:lnTo>
                    <a:lnTo>
                      <a:pt x="426097" y="652792"/>
                    </a:lnTo>
                    <a:lnTo>
                      <a:pt x="425818" y="652919"/>
                    </a:lnTo>
                    <a:lnTo>
                      <a:pt x="425538" y="653021"/>
                    </a:lnTo>
                    <a:lnTo>
                      <a:pt x="425246" y="653135"/>
                    </a:lnTo>
                    <a:lnTo>
                      <a:pt x="425615" y="654354"/>
                    </a:lnTo>
                    <a:lnTo>
                      <a:pt x="425958" y="655535"/>
                    </a:lnTo>
                    <a:lnTo>
                      <a:pt x="426326" y="656729"/>
                    </a:lnTo>
                    <a:lnTo>
                      <a:pt x="426567" y="656678"/>
                    </a:lnTo>
                    <a:lnTo>
                      <a:pt x="426808" y="656628"/>
                    </a:lnTo>
                    <a:lnTo>
                      <a:pt x="427088" y="656590"/>
                    </a:lnTo>
                    <a:lnTo>
                      <a:pt x="427050" y="655904"/>
                    </a:lnTo>
                    <a:lnTo>
                      <a:pt x="427139" y="655180"/>
                    </a:lnTo>
                    <a:close/>
                  </a:path>
                  <a:path w="914400" h="975359">
                    <a:moveTo>
                      <a:pt x="429539" y="924737"/>
                    </a:moveTo>
                    <a:lnTo>
                      <a:pt x="429260" y="924572"/>
                    </a:lnTo>
                    <a:lnTo>
                      <a:pt x="428764" y="924267"/>
                    </a:lnTo>
                    <a:lnTo>
                      <a:pt x="428193" y="925068"/>
                    </a:lnTo>
                    <a:lnTo>
                      <a:pt x="427101" y="926706"/>
                    </a:lnTo>
                    <a:lnTo>
                      <a:pt x="427863" y="927188"/>
                    </a:lnTo>
                    <a:lnTo>
                      <a:pt x="428231" y="927392"/>
                    </a:lnTo>
                    <a:lnTo>
                      <a:pt x="428675" y="926503"/>
                    </a:lnTo>
                    <a:lnTo>
                      <a:pt x="429539" y="924737"/>
                    </a:lnTo>
                    <a:close/>
                  </a:path>
                  <a:path w="914400" h="975359">
                    <a:moveTo>
                      <a:pt x="434492" y="514985"/>
                    </a:moveTo>
                    <a:lnTo>
                      <a:pt x="434060" y="514807"/>
                    </a:lnTo>
                    <a:lnTo>
                      <a:pt x="433603" y="514616"/>
                    </a:lnTo>
                    <a:lnTo>
                      <a:pt x="432866" y="514324"/>
                    </a:lnTo>
                    <a:lnTo>
                      <a:pt x="432866" y="515099"/>
                    </a:lnTo>
                    <a:lnTo>
                      <a:pt x="432777" y="515607"/>
                    </a:lnTo>
                    <a:lnTo>
                      <a:pt x="432930" y="516039"/>
                    </a:lnTo>
                    <a:lnTo>
                      <a:pt x="432993" y="516204"/>
                    </a:lnTo>
                    <a:lnTo>
                      <a:pt x="433730" y="516356"/>
                    </a:lnTo>
                    <a:lnTo>
                      <a:pt x="434174" y="515924"/>
                    </a:lnTo>
                    <a:lnTo>
                      <a:pt x="434301" y="515416"/>
                    </a:lnTo>
                    <a:lnTo>
                      <a:pt x="434492" y="514985"/>
                    </a:lnTo>
                    <a:close/>
                  </a:path>
                  <a:path w="914400" h="975359">
                    <a:moveTo>
                      <a:pt x="453136" y="459206"/>
                    </a:moveTo>
                    <a:lnTo>
                      <a:pt x="453021" y="458381"/>
                    </a:lnTo>
                    <a:lnTo>
                      <a:pt x="453097" y="457720"/>
                    </a:lnTo>
                    <a:lnTo>
                      <a:pt x="452526" y="457695"/>
                    </a:lnTo>
                    <a:lnTo>
                      <a:pt x="451764" y="457441"/>
                    </a:lnTo>
                    <a:lnTo>
                      <a:pt x="451421" y="457720"/>
                    </a:lnTo>
                    <a:lnTo>
                      <a:pt x="450989" y="458063"/>
                    </a:lnTo>
                    <a:lnTo>
                      <a:pt x="450900" y="458825"/>
                    </a:lnTo>
                    <a:lnTo>
                      <a:pt x="450481" y="459879"/>
                    </a:lnTo>
                    <a:lnTo>
                      <a:pt x="451612" y="459790"/>
                    </a:lnTo>
                    <a:lnTo>
                      <a:pt x="452475" y="459955"/>
                    </a:lnTo>
                    <a:lnTo>
                      <a:pt x="453136" y="459206"/>
                    </a:lnTo>
                    <a:close/>
                  </a:path>
                  <a:path w="914400" h="975359">
                    <a:moveTo>
                      <a:pt x="458292" y="818210"/>
                    </a:moveTo>
                    <a:lnTo>
                      <a:pt x="458050" y="817029"/>
                    </a:lnTo>
                    <a:lnTo>
                      <a:pt x="457581" y="814654"/>
                    </a:lnTo>
                    <a:lnTo>
                      <a:pt x="457111" y="814705"/>
                    </a:lnTo>
                    <a:lnTo>
                      <a:pt x="456120" y="814832"/>
                    </a:lnTo>
                    <a:lnTo>
                      <a:pt x="456514" y="816063"/>
                    </a:lnTo>
                    <a:lnTo>
                      <a:pt x="456895" y="817270"/>
                    </a:lnTo>
                    <a:lnTo>
                      <a:pt x="457276" y="818515"/>
                    </a:lnTo>
                    <a:lnTo>
                      <a:pt x="457619" y="818413"/>
                    </a:lnTo>
                    <a:lnTo>
                      <a:pt x="457949" y="818299"/>
                    </a:lnTo>
                    <a:lnTo>
                      <a:pt x="458292" y="818210"/>
                    </a:lnTo>
                    <a:close/>
                  </a:path>
                  <a:path w="914400" h="975359">
                    <a:moveTo>
                      <a:pt x="461251" y="184886"/>
                    </a:moveTo>
                    <a:lnTo>
                      <a:pt x="460235" y="184226"/>
                    </a:lnTo>
                    <a:lnTo>
                      <a:pt x="459257" y="183578"/>
                    </a:lnTo>
                    <a:lnTo>
                      <a:pt x="458241" y="182918"/>
                    </a:lnTo>
                    <a:lnTo>
                      <a:pt x="457835" y="183515"/>
                    </a:lnTo>
                    <a:lnTo>
                      <a:pt x="457644" y="183819"/>
                    </a:lnTo>
                    <a:lnTo>
                      <a:pt x="460565" y="185864"/>
                    </a:lnTo>
                    <a:lnTo>
                      <a:pt x="460806" y="185547"/>
                    </a:lnTo>
                    <a:lnTo>
                      <a:pt x="461022" y="185204"/>
                    </a:lnTo>
                    <a:lnTo>
                      <a:pt x="461251" y="184886"/>
                    </a:lnTo>
                    <a:close/>
                  </a:path>
                  <a:path w="914400" h="975359">
                    <a:moveTo>
                      <a:pt x="493547" y="544817"/>
                    </a:moveTo>
                    <a:lnTo>
                      <a:pt x="493344" y="544360"/>
                    </a:lnTo>
                    <a:lnTo>
                      <a:pt x="493166" y="543902"/>
                    </a:lnTo>
                    <a:lnTo>
                      <a:pt x="492975" y="543458"/>
                    </a:lnTo>
                    <a:lnTo>
                      <a:pt x="492112" y="543775"/>
                    </a:lnTo>
                    <a:lnTo>
                      <a:pt x="491223" y="544080"/>
                    </a:lnTo>
                    <a:lnTo>
                      <a:pt x="490334" y="544487"/>
                    </a:lnTo>
                    <a:lnTo>
                      <a:pt x="490702" y="545350"/>
                    </a:lnTo>
                    <a:lnTo>
                      <a:pt x="490855" y="545833"/>
                    </a:lnTo>
                    <a:lnTo>
                      <a:pt x="491756" y="545503"/>
                    </a:lnTo>
                    <a:lnTo>
                      <a:pt x="492645" y="545147"/>
                    </a:lnTo>
                    <a:lnTo>
                      <a:pt x="493547" y="544817"/>
                    </a:lnTo>
                    <a:close/>
                  </a:path>
                  <a:path w="914400" h="975359">
                    <a:moveTo>
                      <a:pt x="513486" y="692899"/>
                    </a:moveTo>
                    <a:lnTo>
                      <a:pt x="513105" y="692302"/>
                    </a:lnTo>
                    <a:lnTo>
                      <a:pt x="512330" y="692124"/>
                    </a:lnTo>
                    <a:lnTo>
                      <a:pt x="512013" y="692289"/>
                    </a:lnTo>
                    <a:lnTo>
                      <a:pt x="511606" y="692505"/>
                    </a:lnTo>
                    <a:lnTo>
                      <a:pt x="511429" y="693102"/>
                    </a:lnTo>
                    <a:lnTo>
                      <a:pt x="510908" y="693877"/>
                    </a:lnTo>
                    <a:lnTo>
                      <a:pt x="512292" y="693953"/>
                    </a:lnTo>
                    <a:lnTo>
                      <a:pt x="512978" y="694156"/>
                    </a:lnTo>
                    <a:lnTo>
                      <a:pt x="513168" y="693928"/>
                    </a:lnTo>
                    <a:lnTo>
                      <a:pt x="513422" y="693661"/>
                    </a:lnTo>
                    <a:lnTo>
                      <a:pt x="513486" y="692899"/>
                    </a:lnTo>
                    <a:close/>
                  </a:path>
                  <a:path w="914400" h="975359">
                    <a:moveTo>
                      <a:pt x="534187" y="397776"/>
                    </a:moveTo>
                    <a:lnTo>
                      <a:pt x="533717" y="397179"/>
                    </a:lnTo>
                    <a:lnTo>
                      <a:pt x="533260" y="396557"/>
                    </a:lnTo>
                    <a:lnTo>
                      <a:pt x="532739" y="395998"/>
                    </a:lnTo>
                    <a:lnTo>
                      <a:pt x="532193" y="396252"/>
                    </a:lnTo>
                    <a:lnTo>
                      <a:pt x="531914" y="396392"/>
                    </a:lnTo>
                    <a:lnTo>
                      <a:pt x="532295" y="397129"/>
                    </a:lnTo>
                    <a:lnTo>
                      <a:pt x="532676" y="397827"/>
                    </a:lnTo>
                    <a:lnTo>
                      <a:pt x="533057" y="398564"/>
                    </a:lnTo>
                    <a:lnTo>
                      <a:pt x="533438" y="398310"/>
                    </a:lnTo>
                    <a:lnTo>
                      <a:pt x="533793" y="398043"/>
                    </a:lnTo>
                    <a:lnTo>
                      <a:pt x="534187" y="397776"/>
                    </a:lnTo>
                    <a:close/>
                  </a:path>
                  <a:path w="914400" h="975359">
                    <a:moveTo>
                      <a:pt x="539800" y="743750"/>
                    </a:moveTo>
                    <a:lnTo>
                      <a:pt x="539407" y="742899"/>
                    </a:lnTo>
                    <a:lnTo>
                      <a:pt x="538962" y="742162"/>
                    </a:lnTo>
                    <a:lnTo>
                      <a:pt x="538543" y="741438"/>
                    </a:lnTo>
                    <a:lnTo>
                      <a:pt x="537857" y="741807"/>
                    </a:lnTo>
                    <a:lnTo>
                      <a:pt x="537502" y="741984"/>
                    </a:lnTo>
                    <a:lnTo>
                      <a:pt x="537997" y="742759"/>
                    </a:lnTo>
                    <a:lnTo>
                      <a:pt x="538492" y="743534"/>
                    </a:lnTo>
                    <a:lnTo>
                      <a:pt x="538962" y="744308"/>
                    </a:lnTo>
                    <a:lnTo>
                      <a:pt x="539242" y="744080"/>
                    </a:lnTo>
                    <a:lnTo>
                      <a:pt x="539800" y="743750"/>
                    </a:lnTo>
                    <a:close/>
                  </a:path>
                  <a:path w="914400" h="975359">
                    <a:moveTo>
                      <a:pt x="543140" y="483654"/>
                    </a:moveTo>
                    <a:lnTo>
                      <a:pt x="542645" y="482892"/>
                    </a:lnTo>
                    <a:lnTo>
                      <a:pt x="541667" y="481317"/>
                    </a:lnTo>
                    <a:lnTo>
                      <a:pt x="540918" y="481876"/>
                    </a:lnTo>
                    <a:lnTo>
                      <a:pt x="540550" y="482180"/>
                    </a:lnTo>
                    <a:lnTo>
                      <a:pt x="541096" y="482866"/>
                    </a:lnTo>
                    <a:lnTo>
                      <a:pt x="541655" y="483552"/>
                    </a:lnTo>
                    <a:lnTo>
                      <a:pt x="542201" y="484251"/>
                    </a:lnTo>
                    <a:lnTo>
                      <a:pt x="542836" y="483844"/>
                    </a:lnTo>
                    <a:lnTo>
                      <a:pt x="543140" y="483654"/>
                    </a:lnTo>
                    <a:close/>
                  </a:path>
                  <a:path w="914400" h="975359">
                    <a:moveTo>
                      <a:pt x="564146" y="755751"/>
                    </a:moveTo>
                    <a:lnTo>
                      <a:pt x="563676" y="755751"/>
                    </a:lnTo>
                    <a:lnTo>
                      <a:pt x="563181" y="755738"/>
                    </a:lnTo>
                    <a:lnTo>
                      <a:pt x="562698" y="755713"/>
                    </a:lnTo>
                    <a:lnTo>
                      <a:pt x="562762" y="756615"/>
                    </a:lnTo>
                    <a:lnTo>
                      <a:pt x="562813" y="757542"/>
                    </a:lnTo>
                    <a:lnTo>
                      <a:pt x="562940" y="758444"/>
                    </a:lnTo>
                    <a:lnTo>
                      <a:pt x="563791" y="758520"/>
                    </a:lnTo>
                    <a:lnTo>
                      <a:pt x="563968" y="757580"/>
                    </a:lnTo>
                    <a:lnTo>
                      <a:pt x="564070" y="756653"/>
                    </a:lnTo>
                    <a:lnTo>
                      <a:pt x="564146" y="755751"/>
                    </a:lnTo>
                    <a:close/>
                  </a:path>
                  <a:path w="914400" h="975359">
                    <a:moveTo>
                      <a:pt x="564870" y="11722"/>
                    </a:moveTo>
                    <a:lnTo>
                      <a:pt x="564578" y="11366"/>
                    </a:lnTo>
                    <a:lnTo>
                      <a:pt x="564261" y="11023"/>
                    </a:lnTo>
                    <a:lnTo>
                      <a:pt x="563968" y="10668"/>
                    </a:lnTo>
                    <a:lnTo>
                      <a:pt x="563435" y="11264"/>
                    </a:lnTo>
                    <a:lnTo>
                      <a:pt x="562876" y="11836"/>
                    </a:lnTo>
                    <a:lnTo>
                      <a:pt x="562381" y="12496"/>
                    </a:lnTo>
                    <a:lnTo>
                      <a:pt x="563003" y="13157"/>
                    </a:lnTo>
                    <a:lnTo>
                      <a:pt x="563689" y="12700"/>
                    </a:lnTo>
                    <a:lnTo>
                      <a:pt x="564273" y="12179"/>
                    </a:lnTo>
                    <a:lnTo>
                      <a:pt x="564870" y="11722"/>
                    </a:lnTo>
                    <a:close/>
                  </a:path>
                  <a:path w="914400" h="975359">
                    <a:moveTo>
                      <a:pt x="565302" y="648398"/>
                    </a:moveTo>
                    <a:lnTo>
                      <a:pt x="564413" y="647560"/>
                    </a:lnTo>
                    <a:lnTo>
                      <a:pt x="563511" y="646709"/>
                    </a:lnTo>
                    <a:lnTo>
                      <a:pt x="562622" y="645883"/>
                    </a:lnTo>
                    <a:lnTo>
                      <a:pt x="562305" y="646188"/>
                    </a:lnTo>
                    <a:lnTo>
                      <a:pt x="561975" y="646480"/>
                    </a:lnTo>
                    <a:lnTo>
                      <a:pt x="561670" y="646785"/>
                    </a:lnTo>
                    <a:lnTo>
                      <a:pt x="563880" y="649516"/>
                    </a:lnTo>
                    <a:lnTo>
                      <a:pt x="564832" y="648779"/>
                    </a:lnTo>
                    <a:lnTo>
                      <a:pt x="565302" y="648398"/>
                    </a:lnTo>
                    <a:close/>
                  </a:path>
                  <a:path w="914400" h="975359">
                    <a:moveTo>
                      <a:pt x="574103" y="274421"/>
                    </a:moveTo>
                    <a:lnTo>
                      <a:pt x="572058" y="272415"/>
                    </a:lnTo>
                    <a:lnTo>
                      <a:pt x="571817" y="272656"/>
                    </a:lnTo>
                    <a:lnTo>
                      <a:pt x="571576" y="272935"/>
                    </a:lnTo>
                    <a:lnTo>
                      <a:pt x="571334" y="273164"/>
                    </a:lnTo>
                    <a:lnTo>
                      <a:pt x="572033" y="273812"/>
                    </a:lnTo>
                    <a:lnTo>
                      <a:pt x="572757" y="274459"/>
                    </a:lnTo>
                    <a:lnTo>
                      <a:pt x="573455" y="275107"/>
                    </a:lnTo>
                    <a:lnTo>
                      <a:pt x="573659" y="274866"/>
                    </a:lnTo>
                    <a:lnTo>
                      <a:pt x="573900" y="274650"/>
                    </a:lnTo>
                    <a:lnTo>
                      <a:pt x="574103" y="274421"/>
                    </a:lnTo>
                    <a:close/>
                  </a:path>
                  <a:path w="914400" h="975359">
                    <a:moveTo>
                      <a:pt x="579551" y="274332"/>
                    </a:moveTo>
                    <a:lnTo>
                      <a:pt x="578777" y="274078"/>
                    </a:lnTo>
                    <a:lnTo>
                      <a:pt x="577037" y="273024"/>
                    </a:lnTo>
                    <a:lnTo>
                      <a:pt x="577418" y="274256"/>
                    </a:lnTo>
                    <a:lnTo>
                      <a:pt x="577507" y="274853"/>
                    </a:lnTo>
                    <a:lnTo>
                      <a:pt x="577786" y="275310"/>
                    </a:lnTo>
                    <a:lnTo>
                      <a:pt x="578027" y="275691"/>
                    </a:lnTo>
                    <a:lnTo>
                      <a:pt x="578523" y="275958"/>
                    </a:lnTo>
                    <a:lnTo>
                      <a:pt x="578878" y="276288"/>
                    </a:lnTo>
                    <a:lnTo>
                      <a:pt x="579120" y="275717"/>
                    </a:lnTo>
                    <a:lnTo>
                      <a:pt x="579526" y="275145"/>
                    </a:lnTo>
                    <a:lnTo>
                      <a:pt x="579539" y="274586"/>
                    </a:lnTo>
                    <a:lnTo>
                      <a:pt x="579551" y="274332"/>
                    </a:lnTo>
                    <a:close/>
                  </a:path>
                  <a:path w="914400" h="975359">
                    <a:moveTo>
                      <a:pt x="589343" y="491375"/>
                    </a:moveTo>
                    <a:lnTo>
                      <a:pt x="587921" y="490639"/>
                    </a:lnTo>
                    <a:lnTo>
                      <a:pt x="586943" y="490118"/>
                    </a:lnTo>
                    <a:lnTo>
                      <a:pt x="586803" y="491007"/>
                    </a:lnTo>
                    <a:lnTo>
                      <a:pt x="586524" y="491744"/>
                    </a:lnTo>
                    <a:lnTo>
                      <a:pt x="587209" y="492201"/>
                    </a:lnTo>
                    <a:lnTo>
                      <a:pt x="587883" y="492467"/>
                    </a:lnTo>
                    <a:lnTo>
                      <a:pt x="588784" y="492467"/>
                    </a:lnTo>
                    <a:lnTo>
                      <a:pt x="589064" y="491744"/>
                    </a:lnTo>
                    <a:lnTo>
                      <a:pt x="589343" y="491375"/>
                    </a:lnTo>
                    <a:close/>
                  </a:path>
                  <a:path w="914400" h="975359">
                    <a:moveTo>
                      <a:pt x="602449" y="393992"/>
                    </a:moveTo>
                    <a:lnTo>
                      <a:pt x="602335" y="393217"/>
                    </a:lnTo>
                    <a:lnTo>
                      <a:pt x="601141" y="392963"/>
                    </a:lnTo>
                    <a:lnTo>
                      <a:pt x="600773" y="393611"/>
                    </a:lnTo>
                    <a:lnTo>
                      <a:pt x="600659" y="394233"/>
                    </a:lnTo>
                    <a:lnTo>
                      <a:pt x="600417" y="395084"/>
                    </a:lnTo>
                    <a:lnTo>
                      <a:pt x="601218" y="395173"/>
                    </a:lnTo>
                    <a:lnTo>
                      <a:pt x="602005" y="395363"/>
                    </a:lnTo>
                    <a:lnTo>
                      <a:pt x="602056" y="395211"/>
                    </a:lnTo>
                    <a:lnTo>
                      <a:pt x="602322" y="394665"/>
                    </a:lnTo>
                    <a:lnTo>
                      <a:pt x="602449" y="393992"/>
                    </a:lnTo>
                    <a:close/>
                  </a:path>
                  <a:path w="914400" h="975359">
                    <a:moveTo>
                      <a:pt x="617004" y="870940"/>
                    </a:moveTo>
                    <a:lnTo>
                      <a:pt x="616521" y="870191"/>
                    </a:lnTo>
                    <a:lnTo>
                      <a:pt x="616064" y="869429"/>
                    </a:lnTo>
                    <a:lnTo>
                      <a:pt x="615581" y="868680"/>
                    </a:lnTo>
                    <a:lnTo>
                      <a:pt x="615226" y="868959"/>
                    </a:lnTo>
                    <a:lnTo>
                      <a:pt x="614883" y="869213"/>
                    </a:lnTo>
                    <a:lnTo>
                      <a:pt x="614527" y="869454"/>
                    </a:lnTo>
                    <a:lnTo>
                      <a:pt x="615086" y="870165"/>
                    </a:lnTo>
                    <a:lnTo>
                      <a:pt x="616242" y="871550"/>
                    </a:lnTo>
                    <a:lnTo>
                      <a:pt x="616496" y="871334"/>
                    </a:lnTo>
                    <a:lnTo>
                      <a:pt x="616762" y="871131"/>
                    </a:lnTo>
                    <a:lnTo>
                      <a:pt x="617004" y="870940"/>
                    </a:lnTo>
                    <a:close/>
                  </a:path>
                  <a:path w="914400" h="975359">
                    <a:moveTo>
                      <a:pt x="626833" y="397624"/>
                    </a:moveTo>
                    <a:lnTo>
                      <a:pt x="626529" y="397459"/>
                    </a:lnTo>
                    <a:lnTo>
                      <a:pt x="625957" y="397141"/>
                    </a:lnTo>
                    <a:lnTo>
                      <a:pt x="625538" y="397840"/>
                    </a:lnTo>
                    <a:lnTo>
                      <a:pt x="624713" y="399300"/>
                    </a:lnTo>
                    <a:lnTo>
                      <a:pt x="624967" y="399427"/>
                    </a:lnTo>
                    <a:lnTo>
                      <a:pt x="625221" y="399605"/>
                    </a:lnTo>
                    <a:lnTo>
                      <a:pt x="625487" y="399732"/>
                    </a:lnTo>
                    <a:lnTo>
                      <a:pt x="625932" y="399046"/>
                    </a:lnTo>
                    <a:lnTo>
                      <a:pt x="626364" y="398322"/>
                    </a:lnTo>
                    <a:lnTo>
                      <a:pt x="626833" y="397624"/>
                    </a:lnTo>
                    <a:close/>
                  </a:path>
                  <a:path w="914400" h="975359">
                    <a:moveTo>
                      <a:pt x="638644" y="896721"/>
                    </a:moveTo>
                    <a:lnTo>
                      <a:pt x="638162" y="896594"/>
                    </a:lnTo>
                    <a:lnTo>
                      <a:pt x="637476" y="896188"/>
                    </a:lnTo>
                    <a:lnTo>
                      <a:pt x="637247" y="896378"/>
                    </a:lnTo>
                    <a:lnTo>
                      <a:pt x="636765" y="896772"/>
                    </a:lnTo>
                    <a:lnTo>
                      <a:pt x="636524" y="897483"/>
                    </a:lnTo>
                    <a:lnTo>
                      <a:pt x="636079" y="898220"/>
                    </a:lnTo>
                    <a:lnTo>
                      <a:pt x="637298" y="898753"/>
                    </a:lnTo>
                    <a:lnTo>
                      <a:pt x="637743" y="898931"/>
                    </a:lnTo>
                    <a:lnTo>
                      <a:pt x="638035" y="898194"/>
                    </a:lnTo>
                    <a:lnTo>
                      <a:pt x="638352" y="897445"/>
                    </a:lnTo>
                    <a:lnTo>
                      <a:pt x="638644" y="896721"/>
                    </a:lnTo>
                    <a:close/>
                  </a:path>
                  <a:path w="914400" h="975359">
                    <a:moveTo>
                      <a:pt x="652741" y="806589"/>
                    </a:moveTo>
                    <a:lnTo>
                      <a:pt x="652246" y="805472"/>
                    </a:lnTo>
                    <a:lnTo>
                      <a:pt x="651840" y="804583"/>
                    </a:lnTo>
                    <a:lnTo>
                      <a:pt x="651433" y="803694"/>
                    </a:lnTo>
                    <a:lnTo>
                      <a:pt x="650341" y="805319"/>
                    </a:lnTo>
                    <a:lnTo>
                      <a:pt x="649566" y="806780"/>
                    </a:lnTo>
                    <a:lnTo>
                      <a:pt x="652741" y="806589"/>
                    </a:lnTo>
                    <a:close/>
                  </a:path>
                  <a:path w="914400" h="975359">
                    <a:moveTo>
                      <a:pt x="654469" y="766025"/>
                    </a:moveTo>
                    <a:lnTo>
                      <a:pt x="653465" y="765670"/>
                    </a:lnTo>
                    <a:lnTo>
                      <a:pt x="653021" y="765492"/>
                    </a:lnTo>
                    <a:lnTo>
                      <a:pt x="652564" y="765327"/>
                    </a:lnTo>
                    <a:lnTo>
                      <a:pt x="652424" y="765746"/>
                    </a:lnTo>
                    <a:lnTo>
                      <a:pt x="652018" y="766432"/>
                    </a:lnTo>
                    <a:lnTo>
                      <a:pt x="652564" y="766927"/>
                    </a:lnTo>
                    <a:lnTo>
                      <a:pt x="653161" y="767257"/>
                    </a:lnTo>
                    <a:lnTo>
                      <a:pt x="653935" y="767295"/>
                    </a:lnTo>
                    <a:lnTo>
                      <a:pt x="654202" y="766495"/>
                    </a:lnTo>
                    <a:lnTo>
                      <a:pt x="654469" y="766025"/>
                    </a:lnTo>
                    <a:close/>
                  </a:path>
                  <a:path w="914400" h="975359">
                    <a:moveTo>
                      <a:pt x="656907" y="572439"/>
                    </a:moveTo>
                    <a:lnTo>
                      <a:pt x="655383" y="574116"/>
                    </a:lnTo>
                    <a:lnTo>
                      <a:pt x="656767" y="576262"/>
                    </a:lnTo>
                    <a:lnTo>
                      <a:pt x="656869" y="573798"/>
                    </a:lnTo>
                    <a:lnTo>
                      <a:pt x="656907" y="572439"/>
                    </a:lnTo>
                    <a:close/>
                  </a:path>
                  <a:path w="914400" h="975359">
                    <a:moveTo>
                      <a:pt x="662698" y="241515"/>
                    </a:moveTo>
                    <a:lnTo>
                      <a:pt x="662559" y="241058"/>
                    </a:lnTo>
                    <a:lnTo>
                      <a:pt x="662533" y="240868"/>
                    </a:lnTo>
                    <a:lnTo>
                      <a:pt x="661758" y="240906"/>
                    </a:lnTo>
                    <a:lnTo>
                      <a:pt x="661123" y="240779"/>
                    </a:lnTo>
                    <a:lnTo>
                      <a:pt x="661060" y="241477"/>
                    </a:lnTo>
                    <a:lnTo>
                      <a:pt x="661009" y="241973"/>
                    </a:lnTo>
                    <a:lnTo>
                      <a:pt x="660984" y="242468"/>
                    </a:lnTo>
                    <a:lnTo>
                      <a:pt x="661441" y="242493"/>
                    </a:lnTo>
                    <a:lnTo>
                      <a:pt x="662139" y="242722"/>
                    </a:lnTo>
                    <a:lnTo>
                      <a:pt x="662609" y="242189"/>
                    </a:lnTo>
                    <a:lnTo>
                      <a:pt x="662698" y="241515"/>
                    </a:lnTo>
                    <a:close/>
                  </a:path>
                  <a:path w="914400" h="975359">
                    <a:moveTo>
                      <a:pt x="667931" y="77711"/>
                    </a:moveTo>
                    <a:lnTo>
                      <a:pt x="665594" y="78244"/>
                    </a:lnTo>
                    <a:lnTo>
                      <a:pt x="665022" y="79362"/>
                    </a:lnTo>
                    <a:lnTo>
                      <a:pt x="666330" y="81762"/>
                    </a:lnTo>
                    <a:lnTo>
                      <a:pt x="667042" y="79921"/>
                    </a:lnTo>
                    <a:lnTo>
                      <a:pt x="667931" y="77711"/>
                    </a:lnTo>
                    <a:close/>
                  </a:path>
                  <a:path w="914400" h="975359">
                    <a:moveTo>
                      <a:pt x="692061" y="694169"/>
                    </a:moveTo>
                    <a:lnTo>
                      <a:pt x="692023" y="693889"/>
                    </a:lnTo>
                    <a:lnTo>
                      <a:pt x="691946" y="693305"/>
                    </a:lnTo>
                    <a:lnTo>
                      <a:pt x="690981" y="693331"/>
                    </a:lnTo>
                    <a:lnTo>
                      <a:pt x="690041" y="693369"/>
                    </a:lnTo>
                    <a:lnTo>
                      <a:pt x="689089" y="693407"/>
                    </a:lnTo>
                    <a:lnTo>
                      <a:pt x="689165" y="694270"/>
                    </a:lnTo>
                    <a:lnTo>
                      <a:pt x="689203" y="694715"/>
                    </a:lnTo>
                    <a:lnTo>
                      <a:pt x="691121" y="694359"/>
                    </a:lnTo>
                    <a:lnTo>
                      <a:pt x="692061" y="694169"/>
                    </a:lnTo>
                    <a:close/>
                  </a:path>
                  <a:path w="914400" h="975359">
                    <a:moveTo>
                      <a:pt x="723239" y="95986"/>
                    </a:moveTo>
                    <a:lnTo>
                      <a:pt x="722122" y="95465"/>
                    </a:lnTo>
                    <a:lnTo>
                      <a:pt x="721118" y="97409"/>
                    </a:lnTo>
                    <a:lnTo>
                      <a:pt x="720610" y="98386"/>
                    </a:lnTo>
                    <a:lnTo>
                      <a:pt x="721004" y="98564"/>
                    </a:lnTo>
                    <a:lnTo>
                      <a:pt x="721410" y="98780"/>
                    </a:lnTo>
                    <a:lnTo>
                      <a:pt x="721804" y="98958"/>
                    </a:lnTo>
                    <a:lnTo>
                      <a:pt x="722287" y="97967"/>
                    </a:lnTo>
                    <a:lnTo>
                      <a:pt x="723239" y="95986"/>
                    </a:lnTo>
                    <a:close/>
                  </a:path>
                  <a:path w="914400" h="975359">
                    <a:moveTo>
                      <a:pt x="733945" y="603529"/>
                    </a:moveTo>
                    <a:lnTo>
                      <a:pt x="733640" y="603364"/>
                    </a:lnTo>
                    <a:lnTo>
                      <a:pt x="733094" y="603034"/>
                    </a:lnTo>
                    <a:lnTo>
                      <a:pt x="732536" y="603821"/>
                    </a:lnTo>
                    <a:lnTo>
                      <a:pt x="732015" y="604634"/>
                    </a:lnTo>
                    <a:lnTo>
                      <a:pt x="731469" y="605421"/>
                    </a:lnTo>
                    <a:lnTo>
                      <a:pt x="732320" y="605878"/>
                    </a:lnTo>
                    <a:lnTo>
                      <a:pt x="732726" y="606107"/>
                    </a:lnTo>
                    <a:lnTo>
                      <a:pt x="733132" y="605256"/>
                    </a:lnTo>
                    <a:lnTo>
                      <a:pt x="733945" y="603529"/>
                    </a:lnTo>
                    <a:close/>
                  </a:path>
                  <a:path w="914400" h="975359">
                    <a:moveTo>
                      <a:pt x="754799" y="643966"/>
                    </a:moveTo>
                    <a:lnTo>
                      <a:pt x="754519" y="641985"/>
                    </a:lnTo>
                    <a:lnTo>
                      <a:pt x="754392" y="640981"/>
                    </a:lnTo>
                    <a:lnTo>
                      <a:pt x="754024" y="641019"/>
                    </a:lnTo>
                    <a:lnTo>
                      <a:pt x="753656" y="641070"/>
                    </a:lnTo>
                    <a:lnTo>
                      <a:pt x="753262" y="641134"/>
                    </a:lnTo>
                    <a:lnTo>
                      <a:pt x="753376" y="642124"/>
                    </a:lnTo>
                    <a:lnTo>
                      <a:pt x="753478" y="643115"/>
                    </a:lnTo>
                    <a:lnTo>
                      <a:pt x="753592" y="644118"/>
                    </a:lnTo>
                    <a:lnTo>
                      <a:pt x="753999" y="644080"/>
                    </a:lnTo>
                    <a:lnTo>
                      <a:pt x="754392" y="644017"/>
                    </a:lnTo>
                    <a:lnTo>
                      <a:pt x="754799" y="643966"/>
                    </a:lnTo>
                    <a:close/>
                  </a:path>
                  <a:path w="914400" h="975359">
                    <a:moveTo>
                      <a:pt x="781748" y="630339"/>
                    </a:moveTo>
                    <a:lnTo>
                      <a:pt x="781570" y="629754"/>
                    </a:lnTo>
                    <a:lnTo>
                      <a:pt x="781494" y="629526"/>
                    </a:lnTo>
                    <a:lnTo>
                      <a:pt x="780681" y="629577"/>
                    </a:lnTo>
                    <a:lnTo>
                      <a:pt x="779780" y="629399"/>
                    </a:lnTo>
                    <a:lnTo>
                      <a:pt x="779919" y="630301"/>
                    </a:lnTo>
                    <a:lnTo>
                      <a:pt x="779894" y="630999"/>
                    </a:lnTo>
                    <a:lnTo>
                      <a:pt x="780199" y="631494"/>
                    </a:lnTo>
                    <a:lnTo>
                      <a:pt x="780351" y="631736"/>
                    </a:lnTo>
                    <a:lnTo>
                      <a:pt x="781100" y="631609"/>
                    </a:lnTo>
                    <a:lnTo>
                      <a:pt x="781621" y="631659"/>
                    </a:lnTo>
                    <a:lnTo>
                      <a:pt x="781621" y="631024"/>
                    </a:lnTo>
                    <a:lnTo>
                      <a:pt x="781748" y="630339"/>
                    </a:lnTo>
                    <a:close/>
                  </a:path>
                  <a:path w="914400" h="975359">
                    <a:moveTo>
                      <a:pt x="786968" y="746277"/>
                    </a:moveTo>
                    <a:lnTo>
                      <a:pt x="786434" y="745401"/>
                    </a:lnTo>
                    <a:lnTo>
                      <a:pt x="786155" y="744956"/>
                    </a:lnTo>
                    <a:lnTo>
                      <a:pt x="785418" y="745502"/>
                    </a:lnTo>
                    <a:lnTo>
                      <a:pt x="784682" y="746061"/>
                    </a:lnTo>
                    <a:lnTo>
                      <a:pt x="783983" y="746671"/>
                    </a:lnTo>
                    <a:lnTo>
                      <a:pt x="784415" y="747458"/>
                    </a:lnTo>
                    <a:lnTo>
                      <a:pt x="785329" y="747090"/>
                    </a:lnTo>
                    <a:lnTo>
                      <a:pt x="786968" y="746277"/>
                    </a:lnTo>
                    <a:close/>
                  </a:path>
                  <a:path w="914400" h="975359">
                    <a:moveTo>
                      <a:pt x="795020" y="736092"/>
                    </a:moveTo>
                    <a:lnTo>
                      <a:pt x="794308" y="735609"/>
                    </a:lnTo>
                    <a:lnTo>
                      <a:pt x="793610" y="735482"/>
                    </a:lnTo>
                    <a:lnTo>
                      <a:pt x="792988" y="735279"/>
                    </a:lnTo>
                    <a:lnTo>
                      <a:pt x="792911" y="735723"/>
                    </a:lnTo>
                    <a:lnTo>
                      <a:pt x="792645" y="736409"/>
                    </a:lnTo>
                    <a:lnTo>
                      <a:pt x="792822" y="736587"/>
                    </a:lnTo>
                    <a:lnTo>
                      <a:pt x="793242" y="737019"/>
                    </a:lnTo>
                    <a:lnTo>
                      <a:pt x="793915" y="737222"/>
                    </a:lnTo>
                    <a:lnTo>
                      <a:pt x="794829" y="737679"/>
                    </a:lnTo>
                    <a:lnTo>
                      <a:pt x="794842" y="736777"/>
                    </a:lnTo>
                    <a:lnTo>
                      <a:pt x="795020" y="736092"/>
                    </a:lnTo>
                    <a:close/>
                  </a:path>
                  <a:path w="914400" h="975359">
                    <a:moveTo>
                      <a:pt x="812736" y="714832"/>
                    </a:moveTo>
                    <a:lnTo>
                      <a:pt x="811834" y="714336"/>
                    </a:lnTo>
                    <a:lnTo>
                      <a:pt x="810971" y="714425"/>
                    </a:lnTo>
                    <a:lnTo>
                      <a:pt x="810196" y="714336"/>
                    </a:lnTo>
                    <a:lnTo>
                      <a:pt x="810234" y="714984"/>
                    </a:lnTo>
                    <a:lnTo>
                      <a:pt x="810044" y="715784"/>
                    </a:lnTo>
                    <a:lnTo>
                      <a:pt x="810374" y="716216"/>
                    </a:lnTo>
                    <a:lnTo>
                      <a:pt x="810653" y="716622"/>
                    </a:lnTo>
                    <a:lnTo>
                      <a:pt x="811466" y="716661"/>
                    </a:lnTo>
                    <a:lnTo>
                      <a:pt x="812520" y="717029"/>
                    </a:lnTo>
                    <a:lnTo>
                      <a:pt x="812520" y="715886"/>
                    </a:lnTo>
                    <a:lnTo>
                      <a:pt x="812736" y="714832"/>
                    </a:lnTo>
                    <a:close/>
                  </a:path>
                  <a:path w="914400" h="975359">
                    <a:moveTo>
                      <a:pt x="841603" y="300850"/>
                    </a:moveTo>
                    <a:lnTo>
                      <a:pt x="840828" y="300037"/>
                    </a:lnTo>
                    <a:lnTo>
                      <a:pt x="839279" y="298411"/>
                    </a:lnTo>
                    <a:lnTo>
                      <a:pt x="839025" y="298653"/>
                    </a:lnTo>
                    <a:lnTo>
                      <a:pt x="838746" y="298894"/>
                    </a:lnTo>
                    <a:lnTo>
                      <a:pt x="838492" y="299148"/>
                    </a:lnTo>
                    <a:lnTo>
                      <a:pt x="839101" y="299999"/>
                    </a:lnTo>
                    <a:lnTo>
                      <a:pt x="840371" y="301675"/>
                    </a:lnTo>
                    <a:lnTo>
                      <a:pt x="840778" y="301396"/>
                    </a:lnTo>
                    <a:lnTo>
                      <a:pt x="841197" y="301129"/>
                    </a:lnTo>
                    <a:lnTo>
                      <a:pt x="841603" y="300850"/>
                    </a:lnTo>
                    <a:close/>
                  </a:path>
                  <a:path w="914400" h="975359">
                    <a:moveTo>
                      <a:pt x="858012" y="736206"/>
                    </a:moveTo>
                    <a:lnTo>
                      <a:pt x="857275" y="736079"/>
                    </a:lnTo>
                    <a:lnTo>
                      <a:pt x="856526" y="735876"/>
                    </a:lnTo>
                    <a:lnTo>
                      <a:pt x="855776" y="735914"/>
                    </a:lnTo>
                    <a:lnTo>
                      <a:pt x="855624" y="735939"/>
                    </a:lnTo>
                    <a:lnTo>
                      <a:pt x="855510" y="736841"/>
                    </a:lnTo>
                    <a:lnTo>
                      <a:pt x="855319" y="737616"/>
                    </a:lnTo>
                    <a:lnTo>
                      <a:pt x="856183" y="737590"/>
                    </a:lnTo>
                    <a:lnTo>
                      <a:pt x="856919" y="737717"/>
                    </a:lnTo>
                    <a:lnTo>
                      <a:pt x="857542" y="737501"/>
                    </a:lnTo>
                    <a:lnTo>
                      <a:pt x="857808" y="737412"/>
                    </a:lnTo>
                    <a:lnTo>
                      <a:pt x="857872" y="736663"/>
                    </a:lnTo>
                    <a:lnTo>
                      <a:pt x="858012" y="736206"/>
                    </a:lnTo>
                    <a:close/>
                  </a:path>
                  <a:path w="914400" h="975359">
                    <a:moveTo>
                      <a:pt x="890282" y="558317"/>
                    </a:moveTo>
                    <a:lnTo>
                      <a:pt x="889063" y="557149"/>
                    </a:lnTo>
                    <a:lnTo>
                      <a:pt x="890206" y="558304"/>
                    </a:lnTo>
                    <a:close/>
                  </a:path>
                  <a:path w="914400" h="975359">
                    <a:moveTo>
                      <a:pt x="890943" y="554329"/>
                    </a:moveTo>
                    <a:lnTo>
                      <a:pt x="887793" y="554050"/>
                    </a:lnTo>
                    <a:lnTo>
                      <a:pt x="887145" y="556361"/>
                    </a:lnTo>
                    <a:lnTo>
                      <a:pt x="888974" y="557110"/>
                    </a:lnTo>
                    <a:lnTo>
                      <a:pt x="890943" y="554329"/>
                    </a:lnTo>
                    <a:close/>
                  </a:path>
                  <a:path w="914400" h="975359">
                    <a:moveTo>
                      <a:pt x="914006" y="474395"/>
                    </a:moveTo>
                    <a:lnTo>
                      <a:pt x="913257" y="474243"/>
                    </a:lnTo>
                    <a:lnTo>
                      <a:pt x="911771" y="473964"/>
                    </a:lnTo>
                    <a:lnTo>
                      <a:pt x="911758" y="474383"/>
                    </a:lnTo>
                    <a:lnTo>
                      <a:pt x="911733" y="474827"/>
                    </a:lnTo>
                    <a:lnTo>
                      <a:pt x="911758" y="475284"/>
                    </a:lnTo>
                    <a:lnTo>
                      <a:pt x="912469" y="475272"/>
                    </a:lnTo>
                    <a:lnTo>
                      <a:pt x="913206" y="475284"/>
                    </a:lnTo>
                    <a:lnTo>
                      <a:pt x="913930" y="475284"/>
                    </a:lnTo>
                    <a:lnTo>
                      <a:pt x="913942" y="474992"/>
                    </a:lnTo>
                    <a:lnTo>
                      <a:pt x="913993" y="474687"/>
                    </a:lnTo>
                    <a:lnTo>
                      <a:pt x="914006" y="47439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09" name="object 319">
                <a:extLst>
                  <a:ext uri="{FF2B5EF4-FFF2-40B4-BE49-F238E27FC236}">
                    <a16:creationId xmlns:a16="http://schemas.microsoft.com/office/drawing/2014/main" id="{01C59168-9D04-D1DB-4A93-DCB72D768EB7}"/>
                  </a:ext>
                </a:extLst>
              </p:cNvPr>
              <p:cNvSpPr/>
              <p:nvPr/>
            </p:nvSpPr>
            <p:spPr>
              <a:xfrm>
                <a:off x="7491343" y="3935940"/>
                <a:ext cx="848130" cy="798518"/>
              </a:xfrm>
              <a:custGeom>
                <a:avLst/>
                <a:gdLst/>
                <a:ahLst/>
                <a:cxnLst/>
                <a:rect l="l" t="t" r="r" b="b"/>
                <a:pathLst>
                  <a:path w="1090295" h="1167765">
                    <a:moveTo>
                      <a:pt x="1993" y="858520"/>
                    </a:moveTo>
                    <a:lnTo>
                      <a:pt x="990" y="858545"/>
                    </a:lnTo>
                    <a:lnTo>
                      <a:pt x="317" y="858532"/>
                    </a:lnTo>
                    <a:lnTo>
                      <a:pt x="241" y="859104"/>
                    </a:lnTo>
                    <a:lnTo>
                      <a:pt x="0" y="859726"/>
                    </a:lnTo>
                    <a:lnTo>
                      <a:pt x="203" y="859993"/>
                    </a:lnTo>
                    <a:lnTo>
                      <a:pt x="431" y="860259"/>
                    </a:lnTo>
                    <a:lnTo>
                      <a:pt x="1409" y="860399"/>
                    </a:lnTo>
                    <a:lnTo>
                      <a:pt x="1485" y="860259"/>
                    </a:lnTo>
                    <a:lnTo>
                      <a:pt x="1765" y="859751"/>
                    </a:lnTo>
                    <a:lnTo>
                      <a:pt x="1828" y="859129"/>
                    </a:lnTo>
                    <a:lnTo>
                      <a:pt x="1993" y="858520"/>
                    </a:lnTo>
                    <a:close/>
                  </a:path>
                  <a:path w="1090295" h="1167765">
                    <a:moveTo>
                      <a:pt x="140017" y="785037"/>
                    </a:moveTo>
                    <a:lnTo>
                      <a:pt x="139319" y="784415"/>
                    </a:lnTo>
                    <a:lnTo>
                      <a:pt x="138595" y="783780"/>
                    </a:lnTo>
                    <a:lnTo>
                      <a:pt x="137871" y="783170"/>
                    </a:lnTo>
                    <a:lnTo>
                      <a:pt x="137452" y="783590"/>
                    </a:lnTo>
                    <a:lnTo>
                      <a:pt x="137236" y="783780"/>
                    </a:lnTo>
                    <a:lnTo>
                      <a:pt x="137782" y="784491"/>
                    </a:lnTo>
                    <a:lnTo>
                      <a:pt x="138353" y="785164"/>
                    </a:lnTo>
                    <a:lnTo>
                      <a:pt x="138912" y="785863"/>
                    </a:lnTo>
                    <a:lnTo>
                      <a:pt x="139649" y="785329"/>
                    </a:lnTo>
                    <a:lnTo>
                      <a:pt x="140017" y="785037"/>
                    </a:lnTo>
                    <a:close/>
                  </a:path>
                  <a:path w="1090295" h="1167765">
                    <a:moveTo>
                      <a:pt x="150037" y="330593"/>
                    </a:moveTo>
                    <a:lnTo>
                      <a:pt x="147688" y="327482"/>
                    </a:lnTo>
                    <a:lnTo>
                      <a:pt x="144373" y="329933"/>
                    </a:lnTo>
                    <a:lnTo>
                      <a:pt x="145402" y="333082"/>
                    </a:lnTo>
                    <a:lnTo>
                      <a:pt x="150037" y="330593"/>
                    </a:lnTo>
                    <a:close/>
                  </a:path>
                  <a:path w="1090295" h="1167765">
                    <a:moveTo>
                      <a:pt x="156908" y="408470"/>
                    </a:moveTo>
                    <a:lnTo>
                      <a:pt x="155562" y="406615"/>
                    </a:lnTo>
                    <a:lnTo>
                      <a:pt x="153492" y="403860"/>
                    </a:lnTo>
                    <a:lnTo>
                      <a:pt x="150952" y="406755"/>
                    </a:lnTo>
                    <a:lnTo>
                      <a:pt x="156908" y="408470"/>
                    </a:lnTo>
                    <a:close/>
                  </a:path>
                  <a:path w="1090295" h="1167765">
                    <a:moveTo>
                      <a:pt x="159410" y="379450"/>
                    </a:moveTo>
                    <a:lnTo>
                      <a:pt x="159346" y="378218"/>
                    </a:lnTo>
                    <a:lnTo>
                      <a:pt x="148615" y="378587"/>
                    </a:lnTo>
                    <a:lnTo>
                      <a:pt x="148666" y="380149"/>
                    </a:lnTo>
                    <a:lnTo>
                      <a:pt x="152336" y="381114"/>
                    </a:lnTo>
                    <a:lnTo>
                      <a:pt x="155854" y="380250"/>
                    </a:lnTo>
                    <a:lnTo>
                      <a:pt x="159410" y="379450"/>
                    </a:lnTo>
                    <a:close/>
                  </a:path>
                  <a:path w="1090295" h="1167765">
                    <a:moveTo>
                      <a:pt x="168008" y="382028"/>
                    </a:moveTo>
                    <a:lnTo>
                      <a:pt x="167462" y="381063"/>
                    </a:lnTo>
                    <a:lnTo>
                      <a:pt x="167005" y="379285"/>
                    </a:lnTo>
                    <a:lnTo>
                      <a:pt x="165811" y="380682"/>
                    </a:lnTo>
                    <a:lnTo>
                      <a:pt x="164769" y="381368"/>
                    </a:lnTo>
                    <a:lnTo>
                      <a:pt x="164706" y="382117"/>
                    </a:lnTo>
                    <a:lnTo>
                      <a:pt x="164668" y="382917"/>
                    </a:lnTo>
                    <a:lnTo>
                      <a:pt x="165569" y="383768"/>
                    </a:lnTo>
                    <a:lnTo>
                      <a:pt x="166065" y="384594"/>
                    </a:lnTo>
                    <a:lnTo>
                      <a:pt x="166700" y="384022"/>
                    </a:lnTo>
                    <a:lnTo>
                      <a:pt x="167716" y="383540"/>
                    </a:lnTo>
                    <a:lnTo>
                      <a:pt x="168008" y="382028"/>
                    </a:lnTo>
                    <a:close/>
                  </a:path>
                  <a:path w="1090295" h="1167765">
                    <a:moveTo>
                      <a:pt x="215138" y="278638"/>
                    </a:moveTo>
                    <a:lnTo>
                      <a:pt x="211734" y="280936"/>
                    </a:lnTo>
                    <a:lnTo>
                      <a:pt x="211645" y="283997"/>
                    </a:lnTo>
                    <a:lnTo>
                      <a:pt x="212420" y="287248"/>
                    </a:lnTo>
                    <a:lnTo>
                      <a:pt x="213283" y="287350"/>
                    </a:lnTo>
                    <a:lnTo>
                      <a:pt x="213728" y="287413"/>
                    </a:lnTo>
                    <a:lnTo>
                      <a:pt x="214210" y="284480"/>
                    </a:lnTo>
                    <a:lnTo>
                      <a:pt x="214655" y="281571"/>
                    </a:lnTo>
                    <a:lnTo>
                      <a:pt x="215138" y="278638"/>
                    </a:lnTo>
                    <a:close/>
                  </a:path>
                  <a:path w="1090295" h="1167765">
                    <a:moveTo>
                      <a:pt x="222135" y="1165936"/>
                    </a:moveTo>
                    <a:lnTo>
                      <a:pt x="221322" y="1165682"/>
                    </a:lnTo>
                    <a:lnTo>
                      <a:pt x="220573" y="1165669"/>
                    </a:lnTo>
                    <a:lnTo>
                      <a:pt x="219824" y="1165618"/>
                    </a:lnTo>
                    <a:lnTo>
                      <a:pt x="219875" y="1166075"/>
                    </a:lnTo>
                    <a:lnTo>
                      <a:pt x="219722" y="1166736"/>
                    </a:lnTo>
                    <a:lnTo>
                      <a:pt x="219976" y="1166926"/>
                    </a:lnTo>
                    <a:lnTo>
                      <a:pt x="220472" y="1167307"/>
                    </a:lnTo>
                    <a:lnTo>
                      <a:pt x="221145" y="1167422"/>
                    </a:lnTo>
                    <a:lnTo>
                      <a:pt x="221957" y="1167714"/>
                    </a:lnTo>
                    <a:lnTo>
                      <a:pt x="222008" y="1166850"/>
                    </a:lnTo>
                    <a:lnTo>
                      <a:pt x="222135" y="1165936"/>
                    </a:lnTo>
                    <a:close/>
                  </a:path>
                  <a:path w="1090295" h="1167765">
                    <a:moveTo>
                      <a:pt x="223507" y="1161046"/>
                    </a:moveTo>
                    <a:lnTo>
                      <a:pt x="221996" y="1160729"/>
                    </a:lnTo>
                    <a:lnTo>
                      <a:pt x="221234" y="1160691"/>
                    </a:lnTo>
                    <a:lnTo>
                      <a:pt x="221056" y="1161542"/>
                    </a:lnTo>
                    <a:lnTo>
                      <a:pt x="220891" y="1162316"/>
                    </a:lnTo>
                    <a:lnTo>
                      <a:pt x="221780" y="1162316"/>
                    </a:lnTo>
                    <a:lnTo>
                      <a:pt x="222453" y="1162392"/>
                    </a:lnTo>
                    <a:lnTo>
                      <a:pt x="223050" y="1162202"/>
                    </a:lnTo>
                    <a:lnTo>
                      <a:pt x="223291" y="1162126"/>
                    </a:lnTo>
                    <a:lnTo>
                      <a:pt x="223354" y="1161427"/>
                    </a:lnTo>
                    <a:lnTo>
                      <a:pt x="223507" y="1161046"/>
                    </a:lnTo>
                    <a:close/>
                  </a:path>
                  <a:path w="1090295" h="1167765">
                    <a:moveTo>
                      <a:pt x="223570" y="720331"/>
                    </a:moveTo>
                    <a:lnTo>
                      <a:pt x="222262" y="720242"/>
                    </a:lnTo>
                    <a:lnTo>
                      <a:pt x="221373" y="719924"/>
                    </a:lnTo>
                    <a:lnTo>
                      <a:pt x="221056" y="720217"/>
                    </a:lnTo>
                    <a:lnTo>
                      <a:pt x="220662" y="720585"/>
                    </a:lnTo>
                    <a:lnTo>
                      <a:pt x="220649" y="721474"/>
                    </a:lnTo>
                    <a:lnTo>
                      <a:pt x="220662" y="722122"/>
                    </a:lnTo>
                    <a:lnTo>
                      <a:pt x="220675" y="722249"/>
                    </a:lnTo>
                    <a:lnTo>
                      <a:pt x="221767" y="722617"/>
                    </a:lnTo>
                    <a:lnTo>
                      <a:pt x="222554" y="722083"/>
                    </a:lnTo>
                    <a:lnTo>
                      <a:pt x="222821" y="721398"/>
                    </a:lnTo>
                    <a:lnTo>
                      <a:pt x="223570" y="720331"/>
                    </a:lnTo>
                    <a:close/>
                  </a:path>
                  <a:path w="1090295" h="1167765">
                    <a:moveTo>
                      <a:pt x="227406" y="773950"/>
                    </a:moveTo>
                    <a:lnTo>
                      <a:pt x="225831" y="772845"/>
                    </a:lnTo>
                    <a:lnTo>
                      <a:pt x="224485" y="772350"/>
                    </a:lnTo>
                    <a:lnTo>
                      <a:pt x="224028" y="775271"/>
                    </a:lnTo>
                    <a:lnTo>
                      <a:pt x="225488" y="774712"/>
                    </a:lnTo>
                    <a:lnTo>
                      <a:pt x="226441" y="774319"/>
                    </a:lnTo>
                    <a:lnTo>
                      <a:pt x="227406" y="773950"/>
                    </a:lnTo>
                    <a:close/>
                  </a:path>
                  <a:path w="1090295" h="1167765">
                    <a:moveTo>
                      <a:pt x="240093" y="1157732"/>
                    </a:moveTo>
                    <a:lnTo>
                      <a:pt x="239636" y="1157020"/>
                    </a:lnTo>
                    <a:lnTo>
                      <a:pt x="239191" y="1156296"/>
                    </a:lnTo>
                    <a:lnTo>
                      <a:pt x="238721" y="1155573"/>
                    </a:lnTo>
                    <a:lnTo>
                      <a:pt x="238480" y="1155725"/>
                    </a:lnTo>
                    <a:lnTo>
                      <a:pt x="238239" y="1155890"/>
                    </a:lnTo>
                    <a:lnTo>
                      <a:pt x="237972" y="1156042"/>
                    </a:lnTo>
                    <a:lnTo>
                      <a:pt x="238442" y="1156779"/>
                    </a:lnTo>
                    <a:lnTo>
                      <a:pt x="239344" y="1158214"/>
                    </a:lnTo>
                    <a:lnTo>
                      <a:pt x="239852" y="1157897"/>
                    </a:lnTo>
                    <a:lnTo>
                      <a:pt x="240093" y="1157732"/>
                    </a:lnTo>
                    <a:close/>
                  </a:path>
                  <a:path w="1090295" h="1167765">
                    <a:moveTo>
                      <a:pt x="262890" y="110274"/>
                    </a:moveTo>
                    <a:lnTo>
                      <a:pt x="259181" y="107365"/>
                    </a:lnTo>
                    <a:lnTo>
                      <a:pt x="255092" y="108026"/>
                    </a:lnTo>
                    <a:lnTo>
                      <a:pt x="257289" y="108673"/>
                    </a:lnTo>
                    <a:lnTo>
                      <a:pt x="262890" y="110274"/>
                    </a:lnTo>
                    <a:close/>
                  </a:path>
                  <a:path w="1090295" h="1167765">
                    <a:moveTo>
                      <a:pt x="268871" y="1015961"/>
                    </a:moveTo>
                    <a:lnTo>
                      <a:pt x="268605" y="1015225"/>
                    </a:lnTo>
                    <a:lnTo>
                      <a:pt x="268338" y="1014488"/>
                    </a:lnTo>
                    <a:lnTo>
                      <a:pt x="268084" y="1013752"/>
                    </a:lnTo>
                    <a:lnTo>
                      <a:pt x="267792" y="1013866"/>
                    </a:lnTo>
                    <a:lnTo>
                      <a:pt x="267487" y="1013955"/>
                    </a:lnTo>
                    <a:lnTo>
                      <a:pt x="267182" y="1014069"/>
                    </a:lnTo>
                    <a:lnTo>
                      <a:pt x="267474" y="1014806"/>
                    </a:lnTo>
                    <a:lnTo>
                      <a:pt x="267728" y="1015530"/>
                    </a:lnTo>
                    <a:lnTo>
                      <a:pt x="268008" y="1016279"/>
                    </a:lnTo>
                    <a:lnTo>
                      <a:pt x="268300" y="1016177"/>
                    </a:lnTo>
                    <a:lnTo>
                      <a:pt x="268579" y="1016063"/>
                    </a:lnTo>
                    <a:lnTo>
                      <a:pt x="268871" y="1015961"/>
                    </a:lnTo>
                    <a:close/>
                  </a:path>
                  <a:path w="1090295" h="1167765">
                    <a:moveTo>
                      <a:pt x="293636" y="1035062"/>
                    </a:moveTo>
                    <a:lnTo>
                      <a:pt x="293370" y="1034859"/>
                    </a:lnTo>
                    <a:lnTo>
                      <a:pt x="293027" y="1034567"/>
                    </a:lnTo>
                    <a:lnTo>
                      <a:pt x="292303" y="1034415"/>
                    </a:lnTo>
                    <a:lnTo>
                      <a:pt x="291617" y="1034770"/>
                    </a:lnTo>
                    <a:lnTo>
                      <a:pt x="291566" y="1035481"/>
                    </a:lnTo>
                    <a:lnTo>
                      <a:pt x="291426" y="1035926"/>
                    </a:lnTo>
                    <a:lnTo>
                      <a:pt x="292023" y="1036116"/>
                    </a:lnTo>
                    <a:lnTo>
                      <a:pt x="293598" y="1036574"/>
                    </a:lnTo>
                    <a:lnTo>
                      <a:pt x="293497" y="1035710"/>
                    </a:lnTo>
                    <a:lnTo>
                      <a:pt x="293636" y="1035062"/>
                    </a:lnTo>
                    <a:close/>
                  </a:path>
                  <a:path w="1090295" h="1167765">
                    <a:moveTo>
                      <a:pt x="300786" y="33477"/>
                    </a:moveTo>
                    <a:lnTo>
                      <a:pt x="300139" y="32156"/>
                    </a:lnTo>
                    <a:lnTo>
                      <a:pt x="297319" y="31229"/>
                    </a:lnTo>
                    <a:lnTo>
                      <a:pt x="296430" y="31775"/>
                    </a:lnTo>
                    <a:lnTo>
                      <a:pt x="295097" y="32118"/>
                    </a:lnTo>
                    <a:lnTo>
                      <a:pt x="296354" y="33553"/>
                    </a:lnTo>
                    <a:lnTo>
                      <a:pt x="297205" y="34556"/>
                    </a:lnTo>
                    <a:lnTo>
                      <a:pt x="298386" y="35877"/>
                    </a:lnTo>
                    <a:lnTo>
                      <a:pt x="300786" y="33477"/>
                    </a:lnTo>
                    <a:close/>
                  </a:path>
                  <a:path w="1090295" h="1167765">
                    <a:moveTo>
                      <a:pt x="302856" y="530415"/>
                    </a:moveTo>
                    <a:lnTo>
                      <a:pt x="298500" y="530034"/>
                    </a:lnTo>
                    <a:lnTo>
                      <a:pt x="299008" y="531558"/>
                    </a:lnTo>
                    <a:lnTo>
                      <a:pt x="300050" y="534670"/>
                    </a:lnTo>
                    <a:lnTo>
                      <a:pt x="302856" y="530415"/>
                    </a:lnTo>
                    <a:close/>
                  </a:path>
                  <a:path w="1090295" h="1167765">
                    <a:moveTo>
                      <a:pt x="325551" y="636295"/>
                    </a:moveTo>
                    <a:lnTo>
                      <a:pt x="325424" y="635673"/>
                    </a:lnTo>
                    <a:lnTo>
                      <a:pt x="325386" y="635508"/>
                    </a:lnTo>
                    <a:lnTo>
                      <a:pt x="324599" y="635508"/>
                    </a:lnTo>
                    <a:lnTo>
                      <a:pt x="323748" y="635355"/>
                    </a:lnTo>
                    <a:lnTo>
                      <a:pt x="323875" y="636282"/>
                    </a:lnTo>
                    <a:lnTo>
                      <a:pt x="323875" y="636955"/>
                    </a:lnTo>
                    <a:lnTo>
                      <a:pt x="324116" y="637476"/>
                    </a:lnTo>
                    <a:lnTo>
                      <a:pt x="324231" y="637679"/>
                    </a:lnTo>
                    <a:lnTo>
                      <a:pt x="325005" y="637590"/>
                    </a:lnTo>
                    <a:lnTo>
                      <a:pt x="325424" y="637603"/>
                    </a:lnTo>
                    <a:lnTo>
                      <a:pt x="325462" y="636955"/>
                    </a:lnTo>
                    <a:lnTo>
                      <a:pt x="325551" y="636295"/>
                    </a:lnTo>
                    <a:close/>
                  </a:path>
                  <a:path w="1090295" h="1167765">
                    <a:moveTo>
                      <a:pt x="335127" y="177939"/>
                    </a:moveTo>
                    <a:lnTo>
                      <a:pt x="334886" y="177380"/>
                    </a:lnTo>
                    <a:lnTo>
                      <a:pt x="334746" y="176872"/>
                    </a:lnTo>
                    <a:lnTo>
                      <a:pt x="333375" y="176949"/>
                    </a:lnTo>
                    <a:lnTo>
                      <a:pt x="329412" y="177152"/>
                    </a:lnTo>
                    <a:lnTo>
                      <a:pt x="330327" y="178752"/>
                    </a:lnTo>
                    <a:lnTo>
                      <a:pt x="330771" y="179590"/>
                    </a:lnTo>
                    <a:lnTo>
                      <a:pt x="331254" y="180416"/>
                    </a:lnTo>
                    <a:lnTo>
                      <a:pt x="333794" y="178854"/>
                    </a:lnTo>
                    <a:lnTo>
                      <a:pt x="335038" y="178003"/>
                    </a:lnTo>
                    <a:close/>
                  </a:path>
                  <a:path w="1090295" h="1167765">
                    <a:moveTo>
                      <a:pt x="350177" y="1057719"/>
                    </a:moveTo>
                    <a:lnTo>
                      <a:pt x="350012" y="1055497"/>
                    </a:lnTo>
                    <a:lnTo>
                      <a:pt x="349935" y="1054366"/>
                    </a:lnTo>
                    <a:lnTo>
                      <a:pt x="349567" y="1054392"/>
                    </a:lnTo>
                    <a:lnTo>
                      <a:pt x="348869" y="1054430"/>
                    </a:lnTo>
                    <a:lnTo>
                      <a:pt x="348869" y="1055535"/>
                    </a:lnTo>
                    <a:lnTo>
                      <a:pt x="348856" y="1056627"/>
                    </a:lnTo>
                    <a:lnTo>
                      <a:pt x="348869" y="1057732"/>
                    </a:lnTo>
                    <a:lnTo>
                      <a:pt x="349300" y="1057719"/>
                    </a:lnTo>
                    <a:lnTo>
                      <a:pt x="349732" y="1057732"/>
                    </a:lnTo>
                    <a:lnTo>
                      <a:pt x="350177" y="1057719"/>
                    </a:lnTo>
                    <a:close/>
                  </a:path>
                  <a:path w="1090295" h="1167765">
                    <a:moveTo>
                      <a:pt x="357771" y="978662"/>
                    </a:moveTo>
                    <a:lnTo>
                      <a:pt x="357428" y="978331"/>
                    </a:lnTo>
                    <a:lnTo>
                      <a:pt x="357060" y="978014"/>
                    </a:lnTo>
                    <a:lnTo>
                      <a:pt x="356704" y="977709"/>
                    </a:lnTo>
                    <a:lnTo>
                      <a:pt x="356120" y="978420"/>
                    </a:lnTo>
                    <a:lnTo>
                      <a:pt x="355523" y="979144"/>
                    </a:lnTo>
                    <a:lnTo>
                      <a:pt x="354939" y="979843"/>
                    </a:lnTo>
                    <a:lnTo>
                      <a:pt x="355155" y="980033"/>
                    </a:lnTo>
                    <a:lnTo>
                      <a:pt x="355346" y="980249"/>
                    </a:lnTo>
                    <a:lnTo>
                      <a:pt x="355561" y="980452"/>
                    </a:lnTo>
                    <a:lnTo>
                      <a:pt x="356298" y="979855"/>
                    </a:lnTo>
                    <a:lnTo>
                      <a:pt x="357771" y="978662"/>
                    </a:lnTo>
                    <a:close/>
                  </a:path>
                  <a:path w="1090295" h="1167765">
                    <a:moveTo>
                      <a:pt x="386054" y="1039406"/>
                    </a:moveTo>
                    <a:lnTo>
                      <a:pt x="385775" y="1038796"/>
                    </a:lnTo>
                    <a:lnTo>
                      <a:pt x="384733" y="1038656"/>
                    </a:lnTo>
                    <a:lnTo>
                      <a:pt x="384441" y="1039304"/>
                    </a:lnTo>
                    <a:lnTo>
                      <a:pt x="384340" y="1039926"/>
                    </a:lnTo>
                    <a:lnTo>
                      <a:pt x="384187" y="1040536"/>
                    </a:lnTo>
                    <a:lnTo>
                      <a:pt x="384670" y="1040549"/>
                    </a:lnTo>
                    <a:lnTo>
                      <a:pt x="385127" y="1040549"/>
                    </a:lnTo>
                    <a:lnTo>
                      <a:pt x="385724" y="1040587"/>
                    </a:lnTo>
                    <a:lnTo>
                      <a:pt x="385813" y="1039977"/>
                    </a:lnTo>
                    <a:lnTo>
                      <a:pt x="386054" y="1039406"/>
                    </a:lnTo>
                    <a:close/>
                  </a:path>
                  <a:path w="1090295" h="1167765">
                    <a:moveTo>
                      <a:pt x="386791" y="715149"/>
                    </a:moveTo>
                    <a:lnTo>
                      <a:pt x="386676" y="714730"/>
                    </a:lnTo>
                    <a:lnTo>
                      <a:pt x="386588" y="714413"/>
                    </a:lnTo>
                    <a:lnTo>
                      <a:pt x="385622" y="713968"/>
                    </a:lnTo>
                    <a:lnTo>
                      <a:pt x="385127" y="714514"/>
                    </a:lnTo>
                    <a:lnTo>
                      <a:pt x="384835" y="715098"/>
                    </a:lnTo>
                    <a:lnTo>
                      <a:pt x="384352" y="715911"/>
                    </a:lnTo>
                    <a:lnTo>
                      <a:pt x="385279" y="716051"/>
                    </a:lnTo>
                    <a:lnTo>
                      <a:pt x="385927" y="716330"/>
                    </a:lnTo>
                    <a:lnTo>
                      <a:pt x="386257" y="716127"/>
                    </a:lnTo>
                    <a:lnTo>
                      <a:pt x="386575" y="715911"/>
                    </a:lnTo>
                    <a:lnTo>
                      <a:pt x="386791" y="715149"/>
                    </a:lnTo>
                    <a:close/>
                  </a:path>
                  <a:path w="1090295" h="1167765">
                    <a:moveTo>
                      <a:pt x="387553" y="960221"/>
                    </a:moveTo>
                    <a:lnTo>
                      <a:pt x="387261" y="959281"/>
                    </a:lnTo>
                    <a:lnTo>
                      <a:pt x="386956" y="958342"/>
                    </a:lnTo>
                    <a:lnTo>
                      <a:pt x="386638" y="957402"/>
                    </a:lnTo>
                    <a:lnTo>
                      <a:pt x="385864" y="957668"/>
                    </a:lnTo>
                    <a:lnTo>
                      <a:pt x="385457" y="957795"/>
                    </a:lnTo>
                    <a:lnTo>
                      <a:pt x="385800" y="958723"/>
                    </a:lnTo>
                    <a:lnTo>
                      <a:pt x="386118" y="959650"/>
                    </a:lnTo>
                    <a:lnTo>
                      <a:pt x="386461" y="960589"/>
                    </a:lnTo>
                    <a:lnTo>
                      <a:pt x="386816" y="960462"/>
                    </a:lnTo>
                    <a:lnTo>
                      <a:pt x="387184" y="960361"/>
                    </a:lnTo>
                    <a:lnTo>
                      <a:pt x="387553" y="960221"/>
                    </a:lnTo>
                    <a:close/>
                  </a:path>
                  <a:path w="1090295" h="1167765">
                    <a:moveTo>
                      <a:pt x="395744" y="574675"/>
                    </a:moveTo>
                    <a:lnTo>
                      <a:pt x="392150" y="565365"/>
                    </a:lnTo>
                    <a:lnTo>
                      <a:pt x="390499" y="563829"/>
                    </a:lnTo>
                    <a:lnTo>
                      <a:pt x="386524" y="566432"/>
                    </a:lnTo>
                    <a:lnTo>
                      <a:pt x="389839" y="568820"/>
                    </a:lnTo>
                    <a:lnTo>
                      <a:pt x="391223" y="573074"/>
                    </a:lnTo>
                    <a:lnTo>
                      <a:pt x="395744" y="574675"/>
                    </a:lnTo>
                    <a:close/>
                  </a:path>
                  <a:path w="1090295" h="1167765">
                    <a:moveTo>
                      <a:pt x="398195" y="275005"/>
                    </a:moveTo>
                    <a:lnTo>
                      <a:pt x="393585" y="276377"/>
                    </a:lnTo>
                    <a:lnTo>
                      <a:pt x="393103" y="276999"/>
                    </a:lnTo>
                    <a:lnTo>
                      <a:pt x="393369" y="281089"/>
                    </a:lnTo>
                    <a:lnTo>
                      <a:pt x="398195" y="275005"/>
                    </a:lnTo>
                    <a:close/>
                  </a:path>
                  <a:path w="1090295" h="1167765">
                    <a:moveTo>
                      <a:pt x="405472" y="1049553"/>
                    </a:moveTo>
                    <a:lnTo>
                      <a:pt x="405295" y="1048918"/>
                    </a:lnTo>
                    <a:lnTo>
                      <a:pt x="405282" y="1048346"/>
                    </a:lnTo>
                    <a:lnTo>
                      <a:pt x="404825" y="1048486"/>
                    </a:lnTo>
                    <a:lnTo>
                      <a:pt x="404228" y="1048486"/>
                    </a:lnTo>
                    <a:lnTo>
                      <a:pt x="403707" y="1049058"/>
                    </a:lnTo>
                    <a:lnTo>
                      <a:pt x="403809" y="1049680"/>
                    </a:lnTo>
                    <a:lnTo>
                      <a:pt x="403720" y="1050328"/>
                    </a:lnTo>
                    <a:lnTo>
                      <a:pt x="404380" y="1050201"/>
                    </a:lnTo>
                    <a:lnTo>
                      <a:pt x="405180" y="1050251"/>
                    </a:lnTo>
                    <a:lnTo>
                      <a:pt x="405269" y="1050036"/>
                    </a:lnTo>
                    <a:lnTo>
                      <a:pt x="405472" y="1049553"/>
                    </a:lnTo>
                    <a:close/>
                  </a:path>
                  <a:path w="1090295" h="1167765">
                    <a:moveTo>
                      <a:pt x="409917" y="854214"/>
                    </a:moveTo>
                    <a:lnTo>
                      <a:pt x="409790" y="853579"/>
                    </a:lnTo>
                    <a:lnTo>
                      <a:pt x="409765" y="852881"/>
                    </a:lnTo>
                    <a:lnTo>
                      <a:pt x="409460" y="852360"/>
                    </a:lnTo>
                    <a:lnTo>
                      <a:pt x="409308" y="852119"/>
                    </a:lnTo>
                    <a:lnTo>
                      <a:pt x="408571" y="852271"/>
                    </a:lnTo>
                    <a:lnTo>
                      <a:pt x="408089" y="852246"/>
                    </a:lnTo>
                    <a:lnTo>
                      <a:pt x="408114" y="852919"/>
                    </a:lnTo>
                    <a:lnTo>
                      <a:pt x="408000" y="853617"/>
                    </a:lnTo>
                    <a:lnTo>
                      <a:pt x="408216" y="854214"/>
                    </a:lnTo>
                    <a:lnTo>
                      <a:pt x="408381" y="854646"/>
                    </a:lnTo>
                    <a:lnTo>
                      <a:pt x="408952" y="854964"/>
                    </a:lnTo>
                    <a:lnTo>
                      <a:pt x="409346" y="855332"/>
                    </a:lnTo>
                    <a:lnTo>
                      <a:pt x="409524" y="854964"/>
                    </a:lnTo>
                    <a:lnTo>
                      <a:pt x="409917" y="854214"/>
                    </a:lnTo>
                    <a:close/>
                  </a:path>
                  <a:path w="1090295" h="1167765">
                    <a:moveTo>
                      <a:pt x="415886" y="237439"/>
                    </a:moveTo>
                    <a:lnTo>
                      <a:pt x="413613" y="235496"/>
                    </a:lnTo>
                    <a:lnTo>
                      <a:pt x="411581" y="233756"/>
                    </a:lnTo>
                    <a:lnTo>
                      <a:pt x="409511" y="232029"/>
                    </a:lnTo>
                    <a:lnTo>
                      <a:pt x="411797" y="237947"/>
                    </a:lnTo>
                    <a:lnTo>
                      <a:pt x="412673" y="238607"/>
                    </a:lnTo>
                    <a:lnTo>
                      <a:pt x="415886" y="237439"/>
                    </a:lnTo>
                    <a:close/>
                  </a:path>
                  <a:path w="1090295" h="1167765">
                    <a:moveTo>
                      <a:pt x="427240" y="344284"/>
                    </a:moveTo>
                    <a:lnTo>
                      <a:pt x="425208" y="337921"/>
                    </a:lnTo>
                    <a:lnTo>
                      <a:pt x="421563" y="340499"/>
                    </a:lnTo>
                    <a:lnTo>
                      <a:pt x="426275" y="345198"/>
                    </a:lnTo>
                    <a:lnTo>
                      <a:pt x="427240" y="344284"/>
                    </a:lnTo>
                    <a:close/>
                  </a:path>
                  <a:path w="1090295" h="1167765">
                    <a:moveTo>
                      <a:pt x="450240" y="70802"/>
                    </a:moveTo>
                    <a:lnTo>
                      <a:pt x="446811" y="66611"/>
                    </a:lnTo>
                    <a:lnTo>
                      <a:pt x="445096" y="64528"/>
                    </a:lnTo>
                    <a:lnTo>
                      <a:pt x="443712" y="69367"/>
                    </a:lnTo>
                    <a:lnTo>
                      <a:pt x="447319" y="70154"/>
                    </a:lnTo>
                    <a:lnTo>
                      <a:pt x="450240" y="70802"/>
                    </a:lnTo>
                    <a:close/>
                  </a:path>
                  <a:path w="1090295" h="1167765">
                    <a:moveTo>
                      <a:pt x="450964" y="796226"/>
                    </a:moveTo>
                    <a:lnTo>
                      <a:pt x="448945" y="790702"/>
                    </a:lnTo>
                    <a:lnTo>
                      <a:pt x="445858" y="794905"/>
                    </a:lnTo>
                    <a:lnTo>
                      <a:pt x="444144" y="798525"/>
                    </a:lnTo>
                    <a:lnTo>
                      <a:pt x="446011" y="803732"/>
                    </a:lnTo>
                    <a:lnTo>
                      <a:pt x="449402" y="799846"/>
                    </a:lnTo>
                    <a:lnTo>
                      <a:pt x="450964" y="796226"/>
                    </a:lnTo>
                    <a:close/>
                  </a:path>
                  <a:path w="1090295" h="1167765">
                    <a:moveTo>
                      <a:pt x="455358" y="417779"/>
                    </a:moveTo>
                    <a:lnTo>
                      <a:pt x="451573" y="416674"/>
                    </a:lnTo>
                    <a:lnTo>
                      <a:pt x="449110" y="415975"/>
                    </a:lnTo>
                    <a:lnTo>
                      <a:pt x="451675" y="420230"/>
                    </a:lnTo>
                    <a:lnTo>
                      <a:pt x="452780" y="420471"/>
                    </a:lnTo>
                    <a:lnTo>
                      <a:pt x="455358" y="417779"/>
                    </a:lnTo>
                    <a:close/>
                  </a:path>
                  <a:path w="1090295" h="1167765">
                    <a:moveTo>
                      <a:pt x="459968" y="693458"/>
                    </a:moveTo>
                    <a:lnTo>
                      <a:pt x="455587" y="690956"/>
                    </a:lnTo>
                    <a:lnTo>
                      <a:pt x="452716" y="689292"/>
                    </a:lnTo>
                    <a:lnTo>
                      <a:pt x="454101" y="692226"/>
                    </a:lnTo>
                    <a:lnTo>
                      <a:pt x="456006" y="696175"/>
                    </a:lnTo>
                    <a:lnTo>
                      <a:pt x="457403" y="695198"/>
                    </a:lnTo>
                    <a:lnTo>
                      <a:pt x="459968" y="693458"/>
                    </a:lnTo>
                    <a:close/>
                  </a:path>
                  <a:path w="1090295" h="1167765">
                    <a:moveTo>
                      <a:pt x="469569" y="897585"/>
                    </a:moveTo>
                    <a:lnTo>
                      <a:pt x="469265" y="897216"/>
                    </a:lnTo>
                    <a:lnTo>
                      <a:pt x="468757" y="896518"/>
                    </a:lnTo>
                    <a:lnTo>
                      <a:pt x="467931" y="897013"/>
                    </a:lnTo>
                    <a:lnTo>
                      <a:pt x="467258" y="897585"/>
                    </a:lnTo>
                    <a:lnTo>
                      <a:pt x="466572" y="898118"/>
                    </a:lnTo>
                    <a:lnTo>
                      <a:pt x="467385" y="899299"/>
                    </a:lnTo>
                    <a:lnTo>
                      <a:pt x="468109" y="898715"/>
                    </a:lnTo>
                    <a:lnTo>
                      <a:pt x="468833" y="898144"/>
                    </a:lnTo>
                    <a:lnTo>
                      <a:pt x="469569" y="897585"/>
                    </a:lnTo>
                    <a:close/>
                  </a:path>
                  <a:path w="1090295" h="1167765">
                    <a:moveTo>
                      <a:pt x="471589" y="858862"/>
                    </a:moveTo>
                    <a:lnTo>
                      <a:pt x="471030" y="858151"/>
                    </a:lnTo>
                    <a:lnTo>
                      <a:pt x="470496" y="857427"/>
                    </a:lnTo>
                    <a:lnTo>
                      <a:pt x="469963" y="856729"/>
                    </a:lnTo>
                    <a:lnTo>
                      <a:pt x="469582" y="856983"/>
                    </a:lnTo>
                    <a:lnTo>
                      <a:pt x="469404" y="857097"/>
                    </a:lnTo>
                    <a:lnTo>
                      <a:pt x="470357" y="858596"/>
                    </a:lnTo>
                    <a:lnTo>
                      <a:pt x="470827" y="859345"/>
                    </a:lnTo>
                    <a:lnTo>
                      <a:pt x="471589" y="858862"/>
                    </a:lnTo>
                    <a:close/>
                  </a:path>
                  <a:path w="1090295" h="1167765">
                    <a:moveTo>
                      <a:pt x="471944" y="1040511"/>
                    </a:moveTo>
                    <a:lnTo>
                      <a:pt x="470522" y="1038237"/>
                    </a:lnTo>
                    <a:lnTo>
                      <a:pt x="470141" y="1038479"/>
                    </a:lnTo>
                    <a:lnTo>
                      <a:pt x="469366" y="1039012"/>
                    </a:lnTo>
                    <a:lnTo>
                      <a:pt x="470611" y="1040384"/>
                    </a:lnTo>
                    <a:lnTo>
                      <a:pt x="471246" y="1041082"/>
                    </a:lnTo>
                    <a:lnTo>
                      <a:pt x="471474" y="1040879"/>
                    </a:lnTo>
                    <a:lnTo>
                      <a:pt x="471716" y="1040688"/>
                    </a:lnTo>
                    <a:lnTo>
                      <a:pt x="471944" y="1040511"/>
                    </a:lnTo>
                    <a:close/>
                  </a:path>
                  <a:path w="1090295" h="1167765">
                    <a:moveTo>
                      <a:pt x="474306" y="413181"/>
                    </a:moveTo>
                    <a:lnTo>
                      <a:pt x="471081" y="408838"/>
                    </a:lnTo>
                    <a:lnTo>
                      <a:pt x="471081" y="411822"/>
                    </a:lnTo>
                    <a:lnTo>
                      <a:pt x="471004" y="416687"/>
                    </a:lnTo>
                    <a:lnTo>
                      <a:pt x="474281" y="414693"/>
                    </a:lnTo>
                    <a:lnTo>
                      <a:pt x="474306" y="413181"/>
                    </a:lnTo>
                    <a:close/>
                  </a:path>
                  <a:path w="1090295" h="1167765">
                    <a:moveTo>
                      <a:pt x="496125" y="563333"/>
                    </a:moveTo>
                    <a:lnTo>
                      <a:pt x="495401" y="562952"/>
                    </a:lnTo>
                    <a:lnTo>
                      <a:pt x="494703" y="562711"/>
                    </a:lnTo>
                    <a:lnTo>
                      <a:pt x="494042" y="562432"/>
                    </a:lnTo>
                    <a:lnTo>
                      <a:pt x="493839" y="563067"/>
                    </a:lnTo>
                    <a:lnTo>
                      <a:pt x="493661" y="563702"/>
                    </a:lnTo>
                    <a:lnTo>
                      <a:pt x="493471" y="564337"/>
                    </a:lnTo>
                    <a:lnTo>
                      <a:pt x="494271" y="564273"/>
                    </a:lnTo>
                    <a:lnTo>
                      <a:pt x="495084" y="564261"/>
                    </a:lnTo>
                    <a:lnTo>
                      <a:pt x="495871" y="564146"/>
                    </a:lnTo>
                    <a:lnTo>
                      <a:pt x="496125" y="563333"/>
                    </a:lnTo>
                    <a:close/>
                  </a:path>
                  <a:path w="1090295" h="1167765">
                    <a:moveTo>
                      <a:pt x="510794" y="890866"/>
                    </a:moveTo>
                    <a:lnTo>
                      <a:pt x="510247" y="886980"/>
                    </a:lnTo>
                    <a:lnTo>
                      <a:pt x="510019" y="883716"/>
                    </a:lnTo>
                    <a:lnTo>
                      <a:pt x="505853" y="882992"/>
                    </a:lnTo>
                    <a:lnTo>
                      <a:pt x="503605" y="885583"/>
                    </a:lnTo>
                    <a:lnTo>
                      <a:pt x="505002" y="887679"/>
                    </a:lnTo>
                    <a:lnTo>
                      <a:pt x="506539" y="889749"/>
                    </a:lnTo>
                    <a:lnTo>
                      <a:pt x="505269" y="890168"/>
                    </a:lnTo>
                    <a:lnTo>
                      <a:pt x="502970" y="890866"/>
                    </a:lnTo>
                    <a:lnTo>
                      <a:pt x="505104" y="893470"/>
                    </a:lnTo>
                    <a:lnTo>
                      <a:pt x="502894" y="894575"/>
                    </a:lnTo>
                    <a:lnTo>
                      <a:pt x="502551" y="896543"/>
                    </a:lnTo>
                    <a:lnTo>
                      <a:pt x="503034" y="897001"/>
                    </a:lnTo>
                    <a:lnTo>
                      <a:pt x="503948" y="898347"/>
                    </a:lnTo>
                    <a:lnTo>
                      <a:pt x="505917" y="897661"/>
                    </a:lnTo>
                    <a:lnTo>
                      <a:pt x="507339" y="896645"/>
                    </a:lnTo>
                    <a:lnTo>
                      <a:pt x="508838" y="895807"/>
                    </a:lnTo>
                    <a:lnTo>
                      <a:pt x="508393" y="895121"/>
                    </a:lnTo>
                    <a:lnTo>
                      <a:pt x="508088" y="894067"/>
                    </a:lnTo>
                    <a:lnTo>
                      <a:pt x="506387" y="893483"/>
                    </a:lnTo>
                    <a:lnTo>
                      <a:pt x="507936" y="891197"/>
                    </a:lnTo>
                    <a:lnTo>
                      <a:pt x="510794" y="890866"/>
                    </a:lnTo>
                    <a:close/>
                  </a:path>
                  <a:path w="1090295" h="1167765">
                    <a:moveTo>
                      <a:pt x="519912" y="218960"/>
                    </a:moveTo>
                    <a:lnTo>
                      <a:pt x="514705" y="219887"/>
                    </a:lnTo>
                    <a:lnTo>
                      <a:pt x="515480" y="223456"/>
                    </a:lnTo>
                    <a:lnTo>
                      <a:pt x="516991" y="221945"/>
                    </a:lnTo>
                    <a:lnTo>
                      <a:pt x="519912" y="218960"/>
                    </a:lnTo>
                    <a:close/>
                  </a:path>
                  <a:path w="1090295" h="1167765">
                    <a:moveTo>
                      <a:pt x="543191" y="451688"/>
                    </a:moveTo>
                    <a:lnTo>
                      <a:pt x="543064" y="451612"/>
                    </a:lnTo>
                    <a:lnTo>
                      <a:pt x="542582" y="451281"/>
                    </a:lnTo>
                    <a:lnTo>
                      <a:pt x="541947" y="451180"/>
                    </a:lnTo>
                    <a:lnTo>
                      <a:pt x="541147" y="450913"/>
                    </a:lnTo>
                    <a:lnTo>
                      <a:pt x="541032" y="451764"/>
                    </a:lnTo>
                    <a:lnTo>
                      <a:pt x="540905" y="452640"/>
                    </a:lnTo>
                    <a:lnTo>
                      <a:pt x="541528" y="452729"/>
                    </a:lnTo>
                    <a:lnTo>
                      <a:pt x="542137" y="452907"/>
                    </a:lnTo>
                    <a:lnTo>
                      <a:pt x="542734" y="452818"/>
                    </a:lnTo>
                    <a:lnTo>
                      <a:pt x="542912" y="452780"/>
                    </a:lnTo>
                    <a:lnTo>
                      <a:pt x="543191" y="451688"/>
                    </a:lnTo>
                    <a:close/>
                  </a:path>
                  <a:path w="1090295" h="1167765">
                    <a:moveTo>
                      <a:pt x="555371" y="599795"/>
                    </a:moveTo>
                    <a:lnTo>
                      <a:pt x="554215" y="595617"/>
                    </a:lnTo>
                    <a:lnTo>
                      <a:pt x="551332" y="598855"/>
                    </a:lnTo>
                    <a:lnTo>
                      <a:pt x="551091" y="602157"/>
                    </a:lnTo>
                    <a:lnTo>
                      <a:pt x="551865" y="605675"/>
                    </a:lnTo>
                    <a:lnTo>
                      <a:pt x="553072" y="602602"/>
                    </a:lnTo>
                    <a:lnTo>
                      <a:pt x="555371" y="599795"/>
                    </a:lnTo>
                    <a:close/>
                  </a:path>
                  <a:path w="1090295" h="1167765">
                    <a:moveTo>
                      <a:pt x="572744" y="597877"/>
                    </a:moveTo>
                    <a:lnTo>
                      <a:pt x="572236" y="597585"/>
                    </a:lnTo>
                    <a:lnTo>
                      <a:pt x="571982" y="597446"/>
                    </a:lnTo>
                    <a:lnTo>
                      <a:pt x="571398" y="598233"/>
                    </a:lnTo>
                    <a:lnTo>
                      <a:pt x="569645" y="600684"/>
                    </a:lnTo>
                    <a:lnTo>
                      <a:pt x="571157" y="600024"/>
                    </a:lnTo>
                    <a:lnTo>
                      <a:pt x="571804" y="599948"/>
                    </a:lnTo>
                    <a:lnTo>
                      <a:pt x="572058" y="599579"/>
                    </a:lnTo>
                    <a:lnTo>
                      <a:pt x="572427" y="599122"/>
                    </a:lnTo>
                    <a:lnTo>
                      <a:pt x="572541" y="598449"/>
                    </a:lnTo>
                    <a:lnTo>
                      <a:pt x="572744" y="597877"/>
                    </a:lnTo>
                    <a:close/>
                  </a:path>
                  <a:path w="1090295" h="1167765">
                    <a:moveTo>
                      <a:pt x="591210" y="735444"/>
                    </a:moveTo>
                    <a:lnTo>
                      <a:pt x="589216" y="734021"/>
                    </a:lnTo>
                    <a:lnTo>
                      <a:pt x="588225" y="733323"/>
                    </a:lnTo>
                    <a:lnTo>
                      <a:pt x="587781" y="734047"/>
                    </a:lnTo>
                    <a:lnTo>
                      <a:pt x="587298" y="734745"/>
                    </a:lnTo>
                    <a:lnTo>
                      <a:pt x="586867" y="735469"/>
                    </a:lnTo>
                    <a:lnTo>
                      <a:pt x="587921" y="736041"/>
                    </a:lnTo>
                    <a:lnTo>
                      <a:pt x="590105" y="737196"/>
                    </a:lnTo>
                    <a:lnTo>
                      <a:pt x="590842" y="736041"/>
                    </a:lnTo>
                    <a:lnTo>
                      <a:pt x="591210" y="735444"/>
                    </a:lnTo>
                    <a:close/>
                  </a:path>
                  <a:path w="1090295" h="1167765">
                    <a:moveTo>
                      <a:pt x="611530" y="212940"/>
                    </a:moveTo>
                    <a:lnTo>
                      <a:pt x="607568" y="210096"/>
                    </a:lnTo>
                    <a:lnTo>
                      <a:pt x="605815" y="208864"/>
                    </a:lnTo>
                    <a:lnTo>
                      <a:pt x="605536" y="209105"/>
                    </a:lnTo>
                    <a:lnTo>
                      <a:pt x="605218" y="209359"/>
                    </a:lnTo>
                    <a:lnTo>
                      <a:pt x="604939" y="209626"/>
                    </a:lnTo>
                    <a:lnTo>
                      <a:pt x="606056" y="211721"/>
                    </a:lnTo>
                    <a:lnTo>
                      <a:pt x="607136" y="213829"/>
                    </a:lnTo>
                    <a:lnTo>
                      <a:pt x="608520" y="216433"/>
                    </a:lnTo>
                    <a:lnTo>
                      <a:pt x="609790" y="214972"/>
                    </a:lnTo>
                    <a:lnTo>
                      <a:pt x="610577" y="214045"/>
                    </a:lnTo>
                    <a:lnTo>
                      <a:pt x="611530" y="212940"/>
                    </a:lnTo>
                    <a:close/>
                  </a:path>
                  <a:path w="1090295" h="1167765">
                    <a:moveTo>
                      <a:pt x="613029" y="810983"/>
                    </a:moveTo>
                    <a:lnTo>
                      <a:pt x="610997" y="807745"/>
                    </a:lnTo>
                    <a:lnTo>
                      <a:pt x="607898" y="806183"/>
                    </a:lnTo>
                    <a:lnTo>
                      <a:pt x="604583" y="804926"/>
                    </a:lnTo>
                    <a:lnTo>
                      <a:pt x="608418" y="810895"/>
                    </a:lnTo>
                    <a:lnTo>
                      <a:pt x="609574" y="811657"/>
                    </a:lnTo>
                    <a:lnTo>
                      <a:pt x="613029" y="810983"/>
                    </a:lnTo>
                    <a:close/>
                  </a:path>
                  <a:path w="1090295" h="1167765">
                    <a:moveTo>
                      <a:pt x="647280" y="578345"/>
                    </a:moveTo>
                    <a:lnTo>
                      <a:pt x="647001" y="576414"/>
                    </a:lnTo>
                    <a:lnTo>
                      <a:pt x="646442" y="574294"/>
                    </a:lnTo>
                    <a:lnTo>
                      <a:pt x="642874" y="575322"/>
                    </a:lnTo>
                    <a:lnTo>
                      <a:pt x="645033" y="579843"/>
                    </a:lnTo>
                    <a:lnTo>
                      <a:pt x="647280" y="578345"/>
                    </a:lnTo>
                    <a:close/>
                  </a:path>
                  <a:path w="1090295" h="1167765">
                    <a:moveTo>
                      <a:pt x="654138" y="219011"/>
                    </a:moveTo>
                    <a:lnTo>
                      <a:pt x="650074" y="209245"/>
                    </a:lnTo>
                    <a:lnTo>
                      <a:pt x="647560" y="210832"/>
                    </a:lnTo>
                    <a:lnTo>
                      <a:pt x="647636" y="212280"/>
                    </a:lnTo>
                    <a:lnTo>
                      <a:pt x="649719" y="215976"/>
                    </a:lnTo>
                    <a:lnTo>
                      <a:pt x="650392" y="218516"/>
                    </a:lnTo>
                    <a:lnTo>
                      <a:pt x="654138" y="219011"/>
                    </a:lnTo>
                    <a:close/>
                  </a:path>
                  <a:path w="1090295" h="1167765">
                    <a:moveTo>
                      <a:pt x="661987" y="654088"/>
                    </a:moveTo>
                    <a:lnTo>
                      <a:pt x="658622" y="656463"/>
                    </a:lnTo>
                    <a:lnTo>
                      <a:pt x="656844" y="657707"/>
                    </a:lnTo>
                    <a:lnTo>
                      <a:pt x="660057" y="660819"/>
                    </a:lnTo>
                    <a:lnTo>
                      <a:pt x="660793" y="658253"/>
                    </a:lnTo>
                    <a:lnTo>
                      <a:pt x="661276" y="656628"/>
                    </a:lnTo>
                    <a:lnTo>
                      <a:pt x="661987" y="654088"/>
                    </a:lnTo>
                    <a:close/>
                  </a:path>
                  <a:path w="1090295" h="1167765">
                    <a:moveTo>
                      <a:pt x="674573" y="3670"/>
                    </a:moveTo>
                    <a:lnTo>
                      <a:pt x="671309" y="584"/>
                    </a:lnTo>
                    <a:lnTo>
                      <a:pt x="670242" y="0"/>
                    </a:lnTo>
                    <a:lnTo>
                      <a:pt x="669150" y="927"/>
                    </a:lnTo>
                    <a:lnTo>
                      <a:pt x="668731" y="1295"/>
                    </a:lnTo>
                    <a:lnTo>
                      <a:pt x="668337" y="2514"/>
                    </a:lnTo>
                    <a:lnTo>
                      <a:pt x="668578" y="2768"/>
                    </a:lnTo>
                    <a:lnTo>
                      <a:pt x="670039" y="4292"/>
                    </a:lnTo>
                    <a:lnTo>
                      <a:pt x="671588" y="5943"/>
                    </a:lnTo>
                    <a:lnTo>
                      <a:pt x="674128" y="4356"/>
                    </a:lnTo>
                    <a:lnTo>
                      <a:pt x="674217" y="4152"/>
                    </a:lnTo>
                    <a:lnTo>
                      <a:pt x="674573" y="3670"/>
                    </a:lnTo>
                    <a:close/>
                  </a:path>
                  <a:path w="1090295" h="1167765">
                    <a:moveTo>
                      <a:pt x="699325" y="354647"/>
                    </a:moveTo>
                    <a:lnTo>
                      <a:pt x="698385" y="353250"/>
                    </a:lnTo>
                    <a:lnTo>
                      <a:pt x="695820" y="352564"/>
                    </a:lnTo>
                    <a:lnTo>
                      <a:pt x="693762" y="352374"/>
                    </a:lnTo>
                    <a:lnTo>
                      <a:pt x="691121" y="351955"/>
                    </a:lnTo>
                    <a:lnTo>
                      <a:pt x="692505" y="355460"/>
                    </a:lnTo>
                    <a:lnTo>
                      <a:pt x="694740" y="356285"/>
                    </a:lnTo>
                    <a:lnTo>
                      <a:pt x="697026" y="356616"/>
                    </a:lnTo>
                    <a:lnTo>
                      <a:pt x="697687" y="356717"/>
                    </a:lnTo>
                    <a:lnTo>
                      <a:pt x="698677" y="355638"/>
                    </a:lnTo>
                    <a:lnTo>
                      <a:pt x="699325" y="354647"/>
                    </a:lnTo>
                    <a:close/>
                  </a:path>
                  <a:path w="1090295" h="1167765">
                    <a:moveTo>
                      <a:pt x="707428" y="849960"/>
                    </a:moveTo>
                    <a:lnTo>
                      <a:pt x="706158" y="850430"/>
                    </a:lnTo>
                    <a:lnTo>
                      <a:pt x="705561" y="850468"/>
                    </a:lnTo>
                    <a:lnTo>
                      <a:pt x="704786" y="851242"/>
                    </a:lnTo>
                    <a:lnTo>
                      <a:pt x="704532" y="851890"/>
                    </a:lnTo>
                    <a:lnTo>
                      <a:pt x="704215" y="852436"/>
                    </a:lnTo>
                    <a:lnTo>
                      <a:pt x="704888" y="852944"/>
                    </a:lnTo>
                    <a:lnTo>
                      <a:pt x="705231" y="853198"/>
                    </a:lnTo>
                    <a:lnTo>
                      <a:pt x="705815" y="852347"/>
                    </a:lnTo>
                    <a:lnTo>
                      <a:pt x="706386" y="851458"/>
                    </a:lnTo>
                    <a:lnTo>
                      <a:pt x="707428" y="849960"/>
                    </a:lnTo>
                    <a:close/>
                  </a:path>
                  <a:path w="1090295" h="1167765">
                    <a:moveTo>
                      <a:pt x="707605" y="157543"/>
                    </a:moveTo>
                    <a:lnTo>
                      <a:pt x="706666" y="156502"/>
                    </a:lnTo>
                    <a:lnTo>
                      <a:pt x="705967" y="155117"/>
                    </a:lnTo>
                    <a:lnTo>
                      <a:pt x="704900" y="156108"/>
                    </a:lnTo>
                    <a:lnTo>
                      <a:pt x="703757" y="156667"/>
                    </a:lnTo>
                    <a:lnTo>
                      <a:pt x="703491" y="158089"/>
                    </a:lnTo>
                    <a:lnTo>
                      <a:pt x="704456" y="159575"/>
                    </a:lnTo>
                    <a:lnTo>
                      <a:pt x="704989" y="159626"/>
                    </a:lnTo>
                    <a:lnTo>
                      <a:pt x="705802" y="159677"/>
                    </a:lnTo>
                    <a:lnTo>
                      <a:pt x="707186" y="158915"/>
                    </a:lnTo>
                    <a:lnTo>
                      <a:pt x="707390" y="158254"/>
                    </a:lnTo>
                    <a:lnTo>
                      <a:pt x="707605" y="157543"/>
                    </a:lnTo>
                    <a:close/>
                  </a:path>
                  <a:path w="1090295" h="1167765">
                    <a:moveTo>
                      <a:pt x="713968" y="427253"/>
                    </a:moveTo>
                    <a:lnTo>
                      <a:pt x="713536" y="426656"/>
                    </a:lnTo>
                    <a:lnTo>
                      <a:pt x="713105" y="426034"/>
                    </a:lnTo>
                    <a:lnTo>
                      <a:pt x="712660" y="425424"/>
                    </a:lnTo>
                    <a:lnTo>
                      <a:pt x="712343" y="425665"/>
                    </a:lnTo>
                    <a:lnTo>
                      <a:pt x="711708" y="426161"/>
                    </a:lnTo>
                    <a:lnTo>
                      <a:pt x="712838" y="427253"/>
                    </a:lnTo>
                    <a:lnTo>
                      <a:pt x="713397" y="427786"/>
                    </a:lnTo>
                    <a:lnTo>
                      <a:pt x="713600" y="427609"/>
                    </a:lnTo>
                    <a:lnTo>
                      <a:pt x="713790" y="427431"/>
                    </a:lnTo>
                    <a:lnTo>
                      <a:pt x="713968" y="427253"/>
                    </a:lnTo>
                    <a:close/>
                  </a:path>
                  <a:path w="1090295" h="1167765">
                    <a:moveTo>
                      <a:pt x="740486" y="381495"/>
                    </a:moveTo>
                    <a:lnTo>
                      <a:pt x="737374" y="379361"/>
                    </a:lnTo>
                    <a:lnTo>
                      <a:pt x="735076" y="376059"/>
                    </a:lnTo>
                    <a:lnTo>
                      <a:pt x="734352" y="378548"/>
                    </a:lnTo>
                    <a:lnTo>
                      <a:pt x="733679" y="380225"/>
                    </a:lnTo>
                    <a:lnTo>
                      <a:pt x="733247" y="383235"/>
                    </a:lnTo>
                    <a:lnTo>
                      <a:pt x="733171" y="385254"/>
                    </a:lnTo>
                    <a:lnTo>
                      <a:pt x="735279" y="386778"/>
                    </a:lnTo>
                    <a:lnTo>
                      <a:pt x="736549" y="385737"/>
                    </a:lnTo>
                    <a:lnTo>
                      <a:pt x="737311" y="383794"/>
                    </a:lnTo>
                    <a:lnTo>
                      <a:pt x="738047" y="383743"/>
                    </a:lnTo>
                    <a:lnTo>
                      <a:pt x="738339" y="383654"/>
                    </a:lnTo>
                    <a:lnTo>
                      <a:pt x="739025" y="384479"/>
                    </a:lnTo>
                    <a:lnTo>
                      <a:pt x="739559" y="385152"/>
                    </a:lnTo>
                    <a:lnTo>
                      <a:pt x="740117" y="385813"/>
                    </a:lnTo>
                    <a:lnTo>
                      <a:pt x="740486" y="381495"/>
                    </a:lnTo>
                    <a:close/>
                  </a:path>
                  <a:path w="1090295" h="1167765">
                    <a:moveTo>
                      <a:pt x="749566" y="660946"/>
                    </a:moveTo>
                    <a:lnTo>
                      <a:pt x="744308" y="657694"/>
                    </a:lnTo>
                    <a:lnTo>
                      <a:pt x="744105" y="657758"/>
                    </a:lnTo>
                    <a:lnTo>
                      <a:pt x="741895" y="662330"/>
                    </a:lnTo>
                    <a:lnTo>
                      <a:pt x="745070" y="665060"/>
                    </a:lnTo>
                    <a:lnTo>
                      <a:pt x="746912" y="662012"/>
                    </a:lnTo>
                    <a:lnTo>
                      <a:pt x="749566" y="660946"/>
                    </a:lnTo>
                    <a:close/>
                  </a:path>
                  <a:path w="1090295" h="1167765">
                    <a:moveTo>
                      <a:pt x="762317" y="736130"/>
                    </a:moveTo>
                    <a:lnTo>
                      <a:pt x="755497" y="736701"/>
                    </a:lnTo>
                    <a:lnTo>
                      <a:pt x="755815" y="743229"/>
                    </a:lnTo>
                    <a:lnTo>
                      <a:pt x="755929" y="743419"/>
                    </a:lnTo>
                    <a:lnTo>
                      <a:pt x="759866" y="744626"/>
                    </a:lnTo>
                    <a:lnTo>
                      <a:pt x="762317" y="736130"/>
                    </a:lnTo>
                    <a:close/>
                  </a:path>
                  <a:path w="1090295" h="1167765">
                    <a:moveTo>
                      <a:pt x="765695" y="696163"/>
                    </a:moveTo>
                    <a:lnTo>
                      <a:pt x="765060" y="694372"/>
                    </a:lnTo>
                    <a:lnTo>
                      <a:pt x="763993" y="691921"/>
                    </a:lnTo>
                    <a:lnTo>
                      <a:pt x="761720" y="693762"/>
                    </a:lnTo>
                    <a:lnTo>
                      <a:pt x="761733" y="695426"/>
                    </a:lnTo>
                    <a:lnTo>
                      <a:pt x="763016" y="697674"/>
                    </a:lnTo>
                    <a:lnTo>
                      <a:pt x="765695" y="696163"/>
                    </a:lnTo>
                    <a:close/>
                  </a:path>
                  <a:path w="1090295" h="1167765">
                    <a:moveTo>
                      <a:pt x="819061" y="863193"/>
                    </a:moveTo>
                    <a:lnTo>
                      <a:pt x="817270" y="862177"/>
                    </a:lnTo>
                    <a:lnTo>
                      <a:pt x="816076" y="864654"/>
                    </a:lnTo>
                    <a:lnTo>
                      <a:pt x="815479" y="865886"/>
                    </a:lnTo>
                    <a:lnTo>
                      <a:pt x="815924" y="866140"/>
                    </a:lnTo>
                    <a:lnTo>
                      <a:pt x="816343" y="866406"/>
                    </a:lnTo>
                    <a:lnTo>
                      <a:pt x="816800" y="866673"/>
                    </a:lnTo>
                    <a:lnTo>
                      <a:pt x="817537" y="865517"/>
                    </a:lnTo>
                    <a:lnTo>
                      <a:pt x="818299" y="864336"/>
                    </a:lnTo>
                    <a:lnTo>
                      <a:pt x="819061" y="863193"/>
                    </a:lnTo>
                    <a:close/>
                  </a:path>
                  <a:path w="1090295" h="1167765">
                    <a:moveTo>
                      <a:pt x="822642" y="770305"/>
                    </a:moveTo>
                    <a:lnTo>
                      <a:pt x="822426" y="769518"/>
                    </a:lnTo>
                    <a:lnTo>
                      <a:pt x="822401" y="768248"/>
                    </a:lnTo>
                    <a:lnTo>
                      <a:pt x="821918" y="768032"/>
                    </a:lnTo>
                    <a:lnTo>
                      <a:pt x="820178" y="767194"/>
                    </a:lnTo>
                    <a:lnTo>
                      <a:pt x="818934" y="768007"/>
                    </a:lnTo>
                    <a:lnTo>
                      <a:pt x="817664" y="771309"/>
                    </a:lnTo>
                    <a:lnTo>
                      <a:pt x="822642" y="770305"/>
                    </a:lnTo>
                    <a:close/>
                  </a:path>
                  <a:path w="1090295" h="1167765">
                    <a:moveTo>
                      <a:pt x="831113" y="465366"/>
                    </a:moveTo>
                    <a:lnTo>
                      <a:pt x="829094" y="465150"/>
                    </a:lnTo>
                    <a:lnTo>
                      <a:pt x="827379" y="464997"/>
                    </a:lnTo>
                    <a:lnTo>
                      <a:pt x="824636" y="464718"/>
                    </a:lnTo>
                    <a:lnTo>
                      <a:pt x="827824" y="469074"/>
                    </a:lnTo>
                    <a:lnTo>
                      <a:pt x="828421" y="469074"/>
                    </a:lnTo>
                    <a:lnTo>
                      <a:pt x="831113" y="465366"/>
                    </a:lnTo>
                    <a:close/>
                  </a:path>
                  <a:path w="1090295" h="1167765">
                    <a:moveTo>
                      <a:pt x="842518" y="183565"/>
                    </a:moveTo>
                    <a:lnTo>
                      <a:pt x="842162" y="178473"/>
                    </a:lnTo>
                    <a:lnTo>
                      <a:pt x="840663" y="179832"/>
                    </a:lnTo>
                    <a:lnTo>
                      <a:pt x="838149" y="182156"/>
                    </a:lnTo>
                    <a:lnTo>
                      <a:pt x="842314" y="183743"/>
                    </a:lnTo>
                    <a:lnTo>
                      <a:pt x="842518" y="183565"/>
                    </a:lnTo>
                    <a:close/>
                  </a:path>
                  <a:path w="1090295" h="1167765">
                    <a:moveTo>
                      <a:pt x="863244" y="709891"/>
                    </a:moveTo>
                    <a:lnTo>
                      <a:pt x="862634" y="709244"/>
                    </a:lnTo>
                    <a:lnTo>
                      <a:pt x="861987" y="708583"/>
                    </a:lnTo>
                    <a:lnTo>
                      <a:pt x="861377" y="707923"/>
                    </a:lnTo>
                    <a:lnTo>
                      <a:pt x="860666" y="708634"/>
                    </a:lnTo>
                    <a:lnTo>
                      <a:pt x="861301" y="709269"/>
                    </a:lnTo>
                    <a:lnTo>
                      <a:pt x="861987" y="709891"/>
                    </a:lnTo>
                    <a:lnTo>
                      <a:pt x="862634" y="710539"/>
                    </a:lnTo>
                    <a:lnTo>
                      <a:pt x="862825" y="710323"/>
                    </a:lnTo>
                    <a:lnTo>
                      <a:pt x="863041" y="710120"/>
                    </a:lnTo>
                    <a:lnTo>
                      <a:pt x="863244" y="709891"/>
                    </a:lnTo>
                    <a:close/>
                  </a:path>
                  <a:path w="1090295" h="1167765">
                    <a:moveTo>
                      <a:pt x="899668" y="432523"/>
                    </a:moveTo>
                    <a:lnTo>
                      <a:pt x="898804" y="431380"/>
                    </a:lnTo>
                    <a:lnTo>
                      <a:pt x="898093" y="429983"/>
                    </a:lnTo>
                    <a:lnTo>
                      <a:pt x="896975" y="429196"/>
                    </a:lnTo>
                    <a:lnTo>
                      <a:pt x="896200" y="428663"/>
                    </a:lnTo>
                    <a:lnTo>
                      <a:pt x="894854" y="429031"/>
                    </a:lnTo>
                    <a:lnTo>
                      <a:pt x="893749" y="428993"/>
                    </a:lnTo>
                    <a:lnTo>
                      <a:pt x="893991" y="430098"/>
                    </a:lnTo>
                    <a:lnTo>
                      <a:pt x="893902" y="431723"/>
                    </a:lnTo>
                    <a:lnTo>
                      <a:pt x="895819" y="433044"/>
                    </a:lnTo>
                    <a:lnTo>
                      <a:pt x="897509" y="433171"/>
                    </a:lnTo>
                    <a:lnTo>
                      <a:pt x="899007" y="433616"/>
                    </a:lnTo>
                    <a:lnTo>
                      <a:pt x="899223" y="433247"/>
                    </a:lnTo>
                    <a:lnTo>
                      <a:pt x="899668" y="432523"/>
                    </a:lnTo>
                    <a:close/>
                  </a:path>
                  <a:path w="1090295" h="1167765">
                    <a:moveTo>
                      <a:pt x="936028" y="490347"/>
                    </a:moveTo>
                    <a:lnTo>
                      <a:pt x="933107" y="489623"/>
                    </a:lnTo>
                    <a:lnTo>
                      <a:pt x="930211" y="488137"/>
                    </a:lnTo>
                    <a:lnTo>
                      <a:pt x="927176" y="491528"/>
                    </a:lnTo>
                    <a:lnTo>
                      <a:pt x="930122" y="491718"/>
                    </a:lnTo>
                    <a:lnTo>
                      <a:pt x="933043" y="491896"/>
                    </a:lnTo>
                    <a:lnTo>
                      <a:pt x="935990" y="492099"/>
                    </a:lnTo>
                    <a:lnTo>
                      <a:pt x="936028" y="490347"/>
                    </a:lnTo>
                    <a:close/>
                  </a:path>
                  <a:path w="1090295" h="1167765">
                    <a:moveTo>
                      <a:pt x="953033" y="768261"/>
                    </a:moveTo>
                    <a:lnTo>
                      <a:pt x="952804" y="767105"/>
                    </a:lnTo>
                    <a:lnTo>
                      <a:pt x="952982" y="765390"/>
                    </a:lnTo>
                    <a:lnTo>
                      <a:pt x="951026" y="764032"/>
                    </a:lnTo>
                    <a:lnTo>
                      <a:pt x="949274" y="763892"/>
                    </a:lnTo>
                    <a:lnTo>
                      <a:pt x="947724" y="763435"/>
                    </a:lnTo>
                    <a:lnTo>
                      <a:pt x="947381" y="763752"/>
                    </a:lnTo>
                    <a:lnTo>
                      <a:pt x="947039" y="764044"/>
                    </a:lnTo>
                    <a:lnTo>
                      <a:pt x="946708" y="764349"/>
                    </a:lnTo>
                    <a:lnTo>
                      <a:pt x="947712" y="765733"/>
                    </a:lnTo>
                    <a:lnTo>
                      <a:pt x="948524" y="767359"/>
                    </a:lnTo>
                    <a:lnTo>
                      <a:pt x="950417" y="768908"/>
                    </a:lnTo>
                    <a:lnTo>
                      <a:pt x="951915" y="768337"/>
                    </a:lnTo>
                    <a:lnTo>
                      <a:pt x="953033" y="768261"/>
                    </a:lnTo>
                    <a:close/>
                  </a:path>
                  <a:path w="1090295" h="1167765">
                    <a:moveTo>
                      <a:pt x="980821" y="759904"/>
                    </a:moveTo>
                    <a:lnTo>
                      <a:pt x="976922" y="755738"/>
                    </a:lnTo>
                    <a:lnTo>
                      <a:pt x="979601" y="753732"/>
                    </a:lnTo>
                    <a:lnTo>
                      <a:pt x="978763" y="752525"/>
                    </a:lnTo>
                    <a:lnTo>
                      <a:pt x="978027" y="751522"/>
                    </a:lnTo>
                    <a:lnTo>
                      <a:pt x="977138" y="750277"/>
                    </a:lnTo>
                    <a:lnTo>
                      <a:pt x="971384" y="752957"/>
                    </a:lnTo>
                    <a:lnTo>
                      <a:pt x="970762" y="753694"/>
                    </a:lnTo>
                    <a:lnTo>
                      <a:pt x="972820" y="759574"/>
                    </a:lnTo>
                    <a:lnTo>
                      <a:pt x="975385" y="760742"/>
                    </a:lnTo>
                    <a:lnTo>
                      <a:pt x="980821" y="759904"/>
                    </a:lnTo>
                    <a:close/>
                  </a:path>
                  <a:path w="1090295" h="1167765">
                    <a:moveTo>
                      <a:pt x="1073861" y="380923"/>
                    </a:moveTo>
                    <a:lnTo>
                      <a:pt x="1073365" y="378802"/>
                    </a:lnTo>
                    <a:lnTo>
                      <a:pt x="1070394" y="376745"/>
                    </a:lnTo>
                    <a:lnTo>
                      <a:pt x="1070356" y="378879"/>
                    </a:lnTo>
                    <a:lnTo>
                      <a:pt x="1070279" y="380974"/>
                    </a:lnTo>
                    <a:lnTo>
                      <a:pt x="1070229" y="383082"/>
                    </a:lnTo>
                    <a:lnTo>
                      <a:pt x="1071918" y="383171"/>
                    </a:lnTo>
                    <a:lnTo>
                      <a:pt x="1073861" y="380923"/>
                    </a:lnTo>
                    <a:close/>
                  </a:path>
                  <a:path w="1090295" h="1167765">
                    <a:moveTo>
                      <a:pt x="1089875" y="269494"/>
                    </a:moveTo>
                    <a:lnTo>
                      <a:pt x="1089812" y="266636"/>
                    </a:lnTo>
                    <a:lnTo>
                      <a:pt x="1089799" y="265633"/>
                    </a:lnTo>
                    <a:lnTo>
                      <a:pt x="1088974" y="264439"/>
                    </a:lnTo>
                    <a:lnTo>
                      <a:pt x="1088161" y="263779"/>
                    </a:lnTo>
                    <a:lnTo>
                      <a:pt x="1087843" y="263537"/>
                    </a:lnTo>
                    <a:lnTo>
                      <a:pt x="1086256" y="264401"/>
                    </a:lnTo>
                    <a:lnTo>
                      <a:pt x="1084859" y="266192"/>
                    </a:lnTo>
                    <a:lnTo>
                      <a:pt x="1084414" y="267576"/>
                    </a:lnTo>
                    <a:lnTo>
                      <a:pt x="1083602" y="269214"/>
                    </a:lnTo>
                    <a:lnTo>
                      <a:pt x="1087894" y="270357"/>
                    </a:lnTo>
                    <a:lnTo>
                      <a:pt x="1089875" y="26949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0" name="object 320">
                <a:extLst>
                  <a:ext uri="{FF2B5EF4-FFF2-40B4-BE49-F238E27FC236}">
                    <a16:creationId xmlns:a16="http://schemas.microsoft.com/office/drawing/2014/main" id="{46D81395-8FB7-DFBB-9746-382961E5EFF8}"/>
                  </a:ext>
                </a:extLst>
              </p:cNvPr>
              <p:cNvSpPr/>
              <p:nvPr/>
            </p:nvSpPr>
            <p:spPr>
              <a:xfrm>
                <a:off x="7608768" y="3920455"/>
                <a:ext cx="741927" cy="640465"/>
              </a:xfrm>
              <a:custGeom>
                <a:avLst/>
                <a:gdLst/>
                <a:ahLst/>
                <a:cxnLst/>
                <a:rect l="l" t="t" r="r" b="b"/>
                <a:pathLst>
                  <a:path w="953770" h="936625">
                    <a:moveTo>
                      <a:pt x="5956" y="431114"/>
                    </a:moveTo>
                    <a:lnTo>
                      <a:pt x="4610" y="429260"/>
                    </a:lnTo>
                    <a:lnTo>
                      <a:pt x="2540" y="426504"/>
                    </a:lnTo>
                    <a:lnTo>
                      <a:pt x="0" y="429399"/>
                    </a:lnTo>
                    <a:lnTo>
                      <a:pt x="5956" y="431114"/>
                    </a:lnTo>
                    <a:close/>
                  </a:path>
                  <a:path w="953770" h="936625">
                    <a:moveTo>
                      <a:pt x="17754" y="257429"/>
                    </a:moveTo>
                    <a:lnTo>
                      <a:pt x="16827" y="256273"/>
                    </a:lnTo>
                    <a:lnTo>
                      <a:pt x="15875" y="255066"/>
                    </a:lnTo>
                    <a:lnTo>
                      <a:pt x="13182" y="256616"/>
                    </a:lnTo>
                    <a:lnTo>
                      <a:pt x="17132" y="258546"/>
                    </a:lnTo>
                    <a:lnTo>
                      <a:pt x="17335" y="258165"/>
                    </a:lnTo>
                    <a:lnTo>
                      <a:pt x="17754" y="257429"/>
                    </a:lnTo>
                    <a:close/>
                  </a:path>
                  <a:path w="953770" h="936625">
                    <a:moveTo>
                      <a:pt x="23634" y="636358"/>
                    </a:moveTo>
                    <a:lnTo>
                      <a:pt x="22834" y="635330"/>
                    </a:lnTo>
                    <a:lnTo>
                      <a:pt x="22085" y="634301"/>
                    </a:lnTo>
                    <a:lnTo>
                      <a:pt x="21272" y="633285"/>
                    </a:lnTo>
                    <a:lnTo>
                      <a:pt x="20320" y="634022"/>
                    </a:lnTo>
                    <a:lnTo>
                      <a:pt x="21018" y="635063"/>
                    </a:lnTo>
                    <a:lnTo>
                      <a:pt x="22377" y="637146"/>
                    </a:lnTo>
                    <a:lnTo>
                      <a:pt x="22796" y="636892"/>
                    </a:lnTo>
                    <a:lnTo>
                      <a:pt x="23202" y="636625"/>
                    </a:lnTo>
                    <a:lnTo>
                      <a:pt x="23634" y="636358"/>
                    </a:lnTo>
                    <a:close/>
                  </a:path>
                  <a:path w="953770" h="936625">
                    <a:moveTo>
                      <a:pt x="72732" y="464718"/>
                    </a:moveTo>
                    <a:lnTo>
                      <a:pt x="71843" y="462991"/>
                    </a:lnTo>
                    <a:lnTo>
                      <a:pt x="71640" y="460667"/>
                    </a:lnTo>
                    <a:lnTo>
                      <a:pt x="68694" y="459892"/>
                    </a:lnTo>
                    <a:lnTo>
                      <a:pt x="69303" y="462661"/>
                    </a:lnTo>
                    <a:lnTo>
                      <a:pt x="69875" y="464591"/>
                    </a:lnTo>
                    <a:lnTo>
                      <a:pt x="72732" y="464718"/>
                    </a:lnTo>
                    <a:close/>
                  </a:path>
                  <a:path w="953770" h="936625">
                    <a:moveTo>
                      <a:pt x="90093" y="709079"/>
                    </a:moveTo>
                    <a:lnTo>
                      <a:pt x="88214" y="707948"/>
                    </a:lnTo>
                    <a:lnTo>
                      <a:pt x="86055" y="710717"/>
                    </a:lnTo>
                    <a:lnTo>
                      <a:pt x="88925" y="712101"/>
                    </a:lnTo>
                    <a:lnTo>
                      <a:pt x="89090" y="710704"/>
                    </a:lnTo>
                    <a:lnTo>
                      <a:pt x="90093" y="709079"/>
                    </a:lnTo>
                    <a:close/>
                  </a:path>
                  <a:path w="953770" h="936625">
                    <a:moveTo>
                      <a:pt x="121526" y="767727"/>
                    </a:moveTo>
                    <a:lnTo>
                      <a:pt x="120459" y="767410"/>
                    </a:lnTo>
                    <a:lnTo>
                      <a:pt x="118300" y="766787"/>
                    </a:lnTo>
                    <a:lnTo>
                      <a:pt x="118173" y="767232"/>
                    </a:lnTo>
                    <a:lnTo>
                      <a:pt x="118021" y="767664"/>
                    </a:lnTo>
                    <a:lnTo>
                      <a:pt x="117894" y="768083"/>
                    </a:lnTo>
                    <a:lnTo>
                      <a:pt x="119037" y="768311"/>
                    </a:lnTo>
                    <a:lnTo>
                      <a:pt x="120154" y="768540"/>
                    </a:lnTo>
                    <a:lnTo>
                      <a:pt x="121272" y="768756"/>
                    </a:lnTo>
                    <a:lnTo>
                      <a:pt x="121361" y="768413"/>
                    </a:lnTo>
                    <a:lnTo>
                      <a:pt x="121526" y="767727"/>
                    </a:lnTo>
                    <a:close/>
                  </a:path>
                  <a:path w="953770" h="936625">
                    <a:moveTo>
                      <a:pt x="124625" y="275323"/>
                    </a:moveTo>
                    <a:lnTo>
                      <a:pt x="123532" y="274866"/>
                    </a:lnTo>
                    <a:lnTo>
                      <a:pt x="122440" y="274408"/>
                    </a:lnTo>
                    <a:lnTo>
                      <a:pt x="121335" y="273964"/>
                    </a:lnTo>
                    <a:lnTo>
                      <a:pt x="121170" y="274421"/>
                    </a:lnTo>
                    <a:lnTo>
                      <a:pt x="120967" y="274878"/>
                    </a:lnTo>
                    <a:lnTo>
                      <a:pt x="120777" y="275348"/>
                    </a:lnTo>
                    <a:lnTo>
                      <a:pt x="124079" y="276707"/>
                    </a:lnTo>
                    <a:lnTo>
                      <a:pt x="124256" y="276237"/>
                    </a:lnTo>
                    <a:lnTo>
                      <a:pt x="124460" y="275793"/>
                    </a:lnTo>
                    <a:lnTo>
                      <a:pt x="124625" y="275323"/>
                    </a:lnTo>
                    <a:close/>
                  </a:path>
                  <a:path w="953770" h="936625">
                    <a:moveTo>
                      <a:pt x="134823" y="769721"/>
                    </a:moveTo>
                    <a:lnTo>
                      <a:pt x="134505" y="768946"/>
                    </a:lnTo>
                    <a:lnTo>
                      <a:pt x="134289" y="768045"/>
                    </a:lnTo>
                    <a:lnTo>
                      <a:pt x="133743" y="767473"/>
                    </a:lnTo>
                    <a:lnTo>
                      <a:pt x="133477" y="767207"/>
                    </a:lnTo>
                    <a:lnTo>
                      <a:pt x="132549" y="767575"/>
                    </a:lnTo>
                    <a:lnTo>
                      <a:pt x="131305" y="767715"/>
                    </a:lnTo>
                    <a:lnTo>
                      <a:pt x="132092" y="768908"/>
                    </a:lnTo>
                    <a:lnTo>
                      <a:pt x="132435" y="769747"/>
                    </a:lnTo>
                    <a:lnTo>
                      <a:pt x="133388" y="770432"/>
                    </a:lnTo>
                    <a:lnTo>
                      <a:pt x="134239" y="769912"/>
                    </a:lnTo>
                    <a:lnTo>
                      <a:pt x="134823" y="769721"/>
                    </a:lnTo>
                    <a:close/>
                  </a:path>
                  <a:path w="953770" h="936625">
                    <a:moveTo>
                      <a:pt x="136994" y="399161"/>
                    </a:moveTo>
                    <a:lnTo>
                      <a:pt x="134099" y="397217"/>
                    </a:lnTo>
                    <a:lnTo>
                      <a:pt x="132207" y="399542"/>
                    </a:lnTo>
                    <a:lnTo>
                      <a:pt x="134023" y="399402"/>
                    </a:lnTo>
                    <a:lnTo>
                      <a:pt x="135496" y="399275"/>
                    </a:lnTo>
                    <a:lnTo>
                      <a:pt x="136994" y="399161"/>
                    </a:lnTo>
                    <a:close/>
                  </a:path>
                  <a:path w="953770" h="936625">
                    <a:moveTo>
                      <a:pt x="148259" y="531964"/>
                    </a:moveTo>
                    <a:lnTo>
                      <a:pt x="145275" y="529869"/>
                    </a:lnTo>
                    <a:lnTo>
                      <a:pt x="144983" y="530313"/>
                    </a:lnTo>
                    <a:lnTo>
                      <a:pt x="144678" y="530745"/>
                    </a:lnTo>
                    <a:lnTo>
                      <a:pt x="144411" y="531177"/>
                    </a:lnTo>
                    <a:lnTo>
                      <a:pt x="144919" y="531672"/>
                    </a:lnTo>
                    <a:lnTo>
                      <a:pt x="145338" y="532282"/>
                    </a:lnTo>
                    <a:lnTo>
                      <a:pt x="145923" y="532612"/>
                    </a:lnTo>
                    <a:lnTo>
                      <a:pt x="146431" y="532904"/>
                    </a:lnTo>
                    <a:lnTo>
                      <a:pt x="147129" y="532892"/>
                    </a:lnTo>
                    <a:lnTo>
                      <a:pt x="147726" y="533006"/>
                    </a:lnTo>
                    <a:lnTo>
                      <a:pt x="147916" y="532663"/>
                    </a:lnTo>
                    <a:lnTo>
                      <a:pt x="148082" y="532320"/>
                    </a:lnTo>
                    <a:lnTo>
                      <a:pt x="148259" y="531964"/>
                    </a:lnTo>
                    <a:close/>
                  </a:path>
                  <a:path w="953770" h="936625">
                    <a:moveTo>
                      <a:pt x="161175" y="781380"/>
                    </a:moveTo>
                    <a:lnTo>
                      <a:pt x="160578" y="780186"/>
                    </a:lnTo>
                    <a:lnTo>
                      <a:pt x="158318" y="779462"/>
                    </a:lnTo>
                    <a:lnTo>
                      <a:pt x="157429" y="780516"/>
                    </a:lnTo>
                    <a:lnTo>
                      <a:pt x="157086" y="782358"/>
                    </a:lnTo>
                    <a:lnTo>
                      <a:pt x="158623" y="783577"/>
                    </a:lnTo>
                    <a:lnTo>
                      <a:pt x="160032" y="783755"/>
                    </a:lnTo>
                    <a:lnTo>
                      <a:pt x="161010" y="781773"/>
                    </a:lnTo>
                    <a:lnTo>
                      <a:pt x="161175" y="781380"/>
                    </a:lnTo>
                    <a:close/>
                  </a:path>
                  <a:path w="953770" h="936625">
                    <a:moveTo>
                      <a:pt x="166077" y="800531"/>
                    </a:moveTo>
                    <a:lnTo>
                      <a:pt x="165823" y="800074"/>
                    </a:lnTo>
                    <a:lnTo>
                      <a:pt x="165557" y="799617"/>
                    </a:lnTo>
                    <a:lnTo>
                      <a:pt x="165303" y="799147"/>
                    </a:lnTo>
                    <a:lnTo>
                      <a:pt x="163804" y="799731"/>
                    </a:lnTo>
                    <a:lnTo>
                      <a:pt x="161620" y="799325"/>
                    </a:lnTo>
                    <a:lnTo>
                      <a:pt x="161290" y="803084"/>
                    </a:lnTo>
                    <a:lnTo>
                      <a:pt x="163347" y="801992"/>
                    </a:lnTo>
                    <a:lnTo>
                      <a:pt x="166077" y="800531"/>
                    </a:lnTo>
                    <a:close/>
                  </a:path>
                  <a:path w="953770" h="936625">
                    <a:moveTo>
                      <a:pt x="167017" y="181444"/>
                    </a:moveTo>
                    <a:lnTo>
                      <a:pt x="166395" y="180174"/>
                    </a:lnTo>
                    <a:lnTo>
                      <a:pt x="165785" y="178943"/>
                    </a:lnTo>
                    <a:lnTo>
                      <a:pt x="165214" y="177736"/>
                    </a:lnTo>
                    <a:lnTo>
                      <a:pt x="164719" y="178015"/>
                    </a:lnTo>
                    <a:lnTo>
                      <a:pt x="164236" y="178308"/>
                    </a:lnTo>
                    <a:lnTo>
                      <a:pt x="163753" y="178587"/>
                    </a:lnTo>
                    <a:lnTo>
                      <a:pt x="164439" y="179654"/>
                    </a:lnTo>
                    <a:lnTo>
                      <a:pt x="165112" y="180746"/>
                    </a:lnTo>
                    <a:lnTo>
                      <a:pt x="165836" y="181775"/>
                    </a:lnTo>
                    <a:lnTo>
                      <a:pt x="166395" y="181622"/>
                    </a:lnTo>
                    <a:lnTo>
                      <a:pt x="167017" y="181444"/>
                    </a:lnTo>
                    <a:close/>
                  </a:path>
                  <a:path w="953770" h="936625">
                    <a:moveTo>
                      <a:pt x="167640" y="723011"/>
                    </a:moveTo>
                    <a:lnTo>
                      <a:pt x="167093" y="722045"/>
                    </a:lnTo>
                    <a:lnTo>
                      <a:pt x="166738" y="720585"/>
                    </a:lnTo>
                    <a:lnTo>
                      <a:pt x="165519" y="721715"/>
                    </a:lnTo>
                    <a:lnTo>
                      <a:pt x="164503" y="722223"/>
                    </a:lnTo>
                    <a:lnTo>
                      <a:pt x="164223" y="722998"/>
                    </a:lnTo>
                    <a:lnTo>
                      <a:pt x="164045" y="723544"/>
                    </a:lnTo>
                    <a:lnTo>
                      <a:pt x="164795" y="724433"/>
                    </a:lnTo>
                    <a:lnTo>
                      <a:pt x="165138" y="725195"/>
                    </a:lnTo>
                    <a:lnTo>
                      <a:pt x="165912" y="724623"/>
                    </a:lnTo>
                    <a:lnTo>
                      <a:pt x="166890" y="724204"/>
                    </a:lnTo>
                    <a:lnTo>
                      <a:pt x="167640" y="723011"/>
                    </a:lnTo>
                    <a:close/>
                  </a:path>
                  <a:path w="953770" h="936625">
                    <a:moveTo>
                      <a:pt x="174002" y="349694"/>
                    </a:moveTo>
                    <a:lnTo>
                      <a:pt x="172821" y="349313"/>
                    </a:lnTo>
                    <a:lnTo>
                      <a:pt x="172402" y="350393"/>
                    </a:lnTo>
                    <a:lnTo>
                      <a:pt x="171907" y="351459"/>
                    </a:lnTo>
                    <a:lnTo>
                      <a:pt x="171577" y="352590"/>
                    </a:lnTo>
                    <a:lnTo>
                      <a:pt x="171513" y="352780"/>
                    </a:lnTo>
                    <a:lnTo>
                      <a:pt x="172212" y="353187"/>
                    </a:lnTo>
                    <a:lnTo>
                      <a:pt x="172821" y="353733"/>
                    </a:lnTo>
                    <a:lnTo>
                      <a:pt x="174002" y="349694"/>
                    </a:lnTo>
                    <a:close/>
                  </a:path>
                  <a:path w="953770" h="936625">
                    <a:moveTo>
                      <a:pt x="189712" y="210299"/>
                    </a:moveTo>
                    <a:lnTo>
                      <a:pt x="188239" y="210794"/>
                    </a:lnTo>
                    <a:lnTo>
                      <a:pt x="185254" y="211772"/>
                    </a:lnTo>
                    <a:lnTo>
                      <a:pt x="187312" y="212839"/>
                    </a:lnTo>
                    <a:lnTo>
                      <a:pt x="188810" y="212407"/>
                    </a:lnTo>
                    <a:lnTo>
                      <a:pt x="189712" y="210299"/>
                    </a:lnTo>
                    <a:close/>
                  </a:path>
                  <a:path w="953770" h="936625">
                    <a:moveTo>
                      <a:pt x="226720" y="29400"/>
                    </a:moveTo>
                    <a:lnTo>
                      <a:pt x="226580" y="28956"/>
                    </a:lnTo>
                    <a:lnTo>
                      <a:pt x="226466" y="28498"/>
                    </a:lnTo>
                    <a:lnTo>
                      <a:pt x="226352" y="28054"/>
                    </a:lnTo>
                    <a:lnTo>
                      <a:pt x="225755" y="27533"/>
                    </a:lnTo>
                    <a:lnTo>
                      <a:pt x="225247" y="26797"/>
                    </a:lnTo>
                    <a:lnTo>
                      <a:pt x="224561" y="26581"/>
                    </a:lnTo>
                    <a:lnTo>
                      <a:pt x="224231" y="26454"/>
                    </a:lnTo>
                    <a:lnTo>
                      <a:pt x="223583" y="27266"/>
                    </a:lnTo>
                    <a:lnTo>
                      <a:pt x="223088" y="27647"/>
                    </a:lnTo>
                    <a:lnTo>
                      <a:pt x="223596" y="28257"/>
                    </a:lnTo>
                    <a:lnTo>
                      <a:pt x="224002" y="29070"/>
                    </a:lnTo>
                    <a:lnTo>
                      <a:pt x="224675" y="29413"/>
                    </a:lnTo>
                    <a:lnTo>
                      <a:pt x="225183" y="29692"/>
                    </a:lnTo>
                    <a:lnTo>
                      <a:pt x="226021" y="29438"/>
                    </a:lnTo>
                    <a:lnTo>
                      <a:pt x="226720" y="29400"/>
                    </a:lnTo>
                    <a:close/>
                  </a:path>
                  <a:path w="953770" h="936625">
                    <a:moveTo>
                      <a:pt x="263588" y="324650"/>
                    </a:moveTo>
                    <a:lnTo>
                      <a:pt x="263258" y="323723"/>
                    </a:lnTo>
                    <a:lnTo>
                      <a:pt x="263067" y="323240"/>
                    </a:lnTo>
                    <a:lnTo>
                      <a:pt x="261962" y="323697"/>
                    </a:lnTo>
                    <a:lnTo>
                      <a:pt x="259715" y="324612"/>
                    </a:lnTo>
                    <a:lnTo>
                      <a:pt x="259918" y="325285"/>
                    </a:lnTo>
                    <a:lnTo>
                      <a:pt x="260057" y="325628"/>
                    </a:lnTo>
                    <a:lnTo>
                      <a:pt x="263588" y="324650"/>
                    </a:lnTo>
                    <a:close/>
                  </a:path>
                  <a:path w="953770" h="936625">
                    <a:moveTo>
                      <a:pt x="266179" y="835304"/>
                    </a:moveTo>
                    <a:lnTo>
                      <a:pt x="266128" y="833704"/>
                    </a:lnTo>
                    <a:lnTo>
                      <a:pt x="266077" y="832612"/>
                    </a:lnTo>
                    <a:lnTo>
                      <a:pt x="266052" y="831519"/>
                    </a:lnTo>
                    <a:lnTo>
                      <a:pt x="265544" y="831532"/>
                    </a:lnTo>
                    <a:lnTo>
                      <a:pt x="265023" y="831557"/>
                    </a:lnTo>
                    <a:lnTo>
                      <a:pt x="264502" y="831570"/>
                    </a:lnTo>
                    <a:lnTo>
                      <a:pt x="263423" y="832904"/>
                    </a:lnTo>
                    <a:lnTo>
                      <a:pt x="263436" y="834047"/>
                    </a:lnTo>
                    <a:lnTo>
                      <a:pt x="266179" y="835304"/>
                    </a:lnTo>
                    <a:close/>
                  </a:path>
                  <a:path w="953770" h="936625">
                    <a:moveTo>
                      <a:pt x="275805" y="184467"/>
                    </a:moveTo>
                    <a:lnTo>
                      <a:pt x="273329" y="185470"/>
                    </a:lnTo>
                    <a:lnTo>
                      <a:pt x="272643" y="186410"/>
                    </a:lnTo>
                    <a:lnTo>
                      <a:pt x="273431" y="188087"/>
                    </a:lnTo>
                    <a:lnTo>
                      <a:pt x="273558" y="188341"/>
                    </a:lnTo>
                    <a:lnTo>
                      <a:pt x="274015" y="188429"/>
                    </a:lnTo>
                    <a:lnTo>
                      <a:pt x="274574" y="188734"/>
                    </a:lnTo>
                    <a:lnTo>
                      <a:pt x="274916" y="187528"/>
                    </a:lnTo>
                    <a:lnTo>
                      <a:pt x="275259" y="186385"/>
                    </a:lnTo>
                    <a:lnTo>
                      <a:pt x="275805" y="184467"/>
                    </a:lnTo>
                    <a:close/>
                  </a:path>
                  <a:path w="953770" h="936625">
                    <a:moveTo>
                      <a:pt x="285445" y="839228"/>
                    </a:moveTo>
                    <a:lnTo>
                      <a:pt x="282841" y="840117"/>
                    </a:lnTo>
                    <a:lnTo>
                      <a:pt x="282549" y="841413"/>
                    </a:lnTo>
                    <a:lnTo>
                      <a:pt x="284175" y="843648"/>
                    </a:lnTo>
                    <a:lnTo>
                      <a:pt x="285445" y="839228"/>
                    </a:lnTo>
                    <a:close/>
                  </a:path>
                  <a:path w="953770" h="936625">
                    <a:moveTo>
                      <a:pt x="313232" y="427380"/>
                    </a:moveTo>
                    <a:lnTo>
                      <a:pt x="312826" y="426567"/>
                    </a:lnTo>
                    <a:lnTo>
                      <a:pt x="312648" y="425424"/>
                    </a:lnTo>
                    <a:lnTo>
                      <a:pt x="311505" y="426097"/>
                    </a:lnTo>
                    <a:lnTo>
                      <a:pt x="310769" y="426389"/>
                    </a:lnTo>
                    <a:lnTo>
                      <a:pt x="310273" y="426923"/>
                    </a:lnTo>
                    <a:lnTo>
                      <a:pt x="310134" y="427062"/>
                    </a:lnTo>
                    <a:lnTo>
                      <a:pt x="310769" y="428332"/>
                    </a:lnTo>
                    <a:lnTo>
                      <a:pt x="311162" y="428409"/>
                    </a:lnTo>
                    <a:lnTo>
                      <a:pt x="311746" y="428485"/>
                    </a:lnTo>
                    <a:lnTo>
                      <a:pt x="312585" y="428117"/>
                    </a:lnTo>
                    <a:lnTo>
                      <a:pt x="312978" y="427659"/>
                    </a:lnTo>
                    <a:lnTo>
                      <a:pt x="313232" y="427380"/>
                    </a:lnTo>
                    <a:close/>
                  </a:path>
                  <a:path w="953770" h="936625">
                    <a:moveTo>
                      <a:pt x="313588" y="807135"/>
                    </a:moveTo>
                    <a:lnTo>
                      <a:pt x="312648" y="806119"/>
                    </a:lnTo>
                    <a:lnTo>
                      <a:pt x="312166" y="805141"/>
                    </a:lnTo>
                    <a:lnTo>
                      <a:pt x="311505" y="805040"/>
                    </a:lnTo>
                    <a:lnTo>
                      <a:pt x="310845" y="804887"/>
                    </a:lnTo>
                    <a:lnTo>
                      <a:pt x="310019" y="805611"/>
                    </a:lnTo>
                    <a:lnTo>
                      <a:pt x="309270" y="805954"/>
                    </a:lnTo>
                    <a:lnTo>
                      <a:pt x="309778" y="806754"/>
                    </a:lnTo>
                    <a:lnTo>
                      <a:pt x="310146" y="807821"/>
                    </a:lnTo>
                    <a:lnTo>
                      <a:pt x="310896" y="808266"/>
                    </a:lnTo>
                    <a:lnTo>
                      <a:pt x="311315" y="808494"/>
                    </a:lnTo>
                    <a:lnTo>
                      <a:pt x="312343" y="807681"/>
                    </a:lnTo>
                    <a:lnTo>
                      <a:pt x="313588" y="807135"/>
                    </a:lnTo>
                    <a:close/>
                  </a:path>
                  <a:path w="953770" h="936625">
                    <a:moveTo>
                      <a:pt x="334098" y="689495"/>
                    </a:moveTo>
                    <a:lnTo>
                      <a:pt x="334048" y="689203"/>
                    </a:lnTo>
                    <a:lnTo>
                      <a:pt x="333883" y="687616"/>
                    </a:lnTo>
                    <a:lnTo>
                      <a:pt x="333171" y="686511"/>
                    </a:lnTo>
                    <a:lnTo>
                      <a:pt x="331038" y="687298"/>
                    </a:lnTo>
                    <a:lnTo>
                      <a:pt x="331076" y="688682"/>
                    </a:lnTo>
                    <a:lnTo>
                      <a:pt x="330936" y="690143"/>
                    </a:lnTo>
                    <a:lnTo>
                      <a:pt x="333375" y="690168"/>
                    </a:lnTo>
                    <a:lnTo>
                      <a:pt x="334098" y="689495"/>
                    </a:lnTo>
                    <a:close/>
                  </a:path>
                  <a:path w="953770" h="936625">
                    <a:moveTo>
                      <a:pt x="348640" y="260731"/>
                    </a:moveTo>
                    <a:lnTo>
                      <a:pt x="348513" y="260096"/>
                    </a:lnTo>
                    <a:lnTo>
                      <a:pt x="348513" y="259499"/>
                    </a:lnTo>
                    <a:lnTo>
                      <a:pt x="347827" y="260184"/>
                    </a:lnTo>
                    <a:lnTo>
                      <a:pt x="347141" y="260896"/>
                    </a:lnTo>
                    <a:lnTo>
                      <a:pt x="346430" y="261594"/>
                    </a:lnTo>
                    <a:lnTo>
                      <a:pt x="347141" y="262115"/>
                    </a:lnTo>
                    <a:lnTo>
                      <a:pt x="347522" y="262382"/>
                    </a:lnTo>
                    <a:lnTo>
                      <a:pt x="347853" y="262039"/>
                    </a:lnTo>
                    <a:lnTo>
                      <a:pt x="348348" y="261721"/>
                    </a:lnTo>
                    <a:lnTo>
                      <a:pt x="348640" y="260731"/>
                    </a:lnTo>
                    <a:close/>
                  </a:path>
                  <a:path w="953770" h="936625">
                    <a:moveTo>
                      <a:pt x="352386" y="561784"/>
                    </a:moveTo>
                    <a:lnTo>
                      <a:pt x="352082" y="560730"/>
                    </a:lnTo>
                    <a:lnTo>
                      <a:pt x="351713" y="559790"/>
                    </a:lnTo>
                    <a:lnTo>
                      <a:pt x="351358" y="558850"/>
                    </a:lnTo>
                    <a:lnTo>
                      <a:pt x="350253" y="559485"/>
                    </a:lnTo>
                    <a:lnTo>
                      <a:pt x="349694" y="559790"/>
                    </a:lnTo>
                    <a:lnTo>
                      <a:pt x="350316" y="560603"/>
                    </a:lnTo>
                    <a:lnTo>
                      <a:pt x="350913" y="561416"/>
                    </a:lnTo>
                    <a:lnTo>
                      <a:pt x="351561" y="562190"/>
                    </a:lnTo>
                    <a:lnTo>
                      <a:pt x="352386" y="561784"/>
                    </a:lnTo>
                    <a:close/>
                  </a:path>
                  <a:path w="953770" h="936625">
                    <a:moveTo>
                      <a:pt x="356235" y="129628"/>
                    </a:moveTo>
                    <a:lnTo>
                      <a:pt x="353720" y="129324"/>
                    </a:lnTo>
                    <a:lnTo>
                      <a:pt x="352602" y="130111"/>
                    </a:lnTo>
                    <a:lnTo>
                      <a:pt x="352399" y="132422"/>
                    </a:lnTo>
                    <a:lnTo>
                      <a:pt x="355015" y="133388"/>
                    </a:lnTo>
                    <a:lnTo>
                      <a:pt x="355841" y="132283"/>
                    </a:lnTo>
                    <a:lnTo>
                      <a:pt x="356235" y="129628"/>
                    </a:lnTo>
                    <a:close/>
                  </a:path>
                  <a:path w="953770" h="936625">
                    <a:moveTo>
                      <a:pt x="370992" y="86055"/>
                    </a:moveTo>
                    <a:lnTo>
                      <a:pt x="370408" y="85407"/>
                    </a:lnTo>
                    <a:lnTo>
                      <a:pt x="369951" y="84670"/>
                    </a:lnTo>
                    <a:lnTo>
                      <a:pt x="369252" y="85445"/>
                    </a:lnTo>
                    <a:lnTo>
                      <a:pt x="368642" y="86017"/>
                    </a:lnTo>
                    <a:lnTo>
                      <a:pt x="368223" y="86677"/>
                    </a:lnTo>
                    <a:lnTo>
                      <a:pt x="368134" y="86804"/>
                    </a:lnTo>
                    <a:lnTo>
                      <a:pt x="368808" y="87401"/>
                    </a:lnTo>
                    <a:lnTo>
                      <a:pt x="369125" y="87782"/>
                    </a:lnTo>
                    <a:lnTo>
                      <a:pt x="369722" y="87274"/>
                    </a:lnTo>
                    <a:lnTo>
                      <a:pt x="370395" y="86791"/>
                    </a:lnTo>
                    <a:lnTo>
                      <a:pt x="370992" y="86055"/>
                    </a:lnTo>
                    <a:close/>
                  </a:path>
                  <a:path w="953770" h="936625">
                    <a:moveTo>
                      <a:pt x="381596" y="406285"/>
                    </a:moveTo>
                    <a:lnTo>
                      <a:pt x="378917" y="407746"/>
                    </a:lnTo>
                    <a:lnTo>
                      <a:pt x="378345" y="408813"/>
                    </a:lnTo>
                    <a:lnTo>
                      <a:pt x="379450" y="410248"/>
                    </a:lnTo>
                    <a:lnTo>
                      <a:pt x="379641" y="410514"/>
                    </a:lnTo>
                    <a:lnTo>
                      <a:pt x="380758" y="410489"/>
                    </a:lnTo>
                    <a:lnTo>
                      <a:pt x="381063" y="409371"/>
                    </a:lnTo>
                    <a:lnTo>
                      <a:pt x="381228" y="408292"/>
                    </a:lnTo>
                    <a:lnTo>
                      <a:pt x="381596" y="406285"/>
                    </a:lnTo>
                    <a:close/>
                  </a:path>
                  <a:path w="953770" h="936625">
                    <a:moveTo>
                      <a:pt x="404990" y="99441"/>
                    </a:moveTo>
                    <a:lnTo>
                      <a:pt x="401193" y="102755"/>
                    </a:lnTo>
                    <a:lnTo>
                      <a:pt x="402069" y="105498"/>
                    </a:lnTo>
                    <a:lnTo>
                      <a:pt x="402996" y="103530"/>
                    </a:lnTo>
                    <a:lnTo>
                      <a:pt x="403771" y="101968"/>
                    </a:lnTo>
                    <a:lnTo>
                      <a:pt x="404990" y="99441"/>
                    </a:lnTo>
                    <a:close/>
                  </a:path>
                  <a:path w="953770" h="936625">
                    <a:moveTo>
                      <a:pt x="406641" y="479882"/>
                    </a:moveTo>
                    <a:lnTo>
                      <a:pt x="405041" y="481076"/>
                    </a:lnTo>
                    <a:lnTo>
                      <a:pt x="403910" y="481863"/>
                    </a:lnTo>
                    <a:lnTo>
                      <a:pt x="402805" y="482676"/>
                    </a:lnTo>
                    <a:lnTo>
                      <a:pt x="406146" y="482752"/>
                    </a:lnTo>
                    <a:lnTo>
                      <a:pt x="406641" y="479882"/>
                    </a:lnTo>
                    <a:close/>
                  </a:path>
                  <a:path w="953770" h="936625">
                    <a:moveTo>
                      <a:pt x="427291" y="221716"/>
                    </a:moveTo>
                    <a:lnTo>
                      <a:pt x="425767" y="221818"/>
                    </a:lnTo>
                    <a:lnTo>
                      <a:pt x="422414" y="222046"/>
                    </a:lnTo>
                    <a:lnTo>
                      <a:pt x="424332" y="225171"/>
                    </a:lnTo>
                    <a:lnTo>
                      <a:pt x="425856" y="223494"/>
                    </a:lnTo>
                    <a:lnTo>
                      <a:pt x="427291" y="221716"/>
                    </a:lnTo>
                    <a:close/>
                  </a:path>
                  <a:path w="953770" h="936625">
                    <a:moveTo>
                      <a:pt x="433285" y="4051"/>
                    </a:moveTo>
                    <a:lnTo>
                      <a:pt x="431685" y="2247"/>
                    </a:lnTo>
                    <a:lnTo>
                      <a:pt x="429691" y="0"/>
                    </a:lnTo>
                    <a:lnTo>
                      <a:pt x="429044" y="2540"/>
                    </a:lnTo>
                    <a:lnTo>
                      <a:pt x="429450" y="4165"/>
                    </a:lnTo>
                    <a:lnTo>
                      <a:pt x="433285" y="4051"/>
                    </a:lnTo>
                    <a:close/>
                  </a:path>
                  <a:path w="953770" h="936625">
                    <a:moveTo>
                      <a:pt x="446620" y="567372"/>
                    </a:moveTo>
                    <a:lnTo>
                      <a:pt x="445338" y="565988"/>
                    </a:lnTo>
                    <a:lnTo>
                      <a:pt x="444080" y="566039"/>
                    </a:lnTo>
                    <a:lnTo>
                      <a:pt x="443026" y="567550"/>
                    </a:lnTo>
                    <a:lnTo>
                      <a:pt x="442861" y="567791"/>
                    </a:lnTo>
                    <a:lnTo>
                      <a:pt x="443179" y="568756"/>
                    </a:lnTo>
                    <a:lnTo>
                      <a:pt x="445122" y="569772"/>
                    </a:lnTo>
                    <a:lnTo>
                      <a:pt x="446303" y="569429"/>
                    </a:lnTo>
                    <a:lnTo>
                      <a:pt x="446620" y="567372"/>
                    </a:lnTo>
                    <a:close/>
                  </a:path>
                  <a:path w="953770" h="936625">
                    <a:moveTo>
                      <a:pt x="461505" y="707237"/>
                    </a:moveTo>
                    <a:lnTo>
                      <a:pt x="460832" y="706869"/>
                    </a:lnTo>
                    <a:lnTo>
                      <a:pt x="460197" y="706348"/>
                    </a:lnTo>
                    <a:lnTo>
                      <a:pt x="459460" y="706170"/>
                    </a:lnTo>
                    <a:lnTo>
                      <a:pt x="458914" y="706018"/>
                    </a:lnTo>
                    <a:lnTo>
                      <a:pt x="458266" y="706335"/>
                    </a:lnTo>
                    <a:lnTo>
                      <a:pt x="457644" y="706450"/>
                    </a:lnTo>
                    <a:lnTo>
                      <a:pt x="457860" y="707059"/>
                    </a:lnTo>
                    <a:lnTo>
                      <a:pt x="457898" y="707872"/>
                    </a:lnTo>
                    <a:lnTo>
                      <a:pt x="458685" y="708545"/>
                    </a:lnTo>
                    <a:lnTo>
                      <a:pt x="459486" y="708380"/>
                    </a:lnTo>
                    <a:lnTo>
                      <a:pt x="460095" y="708418"/>
                    </a:lnTo>
                    <a:lnTo>
                      <a:pt x="460552" y="708025"/>
                    </a:lnTo>
                    <a:lnTo>
                      <a:pt x="461035" y="707631"/>
                    </a:lnTo>
                    <a:lnTo>
                      <a:pt x="461505" y="707237"/>
                    </a:lnTo>
                    <a:close/>
                  </a:path>
                  <a:path w="953770" h="936625">
                    <a:moveTo>
                      <a:pt x="461721" y="386016"/>
                    </a:moveTo>
                    <a:lnTo>
                      <a:pt x="460489" y="384784"/>
                    </a:lnTo>
                    <a:lnTo>
                      <a:pt x="459638" y="382651"/>
                    </a:lnTo>
                    <a:lnTo>
                      <a:pt x="457174" y="384060"/>
                    </a:lnTo>
                    <a:lnTo>
                      <a:pt x="458698" y="384721"/>
                    </a:lnTo>
                    <a:lnTo>
                      <a:pt x="460209" y="385368"/>
                    </a:lnTo>
                    <a:lnTo>
                      <a:pt x="461721" y="386016"/>
                    </a:lnTo>
                    <a:close/>
                  </a:path>
                  <a:path w="953770" h="936625">
                    <a:moveTo>
                      <a:pt x="484035" y="332295"/>
                    </a:moveTo>
                    <a:lnTo>
                      <a:pt x="483501" y="329920"/>
                    </a:lnTo>
                    <a:lnTo>
                      <a:pt x="482244" y="329272"/>
                    </a:lnTo>
                    <a:lnTo>
                      <a:pt x="479056" y="330238"/>
                    </a:lnTo>
                    <a:lnTo>
                      <a:pt x="484035" y="332295"/>
                    </a:lnTo>
                    <a:close/>
                  </a:path>
                  <a:path w="953770" h="936625">
                    <a:moveTo>
                      <a:pt x="498208" y="381241"/>
                    </a:moveTo>
                    <a:lnTo>
                      <a:pt x="494334" y="378891"/>
                    </a:lnTo>
                    <a:lnTo>
                      <a:pt x="494055" y="379171"/>
                    </a:lnTo>
                    <a:lnTo>
                      <a:pt x="493788" y="379450"/>
                    </a:lnTo>
                    <a:lnTo>
                      <a:pt x="493483" y="379742"/>
                    </a:lnTo>
                    <a:lnTo>
                      <a:pt x="494157" y="381457"/>
                    </a:lnTo>
                    <a:lnTo>
                      <a:pt x="495300" y="382257"/>
                    </a:lnTo>
                    <a:lnTo>
                      <a:pt x="498208" y="381241"/>
                    </a:lnTo>
                    <a:close/>
                  </a:path>
                  <a:path w="953770" h="936625">
                    <a:moveTo>
                      <a:pt x="500672" y="12446"/>
                    </a:moveTo>
                    <a:lnTo>
                      <a:pt x="498817" y="12369"/>
                    </a:lnTo>
                    <a:lnTo>
                      <a:pt x="496150" y="12293"/>
                    </a:lnTo>
                    <a:lnTo>
                      <a:pt x="496138" y="12890"/>
                    </a:lnTo>
                    <a:lnTo>
                      <a:pt x="496125" y="13500"/>
                    </a:lnTo>
                    <a:lnTo>
                      <a:pt x="496112" y="14109"/>
                    </a:lnTo>
                    <a:lnTo>
                      <a:pt x="497586" y="14795"/>
                    </a:lnTo>
                    <a:lnTo>
                      <a:pt x="499071" y="15265"/>
                    </a:lnTo>
                    <a:lnTo>
                      <a:pt x="500672" y="12446"/>
                    </a:lnTo>
                    <a:close/>
                  </a:path>
                  <a:path w="953770" h="936625">
                    <a:moveTo>
                      <a:pt x="508647" y="206717"/>
                    </a:moveTo>
                    <a:lnTo>
                      <a:pt x="508520" y="205651"/>
                    </a:lnTo>
                    <a:lnTo>
                      <a:pt x="508431" y="204597"/>
                    </a:lnTo>
                    <a:lnTo>
                      <a:pt x="508330" y="203530"/>
                    </a:lnTo>
                    <a:lnTo>
                      <a:pt x="507619" y="203619"/>
                    </a:lnTo>
                    <a:lnTo>
                      <a:pt x="506247" y="203796"/>
                    </a:lnTo>
                    <a:lnTo>
                      <a:pt x="506552" y="205879"/>
                    </a:lnTo>
                    <a:lnTo>
                      <a:pt x="506717" y="206921"/>
                    </a:lnTo>
                    <a:lnTo>
                      <a:pt x="507377" y="206844"/>
                    </a:lnTo>
                    <a:lnTo>
                      <a:pt x="508025" y="206781"/>
                    </a:lnTo>
                    <a:lnTo>
                      <a:pt x="508647" y="206717"/>
                    </a:lnTo>
                    <a:close/>
                  </a:path>
                  <a:path w="953770" h="936625">
                    <a:moveTo>
                      <a:pt x="513537" y="622782"/>
                    </a:moveTo>
                    <a:lnTo>
                      <a:pt x="512076" y="622706"/>
                    </a:lnTo>
                    <a:lnTo>
                      <a:pt x="509511" y="622706"/>
                    </a:lnTo>
                    <a:lnTo>
                      <a:pt x="510857" y="624230"/>
                    </a:lnTo>
                    <a:lnTo>
                      <a:pt x="511683" y="625170"/>
                    </a:lnTo>
                    <a:lnTo>
                      <a:pt x="512533" y="626135"/>
                    </a:lnTo>
                    <a:lnTo>
                      <a:pt x="512864" y="625716"/>
                    </a:lnTo>
                    <a:lnTo>
                      <a:pt x="513435" y="625309"/>
                    </a:lnTo>
                    <a:lnTo>
                      <a:pt x="513537" y="622782"/>
                    </a:lnTo>
                    <a:close/>
                  </a:path>
                  <a:path w="953770" h="936625">
                    <a:moveTo>
                      <a:pt x="538581" y="311899"/>
                    </a:moveTo>
                    <a:lnTo>
                      <a:pt x="536295" y="312902"/>
                    </a:lnTo>
                    <a:lnTo>
                      <a:pt x="534835" y="314159"/>
                    </a:lnTo>
                    <a:lnTo>
                      <a:pt x="537171" y="316814"/>
                    </a:lnTo>
                    <a:lnTo>
                      <a:pt x="538581" y="311899"/>
                    </a:lnTo>
                    <a:close/>
                  </a:path>
                  <a:path w="953770" h="936625">
                    <a:moveTo>
                      <a:pt x="538848" y="776300"/>
                    </a:moveTo>
                    <a:lnTo>
                      <a:pt x="538099" y="775589"/>
                    </a:lnTo>
                    <a:lnTo>
                      <a:pt x="537362" y="774852"/>
                    </a:lnTo>
                    <a:lnTo>
                      <a:pt x="536549" y="774204"/>
                    </a:lnTo>
                    <a:lnTo>
                      <a:pt x="535495" y="775131"/>
                    </a:lnTo>
                    <a:lnTo>
                      <a:pt x="536143" y="776033"/>
                    </a:lnTo>
                    <a:lnTo>
                      <a:pt x="536854" y="776770"/>
                    </a:lnTo>
                    <a:lnTo>
                      <a:pt x="537527" y="777557"/>
                    </a:lnTo>
                    <a:lnTo>
                      <a:pt x="537984" y="777138"/>
                    </a:lnTo>
                    <a:lnTo>
                      <a:pt x="538403" y="776719"/>
                    </a:lnTo>
                    <a:lnTo>
                      <a:pt x="538848" y="776300"/>
                    </a:lnTo>
                    <a:close/>
                  </a:path>
                  <a:path w="953770" h="936625">
                    <a:moveTo>
                      <a:pt x="543877" y="935532"/>
                    </a:moveTo>
                    <a:lnTo>
                      <a:pt x="543687" y="934847"/>
                    </a:lnTo>
                    <a:lnTo>
                      <a:pt x="543382" y="934250"/>
                    </a:lnTo>
                    <a:lnTo>
                      <a:pt x="542950" y="933831"/>
                    </a:lnTo>
                    <a:lnTo>
                      <a:pt x="542823" y="933716"/>
                    </a:lnTo>
                    <a:lnTo>
                      <a:pt x="542137" y="934148"/>
                    </a:lnTo>
                    <a:lnTo>
                      <a:pt x="541362" y="934491"/>
                    </a:lnTo>
                    <a:lnTo>
                      <a:pt x="541934" y="935177"/>
                    </a:lnTo>
                    <a:lnTo>
                      <a:pt x="542251" y="935736"/>
                    </a:lnTo>
                    <a:lnTo>
                      <a:pt x="542759" y="936066"/>
                    </a:lnTo>
                    <a:lnTo>
                      <a:pt x="542912" y="936155"/>
                    </a:lnTo>
                    <a:lnTo>
                      <a:pt x="543877" y="935532"/>
                    </a:lnTo>
                    <a:close/>
                  </a:path>
                  <a:path w="953770" h="936625">
                    <a:moveTo>
                      <a:pt x="545376" y="331012"/>
                    </a:moveTo>
                    <a:lnTo>
                      <a:pt x="542124" y="330542"/>
                    </a:lnTo>
                    <a:lnTo>
                      <a:pt x="542671" y="332613"/>
                    </a:lnTo>
                    <a:lnTo>
                      <a:pt x="542442" y="334073"/>
                    </a:lnTo>
                    <a:lnTo>
                      <a:pt x="542582" y="334238"/>
                    </a:lnTo>
                    <a:lnTo>
                      <a:pt x="542683" y="334403"/>
                    </a:lnTo>
                    <a:lnTo>
                      <a:pt x="542848" y="334454"/>
                    </a:lnTo>
                    <a:lnTo>
                      <a:pt x="542975" y="334518"/>
                    </a:lnTo>
                    <a:lnTo>
                      <a:pt x="543267" y="334492"/>
                    </a:lnTo>
                    <a:lnTo>
                      <a:pt x="543991" y="333349"/>
                    </a:lnTo>
                    <a:lnTo>
                      <a:pt x="544626" y="332257"/>
                    </a:lnTo>
                    <a:lnTo>
                      <a:pt x="545376" y="331012"/>
                    </a:lnTo>
                    <a:close/>
                  </a:path>
                  <a:path w="953770" h="936625">
                    <a:moveTo>
                      <a:pt x="556475" y="131864"/>
                    </a:moveTo>
                    <a:lnTo>
                      <a:pt x="556183" y="131279"/>
                    </a:lnTo>
                    <a:lnTo>
                      <a:pt x="555942" y="130251"/>
                    </a:lnTo>
                    <a:lnTo>
                      <a:pt x="555586" y="130213"/>
                    </a:lnTo>
                    <a:lnTo>
                      <a:pt x="554850" y="130111"/>
                    </a:lnTo>
                    <a:lnTo>
                      <a:pt x="554037" y="130517"/>
                    </a:lnTo>
                    <a:lnTo>
                      <a:pt x="552843" y="130835"/>
                    </a:lnTo>
                    <a:lnTo>
                      <a:pt x="553440" y="131775"/>
                    </a:lnTo>
                    <a:lnTo>
                      <a:pt x="553834" y="132816"/>
                    </a:lnTo>
                    <a:lnTo>
                      <a:pt x="554151" y="132791"/>
                    </a:lnTo>
                    <a:lnTo>
                      <a:pt x="554926" y="132740"/>
                    </a:lnTo>
                    <a:lnTo>
                      <a:pt x="555701" y="132194"/>
                    </a:lnTo>
                    <a:lnTo>
                      <a:pt x="556475" y="131864"/>
                    </a:lnTo>
                    <a:close/>
                  </a:path>
                  <a:path w="953770" h="936625">
                    <a:moveTo>
                      <a:pt x="560133" y="702754"/>
                    </a:moveTo>
                    <a:lnTo>
                      <a:pt x="558761" y="703376"/>
                    </a:lnTo>
                    <a:lnTo>
                      <a:pt x="557441" y="704011"/>
                    </a:lnTo>
                    <a:lnTo>
                      <a:pt x="556094" y="704621"/>
                    </a:lnTo>
                    <a:lnTo>
                      <a:pt x="558457" y="706145"/>
                    </a:lnTo>
                    <a:lnTo>
                      <a:pt x="559993" y="705904"/>
                    </a:lnTo>
                    <a:lnTo>
                      <a:pt x="560133" y="702754"/>
                    </a:lnTo>
                    <a:close/>
                  </a:path>
                  <a:path w="953770" h="936625">
                    <a:moveTo>
                      <a:pt x="590816" y="268249"/>
                    </a:moveTo>
                    <a:lnTo>
                      <a:pt x="587730" y="270294"/>
                    </a:lnTo>
                    <a:lnTo>
                      <a:pt x="587552" y="270954"/>
                    </a:lnTo>
                    <a:lnTo>
                      <a:pt x="587806" y="271106"/>
                    </a:lnTo>
                    <a:lnTo>
                      <a:pt x="588086" y="271259"/>
                    </a:lnTo>
                    <a:lnTo>
                      <a:pt x="588365" y="271424"/>
                    </a:lnTo>
                    <a:lnTo>
                      <a:pt x="590816" y="268249"/>
                    </a:lnTo>
                    <a:close/>
                  </a:path>
                  <a:path w="953770" h="936625">
                    <a:moveTo>
                      <a:pt x="594156" y="142925"/>
                    </a:moveTo>
                    <a:lnTo>
                      <a:pt x="593077" y="140792"/>
                    </a:lnTo>
                    <a:lnTo>
                      <a:pt x="592531" y="139712"/>
                    </a:lnTo>
                    <a:lnTo>
                      <a:pt x="592150" y="139903"/>
                    </a:lnTo>
                    <a:lnTo>
                      <a:pt x="591337" y="140233"/>
                    </a:lnTo>
                    <a:lnTo>
                      <a:pt x="591045" y="141668"/>
                    </a:lnTo>
                    <a:lnTo>
                      <a:pt x="591185" y="142925"/>
                    </a:lnTo>
                    <a:lnTo>
                      <a:pt x="594156" y="142925"/>
                    </a:lnTo>
                    <a:close/>
                  </a:path>
                  <a:path w="953770" h="936625">
                    <a:moveTo>
                      <a:pt x="600189" y="933932"/>
                    </a:moveTo>
                    <a:lnTo>
                      <a:pt x="596074" y="930833"/>
                    </a:lnTo>
                    <a:lnTo>
                      <a:pt x="596074" y="933145"/>
                    </a:lnTo>
                    <a:lnTo>
                      <a:pt x="596722" y="934593"/>
                    </a:lnTo>
                    <a:lnTo>
                      <a:pt x="600189" y="933932"/>
                    </a:lnTo>
                    <a:close/>
                  </a:path>
                  <a:path w="953770" h="936625">
                    <a:moveTo>
                      <a:pt x="608025" y="122351"/>
                    </a:moveTo>
                    <a:lnTo>
                      <a:pt x="607250" y="120662"/>
                    </a:lnTo>
                    <a:lnTo>
                      <a:pt x="604418" y="120027"/>
                    </a:lnTo>
                    <a:lnTo>
                      <a:pt x="604710" y="122034"/>
                    </a:lnTo>
                    <a:lnTo>
                      <a:pt x="604659" y="124218"/>
                    </a:lnTo>
                    <a:lnTo>
                      <a:pt x="607402" y="125260"/>
                    </a:lnTo>
                    <a:lnTo>
                      <a:pt x="608025" y="122351"/>
                    </a:lnTo>
                    <a:close/>
                  </a:path>
                  <a:path w="953770" h="936625">
                    <a:moveTo>
                      <a:pt x="611543" y="287235"/>
                    </a:moveTo>
                    <a:lnTo>
                      <a:pt x="611174" y="283565"/>
                    </a:lnTo>
                    <a:lnTo>
                      <a:pt x="607555" y="286575"/>
                    </a:lnTo>
                    <a:lnTo>
                      <a:pt x="611543" y="287235"/>
                    </a:lnTo>
                    <a:close/>
                  </a:path>
                  <a:path w="953770" h="936625">
                    <a:moveTo>
                      <a:pt x="617334" y="500710"/>
                    </a:moveTo>
                    <a:lnTo>
                      <a:pt x="616534" y="499935"/>
                    </a:lnTo>
                    <a:lnTo>
                      <a:pt x="615988" y="499110"/>
                    </a:lnTo>
                    <a:lnTo>
                      <a:pt x="614959" y="499364"/>
                    </a:lnTo>
                    <a:lnTo>
                      <a:pt x="614273" y="499922"/>
                    </a:lnTo>
                    <a:lnTo>
                      <a:pt x="613714" y="500481"/>
                    </a:lnTo>
                    <a:lnTo>
                      <a:pt x="614400" y="501929"/>
                    </a:lnTo>
                    <a:lnTo>
                      <a:pt x="614692" y="501891"/>
                    </a:lnTo>
                    <a:lnTo>
                      <a:pt x="615429" y="501802"/>
                    </a:lnTo>
                    <a:lnTo>
                      <a:pt x="616127" y="501281"/>
                    </a:lnTo>
                    <a:lnTo>
                      <a:pt x="617334" y="500710"/>
                    </a:lnTo>
                    <a:close/>
                  </a:path>
                  <a:path w="953770" h="936625">
                    <a:moveTo>
                      <a:pt x="626910" y="32321"/>
                    </a:moveTo>
                    <a:lnTo>
                      <a:pt x="626859" y="30467"/>
                    </a:lnTo>
                    <a:lnTo>
                      <a:pt x="626872" y="28562"/>
                    </a:lnTo>
                    <a:lnTo>
                      <a:pt x="623824" y="26555"/>
                    </a:lnTo>
                    <a:lnTo>
                      <a:pt x="624547" y="29387"/>
                    </a:lnTo>
                    <a:lnTo>
                      <a:pt x="624967" y="31064"/>
                    </a:lnTo>
                    <a:lnTo>
                      <a:pt x="625398" y="32753"/>
                    </a:lnTo>
                    <a:lnTo>
                      <a:pt x="626414" y="32473"/>
                    </a:lnTo>
                    <a:lnTo>
                      <a:pt x="626910" y="32321"/>
                    </a:lnTo>
                    <a:close/>
                  </a:path>
                  <a:path w="953770" h="936625">
                    <a:moveTo>
                      <a:pt x="663105" y="713841"/>
                    </a:moveTo>
                    <a:lnTo>
                      <a:pt x="662597" y="713130"/>
                    </a:lnTo>
                    <a:lnTo>
                      <a:pt x="662203" y="712177"/>
                    </a:lnTo>
                    <a:lnTo>
                      <a:pt x="661555" y="712876"/>
                    </a:lnTo>
                    <a:lnTo>
                      <a:pt x="661009" y="713270"/>
                    </a:lnTo>
                    <a:lnTo>
                      <a:pt x="660793" y="713816"/>
                    </a:lnTo>
                    <a:lnTo>
                      <a:pt x="660679" y="714133"/>
                    </a:lnTo>
                    <a:lnTo>
                      <a:pt x="661149" y="714654"/>
                    </a:lnTo>
                    <a:lnTo>
                      <a:pt x="661377" y="715086"/>
                    </a:lnTo>
                    <a:lnTo>
                      <a:pt x="661911" y="714743"/>
                    </a:lnTo>
                    <a:lnTo>
                      <a:pt x="662597" y="714502"/>
                    </a:lnTo>
                    <a:lnTo>
                      <a:pt x="663105" y="713841"/>
                    </a:lnTo>
                    <a:close/>
                  </a:path>
                  <a:path w="953770" h="936625">
                    <a:moveTo>
                      <a:pt x="668705" y="407162"/>
                    </a:moveTo>
                    <a:lnTo>
                      <a:pt x="668362" y="404710"/>
                    </a:lnTo>
                    <a:lnTo>
                      <a:pt x="667931" y="401688"/>
                    </a:lnTo>
                    <a:lnTo>
                      <a:pt x="666610" y="402526"/>
                    </a:lnTo>
                    <a:lnTo>
                      <a:pt x="664375" y="403987"/>
                    </a:lnTo>
                    <a:lnTo>
                      <a:pt x="665835" y="405066"/>
                    </a:lnTo>
                    <a:lnTo>
                      <a:pt x="668705" y="407162"/>
                    </a:lnTo>
                    <a:close/>
                  </a:path>
                  <a:path w="953770" h="936625">
                    <a:moveTo>
                      <a:pt x="717702" y="396227"/>
                    </a:moveTo>
                    <a:lnTo>
                      <a:pt x="717397" y="395795"/>
                    </a:lnTo>
                    <a:lnTo>
                      <a:pt x="717156" y="395211"/>
                    </a:lnTo>
                    <a:lnTo>
                      <a:pt x="716051" y="395693"/>
                    </a:lnTo>
                    <a:lnTo>
                      <a:pt x="715010" y="396163"/>
                    </a:lnTo>
                    <a:lnTo>
                      <a:pt x="713270" y="396925"/>
                    </a:lnTo>
                    <a:lnTo>
                      <a:pt x="715873" y="398792"/>
                    </a:lnTo>
                    <a:lnTo>
                      <a:pt x="716788" y="397649"/>
                    </a:lnTo>
                    <a:lnTo>
                      <a:pt x="717588" y="396367"/>
                    </a:lnTo>
                    <a:lnTo>
                      <a:pt x="717702" y="396227"/>
                    </a:lnTo>
                    <a:close/>
                  </a:path>
                  <a:path w="953770" h="936625">
                    <a:moveTo>
                      <a:pt x="731240" y="749769"/>
                    </a:moveTo>
                    <a:lnTo>
                      <a:pt x="728713" y="747471"/>
                    </a:lnTo>
                    <a:lnTo>
                      <a:pt x="727494" y="748157"/>
                    </a:lnTo>
                    <a:lnTo>
                      <a:pt x="725373" y="750290"/>
                    </a:lnTo>
                    <a:lnTo>
                      <a:pt x="731240" y="749769"/>
                    </a:lnTo>
                    <a:close/>
                  </a:path>
                  <a:path w="953770" h="936625">
                    <a:moveTo>
                      <a:pt x="767664" y="168516"/>
                    </a:moveTo>
                    <a:lnTo>
                      <a:pt x="766533" y="167817"/>
                    </a:lnTo>
                    <a:lnTo>
                      <a:pt x="764273" y="166395"/>
                    </a:lnTo>
                    <a:lnTo>
                      <a:pt x="764692" y="170942"/>
                    </a:lnTo>
                    <a:lnTo>
                      <a:pt x="765949" y="169913"/>
                    </a:lnTo>
                    <a:lnTo>
                      <a:pt x="766622" y="169367"/>
                    </a:lnTo>
                    <a:lnTo>
                      <a:pt x="767664" y="168516"/>
                    </a:lnTo>
                    <a:close/>
                  </a:path>
                  <a:path w="953770" h="936625">
                    <a:moveTo>
                      <a:pt x="768400" y="125641"/>
                    </a:moveTo>
                    <a:lnTo>
                      <a:pt x="767029" y="125006"/>
                    </a:lnTo>
                    <a:lnTo>
                      <a:pt x="766114" y="124523"/>
                    </a:lnTo>
                    <a:lnTo>
                      <a:pt x="764159" y="123723"/>
                    </a:lnTo>
                    <a:lnTo>
                      <a:pt x="763130" y="123393"/>
                    </a:lnTo>
                    <a:lnTo>
                      <a:pt x="762101" y="123037"/>
                    </a:lnTo>
                    <a:lnTo>
                      <a:pt x="761822" y="123875"/>
                    </a:lnTo>
                    <a:lnTo>
                      <a:pt x="761695" y="124282"/>
                    </a:lnTo>
                    <a:lnTo>
                      <a:pt x="763879" y="124371"/>
                    </a:lnTo>
                    <a:lnTo>
                      <a:pt x="764641" y="128206"/>
                    </a:lnTo>
                    <a:lnTo>
                      <a:pt x="768400" y="125641"/>
                    </a:lnTo>
                    <a:close/>
                  </a:path>
                  <a:path w="953770" h="936625">
                    <a:moveTo>
                      <a:pt x="789406" y="425945"/>
                    </a:moveTo>
                    <a:lnTo>
                      <a:pt x="788200" y="425348"/>
                    </a:lnTo>
                    <a:lnTo>
                      <a:pt x="785825" y="424154"/>
                    </a:lnTo>
                    <a:lnTo>
                      <a:pt x="785507" y="424929"/>
                    </a:lnTo>
                    <a:lnTo>
                      <a:pt x="785368" y="425297"/>
                    </a:lnTo>
                    <a:lnTo>
                      <a:pt x="786523" y="425881"/>
                    </a:lnTo>
                    <a:lnTo>
                      <a:pt x="787692" y="426478"/>
                    </a:lnTo>
                    <a:lnTo>
                      <a:pt x="788847" y="427050"/>
                    </a:lnTo>
                    <a:lnTo>
                      <a:pt x="789228" y="426326"/>
                    </a:lnTo>
                    <a:lnTo>
                      <a:pt x="789406" y="425945"/>
                    </a:lnTo>
                    <a:close/>
                  </a:path>
                  <a:path w="953770" h="936625">
                    <a:moveTo>
                      <a:pt x="793381" y="117957"/>
                    </a:moveTo>
                    <a:lnTo>
                      <a:pt x="792721" y="117906"/>
                    </a:lnTo>
                    <a:lnTo>
                      <a:pt x="792073" y="117843"/>
                    </a:lnTo>
                    <a:lnTo>
                      <a:pt x="791413" y="117792"/>
                    </a:lnTo>
                    <a:lnTo>
                      <a:pt x="791438" y="118821"/>
                    </a:lnTo>
                    <a:lnTo>
                      <a:pt x="791413" y="119862"/>
                    </a:lnTo>
                    <a:lnTo>
                      <a:pt x="791552" y="120904"/>
                    </a:lnTo>
                    <a:lnTo>
                      <a:pt x="792886" y="121056"/>
                    </a:lnTo>
                    <a:lnTo>
                      <a:pt x="793140" y="119989"/>
                    </a:lnTo>
                    <a:lnTo>
                      <a:pt x="793242" y="118960"/>
                    </a:lnTo>
                    <a:lnTo>
                      <a:pt x="793381" y="117957"/>
                    </a:lnTo>
                    <a:close/>
                  </a:path>
                  <a:path w="953770" h="936625">
                    <a:moveTo>
                      <a:pt x="799058" y="808075"/>
                    </a:moveTo>
                    <a:lnTo>
                      <a:pt x="795642" y="806043"/>
                    </a:lnTo>
                    <a:lnTo>
                      <a:pt x="795274" y="806678"/>
                    </a:lnTo>
                    <a:lnTo>
                      <a:pt x="795096" y="807008"/>
                    </a:lnTo>
                    <a:lnTo>
                      <a:pt x="796251" y="807681"/>
                    </a:lnTo>
                    <a:lnTo>
                      <a:pt x="798525" y="809028"/>
                    </a:lnTo>
                    <a:lnTo>
                      <a:pt x="798893" y="808393"/>
                    </a:lnTo>
                    <a:lnTo>
                      <a:pt x="799058" y="808075"/>
                    </a:lnTo>
                    <a:close/>
                  </a:path>
                  <a:path w="953770" h="936625">
                    <a:moveTo>
                      <a:pt x="800646" y="432435"/>
                    </a:moveTo>
                    <a:lnTo>
                      <a:pt x="799744" y="432015"/>
                    </a:lnTo>
                    <a:lnTo>
                      <a:pt x="797877" y="431139"/>
                    </a:lnTo>
                    <a:lnTo>
                      <a:pt x="797674" y="431749"/>
                    </a:lnTo>
                    <a:lnTo>
                      <a:pt x="797496" y="432358"/>
                    </a:lnTo>
                    <a:lnTo>
                      <a:pt x="797293" y="432968"/>
                    </a:lnTo>
                    <a:lnTo>
                      <a:pt x="800163" y="433781"/>
                    </a:lnTo>
                    <a:lnTo>
                      <a:pt x="800493" y="432879"/>
                    </a:lnTo>
                    <a:lnTo>
                      <a:pt x="800646" y="432435"/>
                    </a:lnTo>
                    <a:close/>
                  </a:path>
                  <a:path w="953770" h="936625">
                    <a:moveTo>
                      <a:pt x="804773" y="392112"/>
                    </a:moveTo>
                    <a:lnTo>
                      <a:pt x="804545" y="391261"/>
                    </a:lnTo>
                    <a:lnTo>
                      <a:pt x="804557" y="390080"/>
                    </a:lnTo>
                    <a:lnTo>
                      <a:pt x="803427" y="390639"/>
                    </a:lnTo>
                    <a:lnTo>
                      <a:pt x="802640" y="390804"/>
                    </a:lnTo>
                    <a:lnTo>
                      <a:pt x="802322" y="391274"/>
                    </a:lnTo>
                    <a:lnTo>
                      <a:pt x="802093" y="391629"/>
                    </a:lnTo>
                    <a:lnTo>
                      <a:pt x="802513" y="392404"/>
                    </a:lnTo>
                    <a:lnTo>
                      <a:pt x="802640" y="392988"/>
                    </a:lnTo>
                    <a:lnTo>
                      <a:pt x="803262" y="392836"/>
                    </a:lnTo>
                    <a:lnTo>
                      <a:pt x="804113" y="392849"/>
                    </a:lnTo>
                    <a:lnTo>
                      <a:pt x="804468" y="392442"/>
                    </a:lnTo>
                    <a:lnTo>
                      <a:pt x="804773" y="392112"/>
                    </a:lnTo>
                    <a:close/>
                  </a:path>
                  <a:path w="953770" h="936625">
                    <a:moveTo>
                      <a:pt x="811072" y="72313"/>
                    </a:moveTo>
                    <a:lnTo>
                      <a:pt x="810094" y="70561"/>
                    </a:lnTo>
                    <a:lnTo>
                      <a:pt x="809218" y="69697"/>
                    </a:lnTo>
                    <a:lnTo>
                      <a:pt x="807123" y="70726"/>
                    </a:lnTo>
                    <a:lnTo>
                      <a:pt x="807847" y="72821"/>
                    </a:lnTo>
                    <a:lnTo>
                      <a:pt x="808875" y="73329"/>
                    </a:lnTo>
                    <a:lnTo>
                      <a:pt x="811072" y="72313"/>
                    </a:lnTo>
                    <a:close/>
                  </a:path>
                  <a:path w="953770" h="936625">
                    <a:moveTo>
                      <a:pt x="811212" y="44208"/>
                    </a:moveTo>
                    <a:lnTo>
                      <a:pt x="808558" y="42354"/>
                    </a:lnTo>
                    <a:lnTo>
                      <a:pt x="807123" y="42252"/>
                    </a:lnTo>
                    <a:lnTo>
                      <a:pt x="806513" y="44856"/>
                    </a:lnTo>
                    <a:lnTo>
                      <a:pt x="806411" y="45237"/>
                    </a:lnTo>
                    <a:lnTo>
                      <a:pt x="806881" y="45770"/>
                    </a:lnTo>
                    <a:lnTo>
                      <a:pt x="807199" y="46570"/>
                    </a:lnTo>
                    <a:lnTo>
                      <a:pt x="808367" y="45885"/>
                    </a:lnTo>
                    <a:lnTo>
                      <a:pt x="809396" y="45300"/>
                    </a:lnTo>
                    <a:lnTo>
                      <a:pt x="811212" y="44208"/>
                    </a:lnTo>
                    <a:close/>
                  </a:path>
                  <a:path w="953770" h="936625">
                    <a:moveTo>
                      <a:pt x="843838" y="294754"/>
                    </a:moveTo>
                    <a:lnTo>
                      <a:pt x="841857" y="292785"/>
                    </a:lnTo>
                    <a:lnTo>
                      <a:pt x="840778" y="292303"/>
                    </a:lnTo>
                    <a:lnTo>
                      <a:pt x="838911" y="294474"/>
                    </a:lnTo>
                    <a:lnTo>
                      <a:pt x="840663" y="294576"/>
                    </a:lnTo>
                    <a:lnTo>
                      <a:pt x="841756" y="294627"/>
                    </a:lnTo>
                    <a:lnTo>
                      <a:pt x="843838" y="294754"/>
                    </a:lnTo>
                    <a:close/>
                  </a:path>
                  <a:path w="953770" h="936625">
                    <a:moveTo>
                      <a:pt x="918565" y="144386"/>
                    </a:moveTo>
                    <a:lnTo>
                      <a:pt x="918514" y="144056"/>
                    </a:lnTo>
                    <a:lnTo>
                      <a:pt x="918413" y="143725"/>
                    </a:lnTo>
                    <a:lnTo>
                      <a:pt x="918311" y="143395"/>
                    </a:lnTo>
                    <a:lnTo>
                      <a:pt x="916978" y="143637"/>
                    </a:lnTo>
                    <a:lnTo>
                      <a:pt x="914311" y="144132"/>
                    </a:lnTo>
                    <a:lnTo>
                      <a:pt x="914806" y="145808"/>
                    </a:lnTo>
                    <a:lnTo>
                      <a:pt x="916076" y="145338"/>
                    </a:lnTo>
                    <a:lnTo>
                      <a:pt x="918565" y="144386"/>
                    </a:lnTo>
                    <a:close/>
                  </a:path>
                  <a:path w="953770" h="936625">
                    <a:moveTo>
                      <a:pt x="943229" y="311569"/>
                    </a:moveTo>
                    <a:lnTo>
                      <a:pt x="942009" y="310819"/>
                    </a:lnTo>
                    <a:lnTo>
                      <a:pt x="939723" y="310337"/>
                    </a:lnTo>
                    <a:lnTo>
                      <a:pt x="940003" y="312661"/>
                    </a:lnTo>
                    <a:lnTo>
                      <a:pt x="940600" y="313969"/>
                    </a:lnTo>
                    <a:lnTo>
                      <a:pt x="943063" y="314045"/>
                    </a:lnTo>
                    <a:lnTo>
                      <a:pt x="943229" y="311569"/>
                    </a:lnTo>
                    <a:close/>
                  </a:path>
                  <a:path w="953770" h="936625">
                    <a:moveTo>
                      <a:pt x="953706" y="243420"/>
                    </a:moveTo>
                    <a:lnTo>
                      <a:pt x="953655" y="242633"/>
                    </a:lnTo>
                    <a:lnTo>
                      <a:pt x="953414" y="241846"/>
                    </a:lnTo>
                    <a:lnTo>
                      <a:pt x="953173" y="240817"/>
                    </a:lnTo>
                    <a:lnTo>
                      <a:pt x="952385" y="241134"/>
                    </a:lnTo>
                    <a:lnTo>
                      <a:pt x="951547" y="241414"/>
                    </a:lnTo>
                    <a:lnTo>
                      <a:pt x="951738" y="242277"/>
                    </a:lnTo>
                    <a:lnTo>
                      <a:pt x="951979" y="243065"/>
                    </a:lnTo>
                    <a:lnTo>
                      <a:pt x="952385" y="243776"/>
                    </a:lnTo>
                    <a:lnTo>
                      <a:pt x="953706" y="24350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1" name="object 321">
                <a:extLst>
                  <a:ext uri="{FF2B5EF4-FFF2-40B4-BE49-F238E27FC236}">
                    <a16:creationId xmlns:a16="http://schemas.microsoft.com/office/drawing/2014/main" id="{BF5CF829-0709-1096-B136-15D6DA343D2E}"/>
                  </a:ext>
                </a:extLst>
              </p:cNvPr>
              <p:cNvSpPr/>
              <p:nvPr/>
            </p:nvSpPr>
            <p:spPr>
              <a:xfrm>
                <a:off x="7640628" y="3943399"/>
                <a:ext cx="698954" cy="623530"/>
              </a:xfrm>
              <a:custGeom>
                <a:avLst/>
                <a:gdLst/>
                <a:ahLst/>
                <a:cxnLst/>
                <a:rect l="l" t="t" r="r" b="b"/>
                <a:pathLst>
                  <a:path w="898525" h="911859">
                    <a:moveTo>
                      <a:pt x="2108" y="468147"/>
                    </a:moveTo>
                    <a:lnTo>
                      <a:pt x="1244" y="467906"/>
                    </a:lnTo>
                    <a:lnTo>
                      <a:pt x="825" y="468795"/>
                    </a:lnTo>
                    <a:lnTo>
                      <a:pt x="139" y="470471"/>
                    </a:lnTo>
                    <a:lnTo>
                      <a:pt x="622" y="470611"/>
                    </a:lnTo>
                    <a:lnTo>
                      <a:pt x="1130" y="470763"/>
                    </a:lnTo>
                    <a:lnTo>
                      <a:pt x="1612" y="470916"/>
                    </a:lnTo>
                    <a:lnTo>
                      <a:pt x="1803" y="470014"/>
                    </a:lnTo>
                    <a:lnTo>
                      <a:pt x="1981" y="469112"/>
                    </a:lnTo>
                    <a:lnTo>
                      <a:pt x="2095" y="468210"/>
                    </a:lnTo>
                    <a:close/>
                  </a:path>
                  <a:path w="898525" h="911859">
                    <a:moveTo>
                      <a:pt x="2946" y="482625"/>
                    </a:moveTo>
                    <a:lnTo>
                      <a:pt x="2717" y="482244"/>
                    </a:lnTo>
                    <a:lnTo>
                      <a:pt x="2476" y="481571"/>
                    </a:lnTo>
                    <a:lnTo>
                      <a:pt x="2209" y="481545"/>
                    </a:lnTo>
                    <a:lnTo>
                      <a:pt x="1600" y="481495"/>
                    </a:lnTo>
                    <a:lnTo>
                      <a:pt x="1003" y="481787"/>
                    </a:lnTo>
                    <a:lnTo>
                      <a:pt x="0" y="482066"/>
                    </a:lnTo>
                    <a:lnTo>
                      <a:pt x="596" y="482752"/>
                    </a:lnTo>
                    <a:lnTo>
                      <a:pt x="889" y="483374"/>
                    </a:lnTo>
                    <a:lnTo>
                      <a:pt x="1752" y="483260"/>
                    </a:lnTo>
                    <a:lnTo>
                      <a:pt x="2349" y="482892"/>
                    </a:lnTo>
                    <a:lnTo>
                      <a:pt x="2946" y="482625"/>
                    </a:lnTo>
                    <a:close/>
                  </a:path>
                  <a:path w="898525" h="911859">
                    <a:moveTo>
                      <a:pt x="4051" y="509587"/>
                    </a:moveTo>
                    <a:lnTo>
                      <a:pt x="3606" y="509155"/>
                    </a:lnTo>
                    <a:lnTo>
                      <a:pt x="3200" y="508431"/>
                    </a:lnTo>
                    <a:lnTo>
                      <a:pt x="2679" y="508317"/>
                    </a:lnTo>
                    <a:lnTo>
                      <a:pt x="2184" y="508203"/>
                    </a:lnTo>
                    <a:lnTo>
                      <a:pt x="1562" y="508736"/>
                    </a:lnTo>
                    <a:lnTo>
                      <a:pt x="533" y="509155"/>
                    </a:lnTo>
                    <a:lnTo>
                      <a:pt x="1308" y="509993"/>
                    </a:lnTo>
                    <a:lnTo>
                      <a:pt x="1841" y="510908"/>
                    </a:lnTo>
                    <a:lnTo>
                      <a:pt x="2133" y="510832"/>
                    </a:lnTo>
                    <a:lnTo>
                      <a:pt x="2832" y="510692"/>
                    </a:lnTo>
                    <a:lnTo>
                      <a:pt x="3403" y="510044"/>
                    </a:lnTo>
                    <a:lnTo>
                      <a:pt x="4051" y="509587"/>
                    </a:lnTo>
                    <a:close/>
                  </a:path>
                  <a:path w="898525" h="911859">
                    <a:moveTo>
                      <a:pt x="11976" y="259067"/>
                    </a:moveTo>
                    <a:lnTo>
                      <a:pt x="11696" y="258406"/>
                    </a:lnTo>
                    <a:lnTo>
                      <a:pt x="11531" y="257543"/>
                    </a:lnTo>
                    <a:lnTo>
                      <a:pt x="10744" y="257810"/>
                    </a:lnTo>
                    <a:lnTo>
                      <a:pt x="10274" y="257962"/>
                    </a:lnTo>
                    <a:lnTo>
                      <a:pt x="9829" y="258114"/>
                    </a:lnTo>
                    <a:lnTo>
                      <a:pt x="10096" y="258864"/>
                    </a:lnTo>
                    <a:lnTo>
                      <a:pt x="10363" y="259613"/>
                    </a:lnTo>
                    <a:lnTo>
                      <a:pt x="10629" y="260362"/>
                    </a:lnTo>
                    <a:lnTo>
                      <a:pt x="11074" y="260134"/>
                    </a:lnTo>
                    <a:lnTo>
                      <a:pt x="11849" y="259956"/>
                    </a:lnTo>
                    <a:lnTo>
                      <a:pt x="11976" y="259067"/>
                    </a:lnTo>
                    <a:close/>
                  </a:path>
                  <a:path w="898525" h="911859">
                    <a:moveTo>
                      <a:pt x="49745" y="678649"/>
                    </a:moveTo>
                    <a:lnTo>
                      <a:pt x="48082" y="678573"/>
                    </a:lnTo>
                    <a:lnTo>
                      <a:pt x="49644" y="678688"/>
                    </a:lnTo>
                    <a:close/>
                  </a:path>
                  <a:path w="898525" h="911859">
                    <a:moveTo>
                      <a:pt x="52654" y="680135"/>
                    </a:moveTo>
                    <a:lnTo>
                      <a:pt x="51600" y="677976"/>
                    </a:lnTo>
                    <a:lnTo>
                      <a:pt x="49847" y="678624"/>
                    </a:lnTo>
                    <a:lnTo>
                      <a:pt x="50126" y="682015"/>
                    </a:lnTo>
                    <a:lnTo>
                      <a:pt x="52654" y="680135"/>
                    </a:lnTo>
                    <a:close/>
                  </a:path>
                  <a:path w="898525" h="911859">
                    <a:moveTo>
                      <a:pt x="62788" y="337959"/>
                    </a:moveTo>
                    <a:lnTo>
                      <a:pt x="62534" y="336042"/>
                    </a:lnTo>
                    <a:lnTo>
                      <a:pt x="62128" y="334429"/>
                    </a:lnTo>
                    <a:lnTo>
                      <a:pt x="59880" y="336664"/>
                    </a:lnTo>
                    <a:lnTo>
                      <a:pt x="60998" y="337185"/>
                    </a:lnTo>
                    <a:lnTo>
                      <a:pt x="61912" y="337566"/>
                    </a:lnTo>
                    <a:lnTo>
                      <a:pt x="62788" y="337959"/>
                    </a:lnTo>
                    <a:close/>
                  </a:path>
                  <a:path w="898525" h="911859">
                    <a:moveTo>
                      <a:pt x="82943" y="552551"/>
                    </a:moveTo>
                    <a:lnTo>
                      <a:pt x="82245" y="551980"/>
                    </a:lnTo>
                    <a:lnTo>
                      <a:pt x="81800" y="551446"/>
                    </a:lnTo>
                    <a:lnTo>
                      <a:pt x="80975" y="551192"/>
                    </a:lnTo>
                    <a:lnTo>
                      <a:pt x="80505" y="551789"/>
                    </a:lnTo>
                    <a:lnTo>
                      <a:pt x="80098" y="552094"/>
                    </a:lnTo>
                    <a:lnTo>
                      <a:pt x="80505" y="552564"/>
                    </a:lnTo>
                    <a:lnTo>
                      <a:pt x="80860" y="553161"/>
                    </a:lnTo>
                    <a:lnTo>
                      <a:pt x="81381" y="553466"/>
                    </a:lnTo>
                    <a:lnTo>
                      <a:pt x="81597" y="553580"/>
                    </a:lnTo>
                    <a:lnTo>
                      <a:pt x="82169" y="553034"/>
                    </a:lnTo>
                    <a:lnTo>
                      <a:pt x="82943" y="552551"/>
                    </a:lnTo>
                    <a:close/>
                  </a:path>
                  <a:path w="898525" h="911859">
                    <a:moveTo>
                      <a:pt x="87376" y="367220"/>
                    </a:moveTo>
                    <a:lnTo>
                      <a:pt x="87210" y="366814"/>
                    </a:lnTo>
                    <a:lnTo>
                      <a:pt x="87045" y="366039"/>
                    </a:lnTo>
                    <a:lnTo>
                      <a:pt x="86309" y="366039"/>
                    </a:lnTo>
                    <a:lnTo>
                      <a:pt x="85661" y="366191"/>
                    </a:lnTo>
                    <a:lnTo>
                      <a:pt x="85051" y="366661"/>
                    </a:lnTo>
                    <a:lnTo>
                      <a:pt x="85382" y="367436"/>
                    </a:lnTo>
                    <a:lnTo>
                      <a:pt x="85496" y="367957"/>
                    </a:lnTo>
                    <a:lnTo>
                      <a:pt x="86474" y="367563"/>
                    </a:lnTo>
                    <a:lnTo>
                      <a:pt x="86931" y="367398"/>
                    </a:lnTo>
                    <a:lnTo>
                      <a:pt x="87376" y="367220"/>
                    </a:lnTo>
                    <a:close/>
                  </a:path>
                  <a:path w="898525" h="911859">
                    <a:moveTo>
                      <a:pt x="87922" y="755548"/>
                    </a:moveTo>
                    <a:lnTo>
                      <a:pt x="87642" y="755218"/>
                    </a:lnTo>
                    <a:lnTo>
                      <a:pt x="87376" y="754888"/>
                    </a:lnTo>
                    <a:lnTo>
                      <a:pt x="87058" y="754545"/>
                    </a:lnTo>
                    <a:lnTo>
                      <a:pt x="86525" y="755040"/>
                    </a:lnTo>
                    <a:lnTo>
                      <a:pt x="85979" y="755510"/>
                    </a:lnTo>
                    <a:lnTo>
                      <a:pt x="85432" y="755992"/>
                    </a:lnTo>
                    <a:lnTo>
                      <a:pt x="85788" y="756462"/>
                    </a:lnTo>
                    <a:lnTo>
                      <a:pt x="85966" y="756704"/>
                    </a:lnTo>
                    <a:lnTo>
                      <a:pt x="86614" y="756323"/>
                    </a:lnTo>
                    <a:lnTo>
                      <a:pt x="87274" y="755929"/>
                    </a:lnTo>
                    <a:lnTo>
                      <a:pt x="87922" y="755548"/>
                    </a:lnTo>
                    <a:close/>
                  </a:path>
                  <a:path w="898525" h="911859">
                    <a:moveTo>
                      <a:pt x="94881" y="526262"/>
                    </a:moveTo>
                    <a:lnTo>
                      <a:pt x="94145" y="525602"/>
                    </a:lnTo>
                    <a:lnTo>
                      <a:pt x="93395" y="524929"/>
                    </a:lnTo>
                    <a:lnTo>
                      <a:pt x="92646" y="524256"/>
                    </a:lnTo>
                    <a:lnTo>
                      <a:pt x="91871" y="525157"/>
                    </a:lnTo>
                    <a:lnTo>
                      <a:pt x="92621" y="525818"/>
                    </a:lnTo>
                    <a:lnTo>
                      <a:pt x="93383" y="526478"/>
                    </a:lnTo>
                    <a:lnTo>
                      <a:pt x="94145" y="527126"/>
                    </a:lnTo>
                    <a:lnTo>
                      <a:pt x="94399" y="526834"/>
                    </a:lnTo>
                    <a:lnTo>
                      <a:pt x="94640" y="526554"/>
                    </a:lnTo>
                    <a:lnTo>
                      <a:pt x="94881" y="526262"/>
                    </a:lnTo>
                    <a:close/>
                  </a:path>
                  <a:path w="898525" h="911859">
                    <a:moveTo>
                      <a:pt x="107924" y="444868"/>
                    </a:moveTo>
                    <a:lnTo>
                      <a:pt x="107264" y="444284"/>
                    </a:lnTo>
                    <a:lnTo>
                      <a:pt x="106959" y="443979"/>
                    </a:lnTo>
                    <a:lnTo>
                      <a:pt x="105778" y="445503"/>
                    </a:lnTo>
                    <a:lnTo>
                      <a:pt x="105194" y="446278"/>
                    </a:lnTo>
                    <a:lnTo>
                      <a:pt x="105422" y="446468"/>
                    </a:lnTo>
                    <a:lnTo>
                      <a:pt x="105638" y="446646"/>
                    </a:lnTo>
                    <a:lnTo>
                      <a:pt x="105854" y="446836"/>
                    </a:lnTo>
                    <a:lnTo>
                      <a:pt x="106553" y="446176"/>
                    </a:lnTo>
                    <a:lnTo>
                      <a:pt x="107226" y="445528"/>
                    </a:lnTo>
                    <a:lnTo>
                      <a:pt x="107924" y="444868"/>
                    </a:lnTo>
                    <a:close/>
                  </a:path>
                  <a:path w="898525" h="911859">
                    <a:moveTo>
                      <a:pt x="135128" y="541172"/>
                    </a:moveTo>
                    <a:lnTo>
                      <a:pt x="135001" y="540232"/>
                    </a:lnTo>
                    <a:lnTo>
                      <a:pt x="134861" y="539292"/>
                    </a:lnTo>
                    <a:lnTo>
                      <a:pt x="134747" y="538340"/>
                    </a:lnTo>
                    <a:lnTo>
                      <a:pt x="134289" y="538441"/>
                    </a:lnTo>
                    <a:lnTo>
                      <a:pt x="133375" y="538657"/>
                    </a:lnTo>
                    <a:lnTo>
                      <a:pt x="133616" y="539572"/>
                    </a:lnTo>
                    <a:lnTo>
                      <a:pt x="133896" y="540486"/>
                    </a:lnTo>
                    <a:lnTo>
                      <a:pt x="134150" y="541388"/>
                    </a:lnTo>
                    <a:lnTo>
                      <a:pt x="135128" y="541172"/>
                    </a:lnTo>
                    <a:close/>
                  </a:path>
                  <a:path w="898525" h="911859">
                    <a:moveTo>
                      <a:pt x="141808" y="70700"/>
                    </a:moveTo>
                    <a:lnTo>
                      <a:pt x="141630" y="70243"/>
                    </a:lnTo>
                    <a:lnTo>
                      <a:pt x="141541" y="69710"/>
                    </a:lnTo>
                    <a:lnTo>
                      <a:pt x="141236" y="69380"/>
                    </a:lnTo>
                    <a:lnTo>
                      <a:pt x="140817" y="68961"/>
                    </a:lnTo>
                    <a:lnTo>
                      <a:pt x="140246" y="68694"/>
                    </a:lnTo>
                    <a:lnTo>
                      <a:pt x="139725" y="68351"/>
                    </a:lnTo>
                    <a:lnTo>
                      <a:pt x="139268" y="68948"/>
                    </a:lnTo>
                    <a:lnTo>
                      <a:pt x="139026" y="69240"/>
                    </a:lnTo>
                    <a:lnTo>
                      <a:pt x="139725" y="69900"/>
                    </a:lnTo>
                    <a:lnTo>
                      <a:pt x="140462" y="70586"/>
                    </a:lnTo>
                    <a:lnTo>
                      <a:pt x="141185" y="71247"/>
                    </a:lnTo>
                    <a:lnTo>
                      <a:pt x="141401" y="71069"/>
                    </a:lnTo>
                    <a:lnTo>
                      <a:pt x="141592" y="70878"/>
                    </a:lnTo>
                    <a:lnTo>
                      <a:pt x="141808" y="70700"/>
                    </a:lnTo>
                    <a:close/>
                  </a:path>
                  <a:path w="898525" h="911859">
                    <a:moveTo>
                      <a:pt x="146304" y="38176"/>
                    </a:moveTo>
                    <a:lnTo>
                      <a:pt x="146062" y="37465"/>
                    </a:lnTo>
                    <a:lnTo>
                      <a:pt x="145681" y="36918"/>
                    </a:lnTo>
                    <a:lnTo>
                      <a:pt x="145211" y="36144"/>
                    </a:lnTo>
                    <a:lnTo>
                      <a:pt x="144678" y="36677"/>
                    </a:lnTo>
                    <a:lnTo>
                      <a:pt x="143992" y="37096"/>
                    </a:lnTo>
                    <a:lnTo>
                      <a:pt x="144043" y="37261"/>
                    </a:lnTo>
                    <a:lnTo>
                      <a:pt x="144259" y="37820"/>
                    </a:lnTo>
                    <a:lnTo>
                      <a:pt x="144653" y="38392"/>
                    </a:lnTo>
                    <a:lnTo>
                      <a:pt x="145148" y="38760"/>
                    </a:lnTo>
                    <a:lnTo>
                      <a:pt x="145288" y="38849"/>
                    </a:lnTo>
                    <a:lnTo>
                      <a:pt x="146304" y="38176"/>
                    </a:lnTo>
                    <a:close/>
                  </a:path>
                  <a:path w="898525" h="911859">
                    <a:moveTo>
                      <a:pt x="148310" y="100749"/>
                    </a:moveTo>
                    <a:lnTo>
                      <a:pt x="148209" y="99796"/>
                    </a:lnTo>
                    <a:lnTo>
                      <a:pt x="148069" y="98793"/>
                    </a:lnTo>
                    <a:lnTo>
                      <a:pt x="147942" y="97840"/>
                    </a:lnTo>
                    <a:lnTo>
                      <a:pt x="147497" y="97917"/>
                    </a:lnTo>
                    <a:lnTo>
                      <a:pt x="146634" y="98082"/>
                    </a:lnTo>
                    <a:lnTo>
                      <a:pt x="146900" y="99034"/>
                    </a:lnTo>
                    <a:lnTo>
                      <a:pt x="147167" y="99987"/>
                    </a:lnTo>
                    <a:lnTo>
                      <a:pt x="147434" y="100939"/>
                    </a:lnTo>
                    <a:lnTo>
                      <a:pt x="147739" y="100876"/>
                    </a:lnTo>
                    <a:lnTo>
                      <a:pt x="148031" y="100825"/>
                    </a:lnTo>
                    <a:lnTo>
                      <a:pt x="148310" y="100749"/>
                    </a:lnTo>
                    <a:close/>
                  </a:path>
                  <a:path w="898525" h="911859">
                    <a:moveTo>
                      <a:pt x="160528" y="314782"/>
                    </a:moveTo>
                    <a:lnTo>
                      <a:pt x="159880" y="314172"/>
                    </a:lnTo>
                    <a:lnTo>
                      <a:pt x="159232" y="313499"/>
                    </a:lnTo>
                    <a:lnTo>
                      <a:pt x="158521" y="312928"/>
                    </a:lnTo>
                    <a:lnTo>
                      <a:pt x="157848" y="313436"/>
                    </a:lnTo>
                    <a:lnTo>
                      <a:pt x="158356" y="314236"/>
                    </a:lnTo>
                    <a:lnTo>
                      <a:pt x="158889" y="314985"/>
                    </a:lnTo>
                    <a:lnTo>
                      <a:pt x="159423" y="315734"/>
                    </a:lnTo>
                    <a:lnTo>
                      <a:pt x="159791" y="315417"/>
                    </a:lnTo>
                    <a:lnTo>
                      <a:pt x="160159" y="315087"/>
                    </a:lnTo>
                    <a:lnTo>
                      <a:pt x="160528" y="314782"/>
                    </a:lnTo>
                    <a:close/>
                  </a:path>
                  <a:path w="898525" h="911859">
                    <a:moveTo>
                      <a:pt x="188353" y="308292"/>
                    </a:moveTo>
                    <a:lnTo>
                      <a:pt x="186588" y="307784"/>
                    </a:lnTo>
                    <a:lnTo>
                      <a:pt x="185737" y="307543"/>
                    </a:lnTo>
                    <a:lnTo>
                      <a:pt x="185661" y="307898"/>
                    </a:lnTo>
                    <a:lnTo>
                      <a:pt x="185470" y="308495"/>
                    </a:lnTo>
                    <a:lnTo>
                      <a:pt x="186334" y="308889"/>
                    </a:lnTo>
                    <a:lnTo>
                      <a:pt x="187134" y="309118"/>
                    </a:lnTo>
                    <a:lnTo>
                      <a:pt x="187947" y="309384"/>
                    </a:lnTo>
                    <a:lnTo>
                      <a:pt x="188074" y="309029"/>
                    </a:lnTo>
                    <a:lnTo>
                      <a:pt x="188201" y="308660"/>
                    </a:lnTo>
                    <a:lnTo>
                      <a:pt x="188353" y="308292"/>
                    </a:lnTo>
                    <a:close/>
                  </a:path>
                  <a:path w="898525" h="911859">
                    <a:moveTo>
                      <a:pt x="198615" y="24815"/>
                    </a:moveTo>
                    <a:lnTo>
                      <a:pt x="198272" y="24130"/>
                    </a:lnTo>
                    <a:lnTo>
                      <a:pt x="198081" y="23253"/>
                    </a:lnTo>
                    <a:lnTo>
                      <a:pt x="197294" y="23787"/>
                    </a:lnTo>
                    <a:lnTo>
                      <a:pt x="196621" y="24028"/>
                    </a:lnTo>
                    <a:lnTo>
                      <a:pt x="196291" y="24511"/>
                    </a:lnTo>
                    <a:lnTo>
                      <a:pt x="196126" y="24714"/>
                    </a:lnTo>
                    <a:lnTo>
                      <a:pt x="196583" y="25374"/>
                    </a:lnTo>
                    <a:lnTo>
                      <a:pt x="196773" y="25819"/>
                    </a:lnTo>
                    <a:lnTo>
                      <a:pt x="197345" y="25577"/>
                    </a:lnTo>
                    <a:lnTo>
                      <a:pt x="198031" y="25387"/>
                    </a:lnTo>
                    <a:lnTo>
                      <a:pt x="198615" y="24815"/>
                    </a:lnTo>
                    <a:close/>
                  </a:path>
                  <a:path w="898525" h="911859">
                    <a:moveTo>
                      <a:pt x="200533" y="200215"/>
                    </a:moveTo>
                    <a:lnTo>
                      <a:pt x="197231" y="198247"/>
                    </a:lnTo>
                    <a:lnTo>
                      <a:pt x="197040" y="198539"/>
                    </a:lnTo>
                    <a:lnTo>
                      <a:pt x="196862" y="198831"/>
                    </a:lnTo>
                    <a:lnTo>
                      <a:pt x="196672" y="199123"/>
                    </a:lnTo>
                    <a:lnTo>
                      <a:pt x="197637" y="199859"/>
                    </a:lnTo>
                    <a:lnTo>
                      <a:pt x="198602" y="200583"/>
                    </a:lnTo>
                    <a:lnTo>
                      <a:pt x="199555" y="201320"/>
                    </a:lnTo>
                    <a:lnTo>
                      <a:pt x="200533" y="200215"/>
                    </a:lnTo>
                    <a:close/>
                  </a:path>
                  <a:path w="898525" h="911859">
                    <a:moveTo>
                      <a:pt x="212051" y="511162"/>
                    </a:moveTo>
                    <a:lnTo>
                      <a:pt x="209588" y="510501"/>
                    </a:lnTo>
                    <a:lnTo>
                      <a:pt x="211150" y="512368"/>
                    </a:lnTo>
                    <a:lnTo>
                      <a:pt x="212013" y="513435"/>
                    </a:lnTo>
                    <a:lnTo>
                      <a:pt x="212051" y="511162"/>
                    </a:lnTo>
                    <a:close/>
                  </a:path>
                  <a:path w="898525" h="911859">
                    <a:moveTo>
                      <a:pt x="217690" y="25895"/>
                    </a:moveTo>
                    <a:lnTo>
                      <a:pt x="217373" y="25120"/>
                    </a:lnTo>
                    <a:lnTo>
                      <a:pt x="217030" y="24320"/>
                    </a:lnTo>
                    <a:lnTo>
                      <a:pt x="216712" y="23533"/>
                    </a:lnTo>
                    <a:lnTo>
                      <a:pt x="215531" y="24193"/>
                    </a:lnTo>
                    <a:lnTo>
                      <a:pt x="216496" y="25590"/>
                    </a:lnTo>
                    <a:lnTo>
                      <a:pt x="217004" y="26276"/>
                    </a:lnTo>
                    <a:lnTo>
                      <a:pt x="217474" y="26022"/>
                    </a:lnTo>
                    <a:lnTo>
                      <a:pt x="217690" y="25895"/>
                    </a:lnTo>
                    <a:close/>
                  </a:path>
                  <a:path w="898525" h="911859">
                    <a:moveTo>
                      <a:pt x="233502" y="395058"/>
                    </a:moveTo>
                    <a:lnTo>
                      <a:pt x="232346" y="394868"/>
                    </a:lnTo>
                    <a:lnTo>
                      <a:pt x="231190" y="394690"/>
                    </a:lnTo>
                    <a:lnTo>
                      <a:pt x="230047" y="394487"/>
                    </a:lnTo>
                    <a:lnTo>
                      <a:pt x="229819" y="395681"/>
                    </a:lnTo>
                    <a:lnTo>
                      <a:pt x="229730" y="396265"/>
                    </a:lnTo>
                    <a:lnTo>
                      <a:pt x="230949" y="396278"/>
                    </a:lnTo>
                    <a:lnTo>
                      <a:pt x="232168" y="396328"/>
                    </a:lnTo>
                    <a:lnTo>
                      <a:pt x="233387" y="396328"/>
                    </a:lnTo>
                    <a:lnTo>
                      <a:pt x="233476" y="395503"/>
                    </a:lnTo>
                    <a:lnTo>
                      <a:pt x="233502" y="395058"/>
                    </a:lnTo>
                    <a:close/>
                  </a:path>
                  <a:path w="898525" h="911859">
                    <a:moveTo>
                      <a:pt x="240398" y="327901"/>
                    </a:moveTo>
                    <a:lnTo>
                      <a:pt x="240131" y="327329"/>
                    </a:lnTo>
                    <a:lnTo>
                      <a:pt x="240004" y="326402"/>
                    </a:lnTo>
                    <a:lnTo>
                      <a:pt x="238912" y="327266"/>
                    </a:lnTo>
                    <a:lnTo>
                      <a:pt x="238290" y="327571"/>
                    </a:lnTo>
                    <a:lnTo>
                      <a:pt x="238264" y="327863"/>
                    </a:lnTo>
                    <a:lnTo>
                      <a:pt x="238264" y="328244"/>
                    </a:lnTo>
                    <a:lnTo>
                      <a:pt x="238747" y="328841"/>
                    </a:lnTo>
                    <a:lnTo>
                      <a:pt x="239077" y="328942"/>
                    </a:lnTo>
                    <a:lnTo>
                      <a:pt x="239407" y="329044"/>
                    </a:lnTo>
                    <a:lnTo>
                      <a:pt x="240118" y="328650"/>
                    </a:lnTo>
                    <a:lnTo>
                      <a:pt x="240233" y="328333"/>
                    </a:lnTo>
                    <a:lnTo>
                      <a:pt x="240398" y="327901"/>
                    </a:lnTo>
                    <a:close/>
                  </a:path>
                  <a:path w="898525" h="911859">
                    <a:moveTo>
                      <a:pt x="258267" y="836853"/>
                    </a:moveTo>
                    <a:lnTo>
                      <a:pt x="257238" y="836650"/>
                    </a:lnTo>
                    <a:lnTo>
                      <a:pt x="256209" y="836447"/>
                    </a:lnTo>
                    <a:lnTo>
                      <a:pt x="255181" y="836244"/>
                    </a:lnTo>
                    <a:lnTo>
                      <a:pt x="254927" y="837196"/>
                    </a:lnTo>
                    <a:lnTo>
                      <a:pt x="254812" y="837666"/>
                    </a:lnTo>
                    <a:lnTo>
                      <a:pt x="255917" y="837755"/>
                    </a:lnTo>
                    <a:lnTo>
                      <a:pt x="257022" y="837857"/>
                    </a:lnTo>
                    <a:lnTo>
                      <a:pt x="258152" y="837946"/>
                    </a:lnTo>
                    <a:lnTo>
                      <a:pt x="258178" y="837590"/>
                    </a:lnTo>
                    <a:lnTo>
                      <a:pt x="258229" y="837222"/>
                    </a:lnTo>
                    <a:lnTo>
                      <a:pt x="258267" y="836853"/>
                    </a:lnTo>
                    <a:close/>
                  </a:path>
                  <a:path w="898525" h="911859">
                    <a:moveTo>
                      <a:pt x="258267" y="47383"/>
                    </a:moveTo>
                    <a:lnTo>
                      <a:pt x="257746" y="46659"/>
                    </a:lnTo>
                    <a:lnTo>
                      <a:pt x="257467" y="46253"/>
                    </a:lnTo>
                    <a:lnTo>
                      <a:pt x="257162" y="45834"/>
                    </a:lnTo>
                    <a:lnTo>
                      <a:pt x="256679" y="46215"/>
                    </a:lnTo>
                    <a:lnTo>
                      <a:pt x="256032" y="46532"/>
                    </a:lnTo>
                    <a:lnTo>
                      <a:pt x="255612" y="47256"/>
                    </a:lnTo>
                    <a:lnTo>
                      <a:pt x="256222" y="48285"/>
                    </a:lnTo>
                    <a:lnTo>
                      <a:pt x="256387" y="48260"/>
                    </a:lnTo>
                    <a:lnTo>
                      <a:pt x="256971" y="48158"/>
                    </a:lnTo>
                    <a:lnTo>
                      <a:pt x="257530" y="47764"/>
                    </a:lnTo>
                    <a:lnTo>
                      <a:pt x="258267" y="47383"/>
                    </a:lnTo>
                    <a:close/>
                  </a:path>
                  <a:path w="898525" h="911859">
                    <a:moveTo>
                      <a:pt x="279158" y="833412"/>
                    </a:moveTo>
                    <a:lnTo>
                      <a:pt x="278739" y="832688"/>
                    </a:lnTo>
                    <a:lnTo>
                      <a:pt x="278434" y="831913"/>
                    </a:lnTo>
                    <a:lnTo>
                      <a:pt x="277495" y="832091"/>
                    </a:lnTo>
                    <a:lnTo>
                      <a:pt x="276758" y="832434"/>
                    </a:lnTo>
                    <a:lnTo>
                      <a:pt x="276021" y="832713"/>
                    </a:lnTo>
                    <a:lnTo>
                      <a:pt x="276263" y="833247"/>
                    </a:lnTo>
                    <a:lnTo>
                      <a:pt x="276555" y="834263"/>
                    </a:lnTo>
                    <a:lnTo>
                      <a:pt x="276745" y="834237"/>
                    </a:lnTo>
                    <a:lnTo>
                      <a:pt x="277520" y="834174"/>
                    </a:lnTo>
                    <a:lnTo>
                      <a:pt x="278218" y="833780"/>
                    </a:lnTo>
                    <a:lnTo>
                      <a:pt x="279158" y="833412"/>
                    </a:lnTo>
                    <a:close/>
                  </a:path>
                  <a:path w="898525" h="911859">
                    <a:moveTo>
                      <a:pt x="318579" y="528218"/>
                    </a:moveTo>
                    <a:lnTo>
                      <a:pt x="318096" y="527456"/>
                    </a:lnTo>
                    <a:lnTo>
                      <a:pt x="317804" y="526719"/>
                    </a:lnTo>
                    <a:lnTo>
                      <a:pt x="317627" y="526757"/>
                    </a:lnTo>
                    <a:lnTo>
                      <a:pt x="316992" y="526834"/>
                    </a:lnTo>
                    <a:lnTo>
                      <a:pt x="316318" y="527088"/>
                    </a:lnTo>
                    <a:lnTo>
                      <a:pt x="315849" y="527519"/>
                    </a:lnTo>
                    <a:lnTo>
                      <a:pt x="315645" y="527697"/>
                    </a:lnTo>
                    <a:lnTo>
                      <a:pt x="315912" y="528408"/>
                    </a:lnTo>
                    <a:lnTo>
                      <a:pt x="315963" y="528878"/>
                    </a:lnTo>
                    <a:lnTo>
                      <a:pt x="316738" y="528675"/>
                    </a:lnTo>
                    <a:lnTo>
                      <a:pt x="318579" y="528218"/>
                    </a:lnTo>
                    <a:close/>
                  </a:path>
                  <a:path w="898525" h="911859">
                    <a:moveTo>
                      <a:pt x="330657" y="299897"/>
                    </a:moveTo>
                    <a:lnTo>
                      <a:pt x="329577" y="299250"/>
                    </a:lnTo>
                    <a:lnTo>
                      <a:pt x="328549" y="298589"/>
                    </a:lnTo>
                    <a:lnTo>
                      <a:pt x="327482" y="297942"/>
                    </a:lnTo>
                    <a:lnTo>
                      <a:pt x="327164" y="298335"/>
                    </a:lnTo>
                    <a:lnTo>
                      <a:pt x="327025" y="298551"/>
                    </a:lnTo>
                    <a:lnTo>
                      <a:pt x="327494" y="299046"/>
                    </a:lnTo>
                    <a:lnTo>
                      <a:pt x="327888" y="299618"/>
                    </a:lnTo>
                    <a:lnTo>
                      <a:pt x="328434" y="299999"/>
                    </a:lnTo>
                    <a:lnTo>
                      <a:pt x="328980" y="300355"/>
                    </a:lnTo>
                    <a:lnTo>
                      <a:pt x="329641" y="300482"/>
                    </a:lnTo>
                    <a:lnTo>
                      <a:pt x="330250" y="300710"/>
                    </a:lnTo>
                    <a:lnTo>
                      <a:pt x="330377" y="300431"/>
                    </a:lnTo>
                    <a:lnTo>
                      <a:pt x="330530" y="300177"/>
                    </a:lnTo>
                    <a:lnTo>
                      <a:pt x="330657" y="299897"/>
                    </a:lnTo>
                    <a:close/>
                  </a:path>
                  <a:path w="898525" h="911859">
                    <a:moveTo>
                      <a:pt x="354304" y="423773"/>
                    </a:moveTo>
                    <a:lnTo>
                      <a:pt x="353466" y="423367"/>
                    </a:lnTo>
                    <a:lnTo>
                      <a:pt x="353034" y="423125"/>
                    </a:lnTo>
                    <a:lnTo>
                      <a:pt x="352577" y="423976"/>
                    </a:lnTo>
                    <a:lnTo>
                      <a:pt x="351713" y="425653"/>
                    </a:lnTo>
                    <a:lnTo>
                      <a:pt x="352602" y="426072"/>
                    </a:lnTo>
                    <a:lnTo>
                      <a:pt x="353034" y="426313"/>
                    </a:lnTo>
                    <a:lnTo>
                      <a:pt x="353466" y="425475"/>
                    </a:lnTo>
                    <a:lnTo>
                      <a:pt x="353936" y="424675"/>
                    </a:lnTo>
                    <a:lnTo>
                      <a:pt x="354304" y="423773"/>
                    </a:lnTo>
                    <a:close/>
                  </a:path>
                  <a:path w="898525" h="911859">
                    <a:moveTo>
                      <a:pt x="358305" y="503364"/>
                    </a:moveTo>
                    <a:lnTo>
                      <a:pt x="356577" y="503059"/>
                    </a:lnTo>
                    <a:lnTo>
                      <a:pt x="355714" y="502920"/>
                    </a:lnTo>
                    <a:lnTo>
                      <a:pt x="355511" y="503643"/>
                    </a:lnTo>
                    <a:lnTo>
                      <a:pt x="355396" y="503986"/>
                    </a:lnTo>
                    <a:lnTo>
                      <a:pt x="356285" y="504240"/>
                    </a:lnTo>
                    <a:lnTo>
                      <a:pt x="358051" y="504748"/>
                    </a:lnTo>
                    <a:lnTo>
                      <a:pt x="358305" y="503364"/>
                    </a:lnTo>
                    <a:close/>
                  </a:path>
                  <a:path w="898525" h="911859">
                    <a:moveTo>
                      <a:pt x="372414" y="609828"/>
                    </a:moveTo>
                    <a:lnTo>
                      <a:pt x="372389" y="609688"/>
                    </a:lnTo>
                    <a:lnTo>
                      <a:pt x="372275" y="609104"/>
                    </a:lnTo>
                    <a:lnTo>
                      <a:pt x="371919" y="608545"/>
                    </a:lnTo>
                    <a:lnTo>
                      <a:pt x="371563" y="607758"/>
                    </a:lnTo>
                    <a:lnTo>
                      <a:pt x="370903" y="608241"/>
                    </a:lnTo>
                    <a:lnTo>
                      <a:pt x="370192" y="608622"/>
                    </a:lnTo>
                    <a:lnTo>
                      <a:pt x="370255" y="608761"/>
                    </a:lnTo>
                    <a:lnTo>
                      <a:pt x="370420" y="609320"/>
                    </a:lnTo>
                    <a:lnTo>
                      <a:pt x="370751" y="609917"/>
                    </a:lnTo>
                    <a:lnTo>
                      <a:pt x="371221" y="610285"/>
                    </a:lnTo>
                    <a:lnTo>
                      <a:pt x="371360" y="610412"/>
                    </a:lnTo>
                    <a:lnTo>
                      <a:pt x="372414" y="609828"/>
                    </a:lnTo>
                    <a:close/>
                  </a:path>
                  <a:path w="898525" h="911859">
                    <a:moveTo>
                      <a:pt x="374345" y="527329"/>
                    </a:moveTo>
                    <a:lnTo>
                      <a:pt x="373227" y="526364"/>
                    </a:lnTo>
                    <a:lnTo>
                      <a:pt x="372618" y="525703"/>
                    </a:lnTo>
                    <a:lnTo>
                      <a:pt x="371894" y="525284"/>
                    </a:lnTo>
                    <a:lnTo>
                      <a:pt x="371563" y="525081"/>
                    </a:lnTo>
                    <a:lnTo>
                      <a:pt x="370967" y="525335"/>
                    </a:lnTo>
                    <a:lnTo>
                      <a:pt x="370192" y="525411"/>
                    </a:lnTo>
                    <a:lnTo>
                      <a:pt x="370471" y="527710"/>
                    </a:lnTo>
                    <a:lnTo>
                      <a:pt x="371652" y="527989"/>
                    </a:lnTo>
                    <a:lnTo>
                      <a:pt x="374345" y="527329"/>
                    </a:lnTo>
                    <a:close/>
                  </a:path>
                  <a:path w="898525" h="911859">
                    <a:moveTo>
                      <a:pt x="419912" y="212255"/>
                    </a:moveTo>
                    <a:lnTo>
                      <a:pt x="419569" y="210908"/>
                    </a:lnTo>
                    <a:lnTo>
                      <a:pt x="419214" y="209575"/>
                    </a:lnTo>
                    <a:lnTo>
                      <a:pt x="418884" y="208254"/>
                    </a:lnTo>
                    <a:lnTo>
                      <a:pt x="418553" y="208343"/>
                    </a:lnTo>
                    <a:lnTo>
                      <a:pt x="418236" y="208419"/>
                    </a:lnTo>
                    <a:lnTo>
                      <a:pt x="417906" y="208495"/>
                    </a:lnTo>
                    <a:lnTo>
                      <a:pt x="418223" y="209842"/>
                    </a:lnTo>
                    <a:lnTo>
                      <a:pt x="418553" y="211175"/>
                    </a:lnTo>
                    <a:lnTo>
                      <a:pt x="418871" y="212496"/>
                    </a:lnTo>
                    <a:lnTo>
                      <a:pt x="419912" y="212255"/>
                    </a:lnTo>
                    <a:close/>
                  </a:path>
                  <a:path w="898525" h="911859">
                    <a:moveTo>
                      <a:pt x="421601" y="561378"/>
                    </a:moveTo>
                    <a:lnTo>
                      <a:pt x="420827" y="561086"/>
                    </a:lnTo>
                    <a:lnTo>
                      <a:pt x="419303" y="560527"/>
                    </a:lnTo>
                    <a:lnTo>
                      <a:pt x="419188" y="560959"/>
                    </a:lnTo>
                    <a:lnTo>
                      <a:pt x="419100" y="561416"/>
                    </a:lnTo>
                    <a:lnTo>
                      <a:pt x="418985" y="561860"/>
                    </a:lnTo>
                    <a:lnTo>
                      <a:pt x="419722" y="561987"/>
                    </a:lnTo>
                    <a:lnTo>
                      <a:pt x="420484" y="562152"/>
                    </a:lnTo>
                    <a:lnTo>
                      <a:pt x="421233" y="562229"/>
                    </a:lnTo>
                    <a:lnTo>
                      <a:pt x="421474" y="561682"/>
                    </a:lnTo>
                    <a:lnTo>
                      <a:pt x="421601" y="561378"/>
                    </a:lnTo>
                    <a:close/>
                  </a:path>
                  <a:path w="898525" h="911859">
                    <a:moveTo>
                      <a:pt x="426770" y="283984"/>
                    </a:moveTo>
                    <a:lnTo>
                      <a:pt x="426643" y="283667"/>
                    </a:lnTo>
                    <a:lnTo>
                      <a:pt x="426415" y="283044"/>
                    </a:lnTo>
                    <a:lnTo>
                      <a:pt x="425640" y="283260"/>
                    </a:lnTo>
                    <a:lnTo>
                      <a:pt x="424865" y="283451"/>
                    </a:lnTo>
                    <a:lnTo>
                      <a:pt x="424091" y="283667"/>
                    </a:lnTo>
                    <a:lnTo>
                      <a:pt x="424256" y="284568"/>
                    </a:lnTo>
                    <a:lnTo>
                      <a:pt x="424370" y="285026"/>
                    </a:lnTo>
                    <a:lnTo>
                      <a:pt x="425157" y="284683"/>
                    </a:lnTo>
                    <a:lnTo>
                      <a:pt x="425970" y="284340"/>
                    </a:lnTo>
                    <a:lnTo>
                      <a:pt x="426770" y="283984"/>
                    </a:lnTo>
                    <a:close/>
                  </a:path>
                  <a:path w="898525" h="911859">
                    <a:moveTo>
                      <a:pt x="428739" y="762660"/>
                    </a:moveTo>
                    <a:lnTo>
                      <a:pt x="428015" y="761707"/>
                    </a:lnTo>
                    <a:lnTo>
                      <a:pt x="427723" y="761314"/>
                    </a:lnTo>
                    <a:lnTo>
                      <a:pt x="427355" y="761606"/>
                    </a:lnTo>
                    <a:lnTo>
                      <a:pt x="426694" y="761885"/>
                    </a:lnTo>
                    <a:lnTo>
                      <a:pt x="426681" y="762177"/>
                    </a:lnTo>
                    <a:lnTo>
                      <a:pt x="426694" y="762609"/>
                    </a:lnTo>
                    <a:lnTo>
                      <a:pt x="427101" y="763168"/>
                    </a:lnTo>
                    <a:lnTo>
                      <a:pt x="427469" y="763409"/>
                    </a:lnTo>
                    <a:lnTo>
                      <a:pt x="427634" y="763524"/>
                    </a:lnTo>
                    <a:lnTo>
                      <a:pt x="428193" y="762990"/>
                    </a:lnTo>
                    <a:lnTo>
                      <a:pt x="428739" y="762660"/>
                    </a:lnTo>
                    <a:close/>
                  </a:path>
                  <a:path w="898525" h="911859">
                    <a:moveTo>
                      <a:pt x="440842" y="461911"/>
                    </a:moveTo>
                    <a:lnTo>
                      <a:pt x="440410" y="461289"/>
                    </a:lnTo>
                    <a:lnTo>
                      <a:pt x="440016" y="460222"/>
                    </a:lnTo>
                    <a:lnTo>
                      <a:pt x="439242" y="461048"/>
                    </a:lnTo>
                    <a:lnTo>
                      <a:pt x="438467" y="461492"/>
                    </a:lnTo>
                    <a:lnTo>
                      <a:pt x="438492" y="461949"/>
                    </a:lnTo>
                    <a:lnTo>
                      <a:pt x="438492" y="462495"/>
                    </a:lnTo>
                    <a:lnTo>
                      <a:pt x="439115" y="463029"/>
                    </a:lnTo>
                    <a:lnTo>
                      <a:pt x="439496" y="463562"/>
                    </a:lnTo>
                    <a:lnTo>
                      <a:pt x="439940" y="463207"/>
                    </a:lnTo>
                    <a:lnTo>
                      <a:pt x="440664" y="462889"/>
                    </a:lnTo>
                    <a:lnTo>
                      <a:pt x="440753" y="462457"/>
                    </a:lnTo>
                    <a:lnTo>
                      <a:pt x="440842" y="461911"/>
                    </a:lnTo>
                    <a:close/>
                  </a:path>
                  <a:path w="898525" h="911859">
                    <a:moveTo>
                      <a:pt x="469836" y="682967"/>
                    </a:moveTo>
                    <a:lnTo>
                      <a:pt x="468744" y="682307"/>
                    </a:lnTo>
                    <a:lnTo>
                      <a:pt x="468312" y="681913"/>
                    </a:lnTo>
                    <a:lnTo>
                      <a:pt x="467766" y="681774"/>
                    </a:lnTo>
                    <a:lnTo>
                      <a:pt x="467321" y="681647"/>
                    </a:lnTo>
                    <a:lnTo>
                      <a:pt x="466788" y="681774"/>
                    </a:lnTo>
                    <a:lnTo>
                      <a:pt x="466293" y="681774"/>
                    </a:lnTo>
                    <a:lnTo>
                      <a:pt x="466496" y="682345"/>
                    </a:lnTo>
                    <a:lnTo>
                      <a:pt x="466585" y="683018"/>
                    </a:lnTo>
                    <a:lnTo>
                      <a:pt x="466953" y="683463"/>
                    </a:lnTo>
                    <a:lnTo>
                      <a:pt x="467106" y="683653"/>
                    </a:lnTo>
                    <a:lnTo>
                      <a:pt x="467855" y="683336"/>
                    </a:lnTo>
                    <a:lnTo>
                      <a:pt x="469836" y="682967"/>
                    </a:lnTo>
                    <a:close/>
                  </a:path>
                  <a:path w="898525" h="911859">
                    <a:moveTo>
                      <a:pt x="473989" y="679069"/>
                    </a:moveTo>
                    <a:lnTo>
                      <a:pt x="473036" y="679069"/>
                    </a:lnTo>
                    <a:lnTo>
                      <a:pt x="472071" y="679043"/>
                    </a:lnTo>
                    <a:lnTo>
                      <a:pt x="471119" y="679043"/>
                    </a:lnTo>
                    <a:lnTo>
                      <a:pt x="471119" y="679348"/>
                    </a:lnTo>
                    <a:lnTo>
                      <a:pt x="471106" y="679678"/>
                    </a:lnTo>
                    <a:lnTo>
                      <a:pt x="471093" y="679983"/>
                    </a:lnTo>
                    <a:lnTo>
                      <a:pt x="472059" y="680021"/>
                    </a:lnTo>
                    <a:lnTo>
                      <a:pt x="472998" y="680085"/>
                    </a:lnTo>
                    <a:lnTo>
                      <a:pt x="473951" y="680123"/>
                    </a:lnTo>
                    <a:lnTo>
                      <a:pt x="473964" y="679767"/>
                    </a:lnTo>
                    <a:lnTo>
                      <a:pt x="473964" y="679411"/>
                    </a:lnTo>
                    <a:lnTo>
                      <a:pt x="473989" y="679069"/>
                    </a:lnTo>
                    <a:close/>
                  </a:path>
                  <a:path w="898525" h="911859">
                    <a:moveTo>
                      <a:pt x="479742" y="911072"/>
                    </a:moveTo>
                    <a:lnTo>
                      <a:pt x="479463" y="910018"/>
                    </a:lnTo>
                    <a:lnTo>
                      <a:pt x="479209" y="908964"/>
                    </a:lnTo>
                    <a:lnTo>
                      <a:pt x="478929" y="907910"/>
                    </a:lnTo>
                    <a:lnTo>
                      <a:pt x="478510" y="908037"/>
                    </a:lnTo>
                    <a:lnTo>
                      <a:pt x="478078" y="908151"/>
                    </a:lnTo>
                    <a:lnTo>
                      <a:pt x="477659" y="908278"/>
                    </a:lnTo>
                    <a:lnTo>
                      <a:pt x="477951" y="909332"/>
                    </a:lnTo>
                    <a:lnTo>
                      <a:pt x="478269" y="910361"/>
                    </a:lnTo>
                    <a:lnTo>
                      <a:pt x="478561" y="911428"/>
                    </a:lnTo>
                    <a:lnTo>
                      <a:pt x="478967" y="911313"/>
                    </a:lnTo>
                    <a:lnTo>
                      <a:pt x="479348" y="911199"/>
                    </a:lnTo>
                    <a:lnTo>
                      <a:pt x="479742" y="911072"/>
                    </a:lnTo>
                    <a:close/>
                  </a:path>
                  <a:path w="898525" h="911859">
                    <a:moveTo>
                      <a:pt x="483793" y="15633"/>
                    </a:moveTo>
                    <a:lnTo>
                      <a:pt x="483577" y="14566"/>
                    </a:lnTo>
                    <a:lnTo>
                      <a:pt x="481317" y="14973"/>
                    </a:lnTo>
                    <a:lnTo>
                      <a:pt x="480174" y="15176"/>
                    </a:lnTo>
                    <a:lnTo>
                      <a:pt x="480250" y="15595"/>
                    </a:lnTo>
                    <a:lnTo>
                      <a:pt x="480326" y="16002"/>
                    </a:lnTo>
                    <a:lnTo>
                      <a:pt x="480390" y="16433"/>
                    </a:lnTo>
                    <a:lnTo>
                      <a:pt x="481533" y="16154"/>
                    </a:lnTo>
                    <a:lnTo>
                      <a:pt x="482688" y="15913"/>
                    </a:lnTo>
                    <a:lnTo>
                      <a:pt x="483793" y="15633"/>
                    </a:lnTo>
                    <a:close/>
                  </a:path>
                  <a:path w="898525" h="911859">
                    <a:moveTo>
                      <a:pt x="517080" y="434568"/>
                    </a:moveTo>
                    <a:lnTo>
                      <a:pt x="516940" y="433755"/>
                    </a:lnTo>
                    <a:lnTo>
                      <a:pt x="517055" y="432625"/>
                    </a:lnTo>
                    <a:lnTo>
                      <a:pt x="515924" y="432955"/>
                    </a:lnTo>
                    <a:lnTo>
                      <a:pt x="515086" y="432981"/>
                    </a:lnTo>
                    <a:lnTo>
                      <a:pt x="514819" y="433362"/>
                    </a:lnTo>
                    <a:lnTo>
                      <a:pt x="514540" y="433768"/>
                    </a:lnTo>
                    <a:lnTo>
                      <a:pt x="514883" y="434555"/>
                    </a:lnTo>
                    <a:lnTo>
                      <a:pt x="514959" y="435165"/>
                    </a:lnTo>
                    <a:lnTo>
                      <a:pt x="515556" y="435089"/>
                    </a:lnTo>
                    <a:lnTo>
                      <a:pt x="516369" y="435203"/>
                    </a:lnTo>
                    <a:lnTo>
                      <a:pt x="516763" y="434860"/>
                    </a:lnTo>
                    <a:lnTo>
                      <a:pt x="517080" y="434568"/>
                    </a:lnTo>
                    <a:close/>
                  </a:path>
                  <a:path w="898525" h="911859">
                    <a:moveTo>
                      <a:pt x="517436" y="19685"/>
                    </a:moveTo>
                    <a:lnTo>
                      <a:pt x="516648" y="17145"/>
                    </a:lnTo>
                    <a:lnTo>
                      <a:pt x="513334" y="16713"/>
                    </a:lnTo>
                    <a:lnTo>
                      <a:pt x="515340" y="18161"/>
                    </a:lnTo>
                    <a:lnTo>
                      <a:pt x="516382" y="18923"/>
                    </a:lnTo>
                    <a:lnTo>
                      <a:pt x="517436" y="19685"/>
                    </a:lnTo>
                    <a:close/>
                  </a:path>
                  <a:path w="898525" h="911859">
                    <a:moveTo>
                      <a:pt x="523290" y="23939"/>
                    </a:moveTo>
                    <a:lnTo>
                      <a:pt x="522236" y="23812"/>
                    </a:lnTo>
                    <a:lnTo>
                      <a:pt x="521182" y="23685"/>
                    </a:lnTo>
                    <a:lnTo>
                      <a:pt x="520141" y="23520"/>
                    </a:lnTo>
                    <a:lnTo>
                      <a:pt x="519988" y="24295"/>
                    </a:lnTo>
                    <a:lnTo>
                      <a:pt x="519938" y="24663"/>
                    </a:lnTo>
                    <a:lnTo>
                      <a:pt x="520915" y="24955"/>
                    </a:lnTo>
                    <a:lnTo>
                      <a:pt x="521931" y="25234"/>
                    </a:lnTo>
                    <a:lnTo>
                      <a:pt x="522922" y="25527"/>
                    </a:lnTo>
                    <a:lnTo>
                      <a:pt x="523036" y="25006"/>
                    </a:lnTo>
                    <a:lnTo>
                      <a:pt x="523290" y="23939"/>
                    </a:lnTo>
                    <a:close/>
                  </a:path>
                  <a:path w="898525" h="911859">
                    <a:moveTo>
                      <a:pt x="533158" y="886396"/>
                    </a:moveTo>
                    <a:lnTo>
                      <a:pt x="532841" y="885190"/>
                    </a:lnTo>
                    <a:lnTo>
                      <a:pt x="530275" y="884262"/>
                    </a:lnTo>
                    <a:lnTo>
                      <a:pt x="530961" y="886104"/>
                    </a:lnTo>
                    <a:lnTo>
                      <a:pt x="531368" y="887234"/>
                    </a:lnTo>
                    <a:lnTo>
                      <a:pt x="531774" y="888339"/>
                    </a:lnTo>
                    <a:lnTo>
                      <a:pt x="533158" y="886396"/>
                    </a:lnTo>
                    <a:close/>
                  </a:path>
                  <a:path w="898525" h="911859">
                    <a:moveTo>
                      <a:pt x="560768" y="18021"/>
                    </a:moveTo>
                    <a:lnTo>
                      <a:pt x="559384" y="17894"/>
                    </a:lnTo>
                    <a:lnTo>
                      <a:pt x="559396" y="18846"/>
                    </a:lnTo>
                    <a:lnTo>
                      <a:pt x="559435" y="19812"/>
                    </a:lnTo>
                    <a:lnTo>
                      <a:pt x="559498" y="20751"/>
                    </a:lnTo>
                    <a:lnTo>
                      <a:pt x="559790" y="20764"/>
                    </a:lnTo>
                    <a:lnTo>
                      <a:pt x="560082" y="20789"/>
                    </a:lnTo>
                    <a:lnTo>
                      <a:pt x="560362" y="20789"/>
                    </a:lnTo>
                    <a:lnTo>
                      <a:pt x="560501" y="19862"/>
                    </a:lnTo>
                    <a:lnTo>
                      <a:pt x="560654" y="18948"/>
                    </a:lnTo>
                    <a:lnTo>
                      <a:pt x="560768" y="18021"/>
                    </a:lnTo>
                    <a:close/>
                  </a:path>
                  <a:path w="898525" h="911859">
                    <a:moveTo>
                      <a:pt x="579589" y="0"/>
                    </a:moveTo>
                    <a:lnTo>
                      <a:pt x="577735" y="1511"/>
                    </a:lnTo>
                    <a:lnTo>
                      <a:pt x="576935" y="2197"/>
                    </a:lnTo>
                    <a:lnTo>
                      <a:pt x="576110" y="2857"/>
                    </a:lnTo>
                    <a:lnTo>
                      <a:pt x="576516" y="3594"/>
                    </a:lnTo>
                    <a:lnTo>
                      <a:pt x="576719" y="3987"/>
                    </a:lnTo>
                    <a:lnTo>
                      <a:pt x="577342" y="3784"/>
                    </a:lnTo>
                    <a:lnTo>
                      <a:pt x="578192" y="3784"/>
                    </a:lnTo>
                    <a:lnTo>
                      <a:pt x="578561" y="3352"/>
                    </a:lnTo>
                    <a:lnTo>
                      <a:pt x="578967" y="2870"/>
                    </a:lnTo>
                    <a:lnTo>
                      <a:pt x="579018" y="2006"/>
                    </a:lnTo>
                    <a:lnTo>
                      <a:pt x="579589" y="0"/>
                    </a:lnTo>
                    <a:close/>
                  </a:path>
                  <a:path w="898525" h="911859">
                    <a:moveTo>
                      <a:pt x="582904" y="154266"/>
                    </a:moveTo>
                    <a:lnTo>
                      <a:pt x="582574" y="153619"/>
                    </a:lnTo>
                    <a:lnTo>
                      <a:pt x="582460" y="152958"/>
                    </a:lnTo>
                    <a:lnTo>
                      <a:pt x="582091" y="152793"/>
                    </a:lnTo>
                    <a:lnTo>
                      <a:pt x="581761" y="152666"/>
                    </a:lnTo>
                    <a:lnTo>
                      <a:pt x="581190" y="152996"/>
                    </a:lnTo>
                    <a:lnTo>
                      <a:pt x="580707" y="153123"/>
                    </a:lnTo>
                    <a:lnTo>
                      <a:pt x="580859" y="153568"/>
                    </a:lnTo>
                    <a:lnTo>
                      <a:pt x="580898" y="154254"/>
                    </a:lnTo>
                    <a:lnTo>
                      <a:pt x="581558" y="154622"/>
                    </a:lnTo>
                    <a:lnTo>
                      <a:pt x="582142" y="154355"/>
                    </a:lnTo>
                    <a:lnTo>
                      <a:pt x="582904" y="154266"/>
                    </a:lnTo>
                    <a:close/>
                  </a:path>
                  <a:path w="898525" h="911859">
                    <a:moveTo>
                      <a:pt x="612914" y="104711"/>
                    </a:moveTo>
                    <a:lnTo>
                      <a:pt x="612609" y="104355"/>
                    </a:lnTo>
                    <a:lnTo>
                      <a:pt x="612305" y="104025"/>
                    </a:lnTo>
                    <a:lnTo>
                      <a:pt x="611936" y="103581"/>
                    </a:lnTo>
                    <a:lnTo>
                      <a:pt x="611428" y="103936"/>
                    </a:lnTo>
                    <a:lnTo>
                      <a:pt x="611047" y="104203"/>
                    </a:lnTo>
                    <a:lnTo>
                      <a:pt x="610654" y="104470"/>
                    </a:lnTo>
                    <a:lnTo>
                      <a:pt x="611047" y="104851"/>
                    </a:lnTo>
                    <a:lnTo>
                      <a:pt x="611390" y="105384"/>
                    </a:lnTo>
                    <a:lnTo>
                      <a:pt x="611847" y="105537"/>
                    </a:lnTo>
                    <a:lnTo>
                      <a:pt x="612101" y="105613"/>
                    </a:lnTo>
                    <a:lnTo>
                      <a:pt x="612546" y="105003"/>
                    </a:lnTo>
                    <a:lnTo>
                      <a:pt x="612914" y="104711"/>
                    </a:lnTo>
                    <a:close/>
                  </a:path>
                  <a:path w="898525" h="911859">
                    <a:moveTo>
                      <a:pt x="614299" y="157060"/>
                    </a:moveTo>
                    <a:lnTo>
                      <a:pt x="613117" y="154533"/>
                    </a:lnTo>
                    <a:lnTo>
                      <a:pt x="612546" y="155181"/>
                    </a:lnTo>
                    <a:lnTo>
                      <a:pt x="611898" y="155575"/>
                    </a:lnTo>
                    <a:lnTo>
                      <a:pt x="611936" y="155943"/>
                    </a:lnTo>
                    <a:lnTo>
                      <a:pt x="611962" y="156540"/>
                    </a:lnTo>
                    <a:lnTo>
                      <a:pt x="612292" y="157302"/>
                    </a:lnTo>
                    <a:lnTo>
                      <a:pt x="612749" y="157683"/>
                    </a:lnTo>
                    <a:lnTo>
                      <a:pt x="612914" y="157848"/>
                    </a:lnTo>
                    <a:lnTo>
                      <a:pt x="613765" y="157302"/>
                    </a:lnTo>
                    <a:lnTo>
                      <a:pt x="614299" y="157060"/>
                    </a:lnTo>
                    <a:close/>
                  </a:path>
                  <a:path w="898525" h="911859">
                    <a:moveTo>
                      <a:pt x="617842" y="671169"/>
                    </a:moveTo>
                    <a:lnTo>
                      <a:pt x="617791" y="670814"/>
                    </a:lnTo>
                    <a:lnTo>
                      <a:pt x="617753" y="670458"/>
                    </a:lnTo>
                    <a:lnTo>
                      <a:pt x="617689" y="670102"/>
                    </a:lnTo>
                    <a:lnTo>
                      <a:pt x="616521" y="670229"/>
                    </a:lnTo>
                    <a:lnTo>
                      <a:pt x="615340" y="670382"/>
                    </a:lnTo>
                    <a:lnTo>
                      <a:pt x="614172" y="670521"/>
                    </a:lnTo>
                    <a:lnTo>
                      <a:pt x="614248" y="671322"/>
                    </a:lnTo>
                    <a:lnTo>
                      <a:pt x="614299" y="671703"/>
                    </a:lnTo>
                    <a:lnTo>
                      <a:pt x="617842" y="671169"/>
                    </a:lnTo>
                    <a:close/>
                  </a:path>
                  <a:path w="898525" h="911859">
                    <a:moveTo>
                      <a:pt x="640969" y="63182"/>
                    </a:moveTo>
                    <a:lnTo>
                      <a:pt x="640549" y="62242"/>
                    </a:lnTo>
                    <a:lnTo>
                      <a:pt x="639813" y="62242"/>
                    </a:lnTo>
                    <a:lnTo>
                      <a:pt x="639254" y="62534"/>
                    </a:lnTo>
                    <a:lnTo>
                      <a:pt x="638683" y="62712"/>
                    </a:lnTo>
                    <a:lnTo>
                      <a:pt x="638911" y="63144"/>
                    </a:lnTo>
                    <a:lnTo>
                      <a:pt x="639140" y="63601"/>
                    </a:lnTo>
                    <a:lnTo>
                      <a:pt x="639419" y="64160"/>
                    </a:lnTo>
                    <a:lnTo>
                      <a:pt x="640003" y="63893"/>
                    </a:lnTo>
                    <a:lnTo>
                      <a:pt x="640638" y="63792"/>
                    </a:lnTo>
                    <a:lnTo>
                      <a:pt x="640829" y="63436"/>
                    </a:lnTo>
                    <a:lnTo>
                      <a:pt x="640969" y="63182"/>
                    </a:lnTo>
                    <a:close/>
                  </a:path>
                  <a:path w="898525" h="911859">
                    <a:moveTo>
                      <a:pt x="645934" y="228676"/>
                    </a:moveTo>
                    <a:lnTo>
                      <a:pt x="645617" y="228053"/>
                    </a:lnTo>
                    <a:lnTo>
                      <a:pt x="645325" y="226987"/>
                    </a:lnTo>
                    <a:lnTo>
                      <a:pt x="644436" y="227711"/>
                    </a:lnTo>
                    <a:lnTo>
                      <a:pt x="643940" y="228104"/>
                    </a:lnTo>
                    <a:lnTo>
                      <a:pt x="643445" y="228498"/>
                    </a:lnTo>
                    <a:lnTo>
                      <a:pt x="643839" y="228993"/>
                    </a:lnTo>
                    <a:lnTo>
                      <a:pt x="644182" y="229603"/>
                    </a:lnTo>
                    <a:lnTo>
                      <a:pt x="644702" y="229920"/>
                    </a:lnTo>
                    <a:lnTo>
                      <a:pt x="644906" y="230047"/>
                    </a:lnTo>
                    <a:lnTo>
                      <a:pt x="645820" y="229539"/>
                    </a:lnTo>
                    <a:lnTo>
                      <a:pt x="645934" y="228676"/>
                    </a:lnTo>
                    <a:close/>
                  </a:path>
                  <a:path w="898525" h="911859">
                    <a:moveTo>
                      <a:pt x="653491" y="867676"/>
                    </a:moveTo>
                    <a:lnTo>
                      <a:pt x="653453" y="866889"/>
                    </a:lnTo>
                    <a:lnTo>
                      <a:pt x="652538" y="866749"/>
                    </a:lnTo>
                    <a:lnTo>
                      <a:pt x="652335" y="867562"/>
                    </a:lnTo>
                    <a:lnTo>
                      <a:pt x="652221" y="868324"/>
                    </a:lnTo>
                    <a:lnTo>
                      <a:pt x="652094" y="869061"/>
                    </a:lnTo>
                    <a:lnTo>
                      <a:pt x="652564" y="869111"/>
                    </a:lnTo>
                    <a:lnTo>
                      <a:pt x="653008" y="869188"/>
                    </a:lnTo>
                    <a:lnTo>
                      <a:pt x="653453" y="869226"/>
                    </a:lnTo>
                    <a:lnTo>
                      <a:pt x="653478" y="868451"/>
                    </a:lnTo>
                    <a:lnTo>
                      <a:pt x="653491" y="867676"/>
                    </a:lnTo>
                    <a:close/>
                  </a:path>
                  <a:path w="898525" h="911859">
                    <a:moveTo>
                      <a:pt x="657974" y="399440"/>
                    </a:moveTo>
                    <a:lnTo>
                      <a:pt x="657034" y="399161"/>
                    </a:lnTo>
                    <a:lnTo>
                      <a:pt x="656094" y="398894"/>
                    </a:lnTo>
                    <a:lnTo>
                      <a:pt x="655154" y="398614"/>
                    </a:lnTo>
                    <a:lnTo>
                      <a:pt x="654989" y="399351"/>
                    </a:lnTo>
                    <a:lnTo>
                      <a:pt x="654875" y="399719"/>
                    </a:lnTo>
                    <a:lnTo>
                      <a:pt x="655853" y="399923"/>
                    </a:lnTo>
                    <a:lnTo>
                      <a:pt x="656818" y="400088"/>
                    </a:lnTo>
                    <a:lnTo>
                      <a:pt x="657796" y="400291"/>
                    </a:lnTo>
                    <a:lnTo>
                      <a:pt x="657974" y="399440"/>
                    </a:lnTo>
                    <a:close/>
                  </a:path>
                  <a:path w="898525" h="911859">
                    <a:moveTo>
                      <a:pt x="668248" y="45135"/>
                    </a:moveTo>
                    <a:lnTo>
                      <a:pt x="664933" y="45072"/>
                    </a:lnTo>
                    <a:lnTo>
                      <a:pt x="664921" y="45402"/>
                    </a:lnTo>
                    <a:lnTo>
                      <a:pt x="664870" y="45720"/>
                    </a:lnTo>
                    <a:lnTo>
                      <a:pt x="664845" y="46050"/>
                    </a:lnTo>
                    <a:lnTo>
                      <a:pt x="665886" y="46228"/>
                    </a:lnTo>
                    <a:lnTo>
                      <a:pt x="666902" y="46418"/>
                    </a:lnTo>
                    <a:lnTo>
                      <a:pt x="667931" y="46596"/>
                    </a:lnTo>
                    <a:lnTo>
                      <a:pt x="668045" y="46113"/>
                    </a:lnTo>
                    <a:lnTo>
                      <a:pt x="668147" y="45618"/>
                    </a:lnTo>
                    <a:lnTo>
                      <a:pt x="668248" y="45135"/>
                    </a:lnTo>
                    <a:close/>
                  </a:path>
                  <a:path w="898525" h="911859">
                    <a:moveTo>
                      <a:pt x="698017" y="677621"/>
                    </a:moveTo>
                    <a:lnTo>
                      <a:pt x="697534" y="676859"/>
                    </a:lnTo>
                    <a:lnTo>
                      <a:pt x="697128" y="675589"/>
                    </a:lnTo>
                    <a:lnTo>
                      <a:pt x="696290" y="676643"/>
                    </a:lnTo>
                    <a:lnTo>
                      <a:pt x="695706" y="677100"/>
                    </a:lnTo>
                    <a:lnTo>
                      <a:pt x="695553" y="677659"/>
                    </a:lnTo>
                    <a:lnTo>
                      <a:pt x="695452" y="678027"/>
                    </a:lnTo>
                    <a:lnTo>
                      <a:pt x="695947" y="678561"/>
                    </a:lnTo>
                    <a:lnTo>
                      <a:pt x="696175" y="679018"/>
                    </a:lnTo>
                    <a:lnTo>
                      <a:pt x="696760" y="678700"/>
                    </a:lnTo>
                    <a:lnTo>
                      <a:pt x="697585" y="678522"/>
                    </a:lnTo>
                    <a:lnTo>
                      <a:pt x="698017" y="677621"/>
                    </a:lnTo>
                    <a:close/>
                  </a:path>
                  <a:path w="898525" h="911859">
                    <a:moveTo>
                      <a:pt x="718642" y="623735"/>
                    </a:moveTo>
                    <a:lnTo>
                      <a:pt x="717511" y="622731"/>
                    </a:lnTo>
                    <a:lnTo>
                      <a:pt x="716381" y="621728"/>
                    </a:lnTo>
                    <a:lnTo>
                      <a:pt x="715238" y="620725"/>
                    </a:lnTo>
                    <a:lnTo>
                      <a:pt x="714260" y="621868"/>
                    </a:lnTo>
                    <a:lnTo>
                      <a:pt x="716737" y="623671"/>
                    </a:lnTo>
                    <a:lnTo>
                      <a:pt x="717969" y="624573"/>
                    </a:lnTo>
                    <a:lnTo>
                      <a:pt x="718185" y="624281"/>
                    </a:lnTo>
                    <a:lnTo>
                      <a:pt x="718642" y="623735"/>
                    </a:lnTo>
                    <a:close/>
                  </a:path>
                  <a:path w="898525" h="911859">
                    <a:moveTo>
                      <a:pt x="730973" y="429869"/>
                    </a:moveTo>
                    <a:lnTo>
                      <a:pt x="730719" y="429539"/>
                    </a:lnTo>
                    <a:lnTo>
                      <a:pt x="730440" y="429196"/>
                    </a:lnTo>
                    <a:lnTo>
                      <a:pt x="730199" y="428853"/>
                    </a:lnTo>
                    <a:lnTo>
                      <a:pt x="728522" y="430161"/>
                    </a:lnTo>
                    <a:lnTo>
                      <a:pt x="727697" y="430809"/>
                    </a:lnTo>
                    <a:lnTo>
                      <a:pt x="727875" y="431088"/>
                    </a:lnTo>
                    <a:lnTo>
                      <a:pt x="728116" y="431355"/>
                    </a:lnTo>
                    <a:lnTo>
                      <a:pt x="728319" y="431622"/>
                    </a:lnTo>
                    <a:lnTo>
                      <a:pt x="729208" y="431050"/>
                    </a:lnTo>
                    <a:lnTo>
                      <a:pt x="730084" y="430453"/>
                    </a:lnTo>
                    <a:lnTo>
                      <a:pt x="730973" y="429869"/>
                    </a:lnTo>
                    <a:close/>
                  </a:path>
                  <a:path w="898525" h="911859">
                    <a:moveTo>
                      <a:pt x="743788" y="526669"/>
                    </a:moveTo>
                    <a:lnTo>
                      <a:pt x="742480" y="526694"/>
                    </a:lnTo>
                    <a:lnTo>
                      <a:pt x="741133" y="526694"/>
                    </a:lnTo>
                    <a:lnTo>
                      <a:pt x="739813" y="526732"/>
                    </a:lnTo>
                    <a:lnTo>
                      <a:pt x="739838" y="527392"/>
                    </a:lnTo>
                    <a:lnTo>
                      <a:pt x="739851" y="527735"/>
                    </a:lnTo>
                    <a:lnTo>
                      <a:pt x="741121" y="527697"/>
                    </a:lnTo>
                    <a:lnTo>
                      <a:pt x="742378" y="527646"/>
                    </a:lnTo>
                    <a:lnTo>
                      <a:pt x="743661" y="527596"/>
                    </a:lnTo>
                    <a:lnTo>
                      <a:pt x="743737" y="526986"/>
                    </a:lnTo>
                    <a:lnTo>
                      <a:pt x="743788" y="526669"/>
                    </a:lnTo>
                    <a:close/>
                  </a:path>
                  <a:path w="898525" h="911859">
                    <a:moveTo>
                      <a:pt x="755142" y="141414"/>
                    </a:moveTo>
                    <a:lnTo>
                      <a:pt x="754951" y="140550"/>
                    </a:lnTo>
                    <a:lnTo>
                      <a:pt x="754697" y="139712"/>
                    </a:lnTo>
                    <a:lnTo>
                      <a:pt x="754456" y="138861"/>
                    </a:lnTo>
                    <a:lnTo>
                      <a:pt x="754011" y="139001"/>
                    </a:lnTo>
                    <a:lnTo>
                      <a:pt x="753148" y="139319"/>
                    </a:lnTo>
                    <a:lnTo>
                      <a:pt x="753529" y="140119"/>
                    </a:lnTo>
                    <a:lnTo>
                      <a:pt x="753884" y="140919"/>
                    </a:lnTo>
                    <a:lnTo>
                      <a:pt x="754329" y="141732"/>
                    </a:lnTo>
                    <a:lnTo>
                      <a:pt x="755142" y="141439"/>
                    </a:lnTo>
                    <a:close/>
                  </a:path>
                  <a:path w="898525" h="911859">
                    <a:moveTo>
                      <a:pt x="759802" y="135864"/>
                    </a:moveTo>
                    <a:lnTo>
                      <a:pt x="759688" y="135407"/>
                    </a:lnTo>
                    <a:lnTo>
                      <a:pt x="759599" y="134937"/>
                    </a:lnTo>
                    <a:lnTo>
                      <a:pt x="759485" y="134480"/>
                    </a:lnTo>
                    <a:lnTo>
                      <a:pt x="758545" y="134683"/>
                    </a:lnTo>
                    <a:lnTo>
                      <a:pt x="757593" y="134848"/>
                    </a:lnTo>
                    <a:lnTo>
                      <a:pt x="756678" y="135166"/>
                    </a:lnTo>
                    <a:lnTo>
                      <a:pt x="756754" y="136093"/>
                    </a:lnTo>
                    <a:lnTo>
                      <a:pt x="756818" y="136588"/>
                    </a:lnTo>
                    <a:lnTo>
                      <a:pt x="757809" y="136347"/>
                    </a:lnTo>
                    <a:lnTo>
                      <a:pt x="758825" y="136105"/>
                    </a:lnTo>
                    <a:lnTo>
                      <a:pt x="759802" y="135864"/>
                    </a:lnTo>
                    <a:close/>
                  </a:path>
                  <a:path w="898525" h="911859">
                    <a:moveTo>
                      <a:pt x="769239" y="416839"/>
                    </a:moveTo>
                    <a:lnTo>
                      <a:pt x="768057" y="416674"/>
                    </a:lnTo>
                    <a:lnTo>
                      <a:pt x="766851" y="416547"/>
                    </a:lnTo>
                    <a:lnTo>
                      <a:pt x="765670" y="416394"/>
                    </a:lnTo>
                    <a:lnTo>
                      <a:pt x="765606" y="416814"/>
                    </a:lnTo>
                    <a:lnTo>
                      <a:pt x="765454" y="417677"/>
                    </a:lnTo>
                    <a:lnTo>
                      <a:pt x="766559" y="417893"/>
                    </a:lnTo>
                    <a:lnTo>
                      <a:pt x="768794" y="418312"/>
                    </a:lnTo>
                    <a:lnTo>
                      <a:pt x="768946" y="417817"/>
                    </a:lnTo>
                    <a:lnTo>
                      <a:pt x="769086" y="417322"/>
                    </a:lnTo>
                    <a:lnTo>
                      <a:pt x="769239" y="416839"/>
                    </a:lnTo>
                    <a:close/>
                  </a:path>
                  <a:path w="898525" h="911859">
                    <a:moveTo>
                      <a:pt x="770115" y="38760"/>
                    </a:moveTo>
                    <a:lnTo>
                      <a:pt x="769137" y="37007"/>
                    </a:lnTo>
                    <a:lnTo>
                      <a:pt x="768261" y="36144"/>
                    </a:lnTo>
                    <a:lnTo>
                      <a:pt x="766165" y="37172"/>
                    </a:lnTo>
                    <a:lnTo>
                      <a:pt x="766889" y="39268"/>
                    </a:lnTo>
                    <a:lnTo>
                      <a:pt x="767918" y="39776"/>
                    </a:lnTo>
                    <a:lnTo>
                      <a:pt x="770115" y="38760"/>
                    </a:lnTo>
                    <a:close/>
                  </a:path>
                  <a:path w="898525" h="911859">
                    <a:moveTo>
                      <a:pt x="774674" y="342315"/>
                    </a:moveTo>
                    <a:lnTo>
                      <a:pt x="774230" y="342061"/>
                    </a:lnTo>
                    <a:lnTo>
                      <a:pt x="773823" y="341744"/>
                    </a:lnTo>
                    <a:lnTo>
                      <a:pt x="773366" y="341617"/>
                    </a:lnTo>
                    <a:lnTo>
                      <a:pt x="772947" y="342074"/>
                    </a:lnTo>
                    <a:lnTo>
                      <a:pt x="772604" y="342506"/>
                    </a:lnTo>
                    <a:lnTo>
                      <a:pt x="773099" y="342722"/>
                    </a:lnTo>
                    <a:lnTo>
                      <a:pt x="773544" y="343001"/>
                    </a:lnTo>
                    <a:lnTo>
                      <a:pt x="773988" y="343039"/>
                    </a:lnTo>
                    <a:lnTo>
                      <a:pt x="774204" y="343077"/>
                    </a:lnTo>
                    <a:lnTo>
                      <a:pt x="774446" y="342582"/>
                    </a:lnTo>
                    <a:lnTo>
                      <a:pt x="774674" y="342315"/>
                    </a:lnTo>
                    <a:close/>
                  </a:path>
                  <a:path w="898525" h="911859">
                    <a:moveTo>
                      <a:pt x="780656" y="499656"/>
                    </a:moveTo>
                    <a:lnTo>
                      <a:pt x="780542" y="498398"/>
                    </a:lnTo>
                    <a:lnTo>
                      <a:pt x="777684" y="498309"/>
                    </a:lnTo>
                    <a:lnTo>
                      <a:pt x="780338" y="502551"/>
                    </a:lnTo>
                    <a:lnTo>
                      <a:pt x="780656" y="499656"/>
                    </a:lnTo>
                    <a:close/>
                  </a:path>
                  <a:path w="898525" h="911859">
                    <a:moveTo>
                      <a:pt x="787768" y="645490"/>
                    </a:moveTo>
                    <a:lnTo>
                      <a:pt x="787590" y="644613"/>
                    </a:lnTo>
                    <a:lnTo>
                      <a:pt x="787400" y="643737"/>
                    </a:lnTo>
                    <a:lnTo>
                      <a:pt x="787222" y="642848"/>
                    </a:lnTo>
                    <a:lnTo>
                      <a:pt x="786904" y="642937"/>
                    </a:lnTo>
                    <a:lnTo>
                      <a:pt x="786244" y="643077"/>
                    </a:lnTo>
                    <a:lnTo>
                      <a:pt x="786384" y="643978"/>
                    </a:lnTo>
                    <a:lnTo>
                      <a:pt x="786587" y="644842"/>
                    </a:lnTo>
                    <a:lnTo>
                      <a:pt x="786790" y="645706"/>
                    </a:lnTo>
                    <a:lnTo>
                      <a:pt x="787107" y="645629"/>
                    </a:lnTo>
                    <a:lnTo>
                      <a:pt x="787438" y="645566"/>
                    </a:lnTo>
                    <a:lnTo>
                      <a:pt x="787768" y="645490"/>
                    </a:lnTo>
                    <a:close/>
                  </a:path>
                  <a:path w="898525" h="911859">
                    <a:moveTo>
                      <a:pt x="808266" y="608571"/>
                    </a:moveTo>
                    <a:lnTo>
                      <a:pt x="808139" y="608330"/>
                    </a:lnTo>
                    <a:lnTo>
                      <a:pt x="808050" y="608101"/>
                    </a:lnTo>
                    <a:lnTo>
                      <a:pt x="807923" y="607860"/>
                    </a:lnTo>
                    <a:lnTo>
                      <a:pt x="807351" y="607949"/>
                    </a:lnTo>
                    <a:lnTo>
                      <a:pt x="806589" y="607834"/>
                    </a:lnTo>
                    <a:lnTo>
                      <a:pt x="805726" y="608584"/>
                    </a:lnTo>
                    <a:lnTo>
                      <a:pt x="805522" y="609333"/>
                    </a:lnTo>
                    <a:lnTo>
                      <a:pt x="805230" y="609955"/>
                    </a:lnTo>
                    <a:lnTo>
                      <a:pt x="805446" y="610120"/>
                    </a:lnTo>
                    <a:lnTo>
                      <a:pt x="805865" y="610425"/>
                    </a:lnTo>
                    <a:lnTo>
                      <a:pt x="807453" y="609180"/>
                    </a:lnTo>
                    <a:lnTo>
                      <a:pt x="808266" y="608571"/>
                    </a:lnTo>
                    <a:close/>
                  </a:path>
                  <a:path w="898525" h="911859">
                    <a:moveTo>
                      <a:pt x="813701" y="737146"/>
                    </a:moveTo>
                    <a:lnTo>
                      <a:pt x="811428" y="735545"/>
                    </a:lnTo>
                    <a:lnTo>
                      <a:pt x="810374" y="736003"/>
                    </a:lnTo>
                    <a:lnTo>
                      <a:pt x="809866" y="738822"/>
                    </a:lnTo>
                    <a:lnTo>
                      <a:pt x="811580" y="738073"/>
                    </a:lnTo>
                    <a:lnTo>
                      <a:pt x="813701" y="737146"/>
                    </a:lnTo>
                    <a:close/>
                  </a:path>
                  <a:path w="898525" h="911859">
                    <a:moveTo>
                      <a:pt x="814971" y="399338"/>
                    </a:moveTo>
                    <a:lnTo>
                      <a:pt x="814895" y="399021"/>
                    </a:lnTo>
                    <a:lnTo>
                      <a:pt x="814743" y="398399"/>
                    </a:lnTo>
                    <a:lnTo>
                      <a:pt x="813904" y="398526"/>
                    </a:lnTo>
                    <a:lnTo>
                      <a:pt x="813041" y="398678"/>
                    </a:lnTo>
                    <a:lnTo>
                      <a:pt x="812203" y="398818"/>
                    </a:lnTo>
                    <a:lnTo>
                      <a:pt x="812457" y="400151"/>
                    </a:lnTo>
                    <a:lnTo>
                      <a:pt x="814146" y="399605"/>
                    </a:lnTo>
                    <a:lnTo>
                      <a:pt x="814971" y="399338"/>
                    </a:lnTo>
                    <a:close/>
                  </a:path>
                  <a:path w="898525" h="911859">
                    <a:moveTo>
                      <a:pt x="897953" y="653719"/>
                    </a:moveTo>
                    <a:lnTo>
                      <a:pt x="897724" y="652919"/>
                    </a:lnTo>
                    <a:lnTo>
                      <a:pt x="897686" y="652221"/>
                    </a:lnTo>
                    <a:lnTo>
                      <a:pt x="897204" y="652348"/>
                    </a:lnTo>
                    <a:lnTo>
                      <a:pt x="896721" y="652500"/>
                    </a:lnTo>
                    <a:lnTo>
                      <a:pt x="896239" y="652627"/>
                    </a:lnTo>
                    <a:lnTo>
                      <a:pt x="895921" y="653122"/>
                    </a:lnTo>
                    <a:lnTo>
                      <a:pt x="895388" y="653592"/>
                    </a:lnTo>
                    <a:lnTo>
                      <a:pt x="895261" y="654494"/>
                    </a:lnTo>
                    <a:lnTo>
                      <a:pt x="895972" y="655332"/>
                    </a:lnTo>
                    <a:lnTo>
                      <a:pt x="896708" y="655129"/>
                    </a:lnTo>
                    <a:lnTo>
                      <a:pt x="897470" y="654773"/>
                    </a:lnTo>
                    <a:lnTo>
                      <a:pt x="897686" y="654278"/>
                    </a:lnTo>
                    <a:lnTo>
                      <a:pt x="897953" y="65371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2" name="object 322">
                <a:extLst>
                  <a:ext uri="{FF2B5EF4-FFF2-40B4-BE49-F238E27FC236}">
                    <a16:creationId xmlns:a16="http://schemas.microsoft.com/office/drawing/2014/main" id="{75A97F96-A567-BBE0-D27C-36C4CBEAADEF}"/>
                  </a:ext>
                </a:extLst>
              </p:cNvPr>
              <p:cNvSpPr/>
              <p:nvPr/>
            </p:nvSpPr>
            <p:spPr>
              <a:xfrm>
                <a:off x="7604351" y="3646145"/>
                <a:ext cx="828371" cy="906203"/>
              </a:xfrm>
              <a:custGeom>
                <a:avLst/>
                <a:gdLst/>
                <a:ahLst/>
                <a:cxnLst/>
                <a:rect l="l" t="t" r="r" b="b"/>
                <a:pathLst>
                  <a:path w="1064895" h="1325245">
                    <a:moveTo>
                      <a:pt x="2616" y="958380"/>
                    </a:moveTo>
                    <a:lnTo>
                      <a:pt x="2082" y="957618"/>
                    </a:lnTo>
                    <a:lnTo>
                      <a:pt x="1727" y="956919"/>
                    </a:lnTo>
                    <a:lnTo>
                      <a:pt x="1079" y="957529"/>
                    </a:lnTo>
                    <a:lnTo>
                      <a:pt x="469" y="957922"/>
                    </a:lnTo>
                    <a:lnTo>
                      <a:pt x="139" y="958481"/>
                    </a:lnTo>
                    <a:lnTo>
                      <a:pt x="0" y="958723"/>
                    </a:lnTo>
                    <a:lnTo>
                      <a:pt x="457" y="959319"/>
                    </a:lnTo>
                    <a:lnTo>
                      <a:pt x="647" y="959764"/>
                    </a:lnTo>
                    <a:lnTo>
                      <a:pt x="1282" y="959358"/>
                    </a:lnTo>
                    <a:lnTo>
                      <a:pt x="1993" y="959015"/>
                    </a:lnTo>
                    <a:lnTo>
                      <a:pt x="2501" y="958494"/>
                    </a:lnTo>
                    <a:close/>
                  </a:path>
                  <a:path w="1064895" h="1325245">
                    <a:moveTo>
                      <a:pt x="93243" y="699338"/>
                    </a:moveTo>
                    <a:lnTo>
                      <a:pt x="92354" y="699185"/>
                    </a:lnTo>
                    <a:lnTo>
                      <a:pt x="91465" y="699058"/>
                    </a:lnTo>
                    <a:lnTo>
                      <a:pt x="90601" y="698931"/>
                    </a:lnTo>
                    <a:lnTo>
                      <a:pt x="90538" y="699249"/>
                    </a:lnTo>
                    <a:lnTo>
                      <a:pt x="90487" y="699566"/>
                    </a:lnTo>
                    <a:lnTo>
                      <a:pt x="90424" y="699884"/>
                    </a:lnTo>
                    <a:lnTo>
                      <a:pt x="91274" y="700125"/>
                    </a:lnTo>
                    <a:lnTo>
                      <a:pt x="92125" y="700366"/>
                    </a:lnTo>
                    <a:lnTo>
                      <a:pt x="92976" y="700608"/>
                    </a:lnTo>
                    <a:lnTo>
                      <a:pt x="93065" y="700176"/>
                    </a:lnTo>
                    <a:lnTo>
                      <a:pt x="93141" y="699757"/>
                    </a:lnTo>
                    <a:lnTo>
                      <a:pt x="93243" y="699338"/>
                    </a:lnTo>
                    <a:close/>
                  </a:path>
                  <a:path w="1064895" h="1325245">
                    <a:moveTo>
                      <a:pt x="124193" y="312242"/>
                    </a:moveTo>
                    <a:lnTo>
                      <a:pt x="113550" y="310311"/>
                    </a:lnTo>
                    <a:lnTo>
                      <a:pt x="113258" y="311873"/>
                    </a:lnTo>
                    <a:lnTo>
                      <a:pt x="116662" y="313601"/>
                    </a:lnTo>
                    <a:lnTo>
                      <a:pt x="120319" y="313499"/>
                    </a:lnTo>
                    <a:lnTo>
                      <a:pt x="123990" y="313474"/>
                    </a:lnTo>
                    <a:lnTo>
                      <a:pt x="124040" y="313055"/>
                    </a:lnTo>
                    <a:lnTo>
                      <a:pt x="124193" y="312242"/>
                    </a:lnTo>
                    <a:close/>
                  </a:path>
                  <a:path w="1064895" h="1325245">
                    <a:moveTo>
                      <a:pt x="125183" y="263359"/>
                    </a:moveTo>
                    <a:lnTo>
                      <a:pt x="123520" y="259803"/>
                    </a:lnTo>
                    <a:lnTo>
                      <a:pt x="119748" y="261505"/>
                    </a:lnTo>
                    <a:lnTo>
                      <a:pt x="120091" y="264833"/>
                    </a:lnTo>
                    <a:lnTo>
                      <a:pt x="125183" y="263359"/>
                    </a:lnTo>
                    <a:close/>
                  </a:path>
                  <a:path w="1064895" h="1325245">
                    <a:moveTo>
                      <a:pt x="200342" y="226085"/>
                    </a:moveTo>
                    <a:lnTo>
                      <a:pt x="196519" y="227634"/>
                    </a:lnTo>
                    <a:lnTo>
                      <a:pt x="195783" y="230619"/>
                    </a:lnTo>
                    <a:lnTo>
                      <a:pt x="195834" y="233984"/>
                    </a:lnTo>
                    <a:lnTo>
                      <a:pt x="196684" y="234276"/>
                    </a:lnTo>
                    <a:lnTo>
                      <a:pt x="197091" y="234429"/>
                    </a:lnTo>
                    <a:lnTo>
                      <a:pt x="198196" y="231635"/>
                    </a:lnTo>
                    <a:lnTo>
                      <a:pt x="200342" y="226085"/>
                    </a:lnTo>
                    <a:close/>
                  </a:path>
                  <a:path w="1064895" h="1325245">
                    <a:moveTo>
                      <a:pt x="263474" y="1212265"/>
                    </a:moveTo>
                    <a:lnTo>
                      <a:pt x="262547" y="1212253"/>
                    </a:lnTo>
                    <a:lnTo>
                      <a:pt x="261645" y="1212215"/>
                    </a:lnTo>
                    <a:lnTo>
                      <a:pt x="260743" y="1212176"/>
                    </a:lnTo>
                    <a:lnTo>
                      <a:pt x="260731" y="1212469"/>
                    </a:lnTo>
                    <a:lnTo>
                      <a:pt x="260705" y="1212773"/>
                    </a:lnTo>
                    <a:lnTo>
                      <a:pt x="260705" y="1213065"/>
                    </a:lnTo>
                    <a:lnTo>
                      <a:pt x="261594" y="1213129"/>
                    </a:lnTo>
                    <a:lnTo>
                      <a:pt x="262496" y="1213218"/>
                    </a:lnTo>
                    <a:lnTo>
                      <a:pt x="263410" y="1213281"/>
                    </a:lnTo>
                    <a:lnTo>
                      <a:pt x="263436" y="1212964"/>
                    </a:lnTo>
                    <a:lnTo>
                      <a:pt x="263461" y="1212608"/>
                    </a:lnTo>
                    <a:lnTo>
                      <a:pt x="263474" y="1212265"/>
                    </a:lnTo>
                    <a:close/>
                  </a:path>
                  <a:path w="1064895" h="1325245">
                    <a:moveTo>
                      <a:pt x="283260" y="70497"/>
                    </a:moveTo>
                    <a:lnTo>
                      <a:pt x="280238" y="66827"/>
                    </a:lnTo>
                    <a:lnTo>
                      <a:pt x="276072" y="66624"/>
                    </a:lnTo>
                    <a:lnTo>
                      <a:pt x="280111" y="68808"/>
                    </a:lnTo>
                    <a:lnTo>
                      <a:pt x="283260" y="70497"/>
                    </a:lnTo>
                    <a:close/>
                  </a:path>
                  <a:path w="1064895" h="1325245">
                    <a:moveTo>
                      <a:pt x="284759" y="1002995"/>
                    </a:moveTo>
                    <a:lnTo>
                      <a:pt x="284518" y="1002360"/>
                    </a:lnTo>
                    <a:lnTo>
                      <a:pt x="284391" y="1001725"/>
                    </a:lnTo>
                    <a:lnTo>
                      <a:pt x="283959" y="1001750"/>
                    </a:lnTo>
                    <a:lnTo>
                      <a:pt x="283565" y="1001788"/>
                    </a:lnTo>
                    <a:lnTo>
                      <a:pt x="283133" y="1001814"/>
                    </a:lnTo>
                    <a:lnTo>
                      <a:pt x="283260" y="1002855"/>
                    </a:lnTo>
                    <a:lnTo>
                      <a:pt x="283413" y="1003884"/>
                    </a:lnTo>
                    <a:lnTo>
                      <a:pt x="283654" y="1005687"/>
                    </a:lnTo>
                    <a:lnTo>
                      <a:pt x="284276" y="1004506"/>
                    </a:lnTo>
                    <a:lnTo>
                      <a:pt x="284683" y="1004074"/>
                    </a:lnTo>
                    <a:lnTo>
                      <a:pt x="284759" y="1002995"/>
                    </a:lnTo>
                    <a:close/>
                  </a:path>
                  <a:path w="1064895" h="1325245">
                    <a:moveTo>
                      <a:pt x="315074" y="556082"/>
                    </a:moveTo>
                    <a:lnTo>
                      <a:pt x="313512" y="546125"/>
                    </a:lnTo>
                    <a:lnTo>
                      <a:pt x="312216" y="544271"/>
                    </a:lnTo>
                    <a:lnTo>
                      <a:pt x="307746" y="545973"/>
                    </a:lnTo>
                    <a:lnTo>
                      <a:pt x="310502" y="549033"/>
                    </a:lnTo>
                    <a:lnTo>
                      <a:pt x="310959" y="553529"/>
                    </a:lnTo>
                    <a:lnTo>
                      <a:pt x="315074" y="556082"/>
                    </a:lnTo>
                    <a:close/>
                  </a:path>
                  <a:path w="1064895" h="1325245">
                    <a:moveTo>
                      <a:pt x="322199" y="785990"/>
                    </a:moveTo>
                    <a:lnTo>
                      <a:pt x="321398" y="780122"/>
                    </a:lnTo>
                    <a:lnTo>
                      <a:pt x="317474" y="783590"/>
                    </a:lnTo>
                    <a:lnTo>
                      <a:pt x="314998" y="786803"/>
                    </a:lnTo>
                    <a:lnTo>
                      <a:pt x="315722" y="792327"/>
                    </a:lnTo>
                    <a:lnTo>
                      <a:pt x="319887" y="789203"/>
                    </a:lnTo>
                    <a:lnTo>
                      <a:pt x="322199" y="785990"/>
                    </a:lnTo>
                    <a:close/>
                  </a:path>
                  <a:path w="1064895" h="1325245">
                    <a:moveTo>
                      <a:pt x="335216" y="707402"/>
                    </a:moveTo>
                    <a:lnTo>
                      <a:pt x="334302" y="707288"/>
                    </a:lnTo>
                    <a:lnTo>
                      <a:pt x="333375" y="707212"/>
                    </a:lnTo>
                    <a:lnTo>
                      <a:pt x="332460" y="707110"/>
                    </a:lnTo>
                    <a:lnTo>
                      <a:pt x="332422" y="707402"/>
                    </a:lnTo>
                    <a:lnTo>
                      <a:pt x="332359" y="707694"/>
                    </a:lnTo>
                    <a:lnTo>
                      <a:pt x="332282" y="707999"/>
                    </a:lnTo>
                    <a:lnTo>
                      <a:pt x="334022" y="708494"/>
                    </a:lnTo>
                    <a:lnTo>
                      <a:pt x="334886" y="708748"/>
                    </a:lnTo>
                    <a:lnTo>
                      <a:pt x="335000" y="708291"/>
                    </a:lnTo>
                    <a:lnTo>
                      <a:pt x="335102" y="707847"/>
                    </a:lnTo>
                    <a:lnTo>
                      <a:pt x="335216" y="707402"/>
                    </a:lnTo>
                    <a:close/>
                  </a:path>
                  <a:path w="1064895" h="1325245">
                    <a:moveTo>
                      <a:pt x="336969" y="2971"/>
                    </a:moveTo>
                    <a:lnTo>
                      <a:pt x="336600" y="1536"/>
                    </a:lnTo>
                    <a:lnTo>
                      <a:pt x="334594" y="355"/>
                    </a:lnTo>
                    <a:lnTo>
                      <a:pt x="334035" y="0"/>
                    </a:lnTo>
                    <a:lnTo>
                      <a:pt x="333044" y="355"/>
                    </a:lnTo>
                    <a:lnTo>
                      <a:pt x="331660" y="406"/>
                    </a:lnTo>
                    <a:lnTo>
                      <a:pt x="332562" y="2082"/>
                    </a:lnTo>
                    <a:lnTo>
                      <a:pt x="334073" y="4813"/>
                    </a:lnTo>
                    <a:lnTo>
                      <a:pt x="336969" y="2971"/>
                    </a:lnTo>
                    <a:close/>
                  </a:path>
                  <a:path w="1064895" h="1325245">
                    <a:moveTo>
                      <a:pt x="339979" y="152527"/>
                    </a:moveTo>
                    <a:lnTo>
                      <a:pt x="339852" y="151917"/>
                    </a:lnTo>
                    <a:lnTo>
                      <a:pt x="339826" y="151396"/>
                    </a:lnTo>
                    <a:lnTo>
                      <a:pt x="338467" y="151180"/>
                    </a:lnTo>
                    <a:lnTo>
                      <a:pt x="337058" y="150939"/>
                    </a:lnTo>
                    <a:lnTo>
                      <a:pt x="334505" y="150520"/>
                    </a:lnTo>
                    <a:lnTo>
                      <a:pt x="335622" y="154127"/>
                    </a:lnTo>
                    <a:lnTo>
                      <a:pt x="338467" y="153136"/>
                    </a:lnTo>
                    <a:lnTo>
                      <a:pt x="339979" y="152527"/>
                    </a:lnTo>
                    <a:close/>
                  </a:path>
                  <a:path w="1064895" h="1325245">
                    <a:moveTo>
                      <a:pt x="352983" y="686714"/>
                    </a:moveTo>
                    <a:lnTo>
                      <a:pt x="346735" y="681075"/>
                    </a:lnTo>
                    <a:lnTo>
                      <a:pt x="347929" y="686257"/>
                    </a:lnTo>
                    <a:lnTo>
                      <a:pt x="348488" y="688543"/>
                    </a:lnTo>
                    <a:lnTo>
                      <a:pt x="350075" y="687882"/>
                    </a:lnTo>
                    <a:lnTo>
                      <a:pt x="351218" y="687438"/>
                    </a:lnTo>
                    <a:lnTo>
                      <a:pt x="352983" y="686714"/>
                    </a:lnTo>
                    <a:close/>
                  </a:path>
                  <a:path w="1064895" h="1325245">
                    <a:moveTo>
                      <a:pt x="361696" y="884732"/>
                    </a:moveTo>
                    <a:lnTo>
                      <a:pt x="357746" y="883119"/>
                    </a:lnTo>
                    <a:lnTo>
                      <a:pt x="354977" y="885190"/>
                    </a:lnTo>
                    <a:lnTo>
                      <a:pt x="355904" y="887552"/>
                    </a:lnTo>
                    <a:lnTo>
                      <a:pt x="356971" y="889927"/>
                    </a:lnTo>
                    <a:lnTo>
                      <a:pt x="353225" y="890257"/>
                    </a:lnTo>
                    <a:lnTo>
                      <a:pt x="354787" y="893267"/>
                    </a:lnTo>
                    <a:lnTo>
                      <a:pt x="352386" y="893889"/>
                    </a:lnTo>
                    <a:lnTo>
                      <a:pt x="351612" y="895769"/>
                    </a:lnTo>
                    <a:lnTo>
                      <a:pt x="351980" y="896302"/>
                    </a:lnTo>
                    <a:lnTo>
                      <a:pt x="352590" y="897851"/>
                    </a:lnTo>
                    <a:lnTo>
                      <a:pt x="354698" y="897585"/>
                    </a:lnTo>
                    <a:lnTo>
                      <a:pt x="356311" y="896874"/>
                    </a:lnTo>
                    <a:lnTo>
                      <a:pt x="357936" y="896366"/>
                    </a:lnTo>
                    <a:lnTo>
                      <a:pt x="357644" y="895604"/>
                    </a:lnTo>
                    <a:lnTo>
                      <a:pt x="357581" y="894511"/>
                    </a:lnTo>
                    <a:lnTo>
                      <a:pt x="356044" y="893559"/>
                    </a:lnTo>
                    <a:lnTo>
                      <a:pt x="358051" y="891641"/>
                    </a:lnTo>
                    <a:lnTo>
                      <a:pt x="360921" y="891921"/>
                    </a:lnTo>
                    <a:lnTo>
                      <a:pt x="361213" y="887971"/>
                    </a:lnTo>
                    <a:lnTo>
                      <a:pt x="361696" y="884732"/>
                    </a:lnTo>
                    <a:close/>
                  </a:path>
                  <a:path w="1064895" h="1325245">
                    <a:moveTo>
                      <a:pt x="377355" y="656793"/>
                    </a:moveTo>
                    <a:lnTo>
                      <a:pt x="377342" y="656412"/>
                    </a:lnTo>
                    <a:lnTo>
                      <a:pt x="376859" y="656018"/>
                    </a:lnTo>
                    <a:lnTo>
                      <a:pt x="376491" y="655485"/>
                    </a:lnTo>
                    <a:lnTo>
                      <a:pt x="376085" y="656018"/>
                    </a:lnTo>
                    <a:lnTo>
                      <a:pt x="375462" y="656501"/>
                    </a:lnTo>
                    <a:lnTo>
                      <a:pt x="375526" y="656729"/>
                    </a:lnTo>
                    <a:lnTo>
                      <a:pt x="375704" y="657212"/>
                    </a:lnTo>
                    <a:lnTo>
                      <a:pt x="376250" y="657567"/>
                    </a:lnTo>
                    <a:lnTo>
                      <a:pt x="376656" y="657987"/>
                    </a:lnTo>
                    <a:lnTo>
                      <a:pt x="376897" y="657593"/>
                    </a:lnTo>
                    <a:lnTo>
                      <a:pt x="377355" y="657186"/>
                    </a:lnTo>
                    <a:lnTo>
                      <a:pt x="377355" y="656793"/>
                    </a:lnTo>
                    <a:close/>
                  </a:path>
                  <a:path w="1064895" h="1325245">
                    <a:moveTo>
                      <a:pt x="381368" y="261543"/>
                    </a:moveTo>
                    <a:lnTo>
                      <a:pt x="376542" y="261899"/>
                    </a:lnTo>
                    <a:lnTo>
                      <a:pt x="375932" y="262407"/>
                    </a:lnTo>
                    <a:lnTo>
                      <a:pt x="375323" y="266509"/>
                    </a:lnTo>
                    <a:lnTo>
                      <a:pt x="377405" y="264782"/>
                    </a:lnTo>
                    <a:lnTo>
                      <a:pt x="381368" y="261543"/>
                    </a:lnTo>
                    <a:close/>
                  </a:path>
                  <a:path w="1064895" h="1325245">
                    <a:moveTo>
                      <a:pt x="395185" y="335940"/>
                    </a:moveTo>
                    <a:lnTo>
                      <a:pt x="394550" y="329247"/>
                    </a:lnTo>
                    <a:lnTo>
                      <a:pt x="390410" y="331012"/>
                    </a:lnTo>
                    <a:lnTo>
                      <a:pt x="394055" y="336638"/>
                    </a:lnTo>
                    <a:lnTo>
                      <a:pt x="395185" y="335940"/>
                    </a:lnTo>
                    <a:close/>
                  </a:path>
                  <a:path w="1064895" h="1325245">
                    <a:moveTo>
                      <a:pt x="397840" y="1057871"/>
                    </a:moveTo>
                    <a:lnTo>
                      <a:pt x="397700" y="1057071"/>
                    </a:lnTo>
                    <a:lnTo>
                      <a:pt x="397510" y="1056259"/>
                    </a:lnTo>
                    <a:lnTo>
                      <a:pt x="397344" y="1055446"/>
                    </a:lnTo>
                    <a:lnTo>
                      <a:pt x="397065" y="1055497"/>
                    </a:lnTo>
                    <a:lnTo>
                      <a:pt x="396481" y="1055624"/>
                    </a:lnTo>
                    <a:lnTo>
                      <a:pt x="396608" y="1056449"/>
                    </a:lnTo>
                    <a:lnTo>
                      <a:pt x="396773" y="1057275"/>
                    </a:lnTo>
                    <a:lnTo>
                      <a:pt x="396887" y="1058087"/>
                    </a:lnTo>
                    <a:lnTo>
                      <a:pt x="397217" y="1058011"/>
                    </a:lnTo>
                    <a:lnTo>
                      <a:pt x="397548" y="1057948"/>
                    </a:lnTo>
                    <a:lnTo>
                      <a:pt x="397840" y="1057871"/>
                    </a:lnTo>
                    <a:close/>
                  </a:path>
                  <a:path w="1064895" h="1325245">
                    <a:moveTo>
                      <a:pt x="398335" y="651560"/>
                    </a:moveTo>
                    <a:lnTo>
                      <a:pt x="398132" y="650900"/>
                    </a:lnTo>
                    <a:lnTo>
                      <a:pt x="397789" y="650367"/>
                    </a:lnTo>
                    <a:lnTo>
                      <a:pt x="397510" y="649820"/>
                    </a:lnTo>
                    <a:lnTo>
                      <a:pt x="397129" y="650113"/>
                    </a:lnTo>
                    <a:lnTo>
                      <a:pt x="396773" y="650417"/>
                    </a:lnTo>
                    <a:lnTo>
                      <a:pt x="396328" y="650786"/>
                    </a:lnTo>
                    <a:lnTo>
                      <a:pt x="396659" y="651319"/>
                    </a:lnTo>
                    <a:lnTo>
                      <a:pt x="396849" y="651891"/>
                    </a:lnTo>
                    <a:lnTo>
                      <a:pt x="397471" y="652157"/>
                    </a:lnTo>
                    <a:lnTo>
                      <a:pt x="398335" y="651560"/>
                    </a:lnTo>
                    <a:close/>
                  </a:path>
                  <a:path w="1064895" h="1325245">
                    <a:moveTo>
                      <a:pt x="406806" y="228320"/>
                    </a:moveTo>
                    <a:lnTo>
                      <a:pt x="404977" y="225945"/>
                    </a:lnTo>
                    <a:lnTo>
                      <a:pt x="403326" y="223774"/>
                    </a:lnTo>
                    <a:lnTo>
                      <a:pt x="401675" y="221640"/>
                    </a:lnTo>
                    <a:lnTo>
                      <a:pt x="402666" y="227952"/>
                    </a:lnTo>
                    <a:lnTo>
                      <a:pt x="403390" y="228790"/>
                    </a:lnTo>
                    <a:lnTo>
                      <a:pt x="406806" y="228320"/>
                    </a:lnTo>
                    <a:close/>
                  </a:path>
                  <a:path w="1064895" h="1325245">
                    <a:moveTo>
                      <a:pt x="407212" y="414299"/>
                    </a:moveTo>
                    <a:lnTo>
                      <a:pt x="401447" y="411200"/>
                    </a:lnTo>
                    <a:lnTo>
                      <a:pt x="403072" y="415925"/>
                    </a:lnTo>
                    <a:lnTo>
                      <a:pt x="404101" y="416394"/>
                    </a:lnTo>
                    <a:lnTo>
                      <a:pt x="407212" y="414299"/>
                    </a:lnTo>
                    <a:close/>
                  </a:path>
                  <a:path w="1064895" h="1325245">
                    <a:moveTo>
                      <a:pt x="414528" y="616064"/>
                    </a:moveTo>
                    <a:lnTo>
                      <a:pt x="413816" y="615251"/>
                    </a:lnTo>
                    <a:lnTo>
                      <a:pt x="412343" y="613613"/>
                    </a:lnTo>
                    <a:lnTo>
                      <a:pt x="412038" y="613905"/>
                    </a:lnTo>
                    <a:lnTo>
                      <a:pt x="411378" y="614489"/>
                    </a:lnTo>
                    <a:lnTo>
                      <a:pt x="412191" y="615264"/>
                    </a:lnTo>
                    <a:lnTo>
                      <a:pt x="412991" y="616038"/>
                    </a:lnTo>
                    <a:lnTo>
                      <a:pt x="413778" y="616826"/>
                    </a:lnTo>
                    <a:lnTo>
                      <a:pt x="414032" y="616559"/>
                    </a:lnTo>
                    <a:lnTo>
                      <a:pt x="414299" y="616318"/>
                    </a:lnTo>
                    <a:lnTo>
                      <a:pt x="414528" y="616064"/>
                    </a:lnTo>
                    <a:close/>
                  </a:path>
                  <a:path w="1064895" h="1325245">
                    <a:moveTo>
                      <a:pt x="426847" y="413816"/>
                    </a:moveTo>
                    <a:lnTo>
                      <a:pt x="424599" y="408851"/>
                    </a:lnTo>
                    <a:lnTo>
                      <a:pt x="423951" y="411784"/>
                    </a:lnTo>
                    <a:lnTo>
                      <a:pt x="422846" y="416560"/>
                    </a:lnTo>
                    <a:lnTo>
                      <a:pt x="426491" y="415302"/>
                    </a:lnTo>
                    <a:lnTo>
                      <a:pt x="426847" y="413816"/>
                    </a:lnTo>
                    <a:close/>
                  </a:path>
                  <a:path w="1064895" h="1325245">
                    <a:moveTo>
                      <a:pt x="429577" y="467055"/>
                    </a:moveTo>
                    <a:lnTo>
                      <a:pt x="428752" y="466813"/>
                    </a:lnTo>
                    <a:lnTo>
                      <a:pt x="427939" y="466598"/>
                    </a:lnTo>
                    <a:lnTo>
                      <a:pt x="427126" y="466356"/>
                    </a:lnTo>
                    <a:lnTo>
                      <a:pt x="426961" y="466915"/>
                    </a:lnTo>
                    <a:lnTo>
                      <a:pt x="426885" y="467207"/>
                    </a:lnTo>
                    <a:lnTo>
                      <a:pt x="427697" y="467448"/>
                    </a:lnTo>
                    <a:lnTo>
                      <a:pt x="429336" y="467906"/>
                    </a:lnTo>
                    <a:lnTo>
                      <a:pt x="429412" y="467626"/>
                    </a:lnTo>
                    <a:lnTo>
                      <a:pt x="429488" y="467334"/>
                    </a:lnTo>
                    <a:lnTo>
                      <a:pt x="429577" y="467055"/>
                    </a:lnTo>
                    <a:close/>
                  </a:path>
                  <a:path w="1064895" h="1325245">
                    <a:moveTo>
                      <a:pt x="430695" y="810247"/>
                    </a:moveTo>
                    <a:lnTo>
                      <a:pt x="429768" y="810018"/>
                    </a:lnTo>
                    <a:lnTo>
                      <a:pt x="429310" y="809891"/>
                    </a:lnTo>
                    <a:lnTo>
                      <a:pt x="429158" y="810818"/>
                    </a:lnTo>
                    <a:lnTo>
                      <a:pt x="428815" y="812647"/>
                    </a:lnTo>
                    <a:lnTo>
                      <a:pt x="429285" y="812698"/>
                    </a:lnTo>
                    <a:lnTo>
                      <a:pt x="430123" y="812888"/>
                    </a:lnTo>
                    <a:lnTo>
                      <a:pt x="430415" y="811974"/>
                    </a:lnTo>
                    <a:lnTo>
                      <a:pt x="430530" y="811110"/>
                    </a:lnTo>
                    <a:lnTo>
                      <a:pt x="430695" y="810247"/>
                    </a:lnTo>
                    <a:close/>
                  </a:path>
                  <a:path w="1064895" h="1325245">
                    <a:moveTo>
                      <a:pt x="436714" y="447903"/>
                    </a:moveTo>
                    <a:lnTo>
                      <a:pt x="436384" y="447598"/>
                    </a:lnTo>
                    <a:lnTo>
                      <a:pt x="436054" y="447027"/>
                    </a:lnTo>
                    <a:lnTo>
                      <a:pt x="435737" y="447040"/>
                    </a:lnTo>
                    <a:lnTo>
                      <a:pt x="435127" y="447078"/>
                    </a:lnTo>
                    <a:lnTo>
                      <a:pt x="434543" y="447446"/>
                    </a:lnTo>
                    <a:lnTo>
                      <a:pt x="433730" y="447763"/>
                    </a:lnTo>
                    <a:lnTo>
                      <a:pt x="434263" y="448449"/>
                    </a:lnTo>
                    <a:lnTo>
                      <a:pt x="434771" y="449224"/>
                    </a:lnTo>
                    <a:lnTo>
                      <a:pt x="435546" y="448856"/>
                    </a:lnTo>
                    <a:lnTo>
                      <a:pt x="436130" y="448348"/>
                    </a:lnTo>
                    <a:lnTo>
                      <a:pt x="436714" y="447903"/>
                    </a:lnTo>
                    <a:close/>
                  </a:path>
                  <a:path w="1064895" h="1325245">
                    <a:moveTo>
                      <a:pt x="438975" y="452462"/>
                    </a:moveTo>
                    <a:lnTo>
                      <a:pt x="438518" y="451751"/>
                    </a:lnTo>
                    <a:lnTo>
                      <a:pt x="438099" y="451065"/>
                    </a:lnTo>
                    <a:lnTo>
                      <a:pt x="437451" y="451675"/>
                    </a:lnTo>
                    <a:lnTo>
                      <a:pt x="436892" y="452056"/>
                    </a:lnTo>
                    <a:lnTo>
                      <a:pt x="436587" y="452589"/>
                    </a:lnTo>
                    <a:lnTo>
                      <a:pt x="436460" y="452818"/>
                    </a:lnTo>
                    <a:lnTo>
                      <a:pt x="436867" y="453351"/>
                    </a:lnTo>
                    <a:lnTo>
                      <a:pt x="437019" y="453745"/>
                    </a:lnTo>
                    <a:lnTo>
                      <a:pt x="438340" y="452983"/>
                    </a:lnTo>
                    <a:lnTo>
                      <a:pt x="438937" y="452501"/>
                    </a:lnTo>
                    <a:close/>
                  </a:path>
                  <a:path w="1064895" h="1325245">
                    <a:moveTo>
                      <a:pt x="451396" y="712127"/>
                    </a:moveTo>
                    <a:lnTo>
                      <a:pt x="449681" y="711200"/>
                    </a:lnTo>
                    <a:lnTo>
                      <a:pt x="448792" y="710717"/>
                    </a:lnTo>
                    <a:lnTo>
                      <a:pt x="448614" y="711047"/>
                    </a:lnTo>
                    <a:lnTo>
                      <a:pt x="448424" y="711377"/>
                    </a:lnTo>
                    <a:lnTo>
                      <a:pt x="448233" y="711733"/>
                    </a:lnTo>
                    <a:lnTo>
                      <a:pt x="449084" y="712203"/>
                    </a:lnTo>
                    <a:lnTo>
                      <a:pt x="450786" y="713219"/>
                    </a:lnTo>
                    <a:lnTo>
                      <a:pt x="450989" y="712851"/>
                    </a:lnTo>
                    <a:lnTo>
                      <a:pt x="451192" y="712495"/>
                    </a:lnTo>
                    <a:lnTo>
                      <a:pt x="451396" y="712127"/>
                    </a:lnTo>
                    <a:close/>
                  </a:path>
                  <a:path w="1064895" h="1325245">
                    <a:moveTo>
                      <a:pt x="455777" y="842606"/>
                    </a:moveTo>
                    <a:lnTo>
                      <a:pt x="454926" y="842352"/>
                    </a:lnTo>
                    <a:lnTo>
                      <a:pt x="454063" y="842111"/>
                    </a:lnTo>
                    <a:lnTo>
                      <a:pt x="453237" y="841870"/>
                    </a:lnTo>
                    <a:lnTo>
                      <a:pt x="452983" y="842733"/>
                    </a:lnTo>
                    <a:lnTo>
                      <a:pt x="453872" y="842924"/>
                    </a:lnTo>
                    <a:lnTo>
                      <a:pt x="455612" y="843254"/>
                    </a:lnTo>
                    <a:lnTo>
                      <a:pt x="455726" y="842822"/>
                    </a:lnTo>
                    <a:lnTo>
                      <a:pt x="455777" y="842606"/>
                    </a:lnTo>
                    <a:close/>
                  </a:path>
                  <a:path w="1064895" h="1325245">
                    <a:moveTo>
                      <a:pt x="459587" y="678268"/>
                    </a:moveTo>
                    <a:lnTo>
                      <a:pt x="459536" y="677354"/>
                    </a:lnTo>
                    <a:lnTo>
                      <a:pt x="459511" y="676427"/>
                    </a:lnTo>
                    <a:lnTo>
                      <a:pt x="459460" y="675525"/>
                    </a:lnTo>
                    <a:lnTo>
                      <a:pt x="459181" y="675513"/>
                    </a:lnTo>
                    <a:lnTo>
                      <a:pt x="458889" y="675487"/>
                    </a:lnTo>
                    <a:lnTo>
                      <a:pt x="458597" y="675474"/>
                    </a:lnTo>
                    <a:lnTo>
                      <a:pt x="458444" y="676414"/>
                    </a:lnTo>
                    <a:lnTo>
                      <a:pt x="458152" y="678281"/>
                    </a:lnTo>
                    <a:lnTo>
                      <a:pt x="458622" y="678281"/>
                    </a:lnTo>
                    <a:lnTo>
                      <a:pt x="459105" y="678268"/>
                    </a:lnTo>
                    <a:lnTo>
                      <a:pt x="459587" y="678268"/>
                    </a:lnTo>
                    <a:close/>
                  </a:path>
                  <a:path w="1064895" h="1325245">
                    <a:moveTo>
                      <a:pt x="463651" y="842797"/>
                    </a:moveTo>
                    <a:lnTo>
                      <a:pt x="463130" y="842213"/>
                    </a:lnTo>
                    <a:lnTo>
                      <a:pt x="462864" y="841794"/>
                    </a:lnTo>
                    <a:lnTo>
                      <a:pt x="462470" y="841565"/>
                    </a:lnTo>
                    <a:lnTo>
                      <a:pt x="462305" y="841489"/>
                    </a:lnTo>
                    <a:lnTo>
                      <a:pt x="461645" y="841857"/>
                    </a:lnTo>
                    <a:lnTo>
                      <a:pt x="461619" y="842479"/>
                    </a:lnTo>
                    <a:lnTo>
                      <a:pt x="461873" y="842949"/>
                    </a:lnTo>
                    <a:lnTo>
                      <a:pt x="462000" y="843394"/>
                    </a:lnTo>
                    <a:lnTo>
                      <a:pt x="462889" y="843064"/>
                    </a:lnTo>
                    <a:lnTo>
                      <a:pt x="463651" y="842797"/>
                    </a:lnTo>
                    <a:close/>
                  </a:path>
                  <a:path w="1064895" h="1325245">
                    <a:moveTo>
                      <a:pt x="466864" y="614832"/>
                    </a:moveTo>
                    <a:lnTo>
                      <a:pt x="466623" y="610489"/>
                    </a:lnTo>
                    <a:lnTo>
                      <a:pt x="463105" y="613054"/>
                    </a:lnTo>
                    <a:lnTo>
                      <a:pt x="462165" y="616242"/>
                    </a:lnTo>
                    <a:lnTo>
                      <a:pt x="462165" y="619874"/>
                    </a:lnTo>
                    <a:lnTo>
                      <a:pt x="464019" y="617118"/>
                    </a:lnTo>
                    <a:lnTo>
                      <a:pt x="466864" y="614832"/>
                    </a:lnTo>
                    <a:close/>
                  </a:path>
                  <a:path w="1064895" h="1325245">
                    <a:moveTo>
                      <a:pt x="470115" y="592734"/>
                    </a:moveTo>
                    <a:lnTo>
                      <a:pt x="469671" y="592175"/>
                    </a:lnTo>
                    <a:lnTo>
                      <a:pt x="469493" y="591731"/>
                    </a:lnTo>
                    <a:lnTo>
                      <a:pt x="468909" y="591997"/>
                    </a:lnTo>
                    <a:lnTo>
                      <a:pt x="468337" y="592289"/>
                    </a:lnTo>
                    <a:lnTo>
                      <a:pt x="467436" y="592709"/>
                    </a:lnTo>
                    <a:lnTo>
                      <a:pt x="468083" y="593293"/>
                    </a:lnTo>
                    <a:lnTo>
                      <a:pt x="468414" y="593839"/>
                    </a:lnTo>
                    <a:lnTo>
                      <a:pt x="468744" y="593839"/>
                    </a:lnTo>
                    <a:lnTo>
                      <a:pt x="469188" y="593839"/>
                    </a:lnTo>
                    <a:lnTo>
                      <a:pt x="469836" y="593432"/>
                    </a:lnTo>
                    <a:lnTo>
                      <a:pt x="469963" y="593064"/>
                    </a:lnTo>
                    <a:lnTo>
                      <a:pt x="470115" y="592734"/>
                    </a:lnTo>
                    <a:close/>
                  </a:path>
                  <a:path w="1064895" h="1325245">
                    <a:moveTo>
                      <a:pt x="476148" y="71564"/>
                    </a:moveTo>
                    <a:lnTo>
                      <a:pt x="474637" y="68592"/>
                    </a:lnTo>
                    <a:lnTo>
                      <a:pt x="473659" y="66725"/>
                    </a:lnTo>
                    <a:lnTo>
                      <a:pt x="472427" y="64300"/>
                    </a:lnTo>
                    <a:lnTo>
                      <a:pt x="470801" y="67297"/>
                    </a:lnTo>
                    <a:lnTo>
                      <a:pt x="470027" y="68757"/>
                    </a:lnTo>
                    <a:lnTo>
                      <a:pt x="471830" y="69596"/>
                    </a:lnTo>
                    <a:lnTo>
                      <a:pt x="473417" y="70307"/>
                    </a:lnTo>
                    <a:lnTo>
                      <a:pt x="476148" y="71564"/>
                    </a:lnTo>
                    <a:close/>
                  </a:path>
                  <a:path w="1064895" h="1325245">
                    <a:moveTo>
                      <a:pt x="478624" y="835063"/>
                    </a:moveTo>
                    <a:lnTo>
                      <a:pt x="477316" y="831443"/>
                    </a:lnTo>
                    <a:lnTo>
                      <a:pt x="474599" y="829233"/>
                    </a:lnTo>
                    <a:lnTo>
                      <a:pt x="471601" y="827303"/>
                    </a:lnTo>
                    <a:lnTo>
                      <a:pt x="474103" y="833996"/>
                    </a:lnTo>
                    <a:lnTo>
                      <a:pt x="475068" y="834986"/>
                    </a:lnTo>
                    <a:lnTo>
                      <a:pt x="478624" y="835063"/>
                    </a:lnTo>
                    <a:close/>
                  </a:path>
                  <a:path w="1064895" h="1325245">
                    <a:moveTo>
                      <a:pt x="501992" y="591921"/>
                    </a:moveTo>
                    <a:lnTo>
                      <a:pt x="501281" y="591553"/>
                    </a:lnTo>
                    <a:lnTo>
                      <a:pt x="500608" y="591197"/>
                    </a:lnTo>
                    <a:lnTo>
                      <a:pt x="499910" y="590829"/>
                    </a:lnTo>
                    <a:lnTo>
                      <a:pt x="499770" y="591096"/>
                    </a:lnTo>
                    <a:lnTo>
                      <a:pt x="499618" y="591362"/>
                    </a:lnTo>
                    <a:lnTo>
                      <a:pt x="499491" y="591629"/>
                    </a:lnTo>
                    <a:lnTo>
                      <a:pt x="501523" y="592747"/>
                    </a:lnTo>
                    <a:lnTo>
                      <a:pt x="501688" y="592467"/>
                    </a:lnTo>
                    <a:lnTo>
                      <a:pt x="501827" y="592188"/>
                    </a:lnTo>
                    <a:lnTo>
                      <a:pt x="501992" y="591921"/>
                    </a:lnTo>
                    <a:close/>
                  </a:path>
                  <a:path w="1064895" h="1325245">
                    <a:moveTo>
                      <a:pt x="504558" y="805561"/>
                    </a:moveTo>
                    <a:lnTo>
                      <a:pt x="504075" y="805091"/>
                    </a:lnTo>
                    <a:lnTo>
                      <a:pt x="503707" y="804481"/>
                    </a:lnTo>
                    <a:lnTo>
                      <a:pt x="503135" y="804189"/>
                    </a:lnTo>
                    <a:lnTo>
                      <a:pt x="502729" y="803973"/>
                    </a:lnTo>
                    <a:lnTo>
                      <a:pt x="502107" y="804113"/>
                    </a:lnTo>
                    <a:lnTo>
                      <a:pt x="501573" y="804100"/>
                    </a:lnTo>
                    <a:lnTo>
                      <a:pt x="501688" y="804506"/>
                    </a:lnTo>
                    <a:lnTo>
                      <a:pt x="501777" y="804913"/>
                    </a:lnTo>
                    <a:lnTo>
                      <a:pt x="501891" y="805319"/>
                    </a:lnTo>
                    <a:lnTo>
                      <a:pt x="502399" y="805700"/>
                    </a:lnTo>
                    <a:lnTo>
                      <a:pt x="502881" y="806196"/>
                    </a:lnTo>
                    <a:lnTo>
                      <a:pt x="503466" y="806386"/>
                    </a:lnTo>
                    <a:lnTo>
                      <a:pt x="503732" y="806462"/>
                    </a:lnTo>
                    <a:lnTo>
                      <a:pt x="504190" y="805853"/>
                    </a:lnTo>
                    <a:lnTo>
                      <a:pt x="504558" y="805561"/>
                    </a:lnTo>
                    <a:close/>
                  </a:path>
                  <a:path w="1064895" h="1325245">
                    <a:moveTo>
                      <a:pt x="513168" y="232308"/>
                    </a:moveTo>
                    <a:lnTo>
                      <a:pt x="507834" y="232105"/>
                    </a:lnTo>
                    <a:lnTo>
                      <a:pt x="507834" y="235800"/>
                    </a:lnTo>
                    <a:lnTo>
                      <a:pt x="513168" y="232308"/>
                    </a:lnTo>
                    <a:close/>
                  </a:path>
                  <a:path w="1064895" h="1325245">
                    <a:moveTo>
                      <a:pt x="551675" y="1103541"/>
                    </a:moveTo>
                    <a:lnTo>
                      <a:pt x="551586" y="1102563"/>
                    </a:lnTo>
                    <a:lnTo>
                      <a:pt x="551268" y="1099578"/>
                    </a:lnTo>
                    <a:lnTo>
                      <a:pt x="550583" y="1101077"/>
                    </a:lnTo>
                    <a:lnTo>
                      <a:pt x="550164" y="1101547"/>
                    </a:lnTo>
                    <a:lnTo>
                      <a:pt x="550202" y="1102004"/>
                    </a:lnTo>
                    <a:lnTo>
                      <a:pt x="550227" y="1102601"/>
                    </a:lnTo>
                    <a:lnTo>
                      <a:pt x="550583" y="1103160"/>
                    </a:lnTo>
                    <a:lnTo>
                      <a:pt x="550824" y="1103731"/>
                    </a:lnTo>
                    <a:lnTo>
                      <a:pt x="551116" y="1103668"/>
                    </a:lnTo>
                    <a:lnTo>
                      <a:pt x="551395" y="1103617"/>
                    </a:lnTo>
                    <a:lnTo>
                      <a:pt x="551675" y="1103541"/>
                    </a:lnTo>
                    <a:close/>
                  </a:path>
                  <a:path w="1064895" h="1325245">
                    <a:moveTo>
                      <a:pt x="560285" y="691032"/>
                    </a:moveTo>
                    <a:lnTo>
                      <a:pt x="556450" y="692645"/>
                    </a:lnTo>
                    <a:lnTo>
                      <a:pt x="554431" y="693483"/>
                    </a:lnTo>
                    <a:lnTo>
                      <a:pt x="556031" y="695858"/>
                    </a:lnTo>
                    <a:lnTo>
                      <a:pt x="556945" y="697242"/>
                    </a:lnTo>
                    <a:lnTo>
                      <a:pt x="560285" y="691032"/>
                    </a:lnTo>
                    <a:close/>
                  </a:path>
                  <a:path w="1064895" h="1325245">
                    <a:moveTo>
                      <a:pt x="561390" y="1323428"/>
                    </a:moveTo>
                    <a:lnTo>
                      <a:pt x="560628" y="1323403"/>
                    </a:lnTo>
                    <a:lnTo>
                      <a:pt x="559841" y="1323378"/>
                    </a:lnTo>
                    <a:lnTo>
                      <a:pt x="559066" y="1323352"/>
                    </a:lnTo>
                    <a:lnTo>
                      <a:pt x="559041" y="1323606"/>
                    </a:lnTo>
                    <a:lnTo>
                      <a:pt x="559003" y="1323848"/>
                    </a:lnTo>
                    <a:lnTo>
                      <a:pt x="558990" y="1324127"/>
                    </a:lnTo>
                    <a:lnTo>
                      <a:pt x="559714" y="1324279"/>
                    </a:lnTo>
                    <a:lnTo>
                      <a:pt x="561174" y="1324622"/>
                    </a:lnTo>
                    <a:lnTo>
                      <a:pt x="561251" y="1324216"/>
                    </a:lnTo>
                    <a:lnTo>
                      <a:pt x="561327" y="1323835"/>
                    </a:lnTo>
                    <a:lnTo>
                      <a:pt x="561390" y="1323428"/>
                    </a:lnTo>
                    <a:close/>
                  </a:path>
                  <a:path w="1064895" h="1325245">
                    <a:moveTo>
                      <a:pt x="561975" y="609142"/>
                    </a:moveTo>
                    <a:lnTo>
                      <a:pt x="558266" y="609409"/>
                    </a:lnTo>
                    <a:lnTo>
                      <a:pt x="559409" y="614311"/>
                    </a:lnTo>
                    <a:lnTo>
                      <a:pt x="561936" y="613321"/>
                    </a:lnTo>
                    <a:lnTo>
                      <a:pt x="561975" y="609142"/>
                    </a:lnTo>
                    <a:close/>
                  </a:path>
                  <a:path w="1064895" h="1325245">
                    <a:moveTo>
                      <a:pt x="604659" y="245910"/>
                    </a:moveTo>
                    <a:lnTo>
                      <a:pt x="599897" y="240652"/>
                    </a:lnTo>
                    <a:lnTo>
                      <a:pt x="598881" y="241236"/>
                    </a:lnTo>
                    <a:lnTo>
                      <a:pt x="599528" y="243547"/>
                    </a:lnTo>
                    <a:lnTo>
                      <a:pt x="600138" y="245846"/>
                    </a:lnTo>
                    <a:lnTo>
                      <a:pt x="600938" y="248716"/>
                    </a:lnTo>
                    <a:lnTo>
                      <a:pt x="604659" y="245910"/>
                    </a:lnTo>
                    <a:close/>
                  </a:path>
                  <a:path w="1064895" h="1325245">
                    <a:moveTo>
                      <a:pt x="612927" y="892683"/>
                    </a:moveTo>
                    <a:lnTo>
                      <a:pt x="612736" y="892060"/>
                    </a:lnTo>
                    <a:lnTo>
                      <a:pt x="612571" y="891120"/>
                    </a:lnTo>
                    <a:lnTo>
                      <a:pt x="611784" y="891654"/>
                    </a:lnTo>
                    <a:lnTo>
                      <a:pt x="611111" y="891857"/>
                    </a:lnTo>
                    <a:lnTo>
                      <a:pt x="611022" y="892225"/>
                    </a:lnTo>
                    <a:lnTo>
                      <a:pt x="610920" y="892619"/>
                    </a:lnTo>
                    <a:lnTo>
                      <a:pt x="611263" y="893318"/>
                    </a:lnTo>
                    <a:lnTo>
                      <a:pt x="611632" y="893546"/>
                    </a:lnTo>
                    <a:lnTo>
                      <a:pt x="611911" y="893737"/>
                    </a:lnTo>
                    <a:lnTo>
                      <a:pt x="612902" y="893419"/>
                    </a:lnTo>
                    <a:lnTo>
                      <a:pt x="612927" y="892683"/>
                    </a:lnTo>
                    <a:close/>
                  </a:path>
                  <a:path w="1064895" h="1325245">
                    <a:moveTo>
                      <a:pt x="632802" y="1077887"/>
                    </a:moveTo>
                    <a:lnTo>
                      <a:pt x="632523" y="1077277"/>
                    </a:lnTo>
                    <a:lnTo>
                      <a:pt x="632256" y="1076693"/>
                    </a:lnTo>
                    <a:lnTo>
                      <a:pt x="631977" y="1076083"/>
                    </a:lnTo>
                    <a:lnTo>
                      <a:pt x="631405" y="1076667"/>
                    </a:lnTo>
                    <a:lnTo>
                      <a:pt x="630809" y="1077226"/>
                    </a:lnTo>
                    <a:lnTo>
                      <a:pt x="630313" y="1077836"/>
                    </a:lnTo>
                    <a:lnTo>
                      <a:pt x="630656" y="1078585"/>
                    </a:lnTo>
                    <a:lnTo>
                      <a:pt x="631431" y="1078407"/>
                    </a:lnTo>
                    <a:lnTo>
                      <a:pt x="632117" y="1078128"/>
                    </a:lnTo>
                    <a:lnTo>
                      <a:pt x="632802" y="1077887"/>
                    </a:lnTo>
                    <a:close/>
                  </a:path>
                  <a:path w="1064895" h="1325245">
                    <a:moveTo>
                      <a:pt x="641578" y="793203"/>
                    </a:moveTo>
                    <a:lnTo>
                      <a:pt x="638873" y="792835"/>
                    </a:lnTo>
                    <a:lnTo>
                      <a:pt x="634733" y="792302"/>
                    </a:lnTo>
                    <a:lnTo>
                      <a:pt x="633666" y="798791"/>
                    </a:lnTo>
                    <a:lnTo>
                      <a:pt x="633730" y="799007"/>
                    </a:lnTo>
                    <a:lnTo>
                      <a:pt x="637349" y="801052"/>
                    </a:lnTo>
                    <a:lnTo>
                      <a:pt x="641578" y="793203"/>
                    </a:lnTo>
                    <a:close/>
                  </a:path>
                  <a:path w="1064895" h="1325245">
                    <a:moveTo>
                      <a:pt x="645058" y="716457"/>
                    </a:moveTo>
                    <a:lnTo>
                      <a:pt x="640562" y="712139"/>
                    </a:lnTo>
                    <a:lnTo>
                      <a:pt x="640346" y="712139"/>
                    </a:lnTo>
                    <a:lnTo>
                      <a:pt x="637197" y="716178"/>
                    </a:lnTo>
                    <a:lnTo>
                      <a:pt x="639737" y="719531"/>
                    </a:lnTo>
                    <a:lnTo>
                      <a:pt x="642200" y="716927"/>
                    </a:lnTo>
                    <a:lnTo>
                      <a:pt x="645058" y="716457"/>
                    </a:lnTo>
                    <a:close/>
                  </a:path>
                  <a:path w="1064895" h="1325245">
                    <a:moveTo>
                      <a:pt x="645312" y="260985"/>
                    </a:moveTo>
                    <a:lnTo>
                      <a:pt x="643394" y="250494"/>
                    </a:lnTo>
                    <a:lnTo>
                      <a:pt x="640575" y="251510"/>
                    </a:lnTo>
                    <a:lnTo>
                      <a:pt x="640346" y="252958"/>
                    </a:lnTo>
                    <a:lnTo>
                      <a:pt x="641629" y="257048"/>
                    </a:lnTo>
                    <a:lnTo>
                      <a:pt x="641718" y="259689"/>
                    </a:lnTo>
                    <a:lnTo>
                      <a:pt x="645312" y="260985"/>
                    </a:lnTo>
                    <a:close/>
                  </a:path>
                  <a:path w="1064895" h="1325245">
                    <a:moveTo>
                      <a:pt x="659549" y="539419"/>
                    </a:moveTo>
                    <a:lnTo>
                      <a:pt x="659244" y="539064"/>
                    </a:lnTo>
                    <a:lnTo>
                      <a:pt x="658939" y="538734"/>
                    </a:lnTo>
                    <a:lnTo>
                      <a:pt x="658571" y="538289"/>
                    </a:lnTo>
                    <a:lnTo>
                      <a:pt x="658063" y="538645"/>
                    </a:lnTo>
                    <a:lnTo>
                      <a:pt x="657682" y="538911"/>
                    </a:lnTo>
                    <a:lnTo>
                      <a:pt x="657288" y="539178"/>
                    </a:lnTo>
                    <a:lnTo>
                      <a:pt x="657682" y="539559"/>
                    </a:lnTo>
                    <a:lnTo>
                      <a:pt x="658025" y="540092"/>
                    </a:lnTo>
                    <a:lnTo>
                      <a:pt x="658482" y="540245"/>
                    </a:lnTo>
                    <a:lnTo>
                      <a:pt x="658736" y="540321"/>
                    </a:lnTo>
                    <a:lnTo>
                      <a:pt x="659180" y="539711"/>
                    </a:lnTo>
                    <a:lnTo>
                      <a:pt x="659549" y="539419"/>
                    </a:lnTo>
                    <a:close/>
                  </a:path>
                  <a:path w="1064895" h="1325245">
                    <a:moveTo>
                      <a:pt x="660895" y="404152"/>
                    </a:moveTo>
                    <a:lnTo>
                      <a:pt x="660247" y="402577"/>
                    </a:lnTo>
                    <a:lnTo>
                      <a:pt x="657872" y="401358"/>
                    </a:lnTo>
                    <a:lnTo>
                      <a:pt x="655904" y="400723"/>
                    </a:lnTo>
                    <a:lnTo>
                      <a:pt x="653376" y="399757"/>
                    </a:lnTo>
                    <a:lnTo>
                      <a:pt x="653999" y="403504"/>
                    </a:lnTo>
                    <a:lnTo>
                      <a:pt x="656005" y="404787"/>
                    </a:lnTo>
                    <a:lnTo>
                      <a:pt x="658202" y="405612"/>
                    </a:lnTo>
                    <a:lnTo>
                      <a:pt x="658825" y="405841"/>
                    </a:lnTo>
                    <a:lnTo>
                      <a:pt x="660031" y="404990"/>
                    </a:lnTo>
                    <a:lnTo>
                      <a:pt x="660895" y="404152"/>
                    </a:lnTo>
                    <a:close/>
                  </a:path>
                  <a:path w="1064895" h="1325245">
                    <a:moveTo>
                      <a:pt x="662165" y="779995"/>
                    </a:moveTo>
                    <a:lnTo>
                      <a:pt x="661352" y="779513"/>
                    </a:lnTo>
                    <a:lnTo>
                      <a:pt x="660552" y="779056"/>
                    </a:lnTo>
                    <a:lnTo>
                      <a:pt x="659777" y="778573"/>
                    </a:lnTo>
                    <a:lnTo>
                      <a:pt x="659599" y="779018"/>
                    </a:lnTo>
                    <a:lnTo>
                      <a:pt x="659409" y="779462"/>
                    </a:lnTo>
                    <a:lnTo>
                      <a:pt x="659244" y="779907"/>
                    </a:lnTo>
                    <a:lnTo>
                      <a:pt x="660095" y="780148"/>
                    </a:lnTo>
                    <a:lnTo>
                      <a:pt x="661847" y="780656"/>
                    </a:lnTo>
                    <a:lnTo>
                      <a:pt x="661962" y="780427"/>
                    </a:lnTo>
                    <a:lnTo>
                      <a:pt x="662038" y="780199"/>
                    </a:lnTo>
                    <a:lnTo>
                      <a:pt x="662165" y="779995"/>
                    </a:lnTo>
                    <a:close/>
                  </a:path>
                  <a:path w="1064895" h="1325245">
                    <a:moveTo>
                      <a:pt x="671728" y="1191983"/>
                    </a:moveTo>
                    <a:lnTo>
                      <a:pt x="671245" y="1191285"/>
                    </a:lnTo>
                    <a:lnTo>
                      <a:pt x="670750" y="1190523"/>
                    </a:lnTo>
                    <a:lnTo>
                      <a:pt x="670229" y="1190879"/>
                    </a:lnTo>
                    <a:lnTo>
                      <a:pt x="669658" y="1191171"/>
                    </a:lnTo>
                    <a:lnTo>
                      <a:pt x="669163" y="1191768"/>
                    </a:lnTo>
                    <a:lnTo>
                      <a:pt x="669696" y="1192758"/>
                    </a:lnTo>
                    <a:lnTo>
                      <a:pt x="669848" y="1192745"/>
                    </a:lnTo>
                    <a:lnTo>
                      <a:pt x="670407" y="1192644"/>
                    </a:lnTo>
                    <a:lnTo>
                      <a:pt x="670953" y="1192314"/>
                    </a:lnTo>
                    <a:lnTo>
                      <a:pt x="671728" y="1191983"/>
                    </a:lnTo>
                    <a:close/>
                  </a:path>
                  <a:path w="1064895" h="1325245">
                    <a:moveTo>
                      <a:pt x="693889" y="837628"/>
                    </a:moveTo>
                    <a:lnTo>
                      <a:pt x="691908" y="836129"/>
                    </a:lnTo>
                    <a:lnTo>
                      <a:pt x="690511" y="836663"/>
                    </a:lnTo>
                    <a:lnTo>
                      <a:pt x="688555" y="839635"/>
                    </a:lnTo>
                    <a:lnTo>
                      <a:pt x="690930" y="839673"/>
                    </a:lnTo>
                    <a:lnTo>
                      <a:pt x="693674" y="839698"/>
                    </a:lnTo>
                    <a:lnTo>
                      <a:pt x="693623" y="838885"/>
                    </a:lnTo>
                    <a:lnTo>
                      <a:pt x="693889" y="837628"/>
                    </a:lnTo>
                    <a:close/>
                  </a:path>
                  <a:path w="1064895" h="1325245">
                    <a:moveTo>
                      <a:pt x="693940" y="743242"/>
                    </a:moveTo>
                    <a:lnTo>
                      <a:pt x="692353" y="740752"/>
                    </a:lnTo>
                    <a:lnTo>
                      <a:pt x="691629" y="742137"/>
                    </a:lnTo>
                    <a:lnTo>
                      <a:pt x="691184" y="743064"/>
                    </a:lnTo>
                    <a:lnTo>
                      <a:pt x="690714" y="743966"/>
                    </a:lnTo>
                    <a:lnTo>
                      <a:pt x="692607" y="743737"/>
                    </a:lnTo>
                    <a:lnTo>
                      <a:pt x="693940" y="743242"/>
                    </a:lnTo>
                    <a:close/>
                  </a:path>
                  <a:path w="1064895" h="1325245">
                    <a:moveTo>
                      <a:pt x="695680" y="439369"/>
                    </a:moveTo>
                    <a:lnTo>
                      <a:pt x="693077" y="436613"/>
                    </a:lnTo>
                    <a:lnTo>
                      <a:pt x="691515" y="432854"/>
                    </a:lnTo>
                    <a:lnTo>
                      <a:pt x="690283" y="435152"/>
                    </a:lnTo>
                    <a:lnTo>
                      <a:pt x="689267" y="436664"/>
                    </a:lnTo>
                    <a:lnTo>
                      <a:pt x="688213" y="439534"/>
                    </a:lnTo>
                    <a:lnTo>
                      <a:pt x="687679" y="441502"/>
                    </a:lnTo>
                    <a:lnTo>
                      <a:pt x="689444" y="443471"/>
                    </a:lnTo>
                    <a:lnTo>
                      <a:pt x="690905" y="442696"/>
                    </a:lnTo>
                    <a:lnTo>
                      <a:pt x="692061" y="440969"/>
                    </a:lnTo>
                    <a:lnTo>
                      <a:pt x="692797" y="441071"/>
                    </a:lnTo>
                    <a:lnTo>
                      <a:pt x="693115" y="441020"/>
                    </a:lnTo>
                    <a:lnTo>
                      <a:pt x="694410" y="443547"/>
                    </a:lnTo>
                    <a:lnTo>
                      <a:pt x="695680" y="439369"/>
                    </a:lnTo>
                    <a:close/>
                  </a:path>
                  <a:path w="1064895" h="1325245">
                    <a:moveTo>
                      <a:pt x="711009" y="910818"/>
                    </a:moveTo>
                    <a:lnTo>
                      <a:pt x="710285" y="910234"/>
                    </a:lnTo>
                    <a:lnTo>
                      <a:pt x="709853" y="909713"/>
                    </a:lnTo>
                    <a:lnTo>
                      <a:pt x="709295" y="909497"/>
                    </a:lnTo>
                    <a:lnTo>
                      <a:pt x="709091" y="909408"/>
                    </a:lnTo>
                    <a:lnTo>
                      <a:pt x="708596" y="909993"/>
                    </a:lnTo>
                    <a:lnTo>
                      <a:pt x="708266" y="910272"/>
                    </a:lnTo>
                    <a:lnTo>
                      <a:pt x="708672" y="910767"/>
                    </a:lnTo>
                    <a:lnTo>
                      <a:pt x="709041" y="911326"/>
                    </a:lnTo>
                    <a:lnTo>
                      <a:pt x="709536" y="911682"/>
                    </a:lnTo>
                    <a:lnTo>
                      <a:pt x="709676" y="911796"/>
                    </a:lnTo>
                    <a:lnTo>
                      <a:pt x="710272" y="911263"/>
                    </a:lnTo>
                    <a:lnTo>
                      <a:pt x="711009" y="910818"/>
                    </a:lnTo>
                    <a:close/>
                  </a:path>
                  <a:path w="1064895" h="1325245">
                    <a:moveTo>
                      <a:pt x="711339" y="53301"/>
                    </a:moveTo>
                    <a:lnTo>
                      <a:pt x="708774" y="49568"/>
                    </a:lnTo>
                    <a:lnTo>
                      <a:pt x="707859" y="48780"/>
                    </a:lnTo>
                    <a:lnTo>
                      <a:pt x="706577" y="49441"/>
                    </a:lnTo>
                    <a:lnTo>
                      <a:pt x="706081" y="49720"/>
                    </a:lnTo>
                    <a:lnTo>
                      <a:pt x="705472" y="50850"/>
                    </a:lnTo>
                    <a:lnTo>
                      <a:pt x="707923" y="54902"/>
                    </a:lnTo>
                    <a:lnTo>
                      <a:pt x="710603" y="53949"/>
                    </a:lnTo>
                    <a:lnTo>
                      <a:pt x="710780" y="53886"/>
                    </a:lnTo>
                    <a:lnTo>
                      <a:pt x="710895" y="53708"/>
                    </a:lnTo>
                    <a:lnTo>
                      <a:pt x="711339" y="53301"/>
                    </a:lnTo>
                    <a:close/>
                  </a:path>
                  <a:path w="1064895" h="1325245">
                    <a:moveTo>
                      <a:pt x="731100" y="779145"/>
                    </a:moveTo>
                    <a:lnTo>
                      <a:pt x="730529" y="778484"/>
                    </a:lnTo>
                    <a:lnTo>
                      <a:pt x="730084" y="778002"/>
                    </a:lnTo>
                    <a:lnTo>
                      <a:pt x="728941" y="778370"/>
                    </a:lnTo>
                    <a:lnTo>
                      <a:pt x="728853" y="778713"/>
                    </a:lnTo>
                    <a:lnTo>
                      <a:pt x="728700" y="779297"/>
                    </a:lnTo>
                    <a:lnTo>
                      <a:pt x="728967" y="779983"/>
                    </a:lnTo>
                    <a:lnTo>
                      <a:pt x="729107" y="781253"/>
                    </a:lnTo>
                    <a:lnTo>
                      <a:pt x="730135" y="780478"/>
                    </a:lnTo>
                    <a:lnTo>
                      <a:pt x="730999" y="780122"/>
                    </a:lnTo>
                    <a:lnTo>
                      <a:pt x="731062" y="779703"/>
                    </a:lnTo>
                    <a:lnTo>
                      <a:pt x="731100" y="779145"/>
                    </a:lnTo>
                    <a:close/>
                  </a:path>
                  <a:path w="1064895" h="1325245">
                    <a:moveTo>
                      <a:pt x="751205" y="676897"/>
                    </a:moveTo>
                    <a:lnTo>
                      <a:pt x="750316" y="676732"/>
                    </a:lnTo>
                    <a:lnTo>
                      <a:pt x="749465" y="676592"/>
                    </a:lnTo>
                    <a:lnTo>
                      <a:pt x="748576" y="676452"/>
                    </a:lnTo>
                    <a:lnTo>
                      <a:pt x="748487" y="676897"/>
                    </a:lnTo>
                    <a:lnTo>
                      <a:pt x="748385" y="677354"/>
                    </a:lnTo>
                    <a:lnTo>
                      <a:pt x="748296" y="677799"/>
                    </a:lnTo>
                    <a:lnTo>
                      <a:pt x="749236" y="677799"/>
                    </a:lnTo>
                    <a:lnTo>
                      <a:pt x="750201" y="677799"/>
                    </a:lnTo>
                    <a:lnTo>
                      <a:pt x="751141" y="677773"/>
                    </a:lnTo>
                    <a:lnTo>
                      <a:pt x="751205" y="676897"/>
                    </a:lnTo>
                    <a:close/>
                  </a:path>
                  <a:path w="1064895" h="1325245">
                    <a:moveTo>
                      <a:pt x="767041" y="541248"/>
                    </a:moveTo>
                    <a:lnTo>
                      <a:pt x="760793" y="539242"/>
                    </a:lnTo>
                    <a:lnTo>
                      <a:pt x="763003" y="544233"/>
                    </a:lnTo>
                    <a:lnTo>
                      <a:pt x="763600" y="544347"/>
                    </a:lnTo>
                    <a:lnTo>
                      <a:pt x="767041" y="541248"/>
                    </a:lnTo>
                    <a:close/>
                  </a:path>
                  <a:path w="1064895" h="1325245">
                    <a:moveTo>
                      <a:pt x="803389" y="530580"/>
                    </a:moveTo>
                    <a:lnTo>
                      <a:pt x="803059" y="530123"/>
                    </a:lnTo>
                    <a:lnTo>
                      <a:pt x="802830" y="529488"/>
                    </a:lnTo>
                    <a:lnTo>
                      <a:pt x="802500" y="529424"/>
                    </a:lnTo>
                    <a:lnTo>
                      <a:pt x="802170" y="529361"/>
                    </a:lnTo>
                    <a:lnTo>
                      <a:pt x="801344" y="529907"/>
                    </a:lnTo>
                    <a:lnTo>
                      <a:pt x="801382" y="530085"/>
                    </a:lnTo>
                    <a:lnTo>
                      <a:pt x="801509" y="530631"/>
                    </a:lnTo>
                    <a:lnTo>
                      <a:pt x="801865" y="531152"/>
                    </a:lnTo>
                    <a:lnTo>
                      <a:pt x="802157" y="531698"/>
                    </a:lnTo>
                    <a:lnTo>
                      <a:pt x="802881" y="531025"/>
                    </a:lnTo>
                    <a:lnTo>
                      <a:pt x="803389" y="530580"/>
                    </a:lnTo>
                    <a:close/>
                  </a:path>
                  <a:path w="1064895" h="1325245">
                    <a:moveTo>
                      <a:pt x="823061" y="862660"/>
                    </a:moveTo>
                    <a:lnTo>
                      <a:pt x="822502" y="862037"/>
                    </a:lnTo>
                    <a:lnTo>
                      <a:pt x="821436" y="860894"/>
                    </a:lnTo>
                    <a:lnTo>
                      <a:pt x="819721" y="860374"/>
                    </a:lnTo>
                    <a:lnTo>
                      <a:pt x="818299" y="859612"/>
                    </a:lnTo>
                    <a:lnTo>
                      <a:pt x="817118" y="860298"/>
                    </a:lnTo>
                    <a:lnTo>
                      <a:pt x="817803" y="861860"/>
                    </a:lnTo>
                    <a:lnTo>
                      <a:pt x="818261" y="863650"/>
                    </a:lnTo>
                    <a:lnTo>
                      <a:pt x="819315" y="864946"/>
                    </a:lnTo>
                    <a:lnTo>
                      <a:pt x="819797" y="865568"/>
                    </a:lnTo>
                    <a:lnTo>
                      <a:pt x="821397" y="865327"/>
                    </a:lnTo>
                    <a:lnTo>
                      <a:pt x="822502" y="865492"/>
                    </a:lnTo>
                    <a:lnTo>
                      <a:pt x="822528" y="864298"/>
                    </a:lnTo>
                    <a:lnTo>
                      <a:pt x="823061" y="862660"/>
                    </a:lnTo>
                    <a:close/>
                  </a:path>
                  <a:path w="1064895" h="1325245">
                    <a:moveTo>
                      <a:pt x="839089" y="261137"/>
                    </a:moveTo>
                    <a:lnTo>
                      <a:pt x="835914" y="262991"/>
                    </a:lnTo>
                    <a:lnTo>
                      <a:pt x="834339" y="263918"/>
                    </a:lnTo>
                    <a:lnTo>
                      <a:pt x="838111" y="266369"/>
                    </a:lnTo>
                    <a:lnTo>
                      <a:pt x="838352" y="266242"/>
                    </a:lnTo>
                    <a:lnTo>
                      <a:pt x="839089" y="261137"/>
                    </a:lnTo>
                    <a:close/>
                  </a:path>
                  <a:path w="1064895" h="1325245">
                    <a:moveTo>
                      <a:pt x="839165" y="1194117"/>
                    </a:moveTo>
                    <a:lnTo>
                      <a:pt x="838873" y="1193520"/>
                    </a:lnTo>
                    <a:lnTo>
                      <a:pt x="838187" y="1192060"/>
                    </a:lnTo>
                    <a:lnTo>
                      <a:pt x="837577" y="1192669"/>
                    </a:lnTo>
                    <a:lnTo>
                      <a:pt x="836955" y="1192999"/>
                    </a:lnTo>
                    <a:lnTo>
                      <a:pt x="836993" y="1193292"/>
                    </a:lnTo>
                    <a:lnTo>
                      <a:pt x="837031" y="1193749"/>
                    </a:lnTo>
                    <a:lnTo>
                      <a:pt x="837412" y="1194371"/>
                    </a:lnTo>
                    <a:lnTo>
                      <a:pt x="837819" y="1194549"/>
                    </a:lnTo>
                    <a:lnTo>
                      <a:pt x="838136" y="1194701"/>
                    </a:lnTo>
                    <a:lnTo>
                      <a:pt x="838708" y="1194295"/>
                    </a:lnTo>
                    <a:lnTo>
                      <a:pt x="839165" y="1194117"/>
                    </a:lnTo>
                    <a:close/>
                  </a:path>
                  <a:path w="1064895" h="1325245">
                    <a:moveTo>
                      <a:pt x="841552" y="523544"/>
                    </a:moveTo>
                    <a:lnTo>
                      <a:pt x="840930" y="522236"/>
                    </a:lnTo>
                    <a:lnTo>
                      <a:pt x="840536" y="520700"/>
                    </a:lnTo>
                    <a:lnTo>
                      <a:pt x="839597" y="519696"/>
                    </a:lnTo>
                    <a:lnTo>
                      <a:pt x="838949" y="519010"/>
                    </a:lnTo>
                    <a:lnTo>
                      <a:pt x="837552" y="519087"/>
                    </a:lnTo>
                    <a:lnTo>
                      <a:pt x="836460" y="518807"/>
                    </a:lnTo>
                    <a:lnTo>
                      <a:pt x="836472" y="519950"/>
                    </a:lnTo>
                    <a:lnTo>
                      <a:pt x="836028" y="521538"/>
                    </a:lnTo>
                    <a:lnTo>
                      <a:pt x="837628" y="523240"/>
                    </a:lnTo>
                    <a:lnTo>
                      <a:pt x="839279" y="523735"/>
                    </a:lnTo>
                    <a:lnTo>
                      <a:pt x="840663" y="524471"/>
                    </a:lnTo>
                    <a:lnTo>
                      <a:pt x="840955" y="524167"/>
                    </a:lnTo>
                    <a:lnTo>
                      <a:pt x="841260" y="523862"/>
                    </a:lnTo>
                    <a:lnTo>
                      <a:pt x="841552" y="523544"/>
                    </a:lnTo>
                    <a:close/>
                  </a:path>
                  <a:path w="1064895" h="1325245">
                    <a:moveTo>
                      <a:pt x="851750" y="856830"/>
                    </a:moveTo>
                    <a:lnTo>
                      <a:pt x="850074" y="852919"/>
                    </a:lnTo>
                    <a:lnTo>
                      <a:pt x="843838" y="854329"/>
                    </a:lnTo>
                    <a:lnTo>
                      <a:pt x="843051" y="854913"/>
                    </a:lnTo>
                    <a:lnTo>
                      <a:pt x="843394" y="857656"/>
                    </a:lnTo>
                    <a:lnTo>
                      <a:pt x="843838" y="861148"/>
                    </a:lnTo>
                    <a:lnTo>
                      <a:pt x="846112" y="862850"/>
                    </a:lnTo>
                    <a:lnTo>
                      <a:pt x="851649" y="863193"/>
                    </a:lnTo>
                    <a:lnTo>
                      <a:pt x="848690" y="858253"/>
                    </a:lnTo>
                    <a:lnTo>
                      <a:pt x="851750" y="856830"/>
                    </a:lnTo>
                    <a:close/>
                  </a:path>
                  <a:path w="1064895" h="1325245">
                    <a:moveTo>
                      <a:pt x="865022" y="588238"/>
                    </a:moveTo>
                    <a:lnTo>
                      <a:pt x="862304" y="586892"/>
                    </a:lnTo>
                    <a:lnTo>
                      <a:pt x="859751" y="584809"/>
                    </a:lnTo>
                    <a:lnTo>
                      <a:pt x="856030" y="587502"/>
                    </a:lnTo>
                    <a:lnTo>
                      <a:pt x="864603" y="589953"/>
                    </a:lnTo>
                    <a:lnTo>
                      <a:pt x="865022" y="588238"/>
                    </a:lnTo>
                    <a:close/>
                  </a:path>
                  <a:path w="1064895" h="1325245">
                    <a:moveTo>
                      <a:pt x="1024051" y="509879"/>
                    </a:moveTo>
                    <a:lnTo>
                      <a:pt x="1024026" y="507682"/>
                    </a:lnTo>
                    <a:lnTo>
                      <a:pt x="1021511" y="505040"/>
                    </a:lnTo>
                    <a:lnTo>
                      <a:pt x="1021041" y="507111"/>
                    </a:lnTo>
                    <a:lnTo>
                      <a:pt x="1020508" y="509168"/>
                    </a:lnTo>
                    <a:lnTo>
                      <a:pt x="1020025" y="511238"/>
                    </a:lnTo>
                    <a:lnTo>
                      <a:pt x="1020559" y="511390"/>
                    </a:lnTo>
                    <a:lnTo>
                      <a:pt x="1021664" y="511670"/>
                    </a:lnTo>
                    <a:lnTo>
                      <a:pt x="1024051" y="509879"/>
                    </a:lnTo>
                    <a:close/>
                  </a:path>
                  <a:path w="1064895" h="1325245">
                    <a:moveTo>
                      <a:pt x="1064323" y="399770"/>
                    </a:moveTo>
                    <a:lnTo>
                      <a:pt x="1063752" y="398411"/>
                    </a:lnTo>
                    <a:lnTo>
                      <a:pt x="1062850" y="397281"/>
                    </a:lnTo>
                    <a:lnTo>
                      <a:pt x="1061097" y="397802"/>
                    </a:lnTo>
                    <a:lnTo>
                      <a:pt x="1060399" y="398386"/>
                    </a:lnTo>
                    <a:lnTo>
                      <a:pt x="1059332" y="399262"/>
                    </a:lnTo>
                    <a:lnTo>
                      <a:pt x="1058595" y="400507"/>
                    </a:lnTo>
                    <a:lnTo>
                      <a:pt x="1057465" y="401967"/>
                    </a:lnTo>
                    <a:lnTo>
                      <a:pt x="1061453" y="404012"/>
                    </a:lnTo>
                    <a:lnTo>
                      <a:pt x="1063574" y="403567"/>
                    </a:lnTo>
                    <a:lnTo>
                      <a:pt x="1064323" y="39977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3" name="object 323">
                <a:extLst>
                  <a:ext uri="{FF2B5EF4-FFF2-40B4-BE49-F238E27FC236}">
                    <a16:creationId xmlns:a16="http://schemas.microsoft.com/office/drawing/2014/main" id="{1213EE5D-EA8E-E272-488C-9C900C407108}"/>
                  </a:ext>
                </a:extLst>
              </p:cNvPr>
              <p:cNvSpPr/>
              <p:nvPr/>
            </p:nvSpPr>
            <p:spPr>
              <a:xfrm>
                <a:off x="7671431" y="3639042"/>
                <a:ext cx="779963" cy="666083"/>
              </a:xfrm>
              <a:custGeom>
                <a:avLst/>
                <a:gdLst/>
                <a:ahLst/>
                <a:cxnLst/>
                <a:rect l="l" t="t" r="r" b="b"/>
                <a:pathLst>
                  <a:path w="1002665" h="974090">
                    <a:moveTo>
                      <a:pt x="2743" y="557758"/>
                    </a:moveTo>
                    <a:lnTo>
                      <a:pt x="1663" y="555396"/>
                    </a:lnTo>
                    <a:lnTo>
                      <a:pt x="1104" y="554215"/>
                    </a:lnTo>
                    <a:lnTo>
                      <a:pt x="736" y="554380"/>
                    </a:lnTo>
                    <a:lnTo>
                      <a:pt x="368" y="554570"/>
                    </a:lnTo>
                    <a:lnTo>
                      <a:pt x="0" y="554736"/>
                    </a:lnTo>
                    <a:lnTo>
                      <a:pt x="1346" y="558253"/>
                    </a:lnTo>
                    <a:lnTo>
                      <a:pt x="2743" y="557758"/>
                    </a:lnTo>
                    <a:close/>
                  </a:path>
                  <a:path w="1002665" h="974090">
                    <a:moveTo>
                      <a:pt x="29121" y="351904"/>
                    </a:moveTo>
                    <a:lnTo>
                      <a:pt x="28181" y="349783"/>
                    </a:lnTo>
                    <a:lnTo>
                      <a:pt x="27533" y="348386"/>
                    </a:lnTo>
                    <a:lnTo>
                      <a:pt x="26746" y="346621"/>
                    </a:lnTo>
                    <a:lnTo>
                      <a:pt x="23609" y="348932"/>
                    </a:lnTo>
                    <a:lnTo>
                      <a:pt x="29121" y="351904"/>
                    </a:lnTo>
                    <a:close/>
                  </a:path>
                  <a:path w="1002665" h="974090">
                    <a:moveTo>
                      <a:pt x="45669" y="328244"/>
                    </a:moveTo>
                    <a:lnTo>
                      <a:pt x="45351" y="327152"/>
                    </a:lnTo>
                    <a:lnTo>
                      <a:pt x="45262" y="325310"/>
                    </a:lnTo>
                    <a:lnTo>
                      <a:pt x="43802" y="326428"/>
                    </a:lnTo>
                    <a:lnTo>
                      <a:pt x="42633" y="326898"/>
                    </a:lnTo>
                    <a:lnTo>
                      <a:pt x="42176" y="328383"/>
                    </a:lnTo>
                    <a:lnTo>
                      <a:pt x="42913" y="329425"/>
                    </a:lnTo>
                    <a:lnTo>
                      <a:pt x="43218" y="330327"/>
                    </a:lnTo>
                    <a:lnTo>
                      <a:pt x="43954" y="329920"/>
                    </a:lnTo>
                    <a:lnTo>
                      <a:pt x="45059" y="329653"/>
                    </a:lnTo>
                    <a:lnTo>
                      <a:pt x="45339" y="329031"/>
                    </a:lnTo>
                    <a:lnTo>
                      <a:pt x="45669" y="328244"/>
                    </a:lnTo>
                    <a:close/>
                  </a:path>
                  <a:path w="1002665" h="974090">
                    <a:moveTo>
                      <a:pt x="52705" y="643521"/>
                    </a:moveTo>
                    <a:lnTo>
                      <a:pt x="51079" y="642010"/>
                    </a:lnTo>
                    <a:lnTo>
                      <a:pt x="48374" y="644296"/>
                    </a:lnTo>
                    <a:lnTo>
                      <a:pt x="50901" y="646252"/>
                    </a:lnTo>
                    <a:lnTo>
                      <a:pt x="51346" y="644906"/>
                    </a:lnTo>
                    <a:lnTo>
                      <a:pt x="52705" y="643521"/>
                    </a:lnTo>
                    <a:close/>
                  </a:path>
                  <a:path w="1002665" h="974090">
                    <a:moveTo>
                      <a:pt x="71145" y="707961"/>
                    </a:moveTo>
                    <a:lnTo>
                      <a:pt x="68160" y="706348"/>
                    </a:lnTo>
                    <a:lnTo>
                      <a:pt x="67945" y="706755"/>
                    </a:lnTo>
                    <a:lnTo>
                      <a:pt x="67716" y="707161"/>
                    </a:lnTo>
                    <a:lnTo>
                      <a:pt x="67475" y="707542"/>
                    </a:lnTo>
                    <a:lnTo>
                      <a:pt x="68554" y="708025"/>
                    </a:lnTo>
                    <a:lnTo>
                      <a:pt x="69621" y="708469"/>
                    </a:lnTo>
                    <a:lnTo>
                      <a:pt x="70662" y="708926"/>
                    </a:lnTo>
                    <a:lnTo>
                      <a:pt x="70827" y="708609"/>
                    </a:lnTo>
                    <a:lnTo>
                      <a:pt x="70980" y="708266"/>
                    </a:lnTo>
                    <a:lnTo>
                      <a:pt x="71145" y="707961"/>
                    </a:lnTo>
                    <a:close/>
                  </a:path>
                  <a:path w="1002665" h="974090">
                    <a:moveTo>
                      <a:pt x="77762" y="183413"/>
                    </a:moveTo>
                    <a:lnTo>
                      <a:pt x="77076" y="182067"/>
                    </a:lnTo>
                    <a:lnTo>
                      <a:pt x="76415" y="180682"/>
                    </a:lnTo>
                    <a:lnTo>
                      <a:pt x="73418" y="181635"/>
                    </a:lnTo>
                    <a:lnTo>
                      <a:pt x="74980" y="182841"/>
                    </a:lnTo>
                    <a:lnTo>
                      <a:pt x="76911" y="184365"/>
                    </a:lnTo>
                    <a:lnTo>
                      <a:pt x="77482" y="183718"/>
                    </a:lnTo>
                    <a:lnTo>
                      <a:pt x="77762" y="183413"/>
                    </a:lnTo>
                    <a:close/>
                  </a:path>
                  <a:path w="1002665" h="974090">
                    <a:moveTo>
                      <a:pt x="83820" y="712762"/>
                    </a:moveTo>
                    <a:lnTo>
                      <a:pt x="83642" y="711936"/>
                    </a:lnTo>
                    <a:lnTo>
                      <a:pt x="83642" y="710984"/>
                    </a:lnTo>
                    <a:lnTo>
                      <a:pt x="83223" y="710349"/>
                    </a:lnTo>
                    <a:lnTo>
                      <a:pt x="83007" y="710006"/>
                    </a:lnTo>
                    <a:lnTo>
                      <a:pt x="82003" y="710158"/>
                    </a:lnTo>
                    <a:lnTo>
                      <a:pt x="80772" y="710031"/>
                    </a:lnTo>
                    <a:lnTo>
                      <a:pt x="81292" y="711377"/>
                    </a:lnTo>
                    <a:lnTo>
                      <a:pt x="81445" y="712279"/>
                    </a:lnTo>
                    <a:lnTo>
                      <a:pt x="81965" y="712863"/>
                    </a:lnTo>
                    <a:lnTo>
                      <a:pt x="82245" y="713143"/>
                    </a:lnTo>
                    <a:lnTo>
                      <a:pt x="83185" y="712812"/>
                    </a:lnTo>
                    <a:lnTo>
                      <a:pt x="83820" y="712762"/>
                    </a:lnTo>
                    <a:close/>
                  </a:path>
                  <a:path w="1002665" h="974090">
                    <a:moveTo>
                      <a:pt x="87706" y="399211"/>
                    </a:moveTo>
                    <a:lnTo>
                      <a:pt x="87198" y="397332"/>
                    </a:lnTo>
                    <a:lnTo>
                      <a:pt x="87464" y="394982"/>
                    </a:lnTo>
                    <a:lnTo>
                      <a:pt x="84734" y="393598"/>
                    </a:lnTo>
                    <a:lnTo>
                      <a:pt x="84759" y="396455"/>
                    </a:lnTo>
                    <a:lnTo>
                      <a:pt x="84924" y="398487"/>
                    </a:lnTo>
                    <a:lnTo>
                      <a:pt x="87706" y="399211"/>
                    </a:lnTo>
                    <a:close/>
                  </a:path>
                  <a:path w="1002665" h="974090">
                    <a:moveTo>
                      <a:pt x="107264" y="729869"/>
                    </a:moveTo>
                    <a:lnTo>
                      <a:pt x="106934" y="728560"/>
                    </a:lnTo>
                    <a:lnTo>
                      <a:pt x="104838" y="727367"/>
                    </a:lnTo>
                    <a:lnTo>
                      <a:pt x="103759" y="728205"/>
                    </a:lnTo>
                    <a:lnTo>
                      <a:pt x="103035" y="729957"/>
                    </a:lnTo>
                    <a:lnTo>
                      <a:pt x="104267" y="731494"/>
                    </a:lnTo>
                    <a:lnTo>
                      <a:pt x="105638" y="731951"/>
                    </a:lnTo>
                    <a:lnTo>
                      <a:pt x="106997" y="730199"/>
                    </a:lnTo>
                    <a:lnTo>
                      <a:pt x="107264" y="729869"/>
                    </a:lnTo>
                    <a:close/>
                  </a:path>
                  <a:path w="1002665" h="974090">
                    <a:moveTo>
                      <a:pt x="108000" y="749769"/>
                    </a:moveTo>
                    <a:lnTo>
                      <a:pt x="107696" y="748753"/>
                    </a:lnTo>
                    <a:lnTo>
                      <a:pt x="107543" y="748220"/>
                    </a:lnTo>
                    <a:lnTo>
                      <a:pt x="105930" y="748487"/>
                    </a:lnTo>
                    <a:lnTo>
                      <a:pt x="103873" y="747623"/>
                    </a:lnTo>
                    <a:lnTo>
                      <a:pt x="102743" y="751255"/>
                    </a:lnTo>
                    <a:lnTo>
                      <a:pt x="106502" y="750189"/>
                    </a:lnTo>
                    <a:lnTo>
                      <a:pt x="108000" y="749769"/>
                    </a:lnTo>
                    <a:close/>
                  </a:path>
                  <a:path w="1002665" h="974090">
                    <a:moveTo>
                      <a:pt x="126060" y="673760"/>
                    </a:moveTo>
                    <a:lnTo>
                      <a:pt x="125730" y="672693"/>
                    </a:lnTo>
                    <a:lnTo>
                      <a:pt x="125704" y="671195"/>
                    </a:lnTo>
                    <a:lnTo>
                      <a:pt x="124256" y="672033"/>
                    </a:lnTo>
                    <a:lnTo>
                      <a:pt x="123164" y="672325"/>
                    </a:lnTo>
                    <a:lnTo>
                      <a:pt x="122720" y="673036"/>
                    </a:lnTo>
                    <a:lnTo>
                      <a:pt x="122428" y="673519"/>
                    </a:lnTo>
                    <a:lnTo>
                      <a:pt x="122961" y="674573"/>
                    </a:lnTo>
                    <a:lnTo>
                      <a:pt x="123139" y="675373"/>
                    </a:lnTo>
                    <a:lnTo>
                      <a:pt x="124028" y="674992"/>
                    </a:lnTo>
                    <a:lnTo>
                      <a:pt x="125082" y="674789"/>
                    </a:lnTo>
                    <a:lnTo>
                      <a:pt x="126060" y="673760"/>
                    </a:lnTo>
                    <a:close/>
                  </a:path>
                  <a:path w="1002665" h="974090">
                    <a:moveTo>
                      <a:pt x="146812" y="503072"/>
                    </a:moveTo>
                    <a:lnTo>
                      <a:pt x="142608" y="501777"/>
                    </a:lnTo>
                    <a:lnTo>
                      <a:pt x="142951" y="504901"/>
                    </a:lnTo>
                    <a:lnTo>
                      <a:pt x="143141" y="506666"/>
                    </a:lnTo>
                    <a:lnTo>
                      <a:pt x="146812" y="503072"/>
                    </a:lnTo>
                    <a:close/>
                  </a:path>
                  <a:path w="1002665" h="974090">
                    <a:moveTo>
                      <a:pt x="147726" y="481533"/>
                    </a:moveTo>
                    <a:lnTo>
                      <a:pt x="146900" y="480631"/>
                    </a:lnTo>
                    <a:lnTo>
                      <a:pt x="146062" y="479742"/>
                    </a:lnTo>
                    <a:lnTo>
                      <a:pt x="145237" y="478840"/>
                    </a:lnTo>
                    <a:lnTo>
                      <a:pt x="144830" y="479209"/>
                    </a:lnTo>
                    <a:lnTo>
                      <a:pt x="144462" y="479564"/>
                    </a:lnTo>
                    <a:lnTo>
                      <a:pt x="144094" y="479933"/>
                    </a:lnTo>
                    <a:lnTo>
                      <a:pt x="144487" y="480529"/>
                    </a:lnTo>
                    <a:lnTo>
                      <a:pt x="144780" y="481215"/>
                    </a:lnTo>
                    <a:lnTo>
                      <a:pt x="145719" y="482079"/>
                    </a:lnTo>
                    <a:lnTo>
                      <a:pt x="146405" y="482193"/>
                    </a:lnTo>
                    <a:lnTo>
                      <a:pt x="146977" y="482434"/>
                    </a:lnTo>
                    <a:lnTo>
                      <a:pt x="147231" y="482142"/>
                    </a:lnTo>
                    <a:lnTo>
                      <a:pt x="147726" y="481533"/>
                    </a:lnTo>
                    <a:close/>
                  </a:path>
                  <a:path w="1002665" h="974090">
                    <a:moveTo>
                      <a:pt x="164947" y="348373"/>
                    </a:moveTo>
                    <a:lnTo>
                      <a:pt x="162509" y="345859"/>
                    </a:lnTo>
                    <a:lnTo>
                      <a:pt x="160134" y="347726"/>
                    </a:lnTo>
                    <a:lnTo>
                      <a:pt x="161963" y="347967"/>
                    </a:lnTo>
                    <a:lnTo>
                      <a:pt x="163449" y="348183"/>
                    </a:lnTo>
                    <a:lnTo>
                      <a:pt x="164947" y="348373"/>
                    </a:lnTo>
                    <a:close/>
                  </a:path>
                  <a:path w="1002665" h="974090">
                    <a:moveTo>
                      <a:pt x="179184" y="223812"/>
                    </a:moveTo>
                    <a:lnTo>
                      <a:pt x="177203" y="222440"/>
                    </a:lnTo>
                    <a:lnTo>
                      <a:pt x="176225" y="221767"/>
                    </a:lnTo>
                    <a:lnTo>
                      <a:pt x="175374" y="222999"/>
                    </a:lnTo>
                    <a:lnTo>
                      <a:pt x="176364" y="223697"/>
                    </a:lnTo>
                    <a:lnTo>
                      <a:pt x="177355" y="224370"/>
                    </a:lnTo>
                    <a:lnTo>
                      <a:pt x="178333" y="225044"/>
                    </a:lnTo>
                    <a:lnTo>
                      <a:pt x="179184" y="223812"/>
                    </a:lnTo>
                    <a:close/>
                  </a:path>
                  <a:path w="1002665" h="974090">
                    <a:moveTo>
                      <a:pt x="199821" y="801585"/>
                    </a:moveTo>
                    <a:lnTo>
                      <a:pt x="198805" y="801408"/>
                    </a:lnTo>
                    <a:lnTo>
                      <a:pt x="198285" y="801306"/>
                    </a:lnTo>
                    <a:lnTo>
                      <a:pt x="196951" y="802386"/>
                    </a:lnTo>
                    <a:lnTo>
                      <a:pt x="196723" y="803516"/>
                    </a:lnTo>
                    <a:lnTo>
                      <a:pt x="199148" y="805345"/>
                    </a:lnTo>
                    <a:lnTo>
                      <a:pt x="199428" y="803744"/>
                    </a:lnTo>
                    <a:lnTo>
                      <a:pt x="199821" y="801585"/>
                    </a:lnTo>
                    <a:close/>
                  </a:path>
                  <a:path w="1002665" h="974090">
                    <a:moveTo>
                      <a:pt x="211924" y="307555"/>
                    </a:moveTo>
                    <a:lnTo>
                      <a:pt x="211569" y="307352"/>
                    </a:lnTo>
                    <a:lnTo>
                      <a:pt x="211226" y="307136"/>
                    </a:lnTo>
                    <a:lnTo>
                      <a:pt x="210858" y="306933"/>
                    </a:lnTo>
                    <a:lnTo>
                      <a:pt x="210210" y="307911"/>
                    </a:lnTo>
                    <a:lnTo>
                      <a:pt x="209486" y="308851"/>
                    </a:lnTo>
                    <a:lnTo>
                      <a:pt x="208915" y="309892"/>
                    </a:lnTo>
                    <a:lnTo>
                      <a:pt x="208826" y="310070"/>
                    </a:lnTo>
                    <a:lnTo>
                      <a:pt x="209410" y="310616"/>
                    </a:lnTo>
                    <a:lnTo>
                      <a:pt x="209918" y="311289"/>
                    </a:lnTo>
                    <a:lnTo>
                      <a:pt x="211302" y="308698"/>
                    </a:lnTo>
                    <a:lnTo>
                      <a:pt x="211924" y="307555"/>
                    </a:lnTo>
                    <a:close/>
                  </a:path>
                  <a:path w="1002665" h="974090">
                    <a:moveTo>
                      <a:pt x="217284" y="813308"/>
                    </a:moveTo>
                    <a:lnTo>
                      <a:pt x="214541" y="813638"/>
                    </a:lnTo>
                    <a:lnTo>
                      <a:pt x="213956" y="814857"/>
                    </a:lnTo>
                    <a:lnTo>
                      <a:pt x="215087" y="817397"/>
                    </a:lnTo>
                    <a:lnTo>
                      <a:pt x="216649" y="814489"/>
                    </a:lnTo>
                    <a:lnTo>
                      <a:pt x="217284" y="813308"/>
                    </a:lnTo>
                    <a:close/>
                  </a:path>
                  <a:path w="1002665" h="974090">
                    <a:moveTo>
                      <a:pt x="240919" y="140398"/>
                    </a:moveTo>
                    <a:lnTo>
                      <a:pt x="240588" y="139014"/>
                    </a:lnTo>
                    <a:lnTo>
                      <a:pt x="240258" y="137693"/>
                    </a:lnTo>
                    <a:lnTo>
                      <a:pt x="239941" y="136372"/>
                    </a:lnTo>
                    <a:lnTo>
                      <a:pt x="239395" y="136537"/>
                    </a:lnTo>
                    <a:lnTo>
                      <a:pt x="238874" y="136728"/>
                    </a:lnTo>
                    <a:lnTo>
                      <a:pt x="238315" y="136906"/>
                    </a:lnTo>
                    <a:lnTo>
                      <a:pt x="238760" y="138099"/>
                    </a:lnTo>
                    <a:lnTo>
                      <a:pt x="239191" y="139306"/>
                    </a:lnTo>
                    <a:lnTo>
                      <a:pt x="239725" y="140576"/>
                    </a:lnTo>
                    <a:lnTo>
                      <a:pt x="240271" y="140449"/>
                    </a:lnTo>
                    <a:lnTo>
                      <a:pt x="240919" y="140398"/>
                    </a:lnTo>
                    <a:close/>
                  </a:path>
                  <a:path w="1002665" h="974090">
                    <a:moveTo>
                      <a:pt x="251828" y="787704"/>
                    </a:moveTo>
                    <a:lnTo>
                      <a:pt x="251129" y="786523"/>
                    </a:lnTo>
                    <a:lnTo>
                      <a:pt x="250863" y="785456"/>
                    </a:lnTo>
                    <a:lnTo>
                      <a:pt x="250240" y="785202"/>
                    </a:lnTo>
                    <a:lnTo>
                      <a:pt x="249618" y="784923"/>
                    </a:lnTo>
                    <a:lnTo>
                      <a:pt x="248653" y="785456"/>
                    </a:lnTo>
                    <a:lnTo>
                      <a:pt x="247827" y="785622"/>
                    </a:lnTo>
                    <a:lnTo>
                      <a:pt x="248170" y="786523"/>
                    </a:lnTo>
                    <a:lnTo>
                      <a:pt x="248310" y="787666"/>
                    </a:lnTo>
                    <a:lnTo>
                      <a:pt x="248945" y="788250"/>
                    </a:lnTo>
                    <a:lnTo>
                      <a:pt x="249301" y="788568"/>
                    </a:lnTo>
                    <a:lnTo>
                      <a:pt x="250494" y="787984"/>
                    </a:lnTo>
                    <a:lnTo>
                      <a:pt x="251828" y="787704"/>
                    </a:lnTo>
                    <a:close/>
                  </a:path>
                  <a:path w="1002665" h="974090">
                    <a:moveTo>
                      <a:pt x="257111" y="173659"/>
                    </a:moveTo>
                    <a:lnTo>
                      <a:pt x="252412" y="174155"/>
                    </a:lnTo>
                    <a:lnTo>
                      <a:pt x="254203" y="175653"/>
                    </a:lnTo>
                    <a:lnTo>
                      <a:pt x="255778" y="175539"/>
                    </a:lnTo>
                    <a:lnTo>
                      <a:pt x="257111" y="173659"/>
                    </a:lnTo>
                    <a:close/>
                  </a:path>
                  <a:path w="1002665" h="974090">
                    <a:moveTo>
                      <a:pt x="297294" y="674357"/>
                    </a:moveTo>
                    <a:lnTo>
                      <a:pt x="296849" y="673125"/>
                    </a:lnTo>
                    <a:lnTo>
                      <a:pt x="294563" y="673442"/>
                    </a:lnTo>
                    <a:lnTo>
                      <a:pt x="294309" y="674827"/>
                    </a:lnTo>
                    <a:lnTo>
                      <a:pt x="293865" y="676211"/>
                    </a:lnTo>
                    <a:lnTo>
                      <a:pt x="295910" y="676694"/>
                    </a:lnTo>
                    <a:lnTo>
                      <a:pt x="296252" y="676770"/>
                    </a:lnTo>
                    <a:lnTo>
                      <a:pt x="297116" y="676262"/>
                    </a:lnTo>
                    <a:lnTo>
                      <a:pt x="297129" y="675957"/>
                    </a:lnTo>
                    <a:lnTo>
                      <a:pt x="297294" y="674357"/>
                    </a:lnTo>
                    <a:close/>
                  </a:path>
                  <a:path w="1002665" h="974090">
                    <a:moveTo>
                      <a:pt x="305473" y="301993"/>
                    </a:moveTo>
                    <a:lnTo>
                      <a:pt x="305333" y="300990"/>
                    </a:lnTo>
                    <a:lnTo>
                      <a:pt x="305269" y="300494"/>
                    </a:lnTo>
                    <a:lnTo>
                      <a:pt x="304063" y="300723"/>
                    </a:lnTo>
                    <a:lnTo>
                      <a:pt x="301650" y="301142"/>
                    </a:lnTo>
                    <a:lnTo>
                      <a:pt x="301713" y="301498"/>
                    </a:lnTo>
                    <a:lnTo>
                      <a:pt x="301726" y="301840"/>
                    </a:lnTo>
                    <a:lnTo>
                      <a:pt x="301790" y="302196"/>
                    </a:lnTo>
                    <a:lnTo>
                      <a:pt x="303022" y="302120"/>
                    </a:lnTo>
                    <a:lnTo>
                      <a:pt x="304253" y="302069"/>
                    </a:lnTo>
                    <a:lnTo>
                      <a:pt x="305473" y="301993"/>
                    </a:lnTo>
                    <a:close/>
                  </a:path>
                  <a:path w="1002665" h="974090">
                    <a:moveTo>
                      <a:pt x="332117" y="3441"/>
                    </a:moveTo>
                    <a:lnTo>
                      <a:pt x="332079" y="2959"/>
                    </a:lnTo>
                    <a:lnTo>
                      <a:pt x="332066" y="2489"/>
                    </a:lnTo>
                    <a:lnTo>
                      <a:pt x="332041" y="2032"/>
                    </a:lnTo>
                    <a:lnTo>
                      <a:pt x="331584" y="1384"/>
                    </a:lnTo>
                    <a:lnTo>
                      <a:pt x="331228" y="571"/>
                    </a:lnTo>
                    <a:lnTo>
                      <a:pt x="330288" y="0"/>
                    </a:lnTo>
                    <a:lnTo>
                      <a:pt x="329476" y="647"/>
                    </a:lnTo>
                    <a:lnTo>
                      <a:pt x="328904" y="927"/>
                    </a:lnTo>
                    <a:lnTo>
                      <a:pt x="329285" y="1651"/>
                    </a:lnTo>
                    <a:lnTo>
                      <a:pt x="329514" y="2527"/>
                    </a:lnTo>
                    <a:lnTo>
                      <a:pt x="330542" y="3390"/>
                    </a:lnTo>
                    <a:lnTo>
                      <a:pt x="331419" y="3314"/>
                    </a:lnTo>
                    <a:lnTo>
                      <a:pt x="332117" y="3441"/>
                    </a:lnTo>
                    <a:close/>
                  </a:path>
                  <a:path w="1002665" h="974090">
                    <a:moveTo>
                      <a:pt x="332460" y="413727"/>
                    </a:moveTo>
                    <a:lnTo>
                      <a:pt x="332244" y="412826"/>
                    </a:lnTo>
                    <a:lnTo>
                      <a:pt x="332295" y="411683"/>
                    </a:lnTo>
                    <a:lnTo>
                      <a:pt x="331012" y="412102"/>
                    </a:lnTo>
                    <a:lnTo>
                      <a:pt x="330225" y="412242"/>
                    </a:lnTo>
                    <a:lnTo>
                      <a:pt x="329615" y="412648"/>
                    </a:lnTo>
                    <a:lnTo>
                      <a:pt x="329463" y="412762"/>
                    </a:lnTo>
                    <a:lnTo>
                      <a:pt x="329819" y="414134"/>
                    </a:lnTo>
                    <a:lnTo>
                      <a:pt x="330187" y="414299"/>
                    </a:lnTo>
                    <a:lnTo>
                      <a:pt x="330746" y="414502"/>
                    </a:lnTo>
                    <a:lnTo>
                      <a:pt x="331647" y="414324"/>
                    </a:lnTo>
                    <a:lnTo>
                      <a:pt x="332460" y="413727"/>
                    </a:lnTo>
                    <a:close/>
                  </a:path>
                  <a:path w="1002665" h="974090">
                    <a:moveTo>
                      <a:pt x="347383" y="166573"/>
                    </a:moveTo>
                    <a:lnTo>
                      <a:pt x="344754" y="167030"/>
                    </a:lnTo>
                    <a:lnTo>
                      <a:pt x="343877" y="167805"/>
                    </a:lnTo>
                    <a:lnTo>
                      <a:pt x="344284" y="169633"/>
                    </a:lnTo>
                    <a:lnTo>
                      <a:pt x="344347" y="169887"/>
                    </a:lnTo>
                    <a:lnTo>
                      <a:pt x="344779" y="170116"/>
                    </a:lnTo>
                    <a:lnTo>
                      <a:pt x="345262" y="170522"/>
                    </a:lnTo>
                    <a:lnTo>
                      <a:pt x="345871" y="169418"/>
                    </a:lnTo>
                    <a:lnTo>
                      <a:pt x="346430" y="168338"/>
                    </a:lnTo>
                    <a:lnTo>
                      <a:pt x="347383" y="166573"/>
                    </a:lnTo>
                    <a:close/>
                  </a:path>
                  <a:path w="1002665" h="974090">
                    <a:moveTo>
                      <a:pt x="387007" y="766445"/>
                    </a:moveTo>
                    <a:lnTo>
                      <a:pt x="386194" y="765530"/>
                    </a:lnTo>
                    <a:lnTo>
                      <a:pt x="385356" y="764616"/>
                    </a:lnTo>
                    <a:lnTo>
                      <a:pt x="384530" y="763689"/>
                    </a:lnTo>
                    <a:lnTo>
                      <a:pt x="383921" y="764324"/>
                    </a:lnTo>
                    <a:lnTo>
                      <a:pt x="382714" y="765530"/>
                    </a:lnTo>
                    <a:lnTo>
                      <a:pt x="384619" y="767130"/>
                    </a:lnTo>
                    <a:lnTo>
                      <a:pt x="385559" y="767918"/>
                    </a:lnTo>
                    <a:lnTo>
                      <a:pt x="386054" y="767435"/>
                    </a:lnTo>
                    <a:lnTo>
                      <a:pt x="387007" y="766445"/>
                    </a:lnTo>
                    <a:close/>
                  </a:path>
                  <a:path w="1002665" h="974090">
                    <a:moveTo>
                      <a:pt x="402983" y="255943"/>
                    </a:moveTo>
                    <a:lnTo>
                      <a:pt x="401332" y="257035"/>
                    </a:lnTo>
                    <a:lnTo>
                      <a:pt x="400494" y="257568"/>
                    </a:lnTo>
                    <a:lnTo>
                      <a:pt x="400799" y="257911"/>
                    </a:lnTo>
                    <a:lnTo>
                      <a:pt x="401091" y="258254"/>
                    </a:lnTo>
                    <a:lnTo>
                      <a:pt x="401383" y="258584"/>
                    </a:lnTo>
                    <a:lnTo>
                      <a:pt x="401802" y="258305"/>
                    </a:lnTo>
                    <a:lnTo>
                      <a:pt x="402336" y="258102"/>
                    </a:lnTo>
                    <a:lnTo>
                      <a:pt x="402564" y="257733"/>
                    </a:lnTo>
                    <a:lnTo>
                      <a:pt x="402844" y="257200"/>
                    </a:lnTo>
                    <a:lnTo>
                      <a:pt x="402869" y="256540"/>
                    </a:lnTo>
                    <a:lnTo>
                      <a:pt x="402983" y="255943"/>
                    </a:lnTo>
                    <a:close/>
                  </a:path>
                  <a:path w="1002665" h="974090">
                    <a:moveTo>
                      <a:pt x="404266" y="407543"/>
                    </a:moveTo>
                    <a:lnTo>
                      <a:pt x="401320" y="408406"/>
                    </a:lnTo>
                    <a:lnTo>
                      <a:pt x="400532" y="409333"/>
                    </a:lnTo>
                    <a:lnTo>
                      <a:pt x="401307" y="410997"/>
                    </a:lnTo>
                    <a:lnTo>
                      <a:pt x="401434" y="411289"/>
                    </a:lnTo>
                    <a:lnTo>
                      <a:pt x="402551" y="411480"/>
                    </a:lnTo>
                    <a:lnTo>
                      <a:pt x="403085" y="410464"/>
                    </a:lnTo>
                    <a:lnTo>
                      <a:pt x="403466" y="409448"/>
                    </a:lnTo>
                    <a:lnTo>
                      <a:pt x="404266" y="407543"/>
                    </a:lnTo>
                    <a:close/>
                  </a:path>
                  <a:path w="1002665" h="974090">
                    <a:moveTo>
                      <a:pt x="413232" y="485343"/>
                    </a:moveTo>
                    <a:lnTo>
                      <a:pt x="411391" y="486168"/>
                    </a:lnTo>
                    <a:lnTo>
                      <a:pt x="410121" y="486727"/>
                    </a:lnTo>
                    <a:lnTo>
                      <a:pt x="408863" y="487260"/>
                    </a:lnTo>
                    <a:lnTo>
                      <a:pt x="412127" y="488048"/>
                    </a:lnTo>
                    <a:lnTo>
                      <a:pt x="413232" y="485343"/>
                    </a:lnTo>
                    <a:close/>
                  </a:path>
                  <a:path w="1002665" h="974090">
                    <a:moveTo>
                      <a:pt x="433933" y="580009"/>
                    </a:moveTo>
                    <a:lnTo>
                      <a:pt x="432955" y="578370"/>
                    </a:lnTo>
                    <a:lnTo>
                      <a:pt x="431723" y="578142"/>
                    </a:lnTo>
                    <a:lnTo>
                      <a:pt x="430149" y="579615"/>
                    </a:lnTo>
                    <a:lnTo>
                      <a:pt x="430263" y="580644"/>
                    </a:lnTo>
                    <a:lnTo>
                      <a:pt x="431939" y="582041"/>
                    </a:lnTo>
                    <a:lnTo>
                      <a:pt x="433184" y="581964"/>
                    </a:lnTo>
                    <a:lnTo>
                      <a:pt x="433933" y="580009"/>
                    </a:lnTo>
                    <a:close/>
                  </a:path>
                  <a:path w="1002665" h="974090">
                    <a:moveTo>
                      <a:pt x="438277" y="129743"/>
                    </a:moveTo>
                    <a:lnTo>
                      <a:pt x="435864" y="128892"/>
                    </a:lnTo>
                    <a:lnTo>
                      <a:pt x="434594" y="129425"/>
                    </a:lnTo>
                    <a:lnTo>
                      <a:pt x="433908" y="131660"/>
                    </a:lnTo>
                    <a:lnTo>
                      <a:pt x="436257" y="133172"/>
                    </a:lnTo>
                    <a:lnTo>
                      <a:pt x="437311" y="132257"/>
                    </a:lnTo>
                    <a:lnTo>
                      <a:pt x="438277" y="129743"/>
                    </a:lnTo>
                    <a:close/>
                  </a:path>
                  <a:path w="1002665" h="974090">
                    <a:moveTo>
                      <a:pt x="462089" y="89979"/>
                    </a:moveTo>
                    <a:lnTo>
                      <a:pt x="461657" y="89204"/>
                    </a:lnTo>
                    <a:lnTo>
                      <a:pt x="461365" y="88392"/>
                    </a:lnTo>
                    <a:lnTo>
                      <a:pt x="460514" y="89014"/>
                    </a:lnTo>
                    <a:lnTo>
                      <a:pt x="459790" y="89446"/>
                    </a:lnTo>
                    <a:lnTo>
                      <a:pt x="459219" y="89992"/>
                    </a:lnTo>
                    <a:lnTo>
                      <a:pt x="459651" y="90830"/>
                    </a:lnTo>
                    <a:lnTo>
                      <a:pt x="459892" y="91287"/>
                    </a:lnTo>
                    <a:lnTo>
                      <a:pt x="460590" y="90881"/>
                    </a:lnTo>
                    <a:lnTo>
                      <a:pt x="461352" y="90576"/>
                    </a:lnTo>
                    <a:lnTo>
                      <a:pt x="461962" y="90068"/>
                    </a:lnTo>
                    <a:lnTo>
                      <a:pt x="462089" y="89979"/>
                    </a:lnTo>
                    <a:close/>
                  </a:path>
                  <a:path w="1002665" h="974090">
                    <a:moveTo>
                      <a:pt x="480199" y="805383"/>
                    </a:moveTo>
                    <a:lnTo>
                      <a:pt x="479615" y="804506"/>
                    </a:lnTo>
                    <a:lnTo>
                      <a:pt x="479044" y="803630"/>
                    </a:lnTo>
                    <a:lnTo>
                      <a:pt x="478396" y="802817"/>
                    </a:lnTo>
                    <a:lnTo>
                      <a:pt x="477139" y="803516"/>
                    </a:lnTo>
                    <a:lnTo>
                      <a:pt x="477596" y="804545"/>
                    </a:lnTo>
                    <a:lnTo>
                      <a:pt x="478129" y="805434"/>
                    </a:lnTo>
                    <a:lnTo>
                      <a:pt x="478637" y="806335"/>
                    </a:lnTo>
                    <a:lnTo>
                      <a:pt x="479171" y="806018"/>
                    </a:lnTo>
                    <a:lnTo>
                      <a:pt x="479679" y="805688"/>
                    </a:lnTo>
                    <a:lnTo>
                      <a:pt x="480199" y="805383"/>
                    </a:lnTo>
                    <a:close/>
                  </a:path>
                  <a:path w="1002665" h="974090">
                    <a:moveTo>
                      <a:pt x="487476" y="404672"/>
                    </a:moveTo>
                    <a:lnTo>
                      <a:pt x="486537" y="403174"/>
                    </a:lnTo>
                    <a:lnTo>
                      <a:pt x="486130" y="400913"/>
                    </a:lnTo>
                    <a:lnTo>
                      <a:pt x="483425" y="401764"/>
                    </a:lnTo>
                    <a:lnTo>
                      <a:pt x="484771" y="402742"/>
                    </a:lnTo>
                    <a:lnTo>
                      <a:pt x="486130" y="403694"/>
                    </a:lnTo>
                    <a:lnTo>
                      <a:pt x="487476" y="404672"/>
                    </a:lnTo>
                    <a:close/>
                  </a:path>
                  <a:path w="1002665" h="974090">
                    <a:moveTo>
                      <a:pt x="488022" y="648830"/>
                    </a:moveTo>
                    <a:lnTo>
                      <a:pt x="486587" y="648449"/>
                    </a:lnTo>
                    <a:lnTo>
                      <a:pt x="484060" y="647903"/>
                    </a:lnTo>
                    <a:lnTo>
                      <a:pt x="485063" y="649668"/>
                    </a:lnTo>
                    <a:lnTo>
                      <a:pt x="485686" y="650786"/>
                    </a:lnTo>
                    <a:lnTo>
                      <a:pt x="486308" y="651916"/>
                    </a:lnTo>
                    <a:lnTo>
                      <a:pt x="486714" y="651560"/>
                    </a:lnTo>
                    <a:lnTo>
                      <a:pt x="487375" y="651281"/>
                    </a:lnTo>
                    <a:lnTo>
                      <a:pt x="488022" y="648830"/>
                    </a:lnTo>
                    <a:close/>
                  </a:path>
                  <a:path w="1002665" h="974090">
                    <a:moveTo>
                      <a:pt x="492709" y="110401"/>
                    </a:moveTo>
                    <a:lnTo>
                      <a:pt x="488276" y="112852"/>
                    </a:lnTo>
                    <a:lnTo>
                      <a:pt x="488556" y="115747"/>
                    </a:lnTo>
                    <a:lnTo>
                      <a:pt x="489877" y="114007"/>
                    </a:lnTo>
                    <a:lnTo>
                      <a:pt x="490994" y="112636"/>
                    </a:lnTo>
                    <a:lnTo>
                      <a:pt x="492709" y="110401"/>
                    </a:lnTo>
                    <a:close/>
                  </a:path>
                  <a:path w="1002665" h="974090">
                    <a:moveTo>
                      <a:pt x="506984" y="973658"/>
                    </a:moveTo>
                    <a:lnTo>
                      <a:pt x="503593" y="969733"/>
                    </a:lnTo>
                    <a:lnTo>
                      <a:pt x="503110" y="972019"/>
                    </a:lnTo>
                    <a:lnTo>
                      <a:pt x="503428" y="973582"/>
                    </a:lnTo>
                    <a:lnTo>
                      <a:pt x="506984" y="973658"/>
                    </a:lnTo>
                    <a:close/>
                  </a:path>
                  <a:path w="1002665" h="974090">
                    <a:moveTo>
                      <a:pt x="516839" y="737501"/>
                    </a:moveTo>
                    <a:lnTo>
                      <a:pt x="515366" y="737831"/>
                    </a:lnTo>
                    <a:lnTo>
                      <a:pt x="513930" y="738162"/>
                    </a:lnTo>
                    <a:lnTo>
                      <a:pt x="512457" y="738492"/>
                    </a:lnTo>
                    <a:lnTo>
                      <a:pt x="514464" y="740486"/>
                    </a:lnTo>
                    <a:lnTo>
                      <a:pt x="516026" y="740575"/>
                    </a:lnTo>
                    <a:lnTo>
                      <a:pt x="516839" y="737501"/>
                    </a:lnTo>
                    <a:close/>
                  </a:path>
                  <a:path w="1002665" h="974090">
                    <a:moveTo>
                      <a:pt x="520903" y="356527"/>
                    </a:moveTo>
                    <a:lnTo>
                      <a:pt x="520877" y="354076"/>
                    </a:lnTo>
                    <a:lnTo>
                      <a:pt x="519772" y="353161"/>
                    </a:lnTo>
                    <a:lnTo>
                      <a:pt x="516432" y="353441"/>
                    </a:lnTo>
                    <a:lnTo>
                      <a:pt x="518566" y="354914"/>
                    </a:lnTo>
                    <a:lnTo>
                      <a:pt x="520903" y="356527"/>
                    </a:lnTo>
                    <a:close/>
                  </a:path>
                  <a:path w="1002665" h="974090">
                    <a:moveTo>
                      <a:pt x="524421" y="407733"/>
                    </a:moveTo>
                    <a:lnTo>
                      <a:pt x="521106" y="404596"/>
                    </a:lnTo>
                    <a:lnTo>
                      <a:pt x="520776" y="404825"/>
                    </a:lnTo>
                    <a:lnTo>
                      <a:pt x="520090" y="405257"/>
                    </a:lnTo>
                    <a:lnTo>
                      <a:pt x="520382" y="407073"/>
                    </a:lnTo>
                    <a:lnTo>
                      <a:pt x="521322" y="408114"/>
                    </a:lnTo>
                    <a:lnTo>
                      <a:pt x="524421" y="407733"/>
                    </a:lnTo>
                    <a:close/>
                  </a:path>
                  <a:path w="1002665" h="974090">
                    <a:moveTo>
                      <a:pt x="540918" y="22517"/>
                    </a:moveTo>
                    <a:lnTo>
                      <a:pt x="538238" y="17741"/>
                    </a:lnTo>
                    <a:lnTo>
                      <a:pt x="537070" y="20129"/>
                    </a:lnTo>
                    <a:lnTo>
                      <a:pt x="537108" y="21805"/>
                    </a:lnTo>
                    <a:lnTo>
                      <a:pt x="540918" y="22517"/>
                    </a:lnTo>
                    <a:close/>
                  </a:path>
                  <a:path w="1002665" h="974090">
                    <a:moveTo>
                      <a:pt x="567182" y="764959"/>
                    </a:moveTo>
                    <a:lnTo>
                      <a:pt x="566928" y="763066"/>
                    </a:lnTo>
                    <a:lnTo>
                      <a:pt x="566420" y="760412"/>
                    </a:lnTo>
                    <a:lnTo>
                      <a:pt x="563778" y="761746"/>
                    </a:lnTo>
                    <a:lnTo>
                      <a:pt x="563435" y="763384"/>
                    </a:lnTo>
                    <a:lnTo>
                      <a:pt x="564222" y="765873"/>
                    </a:lnTo>
                    <a:lnTo>
                      <a:pt x="567182" y="764959"/>
                    </a:lnTo>
                    <a:close/>
                  </a:path>
                  <a:path w="1002665" h="974090">
                    <a:moveTo>
                      <a:pt x="572262" y="234911"/>
                    </a:moveTo>
                    <a:lnTo>
                      <a:pt x="570865" y="234810"/>
                    </a:lnTo>
                    <a:lnTo>
                      <a:pt x="570141" y="234734"/>
                    </a:lnTo>
                    <a:lnTo>
                      <a:pt x="570090" y="235800"/>
                    </a:lnTo>
                    <a:lnTo>
                      <a:pt x="570014" y="236855"/>
                    </a:lnTo>
                    <a:lnTo>
                      <a:pt x="569963" y="237921"/>
                    </a:lnTo>
                    <a:lnTo>
                      <a:pt x="570611" y="237985"/>
                    </a:lnTo>
                    <a:lnTo>
                      <a:pt x="571258" y="238048"/>
                    </a:lnTo>
                    <a:lnTo>
                      <a:pt x="571919" y="238125"/>
                    </a:lnTo>
                    <a:lnTo>
                      <a:pt x="572020" y="237058"/>
                    </a:lnTo>
                    <a:lnTo>
                      <a:pt x="572135" y="235991"/>
                    </a:lnTo>
                    <a:lnTo>
                      <a:pt x="572262" y="234911"/>
                    </a:lnTo>
                    <a:close/>
                  </a:path>
                  <a:path w="1002665" h="974090">
                    <a:moveTo>
                      <a:pt x="578954" y="348068"/>
                    </a:moveTo>
                    <a:lnTo>
                      <a:pt x="576478" y="348564"/>
                    </a:lnTo>
                    <a:lnTo>
                      <a:pt x="574789" y="349504"/>
                    </a:lnTo>
                    <a:lnTo>
                      <a:pt x="576516" y="352602"/>
                    </a:lnTo>
                    <a:lnTo>
                      <a:pt x="578954" y="348068"/>
                    </a:lnTo>
                    <a:close/>
                  </a:path>
                  <a:path w="1002665" h="974090">
                    <a:moveTo>
                      <a:pt x="581583" y="368325"/>
                    </a:moveTo>
                    <a:lnTo>
                      <a:pt x="578472" y="367182"/>
                    </a:lnTo>
                    <a:lnTo>
                      <a:pt x="578561" y="369341"/>
                    </a:lnTo>
                    <a:lnTo>
                      <a:pt x="578027" y="370738"/>
                    </a:lnTo>
                    <a:lnTo>
                      <a:pt x="578116" y="370903"/>
                    </a:lnTo>
                    <a:lnTo>
                      <a:pt x="578192" y="371106"/>
                    </a:lnTo>
                    <a:lnTo>
                      <a:pt x="578446" y="371271"/>
                    </a:lnTo>
                    <a:lnTo>
                      <a:pt x="578739" y="371335"/>
                    </a:lnTo>
                    <a:lnTo>
                      <a:pt x="579704" y="370332"/>
                    </a:lnTo>
                    <a:lnTo>
                      <a:pt x="581583" y="368325"/>
                    </a:lnTo>
                    <a:close/>
                  </a:path>
                  <a:path w="1002665" h="974090">
                    <a:moveTo>
                      <a:pt x="584136" y="940777"/>
                    </a:moveTo>
                    <a:lnTo>
                      <a:pt x="583603" y="940320"/>
                    </a:lnTo>
                    <a:lnTo>
                      <a:pt x="582587" y="939419"/>
                    </a:lnTo>
                    <a:lnTo>
                      <a:pt x="580872" y="941578"/>
                    </a:lnTo>
                    <a:lnTo>
                      <a:pt x="580021" y="942682"/>
                    </a:lnTo>
                    <a:lnTo>
                      <a:pt x="580390" y="943038"/>
                    </a:lnTo>
                    <a:lnTo>
                      <a:pt x="580771" y="943368"/>
                    </a:lnTo>
                    <a:lnTo>
                      <a:pt x="581152" y="943737"/>
                    </a:lnTo>
                    <a:lnTo>
                      <a:pt x="582142" y="942733"/>
                    </a:lnTo>
                    <a:lnTo>
                      <a:pt x="584136" y="940777"/>
                    </a:lnTo>
                    <a:close/>
                  </a:path>
                  <a:path w="1002665" h="974090">
                    <a:moveTo>
                      <a:pt x="605459" y="45135"/>
                    </a:moveTo>
                    <a:lnTo>
                      <a:pt x="601052" y="44030"/>
                    </a:lnTo>
                    <a:lnTo>
                      <a:pt x="600913" y="44627"/>
                    </a:lnTo>
                    <a:lnTo>
                      <a:pt x="600760" y="45224"/>
                    </a:lnTo>
                    <a:lnTo>
                      <a:pt x="600608" y="45821"/>
                    </a:lnTo>
                    <a:lnTo>
                      <a:pt x="601916" y="46799"/>
                    </a:lnTo>
                    <a:lnTo>
                      <a:pt x="603288" y="47561"/>
                    </a:lnTo>
                    <a:lnTo>
                      <a:pt x="605459" y="45135"/>
                    </a:lnTo>
                    <a:close/>
                  </a:path>
                  <a:path w="1002665" h="974090">
                    <a:moveTo>
                      <a:pt x="607656" y="848017"/>
                    </a:moveTo>
                    <a:lnTo>
                      <a:pt x="605675" y="846518"/>
                    </a:lnTo>
                    <a:lnTo>
                      <a:pt x="604278" y="847051"/>
                    </a:lnTo>
                    <a:lnTo>
                      <a:pt x="602322" y="850023"/>
                    </a:lnTo>
                    <a:lnTo>
                      <a:pt x="604697" y="850061"/>
                    </a:lnTo>
                    <a:lnTo>
                      <a:pt x="607441" y="850087"/>
                    </a:lnTo>
                    <a:lnTo>
                      <a:pt x="607390" y="849274"/>
                    </a:lnTo>
                    <a:lnTo>
                      <a:pt x="607656" y="848017"/>
                    </a:lnTo>
                    <a:close/>
                  </a:path>
                  <a:path w="1002665" h="974090">
                    <a:moveTo>
                      <a:pt x="615861" y="770369"/>
                    </a:moveTo>
                    <a:lnTo>
                      <a:pt x="615530" y="769569"/>
                    </a:lnTo>
                    <a:lnTo>
                      <a:pt x="615327" y="768540"/>
                    </a:lnTo>
                    <a:lnTo>
                      <a:pt x="614540" y="769099"/>
                    </a:lnTo>
                    <a:lnTo>
                      <a:pt x="613918" y="769366"/>
                    </a:lnTo>
                    <a:lnTo>
                      <a:pt x="613410" y="770128"/>
                    </a:lnTo>
                    <a:lnTo>
                      <a:pt x="613765" y="770750"/>
                    </a:lnTo>
                    <a:lnTo>
                      <a:pt x="613879" y="771232"/>
                    </a:lnTo>
                    <a:lnTo>
                      <a:pt x="614502" y="771017"/>
                    </a:lnTo>
                    <a:lnTo>
                      <a:pt x="615213" y="770940"/>
                    </a:lnTo>
                    <a:lnTo>
                      <a:pt x="615670" y="770534"/>
                    </a:lnTo>
                    <a:lnTo>
                      <a:pt x="615861" y="770369"/>
                    </a:lnTo>
                    <a:close/>
                  </a:path>
                  <a:path w="1002665" h="974090">
                    <a:moveTo>
                      <a:pt x="616242" y="550760"/>
                    </a:moveTo>
                    <a:lnTo>
                      <a:pt x="615607" y="549833"/>
                    </a:lnTo>
                    <a:lnTo>
                      <a:pt x="615251" y="548894"/>
                    </a:lnTo>
                    <a:lnTo>
                      <a:pt x="614946" y="548919"/>
                    </a:lnTo>
                    <a:lnTo>
                      <a:pt x="614184" y="548932"/>
                    </a:lnTo>
                    <a:lnTo>
                      <a:pt x="613384" y="549325"/>
                    </a:lnTo>
                    <a:lnTo>
                      <a:pt x="612622" y="549859"/>
                    </a:lnTo>
                    <a:lnTo>
                      <a:pt x="613092" y="551345"/>
                    </a:lnTo>
                    <a:lnTo>
                      <a:pt x="613384" y="551345"/>
                    </a:lnTo>
                    <a:lnTo>
                      <a:pt x="614146" y="551446"/>
                    </a:lnTo>
                    <a:lnTo>
                      <a:pt x="614934" y="551078"/>
                    </a:lnTo>
                    <a:lnTo>
                      <a:pt x="616242" y="550760"/>
                    </a:lnTo>
                    <a:close/>
                  </a:path>
                  <a:path w="1002665" h="974090">
                    <a:moveTo>
                      <a:pt x="624827" y="222237"/>
                    </a:moveTo>
                    <a:lnTo>
                      <a:pt x="624116" y="221018"/>
                    </a:lnTo>
                    <a:lnTo>
                      <a:pt x="623735" y="219506"/>
                    </a:lnTo>
                    <a:lnTo>
                      <a:pt x="622465" y="220256"/>
                    </a:lnTo>
                    <a:lnTo>
                      <a:pt x="621220" y="220560"/>
                    </a:lnTo>
                    <a:lnTo>
                      <a:pt x="620928" y="221259"/>
                    </a:lnTo>
                    <a:lnTo>
                      <a:pt x="620661" y="221919"/>
                    </a:lnTo>
                    <a:lnTo>
                      <a:pt x="621284" y="223583"/>
                    </a:lnTo>
                    <a:lnTo>
                      <a:pt x="621792" y="223735"/>
                    </a:lnTo>
                    <a:lnTo>
                      <a:pt x="622592" y="223951"/>
                    </a:lnTo>
                    <a:lnTo>
                      <a:pt x="624116" y="223520"/>
                    </a:lnTo>
                    <a:lnTo>
                      <a:pt x="624471" y="222885"/>
                    </a:lnTo>
                    <a:lnTo>
                      <a:pt x="624827" y="222237"/>
                    </a:lnTo>
                    <a:close/>
                  </a:path>
                  <a:path w="1002665" h="974090">
                    <a:moveTo>
                      <a:pt x="634949" y="174625"/>
                    </a:moveTo>
                    <a:lnTo>
                      <a:pt x="634784" y="173990"/>
                    </a:lnTo>
                    <a:lnTo>
                      <a:pt x="634771" y="172923"/>
                    </a:lnTo>
                    <a:lnTo>
                      <a:pt x="634441" y="172796"/>
                    </a:lnTo>
                    <a:lnTo>
                      <a:pt x="633730" y="172554"/>
                    </a:lnTo>
                    <a:lnTo>
                      <a:pt x="632853" y="172783"/>
                    </a:lnTo>
                    <a:lnTo>
                      <a:pt x="631596" y="172834"/>
                    </a:lnTo>
                    <a:lnTo>
                      <a:pt x="631964" y="173888"/>
                    </a:lnTo>
                    <a:lnTo>
                      <a:pt x="632155" y="175006"/>
                    </a:lnTo>
                    <a:lnTo>
                      <a:pt x="633260" y="175158"/>
                    </a:lnTo>
                    <a:lnTo>
                      <a:pt x="634111" y="174790"/>
                    </a:lnTo>
                    <a:lnTo>
                      <a:pt x="634949" y="174625"/>
                    </a:lnTo>
                    <a:close/>
                  </a:path>
                  <a:path w="1002665" h="974090">
                    <a:moveTo>
                      <a:pt x="656463" y="335648"/>
                    </a:moveTo>
                    <a:lnTo>
                      <a:pt x="654786" y="336537"/>
                    </a:lnTo>
                    <a:lnTo>
                      <a:pt x="653516" y="337185"/>
                    </a:lnTo>
                    <a:lnTo>
                      <a:pt x="652259" y="337845"/>
                    </a:lnTo>
                    <a:lnTo>
                      <a:pt x="656043" y="339356"/>
                    </a:lnTo>
                    <a:lnTo>
                      <a:pt x="656463" y="335648"/>
                    </a:lnTo>
                    <a:close/>
                  </a:path>
                  <a:path w="1002665" h="974090">
                    <a:moveTo>
                      <a:pt x="669696" y="193548"/>
                    </a:moveTo>
                    <a:lnTo>
                      <a:pt x="669404" y="192379"/>
                    </a:lnTo>
                    <a:lnTo>
                      <a:pt x="669086" y="191211"/>
                    </a:lnTo>
                    <a:lnTo>
                      <a:pt x="668794" y="190042"/>
                    </a:lnTo>
                    <a:lnTo>
                      <a:pt x="667931" y="190233"/>
                    </a:lnTo>
                    <a:lnTo>
                      <a:pt x="667499" y="190296"/>
                    </a:lnTo>
                    <a:lnTo>
                      <a:pt x="666902" y="191643"/>
                    </a:lnTo>
                    <a:lnTo>
                      <a:pt x="666775" y="192913"/>
                    </a:lnTo>
                    <a:lnTo>
                      <a:pt x="669696" y="193548"/>
                    </a:lnTo>
                    <a:close/>
                  </a:path>
                  <a:path w="1002665" h="974090">
                    <a:moveTo>
                      <a:pt x="675284" y="820280"/>
                    </a:moveTo>
                    <a:lnTo>
                      <a:pt x="673303" y="817473"/>
                    </a:lnTo>
                    <a:lnTo>
                      <a:pt x="671957" y="817880"/>
                    </a:lnTo>
                    <a:lnTo>
                      <a:pt x="669391" y="819543"/>
                    </a:lnTo>
                    <a:lnTo>
                      <a:pt x="671766" y="819835"/>
                    </a:lnTo>
                    <a:lnTo>
                      <a:pt x="675284" y="820280"/>
                    </a:lnTo>
                    <a:close/>
                  </a:path>
                  <a:path w="1002665" h="974090">
                    <a:moveTo>
                      <a:pt x="687171" y="464045"/>
                    </a:moveTo>
                    <a:lnTo>
                      <a:pt x="685685" y="464604"/>
                    </a:lnTo>
                    <a:lnTo>
                      <a:pt x="683171" y="465569"/>
                    </a:lnTo>
                    <a:lnTo>
                      <a:pt x="686752" y="469607"/>
                    </a:lnTo>
                    <a:lnTo>
                      <a:pt x="686930" y="467118"/>
                    </a:lnTo>
                    <a:lnTo>
                      <a:pt x="687044" y="465734"/>
                    </a:lnTo>
                    <a:lnTo>
                      <a:pt x="687171" y="464045"/>
                    </a:lnTo>
                    <a:close/>
                  </a:path>
                  <a:path w="1002665" h="974090">
                    <a:moveTo>
                      <a:pt x="687743" y="176263"/>
                    </a:moveTo>
                    <a:lnTo>
                      <a:pt x="687336" y="174421"/>
                    </a:lnTo>
                    <a:lnTo>
                      <a:pt x="684682" y="173189"/>
                    </a:lnTo>
                    <a:lnTo>
                      <a:pt x="684542" y="175221"/>
                    </a:lnTo>
                    <a:lnTo>
                      <a:pt x="684022" y="177355"/>
                    </a:lnTo>
                    <a:lnTo>
                      <a:pt x="686511" y="178968"/>
                    </a:lnTo>
                    <a:lnTo>
                      <a:pt x="687743" y="176263"/>
                    </a:lnTo>
                    <a:close/>
                  </a:path>
                  <a:path w="1002665" h="974090">
                    <a:moveTo>
                      <a:pt x="726274" y="87909"/>
                    </a:moveTo>
                    <a:lnTo>
                      <a:pt x="723709" y="85293"/>
                    </a:lnTo>
                    <a:lnTo>
                      <a:pt x="723823" y="88226"/>
                    </a:lnTo>
                    <a:lnTo>
                      <a:pt x="723874" y="89979"/>
                    </a:lnTo>
                    <a:lnTo>
                      <a:pt x="723950" y="91732"/>
                    </a:lnTo>
                    <a:lnTo>
                      <a:pt x="725538" y="91617"/>
                    </a:lnTo>
                    <a:lnTo>
                      <a:pt x="725868" y="89776"/>
                    </a:lnTo>
                    <a:lnTo>
                      <a:pt x="726274" y="87909"/>
                    </a:lnTo>
                    <a:close/>
                  </a:path>
                  <a:path w="1002665" h="974090">
                    <a:moveTo>
                      <a:pt x="729640" y="892149"/>
                    </a:moveTo>
                    <a:lnTo>
                      <a:pt x="728662" y="891222"/>
                    </a:lnTo>
                    <a:lnTo>
                      <a:pt x="727684" y="890320"/>
                    </a:lnTo>
                    <a:lnTo>
                      <a:pt x="726694" y="889419"/>
                    </a:lnTo>
                    <a:lnTo>
                      <a:pt x="726452" y="889698"/>
                    </a:lnTo>
                    <a:lnTo>
                      <a:pt x="726198" y="889952"/>
                    </a:lnTo>
                    <a:lnTo>
                      <a:pt x="725957" y="890244"/>
                    </a:lnTo>
                    <a:lnTo>
                      <a:pt x="726960" y="891146"/>
                    </a:lnTo>
                    <a:lnTo>
                      <a:pt x="727925" y="892073"/>
                    </a:lnTo>
                    <a:lnTo>
                      <a:pt x="728903" y="892975"/>
                    </a:lnTo>
                    <a:lnTo>
                      <a:pt x="729145" y="892695"/>
                    </a:lnTo>
                    <a:lnTo>
                      <a:pt x="729399" y="892429"/>
                    </a:lnTo>
                    <a:lnTo>
                      <a:pt x="729640" y="892149"/>
                    </a:lnTo>
                    <a:close/>
                  </a:path>
                  <a:path w="1002665" h="974090">
                    <a:moveTo>
                      <a:pt x="737336" y="469290"/>
                    </a:moveTo>
                    <a:lnTo>
                      <a:pt x="737133" y="468820"/>
                    </a:lnTo>
                    <a:lnTo>
                      <a:pt x="737019" y="468172"/>
                    </a:lnTo>
                    <a:lnTo>
                      <a:pt x="735838" y="468401"/>
                    </a:lnTo>
                    <a:lnTo>
                      <a:pt x="734695" y="468655"/>
                    </a:lnTo>
                    <a:lnTo>
                      <a:pt x="732815" y="469036"/>
                    </a:lnTo>
                    <a:lnTo>
                      <a:pt x="734987" y="471411"/>
                    </a:lnTo>
                    <a:lnTo>
                      <a:pt x="736142" y="470496"/>
                    </a:lnTo>
                    <a:lnTo>
                      <a:pt x="737196" y="469404"/>
                    </a:lnTo>
                    <a:lnTo>
                      <a:pt x="737336" y="469290"/>
                    </a:lnTo>
                    <a:close/>
                  </a:path>
                  <a:path w="1002665" h="974090">
                    <a:moveTo>
                      <a:pt x="801598" y="513854"/>
                    </a:moveTo>
                    <a:lnTo>
                      <a:pt x="800531" y="513003"/>
                    </a:lnTo>
                    <a:lnTo>
                      <a:pt x="798449" y="511314"/>
                    </a:lnTo>
                    <a:lnTo>
                      <a:pt x="798233" y="511657"/>
                    </a:lnTo>
                    <a:lnTo>
                      <a:pt x="797991" y="512000"/>
                    </a:lnTo>
                    <a:lnTo>
                      <a:pt x="797763" y="512343"/>
                    </a:lnTo>
                    <a:lnTo>
                      <a:pt x="798779" y="513156"/>
                    </a:lnTo>
                    <a:lnTo>
                      <a:pt x="799807" y="513994"/>
                    </a:lnTo>
                    <a:lnTo>
                      <a:pt x="800823" y="514819"/>
                    </a:lnTo>
                    <a:lnTo>
                      <a:pt x="801090" y="514489"/>
                    </a:lnTo>
                    <a:lnTo>
                      <a:pt x="801598" y="513854"/>
                    </a:lnTo>
                    <a:close/>
                  </a:path>
                  <a:path w="1002665" h="974090">
                    <a:moveTo>
                      <a:pt x="811288" y="522617"/>
                    </a:moveTo>
                    <a:lnTo>
                      <a:pt x="810475" y="522008"/>
                    </a:lnTo>
                    <a:lnTo>
                      <a:pt x="808824" y="520776"/>
                    </a:lnTo>
                    <a:lnTo>
                      <a:pt x="808202" y="521881"/>
                    </a:lnTo>
                    <a:lnTo>
                      <a:pt x="807872" y="522414"/>
                    </a:lnTo>
                    <a:lnTo>
                      <a:pt x="809650" y="523379"/>
                    </a:lnTo>
                    <a:lnTo>
                      <a:pt x="810514" y="523849"/>
                    </a:lnTo>
                    <a:lnTo>
                      <a:pt x="810793" y="523430"/>
                    </a:lnTo>
                    <a:lnTo>
                      <a:pt x="811034" y="523036"/>
                    </a:lnTo>
                    <a:lnTo>
                      <a:pt x="811288" y="522617"/>
                    </a:lnTo>
                    <a:close/>
                  </a:path>
                  <a:path w="1002665" h="974090">
                    <a:moveTo>
                      <a:pt x="835075" y="255739"/>
                    </a:moveTo>
                    <a:lnTo>
                      <a:pt x="834110" y="254812"/>
                    </a:lnTo>
                    <a:lnTo>
                      <a:pt x="832180" y="252920"/>
                    </a:lnTo>
                    <a:lnTo>
                      <a:pt x="831938" y="254800"/>
                    </a:lnTo>
                    <a:lnTo>
                      <a:pt x="831621" y="257492"/>
                    </a:lnTo>
                    <a:lnTo>
                      <a:pt x="835075" y="255739"/>
                    </a:lnTo>
                    <a:close/>
                  </a:path>
                  <a:path w="1002665" h="974090">
                    <a:moveTo>
                      <a:pt x="844943" y="213677"/>
                    </a:moveTo>
                    <a:lnTo>
                      <a:pt x="843724" y="212763"/>
                    </a:lnTo>
                    <a:lnTo>
                      <a:pt x="842924" y="212090"/>
                    </a:lnTo>
                    <a:lnTo>
                      <a:pt x="841184" y="210896"/>
                    </a:lnTo>
                    <a:lnTo>
                      <a:pt x="840219" y="210362"/>
                    </a:lnTo>
                    <a:lnTo>
                      <a:pt x="839304" y="209765"/>
                    </a:lnTo>
                    <a:lnTo>
                      <a:pt x="839076" y="210159"/>
                    </a:lnTo>
                    <a:lnTo>
                      <a:pt x="838835" y="210540"/>
                    </a:lnTo>
                    <a:lnTo>
                      <a:pt x="838619" y="210908"/>
                    </a:lnTo>
                    <a:lnTo>
                      <a:pt x="840778" y="211467"/>
                    </a:lnTo>
                    <a:lnTo>
                      <a:pt x="840689" y="215392"/>
                    </a:lnTo>
                    <a:lnTo>
                      <a:pt x="844943" y="213677"/>
                    </a:lnTo>
                    <a:close/>
                  </a:path>
                  <a:path w="1002665" h="974090">
                    <a:moveTo>
                      <a:pt x="871181" y="211442"/>
                    </a:moveTo>
                    <a:lnTo>
                      <a:pt x="870534" y="211239"/>
                    </a:lnTo>
                    <a:lnTo>
                      <a:pt x="869911" y="211048"/>
                    </a:lnTo>
                    <a:lnTo>
                      <a:pt x="869276" y="210858"/>
                    </a:lnTo>
                    <a:lnTo>
                      <a:pt x="869086" y="211886"/>
                    </a:lnTo>
                    <a:lnTo>
                      <a:pt x="868845" y="212890"/>
                    </a:lnTo>
                    <a:lnTo>
                      <a:pt x="868730" y="214020"/>
                    </a:lnTo>
                    <a:lnTo>
                      <a:pt x="870038" y="214388"/>
                    </a:lnTo>
                    <a:lnTo>
                      <a:pt x="870521" y="213385"/>
                    </a:lnTo>
                    <a:lnTo>
                      <a:pt x="870826" y="212394"/>
                    </a:lnTo>
                    <a:lnTo>
                      <a:pt x="871181" y="211442"/>
                    </a:lnTo>
                    <a:close/>
                  </a:path>
                  <a:path w="1002665" h="974090">
                    <a:moveTo>
                      <a:pt x="883170" y="396278"/>
                    </a:moveTo>
                    <a:lnTo>
                      <a:pt x="881634" y="393915"/>
                    </a:lnTo>
                    <a:lnTo>
                      <a:pt x="880656" y="393204"/>
                    </a:lnTo>
                    <a:lnTo>
                      <a:pt x="878382" y="394931"/>
                    </a:lnTo>
                    <a:lnTo>
                      <a:pt x="880071" y="395414"/>
                    </a:lnTo>
                    <a:lnTo>
                      <a:pt x="883170" y="396278"/>
                    </a:lnTo>
                    <a:close/>
                  </a:path>
                  <a:path w="1002665" h="974090">
                    <a:moveTo>
                      <a:pt x="904455" y="142633"/>
                    </a:moveTo>
                    <a:lnTo>
                      <a:pt x="902233" y="140220"/>
                    </a:lnTo>
                    <a:lnTo>
                      <a:pt x="900861" y="139852"/>
                    </a:lnTo>
                    <a:lnTo>
                      <a:pt x="899693" y="142252"/>
                    </a:lnTo>
                    <a:lnTo>
                      <a:pt x="899490" y="142621"/>
                    </a:lnTo>
                    <a:lnTo>
                      <a:pt x="899845" y="143256"/>
                    </a:lnTo>
                    <a:lnTo>
                      <a:pt x="900010" y="144094"/>
                    </a:lnTo>
                    <a:lnTo>
                      <a:pt x="902449" y="143306"/>
                    </a:lnTo>
                    <a:lnTo>
                      <a:pt x="904455" y="142633"/>
                    </a:lnTo>
                    <a:close/>
                  </a:path>
                  <a:path w="1002665" h="974090">
                    <a:moveTo>
                      <a:pt x="977430" y="434009"/>
                    </a:moveTo>
                    <a:lnTo>
                      <a:pt x="976401" y="433031"/>
                    </a:lnTo>
                    <a:lnTo>
                      <a:pt x="974255" y="432054"/>
                    </a:lnTo>
                    <a:lnTo>
                      <a:pt x="974013" y="434403"/>
                    </a:lnTo>
                    <a:lnTo>
                      <a:pt x="974331" y="435825"/>
                    </a:lnTo>
                    <a:lnTo>
                      <a:pt x="976744" y="436422"/>
                    </a:lnTo>
                    <a:lnTo>
                      <a:pt x="977430" y="434009"/>
                    </a:lnTo>
                    <a:close/>
                  </a:path>
                  <a:path w="1002665" h="974090">
                    <a:moveTo>
                      <a:pt x="988822" y="263817"/>
                    </a:moveTo>
                    <a:lnTo>
                      <a:pt x="988783" y="263486"/>
                    </a:lnTo>
                    <a:lnTo>
                      <a:pt x="988758" y="263131"/>
                    </a:lnTo>
                    <a:lnTo>
                      <a:pt x="987399" y="263080"/>
                    </a:lnTo>
                    <a:lnTo>
                      <a:pt x="984669" y="262991"/>
                    </a:lnTo>
                    <a:lnTo>
                      <a:pt x="984796" y="264756"/>
                    </a:lnTo>
                    <a:lnTo>
                      <a:pt x="987475" y="264350"/>
                    </a:lnTo>
                    <a:lnTo>
                      <a:pt x="988822" y="264147"/>
                    </a:lnTo>
                    <a:lnTo>
                      <a:pt x="988822" y="263817"/>
                    </a:lnTo>
                    <a:close/>
                  </a:path>
                  <a:path w="1002665" h="974090">
                    <a:moveTo>
                      <a:pt x="1002398" y="368363"/>
                    </a:moveTo>
                    <a:lnTo>
                      <a:pt x="1002347" y="367525"/>
                    </a:lnTo>
                    <a:lnTo>
                      <a:pt x="1002309" y="366471"/>
                    </a:lnTo>
                    <a:lnTo>
                      <a:pt x="1001458" y="366610"/>
                    </a:lnTo>
                    <a:lnTo>
                      <a:pt x="1000594" y="366699"/>
                    </a:lnTo>
                    <a:lnTo>
                      <a:pt x="1000569" y="367601"/>
                    </a:lnTo>
                    <a:lnTo>
                      <a:pt x="1000671" y="368439"/>
                    </a:lnTo>
                    <a:lnTo>
                      <a:pt x="1000899" y="369214"/>
                    </a:lnTo>
                    <a:lnTo>
                      <a:pt x="1000925" y="369341"/>
                    </a:lnTo>
                    <a:lnTo>
                      <a:pt x="1002271" y="369252"/>
                    </a:lnTo>
                    <a:lnTo>
                      <a:pt x="1002398" y="36836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4" name="object 324">
                <a:extLst>
                  <a:ext uri="{FF2B5EF4-FFF2-40B4-BE49-F238E27FC236}">
                    <a16:creationId xmlns:a16="http://schemas.microsoft.com/office/drawing/2014/main" id="{233CDB21-9EC2-237E-8902-92B746504E4C}"/>
                  </a:ext>
                </a:extLst>
              </p:cNvPr>
              <p:cNvSpPr/>
              <p:nvPr/>
            </p:nvSpPr>
            <p:spPr>
              <a:xfrm>
                <a:off x="7702788" y="3661638"/>
                <a:ext cx="667833" cy="639161"/>
              </a:xfrm>
              <a:custGeom>
                <a:avLst/>
                <a:gdLst/>
                <a:ahLst/>
                <a:cxnLst/>
                <a:rect l="l" t="t" r="r" b="b"/>
                <a:pathLst>
                  <a:path w="858520" h="934720">
                    <a:moveTo>
                      <a:pt x="3352" y="437476"/>
                    </a:moveTo>
                    <a:lnTo>
                      <a:pt x="3009" y="436943"/>
                    </a:lnTo>
                    <a:lnTo>
                      <a:pt x="2781" y="436156"/>
                    </a:lnTo>
                    <a:lnTo>
                      <a:pt x="1828" y="435724"/>
                    </a:lnTo>
                    <a:lnTo>
                      <a:pt x="1104" y="436105"/>
                    </a:lnTo>
                    <a:lnTo>
                      <a:pt x="0" y="436295"/>
                    </a:lnTo>
                    <a:lnTo>
                      <a:pt x="571" y="437286"/>
                    </a:lnTo>
                    <a:lnTo>
                      <a:pt x="889" y="438315"/>
                    </a:lnTo>
                    <a:lnTo>
                      <a:pt x="1930" y="438302"/>
                    </a:lnTo>
                    <a:lnTo>
                      <a:pt x="2654" y="437794"/>
                    </a:lnTo>
                    <a:lnTo>
                      <a:pt x="3352" y="437476"/>
                    </a:lnTo>
                    <a:close/>
                  </a:path>
                  <a:path w="858520" h="934720">
                    <a:moveTo>
                      <a:pt x="10274" y="396265"/>
                    </a:moveTo>
                    <a:lnTo>
                      <a:pt x="9499" y="395846"/>
                    </a:lnTo>
                    <a:lnTo>
                      <a:pt x="8877" y="396621"/>
                    </a:lnTo>
                    <a:lnTo>
                      <a:pt x="8369" y="397370"/>
                    </a:lnTo>
                    <a:lnTo>
                      <a:pt x="7848" y="398132"/>
                    </a:lnTo>
                    <a:lnTo>
                      <a:pt x="8305" y="398373"/>
                    </a:lnTo>
                    <a:lnTo>
                      <a:pt x="9207" y="398881"/>
                    </a:lnTo>
                    <a:lnTo>
                      <a:pt x="9575" y="398018"/>
                    </a:lnTo>
                    <a:lnTo>
                      <a:pt x="9969" y="397192"/>
                    </a:lnTo>
                    <a:lnTo>
                      <a:pt x="10274" y="396316"/>
                    </a:lnTo>
                    <a:close/>
                  </a:path>
                  <a:path w="858520" h="934720">
                    <a:moveTo>
                      <a:pt x="12306" y="613676"/>
                    </a:moveTo>
                    <a:lnTo>
                      <a:pt x="10693" y="613244"/>
                    </a:lnTo>
                    <a:lnTo>
                      <a:pt x="10566" y="613270"/>
                    </a:lnTo>
                    <a:lnTo>
                      <a:pt x="12204" y="613689"/>
                    </a:lnTo>
                    <a:close/>
                  </a:path>
                  <a:path w="858520" h="934720">
                    <a:moveTo>
                      <a:pt x="14859" y="615759"/>
                    </a:moveTo>
                    <a:lnTo>
                      <a:pt x="14274" y="613422"/>
                    </a:lnTo>
                    <a:lnTo>
                      <a:pt x="12306" y="613676"/>
                    </a:lnTo>
                    <a:lnTo>
                      <a:pt x="11963" y="617067"/>
                    </a:lnTo>
                    <a:lnTo>
                      <a:pt x="14859" y="615759"/>
                    </a:lnTo>
                    <a:close/>
                  </a:path>
                  <a:path w="858520" h="934720">
                    <a:moveTo>
                      <a:pt x="33528" y="697522"/>
                    </a:moveTo>
                    <a:lnTo>
                      <a:pt x="33108" y="696760"/>
                    </a:lnTo>
                    <a:lnTo>
                      <a:pt x="32867" y="696379"/>
                    </a:lnTo>
                    <a:lnTo>
                      <a:pt x="32232" y="696722"/>
                    </a:lnTo>
                    <a:lnTo>
                      <a:pt x="31597" y="697090"/>
                    </a:lnTo>
                    <a:lnTo>
                      <a:pt x="30962" y="697445"/>
                    </a:lnTo>
                    <a:lnTo>
                      <a:pt x="31203" y="697979"/>
                    </a:lnTo>
                    <a:lnTo>
                      <a:pt x="31330" y="698258"/>
                    </a:lnTo>
                    <a:lnTo>
                      <a:pt x="32054" y="698004"/>
                    </a:lnTo>
                    <a:lnTo>
                      <a:pt x="33528" y="697522"/>
                    </a:lnTo>
                    <a:close/>
                  </a:path>
                  <a:path w="858520" h="934720">
                    <a:moveTo>
                      <a:pt x="64579" y="192506"/>
                    </a:moveTo>
                    <a:lnTo>
                      <a:pt x="64452" y="191782"/>
                    </a:lnTo>
                    <a:lnTo>
                      <a:pt x="64465" y="190906"/>
                    </a:lnTo>
                    <a:lnTo>
                      <a:pt x="63614" y="191008"/>
                    </a:lnTo>
                    <a:lnTo>
                      <a:pt x="63144" y="191046"/>
                    </a:lnTo>
                    <a:lnTo>
                      <a:pt x="62661" y="191109"/>
                    </a:lnTo>
                    <a:lnTo>
                      <a:pt x="62763" y="191909"/>
                    </a:lnTo>
                    <a:lnTo>
                      <a:pt x="62877" y="192697"/>
                    </a:lnTo>
                    <a:lnTo>
                      <a:pt x="62966" y="193509"/>
                    </a:lnTo>
                    <a:lnTo>
                      <a:pt x="63449" y="193357"/>
                    </a:lnTo>
                    <a:lnTo>
                      <a:pt x="64262" y="193357"/>
                    </a:lnTo>
                    <a:lnTo>
                      <a:pt x="64376" y="193103"/>
                    </a:lnTo>
                    <a:lnTo>
                      <a:pt x="64579" y="192506"/>
                    </a:lnTo>
                    <a:close/>
                  </a:path>
                  <a:path w="858520" h="934720">
                    <a:moveTo>
                      <a:pt x="71894" y="496595"/>
                    </a:moveTo>
                    <a:lnTo>
                      <a:pt x="71323" y="495896"/>
                    </a:lnTo>
                    <a:lnTo>
                      <a:pt x="71005" y="495261"/>
                    </a:lnTo>
                    <a:lnTo>
                      <a:pt x="70497" y="494969"/>
                    </a:lnTo>
                    <a:lnTo>
                      <a:pt x="70243" y="494842"/>
                    </a:lnTo>
                    <a:lnTo>
                      <a:pt x="69646" y="495338"/>
                    </a:lnTo>
                    <a:lnTo>
                      <a:pt x="69189" y="495541"/>
                    </a:lnTo>
                    <a:lnTo>
                      <a:pt x="69494" y="496100"/>
                    </a:lnTo>
                    <a:lnTo>
                      <a:pt x="69710" y="496760"/>
                    </a:lnTo>
                    <a:lnTo>
                      <a:pt x="70154" y="497179"/>
                    </a:lnTo>
                    <a:lnTo>
                      <a:pt x="70345" y="497332"/>
                    </a:lnTo>
                    <a:lnTo>
                      <a:pt x="71018" y="496912"/>
                    </a:lnTo>
                    <a:lnTo>
                      <a:pt x="71894" y="496595"/>
                    </a:lnTo>
                    <a:close/>
                  </a:path>
                  <a:path w="858520" h="934720">
                    <a:moveTo>
                      <a:pt x="89242" y="473252"/>
                    </a:moveTo>
                    <a:lnTo>
                      <a:pt x="88658" y="472440"/>
                    </a:lnTo>
                    <a:lnTo>
                      <a:pt x="88061" y="471627"/>
                    </a:lnTo>
                    <a:lnTo>
                      <a:pt x="87477" y="470801"/>
                    </a:lnTo>
                    <a:lnTo>
                      <a:pt x="86829" y="471284"/>
                    </a:lnTo>
                    <a:lnTo>
                      <a:pt x="86512" y="471538"/>
                    </a:lnTo>
                    <a:lnTo>
                      <a:pt x="87122" y="472351"/>
                    </a:lnTo>
                    <a:lnTo>
                      <a:pt x="87731" y="473138"/>
                    </a:lnTo>
                    <a:lnTo>
                      <a:pt x="88341" y="473951"/>
                    </a:lnTo>
                    <a:lnTo>
                      <a:pt x="88938" y="473494"/>
                    </a:lnTo>
                    <a:lnTo>
                      <a:pt x="89242" y="473252"/>
                    </a:lnTo>
                    <a:close/>
                  </a:path>
                  <a:path w="858520" h="934720">
                    <a:moveTo>
                      <a:pt x="97942" y="279069"/>
                    </a:moveTo>
                    <a:lnTo>
                      <a:pt x="97904" y="277393"/>
                    </a:lnTo>
                    <a:lnTo>
                      <a:pt x="95211" y="279133"/>
                    </a:lnTo>
                    <a:lnTo>
                      <a:pt x="96202" y="279869"/>
                    </a:lnTo>
                    <a:lnTo>
                      <a:pt x="97790" y="281012"/>
                    </a:lnTo>
                    <a:lnTo>
                      <a:pt x="97942" y="279069"/>
                    </a:lnTo>
                    <a:close/>
                  </a:path>
                  <a:path w="858520" h="934720">
                    <a:moveTo>
                      <a:pt x="115760" y="315074"/>
                    </a:moveTo>
                    <a:lnTo>
                      <a:pt x="115684" y="314617"/>
                    </a:lnTo>
                    <a:lnTo>
                      <a:pt x="115684" y="313829"/>
                    </a:lnTo>
                    <a:lnTo>
                      <a:pt x="115519" y="313791"/>
                    </a:lnTo>
                    <a:lnTo>
                      <a:pt x="114973" y="313664"/>
                    </a:lnTo>
                    <a:lnTo>
                      <a:pt x="114287" y="313690"/>
                    </a:lnTo>
                    <a:lnTo>
                      <a:pt x="113588" y="314032"/>
                    </a:lnTo>
                    <a:lnTo>
                      <a:pt x="113753" y="314858"/>
                    </a:lnTo>
                    <a:lnTo>
                      <a:pt x="113753" y="315391"/>
                    </a:lnTo>
                    <a:lnTo>
                      <a:pt x="114795" y="315214"/>
                    </a:lnTo>
                    <a:lnTo>
                      <a:pt x="115290" y="315137"/>
                    </a:lnTo>
                    <a:lnTo>
                      <a:pt x="115760" y="315074"/>
                    </a:lnTo>
                    <a:close/>
                  </a:path>
                  <a:path w="858520" h="934720">
                    <a:moveTo>
                      <a:pt x="119430" y="395897"/>
                    </a:moveTo>
                    <a:lnTo>
                      <a:pt x="119176" y="395528"/>
                    </a:lnTo>
                    <a:lnTo>
                      <a:pt x="118935" y="395173"/>
                    </a:lnTo>
                    <a:lnTo>
                      <a:pt x="118694" y="394817"/>
                    </a:lnTo>
                    <a:lnTo>
                      <a:pt x="117932" y="395452"/>
                    </a:lnTo>
                    <a:lnTo>
                      <a:pt x="117195" y="396062"/>
                    </a:lnTo>
                    <a:lnTo>
                      <a:pt x="116459" y="396709"/>
                    </a:lnTo>
                    <a:lnTo>
                      <a:pt x="116624" y="396951"/>
                    </a:lnTo>
                    <a:lnTo>
                      <a:pt x="116814" y="397167"/>
                    </a:lnTo>
                    <a:lnTo>
                      <a:pt x="116979" y="397408"/>
                    </a:lnTo>
                    <a:lnTo>
                      <a:pt x="119430" y="395897"/>
                    </a:lnTo>
                    <a:close/>
                  </a:path>
                  <a:path w="858520" h="934720">
                    <a:moveTo>
                      <a:pt x="125920" y="493661"/>
                    </a:moveTo>
                    <a:lnTo>
                      <a:pt x="124955" y="493661"/>
                    </a:lnTo>
                    <a:lnTo>
                      <a:pt x="124485" y="493674"/>
                    </a:lnTo>
                    <a:lnTo>
                      <a:pt x="124536" y="494614"/>
                    </a:lnTo>
                    <a:lnTo>
                      <a:pt x="124625" y="495579"/>
                    </a:lnTo>
                    <a:lnTo>
                      <a:pt x="124688" y="496531"/>
                    </a:lnTo>
                    <a:lnTo>
                      <a:pt x="125679" y="496531"/>
                    </a:lnTo>
                    <a:lnTo>
                      <a:pt x="125768" y="495579"/>
                    </a:lnTo>
                    <a:lnTo>
                      <a:pt x="125844" y="494614"/>
                    </a:lnTo>
                    <a:lnTo>
                      <a:pt x="125920" y="493661"/>
                    </a:lnTo>
                    <a:close/>
                  </a:path>
                  <a:path w="858520" h="934720">
                    <a:moveTo>
                      <a:pt x="138874" y="190766"/>
                    </a:moveTo>
                    <a:lnTo>
                      <a:pt x="136893" y="189395"/>
                    </a:lnTo>
                    <a:lnTo>
                      <a:pt x="135915" y="188722"/>
                    </a:lnTo>
                    <a:lnTo>
                      <a:pt x="135064" y="189953"/>
                    </a:lnTo>
                    <a:lnTo>
                      <a:pt x="136055" y="190652"/>
                    </a:lnTo>
                    <a:lnTo>
                      <a:pt x="137045" y="191325"/>
                    </a:lnTo>
                    <a:lnTo>
                      <a:pt x="138023" y="191998"/>
                    </a:lnTo>
                    <a:lnTo>
                      <a:pt x="138874" y="190766"/>
                    </a:lnTo>
                    <a:close/>
                  </a:path>
                  <a:path w="858520" h="934720">
                    <a:moveTo>
                      <a:pt x="183883" y="813904"/>
                    </a:moveTo>
                    <a:lnTo>
                      <a:pt x="182918" y="813485"/>
                    </a:lnTo>
                    <a:lnTo>
                      <a:pt x="181965" y="813054"/>
                    </a:lnTo>
                    <a:lnTo>
                      <a:pt x="180987" y="812634"/>
                    </a:lnTo>
                    <a:lnTo>
                      <a:pt x="180301" y="813981"/>
                    </a:lnTo>
                    <a:lnTo>
                      <a:pt x="183553" y="814959"/>
                    </a:lnTo>
                    <a:lnTo>
                      <a:pt x="183642" y="814603"/>
                    </a:lnTo>
                    <a:lnTo>
                      <a:pt x="183769" y="814260"/>
                    </a:lnTo>
                    <a:lnTo>
                      <a:pt x="183883" y="813904"/>
                    </a:lnTo>
                    <a:close/>
                  </a:path>
                  <a:path w="858520" h="934720">
                    <a:moveTo>
                      <a:pt x="198958" y="279044"/>
                    </a:moveTo>
                    <a:lnTo>
                      <a:pt x="198450" y="278269"/>
                    </a:lnTo>
                    <a:lnTo>
                      <a:pt x="197967" y="277495"/>
                    </a:lnTo>
                    <a:lnTo>
                      <a:pt x="197396" y="276783"/>
                    </a:lnTo>
                    <a:lnTo>
                      <a:pt x="196608" y="277139"/>
                    </a:lnTo>
                    <a:lnTo>
                      <a:pt x="196938" y="278041"/>
                    </a:lnTo>
                    <a:lnTo>
                      <a:pt x="197675" y="279730"/>
                    </a:lnTo>
                    <a:lnTo>
                      <a:pt x="198094" y="279501"/>
                    </a:lnTo>
                    <a:lnTo>
                      <a:pt x="198958" y="279044"/>
                    </a:lnTo>
                    <a:close/>
                  </a:path>
                  <a:path w="858520" h="934720">
                    <a:moveTo>
                      <a:pt x="205193" y="814971"/>
                    </a:moveTo>
                    <a:lnTo>
                      <a:pt x="204927" y="814184"/>
                    </a:lnTo>
                    <a:lnTo>
                      <a:pt x="204800" y="813346"/>
                    </a:lnTo>
                    <a:lnTo>
                      <a:pt x="204635" y="813333"/>
                    </a:lnTo>
                    <a:lnTo>
                      <a:pt x="203847" y="813308"/>
                    </a:lnTo>
                    <a:lnTo>
                      <a:pt x="203047" y="813498"/>
                    </a:lnTo>
                    <a:lnTo>
                      <a:pt x="202260" y="813612"/>
                    </a:lnTo>
                    <a:lnTo>
                      <a:pt x="202387" y="814197"/>
                    </a:lnTo>
                    <a:lnTo>
                      <a:pt x="202450" y="815263"/>
                    </a:lnTo>
                    <a:lnTo>
                      <a:pt x="202653" y="815276"/>
                    </a:lnTo>
                    <a:lnTo>
                      <a:pt x="203403" y="815378"/>
                    </a:lnTo>
                    <a:lnTo>
                      <a:pt x="204203" y="815124"/>
                    </a:lnTo>
                    <a:lnTo>
                      <a:pt x="205193" y="814971"/>
                    </a:lnTo>
                    <a:close/>
                  </a:path>
                  <a:path w="858520" h="934720">
                    <a:moveTo>
                      <a:pt x="207835" y="483374"/>
                    </a:moveTo>
                    <a:lnTo>
                      <a:pt x="205549" y="482206"/>
                    </a:lnTo>
                    <a:lnTo>
                      <a:pt x="207314" y="485597"/>
                    </a:lnTo>
                    <a:lnTo>
                      <a:pt x="207835" y="483374"/>
                    </a:lnTo>
                    <a:close/>
                  </a:path>
                  <a:path w="858520" h="934720">
                    <a:moveTo>
                      <a:pt x="227749" y="278587"/>
                    </a:moveTo>
                    <a:lnTo>
                      <a:pt x="226123" y="277698"/>
                    </a:lnTo>
                    <a:lnTo>
                      <a:pt x="225310" y="277279"/>
                    </a:lnTo>
                    <a:lnTo>
                      <a:pt x="225183" y="277609"/>
                    </a:lnTo>
                    <a:lnTo>
                      <a:pt x="224866" y="278168"/>
                    </a:lnTo>
                    <a:lnTo>
                      <a:pt x="225628" y="278714"/>
                    </a:lnTo>
                    <a:lnTo>
                      <a:pt x="226377" y="279133"/>
                    </a:lnTo>
                    <a:lnTo>
                      <a:pt x="227101" y="279565"/>
                    </a:lnTo>
                    <a:lnTo>
                      <a:pt x="227520" y="278904"/>
                    </a:lnTo>
                    <a:lnTo>
                      <a:pt x="227749" y="278587"/>
                    </a:lnTo>
                    <a:close/>
                  </a:path>
                  <a:path w="858520" h="934720">
                    <a:moveTo>
                      <a:pt x="253695" y="373608"/>
                    </a:moveTo>
                    <a:lnTo>
                      <a:pt x="251510" y="372783"/>
                    </a:lnTo>
                    <a:lnTo>
                      <a:pt x="250418" y="372338"/>
                    </a:lnTo>
                    <a:lnTo>
                      <a:pt x="250177" y="372884"/>
                    </a:lnTo>
                    <a:lnTo>
                      <a:pt x="249961" y="373443"/>
                    </a:lnTo>
                    <a:lnTo>
                      <a:pt x="249732" y="374015"/>
                    </a:lnTo>
                    <a:lnTo>
                      <a:pt x="253314" y="374865"/>
                    </a:lnTo>
                    <a:lnTo>
                      <a:pt x="253568" y="374040"/>
                    </a:lnTo>
                    <a:lnTo>
                      <a:pt x="253695" y="373608"/>
                    </a:lnTo>
                    <a:close/>
                  </a:path>
                  <a:path w="858520" h="934720">
                    <a:moveTo>
                      <a:pt x="262775" y="174764"/>
                    </a:moveTo>
                    <a:lnTo>
                      <a:pt x="260896" y="172999"/>
                    </a:lnTo>
                    <a:lnTo>
                      <a:pt x="259956" y="172123"/>
                    </a:lnTo>
                    <a:lnTo>
                      <a:pt x="259473" y="172618"/>
                    </a:lnTo>
                    <a:lnTo>
                      <a:pt x="259219" y="172872"/>
                    </a:lnTo>
                    <a:lnTo>
                      <a:pt x="259994" y="173786"/>
                    </a:lnTo>
                    <a:lnTo>
                      <a:pt x="260807" y="174701"/>
                    </a:lnTo>
                    <a:lnTo>
                      <a:pt x="261594" y="175641"/>
                    </a:lnTo>
                    <a:lnTo>
                      <a:pt x="262394" y="175044"/>
                    </a:lnTo>
                    <a:lnTo>
                      <a:pt x="262775" y="174764"/>
                    </a:lnTo>
                    <a:close/>
                  </a:path>
                  <a:path w="858520" h="934720">
                    <a:moveTo>
                      <a:pt x="274815" y="308978"/>
                    </a:moveTo>
                    <a:lnTo>
                      <a:pt x="274662" y="308356"/>
                    </a:lnTo>
                    <a:lnTo>
                      <a:pt x="274739" y="307416"/>
                    </a:lnTo>
                    <a:lnTo>
                      <a:pt x="273481" y="308063"/>
                    </a:lnTo>
                    <a:lnTo>
                      <a:pt x="272796" y="308203"/>
                    </a:lnTo>
                    <a:lnTo>
                      <a:pt x="272643" y="308876"/>
                    </a:lnTo>
                    <a:lnTo>
                      <a:pt x="272986" y="309549"/>
                    </a:lnTo>
                    <a:lnTo>
                      <a:pt x="273304" y="309727"/>
                    </a:lnTo>
                    <a:lnTo>
                      <a:pt x="273596" y="309880"/>
                    </a:lnTo>
                    <a:lnTo>
                      <a:pt x="274358" y="309664"/>
                    </a:lnTo>
                    <a:lnTo>
                      <a:pt x="274548" y="309372"/>
                    </a:lnTo>
                    <a:lnTo>
                      <a:pt x="274815" y="308978"/>
                    </a:lnTo>
                    <a:close/>
                  </a:path>
                  <a:path w="858520" h="934720">
                    <a:moveTo>
                      <a:pt x="298284" y="1663"/>
                    </a:moveTo>
                    <a:lnTo>
                      <a:pt x="298107" y="901"/>
                    </a:lnTo>
                    <a:lnTo>
                      <a:pt x="298094" y="0"/>
                    </a:lnTo>
                    <a:lnTo>
                      <a:pt x="297205" y="342"/>
                    </a:lnTo>
                    <a:lnTo>
                      <a:pt x="296494" y="457"/>
                    </a:lnTo>
                    <a:lnTo>
                      <a:pt x="296062" y="850"/>
                    </a:lnTo>
                    <a:lnTo>
                      <a:pt x="295859" y="1016"/>
                    </a:lnTo>
                    <a:lnTo>
                      <a:pt x="296176" y="1765"/>
                    </a:lnTo>
                    <a:lnTo>
                      <a:pt x="296265" y="2247"/>
                    </a:lnTo>
                    <a:lnTo>
                      <a:pt x="296875" y="2120"/>
                    </a:lnTo>
                    <a:lnTo>
                      <a:pt x="297573" y="2095"/>
                    </a:lnTo>
                    <a:lnTo>
                      <a:pt x="298284" y="1663"/>
                    </a:lnTo>
                    <a:close/>
                  </a:path>
                  <a:path w="858520" h="934720">
                    <a:moveTo>
                      <a:pt x="302031" y="521271"/>
                    </a:moveTo>
                    <a:lnTo>
                      <a:pt x="301967" y="520268"/>
                    </a:lnTo>
                    <a:lnTo>
                      <a:pt x="301650" y="518261"/>
                    </a:lnTo>
                    <a:lnTo>
                      <a:pt x="301040" y="518452"/>
                    </a:lnTo>
                    <a:lnTo>
                      <a:pt x="300418" y="518629"/>
                    </a:lnTo>
                    <a:lnTo>
                      <a:pt x="299821" y="518833"/>
                    </a:lnTo>
                    <a:lnTo>
                      <a:pt x="300240" y="519760"/>
                    </a:lnTo>
                    <a:lnTo>
                      <a:pt x="300659" y="520700"/>
                    </a:lnTo>
                    <a:lnTo>
                      <a:pt x="301155" y="521627"/>
                    </a:lnTo>
                    <a:lnTo>
                      <a:pt x="302031" y="521360"/>
                    </a:lnTo>
                    <a:close/>
                  </a:path>
                  <a:path w="858520" h="934720">
                    <a:moveTo>
                      <a:pt x="309079" y="522884"/>
                    </a:moveTo>
                    <a:lnTo>
                      <a:pt x="308762" y="522033"/>
                    </a:lnTo>
                    <a:lnTo>
                      <a:pt x="308635" y="521246"/>
                    </a:lnTo>
                    <a:lnTo>
                      <a:pt x="307809" y="521195"/>
                    </a:lnTo>
                    <a:lnTo>
                      <a:pt x="307086" y="521284"/>
                    </a:lnTo>
                    <a:lnTo>
                      <a:pt x="306298" y="521741"/>
                    </a:lnTo>
                    <a:lnTo>
                      <a:pt x="306412" y="522503"/>
                    </a:lnTo>
                    <a:lnTo>
                      <a:pt x="306349" y="522973"/>
                    </a:lnTo>
                    <a:lnTo>
                      <a:pt x="307162" y="522935"/>
                    </a:lnTo>
                    <a:lnTo>
                      <a:pt x="307949" y="522922"/>
                    </a:lnTo>
                    <a:lnTo>
                      <a:pt x="309079" y="522884"/>
                    </a:lnTo>
                    <a:close/>
                  </a:path>
                  <a:path w="858520" h="934720">
                    <a:moveTo>
                      <a:pt x="316839" y="6781"/>
                    </a:moveTo>
                    <a:lnTo>
                      <a:pt x="316687" y="5930"/>
                    </a:lnTo>
                    <a:lnTo>
                      <a:pt x="316382" y="4241"/>
                    </a:lnTo>
                    <a:lnTo>
                      <a:pt x="315925" y="4381"/>
                    </a:lnTo>
                    <a:lnTo>
                      <a:pt x="315506" y="4521"/>
                    </a:lnTo>
                    <a:lnTo>
                      <a:pt x="315074" y="4648"/>
                    </a:lnTo>
                    <a:lnTo>
                      <a:pt x="315391" y="5435"/>
                    </a:lnTo>
                    <a:lnTo>
                      <a:pt x="315734" y="6210"/>
                    </a:lnTo>
                    <a:lnTo>
                      <a:pt x="316090" y="7023"/>
                    </a:lnTo>
                    <a:lnTo>
                      <a:pt x="316331" y="6934"/>
                    </a:lnTo>
                    <a:lnTo>
                      <a:pt x="316585" y="6870"/>
                    </a:lnTo>
                    <a:lnTo>
                      <a:pt x="316839" y="6781"/>
                    </a:lnTo>
                    <a:close/>
                  </a:path>
                  <a:path w="858520" h="934720">
                    <a:moveTo>
                      <a:pt x="344703" y="613956"/>
                    </a:moveTo>
                    <a:lnTo>
                      <a:pt x="344487" y="613346"/>
                    </a:lnTo>
                    <a:lnTo>
                      <a:pt x="344284" y="612495"/>
                    </a:lnTo>
                    <a:lnTo>
                      <a:pt x="343535" y="612813"/>
                    </a:lnTo>
                    <a:lnTo>
                      <a:pt x="342760" y="613041"/>
                    </a:lnTo>
                    <a:lnTo>
                      <a:pt x="342773" y="613194"/>
                    </a:lnTo>
                    <a:lnTo>
                      <a:pt x="342823" y="613791"/>
                    </a:lnTo>
                    <a:lnTo>
                      <a:pt x="343052" y="614438"/>
                    </a:lnTo>
                    <a:lnTo>
                      <a:pt x="343408" y="614908"/>
                    </a:lnTo>
                    <a:lnTo>
                      <a:pt x="343535" y="615061"/>
                    </a:lnTo>
                    <a:lnTo>
                      <a:pt x="344690" y="614705"/>
                    </a:lnTo>
                    <a:lnTo>
                      <a:pt x="344703" y="613956"/>
                    </a:lnTo>
                    <a:close/>
                  </a:path>
                  <a:path w="858520" h="934720">
                    <a:moveTo>
                      <a:pt x="352209" y="36588"/>
                    </a:moveTo>
                    <a:lnTo>
                      <a:pt x="351853" y="35763"/>
                    </a:lnTo>
                    <a:lnTo>
                      <a:pt x="351663" y="35293"/>
                    </a:lnTo>
                    <a:lnTo>
                      <a:pt x="351472" y="34836"/>
                    </a:lnTo>
                    <a:lnTo>
                      <a:pt x="350888" y="35102"/>
                    </a:lnTo>
                    <a:lnTo>
                      <a:pt x="350202" y="35280"/>
                    </a:lnTo>
                    <a:lnTo>
                      <a:pt x="349618" y="35890"/>
                    </a:lnTo>
                    <a:lnTo>
                      <a:pt x="350012" y="37033"/>
                    </a:lnTo>
                    <a:lnTo>
                      <a:pt x="350774" y="37071"/>
                    </a:lnTo>
                    <a:lnTo>
                      <a:pt x="351409" y="36804"/>
                    </a:lnTo>
                    <a:lnTo>
                      <a:pt x="352209" y="36588"/>
                    </a:lnTo>
                    <a:close/>
                  </a:path>
                  <a:path w="858520" h="934720">
                    <a:moveTo>
                      <a:pt x="353491" y="506869"/>
                    </a:moveTo>
                    <a:lnTo>
                      <a:pt x="351040" y="505891"/>
                    </a:lnTo>
                    <a:lnTo>
                      <a:pt x="350507" y="506869"/>
                    </a:lnTo>
                    <a:lnTo>
                      <a:pt x="352132" y="507746"/>
                    </a:lnTo>
                    <a:lnTo>
                      <a:pt x="352958" y="508177"/>
                    </a:lnTo>
                    <a:lnTo>
                      <a:pt x="353314" y="507314"/>
                    </a:lnTo>
                    <a:lnTo>
                      <a:pt x="353491" y="506869"/>
                    </a:lnTo>
                    <a:close/>
                  </a:path>
                  <a:path w="858520" h="934720">
                    <a:moveTo>
                      <a:pt x="364172" y="533895"/>
                    </a:moveTo>
                    <a:lnTo>
                      <a:pt x="363283" y="532701"/>
                    </a:lnTo>
                    <a:lnTo>
                      <a:pt x="362826" y="531926"/>
                    </a:lnTo>
                    <a:lnTo>
                      <a:pt x="362204" y="531342"/>
                    </a:lnTo>
                    <a:lnTo>
                      <a:pt x="361924" y="531088"/>
                    </a:lnTo>
                    <a:lnTo>
                      <a:pt x="361289" y="531202"/>
                    </a:lnTo>
                    <a:lnTo>
                      <a:pt x="360514" y="531114"/>
                    </a:lnTo>
                    <a:lnTo>
                      <a:pt x="360286" y="533438"/>
                    </a:lnTo>
                    <a:lnTo>
                      <a:pt x="361391" y="533984"/>
                    </a:lnTo>
                    <a:lnTo>
                      <a:pt x="364172" y="533895"/>
                    </a:lnTo>
                    <a:close/>
                  </a:path>
                  <a:path w="858520" h="934720">
                    <a:moveTo>
                      <a:pt x="366522" y="427659"/>
                    </a:moveTo>
                    <a:lnTo>
                      <a:pt x="365785" y="427088"/>
                    </a:lnTo>
                    <a:lnTo>
                      <a:pt x="365417" y="426758"/>
                    </a:lnTo>
                    <a:lnTo>
                      <a:pt x="364794" y="427482"/>
                    </a:lnTo>
                    <a:lnTo>
                      <a:pt x="364185" y="428231"/>
                    </a:lnTo>
                    <a:lnTo>
                      <a:pt x="363562" y="428967"/>
                    </a:lnTo>
                    <a:lnTo>
                      <a:pt x="363969" y="429272"/>
                    </a:lnTo>
                    <a:lnTo>
                      <a:pt x="364744" y="429869"/>
                    </a:lnTo>
                    <a:lnTo>
                      <a:pt x="365340" y="429158"/>
                    </a:lnTo>
                    <a:lnTo>
                      <a:pt x="365963" y="428472"/>
                    </a:lnTo>
                    <a:lnTo>
                      <a:pt x="366496" y="427710"/>
                    </a:lnTo>
                    <a:close/>
                  </a:path>
                  <a:path w="858520" h="934720">
                    <a:moveTo>
                      <a:pt x="369646" y="300659"/>
                    </a:moveTo>
                    <a:lnTo>
                      <a:pt x="368731" y="299770"/>
                    </a:lnTo>
                    <a:lnTo>
                      <a:pt x="367855" y="298919"/>
                    </a:lnTo>
                    <a:lnTo>
                      <a:pt x="366941" y="298043"/>
                    </a:lnTo>
                    <a:lnTo>
                      <a:pt x="366560" y="298373"/>
                    </a:lnTo>
                    <a:lnTo>
                      <a:pt x="366344" y="298538"/>
                    </a:lnTo>
                    <a:lnTo>
                      <a:pt x="366712" y="299135"/>
                    </a:lnTo>
                    <a:lnTo>
                      <a:pt x="366979" y="299796"/>
                    </a:lnTo>
                    <a:lnTo>
                      <a:pt x="367449" y="300278"/>
                    </a:lnTo>
                    <a:lnTo>
                      <a:pt x="367906" y="300736"/>
                    </a:lnTo>
                    <a:lnTo>
                      <a:pt x="368528" y="301015"/>
                    </a:lnTo>
                    <a:lnTo>
                      <a:pt x="369074" y="301358"/>
                    </a:lnTo>
                    <a:lnTo>
                      <a:pt x="369265" y="301117"/>
                    </a:lnTo>
                    <a:lnTo>
                      <a:pt x="369646" y="300659"/>
                    </a:lnTo>
                    <a:close/>
                  </a:path>
                  <a:path w="858520" h="934720">
                    <a:moveTo>
                      <a:pt x="378460" y="687857"/>
                    </a:moveTo>
                    <a:lnTo>
                      <a:pt x="377863" y="687349"/>
                    </a:lnTo>
                    <a:lnTo>
                      <a:pt x="377367" y="686701"/>
                    </a:lnTo>
                    <a:lnTo>
                      <a:pt x="376694" y="686358"/>
                    </a:lnTo>
                    <a:lnTo>
                      <a:pt x="376174" y="686104"/>
                    </a:lnTo>
                    <a:lnTo>
                      <a:pt x="375462" y="686257"/>
                    </a:lnTo>
                    <a:lnTo>
                      <a:pt x="374827" y="686244"/>
                    </a:lnTo>
                    <a:lnTo>
                      <a:pt x="374916" y="686892"/>
                    </a:lnTo>
                    <a:lnTo>
                      <a:pt x="374789" y="687692"/>
                    </a:lnTo>
                    <a:lnTo>
                      <a:pt x="375412" y="688530"/>
                    </a:lnTo>
                    <a:lnTo>
                      <a:pt x="376237" y="688543"/>
                    </a:lnTo>
                    <a:lnTo>
                      <a:pt x="376834" y="688708"/>
                    </a:lnTo>
                    <a:lnTo>
                      <a:pt x="377367" y="688416"/>
                    </a:lnTo>
                    <a:lnTo>
                      <a:pt x="378460" y="687857"/>
                    </a:lnTo>
                    <a:close/>
                  </a:path>
                  <a:path w="858520" h="934720">
                    <a:moveTo>
                      <a:pt x="386130" y="934212"/>
                    </a:moveTo>
                    <a:lnTo>
                      <a:pt x="386092" y="933107"/>
                    </a:lnTo>
                    <a:lnTo>
                      <a:pt x="386054" y="932002"/>
                    </a:lnTo>
                    <a:lnTo>
                      <a:pt x="386016" y="930910"/>
                    </a:lnTo>
                    <a:lnTo>
                      <a:pt x="385572" y="930935"/>
                    </a:lnTo>
                    <a:lnTo>
                      <a:pt x="385127" y="930960"/>
                    </a:lnTo>
                    <a:lnTo>
                      <a:pt x="384670" y="930986"/>
                    </a:lnTo>
                    <a:lnTo>
                      <a:pt x="384759" y="932091"/>
                    </a:lnTo>
                    <a:lnTo>
                      <a:pt x="384898" y="934300"/>
                    </a:lnTo>
                    <a:lnTo>
                      <a:pt x="385318" y="934275"/>
                    </a:lnTo>
                    <a:lnTo>
                      <a:pt x="385724" y="934237"/>
                    </a:lnTo>
                    <a:lnTo>
                      <a:pt x="386130" y="934212"/>
                    </a:lnTo>
                    <a:close/>
                  </a:path>
                  <a:path w="858520" h="934720">
                    <a:moveTo>
                      <a:pt x="403440" y="577507"/>
                    </a:moveTo>
                    <a:lnTo>
                      <a:pt x="402755" y="577049"/>
                    </a:lnTo>
                    <a:lnTo>
                      <a:pt x="402056" y="576618"/>
                    </a:lnTo>
                    <a:lnTo>
                      <a:pt x="401370" y="576160"/>
                    </a:lnTo>
                    <a:lnTo>
                      <a:pt x="400773" y="577405"/>
                    </a:lnTo>
                    <a:lnTo>
                      <a:pt x="401485" y="577697"/>
                    </a:lnTo>
                    <a:lnTo>
                      <a:pt x="402183" y="578040"/>
                    </a:lnTo>
                    <a:lnTo>
                      <a:pt x="402907" y="578243"/>
                    </a:lnTo>
                    <a:lnTo>
                      <a:pt x="403250" y="577761"/>
                    </a:lnTo>
                    <a:lnTo>
                      <a:pt x="403440" y="577507"/>
                    </a:lnTo>
                    <a:close/>
                  </a:path>
                  <a:path w="858520" h="934720">
                    <a:moveTo>
                      <a:pt x="410895" y="930186"/>
                    </a:moveTo>
                    <a:lnTo>
                      <a:pt x="410883" y="930059"/>
                    </a:lnTo>
                    <a:lnTo>
                      <a:pt x="410845" y="929474"/>
                    </a:lnTo>
                    <a:lnTo>
                      <a:pt x="410679" y="928801"/>
                    </a:lnTo>
                    <a:lnTo>
                      <a:pt x="410235" y="928166"/>
                    </a:lnTo>
                    <a:lnTo>
                      <a:pt x="409473" y="928458"/>
                    </a:lnTo>
                    <a:lnTo>
                      <a:pt x="408647" y="928624"/>
                    </a:lnTo>
                    <a:lnTo>
                      <a:pt x="409054" y="929411"/>
                    </a:lnTo>
                    <a:lnTo>
                      <a:pt x="409257" y="930046"/>
                    </a:lnTo>
                    <a:lnTo>
                      <a:pt x="409816" y="930605"/>
                    </a:lnTo>
                    <a:lnTo>
                      <a:pt x="410895" y="930186"/>
                    </a:lnTo>
                    <a:close/>
                  </a:path>
                  <a:path w="858520" h="934720">
                    <a:moveTo>
                      <a:pt x="425018" y="707491"/>
                    </a:moveTo>
                    <a:lnTo>
                      <a:pt x="424078" y="706602"/>
                    </a:lnTo>
                    <a:lnTo>
                      <a:pt x="423722" y="706145"/>
                    </a:lnTo>
                    <a:lnTo>
                      <a:pt x="422846" y="705650"/>
                    </a:lnTo>
                    <a:lnTo>
                      <a:pt x="422275" y="705662"/>
                    </a:lnTo>
                    <a:lnTo>
                      <a:pt x="421792" y="705561"/>
                    </a:lnTo>
                    <a:lnTo>
                      <a:pt x="421868" y="706183"/>
                    </a:lnTo>
                    <a:lnTo>
                      <a:pt x="421805" y="706856"/>
                    </a:lnTo>
                    <a:lnTo>
                      <a:pt x="422186" y="707593"/>
                    </a:lnTo>
                    <a:lnTo>
                      <a:pt x="422973" y="707415"/>
                    </a:lnTo>
                    <a:lnTo>
                      <a:pt x="425018" y="707491"/>
                    </a:lnTo>
                    <a:close/>
                  </a:path>
                  <a:path w="858520" h="934720">
                    <a:moveTo>
                      <a:pt x="429933" y="704545"/>
                    </a:moveTo>
                    <a:lnTo>
                      <a:pt x="428066" y="704126"/>
                    </a:lnTo>
                    <a:lnTo>
                      <a:pt x="427113" y="703897"/>
                    </a:lnTo>
                    <a:lnTo>
                      <a:pt x="427062" y="704215"/>
                    </a:lnTo>
                    <a:lnTo>
                      <a:pt x="426961" y="704519"/>
                    </a:lnTo>
                    <a:lnTo>
                      <a:pt x="426885" y="704811"/>
                    </a:lnTo>
                    <a:lnTo>
                      <a:pt x="427824" y="705078"/>
                    </a:lnTo>
                    <a:lnTo>
                      <a:pt x="429666" y="705573"/>
                    </a:lnTo>
                    <a:lnTo>
                      <a:pt x="429768" y="705243"/>
                    </a:lnTo>
                    <a:lnTo>
                      <a:pt x="429844" y="704888"/>
                    </a:lnTo>
                    <a:lnTo>
                      <a:pt x="429933" y="704545"/>
                    </a:lnTo>
                    <a:close/>
                  </a:path>
                  <a:path w="858520" h="934720">
                    <a:moveTo>
                      <a:pt x="443585" y="483666"/>
                    </a:moveTo>
                    <a:lnTo>
                      <a:pt x="443293" y="482955"/>
                    </a:lnTo>
                    <a:lnTo>
                      <a:pt x="443141" y="481825"/>
                    </a:lnTo>
                    <a:lnTo>
                      <a:pt x="442201" y="482460"/>
                    </a:lnTo>
                    <a:lnTo>
                      <a:pt x="441363" y="482739"/>
                    </a:lnTo>
                    <a:lnTo>
                      <a:pt x="441147" y="483730"/>
                    </a:lnTo>
                    <a:lnTo>
                      <a:pt x="441667" y="484390"/>
                    </a:lnTo>
                    <a:lnTo>
                      <a:pt x="441921" y="485000"/>
                    </a:lnTo>
                    <a:lnTo>
                      <a:pt x="442442" y="484720"/>
                    </a:lnTo>
                    <a:lnTo>
                      <a:pt x="443217" y="484593"/>
                    </a:lnTo>
                    <a:lnTo>
                      <a:pt x="443395" y="484174"/>
                    </a:lnTo>
                    <a:lnTo>
                      <a:pt x="443585" y="483666"/>
                    </a:lnTo>
                    <a:close/>
                  </a:path>
                  <a:path w="858520" h="934720">
                    <a:moveTo>
                      <a:pt x="443979" y="921283"/>
                    </a:moveTo>
                    <a:lnTo>
                      <a:pt x="443928" y="920038"/>
                    </a:lnTo>
                    <a:lnTo>
                      <a:pt x="441604" y="918578"/>
                    </a:lnTo>
                    <a:lnTo>
                      <a:pt x="442061" y="921727"/>
                    </a:lnTo>
                    <a:lnTo>
                      <a:pt x="442214" y="922909"/>
                    </a:lnTo>
                    <a:lnTo>
                      <a:pt x="443979" y="921283"/>
                    </a:lnTo>
                    <a:close/>
                  </a:path>
                  <a:path w="858520" h="934720">
                    <a:moveTo>
                      <a:pt x="448284" y="202501"/>
                    </a:moveTo>
                    <a:lnTo>
                      <a:pt x="446773" y="202272"/>
                    </a:lnTo>
                    <a:lnTo>
                      <a:pt x="443420" y="201777"/>
                    </a:lnTo>
                    <a:lnTo>
                      <a:pt x="444639" y="205282"/>
                    </a:lnTo>
                    <a:lnTo>
                      <a:pt x="446493" y="203936"/>
                    </a:lnTo>
                    <a:lnTo>
                      <a:pt x="448284" y="202501"/>
                    </a:lnTo>
                    <a:close/>
                  </a:path>
                  <a:path w="858520" h="934720">
                    <a:moveTo>
                      <a:pt x="467690" y="305473"/>
                    </a:moveTo>
                    <a:lnTo>
                      <a:pt x="467614" y="305130"/>
                    </a:lnTo>
                    <a:lnTo>
                      <a:pt x="467525" y="304469"/>
                    </a:lnTo>
                    <a:lnTo>
                      <a:pt x="466737" y="304507"/>
                    </a:lnTo>
                    <a:lnTo>
                      <a:pt x="465912" y="304546"/>
                    </a:lnTo>
                    <a:lnTo>
                      <a:pt x="465112" y="304584"/>
                    </a:lnTo>
                    <a:lnTo>
                      <a:pt x="465112" y="305041"/>
                    </a:lnTo>
                    <a:lnTo>
                      <a:pt x="465074" y="305511"/>
                    </a:lnTo>
                    <a:lnTo>
                      <a:pt x="465074" y="305993"/>
                    </a:lnTo>
                    <a:lnTo>
                      <a:pt x="465963" y="305816"/>
                    </a:lnTo>
                    <a:lnTo>
                      <a:pt x="467690" y="305473"/>
                    </a:lnTo>
                    <a:close/>
                  </a:path>
                  <a:path w="858520" h="934720">
                    <a:moveTo>
                      <a:pt x="476224" y="233387"/>
                    </a:moveTo>
                    <a:lnTo>
                      <a:pt x="476173" y="231990"/>
                    </a:lnTo>
                    <a:lnTo>
                      <a:pt x="476110" y="230619"/>
                    </a:lnTo>
                    <a:lnTo>
                      <a:pt x="476059" y="229235"/>
                    </a:lnTo>
                    <a:lnTo>
                      <a:pt x="475716" y="229247"/>
                    </a:lnTo>
                    <a:lnTo>
                      <a:pt x="475386" y="229247"/>
                    </a:lnTo>
                    <a:lnTo>
                      <a:pt x="475043" y="229260"/>
                    </a:lnTo>
                    <a:lnTo>
                      <a:pt x="475068" y="230644"/>
                    </a:lnTo>
                    <a:lnTo>
                      <a:pt x="475107" y="232041"/>
                    </a:lnTo>
                    <a:lnTo>
                      <a:pt x="475145" y="233400"/>
                    </a:lnTo>
                    <a:lnTo>
                      <a:pt x="475488" y="233400"/>
                    </a:lnTo>
                    <a:lnTo>
                      <a:pt x="475856" y="233387"/>
                    </a:lnTo>
                    <a:lnTo>
                      <a:pt x="476224" y="233387"/>
                    </a:lnTo>
                    <a:close/>
                  </a:path>
                  <a:path w="858520" h="934720">
                    <a:moveTo>
                      <a:pt x="524878" y="471068"/>
                    </a:moveTo>
                    <a:lnTo>
                      <a:pt x="523697" y="471170"/>
                    </a:lnTo>
                    <a:lnTo>
                      <a:pt x="522871" y="470992"/>
                    </a:lnTo>
                    <a:lnTo>
                      <a:pt x="522516" y="471322"/>
                    </a:lnTo>
                    <a:lnTo>
                      <a:pt x="522173" y="471665"/>
                    </a:lnTo>
                    <a:lnTo>
                      <a:pt x="522325" y="472503"/>
                    </a:lnTo>
                    <a:lnTo>
                      <a:pt x="522274" y="473151"/>
                    </a:lnTo>
                    <a:lnTo>
                      <a:pt x="522897" y="473189"/>
                    </a:lnTo>
                    <a:lnTo>
                      <a:pt x="523659" y="473468"/>
                    </a:lnTo>
                    <a:lnTo>
                      <a:pt x="524484" y="472986"/>
                    </a:lnTo>
                    <a:lnTo>
                      <a:pt x="524522" y="472160"/>
                    </a:lnTo>
                    <a:lnTo>
                      <a:pt x="524878" y="471068"/>
                    </a:lnTo>
                    <a:close/>
                  </a:path>
                  <a:path w="858520" h="934720">
                    <a:moveTo>
                      <a:pt x="566585" y="927671"/>
                    </a:moveTo>
                    <a:lnTo>
                      <a:pt x="565721" y="927417"/>
                    </a:lnTo>
                    <a:lnTo>
                      <a:pt x="565340" y="928154"/>
                    </a:lnTo>
                    <a:lnTo>
                      <a:pt x="565086" y="928878"/>
                    </a:lnTo>
                    <a:lnTo>
                      <a:pt x="564794" y="929589"/>
                    </a:lnTo>
                    <a:lnTo>
                      <a:pt x="565670" y="929894"/>
                    </a:lnTo>
                    <a:lnTo>
                      <a:pt x="566089" y="930046"/>
                    </a:lnTo>
                    <a:lnTo>
                      <a:pt x="566267" y="929271"/>
                    </a:lnTo>
                    <a:lnTo>
                      <a:pt x="566470" y="928497"/>
                    </a:lnTo>
                    <a:lnTo>
                      <a:pt x="566585" y="927722"/>
                    </a:lnTo>
                    <a:close/>
                  </a:path>
                  <a:path w="858520" h="934720">
                    <a:moveTo>
                      <a:pt x="573341" y="726338"/>
                    </a:moveTo>
                    <a:lnTo>
                      <a:pt x="572160" y="726236"/>
                    </a:lnTo>
                    <a:lnTo>
                      <a:pt x="569785" y="726008"/>
                    </a:lnTo>
                    <a:lnTo>
                      <a:pt x="569696" y="726808"/>
                    </a:lnTo>
                    <a:lnTo>
                      <a:pt x="569671" y="727202"/>
                    </a:lnTo>
                    <a:lnTo>
                      <a:pt x="570865" y="727278"/>
                    </a:lnTo>
                    <a:lnTo>
                      <a:pt x="572058" y="727354"/>
                    </a:lnTo>
                    <a:lnTo>
                      <a:pt x="573252" y="727430"/>
                    </a:lnTo>
                    <a:lnTo>
                      <a:pt x="573316" y="726706"/>
                    </a:lnTo>
                    <a:lnTo>
                      <a:pt x="573341" y="726338"/>
                    </a:lnTo>
                    <a:close/>
                  </a:path>
                  <a:path w="858520" h="934720">
                    <a:moveTo>
                      <a:pt x="581037" y="52311"/>
                    </a:moveTo>
                    <a:lnTo>
                      <a:pt x="577570" y="52184"/>
                    </a:lnTo>
                    <a:lnTo>
                      <a:pt x="577557" y="52628"/>
                    </a:lnTo>
                    <a:lnTo>
                      <a:pt x="577532" y="53047"/>
                    </a:lnTo>
                    <a:lnTo>
                      <a:pt x="577519" y="53467"/>
                    </a:lnTo>
                    <a:lnTo>
                      <a:pt x="579869" y="53441"/>
                    </a:lnTo>
                    <a:lnTo>
                      <a:pt x="581025" y="53416"/>
                    </a:lnTo>
                    <a:lnTo>
                      <a:pt x="581037" y="53047"/>
                    </a:lnTo>
                    <a:lnTo>
                      <a:pt x="581037" y="52311"/>
                    </a:lnTo>
                    <a:close/>
                  </a:path>
                  <a:path w="858520" h="934720">
                    <a:moveTo>
                      <a:pt x="599363" y="283184"/>
                    </a:moveTo>
                    <a:lnTo>
                      <a:pt x="598119" y="282702"/>
                    </a:lnTo>
                    <a:lnTo>
                      <a:pt x="597230" y="282905"/>
                    </a:lnTo>
                    <a:lnTo>
                      <a:pt x="596099" y="283781"/>
                    </a:lnTo>
                    <a:lnTo>
                      <a:pt x="595922" y="284556"/>
                    </a:lnTo>
                    <a:lnTo>
                      <a:pt x="595591" y="285153"/>
                    </a:lnTo>
                    <a:lnTo>
                      <a:pt x="596290" y="285788"/>
                    </a:lnTo>
                    <a:lnTo>
                      <a:pt x="599363" y="283184"/>
                    </a:lnTo>
                    <a:close/>
                  </a:path>
                  <a:path w="858520" h="934720">
                    <a:moveTo>
                      <a:pt x="613295" y="64566"/>
                    </a:moveTo>
                    <a:lnTo>
                      <a:pt x="613054" y="61912"/>
                    </a:lnTo>
                    <a:lnTo>
                      <a:pt x="609892" y="60769"/>
                    </a:lnTo>
                    <a:lnTo>
                      <a:pt x="611543" y="62623"/>
                    </a:lnTo>
                    <a:lnTo>
                      <a:pt x="612419" y="63601"/>
                    </a:lnTo>
                    <a:lnTo>
                      <a:pt x="613295" y="64566"/>
                    </a:lnTo>
                    <a:close/>
                  </a:path>
                  <a:path w="858520" h="934720">
                    <a:moveTo>
                      <a:pt x="618147" y="70015"/>
                    </a:moveTo>
                    <a:lnTo>
                      <a:pt x="616127" y="69303"/>
                    </a:lnTo>
                    <a:lnTo>
                      <a:pt x="615137" y="68922"/>
                    </a:lnTo>
                    <a:lnTo>
                      <a:pt x="614972" y="69291"/>
                    </a:lnTo>
                    <a:lnTo>
                      <a:pt x="614845" y="69646"/>
                    </a:lnTo>
                    <a:lnTo>
                      <a:pt x="614680" y="69989"/>
                    </a:lnTo>
                    <a:lnTo>
                      <a:pt x="615594" y="70485"/>
                    </a:lnTo>
                    <a:lnTo>
                      <a:pt x="616521" y="71005"/>
                    </a:lnTo>
                    <a:lnTo>
                      <a:pt x="617461" y="71488"/>
                    </a:lnTo>
                    <a:lnTo>
                      <a:pt x="617677" y="71005"/>
                    </a:lnTo>
                    <a:lnTo>
                      <a:pt x="617918" y="70523"/>
                    </a:lnTo>
                    <a:lnTo>
                      <a:pt x="618147" y="70015"/>
                    </a:lnTo>
                    <a:close/>
                  </a:path>
                  <a:path w="858520" h="934720">
                    <a:moveTo>
                      <a:pt x="650836" y="750887"/>
                    </a:moveTo>
                    <a:lnTo>
                      <a:pt x="650506" y="750036"/>
                    </a:lnTo>
                    <a:lnTo>
                      <a:pt x="650379" y="748690"/>
                    </a:lnTo>
                    <a:lnTo>
                      <a:pt x="649325" y="749541"/>
                    </a:lnTo>
                    <a:lnTo>
                      <a:pt x="648665" y="749871"/>
                    </a:lnTo>
                    <a:lnTo>
                      <a:pt x="648385" y="750392"/>
                    </a:lnTo>
                    <a:lnTo>
                      <a:pt x="648220" y="750735"/>
                    </a:lnTo>
                    <a:lnTo>
                      <a:pt x="648601" y="751370"/>
                    </a:lnTo>
                    <a:lnTo>
                      <a:pt x="648716" y="751865"/>
                    </a:lnTo>
                    <a:lnTo>
                      <a:pt x="649338" y="751674"/>
                    </a:lnTo>
                    <a:lnTo>
                      <a:pt x="650201" y="751662"/>
                    </a:lnTo>
                    <a:lnTo>
                      <a:pt x="650544" y="751230"/>
                    </a:lnTo>
                    <a:lnTo>
                      <a:pt x="650836" y="750887"/>
                    </a:lnTo>
                    <a:close/>
                  </a:path>
                  <a:path w="858520" h="934720">
                    <a:moveTo>
                      <a:pt x="656323" y="72174"/>
                    </a:moveTo>
                    <a:lnTo>
                      <a:pt x="655866" y="72034"/>
                    </a:lnTo>
                    <a:lnTo>
                      <a:pt x="655434" y="71894"/>
                    </a:lnTo>
                    <a:lnTo>
                      <a:pt x="654977" y="71755"/>
                    </a:lnTo>
                    <a:lnTo>
                      <a:pt x="654799" y="72694"/>
                    </a:lnTo>
                    <a:lnTo>
                      <a:pt x="654634" y="73634"/>
                    </a:lnTo>
                    <a:lnTo>
                      <a:pt x="654481" y="74587"/>
                    </a:lnTo>
                    <a:lnTo>
                      <a:pt x="654761" y="74663"/>
                    </a:lnTo>
                    <a:lnTo>
                      <a:pt x="655053" y="74752"/>
                    </a:lnTo>
                    <a:lnTo>
                      <a:pt x="655332" y="74815"/>
                    </a:lnTo>
                    <a:lnTo>
                      <a:pt x="655662" y="73926"/>
                    </a:lnTo>
                    <a:lnTo>
                      <a:pt x="655993" y="73063"/>
                    </a:lnTo>
                    <a:lnTo>
                      <a:pt x="656323" y="72174"/>
                    </a:lnTo>
                    <a:close/>
                  </a:path>
                  <a:path w="858520" h="934720">
                    <a:moveTo>
                      <a:pt x="670725" y="468452"/>
                    </a:moveTo>
                    <a:lnTo>
                      <a:pt x="668972" y="467499"/>
                    </a:lnTo>
                    <a:lnTo>
                      <a:pt x="668108" y="467029"/>
                    </a:lnTo>
                    <a:lnTo>
                      <a:pt x="667931" y="467372"/>
                    </a:lnTo>
                    <a:lnTo>
                      <a:pt x="667778" y="467728"/>
                    </a:lnTo>
                    <a:lnTo>
                      <a:pt x="667613" y="468058"/>
                    </a:lnTo>
                    <a:lnTo>
                      <a:pt x="668528" y="468464"/>
                    </a:lnTo>
                    <a:lnTo>
                      <a:pt x="669417" y="468833"/>
                    </a:lnTo>
                    <a:lnTo>
                      <a:pt x="670344" y="469239"/>
                    </a:lnTo>
                    <a:lnTo>
                      <a:pt x="670471" y="468960"/>
                    </a:lnTo>
                    <a:lnTo>
                      <a:pt x="670725" y="468452"/>
                    </a:lnTo>
                    <a:close/>
                  </a:path>
                  <a:path w="858520" h="934720">
                    <a:moveTo>
                      <a:pt x="678688" y="58458"/>
                    </a:moveTo>
                    <a:lnTo>
                      <a:pt x="676541" y="59537"/>
                    </a:lnTo>
                    <a:lnTo>
                      <a:pt x="675601" y="60032"/>
                    </a:lnTo>
                    <a:lnTo>
                      <a:pt x="674662" y="60515"/>
                    </a:lnTo>
                    <a:lnTo>
                      <a:pt x="674776" y="60921"/>
                    </a:lnTo>
                    <a:lnTo>
                      <a:pt x="675030" y="61747"/>
                    </a:lnTo>
                    <a:lnTo>
                      <a:pt x="675678" y="61696"/>
                    </a:lnTo>
                    <a:lnTo>
                      <a:pt x="676516" y="61861"/>
                    </a:lnTo>
                    <a:lnTo>
                      <a:pt x="677481" y="61125"/>
                    </a:lnTo>
                    <a:lnTo>
                      <a:pt x="677684" y="60299"/>
                    </a:lnTo>
                    <a:lnTo>
                      <a:pt x="678688" y="58458"/>
                    </a:lnTo>
                    <a:close/>
                  </a:path>
                  <a:path w="858520" h="934720">
                    <a:moveTo>
                      <a:pt x="679386" y="220472"/>
                    </a:moveTo>
                    <a:lnTo>
                      <a:pt x="679081" y="219176"/>
                    </a:lnTo>
                    <a:lnTo>
                      <a:pt x="678751" y="217741"/>
                    </a:lnTo>
                    <a:lnTo>
                      <a:pt x="678053" y="218249"/>
                    </a:lnTo>
                    <a:lnTo>
                      <a:pt x="677329" y="218503"/>
                    </a:lnTo>
                    <a:lnTo>
                      <a:pt x="677291" y="218871"/>
                    </a:lnTo>
                    <a:lnTo>
                      <a:pt x="677189" y="219494"/>
                    </a:lnTo>
                    <a:lnTo>
                      <a:pt x="677367" y="220281"/>
                    </a:lnTo>
                    <a:lnTo>
                      <a:pt x="677722" y="220764"/>
                    </a:lnTo>
                    <a:lnTo>
                      <a:pt x="677849" y="220967"/>
                    </a:lnTo>
                    <a:lnTo>
                      <a:pt x="678789" y="220586"/>
                    </a:lnTo>
                    <a:lnTo>
                      <a:pt x="679386" y="220472"/>
                    </a:lnTo>
                    <a:close/>
                  </a:path>
                  <a:path w="858520" h="934720">
                    <a:moveTo>
                      <a:pt x="682612" y="702208"/>
                    </a:moveTo>
                    <a:lnTo>
                      <a:pt x="681723" y="700989"/>
                    </a:lnTo>
                    <a:lnTo>
                      <a:pt x="679919" y="698538"/>
                    </a:lnTo>
                    <a:lnTo>
                      <a:pt x="679513" y="698842"/>
                    </a:lnTo>
                    <a:lnTo>
                      <a:pt x="678700" y="699439"/>
                    </a:lnTo>
                    <a:lnTo>
                      <a:pt x="679716" y="700608"/>
                    </a:lnTo>
                    <a:lnTo>
                      <a:pt x="680770" y="701751"/>
                    </a:lnTo>
                    <a:lnTo>
                      <a:pt x="681774" y="702906"/>
                    </a:lnTo>
                    <a:lnTo>
                      <a:pt x="682053" y="702678"/>
                    </a:lnTo>
                    <a:lnTo>
                      <a:pt x="682612" y="702208"/>
                    </a:lnTo>
                    <a:close/>
                  </a:path>
                  <a:path w="858520" h="934720">
                    <a:moveTo>
                      <a:pt x="695261" y="297738"/>
                    </a:moveTo>
                    <a:lnTo>
                      <a:pt x="695058" y="297065"/>
                    </a:lnTo>
                    <a:lnTo>
                      <a:pt x="695007" y="295948"/>
                    </a:lnTo>
                    <a:lnTo>
                      <a:pt x="693991" y="296468"/>
                    </a:lnTo>
                    <a:lnTo>
                      <a:pt x="692848" y="297040"/>
                    </a:lnTo>
                    <a:lnTo>
                      <a:pt x="693140" y="297611"/>
                    </a:lnTo>
                    <a:lnTo>
                      <a:pt x="693331" y="298284"/>
                    </a:lnTo>
                    <a:lnTo>
                      <a:pt x="693775" y="298691"/>
                    </a:lnTo>
                    <a:lnTo>
                      <a:pt x="693940" y="298881"/>
                    </a:lnTo>
                    <a:lnTo>
                      <a:pt x="694969" y="298564"/>
                    </a:lnTo>
                    <a:lnTo>
                      <a:pt x="695058" y="298272"/>
                    </a:lnTo>
                    <a:lnTo>
                      <a:pt x="695261" y="297738"/>
                    </a:lnTo>
                    <a:close/>
                  </a:path>
                  <a:path w="858520" h="934720">
                    <a:moveTo>
                      <a:pt x="725639" y="133718"/>
                    </a:moveTo>
                    <a:lnTo>
                      <a:pt x="725436" y="132702"/>
                    </a:lnTo>
                    <a:lnTo>
                      <a:pt x="725271" y="132689"/>
                    </a:lnTo>
                    <a:lnTo>
                      <a:pt x="724700" y="132549"/>
                    </a:lnTo>
                    <a:lnTo>
                      <a:pt x="724090" y="132727"/>
                    </a:lnTo>
                    <a:lnTo>
                      <a:pt x="723506" y="132791"/>
                    </a:lnTo>
                    <a:lnTo>
                      <a:pt x="723633" y="133261"/>
                    </a:lnTo>
                    <a:lnTo>
                      <a:pt x="723912" y="134378"/>
                    </a:lnTo>
                    <a:lnTo>
                      <a:pt x="724547" y="134239"/>
                    </a:lnTo>
                    <a:lnTo>
                      <a:pt x="725195" y="134251"/>
                    </a:lnTo>
                    <a:lnTo>
                      <a:pt x="725449" y="133972"/>
                    </a:lnTo>
                    <a:lnTo>
                      <a:pt x="725639" y="133718"/>
                    </a:lnTo>
                    <a:close/>
                  </a:path>
                  <a:path w="858520" h="934720">
                    <a:moveTo>
                      <a:pt x="728078" y="612013"/>
                    </a:moveTo>
                    <a:lnTo>
                      <a:pt x="724141" y="611212"/>
                    </a:lnTo>
                    <a:lnTo>
                      <a:pt x="724077" y="611543"/>
                    </a:lnTo>
                    <a:lnTo>
                      <a:pt x="724027" y="611886"/>
                    </a:lnTo>
                    <a:lnTo>
                      <a:pt x="723963" y="612216"/>
                    </a:lnTo>
                    <a:lnTo>
                      <a:pt x="726478" y="612673"/>
                    </a:lnTo>
                    <a:lnTo>
                      <a:pt x="727748" y="612902"/>
                    </a:lnTo>
                    <a:lnTo>
                      <a:pt x="727837" y="612584"/>
                    </a:lnTo>
                    <a:lnTo>
                      <a:pt x="727964" y="612317"/>
                    </a:lnTo>
                    <a:lnTo>
                      <a:pt x="728078" y="612013"/>
                    </a:lnTo>
                    <a:close/>
                  </a:path>
                  <a:path w="858520" h="934720">
                    <a:moveTo>
                      <a:pt x="736092" y="513969"/>
                    </a:moveTo>
                    <a:lnTo>
                      <a:pt x="735723" y="513194"/>
                    </a:lnTo>
                    <a:lnTo>
                      <a:pt x="735545" y="512800"/>
                    </a:lnTo>
                    <a:lnTo>
                      <a:pt x="733628" y="513740"/>
                    </a:lnTo>
                    <a:lnTo>
                      <a:pt x="732650" y="514210"/>
                    </a:lnTo>
                    <a:lnTo>
                      <a:pt x="732790" y="514502"/>
                    </a:lnTo>
                    <a:lnTo>
                      <a:pt x="733107" y="515124"/>
                    </a:lnTo>
                    <a:lnTo>
                      <a:pt x="734098" y="514743"/>
                    </a:lnTo>
                    <a:lnTo>
                      <a:pt x="735088" y="514350"/>
                    </a:lnTo>
                    <a:lnTo>
                      <a:pt x="736092" y="513969"/>
                    </a:lnTo>
                    <a:close/>
                  </a:path>
                  <a:path w="858520" h="934720">
                    <a:moveTo>
                      <a:pt x="746074" y="735672"/>
                    </a:moveTo>
                    <a:lnTo>
                      <a:pt x="745718" y="735685"/>
                    </a:lnTo>
                    <a:lnTo>
                      <a:pt x="745045" y="735672"/>
                    </a:lnTo>
                    <a:lnTo>
                      <a:pt x="745007" y="736587"/>
                    </a:lnTo>
                    <a:lnTo>
                      <a:pt x="745020" y="737476"/>
                    </a:lnTo>
                    <a:lnTo>
                      <a:pt x="745032" y="738378"/>
                    </a:lnTo>
                    <a:lnTo>
                      <a:pt x="746048" y="738378"/>
                    </a:lnTo>
                    <a:lnTo>
                      <a:pt x="746048" y="737476"/>
                    </a:lnTo>
                    <a:lnTo>
                      <a:pt x="746074" y="735672"/>
                    </a:lnTo>
                    <a:close/>
                  </a:path>
                  <a:path w="858520" h="934720">
                    <a:moveTo>
                      <a:pt x="752030" y="834148"/>
                    </a:moveTo>
                    <a:lnTo>
                      <a:pt x="750150" y="832104"/>
                    </a:lnTo>
                    <a:lnTo>
                      <a:pt x="749007" y="832319"/>
                    </a:lnTo>
                    <a:lnTo>
                      <a:pt x="747903" y="834974"/>
                    </a:lnTo>
                    <a:lnTo>
                      <a:pt x="750900" y="834390"/>
                    </a:lnTo>
                    <a:lnTo>
                      <a:pt x="752030" y="834148"/>
                    </a:lnTo>
                    <a:close/>
                  </a:path>
                  <a:path w="858520" h="934720">
                    <a:moveTo>
                      <a:pt x="756348" y="121793"/>
                    </a:moveTo>
                    <a:lnTo>
                      <a:pt x="755256" y="121513"/>
                    </a:lnTo>
                    <a:lnTo>
                      <a:pt x="753097" y="121031"/>
                    </a:lnTo>
                    <a:lnTo>
                      <a:pt x="753021" y="121323"/>
                    </a:lnTo>
                    <a:lnTo>
                      <a:pt x="752830" y="121958"/>
                    </a:lnTo>
                    <a:lnTo>
                      <a:pt x="753795" y="122339"/>
                    </a:lnTo>
                    <a:lnTo>
                      <a:pt x="754761" y="122758"/>
                    </a:lnTo>
                    <a:lnTo>
                      <a:pt x="755738" y="123151"/>
                    </a:lnTo>
                    <a:lnTo>
                      <a:pt x="755942" y="122694"/>
                    </a:lnTo>
                    <a:lnTo>
                      <a:pt x="756348" y="121793"/>
                    </a:lnTo>
                    <a:close/>
                  </a:path>
                  <a:path w="858520" h="934720">
                    <a:moveTo>
                      <a:pt x="770267" y="592023"/>
                    </a:moveTo>
                    <a:lnTo>
                      <a:pt x="767499" y="591312"/>
                    </a:lnTo>
                    <a:lnTo>
                      <a:pt x="768438" y="593966"/>
                    </a:lnTo>
                    <a:lnTo>
                      <a:pt x="769200" y="596049"/>
                    </a:lnTo>
                    <a:lnTo>
                      <a:pt x="770115" y="593280"/>
                    </a:lnTo>
                    <a:lnTo>
                      <a:pt x="770267" y="592023"/>
                    </a:lnTo>
                    <a:close/>
                  </a:path>
                  <a:path w="858520" h="934720">
                    <a:moveTo>
                      <a:pt x="774090" y="706386"/>
                    </a:moveTo>
                    <a:lnTo>
                      <a:pt x="774039" y="706145"/>
                    </a:lnTo>
                    <a:lnTo>
                      <a:pt x="773912" y="705624"/>
                    </a:lnTo>
                    <a:lnTo>
                      <a:pt x="773315" y="705586"/>
                    </a:lnTo>
                    <a:lnTo>
                      <a:pt x="772591" y="705319"/>
                    </a:lnTo>
                    <a:lnTo>
                      <a:pt x="772147" y="705561"/>
                    </a:lnTo>
                    <a:lnTo>
                      <a:pt x="771575" y="705853"/>
                    </a:lnTo>
                    <a:lnTo>
                      <a:pt x="771245" y="706564"/>
                    </a:lnTo>
                    <a:lnTo>
                      <a:pt x="770813" y="707110"/>
                    </a:lnTo>
                    <a:lnTo>
                      <a:pt x="771156" y="707529"/>
                    </a:lnTo>
                    <a:lnTo>
                      <a:pt x="771321" y="707707"/>
                    </a:lnTo>
                    <a:lnTo>
                      <a:pt x="772261" y="707288"/>
                    </a:lnTo>
                    <a:lnTo>
                      <a:pt x="773163" y="706831"/>
                    </a:lnTo>
                    <a:lnTo>
                      <a:pt x="774090" y="706386"/>
                    </a:lnTo>
                    <a:close/>
                  </a:path>
                  <a:path w="858520" h="934720">
                    <a:moveTo>
                      <a:pt x="776541" y="509295"/>
                    </a:moveTo>
                    <a:lnTo>
                      <a:pt x="775398" y="508889"/>
                    </a:lnTo>
                    <a:lnTo>
                      <a:pt x="774280" y="508482"/>
                    </a:lnTo>
                    <a:lnTo>
                      <a:pt x="773112" y="508088"/>
                    </a:lnTo>
                    <a:lnTo>
                      <a:pt x="772960" y="508495"/>
                    </a:lnTo>
                    <a:lnTo>
                      <a:pt x="772795" y="508901"/>
                    </a:lnTo>
                    <a:lnTo>
                      <a:pt x="772642" y="509308"/>
                    </a:lnTo>
                    <a:lnTo>
                      <a:pt x="774750" y="510197"/>
                    </a:lnTo>
                    <a:lnTo>
                      <a:pt x="775804" y="510654"/>
                    </a:lnTo>
                    <a:lnTo>
                      <a:pt x="776300" y="509752"/>
                    </a:lnTo>
                    <a:lnTo>
                      <a:pt x="776541" y="509295"/>
                    </a:lnTo>
                    <a:close/>
                  </a:path>
                  <a:path w="858520" h="934720">
                    <a:moveTo>
                      <a:pt x="783856" y="448703"/>
                    </a:moveTo>
                    <a:lnTo>
                      <a:pt x="782637" y="449033"/>
                    </a:lnTo>
                    <a:lnTo>
                      <a:pt x="781799" y="449021"/>
                    </a:lnTo>
                    <a:lnTo>
                      <a:pt x="781088" y="449719"/>
                    </a:lnTo>
                    <a:lnTo>
                      <a:pt x="781329" y="450570"/>
                    </a:lnTo>
                    <a:lnTo>
                      <a:pt x="781329" y="451167"/>
                    </a:lnTo>
                    <a:lnTo>
                      <a:pt x="781989" y="451142"/>
                    </a:lnTo>
                    <a:lnTo>
                      <a:pt x="782815" y="451345"/>
                    </a:lnTo>
                    <a:lnTo>
                      <a:pt x="783247" y="451015"/>
                    </a:lnTo>
                    <a:lnTo>
                      <a:pt x="783653" y="450748"/>
                    </a:lnTo>
                    <a:lnTo>
                      <a:pt x="783590" y="449872"/>
                    </a:lnTo>
                    <a:lnTo>
                      <a:pt x="783856" y="448703"/>
                    </a:lnTo>
                    <a:close/>
                  </a:path>
                  <a:path w="858520" h="934720">
                    <a:moveTo>
                      <a:pt x="797788" y="437083"/>
                    </a:moveTo>
                    <a:lnTo>
                      <a:pt x="797407" y="436740"/>
                    </a:lnTo>
                    <a:lnTo>
                      <a:pt x="797064" y="436333"/>
                    </a:lnTo>
                    <a:lnTo>
                      <a:pt x="796556" y="436041"/>
                    </a:lnTo>
                    <a:lnTo>
                      <a:pt x="796137" y="436473"/>
                    </a:lnTo>
                    <a:lnTo>
                      <a:pt x="795705" y="436829"/>
                    </a:lnTo>
                    <a:lnTo>
                      <a:pt x="796150" y="437146"/>
                    </a:lnTo>
                    <a:lnTo>
                      <a:pt x="796518" y="437527"/>
                    </a:lnTo>
                    <a:lnTo>
                      <a:pt x="796963" y="437642"/>
                    </a:lnTo>
                    <a:lnTo>
                      <a:pt x="797166" y="437730"/>
                    </a:lnTo>
                    <a:lnTo>
                      <a:pt x="797509" y="437286"/>
                    </a:lnTo>
                    <a:lnTo>
                      <a:pt x="797788" y="437083"/>
                    </a:lnTo>
                    <a:close/>
                  </a:path>
                  <a:path w="858520" h="934720">
                    <a:moveTo>
                      <a:pt x="821385" y="235140"/>
                    </a:moveTo>
                    <a:lnTo>
                      <a:pt x="821372" y="234213"/>
                    </a:lnTo>
                    <a:lnTo>
                      <a:pt x="821309" y="233337"/>
                    </a:lnTo>
                    <a:lnTo>
                      <a:pt x="821258" y="232448"/>
                    </a:lnTo>
                    <a:lnTo>
                      <a:pt x="820801" y="232498"/>
                    </a:lnTo>
                    <a:lnTo>
                      <a:pt x="820331" y="232562"/>
                    </a:lnTo>
                    <a:lnTo>
                      <a:pt x="819873" y="232613"/>
                    </a:lnTo>
                    <a:lnTo>
                      <a:pt x="820077" y="233476"/>
                    </a:lnTo>
                    <a:lnTo>
                      <a:pt x="820242" y="234353"/>
                    </a:lnTo>
                    <a:lnTo>
                      <a:pt x="820508" y="235254"/>
                    </a:lnTo>
                    <a:lnTo>
                      <a:pt x="821385" y="235140"/>
                    </a:lnTo>
                    <a:close/>
                  </a:path>
                  <a:path w="858520" h="934720">
                    <a:moveTo>
                      <a:pt x="825309" y="501484"/>
                    </a:moveTo>
                    <a:lnTo>
                      <a:pt x="825284" y="501154"/>
                    </a:lnTo>
                    <a:lnTo>
                      <a:pt x="825284" y="500837"/>
                    </a:lnTo>
                    <a:lnTo>
                      <a:pt x="822706" y="500710"/>
                    </a:lnTo>
                    <a:lnTo>
                      <a:pt x="822693" y="501167"/>
                    </a:lnTo>
                    <a:lnTo>
                      <a:pt x="822693" y="501637"/>
                    </a:lnTo>
                    <a:lnTo>
                      <a:pt x="822667" y="502081"/>
                    </a:lnTo>
                    <a:lnTo>
                      <a:pt x="823556" y="501992"/>
                    </a:lnTo>
                    <a:lnTo>
                      <a:pt x="824445" y="501904"/>
                    </a:lnTo>
                    <a:lnTo>
                      <a:pt x="825309" y="501815"/>
                    </a:lnTo>
                    <a:lnTo>
                      <a:pt x="825309" y="501484"/>
                    </a:lnTo>
                    <a:close/>
                  </a:path>
                  <a:path w="858520" h="934720">
                    <a:moveTo>
                      <a:pt x="827163" y="229692"/>
                    </a:moveTo>
                    <a:lnTo>
                      <a:pt x="827151" y="229209"/>
                    </a:lnTo>
                    <a:lnTo>
                      <a:pt x="826185" y="229209"/>
                    </a:lnTo>
                    <a:lnTo>
                      <a:pt x="825207" y="229171"/>
                    </a:lnTo>
                    <a:lnTo>
                      <a:pt x="824230" y="229285"/>
                    </a:lnTo>
                    <a:lnTo>
                      <a:pt x="824115" y="230225"/>
                    </a:lnTo>
                    <a:lnTo>
                      <a:pt x="824077" y="230720"/>
                    </a:lnTo>
                    <a:lnTo>
                      <a:pt x="825093" y="230682"/>
                    </a:lnTo>
                    <a:lnTo>
                      <a:pt x="826135" y="230670"/>
                    </a:lnTo>
                    <a:lnTo>
                      <a:pt x="827163" y="230644"/>
                    </a:lnTo>
                    <a:lnTo>
                      <a:pt x="827163" y="229692"/>
                    </a:lnTo>
                    <a:close/>
                  </a:path>
                  <a:path w="858520" h="934720">
                    <a:moveTo>
                      <a:pt x="852830" y="768438"/>
                    </a:moveTo>
                    <a:lnTo>
                      <a:pt x="852335" y="768477"/>
                    </a:lnTo>
                    <a:lnTo>
                      <a:pt x="851827" y="768515"/>
                    </a:lnTo>
                    <a:lnTo>
                      <a:pt x="851319" y="768527"/>
                    </a:lnTo>
                    <a:lnTo>
                      <a:pt x="850887" y="768946"/>
                    </a:lnTo>
                    <a:lnTo>
                      <a:pt x="850277" y="769302"/>
                    </a:lnTo>
                    <a:lnTo>
                      <a:pt x="850099" y="769810"/>
                    </a:lnTo>
                    <a:lnTo>
                      <a:pt x="849947" y="770166"/>
                    </a:lnTo>
                    <a:lnTo>
                      <a:pt x="850468" y="771144"/>
                    </a:lnTo>
                    <a:lnTo>
                      <a:pt x="851255" y="771093"/>
                    </a:lnTo>
                    <a:lnTo>
                      <a:pt x="852068" y="770902"/>
                    </a:lnTo>
                    <a:lnTo>
                      <a:pt x="852779" y="769962"/>
                    </a:lnTo>
                    <a:lnTo>
                      <a:pt x="852716" y="769137"/>
                    </a:lnTo>
                    <a:lnTo>
                      <a:pt x="852830" y="768438"/>
                    </a:lnTo>
                    <a:close/>
                  </a:path>
                  <a:path w="858520" h="934720">
                    <a:moveTo>
                      <a:pt x="858024" y="137223"/>
                    </a:moveTo>
                    <a:lnTo>
                      <a:pt x="857427" y="135280"/>
                    </a:lnTo>
                    <a:lnTo>
                      <a:pt x="856754" y="134251"/>
                    </a:lnTo>
                    <a:lnTo>
                      <a:pt x="854468" y="134810"/>
                    </a:lnTo>
                    <a:lnTo>
                      <a:pt x="854748" y="137033"/>
                    </a:lnTo>
                    <a:lnTo>
                      <a:pt x="855649" y="137756"/>
                    </a:lnTo>
                    <a:lnTo>
                      <a:pt x="858024" y="13722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5" name="object 325">
                <a:extLst>
                  <a:ext uri="{FF2B5EF4-FFF2-40B4-BE49-F238E27FC236}">
                    <a16:creationId xmlns:a16="http://schemas.microsoft.com/office/drawing/2014/main" id="{EB24E22E-5462-36F9-EF65-AC051377411C}"/>
                  </a:ext>
                </a:extLst>
              </p:cNvPr>
              <p:cNvSpPr/>
              <p:nvPr/>
            </p:nvSpPr>
            <p:spPr>
              <a:xfrm>
                <a:off x="7424313" y="3634708"/>
                <a:ext cx="926669" cy="656965"/>
              </a:xfrm>
              <a:custGeom>
                <a:avLst/>
                <a:gdLst/>
                <a:ahLst/>
                <a:cxnLst/>
                <a:rect l="l" t="t" r="r" b="b"/>
                <a:pathLst>
                  <a:path w="1191259" h="960754">
                    <a:moveTo>
                      <a:pt x="6934" y="232841"/>
                    </a:moveTo>
                    <a:lnTo>
                      <a:pt x="5067" y="228917"/>
                    </a:lnTo>
                    <a:lnTo>
                      <a:pt x="3175" y="228015"/>
                    </a:lnTo>
                    <a:lnTo>
                      <a:pt x="355" y="230479"/>
                    </a:lnTo>
                    <a:lnTo>
                      <a:pt x="0" y="231863"/>
                    </a:lnTo>
                    <a:lnTo>
                      <a:pt x="12" y="232879"/>
                    </a:lnTo>
                    <a:lnTo>
                      <a:pt x="25" y="233260"/>
                    </a:lnTo>
                    <a:lnTo>
                      <a:pt x="1676" y="233895"/>
                    </a:lnTo>
                    <a:lnTo>
                      <a:pt x="2565" y="233857"/>
                    </a:lnTo>
                    <a:lnTo>
                      <a:pt x="3886" y="233807"/>
                    </a:lnTo>
                    <a:lnTo>
                      <a:pt x="5194" y="233273"/>
                    </a:lnTo>
                    <a:lnTo>
                      <a:pt x="6934" y="232841"/>
                    </a:lnTo>
                    <a:close/>
                  </a:path>
                  <a:path w="1191259" h="960754">
                    <a:moveTo>
                      <a:pt x="70777" y="705269"/>
                    </a:moveTo>
                    <a:lnTo>
                      <a:pt x="68160" y="704392"/>
                    </a:lnTo>
                    <a:lnTo>
                      <a:pt x="67995" y="704342"/>
                    </a:lnTo>
                    <a:lnTo>
                      <a:pt x="67805" y="704418"/>
                    </a:lnTo>
                    <a:lnTo>
                      <a:pt x="67221" y="704456"/>
                    </a:lnTo>
                    <a:lnTo>
                      <a:pt x="66979" y="708837"/>
                    </a:lnTo>
                    <a:lnTo>
                      <a:pt x="67221" y="709980"/>
                    </a:lnTo>
                    <a:lnTo>
                      <a:pt x="68605" y="710222"/>
                    </a:lnTo>
                    <a:lnTo>
                      <a:pt x="69138" y="710311"/>
                    </a:lnTo>
                    <a:lnTo>
                      <a:pt x="70294" y="709815"/>
                    </a:lnTo>
                    <a:lnTo>
                      <a:pt x="70777" y="705269"/>
                    </a:lnTo>
                    <a:close/>
                  </a:path>
                  <a:path w="1191259" h="960754">
                    <a:moveTo>
                      <a:pt x="100050" y="171005"/>
                    </a:moveTo>
                    <a:lnTo>
                      <a:pt x="99733" y="170573"/>
                    </a:lnTo>
                    <a:lnTo>
                      <a:pt x="99377" y="170141"/>
                    </a:lnTo>
                    <a:lnTo>
                      <a:pt x="99060" y="169697"/>
                    </a:lnTo>
                    <a:lnTo>
                      <a:pt x="96164" y="169684"/>
                    </a:lnTo>
                    <a:lnTo>
                      <a:pt x="94907" y="171373"/>
                    </a:lnTo>
                    <a:lnTo>
                      <a:pt x="95250" y="174879"/>
                    </a:lnTo>
                    <a:lnTo>
                      <a:pt x="96837" y="173583"/>
                    </a:lnTo>
                    <a:lnTo>
                      <a:pt x="98450" y="172300"/>
                    </a:lnTo>
                    <a:lnTo>
                      <a:pt x="100050" y="171005"/>
                    </a:lnTo>
                    <a:close/>
                  </a:path>
                  <a:path w="1191259" h="960754">
                    <a:moveTo>
                      <a:pt x="242277" y="587019"/>
                    </a:moveTo>
                    <a:lnTo>
                      <a:pt x="240271" y="583933"/>
                    </a:lnTo>
                    <a:lnTo>
                      <a:pt x="235572" y="593102"/>
                    </a:lnTo>
                    <a:lnTo>
                      <a:pt x="238340" y="593991"/>
                    </a:lnTo>
                    <a:lnTo>
                      <a:pt x="239369" y="593013"/>
                    </a:lnTo>
                    <a:lnTo>
                      <a:pt x="239991" y="591286"/>
                    </a:lnTo>
                    <a:lnTo>
                      <a:pt x="240804" y="589140"/>
                    </a:lnTo>
                    <a:lnTo>
                      <a:pt x="242277" y="587019"/>
                    </a:lnTo>
                    <a:close/>
                  </a:path>
                  <a:path w="1191259" h="960754">
                    <a:moveTo>
                      <a:pt x="247370" y="271513"/>
                    </a:moveTo>
                    <a:lnTo>
                      <a:pt x="247154" y="269252"/>
                    </a:lnTo>
                    <a:lnTo>
                      <a:pt x="246176" y="267919"/>
                    </a:lnTo>
                    <a:lnTo>
                      <a:pt x="245554" y="266522"/>
                    </a:lnTo>
                    <a:lnTo>
                      <a:pt x="245148" y="266598"/>
                    </a:lnTo>
                    <a:lnTo>
                      <a:pt x="244741" y="266649"/>
                    </a:lnTo>
                    <a:lnTo>
                      <a:pt x="244335" y="266725"/>
                    </a:lnTo>
                    <a:lnTo>
                      <a:pt x="244043" y="268084"/>
                    </a:lnTo>
                    <a:lnTo>
                      <a:pt x="243433" y="269494"/>
                    </a:lnTo>
                    <a:lnTo>
                      <a:pt x="243649" y="271716"/>
                    </a:lnTo>
                    <a:lnTo>
                      <a:pt x="244779" y="272491"/>
                    </a:lnTo>
                    <a:lnTo>
                      <a:pt x="245440" y="273342"/>
                    </a:lnTo>
                    <a:lnTo>
                      <a:pt x="246100" y="272453"/>
                    </a:lnTo>
                    <a:lnTo>
                      <a:pt x="247370" y="271513"/>
                    </a:lnTo>
                    <a:close/>
                  </a:path>
                  <a:path w="1191259" h="960754">
                    <a:moveTo>
                      <a:pt x="261594" y="834783"/>
                    </a:moveTo>
                    <a:lnTo>
                      <a:pt x="260705" y="833069"/>
                    </a:lnTo>
                    <a:lnTo>
                      <a:pt x="259905" y="831596"/>
                    </a:lnTo>
                    <a:lnTo>
                      <a:pt x="258559" y="829017"/>
                    </a:lnTo>
                    <a:lnTo>
                      <a:pt x="257962" y="832192"/>
                    </a:lnTo>
                    <a:lnTo>
                      <a:pt x="257124" y="836803"/>
                    </a:lnTo>
                    <a:lnTo>
                      <a:pt x="258953" y="835990"/>
                    </a:lnTo>
                    <a:lnTo>
                      <a:pt x="261594" y="834783"/>
                    </a:lnTo>
                    <a:close/>
                  </a:path>
                  <a:path w="1191259" h="960754">
                    <a:moveTo>
                      <a:pt x="267106" y="619493"/>
                    </a:moveTo>
                    <a:lnTo>
                      <a:pt x="265226" y="619455"/>
                    </a:lnTo>
                    <a:lnTo>
                      <a:pt x="262623" y="619442"/>
                    </a:lnTo>
                    <a:lnTo>
                      <a:pt x="262991" y="624192"/>
                    </a:lnTo>
                    <a:lnTo>
                      <a:pt x="263182" y="626275"/>
                    </a:lnTo>
                    <a:lnTo>
                      <a:pt x="263563" y="626338"/>
                    </a:lnTo>
                    <a:lnTo>
                      <a:pt x="264299" y="626427"/>
                    </a:lnTo>
                    <a:lnTo>
                      <a:pt x="265163" y="624281"/>
                    </a:lnTo>
                    <a:lnTo>
                      <a:pt x="266039" y="622147"/>
                    </a:lnTo>
                    <a:lnTo>
                      <a:pt x="267106" y="619493"/>
                    </a:lnTo>
                    <a:close/>
                  </a:path>
                  <a:path w="1191259" h="960754">
                    <a:moveTo>
                      <a:pt x="270891" y="209080"/>
                    </a:moveTo>
                    <a:lnTo>
                      <a:pt x="265760" y="202158"/>
                    </a:lnTo>
                    <a:lnTo>
                      <a:pt x="264426" y="203225"/>
                    </a:lnTo>
                    <a:lnTo>
                      <a:pt x="265722" y="205854"/>
                    </a:lnTo>
                    <a:lnTo>
                      <a:pt x="266446" y="208953"/>
                    </a:lnTo>
                    <a:lnTo>
                      <a:pt x="270891" y="209080"/>
                    </a:lnTo>
                    <a:close/>
                  </a:path>
                  <a:path w="1191259" h="960754">
                    <a:moveTo>
                      <a:pt x="311023" y="480479"/>
                    </a:moveTo>
                    <a:lnTo>
                      <a:pt x="310667" y="479628"/>
                    </a:lnTo>
                    <a:lnTo>
                      <a:pt x="310451" y="478853"/>
                    </a:lnTo>
                    <a:lnTo>
                      <a:pt x="309714" y="479298"/>
                    </a:lnTo>
                    <a:lnTo>
                      <a:pt x="308991" y="479577"/>
                    </a:lnTo>
                    <a:lnTo>
                      <a:pt x="308368" y="480263"/>
                    </a:lnTo>
                    <a:lnTo>
                      <a:pt x="308698" y="480949"/>
                    </a:lnTo>
                    <a:lnTo>
                      <a:pt x="308787" y="481418"/>
                    </a:lnTo>
                    <a:lnTo>
                      <a:pt x="309511" y="481164"/>
                    </a:lnTo>
                    <a:lnTo>
                      <a:pt x="310273" y="480974"/>
                    </a:lnTo>
                    <a:lnTo>
                      <a:pt x="311023" y="480479"/>
                    </a:lnTo>
                    <a:close/>
                  </a:path>
                  <a:path w="1191259" h="960754">
                    <a:moveTo>
                      <a:pt x="314121" y="420370"/>
                    </a:moveTo>
                    <a:lnTo>
                      <a:pt x="313931" y="417817"/>
                    </a:lnTo>
                    <a:lnTo>
                      <a:pt x="312331" y="417550"/>
                    </a:lnTo>
                    <a:lnTo>
                      <a:pt x="310438" y="418211"/>
                    </a:lnTo>
                    <a:lnTo>
                      <a:pt x="309930" y="417690"/>
                    </a:lnTo>
                    <a:lnTo>
                      <a:pt x="309676" y="417525"/>
                    </a:lnTo>
                    <a:lnTo>
                      <a:pt x="309854" y="416496"/>
                    </a:lnTo>
                    <a:lnTo>
                      <a:pt x="310172" y="414832"/>
                    </a:lnTo>
                    <a:lnTo>
                      <a:pt x="306717" y="417283"/>
                    </a:lnTo>
                    <a:lnTo>
                      <a:pt x="307073" y="420941"/>
                    </a:lnTo>
                    <a:lnTo>
                      <a:pt x="306082" y="424738"/>
                    </a:lnTo>
                    <a:lnTo>
                      <a:pt x="308381" y="423697"/>
                    </a:lnTo>
                    <a:lnTo>
                      <a:pt x="310045" y="423151"/>
                    </a:lnTo>
                    <a:lnTo>
                      <a:pt x="312559" y="421576"/>
                    </a:lnTo>
                    <a:lnTo>
                      <a:pt x="314121" y="420370"/>
                    </a:lnTo>
                    <a:close/>
                  </a:path>
                  <a:path w="1191259" h="960754">
                    <a:moveTo>
                      <a:pt x="316814" y="297116"/>
                    </a:moveTo>
                    <a:lnTo>
                      <a:pt x="316433" y="296684"/>
                    </a:lnTo>
                    <a:lnTo>
                      <a:pt x="311975" y="297014"/>
                    </a:lnTo>
                    <a:lnTo>
                      <a:pt x="315582" y="302247"/>
                    </a:lnTo>
                    <a:lnTo>
                      <a:pt x="316814" y="297116"/>
                    </a:lnTo>
                    <a:close/>
                  </a:path>
                  <a:path w="1191259" h="960754">
                    <a:moveTo>
                      <a:pt x="317601" y="469392"/>
                    </a:moveTo>
                    <a:lnTo>
                      <a:pt x="316801" y="467207"/>
                    </a:lnTo>
                    <a:lnTo>
                      <a:pt x="315582" y="465289"/>
                    </a:lnTo>
                    <a:lnTo>
                      <a:pt x="315264" y="464743"/>
                    </a:lnTo>
                    <a:lnTo>
                      <a:pt x="313829" y="464680"/>
                    </a:lnTo>
                    <a:lnTo>
                      <a:pt x="312674" y="464832"/>
                    </a:lnTo>
                    <a:lnTo>
                      <a:pt x="312229" y="466407"/>
                    </a:lnTo>
                    <a:lnTo>
                      <a:pt x="312508" y="466953"/>
                    </a:lnTo>
                    <a:lnTo>
                      <a:pt x="313347" y="468744"/>
                    </a:lnTo>
                    <a:lnTo>
                      <a:pt x="314502" y="470408"/>
                    </a:lnTo>
                    <a:lnTo>
                      <a:pt x="315861" y="472630"/>
                    </a:lnTo>
                    <a:lnTo>
                      <a:pt x="317601" y="469392"/>
                    </a:lnTo>
                    <a:close/>
                  </a:path>
                  <a:path w="1191259" h="960754">
                    <a:moveTo>
                      <a:pt x="366014" y="450088"/>
                    </a:moveTo>
                    <a:lnTo>
                      <a:pt x="365861" y="449656"/>
                    </a:lnTo>
                    <a:lnTo>
                      <a:pt x="365760" y="448945"/>
                    </a:lnTo>
                    <a:lnTo>
                      <a:pt x="365506" y="448868"/>
                    </a:lnTo>
                    <a:lnTo>
                      <a:pt x="364934" y="448691"/>
                    </a:lnTo>
                    <a:lnTo>
                      <a:pt x="364248" y="448856"/>
                    </a:lnTo>
                    <a:lnTo>
                      <a:pt x="363232" y="448894"/>
                    </a:lnTo>
                    <a:lnTo>
                      <a:pt x="363664" y="449707"/>
                    </a:lnTo>
                    <a:lnTo>
                      <a:pt x="363829" y="450392"/>
                    </a:lnTo>
                    <a:lnTo>
                      <a:pt x="364058" y="450392"/>
                    </a:lnTo>
                    <a:lnTo>
                      <a:pt x="364705" y="450443"/>
                    </a:lnTo>
                    <a:lnTo>
                      <a:pt x="365379" y="450202"/>
                    </a:lnTo>
                    <a:lnTo>
                      <a:pt x="366014" y="450088"/>
                    </a:lnTo>
                    <a:close/>
                  </a:path>
                  <a:path w="1191259" h="960754">
                    <a:moveTo>
                      <a:pt x="407098" y="752259"/>
                    </a:moveTo>
                    <a:lnTo>
                      <a:pt x="407060" y="751192"/>
                    </a:lnTo>
                    <a:lnTo>
                      <a:pt x="404139" y="749528"/>
                    </a:lnTo>
                    <a:lnTo>
                      <a:pt x="404139" y="757682"/>
                    </a:lnTo>
                    <a:lnTo>
                      <a:pt x="407098" y="752259"/>
                    </a:lnTo>
                    <a:close/>
                  </a:path>
                  <a:path w="1191259" h="960754">
                    <a:moveTo>
                      <a:pt x="409244" y="950709"/>
                    </a:moveTo>
                    <a:lnTo>
                      <a:pt x="408343" y="948677"/>
                    </a:lnTo>
                    <a:lnTo>
                      <a:pt x="406006" y="943495"/>
                    </a:lnTo>
                    <a:lnTo>
                      <a:pt x="406171" y="948093"/>
                    </a:lnTo>
                    <a:lnTo>
                      <a:pt x="409244" y="950709"/>
                    </a:lnTo>
                    <a:close/>
                  </a:path>
                  <a:path w="1191259" h="960754">
                    <a:moveTo>
                      <a:pt x="441490" y="6172"/>
                    </a:moveTo>
                    <a:lnTo>
                      <a:pt x="440753" y="3517"/>
                    </a:lnTo>
                    <a:lnTo>
                      <a:pt x="436689" y="0"/>
                    </a:lnTo>
                    <a:lnTo>
                      <a:pt x="436257" y="3886"/>
                    </a:lnTo>
                    <a:lnTo>
                      <a:pt x="436054" y="5549"/>
                    </a:lnTo>
                    <a:lnTo>
                      <a:pt x="432879" y="4813"/>
                    </a:lnTo>
                    <a:lnTo>
                      <a:pt x="431863" y="8826"/>
                    </a:lnTo>
                    <a:lnTo>
                      <a:pt x="437464" y="11417"/>
                    </a:lnTo>
                    <a:lnTo>
                      <a:pt x="438429" y="11417"/>
                    </a:lnTo>
                    <a:lnTo>
                      <a:pt x="441490" y="6172"/>
                    </a:lnTo>
                    <a:close/>
                  </a:path>
                  <a:path w="1191259" h="960754">
                    <a:moveTo>
                      <a:pt x="450837" y="738771"/>
                    </a:moveTo>
                    <a:lnTo>
                      <a:pt x="443255" y="739013"/>
                    </a:lnTo>
                    <a:lnTo>
                      <a:pt x="447167" y="741591"/>
                    </a:lnTo>
                    <a:lnTo>
                      <a:pt x="447941" y="741553"/>
                    </a:lnTo>
                    <a:lnTo>
                      <a:pt x="450837" y="738771"/>
                    </a:lnTo>
                    <a:close/>
                  </a:path>
                  <a:path w="1191259" h="960754">
                    <a:moveTo>
                      <a:pt x="455485" y="244754"/>
                    </a:moveTo>
                    <a:lnTo>
                      <a:pt x="454660" y="244411"/>
                    </a:lnTo>
                    <a:lnTo>
                      <a:pt x="453809" y="244081"/>
                    </a:lnTo>
                    <a:lnTo>
                      <a:pt x="452958" y="243776"/>
                    </a:lnTo>
                    <a:lnTo>
                      <a:pt x="452831" y="244068"/>
                    </a:lnTo>
                    <a:lnTo>
                      <a:pt x="452729" y="244386"/>
                    </a:lnTo>
                    <a:lnTo>
                      <a:pt x="452589" y="244678"/>
                    </a:lnTo>
                    <a:lnTo>
                      <a:pt x="454952" y="245948"/>
                    </a:lnTo>
                    <a:lnTo>
                      <a:pt x="455129" y="245541"/>
                    </a:lnTo>
                    <a:lnTo>
                      <a:pt x="455307" y="245135"/>
                    </a:lnTo>
                    <a:lnTo>
                      <a:pt x="455485" y="244754"/>
                    </a:lnTo>
                    <a:close/>
                  </a:path>
                  <a:path w="1191259" h="960754">
                    <a:moveTo>
                      <a:pt x="462597" y="19329"/>
                    </a:moveTo>
                    <a:lnTo>
                      <a:pt x="462546" y="16941"/>
                    </a:lnTo>
                    <a:lnTo>
                      <a:pt x="461187" y="16192"/>
                    </a:lnTo>
                    <a:lnTo>
                      <a:pt x="460438" y="15417"/>
                    </a:lnTo>
                    <a:lnTo>
                      <a:pt x="459701" y="16306"/>
                    </a:lnTo>
                    <a:lnTo>
                      <a:pt x="458317" y="17259"/>
                    </a:lnTo>
                    <a:lnTo>
                      <a:pt x="458393" y="18072"/>
                    </a:lnTo>
                    <a:lnTo>
                      <a:pt x="458546" y="19570"/>
                    </a:lnTo>
                    <a:lnTo>
                      <a:pt x="459549" y="20980"/>
                    </a:lnTo>
                    <a:lnTo>
                      <a:pt x="460197" y="22402"/>
                    </a:lnTo>
                    <a:lnTo>
                      <a:pt x="461518" y="22567"/>
                    </a:lnTo>
                    <a:lnTo>
                      <a:pt x="461911" y="20967"/>
                    </a:lnTo>
                    <a:lnTo>
                      <a:pt x="462597" y="19329"/>
                    </a:lnTo>
                    <a:close/>
                  </a:path>
                  <a:path w="1191259" h="960754">
                    <a:moveTo>
                      <a:pt x="473748" y="354457"/>
                    </a:moveTo>
                    <a:lnTo>
                      <a:pt x="473671" y="353999"/>
                    </a:lnTo>
                    <a:lnTo>
                      <a:pt x="473671" y="353212"/>
                    </a:lnTo>
                    <a:lnTo>
                      <a:pt x="473506" y="353174"/>
                    </a:lnTo>
                    <a:lnTo>
                      <a:pt x="472960" y="353047"/>
                    </a:lnTo>
                    <a:lnTo>
                      <a:pt x="472274" y="353072"/>
                    </a:lnTo>
                    <a:lnTo>
                      <a:pt x="471576" y="353415"/>
                    </a:lnTo>
                    <a:lnTo>
                      <a:pt x="471741" y="354241"/>
                    </a:lnTo>
                    <a:lnTo>
                      <a:pt x="471741" y="354774"/>
                    </a:lnTo>
                    <a:lnTo>
                      <a:pt x="472782" y="354596"/>
                    </a:lnTo>
                    <a:lnTo>
                      <a:pt x="473278" y="354520"/>
                    </a:lnTo>
                    <a:lnTo>
                      <a:pt x="473748" y="354457"/>
                    </a:lnTo>
                    <a:close/>
                  </a:path>
                  <a:path w="1191259" h="960754">
                    <a:moveTo>
                      <a:pt x="477761" y="673887"/>
                    </a:moveTo>
                    <a:lnTo>
                      <a:pt x="476465" y="673747"/>
                    </a:lnTo>
                    <a:lnTo>
                      <a:pt x="473024" y="679272"/>
                    </a:lnTo>
                    <a:lnTo>
                      <a:pt x="477240" y="680351"/>
                    </a:lnTo>
                    <a:lnTo>
                      <a:pt x="477761" y="673887"/>
                    </a:lnTo>
                    <a:close/>
                  </a:path>
                  <a:path w="1191259" h="960754">
                    <a:moveTo>
                      <a:pt x="502742" y="595553"/>
                    </a:moveTo>
                    <a:lnTo>
                      <a:pt x="499211" y="594372"/>
                    </a:lnTo>
                    <a:lnTo>
                      <a:pt x="498055" y="595299"/>
                    </a:lnTo>
                    <a:lnTo>
                      <a:pt x="496862" y="600443"/>
                    </a:lnTo>
                    <a:lnTo>
                      <a:pt x="499084" y="598576"/>
                    </a:lnTo>
                    <a:lnTo>
                      <a:pt x="500824" y="597154"/>
                    </a:lnTo>
                    <a:lnTo>
                      <a:pt x="502742" y="595553"/>
                    </a:lnTo>
                    <a:close/>
                  </a:path>
                  <a:path w="1191259" h="960754">
                    <a:moveTo>
                      <a:pt x="513727" y="786091"/>
                    </a:moveTo>
                    <a:lnTo>
                      <a:pt x="512826" y="785850"/>
                    </a:lnTo>
                    <a:lnTo>
                      <a:pt x="511949" y="785634"/>
                    </a:lnTo>
                    <a:lnTo>
                      <a:pt x="511060" y="785393"/>
                    </a:lnTo>
                    <a:lnTo>
                      <a:pt x="510984" y="785685"/>
                    </a:lnTo>
                    <a:lnTo>
                      <a:pt x="510908" y="785977"/>
                    </a:lnTo>
                    <a:lnTo>
                      <a:pt x="510844" y="786269"/>
                    </a:lnTo>
                    <a:lnTo>
                      <a:pt x="512584" y="786790"/>
                    </a:lnTo>
                    <a:lnTo>
                      <a:pt x="513461" y="787057"/>
                    </a:lnTo>
                    <a:lnTo>
                      <a:pt x="513549" y="786739"/>
                    </a:lnTo>
                    <a:lnTo>
                      <a:pt x="513638" y="786409"/>
                    </a:lnTo>
                    <a:lnTo>
                      <a:pt x="513727" y="786091"/>
                    </a:lnTo>
                    <a:close/>
                  </a:path>
                  <a:path w="1191259" h="960754">
                    <a:moveTo>
                      <a:pt x="514426" y="363270"/>
                    </a:moveTo>
                    <a:lnTo>
                      <a:pt x="511898" y="362534"/>
                    </a:lnTo>
                    <a:lnTo>
                      <a:pt x="510616" y="363969"/>
                    </a:lnTo>
                    <a:lnTo>
                      <a:pt x="509409" y="365721"/>
                    </a:lnTo>
                    <a:lnTo>
                      <a:pt x="512419" y="367715"/>
                    </a:lnTo>
                    <a:lnTo>
                      <a:pt x="514426" y="363270"/>
                    </a:lnTo>
                    <a:close/>
                  </a:path>
                  <a:path w="1191259" h="960754">
                    <a:moveTo>
                      <a:pt x="514731" y="235153"/>
                    </a:moveTo>
                    <a:lnTo>
                      <a:pt x="511340" y="235712"/>
                    </a:lnTo>
                    <a:lnTo>
                      <a:pt x="508850" y="234403"/>
                    </a:lnTo>
                    <a:lnTo>
                      <a:pt x="509752" y="240360"/>
                    </a:lnTo>
                    <a:lnTo>
                      <a:pt x="509917" y="240461"/>
                    </a:lnTo>
                    <a:lnTo>
                      <a:pt x="514731" y="239229"/>
                    </a:lnTo>
                    <a:lnTo>
                      <a:pt x="514731" y="235153"/>
                    </a:lnTo>
                    <a:close/>
                  </a:path>
                  <a:path w="1191259" h="960754">
                    <a:moveTo>
                      <a:pt x="566178" y="177673"/>
                    </a:moveTo>
                    <a:lnTo>
                      <a:pt x="564616" y="173990"/>
                    </a:lnTo>
                    <a:lnTo>
                      <a:pt x="562178" y="175069"/>
                    </a:lnTo>
                    <a:lnTo>
                      <a:pt x="559790" y="176149"/>
                    </a:lnTo>
                    <a:lnTo>
                      <a:pt x="556742" y="177520"/>
                    </a:lnTo>
                    <a:lnTo>
                      <a:pt x="561467" y="182245"/>
                    </a:lnTo>
                    <a:lnTo>
                      <a:pt x="566115" y="177888"/>
                    </a:lnTo>
                    <a:lnTo>
                      <a:pt x="566178" y="177673"/>
                    </a:lnTo>
                    <a:close/>
                  </a:path>
                  <a:path w="1191259" h="960754">
                    <a:moveTo>
                      <a:pt x="569468" y="869492"/>
                    </a:moveTo>
                    <a:lnTo>
                      <a:pt x="568756" y="868426"/>
                    </a:lnTo>
                    <a:lnTo>
                      <a:pt x="566280" y="869911"/>
                    </a:lnTo>
                    <a:lnTo>
                      <a:pt x="563803" y="871410"/>
                    </a:lnTo>
                    <a:lnTo>
                      <a:pt x="561340" y="872896"/>
                    </a:lnTo>
                    <a:lnTo>
                      <a:pt x="565188" y="873963"/>
                    </a:lnTo>
                    <a:lnTo>
                      <a:pt x="567512" y="872109"/>
                    </a:lnTo>
                    <a:lnTo>
                      <a:pt x="569468" y="869492"/>
                    </a:lnTo>
                    <a:close/>
                  </a:path>
                  <a:path w="1191259" h="960754">
                    <a:moveTo>
                      <a:pt x="579297" y="584568"/>
                    </a:moveTo>
                    <a:lnTo>
                      <a:pt x="579208" y="583869"/>
                    </a:lnTo>
                    <a:lnTo>
                      <a:pt x="579221" y="583222"/>
                    </a:lnTo>
                    <a:lnTo>
                      <a:pt x="578789" y="583171"/>
                    </a:lnTo>
                    <a:lnTo>
                      <a:pt x="578396" y="583107"/>
                    </a:lnTo>
                    <a:lnTo>
                      <a:pt x="577964" y="583057"/>
                    </a:lnTo>
                    <a:lnTo>
                      <a:pt x="577875" y="584098"/>
                    </a:lnTo>
                    <a:lnTo>
                      <a:pt x="577799" y="585152"/>
                    </a:lnTo>
                    <a:lnTo>
                      <a:pt x="577634" y="586968"/>
                    </a:lnTo>
                    <a:lnTo>
                      <a:pt x="578523" y="585952"/>
                    </a:lnTo>
                    <a:lnTo>
                      <a:pt x="579005" y="585597"/>
                    </a:lnTo>
                    <a:lnTo>
                      <a:pt x="579132" y="585177"/>
                    </a:lnTo>
                    <a:lnTo>
                      <a:pt x="579297" y="584568"/>
                    </a:lnTo>
                    <a:close/>
                  </a:path>
                  <a:path w="1191259" h="960754">
                    <a:moveTo>
                      <a:pt x="590562" y="74079"/>
                    </a:moveTo>
                    <a:lnTo>
                      <a:pt x="590486" y="73609"/>
                    </a:lnTo>
                    <a:lnTo>
                      <a:pt x="590499" y="73063"/>
                    </a:lnTo>
                    <a:lnTo>
                      <a:pt x="590283" y="72682"/>
                    </a:lnTo>
                    <a:lnTo>
                      <a:pt x="589965" y="72174"/>
                    </a:lnTo>
                    <a:lnTo>
                      <a:pt x="589457" y="71780"/>
                    </a:lnTo>
                    <a:lnTo>
                      <a:pt x="589013" y="71348"/>
                    </a:lnTo>
                    <a:lnTo>
                      <a:pt x="588441" y="71843"/>
                    </a:lnTo>
                    <a:lnTo>
                      <a:pt x="588124" y="72059"/>
                    </a:lnTo>
                    <a:lnTo>
                      <a:pt x="588695" y="72885"/>
                    </a:lnTo>
                    <a:lnTo>
                      <a:pt x="589267" y="73685"/>
                    </a:lnTo>
                    <a:lnTo>
                      <a:pt x="589838" y="74498"/>
                    </a:lnTo>
                    <a:lnTo>
                      <a:pt x="590080" y="74371"/>
                    </a:lnTo>
                    <a:lnTo>
                      <a:pt x="590321" y="74218"/>
                    </a:lnTo>
                    <a:lnTo>
                      <a:pt x="590562" y="74079"/>
                    </a:lnTo>
                    <a:close/>
                  </a:path>
                  <a:path w="1191259" h="960754">
                    <a:moveTo>
                      <a:pt x="590816" y="102133"/>
                    </a:moveTo>
                    <a:lnTo>
                      <a:pt x="590359" y="102120"/>
                    </a:lnTo>
                    <a:lnTo>
                      <a:pt x="589915" y="102095"/>
                    </a:lnTo>
                    <a:lnTo>
                      <a:pt x="589470" y="102095"/>
                    </a:lnTo>
                    <a:lnTo>
                      <a:pt x="589661" y="105067"/>
                    </a:lnTo>
                    <a:lnTo>
                      <a:pt x="589965" y="105079"/>
                    </a:lnTo>
                    <a:lnTo>
                      <a:pt x="590575" y="105079"/>
                    </a:lnTo>
                    <a:lnTo>
                      <a:pt x="590651" y="104089"/>
                    </a:lnTo>
                    <a:lnTo>
                      <a:pt x="590727" y="103111"/>
                    </a:lnTo>
                    <a:lnTo>
                      <a:pt x="590816" y="102133"/>
                    </a:lnTo>
                    <a:close/>
                  </a:path>
                  <a:path w="1191259" h="960754">
                    <a:moveTo>
                      <a:pt x="592353" y="416293"/>
                    </a:moveTo>
                    <a:lnTo>
                      <a:pt x="589318" y="417322"/>
                    </a:lnTo>
                    <a:lnTo>
                      <a:pt x="585787" y="417398"/>
                    </a:lnTo>
                    <a:lnTo>
                      <a:pt x="583399" y="420890"/>
                    </a:lnTo>
                    <a:lnTo>
                      <a:pt x="587629" y="420979"/>
                    </a:lnTo>
                    <a:lnTo>
                      <a:pt x="590219" y="419074"/>
                    </a:lnTo>
                    <a:lnTo>
                      <a:pt x="592353" y="416293"/>
                    </a:lnTo>
                    <a:close/>
                  </a:path>
                  <a:path w="1191259" h="960754">
                    <a:moveTo>
                      <a:pt x="601941" y="43040"/>
                    </a:moveTo>
                    <a:lnTo>
                      <a:pt x="601827" y="42278"/>
                    </a:lnTo>
                    <a:lnTo>
                      <a:pt x="601573" y="41668"/>
                    </a:lnTo>
                    <a:lnTo>
                      <a:pt x="601281" y="40805"/>
                    </a:lnTo>
                    <a:lnTo>
                      <a:pt x="600621" y="41198"/>
                    </a:lnTo>
                    <a:lnTo>
                      <a:pt x="599871" y="41490"/>
                    </a:lnTo>
                    <a:lnTo>
                      <a:pt x="599897" y="41656"/>
                    </a:lnTo>
                    <a:lnTo>
                      <a:pt x="599986" y="42265"/>
                    </a:lnTo>
                    <a:lnTo>
                      <a:pt x="600265" y="42887"/>
                    </a:lnTo>
                    <a:lnTo>
                      <a:pt x="600671" y="43345"/>
                    </a:lnTo>
                    <a:lnTo>
                      <a:pt x="600786" y="43484"/>
                    </a:lnTo>
                    <a:lnTo>
                      <a:pt x="601941" y="43040"/>
                    </a:lnTo>
                    <a:close/>
                  </a:path>
                  <a:path w="1191259" h="960754">
                    <a:moveTo>
                      <a:pt x="645795" y="890447"/>
                    </a:moveTo>
                    <a:lnTo>
                      <a:pt x="641019" y="888568"/>
                    </a:lnTo>
                    <a:lnTo>
                      <a:pt x="640194" y="892276"/>
                    </a:lnTo>
                    <a:lnTo>
                      <a:pt x="644080" y="893191"/>
                    </a:lnTo>
                    <a:lnTo>
                      <a:pt x="645795" y="890447"/>
                    </a:lnTo>
                    <a:close/>
                  </a:path>
                  <a:path w="1191259" h="960754">
                    <a:moveTo>
                      <a:pt x="669340" y="556310"/>
                    </a:moveTo>
                    <a:lnTo>
                      <a:pt x="667702" y="551954"/>
                    </a:lnTo>
                    <a:lnTo>
                      <a:pt x="663054" y="560501"/>
                    </a:lnTo>
                    <a:lnTo>
                      <a:pt x="662952" y="562686"/>
                    </a:lnTo>
                    <a:lnTo>
                      <a:pt x="667372" y="564019"/>
                    </a:lnTo>
                    <a:lnTo>
                      <a:pt x="667054" y="560057"/>
                    </a:lnTo>
                    <a:lnTo>
                      <a:pt x="669340" y="556310"/>
                    </a:lnTo>
                    <a:close/>
                  </a:path>
                  <a:path w="1191259" h="960754">
                    <a:moveTo>
                      <a:pt x="678751" y="858354"/>
                    </a:moveTo>
                    <a:lnTo>
                      <a:pt x="677151" y="855014"/>
                    </a:lnTo>
                    <a:lnTo>
                      <a:pt x="674293" y="852932"/>
                    </a:lnTo>
                    <a:lnTo>
                      <a:pt x="671449" y="850811"/>
                    </a:lnTo>
                    <a:lnTo>
                      <a:pt x="670585" y="851623"/>
                    </a:lnTo>
                    <a:lnTo>
                      <a:pt x="677608" y="859370"/>
                    </a:lnTo>
                    <a:lnTo>
                      <a:pt x="678751" y="858354"/>
                    </a:lnTo>
                    <a:close/>
                  </a:path>
                  <a:path w="1191259" h="960754">
                    <a:moveTo>
                      <a:pt x="678980" y="660209"/>
                    </a:moveTo>
                    <a:lnTo>
                      <a:pt x="678688" y="660209"/>
                    </a:lnTo>
                    <a:lnTo>
                      <a:pt x="678383" y="660196"/>
                    </a:lnTo>
                    <a:lnTo>
                      <a:pt x="678091" y="660209"/>
                    </a:lnTo>
                    <a:lnTo>
                      <a:pt x="678040" y="661022"/>
                    </a:lnTo>
                    <a:lnTo>
                      <a:pt x="678014" y="661873"/>
                    </a:lnTo>
                    <a:lnTo>
                      <a:pt x="677964" y="662711"/>
                    </a:lnTo>
                    <a:lnTo>
                      <a:pt x="678637" y="662711"/>
                    </a:lnTo>
                    <a:lnTo>
                      <a:pt x="678967" y="662698"/>
                    </a:lnTo>
                    <a:lnTo>
                      <a:pt x="678980" y="661885"/>
                    </a:lnTo>
                    <a:lnTo>
                      <a:pt x="678980" y="660209"/>
                    </a:lnTo>
                    <a:close/>
                  </a:path>
                  <a:path w="1191259" h="960754">
                    <a:moveTo>
                      <a:pt x="692010" y="304266"/>
                    </a:moveTo>
                    <a:lnTo>
                      <a:pt x="690245" y="303682"/>
                    </a:lnTo>
                    <a:lnTo>
                      <a:pt x="689356" y="303403"/>
                    </a:lnTo>
                    <a:lnTo>
                      <a:pt x="689127" y="303974"/>
                    </a:lnTo>
                    <a:lnTo>
                      <a:pt x="689000" y="304253"/>
                    </a:lnTo>
                    <a:lnTo>
                      <a:pt x="689800" y="304673"/>
                    </a:lnTo>
                    <a:lnTo>
                      <a:pt x="690587" y="305104"/>
                    </a:lnTo>
                    <a:lnTo>
                      <a:pt x="691388" y="305523"/>
                    </a:lnTo>
                    <a:lnTo>
                      <a:pt x="691603" y="305117"/>
                    </a:lnTo>
                    <a:lnTo>
                      <a:pt x="691807" y="304685"/>
                    </a:lnTo>
                    <a:lnTo>
                      <a:pt x="692010" y="304266"/>
                    </a:lnTo>
                    <a:close/>
                  </a:path>
                  <a:path w="1191259" h="960754">
                    <a:moveTo>
                      <a:pt x="709358" y="244881"/>
                    </a:moveTo>
                    <a:lnTo>
                      <a:pt x="709206" y="243535"/>
                    </a:lnTo>
                    <a:lnTo>
                      <a:pt x="706513" y="241401"/>
                    </a:lnTo>
                    <a:lnTo>
                      <a:pt x="705383" y="244944"/>
                    </a:lnTo>
                    <a:lnTo>
                      <a:pt x="706158" y="248221"/>
                    </a:lnTo>
                    <a:lnTo>
                      <a:pt x="707326" y="251485"/>
                    </a:lnTo>
                    <a:lnTo>
                      <a:pt x="709358" y="244881"/>
                    </a:lnTo>
                    <a:close/>
                  </a:path>
                  <a:path w="1191259" h="960754">
                    <a:moveTo>
                      <a:pt x="720102" y="430555"/>
                    </a:moveTo>
                    <a:lnTo>
                      <a:pt x="718477" y="430123"/>
                    </a:lnTo>
                    <a:lnTo>
                      <a:pt x="715568" y="429323"/>
                    </a:lnTo>
                    <a:lnTo>
                      <a:pt x="717029" y="437324"/>
                    </a:lnTo>
                    <a:lnTo>
                      <a:pt x="718350" y="434454"/>
                    </a:lnTo>
                    <a:lnTo>
                      <a:pt x="720102" y="430555"/>
                    </a:lnTo>
                    <a:close/>
                  </a:path>
                  <a:path w="1191259" h="960754">
                    <a:moveTo>
                      <a:pt x="725551" y="816584"/>
                    </a:moveTo>
                    <a:lnTo>
                      <a:pt x="725043" y="815479"/>
                    </a:lnTo>
                    <a:lnTo>
                      <a:pt x="724827" y="815035"/>
                    </a:lnTo>
                    <a:lnTo>
                      <a:pt x="724408" y="815238"/>
                    </a:lnTo>
                    <a:lnTo>
                      <a:pt x="723709" y="815390"/>
                    </a:lnTo>
                    <a:lnTo>
                      <a:pt x="723633" y="815670"/>
                    </a:lnTo>
                    <a:lnTo>
                      <a:pt x="723557" y="816089"/>
                    </a:lnTo>
                    <a:lnTo>
                      <a:pt x="723811" y="816711"/>
                    </a:lnTo>
                    <a:lnTo>
                      <a:pt x="724141" y="817041"/>
                    </a:lnTo>
                    <a:lnTo>
                      <a:pt x="724268" y="817194"/>
                    </a:lnTo>
                    <a:lnTo>
                      <a:pt x="724928" y="816787"/>
                    </a:lnTo>
                    <a:lnTo>
                      <a:pt x="725551" y="816584"/>
                    </a:lnTo>
                    <a:close/>
                  </a:path>
                  <a:path w="1191259" h="960754">
                    <a:moveTo>
                      <a:pt x="744359" y="263055"/>
                    </a:moveTo>
                    <a:lnTo>
                      <a:pt x="743978" y="262559"/>
                    </a:lnTo>
                    <a:lnTo>
                      <a:pt x="743724" y="261950"/>
                    </a:lnTo>
                    <a:lnTo>
                      <a:pt x="743204" y="262407"/>
                    </a:lnTo>
                    <a:lnTo>
                      <a:pt x="742492" y="262724"/>
                    </a:lnTo>
                    <a:lnTo>
                      <a:pt x="742505" y="262978"/>
                    </a:lnTo>
                    <a:lnTo>
                      <a:pt x="742581" y="263499"/>
                    </a:lnTo>
                    <a:lnTo>
                      <a:pt x="743026" y="263956"/>
                    </a:lnTo>
                    <a:lnTo>
                      <a:pt x="743343" y="264452"/>
                    </a:lnTo>
                    <a:lnTo>
                      <a:pt x="743673" y="264109"/>
                    </a:lnTo>
                    <a:lnTo>
                      <a:pt x="744207" y="263817"/>
                    </a:lnTo>
                    <a:lnTo>
                      <a:pt x="744283" y="263423"/>
                    </a:lnTo>
                    <a:lnTo>
                      <a:pt x="744359" y="263055"/>
                    </a:lnTo>
                    <a:close/>
                  </a:path>
                  <a:path w="1191259" h="960754">
                    <a:moveTo>
                      <a:pt x="764095" y="425894"/>
                    </a:moveTo>
                    <a:lnTo>
                      <a:pt x="763676" y="425691"/>
                    </a:lnTo>
                    <a:lnTo>
                      <a:pt x="763231" y="425475"/>
                    </a:lnTo>
                    <a:lnTo>
                      <a:pt x="762787" y="425259"/>
                    </a:lnTo>
                    <a:lnTo>
                      <a:pt x="762457" y="426123"/>
                    </a:lnTo>
                    <a:lnTo>
                      <a:pt x="761733" y="427850"/>
                    </a:lnTo>
                    <a:lnTo>
                      <a:pt x="762190" y="428015"/>
                    </a:lnTo>
                    <a:lnTo>
                      <a:pt x="762977" y="428358"/>
                    </a:lnTo>
                    <a:lnTo>
                      <a:pt x="763435" y="427532"/>
                    </a:lnTo>
                    <a:lnTo>
                      <a:pt x="763739" y="426707"/>
                    </a:lnTo>
                    <a:lnTo>
                      <a:pt x="764095" y="425894"/>
                    </a:lnTo>
                    <a:close/>
                  </a:path>
                  <a:path w="1191259" h="960754">
                    <a:moveTo>
                      <a:pt x="766064" y="262763"/>
                    </a:moveTo>
                    <a:lnTo>
                      <a:pt x="766013" y="262051"/>
                    </a:lnTo>
                    <a:lnTo>
                      <a:pt x="765784" y="261467"/>
                    </a:lnTo>
                    <a:lnTo>
                      <a:pt x="765606" y="260858"/>
                    </a:lnTo>
                    <a:lnTo>
                      <a:pt x="765187" y="261073"/>
                    </a:lnTo>
                    <a:lnTo>
                      <a:pt x="764247" y="261569"/>
                    </a:lnTo>
                    <a:lnTo>
                      <a:pt x="764463" y="262140"/>
                    </a:lnTo>
                    <a:lnTo>
                      <a:pt x="764527" y="262750"/>
                    </a:lnTo>
                    <a:lnTo>
                      <a:pt x="765073" y="263156"/>
                    </a:lnTo>
                    <a:lnTo>
                      <a:pt x="766064" y="262763"/>
                    </a:lnTo>
                    <a:close/>
                  </a:path>
                  <a:path w="1191259" h="960754">
                    <a:moveTo>
                      <a:pt x="781875" y="463092"/>
                    </a:moveTo>
                    <a:lnTo>
                      <a:pt x="781100" y="462661"/>
                    </a:lnTo>
                    <a:lnTo>
                      <a:pt x="780326" y="462254"/>
                    </a:lnTo>
                    <a:lnTo>
                      <a:pt x="779538" y="461835"/>
                    </a:lnTo>
                    <a:lnTo>
                      <a:pt x="779132" y="462622"/>
                    </a:lnTo>
                    <a:lnTo>
                      <a:pt x="780770" y="463359"/>
                    </a:lnTo>
                    <a:lnTo>
                      <a:pt x="781583" y="463715"/>
                    </a:lnTo>
                    <a:lnTo>
                      <a:pt x="781685" y="463499"/>
                    </a:lnTo>
                    <a:lnTo>
                      <a:pt x="781799" y="463308"/>
                    </a:lnTo>
                    <a:lnTo>
                      <a:pt x="781875" y="463092"/>
                    </a:lnTo>
                    <a:close/>
                  </a:path>
                  <a:path w="1191259" h="960754">
                    <a:moveTo>
                      <a:pt x="783374" y="959053"/>
                    </a:moveTo>
                    <a:lnTo>
                      <a:pt x="782612" y="958850"/>
                    </a:lnTo>
                    <a:lnTo>
                      <a:pt x="781100" y="958481"/>
                    </a:lnTo>
                    <a:lnTo>
                      <a:pt x="780923" y="958951"/>
                    </a:lnTo>
                    <a:lnTo>
                      <a:pt x="780859" y="959205"/>
                    </a:lnTo>
                    <a:lnTo>
                      <a:pt x="782218" y="959853"/>
                    </a:lnTo>
                    <a:lnTo>
                      <a:pt x="782891" y="960158"/>
                    </a:lnTo>
                    <a:lnTo>
                      <a:pt x="783069" y="959802"/>
                    </a:lnTo>
                    <a:lnTo>
                      <a:pt x="783374" y="959053"/>
                    </a:lnTo>
                    <a:close/>
                  </a:path>
                  <a:path w="1191259" h="960754">
                    <a:moveTo>
                      <a:pt x="789571" y="231241"/>
                    </a:moveTo>
                    <a:lnTo>
                      <a:pt x="789038" y="230289"/>
                    </a:lnTo>
                    <a:lnTo>
                      <a:pt x="787946" y="228384"/>
                    </a:lnTo>
                    <a:lnTo>
                      <a:pt x="787577" y="228612"/>
                    </a:lnTo>
                    <a:lnTo>
                      <a:pt x="787184" y="228815"/>
                    </a:lnTo>
                    <a:lnTo>
                      <a:pt x="786803" y="229044"/>
                    </a:lnTo>
                    <a:lnTo>
                      <a:pt x="787450" y="229971"/>
                    </a:lnTo>
                    <a:lnTo>
                      <a:pt x="788682" y="231838"/>
                    </a:lnTo>
                    <a:lnTo>
                      <a:pt x="788974" y="231648"/>
                    </a:lnTo>
                    <a:lnTo>
                      <a:pt x="789292" y="231444"/>
                    </a:lnTo>
                    <a:lnTo>
                      <a:pt x="789571" y="231241"/>
                    </a:lnTo>
                    <a:close/>
                  </a:path>
                  <a:path w="1191259" h="960754">
                    <a:moveTo>
                      <a:pt x="789597" y="464972"/>
                    </a:moveTo>
                    <a:lnTo>
                      <a:pt x="789203" y="464286"/>
                    </a:lnTo>
                    <a:lnTo>
                      <a:pt x="789038" y="463816"/>
                    </a:lnTo>
                    <a:lnTo>
                      <a:pt x="788695" y="463511"/>
                    </a:lnTo>
                    <a:lnTo>
                      <a:pt x="788555" y="463384"/>
                    </a:lnTo>
                    <a:lnTo>
                      <a:pt x="787819" y="463626"/>
                    </a:lnTo>
                    <a:lnTo>
                      <a:pt x="787679" y="464235"/>
                    </a:lnTo>
                    <a:lnTo>
                      <a:pt x="787806" y="464743"/>
                    </a:lnTo>
                    <a:lnTo>
                      <a:pt x="787857" y="465213"/>
                    </a:lnTo>
                    <a:lnTo>
                      <a:pt x="788327" y="465137"/>
                    </a:lnTo>
                    <a:lnTo>
                      <a:pt x="788797" y="465086"/>
                    </a:lnTo>
                    <a:lnTo>
                      <a:pt x="789597" y="464972"/>
                    </a:lnTo>
                    <a:close/>
                  </a:path>
                  <a:path w="1191259" h="960754">
                    <a:moveTo>
                      <a:pt x="805395" y="333705"/>
                    </a:moveTo>
                    <a:lnTo>
                      <a:pt x="803135" y="331749"/>
                    </a:lnTo>
                    <a:lnTo>
                      <a:pt x="802894" y="332054"/>
                    </a:lnTo>
                    <a:lnTo>
                      <a:pt x="802614" y="332320"/>
                    </a:lnTo>
                    <a:lnTo>
                      <a:pt x="802360" y="332638"/>
                    </a:lnTo>
                    <a:lnTo>
                      <a:pt x="803833" y="333959"/>
                    </a:lnTo>
                    <a:lnTo>
                      <a:pt x="804570" y="334632"/>
                    </a:lnTo>
                    <a:lnTo>
                      <a:pt x="804849" y="334327"/>
                    </a:lnTo>
                    <a:lnTo>
                      <a:pt x="805103" y="334022"/>
                    </a:lnTo>
                    <a:lnTo>
                      <a:pt x="805395" y="333705"/>
                    </a:lnTo>
                    <a:close/>
                  </a:path>
                  <a:path w="1191259" h="960754">
                    <a:moveTo>
                      <a:pt x="806399" y="370179"/>
                    </a:moveTo>
                    <a:lnTo>
                      <a:pt x="801357" y="370116"/>
                    </a:lnTo>
                    <a:lnTo>
                      <a:pt x="797687" y="371233"/>
                    </a:lnTo>
                    <a:lnTo>
                      <a:pt x="794854" y="376212"/>
                    </a:lnTo>
                    <a:lnTo>
                      <a:pt x="799922" y="375843"/>
                    </a:lnTo>
                    <a:lnTo>
                      <a:pt x="803706" y="374865"/>
                    </a:lnTo>
                    <a:lnTo>
                      <a:pt x="806399" y="370179"/>
                    </a:lnTo>
                    <a:close/>
                  </a:path>
                  <a:path w="1191259" h="960754">
                    <a:moveTo>
                      <a:pt x="821118" y="736485"/>
                    </a:moveTo>
                    <a:lnTo>
                      <a:pt x="820115" y="737806"/>
                    </a:lnTo>
                    <a:lnTo>
                      <a:pt x="819619" y="738187"/>
                    </a:lnTo>
                    <a:lnTo>
                      <a:pt x="819454" y="739228"/>
                    </a:lnTo>
                    <a:lnTo>
                      <a:pt x="819696" y="739863"/>
                    </a:lnTo>
                    <a:lnTo>
                      <a:pt x="819810" y="740473"/>
                    </a:lnTo>
                    <a:lnTo>
                      <a:pt x="820686" y="740473"/>
                    </a:lnTo>
                    <a:lnTo>
                      <a:pt x="820801" y="739495"/>
                    </a:lnTo>
                    <a:lnTo>
                      <a:pt x="820889" y="738517"/>
                    </a:lnTo>
                    <a:lnTo>
                      <a:pt x="821118" y="736485"/>
                    </a:lnTo>
                    <a:close/>
                  </a:path>
                  <a:path w="1191259" h="960754">
                    <a:moveTo>
                      <a:pt x="821143" y="299377"/>
                    </a:moveTo>
                    <a:lnTo>
                      <a:pt x="820864" y="299300"/>
                    </a:lnTo>
                    <a:lnTo>
                      <a:pt x="820585" y="299224"/>
                    </a:lnTo>
                    <a:lnTo>
                      <a:pt x="820293" y="299148"/>
                    </a:lnTo>
                    <a:lnTo>
                      <a:pt x="819937" y="300037"/>
                    </a:lnTo>
                    <a:lnTo>
                      <a:pt x="819607" y="300926"/>
                    </a:lnTo>
                    <a:lnTo>
                      <a:pt x="819264" y="301815"/>
                    </a:lnTo>
                    <a:lnTo>
                      <a:pt x="820661" y="302107"/>
                    </a:lnTo>
                    <a:lnTo>
                      <a:pt x="820826" y="301193"/>
                    </a:lnTo>
                    <a:lnTo>
                      <a:pt x="820991" y="300291"/>
                    </a:lnTo>
                    <a:lnTo>
                      <a:pt x="821143" y="299377"/>
                    </a:lnTo>
                    <a:close/>
                  </a:path>
                  <a:path w="1191259" h="960754">
                    <a:moveTo>
                      <a:pt x="836168" y="87744"/>
                    </a:moveTo>
                    <a:lnTo>
                      <a:pt x="833894" y="86537"/>
                    </a:lnTo>
                    <a:lnTo>
                      <a:pt x="833475" y="87325"/>
                    </a:lnTo>
                    <a:lnTo>
                      <a:pt x="834224" y="87731"/>
                    </a:lnTo>
                    <a:lnTo>
                      <a:pt x="834986" y="88125"/>
                    </a:lnTo>
                    <a:lnTo>
                      <a:pt x="835736" y="88531"/>
                    </a:lnTo>
                    <a:lnTo>
                      <a:pt x="835888" y="88277"/>
                    </a:lnTo>
                    <a:lnTo>
                      <a:pt x="836015" y="88011"/>
                    </a:lnTo>
                    <a:lnTo>
                      <a:pt x="836168" y="87744"/>
                    </a:lnTo>
                    <a:close/>
                  </a:path>
                  <a:path w="1191259" h="960754">
                    <a:moveTo>
                      <a:pt x="837806" y="437032"/>
                    </a:moveTo>
                    <a:lnTo>
                      <a:pt x="837450" y="436460"/>
                    </a:lnTo>
                    <a:lnTo>
                      <a:pt x="837209" y="435787"/>
                    </a:lnTo>
                    <a:lnTo>
                      <a:pt x="836371" y="435076"/>
                    </a:lnTo>
                    <a:lnTo>
                      <a:pt x="835723" y="435089"/>
                    </a:lnTo>
                    <a:lnTo>
                      <a:pt x="835190" y="434962"/>
                    </a:lnTo>
                    <a:lnTo>
                      <a:pt x="835202" y="435381"/>
                    </a:lnTo>
                    <a:lnTo>
                      <a:pt x="835228" y="435787"/>
                    </a:lnTo>
                    <a:lnTo>
                      <a:pt x="835240" y="436219"/>
                    </a:lnTo>
                    <a:lnTo>
                      <a:pt x="835672" y="436689"/>
                    </a:lnTo>
                    <a:lnTo>
                      <a:pt x="836041" y="437299"/>
                    </a:lnTo>
                    <a:lnTo>
                      <a:pt x="836574" y="437603"/>
                    </a:lnTo>
                    <a:lnTo>
                      <a:pt x="836815" y="437730"/>
                    </a:lnTo>
                    <a:lnTo>
                      <a:pt x="837387" y="437235"/>
                    </a:lnTo>
                    <a:lnTo>
                      <a:pt x="837806" y="437032"/>
                    </a:lnTo>
                    <a:close/>
                  </a:path>
                  <a:path w="1191259" h="960754">
                    <a:moveTo>
                      <a:pt x="840257" y="267449"/>
                    </a:moveTo>
                    <a:lnTo>
                      <a:pt x="838504" y="266420"/>
                    </a:lnTo>
                    <a:lnTo>
                      <a:pt x="836853" y="266001"/>
                    </a:lnTo>
                    <a:lnTo>
                      <a:pt x="835291" y="265417"/>
                    </a:lnTo>
                    <a:lnTo>
                      <a:pt x="835063" y="266179"/>
                    </a:lnTo>
                    <a:lnTo>
                      <a:pt x="834466" y="267068"/>
                    </a:lnTo>
                    <a:lnTo>
                      <a:pt x="835063" y="268719"/>
                    </a:lnTo>
                    <a:lnTo>
                      <a:pt x="832421" y="268998"/>
                    </a:lnTo>
                    <a:lnTo>
                      <a:pt x="830376" y="267093"/>
                    </a:lnTo>
                    <a:lnTo>
                      <a:pt x="827849" y="269951"/>
                    </a:lnTo>
                    <a:lnTo>
                      <a:pt x="825525" y="272161"/>
                    </a:lnTo>
                    <a:lnTo>
                      <a:pt x="827633" y="275729"/>
                    </a:lnTo>
                    <a:lnTo>
                      <a:pt x="830986" y="275742"/>
                    </a:lnTo>
                    <a:lnTo>
                      <a:pt x="831659" y="273405"/>
                    </a:lnTo>
                    <a:lnTo>
                      <a:pt x="832231" y="270967"/>
                    </a:lnTo>
                    <a:lnTo>
                      <a:pt x="835304" y="272910"/>
                    </a:lnTo>
                    <a:lnTo>
                      <a:pt x="835863" y="269684"/>
                    </a:lnTo>
                    <a:lnTo>
                      <a:pt x="838111" y="270611"/>
                    </a:lnTo>
                    <a:lnTo>
                      <a:pt x="839800" y="269633"/>
                    </a:lnTo>
                    <a:lnTo>
                      <a:pt x="839838" y="268986"/>
                    </a:lnTo>
                    <a:lnTo>
                      <a:pt x="840257" y="267449"/>
                    </a:lnTo>
                    <a:close/>
                  </a:path>
                  <a:path w="1191259" h="960754">
                    <a:moveTo>
                      <a:pt x="847267" y="70421"/>
                    </a:moveTo>
                    <a:lnTo>
                      <a:pt x="847013" y="70040"/>
                    </a:lnTo>
                    <a:lnTo>
                      <a:pt x="846810" y="69392"/>
                    </a:lnTo>
                    <a:lnTo>
                      <a:pt x="845870" y="69265"/>
                    </a:lnTo>
                    <a:lnTo>
                      <a:pt x="845223" y="69507"/>
                    </a:lnTo>
                    <a:lnTo>
                      <a:pt x="844372" y="69646"/>
                    </a:lnTo>
                    <a:lnTo>
                      <a:pt x="844740" y="70421"/>
                    </a:lnTo>
                    <a:lnTo>
                      <a:pt x="845083" y="71285"/>
                    </a:lnTo>
                    <a:lnTo>
                      <a:pt x="845223" y="71272"/>
                    </a:lnTo>
                    <a:lnTo>
                      <a:pt x="845934" y="71107"/>
                    </a:lnTo>
                    <a:lnTo>
                      <a:pt x="846594" y="70739"/>
                    </a:lnTo>
                    <a:lnTo>
                      <a:pt x="847267" y="70421"/>
                    </a:lnTo>
                    <a:close/>
                  </a:path>
                  <a:path w="1191259" h="960754">
                    <a:moveTo>
                      <a:pt x="848525" y="75387"/>
                    </a:moveTo>
                    <a:lnTo>
                      <a:pt x="848220" y="74587"/>
                    </a:lnTo>
                    <a:lnTo>
                      <a:pt x="847966" y="73825"/>
                    </a:lnTo>
                    <a:lnTo>
                      <a:pt x="847204" y="74282"/>
                    </a:lnTo>
                    <a:lnTo>
                      <a:pt x="846569" y="74523"/>
                    </a:lnTo>
                    <a:lnTo>
                      <a:pt x="846150" y="74993"/>
                    </a:lnTo>
                    <a:lnTo>
                      <a:pt x="845959" y="75184"/>
                    </a:lnTo>
                    <a:lnTo>
                      <a:pt x="846251" y="75819"/>
                    </a:lnTo>
                    <a:lnTo>
                      <a:pt x="846328" y="76238"/>
                    </a:lnTo>
                    <a:lnTo>
                      <a:pt x="847801" y="75755"/>
                    </a:lnTo>
                    <a:lnTo>
                      <a:pt x="848487" y="75412"/>
                    </a:lnTo>
                    <a:close/>
                  </a:path>
                  <a:path w="1191259" h="960754">
                    <a:moveTo>
                      <a:pt x="849261" y="220129"/>
                    </a:moveTo>
                    <a:lnTo>
                      <a:pt x="848956" y="219506"/>
                    </a:lnTo>
                    <a:lnTo>
                      <a:pt x="848893" y="219024"/>
                    </a:lnTo>
                    <a:lnTo>
                      <a:pt x="847636" y="219303"/>
                    </a:lnTo>
                    <a:lnTo>
                      <a:pt x="846645" y="219532"/>
                    </a:lnTo>
                    <a:lnTo>
                      <a:pt x="847166" y="220256"/>
                    </a:lnTo>
                    <a:lnTo>
                      <a:pt x="847382" y="220878"/>
                    </a:lnTo>
                    <a:lnTo>
                      <a:pt x="847699" y="220929"/>
                    </a:lnTo>
                    <a:lnTo>
                      <a:pt x="848144" y="221005"/>
                    </a:lnTo>
                    <a:lnTo>
                      <a:pt x="848842" y="220764"/>
                    </a:lnTo>
                    <a:lnTo>
                      <a:pt x="849261" y="220129"/>
                    </a:lnTo>
                    <a:close/>
                  </a:path>
                  <a:path w="1191259" h="960754">
                    <a:moveTo>
                      <a:pt x="880846" y="226123"/>
                    </a:moveTo>
                    <a:lnTo>
                      <a:pt x="880211" y="225628"/>
                    </a:lnTo>
                    <a:lnTo>
                      <a:pt x="879627" y="225107"/>
                    </a:lnTo>
                    <a:lnTo>
                      <a:pt x="879017" y="224612"/>
                    </a:lnTo>
                    <a:lnTo>
                      <a:pt x="878814" y="224853"/>
                    </a:lnTo>
                    <a:lnTo>
                      <a:pt x="878624" y="225069"/>
                    </a:lnTo>
                    <a:lnTo>
                      <a:pt x="878420" y="225298"/>
                    </a:lnTo>
                    <a:lnTo>
                      <a:pt x="879017" y="225806"/>
                    </a:lnTo>
                    <a:lnTo>
                      <a:pt x="879627" y="226339"/>
                    </a:lnTo>
                    <a:lnTo>
                      <a:pt x="880198" y="226847"/>
                    </a:lnTo>
                    <a:lnTo>
                      <a:pt x="880618" y="226364"/>
                    </a:lnTo>
                    <a:lnTo>
                      <a:pt x="880846" y="226123"/>
                    </a:lnTo>
                    <a:close/>
                  </a:path>
                  <a:path w="1191259" h="960754">
                    <a:moveTo>
                      <a:pt x="906030" y="732510"/>
                    </a:moveTo>
                    <a:lnTo>
                      <a:pt x="905865" y="731850"/>
                    </a:lnTo>
                    <a:lnTo>
                      <a:pt x="905725" y="731202"/>
                    </a:lnTo>
                    <a:lnTo>
                      <a:pt x="905586" y="730554"/>
                    </a:lnTo>
                    <a:lnTo>
                      <a:pt x="904913" y="731012"/>
                    </a:lnTo>
                    <a:lnTo>
                      <a:pt x="904227" y="731418"/>
                    </a:lnTo>
                    <a:lnTo>
                      <a:pt x="903579" y="731926"/>
                    </a:lnTo>
                    <a:lnTo>
                      <a:pt x="903770" y="732739"/>
                    </a:lnTo>
                    <a:lnTo>
                      <a:pt x="904570" y="732739"/>
                    </a:lnTo>
                    <a:lnTo>
                      <a:pt x="905306" y="732599"/>
                    </a:lnTo>
                    <a:lnTo>
                      <a:pt x="906030" y="732510"/>
                    </a:lnTo>
                    <a:close/>
                  </a:path>
                  <a:path w="1191259" h="960754">
                    <a:moveTo>
                      <a:pt x="920026" y="853135"/>
                    </a:moveTo>
                    <a:lnTo>
                      <a:pt x="919708" y="852360"/>
                    </a:lnTo>
                    <a:lnTo>
                      <a:pt x="919543" y="851928"/>
                    </a:lnTo>
                    <a:lnTo>
                      <a:pt x="919378" y="851509"/>
                    </a:lnTo>
                    <a:lnTo>
                      <a:pt x="918794" y="851725"/>
                    </a:lnTo>
                    <a:lnTo>
                      <a:pt x="918159" y="851877"/>
                    </a:lnTo>
                    <a:lnTo>
                      <a:pt x="917702" y="852271"/>
                    </a:lnTo>
                    <a:lnTo>
                      <a:pt x="917549" y="852373"/>
                    </a:lnTo>
                    <a:lnTo>
                      <a:pt x="917867" y="853465"/>
                    </a:lnTo>
                    <a:lnTo>
                      <a:pt x="917994" y="853478"/>
                    </a:lnTo>
                    <a:lnTo>
                      <a:pt x="918591" y="853503"/>
                    </a:lnTo>
                    <a:lnTo>
                      <a:pt x="919175" y="853313"/>
                    </a:lnTo>
                    <a:lnTo>
                      <a:pt x="920026" y="853135"/>
                    </a:lnTo>
                    <a:close/>
                  </a:path>
                  <a:path w="1191259" h="960754">
                    <a:moveTo>
                      <a:pt x="925931" y="545909"/>
                    </a:moveTo>
                    <a:lnTo>
                      <a:pt x="925880" y="545261"/>
                    </a:lnTo>
                    <a:lnTo>
                      <a:pt x="925918" y="544309"/>
                    </a:lnTo>
                    <a:lnTo>
                      <a:pt x="925029" y="544639"/>
                    </a:lnTo>
                    <a:lnTo>
                      <a:pt x="924331" y="544715"/>
                    </a:lnTo>
                    <a:lnTo>
                      <a:pt x="924166" y="545071"/>
                    </a:lnTo>
                    <a:lnTo>
                      <a:pt x="923975" y="545414"/>
                    </a:lnTo>
                    <a:lnTo>
                      <a:pt x="924179" y="546176"/>
                    </a:lnTo>
                    <a:lnTo>
                      <a:pt x="924483" y="546493"/>
                    </a:lnTo>
                    <a:lnTo>
                      <a:pt x="924712" y="546722"/>
                    </a:lnTo>
                    <a:lnTo>
                      <a:pt x="925766" y="546633"/>
                    </a:lnTo>
                    <a:lnTo>
                      <a:pt x="925791" y="546506"/>
                    </a:lnTo>
                    <a:lnTo>
                      <a:pt x="925931" y="545909"/>
                    </a:lnTo>
                    <a:close/>
                  </a:path>
                  <a:path w="1191259" h="960754">
                    <a:moveTo>
                      <a:pt x="998435" y="445452"/>
                    </a:moveTo>
                    <a:lnTo>
                      <a:pt x="997750" y="444817"/>
                    </a:lnTo>
                    <a:lnTo>
                      <a:pt x="997077" y="444169"/>
                    </a:lnTo>
                    <a:lnTo>
                      <a:pt x="996403" y="443547"/>
                    </a:lnTo>
                    <a:lnTo>
                      <a:pt x="996137" y="443953"/>
                    </a:lnTo>
                    <a:lnTo>
                      <a:pt x="995845" y="444347"/>
                    </a:lnTo>
                    <a:lnTo>
                      <a:pt x="995578" y="444741"/>
                    </a:lnTo>
                    <a:lnTo>
                      <a:pt x="996391" y="445173"/>
                    </a:lnTo>
                    <a:lnTo>
                      <a:pt x="997191" y="445592"/>
                    </a:lnTo>
                    <a:lnTo>
                      <a:pt x="997991" y="446036"/>
                    </a:lnTo>
                    <a:lnTo>
                      <a:pt x="998143" y="445833"/>
                    </a:lnTo>
                    <a:lnTo>
                      <a:pt x="998283" y="445643"/>
                    </a:lnTo>
                    <a:lnTo>
                      <a:pt x="998435" y="445452"/>
                    </a:lnTo>
                    <a:close/>
                  </a:path>
                  <a:path w="1191259" h="960754">
                    <a:moveTo>
                      <a:pt x="1007046" y="250418"/>
                    </a:moveTo>
                    <a:lnTo>
                      <a:pt x="1006868" y="249694"/>
                    </a:lnTo>
                    <a:lnTo>
                      <a:pt x="1006894" y="249021"/>
                    </a:lnTo>
                    <a:lnTo>
                      <a:pt x="1006563" y="248818"/>
                    </a:lnTo>
                    <a:lnTo>
                      <a:pt x="1006271" y="248589"/>
                    </a:lnTo>
                    <a:lnTo>
                      <a:pt x="1005624" y="248818"/>
                    </a:lnTo>
                    <a:lnTo>
                      <a:pt x="1005128" y="248831"/>
                    </a:lnTo>
                    <a:lnTo>
                      <a:pt x="1005192" y="249301"/>
                    </a:lnTo>
                    <a:lnTo>
                      <a:pt x="1005065" y="249974"/>
                    </a:lnTo>
                    <a:lnTo>
                      <a:pt x="1005636" y="250469"/>
                    </a:lnTo>
                    <a:lnTo>
                      <a:pt x="1006271" y="250342"/>
                    </a:lnTo>
                    <a:lnTo>
                      <a:pt x="1007046" y="250418"/>
                    </a:lnTo>
                    <a:close/>
                  </a:path>
                  <a:path w="1191259" h="960754">
                    <a:moveTo>
                      <a:pt x="1018641" y="584682"/>
                    </a:moveTo>
                    <a:lnTo>
                      <a:pt x="1018070" y="583946"/>
                    </a:lnTo>
                    <a:lnTo>
                      <a:pt x="1017752" y="583336"/>
                    </a:lnTo>
                    <a:lnTo>
                      <a:pt x="1017257" y="583018"/>
                    </a:lnTo>
                    <a:lnTo>
                      <a:pt x="1017066" y="582879"/>
                    </a:lnTo>
                    <a:lnTo>
                      <a:pt x="1016444" y="583336"/>
                    </a:lnTo>
                    <a:lnTo>
                      <a:pt x="1016050" y="583552"/>
                    </a:lnTo>
                    <a:lnTo>
                      <a:pt x="1016355" y="584111"/>
                    </a:lnTo>
                    <a:lnTo>
                      <a:pt x="1016596" y="584758"/>
                    </a:lnTo>
                    <a:lnTo>
                      <a:pt x="1017143" y="585355"/>
                    </a:lnTo>
                    <a:lnTo>
                      <a:pt x="1017828" y="584974"/>
                    </a:lnTo>
                    <a:lnTo>
                      <a:pt x="1018641" y="584682"/>
                    </a:lnTo>
                    <a:close/>
                  </a:path>
                  <a:path w="1191259" h="960754">
                    <a:moveTo>
                      <a:pt x="1037577" y="416039"/>
                    </a:moveTo>
                    <a:lnTo>
                      <a:pt x="1036535" y="413245"/>
                    </a:lnTo>
                    <a:lnTo>
                      <a:pt x="1034237" y="416077"/>
                    </a:lnTo>
                    <a:lnTo>
                      <a:pt x="1036154" y="416267"/>
                    </a:lnTo>
                    <a:lnTo>
                      <a:pt x="1037577" y="416039"/>
                    </a:lnTo>
                    <a:close/>
                  </a:path>
                  <a:path w="1191259" h="960754">
                    <a:moveTo>
                      <a:pt x="1047165" y="208026"/>
                    </a:moveTo>
                    <a:lnTo>
                      <a:pt x="1046937" y="207619"/>
                    </a:lnTo>
                    <a:lnTo>
                      <a:pt x="1046721" y="207200"/>
                    </a:lnTo>
                    <a:lnTo>
                      <a:pt x="1046441" y="206705"/>
                    </a:lnTo>
                    <a:lnTo>
                      <a:pt x="1045857" y="206946"/>
                    </a:lnTo>
                    <a:lnTo>
                      <a:pt x="1045425" y="207124"/>
                    </a:lnTo>
                    <a:lnTo>
                      <a:pt x="1044981" y="207314"/>
                    </a:lnTo>
                    <a:lnTo>
                      <a:pt x="1045298" y="207759"/>
                    </a:lnTo>
                    <a:lnTo>
                      <a:pt x="1045502" y="208368"/>
                    </a:lnTo>
                    <a:lnTo>
                      <a:pt x="1045933" y="208610"/>
                    </a:lnTo>
                    <a:lnTo>
                      <a:pt x="1046162" y="208749"/>
                    </a:lnTo>
                    <a:lnTo>
                      <a:pt x="1046746" y="208241"/>
                    </a:lnTo>
                    <a:lnTo>
                      <a:pt x="1047165" y="208026"/>
                    </a:lnTo>
                    <a:close/>
                  </a:path>
                  <a:path w="1191259" h="960754">
                    <a:moveTo>
                      <a:pt x="1066495" y="459333"/>
                    </a:moveTo>
                    <a:lnTo>
                      <a:pt x="1066076" y="458533"/>
                    </a:lnTo>
                    <a:lnTo>
                      <a:pt x="1065758" y="457987"/>
                    </a:lnTo>
                    <a:lnTo>
                      <a:pt x="1064539" y="458101"/>
                    </a:lnTo>
                    <a:lnTo>
                      <a:pt x="1064107" y="458965"/>
                    </a:lnTo>
                    <a:lnTo>
                      <a:pt x="1064221" y="459676"/>
                    </a:lnTo>
                    <a:lnTo>
                      <a:pt x="1064094" y="460971"/>
                    </a:lnTo>
                    <a:lnTo>
                      <a:pt x="1065276" y="460425"/>
                    </a:lnTo>
                    <a:lnTo>
                      <a:pt x="1066203" y="460248"/>
                    </a:lnTo>
                    <a:lnTo>
                      <a:pt x="1066342" y="459841"/>
                    </a:lnTo>
                    <a:lnTo>
                      <a:pt x="1066495" y="459333"/>
                    </a:lnTo>
                    <a:close/>
                  </a:path>
                  <a:path w="1191259" h="960754">
                    <a:moveTo>
                      <a:pt x="1084427" y="890943"/>
                    </a:moveTo>
                    <a:lnTo>
                      <a:pt x="1084275" y="890295"/>
                    </a:lnTo>
                    <a:lnTo>
                      <a:pt x="1083906" y="888707"/>
                    </a:lnTo>
                    <a:lnTo>
                      <a:pt x="1083183" y="889165"/>
                    </a:lnTo>
                    <a:lnTo>
                      <a:pt x="1082497" y="889368"/>
                    </a:lnTo>
                    <a:lnTo>
                      <a:pt x="1082471" y="889660"/>
                    </a:lnTo>
                    <a:lnTo>
                      <a:pt x="1082408" y="890130"/>
                    </a:lnTo>
                    <a:lnTo>
                      <a:pt x="1082636" y="890816"/>
                    </a:lnTo>
                    <a:lnTo>
                      <a:pt x="1083017" y="891082"/>
                    </a:lnTo>
                    <a:lnTo>
                      <a:pt x="1083284" y="891286"/>
                    </a:lnTo>
                    <a:lnTo>
                      <a:pt x="1083945" y="891006"/>
                    </a:lnTo>
                    <a:lnTo>
                      <a:pt x="1084427" y="890943"/>
                    </a:lnTo>
                    <a:close/>
                  </a:path>
                  <a:path w="1191259" h="960754">
                    <a:moveTo>
                      <a:pt x="1108087" y="362915"/>
                    </a:moveTo>
                    <a:lnTo>
                      <a:pt x="1105598" y="361937"/>
                    </a:lnTo>
                    <a:lnTo>
                      <a:pt x="1105052" y="363194"/>
                    </a:lnTo>
                    <a:lnTo>
                      <a:pt x="1105979" y="363385"/>
                    </a:lnTo>
                    <a:lnTo>
                      <a:pt x="1106919" y="363601"/>
                    </a:lnTo>
                    <a:lnTo>
                      <a:pt x="1107846" y="363778"/>
                    </a:lnTo>
                    <a:lnTo>
                      <a:pt x="1107935" y="363486"/>
                    </a:lnTo>
                    <a:lnTo>
                      <a:pt x="1108011" y="363194"/>
                    </a:lnTo>
                    <a:lnTo>
                      <a:pt x="1108087" y="362915"/>
                    </a:lnTo>
                    <a:close/>
                  </a:path>
                  <a:path w="1191259" h="960754">
                    <a:moveTo>
                      <a:pt x="1190675" y="229997"/>
                    </a:moveTo>
                    <a:lnTo>
                      <a:pt x="1190447" y="229463"/>
                    </a:lnTo>
                    <a:lnTo>
                      <a:pt x="1190345" y="228777"/>
                    </a:lnTo>
                    <a:lnTo>
                      <a:pt x="1190053" y="228650"/>
                    </a:lnTo>
                    <a:lnTo>
                      <a:pt x="1189710" y="228523"/>
                    </a:lnTo>
                    <a:lnTo>
                      <a:pt x="1188796" y="228892"/>
                    </a:lnTo>
                    <a:lnTo>
                      <a:pt x="1188796" y="229654"/>
                    </a:lnTo>
                    <a:lnTo>
                      <a:pt x="1189050" y="230238"/>
                    </a:lnTo>
                    <a:lnTo>
                      <a:pt x="1189215" y="230822"/>
                    </a:lnTo>
                    <a:lnTo>
                      <a:pt x="1190078" y="230314"/>
                    </a:lnTo>
                    <a:lnTo>
                      <a:pt x="1190675" y="22999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6" name="object 326">
                <a:extLst>
                  <a:ext uri="{FF2B5EF4-FFF2-40B4-BE49-F238E27FC236}">
                    <a16:creationId xmlns:a16="http://schemas.microsoft.com/office/drawing/2014/main" id="{BDBD6070-78CD-1DB6-16CA-4F054E6F2A38}"/>
                  </a:ext>
                </a:extLst>
              </p:cNvPr>
              <p:cNvSpPr/>
              <p:nvPr/>
            </p:nvSpPr>
            <p:spPr>
              <a:xfrm>
                <a:off x="7345951" y="3639241"/>
                <a:ext cx="759216" cy="658267"/>
              </a:xfrm>
              <a:custGeom>
                <a:avLst/>
                <a:gdLst/>
                <a:ahLst/>
                <a:cxnLst/>
                <a:rect l="l" t="t" r="r" b="b"/>
                <a:pathLst>
                  <a:path w="975995" h="962659">
                    <a:moveTo>
                      <a:pt x="4279" y="474129"/>
                    </a:moveTo>
                    <a:lnTo>
                      <a:pt x="0" y="472630"/>
                    </a:lnTo>
                    <a:lnTo>
                      <a:pt x="292" y="475780"/>
                    </a:lnTo>
                    <a:lnTo>
                      <a:pt x="1130" y="476897"/>
                    </a:lnTo>
                    <a:lnTo>
                      <a:pt x="3441" y="475729"/>
                    </a:lnTo>
                    <a:lnTo>
                      <a:pt x="3797" y="475564"/>
                    </a:lnTo>
                    <a:lnTo>
                      <a:pt x="3911" y="474878"/>
                    </a:lnTo>
                    <a:lnTo>
                      <a:pt x="4279" y="474129"/>
                    </a:lnTo>
                    <a:close/>
                  </a:path>
                  <a:path w="975995" h="962659">
                    <a:moveTo>
                      <a:pt x="10261" y="331533"/>
                    </a:moveTo>
                    <a:lnTo>
                      <a:pt x="9131" y="330885"/>
                    </a:lnTo>
                    <a:lnTo>
                      <a:pt x="7988" y="330263"/>
                    </a:lnTo>
                    <a:lnTo>
                      <a:pt x="6845" y="329641"/>
                    </a:lnTo>
                    <a:lnTo>
                      <a:pt x="6642" y="329895"/>
                    </a:lnTo>
                    <a:lnTo>
                      <a:pt x="6451" y="330161"/>
                    </a:lnTo>
                    <a:lnTo>
                      <a:pt x="6261" y="330441"/>
                    </a:lnTo>
                    <a:lnTo>
                      <a:pt x="8318" y="332130"/>
                    </a:lnTo>
                    <a:lnTo>
                      <a:pt x="9334" y="332968"/>
                    </a:lnTo>
                    <a:lnTo>
                      <a:pt x="10261" y="331533"/>
                    </a:lnTo>
                    <a:close/>
                  </a:path>
                  <a:path w="975995" h="962659">
                    <a:moveTo>
                      <a:pt x="59512" y="241731"/>
                    </a:moveTo>
                    <a:lnTo>
                      <a:pt x="58432" y="241033"/>
                    </a:lnTo>
                    <a:lnTo>
                      <a:pt x="57797" y="241630"/>
                    </a:lnTo>
                    <a:lnTo>
                      <a:pt x="57378" y="242290"/>
                    </a:lnTo>
                    <a:lnTo>
                      <a:pt x="56769" y="243116"/>
                    </a:lnTo>
                    <a:lnTo>
                      <a:pt x="57492" y="243522"/>
                    </a:lnTo>
                    <a:lnTo>
                      <a:pt x="58229" y="243967"/>
                    </a:lnTo>
                    <a:lnTo>
                      <a:pt x="58762" y="243281"/>
                    </a:lnTo>
                    <a:lnTo>
                      <a:pt x="59182" y="242582"/>
                    </a:lnTo>
                    <a:lnTo>
                      <a:pt x="59512" y="241731"/>
                    </a:lnTo>
                    <a:close/>
                  </a:path>
                  <a:path w="975995" h="962659">
                    <a:moveTo>
                      <a:pt x="69494" y="438873"/>
                    </a:moveTo>
                    <a:lnTo>
                      <a:pt x="68707" y="437819"/>
                    </a:lnTo>
                    <a:lnTo>
                      <a:pt x="67741" y="438315"/>
                    </a:lnTo>
                    <a:lnTo>
                      <a:pt x="66929" y="438873"/>
                    </a:lnTo>
                    <a:lnTo>
                      <a:pt x="66090" y="439420"/>
                    </a:lnTo>
                    <a:lnTo>
                      <a:pt x="66840" y="440461"/>
                    </a:lnTo>
                    <a:lnTo>
                      <a:pt x="67208" y="440994"/>
                    </a:lnTo>
                    <a:lnTo>
                      <a:pt x="67970" y="440309"/>
                    </a:lnTo>
                    <a:lnTo>
                      <a:pt x="68757" y="439686"/>
                    </a:lnTo>
                    <a:lnTo>
                      <a:pt x="69494" y="438873"/>
                    </a:lnTo>
                    <a:close/>
                  </a:path>
                  <a:path w="975995" h="962659">
                    <a:moveTo>
                      <a:pt x="91833" y="454342"/>
                    </a:moveTo>
                    <a:lnTo>
                      <a:pt x="87553" y="453161"/>
                    </a:lnTo>
                    <a:lnTo>
                      <a:pt x="87960" y="454583"/>
                    </a:lnTo>
                    <a:lnTo>
                      <a:pt x="88163" y="455561"/>
                    </a:lnTo>
                    <a:lnTo>
                      <a:pt x="88468" y="456514"/>
                    </a:lnTo>
                    <a:lnTo>
                      <a:pt x="88811" y="457517"/>
                    </a:lnTo>
                    <a:lnTo>
                      <a:pt x="89217" y="458482"/>
                    </a:lnTo>
                    <a:lnTo>
                      <a:pt x="89585" y="459486"/>
                    </a:lnTo>
                    <a:lnTo>
                      <a:pt x="89979" y="459320"/>
                    </a:lnTo>
                    <a:lnTo>
                      <a:pt x="90779" y="459003"/>
                    </a:lnTo>
                    <a:lnTo>
                      <a:pt x="89458" y="457314"/>
                    </a:lnTo>
                    <a:lnTo>
                      <a:pt x="91833" y="454342"/>
                    </a:lnTo>
                    <a:close/>
                  </a:path>
                  <a:path w="975995" h="962659">
                    <a:moveTo>
                      <a:pt x="108597" y="618058"/>
                    </a:moveTo>
                    <a:lnTo>
                      <a:pt x="107315" y="617220"/>
                    </a:lnTo>
                    <a:lnTo>
                      <a:pt x="105968" y="618439"/>
                    </a:lnTo>
                    <a:lnTo>
                      <a:pt x="104559" y="619607"/>
                    </a:lnTo>
                    <a:lnTo>
                      <a:pt x="104990" y="623150"/>
                    </a:lnTo>
                    <a:lnTo>
                      <a:pt x="106629" y="620826"/>
                    </a:lnTo>
                    <a:lnTo>
                      <a:pt x="108597" y="618058"/>
                    </a:lnTo>
                    <a:close/>
                  </a:path>
                  <a:path w="975995" h="962659">
                    <a:moveTo>
                      <a:pt x="119100" y="206336"/>
                    </a:moveTo>
                    <a:lnTo>
                      <a:pt x="117627" y="204482"/>
                    </a:lnTo>
                    <a:lnTo>
                      <a:pt x="115646" y="205917"/>
                    </a:lnTo>
                    <a:lnTo>
                      <a:pt x="115874" y="207302"/>
                    </a:lnTo>
                    <a:lnTo>
                      <a:pt x="116941" y="209308"/>
                    </a:lnTo>
                    <a:lnTo>
                      <a:pt x="118529" y="207645"/>
                    </a:lnTo>
                    <a:lnTo>
                      <a:pt x="119100" y="206336"/>
                    </a:lnTo>
                    <a:close/>
                  </a:path>
                  <a:path w="975995" h="962659">
                    <a:moveTo>
                      <a:pt x="123596" y="427367"/>
                    </a:moveTo>
                    <a:lnTo>
                      <a:pt x="122034" y="427088"/>
                    </a:lnTo>
                    <a:lnTo>
                      <a:pt x="121208" y="426910"/>
                    </a:lnTo>
                    <a:lnTo>
                      <a:pt x="119913" y="426669"/>
                    </a:lnTo>
                    <a:lnTo>
                      <a:pt x="120091" y="427951"/>
                    </a:lnTo>
                    <a:lnTo>
                      <a:pt x="120484" y="430542"/>
                    </a:lnTo>
                    <a:lnTo>
                      <a:pt x="122466" y="428510"/>
                    </a:lnTo>
                    <a:lnTo>
                      <a:pt x="123596" y="427367"/>
                    </a:lnTo>
                    <a:close/>
                  </a:path>
                  <a:path w="975995" h="962659">
                    <a:moveTo>
                      <a:pt x="168681" y="294284"/>
                    </a:moveTo>
                    <a:lnTo>
                      <a:pt x="167665" y="292938"/>
                    </a:lnTo>
                    <a:lnTo>
                      <a:pt x="167017" y="292061"/>
                    </a:lnTo>
                    <a:lnTo>
                      <a:pt x="165798" y="290436"/>
                    </a:lnTo>
                    <a:lnTo>
                      <a:pt x="165582" y="293166"/>
                    </a:lnTo>
                    <a:lnTo>
                      <a:pt x="165912" y="294271"/>
                    </a:lnTo>
                    <a:lnTo>
                      <a:pt x="168681" y="294284"/>
                    </a:lnTo>
                    <a:close/>
                  </a:path>
                  <a:path w="975995" h="962659">
                    <a:moveTo>
                      <a:pt x="176225" y="725995"/>
                    </a:moveTo>
                    <a:lnTo>
                      <a:pt x="175793" y="724458"/>
                    </a:lnTo>
                    <a:lnTo>
                      <a:pt x="175209" y="723074"/>
                    </a:lnTo>
                    <a:lnTo>
                      <a:pt x="172110" y="723646"/>
                    </a:lnTo>
                    <a:lnTo>
                      <a:pt x="173215" y="725068"/>
                    </a:lnTo>
                    <a:lnTo>
                      <a:pt x="174028" y="726084"/>
                    </a:lnTo>
                    <a:lnTo>
                      <a:pt x="174840" y="727100"/>
                    </a:lnTo>
                    <a:lnTo>
                      <a:pt x="176225" y="725995"/>
                    </a:lnTo>
                    <a:close/>
                  </a:path>
                  <a:path w="975995" h="962659">
                    <a:moveTo>
                      <a:pt x="189712" y="575843"/>
                    </a:moveTo>
                    <a:lnTo>
                      <a:pt x="188734" y="573151"/>
                    </a:lnTo>
                    <a:lnTo>
                      <a:pt x="186207" y="574509"/>
                    </a:lnTo>
                    <a:lnTo>
                      <a:pt x="185432" y="576173"/>
                    </a:lnTo>
                    <a:lnTo>
                      <a:pt x="186740" y="578662"/>
                    </a:lnTo>
                    <a:lnTo>
                      <a:pt x="188036" y="577189"/>
                    </a:lnTo>
                    <a:lnTo>
                      <a:pt x="189712" y="575843"/>
                    </a:lnTo>
                    <a:close/>
                  </a:path>
                  <a:path w="975995" h="962659">
                    <a:moveTo>
                      <a:pt x="197624" y="463664"/>
                    </a:moveTo>
                    <a:lnTo>
                      <a:pt x="196176" y="459562"/>
                    </a:lnTo>
                    <a:lnTo>
                      <a:pt x="195910" y="459524"/>
                    </a:lnTo>
                    <a:lnTo>
                      <a:pt x="192341" y="463003"/>
                    </a:lnTo>
                    <a:lnTo>
                      <a:pt x="195859" y="463448"/>
                    </a:lnTo>
                    <a:lnTo>
                      <a:pt x="197624" y="463664"/>
                    </a:lnTo>
                    <a:close/>
                  </a:path>
                  <a:path w="975995" h="962659">
                    <a:moveTo>
                      <a:pt x="210832" y="781837"/>
                    </a:moveTo>
                    <a:lnTo>
                      <a:pt x="208330" y="779056"/>
                    </a:lnTo>
                    <a:lnTo>
                      <a:pt x="207594" y="784288"/>
                    </a:lnTo>
                    <a:lnTo>
                      <a:pt x="209880" y="783158"/>
                    </a:lnTo>
                    <a:lnTo>
                      <a:pt x="210832" y="781837"/>
                    </a:lnTo>
                    <a:close/>
                  </a:path>
                  <a:path w="975995" h="962659">
                    <a:moveTo>
                      <a:pt x="212102" y="574065"/>
                    </a:moveTo>
                    <a:lnTo>
                      <a:pt x="210248" y="571868"/>
                    </a:lnTo>
                    <a:lnTo>
                      <a:pt x="209778" y="572935"/>
                    </a:lnTo>
                    <a:lnTo>
                      <a:pt x="208876" y="575094"/>
                    </a:lnTo>
                    <a:lnTo>
                      <a:pt x="209638" y="575462"/>
                    </a:lnTo>
                    <a:lnTo>
                      <a:pt x="210019" y="575652"/>
                    </a:lnTo>
                    <a:lnTo>
                      <a:pt x="211264" y="574967"/>
                    </a:lnTo>
                    <a:lnTo>
                      <a:pt x="212102" y="574065"/>
                    </a:lnTo>
                    <a:close/>
                  </a:path>
                  <a:path w="975995" h="962659">
                    <a:moveTo>
                      <a:pt x="228130" y="608228"/>
                    </a:moveTo>
                    <a:lnTo>
                      <a:pt x="227368" y="607453"/>
                    </a:lnTo>
                    <a:lnTo>
                      <a:pt x="226517" y="607237"/>
                    </a:lnTo>
                    <a:lnTo>
                      <a:pt x="225767" y="606869"/>
                    </a:lnTo>
                    <a:lnTo>
                      <a:pt x="225501" y="607453"/>
                    </a:lnTo>
                    <a:lnTo>
                      <a:pt x="224891" y="608279"/>
                    </a:lnTo>
                    <a:lnTo>
                      <a:pt x="225488" y="609180"/>
                    </a:lnTo>
                    <a:lnTo>
                      <a:pt x="226301" y="609523"/>
                    </a:lnTo>
                    <a:lnTo>
                      <a:pt x="227291" y="610222"/>
                    </a:lnTo>
                    <a:lnTo>
                      <a:pt x="227609" y="609180"/>
                    </a:lnTo>
                    <a:lnTo>
                      <a:pt x="228130" y="608228"/>
                    </a:lnTo>
                    <a:close/>
                  </a:path>
                  <a:path w="975995" h="962659">
                    <a:moveTo>
                      <a:pt x="265099" y="577342"/>
                    </a:moveTo>
                    <a:lnTo>
                      <a:pt x="264795" y="576922"/>
                    </a:lnTo>
                    <a:lnTo>
                      <a:pt x="264312" y="576275"/>
                    </a:lnTo>
                    <a:lnTo>
                      <a:pt x="262890" y="575716"/>
                    </a:lnTo>
                    <a:lnTo>
                      <a:pt x="262242" y="575995"/>
                    </a:lnTo>
                    <a:lnTo>
                      <a:pt x="261594" y="576287"/>
                    </a:lnTo>
                    <a:lnTo>
                      <a:pt x="261416" y="577634"/>
                    </a:lnTo>
                    <a:lnTo>
                      <a:pt x="260819" y="579018"/>
                    </a:lnTo>
                    <a:lnTo>
                      <a:pt x="262229" y="579183"/>
                    </a:lnTo>
                    <a:lnTo>
                      <a:pt x="263372" y="579704"/>
                    </a:lnTo>
                    <a:lnTo>
                      <a:pt x="264007" y="579310"/>
                    </a:lnTo>
                    <a:lnTo>
                      <a:pt x="264591" y="578993"/>
                    </a:lnTo>
                    <a:lnTo>
                      <a:pt x="265099" y="577342"/>
                    </a:lnTo>
                    <a:close/>
                  </a:path>
                  <a:path w="975995" h="962659">
                    <a:moveTo>
                      <a:pt x="297942" y="237959"/>
                    </a:moveTo>
                    <a:lnTo>
                      <a:pt x="297522" y="237070"/>
                    </a:lnTo>
                    <a:lnTo>
                      <a:pt x="297141" y="236181"/>
                    </a:lnTo>
                    <a:lnTo>
                      <a:pt x="296748" y="235305"/>
                    </a:lnTo>
                    <a:lnTo>
                      <a:pt x="295414" y="235788"/>
                    </a:lnTo>
                    <a:lnTo>
                      <a:pt x="295960" y="237693"/>
                    </a:lnTo>
                    <a:lnTo>
                      <a:pt x="296214" y="238658"/>
                    </a:lnTo>
                    <a:lnTo>
                      <a:pt x="297357" y="238175"/>
                    </a:lnTo>
                    <a:lnTo>
                      <a:pt x="297942" y="237959"/>
                    </a:lnTo>
                    <a:close/>
                  </a:path>
                  <a:path w="975995" h="962659">
                    <a:moveTo>
                      <a:pt x="303466" y="738339"/>
                    </a:moveTo>
                    <a:lnTo>
                      <a:pt x="301421" y="738886"/>
                    </a:lnTo>
                    <a:lnTo>
                      <a:pt x="299758" y="739292"/>
                    </a:lnTo>
                    <a:lnTo>
                      <a:pt x="297129" y="739990"/>
                    </a:lnTo>
                    <a:lnTo>
                      <a:pt x="301980" y="740727"/>
                    </a:lnTo>
                    <a:lnTo>
                      <a:pt x="303466" y="738339"/>
                    </a:lnTo>
                    <a:close/>
                  </a:path>
                  <a:path w="975995" h="962659">
                    <a:moveTo>
                      <a:pt x="308648" y="471360"/>
                    </a:moveTo>
                    <a:lnTo>
                      <a:pt x="306616" y="467969"/>
                    </a:lnTo>
                    <a:lnTo>
                      <a:pt x="304126" y="470573"/>
                    </a:lnTo>
                    <a:lnTo>
                      <a:pt x="305930" y="470877"/>
                    </a:lnTo>
                    <a:lnTo>
                      <a:pt x="308648" y="471360"/>
                    </a:lnTo>
                    <a:close/>
                  </a:path>
                  <a:path w="975995" h="962659">
                    <a:moveTo>
                      <a:pt x="312953" y="596569"/>
                    </a:moveTo>
                    <a:lnTo>
                      <a:pt x="312496" y="596125"/>
                    </a:lnTo>
                    <a:lnTo>
                      <a:pt x="312026" y="595693"/>
                    </a:lnTo>
                    <a:lnTo>
                      <a:pt x="311581" y="595261"/>
                    </a:lnTo>
                    <a:lnTo>
                      <a:pt x="310870" y="596023"/>
                    </a:lnTo>
                    <a:lnTo>
                      <a:pt x="310146" y="596760"/>
                    </a:lnTo>
                    <a:lnTo>
                      <a:pt x="309410" y="597509"/>
                    </a:lnTo>
                    <a:lnTo>
                      <a:pt x="309930" y="597979"/>
                    </a:lnTo>
                    <a:lnTo>
                      <a:pt x="310426" y="598424"/>
                    </a:lnTo>
                    <a:lnTo>
                      <a:pt x="310946" y="598893"/>
                    </a:lnTo>
                    <a:lnTo>
                      <a:pt x="311607" y="598119"/>
                    </a:lnTo>
                    <a:lnTo>
                      <a:pt x="312293" y="597344"/>
                    </a:lnTo>
                    <a:lnTo>
                      <a:pt x="312953" y="596569"/>
                    </a:lnTo>
                    <a:close/>
                  </a:path>
                  <a:path w="975995" h="962659">
                    <a:moveTo>
                      <a:pt x="324104" y="323164"/>
                    </a:moveTo>
                    <a:lnTo>
                      <a:pt x="323850" y="320065"/>
                    </a:lnTo>
                    <a:lnTo>
                      <a:pt x="322414" y="320103"/>
                    </a:lnTo>
                    <a:lnTo>
                      <a:pt x="320954" y="320306"/>
                    </a:lnTo>
                    <a:lnTo>
                      <a:pt x="320763" y="320306"/>
                    </a:lnTo>
                    <a:lnTo>
                      <a:pt x="320662" y="320802"/>
                    </a:lnTo>
                    <a:lnTo>
                      <a:pt x="320357" y="321373"/>
                    </a:lnTo>
                    <a:lnTo>
                      <a:pt x="324104" y="323164"/>
                    </a:lnTo>
                    <a:close/>
                  </a:path>
                  <a:path w="975995" h="962659">
                    <a:moveTo>
                      <a:pt x="354799" y="758317"/>
                    </a:moveTo>
                    <a:lnTo>
                      <a:pt x="353872" y="755764"/>
                    </a:lnTo>
                    <a:lnTo>
                      <a:pt x="352539" y="755853"/>
                    </a:lnTo>
                    <a:lnTo>
                      <a:pt x="350316" y="757212"/>
                    </a:lnTo>
                    <a:lnTo>
                      <a:pt x="351663" y="759294"/>
                    </a:lnTo>
                    <a:lnTo>
                      <a:pt x="352958" y="759625"/>
                    </a:lnTo>
                    <a:lnTo>
                      <a:pt x="354799" y="758317"/>
                    </a:lnTo>
                    <a:close/>
                  </a:path>
                  <a:path w="975995" h="962659">
                    <a:moveTo>
                      <a:pt x="358851" y="918972"/>
                    </a:moveTo>
                    <a:lnTo>
                      <a:pt x="358571" y="917689"/>
                    </a:lnTo>
                    <a:lnTo>
                      <a:pt x="357847" y="917232"/>
                    </a:lnTo>
                    <a:lnTo>
                      <a:pt x="357390" y="916724"/>
                    </a:lnTo>
                    <a:lnTo>
                      <a:pt x="356882" y="917498"/>
                    </a:lnTo>
                    <a:lnTo>
                      <a:pt x="356616" y="917867"/>
                    </a:lnTo>
                    <a:lnTo>
                      <a:pt x="356603" y="918641"/>
                    </a:lnTo>
                    <a:lnTo>
                      <a:pt x="356387" y="919467"/>
                    </a:lnTo>
                    <a:lnTo>
                      <a:pt x="356768" y="920432"/>
                    </a:lnTo>
                    <a:lnTo>
                      <a:pt x="357784" y="920419"/>
                    </a:lnTo>
                    <a:lnTo>
                      <a:pt x="358368" y="920534"/>
                    </a:lnTo>
                    <a:lnTo>
                      <a:pt x="358495" y="919772"/>
                    </a:lnTo>
                    <a:lnTo>
                      <a:pt x="358851" y="918972"/>
                    </a:lnTo>
                    <a:close/>
                  </a:path>
                  <a:path w="975995" h="962659">
                    <a:moveTo>
                      <a:pt x="360172" y="355079"/>
                    </a:moveTo>
                    <a:lnTo>
                      <a:pt x="359803" y="349872"/>
                    </a:lnTo>
                    <a:lnTo>
                      <a:pt x="358203" y="351675"/>
                    </a:lnTo>
                    <a:lnTo>
                      <a:pt x="357289" y="352679"/>
                    </a:lnTo>
                    <a:lnTo>
                      <a:pt x="356209" y="353898"/>
                    </a:lnTo>
                    <a:lnTo>
                      <a:pt x="357670" y="354330"/>
                    </a:lnTo>
                    <a:lnTo>
                      <a:pt x="358622" y="354634"/>
                    </a:lnTo>
                    <a:lnTo>
                      <a:pt x="360172" y="355079"/>
                    </a:lnTo>
                    <a:close/>
                  </a:path>
                  <a:path w="975995" h="962659">
                    <a:moveTo>
                      <a:pt x="375500" y="504659"/>
                    </a:moveTo>
                    <a:lnTo>
                      <a:pt x="372313" y="506082"/>
                    </a:lnTo>
                    <a:lnTo>
                      <a:pt x="370954" y="506704"/>
                    </a:lnTo>
                    <a:lnTo>
                      <a:pt x="373126" y="507784"/>
                    </a:lnTo>
                    <a:lnTo>
                      <a:pt x="374992" y="508063"/>
                    </a:lnTo>
                    <a:lnTo>
                      <a:pt x="375500" y="504659"/>
                    </a:lnTo>
                    <a:close/>
                  </a:path>
                  <a:path w="975995" h="962659">
                    <a:moveTo>
                      <a:pt x="385114" y="489445"/>
                    </a:moveTo>
                    <a:lnTo>
                      <a:pt x="385064" y="489318"/>
                    </a:lnTo>
                    <a:lnTo>
                      <a:pt x="385013" y="489165"/>
                    </a:lnTo>
                    <a:lnTo>
                      <a:pt x="384810" y="488975"/>
                    </a:lnTo>
                    <a:lnTo>
                      <a:pt x="383501" y="489153"/>
                    </a:lnTo>
                    <a:lnTo>
                      <a:pt x="380873" y="489610"/>
                    </a:lnTo>
                    <a:lnTo>
                      <a:pt x="382600" y="492302"/>
                    </a:lnTo>
                    <a:lnTo>
                      <a:pt x="383781" y="490613"/>
                    </a:lnTo>
                    <a:lnTo>
                      <a:pt x="385013" y="489851"/>
                    </a:lnTo>
                    <a:lnTo>
                      <a:pt x="385051" y="489648"/>
                    </a:lnTo>
                    <a:lnTo>
                      <a:pt x="385114" y="489445"/>
                    </a:lnTo>
                    <a:close/>
                  </a:path>
                  <a:path w="975995" h="962659">
                    <a:moveTo>
                      <a:pt x="422109" y="539407"/>
                    </a:moveTo>
                    <a:lnTo>
                      <a:pt x="420509" y="534403"/>
                    </a:lnTo>
                    <a:lnTo>
                      <a:pt x="419074" y="536308"/>
                    </a:lnTo>
                    <a:lnTo>
                      <a:pt x="419379" y="537654"/>
                    </a:lnTo>
                    <a:lnTo>
                      <a:pt x="422109" y="539407"/>
                    </a:lnTo>
                    <a:close/>
                  </a:path>
                  <a:path w="975995" h="962659">
                    <a:moveTo>
                      <a:pt x="429031" y="957351"/>
                    </a:moveTo>
                    <a:lnTo>
                      <a:pt x="425716" y="957072"/>
                    </a:lnTo>
                    <a:lnTo>
                      <a:pt x="425157" y="958380"/>
                    </a:lnTo>
                    <a:lnTo>
                      <a:pt x="425983" y="960488"/>
                    </a:lnTo>
                    <a:lnTo>
                      <a:pt x="426224" y="961072"/>
                    </a:lnTo>
                    <a:lnTo>
                      <a:pt x="427189" y="961390"/>
                    </a:lnTo>
                    <a:lnTo>
                      <a:pt x="428294" y="962164"/>
                    </a:lnTo>
                    <a:lnTo>
                      <a:pt x="428777" y="959065"/>
                    </a:lnTo>
                    <a:lnTo>
                      <a:pt x="429031" y="957351"/>
                    </a:lnTo>
                    <a:close/>
                  </a:path>
                  <a:path w="975995" h="962659">
                    <a:moveTo>
                      <a:pt x="431736" y="677621"/>
                    </a:moveTo>
                    <a:lnTo>
                      <a:pt x="427609" y="677316"/>
                    </a:lnTo>
                    <a:lnTo>
                      <a:pt x="425577" y="677176"/>
                    </a:lnTo>
                    <a:lnTo>
                      <a:pt x="429552" y="680478"/>
                    </a:lnTo>
                    <a:lnTo>
                      <a:pt x="431736" y="677621"/>
                    </a:lnTo>
                    <a:close/>
                  </a:path>
                  <a:path w="975995" h="962659">
                    <a:moveTo>
                      <a:pt x="446087" y="781723"/>
                    </a:moveTo>
                    <a:lnTo>
                      <a:pt x="445884" y="781316"/>
                    </a:lnTo>
                    <a:lnTo>
                      <a:pt x="445757" y="780719"/>
                    </a:lnTo>
                    <a:lnTo>
                      <a:pt x="441794" y="782485"/>
                    </a:lnTo>
                    <a:lnTo>
                      <a:pt x="444093" y="783704"/>
                    </a:lnTo>
                    <a:lnTo>
                      <a:pt x="445223" y="783590"/>
                    </a:lnTo>
                    <a:lnTo>
                      <a:pt x="445998" y="781977"/>
                    </a:lnTo>
                    <a:lnTo>
                      <a:pt x="446087" y="781723"/>
                    </a:lnTo>
                    <a:close/>
                  </a:path>
                  <a:path w="975995" h="962659">
                    <a:moveTo>
                      <a:pt x="450684" y="495909"/>
                    </a:moveTo>
                    <a:lnTo>
                      <a:pt x="450583" y="494563"/>
                    </a:lnTo>
                    <a:lnTo>
                      <a:pt x="447979" y="493026"/>
                    </a:lnTo>
                    <a:lnTo>
                      <a:pt x="448297" y="494944"/>
                    </a:lnTo>
                    <a:lnTo>
                      <a:pt x="448665" y="497382"/>
                    </a:lnTo>
                    <a:lnTo>
                      <a:pt x="449046" y="497420"/>
                    </a:lnTo>
                    <a:lnTo>
                      <a:pt x="449440" y="497433"/>
                    </a:lnTo>
                    <a:lnTo>
                      <a:pt x="449846" y="497471"/>
                    </a:lnTo>
                    <a:lnTo>
                      <a:pt x="450684" y="495909"/>
                    </a:lnTo>
                    <a:close/>
                  </a:path>
                  <a:path w="975995" h="962659">
                    <a:moveTo>
                      <a:pt x="464515" y="330530"/>
                    </a:moveTo>
                    <a:lnTo>
                      <a:pt x="463765" y="329831"/>
                    </a:lnTo>
                    <a:lnTo>
                      <a:pt x="462953" y="329641"/>
                    </a:lnTo>
                    <a:lnTo>
                      <a:pt x="461759" y="329107"/>
                    </a:lnTo>
                    <a:lnTo>
                      <a:pt x="461683" y="330200"/>
                    </a:lnTo>
                    <a:lnTo>
                      <a:pt x="461416" y="331127"/>
                    </a:lnTo>
                    <a:lnTo>
                      <a:pt x="461670" y="331304"/>
                    </a:lnTo>
                    <a:lnTo>
                      <a:pt x="462254" y="331724"/>
                    </a:lnTo>
                    <a:lnTo>
                      <a:pt x="463105" y="331901"/>
                    </a:lnTo>
                    <a:lnTo>
                      <a:pt x="463867" y="331939"/>
                    </a:lnTo>
                    <a:lnTo>
                      <a:pt x="464007" y="331939"/>
                    </a:lnTo>
                    <a:lnTo>
                      <a:pt x="464515" y="330530"/>
                    </a:lnTo>
                    <a:close/>
                  </a:path>
                  <a:path w="975995" h="962659">
                    <a:moveTo>
                      <a:pt x="475945" y="521766"/>
                    </a:moveTo>
                    <a:lnTo>
                      <a:pt x="475475" y="520217"/>
                    </a:lnTo>
                    <a:lnTo>
                      <a:pt x="474992" y="518693"/>
                    </a:lnTo>
                    <a:lnTo>
                      <a:pt x="474535" y="517144"/>
                    </a:lnTo>
                    <a:lnTo>
                      <a:pt x="474370" y="518858"/>
                    </a:lnTo>
                    <a:lnTo>
                      <a:pt x="473354" y="520814"/>
                    </a:lnTo>
                    <a:lnTo>
                      <a:pt x="475945" y="521766"/>
                    </a:lnTo>
                    <a:close/>
                  </a:path>
                  <a:path w="975995" h="962659">
                    <a:moveTo>
                      <a:pt x="509117" y="865873"/>
                    </a:moveTo>
                    <a:lnTo>
                      <a:pt x="508635" y="865644"/>
                    </a:lnTo>
                    <a:lnTo>
                      <a:pt x="508114" y="865327"/>
                    </a:lnTo>
                    <a:lnTo>
                      <a:pt x="507555" y="866571"/>
                    </a:lnTo>
                    <a:lnTo>
                      <a:pt x="507022" y="867791"/>
                    </a:lnTo>
                    <a:lnTo>
                      <a:pt x="506488" y="868984"/>
                    </a:lnTo>
                    <a:lnTo>
                      <a:pt x="507022" y="869175"/>
                    </a:lnTo>
                    <a:lnTo>
                      <a:pt x="507530" y="869340"/>
                    </a:lnTo>
                    <a:lnTo>
                      <a:pt x="508050" y="869530"/>
                    </a:lnTo>
                    <a:lnTo>
                      <a:pt x="508406" y="868337"/>
                    </a:lnTo>
                    <a:lnTo>
                      <a:pt x="508812" y="867156"/>
                    </a:lnTo>
                    <a:lnTo>
                      <a:pt x="509104" y="865987"/>
                    </a:lnTo>
                    <a:close/>
                  </a:path>
                  <a:path w="975995" h="962659">
                    <a:moveTo>
                      <a:pt x="509981" y="944079"/>
                    </a:moveTo>
                    <a:lnTo>
                      <a:pt x="509079" y="942047"/>
                    </a:lnTo>
                    <a:lnTo>
                      <a:pt x="506742" y="936866"/>
                    </a:lnTo>
                    <a:lnTo>
                      <a:pt x="506907" y="941463"/>
                    </a:lnTo>
                    <a:lnTo>
                      <a:pt x="509981" y="944079"/>
                    </a:lnTo>
                    <a:close/>
                  </a:path>
                  <a:path w="975995" h="962659">
                    <a:moveTo>
                      <a:pt x="515823" y="841794"/>
                    </a:moveTo>
                    <a:lnTo>
                      <a:pt x="514426" y="841362"/>
                    </a:lnTo>
                    <a:lnTo>
                      <a:pt x="513054" y="840892"/>
                    </a:lnTo>
                    <a:lnTo>
                      <a:pt x="511657" y="840511"/>
                    </a:lnTo>
                    <a:lnTo>
                      <a:pt x="511276" y="841006"/>
                    </a:lnTo>
                    <a:lnTo>
                      <a:pt x="510971" y="841425"/>
                    </a:lnTo>
                    <a:lnTo>
                      <a:pt x="514553" y="845235"/>
                    </a:lnTo>
                    <a:lnTo>
                      <a:pt x="515823" y="841794"/>
                    </a:lnTo>
                    <a:close/>
                  </a:path>
                  <a:path w="975995" h="962659">
                    <a:moveTo>
                      <a:pt x="519176" y="832624"/>
                    </a:moveTo>
                    <a:lnTo>
                      <a:pt x="518693" y="830427"/>
                    </a:lnTo>
                    <a:lnTo>
                      <a:pt x="517398" y="829576"/>
                    </a:lnTo>
                    <a:lnTo>
                      <a:pt x="515264" y="830224"/>
                    </a:lnTo>
                    <a:lnTo>
                      <a:pt x="517880" y="831824"/>
                    </a:lnTo>
                    <a:lnTo>
                      <a:pt x="519176" y="832624"/>
                    </a:lnTo>
                    <a:close/>
                  </a:path>
                  <a:path w="975995" h="962659">
                    <a:moveTo>
                      <a:pt x="544487" y="562762"/>
                    </a:moveTo>
                    <a:lnTo>
                      <a:pt x="543750" y="561962"/>
                    </a:lnTo>
                    <a:lnTo>
                      <a:pt x="542734" y="562432"/>
                    </a:lnTo>
                    <a:lnTo>
                      <a:pt x="541858" y="562978"/>
                    </a:lnTo>
                    <a:lnTo>
                      <a:pt x="540105" y="563968"/>
                    </a:lnTo>
                    <a:lnTo>
                      <a:pt x="542874" y="565035"/>
                    </a:lnTo>
                    <a:lnTo>
                      <a:pt x="544029" y="564794"/>
                    </a:lnTo>
                    <a:lnTo>
                      <a:pt x="544487" y="562762"/>
                    </a:lnTo>
                    <a:close/>
                  </a:path>
                  <a:path w="975995" h="962659">
                    <a:moveTo>
                      <a:pt x="577557" y="3835"/>
                    </a:moveTo>
                    <a:lnTo>
                      <a:pt x="577316" y="2527"/>
                    </a:lnTo>
                    <a:lnTo>
                      <a:pt x="577113" y="1270"/>
                    </a:lnTo>
                    <a:lnTo>
                      <a:pt x="576897" y="0"/>
                    </a:lnTo>
                    <a:lnTo>
                      <a:pt x="576541" y="50"/>
                    </a:lnTo>
                    <a:lnTo>
                      <a:pt x="575830" y="203"/>
                    </a:lnTo>
                    <a:lnTo>
                      <a:pt x="576046" y="1473"/>
                    </a:lnTo>
                    <a:lnTo>
                      <a:pt x="576275" y="2755"/>
                    </a:lnTo>
                    <a:lnTo>
                      <a:pt x="576491" y="4038"/>
                    </a:lnTo>
                    <a:lnTo>
                      <a:pt x="577557" y="3835"/>
                    </a:lnTo>
                    <a:close/>
                  </a:path>
                  <a:path w="975995" h="962659">
                    <a:moveTo>
                      <a:pt x="579310" y="91440"/>
                    </a:moveTo>
                    <a:lnTo>
                      <a:pt x="577672" y="89801"/>
                    </a:lnTo>
                    <a:lnTo>
                      <a:pt x="576783" y="88938"/>
                    </a:lnTo>
                    <a:lnTo>
                      <a:pt x="575233" y="87401"/>
                    </a:lnTo>
                    <a:lnTo>
                      <a:pt x="575106" y="90741"/>
                    </a:lnTo>
                    <a:lnTo>
                      <a:pt x="576376" y="91198"/>
                    </a:lnTo>
                    <a:lnTo>
                      <a:pt x="579310" y="91440"/>
                    </a:lnTo>
                    <a:close/>
                  </a:path>
                  <a:path w="975995" h="962659">
                    <a:moveTo>
                      <a:pt x="583565" y="500049"/>
                    </a:moveTo>
                    <a:lnTo>
                      <a:pt x="581520" y="497522"/>
                    </a:lnTo>
                    <a:lnTo>
                      <a:pt x="579069" y="498944"/>
                    </a:lnTo>
                    <a:lnTo>
                      <a:pt x="580961" y="499402"/>
                    </a:lnTo>
                    <a:lnTo>
                      <a:pt x="583565" y="500049"/>
                    </a:lnTo>
                    <a:close/>
                  </a:path>
                  <a:path w="975995" h="962659">
                    <a:moveTo>
                      <a:pt x="593458" y="161239"/>
                    </a:moveTo>
                    <a:lnTo>
                      <a:pt x="592861" y="161048"/>
                    </a:lnTo>
                    <a:lnTo>
                      <a:pt x="592264" y="160680"/>
                    </a:lnTo>
                    <a:lnTo>
                      <a:pt x="591705" y="160731"/>
                    </a:lnTo>
                    <a:lnTo>
                      <a:pt x="591426" y="160731"/>
                    </a:lnTo>
                    <a:lnTo>
                      <a:pt x="591223" y="161556"/>
                    </a:lnTo>
                    <a:lnTo>
                      <a:pt x="590778" y="162458"/>
                    </a:lnTo>
                    <a:lnTo>
                      <a:pt x="591705" y="162483"/>
                    </a:lnTo>
                    <a:lnTo>
                      <a:pt x="592353" y="162648"/>
                    </a:lnTo>
                    <a:lnTo>
                      <a:pt x="593178" y="162356"/>
                    </a:lnTo>
                    <a:lnTo>
                      <a:pt x="593280" y="161683"/>
                    </a:lnTo>
                    <a:lnTo>
                      <a:pt x="593458" y="161239"/>
                    </a:lnTo>
                    <a:close/>
                  </a:path>
                  <a:path w="975995" h="962659">
                    <a:moveTo>
                      <a:pt x="601154" y="602754"/>
                    </a:moveTo>
                    <a:lnTo>
                      <a:pt x="600951" y="602437"/>
                    </a:lnTo>
                    <a:lnTo>
                      <a:pt x="600671" y="601941"/>
                    </a:lnTo>
                    <a:lnTo>
                      <a:pt x="599846" y="601535"/>
                    </a:lnTo>
                    <a:lnTo>
                      <a:pt x="598893" y="601535"/>
                    </a:lnTo>
                    <a:lnTo>
                      <a:pt x="598525" y="602335"/>
                    </a:lnTo>
                    <a:lnTo>
                      <a:pt x="597801" y="603199"/>
                    </a:lnTo>
                    <a:lnTo>
                      <a:pt x="599020" y="603643"/>
                    </a:lnTo>
                    <a:lnTo>
                      <a:pt x="599719" y="603986"/>
                    </a:lnTo>
                    <a:lnTo>
                      <a:pt x="600417" y="604012"/>
                    </a:lnTo>
                    <a:lnTo>
                      <a:pt x="600621" y="604050"/>
                    </a:lnTo>
                    <a:lnTo>
                      <a:pt x="601154" y="602754"/>
                    </a:lnTo>
                    <a:close/>
                  </a:path>
                  <a:path w="975995" h="962659">
                    <a:moveTo>
                      <a:pt x="618299" y="601065"/>
                    </a:moveTo>
                    <a:lnTo>
                      <a:pt x="617778" y="600113"/>
                    </a:lnTo>
                    <a:lnTo>
                      <a:pt x="614146" y="599884"/>
                    </a:lnTo>
                    <a:lnTo>
                      <a:pt x="616750" y="605663"/>
                    </a:lnTo>
                    <a:lnTo>
                      <a:pt x="618299" y="601065"/>
                    </a:lnTo>
                    <a:close/>
                  </a:path>
                  <a:path w="975995" h="962659">
                    <a:moveTo>
                      <a:pt x="621106" y="328015"/>
                    </a:moveTo>
                    <a:lnTo>
                      <a:pt x="620598" y="328041"/>
                    </a:lnTo>
                    <a:lnTo>
                      <a:pt x="619925" y="327863"/>
                    </a:lnTo>
                    <a:lnTo>
                      <a:pt x="619607" y="328142"/>
                    </a:lnTo>
                    <a:lnTo>
                      <a:pt x="617982" y="329374"/>
                    </a:lnTo>
                    <a:lnTo>
                      <a:pt x="618845" y="330504"/>
                    </a:lnTo>
                    <a:lnTo>
                      <a:pt x="620471" y="332422"/>
                    </a:lnTo>
                    <a:lnTo>
                      <a:pt x="621106" y="328015"/>
                    </a:lnTo>
                    <a:close/>
                  </a:path>
                  <a:path w="975995" h="962659">
                    <a:moveTo>
                      <a:pt x="622147" y="415747"/>
                    </a:moveTo>
                    <a:lnTo>
                      <a:pt x="622058" y="415417"/>
                    </a:lnTo>
                    <a:lnTo>
                      <a:pt x="621677" y="413677"/>
                    </a:lnTo>
                    <a:lnTo>
                      <a:pt x="620687" y="413004"/>
                    </a:lnTo>
                    <a:lnTo>
                      <a:pt x="618959" y="414070"/>
                    </a:lnTo>
                    <a:lnTo>
                      <a:pt x="618718" y="415925"/>
                    </a:lnTo>
                    <a:lnTo>
                      <a:pt x="619556" y="416814"/>
                    </a:lnTo>
                    <a:lnTo>
                      <a:pt x="621626" y="416610"/>
                    </a:lnTo>
                    <a:lnTo>
                      <a:pt x="622147" y="415747"/>
                    </a:lnTo>
                    <a:close/>
                  </a:path>
                  <a:path w="975995" h="962659">
                    <a:moveTo>
                      <a:pt x="628434" y="194614"/>
                    </a:moveTo>
                    <a:lnTo>
                      <a:pt x="625627" y="193573"/>
                    </a:lnTo>
                    <a:lnTo>
                      <a:pt x="624700" y="195186"/>
                    </a:lnTo>
                    <a:lnTo>
                      <a:pt x="623544" y="197510"/>
                    </a:lnTo>
                    <a:lnTo>
                      <a:pt x="626351" y="198043"/>
                    </a:lnTo>
                    <a:lnTo>
                      <a:pt x="627583" y="196977"/>
                    </a:lnTo>
                    <a:lnTo>
                      <a:pt x="628434" y="194614"/>
                    </a:lnTo>
                    <a:close/>
                  </a:path>
                  <a:path w="975995" h="962659">
                    <a:moveTo>
                      <a:pt x="632726" y="753948"/>
                    </a:moveTo>
                    <a:lnTo>
                      <a:pt x="632587" y="753198"/>
                    </a:lnTo>
                    <a:lnTo>
                      <a:pt x="632612" y="752373"/>
                    </a:lnTo>
                    <a:lnTo>
                      <a:pt x="631151" y="753033"/>
                    </a:lnTo>
                    <a:lnTo>
                      <a:pt x="630008" y="753541"/>
                    </a:lnTo>
                    <a:lnTo>
                      <a:pt x="628865" y="754062"/>
                    </a:lnTo>
                    <a:lnTo>
                      <a:pt x="629018" y="754418"/>
                    </a:lnTo>
                    <a:lnTo>
                      <a:pt x="629158" y="754799"/>
                    </a:lnTo>
                    <a:lnTo>
                      <a:pt x="629310" y="755167"/>
                    </a:lnTo>
                    <a:lnTo>
                      <a:pt x="630402" y="754799"/>
                    </a:lnTo>
                    <a:lnTo>
                      <a:pt x="631507" y="754507"/>
                    </a:lnTo>
                    <a:lnTo>
                      <a:pt x="632726" y="753948"/>
                    </a:lnTo>
                    <a:close/>
                  </a:path>
                  <a:path w="975995" h="962659">
                    <a:moveTo>
                      <a:pt x="648766" y="107556"/>
                    </a:moveTo>
                    <a:lnTo>
                      <a:pt x="646963" y="106121"/>
                    </a:lnTo>
                    <a:lnTo>
                      <a:pt x="644880" y="104482"/>
                    </a:lnTo>
                    <a:lnTo>
                      <a:pt x="644436" y="105143"/>
                    </a:lnTo>
                    <a:lnTo>
                      <a:pt x="643496" y="105956"/>
                    </a:lnTo>
                    <a:lnTo>
                      <a:pt x="644118" y="108280"/>
                    </a:lnTo>
                    <a:lnTo>
                      <a:pt x="645515" y="108686"/>
                    </a:lnTo>
                    <a:lnTo>
                      <a:pt x="648766" y="107556"/>
                    </a:lnTo>
                    <a:close/>
                  </a:path>
                  <a:path w="975995" h="962659">
                    <a:moveTo>
                      <a:pt x="652043" y="246138"/>
                    </a:moveTo>
                    <a:lnTo>
                      <a:pt x="651687" y="243420"/>
                    </a:lnTo>
                    <a:lnTo>
                      <a:pt x="650532" y="242430"/>
                    </a:lnTo>
                    <a:lnTo>
                      <a:pt x="648093" y="244309"/>
                    </a:lnTo>
                    <a:lnTo>
                      <a:pt x="649427" y="244944"/>
                    </a:lnTo>
                    <a:lnTo>
                      <a:pt x="652043" y="246138"/>
                    </a:lnTo>
                    <a:close/>
                  </a:path>
                  <a:path w="975995" h="962659">
                    <a:moveTo>
                      <a:pt x="665911" y="294424"/>
                    </a:moveTo>
                    <a:lnTo>
                      <a:pt x="659688" y="297230"/>
                    </a:lnTo>
                    <a:lnTo>
                      <a:pt x="665619" y="298780"/>
                    </a:lnTo>
                    <a:lnTo>
                      <a:pt x="665734" y="297116"/>
                    </a:lnTo>
                    <a:lnTo>
                      <a:pt x="665797" y="296037"/>
                    </a:lnTo>
                    <a:lnTo>
                      <a:pt x="665911" y="294424"/>
                    </a:lnTo>
                    <a:close/>
                  </a:path>
                  <a:path w="975995" h="962659">
                    <a:moveTo>
                      <a:pt x="692289" y="753732"/>
                    </a:moveTo>
                    <a:lnTo>
                      <a:pt x="691045" y="752475"/>
                    </a:lnTo>
                    <a:lnTo>
                      <a:pt x="690016" y="751446"/>
                    </a:lnTo>
                    <a:lnTo>
                      <a:pt x="688987" y="750404"/>
                    </a:lnTo>
                    <a:lnTo>
                      <a:pt x="689368" y="753783"/>
                    </a:lnTo>
                    <a:lnTo>
                      <a:pt x="692289" y="753732"/>
                    </a:lnTo>
                    <a:close/>
                  </a:path>
                  <a:path w="975995" h="962659">
                    <a:moveTo>
                      <a:pt x="717981" y="213982"/>
                    </a:moveTo>
                    <a:lnTo>
                      <a:pt x="717384" y="213906"/>
                    </a:lnTo>
                    <a:lnTo>
                      <a:pt x="716813" y="213855"/>
                    </a:lnTo>
                    <a:lnTo>
                      <a:pt x="716229" y="213779"/>
                    </a:lnTo>
                    <a:lnTo>
                      <a:pt x="716165" y="214795"/>
                    </a:lnTo>
                    <a:lnTo>
                      <a:pt x="716076" y="215811"/>
                    </a:lnTo>
                    <a:lnTo>
                      <a:pt x="716114" y="216827"/>
                    </a:lnTo>
                    <a:lnTo>
                      <a:pt x="717461" y="217030"/>
                    </a:lnTo>
                    <a:lnTo>
                      <a:pt x="717727" y="215963"/>
                    </a:lnTo>
                    <a:lnTo>
                      <a:pt x="717842" y="214960"/>
                    </a:lnTo>
                    <a:lnTo>
                      <a:pt x="717981" y="213982"/>
                    </a:lnTo>
                    <a:close/>
                  </a:path>
                  <a:path w="975995" h="962659">
                    <a:moveTo>
                      <a:pt x="720483" y="49555"/>
                    </a:moveTo>
                    <a:lnTo>
                      <a:pt x="720407" y="49072"/>
                    </a:lnTo>
                    <a:lnTo>
                      <a:pt x="720331" y="48590"/>
                    </a:lnTo>
                    <a:lnTo>
                      <a:pt x="720242" y="48094"/>
                    </a:lnTo>
                    <a:lnTo>
                      <a:pt x="717550" y="48425"/>
                    </a:lnTo>
                    <a:lnTo>
                      <a:pt x="716203" y="48602"/>
                    </a:lnTo>
                    <a:lnTo>
                      <a:pt x="716470" y="49911"/>
                    </a:lnTo>
                    <a:lnTo>
                      <a:pt x="716597" y="50558"/>
                    </a:lnTo>
                    <a:lnTo>
                      <a:pt x="719188" y="49911"/>
                    </a:lnTo>
                    <a:lnTo>
                      <a:pt x="720483" y="49555"/>
                    </a:lnTo>
                    <a:close/>
                  </a:path>
                  <a:path w="975995" h="962659">
                    <a:moveTo>
                      <a:pt x="767575" y="301815"/>
                    </a:moveTo>
                    <a:lnTo>
                      <a:pt x="767321" y="300672"/>
                    </a:lnTo>
                    <a:lnTo>
                      <a:pt x="766813" y="298310"/>
                    </a:lnTo>
                    <a:lnTo>
                      <a:pt x="766152" y="298399"/>
                    </a:lnTo>
                    <a:lnTo>
                      <a:pt x="765492" y="298488"/>
                    </a:lnTo>
                    <a:lnTo>
                      <a:pt x="764832" y="298589"/>
                    </a:lnTo>
                    <a:lnTo>
                      <a:pt x="764908" y="299783"/>
                    </a:lnTo>
                    <a:lnTo>
                      <a:pt x="765124" y="302158"/>
                    </a:lnTo>
                    <a:lnTo>
                      <a:pt x="765949" y="302056"/>
                    </a:lnTo>
                    <a:lnTo>
                      <a:pt x="767575" y="301815"/>
                    </a:lnTo>
                    <a:close/>
                  </a:path>
                  <a:path w="975995" h="962659">
                    <a:moveTo>
                      <a:pt x="771804" y="835977"/>
                    </a:moveTo>
                    <a:lnTo>
                      <a:pt x="771004" y="835863"/>
                    </a:lnTo>
                    <a:lnTo>
                      <a:pt x="770001" y="835418"/>
                    </a:lnTo>
                    <a:lnTo>
                      <a:pt x="768692" y="836129"/>
                    </a:lnTo>
                    <a:lnTo>
                      <a:pt x="768311" y="837158"/>
                    </a:lnTo>
                    <a:lnTo>
                      <a:pt x="767283" y="838631"/>
                    </a:lnTo>
                    <a:lnTo>
                      <a:pt x="769073" y="838631"/>
                    </a:lnTo>
                    <a:lnTo>
                      <a:pt x="770229" y="838987"/>
                    </a:lnTo>
                    <a:lnTo>
                      <a:pt x="770839" y="838542"/>
                    </a:lnTo>
                    <a:lnTo>
                      <a:pt x="771448" y="838085"/>
                    </a:lnTo>
                    <a:lnTo>
                      <a:pt x="771512" y="836853"/>
                    </a:lnTo>
                    <a:lnTo>
                      <a:pt x="771804" y="835977"/>
                    </a:lnTo>
                    <a:close/>
                  </a:path>
                  <a:path w="975995" h="962659">
                    <a:moveTo>
                      <a:pt x="779957" y="759091"/>
                    </a:moveTo>
                    <a:lnTo>
                      <a:pt x="778243" y="756881"/>
                    </a:lnTo>
                    <a:lnTo>
                      <a:pt x="777519" y="758634"/>
                    </a:lnTo>
                    <a:lnTo>
                      <a:pt x="775919" y="760272"/>
                    </a:lnTo>
                    <a:lnTo>
                      <a:pt x="777201" y="762939"/>
                    </a:lnTo>
                    <a:lnTo>
                      <a:pt x="778891" y="760755"/>
                    </a:lnTo>
                    <a:lnTo>
                      <a:pt x="779957" y="759091"/>
                    </a:lnTo>
                    <a:close/>
                  </a:path>
                  <a:path w="975995" h="962659">
                    <a:moveTo>
                      <a:pt x="782739" y="660298"/>
                    </a:moveTo>
                    <a:lnTo>
                      <a:pt x="782624" y="659663"/>
                    </a:lnTo>
                    <a:lnTo>
                      <a:pt x="782510" y="659079"/>
                    </a:lnTo>
                    <a:lnTo>
                      <a:pt x="782078" y="658596"/>
                    </a:lnTo>
                    <a:lnTo>
                      <a:pt x="781773" y="658063"/>
                    </a:lnTo>
                    <a:lnTo>
                      <a:pt x="781405" y="658139"/>
                    </a:lnTo>
                    <a:lnTo>
                      <a:pt x="781037" y="658241"/>
                    </a:lnTo>
                    <a:lnTo>
                      <a:pt x="780669" y="658317"/>
                    </a:lnTo>
                    <a:lnTo>
                      <a:pt x="780872" y="660679"/>
                    </a:lnTo>
                    <a:lnTo>
                      <a:pt x="780986" y="661860"/>
                    </a:lnTo>
                    <a:lnTo>
                      <a:pt x="781494" y="661809"/>
                    </a:lnTo>
                    <a:lnTo>
                      <a:pt x="782510" y="661682"/>
                    </a:lnTo>
                    <a:lnTo>
                      <a:pt x="782574" y="660996"/>
                    </a:lnTo>
                    <a:lnTo>
                      <a:pt x="782739" y="660298"/>
                    </a:lnTo>
                    <a:close/>
                  </a:path>
                  <a:path w="975995" h="962659">
                    <a:moveTo>
                      <a:pt x="783183" y="422744"/>
                    </a:moveTo>
                    <a:lnTo>
                      <a:pt x="781659" y="420916"/>
                    </a:lnTo>
                    <a:lnTo>
                      <a:pt x="780707" y="420801"/>
                    </a:lnTo>
                    <a:lnTo>
                      <a:pt x="779449" y="422148"/>
                    </a:lnTo>
                    <a:lnTo>
                      <a:pt x="779081" y="423367"/>
                    </a:lnTo>
                    <a:lnTo>
                      <a:pt x="780999" y="424459"/>
                    </a:lnTo>
                    <a:lnTo>
                      <a:pt x="782015" y="423557"/>
                    </a:lnTo>
                    <a:lnTo>
                      <a:pt x="783183" y="422744"/>
                    </a:lnTo>
                    <a:close/>
                  </a:path>
                  <a:path w="975995" h="962659">
                    <a:moveTo>
                      <a:pt x="797496" y="70967"/>
                    </a:moveTo>
                    <a:lnTo>
                      <a:pt x="794816" y="68808"/>
                    </a:lnTo>
                    <a:lnTo>
                      <a:pt x="795020" y="72504"/>
                    </a:lnTo>
                    <a:lnTo>
                      <a:pt x="795108" y="73812"/>
                    </a:lnTo>
                    <a:lnTo>
                      <a:pt x="796823" y="72351"/>
                    </a:lnTo>
                    <a:lnTo>
                      <a:pt x="797496" y="70967"/>
                    </a:lnTo>
                    <a:close/>
                  </a:path>
                  <a:path w="975995" h="962659">
                    <a:moveTo>
                      <a:pt x="797826" y="833247"/>
                    </a:moveTo>
                    <a:lnTo>
                      <a:pt x="796277" y="829792"/>
                    </a:lnTo>
                    <a:lnTo>
                      <a:pt x="795350" y="827747"/>
                    </a:lnTo>
                    <a:lnTo>
                      <a:pt x="794829" y="829906"/>
                    </a:lnTo>
                    <a:lnTo>
                      <a:pt x="794486" y="831367"/>
                    </a:lnTo>
                    <a:lnTo>
                      <a:pt x="794042" y="833183"/>
                    </a:lnTo>
                    <a:lnTo>
                      <a:pt x="795350" y="833208"/>
                    </a:lnTo>
                    <a:lnTo>
                      <a:pt x="797826" y="833247"/>
                    </a:lnTo>
                    <a:close/>
                  </a:path>
                  <a:path w="975995" h="962659">
                    <a:moveTo>
                      <a:pt x="798995" y="641731"/>
                    </a:moveTo>
                    <a:lnTo>
                      <a:pt x="794054" y="642315"/>
                    </a:lnTo>
                    <a:lnTo>
                      <a:pt x="796531" y="645795"/>
                    </a:lnTo>
                    <a:lnTo>
                      <a:pt x="797331" y="644461"/>
                    </a:lnTo>
                    <a:lnTo>
                      <a:pt x="798995" y="641731"/>
                    </a:lnTo>
                    <a:close/>
                  </a:path>
                  <a:path w="975995" h="962659">
                    <a:moveTo>
                      <a:pt x="883831" y="364032"/>
                    </a:moveTo>
                    <a:lnTo>
                      <a:pt x="883589" y="362737"/>
                    </a:lnTo>
                    <a:lnTo>
                      <a:pt x="882332" y="362483"/>
                    </a:lnTo>
                    <a:lnTo>
                      <a:pt x="881151" y="361911"/>
                    </a:lnTo>
                    <a:lnTo>
                      <a:pt x="880986" y="363258"/>
                    </a:lnTo>
                    <a:lnTo>
                      <a:pt x="880554" y="364223"/>
                    </a:lnTo>
                    <a:lnTo>
                      <a:pt x="880872" y="364769"/>
                    </a:lnTo>
                    <a:lnTo>
                      <a:pt x="881202" y="365366"/>
                    </a:lnTo>
                    <a:lnTo>
                      <a:pt x="882256" y="365518"/>
                    </a:lnTo>
                    <a:lnTo>
                      <a:pt x="882992" y="365874"/>
                    </a:lnTo>
                    <a:lnTo>
                      <a:pt x="883259" y="364972"/>
                    </a:lnTo>
                    <a:lnTo>
                      <a:pt x="883831" y="364032"/>
                    </a:lnTo>
                    <a:close/>
                  </a:path>
                  <a:path w="975995" h="962659">
                    <a:moveTo>
                      <a:pt x="913765" y="523989"/>
                    </a:moveTo>
                    <a:lnTo>
                      <a:pt x="912837" y="523760"/>
                    </a:lnTo>
                    <a:lnTo>
                      <a:pt x="911910" y="523290"/>
                    </a:lnTo>
                    <a:lnTo>
                      <a:pt x="910564" y="523494"/>
                    </a:lnTo>
                    <a:lnTo>
                      <a:pt x="910183" y="524522"/>
                    </a:lnTo>
                    <a:lnTo>
                      <a:pt x="909320" y="525691"/>
                    </a:lnTo>
                    <a:lnTo>
                      <a:pt x="910932" y="525894"/>
                    </a:lnTo>
                    <a:lnTo>
                      <a:pt x="911948" y="526313"/>
                    </a:lnTo>
                    <a:lnTo>
                      <a:pt x="913231" y="525818"/>
                    </a:lnTo>
                    <a:lnTo>
                      <a:pt x="913409" y="524700"/>
                    </a:lnTo>
                    <a:lnTo>
                      <a:pt x="913765" y="523989"/>
                    </a:lnTo>
                    <a:close/>
                  </a:path>
                  <a:path w="975995" h="962659">
                    <a:moveTo>
                      <a:pt x="926846" y="360768"/>
                    </a:moveTo>
                    <a:lnTo>
                      <a:pt x="923925" y="362089"/>
                    </a:lnTo>
                    <a:lnTo>
                      <a:pt x="922756" y="362610"/>
                    </a:lnTo>
                    <a:lnTo>
                      <a:pt x="925042" y="363969"/>
                    </a:lnTo>
                    <a:lnTo>
                      <a:pt x="926211" y="363385"/>
                    </a:lnTo>
                    <a:lnTo>
                      <a:pt x="926846" y="360768"/>
                    </a:lnTo>
                    <a:close/>
                  </a:path>
                  <a:path w="975995" h="962659">
                    <a:moveTo>
                      <a:pt x="932764" y="382257"/>
                    </a:moveTo>
                    <a:lnTo>
                      <a:pt x="931976" y="379412"/>
                    </a:lnTo>
                    <a:lnTo>
                      <a:pt x="930821" y="380466"/>
                    </a:lnTo>
                    <a:lnTo>
                      <a:pt x="930033" y="381177"/>
                    </a:lnTo>
                    <a:lnTo>
                      <a:pt x="929246" y="381901"/>
                    </a:lnTo>
                    <a:lnTo>
                      <a:pt x="929919" y="382651"/>
                    </a:lnTo>
                    <a:lnTo>
                      <a:pt x="930262" y="383032"/>
                    </a:lnTo>
                    <a:lnTo>
                      <a:pt x="931926" y="382968"/>
                    </a:lnTo>
                    <a:lnTo>
                      <a:pt x="932764" y="382257"/>
                    </a:lnTo>
                    <a:close/>
                  </a:path>
                  <a:path w="975995" h="962659">
                    <a:moveTo>
                      <a:pt x="952842" y="591908"/>
                    </a:moveTo>
                    <a:lnTo>
                      <a:pt x="952055" y="588924"/>
                    </a:lnTo>
                    <a:lnTo>
                      <a:pt x="950912" y="589673"/>
                    </a:lnTo>
                    <a:lnTo>
                      <a:pt x="949071" y="589940"/>
                    </a:lnTo>
                    <a:lnTo>
                      <a:pt x="949426" y="592061"/>
                    </a:lnTo>
                    <a:lnTo>
                      <a:pt x="952842" y="591908"/>
                    </a:lnTo>
                    <a:close/>
                  </a:path>
                  <a:path w="975995" h="962659">
                    <a:moveTo>
                      <a:pt x="961351" y="493928"/>
                    </a:moveTo>
                    <a:lnTo>
                      <a:pt x="961301" y="492023"/>
                    </a:lnTo>
                    <a:lnTo>
                      <a:pt x="960539" y="490867"/>
                    </a:lnTo>
                    <a:lnTo>
                      <a:pt x="958456" y="491401"/>
                    </a:lnTo>
                    <a:lnTo>
                      <a:pt x="958049" y="491515"/>
                    </a:lnTo>
                    <a:lnTo>
                      <a:pt x="957529" y="492709"/>
                    </a:lnTo>
                    <a:lnTo>
                      <a:pt x="957719" y="493128"/>
                    </a:lnTo>
                    <a:lnTo>
                      <a:pt x="958418" y="494842"/>
                    </a:lnTo>
                    <a:lnTo>
                      <a:pt x="959764" y="494842"/>
                    </a:lnTo>
                    <a:lnTo>
                      <a:pt x="961351" y="493928"/>
                    </a:lnTo>
                    <a:close/>
                  </a:path>
                  <a:path w="975995" h="962659">
                    <a:moveTo>
                      <a:pt x="967524" y="520217"/>
                    </a:moveTo>
                    <a:lnTo>
                      <a:pt x="967409" y="519074"/>
                    </a:lnTo>
                    <a:lnTo>
                      <a:pt x="966495" y="518782"/>
                    </a:lnTo>
                    <a:lnTo>
                      <a:pt x="965974" y="518452"/>
                    </a:lnTo>
                    <a:lnTo>
                      <a:pt x="965619" y="519188"/>
                    </a:lnTo>
                    <a:lnTo>
                      <a:pt x="965073" y="519925"/>
                    </a:lnTo>
                    <a:lnTo>
                      <a:pt x="964971" y="521042"/>
                    </a:lnTo>
                    <a:lnTo>
                      <a:pt x="965822" y="521512"/>
                    </a:lnTo>
                    <a:lnTo>
                      <a:pt x="966711" y="522338"/>
                    </a:lnTo>
                    <a:lnTo>
                      <a:pt x="967105" y="521004"/>
                    </a:lnTo>
                    <a:lnTo>
                      <a:pt x="967524" y="520217"/>
                    </a:lnTo>
                    <a:close/>
                  </a:path>
                  <a:path w="975995" h="962659">
                    <a:moveTo>
                      <a:pt x="974115" y="477748"/>
                    </a:moveTo>
                    <a:lnTo>
                      <a:pt x="971994" y="476897"/>
                    </a:lnTo>
                    <a:lnTo>
                      <a:pt x="970597" y="476338"/>
                    </a:lnTo>
                    <a:lnTo>
                      <a:pt x="969213" y="475792"/>
                    </a:lnTo>
                    <a:lnTo>
                      <a:pt x="968679" y="477253"/>
                    </a:lnTo>
                    <a:lnTo>
                      <a:pt x="970038" y="477989"/>
                    </a:lnTo>
                    <a:lnTo>
                      <a:pt x="971118" y="479869"/>
                    </a:lnTo>
                    <a:lnTo>
                      <a:pt x="974115" y="477748"/>
                    </a:lnTo>
                    <a:close/>
                  </a:path>
                  <a:path w="975995" h="962659">
                    <a:moveTo>
                      <a:pt x="975448" y="532079"/>
                    </a:moveTo>
                    <a:lnTo>
                      <a:pt x="974902" y="531088"/>
                    </a:lnTo>
                    <a:lnTo>
                      <a:pt x="974344" y="530110"/>
                    </a:lnTo>
                    <a:lnTo>
                      <a:pt x="973810" y="529145"/>
                    </a:lnTo>
                    <a:lnTo>
                      <a:pt x="973493" y="529297"/>
                    </a:lnTo>
                    <a:lnTo>
                      <a:pt x="972870" y="529615"/>
                    </a:lnTo>
                    <a:lnTo>
                      <a:pt x="973772" y="531596"/>
                    </a:lnTo>
                    <a:lnTo>
                      <a:pt x="974229" y="532599"/>
                    </a:lnTo>
                    <a:lnTo>
                      <a:pt x="974623" y="532422"/>
                    </a:lnTo>
                    <a:lnTo>
                      <a:pt x="975448" y="53207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7" name="object 327">
                <a:extLst>
                  <a:ext uri="{FF2B5EF4-FFF2-40B4-BE49-F238E27FC236}">
                    <a16:creationId xmlns:a16="http://schemas.microsoft.com/office/drawing/2014/main" id="{248C760F-EDB5-92F0-58A4-54FD7658296A}"/>
                  </a:ext>
                </a:extLst>
              </p:cNvPr>
              <p:cNvSpPr/>
              <p:nvPr/>
            </p:nvSpPr>
            <p:spPr>
              <a:xfrm>
                <a:off x="7361679" y="3620110"/>
                <a:ext cx="751807" cy="656965"/>
              </a:xfrm>
              <a:custGeom>
                <a:avLst/>
                <a:gdLst/>
                <a:ahLst/>
                <a:cxnLst/>
                <a:rect l="l" t="t" r="r" b="b"/>
                <a:pathLst>
                  <a:path w="966470" h="960754">
                    <a:moveTo>
                      <a:pt x="3175" y="485076"/>
                    </a:moveTo>
                    <a:lnTo>
                      <a:pt x="2908" y="483984"/>
                    </a:lnTo>
                    <a:lnTo>
                      <a:pt x="774" y="482993"/>
                    </a:lnTo>
                    <a:lnTo>
                      <a:pt x="76" y="484835"/>
                    </a:lnTo>
                    <a:lnTo>
                      <a:pt x="0" y="486029"/>
                    </a:lnTo>
                    <a:lnTo>
                      <a:pt x="2082" y="486956"/>
                    </a:lnTo>
                    <a:lnTo>
                      <a:pt x="3175" y="485076"/>
                    </a:lnTo>
                    <a:close/>
                  </a:path>
                  <a:path w="966470" h="960754">
                    <a:moveTo>
                      <a:pt x="72529" y="556717"/>
                    </a:moveTo>
                    <a:lnTo>
                      <a:pt x="72034" y="555828"/>
                    </a:lnTo>
                    <a:lnTo>
                      <a:pt x="71513" y="554939"/>
                    </a:lnTo>
                    <a:lnTo>
                      <a:pt x="71005" y="554075"/>
                    </a:lnTo>
                    <a:lnTo>
                      <a:pt x="70586" y="554304"/>
                    </a:lnTo>
                    <a:lnTo>
                      <a:pt x="70154" y="554520"/>
                    </a:lnTo>
                    <a:lnTo>
                      <a:pt x="69735" y="554761"/>
                    </a:lnTo>
                    <a:lnTo>
                      <a:pt x="70408" y="555612"/>
                    </a:lnTo>
                    <a:lnTo>
                      <a:pt x="71094" y="556425"/>
                    </a:lnTo>
                    <a:lnTo>
                      <a:pt x="71767" y="557263"/>
                    </a:lnTo>
                    <a:lnTo>
                      <a:pt x="72529" y="556717"/>
                    </a:lnTo>
                    <a:close/>
                  </a:path>
                  <a:path w="966470" h="960754">
                    <a:moveTo>
                      <a:pt x="81927" y="431215"/>
                    </a:moveTo>
                    <a:lnTo>
                      <a:pt x="80314" y="430060"/>
                    </a:lnTo>
                    <a:lnTo>
                      <a:pt x="79502" y="429463"/>
                    </a:lnTo>
                    <a:lnTo>
                      <a:pt x="78943" y="430199"/>
                    </a:lnTo>
                    <a:lnTo>
                      <a:pt x="78676" y="430568"/>
                    </a:lnTo>
                    <a:lnTo>
                      <a:pt x="79425" y="431139"/>
                    </a:lnTo>
                    <a:lnTo>
                      <a:pt x="80137" y="431749"/>
                    </a:lnTo>
                    <a:lnTo>
                      <a:pt x="80962" y="432231"/>
                    </a:lnTo>
                    <a:lnTo>
                      <a:pt x="81584" y="431571"/>
                    </a:lnTo>
                    <a:lnTo>
                      <a:pt x="81927" y="431215"/>
                    </a:lnTo>
                    <a:close/>
                  </a:path>
                  <a:path w="966470" h="960754">
                    <a:moveTo>
                      <a:pt x="87337" y="429831"/>
                    </a:moveTo>
                    <a:lnTo>
                      <a:pt x="86575" y="429412"/>
                    </a:lnTo>
                    <a:lnTo>
                      <a:pt x="86042" y="430123"/>
                    </a:lnTo>
                    <a:lnTo>
                      <a:pt x="85585" y="430834"/>
                    </a:lnTo>
                    <a:lnTo>
                      <a:pt x="85102" y="431546"/>
                    </a:lnTo>
                    <a:lnTo>
                      <a:pt x="85483" y="431787"/>
                    </a:lnTo>
                    <a:lnTo>
                      <a:pt x="85877" y="432015"/>
                    </a:lnTo>
                    <a:lnTo>
                      <a:pt x="86258" y="432244"/>
                    </a:lnTo>
                    <a:lnTo>
                      <a:pt x="86626" y="431457"/>
                    </a:lnTo>
                    <a:lnTo>
                      <a:pt x="87007" y="430695"/>
                    </a:lnTo>
                    <a:lnTo>
                      <a:pt x="87299" y="429882"/>
                    </a:lnTo>
                    <a:close/>
                  </a:path>
                  <a:path w="966470" h="960754">
                    <a:moveTo>
                      <a:pt x="96799" y="648792"/>
                    </a:moveTo>
                    <a:lnTo>
                      <a:pt x="96266" y="648436"/>
                    </a:lnTo>
                    <a:lnTo>
                      <a:pt x="95732" y="647801"/>
                    </a:lnTo>
                    <a:lnTo>
                      <a:pt x="94538" y="647801"/>
                    </a:lnTo>
                    <a:lnTo>
                      <a:pt x="93891" y="648322"/>
                    </a:lnTo>
                    <a:lnTo>
                      <a:pt x="92049" y="649147"/>
                    </a:lnTo>
                    <a:lnTo>
                      <a:pt x="95326" y="649757"/>
                    </a:lnTo>
                    <a:lnTo>
                      <a:pt x="96342" y="649935"/>
                    </a:lnTo>
                    <a:lnTo>
                      <a:pt x="96507" y="649566"/>
                    </a:lnTo>
                    <a:lnTo>
                      <a:pt x="96634" y="649160"/>
                    </a:lnTo>
                    <a:lnTo>
                      <a:pt x="96799" y="648792"/>
                    </a:lnTo>
                    <a:close/>
                  </a:path>
                  <a:path w="966470" h="960754">
                    <a:moveTo>
                      <a:pt x="102044" y="564210"/>
                    </a:moveTo>
                    <a:lnTo>
                      <a:pt x="101473" y="563930"/>
                    </a:lnTo>
                    <a:lnTo>
                      <a:pt x="100990" y="563524"/>
                    </a:lnTo>
                    <a:lnTo>
                      <a:pt x="100622" y="563600"/>
                    </a:lnTo>
                    <a:lnTo>
                      <a:pt x="100330" y="563676"/>
                    </a:lnTo>
                    <a:lnTo>
                      <a:pt x="99885" y="564591"/>
                    </a:lnTo>
                    <a:lnTo>
                      <a:pt x="100012" y="564705"/>
                    </a:lnTo>
                    <a:lnTo>
                      <a:pt x="100368" y="565137"/>
                    </a:lnTo>
                    <a:lnTo>
                      <a:pt x="100952" y="565365"/>
                    </a:lnTo>
                    <a:lnTo>
                      <a:pt x="101434" y="565670"/>
                    </a:lnTo>
                    <a:lnTo>
                      <a:pt x="101612" y="565226"/>
                    </a:lnTo>
                    <a:lnTo>
                      <a:pt x="101803" y="564769"/>
                    </a:lnTo>
                    <a:lnTo>
                      <a:pt x="102044" y="564210"/>
                    </a:lnTo>
                    <a:close/>
                  </a:path>
                  <a:path w="966470" h="960754">
                    <a:moveTo>
                      <a:pt x="120142" y="651027"/>
                    </a:moveTo>
                    <a:lnTo>
                      <a:pt x="119976" y="650786"/>
                    </a:lnTo>
                    <a:lnTo>
                      <a:pt x="119786" y="650570"/>
                    </a:lnTo>
                    <a:lnTo>
                      <a:pt x="119621" y="650328"/>
                    </a:lnTo>
                    <a:lnTo>
                      <a:pt x="118059" y="651294"/>
                    </a:lnTo>
                    <a:lnTo>
                      <a:pt x="117297" y="651789"/>
                    </a:lnTo>
                    <a:lnTo>
                      <a:pt x="117563" y="652170"/>
                    </a:lnTo>
                    <a:lnTo>
                      <a:pt x="118084" y="652894"/>
                    </a:lnTo>
                    <a:lnTo>
                      <a:pt x="119456" y="651662"/>
                    </a:lnTo>
                    <a:lnTo>
                      <a:pt x="120142" y="651027"/>
                    </a:lnTo>
                    <a:close/>
                  </a:path>
                  <a:path w="966470" h="960754">
                    <a:moveTo>
                      <a:pt x="146215" y="687895"/>
                    </a:moveTo>
                    <a:lnTo>
                      <a:pt x="146024" y="685507"/>
                    </a:lnTo>
                    <a:lnTo>
                      <a:pt x="145948" y="684237"/>
                    </a:lnTo>
                    <a:lnTo>
                      <a:pt x="145846" y="682980"/>
                    </a:lnTo>
                    <a:lnTo>
                      <a:pt x="144462" y="685152"/>
                    </a:lnTo>
                    <a:lnTo>
                      <a:pt x="146215" y="687895"/>
                    </a:lnTo>
                    <a:close/>
                  </a:path>
                  <a:path w="966470" h="960754">
                    <a:moveTo>
                      <a:pt x="147993" y="677989"/>
                    </a:moveTo>
                    <a:lnTo>
                      <a:pt x="147561" y="677075"/>
                    </a:lnTo>
                    <a:lnTo>
                      <a:pt x="147154" y="676135"/>
                    </a:lnTo>
                    <a:lnTo>
                      <a:pt x="146735" y="675208"/>
                    </a:lnTo>
                    <a:lnTo>
                      <a:pt x="145338" y="675932"/>
                    </a:lnTo>
                    <a:lnTo>
                      <a:pt x="145884" y="676795"/>
                    </a:lnTo>
                    <a:lnTo>
                      <a:pt x="146443" y="677659"/>
                    </a:lnTo>
                    <a:lnTo>
                      <a:pt x="147015" y="678548"/>
                    </a:lnTo>
                    <a:lnTo>
                      <a:pt x="147993" y="677989"/>
                    </a:lnTo>
                    <a:close/>
                  </a:path>
                  <a:path w="966470" h="960754">
                    <a:moveTo>
                      <a:pt x="166763" y="712584"/>
                    </a:moveTo>
                    <a:lnTo>
                      <a:pt x="165862" y="711898"/>
                    </a:lnTo>
                    <a:lnTo>
                      <a:pt x="164960" y="711212"/>
                    </a:lnTo>
                    <a:lnTo>
                      <a:pt x="164058" y="710552"/>
                    </a:lnTo>
                    <a:lnTo>
                      <a:pt x="163830" y="710819"/>
                    </a:lnTo>
                    <a:lnTo>
                      <a:pt x="163614" y="711098"/>
                    </a:lnTo>
                    <a:lnTo>
                      <a:pt x="163385" y="711377"/>
                    </a:lnTo>
                    <a:lnTo>
                      <a:pt x="164249" y="712101"/>
                    </a:lnTo>
                    <a:lnTo>
                      <a:pt x="165112" y="712812"/>
                    </a:lnTo>
                    <a:lnTo>
                      <a:pt x="165989" y="713536"/>
                    </a:lnTo>
                    <a:lnTo>
                      <a:pt x="166255" y="713206"/>
                    </a:lnTo>
                    <a:lnTo>
                      <a:pt x="166509" y="712889"/>
                    </a:lnTo>
                    <a:lnTo>
                      <a:pt x="166763" y="712584"/>
                    </a:lnTo>
                    <a:close/>
                  </a:path>
                  <a:path w="966470" h="960754">
                    <a:moveTo>
                      <a:pt x="188442" y="524865"/>
                    </a:moveTo>
                    <a:lnTo>
                      <a:pt x="187490" y="524598"/>
                    </a:lnTo>
                    <a:lnTo>
                      <a:pt x="186969" y="524344"/>
                    </a:lnTo>
                    <a:lnTo>
                      <a:pt x="185839" y="526808"/>
                    </a:lnTo>
                    <a:lnTo>
                      <a:pt x="186690" y="526846"/>
                    </a:lnTo>
                    <a:lnTo>
                      <a:pt x="187375" y="527050"/>
                    </a:lnTo>
                    <a:lnTo>
                      <a:pt x="188074" y="526402"/>
                    </a:lnTo>
                    <a:lnTo>
                      <a:pt x="188404" y="525678"/>
                    </a:lnTo>
                    <a:lnTo>
                      <a:pt x="188417" y="525094"/>
                    </a:lnTo>
                    <a:lnTo>
                      <a:pt x="188442" y="524865"/>
                    </a:lnTo>
                    <a:close/>
                  </a:path>
                  <a:path w="966470" h="960754">
                    <a:moveTo>
                      <a:pt x="222097" y="456374"/>
                    </a:moveTo>
                    <a:lnTo>
                      <a:pt x="222021" y="455803"/>
                    </a:lnTo>
                    <a:lnTo>
                      <a:pt x="221970" y="455561"/>
                    </a:lnTo>
                    <a:lnTo>
                      <a:pt x="221018" y="455193"/>
                    </a:lnTo>
                    <a:lnTo>
                      <a:pt x="220764" y="455358"/>
                    </a:lnTo>
                    <a:lnTo>
                      <a:pt x="220294" y="455663"/>
                    </a:lnTo>
                    <a:lnTo>
                      <a:pt x="220052" y="456298"/>
                    </a:lnTo>
                    <a:lnTo>
                      <a:pt x="219443" y="457187"/>
                    </a:lnTo>
                    <a:lnTo>
                      <a:pt x="221754" y="457631"/>
                    </a:lnTo>
                    <a:lnTo>
                      <a:pt x="221856" y="457022"/>
                    </a:lnTo>
                    <a:lnTo>
                      <a:pt x="222097" y="456374"/>
                    </a:lnTo>
                    <a:close/>
                  </a:path>
                  <a:path w="966470" h="960754">
                    <a:moveTo>
                      <a:pt x="225145" y="289699"/>
                    </a:moveTo>
                    <a:lnTo>
                      <a:pt x="224993" y="289191"/>
                    </a:lnTo>
                    <a:lnTo>
                      <a:pt x="224917" y="288683"/>
                    </a:lnTo>
                    <a:lnTo>
                      <a:pt x="224663" y="288340"/>
                    </a:lnTo>
                    <a:lnTo>
                      <a:pt x="224548" y="288150"/>
                    </a:lnTo>
                    <a:lnTo>
                      <a:pt x="224040" y="288277"/>
                    </a:lnTo>
                    <a:lnTo>
                      <a:pt x="223697" y="288277"/>
                    </a:lnTo>
                    <a:lnTo>
                      <a:pt x="223774" y="288759"/>
                    </a:lnTo>
                    <a:lnTo>
                      <a:pt x="223812" y="289280"/>
                    </a:lnTo>
                    <a:lnTo>
                      <a:pt x="224002" y="289699"/>
                    </a:lnTo>
                    <a:lnTo>
                      <a:pt x="224612" y="289712"/>
                    </a:lnTo>
                    <a:lnTo>
                      <a:pt x="225145" y="289699"/>
                    </a:lnTo>
                    <a:close/>
                  </a:path>
                  <a:path w="966470" h="960754">
                    <a:moveTo>
                      <a:pt x="242887" y="223710"/>
                    </a:moveTo>
                    <a:lnTo>
                      <a:pt x="242176" y="223266"/>
                    </a:lnTo>
                    <a:lnTo>
                      <a:pt x="241427" y="222808"/>
                    </a:lnTo>
                    <a:lnTo>
                      <a:pt x="240703" y="222364"/>
                    </a:lnTo>
                    <a:lnTo>
                      <a:pt x="240525" y="222618"/>
                    </a:lnTo>
                    <a:lnTo>
                      <a:pt x="240347" y="222885"/>
                    </a:lnTo>
                    <a:lnTo>
                      <a:pt x="240144" y="223126"/>
                    </a:lnTo>
                    <a:lnTo>
                      <a:pt x="241427" y="224205"/>
                    </a:lnTo>
                    <a:lnTo>
                      <a:pt x="242062" y="224739"/>
                    </a:lnTo>
                    <a:lnTo>
                      <a:pt x="242341" y="224409"/>
                    </a:lnTo>
                    <a:lnTo>
                      <a:pt x="242608" y="224053"/>
                    </a:lnTo>
                    <a:lnTo>
                      <a:pt x="242887" y="223710"/>
                    </a:lnTo>
                    <a:close/>
                  </a:path>
                  <a:path w="966470" h="960754">
                    <a:moveTo>
                      <a:pt x="244614" y="287147"/>
                    </a:moveTo>
                    <a:lnTo>
                      <a:pt x="244094" y="286778"/>
                    </a:lnTo>
                    <a:lnTo>
                      <a:pt x="243598" y="286156"/>
                    </a:lnTo>
                    <a:lnTo>
                      <a:pt x="243065" y="286131"/>
                    </a:lnTo>
                    <a:lnTo>
                      <a:pt x="242595" y="286118"/>
                    </a:lnTo>
                    <a:lnTo>
                      <a:pt x="242138" y="286829"/>
                    </a:lnTo>
                    <a:lnTo>
                      <a:pt x="241236" y="287553"/>
                    </a:lnTo>
                    <a:lnTo>
                      <a:pt x="242366" y="288036"/>
                    </a:lnTo>
                    <a:lnTo>
                      <a:pt x="243001" y="288531"/>
                    </a:lnTo>
                    <a:lnTo>
                      <a:pt x="243547" y="288455"/>
                    </a:lnTo>
                    <a:lnTo>
                      <a:pt x="243967" y="288417"/>
                    </a:lnTo>
                    <a:lnTo>
                      <a:pt x="244259" y="287616"/>
                    </a:lnTo>
                    <a:lnTo>
                      <a:pt x="244614" y="287147"/>
                    </a:lnTo>
                    <a:close/>
                  </a:path>
                  <a:path w="966470" h="960754">
                    <a:moveTo>
                      <a:pt x="279539" y="279641"/>
                    </a:moveTo>
                    <a:lnTo>
                      <a:pt x="279234" y="278396"/>
                    </a:lnTo>
                    <a:lnTo>
                      <a:pt x="278638" y="275945"/>
                    </a:lnTo>
                    <a:lnTo>
                      <a:pt x="277863" y="276110"/>
                    </a:lnTo>
                    <a:lnTo>
                      <a:pt x="277482" y="276225"/>
                    </a:lnTo>
                    <a:lnTo>
                      <a:pt x="277799" y="277495"/>
                    </a:lnTo>
                    <a:lnTo>
                      <a:pt x="278091" y="278752"/>
                    </a:lnTo>
                    <a:lnTo>
                      <a:pt x="278396" y="280009"/>
                    </a:lnTo>
                    <a:lnTo>
                      <a:pt x="279539" y="279641"/>
                    </a:lnTo>
                    <a:close/>
                  </a:path>
                  <a:path w="966470" h="960754">
                    <a:moveTo>
                      <a:pt x="285559" y="247637"/>
                    </a:moveTo>
                    <a:lnTo>
                      <a:pt x="285026" y="246672"/>
                    </a:lnTo>
                    <a:lnTo>
                      <a:pt x="284454" y="245706"/>
                    </a:lnTo>
                    <a:lnTo>
                      <a:pt x="283921" y="244754"/>
                    </a:lnTo>
                    <a:lnTo>
                      <a:pt x="283464" y="244944"/>
                    </a:lnTo>
                    <a:lnTo>
                      <a:pt x="283019" y="245160"/>
                    </a:lnTo>
                    <a:lnTo>
                      <a:pt x="282549" y="245351"/>
                    </a:lnTo>
                    <a:lnTo>
                      <a:pt x="283197" y="246329"/>
                    </a:lnTo>
                    <a:lnTo>
                      <a:pt x="283819" y="247319"/>
                    </a:lnTo>
                    <a:lnTo>
                      <a:pt x="284467" y="248285"/>
                    </a:lnTo>
                    <a:lnTo>
                      <a:pt x="284822" y="248081"/>
                    </a:lnTo>
                    <a:lnTo>
                      <a:pt x="285191" y="247853"/>
                    </a:lnTo>
                    <a:lnTo>
                      <a:pt x="285559" y="247637"/>
                    </a:lnTo>
                    <a:close/>
                  </a:path>
                  <a:path w="966470" h="960754">
                    <a:moveTo>
                      <a:pt x="289407" y="524065"/>
                    </a:moveTo>
                    <a:lnTo>
                      <a:pt x="289369" y="523760"/>
                    </a:lnTo>
                    <a:lnTo>
                      <a:pt x="289306" y="523468"/>
                    </a:lnTo>
                    <a:lnTo>
                      <a:pt x="289255" y="523163"/>
                    </a:lnTo>
                    <a:lnTo>
                      <a:pt x="287947" y="523227"/>
                    </a:lnTo>
                    <a:lnTo>
                      <a:pt x="285356" y="523341"/>
                    </a:lnTo>
                    <a:lnTo>
                      <a:pt x="286029" y="524433"/>
                    </a:lnTo>
                    <a:lnTo>
                      <a:pt x="286829" y="524827"/>
                    </a:lnTo>
                    <a:lnTo>
                      <a:pt x="287616" y="524827"/>
                    </a:lnTo>
                    <a:lnTo>
                      <a:pt x="288201" y="524802"/>
                    </a:lnTo>
                    <a:lnTo>
                      <a:pt x="288798" y="524332"/>
                    </a:lnTo>
                    <a:lnTo>
                      <a:pt x="289407" y="524065"/>
                    </a:lnTo>
                    <a:close/>
                  </a:path>
                  <a:path w="966470" h="960754">
                    <a:moveTo>
                      <a:pt x="290830" y="801992"/>
                    </a:moveTo>
                    <a:lnTo>
                      <a:pt x="290080" y="801865"/>
                    </a:lnTo>
                    <a:lnTo>
                      <a:pt x="289306" y="801662"/>
                    </a:lnTo>
                    <a:lnTo>
                      <a:pt x="288531" y="801700"/>
                    </a:lnTo>
                    <a:lnTo>
                      <a:pt x="288378" y="801687"/>
                    </a:lnTo>
                    <a:lnTo>
                      <a:pt x="288251" y="802525"/>
                    </a:lnTo>
                    <a:lnTo>
                      <a:pt x="287997" y="803325"/>
                    </a:lnTo>
                    <a:lnTo>
                      <a:pt x="289026" y="803363"/>
                    </a:lnTo>
                    <a:lnTo>
                      <a:pt x="289814" y="803452"/>
                    </a:lnTo>
                    <a:lnTo>
                      <a:pt x="290576" y="803363"/>
                    </a:lnTo>
                    <a:lnTo>
                      <a:pt x="290741" y="803325"/>
                    </a:lnTo>
                    <a:lnTo>
                      <a:pt x="290741" y="802474"/>
                    </a:lnTo>
                    <a:lnTo>
                      <a:pt x="290830" y="801992"/>
                    </a:lnTo>
                    <a:close/>
                  </a:path>
                  <a:path w="966470" h="960754">
                    <a:moveTo>
                      <a:pt x="319341" y="266471"/>
                    </a:moveTo>
                    <a:lnTo>
                      <a:pt x="317347" y="265887"/>
                    </a:lnTo>
                    <a:lnTo>
                      <a:pt x="316369" y="265595"/>
                    </a:lnTo>
                    <a:lnTo>
                      <a:pt x="316280" y="266014"/>
                    </a:lnTo>
                    <a:lnTo>
                      <a:pt x="316103" y="266827"/>
                    </a:lnTo>
                    <a:lnTo>
                      <a:pt x="317119" y="267030"/>
                    </a:lnTo>
                    <a:lnTo>
                      <a:pt x="319138" y="267449"/>
                    </a:lnTo>
                    <a:lnTo>
                      <a:pt x="319214" y="267144"/>
                    </a:lnTo>
                    <a:lnTo>
                      <a:pt x="319265" y="266788"/>
                    </a:lnTo>
                    <a:lnTo>
                      <a:pt x="319341" y="266471"/>
                    </a:lnTo>
                    <a:close/>
                  </a:path>
                  <a:path w="966470" h="960754">
                    <a:moveTo>
                      <a:pt x="331762" y="859243"/>
                    </a:moveTo>
                    <a:lnTo>
                      <a:pt x="331622" y="859142"/>
                    </a:lnTo>
                    <a:lnTo>
                      <a:pt x="331203" y="858774"/>
                    </a:lnTo>
                    <a:lnTo>
                      <a:pt x="330555" y="858608"/>
                    </a:lnTo>
                    <a:lnTo>
                      <a:pt x="329819" y="858291"/>
                    </a:lnTo>
                    <a:lnTo>
                      <a:pt x="329603" y="859142"/>
                    </a:lnTo>
                    <a:lnTo>
                      <a:pt x="329476" y="859599"/>
                    </a:lnTo>
                    <a:lnTo>
                      <a:pt x="329349" y="860094"/>
                    </a:lnTo>
                    <a:lnTo>
                      <a:pt x="329946" y="860221"/>
                    </a:lnTo>
                    <a:lnTo>
                      <a:pt x="330593" y="860501"/>
                    </a:lnTo>
                    <a:lnTo>
                      <a:pt x="331152" y="860412"/>
                    </a:lnTo>
                    <a:lnTo>
                      <a:pt x="331393" y="860348"/>
                    </a:lnTo>
                    <a:lnTo>
                      <a:pt x="331762" y="859243"/>
                    </a:lnTo>
                    <a:close/>
                  </a:path>
                  <a:path w="966470" h="960754">
                    <a:moveTo>
                      <a:pt x="339305" y="183070"/>
                    </a:moveTo>
                    <a:lnTo>
                      <a:pt x="336969" y="184658"/>
                    </a:lnTo>
                    <a:lnTo>
                      <a:pt x="336118" y="185534"/>
                    </a:lnTo>
                    <a:lnTo>
                      <a:pt x="337807" y="187718"/>
                    </a:lnTo>
                    <a:lnTo>
                      <a:pt x="338328" y="186169"/>
                    </a:lnTo>
                    <a:lnTo>
                      <a:pt x="339305" y="183070"/>
                    </a:lnTo>
                    <a:close/>
                  </a:path>
                  <a:path w="966470" h="960754">
                    <a:moveTo>
                      <a:pt x="341896" y="341198"/>
                    </a:moveTo>
                    <a:lnTo>
                      <a:pt x="341439" y="340347"/>
                    </a:lnTo>
                    <a:lnTo>
                      <a:pt x="340956" y="339534"/>
                    </a:lnTo>
                    <a:lnTo>
                      <a:pt x="340487" y="338683"/>
                    </a:lnTo>
                    <a:lnTo>
                      <a:pt x="340233" y="338823"/>
                    </a:lnTo>
                    <a:lnTo>
                      <a:pt x="339725" y="339077"/>
                    </a:lnTo>
                    <a:lnTo>
                      <a:pt x="340118" y="339940"/>
                    </a:lnTo>
                    <a:lnTo>
                      <a:pt x="340512" y="340817"/>
                    </a:lnTo>
                    <a:lnTo>
                      <a:pt x="340906" y="341693"/>
                    </a:lnTo>
                    <a:lnTo>
                      <a:pt x="341553" y="341363"/>
                    </a:lnTo>
                    <a:lnTo>
                      <a:pt x="341896" y="341198"/>
                    </a:lnTo>
                    <a:close/>
                  </a:path>
                  <a:path w="966470" h="960754">
                    <a:moveTo>
                      <a:pt x="351409" y="634758"/>
                    </a:moveTo>
                    <a:lnTo>
                      <a:pt x="351129" y="634555"/>
                    </a:lnTo>
                    <a:lnTo>
                      <a:pt x="350558" y="634149"/>
                    </a:lnTo>
                    <a:lnTo>
                      <a:pt x="349008" y="636333"/>
                    </a:lnTo>
                    <a:lnTo>
                      <a:pt x="348234" y="637425"/>
                    </a:lnTo>
                    <a:lnTo>
                      <a:pt x="348767" y="637806"/>
                    </a:lnTo>
                    <a:lnTo>
                      <a:pt x="349021" y="637997"/>
                    </a:lnTo>
                    <a:lnTo>
                      <a:pt x="349834" y="636930"/>
                    </a:lnTo>
                    <a:lnTo>
                      <a:pt x="350621" y="635838"/>
                    </a:lnTo>
                    <a:lnTo>
                      <a:pt x="351409" y="634758"/>
                    </a:lnTo>
                    <a:close/>
                  </a:path>
                  <a:path w="966470" h="960754">
                    <a:moveTo>
                      <a:pt x="358241" y="674331"/>
                    </a:moveTo>
                    <a:lnTo>
                      <a:pt x="356031" y="674255"/>
                    </a:lnTo>
                    <a:lnTo>
                      <a:pt x="353809" y="674306"/>
                    </a:lnTo>
                    <a:lnTo>
                      <a:pt x="355879" y="676452"/>
                    </a:lnTo>
                    <a:lnTo>
                      <a:pt x="357136" y="677722"/>
                    </a:lnTo>
                    <a:lnTo>
                      <a:pt x="358241" y="674331"/>
                    </a:lnTo>
                    <a:close/>
                  </a:path>
                  <a:path w="966470" h="960754">
                    <a:moveTo>
                      <a:pt x="380085" y="749"/>
                    </a:moveTo>
                    <a:lnTo>
                      <a:pt x="379945" y="660"/>
                    </a:lnTo>
                    <a:lnTo>
                      <a:pt x="379450" y="342"/>
                    </a:lnTo>
                    <a:lnTo>
                      <a:pt x="378726" y="0"/>
                    </a:lnTo>
                    <a:lnTo>
                      <a:pt x="378193" y="139"/>
                    </a:lnTo>
                    <a:lnTo>
                      <a:pt x="377621" y="304"/>
                    </a:lnTo>
                    <a:lnTo>
                      <a:pt x="377164" y="977"/>
                    </a:lnTo>
                    <a:lnTo>
                      <a:pt x="376682" y="1435"/>
                    </a:lnTo>
                    <a:lnTo>
                      <a:pt x="377482" y="1968"/>
                    </a:lnTo>
                    <a:lnTo>
                      <a:pt x="377875" y="2273"/>
                    </a:lnTo>
                    <a:lnTo>
                      <a:pt x="378472" y="2209"/>
                    </a:lnTo>
                    <a:lnTo>
                      <a:pt x="379133" y="2286"/>
                    </a:lnTo>
                    <a:lnTo>
                      <a:pt x="379577" y="2006"/>
                    </a:lnTo>
                    <a:lnTo>
                      <a:pt x="379907" y="1803"/>
                    </a:lnTo>
                    <a:lnTo>
                      <a:pt x="380085" y="749"/>
                    </a:lnTo>
                    <a:close/>
                  </a:path>
                  <a:path w="966470" h="960754">
                    <a:moveTo>
                      <a:pt x="383552" y="197294"/>
                    </a:moveTo>
                    <a:lnTo>
                      <a:pt x="381063" y="194564"/>
                    </a:lnTo>
                    <a:lnTo>
                      <a:pt x="380809" y="194729"/>
                    </a:lnTo>
                    <a:lnTo>
                      <a:pt x="380276" y="195046"/>
                    </a:lnTo>
                    <a:lnTo>
                      <a:pt x="381114" y="196024"/>
                    </a:lnTo>
                    <a:lnTo>
                      <a:pt x="381977" y="197002"/>
                    </a:lnTo>
                    <a:lnTo>
                      <a:pt x="382841" y="197993"/>
                    </a:lnTo>
                    <a:lnTo>
                      <a:pt x="383070" y="197751"/>
                    </a:lnTo>
                    <a:lnTo>
                      <a:pt x="383311" y="197535"/>
                    </a:lnTo>
                    <a:lnTo>
                      <a:pt x="383552" y="197294"/>
                    </a:lnTo>
                    <a:close/>
                  </a:path>
                  <a:path w="966470" h="960754">
                    <a:moveTo>
                      <a:pt x="401878" y="584962"/>
                    </a:moveTo>
                    <a:lnTo>
                      <a:pt x="401116" y="584581"/>
                    </a:lnTo>
                    <a:lnTo>
                      <a:pt x="400354" y="584200"/>
                    </a:lnTo>
                    <a:lnTo>
                      <a:pt x="399580" y="583819"/>
                    </a:lnTo>
                    <a:lnTo>
                      <a:pt x="399427" y="584111"/>
                    </a:lnTo>
                    <a:lnTo>
                      <a:pt x="399262" y="584390"/>
                    </a:lnTo>
                    <a:lnTo>
                      <a:pt x="399110" y="584682"/>
                    </a:lnTo>
                    <a:lnTo>
                      <a:pt x="399757" y="585114"/>
                    </a:lnTo>
                    <a:lnTo>
                      <a:pt x="400392" y="585584"/>
                    </a:lnTo>
                    <a:lnTo>
                      <a:pt x="401040" y="586016"/>
                    </a:lnTo>
                    <a:lnTo>
                      <a:pt x="401320" y="585660"/>
                    </a:lnTo>
                    <a:lnTo>
                      <a:pt x="401599" y="585317"/>
                    </a:lnTo>
                    <a:lnTo>
                      <a:pt x="401878" y="584962"/>
                    </a:lnTo>
                    <a:close/>
                  </a:path>
                  <a:path w="966470" h="960754">
                    <a:moveTo>
                      <a:pt x="403504" y="96583"/>
                    </a:moveTo>
                    <a:lnTo>
                      <a:pt x="403479" y="96329"/>
                    </a:lnTo>
                    <a:lnTo>
                      <a:pt x="403466" y="96088"/>
                    </a:lnTo>
                    <a:lnTo>
                      <a:pt x="402488" y="95885"/>
                    </a:lnTo>
                    <a:lnTo>
                      <a:pt x="400570" y="95478"/>
                    </a:lnTo>
                    <a:lnTo>
                      <a:pt x="400469" y="95707"/>
                    </a:lnTo>
                    <a:lnTo>
                      <a:pt x="400354" y="95923"/>
                    </a:lnTo>
                    <a:lnTo>
                      <a:pt x="400253" y="96164"/>
                    </a:lnTo>
                    <a:lnTo>
                      <a:pt x="400685" y="96545"/>
                    </a:lnTo>
                    <a:lnTo>
                      <a:pt x="401091" y="97180"/>
                    </a:lnTo>
                    <a:lnTo>
                      <a:pt x="401561" y="97269"/>
                    </a:lnTo>
                    <a:lnTo>
                      <a:pt x="402170" y="97358"/>
                    </a:lnTo>
                    <a:lnTo>
                      <a:pt x="402856" y="97028"/>
                    </a:lnTo>
                    <a:lnTo>
                      <a:pt x="403504" y="96862"/>
                    </a:lnTo>
                    <a:lnTo>
                      <a:pt x="403504" y="96583"/>
                    </a:lnTo>
                    <a:close/>
                  </a:path>
                  <a:path w="966470" h="960754">
                    <a:moveTo>
                      <a:pt x="434428" y="709307"/>
                    </a:moveTo>
                    <a:lnTo>
                      <a:pt x="434390" y="708875"/>
                    </a:lnTo>
                    <a:lnTo>
                      <a:pt x="434378" y="708444"/>
                    </a:lnTo>
                    <a:lnTo>
                      <a:pt x="434327" y="707999"/>
                    </a:lnTo>
                    <a:lnTo>
                      <a:pt x="433857" y="707986"/>
                    </a:lnTo>
                    <a:lnTo>
                      <a:pt x="433324" y="707809"/>
                    </a:lnTo>
                    <a:lnTo>
                      <a:pt x="432917" y="707974"/>
                    </a:lnTo>
                    <a:lnTo>
                      <a:pt x="432396" y="708215"/>
                    </a:lnTo>
                    <a:lnTo>
                      <a:pt x="431990" y="708698"/>
                    </a:lnTo>
                    <a:lnTo>
                      <a:pt x="431558" y="709079"/>
                    </a:lnTo>
                    <a:lnTo>
                      <a:pt x="433463" y="709231"/>
                    </a:lnTo>
                    <a:lnTo>
                      <a:pt x="434428" y="709307"/>
                    </a:lnTo>
                    <a:close/>
                  </a:path>
                  <a:path w="966470" h="960754">
                    <a:moveTo>
                      <a:pt x="441718" y="88049"/>
                    </a:moveTo>
                    <a:lnTo>
                      <a:pt x="441477" y="87845"/>
                    </a:lnTo>
                    <a:lnTo>
                      <a:pt x="441198" y="87642"/>
                    </a:lnTo>
                    <a:lnTo>
                      <a:pt x="440944" y="87439"/>
                    </a:lnTo>
                    <a:lnTo>
                      <a:pt x="439877" y="88823"/>
                    </a:lnTo>
                    <a:lnTo>
                      <a:pt x="439331" y="89509"/>
                    </a:lnTo>
                    <a:lnTo>
                      <a:pt x="439610" y="89712"/>
                    </a:lnTo>
                    <a:lnTo>
                      <a:pt x="440118" y="90119"/>
                    </a:lnTo>
                    <a:lnTo>
                      <a:pt x="440702" y="89433"/>
                    </a:lnTo>
                    <a:lnTo>
                      <a:pt x="441198" y="88734"/>
                    </a:lnTo>
                    <a:lnTo>
                      <a:pt x="441718" y="88049"/>
                    </a:lnTo>
                    <a:close/>
                  </a:path>
                  <a:path w="966470" h="960754">
                    <a:moveTo>
                      <a:pt x="456476" y="422935"/>
                    </a:moveTo>
                    <a:lnTo>
                      <a:pt x="456018" y="422529"/>
                    </a:lnTo>
                    <a:lnTo>
                      <a:pt x="455599" y="421868"/>
                    </a:lnTo>
                    <a:lnTo>
                      <a:pt x="455104" y="421792"/>
                    </a:lnTo>
                    <a:lnTo>
                      <a:pt x="454685" y="421741"/>
                    </a:lnTo>
                    <a:lnTo>
                      <a:pt x="454152" y="422363"/>
                    </a:lnTo>
                    <a:lnTo>
                      <a:pt x="453250" y="422986"/>
                    </a:lnTo>
                    <a:lnTo>
                      <a:pt x="454202" y="423595"/>
                    </a:lnTo>
                    <a:lnTo>
                      <a:pt x="454736" y="424218"/>
                    </a:lnTo>
                    <a:lnTo>
                      <a:pt x="455218" y="424180"/>
                    </a:lnTo>
                    <a:lnTo>
                      <a:pt x="455663" y="424129"/>
                    </a:lnTo>
                    <a:lnTo>
                      <a:pt x="456057" y="423379"/>
                    </a:lnTo>
                    <a:lnTo>
                      <a:pt x="456476" y="422935"/>
                    </a:lnTo>
                    <a:close/>
                  </a:path>
                  <a:path w="966470" h="960754">
                    <a:moveTo>
                      <a:pt x="469722" y="157010"/>
                    </a:moveTo>
                    <a:lnTo>
                      <a:pt x="469607" y="155524"/>
                    </a:lnTo>
                    <a:lnTo>
                      <a:pt x="469506" y="154025"/>
                    </a:lnTo>
                    <a:lnTo>
                      <a:pt x="469379" y="152552"/>
                    </a:lnTo>
                    <a:lnTo>
                      <a:pt x="469023" y="152565"/>
                    </a:lnTo>
                    <a:lnTo>
                      <a:pt x="468680" y="152565"/>
                    </a:lnTo>
                    <a:lnTo>
                      <a:pt x="468337" y="152577"/>
                    </a:lnTo>
                    <a:lnTo>
                      <a:pt x="468299" y="154038"/>
                    </a:lnTo>
                    <a:lnTo>
                      <a:pt x="468274" y="155524"/>
                    </a:lnTo>
                    <a:lnTo>
                      <a:pt x="468249" y="156997"/>
                    </a:lnTo>
                    <a:lnTo>
                      <a:pt x="469226" y="156997"/>
                    </a:lnTo>
                    <a:lnTo>
                      <a:pt x="469722" y="157010"/>
                    </a:lnTo>
                    <a:close/>
                  </a:path>
                  <a:path w="966470" h="960754">
                    <a:moveTo>
                      <a:pt x="473544" y="647522"/>
                    </a:moveTo>
                    <a:lnTo>
                      <a:pt x="473468" y="646887"/>
                    </a:lnTo>
                    <a:lnTo>
                      <a:pt x="473405" y="646239"/>
                    </a:lnTo>
                    <a:lnTo>
                      <a:pt x="473075" y="645693"/>
                    </a:lnTo>
                    <a:lnTo>
                      <a:pt x="472871" y="645083"/>
                    </a:lnTo>
                    <a:lnTo>
                      <a:pt x="472592" y="645172"/>
                    </a:lnTo>
                    <a:lnTo>
                      <a:pt x="472287" y="645223"/>
                    </a:lnTo>
                    <a:lnTo>
                      <a:pt x="472008" y="645287"/>
                    </a:lnTo>
                    <a:lnTo>
                      <a:pt x="472198" y="646480"/>
                    </a:lnTo>
                    <a:lnTo>
                      <a:pt x="472351" y="647687"/>
                    </a:lnTo>
                    <a:lnTo>
                      <a:pt x="472554" y="648881"/>
                    </a:lnTo>
                    <a:lnTo>
                      <a:pt x="472795" y="648868"/>
                    </a:lnTo>
                    <a:lnTo>
                      <a:pt x="473049" y="648855"/>
                    </a:lnTo>
                    <a:lnTo>
                      <a:pt x="473303" y="648855"/>
                    </a:lnTo>
                    <a:lnTo>
                      <a:pt x="473367" y="648182"/>
                    </a:lnTo>
                    <a:lnTo>
                      <a:pt x="473544" y="647522"/>
                    </a:lnTo>
                    <a:close/>
                  </a:path>
                  <a:path w="966470" h="960754">
                    <a:moveTo>
                      <a:pt x="481507" y="808456"/>
                    </a:moveTo>
                    <a:lnTo>
                      <a:pt x="481368" y="806119"/>
                    </a:lnTo>
                    <a:lnTo>
                      <a:pt x="481317" y="804938"/>
                    </a:lnTo>
                    <a:lnTo>
                      <a:pt x="480834" y="804926"/>
                    </a:lnTo>
                    <a:lnTo>
                      <a:pt x="480352" y="804926"/>
                    </a:lnTo>
                    <a:lnTo>
                      <a:pt x="479882" y="804913"/>
                    </a:lnTo>
                    <a:lnTo>
                      <a:pt x="480288" y="807377"/>
                    </a:lnTo>
                    <a:lnTo>
                      <a:pt x="480491" y="808609"/>
                    </a:lnTo>
                    <a:lnTo>
                      <a:pt x="480834" y="808558"/>
                    </a:lnTo>
                    <a:lnTo>
                      <a:pt x="481177" y="808494"/>
                    </a:lnTo>
                    <a:lnTo>
                      <a:pt x="481507" y="808456"/>
                    </a:lnTo>
                    <a:close/>
                  </a:path>
                  <a:path w="966470" h="960754">
                    <a:moveTo>
                      <a:pt x="496443" y="12179"/>
                    </a:moveTo>
                    <a:lnTo>
                      <a:pt x="493776" y="10883"/>
                    </a:lnTo>
                    <a:lnTo>
                      <a:pt x="492785" y="10388"/>
                    </a:lnTo>
                    <a:lnTo>
                      <a:pt x="493039" y="13081"/>
                    </a:lnTo>
                    <a:lnTo>
                      <a:pt x="494042" y="13589"/>
                    </a:lnTo>
                    <a:lnTo>
                      <a:pt x="496443" y="12179"/>
                    </a:lnTo>
                    <a:close/>
                  </a:path>
                  <a:path w="966470" h="960754">
                    <a:moveTo>
                      <a:pt x="523621" y="134429"/>
                    </a:moveTo>
                    <a:lnTo>
                      <a:pt x="523036" y="134213"/>
                    </a:lnTo>
                    <a:lnTo>
                      <a:pt x="522351" y="133718"/>
                    </a:lnTo>
                    <a:lnTo>
                      <a:pt x="521411" y="133946"/>
                    </a:lnTo>
                    <a:lnTo>
                      <a:pt x="521169" y="134785"/>
                    </a:lnTo>
                    <a:lnTo>
                      <a:pt x="520471" y="135890"/>
                    </a:lnTo>
                    <a:lnTo>
                      <a:pt x="521779" y="135851"/>
                    </a:lnTo>
                    <a:lnTo>
                      <a:pt x="522478" y="135991"/>
                    </a:lnTo>
                    <a:lnTo>
                      <a:pt x="522998" y="135763"/>
                    </a:lnTo>
                    <a:lnTo>
                      <a:pt x="523328" y="135610"/>
                    </a:lnTo>
                    <a:lnTo>
                      <a:pt x="523417" y="134899"/>
                    </a:lnTo>
                    <a:lnTo>
                      <a:pt x="523621" y="134429"/>
                    </a:lnTo>
                    <a:close/>
                  </a:path>
                  <a:path w="966470" h="960754">
                    <a:moveTo>
                      <a:pt x="525145" y="461175"/>
                    </a:moveTo>
                    <a:lnTo>
                      <a:pt x="524586" y="461073"/>
                    </a:lnTo>
                    <a:lnTo>
                      <a:pt x="523900" y="460717"/>
                    </a:lnTo>
                    <a:lnTo>
                      <a:pt x="523519" y="460933"/>
                    </a:lnTo>
                    <a:lnTo>
                      <a:pt x="523074" y="461213"/>
                    </a:lnTo>
                    <a:lnTo>
                      <a:pt x="522884" y="461937"/>
                    </a:lnTo>
                    <a:lnTo>
                      <a:pt x="522338" y="462889"/>
                    </a:lnTo>
                    <a:lnTo>
                      <a:pt x="523443" y="462940"/>
                    </a:lnTo>
                    <a:lnTo>
                      <a:pt x="524243" y="463232"/>
                    </a:lnTo>
                    <a:lnTo>
                      <a:pt x="524992" y="462597"/>
                    </a:lnTo>
                    <a:lnTo>
                      <a:pt x="524967" y="461797"/>
                    </a:lnTo>
                    <a:lnTo>
                      <a:pt x="525145" y="461175"/>
                    </a:lnTo>
                    <a:close/>
                  </a:path>
                  <a:path w="966470" h="960754">
                    <a:moveTo>
                      <a:pt x="536498" y="733196"/>
                    </a:moveTo>
                    <a:lnTo>
                      <a:pt x="535520" y="732536"/>
                    </a:lnTo>
                    <a:lnTo>
                      <a:pt x="534530" y="731862"/>
                    </a:lnTo>
                    <a:lnTo>
                      <a:pt x="533552" y="731189"/>
                    </a:lnTo>
                    <a:lnTo>
                      <a:pt x="532828" y="732459"/>
                    </a:lnTo>
                    <a:lnTo>
                      <a:pt x="534911" y="733552"/>
                    </a:lnTo>
                    <a:lnTo>
                      <a:pt x="535965" y="734085"/>
                    </a:lnTo>
                    <a:lnTo>
                      <a:pt x="536155" y="733806"/>
                    </a:lnTo>
                    <a:lnTo>
                      <a:pt x="536333" y="733513"/>
                    </a:lnTo>
                    <a:lnTo>
                      <a:pt x="536498" y="733196"/>
                    </a:lnTo>
                    <a:close/>
                  </a:path>
                  <a:path w="966470" h="960754">
                    <a:moveTo>
                      <a:pt x="551472" y="695413"/>
                    </a:moveTo>
                    <a:lnTo>
                      <a:pt x="551319" y="695109"/>
                    </a:lnTo>
                    <a:lnTo>
                      <a:pt x="551192" y="694791"/>
                    </a:lnTo>
                    <a:lnTo>
                      <a:pt x="550468" y="694512"/>
                    </a:lnTo>
                    <a:lnTo>
                      <a:pt x="550164" y="694626"/>
                    </a:lnTo>
                    <a:lnTo>
                      <a:pt x="549732" y="694778"/>
                    </a:lnTo>
                    <a:lnTo>
                      <a:pt x="549478" y="695337"/>
                    </a:lnTo>
                    <a:lnTo>
                      <a:pt x="548868" y="696010"/>
                    </a:lnTo>
                    <a:lnTo>
                      <a:pt x="550202" y="696264"/>
                    </a:lnTo>
                    <a:lnTo>
                      <a:pt x="550824" y="696544"/>
                    </a:lnTo>
                    <a:lnTo>
                      <a:pt x="551040" y="696379"/>
                    </a:lnTo>
                    <a:lnTo>
                      <a:pt x="551319" y="696137"/>
                    </a:lnTo>
                    <a:lnTo>
                      <a:pt x="551472" y="695413"/>
                    </a:lnTo>
                    <a:close/>
                  </a:path>
                  <a:path w="966470" h="960754">
                    <a:moveTo>
                      <a:pt x="552284" y="550354"/>
                    </a:moveTo>
                    <a:lnTo>
                      <a:pt x="551929" y="548970"/>
                    </a:lnTo>
                    <a:lnTo>
                      <a:pt x="551040" y="549160"/>
                    </a:lnTo>
                    <a:lnTo>
                      <a:pt x="550151" y="549338"/>
                    </a:lnTo>
                    <a:lnTo>
                      <a:pt x="549236" y="549617"/>
                    </a:lnTo>
                    <a:lnTo>
                      <a:pt x="549465" y="550481"/>
                    </a:lnTo>
                    <a:lnTo>
                      <a:pt x="549554" y="550964"/>
                    </a:lnTo>
                    <a:lnTo>
                      <a:pt x="551383" y="550570"/>
                    </a:lnTo>
                    <a:lnTo>
                      <a:pt x="552284" y="550354"/>
                    </a:lnTo>
                    <a:close/>
                  </a:path>
                  <a:path w="966470" h="960754">
                    <a:moveTo>
                      <a:pt x="557339" y="31813"/>
                    </a:moveTo>
                    <a:lnTo>
                      <a:pt x="557098" y="30505"/>
                    </a:lnTo>
                    <a:lnTo>
                      <a:pt x="556895" y="29248"/>
                    </a:lnTo>
                    <a:lnTo>
                      <a:pt x="556679" y="27978"/>
                    </a:lnTo>
                    <a:lnTo>
                      <a:pt x="556323" y="28028"/>
                    </a:lnTo>
                    <a:lnTo>
                      <a:pt x="555612" y="28181"/>
                    </a:lnTo>
                    <a:lnTo>
                      <a:pt x="555828" y="29451"/>
                    </a:lnTo>
                    <a:lnTo>
                      <a:pt x="556056" y="30734"/>
                    </a:lnTo>
                    <a:lnTo>
                      <a:pt x="556272" y="32016"/>
                    </a:lnTo>
                    <a:lnTo>
                      <a:pt x="557339" y="31813"/>
                    </a:lnTo>
                    <a:close/>
                  </a:path>
                  <a:path w="966470" h="960754">
                    <a:moveTo>
                      <a:pt x="569772" y="199948"/>
                    </a:moveTo>
                    <a:lnTo>
                      <a:pt x="568909" y="199174"/>
                    </a:lnTo>
                    <a:lnTo>
                      <a:pt x="568020" y="198424"/>
                    </a:lnTo>
                    <a:lnTo>
                      <a:pt x="567156" y="197662"/>
                    </a:lnTo>
                    <a:lnTo>
                      <a:pt x="566699" y="198183"/>
                    </a:lnTo>
                    <a:lnTo>
                      <a:pt x="566458" y="198450"/>
                    </a:lnTo>
                    <a:lnTo>
                      <a:pt x="567296" y="199224"/>
                    </a:lnTo>
                    <a:lnTo>
                      <a:pt x="568134" y="200012"/>
                    </a:lnTo>
                    <a:lnTo>
                      <a:pt x="568985" y="200799"/>
                    </a:lnTo>
                    <a:lnTo>
                      <a:pt x="569264" y="200520"/>
                    </a:lnTo>
                    <a:lnTo>
                      <a:pt x="569518" y="200240"/>
                    </a:lnTo>
                    <a:lnTo>
                      <a:pt x="569772" y="199948"/>
                    </a:lnTo>
                    <a:close/>
                  </a:path>
                  <a:path w="966470" h="960754">
                    <a:moveTo>
                      <a:pt x="569912" y="747864"/>
                    </a:moveTo>
                    <a:lnTo>
                      <a:pt x="569658" y="746975"/>
                    </a:lnTo>
                    <a:lnTo>
                      <a:pt x="569341" y="746226"/>
                    </a:lnTo>
                    <a:lnTo>
                      <a:pt x="569023" y="745464"/>
                    </a:lnTo>
                    <a:lnTo>
                      <a:pt x="568299" y="745718"/>
                    </a:lnTo>
                    <a:lnTo>
                      <a:pt x="567956" y="745832"/>
                    </a:lnTo>
                    <a:lnTo>
                      <a:pt x="569048" y="748284"/>
                    </a:lnTo>
                    <a:lnTo>
                      <a:pt x="569341" y="748106"/>
                    </a:lnTo>
                    <a:lnTo>
                      <a:pt x="569912" y="747864"/>
                    </a:lnTo>
                    <a:close/>
                  </a:path>
                  <a:path w="966470" h="960754">
                    <a:moveTo>
                      <a:pt x="586892" y="868489"/>
                    </a:moveTo>
                    <a:lnTo>
                      <a:pt x="586536" y="867384"/>
                    </a:lnTo>
                    <a:lnTo>
                      <a:pt x="586181" y="866279"/>
                    </a:lnTo>
                    <a:lnTo>
                      <a:pt x="585825" y="865187"/>
                    </a:lnTo>
                    <a:lnTo>
                      <a:pt x="585355" y="865339"/>
                    </a:lnTo>
                    <a:lnTo>
                      <a:pt x="584911" y="865479"/>
                    </a:lnTo>
                    <a:lnTo>
                      <a:pt x="584441" y="865644"/>
                    </a:lnTo>
                    <a:lnTo>
                      <a:pt x="584796" y="866736"/>
                    </a:lnTo>
                    <a:lnTo>
                      <a:pt x="585139" y="867841"/>
                    </a:lnTo>
                    <a:lnTo>
                      <a:pt x="585508" y="868959"/>
                    </a:lnTo>
                    <a:lnTo>
                      <a:pt x="585952" y="868781"/>
                    </a:lnTo>
                    <a:lnTo>
                      <a:pt x="586422" y="868641"/>
                    </a:lnTo>
                    <a:lnTo>
                      <a:pt x="586892" y="868489"/>
                    </a:lnTo>
                    <a:close/>
                  </a:path>
                  <a:path w="966470" h="960754">
                    <a:moveTo>
                      <a:pt x="607301" y="659638"/>
                    </a:moveTo>
                    <a:lnTo>
                      <a:pt x="605815" y="657771"/>
                    </a:lnTo>
                    <a:lnTo>
                      <a:pt x="605053" y="656856"/>
                    </a:lnTo>
                    <a:lnTo>
                      <a:pt x="604367" y="657326"/>
                    </a:lnTo>
                    <a:lnTo>
                      <a:pt x="604024" y="657593"/>
                    </a:lnTo>
                    <a:lnTo>
                      <a:pt x="605205" y="659523"/>
                    </a:lnTo>
                    <a:lnTo>
                      <a:pt x="605790" y="660501"/>
                    </a:lnTo>
                    <a:lnTo>
                      <a:pt x="606285" y="660222"/>
                    </a:lnTo>
                    <a:lnTo>
                      <a:pt x="607301" y="659638"/>
                    </a:lnTo>
                    <a:close/>
                  </a:path>
                  <a:path w="966470" h="960754">
                    <a:moveTo>
                      <a:pt x="608215" y="498233"/>
                    </a:moveTo>
                    <a:lnTo>
                      <a:pt x="607847" y="497433"/>
                    </a:lnTo>
                    <a:lnTo>
                      <a:pt x="607479" y="496608"/>
                    </a:lnTo>
                    <a:lnTo>
                      <a:pt x="607110" y="495795"/>
                    </a:lnTo>
                    <a:lnTo>
                      <a:pt x="606729" y="496023"/>
                    </a:lnTo>
                    <a:lnTo>
                      <a:pt x="606310" y="496252"/>
                    </a:lnTo>
                    <a:lnTo>
                      <a:pt x="605929" y="496481"/>
                    </a:lnTo>
                    <a:lnTo>
                      <a:pt x="606793" y="497954"/>
                    </a:lnTo>
                    <a:lnTo>
                      <a:pt x="607225" y="498690"/>
                    </a:lnTo>
                    <a:lnTo>
                      <a:pt x="607555" y="498525"/>
                    </a:lnTo>
                    <a:lnTo>
                      <a:pt x="607885" y="498398"/>
                    </a:lnTo>
                    <a:lnTo>
                      <a:pt x="608215" y="498233"/>
                    </a:lnTo>
                    <a:close/>
                  </a:path>
                  <a:path w="966470" h="960754">
                    <a:moveTo>
                      <a:pt x="616369" y="472097"/>
                    </a:moveTo>
                    <a:lnTo>
                      <a:pt x="615823" y="471030"/>
                    </a:lnTo>
                    <a:lnTo>
                      <a:pt x="613651" y="469442"/>
                    </a:lnTo>
                    <a:lnTo>
                      <a:pt x="613638" y="470877"/>
                    </a:lnTo>
                    <a:lnTo>
                      <a:pt x="613524" y="471754"/>
                    </a:lnTo>
                    <a:lnTo>
                      <a:pt x="613714" y="472922"/>
                    </a:lnTo>
                    <a:lnTo>
                      <a:pt x="614286" y="473202"/>
                    </a:lnTo>
                    <a:lnTo>
                      <a:pt x="614832" y="473722"/>
                    </a:lnTo>
                    <a:lnTo>
                      <a:pt x="616369" y="472097"/>
                    </a:lnTo>
                    <a:close/>
                  </a:path>
                  <a:path w="966470" h="960754">
                    <a:moveTo>
                      <a:pt x="640791" y="960335"/>
                    </a:moveTo>
                    <a:lnTo>
                      <a:pt x="640321" y="958469"/>
                    </a:lnTo>
                    <a:lnTo>
                      <a:pt x="640016" y="957326"/>
                    </a:lnTo>
                    <a:lnTo>
                      <a:pt x="639724" y="956170"/>
                    </a:lnTo>
                    <a:lnTo>
                      <a:pt x="638898" y="956335"/>
                    </a:lnTo>
                    <a:lnTo>
                      <a:pt x="638492" y="956411"/>
                    </a:lnTo>
                    <a:lnTo>
                      <a:pt x="638225" y="957834"/>
                    </a:lnTo>
                    <a:lnTo>
                      <a:pt x="637933" y="959307"/>
                    </a:lnTo>
                    <a:lnTo>
                      <a:pt x="640791" y="960335"/>
                    </a:lnTo>
                    <a:close/>
                  </a:path>
                  <a:path w="966470" h="960754">
                    <a:moveTo>
                      <a:pt x="644309" y="908253"/>
                    </a:moveTo>
                    <a:lnTo>
                      <a:pt x="643877" y="908088"/>
                    </a:lnTo>
                    <a:lnTo>
                      <a:pt x="643255" y="907605"/>
                    </a:lnTo>
                    <a:lnTo>
                      <a:pt x="643013" y="907732"/>
                    </a:lnTo>
                    <a:lnTo>
                      <a:pt x="642493" y="908062"/>
                    </a:lnTo>
                    <a:lnTo>
                      <a:pt x="642188" y="908697"/>
                    </a:lnTo>
                    <a:lnTo>
                      <a:pt x="641654" y="909358"/>
                    </a:lnTo>
                    <a:lnTo>
                      <a:pt x="642340" y="909777"/>
                    </a:lnTo>
                    <a:lnTo>
                      <a:pt x="643153" y="910259"/>
                    </a:lnTo>
                    <a:lnTo>
                      <a:pt x="643534" y="909599"/>
                    </a:lnTo>
                    <a:lnTo>
                      <a:pt x="643928" y="908926"/>
                    </a:lnTo>
                    <a:lnTo>
                      <a:pt x="644309" y="908253"/>
                    </a:lnTo>
                    <a:close/>
                  </a:path>
                  <a:path w="966470" h="960754">
                    <a:moveTo>
                      <a:pt x="651598" y="511886"/>
                    </a:moveTo>
                    <a:lnTo>
                      <a:pt x="650963" y="511454"/>
                    </a:lnTo>
                    <a:lnTo>
                      <a:pt x="650341" y="510997"/>
                    </a:lnTo>
                    <a:lnTo>
                      <a:pt x="649452" y="510362"/>
                    </a:lnTo>
                    <a:lnTo>
                      <a:pt x="649185" y="511187"/>
                    </a:lnTo>
                    <a:lnTo>
                      <a:pt x="648843" y="511873"/>
                    </a:lnTo>
                    <a:lnTo>
                      <a:pt x="649427" y="512406"/>
                    </a:lnTo>
                    <a:lnTo>
                      <a:pt x="650049" y="512737"/>
                    </a:lnTo>
                    <a:lnTo>
                      <a:pt x="650913" y="512864"/>
                    </a:lnTo>
                    <a:lnTo>
                      <a:pt x="651281" y="512229"/>
                    </a:lnTo>
                    <a:lnTo>
                      <a:pt x="651598" y="511886"/>
                    </a:lnTo>
                    <a:close/>
                  </a:path>
                  <a:path w="966470" h="960754">
                    <a:moveTo>
                      <a:pt x="654799" y="515988"/>
                    </a:moveTo>
                    <a:lnTo>
                      <a:pt x="653961" y="515683"/>
                    </a:lnTo>
                    <a:lnTo>
                      <a:pt x="653376" y="516559"/>
                    </a:lnTo>
                    <a:lnTo>
                      <a:pt x="652919" y="517423"/>
                    </a:lnTo>
                    <a:lnTo>
                      <a:pt x="652437" y="518287"/>
                    </a:lnTo>
                    <a:lnTo>
                      <a:pt x="653008" y="518490"/>
                    </a:lnTo>
                    <a:lnTo>
                      <a:pt x="653605" y="518731"/>
                    </a:lnTo>
                    <a:lnTo>
                      <a:pt x="654189" y="518922"/>
                    </a:lnTo>
                    <a:lnTo>
                      <a:pt x="654392" y="517956"/>
                    </a:lnTo>
                    <a:lnTo>
                      <a:pt x="654634" y="517004"/>
                    </a:lnTo>
                    <a:lnTo>
                      <a:pt x="654786" y="516039"/>
                    </a:lnTo>
                    <a:close/>
                  </a:path>
                  <a:path w="966470" h="960754">
                    <a:moveTo>
                      <a:pt x="666203" y="301269"/>
                    </a:moveTo>
                    <a:lnTo>
                      <a:pt x="665645" y="300520"/>
                    </a:lnTo>
                    <a:lnTo>
                      <a:pt x="665086" y="299783"/>
                    </a:lnTo>
                    <a:lnTo>
                      <a:pt x="664514" y="299046"/>
                    </a:lnTo>
                    <a:lnTo>
                      <a:pt x="663981" y="299478"/>
                    </a:lnTo>
                    <a:lnTo>
                      <a:pt x="663702" y="299681"/>
                    </a:lnTo>
                    <a:lnTo>
                      <a:pt x="664311" y="300393"/>
                    </a:lnTo>
                    <a:lnTo>
                      <a:pt x="665492" y="301828"/>
                    </a:lnTo>
                    <a:lnTo>
                      <a:pt x="665708" y="301625"/>
                    </a:lnTo>
                    <a:lnTo>
                      <a:pt x="666203" y="301269"/>
                    </a:lnTo>
                    <a:close/>
                  </a:path>
                  <a:path w="966470" h="960754">
                    <a:moveTo>
                      <a:pt x="670026" y="823518"/>
                    </a:moveTo>
                    <a:lnTo>
                      <a:pt x="669163" y="820547"/>
                    </a:lnTo>
                    <a:lnTo>
                      <a:pt x="667893" y="821956"/>
                    </a:lnTo>
                    <a:lnTo>
                      <a:pt x="666940" y="823252"/>
                    </a:lnTo>
                    <a:lnTo>
                      <a:pt x="670026" y="823518"/>
                    </a:lnTo>
                    <a:close/>
                  </a:path>
                  <a:path w="966470" h="960754">
                    <a:moveTo>
                      <a:pt x="671436" y="301904"/>
                    </a:moveTo>
                    <a:lnTo>
                      <a:pt x="670737" y="301561"/>
                    </a:lnTo>
                    <a:lnTo>
                      <a:pt x="669213" y="300316"/>
                    </a:lnTo>
                    <a:lnTo>
                      <a:pt x="669417" y="301548"/>
                    </a:lnTo>
                    <a:lnTo>
                      <a:pt x="669417" y="302107"/>
                    </a:lnTo>
                    <a:lnTo>
                      <a:pt x="669810" y="303009"/>
                    </a:lnTo>
                    <a:lnTo>
                      <a:pt x="670242" y="303339"/>
                    </a:lnTo>
                    <a:lnTo>
                      <a:pt x="670560" y="303695"/>
                    </a:lnTo>
                    <a:lnTo>
                      <a:pt x="670864" y="303174"/>
                    </a:lnTo>
                    <a:lnTo>
                      <a:pt x="671309" y="302691"/>
                    </a:lnTo>
                    <a:lnTo>
                      <a:pt x="671436" y="301904"/>
                    </a:lnTo>
                    <a:close/>
                  </a:path>
                  <a:path w="966470" h="960754">
                    <a:moveTo>
                      <a:pt x="677316" y="420052"/>
                    </a:moveTo>
                    <a:lnTo>
                      <a:pt x="677303" y="419481"/>
                    </a:lnTo>
                    <a:lnTo>
                      <a:pt x="677303" y="419303"/>
                    </a:lnTo>
                    <a:lnTo>
                      <a:pt x="676224" y="418871"/>
                    </a:lnTo>
                    <a:lnTo>
                      <a:pt x="675754" y="419442"/>
                    </a:lnTo>
                    <a:lnTo>
                      <a:pt x="675589" y="420039"/>
                    </a:lnTo>
                    <a:lnTo>
                      <a:pt x="675220" y="420814"/>
                    </a:lnTo>
                    <a:lnTo>
                      <a:pt x="675995" y="420992"/>
                    </a:lnTo>
                    <a:lnTo>
                      <a:pt x="676706" y="421284"/>
                    </a:lnTo>
                    <a:lnTo>
                      <a:pt x="676808" y="421157"/>
                    </a:lnTo>
                    <a:lnTo>
                      <a:pt x="677113" y="420687"/>
                    </a:lnTo>
                    <a:lnTo>
                      <a:pt x="677316" y="420052"/>
                    </a:lnTo>
                    <a:close/>
                  </a:path>
                  <a:path w="966470" h="960754">
                    <a:moveTo>
                      <a:pt x="692772" y="47447"/>
                    </a:moveTo>
                    <a:lnTo>
                      <a:pt x="692277" y="46672"/>
                    </a:lnTo>
                    <a:lnTo>
                      <a:pt x="692035" y="46329"/>
                    </a:lnTo>
                    <a:lnTo>
                      <a:pt x="690841" y="47282"/>
                    </a:lnTo>
                    <a:lnTo>
                      <a:pt x="690283" y="47802"/>
                    </a:lnTo>
                    <a:lnTo>
                      <a:pt x="690765" y="48577"/>
                    </a:lnTo>
                    <a:lnTo>
                      <a:pt x="691502" y="48221"/>
                    </a:lnTo>
                    <a:lnTo>
                      <a:pt x="692124" y="47802"/>
                    </a:lnTo>
                    <a:lnTo>
                      <a:pt x="692772" y="47447"/>
                    </a:lnTo>
                    <a:close/>
                  </a:path>
                  <a:path w="966470" h="960754">
                    <a:moveTo>
                      <a:pt x="696137" y="344093"/>
                    </a:moveTo>
                    <a:lnTo>
                      <a:pt x="695502" y="343611"/>
                    </a:lnTo>
                    <a:lnTo>
                      <a:pt x="695147" y="343128"/>
                    </a:lnTo>
                    <a:lnTo>
                      <a:pt x="694575" y="343027"/>
                    </a:lnTo>
                    <a:lnTo>
                      <a:pt x="693978" y="342925"/>
                    </a:lnTo>
                    <a:lnTo>
                      <a:pt x="693394" y="342836"/>
                    </a:lnTo>
                    <a:lnTo>
                      <a:pt x="693521" y="343560"/>
                    </a:lnTo>
                    <a:lnTo>
                      <a:pt x="693547" y="344347"/>
                    </a:lnTo>
                    <a:lnTo>
                      <a:pt x="693877" y="345008"/>
                    </a:lnTo>
                    <a:lnTo>
                      <a:pt x="694118" y="345503"/>
                    </a:lnTo>
                    <a:lnTo>
                      <a:pt x="694753" y="345808"/>
                    </a:lnTo>
                    <a:lnTo>
                      <a:pt x="695223" y="346189"/>
                    </a:lnTo>
                    <a:lnTo>
                      <a:pt x="695540" y="345643"/>
                    </a:lnTo>
                    <a:lnTo>
                      <a:pt x="696125" y="345109"/>
                    </a:lnTo>
                    <a:lnTo>
                      <a:pt x="696125" y="344563"/>
                    </a:lnTo>
                    <a:lnTo>
                      <a:pt x="696137" y="344093"/>
                    </a:lnTo>
                    <a:close/>
                  </a:path>
                  <a:path w="966470" h="960754">
                    <a:moveTo>
                      <a:pt x="705624" y="598944"/>
                    </a:moveTo>
                    <a:lnTo>
                      <a:pt x="703910" y="600354"/>
                    </a:lnTo>
                    <a:lnTo>
                      <a:pt x="704977" y="602589"/>
                    </a:lnTo>
                    <a:lnTo>
                      <a:pt x="705218" y="601218"/>
                    </a:lnTo>
                    <a:lnTo>
                      <a:pt x="705396" y="600252"/>
                    </a:lnTo>
                    <a:lnTo>
                      <a:pt x="705624" y="598944"/>
                    </a:lnTo>
                    <a:close/>
                  </a:path>
                  <a:path w="966470" h="960754">
                    <a:moveTo>
                      <a:pt x="775474" y="639241"/>
                    </a:moveTo>
                    <a:lnTo>
                      <a:pt x="774725" y="638644"/>
                    </a:lnTo>
                    <a:lnTo>
                      <a:pt x="773493" y="640029"/>
                    </a:lnTo>
                    <a:lnTo>
                      <a:pt x="772845" y="640715"/>
                    </a:lnTo>
                    <a:lnTo>
                      <a:pt x="773214" y="640994"/>
                    </a:lnTo>
                    <a:lnTo>
                      <a:pt x="773950" y="641540"/>
                    </a:lnTo>
                    <a:lnTo>
                      <a:pt x="774471" y="640791"/>
                    </a:lnTo>
                    <a:lnTo>
                      <a:pt x="774979" y="639991"/>
                    </a:lnTo>
                    <a:lnTo>
                      <a:pt x="775474" y="639241"/>
                    </a:lnTo>
                    <a:close/>
                  </a:path>
                  <a:path w="966470" h="960754">
                    <a:moveTo>
                      <a:pt x="782942" y="124790"/>
                    </a:moveTo>
                    <a:lnTo>
                      <a:pt x="780618" y="124993"/>
                    </a:lnTo>
                    <a:lnTo>
                      <a:pt x="779932" y="125984"/>
                    </a:lnTo>
                    <a:lnTo>
                      <a:pt x="780846" y="128473"/>
                    </a:lnTo>
                    <a:lnTo>
                      <a:pt x="781799" y="126809"/>
                    </a:lnTo>
                    <a:lnTo>
                      <a:pt x="782942" y="124790"/>
                    </a:lnTo>
                    <a:close/>
                  </a:path>
                  <a:path w="966470" h="960754">
                    <a:moveTo>
                      <a:pt x="790092" y="677989"/>
                    </a:moveTo>
                    <a:lnTo>
                      <a:pt x="789736" y="677989"/>
                    </a:lnTo>
                    <a:lnTo>
                      <a:pt x="789368" y="677989"/>
                    </a:lnTo>
                    <a:lnTo>
                      <a:pt x="789000" y="677989"/>
                    </a:lnTo>
                    <a:lnTo>
                      <a:pt x="788962" y="678967"/>
                    </a:lnTo>
                    <a:lnTo>
                      <a:pt x="788924" y="679945"/>
                    </a:lnTo>
                    <a:lnTo>
                      <a:pt x="788898" y="680910"/>
                    </a:lnTo>
                    <a:lnTo>
                      <a:pt x="789292" y="680910"/>
                    </a:lnTo>
                    <a:lnTo>
                      <a:pt x="789686" y="680923"/>
                    </a:lnTo>
                    <a:lnTo>
                      <a:pt x="790067" y="680910"/>
                    </a:lnTo>
                    <a:lnTo>
                      <a:pt x="790092" y="679958"/>
                    </a:lnTo>
                    <a:lnTo>
                      <a:pt x="790092" y="678967"/>
                    </a:lnTo>
                    <a:lnTo>
                      <a:pt x="790092" y="677989"/>
                    </a:lnTo>
                    <a:close/>
                  </a:path>
                  <a:path w="966470" h="960754">
                    <a:moveTo>
                      <a:pt x="807224" y="783628"/>
                    </a:moveTo>
                    <a:lnTo>
                      <a:pt x="807008" y="783170"/>
                    </a:lnTo>
                    <a:lnTo>
                      <a:pt x="806615" y="782243"/>
                    </a:lnTo>
                    <a:lnTo>
                      <a:pt x="805827" y="782688"/>
                    </a:lnTo>
                    <a:lnTo>
                      <a:pt x="805027" y="783094"/>
                    </a:lnTo>
                    <a:lnTo>
                      <a:pt x="804291" y="783590"/>
                    </a:lnTo>
                    <a:lnTo>
                      <a:pt x="804608" y="784402"/>
                    </a:lnTo>
                    <a:lnTo>
                      <a:pt x="805535" y="784186"/>
                    </a:lnTo>
                    <a:lnTo>
                      <a:pt x="807224" y="783628"/>
                    </a:lnTo>
                    <a:close/>
                  </a:path>
                  <a:path w="966470" h="960754">
                    <a:moveTo>
                      <a:pt x="812444" y="138734"/>
                    </a:moveTo>
                    <a:lnTo>
                      <a:pt x="812355" y="137972"/>
                    </a:lnTo>
                    <a:lnTo>
                      <a:pt x="811276" y="137668"/>
                    </a:lnTo>
                    <a:lnTo>
                      <a:pt x="810895" y="138239"/>
                    </a:lnTo>
                    <a:lnTo>
                      <a:pt x="810628" y="138849"/>
                    </a:lnTo>
                    <a:lnTo>
                      <a:pt x="810602" y="139420"/>
                    </a:lnTo>
                    <a:lnTo>
                      <a:pt x="810577" y="139598"/>
                    </a:lnTo>
                    <a:lnTo>
                      <a:pt x="811352" y="139827"/>
                    </a:lnTo>
                    <a:lnTo>
                      <a:pt x="812076" y="140182"/>
                    </a:lnTo>
                    <a:lnTo>
                      <a:pt x="812241" y="139331"/>
                    </a:lnTo>
                    <a:lnTo>
                      <a:pt x="812444" y="138734"/>
                    </a:lnTo>
                    <a:close/>
                  </a:path>
                  <a:path w="966470" h="960754">
                    <a:moveTo>
                      <a:pt x="833653" y="149809"/>
                    </a:moveTo>
                    <a:lnTo>
                      <a:pt x="833323" y="149593"/>
                    </a:lnTo>
                    <a:lnTo>
                      <a:pt x="832980" y="149390"/>
                    </a:lnTo>
                    <a:lnTo>
                      <a:pt x="832662" y="149174"/>
                    </a:lnTo>
                    <a:lnTo>
                      <a:pt x="830808" y="151765"/>
                    </a:lnTo>
                    <a:lnTo>
                      <a:pt x="831164" y="151993"/>
                    </a:lnTo>
                    <a:lnTo>
                      <a:pt x="831875" y="152488"/>
                    </a:lnTo>
                    <a:lnTo>
                      <a:pt x="832472" y="151599"/>
                    </a:lnTo>
                    <a:lnTo>
                      <a:pt x="833653" y="149809"/>
                    </a:lnTo>
                    <a:close/>
                  </a:path>
                  <a:path w="966470" h="960754">
                    <a:moveTo>
                      <a:pt x="836231" y="756869"/>
                    </a:moveTo>
                    <a:lnTo>
                      <a:pt x="835990" y="756691"/>
                    </a:lnTo>
                    <a:lnTo>
                      <a:pt x="835444" y="756272"/>
                    </a:lnTo>
                    <a:lnTo>
                      <a:pt x="834580" y="756246"/>
                    </a:lnTo>
                    <a:lnTo>
                      <a:pt x="833856" y="756056"/>
                    </a:lnTo>
                    <a:lnTo>
                      <a:pt x="833805" y="756666"/>
                    </a:lnTo>
                    <a:lnTo>
                      <a:pt x="833526" y="757415"/>
                    </a:lnTo>
                    <a:lnTo>
                      <a:pt x="833767" y="757885"/>
                    </a:lnTo>
                    <a:lnTo>
                      <a:pt x="833983" y="758304"/>
                    </a:lnTo>
                    <a:lnTo>
                      <a:pt x="834771" y="758456"/>
                    </a:lnTo>
                    <a:lnTo>
                      <a:pt x="835736" y="758952"/>
                    </a:lnTo>
                    <a:lnTo>
                      <a:pt x="835863" y="757847"/>
                    </a:lnTo>
                    <a:lnTo>
                      <a:pt x="836231" y="756869"/>
                    </a:lnTo>
                    <a:close/>
                  </a:path>
                  <a:path w="966470" h="960754">
                    <a:moveTo>
                      <a:pt x="903592" y="348716"/>
                    </a:moveTo>
                    <a:lnTo>
                      <a:pt x="903452" y="348589"/>
                    </a:lnTo>
                    <a:lnTo>
                      <a:pt x="902931" y="348068"/>
                    </a:lnTo>
                    <a:lnTo>
                      <a:pt x="902169" y="347776"/>
                    </a:lnTo>
                    <a:lnTo>
                      <a:pt x="901306" y="347319"/>
                    </a:lnTo>
                    <a:lnTo>
                      <a:pt x="901039" y="348081"/>
                    </a:lnTo>
                    <a:lnTo>
                      <a:pt x="900645" y="348792"/>
                    </a:lnTo>
                    <a:lnTo>
                      <a:pt x="900785" y="348894"/>
                    </a:lnTo>
                    <a:lnTo>
                      <a:pt x="901357" y="349389"/>
                    </a:lnTo>
                    <a:lnTo>
                      <a:pt x="902093" y="349719"/>
                    </a:lnTo>
                    <a:lnTo>
                      <a:pt x="902779" y="350088"/>
                    </a:lnTo>
                    <a:lnTo>
                      <a:pt x="903033" y="349567"/>
                    </a:lnTo>
                    <a:lnTo>
                      <a:pt x="903592" y="348716"/>
                    </a:lnTo>
                    <a:close/>
                  </a:path>
                  <a:path w="966470" h="960754">
                    <a:moveTo>
                      <a:pt x="918032" y="713638"/>
                    </a:moveTo>
                    <a:lnTo>
                      <a:pt x="917587" y="713486"/>
                    </a:lnTo>
                    <a:lnTo>
                      <a:pt x="917117" y="713359"/>
                    </a:lnTo>
                    <a:lnTo>
                      <a:pt x="916660" y="713193"/>
                    </a:lnTo>
                    <a:lnTo>
                      <a:pt x="916114" y="715645"/>
                    </a:lnTo>
                    <a:lnTo>
                      <a:pt x="915860" y="716902"/>
                    </a:lnTo>
                    <a:lnTo>
                      <a:pt x="917003" y="717143"/>
                    </a:lnTo>
                    <a:lnTo>
                      <a:pt x="917676" y="714794"/>
                    </a:lnTo>
                    <a:lnTo>
                      <a:pt x="918032" y="713638"/>
                    </a:lnTo>
                    <a:close/>
                  </a:path>
                  <a:path w="966470" h="960754">
                    <a:moveTo>
                      <a:pt x="919822" y="362737"/>
                    </a:moveTo>
                    <a:lnTo>
                      <a:pt x="919213" y="361861"/>
                    </a:lnTo>
                    <a:lnTo>
                      <a:pt x="917930" y="360095"/>
                    </a:lnTo>
                    <a:lnTo>
                      <a:pt x="917638" y="360286"/>
                    </a:lnTo>
                    <a:lnTo>
                      <a:pt x="917346" y="360489"/>
                    </a:lnTo>
                    <a:lnTo>
                      <a:pt x="917054" y="360692"/>
                    </a:lnTo>
                    <a:lnTo>
                      <a:pt x="918527" y="363372"/>
                    </a:lnTo>
                    <a:lnTo>
                      <a:pt x="919391" y="362953"/>
                    </a:lnTo>
                    <a:lnTo>
                      <a:pt x="919822" y="362737"/>
                    </a:lnTo>
                    <a:close/>
                  </a:path>
                  <a:path w="966470" h="960754">
                    <a:moveTo>
                      <a:pt x="931900" y="616851"/>
                    </a:moveTo>
                    <a:lnTo>
                      <a:pt x="930897" y="615569"/>
                    </a:lnTo>
                    <a:lnTo>
                      <a:pt x="931773" y="616800"/>
                    </a:lnTo>
                    <a:lnTo>
                      <a:pt x="931900" y="616851"/>
                    </a:lnTo>
                    <a:close/>
                  </a:path>
                  <a:path w="966470" h="960754">
                    <a:moveTo>
                      <a:pt x="933069" y="613105"/>
                    </a:moveTo>
                    <a:lnTo>
                      <a:pt x="930059" y="612406"/>
                    </a:lnTo>
                    <a:lnTo>
                      <a:pt x="929132" y="614540"/>
                    </a:lnTo>
                    <a:lnTo>
                      <a:pt x="930795" y="615518"/>
                    </a:lnTo>
                    <a:lnTo>
                      <a:pt x="933069" y="613105"/>
                    </a:lnTo>
                    <a:close/>
                  </a:path>
                  <a:path w="966470" h="960754">
                    <a:moveTo>
                      <a:pt x="966012" y="539369"/>
                    </a:moveTo>
                    <a:lnTo>
                      <a:pt x="965339" y="539127"/>
                    </a:lnTo>
                    <a:lnTo>
                      <a:pt x="963917" y="538632"/>
                    </a:lnTo>
                    <a:lnTo>
                      <a:pt x="963866" y="539064"/>
                    </a:lnTo>
                    <a:lnTo>
                      <a:pt x="963790" y="539470"/>
                    </a:lnTo>
                    <a:lnTo>
                      <a:pt x="963739" y="539927"/>
                    </a:lnTo>
                    <a:lnTo>
                      <a:pt x="964425" y="540004"/>
                    </a:lnTo>
                    <a:lnTo>
                      <a:pt x="965136" y="540118"/>
                    </a:lnTo>
                    <a:lnTo>
                      <a:pt x="965835" y="540219"/>
                    </a:lnTo>
                    <a:lnTo>
                      <a:pt x="965885" y="539927"/>
                    </a:lnTo>
                    <a:lnTo>
                      <a:pt x="965962" y="539648"/>
                    </a:lnTo>
                    <a:lnTo>
                      <a:pt x="966012" y="53936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8" name="object 328">
                <a:extLst>
                  <a:ext uri="{FF2B5EF4-FFF2-40B4-BE49-F238E27FC236}">
                    <a16:creationId xmlns:a16="http://schemas.microsoft.com/office/drawing/2014/main" id="{0D8A51C9-6D24-7C45-8912-A3AD343E170A}"/>
                  </a:ext>
                </a:extLst>
              </p:cNvPr>
              <p:cNvSpPr/>
              <p:nvPr/>
            </p:nvSpPr>
            <p:spPr>
              <a:xfrm>
                <a:off x="7115667" y="3628377"/>
                <a:ext cx="947416" cy="715583"/>
              </a:xfrm>
              <a:custGeom>
                <a:avLst/>
                <a:gdLst/>
                <a:ahLst/>
                <a:cxnLst/>
                <a:rect l="l" t="t" r="r" b="b"/>
                <a:pathLst>
                  <a:path w="1217929" h="1046479">
                    <a:moveTo>
                      <a:pt x="6337" y="800506"/>
                    </a:moveTo>
                    <a:lnTo>
                      <a:pt x="1930" y="799617"/>
                    </a:lnTo>
                    <a:lnTo>
                      <a:pt x="0" y="800633"/>
                    </a:lnTo>
                    <a:lnTo>
                      <a:pt x="304" y="804519"/>
                    </a:lnTo>
                    <a:lnTo>
                      <a:pt x="1231" y="805688"/>
                    </a:lnTo>
                    <a:lnTo>
                      <a:pt x="2425" y="806526"/>
                    </a:lnTo>
                    <a:lnTo>
                      <a:pt x="3975" y="805535"/>
                    </a:lnTo>
                    <a:lnTo>
                      <a:pt x="4470" y="804786"/>
                    </a:lnTo>
                    <a:lnTo>
                      <a:pt x="5270" y="803643"/>
                    </a:lnTo>
                    <a:lnTo>
                      <a:pt x="5638" y="802220"/>
                    </a:lnTo>
                    <a:lnTo>
                      <a:pt x="6337" y="800506"/>
                    </a:lnTo>
                    <a:close/>
                  </a:path>
                  <a:path w="1217929" h="1046479">
                    <a:moveTo>
                      <a:pt x="89369" y="303987"/>
                    </a:moveTo>
                    <a:lnTo>
                      <a:pt x="86880" y="298183"/>
                    </a:lnTo>
                    <a:lnTo>
                      <a:pt x="84226" y="297167"/>
                    </a:lnTo>
                    <a:lnTo>
                      <a:pt x="78765" y="298348"/>
                    </a:lnTo>
                    <a:lnTo>
                      <a:pt x="81724" y="301142"/>
                    </a:lnTo>
                    <a:lnTo>
                      <a:pt x="82994" y="302310"/>
                    </a:lnTo>
                    <a:lnTo>
                      <a:pt x="80403" y="304533"/>
                    </a:lnTo>
                    <a:lnTo>
                      <a:pt x="82143" y="306628"/>
                    </a:lnTo>
                    <a:lnTo>
                      <a:pt x="83121" y="307848"/>
                    </a:lnTo>
                    <a:lnTo>
                      <a:pt x="88760" y="304787"/>
                    </a:lnTo>
                    <a:lnTo>
                      <a:pt x="89369" y="303987"/>
                    </a:lnTo>
                    <a:close/>
                  </a:path>
                  <a:path w="1217929" h="1046479">
                    <a:moveTo>
                      <a:pt x="112941" y="291668"/>
                    </a:moveTo>
                    <a:lnTo>
                      <a:pt x="111861" y="290347"/>
                    </a:lnTo>
                    <a:lnTo>
                      <a:pt x="110921" y="288759"/>
                    </a:lnTo>
                    <a:lnTo>
                      <a:pt x="109550" y="287794"/>
                    </a:lnTo>
                    <a:lnTo>
                      <a:pt x="108902" y="287324"/>
                    </a:lnTo>
                    <a:lnTo>
                      <a:pt x="107442" y="287985"/>
                    </a:lnTo>
                    <a:lnTo>
                      <a:pt x="106324" y="288137"/>
                    </a:lnTo>
                    <a:lnTo>
                      <a:pt x="106616" y="289293"/>
                    </a:lnTo>
                    <a:lnTo>
                      <a:pt x="106553" y="291033"/>
                    </a:lnTo>
                    <a:lnTo>
                      <a:pt x="107264" y="291477"/>
                    </a:lnTo>
                    <a:lnTo>
                      <a:pt x="108610" y="292290"/>
                    </a:lnTo>
                    <a:lnTo>
                      <a:pt x="110401" y="292315"/>
                    </a:lnTo>
                    <a:lnTo>
                      <a:pt x="111988" y="292671"/>
                    </a:lnTo>
                    <a:lnTo>
                      <a:pt x="112941" y="291668"/>
                    </a:lnTo>
                    <a:close/>
                  </a:path>
                  <a:path w="1217929" h="1046479">
                    <a:moveTo>
                      <a:pt x="150126" y="566000"/>
                    </a:moveTo>
                    <a:lnTo>
                      <a:pt x="147142" y="565975"/>
                    </a:lnTo>
                    <a:lnTo>
                      <a:pt x="141173" y="565962"/>
                    </a:lnTo>
                    <a:lnTo>
                      <a:pt x="141211" y="566547"/>
                    </a:lnTo>
                    <a:lnTo>
                      <a:pt x="141224" y="567143"/>
                    </a:lnTo>
                    <a:lnTo>
                      <a:pt x="141249" y="567728"/>
                    </a:lnTo>
                    <a:lnTo>
                      <a:pt x="144233" y="568286"/>
                    </a:lnTo>
                    <a:lnTo>
                      <a:pt x="147256" y="569595"/>
                    </a:lnTo>
                    <a:lnTo>
                      <a:pt x="150126" y="566000"/>
                    </a:lnTo>
                    <a:close/>
                  </a:path>
                  <a:path w="1217929" h="1046479">
                    <a:moveTo>
                      <a:pt x="187871" y="626999"/>
                    </a:moveTo>
                    <a:lnTo>
                      <a:pt x="187553" y="625906"/>
                    </a:lnTo>
                    <a:lnTo>
                      <a:pt x="187553" y="624255"/>
                    </a:lnTo>
                    <a:lnTo>
                      <a:pt x="185534" y="623036"/>
                    </a:lnTo>
                    <a:lnTo>
                      <a:pt x="183807" y="623011"/>
                    </a:lnTo>
                    <a:lnTo>
                      <a:pt x="182270" y="622681"/>
                    </a:lnTo>
                    <a:lnTo>
                      <a:pt x="181673" y="623811"/>
                    </a:lnTo>
                    <a:lnTo>
                      <a:pt x="182638" y="624916"/>
                    </a:lnTo>
                    <a:lnTo>
                      <a:pt x="183413" y="626300"/>
                    </a:lnTo>
                    <a:lnTo>
                      <a:pt x="185407" y="627494"/>
                    </a:lnTo>
                    <a:lnTo>
                      <a:pt x="186753" y="627037"/>
                    </a:lnTo>
                    <a:lnTo>
                      <a:pt x="187871" y="626999"/>
                    </a:lnTo>
                    <a:close/>
                  </a:path>
                  <a:path w="1217929" h="1046479">
                    <a:moveTo>
                      <a:pt x="307848" y="307390"/>
                    </a:moveTo>
                    <a:lnTo>
                      <a:pt x="307098" y="300824"/>
                    </a:lnTo>
                    <a:lnTo>
                      <a:pt x="306984" y="300621"/>
                    </a:lnTo>
                    <a:lnTo>
                      <a:pt x="302920" y="299643"/>
                    </a:lnTo>
                    <a:lnTo>
                      <a:pt x="300990" y="308406"/>
                    </a:lnTo>
                    <a:lnTo>
                      <a:pt x="307848" y="307390"/>
                    </a:lnTo>
                    <a:close/>
                  </a:path>
                  <a:path w="1217929" h="1046479">
                    <a:moveTo>
                      <a:pt x="326339" y="381622"/>
                    </a:moveTo>
                    <a:lnTo>
                      <a:pt x="322948" y="379095"/>
                    </a:lnTo>
                    <a:lnTo>
                      <a:pt x="321284" y="382270"/>
                    </a:lnTo>
                    <a:lnTo>
                      <a:pt x="318668" y="383527"/>
                    </a:lnTo>
                    <a:lnTo>
                      <a:pt x="324192" y="386448"/>
                    </a:lnTo>
                    <a:lnTo>
                      <a:pt x="324383" y="386397"/>
                    </a:lnTo>
                    <a:lnTo>
                      <a:pt x="326339" y="381622"/>
                    </a:lnTo>
                    <a:close/>
                  </a:path>
                  <a:path w="1217929" h="1046479">
                    <a:moveTo>
                      <a:pt x="352894" y="662978"/>
                    </a:moveTo>
                    <a:lnTo>
                      <a:pt x="352856" y="660908"/>
                    </a:lnTo>
                    <a:lnTo>
                      <a:pt x="350621" y="659511"/>
                    </a:lnTo>
                    <a:lnTo>
                      <a:pt x="349402" y="660654"/>
                    </a:lnTo>
                    <a:lnTo>
                      <a:pt x="348780" y="662647"/>
                    </a:lnTo>
                    <a:lnTo>
                      <a:pt x="348018" y="662749"/>
                    </a:lnTo>
                    <a:lnTo>
                      <a:pt x="347726" y="662863"/>
                    </a:lnTo>
                    <a:lnTo>
                      <a:pt x="346989" y="662076"/>
                    </a:lnTo>
                    <a:lnTo>
                      <a:pt x="346405" y="661428"/>
                    </a:lnTo>
                    <a:lnTo>
                      <a:pt x="345795" y="660781"/>
                    </a:lnTo>
                    <a:lnTo>
                      <a:pt x="345719" y="665187"/>
                    </a:lnTo>
                    <a:lnTo>
                      <a:pt x="348983" y="667143"/>
                    </a:lnTo>
                    <a:lnTo>
                      <a:pt x="351523" y="670318"/>
                    </a:lnTo>
                    <a:lnTo>
                      <a:pt x="352082" y="667753"/>
                    </a:lnTo>
                    <a:lnTo>
                      <a:pt x="352653" y="666026"/>
                    </a:lnTo>
                    <a:lnTo>
                      <a:pt x="352894" y="662978"/>
                    </a:lnTo>
                    <a:close/>
                  </a:path>
                  <a:path w="1217929" h="1046479">
                    <a:moveTo>
                      <a:pt x="369531" y="445058"/>
                    </a:moveTo>
                    <a:lnTo>
                      <a:pt x="369062" y="445008"/>
                    </a:lnTo>
                    <a:lnTo>
                      <a:pt x="368579" y="444944"/>
                    </a:lnTo>
                    <a:lnTo>
                      <a:pt x="367931" y="444855"/>
                    </a:lnTo>
                    <a:lnTo>
                      <a:pt x="367792" y="445389"/>
                    </a:lnTo>
                    <a:lnTo>
                      <a:pt x="367474" y="445960"/>
                    </a:lnTo>
                    <a:lnTo>
                      <a:pt x="367614" y="446239"/>
                    </a:lnTo>
                    <a:lnTo>
                      <a:pt x="367804" y="446532"/>
                    </a:lnTo>
                    <a:lnTo>
                      <a:pt x="368719" y="446798"/>
                    </a:lnTo>
                    <a:lnTo>
                      <a:pt x="368820" y="446671"/>
                    </a:lnTo>
                    <a:lnTo>
                      <a:pt x="369163" y="446214"/>
                    </a:lnTo>
                    <a:lnTo>
                      <a:pt x="369316" y="445630"/>
                    </a:lnTo>
                    <a:lnTo>
                      <a:pt x="369531" y="445058"/>
                    </a:lnTo>
                    <a:close/>
                  </a:path>
                  <a:path w="1217929" h="1046479">
                    <a:moveTo>
                      <a:pt x="397459" y="691857"/>
                    </a:moveTo>
                    <a:lnTo>
                      <a:pt x="395820" y="688403"/>
                    </a:lnTo>
                    <a:lnTo>
                      <a:pt x="393534" y="687717"/>
                    </a:lnTo>
                    <a:lnTo>
                      <a:pt x="391172" y="687527"/>
                    </a:lnTo>
                    <a:lnTo>
                      <a:pt x="390525" y="687463"/>
                    </a:lnTo>
                    <a:lnTo>
                      <a:pt x="389572" y="688632"/>
                    </a:lnTo>
                    <a:lnTo>
                      <a:pt x="389001" y="689660"/>
                    </a:lnTo>
                    <a:lnTo>
                      <a:pt x="390029" y="691019"/>
                    </a:lnTo>
                    <a:lnTo>
                      <a:pt x="392671" y="691540"/>
                    </a:lnTo>
                    <a:lnTo>
                      <a:pt x="394754" y="691616"/>
                    </a:lnTo>
                    <a:lnTo>
                      <a:pt x="397459" y="691857"/>
                    </a:lnTo>
                    <a:close/>
                  </a:path>
                  <a:path w="1217929" h="1046479">
                    <a:moveTo>
                      <a:pt x="442785" y="1043330"/>
                    </a:moveTo>
                    <a:lnTo>
                      <a:pt x="440969" y="1041654"/>
                    </a:lnTo>
                    <a:lnTo>
                      <a:pt x="439293" y="1040079"/>
                    </a:lnTo>
                    <a:lnTo>
                      <a:pt x="436816" y="1041844"/>
                    </a:lnTo>
                    <a:lnTo>
                      <a:pt x="436753" y="1042060"/>
                    </a:lnTo>
                    <a:lnTo>
                      <a:pt x="436422" y="1042568"/>
                    </a:lnTo>
                    <a:lnTo>
                      <a:pt x="439915" y="1045464"/>
                    </a:lnTo>
                    <a:lnTo>
                      <a:pt x="441032" y="1045984"/>
                    </a:lnTo>
                    <a:lnTo>
                      <a:pt x="442480" y="1044600"/>
                    </a:lnTo>
                    <a:lnTo>
                      <a:pt x="442785" y="1043330"/>
                    </a:lnTo>
                    <a:close/>
                  </a:path>
                  <a:path w="1217929" h="1046479">
                    <a:moveTo>
                      <a:pt x="450469" y="831621"/>
                    </a:moveTo>
                    <a:lnTo>
                      <a:pt x="450291" y="830148"/>
                    </a:lnTo>
                    <a:lnTo>
                      <a:pt x="447954" y="826554"/>
                    </a:lnTo>
                    <a:lnTo>
                      <a:pt x="447116" y="824014"/>
                    </a:lnTo>
                    <a:lnTo>
                      <a:pt x="443293" y="823760"/>
                    </a:lnTo>
                    <a:lnTo>
                      <a:pt x="448017" y="833361"/>
                    </a:lnTo>
                    <a:lnTo>
                      <a:pt x="450469" y="831621"/>
                    </a:lnTo>
                    <a:close/>
                  </a:path>
                  <a:path w="1217929" h="1046479">
                    <a:moveTo>
                      <a:pt x="455904" y="228841"/>
                    </a:moveTo>
                    <a:lnTo>
                      <a:pt x="451650" y="223050"/>
                    </a:lnTo>
                    <a:lnTo>
                      <a:pt x="450430" y="222351"/>
                    </a:lnTo>
                    <a:lnTo>
                      <a:pt x="447001" y="223253"/>
                    </a:lnTo>
                    <a:lnTo>
                      <a:pt x="449249" y="226390"/>
                    </a:lnTo>
                    <a:lnTo>
                      <a:pt x="452462" y="227787"/>
                    </a:lnTo>
                    <a:lnTo>
                      <a:pt x="455904" y="228841"/>
                    </a:lnTo>
                    <a:close/>
                  </a:path>
                  <a:path w="1217929" h="1046479">
                    <a:moveTo>
                      <a:pt x="466636" y="546989"/>
                    </a:moveTo>
                    <a:lnTo>
                      <a:pt x="466458" y="546544"/>
                    </a:lnTo>
                    <a:lnTo>
                      <a:pt x="466356" y="546303"/>
                    </a:lnTo>
                    <a:lnTo>
                      <a:pt x="465607" y="546366"/>
                    </a:lnTo>
                    <a:lnTo>
                      <a:pt x="465162" y="546277"/>
                    </a:lnTo>
                    <a:lnTo>
                      <a:pt x="465099" y="546709"/>
                    </a:lnTo>
                    <a:lnTo>
                      <a:pt x="465035" y="547154"/>
                    </a:lnTo>
                    <a:lnTo>
                      <a:pt x="464947" y="547712"/>
                    </a:lnTo>
                    <a:lnTo>
                      <a:pt x="465518" y="547878"/>
                    </a:lnTo>
                    <a:lnTo>
                      <a:pt x="465975" y="547992"/>
                    </a:lnTo>
                    <a:lnTo>
                      <a:pt x="466407" y="548119"/>
                    </a:lnTo>
                    <a:lnTo>
                      <a:pt x="466458" y="547585"/>
                    </a:lnTo>
                    <a:lnTo>
                      <a:pt x="466636" y="546989"/>
                    </a:lnTo>
                    <a:close/>
                  </a:path>
                  <a:path w="1217929" h="1046479">
                    <a:moveTo>
                      <a:pt x="493585" y="830110"/>
                    </a:moveTo>
                    <a:lnTo>
                      <a:pt x="492315" y="828040"/>
                    </a:lnTo>
                    <a:lnTo>
                      <a:pt x="491096" y="826008"/>
                    </a:lnTo>
                    <a:lnTo>
                      <a:pt x="489534" y="823455"/>
                    </a:lnTo>
                    <a:lnTo>
                      <a:pt x="487616" y="826008"/>
                    </a:lnTo>
                    <a:lnTo>
                      <a:pt x="486714" y="827176"/>
                    </a:lnTo>
                    <a:lnTo>
                      <a:pt x="489051" y="828636"/>
                    </a:lnTo>
                    <a:lnTo>
                      <a:pt x="492760" y="830935"/>
                    </a:lnTo>
                    <a:lnTo>
                      <a:pt x="493026" y="830656"/>
                    </a:lnTo>
                    <a:lnTo>
                      <a:pt x="493318" y="830389"/>
                    </a:lnTo>
                    <a:lnTo>
                      <a:pt x="493585" y="830110"/>
                    </a:lnTo>
                    <a:close/>
                  </a:path>
                  <a:path w="1217929" h="1046479">
                    <a:moveTo>
                      <a:pt x="504698" y="512775"/>
                    </a:moveTo>
                    <a:lnTo>
                      <a:pt x="503745" y="512508"/>
                    </a:lnTo>
                    <a:lnTo>
                      <a:pt x="503224" y="512254"/>
                    </a:lnTo>
                    <a:lnTo>
                      <a:pt x="502094" y="514718"/>
                    </a:lnTo>
                    <a:lnTo>
                      <a:pt x="502945" y="514756"/>
                    </a:lnTo>
                    <a:lnTo>
                      <a:pt x="503631" y="514959"/>
                    </a:lnTo>
                    <a:lnTo>
                      <a:pt x="504329" y="514311"/>
                    </a:lnTo>
                    <a:lnTo>
                      <a:pt x="504659" y="513588"/>
                    </a:lnTo>
                    <a:lnTo>
                      <a:pt x="504672" y="513003"/>
                    </a:lnTo>
                    <a:lnTo>
                      <a:pt x="504698" y="512775"/>
                    </a:lnTo>
                    <a:close/>
                  </a:path>
                  <a:path w="1217929" h="1046479">
                    <a:moveTo>
                      <a:pt x="512165" y="393039"/>
                    </a:moveTo>
                    <a:lnTo>
                      <a:pt x="511556" y="392341"/>
                    </a:lnTo>
                    <a:lnTo>
                      <a:pt x="510946" y="391629"/>
                    </a:lnTo>
                    <a:lnTo>
                      <a:pt x="510349" y="390944"/>
                    </a:lnTo>
                    <a:lnTo>
                      <a:pt x="510120" y="391109"/>
                    </a:lnTo>
                    <a:lnTo>
                      <a:pt x="509892" y="391287"/>
                    </a:lnTo>
                    <a:lnTo>
                      <a:pt x="509651" y="391452"/>
                    </a:lnTo>
                    <a:lnTo>
                      <a:pt x="510984" y="393687"/>
                    </a:lnTo>
                    <a:lnTo>
                      <a:pt x="511390" y="393471"/>
                    </a:lnTo>
                    <a:lnTo>
                      <a:pt x="511759" y="393242"/>
                    </a:lnTo>
                    <a:lnTo>
                      <a:pt x="512165" y="393039"/>
                    </a:lnTo>
                    <a:close/>
                  </a:path>
                  <a:path w="1217929" h="1046479">
                    <a:moveTo>
                      <a:pt x="522211" y="538873"/>
                    </a:moveTo>
                    <a:lnTo>
                      <a:pt x="522122" y="538518"/>
                    </a:lnTo>
                    <a:lnTo>
                      <a:pt x="522071" y="538149"/>
                    </a:lnTo>
                    <a:lnTo>
                      <a:pt x="521487" y="537870"/>
                    </a:lnTo>
                    <a:lnTo>
                      <a:pt x="520941" y="537362"/>
                    </a:lnTo>
                    <a:lnTo>
                      <a:pt x="520661" y="538022"/>
                    </a:lnTo>
                    <a:lnTo>
                      <a:pt x="520255" y="538518"/>
                    </a:lnTo>
                    <a:lnTo>
                      <a:pt x="520344" y="538873"/>
                    </a:lnTo>
                    <a:lnTo>
                      <a:pt x="520458" y="539229"/>
                    </a:lnTo>
                    <a:lnTo>
                      <a:pt x="521081" y="539445"/>
                    </a:lnTo>
                    <a:lnTo>
                      <a:pt x="521474" y="539724"/>
                    </a:lnTo>
                    <a:lnTo>
                      <a:pt x="521716" y="539318"/>
                    </a:lnTo>
                    <a:lnTo>
                      <a:pt x="522211" y="538873"/>
                    </a:lnTo>
                    <a:close/>
                  </a:path>
                  <a:path w="1217929" h="1046479">
                    <a:moveTo>
                      <a:pt x="522871" y="430212"/>
                    </a:moveTo>
                    <a:lnTo>
                      <a:pt x="521893" y="426707"/>
                    </a:lnTo>
                    <a:lnTo>
                      <a:pt x="520865" y="429882"/>
                    </a:lnTo>
                    <a:lnTo>
                      <a:pt x="518718" y="432866"/>
                    </a:lnTo>
                    <a:lnTo>
                      <a:pt x="520153" y="437019"/>
                    </a:lnTo>
                    <a:lnTo>
                      <a:pt x="522859" y="433565"/>
                    </a:lnTo>
                    <a:lnTo>
                      <a:pt x="522871" y="430212"/>
                    </a:lnTo>
                    <a:close/>
                  </a:path>
                  <a:path w="1217929" h="1046479">
                    <a:moveTo>
                      <a:pt x="539750" y="770318"/>
                    </a:moveTo>
                    <a:lnTo>
                      <a:pt x="539000" y="769962"/>
                    </a:lnTo>
                    <a:lnTo>
                      <a:pt x="538264" y="769874"/>
                    </a:lnTo>
                    <a:lnTo>
                      <a:pt x="537552" y="769696"/>
                    </a:lnTo>
                    <a:lnTo>
                      <a:pt x="537527" y="770140"/>
                    </a:lnTo>
                    <a:lnTo>
                      <a:pt x="537324" y="770750"/>
                    </a:lnTo>
                    <a:lnTo>
                      <a:pt x="537527" y="770978"/>
                    </a:lnTo>
                    <a:lnTo>
                      <a:pt x="537946" y="771398"/>
                    </a:lnTo>
                    <a:lnTo>
                      <a:pt x="538581" y="771613"/>
                    </a:lnTo>
                    <a:lnTo>
                      <a:pt x="539330" y="772007"/>
                    </a:lnTo>
                    <a:lnTo>
                      <a:pt x="539483" y="771194"/>
                    </a:lnTo>
                    <a:lnTo>
                      <a:pt x="539750" y="770318"/>
                    </a:lnTo>
                    <a:close/>
                  </a:path>
                  <a:path w="1217929" h="1046479">
                    <a:moveTo>
                      <a:pt x="541705" y="765784"/>
                    </a:moveTo>
                    <a:lnTo>
                      <a:pt x="540994" y="765543"/>
                    </a:lnTo>
                    <a:lnTo>
                      <a:pt x="540296" y="765302"/>
                    </a:lnTo>
                    <a:lnTo>
                      <a:pt x="539559" y="765162"/>
                    </a:lnTo>
                    <a:lnTo>
                      <a:pt x="539280" y="765949"/>
                    </a:lnTo>
                    <a:lnTo>
                      <a:pt x="539026" y="766673"/>
                    </a:lnTo>
                    <a:lnTo>
                      <a:pt x="539889" y="766775"/>
                    </a:lnTo>
                    <a:lnTo>
                      <a:pt x="540512" y="766965"/>
                    </a:lnTo>
                    <a:lnTo>
                      <a:pt x="541108" y="766851"/>
                    </a:lnTo>
                    <a:lnTo>
                      <a:pt x="541362" y="766800"/>
                    </a:lnTo>
                    <a:lnTo>
                      <a:pt x="541515" y="766152"/>
                    </a:lnTo>
                    <a:lnTo>
                      <a:pt x="541705" y="765784"/>
                    </a:lnTo>
                    <a:close/>
                  </a:path>
                  <a:path w="1217929" h="1046479">
                    <a:moveTo>
                      <a:pt x="553097" y="129781"/>
                    </a:moveTo>
                    <a:lnTo>
                      <a:pt x="552589" y="129336"/>
                    </a:lnTo>
                    <a:lnTo>
                      <a:pt x="551573" y="128054"/>
                    </a:lnTo>
                    <a:lnTo>
                      <a:pt x="549617" y="128866"/>
                    </a:lnTo>
                    <a:lnTo>
                      <a:pt x="548246" y="129984"/>
                    </a:lnTo>
                    <a:lnTo>
                      <a:pt x="546798" y="130924"/>
                    </a:lnTo>
                    <a:lnTo>
                      <a:pt x="547293" y="131572"/>
                    </a:lnTo>
                    <a:lnTo>
                      <a:pt x="547662" y="132638"/>
                    </a:lnTo>
                    <a:lnTo>
                      <a:pt x="548284" y="132803"/>
                    </a:lnTo>
                    <a:lnTo>
                      <a:pt x="549389" y="133134"/>
                    </a:lnTo>
                    <a:lnTo>
                      <a:pt x="547992" y="135521"/>
                    </a:lnTo>
                    <a:lnTo>
                      <a:pt x="545134" y="136042"/>
                    </a:lnTo>
                    <a:lnTo>
                      <a:pt x="545947" y="139928"/>
                    </a:lnTo>
                    <a:lnTo>
                      <a:pt x="546366" y="143217"/>
                    </a:lnTo>
                    <a:lnTo>
                      <a:pt x="550621" y="143675"/>
                    </a:lnTo>
                    <a:lnTo>
                      <a:pt x="552729" y="140919"/>
                    </a:lnTo>
                    <a:lnTo>
                      <a:pt x="551205" y="138887"/>
                    </a:lnTo>
                    <a:lnTo>
                      <a:pt x="549503" y="136893"/>
                    </a:lnTo>
                    <a:lnTo>
                      <a:pt x="553046" y="135547"/>
                    </a:lnTo>
                    <a:lnTo>
                      <a:pt x="550697" y="133070"/>
                    </a:lnTo>
                    <a:lnTo>
                      <a:pt x="552869" y="131787"/>
                    </a:lnTo>
                    <a:lnTo>
                      <a:pt x="553097" y="129781"/>
                    </a:lnTo>
                    <a:close/>
                  </a:path>
                  <a:path w="1217929" h="1046479">
                    <a:moveTo>
                      <a:pt x="558101" y="764857"/>
                    </a:moveTo>
                    <a:lnTo>
                      <a:pt x="557415" y="763346"/>
                    </a:lnTo>
                    <a:lnTo>
                      <a:pt x="557085" y="762596"/>
                    </a:lnTo>
                    <a:lnTo>
                      <a:pt x="556552" y="762838"/>
                    </a:lnTo>
                    <a:lnTo>
                      <a:pt x="556298" y="762939"/>
                    </a:lnTo>
                    <a:lnTo>
                      <a:pt x="556641" y="763701"/>
                    </a:lnTo>
                    <a:lnTo>
                      <a:pt x="556983" y="764451"/>
                    </a:lnTo>
                    <a:lnTo>
                      <a:pt x="557326" y="765213"/>
                    </a:lnTo>
                    <a:lnTo>
                      <a:pt x="557847" y="764971"/>
                    </a:lnTo>
                    <a:lnTo>
                      <a:pt x="558101" y="764857"/>
                    </a:lnTo>
                    <a:close/>
                  </a:path>
                  <a:path w="1217929" h="1046479">
                    <a:moveTo>
                      <a:pt x="597674" y="394157"/>
                    </a:moveTo>
                    <a:lnTo>
                      <a:pt x="596315" y="392887"/>
                    </a:lnTo>
                    <a:lnTo>
                      <a:pt x="595096" y="392239"/>
                    </a:lnTo>
                    <a:lnTo>
                      <a:pt x="594258" y="394982"/>
                    </a:lnTo>
                    <a:lnTo>
                      <a:pt x="595731" y="394639"/>
                    </a:lnTo>
                    <a:lnTo>
                      <a:pt x="597674" y="394157"/>
                    </a:lnTo>
                    <a:close/>
                  </a:path>
                  <a:path w="1217929" h="1046479">
                    <a:moveTo>
                      <a:pt x="601218" y="342099"/>
                    </a:moveTo>
                    <a:lnTo>
                      <a:pt x="599986" y="341820"/>
                    </a:lnTo>
                    <a:lnTo>
                      <a:pt x="599173" y="341414"/>
                    </a:lnTo>
                    <a:lnTo>
                      <a:pt x="598817" y="341642"/>
                    </a:lnTo>
                    <a:lnTo>
                      <a:pt x="598373" y="341947"/>
                    </a:lnTo>
                    <a:lnTo>
                      <a:pt x="598246" y="342785"/>
                    </a:lnTo>
                    <a:lnTo>
                      <a:pt x="598195" y="343420"/>
                    </a:lnTo>
                    <a:lnTo>
                      <a:pt x="598170" y="343560"/>
                    </a:lnTo>
                    <a:lnTo>
                      <a:pt x="599173" y="344043"/>
                    </a:lnTo>
                    <a:lnTo>
                      <a:pt x="599478" y="343890"/>
                    </a:lnTo>
                    <a:lnTo>
                      <a:pt x="599998" y="343636"/>
                    </a:lnTo>
                    <a:lnTo>
                      <a:pt x="600354" y="343014"/>
                    </a:lnTo>
                    <a:lnTo>
                      <a:pt x="601218" y="342099"/>
                    </a:lnTo>
                    <a:close/>
                  </a:path>
                  <a:path w="1217929" h="1046479">
                    <a:moveTo>
                      <a:pt x="604888" y="632434"/>
                    </a:moveTo>
                    <a:lnTo>
                      <a:pt x="604748" y="631710"/>
                    </a:lnTo>
                    <a:lnTo>
                      <a:pt x="604570" y="630936"/>
                    </a:lnTo>
                    <a:lnTo>
                      <a:pt x="604443" y="630199"/>
                    </a:lnTo>
                    <a:lnTo>
                      <a:pt x="603834" y="630326"/>
                    </a:lnTo>
                    <a:lnTo>
                      <a:pt x="603542" y="630377"/>
                    </a:lnTo>
                    <a:lnTo>
                      <a:pt x="603707" y="631126"/>
                    </a:lnTo>
                    <a:lnTo>
                      <a:pt x="604037" y="632612"/>
                    </a:lnTo>
                    <a:lnTo>
                      <a:pt x="604329" y="632561"/>
                    </a:lnTo>
                    <a:lnTo>
                      <a:pt x="604608" y="632498"/>
                    </a:lnTo>
                    <a:lnTo>
                      <a:pt x="604888" y="632434"/>
                    </a:lnTo>
                    <a:close/>
                  </a:path>
                  <a:path w="1217929" h="1046479">
                    <a:moveTo>
                      <a:pt x="616051" y="620344"/>
                    </a:moveTo>
                    <a:lnTo>
                      <a:pt x="615873" y="617321"/>
                    </a:lnTo>
                    <a:lnTo>
                      <a:pt x="615632" y="612419"/>
                    </a:lnTo>
                    <a:lnTo>
                      <a:pt x="612444" y="614629"/>
                    </a:lnTo>
                    <a:lnTo>
                      <a:pt x="612521" y="616165"/>
                    </a:lnTo>
                    <a:lnTo>
                      <a:pt x="616051" y="620344"/>
                    </a:lnTo>
                    <a:close/>
                  </a:path>
                  <a:path w="1217929" h="1046479">
                    <a:moveTo>
                      <a:pt x="616661" y="335915"/>
                    </a:moveTo>
                    <a:lnTo>
                      <a:pt x="615086" y="333044"/>
                    </a:lnTo>
                    <a:lnTo>
                      <a:pt x="614070" y="331241"/>
                    </a:lnTo>
                    <a:lnTo>
                      <a:pt x="612927" y="329171"/>
                    </a:lnTo>
                    <a:lnTo>
                      <a:pt x="611568" y="330250"/>
                    </a:lnTo>
                    <a:lnTo>
                      <a:pt x="609079" y="332181"/>
                    </a:lnTo>
                    <a:lnTo>
                      <a:pt x="611746" y="333502"/>
                    </a:lnTo>
                    <a:lnTo>
                      <a:pt x="613664" y="334429"/>
                    </a:lnTo>
                    <a:lnTo>
                      <a:pt x="616661" y="335915"/>
                    </a:lnTo>
                    <a:close/>
                  </a:path>
                  <a:path w="1217929" h="1046479">
                    <a:moveTo>
                      <a:pt x="618350" y="225044"/>
                    </a:moveTo>
                    <a:lnTo>
                      <a:pt x="616140" y="219900"/>
                    </a:lnTo>
                    <a:lnTo>
                      <a:pt x="612952" y="224053"/>
                    </a:lnTo>
                    <a:lnTo>
                      <a:pt x="611606" y="227799"/>
                    </a:lnTo>
                    <a:lnTo>
                      <a:pt x="613994" y="233248"/>
                    </a:lnTo>
                    <a:lnTo>
                      <a:pt x="616851" y="228815"/>
                    </a:lnTo>
                    <a:lnTo>
                      <a:pt x="618350" y="225044"/>
                    </a:lnTo>
                    <a:close/>
                  </a:path>
                  <a:path w="1217929" h="1046479">
                    <a:moveTo>
                      <a:pt x="626110" y="654138"/>
                    </a:moveTo>
                    <a:lnTo>
                      <a:pt x="625614" y="653580"/>
                    </a:lnTo>
                    <a:lnTo>
                      <a:pt x="624928" y="653351"/>
                    </a:lnTo>
                    <a:lnTo>
                      <a:pt x="624547" y="653478"/>
                    </a:lnTo>
                    <a:lnTo>
                      <a:pt x="624230" y="653592"/>
                    </a:lnTo>
                    <a:lnTo>
                      <a:pt x="624103" y="654253"/>
                    </a:lnTo>
                    <a:lnTo>
                      <a:pt x="623887" y="654685"/>
                    </a:lnTo>
                    <a:lnTo>
                      <a:pt x="625005" y="655180"/>
                    </a:lnTo>
                    <a:lnTo>
                      <a:pt x="625894" y="655586"/>
                    </a:lnTo>
                    <a:lnTo>
                      <a:pt x="625919" y="654735"/>
                    </a:lnTo>
                    <a:lnTo>
                      <a:pt x="626110" y="654138"/>
                    </a:lnTo>
                    <a:close/>
                  </a:path>
                  <a:path w="1217929" h="1046479">
                    <a:moveTo>
                      <a:pt x="644245" y="394919"/>
                    </a:moveTo>
                    <a:lnTo>
                      <a:pt x="643153" y="392518"/>
                    </a:lnTo>
                    <a:lnTo>
                      <a:pt x="642924" y="392569"/>
                    </a:lnTo>
                    <a:lnTo>
                      <a:pt x="642467" y="392709"/>
                    </a:lnTo>
                    <a:lnTo>
                      <a:pt x="642620" y="393598"/>
                    </a:lnTo>
                    <a:lnTo>
                      <a:pt x="642759" y="394487"/>
                    </a:lnTo>
                    <a:lnTo>
                      <a:pt x="642924" y="395376"/>
                    </a:lnTo>
                    <a:lnTo>
                      <a:pt x="643356" y="395211"/>
                    </a:lnTo>
                    <a:lnTo>
                      <a:pt x="643813" y="395084"/>
                    </a:lnTo>
                    <a:lnTo>
                      <a:pt x="644245" y="394919"/>
                    </a:lnTo>
                    <a:close/>
                  </a:path>
                  <a:path w="1217929" h="1046479">
                    <a:moveTo>
                      <a:pt x="656374" y="890206"/>
                    </a:moveTo>
                    <a:lnTo>
                      <a:pt x="656145" y="890104"/>
                    </a:lnTo>
                    <a:lnTo>
                      <a:pt x="655904" y="890028"/>
                    </a:lnTo>
                    <a:lnTo>
                      <a:pt x="655662" y="889914"/>
                    </a:lnTo>
                    <a:lnTo>
                      <a:pt x="655281" y="890676"/>
                    </a:lnTo>
                    <a:lnTo>
                      <a:pt x="654888" y="891400"/>
                    </a:lnTo>
                    <a:lnTo>
                      <a:pt x="654519" y="892149"/>
                    </a:lnTo>
                    <a:lnTo>
                      <a:pt x="654939" y="892302"/>
                    </a:lnTo>
                    <a:lnTo>
                      <a:pt x="655332" y="892467"/>
                    </a:lnTo>
                    <a:lnTo>
                      <a:pt x="655751" y="892606"/>
                    </a:lnTo>
                    <a:lnTo>
                      <a:pt x="655967" y="891819"/>
                    </a:lnTo>
                    <a:lnTo>
                      <a:pt x="656183" y="891006"/>
                    </a:lnTo>
                    <a:lnTo>
                      <a:pt x="656374" y="890206"/>
                    </a:lnTo>
                    <a:close/>
                  </a:path>
                  <a:path w="1217929" h="1046479">
                    <a:moveTo>
                      <a:pt x="665391" y="961478"/>
                    </a:moveTo>
                    <a:lnTo>
                      <a:pt x="663422" y="961148"/>
                    </a:lnTo>
                    <a:lnTo>
                      <a:pt x="658710" y="960424"/>
                    </a:lnTo>
                    <a:lnTo>
                      <a:pt x="660996" y="962875"/>
                    </a:lnTo>
                    <a:lnTo>
                      <a:pt x="662432" y="964438"/>
                    </a:lnTo>
                    <a:lnTo>
                      <a:pt x="664298" y="966431"/>
                    </a:lnTo>
                    <a:lnTo>
                      <a:pt x="665391" y="961478"/>
                    </a:lnTo>
                    <a:close/>
                  </a:path>
                  <a:path w="1217929" h="1046479">
                    <a:moveTo>
                      <a:pt x="668782" y="905535"/>
                    </a:moveTo>
                    <a:lnTo>
                      <a:pt x="668223" y="905268"/>
                    </a:lnTo>
                    <a:lnTo>
                      <a:pt x="667689" y="904875"/>
                    </a:lnTo>
                    <a:lnTo>
                      <a:pt x="667118" y="904824"/>
                    </a:lnTo>
                    <a:lnTo>
                      <a:pt x="666877" y="904786"/>
                    </a:lnTo>
                    <a:lnTo>
                      <a:pt x="666584" y="905497"/>
                    </a:lnTo>
                    <a:lnTo>
                      <a:pt x="666051" y="906183"/>
                    </a:lnTo>
                    <a:lnTo>
                      <a:pt x="666940" y="906437"/>
                    </a:lnTo>
                    <a:lnTo>
                      <a:pt x="667537" y="906754"/>
                    </a:lnTo>
                    <a:lnTo>
                      <a:pt x="668108" y="906729"/>
                    </a:lnTo>
                    <a:lnTo>
                      <a:pt x="668375" y="906703"/>
                    </a:lnTo>
                    <a:lnTo>
                      <a:pt x="668553" y="905954"/>
                    </a:lnTo>
                    <a:lnTo>
                      <a:pt x="668782" y="905535"/>
                    </a:lnTo>
                    <a:close/>
                  </a:path>
                  <a:path w="1217929" h="1046479">
                    <a:moveTo>
                      <a:pt x="670433" y="686181"/>
                    </a:moveTo>
                    <a:lnTo>
                      <a:pt x="665365" y="681761"/>
                    </a:lnTo>
                    <a:lnTo>
                      <a:pt x="664464" y="682752"/>
                    </a:lnTo>
                    <a:lnTo>
                      <a:pt x="666915" y="689025"/>
                    </a:lnTo>
                    <a:lnTo>
                      <a:pt x="670433" y="686181"/>
                    </a:lnTo>
                    <a:close/>
                  </a:path>
                  <a:path w="1217929" h="1046479">
                    <a:moveTo>
                      <a:pt x="677646" y="680288"/>
                    </a:moveTo>
                    <a:lnTo>
                      <a:pt x="677291" y="680275"/>
                    </a:lnTo>
                    <a:lnTo>
                      <a:pt x="676617" y="680212"/>
                    </a:lnTo>
                    <a:lnTo>
                      <a:pt x="676313" y="682320"/>
                    </a:lnTo>
                    <a:lnTo>
                      <a:pt x="676173" y="683387"/>
                    </a:lnTo>
                    <a:lnTo>
                      <a:pt x="676592" y="683425"/>
                    </a:lnTo>
                    <a:lnTo>
                      <a:pt x="677024" y="683501"/>
                    </a:lnTo>
                    <a:lnTo>
                      <a:pt x="677443" y="683552"/>
                    </a:lnTo>
                    <a:lnTo>
                      <a:pt x="677583" y="681380"/>
                    </a:lnTo>
                    <a:lnTo>
                      <a:pt x="677646" y="680288"/>
                    </a:lnTo>
                    <a:close/>
                  </a:path>
                  <a:path w="1217929" h="1046479">
                    <a:moveTo>
                      <a:pt x="691375" y="455790"/>
                    </a:moveTo>
                    <a:lnTo>
                      <a:pt x="687870" y="453580"/>
                    </a:lnTo>
                    <a:lnTo>
                      <a:pt x="686193" y="449376"/>
                    </a:lnTo>
                    <a:lnTo>
                      <a:pt x="681532" y="448030"/>
                    </a:lnTo>
                    <a:lnTo>
                      <a:pt x="685774" y="457212"/>
                    </a:lnTo>
                    <a:lnTo>
                      <a:pt x="687539" y="458660"/>
                    </a:lnTo>
                    <a:lnTo>
                      <a:pt x="691375" y="455790"/>
                    </a:lnTo>
                    <a:close/>
                  </a:path>
                  <a:path w="1217929" h="1046479">
                    <a:moveTo>
                      <a:pt x="695413" y="608571"/>
                    </a:moveTo>
                    <a:lnTo>
                      <a:pt x="695096" y="608203"/>
                    </a:lnTo>
                    <a:lnTo>
                      <a:pt x="694804" y="607847"/>
                    </a:lnTo>
                    <a:lnTo>
                      <a:pt x="694486" y="607491"/>
                    </a:lnTo>
                    <a:lnTo>
                      <a:pt x="693839" y="608101"/>
                    </a:lnTo>
                    <a:lnTo>
                      <a:pt x="692518" y="609320"/>
                    </a:lnTo>
                    <a:lnTo>
                      <a:pt x="692683" y="609549"/>
                    </a:lnTo>
                    <a:lnTo>
                      <a:pt x="692861" y="609765"/>
                    </a:lnTo>
                    <a:lnTo>
                      <a:pt x="693039" y="609993"/>
                    </a:lnTo>
                    <a:lnTo>
                      <a:pt x="694613" y="609028"/>
                    </a:lnTo>
                    <a:lnTo>
                      <a:pt x="695413" y="608571"/>
                    </a:lnTo>
                    <a:close/>
                  </a:path>
                  <a:path w="1217929" h="1046479">
                    <a:moveTo>
                      <a:pt x="710628" y="275043"/>
                    </a:moveTo>
                    <a:lnTo>
                      <a:pt x="710577" y="274434"/>
                    </a:lnTo>
                    <a:lnTo>
                      <a:pt x="710552" y="274269"/>
                    </a:lnTo>
                    <a:lnTo>
                      <a:pt x="709803" y="274154"/>
                    </a:lnTo>
                    <a:lnTo>
                      <a:pt x="708990" y="273900"/>
                    </a:lnTo>
                    <a:lnTo>
                      <a:pt x="709002" y="274815"/>
                    </a:lnTo>
                    <a:lnTo>
                      <a:pt x="708901" y="275463"/>
                    </a:lnTo>
                    <a:lnTo>
                      <a:pt x="709142" y="276212"/>
                    </a:lnTo>
                    <a:lnTo>
                      <a:pt x="709891" y="276225"/>
                    </a:lnTo>
                    <a:lnTo>
                      <a:pt x="710311" y="276301"/>
                    </a:lnTo>
                    <a:lnTo>
                      <a:pt x="710425" y="275678"/>
                    </a:lnTo>
                    <a:lnTo>
                      <a:pt x="710628" y="275043"/>
                    </a:lnTo>
                    <a:close/>
                  </a:path>
                  <a:path w="1217929" h="1046479">
                    <a:moveTo>
                      <a:pt x="710996" y="936383"/>
                    </a:moveTo>
                    <a:lnTo>
                      <a:pt x="710933" y="935786"/>
                    </a:lnTo>
                    <a:lnTo>
                      <a:pt x="710933" y="935621"/>
                    </a:lnTo>
                    <a:lnTo>
                      <a:pt x="709777" y="935291"/>
                    </a:lnTo>
                    <a:lnTo>
                      <a:pt x="709409" y="935913"/>
                    </a:lnTo>
                    <a:lnTo>
                      <a:pt x="709244" y="936548"/>
                    </a:lnTo>
                    <a:lnTo>
                      <a:pt x="708964" y="937374"/>
                    </a:lnTo>
                    <a:lnTo>
                      <a:pt x="709688" y="937463"/>
                    </a:lnTo>
                    <a:lnTo>
                      <a:pt x="710438" y="937691"/>
                    </a:lnTo>
                    <a:lnTo>
                      <a:pt x="710819" y="937018"/>
                    </a:lnTo>
                    <a:lnTo>
                      <a:pt x="710996" y="936383"/>
                    </a:lnTo>
                    <a:close/>
                  </a:path>
                  <a:path w="1217929" h="1046479">
                    <a:moveTo>
                      <a:pt x="714400" y="670775"/>
                    </a:moveTo>
                    <a:lnTo>
                      <a:pt x="714286" y="670407"/>
                    </a:lnTo>
                    <a:lnTo>
                      <a:pt x="714209" y="670166"/>
                    </a:lnTo>
                    <a:lnTo>
                      <a:pt x="713232" y="669874"/>
                    </a:lnTo>
                    <a:lnTo>
                      <a:pt x="712863" y="670458"/>
                    </a:lnTo>
                    <a:lnTo>
                      <a:pt x="712685" y="671042"/>
                    </a:lnTo>
                    <a:lnTo>
                      <a:pt x="712457" y="671601"/>
                    </a:lnTo>
                    <a:lnTo>
                      <a:pt x="712901" y="671703"/>
                    </a:lnTo>
                    <a:lnTo>
                      <a:pt x="713917" y="671868"/>
                    </a:lnTo>
                    <a:lnTo>
                      <a:pt x="714095" y="671296"/>
                    </a:lnTo>
                    <a:lnTo>
                      <a:pt x="714400" y="670775"/>
                    </a:lnTo>
                    <a:close/>
                  </a:path>
                  <a:path w="1217929" h="1046479">
                    <a:moveTo>
                      <a:pt x="726528" y="594842"/>
                    </a:moveTo>
                    <a:lnTo>
                      <a:pt x="726363" y="593915"/>
                    </a:lnTo>
                    <a:lnTo>
                      <a:pt x="726020" y="592010"/>
                    </a:lnTo>
                    <a:lnTo>
                      <a:pt x="725627" y="592099"/>
                    </a:lnTo>
                    <a:lnTo>
                      <a:pt x="724839" y="592239"/>
                    </a:lnTo>
                    <a:lnTo>
                      <a:pt x="725220" y="594106"/>
                    </a:lnTo>
                    <a:lnTo>
                      <a:pt x="725411" y="595058"/>
                    </a:lnTo>
                    <a:lnTo>
                      <a:pt x="725779" y="594995"/>
                    </a:lnTo>
                    <a:lnTo>
                      <a:pt x="726147" y="594931"/>
                    </a:lnTo>
                    <a:lnTo>
                      <a:pt x="726528" y="594842"/>
                    </a:lnTo>
                    <a:close/>
                  </a:path>
                  <a:path w="1217929" h="1046479">
                    <a:moveTo>
                      <a:pt x="731697" y="683158"/>
                    </a:moveTo>
                    <a:lnTo>
                      <a:pt x="731621" y="682523"/>
                    </a:lnTo>
                    <a:lnTo>
                      <a:pt x="731672" y="681977"/>
                    </a:lnTo>
                    <a:lnTo>
                      <a:pt x="731227" y="682040"/>
                    </a:lnTo>
                    <a:lnTo>
                      <a:pt x="730643" y="681951"/>
                    </a:lnTo>
                    <a:lnTo>
                      <a:pt x="730351" y="682205"/>
                    </a:lnTo>
                    <a:lnTo>
                      <a:pt x="730072" y="682447"/>
                    </a:lnTo>
                    <a:lnTo>
                      <a:pt x="730072" y="683044"/>
                    </a:lnTo>
                    <a:lnTo>
                      <a:pt x="729907" y="683666"/>
                    </a:lnTo>
                    <a:lnTo>
                      <a:pt x="730567" y="683628"/>
                    </a:lnTo>
                    <a:lnTo>
                      <a:pt x="731304" y="683793"/>
                    </a:lnTo>
                    <a:lnTo>
                      <a:pt x="731443" y="683577"/>
                    </a:lnTo>
                    <a:lnTo>
                      <a:pt x="731697" y="683158"/>
                    </a:lnTo>
                    <a:close/>
                  </a:path>
                  <a:path w="1217929" h="1046479">
                    <a:moveTo>
                      <a:pt x="737603" y="918260"/>
                    </a:moveTo>
                    <a:lnTo>
                      <a:pt x="737336" y="918210"/>
                    </a:lnTo>
                    <a:lnTo>
                      <a:pt x="737069" y="918184"/>
                    </a:lnTo>
                    <a:lnTo>
                      <a:pt x="736803" y="918146"/>
                    </a:lnTo>
                    <a:lnTo>
                      <a:pt x="736587" y="918552"/>
                    </a:lnTo>
                    <a:lnTo>
                      <a:pt x="736244" y="918959"/>
                    </a:lnTo>
                    <a:lnTo>
                      <a:pt x="736193" y="919391"/>
                    </a:lnTo>
                    <a:lnTo>
                      <a:pt x="736130" y="919975"/>
                    </a:lnTo>
                    <a:lnTo>
                      <a:pt x="736295" y="920572"/>
                    </a:lnTo>
                    <a:lnTo>
                      <a:pt x="736384" y="921169"/>
                    </a:lnTo>
                    <a:lnTo>
                      <a:pt x="737120" y="921131"/>
                    </a:lnTo>
                    <a:lnTo>
                      <a:pt x="737476" y="921131"/>
                    </a:lnTo>
                    <a:lnTo>
                      <a:pt x="737603" y="918260"/>
                    </a:lnTo>
                    <a:close/>
                  </a:path>
                  <a:path w="1217929" h="1046479">
                    <a:moveTo>
                      <a:pt x="755751" y="894905"/>
                    </a:moveTo>
                    <a:lnTo>
                      <a:pt x="755510" y="894702"/>
                    </a:lnTo>
                    <a:lnTo>
                      <a:pt x="755053" y="894346"/>
                    </a:lnTo>
                    <a:lnTo>
                      <a:pt x="754418" y="895045"/>
                    </a:lnTo>
                    <a:lnTo>
                      <a:pt x="753783" y="895756"/>
                    </a:lnTo>
                    <a:lnTo>
                      <a:pt x="753135" y="896467"/>
                    </a:lnTo>
                    <a:lnTo>
                      <a:pt x="753478" y="896747"/>
                    </a:lnTo>
                    <a:lnTo>
                      <a:pt x="753795" y="897026"/>
                    </a:lnTo>
                    <a:lnTo>
                      <a:pt x="754138" y="897280"/>
                    </a:lnTo>
                    <a:lnTo>
                      <a:pt x="754684" y="896493"/>
                    </a:lnTo>
                    <a:lnTo>
                      <a:pt x="755218" y="895692"/>
                    </a:lnTo>
                    <a:lnTo>
                      <a:pt x="755751" y="894905"/>
                    </a:lnTo>
                    <a:close/>
                  </a:path>
                  <a:path w="1217929" h="1046479">
                    <a:moveTo>
                      <a:pt x="758837" y="359130"/>
                    </a:moveTo>
                    <a:lnTo>
                      <a:pt x="758748" y="358381"/>
                    </a:lnTo>
                    <a:lnTo>
                      <a:pt x="757885" y="357847"/>
                    </a:lnTo>
                    <a:lnTo>
                      <a:pt x="757339" y="358305"/>
                    </a:lnTo>
                    <a:lnTo>
                      <a:pt x="756983" y="358813"/>
                    </a:lnTo>
                    <a:lnTo>
                      <a:pt x="756386" y="359537"/>
                    </a:lnTo>
                    <a:lnTo>
                      <a:pt x="757262" y="359791"/>
                    </a:lnTo>
                    <a:lnTo>
                      <a:pt x="757859" y="360159"/>
                    </a:lnTo>
                    <a:lnTo>
                      <a:pt x="758190" y="359994"/>
                    </a:lnTo>
                    <a:lnTo>
                      <a:pt x="758532" y="359829"/>
                    </a:lnTo>
                    <a:lnTo>
                      <a:pt x="758837" y="359130"/>
                    </a:lnTo>
                    <a:close/>
                  </a:path>
                  <a:path w="1217929" h="1046479">
                    <a:moveTo>
                      <a:pt x="762355" y="494652"/>
                    </a:moveTo>
                    <a:lnTo>
                      <a:pt x="762012" y="493852"/>
                    </a:lnTo>
                    <a:lnTo>
                      <a:pt x="761288" y="493903"/>
                    </a:lnTo>
                    <a:lnTo>
                      <a:pt x="760818" y="493801"/>
                    </a:lnTo>
                    <a:lnTo>
                      <a:pt x="760768" y="494461"/>
                    </a:lnTo>
                    <a:lnTo>
                      <a:pt x="760564" y="495122"/>
                    </a:lnTo>
                    <a:lnTo>
                      <a:pt x="760691" y="495731"/>
                    </a:lnTo>
                    <a:lnTo>
                      <a:pt x="760793" y="496176"/>
                    </a:lnTo>
                    <a:lnTo>
                      <a:pt x="761301" y="496531"/>
                    </a:lnTo>
                    <a:lnTo>
                      <a:pt x="761619" y="496951"/>
                    </a:lnTo>
                    <a:lnTo>
                      <a:pt x="762317" y="495935"/>
                    </a:lnTo>
                    <a:lnTo>
                      <a:pt x="762279" y="495325"/>
                    </a:lnTo>
                    <a:lnTo>
                      <a:pt x="762355" y="494652"/>
                    </a:lnTo>
                    <a:close/>
                  </a:path>
                  <a:path w="1217929" h="1046479">
                    <a:moveTo>
                      <a:pt x="796836" y="683437"/>
                    </a:moveTo>
                    <a:lnTo>
                      <a:pt x="796124" y="681850"/>
                    </a:lnTo>
                    <a:lnTo>
                      <a:pt x="795756" y="681050"/>
                    </a:lnTo>
                    <a:lnTo>
                      <a:pt x="795350" y="681240"/>
                    </a:lnTo>
                    <a:lnTo>
                      <a:pt x="794943" y="681456"/>
                    </a:lnTo>
                    <a:lnTo>
                      <a:pt x="794550" y="681634"/>
                    </a:lnTo>
                    <a:lnTo>
                      <a:pt x="795566" y="683133"/>
                    </a:lnTo>
                    <a:lnTo>
                      <a:pt x="796074" y="683869"/>
                    </a:lnTo>
                    <a:lnTo>
                      <a:pt x="796582" y="683577"/>
                    </a:lnTo>
                    <a:lnTo>
                      <a:pt x="796836" y="683437"/>
                    </a:lnTo>
                    <a:close/>
                  </a:path>
                  <a:path w="1217929" h="1046479">
                    <a:moveTo>
                      <a:pt x="813828" y="545680"/>
                    </a:moveTo>
                    <a:lnTo>
                      <a:pt x="813574" y="545299"/>
                    </a:lnTo>
                    <a:lnTo>
                      <a:pt x="813168" y="544563"/>
                    </a:lnTo>
                    <a:lnTo>
                      <a:pt x="812330" y="544931"/>
                    </a:lnTo>
                    <a:lnTo>
                      <a:pt x="811618" y="545388"/>
                    </a:lnTo>
                    <a:lnTo>
                      <a:pt x="810869" y="545795"/>
                    </a:lnTo>
                    <a:lnTo>
                      <a:pt x="811072" y="546214"/>
                    </a:lnTo>
                    <a:lnTo>
                      <a:pt x="811276" y="546620"/>
                    </a:lnTo>
                    <a:lnTo>
                      <a:pt x="811491" y="547052"/>
                    </a:lnTo>
                    <a:lnTo>
                      <a:pt x="812266" y="546582"/>
                    </a:lnTo>
                    <a:lnTo>
                      <a:pt x="813828" y="545680"/>
                    </a:lnTo>
                    <a:close/>
                  </a:path>
                  <a:path w="1217929" h="1046479">
                    <a:moveTo>
                      <a:pt x="815784" y="501611"/>
                    </a:moveTo>
                    <a:lnTo>
                      <a:pt x="815390" y="501383"/>
                    </a:lnTo>
                    <a:lnTo>
                      <a:pt x="814984" y="501167"/>
                    </a:lnTo>
                    <a:lnTo>
                      <a:pt x="814311" y="500773"/>
                    </a:lnTo>
                    <a:lnTo>
                      <a:pt x="814209" y="501510"/>
                    </a:lnTo>
                    <a:lnTo>
                      <a:pt x="814057" y="501992"/>
                    </a:lnTo>
                    <a:lnTo>
                      <a:pt x="814133" y="502412"/>
                    </a:lnTo>
                    <a:lnTo>
                      <a:pt x="814171" y="502589"/>
                    </a:lnTo>
                    <a:lnTo>
                      <a:pt x="814870" y="502843"/>
                    </a:lnTo>
                    <a:lnTo>
                      <a:pt x="815009" y="502742"/>
                    </a:lnTo>
                    <a:lnTo>
                      <a:pt x="815365" y="502475"/>
                    </a:lnTo>
                    <a:lnTo>
                      <a:pt x="815543" y="501992"/>
                    </a:lnTo>
                    <a:lnTo>
                      <a:pt x="815784" y="501611"/>
                    </a:lnTo>
                    <a:close/>
                  </a:path>
                  <a:path w="1217929" h="1046479">
                    <a:moveTo>
                      <a:pt x="820966" y="508736"/>
                    </a:moveTo>
                    <a:lnTo>
                      <a:pt x="820547" y="507961"/>
                    </a:lnTo>
                    <a:lnTo>
                      <a:pt x="820127" y="507212"/>
                    </a:lnTo>
                    <a:lnTo>
                      <a:pt x="819721" y="506463"/>
                    </a:lnTo>
                    <a:lnTo>
                      <a:pt x="819518" y="506564"/>
                    </a:lnTo>
                    <a:lnTo>
                      <a:pt x="819327" y="506641"/>
                    </a:lnTo>
                    <a:lnTo>
                      <a:pt x="819124" y="506742"/>
                    </a:lnTo>
                    <a:lnTo>
                      <a:pt x="819480" y="507530"/>
                    </a:lnTo>
                    <a:lnTo>
                      <a:pt x="819823" y="508317"/>
                    </a:lnTo>
                    <a:lnTo>
                      <a:pt x="820178" y="509092"/>
                    </a:lnTo>
                    <a:lnTo>
                      <a:pt x="820966" y="508736"/>
                    </a:lnTo>
                    <a:close/>
                  </a:path>
                  <a:path w="1217929" h="1046479">
                    <a:moveTo>
                      <a:pt x="840232" y="1168"/>
                    </a:moveTo>
                    <a:lnTo>
                      <a:pt x="840105" y="736"/>
                    </a:lnTo>
                    <a:lnTo>
                      <a:pt x="840028" y="406"/>
                    </a:lnTo>
                    <a:lnTo>
                      <a:pt x="839343" y="241"/>
                    </a:lnTo>
                    <a:lnTo>
                      <a:pt x="838936" y="0"/>
                    </a:lnTo>
                    <a:lnTo>
                      <a:pt x="838682" y="596"/>
                    </a:lnTo>
                    <a:lnTo>
                      <a:pt x="838022" y="2032"/>
                    </a:lnTo>
                    <a:lnTo>
                      <a:pt x="838847" y="2108"/>
                    </a:lnTo>
                    <a:lnTo>
                      <a:pt x="839508" y="2362"/>
                    </a:lnTo>
                    <a:lnTo>
                      <a:pt x="840016" y="1828"/>
                    </a:lnTo>
                    <a:lnTo>
                      <a:pt x="840232" y="1168"/>
                    </a:lnTo>
                    <a:close/>
                  </a:path>
                  <a:path w="1217929" h="1046479">
                    <a:moveTo>
                      <a:pt x="884440" y="227914"/>
                    </a:moveTo>
                    <a:lnTo>
                      <a:pt x="883793" y="227457"/>
                    </a:lnTo>
                    <a:lnTo>
                      <a:pt x="883170" y="227126"/>
                    </a:lnTo>
                    <a:lnTo>
                      <a:pt x="882561" y="226771"/>
                    </a:lnTo>
                    <a:lnTo>
                      <a:pt x="882294" y="227368"/>
                    </a:lnTo>
                    <a:lnTo>
                      <a:pt x="881748" y="228523"/>
                    </a:lnTo>
                    <a:lnTo>
                      <a:pt x="882535" y="228574"/>
                    </a:lnTo>
                    <a:lnTo>
                      <a:pt x="883310" y="228650"/>
                    </a:lnTo>
                    <a:lnTo>
                      <a:pt x="884097" y="228650"/>
                    </a:lnTo>
                    <a:lnTo>
                      <a:pt x="884440" y="227914"/>
                    </a:lnTo>
                    <a:close/>
                  </a:path>
                  <a:path w="1217929" h="1046479">
                    <a:moveTo>
                      <a:pt x="907973" y="750582"/>
                    </a:moveTo>
                    <a:lnTo>
                      <a:pt x="907503" y="750506"/>
                    </a:lnTo>
                    <a:lnTo>
                      <a:pt x="907034" y="750455"/>
                    </a:lnTo>
                    <a:lnTo>
                      <a:pt x="906589" y="750354"/>
                    </a:lnTo>
                    <a:lnTo>
                      <a:pt x="906513" y="751230"/>
                    </a:lnTo>
                    <a:lnTo>
                      <a:pt x="906449" y="752132"/>
                    </a:lnTo>
                    <a:lnTo>
                      <a:pt x="906449" y="753021"/>
                    </a:lnTo>
                    <a:lnTo>
                      <a:pt x="907262" y="753198"/>
                    </a:lnTo>
                    <a:lnTo>
                      <a:pt x="907542" y="752309"/>
                    </a:lnTo>
                    <a:lnTo>
                      <a:pt x="907757" y="751459"/>
                    </a:lnTo>
                    <a:lnTo>
                      <a:pt x="907973" y="750582"/>
                    </a:lnTo>
                    <a:close/>
                  </a:path>
                  <a:path w="1217929" h="1046479">
                    <a:moveTo>
                      <a:pt x="927442" y="402374"/>
                    </a:moveTo>
                    <a:lnTo>
                      <a:pt x="927061" y="401751"/>
                    </a:lnTo>
                    <a:lnTo>
                      <a:pt x="926731" y="401066"/>
                    </a:lnTo>
                    <a:lnTo>
                      <a:pt x="926287" y="400481"/>
                    </a:lnTo>
                    <a:lnTo>
                      <a:pt x="925753" y="400646"/>
                    </a:lnTo>
                    <a:lnTo>
                      <a:pt x="925449" y="400748"/>
                    </a:lnTo>
                    <a:lnTo>
                      <a:pt x="925715" y="401485"/>
                    </a:lnTo>
                    <a:lnTo>
                      <a:pt x="925982" y="402247"/>
                    </a:lnTo>
                    <a:lnTo>
                      <a:pt x="926249" y="402983"/>
                    </a:lnTo>
                    <a:lnTo>
                      <a:pt x="926642" y="402780"/>
                    </a:lnTo>
                    <a:lnTo>
                      <a:pt x="927442" y="402374"/>
                    </a:lnTo>
                    <a:close/>
                  </a:path>
                  <a:path w="1217929" h="1046479">
                    <a:moveTo>
                      <a:pt x="943241" y="868464"/>
                    </a:moveTo>
                    <a:lnTo>
                      <a:pt x="942886" y="867689"/>
                    </a:lnTo>
                    <a:lnTo>
                      <a:pt x="942543" y="866889"/>
                    </a:lnTo>
                    <a:lnTo>
                      <a:pt x="942187" y="866101"/>
                    </a:lnTo>
                    <a:lnTo>
                      <a:pt x="941806" y="866305"/>
                    </a:lnTo>
                    <a:lnTo>
                      <a:pt x="941438" y="866521"/>
                    </a:lnTo>
                    <a:lnTo>
                      <a:pt x="941057" y="866711"/>
                    </a:lnTo>
                    <a:lnTo>
                      <a:pt x="941501" y="867460"/>
                    </a:lnTo>
                    <a:lnTo>
                      <a:pt x="941971" y="868197"/>
                    </a:lnTo>
                    <a:lnTo>
                      <a:pt x="942428" y="868959"/>
                    </a:lnTo>
                    <a:lnTo>
                      <a:pt x="942708" y="868781"/>
                    </a:lnTo>
                    <a:lnTo>
                      <a:pt x="942962" y="868603"/>
                    </a:lnTo>
                    <a:lnTo>
                      <a:pt x="943241" y="868464"/>
                    </a:lnTo>
                    <a:close/>
                  </a:path>
                  <a:path w="1217929" h="1046479">
                    <a:moveTo>
                      <a:pt x="943673" y="630288"/>
                    </a:moveTo>
                    <a:lnTo>
                      <a:pt x="943533" y="628713"/>
                    </a:lnTo>
                    <a:lnTo>
                      <a:pt x="939749" y="627976"/>
                    </a:lnTo>
                    <a:lnTo>
                      <a:pt x="936244" y="629069"/>
                    </a:lnTo>
                    <a:lnTo>
                      <a:pt x="932726" y="630110"/>
                    </a:lnTo>
                    <a:lnTo>
                      <a:pt x="932853" y="631342"/>
                    </a:lnTo>
                    <a:lnTo>
                      <a:pt x="943673" y="630288"/>
                    </a:lnTo>
                    <a:close/>
                  </a:path>
                  <a:path w="1217929" h="1046479">
                    <a:moveTo>
                      <a:pt x="944740" y="126923"/>
                    </a:moveTo>
                    <a:lnTo>
                      <a:pt x="944206" y="126466"/>
                    </a:lnTo>
                    <a:lnTo>
                      <a:pt x="943635" y="126263"/>
                    </a:lnTo>
                    <a:lnTo>
                      <a:pt x="942886" y="125895"/>
                    </a:lnTo>
                    <a:lnTo>
                      <a:pt x="942670" y="126707"/>
                    </a:lnTo>
                    <a:lnTo>
                      <a:pt x="942555" y="127114"/>
                    </a:lnTo>
                    <a:lnTo>
                      <a:pt x="942428" y="127533"/>
                    </a:lnTo>
                    <a:lnTo>
                      <a:pt x="943000" y="127698"/>
                    </a:lnTo>
                    <a:lnTo>
                      <a:pt x="943584" y="127952"/>
                    </a:lnTo>
                    <a:lnTo>
                      <a:pt x="944156" y="127939"/>
                    </a:lnTo>
                    <a:lnTo>
                      <a:pt x="944346" y="127939"/>
                    </a:lnTo>
                    <a:lnTo>
                      <a:pt x="944740" y="126923"/>
                    </a:lnTo>
                    <a:close/>
                  </a:path>
                  <a:path w="1217929" h="1046479">
                    <a:moveTo>
                      <a:pt x="951064" y="679170"/>
                    </a:moveTo>
                    <a:lnTo>
                      <a:pt x="949820" y="676033"/>
                    </a:lnTo>
                    <a:lnTo>
                      <a:pt x="945299" y="678853"/>
                    </a:lnTo>
                    <a:lnTo>
                      <a:pt x="947877" y="681837"/>
                    </a:lnTo>
                    <a:lnTo>
                      <a:pt x="951064" y="679170"/>
                    </a:lnTo>
                    <a:close/>
                  </a:path>
                  <a:path w="1217929" h="1046479">
                    <a:moveTo>
                      <a:pt x="953452" y="271449"/>
                    </a:moveTo>
                    <a:lnTo>
                      <a:pt x="953223" y="271272"/>
                    </a:lnTo>
                    <a:lnTo>
                      <a:pt x="952779" y="270929"/>
                    </a:lnTo>
                    <a:lnTo>
                      <a:pt x="952119" y="271627"/>
                    </a:lnTo>
                    <a:lnTo>
                      <a:pt x="951445" y="272313"/>
                    </a:lnTo>
                    <a:lnTo>
                      <a:pt x="950087" y="273735"/>
                    </a:lnTo>
                    <a:lnTo>
                      <a:pt x="951636" y="273316"/>
                    </a:lnTo>
                    <a:lnTo>
                      <a:pt x="952258" y="273316"/>
                    </a:lnTo>
                    <a:lnTo>
                      <a:pt x="952563" y="273011"/>
                    </a:lnTo>
                    <a:lnTo>
                      <a:pt x="952982" y="272605"/>
                    </a:lnTo>
                    <a:lnTo>
                      <a:pt x="953173" y="271995"/>
                    </a:lnTo>
                    <a:lnTo>
                      <a:pt x="953452" y="271449"/>
                    </a:lnTo>
                    <a:close/>
                  </a:path>
                  <a:path w="1217929" h="1046479">
                    <a:moveTo>
                      <a:pt x="993419" y="772655"/>
                    </a:moveTo>
                    <a:lnTo>
                      <a:pt x="992517" y="772172"/>
                    </a:lnTo>
                    <a:lnTo>
                      <a:pt x="992098" y="771956"/>
                    </a:lnTo>
                    <a:lnTo>
                      <a:pt x="991679" y="771728"/>
                    </a:lnTo>
                    <a:lnTo>
                      <a:pt x="991476" y="772109"/>
                    </a:lnTo>
                    <a:lnTo>
                      <a:pt x="991006" y="772706"/>
                    </a:lnTo>
                    <a:lnTo>
                      <a:pt x="991108" y="772833"/>
                    </a:lnTo>
                    <a:lnTo>
                      <a:pt x="991476" y="773277"/>
                    </a:lnTo>
                    <a:lnTo>
                      <a:pt x="991997" y="773658"/>
                    </a:lnTo>
                    <a:lnTo>
                      <a:pt x="992733" y="773811"/>
                    </a:lnTo>
                    <a:lnTo>
                      <a:pt x="993089" y="773061"/>
                    </a:lnTo>
                    <a:lnTo>
                      <a:pt x="993419" y="772655"/>
                    </a:lnTo>
                    <a:close/>
                  </a:path>
                  <a:path w="1217929" h="1046479">
                    <a:moveTo>
                      <a:pt x="1016533" y="414731"/>
                    </a:moveTo>
                    <a:lnTo>
                      <a:pt x="1016279" y="414540"/>
                    </a:lnTo>
                    <a:lnTo>
                      <a:pt x="1015758" y="414134"/>
                    </a:lnTo>
                    <a:lnTo>
                      <a:pt x="1014272" y="416052"/>
                    </a:lnTo>
                    <a:lnTo>
                      <a:pt x="1014514" y="416217"/>
                    </a:lnTo>
                    <a:lnTo>
                      <a:pt x="1014730" y="416420"/>
                    </a:lnTo>
                    <a:lnTo>
                      <a:pt x="1014958" y="416572"/>
                    </a:lnTo>
                    <a:lnTo>
                      <a:pt x="1015466" y="415975"/>
                    </a:lnTo>
                    <a:lnTo>
                      <a:pt x="1016000" y="415328"/>
                    </a:lnTo>
                    <a:lnTo>
                      <a:pt x="1016533" y="414731"/>
                    </a:lnTo>
                    <a:close/>
                  </a:path>
                  <a:path w="1217929" h="1046479">
                    <a:moveTo>
                      <a:pt x="1039253" y="707796"/>
                    </a:moveTo>
                    <a:lnTo>
                      <a:pt x="1038339" y="707694"/>
                    </a:lnTo>
                    <a:lnTo>
                      <a:pt x="1037424" y="707593"/>
                    </a:lnTo>
                    <a:lnTo>
                      <a:pt x="1036497" y="707504"/>
                    </a:lnTo>
                    <a:lnTo>
                      <a:pt x="1036485" y="707923"/>
                    </a:lnTo>
                    <a:lnTo>
                      <a:pt x="1036434" y="708774"/>
                    </a:lnTo>
                    <a:lnTo>
                      <a:pt x="1037361" y="708723"/>
                    </a:lnTo>
                    <a:lnTo>
                      <a:pt x="1038301" y="708698"/>
                    </a:lnTo>
                    <a:lnTo>
                      <a:pt x="1039253" y="708647"/>
                    </a:lnTo>
                    <a:lnTo>
                      <a:pt x="1039253" y="707796"/>
                    </a:lnTo>
                    <a:close/>
                  </a:path>
                  <a:path w="1217929" h="1046479">
                    <a:moveTo>
                      <a:pt x="1048931" y="531977"/>
                    </a:moveTo>
                    <a:lnTo>
                      <a:pt x="1047648" y="532257"/>
                    </a:lnTo>
                    <a:lnTo>
                      <a:pt x="1047064" y="532231"/>
                    </a:lnTo>
                    <a:lnTo>
                      <a:pt x="1046721" y="532485"/>
                    </a:lnTo>
                    <a:lnTo>
                      <a:pt x="1046213" y="532866"/>
                    </a:lnTo>
                    <a:lnTo>
                      <a:pt x="1045908" y="533450"/>
                    </a:lnTo>
                    <a:lnTo>
                      <a:pt x="1045502" y="533933"/>
                    </a:lnTo>
                    <a:lnTo>
                      <a:pt x="1045794" y="534225"/>
                    </a:lnTo>
                    <a:lnTo>
                      <a:pt x="1046086" y="534517"/>
                    </a:lnTo>
                    <a:lnTo>
                      <a:pt x="1046378" y="534809"/>
                    </a:lnTo>
                    <a:lnTo>
                      <a:pt x="1047051" y="534060"/>
                    </a:lnTo>
                    <a:lnTo>
                      <a:pt x="1047724" y="533285"/>
                    </a:lnTo>
                    <a:lnTo>
                      <a:pt x="1048931" y="531977"/>
                    </a:lnTo>
                    <a:close/>
                  </a:path>
                  <a:path w="1217929" h="1046479">
                    <a:moveTo>
                      <a:pt x="1072083" y="269468"/>
                    </a:moveTo>
                    <a:lnTo>
                      <a:pt x="1072019" y="269024"/>
                    </a:lnTo>
                    <a:lnTo>
                      <a:pt x="1071994" y="268846"/>
                    </a:lnTo>
                    <a:lnTo>
                      <a:pt x="1071257" y="268770"/>
                    </a:lnTo>
                    <a:lnTo>
                      <a:pt x="1070660" y="268554"/>
                    </a:lnTo>
                    <a:lnTo>
                      <a:pt x="1070521" y="269240"/>
                    </a:lnTo>
                    <a:lnTo>
                      <a:pt x="1070292" y="270154"/>
                    </a:lnTo>
                    <a:lnTo>
                      <a:pt x="1070737" y="270268"/>
                    </a:lnTo>
                    <a:lnTo>
                      <a:pt x="1071384" y="270573"/>
                    </a:lnTo>
                    <a:lnTo>
                      <a:pt x="1071918" y="270116"/>
                    </a:lnTo>
                    <a:lnTo>
                      <a:pt x="1072083" y="269468"/>
                    </a:lnTo>
                    <a:close/>
                  </a:path>
                  <a:path w="1217929" h="1046479">
                    <a:moveTo>
                      <a:pt x="1112227" y="126479"/>
                    </a:moveTo>
                    <a:lnTo>
                      <a:pt x="1111910" y="125831"/>
                    </a:lnTo>
                    <a:lnTo>
                      <a:pt x="1111224" y="124536"/>
                    </a:lnTo>
                    <a:lnTo>
                      <a:pt x="1110894" y="124714"/>
                    </a:lnTo>
                    <a:lnTo>
                      <a:pt x="1110538" y="124917"/>
                    </a:lnTo>
                    <a:lnTo>
                      <a:pt x="1110208" y="125107"/>
                    </a:lnTo>
                    <a:lnTo>
                      <a:pt x="1110691" y="125704"/>
                    </a:lnTo>
                    <a:lnTo>
                      <a:pt x="1111148" y="126288"/>
                    </a:lnTo>
                    <a:lnTo>
                      <a:pt x="1111605" y="126898"/>
                    </a:lnTo>
                    <a:lnTo>
                      <a:pt x="1111821" y="126758"/>
                    </a:lnTo>
                    <a:lnTo>
                      <a:pt x="1112227" y="126479"/>
                    </a:lnTo>
                    <a:close/>
                  </a:path>
                  <a:path w="1217929" h="1046479">
                    <a:moveTo>
                      <a:pt x="1132586" y="762825"/>
                    </a:moveTo>
                    <a:lnTo>
                      <a:pt x="1132420" y="762685"/>
                    </a:lnTo>
                    <a:lnTo>
                      <a:pt x="1131963" y="762266"/>
                    </a:lnTo>
                    <a:lnTo>
                      <a:pt x="1131316" y="762063"/>
                    </a:lnTo>
                    <a:lnTo>
                      <a:pt x="1130744" y="761771"/>
                    </a:lnTo>
                    <a:lnTo>
                      <a:pt x="1130604" y="762203"/>
                    </a:lnTo>
                    <a:lnTo>
                      <a:pt x="1130261" y="762812"/>
                    </a:lnTo>
                    <a:lnTo>
                      <a:pt x="1130414" y="763016"/>
                    </a:lnTo>
                    <a:lnTo>
                      <a:pt x="1130744" y="763485"/>
                    </a:lnTo>
                    <a:lnTo>
                      <a:pt x="1131366" y="763752"/>
                    </a:lnTo>
                    <a:lnTo>
                      <a:pt x="1132179" y="764336"/>
                    </a:lnTo>
                    <a:lnTo>
                      <a:pt x="1132319" y="763460"/>
                    </a:lnTo>
                    <a:lnTo>
                      <a:pt x="1132586" y="762825"/>
                    </a:lnTo>
                    <a:close/>
                  </a:path>
                  <a:path w="1217929" h="1046479">
                    <a:moveTo>
                      <a:pt x="1134097" y="659371"/>
                    </a:moveTo>
                    <a:lnTo>
                      <a:pt x="1134008" y="658774"/>
                    </a:lnTo>
                    <a:lnTo>
                      <a:pt x="1133944" y="658558"/>
                    </a:lnTo>
                    <a:lnTo>
                      <a:pt x="1133170" y="658482"/>
                    </a:lnTo>
                    <a:lnTo>
                      <a:pt x="1132332" y="658202"/>
                    </a:lnTo>
                    <a:lnTo>
                      <a:pt x="1132357" y="659079"/>
                    </a:lnTo>
                    <a:lnTo>
                      <a:pt x="1132217" y="659752"/>
                    </a:lnTo>
                    <a:lnTo>
                      <a:pt x="1132446" y="660273"/>
                    </a:lnTo>
                    <a:lnTo>
                      <a:pt x="1132547" y="660527"/>
                    </a:lnTo>
                    <a:lnTo>
                      <a:pt x="1133297" y="660501"/>
                    </a:lnTo>
                    <a:lnTo>
                      <a:pt x="1133767" y="660615"/>
                    </a:lnTo>
                    <a:lnTo>
                      <a:pt x="1133881" y="660006"/>
                    </a:lnTo>
                    <a:lnTo>
                      <a:pt x="1134097" y="659371"/>
                    </a:lnTo>
                    <a:close/>
                  </a:path>
                  <a:path w="1217929" h="1046479">
                    <a:moveTo>
                      <a:pt x="1193126" y="771448"/>
                    </a:moveTo>
                    <a:lnTo>
                      <a:pt x="1192428" y="771220"/>
                    </a:lnTo>
                    <a:lnTo>
                      <a:pt x="1191742" y="770915"/>
                    </a:lnTo>
                    <a:lnTo>
                      <a:pt x="1191031" y="770851"/>
                    </a:lnTo>
                    <a:lnTo>
                      <a:pt x="1190866" y="770851"/>
                    </a:lnTo>
                    <a:lnTo>
                      <a:pt x="1190637" y="771715"/>
                    </a:lnTo>
                    <a:lnTo>
                      <a:pt x="1190345" y="772439"/>
                    </a:lnTo>
                    <a:lnTo>
                      <a:pt x="1191196" y="772515"/>
                    </a:lnTo>
                    <a:lnTo>
                      <a:pt x="1191882" y="772744"/>
                    </a:lnTo>
                    <a:lnTo>
                      <a:pt x="1192504" y="772629"/>
                    </a:lnTo>
                    <a:lnTo>
                      <a:pt x="1192771" y="772566"/>
                    </a:lnTo>
                    <a:lnTo>
                      <a:pt x="1192949" y="771855"/>
                    </a:lnTo>
                    <a:lnTo>
                      <a:pt x="1193126" y="771448"/>
                    </a:lnTo>
                    <a:close/>
                  </a:path>
                  <a:path w="1217929" h="1046479">
                    <a:moveTo>
                      <a:pt x="1217625" y="418350"/>
                    </a:moveTo>
                    <a:lnTo>
                      <a:pt x="1217129" y="417626"/>
                    </a:lnTo>
                    <a:lnTo>
                      <a:pt x="1216621" y="416915"/>
                    </a:lnTo>
                    <a:lnTo>
                      <a:pt x="1216101" y="416191"/>
                    </a:lnTo>
                    <a:lnTo>
                      <a:pt x="1215847" y="416382"/>
                    </a:lnTo>
                    <a:lnTo>
                      <a:pt x="1215580" y="416585"/>
                    </a:lnTo>
                    <a:lnTo>
                      <a:pt x="1215313" y="416788"/>
                    </a:lnTo>
                    <a:lnTo>
                      <a:pt x="1215859" y="417487"/>
                    </a:lnTo>
                    <a:lnTo>
                      <a:pt x="1216418" y="418172"/>
                    </a:lnTo>
                    <a:lnTo>
                      <a:pt x="1216952" y="418884"/>
                    </a:lnTo>
                    <a:lnTo>
                      <a:pt x="1217180" y="418706"/>
                    </a:lnTo>
                    <a:lnTo>
                      <a:pt x="1217625" y="41835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19" name="object 329">
                <a:extLst>
                  <a:ext uri="{FF2B5EF4-FFF2-40B4-BE49-F238E27FC236}">
                    <a16:creationId xmlns:a16="http://schemas.microsoft.com/office/drawing/2014/main" id="{21DDF41B-7041-9E22-73BA-EE5D94F0257C}"/>
                  </a:ext>
                </a:extLst>
              </p:cNvPr>
              <p:cNvSpPr/>
              <p:nvPr/>
            </p:nvSpPr>
            <p:spPr>
              <a:xfrm>
                <a:off x="7111300" y="3717191"/>
                <a:ext cx="735507" cy="638294"/>
              </a:xfrm>
              <a:custGeom>
                <a:avLst/>
                <a:gdLst/>
                <a:ahLst/>
                <a:cxnLst/>
                <a:rect l="l" t="t" r="r" b="b"/>
                <a:pathLst>
                  <a:path w="945515" h="933450">
                    <a:moveTo>
                      <a:pt x="3619" y="652424"/>
                    </a:moveTo>
                    <a:lnTo>
                      <a:pt x="3213" y="650087"/>
                    </a:lnTo>
                    <a:lnTo>
                      <a:pt x="2489" y="648792"/>
                    </a:lnTo>
                    <a:lnTo>
                      <a:pt x="25" y="648868"/>
                    </a:lnTo>
                    <a:lnTo>
                      <a:pt x="0" y="651395"/>
                    </a:lnTo>
                    <a:lnTo>
                      <a:pt x="1295" y="652068"/>
                    </a:lnTo>
                    <a:lnTo>
                      <a:pt x="3619" y="652424"/>
                    </a:lnTo>
                    <a:close/>
                  </a:path>
                  <a:path w="945515" h="933450">
                    <a:moveTo>
                      <a:pt x="18427" y="561174"/>
                    </a:moveTo>
                    <a:lnTo>
                      <a:pt x="18326" y="559041"/>
                    </a:lnTo>
                    <a:lnTo>
                      <a:pt x="18173" y="554761"/>
                    </a:lnTo>
                    <a:lnTo>
                      <a:pt x="17614" y="554761"/>
                    </a:lnTo>
                    <a:lnTo>
                      <a:pt x="16471" y="554799"/>
                    </a:lnTo>
                    <a:lnTo>
                      <a:pt x="14655" y="557174"/>
                    </a:lnTo>
                    <a:lnTo>
                      <a:pt x="15290" y="559282"/>
                    </a:lnTo>
                    <a:lnTo>
                      <a:pt x="18427" y="561174"/>
                    </a:lnTo>
                    <a:close/>
                  </a:path>
                  <a:path w="945515" h="933450">
                    <a:moveTo>
                      <a:pt x="39916" y="818654"/>
                    </a:moveTo>
                    <a:lnTo>
                      <a:pt x="39306" y="816991"/>
                    </a:lnTo>
                    <a:lnTo>
                      <a:pt x="38049" y="817549"/>
                    </a:lnTo>
                    <a:lnTo>
                      <a:pt x="36817" y="818121"/>
                    </a:lnTo>
                    <a:lnTo>
                      <a:pt x="35585" y="818667"/>
                    </a:lnTo>
                    <a:lnTo>
                      <a:pt x="35687" y="818997"/>
                    </a:lnTo>
                    <a:lnTo>
                      <a:pt x="35915" y="819645"/>
                    </a:lnTo>
                    <a:lnTo>
                      <a:pt x="37249" y="819315"/>
                    </a:lnTo>
                    <a:lnTo>
                      <a:pt x="38582" y="818984"/>
                    </a:lnTo>
                    <a:lnTo>
                      <a:pt x="39916" y="818654"/>
                    </a:lnTo>
                    <a:close/>
                  </a:path>
                  <a:path w="945515" h="933450">
                    <a:moveTo>
                      <a:pt x="139636" y="519468"/>
                    </a:moveTo>
                    <a:lnTo>
                      <a:pt x="138658" y="519264"/>
                    </a:lnTo>
                    <a:lnTo>
                      <a:pt x="137668" y="519036"/>
                    </a:lnTo>
                    <a:lnTo>
                      <a:pt x="136702" y="518820"/>
                    </a:lnTo>
                    <a:lnTo>
                      <a:pt x="136563" y="519277"/>
                    </a:lnTo>
                    <a:lnTo>
                      <a:pt x="136410" y="519747"/>
                    </a:lnTo>
                    <a:lnTo>
                      <a:pt x="136283" y="520217"/>
                    </a:lnTo>
                    <a:lnTo>
                      <a:pt x="137236" y="520598"/>
                    </a:lnTo>
                    <a:lnTo>
                      <a:pt x="138188" y="520966"/>
                    </a:lnTo>
                    <a:lnTo>
                      <a:pt x="139179" y="521335"/>
                    </a:lnTo>
                    <a:lnTo>
                      <a:pt x="139471" y="520090"/>
                    </a:lnTo>
                    <a:lnTo>
                      <a:pt x="139636" y="519468"/>
                    </a:lnTo>
                    <a:close/>
                  </a:path>
                  <a:path w="945515" h="933450">
                    <a:moveTo>
                      <a:pt x="155219" y="911631"/>
                    </a:moveTo>
                    <a:lnTo>
                      <a:pt x="154711" y="911123"/>
                    </a:lnTo>
                    <a:lnTo>
                      <a:pt x="154330" y="910348"/>
                    </a:lnTo>
                    <a:lnTo>
                      <a:pt x="153200" y="911110"/>
                    </a:lnTo>
                    <a:lnTo>
                      <a:pt x="152184" y="911771"/>
                    </a:lnTo>
                    <a:lnTo>
                      <a:pt x="150431" y="912990"/>
                    </a:lnTo>
                    <a:lnTo>
                      <a:pt x="153250" y="914704"/>
                    </a:lnTo>
                    <a:lnTo>
                      <a:pt x="154673" y="914692"/>
                    </a:lnTo>
                    <a:lnTo>
                      <a:pt x="155155" y="912050"/>
                    </a:lnTo>
                    <a:lnTo>
                      <a:pt x="155219" y="911631"/>
                    </a:lnTo>
                    <a:close/>
                  </a:path>
                  <a:path w="945515" h="933450">
                    <a:moveTo>
                      <a:pt x="165722" y="837412"/>
                    </a:moveTo>
                    <a:lnTo>
                      <a:pt x="165646" y="836358"/>
                    </a:lnTo>
                    <a:lnTo>
                      <a:pt x="165595" y="835317"/>
                    </a:lnTo>
                    <a:lnTo>
                      <a:pt x="165392" y="834275"/>
                    </a:lnTo>
                    <a:lnTo>
                      <a:pt x="164020" y="834212"/>
                    </a:lnTo>
                    <a:lnTo>
                      <a:pt x="163842" y="835317"/>
                    </a:lnTo>
                    <a:lnTo>
                      <a:pt x="163804" y="836333"/>
                    </a:lnTo>
                    <a:lnTo>
                      <a:pt x="163728" y="837361"/>
                    </a:lnTo>
                    <a:lnTo>
                      <a:pt x="164401" y="837374"/>
                    </a:lnTo>
                    <a:lnTo>
                      <a:pt x="165722" y="837412"/>
                    </a:lnTo>
                    <a:close/>
                  </a:path>
                  <a:path w="945515" h="933450">
                    <a:moveTo>
                      <a:pt x="190030" y="786574"/>
                    </a:moveTo>
                    <a:lnTo>
                      <a:pt x="189750" y="784707"/>
                    </a:lnTo>
                    <a:lnTo>
                      <a:pt x="189585" y="783678"/>
                    </a:lnTo>
                    <a:lnTo>
                      <a:pt x="189331" y="782015"/>
                    </a:lnTo>
                    <a:lnTo>
                      <a:pt x="188112" y="783145"/>
                    </a:lnTo>
                    <a:lnTo>
                      <a:pt x="187477" y="783717"/>
                    </a:lnTo>
                    <a:lnTo>
                      <a:pt x="186474" y="784644"/>
                    </a:lnTo>
                    <a:lnTo>
                      <a:pt x="190030" y="786574"/>
                    </a:lnTo>
                    <a:close/>
                  </a:path>
                  <a:path w="945515" h="933450">
                    <a:moveTo>
                      <a:pt x="192011" y="194360"/>
                    </a:moveTo>
                    <a:lnTo>
                      <a:pt x="189623" y="194729"/>
                    </a:lnTo>
                    <a:lnTo>
                      <a:pt x="188341" y="194906"/>
                    </a:lnTo>
                    <a:lnTo>
                      <a:pt x="186105" y="195262"/>
                    </a:lnTo>
                    <a:lnTo>
                      <a:pt x="188810" y="197434"/>
                    </a:lnTo>
                    <a:lnTo>
                      <a:pt x="189992" y="196659"/>
                    </a:lnTo>
                    <a:lnTo>
                      <a:pt x="192011" y="194360"/>
                    </a:lnTo>
                    <a:close/>
                  </a:path>
                  <a:path w="945515" h="933450">
                    <a:moveTo>
                      <a:pt x="195326" y="828941"/>
                    </a:moveTo>
                    <a:lnTo>
                      <a:pt x="193103" y="828992"/>
                    </a:lnTo>
                    <a:lnTo>
                      <a:pt x="192100" y="825182"/>
                    </a:lnTo>
                    <a:lnTo>
                      <a:pt x="188468" y="828014"/>
                    </a:lnTo>
                    <a:lnTo>
                      <a:pt x="189890" y="828573"/>
                    </a:lnTo>
                    <a:lnTo>
                      <a:pt x="190842" y="828992"/>
                    </a:lnTo>
                    <a:lnTo>
                      <a:pt x="192862" y="829678"/>
                    </a:lnTo>
                    <a:lnTo>
                      <a:pt x="193941" y="829932"/>
                    </a:lnTo>
                    <a:lnTo>
                      <a:pt x="194995" y="830237"/>
                    </a:lnTo>
                    <a:lnTo>
                      <a:pt x="195326" y="828941"/>
                    </a:lnTo>
                    <a:close/>
                  </a:path>
                  <a:path w="945515" h="933450">
                    <a:moveTo>
                      <a:pt x="226809" y="550481"/>
                    </a:moveTo>
                    <a:lnTo>
                      <a:pt x="224066" y="548779"/>
                    </a:lnTo>
                    <a:lnTo>
                      <a:pt x="223215" y="549998"/>
                    </a:lnTo>
                    <a:lnTo>
                      <a:pt x="222478" y="551332"/>
                    </a:lnTo>
                    <a:lnTo>
                      <a:pt x="222377" y="551497"/>
                    </a:lnTo>
                    <a:lnTo>
                      <a:pt x="222707" y="551878"/>
                    </a:lnTo>
                    <a:lnTo>
                      <a:pt x="222986" y="552475"/>
                    </a:lnTo>
                    <a:lnTo>
                      <a:pt x="224066" y="551916"/>
                    </a:lnTo>
                    <a:lnTo>
                      <a:pt x="226809" y="550481"/>
                    </a:lnTo>
                    <a:close/>
                  </a:path>
                  <a:path w="945515" h="933450">
                    <a:moveTo>
                      <a:pt x="244614" y="50863"/>
                    </a:moveTo>
                    <a:lnTo>
                      <a:pt x="244157" y="50622"/>
                    </a:lnTo>
                    <a:lnTo>
                      <a:pt x="243230" y="50152"/>
                    </a:lnTo>
                    <a:lnTo>
                      <a:pt x="241871" y="52603"/>
                    </a:lnTo>
                    <a:lnTo>
                      <a:pt x="241160" y="53835"/>
                    </a:lnTo>
                    <a:lnTo>
                      <a:pt x="241808" y="54127"/>
                    </a:lnTo>
                    <a:lnTo>
                      <a:pt x="243027" y="54724"/>
                    </a:lnTo>
                    <a:lnTo>
                      <a:pt x="243560" y="53441"/>
                    </a:lnTo>
                    <a:lnTo>
                      <a:pt x="244106" y="52158"/>
                    </a:lnTo>
                    <a:lnTo>
                      <a:pt x="244614" y="50863"/>
                    </a:lnTo>
                    <a:close/>
                  </a:path>
                  <a:path w="945515" h="933450">
                    <a:moveTo>
                      <a:pt x="248462" y="146519"/>
                    </a:moveTo>
                    <a:lnTo>
                      <a:pt x="244817" y="147497"/>
                    </a:lnTo>
                    <a:lnTo>
                      <a:pt x="243484" y="147840"/>
                    </a:lnTo>
                    <a:lnTo>
                      <a:pt x="243776" y="148640"/>
                    </a:lnTo>
                    <a:lnTo>
                      <a:pt x="243852" y="149910"/>
                    </a:lnTo>
                    <a:lnTo>
                      <a:pt x="246176" y="150837"/>
                    </a:lnTo>
                    <a:lnTo>
                      <a:pt x="247370" y="149936"/>
                    </a:lnTo>
                    <a:lnTo>
                      <a:pt x="248462" y="146519"/>
                    </a:lnTo>
                    <a:close/>
                  </a:path>
                  <a:path w="945515" h="933450">
                    <a:moveTo>
                      <a:pt x="259651" y="226758"/>
                    </a:moveTo>
                    <a:lnTo>
                      <a:pt x="259130" y="226263"/>
                    </a:lnTo>
                    <a:lnTo>
                      <a:pt x="258902" y="225844"/>
                    </a:lnTo>
                    <a:lnTo>
                      <a:pt x="258356" y="226212"/>
                    </a:lnTo>
                    <a:lnTo>
                      <a:pt x="257695" y="226491"/>
                    </a:lnTo>
                    <a:lnTo>
                      <a:pt x="257225" y="227215"/>
                    </a:lnTo>
                    <a:lnTo>
                      <a:pt x="257771" y="227901"/>
                    </a:lnTo>
                    <a:lnTo>
                      <a:pt x="258241" y="228828"/>
                    </a:lnTo>
                    <a:lnTo>
                      <a:pt x="258838" y="228066"/>
                    </a:lnTo>
                    <a:lnTo>
                      <a:pt x="259372" y="227634"/>
                    </a:lnTo>
                    <a:lnTo>
                      <a:pt x="259549" y="227088"/>
                    </a:lnTo>
                    <a:lnTo>
                      <a:pt x="259651" y="226758"/>
                    </a:lnTo>
                    <a:close/>
                  </a:path>
                  <a:path w="945515" h="933450">
                    <a:moveTo>
                      <a:pt x="261010" y="456628"/>
                    </a:moveTo>
                    <a:lnTo>
                      <a:pt x="257505" y="452412"/>
                    </a:lnTo>
                    <a:lnTo>
                      <a:pt x="256895" y="452462"/>
                    </a:lnTo>
                    <a:lnTo>
                      <a:pt x="254431" y="456387"/>
                    </a:lnTo>
                    <a:lnTo>
                      <a:pt x="258229" y="456526"/>
                    </a:lnTo>
                    <a:lnTo>
                      <a:pt x="261010" y="456628"/>
                    </a:lnTo>
                    <a:close/>
                  </a:path>
                  <a:path w="945515" h="933450">
                    <a:moveTo>
                      <a:pt x="265430" y="742861"/>
                    </a:moveTo>
                    <a:lnTo>
                      <a:pt x="261112" y="741527"/>
                    </a:lnTo>
                    <a:lnTo>
                      <a:pt x="260908" y="741718"/>
                    </a:lnTo>
                    <a:lnTo>
                      <a:pt x="261607" y="746848"/>
                    </a:lnTo>
                    <a:lnTo>
                      <a:pt x="263029" y="745375"/>
                    </a:lnTo>
                    <a:lnTo>
                      <a:pt x="265430" y="742861"/>
                    </a:lnTo>
                    <a:close/>
                  </a:path>
                  <a:path w="945515" h="933450">
                    <a:moveTo>
                      <a:pt x="275742" y="540219"/>
                    </a:moveTo>
                    <a:lnTo>
                      <a:pt x="273126" y="538556"/>
                    </a:lnTo>
                    <a:lnTo>
                      <a:pt x="271170" y="537298"/>
                    </a:lnTo>
                    <a:lnTo>
                      <a:pt x="272288" y="542798"/>
                    </a:lnTo>
                    <a:lnTo>
                      <a:pt x="273570" y="541858"/>
                    </a:lnTo>
                    <a:lnTo>
                      <a:pt x="275742" y="540219"/>
                    </a:lnTo>
                    <a:close/>
                  </a:path>
                  <a:path w="945515" h="933450">
                    <a:moveTo>
                      <a:pt x="309918" y="221272"/>
                    </a:moveTo>
                    <a:lnTo>
                      <a:pt x="309791" y="219595"/>
                    </a:lnTo>
                    <a:lnTo>
                      <a:pt x="308356" y="217398"/>
                    </a:lnTo>
                    <a:lnTo>
                      <a:pt x="305752" y="219087"/>
                    </a:lnTo>
                    <a:lnTo>
                      <a:pt x="306514" y="220853"/>
                    </a:lnTo>
                    <a:lnTo>
                      <a:pt x="307721" y="223266"/>
                    </a:lnTo>
                    <a:lnTo>
                      <a:pt x="309918" y="221272"/>
                    </a:lnTo>
                    <a:close/>
                  </a:path>
                  <a:path w="945515" h="933450">
                    <a:moveTo>
                      <a:pt x="311048" y="3759"/>
                    </a:moveTo>
                    <a:lnTo>
                      <a:pt x="310896" y="1422"/>
                    </a:lnTo>
                    <a:lnTo>
                      <a:pt x="310159" y="0"/>
                    </a:lnTo>
                    <a:lnTo>
                      <a:pt x="306705" y="901"/>
                    </a:lnTo>
                    <a:lnTo>
                      <a:pt x="309905" y="2997"/>
                    </a:lnTo>
                    <a:lnTo>
                      <a:pt x="311048" y="3759"/>
                    </a:lnTo>
                    <a:close/>
                  </a:path>
                  <a:path w="945515" h="933450">
                    <a:moveTo>
                      <a:pt x="340639" y="655180"/>
                    </a:moveTo>
                    <a:lnTo>
                      <a:pt x="336562" y="654773"/>
                    </a:lnTo>
                    <a:lnTo>
                      <a:pt x="337172" y="658444"/>
                    </a:lnTo>
                    <a:lnTo>
                      <a:pt x="338556" y="657136"/>
                    </a:lnTo>
                    <a:lnTo>
                      <a:pt x="339610" y="656170"/>
                    </a:lnTo>
                    <a:lnTo>
                      <a:pt x="340639" y="655180"/>
                    </a:lnTo>
                    <a:close/>
                  </a:path>
                  <a:path w="945515" h="933450">
                    <a:moveTo>
                      <a:pt x="340817" y="918832"/>
                    </a:moveTo>
                    <a:lnTo>
                      <a:pt x="338823" y="912685"/>
                    </a:lnTo>
                    <a:lnTo>
                      <a:pt x="337324" y="913218"/>
                    </a:lnTo>
                    <a:lnTo>
                      <a:pt x="337515" y="915098"/>
                    </a:lnTo>
                    <a:lnTo>
                      <a:pt x="337604" y="917003"/>
                    </a:lnTo>
                    <a:lnTo>
                      <a:pt x="340817" y="918832"/>
                    </a:lnTo>
                    <a:close/>
                  </a:path>
                  <a:path w="945515" h="933450">
                    <a:moveTo>
                      <a:pt x="354444" y="823201"/>
                    </a:moveTo>
                    <a:lnTo>
                      <a:pt x="354025" y="821194"/>
                    </a:lnTo>
                    <a:lnTo>
                      <a:pt x="353936" y="818984"/>
                    </a:lnTo>
                    <a:lnTo>
                      <a:pt x="351091" y="818108"/>
                    </a:lnTo>
                    <a:lnTo>
                      <a:pt x="350647" y="821067"/>
                    </a:lnTo>
                    <a:lnTo>
                      <a:pt x="351536" y="822744"/>
                    </a:lnTo>
                    <a:lnTo>
                      <a:pt x="354444" y="823201"/>
                    </a:lnTo>
                    <a:close/>
                  </a:path>
                  <a:path w="945515" h="933450">
                    <a:moveTo>
                      <a:pt x="365887" y="229666"/>
                    </a:moveTo>
                    <a:lnTo>
                      <a:pt x="363410" y="228282"/>
                    </a:lnTo>
                    <a:lnTo>
                      <a:pt x="361886" y="228625"/>
                    </a:lnTo>
                    <a:lnTo>
                      <a:pt x="361937" y="231825"/>
                    </a:lnTo>
                    <a:lnTo>
                      <a:pt x="365887" y="229666"/>
                    </a:lnTo>
                    <a:close/>
                  </a:path>
                  <a:path w="945515" h="933450">
                    <a:moveTo>
                      <a:pt x="366572" y="800481"/>
                    </a:moveTo>
                    <a:lnTo>
                      <a:pt x="366331" y="799236"/>
                    </a:lnTo>
                    <a:lnTo>
                      <a:pt x="363347" y="799414"/>
                    </a:lnTo>
                    <a:lnTo>
                      <a:pt x="363956" y="800455"/>
                    </a:lnTo>
                    <a:lnTo>
                      <a:pt x="364578" y="801509"/>
                    </a:lnTo>
                    <a:lnTo>
                      <a:pt x="365175" y="802551"/>
                    </a:lnTo>
                    <a:lnTo>
                      <a:pt x="365569" y="802347"/>
                    </a:lnTo>
                    <a:lnTo>
                      <a:pt x="366369" y="801941"/>
                    </a:lnTo>
                    <a:lnTo>
                      <a:pt x="366572" y="800481"/>
                    </a:lnTo>
                    <a:close/>
                  </a:path>
                  <a:path w="945515" h="933450">
                    <a:moveTo>
                      <a:pt x="382181" y="157149"/>
                    </a:moveTo>
                    <a:lnTo>
                      <a:pt x="381469" y="156286"/>
                    </a:lnTo>
                    <a:lnTo>
                      <a:pt x="380707" y="155562"/>
                    </a:lnTo>
                    <a:lnTo>
                      <a:pt x="379971" y="154838"/>
                    </a:lnTo>
                    <a:lnTo>
                      <a:pt x="379552" y="155282"/>
                    </a:lnTo>
                    <a:lnTo>
                      <a:pt x="379145" y="155740"/>
                    </a:lnTo>
                    <a:lnTo>
                      <a:pt x="378714" y="156184"/>
                    </a:lnTo>
                    <a:lnTo>
                      <a:pt x="379526" y="156870"/>
                    </a:lnTo>
                    <a:lnTo>
                      <a:pt x="380314" y="157556"/>
                    </a:lnTo>
                    <a:lnTo>
                      <a:pt x="381241" y="158178"/>
                    </a:lnTo>
                    <a:lnTo>
                      <a:pt x="382181" y="157149"/>
                    </a:lnTo>
                    <a:close/>
                  </a:path>
                  <a:path w="945515" h="933450">
                    <a:moveTo>
                      <a:pt x="402945" y="758558"/>
                    </a:moveTo>
                    <a:lnTo>
                      <a:pt x="401904" y="757123"/>
                    </a:lnTo>
                    <a:lnTo>
                      <a:pt x="401370" y="757110"/>
                    </a:lnTo>
                    <a:lnTo>
                      <a:pt x="400532" y="757123"/>
                    </a:lnTo>
                    <a:lnTo>
                      <a:pt x="399173" y="757961"/>
                    </a:lnTo>
                    <a:lnTo>
                      <a:pt x="399008" y="758672"/>
                    </a:lnTo>
                    <a:lnTo>
                      <a:pt x="398843" y="759396"/>
                    </a:lnTo>
                    <a:lnTo>
                      <a:pt x="399859" y="760374"/>
                    </a:lnTo>
                    <a:lnTo>
                      <a:pt x="400646" y="761720"/>
                    </a:lnTo>
                    <a:lnTo>
                      <a:pt x="401662" y="760653"/>
                    </a:lnTo>
                    <a:lnTo>
                      <a:pt x="402780" y="760018"/>
                    </a:lnTo>
                    <a:lnTo>
                      <a:pt x="402945" y="758558"/>
                    </a:lnTo>
                    <a:close/>
                  </a:path>
                  <a:path w="945515" h="933450">
                    <a:moveTo>
                      <a:pt x="403898" y="606602"/>
                    </a:moveTo>
                    <a:lnTo>
                      <a:pt x="403212" y="604545"/>
                    </a:lnTo>
                    <a:lnTo>
                      <a:pt x="403352" y="603046"/>
                    </a:lnTo>
                    <a:lnTo>
                      <a:pt x="403212" y="602907"/>
                    </a:lnTo>
                    <a:lnTo>
                      <a:pt x="403085" y="602729"/>
                    </a:lnTo>
                    <a:lnTo>
                      <a:pt x="402793" y="602640"/>
                    </a:lnTo>
                    <a:lnTo>
                      <a:pt x="402501" y="602678"/>
                    </a:lnTo>
                    <a:lnTo>
                      <a:pt x="401840" y="603897"/>
                    </a:lnTo>
                    <a:lnTo>
                      <a:pt x="400596" y="606348"/>
                    </a:lnTo>
                    <a:lnTo>
                      <a:pt x="403898" y="606602"/>
                    </a:lnTo>
                    <a:close/>
                  </a:path>
                  <a:path w="945515" h="933450">
                    <a:moveTo>
                      <a:pt x="405841" y="808990"/>
                    </a:moveTo>
                    <a:lnTo>
                      <a:pt x="405180" y="808075"/>
                    </a:lnTo>
                    <a:lnTo>
                      <a:pt x="404710" y="807059"/>
                    </a:lnTo>
                    <a:lnTo>
                      <a:pt x="404406" y="807085"/>
                    </a:lnTo>
                    <a:lnTo>
                      <a:pt x="403606" y="807199"/>
                    </a:lnTo>
                    <a:lnTo>
                      <a:pt x="402869" y="807796"/>
                    </a:lnTo>
                    <a:lnTo>
                      <a:pt x="402094" y="808177"/>
                    </a:lnTo>
                    <a:lnTo>
                      <a:pt x="402437" y="808748"/>
                    </a:lnTo>
                    <a:lnTo>
                      <a:pt x="402742" y="809764"/>
                    </a:lnTo>
                    <a:lnTo>
                      <a:pt x="403860" y="809840"/>
                    </a:lnTo>
                    <a:lnTo>
                      <a:pt x="404647" y="809383"/>
                    </a:lnTo>
                    <a:lnTo>
                      <a:pt x="405841" y="808990"/>
                    </a:lnTo>
                    <a:close/>
                  </a:path>
                  <a:path w="945515" h="933450">
                    <a:moveTo>
                      <a:pt x="412318" y="622668"/>
                    </a:moveTo>
                    <a:lnTo>
                      <a:pt x="409778" y="620153"/>
                    </a:lnTo>
                    <a:lnTo>
                      <a:pt x="408673" y="625208"/>
                    </a:lnTo>
                    <a:lnTo>
                      <a:pt x="410921" y="624052"/>
                    </a:lnTo>
                    <a:lnTo>
                      <a:pt x="412318" y="622668"/>
                    </a:lnTo>
                    <a:close/>
                  </a:path>
                  <a:path w="945515" h="933450">
                    <a:moveTo>
                      <a:pt x="418160" y="250990"/>
                    </a:moveTo>
                    <a:lnTo>
                      <a:pt x="416826" y="249872"/>
                    </a:lnTo>
                    <a:lnTo>
                      <a:pt x="414693" y="248043"/>
                    </a:lnTo>
                    <a:lnTo>
                      <a:pt x="413181" y="254965"/>
                    </a:lnTo>
                    <a:lnTo>
                      <a:pt x="418160" y="250990"/>
                    </a:lnTo>
                    <a:close/>
                  </a:path>
                  <a:path w="945515" h="933450">
                    <a:moveTo>
                      <a:pt x="418172" y="309422"/>
                    </a:moveTo>
                    <a:lnTo>
                      <a:pt x="414896" y="306158"/>
                    </a:lnTo>
                    <a:lnTo>
                      <a:pt x="414591" y="306616"/>
                    </a:lnTo>
                    <a:lnTo>
                      <a:pt x="414045" y="307060"/>
                    </a:lnTo>
                    <a:lnTo>
                      <a:pt x="414096" y="309600"/>
                    </a:lnTo>
                    <a:lnTo>
                      <a:pt x="415569" y="309587"/>
                    </a:lnTo>
                    <a:lnTo>
                      <a:pt x="418172" y="309422"/>
                    </a:lnTo>
                    <a:close/>
                  </a:path>
                  <a:path w="945515" h="933450">
                    <a:moveTo>
                      <a:pt x="437502" y="333286"/>
                    </a:moveTo>
                    <a:lnTo>
                      <a:pt x="435051" y="328866"/>
                    </a:lnTo>
                    <a:lnTo>
                      <a:pt x="432879" y="330504"/>
                    </a:lnTo>
                    <a:lnTo>
                      <a:pt x="433260" y="332460"/>
                    </a:lnTo>
                    <a:lnTo>
                      <a:pt x="433984" y="334556"/>
                    </a:lnTo>
                    <a:lnTo>
                      <a:pt x="437502" y="333286"/>
                    </a:lnTo>
                    <a:close/>
                  </a:path>
                  <a:path w="945515" h="933450">
                    <a:moveTo>
                      <a:pt x="448246" y="732320"/>
                    </a:moveTo>
                    <a:lnTo>
                      <a:pt x="448017" y="731278"/>
                    </a:lnTo>
                    <a:lnTo>
                      <a:pt x="447776" y="730237"/>
                    </a:lnTo>
                    <a:lnTo>
                      <a:pt x="447560" y="729195"/>
                    </a:lnTo>
                    <a:lnTo>
                      <a:pt x="445630" y="729526"/>
                    </a:lnTo>
                    <a:lnTo>
                      <a:pt x="445808" y="730580"/>
                    </a:lnTo>
                    <a:lnTo>
                      <a:pt x="445985" y="731647"/>
                    </a:lnTo>
                    <a:lnTo>
                      <a:pt x="446163" y="732713"/>
                    </a:lnTo>
                    <a:lnTo>
                      <a:pt x="446862" y="732586"/>
                    </a:lnTo>
                    <a:lnTo>
                      <a:pt x="447548" y="732447"/>
                    </a:lnTo>
                    <a:lnTo>
                      <a:pt x="448246" y="732320"/>
                    </a:lnTo>
                    <a:close/>
                  </a:path>
                  <a:path w="945515" h="933450">
                    <a:moveTo>
                      <a:pt x="449884" y="553808"/>
                    </a:moveTo>
                    <a:lnTo>
                      <a:pt x="449097" y="552119"/>
                    </a:lnTo>
                    <a:lnTo>
                      <a:pt x="447903" y="551370"/>
                    </a:lnTo>
                    <a:lnTo>
                      <a:pt x="445033" y="552589"/>
                    </a:lnTo>
                    <a:lnTo>
                      <a:pt x="446811" y="553529"/>
                    </a:lnTo>
                    <a:lnTo>
                      <a:pt x="447967" y="554126"/>
                    </a:lnTo>
                    <a:lnTo>
                      <a:pt x="449084" y="554710"/>
                    </a:lnTo>
                    <a:lnTo>
                      <a:pt x="449605" y="554113"/>
                    </a:lnTo>
                    <a:lnTo>
                      <a:pt x="449884" y="553808"/>
                    </a:lnTo>
                    <a:close/>
                  </a:path>
                  <a:path w="945515" h="933450">
                    <a:moveTo>
                      <a:pt x="467614" y="602869"/>
                    </a:moveTo>
                    <a:lnTo>
                      <a:pt x="465162" y="602030"/>
                    </a:lnTo>
                    <a:lnTo>
                      <a:pt x="463791" y="601573"/>
                    </a:lnTo>
                    <a:lnTo>
                      <a:pt x="462470" y="601116"/>
                    </a:lnTo>
                    <a:lnTo>
                      <a:pt x="463156" y="603478"/>
                    </a:lnTo>
                    <a:lnTo>
                      <a:pt x="464464" y="604050"/>
                    </a:lnTo>
                    <a:lnTo>
                      <a:pt x="467614" y="602869"/>
                    </a:lnTo>
                    <a:close/>
                  </a:path>
                  <a:path w="945515" h="933450">
                    <a:moveTo>
                      <a:pt x="470674" y="925093"/>
                    </a:moveTo>
                    <a:lnTo>
                      <a:pt x="470636" y="924471"/>
                    </a:lnTo>
                    <a:lnTo>
                      <a:pt x="470636" y="923861"/>
                    </a:lnTo>
                    <a:lnTo>
                      <a:pt x="470598" y="923251"/>
                    </a:lnTo>
                    <a:lnTo>
                      <a:pt x="469074" y="922655"/>
                    </a:lnTo>
                    <a:lnTo>
                      <a:pt x="467537" y="922274"/>
                    </a:lnTo>
                    <a:lnTo>
                      <a:pt x="466102" y="925220"/>
                    </a:lnTo>
                    <a:lnTo>
                      <a:pt x="467969" y="925182"/>
                    </a:lnTo>
                    <a:lnTo>
                      <a:pt x="470674" y="925093"/>
                    </a:lnTo>
                    <a:close/>
                  </a:path>
                  <a:path w="945515" h="933450">
                    <a:moveTo>
                      <a:pt x="483857" y="167970"/>
                    </a:moveTo>
                    <a:lnTo>
                      <a:pt x="482727" y="167462"/>
                    </a:lnTo>
                    <a:lnTo>
                      <a:pt x="481596" y="166928"/>
                    </a:lnTo>
                    <a:lnTo>
                      <a:pt x="480466" y="166433"/>
                    </a:lnTo>
                    <a:lnTo>
                      <a:pt x="480123" y="167043"/>
                    </a:lnTo>
                    <a:lnTo>
                      <a:pt x="479806" y="167652"/>
                    </a:lnTo>
                    <a:lnTo>
                      <a:pt x="479463" y="168262"/>
                    </a:lnTo>
                    <a:lnTo>
                      <a:pt x="480504" y="168922"/>
                    </a:lnTo>
                    <a:lnTo>
                      <a:pt x="481558" y="169570"/>
                    </a:lnTo>
                    <a:lnTo>
                      <a:pt x="482625" y="170230"/>
                    </a:lnTo>
                    <a:lnTo>
                      <a:pt x="483031" y="169481"/>
                    </a:lnTo>
                    <a:lnTo>
                      <a:pt x="483450" y="168719"/>
                    </a:lnTo>
                    <a:lnTo>
                      <a:pt x="483857" y="167970"/>
                    </a:lnTo>
                    <a:close/>
                  </a:path>
                  <a:path w="945515" h="933450">
                    <a:moveTo>
                      <a:pt x="486283" y="547116"/>
                    </a:moveTo>
                    <a:lnTo>
                      <a:pt x="484695" y="546557"/>
                    </a:lnTo>
                    <a:lnTo>
                      <a:pt x="481558" y="545426"/>
                    </a:lnTo>
                    <a:lnTo>
                      <a:pt x="482879" y="546608"/>
                    </a:lnTo>
                    <a:lnTo>
                      <a:pt x="483882" y="548678"/>
                    </a:lnTo>
                    <a:lnTo>
                      <a:pt x="486283" y="547116"/>
                    </a:lnTo>
                    <a:close/>
                  </a:path>
                  <a:path w="945515" h="933450">
                    <a:moveTo>
                      <a:pt x="488988" y="360641"/>
                    </a:moveTo>
                    <a:lnTo>
                      <a:pt x="488607" y="359676"/>
                    </a:lnTo>
                    <a:lnTo>
                      <a:pt x="486575" y="358787"/>
                    </a:lnTo>
                    <a:lnTo>
                      <a:pt x="485406" y="359206"/>
                    </a:lnTo>
                    <a:lnTo>
                      <a:pt x="485228" y="361302"/>
                    </a:lnTo>
                    <a:lnTo>
                      <a:pt x="486625" y="362610"/>
                    </a:lnTo>
                    <a:lnTo>
                      <a:pt x="487883" y="362483"/>
                    </a:lnTo>
                    <a:lnTo>
                      <a:pt x="488848" y="360895"/>
                    </a:lnTo>
                    <a:lnTo>
                      <a:pt x="488988" y="360641"/>
                    </a:lnTo>
                    <a:close/>
                  </a:path>
                  <a:path w="945515" h="933450">
                    <a:moveTo>
                      <a:pt x="534885" y="444042"/>
                    </a:moveTo>
                    <a:lnTo>
                      <a:pt x="531507" y="444169"/>
                    </a:lnTo>
                    <a:lnTo>
                      <a:pt x="531190" y="447103"/>
                    </a:lnTo>
                    <a:lnTo>
                      <a:pt x="533819" y="444919"/>
                    </a:lnTo>
                    <a:lnTo>
                      <a:pt x="534885" y="444042"/>
                    </a:lnTo>
                    <a:close/>
                  </a:path>
                  <a:path w="945515" h="933450">
                    <a:moveTo>
                      <a:pt x="539076" y="930656"/>
                    </a:moveTo>
                    <a:lnTo>
                      <a:pt x="538568" y="929030"/>
                    </a:lnTo>
                    <a:lnTo>
                      <a:pt x="534695" y="929398"/>
                    </a:lnTo>
                    <a:lnTo>
                      <a:pt x="536448" y="931113"/>
                    </a:lnTo>
                    <a:lnTo>
                      <a:pt x="538581" y="933259"/>
                    </a:lnTo>
                    <a:lnTo>
                      <a:pt x="539076" y="930656"/>
                    </a:lnTo>
                    <a:close/>
                  </a:path>
                  <a:path w="945515" h="933450">
                    <a:moveTo>
                      <a:pt x="560806" y="827659"/>
                    </a:moveTo>
                    <a:lnTo>
                      <a:pt x="559752" y="824953"/>
                    </a:lnTo>
                    <a:lnTo>
                      <a:pt x="558927" y="826973"/>
                    </a:lnTo>
                    <a:lnTo>
                      <a:pt x="558241" y="828624"/>
                    </a:lnTo>
                    <a:lnTo>
                      <a:pt x="557187" y="831240"/>
                    </a:lnTo>
                    <a:lnTo>
                      <a:pt x="560806" y="827659"/>
                    </a:lnTo>
                    <a:close/>
                  </a:path>
                  <a:path w="945515" h="933450">
                    <a:moveTo>
                      <a:pt x="564324" y="517093"/>
                    </a:moveTo>
                    <a:lnTo>
                      <a:pt x="563092" y="515683"/>
                    </a:lnTo>
                    <a:lnTo>
                      <a:pt x="562889" y="515442"/>
                    </a:lnTo>
                    <a:lnTo>
                      <a:pt x="561759" y="515543"/>
                    </a:lnTo>
                    <a:lnTo>
                      <a:pt x="561543" y="516699"/>
                    </a:lnTo>
                    <a:lnTo>
                      <a:pt x="561441" y="517766"/>
                    </a:lnTo>
                    <a:lnTo>
                      <a:pt x="561187" y="519836"/>
                    </a:lnTo>
                    <a:lnTo>
                      <a:pt x="563791" y="518198"/>
                    </a:lnTo>
                    <a:lnTo>
                      <a:pt x="564324" y="517093"/>
                    </a:lnTo>
                    <a:close/>
                  </a:path>
                  <a:path w="945515" h="933450">
                    <a:moveTo>
                      <a:pt x="589737" y="684022"/>
                    </a:moveTo>
                    <a:lnTo>
                      <a:pt x="588670" y="680529"/>
                    </a:lnTo>
                    <a:lnTo>
                      <a:pt x="584479" y="685355"/>
                    </a:lnTo>
                    <a:lnTo>
                      <a:pt x="589673" y="684098"/>
                    </a:lnTo>
                    <a:close/>
                  </a:path>
                  <a:path w="945515" h="933450">
                    <a:moveTo>
                      <a:pt x="594296" y="232791"/>
                    </a:moveTo>
                    <a:lnTo>
                      <a:pt x="594156" y="231381"/>
                    </a:lnTo>
                    <a:lnTo>
                      <a:pt x="594220" y="229920"/>
                    </a:lnTo>
                    <a:lnTo>
                      <a:pt x="592112" y="230022"/>
                    </a:lnTo>
                    <a:lnTo>
                      <a:pt x="591743" y="230047"/>
                    </a:lnTo>
                    <a:lnTo>
                      <a:pt x="591070" y="230759"/>
                    </a:lnTo>
                    <a:lnTo>
                      <a:pt x="591400" y="232664"/>
                    </a:lnTo>
                    <a:lnTo>
                      <a:pt x="592188" y="233718"/>
                    </a:lnTo>
                    <a:lnTo>
                      <a:pt x="594296" y="232791"/>
                    </a:lnTo>
                    <a:close/>
                  </a:path>
                  <a:path w="945515" h="933450">
                    <a:moveTo>
                      <a:pt x="608177" y="794575"/>
                    </a:moveTo>
                    <a:lnTo>
                      <a:pt x="605485" y="793762"/>
                    </a:lnTo>
                    <a:lnTo>
                      <a:pt x="604710" y="794943"/>
                    </a:lnTo>
                    <a:lnTo>
                      <a:pt x="604494" y="797636"/>
                    </a:lnTo>
                    <a:lnTo>
                      <a:pt x="607060" y="797788"/>
                    </a:lnTo>
                    <a:lnTo>
                      <a:pt x="608126" y="796912"/>
                    </a:lnTo>
                    <a:lnTo>
                      <a:pt x="608177" y="794575"/>
                    </a:lnTo>
                    <a:close/>
                  </a:path>
                  <a:path w="945515" h="933450">
                    <a:moveTo>
                      <a:pt x="608711" y="111556"/>
                    </a:moveTo>
                    <a:lnTo>
                      <a:pt x="608139" y="110782"/>
                    </a:lnTo>
                    <a:lnTo>
                      <a:pt x="607695" y="109715"/>
                    </a:lnTo>
                    <a:lnTo>
                      <a:pt x="606475" y="109118"/>
                    </a:lnTo>
                    <a:lnTo>
                      <a:pt x="605497" y="110007"/>
                    </a:lnTo>
                    <a:lnTo>
                      <a:pt x="604266" y="110642"/>
                    </a:lnTo>
                    <a:lnTo>
                      <a:pt x="605282" y="111594"/>
                    </a:lnTo>
                    <a:lnTo>
                      <a:pt x="605828" y="112560"/>
                    </a:lnTo>
                    <a:lnTo>
                      <a:pt x="606501" y="112636"/>
                    </a:lnTo>
                    <a:lnTo>
                      <a:pt x="607174" y="112725"/>
                    </a:lnTo>
                    <a:lnTo>
                      <a:pt x="607961" y="111950"/>
                    </a:lnTo>
                    <a:lnTo>
                      <a:pt x="608711" y="111556"/>
                    </a:lnTo>
                    <a:close/>
                  </a:path>
                  <a:path w="945515" h="933450">
                    <a:moveTo>
                      <a:pt x="633425" y="74028"/>
                    </a:moveTo>
                    <a:lnTo>
                      <a:pt x="631634" y="71869"/>
                    </a:lnTo>
                    <a:lnTo>
                      <a:pt x="631215" y="73837"/>
                    </a:lnTo>
                    <a:lnTo>
                      <a:pt x="630923" y="75133"/>
                    </a:lnTo>
                    <a:lnTo>
                      <a:pt x="630631" y="76428"/>
                    </a:lnTo>
                    <a:lnTo>
                      <a:pt x="633196" y="75361"/>
                    </a:lnTo>
                    <a:lnTo>
                      <a:pt x="633425" y="74028"/>
                    </a:lnTo>
                    <a:close/>
                  </a:path>
                  <a:path w="945515" h="933450">
                    <a:moveTo>
                      <a:pt x="643394" y="481850"/>
                    </a:moveTo>
                    <a:lnTo>
                      <a:pt x="640537" y="477710"/>
                    </a:lnTo>
                    <a:lnTo>
                      <a:pt x="639406" y="477558"/>
                    </a:lnTo>
                    <a:lnTo>
                      <a:pt x="636968" y="480428"/>
                    </a:lnTo>
                    <a:lnTo>
                      <a:pt x="643394" y="481850"/>
                    </a:lnTo>
                    <a:close/>
                  </a:path>
                  <a:path w="945515" h="933450">
                    <a:moveTo>
                      <a:pt x="653262" y="81419"/>
                    </a:moveTo>
                    <a:lnTo>
                      <a:pt x="653199" y="80251"/>
                    </a:lnTo>
                    <a:lnTo>
                      <a:pt x="650341" y="79159"/>
                    </a:lnTo>
                    <a:lnTo>
                      <a:pt x="650494" y="80772"/>
                    </a:lnTo>
                    <a:lnTo>
                      <a:pt x="650621" y="81876"/>
                    </a:lnTo>
                    <a:lnTo>
                      <a:pt x="650722" y="82981"/>
                    </a:lnTo>
                    <a:lnTo>
                      <a:pt x="651243" y="82918"/>
                    </a:lnTo>
                    <a:lnTo>
                      <a:pt x="651764" y="82867"/>
                    </a:lnTo>
                    <a:lnTo>
                      <a:pt x="652284" y="82816"/>
                    </a:lnTo>
                    <a:lnTo>
                      <a:pt x="653262" y="81419"/>
                    </a:lnTo>
                    <a:close/>
                  </a:path>
                  <a:path w="945515" h="933450">
                    <a:moveTo>
                      <a:pt x="671004" y="831596"/>
                    </a:moveTo>
                    <a:lnTo>
                      <a:pt x="669036" y="831265"/>
                    </a:lnTo>
                    <a:lnTo>
                      <a:pt x="664324" y="830541"/>
                    </a:lnTo>
                    <a:lnTo>
                      <a:pt x="666610" y="832993"/>
                    </a:lnTo>
                    <a:lnTo>
                      <a:pt x="668045" y="834555"/>
                    </a:lnTo>
                    <a:lnTo>
                      <a:pt x="669912" y="836549"/>
                    </a:lnTo>
                    <a:lnTo>
                      <a:pt x="671004" y="831596"/>
                    </a:lnTo>
                    <a:close/>
                  </a:path>
                  <a:path w="945515" h="933450">
                    <a:moveTo>
                      <a:pt x="695147" y="665111"/>
                    </a:moveTo>
                    <a:lnTo>
                      <a:pt x="692467" y="659269"/>
                    </a:lnTo>
                    <a:lnTo>
                      <a:pt x="691540" y="658660"/>
                    </a:lnTo>
                    <a:lnTo>
                      <a:pt x="688352" y="660044"/>
                    </a:lnTo>
                    <a:lnTo>
                      <a:pt x="690778" y="661847"/>
                    </a:lnTo>
                    <a:lnTo>
                      <a:pt x="692950" y="663486"/>
                    </a:lnTo>
                    <a:lnTo>
                      <a:pt x="695147" y="665111"/>
                    </a:lnTo>
                    <a:close/>
                  </a:path>
                  <a:path w="945515" h="933450">
                    <a:moveTo>
                      <a:pt x="708850" y="618642"/>
                    </a:moveTo>
                    <a:lnTo>
                      <a:pt x="708317" y="614502"/>
                    </a:lnTo>
                    <a:lnTo>
                      <a:pt x="705497" y="618591"/>
                    </a:lnTo>
                    <a:lnTo>
                      <a:pt x="703834" y="620966"/>
                    </a:lnTo>
                    <a:lnTo>
                      <a:pt x="708406" y="619290"/>
                    </a:lnTo>
                    <a:lnTo>
                      <a:pt x="708850" y="618642"/>
                    </a:lnTo>
                    <a:close/>
                  </a:path>
                  <a:path w="945515" h="933450">
                    <a:moveTo>
                      <a:pt x="745490" y="892124"/>
                    </a:moveTo>
                    <a:lnTo>
                      <a:pt x="744918" y="891540"/>
                    </a:lnTo>
                    <a:lnTo>
                      <a:pt x="744461" y="890752"/>
                    </a:lnTo>
                    <a:lnTo>
                      <a:pt x="743775" y="890435"/>
                    </a:lnTo>
                    <a:lnTo>
                      <a:pt x="743242" y="890193"/>
                    </a:lnTo>
                    <a:lnTo>
                      <a:pt x="742403" y="890511"/>
                    </a:lnTo>
                    <a:lnTo>
                      <a:pt x="741705" y="890587"/>
                    </a:lnTo>
                    <a:lnTo>
                      <a:pt x="741870" y="891044"/>
                    </a:lnTo>
                    <a:lnTo>
                      <a:pt x="742162" y="891933"/>
                    </a:lnTo>
                    <a:lnTo>
                      <a:pt x="742797" y="892416"/>
                    </a:lnTo>
                    <a:lnTo>
                      <a:pt x="743369" y="893127"/>
                    </a:lnTo>
                    <a:lnTo>
                      <a:pt x="744397" y="893406"/>
                    </a:lnTo>
                    <a:lnTo>
                      <a:pt x="745007" y="892556"/>
                    </a:lnTo>
                    <a:lnTo>
                      <a:pt x="745490" y="892124"/>
                    </a:lnTo>
                    <a:close/>
                  </a:path>
                  <a:path w="945515" h="933450">
                    <a:moveTo>
                      <a:pt x="758355" y="104990"/>
                    </a:moveTo>
                    <a:lnTo>
                      <a:pt x="753668" y="107886"/>
                    </a:lnTo>
                    <a:lnTo>
                      <a:pt x="754545" y="109232"/>
                    </a:lnTo>
                    <a:lnTo>
                      <a:pt x="756031" y="108559"/>
                    </a:lnTo>
                    <a:lnTo>
                      <a:pt x="758240" y="108826"/>
                    </a:lnTo>
                    <a:lnTo>
                      <a:pt x="758355" y="104990"/>
                    </a:lnTo>
                    <a:close/>
                  </a:path>
                  <a:path w="945515" h="933450">
                    <a:moveTo>
                      <a:pt x="760628" y="185496"/>
                    </a:moveTo>
                    <a:lnTo>
                      <a:pt x="759828" y="184658"/>
                    </a:lnTo>
                    <a:lnTo>
                      <a:pt x="759434" y="183921"/>
                    </a:lnTo>
                    <a:lnTo>
                      <a:pt x="758685" y="184531"/>
                    </a:lnTo>
                    <a:lnTo>
                      <a:pt x="757707" y="185026"/>
                    </a:lnTo>
                    <a:lnTo>
                      <a:pt x="757059" y="186296"/>
                    </a:lnTo>
                    <a:lnTo>
                      <a:pt x="757669" y="187210"/>
                    </a:lnTo>
                    <a:lnTo>
                      <a:pt x="758113" y="188671"/>
                    </a:lnTo>
                    <a:lnTo>
                      <a:pt x="759282" y="187452"/>
                    </a:lnTo>
                    <a:lnTo>
                      <a:pt x="760247" y="186880"/>
                    </a:lnTo>
                    <a:lnTo>
                      <a:pt x="760488" y="186067"/>
                    </a:lnTo>
                    <a:lnTo>
                      <a:pt x="760628" y="185496"/>
                    </a:lnTo>
                    <a:close/>
                  </a:path>
                  <a:path w="945515" h="933450">
                    <a:moveTo>
                      <a:pt x="763905" y="125666"/>
                    </a:moveTo>
                    <a:lnTo>
                      <a:pt x="762279" y="124523"/>
                    </a:lnTo>
                    <a:lnTo>
                      <a:pt x="760844" y="124447"/>
                    </a:lnTo>
                    <a:lnTo>
                      <a:pt x="759993" y="126517"/>
                    </a:lnTo>
                    <a:lnTo>
                      <a:pt x="759853" y="126898"/>
                    </a:lnTo>
                    <a:lnTo>
                      <a:pt x="760514" y="128066"/>
                    </a:lnTo>
                    <a:lnTo>
                      <a:pt x="760984" y="128193"/>
                    </a:lnTo>
                    <a:lnTo>
                      <a:pt x="762850" y="128663"/>
                    </a:lnTo>
                    <a:lnTo>
                      <a:pt x="763676" y="127546"/>
                    </a:lnTo>
                    <a:lnTo>
                      <a:pt x="763905" y="125666"/>
                    </a:lnTo>
                    <a:close/>
                  </a:path>
                  <a:path w="945515" h="933450">
                    <a:moveTo>
                      <a:pt x="771931" y="703745"/>
                    </a:moveTo>
                    <a:lnTo>
                      <a:pt x="769785" y="702805"/>
                    </a:lnTo>
                    <a:lnTo>
                      <a:pt x="768299" y="703338"/>
                    </a:lnTo>
                    <a:lnTo>
                      <a:pt x="767524" y="705535"/>
                    </a:lnTo>
                    <a:lnTo>
                      <a:pt x="770458" y="704329"/>
                    </a:lnTo>
                    <a:lnTo>
                      <a:pt x="771931" y="703745"/>
                    </a:lnTo>
                    <a:close/>
                  </a:path>
                  <a:path w="945515" h="933450">
                    <a:moveTo>
                      <a:pt x="776770" y="560451"/>
                    </a:moveTo>
                    <a:lnTo>
                      <a:pt x="776058" y="560082"/>
                    </a:lnTo>
                    <a:lnTo>
                      <a:pt x="775385" y="559562"/>
                    </a:lnTo>
                    <a:lnTo>
                      <a:pt x="775042" y="561187"/>
                    </a:lnTo>
                    <a:lnTo>
                      <a:pt x="774484" y="563727"/>
                    </a:lnTo>
                    <a:lnTo>
                      <a:pt x="774877" y="563829"/>
                    </a:lnTo>
                    <a:lnTo>
                      <a:pt x="775677" y="564045"/>
                    </a:lnTo>
                    <a:lnTo>
                      <a:pt x="776046" y="562914"/>
                    </a:lnTo>
                    <a:lnTo>
                      <a:pt x="776478" y="561809"/>
                    </a:lnTo>
                    <a:lnTo>
                      <a:pt x="776770" y="560451"/>
                    </a:lnTo>
                    <a:close/>
                  </a:path>
                  <a:path w="945515" h="933450">
                    <a:moveTo>
                      <a:pt x="779551" y="715416"/>
                    </a:moveTo>
                    <a:lnTo>
                      <a:pt x="778535" y="713854"/>
                    </a:lnTo>
                    <a:lnTo>
                      <a:pt x="778014" y="713028"/>
                    </a:lnTo>
                    <a:lnTo>
                      <a:pt x="777481" y="712228"/>
                    </a:lnTo>
                    <a:lnTo>
                      <a:pt x="776249" y="713117"/>
                    </a:lnTo>
                    <a:lnTo>
                      <a:pt x="775017" y="713981"/>
                    </a:lnTo>
                    <a:lnTo>
                      <a:pt x="773823" y="714908"/>
                    </a:lnTo>
                    <a:lnTo>
                      <a:pt x="774001" y="715530"/>
                    </a:lnTo>
                    <a:lnTo>
                      <a:pt x="774179" y="716026"/>
                    </a:lnTo>
                    <a:lnTo>
                      <a:pt x="779551" y="715416"/>
                    </a:lnTo>
                    <a:close/>
                  </a:path>
                  <a:path w="945515" h="933450">
                    <a:moveTo>
                      <a:pt x="788212" y="357022"/>
                    </a:moveTo>
                    <a:lnTo>
                      <a:pt x="787615" y="355511"/>
                    </a:lnTo>
                    <a:lnTo>
                      <a:pt x="787031" y="354114"/>
                    </a:lnTo>
                    <a:lnTo>
                      <a:pt x="786358" y="352450"/>
                    </a:lnTo>
                    <a:lnTo>
                      <a:pt x="783793" y="356908"/>
                    </a:lnTo>
                    <a:lnTo>
                      <a:pt x="788212" y="357022"/>
                    </a:lnTo>
                    <a:close/>
                  </a:path>
                  <a:path w="945515" h="933450">
                    <a:moveTo>
                      <a:pt x="790879" y="138811"/>
                    </a:moveTo>
                    <a:lnTo>
                      <a:pt x="790016" y="137655"/>
                    </a:lnTo>
                    <a:lnTo>
                      <a:pt x="789609" y="136817"/>
                    </a:lnTo>
                    <a:lnTo>
                      <a:pt x="788936" y="136410"/>
                    </a:lnTo>
                    <a:lnTo>
                      <a:pt x="788606" y="136207"/>
                    </a:lnTo>
                    <a:lnTo>
                      <a:pt x="787781" y="136779"/>
                    </a:lnTo>
                    <a:lnTo>
                      <a:pt x="787184" y="137007"/>
                    </a:lnTo>
                    <a:lnTo>
                      <a:pt x="787577" y="137756"/>
                    </a:lnTo>
                    <a:lnTo>
                      <a:pt x="787857" y="138671"/>
                    </a:lnTo>
                    <a:lnTo>
                      <a:pt x="788428" y="139192"/>
                    </a:lnTo>
                    <a:lnTo>
                      <a:pt x="788720" y="139458"/>
                    </a:lnTo>
                    <a:lnTo>
                      <a:pt x="789647" y="139039"/>
                    </a:lnTo>
                    <a:lnTo>
                      <a:pt x="790879" y="138811"/>
                    </a:lnTo>
                    <a:close/>
                  </a:path>
                  <a:path w="945515" h="933450">
                    <a:moveTo>
                      <a:pt x="792772" y="378536"/>
                    </a:moveTo>
                    <a:lnTo>
                      <a:pt x="792226" y="378066"/>
                    </a:lnTo>
                    <a:lnTo>
                      <a:pt x="791756" y="377494"/>
                    </a:lnTo>
                    <a:lnTo>
                      <a:pt x="791159" y="377190"/>
                    </a:lnTo>
                    <a:lnTo>
                      <a:pt x="790613" y="376936"/>
                    </a:lnTo>
                    <a:lnTo>
                      <a:pt x="789901" y="376986"/>
                    </a:lnTo>
                    <a:lnTo>
                      <a:pt x="789292" y="376897"/>
                    </a:lnTo>
                    <a:lnTo>
                      <a:pt x="789127" y="377266"/>
                    </a:lnTo>
                    <a:lnTo>
                      <a:pt x="788987" y="377634"/>
                    </a:lnTo>
                    <a:lnTo>
                      <a:pt x="788822" y="378002"/>
                    </a:lnTo>
                    <a:lnTo>
                      <a:pt x="790917" y="379260"/>
                    </a:lnTo>
                    <a:lnTo>
                      <a:pt x="791972" y="379920"/>
                    </a:lnTo>
                    <a:lnTo>
                      <a:pt x="792772" y="378536"/>
                    </a:lnTo>
                    <a:close/>
                  </a:path>
                  <a:path w="945515" h="933450">
                    <a:moveTo>
                      <a:pt x="795769" y="735888"/>
                    </a:moveTo>
                    <a:lnTo>
                      <a:pt x="795007" y="734847"/>
                    </a:lnTo>
                    <a:lnTo>
                      <a:pt x="794258" y="733793"/>
                    </a:lnTo>
                    <a:lnTo>
                      <a:pt x="793470" y="732802"/>
                    </a:lnTo>
                    <a:lnTo>
                      <a:pt x="792886" y="733005"/>
                    </a:lnTo>
                    <a:lnTo>
                      <a:pt x="792276" y="733221"/>
                    </a:lnTo>
                    <a:lnTo>
                      <a:pt x="792988" y="734466"/>
                    </a:lnTo>
                    <a:lnTo>
                      <a:pt x="793686" y="735647"/>
                    </a:lnTo>
                    <a:lnTo>
                      <a:pt x="794346" y="736841"/>
                    </a:lnTo>
                    <a:lnTo>
                      <a:pt x="794829" y="736536"/>
                    </a:lnTo>
                    <a:lnTo>
                      <a:pt x="795286" y="736193"/>
                    </a:lnTo>
                    <a:lnTo>
                      <a:pt x="795769" y="735888"/>
                    </a:lnTo>
                    <a:close/>
                  </a:path>
                  <a:path w="945515" h="933450">
                    <a:moveTo>
                      <a:pt x="813511" y="510705"/>
                    </a:moveTo>
                    <a:lnTo>
                      <a:pt x="811695" y="510984"/>
                    </a:lnTo>
                    <a:lnTo>
                      <a:pt x="808685" y="511403"/>
                    </a:lnTo>
                    <a:lnTo>
                      <a:pt x="811733" y="513181"/>
                    </a:lnTo>
                    <a:lnTo>
                      <a:pt x="813511" y="510705"/>
                    </a:lnTo>
                    <a:close/>
                  </a:path>
                  <a:path w="945515" h="933450">
                    <a:moveTo>
                      <a:pt x="823480" y="859701"/>
                    </a:moveTo>
                    <a:lnTo>
                      <a:pt x="822121" y="858342"/>
                    </a:lnTo>
                    <a:lnTo>
                      <a:pt x="821194" y="857377"/>
                    </a:lnTo>
                    <a:lnTo>
                      <a:pt x="819924" y="856119"/>
                    </a:lnTo>
                    <a:lnTo>
                      <a:pt x="817638" y="858685"/>
                    </a:lnTo>
                    <a:lnTo>
                      <a:pt x="818388" y="859980"/>
                    </a:lnTo>
                    <a:lnTo>
                      <a:pt x="821283" y="860755"/>
                    </a:lnTo>
                    <a:lnTo>
                      <a:pt x="822159" y="860120"/>
                    </a:lnTo>
                    <a:lnTo>
                      <a:pt x="823480" y="859701"/>
                    </a:lnTo>
                    <a:close/>
                  </a:path>
                  <a:path w="945515" h="933450">
                    <a:moveTo>
                      <a:pt x="840219" y="193459"/>
                    </a:moveTo>
                    <a:lnTo>
                      <a:pt x="837247" y="192265"/>
                    </a:lnTo>
                    <a:lnTo>
                      <a:pt x="837171" y="193700"/>
                    </a:lnTo>
                    <a:lnTo>
                      <a:pt x="836244" y="195376"/>
                    </a:lnTo>
                    <a:lnTo>
                      <a:pt x="838212" y="196405"/>
                    </a:lnTo>
                    <a:lnTo>
                      <a:pt x="840219" y="193459"/>
                    </a:lnTo>
                    <a:close/>
                  </a:path>
                  <a:path w="945515" h="933450">
                    <a:moveTo>
                      <a:pt x="859028" y="780465"/>
                    </a:moveTo>
                    <a:lnTo>
                      <a:pt x="851014" y="778700"/>
                    </a:lnTo>
                    <a:lnTo>
                      <a:pt x="854938" y="781405"/>
                    </a:lnTo>
                    <a:lnTo>
                      <a:pt x="859028" y="780465"/>
                    </a:lnTo>
                    <a:close/>
                  </a:path>
                  <a:path w="945515" h="933450">
                    <a:moveTo>
                      <a:pt x="873798" y="445706"/>
                    </a:moveTo>
                    <a:lnTo>
                      <a:pt x="873010" y="442950"/>
                    </a:lnTo>
                    <a:lnTo>
                      <a:pt x="872286" y="441032"/>
                    </a:lnTo>
                    <a:lnTo>
                      <a:pt x="869403" y="441083"/>
                    </a:lnTo>
                    <a:lnTo>
                      <a:pt x="870394" y="442772"/>
                    </a:lnTo>
                    <a:lnTo>
                      <a:pt x="870788" y="445122"/>
                    </a:lnTo>
                    <a:lnTo>
                      <a:pt x="873798" y="445706"/>
                    </a:lnTo>
                    <a:close/>
                  </a:path>
                  <a:path w="945515" h="933450">
                    <a:moveTo>
                      <a:pt x="891781" y="603059"/>
                    </a:moveTo>
                    <a:lnTo>
                      <a:pt x="891667" y="599960"/>
                    </a:lnTo>
                    <a:lnTo>
                      <a:pt x="890689" y="596734"/>
                    </a:lnTo>
                    <a:lnTo>
                      <a:pt x="890231" y="596696"/>
                    </a:lnTo>
                    <a:lnTo>
                      <a:pt x="889787" y="596684"/>
                    </a:lnTo>
                    <a:lnTo>
                      <a:pt x="889342" y="596658"/>
                    </a:lnTo>
                    <a:lnTo>
                      <a:pt x="889050" y="599643"/>
                    </a:lnTo>
                    <a:lnTo>
                      <a:pt x="888784" y="602640"/>
                    </a:lnTo>
                    <a:lnTo>
                      <a:pt x="888492" y="605612"/>
                    </a:lnTo>
                    <a:lnTo>
                      <a:pt x="891781" y="603059"/>
                    </a:lnTo>
                    <a:close/>
                  </a:path>
                  <a:path w="945515" h="933450">
                    <a:moveTo>
                      <a:pt x="932815" y="497852"/>
                    </a:moveTo>
                    <a:lnTo>
                      <a:pt x="932802" y="497052"/>
                    </a:lnTo>
                    <a:lnTo>
                      <a:pt x="931811" y="496252"/>
                    </a:lnTo>
                    <a:lnTo>
                      <a:pt x="931265" y="495465"/>
                    </a:lnTo>
                    <a:lnTo>
                      <a:pt x="930668" y="496062"/>
                    </a:lnTo>
                    <a:lnTo>
                      <a:pt x="929690" y="496620"/>
                    </a:lnTo>
                    <a:lnTo>
                      <a:pt x="929589" y="497306"/>
                    </a:lnTo>
                    <a:lnTo>
                      <a:pt x="929474" y="498144"/>
                    </a:lnTo>
                    <a:lnTo>
                      <a:pt x="930071" y="499110"/>
                    </a:lnTo>
                    <a:lnTo>
                      <a:pt x="930668" y="500875"/>
                    </a:lnTo>
                    <a:lnTo>
                      <a:pt x="931786" y="499402"/>
                    </a:lnTo>
                    <a:lnTo>
                      <a:pt x="932789" y="498627"/>
                    </a:lnTo>
                    <a:lnTo>
                      <a:pt x="932815" y="497852"/>
                    </a:lnTo>
                    <a:close/>
                  </a:path>
                  <a:path w="945515" h="933450">
                    <a:moveTo>
                      <a:pt x="945121" y="472109"/>
                    </a:moveTo>
                    <a:lnTo>
                      <a:pt x="938999" y="470750"/>
                    </a:lnTo>
                    <a:lnTo>
                      <a:pt x="940473" y="472541"/>
                    </a:lnTo>
                    <a:lnTo>
                      <a:pt x="941476" y="473710"/>
                    </a:lnTo>
                    <a:lnTo>
                      <a:pt x="942733" y="475208"/>
                    </a:lnTo>
                    <a:lnTo>
                      <a:pt x="943546" y="474141"/>
                    </a:lnTo>
                    <a:lnTo>
                      <a:pt x="945121" y="47210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0" name="object 330">
                <a:extLst>
                  <a:ext uri="{FF2B5EF4-FFF2-40B4-BE49-F238E27FC236}">
                    <a16:creationId xmlns:a16="http://schemas.microsoft.com/office/drawing/2014/main" id="{9497E110-481E-FDD7-EEB0-75B455E18226}"/>
                  </a:ext>
                </a:extLst>
              </p:cNvPr>
              <p:cNvSpPr/>
              <p:nvPr/>
            </p:nvSpPr>
            <p:spPr>
              <a:xfrm>
                <a:off x="7096027" y="3706649"/>
                <a:ext cx="748844" cy="633951"/>
              </a:xfrm>
              <a:custGeom>
                <a:avLst/>
                <a:gdLst/>
                <a:ahLst/>
                <a:cxnLst/>
                <a:rect l="l" t="t" r="r" b="b"/>
                <a:pathLst>
                  <a:path w="962659" h="927100">
                    <a:moveTo>
                      <a:pt x="2667" y="286118"/>
                    </a:moveTo>
                    <a:lnTo>
                      <a:pt x="1892" y="285318"/>
                    </a:lnTo>
                    <a:lnTo>
                      <a:pt x="1739" y="285381"/>
                    </a:lnTo>
                    <a:lnTo>
                      <a:pt x="1168" y="285584"/>
                    </a:lnTo>
                    <a:lnTo>
                      <a:pt x="431" y="285978"/>
                    </a:lnTo>
                    <a:lnTo>
                      <a:pt x="215" y="286499"/>
                    </a:lnTo>
                    <a:lnTo>
                      <a:pt x="0" y="287070"/>
                    </a:lnTo>
                    <a:lnTo>
                      <a:pt x="279" y="287870"/>
                    </a:lnTo>
                    <a:lnTo>
                      <a:pt x="355" y="288569"/>
                    </a:lnTo>
                    <a:lnTo>
                      <a:pt x="1308" y="288239"/>
                    </a:lnTo>
                    <a:lnTo>
                      <a:pt x="1790" y="288086"/>
                    </a:lnTo>
                    <a:lnTo>
                      <a:pt x="2082" y="287553"/>
                    </a:lnTo>
                    <a:lnTo>
                      <a:pt x="2590" y="287032"/>
                    </a:lnTo>
                    <a:lnTo>
                      <a:pt x="2628" y="286499"/>
                    </a:lnTo>
                    <a:lnTo>
                      <a:pt x="2667" y="286118"/>
                    </a:lnTo>
                    <a:close/>
                  </a:path>
                  <a:path w="962659" h="927100">
                    <a:moveTo>
                      <a:pt x="15722" y="738212"/>
                    </a:moveTo>
                    <a:lnTo>
                      <a:pt x="15481" y="737349"/>
                    </a:lnTo>
                    <a:lnTo>
                      <a:pt x="15163" y="736549"/>
                    </a:lnTo>
                    <a:lnTo>
                      <a:pt x="14732" y="735863"/>
                    </a:lnTo>
                    <a:lnTo>
                      <a:pt x="13398" y="736219"/>
                    </a:lnTo>
                    <a:lnTo>
                      <a:pt x="13512" y="737108"/>
                    </a:lnTo>
                    <a:lnTo>
                      <a:pt x="13804" y="737895"/>
                    </a:lnTo>
                    <a:lnTo>
                      <a:pt x="14122" y="738911"/>
                    </a:lnTo>
                    <a:lnTo>
                      <a:pt x="14897" y="738530"/>
                    </a:lnTo>
                    <a:lnTo>
                      <a:pt x="15722" y="738212"/>
                    </a:lnTo>
                    <a:close/>
                  </a:path>
                  <a:path w="962659" h="927100">
                    <a:moveTo>
                      <a:pt x="83515" y="195491"/>
                    </a:moveTo>
                    <a:lnTo>
                      <a:pt x="81826" y="196380"/>
                    </a:lnTo>
                    <a:lnTo>
                      <a:pt x="80784" y="196913"/>
                    </a:lnTo>
                    <a:lnTo>
                      <a:pt x="79756" y="197446"/>
                    </a:lnTo>
                    <a:lnTo>
                      <a:pt x="82156" y="198894"/>
                    </a:lnTo>
                    <a:lnTo>
                      <a:pt x="83197" y="198386"/>
                    </a:lnTo>
                    <a:lnTo>
                      <a:pt x="83515" y="195491"/>
                    </a:lnTo>
                    <a:close/>
                  </a:path>
                  <a:path w="962659" h="927100">
                    <a:moveTo>
                      <a:pt x="96443" y="325361"/>
                    </a:moveTo>
                    <a:lnTo>
                      <a:pt x="96215" y="325208"/>
                    </a:lnTo>
                    <a:lnTo>
                      <a:pt x="95986" y="325069"/>
                    </a:lnTo>
                    <a:lnTo>
                      <a:pt x="95770" y="324916"/>
                    </a:lnTo>
                    <a:lnTo>
                      <a:pt x="94996" y="325589"/>
                    </a:lnTo>
                    <a:lnTo>
                      <a:pt x="94246" y="326275"/>
                    </a:lnTo>
                    <a:lnTo>
                      <a:pt x="93472" y="326948"/>
                    </a:lnTo>
                    <a:lnTo>
                      <a:pt x="93586" y="327190"/>
                    </a:lnTo>
                    <a:lnTo>
                      <a:pt x="93713" y="327418"/>
                    </a:lnTo>
                    <a:lnTo>
                      <a:pt x="93840" y="327647"/>
                    </a:lnTo>
                    <a:lnTo>
                      <a:pt x="94437" y="327520"/>
                    </a:lnTo>
                    <a:lnTo>
                      <a:pt x="95211" y="327596"/>
                    </a:lnTo>
                    <a:lnTo>
                      <a:pt x="95554" y="327228"/>
                    </a:lnTo>
                    <a:lnTo>
                      <a:pt x="96037" y="326783"/>
                    </a:lnTo>
                    <a:lnTo>
                      <a:pt x="96164" y="326009"/>
                    </a:lnTo>
                    <a:lnTo>
                      <a:pt x="96443" y="325361"/>
                    </a:lnTo>
                    <a:close/>
                  </a:path>
                  <a:path w="962659" h="927100">
                    <a:moveTo>
                      <a:pt x="102870" y="539051"/>
                    </a:moveTo>
                    <a:lnTo>
                      <a:pt x="102755" y="538607"/>
                    </a:lnTo>
                    <a:lnTo>
                      <a:pt x="102654" y="538162"/>
                    </a:lnTo>
                    <a:lnTo>
                      <a:pt x="102539" y="537718"/>
                    </a:lnTo>
                    <a:lnTo>
                      <a:pt x="101701" y="538048"/>
                    </a:lnTo>
                    <a:lnTo>
                      <a:pt x="100876" y="538378"/>
                    </a:lnTo>
                    <a:lnTo>
                      <a:pt x="100063" y="538695"/>
                    </a:lnTo>
                    <a:lnTo>
                      <a:pt x="100152" y="539013"/>
                    </a:lnTo>
                    <a:lnTo>
                      <a:pt x="100253" y="539343"/>
                    </a:lnTo>
                    <a:lnTo>
                      <a:pt x="100342" y="539635"/>
                    </a:lnTo>
                    <a:lnTo>
                      <a:pt x="101193" y="539445"/>
                    </a:lnTo>
                    <a:lnTo>
                      <a:pt x="102870" y="539051"/>
                    </a:lnTo>
                    <a:close/>
                  </a:path>
                  <a:path w="962659" h="927100">
                    <a:moveTo>
                      <a:pt x="113512" y="290690"/>
                    </a:moveTo>
                    <a:lnTo>
                      <a:pt x="113296" y="289801"/>
                    </a:lnTo>
                    <a:lnTo>
                      <a:pt x="113030" y="288937"/>
                    </a:lnTo>
                    <a:lnTo>
                      <a:pt x="112776" y="288074"/>
                    </a:lnTo>
                    <a:lnTo>
                      <a:pt x="112458" y="288175"/>
                    </a:lnTo>
                    <a:lnTo>
                      <a:pt x="112128" y="288251"/>
                    </a:lnTo>
                    <a:lnTo>
                      <a:pt x="111798" y="288353"/>
                    </a:lnTo>
                    <a:lnTo>
                      <a:pt x="112052" y="289217"/>
                    </a:lnTo>
                    <a:lnTo>
                      <a:pt x="112293" y="290093"/>
                    </a:lnTo>
                    <a:lnTo>
                      <a:pt x="112509" y="290982"/>
                    </a:lnTo>
                    <a:lnTo>
                      <a:pt x="112852" y="290868"/>
                    </a:lnTo>
                    <a:lnTo>
                      <a:pt x="113512" y="290690"/>
                    </a:lnTo>
                    <a:close/>
                  </a:path>
                  <a:path w="962659" h="927100">
                    <a:moveTo>
                      <a:pt x="126085" y="677405"/>
                    </a:moveTo>
                    <a:lnTo>
                      <a:pt x="124320" y="677430"/>
                    </a:lnTo>
                    <a:lnTo>
                      <a:pt x="121094" y="677443"/>
                    </a:lnTo>
                    <a:lnTo>
                      <a:pt x="123228" y="679310"/>
                    </a:lnTo>
                    <a:lnTo>
                      <a:pt x="124358" y="679729"/>
                    </a:lnTo>
                    <a:lnTo>
                      <a:pt x="126085" y="677405"/>
                    </a:lnTo>
                    <a:close/>
                  </a:path>
                  <a:path w="962659" h="927100">
                    <a:moveTo>
                      <a:pt x="131381" y="436359"/>
                    </a:moveTo>
                    <a:lnTo>
                      <a:pt x="130416" y="434975"/>
                    </a:lnTo>
                    <a:lnTo>
                      <a:pt x="128447" y="432244"/>
                    </a:lnTo>
                    <a:lnTo>
                      <a:pt x="128320" y="435178"/>
                    </a:lnTo>
                    <a:lnTo>
                      <a:pt x="128511" y="436435"/>
                    </a:lnTo>
                    <a:lnTo>
                      <a:pt x="131381" y="436359"/>
                    </a:lnTo>
                    <a:close/>
                  </a:path>
                  <a:path w="962659" h="927100">
                    <a:moveTo>
                      <a:pt x="137591" y="156972"/>
                    </a:moveTo>
                    <a:lnTo>
                      <a:pt x="136372" y="156349"/>
                    </a:lnTo>
                    <a:lnTo>
                      <a:pt x="133997" y="155130"/>
                    </a:lnTo>
                    <a:lnTo>
                      <a:pt x="133819" y="155460"/>
                    </a:lnTo>
                    <a:lnTo>
                      <a:pt x="133667" y="155816"/>
                    </a:lnTo>
                    <a:lnTo>
                      <a:pt x="133515" y="156146"/>
                    </a:lnTo>
                    <a:lnTo>
                      <a:pt x="135915" y="157365"/>
                    </a:lnTo>
                    <a:lnTo>
                      <a:pt x="137109" y="157988"/>
                    </a:lnTo>
                    <a:lnTo>
                      <a:pt x="137261" y="157632"/>
                    </a:lnTo>
                    <a:lnTo>
                      <a:pt x="137591" y="156972"/>
                    </a:lnTo>
                    <a:close/>
                  </a:path>
                  <a:path w="962659" h="927100">
                    <a:moveTo>
                      <a:pt x="148907" y="517004"/>
                    </a:moveTo>
                    <a:lnTo>
                      <a:pt x="147764" y="516864"/>
                    </a:lnTo>
                    <a:lnTo>
                      <a:pt x="146621" y="516724"/>
                    </a:lnTo>
                    <a:lnTo>
                      <a:pt x="145478" y="516585"/>
                    </a:lnTo>
                    <a:lnTo>
                      <a:pt x="145351" y="517093"/>
                    </a:lnTo>
                    <a:lnTo>
                      <a:pt x="145122" y="518109"/>
                    </a:lnTo>
                    <a:lnTo>
                      <a:pt x="146342" y="518172"/>
                    </a:lnTo>
                    <a:lnTo>
                      <a:pt x="147561" y="518261"/>
                    </a:lnTo>
                    <a:lnTo>
                      <a:pt x="148755" y="518337"/>
                    </a:lnTo>
                    <a:lnTo>
                      <a:pt x="148805" y="517893"/>
                    </a:lnTo>
                    <a:lnTo>
                      <a:pt x="148869" y="517448"/>
                    </a:lnTo>
                    <a:lnTo>
                      <a:pt x="148907" y="517004"/>
                    </a:lnTo>
                    <a:close/>
                  </a:path>
                  <a:path w="962659" h="927100">
                    <a:moveTo>
                      <a:pt x="157073" y="576935"/>
                    </a:moveTo>
                    <a:lnTo>
                      <a:pt x="156591" y="576173"/>
                    </a:lnTo>
                    <a:lnTo>
                      <a:pt x="156438" y="575589"/>
                    </a:lnTo>
                    <a:lnTo>
                      <a:pt x="155803" y="575805"/>
                    </a:lnTo>
                    <a:lnTo>
                      <a:pt x="154965" y="575830"/>
                    </a:lnTo>
                    <a:lnTo>
                      <a:pt x="154317" y="576630"/>
                    </a:lnTo>
                    <a:lnTo>
                      <a:pt x="154622" y="577469"/>
                    </a:lnTo>
                    <a:lnTo>
                      <a:pt x="154673" y="578662"/>
                    </a:lnTo>
                    <a:lnTo>
                      <a:pt x="155778" y="578015"/>
                    </a:lnTo>
                    <a:lnTo>
                      <a:pt x="156578" y="577799"/>
                    </a:lnTo>
                    <a:lnTo>
                      <a:pt x="156857" y="577316"/>
                    </a:lnTo>
                    <a:lnTo>
                      <a:pt x="157073" y="576935"/>
                    </a:lnTo>
                    <a:close/>
                  </a:path>
                  <a:path w="962659" h="927100">
                    <a:moveTo>
                      <a:pt x="167830" y="405244"/>
                    </a:moveTo>
                    <a:lnTo>
                      <a:pt x="167792" y="404888"/>
                    </a:lnTo>
                    <a:lnTo>
                      <a:pt x="167767" y="404558"/>
                    </a:lnTo>
                    <a:lnTo>
                      <a:pt x="167716" y="404228"/>
                    </a:lnTo>
                    <a:lnTo>
                      <a:pt x="163893" y="404596"/>
                    </a:lnTo>
                    <a:lnTo>
                      <a:pt x="163880" y="404926"/>
                    </a:lnTo>
                    <a:lnTo>
                      <a:pt x="163842" y="405244"/>
                    </a:lnTo>
                    <a:lnTo>
                      <a:pt x="163804" y="405549"/>
                    </a:lnTo>
                    <a:lnTo>
                      <a:pt x="166497" y="405345"/>
                    </a:lnTo>
                    <a:lnTo>
                      <a:pt x="167830" y="405244"/>
                    </a:lnTo>
                    <a:close/>
                  </a:path>
                  <a:path w="962659" h="927100">
                    <a:moveTo>
                      <a:pt x="171805" y="541858"/>
                    </a:moveTo>
                    <a:lnTo>
                      <a:pt x="170599" y="541350"/>
                    </a:lnTo>
                    <a:lnTo>
                      <a:pt x="169379" y="540829"/>
                    </a:lnTo>
                    <a:lnTo>
                      <a:pt x="168186" y="540308"/>
                    </a:lnTo>
                    <a:lnTo>
                      <a:pt x="168008" y="540689"/>
                    </a:lnTo>
                    <a:lnTo>
                      <a:pt x="167843" y="541070"/>
                    </a:lnTo>
                    <a:lnTo>
                      <a:pt x="167690" y="541464"/>
                    </a:lnTo>
                    <a:lnTo>
                      <a:pt x="168948" y="541985"/>
                    </a:lnTo>
                    <a:lnTo>
                      <a:pt x="171424" y="543039"/>
                    </a:lnTo>
                    <a:lnTo>
                      <a:pt x="171805" y="541858"/>
                    </a:lnTo>
                    <a:close/>
                  </a:path>
                  <a:path w="962659" h="927100">
                    <a:moveTo>
                      <a:pt x="172491" y="901357"/>
                    </a:moveTo>
                    <a:lnTo>
                      <a:pt x="171627" y="899287"/>
                    </a:lnTo>
                    <a:lnTo>
                      <a:pt x="170561" y="898842"/>
                    </a:lnTo>
                    <a:lnTo>
                      <a:pt x="168402" y="900010"/>
                    </a:lnTo>
                    <a:lnTo>
                      <a:pt x="169506" y="901725"/>
                    </a:lnTo>
                    <a:lnTo>
                      <a:pt x="170446" y="902538"/>
                    </a:lnTo>
                    <a:lnTo>
                      <a:pt x="172491" y="901357"/>
                    </a:lnTo>
                    <a:close/>
                  </a:path>
                  <a:path w="962659" h="927100">
                    <a:moveTo>
                      <a:pt x="175907" y="801738"/>
                    </a:moveTo>
                    <a:lnTo>
                      <a:pt x="175666" y="800862"/>
                    </a:lnTo>
                    <a:lnTo>
                      <a:pt x="175590" y="800366"/>
                    </a:lnTo>
                    <a:lnTo>
                      <a:pt x="174599" y="800671"/>
                    </a:lnTo>
                    <a:lnTo>
                      <a:pt x="173596" y="800963"/>
                    </a:lnTo>
                    <a:lnTo>
                      <a:pt x="172618" y="801281"/>
                    </a:lnTo>
                    <a:lnTo>
                      <a:pt x="172745" y="801738"/>
                    </a:lnTo>
                    <a:lnTo>
                      <a:pt x="172872" y="802182"/>
                    </a:lnTo>
                    <a:lnTo>
                      <a:pt x="173024" y="802652"/>
                    </a:lnTo>
                    <a:lnTo>
                      <a:pt x="173951" y="802386"/>
                    </a:lnTo>
                    <a:lnTo>
                      <a:pt x="174904" y="802170"/>
                    </a:lnTo>
                    <a:lnTo>
                      <a:pt x="175831" y="801776"/>
                    </a:lnTo>
                    <a:close/>
                  </a:path>
                  <a:path w="962659" h="927100">
                    <a:moveTo>
                      <a:pt x="179108" y="797356"/>
                    </a:moveTo>
                    <a:lnTo>
                      <a:pt x="178689" y="796582"/>
                    </a:lnTo>
                    <a:lnTo>
                      <a:pt x="178269" y="795794"/>
                    </a:lnTo>
                    <a:lnTo>
                      <a:pt x="177812" y="795045"/>
                    </a:lnTo>
                    <a:lnTo>
                      <a:pt x="176961" y="795337"/>
                    </a:lnTo>
                    <a:lnTo>
                      <a:pt x="177215" y="796226"/>
                    </a:lnTo>
                    <a:lnTo>
                      <a:pt x="177533" y="797064"/>
                    </a:lnTo>
                    <a:lnTo>
                      <a:pt x="177825" y="797902"/>
                    </a:lnTo>
                    <a:lnTo>
                      <a:pt x="178244" y="797737"/>
                    </a:lnTo>
                    <a:lnTo>
                      <a:pt x="178689" y="797547"/>
                    </a:lnTo>
                    <a:lnTo>
                      <a:pt x="179108" y="797356"/>
                    </a:lnTo>
                    <a:close/>
                  </a:path>
                  <a:path w="962659" h="927100">
                    <a:moveTo>
                      <a:pt x="187566" y="307505"/>
                    </a:moveTo>
                    <a:lnTo>
                      <a:pt x="184937" y="305854"/>
                    </a:lnTo>
                    <a:lnTo>
                      <a:pt x="183629" y="305015"/>
                    </a:lnTo>
                    <a:lnTo>
                      <a:pt x="183413" y="305320"/>
                    </a:lnTo>
                    <a:lnTo>
                      <a:pt x="183007" y="305917"/>
                    </a:lnTo>
                    <a:lnTo>
                      <a:pt x="186639" y="308724"/>
                    </a:lnTo>
                    <a:lnTo>
                      <a:pt x="186931" y="308317"/>
                    </a:lnTo>
                    <a:lnTo>
                      <a:pt x="187566" y="307505"/>
                    </a:lnTo>
                    <a:close/>
                  </a:path>
                  <a:path w="962659" h="927100">
                    <a:moveTo>
                      <a:pt x="202958" y="249593"/>
                    </a:moveTo>
                    <a:lnTo>
                      <a:pt x="202412" y="249072"/>
                    </a:lnTo>
                    <a:lnTo>
                      <a:pt x="202171" y="248627"/>
                    </a:lnTo>
                    <a:lnTo>
                      <a:pt x="201599" y="248983"/>
                    </a:lnTo>
                    <a:lnTo>
                      <a:pt x="200774" y="249224"/>
                    </a:lnTo>
                    <a:lnTo>
                      <a:pt x="200571" y="249745"/>
                    </a:lnTo>
                    <a:lnTo>
                      <a:pt x="200393" y="250164"/>
                    </a:lnTo>
                    <a:lnTo>
                      <a:pt x="200926" y="250888"/>
                    </a:lnTo>
                    <a:lnTo>
                      <a:pt x="201422" y="252158"/>
                    </a:lnTo>
                    <a:lnTo>
                      <a:pt x="202209" y="251028"/>
                    </a:lnTo>
                    <a:lnTo>
                      <a:pt x="202755" y="250558"/>
                    </a:lnTo>
                    <a:lnTo>
                      <a:pt x="202958" y="249593"/>
                    </a:lnTo>
                    <a:close/>
                  </a:path>
                  <a:path w="962659" h="927100">
                    <a:moveTo>
                      <a:pt x="234543" y="53873"/>
                    </a:moveTo>
                    <a:lnTo>
                      <a:pt x="234073" y="53848"/>
                    </a:lnTo>
                    <a:lnTo>
                      <a:pt x="233603" y="53797"/>
                    </a:lnTo>
                    <a:lnTo>
                      <a:pt x="233159" y="53797"/>
                    </a:lnTo>
                    <a:lnTo>
                      <a:pt x="233222" y="55384"/>
                    </a:lnTo>
                    <a:lnTo>
                      <a:pt x="233311" y="56172"/>
                    </a:lnTo>
                    <a:lnTo>
                      <a:pt x="234238" y="56235"/>
                    </a:lnTo>
                    <a:lnTo>
                      <a:pt x="234403" y="55410"/>
                    </a:lnTo>
                    <a:lnTo>
                      <a:pt x="234454" y="54635"/>
                    </a:lnTo>
                    <a:lnTo>
                      <a:pt x="234543" y="53873"/>
                    </a:lnTo>
                    <a:close/>
                  </a:path>
                  <a:path w="962659" h="927100">
                    <a:moveTo>
                      <a:pt x="261721" y="528078"/>
                    </a:moveTo>
                    <a:lnTo>
                      <a:pt x="258749" y="527697"/>
                    </a:lnTo>
                    <a:lnTo>
                      <a:pt x="258699" y="527989"/>
                    </a:lnTo>
                    <a:lnTo>
                      <a:pt x="258660" y="528281"/>
                    </a:lnTo>
                    <a:lnTo>
                      <a:pt x="258597" y="528561"/>
                    </a:lnTo>
                    <a:lnTo>
                      <a:pt x="259588" y="528789"/>
                    </a:lnTo>
                    <a:lnTo>
                      <a:pt x="261518" y="529209"/>
                    </a:lnTo>
                    <a:lnTo>
                      <a:pt x="261594" y="528828"/>
                    </a:lnTo>
                    <a:lnTo>
                      <a:pt x="261645" y="528472"/>
                    </a:lnTo>
                    <a:lnTo>
                      <a:pt x="261721" y="528078"/>
                    </a:lnTo>
                    <a:close/>
                  </a:path>
                  <a:path w="962659" h="927100">
                    <a:moveTo>
                      <a:pt x="274256" y="885939"/>
                    </a:moveTo>
                    <a:lnTo>
                      <a:pt x="273202" y="885812"/>
                    </a:lnTo>
                    <a:lnTo>
                      <a:pt x="272161" y="885698"/>
                    </a:lnTo>
                    <a:lnTo>
                      <a:pt x="271106" y="885571"/>
                    </a:lnTo>
                    <a:lnTo>
                      <a:pt x="271030" y="886066"/>
                    </a:lnTo>
                    <a:lnTo>
                      <a:pt x="270979" y="886561"/>
                    </a:lnTo>
                    <a:lnTo>
                      <a:pt x="270903" y="887069"/>
                    </a:lnTo>
                    <a:lnTo>
                      <a:pt x="272008" y="887006"/>
                    </a:lnTo>
                    <a:lnTo>
                      <a:pt x="273126" y="886955"/>
                    </a:lnTo>
                    <a:lnTo>
                      <a:pt x="274243" y="886917"/>
                    </a:lnTo>
                    <a:lnTo>
                      <a:pt x="274243" y="886587"/>
                    </a:lnTo>
                    <a:lnTo>
                      <a:pt x="274256" y="886256"/>
                    </a:lnTo>
                    <a:lnTo>
                      <a:pt x="274256" y="885939"/>
                    </a:lnTo>
                    <a:close/>
                  </a:path>
                  <a:path w="962659" h="927100">
                    <a:moveTo>
                      <a:pt x="279285" y="242176"/>
                    </a:moveTo>
                    <a:lnTo>
                      <a:pt x="278765" y="241681"/>
                    </a:lnTo>
                    <a:lnTo>
                      <a:pt x="278536" y="241261"/>
                    </a:lnTo>
                    <a:lnTo>
                      <a:pt x="277990" y="241630"/>
                    </a:lnTo>
                    <a:lnTo>
                      <a:pt x="277329" y="241909"/>
                    </a:lnTo>
                    <a:lnTo>
                      <a:pt x="276860" y="242633"/>
                    </a:lnTo>
                    <a:lnTo>
                      <a:pt x="277406" y="243319"/>
                    </a:lnTo>
                    <a:lnTo>
                      <a:pt x="277876" y="244246"/>
                    </a:lnTo>
                    <a:lnTo>
                      <a:pt x="278472" y="243484"/>
                    </a:lnTo>
                    <a:lnTo>
                      <a:pt x="279006" y="243052"/>
                    </a:lnTo>
                    <a:lnTo>
                      <a:pt x="279184" y="242506"/>
                    </a:lnTo>
                    <a:lnTo>
                      <a:pt x="279285" y="242176"/>
                    </a:lnTo>
                    <a:close/>
                  </a:path>
                  <a:path w="962659" h="927100">
                    <a:moveTo>
                      <a:pt x="284226" y="700278"/>
                    </a:moveTo>
                    <a:lnTo>
                      <a:pt x="283781" y="699808"/>
                    </a:lnTo>
                    <a:lnTo>
                      <a:pt x="283400" y="699211"/>
                    </a:lnTo>
                    <a:lnTo>
                      <a:pt x="282867" y="698919"/>
                    </a:lnTo>
                    <a:lnTo>
                      <a:pt x="282638" y="698817"/>
                    </a:lnTo>
                    <a:lnTo>
                      <a:pt x="281736" y="699389"/>
                    </a:lnTo>
                    <a:lnTo>
                      <a:pt x="281724" y="699681"/>
                    </a:lnTo>
                    <a:lnTo>
                      <a:pt x="281686" y="700265"/>
                    </a:lnTo>
                    <a:lnTo>
                      <a:pt x="282054" y="700874"/>
                    </a:lnTo>
                    <a:lnTo>
                      <a:pt x="282422" y="701929"/>
                    </a:lnTo>
                    <a:lnTo>
                      <a:pt x="283273" y="701154"/>
                    </a:lnTo>
                    <a:lnTo>
                      <a:pt x="283743" y="700709"/>
                    </a:lnTo>
                    <a:lnTo>
                      <a:pt x="284226" y="700278"/>
                    </a:lnTo>
                    <a:close/>
                  </a:path>
                  <a:path w="962659" h="927100">
                    <a:moveTo>
                      <a:pt x="285534" y="251980"/>
                    </a:moveTo>
                    <a:lnTo>
                      <a:pt x="285457" y="251587"/>
                    </a:lnTo>
                    <a:lnTo>
                      <a:pt x="285407" y="251180"/>
                    </a:lnTo>
                    <a:lnTo>
                      <a:pt x="285318" y="250786"/>
                    </a:lnTo>
                    <a:lnTo>
                      <a:pt x="284149" y="251053"/>
                    </a:lnTo>
                    <a:lnTo>
                      <a:pt x="282956" y="251294"/>
                    </a:lnTo>
                    <a:lnTo>
                      <a:pt x="281787" y="251561"/>
                    </a:lnTo>
                    <a:lnTo>
                      <a:pt x="281940" y="252260"/>
                    </a:lnTo>
                    <a:lnTo>
                      <a:pt x="282003" y="252628"/>
                    </a:lnTo>
                    <a:lnTo>
                      <a:pt x="283184" y="252425"/>
                    </a:lnTo>
                    <a:lnTo>
                      <a:pt x="284365" y="252196"/>
                    </a:lnTo>
                    <a:lnTo>
                      <a:pt x="285534" y="251980"/>
                    </a:lnTo>
                    <a:close/>
                  </a:path>
                  <a:path w="962659" h="927100">
                    <a:moveTo>
                      <a:pt x="340448" y="454850"/>
                    </a:moveTo>
                    <a:lnTo>
                      <a:pt x="339585" y="453529"/>
                    </a:lnTo>
                    <a:lnTo>
                      <a:pt x="339305" y="453593"/>
                    </a:lnTo>
                    <a:lnTo>
                      <a:pt x="338543" y="453720"/>
                    </a:lnTo>
                    <a:lnTo>
                      <a:pt x="337883" y="454304"/>
                    </a:lnTo>
                    <a:lnTo>
                      <a:pt x="336702" y="454964"/>
                    </a:lnTo>
                    <a:lnTo>
                      <a:pt x="337553" y="455676"/>
                    </a:lnTo>
                    <a:lnTo>
                      <a:pt x="338162" y="456476"/>
                    </a:lnTo>
                    <a:lnTo>
                      <a:pt x="339191" y="456158"/>
                    </a:lnTo>
                    <a:lnTo>
                      <a:pt x="339852" y="455561"/>
                    </a:lnTo>
                    <a:lnTo>
                      <a:pt x="340448" y="454850"/>
                    </a:lnTo>
                    <a:close/>
                  </a:path>
                  <a:path w="962659" h="927100">
                    <a:moveTo>
                      <a:pt x="356616" y="30746"/>
                    </a:moveTo>
                    <a:lnTo>
                      <a:pt x="355790" y="28917"/>
                    </a:lnTo>
                    <a:lnTo>
                      <a:pt x="354838" y="26720"/>
                    </a:lnTo>
                    <a:lnTo>
                      <a:pt x="353555" y="28765"/>
                    </a:lnTo>
                    <a:lnTo>
                      <a:pt x="353961" y="29972"/>
                    </a:lnTo>
                    <a:lnTo>
                      <a:pt x="356616" y="30746"/>
                    </a:lnTo>
                    <a:close/>
                  </a:path>
                  <a:path w="962659" h="927100">
                    <a:moveTo>
                      <a:pt x="366636" y="923874"/>
                    </a:moveTo>
                    <a:lnTo>
                      <a:pt x="365950" y="922782"/>
                    </a:lnTo>
                    <a:lnTo>
                      <a:pt x="365340" y="923023"/>
                    </a:lnTo>
                    <a:lnTo>
                      <a:pt x="364477" y="923074"/>
                    </a:lnTo>
                    <a:lnTo>
                      <a:pt x="364134" y="923518"/>
                    </a:lnTo>
                    <a:lnTo>
                      <a:pt x="363740" y="924052"/>
                    </a:lnTo>
                    <a:lnTo>
                      <a:pt x="363766" y="924928"/>
                    </a:lnTo>
                    <a:lnTo>
                      <a:pt x="363308" y="926973"/>
                    </a:lnTo>
                    <a:lnTo>
                      <a:pt x="365086" y="925334"/>
                    </a:lnTo>
                    <a:lnTo>
                      <a:pt x="366636" y="923874"/>
                    </a:lnTo>
                    <a:close/>
                  </a:path>
                  <a:path w="962659" h="927100">
                    <a:moveTo>
                      <a:pt x="381457" y="685114"/>
                    </a:moveTo>
                    <a:lnTo>
                      <a:pt x="380631" y="684695"/>
                    </a:lnTo>
                    <a:lnTo>
                      <a:pt x="379869" y="685800"/>
                    </a:lnTo>
                    <a:lnTo>
                      <a:pt x="378345" y="688047"/>
                    </a:lnTo>
                    <a:lnTo>
                      <a:pt x="379691" y="688162"/>
                    </a:lnTo>
                    <a:lnTo>
                      <a:pt x="380492" y="687730"/>
                    </a:lnTo>
                    <a:lnTo>
                      <a:pt x="381000" y="687070"/>
                    </a:lnTo>
                    <a:lnTo>
                      <a:pt x="381330" y="686562"/>
                    </a:lnTo>
                    <a:lnTo>
                      <a:pt x="381330" y="685774"/>
                    </a:lnTo>
                    <a:lnTo>
                      <a:pt x="381457" y="685114"/>
                    </a:lnTo>
                    <a:close/>
                  </a:path>
                  <a:path w="962659" h="927100">
                    <a:moveTo>
                      <a:pt x="382574" y="907618"/>
                    </a:moveTo>
                    <a:lnTo>
                      <a:pt x="382397" y="905700"/>
                    </a:lnTo>
                    <a:lnTo>
                      <a:pt x="382295" y="904735"/>
                    </a:lnTo>
                    <a:lnTo>
                      <a:pt x="381977" y="904735"/>
                    </a:lnTo>
                    <a:lnTo>
                      <a:pt x="381685" y="904748"/>
                    </a:lnTo>
                    <a:lnTo>
                      <a:pt x="381406" y="904748"/>
                    </a:lnTo>
                    <a:lnTo>
                      <a:pt x="381241" y="906640"/>
                    </a:lnTo>
                    <a:lnTo>
                      <a:pt x="381165" y="907580"/>
                    </a:lnTo>
                    <a:lnTo>
                      <a:pt x="381647" y="907592"/>
                    </a:lnTo>
                    <a:lnTo>
                      <a:pt x="382104" y="907618"/>
                    </a:lnTo>
                    <a:lnTo>
                      <a:pt x="382574" y="907618"/>
                    </a:lnTo>
                    <a:close/>
                  </a:path>
                  <a:path w="962659" h="927100">
                    <a:moveTo>
                      <a:pt x="385711" y="11988"/>
                    </a:moveTo>
                    <a:lnTo>
                      <a:pt x="385089" y="11341"/>
                    </a:lnTo>
                    <a:lnTo>
                      <a:pt x="384721" y="10782"/>
                    </a:lnTo>
                    <a:lnTo>
                      <a:pt x="384035" y="10401"/>
                    </a:lnTo>
                    <a:lnTo>
                      <a:pt x="383108" y="11099"/>
                    </a:lnTo>
                    <a:lnTo>
                      <a:pt x="383336" y="11785"/>
                    </a:lnTo>
                    <a:lnTo>
                      <a:pt x="383692" y="12369"/>
                    </a:lnTo>
                    <a:lnTo>
                      <a:pt x="384276" y="12865"/>
                    </a:lnTo>
                    <a:lnTo>
                      <a:pt x="384962" y="12395"/>
                    </a:lnTo>
                    <a:lnTo>
                      <a:pt x="385711" y="11988"/>
                    </a:lnTo>
                    <a:close/>
                  </a:path>
                  <a:path w="962659" h="927100">
                    <a:moveTo>
                      <a:pt x="401269" y="484733"/>
                    </a:moveTo>
                    <a:lnTo>
                      <a:pt x="400900" y="483958"/>
                    </a:lnTo>
                    <a:lnTo>
                      <a:pt x="400786" y="483323"/>
                    </a:lnTo>
                    <a:lnTo>
                      <a:pt x="400164" y="483463"/>
                    </a:lnTo>
                    <a:lnTo>
                      <a:pt x="399351" y="483400"/>
                    </a:lnTo>
                    <a:lnTo>
                      <a:pt x="398983" y="483755"/>
                    </a:lnTo>
                    <a:lnTo>
                      <a:pt x="398665" y="484085"/>
                    </a:lnTo>
                    <a:lnTo>
                      <a:pt x="398868" y="484898"/>
                    </a:lnTo>
                    <a:lnTo>
                      <a:pt x="398818" y="486041"/>
                    </a:lnTo>
                    <a:lnTo>
                      <a:pt x="399935" y="485635"/>
                    </a:lnTo>
                    <a:lnTo>
                      <a:pt x="400786" y="485559"/>
                    </a:lnTo>
                    <a:lnTo>
                      <a:pt x="401269" y="484733"/>
                    </a:lnTo>
                    <a:close/>
                  </a:path>
                  <a:path w="962659" h="927100">
                    <a:moveTo>
                      <a:pt x="408216" y="3124"/>
                    </a:moveTo>
                    <a:lnTo>
                      <a:pt x="407479" y="1041"/>
                    </a:lnTo>
                    <a:lnTo>
                      <a:pt x="407085" y="0"/>
                    </a:lnTo>
                    <a:lnTo>
                      <a:pt x="406704" y="139"/>
                    </a:lnTo>
                    <a:lnTo>
                      <a:pt x="406311" y="279"/>
                    </a:lnTo>
                    <a:lnTo>
                      <a:pt x="405942" y="431"/>
                    </a:lnTo>
                    <a:lnTo>
                      <a:pt x="406285" y="1485"/>
                    </a:lnTo>
                    <a:lnTo>
                      <a:pt x="406946" y="3581"/>
                    </a:lnTo>
                    <a:lnTo>
                      <a:pt x="407365" y="3416"/>
                    </a:lnTo>
                    <a:lnTo>
                      <a:pt x="407797" y="3289"/>
                    </a:lnTo>
                    <a:lnTo>
                      <a:pt x="408216" y="3124"/>
                    </a:lnTo>
                    <a:close/>
                  </a:path>
                  <a:path w="962659" h="927100">
                    <a:moveTo>
                      <a:pt x="421995" y="898258"/>
                    </a:moveTo>
                    <a:lnTo>
                      <a:pt x="420979" y="898029"/>
                    </a:lnTo>
                    <a:lnTo>
                      <a:pt x="419938" y="897813"/>
                    </a:lnTo>
                    <a:lnTo>
                      <a:pt x="418909" y="897585"/>
                    </a:lnTo>
                    <a:lnTo>
                      <a:pt x="418820" y="898118"/>
                    </a:lnTo>
                    <a:lnTo>
                      <a:pt x="418719" y="898652"/>
                    </a:lnTo>
                    <a:lnTo>
                      <a:pt x="418642" y="899210"/>
                    </a:lnTo>
                    <a:lnTo>
                      <a:pt x="419722" y="899261"/>
                    </a:lnTo>
                    <a:lnTo>
                      <a:pt x="421855" y="899414"/>
                    </a:lnTo>
                    <a:lnTo>
                      <a:pt x="421906" y="899033"/>
                    </a:lnTo>
                    <a:lnTo>
                      <a:pt x="421944" y="898652"/>
                    </a:lnTo>
                    <a:lnTo>
                      <a:pt x="421995" y="898258"/>
                    </a:lnTo>
                    <a:close/>
                  </a:path>
                  <a:path w="962659" h="927100">
                    <a:moveTo>
                      <a:pt x="429158" y="905865"/>
                    </a:moveTo>
                    <a:lnTo>
                      <a:pt x="427037" y="904544"/>
                    </a:lnTo>
                    <a:lnTo>
                      <a:pt x="424827" y="903122"/>
                    </a:lnTo>
                    <a:lnTo>
                      <a:pt x="425780" y="905637"/>
                    </a:lnTo>
                    <a:lnTo>
                      <a:pt x="429158" y="905865"/>
                    </a:lnTo>
                    <a:close/>
                  </a:path>
                  <a:path w="962659" h="927100">
                    <a:moveTo>
                      <a:pt x="434149" y="231152"/>
                    </a:moveTo>
                    <a:lnTo>
                      <a:pt x="433920" y="230593"/>
                    </a:lnTo>
                    <a:lnTo>
                      <a:pt x="433793" y="229908"/>
                    </a:lnTo>
                    <a:lnTo>
                      <a:pt x="433400" y="229501"/>
                    </a:lnTo>
                    <a:lnTo>
                      <a:pt x="433235" y="229311"/>
                    </a:lnTo>
                    <a:lnTo>
                      <a:pt x="432498" y="229692"/>
                    </a:lnTo>
                    <a:lnTo>
                      <a:pt x="430517" y="230187"/>
                    </a:lnTo>
                    <a:lnTo>
                      <a:pt x="431660" y="230771"/>
                    </a:lnTo>
                    <a:lnTo>
                      <a:pt x="432130" y="231140"/>
                    </a:lnTo>
                    <a:lnTo>
                      <a:pt x="432676" y="231254"/>
                    </a:lnTo>
                    <a:lnTo>
                      <a:pt x="433120" y="231368"/>
                    </a:lnTo>
                    <a:lnTo>
                      <a:pt x="433666" y="231203"/>
                    </a:lnTo>
                    <a:lnTo>
                      <a:pt x="434149" y="231152"/>
                    </a:lnTo>
                    <a:close/>
                  </a:path>
                  <a:path w="962659" h="927100">
                    <a:moveTo>
                      <a:pt x="462749" y="905306"/>
                    </a:moveTo>
                    <a:lnTo>
                      <a:pt x="462661" y="904887"/>
                    </a:lnTo>
                    <a:lnTo>
                      <a:pt x="462546" y="904468"/>
                    </a:lnTo>
                    <a:lnTo>
                      <a:pt x="462445" y="904049"/>
                    </a:lnTo>
                    <a:lnTo>
                      <a:pt x="461314" y="904392"/>
                    </a:lnTo>
                    <a:lnTo>
                      <a:pt x="460184" y="904722"/>
                    </a:lnTo>
                    <a:lnTo>
                      <a:pt x="459079" y="905065"/>
                    </a:lnTo>
                    <a:lnTo>
                      <a:pt x="459168" y="905421"/>
                    </a:lnTo>
                    <a:lnTo>
                      <a:pt x="459346" y="906132"/>
                    </a:lnTo>
                    <a:lnTo>
                      <a:pt x="460476" y="905840"/>
                    </a:lnTo>
                    <a:lnTo>
                      <a:pt x="461619" y="905586"/>
                    </a:lnTo>
                    <a:lnTo>
                      <a:pt x="462749" y="905306"/>
                    </a:lnTo>
                    <a:close/>
                  </a:path>
                  <a:path w="962659" h="927100">
                    <a:moveTo>
                      <a:pt x="476338" y="451853"/>
                    </a:moveTo>
                    <a:lnTo>
                      <a:pt x="476262" y="450862"/>
                    </a:lnTo>
                    <a:lnTo>
                      <a:pt x="475589" y="450354"/>
                    </a:lnTo>
                    <a:lnTo>
                      <a:pt x="475183" y="449846"/>
                    </a:lnTo>
                    <a:lnTo>
                      <a:pt x="474764" y="450240"/>
                    </a:lnTo>
                    <a:lnTo>
                      <a:pt x="474052" y="450596"/>
                    </a:lnTo>
                    <a:lnTo>
                      <a:pt x="473989" y="451040"/>
                    </a:lnTo>
                    <a:lnTo>
                      <a:pt x="473938" y="451599"/>
                    </a:lnTo>
                    <a:lnTo>
                      <a:pt x="474408" y="452196"/>
                    </a:lnTo>
                    <a:lnTo>
                      <a:pt x="474878" y="453237"/>
                    </a:lnTo>
                    <a:lnTo>
                      <a:pt x="475602" y="452374"/>
                    </a:lnTo>
                    <a:lnTo>
                      <a:pt x="476338" y="451853"/>
                    </a:lnTo>
                    <a:close/>
                  </a:path>
                  <a:path w="962659" h="927100">
                    <a:moveTo>
                      <a:pt x="484835" y="236969"/>
                    </a:moveTo>
                    <a:lnTo>
                      <a:pt x="484593" y="236359"/>
                    </a:lnTo>
                    <a:lnTo>
                      <a:pt x="484479" y="235546"/>
                    </a:lnTo>
                    <a:lnTo>
                      <a:pt x="484035" y="235204"/>
                    </a:lnTo>
                    <a:lnTo>
                      <a:pt x="483654" y="234911"/>
                    </a:lnTo>
                    <a:lnTo>
                      <a:pt x="482854" y="235127"/>
                    </a:lnTo>
                    <a:lnTo>
                      <a:pt x="482231" y="235127"/>
                    </a:lnTo>
                    <a:lnTo>
                      <a:pt x="480885" y="236397"/>
                    </a:lnTo>
                    <a:lnTo>
                      <a:pt x="481596" y="236740"/>
                    </a:lnTo>
                    <a:lnTo>
                      <a:pt x="482257" y="237210"/>
                    </a:lnTo>
                    <a:lnTo>
                      <a:pt x="483019" y="237363"/>
                    </a:lnTo>
                    <a:lnTo>
                      <a:pt x="483577" y="237451"/>
                    </a:lnTo>
                    <a:lnTo>
                      <a:pt x="484225" y="237109"/>
                    </a:lnTo>
                    <a:lnTo>
                      <a:pt x="484835" y="236969"/>
                    </a:lnTo>
                    <a:close/>
                  </a:path>
                  <a:path w="962659" h="927100">
                    <a:moveTo>
                      <a:pt x="502234" y="630555"/>
                    </a:moveTo>
                    <a:lnTo>
                      <a:pt x="502107" y="630097"/>
                    </a:lnTo>
                    <a:lnTo>
                      <a:pt x="501878" y="629196"/>
                    </a:lnTo>
                    <a:lnTo>
                      <a:pt x="501091" y="629602"/>
                    </a:lnTo>
                    <a:lnTo>
                      <a:pt x="500303" y="629983"/>
                    </a:lnTo>
                    <a:lnTo>
                      <a:pt x="499503" y="630389"/>
                    </a:lnTo>
                    <a:lnTo>
                      <a:pt x="499656" y="630707"/>
                    </a:lnTo>
                    <a:lnTo>
                      <a:pt x="499783" y="631012"/>
                    </a:lnTo>
                    <a:lnTo>
                      <a:pt x="499922" y="631329"/>
                    </a:lnTo>
                    <a:lnTo>
                      <a:pt x="500697" y="631075"/>
                    </a:lnTo>
                    <a:lnTo>
                      <a:pt x="501472" y="630796"/>
                    </a:lnTo>
                    <a:lnTo>
                      <a:pt x="502234" y="630555"/>
                    </a:lnTo>
                    <a:close/>
                  </a:path>
                  <a:path w="962659" h="927100">
                    <a:moveTo>
                      <a:pt x="513283" y="706056"/>
                    </a:moveTo>
                    <a:lnTo>
                      <a:pt x="512889" y="704735"/>
                    </a:lnTo>
                    <a:lnTo>
                      <a:pt x="512457" y="703414"/>
                    </a:lnTo>
                    <a:lnTo>
                      <a:pt x="512064" y="702094"/>
                    </a:lnTo>
                    <a:lnTo>
                      <a:pt x="511708" y="702183"/>
                    </a:lnTo>
                    <a:lnTo>
                      <a:pt x="511022" y="702411"/>
                    </a:lnTo>
                    <a:lnTo>
                      <a:pt x="511441" y="703732"/>
                    </a:lnTo>
                    <a:lnTo>
                      <a:pt x="511898" y="705053"/>
                    </a:lnTo>
                    <a:lnTo>
                      <a:pt x="512318" y="706374"/>
                    </a:lnTo>
                    <a:lnTo>
                      <a:pt x="512635" y="706285"/>
                    </a:lnTo>
                    <a:lnTo>
                      <a:pt x="512965" y="706158"/>
                    </a:lnTo>
                    <a:lnTo>
                      <a:pt x="513283" y="706056"/>
                    </a:lnTo>
                    <a:close/>
                  </a:path>
                  <a:path w="962659" h="927100">
                    <a:moveTo>
                      <a:pt x="535901" y="298907"/>
                    </a:moveTo>
                    <a:lnTo>
                      <a:pt x="535838" y="298754"/>
                    </a:lnTo>
                    <a:lnTo>
                      <a:pt x="535622" y="298196"/>
                    </a:lnTo>
                    <a:lnTo>
                      <a:pt x="535241" y="297624"/>
                    </a:lnTo>
                    <a:lnTo>
                      <a:pt x="534758" y="297281"/>
                    </a:lnTo>
                    <a:lnTo>
                      <a:pt x="534606" y="297167"/>
                    </a:lnTo>
                    <a:lnTo>
                      <a:pt x="533577" y="297827"/>
                    </a:lnTo>
                    <a:lnTo>
                      <a:pt x="533768" y="298551"/>
                    </a:lnTo>
                    <a:lnTo>
                      <a:pt x="534162" y="299085"/>
                    </a:lnTo>
                    <a:lnTo>
                      <a:pt x="534581" y="299859"/>
                    </a:lnTo>
                    <a:lnTo>
                      <a:pt x="535203" y="299339"/>
                    </a:lnTo>
                    <a:lnTo>
                      <a:pt x="535901" y="298907"/>
                    </a:lnTo>
                    <a:close/>
                  </a:path>
                  <a:path w="962659" h="927100">
                    <a:moveTo>
                      <a:pt x="541197" y="382943"/>
                    </a:moveTo>
                    <a:lnTo>
                      <a:pt x="540791" y="380657"/>
                    </a:lnTo>
                    <a:lnTo>
                      <a:pt x="539584" y="380415"/>
                    </a:lnTo>
                    <a:lnTo>
                      <a:pt x="536905" y="381266"/>
                    </a:lnTo>
                    <a:lnTo>
                      <a:pt x="538099" y="382181"/>
                    </a:lnTo>
                    <a:lnTo>
                      <a:pt x="538746" y="382803"/>
                    </a:lnTo>
                    <a:lnTo>
                      <a:pt x="539521" y="383184"/>
                    </a:lnTo>
                    <a:lnTo>
                      <a:pt x="539851" y="383362"/>
                    </a:lnTo>
                    <a:lnTo>
                      <a:pt x="540448" y="383070"/>
                    </a:lnTo>
                    <a:lnTo>
                      <a:pt x="541197" y="382943"/>
                    </a:lnTo>
                    <a:close/>
                  </a:path>
                  <a:path w="962659" h="927100">
                    <a:moveTo>
                      <a:pt x="551383" y="723938"/>
                    </a:moveTo>
                    <a:lnTo>
                      <a:pt x="549249" y="720915"/>
                    </a:lnTo>
                    <a:lnTo>
                      <a:pt x="547814" y="722706"/>
                    </a:lnTo>
                    <a:lnTo>
                      <a:pt x="546481" y="724585"/>
                    </a:lnTo>
                    <a:lnTo>
                      <a:pt x="548017" y="724395"/>
                    </a:lnTo>
                    <a:lnTo>
                      <a:pt x="551383" y="723938"/>
                    </a:lnTo>
                    <a:close/>
                  </a:path>
                  <a:path w="962659" h="927100">
                    <a:moveTo>
                      <a:pt x="557530" y="403631"/>
                    </a:moveTo>
                    <a:lnTo>
                      <a:pt x="555701" y="403237"/>
                    </a:lnTo>
                    <a:lnTo>
                      <a:pt x="554799" y="403034"/>
                    </a:lnTo>
                    <a:lnTo>
                      <a:pt x="554748" y="403517"/>
                    </a:lnTo>
                    <a:lnTo>
                      <a:pt x="554685" y="403974"/>
                    </a:lnTo>
                    <a:lnTo>
                      <a:pt x="554634" y="404456"/>
                    </a:lnTo>
                    <a:lnTo>
                      <a:pt x="555510" y="404533"/>
                    </a:lnTo>
                    <a:lnTo>
                      <a:pt x="556399" y="404647"/>
                    </a:lnTo>
                    <a:lnTo>
                      <a:pt x="557288" y="404736"/>
                    </a:lnTo>
                    <a:lnTo>
                      <a:pt x="557364" y="404368"/>
                    </a:lnTo>
                    <a:lnTo>
                      <a:pt x="557441" y="403999"/>
                    </a:lnTo>
                    <a:lnTo>
                      <a:pt x="557530" y="403631"/>
                    </a:lnTo>
                    <a:close/>
                  </a:path>
                  <a:path w="962659" h="927100">
                    <a:moveTo>
                      <a:pt x="566267" y="482511"/>
                    </a:moveTo>
                    <a:lnTo>
                      <a:pt x="564883" y="481939"/>
                    </a:lnTo>
                    <a:lnTo>
                      <a:pt x="564489" y="482803"/>
                    </a:lnTo>
                    <a:lnTo>
                      <a:pt x="564070" y="483641"/>
                    </a:lnTo>
                    <a:lnTo>
                      <a:pt x="563753" y="484581"/>
                    </a:lnTo>
                    <a:lnTo>
                      <a:pt x="564629" y="484924"/>
                    </a:lnTo>
                    <a:lnTo>
                      <a:pt x="565086" y="485165"/>
                    </a:lnTo>
                    <a:lnTo>
                      <a:pt x="565492" y="484263"/>
                    </a:lnTo>
                    <a:lnTo>
                      <a:pt x="565861" y="483400"/>
                    </a:lnTo>
                    <a:lnTo>
                      <a:pt x="566267" y="482511"/>
                    </a:lnTo>
                    <a:close/>
                  </a:path>
                  <a:path w="962659" h="927100">
                    <a:moveTo>
                      <a:pt x="596163" y="377164"/>
                    </a:moveTo>
                    <a:lnTo>
                      <a:pt x="595845" y="376453"/>
                    </a:lnTo>
                    <a:lnTo>
                      <a:pt x="595769" y="375983"/>
                    </a:lnTo>
                    <a:lnTo>
                      <a:pt x="595007" y="376212"/>
                    </a:lnTo>
                    <a:lnTo>
                      <a:pt x="594245" y="376478"/>
                    </a:lnTo>
                    <a:lnTo>
                      <a:pt x="593178" y="376809"/>
                    </a:lnTo>
                    <a:lnTo>
                      <a:pt x="593712" y="377545"/>
                    </a:lnTo>
                    <a:lnTo>
                      <a:pt x="594042" y="378269"/>
                    </a:lnTo>
                    <a:lnTo>
                      <a:pt x="594868" y="378104"/>
                    </a:lnTo>
                    <a:lnTo>
                      <a:pt x="595528" y="377799"/>
                    </a:lnTo>
                    <a:lnTo>
                      <a:pt x="595960" y="377342"/>
                    </a:lnTo>
                    <a:lnTo>
                      <a:pt x="596163" y="377164"/>
                    </a:lnTo>
                    <a:close/>
                  </a:path>
                  <a:path w="962659" h="927100">
                    <a:moveTo>
                      <a:pt x="599338" y="609307"/>
                    </a:moveTo>
                    <a:lnTo>
                      <a:pt x="598817" y="608838"/>
                    </a:lnTo>
                    <a:lnTo>
                      <a:pt x="598373" y="608279"/>
                    </a:lnTo>
                    <a:lnTo>
                      <a:pt x="597230" y="607618"/>
                    </a:lnTo>
                    <a:lnTo>
                      <a:pt x="596557" y="607529"/>
                    </a:lnTo>
                    <a:lnTo>
                      <a:pt x="595922" y="607339"/>
                    </a:lnTo>
                    <a:lnTo>
                      <a:pt x="595807" y="607631"/>
                    </a:lnTo>
                    <a:lnTo>
                      <a:pt x="595680" y="607898"/>
                    </a:lnTo>
                    <a:lnTo>
                      <a:pt x="595566" y="608177"/>
                    </a:lnTo>
                    <a:lnTo>
                      <a:pt x="596684" y="608774"/>
                    </a:lnTo>
                    <a:lnTo>
                      <a:pt x="597763" y="609371"/>
                    </a:lnTo>
                    <a:lnTo>
                      <a:pt x="598893" y="609955"/>
                    </a:lnTo>
                    <a:lnTo>
                      <a:pt x="599033" y="609739"/>
                    </a:lnTo>
                    <a:lnTo>
                      <a:pt x="599338" y="609307"/>
                    </a:lnTo>
                    <a:close/>
                  </a:path>
                  <a:path w="962659" h="927100">
                    <a:moveTo>
                      <a:pt x="603237" y="378180"/>
                    </a:moveTo>
                    <a:lnTo>
                      <a:pt x="602564" y="377405"/>
                    </a:lnTo>
                    <a:lnTo>
                      <a:pt x="601916" y="376618"/>
                    </a:lnTo>
                    <a:lnTo>
                      <a:pt x="601205" y="375881"/>
                    </a:lnTo>
                    <a:lnTo>
                      <a:pt x="600392" y="376351"/>
                    </a:lnTo>
                    <a:lnTo>
                      <a:pt x="600773" y="377380"/>
                    </a:lnTo>
                    <a:lnTo>
                      <a:pt x="601205" y="378307"/>
                    </a:lnTo>
                    <a:lnTo>
                      <a:pt x="601624" y="379234"/>
                    </a:lnTo>
                    <a:lnTo>
                      <a:pt x="602157" y="378879"/>
                    </a:lnTo>
                    <a:lnTo>
                      <a:pt x="602703" y="378536"/>
                    </a:lnTo>
                    <a:lnTo>
                      <a:pt x="603237" y="378180"/>
                    </a:lnTo>
                    <a:close/>
                  </a:path>
                  <a:path w="962659" h="927100">
                    <a:moveTo>
                      <a:pt x="614819" y="857072"/>
                    </a:moveTo>
                    <a:lnTo>
                      <a:pt x="614121" y="856513"/>
                    </a:lnTo>
                    <a:lnTo>
                      <a:pt x="613778" y="856145"/>
                    </a:lnTo>
                    <a:lnTo>
                      <a:pt x="613206" y="856716"/>
                    </a:lnTo>
                    <a:lnTo>
                      <a:pt x="612559" y="857224"/>
                    </a:lnTo>
                    <a:lnTo>
                      <a:pt x="612114" y="857872"/>
                    </a:lnTo>
                    <a:lnTo>
                      <a:pt x="612000" y="857999"/>
                    </a:lnTo>
                    <a:lnTo>
                      <a:pt x="612635" y="858634"/>
                    </a:lnTo>
                    <a:lnTo>
                      <a:pt x="613143" y="859332"/>
                    </a:lnTo>
                    <a:lnTo>
                      <a:pt x="613803" y="858507"/>
                    </a:lnTo>
                    <a:lnTo>
                      <a:pt x="614375" y="857910"/>
                    </a:lnTo>
                    <a:lnTo>
                      <a:pt x="614756" y="857199"/>
                    </a:lnTo>
                    <a:lnTo>
                      <a:pt x="614819" y="857072"/>
                    </a:lnTo>
                    <a:close/>
                  </a:path>
                  <a:path w="962659" h="927100">
                    <a:moveTo>
                      <a:pt x="616712" y="66548"/>
                    </a:moveTo>
                    <a:lnTo>
                      <a:pt x="616419" y="66014"/>
                    </a:lnTo>
                    <a:lnTo>
                      <a:pt x="616051" y="65024"/>
                    </a:lnTo>
                    <a:lnTo>
                      <a:pt x="615861" y="65049"/>
                    </a:lnTo>
                    <a:lnTo>
                      <a:pt x="615099" y="65163"/>
                    </a:lnTo>
                    <a:lnTo>
                      <a:pt x="614413" y="65633"/>
                    </a:lnTo>
                    <a:lnTo>
                      <a:pt x="613486" y="66052"/>
                    </a:lnTo>
                    <a:lnTo>
                      <a:pt x="613968" y="66738"/>
                    </a:lnTo>
                    <a:lnTo>
                      <a:pt x="614299" y="67513"/>
                    </a:lnTo>
                    <a:lnTo>
                      <a:pt x="615238" y="67284"/>
                    </a:lnTo>
                    <a:lnTo>
                      <a:pt x="615962" y="66878"/>
                    </a:lnTo>
                    <a:lnTo>
                      <a:pt x="616712" y="66548"/>
                    </a:lnTo>
                    <a:close/>
                  </a:path>
                  <a:path w="962659" h="927100">
                    <a:moveTo>
                      <a:pt x="625589" y="679145"/>
                    </a:moveTo>
                    <a:lnTo>
                      <a:pt x="625195" y="678891"/>
                    </a:lnTo>
                    <a:lnTo>
                      <a:pt x="624827" y="678649"/>
                    </a:lnTo>
                    <a:lnTo>
                      <a:pt x="624433" y="678408"/>
                    </a:lnTo>
                    <a:lnTo>
                      <a:pt x="624128" y="678789"/>
                    </a:lnTo>
                    <a:lnTo>
                      <a:pt x="623646" y="679132"/>
                    </a:lnTo>
                    <a:lnTo>
                      <a:pt x="623417" y="680148"/>
                    </a:lnTo>
                    <a:lnTo>
                      <a:pt x="623582" y="680796"/>
                    </a:lnTo>
                    <a:lnTo>
                      <a:pt x="623620" y="681393"/>
                    </a:lnTo>
                    <a:lnTo>
                      <a:pt x="624281" y="680656"/>
                    </a:lnTo>
                    <a:lnTo>
                      <a:pt x="624928" y="679894"/>
                    </a:lnTo>
                    <a:lnTo>
                      <a:pt x="625589" y="679145"/>
                    </a:lnTo>
                    <a:close/>
                  </a:path>
                  <a:path w="962659" h="927100">
                    <a:moveTo>
                      <a:pt x="637806" y="60185"/>
                    </a:moveTo>
                    <a:lnTo>
                      <a:pt x="634403" y="60121"/>
                    </a:lnTo>
                    <a:lnTo>
                      <a:pt x="634403" y="60490"/>
                    </a:lnTo>
                    <a:lnTo>
                      <a:pt x="634377" y="60858"/>
                    </a:lnTo>
                    <a:lnTo>
                      <a:pt x="634365" y="61226"/>
                    </a:lnTo>
                    <a:lnTo>
                      <a:pt x="635419" y="61379"/>
                    </a:lnTo>
                    <a:lnTo>
                      <a:pt x="636460" y="61531"/>
                    </a:lnTo>
                    <a:lnTo>
                      <a:pt x="637514" y="61658"/>
                    </a:lnTo>
                    <a:lnTo>
                      <a:pt x="637616" y="61175"/>
                    </a:lnTo>
                    <a:lnTo>
                      <a:pt x="637692" y="60680"/>
                    </a:lnTo>
                    <a:lnTo>
                      <a:pt x="637806" y="60185"/>
                    </a:lnTo>
                    <a:close/>
                  </a:path>
                  <a:path w="962659" h="927100">
                    <a:moveTo>
                      <a:pt x="651675" y="509701"/>
                    </a:moveTo>
                    <a:lnTo>
                      <a:pt x="650951" y="508457"/>
                    </a:lnTo>
                    <a:lnTo>
                      <a:pt x="650557" y="508431"/>
                    </a:lnTo>
                    <a:lnTo>
                      <a:pt x="649973" y="508355"/>
                    </a:lnTo>
                    <a:lnTo>
                      <a:pt x="649135" y="508787"/>
                    </a:lnTo>
                    <a:lnTo>
                      <a:pt x="648754" y="509270"/>
                    </a:lnTo>
                    <a:lnTo>
                      <a:pt x="648538" y="509574"/>
                    </a:lnTo>
                    <a:lnTo>
                      <a:pt x="648970" y="510387"/>
                    </a:lnTo>
                    <a:lnTo>
                      <a:pt x="649236" y="511530"/>
                    </a:lnTo>
                    <a:lnTo>
                      <a:pt x="650367" y="510781"/>
                    </a:lnTo>
                    <a:lnTo>
                      <a:pt x="651078" y="510413"/>
                    </a:lnTo>
                    <a:lnTo>
                      <a:pt x="651535" y="509854"/>
                    </a:lnTo>
                    <a:lnTo>
                      <a:pt x="651675" y="509701"/>
                    </a:lnTo>
                    <a:close/>
                  </a:path>
                  <a:path w="962659" h="927100">
                    <a:moveTo>
                      <a:pt x="687095" y="574319"/>
                    </a:moveTo>
                    <a:lnTo>
                      <a:pt x="687057" y="573646"/>
                    </a:lnTo>
                    <a:lnTo>
                      <a:pt x="686536" y="573087"/>
                    </a:lnTo>
                    <a:lnTo>
                      <a:pt x="685850" y="572922"/>
                    </a:lnTo>
                    <a:lnTo>
                      <a:pt x="685177" y="573341"/>
                    </a:lnTo>
                    <a:lnTo>
                      <a:pt x="684936" y="574116"/>
                    </a:lnTo>
                    <a:lnTo>
                      <a:pt x="685228" y="574687"/>
                    </a:lnTo>
                    <a:lnTo>
                      <a:pt x="685431" y="575614"/>
                    </a:lnTo>
                    <a:lnTo>
                      <a:pt x="686473" y="574662"/>
                    </a:lnTo>
                    <a:lnTo>
                      <a:pt x="687095" y="574319"/>
                    </a:lnTo>
                    <a:close/>
                  </a:path>
                  <a:path w="962659" h="927100">
                    <a:moveTo>
                      <a:pt x="691337" y="504393"/>
                    </a:moveTo>
                    <a:lnTo>
                      <a:pt x="690105" y="504456"/>
                    </a:lnTo>
                    <a:lnTo>
                      <a:pt x="688860" y="504494"/>
                    </a:lnTo>
                    <a:lnTo>
                      <a:pt x="687641" y="504545"/>
                    </a:lnTo>
                    <a:lnTo>
                      <a:pt x="687616" y="505421"/>
                    </a:lnTo>
                    <a:lnTo>
                      <a:pt x="687616" y="505853"/>
                    </a:lnTo>
                    <a:lnTo>
                      <a:pt x="688771" y="505980"/>
                    </a:lnTo>
                    <a:lnTo>
                      <a:pt x="689965" y="506082"/>
                    </a:lnTo>
                    <a:lnTo>
                      <a:pt x="691134" y="506209"/>
                    </a:lnTo>
                    <a:lnTo>
                      <a:pt x="691210" y="505599"/>
                    </a:lnTo>
                    <a:lnTo>
                      <a:pt x="691273" y="505002"/>
                    </a:lnTo>
                    <a:lnTo>
                      <a:pt x="691337" y="504393"/>
                    </a:lnTo>
                    <a:close/>
                  </a:path>
                  <a:path w="962659" h="927100">
                    <a:moveTo>
                      <a:pt x="704367" y="387743"/>
                    </a:moveTo>
                    <a:lnTo>
                      <a:pt x="702703" y="385940"/>
                    </a:lnTo>
                    <a:lnTo>
                      <a:pt x="701738" y="384937"/>
                    </a:lnTo>
                    <a:lnTo>
                      <a:pt x="701852" y="387223"/>
                    </a:lnTo>
                    <a:lnTo>
                      <a:pt x="704367" y="387743"/>
                    </a:lnTo>
                    <a:close/>
                  </a:path>
                  <a:path w="962659" h="927100">
                    <a:moveTo>
                      <a:pt x="704913" y="750379"/>
                    </a:moveTo>
                    <a:lnTo>
                      <a:pt x="703884" y="748487"/>
                    </a:lnTo>
                    <a:lnTo>
                      <a:pt x="703402" y="748411"/>
                    </a:lnTo>
                    <a:lnTo>
                      <a:pt x="702830" y="748131"/>
                    </a:lnTo>
                    <a:lnTo>
                      <a:pt x="702551" y="749376"/>
                    </a:lnTo>
                    <a:lnTo>
                      <a:pt x="701852" y="752538"/>
                    </a:lnTo>
                    <a:lnTo>
                      <a:pt x="704278" y="751357"/>
                    </a:lnTo>
                    <a:lnTo>
                      <a:pt x="704913" y="750379"/>
                    </a:lnTo>
                    <a:close/>
                  </a:path>
                  <a:path w="962659" h="927100">
                    <a:moveTo>
                      <a:pt x="709142" y="609955"/>
                    </a:moveTo>
                    <a:lnTo>
                      <a:pt x="708888" y="609295"/>
                    </a:lnTo>
                    <a:lnTo>
                      <a:pt x="708736" y="608952"/>
                    </a:lnTo>
                    <a:lnTo>
                      <a:pt x="705231" y="610171"/>
                    </a:lnTo>
                    <a:lnTo>
                      <a:pt x="705434" y="610628"/>
                    </a:lnTo>
                    <a:lnTo>
                      <a:pt x="705853" y="611555"/>
                    </a:lnTo>
                    <a:lnTo>
                      <a:pt x="709142" y="609955"/>
                    </a:lnTo>
                    <a:close/>
                  </a:path>
                  <a:path w="962659" h="927100">
                    <a:moveTo>
                      <a:pt x="737323" y="701382"/>
                    </a:moveTo>
                    <a:lnTo>
                      <a:pt x="735291" y="700049"/>
                    </a:lnTo>
                    <a:lnTo>
                      <a:pt x="734275" y="699363"/>
                    </a:lnTo>
                    <a:lnTo>
                      <a:pt x="733983" y="699770"/>
                    </a:lnTo>
                    <a:lnTo>
                      <a:pt x="733666" y="700151"/>
                    </a:lnTo>
                    <a:lnTo>
                      <a:pt x="733374" y="700544"/>
                    </a:lnTo>
                    <a:lnTo>
                      <a:pt x="734529" y="701128"/>
                    </a:lnTo>
                    <a:lnTo>
                      <a:pt x="736815" y="702335"/>
                    </a:lnTo>
                    <a:lnTo>
                      <a:pt x="736993" y="702017"/>
                    </a:lnTo>
                    <a:lnTo>
                      <a:pt x="737146" y="701687"/>
                    </a:lnTo>
                    <a:lnTo>
                      <a:pt x="737323" y="701382"/>
                    </a:lnTo>
                    <a:close/>
                  </a:path>
                  <a:path w="962659" h="927100">
                    <a:moveTo>
                      <a:pt x="779564" y="354418"/>
                    </a:moveTo>
                    <a:lnTo>
                      <a:pt x="779259" y="353529"/>
                    </a:lnTo>
                    <a:lnTo>
                      <a:pt x="778916" y="352628"/>
                    </a:lnTo>
                    <a:lnTo>
                      <a:pt x="778598" y="351726"/>
                    </a:lnTo>
                    <a:lnTo>
                      <a:pt x="778256" y="351802"/>
                    </a:lnTo>
                    <a:lnTo>
                      <a:pt x="777951" y="351904"/>
                    </a:lnTo>
                    <a:lnTo>
                      <a:pt x="777621" y="351980"/>
                    </a:lnTo>
                    <a:lnTo>
                      <a:pt x="778002" y="353885"/>
                    </a:lnTo>
                    <a:lnTo>
                      <a:pt x="778192" y="354838"/>
                    </a:lnTo>
                    <a:lnTo>
                      <a:pt x="779564" y="354418"/>
                    </a:lnTo>
                    <a:close/>
                  </a:path>
                  <a:path w="962659" h="927100">
                    <a:moveTo>
                      <a:pt x="814095" y="131851"/>
                    </a:moveTo>
                    <a:lnTo>
                      <a:pt x="813892" y="131622"/>
                    </a:lnTo>
                    <a:lnTo>
                      <a:pt x="813689" y="131406"/>
                    </a:lnTo>
                    <a:lnTo>
                      <a:pt x="813498" y="131178"/>
                    </a:lnTo>
                    <a:lnTo>
                      <a:pt x="812863" y="131610"/>
                    </a:lnTo>
                    <a:lnTo>
                      <a:pt x="812228" y="132029"/>
                    </a:lnTo>
                    <a:lnTo>
                      <a:pt x="811606" y="132473"/>
                    </a:lnTo>
                    <a:lnTo>
                      <a:pt x="811898" y="132791"/>
                    </a:lnTo>
                    <a:lnTo>
                      <a:pt x="812203" y="133096"/>
                    </a:lnTo>
                    <a:lnTo>
                      <a:pt x="812546" y="133413"/>
                    </a:lnTo>
                    <a:lnTo>
                      <a:pt x="813041" y="132905"/>
                    </a:lnTo>
                    <a:lnTo>
                      <a:pt x="814095" y="131851"/>
                    </a:lnTo>
                    <a:close/>
                  </a:path>
                  <a:path w="962659" h="927100">
                    <a:moveTo>
                      <a:pt x="822325" y="365404"/>
                    </a:moveTo>
                    <a:lnTo>
                      <a:pt x="821537" y="364794"/>
                    </a:lnTo>
                    <a:lnTo>
                      <a:pt x="819912" y="363575"/>
                    </a:lnTo>
                    <a:lnTo>
                      <a:pt x="819226" y="364490"/>
                    </a:lnTo>
                    <a:lnTo>
                      <a:pt x="820013" y="365125"/>
                    </a:lnTo>
                    <a:lnTo>
                      <a:pt x="820813" y="365747"/>
                    </a:lnTo>
                    <a:lnTo>
                      <a:pt x="821601" y="366382"/>
                    </a:lnTo>
                    <a:lnTo>
                      <a:pt x="821867" y="366052"/>
                    </a:lnTo>
                    <a:lnTo>
                      <a:pt x="822325" y="365404"/>
                    </a:lnTo>
                    <a:close/>
                  </a:path>
                  <a:path w="962659" h="927100">
                    <a:moveTo>
                      <a:pt x="824039" y="152984"/>
                    </a:moveTo>
                    <a:lnTo>
                      <a:pt x="821728" y="152679"/>
                    </a:lnTo>
                    <a:lnTo>
                      <a:pt x="820585" y="152527"/>
                    </a:lnTo>
                    <a:lnTo>
                      <a:pt x="820508" y="152895"/>
                    </a:lnTo>
                    <a:lnTo>
                      <a:pt x="820381" y="153593"/>
                    </a:lnTo>
                    <a:lnTo>
                      <a:pt x="821512" y="153835"/>
                    </a:lnTo>
                    <a:lnTo>
                      <a:pt x="822604" y="154089"/>
                    </a:lnTo>
                    <a:lnTo>
                      <a:pt x="823722" y="154330"/>
                    </a:lnTo>
                    <a:lnTo>
                      <a:pt x="823810" y="153873"/>
                    </a:lnTo>
                    <a:lnTo>
                      <a:pt x="824039" y="152984"/>
                    </a:lnTo>
                    <a:close/>
                  </a:path>
                  <a:path w="962659" h="927100">
                    <a:moveTo>
                      <a:pt x="852627" y="650824"/>
                    </a:moveTo>
                    <a:lnTo>
                      <a:pt x="851471" y="650455"/>
                    </a:lnTo>
                    <a:lnTo>
                      <a:pt x="850341" y="650049"/>
                    </a:lnTo>
                    <a:lnTo>
                      <a:pt x="849198" y="649681"/>
                    </a:lnTo>
                    <a:lnTo>
                      <a:pt x="849045" y="650163"/>
                    </a:lnTo>
                    <a:lnTo>
                      <a:pt x="848868" y="650633"/>
                    </a:lnTo>
                    <a:lnTo>
                      <a:pt x="848715" y="651116"/>
                    </a:lnTo>
                    <a:lnTo>
                      <a:pt x="852144" y="652272"/>
                    </a:lnTo>
                    <a:lnTo>
                      <a:pt x="852297" y="651789"/>
                    </a:lnTo>
                    <a:lnTo>
                      <a:pt x="852462" y="651306"/>
                    </a:lnTo>
                    <a:lnTo>
                      <a:pt x="852627" y="650824"/>
                    </a:lnTo>
                    <a:close/>
                  </a:path>
                  <a:path w="962659" h="927100">
                    <a:moveTo>
                      <a:pt x="855091" y="207695"/>
                    </a:moveTo>
                    <a:lnTo>
                      <a:pt x="854481" y="204317"/>
                    </a:lnTo>
                    <a:lnTo>
                      <a:pt x="852043" y="206375"/>
                    </a:lnTo>
                    <a:lnTo>
                      <a:pt x="853236" y="208483"/>
                    </a:lnTo>
                    <a:lnTo>
                      <a:pt x="855091" y="207695"/>
                    </a:lnTo>
                    <a:close/>
                  </a:path>
                  <a:path w="962659" h="927100">
                    <a:moveTo>
                      <a:pt x="856869" y="207606"/>
                    </a:moveTo>
                    <a:lnTo>
                      <a:pt x="855192" y="207657"/>
                    </a:lnTo>
                    <a:lnTo>
                      <a:pt x="856805" y="207657"/>
                    </a:lnTo>
                    <a:close/>
                  </a:path>
                  <a:path w="962659" h="927100">
                    <a:moveTo>
                      <a:pt x="866698" y="553745"/>
                    </a:moveTo>
                    <a:lnTo>
                      <a:pt x="865517" y="553300"/>
                    </a:lnTo>
                    <a:lnTo>
                      <a:pt x="864590" y="552945"/>
                    </a:lnTo>
                    <a:lnTo>
                      <a:pt x="863688" y="552615"/>
                    </a:lnTo>
                    <a:lnTo>
                      <a:pt x="864057" y="554545"/>
                    </a:lnTo>
                    <a:lnTo>
                      <a:pt x="864552" y="556133"/>
                    </a:lnTo>
                    <a:lnTo>
                      <a:pt x="866698" y="553745"/>
                    </a:lnTo>
                    <a:close/>
                  </a:path>
                  <a:path w="962659" h="927100">
                    <a:moveTo>
                      <a:pt x="915606" y="375742"/>
                    </a:moveTo>
                    <a:lnTo>
                      <a:pt x="914781" y="374929"/>
                    </a:lnTo>
                    <a:lnTo>
                      <a:pt x="914184" y="374027"/>
                    </a:lnTo>
                    <a:lnTo>
                      <a:pt x="913892" y="374142"/>
                    </a:lnTo>
                    <a:lnTo>
                      <a:pt x="913206" y="374332"/>
                    </a:lnTo>
                    <a:lnTo>
                      <a:pt x="912660" y="375018"/>
                    </a:lnTo>
                    <a:lnTo>
                      <a:pt x="912050" y="375513"/>
                    </a:lnTo>
                    <a:lnTo>
                      <a:pt x="912507" y="375945"/>
                    </a:lnTo>
                    <a:lnTo>
                      <a:pt x="912964" y="376631"/>
                    </a:lnTo>
                    <a:lnTo>
                      <a:pt x="913511" y="376720"/>
                    </a:lnTo>
                    <a:lnTo>
                      <a:pt x="914006" y="376796"/>
                    </a:lnTo>
                    <a:lnTo>
                      <a:pt x="914590" y="376237"/>
                    </a:lnTo>
                    <a:lnTo>
                      <a:pt x="915606" y="375742"/>
                    </a:lnTo>
                    <a:close/>
                  </a:path>
                  <a:path w="962659" h="927100">
                    <a:moveTo>
                      <a:pt x="918489" y="414769"/>
                    </a:moveTo>
                    <a:lnTo>
                      <a:pt x="917460" y="414540"/>
                    </a:lnTo>
                    <a:lnTo>
                      <a:pt x="916965" y="414413"/>
                    </a:lnTo>
                    <a:lnTo>
                      <a:pt x="916838" y="415353"/>
                    </a:lnTo>
                    <a:lnTo>
                      <a:pt x="916698" y="416267"/>
                    </a:lnTo>
                    <a:lnTo>
                      <a:pt x="916647" y="417233"/>
                    </a:lnTo>
                    <a:lnTo>
                      <a:pt x="917524" y="417436"/>
                    </a:lnTo>
                    <a:lnTo>
                      <a:pt x="917905" y="416534"/>
                    </a:lnTo>
                    <a:lnTo>
                      <a:pt x="918184" y="415645"/>
                    </a:lnTo>
                    <a:lnTo>
                      <a:pt x="918489" y="414769"/>
                    </a:lnTo>
                    <a:close/>
                  </a:path>
                  <a:path w="962659" h="927100">
                    <a:moveTo>
                      <a:pt x="922274" y="629869"/>
                    </a:moveTo>
                    <a:lnTo>
                      <a:pt x="921943" y="629145"/>
                    </a:lnTo>
                    <a:lnTo>
                      <a:pt x="921639" y="628396"/>
                    </a:lnTo>
                    <a:lnTo>
                      <a:pt x="921321" y="627659"/>
                    </a:lnTo>
                    <a:lnTo>
                      <a:pt x="920902" y="627913"/>
                    </a:lnTo>
                    <a:lnTo>
                      <a:pt x="920127" y="628142"/>
                    </a:lnTo>
                    <a:lnTo>
                      <a:pt x="920089" y="628421"/>
                    </a:lnTo>
                    <a:lnTo>
                      <a:pt x="920038" y="629056"/>
                    </a:lnTo>
                    <a:lnTo>
                      <a:pt x="920356" y="629704"/>
                    </a:lnTo>
                    <a:lnTo>
                      <a:pt x="920584" y="630567"/>
                    </a:lnTo>
                    <a:lnTo>
                      <a:pt x="921372" y="630237"/>
                    </a:lnTo>
                    <a:lnTo>
                      <a:pt x="921816" y="630059"/>
                    </a:lnTo>
                    <a:lnTo>
                      <a:pt x="922274" y="629869"/>
                    </a:lnTo>
                    <a:close/>
                  </a:path>
                  <a:path w="962659" h="927100">
                    <a:moveTo>
                      <a:pt x="931164" y="282155"/>
                    </a:moveTo>
                    <a:lnTo>
                      <a:pt x="929627" y="280149"/>
                    </a:lnTo>
                    <a:lnTo>
                      <a:pt x="928878" y="279133"/>
                    </a:lnTo>
                    <a:lnTo>
                      <a:pt x="928471" y="279412"/>
                    </a:lnTo>
                    <a:lnTo>
                      <a:pt x="928077" y="279730"/>
                    </a:lnTo>
                    <a:lnTo>
                      <a:pt x="927671" y="279996"/>
                    </a:lnTo>
                    <a:lnTo>
                      <a:pt x="928522" y="281000"/>
                    </a:lnTo>
                    <a:lnTo>
                      <a:pt x="929360" y="281978"/>
                    </a:lnTo>
                    <a:lnTo>
                      <a:pt x="930236" y="282968"/>
                    </a:lnTo>
                    <a:lnTo>
                      <a:pt x="931164" y="282155"/>
                    </a:lnTo>
                    <a:close/>
                  </a:path>
                  <a:path w="962659" h="927100">
                    <a:moveTo>
                      <a:pt x="962494" y="662863"/>
                    </a:moveTo>
                    <a:lnTo>
                      <a:pt x="960653" y="662114"/>
                    </a:lnTo>
                    <a:lnTo>
                      <a:pt x="959523" y="661644"/>
                    </a:lnTo>
                    <a:lnTo>
                      <a:pt x="958367" y="661187"/>
                    </a:lnTo>
                    <a:lnTo>
                      <a:pt x="958189" y="661581"/>
                    </a:lnTo>
                    <a:lnTo>
                      <a:pt x="957808" y="662355"/>
                    </a:lnTo>
                    <a:lnTo>
                      <a:pt x="958824" y="663448"/>
                    </a:lnTo>
                    <a:lnTo>
                      <a:pt x="959866" y="664616"/>
                    </a:lnTo>
                    <a:lnTo>
                      <a:pt x="962494" y="66286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1" name="object 331">
                <a:extLst>
                  <a:ext uri="{FF2B5EF4-FFF2-40B4-BE49-F238E27FC236}">
                    <a16:creationId xmlns:a16="http://schemas.microsoft.com/office/drawing/2014/main" id="{2DF56508-A6C2-FF77-BC16-0DE2A1AA0640}"/>
                  </a:ext>
                </a:extLst>
              </p:cNvPr>
              <p:cNvSpPr/>
              <p:nvPr/>
            </p:nvSpPr>
            <p:spPr>
              <a:xfrm>
                <a:off x="6858897" y="3723079"/>
                <a:ext cx="985944" cy="600951"/>
              </a:xfrm>
              <a:custGeom>
                <a:avLst/>
                <a:gdLst/>
                <a:ahLst/>
                <a:cxnLst/>
                <a:rect l="l" t="t" r="r" b="b"/>
                <a:pathLst>
                  <a:path w="1267459" h="878840">
                    <a:moveTo>
                      <a:pt x="6604" y="679335"/>
                    </a:moveTo>
                    <a:lnTo>
                      <a:pt x="2527" y="677621"/>
                    </a:lnTo>
                    <a:lnTo>
                      <a:pt x="469" y="678205"/>
                    </a:lnTo>
                    <a:lnTo>
                      <a:pt x="114" y="681024"/>
                    </a:lnTo>
                    <a:lnTo>
                      <a:pt x="0" y="682015"/>
                    </a:lnTo>
                    <a:lnTo>
                      <a:pt x="673" y="683298"/>
                    </a:lnTo>
                    <a:lnTo>
                      <a:pt x="1638" y="684352"/>
                    </a:lnTo>
                    <a:lnTo>
                      <a:pt x="3327" y="683704"/>
                    </a:lnTo>
                    <a:lnTo>
                      <a:pt x="4953" y="682142"/>
                    </a:lnTo>
                    <a:lnTo>
                      <a:pt x="5588" y="680847"/>
                    </a:lnTo>
                    <a:lnTo>
                      <a:pt x="6604" y="679335"/>
                    </a:lnTo>
                    <a:close/>
                  </a:path>
                  <a:path w="1267459" h="878840">
                    <a:moveTo>
                      <a:pt x="184327" y="217982"/>
                    </a:moveTo>
                    <a:lnTo>
                      <a:pt x="183070" y="211912"/>
                    </a:lnTo>
                    <a:lnTo>
                      <a:pt x="180708" y="210413"/>
                    </a:lnTo>
                    <a:lnTo>
                      <a:pt x="175247" y="210477"/>
                    </a:lnTo>
                    <a:lnTo>
                      <a:pt x="178511" y="215125"/>
                    </a:lnTo>
                    <a:lnTo>
                      <a:pt x="177584" y="215646"/>
                    </a:lnTo>
                    <a:lnTo>
                      <a:pt x="175602" y="216725"/>
                    </a:lnTo>
                    <a:lnTo>
                      <a:pt x="177558" y="220472"/>
                    </a:lnTo>
                    <a:lnTo>
                      <a:pt x="183591" y="218643"/>
                    </a:lnTo>
                    <a:lnTo>
                      <a:pt x="184327" y="217982"/>
                    </a:lnTo>
                    <a:close/>
                  </a:path>
                  <a:path w="1267459" h="878840">
                    <a:moveTo>
                      <a:pt x="191160" y="482041"/>
                    </a:moveTo>
                    <a:lnTo>
                      <a:pt x="182549" y="480250"/>
                    </a:lnTo>
                    <a:lnTo>
                      <a:pt x="182460" y="480822"/>
                    </a:lnTo>
                    <a:lnTo>
                      <a:pt x="182270" y="481965"/>
                    </a:lnTo>
                    <a:lnTo>
                      <a:pt x="185039" y="483082"/>
                    </a:lnTo>
                    <a:lnTo>
                      <a:pt x="187693" y="484949"/>
                    </a:lnTo>
                    <a:lnTo>
                      <a:pt x="191160" y="482041"/>
                    </a:lnTo>
                    <a:close/>
                  </a:path>
                  <a:path w="1267459" h="878840">
                    <a:moveTo>
                      <a:pt x="209448" y="210781"/>
                    </a:moveTo>
                    <a:lnTo>
                      <a:pt x="208648" y="209308"/>
                    </a:lnTo>
                    <a:lnTo>
                      <a:pt x="208076" y="207594"/>
                    </a:lnTo>
                    <a:lnTo>
                      <a:pt x="206413" y="205803"/>
                    </a:lnTo>
                    <a:lnTo>
                      <a:pt x="204851" y="206159"/>
                    </a:lnTo>
                    <a:lnTo>
                      <a:pt x="203758" y="206082"/>
                    </a:lnTo>
                    <a:lnTo>
                      <a:pt x="203822" y="207264"/>
                    </a:lnTo>
                    <a:lnTo>
                      <a:pt x="203403" y="208915"/>
                    </a:lnTo>
                    <a:lnTo>
                      <a:pt x="204012" y="209486"/>
                    </a:lnTo>
                    <a:lnTo>
                      <a:pt x="205143" y="210502"/>
                    </a:lnTo>
                    <a:lnTo>
                      <a:pt x="206857" y="210908"/>
                    </a:lnTo>
                    <a:lnTo>
                      <a:pt x="208318" y="211556"/>
                    </a:lnTo>
                    <a:lnTo>
                      <a:pt x="209448" y="210781"/>
                    </a:lnTo>
                    <a:close/>
                  </a:path>
                  <a:path w="1267459" h="878840">
                    <a:moveTo>
                      <a:pt x="215684" y="545477"/>
                    </a:moveTo>
                    <a:lnTo>
                      <a:pt x="213969" y="543890"/>
                    </a:lnTo>
                    <a:lnTo>
                      <a:pt x="212331" y="543547"/>
                    </a:lnTo>
                    <a:lnTo>
                      <a:pt x="210908" y="542912"/>
                    </a:lnTo>
                    <a:lnTo>
                      <a:pt x="210629" y="543229"/>
                    </a:lnTo>
                    <a:lnTo>
                      <a:pt x="210375" y="543572"/>
                    </a:lnTo>
                    <a:lnTo>
                      <a:pt x="210096" y="543877"/>
                    </a:lnTo>
                    <a:lnTo>
                      <a:pt x="210794" y="545134"/>
                    </a:lnTo>
                    <a:lnTo>
                      <a:pt x="211302" y="546608"/>
                    </a:lnTo>
                    <a:lnTo>
                      <a:pt x="212293" y="547547"/>
                    </a:lnTo>
                    <a:lnTo>
                      <a:pt x="212979" y="548157"/>
                    </a:lnTo>
                    <a:lnTo>
                      <a:pt x="214363" y="547992"/>
                    </a:lnTo>
                    <a:lnTo>
                      <a:pt x="215455" y="548170"/>
                    </a:lnTo>
                    <a:lnTo>
                      <a:pt x="215353" y="547052"/>
                    </a:lnTo>
                    <a:lnTo>
                      <a:pt x="215684" y="545477"/>
                    </a:lnTo>
                    <a:close/>
                  </a:path>
                  <a:path w="1267459" h="878840">
                    <a:moveTo>
                      <a:pt x="367499" y="613321"/>
                    </a:moveTo>
                    <a:lnTo>
                      <a:pt x="366852" y="612711"/>
                    </a:lnTo>
                    <a:lnTo>
                      <a:pt x="365620" y="611505"/>
                    </a:lnTo>
                    <a:lnTo>
                      <a:pt x="364236" y="612381"/>
                    </a:lnTo>
                    <a:lnTo>
                      <a:pt x="363220" y="614184"/>
                    </a:lnTo>
                    <a:lnTo>
                      <a:pt x="362496" y="614133"/>
                    </a:lnTo>
                    <a:lnTo>
                      <a:pt x="362191" y="614172"/>
                    </a:lnTo>
                    <a:lnTo>
                      <a:pt x="360730" y="611809"/>
                    </a:lnTo>
                    <a:lnTo>
                      <a:pt x="359778" y="616013"/>
                    </a:lnTo>
                    <a:lnTo>
                      <a:pt x="362534" y="618540"/>
                    </a:lnTo>
                    <a:lnTo>
                      <a:pt x="364363" y="622096"/>
                    </a:lnTo>
                    <a:lnTo>
                      <a:pt x="365391" y="619747"/>
                    </a:lnTo>
                    <a:lnTo>
                      <a:pt x="366306" y="618197"/>
                    </a:lnTo>
                    <a:lnTo>
                      <a:pt x="367131" y="615302"/>
                    </a:lnTo>
                    <a:lnTo>
                      <a:pt x="367499" y="613321"/>
                    </a:lnTo>
                    <a:close/>
                  </a:path>
                  <a:path w="1267459" h="878840">
                    <a:moveTo>
                      <a:pt x="394436" y="257848"/>
                    </a:moveTo>
                    <a:lnTo>
                      <a:pt x="394347" y="257632"/>
                    </a:lnTo>
                    <a:lnTo>
                      <a:pt x="390639" y="255905"/>
                    </a:lnTo>
                    <a:lnTo>
                      <a:pt x="387057" y="263931"/>
                    </a:lnTo>
                    <a:lnTo>
                      <a:pt x="393865" y="264312"/>
                    </a:lnTo>
                    <a:lnTo>
                      <a:pt x="394436" y="257848"/>
                    </a:lnTo>
                    <a:close/>
                  </a:path>
                  <a:path w="1267459" h="878840">
                    <a:moveTo>
                      <a:pt x="397014" y="339382"/>
                    </a:moveTo>
                    <a:lnTo>
                      <a:pt x="394258" y="336270"/>
                    </a:lnTo>
                    <a:lnTo>
                      <a:pt x="392036" y="339013"/>
                    </a:lnTo>
                    <a:lnTo>
                      <a:pt x="389267" y="339699"/>
                    </a:lnTo>
                    <a:lnTo>
                      <a:pt x="394004" y="343611"/>
                    </a:lnTo>
                    <a:lnTo>
                      <a:pt x="394208" y="343585"/>
                    </a:lnTo>
                    <a:lnTo>
                      <a:pt x="397014" y="339382"/>
                    </a:lnTo>
                    <a:close/>
                  </a:path>
                  <a:path w="1267459" h="878840">
                    <a:moveTo>
                      <a:pt x="404304" y="651878"/>
                    </a:moveTo>
                    <a:lnTo>
                      <a:pt x="403415" y="648246"/>
                    </a:lnTo>
                    <a:lnTo>
                      <a:pt x="401358" y="647115"/>
                    </a:lnTo>
                    <a:lnTo>
                      <a:pt x="398513" y="646277"/>
                    </a:lnTo>
                    <a:lnTo>
                      <a:pt x="397370" y="647217"/>
                    </a:lnTo>
                    <a:lnTo>
                      <a:pt x="396786" y="647890"/>
                    </a:lnTo>
                    <a:lnTo>
                      <a:pt x="396595" y="648093"/>
                    </a:lnTo>
                    <a:lnTo>
                      <a:pt x="397332" y="649592"/>
                    </a:lnTo>
                    <a:lnTo>
                      <a:pt x="399757" y="650621"/>
                    </a:lnTo>
                    <a:lnTo>
                      <a:pt x="401764" y="651103"/>
                    </a:lnTo>
                    <a:lnTo>
                      <a:pt x="404304" y="651878"/>
                    </a:lnTo>
                    <a:close/>
                  </a:path>
                  <a:path w="1267459" h="878840">
                    <a:moveTo>
                      <a:pt x="406857" y="150558"/>
                    </a:moveTo>
                    <a:lnTo>
                      <a:pt x="406806" y="150266"/>
                    </a:lnTo>
                    <a:lnTo>
                      <a:pt x="406730" y="149796"/>
                    </a:lnTo>
                    <a:lnTo>
                      <a:pt x="406311" y="149212"/>
                    </a:lnTo>
                    <a:lnTo>
                      <a:pt x="405879" y="149047"/>
                    </a:lnTo>
                    <a:lnTo>
                      <a:pt x="405549" y="148920"/>
                    </a:lnTo>
                    <a:lnTo>
                      <a:pt x="405015" y="149377"/>
                    </a:lnTo>
                    <a:lnTo>
                      <a:pt x="404558" y="149580"/>
                    </a:lnTo>
                    <a:lnTo>
                      <a:pt x="404888" y="150152"/>
                    </a:lnTo>
                    <a:lnTo>
                      <a:pt x="405193" y="150723"/>
                    </a:lnTo>
                    <a:lnTo>
                      <a:pt x="405676" y="151587"/>
                    </a:lnTo>
                    <a:lnTo>
                      <a:pt x="406234" y="150939"/>
                    </a:lnTo>
                    <a:lnTo>
                      <a:pt x="406857" y="150558"/>
                    </a:lnTo>
                    <a:close/>
                  </a:path>
                  <a:path w="1267459" h="878840">
                    <a:moveTo>
                      <a:pt x="427888" y="795337"/>
                    </a:moveTo>
                    <a:lnTo>
                      <a:pt x="426339" y="791425"/>
                    </a:lnTo>
                    <a:lnTo>
                      <a:pt x="426046" y="788809"/>
                    </a:lnTo>
                    <a:lnTo>
                      <a:pt x="422427" y="787819"/>
                    </a:lnTo>
                    <a:lnTo>
                      <a:pt x="425081" y="797979"/>
                    </a:lnTo>
                    <a:lnTo>
                      <a:pt x="427774" y="796772"/>
                    </a:lnTo>
                    <a:lnTo>
                      <a:pt x="427888" y="795337"/>
                    </a:lnTo>
                    <a:close/>
                  </a:path>
                  <a:path w="1267459" h="878840">
                    <a:moveTo>
                      <a:pt x="451319" y="569353"/>
                    </a:moveTo>
                    <a:lnTo>
                      <a:pt x="450799" y="569175"/>
                    </a:lnTo>
                    <a:lnTo>
                      <a:pt x="450342" y="568909"/>
                    </a:lnTo>
                    <a:lnTo>
                      <a:pt x="449884" y="568909"/>
                    </a:lnTo>
                    <a:lnTo>
                      <a:pt x="449656" y="568896"/>
                    </a:lnTo>
                    <a:lnTo>
                      <a:pt x="449453" y="569417"/>
                    </a:lnTo>
                    <a:lnTo>
                      <a:pt x="449237" y="569683"/>
                    </a:lnTo>
                    <a:lnTo>
                      <a:pt x="449707" y="569925"/>
                    </a:lnTo>
                    <a:lnTo>
                      <a:pt x="450138" y="570217"/>
                    </a:lnTo>
                    <a:lnTo>
                      <a:pt x="450596" y="570306"/>
                    </a:lnTo>
                    <a:lnTo>
                      <a:pt x="450723" y="570369"/>
                    </a:lnTo>
                    <a:lnTo>
                      <a:pt x="451002" y="569823"/>
                    </a:lnTo>
                    <a:lnTo>
                      <a:pt x="451319" y="569353"/>
                    </a:lnTo>
                    <a:close/>
                  </a:path>
                  <a:path w="1267459" h="878840">
                    <a:moveTo>
                      <a:pt x="469557" y="803821"/>
                    </a:moveTo>
                    <a:lnTo>
                      <a:pt x="468757" y="801598"/>
                    </a:lnTo>
                    <a:lnTo>
                      <a:pt x="466979" y="796632"/>
                    </a:lnTo>
                    <a:lnTo>
                      <a:pt x="465518" y="797890"/>
                    </a:lnTo>
                    <a:lnTo>
                      <a:pt x="464629" y="798703"/>
                    </a:lnTo>
                    <a:lnTo>
                      <a:pt x="463524" y="799655"/>
                    </a:lnTo>
                    <a:lnTo>
                      <a:pt x="465480" y="801522"/>
                    </a:lnTo>
                    <a:lnTo>
                      <a:pt x="468591" y="804468"/>
                    </a:lnTo>
                    <a:lnTo>
                      <a:pt x="469557" y="803821"/>
                    </a:lnTo>
                    <a:close/>
                  </a:path>
                  <a:path w="1267459" h="878840">
                    <a:moveTo>
                      <a:pt x="485190" y="817994"/>
                    </a:moveTo>
                    <a:lnTo>
                      <a:pt x="485140" y="817841"/>
                    </a:lnTo>
                    <a:lnTo>
                      <a:pt x="485000" y="817270"/>
                    </a:lnTo>
                    <a:lnTo>
                      <a:pt x="484593" y="816762"/>
                    </a:lnTo>
                    <a:lnTo>
                      <a:pt x="484263" y="816229"/>
                    </a:lnTo>
                    <a:lnTo>
                      <a:pt x="483577" y="816965"/>
                    </a:lnTo>
                    <a:lnTo>
                      <a:pt x="483095" y="817448"/>
                    </a:lnTo>
                    <a:lnTo>
                      <a:pt x="483450" y="817892"/>
                    </a:lnTo>
                    <a:lnTo>
                      <a:pt x="483730" y="818515"/>
                    </a:lnTo>
                    <a:lnTo>
                      <a:pt x="484416" y="818603"/>
                    </a:lnTo>
                    <a:lnTo>
                      <a:pt x="485190" y="817994"/>
                    </a:lnTo>
                    <a:close/>
                  </a:path>
                  <a:path w="1267459" h="878840">
                    <a:moveTo>
                      <a:pt x="491045" y="477291"/>
                    </a:moveTo>
                    <a:lnTo>
                      <a:pt x="490816" y="477037"/>
                    </a:lnTo>
                    <a:lnTo>
                      <a:pt x="490588" y="476783"/>
                    </a:lnTo>
                    <a:lnTo>
                      <a:pt x="490347" y="476542"/>
                    </a:lnTo>
                    <a:lnTo>
                      <a:pt x="489496" y="477164"/>
                    </a:lnTo>
                    <a:lnTo>
                      <a:pt x="487781" y="478459"/>
                    </a:lnTo>
                    <a:lnTo>
                      <a:pt x="488353" y="479107"/>
                    </a:lnTo>
                    <a:lnTo>
                      <a:pt x="488645" y="479437"/>
                    </a:lnTo>
                    <a:lnTo>
                      <a:pt x="491045" y="477291"/>
                    </a:lnTo>
                    <a:close/>
                  </a:path>
                  <a:path w="1267459" h="878840">
                    <a:moveTo>
                      <a:pt x="529310" y="665238"/>
                    </a:moveTo>
                    <a:lnTo>
                      <a:pt x="527392" y="665378"/>
                    </a:lnTo>
                    <a:lnTo>
                      <a:pt x="526453" y="665441"/>
                    </a:lnTo>
                    <a:lnTo>
                      <a:pt x="526453" y="666051"/>
                    </a:lnTo>
                    <a:lnTo>
                      <a:pt x="526440" y="666343"/>
                    </a:lnTo>
                    <a:lnTo>
                      <a:pt x="528231" y="666534"/>
                    </a:lnTo>
                    <a:lnTo>
                      <a:pt x="529132" y="666610"/>
                    </a:lnTo>
                    <a:lnTo>
                      <a:pt x="529183" y="666165"/>
                    </a:lnTo>
                    <a:lnTo>
                      <a:pt x="529259" y="665708"/>
                    </a:lnTo>
                    <a:lnTo>
                      <a:pt x="529310" y="665238"/>
                    </a:lnTo>
                    <a:close/>
                  </a:path>
                  <a:path w="1267459" h="878840">
                    <a:moveTo>
                      <a:pt x="542620" y="561479"/>
                    </a:moveTo>
                    <a:lnTo>
                      <a:pt x="542315" y="560793"/>
                    </a:lnTo>
                    <a:lnTo>
                      <a:pt x="542086" y="559523"/>
                    </a:lnTo>
                    <a:lnTo>
                      <a:pt x="541083" y="560374"/>
                    </a:lnTo>
                    <a:lnTo>
                      <a:pt x="540245" y="560793"/>
                    </a:lnTo>
                    <a:lnTo>
                      <a:pt x="540232" y="561225"/>
                    </a:lnTo>
                    <a:lnTo>
                      <a:pt x="540219" y="561771"/>
                    </a:lnTo>
                    <a:lnTo>
                      <a:pt x="540829" y="562419"/>
                    </a:lnTo>
                    <a:lnTo>
                      <a:pt x="541312" y="562864"/>
                    </a:lnTo>
                    <a:lnTo>
                      <a:pt x="542442" y="562419"/>
                    </a:lnTo>
                    <a:lnTo>
                      <a:pt x="542505" y="562063"/>
                    </a:lnTo>
                    <a:lnTo>
                      <a:pt x="542620" y="561479"/>
                    </a:lnTo>
                    <a:close/>
                  </a:path>
                  <a:path w="1267459" h="878840">
                    <a:moveTo>
                      <a:pt x="551776" y="217906"/>
                    </a:moveTo>
                    <a:lnTo>
                      <a:pt x="548843" y="211505"/>
                    </a:lnTo>
                    <a:lnTo>
                      <a:pt x="547814" y="210604"/>
                    </a:lnTo>
                    <a:lnTo>
                      <a:pt x="544309" y="210794"/>
                    </a:lnTo>
                    <a:lnTo>
                      <a:pt x="545858" y="214261"/>
                    </a:lnTo>
                    <a:lnTo>
                      <a:pt x="548678" y="216217"/>
                    </a:lnTo>
                    <a:lnTo>
                      <a:pt x="551776" y="217906"/>
                    </a:lnTo>
                    <a:close/>
                  </a:path>
                  <a:path w="1267459" h="878840">
                    <a:moveTo>
                      <a:pt x="554913" y="427888"/>
                    </a:moveTo>
                    <a:lnTo>
                      <a:pt x="554456" y="427418"/>
                    </a:lnTo>
                    <a:lnTo>
                      <a:pt x="554050" y="426859"/>
                    </a:lnTo>
                    <a:lnTo>
                      <a:pt x="553516" y="426529"/>
                    </a:lnTo>
                    <a:lnTo>
                      <a:pt x="553377" y="426440"/>
                    </a:lnTo>
                    <a:lnTo>
                      <a:pt x="552805" y="427012"/>
                    </a:lnTo>
                    <a:lnTo>
                      <a:pt x="552094" y="427507"/>
                    </a:lnTo>
                    <a:lnTo>
                      <a:pt x="552856" y="428053"/>
                    </a:lnTo>
                    <a:lnTo>
                      <a:pt x="553326" y="428561"/>
                    </a:lnTo>
                    <a:lnTo>
                      <a:pt x="553897" y="428739"/>
                    </a:lnTo>
                    <a:lnTo>
                      <a:pt x="554126" y="428815"/>
                    </a:lnTo>
                    <a:lnTo>
                      <a:pt x="554583" y="428193"/>
                    </a:lnTo>
                    <a:lnTo>
                      <a:pt x="554913" y="427888"/>
                    </a:lnTo>
                    <a:close/>
                  </a:path>
                  <a:path w="1267459" h="878840">
                    <a:moveTo>
                      <a:pt x="576402" y="141084"/>
                    </a:moveTo>
                    <a:lnTo>
                      <a:pt x="575792" y="140119"/>
                    </a:lnTo>
                    <a:lnTo>
                      <a:pt x="575652" y="140144"/>
                    </a:lnTo>
                    <a:lnTo>
                      <a:pt x="575094" y="140258"/>
                    </a:lnTo>
                    <a:lnTo>
                      <a:pt x="574560" y="140627"/>
                    </a:lnTo>
                    <a:lnTo>
                      <a:pt x="573798" y="141033"/>
                    </a:lnTo>
                    <a:lnTo>
                      <a:pt x="574865" y="142417"/>
                    </a:lnTo>
                    <a:lnTo>
                      <a:pt x="575373" y="142049"/>
                    </a:lnTo>
                    <a:lnTo>
                      <a:pt x="575932" y="141719"/>
                    </a:lnTo>
                    <a:lnTo>
                      <a:pt x="576402" y="141084"/>
                    </a:lnTo>
                    <a:close/>
                  </a:path>
                  <a:path w="1267459" h="878840">
                    <a:moveTo>
                      <a:pt x="576529" y="424865"/>
                    </a:moveTo>
                    <a:lnTo>
                      <a:pt x="576275" y="421284"/>
                    </a:lnTo>
                    <a:lnTo>
                      <a:pt x="574649" y="424129"/>
                    </a:lnTo>
                    <a:lnTo>
                      <a:pt x="572033" y="426593"/>
                    </a:lnTo>
                    <a:lnTo>
                      <a:pt x="572579" y="430860"/>
                    </a:lnTo>
                    <a:lnTo>
                      <a:pt x="575856" y="428066"/>
                    </a:lnTo>
                    <a:lnTo>
                      <a:pt x="576529" y="424865"/>
                    </a:lnTo>
                    <a:close/>
                  </a:path>
                  <a:path w="1267459" h="878840">
                    <a:moveTo>
                      <a:pt x="583247" y="594728"/>
                    </a:moveTo>
                    <a:lnTo>
                      <a:pt x="581342" y="595083"/>
                    </a:lnTo>
                    <a:lnTo>
                      <a:pt x="580034" y="595680"/>
                    </a:lnTo>
                    <a:lnTo>
                      <a:pt x="581812" y="598093"/>
                    </a:lnTo>
                    <a:lnTo>
                      <a:pt x="582447" y="596646"/>
                    </a:lnTo>
                    <a:lnTo>
                      <a:pt x="582841" y="595680"/>
                    </a:lnTo>
                    <a:lnTo>
                      <a:pt x="583247" y="594728"/>
                    </a:lnTo>
                    <a:close/>
                  </a:path>
                  <a:path w="1267459" h="878840">
                    <a:moveTo>
                      <a:pt x="604456" y="843394"/>
                    </a:moveTo>
                    <a:lnTo>
                      <a:pt x="604202" y="842962"/>
                    </a:lnTo>
                    <a:lnTo>
                      <a:pt x="603948" y="842543"/>
                    </a:lnTo>
                    <a:lnTo>
                      <a:pt x="603631" y="841971"/>
                    </a:lnTo>
                    <a:lnTo>
                      <a:pt x="603046" y="842289"/>
                    </a:lnTo>
                    <a:lnTo>
                      <a:pt x="602411" y="842429"/>
                    </a:lnTo>
                    <a:lnTo>
                      <a:pt x="602246" y="842784"/>
                    </a:lnTo>
                    <a:lnTo>
                      <a:pt x="602119" y="843076"/>
                    </a:lnTo>
                    <a:lnTo>
                      <a:pt x="602615" y="844003"/>
                    </a:lnTo>
                    <a:lnTo>
                      <a:pt x="602780" y="843978"/>
                    </a:lnTo>
                    <a:lnTo>
                      <a:pt x="603351" y="843940"/>
                    </a:lnTo>
                    <a:lnTo>
                      <a:pt x="603910" y="843610"/>
                    </a:lnTo>
                    <a:lnTo>
                      <a:pt x="604456" y="843394"/>
                    </a:lnTo>
                    <a:close/>
                  </a:path>
                  <a:path w="1267459" h="878840">
                    <a:moveTo>
                      <a:pt x="612736" y="556425"/>
                    </a:moveTo>
                    <a:lnTo>
                      <a:pt x="610069" y="555828"/>
                    </a:lnTo>
                    <a:lnTo>
                      <a:pt x="609968" y="556069"/>
                    </a:lnTo>
                    <a:lnTo>
                      <a:pt x="609790" y="556526"/>
                    </a:lnTo>
                    <a:lnTo>
                      <a:pt x="610641" y="556945"/>
                    </a:lnTo>
                    <a:lnTo>
                      <a:pt x="612292" y="557796"/>
                    </a:lnTo>
                    <a:lnTo>
                      <a:pt x="612432" y="557339"/>
                    </a:lnTo>
                    <a:lnTo>
                      <a:pt x="612597" y="556895"/>
                    </a:lnTo>
                    <a:lnTo>
                      <a:pt x="612736" y="556425"/>
                    </a:lnTo>
                    <a:close/>
                  </a:path>
                  <a:path w="1267459" h="878840">
                    <a:moveTo>
                      <a:pt x="622985" y="253568"/>
                    </a:moveTo>
                    <a:lnTo>
                      <a:pt x="622515" y="252907"/>
                    </a:lnTo>
                    <a:lnTo>
                      <a:pt x="621741" y="253161"/>
                    </a:lnTo>
                    <a:lnTo>
                      <a:pt x="621080" y="253492"/>
                    </a:lnTo>
                    <a:lnTo>
                      <a:pt x="620407" y="253771"/>
                    </a:lnTo>
                    <a:lnTo>
                      <a:pt x="621042" y="254952"/>
                    </a:lnTo>
                    <a:lnTo>
                      <a:pt x="621372" y="255536"/>
                    </a:lnTo>
                    <a:lnTo>
                      <a:pt x="621880" y="254914"/>
                    </a:lnTo>
                    <a:lnTo>
                      <a:pt x="622452" y="254317"/>
                    </a:lnTo>
                    <a:lnTo>
                      <a:pt x="622922" y="253682"/>
                    </a:lnTo>
                    <a:close/>
                  </a:path>
                  <a:path w="1267459" h="878840">
                    <a:moveTo>
                      <a:pt x="625563" y="747890"/>
                    </a:moveTo>
                    <a:lnTo>
                      <a:pt x="625449" y="746912"/>
                    </a:lnTo>
                    <a:lnTo>
                      <a:pt x="625068" y="746201"/>
                    </a:lnTo>
                    <a:lnTo>
                      <a:pt x="624586" y="745807"/>
                    </a:lnTo>
                    <a:lnTo>
                      <a:pt x="624408" y="745655"/>
                    </a:lnTo>
                    <a:lnTo>
                      <a:pt x="623595" y="746277"/>
                    </a:lnTo>
                    <a:lnTo>
                      <a:pt x="623062" y="746556"/>
                    </a:lnTo>
                    <a:lnTo>
                      <a:pt x="623709" y="747725"/>
                    </a:lnTo>
                    <a:lnTo>
                      <a:pt x="624408" y="749020"/>
                    </a:lnTo>
                    <a:lnTo>
                      <a:pt x="624941" y="748334"/>
                    </a:lnTo>
                    <a:lnTo>
                      <a:pt x="625563" y="747890"/>
                    </a:lnTo>
                    <a:close/>
                  </a:path>
                  <a:path w="1267459" h="878840">
                    <a:moveTo>
                      <a:pt x="630097" y="799426"/>
                    </a:moveTo>
                    <a:lnTo>
                      <a:pt x="629678" y="799071"/>
                    </a:lnTo>
                    <a:lnTo>
                      <a:pt x="629310" y="798537"/>
                    </a:lnTo>
                    <a:lnTo>
                      <a:pt x="628840" y="798436"/>
                    </a:lnTo>
                    <a:lnTo>
                      <a:pt x="628573" y="798360"/>
                    </a:lnTo>
                    <a:lnTo>
                      <a:pt x="628142" y="799020"/>
                    </a:lnTo>
                    <a:lnTo>
                      <a:pt x="627799" y="799338"/>
                    </a:lnTo>
                    <a:lnTo>
                      <a:pt x="628129" y="799668"/>
                    </a:lnTo>
                    <a:lnTo>
                      <a:pt x="628446" y="799985"/>
                    </a:lnTo>
                    <a:lnTo>
                      <a:pt x="628865" y="800404"/>
                    </a:lnTo>
                    <a:lnTo>
                      <a:pt x="629361" y="800036"/>
                    </a:lnTo>
                    <a:lnTo>
                      <a:pt x="629729" y="799731"/>
                    </a:lnTo>
                    <a:lnTo>
                      <a:pt x="630097" y="799426"/>
                    </a:lnTo>
                    <a:close/>
                  </a:path>
                  <a:path w="1267459" h="878840">
                    <a:moveTo>
                      <a:pt x="654354" y="439508"/>
                    </a:moveTo>
                    <a:lnTo>
                      <a:pt x="653961" y="438823"/>
                    </a:lnTo>
                    <a:lnTo>
                      <a:pt x="653554" y="438607"/>
                    </a:lnTo>
                    <a:lnTo>
                      <a:pt x="653275" y="438429"/>
                    </a:lnTo>
                    <a:lnTo>
                      <a:pt x="652297" y="438810"/>
                    </a:lnTo>
                    <a:lnTo>
                      <a:pt x="652322" y="439559"/>
                    </a:lnTo>
                    <a:lnTo>
                      <a:pt x="652551" y="440169"/>
                    </a:lnTo>
                    <a:lnTo>
                      <a:pt x="652767" y="441109"/>
                    </a:lnTo>
                    <a:lnTo>
                      <a:pt x="653542" y="440524"/>
                    </a:lnTo>
                    <a:lnTo>
                      <a:pt x="654202" y="440258"/>
                    </a:lnTo>
                    <a:lnTo>
                      <a:pt x="654265" y="439889"/>
                    </a:lnTo>
                    <a:lnTo>
                      <a:pt x="654354" y="439508"/>
                    </a:lnTo>
                    <a:close/>
                  </a:path>
                  <a:path w="1267459" h="878840">
                    <a:moveTo>
                      <a:pt x="657225" y="748372"/>
                    </a:moveTo>
                    <a:lnTo>
                      <a:pt x="657034" y="747928"/>
                    </a:lnTo>
                    <a:lnTo>
                      <a:pt x="656983" y="747242"/>
                    </a:lnTo>
                    <a:lnTo>
                      <a:pt x="656653" y="747090"/>
                    </a:lnTo>
                    <a:lnTo>
                      <a:pt x="656297" y="746912"/>
                    </a:lnTo>
                    <a:lnTo>
                      <a:pt x="655726" y="747229"/>
                    </a:lnTo>
                    <a:lnTo>
                      <a:pt x="654951" y="747369"/>
                    </a:lnTo>
                    <a:lnTo>
                      <a:pt x="655307" y="748004"/>
                    </a:lnTo>
                    <a:lnTo>
                      <a:pt x="655485" y="748665"/>
                    </a:lnTo>
                    <a:lnTo>
                      <a:pt x="656209" y="748919"/>
                    </a:lnTo>
                    <a:lnTo>
                      <a:pt x="656755" y="748538"/>
                    </a:lnTo>
                    <a:lnTo>
                      <a:pt x="657225" y="748372"/>
                    </a:lnTo>
                    <a:close/>
                  </a:path>
                  <a:path w="1267459" h="878840">
                    <a:moveTo>
                      <a:pt x="663638" y="147281"/>
                    </a:moveTo>
                    <a:lnTo>
                      <a:pt x="661276" y="143522"/>
                    </a:lnTo>
                    <a:lnTo>
                      <a:pt x="658774" y="146291"/>
                    </a:lnTo>
                    <a:lnTo>
                      <a:pt x="655929" y="146215"/>
                    </a:lnTo>
                    <a:lnTo>
                      <a:pt x="655942" y="150126"/>
                    </a:lnTo>
                    <a:lnTo>
                      <a:pt x="655688" y="153365"/>
                    </a:lnTo>
                    <a:lnTo>
                      <a:pt x="659701" y="154635"/>
                    </a:lnTo>
                    <a:lnTo>
                      <a:pt x="662266" y="152412"/>
                    </a:lnTo>
                    <a:lnTo>
                      <a:pt x="661187" y="150152"/>
                    </a:lnTo>
                    <a:lnTo>
                      <a:pt x="659968" y="147891"/>
                    </a:lnTo>
                    <a:lnTo>
                      <a:pt x="663638" y="147281"/>
                    </a:lnTo>
                    <a:close/>
                  </a:path>
                  <a:path w="1267459" h="878840">
                    <a:moveTo>
                      <a:pt x="679221" y="368"/>
                    </a:moveTo>
                    <a:lnTo>
                      <a:pt x="677710" y="114"/>
                    </a:lnTo>
                    <a:lnTo>
                      <a:pt x="676973" y="0"/>
                    </a:lnTo>
                    <a:lnTo>
                      <a:pt x="676922" y="406"/>
                    </a:lnTo>
                    <a:lnTo>
                      <a:pt x="676859" y="812"/>
                    </a:lnTo>
                    <a:lnTo>
                      <a:pt x="676821" y="1219"/>
                    </a:lnTo>
                    <a:lnTo>
                      <a:pt x="678408" y="1155"/>
                    </a:lnTo>
                    <a:lnTo>
                      <a:pt x="679183" y="1143"/>
                    </a:lnTo>
                    <a:lnTo>
                      <a:pt x="679208" y="876"/>
                    </a:lnTo>
                    <a:lnTo>
                      <a:pt x="679221" y="622"/>
                    </a:lnTo>
                    <a:lnTo>
                      <a:pt x="679221" y="368"/>
                    </a:lnTo>
                    <a:close/>
                  </a:path>
                  <a:path w="1267459" h="878840">
                    <a:moveTo>
                      <a:pt x="702348" y="224599"/>
                    </a:moveTo>
                    <a:lnTo>
                      <a:pt x="702221" y="223545"/>
                    </a:lnTo>
                    <a:lnTo>
                      <a:pt x="701814" y="223012"/>
                    </a:lnTo>
                    <a:lnTo>
                      <a:pt x="701535" y="222440"/>
                    </a:lnTo>
                    <a:lnTo>
                      <a:pt x="701268" y="222529"/>
                    </a:lnTo>
                    <a:lnTo>
                      <a:pt x="700963" y="222592"/>
                    </a:lnTo>
                    <a:lnTo>
                      <a:pt x="700697" y="222681"/>
                    </a:lnTo>
                    <a:lnTo>
                      <a:pt x="701357" y="226644"/>
                    </a:lnTo>
                    <a:lnTo>
                      <a:pt x="701967" y="225094"/>
                    </a:lnTo>
                    <a:lnTo>
                      <a:pt x="702348" y="224599"/>
                    </a:lnTo>
                    <a:close/>
                  </a:path>
                  <a:path w="1267459" h="878840">
                    <a:moveTo>
                      <a:pt x="708825" y="246265"/>
                    </a:moveTo>
                    <a:lnTo>
                      <a:pt x="707707" y="240880"/>
                    </a:lnTo>
                    <a:lnTo>
                      <a:pt x="703834" y="244259"/>
                    </a:lnTo>
                    <a:lnTo>
                      <a:pt x="701789" y="247599"/>
                    </a:lnTo>
                    <a:lnTo>
                      <a:pt x="703021" y="253314"/>
                    </a:lnTo>
                    <a:lnTo>
                      <a:pt x="706615" y="249593"/>
                    </a:lnTo>
                    <a:lnTo>
                      <a:pt x="708825" y="246265"/>
                    </a:lnTo>
                    <a:close/>
                  </a:path>
                  <a:path w="1267459" h="878840">
                    <a:moveTo>
                      <a:pt x="733615" y="482663"/>
                    </a:moveTo>
                    <a:lnTo>
                      <a:pt x="730694" y="479856"/>
                    </a:lnTo>
                    <a:lnTo>
                      <a:pt x="729907" y="475462"/>
                    </a:lnTo>
                    <a:lnTo>
                      <a:pt x="725678" y="473265"/>
                    </a:lnTo>
                    <a:lnTo>
                      <a:pt x="727951" y="482930"/>
                    </a:lnTo>
                    <a:lnTo>
                      <a:pt x="729361" y="484657"/>
                    </a:lnTo>
                    <a:lnTo>
                      <a:pt x="733615" y="482663"/>
                    </a:lnTo>
                    <a:close/>
                  </a:path>
                  <a:path w="1267459" h="878840">
                    <a:moveTo>
                      <a:pt x="734301" y="210197"/>
                    </a:moveTo>
                    <a:lnTo>
                      <a:pt x="734275" y="209880"/>
                    </a:lnTo>
                    <a:lnTo>
                      <a:pt x="734275" y="209245"/>
                    </a:lnTo>
                    <a:lnTo>
                      <a:pt x="732345" y="209270"/>
                    </a:lnTo>
                    <a:lnTo>
                      <a:pt x="731380" y="209296"/>
                    </a:lnTo>
                    <a:lnTo>
                      <a:pt x="731380" y="209638"/>
                    </a:lnTo>
                    <a:lnTo>
                      <a:pt x="731405" y="209994"/>
                    </a:lnTo>
                    <a:lnTo>
                      <a:pt x="731405" y="210362"/>
                    </a:lnTo>
                    <a:lnTo>
                      <a:pt x="732383" y="210299"/>
                    </a:lnTo>
                    <a:lnTo>
                      <a:pt x="733336" y="210248"/>
                    </a:lnTo>
                    <a:lnTo>
                      <a:pt x="734301" y="210197"/>
                    </a:lnTo>
                    <a:close/>
                  </a:path>
                  <a:path w="1267459" h="878840">
                    <a:moveTo>
                      <a:pt x="770432" y="521906"/>
                    </a:moveTo>
                    <a:lnTo>
                      <a:pt x="770293" y="521512"/>
                    </a:lnTo>
                    <a:lnTo>
                      <a:pt x="770178" y="521093"/>
                    </a:lnTo>
                    <a:lnTo>
                      <a:pt x="770039" y="520687"/>
                    </a:lnTo>
                    <a:lnTo>
                      <a:pt x="769505" y="520357"/>
                    </a:lnTo>
                    <a:lnTo>
                      <a:pt x="768985" y="519861"/>
                    </a:lnTo>
                    <a:lnTo>
                      <a:pt x="768108" y="519658"/>
                    </a:lnTo>
                    <a:lnTo>
                      <a:pt x="767689" y="520306"/>
                    </a:lnTo>
                    <a:lnTo>
                      <a:pt x="767334" y="520623"/>
                    </a:lnTo>
                    <a:lnTo>
                      <a:pt x="767842" y="521081"/>
                    </a:lnTo>
                    <a:lnTo>
                      <a:pt x="768261" y="521652"/>
                    </a:lnTo>
                    <a:lnTo>
                      <a:pt x="769277" y="522109"/>
                    </a:lnTo>
                    <a:lnTo>
                      <a:pt x="769899" y="521931"/>
                    </a:lnTo>
                    <a:lnTo>
                      <a:pt x="770432" y="521906"/>
                    </a:lnTo>
                    <a:close/>
                  </a:path>
                  <a:path w="1267459" h="878840">
                    <a:moveTo>
                      <a:pt x="773874" y="123685"/>
                    </a:moveTo>
                    <a:lnTo>
                      <a:pt x="772833" y="122097"/>
                    </a:lnTo>
                    <a:lnTo>
                      <a:pt x="772299" y="122669"/>
                    </a:lnTo>
                    <a:lnTo>
                      <a:pt x="771766" y="123037"/>
                    </a:lnTo>
                    <a:lnTo>
                      <a:pt x="772553" y="123952"/>
                    </a:lnTo>
                    <a:lnTo>
                      <a:pt x="772871" y="124333"/>
                    </a:lnTo>
                    <a:lnTo>
                      <a:pt x="773226" y="124028"/>
                    </a:lnTo>
                    <a:lnTo>
                      <a:pt x="773874" y="123685"/>
                    </a:lnTo>
                    <a:close/>
                  </a:path>
                  <a:path w="1267459" h="878840">
                    <a:moveTo>
                      <a:pt x="786130" y="736371"/>
                    </a:moveTo>
                    <a:lnTo>
                      <a:pt x="785431" y="736028"/>
                    </a:lnTo>
                    <a:lnTo>
                      <a:pt x="783996" y="735368"/>
                    </a:lnTo>
                    <a:lnTo>
                      <a:pt x="783869" y="735660"/>
                    </a:lnTo>
                    <a:lnTo>
                      <a:pt x="783590" y="736231"/>
                    </a:lnTo>
                    <a:lnTo>
                      <a:pt x="784313" y="736549"/>
                    </a:lnTo>
                    <a:lnTo>
                      <a:pt x="785025" y="736879"/>
                    </a:lnTo>
                    <a:lnTo>
                      <a:pt x="785749" y="737209"/>
                    </a:lnTo>
                    <a:lnTo>
                      <a:pt x="785876" y="736917"/>
                    </a:lnTo>
                    <a:lnTo>
                      <a:pt x="786003" y="736663"/>
                    </a:lnTo>
                    <a:lnTo>
                      <a:pt x="786130" y="736371"/>
                    </a:lnTo>
                    <a:close/>
                  </a:path>
                  <a:path w="1267459" h="878840">
                    <a:moveTo>
                      <a:pt x="794461" y="325234"/>
                    </a:moveTo>
                    <a:lnTo>
                      <a:pt x="793686" y="325132"/>
                    </a:lnTo>
                    <a:lnTo>
                      <a:pt x="792911" y="325005"/>
                    </a:lnTo>
                    <a:lnTo>
                      <a:pt x="792060" y="324993"/>
                    </a:lnTo>
                    <a:lnTo>
                      <a:pt x="791946" y="325564"/>
                    </a:lnTo>
                    <a:lnTo>
                      <a:pt x="791845" y="325869"/>
                    </a:lnTo>
                    <a:lnTo>
                      <a:pt x="794219" y="326593"/>
                    </a:lnTo>
                    <a:lnTo>
                      <a:pt x="794296" y="326136"/>
                    </a:lnTo>
                    <a:lnTo>
                      <a:pt x="794372" y="325678"/>
                    </a:lnTo>
                    <a:lnTo>
                      <a:pt x="794461" y="325234"/>
                    </a:lnTo>
                    <a:close/>
                  </a:path>
                  <a:path w="1267459" h="878840">
                    <a:moveTo>
                      <a:pt x="808355" y="481037"/>
                    </a:moveTo>
                    <a:lnTo>
                      <a:pt x="808342" y="480580"/>
                    </a:lnTo>
                    <a:lnTo>
                      <a:pt x="808062" y="480136"/>
                    </a:lnTo>
                    <a:lnTo>
                      <a:pt x="807885" y="479704"/>
                    </a:lnTo>
                    <a:lnTo>
                      <a:pt x="807453" y="479882"/>
                    </a:lnTo>
                    <a:lnTo>
                      <a:pt x="807008" y="480072"/>
                    </a:lnTo>
                    <a:lnTo>
                      <a:pt x="806272" y="480402"/>
                    </a:lnTo>
                    <a:lnTo>
                      <a:pt x="806831" y="480949"/>
                    </a:lnTo>
                    <a:lnTo>
                      <a:pt x="807123" y="481355"/>
                    </a:lnTo>
                    <a:lnTo>
                      <a:pt x="807707" y="481634"/>
                    </a:lnTo>
                    <a:lnTo>
                      <a:pt x="808342" y="481215"/>
                    </a:lnTo>
                    <a:lnTo>
                      <a:pt x="808355" y="481037"/>
                    </a:lnTo>
                    <a:close/>
                  </a:path>
                  <a:path w="1267459" h="878840">
                    <a:moveTo>
                      <a:pt x="817041" y="479780"/>
                    </a:moveTo>
                    <a:lnTo>
                      <a:pt x="816140" y="479666"/>
                    </a:lnTo>
                    <a:lnTo>
                      <a:pt x="814349" y="479412"/>
                    </a:lnTo>
                    <a:lnTo>
                      <a:pt x="814273" y="479882"/>
                    </a:lnTo>
                    <a:lnTo>
                      <a:pt x="814235" y="480098"/>
                    </a:lnTo>
                    <a:lnTo>
                      <a:pt x="815987" y="480491"/>
                    </a:lnTo>
                    <a:lnTo>
                      <a:pt x="816838" y="480669"/>
                    </a:lnTo>
                    <a:lnTo>
                      <a:pt x="816914" y="480377"/>
                    </a:lnTo>
                    <a:lnTo>
                      <a:pt x="816965" y="480098"/>
                    </a:lnTo>
                    <a:lnTo>
                      <a:pt x="817041" y="479780"/>
                    </a:lnTo>
                    <a:close/>
                  </a:path>
                  <a:path w="1267459" h="878840">
                    <a:moveTo>
                      <a:pt x="818426" y="733234"/>
                    </a:moveTo>
                    <a:lnTo>
                      <a:pt x="817740" y="732688"/>
                    </a:lnTo>
                    <a:lnTo>
                      <a:pt x="817359" y="732142"/>
                    </a:lnTo>
                    <a:lnTo>
                      <a:pt x="816559" y="732218"/>
                    </a:lnTo>
                    <a:lnTo>
                      <a:pt x="815962" y="732650"/>
                    </a:lnTo>
                    <a:lnTo>
                      <a:pt x="815733" y="733374"/>
                    </a:lnTo>
                    <a:lnTo>
                      <a:pt x="816203" y="733894"/>
                    </a:lnTo>
                    <a:lnTo>
                      <a:pt x="816419" y="734339"/>
                    </a:lnTo>
                    <a:lnTo>
                      <a:pt x="818426" y="733234"/>
                    </a:lnTo>
                    <a:close/>
                  </a:path>
                  <a:path w="1267459" h="878840">
                    <a:moveTo>
                      <a:pt x="822363" y="646214"/>
                    </a:moveTo>
                    <a:lnTo>
                      <a:pt x="821867" y="646252"/>
                    </a:lnTo>
                    <a:lnTo>
                      <a:pt x="821385" y="646277"/>
                    </a:lnTo>
                    <a:lnTo>
                      <a:pt x="820902" y="646303"/>
                    </a:lnTo>
                    <a:lnTo>
                      <a:pt x="821004" y="647230"/>
                    </a:lnTo>
                    <a:lnTo>
                      <a:pt x="821093" y="648144"/>
                    </a:lnTo>
                    <a:lnTo>
                      <a:pt x="821182" y="649084"/>
                    </a:lnTo>
                    <a:lnTo>
                      <a:pt x="821474" y="649071"/>
                    </a:lnTo>
                    <a:lnTo>
                      <a:pt x="821778" y="649084"/>
                    </a:lnTo>
                    <a:lnTo>
                      <a:pt x="822058" y="649071"/>
                    </a:lnTo>
                    <a:lnTo>
                      <a:pt x="822172" y="648131"/>
                    </a:lnTo>
                    <a:lnTo>
                      <a:pt x="822248" y="647166"/>
                    </a:lnTo>
                    <a:lnTo>
                      <a:pt x="822363" y="646214"/>
                    </a:lnTo>
                    <a:close/>
                  </a:path>
                  <a:path w="1267459" h="878840">
                    <a:moveTo>
                      <a:pt x="830199" y="611797"/>
                    </a:moveTo>
                    <a:lnTo>
                      <a:pt x="827544" y="610463"/>
                    </a:lnTo>
                    <a:lnTo>
                      <a:pt x="827176" y="611200"/>
                    </a:lnTo>
                    <a:lnTo>
                      <a:pt x="826998" y="611593"/>
                    </a:lnTo>
                    <a:lnTo>
                      <a:pt x="828802" y="612432"/>
                    </a:lnTo>
                    <a:lnTo>
                      <a:pt x="829703" y="612851"/>
                    </a:lnTo>
                    <a:lnTo>
                      <a:pt x="830059" y="612140"/>
                    </a:lnTo>
                    <a:lnTo>
                      <a:pt x="830199" y="611797"/>
                    </a:lnTo>
                    <a:close/>
                  </a:path>
                  <a:path w="1267459" h="878840">
                    <a:moveTo>
                      <a:pt x="843368" y="508635"/>
                    </a:moveTo>
                    <a:lnTo>
                      <a:pt x="842899" y="508596"/>
                    </a:lnTo>
                    <a:lnTo>
                      <a:pt x="842035" y="508482"/>
                    </a:lnTo>
                    <a:lnTo>
                      <a:pt x="841806" y="509409"/>
                    </a:lnTo>
                    <a:lnTo>
                      <a:pt x="841743" y="510298"/>
                    </a:lnTo>
                    <a:lnTo>
                      <a:pt x="841629" y="511162"/>
                    </a:lnTo>
                    <a:lnTo>
                      <a:pt x="842568" y="511340"/>
                    </a:lnTo>
                    <a:lnTo>
                      <a:pt x="843051" y="511441"/>
                    </a:lnTo>
                    <a:lnTo>
                      <a:pt x="843153" y="510489"/>
                    </a:lnTo>
                    <a:lnTo>
                      <a:pt x="843267" y="509562"/>
                    </a:lnTo>
                    <a:lnTo>
                      <a:pt x="843368" y="508635"/>
                    </a:lnTo>
                    <a:close/>
                  </a:path>
                  <a:path w="1267459" h="878840">
                    <a:moveTo>
                      <a:pt x="858659" y="872540"/>
                    </a:moveTo>
                    <a:lnTo>
                      <a:pt x="858215" y="872007"/>
                    </a:lnTo>
                    <a:lnTo>
                      <a:pt x="858012" y="871626"/>
                    </a:lnTo>
                    <a:lnTo>
                      <a:pt x="857389" y="872070"/>
                    </a:lnTo>
                    <a:lnTo>
                      <a:pt x="856742" y="872490"/>
                    </a:lnTo>
                    <a:lnTo>
                      <a:pt x="856132" y="873048"/>
                    </a:lnTo>
                    <a:lnTo>
                      <a:pt x="856653" y="873747"/>
                    </a:lnTo>
                    <a:lnTo>
                      <a:pt x="857110" y="874407"/>
                    </a:lnTo>
                    <a:lnTo>
                      <a:pt x="857719" y="873760"/>
                    </a:lnTo>
                    <a:lnTo>
                      <a:pt x="858253" y="873340"/>
                    </a:lnTo>
                    <a:lnTo>
                      <a:pt x="858659" y="872540"/>
                    </a:lnTo>
                    <a:close/>
                  </a:path>
                  <a:path w="1267459" h="878840">
                    <a:moveTo>
                      <a:pt x="860501" y="261150"/>
                    </a:moveTo>
                    <a:lnTo>
                      <a:pt x="860323" y="260324"/>
                    </a:lnTo>
                    <a:lnTo>
                      <a:pt x="860132" y="259511"/>
                    </a:lnTo>
                    <a:lnTo>
                      <a:pt x="859942" y="258699"/>
                    </a:lnTo>
                    <a:lnTo>
                      <a:pt x="859612" y="258775"/>
                    </a:lnTo>
                    <a:lnTo>
                      <a:pt x="859282" y="258889"/>
                    </a:lnTo>
                    <a:lnTo>
                      <a:pt x="858964" y="258965"/>
                    </a:lnTo>
                    <a:lnTo>
                      <a:pt x="859180" y="259765"/>
                    </a:lnTo>
                    <a:lnTo>
                      <a:pt x="859650" y="261391"/>
                    </a:lnTo>
                    <a:lnTo>
                      <a:pt x="859929" y="261302"/>
                    </a:lnTo>
                    <a:lnTo>
                      <a:pt x="860221" y="261226"/>
                    </a:lnTo>
                    <a:lnTo>
                      <a:pt x="860501" y="261150"/>
                    </a:lnTo>
                    <a:close/>
                  </a:path>
                  <a:path w="1267459" h="878840">
                    <a:moveTo>
                      <a:pt x="861720" y="877455"/>
                    </a:moveTo>
                    <a:lnTo>
                      <a:pt x="861148" y="876808"/>
                    </a:lnTo>
                    <a:lnTo>
                      <a:pt x="860590" y="876071"/>
                    </a:lnTo>
                    <a:lnTo>
                      <a:pt x="859815" y="876477"/>
                    </a:lnTo>
                    <a:lnTo>
                      <a:pt x="859282" y="877023"/>
                    </a:lnTo>
                    <a:lnTo>
                      <a:pt x="858697" y="877506"/>
                    </a:lnTo>
                    <a:lnTo>
                      <a:pt x="859066" y="877798"/>
                    </a:lnTo>
                    <a:lnTo>
                      <a:pt x="859447" y="878357"/>
                    </a:lnTo>
                    <a:lnTo>
                      <a:pt x="859751" y="878332"/>
                    </a:lnTo>
                    <a:lnTo>
                      <a:pt x="860374" y="878243"/>
                    </a:lnTo>
                    <a:lnTo>
                      <a:pt x="860945" y="877836"/>
                    </a:lnTo>
                    <a:lnTo>
                      <a:pt x="861720" y="877455"/>
                    </a:lnTo>
                    <a:close/>
                  </a:path>
                  <a:path w="1267459" h="878840">
                    <a:moveTo>
                      <a:pt x="867410" y="857402"/>
                    </a:moveTo>
                    <a:lnTo>
                      <a:pt x="866571" y="857211"/>
                    </a:lnTo>
                    <a:lnTo>
                      <a:pt x="865720" y="857034"/>
                    </a:lnTo>
                    <a:lnTo>
                      <a:pt x="864895" y="856843"/>
                    </a:lnTo>
                    <a:lnTo>
                      <a:pt x="864819" y="857123"/>
                    </a:lnTo>
                    <a:lnTo>
                      <a:pt x="864768" y="857415"/>
                    </a:lnTo>
                    <a:lnTo>
                      <a:pt x="864692" y="857719"/>
                    </a:lnTo>
                    <a:lnTo>
                      <a:pt x="865543" y="857897"/>
                    </a:lnTo>
                    <a:lnTo>
                      <a:pt x="866368" y="858088"/>
                    </a:lnTo>
                    <a:lnTo>
                      <a:pt x="867219" y="858266"/>
                    </a:lnTo>
                    <a:lnTo>
                      <a:pt x="867295" y="857973"/>
                    </a:lnTo>
                    <a:lnTo>
                      <a:pt x="867346" y="857694"/>
                    </a:lnTo>
                    <a:lnTo>
                      <a:pt x="867410" y="857402"/>
                    </a:lnTo>
                    <a:close/>
                  </a:path>
                  <a:path w="1267459" h="878840">
                    <a:moveTo>
                      <a:pt x="873645" y="707644"/>
                    </a:moveTo>
                    <a:lnTo>
                      <a:pt x="871067" y="705446"/>
                    </a:lnTo>
                    <a:lnTo>
                      <a:pt x="870851" y="705726"/>
                    </a:lnTo>
                    <a:lnTo>
                      <a:pt x="870610" y="705980"/>
                    </a:lnTo>
                    <a:lnTo>
                      <a:pt x="870369" y="706259"/>
                    </a:lnTo>
                    <a:lnTo>
                      <a:pt x="871143" y="707034"/>
                    </a:lnTo>
                    <a:lnTo>
                      <a:pt x="871931" y="707821"/>
                    </a:lnTo>
                    <a:lnTo>
                      <a:pt x="872731" y="708596"/>
                    </a:lnTo>
                    <a:lnTo>
                      <a:pt x="873023" y="708266"/>
                    </a:lnTo>
                    <a:lnTo>
                      <a:pt x="873353" y="707948"/>
                    </a:lnTo>
                    <a:lnTo>
                      <a:pt x="873645" y="707644"/>
                    </a:lnTo>
                    <a:close/>
                  </a:path>
                  <a:path w="1267459" h="878840">
                    <a:moveTo>
                      <a:pt x="886536" y="670026"/>
                    </a:moveTo>
                    <a:lnTo>
                      <a:pt x="886167" y="669531"/>
                    </a:lnTo>
                    <a:lnTo>
                      <a:pt x="885939" y="668947"/>
                    </a:lnTo>
                    <a:lnTo>
                      <a:pt x="885558" y="668807"/>
                    </a:lnTo>
                    <a:lnTo>
                      <a:pt x="885304" y="668718"/>
                    </a:lnTo>
                    <a:lnTo>
                      <a:pt x="884453" y="669366"/>
                    </a:lnTo>
                    <a:lnTo>
                      <a:pt x="884707" y="670026"/>
                    </a:lnTo>
                    <a:lnTo>
                      <a:pt x="885075" y="670547"/>
                    </a:lnTo>
                    <a:lnTo>
                      <a:pt x="885405" y="671080"/>
                    </a:lnTo>
                    <a:lnTo>
                      <a:pt x="885761" y="670763"/>
                    </a:lnTo>
                    <a:lnTo>
                      <a:pt x="886091" y="670433"/>
                    </a:lnTo>
                    <a:lnTo>
                      <a:pt x="886536" y="670026"/>
                    </a:lnTo>
                    <a:close/>
                  </a:path>
                  <a:path w="1267459" h="878840">
                    <a:moveTo>
                      <a:pt x="907237" y="662927"/>
                    </a:moveTo>
                    <a:lnTo>
                      <a:pt x="907161" y="662698"/>
                    </a:lnTo>
                    <a:lnTo>
                      <a:pt x="906945" y="662216"/>
                    </a:lnTo>
                    <a:lnTo>
                      <a:pt x="906386" y="661898"/>
                    </a:lnTo>
                    <a:lnTo>
                      <a:pt x="905954" y="661492"/>
                    </a:lnTo>
                    <a:lnTo>
                      <a:pt x="905738" y="661924"/>
                    </a:lnTo>
                    <a:lnTo>
                      <a:pt x="905294" y="662343"/>
                    </a:lnTo>
                    <a:lnTo>
                      <a:pt x="905357" y="663130"/>
                    </a:lnTo>
                    <a:lnTo>
                      <a:pt x="905852" y="663498"/>
                    </a:lnTo>
                    <a:lnTo>
                      <a:pt x="906272" y="664019"/>
                    </a:lnTo>
                    <a:lnTo>
                      <a:pt x="906640" y="663448"/>
                    </a:lnTo>
                    <a:lnTo>
                      <a:pt x="907237" y="662927"/>
                    </a:lnTo>
                    <a:close/>
                  </a:path>
                  <a:path w="1267459" h="878840">
                    <a:moveTo>
                      <a:pt x="942136" y="698715"/>
                    </a:moveTo>
                    <a:lnTo>
                      <a:pt x="938657" y="697268"/>
                    </a:lnTo>
                    <a:lnTo>
                      <a:pt x="935062" y="697623"/>
                    </a:lnTo>
                    <a:lnTo>
                      <a:pt x="931468" y="697928"/>
                    </a:lnTo>
                    <a:lnTo>
                      <a:pt x="931354" y="699160"/>
                    </a:lnTo>
                    <a:lnTo>
                      <a:pt x="941959" y="700265"/>
                    </a:lnTo>
                    <a:lnTo>
                      <a:pt x="942136" y="698715"/>
                    </a:lnTo>
                    <a:close/>
                  </a:path>
                  <a:path w="1267459" h="878840">
                    <a:moveTo>
                      <a:pt x="947547" y="608152"/>
                    </a:moveTo>
                    <a:lnTo>
                      <a:pt x="944892" y="607555"/>
                    </a:lnTo>
                    <a:lnTo>
                      <a:pt x="944638" y="608939"/>
                    </a:lnTo>
                    <a:lnTo>
                      <a:pt x="946518" y="609028"/>
                    </a:lnTo>
                    <a:lnTo>
                      <a:pt x="947432" y="609053"/>
                    </a:lnTo>
                    <a:lnTo>
                      <a:pt x="947470" y="608749"/>
                    </a:lnTo>
                    <a:lnTo>
                      <a:pt x="947547" y="608152"/>
                    </a:lnTo>
                    <a:close/>
                  </a:path>
                  <a:path w="1267459" h="878840">
                    <a:moveTo>
                      <a:pt x="978420" y="308254"/>
                    </a:moveTo>
                    <a:lnTo>
                      <a:pt x="978230" y="307213"/>
                    </a:lnTo>
                    <a:lnTo>
                      <a:pt x="978001" y="306184"/>
                    </a:lnTo>
                    <a:lnTo>
                      <a:pt x="977646" y="304380"/>
                    </a:lnTo>
                    <a:lnTo>
                      <a:pt x="977087" y="305612"/>
                    </a:lnTo>
                    <a:lnTo>
                      <a:pt x="976706" y="306070"/>
                    </a:lnTo>
                    <a:lnTo>
                      <a:pt x="976706" y="307174"/>
                    </a:lnTo>
                    <a:lnTo>
                      <a:pt x="976985" y="307797"/>
                    </a:lnTo>
                    <a:lnTo>
                      <a:pt x="977163" y="308432"/>
                    </a:lnTo>
                    <a:lnTo>
                      <a:pt x="977582" y="308381"/>
                    </a:lnTo>
                    <a:lnTo>
                      <a:pt x="978001" y="308305"/>
                    </a:lnTo>
                    <a:lnTo>
                      <a:pt x="978420" y="308254"/>
                    </a:lnTo>
                    <a:close/>
                  </a:path>
                  <a:path w="1267459" h="878840">
                    <a:moveTo>
                      <a:pt x="987602" y="94068"/>
                    </a:moveTo>
                    <a:lnTo>
                      <a:pt x="987590" y="93776"/>
                    </a:lnTo>
                    <a:lnTo>
                      <a:pt x="987564" y="93472"/>
                    </a:lnTo>
                    <a:lnTo>
                      <a:pt x="986663" y="93459"/>
                    </a:lnTo>
                    <a:lnTo>
                      <a:pt x="985761" y="93421"/>
                    </a:lnTo>
                    <a:lnTo>
                      <a:pt x="984821" y="93408"/>
                    </a:lnTo>
                    <a:lnTo>
                      <a:pt x="984834" y="93751"/>
                    </a:lnTo>
                    <a:lnTo>
                      <a:pt x="984821" y="94081"/>
                    </a:lnTo>
                    <a:lnTo>
                      <a:pt x="984834" y="94437"/>
                    </a:lnTo>
                    <a:lnTo>
                      <a:pt x="986688" y="94373"/>
                    </a:lnTo>
                    <a:lnTo>
                      <a:pt x="987602" y="94361"/>
                    </a:lnTo>
                    <a:lnTo>
                      <a:pt x="987602" y="94068"/>
                    </a:lnTo>
                    <a:close/>
                  </a:path>
                  <a:path w="1267459" h="878840">
                    <a:moveTo>
                      <a:pt x="992339" y="834529"/>
                    </a:moveTo>
                    <a:lnTo>
                      <a:pt x="991666" y="833526"/>
                    </a:lnTo>
                    <a:lnTo>
                      <a:pt x="991489" y="833551"/>
                    </a:lnTo>
                    <a:lnTo>
                      <a:pt x="990904" y="833691"/>
                    </a:lnTo>
                    <a:lnTo>
                      <a:pt x="990371" y="834136"/>
                    </a:lnTo>
                    <a:lnTo>
                      <a:pt x="989660" y="834555"/>
                    </a:lnTo>
                    <a:lnTo>
                      <a:pt x="990219" y="835253"/>
                    </a:lnTo>
                    <a:lnTo>
                      <a:pt x="990523" y="835660"/>
                    </a:lnTo>
                    <a:lnTo>
                      <a:pt x="990866" y="836066"/>
                    </a:lnTo>
                    <a:lnTo>
                      <a:pt x="991336" y="835621"/>
                    </a:lnTo>
                    <a:lnTo>
                      <a:pt x="991958" y="835291"/>
                    </a:lnTo>
                    <a:lnTo>
                      <a:pt x="992339" y="834529"/>
                    </a:lnTo>
                    <a:close/>
                  </a:path>
                  <a:path w="1267459" h="878840">
                    <a:moveTo>
                      <a:pt x="1034300" y="855243"/>
                    </a:moveTo>
                    <a:lnTo>
                      <a:pt x="1033767" y="854570"/>
                    </a:lnTo>
                    <a:lnTo>
                      <a:pt x="1033221" y="853909"/>
                    </a:lnTo>
                    <a:lnTo>
                      <a:pt x="1032687" y="853224"/>
                    </a:lnTo>
                    <a:lnTo>
                      <a:pt x="1032459" y="853376"/>
                    </a:lnTo>
                    <a:lnTo>
                      <a:pt x="1032243" y="853528"/>
                    </a:lnTo>
                    <a:lnTo>
                      <a:pt x="1032002" y="853668"/>
                    </a:lnTo>
                    <a:lnTo>
                      <a:pt x="1032370" y="854443"/>
                    </a:lnTo>
                    <a:lnTo>
                      <a:pt x="1032776" y="855218"/>
                    </a:lnTo>
                    <a:lnTo>
                      <a:pt x="1033157" y="855992"/>
                    </a:lnTo>
                    <a:lnTo>
                      <a:pt x="1033551" y="855738"/>
                    </a:lnTo>
                    <a:lnTo>
                      <a:pt x="1034300" y="855243"/>
                    </a:lnTo>
                    <a:close/>
                  </a:path>
                  <a:path w="1267459" h="878840">
                    <a:moveTo>
                      <a:pt x="1046467" y="566178"/>
                    </a:moveTo>
                    <a:lnTo>
                      <a:pt x="1045603" y="565848"/>
                    </a:lnTo>
                    <a:lnTo>
                      <a:pt x="1044765" y="565670"/>
                    </a:lnTo>
                    <a:lnTo>
                      <a:pt x="1043940" y="565442"/>
                    </a:lnTo>
                    <a:lnTo>
                      <a:pt x="1043711" y="566204"/>
                    </a:lnTo>
                    <a:lnTo>
                      <a:pt x="1043584" y="566572"/>
                    </a:lnTo>
                    <a:lnTo>
                      <a:pt x="1045400" y="566978"/>
                    </a:lnTo>
                    <a:lnTo>
                      <a:pt x="1046289" y="567169"/>
                    </a:lnTo>
                    <a:lnTo>
                      <a:pt x="1046340" y="566801"/>
                    </a:lnTo>
                    <a:lnTo>
                      <a:pt x="1046467" y="566178"/>
                    </a:lnTo>
                    <a:close/>
                  </a:path>
                  <a:path w="1267459" h="878840">
                    <a:moveTo>
                      <a:pt x="1053858" y="853490"/>
                    </a:moveTo>
                    <a:lnTo>
                      <a:pt x="1053350" y="852855"/>
                    </a:lnTo>
                    <a:lnTo>
                      <a:pt x="1053134" y="852398"/>
                    </a:lnTo>
                    <a:lnTo>
                      <a:pt x="1052588" y="852703"/>
                    </a:lnTo>
                    <a:lnTo>
                      <a:pt x="1051915" y="852919"/>
                    </a:lnTo>
                    <a:lnTo>
                      <a:pt x="1051331" y="853528"/>
                    </a:lnTo>
                    <a:lnTo>
                      <a:pt x="1051737" y="854227"/>
                    </a:lnTo>
                    <a:lnTo>
                      <a:pt x="1051991" y="855078"/>
                    </a:lnTo>
                    <a:lnTo>
                      <a:pt x="1052753" y="854506"/>
                    </a:lnTo>
                    <a:lnTo>
                      <a:pt x="1053401" y="854214"/>
                    </a:lnTo>
                    <a:lnTo>
                      <a:pt x="1053858" y="853490"/>
                    </a:lnTo>
                    <a:close/>
                  </a:path>
                  <a:path w="1267459" h="878840">
                    <a:moveTo>
                      <a:pt x="1074077" y="559435"/>
                    </a:moveTo>
                    <a:lnTo>
                      <a:pt x="1073518" y="558660"/>
                    </a:lnTo>
                    <a:lnTo>
                      <a:pt x="1072921" y="557936"/>
                    </a:lnTo>
                    <a:lnTo>
                      <a:pt x="1072337" y="557225"/>
                    </a:lnTo>
                    <a:lnTo>
                      <a:pt x="1071981" y="557555"/>
                    </a:lnTo>
                    <a:lnTo>
                      <a:pt x="1071638" y="557911"/>
                    </a:lnTo>
                    <a:lnTo>
                      <a:pt x="1071283" y="558241"/>
                    </a:lnTo>
                    <a:lnTo>
                      <a:pt x="1072667" y="559447"/>
                    </a:lnTo>
                    <a:lnTo>
                      <a:pt x="1073416" y="559993"/>
                    </a:lnTo>
                    <a:lnTo>
                      <a:pt x="1074077" y="559435"/>
                    </a:lnTo>
                    <a:close/>
                  </a:path>
                  <a:path w="1267459" h="878840">
                    <a:moveTo>
                      <a:pt x="1099172" y="776224"/>
                    </a:moveTo>
                    <a:lnTo>
                      <a:pt x="1098829" y="775284"/>
                    </a:lnTo>
                    <a:lnTo>
                      <a:pt x="1098511" y="774331"/>
                    </a:lnTo>
                    <a:lnTo>
                      <a:pt x="1098169" y="773391"/>
                    </a:lnTo>
                    <a:lnTo>
                      <a:pt x="1097572" y="773557"/>
                    </a:lnTo>
                    <a:lnTo>
                      <a:pt x="1097292" y="773633"/>
                    </a:lnTo>
                    <a:lnTo>
                      <a:pt x="1097457" y="774598"/>
                    </a:lnTo>
                    <a:lnTo>
                      <a:pt x="1097686" y="775576"/>
                    </a:lnTo>
                    <a:lnTo>
                      <a:pt x="1097864" y="776541"/>
                    </a:lnTo>
                    <a:lnTo>
                      <a:pt x="1098296" y="776452"/>
                    </a:lnTo>
                    <a:lnTo>
                      <a:pt x="1099172" y="776224"/>
                    </a:lnTo>
                    <a:close/>
                  </a:path>
                  <a:path w="1267459" h="878840">
                    <a:moveTo>
                      <a:pt x="1105738" y="837641"/>
                    </a:moveTo>
                    <a:lnTo>
                      <a:pt x="1105662" y="837488"/>
                    </a:lnTo>
                    <a:lnTo>
                      <a:pt x="1105408" y="836930"/>
                    </a:lnTo>
                    <a:lnTo>
                      <a:pt x="1104963" y="836371"/>
                    </a:lnTo>
                    <a:lnTo>
                      <a:pt x="1104303" y="835952"/>
                    </a:lnTo>
                    <a:lnTo>
                      <a:pt x="1103325" y="836714"/>
                    </a:lnTo>
                    <a:lnTo>
                      <a:pt x="1103604" y="837412"/>
                    </a:lnTo>
                    <a:lnTo>
                      <a:pt x="1104023" y="837946"/>
                    </a:lnTo>
                    <a:lnTo>
                      <a:pt x="1104544" y="838682"/>
                    </a:lnTo>
                    <a:lnTo>
                      <a:pt x="1105077" y="838136"/>
                    </a:lnTo>
                    <a:lnTo>
                      <a:pt x="1105738" y="837641"/>
                    </a:lnTo>
                    <a:close/>
                  </a:path>
                  <a:path w="1267459" h="878840">
                    <a:moveTo>
                      <a:pt x="1108684" y="804862"/>
                    </a:moveTo>
                    <a:lnTo>
                      <a:pt x="1107935" y="804240"/>
                    </a:lnTo>
                    <a:lnTo>
                      <a:pt x="1107160" y="803617"/>
                    </a:lnTo>
                    <a:lnTo>
                      <a:pt x="1106385" y="802982"/>
                    </a:lnTo>
                    <a:lnTo>
                      <a:pt x="1105979" y="803376"/>
                    </a:lnTo>
                    <a:lnTo>
                      <a:pt x="1105789" y="803592"/>
                    </a:lnTo>
                    <a:lnTo>
                      <a:pt x="1106004" y="804024"/>
                    </a:lnTo>
                    <a:lnTo>
                      <a:pt x="1106131" y="804557"/>
                    </a:lnTo>
                    <a:lnTo>
                      <a:pt x="1106436" y="804849"/>
                    </a:lnTo>
                    <a:lnTo>
                      <a:pt x="1106881" y="805268"/>
                    </a:lnTo>
                    <a:lnTo>
                      <a:pt x="1107490" y="805510"/>
                    </a:lnTo>
                    <a:lnTo>
                      <a:pt x="1108049" y="805802"/>
                    </a:lnTo>
                    <a:lnTo>
                      <a:pt x="1108468" y="805180"/>
                    </a:lnTo>
                    <a:lnTo>
                      <a:pt x="1108684" y="804862"/>
                    </a:lnTo>
                    <a:close/>
                  </a:path>
                  <a:path w="1267459" h="878840">
                    <a:moveTo>
                      <a:pt x="1118743" y="421906"/>
                    </a:moveTo>
                    <a:lnTo>
                      <a:pt x="1118514" y="421728"/>
                    </a:lnTo>
                    <a:lnTo>
                      <a:pt x="1118298" y="421551"/>
                    </a:lnTo>
                    <a:lnTo>
                      <a:pt x="1118057" y="421373"/>
                    </a:lnTo>
                    <a:lnTo>
                      <a:pt x="1117396" y="422084"/>
                    </a:lnTo>
                    <a:lnTo>
                      <a:pt x="1116749" y="422795"/>
                    </a:lnTo>
                    <a:lnTo>
                      <a:pt x="1116101" y="423494"/>
                    </a:lnTo>
                    <a:lnTo>
                      <a:pt x="1116431" y="423773"/>
                    </a:lnTo>
                    <a:lnTo>
                      <a:pt x="1116787" y="424065"/>
                    </a:lnTo>
                    <a:lnTo>
                      <a:pt x="1117117" y="424345"/>
                    </a:lnTo>
                    <a:lnTo>
                      <a:pt x="1117663" y="423532"/>
                    </a:lnTo>
                    <a:lnTo>
                      <a:pt x="1118209" y="422719"/>
                    </a:lnTo>
                    <a:lnTo>
                      <a:pt x="1118743" y="421906"/>
                    </a:lnTo>
                    <a:close/>
                  </a:path>
                  <a:path w="1267459" h="878840">
                    <a:moveTo>
                      <a:pt x="1118933" y="107823"/>
                    </a:moveTo>
                    <a:lnTo>
                      <a:pt x="1118730" y="107594"/>
                    </a:lnTo>
                    <a:lnTo>
                      <a:pt x="1118527" y="107378"/>
                    </a:lnTo>
                    <a:lnTo>
                      <a:pt x="1118336" y="107149"/>
                    </a:lnTo>
                    <a:lnTo>
                      <a:pt x="1117701" y="107581"/>
                    </a:lnTo>
                    <a:lnTo>
                      <a:pt x="1117066" y="108000"/>
                    </a:lnTo>
                    <a:lnTo>
                      <a:pt x="1116444" y="108445"/>
                    </a:lnTo>
                    <a:lnTo>
                      <a:pt x="1116736" y="108762"/>
                    </a:lnTo>
                    <a:lnTo>
                      <a:pt x="1117041" y="109067"/>
                    </a:lnTo>
                    <a:lnTo>
                      <a:pt x="1117384" y="109385"/>
                    </a:lnTo>
                    <a:lnTo>
                      <a:pt x="1117879" y="108877"/>
                    </a:lnTo>
                    <a:lnTo>
                      <a:pt x="1118933" y="107823"/>
                    </a:lnTo>
                    <a:close/>
                  </a:path>
                  <a:path w="1267459" h="878840">
                    <a:moveTo>
                      <a:pt x="1137335" y="313423"/>
                    </a:moveTo>
                    <a:lnTo>
                      <a:pt x="1136891" y="312978"/>
                    </a:lnTo>
                    <a:lnTo>
                      <a:pt x="1136510" y="312407"/>
                    </a:lnTo>
                    <a:lnTo>
                      <a:pt x="1135748" y="312013"/>
                    </a:lnTo>
                    <a:lnTo>
                      <a:pt x="1135202" y="312610"/>
                    </a:lnTo>
                    <a:lnTo>
                      <a:pt x="1134440" y="313143"/>
                    </a:lnTo>
                    <a:lnTo>
                      <a:pt x="1135176" y="313664"/>
                    </a:lnTo>
                    <a:lnTo>
                      <a:pt x="1135659" y="314198"/>
                    </a:lnTo>
                    <a:lnTo>
                      <a:pt x="1136230" y="314337"/>
                    </a:lnTo>
                    <a:lnTo>
                      <a:pt x="1136523" y="314401"/>
                    </a:lnTo>
                    <a:lnTo>
                      <a:pt x="1136967" y="313753"/>
                    </a:lnTo>
                    <a:lnTo>
                      <a:pt x="1137335" y="313423"/>
                    </a:lnTo>
                    <a:close/>
                  </a:path>
                  <a:path w="1267459" h="878840">
                    <a:moveTo>
                      <a:pt x="1144193" y="501015"/>
                    </a:moveTo>
                    <a:lnTo>
                      <a:pt x="1143800" y="500265"/>
                    </a:lnTo>
                    <a:lnTo>
                      <a:pt x="1143660" y="499745"/>
                    </a:lnTo>
                    <a:lnTo>
                      <a:pt x="1142695" y="500202"/>
                    </a:lnTo>
                    <a:lnTo>
                      <a:pt x="1142250" y="500405"/>
                    </a:lnTo>
                    <a:lnTo>
                      <a:pt x="1141793" y="500608"/>
                    </a:lnTo>
                    <a:lnTo>
                      <a:pt x="1141996" y="501015"/>
                    </a:lnTo>
                    <a:lnTo>
                      <a:pt x="1142225" y="501789"/>
                    </a:lnTo>
                    <a:lnTo>
                      <a:pt x="1142974" y="501738"/>
                    </a:lnTo>
                    <a:lnTo>
                      <a:pt x="1143609" y="501548"/>
                    </a:lnTo>
                    <a:lnTo>
                      <a:pt x="1144028" y="501180"/>
                    </a:lnTo>
                    <a:lnTo>
                      <a:pt x="1144193" y="501015"/>
                    </a:lnTo>
                    <a:close/>
                  </a:path>
                  <a:path w="1267459" h="878840">
                    <a:moveTo>
                      <a:pt x="1192352" y="600887"/>
                    </a:moveTo>
                    <a:lnTo>
                      <a:pt x="1191475" y="600697"/>
                    </a:lnTo>
                    <a:lnTo>
                      <a:pt x="1190599" y="600519"/>
                    </a:lnTo>
                    <a:lnTo>
                      <a:pt x="1189736" y="600316"/>
                    </a:lnTo>
                    <a:lnTo>
                      <a:pt x="1189659" y="600760"/>
                    </a:lnTo>
                    <a:lnTo>
                      <a:pt x="1189609" y="601179"/>
                    </a:lnTo>
                    <a:lnTo>
                      <a:pt x="1189532" y="601624"/>
                    </a:lnTo>
                    <a:lnTo>
                      <a:pt x="1191348" y="601789"/>
                    </a:lnTo>
                    <a:lnTo>
                      <a:pt x="1192250" y="601865"/>
                    </a:lnTo>
                    <a:lnTo>
                      <a:pt x="1192276" y="601535"/>
                    </a:lnTo>
                    <a:lnTo>
                      <a:pt x="1192301" y="601218"/>
                    </a:lnTo>
                    <a:lnTo>
                      <a:pt x="1192352" y="600887"/>
                    </a:lnTo>
                    <a:close/>
                  </a:path>
                  <a:path w="1267459" h="878840">
                    <a:moveTo>
                      <a:pt x="1222730" y="379031"/>
                    </a:moveTo>
                    <a:lnTo>
                      <a:pt x="1222082" y="378383"/>
                    </a:lnTo>
                    <a:lnTo>
                      <a:pt x="1221727" y="377761"/>
                    </a:lnTo>
                    <a:lnTo>
                      <a:pt x="1221498" y="377812"/>
                    </a:lnTo>
                    <a:lnTo>
                      <a:pt x="1220863" y="377939"/>
                    </a:lnTo>
                    <a:lnTo>
                      <a:pt x="1220292" y="378358"/>
                    </a:lnTo>
                    <a:lnTo>
                      <a:pt x="1219695" y="378663"/>
                    </a:lnTo>
                    <a:lnTo>
                      <a:pt x="1219987" y="379018"/>
                    </a:lnTo>
                    <a:lnTo>
                      <a:pt x="1220254" y="379691"/>
                    </a:lnTo>
                    <a:lnTo>
                      <a:pt x="1221130" y="379691"/>
                    </a:lnTo>
                    <a:lnTo>
                      <a:pt x="1221740" y="379361"/>
                    </a:lnTo>
                    <a:lnTo>
                      <a:pt x="1222730" y="379031"/>
                    </a:lnTo>
                    <a:close/>
                  </a:path>
                  <a:path w="1267459" h="878840">
                    <a:moveTo>
                      <a:pt x="1267142" y="333692"/>
                    </a:moveTo>
                    <a:lnTo>
                      <a:pt x="1266647" y="333121"/>
                    </a:lnTo>
                    <a:lnTo>
                      <a:pt x="1266418" y="332676"/>
                    </a:lnTo>
                    <a:lnTo>
                      <a:pt x="1265796" y="333133"/>
                    </a:lnTo>
                    <a:lnTo>
                      <a:pt x="1265123" y="333527"/>
                    </a:lnTo>
                    <a:lnTo>
                      <a:pt x="1264627" y="334086"/>
                    </a:lnTo>
                    <a:lnTo>
                      <a:pt x="1265097" y="334924"/>
                    </a:lnTo>
                    <a:lnTo>
                      <a:pt x="1265516" y="335622"/>
                    </a:lnTo>
                    <a:lnTo>
                      <a:pt x="1266113" y="334975"/>
                    </a:lnTo>
                    <a:lnTo>
                      <a:pt x="1266723" y="334530"/>
                    </a:lnTo>
                    <a:lnTo>
                      <a:pt x="1267142" y="33369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2" name="object 332">
                <a:extLst>
                  <a:ext uri="{FF2B5EF4-FFF2-40B4-BE49-F238E27FC236}">
                    <a16:creationId xmlns:a16="http://schemas.microsoft.com/office/drawing/2014/main" id="{79D428AF-B02F-0B48-72A7-A95CC7CA7ED3}"/>
                  </a:ext>
                </a:extLst>
              </p:cNvPr>
              <p:cNvSpPr/>
              <p:nvPr/>
            </p:nvSpPr>
            <p:spPr>
              <a:xfrm>
                <a:off x="6858037" y="3786596"/>
                <a:ext cx="735013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944879" h="945515">
                    <a:moveTo>
                      <a:pt x="3352" y="564959"/>
                    </a:moveTo>
                    <a:lnTo>
                      <a:pt x="2921" y="563587"/>
                    </a:lnTo>
                    <a:lnTo>
                      <a:pt x="508" y="563168"/>
                    </a:lnTo>
                    <a:lnTo>
                      <a:pt x="0" y="565581"/>
                    </a:lnTo>
                    <a:lnTo>
                      <a:pt x="1092" y="566508"/>
                    </a:lnTo>
                    <a:lnTo>
                      <a:pt x="3276" y="567296"/>
                    </a:lnTo>
                    <a:lnTo>
                      <a:pt x="3352" y="564959"/>
                    </a:lnTo>
                    <a:close/>
                  </a:path>
                  <a:path w="944879" h="945515">
                    <a:moveTo>
                      <a:pt x="5435" y="734377"/>
                    </a:moveTo>
                    <a:lnTo>
                      <a:pt x="5181" y="732663"/>
                    </a:lnTo>
                    <a:lnTo>
                      <a:pt x="3873" y="732955"/>
                    </a:lnTo>
                    <a:lnTo>
                      <a:pt x="1282" y="733552"/>
                    </a:lnTo>
                    <a:lnTo>
                      <a:pt x="1282" y="733882"/>
                    </a:lnTo>
                    <a:lnTo>
                      <a:pt x="1346" y="734199"/>
                    </a:lnTo>
                    <a:lnTo>
                      <a:pt x="1397" y="734555"/>
                    </a:lnTo>
                    <a:lnTo>
                      <a:pt x="2743" y="734504"/>
                    </a:lnTo>
                    <a:lnTo>
                      <a:pt x="4089" y="734441"/>
                    </a:lnTo>
                    <a:lnTo>
                      <a:pt x="5435" y="734377"/>
                    </a:lnTo>
                    <a:close/>
                  </a:path>
                  <a:path w="944879" h="945515">
                    <a:moveTo>
                      <a:pt x="36525" y="476199"/>
                    </a:moveTo>
                    <a:lnTo>
                      <a:pt x="35979" y="476084"/>
                    </a:lnTo>
                    <a:lnTo>
                      <a:pt x="35420" y="475996"/>
                    </a:lnTo>
                    <a:lnTo>
                      <a:pt x="34874" y="475894"/>
                    </a:lnTo>
                    <a:lnTo>
                      <a:pt x="32664" y="477837"/>
                    </a:lnTo>
                    <a:lnTo>
                      <a:pt x="32854" y="479983"/>
                    </a:lnTo>
                    <a:lnTo>
                      <a:pt x="35509" y="482409"/>
                    </a:lnTo>
                    <a:lnTo>
                      <a:pt x="35839" y="480326"/>
                    </a:lnTo>
                    <a:lnTo>
                      <a:pt x="36195" y="478282"/>
                    </a:lnTo>
                    <a:lnTo>
                      <a:pt x="36525" y="476199"/>
                    </a:lnTo>
                    <a:close/>
                  </a:path>
                  <a:path w="944879" h="945515">
                    <a:moveTo>
                      <a:pt x="98044" y="846556"/>
                    </a:moveTo>
                    <a:lnTo>
                      <a:pt x="97675" y="845972"/>
                    </a:lnTo>
                    <a:lnTo>
                      <a:pt x="97447" y="845159"/>
                    </a:lnTo>
                    <a:lnTo>
                      <a:pt x="95110" y="846099"/>
                    </a:lnTo>
                    <a:lnTo>
                      <a:pt x="93179" y="846912"/>
                    </a:lnTo>
                    <a:lnTo>
                      <a:pt x="95542" y="849109"/>
                    </a:lnTo>
                    <a:lnTo>
                      <a:pt x="96939" y="849401"/>
                    </a:lnTo>
                    <a:lnTo>
                      <a:pt x="98044" y="846556"/>
                    </a:lnTo>
                    <a:close/>
                  </a:path>
                  <a:path w="944879" h="945515">
                    <a:moveTo>
                      <a:pt x="152946" y="774903"/>
                    </a:moveTo>
                    <a:lnTo>
                      <a:pt x="150787" y="774522"/>
                    </a:lnTo>
                    <a:lnTo>
                      <a:pt x="150571" y="770648"/>
                    </a:lnTo>
                    <a:lnTo>
                      <a:pt x="146519" y="772655"/>
                    </a:lnTo>
                    <a:lnTo>
                      <a:pt x="147789" y="773468"/>
                    </a:lnTo>
                    <a:lnTo>
                      <a:pt x="148615" y="774065"/>
                    </a:lnTo>
                    <a:lnTo>
                      <a:pt x="150431" y="775119"/>
                    </a:lnTo>
                    <a:lnTo>
                      <a:pt x="151396" y="775589"/>
                    </a:lnTo>
                    <a:lnTo>
                      <a:pt x="152361" y="776071"/>
                    </a:lnTo>
                    <a:lnTo>
                      <a:pt x="152946" y="774903"/>
                    </a:lnTo>
                    <a:close/>
                  </a:path>
                  <a:path w="944879" h="945515">
                    <a:moveTo>
                      <a:pt x="156413" y="728573"/>
                    </a:moveTo>
                    <a:lnTo>
                      <a:pt x="155028" y="729411"/>
                    </a:lnTo>
                    <a:lnTo>
                      <a:pt x="154292" y="729856"/>
                    </a:lnTo>
                    <a:lnTo>
                      <a:pt x="153149" y="730542"/>
                    </a:lnTo>
                    <a:lnTo>
                      <a:pt x="156197" y="733107"/>
                    </a:lnTo>
                    <a:lnTo>
                      <a:pt x="156324" y="730211"/>
                    </a:lnTo>
                    <a:lnTo>
                      <a:pt x="156413" y="728573"/>
                    </a:lnTo>
                    <a:close/>
                  </a:path>
                  <a:path w="944879" h="945515">
                    <a:moveTo>
                      <a:pt x="160337" y="466166"/>
                    </a:moveTo>
                    <a:lnTo>
                      <a:pt x="159435" y="465785"/>
                    </a:lnTo>
                    <a:lnTo>
                      <a:pt x="157645" y="464972"/>
                    </a:lnTo>
                    <a:lnTo>
                      <a:pt x="157175" y="465797"/>
                    </a:lnTo>
                    <a:lnTo>
                      <a:pt x="156959" y="466242"/>
                    </a:lnTo>
                    <a:lnTo>
                      <a:pt x="157810" y="466775"/>
                    </a:lnTo>
                    <a:lnTo>
                      <a:pt x="158661" y="467334"/>
                    </a:lnTo>
                    <a:lnTo>
                      <a:pt x="159524" y="467880"/>
                    </a:lnTo>
                    <a:lnTo>
                      <a:pt x="159804" y="467309"/>
                    </a:lnTo>
                    <a:lnTo>
                      <a:pt x="160058" y="466750"/>
                    </a:lnTo>
                    <a:lnTo>
                      <a:pt x="160337" y="466166"/>
                    </a:lnTo>
                    <a:close/>
                  </a:path>
                  <a:path w="944879" h="945515">
                    <a:moveTo>
                      <a:pt x="237337" y="705891"/>
                    </a:moveTo>
                    <a:lnTo>
                      <a:pt x="233451" y="703757"/>
                    </a:lnTo>
                    <a:lnTo>
                      <a:pt x="233222" y="703910"/>
                    </a:lnTo>
                    <a:lnTo>
                      <a:pt x="232879" y="708977"/>
                    </a:lnTo>
                    <a:lnTo>
                      <a:pt x="235864" y="706920"/>
                    </a:lnTo>
                    <a:lnTo>
                      <a:pt x="237337" y="705891"/>
                    </a:lnTo>
                    <a:close/>
                  </a:path>
                  <a:path w="944879" h="945515">
                    <a:moveTo>
                      <a:pt x="275196" y="890054"/>
                    </a:moveTo>
                    <a:lnTo>
                      <a:pt x="274866" y="887183"/>
                    </a:lnTo>
                    <a:lnTo>
                      <a:pt x="274688" y="885456"/>
                    </a:lnTo>
                    <a:lnTo>
                      <a:pt x="274497" y="883742"/>
                    </a:lnTo>
                    <a:lnTo>
                      <a:pt x="273989" y="883818"/>
                    </a:lnTo>
                    <a:lnTo>
                      <a:pt x="273469" y="883881"/>
                    </a:lnTo>
                    <a:lnTo>
                      <a:pt x="272948" y="883970"/>
                    </a:lnTo>
                    <a:lnTo>
                      <a:pt x="272757" y="885812"/>
                    </a:lnTo>
                    <a:lnTo>
                      <a:pt x="272478" y="887666"/>
                    </a:lnTo>
                    <a:lnTo>
                      <a:pt x="275196" y="890054"/>
                    </a:lnTo>
                    <a:close/>
                  </a:path>
                  <a:path w="944879" h="945515">
                    <a:moveTo>
                      <a:pt x="287210" y="512965"/>
                    </a:moveTo>
                    <a:lnTo>
                      <a:pt x="285902" y="511721"/>
                    </a:lnTo>
                    <a:lnTo>
                      <a:pt x="283375" y="509257"/>
                    </a:lnTo>
                    <a:lnTo>
                      <a:pt x="283375" y="514769"/>
                    </a:lnTo>
                    <a:lnTo>
                      <a:pt x="287210" y="512965"/>
                    </a:lnTo>
                    <a:close/>
                  </a:path>
                  <a:path w="944879" h="945515">
                    <a:moveTo>
                      <a:pt x="289496" y="429641"/>
                    </a:moveTo>
                    <a:lnTo>
                      <a:pt x="286969" y="424903"/>
                    </a:lnTo>
                    <a:lnTo>
                      <a:pt x="286372" y="424815"/>
                    </a:lnTo>
                    <a:lnTo>
                      <a:pt x="283222" y="428117"/>
                    </a:lnTo>
                    <a:lnTo>
                      <a:pt x="285165" y="428574"/>
                    </a:lnTo>
                    <a:lnTo>
                      <a:pt x="289496" y="429641"/>
                    </a:lnTo>
                    <a:close/>
                  </a:path>
                  <a:path w="944879" h="945515">
                    <a:moveTo>
                      <a:pt x="307492" y="796569"/>
                    </a:moveTo>
                    <a:lnTo>
                      <a:pt x="304927" y="795172"/>
                    </a:lnTo>
                    <a:lnTo>
                      <a:pt x="303936" y="797941"/>
                    </a:lnTo>
                    <a:lnTo>
                      <a:pt x="304469" y="799706"/>
                    </a:lnTo>
                    <a:lnTo>
                      <a:pt x="307162" y="800722"/>
                    </a:lnTo>
                    <a:lnTo>
                      <a:pt x="307149" y="798728"/>
                    </a:lnTo>
                    <a:lnTo>
                      <a:pt x="307492" y="796569"/>
                    </a:lnTo>
                    <a:close/>
                  </a:path>
                  <a:path w="944879" h="945515">
                    <a:moveTo>
                      <a:pt x="323329" y="780008"/>
                    </a:moveTo>
                    <a:lnTo>
                      <a:pt x="320408" y="779602"/>
                    </a:lnTo>
                    <a:lnTo>
                      <a:pt x="320789" y="780732"/>
                    </a:lnTo>
                    <a:lnTo>
                      <a:pt x="321183" y="781850"/>
                    </a:lnTo>
                    <a:lnTo>
                      <a:pt x="321551" y="782980"/>
                    </a:lnTo>
                    <a:lnTo>
                      <a:pt x="321970" y="782853"/>
                    </a:lnTo>
                    <a:lnTo>
                      <a:pt x="322376" y="782739"/>
                    </a:lnTo>
                    <a:lnTo>
                      <a:pt x="322821" y="782650"/>
                    </a:lnTo>
                    <a:lnTo>
                      <a:pt x="323303" y="781265"/>
                    </a:lnTo>
                    <a:lnTo>
                      <a:pt x="323329" y="780008"/>
                    </a:lnTo>
                    <a:close/>
                  </a:path>
                  <a:path w="944879" h="945515">
                    <a:moveTo>
                      <a:pt x="326986" y="636358"/>
                    </a:moveTo>
                    <a:lnTo>
                      <a:pt x="323138" y="635165"/>
                    </a:lnTo>
                    <a:lnTo>
                      <a:pt x="322999" y="638822"/>
                    </a:lnTo>
                    <a:lnTo>
                      <a:pt x="324586" y="637832"/>
                    </a:lnTo>
                    <a:lnTo>
                      <a:pt x="325793" y="637095"/>
                    </a:lnTo>
                    <a:lnTo>
                      <a:pt x="326986" y="636358"/>
                    </a:lnTo>
                    <a:close/>
                  </a:path>
                  <a:path w="944879" h="945515">
                    <a:moveTo>
                      <a:pt x="338531" y="128803"/>
                    </a:moveTo>
                    <a:lnTo>
                      <a:pt x="334835" y="129019"/>
                    </a:lnTo>
                    <a:lnTo>
                      <a:pt x="333489" y="129095"/>
                    </a:lnTo>
                    <a:lnTo>
                      <a:pt x="333603" y="129921"/>
                    </a:lnTo>
                    <a:lnTo>
                      <a:pt x="333438" y="131165"/>
                    </a:lnTo>
                    <a:lnTo>
                      <a:pt x="335483" y="132511"/>
                    </a:lnTo>
                    <a:lnTo>
                      <a:pt x="336816" y="131876"/>
                    </a:lnTo>
                    <a:lnTo>
                      <a:pt x="338531" y="128803"/>
                    </a:lnTo>
                    <a:close/>
                  </a:path>
                  <a:path w="944879" h="945515">
                    <a:moveTo>
                      <a:pt x="353682" y="36004"/>
                    </a:moveTo>
                    <a:lnTo>
                      <a:pt x="353275" y="35699"/>
                    </a:lnTo>
                    <a:lnTo>
                      <a:pt x="352907" y="35369"/>
                    </a:lnTo>
                    <a:lnTo>
                      <a:pt x="352501" y="35052"/>
                    </a:lnTo>
                    <a:lnTo>
                      <a:pt x="350697" y="37147"/>
                    </a:lnTo>
                    <a:lnTo>
                      <a:pt x="349770" y="38176"/>
                    </a:lnTo>
                    <a:lnTo>
                      <a:pt x="351396" y="39420"/>
                    </a:lnTo>
                    <a:lnTo>
                      <a:pt x="352933" y="37147"/>
                    </a:lnTo>
                    <a:lnTo>
                      <a:pt x="353682" y="36004"/>
                    </a:lnTo>
                    <a:close/>
                  </a:path>
                  <a:path w="944879" h="945515">
                    <a:moveTo>
                      <a:pt x="359410" y="797191"/>
                    </a:moveTo>
                    <a:lnTo>
                      <a:pt x="358965" y="796175"/>
                    </a:lnTo>
                    <a:lnTo>
                      <a:pt x="358711" y="795096"/>
                    </a:lnTo>
                    <a:lnTo>
                      <a:pt x="358406" y="795070"/>
                    </a:lnTo>
                    <a:lnTo>
                      <a:pt x="357593" y="795032"/>
                    </a:lnTo>
                    <a:lnTo>
                      <a:pt x="356793" y="795439"/>
                    </a:lnTo>
                    <a:lnTo>
                      <a:pt x="355981" y="795667"/>
                    </a:lnTo>
                    <a:lnTo>
                      <a:pt x="356184" y="796290"/>
                    </a:lnTo>
                    <a:lnTo>
                      <a:pt x="356273" y="797318"/>
                    </a:lnTo>
                    <a:lnTo>
                      <a:pt x="357327" y="797623"/>
                    </a:lnTo>
                    <a:lnTo>
                      <a:pt x="358190" y="797318"/>
                    </a:lnTo>
                    <a:lnTo>
                      <a:pt x="359410" y="797191"/>
                    </a:lnTo>
                    <a:close/>
                  </a:path>
                  <a:path w="944879" h="945515">
                    <a:moveTo>
                      <a:pt x="366572" y="748093"/>
                    </a:moveTo>
                    <a:lnTo>
                      <a:pt x="365836" y="746493"/>
                    </a:lnTo>
                    <a:lnTo>
                      <a:pt x="365315" y="746391"/>
                    </a:lnTo>
                    <a:lnTo>
                      <a:pt x="364502" y="746239"/>
                    </a:lnTo>
                    <a:lnTo>
                      <a:pt x="363042" y="746772"/>
                    </a:lnTo>
                    <a:lnTo>
                      <a:pt x="362458" y="748080"/>
                    </a:lnTo>
                    <a:lnTo>
                      <a:pt x="363232" y="749223"/>
                    </a:lnTo>
                    <a:lnTo>
                      <a:pt x="363728" y="750684"/>
                    </a:lnTo>
                    <a:lnTo>
                      <a:pt x="364909" y="749858"/>
                    </a:lnTo>
                    <a:lnTo>
                      <a:pt x="366115" y="749465"/>
                    </a:lnTo>
                    <a:lnTo>
                      <a:pt x="366572" y="748093"/>
                    </a:lnTo>
                    <a:close/>
                  </a:path>
                  <a:path w="944879" h="945515">
                    <a:moveTo>
                      <a:pt x="379755" y="906068"/>
                    </a:moveTo>
                    <a:lnTo>
                      <a:pt x="379577" y="905802"/>
                    </a:lnTo>
                    <a:lnTo>
                      <a:pt x="378358" y="904087"/>
                    </a:lnTo>
                    <a:lnTo>
                      <a:pt x="377050" y="902258"/>
                    </a:lnTo>
                    <a:lnTo>
                      <a:pt x="374459" y="903389"/>
                    </a:lnTo>
                    <a:lnTo>
                      <a:pt x="374319" y="903465"/>
                    </a:lnTo>
                    <a:lnTo>
                      <a:pt x="374205" y="903668"/>
                    </a:lnTo>
                    <a:lnTo>
                      <a:pt x="373799" y="904087"/>
                    </a:lnTo>
                    <a:lnTo>
                      <a:pt x="376580" y="907580"/>
                    </a:lnTo>
                    <a:lnTo>
                      <a:pt x="377545" y="908278"/>
                    </a:lnTo>
                    <a:lnTo>
                      <a:pt x="379234" y="907224"/>
                    </a:lnTo>
                    <a:lnTo>
                      <a:pt x="379755" y="906068"/>
                    </a:lnTo>
                    <a:close/>
                  </a:path>
                  <a:path w="944879" h="945515">
                    <a:moveTo>
                      <a:pt x="383146" y="211175"/>
                    </a:moveTo>
                    <a:lnTo>
                      <a:pt x="382193" y="208800"/>
                    </a:lnTo>
                    <a:lnTo>
                      <a:pt x="379349" y="209918"/>
                    </a:lnTo>
                    <a:lnTo>
                      <a:pt x="379730" y="211772"/>
                    </a:lnTo>
                    <a:lnTo>
                      <a:pt x="380428" y="214325"/>
                    </a:lnTo>
                    <a:lnTo>
                      <a:pt x="382930" y="212813"/>
                    </a:lnTo>
                    <a:lnTo>
                      <a:pt x="383146" y="211175"/>
                    </a:lnTo>
                    <a:close/>
                  </a:path>
                  <a:path w="944879" h="945515">
                    <a:moveTo>
                      <a:pt x="397598" y="598563"/>
                    </a:moveTo>
                    <a:lnTo>
                      <a:pt x="397484" y="598385"/>
                    </a:lnTo>
                    <a:lnTo>
                      <a:pt x="397395" y="598208"/>
                    </a:lnTo>
                    <a:lnTo>
                      <a:pt x="397268" y="598119"/>
                    </a:lnTo>
                    <a:lnTo>
                      <a:pt x="397141" y="598055"/>
                    </a:lnTo>
                    <a:lnTo>
                      <a:pt x="396849" y="598030"/>
                    </a:lnTo>
                    <a:lnTo>
                      <a:pt x="395973" y="599059"/>
                    </a:lnTo>
                    <a:lnTo>
                      <a:pt x="395198" y="600062"/>
                    </a:lnTo>
                    <a:lnTo>
                      <a:pt x="394284" y="601179"/>
                    </a:lnTo>
                    <a:lnTo>
                      <a:pt x="397433" y="602081"/>
                    </a:lnTo>
                    <a:lnTo>
                      <a:pt x="397179" y="599973"/>
                    </a:lnTo>
                    <a:lnTo>
                      <a:pt x="397598" y="598563"/>
                    </a:lnTo>
                    <a:close/>
                  </a:path>
                  <a:path w="944879" h="945515">
                    <a:moveTo>
                      <a:pt x="399199" y="919873"/>
                    </a:moveTo>
                    <a:lnTo>
                      <a:pt x="397840" y="919010"/>
                    </a:lnTo>
                    <a:lnTo>
                      <a:pt x="396455" y="918349"/>
                    </a:lnTo>
                    <a:lnTo>
                      <a:pt x="394487" y="920889"/>
                    </a:lnTo>
                    <a:lnTo>
                      <a:pt x="396290" y="921219"/>
                    </a:lnTo>
                    <a:lnTo>
                      <a:pt x="397598" y="921435"/>
                    </a:lnTo>
                    <a:lnTo>
                      <a:pt x="398907" y="921664"/>
                    </a:lnTo>
                    <a:lnTo>
                      <a:pt x="398995" y="921067"/>
                    </a:lnTo>
                    <a:lnTo>
                      <a:pt x="399110" y="920470"/>
                    </a:lnTo>
                    <a:lnTo>
                      <a:pt x="399199" y="919873"/>
                    </a:lnTo>
                    <a:close/>
                  </a:path>
                  <a:path w="944879" h="945515">
                    <a:moveTo>
                      <a:pt x="402348" y="619213"/>
                    </a:moveTo>
                    <a:lnTo>
                      <a:pt x="400418" y="616280"/>
                    </a:lnTo>
                    <a:lnTo>
                      <a:pt x="399580" y="618134"/>
                    </a:lnTo>
                    <a:lnTo>
                      <a:pt x="398348" y="620928"/>
                    </a:lnTo>
                    <a:lnTo>
                      <a:pt x="400735" y="620268"/>
                    </a:lnTo>
                    <a:lnTo>
                      <a:pt x="402348" y="619213"/>
                    </a:lnTo>
                    <a:close/>
                  </a:path>
                  <a:path w="944879" h="945515">
                    <a:moveTo>
                      <a:pt x="415315" y="731774"/>
                    </a:moveTo>
                    <a:lnTo>
                      <a:pt x="415302" y="730732"/>
                    </a:lnTo>
                    <a:lnTo>
                      <a:pt x="415277" y="729678"/>
                    </a:lnTo>
                    <a:lnTo>
                      <a:pt x="415277" y="728637"/>
                    </a:lnTo>
                    <a:lnTo>
                      <a:pt x="414616" y="728599"/>
                    </a:lnTo>
                    <a:lnTo>
                      <a:pt x="413359" y="728586"/>
                    </a:lnTo>
                    <a:lnTo>
                      <a:pt x="413232" y="731748"/>
                    </a:lnTo>
                    <a:lnTo>
                      <a:pt x="413918" y="731761"/>
                    </a:lnTo>
                    <a:lnTo>
                      <a:pt x="414616" y="731761"/>
                    </a:lnTo>
                    <a:lnTo>
                      <a:pt x="415315" y="731774"/>
                    </a:lnTo>
                    <a:close/>
                  </a:path>
                  <a:path w="944879" h="945515">
                    <a:moveTo>
                      <a:pt x="427202" y="1498"/>
                    </a:moveTo>
                    <a:lnTo>
                      <a:pt x="426770" y="0"/>
                    </a:lnTo>
                    <a:lnTo>
                      <a:pt x="423265" y="177"/>
                    </a:lnTo>
                    <a:lnTo>
                      <a:pt x="424980" y="1879"/>
                    </a:lnTo>
                    <a:lnTo>
                      <a:pt x="425919" y="2832"/>
                    </a:lnTo>
                    <a:lnTo>
                      <a:pt x="426885" y="3784"/>
                    </a:lnTo>
                    <a:lnTo>
                      <a:pt x="427202" y="1498"/>
                    </a:lnTo>
                    <a:close/>
                  </a:path>
                  <a:path w="944879" h="945515">
                    <a:moveTo>
                      <a:pt x="435127" y="231940"/>
                    </a:moveTo>
                    <a:lnTo>
                      <a:pt x="433019" y="230124"/>
                    </a:lnTo>
                    <a:lnTo>
                      <a:pt x="431457" y="230149"/>
                    </a:lnTo>
                    <a:lnTo>
                      <a:pt x="430898" y="233248"/>
                    </a:lnTo>
                    <a:lnTo>
                      <a:pt x="432308" y="232803"/>
                    </a:lnTo>
                    <a:lnTo>
                      <a:pt x="433705" y="232384"/>
                    </a:lnTo>
                    <a:lnTo>
                      <a:pt x="435127" y="231940"/>
                    </a:lnTo>
                    <a:close/>
                  </a:path>
                  <a:path w="944879" h="945515">
                    <a:moveTo>
                      <a:pt x="452056" y="560349"/>
                    </a:moveTo>
                    <a:lnTo>
                      <a:pt x="451637" y="558571"/>
                    </a:lnTo>
                    <a:lnTo>
                      <a:pt x="450634" y="557631"/>
                    </a:lnTo>
                    <a:lnTo>
                      <a:pt x="447611" y="558215"/>
                    </a:lnTo>
                    <a:lnTo>
                      <a:pt x="451116" y="561073"/>
                    </a:lnTo>
                    <a:lnTo>
                      <a:pt x="451726" y="560590"/>
                    </a:lnTo>
                    <a:lnTo>
                      <a:pt x="452056" y="560349"/>
                    </a:lnTo>
                    <a:close/>
                  </a:path>
                  <a:path w="944879" h="945515">
                    <a:moveTo>
                      <a:pt x="459460" y="611047"/>
                    </a:moveTo>
                    <a:lnTo>
                      <a:pt x="457263" y="609752"/>
                    </a:lnTo>
                    <a:lnTo>
                      <a:pt x="456057" y="609053"/>
                    </a:lnTo>
                    <a:lnTo>
                      <a:pt x="454850" y="608330"/>
                    </a:lnTo>
                    <a:lnTo>
                      <a:pt x="455041" y="610755"/>
                    </a:lnTo>
                    <a:lnTo>
                      <a:pt x="456196" y="611581"/>
                    </a:lnTo>
                    <a:lnTo>
                      <a:pt x="459460" y="611047"/>
                    </a:lnTo>
                    <a:close/>
                  </a:path>
                  <a:path w="944879" h="945515">
                    <a:moveTo>
                      <a:pt x="463613" y="940498"/>
                    </a:moveTo>
                    <a:lnTo>
                      <a:pt x="463448" y="938834"/>
                    </a:lnTo>
                    <a:lnTo>
                      <a:pt x="459651" y="938428"/>
                    </a:lnTo>
                    <a:lnTo>
                      <a:pt x="460997" y="940422"/>
                    </a:lnTo>
                    <a:lnTo>
                      <a:pt x="462635" y="942898"/>
                    </a:lnTo>
                    <a:lnTo>
                      <a:pt x="463613" y="940498"/>
                    </a:lnTo>
                    <a:close/>
                  </a:path>
                  <a:path w="944879" h="945515">
                    <a:moveTo>
                      <a:pt x="469709" y="318985"/>
                    </a:moveTo>
                    <a:lnTo>
                      <a:pt x="468604" y="317309"/>
                    </a:lnTo>
                    <a:lnTo>
                      <a:pt x="467906" y="316255"/>
                    </a:lnTo>
                    <a:lnTo>
                      <a:pt x="467194" y="315188"/>
                    </a:lnTo>
                    <a:lnTo>
                      <a:pt x="466826" y="315569"/>
                    </a:lnTo>
                    <a:lnTo>
                      <a:pt x="466204" y="315899"/>
                    </a:lnTo>
                    <a:lnTo>
                      <a:pt x="466128" y="316318"/>
                    </a:lnTo>
                    <a:lnTo>
                      <a:pt x="465747" y="318363"/>
                    </a:lnTo>
                    <a:lnTo>
                      <a:pt x="467182" y="318630"/>
                    </a:lnTo>
                    <a:lnTo>
                      <a:pt x="469709" y="318985"/>
                    </a:lnTo>
                    <a:close/>
                  </a:path>
                  <a:path w="944879" h="945515">
                    <a:moveTo>
                      <a:pt x="481203" y="262750"/>
                    </a:moveTo>
                    <a:lnTo>
                      <a:pt x="478459" y="259245"/>
                    </a:lnTo>
                    <a:lnTo>
                      <a:pt x="477380" y="261658"/>
                    </a:lnTo>
                    <a:lnTo>
                      <a:pt x="476707" y="263207"/>
                    </a:lnTo>
                    <a:lnTo>
                      <a:pt x="475627" y="265595"/>
                    </a:lnTo>
                    <a:lnTo>
                      <a:pt x="481203" y="262750"/>
                    </a:lnTo>
                    <a:close/>
                  </a:path>
                  <a:path w="944879" h="945515">
                    <a:moveTo>
                      <a:pt x="483628" y="345744"/>
                    </a:moveTo>
                    <a:lnTo>
                      <a:pt x="482117" y="341007"/>
                    </a:lnTo>
                    <a:lnTo>
                      <a:pt x="479704" y="342176"/>
                    </a:lnTo>
                    <a:lnTo>
                      <a:pt x="479704" y="344119"/>
                    </a:lnTo>
                    <a:lnTo>
                      <a:pt x="479983" y="346278"/>
                    </a:lnTo>
                    <a:lnTo>
                      <a:pt x="483628" y="345744"/>
                    </a:lnTo>
                    <a:close/>
                  </a:path>
                  <a:path w="944879" h="945515">
                    <a:moveTo>
                      <a:pt x="488403" y="561073"/>
                    </a:moveTo>
                    <a:lnTo>
                      <a:pt x="486994" y="560222"/>
                    </a:lnTo>
                    <a:lnTo>
                      <a:pt x="485609" y="559396"/>
                    </a:lnTo>
                    <a:lnTo>
                      <a:pt x="484187" y="558533"/>
                    </a:lnTo>
                    <a:lnTo>
                      <a:pt x="485228" y="559930"/>
                    </a:lnTo>
                    <a:lnTo>
                      <a:pt x="485787" y="562127"/>
                    </a:lnTo>
                    <a:lnTo>
                      <a:pt x="488403" y="561073"/>
                    </a:lnTo>
                    <a:close/>
                  </a:path>
                  <a:path w="944879" h="945515">
                    <a:moveTo>
                      <a:pt x="504825" y="845693"/>
                    </a:moveTo>
                    <a:lnTo>
                      <a:pt x="504329" y="842860"/>
                    </a:lnTo>
                    <a:lnTo>
                      <a:pt x="503148" y="844664"/>
                    </a:lnTo>
                    <a:lnTo>
                      <a:pt x="502170" y="846112"/>
                    </a:lnTo>
                    <a:lnTo>
                      <a:pt x="500634" y="848423"/>
                    </a:lnTo>
                    <a:lnTo>
                      <a:pt x="504825" y="845693"/>
                    </a:lnTo>
                    <a:close/>
                  </a:path>
                  <a:path w="944879" h="945515">
                    <a:moveTo>
                      <a:pt x="527761" y="382219"/>
                    </a:moveTo>
                    <a:lnTo>
                      <a:pt x="527583" y="381203"/>
                    </a:lnTo>
                    <a:lnTo>
                      <a:pt x="527278" y="381000"/>
                    </a:lnTo>
                    <a:lnTo>
                      <a:pt x="525805" y="379958"/>
                    </a:lnTo>
                    <a:lnTo>
                      <a:pt x="524598" y="380111"/>
                    </a:lnTo>
                    <a:lnTo>
                      <a:pt x="524002" y="382104"/>
                    </a:lnTo>
                    <a:lnTo>
                      <a:pt x="525081" y="383654"/>
                    </a:lnTo>
                    <a:lnTo>
                      <a:pt x="526326" y="383768"/>
                    </a:lnTo>
                    <a:lnTo>
                      <a:pt x="527761" y="382219"/>
                    </a:lnTo>
                    <a:close/>
                  </a:path>
                  <a:path w="944879" h="945515">
                    <a:moveTo>
                      <a:pt x="555485" y="471500"/>
                    </a:moveTo>
                    <a:lnTo>
                      <a:pt x="552208" y="470966"/>
                    </a:lnTo>
                    <a:lnTo>
                      <a:pt x="551319" y="473710"/>
                    </a:lnTo>
                    <a:lnTo>
                      <a:pt x="553072" y="472770"/>
                    </a:lnTo>
                    <a:lnTo>
                      <a:pt x="555485" y="471500"/>
                    </a:lnTo>
                    <a:close/>
                  </a:path>
                  <a:path w="944879" h="945515">
                    <a:moveTo>
                      <a:pt x="556920" y="823201"/>
                    </a:moveTo>
                    <a:lnTo>
                      <a:pt x="554494" y="821880"/>
                    </a:lnTo>
                    <a:lnTo>
                      <a:pt x="553529" y="822858"/>
                    </a:lnTo>
                    <a:lnTo>
                      <a:pt x="552767" y="825398"/>
                    </a:lnTo>
                    <a:lnTo>
                      <a:pt x="555205" y="826058"/>
                    </a:lnTo>
                    <a:lnTo>
                      <a:pt x="556412" y="825436"/>
                    </a:lnTo>
                    <a:lnTo>
                      <a:pt x="556920" y="823201"/>
                    </a:lnTo>
                    <a:close/>
                  </a:path>
                  <a:path w="944879" h="945515">
                    <a:moveTo>
                      <a:pt x="560768" y="195808"/>
                    </a:moveTo>
                    <a:lnTo>
                      <a:pt x="558800" y="194373"/>
                    </a:lnTo>
                    <a:lnTo>
                      <a:pt x="557822" y="193675"/>
                    </a:lnTo>
                    <a:lnTo>
                      <a:pt x="556488" y="195237"/>
                    </a:lnTo>
                    <a:lnTo>
                      <a:pt x="559142" y="197751"/>
                    </a:lnTo>
                    <a:lnTo>
                      <a:pt x="559689" y="197116"/>
                    </a:lnTo>
                    <a:lnTo>
                      <a:pt x="560768" y="195808"/>
                    </a:lnTo>
                    <a:close/>
                  </a:path>
                  <a:path w="944879" h="945515">
                    <a:moveTo>
                      <a:pt x="560946" y="713193"/>
                    </a:moveTo>
                    <a:lnTo>
                      <a:pt x="560616" y="709612"/>
                    </a:lnTo>
                    <a:lnTo>
                      <a:pt x="558914" y="710907"/>
                    </a:lnTo>
                    <a:lnTo>
                      <a:pt x="555637" y="713435"/>
                    </a:lnTo>
                    <a:lnTo>
                      <a:pt x="560895" y="713244"/>
                    </a:lnTo>
                    <a:close/>
                  </a:path>
                  <a:path w="944879" h="945515">
                    <a:moveTo>
                      <a:pt x="569404" y="547573"/>
                    </a:moveTo>
                    <a:lnTo>
                      <a:pt x="568350" y="545719"/>
                    </a:lnTo>
                    <a:lnTo>
                      <a:pt x="567245" y="545592"/>
                    </a:lnTo>
                    <a:lnTo>
                      <a:pt x="566801" y="546646"/>
                    </a:lnTo>
                    <a:lnTo>
                      <a:pt x="566496" y="547662"/>
                    </a:lnTo>
                    <a:lnTo>
                      <a:pt x="565848" y="549605"/>
                    </a:lnTo>
                    <a:lnTo>
                      <a:pt x="568680" y="548538"/>
                    </a:lnTo>
                    <a:lnTo>
                      <a:pt x="569404" y="547573"/>
                    </a:lnTo>
                    <a:close/>
                  </a:path>
                  <a:path w="944879" h="945515">
                    <a:moveTo>
                      <a:pt x="610082" y="871181"/>
                    </a:moveTo>
                    <a:lnTo>
                      <a:pt x="608241" y="870483"/>
                    </a:lnTo>
                    <a:lnTo>
                      <a:pt x="603846" y="868857"/>
                    </a:lnTo>
                    <a:lnTo>
                      <a:pt x="606628" y="873455"/>
                    </a:lnTo>
                    <a:lnTo>
                      <a:pt x="608050" y="875728"/>
                    </a:lnTo>
                    <a:lnTo>
                      <a:pt x="610082" y="871181"/>
                    </a:lnTo>
                    <a:close/>
                  </a:path>
                  <a:path w="944879" h="945515">
                    <a:moveTo>
                      <a:pt x="630974" y="525538"/>
                    </a:moveTo>
                    <a:lnTo>
                      <a:pt x="627481" y="527037"/>
                    </a:lnTo>
                    <a:lnTo>
                      <a:pt x="627227" y="528523"/>
                    </a:lnTo>
                    <a:lnTo>
                      <a:pt x="629818" y="533260"/>
                    </a:lnTo>
                    <a:lnTo>
                      <a:pt x="630237" y="530313"/>
                    </a:lnTo>
                    <a:lnTo>
                      <a:pt x="630605" y="528066"/>
                    </a:lnTo>
                    <a:lnTo>
                      <a:pt x="630974" y="525538"/>
                    </a:lnTo>
                    <a:close/>
                  </a:path>
                  <a:path w="944879" h="945515">
                    <a:moveTo>
                      <a:pt x="652424" y="529247"/>
                    </a:moveTo>
                    <a:lnTo>
                      <a:pt x="650481" y="524700"/>
                    </a:lnTo>
                    <a:lnTo>
                      <a:pt x="649439" y="524344"/>
                    </a:lnTo>
                    <a:lnTo>
                      <a:pt x="646518" y="526618"/>
                    </a:lnTo>
                    <a:lnTo>
                      <a:pt x="648373" y="527456"/>
                    </a:lnTo>
                    <a:lnTo>
                      <a:pt x="650100" y="528205"/>
                    </a:lnTo>
                    <a:lnTo>
                      <a:pt x="652424" y="529247"/>
                    </a:lnTo>
                    <a:close/>
                  </a:path>
                  <a:path w="944879" h="945515">
                    <a:moveTo>
                      <a:pt x="654761" y="277177"/>
                    </a:moveTo>
                    <a:lnTo>
                      <a:pt x="652716" y="276860"/>
                    </a:lnTo>
                    <a:lnTo>
                      <a:pt x="652348" y="276821"/>
                    </a:lnTo>
                    <a:lnTo>
                      <a:pt x="651560" y="277380"/>
                    </a:lnTo>
                    <a:lnTo>
                      <a:pt x="651548" y="277672"/>
                    </a:lnTo>
                    <a:lnTo>
                      <a:pt x="651497" y="279260"/>
                    </a:lnTo>
                    <a:lnTo>
                      <a:pt x="652030" y="280441"/>
                    </a:lnTo>
                    <a:lnTo>
                      <a:pt x="654265" y="279958"/>
                    </a:lnTo>
                    <a:lnTo>
                      <a:pt x="654405" y="278574"/>
                    </a:lnTo>
                    <a:lnTo>
                      <a:pt x="654761" y="277177"/>
                    </a:lnTo>
                    <a:close/>
                  </a:path>
                  <a:path w="944879" h="945515">
                    <a:moveTo>
                      <a:pt x="665911" y="48869"/>
                    </a:moveTo>
                    <a:lnTo>
                      <a:pt x="665505" y="48361"/>
                    </a:lnTo>
                    <a:lnTo>
                      <a:pt x="664781" y="46901"/>
                    </a:lnTo>
                    <a:lnTo>
                      <a:pt x="662749" y="47307"/>
                    </a:lnTo>
                    <a:lnTo>
                      <a:pt x="661212" y="48107"/>
                    </a:lnTo>
                    <a:lnTo>
                      <a:pt x="659638" y="48729"/>
                    </a:lnTo>
                    <a:lnTo>
                      <a:pt x="659968" y="49466"/>
                    </a:lnTo>
                    <a:lnTo>
                      <a:pt x="660133" y="50546"/>
                    </a:lnTo>
                    <a:lnTo>
                      <a:pt x="662419" y="51752"/>
                    </a:lnTo>
                    <a:lnTo>
                      <a:pt x="665302" y="50774"/>
                    </a:lnTo>
                    <a:lnTo>
                      <a:pt x="665911" y="48869"/>
                    </a:lnTo>
                    <a:close/>
                  </a:path>
                  <a:path w="944879" h="945515">
                    <a:moveTo>
                      <a:pt x="666102" y="715759"/>
                    </a:moveTo>
                    <a:lnTo>
                      <a:pt x="664679" y="709637"/>
                    </a:lnTo>
                    <a:lnTo>
                      <a:pt x="663905" y="708850"/>
                    </a:lnTo>
                    <a:lnTo>
                      <a:pt x="660565" y="709561"/>
                    </a:lnTo>
                    <a:lnTo>
                      <a:pt x="662546" y="711771"/>
                    </a:lnTo>
                    <a:lnTo>
                      <a:pt x="664311" y="713778"/>
                    </a:lnTo>
                    <a:lnTo>
                      <a:pt x="666102" y="715759"/>
                    </a:lnTo>
                    <a:close/>
                  </a:path>
                  <a:path w="944879" h="945515">
                    <a:moveTo>
                      <a:pt x="669163" y="607326"/>
                    </a:moveTo>
                    <a:lnTo>
                      <a:pt x="665162" y="602068"/>
                    </a:lnTo>
                    <a:lnTo>
                      <a:pt x="664438" y="602564"/>
                    </a:lnTo>
                    <a:lnTo>
                      <a:pt x="664108" y="602830"/>
                    </a:lnTo>
                    <a:lnTo>
                      <a:pt x="665213" y="609358"/>
                    </a:lnTo>
                    <a:lnTo>
                      <a:pt x="669163" y="607326"/>
                    </a:lnTo>
                    <a:close/>
                  </a:path>
                  <a:path w="944879" h="945515">
                    <a:moveTo>
                      <a:pt x="669798" y="944105"/>
                    </a:moveTo>
                    <a:lnTo>
                      <a:pt x="669378" y="943432"/>
                    </a:lnTo>
                    <a:lnTo>
                      <a:pt x="669086" y="942581"/>
                    </a:lnTo>
                    <a:lnTo>
                      <a:pt x="668007" y="941806"/>
                    </a:lnTo>
                    <a:lnTo>
                      <a:pt x="667156" y="941946"/>
                    </a:lnTo>
                    <a:lnTo>
                      <a:pt x="666457" y="941870"/>
                    </a:lnTo>
                    <a:lnTo>
                      <a:pt x="666534" y="942340"/>
                    </a:lnTo>
                    <a:lnTo>
                      <a:pt x="666635" y="943254"/>
                    </a:lnTo>
                    <a:lnTo>
                      <a:pt x="667156" y="943864"/>
                    </a:lnTo>
                    <a:lnTo>
                      <a:pt x="667562" y="944638"/>
                    </a:lnTo>
                    <a:lnTo>
                      <a:pt x="668515" y="945108"/>
                    </a:lnTo>
                    <a:lnTo>
                      <a:pt x="669264" y="944422"/>
                    </a:lnTo>
                    <a:lnTo>
                      <a:pt x="669798" y="944105"/>
                    </a:lnTo>
                    <a:close/>
                  </a:path>
                  <a:path w="944879" h="945515">
                    <a:moveTo>
                      <a:pt x="686447" y="259727"/>
                    </a:moveTo>
                    <a:lnTo>
                      <a:pt x="685507" y="256641"/>
                    </a:lnTo>
                    <a:lnTo>
                      <a:pt x="684885" y="254723"/>
                    </a:lnTo>
                    <a:lnTo>
                      <a:pt x="684199" y="252514"/>
                    </a:lnTo>
                    <a:lnTo>
                      <a:pt x="679907" y="254635"/>
                    </a:lnTo>
                    <a:lnTo>
                      <a:pt x="683856" y="257708"/>
                    </a:lnTo>
                    <a:lnTo>
                      <a:pt x="686447" y="259727"/>
                    </a:lnTo>
                    <a:close/>
                  </a:path>
                  <a:path w="944879" h="945515">
                    <a:moveTo>
                      <a:pt x="688746" y="669683"/>
                    </a:moveTo>
                    <a:lnTo>
                      <a:pt x="686828" y="671537"/>
                    </a:lnTo>
                    <a:lnTo>
                      <a:pt x="683158" y="675005"/>
                    </a:lnTo>
                    <a:lnTo>
                      <a:pt x="687895" y="674306"/>
                    </a:lnTo>
                    <a:lnTo>
                      <a:pt x="688441" y="673747"/>
                    </a:lnTo>
                    <a:lnTo>
                      <a:pt x="688746" y="669683"/>
                    </a:lnTo>
                    <a:close/>
                  </a:path>
                  <a:path w="944879" h="945515">
                    <a:moveTo>
                      <a:pt x="692010" y="166154"/>
                    </a:moveTo>
                    <a:lnTo>
                      <a:pt x="691629" y="165290"/>
                    </a:lnTo>
                    <a:lnTo>
                      <a:pt x="691400" y="164185"/>
                    </a:lnTo>
                    <a:lnTo>
                      <a:pt x="690740" y="163664"/>
                    </a:lnTo>
                    <a:lnTo>
                      <a:pt x="690346" y="163372"/>
                    </a:lnTo>
                    <a:lnTo>
                      <a:pt x="689229" y="164033"/>
                    </a:lnTo>
                    <a:lnTo>
                      <a:pt x="687933" y="164401"/>
                    </a:lnTo>
                    <a:lnTo>
                      <a:pt x="688721" y="165531"/>
                    </a:lnTo>
                    <a:lnTo>
                      <a:pt x="689038" y="166560"/>
                    </a:lnTo>
                    <a:lnTo>
                      <a:pt x="689673" y="166751"/>
                    </a:lnTo>
                    <a:lnTo>
                      <a:pt x="690308" y="166979"/>
                    </a:lnTo>
                    <a:lnTo>
                      <a:pt x="691222" y="166382"/>
                    </a:lnTo>
                    <a:lnTo>
                      <a:pt x="692010" y="166154"/>
                    </a:lnTo>
                    <a:close/>
                  </a:path>
                  <a:path w="944879" h="945515">
                    <a:moveTo>
                      <a:pt x="723188" y="134924"/>
                    </a:moveTo>
                    <a:lnTo>
                      <a:pt x="721893" y="132486"/>
                    </a:lnTo>
                    <a:lnTo>
                      <a:pt x="721093" y="134302"/>
                    </a:lnTo>
                    <a:lnTo>
                      <a:pt x="720039" y="136677"/>
                    </a:lnTo>
                    <a:lnTo>
                      <a:pt x="722706" y="136156"/>
                    </a:lnTo>
                    <a:lnTo>
                      <a:pt x="723188" y="134924"/>
                    </a:lnTo>
                    <a:close/>
                  </a:path>
                  <a:path w="944879" h="945515">
                    <a:moveTo>
                      <a:pt x="732358" y="768070"/>
                    </a:moveTo>
                    <a:lnTo>
                      <a:pt x="730491" y="766737"/>
                    </a:lnTo>
                    <a:lnTo>
                      <a:pt x="728954" y="766965"/>
                    </a:lnTo>
                    <a:lnTo>
                      <a:pt x="727760" y="768896"/>
                    </a:lnTo>
                    <a:lnTo>
                      <a:pt x="729297" y="768616"/>
                    </a:lnTo>
                    <a:lnTo>
                      <a:pt x="732358" y="768070"/>
                    </a:lnTo>
                    <a:close/>
                  </a:path>
                  <a:path w="944879" h="945515">
                    <a:moveTo>
                      <a:pt x="737400" y="780796"/>
                    </a:moveTo>
                    <a:lnTo>
                      <a:pt x="736727" y="779094"/>
                    </a:lnTo>
                    <a:lnTo>
                      <a:pt x="736041" y="777328"/>
                    </a:lnTo>
                    <a:lnTo>
                      <a:pt x="733323" y="778510"/>
                    </a:lnTo>
                    <a:lnTo>
                      <a:pt x="731989" y="779170"/>
                    </a:lnTo>
                    <a:lnTo>
                      <a:pt x="732028" y="779805"/>
                    </a:lnTo>
                    <a:lnTo>
                      <a:pt x="732104" y="780338"/>
                    </a:lnTo>
                    <a:lnTo>
                      <a:pt x="733450" y="780440"/>
                    </a:lnTo>
                    <a:lnTo>
                      <a:pt x="734872" y="780580"/>
                    </a:lnTo>
                    <a:lnTo>
                      <a:pt x="737400" y="780796"/>
                    </a:lnTo>
                    <a:close/>
                  </a:path>
                  <a:path w="944879" h="945515">
                    <a:moveTo>
                      <a:pt x="748957" y="803681"/>
                    </a:moveTo>
                    <a:lnTo>
                      <a:pt x="748436" y="802538"/>
                    </a:lnTo>
                    <a:lnTo>
                      <a:pt x="747903" y="801370"/>
                    </a:lnTo>
                    <a:lnTo>
                      <a:pt x="747306" y="800176"/>
                    </a:lnTo>
                    <a:lnTo>
                      <a:pt x="746772" y="800341"/>
                    </a:lnTo>
                    <a:lnTo>
                      <a:pt x="746150" y="800442"/>
                    </a:lnTo>
                    <a:lnTo>
                      <a:pt x="747407" y="804329"/>
                    </a:lnTo>
                    <a:lnTo>
                      <a:pt x="747928" y="804125"/>
                    </a:lnTo>
                    <a:lnTo>
                      <a:pt x="748436" y="803897"/>
                    </a:lnTo>
                    <a:lnTo>
                      <a:pt x="748957" y="803681"/>
                    </a:lnTo>
                    <a:close/>
                  </a:path>
                  <a:path w="944879" h="945515">
                    <a:moveTo>
                      <a:pt x="751217" y="928268"/>
                    </a:moveTo>
                    <a:lnTo>
                      <a:pt x="750189" y="926693"/>
                    </a:lnTo>
                    <a:lnTo>
                      <a:pt x="749490" y="925588"/>
                    </a:lnTo>
                    <a:lnTo>
                      <a:pt x="748512" y="924128"/>
                    </a:lnTo>
                    <a:lnTo>
                      <a:pt x="745820" y="926147"/>
                    </a:lnTo>
                    <a:lnTo>
                      <a:pt x="746277" y="927531"/>
                    </a:lnTo>
                    <a:lnTo>
                      <a:pt x="748919" y="928852"/>
                    </a:lnTo>
                    <a:lnTo>
                      <a:pt x="749858" y="928420"/>
                    </a:lnTo>
                    <a:lnTo>
                      <a:pt x="751217" y="928268"/>
                    </a:lnTo>
                    <a:close/>
                  </a:path>
                  <a:path w="944879" h="945515">
                    <a:moveTo>
                      <a:pt x="765263" y="631164"/>
                    </a:moveTo>
                    <a:lnTo>
                      <a:pt x="764654" y="630669"/>
                    </a:lnTo>
                    <a:lnTo>
                      <a:pt x="764120" y="630047"/>
                    </a:lnTo>
                    <a:lnTo>
                      <a:pt x="763447" y="631532"/>
                    </a:lnTo>
                    <a:lnTo>
                      <a:pt x="762406" y="633857"/>
                    </a:lnTo>
                    <a:lnTo>
                      <a:pt x="762762" y="634034"/>
                    </a:lnTo>
                    <a:lnTo>
                      <a:pt x="763511" y="634403"/>
                    </a:lnTo>
                    <a:lnTo>
                      <a:pt x="764070" y="633387"/>
                    </a:lnTo>
                    <a:lnTo>
                      <a:pt x="764730" y="632396"/>
                    </a:lnTo>
                    <a:lnTo>
                      <a:pt x="765187" y="631342"/>
                    </a:lnTo>
                    <a:lnTo>
                      <a:pt x="765263" y="631164"/>
                    </a:lnTo>
                    <a:close/>
                  </a:path>
                  <a:path w="944879" h="945515">
                    <a:moveTo>
                      <a:pt x="801039" y="859053"/>
                    </a:moveTo>
                    <a:lnTo>
                      <a:pt x="793686" y="855776"/>
                    </a:lnTo>
                    <a:lnTo>
                      <a:pt x="796937" y="859155"/>
                    </a:lnTo>
                    <a:lnTo>
                      <a:pt x="801039" y="859053"/>
                    </a:lnTo>
                    <a:close/>
                  </a:path>
                  <a:path w="944879" h="945515">
                    <a:moveTo>
                      <a:pt x="810412" y="590537"/>
                    </a:moveTo>
                    <a:lnTo>
                      <a:pt x="808583" y="590435"/>
                    </a:lnTo>
                    <a:lnTo>
                      <a:pt x="807135" y="590334"/>
                    </a:lnTo>
                    <a:lnTo>
                      <a:pt x="805637" y="590257"/>
                    </a:lnTo>
                    <a:lnTo>
                      <a:pt x="808215" y="592569"/>
                    </a:lnTo>
                    <a:lnTo>
                      <a:pt x="810412" y="590537"/>
                    </a:lnTo>
                    <a:close/>
                  </a:path>
                  <a:path w="944879" h="945515">
                    <a:moveTo>
                      <a:pt x="816368" y="437692"/>
                    </a:moveTo>
                    <a:lnTo>
                      <a:pt x="815479" y="432930"/>
                    </a:lnTo>
                    <a:lnTo>
                      <a:pt x="812139" y="436727"/>
                    </a:lnTo>
                    <a:lnTo>
                      <a:pt x="816368" y="437692"/>
                    </a:lnTo>
                    <a:close/>
                  </a:path>
                  <a:path w="944879" h="945515">
                    <a:moveTo>
                      <a:pt x="823620" y="267233"/>
                    </a:moveTo>
                    <a:lnTo>
                      <a:pt x="823010" y="266268"/>
                    </a:lnTo>
                    <a:lnTo>
                      <a:pt x="822782" y="265468"/>
                    </a:lnTo>
                    <a:lnTo>
                      <a:pt x="821944" y="265925"/>
                    </a:lnTo>
                    <a:lnTo>
                      <a:pt x="820902" y="266192"/>
                    </a:lnTo>
                    <a:lnTo>
                      <a:pt x="820026" y="267284"/>
                    </a:lnTo>
                    <a:lnTo>
                      <a:pt x="820432" y="268312"/>
                    </a:lnTo>
                    <a:lnTo>
                      <a:pt x="820572" y="269786"/>
                    </a:lnTo>
                    <a:lnTo>
                      <a:pt x="821944" y="268846"/>
                    </a:lnTo>
                    <a:lnTo>
                      <a:pt x="822972" y="268490"/>
                    </a:lnTo>
                    <a:lnTo>
                      <a:pt x="823353" y="267754"/>
                    </a:lnTo>
                    <a:lnTo>
                      <a:pt x="823620" y="267233"/>
                    </a:lnTo>
                    <a:close/>
                  </a:path>
                  <a:path w="944879" h="945515">
                    <a:moveTo>
                      <a:pt x="837272" y="189344"/>
                    </a:moveTo>
                    <a:lnTo>
                      <a:pt x="835088" y="190119"/>
                    </a:lnTo>
                    <a:lnTo>
                      <a:pt x="832218" y="191185"/>
                    </a:lnTo>
                    <a:lnTo>
                      <a:pt x="832396" y="191668"/>
                    </a:lnTo>
                    <a:lnTo>
                      <a:pt x="832789" y="192646"/>
                    </a:lnTo>
                    <a:lnTo>
                      <a:pt x="834339" y="192290"/>
                    </a:lnTo>
                    <a:lnTo>
                      <a:pt x="836422" y="192989"/>
                    </a:lnTo>
                    <a:lnTo>
                      <a:pt x="837272" y="189344"/>
                    </a:lnTo>
                    <a:close/>
                  </a:path>
                  <a:path w="944879" h="945515">
                    <a:moveTo>
                      <a:pt x="838555" y="210312"/>
                    </a:moveTo>
                    <a:lnTo>
                      <a:pt x="837222" y="208902"/>
                    </a:lnTo>
                    <a:lnTo>
                      <a:pt x="835863" y="208534"/>
                    </a:lnTo>
                    <a:lnTo>
                      <a:pt x="834402" y="210705"/>
                    </a:lnTo>
                    <a:lnTo>
                      <a:pt x="834834" y="211950"/>
                    </a:lnTo>
                    <a:lnTo>
                      <a:pt x="835266" y="212166"/>
                    </a:lnTo>
                    <a:lnTo>
                      <a:pt x="836955" y="212991"/>
                    </a:lnTo>
                    <a:lnTo>
                      <a:pt x="837958" y="212090"/>
                    </a:lnTo>
                    <a:lnTo>
                      <a:pt x="838555" y="210312"/>
                    </a:lnTo>
                    <a:close/>
                  </a:path>
                  <a:path w="944879" h="945515">
                    <a:moveTo>
                      <a:pt x="861923" y="228269"/>
                    </a:moveTo>
                    <a:lnTo>
                      <a:pt x="861301" y="226999"/>
                    </a:lnTo>
                    <a:lnTo>
                      <a:pt x="861098" y="226110"/>
                    </a:lnTo>
                    <a:lnTo>
                      <a:pt x="860526" y="225577"/>
                    </a:lnTo>
                    <a:lnTo>
                      <a:pt x="860247" y="225310"/>
                    </a:lnTo>
                    <a:lnTo>
                      <a:pt x="859345" y="225704"/>
                    </a:lnTo>
                    <a:lnTo>
                      <a:pt x="858723" y="225818"/>
                    </a:lnTo>
                    <a:lnTo>
                      <a:pt x="858951" y="226606"/>
                    </a:lnTo>
                    <a:lnTo>
                      <a:pt x="859028" y="227545"/>
                    </a:lnTo>
                    <a:lnTo>
                      <a:pt x="859485" y="228155"/>
                    </a:lnTo>
                    <a:lnTo>
                      <a:pt x="859726" y="228473"/>
                    </a:lnTo>
                    <a:lnTo>
                      <a:pt x="860691" y="228244"/>
                    </a:lnTo>
                    <a:lnTo>
                      <a:pt x="861923" y="228269"/>
                    </a:lnTo>
                    <a:close/>
                  </a:path>
                  <a:path w="944879" h="945515">
                    <a:moveTo>
                      <a:pt x="868006" y="691819"/>
                    </a:moveTo>
                    <a:lnTo>
                      <a:pt x="867714" y="688505"/>
                    </a:lnTo>
                    <a:lnTo>
                      <a:pt x="867295" y="688390"/>
                    </a:lnTo>
                    <a:lnTo>
                      <a:pt x="866851" y="688301"/>
                    </a:lnTo>
                    <a:lnTo>
                      <a:pt x="866444" y="688187"/>
                    </a:lnTo>
                    <a:lnTo>
                      <a:pt x="865581" y="690994"/>
                    </a:lnTo>
                    <a:lnTo>
                      <a:pt x="864730" y="693813"/>
                    </a:lnTo>
                    <a:lnTo>
                      <a:pt x="863854" y="696607"/>
                    </a:lnTo>
                    <a:lnTo>
                      <a:pt x="867511" y="694829"/>
                    </a:lnTo>
                    <a:lnTo>
                      <a:pt x="868006" y="691819"/>
                    </a:lnTo>
                    <a:close/>
                  </a:path>
                  <a:path w="944879" h="945515">
                    <a:moveTo>
                      <a:pt x="881214" y="539877"/>
                    </a:moveTo>
                    <a:lnTo>
                      <a:pt x="880999" y="537070"/>
                    </a:lnTo>
                    <a:lnTo>
                      <a:pt x="880681" y="535089"/>
                    </a:lnTo>
                    <a:lnTo>
                      <a:pt x="877900" y="534568"/>
                    </a:lnTo>
                    <a:lnTo>
                      <a:pt x="878535" y="536397"/>
                    </a:lnTo>
                    <a:lnTo>
                      <a:pt x="878433" y="538721"/>
                    </a:lnTo>
                    <a:lnTo>
                      <a:pt x="881214" y="539877"/>
                    </a:lnTo>
                    <a:close/>
                  </a:path>
                  <a:path w="944879" h="945515">
                    <a:moveTo>
                      <a:pt x="898626" y="290588"/>
                    </a:moveTo>
                    <a:lnTo>
                      <a:pt x="895985" y="288836"/>
                    </a:lnTo>
                    <a:lnTo>
                      <a:pt x="895642" y="290195"/>
                    </a:lnTo>
                    <a:lnTo>
                      <a:pt x="894410" y="291642"/>
                    </a:lnTo>
                    <a:lnTo>
                      <a:pt x="896112" y="293027"/>
                    </a:lnTo>
                    <a:lnTo>
                      <a:pt x="898626" y="290588"/>
                    </a:lnTo>
                    <a:close/>
                  </a:path>
                  <a:path w="944879" h="945515">
                    <a:moveTo>
                      <a:pt x="927874" y="600913"/>
                    </a:moveTo>
                    <a:lnTo>
                      <a:pt x="927087" y="599960"/>
                    </a:lnTo>
                    <a:lnTo>
                      <a:pt x="926719" y="599071"/>
                    </a:lnTo>
                    <a:lnTo>
                      <a:pt x="926007" y="599541"/>
                    </a:lnTo>
                    <a:lnTo>
                      <a:pt x="924953" y="599871"/>
                    </a:lnTo>
                    <a:lnTo>
                      <a:pt x="924712" y="600519"/>
                    </a:lnTo>
                    <a:lnTo>
                      <a:pt x="924458" y="601319"/>
                    </a:lnTo>
                    <a:lnTo>
                      <a:pt x="924852" y="602361"/>
                    </a:lnTo>
                    <a:lnTo>
                      <a:pt x="925068" y="604164"/>
                    </a:lnTo>
                    <a:lnTo>
                      <a:pt x="926426" y="602945"/>
                    </a:lnTo>
                    <a:lnTo>
                      <a:pt x="927557" y="602411"/>
                    </a:lnTo>
                    <a:lnTo>
                      <a:pt x="927722" y="601687"/>
                    </a:lnTo>
                    <a:lnTo>
                      <a:pt x="927874" y="600913"/>
                    </a:lnTo>
                    <a:close/>
                  </a:path>
                  <a:path w="944879" h="945515">
                    <a:moveTo>
                      <a:pt x="940549" y="655866"/>
                    </a:moveTo>
                    <a:lnTo>
                      <a:pt x="939977" y="652614"/>
                    </a:lnTo>
                    <a:lnTo>
                      <a:pt x="935075" y="654431"/>
                    </a:lnTo>
                    <a:lnTo>
                      <a:pt x="936955" y="657809"/>
                    </a:lnTo>
                    <a:lnTo>
                      <a:pt x="940549" y="655866"/>
                    </a:lnTo>
                    <a:close/>
                  </a:path>
                  <a:path w="944879" h="945515">
                    <a:moveTo>
                      <a:pt x="943241" y="605828"/>
                    </a:moveTo>
                    <a:lnTo>
                      <a:pt x="939761" y="604380"/>
                    </a:lnTo>
                    <a:lnTo>
                      <a:pt x="936167" y="604735"/>
                    </a:lnTo>
                    <a:lnTo>
                      <a:pt x="932573" y="605040"/>
                    </a:lnTo>
                    <a:lnTo>
                      <a:pt x="932459" y="606272"/>
                    </a:lnTo>
                    <a:lnTo>
                      <a:pt x="943063" y="607377"/>
                    </a:lnTo>
                    <a:lnTo>
                      <a:pt x="943241" y="605828"/>
                    </a:lnTo>
                    <a:close/>
                  </a:path>
                  <a:path w="944879" h="945515">
                    <a:moveTo>
                      <a:pt x="944638" y="579335"/>
                    </a:moveTo>
                    <a:lnTo>
                      <a:pt x="941108" y="577748"/>
                    </a:lnTo>
                    <a:lnTo>
                      <a:pt x="939012" y="576834"/>
                    </a:lnTo>
                    <a:lnTo>
                      <a:pt x="940092" y="578827"/>
                    </a:lnTo>
                    <a:lnTo>
                      <a:pt x="941730" y="581837"/>
                    </a:lnTo>
                    <a:lnTo>
                      <a:pt x="942721" y="580974"/>
                    </a:lnTo>
                    <a:lnTo>
                      <a:pt x="943368" y="580440"/>
                    </a:lnTo>
                    <a:lnTo>
                      <a:pt x="944638" y="57933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3" name="object 333">
                <a:extLst>
                  <a:ext uri="{FF2B5EF4-FFF2-40B4-BE49-F238E27FC236}">
                    <a16:creationId xmlns:a16="http://schemas.microsoft.com/office/drawing/2014/main" id="{9FFC8AA5-6743-874F-F971-3BA23796C420}"/>
                  </a:ext>
                </a:extLst>
              </p:cNvPr>
              <p:cNvSpPr/>
              <p:nvPr/>
            </p:nvSpPr>
            <p:spPr>
              <a:xfrm>
                <a:off x="6842685" y="3786857"/>
                <a:ext cx="756746" cy="603991"/>
              </a:xfrm>
              <a:custGeom>
                <a:avLst/>
                <a:gdLst/>
                <a:ahLst/>
                <a:cxnLst/>
                <a:rect l="l" t="t" r="r" b="b"/>
                <a:pathLst>
                  <a:path w="972820" h="883284">
                    <a:moveTo>
                      <a:pt x="1905" y="633044"/>
                    </a:moveTo>
                    <a:lnTo>
                      <a:pt x="1854" y="632256"/>
                    </a:lnTo>
                    <a:lnTo>
                      <a:pt x="1701" y="631444"/>
                    </a:lnTo>
                    <a:lnTo>
                      <a:pt x="1371" y="630580"/>
                    </a:lnTo>
                    <a:lnTo>
                      <a:pt x="63" y="630758"/>
                    </a:lnTo>
                    <a:lnTo>
                      <a:pt x="0" y="631647"/>
                    </a:lnTo>
                    <a:lnTo>
                      <a:pt x="127" y="632447"/>
                    </a:lnTo>
                    <a:lnTo>
                      <a:pt x="228" y="633488"/>
                    </a:lnTo>
                    <a:lnTo>
                      <a:pt x="1054" y="633285"/>
                    </a:lnTo>
                    <a:lnTo>
                      <a:pt x="1905" y="633133"/>
                    </a:lnTo>
                    <a:close/>
                  </a:path>
                  <a:path w="972820" h="883284">
                    <a:moveTo>
                      <a:pt x="78422" y="195592"/>
                    </a:moveTo>
                    <a:lnTo>
                      <a:pt x="77838" y="194678"/>
                    </a:lnTo>
                    <a:lnTo>
                      <a:pt x="77063" y="194779"/>
                    </a:lnTo>
                    <a:lnTo>
                      <a:pt x="76288" y="195021"/>
                    </a:lnTo>
                    <a:lnTo>
                      <a:pt x="75666" y="195999"/>
                    </a:lnTo>
                    <a:lnTo>
                      <a:pt x="75768" y="196811"/>
                    </a:lnTo>
                    <a:lnTo>
                      <a:pt x="75717" y="197497"/>
                    </a:lnTo>
                    <a:lnTo>
                      <a:pt x="76212" y="197434"/>
                    </a:lnTo>
                    <a:lnTo>
                      <a:pt x="76708" y="197370"/>
                    </a:lnTo>
                    <a:lnTo>
                      <a:pt x="77190" y="197319"/>
                    </a:lnTo>
                    <a:lnTo>
                      <a:pt x="77597" y="196862"/>
                    </a:lnTo>
                    <a:lnTo>
                      <a:pt x="78155" y="196456"/>
                    </a:lnTo>
                    <a:lnTo>
                      <a:pt x="78320" y="195948"/>
                    </a:lnTo>
                    <a:lnTo>
                      <a:pt x="78422" y="195592"/>
                    </a:lnTo>
                    <a:close/>
                  </a:path>
                  <a:path w="972820" h="883284">
                    <a:moveTo>
                      <a:pt x="120065" y="596379"/>
                    </a:moveTo>
                    <a:lnTo>
                      <a:pt x="115252" y="595426"/>
                    </a:lnTo>
                    <a:lnTo>
                      <a:pt x="116928" y="597662"/>
                    </a:lnTo>
                    <a:lnTo>
                      <a:pt x="117944" y="598258"/>
                    </a:lnTo>
                    <a:lnTo>
                      <a:pt x="120065" y="596379"/>
                    </a:lnTo>
                    <a:close/>
                  </a:path>
                  <a:path w="972820" h="883284">
                    <a:moveTo>
                      <a:pt x="120586" y="821004"/>
                    </a:moveTo>
                    <a:lnTo>
                      <a:pt x="120142" y="818832"/>
                    </a:lnTo>
                    <a:lnTo>
                      <a:pt x="119202" y="818197"/>
                    </a:lnTo>
                    <a:lnTo>
                      <a:pt x="116916" y="818883"/>
                    </a:lnTo>
                    <a:lnTo>
                      <a:pt x="117640" y="820762"/>
                    </a:lnTo>
                    <a:lnTo>
                      <a:pt x="118376" y="821715"/>
                    </a:lnTo>
                    <a:lnTo>
                      <a:pt x="120586" y="821004"/>
                    </a:lnTo>
                    <a:close/>
                  </a:path>
                  <a:path w="972820" h="883284">
                    <a:moveTo>
                      <a:pt x="125006" y="458685"/>
                    </a:moveTo>
                    <a:lnTo>
                      <a:pt x="124942" y="457784"/>
                    </a:lnTo>
                    <a:lnTo>
                      <a:pt x="124929" y="457339"/>
                    </a:lnTo>
                    <a:lnTo>
                      <a:pt x="124066" y="457492"/>
                    </a:lnTo>
                    <a:lnTo>
                      <a:pt x="122351" y="457796"/>
                    </a:lnTo>
                    <a:lnTo>
                      <a:pt x="122389" y="458127"/>
                    </a:lnTo>
                    <a:lnTo>
                      <a:pt x="122428" y="458444"/>
                    </a:lnTo>
                    <a:lnTo>
                      <a:pt x="122453" y="458749"/>
                    </a:lnTo>
                    <a:lnTo>
                      <a:pt x="123291" y="458736"/>
                    </a:lnTo>
                    <a:lnTo>
                      <a:pt x="124155" y="458711"/>
                    </a:lnTo>
                    <a:lnTo>
                      <a:pt x="125006" y="458685"/>
                    </a:lnTo>
                    <a:close/>
                  </a:path>
                  <a:path w="972820" h="883284">
                    <a:moveTo>
                      <a:pt x="142824" y="773671"/>
                    </a:moveTo>
                    <a:lnTo>
                      <a:pt x="141516" y="773417"/>
                    </a:lnTo>
                    <a:lnTo>
                      <a:pt x="141109" y="774433"/>
                    </a:lnTo>
                    <a:lnTo>
                      <a:pt x="140881" y="775423"/>
                    </a:lnTo>
                    <a:lnTo>
                      <a:pt x="140614" y="776401"/>
                    </a:lnTo>
                    <a:lnTo>
                      <a:pt x="141262" y="776554"/>
                    </a:lnTo>
                    <a:lnTo>
                      <a:pt x="141884" y="776681"/>
                    </a:lnTo>
                    <a:lnTo>
                      <a:pt x="142532" y="776846"/>
                    </a:lnTo>
                    <a:lnTo>
                      <a:pt x="142659" y="775804"/>
                    </a:lnTo>
                    <a:lnTo>
                      <a:pt x="142811" y="774788"/>
                    </a:lnTo>
                    <a:lnTo>
                      <a:pt x="142824" y="773671"/>
                    </a:lnTo>
                    <a:close/>
                  </a:path>
                  <a:path w="972820" h="883284">
                    <a:moveTo>
                      <a:pt x="143510" y="725805"/>
                    </a:moveTo>
                    <a:lnTo>
                      <a:pt x="143433" y="724916"/>
                    </a:lnTo>
                    <a:lnTo>
                      <a:pt x="143471" y="724433"/>
                    </a:lnTo>
                    <a:lnTo>
                      <a:pt x="142455" y="724522"/>
                    </a:lnTo>
                    <a:lnTo>
                      <a:pt x="141439" y="724623"/>
                    </a:lnTo>
                    <a:lnTo>
                      <a:pt x="140423" y="724725"/>
                    </a:lnTo>
                    <a:lnTo>
                      <a:pt x="140462" y="725182"/>
                    </a:lnTo>
                    <a:lnTo>
                      <a:pt x="140500" y="725665"/>
                    </a:lnTo>
                    <a:lnTo>
                      <a:pt x="140538" y="726135"/>
                    </a:lnTo>
                    <a:lnTo>
                      <a:pt x="141490" y="726059"/>
                    </a:lnTo>
                    <a:lnTo>
                      <a:pt x="142468" y="726033"/>
                    </a:lnTo>
                    <a:lnTo>
                      <a:pt x="143408" y="725855"/>
                    </a:lnTo>
                    <a:close/>
                  </a:path>
                  <a:path w="972820" h="883284">
                    <a:moveTo>
                      <a:pt x="147447" y="722236"/>
                    </a:moveTo>
                    <a:lnTo>
                      <a:pt x="147180" y="721410"/>
                    </a:lnTo>
                    <a:lnTo>
                      <a:pt x="146951" y="720559"/>
                    </a:lnTo>
                    <a:lnTo>
                      <a:pt x="146646" y="719747"/>
                    </a:lnTo>
                    <a:lnTo>
                      <a:pt x="145770" y="719874"/>
                    </a:lnTo>
                    <a:lnTo>
                      <a:pt x="145846" y="720775"/>
                    </a:lnTo>
                    <a:lnTo>
                      <a:pt x="146100" y="722515"/>
                    </a:lnTo>
                    <a:lnTo>
                      <a:pt x="147002" y="722337"/>
                    </a:lnTo>
                    <a:lnTo>
                      <a:pt x="147447" y="722236"/>
                    </a:lnTo>
                    <a:close/>
                  </a:path>
                  <a:path w="972820" h="883284">
                    <a:moveTo>
                      <a:pt x="160909" y="251828"/>
                    </a:moveTo>
                    <a:lnTo>
                      <a:pt x="160718" y="251637"/>
                    </a:lnTo>
                    <a:lnTo>
                      <a:pt x="160350" y="251269"/>
                    </a:lnTo>
                    <a:lnTo>
                      <a:pt x="157734" y="252780"/>
                    </a:lnTo>
                    <a:lnTo>
                      <a:pt x="157810" y="253022"/>
                    </a:lnTo>
                    <a:lnTo>
                      <a:pt x="157873" y="253263"/>
                    </a:lnTo>
                    <a:lnTo>
                      <a:pt x="157962" y="253517"/>
                    </a:lnTo>
                    <a:lnTo>
                      <a:pt x="158559" y="253504"/>
                    </a:lnTo>
                    <a:lnTo>
                      <a:pt x="159283" y="253720"/>
                    </a:lnTo>
                    <a:lnTo>
                      <a:pt x="159702" y="253453"/>
                    </a:lnTo>
                    <a:lnTo>
                      <a:pt x="160235" y="253111"/>
                    </a:lnTo>
                    <a:lnTo>
                      <a:pt x="160528" y="252399"/>
                    </a:lnTo>
                    <a:lnTo>
                      <a:pt x="160909" y="251828"/>
                    </a:lnTo>
                    <a:close/>
                  </a:path>
                  <a:path w="972820" h="883284">
                    <a:moveTo>
                      <a:pt x="169684" y="505815"/>
                    </a:moveTo>
                    <a:lnTo>
                      <a:pt x="169367" y="505002"/>
                    </a:lnTo>
                    <a:lnTo>
                      <a:pt x="169329" y="504405"/>
                    </a:lnTo>
                    <a:lnTo>
                      <a:pt x="168668" y="504469"/>
                    </a:lnTo>
                    <a:lnTo>
                      <a:pt x="167855" y="504329"/>
                    </a:lnTo>
                    <a:lnTo>
                      <a:pt x="167449" y="504685"/>
                    </a:lnTo>
                    <a:lnTo>
                      <a:pt x="167106" y="505002"/>
                    </a:lnTo>
                    <a:lnTo>
                      <a:pt x="167208" y="505841"/>
                    </a:lnTo>
                    <a:lnTo>
                      <a:pt x="167030" y="507009"/>
                    </a:lnTo>
                    <a:lnTo>
                      <a:pt x="168211" y="506603"/>
                    </a:lnTo>
                    <a:lnTo>
                      <a:pt x="169024" y="506564"/>
                    </a:lnTo>
                    <a:lnTo>
                      <a:pt x="169684" y="505815"/>
                    </a:lnTo>
                    <a:close/>
                  </a:path>
                  <a:path w="972820" h="883284">
                    <a:moveTo>
                      <a:pt x="172669" y="365506"/>
                    </a:moveTo>
                    <a:lnTo>
                      <a:pt x="170637" y="360972"/>
                    </a:lnTo>
                    <a:lnTo>
                      <a:pt x="169938" y="363753"/>
                    </a:lnTo>
                    <a:lnTo>
                      <a:pt x="169875" y="365010"/>
                    </a:lnTo>
                    <a:lnTo>
                      <a:pt x="172669" y="365506"/>
                    </a:lnTo>
                    <a:close/>
                  </a:path>
                  <a:path w="972820" h="883284">
                    <a:moveTo>
                      <a:pt x="173609" y="446557"/>
                    </a:moveTo>
                    <a:lnTo>
                      <a:pt x="172554" y="446201"/>
                    </a:lnTo>
                    <a:lnTo>
                      <a:pt x="170421" y="445477"/>
                    </a:lnTo>
                    <a:lnTo>
                      <a:pt x="170180" y="445935"/>
                    </a:lnTo>
                    <a:lnTo>
                      <a:pt x="170002" y="446405"/>
                    </a:lnTo>
                    <a:lnTo>
                      <a:pt x="169773" y="446862"/>
                    </a:lnTo>
                    <a:lnTo>
                      <a:pt x="170916" y="447179"/>
                    </a:lnTo>
                    <a:lnTo>
                      <a:pt x="172085" y="447484"/>
                    </a:lnTo>
                    <a:lnTo>
                      <a:pt x="173228" y="447802"/>
                    </a:lnTo>
                    <a:lnTo>
                      <a:pt x="173609" y="446557"/>
                    </a:lnTo>
                    <a:close/>
                  </a:path>
                  <a:path w="972820" h="883284">
                    <a:moveTo>
                      <a:pt x="174066" y="124333"/>
                    </a:moveTo>
                    <a:lnTo>
                      <a:pt x="172275" y="124853"/>
                    </a:lnTo>
                    <a:lnTo>
                      <a:pt x="171170" y="125158"/>
                    </a:lnTo>
                    <a:lnTo>
                      <a:pt x="170065" y="125476"/>
                    </a:lnTo>
                    <a:lnTo>
                      <a:pt x="172085" y="127342"/>
                    </a:lnTo>
                    <a:lnTo>
                      <a:pt x="173177" y="127050"/>
                    </a:lnTo>
                    <a:lnTo>
                      <a:pt x="174066" y="124333"/>
                    </a:lnTo>
                    <a:close/>
                  </a:path>
                  <a:path w="972820" h="883284">
                    <a:moveTo>
                      <a:pt x="184162" y="221843"/>
                    </a:moveTo>
                    <a:lnTo>
                      <a:pt x="184150" y="220941"/>
                    </a:lnTo>
                    <a:lnTo>
                      <a:pt x="184048" y="220052"/>
                    </a:lnTo>
                    <a:lnTo>
                      <a:pt x="183984" y="219176"/>
                    </a:lnTo>
                    <a:lnTo>
                      <a:pt x="183654" y="219214"/>
                    </a:lnTo>
                    <a:lnTo>
                      <a:pt x="183324" y="219227"/>
                    </a:lnTo>
                    <a:lnTo>
                      <a:pt x="182968" y="219252"/>
                    </a:lnTo>
                    <a:lnTo>
                      <a:pt x="183032" y="220129"/>
                    </a:lnTo>
                    <a:lnTo>
                      <a:pt x="183108" y="221018"/>
                    </a:lnTo>
                    <a:lnTo>
                      <a:pt x="183146" y="221907"/>
                    </a:lnTo>
                    <a:lnTo>
                      <a:pt x="183502" y="221869"/>
                    </a:lnTo>
                    <a:lnTo>
                      <a:pt x="184162" y="221843"/>
                    </a:lnTo>
                    <a:close/>
                  </a:path>
                  <a:path w="972820" h="883284">
                    <a:moveTo>
                      <a:pt x="190766" y="474967"/>
                    </a:moveTo>
                    <a:lnTo>
                      <a:pt x="189699" y="474243"/>
                    </a:lnTo>
                    <a:lnTo>
                      <a:pt x="188645" y="473506"/>
                    </a:lnTo>
                    <a:lnTo>
                      <a:pt x="187566" y="472770"/>
                    </a:lnTo>
                    <a:lnTo>
                      <a:pt x="187350" y="473100"/>
                    </a:lnTo>
                    <a:lnTo>
                      <a:pt x="187109" y="473443"/>
                    </a:lnTo>
                    <a:lnTo>
                      <a:pt x="186880" y="473786"/>
                    </a:lnTo>
                    <a:lnTo>
                      <a:pt x="187985" y="474535"/>
                    </a:lnTo>
                    <a:lnTo>
                      <a:pt x="189077" y="475297"/>
                    </a:lnTo>
                    <a:lnTo>
                      <a:pt x="190157" y="476034"/>
                    </a:lnTo>
                    <a:lnTo>
                      <a:pt x="190360" y="475678"/>
                    </a:lnTo>
                    <a:lnTo>
                      <a:pt x="190576" y="475335"/>
                    </a:lnTo>
                    <a:lnTo>
                      <a:pt x="190766" y="474967"/>
                    </a:lnTo>
                    <a:close/>
                  </a:path>
                  <a:path w="972820" h="883284">
                    <a:moveTo>
                      <a:pt x="213944" y="341731"/>
                    </a:moveTo>
                    <a:lnTo>
                      <a:pt x="210185" y="341363"/>
                    </a:lnTo>
                    <a:lnTo>
                      <a:pt x="210019" y="341960"/>
                    </a:lnTo>
                    <a:lnTo>
                      <a:pt x="209918" y="342252"/>
                    </a:lnTo>
                    <a:lnTo>
                      <a:pt x="211239" y="342430"/>
                    </a:lnTo>
                    <a:lnTo>
                      <a:pt x="212547" y="342582"/>
                    </a:lnTo>
                    <a:lnTo>
                      <a:pt x="213855" y="342747"/>
                    </a:lnTo>
                    <a:lnTo>
                      <a:pt x="213893" y="342417"/>
                    </a:lnTo>
                    <a:lnTo>
                      <a:pt x="213944" y="341731"/>
                    </a:lnTo>
                    <a:close/>
                  </a:path>
                  <a:path w="972820" h="883284">
                    <a:moveTo>
                      <a:pt x="221526" y="826211"/>
                    </a:moveTo>
                    <a:lnTo>
                      <a:pt x="218579" y="825233"/>
                    </a:lnTo>
                    <a:lnTo>
                      <a:pt x="218236" y="826147"/>
                    </a:lnTo>
                    <a:lnTo>
                      <a:pt x="218084" y="826630"/>
                    </a:lnTo>
                    <a:lnTo>
                      <a:pt x="220243" y="826960"/>
                    </a:lnTo>
                    <a:lnTo>
                      <a:pt x="221322" y="827138"/>
                    </a:lnTo>
                    <a:lnTo>
                      <a:pt x="221386" y="826833"/>
                    </a:lnTo>
                    <a:lnTo>
                      <a:pt x="221462" y="826516"/>
                    </a:lnTo>
                    <a:lnTo>
                      <a:pt x="221526" y="826211"/>
                    </a:lnTo>
                    <a:close/>
                  </a:path>
                  <a:path w="972820" h="883284">
                    <a:moveTo>
                      <a:pt x="233680" y="97917"/>
                    </a:moveTo>
                    <a:lnTo>
                      <a:pt x="232638" y="97091"/>
                    </a:lnTo>
                    <a:lnTo>
                      <a:pt x="231609" y="96266"/>
                    </a:lnTo>
                    <a:lnTo>
                      <a:pt x="230581" y="95453"/>
                    </a:lnTo>
                    <a:lnTo>
                      <a:pt x="230352" y="95732"/>
                    </a:lnTo>
                    <a:lnTo>
                      <a:pt x="230136" y="96024"/>
                    </a:lnTo>
                    <a:lnTo>
                      <a:pt x="229933" y="96316"/>
                    </a:lnTo>
                    <a:lnTo>
                      <a:pt x="230949" y="97142"/>
                    </a:lnTo>
                    <a:lnTo>
                      <a:pt x="231978" y="97980"/>
                    </a:lnTo>
                    <a:lnTo>
                      <a:pt x="233032" y="98793"/>
                    </a:lnTo>
                    <a:lnTo>
                      <a:pt x="233476" y="98221"/>
                    </a:lnTo>
                    <a:lnTo>
                      <a:pt x="233680" y="97917"/>
                    </a:lnTo>
                    <a:close/>
                  </a:path>
                  <a:path w="972820" h="883284">
                    <a:moveTo>
                      <a:pt x="252095" y="252615"/>
                    </a:moveTo>
                    <a:lnTo>
                      <a:pt x="251002" y="251561"/>
                    </a:lnTo>
                    <a:lnTo>
                      <a:pt x="249897" y="250494"/>
                    </a:lnTo>
                    <a:lnTo>
                      <a:pt x="248805" y="249440"/>
                    </a:lnTo>
                    <a:lnTo>
                      <a:pt x="248551" y="249682"/>
                    </a:lnTo>
                    <a:lnTo>
                      <a:pt x="248285" y="249923"/>
                    </a:lnTo>
                    <a:lnTo>
                      <a:pt x="248031" y="250177"/>
                    </a:lnTo>
                    <a:lnTo>
                      <a:pt x="250964" y="253606"/>
                    </a:lnTo>
                    <a:lnTo>
                      <a:pt x="251333" y="253263"/>
                    </a:lnTo>
                    <a:lnTo>
                      <a:pt x="252095" y="252615"/>
                    </a:lnTo>
                    <a:close/>
                  </a:path>
                  <a:path w="972820" h="883284">
                    <a:moveTo>
                      <a:pt x="257835" y="512813"/>
                    </a:moveTo>
                    <a:lnTo>
                      <a:pt x="255524" y="510641"/>
                    </a:lnTo>
                    <a:lnTo>
                      <a:pt x="254469" y="511632"/>
                    </a:lnTo>
                    <a:lnTo>
                      <a:pt x="253504" y="512775"/>
                    </a:lnTo>
                    <a:lnTo>
                      <a:pt x="253365" y="512902"/>
                    </a:lnTo>
                    <a:lnTo>
                      <a:pt x="253606" y="513346"/>
                    </a:lnTo>
                    <a:lnTo>
                      <a:pt x="253784" y="513969"/>
                    </a:lnTo>
                    <a:lnTo>
                      <a:pt x="254901" y="513664"/>
                    </a:lnTo>
                    <a:lnTo>
                      <a:pt x="257835" y="512813"/>
                    </a:lnTo>
                    <a:close/>
                  </a:path>
                  <a:path w="972820" h="883284">
                    <a:moveTo>
                      <a:pt x="267690" y="649554"/>
                    </a:moveTo>
                    <a:lnTo>
                      <a:pt x="267360" y="649008"/>
                    </a:lnTo>
                    <a:lnTo>
                      <a:pt x="267119" y="648360"/>
                    </a:lnTo>
                    <a:lnTo>
                      <a:pt x="266471" y="647814"/>
                    </a:lnTo>
                    <a:lnTo>
                      <a:pt x="265506" y="648208"/>
                    </a:lnTo>
                    <a:lnTo>
                      <a:pt x="265417" y="648500"/>
                    </a:lnTo>
                    <a:lnTo>
                      <a:pt x="265264" y="649033"/>
                    </a:lnTo>
                    <a:lnTo>
                      <a:pt x="265506" y="649693"/>
                    </a:lnTo>
                    <a:lnTo>
                      <a:pt x="265645" y="650773"/>
                    </a:lnTo>
                    <a:lnTo>
                      <a:pt x="266611" y="650201"/>
                    </a:lnTo>
                    <a:lnTo>
                      <a:pt x="267690" y="649554"/>
                    </a:lnTo>
                    <a:close/>
                  </a:path>
                  <a:path w="972820" h="883284">
                    <a:moveTo>
                      <a:pt x="278333" y="199923"/>
                    </a:moveTo>
                    <a:lnTo>
                      <a:pt x="277901" y="199326"/>
                    </a:lnTo>
                    <a:lnTo>
                      <a:pt x="277749" y="198831"/>
                    </a:lnTo>
                    <a:lnTo>
                      <a:pt x="277139" y="199072"/>
                    </a:lnTo>
                    <a:lnTo>
                      <a:pt x="276301" y="199148"/>
                    </a:lnTo>
                    <a:lnTo>
                      <a:pt x="276009" y="199593"/>
                    </a:lnTo>
                    <a:lnTo>
                      <a:pt x="275742" y="199961"/>
                    </a:lnTo>
                    <a:lnTo>
                      <a:pt x="276136" y="200774"/>
                    </a:lnTo>
                    <a:lnTo>
                      <a:pt x="276339" y="202095"/>
                    </a:lnTo>
                    <a:lnTo>
                      <a:pt x="277317" y="201155"/>
                    </a:lnTo>
                    <a:lnTo>
                      <a:pt x="277939" y="200812"/>
                    </a:lnTo>
                    <a:lnTo>
                      <a:pt x="278180" y="200266"/>
                    </a:lnTo>
                    <a:lnTo>
                      <a:pt x="278333" y="199923"/>
                    </a:lnTo>
                    <a:close/>
                  </a:path>
                  <a:path w="972820" h="883284">
                    <a:moveTo>
                      <a:pt x="279984" y="479437"/>
                    </a:moveTo>
                    <a:lnTo>
                      <a:pt x="279044" y="479120"/>
                    </a:lnTo>
                    <a:lnTo>
                      <a:pt x="277215" y="478485"/>
                    </a:lnTo>
                    <a:lnTo>
                      <a:pt x="277114" y="478764"/>
                    </a:lnTo>
                    <a:lnTo>
                      <a:pt x="276885" y="479298"/>
                    </a:lnTo>
                    <a:lnTo>
                      <a:pt x="277787" y="479704"/>
                    </a:lnTo>
                    <a:lnTo>
                      <a:pt x="279565" y="480491"/>
                    </a:lnTo>
                    <a:lnTo>
                      <a:pt x="279984" y="479437"/>
                    </a:lnTo>
                    <a:close/>
                  </a:path>
                  <a:path w="972820" h="883284">
                    <a:moveTo>
                      <a:pt x="294525" y="163334"/>
                    </a:moveTo>
                    <a:lnTo>
                      <a:pt x="288658" y="163042"/>
                    </a:lnTo>
                    <a:lnTo>
                      <a:pt x="290842" y="165658"/>
                    </a:lnTo>
                    <a:lnTo>
                      <a:pt x="292125" y="165150"/>
                    </a:lnTo>
                    <a:lnTo>
                      <a:pt x="294525" y="163334"/>
                    </a:lnTo>
                    <a:close/>
                  </a:path>
                  <a:path w="972820" h="883284">
                    <a:moveTo>
                      <a:pt x="302933" y="880910"/>
                    </a:moveTo>
                    <a:lnTo>
                      <a:pt x="302806" y="880516"/>
                    </a:lnTo>
                    <a:lnTo>
                      <a:pt x="302488" y="879729"/>
                    </a:lnTo>
                    <a:lnTo>
                      <a:pt x="301853" y="879830"/>
                    </a:lnTo>
                    <a:lnTo>
                      <a:pt x="301015" y="879716"/>
                    </a:lnTo>
                    <a:lnTo>
                      <a:pt x="300609" y="880084"/>
                    </a:lnTo>
                    <a:lnTo>
                      <a:pt x="300126" y="880503"/>
                    </a:lnTo>
                    <a:lnTo>
                      <a:pt x="299961" y="881354"/>
                    </a:lnTo>
                    <a:lnTo>
                      <a:pt x="299110" y="883234"/>
                    </a:lnTo>
                    <a:lnTo>
                      <a:pt x="301155" y="882015"/>
                    </a:lnTo>
                    <a:lnTo>
                      <a:pt x="302044" y="881456"/>
                    </a:lnTo>
                    <a:lnTo>
                      <a:pt x="302933" y="880910"/>
                    </a:lnTo>
                    <a:close/>
                  </a:path>
                  <a:path w="972820" h="883284">
                    <a:moveTo>
                      <a:pt x="347281" y="17843"/>
                    </a:moveTo>
                    <a:lnTo>
                      <a:pt x="346392" y="17589"/>
                    </a:lnTo>
                    <a:lnTo>
                      <a:pt x="345973" y="17487"/>
                    </a:lnTo>
                    <a:lnTo>
                      <a:pt x="345719" y="19024"/>
                    </a:lnTo>
                    <a:lnTo>
                      <a:pt x="345643" y="19799"/>
                    </a:lnTo>
                    <a:lnTo>
                      <a:pt x="346532" y="20053"/>
                    </a:lnTo>
                    <a:lnTo>
                      <a:pt x="346837" y="19291"/>
                    </a:lnTo>
                    <a:lnTo>
                      <a:pt x="347040" y="18567"/>
                    </a:lnTo>
                    <a:lnTo>
                      <a:pt x="347281" y="17843"/>
                    </a:lnTo>
                    <a:close/>
                  </a:path>
                  <a:path w="972820" h="883284">
                    <a:moveTo>
                      <a:pt x="353212" y="207822"/>
                    </a:moveTo>
                    <a:lnTo>
                      <a:pt x="352831" y="207251"/>
                    </a:lnTo>
                    <a:lnTo>
                      <a:pt x="352679" y="206806"/>
                    </a:lnTo>
                    <a:lnTo>
                      <a:pt x="352082" y="207048"/>
                    </a:lnTo>
                    <a:lnTo>
                      <a:pt x="351396" y="207175"/>
                    </a:lnTo>
                    <a:lnTo>
                      <a:pt x="350977" y="207594"/>
                    </a:lnTo>
                    <a:lnTo>
                      <a:pt x="350799" y="207784"/>
                    </a:lnTo>
                    <a:lnTo>
                      <a:pt x="351180" y="208559"/>
                    </a:lnTo>
                    <a:lnTo>
                      <a:pt x="351459" y="209550"/>
                    </a:lnTo>
                    <a:lnTo>
                      <a:pt x="352183" y="208940"/>
                    </a:lnTo>
                    <a:lnTo>
                      <a:pt x="352793" y="208610"/>
                    </a:lnTo>
                    <a:lnTo>
                      <a:pt x="353212" y="207822"/>
                    </a:lnTo>
                    <a:close/>
                  </a:path>
                  <a:path w="972820" h="883284">
                    <a:moveTo>
                      <a:pt x="357314" y="217297"/>
                    </a:moveTo>
                    <a:lnTo>
                      <a:pt x="354977" y="217335"/>
                    </a:lnTo>
                    <a:lnTo>
                      <a:pt x="353783" y="217347"/>
                    </a:lnTo>
                    <a:lnTo>
                      <a:pt x="353771" y="217703"/>
                    </a:lnTo>
                    <a:lnTo>
                      <a:pt x="353783" y="218046"/>
                    </a:lnTo>
                    <a:lnTo>
                      <a:pt x="353771" y="218414"/>
                    </a:lnTo>
                    <a:lnTo>
                      <a:pt x="354952" y="218452"/>
                    </a:lnTo>
                    <a:lnTo>
                      <a:pt x="356133" y="218465"/>
                    </a:lnTo>
                    <a:lnTo>
                      <a:pt x="357301" y="218490"/>
                    </a:lnTo>
                    <a:lnTo>
                      <a:pt x="357314" y="218097"/>
                    </a:lnTo>
                    <a:lnTo>
                      <a:pt x="357314" y="217297"/>
                    </a:lnTo>
                    <a:close/>
                  </a:path>
                  <a:path w="972820" h="883284">
                    <a:moveTo>
                      <a:pt x="361238" y="867181"/>
                    </a:moveTo>
                    <a:lnTo>
                      <a:pt x="360311" y="866762"/>
                    </a:lnTo>
                    <a:lnTo>
                      <a:pt x="358406" y="865911"/>
                    </a:lnTo>
                    <a:lnTo>
                      <a:pt x="358228" y="866406"/>
                    </a:lnTo>
                    <a:lnTo>
                      <a:pt x="358025" y="866902"/>
                    </a:lnTo>
                    <a:lnTo>
                      <a:pt x="357835" y="867422"/>
                    </a:lnTo>
                    <a:lnTo>
                      <a:pt x="358851" y="867689"/>
                    </a:lnTo>
                    <a:lnTo>
                      <a:pt x="359879" y="867968"/>
                    </a:lnTo>
                    <a:lnTo>
                      <a:pt x="360895" y="868273"/>
                    </a:lnTo>
                    <a:lnTo>
                      <a:pt x="360997" y="867905"/>
                    </a:lnTo>
                    <a:lnTo>
                      <a:pt x="361124" y="867537"/>
                    </a:lnTo>
                    <a:lnTo>
                      <a:pt x="361238" y="867181"/>
                    </a:lnTo>
                    <a:close/>
                  </a:path>
                  <a:path w="972820" h="883284">
                    <a:moveTo>
                      <a:pt x="364248" y="654113"/>
                    </a:moveTo>
                    <a:lnTo>
                      <a:pt x="364020" y="653910"/>
                    </a:lnTo>
                    <a:lnTo>
                      <a:pt x="363766" y="653732"/>
                    </a:lnTo>
                    <a:lnTo>
                      <a:pt x="363524" y="653542"/>
                    </a:lnTo>
                    <a:lnTo>
                      <a:pt x="362572" y="654469"/>
                    </a:lnTo>
                    <a:lnTo>
                      <a:pt x="361619" y="655396"/>
                    </a:lnTo>
                    <a:lnTo>
                      <a:pt x="360667" y="656323"/>
                    </a:lnTo>
                    <a:lnTo>
                      <a:pt x="361937" y="656691"/>
                    </a:lnTo>
                    <a:lnTo>
                      <a:pt x="362788" y="656437"/>
                    </a:lnTo>
                    <a:lnTo>
                      <a:pt x="363423" y="655904"/>
                    </a:lnTo>
                    <a:lnTo>
                      <a:pt x="363842" y="655497"/>
                    </a:lnTo>
                    <a:lnTo>
                      <a:pt x="363969" y="654723"/>
                    </a:lnTo>
                    <a:lnTo>
                      <a:pt x="364248" y="654113"/>
                    </a:lnTo>
                    <a:close/>
                  </a:path>
                  <a:path w="972820" h="883284">
                    <a:moveTo>
                      <a:pt x="366636" y="875919"/>
                    </a:moveTo>
                    <a:lnTo>
                      <a:pt x="364871" y="874204"/>
                    </a:lnTo>
                    <a:lnTo>
                      <a:pt x="363943" y="873302"/>
                    </a:lnTo>
                    <a:lnTo>
                      <a:pt x="363016" y="872413"/>
                    </a:lnTo>
                    <a:lnTo>
                      <a:pt x="363435" y="875030"/>
                    </a:lnTo>
                    <a:lnTo>
                      <a:pt x="366636" y="875919"/>
                    </a:lnTo>
                    <a:close/>
                  </a:path>
                  <a:path w="972820" h="883284">
                    <a:moveTo>
                      <a:pt x="370166" y="424484"/>
                    </a:moveTo>
                    <a:lnTo>
                      <a:pt x="369582" y="423049"/>
                    </a:lnTo>
                    <a:lnTo>
                      <a:pt x="368541" y="423049"/>
                    </a:lnTo>
                    <a:lnTo>
                      <a:pt x="367792" y="423456"/>
                    </a:lnTo>
                    <a:lnTo>
                      <a:pt x="366534" y="423862"/>
                    </a:lnTo>
                    <a:lnTo>
                      <a:pt x="367220" y="424726"/>
                    </a:lnTo>
                    <a:lnTo>
                      <a:pt x="367639" y="425615"/>
                    </a:lnTo>
                    <a:lnTo>
                      <a:pt x="367944" y="425577"/>
                    </a:lnTo>
                    <a:lnTo>
                      <a:pt x="368693" y="425500"/>
                    </a:lnTo>
                    <a:lnTo>
                      <a:pt x="369455" y="425056"/>
                    </a:lnTo>
                    <a:lnTo>
                      <a:pt x="370052" y="424586"/>
                    </a:lnTo>
                    <a:close/>
                  </a:path>
                  <a:path w="972820" h="883284">
                    <a:moveTo>
                      <a:pt x="399072" y="881976"/>
                    </a:moveTo>
                    <a:lnTo>
                      <a:pt x="399059" y="881557"/>
                    </a:lnTo>
                    <a:lnTo>
                      <a:pt x="399034" y="881138"/>
                    </a:lnTo>
                    <a:lnTo>
                      <a:pt x="399021" y="880719"/>
                    </a:lnTo>
                    <a:lnTo>
                      <a:pt x="397852" y="880833"/>
                    </a:lnTo>
                    <a:lnTo>
                      <a:pt x="396709" y="880922"/>
                    </a:lnTo>
                    <a:lnTo>
                      <a:pt x="395579" y="881024"/>
                    </a:lnTo>
                    <a:lnTo>
                      <a:pt x="395630" y="882103"/>
                    </a:lnTo>
                    <a:lnTo>
                      <a:pt x="399072" y="881976"/>
                    </a:lnTo>
                    <a:close/>
                  </a:path>
                  <a:path w="972820" h="883284">
                    <a:moveTo>
                      <a:pt x="469277" y="19646"/>
                    </a:moveTo>
                    <a:lnTo>
                      <a:pt x="468858" y="17729"/>
                    </a:lnTo>
                    <a:lnTo>
                      <a:pt x="468363" y="15417"/>
                    </a:lnTo>
                    <a:lnTo>
                      <a:pt x="466737" y="17145"/>
                    </a:lnTo>
                    <a:lnTo>
                      <a:pt x="466890" y="18376"/>
                    </a:lnTo>
                    <a:lnTo>
                      <a:pt x="469277" y="19646"/>
                    </a:lnTo>
                    <a:close/>
                  </a:path>
                  <a:path w="972820" h="883284">
                    <a:moveTo>
                      <a:pt x="484835" y="164998"/>
                    </a:moveTo>
                    <a:lnTo>
                      <a:pt x="484314" y="164020"/>
                    </a:lnTo>
                    <a:lnTo>
                      <a:pt x="483730" y="163195"/>
                    </a:lnTo>
                    <a:lnTo>
                      <a:pt x="483158" y="162331"/>
                    </a:lnTo>
                    <a:lnTo>
                      <a:pt x="482663" y="162674"/>
                    </a:lnTo>
                    <a:lnTo>
                      <a:pt x="482180" y="163042"/>
                    </a:lnTo>
                    <a:lnTo>
                      <a:pt x="481685" y="163398"/>
                    </a:lnTo>
                    <a:lnTo>
                      <a:pt x="482333" y="164198"/>
                    </a:lnTo>
                    <a:lnTo>
                      <a:pt x="482955" y="165023"/>
                    </a:lnTo>
                    <a:lnTo>
                      <a:pt x="483666" y="165773"/>
                    </a:lnTo>
                    <a:lnTo>
                      <a:pt x="484835" y="164998"/>
                    </a:lnTo>
                    <a:close/>
                  </a:path>
                  <a:path w="972820" h="883284">
                    <a:moveTo>
                      <a:pt x="486943" y="700265"/>
                    </a:moveTo>
                    <a:lnTo>
                      <a:pt x="486829" y="698893"/>
                    </a:lnTo>
                    <a:lnTo>
                      <a:pt x="486676" y="697534"/>
                    </a:lnTo>
                    <a:lnTo>
                      <a:pt x="486537" y="696188"/>
                    </a:lnTo>
                    <a:lnTo>
                      <a:pt x="486194" y="696214"/>
                    </a:lnTo>
                    <a:lnTo>
                      <a:pt x="485838" y="696264"/>
                    </a:lnTo>
                    <a:lnTo>
                      <a:pt x="485495" y="696277"/>
                    </a:lnTo>
                    <a:lnTo>
                      <a:pt x="485635" y="697649"/>
                    </a:lnTo>
                    <a:lnTo>
                      <a:pt x="485952" y="700354"/>
                    </a:lnTo>
                    <a:lnTo>
                      <a:pt x="486283" y="700328"/>
                    </a:lnTo>
                    <a:lnTo>
                      <a:pt x="486613" y="700278"/>
                    </a:lnTo>
                    <a:lnTo>
                      <a:pt x="486943" y="700265"/>
                    </a:lnTo>
                    <a:close/>
                  </a:path>
                  <a:path w="972820" h="883284">
                    <a:moveTo>
                      <a:pt x="491197" y="625424"/>
                    </a:moveTo>
                    <a:lnTo>
                      <a:pt x="491159" y="624954"/>
                    </a:lnTo>
                    <a:lnTo>
                      <a:pt x="491147" y="624509"/>
                    </a:lnTo>
                    <a:lnTo>
                      <a:pt x="491121" y="624039"/>
                    </a:lnTo>
                    <a:lnTo>
                      <a:pt x="490283" y="624281"/>
                    </a:lnTo>
                    <a:lnTo>
                      <a:pt x="489445" y="624509"/>
                    </a:lnTo>
                    <a:lnTo>
                      <a:pt x="488594" y="624725"/>
                    </a:lnTo>
                    <a:lnTo>
                      <a:pt x="488683" y="625068"/>
                    </a:lnTo>
                    <a:lnTo>
                      <a:pt x="488746" y="625386"/>
                    </a:lnTo>
                    <a:lnTo>
                      <a:pt x="488823" y="625716"/>
                    </a:lnTo>
                    <a:lnTo>
                      <a:pt x="489597" y="625614"/>
                    </a:lnTo>
                    <a:lnTo>
                      <a:pt x="490410" y="625513"/>
                    </a:lnTo>
                    <a:lnTo>
                      <a:pt x="491197" y="625424"/>
                    </a:lnTo>
                    <a:close/>
                  </a:path>
                  <a:path w="972820" h="883284">
                    <a:moveTo>
                      <a:pt x="500964" y="7340"/>
                    </a:moveTo>
                    <a:lnTo>
                      <a:pt x="500507" y="6591"/>
                    </a:lnTo>
                    <a:lnTo>
                      <a:pt x="500265" y="5981"/>
                    </a:lnTo>
                    <a:lnTo>
                      <a:pt x="499821" y="5613"/>
                    </a:lnTo>
                    <a:lnTo>
                      <a:pt x="499668" y="5473"/>
                    </a:lnTo>
                    <a:lnTo>
                      <a:pt x="498640" y="5969"/>
                    </a:lnTo>
                    <a:lnTo>
                      <a:pt x="498741" y="6654"/>
                    </a:lnTo>
                    <a:lnTo>
                      <a:pt x="498957" y="7289"/>
                    </a:lnTo>
                    <a:lnTo>
                      <a:pt x="499440" y="7899"/>
                    </a:lnTo>
                    <a:lnTo>
                      <a:pt x="500164" y="7569"/>
                    </a:lnTo>
                    <a:lnTo>
                      <a:pt x="500964" y="7340"/>
                    </a:lnTo>
                    <a:close/>
                  </a:path>
                  <a:path w="972820" h="883284">
                    <a:moveTo>
                      <a:pt x="520077" y="724966"/>
                    </a:moveTo>
                    <a:lnTo>
                      <a:pt x="518629" y="721601"/>
                    </a:lnTo>
                    <a:lnTo>
                      <a:pt x="516902" y="723061"/>
                    </a:lnTo>
                    <a:lnTo>
                      <a:pt x="515226" y="724611"/>
                    </a:lnTo>
                    <a:lnTo>
                      <a:pt x="518261" y="724839"/>
                    </a:lnTo>
                    <a:lnTo>
                      <a:pt x="520077" y="724966"/>
                    </a:lnTo>
                    <a:close/>
                  </a:path>
                  <a:path w="972820" h="883284">
                    <a:moveTo>
                      <a:pt x="524383" y="3251"/>
                    </a:moveTo>
                    <a:lnTo>
                      <a:pt x="524205" y="2171"/>
                    </a:lnTo>
                    <a:lnTo>
                      <a:pt x="523913" y="0"/>
                    </a:lnTo>
                    <a:lnTo>
                      <a:pt x="523506" y="76"/>
                    </a:lnTo>
                    <a:lnTo>
                      <a:pt x="523113" y="127"/>
                    </a:lnTo>
                    <a:lnTo>
                      <a:pt x="522719" y="190"/>
                    </a:lnTo>
                    <a:lnTo>
                      <a:pt x="522947" y="2362"/>
                    </a:lnTo>
                    <a:lnTo>
                      <a:pt x="523074" y="3429"/>
                    </a:lnTo>
                    <a:lnTo>
                      <a:pt x="523494" y="3352"/>
                    </a:lnTo>
                    <a:lnTo>
                      <a:pt x="523938" y="3314"/>
                    </a:lnTo>
                    <a:lnTo>
                      <a:pt x="524383" y="3251"/>
                    </a:lnTo>
                    <a:close/>
                  </a:path>
                  <a:path w="972820" h="883284">
                    <a:moveTo>
                      <a:pt x="552005" y="243319"/>
                    </a:moveTo>
                    <a:lnTo>
                      <a:pt x="551878" y="242671"/>
                    </a:lnTo>
                    <a:lnTo>
                      <a:pt x="551954" y="241884"/>
                    </a:lnTo>
                    <a:lnTo>
                      <a:pt x="551586" y="241477"/>
                    </a:lnTo>
                    <a:lnTo>
                      <a:pt x="551281" y="241109"/>
                    </a:lnTo>
                    <a:lnTo>
                      <a:pt x="550468" y="241160"/>
                    </a:lnTo>
                    <a:lnTo>
                      <a:pt x="549871" y="241033"/>
                    </a:lnTo>
                    <a:lnTo>
                      <a:pt x="549363" y="241363"/>
                    </a:lnTo>
                    <a:lnTo>
                      <a:pt x="548322" y="242011"/>
                    </a:lnTo>
                    <a:lnTo>
                      <a:pt x="548944" y="242455"/>
                    </a:lnTo>
                    <a:lnTo>
                      <a:pt x="549490" y="243065"/>
                    </a:lnTo>
                    <a:lnTo>
                      <a:pt x="550189" y="243344"/>
                    </a:lnTo>
                    <a:lnTo>
                      <a:pt x="550697" y="243535"/>
                    </a:lnTo>
                    <a:lnTo>
                      <a:pt x="551395" y="243344"/>
                    </a:lnTo>
                    <a:lnTo>
                      <a:pt x="552005" y="243319"/>
                    </a:lnTo>
                    <a:close/>
                  </a:path>
                  <a:path w="972820" h="883284">
                    <a:moveTo>
                      <a:pt x="554901" y="865555"/>
                    </a:moveTo>
                    <a:lnTo>
                      <a:pt x="554316" y="864870"/>
                    </a:lnTo>
                    <a:lnTo>
                      <a:pt x="554050" y="864450"/>
                    </a:lnTo>
                    <a:lnTo>
                      <a:pt x="553389" y="864895"/>
                    </a:lnTo>
                    <a:lnTo>
                      <a:pt x="552678" y="865238"/>
                    </a:lnTo>
                    <a:lnTo>
                      <a:pt x="552107" y="865797"/>
                    </a:lnTo>
                    <a:lnTo>
                      <a:pt x="552462" y="866622"/>
                    </a:lnTo>
                    <a:lnTo>
                      <a:pt x="552818" y="867397"/>
                    </a:lnTo>
                    <a:lnTo>
                      <a:pt x="553618" y="866711"/>
                    </a:lnTo>
                    <a:lnTo>
                      <a:pt x="554278" y="866254"/>
                    </a:lnTo>
                    <a:lnTo>
                      <a:pt x="554799" y="865670"/>
                    </a:lnTo>
                    <a:close/>
                  </a:path>
                  <a:path w="972820" h="883284">
                    <a:moveTo>
                      <a:pt x="577545" y="392582"/>
                    </a:moveTo>
                    <a:lnTo>
                      <a:pt x="576414" y="392137"/>
                    </a:lnTo>
                    <a:lnTo>
                      <a:pt x="573671" y="392417"/>
                    </a:lnTo>
                    <a:lnTo>
                      <a:pt x="574649" y="393522"/>
                    </a:lnTo>
                    <a:lnTo>
                      <a:pt x="575144" y="394246"/>
                    </a:lnTo>
                    <a:lnTo>
                      <a:pt x="575805" y="394779"/>
                    </a:lnTo>
                    <a:lnTo>
                      <a:pt x="576097" y="395008"/>
                    </a:lnTo>
                    <a:lnTo>
                      <a:pt x="576719" y="394855"/>
                    </a:lnTo>
                    <a:lnTo>
                      <a:pt x="577481" y="394868"/>
                    </a:lnTo>
                    <a:lnTo>
                      <a:pt x="577545" y="392582"/>
                    </a:lnTo>
                    <a:close/>
                  </a:path>
                  <a:path w="972820" h="883284">
                    <a:moveTo>
                      <a:pt x="581964" y="495604"/>
                    </a:moveTo>
                    <a:lnTo>
                      <a:pt x="581545" y="495325"/>
                    </a:lnTo>
                    <a:lnTo>
                      <a:pt x="581164" y="495071"/>
                    </a:lnTo>
                    <a:lnTo>
                      <a:pt x="580758" y="494792"/>
                    </a:lnTo>
                    <a:lnTo>
                      <a:pt x="580212" y="495528"/>
                    </a:lnTo>
                    <a:lnTo>
                      <a:pt x="579640" y="496265"/>
                    </a:lnTo>
                    <a:lnTo>
                      <a:pt x="579158" y="497116"/>
                    </a:lnTo>
                    <a:lnTo>
                      <a:pt x="579932" y="497611"/>
                    </a:lnTo>
                    <a:lnTo>
                      <a:pt x="580326" y="497916"/>
                    </a:lnTo>
                    <a:lnTo>
                      <a:pt x="581418" y="496379"/>
                    </a:lnTo>
                    <a:lnTo>
                      <a:pt x="581964" y="495604"/>
                    </a:lnTo>
                    <a:close/>
                  </a:path>
                  <a:path w="972820" h="883284">
                    <a:moveTo>
                      <a:pt x="588797" y="624116"/>
                    </a:moveTo>
                    <a:lnTo>
                      <a:pt x="588391" y="623557"/>
                    </a:lnTo>
                    <a:lnTo>
                      <a:pt x="588086" y="622935"/>
                    </a:lnTo>
                    <a:lnTo>
                      <a:pt x="587590" y="622490"/>
                    </a:lnTo>
                    <a:lnTo>
                      <a:pt x="587108" y="622071"/>
                    </a:lnTo>
                    <a:lnTo>
                      <a:pt x="586473" y="621868"/>
                    </a:lnTo>
                    <a:lnTo>
                      <a:pt x="585901" y="621550"/>
                    </a:lnTo>
                    <a:lnTo>
                      <a:pt x="585736" y="621804"/>
                    </a:lnTo>
                    <a:lnTo>
                      <a:pt x="585558" y="622046"/>
                    </a:lnTo>
                    <a:lnTo>
                      <a:pt x="585393" y="622287"/>
                    </a:lnTo>
                    <a:lnTo>
                      <a:pt x="586371" y="623074"/>
                    </a:lnTo>
                    <a:lnTo>
                      <a:pt x="587286" y="623862"/>
                    </a:lnTo>
                    <a:lnTo>
                      <a:pt x="588251" y="624649"/>
                    </a:lnTo>
                    <a:lnTo>
                      <a:pt x="588429" y="624484"/>
                    </a:lnTo>
                    <a:lnTo>
                      <a:pt x="588606" y="624293"/>
                    </a:lnTo>
                    <a:lnTo>
                      <a:pt x="588797" y="624116"/>
                    </a:lnTo>
                    <a:close/>
                  </a:path>
                  <a:path w="972820" h="883284">
                    <a:moveTo>
                      <a:pt x="589102" y="417995"/>
                    </a:moveTo>
                    <a:lnTo>
                      <a:pt x="588276" y="417626"/>
                    </a:lnTo>
                    <a:lnTo>
                      <a:pt x="587425" y="417258"/>
                    </a:lnTo>
                    <a:lnTo>
                      <a:pt x="586613" y="416877"/>
                    </a:lnTo>
                    <a:lnTo>
                      <a:pt x="586295" y="417779"/>
                    </a:lnTo>
                    <a:lnTo>
                      <a:pt x="586168" y="418198"/>
                    </a:lnTo>
                    <a:lnTo>
                      <a:pt x="586981" y="418477"/>
                    </a:lnTo>
                    <a:lnTo>
                      <a:pt x="587832" y="418731"/>
                    </a:lnTo>
                    <a:lnTo>
                      <a:pt x="588657" y="419011"/>
                    </a:lnTo>
                    <a:lnTo>
                      <a:pt x="588810" y="418668"/>
                    </a:lnTo>
                    <a:lnTo>
                      <a:pt x="588949" y="418325"/>
                    </a:lnTo>
                    <a:lnTo>
                      <a:pt x="589102" y="417995"/>
                    </a:lnTo>
                    <a:close/>
                  </a:path>
                  <a:path w="972820" h="883284">
                    <a:moveTo>
                      <a:pt x="600303" y="696480"/>
                    </a:moveTo>
                    <a:lnTo>
                      <a:pt x="599338" y="695553"/>
                    </a:lnTo>
                    <a:lnTo>
                      <a:pt x="598957" y="695871"/>
                    </a:lnTo>
                    <a:lnTo>
                      <a:pt x="598424" y="696087"/>
                    </a:lnTo>
                    <a:lnTo>
                      <a:pt x="598233" y="696480"/>
                    </a:lnTo>
                    <a:lnTo>
                      <a:pt x="598017" y="697014"/>
                    </a:lnTo>
                    <a:lnTo>
                      <a:pt x="598030" y="697661"/>
                    </a:lnTo>
                    <a:lnTo>
                      <a:pt x="597966" y="698271"/>
                    </a:lnTo>
                    <a:lnTo>
                      <a:pt x="598741" y="697661"/>
                    </a:lnTo>
                    <a:lnTo>
                      <a:pt x="600303" y="696480"/>
                    </a:lnTo>
                    <a:close/>
                  </a:path>
                  <a:path w="972820" h="883284">
                    <a:moveTo>
                      <a:pt x="631494" y="400126"/>
                    </a:moveTo>
                    <a:lnTo>
                      <a:pt x="631342" y="399389"/>
                    </a:lnTo>
                    <a:lnTo>
                      <a:pt x="631355" y="398919"/>
                    </a:lnTo>
                    <a:lnTo>
                      <a:pt x="630580" y="399008"/>
                    </a:lnTo>
                    <a:lnTo>
                      <a:pt x="628688" y="399211"/>
                    </a:lnTo>
                    <a:lnTo>
                      <a:pt x="629056" y="400024"/>
                    </a:lnTo>
                    <a:lnTo>
                      <a:pt x="629234" y="400786"/>
                    </a:lnTo>
                    <a:lnTo>
                      <a:pt x="630047" y="400786"/>
                    </a:lnTo>
                    <a:lnTo>
                      <a:pt x="630758" y="400621"/>
                    </a:lnTo>
                    <a:lnTo>
                      <a:pt x="631494" y="400126"/>
                    </a:lnTo>
                    <a:close/>
                  </a:path>
                  <a:path w="972820" h="883284">
                    <a:moveTo>
                      <a:pt x="638098" y="402513"/>
                    </a:moveTo>
                    <a:lnTo>
                      <a:pt x="637603" y="401637"/>
                    </a:lnTo>
                    <a:lnTo>
                      <a:pt x="637146" y="400748"/>
                    </a:lnTo>
                    <a:lnTo>
                      <a:pt x="636612" y="399897"/>
                    </a:lnTo>
                    <a:lnTo>
                      <a:pt x="635723" y="400189"/>
                    </a:lnTo>
                    <a:lnTo>
                      <a:pt x="635889" y="401256"/>
                    </a:lnTo>
                    <a:lnTo>
                      <a:pt x="636117" y="402234"/>
                    </a:lnTo>
                    <a:lnTo>
                      <a:pt x="636333" y="403212"/>
                    </a:lnTo>
                    <a:lnTo>
                      <a:pt x="636930" y="402971"/>
                    </a:lnTo>
                    <a:lnTo>
                      <a:pt x="637514" y="402755"/>
                    </a:lnTo>
                    <a:lnTo>
                      <a:pt x="638098" y="402513"/>
                    </a:lnTo>
                    <a:close/>
                  </a:path>
                  <a:path w="972820" h="883284">
                    <a:moveTo>
                      <a:pt x="658787" y="538607"/>
                    </a:moveTo>
                    <a:lnTo>
                      <a:pt x="658329" y="537260"/>
                    </a:lnTo>
                    <a:lnTo>
                      <a:pt x="657961" y="537133"/>
                    </a:lnTo>
                    <a:lnTo>
                      <a:pt x="657402" y="536968"/>
                    </a:lnTo>
                    <a:lnTo>
                      <a:pt x="656526" y="537210"/>
                    </a:lnTo>
                    <a:lnTo>
                      <a:pt x="656069" y="537616"/>
                    </a:lnTo>
                    <a:lnTo>
                      <a:pt x="655789" y="537857"/>
                    </a:lnTo>
                    <a:lnTo>
                      <a:pt x="656043" y="538734"/>
                    </a:lnTo>
                    <a:lnTo>
                      <a:pt x="656082" y="539877"/>
                    </a:lnTo>
                    <a:lnTo>
                      <a:pt x="657301" y="539369"/>
                    </a:lnTo>
                    <a:lnTo>
                      <a:pt x="658075" y="539165"/>
                    </a:lnTo>
                    <a:lnTo>
                      <a:pt x="658622" y="538721"/>
                    </a:lnTo>
                    <a:lnTo>
                      <a:pt x="658787" y="538607"/>
                    </a:lnTo>
                    <a:close/>
                  </a:path>
                  <a:path w="972820" h="883284">
                    <a:moveTo>
                      <a:pt x="662584" y="780643"/>
                    </a:moveTo>
                    <a:lnTo>
                      <a:pt x="661974" y="778624"/>
                    </a:lnTo>
                    <a:lnTo>
                      <a:pt x="661530" y="778446"/>
                    </a:lnTo>
                    <a:lnTo>
                      <a:pt x="661009" y="778078"/>
                    </a:lnTo>
                    <a:lnTo>
                      <a:pt x="660514" y="779221"/>
                    </a:lnTo>
                    <a:lnTo>
                      <a:pt x="659218" y="782116"/>
                    </a:lnTo>
                    <a:lnTo>
                      <a:pt x="661784" y="781469"/>
                    </a:lnTo>
                    <a:lnTo>
                      <a:pt x="662584" y="780643"/>
                    </a:lnTo>
                    <a:close/>
                  </a:path>
                  <a:path w="972820" h="883284">
                    <a:moveTo>
                      <a:pt x="694334" y="646366"/>
                    </a:moveTo>
                    <a:lnTo>
                      <a:pt x="694258" y="646036"/>
                    </a:lnTo>
                    <a:lnTo>
                      <a:pt x="694220" y="645693"/>
                    </a:lnTo>
                    <a:lnTo>
                      <a:pt x="694131" y="645350"/>
                    </a:lnTo>
                    <a:lnTo>
                      <a:pt x="692924" y="645490"/>
                    </a:lnTo>
                    <a:lnTo>
                      <a:pt x="690511" y="645807"/>
                    </a:lnTo>
                    <a:lnTo>
                      <a:pt x="690613" y="646303"/>
                    </a:lnTo>
                    <a:lnTo>
                      <a:pt x="690727" y="646785"/>
                    </a:lnTo>
                    <a:lnTo>
                      <a:pt x="690829" y="647268"/>
                    </a:lnTo>
                    <a:lnTo>
                      <a:pt x="691984" y="646976"/>
                    </a:lnTo>
                    <a:lnTo>
                      <a:pt x="694334" y="646366"/>
                    </a:lnTo>
                    <a:close/>
                  </a:path>
                  <a:path w="972820" h="883284">
                    <a:moveTo>
                      <a:pt x="698004" y="541312"/>
                    </a:moveTo>
                    <a:lnTo>
                      <a:pt x="696798" y="541134"/>
                    </a:lnTo>
                    <a:lnTo>
                      <a:pt x="695591" y="540918"/>
                    </a:lnTo>
                    <a:lnTo>
                      <a:pt x="694410" y="540727"/>
                    </a:lnTo>
                    <a:lnTo>
                      <a:pt x="694207" y="541566"/>
                    </a:lnTo>
                    <a:lnTo>
                      <a:pt x="694131" y="541985"/>
                    </a:lnTo>
                    <a:lnTo>
                      <a:pt x="696341" y="542658"/>
                    </a:lnTo>
                    <a:lnTo>
                      <a:pt x="697433" y="543013"/>
                    </a:lnTo>
                    <a:lnTo>
                      <a:pt x="697611" y="542455"/>
                    </a:lnTo>
                    <a:lnTo>
                      <a:pt x="697814" y="541883"/>
                    </a:lnTo>
                    <a:lnTo>
                      <a:pt x="698004" y="541312"/>
                    </a:lnTo>
                    <a:close/>
                  </a:path>
                  <a:path w="972820" h="883284">
                    <a:moveTo>
                      <a:pt x="703414" y="739902"/>
                    </a:moveTo>
                    <a:lnTo>
                      <a:pt x="702589" y="739063"/>
                    </a:lnTo>
                    <a:lnTo>
                      <a:pt x="701725" y="738212"/>
                    </a:lnTo>
                    <a:lnTo>
                      <a:pt x="700874" y="737349"/>
                    </a:lnTo>
                    <a:lnTo>
                      <a:pt x="699782" y="738289"/>
                    </a:lnTo>
                    <a:lnTo>
                      <a:pt x="700760" y="739101"/>
                    </a:lnTo>
                    <a:lnTo>
                      <a:pt x="701751" y="739889"/>
                    </a:lnTo>
                    <a:lnTo>
                      <a:pt x="702754" y="740702"/>
                    </a:lnTo>
                    <a:lnTo>
                      <a:pt x="702957" y="740422"/>
                    </a:lnTo>
                    <a:lnTo>
                      <a:pt x="703199" y="740156"/>
                    </a:lnTo>
                    <a:lnTo>
                      <a:pt x="703414" y="739902"/>
                    </a:lnTo>
                    <a:close/>
                  </a:path>
                  <a:path w="972820" h="883284">
                    <a:moveTo>
                      <a:pt x="712457" y="105359"/>
                    </a:moveTo>
                    <a:lnTo>
                      <a:pt x="712292" y="104775"/>
                    </a:lnTo>
                    <a:lnTo>
                      <a:pt x="712127" y="103733"/>
                    </a:lnTo>
                    <a:lnTo>
                      <a:pt x="711949" y="103733"/>
                    </a:lnTo>
                    <a:lnTo>
                      <a:pt x="711187" y="103708"/>
                    </a:lnTo>
                    <a:lnTo>
                      <a:pt x="710438" y="104000"/>
                    </a:lnTo>
                    <a:lnTo>
                      <a:pt x="709460" y="104228"/>
                    </a:lnTo>
                    <a:lnTo>
                      <a:pt x="709790" y="104990"/>
                    </a:lnTo>
                    <a:lnTo>
                      <a:pt x="709968" y="105791"/>
                    </a:lnTo>
                    <a:lnTo>
                      <a:pt x="710133" y="105791"/>
                    </a:lnTo>
                    <a:lnTo>
                      <a:pt x="710907" y="105765"/>
                    </a:lnTo>
                    <a:lnTo>
                      <a:pt x="711682" y="105511"/>
                    </a:lnTo>
                    <a:lnTo>
                      <a:pt x="712457" y="105359"/>
                    </a:lnTo>
                    <a:close/>
                  </a:path>
                  <a:path w="972820" h="883284">
                    <a:moveTo>
                      <a:pt x="733539" y="431634"/>
                    </a:moveTo>
                    <a:lnTo>
                      <a:pt x="732764" y="430415"/>
                    </a:lnTo>
                    <a:lnTo>
                      <a:pt x="732269" y="429577"/>
                    </a:lnTo>
                    <a:lnTo>
                      <a:pt x="731545" y="428421"/>
                    </a:lnTo>
                    <a:lnTo>
                      <a:pt x="731215" y="430657"/>
                    </a:lnTo>
                    <a:lnTo>
                      <a:pt x="733539" y="431634"/>
                    </a:lnTo>
                    <a:close/>
                  </a:path>
                  <a:path w="972820" h="883284">
                    <a:moveTo>
                      <a:pt x="734021" y="103378"/>
                    </a:moveTo>
                    <a:lnTo>
                      <a:pt x="731862" y="102895"/>
                    </a:lnTo>
                    <a:lnTo>
                      <a:pt x="730758" y="102654"/>
                    </a:lnTo>
                    <a:lnTo>
                      <a:pt x="730694" y="102997"/>
                    </a:lnTo>
                    <a:lnTo>
                      <a:pt x="730592" y="103352"/>
                    </a:lnTo>
                    <a:lnTo>
                      <a:pt x="730516" y="103720"/>
                    </a:lnTo>
                    <a:lnTo>
                      <a:pt x="732472" y="104381"/>
                    </a:lnTo>
                    <a:lnTo>
                      <a:pt x="733450" y="104736"/>
                    </a:lnTo>
                    <a:lnTo>
                      <a:pt x="733628" y="104292"/>
                    </a:lnTo>
                    <a:lnTo>
                      <a:pt x="733831" y="103847"/>
                    </a:lnTo>
                    <a:lnTo>
                      <a:pt x="734021" y="103378"/>
                    </a:lnTo>
                    <a:close/>
                  </a:path>
                  <a:path w="972820" h="883284">
                    <a:moveTo>
                      <a:pt x="760717" y="144424"/>
                    </a:moveTo>
                    <a:lnTo>
                      <a:pt x="758202" y="142798"/>
                    </a:lnTo>
                    <a:lnTo>
                      <a:pt x="758024" y="144399"/>
                    </a:lnTo>
                    <a:lnTo>
                      <a:pt x="757923" y="145491"/>
                    </a:lnTo>
                    <a:lnTo>
                      <a:pt x="757809" y="146558"/>
                    </a:lnTo>
                    <a:lnTo>
                      <a:pt x="758317" y="146608"/>
                    </a:lnTo>
                    <a:lnTo>
                      <a:pt x="758837" y="146646"/>
                    </a:lnTo>
                    <a:lnTo>
                      <a:pt x="759345" y="146710"/>
                    </a:lnTo>
                    <a:lnTo>
                      <a:pt x="760577" y="145554"/>
                    </a:lnTo>
                    <a:lnTo>
                      <a:pt x="760717" y="144424"/>
                    </a:lnTo>
                    <a:close/>
                  </a:path>
                  <a:path w="972820" h="883284">
                    <a:moveTo>
                      <a:pt x="812431" y="414413"/>
                    </a:moveTo>
                    <a:lnTo>
                      <a:pt x="812304" y="413473"/>
                    </a:lnTo>
                    <a:lnTo>
                      <a:pt x="812165" y="412534"/>
                    </a:lnTo>
                    <a:lnTo>
                      <a:pt x="812025" y="411607"/>
                    </a:lnTo>
                    <a:lnTo>
                      <a:pt x="811060" y="411670"/>
                    </a:lnTo>
                    <a:lnTo>
                      <a:pt x="811034" y="412623"/>
                    </a:lnTo>
                    <a:lnTo>
                      <a:pt x="811034" y="413575"/>
                    </a:lnTo>
                    <a:lnTo>
                      <a:pt x="811022" y="414528"/>
                    </a:lnTo>
                    <a:lnTo>
                      <a:pt x="811504" y="414477"/>
                    </a:lnTo>
                    <a:lnTo>
                      <a:pt x="811961" y="414451"/>
                    </a:lnTo>
                    <a:lnTo>
                      <a:pt x="812431" y="414413"/>
                    </a:lnTo>
                    <a:close/>
                  </a:path>
                  <a:path w="972820" h="883284">
                    <a:moveTo>
                      <a:pt x="824306" y="713981"/>
                    </a:moveTo>
                    <a:lnTo>
                      <a:pt x="821245" y="712190"/>
                    </a:lnTo>
                    <a:lnTo>
                      <a:pt x="820991" y="712609"/>
                    </a:lnTo>
                    <a:lnTo>
                      <a:pt x="820508" y="713473"/>
                    </a:lnTo>
                    <a:lnTo>
                      <a:pt x="821524" y="714070"/>
                    </a:lnTo>
                    <a:lnTo>
                      <a:pt x="823569" y="715276"/>
                    </a:lnTo>
                    <a:lnTo>
                      <a:pt x="823810" y="714844"/>
                    </a:lnTo>
                    <a:lnTo>
                      <a:pt x="824064" y="714425"/>
                    </a:lnTo>
                    <a:lnTo>
                      <a:pt x="824306" y="713981"/>
                    </a:lnTo>
                    <a:close/>
                  </a:path>
                  <a:path w="972820" h="883284">
                    <a:moveTo>
                      <a:pt x="836244" y="458901"/>
                    </a:moveTo>
                    <a:lnTo>
                      <a:pt x="835812" y="458355"/>
                    </a:lnTo>
                    <a:lnTo>
                      <a:pt x="835469" y="457708"/>
                    </a:lnTo>
                    <a:lnTo>
                      <a:pt x="834948" y="457288"/>
                    </a:lnTo>
                    <a:lnTo>
                      <a:pt x="834466" y="456933"/>
                    </a:lnTo>
                    <a:lnTo>
                      <a:pt x="833805" y="456857"/>
                    </a:lnTo>
                    <a:lnTo>
                      <a:pt x="833208" y="456653"/>
                    </a:lnTo>
                    <a:lnTo>
                      <a:pt x="832777" y="457288"/>
                    </a:lnTo>
                    <a:lnTo>
                      <a:pt x="832548" y="457619"/>
                    </a:lnTo>
                    <a:lnTo>
                      <a:pt x="833437" y="458431"/>
                    </a:lnTo>
                    <a:lnTo>
                      <a:pt x="835190" y="460070"/>
                    </a:lnTo>
                    <a:lnTo>
                      <a:pt x="836244" y="458901"/>
                    </a:lnTo>
                    <a:close/>
                  </a:path>
                  <a:path w="972820" h="883284">
                    <a:moveTo>
                      <a:pt x="851408" y="433400"/>
                    </a:moveTo>
                    <a:lnTo>
                      <a:pt x="850760" y="432650"/>
                    </a:lnTo>
                    <a:lnTo>
                      <a:pt x="850112" y="431901"/>
                    </a:lnTo>
                    <a:lnTo>
                      <a:pt x="849452" y="431152"/>
                    </a:lnTo>
                    <a:lnTo>
                      <a:pt x="849172" y="431406"/>
                    </a:lnTo>
                    <a:lnTo>
                      <a:pt x="848880" y="431647"/>
                    </a:lnTo>
                    <a:lnTo>
                      <a:pt x="848601" y="431901"/>
                    </a:lnTo>
                    <a:lnTo>
                      <a:pt x="849236" y="432663"/>
                    </a:lnTo>
                    <a:lnTo>
                      <a:pt x="849896" y="433425"/>
                    </a:lnTo>
                    <a:lnTo>
                      <a:pt x="850519" y="434187"/>
                    </a:lnTo>
                    <a:lnTo>
                      <a:pt x="850836" y="433920"/>
                    </a:lnTo>
                    <a:lnTo>
                      <a:pt x="851128" y="433654"/>
                    </a:lnTo>
                    <a:lnTo>
                      <a:pt x="851408" y="433400"/>
                    </a:lnTo>
                    <a:close/>
                  </a:path>
                  <a:path w="972820" h="883284">
                    <a:moveTo>
                      <a:pt x="856970" y="623328"/>
                    </a:moveTo>
                    <a:lnTo>
                      <a:pt x="855941" y="622681"/>
                    </a:lnTo>
                    <a:lnTo>
                      <a:pt x="855116" y="622160"/>
                    </a:lnTo>
                    <a:lnTo>
                      <a:pt x="854303" y="621665"/>
                    </a:lnTo>
                    <a:lnTo>
                      <a:pt x="854290" y="623582"/>
                    </a:lnTo>
                    <a:lnTo>
                      <a:pt x="854456" y="625221"/>
                    </a:lnTo>
                    <a:lnTo>
                      <a:pt x="856970" y="623328"/>
                    </a:lnTo>
                    <a:close/>
                  </a:path>
                  <a:path w="972820" h="883284">
                    <a:moveTo>
                      <a:pt x="881659" y="227888"/>
                    </a:moveTo>
                    <a:lnTo>
                      <a:pt x="881037" y="226618"/>
                    </a:lnTo>
                    <a:lnTo>
                      <a:pt x="880833" y="225729"/>
                    </a:lnTo>
                    <a:lnTo>
                      <a:pt x="880262" y="225196"/>
                    </a:lnTo>
                    <a:lnTo>
                      <a:pt x="879983" y="224929"/>
                    </a:lnTo>
                    <a:lnTo>
                      <a:pt x="879081" y="225323"/>
                    </a:lnTo>
                    <a:lnTo>
                      <a:pt x="878459" y="225437"/>
                    </a:lnTo>
                    <a:lnTo>
                      <a:pt x="878687" y="226225"/>
                    </a:lnTo>
                    <a:lnTo>
                      <a:pt x="878763" y="227164"/>
                    </a:lnTo>
                    <a:lnTo>
                      <a:pt x="879221" y="227774"/>
                    </a:lnTo>
                    <a:lnTo>
                      <a:pt x="879462" y="228092"/>
                    </a:lnTo>
                    <a:lnTo>
                      <a:pt x="880427" y="227863"/>
                    </a:lnTo>
                    <a:lnTo>
                      <a:pt x="881659" y="227888"/>
                    </a:lnTo>
                    <a:close/>
                  </a:path>
                  <a:path w="972820" h="883284">
                    <a:moveTo>
                      <a:pt x="894918" y="229362"/>
                    </a:moveTo>
                    <a:lnTo>
                      <a:pt x="893838" y="228981"/>
                    </a:lnTo>
                    <a:lnTo>
                      <a:pt x="892746" y="228612"/>
                    </a:lnTo>
                    <a:lnTo>
                      <a:pt x="891679" y="228231"/>
                    </a:lnTo>
                    <a:lnTo>
                      <a:pt x="891552" y="228574"/>
                    </a:lnTo>
                    <a:lnTo>
                      <a:pt x="891400" y="228917"/>
                    </a:lnTo>
                    <a:lnTo>
                      <a:pt x="891273" y="229222"/>
                    </a:lnTo>
                    <a:lnTo>
                      <a:pt x="893305" y="230136"/>
                    </a:lnTo>
                    <a:lnTo>
                      <a:pt x="894334" y="230581"/>
                    </a:lnTo>
                    <a:lnTo>
                      <a:pt x="894511" y="230174"/>
                    </a:lnTo>
                    <a:lnTo>
                      <a:pt x="894918" y="229362"/>
                    </a:lnTo>
                    <a:close/>
                  </a:path>
                  <a:path w="972820" h="883284">
                    <a:moveTo>
                      <a:pt x="895451" y="707529"/>
                    </a:moveTo>
                    <a:lnTo>
                      <a:pt x="895299" y="706767"/>
                    </a:lnTo>
                    <a:lnTo>
                      <a:pt x="894956" y="705218"/>
                    </a:lnTo>
                    <a:lnTo>
                      <a:pt x="894511" y="705370"/>
                    </a:lnTo>
                    <a:lnTo>
                      <a:pt x="893724" y="705446"/>
                    </a:lnTo>
                    <a:lnTo>
                      <a:pt x="893457" y="706310"/>
                    </a:lnTo>
                    <a:lnTo>
                      <a:pt x="893648" y="707009"/>
                    </a:lnTo>
                    <a:lnTo>
                      <a:pt x="893686" y="707872"/>
                    </a:lnTo>
                    <a:lnTo>
                      <a:pt x="894511" y="707707"/>
                    </a:lnTo>
                    <a:lnTo>
                      <a:pt x="894969" y="707631"/>
                    </a:lnTo>
                    <a:lnTo>
                      <a:pt x="895451" y="707529"/>
                    </a:lnTo>
                    <a:close/>
                  </a:path>
                  <a:path w="972820" h="883284">
                    <a:moveTo>
                      <a:pt x="914095" y="284746"/>
                    </a:moveTo>
                    <a:lnTo>
                      <a:pt x="911326" y="286245"/>
                    </a:lnTo>
                    <a:lnTo>
                      <a:pt x="912075" y="288505"/>
                    </a:lnTo>
                    <a:lnTo>
                      <a:pt x="914019" y="288112"/>
                    </a:lnTo>
                    <a:lnTo>
                      <a:pt x="914095" y="284746"/>
                    </a:lnTo>
                    <a:close/>
                  </a:path>
                  <a:path w="972820" h="883284">
                    <a:moveTo>
                      <a:pt x="915746" y="288391"/>
                    </a:moveTo>
                    <a:lnTo>
                      <a:pt x="914107" y="288099"/>
                    </a:lnTo>
                    <a:lnTo>
                      <a:pt x="915631" y="288417"/>
                    </a:lnTo>
                    <a:close/>
                  </a:path>
                  <a:path w="972820" h="883284">
                    <a:moveTo>
                      <a:pt x="927646" y="747217"/>
                    </a:moveTo>
                    <a:lnTo>
                      <a:pt x="924013" y="744766"/>
                    </a:lnTo>
                    <a:lnTo>
                      <a:pt x="923505" y="745451"/>
                    </a:lnTo>
                    <a:lnTo>
                      <a:pt x="923239" y="745782"/>
                    </a:lnTo>
                    <a:lnTo>
                      <a:pt x="924013" y="747052"/>
                    </a:lnTo>
                    <a:lnTo>
                      <a:pt x="924775" y="748360"/>
                    </a:lnTo>
                    <a:lnTo>
                      <a:pt x="927646" y="747217"/>
                    </a:lnTo>
                    <a:close/>
                  </a:path>
                  <a:path w="972820" h="883284">
                    <a:moveTo>
                      <a:pt x="934186" y="499846"/>
                    </a:moveTo>
                    <a:lnTo>
                      <a:pt x="933729" y="499630"/>
                    </a:lnTo>
                    <a:lnTo>
                      <a:pt x="933246" y="499427"/>
                    </a:lnTo>
                    <a:lnTo>
                      <a:pt x="932802" y="499198"/>
                    </a:lnTo>
                    <a:lnTo>
                      <a:pt x="932510" y="500087"/>
                    </a:lnTo>
                    <a:lnTo>
                      <a:pt x="932192" y="500926"/>
                    </a:lnTo>
                    <a:lnTo>
                      <a:pt x="931938" y="501853"/>
                    </a:lnTo>
                    <a:lnTo>
                      <a:pt x="932738" y="502208"/>
                    </a:lnTo>
                    <a:lnTo>
                      <a:pt x="933297" y="501421"/>
                    </a:lnTo>
                    <a:lnTo>
                      <a:pt x="934186" y="499846"/>
                    </a:lnTo>
                    <a:close/>
                  </a:path>
                  <a:path w="972820" h="883284">
                    <a:moveTo>
                      <a:pt x="939114" y="461721"/>
                    </a:moveTo>
                    <a:lnTo>
                      <a:pt x="938479" y="460781"/>
                    </a:lnTo>
                    <a:lnTo>
                      <a:pt x="938085" y="459803"/>
                    </a:lnTo>
                    <a:lnTo>
                      <a:pt x="937780" y="459828"/>
                    </a:lnTo>
                    <a:lnTo>
                      <a:pt x="937069" y="459892"/>
                    </a:lnTo>
                    <a:lnTo>
                      <a:pt x="936409" y="460451"/>
                    </a:lnTo>
                    <a:lnTo>
                      <a:pt x="935736" y="460806"/>
                    </a:lnTo>
                    <a:lnTo>
                      <a:pt x="936104" y="461302"/>
                    </a:lnTo>
                    <a:lnTo>
                      <a:pt x="936396" y="462051"/>
                    </a:lnTo>
                    <a:lnTo>
                      <a:pt x="936904" y="462254"/>
                    </a:lnTo>
                    <a:lnTo>
                      <a:pt x="937361" y="462419"/>
                    </a:lnTo>
                    <a:lnTo>
                      <a:pt x="938047" y="462000"/>
                    </a:lnTo>
                    <a:lnTo>
                      <a:pt x="939114" y="461721"/>
                    </a:lnTo>
                    <a:close/>
                  </a:path>
                  <a:path w="972820" h="883284">
                    <a:moveTo>
                      <a:pt x="972515" y="374764"/>
                    </a:moveTo>
                    <a:lnTo>
                      <a:pt x="970927" y="371386"/>
                    </a:lnTo>
                    <a:lnTo>
                      <a:pt x="970470" y="371589"/>
                    </a:lnTo>
                    <a:lnTo>
                      <a:pt x="970038" y="371792"/>
                    </a:lnTo>
                    <a:lnTo>
                      <a:pt x="969581" y="371995"/>
                    </a:lnTo>
                    <a:lnTo>
                      <a:pt x="970216" y="373100"/>
                    </a:lnTo>
                    <a:lnTo>
                      <a:pt x="970826" y="374218"/>
                    </a:lnTo>
                    <a:lnTo>
                      <a:pt x="971473" y="375348"/>
                    </a:lnTo>
                    <a:lnTo>
                      <a:pt x="972159" y="374942"/>
                    </a:lnTo>
                    <a:lnTo>
                      <a:pt x="972515" y="37476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4" name="object 346">
                <a:extLst>
                  <a:ext uri="{FF2B5EF4-FFF2-40B4-BE49-F238E27FC236}">
                    <a16:creationId xmlns:a16="http://schemas.microsoft.com/office/drawing/2014/main" id="{BE8A3241-9FBB-72AC-D3F9-12A39CCF26AA}"/>
                  </a:ext>
                </a:extLst>
              </p:cNvPr>
              <p:cNvSpPr/>
              <p:nvPr/>
            </p:nvSpPr>
            <p:spPr>
              <a:xfrm>
                <a:off x="6679608" y="2944691"/>
                <a:ext cx="754276" cy="681281"/>
              </a:xfrm>
              <a:custGeom>
                <a:avLst/>
                <a:gdLst/>
                <a:ahLst/>
                <a:cxnLst/>
                <a:rect l="l" t="t" r="r" b="b"/>
                <a:pathLst>
                  <a:path w="969645" h="996315">
                    <a:moveTo>
                      <a:pt x="4394" y="535127"/>
                    </a:moveTo>
                    <a:lnTo>
                      <a:pt x="4279" y="531075"/>
                    </a:lnTo>
                    <a:lnTo>
                      <a:pt x="1181" y="533806"/>
                    </a:lnTo>
                    <a:lnTo>
                      <a:pt x="0" y="534860"/>
                    </a:lnTo>
                    <a:lnTo>
                      <a:pt x="2679" y="535533"/>
                    </a:lnTo>
                    <a:lnTo>
                      <a:pt x="4394" y="535127"/>
                    </a:lnTo>
                    <a:close/>
                  </a:path>
                  <a:path w="969645" h="996315">
                    <a:moveTo>
                      <a:pt x="16370" y="461873"/>
                    </a:moveTo>
                    <a:lnTo>
                      <a:pt x="13411" y="460171"/>
                    </a:lnTo>
                    <a:lnTo>
                      <a:pt x="13322" y="462127"/>
                    </a:lnTo>
                    <a:lnTo>
                      <a:pt x="13284" y="463511"/>
                    </a:lnTo>
                    <a:lnTo>
                      <a:pt x="13233" y="464934"/>
                    </a:lnTo>
                    <a:lnTo>
                      <a:pt x="13868" y="464947"/>
                    </a:lnTo>
                    <a:lnTo>
                      <a:pt x="14503" y="464972"/>
                    </a:lnTo>
                    <a:lnTo>
                      <a:pt x="15151" y="464985"/>
                    </a:lnTo>
                    <a:lnTo>
                      <a:pt x="15875" y="463435"/>
                    </a:lnTo>
                    <a:lnTo>
                      <a:pt x="16370" y="461873"/>
                    </a:lnTo>
                    <a:close/>
                  </a:path>
                  <a:path w="969645" h="996315">
                    <a:moveTo>
                      <a:pt x="30480" y="439229"/>
                    </a:moveTo>
                    <a:lnTo>
                      <a:pt x="28841" y="436524"/>
                    </a:lnTo>
                    <a:lnTo>
                      <a:pt x="28613" y="436435"/>
                    </a:lnTo>
                    <a:lnTo>
                      <a:pt x="28117" y="436067"/>
                    </a:lnTo>
                    <a:lnTo>
                      <a:pt x="24853" y="439496"/>
                    </a:lnTo>
                    <a:lnTo>
                      <a:pt x="24244" y="440601"/>
                    </a:lnTo>
                    <a:lnTo>
                      <a:pt x="25590" y="442226"/>
                    </a:lnTo>
                    <a:lnTo>
                      <a:pt x="26873" y="442633"/>
                    </a:lnTo>
                    <a:lnTo>
                      <a:pt x="30480" y="439229"/>
                    </a:lnTo>
                    <a:close/>
                  </a:path>
                  <a:path w="969645" h="996315">
                    <a:moveTo>
                      <a:pt x="50673" y="137604"/>
                    </a:moveTo>
                    <a:lnTo>
                      <a:pt x="49961" y="136385"/>
                    </a:lnTo>
                    <a:lnTo>
                      <a:pt x="49352" y="135280"/>
                    </a:lnTo>
                    <a:lnTo>
                      <a:pt x="48221" y="133362"/>
                    </a:lnTo>
                    <a:lnTo>
                      <a:pt x="46253" y="136169"/>
                    </a:lnTo>
                    <a:lnTo>
                      <a:pt x="46139" y="137655"/>
                    </a:lnTo>
                    <a:lnTo>
                      <a:pt x="49276" y="138430"/>
                    </a:lnTo>
                    <a:lnTo>
                      <a:pt x="49847" y="137947"/>
                    </a:lnTo>
                    <a:lnTo>
                      <a:pt x="50673" y="137604"/>
                    </a:lnTo>
                    <a:close/>
                  </a:path>
                  <a:path w="969645" h="996315">
                    <a:moveTo>
                      <a:pt x="60375" y="832281"/>
                    </a:moveTo>
                    <a:lnTo>
                      <a:pt x="57861" y="829729"/>
                    </a:lnTo>
                    <a:lnTo>
                      <a:pt x="56476" y="830402"/>
                    </a:lnTo>
                    <a:lnTo>
                      <a:pt x="55689" y="832713"/>
                    </a:lnTo>
                    <a:lnTo>
                      <a:pt x="55473" y="833361"/>
                    </a:lnTo>
                    <a:lnTo>
                      <a:pt x="56057" y="834313"/>
                    </a:lnTo>
                    <a:lnTo>
                      <a:pt x="56413" y="835710"/>
                    </a:lnTo>
                    <a:lnTo>
                      <a:pt x="60375" y="832281"/>
                    </a:lnTo>
                    <a:close/>
                  </a:path>
                  <a:path w="969645" h="996315">
                    <a:moveTo>
                      <a:pt x="97802" y="672553"/>
                    </a:moveTo>
                    <a:lnTo>
                      <a:pt x="91186" y="677938"/>
                    </a:lnTo>
                    <a:lnTo>
                      <a:pt x="93243" y="678548"/>
                    </a:lnTo>
                    <a:lnTo>
                      <a:pt x="94615" y="678929"/>
                    </a:lnTo>
                    <a:lnTo>
                      <a:pt x="96253" y="679411"/>
                    </a:lnTo>
                    <a:lnTo>
                      <a:pt x="97802" y="672553"/>
                    </a:lnTo>
                    <a:close/>
                  </a:path>
                  <a:path w="969645" h="996315">
                    <a:moveTo>
                      <a:pt x="110947" y="564388"/>
                    </a:moveTo>
                    <a:lnTo>
                      <a:pt x="108902" y="563410"/>
                    </a:lnTo>
                    <a:lnTo>
                      <a:pt x="107238" y="562571"/>
                    </a:lnTo>
                    <a:lnTo>
                      <a:pt x="104584" y="561289"/>
                    </a:lnTo>
                    <a:lnTo>
                      <a:pt x="108051" y="565302"/>
                    </a:lnTo>
                    <a:lnTo>
                      <a:pt x="110947" y="564388"/>
                    </a:lnTo>
                    <a:close/>
                  </a:path>
                  <a:path w="969645" h="996315">
                    <a:moveTo>
                      <a:pt x="132638" y="348284"/>
                    </a:moveTo>
                    <a:lnTo>
                      <a:pt x="129590" y="347624"/>
                    </a:lnTo>
                    <a:lnTo>
                      <a:pt x="127800" y="348437"/>
                    </a:lnTo>
                    <a:lnTo>
                      <a:pt x="127139" y="351421"/>
                    </a:lnTo>
                    <a:lnTo>
                      <a:pt x="129222" y="351116"/>
                    </a:lnTo>
                    <a:lnTo>
                      <a:pt x="131546" y="351180"/>
                    </a:lnTo>
                    <a:lnTo>
                      <a:pt x="132638" y="348284"/>
                    </a:lnTo>
                    <a:close/>
                  </a:path>
                  <a:path w="969645" h="996315">
                    <a:moveTo>
                      <a:pt x="136423" y="182778"/>
                    </a:moveTo>
                    <a:lnTo>
                      <a:pt x="133756" y="178803"/>
                    </a:lnTo>
                    <a:lnTo>
                      <a:pt x="133070" y="180238"/>
                    </a:lnTo>
                    <a:lnTo>
                      <a:pt x="132575" y="181216"/>
                    </a:lnTo>
                    <a:lnTo>
                      <a:pt x="131724" y="183248"/>
                    </a:lnTo>
                    <a:lnTo>
                      <a:pt x="131381" y="184340"/>
                    </a:lnTo>
                    <a:lnTo>
                      <a:pt x="130987" y="185407"/>
                    </a:lnTo>
                    <a:lnTo>
                      <a:pt x="131876" y="185724"/>
                    </a:lnTo>
                    <a:lnTo>
                      <a:pt x="132295" y="185864"/>
                    </a:lnTo>
                    <a:lnTo>
                      <a:pt x="132410" y="183553"/>
                    </a:lnTo>
                    <a:lnTo>
                      <a:pt x="136423" y="182778"/>
                    </a:lnTo>
                    <a:close/>
                  </a:path>
                  <a:path w="969645" h="996315">
                    <a:moveTo>
                      <a:pt x="138557" y="869975"/>
                    </a:moveTo>
                    <a:lnTo>
                      <a:pt x="135458" y="873861"/>
                    </a:lnTo>
                    <a:lnTo>
                      <a:pt x="136156" y="878166"/>
                    </a:lnTo>
                    <a:lnTo>
                      <a:pt x="137490" y="873556"/>
                    </a:lnTo>
                    <a:lnTo>
                      <a:pt x="138557" y="869975"/>
                    </a:lnTo>
                    <a:close/>
                  </a:path>
                  <a:path w="969645" h="996315">
                    <a:moveTo>
                      <a:pt x="140106" y="614057"/>
                    </a:moveTo>
                    <a:lnTo>
                      <a:pt x="138950" y="613194"/>
                    </a:lnTo>
                    <a:lnTo>
                      <a:pt x="136169" y="612749"/>
                    </a:lnTo>
                    <a:lnTo>
                      <a:pt x="135826" y="615403"/>
                    </a:lnTo>
                    <a:lnTo>
                      <a:pt x="136639" y="616585"/>
                    </a:lnTo>
                    <a:lnTo>
                      <a:pt x="139077" y="616788"/>
                    </a:lnTo>
                    <a:lnTo>
                      <a:pt x="140106" y="614057"/>
                    </a:lnTo>
                    <a:close/>
                  </a:path>
                  <a:path w="969645" h="996315">
                    <a:moveTo>
                      <a:pt x="151193" y="362331"/>
                    </a:moveTo>
                    <a:lnTo>
                      <a:pt x="148945" y="363461"/>
                    </a:lnTo>
                    <a:lnTo>
                      <a:pt x="147815" y="364020"/>
                    </a:lnTo>
                    <a:lnTo>
                      <a:pt x="148005" y="364426"/>
                    </a:lnTo>
                    <a:lnTo>
                      <a:pt x="148348" y="365290"/>
                    </a:lnTo>
                    <a:lnTo>
                      <a:pt x="149860" y="365594"/>
                    </a:lnTo>
                    <a:lnTo>
                      <a:pt x="151193" y="365442"/>
                    </a:lnTo>
                    <a:lnTo>
                      <a:pt x="151193" y="362331"/>
                    </a:lnTo>
                    <a:close/>
                  </a:path>
                  <a:path w="969645" h="996315">
                    <a:moveTo>
                      <a:pt x="155613" y="24726"/>
                    </a:moveTo>
                    <a:lnTo>
                      <a:pt x="154647" y="22085"/>
                    </a:lnTo>
                    <a:lnTo>
                      <a:pt x="154139" y="20777"/>
                    </a:lnTo>
                    <a:lnTo>
                      <a:pt x="153809" y="20853"/>
                    </a:lnTo>
                    <a:lnTo>
                      <a:pt x="153466" y="20942"/>
                    </a:lnTo>
                    <a:lnTo>
                      <a:pt x="153111" y="21031"/>
                    </a:lnTo>
                    <a:lnTo>
                      <a:pt x="153352" y="22453"/>
                    </a:lnTo>
                    <a:lnTo>
                      <a:pt x="153860" y="25260"/>
                    </a:lnTo>
                    <a:lnTo>
                      <a:pt x="155028" y="24917"/>
                    </a:lnTo>
                    <a:lnTo>
                      <a:pt x="155613" y="24726"/>
                    </a:lnTo>
                    <a:close/>
                  </a:path>
                  <a:path w="969645" h="996315">
                    <a:moveTo>
                      <a:pt x="181432" y="182905"/>
                    </a:moveTo>
                    <a:lnTo>
                      <a:pt x="180352" y="181584"/>
                    </a:lnTo>
                    <a:lnTo>
                      <a:pt x="178904" y="179768"/>
                    </a:lnTo>
                    <a:lnTo>
                      <a:pt x="176644" y="183324"/>
                    </a:lnTo>
                    <a:lnTo>
                      <a:pt x="181432" y="182905"/>
                    </a:lnTo>
                    <a:close/>
                  </a:path>
                  <a:path w="969645" h="996315">
                    <a:moveTo>
                      <a:pt x="192493" y="403872"/>
                    </a:moveTo>
                    <a:lnTo>
                      <a:pt x="191719" y="402412"/>
                    </a:lnTo>
                    <a:lnTo>
                      <a:pt x="190995" y="402183"/>
                    </a:lnTo>
                    <a:lnTo>
                      <a:pt x="190271" y="401967"/>
                    </a:lnTo>
                    <a:lnTo>
                      <a:pt x="189166" y="402958"/>
                    </a:lnTo>
                    <a:lnTo>
                      <a:pt x="187706" y="403682"/>
                    </a:lnTo>
                    <a:lnTo>
                      <a:pt x="188734" y="404812"/>
                    </a:lnTo>
                    <a:lnTo>
                      <a:pt x="189331" y="406019"/>
                    </a:lnTo>
                    <a:lnTo>
                      <a:pt x="190830" y="406298"/>
                    </a:lnTo>
                    <a:lnTo>
                      <a:pt x="192405" y="405307"/>
                    </a:lnTo>
                    <a:lnTo>
                      <a:pt x="192493" y="403872"/>
                    </a:lnTo>
                    <a:close/>
                  </a:path>
                  <a:path w="969645" h="996315">
                    <a:moveTo>
                      <a:pt x="212712" y="798296"/>
                    </a:moveTo>
                    <a:lnTo>
                      <a:pt x="211874" y="796950"/>
                    </a:lnTo>
                    <a:lnTo>
                      <a:pt x="211061" y="795616"/>
                    </a:lnTo>
                    <a:lnTo>
                      <a:pt x="210185" y="794308"/>
                    </a:lnTo>
                    <a:lnTo>
                      <a:pt x="209524" y="794461"/>
                    </a:lnTo>
                    <a:lnTo>
                      <a:pt x="208978" y="794600"/>
                    </a:lnTo>
                    <a:lnTo>
                      <a:pt x="209257" y="800227"/>
                    </a:lnTo>
                    <a:lnTo>
                      <a:pt x="212712" y="798296"/>
                    </a:lnTo>
                    <a:close/>
                  </a:path>
                  <a:path w="969645" h="996315">
                    <a:moveTo>
                      <a:pt x="218186" y="454660"/>
                    </a:moveTo>
                    <a:lnTo>
                      <a:pt x="218046" y="453301"/>
                    </a:lnTo>
                    <a:lnTo>
                      <a:pt x="217982" y="452628"/>
                    </a:lnTo>
                    <a:lnTo>
                      <a:pt x="215734" y="452856"/>
                    </a:lnTo>
                    <a:lnTo>
                      <a:pt x="214630" y="452945"/>
                    </a:lnTo>
                    <a:lnTo>
                      <a:pt x="214718" y="453682"/>
                    </a:lnTo>
                    <a:lnTo>
                      <a:pt x="214807" y="454406"/>
                    </a:lnTo>
                    <a:lnTo>
                      <a:pt x="214896" y="455142"/>
                    </a:lnTo>
                    <a:lnTo>
                      <a:pt x="215988" y="454990"/>
                    </a:lnTo>
                    <a:lnTo>
                      <a:pt x="218186" y="454660"/>
                    </a:lnTo>
                    <a:close/>
                  </a:path>
                  <a:path w="969645" h="996315">
                    <a:moveTo>
                      <a:pt x="218440" y="260261"/>
                    </a:moveTo>
                    <a:lnTo>
                      <a:pt x="218236" y="260045"/>
                    </a:lnTo>
                    <a:lnTo>
                      <a:pt x="212877" y="260400"/>
                    </a:lnTo>
                    <a:lnTo>
                      <a:pt x="216738" y="264642"/>
                    </a:lnTo>
                    <a:lnTo>
                      <a:pt x="218440" y="260261"/>
                    </a:lnTo>
                    <a:close/>
                  </a:path>
                  <a:path w="969645" h="996315">
                    <a:moveTo>
                      <a:pt x="251828" y="506539"/>
                    </a:moveTo>
                    <a:lnTo>
                      <a:pt x="250291" y="505193"/>
                    </a:lnTo>
                    <a:lnTo>
                      <a:pt x="249313" y="504367"/>
                    </a:lnTo>
                    <a:lnTo>
                      <a:pt x="248170" y="503351"/>
                    </a:lnTo>
                    <a:lnTo>
                      <a:pt x="243827" y="509371"/>
                    </a:lnTo>
                    <a:lnTo>
                      <a:pt x="244652" y="510273"/>
                    </a:lnTo>
                    <a:lnTo>
                      <a:pt x="246862" y="509117"/>
                    </a:lnTo>
                    <a:lnTo>
                      <a:pt x="249072" y="508000"/>
                    </a:lnTo>
                    <a:lnTo>
                      <a:pt x="251828" y="506539"/>
                    </a:lnTo>
                    <a:close/>
                  </a:path>
                  <a:path w="969645" h="996315">
                    <a:moveTo>
                      <a:pt x="254736" y="458520"/>
                    </a:moveTo>
                    <a:lnTo>
                      <a:pt x="247904" y="461352"/>
                    </a:lnTo>
                    <a:lnTo>
                      <a:pt x="244449" y="462762"/>
                    </a:lnTo>
                    <a:lnTo>
                      <a:pt x="246087" y="465416"/>
                    </a:lnTo>
                    <a:lnTo>
                      <a:pt x="247624" y="465328"/>
                    </a:lnTo>
                    <a:lnTo>
                      <a:pt x="249364" y="464375"/>
                    </a:lnTo>
                    <a:lnTo>
                      <a:pt x="251510" y="463156"/>
                    </a:lnTo>
                    <a:lnTo>
                      <a:pt x="254203" y="462470"/>
                    </a:lnTo>
                    <a:lnTo>
                      <a:pt x="254736" y="458520"/>
                    </a:lnTo>
                    <a:close/>
                  </a:path>
                  <a:path w="969645" h="996315">
                    <a:moveTo>
                      <a:pt x="258838" y="604532"/>
                    </a:moveTo>
                    <a:lnTo>
                      <a:pt x="257238" y="602932"/>
                    </a:lnTo>
                    <a:lnTo>
                      <a:pt x="255663" y="601383"/>
                    </a:lnTo>
                    <a:lnTo>
                      <a:pt x="254101" y="599833"/>
                    </a:lnTo>
                    <a:lnTo>
                      <a:pt x="255041" y="605332"/>
                    </a:lnTo>
                    <a:lnTo>
                      <a:pt x="258838" y="604532"/>
                    </a:lnTo>
                    <a:close/>
                  </a:path>
                  <a:path w="969645" h="996315">
                    <a:moveTo>
                      <a:pt x="274320" y="712825"/>
                    </a:moveTo>
                    <a:lnTo>
                      <a:pt x="273100" y="709434"/>
                    </a:lnTo>
                    <a:lnTo>
                      <a:pt x="269214" y="713968"/>
                    </a:lnTo>
                    <a:lnTo>
                      <a:pt x="267373" y="716127"/>
                    </a:lnTo>
                    <a:lnTo>
                      <a:pt x="273621" y="713765"/>
                    </a:lnTo>
                    <a:lnTo>
                      <a:pt x="274320" y="712825"/>
                    </a:lnTo>
                    <a:close/>
                  </a:path>
                  <a:path w="969645" h="996315">
                    <a:moveTo>
                      <a:pt x="303225" y="344652"/>
                    </a:moveTo>
                    <a:lnTo>
                      <a:pt x="299339" y="345020"/>
                    </a:lnTo>
                    <a:lnTo>
                      <a:pt x="300609" y="346557"/>
                    </a:lnTo>
                    <a:lnTo>
                      <a:pt x="302501" y="348843"/>
                    </a:lnTo>
                    <a:lnTo>
                      <a:pt x="303225" y="344652"/>
                    </a:lnTo>
                    <a:close/>
                  </a:path>
                  <a:path w="969645" h="996315">
                    <a:moveTo>
                      <a:pt x="310692" y="2070"/>
                    </a:moveTo>
                    <a:lnTo>
                      <a:pt x="309803" y="0"/>
                    </a:lnTo>
                    <a:lnTo>
                      <a:pt x="305727" y="38"/>
                    </a:lnTo>
                    <a:lnTo>
                      <a:pt x="304469" y="927"/>
                    </a:lnTo>
                    <a:lnTo>
                      <a:pt x="303771" y="1778"/>
                    </a:lnTo>
                    <a:lnTo>
                      <a:pt x="303517" y="2108"/>
                    </a:lnTo>
                    <a:lnTo>
                      <a:pt x="304419" y="3784"/>
                    </a:lnTo>
                    <a:lnTo>
                      <a:pt x="305181" y="4368"/>
                    </a:lnTo>
                    <a:lnTo>
                      <a:pt x="306285" y="5257"/>
                    </a:lnTo>
                    <a:lnTo>
                      <a:pt x="307733" y="5740"/>
                    </a:lnTo>
                    <a:lnTo>
                      <a:pt x="309473" y="6591"/>
                    </a:lnTo>
                    <a:lnTo>
                      <a:pt x="310692" y="2070"/>
                    </a:lnTo>
                    <a:close/>
                  </a:path>
                  <a:path w="969645" h="996315">
                    <a:moveTo>
                      <a:pt x="318985" y="733348"/>
                    </a:moveTo>
                    <a:lnTo>
                      <a:pt x="316776" y="731583"/>
                    </a:lnTo>
                    <a:lnTo>
                      <a:pt x="314947" y="730123"/>
                    </a:lnTo>
                    <a:lnTo>
                      <a:pt x="312585" y="728230"/>
                    </a:lnTo>
                    <a:lnTo>
                      <a:pt x="313994" y="733094"/>
                    </a:lnTo>
                    <a:lnTo>
                      <a:pt x="314655" y="733615"/>
                    </a:lnTo>
                    <a:lnTo>
                      <a:pt x="318985" y="733348"/>
                    </a:lnTo>
                    <a:close/>
                  </a:path>
                  <a:path w="969645" h="996315">
                    <a:moveTo>
                      <a:pt x="324827" y="922502"/>
                    </a:moveTo>
                    <a:lnTo>
                      <a:pt x="318668" y="921512"/>
                    </a:lnTo>
                    <a:lnTo>
                      <a:pt x="315607" y="920978"/>
                    </a:lnTo>
                    <a:lnTo>
                      <a:pt x="318008" y="924572"/>
                    </a:lnTo>
                    <a:lnTo>
                      <a:pt x="321221" y="924674"/>
                    </a:lnTo>
                    <a:lnTo>
                      <a:pt x="324662" y="923886"/>
                    </a:lnTo>
                    <a:lnTo>
                      <a:pt x="324751" y="922947"/>
                    </a:lnTo>
                    <a:lnTo>
                      <a:pt x="324827" y="922502"/>
                    </a:lnTo>
                    <a:close/>
                  </a:path>
                  <a:path w="969645" h="996315">
                    <a:moveTo>
                      <a:pt x="334022" y="423075"/>
                    </a:moveTo>
                    <a:lnTo>
                      <a:pt x="328841" y="421563"/>
                    </a:lnTo>
                    <a:lnTo>
                      <a:pt x="329882" y="423989"/>
                    </a:lnTo>
                    <a:lnTo>
                      <a:pt x="331216" y="425526"/>
                    </a:lnTo>
                    <a:lnTo>
                      <a:pt x="334022" y="423075"/>
                    </a:lnTo>
                    <a:close/>
                  </a:path>
                  <a:path w="969645" h="996315">
                    <a:moveTo>
                      <a:pt x="350100" y="479094"/>
                    </a:moveTo>
                    <a:lnTo>
                      <a:pt x="347586" y="479640"/>
                    </a:lnTo>
                    <a:lnTo>
                      <a:pt x="346887" y="480961"/>
                    </a:lnTo>
                    <a:lnTo>
                      <a:pt x="347903" y="484314"/>
                    </a:lnTo>
                    <a:lnTo>
                      <a:pt x="348945" y="481825"/>
                    </a:lnTo>
                    <a:lnTo>
                      <a:pt x="350100" y="479094"/>
                    </a:lnTo>
                    <a:close/>
                  </a:path>
                  <a:path w="969645" h="996315">
                    <a:moveTo>
                      <a:pt x="352679" y="417029"/>
                    </a:moveTo>
                    <a:lnTo>
                      <a:pt x="352666" y="416737"/>
                    </a:lnTo>
                    <a:lnTo>
                      <a:pt x="351459" y="415963"/>
                    </a:lnTo>
                    <a:lnTo>
                      <a:pt x="350316" y="415302"/>
                    </a:lnTo>
                    <a:lnTo>
                      <a:pt x="348996" y="414502"/>
                    </a:lnTo>
                    <a:lnTo>
                      <a:pt x="348500" y="417918"/>
                    </a:lnTo>
                    <a:lnTo>
                      <a:pt x="350672" y="417360"/>
                    </a:lnTo>
                    <a:lnTo>
                      <a:pt x="352221" y="417601"/>
                    </a:lnTo>
                    <a:lnTo>
                      <a:pt x="352374" y="417461"/>
                    </a:lnTo>
                    <a:lnTo>
                      <a:pt x="352564" y="417347"/>
                    </a:lnTo>
                    <a:lnTo>
                      <a:pt x="352628" y="417195"/>
                    </a:lnTo>
                    <a:lnTo>
                      <a:pt x="352679" y="417029"/>
                    </a:lnTo>
                    <a:close/>
                  </a:path>
                  <a:path w="969645" h="996315">
                    <a:moveTo>
                      <a:pt x="372618" y="994638"/>
                    </a:moveTo>
                    <a:lnTo>
                      <a:pt x="370014" y="989749"/>
                    </a:lnTo>
                    <a:lnTo>
                      <a:pt x="366737" y="992212"/>
                    </a:lnTo>
                    <a:lnTo>
                      <a:pt x="369290" y="995705"/>
                    </a:lnTo>
                    <a:lnTo>
                      <a:pt x="372618" y="994638"/>
                    </a:lnTo>
                    <a:close/>
                  </a:path>
                  <a:path w="969645" h="996315">
                    <a:moveTo>
                      <a:pt x="386600" y="698969"/>
                    </a:moveTo>
                    <a:lnTo>
                      <a:pt x="385635" y="697966"/>
                    </a:lnTo>
                    <a:lnTo>
                      <a:pt x="378955" y="700074"/>
                    </a:lnTo>
                    <a:lnTo>
                      <a:pt x="381635" y="703935"/>
                    </a:lnTo>
                    <a:lnTo>
                      <a:pt x="383362" y="702233"/>
                    </a:lnTo>
                    <a:lnTo>
                      <a:pt x="386600" y="698969"/>
                    </a:lnTo>
                    <a:close/>
                  </a:path>
                  <a:path w="969645" h="996315">
                    <a:moveTo>
                      <a:pt x="399910" y="413283"/>
                    </a:moveTo>
                    <a:lnTo>
                      <a:pt x="398780" y="412216"/>
                    </a:lnTo>
                    <a:lnTo>
                      <a:pt x="397979" y="411721"/>
                    </a:lnTo>
                    <a:lnTo>
                      <a:pt x="397738" y="411543"/>
                    </a:lnTo>
                    <a:lnTo>
                      <a:pt x="396265" y="412534"/>
                    </a:lnTo>
                    <a:lnTo>
                      <a:pt x="395528" y="415239"/>
                    </a:lnTo>
                    <a:lnTo>
                      <a:pt x="395325" y="417398"/>
                    </a:lnTo>
                    <a:lnTo>
                      <a:pt x="394868" y="420179"/>
                    </a:lnTo>
                    <a:lnTo>
                      <a:pt x="398551" y="418719"/>
                    </a:lnTo>
                    <a:lnTo>
                      <a:pt x="399440" y="416382"/>
                    </a:lnTo>
                    <a:lnTo>
                      <a:pt x="399910" y="413283"/>
                    </a:lnTo>
                    <a:close/>
                  </a:path>
                  <a:path w="969645" h="996315">
                    <a:moveTo>
                      <a:pt x="419354" y="849795"/>
                    </a:moveTo>
                    <a:lnTo>
                      <a:pt x="419214" y="847890"/>
                    </a:lnTo>
                    <a:lnTo>
                      <a:pt x="419087" y="846328"/>
                    </a:lnTo>
                    <a:lnTo>
                      <a:pt x="418973" y="844740"/>
                    </a:lnTo>
                    <a:lnTo>
                      <a:pt x="416915" y="847788"/>
                    </a:lnTo>
                    <a:lnTo>
                      <a:pt x="419354" y="849795"/>
                    </a:lnTo>
                    <a:close/>
                  </a:path>
                  <a:path w="969645" h="996315">
                    <a:moveTo>
                      <a:pt x="423227" y="987539"/>
                    </a:moveTo>
                    <a:lnTo>
                      <a:pt x="422313" y="983818"/>
                    </a:lnTo>
                    <a:lnTo>
                      <a:pt x="421500" y="980097"/>
                    </a:lnTo>
                    <a:lnTo>
                      <a:pt x="420204" y="980147"/>
                    </a:lnTo>
                    <a:lnTo>
                      <a:pt x="420547" y="991450"/>
                    </a:lnTo>
                    <a:lnTo>
                      <a:pt x="422186" y="991412"/>
                    </a:lnTo>
                    <a:lnTo>
                      <a:pt x="423227" y="987539"/>
                    </a:lnTo>
                    <a:close/>
                  </a:path>
                  <a:path w="969645" h="996315">
                    <a:moveTo>
                      <a:pt x="426948" y="973099"/>
                    </a:moveTo>
                    <a:lnTo>
                      <a:pt x="426351" y="972439"/>
                    </a:lnTo>
                    <a:lnTo>
                      <a:pt x="425843" y="971372"/>
                    </a:lnTo>
                    <a:lnTo>
                      <a:pt x="425132" y="971207"/>
                    </a:lnTo>
                    <a:lnTo>
                      <a:pt x="424256" y="971042"/>
                    </a:lnTo>
                    <a:lnTo>
                      <a:pt x="423214" y="971613"/>
                    </a:lnTo>
                    <a:lnTo>
                      <a:pt x="421360" y="972096"/>
                    </a:lnTo>
                    <a:lnTo>
                      <a:pt x="422821" y="973353"/>
                    </a:lnTo>
                    <a:lnTo>
                      <a:pt x="423545" y="974458"/>
                    </a:lnTo>
                    <a:lnTo>
                      <a:pt x="425157" y="974585"/>
                    </a:lnTo>
                    <a:lnTo>
                      <a:pt x="426085" y="973607"/>
                    </a:lnTo>
                    <a:lnTo>
                      <a:pt x="426948" y="973099"/>
                    </a:lnTo>
                    <a:close/>
                  </a:path>
                  <a:path w="969645" h="996315">
                    <a:moveTo>
                      <a:pt x="429399" y="19392"/>
                    </a:moveTo>
                    <a:lnTo>
                      <a:pt x="427024" y="17348"/>
                    </a:lnTo>
                    <a:lnTo>
                      <a:pt x="424815" y="17856"/>
                    </a:lnTo>
                    <a:lnTo>
                      <a:pt x="422643" y="20993"/>
                    </a:lnTo>
                    <a:lnTo>
                      <a:pt x="424865" y="21031"/>
                    </a:lnTo>
                    <a:lnTo>
                      <a:pt x="427075" y="21120"/>
                    </a:lnTo>
                    <a:lnTo>
                      <a:pt x="429298" y="21170"/>
                    </a:lnTo>
                    <a:lnTo>
                      <a:pt x="429348" y="20586"/>
                    </a:lnTo>
                    <a:lnTo>
                      <a:pt x="429348" y="19977"/>
                    </a:lnTo>
                    <a:lnTo>
                      <a:pt x="429399" y="19392"/>
                    </a:lnTo>
                    <a:close/>
                  </a:path>
                  <a:path w="969645" h="996315">
                    <a:moveTo>
                      <a:pt x="429717" y="284988"/>
                    </a:moveTo>
                    <a:lnTo>
                      <a:pt x="427113" y="285356"/>
                    </a:lnTo>
                    <a:lnTo>
                      <a:pt x="423938" y="285762"/>
                    </a:lnTo>
                    <a:lnTo>
                      <a:pt x="426364" y="289547"/>
                    </a:lnTo>
                    <a:lnTo>
                      <a:pt x="427482" y="288010"/>
                    </a:lnTo>
                    <a:lnTo>
                      <a:pt x="428282" y="286956"/>
                    </a:lnTo>
                    <a:lnTo>
                      <a:pt x="429717" y="284988"/>
                    </a:lnTo>
                    <a:close/>
                  </a:path>
                  <a:path w="969645" h="996315">
                    <a:moveTo>
                      <a:pt x="431977" y="589330"/>
                    </a:moveTo>
                    <a:lnTo>
                      <a:pt x="431952" y="588149"/>
                    </a:lnTo>
                    <a:lnTo>
                      <a:pt x="430771" y="587832"/>
                    </a:lnTo>
                    <a:lnTo>
                      <a:pt x="429666" y="587654"/>
                    </a:lnTo>
                    <a:lnTo>
                      <a:pt x="427545" y="587248"/>
                    </a:lnTo>
                    <a:lnTo>
                      <a:pt x="429056" y="590067"/>
                    </a:lnTo>
                    <a:lnTo>
                      <a:pt x="430174" y="590689"/>
                    </a:lnTo>
                    <a:lnTo>
                      <a:pt x="431711" y="589521"/>
                    </a:lnTo>
                    <a:lnTo>
                      <a:pt x="431977" y="589330"/>
                    </a:lnTo>
                    <a:close/>
                  </a:path>
                  <a:path w="969645" h="996315">
                    <a:moveTo>
                      <a:pt x="452043" y="982840"/>
                    </a:moveTo>
                    <a:lnTo>
                      <a:pt x="448779" y="985202"/>
                    </a:lnTo>
                    <a:lnTo>
                      <a:pt x="447167" y="986409"/>
                    </a:lnTo>
                    <a:lnTo>
                      <a:pt x="448856" y="987933"/>
                    </a:lnTo>
                    <a:lnTo>
                      <a:pt x="450215" y="989114"/>
                    </a:lnTo>
                    <a:lnTo>
                      <a:pt x="450913" y="986701"/>
                    </a:lnTo>
                    <a:lnTo>
                      <a:pt x="451358" y="985189"/>
                    </a:lnTo>
                    <a:lnTo>
                      <a:pt x="452043" y="982840"/>
                    </a:lnTo>
                    <a:close/>
                  </a:path>
                  <a:path w="969645" h="996315">
                    <a:moveTo>
                      <a:pt x="458317" y="146710"/>
                    </a:moveTo>
                    <a:lnTo>
                      <a:pt x="457835" y="146532"/>
                    </a:lnTo>
                    <a:lnTo>
                      <a:pt x="457365" y="146342"/>
                    </a:lnTo>
                    <a:lnTo>
                      <a:pt x="456895" y="146177"/>
                    </a:lnTo>
                    <a:lnTo>
                      <a:pt x="455536" y="149110"/>
                    </a:lnTo>
                    <a:lnTo>
                      <a:pt x="456806" y="149491"/>
                    </a:lnTo>
                    <a:lnTo>
                      <a:pt x="457441" y="149720"/>
                    </a:lnTo>
                    <a:lnTo>
                      <a:pt x="457720" y="148704"/>
                    </a:lnTo>
                    <a:lnTo>
                      <a:pt x="458317" y="146710"/>
                    </a:lnTo>
                    <a:close/>
                  </a:path>
                  <a:path w="969645" h="996315">
                    <a:moveTo>
                      <a:pt x="462064" y="652195"/>
                    </a:moveTo>
                    <a:lnTo>
                      <a:pt x="459981" y="648741"/>
                    </a:lnTo>
                    <a:lnTo>
                      <a:pt x="458381" y="648690"/>
                    </a:lnTo>
                    <a:lnTo>
                      <a:pt x="453809" y="652081"/>
                    </a:lnTo>
                    <a:lnTo>
                      <a:pt x="456933" y="652119"/>
                    </a:lnTo>
                    <a:lnTo>
                      <a:pt x="462064" y="652195"/>
                    </a:lnTo>
                    <a:close/>
                  </a:path>
                  <a:path w="969645" h="996315">
                    <a:moveTo>
                      <a:pt x="465963" y="671410"/>
                    </a:moveTo>
                    <a:lnTo>
                      <a:pt x="463130" y="668680"/>
                    </a:lnTo>
                    <a:lnTo>
                      <a:pt x="461213" y="675246"/>
                    </a:lnTo>
                    <a:lnTo>
                      <a:pt x="465709" y="672566"/>
                    </a:lnTo>
                    <a:lnTo>
                      <a:pt x="465963" y="671410"/>
                    </a:lnTo>
                    <a:close/>
                  </a:path>
                  <a:path w="969645" h="996315">
                    <a:moveTo>
                      <a:pt x="481749" y="201650"/>
                    </a:moveTo>
                    <a:lnTo>
                      <a:pt x="480987" y="201193"/>
                    </a:lnTo>
                    <a:lnTo>
                      <a:pt x="480606" y="200952"/>
                    </a:lnTo>
                    <a:lnTo>
                      <a:pt x="479386" y="201891"/>
                    </a:lnTo>
                    <a:lnTo>
                      <a:pt x="477913" y="202603"/>
                    </a:lnTo>
                    <a:lnTo>
                      <a:pt x="476529" y="204571"/>
                    </a:lnTo>
                    <a:lnTo>
                      <a:pt x="476897" y="206006"/>
                    </a:lnTo>
                    <a:lnTo>
                      <a:pt x="476859" y="207175"/>
                    </a:lnTo>
                    <a:lnTo>
                      <a:pt x="478028" y="206908"/>
                    </a:lnTo>
                    <a:lnTo>
                      <a:pt x="479742" y="207035"/>
                    </a:lnTo>
                    <a:lnTo>
                      <a:pt x="480237" y="206311"/>
                    </a:lnTo>
                    <a:lnTo>
                      <a:pt x="481139" y="205028"/>
                    </a:lnTo>
                    <a:lnTo>
                      <a:pt x="481291" y="203238"/>
                    </a:lnTo>
                    <a:lnTo>
                      <a:pt x="481749" y="201650"/>
                    </a:lnTo>
                    <a:close/>
                  </a:path>
                  <a:path w="969645" h="996315">
                    <a:moveTo>
                      <a:pt x="487705" y="912685"/>
                    </a:moveTo>
                    <a:lnTo>
                      <a:pt x="485876" y="913612"/>
                    </a:lnTo>
                    <a:lnTo>
                      <a:pt x="483425" y="913828"/>
                    </a:lnTo>
                    <a:lnTo>
                      <a:pt x="482600" y="916927"/>
                    </a:lnTo>
                    <a:lnTo>
                      <a:pt x="485521" y="916292"/>
                    </a:lnTo>
                    <a:lnTo>
                      <a:pt x="487553" y="915695"/>
                    </a:lnTo>
                    <a:lnTo>
                      <a:pt x="487705" y="912685"/>
                    </a:lnTo>
                    <a:close/>
                  </a:path>
                  <a:path w="969645" h="996315">
                    <a:moveTo>
                      <a:pt x="508139" y="561746"/>
                    </a:moveTo>
                    <a:lnTo>
                      <a:pt x="505129" y="561187"/>
                    </a:lnTo>
                    <a:lnTo>
                      <a:pt x="507225" y="564083"/>
                    </a:lnTo>
                    <a:lnTo>
                      <a:pt x="508050" y="565264"/>
                    </a:lnTo>
                    <a:lnTo>
                      <a:pt x="508139" y="561746"/>
                    </a:lnTo>
                    <a:close/>
                  </a:path>
                  <a:path w="969645" h="996315">
                    <a:moveTo>
                      <a:pt x="518769" y="276136"/>
                    </a:moveTo>
                    <a:lnTo>
                      <a:pt x="514870" y="273278"/>
                    </a:lnTo>
                    <a:lnTo>
                      <a:pt x="514172" y="280098"/>
                    </a:lnTo>
                    <a:lnTo>
                      <a:pt x="518769" y="276758"/>
                    </a:lnTo>
                    <a:lnTo>
                      <a:pt x="518769" y="276136"/>
                    </a:lnTo>
                    <a:close/>
                  </a:path>
                  <a:path w="969645" h="996315">
                    <a:moveTo>
                      <a:pt x="543483" y="162979"/>
                    </a:moveTo>
                    <a:lnTo>
                      <a:pt x="541655" y="162928"/>
                    </a:lnTo>
                    <a:lnTo>
                      <a:pt x="540867" y="166001"/>
                    </a:lnTo>
                    <a:lnTo>
                      <a:pt x="539280" y="169049"/>
                    </a:lnTo>
                    <a:lnTo>
                      <a:pt x="542836" y="172262"/>
                    </a:lnTo>
                    <a:lnTo>
                      <a:pt x="543052" y="169164"/>
                    </a:lnTo>
                    <a:lnTo>
                      <a:pt x="543280" y="166077"/>
                    </a:lnTo>
                    <a:lnTo>
                      <a:pt x="543483" y="162979"/>
                    </a:lnTo>
                    <a:close/>
                  </a:path>
                  <a:path w="969645" h="996315">
                    <a:moveTo>
                      <a:pt x="585520" y="832700"/>
                    </a:moveTo>
                    <a:lnTo>
                      <a:pt x="581050" y="829716"/>
                    </a:lnTo>
                    <a:lnTo>
                      <a:pt x="580631" y="834301"/>
                    </a:lnTo>
                    <a:lnTo>
                      <a:pt x="582244" y="833780"/>
                    </a:lnTo>
                    <a:lnTo>
                      <a:pt x="583742" y="833272"/>
                    </a:lnTo>
                    <a:lnTo>
                      <a:pt x="585520" y="832700"/>
                    </a:lnTo>
                    <a:close/>
                  </a:path>
                  <a:path w="969645" h="996315">
                    <a:moveTo>
                      <a:pt x="628065" y="732116"/>
                    </a:moveTo>
                    <a:lnTo>
                      <a:pt x="618248" y="735876"/>
                    </a:lnTo>
                    <a:lnTo>
                      <a:pt x="616635" y="737616"/>
                    </a:lnTo>
                    <a:lnTo>
                      <a:pt x="619340" y="741794"/>
                    </a:lnTo>
                    <a:lnTo>
                      <a:pt x="621868" y="738314"/>
                    </a:lnTo>
                    <a:lnTo>
                      <a:pt x="626364" y="736854"/>
                    </a:lnTo>
                    <a:lnTo>
                      <a:pt x="628065" y="732116"/>
                    </a:lnTo>
                    <a:close/>
                  </a:path>
                  <a:path w="969645" h="996315">
                    <a:moveTo>
                      <a:pt x="634606" y="469684"/>
                    </a:moveTo>
                    <a:lnTo>
                      <a:pt x="633044" y="467321"/>
                    </a:lnTo>
                    <a:lnTo>
                      <a:pt x="630974" y="467601"/>
                    </a:lnTo>
                    <a:lnTo>
                      <a:pt x="628764" y="468185"/>
                    </a:lnTo>
                    <a:lnTo>
                      <a:pt x="629831" y="471944"/>
                    </a:lnTo>
                    <a:lnTo>
                      <a:pt x="634606" y="469684"/>
                    </a:lnTo>
                    <a:close/>
                  </a:path>
                  <a:path w="969645" h="996315">
                    <a:moveTo>
                      <a:pt x="659574" y="450354"/>
                    </a:moveTo>
                    <a:lnTo>
                      <a:pt x="659130" y="450024"/>
                    </a:lnTo>
                    <a:lnTo>
                      <a:pt x="658698" y="449402"/>
                    </a:lnTo>
                    <a:lnTo>
                      <a:pt x="658241" y="449402"/>
                    </a:lnTo>
                    <a:lnTo>
                      <a:pt x="656043" y="449287"/>
                    </a:lnTo>
                    <a:lnTo>
                      <a:pt x="655967" y="450837"/>
                    </a:lnTo>
                    <a:lnTo>
                      <a:pt x="655955" y="453529"/>
                    </a:lnTo>
                    <a:lnTo>
                      <a:pt x="659574" y="450354"/>
                    </a:lnTo>
                    <a:close/>
                  </a:path>
                  <a:path w="969645" h="996315">
                    <a:moveTo>
                      <a:pt x="661390" y="567893"/>
                    </a:moveTo>
                    <a:lnTo>
                      <a:pt x="658164" y="566597"/>
                    </a:lnTo>
                    <a:lnTo>
                      <a:pt x="655218" y="564184"/>
                    </a:lnTo>
                    <a:lnTo>
                      <a:pt x="650811" y="565378"/>
                    </a:lnTo>
                    <a:lnTo>
                      <a:pt x="654202" y="568426"/>
                    </a:lnTo>
                    <a:lnTo>
                      <a:pt x="657669" y="568667"/>
                    </a:lnTo>
                    <a:lnTo>
                      <a:pt x="661390" y="567893"/>
                    </a:lnTo>
                    <a:close/>
                  </a:path>
                  <a:path w="969645" h="996315">
                    <a:moveTo>
                      <a:pt x="719912" y="454228"/>
                    </a:moveTo>
                    <a:lnTo>
                      <a:pt x="715505" y="452945"/>
                    </a:lnTo>
                    <a:lnTo>
                      <a:pt x="712838" y="452145"/>
                    </a:lnTo>
                    <a:lnTo>
                      <a:pt x="714286" y="454266"/>
                    </a:lnTo>
                    <a:lnTo>
                      <a:pt x="715314" y="455726"/>
                    </a:lnTo>
                    <a:lnTo>
                      <a:pt x="716610" y="457593"/>
                    </a:lnTo>
                    <a:lnTo>
                      <a:pt x="719912" y="454228"/>
                    </a:lnTo>
                    <a:close/>
                  </a:path>
                  <a:path w="969645" h="996315">
                    <a:moveTo>
                      <a:pt x="724738" y="364731"/>
                    </a:moveTo>
                    <a:lnTo>
                      <a:pt x="721537" y="362800"/>
                    </a:lnTo>
                    <a:lnTo>
                      <a:pt x="720432" y="359994"/>
                    </a:lnTo>
                    <a:lnTo>
                      <a:pt x="717003" y="365506"/>
                    </a:lnTo>
                    <a:lnTo>
                      <a:pt x="717054" y="365721"/>
                    </a:lnTo>
                    <a:lnTo>
                      <a:pt x="721868" y="368071"/>
                    </a:lnTo>
                    <a:lnTo>
                      <a:pt x="724738" y="364731"/>
                    </a:lnTo>
                    <a:close/>
                  </a:path>
                  <a:path w="969645" h="996315">
                    <a:moveTo>
                      <a:pt x="726198" y="639267"/>
                    </a:moveTo>
                    <a:lnTo>
                      <a:pt x="725500" y="638505"/>
                    </a:lnTo>
                    <a:lnTo>
                      <a:pt x="725182" y="638543"/>
                    </a:lnTo>
                    <a:lnTo>
                      <a:pt x="723506" y="638708"/>
                    </a:lnTo>
                    <a:lnTo>
                      <a:pt x="722350" y="639445"/>
                    </a:lnTo>
                    <a:lnTo>
                      <a:pt x="723176" y="641718"/>
                    </a:lnTo>
                    <a:lnTo>
                      <a:pt x="724636" y="641680"/>
                    </a:lnTo>
                    <a:lnTo>
                      <a:pt x="726173" y="641832"/>
                    </a:lnTo>
                    <a:lnTo>
                      <a:pt x="726198" y="639648"/>
                    </a:lnTo>
                    <a:lnTo>
                      <a:pt x="726198" y="639267"/>
                    </a:lnTo>
                    <a:close/>
                  </a:path>
                  <a:path w="969645" h="996315">
                    <a:moveTo>
                      <a:pt x="748233" y="896721"/>
                    </a:moveTo>
                    <a:lnTo>
                      <a:pt x="746760" y="896543"/>
                    </a:lnTo>
                    <a:lnTo>
                      <a:pt x="745070" y="895477"/>
                    </a:lnTo>
                    <a:lnTo>
                      <a:pt x="743851" y="897458"/>
                    </a:lnTo>
                    <a:lnTo>
                      <a:pt x="746772" y="899731"/>
                    </a:lnTo>
                    <a:lnTo>
                      <a:pt x="748233" y="896721"/>
                    </a:lnTo>
                    <a:close/>
                  </a:path>
                  <a:path w="969645" h="996315">
                    <a:moveTo>
                      <a:pt x="756246" y="669226"/>
                    </a:moveTo>
                    <a:lnTo>
                      <a:pt x="753402" y="665022"/>
                    </a:lnTo>
                    <a:lnTo>
                      <a:pt x="748995" y="672630"/>
                    </a:lnTo>
                    <a:lnTo>
                      <a:pt x="752094" y="671195"/>
                    </a:lnTo>
                    <a:lnTo>
                      <a:pt x="756246" y="669226"/>
                    </a:lnTo>
                    <a:close/>
                  </a:path>
                  <a:path w="969645" h="996315">
                    <a:moveTo>
                      <a:pt x="759167" y="345986"/>
                    </a:moveTo>
                    <a:lnTo>
                      <a:pt x="757580" y="343166"/>
                    </a:lnTo>
                    <a:lnTo>
                      <a:pt x="755713" y="343839"/>
                    </a:lnTo>
                    <a:lnTo>
                      <a:pt x="753122" y="344932"/>
                    </a:lnTo>
                    <a:lnTo>
                      <a:pt x="755053" y="347345"/>
                    </a:lnTo>
                    <a:lnTo>
                      <a:pt x="756793" y="347332"/>
                    </a:lnTo>
                    <a:lnTo>
                      <a:pt x="759167" y="345986"/>
                    </a:lnTo>
                    <a:close/>
                  </a:path>
                  <a:path w="969645" h="996315">
                    <a:moveTo>
                      <a:pt x="762330" y="816546"/>
                    </a:moveTo>
                    <a:lnTo>
                      <a:pt x="761758" y="815733"/>
                    </a:lnTo>
                    <a:lnTo>
                      <a:pt x="761326" y="814679"/>
                    </a:lnTo>
                    <a:lnTo>
                      <a:pt x="760056" y="813904"/>
                    </a:lnTo>
                    <a:lnTo>
                      <a:pt x="759040" y="814489"/>
                    </a:lnTo>
                    <a:lnTo>
                      <a:pt x="757504" y="814844"/>
                    </a:lnTo>
                    <a:lnTo>
                      <a:pt x="758685" y="816140"/>
                    </a:lnTo>
                    <a:lnTo>
                      <a:pt x="759206" y="817194"/>
                    </a:lnTo>
                    <a:lnTo>
                      <a:pt x="760615" y="817689"/>
                    </a:lnTo>
                    <a:lnTo>
                      <a:pt x="761542" y="816914"/>
                    </a:lnTo>
                    <a:lnTo>
                      <a:pt x="762330" y="816546"/>
                    </a:lnTo>
                    <a:close/>
                  </a:path>
                  <a:path w="969645" h="996315">
                    <a:moveTo>
                      <a:pt x="800023" y="528205"/>
                    </a:moveTo>
                    <a:lnTo>
                      <a:pt x="799414" y="527799"/>
                    </a:lnTo>
                    <a:lnTo>
                      <a:pt x="798791" y="527431"/>
                    </a:lnTo>
                    <a:lnTo>
                      <a:pt x="798195" y="527024"/>
                    </a:lnTo>
                    <a:lnTo>
                      <a:pt x="797445" y="528078"/>
                    </a:lnTo>
                    <a:lnTo>
                      <a:pt x="796683" y="529107"/>
                    </a:lnTo>
                    <a:lnTo>
                      <a:pt x="795934" y="530174"/>
                    </a:lnTo>
                    <a:lnTo>
                      <a:pt x="797420" y="531139"/>
                    </a:lnTo>
                    <a:lnTo>
                      <a:pt x="798195" y="531609"/>
                    </a:lnTo>
                    <a:lnTo>
                      <a:pt x="799414" y="529336"/>
                    </a:lnTo>
                    <a:lnTo>
                      <a:pt x="800023" y="528205"/>
                    </a:lnTo>
                    <a:close/>
                  </a:path>
                  <a:path w="969645" h="996315">
                    <a:moveTo>
                      <a:pt x="808596" y="349504"/>
                    </a:moveTo>
                    <a:lnTo>
                      <a:pt x="803109" y="347891"/>
                    </a:lnTo>
                    <a:lnTo>
                      <a:pt x="799655" y="346900"/>
                    </a:lnTo>
                    <a:lnTo>
                      <a:pt x="800227" y="354076"/>
                    </a:lnTo>
                    <a:lnTo>
                      <a:pt x="807085" y="353771"/>
                    </a:lnTo>
                    <a:lnTo>
                      <a:pt x="807288" y="353669"/>
                    </a:lnTo>
                    <a:lnTo>
                      <a:pt x="808596" y="349504"/>
                    </a:lnTo>
                    <a:close/>
                  </a:path>
                  <a:path w="969645" h="996315">
                    <a:moveTo>
                      <a:pt x="823976" y="822159"/>
                    </a:moveTo>
                    <a:lnTo>
                      <a:pt x="821893" y="821143"/>
                    </a:lnTo>
                    <a:lnTo>
                      <a:pt x="821486" y="820966"/>
                    </a:lnTo>
                    <a:lnTo>
                      <a:pt x="820229" y="821575"/>
                    </a:lnTo>
                    <a:lnTo>
                      <a:pt x="820077" y="822071"/>
                    </a:lnTo>
                    <a:lnTo>
                      <a:pt x="819454" y="823963"/>
                    </a:lnTo>
                    <a:lnTo>
                      <a:pt x="820547" y="824903"/>
                    </a:lnTo>
                    <a:lnTo>
                      <a:pt x="822490" y="825258"/>
                    </a:lnTo>
                    <a:lnTo>
                      <a:pt x="823798" y="823658"/>
                    </a:lnTo>
                    <a:lnTo>
                      <a:pt x="823976" y="822159"/>
                    </a:lnTo>
                    <a:close/>
                  </a:path>
                  <a:path w="969645" h="996315">
                    <a:moveTo>
                      <a:pt x="834974" y="148996"/>
                    </a:moveTo>
                    <a:lnTo>
                      <a:pt x="834390" y="147421"/>
                    </a:lnTo>
                    <a:lnTo>
                      <a:pt x="834313" y="146253"/>
                    </a:lnTo>
                    <a:lnTo>
                      <a:pt x="833081" y="146469"/>
                    </a:lnTo>
                    <a:lnTo>
                      <a:pt x="831291" y="146278"/>
                    </a:lnTo>
                    <a:lnTo>
                      <a:pt x="829843" y="148336"/>
                    </a:lnTo>
                    <a:lnTo>
                      <a:pt x="829691" y="150190"/>
                    </a:lnTo>
                    <a:lnTo>
                      <a:pt x="829208" y="151815"/>
                    </a:lnTo>
                    <a:lnTo>
                      <a:pt x="830160" y="152882"/>
                    </a:lnTo>
                    <a:lnTo>
                      <a:pt x="831634" y="151828"/>
                    </a:lnTo>
                    <a:lnTo>
                      <a:pt x="833335" y="150990"/>
                    </a:lnTo>
                    <a:lnTo>
                      <a:pt x="834440" y="149631"/>
                    </a:lnTo>
                    <a:lnTo>
                      <a:pt x="834974" y="148996"/>
                    </a:lnTo>
                    <a:close/>
                  </a:path>
                  <a:path w="969645" h="996315">
                    <a:moveTo>
                      <a:pt x="836930" y="288785"/>
                    </a:moveTo>
                    <a:lnTo>
                      <a:pt x="836447" y="286346"/>
                    </a:lnTo>
                    <a:lnTo>
                      <a:pt x="836180" y="284937"/>
                    </a:lnTo>
                    <a:lnTo>
                      <a:pt x="835901" y="283527"/>
                    </a:lnTo>
                    <a:lnTo>
                      <a:pt x="835063" y="283756"/>
                    </a:lnTo>
                    <a:lnTo>
                      <a:pt x="833729" y="283768"/>
                    </a:lnTo>
                    <a:lnTo>
                      <a:pt x="832612" y="286105"/>
                    </a:lnTo>
                    <a:lnTo>
                      <a:pt x="833462" y="287426"/>
                    </a:lnTo>
                    <a:lnTo>
                      <a:pt x="836930" y="288785"/>
                    </a:lnTo>
                    <a:close/>
                  </a:path>
                  <a:path w="969645" h="996315">
                    <a:moveTo>
                      <a:pt x="844334" y="820940"/>
                    </a:moveTo>
                    <a:lnTo>
                      <a:pt x="842429" y="817321"/>
                    </a:lnTo>
                    <a:lnTo>
                      <a:pt x="841667" y="815886"/>
                    </a:lnTo>
                    <a:lnTo>
                      <a:pt x="840206" y="816686"/>
                    </a:lnTo>
                    <a:lnTo>
                      <a:pt x="840816" y="818286"/>
                    </a:lnTo>
                    <a:lnTo>
                      <a:pt x="840371" y="820559"/>
                    </a:lnTo>
                    <a:lnTo>
                      <a:pt x="844334" y="820940"/>
                    </a:lnTo>
                    <a:close/>
                  </a:path>
                  <a:path w="969645" h="996315">
                    <a:moveTo>
                      <a:pt x="850684" y="663016"/>
                    </a:moveTo>
                    <a:lnTo>
                      <a:pt x="849833" y="661924"/>
                    </a:lnTo>
                    <a:lnTo>
                      <a:pt x="849261" y="660615"/>
                    </a:lnTo>
                    <a:lnTo>
                      <a:pt x="848194" y="661606"/>
                    </a:lnTo>
                    <a:lnTo>
                      <a:pt x="847153" y="662089"/>
                    </a:lnTo>
                    <a:lnTo>
                      <a:pt x="846899" y="663486"/>
                    </a:lnTo>
                    <a:lnTo>
                      <a:pt x="847636" y="664349"/>
                    </a:lnTo>
                    <a:lnTo>
                      <a:pt x="848004" y="665149"/>
                    </a:lnTo>
                    <a:lnTo>
                      <a:pt x="848855" y="664616"/>
                    </a:lnTo>
                    <a:lnTo>
                      <a:pt x="849985" y="664235"/>
                    </a:lnTo>
                    <a:lnTo>
                      <a:pt x="850430" y="663448"/>
                    </a:lnTo>
                    <a:lnTo>
                      <a:pt x="850684" y="663016"/>
                    </a:lnTo>
                    <a:close/>
                  </a:path>
                  <a:path w="969645" h="996315">
                    <a:moveTo>
                      <a:pt x="869442" y="680199"/>
                    </a:moveTo>
                    <a:lnTo>
                      <a:pt x="865365" y="676605"/>
                    </a:lnTo>
                    <a:lnTo>
                      <a:pt x="861555" y="674954"/>
                    </a:lnTo>
                    <a:lnTo>
                      <a:pt x="855738" y="677049"/>
                    </a:lnTo>
                    <a:lnTo>
                      <a:pt x="860145" y="680300"/>
                    </a:lnTo>
                    <a:lnTo>
                      <a:pt x="863942" y="682155"/>
                    </a:lnTo>
                    <a:lnTo>
                      <a:pt x="869442" y="680199"/>
                    </a:lnTo>
                    <a:close/>
                  </a:path>
                  <a:path w="969645" h="996315">
                    <a:moveTo>
                      <a:pt x="878497" y="508038"/>
                    </a:moveTo>
                    <a:lnTo>
                      <a:pt x="877798" y="504405"/>
                    </a:lnTo>
                    <a:lnTo>
                      <a:pt x="874369" y="506526"/>
                    </a:lnTo>
                    <a:lnTo>
                      <a:pt x="872705" y="509752"/>
                    </a:lnTo>
                    <a:lnTo>
                      <a:pt x="871385" y="513257"/>
                    </a:lnTo>
                    <a:lnTo>
                      <a:pt x="877684" y="509257"/>
                    </a:lnTo>
                    <a:lnTo>
                      <a:pt x="878497" y="508038"/>
                    </a:lnTo>
                    <a:close/>
                  </a:path>
                  <a:path w="969645" h="996315">
                    <a:moveTo>
                      <a:pt x="937323" y="290106"/>
                    </a:moveTo>
                    <a:lnTo>
                      <a:pt x="936091" y="289318"/>
                    </a:lnTo>
                    <a:lnTo>
                      <a:pt x="933640" y="287693"/>
                    </a:lnTo>
                    <a:lnTo>
                      <a:pt x="933297" y="288340"/>
                    </a:lnTo>
                    <a:lnTo>
                      <a:pt x="932586" y="289572"/>
                    </a:lnTo>
                    <a:lnTo>
                      <a:pt x="935189" y="290868"/>
                    </a:lnTo>
                    <a:lnTo>
                      <a:pt x="936498" y="291477"/>
                    </a:lnTo>
                    <a:lnTo>
                      <a:pt x="936777" y="291033"/>
                    </a:lnTo>
                    <a:lnTo>
                      <a:pt x="937044" y="290576"/>
                    </a:lnTo>
                    <a:lnTo>
                      <a:pt x="937323" y="290106"/>
                    </a:lnTo>
                    <a:close/>
                  </a:path>
                  <a:path w="969645" h="996315">
                    <a:moveTo>
                      <a:pt x="969327" y="619607"/>
                    </a:moveTo>
                    <a:lnTo>
                      <a:pt x="969162" y="619201"/>
                    </a:lnTo>
                    <a:lnTo>
                      <a:pt x="968603" y="617524"/>
                    </a:lnTo>
                    <a:lnTo>
                      <a:pt x="967536" y="616026"/>
                    </a:lnTo>
                    <a:lnTo>
                      <a:pt x="966660" y="614464"/>
                    </a:lnTo>
                    <a:lnTo>
                      <a:pt x="965936" y="614921"/>
                    </a:lnTo>
                    <a:lnTo>
                      <a:pt x="964831" y="615238"/>
                    </a:lnTo>
                    <a:lnTo>
                      <a:pt x="964171" y="617016"/>
                    </a:lnTo>
                    <a:lnTo>
                      <a:pt x="961796" y="615391"/>
                    </a:lnTo>
                    <a:lnTo>
                      <a:pt x="961466" y="612381"/>
                    </a:lnTo>
                    <a:lnTo>
                      <a:pt x="957376" y="612952"/>
                    </a:lnTo>
                    <a:lnTo>
                      <a:pt x="953935" y="613143"/>
                    </a:lnTo>
                    <a:lnTo>
                      <a:pt x="953147" y="617537"/>
                    </a:lnTo>
                    <a:lnTo>
                      <a:pt x="955865" y="619925"/>
                    </a:lnTo>
                    <a:lnTo>
                      <a:pt x="958088" y="618464"/>
                    </a:lnTo>
                    <a:lnTo>
                      <a:pt x="960272" y="616864"/>
                    </a:lnTo>
                    <a:lnTo>
                      <a:pt x="961428" y="620623"/>
                    </a:lnTo>
                    <a:lnTo>
                      <a:pt x="964158" y="618363"/>
                    </a:lnTo>
                    <a:lnTo>
                      <a:pt x="965327" y="620699"/>
                    </a:lnTo>
                    <a:lnTo>
                      <a:pt x="967409" y="621080"/>
                    </a:lnTo>
                    <a:lnTo>
                      <a:pt x="967892" y="620585"/>
                    </a:lnTo>
                    <a:lnTo>
                      <a:pt x="969327" y="61960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5" name="object 347">
                <a:extLst>
                  <a:ext uri="{FF2B5EF4-FFF2-40B4-BE49-F238E27FC236}">
                    <a16:creationId xmlns:a16="http://schemas.microsoft.com/office/drawing/2014/main" id="{993C95A9-47B1-487C-5761-3A4F928FE801}"/>
                  </a:ext>
                </a:extLst>
              </p:cNvPr>
              <p:cNvSpPr/>
              <p:nvPr/>
            </p:nvSpPr>
            <p:spPr>
              <a:xfrm>
                <a:off x="6700582" y="2933888"/>
                <a:ext cx="753289" cy="677373"/>
              </a:xfrm>
              <a:custGeom>
                <a:avLst/>
                <a:gdLst/>
                <a:ahLst/>
                <a:cxnLst/>
                <a:rect l="l" t="t" r="r" b="b"/>
                <a:pathLst>
                  <a:path w="968375" h="990600">
                    <a:moveTo>
                      <a:pt x="3403" y="766089"/>
                    </a:moveTo>
                    <a:lnTo>
                      <a:pt x="3136" y="765213"/>
                    </a:lnTo>
                    <a:lnTo>
                      <a:pt x="3111" y="764463"/>
                    </a:lnTo>
                    <a:lnTo>
                      <a:pt x="2628" y="764603"/>
                    </a:lnTo>
                    <a:lnTo>
                      <a:pt x="2146" y="764717"/>
                    </a:lnTo>
                    <a:lnTo>
                      <a:pt x="1689" y="764870"/>
                    </a:lnTo>
                    <a:lnTo>
                      <a:pt x="1117" y="765467"/>
                    </a:lnTo>
                    <a:lnTo>
                      <a:pt x="368" y="766013"/>
                    </a:lnTo>
                    <a:lnTo>
                      <a:pt x="0" y="767080"/>
                    </a:lnTo>
                    <a:lnTo>
                      <a:pt x="838" y="767778"/>
                    </a:lnTo>
                    <a:lnTo>
                      <a:pt x="1244" y="768286"/>
                    </a:lnTo>
                    <a:lnTo>
                      <a:pt x="1892" y="767740"/>
                    </a:lnTo>
                    <a:lnTo>
                      <a:pt x="2743" y="767321"/>
                    </a:lnTo>
                    <a:lnTo>
                      <a:pt x="3403" y="766089"/>
                    </a:lnTo>
                    <a:close/>
                  </a:path>
                  <a:path w="968375" h="990600">
                    <a:moveTo>
                      <a:pt x="8382" y="344741"/>
                    </a:moveTo>
                    <a:lnTo>
                      <a:pt x="8216" y="344220"/>
                    </a:lnTo>
                    <a:lnTo>
                      <a:pt x="8089" y="343687"/>
                    </a:lnTo>
                    <a:lnTo>
                      <a:pt x="7924" y="343154"/>
                    </a:lnTo>
                    <a:lnTo>
                      <a:pt x="5956" y="343204"/>
                    </a:lnTo>
                    <a:lnTo>
                      <a:pt x="3987" y="343192"/>
                    </a:lnTo>
                    <a:lnTo>
                      <a:pt x="1854" y="346367"/>
                    </a:lnTo>
                    <a:lnTo>
                      <a:pt x="8382" y="344741"/>
                    </a:lnTo>
                    <a:close/>
                  </a:path>
                  <a:path w="968375" h="990600">
                    <a:moveTo>
                      <a:pt x="29654" y="415391"/>
                    </a:moveTo>
                    <a:lnTo>
                      <a:pt x="26987" y="416204"/>
                    </a:lnTo>
                    <a:lnTo>
                      <a:pt x="26504" y="419684"/>
                    </a:lnTo>
                    <a:lnTo>
                      <a:pt x="28054" y="417588"/>
                    </a:lnTo>
                    <a:lnTo>
                      <a:pt x="29654" y="415391"/>
                    </a:lnTo>
                    <a:close/>
                  </a:path>
                  <a:path w="968375" h="990600">
                    <a:moveTo>
                      <a:pt x="35826" y="409625"/>
                    </a:moveTo>
                    <a:lnTo>
                      <a:pt x="35280" y="409511"/>
                    </a:lnTo>
                    <a:lnTo>
                      <a:pt x="34721" y="409346"/>
                    </a:lnTo>
                    <a:lnTo>
                      <a:pt x="34163" y="409244"/>
                    </a:lnTo>
                    <a:lnTo>
                      <a:pt x="34023" y="410349"/>
                    </a:lnTo>
                    <a:lnTo>
                      <a:pt x="33705" y="412559"/>
                    </a:lnTo>
                    <a:lnTo>
                      <a:pt x="34112" y="412635"/>
                    </a:lnTo>
                    <a:lnTo>
                      <a:pt x="34505" y="412711"/>
                    </a:lnTo>
                    <a:lnTo>
                      <a:pt x="34912" y="412775"/>
                    </a:lnTo>
                    <a:lnTo>
                      <a:pt x="35509" y="410679"/>
                    </a:lnTo>
                    <a:lnTo>
                      <a:pt x="35826" y="409625"/>
                    </a:lnTo>
                    <a:close/>
                  </a:path>
                  <a:path w="968375" h="990600">
                    <a:moveTo>
                      <a:pt x="51892" y="151752"/>
                    </a:moveTo>
                    <a:lnTo>
                      <a:pt x="50838" y="149428"/>
                    </a:lnTo>
                    <a:lnTo>
                      <a:pt x="48983" y="150456"/>
                    </a:lnTo>
                    <a:lnTo>
                      <a:pt x="48069" y="151384"/>
                    </a:lnTo>
                    <a:lnTo>
                      <a:pt x="49136" y="153593"/>
                    </a:lnTo>
                    <a:lnTo>
                      <a:pt x="51358" y="152819"/>
                    </a:lnTo>
                    <a:lnTo>
                      <a:pt x="51892" y="151752"/>
                    </a:lnTo>
                    <a:close/>
                  </a:path>
                  <a:path w="968375" h="990600">
                    <a:moveTo>
                      <a:pt x="58635" y="257048"/>
                    </a:moveTo>
                    <a:lnTo>
                      <a:pt x="57619" y="256819"/>
                    </a:lnTo>
                    <a:lnTo>
                      <a:pt x="57099" y="256730"/>
                    </a:lnTo>
                    <a:lnTo>
                      <a:pt x="57035" y="260210"/>
                    </a:lnTo>
                    <a:lnTo>
                      <a:pt x="57365" y="260223"/>
                    </a:lnTo>
                    <a:lnTo>
                      <a:pt x="57708" y="260273"/>
                    </a:lnTo>
                    <a:lnTo>
                      <a:pt x="58039" y="260286"/>
                    </a:lnTo>
                    <a:lnTo>
                      <a:pt x="58635" y="257048"/>
                    </a:lnTo>
                    <a:close/>
                  </a:path>
                  <a:path w="968375" h="990600">
                    <a:moveTo>
                      <a:pt x="65189" y="614794"/>
                    </a:moveTo>
                    <a:lnTo>
                      <a:pt x="64643" y="614159"/>
                    </a:lnTo>
                    <a:lnTo>
                      <a:pt x="64160" y="613460"/>
                    </a:lnTo>
                    <a:lnTo>
                      <a:pt x="63512" y="612940"/>
                    </a:lnTo>
                    <a:lnTo>
                      <a:pt x="63385" y="612813"/>
                    </a:lnTo>
                    <a:lnTo>
                      <a:pt x="62699" y="613422"/>
                    </a:lnTo>
                    <a:lnTo>
                      <a:pt x="61925" y="613905"/>
                    </a:lnTo>
                    <a:lnTo>
                      <a:pt x="62738" y="614654"/>
                    </a:lnTo>
                    <a:lnTo>
                      <a:pt x="63309" y="615289"/>
                    </a:lnTo>
                    <a:lnTo>
                      <a:pt x="64020" y="615746"/>
                    </a:lnTo>
                    <a:lnTo>
                      <a:pt x="64160" y="615823"/>
                    </a:lnTo>
                    <a:lnTo>
                      <a:pt x="64782" y="615137"/>
                    </a:lnTo>
                    <a:lnTo>
                      <a:pt x="65189" y="614794"/>
                    </a:lnTo>
                    <a:close/>
                  </a:path>
                  <a:path w="968375" h="990600">
                    <a:moveTo>
                      <a:pt x="102069" y="168783"/>
                    </a:moveTo>
                    <a:lnTo>
                      <a:pt x="100939" y="168516"/>
                    </a:lnTo>
                    <a:lnTo>
                      <a:pt x="99872" y="168414"/>
                    </a:lnTo>
                    <a:lnTo>
                      <a:pt x="98818" y="168262"/>
                    </a:lnTo>
                    <a:lnTo>
                      <a:pt x="98742" y="168960"/>
                    </a:lnTo>
                    <a:lnTo>
                      <a:pt x="98691" y="169646"/>
                    </a:lnTo>
                    <a:lnTo>
                      <a:pt x="98615" y="170332"/>
                    </a:lnTo>
                    <a:lnTo>
                      <a:pt x="99720" y="170319"/>
                    </a:lnTo>
                    <a:lnTo>
                      <a:pt x="100812" y="170345"/>
                    </a:lnTo>
                    <a:lnTo>
                      <a:pt x="101904" y="170205"/>
                    </a:lnTo>
                    <a:lnTo>
                      <a:pt x="102069" y="168783"/>
                    </a:lnTo>
                    <a:close/>
                  </a:path>
                  <a:path w="968375" h="990600">
                    <a:moveTo>
                      <a:pt x="113398" y="420204"/>
                    </a:moveTo>
                    <a:lnTo>
                      <a:pt x="113334" y="419366"/>
                    </a:lnTo>
                    <a:lnTo>
                      <a:pt x="112776" y="418566"/>
                    </a:lnTo>
                    <a:lnTo>
                      <a:pt x="112420" y="417741"/>
                    </a:lnTo>
                    <a:lnTo>
                      <a:pt x="111798" y="418045"/>
                    </a:lnTo>
                    <a:lnTo>
                      <a:pt x="110718" y="418287"/>
                    </a:lnTo>
                    <a:lnTo>
                      <a:pt x="110553" y="419442"/>
                    </a:lnTo>
                    <a:lnTo>
                      <a:pt x="110998" y="420306"/>
                    </a:lnTo>
                    <a:lnTo>
                      <a:pt x="111315" y="421576"/>
                    </a:lnTo>
                    <a:lnTo>
                      <a:pt x="112318" y="420954"/>
                    </a:lnTo>
                    <a:lnTo>
                      <a:pt x="113398" y="420522"/>
                    </a:lnTo>
                    <a:lnTo>
                      <a:pt x="113398" y="420204"/>
                    </a:lnTo>
                    <a:close/>
                  </a:path>
                  <a:path w="968375" h="990600">
                    <a:moveTo>
                      <a:pt x="153771" y="163855"/>
                    </a:moveTo>
                    <a:lnTo>
                      <a:pt x="153517" y="162814"/>
                    </a:lnTo>
                    <a:lnTo>
                      <a:pt x="153289" y="161759"/>
                    </a:lnTo>
                    <a:lnTo>
                      <a:pt x="153035" y="160718"/>
                    </a:lnTo>
                    <a:lnTo>
                      <a:pt x="152552" y="160832"/>
                    </a:lnTo>
                    <a:lnTo>
                      <a:pt x="152057" y="160921"/>
                    </a:lnTo>
                    <a:lnTo>
                      <a:pt x="151561" y="161036"/>
                    </a:lnTo>
                    <a:lnTo>
                      <a:pt x="151777" y="162026"/>
                    </a:lnTo>
                    <a:lnTo>
                      <a:pt x="151942" y="163042"/>
                    </a:lnTo>
                    <a:lnTo>
                      <a:pt x="152273" y="164020"/>
                    </a:lnTo>
                    <a:lnTo>
                      <a:pt x="153250" y="163906"/>
                    </a:lnTo>
                    <a:lnTo>
                      <a:pt x="153771" y="163855"/>
                    </a:lnTo>
                    <a:close/>
                  </a:path>
                  <a:path w="968375" h="990600">
                    <a:moveTo>
                      <a:pt x="154470" y="198704"/>
                    </a:moveTo>
                    <a:lnTo>
                      <a:pt x="153390" y="197383"/>
                    </a:lnTo>
                    <a:lnTo>
                      <a:pt x="151942" y="195567"/>
                    </a:lnTo>
                    <a:lnTo>
                      <a:pt x="149682" y="199123"/>
                    </a:lnTo>
                    <a:lnTo>
                      <a:pt x="154470" y="198704"/>
                    </a:lnTo>
                    <a:close/>
                  </a:path>
                  <a:path w="968375" h="990600">
                    <a:moveTo>
                      <a:pt x="159194" y="166522"/>
                    </a:moveTo>
                    <a:lnTo>
                      <a:pt x="158889" y="165633"/>
                    </a:lnTo>
                    <a:lnTo>
                      <a:pt x="157937" y="165862"/>
                    </a:lnTo>
                    <a:lnTo>
                      <a:pt x="156159" y="166357"/>
                    </a:lnTo>
                    <a:lnTo>
                      <a:pt x="156476" y="167271"/>
                    </a:lnTo>
                    <a:lnTo>
                      <a:pt x="156641" y="167741"/>
                    </a:lnTo>
                    <a:lnTo>
                      <a:pt x="157467" y="167347"/>
                    </a:lnTo>
                    <a:lnTo>
                      <a:pt x="158318" y="166979"/>
                    </a:lnTo>
                    <a:lnTo>
                      <a:pt x="159143" y="166535"/>
                    </a:lnTo>
                    <a:close/>
                  </a:path>
                  <a:path w="968375" h="990600">
                    <a:moveTo>
                      <a:pt x="163347" y="829170"/>
                    </a:moveTo>
                    <a:lnTo>
                      <a:pt x="163106" y="828649"/>
                    </a:lnTo>
                    <a:lnTo>
                      <a:pt x="162915" y="828001"/>
                    </a:lnTo>
                    <a:lnTo>
                      <a:pt x="160286" y="829259"/>
                    </a:lnTo>
                    <a:lnTo>
                      <a:pt x="159004" y="829868"/>
                    </a:lnTo>
                    <a:lnTo>
                      <a:pt x="159296" y="830389"/>
                    </a:lnTo>
                    <a:lnTo>
                      <a:pt x="159613" y="830897"/>
                    </a:lnTo>
                    <a:lnTo>
                      <a:pt x="159905" y="831405"/>
                    </a:lnTo>
                    <a:lnTo>
                      <a:pt x="161036" y="830681"/>
                    </a:lnTo>
                    <a:lnTo>
                      <a:pt x="162179" y="829983"/>
                    </a:lnTo>
                    <a:lnTo>
                      <a:pt x="163347" y="829170"/>
                    </a:lnTo>
                    <a:close/>
                  </a:path>
                  <a:path w="968375" h="990600">
                    <a:moveTo>
                      <a:pt x="171069" y="714781"/>
                    </a:moveTo>
                    <a:lnTo>
                      <a:pt x="168605" y="714070"/>
                    </a:lnTo>
                    <a:lnTo>
                      <a:pt x="166573" y="713473"/>
                    </a:lnTo>
                    <a:lnTo>
                      <a:pt x="167614" y="716076"/>
                    </a:lnTo>
                    <a:lnTo>
                      <a:pt x="168605" y="716788"/>
                    </a:lnTo>
                    <a:lnTo>
                      <a:pt x="170383" y="715987"/>
                    </a:lnTo>
                    <a:lnTo>
                      <a:pt x="170624" y="715873"/>
                    </a:lnTo>
                    <a:lnTo>
                      <a:pt x="170738" y="715378"/>
                    </a:lnTo>
                    <a:lnTo>
                      <a:pt x="171069" y="714781"/>
                    </a:lnTo>
                    <a:close/>
                  </a:path>
                  <a:path w="968375" h="990600">
                    <a:moveTo>
                      <a:pt x="196062" y="806767"/>
                    </a:moveTo>
                    <a:lnTo>
                      <a:pt x="195605" y="805167"/>
                    </a:lnTo>
                    <a:lnTo>
                      <a:pt x="193395" y="804214"/>
                    </a:lnTo>
                    <a:lnTo>
                      <a:pt x="193916" y="805776"/>
                    </a:lnTo>
                    <a:lnTo>
                      <a:pt x="194932" y="808913"/>
                    </a:lnTo>
                    <a:lnTo>
                      <a:pt x="196062" y="806767"/>
                    </a:lnTo>
                    <a:close/>
                  </a:path>
                  <a:path w="968375" h="990600">
                    <a:moveTo>
                      <a:pt x="210083" y="557276"/>
                    </a:moveTo>
                    <a:lnTo>
                      <a:pt x="208318" y="555663"/>
                    </a:lnTo>
                    <a:lnTo>
                      <a:pt x="206463" y="554151"/>
                    </a:lnTo>
                    <a:lnTo>
                      <a:pt x="206552" y="555752"/>
                    </a:lnTo>
                    <a:lnTo>
                      <a:pt x="206781" y="559295"/>
                    </a:lnTo>
                    <a:lnTo>
                      <a:pt x="210083" y="557276"/>
                    </a:lnTo>
                    <a:close/>
                  </a:path>
                  <a:path w="968375" h="990600">
                    <a:moveTo>
                      <a:pt x="232079" y="1358"/>
                    </a:moveTo>
                    <a:lnTo>
                      <a:pt x="231698" y="0"/>
                    </a:lnTo>
                    <a:lnTo>
                      <a:pt x="230759" y="76"/>
                    </a:lnTo>
                    <a:lnTo>
                      <a:pt x="229920" y="317"/>
                    </a:lnTo>
                    <a:lnTo>
                      <a:pt x="228854" y="571"/>
                    </a:lnTo>
                    <a:lnTo>
                      <a:pt x="229196" y="1397"/>
                    </a:lnTo>
                    <a:lnTo>
                      <a:pt x="229463" y="2286"/>
                    </a:lnTo>
                    <a:lnTo>
                      <a:pt x="230403" y="2095"/>
                    </a:lnTo>
                    <a:lnTo>
                      <a:pt x="231228" y="1828"/>
                    </a:lnTo>
                    <a:lnTo>
                      <a:pt x="232079" y="1358"/>
                    </a:lnTo>
                    <a:close/>
                  </a:path>
                  <a:path w="968375" h="990600">
                    <a:moveTo>
                      <a:pt x="232232" y="520001"/>
                    </a:moveTo>
                    <a:lnTo>
                      <a:pt x="232130" y="519633"/>
                    </a:lnTo>
                    <a:lnTo>
                      <a:pt x="231965" y="518896"/>
                    </a:lnTo>
                    <a:lnTo>
                      <a:pt x="230568" y="519239"/>
                    </a:lnTo>
                    <a:lnTo>
                      <a:pt x="227761" y="519963"/>
                    </a:lnTo>
                    <a:lnTo>
                      <a:pt x="228003" y="520992"/>
                    </a:lnTo>
                    <a:lnTo>
                      <a:pt x="229400" y="520661"/>
                    </a:lnTo>
                    <a:lnTo>
                      <a:pt x="230822" y="520319"/>
                    </a:lnTo>
                    <a:lnTo>
                      <a:pt x="232232" y="520001"/>
                    </a:lnTo>
                    <a:close/>
                  </a:path>
                  <a:path w="968375" h="990600">
                    <a:moveTo>
                      <a:pt x="243446" y="986116"/>
                    </a:moveTo>
                    <a:lnTo>
                      <a:pt x="243039" y="985913"/>
                    </a:lnTo>
                    <a:lnTo>
                      <a:pt x="242265" y="985469"/>
                    </a:lnTo>
                    <a:lnTo>
                      <a:pt x="241046" y="986447"/>
                    </a:lnTo>
                    <a:lnTo>
                      <a:pt x="239776" y="987437"/>
                    </a:lnTo>
                    <a:lnTo>
                      <a:pt x="241401" y="990295"/>
                    </a:lnTo>
                    <a:lnTo>
                      <a:pt x="243446" y="986116"/>
                    </a:lnTo>
                    <a:close/>
                  </a:path>
                  <a:path w="968375" h="990600">
                    <a:moveTo>
                      <a:pt x="248932" y="638302"/>
                    </a:moveTo>
                    <a:lnTo>
                      <a:pt x="248551" y="637946"/>
                    </a:lnTo>
                    <a:lnTo>
                      <a:pt x="248221" y="637413"/>
                    </a:lnTo>
                    <a:lnTo>
                      <a:pt x="247192" y="637120"/>
                    </a:lnTo>
                    <a:lnTo>
                      <a:pt x="246532" y="637235"/>
                    </a:lnTo>
                    <a:lnTo>
                      <a:pt x="245872" y="637247"/>
                    </a:lnTo>
                    <a:lnTo>
                      <a:pt x="247357" y="638708"/>
                    </a:lnTo>
                    <a:lnTo>
                      <a:pt x="248081" y="639445"/>
                    </a:lnTo>
                    <a:lnTo>
                      <a:pt x="248373" y="639064"/>
                    </a:lnTo>
                    <a:lnTo>
                      <a:pt x="248653" y="638683"/>
                    </a:lnTo>
                    <a:lnTo>
                      <a:pt x="248932" y="638302"/>
                    </a:lnTo>
                    <a:close/>
                  </a:path>
                  <a:path w="968375" h="990600">
                    <a:moveTo>
                      <a:pt x="251688" y="282092"/>
                    </a:moveTo>
                    <a:lnTo>
                      <a:pt x="251142" y="281127"/>
                    </a:lnTo>
                    <a:lnTo>
                      <a:pt x="250240" y="281000"/>
                    </a:lnTo>
                    <a:lnTo>
                      <a:pt x="249593" y="281355"/>
                    </a:lnTo>
                    <a:lnTo>
                      <a:pt x="248462" y="281647"/>
                    </a:lnTo>
                    <a:lnTo>
                      <a:pt x="249212" y="282587"/>
                    </a:lnTo>
                    <a:lnTo>
                      <a:pt x="249643" y="283108"/>
                    </a:lnTo>
                    <a:lnTo>
                      <a:pt x="250050" y="283641"/>
                    </a:lnTo>
                    <a:lnTo>
                      <a:pt x="250558" y="283210"/>
                    </a:lnTo>
                    <a:lnTo>
                      <a:pt x="251231" y="282867"/>
                    </a:lnTo>
                    <a:lnTo>
                      <a:pt x="251688" y="282092"/>
                    </a:lnTo>
                    <a:close/>
                  </a:path>
                  <a:path w="968375" h="990600">
                    <a:moveTo>
                      <a:pt x="259499" y="384784"/>
                    </a:moveTo>
                    <a:lnTo>
                      <a:pt x="258381" y="383921"/>
                    </a:lnTo>
                    <a:lnTo>
                      <a:pt x="257276" y="383057"/>
                    </a:lnTo>
                    <a:lnTo>
                      <a:pt x="256159" y="382193"/>
                    </a:lnTo>
                    <a:lnTo>
                      <a:pt x="258305" y="385432"/>
                    </a:lnTo>
                    <a:lnTo>
                      <a:pt x="258991" y="385622"/>
                    </a:lnTo>
                    <a:lnTo>
                      <a:pt x="259156" y="385356"/>
                    </a:lnTo>
                    <a:lnTo>
                      <a:pt x="259499" y="384784"/>
                    </a:lnTo>
                    <a:close/>
                  </a:path>
                  <a:path w="968375" h="990600">
                    <a:moveTo>
                      <a:pt x="263029" y="873607"/>
                    </a:moveTo>
                    <a:lnTo>
                      <a:pt x="262547" y="873417"/>
                    </a:lnTo>
                    <a:lnTo>
                      <a:pt x="262064" y="873201"/>
                    </a:lnTo>
                    <a:lnTo>
                      <a:pt x="261569" y="873023"/>
                    </a:lnTo>
                    <a:lnTo>
                      <a:pt x="261099" y="874179"/>
                    </a:lnTo>
                    <a:lnTo>
                      <a:pt x="260604" y="875334"/>
                    </a:lnTo>
                    <a:lnTo>
                      <a:pt x="260121" y="876477"/>
                    </a:lnTo>
                    <a:lnTo>
                      <a:pt x="261594" y="877074"/>
                    </a:lnTo>
                    <a:lnTo>
                      <a:pt x="262064" y="875931"/>
                    </a:lnTo>
                    <a:lnTo>
                      <a:pt x="263029" y="873607"/>
                    </a:lnTo>
                    <a:close/>
                  </a:path>
                  <a:path w="968375" h="990600">
                    <a:moveTo>
                      <a:pt x="285178" y="115912"/>
                    </a:moveTo>
                    <a:lnTo>
                      <a:pt x="283095" y="117995"/>
                    </a:lnTo>
                    <a:lnTo>
                      <a:pt x="282575" y="119138"/>
                    </a:lnTo>
                    <a:lnTo>
                      <a:pt x="284848" y="121094"/>
                    </a:lnTo>
                    <a:lnTo>
                      <a:pt x="285178" y="115912"/>
                    </a:lnTo>
                    <a:close/>
                  </a:path>
                  <a:path w="968375" h="990600">
                    <a:moveTo>
                      <a:pt x="305917" y="11531"/>
                    </a:moveTo>
                    <a:lnTo>
                      <a:pt x="303314" y="11341"/>
                    </a:lnTo>
                    <a:lnTo>
                      <a:pt x="302514" y="12623"/>
                    </a:lnTo>
                    <a:lnTo>
                      <a:pt x="301993" y="15024"/>
                    </a:lnTo>
                    <a:lnTo>
                      <a:pt x="304444" y="14757"/>
                    </a:lnTo>
                    <a:lnTo>
                      <a:pt x="305828" y="14122"/>
                    </a:lnTo>
                    <a:lnTo>
                      <a:pt x="305917" y="11531"/>
                    </a:lnTo>
                    <a:close/>
                  </a:path>
                  <a:path w="968375" h="990600">
                    <a:moveTo>
                      <a:pt x="308597" y="514527"/>
                    </a:moveTo>
                    <a:lnTo>
                      <a:pt x="308229" y="513676"/>
                    </a:lnTo>
                    <a:lnTo>
                      <a:pt x="307886" y="512838"/>
                    </a:lnTo>
                    <a:lnTo>
                      <a:pt x="307517" y="511987"/>
                    </a:lnTo>
                    <a:lnTo>
                      <a:pt x="307174" y="512114"/>
                    </a:lnTo>
                    <a:lnTo>
                      <a:pt x="306857" y="512241"/>
                    </a:lnTo>
                    <a:lnTo>
                      <a:pt x="306514" y="512356"/>
                    </a:lnTo>
                    <a:lnTo>
                      <a:pt x="306743" y="513168"/>
                    </a:lnTo>
                    <a:lnTo>
                      <a:pt x="307162" y="514807"/>
                    </a:lnTo>
                    <a:lnTo>
                      <a:pt x="307644" y="514705"/>
                    </a:lnTo>
                    <a:lnTo>
                      <a:pt x="308127" y="514629"/>
                    </a:lnTo>
                    <a:lnTo>
                      <a:pt x="308597" y="514527"/>
                    </a:lnTo>
                    <a:close/>
                  </a:path>
                  <a:path w="968375" h="990600">
                    <a:moveTo>
                      <a:pt x="315112" y="730681"/>
                    </a:moveTo>
                    <a:lnTo>
                      <a:pt x="314794" y="729437"/>
                    </a:lnTo>
                    <a:lnTo>
                      <a:pt x="314109" y="726935"/>
                    </a:lnTo>
                    <a:lnTo>
                      <a:pt x="313626" y="727100"/>
                    </a:lnTo>
                    <a:lnTo>
                      <a:pt x="313131" y="727290"/>
                    </a:lnTo>
                    <a:lnTo>
                      <a:pt x="312623" y="727468"/>
                    </a:lnTo>
                    <a:lnTo>
                      <a:pt x="314058" y="731024"/>
                    </a:lnTo>
                    <a:lnTo>
                      <a:pt x="314413" y="730910"/>
                    </a:lnTo>
                    <a:lnTo>
                      <a:pt x="314769" y="730808"/>
                    </a:lnTo>
                    <a:lnTo>
                      <a:pt x="315112" y="730681"/>
                    </a:lnTo>
                    <a:close/>
                  </a:path>
                  <a:path w="968375" h="990600">
                    <a:moveTo>
                      <a:pt x="344335" y="822604"/>
                    </a:moveTo>
                    <a:lnTo>
                      <a:pt x="342696" y="822134"/>
                    </a:lnTo>
                    <a:lnTo>
                      <a:pt x="340080" y="821372"/>
                    </a:lnTo>
                    <a:lnTo>
                      <a:pt x="339966" y="821766"/>
                    </a:lnTo>
                    <a:lnTo>
                      <a:pt x="339674" y="822604"/>
                    </a:lnTo>
                    <a:lnTo>
                      <a:pt x="340817" y="823048"/>
                    </a:lnTo>
                    <a:lnTo>
                      <a:pt x="341934" y="823582"/>
                    </a:lnTo>
                    <a:lnTo>
                      <a:pt x="343319" y="823988"/>
                    </a:lnTo>
                    <a:lnTo>
                      <a:pt x="343763" y="823277"/>
                    </a:lnTo>
                    <a:lnTo>
                      <a:pt x="344335" y="822604"/>
                    </a:lnTo>
                    <a:close/>
                  </a:path>
                  <a:path w="968375" h="990600">
                    <a:moveTo>
                      <a:pt x="375767" y="483260"/>
                    </a:moveTo>
                    <a:lnTo>
                      <a:pt x="374713" y="480174"/>
                    </a:lnTo>
                    <a:lnTo>
                      <a:pt x="372224" y="484238"/>
                    </a:lnTo>
                    <a:lnTo>
                      <a:pt x="373126" y="485127"/>
                    </a:lnTo>
                    <a:lnTo>
                      <a:pt x="374916" y="484441"/>
                    </a:lnTo>
                    <a:lnTo>
                      <a:pt x="375767" y="483260"/>
                    </a:lnTo>
                    <a:close/>
                  </a:path>
                  <a:path w="968375" h="990600">
                    <a:moveTo>
                      <a:pt x="379590" y="518604"/>
                    </a:moveTo>
                    <a:lnTo>
                      <a:pt x="378256" y="519899"/>
                    </a:lnTo>
                    <a:lnTo>
                      <a:pt x="376047" y="520801"/>
                    </a:lnTo>
                    <a:lnTo>
                      <a:pt x="377507" y="523379"/>
                    </a:lnTo>
                    <a:lnTo>
                      <a:pt x="378206" y="521792"/>
                    </a:lnTo>
                    <a:lnTo>
                      <a:pt x="379590" y="518604"/>
                    </a:lnTo>
                    <a:close/>
                  </a:path>
                  <a:path w="968375" h="990600">
                    <a:moveTo>
                      <a:pt x="388416" y="159727"/>
                    </a:moveTo>
                    <a:lnTo>
                      <a:pt x="388251" y="159042"/>
                    </a:lnTo>
                    <a:lnTo>
                      <a:pt x="388277" y="158178"/>
                    </a:lnTo>
                    <a:lnTo>
                      <a:pt x="387845" y="157797"/>
                    </a:lnTo>
                    <a:lnTo>
                      <a:pt x="387477" y="157454"/>
                    </a:lnTo>
                    <a:lnTo>
                      <a:pt x="386613" y="157708"/>
                    </a:lnTo>
                    <a:lnTo>
                      <a:pt x="385356" y="157683"/>
                    </a:lnTo>
                    <a:lnTo>
                      <a:pt x="385953" y="158864"/>
                    </a:lnTo>
                    <a:lnTo>
                      <a:pt x="386118" y="159727"/>
                    </a:lnTo>
                    <a:lnTo>
                      <a:pt x="386613" y="160045"/>
                    </a:lnTo>
                    <a:lnTo>
                      <a:pt x="386981" y="160286"/>
                    </a:lnTo>
                    <a:lnTo>
                      <a:pt x="387807" y="159854"/>
                    </a:lnTo>
                    <a:lnTo>
                      <a:pt x="388416" y="159727"/>
                    </a:lnTo>
                    <a:close/>
                  </a:path>
                  <a:path w="968375" h="990600">
                    <a:moveTo>
                      <a:pt x="394144" y="251091"/>
                    </a:moveTo>
                    <a:lnTo>
                      <a:pt x="392950" y="250126"/>
                    </a:lnTo>
                    <a:lnTo>
                      <a:pt x="391604" y="249262"/>
                    </a:lnTo>
                    <a:lnTo>
                      <a:pt x="391439" y="249148"/>
                    </a:lnTo>
                    <a:lnTo>
                      <a:pt x="391007" y="249466"/>
                    </a:lnTo>
                    <a:lnTo>
                      <a:pt x="390372" y="249732"/>
                    </a:lnTo>
                    <a:lnTo>
                      <a:pt x="392176" y="253822"/>
                    </a:lnTo>
                    <a:lnTo>
                      <a:pt x="394144" y="251091"/>
                    </a:lnTo>
                    <a:close/>
                  </a:path>
                  <a:path w="968375" h="990600">
                    <a:moveTo>
                      <a:pt x="423659" y="676706"/>
                    </a:moveTo>
                    <a:lnTo>
                      <a:pt x="423265" y="675805"/>
                    </a:lnTo>
                    <a:lnTo>
                      <a:pt x="422490" y="675144"/>
                    </a:lnTo>
                    <a:lnTo>
                      <a:pt x="421614" y="675525"/>
                    </a:lnTo>
                    <a:lnTo>
                      <a:pt x="420420" y="675728"/>
                    </a:lnTo>
                    <a:lnTo>
                      <a:pt x="421119" y="676948"/>
                    </a:lnTo>
                    <a:lnTo>
                      <a:pt x="421436" y="677710"/>
                    </a:lnTo>
                    <a:lnTo>
                      <a:pt x="421995" y="678243"/>
                    </a:lnTo>
                    <a:lnTo>
                      <a:pt x="422135" y="678383"/>
                    </a:lnTo>
                    <a:lnTo>
                      <a:pt x="423481" y="677722"/>
                    </a:lnTo>
                    <a:lnTo>
                      <a:pt x="423659" y="676706"/>
                    </a:lnTo>
                    <a:close/>
                  </a:path>
                  <a:path w="968375" h="990600">
                    <a:moveTo>
                      <a:pt x="424218" y="174371"/>
                    </a:moveTo>
                    <a:lnTo>
                      <a:pt x="423443" y="173977"/>
                    </a:lnTo>
                    <a:lnTo>
                      <a:pt x="423062" y="173799"/>
                    </a:lnTo>
                    <a:lnTo>
                      <a:pt x="421157" y="177558"/>
                    </a:lnTo>
                    <a:lnTo>
                      <a:pt x="421551" y="177723"/>
                    </a:lnTo>
                    <a:lnTo>
                      <a:pt x="422376" y="178041"/>
                    </a:lnTo>
                    <a:lnTo>
                      <a:pt x="424218" y="174371"/>
                    </a:lnTo>
                    <a:close/>
                  </a:path>
                  <a:path w="968375" h="990600">
                    <a:moveTo>
                      <a:pt x="430961" y="269278"/>
                    </a:moveTo>
                    <a:lnTo>
                      <a:pt x="430669" y="269214"/>
                    </a:lnTo>
                    <a:lnTo>
                      <a:pt x="430377" y="269138"/>
                    </a:lnTo>
                    <a:lnTo>
                      <a:pt x="430072" y="269062"/>
                    </a:lnTo>
                    <a:lnTo>
                      <a:pt x="429209" y="272046"/>
                    </a:lnTo>
                    <a:lnTo>
                      <a:pt x="429577" y="272135"/>
                    </a:lnTo>
                    <a:lnTo>
                      <a:pt x="429983" y="272224"/>
                    </a:lnTo>
                    <a:lnTo>
                      <a:pt x="430352" y="272326"/>
                    </a:lnTo>
                    <a:lnTo>
                      <a:pt x="430568" y="271310"/>
                    </a:lnTo>
                    <a:lnTo>
                      <a:pt x="430758" y="270319"/>
                    </a:lnTo>
                    <a:lnTo>
                      <a:pt x="430961" y="269278"/>
                    </a:lnTo>
                    <a:close/>
                  </a:path>
                  <a:path w="968375" h="990600">
                    <a:moveTo>
                      <a:pt x="431507" y="106426"/>
                    </a:moveTo>
                    <a:lnTo>
                      <a:pt x="430936" y="104648"/>
                    </a:lnTo>
                    <a:lnTo>
                      <a:pt x="430657" y="103784"/>
                    </a:lnTo>
                    <a:lnTo>
                      <a:pt x="430326" y="103860"/>
                    </a:lnTo>
                    <a:lnTo>
                      <a:pt x="429996" y="103949"/>
                    </a:lnTo>
                    <a:lnTo>
                      <a:pt x="429666" y="104025"/>
                    </a:lnTo>
                    <a:lnTo>
                      <a:pt x="429806" y="104914"/>
                    </a:lnTo>
                    <a:lnTo>
                      <a:pt x="430085" y="106680"/>
                    </a:lnTo>
                    <a:lnTo>
                      <a:pt x="430568" y="106603"/>
                    </a:lnTo>
                    <a:lnTo>
                      <a:pt x="431038" y="106502"/>
                    </a:lnTo>
                    <a:lnTo>
                      <a:pt x="431507" y="106426"/>
                    </a:lnTo>
                    <a:close/>
                  </a:path>
                  <a:path w="968375" h="990600">
                    <a:moveTo>
                      <a:pt x="450430" y="152476"/>
                    </a:moveTo>
                    <a:lnTo>
                      <a:pt x="449910" y="152311"/>
                    </a:lnTo>
                    <a:lnTo>
                      <a:pt x="448881" y="152019"/>
                    </a:lnTo>
                    <a:lnTo>
                      <a:pt x="448551" y="154508"/>
                    </a:lnTo>
                    <a:lnTo>
                      <a:pt x="448386" y="155765"/>
                    </a:lnTo>
                    <a:lnTo>
                      <a:pt x="448843" y="155854"/>
                    </a:lnTo>
                    <a:lnTo>
                      <a:pt x="449300" y="155917"/>
                    </a:lnTo>
                    <a:lnTo>
                      <a:pt x="449745" y="156006"/>
                    </a:lnTo>
                    <a:lnTo>
                      <a:pt x="450430" y="152476"/>
                    </a:lnTo>
                    <a:close/>
                  </a:path>
                  <a:path w="968375" h="990600">
                    <a:moveTo>
                      <a:pt x="502285" y="358381"/>
                    </a:moveTo>
                    <a:lnTo>
                      <a:pt x="502234" y="358076"/>
                    </a:lnTo>
                    <a:lnTo>
                      <a:pt x="502170" y="357276"/>
                    </a:lnTo>
                    <a:lnTo>
                      <a:pt x="501624" y="356552"/>
                    </a:lnTo>
                    <a:lnTo>
                      <a:pt x="501015" y="355269"/>
                    </a:lnTo>
                    <a:lnTo>
                      <a:pt x="500202" y="356120"/>
                    </a:lnTo>
                    <a:lnTo>
                      <a:pt x="499325" y="356692"/>
                    </a:lnTo>
                    <a:lnTo>
                      <a:pt x="499414" y="357009"/>
                    </a:lnTo>
                    <a:lnTo>
                      <a:pt x="499592" y="357784"/>
                    </a:lnTo>
                    <a:lnTo>
                      <a:pt x="500164" y="358508"/>
                    </a:lnTo>
                    <a:lnTo>
                      <a:pt x="500875" y="359181"/>
                    </a:lnTo>
                    <a:lnTo>
                      <a:pt x="502285" y="358381"/>
                    </a:lnTo>
                    <a:close/>
                  </a:path>
                  <a:path w="968375" h="990600">
                    <a:moveTo>
                      <a:pt x="532968" y="849833"/>
                    </a:moveTo>
                    <a:lnTo>
                      <a:pt x="532599" y="849630"/>
                    </a:lnTo>
                    <a:lnTo>
                      <a:pt x="532231" y="849452"/>
                    </a:lnTo>
                    <a:lnTo>
                      <a:pt x="531876" y="849261"/>
                    </a:lnTo>
                    <a:lnTo>
                      <a:pt x="531139" y="850315"/>
                    </a:lnTo>
                    <a:lnTo>
                      <a:pt x="529666" y="852398"/>
                    </a:lnTo>
                    <a:lnTo>
                      <a:pt x="530110" y="852716"/>
                    </a:lnTo>
                    <a:lnTo>
                      <a:pt x="530567" y="853020"/>
                    </a:lnTo>
                    <a:lnTo>
                      <a:pt x="531037" y="853313"/>
                    </a:lnTo>
                    <a:lnTo>
                      <a:pt x="531545" y="852792"/>
                    </a:lnTo>
                    <a:lnTo>
                      <a:pt x="532193" y="852347"/>
                    </a:lnTo>
                    <a:lnTo>
                      <a:pt x="532549" y="851738"/>
                    </a:lnTo>
                    <a:lnTo>
                      <a:pt x="532853" y="851179"/>
                    </a:lnTo>
                    <a:lnTo>
                      <a:pt x="532841" y="850468"/>
                    </a:lnTo>
                    <a:lnTo>
                      <a:pt x="532968" y="849833"/>
                    </a:lnTo>
                    <a:close/>
                  </a:path>
                  <a:path w="968375" h="990600">
                    <a:moveTo>
                      <a:pt x="539165" y="140703"/>
                    </a:moveTo>
                    <a:lnTo>
                      <a:pt x="536143" y="140360"/>
                    </a:lnTo>
                    <a:lnTo>
                      <a:pt x="534809" y="140474"/>
                    </a:lnTo>
                    <a:lnTo>
                      <a:pt x="534682" y="143471"/>
                    </a:lnTo>
                    <a:lnTo>
                      <a:pt x="539165" y="140703"/>
                    </a:lnTo>
                    <a:close/>
                  </a:path>
                  <a:path w="968375" h="990600">
                    <a:moveTo>
                      <a:pt x="539635" y="585304"/>
                    </a:moveTo>
                    <a:lnTo>
                      <a:pt x="539153" y="585216"/>
                    </a:lnTo>
                    <a:lnTo>
                      <a:pt x="538683" y="585101"/>
                    </a:lnTo>
                    <a:lnTo>
                      <a:pt x="538187" y="585025"/>
                    </a:lnTo>
                    <a:lnTo>
                      <a:pt x="538022" y="585927"/>
                    </a:lnTo>
                    <a:lnTo>
                      <a:pt x="537857" y="586841"/>
                    </a:lnTo>
                    <a:lnTo>
                      <a:pt x="537705" y="587756"/>
                    </a:lnTo>
                    <a:lnTo>
                      <a:pt x="538441" y="587984"/>
                    </a:lnTo>
                    <a:lnTo>
                      <a:pt x="538835" y="588073"/>
                    </a:lnTo>
                    <a:lnTo>
                      <a:pt x="539635" y="585304"/>
                    </a:lnTo>
                    <a:close/>
                  </a:path>
                  <a:path w="968375" h="990600">
                    <a:moveTo>
                      <a:pt x="564184" y="571080"/>
                    </a:moveTo>
                    <a:lnTo>
                      <a:pt x="563486" y="568248"/>
                    </a:lnTo>
                    <a:lnTo>
                      <a:pt x="562457" y="569429"/>
                    </a:lnTo>
                    <a:lnTo>
                      <a:pt x="561771" y="570052"/>
                    </a:lnTo>
                    <a:lnTo>
                      <a:pt x="561314" y="570826"/>
                    </a:lnTo>
                    <a:lnTo>
                      <a:pt x="561111" y="571157"/>
                    </a:lnTo>
                    <a:lnTo>
                      <a:pt x="561365" y="571792"/>
                    </a:lnTo>
                    <a:lnTo>
                      <a:pt x="561441" y="572604"/>
                    </a:lnTo>
                    <a:lnTo>
                      <a:pt x="563867" y="572338"/>
                    </a:lnTo>
                    <a:lnTo>
                      <a:pt x="564184" y="571080"/>
                    </a:lnTo>
                    <a:close/>
                  </a:path>
                  <a:path w="968375" h="990600">
                    <a:moveTo>
                      <a:pt x="564616" y="635330"/>
                    </a:moveTo>
                    <a:lnTo>
                      <a:pt x="564159" y="634492"/>
                    </a:lnTo>
                    <a:lnTo>
                      <a:pt x="563054" y="634822"/>
                    </a:lnTo>
                    <a:lnTo>
                      <a:pt x="562063" y="635190"/>
                    </a:lnTo>
                    <a:lnTo>
                      <a:pt x="561073" y="635558"/>
                    </a:lnTo>
                    <a:lnTo>
                      <a:pt x="561721" y="636739"/>
                    </a:lnTo>
                    <a:lnTo>
                      <a:pt x="562051" y="637311"/>
                    </a:lnTo>
                    <a:lnTo>
                      <a:pt x="562914" y="636663"/>
                    </a:lnTo>
                    <a:lnTo>
                      <a:pt x="563765" y="636054"/>
                    </a:lnTo>
                    <a:lnTo>
                      <a:pt x="564616" y="635330"/>
                    </a:lnTo>
                    <a:close/>
                  </a:path>
                  <a:path w="968375" h="990600">
                    <a:moveTo>
                      <a:pt x="564870" y="629704"/>
                    </a:moveTo>
                    <a:lnTo>
                      <a:pt x="564667" y="628916"/>
                    </a:lnTo>
                    <a:lnTo>
                      <a:pt x="564184" y="626960"/>
                    </a:lnTo>
                    <a:lnTo>
                      <a:pt x="563372" y="627456"/>
                    </a:lnTo>
                    <a:lnTo>
                      <a:pt x="562597" y="627773"/>
                    </a:lnTo>
                    <a:lnTo>
                      <a:pt x="562635" y="627951"/>
                    </a:lnTo>
                    <a:lnTo>
                      <a:pt x="562711" y="628637"/>
                    </a:lnTo>
                    <a:lnTo>
                      <a:pt x="562991" y="629335"/>
                    </a:lnTo>
                    <a:lnTo>
                      <a:pt x="563613" y="630059"/>
                    </a:lnTo>
                    <a:lnTo>
                      <a:pt x="564362" y="629767"/>
                    </a:lnTo>
                    <a:lnTo>
                      <a:pt x="564870" y="629704"/>
                    </a:lnTo>
                    <a:close/>
                  </a:path>
                  <a:path w="968375" h="990600">
                    <a:moveTo>
                      <a:pt x="565505" y="183426"/>
                    </a:moveTo>
                    <a:lnTo>
                      <a:pt x="565378" y="179425"/>
                    </a:lnTo>
                    <a:lnTo>
                      <a:pt x="565048" y="179387"/>
                    </a:lnTo>
                    <a:lnTo>
                      <a:pt x="564730" y="179336"/>
                    </a:lnTo>
                    <a:lnTo>
                      <a:pt x="564400" y="179273"/>
                    </a:lnTo>
                    <a:lnTo>
                      <a:pt x="564426" y="182079"/>
                    </a:lnTo>
                    <a:lnTo>
                      <a:pt x="564438" y="183464"/>
                    </a:lnTo>
                    <a:lnTo>
                      <a:pt x="564807" y="183451"/>
                    </a:lnTo>
                    <a:lnTo>
                      <a:pt x="565150" y="183451"/>
                    </a:lnTo>
                    <a:lnTo>
                      <a:pt x="565505" y="183426"/>
                    </a:lnTo>
                    <a:close/>
                  </a:path>
                  <a:path w="968375" h="990600">
                    <a:moveTo>
                      <a:pt x="572960" y="536892"/>
                    </a:moveTo>
                    <a:lnTo>
                      <a:pt x="572630" y="535635"/>
                    </a:lnTo>
                    <a:lnTo>
                      <a:pt x="570458" y="535305"/>
                    </a:lnTo>
                    <a:lnTo>
                      <a:pt x="568985" y="536651"/>
                    </a:lnTo>
                    <a:lnTo>
                      <a:pt x="569036" y="537959"/>
                    </a:lnTo>
                    <a:lnTo>
                      <a:pt x="570623" y="539089"/>
                    </a:lnTo>
                    <a:lnTo>
                      <a:pt x="570877" y="539267"/>
                    </a:lnTo>
                    <a:lnTo>
                      <a:pt x="571893" y="538924"/>
                    </a:lnTo>
                    <a:lnTo>
                      <a:pt x="572084" y="538581"/>
                    </a:lnTo>
                    <a:lnTo>
                      <a:pt x="572960" y="536892"/>
                    </a:lnTo>
                    <a:close/>
                  </a:path>
                  <a:path w="968375" h="990600">
                    <a:moveTo>
                      <a:pt x="642061" y="982256"/>
                    </a:moveTo>
                    <a:lnTo>
                      <a:pt x="641794" y="981811"/>
                    </a:lnTo>
                    <a:lnTo>
                      <a:pt x="641527" y="981392"/>
                    </a:lnTo>
                    <a:lnTo>
                      <a:pt x="641248" y="980935"/>
                    </a:lnTo>
                    <a:lnTo>
                      <a:pt x="640156" y="981760"/>
                    </a:lnTo>
                    <a:lnTo>
                      <a:pt x="637997" y="983399"/>
                    </a:lnTo>
                    <a:lnTo>
                      <a:pt x="638238" y="983729"/>
                    </a:lnTo>
                    <a:lnTo>
                      <a:pt x="638505" y="984084"/>
                    </a:lnTo>
                    <a:lnTo>
                      <a:pt x="638771" y="984415"/>
                    </a:lnTo>
                    <a:lnTo>
                      <a:pt x="639864" y="983691"/>
                    </a:lnTo>
                    <a:lnTo>
                      <a:pt x="640969" y="982954"/>
                    </a:lnTo>
                    <a:lnTo>
                      <a:pt x="642061" y="982256"/>
                    </a:lnTo>
                    <a:close/>
                  </a:path>
                  <a:path w="968375" h="990600">
                    <a:moveTo>
                      <a:pt x="652856" y="114300"/>
                    </a:moveTo>
                    <a:lnTo>
                      <a:pt x="652221" y="113449"/>
                    </a:lnTo>
                    <a:lnTo>
                      <a:pt x="651560" y="112610"/>
                    </a:lnTo>
                    <a:lnTo>
                      <a:pt x="650913" y="111760"/>
                    </a:lnTo>
                    <a:lnTo>
                      <a:pt x="650659" y="111874"/>
                    </a:lnTo>
                    <a:lnTo>
                      <a:pt x="650163" y="112115"/>
                    </a:lnTo>
                    <a:lnTo>
                      <a:pt x="650252" y="112725"/>
                    </a:lnTo>
                    <a:lnTo>
                      <a:pt x="650138" y="113525"/>
                    </a:lnTo>
                    <a:lnTo>
                      <a:pt x="650468" y="113931"/>
                    </a:lnTo>
                    <a:lnTo>
                      <a:pt x="650913" y="114439"/>
                    </a:lnTo>
                    <a:lnTo>
                      <a:pt x="651713" y="114630"/>
                    </a:lnTo>
                    <a:lnTo>
                      <a:pt x="652348" y="114960"/>
                    </a:lnTo>
                    <a:lnTo>
                      <a:pt x="652538" y="114744"/>
                    </a:lnTo>
                    <a:lnTo>
                      <a:pt x="652856" y="114300"/>
                    </a:lnTo>
                    <a:close/>
                  </a:path>
                  <a:path w="968375" h="990600">
                    <a:moveTo>
                      <a:pt x="667359" y="206895"/>
                    </a:moveTo>
                    <a:lnTo>
                      <a:pt x="666483" y="206184"/>
                    </a:lnTo>
                    <a:lnTo>
                      <a:pt x="663308" y="209753"/>
                    </a:lnTo>
                    <a:lnTo>
                      <a:pt x="663714" y="210083"/>
                    </a:lnTo>
                    <a:lnTo>
                      <a:pt x="664502" y="210794"/>
                    </a:lnTo>
                    <a:lnTo>
                      <a:pt x="665467" y="209499"/>
                    </a:lnTo>
                    <a:lnTo>
                      <a:pt x="667359" y="206895"/>
                    </a:lnTo>
                    <a:close/>
                  </a:path>
                  <a:path w="968375" h="990600">
                    <a:moveTo>
                      <a:pt x="689914" y="134531"/>
                    </a:moveTo>
                    <a:lnTo>
                      <a:pt x="689838" y="134200"/>
                    </a:lnTo>
                    <a:lnTo>
                      <a:pt x="689775" y="133845"/>
                    </a:lnTo>
                    <a:lnTo>
                      <a:pt x="689698" y="133489"/>
                    </a:lnTo>
                    <a:lnTo>
                      <a:pt x="688771" y="133680"/>
                    </a:lnTo>
                    <a:lnTo>
                      <a:pt x="687844" y="133870"/>
                    </a:lnTo>
                    <a:lnTo>
                      <a:pt x="686930" y="134048"/>
                    </a:lnTo>
                    <a:lnTo>
                      <a:pt x="687006" y="134404"/>
                    </a:lnTo>
                    <a:lnTo>
                      <a:pt x="687146" y="135115"/>
                    </a:lnTo>
                    <a:lnTo>
                      <a:pt x="688073" y="134950"/>
                    </a:lnTo>
                    <a:lnTo>
                      <a:pt x="689000" y="134734"/>
                    </a:lnTo>
                    <a:lnTo>
                      <a:pt x="689914" y="134531"/>
                    </a:lnTo>
                    <a:close/>
                  </a:path>
                  <a:path w="968375" h="990600">
                    <a:moveTo>
                      <a:pt x="700532" y="19634"/>
                    </a:moveTo>
                    <a:lnTo>
                      <a:pt x="698830" y="17538"/>
                    </a:lnTo>
                    <a:lnTo>
                      <a:pt x="697992" y="17767"/>
                    </a:lnTo>
                    <a:lnTo>
                      <a:pt x="697268" y="17805"/>
                    </a:lnTo>
                    <a:lnTo>
                      <a:pt x="697395" y="18313"/>
                    </a:lnTo>
                    <a:lnTo>
                      <a:pt x="697547" y="18821"/>
                    </a:lnTo>
                    <a:lnTo>
                      <a:pt x="697674" y="19329"/>
                    </a:lnTo>
                    <a:lnTo>
                      <a:pt x="698195" y="19685"/>
                    </a:lnTo>
                    <a:lnTo>
                      <a:pt x="698703" y="20231"/>
                    </a:lnTo>
                    <a:lnTo>
                      <a:pt x="699262" y="20307"/>
                    </a:lnTo>
                    <a:lnTo>
                      <a:pt x="699643" y="20370"/>
                    </a:lnTo>
                    <a:lnTo>
                      <a:pt x="700532" y="19634"/>
                    </a:lnTo>
                    <a:close/>
                  </a:path>
                  <a:path w="968375" h="990600">
                    <a:moveTo>
                      <a:pt x="716546" y="316217"/>
                    </a:moveTo>
                    <a:lnTo>
                      <a:pt x="715987" y="312521"/>
                    </a:lnTo>
                    <a:lnTo>
                      <a:pt x="715606" y="312559"/>
                    </a:lnTo>
                    <a:lnTo>
                      <a:pt x="715238" y="312623"/>
                    </a:lnTo>
                    <a:lnTo>
                      <a:pt x="714857" y="312661"/>
                    </a:lnTo>
                    <a:lnTo>
                      <a:pt x="715149" y="315150"/>
                    </a:lnTo>
                    <a:lnTo>
                      <a:pt x="715289" y="316382"/>
                    </a:lnTo>
                    <a:lnTo>
                      <a:pt x="715708" y="316344"/>
                    </a:lnTo>
                    <a:lnTo>
                      <a:pt x="716127" y="316280"/>
                    </a:lnTo>
                    <a:lnTo>
                      <a:pt x="716546" y="316217"/>
                    </a:lnTo>
                    <a:close/>
                  </a:path>
                  <a:path w="968375" h="990600">
                    <a:moveTo>
                      <a:pt x="717067" y="418172"/>
                    </a:moveTo>
                    <a:lnTo>
                      <a:pt x="716800" y="416560"/>
                    </a:lnTo>
                    <a:lnTo>
                      <a:pt x="713486" y="416394"/>
                    </a:lnTo>
                    <a:lnTo>
                      <a:pt x="714133" y="417817"/>
                    </a:lnTo>
                    <a:lnTo>
                      <a:pt x="714794" y="419227"/>
                    </a:lnTo>
                    <a:lnTo>
                      <a:pt x="715441" y="420649"/>
                    </a:lnTo>
                    <a:lnTo>
                      <a:pt x="717067" y="418172"/>
                    </a:lnTo>
                    <a:close/>
                  </a:path>
                  <a:path w="968375" h="990600">
                    <a:moveTo>
                      <a:pt x="719137" y="523201"/>
                    </a:moveTo>
                    <a:lnTo>
                      <a:pt x="718959" y="522376"/>
                    </a:lnTo>
                    <a:lnTo>
                      <a:pt x="719010" y="521728"/>
                    </a:lnTo>
                    <a:lnTo>
                      <a:pt x="717778" y="520255"/>
                    </a:lnTo>
                    <a:lnTo>
                      <a:pt x="717372" y="520954"/>
                    </a:lnTo>
                    <a:lnTo>
                      <a:pt x="716838" y="521614"/>
                    </a:lnTo>
                    <a:lnTo>
                      <a:pt x="716483" y="522960"/>
                    </a:lnTo>
                    <a:lnTo>
                      <a:pt x="716800" y="523659"/>
                    </a:lnTo>
                    <a:lnTo>
                      <a:pt x="716915" y="524306"/>
                    </a:lnTo>
                    <a:lnTo>
                      <a:pt x="717562" y="524078"/>
                    </a:lnTo>
                    <a:lnTo>
                      <a:pt x="718426" y="524040"/>
                    </a:lnTo>
                    <a:lnTo>
                      <a:pt x="718807" y="523595"/>
                    </a:lnTo>
                    <a:lnTo>
                      <a:pt x="719137" y="523201"/>
                    </a:lnTo>
                    <a:close/>
                  </a:path>
                  <a:path w="968375" h="990600">
                    <a:moveTo>
                      <a:pt x="724611" y="230073"/>
                    </a:moveTo>
                    <a:lnTo>
                      <a:pt x="724268" y="229463"/>
                    </a:lnTo>
                    <a:lnTo>
                      <a:pt x="724077" y="228600"/>
                    </a:lnTo>
                    <a:lnTo>
                      <a:pt x="723557" y="228333"/>
                    </a:lnTo>
                    <a:lnTo>
                      <a:pt x="723125" y="228130"/>
                    </a:lnTo>
                    <a:lnTo>
                      <a:pt x="722337" y="228638"/>
                    </a:lnTo>
                    <a:lnTo>
                      <a:pt x="720991" y="229057"/>
                    </a:lnTo>
                    <a:lnTo>
                      <a:pt x="722096" y="229946"/>
                    </a:lnTo>
                    <a:lnTo>
                      <a:pt x="722566" y="230555"/>
                    </a:lnTo>
                    <a:lnTo>
                      <a:pt x="723150" y="230733"/>
                    </a:lnTo>
                    <a:lnTo>
                      <a:pt x="723557" y="230835"/>
                    </a:lnTo>
                    <a:lnTo>
                      <a:pt x="724115" y="230314"/>
                    </a:lnTo>
                    <a:lnTo>
                      <a:pt x="724611" y="230073"/>
                    </a:lnTo>
                    <a:close/>
                  </a:path>
                  <a:path w="968375" h="990600">
                    <a:moveTo>
                      <a:pt x="726897" y="309867"/>
                    </a:moveTo>
                    <a:lnTo>
                      <a:pt x="726567" y="309295"/>
                    </a:lnTo>
                    <a:lnTo>
                      <a:pt x="726300" y="308571"/>
                    </a:lnTo>
                    <a:lnTo>
                      <a:pt x="725589" y="308025"/>
                    </a:lnTo>
                    <a:lnTo>
                      <a:pt x="724839" y="308546"/>
                    </a:lnTo>
                    <a:lnTo>
                      <a:pt x="723849" y="308965"/>
                    </a:lnTo>
                    <a:lnTo>
                      <a:pt x="724585" y="309651"/>
                    </a:lnTo>
                    <a:lnTo>
                      <a:pt x="724992" y="310235"/>
                    </a:lnTo>
                    <a:lnTo>
                      <a:pt x="725563" y="310464"/>
                    </a:lnTo>
                    <a:lnTo>
                      <a:pt x="725893" y="310565"/>
                    </a:lnTo>
                    <a:lnTo>
                      <a:pt x="726452" y="310095"/>
                    </a:lnTo>
                    <a:lnTo>
                      <a:pt x="726897" y="309867"/>
                    </a:lnTo>
                    <a:close/>
                  </a:path>
                  <a:path w="968375" h="990600">
                    <a:moveTo>
                      <a:pt x="764260" y="242633"/>
                    </a:moveTo>
                    <a:lnTo>
                      <a:pt x="763739" y="236435"/>
                    </a:lnTo>
                    <a:lnTo>
                      <a:pt x="761288" y="239090"/>
                    </a:lnTo>
                    <a:lnTo>
                      <a:pt x="762000" y="240372"/>
                    </a:lnTo>
                    <a:lnTo>
                      <a:pt x="764260" y="242633"/>
                    </a:lnTo>
                    <a:close/>
                  </a:path>
                  <a:path w="968375" h="990600">
                    <a:moveTo>
                      <a:pt x="781062" y="878700"/>
                    </a:moveTo>
                    <a:lnTo>
                      <a:pt x="780694" y="878611"/>
                    </a:lnTo>
                    <a:lnTo>
                      <a:pt x="779957" y="878446"/>
                    </a:lnTo>
                    <a:lnTo>
                      <a:pt x="778979" y="881837"/>
                    </a:lnTo>
                    <a:lnTo>
                      <a:pt x="779424" y="881964"/>
                    </a:lnTo>
                    <a:lnTo>
                      <a:pt x="779881" y="882116"/>
                    </a:lnTo>
                    <a:lnTo>
                      <a:pt x="780338" y="882256"/>
                    </a:lnTo>
                    <a:lnTo>
                      <a:pt x="781062" y="878700"/>
                    </a:lnTo>
                    <a:close/>
                  </a:path>
                  <a:path w="968375" h="990600">
                    <a:moveTo>
                      <a:pt x="782853" y="865962"/>
                    </a:moveTo>
                    <a:lnTo>
                      <a:pt x="782320" y="865073"/>
                    </a:lnTo>
                    <a:lnTo>
                      <a:pt x="782129" y="864438"/>
                    </a:lnTo>
                    <a:lnTo>
                      <a:pt x="781316" y="864793"/>
                    </a:lnTo>
                    <a:lnTo>
                      <a:pt x="780364" y="864997"/>
                    </a:lnTo>
                    <a:lnTo>
                      <a:pt x="779767" y="865568"/>
                    </a:lnTo>
                    <a:lnTo>
                      <a:pt x="779475" y="865860"/>
                    </a:lnTo>
                    <a:lnTo>
                      <a:pt x="779856" y="866851"/>
                    </a:lnTo>
                    <a:lnTo>
                      <a:pt x="779995" y="868146"/>
                    </a:lnTo>
                    <a:lnTo>
                      <a:pt x="781265" y="867321"/>
                    </a:lnTo>
                    <a:lnTo>
                      <a:pt x="782154" y="866965"/>
                    </a:lnTo>
                    <a:lnTo>
                      <a:pt x="782624" y="866305"/>
                    </a:lnTo>
                    <a:lnTo>
                      <a:pt x="782853" y="865962"/>
                    </a:lnTo>
                    <a:close/>
                  </a:path>
                  <a:path w="968375" h="990600">
                    <a:moveTo>
                      <a:pt x="788047" y="110642"/>
                    </a:moveTo>
                    <a:lnTo>
                      <a:pt x="787260" y="108839"/>
                    </a:lnTo>
                    <a:lnTo>
                      <a:pt x="786777" y="107708"/>
                    </a:lnTo>
                    <a:lnTo>
                      <a:pt x="786295" y="106603"/>
                    </a:lnTo>
                    <a:lnTo>
                      <a:pt x="784631" y="108978"/>
                    </a:lnTo>
                    <a:lnTo>
                      <a:pt x="785088" y="110096"/>
                    </a:lnTo>
                    <a:lnTo>
                      <a:pt x="788047" y="110642"/>
                    </a:lnTo>
                    <a:close/>
                  </a:path>
                  <a:path w="968375" h="990600">
                    <a:moveTo>
                      <a:pt x="792137" y="440512"/>
                    </a:moveTo>
                    <a:lnTo>
                      <a:pt x="791692" y="440029"/>
                    </a:lnTo>
                    <a:lnTo>
                      <a:pt x="790829" y="439115"/>
                    </a:lnTo>
                    <a:lnTo>
                      <a:pt x="790054" y="439902"/>
                    </a:lnTo>
                    <a:lnTo>
                      <a:pt x="789279" y="440677"/>
                    </a:lnTo>
                    <a:lnTo>
                      <a:pt x="788619" y="441528"/>
                    </a:lnTo>
                    <a:lnTo>
                      <a:pt x="789584" y="442633"/>
                    </a:lnTo>
                    <a:lnTo>
                      <a:pt x="790536" y="441960"/>
                    </a:lnTo>
                    <a:lnTo>
                      <a:pt x="791311" y="441223"/>
                    </a:lnTo>
                    <a:lnTo>
                      <a:pt x="792137" y="440512"/>
                    </a:lnTo>
                    <a:close/>
                  </a:path>
                  <a:path w="968375" h="990600">
                    <a:moveTo>
                      <a:pt x="826414" y="165862"/>
                    </a:moveTo>
                    <a:lnTo>
                      <a:pt x="826096" y="165658"/>
                    </a:lnTo>
                    <a:lnTo>
                      <a:pt x="825741" y="165481"/>
                    </a:lnTo>
                    <a:lnTo>
                      <a:pt x="825398" y="165290"/>
                    </a:lnTo>
                    <a:lnTo>
                      <a:pt x="823963" y="167690"/>
                    </a:lnTo>
                    <a:lnTo>
                      <a:pt x="823252" y="168884"/>
                    </a:lnTo>
                    <a:lnTo>
                      <a:pt x="823925" y="169278"/>
                    </a:lnTo>
                    <a:lnTo>
                      <a:pt x="824255" y="169456"/>
                    </a:lnTo>
                    <a:lnTo>
                      <a:pt x="824979" y="168262"/>
                    </a:lnTo>
                    <a:lnTo>
                      <a:pt x="825715" y="167055"/>
                    </a:lnTo>
                    <a:lnTo>
                      <a:pt x="826414" y="165862"/>
                    </a:lnTo>
                    <a:close/>
                  </a:path>
                  <a:path w="968375" h="990600">
                    <a:moveTo>
                      <a:pt x="851750" y="726440"/>
                    </a:moveTo>
                    <a:lnTo>
                      <a:pt x="848906" y="726541"/>
                    </a:lnTo>
                    <a:lnTo>
                      <a:pt x="847763" y="726567"/>
                    </a:lnTo>
                    <a:lnTo>
                      <a:pt x="847775" y="727100"/>
                    </a:lnTo>
                    <a:lnTo>
                      <a:pt x="847801" y="727659"/>
                    </a:lnTo>
                    <a:lnTo>
                      <a:pt x="847801" y="728205"/>
                    </a:lnTo>
                    <a:lnTo>
                      <a:pt x="849198" y="729335"/>
                    </a:lnTo>
                    <a:lnTo>
                      <a:pt x="850417" y="729335"/>
                    </a:lnTo>
                    <a:lnTo>
                      <a:pt x="851750" y="726440"/>
                    </a:lnTo>
                    <a:close/>
                  </a:path>
                  <a:path w="968375" h="990600">
                    <a:moveTo>
                      <a:pt x="860615" y="707542"/>
                    </a:moveTo>
                    <a:lnTo>
                      <a:pt x="858621" y="706958"/>
                    </a:lnTo>
                    <a:lnTo>
                      <a:pt x="857288" y="706577"/>
                    </a:lnTo>
                    <a:lnTo>
                      <a:pt x="855967" y="706183"/>
                    </a:lnTo>
                    <a:lnTo>
                      <a:pt x="856907" y="708914"/>
                    </a:lnTo>
                    <a:lnTo>
                      <a:pt x="858253" y="709231"/>
                    </a:lnTo>
                    <a:lnTo>
                      <a:pt x="860615" y="707542"/>
                    </a:lnTo>
                    <a:close/>
                  </a:path>
                  <a:path w="968375" h="990600">
                    <a:moveTo>
                      <a:pt x="886206" y="672541"/>
                    </a:moveTo>
                    <a:lnTo>
                      <a:pt x="886193" y="672350"/>
                    </a:lnTo>
                    <a:lnTo>
                      <a:pt x="886129" y="671550"/>
                    </a:lnTo>
                    <a:lnTo>
                      <a:pt x="885698" y="670775"/>
                    </a:lnTo>
                    <a:lnTo>
                      <a:pt x="885317" y="669798"/>
                    </a:lnTo>
                    <a:lnTo>
                      <a:pt x="884555" y="670242"/>
                    </a:lnTo>
                    <a:lnTo>
                      <a:pt x="883742" y="670534"/>
                    </a:lnTo>
                    <a:lnTo>
                      <a:pt x="883907" y="671550"/>
                    </a:lnTo>
                    <a:lnTo>
                      <a:pt x="884301" y="672325"/>
                    </a:lnTo>
                    <a:lnTo>
                      <a:pt x="884580" y="673100"/>
                    </a:lnTo>
                    <a:lnTo>
                      <a:pt x="885139" y="672858"/>
                    </a:lnTo>
                    <a:lnTo>
                      <a:pt x="886206" y="672541"/>
                    </a:lnTo>
                    <a:close/>
                  </a:path>
                  <a:path w="968375" h="990600">
                    <a:moveTo>
                      <a:pt x="890003" y="691946"/>
                    </a:moveTo>
                    <a:lnTo>
                      <a:pt x="888847" y="691819"/>
                    </a:lnTo>
                    <a:lnTo>
                      <a:pt x="888187" y="695058"/>
                    </a:lnTo>
                    <a:lnTo>
                      <a:pt x="888695" y="695185"/>
                    </a:lnTo>
                    <a:lnTo>
                      <a:pt x="889190" y="695325"/>
                    </a:lnTo>
                    <a:lnTo>
                      <a:pt x="889698" y="695452"/>
                    </a:lnTo>
                    <a:lnTo>
                      <a:pt x="889800" y="694283"/>
                    </a:lnTo>
                    <a:lnTo>
                      <a:pt x="890003" y="691946"/>
                    </a:lnTo>
                    <a:close/>
                  </a:path>
                  <a:path w="968375" h="990600">
                    <a:moveTo>
                      <a:pt x="924661" y="275894"/>
                    </a:moveTo>
                    <a:lnTo>
                      <a:pt x="923848" y="275856"/>
                    </a:lnTo>
                    <a:lnTo>
                      <a:pt x="923023" y="275831"/>
                    </a:lnTo>
                    <a:lnTo>
                      <a:pt x="922197" y="275882"/>
                    </a:lnTo>
                    <a:lnTo>
                      <a:pt x="922070" y="276834"/>
                    </a:lnTo>
                    <a:lnTo>
                      <a:pt x="922896" y="277063"/>
                    </a:lnTo>
                    <a:lnTo>
                      <a:pt x="923696" y="277177"/>
                    </a:lnTo>
                    <a:lnTo>
                      <a:pt x="924483" y="277317"/>
                    </a:lnTo>
                    <a:lnTo>
                      <a:pt x="924560" y="276834"/>
                    </a:lnTo>
                    <a:lnTo>
                      <a:pt x="924661" y="275894"/>
                    </a:lnTo>
                    <a:close/>
                  </a:path>
                  <a:path w="968375" h="990600">
                    <a:moveTo>
                      <a:pt x="944257" y="404075"/>
                    </a:moveTo>
                    <a:lnTo>
                      <a:pt x="942213" y="402615"/>
                    </a:lnTo>
                    <a:lnTo>
                      <a:pt x="940943" y="402932"/>
                    </a:lnTo>
                    <a:lnTo>
                      <a:pt x="939939" y="405638"/>
                    </a:lnTo>
                    <a:lnTo>
                      <a:pt x="944257" y="404075"/>
                    </a:lnTo>
                    <a:close/>
                  </a:path>
                  <a:path w="968375" h="990600">
                    <a:moveTo>
                      <a:pt x="957745" y="378879"/>
                    </a:moveTo>
                    <a:lnTo>
                      <a:pt x="957046" y="375234"/>
                    </a:lnTo>
                    <a:lnTo>
                      <a:pt x="953770" y="379539"/>
                    </a:lnTo>
                    <a:lnTo>
                      <a:pt x="956208" y="379552"/>
                    </a:lnTo>
                    <a:lnTo>
                      <a:pt x="957745" y="378879"/>
                    </a:lnTo>
                    <a:close/>
                  </a:path>
                  <a:path w="968375" h="990600">
                    <a:moveTo>
                      <a:pt x="959154" y="435521"/>
                    </a:moveTo>
                    <a:lnTo>
                      <a:pt x="958481" y="434517"/>
                    </a:lnTo>
                    <a:lnTo>
                      <a:pt x="958354" y="434568"/>
                    </a:lnTo>
                    <a:lnTo>
                      <a:pt x="957770" y="434708"/>
                    </a:lnTo>
                    <a:lnTo>
                      <a:pt x="957122" y="435038"/>
                    </a:lnTo>
                    <a:lnTo>
                      <a:pt x="956691" y="435483"/>
                    </a:lnTo>
                    <a:lnTo>
                      <a:pt x="956564" y="435610"/>
                    </a:lnTo>
                    <a:lnTo>
                      <a:pt x="957021" y="436346"/>
                    </a:lnTo>
                    <a:lnTo>
                      <a:pt x="957376" y="437159"/>
                    </a:lnTo>
                    <a:lnTo>
                      <a:pt x="958100" y="436562"/>
                    </a:lnTo>
                    <a:lnTo>
                      <a:pt x="958697" y="436219"/>
                    </a:lnTo>
                    <a:lnTo>
                      <a:pt x="959154" y="435521"/>
                    </a:lnTo>
                    <a:close/>
                  </a:path>
                  <a:path w="968375" h="990600">
                    <a:moveTo>
                      <a:pt x="968336" y="460197"/>
                    </a:moveTo>
                    <a:lnTo>
                      <a:pt x="968222" y="459790"/>
                    </a:lnTo>
                    <a:lnTo>
                      <a:pt x="967968" y="458965"/>
                    </a:lnTo>
                    <a:lnTo>
                      <a:pt x="966851" y="459257"/>
                    </a:lnTo>
                    <a:lnTo>
                      <a:pt x="965733" y="459511"/>
                    </a:lnTo>
                    <a:lnTo>
                      <a:pt x="964628" y="459803"/>
                    </a:lnTo>
                    <a:lnTo>
                      <a:pt x="964882" y="460692"/>
                    </a:lnTo>
                    <a:lnTo>
                      <a:pt x="964996" y="461149"/>
                    </a:lnTo>
                    <a:lnTo>
                      <a:pt x="966114" y="460819"/>
                    </a:lnTo>
                    <a:lnTo>
                      <a:pt x="967206" y="460514"/>
                    </a:lnTo>
                    <a:lnTo>
                      <a:pt x="968336" y="46019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6" name="object 348">
                <a:extLst>
                  <a:ext uri="{FF2B5EF4-FFF2-40B4-BE49-F238E27FC236}">
                    <a16:creationId xmlns:a16="http://schemas.microsoft.com/office/drawing/2014/main" id="{7830F21E-7644-58D4-702B-B96EC3265998}"/>
                  </a:ext>
                </a:extLst>
              </p:cNvPr>
              <p:cNvSpPr/>
              <p:nvPr/>
            </p:nvSpPr>
            <p:spPr>
              <a:xfrm>
                <a:off x="6707745" y="3022094"/>
                <a:ext cx="728591" cy="603556"/>
              </a:xfrm>
              <a:custGeom>
                <a:avLst/>
                <a:gdLst/>
                <a:ahLst/>
                <a:cxnLst/>
                <a:rect l="l" t="t" r="r" b="b"/>
                <a:pathLst>
                  <a:path w="936625" h="882650">
                    <a:moveTo>
                      <a:pt x="4165" y="223901"/>
                    </a:moveTo>
                    <a:lnTo>
                      <a:pt x="3962" y="223240"/>
                    </a:lnTo>
                    <a:lnTo>
                      <a:pt x="3962" y="222338"/>
                    </a:lnTo>
                    <a:lnTo>
                      <a:pt x="3009" y="221526"/>
                    </a:lnTo>
                    <a:lnTo>
                      <a:pt x="2108" y="221475"/>
                    </a:lnTo>
                    <a:lnTo>
                      <a:pt x="0" y="220865"/>
                    </a:lnTo>
                    <a:lnTo>
                      <a:pt x="2984" y="224536"/>
                    </a:lnTo>
                    <a:lnTo>
                      <a:pt x="3378" y="224320"/>
                    </a:lnTo>
                    <a:lnTo>
                      <a:pt x="4165" y="223901"/>
                    </a:lnTo>
                    <a:close/>
                  </a:path>
                  <a:path w="936625" h="882650">
                    <a:moveTo>
                      <a:pt x="16840" y="325361"/>
                    </a:moveTo>
                    <a:lnTo>
                      <a:pt x="16306" y="322961"/>
                    </a:lnTo>
                    <a:lnTo>
                      <a:pt x="16040" y="321805"/>
                    </a:lnTo>
                    <a:lnTo>
                      <a:pt x="15659" y="321856"/>
                    </a:lnTo>
                    <a:lnTo>
                      <a:pt x="15290" y="321932"/>
                    </a:lnTo>
                    <a:lnTo>
                      <a:pt x="14922" y="322008"/>
                    </a:lnTo>
                    <a:lnTo>
                      <a:pt x="15113" y="323202"/>
                    </a:lnTo>
                    <a:lnTo>
                      <a:pt x="15532" y="325602"/>
                    </a:lnTo>
                    <a:lnTo>
                      <a:pt x="15989" y="325526"/>
                    </a:lnTo>
                    <a:lnTo>
                      <a:pt x="16840" y="325361"/>
                    </a:lnTo>
                    <a:close/>
                  </a:path>
                  <a:path w="936625" h="882650">
                    <a:moveTo>
                      <a:pt x="19215" y="420141"/>
                    </a:moveTo>
                    <a:lnTo>
                      <a:pt x="18808" y="419442"/>
                    </a:lnTo>
                    <a:lnTo>
                      <a:pt x="18402" y="418744"/>
                    </a:lnTo>
                    <a:lnTo>
                      <a:pt x="17907" y="418122"/>
                    </a:lnTo>
                    <a:lnTo>
                      <a:pt x="17119" y="418566"/>
                    </a:lnTo>
                    <a:lnTo>
                      <a:pt x="16395" y="418985"/>
                    </a:lnTo>
                    <a:lnTo>
                      <a:pt x="17030" y="419671"/>
                    </a:lnTo>
                    <a:lnTo>
                      <a:pt x="17424" y="420255"/>
                    </a:lnTo>
                    <a:lnTo>
                      <a:pt x="18224" y="420738"/>
                    </a:lnTo>
                    <a:lnTo>
                      <a:pt x="18808" y="420306"/>
                    </a:lnTo>
                    <a:lnTo>
                      <a:pt x="19215" y="420141"/>
                    </a:lnTo>
                    <a:close/>
                  </a:path>
                  <a:path w="936625" h="882650">
                    <a:moveTo>
                      <a:pt x="21793" y="241198"/>
                    </a:moveTo>
                    <a:lnTo>
                      <a:pt x="20828" y="241033"/>
                    </a:lnTo>
                    <a:lnTo>
                      <a:pt x="19850" y="240893"/>
                    </a:lnTo>
                    <a:lnTo>
                      <a:pt x="18884" y="240753"/>
                    </a:lnTo>
                    <a:lnTo>
                      <a:pt x="18796" y="241731"/>
                    </a:lnTo>
                    <a:lnTo>
                      <a:pt x="18745" y="242214"/>
                    </a:lnTo>
                    <a:lnTo>
                      <a:pt x="19748" y="242189"/>
                    </a:lnTo>
                    <a:lnTo>
                      <a:pt x="20751" y="242163"/>
                    </a:lnTo>
                    <a:lnTo>
                      <a:pt x="21742" y="242125"/>
                    </a:lnTo>
                    <a:lnTo>
                      <a:pt x="21793" y="241198"/>
                    </a:lnTo>
                    <a:close/>
                  </a:path>
                  <a:path w="936625" h="882650">
                    <a:moveTo>
                      <a:pt x="25501" y="624027"/>
                    </a:moveTo>
                    <a:lnTo>
                      <a:pt x="25234" y="623404"/>
                    </a:lnTo>
                    <a:lnTo>
                      <a:pt x="25069" y="622706"/>
                    </a:lnTo>
                    <a:lnTo>
                      <a:pt x="24650" y="622249"/>
                    </a:lnTo>
                    <a:lnTo>
                      <a:pt x="24460" y="622058"/>
                    </a:lnTo>
                    <a:lnTo>
                      <a:pt x="23723" y="622427"/>
                    </a:lnTo>
                    <a:lnTo>
                      <a:pt x="22809" y="622630"/>
                    </a:lnTo>
                    <a:lnTo>
                      <a:pt x="23355" y="623455"/>
                    </a:lnTo>
                    <a:lnTo>
                      <a:pt x="23634" y="624154"/>
                    </a:lnTo>
                    <a:lnTo>
                      <a:pt x="24117" y="624535"/>
                    </a:lnTo>
                    <a:lnTo>
                      <a:pt x="24333" y="624674"/>
                    </a:lnTo>
                    <a:lnTo>
                      <a:pt x="25031" y="624217"/>
                    </a:lnTo>
                    <a:lnTo>
                      <a:pt x="25501" y="624027"/>
                    </a:lnTo>
                    <a:close/>
                  </a:path>
                  <a:path w="936625" h="882650">
                    <a:moveTo>
                      <a:pt x="26085" y="602716"/>
                    </a:moveTo>
                    <a:lnTo>
                      <a:pt x="25679" y="601992"/>
                    </a:lnTo>
                    <a:lnTo>
                      <a:pt x="24853" y="602322"/>
                    </a:lnTo>
                    <a:lnTo>
                      <a:pt x="24015" y="602678"/>
                    </a:lnTo>
                    <a:lnTo>
                      <a:pt x="23190" y="603021"/>
                    </a:lnTo>
                    <a:lnTo>
                      <a:pt x="23418" y="603427"/>
                    </a:lnTo>
                    <a:lnTo>
                      <a:pt x="23876" y="604266"/>
                    </a:lnTo>
                    <a:lnTo>
                      <a:pt x="24612" y="603758"/>
                    </a:lnTo>
                    <a:lnTo>
                      <a:pt x="25349" y="603250"/>
                    </a:lnTo>
                    <a:lnTo>
                      <a:pt x="26085" y="602716"/>
                    </a:lnTo>
                    <a:close/>
                  </a:path>
                  <a:path w="936625" h="882650">
                    <a:moveTo>
                      <a:pt x="39001" y="678268"/>
                    </a:moveTo>
                    <a:lnTo>
                      <a:pt x="38290" y="677202"/>
                    </a:lnTo>
                    <a:lnTo>
                      <a:pt x="37541" y="677443"/>
                    </a:lnTo>
                    <a:lnTo>
                      <a:pt x="36969" y="677849"/>
                    </a:lnTo>
                    <a:lnTo>
                      <a:pt x="36156" y="678332"/>
                    </a:lnTo>
                    <a:lnTo>
                      <a:pt x="36690" y="678929"/>
                    </a:lnTo>
                    <a:lnTo>
                      <a:pt x="37160" y="679640"/>
                    </a:lnTo>
                    <a:lnTo>
                      <a:pt x="37909" y="679348"/>
                    </a:lnTo>
                    <a:lnTo>
                      <a:pt x="38519" y="678942"/>
                    </a:lnTo>
                    <a:lnTo>
                      <a:pt x="38887" y="678421"/>
                    </a:lnTo>
                    <a:lnTo>
                      <a:pt x="39001" y="678268"/>
                    </a:lnTo>
                    <a:close/>
                  </a:path>
                  <a:path w="936625" h="882650">
                    <a:moveTo>
                      <a:pt x="49415" y="561517"/>
                    </a:moveTo>
                    <a:lnTo>
                      <a:pt x="49288" y="560730"/>
                    </a:lnTo>
                    <a:lnTo>
                      <a:pt x="48882" y="560146"/>
                    </a:lnTo>
                    <a:lnTo>
                      <a:pt x="48475" y="559371"/>
                    </a:lnTo>
                    <a:lnTo>
                      <a:pt x="47282" y="560197"/>
                    </a:lnTo>
                    <a:lnTo>
                      <a:pt x="46837" y="560514"/>
                    </a:lnTo>
                    <a:lnTo>
                      <a:pt x="47244" y="561047"/>
                    </a:lnTo>
                    <a:lnTo>
                      <a:pt x="47574" y="561721"/>
                    </a:lnTo>
                    <a:lnTo>
                      <a:pt x="48323" y="562152"/>
                    </a:lnTo>
                    <a:lnTo>
                      <a:pt x="49415" y="561517"/>
                    </a:lnTo>
                    <a:close/>
                  </a:path>
                  <a:path w="936625" h="882650">
                    <a:moveTo>
                      <a:pt x="67805" y="158153"/>
                    </a:moveTo>
                    <a:lnTo>
                      <a:pt x="67525" y="157543"/>
                    </a:lnTo>
                    <a:lnTo>
                      <a:pt x="67411" y="156883"/>
                    </a:lnTo>
                    <a:lnTo>
                      <a:pt x="67056" y="156654"/>
                    </a:lnTo>
                    <a:lnTo>
                      <a:pt x="66776" y="156527"/>
                    </a:lnTo>
                    <a:lnTo>
                      <a:pt x="65773" y="156959"/>
                    </a:lnTo>
                    <a:lnTo>
                      <a:pt x="65773" y="157734"/>
                    </a:lnTo>
                    <a:lnTo>
                      <a:pt x="66090" y="158330"/>
                    </a:lnTo>
                    <a:lnTo>
                      <a:pt x="66281" y="158927"/>
                    </a:lnTo>
                    <a:lnTo>
                      <a:pt x="66738" y="158686"/>
                    </a:lnTo>
                    <a:lnTo>
                      <a:pt x="67195" y="158445"/>
                    </a:lnTo>
                    <a:lnTo>
                      <a:pt x="67805" y="158153"/>
                    </a:lnTo>
                    <a:close/>
                  </a:path>
                  <a:path w="936625" h="882650">
                    <a:moveTo>
                      <a:pt x="73088" y="682739"/>
                    </a:moveTo>
                    <a:lnTo>
                      <a:pt x="72885" y="682523"/>
                    </a:lnTo>
                    <a:lnTo>
                      <a:pt x="72504" y="682091"/>
                    </a:lnTo>
                    <a:lnTo>
                      <a:pt x="72034" y="682282"/>
                    </a:lnTo>
                    <a:lnTo>
                      <a:pt x="71462" y="682358"/>
                    </a:lnTo>
                    <a:lnTo>
                      <a:pt x="70675" y="683107"/>
                    </a:lnTo>
                    <a:lnTo>
                      <a:pt x="70396" y="683717"/>
                    </a:lnTo>
                    <a:lnTo>
                      <a:pt x="70027" y="684250"/>
                    </a:lnTo>
                    <a:lnTo>
                      <a:pt x="70345" y="684491"/>
                    </a:lnTo>
                    <a:lnTo>
                      <a:pt x="70662" y="684745"/>
                    </a:lnTo>
                    <a:lnTo>
                      <a:pt x="70954" y="685012"/>
                    </a:lnTo>
                    <a:lnTo>
                      <a:pt x="71666" y="684250"/>
                    </a:lnTo>
                    <a:lnTo>
                      <a:pt x="72377" y="683501"/>
                    </a:lnTo>
                    <a:lnTo>
                      <a:pt x="73088" y="682739"/>
                    </a:lnTo>
                    <a:close/>
                  </a:path>
                  <a:path w="936625" h="882650">
                    <a:moveTo>
                      <a:pt x="102870" y="36068"/>
                    </a:moveTo>
                    <a:lnTo>
                      <a:pt x="102514" y="35674"/>
                    </a:lnTo>
                    <a:lnTo>
                      <a:pt x="102158" y="35293"/>
                    </a:lnTo>
                    <a:lnTo>
                      <a:pt x="101701" y="34759"/>
                    </a:lnTo>
                    <a:lnTo>
                      <a:pt x="101206" y="35090"/>
                    </a:lnTo>
                    <a:lnTo>
                      <a:pt x="100533" y="35356"/>
                    </a:lnTo>
                    <a:lnTo>
                      <a:pt x="100418" y="36055"/>
                    </a:lnTo>
                    <a:lnTo>
                      <a:pt x="100977" y="36893"/>
                    </a:lnTo>
                    <a:lnTo>
                      <a:pt x="101155" y="36880"/>
                    </a:lnTo>
                    <a:lnTo>
                      <a:pt x="101752" y="36753"/>
                    </a:lnTo>
                    <a:lnTo>
                      <a:pt x="102298" y="36360"/>
                    </a:lnTo>
                    <a:lnTo>
                      <a:pt x="102870" y="36068"/>
                    </a:lnTo>
                    <a:close/>
                  </a:path>
                  <a:path w="936625" h="882650">
                    <a:moveTo>
                      <a:pt x="104355" y="676287"/>
                    </a:moveTo>
                    <a:lnTo>
                      <a:pt x="104254" y="675652"/>
                    </a:lnTo>
                    <a:lnTo>
                      <a:pt x="104178" y="675347"/>
                    </a:lnTo>
                    <a:lnTo>
                      <a:pt x="103162" y="675474"/>
                    </a:lnTo>
                    <a:lnTo>
                      <a:pt x="102133" y="675614"/>
                    </a:lnTo>
                    <a:lnTo>
                      <a:pt x="101117" y="675741"/>
                    </a:lnTo>
                    <a:lnTo>
                      <a:pt x="101193" y="676198"/>
                    </a:lnTo>
                    <a:lnTo>
                      <a:pt x="101358" y="677125"/>
                    </a:lnTo>
                    <a:lnTo>
                      <a:pt x="103378" y="676567"/>
                    </a:lnTo>
                    <a:lnTo>
                      <a:pt x="104355" y="676287"/>
                    </a:lnTo>
                    <a:close/>
                  </a:path>
                  <a:path w="936625" h="882650">
                    <a:moveTo>
                      <a:pt x="111315" y="187096"/>
                    </a:moveTo>
                    <a:lnTo>
                      <a:pt x="110693" y="186613"/>
                    </a:lnTo>
                    <a:lnTo>
                      <a:pt x="110363" y="186245"/>
                    </a:lnTo>
                    <a:lnTo>
                      <a:pt x="109994" y="186550"/>
                    </a:lnTo>
                    <a:lnTo>
                      <a:pt x="109181" y="187261"/>
                    </a:lnTo>
                    <a:lnTo>
                      <a:pt x="110109" y="188620"/>
                    </a:lnTo>
                    <a:lnTo>
                      <a:pt x="110528" y="188214"/>
                    </a:lnTo>
                    <a:lnTo>
                      <a:pt x="111086" y="187858"/>
                    </a:lnTo>
                    <a:lnTo>
                      <a:pt x="111239" y="187363"/>
                    </a:lnTo>
                    <a:lnTo>
                      <a:pt x="111315" y="187096"/>
                    </a:lnTo>
                    <a:close/>
                  </a:path>
                  <a:path w="936625" h="882650">
                    <a:moveTo>
                      <a:pt x="162775" y="219481"/>
                    </a:moveTo>
                    <a:lnTo>
                      <a:pt x="162509" y="218859"/>
                    </a:lnTo>
                    <a:lnTo>
                      <a:pt x="162420" y="218046"/>
                    </a:lnTo>
                    <a:lnTo>
                      <a:pt x="161721" y="218389"/>
                    </a:lnTo>
                    <a:lnTo>
                      <a:pt x="161036" y="218503"/>
                    </a:lnTo>
                    <a:lnTo>
                      <a:pt x="160870" y="218871"/>
                    </a:lnTo>
                    <a:lnTo>
                      <a:pt x="160705" y="219240"/>
                    </a:lnTo>
                    <a:lnTo>
                      <a:pt x="161074" y="219849"/>
                    </a:lnTo>
                    <a:lnTo>
                      <a:pt x="161201" y="220357"/>
                    </a:lnTo>
                    <a:lnTo>
                      <a:pt x="161683" y="220179"/>
                    </a:lnTo>
                    <a:lnTo>
                      <a:pt x="162407" y="220179"/>
                    </a:lnTo>
                    <a:lnTo>
                      <a:pt x="162585" y="219837"/>
                    </a:lnTo>
                    <a:lnTo>
                      <a:pt x="162775" y="219481"/>
                    </a:lnTo>
                    <a:close/>
                  </a:path>
                  <a:path w="936625" h="882650">
                    <a:moveTo>
                      <a:pt x="165836" y="352831"/>
                    </a:moveTo>
                    <a:lnTo>
                      <a:pt x="165252" y="352526"/>
                    </a:lnTo>
                    <a:lnTo>
                      <a:pt x="164973" y="352361"/>
                    </a:lnTo>
                    <a:lnTo>
                      <a:pt x="164579" y="353085"/>
                    </a:lnTo>
                    <a:lnTo>
                      <a:pt x="164198" y="353809"/>
                    </a:lnTo>
                    <a:lnTo>
                      <a:pt x="163804" y="354533"/>
                    </a:lnTo>
                    <a:lnTo>
                      <a:pt x="164084" y="354698"/>
                    </a:lnTo>
                    <a:lnTo>
                      <a:pt x="164376" y="354825"/>
                    </a:lnTo>
                    <a:lnTo>
                      <a:pt x="164655" y="354990"/>
                    </a:lnTo>
                    <a:lnTo>
                      <a:pt x="165023" y="354279"/>
                    </a:lnTo>
                    <a:lnTo>
                      <a:pt x="165836" y="352831"/>
                    </a:lnTo>
                    <a:close/>
                  </a:path>
                  <a:path w="936625" h="882650">
                    <a:moveTo>
                      <a:pt x="166331" y="186474"/>
                    </a:moveTo>
                    <a:lnTo>
                      <a:pt x="165735" y="185585"/>
                    </a:lnTo>
                    <a:lnTo>
                      <a:pt x="165493" y="185000"/>
                    </a:lnTo>
                    <a:lnTo>
                      <a:pt x="164858" y="185305"/>
                    </a:lnTo>
                    <a:lnTo>
                      <a:pt x="164223" y="185585"/>
                    </a:lnTo>
                    <a:lnTo>
                      <a:pt x="162826" y="186245"/>
                    </a:lnTo>
                    <a:lnTo>
                      <a:pt x="163499" y="186842"/>
                    </a:lnTo>
                    <a:lnTo>
                      <a:pt x="163931" y="187515"/>
                    </a:lnTo>
                    <a:lnTo>
                      <a:pt x="164960" y="187464"/>
                    </a:lnTo>
                    <a:lnTo>
                      <a:pt x="165735" y="187134"/>
                    </a:lnTo>
                    <a:lnTo>
                      <a:pt x="166154" y="186639"/>
                    </a:lnTo>
                    <a:lnTo>
                      <a:pt x="166331" y="186474"/>
                    </a:lnTo>
                    <a:close/>
                  </a:path>
                  <a:path w="936625" h="882650">
                    <a:moveTo>
                      <a:pt x="166852" y="387680"/>
                    </a:moveTo>
                    <a:lnTo>
                      <a:pt x="166827" y="387350"/>
                    </a:lnTo>
                    <a:lnTo>
                      <a:pt x="166827" y="386892"/>
                    </a:lnTo>
                    <a:lnTo>
                      <a:pt x="166420" y="386232"/>
                    </a:lnTo>
                    <a:lnTo>
                      <a:pt x="166039" y="386054"/>
                    </a:lnTo>
                    <a:lnTo>
                      <a:pt x="165684" y="385914"/>
                    </a:lnTo>
                    <a:lnTo>
                      <a:pt x="165100" y="386372"/>
                    </a:lnTo>
                    <a:lnTo>
                      <a:pt x="164617" y="386562"/>
                    </a:lnTo>
                    <a:lnTo>
                      <a:pt x="164909" y="387172"/>
                    </a:lnTo>
                    <a:lnTo>
                      <a:pt x="165201" y="387781"/>
                    </a:lnTo>
                    <a:lnTo>
                      <a:pt x="165633" y="388734"/>
                    </a:lnTo>
                    <a:lnTo>
                      <a:pt x="166255" y="388048"/>
                    </a:lnTo>
                    <a:lnTo>
                      <a:pt x="166852" y="387680"/>
                    </a:lnTo>
                    <a:close/>
                  </a:path>
                  <a:path w="936625" h="882650">
                    <a:moveTo>
                      <a:pt x="190792" y="445312"/>
                    </a:moveTo>
                    <a:lnTo>
                      <a:pt x="190525" y="445058"/>
                    </a:lnTo>
                    <a:lnTo>
                      <a:pt x="190271" y="444792"/>
                    </a:lnTo>
                    <a:lnTo>
                      <a:pt x="190004" y="444538"/>
                    </a:lnTo>
                    <a:lnTo>
                      <a:pt x="189141" y="445300"/>
                    </a:lnTo>
                    <a:lnTo>
                      <a:pt x="188277" y="446049"/>
                    </a:lnTo>
                    <a:lnTo>
                      <a:pt x="187413" y="446824"/>
                    </a:lnTo>
                    <a:lnTo>
                      <a:pt x="187731" y="447141"/>
                    </a:lnTo>
                    <a:lnTo>
                      <a:pt x="188036" y="447509"/>
                    </a:lnTo>
                    <a:lnTo>
                      <a:pt x="188328" y="447840"/>
                    </a:lnTo>
                    <a:lnTo>
                      <a:pt x="189166" y="447001"/>
                    </a:lnTo>
                    <a:lnTo>
                      <a:pt x="189979" y="446163"/>
                    </a:lnTo>
                    <a:lnTo>
                      <a:pt x="190792" y="445312"/>
                    </a:lnTo>
                    <a:close/>
                  </a:path>
                  <a:path w="936625" h="882650">
                    <a:moveTo>
                      <a:pt x="210286" y="621842"/>
                    </a:moveTo>
                    <a:lnTo>
                      <a:pt x="209130" y="620826"/>
                    </a:lnTo>
                    <a:lnTo>
                      <a:pt x="208445" y="621982"/>
                    </a:lnTo>
                    <a:lnTo>
                      <a:pt x="207733" y="623125"/>
                    </a:lnTo>
                    <a:lnTo>
                      <a:pt x="207022" y="624281"/>
                    </a:lnTo>
                    <a:lnTo>
                      <a:pt x="207352" y="624484"/>
                    </a:lnTo>
                    <a:lnTo>
                      <a:pt x="207670" y="624662"/>
                    </a:lnTo>
                    <a:lnTo>
                      <a:pt x="207975" y="624878"/>
                    </a:lnTo>
                    <a:lnTo>
                      <a:pt x="208749" y="623874"/>
                    </a:lnTo>
                    <a:lnTo>
                      <a:pt x="209511" y="622858"/>
                    </a:lnTo>
                    <a:lnTo>
                      <a:pt x="210286" y="621842"/>
                    </a:lnTo>
                    <a:close/>
                  </a:path>
                  <a:path w="936625" h="882650">
                    <a:moveTo>
                      <a:pt x="227914" y="462661"/>
                    </a:moveTo>
                    <a:lnTo>
                      <a:pt x="227317" y="461733"/>
                    </a:lnTo>
                    <a:lnTo>
                      <a:pt x="226606" y="461937"/>
                    </a:lnTo>
                    <a:lnTo>
                      <a:pt x="226047" y="462305"/>
                    </a:lnTo>
                    <a:lnTo>
                      <a:pt x="225463" y="462597"/>
                    </a:lnTo>
                    <a:lnTo>
                      <a:pt x="225767" y="463003"/>
                    </a:lnTo>
                    <a:lnTo>
                      <a:pt x="226085" y="463372"/>
                    </a:lnTo>
                    <a:lnTo>
                      <a:pt x="226479" y="463854"/>
                    </a:lnTo>
                    <a:lnTo>
                      <a:pt x="227025" y="463486"/>
                    </a:lnTo>
                    <a:lnTo>
                      <a:pt x="227634" y="463308"/>
                    </a:lnTo>
                    <a:lnTo>
                      <a:pt x="227914" y="462661"/>
                    </a:lnTo>
                    <a:close/>
                  </a:path>
                  <a:path w="936625" h="882650">
                    <a:moveTo>
                      <a:pt x="233984" y="484593"/>
                    </a:moveTo>
                    <a:lnTo>
                      <a:pt x="233553" y="484339"/>
                    </a:lnTo>
                    <a:lnTo>
                      <a:pt x="233133" y="483857"/>
                    </a:lnTo>
                    <a:lnTo>
                      <a:pt x="232714" y="483844"/>
                    </a:lnTo>
                    <a:lnTo>
                      <a:pt x="232321" y="483857"/>
                    </a:lnTo>
                    <a:lnTo>
                      <a:pt x="231914" y="484352"/>
                    </a:lnTo>
                    <a:lnTo>
                      <a:pt x="231330" y="484746"/>
                    </a:lnTo>
                    <a:lnTo>
                      <a:pt x="231902" y="485190"/>
                    </a:lnTo>
                    <a:lnTo>
                      <a:pt x="232397" y="485838"/>
                    </a:lnTo>
                    <a:lnTo>
                      <a:pt x="232638" y="485762"/>
                    </a:lnTo>
                    <a:lnTo>
                      <a:pt x="233172" y="485571"/>
                    </a:lnTo>
                    <a:lnTo>
                      <a:pt x="233527" y="485025"/>
                    </a:lnTo>
                    <a:lnTo>
                      <a:pt x="233984" y="484593"/>
                    </a:lnTo>
                    <a:close/>
                  </a:path>
                  <a:path w="936625" h="882650">
                    <a:moveTo>
                      <a:pt x="255701" y="397383"/>
                    </a:moveTo>
                    <a:lnTo>
                      <a:pt x="254723" y="397408"/>
                    </a:lnTo>
                    <a:lnTo>
                      <a:pt x="253771" y="397446"/>
                    </a:lnTo>
                    <a:lnTo>
                      <a:pt x="252793" y="397484"/>
                    </a:lnTo>
                    <a:lnTo>
                      <a:pt x="252780" y="397776"/>
                    </a:lnTo>
                    <a:lnTo>
                      <a:pt x="252755" y="398094"/>
                    </a:lnTo>
                    <a:lnTo>
                      <a:pt x="252755" y="398399"/>
                    </a:lnTo>
                    <a:lnTo>
                      <a:pt x="253733" y="398576"/>
                    </a:lnTo>
                    <a:lnTo>
                      <a:pt x="254711" y="398716"/>
                    </a:lnTo>
                    <a:lnTo>
                      <a:pt x="255701" y="398894"/>
                    </a:lnTo>
                    <a:lnTo>
                      <a:pt x="255701" y="397383"/>
                    </a:lnTo>
                    <a:close/>
                  </a:path>
                  <a:path w="936625" h="882650">
                    <a:moveTo>
                      <a:pt x="256463" y="93395"/>
                    </a:moveTo>
                    <a:lnTo>
                      <a:pt x="256451" y="92405"/>
                    </a:lnTo>
                    <a:lnTo>
                      <a:pt x="256451" y="91401"/>
                    </a:lnTo>
                    <a:lnTo>
                      <a:pt x="256425" y="90411"/>
                    </a:lnTo>
                    <a:lnTo>
                      <a:pt x="256133" y="90385"/>
                    </a:lnTo>
                    <a:lnTo>
                      <a:pt x="255816" y="90385"/>
                    </a:lnTo>
                    <a:lnTo>
                      <a:pt x="255498" y="90347"/>
                    </a:lnTo>
                    <a:lnTo>
                      <a:pt x="255358" y="91274"/>
                    </a:lnTo>
                    <a:lnTo>
                      <a:pt x="255041" y="93116"/>
                    </a:lnTo>
                    <a:lnTo>
                      <a:pt x="255498" y="93205"/>
                    </a:lnTo>
                    <a:lnTo>
                      <a:pt x="255981" y="93294"/>
                    </a:lnTo>
                    <a:lnTo>
                      <a:pt x="256463" y="93395"/>
                    </a:lnTo>
                    <a:close/>
                  </a:path>
                  <a:path w="936625" h="882650">
                    <a:moveTo>
                      <a:pt x="271627" y="821004"/>
                    </a:moveTo>
                    <a:lnTo>
                      <a:pt x="271386" y="820559"/>
                    </a:lnTo>
                    <a:lnTo>
                      <a:pt x="271208" y="819734"/>
                    </a:lnTo>
                    <a:lnTo>
                      <a:pt x="270916" y="819683"/>
                    </a:lnTo>
                    <a:lnTo>
                      <a:pt x="270256" y="819594"/>
                    </a:lnTo>
                    <a:lnTo>
                      <a:pt x="269557" y="819886"/>
                    </a:lnTo>
                    <a:lnTo>
                      <a:pt x="268655" y="820051"/>
                    </a:lnTo>
                    <a:lnTo>
                      <a:pt x="268947" y="820877"/>
                    </a:lnTo>
                    <a:lnTo>
                      <a:pt x="269240" y="821842"/>
                    </a:lnTo>
                    <a:lnTo>
                      <a:pt x="270040" y="821575"/>
                    </a:lnTo>
                    <a:lnTo>
                      <a:pt x="271627" y="821004"/>
                    </a:lnTo>
                    <a:close/>
                  </a:path>
                  <a:path w="936625" h="882650">
                    <a:moveTo>
                      <a:pt x="277609" y="783437"/>
                    </a:moveTo>
                    <a:lnTo>
                      <a:pt x="277164" y="783348"/>
                    </a:lnTo>
                    <a:lnTo>
                      <a:pt x="276707" y="783259"/>
                    </a:lnTo>
                    <a:lnTo>
                      <a:pt x="276263" y="783145"/>
                    </a:lnTo>
                    <a:lnTo>
                      <a:pt x="275818" y="785939"/>
                    </a:lnTo>
                    <a:lnTo>
                      <a:pt x="276161" y="786003"/>
                    </a:lnTo>
                    <a:lnTo>
                      <a:pt x="276504" y="786053"/>
                    </a:lnTo>
                    <a:lnTo>
                      <a:pt x="276821" y="786117"/>
                    </a:lnTo>
                    <a:lnTo>
                      <a:pt x="277088" y="785228"/>
                    </a:lnTo>
                    <a:lnTo>
                      <a:pt x="277355" y="784326"/>
                    </a:lnTo>
                    <a:lnTo>
                      <a:pt x="277609" y="783437"/>
                    </a:lnTo>
                    <a:close/>
                  </a:path>
                  <a:path w="936625" h="882650">
                    <a:moveTo>
                      <a:pt x="292442" y="406781"/>
                    </a:moveTo>
                    <a:lnTo>
                      <a:pt x="291680" y="406361"/>
                    </a:lnTo>
                    <a:lnTo>
                      <a:pt x="291312" y="406133"/>
                    </a:lnTo>
                    <a:lnTo>
                      <a:pt x="290804" y="407035"/>
                    </a:lnTo>
                    <a:lnTo>
                      <a:pt x="290309" y="407962"/>
                    </a:lnTo>
                    <a:lnTo>
                      <a:pt x="289801" y="408863"/>
                    </a:lnTo>
                    <a:lnTo>
                      <a:pt x="290156" y="409067"/>
                    </a:lnTo>
                    <a:lnTo>
                      <a:pt x="290855" y="409460"/>
                    </a:lnTo>
                    <a:lnTo>
                      <a:pt x="292442" y="406781"/>
                    </a:lnTo>
                    <a:close/>
                  </a:path>
                  <a:path w="936625" h="882650">
                    <a:moveTo>
                      <a:pt x="315480" y="484695"/>
                    </a:moveTo>
                    <a:lnTo>
                      <a:pt x="314642" y="484251"/>
                    </a:lnTo>
                    <a:lnTo>
                      <a:pt x="313956" y="485381"/>
                    </a:lnTo>
                    <a:lnTo>
                      <a:pt x="313258" y="486460"/>
                    </a:lnTo>
                    <a:lnTo>
                      <a:pt x="312572" y="487591"/>
                    </a:lnTo>
                    <a:lnTo>
                      <a:pt x="312775" y="487756"/>
                    </a:lnTo>
                    <a:lnTo>
                      <a:pt x="313207" y="488086"/>
                    </a:lnTo>
                    <a:lnTo>
                      <a:pt x="313728" y="487578"/>
                    </a:lnTo>
                    <a:lnTo>
                      <a:pt x="314350" y="487172"/>
                    </a:lnTo>
                    <a:lnTo>
                      <a:pt x="315099" y="486029"/>
                    </a:lnTo>
                    <a:lnTo>
                      <a:pt x="315239" y="485317"/>
                    </a:lnTo>
                    <a:lnTo>
                      <a:pt x="315480" y="484695"/>
                    </a:lnTo>
                    <a:close/>
                  </a:path>
                  <a:path w="936625" h="882650">
                    <a:moveTo>
                      <a:pt x="324015" y="634555"/>
                    </a:moveTo>
                    <a:lnTo>
                      <a:pt x="323240" y="634263"/>
                    </a:lnTo>
                    <a:lnTo>
                      <a:pt x="322859" y="634111"/>
                    </a:lnTo>
                    <a:lnTo>
                      <a:pt x="322313" y="635965"/>
                    </a:lnTo>
                    <a:lnTo>
                      <a:pt x="322059" y="636879"/>
                    </a:lnTo>
                    <a:lnTo>
                      <a:pt x="322427" y="636943"/>
                    </a:lnTo>
                    <a:lnTo>
                      <a:pt x="323075" y="637146"/>
                    </a:lnTo>
                    <a:lnTo>
                      <a:pt x="323469" y="636231"/>
                    </a:lnTo>
                    <a:lnTo>
                      <a:pt x="323735" y="635393"/>
                    </a:lnTo>
                    <a:lnTo>
                      <a:pt x="324015" y="634555"/>
                    </a:lnTo>
                    <a:close/>
                  </a:path>
                  <a:path w="936625" h="882650">
                    <a:moveTo>
                      <a:pt x="325869" y="154317"/>
                    </a:moveTo>
                    <a:lnTo>
                      <a:pt x="325628" y="152311"/>
                    </a:lnTo>
                    <a:lnTo>
                      <a:pt x="325107" y="150926"/>
                    </a:lnTo>
                    <a:lnTo>
                      <a:pt x="322478" y="152590"/>
                    </a:lnTo>
                    <a:lnTo>
                      <a:pt x="323951" y="153339"/>
                    </a:lnTo>
                    <a:lnTo>
                      <a:pt x="324904" y="153822"/>
                    </a:lnTo>
                    <a:lnTo>
                      <a:pt x="325869" y="154317"/>
                    </a:lnTo>
                    <a:close/>
                  </a:path>
                  <a:path w="936625" h="882650">
                    <a:moveTo>
                      <a:pt x="330568" y="664603"/>
                    </a:moveTo>
                    <a:lnTo>
                      <a:pt x="329907" y="663841"/>
                    </a:lnTo>
                    <a:lnTo>
                      <a:pt x="329577" y="663448"/>
                    </a:lnTo>
                    <a:lnTo>
                      <a:pt x="328917" y="664121"/>
                    </a:lnTo>
                    <a:lnTo>
                      <a:pt x="328231" y="664794"/>
                    </a:lnTo>
                    <a:lnTo>
                      <a:pt x="327609" y="665530"/>
                    </a:lnTo>
                    <a:lnTo>
                      <a:pt x="328142" y="666267"/>
                    </a:lnTo>
                    <a:lnTo>
                      <a:pt x="328980" y="665734"/>
                    </a:lnTo>
                    <a:lnTo>
                      <a:pt x="329780" y="665162"/>
                    </a:lnTo>
                    <a:lnTo>
                      <a:pt x="330568" y="664603"/>
                    </a:lnTo>
                    <a:close/>
                  </a:path>
                  <a:path w="936625" h="882650">
                    <a:moveTo>
                      <a:pt x="344932" y="580453"/>
                    </a:moveTo>
                    <a:lnTo>
                      <a:pt x="344525" y="579716"/>
                    </a:lnTo>
                    <a:lnTo>
                      <a:pt x="343738" y="579412"/>
                    </a:lnTo>
                    <a:lnTo>
                      <a:pt x="343128" y="579691"/>
                    </a:lnTo>
                    <a:lnTo>
                      <a:pt x="342150" y="579818"/>
                    </a:lnTo>
                    <a:lnTo>
                      <a:pt x="343065" y="580961"/>
                    </a:lnTo>
                    <a:lnTo>
                      <a:pt x="343382" y="581634"/>
                    </a:lnTo>
                    <a:lnTo>
                      <a:pt x="343687" y="581647"/>
                    </a:lnTo>
                    <a:lnTo>
                      <a:pt x="344081" y="581647"/>
                    </a:lnTo>
                    <a:lnTo>
                      <a:pt x="344716" y="581152"/>
                    </a:lnTo>
                    <a:lnTo>
                      <a:pt x="344817" y="580783"/>
                    </a:lnTo>
                    <a:lnTo>
                      <a:pt x="344932" y="580453"/>
                    </a:lnTo>
                    <a:close/>
                  </a:path>
                  <a:path w="936625" h="882650">
                    <a:moveTo>
                      <a:pt x="353555" y="766445"/>
                    </a:moveTo>
                    <a:lnTo>
                      <a:pt x="351523" y="766699"/>
                    </a:lnTo>
                    <a:lnTo>
                      <a:pt x="349834" y="767105"/>
                    </a:lnTo>
                    <a:lnTo>
                      <a:pt x="352171" y="769493"/>
                    </a:lnTo>
                    <a:lnTo>
                      <a:pt x="353123" y="767372"/>
                    </a:lnTo>
                    <a:lnTo>
                      <a:pt x="353555" y="766445"/>
                    </a:lnTo>
                    <a:close/>
                  </a:path>
                  <a:path w="936625" h="882650">
                    <a:moveTo>
                      <a:pt x="362038" y="17462"/>
                    </a:moveTo>
                    <a:lnTo>
                      <a:pt x="361505" y="17208"/>
                    </a:lnTo>
                    <a:lnTo>
                      <a:pt x="361238" y="16979"/>
                    </a:lnTo>
                    <a:lnTo>
                      <a:pt x="360972" y="17437"/>
                    </a:lnTo>
                    <a:lnTo>
                      <a:pt x="360629" y="17856"/>
                    </a:lnTo>
                    <a:lnTo>
                      <a:pt x="360489" y="18351"/>
                    </a:lnTo>
                    <a:lnTo>
                      <a:pt x="360984" y="18783"/>
                    </a:lnTo>
                    <a:lnTo>
                      <a:pt x="361442" y="19151"/>
                    </a:lnTo>
                    <a:lnTo>
                      <a:pt x="361657" y="18630"/>
                    </a:lnTo>
                    <a:lnTo>
                      <a:pt x="361975" y="18173"/>
                    </a:lnTo>
                    <a:lnTo>
                      <a:pt x="362000" y="17691"/>
                    </a:lnTo>
                    <a:lnTo>
                      <a:pt x="362038" y="17462"/>
                    </a:lnTo>
                    <a:close/>
                  </a:path>
                  <a:path w="936625" h="882650">
                    <a:moveTo>
                      <a:pt x="364363" y="184873"/>
                    </a:moveTo>
                    <a:lnTo>
                      <a:pt x="364121" y="184759"/>
                    </a:lnTo>
                    <a:lnTo>
                      <a:pt x="363905" y="184658"/>
                    </a:lnTo>
                    <a:lnTo>
                      <a:pt x="363664" y="184543"/>
                    </a:lnTo>
                    <a:lnTo>
                      <a:pt x="363169" y="185381"/>
                    </a:lnTo>
                    <a:lnTo>
                      <a:pt x="362661" y="186207"/>
                    </a:lnTo>
                    <a:lnTo>
                      <a:pt x="362165" y="187045"/>
                    </a:lnTo>
                    <a:lnTo>
                      <a:pt x="363093" y="187426"/>
                    </a:lnTo>
                    <a:lnTo>
                      <a:pt x="363562" y="187604"/>
                    </a:lnTo>
                    <a:lnTo>
                      <a:pt x="363829" y="186702"/>
                    </a:lnTo>
                    <a:lnTo>
                      <a:pt x="364096" y="185788"/>
                    </a:lnTo>
                    <a:lnTo>
                      <a:pt x="364363" y="184873"/>
                    </a:lnTo>
                    <a:close/>
                  </a:path>
                  <a:path w="936625" h="882650">
                    <a:moveTo>
                      <a:pt x="365302" y="114058"/>
                    </a:moveTo>
                    <a:lnTo>
                      <a:pt x="364477" y="112953"/>
                    </a:lnTo>
                    <a:lnTo>
                      <a:pt x="364109" y="112064"/>
                    </a:lnTo>
                    <a:lnTo>
                      <a:pt x="363093" y="111950"/>
                    </a:lnTo>
                    <a:lnTo>
                      <a:pt x="362381" y="112547"/>
                    </a:lnTo>
                    <a:lnTo>
                      <a:pt x="361873" y="113017"/>
                    </a:lnTo>
                    <a:lnTo>
                      <a:pt x="362254" y="114223"/>
                    </a:lnTo>
                    <a:lnTo>
                      <a:pt x="362623" y="114312"/>
                    </a:lnTo>
                    <a:lnTo>
                      <a:pt x="363220" y="114477"/>
                    </a:lnTo>
                    <a:lnTo>
                      <a:pt x="363943" y="114211"/>
                    </a:lnTo>
                    <a:lnTo>
                      <a:pt x="365302" y="114058"/>
                    </a:lnTo>
                    <a:close/>
                  </a:path>
                  <a:path w="936625" h="882650">
                    <a:moveTo>
                      <a:pt x="385229" y="742657"/>
                    </a:moveTo>
                    <a:lnTo>
                      <a:pt x="384632" y="741159"/>
                    </a:lnTo>
                    <a:lnTo>
                      <a:pt x="384454" y="740676"/>
                    </a:lnTo>
                    <a:lnTo>
                      <a:pt x="384022" y="740867"/>
                    </a:lnTo>
                    <a:lnTo>
                      <a:pt x="383222" y="741032"/>
                    </a:lnTo>
                    <a:lnTo>
                      <a:pt x="383197" y="741197"/>
                    </a:lnTo>
                    <a:lnTo>
                      <a:pt x="383197" y="741807"/>
                    </a:lnTo>
                    <a:lnTo>
                      <a:pt x="383374" y="742480"/>
                    </a:lnTo>
                    <a:lnTo>
                      <a:pt x="383857" y="743127"/>
                    </a:lnTo>
                    <a:lnTo>
                      <a:pt x="384683" y="742784"/>
                    </a:lnTo>
                    <a:lnTo>
                      <a:pt x="385229" y="742657"/>
                    </a:lnTo>
                    <a:close/>
                  </a:path>
                  <a:path w="936625" h="882650">
                    <a:moveTo>
                      <a:pt x="390842" y="351459"/>
                    </a:moveTo>
                    <a:lnTo>
                      <a:pt x="390220" y="350977"/>
                    </a:lnTo>
                    <a:lnTo>
                      <a:pt x="389902" y="350570"/>
                    </a:lnTo>
                    <a:lnTo>
                      <a:pt x="389394" y="351066"/>
                    </a:lnTo>
                    <a:lnTo>
                      <a:pt x="388759" y="351459"/>
                    </a:lnTo>
                    <a:lnTo>
                      <a:pt x="388213" y="352488"/>
                    </a:lnTo>
                    <a:lnTo>
                      <a:pt x="388366" y="353136"/>
                    </a:lnTo>
                    <a:lnTo>
                      <a:pt x="388353" y="353707"/>
                    </a:lnTo>
                    <a:lnTo>
                      <a:pt x="388772" y="353593"/>
                    </a:lnTo>
                    <a:lnTo>
                      <a:pt x="389204" y="353491"/>
                    </a:lnTo>
                    <a:lnTo>
                      <a:pt x="389636" y="353377"/>
                    </a:lnTo>
                    <a:lnTo>
                      <a:pt x="390029" y="352844"/>
                    </a:lnTo>
                    <a:lnTo>
                      <a:pt x="390563" y="352348"/>
                    </a:lnTo>
                    <a:lnTo>
                      <a:pt x="390842" y="351459"/>
                    </a:lnTo>
                    <a:close/>
                  </a:path>
                  <a:path w="936625" h="882650">
                    <a:moveTo>
                      <a:pt x="397281" y="428967"/>
                    </a:moveTo>
                    <a:lnTo>
                      <a:pt x="396328" y="428675"/>
                    </a:lnTo>
                    <a:lnTo>
                      <a:pt x="395414" y="428536"/>
                    </a:lnTo>
                    <a:lnTo>
                      <a:pt x="394512" y="428358"/>
                    </a:lnTo>
                    <a:lnTo>
                      <a:pt x="394385" y="428840"/>
                    </a:lnTo>
                    <a:lnTo>
                      <a:pt x="394271" y="429336"/>
                    </a:lnTo>
                    <a:lnTo>
                      <a:pt x="394144" y="429831"/>
                    </a:lnTo>
                    <a:lnTo>
                      <a:pt x="395109" y="429983"/>
                    </a:lnTo>
                    <a:lnTo>
                      <a:pt x="396062" y="430161"/>
                    </a:lnTo>
                    <a:lnTo>
                      <a:pt x="397014" y="430352"/>
                    </a:lnTo>
                    <a:lnTo>
                      <a:pt x="397090" y="429856"/>
                    </a:lnTo>
                    <a:lnTo>
                      <a:pt x="397281" y="428967"/>
                    </a:lnTo>
                    <a:close/>
                  </a:path>
                  <a:path w="936625" h="882650">
                    <a:moveTo>
                      <a:pt x="415747" y="587082"/>
                    </a:moveTo>
                    <a:lnTo>
                      <a:pt x="414858" y="586994"/>
                    </a:lnTo>
                    <a:lnTo>
                      <a:pt x="414401" y="586968"/>
                    </a:lnTo>
                    <a:lnTo>
                      <a:pt x="414007" y="589394"/>
                    </a:lnTo>
                    <a:lnTo>
                      <a:pt x="413791" y="590588"/>
                    </a:lnTo>
                    <a:lnTo>
                      <a:pt x="414413" y="590702"/>
                    </a:lnTo>
                    <a:lnTo>
                      <a:pt x="415036" y="590829"/>
                    </a:lnTo>
                    <a:lnTo>
                      <a:pt x="415671" y="590943"/>
                    </a:lnTo>
                    <a:lnTo>
                      <a:pt x="415696" y="589648"/>
                    </a:lnTo>
                    <a:lnTo>
                      <a:pt x="415747" y="588365"/>
                    </a:lnTo>
                    <a:lnTo>
                      <a:pt x="415747" y="587082"/>
                    </a:lnTo>
                    <a:close/>
                  </a:path>
                  <a:path w="936625" h="882650">
                    <a:moveTo>
                      <a:pt x="429374" y="402272"/>
                    </a:moveTo>
                    <a:lnTo>
                      <a:pt x="429145" y="402221"/>
                    </a:lnTo>
                    <a:lnTo>
                      <a:pt x="428904" y="402145"/>
                    </a:lnTo>
                    <a:lnTo>
                      <a:pt x="428688" y="402107"/>
                    </a:lnTo>
                    <a:lnTo>
                      <a:pt x="428434" y="402996"/>
                    </a:lnTo>
                    <a:lnTo>
                      <a:pt x="428155" y="403898"/>
                    </a:lnTo>
                    <a:lnTo>
                      <a:pt x="427913" y="404761"/>
                    </a:lnTo>
                    <a:lnTo>
                      <a:pt x="428510" y="404926"/>
                    </a:lnTo>
                    <a:lnTo>
                      <a:pt x="428815" y="405041"/>
                    </a:lnTo>
                    <a:lnTo>
                      <a:pt x="429006" y="404101"/>
                    </a:lnTo>
                    <a:lnTo>
                      <a:pt x="429183" y="403186"/>
                    </a:lnTo>
                    <a:lnTo>
                      <a:pt x="429374" y="402272"/>
                    </a:lnTo>
                    <a:close/>
                  </a:path>
                  <a:path w="936625" h="882650">
                    <a:moveTo>
                      <a:pt x="429539" y="395541"/>
                    </a:moveTo>
                    <a:lnTo>
                      <a:pt x="429209" y="394614"/>
                    </a:lnTo>
                    <a:lnTo>
                      <a:pt x="428929" y="393814"/>
                    </a:lnTo>
                    <a:lnTo>
                      <a:pt x="428320" y="394347"/>
                    </a:lnTo>
                    <a:lnTo>
                      <a:pt x="427863" y="394639"/>
                    </a:lnTo>
                    <a:lnTo>
                      <a:pt x="427621" y="395046"/>
                    </a:lnTo>
                    <a:lnTo>
                      <a:pt x="427532" y="395224"/>
                    </a:lnTo>
                    <a:lnTo>
                      <a:pt x="427939" y="395897"/>
                    </a:lnTo>
                    <a:lnTo>
                      <a:pt x="428117" y="395922"/>
                    </a:lnTo>
                    <a:lnTo>
                      <a:pt x="428586" y="395947"/>
                    </a:lnTo>
                    <a:lnTo>
                      <a:pt x="429082" y="395681"/>
                    </a:lnTo>
                    <a:lnTo>
                      <a:pt x="429539" y="395541"/>
                    </a:lnTo>
                    <a:close/>
                  </a:path>
                  <a:path w="936625" h="882650">
                    <a:moveTo>
                      <a:pt x="447814" y="461238"/>
                    </a:moveTo>
                    <a:lnTo>
                      <a:pt x="446112" y="460298"/>
                    </a:lnTo>
                    <a:lnTo>
                      <a:pt x="445173" y="459892"/>
                    </a:lnTo>
                    <a:lnTo>
                      <a:pt x="444728" y="460768"/>
                    </a:lnTo>
                    <a:lnTo>
                      <a:pt x="444474" y="461225"/>
                    </a:lnTo>
                    <a:lnTo>
                      <a:pt x="446252" y="462178"/>
                    </a:lnTo>
                    <a:lnTo>
                      <a:pt x="447141" y="462635"/>
                    </a:lnTo>
                    <a:lnTo>
                      <a:pt x="447370" y="462153"/>
                    </a:lnTo>
                    <a:lnTo>
                      <a:pt x="447814" y="461238"/>
                    </a:lnTo>
                    <a:close/>
                  </a:path>
                  <a:path w="936625" h="882650">
                    <a:moveTo>
                      <a:pt x="455066" y="66154"/>
                    </a:moveTo>
                    <a:lnTo>
                      <a:pt x="454456" y="65227"/>
                    </a:lnTo>
                    <a:lnTo>
                      <a:pt x="453834" y="64312"/>
                    </a:lnTo>
                    <a:lnTo>
                      <a:pt x="453237" y="63373"/>
                    </a:lnTo>
                    <a:lnTo>
                      <a:pt x="452882" y="63639"/>
                    </a:lnTo>
                    <a:lnTo>
                      <a:pt x="452513" y="63906"/>
                    </a:lnTo>
                    <a:lnTo>
                      <a:pt x="452170" y="64185"/>
                    </a:lnTo>
                    <a:lnTo>
                      <a:pt x="452856" y="65049"/>
                    </a:lnTo>
                    <a:lnTo>
                      <a:pt x="453529" y="65938"/>
                    </a:lnTo>
                    <a:lnTo>
                      <a:pt x="454215" y="66827"/>
                    </a:lnTo>
                    <a:lnTo>
                      <a:pt x="454494" y="66624"/>
                    </a:lnTo>
                    <a:lnTo>
                      <a:pt x="454787" y="66395"/>
                    </a:lnTo>
                    <a:lnTo>
                      <a:pt x="455066" y="66154"/>
                    </a:lnTo>
                    <a:close/>
                  </a:path>
                  <a:path w="936625" h="882650">
                    <a:moveTo>
                      <a:pt x="457911" y="289318"/>
                    </a:moveTo>
                    <a:lnTo>
                      <a:pt x="457555" y="288912"/>
                    </a:lnTo>
                    <a:lnTo>
                      <a:pt x="457250" y="288582"/>
                    </a:lnTo>
                    <a:lnTo>
                      <a:pt x="456374" y="288721"/>
                    </a:lnTo>
                    <a:lnTo>
                      <a:pt x="455193" y="288594"/>
                    </a:lnTo>
                    <a:lnTo>
                      <a:pt x="455549" y="289775"/>
                    </a:lnTo>
                    <a:lnTo>
                      <a:pt x="455549" y="290664"/>
                    </a:lnTo>
                    <a:lnTo>
                      <a:pt x="456387" y="291223"/>
                    </a:lnTo>
                    <a:lnTo>
                      <a:pt x="457225" y="290880"/>
                    </a:lnTo>
                    <a:lnTo>
                      <a:pt x="457873" y="290817"/>
                    </a:lnTo>
                    <a:lnTo>
                      <a:pt x="457784" y="290169"/>
                    </a:lnTo>
                    <a:lnTo>
                      <a:pt x="457911" y="289318"/>
                    </a:lnTo>
                    <a:close/>
                  </a:path>
                  <a:path w="936625" h="882650">
                    <a:moveTo>
                      <a:pt x="468376" y="721575"/>
                    </a:moveTo>
                    <a:lnTo>
                      <a:pt x="467690" y="720852"/>
                    </a:lnTo>
                    <a:lnTo>
                      <a:pt x="466991" y="720128"/>
                    </a:lnTo>
                    <a:lnTo>
                      <a:pt x="466305" y="719391"/>
                    </a:lnTo>
                    <a:lnTo>
                      <a:pt x="465988" y="719721"/>
                    </a:lnTo>
                    <a:lnTo>
                      <a:pt x="465683" y="720077"/>
                    </a:lnTo>
                    <a:lnTo>
                      <a:pt x="465366" y="720394"/>
                    </a:lnTo>
                    <a:lnTo>
                      <a:pt x="466966" y="721639"/>
                    </a:lnTo>
                    <a:lnTo>
                      <a:pt x="467766" y="722261"/>
                    </a:lnTo>
                    <a:lnTo>
                      <a:pt x="467969" y="722033"/>
                    </a:lnTo>
                    <a:lnTo>
                      <a:pt x="468160" y="721804"/>
                    </a:lnTo>
                    <a:lnTo>
                      <a:pt x="468376" y="721575"/>
                    </a:lnTo>
                    <a:close/>
                  </a:path>
                  <a:path w="936625" h="882650">
                    <a:moveTo>
                      <a:pt x="483209" y="237934"/>
                    </a:moveTo>
                    <a:lnTo>
                      <a:pt x="482879" y="236893"/>
                    </a:lnTo>
                    <a:lnTo>
                      <a:pt x="482752" y="236880"/>
                    </a:lnTo>
                    <a:lnTo>
                      <a:pt x="482104" y="236867"/>
                    </a:lnTo>
                    <a:lnTo>
                      <a:pt x="481444" y="237070"/>
                    </a:lnTo>
                    <a:lnTo>
                      <a:pt x="480466" y="237236"/>
                    </a:lnTo>
                    <a:lnTo>
                      <a:pt x="480999" y="238061"/>
                    </a:lnTo>
                    <a:lnTo>
                      <a:pt x="481241" y="238772"/>
                    </a:lnTo>
                    <a:lnTo>
                      <a:pt x="481609" y="238861"/>
                    </a:lnTo>
                    <a:lnTo>
                      <a:pt x="482015" y="238988"/>
                    </a:lnTo>
                    <a:lnTo>
                      <a:pt x="482752" y="238620"/>
                    </a:lnTo>
                    <a:lnTo>
                      <a:pt x="483209" y="237934"/>
                    </a:lnTo>
                    <a:close/>
                  </a:path>
                  <a:path w="936625" h="882650">
                    <a:moveTo>
                      <a:pt x="487426" y="370370"/>
                    </a:moveTo>
                    <a:lnTo>
                      <a:pt x="487045" y="369912"/>
                    </a:lnTo>
                    <a:lnTo>
                      <a:pt x="486727" y="369150"/>
                    </a:lnTo>
                    <a:lnTo>
                      <a:pt x="486257" y="369049"/>
                    </a:lnTo>
                    <a:lnTo>
                      <a:pt x="485711" y="368973"/>
                    </a:lnTo>
                    <a:lnTo>
                      <a:pt x="485051" y="369417"/>
                    </a:lnTo>
                    <a:lnTo>
                      <a:pt x="483920" y="369824"/>
                    </a:lnTo>
                    <a:lnTo>
                      <a:pt x="484771" y="370649"/>
                    </a:lnTo>
                    <a:lnTo>
                      <a:pt x="485241" y="371449"/>
                    </a:lnTo>
                    <a:lnTo>
                      <a:pt x="486295" y="371449"/>
                    </a:lnTo>
                    <a:lnTo>
                      <a:pt x="486867" y="370763"/>
                    </a:lnTo>
                    <a:lnTo>
                      <a:pt x="487426" y="370370"/>
                    </a:lnTo>
                    <a:close/>
                  </a:path>
                  <a:path w="936625" h="882650">
                    <a:moveTo>
                      <a:pt x="493255" y="831418"/>
                    </a:moveTo>
                    <a:lnTo>
                      <a:pt x="492302" y="831227"/>
                    </a:lnTo>
                    <a:lnTo>
                      <a:pt x="491363" y="831024"/>
                    </a:lnTo>
                    <a:lnTo>
                      <a:pt x="490347" y="830897"/>
                    </a:lnTo>
                    <a:lnTo>
                      <a:pt x="490105" y="831799"/>
                    </a:lnTo>
                    <a:lnTo>
                      <a:pt x="491007" y="832243"/>
                    </a:lnTo>
                    <a:lnTo>
                      <a:pt x="492785" y="832980"/>
                    </a:lnTo>
                    <a:lnTo>
                      <a:pt x="493102" y="831938"/>
                    </a:lnTo>
                    <a:lnTo>
                      <a:pt x="493255" y="831418"/>
                    </a:lnTo>
                    <a:close/>
                  </a:path>
                  <a:path w="936625" h="882650">
                    <a:moveTo>
                      <a:pt x="502653" y="135077"/>
                    </a:moveTo>
                    <a:lnTo>
                      <a:pt x="502107" y="134454"/>
                    </a:lnTo>
                    <a:lnTo>
                      <a:pt x="501624" y="133680"/>
                    </a:lnTo>
                    <a:lnTo>
                      <a:pt x="501002" y="134442"/>
                    </a:lnTo>
                    <a:lnTo>
                      <a:pt x="500443" y="134899"/>
                    </a:lnTo>
                    <a:lnTo>
                      <a:pt x="500126" y="135686"/>
                    </a:lnTo>
                    <a:lnTo>
                      <a:pt x="500735" y="136220"/>
                    </a:lnTo>
                    <a:lnTo>
                      <a:pt x="501027" y="136575"/>
                    </a:lnTo>
                    <a:lnTo>
                      <a:pt x="501548" y="136144"/>
                    </a:lnTo>
                    <a:lnTo>
                      <a:pt x="502158" y="135763"/>
                    </a:lnTo>
                    <a:lnTo>
                      <a:pt x="502653" y="135077"/>
                    </a:lnTo>
                    <a:close/>
                  </a:path>
                  <a:path w="936625" h="882650">
                    <a:moveTo>
                      <a:pt x="506387" y="832231"/>
                    </a:moveTo>
                    <a:lnTo>
                      <a:pt x="506336" y="831989"/>
                    </a:lnTo>
                    <a:lnTo>
                      <a:pt x="506260" y="831316"/>
                    </a:lnTo>
                    <a:lnTo>
                      <a:pt x="505853" y="830694"/>
                    </a:lnTo>
                    <a:lnTo>
                      <a:pt x="505612" y="830072"/>
                    </a:lnTo>
                    <a:lnTo>
                      <a:pt x="505206" y="830326"/>
                    </a:lnTo>
                    <a:lnTo>
                      <a:pt x="504482" y="830567"/>
                    </a:lnTo>
                    <a:lnTo>
                      <a:pt x="504456" y="830846"/>
                    </a:lnTo>
                    <a:lnTo>
                      <a:pt x="504418" y="831469"/>
                    </a:lnTo>
                    <a:lnTo>
                      <a:pt x="504723" y="832129"/>
                    </a:lnTo>
                    <a:lnTo>
                      <a:pt x="504990" y="833183"/>
                    </a:lnTo>
                    <a:lnTo>
                      <a:pt x="505714" y="832561"/>
                    </a:lnTo>
                    <a:lnTo>
                      <a:pt x="506387" y="832231"/>
                    </a:lnTo>
                    <a:close/>
                  </a:path>
                  <a:path w="936625" h="882650">
                    <a:moveTo>
                      <a:pt x="535381" y="831380"/>
                    </a:moveTo>
                    <a:lnTo>
                      <a:pt x="535305" y="831049"/>
                    </a:lnTo>
                    <a:lnTo>
                      <a:pt x="535139" y="830313"/>
                    </a:lnTo>
                    <a:lnTo>
                      <a:pt x="534466" y="829703"/>
                    </a:lnTo>
                    <a:lnTo>
                      <a:pt x="533996" y="829043"/>
                    </a:lnTo>
                    <a:lnTo>
                      <a:pt x="533514" y="829500"/>
                    </a:lnTo>
                    <a:lnTo>
                      <a:pt x="532765" y="829919"/>
                    </a:lnTo>
                    <a:lnTo>
                      <a:pt x="532523" y="830973"/>
                    </a:lnTo>
                    <a:lnTo>
                      <a:pt x="533069" y="831634"/>
                    </a:lnTo>
                    <a:lnTo>
                      <a:pt x="533514" y="832726"/>
                    </a:lnTo>
                    <a:lnTo>
                      <a:pt x="534403" y="831913"/>
                    </a:lnTo>
                    <a:lnTo>
                      <a:pt x="535381" y="831380"/>
                    </a:lnTo>
                    <a:close/>
                  </a:path>
                  <a:path w="936625" h="882650">
                    <a:moveTo>
                      <a:pt x="538937" y="610095"/>
                    </a:moveTo>
                    <a:lnTo>
                      <a:pt x="536562" y="610057"/>
                    </a:lnTo>
                    <a:lnTo>
                      <a:pt x="535838" y="612635"/>
                    </a:lnTo>
                    <a:lnTo>
                      <a:pt x="537019" y="611682"/>
                    </a:lnTo>
                    <a:lnTo>
                      <a:pt x="537832" y="611009"/>
                    </a:lnTo>
                    <a:lnTo>
                      <a:pt x="538937" y="610095"/>
                    </a:lnTo>
                    <a:close/>
                  </a:path>
                  <a:path w="936625" h="882650">
                    <a:moveTo>
                      <a:pt x="550037" y="881773"/>
                    </a:moveTo>
                    <a:lnTo>
                      <a:pt x="549617" y="881100"/>
                    </a:lnTo>
                    <a:lnTo>
                      <a:pt x="549262" y="880364"/>
                    </a:lnTo>
                    <a:lnTo>
                      <a:pt x="548601" y="879703"/>
                    </a:lnTo>
                    <a:lnTo>
                      <a:pt x="547801" y="880262"/>
                    </a:lnTo>
                    <a:lnTo>
                      <a:pt x="547052" y="880630"/>
                    </a:lnTo>
                    <a:lnTo>
                      <a:pt x="547700" y="881291"/>
                    </a:lnTo>
                    <a:lnTo>
                      <a:pt x="548093" y="881951"/>
                    </a:lnTo>
                    <a:lnTo>
                      <a:pt x="548690" y="882307"/>
                    </a:lnTo>
                    <a:lnTo>
                      <a:pt x="548957" y="882459"/>
                    </a:lnTo>
                    <a:lnTo>
                      <a:pt x="549592" y="881976"/>
                    </a:lnTo>
                    <a:lnTo>
                      <a:pt x="550037" y="881773"/>
                    </a:lnTo>
                    <a:close/>
                  </a:path>
                  <a:path w="936625" h="882650">
                    <a:moveTo>
                      <a:pt x="552843" y="734250"/>
                    </a:moveTo>
                    <a:lnTo>
                      <a:pt x="552538" y="733983"/>
                    </a:lnTo>
                    <a:lnTo>
                      <a:pt x="551942" y="733475"/>
                    </a:lnTo>
                    <a:lnTo>
                      <a:pt x="551230" y="734250"/>
                    </a:lnTo>
                    <a:lnTo>
                      <a:pt x="550519" y="735025"/>
                    </a:lnTo>
                    <a:lnTo>
                      <a:pt x="549808" y="735812"/>
                    </a:lnTo>
                    <a:lnTo>
                      <a:pt x="550138" y="736079"/>
                    </a:lnTo>
                    <a:lnTo>
                      <a:pt x="550443" y="736371"/>
                    </a:lnTo>
                    <a:lnTo>
                      <a:pt x="550760" y="736625"/>
                    </a:lnTo>
                    <a:lnTo>
                      <a:pt x="551459" y="735850"/>
                    </a:lnTo>
                    <a:lnTo>
                      <a:pt x="552145" y="735037"/>
                    </a:lnTo>
                    <a:lnTo>
                      <a:pt x="552843" y="734250"/>
                    </a:lnTo>
                    <a:close/>
                  </a:path>
                  <a:path w="936625" h="882650">
                    <a:moveTo>
                      <a:pt x="568020" y="692188"/>
                    </a:moveTo>
                    <a:lnTo>
                      <a:pt x="567969" y="691845"/>
                    </a:lnTo>
                    <a:lnTo>
                      <a:pt x="567817" y="691172"/>
                    </a:lnTo>
                    <a:lnTo>
                      <a:pt x="564832" y="691553"/>
                    </a:lnTo>
                    <a:lnTo>
                      <a:pt x="564946" y="692035"/>
                    </a:lnTo>
                    <a:lnTo>
                      <a:pt x="565035" y="692531"/>
                    </a:lnTo>
                    <a:lnTo>
                      <a:pt x="565162" y="693013"/>
                    </a:lnTo>
                    <a:lnTo>
                      <a:pt x="568020" y="692188"/>
                    </a:lnTo>
                    <a:close/>
                  </a:path>
                  <a:path w="936625" h="882650">
                    <a:moveTo>
                      <a:pt x="580644" y="747585"/>
                    </a:moveTo>
                    <a:lnTo>
                      <a:pt x="580047" y="746963"/>
                    </a:lnTo>
                    <a:lnTo>
                      <a:pt x="579564" y="746150"/>
                    </a:lnTo>
                    <a:lnTo>
                      <a:pt x="578967" y="746887"/>
                    </a:lnTo>
                    <a:lnTo>
                      <a:pt x="578383" y="747344"/>
                    </a:lnTo>
                    <a:lnTo>
                      <a:pt x="578104" y="748220"/>
                    </a:lnTo>
                    <a:lnTo>
                      <a:pt x="578751" y="748715"/>
                    </a:lnTo>
                    <a:lnTo>
                      <a:pt x="579069" y="749160"/>
                    </a:lnTo>
                    <a:lnTo>
                      <a:pt x="579577" y="748715"/>
                    </a:lnTo>
                    <a:lnTo>
                      <a:pt x="580199" y="748347"/>
                    </a:lnTo>
                    <a:lnTo>
                      <a:pt x="580517" y="747801"/>
                    </a:lnTo>
                    <a:lnTo>
                      <a:pt x="580644" y="747585"/>
                    </a:lnTo>
                    <a:close/>
                  </a:path>
                  <a:path w="936625" h="882650">
                    <a:moveTo>
                      <a:pt x="591223" y="389940"/>
                    </a:moveTo>
                    <a:lnTo>
                      <a:pt x="590651" y="389775"/>
                    </a:lnTo>
                    <a:lnTo>
                      <a:pt x="590334" y="389648"/>
                    </a:lnTo>
                    <a:lnTo>
                      <a:pt x="589737" y="391261"/>
                    </a:lnTo>
                    <a:lnTo>
                      <a:pt x="589419" y="392061"/>
                    </a:lnTo>
                    <a:lnTo>
                      <a:pt x="590359" y="392290"/>
                    </a:lnTo>
                    <a:lnTo>
                      <a:pt x="590816" y="392391"/>
                    </a:lnTo>
                    <a:lnTo>
                      <a:pt x="590969" y="391617"/>
                    </a:lnTo>
                    <a:lnTo>
                      <a:pt x="591146" y="390829"/>
                    </a:lnTo>
                    <a:lnTo>
                      <a:pt x="591223" y="390029"/>
                    </a:lnTo>
                    <a:close/>
                  </a:path>
                  <a:path w="936625" h="882650">
                    <a:moveTo>
                      <a:pt x="599630" y="584034"/>
                    </a:moveTo>
                    <a:lnTo>
                      <a:pt x="598398" y="583349"/>
                    </a:lnTo>
                    <a:lnTo>
                      <a:pt x="597941" y="582917"/>
                    </a:lnTo>
                    <a:lnTo>
                      <a:pt x="597471" y="582891"/>
                    </a:lnTo>
                    <a:lnTo>
                      <a:pt x="596811" y="582853"/>
                    </a:lnTo>
                    <a:lnTo>
                      <a:pt x="596125" y="583107"/>
                    </a:lnTo>
                    <a:lnTo>
                      <a:pt x="595464" y="583222"/>
                    </a:lnTo>
                    <a:lnTo>
                      <a:pt x="595490" y="583666"/>
                    </a:lnTo>
                    <a:lnTo>
                      <a:pt x="595579" y="584542"/>
                    </a:lnTo>
                    <a:lnTo>
                      <a:pt x="596658" y="584415"/>
                    </a:lnTo>
                    <a:lnTo>
                      <a:pt x="597738" y="584250"/>
                    </a:lnTo>
                    <a:lnTo>
                      <a:pt x="599630" y="584034"/>
                    </a:lnTo>
                    <a:close/>
                  </a:path>
                  <a:path w="936625" h="882650">
                    <a:moveTo>
                      <a:pt x="641731" y="442747"/>
                    </a:moveTo>
                    <a:lnTo>
                      <a:pt x="641121" y="441642"/>
                    </a:lnTo>
                    <a:lnTo>
                      <a:pt x="640981" y="441667"/>
                    </a:lnTo>
                    <a:lnTo>
                      <a:pt x="640346" y="441794"/>
                    </a:lnTo>
                    <a:lnTo>
                      <a:pt x="639787" y="442163"/>
                    </a:lnTo>
                    <a:lnTo>
                      <a:pt x="638949" y="442531"/>
                    </a:lnTo>
                    <a:lnTo>
                      <a:pt x="639432" y="443230"/>
                    </a:lnTo>
                    <a:lnTo>
                      <a:pt x="639851" y="443966"/>
                    </a:lnTo>
                    <a:lnTo>
                      <a:pt x="640588" y="443725"/>
                    </a:lnTo>
                    <a:lnTo>
                      <a:pt x="641197" y="443382"/>
                    </a:lnTo>
                    <a:lnTo>
                      <a:pt x="641604" y="442899"/>
                    </a:lnTo>
                    <a:lnTo>
                      <a:pt x="641731" y="442747"/>
                    </a:lnTo>
                    <a:close/>
                  </a:path>
                  <a:path w="936625" h="882650">
                    <a:moveTo>
                      <a:pt x="655294" y="465035"/>
                    </a:moveTo>
                    <a:lnTo>
                      <a:pt x="655218" y="464705"/>
                    </a:lnTo>
                    <a:lnTo>
                      <a:pt x="655091" y="464019"/>
                    </a:lnTo>
                    <a:lnTo>
                      <a:pt x="654227" y="464185"/>
                    </a:lnTo>
                    <a:lnTo>
                      <a:pt x="653376" y="464375"/>
                    </a:lnTo>
                    <a:lnTo>
                      <a:pt x="652526" y="464540"/>
                    </a:lnTo>
                    <a:lnTo>
                      <a:pt x="652640" y="465162"/>
                    </a:lnTo>
                    <a:lnTo>
                      <a:pt x="652716" y="465455"/>
                    </a:lnTo>
                    <a:lnTo>
                      <a:pt x="653554" y="465315"/>
                    </a:lnTo>
                    <a:lnTo>
                      <a:pt x="654443" y="465162"/>
                    </a:lnTo>
                    <a:lnTo>
                      <a:pt x="655294" y="465035"/>
                    </a:lnTo>
                    <a:close/>
                  </a:path>
                  <a:path w="936625" h="882650">
                    <a:moveTo>
                      <a:pt x="677913" y="218998"/>
                    </a:moveTo>
                    <a:lnTo>
                      <a:pt x="677710" y="218186"/>
                    </a:lnTo>
                    <a:lnTo>
                      <a:pt x="677430" y="217474"/>
                    </a:lnTo>
                    <a:lnTo>
                      <a:pt x="677176" y="216750"/>
                    </a:lnTo>
                    <a:lnTo>
                      <a:pt x="676541" y="217043"/>
                    </a:lnTo>
                    <a:lnTo>
                      <a:pt x="675271" y="217614"/>
                    </a:lnTo>
                    <a:lnTo>
                      <a:pt x="675881" y="218211"/>
                    </a:lnTo>
                    <a:lnTo>
                      <a:pt x="676452" y="218833"/>
                    </a:lnTo>
                    <a:lnTo>
                      <a:pt x="677100" y="219367"/>
                    </a:lnTo>
                    <a:lnTo>
                      <a:pt x="677913" y="218998"/>
                    </a:lnTo>
                    <a:close/>
                  </a:path>
                  <a:path w="936625" h="882650">
                    <a:moveTo>
                      <a:pt x="704011" y="303161"/>
                    </a:moveTo>
                    <a:lnTo>
                      <a:pt x="703897" y="302564"/>
                    </a:lnTo>
                    <a:lnTo>
                      <a:pt x="703834" y="302272"/>
                    </a:lnTo>
                    <a:lnTo>
                      <a:pt x="702818" y="302361"/>
                    </a:lnTo>
                    <a:lnTo>
                      <a:pt x="699655" y="302679"/>
                    </a:lnTo>
                    <a:lnTo>
                      <a:pt x="701243" y="303415"/>
                    </a:lnTo>
                    <a:lnTo>
                      <a:pt x="701738" y="303847"/>
                    </a:lnTo>
                    <a:lnTo>
                      <a:pt x="702208" y="303822"/>
                    </a:lnTo>
                    <a:lnTo>
                      <a:pt x="702830" y="303784"/>
                    </a:lnTo>
                    <a:lnTo>
                      <a:pt x="703414" y="303415"/>
                    </a:lnTo>
                    <a:lnTo>
                      <a:pt x="704011" y="303161"/>
                    </a:lnTo>
                    <a:close/>
                  </a:path>
                  <a:path w="936625" h="882650">
                    <a:moveTo>
                      <a:pt x="715581" y="335051"/>
                    </a:moveTo>
                    <a:lnTo>
                      <a:pt x="715213" y="335038"/>
                    </a:lnTo>
                    <a:lnTo>
                      <a:pt x="714844" y="335038"/>
                    </a:lnTo>
                    <a:lnTo>
                      <a:pt x="714463" y="335013"/>
                    </a:lnTo>
                    <a:lnTo>
                      <a:pt x="714451" y="336016"/>
                    </a:lnTo>
                    <a:lnTo>
                      <a:pt x="714438" y="337007"/>
                    </a:lnTo>
                    <a:lnTo>
                      <a:pt x="714425" y="338023"/>
                    </a:lnTo>
                    <a:lnTo>
                      <a:pt x="714756" y="338023"/>
                    </a:lnTo>
                    <a:lnTo>
                      <a:pt x="715086" y="338035"/>
                    </a:lnTo>
                    <a:lnTo>
                      <a:pt x="715403" y="338074"/>
                    </a:lnTo>
                    <a:lnTo>
                      <a:pt x="715467" y="337058"/>
                    </a:lnTo>
                    <a:lnTo>
                      <a:pt x="715581" y="335051"/>
                    </a:lnTo>
                    <a:close/>
                  </a:path>
                  <a:path w="936625" h="882650">
                    <a:moveTo>
                      <a:pt x="715733" y="781278"/>
                    </a:moveTo>
                    <a:lnTo>
                      <a:pt x="713765" y="778598"/>
                    </a:lnTo>
                    <a:lnTo>
                      <a:pt x="711492" y="779703"/>
                    </a:lnTo>
                    <a:lnTo>
                      <a:pt x="712177" y="781659"/>
                    </a:lnTo>
                    <a:lnTo>
                      <a:pt x="715733" y="781278"/>
                    </a:lnTo>
                    <a:close/>
                  </a:path>
                  <a:path w="936625" h="882650">
                    <a:moveTo>
                      <a:pt x="719251" y="342265"/>
                    </a:moveTo>
                    <a:lnTo>
                      <a:pt x="718934" y="341490"/>
                    </a:lnTo>
                    <a:lnTo>
                      <a:pt x="718553" y="339394"/>
                    </a:lnTo>
                    <a:lnTo>
                      <a:pt x="717854" y="340550"/>
                    </a:lnTo>
                    <a:lnTo>
                      <a:pt x="717461" y="341020"/>
                    </a:lnTo>
                    <a:lnTo>
                      <a:pt x="717143" y="342036"/>
                    </a:lnTo>
                    <a:lnTo>
                      <a:pt x="717270" y="342582"/>
                    </a:lnTo>
                    <a:lnTo>
                      <a:pt x="717283" y="343103"/>
                    </a:lnTo>
                    <a:lnTo>
                      <a:pt x="717892" y="342900"/>
                    </a:lnTo>
                    <a:lnTo>
                      <a:pt x="718591" y="342823"/>
                    </a:lnTo>
                    <a:lnTo>
                      <a:pt x="719061" y="342442"/>
                    </a:lnTo>
                    <a:lnTo>
                      <a:pt x="719251" y="342265"/>
                    </a:lnTo>
                    <a:close/>
                  </a:path>
                  <a:path w="936625" h="882650">
                    <a:moveTo>
                      <a:pt x="794512" y="743864"/>
                    </a:moveTo>
                    <a:lnTo>
                      <a:pt x="793686" y="742480"/>
                    </a:lnTo>
                    <a:lnTo>
                      <a:pt x="793305" y="741794"/>
                    </a:lnTo>
                    <a:lnTo>
                      <a:pt x="792962" y="742086"/>
                    </a:lnTo>
                    <a:lnTo>
                      <a:pt x="792619" y="742391"/>
                    </a:lnTo>
                    <a:lnTo>
                      <a:pt x="792264" y="742708"/>
                    </a:lnTo>
                    <a:lnTo>
                      <a:pt x="792759" y="743280"/>
                    </a:lnTo>
                    <a:lnTo>
                      <a:pt x="793762" y="744423"/>
                    </a:lnTo>
                    <a:lnTo>
                      <a:pt x="794004" y="744232"/>
                    </a:lnTo>
                    <a:lnTo>
                      <a:pt x="794258" y="744054"/>
                    </a:lnTo>
                    <a:lnTo>
                      <a:pt x="794512" y="743864"/>
                    </a:lnTo>
                    <a:close/>
                  </a:path>
                  <a:path w="936625" h="882650">
                    <a:moveTo>
                      <a:pt x="801052" y="1079"/>
                    </a:moveTo>
                    <a:lnTo>
                      <a:pt x="800608" y="469"/>
                    </a:lnTo>
                    <a:lnTo>
                      <a:pt x="800442" y="0"/>
                    </a:lnTo>
                    <a:lnTo>
                      <a:pt x="799820" y="292"/>
                    </a:lnTo>
                    <a:lnTo>
                      <a:pt x="799211" y="571"/>
                    </a:lnTo>
                    <a:lnTo>
                      <a:pt x="798271" y="1003"/>
                    </a:lnTo>
                    <a:lnTo>
                      <a:pt x="798906" y="1651"/>
                    </a:lnTo>
                    <a:lnTo>
                      <a:pt x="799261" y="2311"/>
                    </a:lnTo>
                    <a:lnTo>
                      <a:pt x="800049" y="2235"/>
                    </a:lnTo>
                    <a:lnTo>
                      <a:pt x="800709" y="1841"/>
                    </a:lnTo>
                    <a:lnTo>
                      <a:pt x="800887" y="1409"/>
                    </a:lnTo>
                    <a:lnTo>
                      <a:pt x="801052" y="1079"/>
                    </a:lnTo>
                    <a:close/>
                  </a:path>
                  <a:path w="936625" h="882650">
                    <a:moveTo>
                      <a:pt x="803173" y="384187"/>
                    </a:moveTo>
                    <a:lnTo>
                      <a:pt x="802614" y="383590"/>
                    </a:lnTo>
                    <a:lnTo>
                      <a:pt x="802284" y="383006"/>
                    </a:lnTo>
                    <a:lnTo>
                      <a:pt x="801687" y="383463"/>
                    </a:lnTo>
                    <a:lnTo>
                      <a:pt x="801268" y="383755"/>
                    </a:lnTo>
                    <a:lnTo>
                      <a:pt x="800849" y="384073"/>
                    </a:lnTo>
                    <a:lnTo>
                      <a:pt x="801141" y="384467"/>
                    </a:lnTo>
                    <a:lnTo>
                      <a:pt x="801458" y="385165"/>
                    </a:lnTo>
                    <a:lnTo>
                      <a:pt x="802208" y="385165"/>
                    </a:lnTo>
                    <a:lnTo>
                      <a:pt x="802805" y="384759"/>
                    </a:lnTo>
                    <a:lnTo>
                      <a:pt x="803059" y="384352"/>
                    </a:lnTo>
                    <a:lnTo>
                      <a:pt x="803173" y="384187"/>
                    </a:lnTo>
                    <a:close/>
                  </a:path>
                  <a:path w="936625" h="882650">
                    <a:moveTo>
                      <a:pt x="818108" y="606247"/>
                    </a:moveTo>
                    <a:lnTo>
                      <a:pt x="817753" y="606234"/>
                    </a:lnTo>
                    <a:lnTo>
                      <a:pt x="817410" y="606183"/>
                    </a:lnTo>
                    <a:lnTo>
                      <a:pt x="817054" y="606183"/>
                    </a:lnTo>
                    <a:lnTo>
                      <a:pt x="816927" y="609053"/>
                    </a:lnTo>
                    <a:lnTo>
                      <a:pt x="817245" y="609053"/>
                    </a:lnTo>
                    <a:lnTo>
                      <a:pt x="817549" y="609079"/>
                    </a:lnTo>
                    <a:lnTo>
                      <a:pt x="817867" y="609092"/>
                    </a:lnTo>
                    <a:lnTo>
                      <a:pt x="818108" y="606247"/>
                    </a:lnTo>
                    <a:close/>
                  </a:path>
                  <a:path w="936625" h="882650">
                    <a:moveTo>
                      <a:pt x="880795" y="562952"/>
                    </a:moveTo>
                    <a:lnTo>
                      <a:pt x="879640" y="562825"/>
                    </a:lnTo>
                    <a:lnTo>
                      <a:pt x="878979" y="566064"/>
                    </a:lnTo>
                    <a:lnTo>
                      <a:pt x="879487" y="566191"/>
                    </a:lnTo>
                    <a:lnTo>
                      <a:pt x="879983" y="566331"/>
                    </a:lnTo>
                    <a:lnTo>
                      <a:pt x="880491" y="566458"/>
                    </a:lnTo>
                    <a:lnTo>
                      <a:pt x="880592" y="565289"/>
                    </a:lnTo>
                    <a:lnTo>
                      <a:pt x="880795" y="562952"/>
                    </a:lnTo>
                    <a:close/>
                  </a:path>
                  <a:path w="936625" h="882650">
                    <a:moveTo>
                      <a:pt x="936625" y="293230"/>
                    </a:moveTo>
                    <a:lnTo>
                      <a:pt x="935799" y="293065"/>
                    </a:lnTo>
                    <a:lnTo>
                      <a:pt x="935393" y="293001"/>
                    </a:lnTo>
                    <a:lnTo>
                      <a:pt x="935342" y="293814"/>
                    </a:lnTo>
                    <a:lnTo>
                      <a:pt x="935278" y="295440"/>
                    </a:lnTo>
                    <a:lnTo>
                      <a:pt x="935558" y="295478"/>
                    </a:lnTo>
                    <a:lnTo>
                      <a:pt x="935812" y="295516"/>
                    </a:lnTo>
                    <a:lnTo>
                      <a:pt x="936091" y="295529"/>
                    </a:lnTo>
                    <a:lnTo>
                      <a:pt x="936269" y="294754"/>
                    </a:lnTo>
                    <a:lnTo>
                      <a:pt x="936459" y="294005"/>
                    </a:lnTo>
                    <a:lnTo>
                      <a:pt x="936625" y="29323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7" name="object 349">
                <a:extLst>
                  <a:ext uri="{FF2B5EF4-FFF2-40B4-BE49-F238E27FC236}">
                    <a16:creationId xmlns:a16="http://schemas.microsoft.com/office/drawing/2014/main" id="{C0DCBBE5-DE7D-7240-A276-5A6E1B6A4927}"/>
                  </a:ext>
                </a:extLst>
              </p:cNvPr>
              <p:cNvSpPr/>
              <p:nvPr/>
            </p:nvSpPr>
            <p:spPr>
              <a:xfrm>
                <a:off x="6717179" y="2797788"/>
                <a:ext cx="1067942" cy="780715"/>
              </a:xfrm>
              <a:custGeom>
                <a:avLst/>
                <a:gdLst/>
                <a:ahLst/>
                <a:cxnLst/>
                <a:rect l="l" t="t" r="r" b="b"/>
                <a:pathLst>
                  <a:path w="1372870" h="1141729">
                    <a:moveTo>
                      <a:pt x="2298" y="750519"/>
                    </a:moveTo>
                    <a:lnTo>
                      <a:pt x="1930" y="749693"/>
                    </a:lnTo>
                    <a:lnTo>
                      <a:pt x="1397" y="749096"/>
                    </a:lnTo>
                    <a:lnTo>
                      <a:pt x="939" y="748461"/>
                    </a:lnTo>
                    <a:lnTo>
                      <a:pt x="609" y="748817"/>
                    </a:lnTo>
                    <a:lnTo>
                      <a:pt x="0" y="749160"/>
                    </a:lnTo>
                    <a:lnTo>
                      <a:pt x="12" y="749490"/>
                    </a:lnTo>
                    <a:lnTo>
                      <a:pt x="50" y="750138"/>
                    </a:lnTo>
                    <a:lnTo>
                      <a:pt x="444" y="750760"/>
                    </a:lnTo>
                    <a:lnTo>
                      <a:pt x="774" y="751611"/>
                    </a:lnTo>
                    <a:lnTo>
                      <a:pt x="1473" y="751039"/>
                    </a:lnTo>
                    <a:lnTo>
                      <a:pt x="2298" y="750519"/>
                    </a:lnTo>
                    <a:close/>
                  </a:path>
                  <a:path w="1372870" h="1141729">
                    <a:moveTo>
                      <a:pt x="21958" y="756323"/>
                    </a:moveTo>
                    <a:lnTo>
                      <a:pt x="21056" y="756069"/>
                    </a:lnTo>
                    <a:lnTo>
                      <a:pt x="20561" y="757796"/>
                    </a:lnTo>
                    <a:lnTo>
                      <a:pt x="20307" y="758647"/>
                    </a:lnTo>
                    <a:lnTo>
                      <a:pt x="21196" y="758901"/>
                    </a:lnTo>
                    <a:lnTo>
                      <a:pt x="21958" y="756323"/>
                    </a:lnTo>
                    <a:close/>
                  </a:path>
                  <a:path w="1372870" h="1141729">
                    <a:moveTo>
                      <a:pt x="221856" y="812622"/>
                    </a:moveTo>
                    <a:lnTo>
                      <a:pt x="221424" y="812368"/>
                    </a:lnTo>
                    <a:lnTo>
                      <a:pt x="221005" y="811885"/>
                    </a:lnTo>
                    <a:lnTo>
                      <a:pt x="220586" y="811872"/>
                    </a:lnTo>
                    <a:lnTo>
                      <a:pt x="220192" y="811885"/>
                    </a:lnTo>
                    <a:lnTo>
                      <a:pt x="219786" y="812380"/>
                    </a:lnTo>
                    <a:lnTo>
                      <a:pt x="219202" y="812774"/>
                    </a:lnTo>
                    <a:lnTo>
                      <a:pt x="219773" y="813219"/>
                    </a:lnTo>
                    <a:lnTo>
                      <a:pt x="220268" y="813866"/>
                    </a:lnTo>
                    <a:lnTo>
                      <a:pt x="220510" y="813790"/>
                    </a:lnTo>
                    <a:lnTo>
                      <a:pt x="221043" y="813600"/>
                    </a:lnTo>
                    <a:lnTo>
                      <a:pt x="221399" y="813054"/>
                    </a:lnTo>
                    <a:lnTo>
                      <a:pt x="221856" y="812622"/>
                    </a:lnTo>
                    <a:close/>
                  </a:path>
                  <a:path w="1372870" h="1141729">
                    <a:moveTo>
                      <a:pt x="223050" y="451332"/>
                    </a:moveTo>
                    <a:lnTo>
                      <a:pt x="221449" y="448551"/>
                    </a:lnTo>
                    <a:lnTo>
                      <a:pt x="220611" y="447167"/>
                    </a:lnTo>
                    <a:lnTo>
                      <a:pt x="218998" y="447941"/>
                    </a:lnTo>
                    <a:lnTo>
                      <a:pt x="219646" y="449427"/>
                    </a:lnTo>
                    <a:lnTo>
                      <a:pt x="220903" y="452424"/>
                    </a:lnTo>
                    <a:lnTo>
                      <a:pt x="223050" y="451332"/>
                    </a:lnTo>
                    <a:close/>
                  </a:path>
                  <a:path w="1372870" h="1141729">
                    <a:moveTo>
                      <a:pt x="228777" y="672757"/>
                    </a:moveTo>
                    <a:lnTo>
                      <a:pt x="228473" y="671652"/>
                    </a:lnTo>
                    <a:lnTo>
                      <a:pt x="221386" y="669823"/>
                    </a:lnTo>
                    <a:lnTo>
                      <a:pt x="218579" y="671563"/>
                    </a:lnTo>
                    <a:lnTo>
                      <a:pt x="215836" y="677405"/>
                    </a:lnTo>
                    <a:lnTo>
                      <a:pt x="222440" y="676325"/>
                    </a:lnTo>
                    <a:lnTo>
                      <a:pt x="222643" y="680262"/>
                    </a:lnTo>
                    <a:lnTo>
                      <a:pt x="227622" y="680097"/>
                    </a:lnTo>
                    <a:lnTo>
                      <a:pt x="228777" y="672757"/>
                    </a:lnTo>
                    <a:close/>
                  </a:path>
                  <a:path w="1372870" h="1141729">
                    <a:moveTo>
                      <a:pt x="234010" y="642861"/>
                    </a:moveTo>
                    <a:lnTo>
                      <a:pt x="233768" y="641273"/>
                    </a:lnTo>
                    <a:lnTo>
                      <a:pt x="231787" y="641350"/>
                    </a:lnTo>
                    <a:lnTo>
                      <a:pt x="229679" y="641083"/>
                    </a:lnTo>
                    <a:lnTo>
                      <a:pt x="227812" y="641667"/>
                    </a:lnTo>
                    <a:lnTo>
                      <a:pt x="226923" y="641921"/>
                    </a:lnTo>
                    <a:lnTo>
                      <a:pt x="226504" y="643750"/>
                    </a:lnTo>
                    <a:lnTo>
                      <a:pt x="225856" y="644867"/>
                    </a:lnTo>
                    <a:lnTo>
                      <a:pt x="227126" y="645426"/>
                    </a:lnTo>
                    <a:lnTo>
                      <a:pt x="228676" y="646722"/>
                    </a:lnTo>
                    <a:lnTo>
                      <a:pt x="231279" y="645706"/>
                    </a:lnTo>
                    <a:lnTo>
                      <a:pt x="232575" y="644067"/>
                    </a:lnTo>
                    <a:lnTo>
                      <a:pt x="234010" y="642861"/>
                    </a:lnTo>
                    <a:close/>
                  </a:path>
                  <a:path w="1372870" h="1141729">
                    <a:moveTo>
                      <a:pt x="275107" y="856818"/>
                    </a:moveTo>
                    <a:lnTo>
                      <a:pt x="274650" y="856691"/>
                    </a:lnTo>
                    <a:lnTo>
                      <a:pt x="274167" y="856576"/>
                    </a:lnTo>
                    <a:lnTo>
                      <a:pt x="273685" y="856449"/>
                    </a:lnTo>
                    <a:lnTo>
                      <a:pt x="273583" y="857427"/>
                    </a:lnTo>
                    <a:lnTo>
                      <a:pt x="273469" y="858405"/>
                    </a:lnTo>
                    <a:lnTo>
                      <a:pt x="273367" y="859370"/>
                    </a:lnTo>
                    <a:lnTo>
                      <a:pt x="273685" y="859421"/>
                    </a:lnTo>
                    <a:lnTo>
                      <a:pt x="273989" y="859472"/>
                    </a:lnTo>
                    <a:lnTo>
                      <a:pt x="274294" y="859548"/>
                    </a:lnTo>
                    <a:lnTo>
                      <a:pt x="274574" y="858647"/>
                    </a:lnTo>
                    <a:lnTo>
                      <a:pt x="274828" y="857719"/>
                    </a:lnTo>
                    <a:lnTo>
                      <a:pt x="275107" y="856818"/>
                    </a:lnTo>
                    <a:close/>
                  </a:path>
                  <a:path w="1372870" h="1141729">
                    <a:moveTo>
                      <a:pt x="313664" y="514451"/>
                    </a:moveTo>
                    <a:lnTo>
                      <a:pt x="311302" y="511060"/>
                    </a:lnTo>
                    <a:lnTo>
                      <a:pt x="310235" y="513626"/>
                    </a:lnTo>
                    <a:lnTo>
                      <a:pt x="309626" y="515086"/>
                    </a:lnTo>
                    <a:lnTo>
                      <a:pt x="309016" y="516572"/>
                    </a:lnTo>
                    <a:lnTo>
                      <a:pt x="309930" y="516864"/>
                    </a:lnTo>
                    <a:lnTo>
                      <a:pt x="311175" y="517677"/>
                    </a:lnTo>
                    <a:lnTo>
                      <a:pt x="313651" y="516204"/>
                    </a:lnTo>
                    <a:lnTo>
                      <a:pt x="313664" y="514451"/>
                    </a:lnTo>
                    <a:close/>
                  </a:path>
                  <a:path w="1372870" h="1141729">
                    <a:moveTo>
                      <a:pt x="385597" y="473125"/>
                    </a:moveTo>
                    <a:lnTo>
                      <a:pt x="379031" y="469176"/>
                    </a:lnTo>
                    <a:lnTo>
                      <a:pt x="378764" y="469163"/>
                    </a:lnTo>
                    <a:lnTo>
                      <a:pt x="375005" y="472211"/>
                    </a:lnTo>
                    <a:lnTo>
                      <a:pt x="381698" y="480136"/>
                    </a:lnTo>
                    <a:lnTo>
                      <a:pt x="384327" y="475437"/>
                    </a:lnTo>
                    <a:lnTo>
                      <a:pt x="385597" y="473125"/>
                    </a:lnTo>
                    <a:close/>
                  </a:path>
                  <a:path w="1372870" h="1141729">
                    <a:moveTo>
                      <a:pt x="406184" y="134480"/>
                    </a:moveTo>
                    <a:lnTo>
                      <a:pt x="405130" y="130594"/>
                    </a:lnTo>
                    <a:lnTo>
                      <a:pt x="402170" y="130581"/>
                    </a:lnTo>
                    <a:lnTo>
                      <a:pt x="399161" y="130721"/>
                    </a:lnTo>
                    <a:lnTo>
                      <a:pt x="400405" y="126530"/>
                    </a:lnTo>
                    <a:lnTo>
                      <a:pt x="396494" y="126949"/>
                    </a:lnTo>
                    <a:lnTo>
                      <a:pt x="396836" y="124040"/>
                    </a:lnTo>
                    <a:lnTo>
                      <a:pt x="395147" y="122415"/>
                    </a:lnTo>
                    <a:lnTo>
                      <a:pt x="394398" y="122567"/>
                    </a:lnTo>
                    <a:lnTo>
                      <a:pt x="392468" y="122593"/>
                    </a:lnTo>
                    <a:lnTo>
                      <a:pt x="392353" y="123063"/>
                    </a:lnTo>
                    <a:lnTo>
                      <a:pt x="391845" y="124968"/>
                    </a:lnTo>
                    <a:lnTo>
                      <a:pt x="391922" y="127025"/>
                    </a:lnTo>
                    <a:lnTo>
                      <a:pt x="391769" y="129006"/>
                    </a:lnTo>
                    <a:lnTo>
                      <a:pt x="392722" y="129019"/>
                    </a:lnTo>
                    <a:lnTo>
                      <a:pt x="393928" y="129413"/>
                    </a:lnTo>
                    <a:lnTo>
                      <a:pt x="394550" y="128981"/>
                    </a:lnTo>
                    <a:lnTo>
                      <a:pt x="395630" y="128181"/>
                    </a:lnTo>
                    <a:lnTo>
                      <a:pt x="396836" y="131165"/>
                    </a:lnTo>
                    <a:lnTo>
                      <a:pt x="395300" y="134150"/>
                    </a:lnTo>
                    <a:lnTo>
                      <a:pt x="399453" y="136144"/>
                    </a:lnTo>
                    <a:lnTo>
                      <a:pt x="402755" y="138074"/>
                    </a:lnTo>
                    <a:lnTo>
                      <a:pt x="406184" y="134480"/>
                    </a:lnTo>
                    <a:close/>
                  </a:path>
                  <a:path w="1372870" h="1141729">
                    <a:moveTo>
                      <a:pt x="417728" y="281622"/>
                    </a:moveTo>
                    <a:lnTo>
                      <a:pt x="409409" y="281444"/>
                    </a:lnTo>
                    <a:lnTo>
                      <a:pt x="407898" y="282067"/>
                    </a:lnTo>
                    <a:lnTo>
                      <a:pt x="406336" y="285864"/>
                    </a:lnTo>
                    <a:lnTo>
                      <a:pt x="410794" y="286016"/>
                    </a:lnTo>
                    <a:lnTo>
                      <a:pt x="414337" y="284035"/>
                    </a:lnTo>
                    <a:lnTo>
                      <a:pt x="417728" y="281622"/>
                    </a:lnTo>
                    <a:close/>
                  </a:path>
                  <a:path w="1372870" h="1141729">
                    <a:moveTo>
                      <a:pt x="423659" y="510667"/>
                    </a:moveTo>
                    <a:lnTo>
                      <a:pt x="423341" y="507225"/>
                    </a:lnTo>
                    <a:lnTo>
                      <a:pt x="421716" y="506158"/>
                    </a:lnTo>
                    <a:lnTo>
                      <a:pt x="418693" y="505942"/>
                    </a:lnTo>
                    <a:lnTo>
                      <a:pt x="418414" y="509536"/>
                    </a:lnTo>
                    <a:lnTo>
                      <a:pt x="420573" y="510095"/>
                    </a:lnTo>
                    <a:lnTo>
                      <a:pt x="423659" y="510667"/>
                    </a:lnTo>
                    <a:close/>
                  </a:path>
                  <a:path w="1372870" h="1141729">
                    <a:moveTo>
                      <a:pt x="469925" y="513600"/>
                    </a:moveTo>
                    <a:lnTo>
                      <a:pt x="466902" y="508457"/>
                    </a:lnTo>
                    <a:lnTo>
                      <a:pt x="462178" y="509778"/>
                    </a:lnTo>
                    <a:lnTo>
                      <a:pt x="463943" y="513549"/>
                    </a:lnTo>
                    <a:lnTo>
                      <a:pt x="463232" y="516851"/>
                    </a:lnTo>
                    <a:lnTo>
                      <a:pt x="469836" y="513842"/>
                    </a:lnTo>
                    <a:lnTo>
                      <a:pt x="469925" y="513600"/>
                    </a:lnTo>
                    <a:close/>
                  </a:path>
                  <a:path w="1372870" h="1141729">
                    <a:moveTo>
                      <a:pt x="498144" y="312445"/>
                    </a:moveTo>
                    <a:lnTo>
                      <a:pt x="497738" y="311543"/>
                    </a:lnTo>
                    <a:lnTo>
                      <a:pt x="497344" y="310616"/>
                    </a:lnTo>
                    <a:lnTo>
                      <a:pt x="496938" y="309727"/>
                    </a:lnTo>
                    <a:lnTo>
                      <a:pt x="493128" y="311759"/>
                    </a:lnTo>
                    <a:lnTo>
                      <a:pt x="493776" y="313232"/>
                    </a:lnTo>
                    <a:lnTo>
                      <a:pt x="494118" y="313956"/>
                    </a:lnTo>
                    <a:lnTo>
                      <a:pt x="495439" y="313474"/>
                    </a:lnTo>
                    <a:lnTo>
                      <a:pt x="496798" y="312953"/>
                    </a:lnTo>
                    <a:lnTo>
                      <a:pt x="498144" y="312445"/>
                    </a:lnTo>
                    <a:close/>
                  </a:path>
                  <a:path w="1372870" h="1141729">
                    <a:moveTo>
                      <a:pt x="513537" y="805624"/>
                    </a:moveTo>
                    <a:lnTo>
                      <a:pt x="512229" y="800442"/>
                    </a:lnTo>
                    <a:lnTo>
                      <a:pt x="505904" y="808659"/>
                    </a:lnTo>
                    <a:lnTo>
                      <a:pt x="507580" y="809840"/>
                    </a:lnTo>
                    <a:lnTo>
                      <a:pt x="510197" y="807478"/>
                    </a:lnTo>
                    <a:lnTo>
                      <a:pt x="513537" y="805624"/>
                    </a:lnTo>
                    <a:close/>
                  </a:path>
                  <a:path w="1372870" h="1141729">
                    <a:moveTo>
                      <a:pt x="527113" y="436041"/>
                    </a:moveTo>
                    <a:lnTo>
                      <a:pt x="526973" y="428663"/>
                    </a:lnTo>
                    <a:lnTo>
                      <a:pt x="521830" y="429755"/>
                    </a:lnTo>
                    <a:lnTo>
                      <a:pt x="527113" y="436041"/>
                    </a:lnTo>
                    <a:close/>
                  </a:path>
                  <a:path w="1372870" h="1141729">
                    <a:moveTo>
                      <a:pt x="530453" y="1014869"/>
                    </a:moveTo>
                    <a:lnTo>
                      <a:pt x="528408" y="1013447"/>
                    </a:lnTo>
                    <a:lnTo>
                      <a:pt x="526415" y="1012012"/>
                    </a:lnTo>
                    <a:lnTo>
                      <a:pt x="524383" y="1010589"/>
                    </a:lnTo>
                    <a:lnTo>
                      <a:pt x="523976" y="1011110"/>
                    </a:lnTo>
                    <a:lnTo>
                      <a:pt x="523595" y="1011656"/>
                    </a:lnTo>
                    <a:lnTo>
                      <a:pt x="523201" y="1012177"/>
                    </a:lnTo>
                    <a:lnTo>
                      <a:pt x="524129" y="1015530"/>
                    </a:lnTo>
                    <a:lnTo>
                      <a:pt x="526503" y="1016431"/>
                    </a:lnTo>
                    <a:lnTo>
                      <a:pt x="530453" y="1014869"/>
                    </a:lnTo>
                    <a:close/>
                  </a:path>
                  <a:path w="1372870" h="1141729">
                    <a:moveTo>
                      <a:pt x="533057" y="155143"/>
                    </a:moveTo>
                    <a:lnTo>
                      <a:pt x="531952" y="155130"/>
                    </a:lnTo>
                    <a:lnTo>
                      <a:pt x="530656" y="154774"/>
                    </a:lnTo>
                    <a:lnTo>
                      <a:pt x="529259" y="155486"/>
                    </a:lnTo>
                    <a:lnTo>
                      <a:pt x="529386" y="157022"/>
                    </a:lnTo>
                    <a:lnTo>
                      <a:pt x="529107" y="158584"/>
                    </a:lnTo>
                    <a:lnTo>
                      <a:pt x="530694" y="158330"/>
                    </a:lnTo>
                    <a:lnTo>
                      <a:pt x="531964" y="158496"/>
                    </a:lnTo>
                    <a:lnTo>
                      <a:pt x="532498" y="157937"/>
                    </a:lnTo>
                    <a:lnTo>
                      <a:pt x="533057" y="157391"/>
                    </a:lnTo>
                    <a:lnTo>
                      <a:pt x="532904" y="156121"/>
                    </a:lnTo>
                    <a:lnTo>
                      <a:pt x="533057" y="155143"/>
                    </a:lnTo>
                    <a:close/>
                  </a:path>
                  <a:path w="1372870" h="1141729">
                    <a:moveTo>
                      <a:pt x="533222" y="139344"/>
                    </a:moveTo>
                    <a:lnTo>
                      <a:pt x="531139" y="133604"/>
                    </a:lnTo>
                    <a:lnTo>
                      <a:pt x="528751" y="129552"/>
                    </a:lnTo>
                    <a:lnTo>
                      <a:pt x="522452" y="127965"/>
                    </a:lnTo>
                    <a:lnTo>
                      <a:pt x="524040" y="133832"/>
                    </a:lnTo>
                    <a:lnTo>
                      <a:pt x="526542" y="137706"/>
                    </a:lnTo>
                    <a:lnTo>
                      <a:pt x="533222" y="139344"/>
                    </a:lnTo>
                    <a:close/>
                  </a:path>
                  <a:path w="1372870" h="1141729">
                    <a:moveTo>
                      <a:pt x="594931" y="808736"/>
                    </a:moveTo>
                    <a:lnTo>
                      <a:pt x="593699" y="808266"/>
                    </a:lnTo>
                    <a:lnTo>
                      <a:pt x="592188" y="807097"/>
                    </a:lnTo>
                    <a:lnTo>
                      <a:pt x="589648" y="808101"/>
                    </a:lnTo>
                    <a:lnTo>
                      <a:pt x="588403" y="809663"/>
                    </a:lnTo>
                    <a:lnTo>
                      <a:pt x="587006" y="810844"/>
                    </a:lnTo>
                    <a:lnTo>
                      <a:pt x="587629" y="812203"/>
                    </a:lnTo>
                    <a:lnTo>
                      <a:pt x="589330" y="812088"/>
                    </a:lnTo>
                    <a:lnTo>
                      <a:pt x="591159" y="812342"/>
                    </a:lnTo>
                    <a:lnTo>
                      <a:pt x="593661" y="811352"/>
                    </a:lnTo>
                    <a:lnTo>
                      <a:pt x="594182" y="809790"/>
                    </a:lnTo>
                    <a:lnTo>
                      <a:pt x="594931" y="808736"/>
                    </a:lnTo>
                    <a:close/>
                  </a:path>
                  <a:path w="1372870" h="1141729">
                    <a:moveTo>
                      <a:pt x="605307" y="718108"/>
                    </a:moveTo>
                    <a:lnTo>
                      <a:pt x="598970" y="718350"/>
                    </a:lnTo>
                    <a:lnTo>
                      <a:pt x="598576" y="718947"/>
                    </a:lnTo>
                    <a:lnTo>
                      <a:pt x="600443" y="723988"/>
                    </a:lnTo>
                    <a:lnTo>
                      <a:pt x="603237" y="720598"/>
                    </a:lnTo>
                    <a:lnTo>
                      <a:pt x="605307" y="718108"/>
                    </a:lnTo>
                    <a:close/>
                  </a:path>
                  <a:path w="1372870" h="1141729">
                    <a:moveTo>
                      <a:pt x="616292" y="468858"/>
                    </a:moveTo>
                    <a:lnTo>
                      <a:pt x="610489" y="468007"/>
                    </a:lnTo>
                    <a:lnTo>
                      <a:pt x="610476" y="471157"/>
                    </a:lnTo>
                    <a:lnTo>
                      <a:pt x="612559" y="472173"/>
                    </a:lnTo>
                    <a:lnTo>
                      <a:pt x="614984" y="472998"/>
                    </a:lnTo>
                    <a:lnTo>
                      <a:pt x="616292" y="468858"/>
                    </a:lnTo>
                    <a:close/>
                  </a:path>
                  <a:path w="1372870" h="1141729">
                    <a:moveTo>
                      <a:pt x="629488" y="1103693"/>
                    </a:moveTo>
                    <a:lnTo>
                      <a:pt x="629158" y="1102702"/>
                    </a:lnTo>
                    <a:lnTo>
                      <a:pt x="628662" y="1101166"/>
                    </a:lnTo>
                    <a:lnTo>
                      <a:pt x="627608" y="1099845"/>
                    </a:lnTo>
                    <a:lnTo>
                      <a:pt x="626541" y="1097978"/>
                    </a:lnTo>
                    <a:lnTo>
                      <a:pt x="622617" y="1101407"/>
                    </a:lnTo>
                    <a:lnTo>
                      <a:pt x="622173" y="1103896"/>
                    </a:lnTo>
                    <a:lnTo>
                      <a:pt x="625970" y="1106347"/>
                    </a:lnTo>
                    <a:lnTo>
                      <a:pt x="627684" y="1106309"/>
                    </a:lnTo>
                    <a:lnTo>
                      <a:pt x="628865" y="1105966"/>
                    </a:lnTo>
                    <a:lnTo>
                      <a:pt x="629297" y="1105814"/>
                    </a:lnTo>
                    <a:lnTo>
                      <a:pt x="629488" y="1103693"/>
                    </a:lnTo>
                    <a:close/>
                  </a:path>
                  <a:path w="1372870" h="1141729">
                    <a:moveTo>
                      <a:pt x="629513" y="209257"/>
                    </a:moveTo>
                    <a:lnTo>
                      <a:pt x="623392" y="208343"/>
                    </a:lnTo>
                    <a:lnTo>
                      <a:pt x="620687" y="207949"/>
                    </a:lnTo>
                    <a:lnTo>
                      <a:pt x="620737" y="213588"/>
                    </a:lnTo>
                    <a:lnTo>
                      <a:pt x="623836" y="212077"/>
                    </a:lnTo>
                    <a:lnTo>
                      <a:pt x="629513" y="209257"/>
                    </a:lnTo>
                    <a:close/>
                  </a:path>
                  <a:path w="1372870" h="1141729">
                    <a:moveTo>
                      <a:pt x="635952" y="15709"/>
                    </a:moveTo>
                    <a:lnTo>
                      <a:pt x="632523" y="12928"/>
                    </a:lnTo>
                    <a:lnTo>
                      <a:pt x="631875" y="19253"/>
                    </a:lnTo>
                    <a:lnTo>
                      <a:pt x="633107" y="19342"/>
                    </a:lnTo>
                    <a:lnTo>
                      <a:pt x="633717" y="19405"/>
                    </a:lnTo>
                    <a:lnTo>
                      <a:pt x="634136" y="17564"/>
                    </a:lnTo>
                    <a:lnTo>
                      <a:pt x="635952" y="15709"/>
                    </a:lnTo>
                    <a:close/>
                  </a:path>
                  <a:path w="1372870" h="1141729">
                    <a:moveTo>
                      <a:pt x="654443" y="369265"/>
                    </a:moveTo>
                    <a:lnTo>
                      <a:pt x="653173" y="364350"/>
                    </a:lnTo>
                    <a:lnTo>
                      <a:pt x="650125" y="361962"/>
                    </a:lnTo>
                    <a:lnTo>
                      <a:pt x="646188" y="360400"/>
                    </a:lnTo>
                    <a:lnTo>
                      <a:pt x="648373" y="363588"/>
                    </a:lnTo>
                    <a:lnTo>
                      <a:pt x="649630" y="367665"/>
                    </a:lnTo>
                    <a:lnTo>
                      <a:pt x="654443" y="369265"/>
                    </a:lnTo>
                    <a:close/>
                  </a:path>
                  <a:path w="1372870" h="1141729">
                    <a:moveTo>
                      <a:pt x="657453" y="25463"/>
                    </a:moveTo>
                    <a:lnTo>
                      <a:pt x="657021" y="23914"/>
                    </a:lnTo>
                    <a:lnTo>
                      <a:pt x="655434" y="22377"/>
                    </a:lnTo>
                    <a:lnTo>
                      <a:pt x="653249" y="23063"/>
                    </a:lnTo>
                    <a:lnTo>
                      <a:pt x="652157" y="24333"/>
                    </a:lnTo>
                    <a:lnTo>
                      <a:pt x="653465" y="26568"/>
                    </a:lnTo>
                    <a:lnTo>
                      <a:pt x="653719" y="26974"/>
                    </a:lnTo>
                    <a:lnTo>
                      <a:pt x="655269" y="27190"/>
                    </a:lnTo>
                    <a:lnTo>
                      <a:pt x="657453" y="25463"/>
                    </a:lnTo>
                    <a:close/>
                  </a:path>
                  <a:path w="1372870" h="1141729">
                    <a:moveTo>
                      <a:pt x="692556" y="763473"/>
                    </a:moveTo>
                    <a:lnTo>
                      <a:pt x="690562" y="764209"/>
                    </a:lnTo>
                    <a:lnTo>
                      <a:pt x="689190" y="764705"/>
                    </a:lnTo>
                    <a:lnTo>
                      <a:pt x="686650" y="765632"/>
                    </a:lnTo>
                    <a:lnTo>
                      <a:pt x="692480" y="768464"/>
                    </a:lnTo>
                    <a:lnTo>
                      <a:pt x="692531" y="766635"/>
                    </a:lnTo>
                    <a:lnTo>
                      <a:pt x="692556" y="763473"/>
                    </a:lnTo>
                    <a:close/>
                  </a:path>
                  <a:path w="1372870" h="1141729">
                    <a:moveTo>
                      <a:pt x="709295" y="72110"/>
                    </a:moveTo>
                    <a:lnTo>
                      <a:pt x="709002" y="70180"/>
                    </a:lnTo>
                    <a:lnTo>
                      <a:pt x="709155" y="68872"/>
                    </a:lnTo>
                    <a:lnTo>
                      <a:pt x="708164" y="67551"/>
                    </a:lnTo>
                    <a:lnTo>
                      <a:pt x="706805" y="67703"/>
                    </a:lnTo>
                    <a:lnTo>
                      <a:pt x="705853" y="67551"/>
                    </a:lnTo>
                    <a:lnTo>
                      <a:pt x="705904" y="68656"/>
                    </a:lnTo>
                    <a:lnTo>
                      <a:pt x="705662" y="69900"/>
                    </a:lnTo>
                    <a:lnTo>
                      <a:pt x="706094" y="70827"/>
                    </a:lnTo>
                    <a:lnTo>
                      <a:pt x="706348" y="71412"/>
                    </a:lnTo>
                    <a:lnTo>
                      <a:pt x="707644" y="71488"/>
                    </a:lnTo>
                    <a:lnTo>
                      <a:pt x="709295" y="72110"/>
                    </a:lnTo>
                    <a:close/>
                  </a:path>
                  <a:path w="1372870" h="1141729">
                    <a:moveTo>
                      <a:pt x="750125" y="688797"/>
                    </a:moveTo>
                    <a:lnTo>
                      <a:pt x="748169" y="686473"/>
                    </a:lnTo>
                    <a:lnTo>
                      <a:pt x="746988" y="684720"/>
                    </a:lnTo>
                    <a:lnTo>
                      <a:pt x="744334" y="682345"/>
                    </a:lnTo>
                    <a:lnTo>
                      <a:pt x="742416" y="680935"/>
                    </a:lnTo>
                    <a:lnTo>
                      <a:pt x="739559" y="682002"/>
                    </a:lnTo>
                    <a:lnTo>
                      <a:pt x="739749" y="683920"/>
                    </a:lnTo>
                    <a:lnTo>
                      <a:pt x="741146" y="685927"/>
                    </a:lnTo>
                    <a:lnTo>
                      <a:pt x="740702" y="686663"/>
                    </a:lnTo>
                    <a:lnTo>
                      <a:pt x="740587" y="687019"/>
                    </a:lnTo>
                    <a:lnTo>
                      <a:pt x="737323" y="687324"/>
                    </a:lnTo>
                    <a:lnTo>
                      <a:pt x="741299" y="690499"/>
                    </a:lnTo>
                    <a:lnTo>
                      <a:pt x="745401" y="688873"/>
                    </a:lnTo>
                    <a:lnTo>
                      <a:pt x="750125" y="688797"/>
                    </a:lnTo>
                    <a:close/>
                  </a:path>
                  <a:path w="1372870" h="1141729">
                    <a:moveTo>
                      <a:pt x="772871" y="3886"/>
                    </a:moveTo>
                    <a:lnTo>
                      <a:pt x="771575" y="0"/>
                    </a:lnTo>
                    <a:lnTo>
                      <a:pt x="768464" y="1828"/>
                    </a:lnTo>
                    <a:lnTo>
                      <a:pt x="769620" y="2946"/>
                    </a:lnTo>
                    <a:lnTo>
                      <a:pt x="770547" y="4991"/>
                    </a:lnTo>
                    <a:lnTo>
                      <a:pt x="772871" y="3886"/>
                    </a:lnTo>
                    <a:close/>
                  </a:path>
                  <a:path w="1372870" h="1141729">
                    <a:moveTo>
                      <a:pt x="786142" y="506425"/>
                    </a:moveTo>
                    <a:lnTo>
                      <a:pt x="786028" y="505688"/>
                    </a:lnTo>
                    <a:lnTo>
                      <a:pt x="785685" y="505104"/>
                    </a:lnTo>
                    <a:lnTo>
                      <a:pt x="785342" y="504291"/>
                    </a:lnTo>
                    <a:lnTo>
                      <a:pt x="784593" y="504786"/>
                    </a:lnTo>
                    <a:lnTo>
                      <a:pt x="784199" y="505040"/>
                    </a:lnTo>
                    <a:lnTo>
                      <a:pt x="783818" y="505307"/>
                    </a:lnTo>
                    <a:lnTo>
                      <a:pt x="784161" y="505853"/>
                    </a:lnTo>
                    <a:lnTo>
                      <a:pt x="784466" y="506476"/>
                    </a:lnTo>
                    <a:lnTo>
                      <a:pt x="785101" y="506996"/>
                    </a:lnTo>
                    <a:lnTo>
                      <a:pt x="786142" y="506425"/>
                    </a:lnTo>
                    <a:close/>
                  </a:path>
                  <a:path w="1372870" h="1141729">
                    <a:moveTo>
                      <a:pt x="792416" y="225044"/>
                    </a:moveTo>
                    <a:lnTo>
                      <a:pt x="787920" y="226707"/>
                    </a:lnTo>
                    <a:lnTo>
                      <a:pt x="782866" y="225285"/>
                    </a:lnTo>
                    <a:lnTo>
                      <a:pt x="778344" y="228638"/>
                    </a:lnTo>
                    <a:lnTo>
                      <a:pt x="789762" y="231203"/>
                    </a:lnTo>
                    <a:lnTo>
                      <a:pt x="792340" y="230593"/>
                    </a:lnTo>
                    <a:lnTo>
                      <a:pt x="792416" y="225044"/>
                    </a:lnTo>
                    <a:close/>
                  </a:path>
                  <a:path w="1372870" h="1141729">
                    <a:moveTo>
                      <a:pt x="802309" y="661733"/>
                    </a:moveTo>
                    <a:lnTo>
                      <a:pt x="797991" y="660793"/>
                    </a:lnTo>
                    <a:lnTo>
                      <a:pt x="795743" y="662419"/>
                    </a:lnTo>
                    <a:lnTo>
                      <a:pt x="793902" y="664451"/>
                    </a:lnTo>
                    <a:lnTo>
                      <a:pt x="793381" y="665010"/>
                    </a:lnTo>
                    <a:lnTo>
                      <a:pt x="793775" y="666699"/>
                    </a:lnTo>
                    <a:lnTo>
                      <a:pt x="794321" y="667969"/>
                    </a:lnTo>
                    <a:lnTo>
                      <a:pt x="796302" y="667956"/>
                    </a:lnTo>
                    <a:lnTo>
                      <a:pt x="796848" y="667473"/>
                    </a:lnTo>
                    <a:lnTo>
                      <a:pt x="798652" y="665924"/>
                    </a:lnTo>
                    <a:lnTo>
                      <a:pt x="800176" y="664019"/>
                    </a:lnTo>
                    <a:lnTo>
                      <a:pt x="802309" y="661733"/>
                    </a:lnTo>
                    <a:close/>
                  </a:path>
                  <a:path w="1372870" h="1141729">
                    <a:moveTo>
                      <a:pt x="843927" y="692416"/>
                    </a:moveTo>
                    <a:lnTo>
                      <a:pt x="841565" y="691603"/>
                    </a:lnTo>
                    <a:lnTo>
                      <a:pt x="840282" y="690422"/>
                    </a:lnTo>
                    <a:lnTo>
                      <a:pt x="840041" y="690460"/>
                    </a:lnTo>
                    <a:lnTo>
                      <a:pt x="839800" y="690435"/>
                    </a:lnTo>
                    <a:lnTo>
                      <a:pt x="839508" y="690651"/>
                    </a:lnTo>
                    <a:lnTo>
                      <a:pt x="839343" y="690943"/>
                    </a:lnTo>
                    <a:lnTo>
                      <a:pt x="839990" y="692404"/>
                    </a:lnTo>
                    <a:lnTo>
                      <a:pt x="840638" y="693724"/>
                    </a:lnTo>
                    <a:lnTo>
                      <a:pt x="841375" y="695274"/>
                    </a:lnTo>
                    <a:lnTo>
                      <a:pt x="843927" y="692416"/>
                    </a:lnTo>
                    <a:close/>
                  </a:path>
                  <a:path w="1372870" h="1141729">
                    <a:moveTo>
                      <a:pt x="844588" y="790333"/>
                    </a:moveTo>
                    <a:lnTo>
                      <a:pt x="844346" y="788136"/>
                    </a:lnTo>
                    <a:lnTo>
                      <a:pt x="844016" y="784834"/>
                    </a:lnTo>
                    <a:lnTo>
                      <a:pt x="840752" y="788289"/>
                    </a:lnTo>
                    <a:lnTo>
                      <a:pt x="844588" y="790333"/>
                    </a:lnTo>
                    <a:close/>
                  </a:path>
                  <a:path w="1372870" h="1141729">
                    <a:moveTo>
                      <a:pt x="864946" y="698258"/>
                    </a:moveTo>
                    <a:lnTo>
                      <a:pt x="864654" y="696023"/>
                    </a:lnTo>
                    <a:lnTo>
                      <a:pt x="860539" y="696556"/>
                    </a:lnTo>
                    <a:lnTo>
                      <a:pt x="862088" y="698411"/>
                    </a:lnTo>
                    <a:lnTo>
                      <a:pt x="864412" y="701154"/>
                    </a:lnTo>
                    <a:lnTo>
                      <a:pt x="864946" y="698258"/>
                    </a:lnTo>
                    <a:close/>
                  </a:path>
                  <a:path w="1372870" h="1141729">
                    <a:moveTo>
                      <a:pt x="872604" y="922134"/>
                    </a:moveTo>
                    <a:lnTo>
                      <a:pt x="871956" y="917892"/>
                    </a:lnTo>
                    <a:lnTo>
                      <a:pt x="871626" y="915809"/>
                    </a:lnTo>
                    <a:lnTo>
                      <a:pt x="867359" y="918832"/>
                    </a:lnTo>
                    <a:lnTo>
                      <a:pt x="867410" y="919149"/>
                    </a:lnTo>
                    <a:lnTo>
                      <a:pt x="872604" y="922134"/>
                    </a:lnTo>
                    <a:close/>
                  </a:path>
                  <a:path w="1372870" h="1141729">
                    <a:moveTo>
                      <a:pt x="875347" y="483082"/>
                    </a:moveTo>
                    <a:lnTo>
                      <a:pt x="874699" y="481812"/>
                    </a:lnTo>
                    <a:lnTo>
                      <a:pt x="872172" y="481965"/>
                    </a:lnTo>
                    <a:lnTo>
                      <a:pt x="871486" y="483069"/>
                    </a:lnTo>
                    <a:lnTo>
                      <a:pt x="872375" y="484098"/>
                    </a:lnTo>
                    <a:lnTo>
                      <a:pt x="873302" y="484936"/>
                    </a:lnTo>
                    <a:lnTo>
                      <a:pt x="875017" y="486625"/>
                    </a:lnTo>
                    <a:lnTo>
                      <a:pt x="875347" y="483082"/>
                    </a:lnTo>
                    <a:close/>
                  </a:path>
                  <a:path w="1372870" h="1141729">
                    <a:moveTo>
                      <a:pt x="885329" y="163093"/>
                    </a:moveTo>
                    <a:lnTo>
                      <a:pt x="883513" y="162598"/>
                    </a:lnTo>
                    <a:lnTo>
                      <a:pt x="881811" y="162115"/>
                    </a:lnTo>
                    <a:lnTo>
                      <a:pt x="879805" y="161582"/>
                    </a:lnTo>
                    <a:lnTo>
                      <a:pt x="882116" y="167081"/>
                    </a:lnTo>
                    <a:lnTo>
                      <a:pt x="885329" y="163093"/>
                    </a:lnTo>
                    <a:close/>
                  </a:path>
                  <a:path w="1372870" h="1141729">
                    <a:moveTo>
                      <a:pt x="885418" y="631202"/>
                    </a:moveTo>
                    <a:lnTo>
                      <a:pt x="881532" y="633793"/>
                    </a:lnTo>
                    <a:lnTo>
                      <a:pt x="880160" y="634695"/>
                    </a:lnTo>
                    <a:lnTo>
                      <a:pt x="882827" y="635736"/>
                    </a:lnTo>
                    <a:lnTo>
                      <a:pt x="884288" y="634936"/>
                    </a:lnTo>
                    <a:lnTo>
                      <a:pt x="885418" y="631202"/>
                    </a:lnTo>
                    <a:close/>
                  </a:path>
                  <a:path w="1372870" h="1141729">
                    <a:moveTo>
                      <a:pt x="890638" y="410298"/>
                    </a:moveTo>
                    <a:lnTo>
                      <a:pt x="887730" y="408343"/>
                    </a:lnTo>
                    <a:lnTo>
                      <a:pt x="883043" y="405104"/>
                    </a:lnTo>
                    <a:lnTo>
                      <a:pt x="882827" y="409587"/>
                    </a:lnTo>
                    <a:lnTo>
                      <a:pt x="884301" y="410616"/>
                    </a:lnTo>
                    <a:lnTo>
                      <a:pt x="890638" y="410298"/>
                    </a:lnTo>
                    <a:close/>
                  </a:path>
                  <a:path w="1372870" h="1141729">
                    <a:moveTo>
                      <a:pt x="898029" y="384251"/>
                    </a:moveTo>
                    <a:lnTo>
                      <a:pt x="892213" y="383971"/>
                    </a:lnTo>
                    <a:lnTo>
                      <a:pt x="891273" y="384898"/>
                    </a:lnTo>
                    <a:lnTo>
                      <a:pt x="892200" y="389153"/>
                    </a:lnTo>
                    <a:lnTo>
                      <a:pt x="894029" y="387629"/>
                    </a:lnTo>
                    <a:lnTo>
                      <a:pt x="898029" y="384251"/>
                    </a:lnTo>
                    <a:close/>
                  </a:path>
                  <a:path w="1372870" h="1141729">
                    <a:moveTo>
                      <a:pt x="902309" y="1042174"/>
                    </a:moveTo>
                    <a:lnTo>
                      <a:pt x="901700" y="1041336"/>
                    </a:lnTo>
                    <a:lnTo>
                      <a:pt x="901369" y="1040942"/>
                    </a:lnTo>
                    <a:lnTo>
                      <a:pt x="899858" y="1043025"/>
                    </a:lnTo>
                    <a:lnTo>
                      <a:pt x="895642" y="1041247"/>
                    </a:lnTo>
                    <a:lnTo>
                      <a:pt x="895680" y="1046594"/>
                    </a:lnTo>
                    <a:lnTo>
                      <a:pt x="897204" y="1045679"/>
                    </a:lnTo>
                    <a:lnTo>
                      <a:pt x="898258" y="1045095"/>
                    </a:lnTo>
                    <a:lnTo>
                      <a:pt x="900303" y="1043724"/>
                    </a:lnTo>
                    <a:lnTo>
                      <a:pt x="901306" y="1042911"/>
                    </a:lnTo>
                    <a:lnTo>
                      <a:pt x="902309" y="1042174"/>
                    </a:lnTo>
                    <a:close/>
                  </a:path>
                  <a:path w="1372870" h="1141729">
                    <a:moveTo>
                      <a:pt x="951585" y="1138770"/>
                    </a:moveTo>
                    <a:lnTo>
                      <a:pt x="949464" y="1136484"/>
                    </a:lnTo>
                    <a:lnTo>
                      <a:pt x="949159" y="1136116"/>
                    </a:lnTo>
                    <a:lnTo>
                      <a:pt x="948321" y="1136205"/>
                    </a:lnTo>
                    <a:lnTo>
                      <a:pt x="947331" y="1136027"/>
                    </a:lnTo>
                    <a:lnTo>
                      <a:pt x="947229" y="1137589"/>
                    </a:lnTo>
                    <a:lnTo>
                      <a:pt x="947013" y="1141463"/>
                    </a:lnTo>
                    <a:lnTo>
                      <a:pt x="950569" y="1140091"/>
                    </a:lnTo>
                    <a:lnTo>
                      <a:pt x="951585" y="1138770"/>
                    </a:lnTo>
                    <a:close/>
                  </a:path>
                  <a:path w="1372870" h="1141729">
                    <a:moveTo>
                      <a:pt x="968197" y="711479"/>
                    </a:moveTo>
                    <a:lnTo>
                      <a:pt x="966711" y="710615"/>
                    </a:lnTo>
                    <a:lnTo>
                      <a:pt x="961771" y="710247"/>
                    </a:lnTo>
                    <a:lnTo>
                      <a:pt x="958837" y="709231"/>
                    </a:lnTo>
                    <a:lnTo>
                      <a:pt x="955929" y="712558"/>
                    </a:lnTo>
                    <a:lnTo>
                      <a:pt x="968082" y="714971"/>
                    </a:lnTo>
                    <a:lnTo>
                      <a:pt x="968197" y="711479"/>
                    </a:lnTo>
                    <a:close/>
                  </a:path>
                  <a:path w="1372870" h="1141729">
                    <a:moveTo>
                      <a:pt x="984288" y="804760"/>
                    </a:moveTo>
                    <a:lnTo>
                      <a:pt x="984021" y="803071"/>
                    </a:lnTo>
                    <a:lnTo>
                      <a:pt x="984237" y="801585"/>
                    </a:lnTo>
                    <a:lnTo>
                      <a:pt x="983589" y="800963"/>
                    </a:lnTo>
                    <a:lnTo>
                      <a:pt x="983005" y="800404"/>
                    </a:lnTo>
                    <a:lnTo>
                      <a:pt x="980935" y="800354"/>
                    </a:lnTo>
                    <a:lnTo>
                      <a:pt x="979957" y="801611"/>
                    </a:lnTo>
                    <a:lnTo>
                      <a:pt x="979779" y="803452"/>
                    </a:lnTo>
                    <a:lnTo>
                      <a:pt x="980859" y="804760"/>
                    </a:lnTo>
                    <a:lnTo>
                      <a:pt x="982484" y="804519"/>
                    </a:lnTo>
                    <a:lnTo>
                      <a:pt x="984288" y="804760"/>
                    </a:lnTo>
                    <a:close/>
                  </a:path>
                  <a:path w="1372870" h="1141729">
                    <a:moveTo>
                      <a:pt x="989647" y="411962"/>
                    </a:moveTo>
                    <a:lnTo>
                      <a:pt x="989520" y="406717"/>
                    </a:lnTo>
                    <a:lnTo>
                      <a:pt x="981875" y="408254"/>
                    </a:lnTo>
                    <a:lnTo>
                      <a:pt x="982141" y="409765"/>
                    </a:lnTo>
                    <a:lnTo>
                      <a:pt x="989647" y="411962"/>
                    </a:lnTo>
                    <a:close/>
                  </a:path>
                  <a:path w="1372870" h="1141729">
                    <a:moveTo>
                      <a:pt x="990803" y="740244"/>
                    </a:moveTo>
                    <a:lnTo>
                      <a:pt x="988555" y="739203"/>
                    </a:lnTo>
                    <a:lnTo>
                      <a:pt x="987437" y="738682"/>
                    </a:lnTo>
                    <a:lnTo>
                      <a:pt x="987082" y="739343"/>
                    </a:lnTo>
                    <a:lnTo>
                      <a:pt x="986739" y="740029"/>
                    </a:lnTo>
                    <a:lnTo>
                      <a:pt x="986383" y="740689"/>
                    </a:lnTo>
                    <a:lnTo>
                      <a:pt x="988593" y="741870"/>
                    </a:lnTo>
                    <a:lnTo>
                      <a:pt x="989685" y="742467"/>
                    </a:lnTo>
                    <a:lnTo>
                      <a:pt x="990053" y="741730"/>
                    </a:lnTo>
                    <a:lnTo>
                      <a:pt x="990409" y="740994"/>
                    </a:lnTo>
                    <a:lnTo>
                      <a:pt x="990803" y="740244"/>
                    </a:lnTo>
                    <a:close/>
                  </a:path>
                  <a:path w="1372870" h="1141729">
                    <a:moveTo>
                      <a:pt x="997115" y="864628"/>
                    </a:moveTo>
                    <a:lnTo>
                      <a:pt x="995908" y="863422"/>
                    </a:lnTo>
                    <a:lnTo>
                      <a:pt x="994575" y="862723"/>
                    </a:lnTo>
                    <a:lnTo>
                      <a:pt x="992657" y="865619"/>
                    </a:lnTo>
                    <a:lnTo>
                      <a:pt x="994041" y="865809"/>
                    </a:lnTo>
                    <a:lnTo>
                      <a:pt x="996835" y="866140"/>
                    </a:lnTo>
                    <a:lnTo>
                      <a:pt x="997013" y="865136"/>
                    </a:lnTo>
                    <a:lnTo>
                      <a:pt x="997115" y="864628"/>
                    </a:lnTo>
                    <a:close/>
                  </a:path>
                  <a:path w="1372870" h="1141729">
                    <a:moveTo>
                      <a:pt x="997381" y="672134"/>
                    </a:moveTo>
                    <a:lnTo>
                      <a:pt x="997305" y="671677"/>
                    </a:lnTo>
                    <a:lnTo>
                      <a:pt x="997204" y="670775"/>
                    </a:lnTo>
                    <a:lnTo>
                      <a:pt x="994422" y="670496"/>
                    </a:lnTo>
                    <a:lnTo>
                      <a:pt x="991679" y="670166"/>
                    </a:lnTo>
                    <a:lnTo>
                      <a:pt x="988225" y="669810"/>
                    </a:lnTo>
                    <a:lnTo>
                      <a:pt x="989660" y="675030"/>
                    </a:lnTo>
                    <a:lnTo>
                      <a:pt x="992657" y="673925"/>
                    </a:lnTo>
                    <a:lnTo>
                      <a:pt x="997381" y="672134"/>
                    </a:lnTo>
                    <a:close/>
                  </a:path>
                  <a:path w="1372870" h="1141729">
                    <a:moveTo>
                      <a:pt x="1008240" y="890574"/>
                    </a:moveTo>
                    <a:lnTo>
                      <a:pt x="1006119" y="889546"/>
                    </a:lnTo>
                    <a:lnTo>
                      <a:pt x="1004011" y="888072"/>
                    </a:lnTo>
                    <a:lnTo>
                      <a:pt x="1001204" y="890079"/>
                    </a:lnTo>
                    <a:lnTo>
                      <a:pt x="1003630" y="892556"/>
                    </a:lnTo>
                    <a:lnTo>
                      <a:pt x="1005776" y="892911"/>
                    </a:lnTo>
                    <a:lnTo>
                      <a:pt x="1008240" y="890574"/>
                    </a:lnTo>
                    <a:close/>
                  </a:path>
                  <a:path w="1372870" h="1141729">
                    <a:moveTo>
                      <a:pt x="1027188" y="146913"/>
                    </a:moveTo>
                    <a:lnTo>
                      <a:pt x="1024102" y="145694"/>
                    </a:lnTo>
                    <a:lnTo>
                      <a:pt x="1021842" y="145008"/>
                    </a:lnTo>
                    <a:lnTo>
                      <a:pt x="1019848" y="147688"/>
                    </a:lnTo>
                    <a:lnTo>
                      <a:pt x="1022108" y="147967"/>
                    </a:lnTo>
                    <a:lnTo>
                      <a:pt x="1024509" y="149275"/>
                    </a:lnTo>
                    <a:lnTo>
                      <a:pt x="1027188" y="146913"/>
                    </a:lnTo>
                    <a:close/>
                  </a:path>
                  <a:path w="1372870" h="1141729">
                    <a:moveTo>
                      <a:pt x="1045489" y="251536"/>
                    </a:moveTo>
                    <a:lnTo>
                      <a:pt x="1044473" y="248170"/>
                    </a:lnTo>
                    <a:lnTo>
                      <a:pt x="1042568" y="251548"/>
                    </a:lnTo>
                    <a:lnTo>
                      <a:pt x="1041717" y="253085"/>
                    </a:lnTo>
                    <a:lnTo>
                      <a:pt x="1045489" y="251536"/>
                    </a:lnTo>
                    <a:close/>
                  </a:path>
                  <a:path w="1372870" h="1141729">
                    <a:moveTo>
                      <a:pt x="1046149" y="576211"/>
                    </a:moveTo>
                    <a:lnTo>
                      <a:pt x="1042149" y="574611"/>
                    </a:lnTo>
                    <a:lnTo>
                      <a:pt x="1042644" y="577100"/>
                    </a:lnTo>
                    <a:lnTo>
                      <a:pt x="1043647" y="581888"/>
                    </a:lnTo>
                    <a:lnTo>
                      <a:pt x="1046149" y="576211"/>
                    </a:lnTo>
                    <a:close/>
                  </a:path>
                  <a:path w="1372870" h="1141729">
                    <a:moveTo>
                      <a:pt x="1070241" y="421360"/>
                    </a:moveTo>
                    <a:lnTo>
                      <a:pt x="1069949" y="420484"/>
                    </a:lnTo>
                    <a:lnTo>
                      <a:pt x="1065784" y="418058"/>
                    </a:lnTo>
                    <a:lnTo>
                      <a:pt x="1066761" y="421055"/>
                    </a:lnTo>
                    <a:lnTo>
                      <a:pt x="1068552" y="426745"/>
                    </a:lnTo>
                    <a:lnTo>
                      <a:pt x="1070241" y="421360"/>
                    </a:lnTo>
                    <a:close/>
                  </a:path>
                  <a:path w="1372870" h="1141729">
                    <a:moveTo>
                      <a:pt x="1102906" y="104305"/>
                    </a:moveTo>
                    <a:lnTo>
                      <a:pt x="1102271" y="101854"/>
                    </a:lnTo>
                    <a:lnTo>
                      <a:pt x="1101750" y="99923"/>
                    </a:lnTo>
                    <a:lnTo>
                      <a:pt x="1099591" y="101752"/>
                    </a:lnTo>
                    <a:lnTo>
                      <a:pt x="1098257" y="102857"/>
                    </a:lnTo>
                    <a:lnTo>
                      <a:pt x="1096187" y="104609"/>
                    </a:lnTo>
                    <a:lnTo>
                      <a:pt x="1098867" y="104508"/>
                    </a:lnTo>
                    <a:lnTo>
                      <a:pt x="1102906" y="104305"/>
                    </a:lnTo>
                    <a:close/>
                  </a:path>
                  <a:path w="1372870" h="1141729">
                    <a:moveTo>
                      <a:pt x="1103020" y="465836"/>
                    </a:moveTo>
                    <a:lnTo>
                      <a:pt x="1095781" y="464197"/>
                    </a:lnTo>
                    <a:lnTo>
                      <a:pt x="1094562" y="464616"/>
                    </a:lnTo>
                    <a:lnTo>
                      <a:pt x="1093597" y="468528"/>
                    </a:lnTo>
                    <a:lnTo>
                      <a:pt x="1096949" y="467563"/>
                    </a:lnTo>
                    <a:lnTo>
                      <a:pt x="1103020" y="465836"/>
                    </a:lnTo>
                    <a:close/>
                  </a:path>
                  <a:path w="1372870" h="1141729">
                    <a:moveTo>
                      <a:pt x="1118019" y="133489"/>
                    </a:moveTo>
                    <a:lnTo>
                      <a:pt x="1117434" y="131445"/>
                    </a:lnTo>
                    <a:lnTo>
                      <a:pt x="1117447" y="129971"/>
                    </a:lnTo>
                    <a:lnTo>
                      <a:pt x="1116749" y="129413"/>
                    </a:lnTo>
                    <a:lnTo>
                      <a:pt x="1116012" y="128841"/>
                    </a:lnTo>
                    <a:lnTo>
                      <a:pt x="1114577" y="129184"/>
                    </a:lnTo>
                    <a:lnTo>
                      <a:pt x="1113459" y="129120"/>
                    </a:lnTo>
                    <a:lnTo>
                      <a:pt x="1113599" y="130111"/>
                    </a:lnTo>
                    <a:lnTo>
                      <a:pt x="1113409" y="131406"/>
                    </a:lnTo>
                    <a:lnTo>
                      <a:pt x="1114679" y="132689"/>
                    </a:lnTo>
                    <a:lnTo>
                      <a:pt x="1115987" y="132791"/>
                    </a:lnTo>
                    <a:lnTo>
                      <a:pt x="1118019" y="133489"/>
                    </a:lnTo>
                    <a:close/>
                  </a:path>
                  <a:path w="1372870" h="1141729">
                    <a:moveTo>
                      <a:pt x="1130706" y="116052"/>
                    </a:moveTo>
                    <a:lnTo>
                      <a:pt x="1129157" y="115062"/>
                    </a:lnTo>
                    <a:lnTo>
                      <a:pt x="1125816" y="118021"/>
                    </a:lnTo>
                    <a:lnTo>
                      <a:pt x="1124343" y="122021"/>
                    </a:lnTo>
                    <a:lnTo>
                      <a:pt x="1122819" y="125996"/>
                    </a:lnTo>
                    <a:lnTo>
                      <a:pt x="1124051" y="126733"/>
                    </a:lnTo>
                    <a:lnTo>
                      <a:pt x="1130706" y="116052"/>
                    </a:lnTo>
                    <a:close/>
                  </a:path>
                  <a:path w="1372870" h="1141729">
                    <a:moveTo>
                      <a:pt x="1158544" y="709815"/>
                    </a:moveTo>
                    <a:lnTo>
                      <a:pt x="1157808" y="703948"/>
                    </a:lnTo>
                    <a:lnTo>
                      <a:pt x="1154557" y="703021"/>
                    </a:lnTo>
                    <a:lnTo>
                      <a:pt x="1155865" y="705192"/>
                    </a:lnTo>
                    <a:lnTo>
                      <a:pt x="1156881" y="706996"/>
                    </a:lnTo>
                    <a:lnTo>
                      <a:pt x="1158544" y="709815"/>
                    </a:lnTo>
                    <a:close/>
                  </a:path>
                  <a:path w="1372870" h="1141729">
                    <a:moveTo>
                      <a:pt x="1158671" y="871270"/>
                    </a:moveTo>
                    <a:lnTo>
                      <a:pt x="1158481" y="869607"/>
                    </a:lnTo>
                    <a:lnTo>
                      <a:pt x="1158405" y="868959"/>
                    </a:lnTo>
                    <a:lnTo>
                      <a:pt x="1157465" y="867791"/>
                    </a:lnTo>
                    <a:lnTo>
                      <a:pt x="1157084" y="867841"/>
                    </a:lnTo>
                    <a:lnTo>
                      <a:pt x="1154645" y="868273"/>
                    </a:lnTo>
                    <a:lnTo>
                      <a:pt x="1152029" y="868705"/>
                    </a:lnTo>
                    <a:lnTo>
                      <a:pt x="1151902" y="872236"/>
                    </a:lnTo>
                    <a:lnTo>
                      <a:pt x="1152042" y="872439"/>
                    </a:lnTo>
                    <a:lnTo>
                      <a:pt x="1152271" y="873099"/>
                    </a:lnTo>
                    <a:lnTo>
                      <a:pt x="1157414" y="871931"/>
                    </a:lnTo>
                    <a:lnTo>
                      <a:pt x="1158671" y="871270"/>
                    </a:lnTo>
                    <a:close/>
                  </a:path>
                  <a:path w="1372870" h="1141729">
                    <a:moveTo>
                      <a:pt x="1181087" y="148526"/>
                    </a:moveTo>
                    <a:lnTo>
                      <a:pt x="1180858" y="143700"/>
                    </a:lnTo>
                    <a:lnTo>
                      <a:pt x="1177112" y="142633"/>
                    </a:lnTo>
                    <a:lnTo>
                      <a:pt x="1176515" y="148780"/>
                    </a:lnTo>
                    <a:lnTo>
                      <a:pt x="1181087" y="148526"/>
                    </a:lnTo>
                    <a:close/>
                  </a:path>
                  <a:path w="1372870" h="1141729">
                    <a:moveTo>
                      <a:pt x="1183881" y="855510"/>
                    </a:moveTo>
                    <a:lnTo>
                      <a:pt x="1182128" y="854278"/>
                    </a:lnTo>
                    <a:lnTo>
                      <a:pt x="1180503" y="855268"/>
                    </a:lnTo>
                    <a:lnTo>
                      <a:pt x="1179093" y="856411"/>
                    </a:lnTo>
                    <a:lnTo>
                      <a:pt x="1180782" y="859802"/>
                    </a:lnTo>
                    <a:lnTo>
                      <a:pt x="1183881" y="855510"/>
                    </a:lnTo>
                    <a:close/>
                  </a:path>
                  <a:path w="1372870" h="1141729">
                    <a:moveTo>
                      <a:pt x="1184592" y="246100"/>
                    </a:moveTo>
                    <a:lnTo>
                      <a:pt x="1184579" y="241300"/>
                    </a:lnTo>
                    <a:lnTo>
                      <a:pt x="1181646" y="239217"/>
                    </a:lnTo>
                    <a:lnTo>
                      <a:pt x="1177975" y="237832"/>
                    </a:lnTo>
                    <a:lnTo>
                      <a:pt x="1176985" y="239001"/>
                    </a:lnTo>
                    <a:lnTo>
                      <a:pt x="1179512" y="241376"/>
                    </a:lnTo>
                    <a:lnTo>
                      <a:pt x="1184592" y="246100"/>
                    </a:lnTo>
                    <a:close/>
                  </a:path>
                  <a:path w="1372870" h="1141729">
                    <a:moveTo>
                      <a:pt x="1208786" y="423672"/>
                    </a:moveTo>
                    <a:lnTo>
                      <a:pt x="1204379" y="423341"/>
                    </a:lnTo>
                    <a:lnTo>
                      <a:pt x="1204328" y="425094"/>
                    </a:lnTo>
                    <a:lnTo>
                      <a:pt x="1204252" y="426821"/>
                    </a:lnTo>
                    <a:lnTo>
                      <a:pt x="1204277" y="428739"/>
                    </a:lnTo>
                    <a:lnTo>
                      <a:pt x="1204976" y="428853"/>
                    </a:lnTo>
                    <a:lnTo>
                      <a:pt x="1205560" y="429056"/>
                    </a:lnTo>
                    <a:lnTo>
                      <a:pt x="1208786" y="423672"/>
                    </a:lnTo>
                    <a:close/>
                  </a:path>
                  <a:path w="1372870" h="1141729">
                    <a:moveTo>
                      <a:pt x="1239253" y="798817"/>
                    </a:moveTo>
                    <a:lnTo>
                      <a:pt x="1237208" y="796531"/>
                    </a:lnTo>
                    <a:lnTo>
                      <a:pt x="1235354" y="795858"/>
                    </a:lnTo>
                    <a:lnTo>
                      <a:pt x="1232966" y="799680"/>
                    </a:lnTo>
                    <a:lnTo>
                      <a:pt x="1235773" y="799299"/>
                    </a:lnTo>
                    <a:lnTo>
                      <a:pt x="1239253" y="798817"/>
                    </a:lnTo>
                    <a:close/>
                  </a:path>
                  <a:path w="1372870" h="1141729">
                    <a:moveTo>
                      <a:pt x="1242898" y="609892"/>
                    </a:moveTo>
                    <a:lnTo>
                      <a:pt x="1239100" y="605383"/>
                    </a:lnTo>
                    <a:lnTo>
                      <a:pt x="1233436" y="610793"/>
                    </a:lnTo>
                    <a:lnTo>
                      <a:pt x="1242898" y="609892"/>
                    </a:lnTo>
                    <a:close/>
                  </a:path>
                  <a:path w="1372870" h="1141729">
                    <a:moveTo>
                      <a:pt x="1324622" y="396443"/>
                    </a:moveTo>
                    <a:lnTo>
                      <a:pt x="1317358" y="402577"/>
                    </a:lnTo>
                    <a:lnTo>
                      <a:pt x="1322616" y="400862"/>
                    </a:lnTo>
                    <a:lnTo>
                      <a:pt x="1324622" y="396443"/>
                    </a:lnTo>
                    <a:close/>
                  </a:path>
                  <a:path w="1372870" h="1141729">
                    <a:moveTo>
                      <a:pt x="1372412" y="485000"/>
                    </a:moveTo>
                    <a:lnTo>
                      <a:pt x="1370215" y="485279"/>
                    </a:lnTo>
                    <a:lnTo>
                      <a:pt x="1368679" y="485457"/>
                    </a:lnTo>
                    <a:lnTo>
                      <a:pt x="1366621" y="485736"/>
                    </a:lnTo>
                    <a:lnTo>
                      <a:pt x="1367383" y="489648"/>
                    </a:lnTo>
                    <a:lnTo>
                      <a:pt x="1369085" y="489877"/>
                    </a:lnTo>
                    <a:lnTo>
                      <a:pt x="1371841" y="487743"/>
                    </a:lnTo>
                    <a:lnTo>
                      <a:pt x="1371879" y="486511"/>
                    </a:lnTo>
                    <a:lnTo>
                      <a:pt x="1372412" y="48500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8" name="object 350">
                <a:extLst>
                  <a:ext uri="{FF2B5EF4-FFF2-40B4-BE49-F238E27FC236}">
                    <a16:creationId xmlns:a16="http://schemas.microsoft.com/office/drawing/2014/main" id="{733EC9A6-EC14-2091-6403-4598355609F5}"/>
                  </a:ext>
                </a:extLst>
              </p:cNvPr>
              <p:cNvSpPr/>
              <p:nvPr/>
            </p:nvSpPr>
            <p:spPr>
              <a:xfrm>
                <a:off x="6862809" y="2788235"/>
                <a:ext cx="902959" cy="817189"/>
              </a:xfrm>
              <a:custGeom>
                <a:avLst/>
                <a:gdLst/>
                <a:ahLst/>
                <a:cxnLst/>
                <a:rect l="l" t="t" r="r" b="b"/>
                <a:pathLst>
                  <a:path w="1160779" h="1195070">
                    <a:moveTo>
                      <a:pt x="3009" y="481647"/>
                    </a:moveTo>
                    <a:lnTo>
                      <a:pt x="2362" y="480936"/>
                    </a:lnTo>
                    <a:lnTo>
                      <a:pt x="1701" y="480339"/>
                    </a:lnTo>
                    <a:lnTo>
                      <a:pt x="1054" y="479717"/>
                    </a:lnTo>
                    <a:lnTo>
                      <a:pt x="685" y="480123"/>
                    </a:lnTo>
                    <a:lnTo>
                      <a:pt x="330" y="480529"/>
                    </a:lnTo>
                    <a:lnTo>
                      <a:pt x="0" y="480936"/>
                    </a:lnTo>
                    <a:lnTo>
                      <a:pt x="749" y="481444"/>
                    </a:lnTo>
                    <a:lnTo>
                      <a:pt x="1511" y="482003"/>
                    </a:lnTo>
                    <a:lnTo>
                      <a:pt x="2298" y="482447"/>
                    </a:lnTo>
                    <a:lnTo>
                      <a:pt x="3009" y="481647"/>
                    </a:lnTo>
                    <a:close/>
                  </a:path>
                  <a:path w="1160779" h="1195070">
                    <a:moveTo>
                      <a:pt x="27254" y="720750"/>
                    </a:moveTo>
                    <a:lnTo>
                      <a:pt x="24841" y="718413"/>
                    </a:lnTo>
                    <a:lnTo>
                      <a:pt x="24460" y="720585"/>
                    </a:lnTo>
                    <a:lnTo>
                      <a:pt x="24193" y="721931"/>
                    </a:lnTo>
                    <a:lnTo>
                      <a:pt x="23977" y="723239"/>
                    </a:lnTo>
                    <a:lnTo>
                      <a:pt x="27000" y="722071"/>
                    </a:lnTo>
                    <a:lnTo>
                      <a:pt x="27254" y="720750"/>
                    </a:lnTo>
                    <a:close/>
                  </a:path>
                  <a:path w="1160779" h="1195070">
                    <a:moveTo>
                      <a:pt x="28105" y="642696"/>
                    </a:moveTo>
                    <a:lnTo>
                      <a:pt x="27533" y="641540"/>
                    </a:lnTo>
                    <a:lnTo>
                      <a:pt x="24688" y="642874"/>
                    </a:lnTo>
                    <a:lnTo>
                      <a:pt x="23304" y="643547"/>
                    </a:lnTo>
                    <a:lnTo>
                      <a:pt x="23672" y="644321"/>
                    </a:lnTo>
                    <a:lnTo>
                      <a:pt x="23901" y="644702"/>
                    </a:lnTo>
                    <a:lnTo>
                      <a:pt x="25285" y="644029"/>
                    </a:lnTo>
                    <a:lnTo>
                      <a:pt x="26695" y="643369"/>
                    </a:lnTo>
                    <a:lnTo>
                      <a:pt x="28105" y="642696"/>
                    </a:lnTo>
                    <a:close/>
                  </a:path>
                  <a:path w="1160779" h="1195070">
                    <a:moveTo>
                      <a:pt x="36918" y="366839"/>
                    </a:moveTo>
                    <a:lnTo>
                      <a:pt x="34671" y="365340"/>
                    </a:lnTo>
                    <a:lnTo>
                      <a:pt x="32842" y="365010"/>
                    </a:lnTo>
                    <a:lnTo>
                      <a:pt x="31216" y="368833"/>
                    </a:lnTo>
                    <a:lnTo>
                      <a:pt x="36918" y="366839"/>
                    </a:lnTo>
                    <a:close/>
                  </a:path>
                  <a:path w="1160779" h="1195070">
                    <a:moveTo>
                      <a:pt x="52374" y="858837"/>
                    </a:moveTo>
                    <a:lnTo>
                      <a:pt x="52108" y="858177"/>
                    </a:lnTo>
                    <a:lnTo>
                      <a:pt x="51968" y="857364"/>
                    </a:lnTo>
                    <a:lnTo>
                      <a:pt x="51168" y="856653"/>
                    </a:lnTo>
                    <a:lnTo>
                      <a:pt x="49898" y="856780"/>
                    </a:lnTo>
                    <a:lnTo>
                      <a:pt x="49847" y="856983"/>
                    </a:lnTo>
                    <a:lnTo>
                      <a:pt x="49631" y="857643"/>
                    </a:lnTo>
                    <a:lnTo>
                      <a:pt x="49479" y="858608"/>
                    </a:lnTo>
                    <a:lnTo>
                      <a:pt x="50190" y="859777"/>
                    </a:lnTo>
                    <a:lnTo>
                      <a:pt x="51104" y="860082"/>
                    </a:lnTo>
                    <a:lnTo>
                      <a:pt x="51816" y="860501"/>
                    </a:lnTo>
                    <a:lnTo>
                      <a:pt x="51993" y="859955"/>
                    </a:lnTo>
                    <a:lnTo>
                      <a:pt x="52184" y="859383"/>
                    </a:lnTo>
                    <a:lnTo>
                      <a:pt x="52374" y="858837"/>
                    </a:lnTo>
                    <a:close/>
                  </a:path>
                  <a:path w="1160779" h="1195070">
                    <a:moveTo>
                      <a:pt x="65836" y="351167"/>
                    </a:moveTo>
                    <a:lnTo>
                      <a:pt x="63576" y="350634"/>
                    </a:lnTo>
                    <a:lnTo>
                      <a:pt x="62230" y="350291"/>
                    </a:lnTo>
                    <a:lnTo>
                      <a:pt x="60871" y="349961"/>
                    </a:lnTo>
                    <a:lnTo>
                      <a:pt x="61861" y="352577"/>
                    </a:lnTo>
                    <a:lnTo>
                      <a:pt x="63246" y="353060"/>
                    </a:lnTo>
                    <a:lnTo>
                      <a:pt x="65836" y="351167"/>
                    </a:lnTo>
                    <a:close/>
                  </a:path>
                  <a:path w="1160779" h="1195070">
                    <a:moveTo>
                      <a:pt x="69100" y="311188"/>
                    </a:moveTo>
                    <a:lnTo>
                      <a:pt x="68046" y="311302"/>
                    </a:lnTo>
                    <a:lnTo>
                      <a:pt x="67297" y="311238"/>
                    </a:lnTo>
                    <a:lnTo>
                      <a:pt x="66662" y="311518"/>
                    </a:lnTo>
                    <a:lnTo>
                      <a:pt x="66446" y="311607"/>
                    </a:lnTo>
                    <a:lnTo>
                      <a:pt x="66446" y="312953"/>
                    </a:lnTo>
                    <a:lnTo>
                      <a:pt x="66586" y="312978"/>
                    </a:lnTo>
                    <a:lnTo>
                      <a:pt x="67233" y="313194"/>
                    </a:lnTo>
                    <a:lnTo>
                      <a:pt x="68033" y="313309"/>
                    </a:lnTo>
                    <a:lnTo>
                      <a:pt x="68707" y="313143"/>
                    </a:lnTo>
                    <a:lnTo>
                      <a:pt x="68897" y="313105"/>
                    </a:lnTo>
                    <a:lnTo>
                      <a:pt x="68935" y="312166"/>
                    </a:lnTo>
                    <a:lnTo>
                      <a:pt x="69100" y="311188"/>
                    </a:lnTo>
                    <a:close/>
                  </a:path>
                  <a:path w="1160779" h="1195070">
                    <a:moveTo>
                      <a:pt x="76822" y="284238"/>
                    </a:moveTo>
                    <a:lnTo>
                      <a:pt x="74371" y="283451"/>
                    </a:lnTo>
                    <a:lnTo>
                      <a:pt x="73139" y="283070"/>
                    </a:lnTo>
                    <a:lnTo>
                      <a:pt x="72999" y="283514"/>
                    </a:lnTo>
                    <a:lnTo>
                      <a:pt x="72859" y="283972"/>
                    </a:lnTo>
                    <a:lnTo>
                      <a:pt x="72707" y="284416"/>
                    </a:lnTo>
                    <a:lnTo>
                      <a:pt x="75120" y="285305"/>
                    </a:lnTo>
                    <a:lnTo>
                      <a:pt x="76339" y="285724"/>
                    </a:lnTo>
                    <a:lnTo>
                      <a:pt x="76492" y="285229"/>
                    </a:lnTo>
                    <a:lnTo>
                      <a:pt x="76657" y="284734"/>
                    </a:lnTo>
                    <a:lnTo>
                      <a:pt x="76822" y="284238"/>
                    </a:lnTo>
                    <a:close/>
                  </a:path>
                  <a:path w="1160779" h="1195070">
                    <a:moveTo>
                      <a:pt x="128981" y="614146"/>
                    </a:moveTo>
                    <a:lnTo>
                      <a:pt x="128282" y="610666"/>
                    </a:lnTo>
                    <a:lnTo>
                      <a:pt x="126212" y="614426"/>
                    </a:lnTo>
                    <a:lnTo>
                      <a:pt x="124968" y="616724"/>
                    </a:lnTo>
                    <a:lnTo>
                      <a:pt x="128854" y="615784"/>
                    </a:lnTo>
                    <a:lnTo>
                      <a:pt x="128981" y="614146"/>
                    </a:lnTo>
                    <a:close/>
                  </a:path>
                  <a:path w="1160779" h="1195070">
                    <a:moveTo>
                      <a:pt x="133515" y="757936"/>
                    </a:moveTo>
                    <a:lnTo>
                      <a:pt x="132562" y="757504"/>
                    </a:lnTo>
                    <a:lnTo>
                      <a:pt x="131572" y="757148"/>
                    </a:lnTo>
                    <a:lnTo>
                      <a:pt x="130594" y="756767"/>
                    </a:lnTo>
                    <a:lnTo>
                      <a:pt x="130467" y="757135"/>
                    </a:lnTo>
                    <a:lnTo>
                      <a:pt x="130302" y="757504"/>
                    </a:lnTo>
                    <a:lnTo>
                      <a:pt x="130162" y="757872"/>
                    </a:lnTo>
                    <a:lnTo>
                      <a:pt x="131127" y="758266"/>
                    </a:lnTo>
                    <a:lnTo>
                      <a:pt x="132105" y="758647"/>
                    </a:lnTo>
                    <a:lnTo>
                      <a:pt x="133083" y="759066"/>
                    </a:lnTo>
                    <a:lnTo>
                      <a:pt x="133210" y="758672"/>
                    </a:lnTo>
                    <a:lnTo>
                      <a:pt x="133515" y="757936"/>
                    </a:lnTo>
                    <a:close/>
                  </a:path>
                  <a:path w="1160779" h="1195070">
                    <a:moveTo>
                      <a:pt x="154533" y="800773"/>
                    </a:moveTo>
                    <a:lnTo>
                      <a:pt x="154470" y="800176"/>
                    </a:lnTo>
                    <a:lnTo>
                      <a:pt x="154381" y="799452"/>
                    </a:lnTo>
                    <a:lnTo>
                      <a:pt x="153771" y="798779"/>
                    </a:lnTo>
                    <a:lnTo>
                      <a:pt x="153377" y="798068"/>
                    </a:lnTo>
                    <a:lnTo>
                      <a:pt x="152781" y="798283"/>
                    </a:lnTo>
                    <a:lnTo>
                      <a:pt x="152488" y="798385"/>
                    </a:lnTo>
                    <a:lnTo>
                      <a:pt x="152730" y="801928"/>
                    </a:lnTo>
                    <a:lnTo>
                      <a:pt x="153022" y="801966"/>
                    </a:lnTo>
                    <a:lnTo>
                      <a:pt x="153314" y="802017"/>
                    </a:lnTo>
                    <a:lnTo>
                      <a:pt x="153631" y="802068"/>
                    </a:lnTo>
                    <a:lnTo>
                      <a:pt x="153949" y="801433"/>
                    </a:lnTo>
                    <a:lnTo>
                      <a:pt x="154533" y="800773"/>
                    </a:lnTo>
                    <a:close/>
                  </a:path>
                  <a:path w="1160779" h="1195070">
                    <a:moveTo>
                      <a:pt x="160058" y="649935"/>
                    </a:moveTo>
                    <a:lnTo>
                      <a:pt x="159575" y="648436"/>
                    </a:lnTo>
                    <a:lnTo>
                      <a:pt x="159524" y="647573"/>
                    </a:lnTo>
                    <a:lnTo>
                      <a:pt x="159067" y="647052"/>
                    </a:lnTo>
                    <a:lnTo>
                      <a:pt x="158762" y="646709"/>
                    </a:lnTo>
                    <a:lnTo>
                      <a:pt x="157924" y="646849"/>
                    </a:lnTo>
                    <a:lnTo>
                      <a:pt x="157327" y="646760"/>
                    </a:lnTo>
                    <a:lnTo>
                      <a:pt x="157251" y="647534"/>
                    </a:lnTo>
                    <a:lnTo>
                      <a:pt x="156908" y="648462"/>
                    </a:lnTo>
                    <a:lnTo>
                      <a:pt x="157213" y="649008"/>
                    </a:lnTo>
                    <a:lnTo>
                      <a:pt x="157492" y="649478"/>
                    </a:lnTo>
                    <a:lnTo>
                      <a:pt x="158521" y="649490"/>
                    </a:lnTo>
                    <a:lnTo>
                      <a:pt x="160058" y="649935"/>
                    </a:lnTo>
                    <a:close/>
                  </a:path>
                  <a:path w="1160779" h="1195070">
                    <a:moveTo>
                      <a:pt x="201637" y="703402"/>
                    </a:moveTo>
                    <a:lnTo>
                      <a:pt x="201472" y="702843"/>
                    </a:lnTo>
                    <a:lnTo>
                      <a:pt x="201320" y="702271"/>
                    </a:lnTo>
                    <a:lnTo>
                      <a:pt x="201180" y="701700"/>
                    </a:lnTo>
                    <a:lnTo>
                      <a:pt x="199491" y="702310"/>
                    </a:lnTo>
                    <a:lnTo>
                      <a:pt x="197802" y="702945"/>
                    </a:lnTo>
                    <a:lnTo>
                      <a:pt x="196126" y="703541"/>
                    </a:lnTo>
                    <a:lnTo>
                      <a:pt x="196253" y="703948"/>
                    </a:lnTo>
                    <a:lnTo>
                      <a:pt x="196354" y="704354"/>
                    </a:lnTo>
                    <a:lnTo>
                      <a:pt x="196507" y="704761"/>
                    </a:lnTo>
                    <a:lnTo>
                      <a:pt x="201637" y="703402"/>
                    </a:lnTo>
                    <a:close/>
                  </a:path>
                  <a:path w="1160779" h="1195070">
                    <a:moveTo>
                      <a:pt x="206667" y="574052"/>
                    </a:moveTo>
                    <a:lnTo>
                      <a:pt x="206400" y="572973"/>
                    </a:lnTo>
                    <a:lnTo>
                      <a:pt x="206375" y="572173"/>
                    </a:lnTo>
                    <a:lnTo>
                      <a:pt x="205981" y="571614"/>
                    </a:lnTo>
                    <a:lnTo>
                      <a:pt x="205765" y="571296"/>
                    </a:lnTo>
                    <a:lnTo>
                      <a:pt x="204952" y="571411"/>
                    </a:lnTo>
                    <a:lnTo>
                      <a:pt x="204381" y="571334"/>
                    </a:lnTo>
                    <a:lnTo>
                      <a:pt x="204343" y="572084"/>
                    </a:lnTo>
                    <a:lnTo>
                      <a:pt x="204127" y="572909"/>
                    </a:lnTo>
                    <a:lnTo>
                      <a:pt x="204355" y="573570"/>
                    </a:lnTo>
                    <a:lnTo>
                      <a:pt x="204457" y="573849"/>
                    </a:lnTo>
                    <a:lnTo>
                      <a:pt x="205486" y="573824"/>
                    </a:lnTo>
                    <a:lnTo>
                      <a:pt x="206667" y="574052"/>
                    </a:lnTo>
                    <a:close/>
                  </a:path>
                  <a:path w="1160779" h="1195070">
                    <a:moveTo>
                      <a:pt x="228422" y="411149"/>
                    </a:moveTo>
                    <a:lnTo>
                      <a:pt x="228104" y="409549"/>
                    </a:lnTo>
                    <a:lnTo>
                      <a:pt x="226809" y="409587"/>
                    </a:lnTo>
                    <a:lnTo>
                      <a:pt x="225615" y="409803"/>
                    </a:lnTo>
                    <a:lnTo>
                      <a:pt x="224421" y="409956"/>
                    </a:lnTo>
                    <a:lnTo>
                      <a:pt x="224548" y="410654"/>
                    </a:lnTo>
                    <a:lnTo>
                      <a:pt x="224663" y="411365"/>
                    </a:lnTo>
                    <a:lnTo>
                      <a:pt x="224777" y="412076"/>
                    </a:lnTo>
                    <a:lnTo>
                      <a:pt x="225971" y="411784"/>
                    </a:lnTo>
                    <a:lnTo>
                      <a:pt x="227164" y="411556"/>
                    </a:lnTo>
                    <a:lnTo>
                      <a:pt x="228422" y="411149"/>
                    </a:lnTo>
                    <a:close/>
                  </a:path>
                  <a:path w="1160779" h="1195070">
                    <a:moveTo>
                      <a:pt x="277139" y="788733"/>
                    </a:moveTo>
                    <a:lnTo>
                      <a:pt x="276479" y="788314"/>
                    </a:lnTo>
                    <a:lnTo>
                      <a:pt x="276136" y="788111"/>
                    </a:lnTo>
                    <a:lnTo>
                      <a:pt x="275336" y="789368"/>
                    </a:lnTo>
                    <a:lnTo>
                      <a:pt x="273773" y="791895"/>
                    </a:lnTo>
                    <a:lnTo>
                      <a:pt x="274053" y="792137"/>
                    </a:lnTo>
                    <a:lnTo>
                      <a:pt x="274586" y="792645"/>
                    </a:lnTo>
                    <a:lnTo>
                      <a:pt x="275437" y="791362"/>
                    </a:lnTo>
                    <a:lnTo>
                      <a:pt x="277139" y="788733"/>
                    </a:lnTo>
                    <a:close/>
                  </a:path>
                  <a:path w="1160779" h="1195070">
                    <a:moveTo>
                      <a:pt x="280073" y="844181"/>
                    </a:moveTo>
                    <a:lnTo>
                      <a:pt x="278117" y="844105"/>
                    </a:lnTo>
                    <a:lnTo>
                      <a:pt x="274218" y="843991"/>
                    </a:lnTo>
                    <a:lnTo>
                      <a:pt x="276821" y="846175"/>
                    </a:lnTo>
                    <a:lnTo>
                      <a:pt x="278117" y="846874"/>
                    </a:lnTo>
                    <a:lnTo>
                      <a:pt x="280073" y="844181"/>
                    </a:lnTo>
                    <a:close/>
                  </a:path>
                  <a:path w="1160779" h="1195070">
                    <a:moveTo>
                      <a:pt x="282092" y="137223"/>
                    </a:moveTo>
                    <a:lnTo>
                      <a:pt x="281406" y="137109"/>
                    </a:lnTo>
                    <a:lnTo>
                      <a:pt x="280212" y="136740"/>
                    </a:lnTo>
                    <a:lnTo>
                      <a:pt x="280123" y="136931"/>
                    </a:lnTo>
                    <a:lnTo>
                      <a:pt x="279692" y="137718"/>
                    </a:lnTo>
                    <a:lnTo>
                      <a:pt x="279615" y="138684"/>
                    </a:lnTo>
                    <a:lnTo>
                      <a:pt x="279361" y="139839"/>
                    </a:lnTo>
                    <a:lnTo>
                      <a:pt x="280327" y="139890"/>
                    </a:lnTo>
                    <a:lnTo>
                      <a:pt x="281279" y="140106"/>
                    </a:lnTo>
                    <a:lnTo>
                      <a:pt x="281736" y="139077"/>
                    </a:lnTo>
                    <a:lnTo>
                      <a:pt x="281863" y="138150"/>
                    </a:lnTo>
                    <a:lnTo>
                      <a:pt x="282092" y="137223"/>
                    </a:lnTo>
                    <a:close/>
                  </a:path>
                  <a:path w="1160779" h="1195070">
                    <a:moveTo>
                      <a:pt x="283324" y="475653"/>
                    </a:moveTo>
                    <a:lnTo>
                      <a:pt x="280289" y="476961"/>
                    </a:lnTo>
                    <a:lnTo>
                      <a:pt x="279527" y="478612"/>
                    </a:lnTo>
                    <a:lnTo>
                      <a:pt x="282498" y="480809"/>
                    </a:lnTo>
                    <a:lnTo>
                      <a:pt x="282790" y="479082"/>
                    </a:lnTo>
                    <a:lnTo>
                      <a:pt x="283324" y="475653"/>
                    </a:lnTo>
                    <a:close/>
                  </a:path>
                  <a:path w="1160779" h="1195070">
                    <a:moveTo>
                      <a:pt x="329844" y="121081"/>
                    </a:moveTo>
                    <a:lnTo>
                      <a:pt x="328777" y="119951"/>
                    </a:lnTo>
                    <a:lnTo>
                      <a:pt x="325539" y="120065"/>
                    </a:lnTo>
                    <a:lnTo>
                      <a:pt x="327025" y="121831"/>
                    </a:lnTo>
                    <a:lnTo>
                      <a:pt x="328028" y="122999"/>
                    </a:lnTo>
                    <a:lnTo>
                      <a:pt x="329018" y="124180"/>
                    </a:lnTo>
                    <a:lnTo>
                      <a:pt x="329844" y="121081"/>
                    </a:lnTo>
                    <a:close/>
                  </a:path>
                  <a:path w="1160779" h="1195070">
                    <a:moveTo>
                      <a:pt x="345859" y="378599"/>
                    </a:moveTo>
                    <a:lnTo>
                      <a:pt x="345109" y="378409"/>
                    </a:lnTo>
                    <a:lnTo>
                      <a:pt x="344284" y="377926"/>
                    </a:lnTo>
                    <a:lnTo>
                      <a:pt x="343128" y="378244"/>
                    </a:lnTo>
                    <a:lnTo>
                      <a:pt x="342760" y="379133"/>
                    </a:lnTo>
                    <a:lnTo>
                      <a:pt x="342315" y="379704"/>
                    </a:lnTo>
                    <a:lnTo>
                      <a:pt x="342404" y="380403"/>
                    </a:lnTo>
                    <a:lnTo>
                      <a:pt x="342480" y="381127"/>
                    </a:lnTo>
                    <a:lnTo>
                      <a:pt x="342544" y="381838"/>
                    </a:lnTo>
                    <a:lnTo>
                      <a:pt x="343344" y="381419"/>
                    </a:lnTo>
                    <a:lnTo>
                      <a:pt x="344284" y="381152"/>
                    </a:lnTo>
                    <a:lnTo>
                      <a:pt x="345414" y="380111"/>
                    </a:lnTo>
                    <a:lnTo>
                      <a:pt x="345554" y="379285"/>
                    </a:lnTo>
                    <a:lnTo>
                      <a:pt x="345859" y="378599"/>
                    </a:lnTo>
                    <a:close/>
                  </a:path>
                  <a:path w="1160779" h="1195070">
                    <a:moveTo>
                      <a:pt x="350151" y="108788"/>
                    </a:moveTo>
                    <a:lnTo>
                      <a:pt x="349554" y="106883"/>
                    </a:lnTo>
                    <a:lnTo>
                      <a:pt x="348449" y="106133"/>
                    </a:lnTo>
                    <a:lnTo>
                      <a:pt x="345427" y="108000"/>
                    </a:lnTo>
                    <a:lnTo>
                      <a:pt x="347027" y="108978"/>
                    </a:lnTo>
                    <a:lnTo>
                      <a:pt x="349186" y="110337"/>
                    </a:lnTo>
                    <a:lnTo>
                      <a:pt x="350151" y="108788"/>
                    </a:lnTo>
                    <a:close/>
                  </a:path>
                  <a:path w="1160779" h="1195070">
                    <a:moveTo>
                      <a:pt x="354418" y="942771"/>
                    </a:moveTo>
                    <a:lnTo>
                      <a:pt x="353415" y="942352"/>
                    </a:lnTo>
                    <a:lnTo>
                      <a:pt x="352945" y="942149"/>
                    </a:lnTo>
                    <a:lnTo>
                      <a:pt x="352094" y="945121"/>
                    </a:lnTo>
                    <a:lnTo>
                      <a:pt x="352450" y="945261"/>
                    </a:lnTo>
                    <a:lnTo>
                      <a:pt x="352818" y="945375"/>
                    </a:lnTo>
                    <a:lnTo>
                      <a:pt x="353161" y="945515"/>
                    </a:lnTo>
                    <a:lnTo>
                      <a:pt x="353580" y="944600"/>
                    </a:lnTo>
                    <a:lnTo>
                      <a:pt x="353999" y="943686"/>
                    </a:lnTo>
                    <a:lnTo>
                      <a:pt x="354418" y="942771"/>
                    </a:lnTo>
                    <a:close/>
                  </a:path>
                  <a:path w="1160779" h="1195070">
                    <a:moveTo>
                      <a:pt x="391706" y="889723"/>
                    </a:moveTo>
                    <a:lnTo>
                      <a:pt x="391248" y="889139"/>
                    </a:lnTo>
                    <a:lnTo>
                      <a:pt x="390321" y="887984"/>
                    </a:lnTo>
                    <a:lnTo>
                      <a:pt x="388531" y="889482"/>
                    </a:lnTo>
                    <a:lnTo>
                      <a:pt x="387654" y="890231"/>
                    </a:lnTo>
                    <a:lnTo>
                      <a:pt x="388315" y="891146"/>
                    </a:lnTo>
                    <a:lnTo>
                      <a:pt x="388658" y="891590"/>
                    </a:lnTo>
                    <a:lnTo>
                      <a:pt x="391706" y="889723"/>
                    </a:lnTo>
                    <a:close/>
                  </a:path>
                  <a:path w="1160779" h="1195070">
                    <a:moveTo>
                      <a:pt x="393509" y="483793"/>
                    </a:moveTo>
                    <a:lnTo>
                      <a:pt x="391160" y="484124"/>
                    </a:lnTo>
                    <a:lnTo>
                      <a:pt x="389686" y="484301"/>
                    </a:lnTo>
                    <a:lnTo>
                      <a:pt x="388200" y="484517"/>
                    </a:lnTo>
                    <a:lnTo>
                      <a:pt x="388404" y="485101"/>
                    </a:lnTo>
                    <a:lnTo>
                      <a:pt x="388429" y="485927"/>
                    </a:lnTo>
                    <a:lnTo>
                      <a:pt x="388848" y="486219"/>
                    </a:lnTo>
                    <a:lnTo>
                      <a:pt x="390817" y="487680"/>
                    </a:lnTo>
                    <a:lnTo>
                      <a:pt x="391833" y="486295"/>
                    </a:lnTo>
                    <a:lnTo>
                      <a:pt x="393509" y="483793"/>
                    </a:lnTo>
                    <a:close/>
                  </a:path>
                  <a:path w="1160779" h="1195070">
                    <a:moveTo>
                      <a:pt x="406387" y="882548"/>
                    </a:moveTo>
                    <a:lnTo>
                      <a:pt x="405574" y="881367"/>
                    </a:lnTo>
                    <a:lnTo>
                      <a:pt x="401612" y="883615"/>
                    </a:lnTo>
                    <a:lnTo>
                      <a:pt x="401828" y="884034"/>
                    </a:lnTo>
                    <a:lnTo>
                      <a:pt x="402069" y="884466"/>
                    </a:lnTo>
                    <a:lnTo>
                      <a:pt x="402310" y="884872"/>
                    </a:lnTo>
                    <a:lnTo>
                      <a:pt x="406387" y="882548"/>
                    </a:lnTo>
                    <a:close/>
                  </a:path>
                  <a:path w="1160779" h="1195070">
                    <a:moveTo>
                      <a:pt x="416712" y="1106766"/>
                    </a:moveTo>
                    <a:lnTo>
                      <a:pt x="414261" y="1105509"/>
                    </a:lnTo>
                    <a:lnTo>
                      <a:pt x="412597" y="1105255"/>
                    </a:lnTo>
                    <a:lnTo>
                      <a:pt x="410921" y="1107592"/>
                    </a:lnTo>
                    <a:lnTo>
                      <a:pt x="413219" y="1109383"/>
                    </a:lnTo>
                    <a:lnTo>
                      <a:pt x="414743" y="1108671"/>
                    </a:lnTo>
                    <a:lnTo>
                      <a:pt x="416712" y="1106766"/>
                    </a:lnTo>
                    <a:close/>
                  </a:path>
                  <a:path w="1160779" h="1195070">
                    <a:moveTo>
                      <a:pt x="427888" y="920711"/>
                    </a:moveTo>
                    <a:lnTo>
                      <a:pt x="427634" y="920115"/>
                    </a:lnTo>
                    <a:lnTo>
                      <a:pt x="427431" y="919632"/>
                    </a:lnTo>
                    <a:lnTo>
                      <a:pt x="426415" y="919543"/>
                    </a:lnTo>
                    <a:lnTo>
                      <a:pt x="425767" y="919276"/>
                    </a:lnTo>
                    <a:lnTo>
                      <a:pt x="425500" y="920000"/>
                    </a:lnTo>
                    <a:lnTo>
                      <a:pt x="424942" y="920813"/>
                    </a:lnTo>
                    <a:lnTo>
                      <a:pt x="425234" y="921956"/>
                    </a:lnTo>
                    <a:lnTo>
                      <a:pt x="426186" y="922274"/>
                    </a:lnTo>
                    <a:lnTo>
                      <a:pt x="427342" y="923061"/>
                    </a:lnTo>
                    <a:lnTo>
                      <a:pt x="427520" y="921600"/>
                    </a:lnTo>
                    <a:lnTo>
                      <a:pt x="427888" y="920711"/>
                    </a:lnTo>
                    <a:close/>
                  </a:path>
                  <a:path w="1160779" h="1195070">
                    <a:moveTo>
                      <a:pt x="444754" y="667029"/>
                    </a:moveTo>
                    <a:lnTo>
                      <a:pt x="444665" y="666000"/>
                    </a:lnTo>
                    <a:lnTo>
                      <a:pt x="444474" y="665099"/>
                    </a:lnTo>
                    <a:lnTo>
                      <a:pt x="444423" y="664946"/>
                    </a:lnTo>
                    <a:lnTo>
                      <a:pt x="442620" y="664819"/>
                    </a:lnTo>
                    <a:lnTo>
                      <a:pt x="442468" y="665137"/>
                    </a:lnTo>
                    <a:lnTo>
                      <a:pt x="442061" y="665924"/>
                    </a:lnTo>
                    <a:lnTo>
                      <a:pt x="442125" y="666927"/>
                    </a:lnTo>
                    <a:lnTo>
                      <a:pt x="441896" y="668489"/>
                    </a:lnTo>
                    <a:lnTo>
                      <a:pt x="443166" y="668210"/>
                    </a:lnTo>
                    <a:lnTo>
                      <a:pt x="444334" y="668210"/>
                    </a:lnTo>
                    <a:lnTo>
                      <a:pt x="444449" y="667867"/>
                    </a:lnTo>
                    <a:lnTo>
                      <a:pt x="444754" y="667029"/>
                    </a:lnTo>
                    <a:close/>
                  </a:path>
                  <a:path w="1160779" h="1195070">
                    <a:moveTo>
                      <a:pt x="447192" y="267817"/>
                    </a:moveTo>
                    <a:lnTo>
                      <a:pt x="445808" y="266954"/>
                    </a:lnTo>
                    <a:lnTo>
                      <a:pt x="444487" y="265861"/>
                    </a:lnTo>
                    <a:lnTo>
                      <a:pt x="443103" y="267855"/>
                    </a:lnTo>
                    <a:lnTo>
                      <a:pt x="442861" y="268224"/>
                    </a:lnTo>
                    <a:lnTo>
                      <a:pt x="443039" y="269367"/>
                    </a:lnTo>
                    <a:lnTo>
                      <a:pt x="443357" y="269519"/>
                    </a:lnTo>
                    <a:lnTo>
                      <a:pt x="445020" y="270395"/>
                    </a:lnTo>
                    <a:lnTo>
                      <a:pt x="446544" y="270421"/>
                    </a:lnTo>
                    <a:lnTo>
                      <a:pt x="447192" y="267817"/>
                    </a:lnTo>
                    <a:close/>
                  </a:path>
                  <a:path w="1160779" h="1195070">
                    <a:moveTo>
                      <a:pt x="457174" y="789952"/>
                    </a:moveTo>
                    <a:lnTo>
                      <a:pt x="456882" y="789635"/>
                    </a:lnTo>
                    <a:lnTo>
                      <a:pt x="456577" y="789305"/>
                    </a:lnTo>
                    <a:lnTo>
                      <a:pt x="456285" y="788987"/>
                    </a:lnTo>
                    <a:lnTo>
                      <a:pt x="454660" y="790613"/>
                    </a:lnTo>
                    <a:lnTo>
                      <a:pt x="453834" y="791438"/>
                    </a:lnTo>
                    <a:lnTo>
                      <a:pt x="454075" y="791679"/>
                    </a:lnTo>
                    <a:lnTo>
                      <a:pt x="454317" y="791921"/>
                    </a:lnTo>
                    <a:lnTo>
                      <a:pt x="454533" y="792187"/>
                    </a:lnTo>
                    <a:lnTo>
                      <a:pt x="455422" y="791438"/>
                    </a:lnTo>
                    <a:lnTo>
                      <a:pt x="457174" y="789952"/>
                    </a:lnTo>
                    <a:close/>
                  </a:path>
                  <a:path w="1160779" h="1195070">
                    <a:moveTo>
                      <a:pt x="476123" y="1163307"/>
                    </a:moveTo>
                    <a:lnTo>
                      <a:pt x="475145" y="1162913"/>
                    </a:lnTo>
                    <a:lnTo>
                      <a:pt x="474205" y="1162646"/>
                    </a:lnTo>
                    <a:lnTo>
                      <a:pt x="473265" y="1162558"/>
                    </a:lnTo>
                    <a:lnTo>
                      <a:pt x="473113" y="1162545"/>
                    </a:lnTo>
                    <a:lnTo>
                      <a:pt x="472655" y="1164043"/>
                    </a:lnTo>
                    <a:lnTo>
                      <a:pt x="473557" y="1164539"/>
                    </a:lnTo>
                    <a:lnTo>
                      <a:pt x="474484" y="1164844"/>
                    </a:lnTo>
                    <a:lnTo>
                      <a:pt x="475627" y="1165263"/>
                    </a:lnTo>
                    <a:lnTo>
                      <a:pt x="475843" y="1164285"/>
                    </a:lnTo>
                    <a:lnTo>
                      <a:pt x="476123" y="1163307"/>
                    </a:lnTo>
                    <a:close/>
                  </a:path>
                  <a:path w="1160779" h="1195070">
                    <a:moveTo>
                      <a:pt x="480301" y="829678"/>
                    </a:moveTo>
                    <a:lnTo>
                      <a:pt x="476783" y="830999"/>
                    </a:lnTo>
                    <a:lnTo>
                      <a:pt x="477291" y="832662"/>
                    </a:lnTo>
                    <a:lnTo>
                      <a:pt x="478015" y="834263"/>
                    </a:lnTo>
                    <a:lnTo>
                      <a:pt x="478091" y="834466"/>
                    </a:lnTo>
                    <a:lnTo>
                      <a:pt x="478701" y="834453"/>
                    </a:lnTo>
                    <a:lnTo>
                      <a:pt x="479437" y="834580"/>
                    </a:lnTo>
                    <a:lnTo>
                      <a:pt x="479679" y="833221"/>
                    </a:lnTo>
                    <a:lnTo>
                      <a:pt x="479894" y="831888"/>
                    </a:lnTo>
                    <a:lnTo>
                      <a:pt x="480301" y="829678"/>
                    </a:lnTo>
                    <a:close/>
                  </a:path>
                  <a:path w="1160779" h="1195070">
                    <a:moveTo>
                      <a:pt x="491426" y="457098"/>
                    </a:moveTo>
                    <a:lnTo>
                      <a:pt x="490651" y="455091"/>
                    </a:lnTo>
                    <a:lnTo>
                      <a:pt x="490512" y="454774"/>
                    </a:lnTo>
                    <a:lnTo>
                      <a:pt x="489369" y="454444"/>
                    </a:lnTo>
                    <a:lnTo>
                      <a:pt x="487121" y="455676"/>
                    </a:lnTo>
                    <a:lnTo>
                      <a:pt x="486676" y="457047"/>
                    </a:lnTo>
                    <a:lnTo>
                      <a:pt x="488480" y="458698"/>
                    </a:lnTo>
                    <a:lnTo>
                      <a:pt x="490677" y="458355"/>
                    </a:lnTo>
                    <a:lnTo>
                      <a:pt x="491426" y="457098"/>
                    </a:lnTo>
                    <a:close/>
                  </a:path>
                  <a:path w="1160779" h="1195070">
                    <a:moveTo>
                      <a:pt x="498906" y="1022172"/>
                    </a:moveTo>
                    <a:lnTo>
                      <a:pt x="498005" y="1018959"/>
                    </a:lnTo>
                    <a:lnTo>
                      <a:pt x="494512" y="1023569"/>
                    </a:lnTo>
                    <a:lnTo>
                      <a:pt x="497738" y="1022934"/>
                    </a:lnTo>
                    <a:lnTo>
                      <a:pt x="498906" y="1022172"/>
                    </a:lnTo>
                    <a:close/>
                  </a:path>
                  <a:path w="1160779" h="1195070">
                    <a:moveTo>
                      <a:pt x="499325" y="20802"/>
                    </a:moveTo>
                    <a:lnTo>
                      <a:pt x="497649" y="20789"/>
                    </a:lnTo>
                    <a:lnTo>
                      <a:pt x="496595" y="20561"/>
                    </a:lnTo>
                    <a:lnTo>
                      <a:pt x="495744" y="20891"/>
                    </a:lnTo>
                    <a:lnTo>
                      <a:pt x="495325" y="21056"/>
                    </a:lnTo>
                    <a:lnTo>
                      <a:pt x="495274" y="22225"/>
                    </a:lnTo>
                    <a:lnTo>
                      <a:pt x="495084" y="22923"/>
                    </a:lnTo>
                    <a:lnTo>
                      <a:pt x="496036" y="23101"/>
                    </a:lnTo>
                    <a:lnTo>
                      <a:pt x="497052" y="23495"/>
                    </a:lnTo>
                    <a:lnTo>
                      <a:pt x="498398" y="23241"/>
                    </a:lnTo>
                    <a:lnTo>
                      <a:pt x="498652" y="22098"/>
                    </a:lnTo>
                    <a:lnTo>
                      <a:pt x="499325" y="20802"/>
                    </a:lnTo>
                    <a:close/>
                  </a:path>
                  <a:path w="1160779" h="1195070">
                    <a:moveTo>
                      <a:pt x="508723" y="8737"/>
                    </a:moveTo>
                    <a:lnTo>
                      <a:pt x="508393" y="8331"/>
                    </a:lnTo>
                    <a:lnTo>
                      <a:pt x="508038" y="7924"/>
                    </a:lnTo>
                    <a:lnTo>
                      <a:pt x="507720" y="7505"/>
                    </a:lnTo>
                    <a:lnTo>
                      <a:pt x="506755" y="8458"/>
                    </a:lnTo>
                    <a:lnTo>
                      <a:pt x="505802" y="9410"/>
                    </a:lnTo>
                    <a:lnTo>
                      <a:pt x="504863" y="10337"/>
                    </a:lnTo>
                    <a:lnTo>
                      <a:pt x="505421" y="10972"/>
                    </a:lnTo>
                    <a:lnTo>
                      <a:pt x="505714" y="11264"/>
                    </a:lnTo>
                    <a:lnTo>
                      <a:pt x="508723" y="8737"/>
                    </a:lnTo>
                    <a:close/>
                  </a:path>
                  <a:path w="1160779" h="1195070">
                    <a:moveTo>
                      <a:pt x="519811" y="429666"/>
                    </a:moveTo>
                    <a:lnTo>
                      <a:pt x="517423" y="428421"/>
                    </a:lnTo>
                    <a:lnTo>
                      <a:pt x="516356" y="429374"/>
                    </a:lnTo>
                    <a:lnTo>
                      <a:pt x="515251" y="432435"/>
                    </a:lnTo>
                    <a:lnTo>
                      <a:pt x="516928" y="431990"/>
                    </a:lnTo>
                    <a:lnTo>
                      <a:pt x="517956" y="431825"/>
                    </a:lnTo>
                    <a:lnTo>
                      <a:pt x="518858" y="431393"/>
                    </a:lnTo>
                    <a:lnTo>
                      <a:pt x="519252" y="431215"/>
                    </a:lnTo>
                    <a:lnTo>
                      <a:pt x="519391" y="430466"/>
                    </a:lnTo>
                    <a:lnTo>
                      <a:pt x="519811" y="429666"/>
                    </a:lnTo>
                    <a:close/>
                  </a:path>
                  <a:path w="1160779" h="1195070">
                    <a:moveTo>
                      <a:pt x="553377" y="376085"/>
                    </a:moveTo>
                    <a:lnTo>
                      <a:pt x="553224" y="375043"/>
                    </a:lnTo>
                    <a:lnTo>
                      <a:pt x="552373" y="374853"/>
                    </a:lnTo>
                    <a:lnTo>
                      <a:pt x="551865" y="374573"/>
                    </a:lnTo>
                    <a:lnTo>
                      <a:pt x="551573" y="375462"/>
                    </a:lnTo>
                    <a:lnTo>
                      <a:pt x="551256" y="376326"/>
                    </a:lnTo>
                    <a:lnTo>
                      <a:pt x="550811" y="377558"/>
                    </a:lnTo>
                    <a:lnTo>
                      <a:pt x="551865" y="377583"/>
                    </a:lnTo>
                    <a:lnTo>
                      <a:pt x="552767" y="377786"/>
                    </a:lnTo>
                    <a:lnTo>
                      <a:pt x="552856" y="377596"/>
                    </a:lnTo>
                    <a:lnTo>
                      <a:pt x="553186" y="376910"/>
                    </a:lnTo>
                    <a:lnTo>
                      <a:pt x="553377" y="376085"/>
                    </a:lnTo>
                    <a:close/>
                  </a:path>
                  <a:path w="1160779" h="1195070">
                    <a:moveTo>
                      <a:pt x="559155" y="369265"/>
                    </a:moveTo>
                    <a:lnTo>
                      <a:pt x="557974" y="369328"/>
                    </a:lnTo>
                    <a:lnTo>
                      <a:pt x="556793" y="369392"/>
                    </a:lnTo>
                    <a:lnTo>
                      <a:pt x="555612" y="369506"/>
                    </a:lnTo>
                    <a:lnTo>
                      <a:pt x="555485" y="370586"/>
                    </a:lnTo>
                    <a:lnTo>
                      <a:pt x="556679" y="370967"/>
                    </a:lnTo>
                    <a:lnTo>
                      <a:pt x="557847" y="371233"/>
                    </a:lnTo>
                    <a:lnTo>
                      <a:pt x="559003" y="371500"/>
                    </a:lnTo>
                    <a:lnTo>
                      <a:pt x="559054" y="370763"/>
                    </a:lnTo>
                    <a:lnTo>
                      <a:pt x="559117" y="370001"/>
                    </a:lnTo>
                    <a:lnTo>
                      <a:pt x="559155" y="369265"/>
                    </a:lnTo>
                    <a:close/>
                  </a:path>
                  <a:path w="1160779" h="1195070">
                    <a:moveTo>
                      <a:pt x="595160" y="1190574"/>
                    </a:moveTo>
                    <a:lnTo>
                      <a:pt x="594512" y="1190383"/>
                    </a:lnTo>
                    <a:lnTo>
                      <a:pt x="593864" y="1190167"/>
                    </a:lnTo>
                    <a:lnTo>
                      <a:pt x="593204" y="1189977"/>
                    </a:lnTo>
                    <a:lnTo>
                      <a:pt x="592480" y="1193025"/>
                    </a:lnTo>
                    <a:lnTo>
                      <a:pt x="592137" y="1194562"/>
                    </a:lnTo>
                    <a:lnTo>
                      <a:pt x="592480" y="1194701"/>
                    </a:lnTo>
                    <a:lnTo>
                      <a:pt x="592861" y="1194816"/>
                    </a:lnTo>
                    <a:lnTo>
                      <a:pt x="593255" y="1194955"/>
                    </a:lnTo>
                    <a:lnTo>
                      <a:pt x="595160" y="1190574"/>
                    </a:lnTo>
                    <a:close/>
                  </a:path>
                  <a:path w="1160779" h="1195070">
                    <a:moveTo>
                      <a:pt x="599770" y="476923"/>
                    </a:moveTo>
                    <a:lnTo>
                      <a:pt x="599668" y="474573"/>
                    </a:lnTo>
                    <a:lnTo>
                      <a:pt x="599579" y="471360"/>
                    </a:lnTo>
                    <a:lnTo>
                      <a:pt x="597306" y="474548"/>
                    </a:lnTo>
                    <a:lnTo>
                      <a:pt x="599770" y="476923"/>
                    </a:lnTo>
                    <a:close/>
                  </a:path>
                  <a:path w="1160779" h="1195070">
                    <a:moveTo>
                      <a:pt x="640854" y="628269"/>
                    </a:moveTo>
                    <a:lnTo>
                      <a:pt x="640651" y="627367"/>
                    </a:lnTo>
                    <a:lnTo>
                      <a:pt x="640575" y="626897"/>
                    </a:lnTo>
                    <a:lnTo>
                      <a:pt x="638479" y="626427"/>
                    </a:lnTo>
                    <a:lnTo>
                      <a:pt x="636955" y="627011"/>
                    </a:lnTo>
                    <a:lnTo>
                      <a:pt x="636041" y="630516"/>
                    </a:lnTo>
                    <a:lnTo>
                      <a:pt x="640854" y="628269"/>
                    </a:lnTo>
                    <a:close/>
                  </a:path>
                  <a:path w="1160779" h="1195070">
                    <a:moveTo>
                      <a:pt x="645680" y="1054760"/>
                    </a:moveTo>
                    <a:lnTo>
                      <a:pt x="644664" y="1054595"/>
                    </a:lnTo>
                    <a:lnTo>
                      <a:pt x="643648" y="1054404"/>
                    </a:lnTo>
                    <a:lnTo>
                      <a:pt x="642620" y="1054315"/>
                    </a:lnTo>
                    <a:lnTo>
                      <a:pt x="642315" y="1055306"/>
                    </a:lnTo>
                    <a:lnTo>
                      <a:pt x="643305" y="1055674"/>
                    </a:lnTo>
                    <a:lnTo>
                      <a:pt x="644283" y="1056005"/>
                    </a:lnTo>
                    <a:lnTo>
                      <a:pt x="645274" y="1056309"/>
                    </a:lnTo>
                    <a:lnTo>
                      <a:pt x="645401" y="1055789"/>
                    </a:lnTo>
                    <a:lnTo>
                      <a:pt x="645553" y="1055268"/>
                    </a:lnTo>
                    <a:lnTo>
                      <a:pt x="645680" y="1054760"/>
                    </a:lnTo>
                    <a:close/>
                  </a:path>
                  <a:path w="1160779" h="1195070">
                    <a:moveTo>
                      <a:pt x="647433" y="1060754"/>
                    </a:moveTo>
                    <a:lnTo>
                      <a:pt x="646455" y="1060373"/>
                    </a:lnTo>
                    <a:lnTo>
                      <a:pt x="645934" y="1060094"/>
                    </a:lnTo>
                    <a:lnTo>
                      <a:pt x="645528" y="1061224"/>
                    </a:lnTo>
                    <a:lnTo>
                      <a:pt x="645109" y="1062355"/>
                    </a:lnTo>
                    <a:lnTo>
                      <a:pt x="644690" y="1063485"/>
                    </a:lnTo>
                    <a:lnTo>
                      <a:pt x="645223" y="1063675"/>
                    </a:lnTo>
                    <a:lnTo>
                      <a:pt x="645718" y="1063891"/>
                    </a:lnTo>
                    <a:lnTo>
                      <a:pt x="646239" y="1064082"/>
                    </a:lnTo>
                    <a:lnTo>
                      <a:pt x="646658" y="1063028"/>
                    </a:lnTo>
                    <a:lnTo>
                      <a:pt x="647141" y="1061986"/>
                    </a:lnTo>
                    <a:lnTo>
                      <a:pt x="647433" y="1060881"/>
                    </a:lnTo>
                    <a:lnTo>
                      <a:pt x="647433" y="1060754"/>
                    </a:lnTo>
                    <a:close/>
                  </a:path>
                  <a:path w="1160779" h="1195070">
                    <a:moveTo>
                      <a:pt x="660082" y="588708"/>
                    </a:moveTo>
                    <a:lnTo>
                      <a:pt x="655218" y="591858"/>
                    </a:lnTo>
                    <a:lnTo>
                      <a:pt x="657225" y="591477"/>
                    </a:lnTo>
                    <a:lnTo>
                      <a:pt x="659841" y="592023"/>
                    </a:lnTo>
                    <a:lnTo>
                      <a:pt x="660082" y="588708"/>
                    </a:lnTo>
                    <a:close/>
                  </a:path>
                  <a:path w="1160779" h="1195070">
                    <a:moveTo>
                      <a:pt x="671474" y="1029919"/>
                    </a:moveTo>
                    <a:lnTo>
                      <a:pt x="669556" y="1028865"/>
                    </a:lnTo>
                    <a:lnTo>
                      <a:pt x="666788" y="1027353"/>
                    </a:lnTo>
                    <a:lnTo>
                      <a:pt x="666965" y="1029258"/>
                    </a:lnTo>
                    <a:lnTo>
                      <a:pt x="667042" y="1030249"/>
                    </a:lnTo>
                    <a:lnTo>
                      <a:pt x="667194" y="1031836"/>
                    </a:lnTo>
                    <a:lnTo>
                      <a:pt x="669607" y="1030744"/>
                    </a:lnTo>
                    <a:lnTo>
                      <a:pt x="671474" y="1029919"/>
                    </a:lnTo>
                    <a:close/>
                  </a:path>
                  <a:path w="1160779" h="1195070">
                    <a:moveTo>
                      <a:pt x="686803" y="792289"/>
                    </a:moveTo>
                    <a:lnTo>
                      <a:pt x="686549" y="791375"/>
                    </a:lnTo>
                    <a:lnTo>
                      <a:pt x="686333" y="790689"/>
                    </a:lnTo>
                    <a:lnTo>
                      <a:pt x="685584" y="790155"/>
                    </a:lnTo>
                    <a:lnTo>
                      <a:pt x="685076" y="789546"/>
                    </a:lnTo>
                    <a:lnTo>
                      <a:pt x="684758" y="789686"/>
                    </a:lnTo>
                    <a:lnTo>
                      <a:pt x="684428" y="789863"/>
                    </a:lnTo>
                    <a:lnTo>
                      <a:pt x="684098" y="790016"/>
                    </a:lnTo>
                    <a:lnTo>
                      <a:pt x="684593" y="791514"/>
                    </a:lnTo>
                    <a:lnTo>
                      <a:pt x="685584" y="794486"/>
                    </a:lnTo>
                    <a:lnTo>
                      <a:pt x="686638" y="793330"/>
                    </a:lnTo>
                    <a:lnTo>
                      <a:pt x="686803" y="792289"/>
                    </a:lnTo>
                    <a:close/>
                  </a:path>
                  <a:path w="1160779" h="1195070">
                    <a:moveTo>
                      <a:pt x="701103" y="1088110"/>
                    </a:moveTo>
                    <a:lnTo>
                      <a:pt x="700074" y="1087450"/>
                    </a:lnTo>
                    <a:lnTo>
                      <a:pt x="699058" y="1086751"/>
                    </a:lnTo>
                    <a:lnTo>
                      <a:pt x="697966" y="1086205"/>
                    </a:lnTo>
                    <a:lnTo>
                      <a:pt x="696937" y="1087412"/>
                    </a:lnTo>
                    <a:lnTo>
                      <a:pt x="697814" y="1088351"/>
                    </a:lnTo>
                    <a:lnTo>
                      <a:pt x="698741" y="1089126"/>
                    </a:lnTo>
                    <a:lnTo>
                      <a:pt x="699630" y="1089901"/>
                    </a:lnTo>
                    <a:lnTo>
                      <a:pt x="700125" y="1089304"/>
                    </a:lnTo>
                    <a:lnTo>
                      <a:pt x="700595" y="1088694"/>
                    </a:lnTo>
                    <a:lnTo>
                      <a:pt x="701103" y="1088110"/>
                    </a:lnTo>
                    <a:close/>
                  </a:path>
                  <a:path w="1160779" h="1195070">
                    <a:moveTo>
                      <a:pt x="702106" y="1460"/>
                    </a:moveTo>
                    <a:lnTo>
                      <a:pt x="702043" y="508"/>
                    </a:lnTo>
                    <a:lnTo>
                      <a:pt x="702017" y="38"/>
                    </a:lnTo>
                    <a:lnTo>
                      <a:pt x="700532" y="38"/>
                    </a:lnTo>
                    <a:lnTo>
                      <a:pt x="699058" y="12"/>
                    </a:lnTo>
                    <a:lnTo>
                      <a:pt x="697623" y="0"/>
                    </a:lnTo>
                    <a:lnTo>
                      <a:pt x="697585" y="571"/>
                    </a:lnTo>
                    <a:lnTo>
                      <a:pt x="697585" y="1155"/>
                    </a:lnTo>
                    <a:lnTo>
                      <a:pt x="697572" y="1727"/>
                    </a:lnTo>
                    <a:lnTo>
                      <a:pt x="699084" y="1638"/>
                    </a:lnTo>
                    <a:lnTo>
                      <a:pt x="700570" y="1562"/>
                    </a:lnTo>
                    <a:lnTo>
                      <a:pt x="702106" y="1460"/>
                    </a:lnTo>
                    <a:close/>
                  </a:path>
                  <a:path w="1160779" h="1195070">
                    <a:moveTo>
                      <a:pt x="714489" y="418477"/>
                    </a:moveTo>
                    <a:lnTo>
                      <a:pt x="714286" y="417652"/>
                    </a:lnTo>
                    <a:lnTo>
                      <a:pt x="714248" y="417436"/>
                    </a:lnTo>
                    <a:lnTo>
                      <a:pt x="712609" y="417207"/>
                    </a:lnTo>
                    <a:lnTo>
                      <a:pt x="712279" y="417550"/>
                    </a:lnTo>
                    <a:lnTo>
                      <a:pt x="711809" y="418058"/>
                    </a:lnTo>
                    <a:lnTo>
                      <a:pt x="711606" y="419125"/>
                    </a:lnTo>
                    <a:lnTo>
                      <a:pt x="711796" y="419811"/>
                    </a:lnTo>
                    <a:lnTo>
                      <a:pt x="711923" y="420230"/>
                    </a:lnTo>
                    <a:lnTo>
                      <a:pt x="712978" y="420395"/>
                    </a:lnTo>
                    <a:lnTo>
                      <a:pt x="714209" y="420954"/>
                    </a:lnTo>
                    <a:lnTo>
                      <a:pt x="714298" y="419392"/>
                    </a:lnTo>
                    <a:lnTo>
                      <a:pt x="714489" y="418477"/>
                    </a:lnTo>
                    <a:close/>
                  </a:path>
                  <a:path w="1160779" h="1195070">
                    <a:moveTo>
                      <a:pt x="721804" y="189750"/>
                    </a:moveTo>
                    <a:lnTo>
                      <a:pt x="721347" y="188607"/>
                    </a:lnTo>
                    <a:lnTo>
                      <a:pt x="721106" y="188036"/>
                    </a:lnTo>
                    <a:lnTo>
                      <a:pt x="720305" y="188214"/>
                    </a:lnTo>
                    <a:lnTo>
                      <a:pt x="719429" y="188239"/>
                    </a:lnTo>
                    <a:lnTo>
                      <a:pt x="718718" y="188569"/>
                    </a:lnTo>
                    <a:lnTo>
                      <a:pt x="718108" y="188887"/>
                    </a:lnTo>
                    <a:lnTo>
                      <a:pt x="717664" y="189585"/>
                    </a:lnTo>
                    <a:lnTo>
                      <a:pt x="717156" y="190080"/>
                    </a:lnTo>
                    <a:lnTo>
                      <a:pt x="717372" y="190487"/>
                    </a:lnTo>
                    <a:lnTo>
                      <a:pt x="717600" y="190893"/>
                    </a:lnTo>
                    <a:lnTo>
                      <a:pt x="717816" y="191300"/>
                    </a:lnTo>
                    <a:lnTo>
                      <a:pt x="720483" y="190246"/>
                    </a:lnTo>
                    <a:lnTo>
                      <a:pt x="721804" y="189750"/>
                    </a:lnTo>
                    <a:close/>
                  </a:path>
                  <a:path w="1160779" h="1195070">
                    <a:moveTo>
                      <a:pt x="736663" y="1134135"/>
                    </a:moveTo>
                    <a:lnTo>
                      <a:pt x="734148" y="1133487"/>
                    </a:lnTo>
                    <a:lnTo>
                      <a:pt x="732967" y="1134148"/>
                    </a:lnTo>
                    <a:lnTo>
                      <a:pt x="732523" y="1136954"/>
                    </a:lnTo>
                    <a:lnTo>
                      <a:pt x="734872" y="1137132"/>
                    </a:lnTo>
                    <a:lnTo>
                      <a:pt x="736282" y="1136853"/>
                    </a:lnTo>
                    <a:lnTo>
                      <a:pt x="736663" y="1134135"/>
                    </a:lnTo>
                    <a:close/>
                  </a:path>
                  <a:path w="1160779" h="1195070">
                    <a:moveTo>
                      <a:pt x="795070" y="1030376"/>
                    </a:moveTo>
                    <a:lnTo>
                      <a:pt x="794766" y="1030173"/>
                    </a:lnTo>
                    <a:lnTo>
                      <a:pt x="794486" y="1029919"/>
                    </a:lnTo>
                    <a:lnTo>
                      <a:pt x="794181" y="1029690"/>
                    </a:lnTo>
                    <a:lnTo>
                      <a:pt x="793343" y="1030566"/>
                    </a:lnTo>
                    <a:lnTo>
                      <a:pt x="791641" y="1032319"/>
                    </a:lnTo>
                    <a:lnTo>
                      <a:pt x="792035" y="1032738"/>
                    </a:lnTo>
                    <a:lnTo>
                      <a:pt x="792441" y="1033157"/>
                    </a:lnTo>
                    <a:lnTo>
                      <a:pt x="792861" y="1033576"/>
                    </a:lnTo>
                    <a:lnTo>
                      <a:pt x="793597" y="1032497"/>
                    </a:lnTo>
                    <a:lnTo>
                      <a:pt x="794334" y="1031455"/>
                    </a:lnTo>
                    <a:lnTo>
                      <a:pt x="795070" y="1030376"/>
                    </a:lnTo>
                    <a:close/>
                  </a:path>
                  <a:path w="1160779" h="1195070">
                    <a:moveTo>
                      <a:pt x="797280" y="683094"/>
                    </a:moveTo>
                    <a:lnTo>
                      <a:pt x="795769" y="682536"/>
                    </a:lnTo>
                    <a:lnTo>
                      <a:pt x="792746" y="681418"/>
                    </a:lnTo>
                    <a:lnTo>
                      <a:pt x="792594" y="681812"/>
                    </a:lnTo>
                    <a:lnTo>
                      <a:pt x="792467" y="682205"/>
                    </a:lnTo>
                    <a:lnTo>
                      <a:pt x="792302" y="682612"/>
                    </a:lnTo>
                    <a:lnTo>
                      <a:pt x="793826" y="683145"/>
                    </a:lnTo>
                    <a:lnTo>
                      <a:pt x="795362" y="683679"/>
                    </a:lnTo>
                    <a:lnTo>
                      <a:pt x="796874" y="684212"/>
                    </a:lnTo>
                    <a:lnTo>
                      <a:pt x="797001" y="683844"/>
                    </a:lnTo>
                    <a:lnTo>
                      <a:pt x="797140" y="683475"/>
                    </a:lnTo>
                    <a:lnTo>
                      <a:pt x="797280" y="683094"/>
                    </a:lnTo>
                    <a:close/>
                  </a:path>
                  <a:path w="1160779" h="1195070">
                    <a:moveTo>
                      <a:pt x="839978" y="160883"/>
                    </a:moveTo>
                    <a:lnTo>
                      <a:pt x="836891" y="159664"/>
                    </a:lnTo>
                    <a:lnTo>
                      <a:pt x="834631" y="158978"/>
                    </a:lnTo>
                    <a:lnTo>
                      <a:pt x="832637" y="161658"/>
                    </a:lnTo>
                    <a:lnTo>
                      <a:pt x="834898" y="161937"/>
                    </a:lnTo>
                    <a:lnTo>
                      <a:pt x="837298" y="163245"/>
                    </a:lnTo>
                    <a:lnTo>
                      <a:pt x="839978" y="160883"/>
                    </a:lnTo>
                    <a:close/>
                  </a:path>
                  <a:path w="1160779" h="1195070">
                    <a:moveTo>
                      <a:pt x="840574" y="660654"/>
                    </a:moveTo>
                    <a:lnTo>
                      <a:pt x="836269" y="660488"/>
                    </a:lnTo>
                    <a:lnTo>
                      <a:pt x="836917" y="663092"/>
                    </a:lnTo>
                    <a:lnTo>
                      <a:pt x="837704" y="665632"/>
                    </a:lnTo>
                    <a:lnTo>
                      <a:pt x="838606" y="664083"/>
                    </a:lnTo>
                    <a:lnTo>
                      <a:pt x="840574" y="660654"/>
                    </a:lnTo>
                    <a:close/>
                  </a:path>
                  <a:path w="1160779" h="1195070">
                    <a:moveTo>
                      <a:pt x="844207" y="847255"/>
                    </a:moveTo>
                    <a:lnTo>
                      <a:pt x="842899" y="847217"/>
                    </a:lnTo>
                    <a:lnTo>
                      <a:pt x="841629" y="846924"/>
                    </a:lnTo>
                    <a:lnTo>
                      <a:pt x="841438" y="847242"/>
                    </a:lnTo>
                    <a:lnTo>
                      <a:pt x="840981" y="848067"/>
                    </a:lnTo>
                    <a:lnTo>
                      <a:pt x="841006" y="849134"/>
                    </a:lnTo>
                    <a:lnTo>
                      <a:pt x="840816" y="850125"/>
                    </a:lnTo>
                    <a:lnTo>
                      <a:pt x="841590" y="850226"/>
                    </a:lnTo>
                    <a:lnTo>
                      <a:pt x="842733" y="850671"/>
                    </a:lnTo>
                    <a:lnTo>
                      <a:pt x="843597" y="849693"/>
                    </a:lnTo>
                    <a:lnTo>
                      <a:pt x="843724" y="848639"/>
                    </a:lnTo>
                    <a:lnTo>
                      <a:pt x="844207" y="847255"/>
                    </a:lnTo>
                    <a:close/>
                  </a:path>
                  <a:path w="1160779" h="1195070">
                    <a:moveTo>
                      <a:pt x="846950" y="435241"/>
                    </a:moveTo>
                    <a:lnTo>
                      <a:pt x="846162" y="435013"/>
                    </a:lnTo>
                    <a:lnTo>
                      <a:pt x="845756" y="434911"/>
                    </a:lnTo>
                    <a:lnTo>
                      <a:pt x="844829" y="437642"/>
                    </a:lnTo>
                    <a:lnTo>
                      <a:pt x="844384" y="439000"/>
                    </a:lnTo>
                    <a:lnTo>
                      <a:pt x="845515" y="439280"/>
                    </a:lnTo>
                    <a:lnTo>
                      <a:pt x="846099" y="439420"/>
                    </a:lnTo>
                    <a:lnTo>
                      <a:pt x="846950" y="435241"/>
                    </a:lnTo>
                    <a:close/>
                  </a:path>
                  <a:path w="1160779" h="1195070">
                    <a:moveTo>
                      <a:pt x="852373" y="564273"/>
                    </a:moveTo>
                    <a:lnTo>
                      <a:pt x="852131" y="563130"/>
                    </a:lnTo>
                    <a:lnTo>
                      <a:pt x="851916" y="562000"/>
                    </a:lnTo>
                    <a:lnTo>
                      <a:pt x="851674" y="560857"/>
                    </a:lnTo>
                    <a:lnTo>
                      <a:pt x="851179" y="561035"/>
                    </a:lnTo>
                    <a:lnTo>
                      <a:pt x="850201" y="561403"/>
                    </a:lnTo>
                    <a:lnTo>
                      <a:pt x="850328" y="561949"/>
                    </a:lnTo>
                    <a:lnTo>
                      <a:pt x="850303" y="562648"/>
                    </a:lnTo>
                    <a:lnTo>
                      <a:pt x="850620" y="563041"/>
                    </a:lnTo>
                    <a:lnTo>
                      <a:pt x="851077" y="563562"/>
                    </a:lnTo>
                    <a:lnTo>
                      <a:pt x="851763" y="563867"/>
                    </a:lnTo>
                    <a:lnTo>
                      <a:pt x="852373" y="564273"/>
                    </a:lnTo>
                    <a:close/>
                  </a:path>
                  <a:path w="1160779" h="1195070">
                    <a:moveTo>
                      <a:pt x="879627" y="334505"/>
                    </a:moveTo>
                    <a:lnTo>
                      <a:pt x="878852" y="333387"/>
                    </a:lnTo>
                    <a:lnTo>
                      <a:pt x="878141" y="332206"/>
                    </a:lnTo>
                    <a:lnTo>
                      <a:pt x="877277" y="331152"/>
                    </a:lnTo>
                    <a:lnTo>
                      <a:pt x="877125" y="330974"/>
                    </a:lnTo>
                    <a:lnTo>
                      <a:pt x="876274" y="331368"/>
                    </a:lnTo>
                    <a:lnTo>
                      <a:pt x="875334" y="331622"/>
                    </a:lnTo>
                    <a:lnTo>
                      <a:pt x="878509" y="335394"/>
                    </a:lnTo>
                    <a:lnTo>
                      <a:pt x="878878" y="335102"/>
                    </a:lnTo>
                    <a:lnTo>
                      <a:pt x="879271" y="334810"/>
                    </a:lnTo>
                    <a:lnTo>
                      <a:pt x="879627" y="334505"/>
                    </a:lnTo>
                    <a:close/>
                  </a:path>
                  <a:path w="1160779" h="1195070">
                    <a:moveTo>
                      <a:pt x="899375" y="984478"/>
                    </a:moveTo>
                    <a:lnTo>
                      <a:pt x="892314" y="981976"/>
                    </a:lnTo>
                    <a:lnTo>
                      <a:pt x="891743" y="983742"/>
                    </a:lnTo>
                    <a:lnTo>
                      <a:pt x="893610" y="984897"/>
                    </a:lnTo>
                    <a:lnTo>
                      <a:pt x="895451" y="986142"/>
                    </a:lnTo>
                    <a:lnTo>
                      <a:pt x="899375" y="984478"/>
                    </a:lnTo>
                    <a:close/>
                  </a:path>
                  <a:path w="1160779" h="1195070">
                    <a:moveTo>
                      <a:pt x="921702" y="901306"/>
                    </a:moveTo>
                    <a:lnTo>
                      <a:pt x="916139" y="903338"/>
                    </a:lnTo>
                    <a:lnTo>
                      <a:pt x="919124" y="904227"/>
                    </a:lnTo>
                    <a:lnTo>
                      <a:pt x="921702" y="901306"/>
                    </a:lnTo>
                    <a:close/>
                  </a:path>
                  <a:path w="1160779" h="1195070">
                    <a:moveTo>
                      <a:pt x="973556" y="539394"/>
                    </a:moveTo>
                    <a:lnTo>
                      <a:pt x="973086" y="538124"/>
                    </a:lnTo>
                    <a:lnTo>
                      <a:pt x="970622" y="537718"/>
                    </a:lnTo>
                    <a:lnTo>
                      <a:pt x="970216" y="538124"/>
                    </a:lnTo>
                    <a:lnTo>
                      <a:pt x="969568" y="538467"/>
                    </a:lnTo>
                    <a:lnTo>
                      <a:pt x="970495" y="539584"/>
                    </a:lnTo>
                    <a:lnTo>
                      <a:pt x="971410" y="540651"/>
                    </a:lnTo>
                    <a:lnTo>
                      <a:pt x="972921" y="542455"/>
                    </a:lnTo>
                    <a:lnTo>
                      <a:pt x="973556" y="539394"/>
                    </a:lnTo>
                    <a:close/>
                  </a:path>
                  <a:path w="1160779" h="1195070">
                    <a:moveTo>
                      <a:pt x="975728" y="654342"/>
                    </a:moveTo>
                    <a:lnTo>
                      <a:pt x="975690" y="652741"/>
                    </a:lnTo>
                    <a:lnTo>
                      <a:pt x="973569" y="651040"/>
                    </a:lnTo>
                    <a:lnTo>
                      <a:pt x="970927" y="652945"/>
                    </a:lnTo>
                    <a:lnTo>
                      <a:pt x="971461" y="654469"/>
                    </a:lnTo>
                    <a:lnTo>
                      <a:pt x="973772" y="656590"/>
                    </a:lnTo>
                    <a:lnTo>
                      <a:pt x="975728" y="654342"/>
                    </a:lnTo>
                    <a:close/>
                  </a:path>
                  <a:path w="1160779" h="1195070">
                    <a:moveTo>
                      <a:pt x="986650" y="333590"/>
                    </a:moveTo>
                    <a:lnTo>
                      <a:pt x="986320" y="333108"/>
                    </a:lnTo>
                    <a:lnTo>
                      <a:pt x="985672" y="332130"/>
                    </a:lnTo>
                    <a:lnTo>
                      <a:pt x="984491" y="332905"/>
                    </a:lnTo>
                    <a:lnTo>
                      <a:pt x="982192" y="334454"/>
                    </a:lnTo>
                    <a:lnTo>
                      <a:pt x="982840" y="335432"/>
                    </a:lnTo>
                    <a:lnTo>
                      <a:pt x="983183" y="335915"/>
                    </a:lnTo>
                    <a:lnTo>
                      <a:pt x="986650" y="333590"/>
                    </a:lnTo>
                    <a:close/>
                  </a:path>
                  <a:path w="1160779" h="1195070">
                    <a:moveTo>
                      <a:pt x="1005471" y="436448"/>
                    </a:moveTo>
                    <a:lnTo>
                      <a:pt x="1003096" y="437743"/>
                    </a:lnTo>
                    <a:lnTo>
                      <a:pt x="1002538" y="439496"/>
                    </a:lnTo>
                    <a:lnTo>
                      <a:pt x="1003985" y="441756"/>
                    </a:lnTo>
                    <a:lnTo>
                      <a:pt x="1004468" y="439978"/>
                    </a:lnTo>
                    <a:lnTo>
                      <a:pt x="1005471" y="436448"/>
                    </a:lnTo>
                    <a:close/>
                  </a:path>
                  <a:path w="1160779" h="1195070">
                    <a:moveTo>
                      <a:pt x="1008595" y="699312"/>
                    </a:moveTo>
                    <a:lnTo>
                      <a:pt x="1008303" y="698119"/>
                    </a:lnTo>
                    <a:lnTo>
                      <a:pt x="1008151" y="697179"/>
                    </a:lnTo>
                    <a:lnTo>
                      <a:pt x="1007783" y="696315"/>
                    </a:lnTo>
                    <a:lnTo>
                      <a:pt x="1007706" y="696163"/>
                    </a:lnTo>
                    <a:lnTo>
                      <a:pt x="1006690" y="696417"/>
                    </a:lnTo>
                    <a:lnTo>
                      <a:pt x="1006119" y="696493"/>
                    </a:lnTo>
                    <a:lnTo>
                      <a:pt x="1006233" y="697395"/>
                    </a:lnTo>
                    <a:lnTo>
                      <a:pt x="1006246" y="698360"/>
                    </a:lnTo>
                    <a:lnTo>
                      <a:pt x="1006525" y="699236"/>
                    </a:lnTo>
                    <a:lnTo>
                      <a:pt x="1006563" y="699414"/>
                    </a:lnTo>
                    <a:lnTo>
                      <a:pt x="1007579" y="699287"/>
                    </a:lnTo>
                    <a:lnTo>
                      <a:pt x="1008595" y="699312"/>
                    </a:lnTo>
                    <a:close/>
                  </a:path>
                  <a:path w="1160779" h="1195070">
                    <a:moveTo>
                      <a:pt x="1051814" y="437172"/>
                    </a:moveTo>
                    <a:lnTo>
                      <a:pt x="1050328" y="437146"/>
                    </a:lnTo>
                    <a:lnTo>
                      <a:pt x="1048829" y="437083"/>
                    </a:lnTo>
                    <a:lnTo>
                      <a:pt x="1047369" y="437121"/>
                    </a:lnTo>
                    <a:lnTo>
                      <a:pt x="1047242" y="437121"/>
                    </a:lnTo>
                    <a:lnTo>
                      <a:pt x="1047140" y="437781"/>
                    </a:lnTo>
                    <a:lnTo>
                      <a:pt x="1046924" y="438492"/>
                    </a:lnTo>
                    <a:lnTo>
                      <a:pt x="1050150" y="438924"/>
                    </a:lnTo>
                    <a:lnTo>
                      <a:pt x="1051699" y="439153"/>
                    </a:lnTo>
                    <a:lnTo>
                      <a:pt x="1051750" y="438492"/>
                    </a:lnTo>
                    <a:lnTo>
                      <a:pt x="1051775" y="437845"/>
                    </a:lnTo>
                    <a:lnTo>
                      <a:pt x="1051814" y="437172"/>
                    </a:lnTo>
                    <a:close/>
                  </a:path>
                  <a:path w="1160779" h="1195070">
                    <a:moveTo>
                      <a:pt x="1074191" y="239572"/>
                    </a:moveTo>
                    <a:lnTo>
                      <a:pt x="1072184" y="240741"/>
                    </a:lnTo>
                    <a:lnTo>
                      <a:pt x="1070965" y="241439"/>
                    </a:lnTo>
                    <a:lnTo>
                      <a:pt x="1069721" y="242176"/>
                    </a:lnTo>
                    <a:lnTo>
                      <a:pt x="1069962" y="242620"/>
                    </a:lnTo>
                    <a:lnTo>
                      <a:pt x="1070178" y="243065"/>
                    </a:lnTo>
                    <a:lnTo>
                      <a:pt x="1070406" y="243522"/>
                    </a:lnTo>
                    <a:lnTo>
                      <a:pt x="1072134" y="243344"/>
                    </a:lnTo>
                    <a:lnTo>
                      <a:pt x="1073937" y="243230"/>
                    </a:lnTo>
                    <a:lnTo>
                      <a:pt x="1074191" y="239572"/>
                    </a:lnTo>
                    <a:close/>
                  </a:path>
                  <a:path w="1160779" h="1195070">
                    <a:moveTo>
                      <a:pt x="1160462" y="595426"/>
                    </a:moveTo>
                    <a:lnTo>
                      <a:pt x="1160119" y="594271"/>
                    </a:lnTo>
                    <a:lnTo>
                      <a:pt x="1160056" y="593534"/>
                    </a:lnTo>
                    <a:lnTo>
                      <a:pt x="1159129" y="593636"/>
                    </a:lnTo>
                    <a:lnTo>
                      <a:pt x="1158074" y="593509"/>
                    </a:lnTo>
                    <a:lnTo>
                      <a:pt x="1157300" y="593928"/>
                    </a:lnTo>
                    <a:lnTo>
                      <a:pt x="1156703" y="594245"/>
                    </a:lnTo>
                    <a:lnTo>
                      <a:pt x="1156411" y="595236"/>
                    </a:lnTo>
                    <a:lnTo>
                      <a:pt x="1155979" y="595934"/>
                    </a:lnTo>
                    <a:lnTo>
                      <a:pt x="1156512" y="596099"/>
                    </a:lnTo>
                    <a:lnTo>
                      <a:pt x="1157020" y="596290"/>
                    </a:lnTo>
                    <a:lnTo>
                      <a:pt x="1157541" y="596455"/>
                    </a:lnTo>
                    <a:lnTo>
                      <a:pt x="1158430" y="596226"/>
                    </a:lnTo>
                    <a:lnTo>
                      <a:pt x="1159471" y="596188"/>
                    </a:lnTo>
                    <a:lnTo>
                      <a:pt x="1160462" y="59542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29" name="object 351">
                <a:extLst>
                  <a:ext uri="{FF2B5EF4-FFF2-40B4-BE49-F238E27FC236}">
                    <a16:creationId xmlns:a16="http://schemas.microsoft.com/office/drawing/2014/main" id="{48DEE0B1-6DA1-3BFE-6F86-F1C410A9666C}"/>
                  </a:ext>
                </a:extLst>
              </p:cNvPr>
              <p:cNvSpPr/>
              <p:nvPr/>
            </p:nvSpPr>
            <p:spPr>
              <a:xfrm>
                <a:off x="6875345" y="2789425"/>
                <a:ext cx="876779" cy="721228"/>
              </a:xfrm>
              <a:custGeom>
                <a:avLst/>
                <a:gdLst/>
                <a:ahLst/>
                <a:cxnLst/>
                <a:rect l="l" t="t" r="r" b="b"/>
                <a:pathLst>
                  <a:path w="1127125" h="1054734">
                    <a:moveTo>
                      <a:pt x="2641" y="686739"/>
                    </a:moveTo>
                    <a:lnTo>
                      <a:pt x="2451" y="685774"/>
                    </a:lnTo>
                    <a:lnTo>
                      <a:pt x="2527" y="684923"/>
                    </a:lnTo>
                    <a:lnTo>
                      <a:pt x="2222" y="684771"/>
                    </a:lnTo>
                    <a:lnTo>
                      <a:pt x="1752" y="684517"/>
                    </a:lnTo>
                    <a:lnTo>
                      <a:pt x="901" y="684466"/>
                    </a:lnTo>
                    <a:lnTo>
                      <a:pt x="469" y="684758"/>
                    </a:lnTo>
                    <a:lnTo>
                      <a:pt x="114" y="684974"/>
                    </a:lnTo>
                    <a:lnTo>
                      <a:pt x="127" y="685800"/>
                    </a:lnTo>
                    <a:lnTo>
                      <a:pt x="0" y="686346"/>
                    </a:lnTo>
                    <a:lnTo>
                      <a:pt x="2641" y="686739"/>
                    </a:lnTo>
                    <a:close/>
                  </a:path>
                  <a:path w="1127125" h="1054734">
                    <a:moveTo>
                      <a:pt x="57099" y="329184"/>
                    </a:moveTo>
                    <a:lnTo>
                      <a:pt x="56857" y="328980"/>
                    </a:lnTo>
                    <a:lnTo>
                      <a:pt x="56642" y="328790"/>
                    </a:lnTo>
                    <a:lnTo>
                      <a:pt x="56400" y="328612"/>
                    </a:lnTo>
                    <a:lnTo>
                      <a:pt x="55753" y="329209"/>
                    </a:lnTo>
                    <a:lnTo>
                      <a:pt x="55130" y="329819"/>
                    </a:lnTo>
                    <a:lnTo>
                      <a:pt x="54495" y="330403"/>
                    </a:lnTo>
                    <a:lnTo>
                      <a:pt x="55143" y="331089"/>
                    </a:lnTo>
                    <a:lnTo>
                      <a:pt x="55486" y="331419"/>
                    </a:lnTo>
                    <a:lnTo>
                      <a:pt x="56565" y="329920"/>
                    </a:lnTo>
                    <a:lnTo>
                      <a:pt x="57099" y="329184"/>
                    </a:lnTo>
                    <a:close/>
                  </a:path>
                  <a:path w="1127125" h="1054734">
                    <a:moveTo>
                      <a:pt x="203060" y="570725"/>
                    </a:moveTo>
                    <a:lnTo>
                      <a:pt x="202234" y="570280"/>
                    </a:lnTo>
                    <a:lnTo>
                      <a:pt x="201803" y="570090"/>
                    </a:lnTo>
                    <a:lnTo>
                      <a:pt x="201218" y="571360"/>
                    </a:lnTo>
                    <a:lnTo>
                      <a:pt x="200621" y="572604"/>
                    </a:lnTo>
                    <a:lnTo>
                      <a:pt x="200037" y="573874"/>
                    </a:lnTo>
                    <a:lnTo>
                      <a:pt x="201155" y="574433"/>
                    </a:lnTo>
                    <a:lnTo>
                      <a:pt x="202425" y="571944"/>
                    </a:lnTo>
                    <a:lnTo>
                      <a:pt x="203060" y="570725"/>
                    </a:lnTo>
                    <a:close/>
                  </a:path>
                  <a:path w="1127125" h="1054734">
                    <a:moveTo>
                      <a:pt x="236524" y="328472"/>
                    </a:moveTo>
                    <a:lnTo>
                      <a:pt x="236245" y="328295"/>
                    </a:lnTo>
                    <a:lnTo>
                      <a:pt x="235839" y="328015"/>
                    </a:lnTo>
                    <a:lnTo>
                      <a:pt x="235038" y="328028"/>
                    </a:lnTo>
                    <a:lnTo>
                      <a:pt x="234530" y="328244"/>
                    </a:lnTo>
                    <a:lnTo>
                      <a:pt x="234327" y="328320"/>
                    </a:lnTo>
                    <a:lnTo>
                      <a:pt x="234480" y="329209"/>
                    </a:lnTo>
                    <a:lnTo>
                      <a:pt x="234442" y="329971"/>
                    </a:lnTo>
                    <a:lnTo>
                      <a:pt x="235254" y="329920"/>
                    </a:lnTo>
                    <a:lnTo>
                      <a:pt x="235839" y="329895"/>
                    </a:lnTo>
                    <a:lnTo>
                      <a:pt x="236435" y="329857"/>
                    </a:lnTo>
                    <a:lnTo>
                      <a:pt x="236385" y="329323"/>
                    </a:lnTo>
                    <a:lnTo>
                      <a:pt x="236524" y="328472"/>
                    </a:lnTo>
                    <a:close/>
                  </a:path>
                  <a:path w="1127125" h="1054734">
                    <a:moveTo>
                      <a:pt x="250266" y="561670"/>
                    </a:moveTo>
                    <a:lnTo>
                      <a:pt x="250063" y="560743"/>
                    </a:lnTo>
                    <a:lnTo>
                      <a:pt x="249923" y="559803"/>
                    </a:lnTo>
                    <a:lnTo>
                      <a:pt x="249643" y="558901"/>
                    </a:lnTo>
                    <a:lnTo>
                      <a:pt x="248666" y="558761"/>
                    </a:lnTo>
                    <a:lnTo>
                      <a:pt x="248348" y="559638"/>
                    </a:lnTo>
                    <a:lnTo>
                      <a:pt x="248183" y="560489"/>
                    </a:lnTo>
                    <a:lnTo>
                      <a:pt x="247967" y="561301"/>
                    </a:lnTo>
                    <a:lnTo>
                      <a:pt x="248742" y="561416"/>
                    </a:lnTo>
                    <a:lnTo>
                      <a:pt x="250266" y="561670"/>
                    </a:lnTo>
                    <a:close/>
                  </a:path>
                  <a:path w="1127125" h="1054734">
                    <a:moveTo>
                      <a:pt x="276148" y="112903"/>
                    </a:moveTo>
                    <a:lnTo>
                      <a:pt x="275374" y="112039"/>
                    </a:lnTo>
                    <a:lnTo>
                      <a:pt x="274993" y="111607"/>
                    </a:lnTo>
                    <a:lnTo>
                      <a:pt x="274193" y="112623"/>
                    </a:lnTo>
                    <a:lnTo>
                      <a:pt x="273367" y="113639"/>
                    </a:lnTo>
                    <a:lnTo>
                      <a:pt x="272554" y="114668"/>
                    </a:lnTo>
                    <a:lnTo>
                      <a:pt x="272872" y="114947"/>
                    </a:lnTo>
                    <a:lnTo>
                      <a:pt x="273189" y="115227"/>
                    </a:lnTo>
                    <a:lnTo>
                      <a:pt x="273532" y="115493"/>
                    </a:lnTo>
                    <a:lnTo>
                      <a:pt x="274396" y="114630"/>
                    </a:lnTo>
                    <a:lnTo>
                      <a:pt x="276148" y="112903"/>
                    </a:lnTo>
                    <a:close/>
                  </a:path>
                  <a:path w="1127125" h="1054734">
                    <a:moveTo>
                      <a:pt x="280098" y="467741"/>
                    </a:moveTo>
                    <a:lnTo>
                      <a:pt x="279082" y="466102"/>
                    </a:lnTo>
                    <a:lnTo>
                      <a:pt x="278904" y="465378"/>
                    </a:lnTo>
                    <a:lnTo>
                      <a:pt x="277837" y="464756"/>
                    </a:lnTo>
                    <a:lnTo>
                      <a:pt x="277050" y="464731"/>
                    </a:lnTo>
                    <a:lnTo>
                      <a:pt x="276339" y="464604"/>
                    </a:lnTo>
                    <a:lnTo>
                      <a:pt x="275971" y="465543"/>
                    </a:lnTo>
                    <a:lnTo>
                      <a:pt x="276987" y="466102"/>
                    </a:lnTo>
                    <a:lnTo>
                      <a:pt x="280098" y="467741"/>
                    </a:lnTo>
                    <a:close/>
                  </a:path>
                  <a:path w="1127125" h="1054734">
                    <a:moveTo>
                      <a:pt x="288188" y="425856"/>
                    </a:moveTo>
                    <a:lnTo>
                      <a:pt x="287883" y="425653"/>
                    </a:lnTo>
                    <a:lnTo>
                      <a:pt x="287591" y="425437"/>
                    </a:lnTo>
                    <a:lnTo>
                      <a:pt x="287286" y="425208"/>
                    </a:lnTo>
                    <a:lnTo>
                      <a:pt x="286639" y="426110"/>
                    </a:lnTo>
                    <a:lnTo>
                      <a:pt x="285953" y="427012"/>
                    </a:lnTo>
                    <a:lnTo>
                      <a:pt x="285292" y="427901"/>
                    </a:lnTo>
                    <a:lnTo>
                      <a:pt x="285623" y="428155"/>
                    </a:lnTo>
                    <a:lnTo>
                      <a:pt x="285965" y="428383"/>
                    </a:lnTo>
                    <a:lnTo>
                      <a:pt x="286283" y="428625"/>
                    </a:lnTo>
                    <a:lnTo>
                      <a:pt x="286918" y="427697"/>
                    </a:lnTo>
                    <a:lnTo>
                      <a:pt x="287553" y="426770"/>
                    </a:lnTo>
                    <a:lnTo>
                      <a:pt x="288188" y="425856"/>
                    </a:lnTo>
                    <a:close/>
                  </a:path>
                  <a:path w="1127125" h="1054734">
                    <a:moveTo>
                      <a:pt x="288671" y="419379"/>
                    </a:moveTo>
                    <a:lnTo>
                      <a:pt x="287985" y="419188"/>
                    </a:lnTo>
                    <a:lnTo>
                      <a:pt x="287274" y="418846"/>
                    </a:lnTo>
                    <a:lnTo>
                      <a:pt x="286613" y="418896"/>
                    </a:lnTo>
                    <a:lnTo>
                      <a:pt x="286308" y="418947"/>
                    </a:lnTo>
                    <a:lnTo>
                      <a:pt x="286143" y="419862"/>
                    </a:lnTo>
                    <a:lnTo>
                      <a:pt x="285203" y="422046"/>
                    </a:lnTo>
                    <a:lnTo>
                      <a:pt x="286562" y="421386"/>
                    </a:lnTo>
                    <a:lnTo>
                      <a:pt x="287210" y="421220"/>
                    </a:lnTo>
                    <a:lnTo>
                      <a:pt x="287718" y="420801"/>
                    </a:lnTo>
                    <a:lnTo>
                      <a:pt x="288137" y="420484"/>
                    </a:lnTo>
                    <a:lnTo>
                      <a:pt x="288353" y="419862"/>
                    </a:lnTo>
                    <a:lnTo>
                      <a:pt x="288671" y="419379"/>
                    </a:lnTo>
                    <a:close/>
                  </a:path>
                  <a:path w="1127125" h="1054734">
                    <a:moveTo>
                      <a:pt x="351574" y="884237"/>
                    </a:moveTo>
                    <a:lnTo>
                      <a:pt x="350469" y="883170"/>
                    </a:lnTo>
                    <a:lnTo>
                      <a:pt x="347662" y="886028"/>
                    </a:lnTo>
                    <a:lnTo>
                      <a:pt x="348043" y="886498"/>
                    </a:lnTo>
                    <a:lnTo>
                      <a:pt x="348818" y="887412"/>
                    </a:lnTo>
                    <a:lnTo>
                      <a:pt x="351574" y="884237"/>
                    </a:lnTo>
                    <a:close/>
                  </a:path>
                  <a:path w="1127125" h="1054734">
                    <a:moveTo>
                      <a:pt x="360210" y="111290"/>
                    </a:moveTo>
                    <a:lnTo>
                      <a:pt x="359943" y="111086"/>
                    </a:lnTo>
                    <a:lnTo>
                      <a:pt x="359664" y="110883"/>
                    </a:lnTo>
                    <a:lnTo>
                      <a:pt x="359359" y="110680"/>
                    </a:lnTo>
                    <a:lnTo>
                      <a:pt x="358698" y="111493"/>
                    </a:lnTo>
                    <a:lnTo>
                      <a:pt x="358038" y="112331"/>
                    </a:lnTo>
                    <a:lnTo>
                      <a:pt x="357378" y="113157"/>
                    </a:lnTo>
                    <a:lnTo>
                      <a:pt x="357682" y="113385"/>
                    </a:lnTo>
                    <a:lnTo>
                      <a:pt x="358013" y="113639"/>
                    </a:lnTo>
                    <a:lnTo>
                      <a:pt x="358330" y="113880"/>
                    </a:lnTo>
                    <a:lnTo>
                      <a:pt x="359575" y="112141"/>
                    </a:lnTo>
                    <a:lnTo>
                      <a:pt x="360210" y="111290"/>
                    </a:lnTo>
                    <a:close/>
                  </a:path>
                  <a:path w="1127125" h="1054734">
                    <a:moveTo>
                      <a:pt x="362623" y="841540"/>
                    </a:moveTo>
                    <a:lnTo>
                      <a:pt x="362521" y="840295"/>
                    </a:lnTo>
                    <a:lnTo>
                      <a:pt x="362419" y="839063"/>
                    </a:lnTo>
                    <a:lnTo>
                      <a:pt x="362343" y="837806"/>
                    </a:lnTo>
                    <a:lnTo>
                      <a:pt x="361556" y="837869"/>
                    </a:lnTo>
                    <a:lnTo>
                      <a:pt x="361149" y="837920"/>
                    </a:lnTo>
                    <a:lnTo>
                      <a:pt x="361124" y="839152"/>
                    </a:lnTo>
                    <a:lnTo>
                      <a:pt x="361124" y="840397"/>
                    </a:lnTo>
                    <a:lnTo>
                      <a:pt x="361111" y="841629"/>
                    </a:lnTo>
                    <a:lnTo>
                      <a:pt x="361607" y="841603"/>
                    </a:lnTo>
                    <a:lnTo>
                      <a:pt x="362115" y="841578"/>
                    </a:lnTo>
                    <a:lnTo>
                      <a:pt x="362623" y="841540"/>
                    </a:lnTo>
                    <a:close/>
                  </a:path>
                  <a:path w="1127125" h="1054734">
                    <a:moveTo>
                      <a:pt x="419481" y="940485"/>
                    </a:moveTo>
                    <a:lnTo>
                      <a:pt x="419188" y="939850"/>
                    </a:lnTo>
                    <a:lnTo>
                      <a:pt x="418998" y="939228"/>
                    </a:lnTo>
                    <a:lnTo>
                      <a:pt x="418465" y="939584"/>
                    </a:lnTo>
                    <a:lnTo>
                      <a:pt x="417893" y="939825"/>
                    </a:lnTo>
                    <a:lnTo>
                      <a:pt x="417576" y="940244"/>
                    </a:lnTo>
                    <a:lnTo>
                      <a:pt x="417398" y="940422"/>
                    </a:lnTo>
                    <a:lnTo>
                      <a:pt x="417728" y="940993"/>
                    </a:lnTo>
                    <a:lnTo>
                      <a:pt x="417817" y="941374"/>
                    </a:lnTo>
                    <a:lnTo>
                      <a:pt x="418350" y="941120"/>
                    </a:lnTo>
                    <a:lnTo>
                      <a:pt x="418947" y="940917"/>
                    </a:lnTo>
                    <a:lnTo>
                      <a:pt x="419366" y="940574"/>
                    </a:lnTo>
                    <a:close/>
                  </a:path>
                  <a:path w="1127125" h="1054734">
                    <a:moveTo>
                      <a:pt x="422681" y="373570"/>
                    </a:moveTo>
                    <a:lnTo>
                      <a:pt x="422503" y="373532"/>
                    </a:lnTo>
                    <a:lnTo>
                      <a:pt x="421843" y="373329"/>
                    </a:lnTo>
                    <a:lnTo>
                      <a:pt x="421055" y="373265"/>
                    </a:lnTo>
                    <a:lnTo>
                      <a:pt x="420395" y="373494"/>
                    </a:lnTo>
                    <a:lnTo>
                      <a:pt x="420179" y="373545"/>
                    </a:lnTo>
                    <a:lnTo>
                      <a:pt x="420052" y="374929"/>
                    </a:lnTo>
                    <a:lnTo>
                      <a:pt x="420217" y="375005"/>
                    </a:lnTo>
                    <a:lnTo>
                      <a:pt x="420852" y="375285"/>
                    </a:lnTo>
                    <a:lnTo>
                      <a:pt x="421614" y="375297"/>
                    </a:lnTo>
                    <a:lnTo>
                      <a:pt x="422630" y="375462"/>
                    </a:lnTo>
                    <a:lnTo>
                      <a:pt x="422592" y="374510"/>
                    </a:lnTo>
                    <a:lnTo>
                      <a:pt x="422681" y="373570"/>
                    </a:lnTo>
                    <a:close/>
                  </a:path>
                  <a:path w="1127125" h="1054734">
                    <a:moveTo>
                      <a:pt x="423989" y="345719"/>
                    </a:moveTo>
                    <a:lnTo>
                      <a:pt x="423113" y="345313"/>
                    </a:lnTo>
                    <a:lnTo>
                      <a:pt x="422211" y="344919"/>
                    </a:lnTo>
                    <a:lnTo>
                      <a:pt x="421335" y="344500"/>
                    </a:lnTo>
                    <a:lnTo>
                      <a:pt x="420903" y="345579"/>
                    </a:lnTo>
                    <a:lnTo>
                      <a:pt x="421779" y="345948"/>
                    </a:lnTo>
                    <a:lnTo>
                      <a:pt x="422706" y="346303"/>
                    </a:lnTo>
                    <a:lnTo>
                      <a:pt x="423608" y="346671"/>
                    </a:lnTo>
                    <a:lnTo>
                      <a:pt x="423735" y="346354"/>
                    </a:lnTo>
                    <a:lnTo>
                      <a:pt x="423875" y="346024"/>
                    </a:lnTo>
                    <a:lnTo>
                      <a:pt x="423989" y="345719"/>
                    </a:lnTo>
                    <a:close/>
                  </a:path>
                  <a:path w="1127125" h="1054734">
                    <a:moveTo>
                      <a:pt x="437438" y="452805"/>
                    </a:moveTo>
                    <a:lnTo>
                      <a:pt x="437083" y="452399"/>
                    </a:lnTo>
                    <a:lnTo>
                      <a:pt x="436714" y="452018"/>
                    </a:lnTo>
                    <a:lnTo>
                      <a:pt x="436359" y="451624"/>
                    </a:lnTo>
                    <a:lnTo>
                      <a:pt x="435737" y="452259"/>
                    </a:lnTo>
                    <a:lnTo>
                      <a:pt x="435076" y="452882"/>
                    </a:lnTo>
                    <a:lnTo>
                      <a:pt x="434517" y="453580"/>
                    </a:lnTo>
                    <a:lnTo>
                      <a:pt x="434911" y="454164"/>
                    </a:lnTo>
                    <a:lnTo>
                      <a:pt x="435114" y="454469"/>
                    </a:lnTo>
                    <a:lnTo>
                      <a:pt x="436664" y="453364"/>
                    </a:lnTo>
                    <a:lnTo>
                      <a:pt x="437438" y="452805"/>
                    </a:lnTo>
                    <a:close/>
                  </a:path>
                  <a:path w="1127125" h="1054734">
                    <a:moveTo>
                      <a:pt x="443268" y="661682"/>
                    </a:moveTo>
                    <a:lnTo>
                      <a:pt x="443001" y="661352"/>
                    </a:lnTo>
                    <a:lnTo>
                      <a:pt x="442683" y="661009"/>
                    </a:lnTo>
                    <a:lnTo>
                      <a:pt x="441782" y="660882"/>
                    </a:lnTo>
                    <a:lnTo>
                      <a:pt x="441299" y="661098"/>
                    </a:lnTo>
                    <a:lnTo>
                      <a:pt x="440944" y="661225"/>
                    </a:lnTo>
                    <a:lnTo>
                      <a:pt x="440601" y="662419"/>
                    </a:lnTo>
                    <a:lnTo>
                      <a:pt x="441299" y="662901"/>
                    </a:lnTo>
                    <a:lnTo>
                      <a:pt x="442036" y="663130"/>
                    </a:lnTo>
                    <a:lnTo>
                      <a:pt x="443052" y="663587"/>
                    </a:lnTo>
                    <a:lnTo>
                      <a:pt x="443064" y="662482"/>
                    </a:lnTo>
                    <a:lnTo>
                      <a:pt x="443268" y="661682"/>
                    </a:lnTo>
                    <a:close/>
                  </a:path>
                  <a:path w="1127125" h="1054734">
                    <a:moveTo>
                      <a:pt x="465493" y="2527"/>
                    </a:moveTo>
                    <a:lnTo>
                      <a:pt x="465378" y="1689"/>
                    </a:lnTo>
                    <a:lnTo>
                      <a:pt x="465277" y="850"/>
                    </a:lnTo>
                    <a:lnTo>
                      <a:pt x="465162" y="0"/>
                    </a:lnTo>
                    <a:lnTo>
                      <a:pt x="464807" y="38"/>
                    </a:lnTo>
                    <a:lnTo>
                      <a:pt x="464108" y="50"/>
                    </a:lnTo>
                    <a:lnTo>
                      <a:pt x="464070" y="952"/>
                    </a:lnTo>
                    <a:lnTo>
                      <a:pt x="464019" y="1841"/>
                    </a:lnTo>
                    <a:lnTo>
                      <a:pt x="463981" y="2743"/>
                    </a:lnTo>
                    <a:lnTo>
                      <a:pt x="464464" y="2667"/>
                    </a:lnTo>
                    <a:lnTo>
                      <a:pt x="464972" y="2616"/>
                    </a:lnTo>
                    <a:lnTo>
                      <a:pt x="465493" y="2527"/>
                    </a:lnTo>
                    <a:close/>
                  </a:path>
                  <a:path w="1127125" h="1054734">
                    <a:moveTo>
                      <a:pt x="499097" y="629386"/>
                    </a:moveTo>
                    <a:lnTo>
                      <a:pt x="498678" y="628345"/>
                    </a:lnTo>
                    <a:lnTo>
                      <a:pt x="497687" y="628142"/>
                    </a:lnTo>
                    <a:lnTo>
                      <a:pt x="497039" y="627824"/>
                    </a:lnTo>
                    <a:lnTo>
                      <a:pt x="496709" y="628472"/>
                    </a:lnTo>
                    <a:lnTo>
                      <a:pt x="496074" y="629170"/>
                    </a:lnTo>
                    <a:lnTo>
                      <a:pt x="496239" y="630288"/>
                    </a:lnTo>
                    <a:lnTo>
                      <a:pt x="497128" y="630682"/>
                    </a:lnTo>
                    <a:lnTo>
                      <a:pt x="498144" y="631532"/>
                    </a:lnTo>
                    <a:lnTo>
                      <a:pt x="498563" y="630224"/>
                    </a:lnTo>
                    <a:lnTo>
                      <a:pt x="499097" y="629386"/>
                    </a:lnTo>
                    <a:close/>
                  </a:path>
                  <a:path w="1127125" h="1054734">
                    <a:moveTo>
                      <a:pt x="521589" y="538480"/>
                    </a:moveTo>
                    <a:lnTo>
                      <a:pt x="521296" y="537197"/>
                    </a:lnTo>
                    <a:lnTo>
                      <a:pt x="521373" y="536155"/>
                    </a:lnTo>
                    <a:lnTo>
                      <a:pt x="520369" y="535520"/>
                    </a:lnTo>
                    <a:lnTo>
                      <a:pt x="519455" y="535787"/>
                    </a:lnTo>
                    <a:lnTo>
                      <a:pt x="518680" y="535787"/>
                    </a:lnTo>
                    <a:lnTo>
                      <a:pt x="518744" y="536473"/>
                    </a:lnTo>
                    <a:lnTo>
                      <a:pt x="518579" y="537375"/>
                    </a:lnTo>
                    <a:lnTo>
                      <a:pt x="518934" y="537743"/>
                    </a:lnTo>
                    <a:lnTo>
                      <a:pt x="519417" y="538175"/>
                    </a:lnTo>
                    <a:lnTo>
                      <a:pt x="520293" y="538162"/>
                    </a:lnTo>
                    <a:lnTo>
                      <a:pt x="521589" y="538480"/>
                    </a:lnTo>
                    <a:close/>
                  </a:path>
                  <a:path w="1127125" h="1054734">
                    <a:moveTo>
                      <a:pt x="521830" y="783069"/>
                    </a:moveTo>
                    <a:lnTo>
                      <a:pt x="521512" y="782612"/>
                    </a:lnTo>
                    <a:lnTo>
                      <a:pt x="521195" y="782129"/>
                    </a:lnTo>
                    <a:lnTo>
                      <a:pt x="520865" y="781685"/>
                    </a:lnTo>
                    <a:lnTo>
                      <a:pt x="520077" y="782358"/>
                    </a:lnTo>
                    <a:lnTo>
                      <a:pt x="519264" y="783031"/>
                    </a:lnTo>
                    <a:lnTo>
                      <a:pt x="518452" y="783729"/>
                    </a:lnTo>
                    <a:lnTo>
                      <a:pt x="518591" y="783971"/>
                    </a:lnTo>
                    <a:lnTo>
                      <a:pt x="518896" y="784453"/>
                    </a:lnTo>
                    <a:lnTo>
                      <a:pt x="519874" y="783996"/>
                    </a:lnTo>
                    <a:lnTo>
                      <a:pt x="520852" y="783526"/>
                    </a:lnTo>
                    <a:lnTo>
                      <a:pt x="521830" y="783069"/>
                    </a:lnTo>
                    <a:close/>
                  </a:path>
                  <a:path w="1127125" h="1054734">
                    <a:moveTo>
                      <a:pt x="535076" y="428498"/>
                    </a:moveTo>
                    <a:lnTo>
                      <a:pt x="534797" y="428167"/>
                    </a:lnTo>
                    <a:lnTo>
                      <a:pt x="534517" y="427837"/>
                    </a:lnTo>
                    <a:lnTo>
                      <a:pt x="534225" y="427507"/>
                    </a:lnTo>
                    <a:lnTo>
                      <a:pt x="533412" y="428193"/>
                    </a:lnTo>
                    <a:lnTo>
                      <a:pt x="532587" y="428904"/>
                    </a:lnTo>
                    <a:lnTo>
                      <a:pt x="531774" y="429590"/>
                    </a:lnTo>
                    <a:lnTo>
                      <a:pt x="532155" y="429971"/>
                    </a:lnTo>
                    <a:lnTo>
                      <a:pt x="532549" y="430364"/>
                    </a:lnTo>
                    <a:lnTo>
                      <a:pt x="532955" y="430745"/>
                    </a:lnTo>
                    <a:lnTo>
                      <a:pt x="533654" y="429996"/>
                    </a:lnTo>
                    <a:lnTo>
                      <a:pt x="534377" y="429247"/>
                    </a:lnTo>
                    <a:lnTo>
                      <a:pt x="535076" y="428498"/>
                    </a:lnTo>
                    <a:close/>
                  </a:path>
                  <a:path w="1127125" h="1054734">
                    <a:moveTo>
                      <a:pt x="537387" y="839482"/>
                    </a:moveTo>
                    <a:lnTo>
                      <a:pt x="536498" y="837882"/>
                    </a:lnTo>
                    <a:lnTo>
                      <a:pt x="535901" y="836841"/>
                    </a:lnTo>
                    <a:lnTo>
                      <a:pt x="535317" y="835799"/>
                    </a:lnTo>
                    <a:lnTo>
                      <a:pt x="534301" y="837793"/>
                    </a:lnTo>
                    <a:lnTo>
                      <a:pt x="533920" y="839419"/>
                    </a:lnTo>
                    <a:lnTo>
                      <a:pt x="537387" y="839482"/>
                    </a:lnTo>
                    <a:close/>
                  </a:path>
                  <a:path w="1127125" h="1054734">
                    <a:moveTo>
                      <a:pt x="563270" y="936231"/>
                    </a:moveTo>
                    <a:lnTo>
                      <a:pt x="562127" y="935088"/>
                    </a:lnTo>
                    <a:lnTo>
                      <a:pt x="560908" y="936955"/>
                    </a:lnTo>
                    <a:lnTo>
                      <a:pt x="560324" y="937869"/>
                    </a:lnTo>
                    <a:lnTo>
                      <a:pt x="560578" y="938098"/>
                    </a:lnTo>
                    <a:lnTo>
                      <a:pt x="560870" y="938288"/>
                    </a:lnTo>
                    <a:lnTo>
                      <a:pt x="561136" y="938517"/>
                    </a:lnTo>
                    <a:lnTo>
                      <a:pt x="563270" y="936231"/>
                    </a:lnTo>
                    <a:close/>
                  </a:path>
                  <a:path w="1127125" h="1054734">
                    <a:moveTo>
                      <a:pt x="563791" y="15760"/>
                    </a:moveTo>
                    <a:lnTo>
                      <a:pt x="560260" y="13931"/>
                    </a:lnTo>
                    <a:lnTo>
                      <a:pt x="560438" y="17640"/>
                    </a:lnTo>
                    <a:lnTo>
                      <a:pt x="563219" y="18008"/>
                    </a:lnTo>
                    <a:lnTo>
                      <a:pt x="563791" y="15760"/>
                    </a:lnTo>
                    <a:close/>
                  </a:path>
                  <a:path w="1127125" h="1054734">
                    <a:moveTo>
                      <a:pt x="564972" y="14058"/>
                    </a:moveTo>
                    <a:lnTo>
                      <a:pt x="563829" y="15646"/>
                    </a:lnTo>
                    <a:lnTo>
                      <a:pt x="564972" y="14160"/>
                    </a:lnTo>
                    <a:close/>
                  </a:path>
                  <a:path w="1127125" h="1054734">
                    <a:moveTo>
                      <a:pt x="589597" y="548792"/>
                    </a:moveTo>
                    <a:lnTo>
                      <a:pt x="589419" y="548665"/>
                    </a:lnTo>
                    <a:lnTo>
                      <a:pt x="589000" y="548373"/>
                    </a:lnTo>
                    <a:lnTo>
                      <a:pt x="588403" y="548309"/>
                    </a:lnTo>
                    <a:lnTo>
                      <a:pt x="587870" y="548132"/>
                    </a:lnTo>
                    <a:lnTo>
                      <a:pt x="587743" y="548665"/>
                    </a:lnTo>
                    <a:lnTo>
                      <a:pt x="587603" y="549224"/>
                    </a:lnTo>
                    <a:lnTo>
                      <a:pt x="587387" y="550138"/>
                    </a:lnTo>
                    <a:lnTo>
                      <a:pt x="588276" y="550011"/>
                    </a:lnTo>
                    <a:lnTo>
                      <a:pt x="588873" y="550024"/>
                    </a:lnTo>
                    <a:lnTo>
                      <a:pt x="589343" y="549783"/>
                    </a:lnTo>
                    <a:lnTo>
                      <a:pt x="589534" y="549681"/>
                    </a:lnTo>
                    <a:lnTo>
                      <a:pt x="589597" y="548792"/>
                    </a:lnTo>
                    <a:close/>
                  </a:path>
                  <a:path w="1127125" h="1054734">
                    <a:moveTo>
                      <a:pt x="595083" y="540600"/>
                    </a:moveTo>
                    <a:lnTo>
                      <a:pt x="594398" y="539788"/>
                    </a:lnTo>
                    <a:lnTo>
                      <a:pt x="593661" y="540550"/>
                    </a:lnTo>
                    <a:lnTo>
                      <a:pt x="592912" y="541274"/>
                    </a:lnTo>
                    <a:lnTo>
                      <a:pt x="592188" y="542010"/>
                    </a:lnTo>
                    <a:lnTo>
                      <a:pt x="592366" y="542201"/>
                    </a:lnTo>
                    <a:lnTo>
                      <a:pt x="592531" y="542404"/>
                    </a:lnTo>
                    <a:lnTo>
                      <a:pt x="592721" y="542594"/>
                    </a:lnTo>
                    <a:lnTo>
                      <a:pt x="593496" y="541921"/>
                    </a:lnTo>
                    <a:lnTo>
                      <a:pt x="594309" y="541261"/>
                    </a:lnTo>
                    <a:lnTo>
                      <a:pt x="595083" y="540600"/>
                    </a:lnTo>
                    <a:close/>
                  </a:path>
                  <a:path w="1127125" h="1054734">
                    <a:moveTo>
                      <a:pt x="600290" y="612343"/>
                    </a:moveTo>
                    <a:lnTo>
                      <a:pt x="599821" y="612190"/>
                    </a:lnTo>
                    <a:lnTo>
                      <a:pt x="598906" y="611847"/>
                    </a:lnTo>
                    <a:lnTo>
                      <a:pt x="598208" y="612114"/>
                    </a:lnTo>
                    <a:lnTo>
                      <a:pt x="597382" y="612254"/>
                    </a:lnTo>
                    <a:lnTo>
                      <a:pt x="596836" y="612698"/>
                    </a:lnTo>
                    <a:lnTo>
                      <a:pt x="596582" y="612889"/>
                    </a:lnTo>
                    <a:lnTo>
                      <a:pt x="596887" y="613740"/>
                    </a:lnTo>
                    <a:lnTo>
                      <a:pt x="596912" y="614299"/>
                    </a:lnTo>
                    <a:lnTo>
                      <a:pt x="597687" y="614146"/>
                    </a:lnTo>
                    <a:lnTo>
                      <a:pt x="598525" y="614159"/>
                    </a:lnTo>
                    <a:lnTo>
                      <a:pt x="599186" y="613816"/>
                    </a:lnTo>
                    <a:lnTo>
                      <a:pt x="599668" y="613562"/>
                    </a:lnTo>
                    <a:lnTo>
                      <a:pt x="599935" y="612851"/>
                    </a:lnTo>
                    <a:lnTo>
                      <a:pt x="600290" y="612343"/>
                    </a:lnTo>
                    <a:close/>
                  </a:path>
                  <a:path w="1127125" h="1054734">
                    <a:moveTo>
                      <a:pt x="614527" y="478015"/>
                    </a:moveTo>
                    <a:lnTo>
                      <a:pt x="612927" y="475068"/>
                    </a:lnTo>
                    <a:lnTo>
                      <a:pt x="611428" y="475932"/>
                    </a:lnTo>
                    <a:lnTo>
                      <a:pt x="611936" y="476897"/>
                    </a:lnTo>
                    <a:lnTo>
                      <a:pt x="612432" y="477875"/>
                    </a:lnTo>
                    <a:lnTo>
                      <a:pt x="613016" y="478777"/>
                    </a:lnTo>
                    <a:lnTo>
                      <a:pt x="614019" y="478282"/>
                    </a:lnTo>
                    <a:lnTo>
                      <a:pt x="614527" y="478015"/>
                    </a:lnTo>
                    <a:close/>
                  </a:path>
                  <a:path w="1127125" h="1054734">
                    <a:moveTo>
                      <a:pt x="614616" y="890739"/>
                    </a:moveTo>
                    <a:lnTo>
                      <a:pt x="614375" y="887933"/>
                    </a:lnTo>
                    <a:lnTo>
                      <a:pt x="613638" y="887996"/>
                    </a:lnTo>
                    <a:lnTo>
                      <a:pt x="612813" y="887920"/>
                    </a:lnTo>
                    <a:lnTo>
                      <a:pt x="611911" y="888326"/>
                    </a:lnTo>
                    <a:lnTo>
                      <a:pt x="611809" y="889571"/>
                    </a:lnTo>
                    <a:lnTo>
                      <a:pt x="612063" y="889812"/>
                    </a:lnTo>
                    <a:lnTo>
                      <a:pt x="612571" y="890244"/>
                    </a:lnTo>
                    <a:lnTo>
                      <a:pt x="613397" y="890333"/>
                    </a:lnTo>
                    <a:lnTo>
                      <a:pt x="614616" y="890739"/>
                    </a:lnTo>
                    <a:close/>
                  </a:path>
                  <a:path w="1127125" h="1054734">
                    <a:moveTo>
                      <a:pt x="623138" y="281254"/>
                    </a:moveTo>
                    <a:lnTo>
                      <a:pt x="621436" y="281419"/>
                    </a:lnTo>
                    <a:lnTo>
                      <a:pt x="618693" y="281698"/>
                    </a:lnTo>
                    <a:lnTo>
                      <a:pt x="620877" y="283210"/>
                    </a:lnTo>
                    <a:lnTo>
                      <a:pt x="623138" y="281254"/>
                    </a:lnTo>
                    <a:close/>
                  </a:path>
                  <a:path w="1127125" h="1054734">
                    <a:moveTo>
                      <a:pt x="629564" y="1053020"/>
                    </a:moveTo>
                    <a:lnTo>
                      <a:pt x="628548" y="1052855"/>
                    </a:lnTo>
                    <a:lnTo>
                      <a:pt x="627532" y="1052664"/>
                    </a:lnTo>
                    <a:lnTo>
                      <a:pt x="626503" y="1052576"/>
                    </a:lnTo>
                    <a:lnTo>
                      <a:pt x="626198" y="1053566"/>
                    </a:lnTo>
                    <a:lnTo>
                      <a:pt x="627189" y="1053934"/>
                    </a:lnTo>
                    <a:lnTo>
                      <a:pt x="628167" y="1054265"/>
                    </a:lnTo>
                    <a:lnTo>
                      <a:pt x="629158" y="1054569"/>
                    </a:lnTo>
                    <a:lnTo>
                      <a:pt x="629285" y="1054049"/>
                    </a:lnTo>
                    <a:lnTo>
                      <a:pt x="629437" y="1053528"/>
                    </a:lnTo>
                    <a:lnTo>
                      <a:pt x="629564" y="1053020"/>
                    </a:lnTo>
                    <a:close/>
                  </a:path>
                  <a:path w="1127125" h="1054734">
                    <a:moveTo>
                      <a:pt x="641858" y="538175"/>
                    </a:moveTo>
                    <a:lnTo>
                      <a:pt x="641057" y="537425"/>
                    </a:lnTo>
                    <a:lnTo>
                      <a:pt x="640283" y="536663"/>
                    </a:lnTo>
                    <a:lnTo>
                      <a:pt x="639495" y="535914"/>
                    </a:lnTo>
                    <a:lnTo>
                      <a:pt x="639140" y="536321"/>
                    </a:lnTo>
                    <a:lnTo>
                      <a:pt x="638403" y="537032"/>
                    </a:lnTo>
                    <a:lnTo>
                      <a:pt x="639102" y="537895"/>
                    </a:lnTo>
                    <a:lnTo>
                      <a:pt x="639876" y="538581"/>
                    </a:lnTo>
                    <a:lnTo>
                      <a:pt x="640600" y="539305"/>
                    </a:lnTo>
                    <a:lnTo>
                      <a:pt x="641007" y="538937"/>
                    </a:lnTo>
                    <a:lnTo>
                      <a:pt x="641413" y="538556"/>
                    </a:lnTo>
                    <a:lnTo>
                      <a:pt x="641858" y="538175"/>
                    </a:lnTo>
                    <a:close/>
                  </a:path>
                  <a:path w="1127125" h="1054734">
                    <a:moveTo>
                      <a:pt x="645502" y="188645"/>
                    </a:moveTo>
                    <a:lnTo>
                      <a:pt x="644448" y="188290"/>
                    </a:lnTo>
                    <a:lnTo>
                      <a:pt x="643369" y="187960"/>
                    </a:lnTo>
                    <a:lnTo>
                      <a:pt x="642315" y="187629"/>
                    </a:lnTo>
                    <a:lnTo>
                      <a:pt x="642035" y="188353"/>
                    </a:lnTo>
                    <a:lnTo>
                      <a:pt x="641883" y="188696"/>
                    </a:lnTo>
                    <a:lnTo>
                      <a:pt x="642886" y="189204"/>
                    </a:lnTo>
                    <a:lnTo>
                      <a:pt x="643890" y="189687"/>
                    </a:lnTo>
                    <a:lnTo>
                      <a:pt x="644893" y="190195"/>
                    </a:lnTo>
                    <a:lnTo>
                      <a:pt x="645096" y="189674"/>
                    </a:lnTo>
                    <a:lnTo>
                      <a:pt x="645502" y="188645"/>
                    </a:lnTo>
                    <a:close/>
                  </a:path>
                  <a:path w="1127125" h="1054734">
                    <a:moveTo>
                      <a:pt x="667512" y="129438"/>
                    </a:moveTo>
                    <a:lnTo>
                      <a:pt x="667232" y="128587"/>
                    </a:lnTo>
                    <a:lnTo>
                      <a:pt x="667194" y="127990"/>
                    </a:lnTo>
                    <a:lnTo>
                      <a:pt x="666483" y="128092"/>
                    </a:lnTo>
                    <a:lnTo>
                      <a:pt x="665657" y="128054"/>
                    </a:lnTo>
                    <a:lnTo>
                      <a:pt x="665022" y="128346"/>
                    </a:lnTo>
                    <a:lnTo>
                      <a:pt x="664781" y="128473"/>
                    </a:lnTo>
                    <a:lnTo>
                      <a:pt x="664933" y="129400"/>
                    </a:lnTo>
                    <a:lnTo>
                      <a:pt x="664895" y="130467"/>
                    </a:lnTo>
                    <a:lnTo>
                      <a:pt x="665911" y="130149"/>
                    </a:lnTo>
                    <a:lnTo>
                      <a:pt x="666724" y="130086"/>
                    </a:lnTo>
                    <a:lnTo>
                      <a:pt x="667512" y="129438"/>
                    </a:lnTo>
                    <a:close/>
                  </a:path>
                  <a:path w="1127125" h="1054734">
                    <a:moveTo>
                      <a:pt x="686130" y="158394"/>
                    </a:moveTo>
                    <a:lnTo>
                      <a:pt x="685723" y="157048"/>
                    </a:lnTo>
                    <a:lnTo>
                      <a:pt x="684618" y="157365"/>
                    </a:lnTo>
                    <a:lnTo>
                      <a:pt x="683475" y="157657"/>
                    </a:lnTo>
                    <a:lnTo>
                      <a:pt x="682345" y="157975"/>
                    </a:lnTo>
                    <a:lnTo>
                      <a:pt x="682574" y="158838"/>
                    </a:lnTo>
                    <a:lnTo>
                      <a:pt x="682701" y="159258"/>
                    </a:lnTo>
                    <a:lnTo>
                      <a:pt x="683844" y="158965"/>
                    </a:lnTo>
                    <a:lnTo>
                      <a:pt x="686130" y="158394"/>
                    </a:lnTo>
                    <a:close/>
                  </a:path>
                  <a:path w="1127125" h="1054734">
                    <a:moveTo>
                      <a:pt x="703922" y="638302"/>
                    </a:moveTo>
                    <a:lnTo>
                      <a:pt x="703414" y="638086"/>
                    </a:lnTo>
                    <a:lnTo>
                      <a:pt x="702411" y="637654"/>
                    </a:lnTo>
                    <a:lnTo>
                      <a:pt x="702233" y="638670"/>
                    </a:lnTo>
                    <a:lnTo>
                      <a:pt x="702056" y="639673"/>
                    </a:lnTo>
                    <a:lnTo>
                      <a:pt x="701852" y="640689"/>
                    </a:lnTo>
                    <a:lnTo>
                      <a:pt x="702246" y="640778"/>
                    </a:lnTo>
                    <a:lnTo>
                      <a:pt x="702627" y="640867"/>
                    </a:lnTo>
                    <a:lnTo>
                      <a:pt x="703008" y="640956"/>
                    </a:lnTo>
                    <a:lnTo>
                      <a:pt x="703313" y="640067"/>
                    </a:lnTo>
                    <a:lnTo>
                      <a:pt x="703630" y="639191"/>
                    </a:lnTo>
                    <a:lnTo>
                      <a:pt x="703922" y="638302"/>
                    </a:lnTo>
                    <a:close/>
                  </a:path>
                  <a:path w="1127125" h="1054734">
                    <a:moveTo>
                      <a:pt x="706208" y="906703"/>
                    </a:moveTo>
                    <a:lnTo>
                      <a:pt x="705967" y="905725"/>
                    </a:lnTo>
                    <a:lnTo>
                      <a:pt x="705980" y="904849"/>
                    </a:lnTo>
                    <a:lnTo>
                      <a:pt x="705612" y="904633"/>
                    </a:lnTo>
                    <a:lnTo>
                      <a:pt x="705002" y="904252"/>
                    </a:lnTo>
                    <a:lnTo>
                      <a:pt x="704062" y="904100"/>
                    </a:lnTo>
                    <a:lnTo>
                      <a:pt x="703376" y="904290"/>
                    </a:lnTo>
                    <a:lnTo>
                      <a:pt x="703097" y="904341"/>
                    </a:lnTo>
                    <a:lnTo>
                      <a:pt x="703110" y="905535"/>
                    </a:lnTo>
                    <a:lnTo>
                      <a:pt x="702983" y="906221"/>
                    </a:lnTo>
                    <a:lnTo>
                      <a:pt x="703757" y="906335"/>
                    </a:lnTo>
                    <a:lnTo>
                      <a:pt x="704532" y="906437"/>
                    </a:lnTo>
                    <a:lnTo>
                      <a:pt x="706208" y="906703"/>
                    </a:lnTo>
                    <a:close/>
                  </a:path>
                  <a:path w="1127125" h="1054734">
                    <a:moveTo>
                      <a:pt x="722731" y="376948"/>
                    </a:moveTo>
                    <a:lnTo>
                      <a:pt x="722249" y="376453"/>
                    </a:lnTo>
                    <a:lnTo>
                      <a:pt x="721220" y="375475"/>
                    </a:lnTo>
                    <a:lnTo>
                      <a:pt x="720407" y="376656"/>
                    </a:lnTo>
                    <a:lnTo>
                      <a:pt x="719569" y="377812"/>
                    </a:lnTo>
                    <a:lnTo>
                      <a:pt x="718743" y="378993"/>
                    </a:lnTo>
                    <a:lnTo>
                      <a:pt x="719150" y="379310"/>
                    </a:lnTo>
                    <a:lnTo>
                      <a:pt x="719924" y="379933"/>
                    </a:lnTo>
                    <a:lnTo>
                      <a:pt x="720877" y="378942"/>
                    </a:lnTo>
                    <a:lnTo>
                      <a:pt x="721804" y="377926"/>
                    </a:lnTo>
                    <a:lnTo>
                      <a:pt x="722731" y="376948"/>
                    </a:lnTo>
                    <a:close/>
                  </a:path>
                  <a:path w="1127125" h="1054734">
                    <a:moveTo>
                      <a:pt x="725690" y="621957"/>
                    </a:moveTo>
                    <a:lnTo>
                      <a:pt x="725297" y="621131"/>
                    </a:lnTo>
                    <a:lnTo>
                      <a:pt x="725081" y="620737"/>
                    </a:lnTo>
                    <a:lnTo>
                      <a:pt x="724052" y="621233"/>
                    </a:lnTo>
                    <a:lnTo>
                      <a:pt x="723023" y="621741"/>
                    </a:lnTo>
                    <a:lnTo>
                      <a:pt x="721969" y="622249"/>
                    </a:lnTo>
                    <a:lnTo>
                      <a:pt x="722198" y="622681"/>
                    </a:lnTo>
                    <a:lnTo>
                      <a:pt x="722414" y="623100"/>
                    </a:lnTo>
                    <a:lnTo>
                      <a:pt x="722617" y="623544"/>
                    </a:lnTo>
                    <a:lnTo>
                      <a:pt x="723646" y="623023"/>
                    </a:lnTo>
                    <a:lnTo>
                      <a:pt x="725690" y="621957"/>
                    </a:lnTo>
                    <a:close/>
                  </a:path>
                  <a:path w="1127125" h="1054734">
                    <a:moveTo>
                      <a:pt x="728751" y="876071"/>
                    </a:moveTo>
                    <a:lnTo>
                      <a:pt x="728205" y="875919"/>
                    </a:lnTo>
                    <a:lnTo>
                      <a:pt x="727532" y="875499"/>
                    </a:lnTo>
                    <a:lnTo>
                      <a:pt x="727151" y="875703"/>
                    </a:lnTo>
                    <a:lnTo>
                      <a:pt x="726744" y="875906"/>
                    </a:lnTo>
                    <a:lnTo>
                      <a:pt x="726617" y="876655"/>
                    </a:lnTo>
                    <a:lnTo>
                      <a:pt x="726211" y="877455"/>
                    </a:lnTo>
                    <a:lnTo>
                      <a:pt x="727062" y="877570"/>
                    </a:lnTo>
                    <a:lnTo>
                      <a:pt x="727798" y="877874"/>
                    </a:lnTo>
                    <a:lnTo>
                      <a:pt x="728154" y="877646"/>
                    </a:lnTo>
                    <a:lnTo>
                      <a:pt x="728510" y="877404"/>
                    </a:lnTo>
                    <a:lnTo>
                      <a:pt x="728573" y="876617"/>
                    </a:lnTo>
                    <a:lnTo>
                      <a:pt x="728751" y="876071"/>
                    </a:lnTo>
                    <a:close/>
                  </a:path>
                  <a:path w="1127125" h="1054734">
                    <a:moveTo>
                      <a:pt x="753122" y="534885"/>
                    </a:moveTo>
                    <a:lnTo>
                      <a:pt x="753021" y="534606"/>
                    </a:lnTo>
                    <a:lnTo>
                      <a:pt x="752919" y="534327"/>
                    </a:lnTo>
                    <a:lnTo>
                      <a:pt x="752830" y="534035"/>
                    </a:lnTo>
                    <a:lnTo>
                      <a:pt x="752030" y="534187"/>
                    </a:lnTo>
                    <a:lnTo>
                      <a:pt x="751217" y="534200"/>
                    </a:lnTo>
                    <a:lnTo>
                      <a:pt x="750506" y="534479"/>
                    </a:lnTo>
                    <a:lnTo>
                      <a:pt x="749795" y="534771"/>
                    </a:lnTo>
                    <a:lnTo>
                      <a:pt x="749249" y="535343"/>
                    </a:lnTo>
                    <a:lnTo>
                      <a:pt x="748614" y="535787"/>
                    </a:lnTo>
                    <a:lnTo>
                      <a:pt x="748804" y="536079"/>
                    </a:lnTo>
                    <a:lnTo>
                      <a:pt x="748957" y="536397"/>
                    </a:lnTo>
                    <a:lnTo>
                      <a:pt x="749147" y="536714"/>
                    </a:lnTo>
                    <a:lnTo>
                      <a:pt x="750468" y="536079"/>
                    </a:lnTo>
                    <a:lnTo>
                      <a:pt x="751801" y="535508"/>
                    </a:lnTo>
                    <a:lnTo>
                      <a:pt x="753122" y="534885"/>
                    </a:lnTo>
                    <a:close/>
                  </a:path>
                  <a:path w="1127125" h="1054734">
                    <a:moveTo>
                      <a:pt x="753618" y="654494"/>
                    </a:moveTo>
                    <a:lnTo>
                      <a:pt x="752805" y="653732"/>
                    </a:lnTo>
                    <a:lnTo>
                      <a:pt x="751992" y="652983"/>
                    </a:lnTo>
                    <a:lnTo>
                      <a:pt x="751179" y="652221"/>
                    </a:lnTo>
                    <a:lnTo>
                      <a:pt x="750874" y="652691"/>
                    </a:lnTo>
                    <a:lnTo>
                      <a:pt x="750557" y="653161"/>
                    </a:lnTo>
                    <a:lnTo>
                      <a:pt x="750265" y="653630"/>
                    </a:lnTo>
                    <a:lnTo>
                      <a:pt x="751179" y="654189"/>
                    </a:lnTo>
                    <a:lnTo>
                      <a:pt x="753008" y="655320"/>
                    </a:lnTo>
                    <a:lnTo>
                      <a:pt x="753211" y="655040"/>
                    </a:lnTo>
                    <a:lnTo>
                      <a:pt x="753414" y="654773"/>
                    </a:lnTo>
                    <a:lnTo>
                      <a:pt x="753618" y="654494"/>
                    </a:lnTo>
                    <a:close/>
                  </a:path>
                  <a:path w="1127125" h="1054734">
                    <a:moveTo>
                      <a:pt x="754938" y="224751"/>
                    </a:moveTo>
                    <a:lnTo>
                      <a:pt x="754583" y="223685"/>
                    </a:lnTo>
                    <a:lnTo>
                      <a:pt x="754227" y="222618"/>
                    </a:lnTo>
                    <a:lnTo>
                      <a:pt x="753859" y="221551"/>
                    </a:lnTo>
                    <a:lnTo>
                      <a:pt x="753516" y="221640"/>
                    </a:lnTo>
                    <a:lnTo>
                      <a:pt x="753211" y="221729"/>
                    </a:lnTo>
                    <a:lnTo>
                      <a:pt x="752868" y="221818"/>
                    </a:lnTo>
                    <a:lnTo>
                      <a:pt x="753071" y="222910"/>
                    </a:lnTo>
                    <a:lnTo>
                      <a:pt x="753249" y="224015"/>
                    </a:lnTo>
                    <a:lnTo>
                      <a:pt x="753452" y="225107"/>
                    </a:lnTo>
                    <a:lnTo>
                      <a:pt x="753948" y="224993"/>
                    </a:lnTo>
                    <a:lnTo>
                      <a:pt x="754443" y="224866"/>
                    </a:lnTo>
                    <a:lnTo>
                      <a:pt x="754938" y="224751"/>
                    </a:lnTo>
                    <a:close/>
                  </a:path>
                  <a:path w="1127125" h="1054734">
                    <a:moveTo>
                      <a:pt x="756602" y="938110"/>
                    </a:moveTo>
                    <a:lnTo>
                      <a:pt x="756589" y="937564"/>
                    </a:lnTo>
                    <a:lnTo>
                      <a:pt x="756577" y="936993"/>
                    </a:lnTo>
                    <a:lnTo>
                      <a:pt x="755942" y="937145"/>
                    </a:lnTo>
                    <a:lnTo>
                      <a:pt x="755218" y="937120"/>
                    </a:lnTo>
                    <a:lnTo>
                      <a:pt x="754761" y="937475"/>
                    </a:lnTo>
                    <a:lnTo>
                      <a:pt x="754519" y="937679"/>
                    </a:lnTo>
                    <a:lnTo>
                      <a:pt x="754811" y="938504"/>
                    </a:lnTo>
                    <a:lnTo>
                      <a:pt x="754862" y="939063"/>
                    </a:lnTo>
                    <a:lnTo>
                      <a:pt x="755408" y="938987"/>
                    </a:lnTo>
                    <a:lnTo>
                      <a:pt x="755929" y="938911"/>
                    </a:lnTo>
                    <a:lnTo>
                      <a:pt x="756602" y="938834"/>
                    </a:lnTo>
                    <a:lnTo>
                      <a:pt x="756602" y="938110"/>
                    </a:lnTo>
                    <a:close/>
                  </a:path>
                  <a:path w="1127125" h="1054734">
                    <a:moveTo>
                      <a:pt x="760984" y="78562"/>
                    </a:moveTo>
                    <a:lnTo>
                      <a:pt x="759675" y="78765"/>
                    </a:lnTo>
                    <a:lnTo>
                      <a:pt x="758418" y="78651"/>
                    </a:lnTo>
                    <a:lnTo>
                      <a:pt x="758291" y="79006"/>
                    </a:lnTo>
                    <a:lnTo>
                      <a:pt x="757974" y="79781"/>
                    </a:lnTo>
                    <a:lnTo>
                      <a:pt x="758240" y="80784"/>
                    </a:lnTo>
                    <a:lnTo>
                      <a:pt x="758266" y="81686"/>
                    </a:lnTo>
                    <a:lnTo>
                      <a:pt x="758990" y="81546"/>
                    </a:lnTo>
                    <a:lnTo>
                      <a:pt x="759942" y="81622"/>
                    </a:lnTo>
                    <a:lnTo>
                      <a:pt x="760831" y="80784"/>
                    </a:lnTo>
                    <a:lnTo>
                      <a:pt x="760730" y="79832"/>
                    </a:lnTo>
                    <a:lnTo>
                      <a:pt x="760984" y="78562"/>
                    </a:lnTo>
                    <a:close/>
                  </a:path>
                  <a:path w="1127125" h="1054734">
                    <a:moveTo>
                      <a:pt x="777951" y="25768"/>
                    </a:moveTo>
                    <a:lnTo>
                      <a:pt x="777786" y="24777"/>
                    </a:lnTo>
                    <a:lnTo>
                      <a:pt x="777824" y="23901"/>
                    </a:lnTo>
                    <a:lnTo>
                      <a:pt x="777316" y="22910"/>
                    </a:lnTo>
                    <a:lnTo>
                      <a:pt x="776439" y="22961"/>
                    </a:lnTo>
                    <a:lnTo>
                      <a:pt x="775893" y="22872"/>
                    </a:lnTo>
                    <a:lnTo>
                      <a:pt x="775868" y="23761"/>
                    </a:lnTo>
                    <a:lnTo>
                      <a:pt x="775728" y="24663"/>
                    </a:lnTo>
                    <a:lnTo>
                      <a:pt x="775957" y="25692"/>
                    </a:lnTo>
                    <a:lnTo>
                      <a:pt x="777024" y="25654"/>
                    </a:lnTo>
                    <a:lnTo>
                      <a:pt x="777951" y="25768"/>
                    </a:lnTo>
                    <a:close/>
                  </a:path>
                  <a:path w="1127125" h="1054734">
                    <a:moveTo>
                      <a:pt x="778916" y="991577"/>
                    </a:moveTo>
                    <a:lnTo>
                      <a:pt x="777036" y="991336"/>
                    </a:lnTo>
                    <a:lnTo>
                      <a:pt x="776909" y="992085"/>
                    </a:lnTo>
                    <a:lnTo>
                      <a:pt x="776592" y="992771"/>
                    </a:lnTo>
                    <a:lnTo>
                      <a:pt x="776986" y="993495"/>
                    </a:lnTo>
                    <a:lnTo>
                      <a:pt x="778179" y="993711"/>
                    </a:lnTo>
                    <a:lnTo>
                      <a:pt x="778675" y="992974"/>
                    </a:lnTo>
                    <a:lnTo>
                      <a:pt x="778738" y="992238"/>
                    </a:lnTo>
                    <a:lnTo>
                      <a:pt x="778916" y="991577"/>
                    </a:lnTo>
                    <a:close/>
                  </a:path>
                  <a:path w="1127125" h="1054734">
                    <a:moveTo>
                      <a:pt x="782535" y="428675"/>
                    </a:moveTo>
                    <a:lnTo>
                      <a:pt x="781875" y="428218"/>
                    </a:lnTo>
                    <a:lnTo>
                      <a:pt x="780986" y="428294"/>
                    </a:lnTo>
                    <a:lnTo>
                      <a:pt x="780669" y="428574"/>
                    </a:lnTo>
                    <a:lnTo>
                      <a:pt x="780364" y="428815"/>
                    </a:lnTo>
                    <a:lnTo>
                      <a:pt x="780288" y="429755"/>
                    </a:lnTo>
                    <a:lnTo>
                      <a:pt x="780821" y="430504"/>
                    </a:lnTo>
                    <a:lnTo>
                      <a:pt x="781558" y="430631"/>
                    </a:lnTo>
                    <a:lnTo>
                      <a:pt x="782535" y="431114"/>
                    </a:lnTo>
                    <a:lnTo>
                      <a:pt x="782408" y="429475"/>
                    </a:lnTo>
                    <a:lnTo>
                      <a:pt x="782535" y="428675"/>
                    </a:lnTo>
                    <a:close/>
                  </a:path>
                  <a:path w="1127125" h="1054734">
                    <a:moveTo>
                      <a:pt x="787717" y="95719"/>
                    </a:moveTo>
                    <a:lnTo>
                      <a:pt x="786663" y="95846"/>
                    </a:lnTo>
                    <a:lnTo>
                      <a:pt x="785837" y="95758"/>
                    </a:lnTo>
                    <a:lnTo>
                      <a:pt x="785723" y="95973"/>
                    </a:lnTo>
                    <a:lnTo>
                      <a:pt x="785406" y="96672"/>
                    </a:lnTo>
                    <a:lnTo>
                      <a:pt x="785380" y="97472"/>
                    </a:lnTo>
                    <a:lnTo>
                      <a:pt x="785228" y="98221"/>
                    </a:lnTo>
                    <a:lnTo>
                      <a:pt x="785761" y="98247"/>
                    </a:lnTo>
                    <a:lnTo>
                      <a:pt x="786587" y="98463"/>
                    </a:lnTo>
                    <a:lnTo>
                      <a:pt x="787209" y="97650"/>
                    </a:lnTo>
                    <a:lnTo>
                      <a:pt x="787323" y="96862"/>
                    </a:lnTo>
                    <a:lnTo>
                      <a:pt x="787717" y="95719"/>
                    </a:lnTo>
                    <a:close/>
                  </a:path>
                  <a:path w="1127125" h="1054734">
                    <a:moveTo>
                      <a:pt x="800671" y="106197"/>
                    </a:moveTo>
                    <a:lnTo>
                      <a:pt x="800100" y="105206"/>
                    </a:lnTo>
                    <a:lnTo>
                      <a:pt x="798906" y="103428"/>
                    </a:lnTo>
                    <a:lnTo>
                      <a:pt x="798449" y="103809"/>
                    </a:lnTo>
                    <a:lnTo>
                      <a:pt x="797979" y="104203"/>
                    </a:lnTo>
                    <a:lnTo>
                      <a:pt x="797509" y="104584"/>
                    </a:lnTo>
                    <a:lnTo>
                      <a:pt x="798283" y="105346"/>
                    </a:lnTo>
                    <a:lnTo>
                      <a:pt x="799033" y="106121"/>
                    </a:lnTo>
                    <a:lnTo>
                      <a:pt x="799833" y="106819"/>
                    </a:lnTo>
                    <a:lnTo>
                      <a:pt x="800671" y="106197"/>
                    </a:lnTo>
                    <a:close/>
                  </a:path>
                  <a:path w="1127125" h="1054734">
                    <a:moveTo>
                      <a:pt x="809066" y="750011"/>
                    </a:moveTo>
                    <a:lnTo>
                      <a:pt x="808736" y="749401"/>
                    </a:lnTo>
                    <a:lnTo>
                      <a:pt x="808570" y="749071"/>
                    </a:lnTo>
                    <a:lnTo>
                      <a:pt x="806945" y="749935"/>
                    </a:lnTo>
                    <a:lnTo>
                      <a:pt x="806145" y="750341"/>
                    </a:lnTo>
                    <a:lnTo>
                      <a:pt x="806653" y="751319"/>
                    </a:lnTo>
                    <a:lnTo>
                      <a:pt x="807453" y="750874"/>
                    </a:lnTo>
                    <a:lnTo>
                      <a:pt x="808253" y="750455"/>
                    </a:lnTo>
                    <a:lnTo>
                      <a:pt x="809066" y="750011"/>
                    </a:lnTo>
                    <a:close/>
                  </a:path>
                  <a:path w="1127125" h="1054734">
                    <a:moveTo>
                      <a:pt x="828446" y="717169"/>
                    </a:moveTo>
                    <a:lnTo>
                      <a:pt x="827443" y="717423"/>
                    </a:lnTo>
                    <a:lnTo>
                      <a:pt x="826693" y="717372"/>
                    </a:lnTo>
                    <a:lnTo>
                      <a:pt x="826490" y="717715"/>
                    </a:lnTo>
                    <a:lnTo>
                      <a:pt x="826211" y="718146"/>
                    </a:lnTo>
                    <a:lnTo>
                      <a:pt x="826173" y="719010"/>
                    </a:lnTo>
                    <a:lnTo>
                      <a:pt x="826668" y="719747"/>
                    </a:lnTo>
                    <a:lnTo>
                      <a:pt x="827481" y="719683"/>
                    </a:lnTo>
                    <a:lnTo>
                      <a:pt x="828040" y="719797"/>
                    </a:lnTo>
                    <a:lnTo>
                      <a:pt x="828167" y="719074"/>
                    </a:lnTo>
                    <a:lnTo>
                      <a:pt x="828255" y="718312"/>
                    </a:lnTo>
                    <a:lnTo>
                      <a:pt x="828446" y="717169"/>
                    </a:lnTo>
                    <a:close/>
                  </a:path>
                  <a:path w="1127125" h="1054734">
                    <a:moveTo>
                      <a:pt x="836371" y="390588"/>
                    </a:moveTo>
                    <a:lnTo>
                      <a:pt x="836066" y="390296"/>
                    </a:lnTo>
                    <a:lnTo>
                      <a:pt x="835571" y="389699"/>
                    </a:lnTo>
                    <a:lnTo>
                      <a:pt x="834656" y="390296"/>
                    </a:lnTo>
                    <a:lnTo>
                      <a:pt x="833894" y="390918"/>
                    </a:lnTo>
                    <a:lnTo>
                      <a:pt x="833107" y="391528"/>
                    </a:lnTo>
                    <a:lnTo>
                      <a:pt x="833386" y="391896"/>
                    </a:lnTo>
                    <a:lnTo>
                      <a:pt x="833894" y="392633"/>
                    </a:lnTo>
                    <a:lnTo>
                      <a:pt x="834732" y="391947"/>
                    </a:lnTo>
                    <a:lnTo>
                      <a:pt x="835545" y="391248"/>
                    </a:lnTo>
                    <a:lnTo>
                      <a:pt x="836371" y="390588"/>
                    </a:lnTo>
                    <a:close/>
                  </a:path>
                  <a:path w="1127125" h="1054734">
                    <a:moveTo>
                      <a:pt x="844067" y="649859"/>
                    </a:moveTo>
                    <a:lnTo>
                      <a:pt x="843978" y="649376"/>
                    </a:lnTo>
                    <a:lnTo>
                      <a:pt x="843915" y="648843"/>
                    </a:lnTo>
                    <a:lnTo>
                      <a:pt x="843838" y="648360"/>
                    </a:lnTo>
                    <a:lnTo>
                      <a:pt x="842556" y="648627"/>
                    </a:lnTo>
                    <a:lnTo>
                      <a:pt x="841298" y="648906"/>
                    </a:lnTo>
                    <a:lnTo>
                      <a:pt x="840016" y="649173"/>
                    </a:lnTo>
                    <a:lnTo>
                      <a:pt x="840155" y="649986"/>
                    </a:lnTo>
                    <a:lnTo>
                      <a:pt x="840244" y="650392"/>
                    </a:lnTo>
                    <a:lnTo>
                      <a:pt x="841514" y="650214"/>
                    </a:lnTo>
                    <a:lnTo>
                      <a:pt x="844067" y="649859"/>
                    </a:lnTo>
                    <a:close/>
                  </a:path>
                  <a:path w="1127125" h="1054734">
                    <a:moveTo>
                      <a:pt x="844613" y="254825"/>
                    </a:moveTo>
                    <a:lnTo>
                      <a:pt x="844562" y="254190"/>
                    </a:lnTo>
                    <a:lnTo>
                      <a:pt x="844537" y="253923"/>
                    </a:lnTo>
                    <a:lnTo>
                      <a:pt x="843559" y="253746"/>
                    </a:lnTo>
                    <a:lnTo>
                      <a:pt x="842987" y="253504"/>
                    </a:lnTo>
                    <a:lnTo>
                      <a:pt x="842733" y="254723"/>
                    </a:lnTo>
                    <a:lnTo>
                      <a:pt x="842479" y="255828"/>
                    </a:lnTo>
                    <a:lnTo>
                      <a:pt x="843000" y="255930"/>
                    </a:lnTo>
                    <a:lnTo>
                      <a:pt x="843838" y="256273"/>
                    </a:lnTo>
                    <a:lnTo>
                      <a:pt x="843965" y="256120"/>
                    </a:lnTo>
                    <a:lnTo>
                      <a:pt x="844334" y="255562"/>
                    </a:lnTo>
                    <a:lnTo>
                      <a:pt x="844613" y="254825"/>
                    </a:lnTo>
                    <a:close/>
                  </a:path>
                  <a:path w="1127125" h="1054734">
                    <a:moveTo>
                      <a:pt x="848918" y="360565"/>
                    </a:moveTo>
                    <a:lnTo>
                      <a:pt x="848829" y="359575"/>
                    </a:lnTo>
                    <a:lnTo>
                      <a:pt x="847725" y="359549"/>
                    </a:lnTo>
                    <a:lnTo>
                      <a:pt x="846632" y="359575"/>
                    </a:lnTo>
                    <a:lnTo>
                      <a:pt x="845566" y="359613"/>
                    </a:lnTo>
                    <a:lnTo>
                      <a:pt x="845642" y="360184"/>
                    </a:lnTo>
                    <a:lnTo>
                      <a:pt x="845756" y="361289"/>
                    </a:lnTo>
                    <a:lnTo>
                      <a:pt x="847852" y="360870"/>
                    </a:lnTo>
                    <a:lnTo>
                      <a:pt x="848880" y="360565"/>
                    </a:lnTo>
                    <a:close/>
                  </a:path>
                  <a:path w="1127125" h="1054734">
                    <a:moveTo>
                      <a:pt x="874369" y="943622"/>
                    </a:moveTo>
                    <a:lnTo>
                      <a:pt x="873417" y="943025"/>
                    </a:lnTo>
                    <a:lnTo>
                      <a:pt x="872477" y="942428"/>
                    </a:lnTo>
                    <a:lnTo>
                      <a:pt x="871512" y="941844"/>
                    </a:lnTo>
                    <a:lnTo>
                      <a:pt x="870902" y="942682"/>
                    </a:lnTo>
                    <a:lnTo>
                      <a:pt x="872515" y="944168"/>
                    </a:lnTo>
                    <a:lnTo>
                      <a:pt x="873340" y="944892"/>
                    </a:lnTo>
                    <a:lnTo>
                      <a:pt x="873696" y="944460"/>
                    </a:lnTo>
                    <a:lnTo>
                      <a:pt x="874014" y="944041"/>
                    </a:lnTo>
                    <a:lnTo>
                      <a:pt x="874369" y="943622"/>
                    </a:lnTo>
                    <a:close/>
                  </a:path>
                  <a:path w="1127125" h="1054734">
                    <a:moveTo>
                      <a:pt x="878573" y="974979"/>
                    </a:moveTo>
                    <a:lnTo>
                      <a:pt x="878332" y="972185"/>
                    </a:lnTo>
                    <a:lnTo>
                      <a:pt x="878090" y="969733"/>
                    </a:lnTo>
                    <a:lnTo>
                      <a:pt x="877595" y="969683"/>
                    </a:lnTo>
                    <a:lnTo>
                      <a:pt x="877087" y="969657"/>
                    </a:lnTo>
                    <a:lnTo>
                      <a:pt x="876592" y="969606"/>
                    </a:lnTo>
                    <a:lnTo>
                      <a:pt x="876376" y="970330"/>
                    </a:lnTo>
                    <a:lnTo>
                      <a:pt x="875817" y="971169"/>
                    </a:lnTo>
                    <a:lnTo>
                      <a:pt x="876007" y="971778"/>
                    </a:lnTo>
                    <a:lnTo>
                      <a:pt x="876198" y="972527"/>
                    </a:lnTo>
                    <a:lnTo>
                      <a:pt x="877023" y="973124"/>
                    </a:lnTo>
                    <a:lnTo>
                      <a:pt x="878573" y="974979"/>
                    </a:lnTo>
                    <a:close/>
                  </a:path>
                  <a:path w="1127125" h="1054734">
                    <a:moveTo>
                      <a:pt x="890892" y="252653"/>
                    </a:moveTo>
                    <a:lnTo>
                      <a:pt x="890181" y="249008"/>
                    </a:lnTo>
                    <a:lnTo>
                      <a:pt x="888961" y="249770"/>
                    </a:lnTo>
                    <a:lnTo>
                      <a:pt x="887031" y="250990"/>
                    </a:lnTo>
                    <a:lnTo>
                      <a:pt x="889076" y="251993"/>
                    </a:lnTo>
                    <a:lnTo>
                      <a:pt x="890892" y="252653"/>
                    </a:lnTo>
                    <a:close/>
                  </a:path>
                  <a:path w="1127125" h="1054734">
                    <a:moveTo>
                      <a:pt x="894511" y="901712"/>
                    </a:moveTo>
                    <a:lnTo>
                      <a:pt x="894207" y="901407"/>
                    </a:lnTo>
                    <a:lnTo>
                      <a:pt x="893559" y="900785"/>
                    </a:lnTo>
                    <a:lnTo>
                      <a:pt x="892619" y="901560"/>
                    </a:lnTo>
                    <a:lnTo>
                      <a:pt x="891692" y="902347"/>
                    </a:lnTo>
                    <a:lnTo>
                      <a:pt x="890752" y="903135"/>
                    </a:lnTo>
                    <a:lnTo>
                      <a:pt x="891184" y="903592"/>
                    </a:lnTo>
                    <a:lnTo>
                      <a:pt x="891603" y="904049"/>
                    </a:lnTo>
                    <a:lnTo>
                      <a:pt x="892048" y="904519"/>
                    </a:lnTo>
                    <a:lnTo>
                      <a:pt x="893673" y="902652"/>
                    </a:lnTo>
                    <a:lnTo>
                      <a:pt x="894511" y="901712"/>
                    </a:lnTo>
                    <a:close/>
                  </a:path>
                  <a:path w="1127125" h="1054734">
                    <a:moveTo>
                      <a:pt x="928751" y="868260"/>
                    </a:moveTo>
                    <a:lnTo>
                      <a:pt x="927836" y="867867"/>
                    </a:lnTo>
                    <a:lnTo>
                      <a:pt x="927379" y="867676"/>
                    </a:lnTo>
                    <a:lnTo>
                      <a:pt x="925931" y="871474"/>
                    </a:lnTo>
                    <a:lnTo>
                      <a:pt x="926325" y="871651"/>
                    </a:lnTo>
                    <a:lnTo>
                      <a:pt x="927112" y="871982"/>
                    </a:lnTo>
                    <a:lnTo>
                      <a:pt x="927646" y="870750"/>
                    </a:lnTo>
                    <a:lnTo>
                      <a:pt x="928204" y="869518"/>
                    </a:lnTo>
                    <a:lnTo>
                      <a:pt x="928751" y="868260"/>
                    </a:lnTo>
                    <a:close/>
                  </a:path>
                  <a:path w="1127125" h="1054734">
                    <a:moveTo>
                      <a:pt x="935266" y="473176"/>
                    </a:moveTo>
                    <a:lnTo>
                      <a:pt x="935101" y="472795"/>
                    </a:lnTo>
                    <a:lnTo>
                      <a:pt x="934935" y="472427"/>
                    </a:lnTo>
                    <a:lnTo>
                      <a:pt x="934770" y="472046"/>
                    </a:lnTo>
                    <a:lnTo>
                      <a:pt x="933450" y="472490"/>
                    </a:lnTo>
                    <a:lnTo>
                      <a:pt x="932103" y="472973"/>
                    </a:lnTo>
                    <a:lnTo>
                      <a:pt x="930770" y="473430"/>
                    </a:lnTo>
                    <a:lnTo>
                      <a:pt x="930897" y="473976"/>
                    </a:lnTo>
                    <a:lnTo>
                      <a:pt x="931202" y="475094"/>
                    </a:lnTo>
                    <a:lnTo>
                      <a:pt x="933907" y="473798"/>
                    </a:lnTo>
                    <a:lnTo>
                      <a:pt x="935266" y="473176"/>
                    </a:lnTo>
                    <a:close/>
                  </a:path>
                  <a:path w="1127125" h="1054734">
                    <a:moveTo>
                      <a:pt x="971156" y="280809"/>
                    </a:moveTo>
                    <a:lnTo>
                      <a:pt x="970876" y="280568"/>
                    </a:lnTo>
                    <a:lnTo>
                      <a:pt x="970597" y="280289"/>
                    </a:lnTo>
                    <a:lnTo>
                      <a:pt x="970318" y="280035"/>
                    </a:lnTo>
                    <a:lnTo>
                      <a:pt x="967943" y="282041"/>
                    </a:lnTo>
                    <a:lnTo>
                      <a:pt x="968311" y="282409"/>
                    </a:lnTo>
                    <a:lnTo>
                      <a:pt x="968654" y="282765"/>
                    </a:lnTo>
                    <a:lnTo>
                      <a:pt x="969010" y="283133"/>
                    </a:lnTo>
                    <a:lnTo>
                      <a:pt x="969733" y="282359"/>
                    </a:lnTo>
                    <a:lnTo>
                      <a:pt x="970432" y="281584"/>
                    </a:lnTo>
                    <a:lnTo>
                      <a:pt x="971156" y="280809"/>
                    </a:lnTo>
                    <a:close/>
                  </a:path>
                  <a:path w="1127125" h="1054734">
                    <a:moveTo>
                      <a:pt x="999363" y="251574"/>
                    </a:moveTo>
                    <a:lnTo>
                      <a:pt x="998461" y="251333"/>
                    </a:lnTo>
                    <a:lnTo>
                      <a:pt x="997559" y="251104"/>
                    </a:lnTo>
                    <a:lnTo>
                      <a:pt x="996657" y="250875"/>
                    </a:lnTo>
                    <a:lnTo>
                      <a:pt x="996607" y="251447"/>
                    </a:lnTo>
                    <a:lnTo>
                      <a:pt x="996251" y="252323"/>
                    </a:lnTo>
                    <a:lnTo>
                      <a:pt x="996505" y="252539"/>
                    </a:lnTo>
                    <a:lnTo>
                      <a:pt x="997038" y="253060"/>
                    </a:lnTo>
                    <a:lnTo>
                      <a:pt x="997877" y="253199"/>
                    </a:lnTo>
                    <a:lnTo>
                      <a:pt x="998816" y="253606"/>
                    </a:lnTo>
                    <a:lnTo>
                      <a:pt x="999070" y="252653"/>
                    </a:lnTo>
                    <a:lnTo>
                      <a:pt x="999223" y="252107"/>
                    </a:lnTo>
                    <a:lnTo>
                      <a:pt x="999363" y="251574"/>
                    </a:lnTo>
                    <a:close/>
                  </a:path>
                  <a:path w="1127125" h="1054734">
                    <a:moveTo>
                      <a:pt x="1044613" y="629513"/>
                    </a:moveTo>
                    <a:lnTo>
                      <a:pt x="1044308" y="628891"/>
                    </a:lnTo>
                    <a:lnTo>
                      <a:pt x="1044168" y="628637"/>
                    </a:lnTo>
                    <a:lnTo>
                      <a:pt x="1042771" y="628561"/>
                    </a:lnTo>
                    <a:lnTo>
                      <a:pt x="1042403" y="629373"/>
                    </a:lnTo>
                    <a:lnTo>
                      <a:pt x="1042428" y="630174"/>
                    </a:lnTo>
                    <a:lnTo>
                      <a:pt x="1042314" y="631126"/>
                    </a:lnTo>
                    <a:lnTo>
                      <a:pt x="1043368" y="631101"/>
                    </a:lnTo>
                    <a:lnTo>
                      <a:pt x="1043952" y="631101"/>
                    </a:lnTo>
                    <a:lnTo>
                      <a:pt x="1044549" y="631075"/>
                    </a:lnTo>
                    <a:lnTo>
                      <a:pt x="1044486" y="630351"/>
                    </a:lnTo>
                    <a:lnTo>
                      <a:pt x="1044613" y="629513"/>
                    </a:lnTo>
                    <a:close/>
                  </a:path>
                  <a:path w="1127125" h="1054734">
                    <a:moveTo>
                      <a:pt x="1065860" y="489318"/>
                    </a:moveTo>
                    <a:lnTo>
                      <a:pt x="1064755" y="488937"/>
                    </a:lnTo>
                    <a:lnTo>
                      <a:pt x="1063663" y="488581"/>
                    </a:lnTo>
                    <a:lnTo>
                      <a:pt x="1062558" y="488238"/>
                    </a:lnTo>
                    <a:lnTo>
                      <a:pt x="1062418" y="488569"/>
                    </a:lnTo>
                    <a:lnTo>
                      <a:pt x="1062278" y="488899"/>
                    </a:lnTo>
                    <a:lnTo>
                      <a:pt x="1062151" y="489216"/>
                    </a:lnTo>
                    <a:lnTo>
                      <a:pt x="1063193" y="489724"/>
                    </a:lnTo>
                    <a:lnTo>
                      <a:pt x="1065237" y="490740"/>
                    </a:lnTo>
                    <a:lnTo>
                      <a:pt x="1065657" y="489788"/>
                    </a:lnTo>
                    <a:lnTo>
                      <a:pt x="1065860" y="489318"/>
                    </a:lnTo>
                    <a:close/>
                  </a:path>
                  <a:path w="1127125" h="1054734">
                    <a:moveTo>
                      <a:pt x="1092809" y="604659"/>
                    </a:moveTo>
                    <a:lnTo>
                      <a:pt x="1091831" y="604685"/>
                    </a:lnTo>
                    <a:lnTo>
                      <a:pt x="1090815" y="604697"/>
                    </a:lnTo>
                    <a:lnTo>
                      <a:pt x="1089812" y="604723"/>
                    </a:lnTo>
                    <a:lnTo>
                      <a:pt x="1089799" y="605028"/>
                    </a:lnTo>
                    <a:lnTo>
                      <a:pt x="1089761" y="605358"/>
                    </a:lnTo>
                    <a:lnTo>
                      <a:pt x="1089748" y="605663"/>
                    </a:lnTo>
                    <a:lnTo>
                      <a:pt x="1090714" y="605866"/>
                    </a:lnTo>
                    <a:lnTo>
                      <a:pt x="1091704" y="606044"/>
                    </a:lnTo>
                    <a:lnTo>
                      <a:pt x="1092682" y="606247"/>
                    </a:lnTo>
                    <a:lnTo>
                      <a:pt x="1092809" y="604659"/>
                    </a:lnTo>
                    <a:close/>
                  </a:path>
                  <a:path w="1127125" h="1054734">
                    <a:moveTo>
                      <a:pt x="1099324" y="502005"/>
                    </a:moveTo>
                    <a:lnTo>
                      <a:pt x="1099045" y="501167"/>
                    </a:lnTo>
                    <a:lnTo>
                      <a:pt x="1098918" y="500748"/>
                    </a:lnTo>
                    <a:lnTo>
                      <a:pt x="1096683" y="501269"/>
                    </a:lnTo>
                    <a:lnTo>
                      <a:pt x="1095552" y="501535"/>
                    </a:lnTo>
                    <a:lnTo>
                      <a:pt x="1095603" y="501865"/>
                    </a:lnTo>
                    <a:lnTo>
                      <a:pt x="1095654" y="502183"/>
                    </a:lnTo>
                    <a:lnTo>
                      <a:pt x="1095692" y="502500"/>
                    </a:lnTo>
                    <a:lnTo>
                      <a:pt x="1096251" y="502627"/>
                    </a:lnTo>
                    <a:lnTo>
                      <a:pt x="1096822" y="502894"/>
                    </a:lnTo>
                    <a:lnTo>
                      <a:pt x="1097330" y="502805"/>
                    </a:lnTo>
                    <a:lnTo>
                      <a:pt x="1098016" y="502678"/>
                    </a:lnTo>
                    <a:lnTo>
                      <a:pt x="1098651" y="502285"/>
                    </a:lnTo>
                    <a:lnTo>
                      <a:pt x="1099324" y="502005"/>
                    </a:lnTo>
                    <a:close/>
                  </a:path>
                  <a:path w="1127125" h="1054734">
                    <a:moveTo>
                      <a:pt x="1105306" y="586359"/>
                    </a:moveTo>
                    <a:lnTo>
                      <a:pt x="1105090" y="585711"/>
                    </a:lnTo>
                    <a:lnTo>
                      <a:pt x="1104963" y="585431"/>
                    </a:lnTo>
                    <a:lnTo>
                      <a:pt x="1104036" y="585457"/>
                    </a:lnTo>
                    <a:lnTo>
                      <a:pt x="1103477" y="585343"/>
                    </a:lnTo>
                    <a:lnTo>
                      <a:pt x="1103363" y="586066"/>
                    </a:lnTo>
                    <a:lnTo>
                      <a:pt x="1103083" y="586816"/>
                    </a:lnTo>
                    <a:lnTo>
                      <a:pt x="1103198" y="587502"/>
                    </a:lnTo>
                    <a:lnTo>
                      <a:pt x="1103249" y="587794"/>
                    </a:lnTo>
                    <a:lnTo>
                      <a:pt x="1104150" y="587908"/>
                    </a:lnTo>
                    <a:lnTo>
                      <a:pt x="1105128" y="588276"/>
                    </a:lnTo>
                    <a:lnTo>
                      <a:pt x="1105141" y="587171"/>
                    </a:lnTo>
                    <a:lnTo>
                      <a:pt x="1105306" y="586359"/>
                    </a:lnTo>
                    <a:close/>
                  </a:path>
                  <a:path w="1127125" h="1054734">
                    <a:moveTo>
                      <a:pt x="1127099" y="528383"/>
                    </a:moveTo>
                    <a:lnTo>
                      <a:pt x="1126959" y="527519"/>
                    </a:lnTo>
                    <a:lnTo>
                      <a:pt x="1126972" y="526567"/>
                    </a:lnTo>
                    <a:lnTo>
                      <a:pt x="1126769" y="526516"/>
                    </a:lnTo>
                    <a:lnTo>
                      <a:pt x="1126083" y="526351"/>
                    </a:lnTo>
                    <a:lnTo>
                      <a:pt x="1125270" y="526376"/>
                    </a:lnTo>
                    <a:lnTo>
                      <a:pt x="1124419" y="526707"/>
                    </a:lnTo>
                    <a:lnTo>
                      <a:pt x="1124419" y="528142"/>
                    </a:lnTo>
                    <a:lnTo>
                      <a:pt x="1125270" y="528345"/>
                    </a:lnTo>
                    <a:lnTo>
                      <a:pt x="1126045" y="528332"/>
                    </a:lnTo>
                    <a:lnTo>
                      <a:pt x="1127099" y="52838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0" name="object 352">
                <a:extLst>
                  <a:ext uri="{FF2B5EF4-FFF2-40B4-BE49-F238E27FC236}">
                    <a16:creationId xmlns:a16="http://schemas.microsoft.com/office/drawing/2014/main" id="{DC853DA7-B84B-4459-53C7-A99899FF7FF5}"/>
                  </a:ext>
                </a:extLst>
              </p:cNvPr>
              <p:cNvSpPr/>
              <p:nvPr/>
            </p:nvSpPr>
            <p:spPr>
              <a:xfrm>
                <a:off x="6962035" y="2734289"/>
                <a:ext cx="1097579" cy="797216"/>
              </a:xfrm>
              <a:custGeom>
                <a:avLst/>
                <a:gdLst/>
                <a:ahLst/>
                <a:cxnLst/>
                <a:rect l="l" t="t" r="r" b="b"/>
                <a:pathLst>
                  <a:path w="1410970" h="1165859">
                    <a:moveTo>
                      <a:pt x="2159" y="603846"/>
                    </a:moveTo>
                    <a:lnTo>
                      <a:pt x="1943" y="603186"/>
                    </a:lnTo>
                    <a:lnTo>
                      <a:pt x="1879" y="602970"/>
                    </a:lnTo>
                    <a:lnTo>
                      <a:pt x="571" y="602843"/>
                    </a:lnTo>
                    <a:lnTo>
                      <a:pt x="495" y="602996"/>
                    </a:lnTo>
                    <a:lnTo>
                      <a:pt x="203" y="603605"/>
                    </a:lnTo>
                    <a:lnTo>
                      <a:pt x="165" y="604342"/>
                    </a:lnTo>
                    <a:lnTo>
                      <a:pt x="0" y="605332"/>
                    </a:lnTo>
                    <a:lnTo>
                      <a:pt x="2044" y="605332"/>
                    </a:lnTo>
                    <a:lnTo>
                      <a:pt x="2044" y="604596"/>
                    </a:lnTo>
                    <a:lnTo>
                      <a:pt x="2159" y="603846"/>
                    </a:lnTo>
                    <a:close/>
                  </a:path>
                  <a:path w="1410970" h="1165859">
                    <a:moveTo>
                      <a:pt x="250761" y="826274"/>
                    </a:moveTo>
                    <a:lnTo>
                      <a:pt x="250520" y="825411"/>
                    </a:lnTo>
                    <a:lnTo>
                      <a:pt x="250469" y="824890"/>
                    </a:lnTo>
                    <a:lnTo>
                      <a:pt x="249732" y="824979"/>
                    </a:lnTo>
                    <a:lnTo>
                      <a:pt x="248920" y="824966"/>
                    </a:lnTo>
                    <a:lnTo>
                      <a:pt x="248234" y="825220"/>
                    </a:lnTo>
                    <a:lnTo>
                      <a:pt x="248056" y="825296"/>
                    </a:lnTo>
                    <a:lnTo>
                      <a:pt x="248183" y="826198"/>
                    </a:lnTo>
                    <a:lnTo>
                      <a:pt x="248145" y="827214"/>
                    </a:lnTo>
                    <a:lnTo>
                      <a:pt x="249186" y="826909"/>
                    </a:lnTo>
                    <a:lnTo>
                      <a:pt x="249974" y="826808"/>
                    </a:lnTo>
                    <a:lnTo>
                      <a:pt x="250532" y="826427"/>
                    </a:lnTo>
                    <a:lnTo>
                      <a:pt x="250761" y="826274"/>
                    </a:lnTo>
                    <a:close/>
                  </a:path>
                  <a:path w="1410970" h="1165859">
                    <a:moveTo>
                      <a:pt x="323989" y="391071"/>
                    </a:moveTo>
                    <a:lnTo>
                      <a:pt x="322922" y="388670"/>
                    </a:lnTo>
                    <a:lnTo>
                      <a:pt x="321284" y="385038"/>
                    </a:lnTo>
                    <a:lnTo>
                      <a:pt x="320052" y="385940"/>
                    </a:lnTo>
                    <a:lnTo>
                      <a:pt x="317690" y="387692"/>
                    </a:lnTo>
                    <a:lnTo>
                      <a:pt x="323989" y="391071"/>
                    </a:lnTo>
                    <a:close/>
                  </a:path>
                  <a:path w="1410970" h="1165859">
                    <a:moveTo>
                      <a:pt x="334124" y="357581"/>
                    </a:moveTo>
                    <a:lnTo>
                      <a:pt x="321932" y="355371"/>
                    </a:lnTo>
                    <a:lnTo>
                      <a:pt x="321602" y="357136"/>
                    </a:lnTo>
                    <a:lnTo>
                      <a:pt x="325513" y="359117"/>
                    </a:lnTo>
                    <a:lnTo>
                      <a:pt x="329692" y="359003"/>
                    </a:lnTo>
                    <a:lnTo>
                      <a:pt x="333883" y="358965"/>
                    </a:lnTo>
                    <a:lnTo>
                      <a:pt x="334124" y="357581"/>
                    </a:lnTo>
                    <a:close/>
                  </a:path>
                  <a:path w="1410970" h="1165859">
                    <a:moveTo>
                      <a:pt x="335241" y="301599"/>
                    </a:moveTo>
                    <a:lnTo>
                      <a:pt x="333349" y="297522"/>
                    </a:lnTo>
                    <a:lnTo>
                      <a:pt x="329031" y="299466"/>
                    </a:lnTo>
                    <a:lnTo>
                      <a:pt x="329399" y="303288"/>
                    </a:lnTo>
                    <a:lnTo>
                      <a:pt x="335241" y="301599"/>
                    </a:lnTo>
                    <a:close/>
                  </a:path>
                  <a:path w="1410970" h="1165859">
                    <a:moveTo>
                      <a:pt x="342963" y="363994"/>
                    </a:moveTo>
                    <a:lnTo>
                      <a:pt x="342582" y="362762"/>
                    </a:lnTo>
                    <a:lnTo>
                      <a:pt x="342480" y="360641"/>
                    </a:lnTo>
                    <a:lnTo>
                      <a:pt x="340817" y="361924"/>
                    </a:lnTo>
                    <a:lnTo>
                      <a:pt x="339471" y="362445"/>
                    </a:lnTo>
                    <a:lnTo>
                      <a:pt x="339204" y="363283"/>
                    </a:lnTo>
                    <a:lnTo>
                      <a:pt x="338963" y="364159"/>
                    </a:lnTo>
                    <a:lnTo>
                      <a:pt x="339801" y="365340"/>
                    </a:lnTo>
                    <a:lnTo>
                      <a:pt x="340156" y="366395"/>
                    </a:lnTo>
                    <a:lnTo>
                      <a:pt x="340995" y="365912"/>
                    </a:lnTo>
                    <a:lnTo>
                      <a:pt x="342252" y="365620"/>
                    </a:lnTo>
                    <a:lnTo>
                      <a:pt x="342963" y="363994"/>
                    </a:lnTo>
                    <a:close/>
                  </a:path>
                  <a:path w="1410970" h="1165859">
                    <a:moveTo>
                      <a:pt x="365417" y="931176"/>
                    </a:moveTo>
                    <a:lnTo>
                      <a:pt x="365137" y="930871"/>
                    </a:lnTo>
                    <a:lnTo>
                      <a:pt x="364655" y="930351"/>
                    </a:lnTo>
                    <a:lnTo>
                      <a:pt x="363829" y="930148"/>
                    </a:lnTo>
                    <a:lnTo>
                      <a:pt x="362483" y="929462"/>
                    </a:lnTo>
                    <a:lnTo>
                      <a:pt x="362572" y="930986"/>
                    </a:lnTo>
                    <a:lnTo>
                      <a:pt x="362356" y="932065"/>
                    </a:lnTo>
                    <a:lnTo>
                      <a:pt x="363245" y="932789"/>
                    </a:lnTo>
                    <a:lnTo>
                      <a:pt x="364248" y="932662"/>
                    </a:lnTo>
                    <a:lnTo>
                      <a:pt x="365150" y="932510"/>
                    </a:lnTo>
                    <a:lnTo>
                      <a:pt x="365417" y="931176"/>
                    </a:lnTo>
                    <a:close/>
                  </a:path>
                  <a:path w="1410970" h="1165859">
                    <a:moveTo>
                      <a:pt x="413550" y="823861"/>
                    </a:moveTo>
                    <a:lnTo>
                      <a:pt x="413181" y="822363"/>
                    </a:lnTo>
                    <a:lnTo>
                      <a:pt x="410806" y="820978"/>
                    </a:lnTo>
                    <a:lnTo>
                      <a:pt x="409549" y="821956"/>
                    </a:lnTo>
                    <a:lnTo>
                      <a:pt x="408724" y="823950"/>
                    </a:lnTo>
                    <a:lnTo>
                      <a:pt x="410146" y="825703"/>
                    </a:lnTo>
                    <a:lnTo>
                      <a:pt x="411708" y="826236"/>
                    </a:lnTo>
                    <a:lnTo>
                      <a:pt x="413270" y="824230"/>
                    </a:lnTo>
                    <a:lnTo>
                      <a:pt x="413550" y="823861"/>
                    </a:lnTo>
                    <a:close/>
                  </a:path>
                  <a:path w="1410970" h="1165859">
                    <a:moveTo>
                      <a:pt x="414426" y="846632"/>
                    </a:moveTo>
                    <a:lnTo>
                      <a:pt x="413880" y="844880"/>
                    </a:lnTo>
                    <a:lnTo>
                      <a:pt x="412051" y="845172"/>
                    </a:lnTo>
                    <a:lnTo>
                      <a:pt x="409702" y="844181"/>
                    </a:lnTo>
                    <a:lnTo>
                      <a:pt x="408406" y="848347"/>
                    </a:lnTo>
                    <a:lnTo>
                      <a:pt x="414426" y="846632"/>
                    </a:lnTo>
                    <a:close/>
                  </a:path>
                  <a:path w="1410970" h="1165859">
                    <a:moveTo>
                      <a:pt x="421309" y="258889"/>
                    </a:moveTo>
                    <a:lnTo>
                      <a:pt x="416915" y="260667"/>
                    </a:lnTo>
                    <a:lnTo>
                      <a:pt x="416064" y="264083"/>
                    </a:lnTo>
                    <a:lnTo>
                      <a:pt x="416140" y="267957"/>
                    </a:lnTo>
                    <a:lnTo>
                      <a:pt x="417106" y="268274"/>
                    </a:lnTo>
                    <a:lnTo>
                      <a:pt x="417576" y="268439"/>
                    </a:lnTo>
                    <a:lnTo>
                      <a:pt x="418833" y="265264"/>
                    </a:lnTo>
                    <a:lnTo>
                      <a:pt x="420052" y="262077"/>
                    </a:lnTo>
                    <a:lnTo>
                      <a:pt x="421309" y="258889"/>
                    </a:lnTo>
                    <a:close/>
                  </a:path>
                  <a:path w="1410970" h="1165859">
                    <a:moveTo>
                      <a:pt x="435089" y="759599"/>
                    </a:moveTo>
                    <a:lnTo>
                      <a:pt x="434695" y="758393"/>
                    </a:lnTo>
                    <a:lnTo>
                      <a:pt x="434670" y="756666"/>
                    </a:lnTo>
                    <a:lnTo>
                      <a:pt x="432993" y="757631"/>
                    </a:lnTo>
                    <a:lnTo>
                      <a:pt x="431761" y="757961"/>
                    </a:lnTo>
                    <a:lnTo>
                      <a:pt x="431253" y="758774"/>
                    </a:lnTo>
                    <a:lnTo>
                      <a:pt x="430911" y="759345"/>
                    </a:lnTo>
                    <a:lnTo>
                      <a:pt x="431533" y="760526"/>
                    </a:lnTo>
                    <a:lnTo>
                      <a:pt x="431736" y="761466"/>
                    </a:lnTo>
                    <a:lnTo>
                      <a:pt x="432752" y="761022"/>
                    </a:lnTo>
                    <a:lnTo>
                      <a:pt x="433959" y="760780"/>
                    </a:lnTo>
                    <a:lnTo>
                      <a:pt x="434657" y="760044"/>
                    </a:lnTo>
                    <a:lnTo>
                      <a:pt x="435089" y="759599"/>
                    </a:lnTo>
                    <a:close/>
                  </a:path>
                  <a:path w="1410970" h="1165859">
                    <a:moveTo>
                      <a:pt x="438988" y="351104"/>
                    </a:moveTo>
                    <a:lnTo>
                      <a:pt x="437896" y="350570"/>
                    </a:lnTo>
                    <a:lnTo>
                      <a:pt x="436791" y="350037"/>
                    </a:lnTo>
                    <a:lnTo>
                      <a:pt x="434886" y="349097"/>
                    </a:lnTo>
                    <a:lnTo>
                      <a:pt x="435610" y="350481"/>
                    </a:lnTo>
                    <a:lnTo>
                      <a:pt x="435775" y="351155"/>
                    </a:lnTo>
                    <a:lnTo>
                      <a:pt x="436791" y="351929"/>
                    </a:lnTo>
                    <a:lnTo>
                      <a:pt x="437565" y="352120"/>
                    </a:lnTo>
                    <a:lnTo>
                      <a:pt x="438264" y="352412"/>
                    </a:lnTo>
                    <a:lnTo>
                      <a:pt x="438505" y="351993"/>
                    </a:lnTo>
                    <a:lnTo>
                      <a:pt x="438988" y="351104"/>
                    </a:lnTo>
                    <a:close/>
                  </a:path>
                  <a:path w="1410970" h="1165859">
                    <a:moveTo>
                      <a:pt x="458800" y="564159"/>
                    </a:moveTo>
                    <a:lnTo>
                      <a:pt x="453986" y="562673"/>
                    </a:lnTo>
                    <a:lnTo>
                      <a:pt x="454190" y="564515"/>
                    </a:lnTo>
                    <a:lnTo>
                      <a:pt x="454367" y="566229"/>
                    </a:lnTo>
                    <a:lnTo>
                      <a:pt x="454596" y="568274"/>
                    </a:lnTo>
                    <a:lnTo>
                      <a:pt x="458800" y="564159"/>
                    </a:lnTo>
                    <a:close/>
                  </a:path>
                  <a:path w="1410970" h="1165859">
                    <a:moveTo>
                      <a:pt x="479526" y="387019"/>
                    </a:moveTo>
                    <a:lnTo>
                      <a:pt x="476745" y="384136"/>
                    </a:lnTo>
                    <a:lnTo>
                      <a:pt x="474027" y="386283"/>
                    </a:lnTo>
                    <a:lnTo>
                      <a:pt x="476110" y="386562"/>
                    </a:lnTo>
                    <a:lnTo>
                      <a:pt x="479526" y="387019"/>
                    </a:lnTo>
                    <a:close/>
                  </a:path>
                  <a:path w="1410970" h="1165859">
                    <a:moveTo>
                      <a:pt x="516216" y="80721"/>
                    </a:moveTo>
                    <a:lnTo>
                      <a:pt x="512749" y="76542"/>
                    </a:lnTo>
                    <a:lnTo>
                      <a:pt x="507974" y="76301"/>
                    </a:lnTo>
                    <a:lnTo>
                      <a:pt x="512610" y="78778"/>
                    </a:lnTo>
                    <a:lnTo>
                      <a:pt x="516216" y="80721"/>
                    </a:lnTo>
                    <a:close/>
                  </a:path>
                  <a:path w="1410970" h="1165859">
                    <a:moveTo>
                      <a:pt x="552742" y="636727"/>
                    </a:moveTo>
                    <a:lnTo>
                      <a:pt x="550938" y="625348"/>
                    </a:lnTo>
                    <a:lnTo>
                      <a:pt x="549465" y="623214"/>
                    </a:lnTo>
                    <a:lnTo>
                      <a:pt x="544334" y="625170"/>
                    </a:lnTo>
                    <a:lnTo>
                      <a:pt x="547497" y="628675"/>
                    </a:lnTo>
                    <a:lnTo>
                      <a:pt x="548043" y="633818"/>
                    </a:lnTo>
                    <a:lnTo>
                      <a:pt x="552742" y="636727"/>
                    </a:lnTo>
                    <a:close/>
                  </a:path>
                  <a:path w="1410970" h="1165859">
                    <a:moveTo>
                      <a:pt x="560070" y="1163980"/>
                    </a:moveTo>
                    <a:lnTo>
                      <a:pt x="559892" y="1163904"/>
                    </a:lnTo>
                    <a:lnTo>
                      <a:pt x="559257" y="1163650"/>
                    </a:lnTo>
                    <a:lnTo>
                      <a:pt x="558520" y="1163662"/>
                    </a:lnTo>
                    <a:lnTo>
                      <a:pt x="557796" y="1163599"/>
                    </a:lnTo>
                    <a:lnTo>
                      <a:pt x="557885" y="1164170"/>
                    </a:lnTo>
                    <a:lnTo>
                      <a:pt x="557974" y="1164755"/>
                    </a:lnTo>
                    <a:lnTo>
                      <a:pt x="558076" y="1165529"/>
                    </a:lnTo>
                    <a:lnTo>
                      <a:pt x="558736" y="1165517"/>
                    </a:lnTo>
                    <a:lnTo>
                      <a:pt x="559511" y="1165694"/>
                    </a:lnTo>
                    <a:lnTo>
                      <a:pt x="559790" y="1165428"/>
                    </a:lnTo>
                    <a:lnTo>
                      <a:pt x="560070" y="1165110"/>
                    </a:lnTo>
                    <a:lnTo>
                      <a:pt x="560070" y="1163980"/>
                    </a:lnTo>
                    <a:close/>
                  </a:path>
                  <a:path w="1410970" h="1165859">
                    <a:moveTo>
                      <a:pt x="560959" y="899985"/>
                    </a:moveTo>
                    <a:lnTo>
                      <a:pt x="560031" y="893254"/>
                    </a:lnTo>
                    <a:lnTo>
                      <a:pt x="555536" y="897242"/>
                    </a:lnTo>
                    <a:lnTo>
                      <a:pt x="552704" y="900899"/>
                    </a:lnTo>
                    <a:lnTo>
                      <a:pt x="553516" y="907224"/>
                    </a:lnTo>
                    <a:lnTo>
                      <a:pt x="558317" y="903668"/>
                    </a:lnTo>
                    <a:lnTo>
                      <a:pt x="560959" y="899985"/>
                    </a:lnTo>
                    <a:close/>
                  </a:path>
                  <a:path w="1410970" h="1165859">
                    <a:moveTo>
                      <a:pt x="577684" y="3390"/>
                    </a:moveTo>
                    <a:lnTo>
                      <a:pt x="577265" y="1739"/>
                    </a:lnTo>
                    <a:lnTo>
                      <a:pt x="574319" y="0"/>
                    </a:lnTo>
                    <a:lnTo>
                      <a:pt x="573189" y="406"/>
                    </a:lnTo>
                    <a:lnTo>
                      <a:pt x="571601" y="469"/>
                    </a:lnTo>
                    <a:lnTo>
                      <a:pt x="572655" y="2387"/>
                    </a:lnTo>
                    <a:lnTo>
                      <a:pt x="573366" y="3708"/>
                    </a:lnTo>
                    <a:lnTo>
                      <a:pt x="574370" y="5499"/>
                    </a:lnTo>
                    <a:lnTo>
                      <a:pt x="577684" y="3390"/>
                    </a:lnTo>
                    <a:close/>
                  </a:path>
                  <a:path w="1410970" h="1165859">
                    <a:moveTo>
                      <a:pt x="579107" y="890054"/>
                    </a:moveTo>
                    <a:lnTo>
                      <a:pt x="578307" y="888695"/>
                    </a:lnTo>
                    <a:lnTo>
                      <a:pt x="578002" y="887463"/>
                    </a:lnTo>
                    <a:lnTo>
                      <a:pt x="577291" y="887183"/>
                    </a:lnTo>
                    <a:lnTo>
                      <a:pt x="576580" y="886866"/>
                    </a:lnTo>
                    <a:lnTo>
                      <a:pt x="575475" y="887463"/>
                    </a:lnTo>
                    <a:lnTo>
                      <a:pt x="574535" y="887679"/>
                    </a:lnTo>
                    <a:lnTo>
                      <a:pt x="574929" y="888707"/>
                    </a:lnTo>
                    <a:lnTo>
                      <a:pt x="575068" y="890003"/>
                    </a:lnTo>
                    <a:lnTo>
                      <a:pt x="576224" y="891032"/>
                    </a:lnTo>
                    <a:lnTo>
                      <a:pt x="577570" y="890371"/>
                    </a:lnTo>
                    <a:lnTo>
                      <a:pt x="579107" y="890054"/>
                    </a:lnTo>
                    <a:close/>
                  </a:path>
                  <a:path w="1410970" h="1165859">
                    <a:moveTo>
                      <a:pt x="581152" y="174637"/>
                    </a:moveTo>
                    <a:lnTo>
                      <a:pt x="581025" y="173939"/>
                    </a:lnTo>
                    <a:lnTo>
                      <a:pt x="580986" y="173342"/>
                    </a:lnTo>
                    <a:lnTo>
                      <a:pt x="579437" y="173101"/>
                    </a:lnTo>
                    <a:lnTo>
                      <a:pt x="574903" y="172351"/>
                    </a:lnTo>
                    <a:lnTo>
                      <a:pt x="576173" y="176504"/>
                    </a:lnTo>
                    <a:lnTo>
                      <a:pt x="577811" y="175907"/>
                    </a:lnTo>
                    <a:lnTo>
                      <a:pt x="579437" y="175336"/>
                    </a:lnTo>
                    <a:lnTo>
                      <a:pt x="581152" y="174637"/>
                    </a:lnTo>
                    <a:close/>
                  </a:path>
                  <a:path w="1410970" h="1165859">
                    <a:moveTo>
                      <a:pt x="596176" y="786295"/>
                    </a:moveTo>
                    <a:lnTo>
                      <a:pt x="589026" y="779843"/>
                    </a:lnTo>
                    <a:lnTo>
                      <a:pt x="589864" y="783488"/>
                    </a:lnTo>
                    <a:lnTo>
                      <a:pt x="591032" y="788390"/>
                    </a:lnTo>
                    <a:lnTo>
                      <a:pt x="592848" y="787641"/>
                    </a:lnTo>
                    <a:lnTo>
                      <a:pt x="596176" y="786295"/>
                    </a:lnTo>
                    <a:close/>
                  </a:path>
                  <a:path w="1410970" h="1165859">
                    <a:moveTo>
                      <a:pt x="606209" y="1013028"/>
                    </a:moveTo>
                    <a:lnTo>
                      <a:pt x="601675" y="1011199"/>
                    </a:lnTo>
                    <a:lnTo>
                      <a:pt x="598500" y="1013561"/>
                    </a:lnTo>
                    <a:lnTo>
                      <a:pt x="599567" y="1016266"/>
                    </a:lnTo>
                    <a:lnTo>
                      <a:pt x="600786" y="1018971"/>
                    </a:lnTo>
                    <a:lnTo>
                      <a:pt x="596506" y="1019365"/>
                    </a:lnTo>
                    <a:lnTo>
                      <a:pt x="598297" y="1022807"/>
                    </a:lnTo>
                    <a:lnTo>
                      <a:pt x="595515" y="1023531"/>
                    </a:lnTo>
                    <a:lnTo>
                      <a:pt x="594652" y="1025664"/>
                    </a:lnTo>
                    <a:lnTo>
                      <a:pt x="595071" y="1026299"/>
                    </a:lnTo>
                    <a:lnTo>
                      <a:pt x="595782" y="1028039"/>
                    </a:lnTo>
                    <a:lnTo>
                      <a:pt x="598182" y="1027747"/>
                    </a:lnTo>
                    <a:lnTo>
                      <a:pt x="600036" y="1026947"/>
                    </a:lnTo>
                    <a:lnTo>
                      <a:pt x="601903" y="1026363"/>
                    </a:lnTo>
                    <a:lnTo>
                      <a:pt x="601586" y="1025486"/>
                    </a:lnTo>
                    <a:lnTo>
                      <a:pt x="601497" y="1024229"/>
                    </a:lnTo>
                    <a:lnTo>
                      <a:pt x="599732" y="1023150"/>
                    </a:lnTo>
                    <a:lnTo>
                      <a:pt x="602043" y="1020940"/>
                    </a:lnTo>
                    <a:lnTo>
                      <a:pt x="605320" y="1021270"/>
                    </a:lnTo>
                    <a:lnTo>
                      <a:pt x="605650" y="1016762"/>
                    </a:lnTo>
                    <a:lnTo>
                      <a:pt x="606209" y="1013028"/>
                    </a:lnTo>
                    <a:close/>
                  </a:path>
                  <a:path w="1410970" h="1165859">
                    <a:moveTo>
                      <a:pt x="628586" y="299466"/>
                    </a:moveTo>
                    <a:lnTo>
                      <a:pt x="623049" y="299872"/>
                    </a:lnTo>
                    <a:lnTo>
                      <a:pt x="622350" y="300443"/>
                    </a:lnTo>
                    <a:lnTo>
                      <a:pt x="621652" y="305142"/>
                    </a:lnTo>
                    <a:lnTo>
                      <a:pt x="624027" y="303174"/>
                    </a:lnTo>
                    <a:lnTo>
                      <a:pt x="628586" y="299466"/>
                    </a:lnTo>
                    <a:close/>
                  </a:path>
                  <a:path w="1410970" h="1165859">
                    <a:moveTo>
                      <a:pt x="644423" y="384657"/>
                    </a:moveTo>
                    <a:lnTo>
                      <a:pt x="643699" y="376986"/>
                    </a:lnTo>
                    <a:lnTo>
                      <a:pt x="638937" y="378993"/>
                    </a:lnTo>
                    <a:lnTo>
                      <a:pt x="643128" y="385432"/>
                    </a:lnTo>
                    <a:lnTo>
                      <a:pt x="643547" y="385165"/>
                    </a:lnTo>
                    <a:lnTo>
                      <a:pt x="644423" y="384657"/>
                    </a:lnTo>
                    <a:close/>
                  </a:path>
                  <a:path w="1410970" h="1165859">
                    <a:moveTo>
                      <a:pt x="657707" y="261404"/>
                    </a:moveTo>
                    <a:lnTo>
                      <a:pt x="655599" y="258686"/>
                    </a:lnTo>
                    <a:lnTo>
                      <a:pt x="651827" y="253758"/>
                    </a:lnTo>
                    <a:lnTo>
                      <a:pt x="652970" y="260985"/>
                    </a:lnTo>
                    <a:lnTo>
                      <a:pt x="653783" y="261962"/>
                    </a:lnTo>
                    <a:lnTo>
                      <a:pt x="657707" y="261404"/>
                    </a:lnTo>
                    <a:close/>
                  </a:path>
                  <a:path w="1410970" h="1165859">
                    <a:moveTo>
                      <a:pt x="658215" y="474357"/>
                    </a:moveTo>
                    <a:lnTo>
                      <a:pt x="656145" y="473252"/>
                    </a:lnTo>
                    <a:lnTo>
                      <a:pt x="654215" y="472198"/>
                    </a:lnTo>
                    <a:lnTo>
                      <a:pt x="651611" y="470814"/>
                    </a:lnTo>
                    <a:lnTo>
                      <a:pt x="653478" y="476237"/>
                    </a:lnTo>
                    <a:lnTo>
                      <a:pt x="654634" y="476770"/>
                    </a:lnTo>
                    <a:lnTo>
                      <a:pt x="658215" y="474357"/>
                    </a:lnTo>
                    <a:close/>
                  </a:path>
                  <a:path w="1410970" h="1165859">
                    <a:moveTo>
                      <a:pt x="680720" y="473811"/>
                    </a:moveTo>
                    <a:lnTo>
                      <a:pt x="678116" y="468122"/>
                    </a:lnTo>
                    <a:lnTo>
                      <a:pt x="677379" y="471487"/>
                    </a:lnTo>
                    <a:lnTo>
                      <a:pt x="676770" y="474065"/>
                    </a:lnTo>
                    <a:lnTo>
                      <a:pt x="676122" y="476948"/>
                    </a:lnTo>
                    <a:lnTo>
                      <a:pt x="680288" y="475513"/>
                    </a:lnTo>
                    <a:lnTo>
                      <a:pt x="680720" y="473811"/>
                    </a:lnTo>
                    <a:close/>
                  </a:path>
                  <a:path w="1410970" h="1165859">
                    <a:moveTo>
                      <a:pt x="693750" y="591629"/>
                    </a:moveTo>
                    <a:lnTo>
                      <a:pt x="693242" y="591159"/>
                    </a:lnTo>
                    <a:lnTo>
                      <a:pt x="693000" y="590892"/>
                    </a:lnTo>
                    <a:lnTo>
                      <a:pt x="692188" y="591578"/>
                    </a:lnTo>
                    <a:lnTo>
                      <a:pt x="690575" y="592924"/>
                    </a:lnTo>
                    <a:lnTo>
                      <a:pt x="690930" y="593331"/>
                    </a:lnTo>
                    <a:lnTo>
                      <a:pt x="691311" y="593725"/>
                    </a:lnTo>
                    <a:lnTo>
                      <a:pt x="691667" y="594144"/>
                    </a:lnTo>
                    <a:lnTo>
                      <a:pt x="692365" y="593305"/>
                    </a:lnTo>
                    <a:lnTo>
                      <a:pt x="693750" y="591629"/>
                    </a:lnTo>
                    <a:close/>
                  </a:path>
                  <a:path w="1410970" h="1165859">
                    <a:moveTo>
                      <a:pt x="707059" y="692404"/>
                    </a:moveTo>
                    <a:lnTo>
                      <a:pt x="707021" y="691845"/>
                    </a:lnTo>
                    <a:lnTo>
                      <a:pt x="706958" y="691311"/>
                    </a:lnTo>
                    <a:lnTo>
                      <a:pt x="706882" y="690613"/>
                    </a:lnTo>
                    <a:lnTo>
                      <a:pt x="706158" y="690600"/>
                    </a:lnTo>
                    <a:lnTo>
                      <a:pt x="705472" y="690410"/>
                    </a:lnTo>
                    <a:lnTo>
                      <a:pt x="705091" y="690651"/>
                    </a:lnTo>
                    <a:lnTo>
                      <a:pt x="704811" y="690829"/>
                    </a:lnTo>
                    <a:lnTo>
                      <a:pt x="704811" y="692073"/>
                    </a:lnTo>
                    <a:lnTo>
                      <a:pt x="705612" y="692302"/>
                    </a:lnTo>
                    <a:lnTo>
                      <a:pt x="706335" y="692315"/>
                    </a:lnTo>
                    <a:lnTo>
                      <a:pt x="707059" y="692404"/>
                    </a:lnTo>
                    <a:close/>
                  </a:path>
                  <a:path w="1410970" h="1165859">
                    <a:moveTo>
                      <a:pt x="715276" y="668235"/>
                    </a:moveTo>
                    <a:lnTo>
                      <a:pt x="714997" y="667499"/>
                    </a:lnTo>
                    <a:lnTo>
                      <a:pt x="714959" y="666572"/>
                    </a:lnTo>
                    <a:lnTo>
                      <a:pt x="714679" y="666496"/>
                    </a:lnTo>
                    <a:lnTo>
                      <a:pt x="714095" y="666330"/>
                    </a:lnTo>
                    <a:lnTo>
                      <a:pt x="713397" y="666635"/>
                    </a:lnTo>
                    <a:lnTo>
                      <a:pt x="712724" y="666737"/>
                    </a:lnTo>
                    <a:lnTo>
                      <a:pt x="712965" y="667258"/>
                    </a:lnTo>
                    <a:lnTo>
                      <a:pt x="713041" y="667956"/>
                    </a:lnTo>
                    <a:lnTo>
                      <a:pt x="713447" y="668210"/>
                    </a:lnTo>
                    <a:lnTo>
                      <a:pt x="713803" y="668451"/>
                    </a:lnTo>
                    <a:lnTo>
                      <a:pt x="714502" y="668248"/>
                    </a:lnTo>
                    <a:lnTo>
                      <a:pt x="715276" y="668235"/>
                    </a:lnTo>
                    <a:close/>
                  </a:path>
                  <a:path w="1410970" h="1165859">
                    <a:moveTo>
                      <a:pt x="726567" y="703973"/>
                    </a:moveTo>
                    <a:lnTo>
                      <a:pt x="726274" y="698982"/>
                    </a:lnTo>
                    <a:lnTo>
                      <a:pt x="722249" y="701929"/>
                    </a:lnTo>
                    <a:lnTo>
                      <a:pt x="721182" y="705586"/>
                    </a:lnTo>
                    <a:lnTo>
                      <a:pt x="721182" y="709752"/>
                    </a:lnTo>
                    <a:lnTo>
                      <a:pt x="723303" y="706602"/>
                    </a:lnTo>
                    <a:lnTo>
                      <a:pt x="726567" y="703973"/>
                    </a:lnTo>
                    <a:close/>
                  </a:path>
                  <a:path w="1410970" h="1165859">
                    <a:moveTo>
                      <a:pt x="732624" y="730491"/>
                    </a:moveTo>
                    <a:lnTo>
                      <a:pt x="732536" y="730008"/>
                    </a:lnTo>
                    <a:lnTo>
                      <a:pt x="732472" y="729475"/>
                    </a:lnTo>
                    <a:lnTo>
                      <a:pt x="732396" y="728992"/>
                    </a:lnTo>
                    <a:lnTo>
                      <a:pt x="731113" y="729259"/>
                    </a:lnTo>
                    <a:lnTo>
                      <a:pt x="729856" y="729538"/>
                    </a:lnTo>
                    <a:lnTo>
                      <a:pt x="728573" y="729805"/>
                    </a:lnTo>
                    <a:lnTo>
                      <a:pt x="728713" y="730618"/>
                    </a:lnTo>
                    <a:lnTo>
                      <a:pt x="728802" y="731024"/>
                    </a:lnTo>
                    <a:lnTo>
                      <a:pt x="730072" y="730846"/>
                    </a:lnTo>
                    <a:lnTo>
                      <a:pt x="732624" y="730491"/>
                    </a:lnTo>
                    <a:close/>
                  </a:path>
                  <a:path w="1410970" h="1165859">
                    <a:moveTo>
                      <a:pt x="733894" y="865657"/>
                    </a:moveTo>
                    <a:lnTo>
                      <a:pt x="732015" y="863574"/>
                    </a:lnTo>
                    <a:lnTo>
                      <a:pt x="731050" y="862533"/>
                    </a:lnTo>
                    <a:lnTo>
                      <a:pt x="730351" y="863219"/>
                    </a:lnTo>
                    <a:lnTo>
                      <a:pt x="728992" y="864628"/>
                    </a:lnTo>
                    <a:lnTo>
                      <a:pt x="730059" y="865530"/>
                    </a:lnTo>
                    <a:lnTo>
                      <a:pt x="731139" y="866457"/>
                    </a:lnTo>
                    <a:lnTo>
                      <a:pt x="732231" y="867359"/>
                    </a:lnTo>
                    <a:lnTo>
                      <a:pt x="732790" y="866800"/>
                    </a:lnTo>
                    <a:lnTo>
                      <a:pt x="733894" y="865657"/>
                    </a:lnTo>
                    <a:close/>
                  </a:path>
                  <a:path w="1410970" h="1165859">
                    <a:moveTo>
                      <a:pt x="737057" y="81915"/>
                    </a:moveTo>
                    <a:lnTo>
                      <a:pt x="732790" y="73583"/>
                    </a:lnTo>
                    <a:lnTo>
                      <a:pt x="730059" y="78689"/>
                    </a:lnTo>
                    <a:lnTo>
                      <a:pt x="732116" y="79667"/>
                    </a:lnTo>
                    <a:lnTo>
                      <a:pt x="737057" y="81915"/>
                    </a:lnTo>
                    <a:close/>
                  </a:path>
                  <a:path w="1410970" h="1165859">
                    <a:moveTo>
                      <a:pt x="740067" y="956144"/>
                    </a:moveTo>
                    <a:lnTo>
                      <a:pt x="738568" y="951992"/>
                    </a:lnTo>
                    <a:lnTo>
                      <a:pt x="735469" y="949464"/>
                    </a:lnTo>
                    <a:lnTo>
                      <a:pt x="732040" y="947254"/>
                    </a:lnTo>
                    <a:lnTo>
                      <a:pt x="734898" y="954913"/>
                    </a:lnTo>
                    <a:lnTo>
                      <a:pt x="736003" y="956056"/>
                    </a:lnTo>
                    <a:lnTo>
                      <a:pt x="740067" y="956144"/>
                    </a:lnTo>
                    <a:close/>
                  </a:path>
                  <a:path w="1410970" h="1165859">
                    <a:moveTo>
                      <a:pt x="753567" y="454710"/>
                    </a:moveTo>
                    <a:lnTo>
                      <a:pt x="750201" y="455714"/>
                    </a:lnTo>
                    <a:lnTo>
                      <a:pt x="749287" y="456742"/>
                    </a:lnTo>
                    <a:lnTo>
                      <a:pt x="750189" y="458660"/>
                    </a:lnTo>
                    <a:lnTo>
                      <a:pt x="750341" y="459003"/>
                    </a:lnTo>
                    <a:lnTo>
                      <a:pt x="751598" y="459232"/>
                    </a:lnTo>
                    <a:lnTo>
                      <a:pt x="752208" y="458050"/>
                    </a:lnTo>
                    <a:lnTo>
                      <a:pt x="752652" y="456895"/>
                    </a:lnTo>
                    <a:lnTo>
                      <a:pt x="753567" y="454710"/>
                    </a:lnTo>
                    <a:close/>
                  </a:path>
                  <a:path w="1410970" h="1165859">
                    <a:moveTo>
                      <a:pt x="779487" y="265950"/>
                    </a:moveTo>
                    <a:lnTo>
                      <a:pt x="773379" y="265722"/>
                    </a:lnTo>
                    <a:lnTo>
                      <a:pt x="773379" y="269951"/>
                    </a:lnTo>
                    <a:lnTo>
                      <a:pt x="775462" y="268605"/>
                    </a:lnTo>
                    <a:lnTo>
                      <a:pt x="779487" y="265950"/>
                    </a:lnTo>
                    <a:close/>
                  </a:path>
                  <a:path w="1410970" h="1165859">
                    <a:moveTo>
                      <a:pt x="833539" y="791197"/>
                    </a:moveTo>
                    <a:lnTo>
                      <a:pt x="830961" y="792276"/>
                    </a:lnTo>
                    <a:lnTo>
                      <a:pt x="826858" y="794016"/>
                    </a:lnTo>
                    <a:lnTo>
                      <a:pt x="827938" y="795642"/>
                    </a:lnTo>
                    <a:lnTo>
                      <a:pt x="829716" y="798309"/>
                    </a:lnTo>
                    <a:lnTo>
                      <a:pt x="833539" y="791197"/>
                    </a:lnTo>
                    <a:close/>
                  </a:path>
                  <a:path w="1410970" h="1165859">
                    <a:moveTo>
                      <a:pt x="835456" y="697433"/>
                    </a:moveTo>
                    <a:lnTo>
                      <a:pt x="831202" y="697725"/>
                    </a:lnTo>
                    <a:lnTo>
                      <a:pt x="832535" y="703351"/>
                    </a:lnTo>
                    <a:lnTo>
                      <a:pt x="835418" y="702208"/>
                    </a:lnTo>
                    <a:lnTo>
                      <a:pt x="835456" y="697433"/>
                    </a:lnTo>
                    <a:close/>
                  </a:path>
                  <a:path w="1410970" h="1165859">
                    <a:moveTo>
                      <a:pt x="866368" y="841070"/>
                    </a:moveTo>
                    <a:lnTo>
                      <a:pt x="865708" y="840282"/>
                    </a:lnTo>
                    <a:lnTo>
                      <a:pt x="864933" y="840930"/>
                    </a:lnTo>
                    <a:lnTo>
                      <a:pt x="864171" y="841552"/>
                    </a:lnTo>
                    <a:lnTo>
                      <a:pt x="863422" y="842213"/>
                    </a:lnTo>
                    <a:lnTo>
                      <a:pt x="863638" y="842454"/>
                    </a:lnTo>
                    <a:lnTo>
                      <a:pt x="863866" y="842733"/>
                    </a:lnTo>
                    <a:lnTo>
                      <a:pt x="864095" y="842987"/>
                    </a:lnTo>
                    <a:lnTo>
                      <a:pt x="864857" y="842340"/>
                    </a:lnTo>
                    <a:lnTo>
                      <a:pt x="866368" y="841070"/>
                    </a:lnTo>
                    <a:close/>
                  </a:path>
                  <a:path w="1410970" h="1165859">
                    <a:moveTo>
                      <a:pt x="874090" y="861745"/>
                    </a:moveTo>
                    <a:lnTo>
                      <a:pt x="873925" y="860717"/>
                    </a:lnTo>
                    <a:lnTo>
                      <a:pt x="873925" y="859917"/>
                    </a:lnTo>
                    <a:lnTo>
                      <a:pt x="873607" y="859256"/>
                    </a:lnTo>
                    <a:lnTo>
                      <a:pt x="873467" y="859002"/>
                    </a:lnTo>
                    <a:lnTo>
                      <a:pt x="872667" y="859040"/>
                    </a:lnTo>
                    <a:lnTo>
                      <a:pt x="872185" y="858939"/>
                    </a:lnTo>
                    <a:lnTo>
                      <a:pt x="872070" y="860729"/>
                    </a:lnTo>
                    <a:lnTo>
                      <a:pt x="872134" y="861618"/>
                    </a:lnTo>
                    <a:lnTo>
                      <a:pt x="873150" y="861695"/>
                    </a:lnTo>
                    <a:lnTo>
                      <a:pt x="874090" y="861745"/>
                    </a:lnTo>
                    <a:close/>
                  </a:path>
                  <a:path w="1410970" h="1165859">
                    <a:moveTo>
                      <a:pt x="880160" y="859650"/>
                    </a:moveTo>
                    <a:lnTo>
                      <a:pt x="879144" y="859726"/>
                    </a:lnTo>
                    <a:lnTo>
                      <a:pt x="878065" y="859713"/>
                    </a:lnTo>
                    <a:lnTo>
                      <a:pt x="878039" y="859853"/>
                    </a:lnTo>
                    <a:lnTo>
                      <a:pt x="877900" y="860704"/>
                    </a:lnTo>
                    <a:lnTo>
                      <a:pt x="878027" y="861593"/>
                    </a:lnTo>
                    <a:lnTo>
                      <a:pt x="878065" y="862457"/>
                    </a:lnTo>
                    <a:lnTo>
                      <a:pt x="878598" y="862330"/>
                    </a:lnTo>
                    <a:lnTo>
                      <a:pt x="879386" y="862393"/>
                    </a:lnTo>
                    <a:lnTo>
                      <a:pt x="879563" y="862088"/>
                    </a:lnTo>
                    <a:lnTo>
                      <a:pt x="879919" y="861441"/>
                    </a:lnTo>
                    <a:lnTo>
                      <a:pt x="879944" y="860653"/>
                    </a:lnTo>
                    <a:lnTo>
                      <a:pt x="880160" y="859650"/>
                    </a:lnTo>
                    <a:close/>
                  </a:path>
                  <a:path w="1410970" h="1165859">
                    <a:moveTo>
                      <a:pt x="884250" y="281508"/>
                    </a:moveTo>
                    <a:lnTo>
                      <a:pt x="880478" y="277342"/>
                    </a:lnTo>
                    <a:lnTo>
                      <a:pt x="878789" y="275501"/>
                    </a:lnTo>
                    <a:lnTo>
                      <a:pt x="877633" y="276161"/>
                    </a:lnTo>
                    <a:lnTo>
                      <a:pt x="878382" y="278815"/>
                    </a:lnTo>
                    <a:lnTo>
                      <a:pt x="879081" y="281444"/>
                    </a:lnTo>
                    <a:lnTo>
                      <a:pt x="879995" y="284708"/>
                    </a:lnTo>
                    <a:lnTo>
                      <a:pt x="881799" y="283375"/>
                    </a:lnTo>
                    <a:lnTo>
                      <a:pt x="882904" y="282524"/>
                    </a:lnTo>
                    <a:lnTo>
                      <a:pt x="884250" y="281508"/>
                    </a:lnTo>
                    <a:close/>
                  </a:path>
                  <a:path w="1410970" h="1165859">
                    <a:moveTo>
                      <a:pt x="887095" y="396278"/>
                    </a:moveTo>
                    <a:lnTo>
                      <a:pt x="887082" y="393458"/>
                    </a:lnTo>
                    <a:lnTo>
                      <a:pt x="885825" y="392417"/>
                    </a:lnTo>
                    <a:lnTo>
                      <a:pt x="882002" y="392734"/>
                    </a:lnTo>
                    <a:lnTo>
                      <a:pt x="885774" y="395351"/>
                    </a:lnTo>
                    <a:lnTo>
                      <a:pt x="887095" y="396278"/>
                    </a:lnTo>
                    <a:close/>
                  </a:path>
                  <a:path w="1410970" h="1165859">
                    <a:moveTo>
                      <a:pt x="909942" y="13804"/>
                    </a:moveTo>
                    <a:lnTo>
                      <a:pt x="906881" y="8382"/>
                    </a:lnTo>
                    <a:lnTo>
                      <a:pt x="905535" y="11074"/>
                    </a:lnTo>
                    <a:lnTo>
                      <a:pt x="905586" y="13004"/>
                    </a:lnTo>
                    <a:lnTo>
                      <a:pt x="909942" y="13804"/>
                    </a:lnTo>
                    <a:close/>
                  </a:path>
                  <a:path w="1410970" h="1165859">
                    <a:moveTo>
                      <a:pt x="926642" y="908164"/>
                    </a:moveTo>
                    <a:lnTo>
                      <a:pt x="918806" y="907135"/>
                    </a:lnTo>
                    <a:lnTo>
                      <a:pt x="917587" y="914577"/>
                    </a:lnTo>
                    <a:lnTo>
                      <a:pt x="917663" y="914819"/>
                    </a:lnTo>
                    <a:lnTo>
                      <a:pt x="921804" y="917143"/>
                    </a:lnTo>
                    <a:lnTo>
                      <a:pt x="923302" y="914400"/>
                    </a:lnTo>
                    <a:lnTo>
                      <a:pt x="926642" y="908164"/>
                    </a:lnTo>
                    <a:close/>
                  </a:path>
                  <a:path w="1410970" h="1165859">
                    <a:moveTo>
                      <a:pt x="930605" y="820267"/>
                    </a:moveTo>
                    <a:lnTo>
                      <a:pt x="925474" y="815340"/>
                    </a:lnTo>
                    <a:lnTo>
                      <a:pt x="925220" y="815340"/>
                    </a:lnTo>
                    <a:lnTo>
                      <a:pt x="921613" y="819975"/>
                    </a:lnTo>
                    <a:lnTo>
                      <a:pt x="924521" y="823810"/>
                    </a:lnTo>
                    <a:lnTo>
                      <a:pt x="927341" y="820839"/>
                    </a:lnTo>
                    <a:lnTo>
                      <a:pt x="930605" y="820267"/>
                    </a:lnTo>
                    <a:close/>
                  </a:path>
                  <a:path w="1410970" h="1165859">
                    <a:moveTo>
                      <a:pt x="930808" y="298754"/>
                    </a:moveTo>
                    <a:lnTo>
                      <a:pt x="928611" y="286753"/>
                    </a:lnTo>
                    <a:lnTo>
                      <a:pt x="925385" y="287909"/>
                    </a:lnTo>
                    <a:lnTo>
                      <a:pt x="925118" y="289585"/>
                    </a:lnTo>
                    <a:lnTo>
                      <a:pt x="926579" y="294246"/>
                    </a:lnTo>
                    <a:lnTo>
                      <a:pt x="926693" y="297281"/>
                    </a:lnTo>
                    <a:lnTo>
                      <a:pt x="930808" y="298754"/>
                    </a:lnTo>
                    <a:close/>
                  </a:path>
                  <a:path w="1410970" h="1165859">
                    <a:moveTo>
                      <a:pt x="940206" y="863917"/>
                    </a:moveTo>
                    <a:lnTo>
                      <a:pt x="939914" y="861758"/>
                    </a:lnTo>
                    <a:lnTo>
                      <a:pt x="939317" y="858735"/>
                    </a:lnTo>
                    <a:lnTo>
                      <a:pt x="936307" y="860247"/>
                    </a:lnTo>
                    <a:lnTo>
                      <a:pt x="935913" y="862139"/>
                    </a:lnTo>
                    <a:lnTo>
                      <a:pt x="936815" y="864971"/>
                    </a:lnTo>
                    <a:lnTo>
                      <a:pt x="940206" y="863917"/>
                    </a:lnTo>
                    <a:close/>
                  </a:path>
                  <a:path w="1410970" h="1165859">
                    <a:moveTo>
                      <a:pt x="945896" y="257009"/>
                    </a:moveTo>
                    <a:lnTo>
                      <a:pt x="945095" y="256946"/>
                    </a:lnTo>
                    <a:lnTo>
                      <a:pt x="944283" y="256895"/>
                    </a:lnTo>
                    <a:lnTo>
                      <a:pt x="943470" y="256806"/>
                    </a:lnTo>
                    <a:lnTo>
                      <a:pt x="943394" y="258025"/>
                    </a:lnTo>
                    <a:lnTo>
                      <a:pt x="943330" y="259232"/>
                    </a:lnTo>
                    <a:lnTo>
                      <a:pt x="943267" y="260451"/>
                    </a:lnTo>
                    <a:lnTo>
                      <a:pt x="944003" y="260527"/>
                    </a:lnTo>
                    <a:lnTo>
                      <a:pt x="944753" y="260604"/>
                    </a:lnTo>
                    <a:lnTo>
                      <a:pt x="945476" y="260692"/>
                    </a:lnTo>
                    <a:lnTo>
                      <a:pt x="945896" y="257009"/>
                    </a:lnTo>
                    <a:close/>
                  </a:path>
                  <a:path w="1410970" h="1165859">
                    <a:moveTo>
                      <a:pt x="948677" y="462699"/>
                    </a:moveTo>
                    <a:lnTo>
                      <a:pt x="947940" y="460883"/>
                    </a:lnTo>
                    <a:lnTo>
                      <a:pt x="945222" y="459498"/>
                    </a:lnTo>
                    <a:lnTo>
                      <a:pt x="942936" y="458762"/>
                    </a:lnTo>
                    <a:lnTo>
                      <a:pt x="940066" y="457657"/>
                    </a:lnTo>
                    <a:lnTo>
                      <a:pt x="940790" y="461937"/>
                    </a:lnTo>
                    <a:lnTo>
                      <a:pt x="943089" y="463410"/>
                    </a:lnTo>
                    <a:lnTo>
                      <a:pt x="946315" y="464629"/>
                    </a:lnTo>
                    <a:lnTo>
                      <a:pt x="947699" y="463651"/>
                    </a:lnTo>
                    <a:lnTo>
                      <a:pt x="948436" y="462915"/>
                    </a:lnTo>
                    <a:lnTo>
                      <a:pt x="948677" y="462699"/>
                    </a:lnTo>
                    <a:close/>
                  </a:path>
                  <a:path w="1410970" h="1165859">
                    <a:moveTo>
                      <a:pt x="959637" y="1065250"/>
                    </a:moveTo>
                    <a:lnTo>
                      <a:pt x="959027" y="1064717"/>
                    </a:lnTo>
                    <a:lnTo>
                      <a:pt x="957872" y="1063675"/>
                    </a:lnTo>
                    <a:lnTo>
                      <a:pt x="955903" y="1066165"/>
                    </a:lnTo>
                    <a:lnTo>
                      <a:pt x="954938" y="1067422"/>
                    </a:lnTo>
                    <a:lnTo>
                      <a:pt x="956221" y="1068641"/>
                    </a:lnTo>
                    <a:lnTo>
                      <a:pt x="958494" y="1066368"/>
                    </a:lnTo>
                    <a:lnTo>
                      <a:pt x="959637" y="1065250"/>
                    </a:lnTo>
                    <a:close/>
                  </a:path>
                  <a:path w="1410970" h="1165859">
                    <a:moveTo>
                      <a:pt x="983869" y="39712"/>
                    </a:moveTo>
                    <a:lnTo>
                      <a:pt x="981798" y="39179"/>
                    </a:lnTo>
                    <a:lnTo>
                      <a:pt x="978814" y="38430"/>
                    </a:lnTo>
                    <a:lnTo>
                      <a:pt x="978319" y="40474"/>
                    </a:lnTo>
                    <a:lnTo>
                      <a:pt x="979817" y="41605"/>
                    </a:lnTo>
                    <a:lnTo>
                      <a:pt x="981379" y="42481"/>
                    </a:lnTo>
                    <a:lnTo>
                      <a:pt x="983869" y="39712"/>
                    </a:lnTo>
                    <a:close/>
                  </a:path>
                  <a:path w="1410970" h="1165859">
                    <a:moveTo>
                      <a:pt x="986548" y="959040"/>
                    </a:moveTo>
                    <a:lnTo>
                      <a:pt x="984300" y="957313"/>
                    </a:lnTo>
                    <a:lnTo>
                      <a:pt x="982700" y="957922"/>
                    </a:lnTo>
                    <a:lnTo>
                      <a:pt x="980452" y="961326"/>
                    </a:lnTo>
                    <a:lnTo>
                      <a:pt x="984745" y="961390"/>
                    </a:lnTo>
                    <a:lnTo>
                      <a:pt x="986307" y="961402"/>
                    </a:lnTo>
                    <a:lnTo>
                      <a:pt x="986256" y="960462"/>
                    </a:lnTo>
                    <a:lnTo>
                      <a:pt x="986548" y="959040"/>
                    </a:lnTo>
                    <a:close/>
                  </a:path>
                  <a:path w="1410970" h="1165859">
                    <a:moveTo>
                      <a:pt x="988517" y="503008"/>
                    </a:moveTo>
                    <a:lnTo>
                      <a:pt x="985545" y="499833"/>
                    </a:lnTo>
                    <a:lnTo>
                      <a:pt x="983754" y="495554"/>
                    </a:lnTo>
                    <a:lnTo>
                      <a:pt x="982332" y="498195"/>
                    </a:lnTo>
                    <a:lnTo>
                      <a:pt x="981176" y="499910"/>
                    </a:lnTo>
                    <a:lnTo>
                      <a:pt x="979957" y="503186"/>
                    </a:lnTo>
                    <a:lnTo>
                      <a:pt x="979347" y="505460"/>
                    </a:lnTo>
                    <a:lnTo>
                      <a:pt x="981379" y="507695"/>
                    </a:lnTo>
                    <a:lnTo>
                      <a:pt x="983056" y="506818"/>
                    </a:lnTo>
                    <a:lnTo>
                      <a:pt x="984389" y="504825"/>
                    </a:lnTo>
                    <a:lnTo>
                      <a:pt x="985215" y="504939"/>
                    </a:lnTo>
                    <a:lnTo>
                      <a:pt x="985583" y="504901"/>
                    </a:lnTo>
                    <a:lnTo>
                      <a:pt x="987044" y="507796"/>
                    </a:lnTo>
                    <a:lnTo>
                      <a:pt x="988517" y="503008"/>
                    </a:lnTo>
                    <a:close/>
                  </a:path>
                  <a:path w="1410970" h="1165859">
                    <a:moveTo>
                      <a:pt x="1006055" y="242493"/>
                    </a:moveTo>
                    <a:lnTo>
                      <a:pt x="1005268" y="241084"/>
                    </a:lnTo>
                    <a:lnTo>
                      <a:pt x="1004824" y="239356"/>
                    </a:lnTo>
                    <a:lnTo>
                      <a:pt x="1003363" y="240220"/>
                    </a:lnTo>
                    <a:lnTo>
                      <a:pt x="1001953" y="240576"/>
                    </a:lnTo>
                    <a:lnTo>
                      <a:pt x="1001610" y="241363"/>
                    </a:lnTo>
                    <a:lnTo>
                      <a:pt x="1001306" y="242100"/>
                    </a:lnTo>
                    <a:lnTo>
                      <a:pt x="1002004" y="244017"/>
                    </a:lnTo>
                    <a:lnTo>
                      <a:pt x="1003528" y="244449"/>
                    </a:lnTo>
                    <a:lnTo>
                      <a:pt x="1005268" y="243954"/>
                    </a:lnTo>
                    <a:lnTo>
                      <a:pt x="1005674" y="243217"/>
                    </a:lnTo>
                    <a:lnTo>
                      <a:pt x="1006055" y="242493"/>
                    </a:lnTo>
                    <a:close/>
                  </a:path>
                  <a:path w="1410970" h="1165859">
                    <a:moveTo>
                      <a:pt x="1006360" y="60947"/>
                    </a:moveTo>
                    <a:lnTo>
                      <a:pt x="1003427" y="56667"/>
                    </a:lnTo>
                    <a:lnTo>
                      <a:pt x="1002372" y="55765"/>
                    </a:lnTo>
                    <a:lnTo>
                      <a:pt x="1000912" y="56540"/>
                    </a:lnTo>
                    <a:lnTo>
                      <a:pt x="1000353" y="56857"/>
                    </a:lnTo>
                    <a:lnTo>
                      <a:pt x="999629" y="58127"/>
                    </a:lnTo>
                    <a:lnTo>
                      <a:pt x="1001102" y="60540"/>
                    </a:lnTo>
                    <a:lnTo>
                      <a:pt x="1002436" y="62763"/>
                    </a:lnTo>
                    <a:lnTo>
                      <a:pt x="1005535" y="61683"/>
                    </a:lnTo>
                    <a:lnTo>
                      <a:pt x="1005713" y="61607"/>
                    </a:lnTo>
                    <a:lnTo>
                      <a:pt x="1005840" y="61404"/>
                    </a:lnTo>
                    <a:lnTo>
                      <a:pt x="1006360" y="60947"/>
                    </a:lnTo>
                    <a:close/>
                  </a:path>
                  <a:path w="1410970" h="1165859">
                    <a:moveTo>
                      <a:pt x="1042314" y="372351"/>
                    </a:moveTo>
                    <a:lnTo>
                      <a:pt x="1040409" y="373341"/>
                    </a:lnTo>
                    <a:lnTo>
                      <a:pt x="1038948" y="374091"/>
                    </a:lnTo>
                    <a:lnTo>
                      <a:pt x="1037513" y="374853"/>
                    </a:lnTo>
                    <a:lnTo>
                      <a:pt x="1041844" y="376567"/>
                    </a:lnTo>
                    <a:lnTo>
                      <a:pt x="1042314" y="372351"/>
                    </a:lnTo>
                    <a:close/>
                  </a:path>
                  <a:path w="1410970" h="1165859">
                    <a:moveTo>
                      <a:pt x="1070241" y="619658"/>
                    </a:moveTo>
                    <a:lnTo>
                      <a:pt x="1068031" y="618947"/>
                    </a:lnTo>
                    <a:lnTo>
                      <a:pt x="1066126" y="618337"/>
                    </a:lnTo>
                    <a:lnTo>
                      <a:pt x="1063104" y="617347"/>
                    </a:lnTo>
                    <a:lnTo>
                      <a:pt x="1065631" y="623062"/>
                    </a:lnTo>
                    <a:lnTo>
                      <a:pt x="1066317" y="623189"/>
                    </a:lnTo>
                    <a:lnTo>
                      <a:pt x="1070241" y="619658"/>
                    </a:lnTo>
                    <a:close/>
                  </a:path>
                  <a:path w="1410970" h="1165859">
                    <a:moveTo>
                      <a:pt x="1077531" y="519353"/>
                    </a:moveTo>
                    <a:lnTo>
                      <a:pt x="1075817" y="519988"/>
                    </a:lnTo>
                    <a:lnTo>
                      <a:pt x="1072934" y="521093"/>
                    </a:lnTo>
                    <a:lnTo>
                      <a:pt x="1075283" y="523722"/>
                    </a:lnTo>
                    <a:lnTo>
                      <a:pt x="1077048" y="525716"/>
                    </a:lnTo>
                    <a:lnTo>
                      <a:pt x="1077531" y="519353"/>
                    </a:lnTo>
                    <a:close/>
                  </a:path>
                  <a:path w="1410970" h="1165859">
                    <a:moveTo>
                      <a:pt x="1078090" y="189814"/>
                    </a:moveTo>
                    <a:lnTo>
                      <a:pt x="1077633" y="187706"/>
                    </a:lnTo>
                    <a:lnTo>
                      <a:pt x="1074597" y="186309"/>
                    </a:lnTo>
                    <a:lnTo>
                      <a:pt x="1074445" y="188633"/>
                    </a:lnTo>
                    <a:lnTo>
                      <a:pt x="1073835" y="191084"/>
                    </a:lnTo>
                    <a:lnTo>
                      <a:pt x="1076693" y="192925"/>
                    </a:lnTo>
                    <a:lnTo>
                      <a:pt x="1078090" y="189814"/>
                    </a:lnTo>
                    <a:close/>
                  </a:path>
                  <a:path w="1410970" h="1165859">
                    <a:moveTo>
                      <a:pt x="1134478" y="987640"/>
                    </a:moveTo>
                    <a:lnTo>
                      <a:pt x="1132611" y="985647"/>
                    </a:lnTo>
                    <a:lnTo>
                      <a:pt x="1130655" y="985037"/>
                    </a:lnTo>
                    <a:lnTo>
                      <a:pt x="1129017" y="984173"/>
                    </a:lnTo>
                    <a:lnTo>
                      <a:pt x="1128572" y="984440"/>
                    </a:lnTo>
                    <a:lnTo>
                      <a:pt x="1127645" y="984948"/>
                    </a:lnTo>
                    <a:lnTo>
                      <a:pt x="1128458" y="986764"/>
                    </a:lnTo>
                    <a:lnTo>
                      <a:pt x="1128979" y="988771"/>
                    </a:lnTo>
                    <a:lnTo>
                      <a:pt x="1130731" y="990981"/>
                    </a:lnTo>
                    <a:lnTo>
                      <a:pt x="1132560" y="990727"/>
                    </a:lnTo>
                    <a:lnTo>
                      <a:pt x="1133830" y="990904"/>
                    </a:lnTo>
                    <a:lnTo>
                      <a:pt x="1133868" y="989545"/>
                    </a:lnTo>
                    <a:lnTo>
                      <a:pt x="1134478" y="987640"/>
                    </a:lnTo>
                    <a:close/>
                  </a:path>
                  <a:path w="1410970" h="1165859">
                    <a:moveTo>
                      <a:pt x="1152677" y="298894"/>
                    </a:moveTo>
                    <a:lnTo>
                      <a:pt x="1149045" y="301015"/>
                    </a:lnTo>
                    <a:lnTo>
                      <a:pt x="1147254" y="302082"/>
                    </a:lnTo>
                    <a:lnTo>
                      <a:pt x="1151572" y="304888"/>
                    </a:lnTo>
                    <a:lnTo>
                      <a:pt x="1151826" y="304723"/>
                    </a:lnTo>
                    <a:lnTo>
                      <a:pt x="1152677" y="298894"/>
                    </a:lnTo>
                    <a:close/>
                  </a:path>
                  <a:path w="1410970" h="1165859">
                    <a:moveTo>
                      <a:pt x="1155560" y="599351"/>
                    </a:moveTo>
                    <a:lnTo>
                      <a:pt x="1154836" y="597852"/>
                    </a:lnTo>
                    <a:lnTo>
                      <a:pt x="1154417" y="596099"/>
                    </a:lnTo>
                    <a:lnTo>
                      <a:pt x="1152601" y="594156"/>
                    </a:lnTo>
                    <a:lnTo>
                      <a:pt x="1150988" y="594258"/>
                    </a:lnTo>
                    <a:lnTo>
                      <a:pt x="1149743" y="593928"/>
                    </a:lnTo>
                    <a:lnTo>
                      <a:pt x="1149756" y="595249"/>
                    </a:lnTo>
                    <a:lnTo>
                      <a:pt x="1149235" y="597065"/>
                    </a:lnTo>
                    <a:lnTo>
                      <a:pt x="1149908" y="597763"/>
                    </a:lnTo>
                    <a:lnTo>
                      <a:pt x="1151077" y="599020"/>
                    </a:lnTo>
                    <a:lnTo>
                      <a:pt x="1152956" y="599567"/>
                    </a:lnTo>
                    <a:lnTo>
                      <a:pt x="1154544" y="600417"/>
                    </a:lnTo>
                    <a:lnTo>
                      <a:pt x="1155560" y="599351"/>
                    </a:lnTo>
                    <a:close/>
                  </a:path>
                  <a:path w="1410970" h="1165859">
                    <a:moveTo>
                      <a:pt x="1167345" y="980986"/>
                    </a:moveTo>
                    <a:lnTo>
                      <a:pt x="1165390" y="976490"/>
                    </a:lnTo>
                    <a:lnTo>
                      <a:pt x="1158265" y="978103"/>
                    </a:lnTo>
                    <a:lnTo>
                      <a:pt x="1157363" y="978789"/>
                    </a:lnTo>
                    <a:lnTo>
                      <a:pt x="1158265" y="985913"/>
                    </a:lnTo>
                    <a:lnTo>
                      <a:pt x="1160868" y="987869"/>
                    </a:lnTo>
                    <a:lnTo>
                      <a:pt x="1167218" y="988250"/>
                    </a:lnTo>
                    <a:lnTo>
                      <a:pt x="1163815" y="982611"/>
                    </a:lnTo>
                    <a:lnTo>
                      <a:pt x="1167345" y="980986"/>
                    </a:lnTo>
                    <a:close/>
                  </a:path>
                  <a:path w="1410970" h="1165859">
                    <a:moveTo>
                      <a:pt x="1182458" y="673430"/>
                    </a:moveTo>
                    <a:lnTo>
                      <a:pt x="1179334" y="671893"/>
                    </a:lnTo>
                    <a:lnTo>
                      <a:pt x="1176426" y="669505"/>
                    </a:lnTo>
                    <a:lnTo>
                      <a:pt x="1172171" y="672579"/>
                    </a:lnTo>
                    <a:lnTo>
                      <a:pt x="1181976" y="675386"/>
                    </a:lnTo>
                    <a:lnTo>
                      <a:pt x="1182458" y="673430"/>
                    </a:lnTo>
                    <a:close/>
                  </a:path>
                  <a:path w="1410970" h="1165859">
                    <a:moveTo>
                      <a:pt x="1258112" y="232625"/>
                    </a:moveTo>
                    <a:lnTo>
                      <a:pt x="1256715" y="231571"/>
                    </a:lnTo>
                    <a:lnTo>
                      <a:pt x="1255801" y="230809"/>
                    </a:lnTo>
                    <a:lnTo>
                      <a:pt x="1253794" y="229450"/>
                    </a:lnTo>
                    <a:lnTo>
                      <a:pt x="1252715" y="228828"/>
                    </a:lnTo>
                    <a:lnTo>
                      <a:pt x="1251635" y="228168"/>
                    </a:lnTo>
                    <a:lnTo>
                      <a:pt x="1250861" y="229476"/>
                    </a:lnTo>
                    <a:lnTo>
                      <a:pt x="1253337" y="230111"/>
                    </a:lnTo>
                    <a:lnTo>
                      <a:pt x="1253236" y="234594"/>
                    </a:lnTo>
                    <a:lnTo>
                      <a:pt x="1258112" y="232625"/>
                    </a:lnTo>
                    <a:close/>
                  </a:path>
                  <a:path w="1410970" h="1165859">
                    <a:moveTo>
                      <a:pt x="1364526" y="583666"/>
                    </a:moveTo>
                    <a:lnTo>
                      <a:pt x="1364488" y="581164"/>
                    </a:lnTo>
                    <a:lnTo>
                      <a:pt x="1361630" y="578116"/>
                    </a:lnTo>
                    <a:lnTo>
                      <a:pt x="1361071" y="580504"/>
                    </a:lnTo>
                    <a:lnTo>
                      <a:pt x="1360474" y="582853"/>
                    </a:lnTo>
                    <a:lnTo>
                      <a:pt x="1359916" y="585216"/>
                    </a:lnTo>
                    <a:lnTo>
                      <a:pt x="1361795" y="585724"/>
                    </a:lnTo>
                    <a:lnTo>
                      <a:pt x="1364526" y="583666"/>
                    </a:lnTo>
                    <a:close/>
                  </a:path>
                  <a:path w="1410970" h="1165859">
                    <a:moveTo>
                      <a:pt x="1410627" y="457568"/>
                    </a:moveTo>
                    <a:lnTo>
                      <a:pt x="1409979" y="456018"/>
                    </a:lnTo>
                    <a:lnTo>
                      <a:pt x="1408925" y="454723"/>
                    </a:lnTo>
                    <a:lnTo>
                      <a:pt x="1406918" y="455320"/>
                    </a:lnTo>
                    <a:lnTo>
                      <a:pt x="1406131" y="456006"/>
                    </a:lnTo>
                    <a:lnTo>
                      <a:pt x="1404912" y="456996"/>
                    </a:lnTo>
                    <a:lnTo>
                      <a:pt x="1404073" y="458431"/>
                    </a:lnTo>
                    <a:lnTo>
                      <a:pt x="1402765" y="460095"/>
                    </a:lnTo>
                    <a:lnTo>
                      <a:pt x="1407325" y="462432"/>
                    </a:lnTo>
                    <a:lnTo>
                      <a:pt x="1409763" y="461937"/>
                    </a:lnTo>
                    <a:lnTo>
                      <a:pt x="1410627" y="45756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1" name="object 353">
                <a:extLst>
                  <a:ext uri="{FF2B5EF4-FFF2-40B4-BE49-F238E27FC236}">
                    <a16:creationId xmlns:a16="http://schemas.microsoft.com/office/drawing/2014/main" id="{4DAF91B4-1DE0-985B-7D26-44B43AE9ACCC}"/>
                  </a:ext>
                </a:extLst>
              </p:cNvPr>
              <p:cNvSpPr/>
              <p:nvPr/>
            </p:nvSpPr>
            <p:spPr>
              <a:xfrm>
                <a:off x="7188170" y="2726143"/>
                <a:ext cx="893080" cy="762479"/>
              </a:xfrm>
              <a:custGeom>
                <a:avLst/>
                <a:gdLst/>
                <a:ahLst/>
                <a:cxnLst/>
                <a:rect l="l" t="t" r="r" b="b"/>
                <a:pathLst>
                  <a:path w="1148079" h="1115059">
                    <a:moveTo>
                      <a:pt x="3149" y="638708"/>
                    </a:moveTo>
                    <a:lnTo>
                      <a:pt x="2527" y="637362"/>
                    </a:lnTo>
                    <a:lnTo>
                      <a:pt x="1905" y="636016"/>
                    </a:lnTo>
                    <a:lnTo>
                      <a:pt x="1257" y="634669"/>
                    </a:lnTo>
                    <a:lnTo>
                      <a:pt x="850" y="634873"/>
                    </a:lnTo>
                    <a:lnTo>
                      <a:pt x="419" y="635063"/>
                    </a:lnTo>
                    <a:lnTo>
                      <a:pt x="0" y="635254"/>
                    </a:lnTo>
                    <a:lnTo>
                      <a:pt x="1054" y="637946"/>
                    </a:lnTo>
                    <a:lnTo>
                      <a:pt x="1549" y="639292"/>
                    </a:lnTo>
                    <a:lnTo>
                      <a:pt x="2082" y="639114"/>
                    </a:lnTo>
                    <a:lnTo>
                      <a:pt x="2616" y="638886"/>
                    </a:lnTo>
                    <a:lnTo>
                      <a:pt x="3149" y="638708"/>
                    </a:lnTo>
                    <a:close/>
                  </a:path>
                  <a:path w="1148079" h="1115059">
                    <a:moveTo>
                      <a:pt x="60363" y="736930"/>
                    </a:moveTo>
                    <a:lnTo>
                      <a:pt x="58496" y="735177"/>
                    </a:lnTo>
                    <a:lnTo>
                      <a:pt x="55397" y="737781"/>
                    </a:lnTo>
                    <a:lnTo>
                      <a:pt x="58305" y="740029"/>
                    </a:lnTo>
                    <a:lnTo>
                      <a:pt x="58813" y="738492"/>
                    </a:lnTo>
                    <a:lnTo>
                      <a:pt x="60363" y="736930"/>
                    </a:lnTo>
                    <a:close/>
                  </a:path>
                  <a:path w="1148079" h="1115059">
                    <a:moveTo>
                      <a:pt x="81508" y="810679"/>
                    </a:moveTo>
                    <a:lnTo>
                      <a:pt x="79222" y="809472"/>
                    </a:lnTo>
                    <a:lnTo>
                      <a:pt x="78079" y="808850"/>
                    </a:lnTo>
                    <a:lnTo>
                      <a:pt x="77838" y="809294"/>
                    </a:lnTo>
                    <a:lnTo>
                      <a:pt x="77571" y="809764"/>
                    </a:lnTo>
                    <a:lnTo>
                      <a:pt x="77304" y="810209"/>
                    </a:lnTo>
                    <a:lnTo>
                      <a:pt x="78524" y="810755"/>
                    </a:lnTo>
                    <a:lnTo>
                      <a:pt x="79756" y="811263"/>
                    </a:lnTo>
                    <a:lnTo>
                      <a:pt x="80949" y="811796"/>
                    </a:lnTo>
                    <a:lnTo>
                      <a:pt x="81140" y="811428"/>
                    </a:lnTo>
                    <a:lnTo>
                      <a:pt x="81318" y="811047"/>
                    </a:lnTo>
                    <a:lnTo>
                      <a:pt x="81508" y="810679"/>
                    </a:lnTo>
                    <a:close/>
                  </a:path>
                  <a:path w="1148079" h="1115059">
                    <a:moveTo>
                      <a:pt x="88963" y="210058"/>
                    </a:moveTo>
                    <a:lnTo>
                      <a:pt x="88188" y="208521"/>
                    </a:lnTo>
                    <a:lnTo>
                      <a:pt x="87414" y="206921"/>
                    </a:lnTo>
                    <a:lnTo>
                      <a:pt x="83985" y="208013"/>
                    </a:lnTo>
                    <a:lnTo>
                      <a:pt x="85775" y="209423"/>
                    </a:lnTo>
                    <a:lnTo>
                      <a:pt x="87985" y="211150"/>
                    </a:lnTo>
                    <a:lnTo>
                      <a:pt x="88315" y="210781"/>
                    </a:lnTo>
                    <a:lnTo>
                      <a:pt x="88963" y="210058"/>
                    </a:lnTo>
                    <a:close/>
                  </a:path>
                  <a:path w="1148079" h="1115059">
                    <a:moveTo>
                      <a:pt x="96024" y="816190"/>
                    </a:moveTo>
                    <a:lnTo>
                      <a:pt x="95821" y="815251"/>
                    </a:lnTo>
                    <a:lnTo>
                      <a:pt x="95796" y="814158"/>
                    </a:lnTo>
                    <a:lnTo>
                      <a:pt x="95326" y="813422"/>
                    </a:lnTo>
                    <a:lnTo>
                      <a:pt x="95084" y="813015"/>
                    </a:lnTo>
                    <a:lnTo>
                      <a:pt x="93954" y="813193"/>
                    </a:lnTo>
                    <a:lnTo>
                      <a:pt x="92519" y="813066"/>
                    </a:lnTo>
                    <a:lnTo>
                      <a:pt x="93129" y="814603"/>
                    </a:lnTo>
                    <a:lnTo>
                      <a:pt x="93294" y="815632"/>
                    </a:lnTo>
                    <a:lnTo>
                      <a:pt x="94208" y="816622"/>
                    </a:lnTo>
                    <a:lnTo>
                      <a:pt x="95300" y="816254"/>
                    </a:lnTo>
                    <a:lnTo>
                      <a:pt x="96024" y="816190"/>
                    </a:lnTo>
                    <a:close/>
                  </a:path>
                  <a:path w="1148079" h="1115059">
                    <a:moveTo>
                      <a:pt x="100393" y="457161"/>
                    </a:moveTo>
                    <a:lnTo>
                      <a:pt x="99809" y="455002"/>
                    </a:lnTo>
                    <a:lnTo>
                      <a:pt x="100139" y="452310"/>
                    </a:lnTo>
                    <a:lnTo>
                      <a:pt x="97002" y="450748"/>
                    </a:lnTo>
                    <a:lnTo>
                      <a:pt x="97015" y="453986"/>
                    </a:lnTo>
                    <a:lnTo>
                      <a:pt x="97205" y="456311"/>
                    </a:lnTo>
                    <a:lnTo>
                      <a:pt x="100393" y="457161"/>
                    </a:lnTo>
                    <a:close/>
                  </a:path>
                  <a:path w="1148079" h="1115059">
                    <a:moveTo>
                      <a:pt x="169138" y="551408"/>
                    </a:moveTo>
                    <a:lnTo>
                      <a:pt x="168186" y="550367"/>
                    </a:lnTo>
                    <a:lnTo>
                      <a:pt x="167220" y="549351"/>
                    </a:lnTo>
                    <a:lnTo>
                      <a:pt x="166281" y="548322"/>
                    </a:lnTo>
                    <a:lnTo>
                      <a:pt x="165417" y="549148"/>
                    </a:lnTo>
                    <a:lnTo>
                      <a:pt x="164985" y="549592"/>
                    </a:lnTo>
                    <a:lnTo>
                      <a:pt x="165430" y="550265"/>
                    </a:lnTo>
                    <a:lnTo>
                      <a:pt x="165760" y="551040"/>
                    </a:lnTo>
                    <a:lnTo>
                      <a:pt x="166331" y="551561"/>
                    </a:lnTo>
                    <a:lnTo>
                      <a:pt x="166852" y="552030"/>
                    </a:lnTo>
                    <a:lnTo>
                      <a:pt x="167627" y="552157"/>
                    </a:lnTo>
                    <a:lnTo>
                      <a:pt x="168287" y="552450"/>
                    </a:lnTo>
                    <a:lnTo>
                      <a:pt x="168579" y="552107"/>
                    </a:lnTo>
                    <a:lnTo>
                      <a:pt x="168846" y="551751"/>
                    </a:lnTo>
                    <a:lnTo>
                      <a:pt x="169138" y="551408"/>
                    </a:lnTo>
                    <a:close/>
                  </a:path>
                  <a:path w="1148079" h="1115059">
                    <a:moveTo>
                      <a:pt x="205092" y="256286"/>
                    </a:moveTo>
                    <a:lnTo>
                      <a:pt x="203962" y="255511"/>
                    </a:lnTo>
                    <a:lnTo>
                      <a:pt x="202857" y="254723"/>
                    </a:lnTo>
                    <a:lnTo>
                      <a:pt x="201714" y="253949"/>
                    </a:lnTo>
                    <a:lnTo>
                      <a:pt x="201396" y="254431"/>
                    </a:lnTo>
                    <a:lnTo>
                      <a:pt x="201066" y="254901"/>
                    </a:lnTo>
                    <a:lnTo>
                      <a:pt x="200748" y="255371"/>
                    </a:lnTo>
                    <a:lnTo>
                      <a:pt x="204127" y="257708"/>
                    </a:lnTo>
                    <a:lnTo>
                      <a:pt x="204457" y="257225"/>
                    </a:lnTo>
                    <a:lnTo>
                      <a:pt x="204774" y="256768"/>
                    </a:lnTo>
                    <a:lnTo>
                      <a:pt x="205092" y="256286"/>
                    </a:lnTo>
                    <a:close/>
                  </a:path>
                  <a:path w="1148079" h="1115059">
                    <a:moveTo>
                      <a:pt x="228866" y="917867"/>
                    </a:moveTo>
                    <a:lnTo>
                      <a:pt x="228295" y="917765"/>
                    </a:lnTo>
                    <a:lnTo>
                      <a:pt x="227114" y="917536"/>
                    </a:lnTo>
                    <a:lnTo>
                      <a:pt x="225590" y="918768"/>
                    </a:lnTo>
                    <a:lnTo>
                      <a:pt x="225310" y="920076"/>
                    </a:lnTo>
                    <a:lnTo>
                      <a:pt x="228092" y="922172"/>
                    </a:lnTo>
                    <a:lnTo>
                      <a:pt x="228434" y="920343"/>
                    </a:lnTo>
                    <a:lnTo>
                      <a:pt x="228866" y="917867"/>
                    </a:lnTo>
                    <a:close/>
                  </a:path>
                  <a:path w="1148079" h="1115059">
                    <a:moveTo>
                      <a:pt x="242608" y="352183"/>
                    </a:moveTo>
                    <a:lnTo>
                      <a:pt x="241795" y="351701"/>
                    </a:lnTo>
                    <a:lnTo>
                      <a:pt x="241388" y="351472"/>
                    </a:lnTo>
                    <a:lnTo>
                      <a:pt x="240639" y="352590"/>
                    </a:lnTo>
                    <a:lnTo>
                      <a:pt x="239801" y="353682"/>
                    </a:lnTo>
                    <a:lnTo>
                      <a:pt x="239179" y="354863"/>
                    </a:lnTo>
                    <a:lnTo>
                      <a:pt x="239064" y="355053"/>
                    </a:lnTo>
                    <a:lnTo>
                      <a:pt x="239725" y="355688"/>
                    </a:lnTo>
                    <a:lnTo>
                      <a:pt x="240322" y="356463"/>
                    </a:lnTo>
                    <a:lnTo>
                      <a:pt x="241198" y="354799"/>
                    </a:lnTo>
                    <a:lnTo>
                      <a:pt x="242608" y="352183"/>
                    </a:lnTo>
                    <a:close/>
                  </a:path>
                  <a:path w="1148079" h="1115059">
                    <a:moveTo>
                      <a:pt x="248856" y="931291"/>
                    </a:moveTo>
                    <a:lnTo>
                      <a:pt x="245719" y="931659"/>
                    </a:lnTo>
                    <a:lnTo>
                      <a:pt x="245059" y="933043"/>
                    </a:lnTo>
                    <a:lnTo>
                      <a:pt x="246341" y="935964"/>
                    </a:lnTo>
                    <a:lnTo>
                      <a:pt x="247421" y="933945"/>
                    </a:lnTo>
                    <a:lnTo>
                      <a:pt x="248856" y="931291"/>
                    </a:lnTo>
                    <a:close/>
                  </a:path>
                  <a:path w="1148079" h="1115059">
                    <a:moveTo>
                      <a:pt x="275767" y="160769"/>
                    </a:moveTo>
                    <a:lnTo>
                      <a:pt x="274650" y="156159"/>
                    </a:lnTo>
                    <a:lnTo>
                      <a:pt x="274027" y="156362"/>
                    </a:lnTo>
                    <a:lnTo>
                      <a:pt x="273418" y="156565"/>
                    </a:lnTo>
                    <a:lnTo>
                      <a:pt x="272783" y="156768"/>
                    </a:lnTo>
                    <a:lnTo>
                      <a:pt x="273304" y="158153"/>
                    </a:lnTo>
                    <a:lnTo>
                      <a:pt x="273799" y="159537"/>
                    </a:lnTo>
                    <a:lnTo>
                      <a:pt x="274408" y="160972"/>
                    </a:lnTo>
                    <a:lnTo>
                      <a:pt x="275031" y="160845"/>
                    </a:lnTo>
                    <a:lnTo>
                      <a:pt x="275767" y="160769"/>
                    </a:lnTo>
                    <a:close/>
                  </a:path>
                  <a:path w="1148079" h="1115059">
                    <a:moveTo>
                      <a:pt x="281190" y="971016"/>
                    </a:moveTo>
                    <a:lnTo>
                      <a:pt x="280873" y="970102"/>
                    </a:lnTo>
                    <a:lnTo>
                      <a:pt x="280733" y="969149"/>
                    </a:lnTo>
                    <a:lnTo>
                      <a:pt x="280543" y="969149"/>
                    </a:lnTo>
                    <a:lnTo>
                      <a:pt x="279641" y="969111"/>
                    </a:lnTo>
                    <a:lnTo>
                      <a:pt x="278726" y="969340"/>
                    </a:lnTo>
                    <a:lnTo>
                      <a:pt x="277799" y="969467"/>
                    </a:lnTo>
                    <a:lnTo>
                      <a:pt x="277964" y="970127"/>
                    </a:lnTo>
                    <a:lnTo>
                      <a:pt x="278041" y="971346"/>
                    </a:lnTo>
                    <a:lnTo>
                      <a:pt x="278257" y="971372"/>
                    </a:lnTo>
                    <a:lnTo>
                      <a:pt x="279120" y="971473"/>
                    </a:lnTo>
                    <a:lnTo>
                      <a:pt x="280035" y="971194"/>
                    </a:lnTo>
                    <a:lnTo>
                      <a:pt x="281190" y="971016"/>
                    </a:lnTo>
                    <a:close/>
                  </a:path>
                  <a:path w="1148079" h="1115059">
                    <a:moveTo>
                      <a:pt x="294335" y="198843"/>
                    </a:moveTo>
                    <a:lnTo>
                      <a:pt x="290728" y="199250"/>
                    </a:lnTo>
                    <a:lnTo>
                      <a:pt x="288937" y="199428"/>
                    </a:lnTo>
                    <a:lnTo>
                      <a:pt x="290995" y="201129"/>
                    </a:lnTo>
                    <a:lnTo>
                      <a:pt x="292811" y="201002"/>
                    </a:lnTo>
                    <a:lnTo>
                      <a:pt x="294335" y="198843"/>
                    </a:lnTo>
                    <a:close/>
                  </a:path>
                  <a:path w="1148079" h="1115059">
                    <a:moveTo>
                      <a:pt x="340461" y="772160"/>
                    </a:moveTo>
                    <a:lnTo>
                      <a:pt x="339928" y="770750"/>
                    </a:lnTo>
                    <a:lnTo>
                      <a:pt x="337312" y="771105"/>
                    </a:lnTo>
                    <a:lnTo>
                      <a:pt x="337019" y="772693"/>
                    </a:lnTo>
                    <a:lnTo>
                      <a:pt x="336511" y="774293"/>
                    </a:lnTo>
                    <a:lnTo>
                      <a:pt x="338836" y="774827"/>
                    </a:lnTo>
                    <a:lnTo>
                      <a:pt x="339267" y="774915"/>
                    </a:lnTo>
                    <a:lnTo>
                      <a:pt x="340233" y="774331"/>
                    </a:lnTo>
                    <a:lnTo>
                      <a:pt x="340461" y="772160"/>
                    </a:lnTo>
                    <a:close/>
                  </a:path>
                  <a:path w="1148079" h="1115059">
                    <a:moveTo>
                      <a:pt x="349732" y="345795"/>
                    </a:moveTo>
                    <a:lnTo>
                      <a:pt x="349656" y="345224"/>
                    </a:lnTo>
                    <a:lnTo>
                      <a:pt x="349491" y="344081"/>
                    </a:lnTo>
                    <a:lnTo>
                      <a:pt x="348107" y="344322"/>
                    </a:lnTo>
                    <a:lnTo>
                      <a:pt x="346748" y="344576"/>
                    </a:lnTo>
                    <a:lnTo>
                      <a:pt x="345363" y="344817"/>
                    </a:lnTo>
                    <a:lnTo>
                      <a:pt x="345401" y="345224"/>
                    </a:lnTo>
                    <a:lnTo>
                      <a:pt x="345440" y="345617"/>
                    </a:lnTo>
                    <a:lnTo>
                      <a:pt x="345503" y="346024"/>
                    </a:lnTo>
                    <a:lnTo>
                      <a:pt x="346913" y="345960"/>
                    </a:lnTo>
                    <a:lnTo>
                      <a:pt x="348310" y="345871"/>
                    </a:lnTo>
                    <a:lnTo>
                      <a:pt x="349732" y="345795"/>
                    </a:lnTo>
                    <a:close/>
                  </a:path>
                  <a:path w="1148079" h="1115059">
                    <a:moveTo>
                      <a:pt x="380174" y="3924"/>
                    </a:moveTo>
                    <a:lnTo>
                      <a:pt x="380123" y="3378"/>
                    </a:lnTo>
                    <a:lnTo>
                      <a:pt x="380123" y="2832"/>
                    </a:lnTo>
                    <a:lnTo>
                      <a:pt x="380072" y="2298"/>
                    </a:lnTo>
                    <a:lnTo>
                      <a:pt x="379552" y="1574"/>
                    </a:lnTo>
                    <a:lnTo>
                      <a:pt x="379145" y="622"/>
                    </a:lnTo>
                    <a:lnTo>
                      <a:pt x="378421" y="203"/>
                    </a:lnTo>
                    <a:lnTo>
                      <a:pt x="378079" y="0"/>
                    </a:lnTo>
                    <a:lnTo>
                      <a:pt x="377139" y="749"/>
                    </a:lnTo>
                    <a:lnTo>
                      <a:pt x="376491" y="1066"/>
                    </a:lnTo>
                    <a:lnTo>
                      <a:pt x="376936" y="1879"/>
                    </a:lnTo>
                    <a:lnTo>
                      <a:pt x="377190" y="2895"/>
                    </a:lnTo>
                    <a:lnTo>
                      <a:pt x="378371" y="3886"/>
                    </a:lnTo>
                    <a:lnTo>
                      <a:pt x="379361" y="3784"/>
                    </a:lnTo>
                    <a:lnTo>
                      <a:pt x="380174" y="3924"/>
                    </a:lnTo>
                    <a:close/>
                  </a:path>
                  <a:path w="1148079" h="1115059">
                    <a:moveTo>
                      <a:pt x="380631" y="473735"/>
                    </a:moveTo>
                    <a:lnTo>
                      <a:pt x="380390" y="472694"/>
                    </a:lnTo>
                    <a:lnTo>
                      <a:pt x="380466" y="471373"/>
                    </a:lnTo>
                    <a:lnTo>
                      <a:pt x="379006" y="471855"/>
                    </a:lnTo>
                    <a:lnTo>
                      <a:pt x="378104" y="472020"/>
                    </a:lnTo>
                    <a:lnTo>
                      <a:pt x="377215" y="472617"/>
                    </a:lnTo>
                    <a:lnTo>
                      <a:pt x="377621" y="474205"/>
                    </a:lnTo>
                    <a:lnTo>
                      <a:pt x="378040" y="474383"/>
                    </a:lnTo>
                    <a:lnTo>
                      <a:pt x="378675" y="474611"/>
                    </a:lnTo>
                    <a:lnTo>
                      <a:pt x="379730" y="474421"/>
                    </a:lnTo>
                    <a:lnTo>
                      <a:pt x="380301" y="473989"/>
                    </a:lnTo>
                    <a:lnTo>
                      <a:pt x="380631" y="473735"/>
                    </a:lnTo>
                    <a:close/>
                  </a:path>
                  <a:path w="1148079" h="1115059">
                    <a:moveTo>
                      <a:pt x="391998" y="634707"/>
                    </a:moveTo>
                    <a:lnTo>
                      <a:pt x="391909" y="633564"/>
                    </a:lnTo>
                    <a:lnTo>
                      <a:pt x="391731" y="632396"/>
                    </a:lnTo>
                    <a:lnTo>
                      <a:pt x="391553" y="631253"/>
                    </a:lnTo>
                    <a:lnTo>
                      <a:pt x="390855" y="631482"/>
                    </a:lnTo>
                    <a:lnTo>
                      <a:pt x="390144" y="631685"/>
                    </a:lnTo>
                    <a:lnTo>
                      <a:pt x="389458" y="631913"/>
                    </a:lnTo>
                    <a:lnTo>
                      <a:pt x="389953" y="632968"/>
                    </a:lnTo>
                    <a:lnTo>
                      <a:pt x="390423" y="634034"/>
                    </a:lnTo>
                    <a:lnTo>
                      <a:pt x="390994" y="635114"/>
                    </a:lnTo>
                    <a:lnTo>
                      <a:pt x="391998" y="634796"/>
                    </a:lnTo>
                    <a:close/>
                  </a:path>
                  <a:path w="1148079" h="1115059">
                    <a:moveTo>
                      <a:pt x="397687" y="190728"/>
                    </a:moveTo>
                    <a:lnTo>
                      <a:pt x="394665" y="191249"/>
                    </a:lnTo>
                    <a:lnTo>
                      <a:pt x="393661" y="192151"/>
                    </a:lnTo>
                    <a:lnTo>
                      <a:pt x="394131" y="194221"/>
                    </a:lnTo>
                    <a:lnTo>
                      <a:pt x="394195" y="194538"/>
                    </a:lnTo>
                    <a:lnTo>
                      <a:pt x="394703" y="194767"/>
                    </a:lnTo>
                    <a:lnTo>
                      <a:pt x="395274" y="195249"/>
                    </a:lnTo>
                    <a:lnTo>
                      <a:pt x="395935" y="193979"/>
                    </a:lnTo>
                    <a:lnTo>
                      <a:pt x="397687" y="190728"/>
                    </a:lnTo>
                    <a:close/>
                  </a:path>
                  <a:path w="1148079" h="1115059">
                    <a:moveTo>
                      <a:pt x="400062" y="636536"/>
                    </a:moveTo>
                    <a:lnTo>
                      <a:pt x="399707" y="635571"/>
                    </a:lnTo>
                    <a:lnTo>
                      <a:pt x="399567" y="634669"/>
                    </a:lnTo>
                    <a:lnTo>
                      <a:pt x="399364" y="634657"/>
                    </a:lnTo>
                    <a:lnTo>
                      <a:pt x="398602" y="634593"/>
                    </a:lnTo>
                    <a:lnTo>
                      <a:pt x="397789" y="634720"/>
                    </a:lnTo>
                    <a:lnTo>
                      <a:pt x="396887" y="635228"/>
                    </a:lnTo>
                    <a:lnTo>
                      <a:pt x="397014" y="636104"/>
                    </a:lnTo>
                    <a:lnTo>
                      <a:pt x="396963" y="636651"/>
                    </a:lnTo>
                    <a:lnTo>
                      <a:pt x="397865" y="636612"/>
                    </a:lnTo>
                    <a:lnTo>
                      <a:pt x="400062" y="636536"/>
                    </a:lnTo>
                    <a:close/>
                  </a:path>
                  <a:path w="1148079" h="1115059">
                    <a:moveTo>
                      <a:pt x="461365" y="293039"/>
                    </a:moveTo>
                    <a:lnTo>
                      <a:pt x="460425" y="293674"/>
                    </a:lnTo>
                    <a:lnTo>
                      <a:pt x="458508" y="294906"/>
                    </a:lnTo>
                    <a:lnTo>
                      <a:pt x="459193" y="295681"/>
                    </a:lnTo>
                    <a:lnTo>
                      <a:pt x="459549" y="296062"/>
                    </a:lnTo>
                    <a:lnTo>
                      <a:pt x="460006" y="295732"/>
                    </a:lnTo>
                    <a:lnTo>
                      <a:pt x="460641" y="295529"/>
                    </a:lnTo>
                    <a:lnTo>
                      <a:pt x="461200" y="294487"/>
                    </a:lnTo>
                    <a:lnTo>
                      <a:pt x="461225" y="293738"/>
                    </a:lnTo>
                    <a:lnTo>
                      <a:pt x="461365" y="293039"/>
                    </a:lnTo>
                    <a:close/>
                  </a:path>
                  <a:path w="1148079" h="1115059">
                    <a:moveTo>
                      <a:pt x="463156" y="649135"/>
                    </a:moveTo>
                    <a:lnTo>
                      <a:pt x="462127" y="647776"/>
                    </a:lnTo>
                    <a:lnTo>
                      <a:pt x="461606" y="646887"/>
                    </a:lnTo>
                    <a:lnTo>
                      <a:pt x="460883" y="646226"/>
                    </a:lnTo>
                    <a:lnTo>
                      <a:pt x="460578" y="645922"/>
                    </a:lnTo>
                    <a:lnTo>
                      <a:pt x="459841" y="646074"/>
                    </a:lnTo>
                    <a:lnTo>
                      <a:pt x="458952" y="645972"/>
                    </a:lnTo>
                    <a:lnTo>
                      <a:pt x="458698" y="648614"/>
                    </a:lnTo>
                    <a:lnTo>
                      <a:pt x="459955" y="649224"/>
                    </a:lnTo>
                    <a:lnTo>
                      <a:pt x="463156" y="649135"/>
                    </a:lnTo>
                    <a:close/>
                  </a:path>
                  <a:path w="1148079" h="1115059">
                    <a:moveTo>
                      <a:pt x="473163" y="555713"/>
                    </a:moveTo>
                    <a:lnTo>
                      <a:pt x="471043" y="556653"/>
                    </a:lnTo>
                    <a:lnTo>
                      <a:pt x="469595" y="557288"/>
                    </a:lnTo>
                    <a:lnTo>
                      <a:pt x="468147" y="557911"/>
                    </a:lnTo>
                    <a:lnTo>
                      <a:pt x="471893" y="558812"/>
                    </a:lnTo>
                    <a:lnTo>
                      <a:pt x="473163" y="555713"/>
                    </a:lnTo>
                    <a:close/>
                  </a:path>
                  <a:path w="1148079" h="1115059">
                    <a:moveTo>
                      <a:pt x="479552" y="825423"/>
                    </a:moveTo>
                    <a:lnTo>
                      <a:pt x="478866" y="824826"/>
                    </a:lnTo>
                    <a:lnTo>
                      <a:pt x="478294" y="824090"/>
                    </a:lnTo>
                    <a:lnTo>
                      <a:pt x="477507" y="823722"/>
                    </a:lnTo>
                    <a:lnTo>
                      <a:pt x="476935" y="823417"/>
                    </a:lnTo>
                    <a:lnTo>
                      <a:pt x="476123" y="823595"/>
                    </a:lnTo>
                    <a:lnTo>
                      <a:pt x="475399" y="823582"/>
                    </a:lnTo>
                    <a:lnTo>
                      <a:pt x="475475" y="824318"/>
                    </a:lnTo>
                    <a:lnTo>
                      <a:pt x="475348" y="825258"/>
                    </a:lnTo>
                    <a:lnTo>
                      <a:pt x="475729" y="825754"/>
                    </a:lnTo>
                    <a:lnTo>
                      <a:pt x="476059" y="826211"/>
                    </a:lnTo>
                    <a:lnTo>
                      <a:pt x="476999" y="826211"/>
                    </a:lnTo>
                    <a:lnTo>
                      <a:pt x="477672" y="826401"/>
                    </a:lnTo>
                    <a:lnTo>
                      <a:pt x="478294" y="826071"/>
                    </a:lnTo>
                    <a:lnTo>
                      <a:pt x="478929" y="825741"/>
                    </a:lnTo>
                    <a:lnTo>
                      <a:pt x="479552" y="825423"/>
                    </a:lnTo>
                    <a:close/>
                  </a:path>
                  <a:path w="1148079" h="1115059">
                    <a:moveTo>
                      <a:pt x="496874" y="664095"/>
                    </a:moveTo>
                    <a:lnTo>
                      <a:pt x="495769" y="662216"/>
                    </a:lnTo>
                    <a:lnTo>
                      <a:pt x="494347" y="661974"/>
                    </a:lnTo>
                    <a:lnTo>
                      <a:pt x="492798" y="663409"/>
                    </a:lnTo>
                    <a:lnTo>
                      <a:pt x="492544" y="663651"/>
                    </a:lnTo>
                    <a:lnTo>
                      <a:pt x="492671" y="664819"/>
                    </a:lnTo>
                    <a:lnTo>
                      <a:pt x="492988" y="665099"/>
                    </a:lnTo>
                    <a:lnTo>
                      <a:pt x="494601" y="666419"/>
                    </a:lnTo>
                    <a:lnTo>
                      <a:pt x="496023" y="666356"/>
                    </a:lnTo>
                    <a:lnTo>
                      <a:pt x="496874" y="664095"/>
                    </a:lnTo>
                    <a:close/>
                  </a:path>
                  <a:path w="1148079" h="1115059">
                    <a:moveTo>
                      <a:pt x="501738" y="148526"/>
                    </a:moveTo>
                    <a:lnTo>
                      <a:pt x="498983" y="147574"/>
                    </a:lnTo>
                    <a:lnTo>
                      <a:pt x="497535" y="148170"/>
                    </a:lnTo>
                    <a:lnTo>
                      <a:pt x="496760" y="150723"/>
                    </a:lnTo>
                    <a:lnTo>
                      <a:pt x="499427" y="152450"/>
                    </a:lnTo>
                    <a:lnTo>
                      <a:pt x="500646" y="151409"/>
                    </a:lnTo>
                    <a:lnTo>
                      <a:pt x="501738" y="148526"/>
                    </a:lnTo>
                    <a:close/>
                  </a:path>
                  <a:path w="1148079" h="1115059">
                    <a:moveTo>
                      <a:pt x="516737" y="1102893"/>
                    </a:moveTo>
                    <a:lnTo>
                      <a:pt x="516712" y="1102753"/>
                    </a:lnTo>
                    <a:lnTo>
                      <a:pt x="516686" y="1102080"/>
                    </a:lnTo>
                    <a:lnTo>
                      <a:pt x="516496" y="1101318"/>
                    </a:lnTo>
                    <a:lnTo>
                      <a:pt x="516001" y="1100582"/>
                    </a:lnTo>
                    <a:lnTo>
                      <a:pt x="515112" y="1100912"/>
                    </a:lnTo>
                    <a:lnTo>
                      <a:pt x="514172" y="1101102"/>
                    </a:lnTo>
                    <a:lnTo>
                      <a:pt x="514654" y="1102017"/>
                    </a:lnTo>
                    <a:lnTo>
                      <a:pt x="514870" y="1102741"/>
                    </a:lnTo>
                    <a:lnTo>
                      <a:pt x="515505" y="1103376"/>
                    </a:lnTo>
                    <a:lnTo>
                      <a:pt x="516737" y="1102893"/>
                    </a:lnTo>
                    <a:close/>
                  </a:path>
                  <a:path w="1148079" h="1115059">
                    <a:moveTo>
                      <a:pt x="529005" y="102997"/>
                    </a:moveTo>
                    <a:lnTo>
                      <a:pt x="528510" y="102108"/>
                    </a:lnTo>
                    <a:lnTo>
                      <a:pt x="528180" y="101180"/>
                    </a:lnTo>
                    <a:lnTo>
                      <a:pt x="527189" y="101879"/>
                    </a:lnTo>
                    <a:lnTo>
                      <a:pt x="526376" y="102362"/>
                    </a:lnTo>
                    <a:lnTo>
                      <a:pt x="525614" y="103136"/>
                    </a:lnTo>
                    <a:lnTo>
                      <a:pt x="526224" y="103962"/>
                    </a:lnTo>
                    <a:lnTo>
                      <a:pt x="526491" y="104470"/>
                    </a:lnTo>
                    <a:lnTo>
                      <a:pt x="527291" y="104038"/>
                    </a:lnTo>
                    <a:lnTo>
                      <a:pt x="528167" y="103670"/>
                    </a:lnTo>
                    <a:lnTo>
                      <a:pt x="528866" y="103098"/>
                    </a:lnTo>
                    <a:lnTo>
                      <a:pt x="529005" y="102997"/>
                    </a:lnTo>
                    <a:close/>
                  </a:path>
                  <a:path w="1148079" h="1115059">
                    <a:moveTo>
                      <a:pt x="549922" y="922134"/>
                    </a:moveTo>
                    <a:lnTo>
                      <a:pt x="549224" y="921143"/>
                    </a:lnTo>
                    <a:lnTo>
                      <a:pt x="548601" y="920140"/>
                    </a:lnTo>
                    <a:lnTo>
                      <a:pt x="547763" y="919149"/>
                    </a:lnTo>
                    <a:lnTo>
                      <a:pt x="546417" y="920013"/>
                    </a:lnTo>
                    <a:lnTo>
                      <a:pt x="546925" y="921181"/>
                    </a:lnTo>
                    <a:lnTo>
                      <a:pt x="547547" y="922185"/>
                    </a:lnTo>
                    <a:lnTo>
                      <a:pt x="548119" y="923239"/>
                    </a:lnTo>
                    <a:lnTo>
                      <a:pt x="548728" y="922883"/>
                    </a:lnTo>
                    <a:lnTo>
                      <a:pt x="549922" y="922134"/>
                    </a:lnTo>
                    <a:close/>
                  </a:path>
                  <a:path w="1148079" h="1115059">
                    <a:moveTo>
                      <a:pt x="558139" y="463321"/>
                    </a:moveTo>
                    <a:lnTo>
                      <a:pt x="557060" y="461606"/>
                    </a:lnTo>
                    <a:lnTo>
                      <a:pt x="556602" y="459028"/>
                    </a:lnTo>
                    <a:lnTo>
                      <a:pt x="553491" y="460006"/>
                    </a:lnTo>
                    <a:lnTo>
                      <a:pt x="555040" y="461111"/>
                    </a:lnTo>
                    <a:lnTo>
                      <a:pt x="556590" y="462203"/>
                    </a:lnTo>
                    <a:lnTo>
                      <a:pt x="558139" y="463321"/>
                    </a:lnTo>
                    <a:close/>
                  </a:path>
                  <a:path w="1148079" h="1115059">
                    <a:moveTo>
                      <a:pt x="558825" y="742886"/>
                    </a:moveTo>
                    <a:lnTo>
                      <a:pt x="557187" y="742467"/>
                    </a:lnTo>
                    <a:lnTo>
                      <a:pt x="554291" y="741819"/>
                    </a:lnTo>
                    <a:lnTo>
                      <a:pt x="556133" y="745134"/>
                    </a:lnTo>
                    <a:lnTo>
                      <a:pt x="556869" y="746429"/>
                    </a:lnTo>
                    <a:lnTo>
                      <a:pt x="557339" y="746023"/>
                    </a:lnTo>
                    <a:lnTo>
                      <a:pt x="558088" y="745693"/>
                    </a:lnTo>
                    <a:lnTo>
                      <a:pt x="558825" y="742886"/>
                    </a:lnTo>
                    <a:close/>
                  </a:path>
                  <a:path w="1148079" h="1115059">
                    <a:moveTo>
                      <a:pt x="559396" y="269671"/>
                    </a:moveTo>
                    <a:lnTo>
                      <a:pt x="553808" y="268859"/>
                    </a:lnTo>
                    <a:lnTo>
                      <a:pt x="555205" y="272846"/>
                    </a:lnTo>
                    <a:lnTo>
                      <a:pt x="557339" y="271310"/>
                    </a:lnTo>
                    <a:lnTo>
                      <a:pt x="559396" y="269671"/>
                    </a:lnTo>
                    <a:close/>
                  </a:path>
                  <a:path w="1148079" h="1115059">
                    <a:moveTo>
                      <a:pt x="564070" y="126365"/>
                    </a:moveTo>
                    <a:lnTo>
                      <a:pt x="558990" y="129171"/>
                    </a:lnTo>
                    <a:lnTo>
                      <a:pt x="559308" y="132486"/>
                    </a:lnTo>
                    <a:lnTo>
                      <a:pt x="560832" y="130517"/>
                    </a:lnTo>
                    <a:lnTo>
                      <a:pt x="562102" y="128905"/>
                    </a:lnTo>
                    <a:lnTo>
                      <a:pt x="564070" y="126365"/>
                    </a:lnTo>
                    <a:close/>
                  </a:path>
                  <a:path w="1148079" h="1115059">
                    <a:moveTo>
                      <a:pt x="580618" y="1114831"/>
                    </a:moveTo>
                    <a:lnTo>
                      <a:pt x="576732" y="1110335"/>
                    </a:lnTo>
                    <a:lnTo>
                      <a:pt x="576160" y="1112939"/>
                    </a:lnTo>
                    <a:lnTo>
                      <a:pt x="576529" y="1114742"/>
                    </a:lnTo>
                    <a:lnTo>
                      <a:pt x="580618" y="1114831"/>
                    </a:lnTo>
                    <a:close/>
                  </a:path>
                  <a:path w="1148079" h="1115059">
                    <a:moveTo>
                      <a:pt x="591388" y="305015"/>
                    </a:moveTo>
                    <a:lnTo>
                      <a:pt x="591248" y="301853"/>
                    </a:lnTo>
                    <a:lnTo>
                      <a:pt x="591185" y="300266"/>
                    </a:lnTo>
                    <a:lnTo>
                      <a:pt x="590816" y="300278"/>
                    </a:lnTo>
                    <a:lnTo>
                      <a:pt x="590410" y="300304"/>
                    </a:lnTo>
                    <a:lnTo>
                      <a:pt x="590042" y="300304"/>
                    </a:lnTo>
                    <a:lnTo>
                      <a:pt x="590054" y="301866"/>
                    </a:lnTo>
                    <a:lnTo>
                      <a:pt x="590105" y="303479"/>
                    </a:lnTo>
                    <a:lnTo>
                      <a:pt x="590130" y="305041"/>
                    </a:lnTo>
                    <a:lnTo>
                      <a:pt x="590550" y="305041"/>
                    </a:lnTo>
                    <a:lnTo>
                      <a:pt x="590956" y="305028"/>
                    </a:lnTo>
                    <a:lnTo>
                      <a:pt x="591388" y="305015"/>
                    </a:lnTo>
                    <a:close/>
                  </a:path>
                  <a:path w="1148079" h="1115059">
                    <a:moveTo>
                      <a:pt x="591845" y="844410"/>
                    </a:moveTo>
                    <a:lnTo>
                      <a:pt x="590143" y="844778"/>
                    </a:lnTo>
                    <a:lnTo>
                      <a:pt x="588505" y="845172"/>
                    </a:lnTo>
                    <a:lnTo>
                      <a:pt x="586828" y="845540"/>
                    </a:lnTo>
                    <a:lnTo>
                      <a:pt x="589127" y="847839"/>
                    </a:lnTo>
                    <a:lnTo>
                      <a:pt x="590918" y="847940"/>
                    </a:lnTo>
                    <a:lnTo>
                      <a:pt x="591845" y="844410"/>
                    </a:lnTo>
                    <a:close/>
                  </a:path>
                  <a:path w="1148079" h="1115059">
                    <a:moveTo>
                      <a:pt x="600443" y="466813"/>
                    </a:moveTo>
                    <a:lnTo>
                      <a:pt x="596646" y="463219"/>
                    </a:lnTo>
                    <a:lnTo>
                      <a:pt x="595503" y="463994"/>
                    </a:lnTo>
                    <a:lnTo>
                      <a:pt x="595820" y="466077"/>
                    </a:lnTo>
                    <a:lnTo>
                      <a:pt x="596900" y="467258"/>
                    </a:lnTo>
                    <a:lnTo>
                      <a:pt x="600443" y="466813"/>
                    </a:lnTo>
                    <a:close/>
                  </a:path>
                  <a:path w="1148079" h="1115059">
                    <a:moveTo>
                      <a:pt x="662876" y="398487"/>
                    </a:moveTo>
                    <a:lnTo>
                      <a:pt x="660044" y="399046"/>
                    </a:lnTo>
                    <a:lnTo>
                      <a:pt x="658101" y="400126"/>
                    </a:lnTo>
                    <a:lnTo>
                      <a:pt x="660095" y="403682"/>
                    </a:lnTo>
                    <a:lnTo>
                      <a:pt x="662038" y="400050"/>
                    </a:lnTo>
                    <a:lnTo>
                      <a:pt x="662876" y="398487"/>
                    </a:lnTo>
                    <a:close/>
                  </a:path>
                  <a:path w="1148079" h="1115059">
                    <a:moveTo>
                      <a:pt x="665873" y="421690"/>
                    </a:moveTo>
                    <a:lnTo>
                      <a:pt x="662317" y="420370"/>
                    </a:lnTo>
                    <a:lnTo>
                      <a:pt x="662444" y="422846"/>
                    </a:lnTo>
                    <a:lnTo>
                      <a:pt x="661822" y="424434"/>
                    </a:lnTo>
                    <a:lnTo>
                      <a:pt x="661936" y="424637"/>
                    </a:lnTo>
                    <a:lnTo>
                      <a:pt x="662025" y="424878"/>
                    </a:lnTo>
                    <a:lnTo>
                      <a:pt x="662152" y="424967"/>
                    </a:lnTo>
                    <a:lnTo>
                      <a:pt x="662317" y="425056"/>
                    </a:lnTo>
                    <a:lnTo>
                      <a:pt x="662647" y="425119"/>
                    </a:lnTo>
                    <a:lnTo>
                      <a:pt x="663752" y="423989"/>
                    </a:lnTo>
                    <a:lnTo>
                      <a:pt x="664718" y="422922"/>
                    </a:lnTo>
                    <a:lnTo>
                      <a:pt x="665873" y="421690"/>
                    </a:lnTo>
                    <a:close/>
                  </a:path>
                  <a:path w="1148079" h="1115059">
                    <a:moveTo>
                      <a:pt x="693166" y="51625"/>
                    </a:moveTo>
                    <a:lnTo>
                      <a:pt x="691095" y="51092"/>
                    </a:lnTo>
                    <a:lnTo>
                      <a:pt x="688111" y="50342"/>
                    </a:lnTo>
                    <a:lnTo>
                      <a:pt x="687616" y="52387"/>
                    </a:lnTo>
                    <a:lnTo>
                      <a:pt x="689114" y="53517"/>
                    </a:lnTo>
                    <a:lnTo>
                      <a:pt x="690676" y="54394"/>
                    </a:lnTo>
                    <a:lnTo>
                      <a:pt x="693166" y="51625"/>
                    </a:lnTo>
                    <a:close/>
                  </a:path>
                  <a:path w="1148079" h="1115059">
                    <a:moveTo>
                      <a:pt x="695020" y="1099985"/>
                    </a:moveTo>
                    <a:lnTo>
                      <a:pt x="694016" y="1099680"/>
                    </a:lnTo>
                    <a:lnTo>
                      <a:pt x="693597" y="1100543"/>
                    </a:lnTo>
                    <a:lnTo>
                      <a:pt x="693293" y="1101369"/>
                    </a:lnTo>
                    <a:lnTo>
                      <a:pt x="692962" y="1102169"/>
                    </a:lnTo>
                    <a:lnTo>
                      <a:pt x="693470" y="1102347"/>
                    </a:lnTo>
                    <a:lnTo>
                      <a:pt x="693953" y="1102537"/>
                    </a:lnTo>
                    <a:lnTo>
                      <a:pt x="694461" y="1102690"/>
                    </a:lnTo>
                    <a:lnTo>
                      <a:pt x="694880" y="1100937"/>
                    </a:lnTo>
                    <a:lnTo>
                      <a:pt x="695020" y="1100048"/>
                    </a:lnTo>
                    <a:close/>
                  </a:path>
                  <a:path w="1148079" h="1115059">
                    <a:moveTo>
                      <a:pt x="705231" y="882027"/>
                    </a:moveTo>
                    <a:lnTo>
                      <a:pt x="704837" y="881100"/>
                    </a:lnTo>
                    <a:lnTo>
                      <a:pt x="704621" y="879932"/>
                    </a:lnTo>
                    <a:lnTo>
                      <a:pt x="703719" y="880567"/>
                    </a:lnTo>
                    <a:lnTo>
                      <a:pt x="702995" y="880884"/>
                    </a:lnTo>
                    <a:lnTo>
                      <a:pt x="702424" y="881761"/>
                    </a:lnTo>
                    <a:lnTo>
                      <a:pt x="702830" y="882459"/>
                    </a:lnTo>
                    <a:lnTo>
                      <a:pt x="702983" y="882992"/>
                    </a:lnTo>
                    <a:lnTo>
                      <a:pt x="703656" y="882751"/>
                    </a:lnTo>
                    <a:lnTo>
                      <a:pt x="704494" y="882662"/>
                    </a:lnTo>
                    <a:lnTo>
                      <a:pt x="705231" y="882027"/>
                    </a:lnTo>
                    <a:close/>
                  </a:path>
                  <a:path w="1148079" h="1115059">
                    <a:moveTo>
                      <a:pt x="705612" y="630567"/>
                    </a:moveTo>
                    <a:lnTo>
                      <a:pt x="704900" y="629500"/>
                    </a:lnTo>
                    <a:lnTo>
                      <a:pt x="704481" y="628446"/>
                    </a:lnTo>
                    <a:lnTo>
                      <a:pt x="703249" y="628484"/>
                    </a:lnTo>
                    <a:lnTo>
                      <a:pt x="702335" y="628942"/>
                    </a:lnTo>
                    <a:lnTo>
                      <a:pt x="701611" y="629437"/>
                    </a:lnTo>
                    <a:lnTo>
                      <a:pt x="701459" y="629526"/>
                    </a:lnTo>
                    <a:lnTo>
                      <a:pt x="702017" y="631228"/>
                    </a:lnTo>
                    <a:lnTo>
                      <a:pt x="703211" y="631342"/>
                    </a:lnTo>
                    <a:lnTo>
                      <a:pt x="704113" y="630936"/>
                    </a:lnTo>
                    <a:lnTo>
                      <a:pt x="705612" y="630567"/>
                    </a:lnTo>
                    <a:close/>
                  </a:path>
                  <a:path w="1148079" h="1115059">
                    <a:moveTo>
                      <a:pt x="726973" y="199872"/>
                    </a:moveTo>
                    <a:lnTo>
                      <a:pt x="726770" y="199148"/>
                    </a:lnTo>
                    <a:lnTo>
                      <a:pt x="726757" y="197942"/>
                    </a:lnTo>
                    <a:lnTo>
                      <a:pt x="726363" y="197777"/>
                    </a:lnTo>
                    <a:lnTo>
                      <a:pt x="725563" y="197497"/>
                    </a:lnTo>
                    <a:lnTo>
                      <a:pt x="724547" y="197777"/>
                    </a:lnTo>
                    <a:lnTo>
                      <a:pt x="723112" y="197827"/>
                    </a:lnTo>
                    <a:lnTo>
                      <a:pt x="723544" y="199034"/>
                    </a:lnTo>
                    <a:lnTo>
                      <a:pt x="723747" y="200304"/>
                    </a:lnTo>
                    <a:lnTo>
                      <a:pt x="724090" y="200355"/>
                    </a:lnTo>
                    <a:lnTo>
                      <a:pt x="725030" y="200469"/>
                    </a:lnTo>
                    <a:lnTo>
                      <a:pt x="725995" y="200063"/>
                    </a:lnTo>
                    <a:lnTo>
                      <a:pt x="726973" y="199872"/>
                    </a:lnTo>
                    <a:close/>
                  </a:path>
                  <a:path w="1148079" h="1115059">
                    <a:moveTo>
                      <a:pt x="732409" y="362013"/>
                    </a:moveTo>
                    <a:lnTo>
                      <a:pt x="730973" y="361480"/>
                    </a:lnTo>
                    <a:lnTo>
                      <a:pt x="729957" y="361696"/>
                    </a:lnTo>
                    <a:lnTo>
                      <a:pt x="729208" y="362267"/>
                    </a:lnTo>
                    <a:lnTo>
                      <a:pt x="728662" y="362699"/>
                    </a:lnTo>
                    <a:lnTo>
                      <a:pt x="728446" y="363575"/>
                    </a:lnTo>
                    <a:lnTo>
                      <a:pt x="728078" y="364261"/>
                    </a:lnTo>
                    <a:lnTo>
                      <a:pt x="728332" y="364502"/>
                    </a:lnTo>
                    <a:lnTo>
                      <a:pt x="728865" y="364998"/>
                    </a:lnTo>
                    <a:lnTo>
                      <a:pt x="730046" y="363994"/>
                    </a:lnTo>
                    <a:lnTo>
                      <a:pt x="731227" y="363004"/>
                    </a:lnTo>
                    <a:lnTo>
                      <a:pt x="732409" y="362013"/>
                    </a:lnTo>
                    <a:close/>
                  </a:path>
                  <a:path w="1148079" h="1115059">
                    <a:moveTo>
                      <a:pt x="748296" y="111696"/>
                    </a:moveTo>
                    <a:lnTo>
                      <a:pt x="748017" y="108635"/>
                    </a:lnTo>
                    <a:lnTo>
                      <a:pt x="744410" y="107340"/>
                    </a:lnTo>
                    <a:lnTo>
                      <a:pt x="746290" y="109461"/>
                    </a:lnTo>
                    <a:lnTo>
                      <a:pt x="747306" y="110578"/>
                    </a:lnTo>
                    <a:lnTo>
                      <a:pt x="748296" y="111696"/>
                    </a:lnTo>
                    <a:close/>
                  </a:path>
                  <a:path w="1148079" h="1115059">
                    <a:moveTo>
                      <a:pt x="766737" y="221538"/>
                    </a:moveTo>
                    <a:lnTo>
                      <a:pt x="766406" y="220192"/>
                    </a:lnTo>
                    <a:lnTo>
                      <a:pt x="765695" y="217525"/>
                    </a:lnTo>
                    <a:lnTo>
                      <a:pt x="765225" y="217627"/>
                    </a:lnTo>
                    <a:lnTo>
                      <a:pt x="764730" y="217716"/>
                    </a:lnTo>
                    <a:lnTo>
                      <a:pt x="764209" y="217817"/>
                    </a:lnTo>
                    <a:lnTo>
                      <a:pt x="763549" y="219354"/>
                    </a:lnTo>
                    <a:lnTo>
                      <a:pt x="763397" y="220814"/>
                    </a:lnTo>
                    <a:lnTo>
                      <a:pt x="766737" y="221538"/>
                    </a:lnTo>
                    <a:close/>
                  </a:path>
                  <a:path w="1148079" h="1115059">
                    <a:moveTo>
                      <a:pt x="773290" y="939165"/>
                    </a:moveTo>
                    <a:lnTo>
                      <a:pt x="771004" y="935939"/>
                    </a:lnTo>
                    <a:lnTo>
                      <a:pt x="769467" y="936409"/>
                    </a:lnTo>
                    <a:lnTo>
                      <a:pt x="766546" y="938314"/>
                    </a:lnTo>
                    <a:lnTo>
                      <a:pt x="769264" y="938657"/>
                    </a:lnTo>
                    <a:lnTo>
                      <a:pt x="770724" y="938847"/>
                    </a:lnTo>
                    <a:lnTo>
                      <a:pt x="773290" y="939165"/>
                    </a:lnTo>
                    <a:close/>
                  </a:path>
                  <a:path w="1148079" h="1115059">
                    <a:moveTo>
                      <a:pt x="791425" y="897521"/>
                    </a:moveTo>
                    <a:lnTo>
                      <a:pt x="791057" y="896569"/>
                    </a:lnTo>
                    <a:lnTo>
                      <a:pt x="790917" y="895019"/>
                    </a:lnTo>
                    <a:lnTo>
                      <a:pt x="789711" y="896010"/>
                    </a:lnTo>
                    <a:lnTo>
                      <a:pt x="788962" y="896378"/>
                    </a:lnTo>
                    <a:lnTo>
                      <a:pt x="788428" y="897356"/>
                    </a:lnTo>
                    <a:lnTo>
                      <a:pt x="788873" y="898093"/>
                    </a:lnTo>
                    <a:lnTo>
                      <a:pt x="789012" y="898664"/>
                    </a:lnTo>
                    <a:lnTo>
                      <a:pt x="789736" y="898448"/>
                    </a:lnTo>
                    <a:lnTo>
                      <a:pt x="790714" y="898436"/>
                    </a:lnTo>
                    <a:lnTo>
                      <a:pt x="791095" y="897928"/>
                    </a:lnTo>
                    <a:lnTo>
                      <a:pt x="791425" y="897521"/>
                    </a:lnTo>
                    <a:close/>
                  </a:path>
                  <a:path w="1148079" h="1115059">
                    <a:moveTo>
                      <a:pt x="814146" y="574116"/>
                    </a:moveTo>
                    <a:lnTo>
                      <a:pt x="813142" y="573582"/>
                    </a:lnTo>
                    <a:lnTo>
                      <a:pt x="812152" y="573049"/>
                    </a:lnTo>
                    <a:lnTo>
                      <a:pt x="811149" y="572516"/>
                    </a:lnTo>
                    <a:lnTo>
                      <a:pt x="810971" y="572909"/>
                    </a:lnTo>
                    <a:lnTo>
                      <a:pt x="810780" y="573303"/>
                    </a:lnTo>
                    <a:lnTo>
                      <a:pt x="810577" y="573684"/>
                    </a:lnTo>
                    <a:lnTo>
                      <a:pt x="811631" y="574141"/>
                    </a:lnTo>
                    <a:lnTo>
                      <a:pt x="812660" y="574573"/>
                    </a:lnTo>
                    <a:lnTo>
                      <a:pt x="813714" y="575043"/>
                    </a:lnTo>
                    <a:lnTo>
                      <a:pt x="813854" y="574725"/>
                    </a:lnTo>
                    <a:lnTo>
                      <a:pt x="813993" y="574433"/>
                    </a:lnTo>
                    <a:lnTo>
                      <a:pt x="814146" y="574116"/>
                    </a:lnTo>
                    <a:close/>
                  </a:path>
                  <a:path w="1148079" h="1115059">
                    <a:moveTo>
                      <a:pt x="827824" y="841794"/>
                    </a:moveTo>
                    <a:lnTo>
                      <a:pt x="826795" y="840409"/>
                    </a:lnTo>
                    <a:lnTo>
                      <a:pt x="825754" y="839000"/>
                    </a:lnTo>
                    <a:lnTo>
                      <a:pt x="824725" y="837590"/>
                    </a:lnTo>
                    <a:lnTo>
                      <a:pt x="823328" y="838644"/>
                    </a:lnTo>
                    <a:lnTo>
                      <a:pt x="824496" y="839952"/>
                    </a:lnTo>
                    <a:lnTo>
                      <a:pt x="825703" y="841273"/>
                    </a:lnTo>
                    <a:lnTo>
                      <a:pt x="826846" y="842594"/>
                    </a:lnTo>
                    <a:lnTo>
                      <a:pt x="827176" y="842314"/>
                    </a:lnTo>
                    <a:lnTo>
                      <a:pt x="827493" y="842073"/>
                    </a:lnTo>
                    <a:lnTo>
                      <a:pt x="827824" y="841794"/>
                    </a:lnTo>
                    <a:close/>
                  </a:path>
                  <a:path w="1148079" h="1115059">
                    <a:moveTo>
                      <a:pt x="831507" y="100584"/>
                    </a:moveTo>
                    <a:lnTo>
                      <a:pt x="828573" y="97586"/>
                    </a:lnTo>
                    <a:lnTo>
                      <a:pt x="828713" y="100939"/>
                    </a:lnTo>
                    <a:lnTo>
                      <a:pt x="828852" y="104940"/>
                    </a:lnTo>
                    <a:lnTo>
                      <a:pt x="830643" y="104825"/>
                    </a:lnTo>
                    <a:lnTo>
                      <a:pt x="831024" y="102704"/>
                    </a:lnTo>
                    <a:lnTo>
                      <a:pt x="831507" y="100584"/>
                    </a:lnTo>
                    <a:close/>
                  </a:path>
                  <a:path w="1148079" h="1115059">
                    <a:moveTo>
                      <a:pt x="835545" y="1021435"/>
                    </a:moveTo>
                    <a:lnTo>
                      <a:pt x="832167" y="1018298"/>
                    </a:lnTo>
                    <a:lnTo>
                      <a:pt x="831888" y="1018628"/>
                    </a:lnTo>
                    <a:lnTo>
                      <a:pt x="831608" y="1018933"/>
                    </a:lnTo>
                    <a:lnTo>
                      <a:pt x="831316" y="1019251"/>
                    </a:lnTo>
                    <a:lnTo>
                      <a:pt x="832459" y="1020318"/>
                    </a:lnTo>
                    <a:lnTo>
                      <a:pt x="833577" y="1021359"/>
                    </a:lnTo>
                    <a:lnTo>
                      <a:pt x="834707" y="1022388"/>
                    </a:lnTo>
                    <a:lnTo>
                      <a:pt x="835545" y="1021435"/>
                    </a:lnTo>
                    <a:close/>
                  </a:path>
                  <a:path w="1148079" h="1115059">
                    <a:moveTo>
                      <a:pt x="844270" y="537248"/>
                    </a:moveTo>
                    <a:lnTo>
                      <a:pt x="844016" y="536714"/>
                    </a:lnTo>
                    <a:lnTo>
                      <a:pt x="843889" y="535965"/>
                    </a:lnTo>
                    <a:lnTo>
                      <a:pt x="842543" y="536244"/>
                    </a:lnTo>
                    <a:lnTo>
                      <a:pt x="841222" y="536524"/>
                    </a:lnTo>
                    <a:lnTo>
                      <a:pt x="839089" y="536968"/>
                    </a:lnTo>
                    <a:lnTo>
                      <a:pt x="841565" y="539699"/>
                    </a:lnTo>
                    <a:lnTo>
                      <a:pt x="842886" y="538632"/>
                    </a:lnTo>
                    <a:lnTo>
                      <a:pt x="844105" y="537387"/>
                    </a:lnTo>
                    <a:lnTo>
                      <a:pt x="844270" y="537248"/>
                    </a:lnTo>
                    <a:close/>
                  </a:path>
                  <a:path w="1148079" h="1115059">
                    <a:moveTo>
                      <a:pt x="879868" y="738505"/>
                    </a:moveTo>
                    <a:lnTo>
                      <a:pt x="878357" y="738200"/>
                    </a:lnTo>
                    <a:lnTo>
                      <a:pt x="876858" y="737882"/>
                    </a:lnTo>
                    <a:lnTo>
                      <a:pt x="875347" y="737590"/>
                    </a:lnTo>
                    <a:lnTo>
                      <a:pt x="875284" y="737984"/>
                    </a:lnTo>
                    <a:lnTo>
                      <a:pt x="875195" y="738352"/>
                    </a:lnTo>
                    <a:lnTo>
                      <a:pt x="875157" y="738746"/>
                    </a:lnTo>
                    <a:lnTo>
                      <a:pt x="876579" y="739013"/>
                    </a:lnTo>
                    <a:lnTo>
                      <a:pt x="878014" y="739241"/>
                    </a:lnTo>
                    <a:lnTo>
                      <a:pt x="879475" y="739521"/>
                    </a:lnTo>
                    <a:lnTo>
                      <a:pt x="879589" y="739165"/>
                    </a:lnTo>
                    <a:lnTo>
                      <a:pt x="879729" y="738822"/>
                    </a:lnTo>
                    <a:lnTo>
                      <a:pt x="879868" y="738505"/>
                    </a:lnTo>
                    <a:close/>
                  </a:path>
                  <a:path w="1148079" h="1115059">
                    <a:moveTo>
                      <a:pt x="907326" y="992847"/>
                    </a:moveTo>
                    <a:lnTo>
                      <a:pt x="905167" y="990511"/>
                    </a:lnTo>
                    <a:lnTo>
                      <a:pt x="903859" y="990752"/>
                    </a:lnTo>
                    <a:lnTo>
                      <a:pt x="902601" y="993800"/>
                    </a:lnTo>
                    <a:lnTo>
                      <a:pt x="906030" y="993127"/>
                    </a:lnTo>
                    <a:lnTo>
                      <a:pt x="907326" y="992847"/>
                    </a:lnTo>
                    <a:close/>
                  </a:path>
                  <a:path w="1148079" h="1115059">
                    <a:moveTo>
                      <a:pt x="917841" y="588264"/>
                    </a:moveTo>
                    <a:lnTo>
                      <a:pt x="915441" y="586308"/>
                    </a:lnTo>
                    <a:lnTo>
                      <a:pt x="914247" y="585355"/>
                    </a:lnTo>
                    <a:lnTo>
                      <a:pt x="913714" y="586143"/>
                    </a:lnTo>
                    <a:lnTo>
                      <a:pt x="913460" y="586549"/>
                    </a:lnTo>
                    <a:lnTo>
                      <a:pt x="915797" y="588416"/>
                    </a:lnTo>
                    <a:lnTo>
                      <a:pt x="916952" y="589356"/>
                    </a:lnTo>
                    <a:lnTo>
                      <a:pt x="917257" y="589000"/>
                    </a:lnTo>
                    <a:lnTo>
                      <a:pt x="917841" y="588264"/>
                    </a:lnTo>
                    <a:close/>
                  </a:path>
                  <a:path w="1148079" h="1115059">
                    <a:moveTo>
                      <a:pt x="928954" y="598297"/>
                    </a:moveTo>
                    <a:lnTo>
                      <a:pt x="928014" y="597585"/>
                    </a:lnTo>
                    <a:lnTo>
                      <a:pt x="926134" y="596188"/>
                    </a:lnTo>
                    <a:lnTo>
                      <a:pt x="925766" y="596811"/>
                    </a:lnTo>
                    <a:lnTo>
                      <a:pt x="925410" y="597458"/>
                    </a:lnTo>
                    <a:lnTo>
                      <a:pt x="925029" y="598081"/>
                    </a:lnTo>
                    <a:lnTo>
                      <a:pt x="926045" y="598614"/>
                    </a:lnTo>
                    <a:lnTo>
                      <a:pt x="927061" y="599173"/>
                    </a:lnTo>
                    <a:lnTo>
                      <a:pt x="928065" y="599706"/>
                    </a:lnTo>
                    <a:lnTo>
                      <a:pt x="928357" y="599249"/>
                    </a:lnTo>
                    <a:lnTo>
                      <a:pt x="928674" y="598766"/>
                    </a:lnTo>
                    <a:lnTo>
                      <a:pt x="928954" y="598297"/>
                    </a:lnTo>
                    <a:close/>
                  </a:path>
                  <a:path w="1148079" h="1115059">
                    <a:moveTo>
                      <a:pt x="932561" y="846569"/>
                    </a:moveTo>
                    <a:lnTo>
                      <a:pt x="932484" y="846264"/>
                    </a:lnTo>
                    <a:lnTo>
                      <a:pt x="932434" y="845985"/>
                    </a:lnTo>
                    <a:lnTo>
                      <a:pt x="932345" y="845693"/>
                    </a:lnTo>
                    <a:lnTo>
                      <a:pt x="931672" y="845629"/>
                    </a:lnTo>
                    <a:lnTo>
                      <a:pt x="930846" y="845337"/>
                    </a:lnTo>
                    <a:lnTo>
                      <a:pt x="929703" y="845959"/>
                    </a:lnTo>
                    <a:lnTo>
                      <a:pt x="929297" y="846759"/>
                    </a:lnTo>
                    <a:lnTo>
                      <a:pt x="928801" y="847382"/>
                    </a:lnTo>
                    <a:lnTo>
                      <a:pt x="929208" y="847839"/>
                    </a:lnTo>
                    <a:lnTo>
                      <a:pt x="929411" y="848080"/>
                    </a:lnTo>
                    <a:lnTo>
                      <a:pt x="930465" y="847585"/>
                    </a:lnTo>
                    <a:lnTo>
                      <a:pt x="931506" y="847064"/>
                    </a:lnTo>
                    <a:lnTo>
                      <a:pt x="932561" y="846569"/>
                    </a:lnTo>
                    <a:close/>
                  </a:path>
                  <a:path w="1148079" h="1115059">
                    <a:moveTo>
                      <a:pt x="943686" y="551497"/>
                    </a:moveTo>
                    <a:lnTo>
                      <a:pt x="942289" y="551865"/>
                    </a:lnTo>
                    <a:lnTo>
                      <a:pt x="941324" y="551853"/>
                    </a:lnTo>
                    <a:lnTo>
                      <a:pt x="940866" y="552323"/>
                    </a:lnTo>
                    <a:lnTo>
                      <a:pt x="940511" y="552653"/>
                    </a:lnTo>
                    <a:lnTo>
                      <a:pt x="940816" y="553631"/>
                    </a:lnTo>
                    <a:lnTo>
                      <a:pt x="940790" y="554316"/>
                    </a:lnTo>
                    <a:lnTo>
                      <a:pt x="941565" y="554291"/>
                    </a:lnTo>
                    <a:lnTo>
                      <a:pt x="942505" y="554520"/>
                    </a:lnTo>
                    <a:lnTo>
                      <a:pt x="943000" y="554151"/>
                    </a:lnTo>
                    <a:lnTo>
                      <a:pt x="943432" y="553834"/>
                    </a:lnTo>
                    <a:lnTo>
                      <a:pt x="943368" y="552843"/>
                    </a:lnTo>
                    <a:lnTo>
                      <a:pt x="943686" y="551497"/>
                    </a:lnTo>
                    <a:close/>
                  </a:path>
                  <a:path w="1148079" h="1115059">
                    <a:moveTo>
                      <a:pt x="956119" y="292709"/>
                    </a:moveTo>
                    <a:lnTo>
                      <a:pt x="952817" y="289483"/>
                    </a:lnTo>
                    <a:lnTo>
                      <a:pt x="952538" y="291617"/>
                    </a:lnTo>
                    <a:lnTo>
                      <a:pt x="952169" y="294716"/>
                    </a:lnTo>
                    <a:lnTo>
                      <a:pt x="953833" y="293852"/>
                    </a:lnTo>
                    <a:lnTo>
                      <a:pt x="956119" y="292709"/>
                    </a:lnTo>
                    <a:close/>
                  </a:path>
                  <a:path w="1148079" h="1115059">
                    <a:moveTo>
                      <a:pt x="993228" y="301802"/>
                    </a:moveTo>
                    <a:lnTo>
                      <a:pt x="993216" y="301256"/>
                    </a:lnTo>
                    <a:lnTo>
                      <a:pt x="993216" y="300164"/>
                    </a:lnTo>
                    <a:lnTo>
                      <a:pt x="992098" y="300164"/>
                    </a:lnTo>
                    <a:lnTo>
                      <a:pt x="990981" y="300113"/>
                    </a:lnTo>
                    <a:lnTo>
                      <a:pt x="989876" y="300240"/>
                    </a:lnTo>
                    <a:lnTo>
                      <a:pt x="989749" y="300266"/>
                    </a:lnTo>
                    <a:lnTo>
                      <a:pt x="989749" y="301320"/>
                    </a:lnTo>
                    <a:lnTo>
                      <a:pt x="989685" y="301891"/>
                    </a:lnTo>
                    <a:lnTo>
                      <a:pt x="990854" y="301853"/>
                    </a:lnTo>
                    <a:lnTo>
                      <a:pt x="992035" y="301828"/>
                    </a:lnTo>
                    <a:lnTo>
                      <a:pt x="993228" y="301802"/>
                    </a:lnTo>
                    <a:close/>
                  </a:path>
                  <a:path w="1148079" h="1115059">
                    <a:moveTo>
                      <a:pt x="997445" y="241973"/>
                    </a:moveTo>
                    <a:lnTo>
                      <a:pt x="996721" y="241731"/>
                    </a:lnTo>
                    <a:lnTo>
                      <a:pt x="995997" y="241528"/>
                    </a:lnTo>
                    <a:lnTo>
                      <a:pt x="995273" y="241300"/>
                    </a:lnTo>
                    <a:lnTo>
                      <a:pt x="995045" y="242481"/>
                    </a:lnTo>
                    <a:lnTo>
                      <a:pt x="994778" y="243636"/>
                    </a:lnTo>
                    <a:lnTo>
                      <a:pt x="994664" y="244843"/>
                    </a:lnTo>
                    <a:lnTo>
                      <a:pt x="996137" y="245351"/>
                    </a:lnTo>
                    <a:lnTo>
                      <a:pt x="996683" y="244208"/>
                    </a:lnTo>
                    <a:lnTo>
                      <a:pt x="997051" y="243078"/>
                    </a:lnTo>
                    <a:lnTo>
                      <a:pt x="997445" y="241973"/>
                    </a:lnTo>
                    <a:close/>
                  </a:path>
                  <a:path w="1148079" h="1115059">
                    <a:moveTo>
                      <a:pt x="1011224" y="453618"/>
                    </a:moveTo>
                    <a:lnTo>
                      <a:pt x="1009459" y="450900"/>
                    </a:lnTo>
                    <a:lnTo>
                      <a:pt x="1008354" y="450113"/>
                    </a:lnTo>
                    <a:lnTo>
                      <a:pt x="1005751" y="452094"/>
                    </a:lnTo>
                    <a:lnTo>
                      <a:pt x="1011224" y="453618"/>
                    </a:lnTo>
                    <a:close/>
                  </a:path>
                  <a:path w="1148079" h="1115059">
                    <a:moveTo>
                      <a:pt x="1022731" y="917600"/>
                    </a:moveTo>
                    <a:lnTo>
                      <a:pt x="1022159" y="917625"/>
                    </a:lnTo>
                    <a:lnTo>
                      <a:pt x="1021588" y="917676"/>
                    </a:lnTo>
                    <a:lnTo>
                      <a:pt x="1021016" y="917689"/>
                    </a:lnTo>
                    <a:lnTo>
                      <a:pt x="1020508" y="918171"/>
                    </a:lnTo>
                    <a:lnTo>
                      <a:pt x="1019810" y="918578"/>
                    </a:lnTo>
                    <a:lnTo>
                      <a:pt x="1019454" y="919568"/>
                    </a:lnTo>
                    <a:lnTo>
                      <a:pt x="1020038" y="920699"/>
                    </a:lnTo>
                    <a:lnTo>
                      <a:pt x="1020216" y="920686"/>
                    </a:lnTo>
                    <a:lnTo>
                      <a:pt x="1020927" y="920623"/>
                    </a:lnTo>
                    <a:lnTo>
                      <a:pt x="1021867" y="920419"/>
                    </a:lnTo>
                    <a:lnTo>
                      <a:pt x="1022235" y="919924"/>
                    </a:lnTo>
                    <a:lnTo>
                      <a:pt x="1022654" y="919340"/>
                    </a:lnTo>
                    <a:lnTo>
                      <a:pt x="1022604" y="918387"/>
                    </a:lnTo>
                    <a:lnTo>
                      <a:pt x="1022731" y="917600"/>
                    </a:lnTo>
                    <a:close/>
                  </a:path>
                  <a:path w="1148079" h="1115059">
                    <a:moveTo>
                      <a:pt x="1028534" y="194830"/>
                    </a:moveTo>
                    <a:lnTo>
                      <a:pt x="1027849" y="192608"/>
                    </a:lnTo>
                    <a:lnTo>
                      <a:pt x="1027074" y="191414"/>
                    </a:lnTo>
                    <a:lnTo>
                      <a:pt x="1024458" y="192062"/>
                    </a:lnTo>
                    <a:lnTo>
                      <a:pt x="1024788" y="194602"/>
                    </a:lnTo>
                    <a:lnTo>
                      <a:pt x="1025817" y="195440"/>
                    </a:lnTo>
                    <a:lnTo>
                      <a:pt x="1028534" y="194830"/>
                    </a:lnTo>
                    <a:close/>
                  </a:path>
                  <a:path w="1148079" h="1115059">
                    <a:moveTo>
                      <a:pt x="1035545" y="163182"/>
                    </a:moveTo>
                    <a:lnTo>
                      <a:pt x="1032992" y="160439"/>
                    </a:lnTo>
                    <a:lnTo>
                      <a:pt x="1031417" y="159994"/>
                    </a:lnTo>
                    <a:lnTo>
                      <a:pt x="1029868" y="163169"/>
                    </a:lnTo>
                    <a:lnTo>
                      <a:pt x="1030249" y="163906"/>
                    </a:lnTo>
                    <a:lnTo>
                      <a:pt x="1030439" y="164858"/>
                    </a:lnTo>
                    <a:lnTo>
                      <a:pt x="1033233" y="163957"/>
                    </a:lnTo>
                    <a:lnTo>
                      <a:pt x="1035545" y="163182"/>
                    </a:lnTo>
                    <a:close/>
                  </a:path>
                  <a:path w="1148079" h="1115059">
                    <a:moveTo>
                      <a:pt x="1119174" y="496811"/>
                    </a:moveTo>
                    <a:lnTo>
                      <a:pt x="1117981" y="495668"/>
                    </a:lnTo>
                    <a:lnTo>
                      <a:pt x="1115529" y="494563"/>
                    </a:lnTo>
                    <a:lnTo>
                      <a:pt x="1115250" y="497255"/>
                    </a:lnTo>
                    <a:lnTo>
                      <a:pt x="1115618" y="498881"/>
                    </a:lnTo>
                    <a:lnTo>
                      <a:pt x="1118374" y="499579"/>
                    </a:lnTo>
                    <a:lnTo>
                      <a:pt x="1119174" y="496811"/>
                    </a:lnTo>
                    <a:close/>
                  </a:path>
                  <a:path w="1148079" h="1115059">
                    <a:moveTo>
                      <a:pt x="1132154" y="301917"/>
                    </a:moveTo>
                    <a:lnTo>
                      <a:pt x="1132103" y="301142"/>
                    </a:lnTo>
                    <a:lnTo>
                      <a:pt x="1130541" y="301078"/>
                    </a:lnTo>
                    <a:lnTo>
                      <a:pt x="1128966" y="301028"/>
                    </a:lnTo>
                    <a:lnTo>
                      <a:pt x="1127417" y="300977"/>
                    </a:lnTo>
                    <a:lnTo>
                      <a:pt x="1127506" y="302323"/>
                    </a:lnTo>
                    <a:lnTo>
                      <a:pt x="1127569" y="302983"/>
                    </a:lnTo>
                    <a:lnTo>
                      <a:pt x="1129106" y="302768"/>
                    </a:lnTo>
                    <a:lnTo>
                      <a:pt x="1130630" y="302539"/>
                    </a:lnTo>
                    <a:lnTo>
                      <a:pt x="1132154" y="302298"/>
                    </a:lnTo>
                    <a:lnTo>
                      <a:pt x="1132154" y="301917"/>
                    </a:lnTo>
                    <a:close/>
                  </a:path>
                  <a:path w="1148079" h="1115059">
                    <a:moveTo>
                      <a:pt x="1147737" y="421614"/>
                    </a:moveTo>
                    <a:lnTo>
                      <a:pt x="1147673" y="420674"/>
                    </a:lnTo>
                    <a:lnTo>
                      <a:pt x="1147635" y="419468"/>
                    </a:lnTo>
                    <a:lnTo>
                      <a:pt x="1146670" y="419633"/>
                    </a:lnTo>
                    <a:lnTo>
                      <a:pt x="1145667" y="419735"/>
                    </a:lnTo>
                    <a:lnTo>
                      <a:pt x="1145654" y="420763"/>
                    </a:lnTo>
                    <a:lnTo>
                      <a:pt x="1145755" y="421716"/>
                    </a:lnTo>
                    <a:lnTo>
                      <a:pt x="1146035" y="422605"/>
                    </a:lnTo>
                    <a:lnTo>
                      <a:pt x="1146060" y="422744"/>
                    </a:lnTo>
                    <a:lnTo>
                      <a:pt x="1147597" y="422630"/>
                    </a:lnTo>
                    <a:lnTo>
                      <a:pt x="1147737" y="42161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2" name="object 354">
                <a:extLst>
                  <a:ext uri="{FF2B5EF4-FFF2-40B4-BE49-F238E27FC236}">
                    <a16:creationId xmlns:a16="http://schemas.microsoft.com/office/drawing/2014/main" id="{5DA39205-5C02-1E2E-0A22-FD6810132AA9}"/>
                  </a:ext>
                </a:extLst>
              </p:cNvPr>
              <p:cNvSpPr/>
              <p:nvPr/>
            </p:nvSpPr>
            <p:spPr>
              <a:xfrm>
                <a:off x="7179872" y="2752014"/>
                <a:ext cx="779469" cy="731649"/>
              </a:xfrm>
              <a:custGeom>
                <a:avLst/>
                <a:gdLst/>
                <a:ahLst/>
                <a:cxnLst/>
                <a:rect l="l" t="t" r="r" b="b"/>
                <a:pathLst>
                  <a:path w="1002029" h="1069975">
                    <a:moveTo>
                      <a:pt x="3035" y="505142"/>
                    </a:moveTo>
                    <a:lnTo>
                      <a:pt x="2628" y="504164"/>
                    </a:lnTo>
                    <a:lnTo>
                      <a:pt x="2387" y="503275"/>
                    </a:lnTo>
                    <a:lnTo>
                      <a:pt x="1524" y="503796"/>
                    </a:lnTo>
                    <a:lnTo>
                      <a:pt x="723" y="504088"/>
                    </a:lnTo>
                    <a:lnTo>
                      <a:pt x="228" y="504659"/>
                    </a:lnTo>
                    <a:lnTo>
                      <a:pt x="0" y="504901"/>
                    </a:lnTo>
                    <a:lnTo>
                      <a:pt x="368" y="505688"/>
                    </a:lnTo>
                    <a:lnTo>
                      <a:pt x="482" y="506222"/>
                    </a:lnTo>
                    <a:lnTo>
                      <a:pt x="1295" y="505929"/>
                    </a:lnTo>
                    <a:lnTo>
                      <a:pt x="2171" y="505714"/>
                    </a:lnTo>
                    <a:lnTo>
                      <a:pt x="2882" y="505231"/>
                    </a:lnTo>
                    <a:lnTo>
                      <a:pt x="3035" y="505142"/>
                    </a:lnTo>
                    <a:close/>
                  </a:path>
                  <a:path w="1002029" h="1069975">
                    <a:moveTo>
                      <a:pt x="60655" y="500989"/>
                    </a:moveTo>
                    <a:lnTo>
                      <a:pt x="60261" y="500380"/>
                    </a:lnTo>
                    <a:lnTo>
                      <a:pt x="59982" y="499478"/>
                    </a:lnTo>
                    <a:lnTo>
                      <a:pt x="58889" y="498983"/>
                    </a:lnTo>
                    <a:lnTo>
                      <a:pt x="58064" y="499414"/>
                    </a:lnTo>
                    <a:lnTo>
                      <a:pt x="56807" y="499643"/>
                    </a:lnTo>
                    <a:lnTo>
                      <a:pt x="57467" y="500773"/>
                    </a:lnTo>
                    <a:lnTo>
                      <a:pt x="57835" y="501954"/>
                    </a:lnTo>
                    <a:lnTo>
                      <a:pt x="58191" y="501929"/>
                    </a:lnTo>
                    <a:lnTo>
                      <a:pt x="59016" y="501929"/>
                    </a:lnTo>
                    <a:lnTo>
                      <a:pt x="59829" y="501345"/>
                    </a:lnTo>
                    <a:lnTo>
                      <a:pt x="60655" y="500989"/>
                    </a:lnTo>
                    <a:close/>
                  </a:path>
                  <a:path w="1002029" h="1069975">
                    <a:moveTo>
                      <a:pt x="66001" y="470331"/>
                    </a:moveTo>
                    <a:lnTo>
                      <a:pt x="65824" y="469836"/>
                    </a:lnTo>
                    <a:lnTo>
                      <a:pt x="65709" y="469011"/>
                    </a:lnTo>
                    <a:lnTo>
                      <a:pt x="64757" y="468731"/>
                    </a:lnTo>
                    <a:lnTo>
                      <a:pt x="63982" y="468922"/>
                    </a:lnTo>
                    <a:lnTo>
                      <a:pt x="62801" y="468972"/>
                    </a:lnTo>
                    <a:lnTo>
                      <a:pt x="63296" y="469874"/>
                    </a:lnTo>
                    <a:lnTo>
                      <a:pt x="63500" y="470674"/>
                    </a:lnTo>
                    <a:lnTo>
                      <a:pt x="63766" y="470687"/>
                    </a:lnTo>
                    <a:lnTo>
                      <a:pt x="64516" y="470738"/>
                    </a:lnTo>
                    <a:lnTo>
                      <a:pt x="65252" y="470471"/>
                    </a:lnTo>
                    <a:lnTo>
                      <a:pt x="66001" y="470331"/>
                    </a:lnTo>
                    <a:close/>
                  </a:path>
                  <a:path w="1002029" h="1069975">
                    <a:moveTo>
                      <a:pt x="68567" y="453796"/>
                    </a:moveTo>
                    <a:lnTo>
                      <a:pt x="67665" y="453326"/>
                    </a:lnTo>
                    <a:lnTo>
                      <a:pt x="66979" y="454190"/>
                    </a:lnTo>
                    <a:lnTo>
                      <a:pt x="65786" y="455942"/>
                    </a:lnTo>
                    <a:lnTo>
                      <a:pt x="66852" y="456501"/>
                    </a:lnTo>
                    <a:lnTo>
                      <a:pt x="67348" y="456793"/>
                    </a:lnTo>
                    <a:lnTo>
                      <a:pt x="67779" y="455815"/>
                    </a:lnTo>
                    <a:lnTo>
                      <a:pt x="68211" y="454850"/>
                    </a:lnTo>
                    <a:lnTo>
                      <a:pt x="68554" y="453859"/>
                    </a:lnTo>
                    <a:close/>
                  </a:path>
                  <a:path w="1002029" h="1069975">
                    <a:moveTo>
                      <a:pt x="70954" y="702741"/>
                    </a:moveTo>
                    <a:lnTo>
                      <a:pt x="69088" y="702246"/>
                    </a:lnTo>
                    <a:lnTo>
                      <a:pt x="68948" y="702271"/>
                    </a:lnTo>
                    <a:lnTo>
                      <a:pt x="70827" y="702754"/>
                    </a:lnTo>
                    <a:lnTo>
                      <a:pt x="70954" y="702741"/>
                    </a:lnTo>
                    <a:close/>
                  </a:path>
                  <a:path w="1002029" h="1069975">
                    <a:moveTo>
                      <a:pt x="73875" y="705129"/>
                    </a:moveTo>
                    <a:lnTo>
                      <a:pt x="73190" y="702449"/>
                    </a:lnTo>
                    <a:lnTo>
                      <a:pt x="70993" y="702741"/>
                    </a:lnTo>
                    <a:lnTo>
                      <a:pt x="70548" y="706640"/>
                    </a:lnTo>
                    <a:lnTo>
                      <a:pt x="73875" y="705129"/>
                    </a:lnTo>
                    <a:close/>
                  </a:path>
                  <a:path w="1002029" h="1069975">
                    <a:moveTo>
                      <a:pt x="95250" y="798741"/>
                    </a:moveTo>
                    <a:lnTo>
                      <a:pt x="94767" y="797877"/>
                    </a:lnTo>
                    <a:lnTo>
                      <a:pt x="94488" y="797433"/>
                    </a:lnTo>
                    <a:lnTo>
                      <a:pt x="93776" y="797839"/>
                    </a:lnTo>
                    <a:lnTo>
                      <a:pt x="92316" y="798652"/>
                    </a:lnTo>
                    <a:lnTo>
                      <a:pt x="92468" y="798969"/>
                    </a:lnTo>
                    <a:lnTo>
                      <a:pt x="92595" y="799274"/>
                    </a:lnTo>
                    <a:lnTo>
                      <a:pt x="92760" y="799579"/>
                    </a:lnTo>
                    <a:lnTo>
                      <a:pt x="94411" y="799020"/>
                    </a:lnTo>
                    <a:lnTo>
                      <a:pt x="95250" y="798741"/>
                    </a:lnTo>
                    <a:close/>
                  </a:path>
                  <a:path w="1002029" h="1069975">
                    <a:moveTo>
                      <a:pt x="130708" y="220484"/>
                    </a:moveTo>
                    <a:lnTo>
                      <a:pt x="130543" y="219646"/>
                    </a:lnTo>
                    <a:lnTo>
                      <a:pt x="130568" y="218643"/>
                    </a:lnTo>
                    <a:lnTo>
                      <a:pt x="129603" y="218744"/>
                    </a:lnTo>
                    <a:lnTo>
                      <a:pt x="128511" y="218884"/>
                    </a:lnTo>
                    <a:lnTo>
                      <a:pt x="128739" y="220700"/>
                    </a:lnTo>
                    <a:lnTo>
                      <a:pt x="128866" y="221615"/>
                    </a:lnTo>
                    <a:lnTo>
                      <a:pt x="129425" y="221449"/>
                    </a:lnTo>
                    <a:lnTo>
                      <a:pt x="130327" y="221449"/>
                    </a:lnTo>
                    <a:lnTo>
                      <a:pt x="130441" y="221145"/>
                    </a:lnTo>
                    <a:lnTo>
                      <a:pt x="130708" y="220484"/>
                    </a:lnTo>
                    <a:close/>
                  </a:path>
                  <a:path w="1002029" h="1069975">
                    <a:moveTo>
                      <a:pt x="139141" y="568667"/>
                    </a:moveTo>
                    <a:lnTo>
                      <a:pt x="138493" y="567867"/>
                    </a:lnTo>
                    <a:lnTo>
                      <a:pt x="138125" y="567131"/>
                    </a:lnTo>
                    <a:lnTo>
                      <a:pt x="137248" y="566635"/>
                    </a:lnTo>
                    <a:lnTo>
                      <a:pt x="136575" y="567220"/>
                    </a:lnTo>
                    <a:lnTo>
                      <a:pt x="136042" y="567461"/>
                    </a:lnTo>
                    <a:lnTo>
                      <a:pt x="136398" y="568096"/>
                    </a:lnTo>
                    <a:lnTo>
                      <a:pt x="136639" y="568845"/>
                    </a:lnTo>
                    <a:lnTo>
                      <a:pt x="137147" y="569328"/>
                    </a:lnTo>
                    <a:lnTo>
                      <a:pt x="137350" y="569493"/>
                    </a:lnTo>
                    <a:lnTo>
                      <a:pt x="138150" y="569023"/>
                    </a:lnTo>
                    <a:lnTo>
                      <a:pt x="139141" y="568667"/>
                    </a:lnTo>
                    <a:close/>
                  </a:path>
                  <a:path w="1002029" h="1069975">
                    <a:moveTo>
                      <a:pt x="159016" y="541947"/>
                    </a:moveTo>
                    <a:lnTo>
                      <a:pt x="158330" y="541020"/>
                    </a:lnTo>
                    <a:lnTo>
                      <a:pt x="156984" y="539140"/>
                    </a:lnTo>
                    <a:lnTo>
                      <a:pt x="156248" y="539686"/>
                    </a:lnTo>
                    <a:lnTo>
                      <a:pt x="155879" y="539965"/>
                    </a:lnTo>
                    <a:lnTo>
                      <a:pt x="157962" y="542734"/>
                    </a:lnTo>
                    <a:lnTo>
                      <a:pt x="158318" y="542455"/>
                    </a:lnTo>
                    <a:lnTo>
                      <a:pt x="159016" y="541947"/>
                    </a:lnTo>
                    <a:close/>
                  </a:path>
                  <a:path w="1002029" h="1069975">
                    <a:moveTo>
                      <a:pt x="168402" y="235178"/>
                    </a:moveTo>
                    <a:lnTo>
                      <a:pt x="166471" y="234442"/>
                    </a:lnTo>
                    <a:lnTo>
                      <a:pt x="165493" y="234073"/>
                    </a:lnTo>
                    <a:lnTo>
                      <a:pt x="165366" y="234429"/>
                    </a:lnTo>
                    <a:lnTo>
                      <a:pt x="165087" y="235102"/>
                    </a:lnTo>
                    <a:lnTo>
                      <a:pt x="166878" y="236080"/>
                    </a:lnTo>
                    <a:lnTo>
                      <a:pt x="167779" y="236562"/>
                    </a:lnTo>
                    <a:lnTo>
                      <a:pt x="168402" y="235178"/>
                    </a:lnTo>
                    <a:close/>
                  </a:path>
                  <a:path w="1002029" h="1069975">
                    <a:moveTo>
                      <a:pt x="168922" y="319582"/>
                    </a:moveTo>
                    <a:lnTo>
                      <a:pt x="168871" y="317677"/>
                    </a:lnTo>
                    <a:lnTo>
                      <a:pt x="165798" y="319646"/>
                    </a:lnTo>
                    <a:lnTo>
                      <a:pt x="166941" y="320497"/>
                    </a:lnTo>
                    <a:lnTo>
                      <a:pt x="168744" y="321818"/>
                    </a:lnTo>
                    <a:lnTo>
                      <a:pt x="168922" y="319582"/>
                    </a:lnTo>
                    <a:close/>
                  </a:path>
                  <a:path w="1002029" h="1069975">
                    <a:moveTo>
                      <a:pt x="189331" y="360794"/>
                    </a:moveTo>
                    <a:lnTo>
                      <a:pt x="189242" y="360286"/>
                    </a:lnTo>
                    <a:lnTo>
                      <a:pt x="189242" y="359384"/>
                    </a:lnTo>
                    <a:lnTo>
                      <a:pt x="189064" y="359346"/>
                    </a:lnTo>
                    <a:lnTo>
                      <a:pt x="188417" y="359206"/>
                    </a:lnTo>
                    <a:lnTo>
                      <a:pt x="187655" y="359219"/>
                    </a:lnTo>
                    <a:lnTo>
                      <a:pt x="187071" y="359486"/>
                    </a:lnTo>
                    <a:lnTo>
                      <a:pt x="186842" y="359587"/>
                    </a:lnTo>
                    <a:lnTo>
                      <a:pt x="187032" y="360553"/>
                    </a:lnTo>
                    <a:lnTo>
                      <a:pt x="187032" y="361175"/>
                    </a:lnTo>
                    <a:lnTo>
                      <a:pt x="188226" y="360959"/>
                    </a:lnTo>
                    <a:lnTo>
                      <a:pt x="188785" y="360895"/>
                    </a:lnTo>
                    <a:lnTo>
                      <a:pt x="189331" y="360794"/>
                    </a:lnTo>
                    <a:close/>
                  </a:path>
                  <a:path w="1002029" h="1069975">
                    <a:moveTo>
                      <a:pt x="193560" y="453351"/>
                    </a:moveTo>
                    <a:lnTo>
                      <a:pt x="193268" y="452945"/>
                    </a:lnTo>
                    <a:lnTo>
                      <a:pt x="192697" y="452120"/>
                    </a:lnTo>
                    <a:lnTo>
                      <a:pt x="190144" y="454266"/>
                    </a:lnTo>
                    <a:lnTo>
                      <a:pt x="190360" y="454545"/>
                    </a:lnTo>
                    <a:lnTo>
                      <a:pt x="190550" y="454812"/>
                    </a:lnTo>
                    <a:lnTo>
                      <a:pt x="190754" y="455079"/>
                    </a:lnTo>
                    <a:lnTo>
                      <a:pt x="191681" y="454494"/>
                    </a:lnTo>
                    <a:lnTo>
                      <a:pt x="193560" y="453351"/>
                    </a:lnTo>
                    <a:close/>
                  </a:path>
                  <a:path w="1002029" h="1069975">
                    <a:moveTo>
                      <a:pt x="201015" y="565289"/>
                    </a:moveTo>
                    <a:lnTo>
                      <a:pt x="200469" y="565289"/>
                    </a:lnTo>
                    <a:lnTo>
                      <a:pt x="199910" y="565302"/>
                    </a:lnTo>
                    <a:lnTo>
                      <a:pt x="199377" y="565302"/>
                    </a:lnTo>
                    <a:lnTo>
                      <a:pt x="199428" y="566394"/>
                    </a:lnTo>
                    <a:lnTo>
                      <a:pt x="199529" y="567486"/>
                    </a:lnTo>
                    <a:lnTo>
                      <a:pt x="199593" y="568566"/>
                    </a:lnTo>
                    <a:lnTo>
                      <a:pt x="199986" y="568591"/>
                    </a:lnTo>
                    <a:lnTo>
                      <a:pt x="200355" y="568566"/>
                    </a:lnTo>
                    <a:lnTo>
                      <a:pt x="200736" y="568566"/>
                    </a:lnTo>
                    <a:lnTo>
                      <a:pt x="200837" y="567486"/>
                    </a:lnTo>
                    <a:lnTo>
                      <a:pt x="200914" y="566394"/>
                    </a:lnTo>
                    <a:lnTo>
                      <a:pt x="201015" y="565289"/>
                    </a:lnTo>
                    <a:close/>
                  </a:path>
                  <a:path w="1002029" h="1069975">
                    <a:moveTo>
                      <a:pt x="267449" y="931976"/>
                    </a:moveTo>
                    <a:lnTo>
                      <a:pt x="266344" y="931494"/>
                    </a:lnTo>
                    <a:lnTo>
                      <a:pt x="264134" y="930516"/>
                    </a:lnTo>
                    <a:lnTo>
                      <a:pt x="263626" y="931532"/>
                    </a:lnTo>
                    <a:lnTo>
                      <a:pt x="263359" y="932065"/>
                    </a:lnTo>
                    <a:lnTo>
                      <a:pt x="267068" y="933170"/>
                    </a:lnTo>
                    <a:lnTo>
                      <a:pt x="267182" y="932776"/>
                    </a:lnTo>
                    <a:lnTo>
                      <a:pt x="267322" y="932383"/>
                    </a:lnTo>
                    <a:lnTo>
                      <a:pt x="267449" y="931976"/>
                    </a:lnTo>
                    <a:close/>
                  </a:path>
                  <a:path w="1002029" h="1069975">
                    <a:moveTo>
                      <a:pt x="284594" y="319532"/>
                    </a:moveTo>
                    <a:lnTo>
                      <a:pt x="284010" y="318655"/>
                    </a:lnTo>
                    <a:lnTo>
                      <a:pt x="283451" y="317779"/>
                    </a:lnTo>
                    <a:lnTo>
                      <a:pt x="282765" y="316890"/>
                    </a:lnTo>
                    <a:lnTo>
                      <a:pt x="281901" y="317347"/>
                    </a:lnTo>
                    <a:lnTo>
                      <a:pt x="282270" y="318376"/>
                    </a:lnTo>
                    <a:lnTo>
                      <a:pt x="282702" y="319341"/>
                    </a:lnTo>
                    <a:lnTo>
                      <a:pt x="283121" y="320319"/>
                    </a:lnTo>
                    <a:lnTo>
                      <a:pt x="283603" y="320052"/>
                    </a:lnTo>
                    <a:lnTo>
                      <a:pt x="284099" y="319786"/>
                    </a:lnTo>
                    <a:lnTo>
                      <a:pt x="284594" y="319532"/>
                    </a:lnTo>
                    <a:close/>
                  </a:path>
                  <a:path w="1002029" h="1069975">
                    <a:moveTo>
                      <a:pt x="294792" y="553504"/>
                    </a:moveTo>
                    <a:lnTo>
                      <a:pt x="292188" y="552157"/>
                    </a:lnTo>
                    <a:lnTo>
                      <a:pt x="293458" y="554647"/>
                    </a:lnTo>
                    <a:lnTo>
                      <a:pt x="294195" y="556044"/>
                    </a:lnTo>
                    <a:lnTo>
                      <a:pt x="294792" y="553504"/>
                    </a:lnTo>
                    <a:close/>
                  </a:path>
                  <a:path w="1002029" h="1069975">
                    <a:moveTo>
                      <a:pt x="317550" y="318998"/>
                    </a:moveTo>
                    <a:lnTo>
                      <a:pt x="314782" y="317512"/>
                    </a:lnTo>
                    <a:lnTo>
                      <a:pt x="314617" y="317881"/>
                    </a:lnTo>
                    <a:lnTo>
                      <a:pt x="314248" y="318528"/>
                    </a:lnTo>
                    <a:lnTo>
                      <a:pt x="315137" y="319151"/>
                    </a:lnTo>
                    <a:lnTo>
                      <a:pt x="316814" y="320128"/>
                    </a:lnTo>
                    <a:lnTo>
                      <a:pt x="317296" y="319366"/>
                    </a:lnTo>
                    <a:lnTo>
                      <a:pt x="317550" y="318998"/>
                    </a:lnTo>
                    <a:close/>
                  </a:path>
                  <a:path w="1002029" h="1069975">
                    <a:moveTo>
                      <a:pt x="323011" y="39738"/>
                    </a:moveTo>
                    <a:lnTo>
                      <a:pt x="322922" y="39204"/>
                    </a:lnTo>
                    <a:lnTo>
                      <a:pt x="322961" y="38582"/>
                    </a:lnTo>
                    <a:lnTo>
                      <a:pt x="322694" y="38150"/>
                    </a:lnTo>
                    <a:lnTo>
                      <a:pt x="322351" y="37566"/>
                    </a:lnTo>
                    <a:lnTo>
                      <a:pt x="321754" y="37122"/>
                    </a:lnTo>
                    <a:lnTo>
                      <a:pt x="321246" y="36601"/>
                    </a:lnTo>
                    <a:lnTo>
                      <a:pt x="320929" y="36893"/>
                    </a:lnTo>
                    <a:lnTo>
                      <a:pt x="320243" y="37439"/>
                    </a:lnTo>
                    <a:lnTo>
                      <a:pt x="320878" y="38354"/>
                    </a:lnTo>
                    <a:lnTo>
                      <a:pt x="321538" y="39293"/>
                    </a:lnTo>
                    <a:lnTo>
                      <a:pt x="322186" y="40220"/>
                    </a:lnTo>
                    <a:lnTo>
                      <a:pt x="322478" y="40068"/>
                    </a:lnTo>
                    <a:lnTo>
                      <a:pt x="322732" y="39903"/>
                    </a:lnTo>
                    <a:lnTo>
                      <a:pt x="323011" y="39738"/>
                    </a:lnTo>
                    <a:close/>
                  </a:path>
                  <a:path w="1002029" h="1069975">
                    <a:moveTo>
                      <a:pt x="323316" y="71869"/>
                    </a:moveTo>
                    <a:lnTo>
                      <a:pt x="322808" y="71831"/>
                    </a:lnTo>
                    <a:lnTo>
                      <a:pt x="321779" y="71818"/>
                    </a:lnTo>
                    <a:lnTo>
                      <a:pt x="321843" y="72948"/>
                    </a:lnTo>
                    <a:lnTo>
                      <a:pt x="321995" y="75209"/>
                    </a:lnTo>
                    <a:lnTo>
                      <a:pt x="322338" y="75234"/>
                    </a:lnTo>
                    <a:lnTo>
                      <a:pt x="323037" y="75234"/>
                    </a:lnTo>
                    <a:lnTo>
                      <a:pt x="323138" y="74117"/>
                    </a:lnTo>
                    <a:lnTo>
                      <a:pt x="323215" y="72974"/>
                    </a:lnTo>
                    <a:lnTo>
                      <a:pt x="323316" y="71869"/>
                    </a:lnTo>
                    <a:close/>
                  </a:path>
                  <a:path w="1002029" h="1069975">
                    <a:moveTo>
                      <a:pt x="336029" y="4191"/>
                    </a:moveTo>
                    <a:lnTo>
                      <a:pt x="336003" y="4051"/>
                    </a:lnTo>
                    <a:lnTo>
                      <a:pt x="335927" y="3327"/>
                    </a:lnTo>
                    <a:lnTo>
                      <a:pt x="335622" y="2628"/>
                    </a:lnTo>
                    <a:lnTo>
                      <a:pt x="335292" y="1638"/>
                    </a:lnTo>
                    <a:lnTo>
                      <a:pt x="334556" y="2082"/>
                    </a:lnTo>
                    <a:lnTo>
                      <a:pt x="333667" y="2413"/>
                    </a:lnTo>
                    <a:lnTo>
                      <a:pt x="333705" y="2616"/>
                    </a:lnTo>
                    <a:lnTo>
                      <a:pt x="333794" y="3302"/>
                    </a:lnTo>
                    <a:lnTo>
                      <a:pt x="334111" y="4038"/>
                    </a:lnTo>
                    <a:lnTo>
                      <a:pt x="334594" y="4559"/>
                    </a:lnTo>
                    <a:lnTo>
                      <a:pt x="334721" y="4711"/>
                    </a:lnTo>
                    <a:lnTo>
                      <a:pt x="336029" y="4191"/>
                    </a:lnTo>
                    <a:close/>
                  </a:path>
                  <a:path w="1002029" h="1069975">
                    <a:moveTo>
                      <a:pt x="347281" y="427824"/>
                    </a:moveTo>
                    <a:lnTo>
                      <a:pt x="344766" y="426834"/>
                    </a:lnTo>
                    <a:lnTo>
                      <a:pt x="343535" y="426339"/>
                    </a:lnTo>
                    <a:lnTo>
                      <a:pt x="343268" y="426986"/>
                    </a:lnTo>
                    <a:lnTo>
                      <a:pt x="343001" y="427621"/>
                    </a:lnTo>
                    <a:lnTo>
                      <a:pt x="342747" y="428269"/>
                    </a:lnTo>
                    <a:lnTo>
                      <a:pt x="344106" y="428586"/>
                    </a:lnTo>
                    <a:lnTo>
                      <a:pt x="345490" y="428942"/>
                    </a:lnTo>
                    <a:lnTo>
                      <a:pt x="346849" y="429247"/>
                    </a:lnTo>
                    <a:lnTo>
                      <a:pt x="347002" y="428764"/>
                    </a:lnTo>
                    <a:lnTo>
                      <a:pt x="347281" y="427824"/>
                    </a:lnTo>
                    <a:close/>
                  </a:path>
                  <a:path w="1002029" h="1069975">
                    <a:moveTo>
                      <a:pt x="357644" y="200113"/>
                    </a:moveTo>
                    <a:lnTo>
                      <a:pt x="354406" y="197078"/>
                    </a:lnTo>
                    <a:lnTo>
                      <a:pt x="354126" y="197370"/>
                    </a:lnTo>
                    <a:lnTo>
                      <a:pt x="353860" y="197662"/>
                    </a:lnTo>
                    <a:lnTo>
                      <a:pt x="353555" y="197942"/>
                    </a:lnTo>
                    <a:lnTo>
                      <a:pt x="354457" y="198996"/>
                    </a:lnTo>
                    <a:lnTo>
                      <a:pt x="355384" y="200050"/>
                    </a:lnTo>
                    <a:lnTo>
                      <a:pt x="356273" y="201117"/>
                    </a:lnTo>
                    <a:lnTo>
                      <a:pt x="357187" y="200431"/>
                    </a:lnTo>
                    <a:lnTo>
                      <a:pt x="357644" y="200113"/>
                    </a:lnTo>
                    <a:close/>
                  </a:path>
                  <a:path w="1002029" h="1069975">
                    <a:moveTo>
                      <a:pt x="371436" y="353796"/>
                    </a:moveTo>
                    <a:lnTo>
                      <a:pt x="371284" y="353072"/>
                    </a:lnTo>
                    <a:lnTo>
                      <a:pt x="371360" y="352005"/>
                    </a:lnTo>
                    <a:lnTo>
                      <a:pt x="369925" y="352742"/>
                    </a:lnTo>
                    <a:lnTo>
                      <a:pt x="369138" y="352907"/>
                    </a:lnTo>
                    <a:lnTo>
                      <a:pt x="369049" y="353225"/>
                    </a:lnTo>
                    <a:lnTo>
                      <a:pt x="368973" y="353669"/>
                    </a:lnTo>
                    <a:lnTo>
                      <a:pt x="369354" y="354444"/>
                    </a:lnTo>
                    <a:lnTo>
                      <a:pt x="369722" y="354647"/>
                    </a:lnTo>
                    <a:lnTo>
                      <a:pt x="370052" y="354838"/>
                    </a:lnTo>
                    <a:lnTo>
                      <a:pt x="370941" y="354571"/>
                    </a:lnTo>
                    <a:lnTo>
                      <a:pt x="371157" y="354241"/>
                    </a:lnTo>
                    <a:lnTo>
                      <a:pt x="371436" y="353796"/>
                    </a:lnTo>
                    <a:close/>
                  </a:path>
                  <a:path w="1002029" h="1069975">
                    <a:moveTo>
                      <a:pt x="398259" y="1905"/>
                    </a:moveTo>
                    <a:lnTo>
                      <a:pt x="398043" y="1028"/>
                    </a:lnTo>
                    <a:lnTo>
                      <a:pt x="398030" y="0"/>
                    </a:lnTo>
                    <a:lnTo>
                      <a:pt x="397014" y="393"/>
                    </a:lnTo>
                    <a:lnTo>
                      <a:pt x="396214" y="520"/>
                    </a:lnTo>
                    <a:lnTo>
                      <a:pt x="395706" y="977"/>
                    </a:lnTo>
                    <a:lnTo>
                      <a:pt x="395503" y="1168"/>
                    </a:lnTo>
                    <a:lnTo>
                      <a:pt x="395833" y="2006"/>
                    </a:lnTo>
                    <a:lnTo>
                      <a:pt x="395935" y="2578"/>
                    </a:lnTo>
                    <a:lnTo>
                      <a:pt x="396646" y="2413"/>
                    </a:lnTo>
                    <a:lnTo>
                      <a:pt x="397433" y="2400"/>
                    </a:lnTo>
                    <a:lnTo>
                      <a:pt x="398259" y="1905"/>
                    </a:lnTo>
                    <a:close/>
                  </a:path>
                  <a:path w="1002029" h="1069975">
                    <a:moveTo>
                      <a:pt x="419506" y="7759"/>
                    </a:moveTo>
                    <a:lnTo>
                      <a:pt x="419341" y="6807"/>
                    </a:lnTo>
                    <a:lnTo>
                      <a:pt x="419163" y="5829"/>
                    </a:lnTo>
                    <a:lnTo>
                      <a:pt x="418973" y="4851"/>
                    </a:lnTo>
                    <a:lnTo>
                      <a:pt x="418477" y="5016"/>
                    </a:lnTo>
                    <a:lnTo>
                      <a:pt x="417995" y="5168"/>
                    </a:lnTo>
                    <a:lnTo>
                      <a:pt x="417474" y="5308"/>
                    </a:lnTo>
                    <a:lnTo>
                      <a:pt x="417842" y="6223"/>
                    </a:lnTo>
                    <a:lnTo>
                      <a:pt x="418236" y="7124"/>
                    </a:lnTo>
                    <a:lnTo>
                      <a:pt x="418617" y="8026"/>
                    </a:lnTo>
                    <a:lnTo>
                      <a:pt x="419214" y="7861"/>
                    </a:lnTo>
                    <a:lnTo>
                      <a:pt x="419506" y="7759"/>
                    </a:lnTo>
                    <a:close/>
                  </a:path>
                  <a:path w="1002029" h="1069975">
                    <a:moveTo>
                      <a:pt x="424395" y="710857"/>
                    </a:moveTo>
                    <a:lnTo>
                      <a:pt x="424053" y="710857"/>
                    </a:lnTo>
                    <a:lnTo>
                      <a:pt x="423697" y="710844"/>
                    </a:lnTo>
                    <a:lnTo>
                      <a:pt x="423379" y="710857"/>
                    </a:lnTo>
                    <a:lnTo>
                      <a:pt x="423329" y="711796"/>
                    </a:lnTo>
                    <a:lnTo>
                      <a:pt x="423291" y="712774"/>
                    </a:lnTo>
                    <a:lnTo>
                      <a:pt x="423240" y="713714"/>
                    </a:lnTo>
                    <a:lnTo>
                      <a:pt x="423621" y="713714"/>
                    </a:lnTo>
                    <a:lnTo>
                      <a:pt x="424014" y="713727"/>
                    </a:lnTo>
                    <a:lnTo>
                      <a:pt x="424383" y="713714"/>
                    </a:lnTo>
                    <a:lnTo>
                      <a:pt x="424395" y="712774"/>
                    </a:lnTo>
                    <a:lnTo>
                      <a:pt x="424395" y="710857"/>
                    </a:lnTo>
                    <a:close/>
                  </a:path>
                  <a:path w="1002029" h="1069975">
                    <a:moveTo>
                      <a:pt x="451548" y="702983"/>
                    </a:moveTo>
                    <a:lnTo>
                      <a:pt x="451281" y="702297"/>
                    </a:lnTo>
                    <a:lnTo>
                      <a:pt x="451065" y="701306"/>
                    </a:lnTo>
                    <a:lnTo>
                      <a:pt x="450215" y="701687"/>
                    </a:lnTo>
                    <a:lnTo>
                      <a:pt x="449313" y="701941"/>
                    </a:lnTo>
                    <a:lnTo>
                      <a:pt x="449351" y="702119"/>
                    </a:lnTo>
                    <a:lnTo>
                      <a:pt x="449402" y="702805"/>
                    </a:lnTo>
                    <a:lnTo>
                      <a:pt x="449643" y="703541"/>
                    </a:lnTo>
                    <a:lnTo>
                      <a:pt x="450062" y="704075"/>
                    </a:lnTo>
                    <a:lnTo>
                      <a:pt x="450202" y="704240"/>
                    </a:lnTo>
                    <a:lnTo>
                      <a:pt x="451523" y="703846"/>
                    </a:lnTo>
                    <a:lnTo>
                      <a:pt x="451523" y="703681"/>
                    </a:lnTo>
                    <a:lnTo>
                      <a:pt x="451548" y="702983"/>
                    </a:lnTo>
                    <a:close/>
                  </a:path>
                  <a:path w="1002029" h="1069975">
                    <a:moveTo>
                      <a:pt x="460006" y="41884"/>
                    </a:moveTo>
                    <a:lnTo>
                      <a:pt x="459600" y="40944"/>
                    </a:lnTo>
                    <a:lnTo>
                      <a:pt x="459397" y="40411"/>
                    </a:lnTo>
                    <a:lnTo>
                      <a:pt x="459155" y="39852"/>
                    </a:lnTo>
                    <a:lnTo>
                      <a:pt x="458495" y="40182"/>
                    </a:lnTo>
                    <a:lnTo>
                      <a:pt x="457695" y="40373"/>
                    </a:lnTo>
                    <a:lnTo>
                      <a:pt x="457047" y="41084"/>
                    </a:lnTo>
                    <a:lnTo>
                      <a:pt x="457492" y="42392"/>
                    </a:lnTo>
                    <a:lnTo>
                      <a:pt x="457682" y="42405"/>
                    </a:lnTo>
                    <a:lnTo>
                      <a:pt x="458368" y="42430"/>
                    </a:lnTo>
                    <a:lnTo>
                      <a:pt x="459092" y="42125"/>
                    </a:lnTo>
                    <a:lnTo>
                      <a:pt x="460006" y="41884"/>
                    </a:lnTo>
                    <a:close/>
                  </a:path>
                  <a:path w="1002029" h="1069975">
                    <a:moveTo>
                      <a:pt x="461594" y="580377"/>
                    </a:moveTo>
                    <a:lnTo>
                      <a:pt x="459714" y="579615"/>
                    </a:lnTo>
                    <a:lnTo>
                      <a:pt x="458774" y="579234"/>
                    </a:lnTo>
                    <a:lnTo>
                      <a:pt x="458571" y="579615"/>
                    </a:lnTo>
                    <a:lnTo>
                      <a:pt x="458368" y="579983"/>
                    </a:lnTo>
                    <a:lnTo>
                      <a:pt x="458165" y="580364"/>
                    </a:lnTo>
                    <a:lnTo>
                      <a:pt x="459105" y="580872"/>
                    </a:lnTo>
                    <a:lnTo>
                      <a:pt x="460032" y="581367"/>
                    </a:lnTo>
                    <a:lnTo>
                      <a:pt x="460946" y="581875"/>
                    </a:lnTo>
                    <a:lnTo>
                      <a:pt x="461175" y="581380"/>
                    </a:lnTo>
                    <a:lnTo>
                      <a:pt x="461594" y="580377"/>
                    </a:lnTo>
                    <a:close/>
                  </a:path>
                  <a:path w="1002029" h="1069975">
                    <a:moveTo>
                      <a:pt x="476491" y="489661"/>
                    </a:moveTo>
                    <a:lnTo>
                      <a:pt x="475653" y="489000"/>
                    </a:lnTo>
                    <a:lnTo>
                      <a:pt x="475221" y="488619"/>
                    </a:lnTo>
                    <a:lnTo>
                      <a:pt x="474522" y="489470"/>
                    </a:lnTo>
                    <a:lnTo>
                      <a:pt x="473811" y="490308"/>
                    </a:lnTo>
                    <a:lnTo>
                      <a:pt x="473100" y="491159"/>
                    </a:lnTo>
                    <a:lnTo>
                      <a:pt x="474446" y="492201"/>
                    </a:lnTo>
                    <a:lnTo>
                      <a:pt x="475145" y="491388"/>
                    </a:lnTo>
                    <a:lnTo>
                      <a:pt x="475843" y="490588"/>
                    </a:lnTo>
                    <a:lnTo>
                      <a:pt x="476491" y="489661"/>
                    </a:lnTo>
                    <a:close/>
                  </a:path>
                  <a:path w="1002029" h="1069975">
                    <a:moveTo>
                      <a:pt x="477761" y="889901"/>
                    </a:moveTo>
                    <a:lnTo>
                      <a:pt x="477418" y="889165"/>
                    </a:lnTo>
                    <a:lnTo>
                      <a:pt x="476935" y="888123"/>
                    </a:lnTo>
                    <a:lnTo>
                      <a:pt x="476453" y="888352"/>
                    </a:lnTo>
                    <a:lnTo>
                      <a:pt x="475640" y="888530"/>
                    </a:lnTo>
                    <a:lnTo>
                      <a:pt x="475564" y="888847"/>
                    </a:lnTo>
                    <a:lnTo>
                      <a:pt x="475462" y="889330"/>
                    </a:lnTo>
                    <a:lnTo>
                      <a:pt x="475767" y="890054"/>
                    </a:lnTo>
                    <a:lnTo>
                      <a:pt x="476135" y="890435"/>
                    </a:lnTo>
                    <a:lnTo>
                      <a:pt x="476288" y="890600"/>
                    </a:lnTo>
                    <a:lnTo>
                      <a:pt x="477050" y="890143"/>
                    </a:lnTo>
                    <a:lnTo>
                      <a:pt x="477761" y="889901"/>
                    </a:lnTo>
                    <a:close/>
                  </a:path>
                  <a:path w="1002029" h="1069975">
                    <a:moveTo>
                      <a:pt x="480034" y="344233"/>
                    </a:moveTo>
                    <a:lnTo>
                      <a:pt x="478993" y="343242"/>
                    </a:lnTo>
                    <a:lnTo>
                      <a:pt x="477977" y="342239"/>
                    </a:lnTo>
                    <a:lnTo>
                      <a:pt x="476935" y="341249"/>
                    </a:lnTo>
                    <a:lnTo>
                      <a:pt x="476707" y="341426"/>
                    </a:lnTo>
                    <a:lnTo>
                      <a:pt x="476491" y="341630"/>
                    </a:lnTo>
                    <a:lnTo>
                      <a:pt x="476250" y="341820"/>
                    </a:lnTo>
                    <a:lnTo>
                      <a:pt x="476681" y="342493"/>
                    </a:lnTo>
                    <a:lnTo>
                      <a:pt x="476986" y="343255"/>
                    </a:lnTo>
                    <a:lnTo>
                      <a:pt x="477507" y="343814"/>
                    </a:lnTo>
                    <a:lnTo>
                      <a:pt x="478040" y="344347"/>
                    </a:lnTo>
                    <a:lnTo>
                      <a:pt x="478751" y="344639"/>
                    </a:lnTo>
                    <a:lnTo>
                      <a:pt x="479386" y="345046"/>
                    </a:lnTo>
                    <a:lnTo>
                      <a:pt x="479590" y="344766"/>
                    </a:lnTo>
                    <a:lnTo>
                      <a:pt x="479831" y="344512"/>
                    </a:lnTo>
                    <a:lnTo>
                      <a:pt x="480034" y="344233"/>
                    </a:lnTo>
                    <a:close/>
                  </a:path>
                  <a:path w="1002029" h="1069975">
                    <a:moveTo>
                      <a:pt x="499046" y="1069670"/>
                    </a:moveTo>
                    <a:lnTo>
                      <a:pt x="498919" y="1065898"/>
                    </a:lnTo>
                    <a:lnTo>
                      <a:pt x="498411" y="1065936"/>
                    </a:lnTo>
                    <a:lnTo>
                      <a:pt x="497903" y="1065949"/>
                    </a:lnTo>
                    <a:lnTo>
                      <a:pt x="497395" y="1065987"/>
                    </a:lnTo>
                    <a:lnTo>
                      <a:pt x="497649" y="1069784"/>
                    </a:lnTo>
                    <a:lnTo>
                      <a:pt x="498119" y="1069733"/>
                    </a:lnTo>
                    <a:lnTo>
                      <a:pt x="498589" y="1069721"/>
                    </a:lnTo>
                    <a:lnTo>
                      <a:pt x="499046" y="1069670"/>
                    </a:lnTo>
                    <a:close/>
                  </a:path>
                  <a:path w="1002029" h="1069975">
                    <a:moveTo>
                      <a:pt x="518782" y="661212"/>
                    </a:moveTo>
                    <a:lnTo>
                      <a:pt x="516420" y="659701"/>
                    </a:lnTo>
                    <a:lnTo>
                      <a:pt x="516191" y="660158"/>
                    </a:lnTo>
                    <a:lnTo>
                      <a:pt x="515962" y="660654"/>
                    </a:lnTo>
                    <a:lnTo>
                      <a:pt x="515734" y="661123"/>
                    </a:lnTo>
                    <a:lnTo>
                      <a:pt x="516547" y="661454"/>
                    </a:lnTo>
                    <a:lnTo>
                      <a:pt x="517359" y="661835"/>
                    </a:lnTo>
                    <a:lnTo>
                      <a:pt x="518172" y="662101"/>
                    </a:lnTo>
                    <a:lnTo>
                      <a:pt x="518591" y="661530"/>
                    </a:lnTo>
                    <a:lnTo>
                      <a:pt x="518782" y="661212"/>
                    </a:lnTo>
                    <a:close/>
                  </a:path>
                  <a:path w="1002029" h="1069975">
                    <a:moveTo>
                      <a:pt x="521792" y="442544"/>
                    </a:moveTo>
                    <a:lnTo>
                      <a:pt x="520814" y="442061"/>
                    </a:lnTo>
                    <a:lnTo>
                      <a:pt x="520319" y="441807"/>
                    </a:lnTo>
                    <a:lnTo>
                      <a:pt x="519925" y="442810"/>
                    </a:lnTo>
                    <a:lnTo>
                      <a:pt x="519112" y="444779"/>
                    </a:lnTo>
                    <a:lnTo>
                      <a:pt x="519620" y="444957"/>
                    </a:lnTo>
                    <a:lnTo>
                      <a:pt x="520522" y="445363"/>
                    </a:lnTo>
                    <a:lnTo>
                      <a:pt x="521055" y="444411"/>
                    </a:lnTo>
                    <a:lnTo>
                      <a:pt x="521398" y="443458"/>
                    </a:lnTo>
                    <a:lnTo>
                      <a:pt x="521792" y="442544"/>
                    </a:lnTo>
                    <a:close/>
                  </a:path>
                  <a:path w="1002029" h="1069975">
                    <a:moveTo>
                      <a:pt x="542175" y="485127"/>
                    </a:moveTo>
                    <a:lnTo>
                      <a:pt x="539508" y="483692"/>
                    </a:lnTo>
                    <a:lnTo>
                      <a:pt x="539178" y="484301"/>
                    </a:lnTo>
                    <a:lnTo>
                      <a:pt x="539013" y="484593"/>
                    </a:lnTo>
                    <a:lnTo>
                      <a:pt x="541832" y="485825"/>
                    </a:lnTo>
                    <a:lnTo>
                      <a:pt x="541947" y="485597"/>
                    </a:lnTo>
                    <a:lnTo>
                      <a:pt x="542074" y="485368"/>
                    </a:lnTo>
                    <a:lnTo>
                      <a:pt x="542175" y="485127"/>
                    </a:lnTo>
                    <a:close/>
                  </a:path>
                  <a:path w="1002029" h="1069975">
                    <a:moveTo>
                      <a:pt x="543534" y="810069"/>
                    </a:moveTo>
                    <a:lnTo>
                      <a:pt x="542442" y="809053"/>
                    </a:lnTo>
                    <a:lnTo>
                      <a:pt x="542048" y="808520"/>
                    </a:lnTo>
                    <a:lnTo>
                      <a:pt x="541489" y="808228"/>
                    </a:lnTo>
                    <a:lnTo>
                      <a:pt x="541032" y="807948"/>
                    </a:lnTo>
                    <a:lnTo>
                      <a:pt x="540385" y="807974"/>
                    </a:lnTo>
                    <a:lnTo>
                      <a:pt x="539838" y="807872"/>
                    </a:lnTo>
                    <a:lnTo>
                      <a:pt x="539902" y="808558"/>
                    </a:lnTo>
                    <a:lnTo>
                      <a:pt x="539851" y="809332"/>
                    </a:lnTo>
                    <a:lnTo>
                      <a:pt x="540283" y="810183"/>
                    </a:lnTo>
                    <a:lnTo>
                      <a:pt x="541197" y="809993"/>
                    </a:lnTo>
                    <a:lnTo>
                      <a:pt x="543534" y="810069"/>
                    </a:lnTo>
                    <a:close/>
                  </a:path>
                  <a:path w="1002029" h="1069975">
                    <a:moveTo>
                      <a:pt x="543991" y="1053007"/>
                    </a:moveTo>
                    <a:lnTo>
                      <a:pt x="543128" y="1052779"/>
                    </a:lnTo>
                    <a:lnTo>
                      <a:pt x="541388" y="1052360"/>
                    </a:lnTo>
                    <a:lnTo>
                      <a:pt x="541299" y="1052639"/>
                    </a:lnTo>
                    <a:lnTo>
                      <a:pt x="541197" y="1052906"/>
                    </a:lnTo>
                    <a:lnTo>
                      <a:pt x="541121" y="1053185"/>
                    </a:lnTo>
                    <a:lnTo>
                      <a:pt x="543458" y="1054290"/>
                    </a:lnTo>
                    <a:lnTo>
                      <a:pt x="543991" y="1053007"/>
                    </a:lnTo>
                    <a:close/>
                  </a:path>
                  <a:path w="1002029" h="1069975">
                    <a:moveTo>
                      <a:pt x="549160" y="806691"/>
                    </a:moveTo>
                    <a:lnTo>
                      <a:pt x="547001" y="806208"/>
                    </a:lnTo>
                    <a:lnTo>
                      <a:pt x="545934" y="805954"/>
                    </a:lnTo>
                    <a:lnTo>
                      <a:pt x="545858" y="806310"/>
                    </a:lnTo>
                    <a:lnTo>
                      <a:pt x="545769" y="806653"/>
                    </a:lnTo>
                    <a:lnTo>
                      <a:pt x="545668" y="807008"/>
                    </a:lnTo>
                    <a:lnTo>
                      <a:pt x="546735" y="807288"/>
                    </a:lnTo>
                    <a:lnTo>
                      <a:pt x="547789" y="807593"/>
                    </a:lnTo>
                    <a:lnTo>
                      <a:pt x="548843" y="807872"/>
                    </a:lnTo>
                    <a:lnTo>
                      <a:pt x="548957" y="807466"/>
                    </a:lnTo>
                    <a:lnTo>
                      <a:pt x="549046" y="807085"/>
                    </a:lnTo>
                    <a:lnTo>
                      <a:pt x="549160" y="806691"/>
                    </a:lnTo>
                    <a:close/>
                  </a:path>
                  <a:path w="1002029" h="1069975">
                    <a:moveTo>
                      <a:pt x="551014" y="487273"/>
                    </a:moveTo>
                    <a:lnTo>
                      <a:pt x="550570" y="486498"/>
                    </a:lnTo>
                    <a:lnTo>
                      <a:pt x="550367" y="485952"/>
                    </a:lnTo>
                    <a:lnTo>
                      <a:pt x="549986" y="485609"/>
                    </a:lnTo>
                    <a:lnTo>
                      <a:pt x="549833" y="485470"/>
                    </a:lnTo>
                    <a:lnTo>
                      <a:pt x="548982" y="485736"/>
                    </a:lnTo>
                    <a:lnTo>
                      <a:pt x="548805" y="486422"/>
                    </a:lnTo>
                    <a:lnTo>
                      <a:pt x="548970" y="487006"/>
                    </a:lnTo>
                    <a:lnTo>
                      <a:pt x="549021" y="487540"/>
                    </a:lnTo>
                    <a:lnTo>
                      <a:pt x="551014" y="487273"/>
                    </a:lnTo>
                    <a:close/>
                  </a:path>
                  <a:path w="1002029" h="1069975">
                    <a:moveTo>
                      <a:pt x="564756" y="553783"/>
                    </a:moveTo>
                    <a:lnTo>
                      <a:pt x="564400" y="552970"/>
                    </a:lnTo>
                    <a:lnTo>
                      <a:pt x="564222" y="551662"/>
                    </a:lnTo>
                    <a:lnTo>
                      <a:pt x="563156" y="552399"/>
                    </a:lnTo>
                    <a:lnTo>
                      <a:pt x="562190" y="552729"/>
                    </a:lnTo>
                    <a:lnTo>
                      <a:pt x="562076" y="553224"/>
                    </a:lnTo>
                    <a:lnTo>
                      <a:pt x="561949" y="553859"/>
                    </a:lnTo>
                    <a:lnTo>
                      <a:pt x="562546" y="554609"/>
                    </a:lnTo>
                    <a:lnTo>
                      <a:pt x="562838" y="555294"/>
                    </a:lnTo>
                    <a:lnTo>
                      <a:pt x="563422" y="555002"/>
                    </a:lnTo>
                    <a:lnTo>
                      <a:pt x="564324" y="554824"/>
                    </a:lnTo>
                    <a:lnTo>
                      <a:pt x="564515" y="554355"/>
                    </a:lnTo>
                    <a:lnTo>
                      <a:pt x="564756" y="553783"/>
                    </a:lnTo>
                    <a:close/>
                  </a:path>
                  <a:path w="1002029" h="1069975">
                    <a:moveTo>
                      <a:pt x="565302" y="1054862"/>
                    </a:moveTo>
                    <a:lnTo>
                      <a:pt x="565238" y="1053426"/>
                    </a:lnTo>
                    <a:lnTo>
                      <a:pt x="562571" y="1051750"/>
                    </a:lnTo>
                    <a:lnTo>
                      <a:pt x="562902" y="1053998"/>
                    </a:lnTo>
                    <a:lnTo>
                      <a:pt x="563270" y="1056728"/>
                    </a:lnTo>
                    <a:lnTo>
                      <a:pt x="565302" y="1054862"/>
                    </a:lnTo>
                    <a:close/>
                  </a:path>
                  <a:path w="1002029" h="1069975">
                    <a:moveTo>
                      <a:pt x="592289" y="349732"/>
                    </a:moveTo>
                    <a:lnTo>
                      <a:pt x="592213" y="349351"/>
                    </a:lnTo>
                    <a:lnTo>
                      <a:pt x="592188" y="348970"/>
                    </a:lnTo>
                    <a:lnTo>
                      <a:pt x="592124" y="348589"/>
                    </a:lnTo>
                    <a:lnTo>
                      <a:pt x="589343" y="348716"/>
                    </a:lnTo>
                    <a:lnTo>
                      <a:pt x="589330" y="349250"/>
                    </a:lnTo>
                    <a:lnTo>
                      <a:pt x="589318" y="349783"/>
                    </a:lnTo>
                    <a:lnTo>
                      <a:pt x="589305" y="350316"/>
                    </a:lnTo>
                    <a:lnTo>
                      <a:pt x="590308" y="350126"/>
                    </a:lnTo>
                    <a:lnTo>
                      <a:pt x="592289" y="349732"/>
                    </a:lnTo>
                    <a:close/>
                  </a:path>
                  <a:path w="1002029" h="1069975">
                    <a:moveTo>
                      <a:pt x="606221" y="455269"/>
                    </a:moveTo>
                    <a:lnTo>
                      <a:pt x="605790" y="454621"/>
                    </a:lnTo>
                    <a:lnTo>
                      <a:pt x="605510" y="453847"/>
                    </a:lnTo>
                    <a:lnTo>
                      <a:pt x="604964" y="453377"/>
                    </a:lnTo>
                    <a:lnTo>
                      <a:pt x="604558" y="453021"/>
                    </a:lnTo>
                    <a:lnTo>
                      <a:pt x="603808" y="453034"/>
                    </a:lnTo>
                    <a:lnTo>
                      <a:pt x="603211" y="452907"/>
                    </a:lnTo>
                    <a:lnTo>
                      <a:pt x="603250" y="453377"/>
                    </a:lnTo>
                    <a:lnTo>
                      <a:pt x="603250" y="453859"/>
                    </a:lnTo>
                    <a:lnTo>
                      <a:pt x="603275" y="454329"/>
                    </a:lnTo>
                    <a:lnTo>
                      <a:pt x="603758" y="454888"/>
                    </a:lnTo>
                    <a:lnTo>
                      <a:pt x="604177" y="455587"/>
                    </a:lnTo>
                    <a:lnTo>
                      <a:pt x="604799" y="455930"/>
                    </a:lnTo>
                    <a:lnTo>
                      <a:pt x="605066" y="456082"/>
                    </a:lnTo>
                    <a:lnTo>
                      <a:pt x="605726" y="455510"/>
                    </a:lnTo>
                    <a:lnTo>
                      <a:pt x="606221" y="455269"/>
                    </a:lnTo>
                    <a:close/>
                  </a:path>
                  <a:path w="1002029" h="1069975">
                    <a:moveTo>
                      <a:pt x="655421" y="213779"/>
                    </a:moveTo>
                    <a:lnTo>
                      <a:pt x="654735" y="213207"/>
                    </a:lnTo>
                    <a:lnTo>
                      <a:pt x="653351" y="212039"/>
                    </a:lnTo>
                    <a:lnTo>
                      <a:pt x="653135" y="212305"/>
                    </a:lnTo>
                    <a:lnTo>
                      <a:pt x="652894" y="212572"/>
                    </a:lnTo>
                    <a:lnTo>
                      <a:pt x="652665" y="212839"/>
                    </a:lnTo>
                    <a:lnTo>
                      <a:pt x="654037" y="214007"/>
                    </a:lnTo>
                    <a:lnTo>
                      <a:pt x="654710" y="214604"/>
                    </a:lnTo>
                    <a:lnTo>
                      <a:pt x="654939" y="214312"/>
                    </a:lnTo>
                    <a:lnTo>
                      <a:pt x="655180" y="214045"/>
                    </a:lnTo>
                    <a:lnTo>
                      <a:pt x="655421" y="213779"/>
                    </a:lnTo>
                    <a:close/>
                  </a:path>
                  <a:path w="1002029" h="1069975">
                    <a:moveTo>
                      <a:pt x="657821" y="539343"/>
                    </a:moveTo>
                    <a:lnTo>
                      <a:pt x="656475" y="539457"/>
                    </a:lnTo>
                    <a:lnTo>
                      <a:pt x="655510" y="539254"/>
                    </a:lnTo>
                    <a:lnTo>
                      <a:pt x="654723" y="540016"/>
                    </a:lnTo>
                    <a:lnTo>
                      <a:pt x="654913" y="540981"/>
                    </a:lnTo>
                    <a:lnTo>
                      <a:pt x="654837" y="541705"/>
                    </a:lnTo>
                    <a:lnTo>
                      <a:pt x="655535" y="541756"/>
                    </a:lnTo>
                    <a:lnTo>
                      <a:pt x="656412" y="542086"/>
                    </a:lnTo>
                    <a:lnTo>
                      <a:pt x="657377" y="541540"/>
                    </a:lnTo>
                    <a:lnTo>
                      <a:pt x="657415" y="540575"/>
                    </a:lnTo>
                    <a:lnTo>
                      <a:pt x="657821" y="539343"/>
                    </a:lnTo>
                    <a:close/>
                  </a:path>
                  <a:path w="1002029" h="1069975">
                    <a:moveTo>
                      <a:pt x="684390" y="793584"/>
                    </a:moveTo>
                    <a:lnTo>
                      <a:pt x="684212" y="792848"/>
                    </a:lnTo>
                    <a:lnTo>
                      <a:pt x="683895" y="791349"/>
                    </a:lnTo>
                    <a:lnTo>
                      <a:pt x="683120" y="791870"/>
                    </a:lnTo>
                    <a:lnTo>
                      <a:pt x="682307" y="792353"/>
                    </a:lnTo>
                    <a:lnTo>
                      <a:pt x="681494" y="793013"/>
                    </a:lnTo>
                    <a:lnTo>
                      <a:pt x="681812" y="793864"/>
                    </a:lnTo>
                    <a:lnTo>
                      <a:pt x="682726" y="793838"/>
                    </a:lnTo>
                    <a:lnTo>
                      <a:pt x="683564" y="793686"/>
                    </a:lnTo>
                    <a:lnTo>
                      <a:pt x="684390" y="793584"/>
                    </a:lnTo>
                    <a:close/>
                  </a:path>
                  <a:path w="1002029" h="1069975">
                    <a:moveTo>
                      <a:pt x="707136" y="579932"/>
                    </a:moveTo>
                    <a:lnTo>
                      <a:pt x="707085" y="579183"/>
                    </a:lnTo>
                    <a:lnTo>
                      <a:pt x="707123" y="578091"/>
                    </a:lnTo>
                    <a:lnTo>
                      <a:pt x="706107" y="578485"/>
                    </a:lnTo>
                    <a:lnTo>
                      <a:pt x="705307" y="578561"/>
                    </a:lnTo>
                    <a:lnTo>
                      <a:pt x="705116" y="578942"/>
                    </a:lnTo>
                    <a:lnTo>
                      <a:pt x="704900" y="579348"/>
                    </a:lnTo>
                    <a:lnTo>
                      <a:pt x="705129" y="580224"/>
                    </a:lnTo>
                    <a:lnTo>
                      <a:pt x="705751" y="580859"/>
                    </a:lnTo>
                    <a:lnTo>
                      <a:pt x="706945" y="580771"/>
                    </a:lnTo>
                    <a:lnTo>
                      <a:pt x="706996" y="580618"/>
                    </a:lnTo>
                    <a:lnTo>
                      <a:pt x="707136" y="579932"/>
                    </a:lnTo>
                    <a:close/>
                  </a:path>
                  <a:path w="1002029" h="1069975">
                    <a:moveTo>
                      <a:pt x="713371" y="831634"/>
                    </a:moveTo>
                    <a:lnTo>
                      <a:pt x="712012" y="831481"/>
                    </a:lnTo>
                    <a:lnTo>
                      <a:pt x="709295" y="831240"/>
                    </a:lnTo>
                    <a:lnTo>
                      <a:pt x="709244" y="831684"/>
                    </a:lnTo>
                    <a:lnTo>
                      <a:pt x="709193" y="832142"/>
                    </a:lnTo>
                    <a:lnTo>
                      <a:pt x="709168" y="832612"/>
                    </a:lnTo>
                    <a:lnTo>
                      <a:pt x="710552" y="832688"/>
                    </a:lnTo>
                    <a:lnTo>
                      <a:pt x="713282" y="832866"/>
                    </a:lnTo>
                    <a:lnTo>
                      <a:pt x="713295" y="832446"/>
                    </a:lnTo>
                    <a:lnTo>
                      <a:pt x="713333" y="832040"/>
                    </a:lnTo>
                    <a:lnTo>
                      <a:pt x="713371" y="831634"/>
                    </a:lnTo>
                    <a:close/>
                  </a:path>
                  <a:path w="1002029" h="1069975">
                    <a:moveTo>
                      <a:pt x="722045" y="59829"/>
                    </a:moveTo>
                    <a:lnTo>
                      <a:pt x="719391" y="59740"/>
                    </a:lnTo>
                    <a:lnTo>
                      <a:pt x="718058" y="59690"/>
                    </a:lnTo>
                    <a:lnTo>
                      <a:pt x="718045" y="60185"/>
                    </a:lnTo>
                    <a:lnTo>
                      <a:pt x="718019" y="60680"/>
                    </a:lnTo>
                    <a:lnTo>
                      <a:pt x="718007" y="61150"/>
                    </a:lnTo>
                    <a:lnTo>
                      <a:pt x="719353" y="61150"/>
                    </a:lnTo>
                    <a:lnTo>
                      <a:pt x="722007" y="61099"/>
                    </a:lnTo>
                    <a:lnTo>
                      <a:pt x="722045" y="60680"/>
                    </a:lnTo>
                    <a:lnTo>
                      <a:pt x="722020" y="60261"/>
                    </a:lnTo>
                    <a:lnTo>
                      <a:pt x="722045" y="59829"/>
                    </a:lnTo>
                    <a:close/>
                  </a:path>
                  <a:path w="1002029" h="1069975">
                    <a:moveTo>
                      <a:pt x="764514" y="80098"/>
                    </a:moveTo>
                    <a:lnTo>
                      <a:pt x="762228" y="79286"/>
                    </a:lnTo>
                    <a:lnTo>
                      <a:pt x="761072" y="78854"/>
                    </a:lnTo>
                    <a:lnTo>
                      <a:pt x="760742" y="79667"/>
                    </a:lnTo>
                    <a:lnTo>
                      <a:pt x="760564" y="80073"/>
                    </a:lnTo>
                    <a:lnTo>
                      <a:pt x="763739" y="81788"/>
                    </a:lnTo>
                    <a:lnTo>
                      <a:pt x="763981" y="81216"/>
                    </a:lnTo>
                    <a:lnTo>
                      <a:pt x="764273" y="80670"/>
                    </a:lnTo>
                    <a:lnTo>
                      <a:pt x="764514" y="80098"/>
                    </a:lnTo>
                    <a:close/>
                  </a:path>
                  <a:path w="1002029" h="1069975">
                    <a:moveTo>
                      <a:pt x="790130" y="464870"/>
                    </a:moveTo>
                    <a:lnTo>
                      <a:pt x="789343" y="464159"/>
                    </a:lnTo>
                    <a:lnTo>
                      <a:pt x="788568" y="463423"/>
                    </a:lnTo>
                    <a:lnTo>
                      <a:pt x="787793" y="462699"/>
                    </a:lnTo>
                    <a:lnTo>
                      <a:pt x="787501" y="463156"/>
                    </a:lnTo>
                    <a:lnTo>
                      <a:pt x="787184" y="463600"/>
                    </a:lnTo>
                    <a:lnTo>
                      <a:pt x="786879" y="464070"/>
                    </a:lnTo>
                    <a:lnTo>
                      <a:pt x="788695" y="465061"/>
                    </a:lnTo>
                    <a:lnTo>
                      <a:pt x="789622" y="465556"/>
                    </a:lnTo>
                    <a:lnTo>
                      <a:pt x="789800" y="465328"/>
                    </a:lnTo>
                    <a:lnTo>
                      <a:pt x="790130" y="464870"/>
                    </a:lnTo>
                    <a:close/>
                  </a:path>
                  <a:path w="1002029" h="1069975">
                    <a:moveTo>
                      <a:pt x="799960" y="241554"/>
                    </a:moveTo>
                    <a:lnTo>
                      <a:pt x="799744" y="240741"/>
                    </a:lnTo>
                    <a:lnTo>
                      <a:pt x="799782" y="239966"/>
                    </a:lnTo>
                    <a:lnTo>
                      <a:pt x="799058" y="239458"/>
                    </a:lnTo>
                    <a:lnTo>
                      <a:pt x="798334" y="239712"/>
                    </a:lnTo>
                    <a:lnTo>
                      <a:pt x="797750" y="239737"/>
                    </a:lnTo>
                    <a:lnTo>
                      <a:pt x="797826" y="240296"/>
                    </a:lnTo>
                    <a:lnTo>
                      <a:pt x="797687" y="241058"/>
                    </a:lnTo>
                    <a:lnTo>
                      <a:pt x="798004" y="241325"/>
                    </a:lnTo>
                    <a:lnTo>
                      <a:pt x="798334" y="241630"/>
                    </a:lnTo>
                    <a:lnTo>
                      <a:pt x="799058" y="241477"/>
                    </a:lnTo>
                    <a:lnTo>
                      <a:pt x="799960" y="241554"/>
                    </a:lnTo>
                    <a:close/>
                  </a:path>
                  <a:path w="1002029" h="1069975">
                    <a:moveTo>
                      <a:pt x="802093" y="859688"/>
                    </a:moveTo>
                    <a:lnTo>
                      <a:pt x="801725" y="858735"/>
                    </a:lnTo>
                    <a:lnTo>
                      <a:pt x="801585" y="857186"/>
                    </a:lnTo>
                    <a:lnTo>
                      <a:pt x="800379" y="858177"/>
                    </a:lnTo>
                    <a:lnTo>
                      <a:pt x="799630" y="858545"/>
                    </a:lnTo>
                    <a:lnTo>
                      <a:pt x="799096" y="859523"/>
                    </a:lnTo>
                    <a:lnTo>
                      <a:pt x="799541" y="860259"/>
                    </a:lnTo>
                    <a:lnTo>
                      <a:pt x="799680" y="860831"/>
                    </a:lnTo>
                    <a:lnTo>
                      <a:pt x="800404" y="860615"/>
                    </a:lnTo>
                    <a:lnTo>
                      <a:pt x="801382" y="860602"/>
                    </a:lnTo>
                    <a:lnTo>
                      <a:pt x="801763" y="860094"/>
                    </a:lnTo>
                    <a:lnTo>
                      <a:pt x="802093" y="859688"/>
                    </a:lnTo>
                    <a:close/>
                  </a:path>
                  <a:path w="1002029" h="1069975">
                    <a:moveTo>
                      <a:pt x="808228" y="82550"/>
                    </a:moveTo>
                    <a:lnTo>
                      <a:pt x="807707" y="82384"/>
                    </a:lnTo>
                    <a:lnTo>
                      <a:pt x="807212" y="82245"/>
                    </a:lnTo>
                    <a:lnTo>
                      <a:pt x="806691" y="82067"/>
                    </a:lnTo>
                    <a:lnTo>
                      <a:pt x="806488" y="83159"/>
                    </a:lnTo>
                    <a:lnTo>
                      <a:pt x="806284" y="84239"/>
                    </a:lnTo>
                    <a:lnTo>
                      <a:pt x="806119" y="85331"/>
                    </a:lnTo>
                    <a:lnTo>
                      <a:pt x="807085" y="85585"/>
                    </a:lnTo>
                    <a:lnTo>
                      <a:pt x="807491" y="84569"/>
                    </a:lnTo>
                    <a:lnTo>
                      <a:pt x="807859" y="83566"/>
                    </a:lnTo>
                    <a:lnTo>
                      <a:pt x="808228" y="82550"/>
                    </a:lnTo>
                    <a:close/>
                  </a:path>
                  <a:path w="1002029" h="1069975">
                    <a:moveTo>
                      <a:pt x="833831" y="66840"/>
                    </a:moveTo>
                    <a:lnTo>
                      <a:pt x="831380" y="68084"/>
                    </a:lnTo>
                    <a:lnTo>
                      <a:pt x="830313" y="68656"/>
                    </a:lnTo>
                    <a:lnTo>
                      <a:pt x="829233" y="69202"/>
                    </a:lnTo>
                    <a:lnTo>
                      <a:pt x="829360" y="69659"/>
                    </a:lnTo>
                    <a:lnTo>
                      <a:pt x="829513" y="70142"/>
                    </a:lnTo>
                    <a:lnTo>
                      <a:pt x="829652" y="70612"/>
                    </a:lnTo>
                    <a:lnTo>
                      <a:pt x="830376" y="70548"/>
                    </a:lnTo>
                    <a:lnTo>
                      <a:pt x="831354" y="70751"/>
                    </a:lnTo>
                    <a:lnTo>
                      <a:pt x="831862" y="70370"/>
                    </a:lnTo>
                    <a:lnTo>
                      <a:pt x="832459" y="69900"/>
                    </a:lnTo>
                    <a:lnTo>
                      <a:pt x="832700" y="68961"/>
                    </a:lnTo>
                    <a:lnTo>
                      <a:pt x="833831" y="66840"/>
                    </a:lnTo>
                    <a:close/>
                  </a:path>
                  <a:path w="1002029" h="1069975">
                    <a:moveTo>
                      <a:pt x="834682" y="252361"/>
                    </a:moveTo>
                    <a:lnTo>
                      <a:pt x="834326" y="250875"/>
                    </a:lnTo>
                    <a:lnTo>
                      <a:pt x="833958" y="249237"/>
                    </a:lnTo>
                    <a:lnTo>
                      <a:pt x="833145" y="249834"/>
                    </a:lnTo>
                    <a:lnTo>
                      <a:pt x="832332" y="250101"/>
                    </a:lnTo>
                    <a:lnTo>
                      <a:pt x="832281" y="250532"/>
                    </a:lnTo>
                    <a:lnTo>
                      <a:pt x="832154" y="251231"/>
                    </a:lnTo>
                    <a:lnTo>
                      <a:pt x="832358" y="252133"/>
                    </a:lnTo>
                    <a:lnTo>
                      <a:pt x="832929" y="252933"/>
                    </a:lnTo>
                    <a:lnTo>
                      <a:pt x="834009" y="252501"/>
                    </a:lnTo>
                    <a:lnTo>
                      <a:pt x="834682" y="252361"/>
                    </a:lnTo>
                    <a:close/>
                  </a:path>
                  <a:path w="1002029" h="1069975">
                    <a:moveTo>
                      <a:pt x="834948" y="431190"/>
                    </a:moveTo>
                    <a:lnTo>
                      <a:pt x="833742" y="428002"/>
                    </a:lnTo>
                    <a:lnTo>
                      <a:pt x="832599" y="429387"/>
                    </a:lnTo>
                    <a:lnTo>
                      <a:pt x="831875" y="430326"/>
                    </a:lnTo>
                    <a:lnTo>
                      <a:pt x="831126" y="431241"/>
                    </a:lnTo>
                    <a:lnTo>
                      <a:pt x="833323" y="431431"/>
                    </a:lnTo>
                    <a:lnTo>
                      <a:pt x="834948" y="431190"/>
                    </a:lnTo>
                    <a:close/>
                  </a:path>
                  <a:path w="1002029" h="1069975">
                    <a:moveTo>
                      <a:pt x="845870" y="193001"/>
                    </a:moveTo>
                    <a:lnTo>
                      <a:pt x="845616" y="192544"/>
                    </a:lnTo>
                    <a:lnTo>
                      <a:pt x="845362" y="192087"/>
                    </a:lnTo>
                    <a:lnTo>
                      <a:pt x="845045" y="191490"/>
                    </a:lnTo>
                    <a:lnTo>
                      <a:pt x="844384" y="191770"/>
                    </a:lnTo>
                    <a:lnTo>
                      <a:pt x="843889" y="191973"/>
                    </a:lnTo>
                    <a:lnTo>
                      <a:pt x="843381" y="192189"/>
                    </a:lnTo>
                    <a:lnTo>
                      <a:pt x="843737" y="192709"/>
                    </a:lnTo>
                    <a:lnTo>
                      <a:pt x="843978" y="193395"/>
                    </a:lnTo>
                    <a:lnTo>
                      <a:pt x="844473" y="193687"/>
                    </a:lnTo>
                    <a:lnTo>
                      <a:pt x="844727" y="193814"/>
                    </a:lnTo>
                    <a:lnTo>
                      <a:pt x="845400" y="193255"/>
                    </a:lnTo>
                    <a:lnTo>
                      <a:pt x="845870" y="193001"/>
                    </a:lnTo>
                    <a:close/>
                  </a:path>
                  <a:path w="1002029" h="1069975">
                    <a:moveTo>
                      <a:pt x="852881" y="340829"/>
                    </a:moveTo>
                    <a:lnTo>
                      <a:pt x="852665" y="340042"/>
                    </a:lnTo>
                    <a:lnTo>
                      <a:pt x="852589" y="338785"/>
                    </a:lnTo>
                    <a:lnTo>
                      <a:pt x="851408" y="339382"/>
                    </a:lnTo>
                    <a:lnTo>
                      <a:pt x="850760" y="339686"/>
                    </a:lnTo>
                    <a:lnTo>
                      <a:pt x="850112" y="340017"/>
                    </a:lnTo>
                    <a:lnTo>
                      <a:pt x="850430" y="340690"/>
                    </a:lnTo>
                    <a:lnTo>
                      <a:pt x="850671" y="341464"/>
                    </a:lnTo>
                    <a:lnTo>
                      <a:pt x="851166" y="341934"/>
                    </a:lnTo>
                    <a:lnTo>
                      <a:pt x="851369" y="342125"/>
                    </a:lnTo>
                    <a:lnTo>
                      <a:pt x="852538" y="341782"/>
                    </a:lnTo>
                    <a:lnTo>
                      <a:pt x="852881" y="340829"/>
                    </a:lnTo>
                    <a:close/>
                  </a:path>
                  <a:path w="1002029" h="1069975">
                    <a:moveTo>
                      <a:pt x="887641" y="153022"/>
                    </a:moveTo>
                    <a:lnTo>
                      <a:pt x="887399" y="151853"/>
                    </a:lnTo>
                    <a:lnTo>
                      <a:pt x="886548" y="151676"/>
                    </a:lnTo>
                    <a:lnTo>
                      <a:pt x="885850" y="151879"/>
                    </a:lnTo>
                    <a:lnTo>
                      <a:pt x="885190" y="151942"/>
                    </a:lnTo>
                    <a:lnTo>
                      <a:pt x="885456" y="153060"/>
                    </a:lnTo>
                    <a:lnTo>
                      <a:pt x="885647" y="153758"/>
                    </a:lnTo>
                    <a:lnTo>
                      <a:pt x="886383" y="153606"/>
                    </a:lnTo>
                    <a:lnTo>
                      <a:pt x="887107" y="153631"/>
                    </a:lnTo>
                    <a:lnTo>
                      <a:pt x="887412" y="153301"/>
                    </a:lnTo>
                    <a:lnTo>
                      <a:pt x="887641" y="153022"/>
                    </a:lnTo>
                    <a:close/>
                  </a:path>
                  <a:path w="1002029" h="1069975">
                    <a:moveTo>
                      <a:pt x="888695" y="974966"/>
                    </a:moveTo>
                    <a:lnTo>
                      <a:pt x="888517" y="974229"/>
                    </a:lnTo>
                    <a:lnTo>
                      <a:pt x="888098" y="972400"/>
                    </a:lnTo>
                    <a:lnTo>
                      <a:pt x="887272" y="972934"/>
                    </a:lnTo>
                    <a:lnTo>
                      <a:pt x="886485" y="973162"/>
                    </a:lnTo>
                    <a:lnTo>
                      <a:pt x="886460" y="973505"/>
                    </a:lnTo>
                    <a:lnTo>
                      <a:pt x="886383" y="974039"/>
                    </a:lnTo>
                    <a:lnTo>
                      <a:pt x="886675" y="974826"/>
                    </a:lnTo>
                    <a:lnTo>
                      <a:pt x="887095" y="975131"/>
                    </a:lnTo>
                    <a:lnTo>
                      <a:pt x="887399" y="975360"/>
                    </a:lnTo>
                    <a:lnTo>
                      <a:pt x="888149" y="975042"/>
                    </a:lnTo>
                    <a:lnTo>
                      <a:pt x="888695" y="974966"/>
                    </a:lnTo>
                    <a:close/>
                  </a:path>
                  <a:path w="1002029" h="1069975">
                    <a:moveTo>
                      <a:pt x="899668" y="588403"/>
                    </a:moveTo>
                    <a:lnTo>
                      <a:pt x="899248" y="587514"/>
                    </a:lnTo>
                    <a:lnTo>
                      <a:pt x="899033" y="587070"/>
                    </a:lnTo>
                    <a:lnTo>
                      <a:pt x="897928" y="587603"/>
                    </a:lnTo>
                    <a:lnTo>
                      <a:pt x="895743" y="588683"/>
                    </a:lnTo>
                    <a:lnTo>
                      <a:pt x="895896" y="589026"/>
                    </a:lnTo>
                    <a:lnTo>
                      <a:pt x="896073" y="589381"/>
                    </a:lnTo>
                    <a:lnTo>
                      <a:pt x="896264" y="589724"/>
                    </a:lnTo>
                    <a:lnTo>
                      <a:pt x="897394" y="589305"/>
                    </a:lnTo>
                    <a:lnTo>
                      <a:pt x="898525" y="588848"/>
                    </a:lnTo>
                    <a:lnTo>
                      <a:pt x="899668" y="588403"/>
                    </a:lnTo>
                    <a:close/>
                  </a:path>
                  <a:path w="1002029" h="1069975">
                    <a:moveTo>
                      <a:pt x="911161" y="842264"/>
                    </a:moveTo>
                    <a:lnTo>
                      <a:pt x="910755" y="842264"/>
                    </a:lnTo>
                    <a:lnTo>
                      <a:pt x="909980" y="842264"/>
                    </a:lnTo>
                    <a:lnTo>
                      <a:pt x="909929" y="843305"/>
                    </a:lnTo>
                    <a:lnTo>
                      <a:pt x="909955" y="844334"/>
                    </a:lnTo>
                    <a:lnTo>
                      <a:pt x="909967" y="845362"/>
                    </a:lnTo>
                    <a:lnTo>
                      <a:pt x="911123" y="845362"/>
                    </a:lnTo>
                    <a:lnTo>
                      <a:pt x="911136" y="844334"/>
                    </a:lnTo>
                    <a:lnTo>
                      <a:pt x="911136" y="843305"/>
                    </a:lnTo>
                    <a:lnTo>
                      <a:pt x="911161" y="842264"/>
                    </a:lnTo>
                    <a:close/>
                  </a:path>
                  <a:path w="1002029" h="1069975">
                    <a:moveTo>
                      <a:pt x="922782" y="139344"/>
                    </a:moveTo>
                    <a:lnTo>
                      <a:pt x="921537" y="139039"/>
                    </a:lnTo>
                    <a:lnTo>
                      <a:pt x="920305" y="138772"/>
                    </a:lnTo>
                    <a:lnTo>
                      <a:pt x="919060" y="138468"/>
                    </a:lnTo>
                    <a:lnTo>
                      <a:pt x="918972" y="138823"/>
                    </a:lnTo>
                    <a:lnTo>
                      <a:pt x="918743" y="139522"/>
                    </a:lnTo>
                    <a:lnTo>
                      <a:pt x="919848" y="139992"/>
                    </a:lnTo>
                    <a:lnTo>
                      <a:pt x="920965" y="140436"/>
                    </a:lnTo>
                    <a:lnTo>
                      <a:pt x="922083" y="140906"/>
                    </a:lnTo>
                    <a:lnTo>
                      <a:pt x="922324" y="140398"/>
                    </a:lnTo>
                    <a:lnTo>
                      <a:pt x="922540" y="139852"/>
                    </a:lnTo>
                    <a:lnTo>
                      <a:pt x="922782" y="139344"/>
                    </a:lnTo>
                    <a:close/>
                  </a:path>
                  <a:path w="1002029" h="1069975">
                    <a:moveTo>
                      <a:pt x="938834" y="677773"/>
                    </a:moveTo>
                    <a:lnTo>
                      <a:pt x="935647" y="676948"/>
                    </a:lnTo>
                    <a:lnTo>
                      <a:pt x="937602" y="682383"/>
                    </a:lnTo>
                    <a:lnTo>
                      <a:pt x="938669" y="679208"/>
                    </a:lnTo>
                    <a:lnTo>
                      <a:pt x="938834" y="677773"/>
                    </a:lnTo>
                    <a:close/>
                  </a:path>
                  <a:path w="1002029" h="1069975">
                    <a:moveTo>
                      <a:pt x="945997" y="583044"/>
                    </a:moveTo>
                    <a:lnTo>
                      <a:pt x="944689" y="582587"/>
                    </a:lnTo>
                    <a:lnTo>
                      <a:pt x="943394" y="582117"/>
                    </a:lnTo>
                    <a:lnTo>
                      <a:pt x="942086" y="581672"/>
                    </a:lnTo>
                    <a:lnTo>
                      <a:pt x="941705" y="582599"/>
                    </a:lnTo>
                    <a:lnTo>
                      <a:pt x="941539" y="583057"/>
                    </a:lnTo>
                    <a:lnTo>
                      <a:pt x="942733" y="583577"/>
                    </a:lnTo>
                    <a:lnTo>
                      <a:pt x="943940" y="584073"/>
                    </a:lnTo>
                    <a:lnTo>
                      <a:pt x="945146" y="584606"/>
                    </a:lnTo>
                    <a:lnTo>
                      <a:pt x="945997" y="583044"/>
                    </a:lnTo>
                    <a:close/>
                  </a:path>
                  <a:path w="1002029" h="1069975">
                    <a:moveTo>
                      <a:pt x="970292" y="500367"/>
                    </a:moveTo>
                    <a:lnTo>
                      <a:pt x="969860" y="499948"/>
                    </a:lnTo>
                    <a:lnTo>
                      <a:pt x="969479" y="499503"/>
                    </a:lnTo>
                    <a:lnTo>
                      <a:pt x="968870" y="499173"/>
                    </a:lnTo>
                    <a:lnTo>
                      <a:pt x="968413" y="499656"/>
                    </a:lnTo>
                    <a:lnTo>
                      <a:pt x="967917" y="500062"/>
                    </a:lnTo>
                    <a:lnTo>
                      <a:pt x="968413" y="500430"/>
                    </a:lnTo>
                    <a:lnTo>
                      <a:pt x="968857" y="500849"/>
                    </a:lnTo>
                    <a:lnTo>
                      <a:pt x="969352" y="501015"/>
                    </a:lnTo>
                    <a:lnTo>
                      <a:pt x="969594" y="501091"/>
                    </a:lnTo>
                    <a:lnTo>
                      <a:pt x="969987" y="500595"/>
                    </a:lnTo>
                    <a:lnTo>
                      <a:pt x="970292" y="500367"/>
                    </a:lnTo>
                    <a:close/>
                  </a:path>
                  <a:path w="1002029" h="1069975">
                    <a:moveTo>
                      <a:pt x="997280" y="269113"/>
                    </a:moveTo>
                    <a:lnTo>
                      <a:pt x="997267" y="268046"/>
                    </a:lnTo>
                    <a:lnTo>
                      <a:pt x="997204" y="267055"/>
                    </a:lnTo>
                    <a:lnTo>
                      <a:pt x="997127" y="266039"/>
                    </a:lnTo>
                    <a:lnTo>
                      <a:pt x="996607" y="266090"/>
                    </a:lnTo>
                    <a:lnTo>
                      <a:pt x="995553" y="266242"/>
                    </a:lnTo>
                    <a:lnTo>
                      <a:pt x="995781" y="267220"/>
                    </a:lnTo>
                    <a:lnTo>
                      <a:pt x="995972" y="268211"/>
                    </a:lnTo>
                    <a:lnTo>
                      <a:pt x="996276" y="269252"/>
                    </a:lnTo>
                    <a:lnTo>
                      <a:pt x="997280" y="269113"/>
                    </a:lnTo>
                    <a:close/>
                  </a:path>
                  <a:path w="1002029" h="1069975">
                    <a:moveTo>
                      <a:pt x="1001826" y="574103"/>
                    </a:moveTo>
                    <a:lnTo>
                      <a:pt x="1001801" y="573722"/>
                    </a:lnTo>
                    <a:lnTo>
                      <a:pt x="1001801" y="573354"/>
                    </a:lnTo>
                    <a:lnTo>
                      <a:pt x="1000810" y="573303"/>
                    </a:lnTo>
                    <a:lnTo>
                      <a:pt x="998842" y="573214"/>
                    </a:lnTo>
                    <a:lnTo>
                      <a:pt x="998829" y="573735"/>
                    </a:lnTo>
                    <a:lnTo>
                      <a:pt x="998829" y="574255"/>
                    </a:lnTo>
                    <a:lnTo>
                      <a:pt x="998804" y="574789"/>
                    </a:lnTo>
                    <a:lnTo>
                      <a:pt x="999820" y="574675"/>
                    </a:lnTo>
                    <a:lnTo>
                      <a:pt x="1000823" y="574560"/>
                    </a:lnTo>
                    <a:lnTo>
                      <a:pt x="1001826" y="574471"/>
                    </a:lnTo>
                    <a:lnTo>
                      <a:pt x="1001826" y="57410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3" name="object 355">
                <a:extLst>
                  <a:ext uri="{FF2B5EF4-FFF2-40B4-BE49-F238E27FC236}">
                    <a16:creationId xmlns:a16="http://schemas.microsoft.com/office/drawing/2014/main" id="{B242DB08-8A08-FBF5-E66A-D6F22DCE05D8}"/>
                  </a:ext>
                </a:extLst>
              </p:cNvPr>
              <p:cNvSpPr/>
              <p:nvPr/>
            </p:nvSpPr>
            <p:spPr>
              <a:xfrm>
                <a:off x="7360266" y="2665049"/>
                <a:ext cx="915308" cy="755097"/>
              </a:xfrm>
              <a:custGeom>
                <a:avLst/>
                <a:gdLst/>
                <a:ahLst/>
                <a:cxnLst/>
                <a:rect l="l" t="t" r="r" b="b"/>
                <a:pathLst>
                  <a:path w="1176654" h="1104265">
                    <a:moveTo>
                      <a:pt x="3314" y="982205"/>
                    </a:moveTo>
                    <a:lnTo>
                      <a:pt x="2286" y="981938"/>
                    </a:lnTo>
                    <a:lnTo>
                      <a:pt x="1270" y="981697"/>
                    </a:lnTo>
                    <a:lnTo>
                      <a:pt x="254" y="981417"/>
                    </a:lnTo>
                    <a:lnTo>
                      <a:pt x="165" y="981748"/>
                    </a:lnTo>
                    <a:lnTo>
                      <a:pt x="76" y="982078"/>
                    </a:lnTo>
                    <a:lnTo>
                      <a:pt x="0" y="982408"/>
                    </a:lnTo>
                    <a:lnTo>
                      <a:pt x="990" y="982713"/>
                    </a:lnTo>
                    <a:lnTo>
                      <a:pt x="1981" y="983018"/>
                    </a:lnTo>
                    <a:lnTo>
                      <a:pt x="2984" y="983335"/>
                    </a:lnTo>
                    <a:lnTo>
                      <a:pt x="3086" y="982954"/>
                    </a:lnTo>
                    <a:lnTo>
                      <a:pt x="3314" y="982205"/>
                    </a:lnTo>
                    <a:close/>
                  </a:path>
                  <a:path w="1176654" h="1104265">
                    <a:moveTo>
                      <a:pt x="78346" y="751446"/>
                    </a:moveTo>
                    <a:lnTo>
                      <a:pt x="78232" y="750658"/>
                    </a:lnTo>
                    <a:lnTo>
                      <a:pt x="78244" y="749909"/>
                    </a:lnTo>
                    <a:lnTo>
                      <a:pt x="77762" y="749833"/>
                    </a:lnTo>
                    <a:lnTo>
                      <a:pt x="76809" y="749731"/>
                    </a:lnTo>
                    <a:lnTo>
                      <a:pt x="76695" y="750925"/>
                    </a:lnTo>
                    <a:lnTo>
                      <a:pt x="76619" y="752119"/>
                    </a:lnTo>
                    <a:lnTo>
                      <a:pt x="76441" y="754202"/>
                    </a:lnTo>
                    <a:lnTo>
                      <a:pt x="77444" y="753021"/>
                    </a:lnTo>
                    <a:lnTo>
                      <a:pt x="78003" y="752640"/>
                    </a:lnTo>
                    <a:lnTo>
                      <a:pt x="78155" y="752144"/>
                    </a:lnTo>
                    <a:lnTo>
                      <a:pt x="78346" y="751446"/>
                    </a:lnTo>
                    <a:close/>
                  </a:path>
                  <a:path w="1176654" h="1104265">
                    <a:moveTo>
                      <a:pt x="164426" y="624116"/>
                    </a:moveTo>
                    <a:lnTo>
                      <a:pt x="162775" y="623468"/>
                    </a:lnTo>
                    <a:lnTo>
                      <a:pt x="161290" y="621525"/>
                    </a:lnTo>
                    <a:lnTo>
                      <a:pt x="158229" y="624357"/>
                    </a:lnTo>
                    <a:lnTo>
                      <a:pt x="160731" y="624992"/>
                    </a:lnTo>
                    <a:lnTo>
                      <a:pt x="162382" y="625398"/>
                    </a:lnTo>
                    <a:lnTo>
                      <a:pt x="164033" y="625817"/>
                    </a:lnTo>
                    <a:lnTo>
                      <a:pt x="164160" y="625246"/>
                    </a:lnTo>
                    <a:lnTo>
                      <a:pt x="164274" y="624674"/>
                    </a:lnTo>
                    <a:lnTo>
                      <a:pt x="164426" y="624116"/>
                    </a:lnTo>
                    <a:close/>
                  </a:path>
                  <a:path w="1176654" h="1104265">
                    <a:moveTo>
                      <a:pt x="207327" y="430479"/>
                    </a:moveTo>
                    <a:lnTo>
                      <a:pt x="205308" y="429818"/>
                    </a:lnTo>
                    <a:lnTo>
                      <a:pt x="204292" y="429475"/>
                    </a:lnTo>
                    <a:lnTo>
                      <a:pt x="204038" y="430123"/>
                    </a:lnTo>
                    <a:lnTo>
                      <a:pt x="203898" y="430441"/>
                    </a:lnTo>
                    <a:lnTo>
                      <a:pt x="206629" y="431914"/>
                    </a:lnTo>
                    <a:lnTo>
                      <a:pt x="206870" y="431431"/>
                    </a:lnTo>
                    <a:lnTo>
                      <a:pt x="207086" y="430961"/>
                    </a:lnTo>
                    <a:lnTo>
                      <a:pt x="207327" y="430479"/>
                    </a:lnTo>
                    <a:close/>
                  </a:path>
                  <a:path w="1176654" h="1104265">
                    <a:moveTo>
                      <a:pt x="243205" y="855611"/>
                    </a:moveTo>
                    <a:lnTo>
                      <a:pt x="240322" y="851916"/>
                    </a:lnTo>
                    <a:lnTo>
                      <a:pt x="236562" y="852373"/>
                    </a:lnTo>
                    <a:lnTo>
                      <a:pt x="236143" y="855116"/>
                    </a:lnTo>
                    <a:lnTo>
                      <a:pt x="235851" y="857948"/>
                    </a:lnTo>
                    <a:lnTo>
                      <a:pt x="232117" y="856221"/>
                    </a:lnTo>
                    <a:lnTo>
                      <a:pt x="231965" y="859929"/>
                    </a:lnTo>
                    <a:lnTo>
                      <a:pt x="229323" y="859193"/>
                    </a:lnTo>
                    <a:lnTo>
                      <a:pt x="227558" y="860552"/>
                    </a:lnTo>
                    <a:lnTo>
                      <a:pt x="227609" y="861275"/>
                    </a:lnTo>
                    <a:lnTo>
                      <a:pt x="227368" y="863066"/>
                    </a:lnTo>
                    <a:lnTo>
                      <a:pt x="227787" y="863244"/>
                    </a:lnTo>
                    <a:lnTo>
                      <a:pt x="229489" y="863968"/>
                    </a:lnTo>
                    <a:lnTo>
                      <a:pt x="231406" y="864184"/>
                    </a:lnTo>
                    <a:lnTo>
                      <a:pt x="233235" y="864603"/>
                    </a:lnTo>
                    <a:lnTo>
                      <a:pt x="233400" y="863727"/>
                    </a:lnTo>
                    <a:lnTo>
                      <a:pt x="233934" y="862634"/>
                    </a:lnTo>
                    <a:lnTo>
                      <a:pt x="232994" y="860894"/>
                    </a:lnTo>
                    <a:lnTo>
                      <a:pt x="235940" y="860171"/>
                    </a:lnTo>
                    <a:lnTo>
                      <a:pt x="238518" y="862012"/>
                    </a:lnTo>
                    <a:lnTo>
                      <a:pt x="240931" y="858431"/>
                    </a:lnTo>
                    <a:lnTo>
                      <a:pt x="243205" y="855611"/>
                    </a:lnTo>
                    <a:close/>
                  </a:path>
                  <a:path w="1176654" h="1104265">
                    <a:moveTo>
                      <a:pt x="262331" y="734237"/>
                    </a:moveTo>
                    <a:lnTo>
                      <a:pt x="256705" y="735393"/>
                    </a:lnTo>
                    <a:lnTo>
                      <a:pt x="252603" y="737069"/>
                    </a:lnTo>
                    <a:lnTo>
                      <a:pt x="250253" y="742708"/>
                    </a:lnTo>
                    <a:lnTo>
                      <a:pt x="255930" y="742035"/>
                    </a:lnTo>
                    <a:lnTo>
                      <a:pt x="259880" y="740244"/>
                    </a:lnTo>
                    <a:lnTo>
                      <a:pt x="262331" y="734237"/>
                    </a:lnTo>
                    <a:close/>
                  </a:path>
                  <a:path w="1176654" h="1104265">
                    <a:moveTo>
                      <a:pt x="267258" y="383260"/>
                    </a:moveTo>
                    <a:lnTo>
                      <a:pt x="266814" y="382701"/>
                    </a:lnTo>
                    <a:lnTo>
                      <a:pt x="266534" y="382003"/>
                    </a:lnTo>
                    <a:lnTo>
                      <a:pt x="265950" y="382511"/>
                    </a:lnTo>
                    <a:lnTo>
                      <a:pt x="265125" y="382892"/>
                    </a:lnTo>
                    <a:lnTo>
                      <a:pt x="265150" y="383184"/>
                    </a:lnTo>
                    <a:lnTo>
                      <a:pt x="265226" y="383768"/>
                    </a:lnTo>
                    <a:lnTo>
                      <a:pt x="265747" y="384302"/>
                    </a:lnTo>
                    <a:lnTo>
                      <a:pt x="266103" y="384873"/>
                    </a:lnTo>
                    <a:lnTo>
                      <a:pt x="266458" y="384467"/>
                    </a:lnTo>
                    <a:lnTo>
                      <a:pt x="267081" y="384136"/>
                    </a:lnTo>
                    <a:lnTo>
                      <a:pt x="267182" y="383692"/>
                    </a:lnTo>
                    <a:lnTo>
                      <a:pt x="267258" y="383260"/>
                    </a:lnTo>
                    <a:close/>
                  </a:path>
                  <a:path w="1176654" h="1104265">
                    <a:moveTo>
                      <a:pt x="280009" y="738047"/>
                    </a:moveTo>
                    <a:lnTo>
                      <a:pt x="279565" y="737476"/>
                    </a:lnTo>
                    <a:lnTo>
                      <a:pt x="279107" y="736866"/>
                    </a:lnTo>
                    <a:lnTo>
                      <a:pt x="277901" y="736841"/>
                    </a:lnTo>
                    <a:lnTo>
                      <a:pt x="277037" y="736561"/>
                    </a:lnTo>
                    <a:lnTo>
                      <a:pt x="276860" y="737603"/>
                    </a:lnTo>
                    <a:lnTo>
                      <a:pt x="276352" y="738759"/>
                    </a:lnTo>
                    <a:lnTo>
                      <a:pt x="276656" y="739648"/>
                    </a:lnTo>
                    <a:lnTo>
                      <a:pt x="276809" y="740156"/>
                    </a:lnTo>
                    <a:lnTo>
                      <a:pt x="278257" y="740244"/>
                    </a:lnTo>
                    <a:lnTo>
                      <a:pt x="279692" y="740727"/>
                    </a:lnTo>
                    <a:lnTo>
                      <a:pt x="279679" y="739216"/>
                    </a:lnTo>
                    <a:lnTo>
                      <a:pt x="280009" y="738047"/>
                    </a:lnTo>
                    <a:close/>
                  </a:path>
                  <a:path w="1176654" h="1104265">
                    <a:moveTo>
                      <a:pt x="292125" y="382917"/>
                    </a:moveTo>
                    <a:lnTo>
                      <a:pt x="292049" y="382117"/>
                    </a:lnTo>
                    <a:lnTo>
                      <a:pt x="291795" y="381431"/>
                    </a:lnTo>
                    <a:lnTo>
                      <a:pt x="291617" y="380733"/>
                    </a:lnTo>
                    <a:lnTo>
                      <a:pt x="291109" y="380974"/>
                    </a:lnTo>
                    <a:lnTo>
                      <a:pt x="290652" y="381241"/>
                    </a:lnTo>
                    <a:lnTo>
                      <a:pt x="290042" y="381558"/>
                    </a:lnTo>
                    <a:lnTo>
                      <a:pt x="290296" y="382219"/>
                    </a:lnTo>
                    <a:lnTo>
                      <a:pt x="290360" y="382917"/>
                    </a:lnTo>
                    <a:lnTo>
                      <a:pt x="290728" y="383184"/>
                    </a:lnTo>
                    <a:lnTo>
                      <a:pt x="291007" y="383374"/>
                    </a:lnTo>
                    <a:lnTo>
                      <a:pt x="292125" y="382917"/>
                    </a:lnTo>
                    <a:close/>
                  </a:path>
                  <a:path w="1176654" h="1104265">
                    <a:moveTo>
                      <a:pt x="308076" y="198691"/>
                    </a:moveTo>
                    <a:lnTo>
                      <a:pt x="303834" y="199174"/>
                    </a:lnTo>
                    <a:lnTo>
                      <a:pt x="307428" y="205016"/>
                    </a:lnTo>
                    <a:lnTo>
                      <a:pt x="307708" y="202488"/>
                    </a:lnTo>
                    <a:lnTo>
                      <a:pt x="308076" y="198691"/>
                    </a:lnTo>
                    <a:close/>
                  </a:path>
                  <a:path w="1176654" h="1104265">
                    <a:moveTo>
                      <a:pt x="319024" y="346849"/>
                    </a:moveTo>
                    <a:lnTo>
                      <a:pt x="318401" y="345744"/>
                    </a:lnTo>
                    <a:lnTo>
                      <a:pt x="317804" y="344652"/>
                    </a:lnTo>
                    <a:lnTo>
                      <a:pt x="317169" y="343547"/>
                    </a:lnTo>
                    <a:lnTo>
                      <a:pt x="316750" y="343801"/>
                    </a:lnTo>
                    <a:lnTo>
                      <a:pt x="316306" y="344055"/>
                    </a:lnTo>
                    <a:lnTo>
                      <a:pt x="315874" y="344309"/>
                    </a:lnTo>
                    <a:lnTo>
                      <a:pt x="316572" y="345376"/>
                    </a:lnTo>
                    <a:lnTo>
                      <a:pt x="317296" y="346443"/>
                    </a:lnTo>
                    <a:lnTo>
                      <a:pt x="318020" y="347522"/>
                    </a:lnTo>
                    <a:lnTo>
                      <a:pt x="318350" y="347294"/>
                    </a:lnTo>
                    <a:lnTo>
                      <a:pt x="319024" y="346849"/>
                    </a:lnTo>
                    <a:close/>
                  </a:path>
                  <a:path w="1176654" h="1104265">
                    <a:moveTo>
                      <a:pt x="331889" y="182092"/>
                    </a:moveTo>
                    <a:lnTo>
                      <a:pt x="322846" y="174421"/>
                    </a:lnTo>
                    <a:lnTo>
                      <a:pt x="321716" y="175729"/>
                    </a:lnTo>
                    <a:lnTo>
                      <a:pt x="324015" y="179235"/>
                    </a:lnTo>
                    <a:lnTo>
                      <a:pt x="327533" y="181152"/>
                    </a:lnTo>
                    <a:lnTo>
                      <a:pt x="331012" y="183146"/>
                    </a:lnTo>
                    <a:lnTo>
                      <a:pt x="331292" y="182791"/>
                    </a:lnTo>
                    <a:lnTo>
                      <a:pt x="331889" y="182092"/>
                    </a:lnTo>
                    <a:close/>
                  </a:path>
                  <a:path w="1176654" h="1104265">
                    <a:moveTo>
                      <a:pt x="336194" y="413029"/>
                    </a:moveTo>
                    <a:lnTo>
                      <a:pt x="332905" y="409486"/>
                    </a:lnTo>
                    <a:lnTo>
                      <a:pt x="332193" y="411111"/>
                    </a:lnTo>
                    <a:lnTo>
                      <a:pt x="331520" y="412623"/>
                    </a:lnTo>
                    <a:lnTo>
                      <a:pt x="330733" y="414426"/>
                    </a:lnTo>
                    <a:lnTo>
                      <a:pt x="336194" y="413029"/>
                    </a:lnTo>
                    <a:close/>
                  </a:path>
                  <a:path w="1176654" h="1104265">
                    <a:moveTo>
                      <a:pt x="337172" y="464146"/>
                    </a:moveTo>
                    <a:lnTo>
                      <a:pt x="336308" y="463410"/>
                    </a:lnTo>
                    <a:lnTo>
                      <a:pt x="335457" y="462673"/>
                    </a:lnTo>
                    <a:lnTo>
                      <a:pt x="334594" y="461911"/>
                    </a:lnTo>
                    <a:lnTo>
                      <a:pt x="334289" y="462241"/>
                    </a:lnTo>
                    <a:lnTo>
                      <a:pt x="333984" y="462572"/>
                    </a:lnTo>
                    <a:lnTo>
                      <a:pt x="333705" y="462927"/>
                    </a:lnTo>
                    <a:lnTo>
                      <a:pt x="334543" y="463677"/>
                    </a:lnTo>
                    <a:lnTo>
                      <a:pt x="336219" y="465213"/>
                    </a:lnTo>
                    <a:lnTo>
                      <a:pt x="336854" y="464489"/>
                    </a:lnTo>
                    <a:lnTo>
                      <a:pt x="337172" y="464146"/>
                    </a:lnTo>
                    <a:close/>
                  </a:path>
                  <a:path w="1176654" h="1104265">
                    <a:moveTo>
                      <a:pt x="337350" y="188645"/>
                    </a:moveTo>
                    <a:lnTo>
                      <a:pt x="335343" y="188887"/>
                    </a:lnTo>
                    <a:lnTo>
                      <a:pt x="333971" y="188683"/>
                    </a:lnTo>
                    <a:lnTo>
                      <a:pt x="333349" y="189255"/>
                    </a:lnTo>
                    <a:lnTo>
                      <a:pt x="332740" y="189865"/>
                    </a:lnTo>
                    <a:lnTo>
                      <a:pt x="332867" y="191249"/>
                    </a:lnTo>
                    <a:lnTo>
                      <a:pt x="332651" y="192290"/>
                    </a:lnTo>
                    <a:lnTo>
                      <a:pt x="333590" y="192290"/>
                    </a:lnTo>
                    <a:lnTo>
                      <a:pt x="334772" y="192646"/>
                    </a:lnTo>
                    <a:lnTo>
                      <a:pt x="336130" y="191643"/>
                    </a:lnTo>
                    <a:lnTo>
                      <a:pt x="336410" y="190436"/>
                    </a:lnTo>
                    <a:lnTo>
                      <a:pt x="337350" y="188645"/>
                    </a:lnTo>
                    <a:close/>
                  </a:path>
                  <a:path w="1176654" h="1104265">
                    <a:moveTo>
                      <a:pt x="343547" y="662927"/>
                    </a:moveTo>
                    <a:lnTo>
                      <a:pt x="342544" y="659841"/>
                    </a:lnTo>
                    <a:lnTo>
                      <a:pt x="341845" y="657618"/>
                    </a:lnTo>
                    <a:lnTo>
                      <a:pt x="340715" y="654164"/>
                    </a:lnTo>
                    <a:lnTo>
                      <a:pt x="339661" y="657580"/>
                    </a:lnTo>
                    <a:lnTo>
                      <a:pt x="338277" y="662203"/>
                    </a:lnTo>
                    <a:lnTo>
                      <a:pt x="340156" y="662457"/>
                    </a:lnTo>
                    <a:lnTo>
                      <a:pt x="341477" y="662647"/>
                    </a:lnTo>
                    <a:lnTo>
                      <a:pt x="343547" y="662927"/>
                    </a:lnTo>
                    <a:close/>
                  </a:path>
                  <a:path w="1176654" h="1104265">
                    <a:moveTo>
                      <a:pt x="355193" y="424840"/>
                    </a:moveTo>
                    <a:lnTo>
                      <a:pt x="354876" y="424751"/>
                    </a:lnTo>
                    <a:lnTo>
                      <a:pt x="354545" y="424662"/>
                    </a:lnTo>
                    <a:lnTo>
                      <a:pt x="354228" y="424586"/>
                    </a:lnTo>
                    <a:lnTo>
                      <a:pt x="353809" y="425577"/>
                    </a:lnTo>
                    <a:lnTo>
                      <a:pt x="353441" y="426618"/>
                    </a:lnTo>
                    <a:lnTo>
                      <a:pt x="353034" y="427621"/>
                    </a:lnTo>
                    <a:lnTo>
                      <a:pt x="354647" y="427964"/>
                    </a:lnTo>
                    <a:lnTo>
                      <a:pt x="355003" y="425881"/>
                    </a:lnTo>
                    <a:lnTo>
                      <a:pt x="355193" y="424840"/>
                    </a:lnTo>
                    <a:close/>
                  </a:path>
                  <a:path w="1176654" h="1104265">
                    <a:moveTo>
                      <a:pt x="355269" y="925334"/>
                    </a:moveTo>
                    <a:lnTo>
                      <a:pt x="354126" y="926858"/>
                    </a:lnTo>
                    <a:lnTo>
                      <a:pt x="353529" y="927290"/>
                    </a:lnTo>
                    <a:lnTo>
                      <a:pt x="353466" y="927823"/>
                    </a:lnTo>
                    <a:lnTo>
                      <a:pt x="353352" y="928484"/>
                    </a:lnTo>
                    <a:lnTo>
                      <a:pt x="353644" y="929208"/>
                    </a:lnTo>
                    <a:lnTo>
                      <a:pt x="353771" y="929906"/>
                    </a:lnTo>
                    <a:lnTo>
                      <a:pt x="354761" y="929906"/>
                    </a:lnTo>
                    <a:lnTo>
                      <a:pt x="354901" y="928789"/>
                    </a:lnTo>
                    <a:lnTo>
                      <a:pt x="355269" y="925334"/>
                    </a:lnTo>
                    <a:close/>
                  </a:path>
                  <a:path w="1176654" h="1104265">
                    <a:moveTo>
                      <a:pt x="360032" y="131953"/>
                    </a:moveTo>
                    <a:lnTo>
                      <a:pt x="355498" y="131508"/>
                    </a:lnTo>
                    <a:lnTo>
                      <a:pt x="353999" y="134848"/>
                    </a:lnTo>
                    <a:lnTo>
                      <a:pt x="359638" y="136232"/>
                    </a:lnTo>
                    <a:lnTo>
                      <a:pt x="360032" y="131953"/>
                    </a:lnTo>
                    <a:close/>
                  </a:path>
                  <a:path w="1176654" h="1104265">
                    <a:moveTo>
                      <a:pt x="372338" y="182511"/>
                    </a:moveTo>
                    <a:lnTo>
                      <a:pt x="371462" y="182054"/>
                    </a:lnTo>
                    <a:lnTo>
                      <a:pt x="370611" y="181584"/>
                    </a:lnTo>
                    <a:lnTo>
                      <a:pt x="369747" y="181127"/>
                    </a:lnTo>
                    <a:lnTo>
                      <a:pt x="369265" y="182029"/>
                    </a:lnTo>
                    <a:lnTo>
                      <a:pt x="370141" y="182486"/>
                    </a:lnTo>
                    <a:lnTo>
                      <a:pt x="371005" y="182956"/>
                    </a:lnTo>
                    <a:lnTo>
                      <a:pt x="371856" y="183413"/>
                    </a:lnTo>
                    <a:lnTo>
                      <a:pt x="372338" y="182511"/>
                    </a:lnTo>
                    <a:close/>
                  </a:path>
                  <a:path w="1176654" h="1104265">
                    <a:moveTo>
                      <a:pt x="382130" y="868476"/>
                    </a:moveTo>
                    <a:lnTo>
                      <a:pt x="380771" y="864895"/>
                    </a:lnTo>
                    <a:lnTo>
                      <a:pt x="378980" y="861415"/>
                    </a:lnTo>
                    <a:lnTo>
                      <a:pt x="377672" y="869137"/>
                    </a:lnTo>
                    <a:lnTo>
                      <a:pt x="378053" y="870610"/>
                    </a:lnTo>
                    <a:lnTo>
                      <a:pt x="381381" y="872629"/>
                    </a:lnTo>
                    <a:lnTo>
                      <a:pt x="382130" y="868476"/>
                    </a:lnTo>
                    <a:close/>
                  </a:path>
                  <a:path w="1176654" h="1104265">
                    <a:moveTo>
                      <a:pt x="383209" y="507885"/>
                    </a:moveTo>
                    <a:lnTo>
                      <a:pt x="382993" y="505409"/>
                    </a:lnTo>
                    <a:lnTo>
                      <a:pt x="377837" y="504583"/>
                    </a:lnTo>
                    <a:lnTo>
                      <a:pt x="378764" y="508990"/>
                    </a:lnTo>
                    <a:lnTo>
                      <a:pt x="376732" y="513511"/>
                    </a:lnTo>
                    <a:lnTo>
                      <a:pt x="379247" y="518172"/>
                    </a:lnTo>
                    <a:lnTo>
                      <a:pt x="383209" y="507885"/>
                    </a:lnTo>
                    <a:close/>
                  </a:path>
                  <a:path w="1176654" h="1104265">
                    <a:moveTo>
                      <a:pt x="385064" y="162674"/>
                    </a:moveTo>
                    <a:lnTo>
                      <a:pt x="384759" y="162229"/>
                    </a:lnTo>
                    <a:lnTo>
                      <a:pt x="384517" y="161505"/>
                    </a:lnTo>
                    <a:lnTo>
                      <a:pt x="383476" y="161340"/>
                    </a:lnTo>
                    <a:lnTo>
                      <a:pt x="382714" y="161620"/>
                    </a:lnTo>
                    <a:lnTo>
                      <a:pt x="381736" y="161785"/>
                    </a:lnTo>
                    <a:lnTo>
                      <a:pt x="382168" y="162674"/>
                    </a:lnTo>
                    <a:lnTo>
                      <a:pt x="382549" y="163664"/>
                    </a:lnTo>
                    <a:lnTo>
                      <a:pt x="382701" y="163626"/>
                    </a:lnTo>
                    <a:lnTo>
                      <a:pt x="383527" y="163461"/>
                    </a:lnTo>
                    <a:lnTo>
                      <a:pt x="384289" y="163017"/>
                    </a:lnTo>
                    <a:lnTo>
                      <a:pt x="385064" y="162674"/>
                    </a:lnTo>
                    <a:close/>
                  </a:path>
                  <a:path w="1176654" h="1104265">
                    <a:moveTo>
                      <a:pt x="386499" y="168363"/>
                    </a:moveTo>
                    <a:lnTo>
                      <a:pt x="386143" y="167424"/>
                    </a:lnTo>
                    <a:lnTo>
                      <a:pt x="385851" y="166573"/>
                    </a:lnTo>
                    <a:lnTo>
                      <a:pt x="384987" y="167093"/>
                    </a:lnTo>
                    <a:lnTo>
                      <a:pt x="384251" y="167386"/>
                    </a:lnTo>
                    <a:lnTo>
                      <a:pt x="383578" y="168135"/>
                    </a:lnTo>
                    <a:lnTo>
                      <a:pt x="383895" y="168846"/>
                    </a:lnTo>
                    <a:lnTo>
                      <a:pt x="383984" y="169329"/>
                    </a:lnTo>
                    <a:lnTo>
                      <a:pt x="384810" y="169049"/>
                    </a:lnTo>
                    <a:lnTo>
                      <a:pt x="385660" y="168783"/>
                    </a:lnTo>
                    <a:lnTo>
                      <a:pt x="386448" y="168389"/>
                    </a:lnTo>
                    <a:close/>
                  </a:path>
                  <a:path w="1176654" h="1104265">
                    <a:moveTo>
                      <a:pt x="387375" y="334098"/>
                    </a:moveTo>
                    <a:lnTo>
                      <a:pt x="387032" y="333362"/>
                    </a:lnTo>
                    <a:lnTo>
                      <a:pt x="386943" y="332828"/>
                    </a:lnTo>
                    <a:lnTo>
                      <a:pt x="385508" y="333159"/>
                    </a:lnTo>
                    <a:lnTo>
                      <a:pt x="384378" y="333413"/>
                    </a:lnTo>
                    <a:lnTo>
                      <a:pt x="384962" y="334225"/>
                    </a:lnTo>
                    <a:lnTo>
                      <a:pt x="385203" y="334949"/>
                    </a:lnTo>
                    <a:lnTo>
                      <a:pt x="385597" y="335000"/>
                    </a:lnTo>
                    <a:lnTo>
                      <a:pt x="386092" y="335089"/>
                    </a:lnTo>
                    <a:lnTo>
                      <a:pt x="386880" y="334822"/>
                    </a:lnTo>
                    <a:lnTo>
                      <a:pt x="387159" y="334429"/>
                    </a:lnTo>
                    <a:lnTo>
                      <a:pt x="387375" y="334098"/>
                    </a:lnTo>
                    <a:close/>
                  </a:path>
                  <a:path w="1176654" h="1104265">
                    <a:moveTo>
                      <a:pt x="419633" y="794702"/>
                    </a:moveTo>
                    <a:lnTo>
                      <a:pt x="419061" y="792073"/>
                    </a:lnTo>
                    <a:lnTo>
                      <a:pt x="418782" y="790740"/>
                    </a:lnTo>
                    <a:lnTo>
                      <a:pt x="417880" y="790994"/>
                    </a:lnTo>
                    <a:lnTo>
                      <a:pt x="416953" y="791222"/>
                    </a:lnTo>
                    <a:lnTo>
                      <a:pt x="416064" y="791489"/>
                    </a:lnTo>
                    <a:lnTo>
                      <a:pt x="416521" y="792746"/>
                    </a:lnTo>
                    <a:lnTo>
                      <a:pt x="416979" y="794042"/>
                    </a:lnTo>
                    <a:lnTo>
                      <a:pt x="417436" y="795312"/>
                    </a:lnTo>
                    <a:lnTo>
                      <a:pt x="418172" y="795108"/>
                    </a:lnTo>
                    <a:lnTo>
                      <a:pt x="418896" y="794905"/>
                    </a:lnTo>
                    <a:lnTo>
                      <a:pt x="419633" y="794702"/>
                    </a:lnTo>
                    <a:close/>
                  </a:path>
                  <a:path w="1176654" h="1104265">
                    <a:moveTo>
                      <a:pt x="451421" y="142113"/>
                    </a:moveTo>
                    <a:lnTo>
                      <a:pt x="446925" y="141465"/>
                    </a:lnTo>
                    <a:lnTo>
                      <a:pt x="444588" y="143916"/>
                    </a:lnTo>
                    <a:lnTo>
                      <a:pt x="442798" y="147129"/>
                    </a:lnTo>
                    <a:lnTo>
                      <a:pt x="443750" y="148234"/>
                    </a:lnTo>
                    <a:lnTo>
                      <a:pt x="446316" y="146189"/>
                    </a:lnTo>
                    <a:lnTo>
                      <a:pt x="448856" y="144145"/>
                    </a:lnTo>
                    <a:lnTo>
                      <a:pt x="451421" y="142113"/>
                    </a:lnTo>
                    <a:close/>
                  </a:path>
                  <a:path w="1176654" h="1104265">
                    <a:moveTo>
                      <a:pt x="452488" y="920762"/>
                    </a:moveTo>
                    <a:lnTo>
                      <a:pt x="452310" y="920026"/>
                    </a:lnTo>
                    <a:lnTo>
                      <a:pt x="451993" y="918527"/>
                    </a:lnTo>
                    <a:lnTo>
                      <a:pt x="451218" y="919048"/>
                    </a:lnTo>
                    <a:lnTo>
                      <a:pt x="450405" y="919530"/>
                    </a:lnTo>
                    <a:lnTo>
                      <a:pt x="449592" y="920191"/>
                    </a:lnTo>
                    <a:lnTo>
                      <a:pt x="449910" y="921042"/>
                    </a:lnTo>
                    <a:lnTo>
                      <a:pt x="450824" y="921016"/>
                    </a:lnTo>
                    <a:lnTo>
                      <a:pt x="451662" y="920864"/>
                    </a:lnTo>
                    <a:lnTo>
                      <a:pt x="452488" y="920762"/>
                    </a:lnTo>
                    <a:close/>
                  </a:path>
                  <a:path w="1176654" h="1104265">
                    <a:moveTo>
                      <a:pt x="468553" y="1058887"/>
                    </a:moveTo>
                    <a:lnTo>
                      <a:pt x="468185" y="1057986"/>
                    </a:lnTo>
                    <a:lnTo>
                      <a:pt x="468007" y="1057516"/>
                    </a:lnTo>
                    <a:lnTo>
                      <a:pt x="467804" y="1057021"/>
                    </a:lnTo>
                    <a:lnTo>
                      <a:pt x="467131" y="1057287"/>
                    </a:lnTo>
                    <a:lnTo>
                      <a:pt x="466407" y="1057465"/>
                    </a:lnTo>
                    <a:lnTo>
                      <a:pt x="465886" y="1057884"/>
                    </a:lnTo>
                    <a:lnTo>
                      <a:pt x="465696" y="1058024"/>
                    </a:lnTo>
                    <a:lnTo>
                      <a:pt x="466064" y="1059268"/>
                    </a:lnTo>
                    <a:lnTo>
                      <a:pt x="466229" y="1059294"/>
                    </a:lnTo>
                    <a:lnTo>
                      <a:pt x="466902" y="1059307"/>
                    </a:lnTo>
                    <a:lnTo>
                      <a:pt x="467588" y="1059091"/>
                    </a:lnTo>
                    <a:lnTo>
                      <a:pt x="468553" y="1058887"/>
                    </a:lnTo>
                    <a:close/>
                  </a:path>
                  <a:path w="1176654" h="1104265">
                    <a:moveTo>
                      <a:pt x="493204" y="652932"/>
                    </a:moveTo>
                    <a:lnTo>
                      <a:pt x="488467" y="653440"/>
                    </a:lnTo>
                    <a:lnTo>
                      <a:pt x="485825" y="655980"/>
                    </a:lnTo>
                    <a:lnTo>
                      <a:pt x="483819" y="659409"/>
                    </a:lnTo>
                    <a:lnTo>
                      <a:pt x="487083" y="657809"/>
                    </a:lnTo>
                    <a:lnTo>
                      <a:pt x="491045" y="657212"/>
                    </a:lnTo>
                    <a:lnTo>
                      <a:pt x="493204" y="652932"/>
                    </a:lnTo>
                    <a:close/>
                  </a:path>
                  <a:path w="1176654" h="1104265">
                    <a:moveTo>
                      <a:pt x="511035" y="1068273"/>
                    </a:moveTo>
                    <a:lnTo>
                      <a:pt x="510540" y="1066838"/>
                    </a:lnTo>
                    <a:lnTo>
                      <a:pt x="510324" y="1066114"/>
                    </a:lnTo>
                    <a:lnTo>
                      <a:pt x="506095" y="1067828"/>
                    </a:lnTo>
                    <a:lnTo>
                      <a:pt x="506590" y="1069441"/>
                    </a:lnTo>
                    <a:lnTo>
                      <a:pt x="508063" y="1069035"/>
                    </a:lnTo>
                    <a:lnTo>
                      <a:pt x="509549" y="1068654"/>
                    </a:lnTo>
                    <a:lnTo>
                      <a:pt x="511035" y="1068273"/>
                    </a:lnTo>
                    <a:close/>
                  </a:path>
                  <a:path w="1176654" h="1104265">
                    <a:moveTo>
                      <a:pt x="537895" y="780757"/>
                    </a:moveTo>
                    <a:lnTo>
                      <a:pt x="530999" y="779881"/>
                    </a:lnTo>
                    <a:lnTo>
                      <a:pt x="531317" y="784809"/>
                    </a:lnTo>
                    <a:lnTo>
                      <a:pt x="537895" y="780757"/>
                    </a:lnTo>
                    <a:close/>
                  </a:path>
                  <a:path w="1176654" h="1104265">
                    <a:moveTo>
                      <a:pt x="544461" y="434174"/>
                    </a:moveTo>
                    <a:lnTo>
                      <a:pt x="542188" y="430491"/>
                    </a:lnTo>
                    <a:lnTo>
                      <a:pt x="540689" y="428078"/>
                    </a:lnTo>
                    <a:lnTo>
                      <a:pt x="539623" y="433463"/>
                    </a:lnTo>
                    <a:lnTo>
                      <a:pt x="540334" y="434454"/>
                    </a:lnTo>
                    <a:lnTo>
                      <a:pt x="544461" y="434174"/>
                    </a:lnTo>
                    <a:close/>
                  </a:path>
                  <a:path w="1176654" h="1104265">
                    <a:moveTo>
                      <a:pt x="558977" y="922299"/>
                    </a:moveTo>
                    <a:lnTo>
                      <a:pt x="552983" y="917689"/>
                    </a:lnTo>
                    <a:lnTo>
                      <a:pt x="548398" y="923251"/>
                    </a:lnTo>
                    <a:lnTo>
                      <a:pt x="548335" y="923518"/>
                    </a:lnTo>
                    <a:lnTo>
                      <a:pt x="550659" y="927430"/>
                    </a:lnTo>
                    <a:lnTo>
                      <a:pt x="558977" y="922299"/>
                    </a:lnTo>
                    <a:close/>
                  </a:path>
                  <a:path w="1176654" h="1104265">
                    <a:moveTo>
                      <a:pt x="563943" y="438556"/>
                    </a:moveTo>
                    <a:lnTo>
                      <a:pt x="561721" y="440994"/>
                    </a:lnTo>
                    <a:lnTo>
                      <a:pt x="558050" y="444919"/>
                    </a:lnTo>
                    <a:lnTo>
                      <a:pt x="562190" y="445731"/>
                    </a:lnTo>
                    <a:lnTo>
                      <a:pt x="563359" y="444512"/>
                    </a:lnTo>
                    <a:lnTo>
                      <a:pt x="563943" y="438556"/>
                    </a:lnTo>
                    <a:close/>
                  </a:path>
                  <a:path w="1176654" h="1104265">
                    <a:moveTo>
                      <a:pt x="579107" y="346544"/>
                    </a:moveTo>
                    <a:lnTo>
                      <a:pt x="574205" y="345935"/>
                    </a:lnTo>
                    <a:lnTo>
                      <a:pt x="574586" y="353275"/>
                    </a:lnTo>
                    <a:lnTo>
                      <a:pt x="575551" y="353263"/>
                    </a:lnTo>
                    <a:lnTo>
                      <a:pt x="576033" y="353237"/>
                    </a:lnTo>
                    <a:lnTo>
                      <a:pt x="579107" y="346544"/>
                    </a:lnTo>
                    <a:close/>
                  </a:path>
                  <a:path w="1176654" h="1104265">
                    <a:moveTo>
                      <a:pt x="581406" y="751471"/>
                    </a:moveTo>
                    <a:lnTo>
                      <a:pt x="580745" y="750620"/>
                    </a:lnTo>
                    <a:lnTo>
                      <a:pt x="580390" y="749935"/>
                    </a:lnTo>
                    <a:lnTo>
                      <a:pt x="579589" y="749427"/>
                    </a:lnTo>
                    <a:lnTo>
                      <a:pt x="578891" y="749960"/>
                    </a:lnTo>
                    <a:lnTo>
                      <a:pt x="578434" y="750176"/>
                    </a:lnTo>
                    <a:lnTo>
                      <a:pt x="578789" y="750836"/>
                    </a:lnTo>
                    <a:lnTo>
                      <a:pt x="579056" y="751573"/>
                    </a:lnTo>
                    <a:lnTo>
                      <a:pt x="579666" y="752246"/>
                    </a:lnTo>
                    <a:lnTo>
                      <a:pt x="580466" y="751814"/>
                    </a:lnTo>
                    <a:lnTo>
                      <a:pt x="581406" y="751471"/>
                    </a:lnTo>
                    <a:close/>
                  </a:path>
                  <a:path w="1176654" h="1104265">
                    <a:moveTo>
                      <a:pt x="584250" y="993165"/>
                    </a:moveTo>
                    <a:lnTo>
                      <a:pt x="584009" y="992619"/>
                    </a:lnTo>
                    <a:lnTo>
                      <a:pt x="583196" y="990638"/>
                    </a:lnTo>
                    <a:lnTo>
                      <a:pt x="581583" y="990384"/>
                    </a:lnTo>
                    <a:lnTo>
                      <a:pt x="578091" y="992136"/>
                    </a:lnTo>
                    <a:lnTo>
                      <a:pt x="582904" y="995006"/>
                    </a:lnTo>
                    <a:lnTo>
                      <a:pt x="583311" y="994206"/>
                    </a:lnTo>
                    <a:lnTo>
                      <a:pt x="584250" y="993165"/>
                    </a:lnTo>
                    <a:close/>
                  </a:path>
                  <a:path w="1176654" h="1104265">
                    <a:moveTo>
                      <a:pt x="584415" y="703986"/>
                    </a:moveTo>
                    <a:lnTo>
                      <a:pt x="580745" y="702183"/>
                    </a:lnTo>
                    <a:lnTo>
                      <a:pt x="579158" y="707478"/>
                    </a:lnTo>
                    <a:lnTo>
                      <a:pt x="582091" y="707923"/>
                    </a:lnTo>
                    <a:lnTo>
                      <a:pt x="583323" y="706132"/>
                    </a:lnTo>
                    <a:lnTo>
                      <a:pt x="584415" y="703986"/>
                    </a:lnTo>
                    <a:close/>
                  </a:path>
                  <a:path w="1176654" h="1104265">
                    <a:moveTo>
                      <a:pt x="593166" y="887425"/>
                    </a:moveTo>
                    <a:lnTo>
                      <a:pt x="589940" y="887222"/>
                    </a:lnTo>
                    <a:lnTo>
                      <a:pt x="588721" y="888606"/>
                    </a:lnTo>
                    <a:lnTo>
                      <a:pt x="588098" y="891374"/>
                    </a:lnTo>
                    <a:lnTo>
                      <a:pt x="591413" y="892149"/>
                    </a:lnTo>
                    <a:lnTo>
                      <a:pt x="592213" y="890193"/>
                    </a:lnTo>
                    <a:lnTo>
                      <a:pt x="593166" y="887425"/>
                    </a:lnTo>
                    <a:close/>
                  </a:path>
                  <a:path w="1176654" h="1104265">
                    <a:moveTo>
                      <a:pt x="603732" y="275069"/>
                    </a:moveTo>
                    <a:lnTo>
                      <a:pt x="598957" y="272745"/>
                    </a:lnTo>
                    <a:lnTo>
                      <a:pt x="598106" y="272897"/>
                    </a:lnTo>
                    <a:lnTo>
                      <a:pt x="595261" y="276453"/>
                    </a:lnTo>
                    <a:lnTo>
                      <a:pt x="598182" y="275971"/>
                    </a:lnTo>
                    <a:lnTo>
                      <a:pt x="603732" y="275069"/>
                    </a:lnTo>
                    <a:close/>
                  </a:path>
                  <a:path w="1176654" h="1104265">
                    <a:moveTo>
                      <a:pt x="604380" y="851382"/>
                    </a:moveTo>
                    <a:lnTo>
                      <a:pt x="602500" y="844829"/>
                    </a:lnTo>
                    <a:lnTo>
                      <a:pt x="602284" y="844702"/>
                    </a:lnTo>
                    <a:lnTo>
                      <a:pt x="597077" y="846810"/>
                    </a:lnTo>
                    <a:lnTo>
                      <a:pt x="597662" y="851395"/>
                    </a:lnTo>
                    <a:lnTo>
                      <a:pt x="601408" y="850277"/>
                    </a:lnTo>
                    <a:lnTo>
                      <a:pt x="604380" y="851382"/>
                    </a:lnTo>
                    <a:close/>
                  </a:path>
                  <a:path w="1176654" h="1104265">
                    <a:moveTo>
                      <a:pt x="615454" y="39954"/>
                    </a:moveTo>
                    <a:lnTo>
                      <a:pt x="614578" y="34823"/>
                    </a:lnTo>
                    <a:lnTo>
                      <a:pt x="610755" y="32334"/>
                    </a:lnTo>
                    <a:lnTo>
                      <a:pt x="613397" y="36614"/>
                    </a:lnTo>
                    <a:lnTo>
                      <a:pt x="615454" y="39954"/>
                    </a:lnTo>
                    <a:close/>
                  </a:path>
                  <a:path w="1176654" h="1104265">
                    <a:moveTo>
                      <a:pt x="624751" y="147764"/>
                    </a:moveTo>
                    <a:lnTo>
                      <a:pt x="620166" y="144018"/>
                    </a:lnTo>
                    <a:lnTo>
                      <a:pt x="619721" y="145999"/>
                    </a:lnTo>
                    <a:lnTo>
                      <a:pt x="619480" y="147027"/>
                    </a:lnTo>
                    <a:lnTo>
                      <a:pt x="619252" y="148056"/>
                    </a:lnTo>
                    <a:lnTo>
                      <a:pt x="620864" y="148348"/>
                    </a:lnTo>
                    <a:lnTo>
                      <a:pt x="622490" y="148666"/>
                    </a:lnTo>
                    <a:lnTo>
                      <a:pt x="624255" y="148907"/>
                    </a:lnTo>
                    <a:lnTo>
                      <a:pt x="624484" y="148259"/>
                    </a:lnTo>
                    <a:lnTo>
                      <a:pt x="624751" y="147764"/>
                    </a:lnTo>
                    <a:close/>
                  </a:path>
                  <a:path w="1176654" h="1104265">
                    <a:moveTo>
                      <a:pt x="636181" y="607936"/>
                    </a:moveTo>
                    <a:lnTo>
                      <a:pt x="635698" y="607034"/>
                    </a:lnTo>
                    <a:lnTo>
                      <a:pt x="635317" y="606399"/>
                    </a:lnTo>
                    <a:lnTo>
                      <a:pt x="635215" y="606272"/>
                    </a:lnTo>
                    <a:lnTo>
                      <a:pt x="633933" y="606526"/>
                    </a:lnTo>
                    <a:lnTo>
                      <a:pt x="633425" y="607504"/>
                    </a:lnTo>
                    <a:lnTo>
                      <a:pt x="633552" y="608342"/>
                    </a:lnTo>
                    <a:lnTo>
                      <a:pt x="633412" y="609815"/>
                    </a:lnTo>
                    <a:lnTo>
                      <a:pt x="634771" y="609180"/>
                    </a:lnTo>
                    <a:lnTo>
                      <a:pt x="635825" y="608990"/>
                    </a:lnTo>
                    <a:lnTo>
                      <a:pt x="635990" y="608520"/>
                    </a:lnTo>
                    <a:lnTo>
                      <a:pt x="636181" y="607936"/>
                    </a:lnTo>
                    <a:close/>
                  </a:path>
                  <a:path w="1176654" h="1104265">
                    <a:moveTo>
                      <a:pt x="646099" y="257492"/>
                    </a:moveTo>
                    <a:lnTo>
                      <a:pt x="645299" y="251282"/>
                    </a:lnTo>
                    <a:lnTo>
                      <a:pt x="644906" y="248335"/>
                    </a:lnTo>
                    <a:lnTo>
                      <a:pt x="642366" y="254863"/>
                    </a:lnTo>
                    <a:lnTo>
                      <a:pt x="642581" y="256057"/>
                    </a:lnTo>
                    <a:lnTo>
                      <a:pt x="646099" y="257492"/>
                    </a:lnTo>
                    <a:close/>
                  </a:path>
                  <a:path w="1176654" h="1104265">
                    <a:moveTo>
                      <a:pt x="683780" y="497535"/>
                    </a:moveTo>
                    <a:lnTo>
                      <a:pt x="682815" y="497141"/>
                    </a:lnTo>
                    <a:lnTo>
                      <a:pt x="680923" y="496404"/>
                    </a:lnTo>
                    <a:lnTo>
                      <a:pt x="680491" y="497370"/>
                    </a:lnTo>
                    <a:lnTo>
                      <a:pt x="680300" y="497852"/>
                    </a:lnTo>
                    <a:lnTo>
                      <a:pt x="681355" y="498068"/>
                    </a:lnTo>
                    <a:lnTo>
                      <a:pt x="682421" y="498309"/>
                    </a:lnTo>
                    <a:lnTo>
                      <a:pt x="683501" y="498513"/>
                    </a:lnTo>
                    <a:lnTo>
                      <a:pt x="683780" y="497535"/>
                    </a:lnTo>
                    <a:close/>
                  </a:path>
                  <a:path w="1176654" h="1104265">
                    <a:moveTo>
                      <a:pt x="693102" y="1087767"/>
                    </a:moveTo>
                    <a:lnTo>
                      <a:pt x="692899" y="1086866"/>
                    </a:lnTo>
                    <a:lnTo>
                      <a:pt x="692505" y="1085215"/>
                    </a:lnTo>
                    <a:lnTo>
                      <a:pt x="691172" y="1083779"/>
                    </a:lnTo>
                    <a:lnTo>
                      <a:pt x="690245" y="1082268"/>
                    </a:lnTo>
                    <a:lnTo>
                      <a:pt x="688733" y="1082268"/>
                    </a:lnTo>
                    <a:lnTo>
                      <a:pt x="688517" y="1084148"/>
                    </a:lnTo>
                    <a:lnTo>
                      <a:pt x="687984" y="1086065"/>
                    </a:lnTo>
                    <a:lnTo>
                      <a:pt x="688403" y="1088732"/>
                    </a:lnTo>
                    <a:lnTo>
                      <a:pt x="690041" y="1089406"/>
                    </a:lnTo>
                    <a:lnTo>
                      <a:pt x="691007" y="1090142"/>
                    </a:lnTo>
                    <a:lnTo>
                      <a:pt x="691680" y="1089037"/>
                    </a:lnTo>
                    <a:lnTo>
                      <a:pt x="693102" y="1087767"/>
                    </a:lnTo>
                    <a:close/>
                  </a:path>
                  <a:path w="1176654" h="1104265">
                    <a:moveTo>
                      <a:pt x="703897" y="3771"/>
                    </a:moveTo>
                    <a:lnTo>
                      <a:pt x="702640" y="1549"/>
                    </a:lnTo>
                    <a:lnTo>
                      <a:pt x="702297" y="914"/>
                    </a:lnTo>
                    <a:lnTo>
                      <a:pt x="701167" y="723"/>
                    </a:lnTo>
                    <a:lnTo>
                      <a:pt x="699808" y="0"/>
                    </a:lnTo>
                    <a:lnTo>
                      <a:pt x="699770" y="2095"/>
                    </a:lnTo>
                    <a:lnTo>
                      <a:pt x="699731" y="3543"/>
                    </a:lnTo>
                    <a:lnTo>
                      <a:pt x="699693" y="5499"/>
                    </a:lnTo>
                    <a:lnTo>
                      <a:pt x="703453" y="5334"/>
                    </a:lnTo>
                    <a:lnTo>
                      <a:pt x="703897" y="3771"/>
                    </a:lnTo>
                    <a:close/>
                  </a:path>
                  <a:path w="1176654" h="1104265">
                    <a:moveTo>
                      <a:pt x="724065" y="1093343"/>
                    </a:moveTo>
                    <a:lnTo>
                      <a:pt x="717384" y="1091260"/>
                    </a:lnTo>
                    <a:lnTo>
                      <a:pt x="716305" y="1091399"/>
                    </a:lnTo>
                    <a:lnTo>
                      <a:pt x="713625" y="1097749"/>
                    </a:lnTo>
                    <a:lnTo>
                      <a:pt x="714857" y="1100607"/>
                    </a:lnTo>
                    <a:lnTo>
                      <a:pt x="719937" y="1103947"/>
                    </a:lnTo>
                    <a:lnTo>
                      <a:pt x="719823" y="1097661"/>
                    </a:lnTo>
                    <a:lnTo>
                      <a:pt x="723519" y="1097991"/>
                    </a:lnTo>
                    <a:lnTo>
                      <a:pt x="724065" y="1093343"/>
                    </a:lnTo>
                    <a:close/>
                  </a:path>
                  <a:path w="1176654" h="1104265">
                    <a:moveTo>
                      <a:pt x="744829" y="319620"/>
                    </a:moveTo>
                    <a:lnTo>
                      <a:pt x="739889" y="316509"/>
                    </a:lnTo>
                    <a:lnTo>
                      <a:pt x="737857" y="320027"/>
                    </a:lnTo>
                    <a:lnTo>
                      <a:pt x="740232" y="319900"/>
                    </a:lnTo>
                    <a:lnTo>
                      <a:pt x="744829" y="319620"/>
                    </a:lnTo>
                    <a:close/>
                  </a:path>
                  <a:path w="1176654" h="1104265">
                    <a:moveTo>
                      <a:pt x="778306" y="345313"/>
                    </a:moveTo>
                    <a:lnTo>
                      <a:pt x="778052" y="344703"/>
                    </a:lnTo>
                    <a:lnTo>
                      <a:pt x="777938" y="343928"/>
                    </a:lnTo>
                    <a:lnTo>
                      <a:pt x="777582" y="343789"/>
                    </a:lnTo>
                    <a:lnTo>
                      <a:pt x="777214" y="343636"/>
                    </a:lnTo>
                    <a:lnTo>
                      <a:pt x="776160" y="344055"/>
                    </a:lnTo>
                    <a:lnTo>
                      <a:pt x="776160" y="344906"/>
                    </a:lnTo>
                    <a:lnTo>
                      <a:pt x="776439" y="345579"/>
                    </a:lnTo>
                    <a:lnTo>
                      <a:pt x="776643" y="346265"/>
                    </a:lnTo>
                    <a:lnTo>
                      <a:pt x="777621" y="345668"/>
                    </a:lnTo>
                    <a:lnTo>
                      <a:pt x="778306" y="345313"/>
                    </a:lnTo>
                    <a:close/>
                  </a:path>
                  <a:path w="1176654" h="1104265">
                    <a:moveTo>
                      <a:pt x="790994" y="561886"/>
                    </a:moveTo>
                    <a:lnTo>
                      <a:pt x="789406" y="559422"/>
                    </a:lnTo>
                    <a:lnTo>
                      <a:pt x="787857" y="557745"/>
                    </a:lnTo>
                    <a:lnTo>
                      <a:pt x="786015" y="555434"/>
                    </a:lnTo>
                    <a:lnTo>
                      <a:pt x="784555" y="559333"/>
                    </a:lnTo>
                    <a:lnTo>
                      <a:pt x="785749" y="561657"/>
                    </a:lnTo>
                    <a:lnTo>
                      <a:pt x="787857" y="564197"/>
                    </a:lnTo>
                    <a:lnTo>
                      <a:pt x="789470" y="564070"/>
                    </a:lnTo>
                    <a:lnTo>
                      <a:pt x="790422" y="563803"/>
                    </a:lnTo>
                    <a:lnTo>
                      <a:pt x="790740" y="563727"/>
                    </a:lnTo>
                    <a:lnTo>
                      <a:pt x="790994" y="561886"/>
                    </a:lnTo>
                    <a:close/>
                  </a:path>
                  <a:path w="1176654" h="1104265">
                    <a:moveTo>
                      <a:pt x="798334" y="137858"/>
                    </a:moveTo>
                    <a:lnTo>
                      <a:pt x="793610" y="140766"/>
                    </a:lnTo>
                    <a:lnTo>
                      <a:pt x="794867" y="142544"/>
                    </a:lnTo>
                    <a:lnTo>
                      <a:pt x="797890" y="146786"/>
                    </a:lnTo>
                    <a:lnTo>
                      <a:pt x="798080" y="143141"/>
                    </a:lnTo>
                    <a:lnTo>
                      <a:pt x="798334" y="137858"/>
                    </a:lnTo>
                    <a:close/>
                  </a:path>
                  <a:path w="1176654" h="1104265">
                    <a:moveTo>
                      <a:pt x="804430" y="616216"/>
                    </a:moveTo>
                    <a:lnTo>
                      <a:pt x="803478" y="612178"/>
                    </a:lnTo>
                    <a:lnTo>
                      <a:pt x="804049" y="607771"/>
                    </a:lnTo>
                    <a:lnTo>
                      <a:pt x="801611" y="609282"/>
                    </a:lnTo>
                    <a:lnTo>
                      <a:pt x="799820" y="610133"/>
                    </a:lnTo>
                    <a:lnTo>
                      <a:pt x="797242" y="612267"/>
                    </a:lnTo>
                    <a:lnTo>
                      <a:pt x="795655" y="613867"/>
                    </a:lnTo>
                    <a:lnTo>
                      <a:pt x="796251" y="616699"/>
                    </a:lnTo>
                    <a:lnTo>
                      <a:pt x="798080" y="616775"/>
                    </a:lnTo>
                    <a:lnTo>
                      <a:pt x="800138" y="615759"/>
                    </a:lnTo>
                    <a:lnTo>
                      <a:pt x="800773" y="616267"/>
                    </a:lnTo>
                    <a:lnTo>
                      <a:pt x="801077" y="616407"/>
                    </a:lnTo>
                    <a:lnTo>
                      <a:pt x="800912" y="619480"/>
                    </a:lnTo>
                    <a:lnTo>
                      <a:pt x="804430" y="616216"/>
                    </a:lnTo>
                    <a:close/>
                  </a:path>
                  <a:path w="1176654" h="1104265">
                    <a:moveTo>
                      <a:pt x="816241" y="752068"/>
                    </a:moveTo>
                    <a:lnTo>
                      <a:pt x="813473" y="748995"/>
                    </a:lnTo>
                    <a:lnTo>
                      <a:pt x="811428" y="746721"/>
                    </a:lnTo>
                    <a:lnTo>
                      <a:pt x="810793" y="752665"/>
                    </a:lnTo>
                    <a:lnTo>
                      <a:pt x="811288" y="753097"/>
                    </a:lnTo>
                    <a:lnTo>
                      <a:pt x="816241" y="752068"/>
                    </a:lnTo>
                    <a:close/>
                  </a:path>
                  <a:path w="1176654" h="1104265">
                    <a:moveTo>
                      <a:pt x="824179" y="382727"/>
                    </a:moveTo>
                    <a:lnTo>
                      <a:pt x="823048" y="377456"/>
                    </a:lnTo>
                    <a:lnTo>
                      <a:pt x="822540" y="375132"/>
                    </a:lnTo>
                    <a:lnTo>
                      <a:pt x="821270" y="375119"/>
                    </a:lnTo>
                    <a:lnTo>
                      <a:pt x="819124" y="383349"/>
                    </a:lnTo>
                    <a:lnTo>
                      <a:pt x="821258" y="383095"/>
                    </a:lnTo>
                    <a:lnTo>
                      <a:pt x="824179" y="382727"/>
                    </a:lnTo>
                    <a:close/>
                  </a:path>
                  <a:path w="1176654" h="1104265">
                    <a:moveTo>
                      <a:pt x="858431" y="408330"/>
                    </a:moveTo>
                    <a:lnTo>
                      <a:pt x="855192" y="407746"/>
                    </a:lnTo>
                    <a:lnTo>
                      <a:pt x="854189" y="409003"/>
                    </a:lnTo>
                    <a:lnTo>
                      <a:pt x="853147" y="413562"/>
                    </a:lnTo>
                    <a:lnTo>
                      <a:pt x="851789" y="416153"/>
                    </a:lnTo>
                    <a:lnTo>
                      <a:pt x="854506" y="419328"/>
                    </a:lnTo>
                    <a:lnTo>
                      <a:pt x="857097" y="412000"/>
                    </a:lnTo>
                    <a:lnTo>
                      <a:pt x="858431" y="408330"/>
                    </a:lnTo>
                    <a:close/>
                  </a:path>
                  <a:path w="1176654" h="1104265">
                    <a:moveTo>
                      <a:pt x="870356" y="672426"/>
                    </a:moveTo>
                    <a:lnTo>
                      <a:pt x="868641" y="672160"/>
                    </a:lnTo>
                    <a:lnTo>
                      <a:pt x="867537" y="671957"/>
                    </a:lnTo>
                    <a:lnTo>
                      <a:pt x="865708" y="671677"/>
                    </a:lnTo>
                    <a:lnTo>
                      <a:pt x="866394" y="674992"/>
                    </a:lnTo>
                    <a:lnTo>
                      <a:pt x="866902" y="677481"/>
                    </a:lnTo>
                    <a:lnTo>
                      <a:pt x="868451" y="675233"/>
                    </a:lnTo>
                    <a:lnTo>
                      <a:pt x="869302" y="673963"/>
                    </a:lnTo>
                    <a:lnTo>
                      <a:pt x="870356" y="672426"/>
                    </a:lnTo>
                    <a:close/>
                  </a:path>
                  <a:path w="1176654" h="1104265">
                    <a:moveTo>
                      <a:pt x="883450" y="850392"/>
                    </a:moveTo>
                    <a:lnTo>
                      <a:pt x="881608" y="847623"/>
                    </a:lnTo>
                    <a:lnTo>
                      <a:pt x="880325" y="844245"/>
                    </a:lnTo>
                    <a:lnTo>
                      <a:pt x="875334" y="844765"/>
                    </a:lnTo>
                    <a:lnTo>
                      <a:pt x="882116" y="851789"/>
                    </a:lnTo>
                    <a:lnTo>
                      <a:pt x="883450" y="850392"/>
                    </a:lnTo>
                    <a:close/>
                  </a:path>
                  <a:path w="1176654" h="1104265">
                    <a:moveTo>
                      <a:pt x="897267" y="772883"/>
                    </a:moveTo>
                    <a:lnTo>
                      <a:pt x="896708" y="770407"/>
                    </a:lnTo>
                    <a:lnTo>
                      <a:pt x="895311" y="769696"/>
                    </a:lnTo>
                    <a:lnTo>
                      <a:pt x="894448" y="768858"/>
                    </a:lnTo>
                    <a:lnTo>
                      <a:pt x="893813" y="769950"/>
                    </a:lnTo>
                    <a:lnTo>
                      <a:pt x="892530" y="771182"/>
                    </a:lnTo>
                    <a:lnTo>
                      <a:pt x="893114" y="773696"/>
                    </a:lnTo>
                    <a:lnTo>
                      <a:pt x="894410" y="775055"/>
                    </a:lnTo>
                    <a:lnTo>
                      <a:pt x="895311" y="776528"/>
                    </a:lnTo>
                    <a:lnTo>
                      <a:pt x="896658" y="776135"/>
                    </a:lnTo>
                    <a:lnTo>
                      <a:pt x="896785" y="774534"/>
                    </a:lnTo>
                    <a:lnTo>
                      <a:pt x="897267" y="772883"/>
                    </a:lnTo>
                    <a:close/>
                  </a:path>
                  <a:path w="1176654" h="1104265">
                    <a:moveTo>
                      <a:pt x="911631" y="533755"/>
                    </a:moveTo>
                    <a:lnTo>
                      <a:pt x="909548" y="533666"/>
                    </a:lnTo>
                    <a:lnTo>
                      <a:pt x="907999" y="533577"/>
                    </a:lnTo>
                    <a:lnTo>
                      <a:pt x="906449" y="533527"/>
                    </a:lnTo>
                    <a:lnTo>
                      <a:pt x="909218" y="537032"/>
                    </a:lnTo>
                    <a:lnTo>
                      <a:pt x="911631" y="533755"/>
                    </a:lnTo>
                    <a:close/>
                  </a:path>
                  <a:path w="1176654" h="1104265">
                    <a:moveTo>
                      <a:pt x="944295" y="405587"/>
                    </a:moveTo>
                    <a:lnTo>
                      <a:pt x="942695" y="405587"/>
                    </a:lnTo>
                    <a:lnTo>
                      <a:pt x="941349" y="405206"/>
                    </a:lnTo>
                    <a:lnTo>
                      <a:pt x="940676" y="405714"/>
                    </a:lnTo>
                    <a:lnTo>
                      <a:pt x="940066" y="406184"/>
                    </a:lnTo>
                    <a:lnTo>
                      <a:pt x="939736" y="408101"/>
                    </a:lnTo>
                    <a:lnTo>
                      <a:pt x="940777" y="409168"/>
                    </a:lnTo>
                    <a:lnTo>
                      <a:pt x="942467" y="409587"/>
                    </a:lnTo>
                    <a:lnTo>
                      <a:pt x="943838" y="408762"/>
                    </a:lnTo>
                    <a:lnTo>
                      <a:pt x="943838" y="407225"/>
                    </a:lnTo>
                    <a:lnTo>
                      <a:pt x="944295" y="405587"/>
                    </a:lnTo>
                    <a:close/>
                  </a:path>
                  <a:path w="1176654" h="1104265">
                    <a:moveTo>
                      <a:pt x="973848" y="167233"/>
                    </a:moveTo>
                    <a:lnTo>
                      <a:pt x="971448" y="168846"/>
                    </a:lnTo>
                    <a:lnTo>
                      <a:pt x="970559" y="170472"/>
                    </a:lnTo>
                    <a:lnTo>
                      <a:pt x="973785" y="173215"/>
                    </a:lnTo>
                    <a:lnTo>
                      <a:pt x="973848" y="167233"/>
                    </a:lnTo>
                    <a:close/>
                  </a:path>
                  <a:path w="1176654" h="1104265">
                    <a:moveTo>
                      <a:pt x="1029385" y="397687"/>
                    </a:moveTo>
                    <a:lnTo>
                      <a:pt x="1027544" y="395071"/>
                    </a:lnTo>
                    <a:lnTo>
                      <a:pt x="1026312" y="396913"/>
                    </a:lnTo>
                    <a:lnTo>
                      <a:pt x="1024636" y="398665"/>
                    </a:lnTo>
                    <a:lnTo>
                      <a:pt x="1026109" y="401561"/>
                    </a:lnTo>
                    <a:lnTo>
                      <a:pt x="1028763" y="399643"/>
                    </a:lnTo>
                    <a:lnTo>
                      <a:pt x="1029385" y="397687"/>
                    </a:lnTo>
                    <a:close/>
                  </a:path>
                  <a:path w="1176654" h="1104265">
                    <a:moveTo>
                      <a:pt x="1031074" y="258483"/>
                    </a:moveTo>
                    <a:lnTo>
                      <a:pt x="1030706" y="253542"/>
                    </a:lnTo>
                    <a:lnTo>
                      <a:pt x="1030262" y="252285"/>
                    </a:lnTo>
                    <a:lnTo>
                      <a:pt x="1028687" y="252209"/>
                    </a:lnTo>
                    <a:lnTo>
                      <a:pt x="1028065" y="252209"/>
                    </a:lnTo>
                    <a:lnTo>
                      <a:pt x="1026845" y="252920"/>
                    </a:lnTo>
                    <a:lnTo>
                      <a:pt x="1026845" y="253288"/>
                    </a:lnTo>
                    <a:lnTo>
                      <a:pt x="1026909" y="255625"/>
                    </a:lnTo>
                    <a:lnTo>
                      <a:pt x="1026960" y="258114"/>
                    </a:lnTo>
                    <a:lnTo>
                      <a:pt x="1030224" y="258724"/>
                    </a:lnTo>
                    <a:lnTo>
                      <a:pt x="1030427" y="258622"/>
                    </a:lnTo>
                    <a:lnTo>
                      <a:pt x="1031074" y="258483"/>
                    </a:lnTo>
                    <a:close/>
                  </a:path>
                  <a:path w="1176654" h="1104265">
                    <a:moveTo>
                      <a:pt x="1038275" y="525780"/>
                    </a:moveTo>
                    <a:lnTo>
                      <a:pt x="1036040" y="525780"/>
                    </a:lnTo>
                    <a:lnTo>
                      <a:pt x="1032268" y="525818"/>
                    </a:lnTo>
                    <a:lnTo>
                      <a:pt x="1034491" y="530199"/>
                    </a:lnTo>
                    <a:lnTo>
                      <a:pt x="1034783" y="530225"/>
                    </a:lnTo>
                    <a:lnTo>
                      <a:pt x="1038275" y="525780"/>
                    </a:lnTo>
                    <a:close/>
                  </a:path>
                  <a:path w="1176654" h="1104265">
                    <a:moveTo>
                      <a:pt x="1078496" y="861187"/>
                    </a:moveTo>
                    <a:lnTo>
                      <a:pt x="1077595" y="857288"/>
                    </a:lnTo>
                    <a:lnTo>
                      <a:pt x="1075994" y="858989"/>
                    </a:lnTo>
                    <a:lnTo>
                      <a:pt x="1074369" y="860666"/>
                    </a:lnTo>
                    <a:lnTo>
                      <a:pt x="1072769" y="862355"/>
                    </a:lnTo>
                    <a:lnTo>
                      <a:pt x="1074089" y="863676"/>
                    </a:lnTo>
                    <a:lnTo>
                      <a:pt x="1077328" y="863269"/>
                    </a:lnTo>
                    <a:lnTo>
                      <a:pt x="1078496" y="861187"/>
                    </a:lnTo>
                    <a:close/>
                  </a:path>
                  <a:path w="1176654" h="1104265">
                    <a:moveTo>
                      <a:pt x="1157401" y="521398"/>
                    </a:moveTo>
                    <a:lnTo>
                      <a:pt x="1156754" y="519861"/>
                    </a:lnTo>
                    <a:lnTo>
                      <a:pt x="1156347" y="518795"/>
                    </a:lnTo>
                    <a:lnTo>
                      <a:pt x="1155357" y="516699"/>
                    </a:lnTo>
                    <a:lnTo>
                      <a:pt x="1154747" y="515658"/>
                    </a:lnTo>
                    <a:lnTo>
                      <a:pt x="1154188" y="514616"/>
                    </a:lnTo>
                    <a:lnTo>
                      <a:pt x="1152918" y="515315"/>
                    </a:lnTo>
                    <a:lnTo>
                      <a:pt x="1154658" y="517029"/>
                    </a:lnTo>
                    <a:lnTo>
                      <a:pt x="1152423" y="520700"/>
                    </a:lnTo>
                    <a:lnTo>
                      <a:pt x="1157401" y="521398"/>
                    </a:lnTo>
                    <a:close/>
                  </a:path>
                  <a:path w="1176654" h="1104265">
                    <a:moveTo>
                      <a:pt x="1176159" y="779284"/>
                    </a:moveTo>
                    <a:lnTo>
                      <a:pt x="1175931" y="777709"/>
                    </a:lnTo>
                    <a:lnTo>
                      <a:pt x="1173975" y="777252"/>
                    </a:lnTo>
                    <a:lnTo>
                      <a:pt x="1171511" y="777671"/>
                    </a:lnTo>
                    <a:lnTo>
                      <a:pt x="1170114" y="778471"/>
                    </a:lnTo>
                    <a:lnTo>
                      <a:pt x="1168234" y="779208"/>
                    </a:lnTo>
                    <a:lnTo>
                      <a:pt x="1170901" y="783336"/>
                    </a:lnTo>
                    <a:lnTo>
                      <a:pt x="1173149" y="784085"/>
                    </a:lnTo>
                    <a:lnTo>
                      <a:pt x="1175981" y="780884"/>
                    </a:lnTo>
                    <a:lnTo>
                      <a:pt x="1176159" y="77928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4" name="object 356">
                <a:extLst>
                  <a:ext uri="{FF2B5EF4-FFF2-40B4-BE49-F238E27FC236}">
                    <a16:creationId xmlns:a16="http://schemas.microsoft.com/office/drawing/2014/main" id="{F4E1B3AE-3137-3F30-BD1F-5D93ADF37571}"/>
                  </a:ext>
                </a:extLst>
              </p:cNvPr>
              <p:cNvSpPr/>
              <p:nvPr/>
            </p:nvSpPr>
            <p:spPr>
              <a:xfrm>
                <a:off x="7475961" y="2689886"/>
                <a:ext cx="869864" cy="729044"/>
              </a:xfrm>
              <a:custGeom>
                <a:avLst/>
                <a:gdLst/>
                <a:ahLst/>
                <a:cxnLst/>
                <a:rect l="l" t="t" r="r" b="b"/>
                <a:pathLst>
                  <a:path w="1118234" h="1066165">
                    <a:moveTo>
                      <a:pt x="3251" y="529602"/>
                    </a:moveTo>
                    <a:lnTo>
                      <a:pt x="2603" y="528535"/>
                    </a:lnTo>
                    <a:lnTo>
                      <a:pt x="1955" y="527507"/>
                    </a:lnTo>
                    <a:lnTo>
                      <a:pt x="1308" y="526440"/>
                    </a:lnTo>
                    <a:lnTo>
                      <a:pt x="444" y="526973"/>
                    </a:lnTo>
                    <a:lnTo>
                      <a:pt x="0" y="527215"/>
                    </a:lnTo>
                    <a:lnTo>
                      <a:pt x="2273" y="530263"/>
                    </a:lnTo>
                    <a:lnTo>
                      <a:pt x="2933" y="529831"/>
                    </a:lnTo>
                    <a:lnTo>
                      <a:pt x="3251" y="529602"/>
                    </a:lnTo>
                    <a:close/>
                  </a:path>
                  <a:path w="1118234" h="1066165">
                    <a:moveTo>
                      <a:pt x="13449" y="539343"/>
                    </a:moveTo>
                    <a:lnTo>
                      <a:pt x="13385" y="538048"/>
                    </a:lnTo>
                    <a:lnTo>
                      <a:pt x="12357" y="537667"/>
                    </a:lnTo>
                    <a:lnTo>
                      <a:pt x="11252" y="536854"/>
                    </a:lnTo>
                    <a:lnTo>
                      <a:pt x="11010" y="538416"/>
                    </a:lnTo>
                    <a:lnTo>
                      <a:pt x="10655" y="539356"/>
                    </a:lnTo>
                    <a:lnTo>
                      <a:pt x="10934" y="540613"/>
                    </a:lnTo>
                    <a:lnTo>
                      <a:pt x="12014" y="540829"/>
                    </a:lnTo>
                    <a:lnTo>
                      <a:pt x="12649" y="541108"/>
                    </a:lnTo>
                    <a:lnTo>
                      <a:pt x="12941" y="540245"/>
                    </a:lnTo>
                    <a:lnTo>
                      <a:pt x="13449" y="539343"/>
                    </a:lnTo>
                    <a:close/>
                  </a:path>
                  <a:path w="1118234" h="1066165">
                    <a:moveTo>
                      <a:pt x="21094" y="458343"/>
                    </a:moveTo>
                    <a:lnTo>
                      <a:pt x="20383" y="456018"/>
                    </a:lnTo>
                    <a:lnTo>
                      <a:pt x="16573" y="456692"/>
                    </a:lnTo>
                    <a:lnTo>
                      <a:pt x="17907" y="459955"/>
                    </a:lnTo>
                    <a:lnTo>
                      <a:pt x="19062" y="458914"/>
                    </a:lnTo>
                    <a:lnTo>
                      <a:pt x="21094" y="458343"/>
                    </a:lnTo>
                    <a:close/>
                  </a:path>
                  <a:path w="1118234" h="1066165">
                    <a:moveTo>
                      <a:pt x="21120" y="345300"/>
                    </a:moveTo>
                    <a:lnTo>
                      <a:pt x="20701" y="345262"/>
                    </a:lnTo>
                    <a:lnTo>
                      <a:pt x="20243" y="345224"/>
                    </a:lnTo>
                    <a:lnTo>
                      <a:pt x="19799" y="345186"/>
                    </a:lnTo>
                    <a:lnTo>
                      <a:pt x="19570" y="346544"/>
                    </a:lnTo>
                    <a:lnTo>
                      <a:pt x="19380" y="347916"/>
                    </a:lnTo>
                    <a:lnTo>
                      <a:pt x="19151" y="349262"/>
                    </a:lnTo>
                    <a:lnTo>
                      <a:pt x="19685" y="349364"/>
                    </a:lnTo>
                    <a:lnTo>
                      <a:pt x="20218" y="349440"/>
                    </a:lnTo>
                    <a:lnTo>
                      <a:pt x="20751" y="349554"/>
                    </a:lnTo>
                    <a:lnTo>
                      <a:pt x="20878" y="348132"/>
                    </a:lnTo>
                    <a:lnTo>
                      <a:pt x="21018" y="346722"/>
                    </a:lnTo>
                    <a:lnTo>
                      <a:pt x="21120" y="345300"/>
                    </a:lnTo>
                    <a:close/>
                  </a:path>
                  <a:path w="1118234" h="1066165">
                    <a:moveTo>
                      <a:pt x="25908" y="568794"/>
                    </a:moveTo>
                    <a:lnTo>
                      <a:pt x="24599" y="566521"/>
                    </a:lnTo>
                    <a:lnTo>
                      <a:pt x="23088" y="566712"/>
                    </a:lnTo>
                    <a:lnTo>
                      <a:pt x="21450" y="567969"/>
                    </a:lnTo>
                    <a:lnTo>
                      <a:pt x="21780" y="570103"/>
                    </a:lnTo>
                    <a:lnTo>
                      <a:pt x="22834" y="571296"/>
                    </a:lnTo>
                    <a:lnTo>
                      <a:pt x="25501" y="570217"/>
                    </a:lnTo>
                    <a:lnTo>
                      <a:pt x="25908" y="568794"/>
                    </a:lnTo>
                    <a:close/>
                  </a:path>
                  <a:path w="1118234" h="1066165">
                    <a:moveTo>
                      <a:pt x="74002" y="689051"/>
                    </a:moveTo>
                    <a:lnTo>
                      <a:pt x="73558" y="688682"/>
                    </a:lnTo>
                    <a:lnTo>
                      <a:pt x="72694" y="687933"/>
                    </a:lnTo>
                    <a:lnTo>
                      <a:pt x="70840" y="688225"/>
                    </a:lnTo>
                    <a:lnTo>
                      <a:pt x="69977" y="689165"/>
                    </a:lnTo>
                    <a:lnTo>
                      <a:pt x="71297" y="692238"/>
                    </a:lnTo>
                    <a:lnTo>
                      <a:pt x="72453" y="690892"/>
                    </a:lnTo>
                    <a:lnTo>
                      <a:pt x="73228" y="689952"/>
                    </a:lnTo>
                    <a:lnTo>
                      <a:pt x="74002" y="689051"/>
                    </a:lnTo>
                    <a:close/>
                  </a:path>
                  <a:path w="1118234" h="1066165">
                    <a:moveTo>
                      <a:pt x="75196" y="524649"/>
                    </a:moveTo>
                    <a:lnTo>
                      <a:pt x="73355" y="524649"/>
                    </a:lnTo>
                    <a:lnTo>
                      <a:pt x="72174" y="524332"/>
                    </a:lnTo>
                    <a:lnTo>
                      <a:pt x="70802" y="525068"/>
                    </a:lnTo>
                    <a:lnTo>
                      <a:pt x="70739" y="526351"/>
                    </a:lnTo>
                    <a:lnTo>
                      <a:pt x="70472" y="527227"/>
                    </a:lnTo>
                    <a:lnTo>
                      <a:pt x="71513" y="527342"/>
                    </a:lnTo>
                    <a:lnTo>
                      <a:pt x="72631" y="527735"/>
                    </a:lnTo>
                    <a:lnTo>
                      <a:pt x="73558" y="527456"/>
                    </a:lnTo>
                    <a:lnTo>
                      <a:pt x="74129" y="527291"/>
                    </a:lnTo>
                    <a:lnTo>
                      <a:pt x="74383" y="526097"/>
                    </a:lnTo>
                    <a:lnTo>
                      <a:pt x="75196" y="524649"/>
                    </a:lnTo>
                    <a:close/>
                  </a:path>
                  <a:path w="1118234" h="1066165">
                    <a:moveTo>
                      <a:pt x="84137" y="709752"/>
                    </a:moveTo>
                    <a:lnTo>
                      <a:pt x="81343" y="708558"/>
                    </a:lnTo>
                    <a:lnTo>
                      <a:pt x="80137" y="709383"/>
                    </a:lnTo>
                    <a:lnTo>
                      <a:pt x="79806" y="712431"/>
                    </a:lnTo>
                    <a:lnTo>
                      <a:pt x="81661" y="711263"/>
                    </a:lnTo>
                    <a:lnTo>
                      <a:pt x="82892" y="710514"/>
                    </a:lnTo>
                    <a:lnTo>
                      <a:pt x="84137" y="709752"/>
                    </a:lnTo>
                    <a:close/>
                  </a:path>
                  <a:path w="1118234" h="1066165">
                    <a:moveTo>
                      <a:pt x="92405" y="756412"/>
                    </a:moveTo>
                    <a:lnTo>
                      <a:pt x="92227" y="756297"/>
                    </a:lnTo>
                    <a:lnTo>
                      <a:pt x="91503" y="755840"/>
                    </a:lnTo>
                    <a:lnTo>
                      <a:pt x="90639" y="755599"/>
                    </a:lnTo>
                    <a:lnTo>
                      <a:pt x="89827" y="755256"/>
                    </a:lnTo>
                    <a:lnTo>
                      <a:pt x="89623" y="755878"/>
                    </a:lnTo>
                    <a:lnTo>
                      <a:pt x="89115" y="756932"/>
                    </a:lnTo>
                    <a:lnTo>
                      <a:pt x="89281" y="757047"/>
                    </a:lnTo>
                    <a:lnTo>
                      <a:pt x="89966" y="757555"/>
                    </a:lnTo>
                    <a:lnTo>
                      <a:pt x="90830" y="757758"/>
                    </a:lnTo>
                    <a:lnTo>
                      <a:pt x="91871" y="758164"/>
                    </a:lnTo>
                    <a:lnTo>
                      <a:pt x="92049" y="757262"/>
                    </a:lnTo>
                    <a:lnTo>
                      <a:pt x="92405" y="756412"/>
                    </a:lnTo>
                    <a:close/>
                  </a:path>
                  <a:path w="1118234" h="1066165">
                    <a:moveTo>
                      <a:pt x="190461" y="241604"/>
                    </a:moveTo>
                    <a:lnTo>
                      <a:pt x="188607" y="238785"/>
                    </a:lnTo>
                    <a:lnTo>
                      <a:pt x="187058" y="241477"/>
                    </a:lnTo>
                    <a:lnTo>
                      <a:pt x="186105" y="243497"/>
                    </a:lnTo>
                    <a:lnTo>
                      <a:pt x="188341" y="245719"/>
                    </a:lnTo>
                    <a:lnTo>
                      <a:pt x="188912" y="243649"/>
                    </a:lnTo>
                    <a:lnTo>
                      <a:pt x="190461" y="241604"/>
                    </a:lnTo>
                    <a:close/>
                  </a:path>
                  <a:path w="1118234" h="1066165">
                    <a:moveTo>
                      <a:pt x="200139" y="356768"/>
                    </a:moveTo>
                    <a:lnTo>
                      <a:pt x="199847" y="355460"/>
                    </a:lnTo>
                    <a:lnTo>
                      <a:pt x="199542" y="354152"/>
                    </a:lnTo>
                    <a:lnTo>
                      <a:pt x="199250" y="352844"/>
                    </a:lnTo>
                    <a:lnTo>
                      <a:pt x="198120" y="353110"/>
                    </a:lnTo>
                    <a:lnTo>
                      <a:pt x="197573" y="353263"/>
                    </a:lnTo>
                    <a:lnTo>
                      <a:pt x="197624" y="354037"/>
                    </a:lnTo>
                    <a:lnTo>
                      <a:pt x="197510" y="354838"/>
                    </a:lnTo>
                    <a:lnTo>
                      <a:pt x="197942" y="356184"/>
                    </a:lnTo>
                    <a:lnTo>
                      <a:pt x="198513" y="356666"/>
                    </a:lnTo>
                    <a:lnTo>
                      <a:pt x="198932" y="357212"/>
                    </a:lnTo>
                    <a:lnTo>
                      <a:pt x="199339" y="357085"/>
                    </a:lnTo>
                    <a:lnTo>
                      <a:pt x="200139" y="356768"/>
                    </a:lnTo>
                    <a:close/>
                  </a:path>
                  <a:path w="1118234" h="1066165">
                    <a:moveTo>
                      <a:pt x="224396" y="978916"/>
                    </a:moveTo>
                    <a:lnTo>
                      <a:pt x="224345" y="978052"/>
                    </a:lnTo>
                    <a:lnTo>
                      <a:pt x="223456" y="977912"/>
                    </a:lnTo>
                    <a:lnTo>
                      <a:pt x="222580" y="977620"/>
                    </a:lnTo>
                    <a:lnTo>
                      <a:pt x="222542" y="978598"/>
                    </a:lnTo>
                    <a:lnTo>
                      <a:pt x="222377" y="979297"/>
                    </a:lnTo>
                    <a:lnTo>
                      <a:pt x="222554" y="979932"/>
                    </a:lnTo>
                    <a:lnTo>
                      <a:pt x="222618" y="980135"/>
                    </a:lnTo>
                    <a:lnTo>
                      <a:pt x="223850" y="980313"/>
                    </a:lnTo>
                    <a:lnTo>
                      <a:pt x="224205" y="979627"/>
                    </a:lnTo>
                    <a:lnTo>
                      <a:pt x="224396" y="978916"/>
                    </a:lnTo>
                    <a:close/>
                  </a:path>
                  <a:path w="1118234" h="1066165">
                    <a:moveTo>
                      <a:pt x="236537" y="620382"/>
                    </a:moveTo>
                    <a:lnTo>
                      <a:pt x="234200" y="619417"/>
                    </a:lnTo>
                    <a:lnTo>
                      <a:pt x="233197" y="620598"/>
                    </a:lnTo>
                    <a:lnTo>
                      <a:pt x="232003" y="621677"/>
                    </a:lnTo>
                    <a:lnTo>
                      <a:pt x="233680" y="623239"/>
                    </a:lnTo>
                    <a:lnTo>
                      <a:pt x="233984" y="623506"/>
                    </a:lnTo>
                    <a:lnTo>
                      <a:pt x="235064" y="623493"/>
                    </a:lnTo>
                    <a:lnTo>
                      <a:pt x="235254" y="623227"/>
                    </a:lnTo>
                    <a:lnTo>
                      <a:pt x="236296" y="621792"/>
                    </a:lnTo>
                    <a:lnTo>
                      <a:pt x="236537" y="620382"/>
                    </a:lnTo>
                    <a:close/>
                  </a:path>
                  <a:path w="1118234" h="1066165">
                    <a:moveTo>
                      <a:pt x="271056" y="1020826"/>
                    </a:moveTo>
                    <a:lnTo>
                      <a:pt x="270560" y="1018197"/>
                    </a:lnTo>
                    <a:lnTo>
                      <a:pt x="270002" y="1015250"/>
                    </a:lnTo>
                    <a:lnTo>
                      <a:pt x="268287" y="1017130"/>
                    </a:lnTo>
                    <a:lnTo>
                      <a:pt x="267728" y="1018794"/>
                    </a:lnTo>
                    <a:lnTo>
                      <a:pt x="271056" y="1020826"/>
                    </a:lnTo>
                    <a:close/>
                  </a:path>
                  <a:path w="1118234" h="1066165">
                    <a:moveTo>
                      <a:pt x="289534" y="239864"/>
                    </a:moveTo>
                    <a:lnTo>
                      <a:pt x="288594" y="236131"/>
                    </a:lnTo>
                    <a:lnTo>
                      <a:pt x="285330" y="236626"/>
                    </a:lnTo>
                    <a:lnTo>
                      <a:pt x="288213" y="238848"/>
                    </a:lnTo>
                    <a:lnTo>
                      <a:pt x="289534" y="239864"/>
                    </a:lnTo>
                    <a:close/>
                  </a:path>
                  <a:path w="1118234" h="1066165">
                    <a:moveTo>
                      <a:pt x="297522" y="32169"/>
                    </a:moveTo>
                    <a:lnTo>
                      <a:pt x="294144" y="31407"/>
                    </a:lnTo>
                    <a:lnTo>
                      <a:pt x="295973" y="35941"/>
                    </a:lnTo>
                    <a:lnTo>
                      <a:pt x="296862" y="35623"/>
                    </a:lnTo>
                    <a:lnTo>
                      <a:pt x="297307" y="35483"/>
                    </a:lnTo>
                    <a:lnTo>
                      <a:pt x="297395" y="33845"/>
                    </a:lnTo>
                    <a:lnTo>
                      <a:pt x="297522" y="32169"/>
                    </a:lnTo>
                    <a:close/>
                  </a:path>
                  <a:path w="1118234" h="1066165">
                    <a:moveTo>
                      <a:pt x="326009" y="732586"/>
                    </a:moveTo>
                    <a:lnTo>
                      <a:pt x="325755" y="731774"/>
                    </a:lnTo>
                    <a:lnTo>
                      <a:pt x="325628" y="730885"/>
                    </a:lnTo>
                    <a:lnTo>
                      <a:pt x="324802" y="729678"/>
                    </a:lnTo>
                    <a:lnTo>
                      <a:pt x="324040" y="729437"/>
                    </a:lnTo>
                    <a:lnTo>
                      <a:pt x="323469" y="729068"/>
                    </a:lnTo>
                    <a:lnTo>
                      <a:pt x="323189" y="729729"/>
                    </a:lnTo>
                    <a:lnTo>
                      <a:pt x="322618" y="730427"/>
                    </a:lnTo>
                    <a:lnTo>
                      <a:pt x="322694" y="731037"/>
                    </a:lnTo>
                    <a:lnTo>
                      <a:pt x="322745" y="731570"/>
                    </a:lnTo>
                    <a:lnTo>
                      <a:pt x="323545" y="732015"/>
                    </a:lnTo>
                    <a:lnTo>
                      <a:pt x="324002" y="732510"/>
                    </a:lnTo>
                    <a:lnTo>
                      <a:pt x="324675" y="732523"/>
                    </a:lnTo>
                    <a:lnTo>
                      <a:pt x="325348" y="732561"/>
                    </a:lnTo>
                    <a:lnTo>
                      <a:pt x="326009" y="732586"/>
                    </a:lnTo>
                    <a:close/>
                  </a:path>
                  <a:path w="1118234" h="1066165">
                    <a:moveTo>
                      <a:pt x="337972" y="846455"/>
                    </a:moveTo>
                    <a:lnTo>
                      <a:pt x="337883" y="845324"/>
                    </a:lnTo>
                    <a:lnTo>
                      <a:pt x="337845" y="844169"/>
                    </a:lnTo>
                    <a:lnTo>
                      <a:pt x="337642" y="843038"/>
                    </a:lnTo>
                    <a:lnTo>
                      <a:pt x="336092" y="843000"/>
                    </a:lnTo>
                    <a:lnTo>
                      <a:pt x="335965" y="844232"/>
                    </a:lnTo>
                    <a:lnTo>
                      <a:pt x="335978" y="845362"/>
                    </a:lnTo>
                    <a:lnTo>
                      <a:pt x="335965" y="846505"/>
                    </a:lnTo>
                    <a:lnTo>
                      <a:pt x="336638" y="846505"/>
                    </a:lnTo>
                    <a:lnTo>
                      <a:pt x="337299" y="846467"/>
                    </a:lnTo>
                    <a:lnTo>
                      <a:pt x="337972" y="846455"/>
                    </a:lnTo>
                    <a:close/>
                  </a:path>
                  <a:path w="1118234" h="1066165">
                    <a:moveTo>
                      <a:pt x="346176" y="529526"/>
                    </a:moveTo>
                    <a:lnTo>
                      <a:pt x="344792" y="529209"/>
                    </a:lnTo>
                    <a:lnTo>
                      <a:pt x="344106" y="529069"/>
                    </a:lnTo>
                    <a:lnTo>
                      <a:pt x="344017" y="530174"/>
                    </a:lnTo>
                    <a:lnTo>
                      <a:pt x="343890" y="531279"/>
                    </a:lnTo>
                    <a:lnTo>
                      <a:pt x="343865" y="532396"/>
                    </a:lnTo>
                    <a:lnTo>
                      <a:pt x="344830" y="532676"/>
                    </a:lnTo>
                    <a:lnTo>
                      <a:pt x="345363" y="531609"/>
                    </a:lnTo>
                    <a:lnTo>
                      <a:pt x="346176" y="529526"/>
                    </a:lnTo>
                    <a:close/>
                  </a:path>
                  <a:path w="1118234" h="1066165">
                    <a:moveTo>
                      <a:pt x="351167" y="536194"/>
                    </a:moveTo>
                    <a:lnTo>
                      <a:pt x="351015" y="536079"/>
                    </a:lnTo>
                    <a:lnTo>
                      <a:pt x="350418" y="535686"/>
                    </a:lnTo>
                    <a:lnTo>
                      <a:pt x="349669" y="535393"/>
                    </a:lnTo>
                    <a:lnTo>
                      <a:pt x="348983" y="535381"/>
                    </a:lnTo>
                    <a:lnTo>
                      <a:pt x="348691" y="535381"/>
                    </a:lnTo>
                    <a:lnTo>
                      <a:pt x="348373" y="536155"/>
                    </a:lnTo>
                    <a:lnTo>
                      <a:pt x="348068" y="536587"/>
                    </a:lnTo>
                    <a:lnTo>
                      <a:pt x="348818" y="536981"/>
                    </a:lnTo>
                    <a:lnTo>
                      <a:pt x="349592" y="537400"/>
                    </a:lnTo>
                    <a:lnTo>
                      <a:pt x="350685" y="537984"/>
                    </a:lnTo>
                    <a:lnTo>
                      <a:pt x="350850" y="537006"/>
                    </a:lnTo>
                    <a:lnTo>
                      <a:pt x="351167" y="536194"/>
                    </a:lnTo>
                    <a:close/>
                  </a:path>
                  <a:path w="1118234" h="1066165">
                    <a:moveTo>
                      <a:pt x="356501" y="226898"/>
                    </a:moveTo>
                    <a:lnTo>
                      <a:pt x="356285" y="226517"/>
                    </a:lnTo>
                    <a:lnTo>
                      <a:pt x="356057" y="226110"/>
                    </a:lnTo>
                    <a:lnTo>
                      <a:pt x="355815" y="225717"/>
                    </a:lnTo>
                    <a:lnTo>
                      <a:pt x="354672" y="226288"/>
                    </a:lnTo>
                    <a:lnTo>
                      <a:pt x="353479" y="226783"/>
                    </a:lnTo>
                    <a:lnTo>
                      <a:pt x="352183" y="227584"/>
                    </a:lnTo>
                    <a:lnTo>
                      <a:pt x="352450" y="228409"/>
                    </a:lnTo>
                    <a:lnTo>
                      <a:pt x="352539" y="229336"/>
                    </a:lnTo>
                    <a:lnTo>
                      <a:pt x="354088" y="228396"/>
                    </a:lnTo>
                    <a:lnTo>
                      <a:pt x="355282" y="227634"/>
                    </a:lnTo>
                    <a:lnTo>
                      <a:pt x="356501" y="226898"/>
                    </a:lnTo>
                    <a:close/>
                  </a:path>
                  <a:path w="1118234" h="1066165">
                    <a:moveTo>
                      <a:pt x="371373" y="129451"/>
                    </a:moveTo>
                    <a:lnTo>
                      <a:pt x="370801" y="128270"/>
                    </a:lnTo>
                    <a:lnTo>
                      <a:pt x="370255" y="127088"/>
                    </a:lnTo>
                    <a:lnTo>
                      <a:pt x="369684" y="125895"/>
                    </a:lnTo>
                    <a:lnTo>
                      <a:pt x="369201" y="126149"/>
                    </a:lnTo>
                    <a:lnTo>
                      <a:pt x="368693" y="126377"/>
                    </a:lnTo>
                    <a:lnTo>
                      <a:pt x="368211" y="126619"/>
                    </a:lnTo>
                    <a:lnTo>
                      <a:pt x="368757" y="127812"/>
                    </a:lnTo>
                    <a:lnTo>
                      <a:pt x="369887" y="130175"/>
                    </a:lnTo>
                    <a:lnTo>
                      <a:pt x="370382" y="129933"/>
                    </a:lnTo>
                    <a:lnTo>
                      <a:pt x="370878" y="129717"/>
                    </a:lnTo>
                    <a:lnTo>
                      <a:pt x="371373" y="129451"/>
                    </a:lnTo>
                    <a:close/>
                  </a:path>
                  <a:path w="1118234" h="1066165">
                    <a:moveTo>
                      <a:pt x="396925" y="578662"/>
                    </a:moveTo>
                    <a:lnTo>
                      <a:pt x="396722" y="577037"/>
                    </a:lnTo>
                    <a:lnTo>
                      <a:pt x="396722" y="576059"/>
                    </a:lnTo>
                    <a:lnTo>
                      <a:pt x="396328" y="574776"/>
                    </a:lnTo>
                    <a:lnTo>
                      <a:pt x="395655" y="574522"/>
                    </a:lnTo>
                    <a:lnTo>
                      <a:pt x="394970" y="574027"/>
                    </a:lnTo>
                    <a:lnTo>
                      <a:pt x="393484" y="576097"/>
                    </a:lnTo>
                    <a:lnTo>
                      <a:pt x="394233" y="577202"/>
                    </a:lnTo>
                    <a:lnTo>
                      <a:pt x="396925" y="578662"/>
                    </a:lnTo>
                    <a:close/>
                  </a:path>
                  <a:path w="1118234" h="1066165">
                    <a:moveTo>
                      <a:pt x="409968" y="802144"/>
                    </a:moveTo>
                    <a:lnTo>
                      <a:pt x="405269" y="800684"/>
                    </a:lnTo>
                    <a:lnTo>
                      <a:pt x="406082" y="803681"/>
                    </a:lnTo>
                    <a:lnTo>
                      <a:pt x="407517" y="804621"/>
                    </a:lnTo>
                    <a:lnTo>
                      <a:pt x="409968" y="802144"/>
                    </a:lnTo>
                    <a:close/>
                  </a:path>
                  <a:path w="1118234" h="1066165">
                    <a:moveTo>
                      <a:pt x="413600" y="391731"/>
                    </a:moveTo>
                    <a:lnTo>
                      <a:pt x="412165" y="391414"/>
                    </a:lnTo>
                    <a:lnTo>
                      <a:pt x="411327" y="391121"/>
                    </a:lnTo>
                    <a:lnTo>
                      <a:pt x="410540" y="391198"/>
                    </a:lnTo>
                    <a:lnTo>
                      <a:pt x="410311" y="391210"/>
                    </a:lnTo>
                    <a:lnTo>
                      <a:pt x="409905" y="392722"/>
                    </a:lnTo>
                    <a:lnTo>
                      <a:pt x="410578" y="393560"/>
                    </a:lnTo>
                    <a:lnTo>
                      <a:pt x="411530" y="393903"/>
                    </a:lnTo>
                    <a:lnTo>
                      <a:pt x="412623" y="393763"/>
                    </a:lnTo>
                    <a:lnTo>
                      <a:pt x="412915" y="392798"/>
                    </a:lnTo>
                    <a:lnTo>
                      <a:pt x="413600" y="391731"/>
                    </a:lnTo>
                    <a:close/>
                  </a:path>
                  <a:path w="1118234" h="1066165">
                    <a:moveTo>
                      <a:pt x="417703" y="607225"/>
                    </a:moveTo>
                    <a:lnTo>
                      <a:pt x="417690" y="605129"/>
                    </a:lnTo>
                    <a:lnTo>
                      <a:pt x="416610" y="604253"/>
                    </a:lnTo>
                    <a:lnTo>
                      <a:pt x="414642" y="604685"/>
                    </a:lnTo>
                    <a:lnTo>
                      <a:pt x="414312" y="604774"/>
                    </a:lnTo>
                    <a:lnTo>
                      <a:pt x="413867" y="605802"/>
                    </a:lnTo>
                    <a:lnTo>
                      <a:pt x="414705" y="608063"/>
                    </a:lnTo>
                    <a:lnTo>
                      <a:pt x="415912" y="608672"/>
                    </a:lnTo>
                    <a:lnTo>
                      <a:pt x="417703" y="607225"/>
                    </a:lnTo>
                    <a:close/>
                  </a:path>
                  <a:path w="1118234" h="1066165">
                    <a:moveTo>
                      <a:pt x="431253" y="702195"/>
                    </a:moveTo>
                    <a:lnTo>
                      <a:pt x="430110" y="701052"/>
                    </a:lnTo>
                    <a:lnTo>
                      <a:pt x="428028" y="699135"/>
                    </a:lnTo>
                    <a:lnTo>
                      <a:pt x="427951" y="704189"/>
                    </a:lnTo>
                    <a:lnTo>
                      <a:pt x="428523" y="704075"/>
                    </a:lnTo>
                    <a:lnTo>
                      <a:pt x="429298" y="704164"/>
                    </a:lnTo>
                    <a:lnTo>
                      <a:pt x="429641" y="703834"/>
                    </a:lnTo>
                    <a:lnTo>
                      <a:pt x="431253" y="702195"/>
                    </a:lnTo>
                    <a:close/>
                  </a:path>
                  <a:path w="1118234" h="1066165">
                    <a:moveTo>
                      <a:pt x="448932" y="271411"/>
                    </a:moveTo>
                    <a:lnTo>
                      <a:pt x="445185" y="270040"/>
                    </a:lnTo>
                    <a:lnTo>
                      <a:pt x="445020" y="270395"/>
                    </a:lnTo>
                    <a:lnTo>
                      <a:pt x="444855" y="270738"/>
                    </a:lnTo>
                    <a:lnTo>
                      <a:pt x="444715" y="271106"/>
                    </a:lnTo>
                    <a:lnTo>
                      <a:pt x="445909" y="271716"/>
                    </a:lnTo>
                    <a:lnTo>
                      <a:pt x="447103" y="272338"/>
                    </a:lnTo>
                    <a:lnTo>
                      <a:pt x="448322" y="272948"/>
                    </a:lnTo>
                    <a:lnTo>
                      <a:pt x="448525" y="272440"/>
                    </a:lnTo>
                    <a:lnTo>
                      <a:pt x="448932" y="271411"/>
                    </a:lnTo>
                    <a:close/>
                  </a:path>
                  <a:path w="1118234" h="1066165">
                    <a:moveTo>
                      <a:pt x="449999" y="506031"/>
                    </a:moveTo>
                    <a:lnTo>
                      <a:pt x="447776" y="505815"/>
                    </a:lnTo>
                    <a:lnTo>
                      <a:pt x="444779" y="505460"/>
                    </a:lnTo>
                    <a:lnTo>
                      <a:pt x="447459" y="508012"/>
                    </a:lnTo>
                    <a:lnTo>
                      <a:pt x="449999" y="506031"/>
                    </a:lnTo>
                    <a:close/>
                  </a:path>
                  <a:path w="1118234" h="1066165">
                    <a:moveTo>
                      <a:pt x="472846" y="124637"/>
                    </a:moveTo>
                    <a:lnTo>
                      <a:pt x="471258" y="123939"/>
                    </a:lnTo>
                    <a:lnTo>
                      <a:pt x="469684" y="123228"/>
                    </a:lnTo>
                    <a:lnTo>
                      <a:pt x="468109" y="122529"/>
                    </a:lnTo>
                    <a:lnTo>
                      <a:pt x="468998" y="124917"/>
                    </a:lnTo>
                    <a:lnTo>
                      <a:pt x="470547" y="125679"/>
                    </a:lnTo>
                    <a:lnTo>
                      <a:pt x="472846" y="124637"/>
                    </a:lnTo>
                    <a:close/>
                  </a:path>
                  <a:path w="1118234" h="1066165">
                    <a:moveTo>
                      <a:pt x="476999" y="79819"/>
                    </a:moveTo>
                    <a:lnTo>
                      <a:pt x="476377" y="79692"/>
                    </a:lnTo>
                    <a:lnTo>
                      <a:pt x="475170" y="79451"/>
                    </a:lnTo>
                    <a:lnTo>
                      <a:pt x="474929" y="80835"/>
                    </a:lnTo>
                    <a:lnTo>
                      <a:pt x="474675" y="82219"/>
                    </a:lnTo>
                    <a:lnTo>
                      <a:pt x="474510" y="83578"/>
                    </a:lnTo>
                    <a:lnTo>
                      <a:pt x="475081" y="83870"/>
                    </a:lnTo>
                    <a:lnTo>
                      <a:pt x="475716" y="84175"/>
                    </a:lnTo>
                    <a:lnTo>
                      <a:pt x="476148" y="82689"/>
                    </a:lnTo>
                    <a:lnTo>
                      <a:pt x="476999" y="79819"/>
                    </a:lnTo>
                    <a:close/>
                  </a:path>
                  <a:path w="1118234" h="1066165">
                    <a:moveTo>
                      <a:pt x="484162" y="427291"/>
                    </a:moveTo>
                    <a:lnTo>
                      <a:pt x="480898" y="426504"/>
                    </a:lnTo>
                    <a:lnTo>
                      <a:pt x="479640" y="426923"/>
                    </a:lnTo>
                    <a:lnTo>
                      <a:pt x="479437" y="429285"/>
                    </a:lnTo>
                    <a:lnTo>
                      <a:pt x="480364" y="430085"/>
                    </a:lnTo>
                    <a:lnTo>
                      <a:pt x="481431" y="429399"/>
                    </a:lnTo>
                    <a:lnTo>
                      <a:pt x="482358" y="428663"/>
                    </a:lnTo>
                    <a:lnTo>
                      <a:pt x="484162" y="427291"/>
                    </a:lnTo>
                    <a:close/>
                  </a:path>
                  <a:path w="1118234" h="1066165">
                    <a:moveTo>
                      <a:pt x="486397" y="885634"/>
                    </a:moveTo>
                    <a:lnTo>
                      <a:pt x="485355" y="885723"/>
                    </a:lnTo>
                    <a:lnTo>
                      <a:pt x="484606" y="885634"/>
                    </a:lnTo>
                    <a:lnTo>
                      <a:pt x="484035" y="885926"/>
                    </a:lnTo>
                    <a:lnTo>
                      <a:pt x="483717" y="886091"/>
                    </a:lnTo>
                    <a:lnTo>
                      <a:pt x="483704" y="886866"/>
                    </a:lnTo>
                    <a:lnTo>
                      <a:pt x="483552" y="887387"/>
                    </a:lnTo>
                    <a:lnTo>
                      <a:pt x="484251" y="887514"/>
                    </a:lnTo>
                    <a:lnTo>
                      <a:pt x="484974" y="887831"/>
                    </a:lnTo>
                    <a:lnTo>
                      <a:pt x="485914" y="887653"/>
                    </a:lnTo>
                    <a:lnTo>
                      <a:pt x="486029" y="886701"/>
                    </a:lnTo>
                    <a:lnTo>
                      <a:pt x="486397" y="885634"/>
                    </a:lnTo>
                    <a:close/>
                  </a:path>
                  <a:path w="1118234" h="1066165">
                    <a:moveTo>
                      <a:pt x="514908" y="967613"/>
                    </a:moveTo>
                    <a:lnTo>
                      <a:pt x="514565" y="963853"/>
                    </a:lnTo>
                    <a:lnTo>
                      <a:pt x="513067" y="963510"/>
                    </a:lnTo>
                    <a:lnTo>
                      <a:pt x="509727" y="963688"/>
                    </a:lnTo>
                    <a:lnTo>
                      <a:pt x="512940" y="966139"/>
                    </a:lnTo>
                    <a:lnTo>
                      <a:pt x="514908" y="967613"/>
                    </a:lnTo>
                    <a:close/>
                  </a:path>
                  <a:path w="1118234" h="1066165">
                    <a:moveTo>
                      <a:pt x="527062" y="1065618"/>
                    </a:moveTo>
                    <a:lnTo>
                      <a:pt x="526618" y="1064221"/>
                    </a:lnTo>
                    <a:lnTo>
                      <a:pt x="526199" y="1062824"/>
                    </a:lnTo>
                    <a:lnTo>
                      <a:pt x="525767" y="1061415"/>
                    </a:lnTo>
                    <a:lnTo>
                      <a:pt x="525386" y="1061554"/>
                    </a:lnTo>
                    <a:lnTo>
                      <a:pt x="524611" y="1061808"/>
                    </a:lnTo>
                    <a:lnTo>
                      <a:pt x="525056" y="1063231"/>
                    </a:lnTo>
                    <a:lnTo>
                      <a:pt x="525475" y="1064615"/>
                    </a:lnTo>
                    <a:lnTo>
                      <a:pt x="525907" y="1066012"/>
                    </a:lnTo>
                    <a:lnTo>
                      <a:pt x="526288" y="1065898"/>
                    </a:lnTo>
                    <a:lnTo>
                      <a:pt x="526681" y="1065758"/>
                    </a:lnTo>
                    <a:lnTo>
                      <a:pt x="527062" y="1065618"/>
                    </a:lnTo>
                    <a:close/>
                  </a:path>
                  <a:path w="1118234" h="1066165">
                    <a:moveTo>
                      <a:pt x="562381" y="167436"/>
                    </a:moveTo>
                    <a:lnTo>
                      <a:pt x="559625" y="166420"/>
                    </a:lnTo>
                    <a:lnTo>
                      <a:pt x="558380" y="166687"/>
                    </a:lnTo>
                    <a:lnTo>
                      <a:pt x="557745" y="168617"/>
                    </a:lnTo>
                    <a:lnTo>
                      <a:pt x="557657" y="168910"/>
                    </a:lnTo>
                    <a:lnTo>
                      <a:pt x="557974" y="169354"/>
                    </a:lnTo>
                    <a:lnTo>
                      <a:pt x="558203" y="170002"/>
                    </a:lnTo>
                    <a:lnTo>
                      <a:pt x="559396" y="169291"/>
                    </a:lnTo>
                    <a:lnTo>
                      <a:pt x="562381" y="167436"/>
                    </a:lnTo>
                    <a:close/>
                  </a:path>
                  <a:path w="1118234" h="1066165">
                    <a:moveTo>
                      <a:pt x="565480" y="465912"/>
                    </a:moveTo>
                    <a:lnTo>
                      <a:pt x="562419" y="465239"/>
                    </a:lnTo>
                    <a:lnTo>
                      <a:pt x="563194" y="466902"/>
                    </a:lnTo>
                    <a:lnTo>
                      <a:pt x="563930" y="468541"/>
                    </a:lnTo>
                    <a:lnTo>
                      <a:pt x="564692" y="470204"/>
                    </a:lnTo>
                    <a:lnTo>
                      <a:pt x="564616" y="468287"/>
                    </a:lnTo>
                    <a:lnTo>
                      <a:pt x="565480" y="465912"/>
                    </a:lnTo>
                    <a:close/>
                  </a:path>
                  <a:path w="1118234" h="1066165">
                    <a:moveTo>
                      <a:pt x="566115" y="282740"/>
                    </a:moveTo>
                    <a:lnTo>
                      <a:pt x="565023" y="282803"/>
                    </a:lnTo>
                    <a:lnTo>
                      <a:pt x="563943" y="282854"/>
                    </a:lnTo>
                    <a:lnTo>
                      <a:pt x="562851" y="282917"/>
                    </a:lnTo>
                    <a:lnTo>
                      <a:pt x="562940" y="283400"/>
                    </a:lnTo>
                    <a:lnTo>
                      <a:pt x="563054" y="283883"/>
                    </a:lnTo>
                    <a:lnTo>
                      <a:pt x="563168" y="284378"/>
                    </a:lnTo>
                    <a:lnTo>
                      <a:pt x="563702" y="284327"/>
                    </a:lnTo>
                    <a:lnTo>
                      <a:pt x="564324" y="284454"/>
                    </a:lnTo>
                    <a:lnTo>
                      <a:pt x="564730" y="284187"/>
                    </a:lnTo>
                    <a:lnTo>
                      <a:pt x="565289" y="283857"/>
                    </a:lnTo>
                    <a:lnTo>
                      <a:pt x="565670" y="283248"/>
                    </a:lnTo>
                    <a:lnTo>
                      <a:pt x="566115" y="282740"/>
                    </a:lnTo>
                    <a:close/>
                  </a:path>
                  <a:path w="1118234" h="1066165">
                    <a:moveTo>
                      <a:pt x="598068" y="493382"/>
                    </a:moveTo>
                    <a:lnTo>
                      <a:pt x="597433" y="491274"/>
                    </a:lnTo>
                    <a:lnTo>
                      <a:pt x="597039" y="489915"/>
                    </a:lnTo>
                    <a:lnTo>
                      <a:pt x="596646" y="488594"/>
                    </a:lnTo>
                    <a:lnTo>
                      <a:pt x="596201" y="488619"/>
                    </a:lnTo>
                    <a:lnTo>
                      <a:pt x="595325" y="488670"/>
                    </a:lnTo>
                    <a:lnTo>
                      <a:pt x="594601" y="490550"/>
                    </a:lnTo>
                    <a:lnTo>
                      <a:pt x="594931" y="492061"/>
                    </a:lnTo>
                    <a:lnTo>
                      <a:pt x="598068" y="493382"/>
                    </a:lnTo>
                    <a:close/>
                  </a:path>
                  <a:path w="1118234" h="1066165">
                    <a:moveTo>
                      <a:pt x="606818" y="677164"/>
                    </a:moveTo>
                    <a:lnTo>
                      <a:pt x="606513" y="677024"/>
                    </a:lnTo>
                    <a:lnTo>
                      <a:pt x="605777" y="676617"/>
                    </a:lnTo>
                    <a:lnTo>
                      <a:pt x="604812" y="676541"/>
                    </a:lnTo>
                    <a:lnTo>
                      <a:pt x="603796" y="676630"/>
                    </a:lnTo>
                    <a:lnTo>
                      <a:pt x="603427" y="678294"/>
                    </a:lnTo>
                    <a:lnTo>
                      <a:pt x="604367" y="678980"/>
                    </a:lnTo>
                    <a:lnTo>
                      <a:pt x="605307" y="679056"/>
                    </a:lnTo>
                    <a:lnTo>
                      <a:pt x="606729" y="679475"/>
                    </a:lnTo>
                    <a:lnTo>
                      <a:pt x="606653" y="678256"/>
                    </a:lnTo>
                    <a:lnTo>
                      <a:pt x="606818" y="677164"/>
                    </a:lnTo>
                    <a:close/>
                  </a:path>
                  <a:path w="1118234" h="1066165">
                    <a:moveTo>
                      <a:pt x="624154" y="440537"/>
                    </a:moveTo>
                    <a:lnTo>
                      <a:pt x="623595" y="439051"/>
                    </a:lnTo>
                    <a:lnTo>
                      <a:pt x="620280" y="437489"/>
                    </a:lnTo>
                    <a:lnTo>
                      <a:pt x="621487" y="440055"/>
                    </a:lnTo>
                    <a:lnTo>
                      <a:pt x="622808" y="442874"/>
                    </a:lnTo>
                    <a:lnTo>
                      <a:pt x="624154" y="440537"/>
                    </a:lnTo>
                    <a:close/>
                  </a:path>
                  <a:path w="1118234" h="1066165">
                    <a:moveTo>
                      <a:pt x="638124" y="1028"/>
                    </a:moveTo>
                    <a:lnTo>
                      <a:pt x="637552" y="0"/>
                    </a:lnTo>
                    <a:lnTo>
                      <a:pt x="636409" y="177"/>
                    </a:lnTo>
                    <a:lnTo>
                      <a:pt x="635723" y="127"/>
                    </a:lnTo>
                    <a:lnTo>
                      <a:pt x="635685" y="1003"/>
                    </a:lnTo>
                    <a:lnTo>
                      <a:pt x="635431" y="1968"/>
                    </a:lnTo>
                    <a:lnTo>
                      <a:pt x="635927" y="3352"/>
                    </a:lnTo>
                    <a:lnTo>
                      <a:pt x="636803" y="3759"/>
                    </a:lnTo>
                    <a:lnTo>
                      <a:pt x="637400" y="4254"/>
                    </a:lnTo>
                    <a:lnTo>
                      <a:pt x="637616" y="3797"/>
                    </a:lnTo>
                    <a:lnTo>
                      <a:pt x="638086" y="2870"/>
                    </a:lnTo>
                    <a:lnTo>
                      <a:pt x="638009" y="2006"/>
                    </a:lnTo>
                    <a:lnTo>
                      <a:pt x="638124" y="1028"/>
                    </a:lnTo>
                    <a:close/>
                  </a:path>
                  <a:path w="1118234" h="1066165">
                    <a:moveTo>
                      <a:pt x="658533" y="310349"/>
                    </a:moveTo>
                    <a:lnTo>
                      <a:pt x="657212" y="309308"/>
                    </a:lnTo>
                    <a:lnTo>
                      <a:pt x="655891" y="308254"/>
                    </a:lnTo>
                    <a:lnTo>
                      <a:pt x="654304" y="306997"/>
                    </a:lnTo>
                    <a:lnTo>
                      <a:pt x="653554" y="310972"/>
                    </a:lnTo>
                    <a:lnTo>
                      <a:pt x="656043" y="310730"/>
                    </a:lnTo>
                    <a:lnTo>
                      <a:pt x="658533" y="310349"/>
                    </a:lnTo>
                    <a:close/>
                  </a:path>
                  <a:path w="1118234" h="1066165">
                    <a:moveTo>
                      <a:pt x="668832" y="182333"/>
                    </a:moveTo>
                    <a:lnTo>
                      <a:pt x="667016" y="180225"/>
                    </a:lnTo>
                    <a:lnTo>
                      <a:pt x="665505" y="180022"/>
                    </a:lnTo>
                    <a:lnTo>
                      <a:pt x="663625" y="181775"/>
                    </a:lnTo>
                    <a:lnTo>
                      <a:pt x="665048" y="184492"/>
                    </a:lnTo>
                    <a:lnTo>
                      <a:pt x="666546" y="184213"/>
                    </a:lnTo>
                    <a:lnTo>
                      <a:pt x="668832" y="182333"/>
                    </a:lnTo>
                    <a:close/>
                  </a:path>
                  <a:path w="1118234" h="1066165">
                    <a:moveTo>
                      <a:pt x="670217" y="350939"/>
                    </a:moveTo>
                    <a:lnTo>
                      <a:pt x="669899" y="350774"/>
                    </a:lnTo>
                    <a:lnTo>
                      <a:pt x="669251" y="350405"/>
                    </a:lnTo>
                    <a:lnTo>
                      <a:pt x="668502" y="351726"/>
                    </a:lnTo>
                    <a:lnTo>
                      <a:pt x="667067" y="354393"/>
                    </a:lnTo>
                    <a:lnTo>
                      <a:pt x="667410" y="354584"/>
                    </a:lnTo>
                    <a:lnTo>
                      <a:pt x="667766" y="354774"/>
                    </a:lnTo>
                    <a:lnTo>
                      <a:pt x="668108" y="354977"/>
                    </a:lnTo>
                    <a:lnTo>
                      <a:pt x="668807" y="353618"/>
                    </a:lnTo>
                    <a:lnTo>
                      <a:pt x="669518" y="352285"/>
                    </a:lnTo>
                    <a:lnTo>
                      <a:pt x="670217" y="350939"/>
                    </a:lnTo>
                    <a:close/>
                  </a:path>
                  <a:path w="1118234" h="1066165">
                    <a:moveTo>
                      <a:pt x="673912" y="487349"/>
                    </a:moveTo>
                    <a:lnTo>
                      <a:pt x="671601" y="484555"/>
                    </a:lnTo>
                    <a:lnTo>
                      <a:pt x="670509" y="486664"/>
                    </a:lnTo>
                    <a:lnTo>
                      <a:pt x="669239" y="487680"/>
                    </a:lnTo>
                    <a:lnTo>
                      <a:pt x="669239" y="487908"/>
                    </a:lnTo>
                    <a:lnTo>
                      <a:pt x="669201" y="488137"/>
                    </a:lnTo>
                    <a:lnTo>
                      <a:pt x="669353" y="488454"/>
                    </a:lnTo>
                    <a:lnTo>
                      <a:pt x="669607" y="488632"/>
                    </a:lnTo>
                    <a:lnTo>
                      <a:pt x="671042" y="488226"/>
                    </a:lnTo>
                    <a:lnTo>
                      <a:pt x="672363" y="487807"/>
                    </a:lnTo>
                    <a:lnTo>
                      <a:pt x="673912" y="487349"/>
                    </a:lnTo>
                    <a:close/>
                  </a:path>
                  <a:path w="1118234" h="1066165">
                    <a:moveTo>
                      <a:pt x="682548" y="466686"/>
                    </a:moveTo>
                    <a:lnTo>
                      <a:pt x="679932" y="465797"/>
                    </a:lnTo>
                    <a:lnTo>
                      <a:pt x="677811" y="465759"/>
                    </a:lnTo>
                    <a:lnTo>
                      <a:pt x="677748" y="469658"/>
                    </a:lnTo>
                    <a:lnTo>
                      <a:pt x="681101" y="467575"/>
                    </a:lnTo>
                    <a:lnTo>
                      <a:pt x="682548" y="466686"/>
                    </a:lnTo>
                    <a:close/>
                  </a:path>
                  <a:path w="1118234" h="1066165">
                    <a:moveTo>
                      <a:pt x="713435" y="155778"/>
                    </a:moveTo>
                    <a:lnTo>
                      <a:pt x="712279" y="155892"/>
                    </a:lnTo>
                    <a:lnTo>
                      <a:pt x="711365" y="155905"/>
                    </a:lnTo>
                    <a:lnTo>
                      <a:pt x="710526" y="156133"/>
                    </a:lnTo>
                    <a:lnTo>
                      <a:pt x="710361" y="156171"/>
                    </a:lnTo>
                    <a:lnTo>
                      <a:pt x="710476" y="157162"/>
                    </a:lnTo>
                    <a:lnTo>
                      <a:pt x="710450" y="157695"/>
                    </a:lnTo>
                    <a:lnTo>
                      <a:pt x="711339" y="157721"/>
                    </a:lnTo>
                    <a:lnTo>
                      <a:pt x="712216" y="157822"/>
                    </a:lnTo>
                    <a:lnTo>
                      <a:pt x="713079" y="157695"/>
                    </a:lnTo>
                    <a:lnTo>
                      <a:pt x="713257" y="157683"/>
                    </a:lnTo>
                    <a:lnTo>
                      <a:pt x="713257" y="156705"/>
                    </a:lnTo>
                    <a:lnTo>
                      <a:pt x="713435" y="155778"/>
                    </a:lnTo>
                    <a:close/>
                  </a:path>
                  <a:path w="1118234" h="1066165">
                    <a:moveTo>
                      <a:pt x="723709" y="684733"/>
                    </a:moveTo>
                    <a:lnTo>
                      <a:pt x="723138" y="683793"/>
                    </a:lnTo>
                    <a:lnTo>
                      <a:pt x="722007" y="681951"/>
                    </a:lnTo>
                    <a:lnTo>
                      <a:pt x="721321" y="682434"/>
                    </a:lnTo>
                    <a:lnTo>
                      <a:pt x="720979" y="682650"/>
                    </a:lnTo>
                    <a:lnTo>
                      <a:pt x="721626" y="683539"/>
                    </a:lnTo>
                    <a:lnTo>
                      <a:pt x="722909" y="685266"/>
                    </a:lnTo>
                    <a:lnTo>
                      <a:pt x="723188" y="685088"/>
                    </a:lnTo>
                    <a:lnTo>
                      <a:pt x="723442" y="684898"/>
                    </a:lnTo>
                    <a:lnTo>
                      <a:pt x="723709" y="684733"/>
                    </a:lnTo>
                    <a:close/>
                  </a:path>
                  <a:path w="1118234" h="1066165">
                    <a:moveTo>
                      <a:pt x="731100" y="193852"/>
                    </a:moveTo>
                    <a:lnTo>
                      <a:pt x="725538" y="193738"/>
                    </a:lnTo>
                    <a:lnTo>
                      <a:pt x="724230" y="196634"/>
                    </a:lnTo>
                    <a:lnTo>
                      <a:pt x="726440" y="195732"/>
                    </a:lnTo>
                    <a:lnTo>
                      <a:pt x="731100" y="193852"/>
                    </a:lnTo>
                    <a:close/>
                  </a:path>
                  <a:path w="1118234" h="1066165">
                    <a:moveTo>
                      <a:pt x="738276" y="355650"/>
                    </a:moveTo>
                    <a:lnTo>
                      <a:pt x="737641" y="355206"/>
                    </a:lnTo>
                    <a:lnTo>
                      <a:pt x="737019" y="354787"/>
                    </a:lnTo>
                    <a:lnTo>
                      <a:pt x="736371" y="354330"/>
                    </a:lnTo>
                    <a:lnTo>
                      <a:pt x="735723" y="355282"/>
                    </a:lnTo>
                    <a:lnTo>
                      <a:pt x="734453" y="357238"/>
                    </a:lnTo>
                    <a:lnTo>
                      <a:pt x="735025" y="357657"/>
                    </a:lnTo>
                    <a:lnTo>
                      <a:pt x="735596" y="358089"/>
                    </a:lnTo>
                    <a:lnTo>
                      <a:pt x="736168" y="358495"/>
                    </a:lnTo>
                    <a:lnTo>
                      <a:pt x="736866" y="357543"/>
                    </a:lnTo>
                    <a:lnTo>
                      <a:pt x="737565" y="356590"/>
                    </a:lnTo>
                    <a:lnTo>
                      <a:pt x="738276" y="355650"/>
                    </a:lnTo>
                    <a:close/>
                  </a:path>
                  <a:path w="1118234" h="1066165">
                    <a:moveTo>
                      <a:pt x="757643" y="469785"/>
                    </a:moveTo>
                    <a:lnTo>
                      <a:pt x="756704" y="468655"/>
                    </a:lnTo>
                    <a:lnTo>
                      <a:pt x="755764" y="468350"/>
                    </a:lnTo>
                    <a:lnTo>
                      <a:pt x="754862" y="468477"/>
                    </a:lnTo>
                    <a:lnTo>
                      <a:pt x="754214" y="468566"/>
                    </a:lnTo>
                    <a:lnTo>
                      <a:pt x="753618" y="469188"/>
                    </a:lnTo>
                    <a:lnTo>
                      <a:pt x="752983" y="469582"/>
                    </a:lnTo>
                    <a:lnTo>
                      <a:pt x="753275" y="470560"/>
                    </a:lnTo>
                    <a:lnTo>
                      <a:pt x="757643" y="469785"/>
                    </a:lnTo>
                    <a:close/>
                  </a:path>
                  <a:path w="1118234" h="1066165">
                    <a:moveTo>
                      <a:pt x="762901" y="497433"/>
                    </a:moveTo>
                    <a:lnTo>
                      <a:pt x="760818" y="497344"/>
                    </a:lnTo>
                    <a:lnTo>
                      <a:pt x="759269" y="497255"/>
                    </a:lnTo>
                    <a:lnTo>
                      <a:pt x="757720" y="497205"/>
                    </a:lnTo>
                    <a:lnTo>
                      <a:pt x="760488" y="500710"/>
                    </a:lnTo>
                    <a:lnTo>
                      <a:pt x="762901" y="497433"/>
                    </a:lnTo>
                    <a:close/>
                  </a:path>
                  <a:path w="1118234" h="1066165">
                    <a:moveTo>
                      <a:pt x="766635" y="667359"/>
                    </a:moveTo>
                    <a:lnTo>
                      <a:pt x="765403" y="666940"/>
                    </a:lnTo>
                    <a:lnTo>
                      <a:pt x="764184" y="666546"/>
                    </a:lnTo>
                    <a:lnTo>
                      <a:pt x="762190" y="665886"/>
                    </a:lnTo>
                    <a:lnTo>
                      <a:pt x="762939" y="669340"/>
                    </a:lnTo>
                    <a:lnTo>
                      <a:pt x="764552" y="669074"/>
                    </a:lnTo>
                    <a:lnTo>
                      <a:pt x="766140" y="668642"/>
                    </a:lnTo>
                    <a:lnTo>
                      <a:pt x="766343" y="668604"/>
                    </a:lnTo>
                    <a:lnTo>
                      <a:pt x="766394" y="668020"/>
                    </a:lnTo>
                    <a:lnTo>
                      <a:pt x="766635" y="667359"/>
                    </a:lnTo>
                    <a:close/>
                  </a:path>
                  <a:path w="1118234" h="1066165">
                    <a:moveTo>
                      <a:pt x="802868" y="746137"/>
                    </a:moveTo>
                    <a:lnTo>
                      <a:pt x="801281" y="742010"/>
                    </a:lnTo>
                    <a:lnTo>
                      <a:pt x="800455" y="742403"/>
                    </a:lnTo>
                    <a:lnTo>
                      <a:pt x="800049" y="742619"/>
                    </a:lnTo>
                    <a:lnTo>
                      <a:pt x="800569" y="743940"/>
                    </a:lnTo>
                    <a:lnTo>
                      <a:pt x="801103" y="745286"/>
                    </a:lnTo>
                    <a:lnTo>
                      <a:pt x="801598" y="746620"/>
                    </a:lnTo>
                    <a:lnTo>
                      <a:pt x="802017" y="746455"/>
                    </a:lnTo>
                    <a:lnTo>
                      <a:pt x="802449" y="746302"/>
                    </a:lnTo>
                    <a:lnTo>
                      <a:pt x="802868" y="746137"/>
                    </a:lnTo>
                    <a:close/>
                  </a:path>
                  <a:path w="1118234" h="1066165">
                    <a:moveTo>
                      <a:pt x="807262" y="759777"/>
                    </a:moveTo>
                    <a:lnTo>
                      <a:pt x="805929" y="756678"/>
                    </a:lnTo>
                    <a:lnTo>
                      <a:pt x="805319" y="757021"/>
                    </a:lnTo>
                    <a:lnTo>
                      <a:pt x="804735" y="757377"/>
                    </a:lnTo>
                    <a:lnTo>
                      <a:pt x="804113" y="757732"/>
                    </a:lnTo>
                    <a:lnTo>
                      <a:pt x="804697" y="758647"/>
                    </a:lnTo>
                    <a:lnTo>
                      <a:pt x="805853" y="760514"/>
                    </a:lnTo>
                    <a:lnTo>
                      <a:pt x="806335" y="760272"/>
                    </a:lnTo>
                    <a:lnTo>
                      <a:pt x="807262" y="759777"/>
                    </a:lnTo>
                    <a:close/>
                  </a:path>
                  <a:path w="1118234" h="1066165">
                    <a:moveTo>
                      <a:pt x="831608" y="331114"/>
                    </a:moveTo>
                    <a:lnTo>
                      <a:pt x="830808" y="330187"/>
                    </a:lnTo>
                    <a:lnTo>
                      <a:pt x="829843" y="329920"/>
                    </a:lnTo>
                    <a:lnTo>
                      <a:pt x="828636" y="329285"/>
                    </a:lnTo>
                    <a:lnTo>
                      <a:pt x="828421" y="330492"/>
                    </a:lnTo>
                    <a:lnTo>
                      <a:pt x="827976" y="331635"/>
                    </a:lnTo>
                    <a:lnTo>
                      <a:pt x="828230" y="331863"/>
                    </a:lnTo>
                    <a:lnTo>
                      <a:pt x="828941" y="332397"/>
                    </a:lnTo>
                    <a:lnTo>
                      <a:pt x="829945" y="332524"/>
                    </a:lnTo>
                    <a:lnTo>
                      <a:pt x="830846" y="332828"/>
                    </a:lnTo>
                    <a:lnTo>
                      <a:pt x="831037" y="332130"/>
                    </a:lnTo>
                    <a:lnTo>
                      <a:pt x="831608" y="331114"/>
                    </a:lnTo>
                    <a:close/>
                  </a:path>
                  <a:path w="1118234" h="1066165">
                    <a:moveTo>
                      <a:pt x="841895" y="728065"/>
                    </a:moveTo>
                    <a:lnTo>
                      <a:pt x="840562" y="727697"/>
                    </a:lnTo>
                    <a:lnTo>
                      <a:pt x="839787" y="727214"/>
                    </a:lnTo>
                    <a:lnTo>
                      <a:pt x="839177" y="727379"/>
                    </a:lnTo>
                    <a:lnTo>
                      <a:pt x="838720" y="727519"/>
                    </a:lnTo>
                    <a:lnTo>
                      <a:pt x="838479" y="728446"/>
                    </a:lnTo>
                    <a:lnTo>
                      <a:pt x="838161" y="729018"/>
                    </a:lnTo>
                    <a:lnTo>
                      <a:pt x="838796" y="729361"/>
                    </a:lnTo>
                    <a:lnTo>
                      <a:pt x="839470" y="729996"/>
                    </a:lnTo>
                    <a:lnTo>
                      <a:pt x="840562" y="729881"/>
                    </a:lnTo>
                    <a:lnTo>
                      <a:pt x="840994" y="729018"/>
                    </a:lnTo>
                    <a:lnTo>
                      <a:pt x="841895" y="728065"/>
                    </a:lnTo>
                    <a:close/>
                  </a:path>
                  <a:path w="1118234" h="1066165">
                    <a:moveTo>
                      <a:pt x="854481" y="366026"/>
                    </a:moveTo>
                    <a:lnTo>
                      <a:pt x="854024" y="365874"/>
                    </a:lnTo>
                    <a:lnTo>
                      <a:pt x="853097" y="365544"/>
                    </a:lnTo>
                    <a:lnTo>
                      <a:pt x="851814" y="366496"/>
                    </a:lnTo>
                    <a:lnTo>
                      <a:pt x="851001" y="367639"/>
                    </a:lnTo>
                    <a:lnTo>
                      <a:pt x="853414" y="369849"/>
                    </a:lnTo>
                    <a:lnTo>
                      <a:pt x="853782" y="368579"/>
                    </a:lnTo>
                    <a:lnTo>
                      <a:pt x="854138" y="367296"/>
                    </a:lnTo>
                    <a:lnTo>
                      <a:pt x="854481" y="366026"/>
                    </a:lnTo>
                    <a:close/>
                  </a:path>
                  <a:path w="1118234" h="1066165">
                    <a:moveTo>
                      <a:pt x="873899" y="193789"/>
                    </a:moveTo>
                    <a:lnTo>
                      <a:pt x="870318" y="190309"/>
                    </a:lnTo>
                    <a:lnTo>
                      <a:pt x="868921" y="191757"/>
                    </a:lnTo>
                    <a:lnTo>
                      <a:pt x="869619" y="193421"/>
                    </a:lnTo>
                    <a:lnTo>
                      <a:pt x="870496" y="194906"/>
                    </a:lnTo>
                    <a:lnTo>
                      <a:pt x="873899" y="193789"/>
                    </a:lnTo>
                    <a:close/>
                  </a:path>
                  <a:path w="1118234" h="1066165">
                    <a:moveTo>
                      <a:pt x="892009" y="267322"/>
                    </a:moveTo>
                    <a:lnTo>
                      <a:pt x="889635" y="264515"/>
                    </a:lnTo>
                    <a:lnTo>
                      <a:pt x="890206" y="267182"/>
                    </a:lnTo>
                    <a:lnTo>
                      <a:pt x="890778" y="269989"/>
                    </a:lnTo>
                    <a:lnTo>
                      <a:pt x="892009" y="267322"/>
                    </a:lnTo>
                    <a:close/>
                  </a:path>
                  <a:path w="1118234" h="1066165">
                    <a:moveTo>
                      <a:pt x="944765" y="679323"/>
                    </a:moveTo>
                    <a:lnTo>
                      <a:pt x="944613" y="676236"/>
                    </a:lnTo>
                    <a:lnTo>
                      <a:pt x="944079" y="675043"/>
                    </a:lnTo>
                    <a:lnTo>
                      <a:pt x="940955" y="675436"/>
                    </a:lnTo>
                    <a:lnTo>
                      <a:pt x="942314" y="676795"/>
                    </a:lnTo>
                    <a:lnTo>
                      <a:pt x="943152" y="677672"/>
                    </a:lnTo>
                    <a:lnTo>
                      <a:pt x="944765" y="679323"/>
                    </a:lnTo>
                    <a:close/>
                  </a:path>
                  <a:path w="1118234" h="1066165">
                    <a:moveTo>
                      <a:pt x="965060" y="300659"/>
                    </a:moveTo>
                    <a:lnTo>
                      <a:pt x="964069" y="296760"/>
                    </a:lnTo>
                    <a:lnTo>
                      <a:pt x="960767" y="302996"/>
                    </a:lnTo>
                    <a:lnTo>
                      <a:pt x="962317" y="303758"/>
                    </a:lnTo>
                    <a:lnTo>
                      <a:pt x="963650" y="302196"/>
                    </a:lnTo>
                    <a:lnTo>
                      <a:pt x="965060" y="300659"/>
                    </a:lnTo>
                    <a:close/>
                  </a:path>
                  <a:path w="1118234" h="1066165">
                    <a:moveTo>
                      <a:pt x="976236" y="519582"/>
                    </a:moveTo>
                    <a:lnTo>
                      <a:pt x="975550" y="517182"/>
                    </a:lnTo>
                    <a:lnTo>
                      <a:pt x="975042" y="515327"/>
                    </a:lnTo>
                    <a:lnTo>
                      <a:pt x="973785" y="516978"/>
                    </a:lnTo>
                    <a:lnTo>
                      <a:pt x="973099" y="517880"/>
                    </a:lnTo>
                    <a:lnTo>
                      <a:pt x="971994" y="519353"/>
                    </a:lnTo>
                    <a:lnTo>
                      <a:pt x="976236" y="519582"/>
                    </a:lnTo>
                    <a:close/>
                  </a:path>
                  <a:path w="1118234" h="1066165">
                    <a:moveTo>
                      <a:pt x="1003388" y="543534"/>
                    </a:moveTo>
                    <a:lnTo>
                      <a:pt x="1002487" y="542988"/>
                    </a:lnTo>
                    <a:lnTo>
                      <a:pt x="1001560" y="542417"/>
                    </a:lnTo>
                    <a:lnTo>
                      <a:pt x="1000569" y="541997"/>
                    </a:lnTo>
                    <a:lnTo>
                      <a:pt x="999972" y="542823"/>
                    </a:lnTo>
                    <a:lnTo>
                      <a:pt x="999642" y="543280"/>
                    </a:lnTo>
                    <a:lnTo>
                      <a:pt x="1000633" y="543814"/>
                    </a:lnTo>
                    <a:lnTo>
                      <a:pt x="1001636" y="544360"/>
                    </a:lnTo>
                    <a:lnTo>
                      <a:pt x="1002614" y="544893"/>
                    </a:lnTo>
                    <a:lnTo>
                      <a:pt x="1002868" y="544449"/>
                    </a:lnTo>
                    <a:lnTo>
                      <a:pt x="1003134" y="543991"/>
                    </a:lnTo>
                    <a:lnTo>
                      <a:pt x="1003388" y="543534"/>
                    </a:lnTo>
                    <a:close/>
                  </a:path>
                  <a:path w="1118234" h="1066165">
                    <a:moveTo>
                      <a:pt x="1013523" y="766864"/>
                    </a:moveTo>
                    <a:lnTo>
                      <a:pt x="1013091" y="765327"/>
                    </a:lnTo>
                    <a:lnTo>
                      <a:pt x="1011580" y="763244"/>
                    </a:lnTo>
                    <a:lnTo>
                      <a:pt x="1010056" y="765327"/>
                    </a:lnTo>
                    <a:lnTo>
                      <a:pt x="1009586" y="766876"/>
                    </a:lnTo>
                    <a:lnTo>
                      <a:pt x="1011542" y="768756"/>
                    </a:lnTo>
                    <a:lnTo>
                      <a:pt x="1013523" y="766864"/>
                    </a:lnTo>
                    <a:close/>
                  </a:path>
                  <a:path w="1118234" h="1066165">
                    <a:moveTo>
                      <a:pt x="1034796" y="497357"/>
                    </a:moveTo>
                    <a:lnTo>
                      <a:pt x="1034300" y="496811"/>
                    </a:lnTo>
                    <a:lnTo>
                      <a:pt x="1033805" y="496290"/>
                    </a:lnTo>
                    <a:lnTo>
                      <a:pt x="1033322" y="495744"/>
                    </a:lnTo>
                    <a:lnTo>
                      <a:pt x="1032548" y="496620"/>
                    </a:lnTo>
                    <a:lnTo>
                      <a:pt x="1031773" y="497446"/>
                    </a:lnTo>
                    <a:lnTo>
                      <a:pt x="1031100" y="498398"/>
                    </a:lnTo>
                    <a:lnTo>
                      <a:pt x="1032103" y="499516"/>
                    </a:lnTo>
                    <a:lnTo>
                      <a:pt x="1033106" y="498830"/>
                    </a:lnTo>
                    <a:lnTo>
                      <a:pt x="1033932" y="498068"/>
                    </a:lnTo>
                    <a:lnTo>
                      <a:pt x="1034796" y="497357"/>
                    </a:lnTo>
                    <a:close/>
                  </a:path>
                  <a:path w="1118234" h="1066165">
                    <a:moveTo>
                      <a:pt x="1074178" y="716407"/>
                    </a:moveTo>
                    <a:lnTo>
                      <a:pt x="1073289" y="716076"/>
                    </a:lnTo>
                    <a:lnTo>
                      <a:pt x="1072426" y="715670"/>
                    </a:lnTo>
                    <a:lnTo>
                      <a:pt x="1071905" y="716534"/>
                    </a:lnTo>
                    <a:lnTo>
                      <a:pt x="1071537" y="717372"/>
                    </a:lnTo>
                    <a:lnTo>
                      <a:pt x="1071295" y="718375"/>
                    </a:lnTo>
                    <a:lnTo>
                      <a:pt x="1072629" y="719010"/>
                    </a:lnTo>
                    <a:lnTo>
                      <a:pt x="1073213" y="718235"/>
                    </a:lnTo>
                    <a:lnTo>
                      <a:pt x="1073632" y="717423"/>
                    </a:lnTo>
                    <a:lnTo>
                      <a:pt x="1074178" y="716407"/>
                    </a:lnTo>
                    <a:close/>
                  </a:path>
                  <a:path w="1118234" h="1066165">
                    <a:moveTo>
                      <a:pt x="1083652" y="471017"/>
                    </a:moveTo>
                    <a:lnTo>
                      <a:pt x="1083564" y="469671"/>
                    </a:lnTo>
                    <a:lnTo>
                      <a:pt x="1081087" y="468947"/>
                    </a:lnTo>
                    <a:lnTo>
                      <a:pt x="1080147" y="471195"/>
                    </a:lnTo>
                    <a:lnTo>
                      <a:pt x="1080604" y="472376"/>
                    </a:lnTo>
                    <a:lnTo>
                      <a:pt x="1083144" y="473189"/>
                    </a:lnTo>
                    <a:lnTo>
                      <a:pt x="1083652" y="471017"/>
                    </a:lnTo>
                    <a:close/>
                  </a:path>
                  <a:path w="1118234" h="1066165">
                    <a:moveTo>
                      <a:pt x="1104125" y="450316"/>
                    </a:moveTo>
                    <a:lnTo>
                      <a:pt x="1103312" y="446811"/>
                    </a:lnTo>
                    <a:lnTo>
                      <a:pt x="1102233" y="445681"/>
                    </a:lnTo>
                    <a:lnTo>
                      <a:pt x="1099426" y="447586"/>
                    </a:lnTo>
                    <a:lnTo>
                      <a:pt x="1099400" y="448373"/>
                    </a:lnTo>
                    <a:lnTo>
                      <a:pt x="1099096" y="449262"/>
                    </a:lnTo>
                    <a:lnTo>
                      <a:pt x="1101839" y="449859"/>
                    </a:lnTo>
                    <a:lnTo>
                      <a:pt x="1104125" y="450316"/>
                    </a:lnTo>
                    <a:close/>
                  </a:path>
                  <a:path w="1118234" h="1066165">
                    <a:moveTo>
                      <a:pt x="1118031" y="610908"/>
                    </a:moveTo>
                    <a:lnTo>
                      <a:pt x="1114209" y="608533"/>
                    </a:lnTo>
                    <a:lnTo>
                      <a:pt x="1113358" y="610260"/>
                    </a:lnTo>
                    <a:lnTo>
                      <a:pt x="1114742" y="610831"/>
                    </a:lnTo>
                    <a:lnTo>
                      <a:pt x="1116126" y="611365"/>
                    </a:lnTo>
                    <a:lnTo>
                      <a:pt x="1117498" y="611898"/>
                    </a:lnTo>
                    <a:lnTo>
                      <a:pt x="1117688" y="611593"/>
                    </a:lnTo>
                    <a:lnTo>
                      <a:pt x="1117841" y="611251"/>
                    </a:lnTo>
                    <a:lnTo>
                      <a:pt x="1118031" y="61090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5" name="object 357">
                <a:extLst>
                  <a:ext uri="{FF2B5EF4-FFF2-40B4-BE49-F238E27FC236}">
                    <a16:creationId xmlns:a16="http://schemas.microsoft.com/office/drawing/2014/main" id="{FE30BE66-55DF-AB0F-B32E-ADC4553BE64F}"/>
                  </a:ext>
                </a:extLst>
              </p:cNvPr>
              <p:cNvSpPr/>
              <p:nvPr/>
            </p:nvSpPr>
            <p:spPr>
              <a:xfrm>
                <a:off x="7468908" y="2694645"/>
                <a:ext cx="781939" cy="732952"/>
              </a:xfrm>
              <a:custGeom>
                <a:avLst/>
                <a:gdLst/>
                <a:ahLst/>
                <a:cxnLst/>
                <a:rect l="l" t="t" r="r" b="b"/>
                <a:pathLst>
                  <a:path w="1005204" h="1071879">
                    <a:moveTo>
                      <a:pt x="2489" y="544131"/>
                    </a:moveTo>
                    <a:lnTo>
                      <a:pt x="1689" y="544131"/>
                    </a:lnTo>
                    <a:lnTo>
                      <a:pt x="889" y="544106"/>
                    </a:lnTo>
                    <a:lnTo>
                      <a:pt x="76" y="544093"/>
                    </a:lnTo>
                    <a:lnTo>
                      <a:pt x="50" y="544423"/>
                    </a:lnTo>
                    <a:lnTo>
                      <a:pt x="25" y="544741"/>
                    </a:lnTo>
                    <a:lnTo>
                      <a:pt x="0" y="545071"/>
                    </a:lnTo>
                    <a:lnTo>
                      <a:pt x="812" y="545236"/>
                    </a:lnTo>
                    <a:lnTo>
                      <a:pt x="1638" y="545414"/>
                    </a:lnTo>
                    <a:lnTo>
                      <a:pt x="2463" y="545566"/>
                    </a:lnTo>
                    <a:lnTo>
                      <a:pt x="2463" y="545109"/>
                    </a:lnTo>
                    <a:lnTo>
                      <a:pt x="2489" y="544626"/>
                    </a:lnTo>
                    <a:lnTo>
                      <a:pt x="2489" y="544131"/>
                    </a:lnTo>
                    <a:close/>
                  </a:path>
                  <a:path w="1005204" h="1071879">
                    <a:moveTo>
                      <a:pt x="28333" y="454380"/>
                    </a:moveTo>
                    <a:lnTo>
                      <a:pt x="27000" y="453047"/>
                    </a:lnTo>
                    <a:lnTo>
                      <a:pt x="28219" y="454329"/>
                    </a:lnTo>
                    <a:close/>
                  </a:path>
                  <a:path w="1005204" h="1071879">
                    <a:moveTo>
                      <a:pt x="30340" y="455231"/>
                    </a:moveTo>
                    <a:lnTo>
                      <a:pt x="28333" y="454380"/>
                    </a:lnTo>
                    <a:lnTo>
                      <a:pt x="26149" y="457415"/>
                    </a:lnTo>
                    <a:lnTo>
                      <a:pt x="29616" y="457758"/>
                    </a:lnTo>
                    <a:lnTo>
                      <a:pt x="30340" y="455231"/>
                    </a:lnTo>
                    <a:close/>
                  </a:path>
                  <a:path w="1005204" h="1071879">
                    <a:moveTo>
                      <a:pt x="67132" y="256235"/>
                    </a:moveTo>
                    <a:lnTo>
                      <a:pt x="66167" y="256273"/>
                    </a:lnTo>
                    <a:lnTo>
                      <a:pt x="65341" y="256108"/>
                    </a:lnTo>
                    <a:lnTo>
                      <a:pt x="64681" y="256336"/>
                    </a:lnTo>
                    <a:lnTo>
                      <a:pt x="64389" y="256438"/>
                    </a:lnTo>
                    <a:lnTo>
                      <a:pt x="64312" y="257263"/>
                    </a:lnTo>
                    <a:lnTo>
                      <a:pt x="64147" y="257759"/>
                    </a:lnTo>
                    <a:lnTo>
                      <a:pt x="64960" y="257911"/>
                    </a:lnTo>
                    <a:lnTo>
                      <a:pt x="65786" y="258152"/>
                    </a:lnTo>
                    <a:lnTo>
                      <a:pt x="66776" y="258102"/>
                    </a:lnTo>
                    <a:lnTo>
                      <a:pt x="66890" y="257086"/>
                    </a:lnTo>
                    <a:lnTo>
                      <a:pt x="67132" y="256235"/>
                    </a:lnTo>
                    <a:close/>
                  </a:path>
                  <a:path w="1005204" h="1071879">
                    <a:moveTo>
                      <a:pt x="81305" y="738492"/>
                    </a:moveTo>
                    <a:lnTo>
                      <a:pt x="80606" y="737577"/>
                    </a:lnTo>
                    <a:lnTo>
                      <a:pt x="79946" y="736638"/>
                    </a:lnTo>
                    <a:lnTo>
                      <a:pt x="79248" y="735711"/>
                    </a:lnTo>
                    <a:lnTo>
                      <a:pt x="77876" y="736612"/>
                    </a:lnTo>
                    <a:lnTo>
                      <a:pt x="79565" y="738403"/>
                    </a:lnTo>
                    <a:lnTo>
                      <a:pt x="80403" y="739317"/>
                    </a:lnTo>
                    <a:lnTo>
                      <a:pt x="81013" y="738771"/>
                    </a:lnTo>
                    <a:lnTo>
                      <a:pt x="81305" y="738492"/>
                    </a:lnTo>
                    <a:close/>
                  </a:path>
                  <a:path w="1005204" h="1071879">
                    <a:moveTo>
                      <a:pt x="116674" y="280708"/>
                    </a:moveTo>
                    <a:lnTo>
                      <a:pt x="116332" y="280212"/>
                    </a:lnTo>
                    <a:lnTo>
                      <a:pt x="116014" y="279755"/>
                    </a:lnTo>
                    <a:lnTo>
                      <a:pt x="115125" y="279717"/>
                    </a:lnTo>
                    <a:lnTo>
                      <a:pt x="113969" y="279311"/>
                    </a:lnTo>
                    <a:lnTo>
                      <a:pt x="113969" y="280568"/>
                    </a:lnTo>
                    <a:lnTo>
                      <a:pt x="113715" y="281724"/>
                    </a:lnTo>
                    <a:lnTo>
                      <a:pt x="114007" y="281876"/>
                    </a:lnTo>
                    <a:lnTo>
                      <a:pt x="114706" y="282270"/>
                    </a:lnTo>
                    <a:lnTo>
                      <a:pt x="115658" y="282168"/>
                    </a:lnTo>
                    <a:lnTo>
                      <a:pt x="116497" y="282270"/>
                    </a:lnTo>
                    <a:lnTo>
                      <a:pt x="116484" y="281584"/>
                    </a:lnTo>
                    <a:lnTo>
                      <a:pt x="116674" y="280708"/>
                    </a:lnTo>
                    <a:close/>
                  </a:path>
                  <a:path w="1005204" h="1071879">
                    <a:moveTo>
                      <a:pt x="136029" y="258203"/>
                    </a:moveTo>
                    <a:lnTo>
                      <a:pt x="135369" y="257517"/>
                    </a:lnTo>
                    <a:lnTo>
                      <a:pt x="134645" y="257289"/>
                    </a:lnTo>
                    <a:lnTo>
                      <a:pt x="133629" y="256768"/>
                    </a:lnTo>
                    <a:lnTo>
                      <a:pt x="133604" y="257771"/>
                    </a:lnTo>
                    <a:lnTo>
                      <a:pt x="133388" y="258521"/>
                    </a:lnTo>
                    <a:lnTo>
                      <a:pt x="134200" y="259054"/>
                    </a:lnTo>
                    <a:lnTo>
                      <a:pt x="134937" y="259194"/>
                    </a:lnTo>
                    <a:lnTo>
                      <a:pt x="135636" y="259435"/>
                    </a:lnTo>
                    <a:lnTo>
                      <a:pt x="135712" y="258940"/>
                    </a:lnTo>
                    <a:lnTo>
                      <a:pt x="136029" y="258203"/>
                    </a:lnTo>
                    <a:close/>
                  </a:path>
                  <a:path w="1005204" h="1071879">
                    <a:moveTo>
                      <a:pt x="145669" y="246964"/>
                    </a:moveTo>
                    <a:lnTo>
                      <a:pt x="145173" y="246138"/>
                    </a:lnTo>
                    <a:lnTo>
                      <a:pt x="144170" y="246532"/>
                    </a:lnTo>
                    <a:lnTo>
                      <a:pt x="142354" y="247408"/>
                    </a:lnTo>
                    <a:lnTo>
                      <a:pt x="142646" y="247891"/>
                    </a:lnTo>
                    <a:lnTo>
                      <a:pt x="142963" y="248373"/>
                    </a:lnTo>
                    <a:lnTo>
                      <a:pt x="143243" y="248856"/>
                    </a:lnTo>
                    <a:lnTo>
                      <a:pt x="144056" y="248246"/>
                    </a:lnTo>
                    <a:lnTo>
                      <a:pt x="144881" y="247650"/>
                    </a:lnTo>
                    <a:lnTo>
                      <a:pt x="145656" y="247002"/>
                    </a:lnTo>
                    <a:close/>
                  </a:path>
                  <a:path w="1005204" h="1071879">
                    <a:moveTo>
                      <a:pt x="149098" y="375970"/>
                    </a:moveTo>
                    <a:lnTo>
                      <a:pt x="148945" y="374980"/>
                    </a:lnTo>
                    <a:lnTo>
                      <a:pt x="149009" y="374205"/>
                    </a:lnTo>
                    <a:lnTo>
                      <a:pt x="148678" y="373659"/>
                    </a:lnTo>
                    <a:lnTo>
                      <a:pt x="148501" y="373392"/>
                    </a:lnTo>
                    <a:lnTo>
                      <a:pt x="147662" y="373532"/>
                    </a:lnTo>
                    <a:lnTo>
                      <a:pt x="147116" y="373481"/>
                    </a:lnTo>
                    <a:lnTo>
                      <a:pt x="147104" y="374180"/>
                    </a:lnTo>
                    <a:lnTo>
                      <a:pt x="146939" y="374916"/>
                    </a:lnTo>
                    <a:lnTo>
                      <a:pt x="147142" y="375564"/>
                    </a:lnTo>
                    <a:lnTo>
                      <a:pt x="147231" y="375805"/>
                    </a:lnTo>
                    <a:lnTo>
                      <a:pt x="148120" y="375793"/>
                    </a:lnTo>
                    <a:lnTo>
                      <a:pt x="149098" y="375970"/>
                    </a:lnTo>
                    <a:close/>
                  </a:path>
                  <a:path w="1005204" h="1071879">
                    <a:moveTo>
                      <a:pt x="178371" y="363334"/>
                    </a:moveTo>
                    <a:lnTo>
                      <a:pt x="178269" y="362242"/>
                    </a:lnTo>
                    <a:lnTo>
                      <a:pt x="178142" y="361137"/>
                    </a:lnTo>
                    <a:lnTo>
                      <a:pt x="178041" y="360045"/>
                    </a:lnTo>
                    <a:lnTo>
                      <a:pt x="177596" y="360108"/>
                    </a:lnTo>
                    <a:lnTo>
                      <a:pt x="177165" y="360146"/>
                    </a:lnTo>
                    <a:lnTo>
                      <a:pt x="176733" y="360222"/>
                    </a:lnTo>
                    <a:lnTo>
                      <a:pt x="176860" y="361302"/>
                    </a:lnTo>
                    <a:lnTo>
                      <a:pt x="177126" y="363499"/>
                    </a:lnTo>
                    <a:lnTo>
                      <a:pt x="177546" y="363461"/>
                    </a:lnTo>
                    <a:lnTo>
                      <a:pt x="177965" y="363397"/>
                    </a:lnTo>
                    <a:lnTo>
                      <a:pt x="178371" y="363334"/>
                    </a:lnTo>
                    <a:close/>
                  </a:path>
                  <a:path w="1005204" h="1071879">
                    <a:moveTo>
                      <a:pt x="201993" y="402818"/>
                    </a:moveTo>
                    <a:lnTo>
                      <a:pt x="201523" y="402577"/>
                    </a:lnTo>
                    <a:lnTo>
                      <a:pt x="201079" y="402297"/>
                    </a:lnTo>
                    <a:lnTo>
                      <a:pt x="200621" y="402043"/>
                    </a:lnTo>
                    <a:lnTo>
                      <a:pt x="200152" y="402983"/>
                    </a:lnTo>
                    <a:lnTo>
                      <a:pt x="199707" y="403936"/>
                    </a:lnTo>
                    <a:lnTo>
                      <a:pt x="199250" y="404863"/>
                    </a:lnTo>
                    <a:lnTo>
                      <a:pt x="199567" y="405066"/>
                    </a:lnTo>
                    <a:lnTo>
                      <a:pt x="199872" y="405231"/>
                    </a:lnTo>
                    <a:lnTo>
                      <a:pt x="200190" y="405422"/>
                    </a:lnTo>
                    <a:lnTo>
                      <a:pt x="200799" y="404545"/>
                    </a:lnTo>
                    <a:lnTo>
                      <a:pt x="201383" y="403682"/>
                    </a:lnTo>
                    <a:lnTo>
                      <a:pt x="201993" y="402818"/>
                    </a:lnTo>
                    <a:close/>
                  </a:path>
                  <a:path w="1005204" h="1071879">
                    <a:moveTo>
                      <a:pt x="208915" y="960412"/>
                    </a:moveTo>
                    <a:lnTo>
                      <a:pt x="208470" y="960196"/>
                    </a:lnTo>
                    <a:lnTo>
                      <a:pt x="208051" y="959967"/>
                    </a:lnTo>
                    <a:lnTo>
                      <a:pt x="207606" y="959764"/>
                    </a:lnTo>
                    <a:lnTo>
                      <a:pt x="206006" y="963015"/>
                    </a:lnTo>
                    <a:lnTo>
                      <a:pt x="206400" y="963218"/>
                    </a:lnTo>
                    <a:lnTo>
                      <a:pt x="207213" y="963599"/>
                    </a:lnTo>
                    <a:lnTo>
                      <a:pt x="207772" y="962533"/>
                    </a:lnTo>
                    <a:lnTo>
                      <a:pt x="208356" y="961478"/>
                    </a:lnTo>
                    <a:lnTo>
                      <a:pt x="208915" y="960412"/>
                    </a:lnTo>
                    <a:close/>
                  </a:path>
                  <a:path w="1005204" h="1071879">
                    <a:moveTo>
                      <a:pt x="249453" y="306501"/>
                    </a:moveTo>
                    <a:lnTo>
                      <a:pt x="249377" y="305549"/>
                    </a:lnTo>
                    <a:lnTo>
                      <a:pt x="249339" y="305066"/>
                    </a:lnTo>
                    <a:lnTo>
                      <a:pt x="248285" y="305244"/>
                    </a:lnTo>
                    <a:lnTo>
                      <a:pt x="246189" y="305625"/>
                    </a:lnTo>
                    <a:lnTo>
                      <a:pt x="246316" y="306578"/>
                    </a:lnTo>
                    <a:lnTo>
                      <a:pt x="247357" y="306552"/>
                    </a:lnTo>
                    <a:lnTo>
                      <a:pt x="248399" y="306527"/>
                    </a:lnTo>
                    <a:lnTo>
                      <a:pt x="249453" y="306501"/>
                    </a:lnTo>
                    <a:close/>
                  </a:path>
                  <a:path w="1005204" h="1071879">
                    <a:moveTo>
                      <a:pt x="269849" y="981862"/>
                    </a:moveTo>
                    <a:lnTo>
                      <a:pt x="268452" y="979208"/>
                    </a:lnTo>
                    <a:lnTo>
                      <a:pt x="267627" y="981227"/>
                    </a:lnTo>
                    <a:lnTo>
                      <a:pt x="267131" y="982433"/>
                    </a:lnTo>
                    <a:lnTo>
                      <a:pt x="266636" y="983653"/>
                    </a:lnTo>
                    <a:lnTo>
                      <a:pt x="269214" y="983081"/>
                    </a:lnTo>
                    <a:lnTo>
                      <a:pt x="269849" y="981862"/>
                    </a:lnTo>
                    <a:close/>
                  </a:path>
                  <a:path w="1005204" h="1071879">
                    <a:moveTo>
                      <a:pt x="275894" y="802563"/>
                    </a:moveTo>
                    <a:lnTo>
                      <a:pt x="275399" y="802525"/>
                    </a:lnTo>
                    <a:lnTo>
                      <a:pt x="274637" y="802271"/>
                    </a:lnTo>
                    <a:lnTo>
                      <a:pt x="274408" y="802513"/>
                    </a:lnTo>
                    <a:lnTo>
                      <a:pt x="274104" y="802868"/>
                    </a:lnTo>
                    <a:lnTo>
                      <a:pt x="274015" y="803617"/>
                    </a:lnTo>
                    <a:lnTo>
                      <a:pt x="274142" y="804113"/>
                    </a:lnTo>
                    <a:lnTo>
                      <a:pt x="274180" y="804303"/>
                    </a:lnTo>
                    <a:lnTo>
                      <a:pt x="275031" y="804291"/>
                    </a:lnTo>
                    <a:lnTo>
                      <a:pt x="275729" y="804430"/>
                    </a:lnTo>
                    <a:lnTo>
                      <a:pt x="275856" y="803122"/>
                    </a:lnTo>
                    <a:lnTo>
                      <a:pt x="275894" y="802563"/>
                    </a:lnTo>
                    <a:close/>
                  </a:path>
                  <a:path w="1005204" h="1071879">
                    <a:moveTo>
                      <a:pt x="285343" y="437984"/>
                    </a:moveTo>
                    <a:lnTo>
                      <a:pt x="283832" y="435622"/>
                    </a:lnTo>
                    <a:lnTo>
                      <a:pt x="283756" y="437235"/>
                    </a:lnTo>
                    <a:lnTo>
                      <a:pt x="283718" y="438315"/>
                    </a:lnTo>
                    <a:lnTo>
                      <a:pt x="283641" y="439826"/>
                    </a:lnTo>
                    <a:lnTo>
                      <a:pt x="285343" y="437984"/>
                    </a:lnTo>
                    <a:close/>
                  </a:path>
                  <a:path w="1005204" h="1071879">
                    <a:moveTo>
                      <a:pt x="290918" y="226568"/>
                    </a:moveTo>
                    <a:lnTo>
                      <a:pt x="290804" y="226441"/>
                    </a:lnTo>
                    <a:lnTo>
                      <a:pt x="290322" y="226009"/>
                    </a:lnTo>
                    <a:lnTo>
                      <a:pt x="289687" y="225666"/>
                    </a:lnTo>
                    <a:lnTo>
                      <a:pt x="289077" y="225602"/>
                    </a:lnTo>
                    <a:lnTo>
                      <a:pt x="288836" y="225602"/>
                    </a:lnTo>
                    <a:lnTo>
                      <a:pt x="288531" y="226491"/>
                    </a:lnTo>
                    <a:lnTo>
                      <a:pt x="288239" y="226987"/>
                    </a:lnTo>
                    <a:lnTo>
                      <a:pt x="289318" y="227393"/>
                    </a:lnTo>
                    <a:lnTo>
                      <a:pt x="289826" y="227596"/>
                    </a:lnTo>
                    <a:lnTo>
                      <a:pt x="290322" y="227774"/>
                    </a:lnTo>
                    <a:lnTo>
                      <a:pt x="290487" y="227317"/>
                    </a:lnTo>
                    <a:lnTo>
                      <a:pt x="290918" y="226568"/>
                    </a:lnTo>
                    <a:close/>
                  </a:path>
                  <a:path w="1005204" h="1071879">
                    <a:moveTo>
                      <a:pt x="294030" y="182245"/>
                    </a:moveTo>
                    <a:lnTo>
                      <a:pt x="290525" y="182397"/>
                    </a:lnTo>
                    <a:lnTo>
                      <a:pt x="291515" y="184632"/>
                    </a:lnTo>
                    <a:lnTo>
                      <a:pt x="291934" y="185610"/>
                    </a:lnTo>
                    <a:lnTo>
                      <a:pt x="293166" y="183845"/>
                    </a:lnTo>
                    <a:lnTo>
                      <a:pt x="294030" y="182245"/>
                    </a:lnTo>
                    <a:close/>
                  </a:path>
                  <a:path w="1005204" h="1071879">
                    <a:moveTo>
                      <a:pt x="309765" y="81826"/>
                    </a:moveTo>
                    <a:lnTo>
                      <a:pt x="308914" y="81457"/>
                    </a:lnTo>
                    <a:lnTo>
                      <a:pt x="308444" y="81229"/>
                    </a:lnTo>
                    <a:lnTo>
                      <a:pt x="307936" y="81038"/>
                    </a:lnTo>
                    <a:lnTo>
                      <a:pt x="307606" y="81838"/>
                    </a:lnTo>
                    <a:lnTo>
                      <a:pt x="307263" y="82651"/>
                    </a:lnTo>
                    <a:lnTo>
                      <a:pt x="306920" y="83464"/>
                    </a:lnTo>
                    <a:lnTo>
                      <a:pt x="307441" y="83591"/>
                    </a:lnTo>
                    <a:lnTo>
                      <a:pt x="308203" y="84035"/>
                    </a:lnTo>
                    <a:lnTo>
                      <a:pt x="308991" y="83413"/>
                    </a:lnTo>
                    <a:lnTo>
                      <a:pt x="309257" y="82638"/>
                    </a:lnTo>
                    <a:lnTo>
                      <a:pt x="309765" y="81826"/>
                    </a:lnTo>
                    <a:close/>
                  </a:path>
                  <a:path w="1005204" h="1071879">
                    <a:moveTo>
                      <a:pt x="317322" y="630504"/>
                    </a:moveTo>
                    <a:lnTo>
                      <a:pt x="316750" y="630161"/>
                    </a:lnTo>
                    <a:lnTo>
                      <a:pt x="316471" y="630008"/>
                    </a:lnTo>
                    <a:lnTo>
                      <a:pt x="315976" y="630770"/>
                    </a:lnTo>
                    <a:lnTo>
                      <a:pt x="315493" y="631558"/>
                    </a:lnTo>
                    <a:lnTo>
                      <a:pt x="314985" y="632320"/>
                    </a:lnTo>
                    <a:lnTo>
                      <a:pt x="315315" y="632498"/>
                    </a:lnTo>
                    <a:lnTo>
                      <a:pt x="315620" y="632701"/>
                    </a:lnTo>
                    <a:lnTo>
                      <a:pt x="315937" y="632866"/>
                    </a:lnTo>
                    <a:lnTo>
                      <a:pt x="316395" y="632091"/>
                    </a:lnTo>
                    <a:lnTo>
                      <a:pt x="316865" y="631291"/>
                    </a:lnTo>
                    <a:lnTo>
                      <a:pt x="317322" y="630504"/>
                    </a:lnTo>
                    <a:close/>
                  </a:path>
                  <a:path w="1005204" h="1071879">
                    <a:moveTo>
                      <a:pt x="333171" y="113652"/>
                    </a:moveTo>
                    <a:lnTo>
                      <a:pt x="331927" y="112128"/>
                    </a:lnTo>
                    <a:lnTo>
                      <a:pt x="331317" y="111353"/>
                    </a:lnTo>
                    <a:lnTo>
                      <a:pt x="331025" y="111569"/>
                    </a:lnTo>
                    <a:lnTo>
                      <a:pt x="330746" y="111798"/>
                    </a:lnTo>
                    <a:lnTo>
                      <a:pt x="330479" y="112014"/>
                    </a:lnTo>
                    <a:lnTo>
                      <a:pt x="330974" y="112839"/>
                    </a:lnTo>
                    <a:lnTo>
                      <a:pt x="331508" y="113677"/>
                    </a:lnTo>
                    <a:lnTo>
                      <a:pt x="332003" y="114503"/>
                    </a:lnTo>
                    <a:lnTo>
                      <a:pt x="332397" y="114223"/>
                    </a:lnTo>
                    <a:lnTo>
                      <a:pt x="332778" y="113944"/>
                    </a:lnTo>
                    <a:lnTo>
                      <a:pt x="333171" y="113652"/>
                    </a:lnTo>
                    <a:close/>
                  </a:path>
                  <a:path w="1005204" h="1071879">
                    <a:moveTo>
                      <a:pt x="344004" y="635368"/>
                    </a:moveTo>
                    <a:lnTo>
                      <a:pt x="343115" y="635279"/>
                    </a:lnTo>
                    <a:lnTo>
                      <a:pt x="342252" y="635063"/>
                    </a:lnTo>
                    <a:lnTo>
                      <a:pt x="341909" y="635812"/>
                    </a:lnTo>
                    <a:lnTo>
                      <a:pt x="341757" y="636549"/>
                    </a:lnTo>
                    <a:lnTo>
                      <a:pt x="341845" y="637197"/>
                    </a:lnTo>
                    <a:lnTo>
                      <a:pt x="341871" y="637387"/>
                    </a:lnTo>
                    <a:lnTo>
                      <a:pt x="343179" y="637692"/>
                    </a:lnTo>
                    <a:lnTo>
                      <a:pt x="343255" y="637565"/>
                    </a:lnTo>
                    <a:lnTo>
                      <a:pt x="343598" y="636993"/>
                    </a:lnTo>
                    <a:lnTo>
                      <a:pt x="343712" y="636308"/>
                    </a:lnTo>
                    <a:lnTo>
                      <a:pt x="344004" y="635368"/>
                    </a:lnTo>
                    <a:close/>
                  </a:path>
                  <a:path w="1005204" h="1071879">
                    <a:moveTo>
                      <a:pt x="360235" y="529234"/>
                    </a:moveTo>
                    <a:lnTo>
                      <a:pt x="360083" y="529120"/>
                    </a:lnTo>
                    <a:lnTo>
                      <a:pt x="359486" y="528726"/>
                    </a:lnTo>
                    <a:lnTo>
                      <a:pt x="358736" y="528434"/>
                    </a:lnTo>
                    <a:lnTo>
                      <a:pt x="358051" y="528421"/>
                    </a:lnTo>
                    <a:lnTo>
                      <a:pt x="357759" y="528421"/>
                    </a:lnTo>
                    <a:lnTo>
                      <a:pt x="357441" y="529196"/>
                    </a:lnTo>
                    <a:lnTo>
                      <a:pt x="357136" y="529628"/>
                    </a:lnTo>
                    <a:lnTo>
                      <a:pt x="357886" y="530021"/>
                    </a:lnTo>
                    <a:lnTo>
                      <a:pt x="358660" y="530440"/>
                    </a:lnTo>
                    <a:lnTo>
                      <a:pt x="359752" y="531025"/>
                    </a:lnTo>
                    <a:lnTo>
                      <a:pt x="359918" y="530047"/>
                    </a:lnTo>
                    <a:lnTo>
                      <a:pt x="360235" y="529234"/>
                    </a:lnTo>
                    <a:close/>
                  </a:path>
                  <a:path w="1005204" h="1071879">
                    <a:moveTo>
                      <a:pt x="368490" y="769810"/>
                    </a:moveTo>
                    <a:lnTo>
                      <a:pt x="368084" y="768464"/>
                    </a:lnTo>
                    <a:lnTo>
                      <a:pt x="368007" y="767803"/>
                    </a:lnTo>
                    <a:lnTo>
                      <a:pt x="367690" y="767308"/>
                    </a:lnTo>
                    <a:lnTo>
                      <a:pt x="367436" y="766864"/>
                    </a:lnTo>
                    <a:lnTo>
                      <a:pt x="366903" y="766572"/>
                    </a:lnTo>
                    <a:lnTo>
                      <a:pt x="366496" y="766216"/>
                    </a:lnTo>
                    <a:lnTo>
                      <a:pt x="366217" y="766826"/>
                    </a:lnTo>
                    <a:lnTo>
                      <a:pt x="365785" y="767448"/>
                    </a:lnTo>
                    <a:lnTo>
                      <a:pt x="365747" y="768337"/>
                    </a:lnTo>
                    <a:lnTo>
                      <a:pt x="366585" y="768629"/>
                    </a:lnTo>
                    <a:lnTo>
                      <a:pt x="368490" y="769810"/>
                    </a:lnTo>
                    <a:close/>
                  </a:path>
                  <a:path w="1005204" h="1071879">
                    <a:moveTo>
                      <a:pt x="374777" y="769708"/>
                    </a:moveTo>
                    <a:lnTo>
                      <a:pt x="374002" y="768985"/>
                    </a:lnTo>
                    <a:lnTo>
                      <a:pt x="373227" y="768273"/>
                    </a:lnTo>
                    <a:lnTo>
                      <a:pt x="372452" y="767549"/>
                    </a:lnTo>
                    <a:lnTo>
                      <a:pt x="372224" y="767829"/>
                    </a:lnTo>
                    <a:lnTo>
                      <a:pt x="371970" y="768057"/>
                    </a:lnTo>
                    <a:lnTo>
                      <a:pt x="371729" y="768299"/>
                    </a:lnTo>
                    <a:lnTo>
                      <a:pt x="372491" y="769048"/>
                    </a:lnTo>
                    <a:lnTo>
                      <a:pt x="373227" y="769797"/>
                    </a:lnTo>
                    <a:lnTo>
                      <a:pt x="373964" y="770534"/>
                    </a:lnTo>
                    <a:lnTo>
                      <a:pt x="374230" y="770280"/>
                    </a:lnTo>
                    <a:lnTo>
                      <a:pt x="374497" y="769975"/>
                    </a:lnTo>
                    <a:lnTo>
                      <a:pt x="374777" y="769708"/>
                    </a:lnTo>
                    <a:close/>
                  </a:path>
                  <a:path w="1005204" h="1071879">
                    <a:moveTo>
                      <a:pt x="382028" y="1056411"/>
                    </a:moveTo>
                    <a:lnTo>
                      <a:pt x="381368" y="1055674"/>
                    </a:lnTo>
                    <a:lnTo>
                      <a:pt x="380593" y="1056170"/>
                    </a:lnTo>
                    <a:lnTo>
                      <a:pt x="379945" y="1056728"/>
                    </a:lnTo>
                    <a:lnTo>
                      <a:pt x="379285" y="1057236"/>
                    </a:lnTo>
                    <a:lnTo>
                      <a:pt x="379615" y="1057630"/>
                    </a:lnTo>
                    <a:lnTo>
                      <a:pt x="379945" y="1058011"/>
                    </a:lnTo>
                    <a:lnTo>
                      <a:pt x="380276" y="1058379"/>
                    </a:lnTo>
                    <a:lnTo>
                      <a:pt x="380873" y="1057757"/>
                    </a:lnTo>
                    <a:lnTo>
                      <a:pt x="381469" y="1057122"/>
                    </a:lnTo>
                    <a:lnTo>
                      <a:pt x="382016" y="1056462"/>
                    </a:lnTo>
                    <a:close/>
                  </a:path>
                  <a:path w="1005204" h="1071879">
                    <a:moveTo>
                      <a:pt x="389026" y="239229"/>
                    </a:moveTo>
                    <a:lnTo>
                      <a:pt x="388975" y="238252"/>
                    </a:lnTo>
                    <a:lnTo>
                      <a:pt x="388912" y="237236"/>
                    </a:lnTo>
                    <a:lnTo>
                      <a:pt x="388785" y="236232"/>
                    </a:lnTo>
                    <a:lnTo>
                      <a:pt x="387845" y="236131"/>
                    </a:lnTo>
                    <a:lnTo>
                      <a:pt x="387654" y="237185"/>
                    </a:lnTo>
                    <a:lnTo>
                      <a:pt x="387553" y="238175"/>
                    </a:lnTo>
                    <a:lnTo>
                      <a:pt x="387438" y="239191"/>
                    </a:lnTo>
                    <a:lnTo>
                      <a:pt x="387972" y="239204"/>
                    </a:lnTo>
                    <a:lnTo>
                      <a:pt x="388493" y="239217"/>
                    </a:lnTo>
                    <a:lnTo>
                      <a:pt x="389026" y="239229"/>
                    </a:lnTo>
                    <a:close/>
                  </a:path>
                  <a:path w="1005204" h="1071879">
                    <a:moveTo>
                      <a:pt x="389077" y="359016"/>
                    </a:moveTo>
                    <a:lnTo>
                      <a:pt x="388289" y="358013"/>
                    </a:lnTo>
                    <a:lnTo>
                      <a:pt x="387464" y="357009"/>
                    </a:lnTo>
                    <a:lnTo>
                      <a:pt x="386676" y="355993"/>
                    </a:lnTo>
                    <a:lnTo>
                      <a:pt x="385102" y="357212"/>
                    </a:lnTo>
                    <a:lnTo>
                      <a:pt x="386080" y="358140"/>
                    </a:lnTo>
                    <a:lnTo>
                      <a:pt x="387057" y="359092"/>
                    </a:lnTo>
                    <a:lnTo>
                      <a:pt x="388035" y="359994"/>
                    </a:lnTo>
                    <a:lnTo>
                      <a:pt x="388734" y="359346"/>
                    </a:lnTo>
                    <a:lnTo>
                      <a:pt x="389077" y="359016"/>
                    </a:lnTo>
                    <a:close/>
                  </a:path>
                  <a:path w="1005204" h="1071879">
                    <a:moveTo>
                      <a:pt x="410679" y="540207"/>
                    </a:moveTo>
                    <a:lnTo>
                      <a:pt x="410083" y="539457"/>
                    </a:lnTo>
                    <a:lnTo>
                      <a:pt x="409498" y="538683"/>
                    </a:lnTo>
                    <a:lnTo>
                      <a:pt x="408889" y="537921"/>
                    </a:lnTo>
                    <a:lnTo>
                      <a:pt x="408533" y="538124"/>
                    </a:lnTo>
                    <a:lnTo>
                      <a:pt x="407847" y="538568"/>
                    </a:lnTo>
                    <a:lnTo>
                      <a:pt x="408393" y="539419"/>
                    </a:lnTo>
                    <a:lnTo>
                      <a:pt x="408927" y="540283"/>
                    </a:lnTo>
                    <a:lnTo>
                      <a:pt x="409435" y="541147"/>
                    </a:lnTo>
                    <a:lnTo>
                      <a:pt x="409854" y="540829"/>
                    </a:lnTo>
                    <a:lnTo>
                      <a:pt x="410273" y="540524"/>
                    </a:lnTo>
                    <a:lnTo>
                      <a:pt x="410679" y="540207"/>
                    </a:lnTo>
                    <a:close/>
                  </a:path>
                  <a:path w="1005204" h="1071879">
                    <a:moveTo>
                      <a:pt x="416598" y="254596"/>
                    </a:moveTo>
                    <a:lnTo>
                      <a:pt x="415531" y="252869"/>
                    </a:lnTo>
                    <a:lnTo>
                      <a:pt x="415010" y="252031"/>
                    </a:lnTo>
                    <a:lnTo>
                      <a:pt x="414693" y="252272"/>
                    </a:lnTo>
                    <a:lnTo>
                      <a:pt x="414096" y="252628"/>
                    </a:lnTo>
                    <a:lnTo>
                      <a:pt x="414515" y="253555"/>
                    </a:lnTo>
                    <a:lnTo>
                      <a:pt x="414997" y="254368"/>
                    </a:lnTo>
                    <a:lnTo>
                      <a:pt x="415455" y="255181"/>
                    </a:lnTo>
                    <a:lnTo>
                      <a:pt x="415823" y="254977"/>
                    </a:lnTo>
                    <a:lnTo>
                      <a:pt x="416598" y="254596"/>
                    </a:lnTo>
                    <a:close/>
                  </a:path>
                  <a:path w="1005204" h="1071879">
                    <a:moveTo>
                      <a:pt x="419328" y="634619"/>
                    </a:moveTo>
                    <a:lnTo>
                      <a:pt x="418503" y="633018"/>
                    </a:lnTo>
                    <a:lnTo>
                      <a:pt x="418096" y="632218"/>
                    </a:lnTo>
                    <a:lnTo>
                      <a:pt x="416839" y="633069"/>
                    </a:lnTo>
                    <a:lnTo>
                      <a:pt x="417360" y="633717"/>
                    </a:lnTo>
                    <a:lnTo>
                      <a:pt x="417842" y="634441"/>
                    </a:lnTo>
                    <a:lnTo>
                      <a:pt x="418414" y="635038"/>
                    </a:lnTo>
                    <a:lnTo>
                      <a:pt x="419011" y="634771"/>
                    </a:lnTo>
                    <a:lnTo>
                      <a:pt x="419328" y="634619"/>
                    </a:lnTo>
                    <a:close/>
                  </a:path>
                  <a:path w="1005204" h="1071879">
                    <a:moveTo>
                      <a:pt x="445376" y="307733"/>
                    </a:moveTo>
                    <a:lnTo>
                      <a:pt x="443839" y="307657"/>
                    </a:lnTo>
                    <a:lnTo>
                      <a:pt x="443103" y="307416"/>
                    </a:lnTo>
                    <a:lnTo>
                      <a:pt x="442874" y="307657"/>
                    </a:lnTo>
                    <a:lnTo>
                      <a:pt x="442595" y="307962"/>
                    </a:lnTo>
                    <a:lnTo>
                      <a:pt x="442544" y="308787"/>
                    </a:lnTo>
                    <a:lnTo>
                      <a:pt x="442747" y="309130"/>
                    </a:lnTo>
                    <a:lnTo>
                      <a:pt x="442925" y="309448"/>
                    </a:lnTo>
                    <a:lnTo>
                      <a:pt x="443788" y="309651"/>
                    </a:lnTo>
                    <a:lnTo>
                      <a:pt x="444588" y="309245"/>
                    </a:lnTo>
                    <a:lnTo>
                      <a:pt x="444792" y="308584"/>
                    </a:lnTo>
                    <a:lnTo>
                      <a:pt x="445376" y="307733"/>
                    </a:lnTo>
                    <a:close/>
                  </a:path>
                  <a:path w="1005204" h="1071879">
                    <a:moveTo>
                      <a:pt x="466496" y="472173"/>
                    </a:moveTo>
                    <a:lnTo>
                      <a:pt x="466128" y="471233"/>
                    </a:lnTo>
                    <a:lnTo>
                      <a:pt x="465950" y="470712"/>
                    </a:lnTo>
                    <a:lnTo>
                      <a:pt x="464947" y="471068"/>
                    </a:lnTo>
                    <a:lnTo>
                      <a:pt x="462978" y="471805"/>
                    </a:lnTo>
                    <a:lnTo>
                      <a:pt x="463384" y="472808"/>
                    </a:lnTo>
                    <a:lnTo>
                      <a:pt x="463588" y="473303"/>
                    </a:lnTo>
                    <a:lnTo>
                      <a:pt x="465518" y="472655"/>
                    </a:lnTo>
                    <a:lnTo>
                      <a:pt x="466445" y="472224"/>
                    </a:lnTo>
                    <a:close/>
                  </a:path>
                  <a:path w="1005204" h="1071879">
                    <a:moveTo>
                      <a:pt x="498894" y="869073"/>
                    </a:moveTo>
                    <a:lnTo>
                      <a:pt x="497827" y="868311"/>
                    </a:lnTo>
                    <a:lnTo>
                      <a:pt x="496760" y="867562"/>
                    </a:lnTo>
                    <a:lnTo>
                      <a:pt x="495706" y="866787"/>
                    </a:lnTo>
                    <a:lnTo>
                      <a:pt x="495427" y="867143"/>
                    </a:lnTo>
                    <a:lnTo>
                      <a:pt x="495173" y="867511"/>
                    </a:lnTo>
                    <a:lnTo>
                      <a:pt x="494944" y="867879"/>
                    </a:lnTo>
                    <a:lnTo>
                      <a:pt x="496036" y="868591"/>
                    </a:lnTo>
                    <a:lnTo>
                      <a:pt x="498221" y="870051"/>
                    </a:lnTo>
                    <a:lnTo>
                      <a:pt x="498449" y="869721"/>
                    </a:lnTo>
                    <a:lnTo>
                      <a:pt x="498652" y="869403"/>
                    </a:lnTo>
                    <a:lnTo>
                      <a:pt x="498894" y="869073"/>
                    </a:lnTo>
                    <a:close/>
                  </a:path>
                  <a:path w="1005204" h="1071879">
                    <a:moveTo>
                      <a:pt x="506793" y="175298"/>
                    </a:moveTo>
                    <a:lnTo>
                      <a:pt x="506387" y="173939"/>
                    </a:lnTo>
                    <a:lnTo>
                      <a:pt x="505980" y="172605"/>
                    </a:lnTo>
                    <a:lnTo>
                      <a:pt x="505561" y="171234"/>
                    </a:lnTo>
                    <a:lnTo>
                      <a:pt x="504825" y="171462"/>
                    </a:lnTo>
                    <a:lnTo>
                      <a:pt x="504456" y="171551"/>
                    </a:lnTo>
                    <a:lnTo>
                      <a:pt x="504698" y="172859"/>
                    </a:lnTo>
                    <a:lnTo>
                      <a:pt x="504952" y="174167"/>
                    </a:lnTo>
                    <a:lnTo>
                      <a:pt x="505193" y="175475"/>
                    </a:lnTo>
                    <a:lnTo>
                      <a:pt x="505726" y="175425"/>
                    </a:lnTo>
                    <a:lnTo>
                      <a:pt x="506793" y="175298"/>
                    </a:lnTo>
                    <a:close/>
                  </a:path>
                  <a:path w="1005204" h="1071879">
                    <a:moveTo>
                      <a:pt x="509485" y="565607"/>
                    </a:moveTo>
                    <a:lnTo>
                      <a:pt x="508254" y="565708"/>
                    </a:lnTo>
                    <a:lnTo>
                      <a:pt x="507288" y="565518"/>
                    </a:lnTo>
                    <a:lnTo>
                      <a:pt x="506958" y="565886"/>
                    </a:lnTo>
                    <a:lnTo>
                      <a:pt x="506552" y="566331"/>
                    </a:lnTo>
                    <a:lnTo>
                      <a:pt x="506679" y="567245"/>
                    </a:lnTo>
                    <a:lnTo>
                      <a:pt x="506590" y="567944"/>
                    </a:lnTo>
                    <a:lnTo>
                      <a:pt x="507212" y="567982"/>
                    </a:lnTo>
                    <a:lnTo>
                      <a:pt x="508050" y="568274"/>
                    </a:lnTo>
                    <a:lnTo>
                      <a:pt x="508444" y="567982"/>
                    </a:lnTo>
                    <a:lnTo>
                      <a:pt x="508914" y="567613"/>
                    </a:lnTo>
                    <a:lnTo>
                      <a:pt x="509028" y="566762"/>
                    </a:lnTo>
                    <a:lnTo>
                      <a:pt x="509485" y="565607"/>
                    </a:lnTo>
                    <a:close/>
                  </a:path>
                  <a:path w="1005204" h="1071879">
                    <a:moveTo>
                      <a:pt x="529501" y="504520"/>
                    </a:moveTo>
                    <a:lnTo>
                      <a:pt x="529285" y="503847"/>
                    </a:lnTo>
                    <a:lnTo>
                      <a:pt x="528459" y="503682"/>
                    </a:lnTo>
                    <a:lnTo>
                      <a:pt x="528320" y="503809"/>
                    </a:lnTo>
                    <a:lnTo>
                      <a:pt x="527964" y="504164"/>
                    </a:lnTo>
                    <a:lnTo>
                      <a:pt x="527837" y="504723"/>
                    </a:lnTo>
                    <a:lnTo>
                      <a:pt x="527608" y="505193"/>
                    </a:lnTo>
                    <a:lnTo>
                      <a:pt x="529399" y="505917"/>
                    </a:lnTo>
                    <a:lnTo>
                      <a:pt x="529399" y="505066"/>
                    </a:lnTo>
                    <a:lnTo>
                      <a:pt x="529501" y="504520"/>
                    </a:lnTo>
                    <a:close/>
                  </a:path>
                  <a:path w="1005204" h="1071879">
                    <a:moveTo>
                      <a:pt x="539140" y="353377"/>
                    </a:moveTo>
                    <a:lnTo>
                      <a:pt x="538746" y="352056"/>
                    </a:lnTo>
                    <a:lnTo>
                      <a:pt x="538403" y="350748"/>
                    </a:lnTo>
                    <a:lnTo>
                      <a:pt x="537997" y="349427"/>
                    </a:lnTo>
                    <a:lnTo>
                      <a:pt x="537730" y="349465"/>
                    </a:lnTo>
                    <a:lnTo>
                      <a:pt x="537451" y="349516"/>
                    </a:lnTo>
                    <a:lnTo>
                      <a:pt x="537171" y="349554"/>
                    </a:lnTo>
                    <a:lnTo>
                      <a:pt x="537197" y="350329"/>
                    </a:lnTo>
                    <a:lnTo>
                      <a:pt x="537083" y="351104"/>
                    </a:lnTo>
                    <a:lnTo>
                      <a:pt x="537438" y="352513"/>
                    </a:lnTo>
                    <a:lnTo>
                      <a:pt x="537883" y="353098"/>
                    </a:lnTo>
                    <a:lnTo>
                      <a:pt x="538213" y="353745"/>
                    </a:lnTo>
                    <a:lnTo>
                      <a:pt x="538518" y="353618"/>
                    </a:lnTo>
                    <a:lnTo>
                      <a:pt x="539140" y="353377"/>
                    </a:lnTo>
                    <a:close/>
                  </a:path>
                  <a:path w="1005204" h="1071879">
                    <a:moveTo>
                      <a:pt x="539813" y="52578"/>
                    </a:moveTo>
                    <a:lnTo>
                      <a:pt x="539407" y="52311"/>
                    </a:lnTo>
                    <a:lnTo>
                      <a:pt x="538988" y="52044"/>
                    </a:lnTo>
                    <a:lnTo>
                      <a:pt x="538581" y="51803"/>
                    </a:lnTo>
                    <a:lnTo>
                      <a:pt x="538086" y="52781"/>
                    </a:lnTo>
                    <a:lnTo>
                      <a:pt x="537591" y="53746"/>
                    </a:lnTo>
                    <a:lnTo>
                      <a:pt x="537121" y="54711"/>
                    </a:lnTo>
                    <a:lnTo>
                      <a:pt x="537413" y="54902"/>
                    </a:lnTo>
                    <a:lnTo>
                      <a:pt x="537972" y="55232"/>
                    </a:lnTo>
                    <a:lnTo>
                      <a:pt x="539813" y="52578"/>
                    </a:lnTo>
                    <a:close/>
                  </a:path>
                  <a:path w="1005204" h="1071879">
                    <a:moveTo>
                      <a:pt x="555472" y="24345"/>
                    </a:moveTo>
                    <a:lnTo>
                      <a:pt x="555459" y="23685"/>
                    </a:lnTo>
                    <a:lnTo>
                      <a:pt x="555180" y="23037"/>
                    </a:lnTo>
                    <a:lnTo>
                      <a:pt x="555002" y="22364"/>
                    </a:lnTo>
                    <a:lnTo>
                      <a:pt x="554583" y="22453"/>
                    </a:lnTo>
                    <a:lnTo>
                      <a:pt x="553770" y="22580"/>
                    </a:lnTo>
                    <a:lnTo>
                      <a:pt x="553872" y="23647"/>
                    </a:lnTo>
                    <a:lnTo>
                      <a:pt x="553961" y="24726"/>
                    </a:lnTo>
                    <a:lnTo>
                      <a:pt x="554050" y="25819"/>
                    </a:lnTo>
                    <a:lnTo>
                      <a:pt x="554964" y="25819"/>
                    </a:lnTo>
                    <a:lnTo>
                      <a:pt x="555155" y="25323"/>
                    </a:lnTo>
                    <a:lnTo>
                      <a:pt x="555472" y="24841"/>
                    </a:lnTo>
                    <a:lnTo>
                      <a:pt x="555472" y="24345"/>
                    </a:lnTo>
                    <a:close/>
                  </a:path>
                  <a:path w="1005204" h="1071879">
                    <a:moveTo>
                      <a:pt x="559739" y="932535"/>
                    </a:moveTo>
                    <a:lnTo>
                      <a:pt x="558279" y="932776"/>
                    </a:lnTo>
                    <a:lnTo>
                      <a:pt x="557466" y="932713"/>
                    </a:lnTo>
                    <a:lnTo>
                      <a:pt x="556907" y="933056"/>
                    </a:lnTo>
                    <a:lnTo>
                      <a:pt x="556564" y="933272"/>
                    </a:lnTo>
                    <a:lnTo>
                      <a:pt x="556577" y="934097"/>
                    </a:lnTo>
                    <a:lnTo>
                      <a:pt x="556412" y="934631"/>
                    </a:lnTo>
                    <a:lnTo>
                      <a:pt x="557123" y="934808"/>
                    </a:lnTo>
                    <a:lnTo>
                      <a:pt x="557949" y="935266"/>
                    </a:lnTo>
                    <a:lnTo>
                      <a:pt x="558482" y="935037"/>
                    </a:lnTo>
                    <a:lnTo>
                      <a:pt x="558965" y="934859"/>
                    </a:lnTo>
                    <a:lnTo>
                      <a:pt x="559104" y="933881"/>
                    </a:lnTo>
                    <a:lnTo>
                      <a:pt x="559739" y="932535"/>
                    </a:lnTo>
                    <a:close/>
                  </a:path>
                  <a:path w="1005204" h="1071879">
                    <a:moveTo>
                      <a:pt x="576211" y="1069467"/>
                    </a:moveTo>
                    <a:lnTo>
                      <a:pt x="575271" y="1069505"/>
                    </a:lnTo>
                    <a:lnTo>
                      <a:pt x="574509" y="1069327"/>
                    </a:lnTo>
                    <a:lnTo>
                      <a:pt x="574332" y="1069594"/>
                    </a:lnTo>
                    <a:lnTo>
                      <a:pt x="574014" y="1069987"/>
                    </a:lnTo>
                    <a:lnTo>
                      <a:pt x="573862" y="1070775"/>
                    </a:lnTo>
                    <a:lnTo>
                      <a:pt x="574065" y="1071219"/>
                    </a:lnTo>
                    <a:lnTo>
                      <a:pt x="574217" y="1071575"/>
                    </a:lnTo>
                    <a:lnTo>
                      <a:pt x="574992" y="1071664"/>
                    </a:lnTo>
                    <a:lnTo>
                      <a:pt x="575475" y="1071880"/>
                    </a:lnTo>
                    <a:lnTo>
                      <a:pt x="576211" y="1069467"/>
                    </a:lnTo>
                    <a:close/>
                  </a:path>
                  <a:path w="1005204" h="1071879">
                    <a:moveTo>
                      <a:pt x="583399" y="127"/>
                    </a:moveTo>
                    <a:lnTo>
                      <a:pt x="582574" y="139"/>
                    </a:lnTo>
                    <a:lnTo>
                      <a:pt x="581685" y="0"/>
                    </a:lnTo>
                    <a:lnTo>
                      <a:pt x="581609" y="177"/>
                    </a:lnTo>
                    <a:lnTo>
                      <a:pt x="581367" y="787"/>
                    </a:lnTo>
                    <a:lnTo>
                      <a:pt x="581279" y="1549"/>
                    </a:lnTo>
                    <a:lnTo>
                      <a:pt x="581456" y="2400"/>
                    </a:lnTo>
                    <a:lnTo>
                      <a:pt x="582790" y="2590"/>
                    </a:lnTo>
                    <a:lnTo>
                      <a:pt x="583120" y="1841"/>
                    </a:lnTo>
                    <a:lnTo>
                      <a:pt x="583209" y="1104"/>
                    </a:lnTo>
                    <a:lnTo>
                      <a:pt x="583399" y="127"/>
                    </a:lnTo>
                    <a:close/>
                  </a:path>
                  <a:path w="1005204" h="1071879">
                    <a:moveTo>
                      <a:pt x="592950" y="600252"/>
                    </a:moveTo>
                    <a:lnTo>
                      <a:pt x="591781" y="599694"/>
                    </a:lnTo>
                    <a:lnTo>
                      <a:pt x="591083" y="599071"/>
                    </a:lnTo>
                    <a:lnTo>
                      <a:pt x="590575" y="599198"/>
                    </a:lnTo>
                    <a:lnTo>
                      <a:pt x="590067" y="599338"/>
                    </a:lnTo>
                    <a:lnTo>
                      <a:pt x="589737" y="600227"/>
                    </a:lnTo>
                    <a:lnTo>
                      <a:pt x="589356" y="600786"/>
                    </a:lnTo>
                    <a:lnTo>
                      <a:pt x="589902" y="601167"/>
                    </a:lnTo>
                    <a:lnTo>
                      <a:pt x="590473" y="601853"/>
                    </a:lnTo>
                    <a:lnTo>
                      <a:pt x="591032" y="601878"/>
                    </a:lnTo>
                    <a:lnTo>
                      <a:pt x="591527" y="601853"/>
                    </a:lnTo>
                    <a:lnTo>
                      <a:pt x="592023" y="601078"/>
                    </a:lnTo>
                    <a:lnTo>
                      <a:pt x="592950" y="600252"/>
                    </a:lnTo>
                    <a:close/>
                  </a:path>
                  <a:path w="1005204" h="1071879">
                    <a:moveTo>
                      <a:pt x="609320" y="1069390"/>
                    </a:moveTo>
                    <a:lnTo>
                      <a:pt x="608634" y="1066419"/>
                    </a:lnTo>
                    <a:lnTo>
                      <a:pt x="607441" y="1065974"/>
                    </a:lnTo>
                    <a:lnTo>
                      <a:pt x="604939" y="1067917"/>
                    </a:lnTo>
                    <a:lnTo>
                      <a:pt x="608114" y="1068997"/>
                    </a:lnTo>
                    <a:lnTo>
                      <a:pt x="609320" y="1069390"/>
                    </a:lnTo>
                    <a:close/>
                  </a:path>
                  <a:path w="1005204" h="1071879">
                    <a:moveTo>
                      <a:pt x="615823" y="906119"/>
                    </a:moveTo>
                    <a:lnTo>
                      <a:pt x="615645" y="904455"/>
                    </a:lnTo>
                    <a:lnTo>
                      <a:pt x="615454" y="902804"/>
                    </a:lnTo>
                    <a:lnTo>
                      <a:pt x="615276" y="901141"/>
                    </a:lnTo>
                    <a:lnTo>
                      <a:pt x="614730" y="901217"/>
                    </a:lnTo>
                    <a:lnTo>
                      <a:pt x="613613" y="901344"/>
                    </a:lnTo>
                    <a:lnTo>
                      <a:pt x="613968" y="903008"/>
                    </a:lnTo>
                    <a:lnTo>
                      <a:pt x="614299" y="904659"/>
                    </a:lnTo>
                    <a:lnTo>
                      <a:pt x="614667" y="906297"/>
                    </a:lnTo>
                    <a:lnTo>
                      <a:pt x="615442" y="906183"/>
                    </a:lnTo>
                    <a:lnTo>
                      <a:pt x="615823" y="906119"/>
                    </a:lnTo>
                    <a:close/>
                  </a:path>
                  <a:path w="1005204" h="1071879">
                    <a:moveTo>
                      <a:pt x="629920" y="410705"/>
                    </a:moveTo>
                    <a:lnTo>
                      <a:pt x="629145" y="410298"/>
                    </a:lnTo>
                    <a:lnTo>
                      <a:pt x="627570" y="409486"/>
                    </a:lnTo>
                    <a:lnTo>
                      <a:pt x="626757" y="410794"/>
                    </a:lnTo>
                    <a:lnTo>
                      <a:pt x="627697" y="411111"/>
                    </a:lnTo>
                    <a:lnTo>
                      <a:pt x="628599" y="411429"/>
                    </a:lnTo>
                    <a:lnTo>
                      <a:pt x="629513" y="411734"/>
                    </a:lnTo>
                    <a:lnTo>
                      <a:pt x="629920" y="410705"/>
                    </a:lnTo>
                    <a:close/>
                  </a:path>
                  <a:path w="1005204" h="1071879">
                    <a:moveTo>
                      <a:pt x="636168" y="28841"/>
                    </a:moveTo>
                    <a:lnTo>
                      <a:pt x="635152" y="28689"/>
                    </a:lnTo>
                    <a:lnTo>
                      <a:pt x="634415" y="28397"/>
                    </a:lnTo>
                    <a:lnTo>
                      <a:pt x="633780" y="28524"/>
                    </a:lnTo>
                    <a:lnTo>
                      <a:pt x="633514" y="28587"/>
                    </a:lnTo>
                    <a:lnTo>
                      <a:pt x="633387" y="29464"/>
                    </a:lnTo>
                    <a:lnTo>
                      <a:pt x="633196" y="29972"/>
                    </a:lnTo>
                    <a:lnTo>
                      <a:pt x="633869" y="30175"/>
                    </a:lnTo>
                    <a:lnTo>
                      <a:pt x="634530" y="30543"/>
                    </a:lnTo>
                    <a:lnTo>
                      <a:pt x="635457" y="30518"/>
                    </a:lnTo>
                    <a:lnTo>
                      <a:pt x="635698" y="29692"/>
                    </a:lnTo>
                    <a:lnTo>
                      <a:pt x="636168" y="28841"/>
                    </a:lnTo>
                    <a:close/>
                  </a:path>
                  <a:path w="1005204" h="1071879">
                    <a:moveTo>
                      <a:pt x="651205" y="42900"/>
                    </a:moveTo>
                    <a:lnTo>
                      <a:pt x="650227" y="42672"/>
                    </a:lnTo>
                    <a:lnTo>
                      <a:pt x="649732" y="42570"/>
                    </a:lnTo>
                    <a:lnTo>
                      <a:pt x="649617" y="43497"/>
                    </a:lnTo>
                    <a:lnTo>
                      <a:pt x="649516" y="44424"/>
                    </a:lnTo>
                    <a:lnTo>
                      <a:pt x="649401" y="45364"/>
                    </a:lnTo>
                    <a:lnTo>
                      <a:pt x="649681" y="45440"/>
                    </a:lnTo>
                    <a:lnTo>
                      <a:pt x="650252" y="45554"/>
                    </a:lnTo>
                    <a:lnTo>
                      <a:pt x="650557" y="44665"/>
                    </a:lnTo>
                    <a:lnTo>
                      <a:pt x="650875" y="43789"/>
                    </a:lnTo>
                    <a:lnTo>
                      <a:pt x="651205" y="42900"/>
                    </a:lnTo>
                    <a:close/>
                  </a:path>
                  <a:path w="1005204" h="1071879">
                    <a:moveTo>
                      <a:pt x="657694" y="972667"/>
                    </a:moveTo>
                    <a:lnTo>
                      <a:pt x="657339" y="972502"/>
                    </a:lnTo>
                    <a:lnTo>
                      <a:pt x="656717" y="972108"/>
                    </a:lnTo>
                    <a:lnTo>
                      <a:pt x="656170" y="972959"/>
                    </a:lnTo>
                    <a:lnTo>
                      <a:pt x="655701" y="973810"/>
                    </a:lnTo>
                    <a:lnTo>
                      <a:pt x="655218" y="974674"/>
                    </a:lnTo>
                    <a:lnTo>
                      <a:pt x="655853" y="975042"/>
                    </a:lnTo>
                    <a:lnTo>
                      <a:pt x="656170" y="975233"/>
                    </a:lnTo>
                    <a:lnTo>
                      <a:pt x="656678" y="974382"/>
                    </a:lnTo>
                    <a:lnTo>
                      <a:pt x="657174" y="973531"/>
                    </a:lnTo>
                    <a:lnTo>
                      <a:pt x="657694" y="972667"/>
                    </a:lnTo>
                    <a:close/>
                  </a:path>
                  <a:path w="1005204" h="1071879">
                    <a:moveTo>
                      <a:pt x="667702" y="91173"/>
                    </a:moveTo>
                    <a:lnTo>
                      <a:pt x="667016" y="91109"/>
                    </a:lnTo>
                    <a:lnTo>
                      <a:pt x="666267" y="90881"/>
                    </a:lnTo>
                    <a:lnTo>
                      <a:pt x="665657" y="91084"/>
                    </a:lnTo>
                    <a:lnTo>
                      <a:pt x="665378" y="91173"/>
                    </a:lnTo>
                    <a:lnTo>
                      <a:pt x="665124" y="92468"/>
                    </a:lnTo>
                    <a:lnTo>
                      <a:pt x="665822" y="92913"/>
                    </a:lnTo>
                    <a:lnTo>
                      <a:pt x="666584" y="93014"/>
                    </a:lnTo>
                    <a:lnTo>
                      <a:pt x="667448" y="93256"/>
                    </a:lnTo>
                    <a:lnTo>
                      <a:pt x="667575" y="92265"/>
                    </a:lnTo>
                    <a:lnTo>
                      <a:pt x="667651" y="91732"/>
                    </a:lnTo>
                    <a:lnTo>
                      <a:pt x="667702" y="91173"/>
                    </a:lnTo>
                    <a:close/>
                  </a:path>
                  <a:path w="1005204" h="1071879">
                    <a:moveTo>
                      <a:pt x="700582" y="959434"/>
                    </a:moveTo>
                    <a:lnTo>
                      <a:pt x="700049" y="959078"/>
                    </a:lnTo>
                    <a:lnTo>
                      <a:pt x="699503" y="958418"/>
                    </a:lnTo>
                    <a:lnTo>
                      <a:pt x="698944" y="958405"/>
                    </a:lnTo>
                    <a:lnTo>
                      <a:pt x="698246" y="958392"/>
                    </a:lnTo>
                    <a:lnTo>
                      <a:pt x="697522" y="958875"/>
                    </a:lnTo>
                    <a:lnTo>
                      <a:pt x="696823" y="959129"/>
                    </a:lnTo>
                    <a:lnTo>
                      <a:pt x="696874" y="959434"/>
                    </a:lnTo>
                    <a:lnTo>
                      <a:pt x="696937" y="959713"/>
                    </a:lnTo>
                    <a:lnTo>
                      <a:pt x="696988" y="960005"/>
                    </a:lnTo>
                    <a:lnTo>
                      <a:pt x="700328" y="960259"/>
                    </a:lnTo>
                    <a:lnTo>
                      <a:pt x="700493" y="959726"/>
                    </a:lnTo>
                    <a:lnTo>
                      <a:pt x="700582" y="959434"/>
                    </a:lnTo>
                    <a:close/>
                  </a:path>
                  <a:path w="1005204" h="1071879">
                    <a:moveTo>
                      <a:pt x="708456" y="845464"/>
                    </a:moveTo>
                    <a:lnTo>
                      <a:pt x="707364" y="844499"/>
                    </a:lnTo>
                    <a:lnTo>
                      <a:pt x="705154" y="842543"/>
                    </a:lnTo>
                    <a:lnTo>
                      <a:pt x="704913" y="842848"/>
                    </a:lnTo>
                    <a:lnTo>
                      <a:pt x="704672" y="843114"/>
                    </a:lnTo>
                    <a:lnTo>
                      <a:pt x="704430" y="843419"/>
                    </a:lnTo>
                    <a:lnTo>
                      <a:pt x="707644" y="846124"/>
                    </a:lnTo>
                    <a:lnTo>
                      <a:pt x="707910" y="845896"/>
                    </a:lnTo>
                    <a:lnTo>
                      <a:pt x="708177" y="845667"/>
                    </a:lnTo>
                    <a:lnTo>
                      <a:pt x="708456" y="845464"/>
                    </a:lnTo>
                    <a:close/>
                  </a:path>
                  <a:path w="1005204" h="1071879">
                    <a:moveTo>
                      <a:pt x="738276" y="601954"/>
                    </a:moveTo>
                    <a:lnTo>
                      <a:pt x="737666" y="600011"/>
                    </a:lnTo>
                    <a:lnTo>
                      <a:pt x="737374" y="599046"/>
                    </a:lnTo>
                    <a:lnTo>
                      <a:pt x="736917" y="599274"/>
                    </a:lnTo>
                    <a:lnTo>
                      <a:pt x="735952" y="599744"/>
                    </a:lnTo>
                    <a:lnTo>
                      <a:pt x="737006" y="601421"/>
                    </a:lnTo>
                    <a:lnTo>
                      <a:pt x="737527" y="602284"/>
                    </a:lnTo>
                    <a:lnTo>
                      <a:pt x="737781" y="602195"/>
                    </a:lnTo>
                    <a:lnTo>
                      <a:pt x="738276" y="601954"/>
                    </a:lnTo>
                    <a:close/>
                  </a:path>
                  <a:path w="1005204" h="1071879">
                    <a:moveTo>
                      <a:pt x="741006" y="1062342"/>
                    </a:moveTo>
                    <a:lnTo>
                      <a:pt x="740511" y="1062088"/>
                    </a:lnTo>
                    <a:lnTo>
                      <a:pt x="740029" y="1061847"/>
                    </a:lnTo>
                    <a:lnTo>
                      <a:pt x="739533" y="1061593"/>
                    </a:lnTo>
                    <a:lnTo>
                      <a:pt x="738898" y="1061758"/>
                    </a:lnTo>
                    <a:lnTo>
                      <a:pt x="738124" y="1061770"/>
                    </a:lnTo>
                    <a:lnTo>
                      <a:pt x="737654" y="1062139"/>
                    </a:lnTo>
                    <a:lnTo>
                      <a:pt x="737336" y="1062393"/>
                    </a:lnTo>
                    <a:lnTo>
                      <a:pt x="737285" y="1063612"/>
                    </a:lnTo>
                    <a:lnTo>
                      <a:pt x="738073" y="1063980"/>
                    </a:lnTo>
                    <a:lnTo>
                      <a:pt x="738924" y="1064260"/>
                    </a:lnTo>
                    <a:lnTo>
                      <a:pt x="739495" y="1064031"/>
                    </a:lnTo>
                    <a:lnTo>
                      <a:pt x="740117" y="1063752"/>
                    </a:lnTo>
                    <a:lnTo>
                      <a:pt x="740524" y="1062926"/>
                    </a:lnTo>
                    <a:lnTo>
                      <a:pt x="741006" y="1062342"/>
                    </a:lnTo>
                    <a:close/>
                  </a:path>
                  <a:path w="1005204" h="1071879">
                    <a:moveTo>
                      <a:pt x="759460" y="849642"/>
                    </a:moveTo>
                    <a:lnTo>
                      <a:pt x="757212" y="847445"/>
                    </a:lnTo>
                    <a:lnTo>
                      <a:pt x="756653" y="850480"/>
                    </a:lnTo>
                    <a:lnTo>
                      <a:pt x="756234" y="852881"/>
                    </a:lnTo>
                    <a:lnTo>
                      <a:pt x="758621" y="850747"/>
                    </a:lnTo>
                    <a:lnTo>
                      <a:pt x="759460" y="849642"/>
                    </a:lnTo>
                    <a:close/>
                  </a:path>
                  <a:path w="1005204" h="1071879">
                    <a:moveTo>
                      <a:pt x="769950" y="755421"/>
                    </a:moveTo>
                    <a:lnTo>
                      <a:pt x="768769" y="755332"/>
                    </a:lnTo>
                    <a:lnTo>
                      <a:pt x="766445" y="755154"/>
                    </a:lnTo>
                    <a:lnTo>
                      <a:pt x="766406" y="755523"/>
                    </a:lnTo>
                    <a:lnTo>
                      <a:pt x="766394" y="755916"/>
                    </a:lnTo>
                    <a:lnTo>
                      <a:pt x="766368" y="756297"/>
                    </a:lnTo>
                    <a:lnTo>
                      <a:pt x="769835" y="756831"/>
                    </a:lnTo>
                    <a:lnTo>
                      <a:pt x="769912" y="755891"/>
                    </a:lnTo>
                    <a:lnTo>
                      <a:pt x="769950" y="755421"/>
                    </a:lnTo>
                    <a:close/>
                  </a:path>
                  <a:path w="1005204" h="1071879">
                    <a:moveTo>
                      <a:pt x="792086" y="592315"/>
                    </a:moveTo>
                    <a:lnTo>
                      <a:pt x="790486" y="592924"/>
                    </a:lnTo>
                    <a:lnTo>
                      <a:pt x="788365" y="593737"/>
                    </a:lnTo>
                    <a:lnTo>
                      <a:pt x="790079" y="594969"/>
                    </a:lnTo>
                    <a:lnTo>
                      <a:pt x="791552" y="595528"/>
                    </a:lnTo>
                    <a:lnTo>
                      <a:pt x="792086" y="592315"/>
                    </a:lnTo>
                    <a:close/>
                  </a:path>
                  <a:path w="1005204" h="1071879">
                    <a:moveTo>
                      <a:pt x="810793" y="774573"/>
                    </a:moveTo>
                    <a:lnTo>
                      <a:pt x="808202" y="771575"/>
                    </a:lnTo>
                    <a:lnTo>
                      <a:pt x="807453" y="772160"/>
                    </a:lnTo>
                    <a:lnTo>
                      <a:pt x="807085" y="772464"/>
                    </a:lnTo>
                    <a:lnTo>
                      <a:pt x="809332" y="775462"/>
                    </a:lnTo>
                    <a:lnTo>
                      <a:pt x="810310" y="774877"/>
                    </a:lnTo>
                    <a:lnTo>
                      <a:pt x="810793" y="774573"/>
                    </a:lnTo>
                    <a:close/>
                  </a:path>
                  <a:path w="1005204" h="1071879">
                    <a:moveTo>
                      <a:pt x="850455" y="527418"/>
                    </a:moveTo>
                    <a:lnTo>
                      <a:pt x="849198" y="527342"/>
                    </a:lnTo>
                    <a:lnTo>
                      <a:pt x="848499" y="527291"/>
                    </a:lnTo>
                    <a:lnTo>
                      <a:pt x="847813" y="527253"/>
                    </a:lnTo>
                    <a:lnTo>
                      <a:pt x="847763" y="527964"/>
                    </a:lnTo>
                    <a:lnTo>
                      <a:pt x="847585" y="528713"/>
                    </a:lnTo>
                    <a:lnTo>
                      <a:pt x="847839" y="529615"/>
                    </a:lnTo>
                    <a:lnTo>
                      <a:pt x="848982" y="529869"/>
                    </a:lnTo>
                    <a:lnTo>
                      <a:pt x="849718" y="529259"/>
                    </a:lnTo>
                    <a:lnTo>
                      <a:pt x="849922" y="528497"/>
                    </a:lnTo>
                    <a:lnTo>
                      <a:pt x="850455" y="527418"/>
                    </a:lnTo>
                    <a:close/>
                  </a:path>
                  <a:path w="1005204" h="1071879">
                    <a:moveTo>
                      <a:pt x="854049" y="420230"/>
                    </a:moveTo>
                    <a:lnTo>
                      <a:pt x="853884" y="419836"/>
                    </a:lnTo>
                    <a:lnTo>
                      <a:pt x="853719" y="419468"/>
                    </a:lnTo>
                    <a:lnTo>
                      <a:pt x="852982" y="419315"/>
                    </a:lnTo>
                    <a:lnTo>
                      <a:pt x="852500" y="419061"/>
                    </a:lnTo>
                    <a:lnTo>
                      <a:pt x="852284" y="419557"/>
                    </a:lnTo>
                    <a:lnTo>
                      <a:pt x="851801" y="420116"/>
                    </a:lnTo>
                    <a:lnTo>
                      <a:pt x="851928" y="420497"/>
                    </a:lnTo>
                    <a:lnTo>
                      <a:pt x="852055" y="420903"/>
                    </a:lnTo>
                    <a:lnTo>
                      <a:pt x="852754" y="421132"/>
                    </a:lnTo>
                    <a:lnTo>
                      <a:pt x="853440" y="421627"/>
                    </a:lnTo>
                    <a:lnTo>
                      <a:pt x="853655" y="420852"/>
                    </a:lnTo>
                    <a:lnTo>
                      <a:pt x="854049" y="420230"/>
                    </a:lnTo>
                    <a:close/>
                  </a:path>
                  <a:path w="1005204" h="1071879">
                    <a:moveTo>
                      <a:pt x="861669" y="793305"/>
                    </a:moveTo>
                    <a:lnTo>
                      <a:pt x="860882" y="792784"/>
                    </a:lnTo>
                    <a:lnTo>
                      <a:pt x="860069" y="792264"/>
                    </a:lnTo>
                    <a:lnTo>
                      <a:pt x="859294" y="791756"/>
                    </a:lnTo>
                    <a:lnTo>
                      <a:pt x="859040" y="792187"/>
                    </a:lnTo>
                    <a:lnTo>
                      <a:pt x="858761" y="792619"/>
                    </a:lnTo>
                    <a:lnTo>
                      <a:pt x="858520" y="793038"/>
                    </a:lnTo>
                    <a:lnTo>
                      <a:pt x="860298" y="793838"/>
                    </a:lnTo>
                    <a:lnTo>
                      <a:pt x="861161" y="794232"/>
                    </a:lnTo>
                    <a:lnTo>
                      <a:pt x="861504" y="793597"/>
                    </a:lnTo>
                    <a:lnTo>
                      <a:pt x="861669" y="793305"/>
                    </a:lnTo>
                    <a:close/>
                  </a:path>
                  <a:path w="1005204" h="1071879">
                    <a:moveTo>
                      <a:pt x="870546" y="717715"/>
                    </a:moveTo>
                    <a:lnTo>
                      <a:pt x="870381" y="717181"/>
                    </a:lnTo>
                    <a:lnTo>
                      <a:pt x="870280" y="716610"/>
                    </a:lnTo>
                    <a:lnTo>
                      <a:pt x="870013" y="716165"/>
                    </a:lnTo>
                    <a:lnTo>
                      <a:pt x="869327" y="716241"/>
                    </a:lnTo>
                    <a:lnTo>
                      <a:pt x="868718" y="716330"/>
                    </a:lnTo>
                    <a:lnTo>
                      <a:pt x="868972" y="716864"/>
                    </a:lnTo>
                    <a:lnTo>
                      <a:pt x="869124" y="717448"/>
                    </a:lnTo>
                    <a:lnTo>
                      <a:pt x="869467" y="717804"/>
                    </a:lnTo>
                    <a:lnTo>
                      <a:pt x="869619" y="717981"/>
                    </a:lnTo>
                    <a:lnTo>
                      <a:pt x="870191" y="717753"/>
                    </a:lnTo>
                    <a:lnTo>
                      <a:pt x="870546" y="717715"/>
                    </a:lnTo>
                    <a:close/>
                  </a:path>
                  <a:path w="1005204" h="1071879">
                    <a:moveTo>
                      <a:pt x="875982" y="233705"/>
                    </a:moveTo>
                    <a:lnTo>
                      <a:pt x="873836" y="232371"/>
                    </a:lnTo>
                    <a:lnTo>
                      <a:pt x="872744" y="231673"/>
                    </a:lnTo>
                    <a:lnTo>
                      <a:pt x="872490" y="232079"/>
                    </a:lnTo>
                    <a:lnTo>
                      <a:pt x="872248" y="232486"/>
                    </a:lnTo>
                    <a:lnTo>
                      <a:pt x="871994" y="232867"/>
                    </a:lnTo>
                    <a:lnTo>
                      <a:pt x="873112" y="233502"/>
                    </a:lnTo>
                    <a:lnTo>
                      <a:pt x="875347" y="234734"/>
                    </a:lnTo>
                    <a:lnTo>
                      <a:pt x="875563" y="234403"/>
                    </a:lnTo>
                    <a:lnTo>
                      <a:pt x="875982" y="233705"/>
                    </a:lnTo>
                    <a:close/>
                  </a:path>
                  <a:path w="1005204" h="1071879">
                    <a:moveTo>
                      <a:pt x="877938" y="444284"/>
                    </a:moveTo>
                    <a:lnTo>
                      <a:pt x="876998" y="444373"/>
                    </a:lnTo>
                    <a:lnTo>
                      <a:pt x="876173" y="444233"/>
                    </a:lnTo>
                    <a:lnTo>
                      <a:pt x="875931" y="444550"/>
                    </a:lnTo>
                    <a:lnTo>
                      <a:pt x="875487" y="445071"/>
                    </a:lnTo>
                    <a:lnTo>
                      <a:pt x="875207" y="445909"/>
                    </a:lnTo>
                    <a:lnTo>
                      <a:pt x="875284" y="446595"/>
                    </a:lnTo>
                    <a:lnTo>
                      <a:pt x="875322" y="446849"/>
                    </a:lnTo>
                    <a:lnTo>
                      <a:pt x="876414" y="447014"/>
                    </a:lnTo>
                    <a:lnTo>
                      <a:pt x="877036" y="447217"/>
                    </a:lnTo>
                    <a:lnTo>
                      <a:pt x="877455" y="445820"/>
                    </a:lnTo>
                    <a:lnTo>
                      <a:pt x="877938" y="444284"/>
                    </a:lnTo>
                    <a:close/>
                  </a:path>
                  <a:path w="1005204" h="1071879">
                    <a:moveTo>
                      <a:pt x="901471" y="270865"/>
                    </a:moveTo>
                    <a:lnTo>
                      <a:pt x="900722" y="269963"/>
                    </a:lnTo>
                    <a:lnTo>
                      <a:pt x="899947" y="269074"/>
                    </a:lnTo>
                    <a:lnTo>
                      <a:pt x="899198" y="268173"/>
                    </a:lnTo>
                    <a:lnTo>
                      <a:pt x="898855" y="268427"/>
                    </a:lnTo>
                    <a:lnTo>
                      <a:pt x="898525" y="268693"/>
                    </a:lnTo>
                    <a:lnTo>
                      <a:pt x="898194" y="268947"/>
                    </a:lnTo>
                    <a:lnTo>
                      <a:pt x="898791" y="269925"/>
                    </a:lnTo>
                    <a:lnTo>
                      <a:pt x="899998" y="271881"/>
                    </a:lnTo>
                    <a:lnTo>
                      <a:pt x="900976" y="271195"/>
                    </a:lnTo>
                    <a:lnTo>
                      <a:pt x="901471" y="270865"/>
                    </a:lnTo>
                    <a:close/>
                  </a:path>
                  <a:path w="1005204" h="1071879">
                    <a:moveTo>
                      <a:pt x="914793" y="401751"/>
                    </a:moveTo>
                    <a:lnTo>
                      <a:pt x="914120" y="401662"/>
                    </a:lnTo>
                    <a:lnTo>
                      <a:pt x="913612" y="401599"/>
                    </a:lnTo>
                    <a:lnTo>
                      <a:pt x="913091" y="401523"/>
                    </a:lnTo>
                    <a:lnTo>
                      <a:pt x="913130" y="402132"/>
                    </a:lnTo>
                    <a:lnTo>
                      <a:pt x="913003" y="402818"/>
                    </a:lnTo>
                    <a:lnTo>
                      <a:pt x="913422" y="403542"/>
                    </a:lnTo>
                    <a:lnTo>
                      <a:pt x="914247" y="403377"/>
                    </a:lnTo>
                    <a:lnTo>
                      <a:pt x="914768" y="403402"/>
                    </a:lnTo>
                    <a:lnTo>
                      <a:pt x="914781" y="402894"/>
                    </a:lnTo>
                    <a:lnTo>
                      <a:pt x="914781" y="402399"/>
                    </a:lnTo>
                    <a:lnTo>
                      <a:pt x="914793" y="401751"/>
                    </a:lnTo>
                    <a:close/>
                  </a:path>
                  <a:path w="1005204" h="1071879">
                    <a:moveTo>
                      <a:pt x="936510" y="293839"/>
                    </a:moveTo>
                    <a:lnTo>
                      <a:pt x="936155" y="293458"/>
                    </a:lnTo>
                    <a:lnTo>
                      <a:pt x="935812" y="293103"/>
                    </a:lnTo>
                    <a:lnTo>
                      <a:pt x="935469" y="292709"/>
                    </a:lnTo>
                    <a:lnTo>
                      <a:pt x="934770" y="293509"/>
                    </a:lnTo>
                    <a:lnTo>
                      <a:pt x="933411" y="295122"/>
                    </a:lnTo>
                    <a:lnTo>
                      <a:pt x="933894" y="295592"/>
                    </a:lnTo>
                    <a:lnTo>
                      <a:pt x="934110" y="295795"/>
                    </a:lnTo>
                    <a:lnTo>
                      <a:pt x="935723" y="294500"/>
                    </a:lnTo>
                    <a:lnTo>
                      <a:pt x="936510" y="293839"/>
                    </a:lnTo>
                    <a:close/>
                  </a:path>
                  <a:path w="1005204" h="1071879">
                    <a:moveTo>
                      <a:pt x="965250" y="293090"/>
                    </a:moveTo>
                    <a:lnTo>
                      <a:pt x="960310" y="292836"/>
                    </a:lnTo>
                    <a:lnTo>
                      <a:pt x="959967" y="294195"/>
                    </a:lnTo>
                    <a:lnTo>
                      <a:pt x="960615" y="294513"/>
                    </a:lnTo>
                    <a:lnTo>
                      <a:pt x="961326" y="295148"/>
                    </a:lnTo>
                    <a:lnTo>
                      <a:pt x="962647" y="294970"/>
                    </a:lnTo>
                    <a:lnTo>
                      <a:pt x="963307" y="294297"/>
                    </a:lnTo>
                    <a:lnTo>
                      <a:pt x="965250" y="293090"/>
                    </a:lnTo>
                    <a:close/>
                  </a:path>
                  <a:path w="1005204" h="1071879">
                    <a:moveTo>
                      <a:pt x="968883" y="389204"/>
                    </a:moveTo>
                    <a:lnTo>
                      <a:pt x="968273" y="388645"/>
                    </a:lnTo>
                    <a:lnTo>
                      <a:pt x="967587" y="388480"/>
                    </a:lnTo>
                    <a:lnTo>
                      <a:pt x="967003" y="388226"/>
                    </a:lnTo>
                    <a:lnTo>
                      <a:pt x="966863" y="388734"/>
                    </a:lnTo>
                    <a:lnTo>
                      <a:pt x="966724" y="389267"/>
                    </a:lnTo>
                    <a:lnTo>
                      <a:pt x="966520" y="389940"/>
                    </a:lnTo>
                    <a:lnTo>
                      <a:pt x="967206" y="390156"/>
                    </a:lnTo>
                    <a:lnTo>
                      <a:pt x="967803" y="390550"/>
                    </a:lnTo>
                    <a:lnTo>
                      <a:pt x="968197" y="390410"/>
                    </a:lnTo>
                    <a:lnTo>
                      <a:pt x="968527" y="390283"/>
                    </a:lnTo>
                    <a:lnTo>
                      <a:pt x="968883" y="389204"/>
                    </a:lnTo>
                    <a:close/>
                  </a:path>
                  <a:path w="1005204" h="1071879">
                    <a:moveTo>
                      <a:pt x="1004201" y="395808"/>
                    </a:moveTo>
                    <a:lnTo>
                      <a:pt x="1003312" y="394957"/>
                    </a:lnTo>
                    <a:lnTo>
                      <a:pt x="1002423" y="394119"/>
                    </a:lnTo>
                    <a:lnTo>
                      <a:pt x="1001534" y="393293"/>
                    </a:lnTo>
                    <a:lnTo>
                      <a:pt x="1001293" y="393547"/>
                    </a:lnTo>
                    <a:lnTo>
                      <a:pt x="1001039" y="393776"/>
                    </a:lnTo>
                    <a:lnTo>
                      <a:pt x="1000785" y="394030"/>
                    </a:lnTo>
                    <a:lnTo>
                      <a:pt x="1001471" y="394919"/>
                    </a:lnTo>
                    <a:lnTo>
                      <a:pt x="1002880" y="396760"/>
                    </a:lnTo>
                    <a:lnTo>
                      <a:pt x="1003325" y="396443"/>
                    </a:lnTo>
                    <a:lnTo>
                      <a:pt x="1004201" y="395808"/>
                    </a:lnTo>
                    <a:close/>
                  </a:path>
                  <a:path w="1005204" h="1071879">
                    <a:moveTo>
                      <a:pt x="1005090" y="536422"/>
                    </a:moveTo>
                    <a:lnTo>
                      <a:pt x="1004163" y="536003"/>
                    </a:lnTo>
                    <a:lnTo>
                      <a:pt x="1003681" y="535825"/>
                    </a:lnTo>
                    <a:lnTo>
                      <a:pt x="1003401" y="536752"/>
                    </a:lnTo>
                    <a:lnTo>
                      <a:pt x="1003096" y="537667"/>
                    </a:lnTo>
                    <a:lnTo>
                      <a:pt x="1002855" y="538607"/>
                    </a:lnTo>
                    <a:lnTo>
                      <a:pt x="1003744" y="539038"/>
                    </a:lnTo>
                    <a:lnTo>
                      <a:pt x="1004227" y="538162"/>
                    </a:lnTo>
                    <a:lnTo>
                      <a:pt x="1004671" y="537286"/>
                    </a:lnTo>
                    <a:lnTo>
                      <a:pt x="1005090" y="53642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6" name="object 358">
                <a:extLst>
                  <a:ext uri="{FF2B5EF4-FFF2-40B4-BE49-F238E27FC236}">
                    <a16:creationId xmlns:a16="http://schemas.microsoft.com/office/drawing/2014/main" id="{B082C8E6-90E5-06E6-325B-C93EC3B45CE5}"/>
                  </a:ext>
                </a:extLst>
              </p:cNvPr>
              <p:cNvSpPr/>
              <p:nvPr/>
            </p:nvSpPr>
            <p:spPr>
              <a:xfrm>
                <a:off x="7537844" y="2682843"/>
                <a:ext cx="1096098" cy="773334"/>
              </a:xfrm>
              <a:custGeom>
                <a:avLst/>
                <a:gdLst/>
                <a:ahLst/>
                <a:cxnLst/>
                <a:rect l="l" t="t" r="r" b="b"/>
                <a:pathLst>
                  <a:path w="1409065" h="1130934">
                    <a:moveTo>
                      <a:pt x="2844" y="676554"/>
                    </a:moveTo>
                    <a:lnTo>
                      <a:pt x="2120" y="675855"/>
                    </a:lnTo>
                    <a:lnTo>
                      <a:pt x="1409" y="675144"/>
                    </a:lnTo>
                    <a:lnTo>
                      <a:pt x="685" y="674433"/>
                    </a:lnTo>
                    <a:lnTo>
                      <a:pt x="228" y="674903"/>
                    </a:lnTo>
                    <a:lnTo>
                      <a:pt x="0" y="675144"/>
                    </a:lnTo>
                    <a:lnTo>
                      <a:pt x="685" y="675855"/>
                    </a:lnTo>
                    <a:lnTo>
                      <a:pt x="1358" y="676592"/>
                    </a:lnTo>
                    <a:lnTo>
                      <a:pt x="2044" y="677341"/>
                    </a:lnTo>
                    <a:lnTo>
                      <a:pt x="2311" y="677075"/>
                    </a:lnTo>
                    <a:lnTo>
                      <a:pt x="2578" y="676808"/>
                    </a:lnTo>
                    <a:lnTo>
                      <a:pt x="2844" y="676554"/>
                    </a:lnTo>
                    <a:close/>
                  </a:path>
                  <a:path w="1409065" h="1130934">
                    <a:moveTo>
                      <a:pt x="163830" y="988593"/>
                    </a:moveTo>
                    <a:lnTo>
                      <a:pt x="163207" y="987983"/>
                    </a:lnTo>
                    <a:lnTo>
                      <a:pt x="162598" y="987399"/>
                    </a:lnTo>
                    <a:lnTo>
                      <a:pt x="161988" y="986815"/>
                    </a:lnTo>
                    <a:lnTo>
                      <a:pt x="161759" y="986993"/>
                    </a:lnTo>
                    <a:lnTo>
                      <a:pt x="161544" y="987171"/>
                    </a:lnTo>
                    <a:lnTo>
                      <a:pt x="161340" y="987361"/>
                    </a:lnTo>
                    <a:lnTo>
                      <a:pt x="161823" y="988047"/>
                    </a:lnTo>
                    <a:lnTo>
                      <a:pt x="162763" y="989393"/>
                    </a:lnTo>
                    <a:lnTo>
                      <a:pt x="163118" y="989152"/>
                    </a:lnTo>
                    <a:lnTo>
                      <a:pt x="163830" y="988593"/>
                    </a:lnTo>
                    <a:close/>
                  </a:path>
                  <a:path w="1409065" h="1130934">
                    <a:moveTo>
                      <a:pt x="176276" y="519988"/>
                    </a:moveTo>
                    <a:lnTo>
                      <a:pt x="175171" y="519137"/>
                    </a:lnTo>
                    <a:lnTo>
                      <a:pt x="174510" y="520077"/>
                    </a:lnTo>
                    <a:lnTo>
                      <a:pt x="173863" y="521042"/>
                    </a:lnTo>
                    <a:lnTo>
                      <a:pt x="172720" y="522681"/>
                    </a:lnTo>
                    <a:lnTo>
                      <a:pt x="174117" y="522185"/>
                    </a:lnTo>
                    <a:lnTo>
                      <a:pt x="174764" y="522147"/>
                    </a:lnTo>
                    <a:lnTo>
                      <a:pt x="175628" y="521296"/>
                    </a:lnTo>
                    <a:lnTo>
                      <a:pt x="175907" y="520585"/>
                    </a:lnTo>
                    <a:lnTo>
                      <a:pt x="176276" y="519988"/>
                    </a:lnTo>
                    <a:close/>
                  </a:path>
                  <a:path w="1409065" h="1130934">
                    <a:moveTo>
                      <a:pt x="321741" y="798118"/>
                    </a:moveTo>
                    <a:lnTo>
                      <a:pt x="320065" y="798817"/>
                    </a:lnTo>
                    <a:lnTo>
                      <a:pt x="319379" y="798906"/>
                    </a:lnTo>
                    <a:lnTo>
                      <a:pt x="319062" y="799299"/>
                    </a:lnTo>
                    <a:lnTo>
                      <a:pt x="318655" y="799807"/>
                    </a:lnTo>
                    <a:lnTo>
                      <a:pt x="318528" y="800531"/>
                    </a:lnTo>
                    <a:lnTo>
                      <a:pt x="318312" y="801179"/>
                    </a:lnTo>
                    <a:lnTo>
                      <a:pt x="318846" y="801497"/>
                    </a:lnTo>
                    <a:lnTo>
                      <a:pt x="319138" y="801662"/>
                    </a:lnTo>
                    <a:lnTo>
                      <a:pt x="319773" y="800798"/>
                    </a:lnTo>
                    <a:lnTo>
                      <a:pt x="321741" y="798118"/>
                    </a:lnTo>
                    <a:close/>
                  </a:path>
                  <a:path w="1409065" h="1130934">
                    <a:moveTo>
                      <a:pt x="351878" y="961161"/>
                    </a:moveTo>
                    <a:lnTo>
                      <a:pt x="351193" y="961059"/>
                    </a:lnTo>
                    <a:lnTo>
                      <a:pt x="350507" y="960856"/>
                    </a:lnTo>
                    <a:lnTo>
                      <a:pt x="349859" y="960958"/>
                    </a:lnTo>
                    <a:lnTo>
                      <a:pt x="349669" y="960983"/>
                    </a:lnTo>
                    <a:lnTo>
                      <a:pt x="349351" y="962202"/>
                    </a:lnTo>
                    <a:lnTo>
                      <a:pt x="349491" y="962291"/>
                    </a:lnTo>
                    <a:lnTo>
                      <a:pt x="350012" y="962634"/>
                    </a:lnTo>
                    <a:lnTo>
                      <a:pt x="350710" y="962774"/>
                    </a:lnTo>
                    <a:lnTo>
                      <a:pt x="351599" y="963066"/>
                    </a:lnTo>
                    <a:lnTo>
                      <a:pt x="351726" y="962139"/>
                    </a:lnTo>
                    <a:lnTo>
                      <a:pt x="351802" y="961669"/>
                    </a:lnTo>
                    <a:lnTo>
                      <a:pt x="351878" y="961161"/>
                    </a:lnTo>
                    <a:close/>
                  </a:path>
                  <a:path w="1409065" h="1130934">
                    <a:moveTo>
                      <a:pt x="397129" y="760907"/>
                    </a:moveTo>
                    <a:lnTo>
                      <a:pt x="394017" y="759231"/>
                    </a:lnTo>
                    <a:lnTo>
                      <a:pt x="393750" y="759256"/>
                    </a:lnTo>
                    <a:lnTo>
                      <a:pt x="393052" y="759180"/>
                    </a:lnTo>
                    <a:lnTo>
                      <a:pt x="391833" y="764362"/>
                    </a:lnTo>
                    <a:lnTo>
                      <a:pt x="391858" y="765759"/>
                    </a:lnTo>
                    <a:lnTo>
                      <a:pt x="393458" y="766356"/>
                    </a:lnTo>
                    <a:lnTo>
                      <a:pt x="394081" y="766559"/>
                    </a:lnTo>
                    <a:lnTo>
                      <a:pt x="395541" y="766229"/>
                    </a:lnTo>
                    <a:lnTo>
                      <a:pt x="397129" y="760907"/>
                    </a:lnTo>
                    <a:close/>
                  </a:path>
                  <a:path w="1409065" h="1130934">
                    <a:moveTo>
                      <a:pt x="405142" y="838835"/>
                    </a:moveTo>
                    <a:lnTo>
                      <a:pt x="404253" y="838885"/>
                    </a:lnTo>
                    <a:lnTo>
                      <a:pt x="403352" y="838911"/>
                    </a:lnTo>
                    <a:lnTo>
                      <a:pt x="402488" y="839038"/>
                    </a:lnTo>
                    <a:lnTo>
                      <a:pt x="402221" y="839914"/>
                    </a:lnTo>
                    <a:lnTo>
                      <a:pt x="402996" y="840333"/>
                    </a:lnTo>
                    <a:lnTo>
                      <a:pt x="403758" y="840600"/>
                    </a:lnTo>
                    <a:lnTo>
                      <a:pt x="404482" y="840917"/>
                    </a:lnTo>
                    <a:lnTo>
                      <a:pt x="404698" y="840219"/>
                    </a:lnTo>
                    <a:lnTo>
                      <a:pt x="404926" y="839520"/>
                    </a:lnTo>
                    <a:lnTo>
                      <a:pt x="405142" y="838835"/>
                    </a:lnTo>
                    <a:close/>
                  </a:path>
                  <a:path w="1409065" h="1130934">
                    <a:moveTo>
                      <a:pt x="423532" y="184175"/>
                    </a:moveTo>
                    <a:lnTo>
                      <a:pt x="422173" y="179108"/>
                    </a:lnTo>
                    <a:lnTo>
                      <a:pt x="420128" y="177596"/>
                    </a:lnTo>
                    <a:lnTo>
                      <a:pt x="416204" y="179946"/>
                    </a:lnTo>
                    <a:lnTo>
                      <a:pt x="415493" y="181508"/>
                    </a:lnTo>
                    <a:lnTo>
                      <a:pt x="415290" y="182714"/>
                    </a:lnTo>
                    <a:lnTo>
                      <a:pt x="415226" y="183184"/>
                    </a:lnTo>
                    <a:lnTo>
                      <a:pt x="417055" y="184302"/>
                    </a:lnTo>
                    <a:lnTo>
                      <a:pt x="419709" y="184670"/>
                    </a:lnTo>
                    <a:lnTo>
                      <a:pt x="421386" y="184315"/>
                    </a:lnTo>
                    <a:lnTo>
                      <a:pt x="423532" y="184175"/>
                    </a:lnTo>
                    <a:close/>
                  </a:path>
                  <a:path w="1409065" h="1130934">
                    <a:moveTo>
                      <a:pt x="434492" y="517182"/>
                    </a:moveTo>
                    <a:lnTo>
                      <a:pt x="432955" y="514692"/>
                    </a:lnTo>
                    <a:lnTo>
                      <a:pt x="432676" y="514870"/>
                    </a:lnTo>
                    <a:lnTo>
                      <a:pt x="432104" y="515226"/>
                    </a:lnTo>
                    <a:lnTo>
                      <a:pt x="432701" y="516013"/>
                    </a:lnTo>
                    <a:lnTo>
                      <a:pt x="433870" y="517601"/>
                    </a:lnTo>
                    <a:lnTo>
                      <a:pt x="434086" y="517436"/>
                    </a:lnTo>
                    <a:lnTo>
                      <a:pt x="434301" y="517321"/>
                    </a:lnTo>
                    <a:lnTo>
                      <a:pt x="434492" y="517182"/>
                    </a:lnTo>
                    <a:close/>
                  </a:path>
                  <a:path w="1409065" h="1130934">
                    <a:moveTo>
                      <a:pt x="436333" y="317169"/>
                    </a:moveTo>
                    <a:lnTo>
                      <a:pt x="434975" y="315645"/>
                    </a:lnTo>
                    <a:lnTo>
                      <a:pt x="434289" y="314871"/>
                    </a:lnTo>
                    <a:lnTo>
                      <a:pt x="434035" y="315087"/>
                    </a:lnTo>
                    <a:lnTo>
                      <a:pt x="433501" y="315480"/>
                    </a:lnTo>
                    <a:lnTo>
                      <a:pt x="434009" y="316331"/>
                    </a:lnTo>
                    <a:lnTo>
                      <a:pt x="435063" y="318020"/>
                    </a:lnTo>
                    <a:lnTo>
                      <a:pt x="435914" y="317436"/>
                    </a:lnTo>
                    <a:lnTo>
                      <a:pt x="436333" y="317169"/>
                    </a:lnTo>
                    <a:close/>
                  </a:path>
                  <a:path w="1409065" h="1130934">
                    <a:moveTo>
                      <a:pt x="438010" y="472109"/>
                    </a:moveTo>
                    <a:lnTo>
                      <a:pt x="437718" y="471678"/>
                    </a:lnTo>
                    <a:lnTo>
                      <a:pt x="437413" y="471246"/>
                    </a:lnTo>
                    <a:lnTo>
                      <a:pt x="437146" y="470801"/>
                    </a:lnTo>
                    <a:lnTo>
                      <a:pt x="435521" y="472059"/>
                    </a:lnTo>
                    <a:lnTo>
                      <a:pt x="434695" y="472681"/>
                    </a:lnTo>
                    <a:lnTo>
                      <a:pt x="435038" y="473062"/>
                    </a:lnTo>
                    <a:lnTo>
                      <a:pt x="435597" y="473837"/>
                    </a:lnTo>
                    <a:lnTo>
                      <a:pt x="436499" y="473303"/>
                    </a:lnTo>
                    <a:lnTo>
                      <a:pt x="437235" y="472694"/>
                    </a:lnTo>
                    <a:lnTo>
                      <a:pt x="438010" y="472109"/>
                    </a:lnTo>
                    <a:close/>
                  </a:path>
                  <a:path w="1409065" h="1130934">
                    <a:moveTo>
                      <a:pt x="479209" y="486600"/>
                    </a:moveTo>
                    <a:lnTo>
                      <a:pt x="478370" y="481406"/>
                    </a:lnTo>
                    <a:lnTo>
                      <a:pt x="478066" y="481304"/>
                    </a:lnTo>
                    <a:lnTo>
                      <a:pt x="473062" y="484682"/>
                    </a:lnTo>
                    <a:lnTo>
                      <a:pt x="475348" y="485406"/>
                    </a:lnTo>
                    <a:lnTo>
                      <a:pt x="479209" y="486600"/>
                    </a:lnTo>
                    <a:close/>
                  </a:path>
                  <a:path w="1409065" h="1130934">
                    <a:moveTo>
                      <a:pt x="501967" y="521601"/>
                    </a:moveTo>
                    <a:lnTo>
                      <a:pt x="501738" y="520941"/>
                    </a:lnTo>
                    <a:lnTo>
                      <a:pt x="501548" y="520458"/>
                    </a:lnTo>
                    <a:lnTo>
                      <a:pt x="500926" y="520128"/>
                    </a:lnTo>
                    <a:lnTo>
                      <a:pt x="500507" y="519722"/>
                    </a:lnTo>
                    <a:lnTo>
                      <a:pt x="500087" y="520522"/>
                    </a:lnTo>
                    <a:lnTo>
                      <a:pt x="499859" y="520941"/>
                    </a:lnTo>
                    <a:lnTo>
                      <a:pt x="500011" y="521639"/>
                    </a:lnTo>
                    <a:lnTo>
                      <a:pt x="500024" y="522414"/>
                    </a:lnTo>
                    <a:lnTo>
                      <a:pt x="500354" y="522986"/>
                    </a:lnTo>
                    <a:lnTo>
                      <a:pt x="500519" y="523240"/>
                    </a:lnTo>
                    <a:lnTo>
                      <a:pt x="501332" y="523087"/>
                    </a:lnTo>
                    <a:lnTo>
                      <a:pt x="501865" y="523138"/>
                    </a:lnTo>
                    <a:lnTo>
                      <a:pt x="501827" y="522376"/>
                    </a:lnTo>
                    <a:lnTo>
                      <a:pt x="501967" y="521601"/>
                    </a:lnTo>
                    <a:close/>
                  </a:path>
                  <a:path w="1409065" h="1130934">
                    <a:moveTo>
                      <a:pt x="508622" y="305371"/>
                    </a:moveTo>
                    <a:lnTo>
                      <a:pt x="507885" y="305511"/>
                    </a:lnTo>
                    <a:lnTo>
                      <a:pt x="507034" y="305422"/>
                    </a:lnTo>
                    <a:lnTo>
                      <a:pt x="506907" y="305689"/>
                    </a:lnTo>
                    <a:lnTo>
                      <a:pt x="506691" y="306222"/>
                    </a:lnTo>
                    <a:lnTo>
                      <a:pt x="506869" y="306908"/>
                    </a:lnTo>
                    <a:lnTo>
                      <a:pt x="506882" y="307543"/>
                    </a:lnTo>
                    <a:lnTo>
                      <a:pt x="507390" y="307378"/>
                    </a:lnTo>
                    <a:lnTo>
                      <a:pt x="508050" y="307403"/>
                    </a:lnTo>
                    <a:lnTo>
                      <a:pt x="508342" y="307086"/>
                    </a:lnTo>
                    <a:lnTo>
                      <a:pt x="508622" y="306768"/>
                    </a:lnTo>
                    <a:lnTo>
                      <a:pt x="508520" y="306095"/>
                    </a:lnTo>
                    <a:lnTo>
                      <a:pt x="508622" y="305371"/>
                    </a:lnTo>
                    <a:close/>
                  </a:path>
                  <a:path w="1409065" h="1130934">
                    <a:moveTo>
                      <a:pt x="526618" y="673252"/>
                    </a:moveTo>
                    <a:lnTo>
                      <a:pt x="525589" y="673100"/>
                    </a:lnTo>
                    <a:lnTo>
                      <a:pt x="524878" y="672769"/>
                    </a:lnTo>
                    <a:lnTo>
                      <a:pt x="524167" y="673239"/>
                    </a:lnTo>
                    <a:lnTo>
                      <a:pt x="523925" y="674065"/>
                    </a:lnTo>
                    <a:lnTo>
                      <a:pt x="524052" y="674522"/>
                    </a:lnTo>
                    <a:lnTo>
                      <a:pt x="524129" y="674890"/>
                    </a:lnTo>
                    <a:lnTo>
                      <a:pt x="525183" y="675373"/>
                    </a:lnTo>
                    <a:lnTo>
                      <a:pt x="525741" y="674789"/>
                    </a:lnTo>
                    <a:lnTo>
                      <a:pt x="526046" y="674141"/>
                    </a:lnTo>
                    <a:lnTo>
                      <a:pt x="526618" y="673252"/>
                    </a:lnTo>
                    <a:close/>
                  </a:path>
                  <a:path w="1409065" h="1130934">
                    <a:moveTo>
                      <a:pt x="527773" y="407301"/>
                    </a:moveTo>
                    <a:lnTo>
                      <a:pt x="527062" y="405244"/>
                    </a:lnTo>
                    <a:lnTo>
                      <a:pt x="526719" y="404215"/>
                    </a:lnTo>
                    <a:lnTo>
                      <a:pt x="525907" y="404469"/>
                    </a:lnTo>
                    <a:lnTo>
                      <a:pt x="525500" y="404622"/>
                    </a:lnTo>
                    <a:lnTo>
                      <a:pt x="526161" y="406666"/>
                    </a:lnTo>
                    <a:lnTo>
                      <a:pt x="526478" y="407720"/>
                    </a:lnTo>
                    <a:lnTo>
                      <a:pt x="526923" y="407581"/>
                    </a:lnTo>
                    <a:lnTo>
                      <a:pt x="527342" y="407428"/>
                    </a:lnTo>
                    <a:lnTo>
                      <a:pt x="527773" y="407301"/>
                    </a:lnTo>
                    <a:close/>
                  </a:path>
                  <a:path w="1409065" h="1130934">
                    <a:moveTo>
                      <a:pt x="529996" y="316344"/>
                    </a:moveTo>
                    <a:lnTo>
                      <a:pt x="529488" y="316306"/>
                    </a:lnTo>
                    <a:lnTo>
                      <a:pt x="528967" y="316293"/>
                    </a:lnTo>
                    <a:lnTo>
                      <a:pt x="528307" y="316268"/>
                    </a:lnTo>
                    <a:lnTo>
                      <a:pt x="528193" y="316941"/>
                    </a:lnTo>
                    <a:lnTo>
                      <a:pt x="527939" y="317538"/>
                    </a:lnTo>
                    <a:lnTo>
                      <a:pt x="528104" y="317957"/>
                    </a:lnTo>
                    <a:lnTo>
                      <a:pt x="528231" y="318223"/>
                    </a:lnTo>
                    <a:lnTo>
                      <a:pt x="529386" y="318389"/>
                    </a:lnTo>
                    <a:lnTo>
                      <a:pt x="529704" y="317690"/>
                    </a:lnTo>
                    <a:lnTo>
                      <a:pt x="529831" y="317004"/>
                    </a:lnTo>
                    <a:lnTo>
                      <a:pt x="529996" y="316344"/>
                    </a:lnTo>
                    <a:close/>
                  </a:path>
                  <a:path w="1409065" h="1130934">
                    <a:moveTo>
                      <a:pt x="534949" y="636701"/>
                    </a:moveTo>
                    <a:lnTo>
                      <a:pt x="534238" y="635266"/>
                    </a:lnTo>
                    <a:lnTo>
                      <a:pt x="532663" y="634263"/>
                    </a:lnTo>
                    <a:lnTo>
                      <a:pt x="530999" y="634669"/>
                    </a:lnTo>
                    <a:lnTo>
                      <a:pt x="530491" y="636244"/>
                    </a:lnTo>
                    <a:lnTo>
                      <a:pt x="529475" y="637768"/>
                    </a:lnTo>
                    <a:lnTo>
                      <a:pt x="531126" y="638263"/>
                    </a:lnTo>
                    <a:lnTo>
                      <a:pt x="532371" y="639114"/>
                    </a:lnTo>
                    <a:lnTo>
                      <a:pt x="533209" y="638822"/>
                    </a:lnTo>
                    <a:lnTo>
                      <a:pt x="533984" y="638543"/>
                    </a:lnTo>
                    <a:lnTo>
                      <a:pt x="534949" y="636701"/>
                    </a:lnTo>
                    <a:close/>
                  </a:path>
                  <a:path w="1409065" h="1130934">
                    <a:moveTo>
                      <a:pt x="547903" y="130708"/>
                    </a:moveTo>
                    <a:lnTo>
                      <a:pt x="547611" y="130124"/>
                    </a:lnTo>
                    <a:lnTo>
                      <a:pt x="547001" y="128943"/>
                    </a:lnTo>
                    <a:lnTo>
                      <a:pt x="543547" y="128295"/>
                    </a:lnTo>
                    <a:lnTo>
                      <a:pt x="541693" y="130035"/>
                    </a:lnTo>
                    <a:lnTo>
                      <a:pt x="541350" y="134289"/>
                    </a:lnTo>
                    <a:lnTo>
                      <a:pt x="543534" y="133083"/>
                    </a:lnTo>
                    <a:lnTo>
                      <a:pt x="545731" y="131902"/>
                    </a:lnTo>
                    <a:lnTo>
                      <a:pt x="547903" y="130708"/>
                    </a:lnTo>
                    <a:close/>
                  </a:path>
                  <a:path w="1409065" h="1130934">
                    <a:moveTo>
                      <a:pt x="561555" y="383362"/>
                    </a:moveTo>
                    <a:lnTo>
                      <a:pt x="561340" y="383133"/>
                    </a:lnTo>
                    <a:lnTo>
                      <a:pt x="561111" y="382892"/>
                    </a:lnTo>
                    <a:lnTo>
                      <a:pt x="560870" y="382676"/>
                    </a:lnTo>
                    <a:lnTo>
                      <a:pt x="560057" y="383311"/>
                    </a:lnTo>
                    <a:lnTo>
                      <a:pt x="559244" y="383971"/>
                    </a:lnTo>
                    <a:lnTo>
                      <a:pt x="558419" y="384619"/>
                    </a:lnTo>
                    <a:lnTo>
                      <a:pt x="558825" y="384987"/>
                    </a:lnTo>
                    <a:lnTo>
                      <a:pt x="559219" y="385343"/>
                    </a:lnTo>
                    <a:lnTo>
                      <a:pt x="559600" y="385699"/>
                    </a:lnTo>
                    <a:lnTo>
                      <a:pt x="560247" y="384911"/>
                    </a:lnTo>
                    <a:lnTo>
                      <a:pt x="560908" y="384136"/>
                    </a:lnTo>
                    <a:lnTo>
                      <a:pt x="561555" y="383362"/>
                    </a:lnTo>
                    <a:close/>
                  </a:path>
                  <a:path w="1409065" h="1130934">
                    <a:moveTo>
                      <a:pt x="569010" y="297776"/>
                    </a:moveTo>
                    <a:lnTo>
                      <a:pt x="568528" y="297789"/>
                    </a:lnTo>
                    <a:lnTo>
                      <a:pt x="568045" y="297776"/>
                    </a:lnTo>
                    <a:lnTo>
                      <a:pt x="567575" y="297776"/>
                    </a:lnTo>
                    <a:lnTo>
                      <a:pt x="567639" y="298996"/>
                    </a:lnTo>
                    <a:lnTo>
                      <a:pt x="567728" y="300228"/>
                    </a:lnTo>
                    <a:lnTo>
                      <a:pt x="567817" y="301472"/>
                    </a:lnTo>
                    <a:lnTo>
                      <a:pt x="568198" y="301447"/>
                    </a:lnTo>
                    <a:lnTo>
                      <a:pt x="568960" y="301396"/>
                    </a:lnTo>
                    <a:lnTo>
                      <a:pt x="568972" y="300189"/>
                    </a:lnTo>
                    <a:lnTo>
                      <a:pt x="569010" y="298996"/>
                    </a:lnTo>
                    <a:lnTo>
                      <a:pt x="569010" y="297776"/>
                    </a:lnTo>
                    <a:close/>
                  </a:path>
                  <a:path w="1409065" h="1130934">
                    <a:moveTo>
                      <a:pt x="592455" y="762431"/>
                    </a:moveTo>
                    <a:lnTo>
                      <a:pt x="592289" y="761415"/>
                    </a:lnTo>
                    <a:lnTo>
                      <a:pt x="592328" y="760679"/>
                    </a:lnTo>
                    <a:lnTo>
                      <a:pt x="592048" y="760095"/>
                    </a:lnTo>
                    <a:lnTo>
                      <a:pt x="591947" y="759853"/>
                    </a:lnTo>
                    <a:lnTo>
                      <a:pt x="591096" y="759968"/>
                    </a:lnTo>
                    <a:lnTo>
                      <a:pt x="590613" y="759942"/>
                    </a:lnTo>
                    <a:lnTo>
                      <a:pt x="590575" y="760641"/>
                    </a:lnTo>
                    <a:lnTo>
                      <a:pt x="590448" y="761390"/>
                    </a:lnTo>
                    <a:lnTo>
                      <a:pt x="590651" y="762254"/>
                    </a:lnTo>
                    <a:lnTo>
                      <a:pt x="591515" y="762266"/>
                    </a:lnTo>
                    <a:lnTo>
                      <a:pt x="592455" y="762431"/>
                    </a:lnTo>
                    <a:close/>
                  </a:path>
                  <a:path w="1409065" h="1130934">
                    <a:moveTo>
                      <a:pt x="596366" y="956614"/>
                    </a:moveTo>
                    <a:lnTo>
                      <a:pt x="594004" y="949096"/>
                    </a:lnTo>
                    <a:lnTo>
                      <a:pt x="591731" y="955065"/>
                    </a:lnTo>
                    <a:lnTo>
                      <a:pt x="590613" y="958037"/>
                    </a:lnTo>
                    <a:lnTo>
                      <a:pt x="596366" y="956614"/>
                    </a:lnTo>
                    <a:close/>
                  </a:path>
                  <a:path w="1409065" h="1130934">
                    <a:moveTo>
                      <a:pt x="627113" y="657237"/>
                    </a:moveTo>
                    <a:lnTo>
                      <a:pt x="625398" y="653110"/>
                    </a:lnTo>
                    <a:lnTo>
                      <a:pt x="617804" y="663028"/>
                    </a:lnTo>
                    <a:lnTo>
                      <a:pt x="620903" y="664667"/>
                    </a:lnTo>
                    <a:lnTo>
                      <a:pt x="622338" y="663727"/>
                    </a:lnTo>
                    <a:lnTo>
                      <a:pt x="624890" y="659422"/>
                    </a:lnTo>
                    <a:lnTo>
                      <a:pt x="627113" y="657237"/>
                    </a:lnTo>
                    <a:close/>
                  </a:path>
                  <a:path w="1409065" h="1130934">
                    <a:moveTo>
                      <a:pt x="631952" y="322313"/>
                    </a:moveTo>
                    <a:lnTo>
                      <a:pt x="631291" y="322122"/>
                    </a:lnTo>
                    <a:lnTo>
                      <a:pt x="629551" y="321589"/>
                    </a:lnTo>
                    <a:lnTo>
                      <a:pt x="629653" y="322554"/>
                    </a:lnTo>
                    <a:lnTo>
                      <a:pt x="629513" y="323253"/>
                    </a:lnTo>
                    <a:lnTo>
                      <a:pt x="629793" y="323494"/>
                    </a:lnTo>
                    <a:lnTo>
                      <a:pt x="630161" y="323811"/>
                    </a:lnTo>
                    <a:lnTo>
                      <a:pt x="630974" y="323964"/>
                    </a:lnTo>
                    <a:lnTo>
                      <a:pt x="631355" y="323773"/>
                    </a:lnTo>
                    <a:lnTo>
                      <a:pt x="631710" y="323583"/>
                    </a:lnTo>
                    <a:lnTo>
                      <a:pt x="631761" y="322821"/>
                    </a:lnTo>
                    <a:lnTo>
                      <a:pt x="631952" y="322313"/>
                    </a:lnTo>
                    <a:close/>
                  </a:path>
                  <a:path w="1409065" h="1130934">
                    <a:moveTo>
                      <a:pt x="647801" y="1125042"/>
                    </a:moveTo>
                    <a:lnTo>
                      <a:pt x="643928" y="1123988"/>
                    </a:lnTo>
                    <a:lnTo>
                      <a:pt x="642975" y="1125435"/>
                    </a:lnTo>
                    <a:lnTo>
                      <a:pt x="643661" y="1128864"/>
                    </a:lnTo>
                    <a:lnTo>
                      <a:pt x="644753" y="1129436"/>
                    </a:lnTo>
                    <a:lnTo>
                      <a:pt x="645896" y="1130604"/>
                    </a:lnTo>
                    <a:lnTo>
                      <a:pt x="646620" y="1128496"/>
                    </a:lnTo>
                    <a:lnTo>
                      <a:pt x="647801" y="1125042"/>
                    </a:lnTo>
                    <a:close/>
                  </a:path>
                  <a:path w="1409065" h="1130934">
                    <a:moveTo>
                      <a:pt x="649655" y="701306"/>
                    </a:moveTo>
                    <a:lnTo>
                      <a:pt x="644309" y="700278"/>
                    </a:lnTo>
                    <a:lnTo>
                      <a:pt x="643991" y="703491"/>
                    </a:lnTo>
                    <a:lnTo>
                      <a:pt x="643509" y="708558"/>
                    </a:lnTo>
                    <a:lnTo>
                      <a:pt x="644804" y="708977"/>
                    </a:lnTo>
                    <a:lnTo>
                      <a:pt x="649655" y="701306"/>
                    </a:lnTo>
                    <a:close/>
                  </a:path>
                  <a:path w="1409065" h="1130934">
                    <a:moveTo>
                      <a:pt x="658380" y="346595"/>
                    </a:moveTo>
                    <a:lnTo>
                      <a:pt x="658063" y="345782"/>
                    </a:lnTo>
                    <a:lnTo>
                      <a:pt x="657491" y="344157"/>
                    </a:lnTo>
                    <a:lnTo>
                      <a:pt x="656869" y="344385"/>
                    </a:lnTo>
                    <a:lnTo>
                      <a:pt x="656551" y="344500"/>
                    </a:lnTo>
                    <a:lnTo>
                      <a:pt x="656831" y="345300"/>
                    </a:lnTo>
                    <a:lnTo>
                      <a:pt x="657110" y="346125"/>
                    </a:lnTo>
                    <a:lnTo>
                      <a:pt x="657402" y="346938"/>
                    </a:lnTo>
                    <a:lnTo>
                      <a:pt x="657707" y="346824"/>
                    </a:lnTo>
                    <a:lnTo>
                      <a:pt x="658380" y="346595"/>
                    </a:lnTo>
                    <a:close/>
                  </a:path>
                  <a:path w="1409065" h="1130934">
                    <a:moveTo>
                      <a:pt x="691896" y="190779"/>
                    </a:moveTo>
                    <a:lnTo>
                      <a:pt x="691400" y="189979"/>
                    </a:lnTo>
                    <a:lnTo>
                      <a:pt x="690905" y="189191"/>
                    </a:lnTo>
                    <a:lnTo>
                      <a:pt x="690422" y="188391"/>
                    </a:lnTo>
                    <a:lnTo>
                      <a:pt x="690130" y="188556"/>
                    </a:lnTo>
                    <a:lnTo>
                      <a:pt x="689876" y="188722"/>
                    </a:lnTo>
                    <a:lnTo>
                      <a:pt x="689584" y="188887"/>
                    </a:lnTo>
                    <a:lnTo>
                      <a:pt x="691070" y="191312"/>
                    </a:lnTo>
                    <a:lnTo>
                      <a:pt x="691349" y="191122"/>
                    </a:lnTo>
                    <a:lnTo>
                      <a:pt x="691629" y="190957"/>
                    </a:lnTo>
                    <a:lnTo>
                      <a:pt x="691896" y="190779"/>
                    </a:lnTo>
                    <a:close/>
                  </a:path>
                  <a:path w="1409065" h="1130934">
                    <a:moveTo>
                      <a:pt x="701865" y="279679"/>
                    </a:moveTo>
                    <a:lnTo>
                      <a:pt x="700989" y="277876"/>
                    </a:lnTo>
                    <a:lnTo>
                      <a:pt x="700557" y="276085"/>
                    </a:lnTo>
                    <a:lnTo>
                      <a:pt x="699554" y="276072"/>
                    </a:lnTo>
                    <a:lnTo>
                      <a:pt x="699046" y="276047"/>
                    </a:lnTo>
                    <a:lnTo>
                      <a:pt x="698398" y="277622"/>
                    </a:lnTo>
                    <a:lnTo>
                      <a:pt x="697369" y="279171"/>
                    </a:lnTo>
                    <a:lnTo>
                      <a:pt x="697230" y="280758"/>
                    </a:lnTo>
                    <a:lnTo>
                      <a:pt x="697141" y="281863"/>
                    </a:lnTo>
                    <a:lnTo>
                      <a:pt x="698309" y="283019"/>
                    </a:lnTo>
                    <a:lnTo>
                      <a:pt x="698931" y="284187"/>
                    </a:lnTo>
                    <a:lnTo>
                      <a:pt x="699909" y="283273"/>
                    </a:lnTo>
                    <a:lnTo>
                      <a:pt x="701636" y="282422"/>
                    </a:lnTo>
                    <a:lnTo>
                      <a:pt x="701865" y="279679"/>
                    </a:lnTo>
                    <a:close/>
                  </a:path>
                  <a:path w="1409065" h="1130934">
                    <a:moveTo>
                      <a:pt x="703465" y="609574"/>
                    </a:moveTo>
                    <a:lnTo>
                      <a:pt x="701865" y="610184"/>
                    </a:lnTo>
                    <a:lnTo>
                      <a:pt x="699744" y="610997"/>
                    </a:lnTo>
                    <a:lnTo>
                      <a:pt x="701459" y="612228"/>
                    </a:lnTo>
                    <a:lnTo>
                      <a:pt x="702932" y="612787"/>
                    </a:lnTo>
                    <a:lnTo>
                      <a:pt x="703465" y="609574"/>
                    </a:lnTo>
                    <a:close/>
                  </a:path>
                  <a:path w="1409065" h="1130934">
                    <a:moveTo>
                      <a:pt x="706666" y="668769"/>
                    </a:moveTo>
                    <a:lnTo>
                      <a:pt x="706653" y="668058"/>
                    </a:lnTo>
                    <a:lnTo>
                      <a:pt x="706628" y="667893"/>
                    </a:lnTo>
                    <a:lnTo>
                      <a:pt x="705446" y="667499"/>
                    </a:lnTo>
                    <a:lnTo>
                      <a:pt x="705116" y="667702"/>
                    </a:lnTo>
                    <a:lnTo>
                      <a:pt x="704570" y="668070"/>
                    </a:lnTo>
                    <a:lnTo>
                      <a:pt x="704265" y="668832"/>
                    </a:lnTo>
                    <a:lnTo>
                      <a:pt x="703440" y="669975"/>
                    </a:lnTo>
                    <a:lnTo>
                      <a:pt x="704862" y="670102"/>
                    </a:lnTo>
                    <a:lnTo>
                      <a:pt x="705840" y="670445"/>
                    </a:lnTo>
                    <a:lnTo>
                      <a:pt x="706183" y="670140"/>
                    </a:lnTo>
                    <a:lnTo>
                      <a:pt x="706628" y="669734"/>
                    </a:lnTo>
                    <a:lnTo>
                      <a:pt x="706666" y="668769"/>
                    </a:lnTo>
                    <a:close/>
                  </a:path>
                  <a:path w="1409065" h="1130934">
                    <a:moveTo>
                      <a:pt x="710742" y="184048"/>
                    </a:moveTo>
                    <a:lnTo>
                      <a:pt x="709764" y="184061"/>
                    </a:lnTo>
                    <a:lnTo>
                      <a:pt x="709028" y="183959"/>
                    </a:lnTo>
                    <a:lnTo>
                      <a:pt x="708101" y="184251"/>
                    </a:lnTo>
                    <a:lnTo>
                      <a:pt x="708025" y="184988"/>
                    </a:lnTo>
                    <a:lnTo>
                      <a:pt x="707859" y="185432"/>
                    </a:lnTo>
                    <a:lnTo>
                      <a:pt x="708698" y="185597"/>
                    </a:lnTo>
                    <a:lnTo>
                      <a:pt x="709523" y="185801"/>
                    </a:lnTo>
                    <a:lnTo>
                      <a:pt x="710361" y="185839"/>
                    </a:lnTo>
                    <a:lnTo>
                      <a:pt x="710552" y="184912"/>
                    </a:lnTo>
                    <a:lnTo>
                      <a:pt x="710742" y="184048"/>
                    </a:lnTo>
                    <a:close/>
                  </a:path>
                  <a:path w="1409065" h="1130934">
                    <a:moveTo>
                      <a:pt x="711708" y="792327"/>
                    </a:moveTo>
                    <a:lnTo>
                      <a:pt x="709256" y="791679"/>
                    </a:lnTo>
                    <a:lnTo>
                      <a:pt x="704481" y="790460"/>
                    </a:lnTo>
                    <a:lnTo>
                      <a:pt x="708494" y="795248"/>
                    </a:lnTo>
                    <a:lnTo>
                      <a:pt x="711708" y="792327"/>
                    </a:lnTo>
                    <a:close/>
                  </a:path>
                  <a:path w="1409065" h="1130934">
                    <a:moveTo>
                      <a:pt x="712076" y="179209"/>
                    </a:moveTo>
                    <a:lnTo>
                      <a:pt x="711796" y="178993"/>
                    </a:lnTo>
                    <a:lnTo>
                      <a:pt x="711263" y="178562"/>
                    </a:lnTo>
                    <a:lnTo>
                      <a:pt x="710526" y="178447"/>
                    </a:lnTo>
                    <a:lnTo>
                      <a:pt x="709625" y="178104"/>
                    </a:lnTo>
                    <a:lnTo>
                      <a:pt x="709574" y="179044"/>
                    </a:lnTo>
                    <a:lnTo>
                      <a:pt x="709396" y="180060"/>
                    </a:lnTo>
                    <a:lnTo>
                      <a:pt x="710298" y="180352"/>
                    </a:lnTo>
                    <a:lnTo>
                      <a:pt x="711136" y="180352"/>
                    </a:lnTo>
                    <a:lnTo>
                      <a:pt x="711949" y="180441"/>
                    </a:lnTo>
                    <a:lnTo>
                      <a:pt x="711911" y="179933"/>
                    </a:lnTo>
                    <a:lnTo>
                      <a:pt x="712076" y="179209"/>
                    </a:lnTo>
                    <a:close/>
                  </a:path>
                  <a:path w="1409065" h="1130934">
                    <a:moveTo>
                      <a:pt x="742365" y="533412"/>
                    </a:moveTo>
                    <a:lnTo>
                      <a:pt x="741883" y="530656"/>
                    </a:lnTo>
                    <a:lnTo>
                      <a:pt x="740600" y="527392"/>
                    </a:lnTo>
                    <a:lnTo>
                      <a:pt x="738898" y="526986"/>
                    </a:lnTo>
                    <a:lnTo>
                      <a:pt x="737831" y="526948"/>
                    </a:lnTo>
                    <a:lnTo>
                      <a:pt x="737514" y="526923"/>
                    </a:lnTo>
                    <a:lnTo>
                      <a:pt x="736638" y="528713"/>
                    </a:lnTo>
                    <a:lnTo>
                      <a:pt x="737463" y="531736"/>
                    </a:lnTo>
                    <a:lnTo>
                      <a:pt x="738466" y="533946"/>
                    </a:lnTo>
                    <a:lnTo>
                      <a:pt x="739597" y="536905"/>
                    </a:lnTo>
                    <a:lnTo>
                      <a:pt x="742365" y="533412"/>
                    </a:lnTo>
                    <a:close/>
                  </a:path>
                  <a:path w="1409065" h="1130934">
                    <a:moveTo>
                      <a:pt x="743191" y="213144"/>
                    </a:moveTo>
                    <a:lnTo>
                      <a:pt x="738581" y="203771"/>
                    </a:lnTo>
                    <a:lnTo>
                      <a:pt x="736765" y="204749"/>
                    </a:lnTo>
                    <a:lnTo>
                      <a:pt x="737730" y="208165"/>
                    </a:lnTo>
                    <a:lnTo>
                      <a:pt x="737920" y="212013"/>
                    </a:lnTo>
                    <a:lnTo>
                      <a:pt x="743191" y="213144"/>
                    </a:lnTo>
                    <a:close/>
                  </a:path>
                  <a:path w="1409065" h="1130934">
                    <a:moveTo>
                      <a:pt x="747141" y="1126782"/>
                    </a:moveTo>
                    <a:lnTo>
                      <a:pt x="745858" y="1121562"/>
                    </a:lnTo>
                    <a:lnTo>
                      <a:pt x="744842" y="1117485"/>
                    </a:lnTo>
                    <a:lnTo>
                      <a:pt x="744054" y="1122997"/>
                    </a:lnTo>
                    <a:lnTo>
                      <a:pt x="747141" y="1126782"/>
                    </a:lnTo>
                    <a:close/>
                  </a:path>
                  <a:path w="1409065" h="1130934">
                    <a:moveTo>
                      <a:pt x="749185" y="471170"/>
                    </a:moveTo>
                    <a:lnTo>
                      <a:pt x="747356" y="470509"/>
                    </a:lnTo>
                    <a:lnTo>
                      <a:pt x="744931" y="470877"/>
                    </a:lnTo>
                    <a:lnTo>
                      <a:pt x="744448" y="470141"/>
                    </a:lnTo>
                    <a:lnTo>
                      <a:pt x="744181" y="469900"/>
                    </a:lnTo>
                    <a:lnTo>
                      <a:pt x="744613" y="468706"/>
                    </a:lnTo>
                    <a:lnTo>
                      <a:pt x="745350" y="466801"/>
                    </a:lnTo>
                    <a:lnTo>
                      <a:pt x="740714" y="468998"/>
                    </a:lnTo>
                    <a:lnTo>
                      <a:pt x="740346" y="473417"/>
                    </a:lnTo>
                    <a:lnTo>
                      <a:pt x="738339" y="477723"/>
                    </a:lnTo>
                    <a:lnTo>
                      <a:pt x="741311" y="476999"/>
                    </a:lnTo>
                    <a:lnTo>
                      <a:pt x="743407" y="476694"/>
                    </a:lnTo>
                    <a:lnTo>
                      <a:pt x="746747" y="475361"/>
                    </a:lnTo>
                    <a:lnTo>
                      <a:pt x="748868" y="474256"/>
                    </a:lnTo>
                    <a:lnTo>
                      <a:pt x="749185" y="471170"/>
                    </a:lnTo>
                    <a:close/>
                  </a:path>
                  <a:path w="1409065" h="1130934">
                    <a:moveTo>
                      <a:pt x="776287" y="1006170"/>
                    </a:moveTo>
                    <a:lnTo>
                      <a:pt x="774725" y="1005344"/>
                    </a:lnTo>
                    <a:lnTo>
                      <a:pt x="773188" y="1004506"/>
                    </a:lnTo>
                    <a:lnTo>
                      <a:pt x="771474" y="1003681"/>
                    </a:lnTo>
                    <a:lnTo>
                      <a:pt x="771042" y="1004252"/>
                    </a:lnTo>
                    <a:lnTo>
                      <a:pt x="770597" y="1004697"/>
                    </a:lnTo>
                    <a:lnTo>
                      <a:pt x="774039" y="1009992"/>
                    </a:lnTo>
                    <a:lnTo>
                      <a:pt x="776287" y="1006170"/>
                    </a:lnTo>
                    <a:close/>
                  </a:path>
                  <a:path w="1409065" h="1130934">
                    <a:moveTo>
                      <a:pt x="778814" y="327990"/>
                    </a:moveTo>
                    <a:lnTo>
                      <a:pt x="778446" y="327380"/>
                    </a:lnTo>
                    <a:lnTo>
                      <a:pt x="773061" y="326821"/>
                    </a:lnTo>
                    <a:lnTo>
                      <a:pt x="774039" y="329006"/>
                    </a:lnTo>
                    <a:lnTo>
                      <a:pt x="774890" y="330860"/>
                    </a:lnTo>
                    <a:lnTo>
                      <a:pt x="776224" y="333832"/>
                    </a:lnTo>
                    <a:lnTo>
                      <a:pt x="778814" y="327990"/>
                    </a:lnTo>
                    <a:close/>
                  </a:path>
                  <a:path w="1409065" h="1130934">
                    <a:moveTo>
                      <a:pt x="787819" y="888580"/>
                    </a:moveTo>
                    <a:lnTo>
                      <a:pt x="784707" y="885977"/>
                    </a:lnTo>
                    <a:lnTo>
                      <a:pt x="782942" y="895692"/>
                    </a:lnTo>
                    <a:lnTo>
                      <a:pt x="787641" y="889876"/>
                    </a:lnTo>
                    <a:lnTo>
                      <a:pt x="787819" y="888580"/>
                    </a:lnTo>
                    <a:close/>
                  </a:path>
                  <a:path w="1409065" h="1130934">
                    <a:moveTo>
                      <a:pt x="798995" y="601078"/>
                    </a:moveTo>
                    <a:lnTo>
                      <a:pt x="798385" y="600303"/>
                    </a:lnTo>
                    <a:lnTo>
                      <a:pt x="797153" y="598766"/>
                    </a:lnTo>
                    <a:lnTo>
                      <a:pt x="796747" y="599059"/>
                    </a:lnTo>
                    <a:lnTo>
                      <a:pt x="796353" y="599376"/>
                    </a:lnTo>
                    <a:lnTo>
                      <a:pt x="795947" y="599668"/>
                    </a:lnTo>
                    <a:lnTo>
                      <a:pt x="796721" y="600354"/>
                    </a:lnTo>
                    <a:lnTo>
                      <a:pt x="797496" y="601065"/>
                    </a:lnTo>
                    <a:lnTo>
                      <a:pt x="798271" y="601751"/>
                    </a:lnTo>
                    <a:lnTo>
                      <a:pt x="798512" y="601535"/>
                    </a:lnTo>
                    <a:lnTo>
                      <a:pt x="798753" y="601294"/>
                    </a:lnTo>
                    <a:lnTo>
                      <a:pt x="798995" y="601078"/>
                    </a:lnTo>
                    <a:close/>
                  </a:path>
                  <a:path w="1409065" h="1130934">
                    <a:moveTo>
                      <a:pt x="842683" y="883285"/>
                    </a:moveTo>
                    <a:lnTo>
                      <a:pt x="833589" y="881926"/>
                    </a:lnTo>
                    <a:lnTo>
                      <a:pt x="837704" y="885850"/>
                    </a:lnTo>
                    <a:lnTo>
                      <a:pt x="838619" y="885977"/>
                    </a:lnTo>
                    <a:lnTo>
                      <a:pt x="842683" y="883285"/>
                    </a:lnTo>
                    <a:close/>
                  </a:path>
                  <a:path w="1409065" h="1130934">
                    <a:moveTo>
                      <a:pt x="888834" y="811822"/>
                    </a:moveTo>
                    <a:lnTo>
                      <a:pt x="887336" y="811377"/>
                    </a:lnTo>
                    <a:lnTo>
                      <a:pt x="882027" y="817206"/>
                    </a:lnTo>
                    <a:lnTo>
                      <a:pt x="886828" y="819404"/>
                    </a:lnTo>
                    <a:lnTo>
                      <a:pt x="888834" y="811822"/>
                    </a:lnTo>
                    <a:close/>
                  </a:path>
                  <a:path w="1409065" h="1130934">
                    <a:moveTo>
                      <a:pt x="935596" y="723912"/>
                    </a:moveTo>
                    <a:lnTo>
                      <a:pt x="931646" y="721741"/>
                    </a:lnTo>
                    <a:lnTo>
                      <a:pt x="930059" y="722591"/>
                    </a:lnTo>
                    <a:lnTo>
                      <a:pt x="927531" y="728472"/>
                    </a:lnTo>
                    <a:lnTo>
                      <a:pt x="930579" y="726719"/>
                    </a:lnTo>
                    <a:lnTo>
                      <a:pt x="935596" y="723912"/>
                    </a:lnTo>
                    <a:close/>
                  </a:path>
                  <a:path w="1409065" h="1130934">
                    <a:moveTo>
                      <a:pt x="950607" y="518922"/>
                    </a:moveTo>
                    <a:lnTo>
                      <a:pt x="950404" y="518642"/>
                    </a:lnTo>
                    <a:lnTo>
                      <a:pt x="950163" y="518325"/>
                    </a:lnTo>
                    <a:lnTo>
                      <a:pt x="949096" y="518185"/>
                    </a:lnTo>
                    <a:lnTo>
                      <a:pt x="948994" y="518325"/>
                    </a:lnTo>
                    <a:lnTo>
                      <a:pt x="948677" y="518896"/>
                    </a:lnTo>
                    <a:lnTo>
                      <a:pt x="948588" y="519582"/>
                    </a:lnTo>
                    <a:lnTo>
                      <a:pt x="948436" y="520242"/>
                    </a:lnTo>
                    <a:lnTo>
                      <a:pt x="948982" y="520230"/>
                    </a:lnTo>
                    <a:lnTo>
                      <a:pt x="949528" y="520230"/>
                    </a:lnTo>
                    <a:lnTo>
                      <a:pt x="950264" y="520242"/>
                    </a:lnTo>
                    <a:lnTo>
                      <a:pt x="950353" y="519620"/>
                    </a:lnTo>
                    <a:lnTo>
                      <a:pt x="950607" y="518922"/>
                    </a:lnTo>
                    <a:close/>
                  </a:path>
                  <a:path w="1409065" h="1130934">
                    <a:moveTo>
                      <a:pt x="950620" y="741591"/>
                    </a:moveTo>
                    <a:lnTo>
                      <a:pt x="950214" y="740346"/>
                    </a:lnTo>
                    <a:lnTo>
                      <a:pt x="945934" y="739267"/>
                    </a:lnTo>
                    <a:lnTo>
                      <a:pt x="947775" y="746721"/>
                    </a:lnTo>
                    <a:lnTo>
                      <a:pt x="950620" y="741591"/>
                    </a:lnTo>
                    <a:close/>
                  </a:path>
                  <a:path w="1409065" h="1130934">
                    <a:moveTo>
                      <a:pt x="955662" y="1064768"/>
                    </a:moveTo>
                    <a:lnTo>
                      <a:pt x="955040" y="1063345"/>
                    </a:lnTo>
                    <a:lnTo>
                      <a:pt x="951776" y="1064564"/>
                    </a:lnTo>
                    <a:lnTo>
                      <a:pt x="948512" y="1065834"/>
                    </a:lnTo>
                    <a:lnTo>
                      <a:pt x="945248" y="1067066"/>
                    </a:lnTo>
                    <a:lnTo>
                      <a:pt x="949591" y="1069174"/>
                    </a:lnTo>
                    <a:lnTo>
                      <a:pt x="952766" y="1067473"/>
                    </a:lnTo>
                    <a:lnTo>
                      <a:pt x="955662" y="1064768"/>
                    </a:lnTo>
                    <a:close/>
                  </a:path>
                  <a:path w="1409065" h="1130934">
                    <a:moveTo>
                      <a:pt x="990485" y="8382"/>
                    </a:moveTo>
                    <a:lnTo>
                      <a:pt x="990155" y="5080"/>
                    </a:lnTo>
                    <a:lnTo>
                      <a:pt x="986104" y="0"/>
                    </a:lnTo>
                    <a:lnTo>
                      <a:pt x="984148" y="6451"/>
                    </a:lnTo>
                    <a:lnTo>
                      <a:pt x="980503" y="4889"/>
                    </a:lnTo>
                    <a:lnTo>
                      <a:pt x="979195" y="7810"/>
                    </a:lnTo>
                    <a:lnTo>
                      <a:pt x="978433" y="9448"/>
                    </a:lnTo>
                    <a:lnTo>
                      <a:pt x="984554" y="13766"/>
                    </a:lnTo>
                    <a:lnTo>
                      <a:pt x="985697" y="13982"/>
                    </a:lnTo>
                    <a:lnTo>
                      <a:pt x="990485" y="8382"/>
                    </a:lnTo>
                    <a:close/>
                  </a:path>
                  <a:path w="1409065" h="1130934">
                    <a:moveTo>
                      <a:pt x="999896" y="449681"/>
                    </a:moveTo>
                    <a:lnTo>
                      <a:pt x="997051" y="448271"/>
                    </a:lnTo>
                    <a:lnTo>
                      <a:pt x="995222" y="449694"/>
                    </a:lnTo>
                    <a:lnTo>
                      <a:pt x="993394" y="451523"/>
                    </a:lnTo>
                    <a:lnTo>
                      <a:pt x="996556" y="454545"/>
                    </a:lnTo>
                    <a:lnTo>
                      <a:pt x="999896" y="449681"/>
                    </a:lnTo>
                    <a:close/>
                  </a:path>
                  <a:path w="1409065" h="1130934">
                    <a:moveTo>
                      <a:pt x="1013244" y="25793"/>
                    </a:moveTo>
                    <a:lnTo>
                      <a:pt x="1011783" y="24599"/>
                    </a:lnTo>
                    <a:lnTo>
                      <a:pt x="1011047" y="23507"/>
                    </a:lnTo>
                    <a:lnTo>
                      <a:pt x="1009992" y="24422"/>
                    </a:lnTo>
                    <a:lnTo>
                      <a:pt x="1008138" y="25247"/>
                    </a:lnTo>
                    <a:lnTo>
                      <a:pt x="1007897" y="28054"/>
                    </a:lnTo>
                    <a:lnTo>
                      <a:pt x="1008799" y="29933"/>
                    </a:lnTo>
                    <a:lnTo>
                      <a:pt x="1009256" y="31775"/>
                    </a:lnTo>
                    <a:lnTo>
                      <a:pt x="1010793" y="32270"/>
                    </a:lnTo>
                    <a:lnTo>
                      <a:pt x="1011605" y="30441"/>
                    </a:lnTo>
                    <a:lnTo>
                      <a:pt x="1012786" y="28651"/>
                    </a:lnTo>
                    <a:lnTo>
                      <a:pt x="1013079" y="26708"/>
                    </a:lnTo>
                    <a:lnTo>
                      <a:pt x="1013244" y="25793"/>
                    </a:lnTo>
                    <a:close/>
                  </a:path>
                  <a:path w="1409065" h="1130934">
                    <a:moveTo>
                      <a:pt x="1028077" y="297103"/>
                    </a:moveTo>
                    <a:lnTo>
                      <a:pt x="1023899" y="297014"/>
                    </a:lnTo>
                    <a:lnTo>
                      <a:pt x="1021219" y="294932"/>
                    </a:lnTo>
                    <a:lnTo>
                      <a:pt x="1021016" y="302209"/>
                    </a:lnTo>
                    <a:lnTo>
                      <a:pt x="1021194" y="302399"/>
                    </a:lnTo>
                    <a:lnTo>
                      <a:pt x="1027176" y="301955"/>
                    </a:lnTo>
                    <a:lnTo>
                      <a:pt x="1028077" y="297103"/>
                    </a:lnTo>
                    <a:close/>
                  </a:path>
                  <a:path w="1409065" h="1130934">
                    <a:moveTo>
                      <a:pt x="1042060" y="1106297"/>
                    </a:moveTo>
                    <a:lnTo>
                      <a:pt x="1036764" y="1103033"/>
                    </a:lnTo>
                    <a:lnTo>
                      <a:pt x="1034973" y="1107274"/>
                    </a:lnTo>
                    <a:lnTo>
                      <a:pt x="1039444" y="1109205"/>
                    </a:lnTo>
                    <a:lnTo>
                      <a:pt x="1042060" y="1106297"/>
                    </a:lnTo>
                    <a:close/>
                  </a:path>
                  <a:path w="1409065" h="1130934">
                    <a:moveTo>
                      <a:pt x="1050874" y="259511"/>
                    </a:moveTo>
                    <a:lnTo>
                      <a:pt x="1047762" y="257644"/>
                    </a:lnTo>
                    <a:lnTo>
                      <a:pt x="1046314" y="259384"/>
                    </a:lnTo>
                    <a:lnTo>
                      <a:pt x="1044422" y="261886"/>
                    </a:lnTo>
                    <a:lnTo>
                      <a:pt x="1047648" y="263144"/>
                    </a:lnTo>
                    <a:lnTo>
                      <a:pt x="1049337" y="262153"/>
                    </a:lnTo>
                    <a:lnTo>
                      <a:pt x="1050874" y="259511"/>
                    </a:lnTo>
                    <a:close/>
                  </a:path>
                  <a:path w="1409065" h="1130934">
                    <a:moveTo>
                      <a:pt x="1073873" y="386575"/>
                    </a:moveTo>
                    <a:lnTo>
                      <a:pt x="1070813" y="387337"/>
                    </a:lnTo>
                    <a:lnTo>
                      <a:pt x="1068870" y="387807"/>
                    </a:lnTo>
                    <a:lnTo>
                      <a:pt x="1065847" y="388556"/>
                    </a:lnTo>
                    <a:lnTo>
                      <a:pt x="1068451" y="389763"/>
                    </a:lnTo>
                    <a:lnTo>
                      <a:pt x="1072578" y="391706"/>
                    </a:lnTo>
                    <a:lnTo>
                      <a:pt x="1073873" y="386575"/>
                    </a:lnTo>
                    <a:close/>
                  </a:path>
                  <a:path w="1409065" h="1130934">
                    <a:moveTo>
                      <a:pt x="1081265" y="529767"/>
                    </a:moveTo>
                    <a:lnTo>
                      <a:pt x="1077404" y="530339"/>
                    </a:lnTo>
                    <a:lnTo>
                      <a:pt x="1073175" y="529653"/>
                    </a:lnTo>
                    <a:lnTo>
                      <a:pt x="1069581" y="533285"/>
                    </a:lnTo>
                    <a:lnTo>
                      <a:pt x="1074597" y="534339"/>
                    </a:lnTo>
                    <a:lnTo>
                      <a:pt x="1078103" y="532612"/>
                    </a:lnTo>
                    <a:lnTo>
                      <a:pt x="1081265" y="529767"/>
                    </a:lnTo>
                    <a:close/>
                  </a:path>
                  <a:path w="1409065" h="1130934">
                    <a:moveTo>
                      <a:pt x="1082560" y="1054798"/>
                    </a:moveTo>
                    <a:lnTo>
                      <a:pt x="1081608" y="1054468"/>
                    </a:lnTo>
                    <a:lnTo>
                      <a:pt x="1080516" y="1053731"/>
                    </a:lnTo>
                    <a:lnTo>
                      <a:pt x="1078801" y="1054303"/>
                    </a:lnTo>
                    <a:lnTo>
                      <a:pt x="1078128" y="1055446"/>
                    </a:lnTo>
                    <a:lnTo>
                      <a:pt x="1076591" y="1056957"/>
                    </a:lnTo>
                    <a:lnTo>
                      <a:pt x="1078712" y="1057363"/>
                    </a:lnTo>
                    <a:lnTo>
                      <a:pt x="1080020" y="1058024"/>
                    </a:lnTo>
                    <a:lnTo>
                      <a:pt x="1080833" y="1057643"/>
                    </a:lnTo>
                    <a:lnTo>
                      <a:pt x="1081684" y="1057211"/>
                    </a:lnTo>
                    <a:lnTo>
                      <a:pt x="1082014" y="1055763"/>
                    </a:lnTo>
                    <a:lnTo>
                      <a:pt x="1082560" y="1054798"/>
                    </a:lnTo>
                    <a:close/>
                  </a:path>
                  <a:path w="1409065" h="1130934">
                    <a:moveTo>
                      <a:pt x="1088288" y="1075220"/>
                    </a:moveTo>
                    <a:lnTo>
                      <a:pt x="1087107" y="1070876"/>
                    </a:lnTo>
                    <a:lnTo>
                      <a:pt x="1084135" y="1067777"/>
                    </a:lnTo>
                    <a:lnTo>
                      <a:pt x="1081239" y="1064628"/>
                    </a:lnTo>
                    <a:lnTo>
                      <a:pt x="1080020" y="1065415"/>
                    </a:lnTo>
                    <a:lnTo>
                      <a:pt x="1086713" y="1076172"/>
                    </a:lnTo>
                    <a:lnTo>
                      <a:pt x="1088288" y="1075220"/>
                    </a:lnTo>
                    <a:close/>
                  </a:path>
                  <a:path w="1409065" h="1130934">
                    <a:moveTo>
                      <a:pt x="1093990" y="160197"/>
                    </a:moveTo>
                    <a:lnTo>
                      <a:pt x="1091082" y="156883"/>
                    </a:lnTo>
                    <a:lnTo>
                      <a:pt x="1090028" y="155689"/>
                    </a:lnTo>
                    <a:lnTo>
                      <a:pt x="1089355" y="156375"/>
                    </a:lnTo>
                    <a:lnTo>
                      <a:pt x="1088059" y="157137"/>
                    </a:lnTo>
                    <a:lnTo>
                      <a:pt x="1088288" y="160045"/>
                    </a:lnTo>
                    <a:lnTo>
                      <a:pt x="1089863" y="160832"/>
                    </a:lnTo>
                    <a:lnTo>
                      <a:pt x="1093990" y="160197"/>
                    </a:lnTo>
                    <a:close/>
                  </a:path>
                  <a:path w="1409065" h="1130934">
                    <a:moveTo>
                      <a:pt x="1101852" y="239788"/>
                    </a:moveTo>
                    <a:lnTo>
                      <a:pt x="1100772" y="235038"/>
                    </a:lnTo>
                    <a:lnTo>
                      <a:pt x="1090625" y="237540"/>
                    </a:lnTo>
                    <a:lnTo>
                      <a:pt x="1095235" y="244195"/>
                    </a:lnTo>
                    <a:lnTo>
                      <a:pt x="1101725" y="240030"/>
                    </a:lnTo>
                    <a:lnTo>
                      <a:pt x="1101852" y="239788"/>
                    </a:lnTo>
                    <a:close/>
                  </a:path>
                  <a:path w="1409065" h="1130934">
                    <a:moveTo>
                      <a:pt x="1114145" y="1057186"/>
                    </a:moveTo>
                    <a:lnTo>
                      <a:pt x="1112393" y="1050074"/>
                    </a:lnTo>
                    <a:lnTo>
                      <a:pt x="1111288" y="1052550"/>
                    </a:lnTo>
                    <a:lnTo>
                      <a:pt x="1110589" y="1054214"/>
                    </a:lnTo>
                    <a:lnTo>
                      <a:pt x="1109662" y="1056284"/>
                    </a:lnTo>
                    <a:lnTo>
                      <a:pt x="1114145" y="1057186"/>
                    </a:lnTo>
                    <a:close/>
                  </a:path>
                  <a:path w="1409065" h="1130934">
                    <a:moveTo>
                      <a:pt x="1142619" y="713308"/>
                    </a:moveTo>
                    <a:lnTo>
                      <a:pt x="1141590" y="707745"/>
                    </a:lnTo>
                    <a:lnTo>
                      <a:pt x="1134198" y="716927"/>
                    </a:lnTo>
                    <a:lnTo>
                      <a:pt x="1133602" y="719518"/>
                    </a:lnTo>
                    <a:lnTo>
                      <a:pt x="1138605" y="722058"/>
                    </a:lnTo>
                    <a:lnTo>
                      <a:pt x="1139075" y="717245"/>
                    </a:lnTo>
                    <a:lnTo>
                      <a:pt x="1142619" y="713308"/>
                    </a:lnTo>
                    <a:close/>
                  </a:path>
                  <a:path w="1409065" h="1130934">
                    <a:moveTo>
                      <a:pt x="1157084" y="829233"/>
                    </a:moveTo>
                    <a:lnTo>
                      <a:pt x="1151089" y="828865"/>
                    </a:lnTo>
                    <a:lnTo>
                      <a:pt x="1153261" y="833564"/>
                    </a:lnTo>
                    <a:lnTo>
                      <a:pt x="1157084" y="829233"/>
                    </a:lnTo>
                    <a:close/>
                  </a:path>
                  <a:path w="1409065" h="1130934">
                    <a:moveTo>
                      <a:pt x="1192060" y="104851"/>
                    </a:moveTo>
                    <a:lnTo>
                      <a:pt x="1188783" y="104686"/>
                    </a:lnTo>
                    <a:lnTo>
                      <a:pt x="1187132" y="104584"/>
                    </a:lnTo>
                    <a:lnTo>
                      <a:pt x="1187157" y="106197"/>
                    </a:lnTo>
                    <a:lnTo>
                      <a:pt x="1187157" y="107010"/>
                    </a:lnTo>
                    <a:lnTo>
                      <a:pt x="1190396" y="106794"/>
                    </a:lnTo>
                    <a:lnTo>
                      <a:pt x="1192022" y="106654"/>
                    </a:lnTo>
                    <a:lnTo>
                      <a:pt x="1192034" y="106070"/>
                    </a:lnTo>
                    <a:lnTo>
                      <a:pt x="1192060" y="105460"/>
                    </a:lnTo>
                    <a:lnTo>
                      <a:pt x="1192060" y="104851"/>
                    </a:lnTo>
                    <a:close/>
                  </a:path>
                  <a:path w="1409065" h="1130934">
                    <a:moveTo>
                      <a:pt x="1193393" y="417423"/>
                    </a:moveTo>
                    <a:lnTo>
                      <a:pt x="1193355" y="415988"/>
                    </a:lnTo>
                    <a:lnTo>
                      <a:pt x="1193253" y="413092"/>
                    </a:lnTo>
                    <a:lnTo>
                      <a:pt x="1192453" y="413042"/>
                    </a:lnTo>
                    <a:lnTo>
                      <a:pt x="1191628" y="413016"/>
                    </a:lnTo>
                    <a:lnTo>
                      <a:pt x="1190815" y="412991"/>
                    </a:lnTo>
                    <a:lnTo>
                      <a:pt x="1190675" y="414426"/>
                    </a:lnTo>
                    <a:lnTo>
                      <a:pt x="1190536" y="415861"/>
                    </a:lnTo>
                    <a:lnTo>
                      <a:pt x="1190396" y="417296"/>
                    </a:lnTo>
                    <a:lnTo>
                      <a:pt x="1191399" y="417360"/>
                    </a:lnTo>
                    <a:lnTo>
                      <a:pt x="1192403" y="417398"/>
                    </a:lnTo>
                    <a:lnTo>
                      <a:pt x="1193393" y="417423"/>
                    </a:lnTo>
                    <a:close/>
                  </a:path>
                  <a:path w="1409065" h="1130934">
                    <a:moveTo>
                      <a:pt x="1230376" y="574484"/>
                    </a:moveTo>
                    <a:lnTo>
                      <a:pt x="1225245" y="572020"/>
                    </a:lnTo>
                    <a:lnTo>
                      <a:pt x="1225245" y="581875"/>
                    </a:lnTo>
                    <a:lnTo>
                      <a:pt x="1227442" y="578739"/>
                    </a:lnTo>
                    <a:lnTo>
                      <a:pt x="1230376" y="574484"/>
                    </a:lnTo>
                    <a:close/>
                  </a:path>
                  <a:path w="1409065" h="1130934">
                    <a:moveTo>
                      <a:pt x="1257960" y="349275"/>
                    </a:moveTo>
                    <a:lnTo>
                      <a:pt x="1255229" y="346151"/>
                    </a:lnTo>
                    <a:lnTo>
                      <a:pt x="1253109" y="350139"/>
                    </a:lnTo>
                    <a:lnTo>
                      <a:pt x="1253324" y="354215"/>
                    </a:lnTo>
                    <a:lnTo>
                      <a:pt x="1254010" y="358343"/>
                    </a:lnTo>
                    <a:lnTo>
                      <a:pt x="1257846" y="350913"/>
                    </a:lnTo>
                    <a:lnTo>
                      <a:pt x="1257960" y="349275"/>
                    </a:lnTo>
                    <a:close/>
                  </a:path>
                  <a:path w="1409065" h="1130934">
                    <a:moveTo>
                      <a:pt x="1346288" y="521271"/>
                    </a:moveTo>
                    <a:lnTo>
                      <a:pt x="1340307" y="520103"/>
                    </a:lnTo>
                    <a:lnTo>
                      <a:pt x="1335684" y="520623"/>
                    </a:lnTo>
                    <a:lnTo>
                      <a:pt x="1331226" y="525945"/>
                    </a:lnTo>
                    <a:lnTo>
                      <a:pt x="1337335" y="526630"/>
                    </a:lnTo>
                    <a:lnTo>
                      <a:pt x="1342047" y="526237"/>
                    </a:lnTo>
                    <a:lnTo>
                      <a:pt x="1346288" y="521271"/>
                    </a:lnTo>
                    <a:close/>
                  </a:path>
                  <a:path w="1409065" h="1130934">
                    <a:moveTo>
                      <a:pt x="1408925" y="406209"/>
                    </a:moveTo>
                    <a:lnTo>
                      <a:pt x="1407045" y="404583"/>
                    </a:lnTo>
                    <a:lnTo>
                      <a:pt x="1405166" y="403745"/>
                    </a:lnTo>
                    <a:lnTo>
                      <a:pt x="1403426" y="402717"/>
                    </a:lnTo>
                    <a:lnTo>
                      <a:pt x="1402994" y="403567"/>
                    </a:lnTo>
                    <a:lnTo>
                      <a:pt x="1402105" y="404507"/>
                    </a:lnTo>
                    <a:lnTo>
                      <a:pt x="1402232" y="405244"/>
                    </a:lnTo>
                    <a:lnTo>
                      <a:pt x="1402486" y="406603"/>
                    </a:lnTo>
                    <a:lnTo>
                      <a:pt x="1399235" y="406349"/>
                    </a:lnTo>
                    <a:lnTo>
                      <a:pt x="1397228" y="403631"/>
                    </a:lnTo>
                    <a:lnTo>
                      <a:pt x="1393571" y="406488"/>
                    </a:lnTo>
                    <a:lnTo>
                      <a:pt x="1390370" y="408609"/>
                    </a:lnTo>
                    <a:lnTo>
                      <a:pt x="1392085" y="413321"/>
                    </a:lnTo>
                    <a:lnTo>
                      <a:pt x="1396047" y="414096"/>
                    </a:lnTo>
                    <a:lnTo>
                      <a:pt x="1397393" y="411429"/>
                    </a:lnTo>
                    <a:lnTo>
                      <a:pt x="1398612" y="408647"/>
                    </a:lnTo>
                    <a:lnTo>
                      <a:pt x="1401838" y="411632"/>
                    </a:lnTo>
                    <a:lnTo>
                      <a:pt x="1403223" y="407911"/>
                    </a:lnTo>
                    <a:lnTo>
                      <a:pt x="1405661" y="409511"/>
                    </a:lnTo>
                    <a:lnTo>
                      <a:pt x="1407896" y="408698"/>
                    </a:lnTo>
                    <a:lnTo>
                      <a:pt x="1408074" y="407962"/>
                    </a:lnTo>
                    <a:lnTo>
                      <a:pt x="1408925" y="40620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7" name="object 359">
                <a:extLst>
                  <a:ext uri="{FF2B5EF4-FFF2-40B4-BE49-F238E27FC236}">
                    <a16:creationId xmlns:a16="http://schemas.microsoft.com/office/drawing/2014/main" id="{A3F54F45-BC1F-89CC-D61D-5BEA381B173B}"/>
                  </a:ext>
                </a:extLst>
              </p:cNvPr>
              <p:cNvSpPr/>
              <p:nvPr/>
            </p:nvSpPr>
            <p:spPr>
              <a:xfrm>
                <a:off x="7725678" y="2694090"/>
                <a:ext cx="902465" cy="772465"/>
              </a:xfrm>
              <a:custGeom>
                <a:avLst/>
                <a:gdLst/>
                <a:ahLst/>
                <a:cxnLst/>
                <a:rect l="l" t="t" r="r" b="b"/>
                <a:pathLst>
                  <a:path w="1160144" h="1129665">
                    <a:moveTo>
                      <a:pt x="5105" y="440702"/>
                    </a:moveTo>
                    <a:lnTo>
                      <a:pt x="3721" y="439902"/>
                    </a:lnTo>
                    <a:lnTo>
                      <a:pt x="330" y="437972"/>
                    </a:lnTo>
                    <a:lnTo>
                      <a:pt x="0" y="441807"/>
                    </a:lnTo>
                    <a:lnTo>
                      <a:pt x="736" y="443318"/>
                    </a:lnTo>
                    <a:lnTo>
                      <a:pt x="3759" y="442417"/>
                    </a:lnTo>
                    <a:lnTo>
                      <a:pt x="4216" y="442290"/>
                    </a:lnTo>
                    <a:lnTo>
                      <a:pt x="4495" y="441490"/>
                    </a:lnTo>
                    <a:lnTo>
                      <a:pt x="5105" y="440702"/>
                    </a:lnTo>
                    <a:close/>
                  </a:path>
                  <a:path w="1160144" h="1129665">
                    <a:moveTo>
                      <a:pt x="31572" y="424548"/>
                    </a:moveTo>
                    <a:lnTo>
                      <a:pt x="31483" y="423189"/>
                    </a:lnTo>
                    <a:lnTo>
                      <a:pt x="29159" y="421551"/>
                    </a:lnTo>
                    <a:lnTo>
                      <a:pt x="27940" y="423583"/>
                    </a:lnTo>
                    <a:lnTo>
                      <a:pt x="27584" y="425005"/>
                    </a:lnTo>
                    <a:lnTo>
                      <a:pt x="29857" y="426554"/>
                    </a:lnTo>
                    <a:lnTo>
                      <a:pt x="31572" y="424548"/>
                    </a:lnTo>
                    <a:close/>
                  </a:path>
                  <a:path w="1160144" h="1129665">
                    <a:moveTo>
                      <a:pt x="43180" y="272097"/>
                    </a:moveTo>
                    <a:lnTo>
                      <a:pt x="39509" y="269087"/>
                    </a:lnTo>
                    <a:lnTo>
                      <a:pt x="39217" y="269354"/>
                    </a:lnTo>
                    <a:lnTo>
                      <a:pt x="38658" y="269925"/>
                    </a:lnTo>
                    <a:lnTo>
                      <a:pt x="39687" y="271145"/>
                    </a:lnTo>
                    <a:lnTo>
                      <a:pt x="40728" y="272376"/>
                    </a:lnTo>
                    <a:lnTo>
                      <a:pt x="41757" y="273583"/>
                    </a:lnTo>
                    <a:lnTo>
                      <a:pt x="42240" y="273100"/>
                    </a:lnTo>
                    <a:lnTo>
                      <a:pt x="43180" y="272097"/>
                    </a:lnTo>
                    <a:close/>
                  </a:path>
                  <a:path w="1160144" h="1129665">
                    <a:moveTo>
                      <a:pt x="90449" y="412826"/>
                    </a:moveTo>
                    <a:lnTo>
                      <a:pt x="89738" y="411416"/>
                    </a:lnTo>
                    <a:lnTo>
                      <a:pt x="88493" y="411784"/>
                    </a:lnTo>
                    <a:lnTo>
                      <a:pt x="87401" y="412292"/>
                    </a:lnTo>
                    <a:lnTo>
                      <a:pt x="86283" y="412737"/>
                    </a:lnTo>
                    <a:lnTo>
                      <a:pt x="86614" y="413461"/>
                    </a:lnTo>
                    <a:lnTo>
                      <a:pt x="86944" y="414147"/>
                    </a:lnTo>
                    <a:lnTo>
                      <a:pt x="87274" y="414858"/>
                    </a:lnTo>
                    <a:lnTo>
                      <a:pt x="88328" y="414210"/>
                    </a:lnTo>
                    <a:lnTo>
                      <a:pt x="89395" y="413626"/>
                    </a:lnTo>
                    <a:lnTo>
                      <a:pt x="90385" y="412877"/>
                    </a:lnTo>
                    <a:close/>
                  </a:path>
                  <a:path w="1160144" h="1129665">
                    <a:moveTo>
                      <a:pt x="98158" y="634809"/>
                    </a:moveTo>
                    <a:lnTo>
                      <a:pt x="97269" y="633958"/>
                    </a:lnTo>
                    <a:lnTo>
                      <a:pt x="96824" y="633539"/>
                    </a:lnTo>
                    <a:lnTo>
                      <a:pt x="94945" y="634682"/>
                    </a:lnTo>
                    <a:lnTo>
                      <a:pt x="93027" y="635787"/>
                    </a:lnTo>
                    <a:lnTo>
                      <a:pt x="92773" y="640080"/>
                    </a:lnTo>
                    <a:lnTo>
                      <a:pt x="95224" y="637667"/>
                    </a:lnTo>
                    <a:lnTo>
                      <a:pt x="98158" y="634809"/>
                    </a:lnTo>
                    <a:close/>
                  </a:path>
                  <a:path w="1160144" h="1129665">
                    <a:moveTo>
                      <a:pt x="113728" y="436105"/>
                    </a:moveTo>
                    <a:lnTo>
                      <a:pt x="108877" y="433768"/>
                    </a:lnTo>
                    <a:lnTo>
                      <a:pt x="109029" y="435546"/>
                    </a:lnTo>
                    <a:lnTo>
                      <a:pt x="109093" y="436778"/>
                    </a:lnTo>
                    <a:lnTo>
                      <a:pt x="109423" y="439229"/>
                    </a:lnTo>
                    <a:lnTo>
                      <a:pt x="109689" y="440474"/>
                    </a:lnTo>
                    <a:lnTo>
                      <a:pt x="109931" y="441731"/>
                    </a:lnTo>
                    <a:lnTo>
                      <a:pt x="111455" y="441439"/>
                    </a:lnTo>
                    <a:lnTo>
                      <a:pt x="110236" y="439140"/>
                    </a:lnTo>
                    <a:lnTo>
                      <a:pt x="113728" y="436105"/>
                    </a:lnTo>
                    <a:close/>
                  </a:path>
                  <a:path w="1160144" h="1129665">
                    <a:moveTo>
                      <a:pt x="121335" y="175780"/>
                    </a:moveTo>
                    <a:lnTo>
                      <a:pt x="120192" y="174701"/>
                    </a:lnTo>
                    <a:lnTo>
                      <a:pt x="119316" y="175272"/>
                    </a:lnTo>
                    <a:lnTo>
                      <a:pt x="118656" y="175971"/>
                    </a:lnTo>
                    <a:lnTo>
                      <a:pt x="117754" y="176834"/>
                    </a:lnTo>
                    <a:lnTo>
                      <a:pt x="118541" y="177457"/>
                    </a:lnTo>
                    <a:lnTo>
                      <a:pt x="119316" y="178142"/>
                    </a:lnTo>
                    <a:lnTo>
                      <a:pt x="120091" y="177457"/>
                    </a:lnTo>
                    <a:lnTo>
                      <a:pt x="120751" y="176707"/>
                    </a:lnTo>
                    <a:lnTo>
                      <a:pt x="121259" y="175895"/>
                    </a:lnTo>
                    <a:close/>
                  </a:path>
                  <a:path w="1160144" h="1129665">
                    <a:moveTo>
                      <a:pt x="155321" y="778078"/>
                    </a:moveTo>
                    <a:lnTo>
                      <a:pt x="155155" y="776160"/>
                    </a:lnTo>
                    <a:lnTo>
                      <a:pt x="154749" y="774369"/>
                    </a:lnTo>
                    <a:lnTo>
                      <a:pt x="150926" y="774382"/>
                    </a:lnTo>
                    <a:lnTo>
                      <a:pt x="151955" y="776325"/>
                    </a:lnTo>
                    <a:lnTo>
                      <a:pt x="153441" y="779106"/>
                    </a:lnTo>
                    <a:lnTo>
                      <a:pt x="154076" y="778776"/>
                    </a:lnTo>
                    <a:lnTo>
                      <a:pt x="154698" y="778408"/>
                    </a:lnTo>
                    <a:lnTo>
                      <a:pt x="155321" y="778078"/>
                    </a:lnTo>
                    <a:close/>
                  </a:path>
                  <a:path w="1160144" h="1129665">
                    <a:moveTo>
                      <a:pt x="157416" y="410857"/>
                    </a:moveTo>
                    <a:lnTo>
                      <a:pt x="155613" y="410171"/>
                    </a:lnTo>
                    <a:lnTo>
                      <a:pt x="153174" y="409232"/>
                    </a:lnTo>
                    <a:lnTo>
                      <a:pt x="153009" y="413969"/>
                    </a:lnTo>
                    <a:lnTo>
                      <a:pt x="155803" y="411975"/>
                    </a:lnTo>
                    <a:lnTo>
                      <a:pt x="157416" y="410857"/>
                    </a:lnTo>
                    <a:close/>
                  </a:path>
                  <a:path w="1160144" h="1129665">
                    <a:moveTo>
                      <a:pt x="184454" y="852144"/>
                    </a:moveTo>
                    <a:lnTo>
                      <a:pt x="182079" y="848271"/>
                    </a:lnTo>
                    <a:lnTo>
                      <a:pt x="181178" y="851001"/>
                    </a:lnTo>
                    <a:lnTo>
                      <a:pt x="180606" y="852652"/>
                    </a:lnTo>
                    <a:lnTo>
                      <a:pt x="180047" y="854354"/>
                    </a:lnTo>
                    <a:lnTo>
                      <a:pt x="183032" y="853503"/>
                    </a:lnTo>
                    <a:lnTo>
                      <a:pt x="184454" y="852144"/>
                    </a:lnTo>
                    <a:close/>
                  </a:path>
                  <a:path w="1160144" h="1129665">
                    <a:moveTo>
                      <a:pt x="200012" y="146558"/>
                    </a:moveTo>
                    <a:lnTo>
                      <a:pt x="198640" y="144005"/>
                    </a:lnTo>
                    <a:lnTo>
                      <a:pt x="195999" y="145288"/>
                    </a:lnTo>
                    <a:lnTo>
                      <a:pt x="195948" y="146989"/>
                    </a:lnTo>
                    <a:lnTo>
                      <a:pt x="196799" y="149606"/>
                    </a:lnTo>
                    <a:lnTo>
                      <a:pt x="199034" y="147955"/>
                    </a:lnTo>
                    <a:lnTo>
                      <a:pt x="200012" y="146558"/>
                    </a:lnTo>
                    <a:close/>
                  </a:path>
                  <a:path w="1160144" h="1129665">
                    <a:moveTo>
                      <a:pt x="203962" y="602119"/>
                    </a:moveTo>
                    <a:lnTo>
                      <a:pt x="203403" y="598690"/>
                    </a:lnTo>
                    <a:lnTo>
                      <a:pt x="200075" y="599757"/>
                    </a:lnTo>
                    <a:lnTo>
                      <a:pt x="198793" y="601560"/>
                    </a:lnTo>
                    <a:lnTo>
                      <a:pt x="199821" y="604824"/>
                    </a:lnTo>
                    <a:lnTo>
                      <a:pt x="201688" y="603351"/>
                    </a:lnTo>
                    <a:lnTo>
                      <a:pt x="203962" y="602119"/>
                    </a:lnTo>
                    <a:close/>
                  </a:path>
                  <a:path w="1160144" h="1129665">
                    <a:moveTo>
                      <a:pt x="231051" y="604850"/>
                    </a:moveTo>
                    <a:lnTo>
                      <a:pt x="229298" y="601827"/>
                    </a:lnTo>
                    <a:lnTo>
                      <a:pt x="228511" y="603008"/>
                    </a:lnTo>
                    <a:lnTo>
                      <a:pt x="227749" y="604189"/>
                    </a:lnTo>
                    <a:lnTo>
                      <a:pt x="226974" y="605370"/>
                    </a:lnTo>
                    <a:lnTo>
                      <a:pt x="227380" y="605675"/>
                    </a:lnTo>
                    <a:lnTo>
                      <a:pt x="228206" y="606310"/>
                    </a:lnTo>
                    <a:lnTo>
                      <a:pt x="229844" y="605739"/>
                    </a:lnTo>
                    <a:lnTo>
                      <a:pt x="231051" y="604850"/>
                    </a:lnTo>
                    <a:close/>
                  </a:path>
                  <a:path w="1160144" h="1129665">
                    <a:moveTo>
                      <a:pt x="240004" y="262089"/>
                    </a:moveTo>
                    <a:lnTo>
                      <a:pt x="237401" y="256870"/>
                    </a:lnTo>
                    <a:lnTo>
                      <a:pt x="236537" y="260070"/>
                    </a:lnTo>
                    <a:lnTo>
                      <a:pt x="236715" y="261467"/>
                    </a:lnTo>
                    <a:lnTo>
                      <a:pt x="240004" y="262089"/>
                    </a:lnTo>
                    <a:close/>
                  </a:path>
                  <a:path w="1160144" h="1129665">
                    <a:moveTo>
                      <a:pt x="242722" y="649033"/>
                    </a:moveTo>
                    <a:lnTo>
                      <a:pt x="242519" y="648728"/>
                    </a:lnTo>
                    <a:lnTo>
                      <a:pt x="241985" y="647954"/>
                    </a:lnTo>
                    <a:lnTo>
                      <a:pt x="241007" y="647496"/>
                    </a:lnTo>
                    <a:lnTo>
                      <a:pt x="240182" y="646887"/>
                    </a:lnTo>
                    <a:lnTo>
                      <a:pt x="239763" y="647534"/>
                    </a:lnTo>
                    <a:lnTo>
                      <a:pt x="238861" y="648373"/>
                    </a:lnTo>
                    <a:lnTo>
                      <a:pt x="239014" y="648779"/>
                    </a:lnTo>
                    <a:lnTo>
                      <a:pt x="239356" y="649592"/>
                    </a:lnTo>
                    <a:lnTo>
                      <a:pt x="240258" y="650176"/>
                    </a:lnTo>
                    <a:lnTo>
                      <a:pt x="241287" y="651217"/>
                    </a:lnTo>
                    <a:lnTo>
                      <a:pt x="241896" y="650049"/>
                    </a:lnTo>
                    <a:lnTo>
                      <a:pt x="242722" y="649033"/>
                    </a:lnTo>
                    <a:close/>
                  </a:path>
                  <a:path w="1160144" h="1129665">
                    <a:moveTo>
                      <a:pt x="304266" y="820394"/>
                    </a:moveTo>
                    <a:lnTo>
                      <a:pt x="301713" y="820610"/>
                    </a:lnTo>
                    <a:lnTo>
                      <a:pt x="299618" y="820737"/>
                    </a:lnTo>
                    <a:lnTo>
                      <a:pt x="296341" y="820978"/>
                    </a:lnTo>
                    <a:lnTo>
                      <a:pt x="301967" y="822909"/>
                    </a:lnTo>
                    <a:lnTo>
                      <a:pt x="304266" y="820394"/>
                    </a:lnTo>
                    <a:close/>
                  </a:path>
                  <a:path w="1160144" h="1129665">
                    <a:moveTo>
                      <a:pt x="305562" y="864539"/>
                    </a:moveTo>
                    <a:lnTo>
                      <a:pt x="304673" y="864235"/>
                    </a:lnTo>
                    <a:lnTo>
                      <a:pt x="303796" y="863815"/>
                    </a:lnTo>
                    <a:lnTo>
                      <a:pt x="302882" y="863688"/>
                    </a:lnTo>
                    <a:lnTo>
                      <a:pt x="302704" y="863650"/>
                    </a:lnTo>
                    <a:lnTo>
                      <a:pt x="302374" y="864628"/>
                    </a:lnTo>
                    <a:lnTo>
                      <a:pt x="301891" y="865530"/>
                    </a:lnTo>
                    <a:lnTo>
                      <a:pt x="303110" y="865784"/>
                    </a:lnTo>
                    <a:lnTo>
                      <a:pt x="304025" y="866076"/>
                    </a:lnTo>
                    <a:lnTo>
                      <a:pt x="304965" y="866127"/>
                    </a:lnTo>
                    <a:lnTo>
                      <a:pt x="305155" y="866127"/>
                    </a:lnTo>
                    <a:lnTo>
                      <a:pt x="305358" y="865085"/>
                    </a:lnTo>
                    <a:lnTo>
                      <a:pt x="305562" y="864539"/>
                    </a:lnTo>
                    <a:close/>
                  </a:path>
                  <a:path w="1160144" h="1129665">
                    <a:moveTo>
                      <a:pt x="331063" y="1047623"/>
                    </a:moveTo>
                    <a:lnTo>
                      <a:pt x="331000" y="1046035"/>
                    </a:lnTo>
                    <a:lnTo>
                      <a:pt x="330238" y="1045349"/>
                    </a:lnTo>
                    <a:lnTo>
                      <a:pt x="329806" y="1044638"/>
                    </a:lnTo>
                    <a:lnTo>
                      <a:pt x="329425" y="1045057"/>
                    </a:lnTo>
                    <a:lnTo>
                      <a:pt x="329031" y="1045425"/>
                    </a:lnTo>
                    <a:lnTo>
                      <a:pt x="328637" y="1045832"/>
                    </a:lnTo>
                    <a:lnTo>
                      <a:pt x="328460" y="1046734"/>
                    </a:lnTo>
                    <a:lnTo>
                      <a:pt x="328015" y="1047686"/>
                    </a:lnTo>
                    <a:lnTo>
                      <a:pt x="328180" y="1048524"/>
                    </a:lnTo>
                    <a:lnTo>
                      <a:pt x="328269" y="1048931"/>
                    </a:lnTo>
                    <a:lnTo>
                      <a:pt x="329463" y="1049121"/>
                    </a:lnTo>
                    <a:lnTo>
                      <a:pt x="330161" y="1049388"/>
                    </a:lnTo>
                    <a:lnTo>
                      <a:pt x="330479" y="1048512"/>
                    </a:lnTo>
                    <a:lnTo>
                      <a:pt x="331063" y="1047623"/>
                    </a:lnTo>
                    <a:close/>
                  </a:path>
                  <a:path w="1160144" h="1129665">
                    <a:moveTo>
                      <a:pt x="346316" y="653529"/>
                    </a:moveTo>
                    <a:lnTo>
                      <a:pt x="344970" y="651687"/>
                    </a:lnTo>
                    <a:lnTo>
                      <a:pt x="343954" y="652437"/>
                    </a:lnTo>
                    <a:lnTo>
                      <a:pt x="341909" y="653897"/>
                    </a:lnTo>
                    <a:lnTo>
                      <a:pt x="342900" y="655205"/>
                    </a:lnTo>
                    <a:lnTo>
                      <a:pt x="343408" y="655866"/>
                    </a:lnTo>
                    <a:lnTo>
                      <a:pt x="346316" y="653529"/>
                    </a:lnTo>
                    <a:close/>
                  </a:path>
                  <a:path w="1160144" h="1129665">
                    <a:moveTo>
                      <a:pt x="361073" y="855319"/>
                    </a:moveTo>
                    <a:lnTo>
                      <a:pt x="360540" y="852093"/>
                    </a:lnTo>
                    <a:lnTo>
                      <a:pt x="358927" y="851903"/>
                    </a:lnTo>
                    <a:lnTo>
                      <a:pt x="355981" y="853046"/>
                    </a:lnTo>
                    <a:lnTo>
                      <a:pt x="357149" y="855789"/>
                    </a:lnTo>
                    <a:lnTo>
                      <a:pt x="358622" y="856488"/>
                    </a:lnTo>
                    <a:lnTo>
                      <a:pt x="361073" y="855319"/>
                    </a:lnTo>
                    <a:close/>
                  </a:path>
                  <a:path w="1160144" h="1129665">
                    <a:moveTo>
                      <a:pt x="362191" y="241109"/>
                    </a:moveTo>
                    <a:lnTo>
                      <a:pt x="361657" y="240563"/>
                    </a:lnTo>
                    <a:lnTo>
                      <a:pt x="361175" y="239687"/>
                    </a:lnTo>
                    <a:lnTo>
                      <a:pt x="360019" y="239445"/>
                    </a:lnTo>
                    <a:lnTo>
                      <a:pt x="359295" y="240169"/>
                    </a:lnTo>
                    <a:lnTo>
                      <a:pt x="358076" y="240855"/>
                    </a:lnTo>
                    <a:lnTo>
                      <a:pt x="359308" y="241668"/>
                    </a:lnTo>
                    <a:lnTo>
                      <a:pt x="359943" y="242404"/>
                    </a:lnTo>
                    <a:lnTo>
                      <a:pt x="361124" y="242455"/>
                    </a:lnTo>
                    <a:lnTo>
                      <a:pt x="361670" y="241579"/>
                    </a:lnTo>
                    <a:lnTo>
                      <a:pt x="362191" y="241109"/>
                    </a:lnTo>
                    <a:close/>
                  </a:path>
                  <a:path w="1160144" h="1129665">
                    <a:moveTo>
                      <a:pt x="364159" y="531990"/>
                    </a:moveTo>
                    <a:lnTo>
                      <a:pt x="359460" y="531355"/>
                    </a:lnTo>
                    <a:lnTo>
                      <a:pt x="360057" y="532803"/>
                    </a:lnTo>
                    <a:lnTo>
                      <a:pt x="360921" y="533425"/>
                    </a:lnTo>
                    <a:lnTo>
                      <a:pt x="361861" y="533615"/>
                    </a:lnTo>
                    <a:lnTo>
                      <a:pt x="362572" y="533704"/>
                    </a:lnTo>
                    <a:lnTo>
                      <a:pt x="363372" y="533285"/>
                    </a:lnTo>
                    <a:lnTo>
                      <a:pt x="364147" y="533095"/>
                    </a:lnTo>
                    <a:lnTo>
                      <a:pt x="364159" y="532726"/>
                    </a:lnTo>
                    <a:lnTo>
                      <a:pt x="364159" y="531990"/>
                    </a:lnTo>
                    <a:close/>
                  </a:path>
                  <a:path w="1160144" h="1129665">
                    <a:moveTo>
                      <a:pt x="368363" y="503415"/>
                    </a:moveTo>
                    <a:lnTo>
                      <a:pt x="366687" y="498932"/>
                    </a:lnTo>
                    <a:lnTo>
                      <a:pt x="363143" y="501497"/>
                    </a:lnTo>
                    <a:lnTo>
                      <a:pt x="368363" y="503415"/>
                    </a:lnTo>
                    <a:close/>
                  </a:path>
                  <a:path w="1160144" h="1129665">
                    <a:moveTo>
                      <a:pt x="405422" y="239725"/>
                    </a:moveTo>
                    <a:lnTo>
                      <a:pt x="405333" y="238175"/>
                    </a:lnTo>
                    <a:lnTo>
                      <a:pt x="405244" y="236651"/>
                    </a:lnTo>
                    <a:lnTo>
                      <a:pt x="405155" y="235127"/>
                    </a:lnTo>
                    <a:lnTo>
                      <a:pt x="404672" y="235153"/>
                    </a:lnTo>
                    <a:lnTo>
                      <a:pt x="404202" y="235165"/>
                    </a:lnTo>
                    <a:lnTo>
                      <a:pt x="403720" y="235204"/>
                    </a:lnTo>
                    <a:lnTo>
                      <a:pt x="403898" y="238340"/>
                    </a:lnTo>
                    <a:lnTo>
                      <a:pt x="403987" y="239928"/>
                    </a:lnTo>
                    <a:lnTo>
                      <a:pt x="404469" y="239852"/>
                    </a:lnTo>
                    <a:lnTo>
                      <a:pt x="404952" y="239788"/>
                    </a:lnTo>
                    <a:lnTo>
                      <a:pt x="405422" y="239725"/>
                    </a:lnTo>
                    <a:close/>
                  </a:path>
                  <a:path w="1160144" h="1129665">
                    <a:moveTo>
                      <a:pt x="406222" y="222999"/>
                    </a:moveTo>
                    <a:lnTo>
                      <a:pt x="405384" y="219595"/>
                    </a:lnTo>
                    <a:lnTo>
                      <a:pt x="404266" y="219773"/>
                    </a:lnTo>
                    <a:lnTo>
                      <a:pt x="403707" y="219875"/>
                    </a:lnTo>
                    <a:lnTo>
                      <a:pt x="403821" y="221068"/>
                    </a:lnTo>
                    <a:lnTo>
                      <a:pt x="403910" y="222275"/>
                    </a:lnTo>
                    <a:lnTo>
                      <a:pt x="404037" y="223481"/>
                    </a:lnTo>
                    <a:lnTo>
                      <a:pt x="404761" y="223329"/>
                    </a:lnTo>
                    <a:lnTo>
                      <a:pt x="405498" y="223151"/>
                    </a:lnTo>
                    <a:lnTo>
                      <a:pt x="406222" y="222999"/>
                    </a:lnTo>
                    <a:close/>
                  </a:path>
                  <a:path w="1160144" h="1129665">
                    <a:moveTo>
                      <a:pt x="413562" y="727062"/>
                    </a:moveTo>
                    <a:lnTo>
                      <a:pt x="410946" y="726490"/>
                    </a:lnTo>
                    <a:lnTo>
                      <a:pt x="408292" y="726071"/>
                    </a:lnTo>
                    <a:lnTo>
                      <a:pt x="410286" y="729081"/>
                    </a:lnTo>
                    <a:lnTo>
                      <a:pt x="411505" y="730885"/>
                    </a:lnTo>
                    <a:lnTo>
                      <a:pt x="413562" y="727062"/>
                    </a:lnTo>
                    <a:close/>
                  </a:path>
                  <a:path w="1160144" h="1129665">
                    <a:moveTo>
                      <a:pt x="419277" y="326453"/>
                    </a:moveTo>
                    <a:lnTo>
                      <a:pt x="417563" y="326174"/>
                    </a:lnTo>
                    <a:lnTo>
                      <a:pt x="415785" y="326110"/>
                    </a:lnTo>
                    <a:lnTo>
                      <a:pt x="415569" y="326085"/>
                    </a:lnTo>
                    <a:lnTo>
                      <a:pt x="415315" y="326644"/>
                    </a:lnTo>
                    <a:lnTo>
                      <a:pt x="414858" y="327253"/>
                    </a:lnTo>
                    <a:lnTo>
                      <a:pt x="415988" y="328079"/>
                    </a:lnTo>
                    <a:lnTo>
                      <a:pt x="417106" y="328891"/>
                    </a:lnTo>
                    <a:lnTo>
                      <a:pt x="418909" y="330212"/>
                    </a:lnTo>
                    <a:lnTo>
                      <a:pt x="419277" y="326453"/>
                    </a:lnTo>
                    <a:close/>
                  </a:path>
                  <a:path w="1160144" h="1129665">
                    <a:moveTo>
                      <a:pt x="440778" y="557593"/>
                    </a:moveTo>
                    <a:lnTo>
                      <a:pt x="434911" y="559041"/>
                    </a:lnTo>
                    <a:lnTo>
                      <a:pt x="437286" y="560806"/>
                    </a:lnTo>
                    <a:lnTo>
                      <a:pt x="439445" y="561543"/>
                    </a:lnTo>
                    <a:lnTo>
                      <a:pt x="440778" y="557593"/>
                    </a:lnTo>
                    <a:close/>
                  </a:path>
                  <a:path w="1160144" h="1129665">
                    <a:moveTo>
                      <a:pt x="455536" y="541578"/>
                    </a:moveTo>
                    <a:lnTo>
                      <a:pt x="455472" y="541210"/>
                    </a:lnTo>
                    <a:lnTo>
                      <a:pt x="455282" y="540931"/>
                    </a:lnTo>
                    <a:lnTo>
                      <a:pt x="455155" y="540918"/>
                    </a:lnTo>
                    <a:lnTo>
                      <a:pt x="453669" y="540867"/>
                    </a:lnTo>
                    <a:lnTo>
                      <a:pt x="452196" y="540867"/>
                    </a:lnTo>
                    <a:lnTo>
                      <a:pt x="450469" y="540829"/>
                    </a:lnTo>
                    <a:lnTo>
                      <a:pt x="451904" y="544436"/>
                    </a:lnTo>
                    <a:lnTo>
                      <a:pt x="453694" y="542658"/>
                    </a:lnTo>
                    <a:lnTo>
                      <a:pt x="455333" y="542010"/>
                    </a:lnTo>
                    <a:lnTo>
                      <a:pt x="455409" y="541782"/>
                    </a:lnTo>
                    <a:lnTo>
                      <a:pt x="455536" y="541578"/>
                    </a:lnTo>
                    <a:close/>
                  </a:path>
                  <a:path w="1160144" h="1129665">
                    <a:moveTo>
                      <a:pt x="455650" y="369773"/>
                    </a:moveTo>
                    <a:lnTo>
                      <a:pt x="452069" y="372554"/>
                    </a:lnTo>
                    <a:lnTo>
                      <a:pt x="450507" y="373773"/>
                    </a:lnTo>
                    <a:lnTo>
                      <a:pt x="453212" y="375183"/>
                    </a:lnTo>
                    <a:lnTo>
                      <a:pt x="454977" y="376059"/>
                    </a:lnTo>
                    <a:lnTo>
                      <a:pt x="455650" y="369773"/>
                    </a:lnTo>
                    <a:close/>
                  </a:path>
                  <a:path w="1160144" h="1129665">
                    <a:moveTo>
                      <a:pt x="464781" y="903033"/>
                    </a:moveTo>
                    <a:lnTo>
                      <a:pt x="464604" y="902500"/>
                    </a:lnTo>
                    <a:lnTo>
                      <a:pt x="464591" y="901738"/>
                    </a:lnTo>
                    <a:lnTo>
                      <a:pt x="463156" y="902106"/>
                    </a:lnTo>
                    <a:lnTo>
                      <a:pt x="459498" y="903008"/>
                    </a:lnTo>
                    <a:lnTo>
                      <a:pt x="461949" y="904938"/>
                    </a:lnTo>
                    <a:lnTo>
                      <a:pt x="463334" y="905090"/>
                    </a:lnTo>
                    <a:lnTo>
                      <a:pt x="464591" y="903325"/>
                    </a:lnTo>
                    <a:lnTo>
                      <a:pt x="464781" y="903033"/>
                    </a:lnTo>
                    <a:close/>
                  </a:path>
                  <a:path w="1160144" h="1129665">
                    <a:moveTo>
                      <a:pt x="488784" y="609117"/>
                    </a:moveTo>
                    <a:lnTo>
                      <a:pt x="487959" y="602805"/>
                    </a:lnTo>
                    <a:lnTo>
                      <a:pt x="485838" y="604761"/>
                    </a:lnTo>
                    <a:lnTo>
                      <a:pt x="485902" y="606437"/>
                    </a:lnTo>
                    <a:lnTo>
                      <a:pt x="488784" y="609117"/>
                    </a:lnTo>
                    <a:close/>
                  </a:path>
                  <a:path w="1160144" h="1129665">
                    <a:moveTo>
                      <a:pt x="496912" y="783691"/>
                    </a:moveTo>
                    <a:lnTo>
                      <a:pt x="496354" y="783564"/>
                    </a:lnTo>
                    <a:lnTo>
                      <a:pt x="495757" y="783234"/>
                    </a:lnTo>
                    <a:lnTo>
                      <a:pt x="494588" y="783526"/>
                    </a:lnTo>
                    <a:lnTo>
                      <a:pt x="493991" y="784021"/>
                    </a:lnTo>
                    <a:lnTo>
                      <a:pt x="493369" y="784390"/>
                    </a:lnTo>
                    <a:lnTo>
                      <a:pt x="494499" y="784694"/>
                    </a:lnTo>
                    <a:lnTo>
                      <a:pt x="495617" y="784961"/>
                    </a:lnTo>
                    <a:lnTo>
                      <a:pt x="496747" y="785279"/>
                    </a:lnTo>
                    <a:lnTo>
                      <a:pt x="496798" y="784745"/>
                    </a:lnTo>
                    <a:lnTo>
                      <a:pt x="496862" y="784212"/>
                    </a:lnTo>
                    <a:lnTo>
                      <a:pt x="496912" y="783691"/>
                    </a:lnTo>
                    <a:close/>
                  </a:path>
                  <a:path w="1160144" h="1129665">
                    <a:moveTo>
                      <a:pt x="521639" y="1016977"/>
                    </a:moveTo>
                    <a:lnTo>
                      <a:pt x="521093" y="1016596"/>
                    </a:lnTo>
                    <a:lnTo>
                      <a:pt x="520547" y="1016101"/>
                    </a:lnTo>
                    <a:lnTo>
                      <a:pt x="519607" y="1017460"/>
                    </a:lnTo>
                    <a:lnTo>
                      <a:pt x="518718" y="1018794"/>
                    </a:lnTo>
                    <a:lnTo>
                      <a:pt x="517817" y="1020102"/>
                    </a:lnTo>
                    <a:lnTo>
                      <a:pt x="518388" y="1020445"/>
                    </a:lnTo>
                    <a:lnTo>
                      <a:pt x="518960" y="1020749"/>
                    </a:lnTo>
                    <a:lnTo>
                      <a:pt x="519544" y="1021092"/>
                    </a:lnTo>
                    <a:lnTo>
                      <a:pt x="520230" y="1019746"/>
                    </a:lnTo>
                    <a:lnTo>
                      <a:pt x="520954" y="1018425"/>
                    </a:lnTo>
                    <a:lnTo>
                      <a:pt x="521639" y="1016977"/>
                    </a:lnTo>
                    <a:close/>
                  </a:path>
                  <a:path w="1160144" h="1129665">
                    <a:moveTo>
                      <a:pt x="532409" y="561860"/>
                    </a:moveTo>
                    <a:lnTo>
                      <a:pt x="529653" y="559473"/>
                    </a:lnTo>
                    <a:lnTo>
                      <a:pt x="529615" y="561822"/>
                    </a:lnTo>
                    <a:lnTo>
                      <a:pt x="529539" y="564807"/>
                    </a:lnTo>
                    <a:lnTo>
                      <a:pt x="530910" y="565162"/>
                    </a:lnTo>
                    <a:lnTo>
                      <a:pt x="532257" y="563486"/>
                    </a:lnTo>
                    <a:lnTo>
                      <a:pt x="532409" y="561860"/>
                    </a:lnTo>
                    <a:close/>
                  </a:path>
                  <a:path w="1160144" h="1129665">
                    <a:moveTo>
                      <a:pt x="540816" y="979538"/>
                    </a:moveTo>
                    <a:lnTo>
                      <a:pt x="540702" y="976807"/>
                    </a:lnTo>
                    <a:lnTo>
                      <a:pt x="539356" y="975525"/>
                    </a:lnTo>
                    <a:lnTo>
                      <a:pt x="536676" y="975829"/>
                    </a:lnTo>
                    <a:lnTo>
                      <a:pt x="538048" y="977049"/>
                    </a:lnTo>
                    <a:lnTo>
                      <a:pt x="540816" y="979538"/>
                    </a:lnTo>
                    <a:close/>
                  </a:path>
                  <a:path w="1160144" h="1129665">
                    <a:moveTo>
                      <a:pt x="556729" y="599770"/>
                    </a:moveTo>
                    <a:lnTo>
                      <a:pt x="556514" y="597827"/>
                    </a:lnTo>
                    <a:lnTo>
                      <a:pt x="556285" y="595909"/>
                    </a:lnTo>
                    <a:lnTo>
                      <a:pt x="556069" y="593966"/>
                    </a:lnTo>
                    <a:lnTo>
                      <a:pt x="555523" y="595972"/>
                    </a:lnTo>
                    <a:lnTo>
                      <a:pt x="553859" y="598081"/>
                    </a:lnTo>
                    <a:lnTo>
                      <a:pt x="556729" y="599770"/>
                    </a:lnTo>
                    <a:close/>
                  </a:path>
                  <a:path w="1160144" h="1129665">
                    <a:moveTo>
                      <a:pt x="584606" y="369443"/>
                    </a:moveTo>
                    <a:lnTo>
                      <a:pt x="583882" y="368452"/>
                    </a:lnTo>
                    <a:lnTo>
                      <a:pt x="582942" y="368058"/>
                    </a:lnTo>
                    <a:lnTo>
                      <a:pt x="581634" y="367157"/>
                    </a:lnTo>
                    <a:lnTo>
                      <a:pt x="581317" y="368427"/>
                    </a:lnTo>
                    <a:lnTo>
                      <a:pt x="580809" y="369481"/>
                    </a:lnTo>
                    <a:lnTo>
                      <a:pt x="581063" y="369735"/>
                    </a:lnTo>
                    <a:lnTo>
                      <a:pt x="581672" y="370382"/>
                    </a:lnTo>
                    <a:lnTo>
                      <a:pt x="582650" y="370763"/>
                    </a:lnTo>
                    <a:lnTo>
                      <a:pt x="583539" y="370992"/>
                    </a:lnTo>
                    <a:lnTo>
                      <a:pt x="583704" y="371017"/>
                    </a:lnTo>
                    <a:lnTo>
                      <a:pt x="584606" y="369443"/>
                    </a:lnTo>
                    <a:close/>
                  </a:path>
                  <a:path w="1160144" h="1129665">
                    <a:moveTo>
                      <a:pt x="613194" y="835888"/>
                    </a:moveTo>
                    <a:lnTo>
                      <a:pt x="612165" y="834872"/>
                    </a:lnTo>
                    <a:lnTo>
                      <a:pt x="610108" y="832840"/>
                    </a:lnTo>
                    <a:lnTo>
                      <a:pt x="609346" y="833742"/>
                    </a:lnTo>
                    <a:lnTo>
                      <a:pt x="608965" y="834199"/>
                    </a:lnTo>
                    <a:lnTo>
                      <a:pt x="612355" y="836828"/>
                    </a:lnTo>
                    <a:lnTo>
                      <a:pt x="612648" y="836523"/>
                    </a:lnTo>
                    <a:lnTo>
                      <a:pt x="612927" y="836218"/>
                    </a:lnTo>
                    <a:lnTo>
                      <a:pt x="613194" y="835888"/>
                    </a:lnTo>
                    <a:close/>
                  </a:path>
                  <a:path w="1160144" h="1129665">
                    <a:moveTo>
                      <a:pt x="629513" y="663498"/>
                    </a:moveTo>
                    <a:lnTo>
                      <a:pt x="628827" y="662381"/>
                    </a:lnTo>
                    <a:lnTo>
                      <a:pt x="627507" y="662724"/>
                    </a:lnTo>
                    <a:lnTo>
                      <a:pt x="626325" y="663181"/>
                    </a:lnTo>
                    <a:lnTo>
                      <a:pt x="624039" y="663981"/>
                    </a:lnTo>
                    <a:lnTo>
                      <a:pt x="627100" y="665861"/>
                    </a:lnTo>
                    <a:lnTo>
                      <a:pt x="628535" y="665822"/>
                    </a:lnTo>
                    <a:lnTo>
                      <a:pt x="629513" y="663498"/>
                    </a:lnTo>
                    <a:close/>
                  </a:path>
                  <a:path w="1160144" h="1129665">
                    <a:moveTo>
                      <a:pt x="643864" y="1007999"/>
                    </a:moveTo>
                    <a:lnTo>
                      <a:pt x="643686" y="1006614"/>
                    </a:lnTo>
                    <a:lnTo>
                      <a:pt x="643496" y="1005230"/>
                    </a:lnTo>
                    <a:lnTo>
                      <a:pt x="643318" y="1003833"/>
                    </a:lnTo>
                    <a:lnTo>
                      <a:pt x="642734" y="1003922"/>
                    </a:lnTo>
                    <a:lnTo>
                      <a:pt x="642137" y="1003985"/>
                    </a:lnTo>
                    <a:lnTo>
                      <a:pt x="641565" y="1004087"/>
                    </a:lnTo>
                    <a:lnTo>
                      <a:pt x="641756" y="1005471"/>
                    </a:lnTo>
                    <a:lnTo>
                      <a:pt x="641934" y="1006856"/>
                    </a:lnTo>
                    <a:lnTo>
                      <a:pt x="642137" y="1008253"/>
                    </a:lnTo>
                    <a:lnTo>
                      <a:pt x="643864" y="1007999"/>
                    </a:lnTo>
                    <a:close/>
                  </a:path>
                  <a:path w="1160144" h="1129665">
                    <a:moveTo>
                      <a:pt x="688162" y="1129131"/>
                    </a:moveTo>
                    <a:lnTo>
                      <a:pt x="687882" y="1125397"/>
                    </a:lnTo>
                    <a:lnTo>
                      <a:pt x="687793" y="1123937"/>
                    </a:lnTo>
                    <a:lnTo>
                      <a:pt x="687285" y="1123950"/>
                    </a:lnTo>
                    <a:lnTo>
                      <a:pt x="686282" y="1123950"/>
                    </a:lnTo>
                    <a:lnTo>
                      <a:pt x="685647" y="1125613"/>
                    </a:lnTo>
                    <a:lnTo>
                      <a:pt x="684974" y="1127277"/>
                    </a:lnTo>
                    <a:lnTo>
                      <a:pt x="688162" y="1129131"/>
                    </a:lnTo>
                    <a:close/>
                  </a:path>
                  <a:path w="1160144" h="1129665">
                    <a:moveTo>
                      <a:pt x="688365" y="723442"/>
                    </a:moveTo>
                    <a:lnTo>
                      <a:pt x="687946" y="722363"/>
                    </a:lnTo>
                    <a:lnTo>
                      <a:pt x="687070" y="721715"/>
                    </a:lnTo>
                    <a:lnTo>
                      <a:pt x="685927" y="721487"/>
                    </a:lnTo>
                    <a:lnTo>
                      <a:pt x="685317" y="722376"/>
                    </a:lnTo>
                    <a:lnTo>
                      <a:pt x="684263" y="723239"/>
                    </a:lnTo>
                    <a:lnTo>
                      <a:pt x="685622" y="724027"/>
                    </a:lnTo>
                    <a:lnTo>
                      <a:pt x="686384" y="724585"/>
                    </a:lnTo>
                    <a:lnTo>
                      <a:pt x="687438" y="724839"/>
                    </a:lnTo>
                    <a:lnTo>
                      <a:pt x="688365" y="723442"/>
                    </a:lnTo>
                    <a:close/>
                  </a:path>
                  <a:path w="1160144" h="1129665">
                    <a:moveTo>
                      <a:pt x="689673" y="597255"/>
                    </a:moveTo>
                    <a:lnTo>
                      <a:pt x="687793" y="593788"/>
                    </a:lnTo>
                    <a:lnTo>
                      <a:pt x="684542" y="594956"/>
                    </a:lnTo>
                    <a:lnTo>
                      <a:pt x="686739" y="595909"/>
                    </a:lnTo>
                    <a:lnTo>
                      <a:pt x="688200" y="596569"/>
                    </a:lnTo>
                    <a:lnTo>
                      <a:pt x="689673" y="597255"/>
                    </a:lnTo>
                    <a:close/>
                  </a:path>
                  <a:path w="1160144" h="1129665">
                    <a:moveTo>
                      <a:pt x="693369" y="908532"/>
                    </a:moveTo>
                    <a:lnTo>
                      <a:pt x="688543" y="909726"/>
                    </a:lnTo>
                    <a:lnTo>
                      <a:pt x="688835" y="911148"/>
                    </a:lnTo>
                    <a:lnTo>
                      <a:pt x="690206" y="910945"/>
                    </a:lnTo>
                    <a:lnTo>
                      <a:pt x="691603" y="910831"/>
                    </a:lnTo>
                    <a:lnTo>
                      <a:pt x="692950" y="910501"/>
                    </a:lnTo>
                    <a:lnTo>
                      <a:pt x="693166" y="910437"/>
                    </a:lnTo>
                    <a:lnTo>
                      <a:pt x="693191" y="909497"/>
                    </a:lnTo>
                    <a:lnTo>
                      <a:pt x="693369" y="908532"/>
                    </a:lnTo>
                    <a:close/>
                  </a:path>
                  <a:path w="1160144" h="1129665">
                    <a:moveTo>
                      <a:pt x="753935" y="505180"/>
                    </a:moveTo>
                    <a:lnTo>
                      <a:pt x="753922" y="504761"/>
                    </a:lnTo>
                    <a:lnTo>
                      <a:pt x="753833" y="502615"/>
                    </a:lnTo>
                    <a:lnTo>
                      <a:pt x="752792" y="501586"/>
                    </a:lnTo>
                    <a:lnTo>
                      <a:pt x="750506" y="502488"/>
                    </a:lnTo>
                    <a:lnTo>
                      <a:pt x="749833" y="504621"/>
                    </a:lnTo>
                    <a:lnTo>
                      <a:pt x="750620" y="505879"/>
                    </a:lnTo>
                    <a:lnTo>
                      <a:pt x="752779" y="506069"/>
                    </a:lnTo>
                    <a:lnTo>
                      <a:pt x="753135" y="506082"/>
                    </a:lnTo>
                    <a:lnTo>
                      <a:pt x="753935" y="505180"/>
                    </a:lnTo>
                    <a:close/>
                  </a:path>
                  <a:path w="1160144" h="1129665">
                    <a:moveTo>
                      <a:pt x="764197" y="923099"/>
                    </a:moveTo>
                    <a:lnTo>
                      <a:pt x="762977" y="921321"/>
                    </a:lnTo>
                    <a:lnTo>
                      <a:pt x="761974" y="919873"/>
                    </a:lnTo>
                    <a:lnTo>
                      <a:pt x="760971" y="918413"/>
                    </a:lnTo>
                    <a:lnTo>
                      <a:pt x="760704" y="922502"/>
                    </a:lnTo>
                    <a:lnTo>
                      <a:pt x="764197" y="923099"/>
                    </a:lnTo>
                    <a:close/>
                  </a:path>
                  <a:path w="1160144" h="1129665">
                    <a:moveTo>
                      <a:pt x="771740" y="400418"/>
                    </a:moveTo>
                    <a:lnTo>
                      <a:pt x="771118" y="400329"/>
                    </a:lnTo>
                    <a:lnTo>
                      <a:pt x="770356" y="399973"/>
                    </a:lnTo>
                    <a:lnTo>
                      <a:pt x="769912" y="400227"/>
                    </a:lnTo>
                    <a:lnTo>
                      <a:pt x="767715" y="401358"/>
                    </a:lnTo>
                    <a:lnTo>
                      <a:pt x="768515" y="402894"/>
                    </a:lnTo>
                    <a:lnTo>
                      <a:pt x="770026" y="405523"/>
                    </a:lnTo>
                    <a:lnTo>
                      <a:pt x="771740" y="400418"/>
                    </a:lnTo>
                    <a:close/>
                  </a:path>
                  <a:path w="1160144" h="1129665">
                    <a:moveTo>
                      <a:pt x="773264" y="109474"/>
                    </a:moveTo>
                    <a:lnTo>
                      <a:pt x="769277" y="103771"/>
                    </a:lnTo>
                    <a:lnTo>
                      <a:pt x="768400" y="107721"/>
                    </a:lnTo>
                    <a:lnTo>
                      <a:pt x="769810" y="108572"/>
                    </a:lnTo>
                    <a:lnTo>
                      <a:pt x="773264" y="109474"/>
                    </a:lnTo>
                    <a:close/>
                  </a:path>
                  <a:path w="1160144" h="1129665">
                    <a:moveTo>
                      <a:pt x="774979" y="195719"/>
                    </a:moveTo>
                    <a:lnTo>
                      <a:pt x="774319" y="195351"/>
                    </a:lnTo>
                    <a:lnTo>
                      <a:pt x="773684" y="194805"/>
                    </a:lnTo>
                    <a:lnTo>
                      <a:pt x="772693" y="194665"/>
                    </a:lnTo>
                    <a:lnTo>
                      <a:pt x="772248" y="195605"/>
                    </a:lnTo>
                    <a:lnTo>
                      <a:pt x="771512" y="196570"/>
                    </a:lnTo>
                    <a:lnTo>
                      <a:pt x="772617" y="196811"/>
                    </a:lnTo>
                    <a:lnTo>
                      <a:pt x="773341" y="197154"/>
                    </a:lnTo>
                    <a:lnTo>
                      <a:pt x="774026" y="197040"/>
                    </a:lnTo>
                    <a:lnTo>
                      <a:pt x="774420" y="196989"/>
                    </a:lnTo>
                    <a:lnTo>
                      <a:pt x="774661" y="196202"/>
                    </a:lnTo>
                    <a:lnTo>
                      <a:pt x="774979" y="195719"/>
                    </a:lnTo>
                    <a:close/>
                  </a:path>
                  <a:path w="1160144" h="1129665">
                    <a:moveTo>
                      <a:pt x="790219" y="0"/>
                    </a:moveTo>
                    <a:lnTo>
                      <a:pt x="789355" y="0"/>
                    </a:lnTo>
                    <a:lnTo>
                      <a:pt x="788911" y="12"/>
                    </a:lnTo>
                    <a:lnTo>
                      <a:pt x="788898" y="1587"/>
                    </a:lnTo>
                    <a:lnTo>
                      <a:pt x="788873" y="4724"/>
                    </a:lnTo>
                    <a:lnTo>
                      <a:pt x="790168" y="4724"/>
                    </a:lnTo>
                    <a:lnTo>
                      <a:pt x="790181" y="3136"/>
                    </a:lnTo>
                    <a:lnTo>
                      <a:pt x="790206" y="1562"/>
                    </a:lnTo>
                    <a:lnTo>
                      <a:pt x="790219" y="0"/>
                    </a:lnTo>
                    <a:close/>
                  </a:path>
                  <a:path w="1160144" h="1129665">
                    <a:moveTo>
                      <a:pt x="801268" y="602767"/>
                    </a:moveTo>
                    <a:lnTo>
                      <a:pt x="800341" y="602195"/>
                    </a:lnTo>
                    <a:lnTo>
                      <a:pt x="799452" y="603123"/>
                    </a:lnTo>
                    <a:lnTo>
                      <a:pt x="797941" y="604977"/>
                    </a:lnTo>
                    <a:lnTo>
                      <a:pt x="798588" y="605345"/>
                    </a:lnTo>
                    <a:lnTo>
                      <a:pt x="799236" y="605751"/>
                    </a:lnTo>
                    <a:lnTo>
                      <a:pt x="799896" y="606107"/>
                    </a:lnTo>
                    <a:lnTo>
                      <a:pt x="800354" y="605015"/>
                    </a:lnTo>
                    <a:lnTo>
                      <a:pt x="800849" y="603910"/>
                    </a:lnTo>
                    <a:lnTo>
                      <a:pt x="801243" y="602805"/>
                    </a:lnTo>
                    <a:close/>
                  </a:path>
                  <a:path w="1160144" h="1129665">
                    <a:moveTo>
                      <a:pt x="826528" y="306273"/>
                    </a:moveTo>
                    <a:lnTo>
                      <a:pt x="825373" y="304838"/>
                    </a:lnTo>
                    <a:lnTo>
                      <a:pt x="822071" y="306552"/>
                    </a:lnTo>
                    <a:lnTo>
                      <a:pt x="823506" y="307581"/>
                    </a:lnTo>
                    <a:lnTo>
                      <a:pt x="824928" y="308559"/>
                    </a:lnTo>
                    <a:lnTo>
                      <a:pt x="826363" y="309575"/>
                    </a:lnTo>
                    <a:lnTo>
                      <a:pt x="826528" y="306273"/>
                    </a:lnTo>
                    <a:close/>
                  </a:path>
                  <a:path w="1160144" h="1129665">
                    <a:moveTo>
                      <a:pt x="867473" y="948512"/>
                    </a:moveTo>
                    <a:lnTo>
                      <a:pt x="865924" y="945502"/>
                    </a:lnTo>
                    <a:lnTo>
                      <a:pt x="864692" y="947420"/>
                    </a:lnTo>
                    <a:lnTo>
                      <a:pt x="862418" y="949020"/>
                    </a:lnTo>
                    <a:lnTo>
                      <a:pt x="863371" y="952487"/>
                    </a:lnTo>
                    <a:lnTo>
                      <a:pt x="865835" y="950239"/>
                    </a:lnTo>
                    <a:lnTo>
                      <a:pt x="867473" y="948512"/>
                    </a:lnTo>
                    <a:close/>
                  </a:path>
                  <a:path w="1160144" h="1129665">
                    <a:moveTo>
                      <a:pt x="872680" y="1040739"/>
                    </a:moveTo>
                    <a:lnTo>
                      <a:pt x="870927" y="1033627"/>
                    </a:lnTo>
                    <a:lnTo>
                      <a:pt x="869823" y="1036104"/>
                    </a:lnTo>
                    <a:lnTo>
                      <a:pt x="869124" y="1037767"/>
                    </a:lnTo>
                    <a:lnTo>
                      <a:pt x="868197" y="1039837"/>
                    </a:lnTo>
                    <a:lnTo>
                      <a:pt x="872680" y="1040739"/>
                    </a:lnTo>
                    <a:close/>
                  </a:path>
                  <a:path w="1160144" h="1129665">
                    <a:moveTo>
                      <a:pt x="887793" y="406908"/>
                    </a:moveTo>
                    <a:lnTo>
                      <a:pt x="887158" y="406184"/>
                    </a:lnTo>
                    <a:lnTo>
                      <a:pt x="886841" y="405536"/>
                    </a:lnTo>
                    <a:lnTo>
                      <a:pt x="886155" y="405295"/>
                    </a:lnTo>
                    <a:lnTo>
                      <a:pt x="884809" y="404799"/>
                    </a:lnTo>
                    <a:lnTo>
                      <a:pt x="884834" y="405701"/>
                    </a:lnTo>
                    <a:lnTo>
                      <a:pt x="884656" y="406654"/>
                    </a:lnTo>
                    <a:lnTo>
                      <a:pt x="884910" y="407504"/>
                    </a:lnTo>
                    <a:lnTo>
                      <a:pt x="885088" y="408152"/>
                    </a:lnTo>
                    <a:lnTo>
                      <a:pt x="885786" y="408647"/>
                    </a:lnTo>
                    <a:lnTo>
                      <a:pt x="886269" y="409219"/>
                    </a:lnTo>
                    <a:lnTo>
                      <a:pt x="886764" y="408635"/>
                    </a:lnTo>
                    <a:lnTo>
                      <a:pt x="887552" y="408101"/>
                    </a:lnTo>
                    <a:lnTo>
                      <a:pt x="887691" y="407466"/>
                    </a:lnTo>
                    <a:lnTo>
                      <a:pt x="887793" y="406908"/>
                    </a:lnTo>
                    <a:close/>
                  </a:path>
                  <a:path w="1160144" h="1129665">
                    <a:moveTo>
                      <a:pt x="892225" y="829894"/>
                    </a:moveTo>
                    <a:lnTo>
                      <a:pt x="891806" y="829208"/>
                    </a:lnTo>
                    <a:lnTo>
                      <a:pt x="891565" y="828522"/>
                    </a:lnTo>
                    <a:lnTo>
                      <a:pt x="890181" y="828573"/>
                    </a:lnTo>
                    <a:lnTo>
                      <a:pt x="889812" y="832878"/>
                    </a:lnTo>
                    <a:lnTo>
                      <a:pt x="891044" y="832954"/>
                    </a:lnTo>
                    <a:lnTo>
                      <a:pt x="891654" y="832993"/>
                    </a:lnTo>
                    <a:lnTo>
                      <a:pt x="891857" y="832192"/>
                    </a:lnTo>
                    <a:lnTo>
                      <a:pt x="892225" y="831392"/>
                    </a:lnTo>
                    <a:lnTo>
                      <a:pt x="892225" y="829894"/>
                    </a:lnTo>
                    <a:close/>
                  </a:path>
                  <a:path w="1160144" h="1129665">
                    <a:moveTo>
                      <a:pt x="911910" y="285559"/>
                    </a:moveTo>
                    <a:lnTo>
                      <a:pt x="911212" y="285356"/>
                    </a:lnTo>
                    <a:lnTo>
                      <a:pt x="909840" y="284962"/>
                    </a:lnTo>
                    <a:lnTo>
                      <a:pt x="909548" y="286143"/>
                    </a:lnTo>
                    <a:lnTo>
                      <a:pt x="909243" y="287324"/>
                    </a:lnTo>
                    <a:lnTo>
                      <a:pt x="909040" y="288632"/>
                    </a:lnTo>
                    <a:lnTo>
                      <a:pt x="910640" y="289077"/>
                    </a:lnTo>
                    <a:lnTo>
                      <a:pt x="911174" y="287883"/>
                    </a:lnTo>
                    <a:lnTo>
                      <a:pt x="911504" y="286715"/>
                    </a:lnTo>
                    <a:lnTo>
                      <a:pt x="911910" y="285559"/>
                    </a:lnTo>
                    <a:close/>
                  </a:path>
                  <a:path w="1160144" h="1129665">
                    <a:moveTo>
                      <a:pt x="944295" y="548449"/>
                    </a:moveTo>
                    <a:lnTo>
                      <a:pt x="943102" y="546303"/>
                    </a:lnTo>
                    <a:lnTo>
                      <a:pt x="942873" y="545947"/>
                    </a:lnTo>
                    <a:lnTo>
                      <a:pt x="941768" y="545604"/>
                    </a:lnTo>
                    <a:lnTo>
                      <a:pt x="941489" y="545820"/>
                    </a:lnTo>
                    <a:lnTo>
                      <a:pt x="939965" y="546925"/>
                    </a:lnTo>
                    <a:lnTo>
                      <a:pt x="939253" y="548297"/>
                    </a:lnTo>
                    <a:lnTo>
                      <a:pt x="941324" y="550024"/>
                    </a:lnTo>
                    <a:lnTo>
                      <a:pt x="942721" y="549173"/>
                    </a:lnTo>
                    <a:lnTo>
                      <a:pt x="944295" y="548449"/>
                    </a:lnTo>
                    <a:close/>
                  </a:path>
                  <a:path w="1160144" h="1129665">
                    <a:moveTo>
                      <a:pt x="1037666" y="132435"/>
                    </a:moveTo>
                    <a:lnTo>
                      <a:pt x="1034948" y="129273"/>
                    </a:lnTo>
                    <a:lnTo>
                      <a:pt x="1034199" y="135305"/>
                    </a:lnTo>
                    <a:lnTo>
                      <a:pt x="1036574" y="133934"/>
                    </a:lnTo>
                    <a:lnTo>
                      <a:pt x="1037666" y="132435"/>
                    </a:lnTo>
                    <a:close/>
                  </a:path>
                  <a:path w="1160144" h="1129665">
                    <a:moveTo>
                      <a:pt x="1070991" y="186537"/>
                    </a:moveTo>
                    <a:lnTo>
                      <a:pt x="1069784" y="185940"/>
                    </a:lnTo>
                    <a:lnTo>
                      <a:pt x="1069187" y="186537"/>
                    </a:lnTo>
                    <a:lnTo>
                      <a:pt x="1068755" y="187198"/>
                    </a:lnTo>
                    <a:lnTo>
                      <a:pt x="1068590" y="187883"/>
                    </a:lnTo>
                    <a:lnTo>
                      <a:pt x="1068539" y="188087"/>
                    </a:lnTo>
                    <a:lnTo>
                      <a:pt x="1069378" y="188531"/>
                    </a:lnTo>
                    <a:lnTo>
                      <a:pt x="1070190" y="189115"/>
                    </a:lnTo>
                    <a:lnTo>
                      <a:pt x="1070559" y="188125"/>
                    </a:lnTo>
                    <a:lnTo>
                      <a:pt x="1070952" y="187464"/>
                    </a:lnTo>
                    <a:lnTo>
                      <a:pt x="1070978" y="186753"/>
                    </a:lnTo>
                    <a:lnTo>
                      <a:pt x="1070991" y="186537"/>
                    </a:lnTo>
                    <a:close/>
                  </a:path>
                  <a:path w="1160144" h="1129665">
                    <a:moveTo>
                      <a:pt x="1072019" y="895350"/>
                    </a:moveTo>
                    <a:lnTo>
                      <a:pt x="1071511" y="895070"/>
                    </a:lnTo>
                    <a:lnTo>
                      <a:pt x="1070991" y="894816"/>
                    </a:lnTo>
                    <a:lnTo>
                      <a:pt x="1070470" y="894537"/>
                    </a:lnTo>
                    <a:lnTo>
                      <a:pt x="1069886" y="895934"/>
                    </a:lnTo>
                    <a:lnTo>
                      <a:pt x="1069276" y="897343"/>
                    </a:lnTo>
                    <a:lnTo>
                      <a:pt x="1068705" y="898740"/>
                    </a:lnTo>
                    <a:lnTo>
                      <a:pt x="1069149" y="898931"/>
                    </a:lnTo>
                    <a:lnTo>
                      <a:pt x="1069594" y="899109"/>
                    </a:lnTo>
                    <a:lnTo>
                      <a:pt x="1070025" y="899299"/>
                    </a:lnTo>
                    <a:lnTo>
                      <a:pt x="1072019" y="895350"/>
                    </a:lnTo>
                    <a:close/>
                  </a:path>
                  <a:path w="1160144" h="1129665">
                    <a:moveTo>
                      <a:pt x="1076947" y="498741"/>
                    </a:moveTo>
                    <a:lnTo>
                      <a:pt x="1075512" y="498170"/>
                    </a:lnTo>
                    <a:lnTo>
                      <a:pt x="1074216" y="497230"/>
                    </a:lnTo>
                    <a:lnTo>
                      <a:pt x="1073734" y="498779"/>
                    </a:lnTo>
                    <a:lnTo>
                      <a:pt x="1073010" y="499846"/>
                    </a:lnTo>
                    <a:lnTo>
                      <a:pt x="1073277" y="500570"/>
                    </a:lnTo>
                    <a:lnTo>
                      <a:pt x="1073531" y="501345"/>
                    </a:lnTo>
                    <a:lnTo>
                      <a:pt x="1074750" y="501764"/>
                    </a:lnTo>
                    <a:lnTo>
                      <a:pt x="1075550" y="502335"/>
                    </a:lnTo>
                    <a:lnTo>
                      <a:pt x="1076071" y="501332"/>
                    </a:lnTo>
                    <a:lnTo>
                      <a:pt x="1076947" y="500329"/>
                    </a:lnTo>
                    <a:lnTo>
                      <a:pt x="1076947" y="498741"/>
                    </a:lnTo>
                    <a:close/>
                  </a:path>
                  <a:path w="1160144" h="1129665">
                    <a:moveTo>
                      <a:pt x="1077899" y="697407"/>
                    </a:moveTo>
                    <a:lnTo>
                      <a:pt x="1076871" y="696937"/>
                    </a:lnTo>
                    <a:lnTo>
                      <a:pt x="1075880" y="696175"/>
                    </a:lnTo>
                    <a:lnTo>
                      <a:pt x="1074204" y="696137"/>
                    </a:lnTo>
                    <a:lnTo>
                      <a:pt x="1073531" y="697255"/>
                    </a:lnTo>
                    <a:lnTo>
                      <a:pt x="1072261" y="698474"/>
                    </a:lnTo>
                    <a:lnTo>
                      <a:pt x="1074127" y="699071"/>
                    </a:lnTo>
                    <a:lnTo>
                      <a:pt x="1075245" y="699782"/>
                    </a:lnTo>
                    <a:lnTo>
                      <a:pt x="1076198" y="699617"/>
                    </a:lnTo>
                    <a:lnTo>
                      <a:pt x="1076871" y="699477"/>
                    </a:lnTo>
                    <a:lnTo>
                      <a:pt x="1077341" y="698195"/>
                    </a:lnTo>
                    <a:lnTo>
                      <a:pt x="1077899" y="697407"/>
                    </a:lnTo>
                    <a:close/>
                  </a:path>
                  <a:path w="1160144" h="1129665">
                    <a:moveTo>
                      <a:pt x="1109738" y="786815"/>
                    </a:moveTo>
                    <a:lnTo>
                      <a:pt x="1109510" y="783742"/>
                    </a:lnTo>
                    <a:lnTo>
                      <a:pt x="1109459" y="783069"/>
                    </a:lnTo>
                    <a:lnTo>
                      <a:pt x="1107935" y="783742"/>
                    </a:lnTo>
                    <a:lnTo>
                      <a:pt x="1105674" y="783640"/>
                    </a:lnTo>
                    <a:lnTo>
                      <a:pt x="1105623" y="786257"/>
                    </a:lnTo>
                    <a:lnTo>
                      <a:pt x="1109738" y="786815"/>
                    </a:lnTo>
                    <a:close/>
                  </a:path>
                  <a:path w="1160144" h="1129665">
                    <a:moveTo>
                      <a:pt x="1128928" y="505777"/>
                    </a:moveTo>
                    <a:lnTo>
                      <a:pt x="1125143" y="506717"/>
                    </a:lnTo>
                    <a:lnTo>
                      <a:pt x="1123632" y="507085"/>
                    </a:lnTo>
                    <a:lnTo>
                      <a:pt x="1126083" y="509206"/>
                    </a:lnTo>
                    <a:lnTo>
                      <a:pt x="1127582" y="508762"/>
                    </a:lnTo>
                    <a:lnTo>
                      <a:pt x="1128928" y="505777"/>
                    </a:lnTo>
                    <a:close/>
                  </a:path>
                  <a:path w="1160144" h="1129665">
                    <a:moveTo>
                      <a:pt x="1131316" y="532663"/>
                    </a:moveTo>
                    <a:lnTo>
                      <a:pt x="1130985" y="529094"/>
                    </a:lnTo>
                    <a:lnTo>
                      <a:pt x="1128280" y="530796"/>
                    </a:lnTo>
                    <a:lnTo>
                      <a:pt x="1127188" y="531482"/>
                    </a:lnTo>
                    <a:lnTo>
                      <a:pt x="1127506" y="531977"/>
                    </a:lnTo>
                    <a:lnTo>
                      <a:pt x="1128153" y="533031"/>
                    </a:lnTo>
                    <a:lnTo>
                      <a:pt x="1130122" y="533336"/>
                    </a:lnTo>
                    <a:lnTo>
                      <a:pt x="1131316" y="532663"/>
                    </a:lnTo>
                    <a:close/>
                  </a:path>
                  <a:path w="1160144" h="1129665">
                    <a:moveTo>
                      <a:pt x="1141488" y="669632"/>
                    </a:moveTo>
                    <a:lnTo>
                      <a:pt x="1140815" y="668083"/>
                    </a:lnTo>
                    <a:lnTo>
                      <a:pt x="1138224" y="668274"/>
                    </a:lnTo>
                    <a:lnTo>
                      <a:pt x="1137742" y="668324"/>
                    </a:lnTo>
                    <a:lnTo>
                      <a:pt x="1136853" y="669632"/>
                    </a:lnTo>
                    <a:lnTo>
                      <a:pt x="1136980" y="670179"/>
                    </a:lnTo>
                    <a:lnTo>
                      <a:pt x="1137450" y="672376"/>
                    </a:lnTo>
                    <a:lnTo>
                      <a:pt x="1139050" y="672668"/>
                    </a:lnTo>
                    <a:lnTo>
                      <a:pt x="1141133" y="671918"/>
                    </a:lnTo>
                    <a:lnTo>
                      <a:pt x="1141488" y="669632"/>
                    </a:lnTo>
                    <a:close/>
                  </a:path>
                  <a:path w="1160144" h="1129665">
                    <a:moveTo>
                      <a:pt x="1142898" y="703199"/>
                    </a:moveTo>
                    <a:lnTo>
                      <a:pt x="1141869" y="702640"/>
                    </a:lnTo>
                    <a:lnTo>
                      <a:pt x="1141323" y="702144"/>
                    </a:lnTo>
                    <a:lnTo>
                      <a:pt x="1140739" y="702932"/>
                    </a:lnTo>
                    <a:lnTo>
                      <a:pt x="1139926" y="703681"/>
                    </a:lnTo>
                    <a:lnTo>
                      <a:pt x="1139558" y="705015"/>
                    </a:lnTo>
                    <a:lnTo>
                      <a:pt x="1140485" y="705751"/>
                    </a:lnTo>
                    <a:lnTo>
                      <a:pt x="1141349" y="706932"/>
                    </a:lnTo>
                    <a:lnTo>
                      <a:pt x="1142111" y="705421"/>
                    </a:lnTo>
                    <a:lnTo>
                      <a:pt x="1142771" y="704570"/>
                    </a:lnTo>
                    <a:lnTo>
                      <a:pt x="1142898" y="703199"/>
                    </a:lnTo>
                    <a:close/>
                  </a:path>
                  <a:path w="1160144" h="1129665">
                    <a:moveTo>
                      <a:pt x="1149642" y="720432"/>
                    </a:moveTo>
                    <a:lnTo>
                      <a:pt x="1149210" y="719137"/>
                    </a:lnTo>
                    <a:lnTo>
                      <a:pt x="1148334" y="716584"/>
                    </a:lnTo>
                    <a:lnTo>
                      <a:pt x="1147114" y="716915"/>
                    </a:lnTo>
                    <a:lnTo>
                      <a:pt x="1148080" y="720788"/>
                    </a:lnTo>
                    <a:lnTo>
                      <a:pt x="1148588" y="720661"/>
                    </a:lnTo>
                    <a:lnTo>
                      <a:pt x="1149642" y="720432"/>
                    </a:lnTo>
                    <a:close/>
                  </a:path>
                  <a:path w="1160144" h="1129665">
                    <a:moveTo>
                      <a:pt x="1159852" y="655408"/>
                    </a:moveTo>
                    <a:lnTo>
                      <a:pt x="1154430" y="652018"/>
                    </a:lnTo>
                    <a:lnTo>
                      <a:pt x="1153464" y="653618"/>
                    </a:lnTo>
                    <a:lnTo>
                      <a:pt x="1154938" y="654824"/>
                    </a:lnTo>
                    <a:lnTo>
                      <a:pt x="1155814" y="657275"/>
                    </a:lnTo>
                    <a:lnTo>
                      <a:pt x="1159852" y="65540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8" name="object 360">
                <a:extLst>
                  <a:ext uri="{FF2B5EF4-FFF2-40B4-BE49-F238E27FC236}">
                    <a16:creationId xmlns:a16="http://schemas.microsoft.com/office/drawing/2014/main" id="{ABC90649-29C4-E8D6-DA28-57F0A4031DF0}"/>
                  </a:ext>
                </a:extLst>
              </p:cNvPr>
              <p:cNvSpPr/>
              <p:nvPr/>
            </p:nvSpPr>
            <p:spPr>
              <a:xfrm>
                <a:off x="7747135" y="2644893"/>
                <a:ext cx="886658" cy="7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825" h="1142365">
                    <a:moveTo>
                      <a:pt x="3987" y="496493"/>
                    </a:moveTo>
                    <a:lnTo>
                      <a:pt x="3898" y="495134"/>
                    </a:lnTo>
                    <a:lnTo>
                      <a:pt x="1574" y="493496"/>
                    </a:lnTo>
                    <a:lnTo>
                      <a:pt x="355" y="495528"/>
                    </a:lnTo>
                    <a:lnTo>
                      <a:pt x="0" y="496951"/>
                    </a:lnTo>
                    <a:lnTo>
                      <a:pt x="2273" y="498500"/>
                    </a:lnTo>
                    <a:lnTo>
                      <a:pt x="3987" y="496493"/>
                    </a:lnTo>
                    <a:close/>
                  </a:path>
                  <a:path w="1139825" h="1142365">
                    <a:moveTo>
                      <a:pt x="71094" y="596887"/>
                    </a:moveTo>
                    <a:lnTo>
                      <a:pt x="70662" y="595731"/>
                    </a:lnTo>
                    <a:lnTo>
                      <a:pt x="69837" y="593407"/>
                    </a:lnTo>
                    <a:lnTo>
                      <a:pt x="69291" y="593585"/>
                    </a:lnTo>
                    <a:lnTo>
                      <a:pt x="68173" y="593953"/>
                    </a:lnTo>
                    <a:lnTo>
                      <a:pt x="68795" y="595096"/>
                    </a:lnTo>
                    <a:lnTo>
                      <a:pt x="69430" y="596226"/>
                    </a:lnTo>
                    <a:lnTo>
                      <a:pt x="70053" y="597382"/>
                    </a:lnTo>
                    <a:lnTo>
                      <a:pt x="70408" y="597204"/>
                    </a:lnTo>
                    <a:lnTo>
                      <a:pt x="70739" y="597052"/>
                    </a:lnTo>
                    <a:lnTo>
                      <a:pt x="71094" y="596887"/>
                    </a:lnTo>
                    <a:close/>
                  </a:path>
                  <a:path w="1139825" h="1142365">
                    <a:moveTo>
                      <a:pt x="80022" y="711860"/>
                    </a:moveTo>
                    <a:lnTo>
                      <a:pt x="79463" y="711327"/>
                    </a:lnTo>
                    <a:lnTo>
                      <a:pt x="78943" y="710450"/>
                    </a:lnTo>
                    <a:lnTo>
                      <a:pt x="78320" y="710323"/>
                    </a:lnTo>
                    <a:lnTo>
                      <a:pt x="77558" y="710196"/>
                    </a:lnTo>
                    <a:lnTo>
                      <a:pt x="76657" y="710666"/>
                    </a:lnTo>
                    <a:lnTo>
                      <a:pt x="74269" y="711263"/>
                    </a:lnTo>
                    <a:lnTo>
                      <a:pt x="76911" y="712266"/>
                    </a:lnTo>
                    <a:lnTo>
                      <a:pt x="79235" y="713130"/>
                    </a:lnTo>
                    <a:lnTo>
                      <a:pt x="79502" y="712711"/>
                    </a:lnTo>
                    <a:lnTo>
                      <a:pt x="79756" y="712266"/>
                    </a:lnTo>
                    <a:lnTo>
                      <a:pt x="80022" y="711860"/>
                    </a:lnTo>
                    <a:close/>
                  </a:path>
                  <a:path w="1139825" h="1142365">
                    <a:moveTo>
                      <a:pt x="104622" y="612228"/>
                    </a:moveTo>
                    <a:lnTo>
                      <a:pt x="104013" y="611784"/>
                    </a:lnTo>
                    <a:lnTo>
                      <a:pt x="103530" y="611200"/>
                    </a:lnTo>
                    <a:lnTo>
                      <a:pt x="103073" y="611200"/>
                    </a:lnTo>
                    <a:lnTo>
                      <a:pt x="102704" y="611225"/>
                    </a:lnTo>
                    <a:lnTo>
                      <a:pt x="101981" y="612216"/>
                    </a:lnTo>
                    <a:lnTo>
                      <a:pt x="102069" y="612381"/>
                    </a:lnTo>
                    <a:lnTo>
                      <a:pt x="102425" y="612965"/>
                    </a:lnTo>
                    <a:lnTo>
                      <a:pt x="103073" y="613359"/>
                    </a:lnTo>
                    <a:lnTo>
                      <a:pt x="103568" y="613829"/>
                    </a:lnTo>
                    <a:lnTo>
                      <a:pt x="103898" y="613333"/>
                    </a:lnTo>
                    <a:lnTo>
                      <a:pt x="104203" y="612838"/>
                    </a:lnTo>
                    <a:lnTo>
                      <a:pt x="104622" y="612228"/>
                    </a:lnTo>
                    <a:close/>
                  </a:path>
                  <a:path w="1139825" h="1142365">
                    <a:moveTo>
                      <a:pt x="107353" y="719594"/>
                    </a:moveTo>
                    <a:lnTo>
                      <a:pt x="107022" y="718972"/>
                    </a:lnTo>
                    <a:lnTo>
                      <a:pt x="106857" y="718667"/>
                    </a:lnTo>
                    <a:lnTo>
                      <a:pt x="104813" y="719467"/>
                    </a:lnTo>
                    <a:lnTo>
                      <a:pt x="103797" y="719886"/>
                    </a:lnTo>
                    <a:lnTo>
                      <a:pt x="104038" y="720382"/>
                    </a:lnTo>
                    <a:lnTo>
                      <a:pt x="104482" y="721385"/>
                    </a:lnTo>
                    <a:lnTo>
                      <a:pt x="105435" y="720788"/>
                    </a:lnTo>
                    <a:lnTo>
                      <a:pt x="106400" y="720191"/>
                    </a:lnTo>
                    <a:lnTo>
                      <a:pt x="107353" y="719594"/>
                    </a:lnTo>
                    <a:close/>
                  </a:path>
                  <a:path w="1139825" h="1142365">
                    <a:moveTo>
                      <a:pt x="109486" y="449402"/>
                    </a:moveTo>
                    <a:lnTo>
                      <a:pt x="108661" y="448551"/>
                    </a:lnTo>
                    <a:lnTo>
                      <a:pt x="106997" y="446786"/>
                    </a:lnTo>
                    <a:lnTo>
                      <a:pt x="106591" y="447167"/>
                    </a:lnTo>
                    <a:lnTo>
                      <a:pt x="106184" y="447548"/>
                    </a:lnTo>
                    <a:lnTo>
                      <a:pt x="105765" y="447929"/>
                    </a:lnTo>
                    <a:lnTo>
                      <a:pt x="106540" y="448754"/>
                    </a:lnTo>
                    <a:lnTo>
                      <a:pt x="107264" y="449643"/>
                    </a:lnTo>
                    <a:lnTo>
                      <a:pt x="108127" y="450405"/>
                    </a:lnTo>
                    <a:lnTo>
                      <a:pt x="109029" y="449757"/>
                    </a:lnTo>
                    <a:lnTo>
                      <a:pt x="109486" y="449402"/>
                    </a:lnTo>
                    <a:close/>
                  </a:path>
                  <a:path w="1139825" h="1142365">
                    <a:moveTo>
                      <a:pt x="116230" y="448932"/>
                    </a:moveTo>
                    <a:lnTo>
                      <a:pt x="115443" y="448259"/>
                    </a:lnTo>
                    <a:lnTo>
                      <a:pt x="114655" y="448995"/>
                    </a:lnTo>
                    <a:lnTo>
                      <a:pt x="113944" y="449745"/>
                    </a:lnTo>
                    <a:lnTo>
                      <a:pt x="113220" y="450494"/>
                    </a:lnTo>
                    <a:lnTo>
                      <a:pt x="113626" y="450850"/>
                    </a:lnTo>
                    <a:lnTo>
                      <a:pt x="114033" y="451218"/>
                    </a:lnTo>
                    <a:lnTo>
                      <a:pt x="114452" y="451561"/>
                    </a:lnTo>
                    <a:lnTo>
                      <a:pt x="115049" y="450697"/>
                    </a:lnTo>
                    <a:lnTo>
                      <a:pt x="115671" y="449872"/>
                    </a:lnTo>
                    <a:lnTo>
                      <a:pt x="116205" y="448995"/>
                    </a:lnTo>
                    <a:close/>
                  </a:path>
                  <a:path w="1139825" h="1142365">
                    <a:moveTo>
                      <a:pt x="131051" y="763231"/>
                    </a:moveTo>
                    <a:lnTo>
                      <a:pt x="128930" y="765556"/>
                    </a:lnTo>
                    <a:lnTo>
                      <a:pt x="130429" y="769188"/>
                    </a:lnTo>
                    <a:lnTo>
                      <a:pt x="130721" y="766279"/>
                    </a:lnTo>
                    <a:lnTo>
                      <a:pt x="131051" y="763231"/>
                    </a:lnTo>
                    <a:close/>
                  </a:path>
                  <a:path w="1139825" h="1142365">
                    <a:moveTo>
                      <a:pt x="134670" y="757758"/>
                    </a:moveTo>
                    <a:lnTo>
                      <a:pt x="133781" y="754176"/>
                    </a:lnTo>
                    <a:lnTo>
                      <a:pt x="133172" y="754367"/>
                    </a:lnTo>
                    <a:lnTo>
                      <a:pt x="132562" y="754545"/>
                    </a:lnTo>
                    <a:lnTo>
                      <a:pt x="131965" y="754735"/>
                    </a:lnTo>
                    <a:lnTo>
                      <a:pt x="132435" y="755891"/>
                    </a:lnTo>
                    <a:lnTo>
                      <a:pt x="132930" y="757047"/>
                    </a:lnTo>
                    <a:lnTo>
                      <a:pt x="133388" y="758202"/>
                    </a:lnTo>
                    <a:lnTo>
                      <a:pt x="134239" y="757910"/>
                    </a:lnTo>
                    <a:lnTo>
                      <a:pt x="134670" y="757758"/>
                    </a:lnTo>
                    <a:close/>
                  </a:path>
                  <a:path w="1139825" h="1142365">
                    <a:moveTo>
                      <a:pt x="149542" y="803046"/>
                    </a:moveTo>
                    <a:lnTo>
                      <a:pt x="147675" y="801027"/>
                    </a:lnTo>
                    <a:lnTo>
                      <a:pt x="146735" y="800049"/>
                    </a:lnTo>
                    <a:lnTo>
                      <a:pt x="146418" y="800303"/>
                    </a:lnTo>
                    <a:lnTo>
                      <a:pt x="146113" y="800595"/>
                    </a:lnTo>
                    <a:lnTo>
                      <a:pt x="145783" y="800887"/>
                    </a:lnTo>
                    <a:lnTo>
                      <a:pt x="148412" y="804011"/>
                    </a:lnTo>
                    <a:lnTo>
                      <a:pt x="148805" y="803694"/>
                    </a:lnTo>
                    <a:lnTo>
                      <a:pt x="149542" y="803046"/>
                    </a:lnTo>
                    <a:close/>
                  </a:path>
                  <a:path w="1139825" h="1142365">
                    <a:moveTo>
                      <a:pt x="163322" y="616610"/>
                    </a:moveTo>
                    <a:lnTo>
                      <a:pt x="163207" y="616038"/>
                    </a:lnTo>
                    <a:lnTo>
                      <a:pt x="163118" y="615734"/>
                    </a:lnTo>
                    <a:lnTo>
                      <a:pt x="162242" y="615619"/>
                    </a:lnTo>
                    <a:lnTo>
                      <a:pt x="161734" y="615429"/>
                    </a:lnTo>
                    <a:lnTo>
                      <a:pt x="161556" y="615950"/>
                    </a:lnTo>
                    <a:lnTo>
                      <a:pt x="161378" y="616445"/>
                    </a:lnTo>
                    <a:lnTo>
                      <a:pt x="161150" y="617105"/>
                    </a:lnTo>
                    <a:lnTo>
                      <a:pt x="162306" y="617639"/>
                    </a:lnTo>
                    <a:lnTo>
                      <a:pt x="162826" y="617880"/>
                    </a:lnTo>
                    <a:lnTo>
                      <a:pt x="162966" y="617258"/>
                    </a:lnTo>
                    <a:lnTo>
                      <a:pt x="163322" y="616610"/>
                    </a:lnTo>
                    <a:close/>
                  </a:path>
                  <a:path w="1139825" h="1142365">
                    <a:moveTo>
                      <a:pt x="216090" y="584085"/>
                    </a:moveTo>
                    <a:lnTo>
                      <a:pt x="215023" y="583565"/>
                    </a:lnTo>
                    <a:lnTo>
                      <a:pt x="214452" y="583158"/>
                    </a:lnTo>
                    <a:lnTo>
                      <a:pt x="214020" y="583793"/>
                    </a:lnTo>
                    <a:lnTo>
                      <a:pt x="212585" y="585851"/>
                    </a:lnTo>
                    <a:lnTo>
                      <a:pt x="213575" y="586054"/>
                    </a:lnTo>
                    <a:lnTo>
                      <a:pt x="214350" y="586460"/>
                    </a:lnTo>
                    <a:lnTo>
                      <a:pt x="214718" y="586219"/>
                    </a:lnTo>
                    <a:lnTo>
                      <a:pt x="215328" y="585851"/>
                    </a:lnTo>
                    <a:lnTo>
                      <a:pt x="215887" y="585076"/>
                    </a:lnTo>
                    <a:lnTo>
                      <a:pt x="216090" y="584085"/>
                    </a:lnTo>
                    <a:close/>
                  </a:path>
                  <a:path w="1139825" h="1142365">
                    <a:moveTo>
                      <a:pt x="231305" y="618985"/>
                    </a:moveTo>
                    <a:lnTo>
                      <a:pt x="231292" y="618540"/>
                    </a:lnTo>
                    <a:lnTo>
                      <a:pt x="231292" y="618096"/>
                    </a:lnTo>
                    <a:lnTo>
                      <a:pt x="230670" y="617651"/>
                    </a:lnTo>
                    <a:lnTo>
                      <a:pt x="230124" y="616915"/>
                    </a:lnTo>
                    <a:lnTo>
                      <a:pt x="229641" y="617639"/>
                    </a:lnTo>
                    <a:lnTo>
                      <a:pt x="229031" y="618134"/>
                    </a:lnTo>
                    <a:lnTo>
                      <a:pt x="229095" y="618591"/>
                    </a:lnTo>
                    <a:lnTo>
                      <a:pt x="229146" y="619023"/>
                    </a:lnTo>
                    <a:lnTo>
                      <a:pt x="229831" y="619417"/>
                    </a:lnTo>
                    <a:lnTo>
                      <a:pt x="230251" y="619823"/>
                    </a:lnTo>
                    <a:lnTo>
                      <a:pt x="230619" y="619391"/>
                    </a:lnTo>
                    <a:lnTo>
                      <a:pt x="231305" y="618985"/>
                    </a:lnTo>
                    <a:close/>
                  </a:path>
                  <a:path w="1139825" h="1142365">
                    <a:moveTo>
                      <a:pt x="271106" y="508800"/>
                    </a:moveTo>
                    <a:lnTo>
                      <a:pt x="270027" y="508165"/>
                    </a:lnTo>
                    <a:lnTo>
                      <a:pt x="269684" y="508292"/>
                    </a:lnTo>
                    <a:lnTo>
                      <a:pt x="269074" y="508546"/>
                    </a:lnTo>
                    <a:lnTo>
                      <a:pt x="268630" y="509244"/>
                    </a:lnTo>
                    <a:lnTo>
                      <a:pt x="267716" y="510171"/>
                    </a:lnTo>
                    <a:lnTo>
                      <a:pt x="268973" y="510667"/>
                    </a:lnTo>
                    <a:lnTo>
                      <a:pt x="270370" y="511200"/>
                    </a:lnTo>
                    <a:lnTo>
                      <a:pt x="270624" y="510501"/>
                    </a:lnTo>
                    <a:lnTo>
                      <a:pt x="271068" y="509803"/>
                    </a:lnTo>
                    <a:lnTo>
                      <a:pt x="271081" y="509092"/>
                    </a:lnTo>
                    <a:lnTo>
                      <a:pt x="271106" y="508800"/>
                    </a:lnTo>
                    <a:close/>
                  </a:path>
                  <a:path w="1139825" h="1142365">
                    <a:moveTo>
                      <a:pt x="310845" y="311861"/>
                    </a:moveTo>
                    <a:lnTo>
                      <a:pt x="310769" y="311213"/>
                    </a:lnTo>
                    <a:lnTo>
                      <a:pt x="310807" y="310603"/>
                    </a:lnTo>
                    <a:lnTo>
                      <a:pt x="310565" y="310108"/>
                    </a:lnTo>
                    <a:lnTo>
                      <a:pt x="310476" y="309892"/>
                    </a:lnTo>
                    <a:lnTo>
                      <a:pt x="309829" y="309930"/>
                    </a:lnTo>
                    <a:lnTo>
                      <a:pt x="309422" y="309841"/>
                    </a:lnTo>
                    <a:lnTo>
                      <a:pt x="309422" y="310451"/>
                    </a:lnTo>
                    <a:lnTo>
                      <a:pt x="309346" y="311048"/>
                    </a:lnTo>
                    <a:lnTo>
                      <a:pt x="309499" y="311746"/>
                    </a:lnTo>
                    <a:lnTo>
                      <a:pt x="310197" y="311759"/>
                    </a:lnTo>
                    <a:lnTo>
                      <a:pt x="310845" y="311861"/>
                    </a:lnTo>
                    <a:close/>
                  </a:path>
                  <a:path w="1139825" h="1142365">
                    <a:moveTo>
                      <a:pt x="314312" y="1013587"/>
                    </a:moveTo>
                    <a:lnTo>
                      <a:pt x="314185" y="1013421"/>
                    </a:lnTo>
                    <a:lnTo>
                      <a:pt x="313753" y="1012901"/>
                    </a:lnTo>
                    <a:lnTo>
                      <a:pt x="313016" y="1012558"/>
                    </a:lnTo>
                    <a:lnTo>
                      <a:pt x="312204" y="1012024"/>
                    </a:lnTo>
                    <a:lnTo>
                      <a:pt x="311759" y="1012977"/>
                    </a:lnTo>
                    <a:lnTo>
                      <a:pt x="311505" y="1013510"/>
                    </a:lnTo>
                    <a:lnTo>
                      <a:pt x="311251" y="1014069"/>
                    </a:lnTo>
                    <a:lnTo>
                      <a:pt x="311950" y="1014349"/>
                    </a:lnTo>
                    <a:lnTo>
                      <a:pt x="312635" y="1014818"/>
                    </a:lnTo>
                    <a:lnTo>
                      <a:pt x="313334" y="1014831"/>
                    </a:lnTo>
                    <a:lnTo>
                      <a:pt x="313626" y="1014818"/>
                    </a:lnTo>
                    <a:lnTo>
                      <a:pt x="314312" y="1013587"/>
                    </a:lnTo>
                    <a:close/>
                  </a:path>
                  <a:path w="1139825" h="1142365">
                    <a:moveTo>
                      <a:pt x="314947" y="1066685"/>
                    </a:moveTo>
                    <a:lnTo>
                      <a:pt x="314134" y="1066203"/>
                    </a:lnTo>
                    <a:lnTo>
                      <a:pt x="313524" y="1067003"/>
                    </a:lnTo>
                    <a:lnTo>
                      <a:pt x="312293" y="1068603"/>
                    </a:lnTo>
                    <a:lnTo>
                      <a:pt x="312762" y="1068895"/>
                    </a:lnTo>
                    <a:lnTo>
                      <a:pt x="313207" y="1069136"/>
                    </a:lnTo>
                    <a:lnTo>
                      <a:pt x="313664" y="1069428"/>
                    </a:lnTo>
                    <a:lnTo>
                      <a:pt x="314528" y="1067612"/>
                    </a:lnTo>
                    <a:lnTo>
                      <a:pt x="314947" y="1066685"/>
                    </a:lnTo>
                    <a:close/>
                  </a:path>
                  <a:path w="1139825" h="1142365">
                    <a:moveTo>
                      <a:pt x="326390" y="1087666"/>
                    </a:moveTo>
                    <a:lnTo>
                      <a:pt x="325780" y="1087208"/>
                    </a:lnTo>
                    <a:lnTo>
                      <a:pt x="325234" y="1086637"/>
                    </a:lnTo>
                    <a:lnTo>
                      <a:pt x="324281" y="1086358"/>
                    </a:lnTo>
                    <a:lnTo>
                      <a:pt x="323773" y="1087107"/>
                    </a:lnTo>
                    <a:lnTo>
                      <a:pt x="322999" y="1087831"/>
                    </a:lnTo>
                    <a:lnTo>
                      <a:pt x="324002" y="1088339"/>
                    </a:lnTo>
                    <a:lnTo>
                      <a:pt x="324637" y="1088847"/>
                    </a:lnTo>
                    <a:lnTo>
                      <a:pt x="325335" y="1088936"/>
                    </a:lnTo>
                    <a:lnTo>
                      <a:pt x="325640" y="1088961"/>
                    </a:lnTo>
                    <a:lnTo>
                      <a:pt x="326047" y="1088110"/>
                    </a:lnTo>
                    <a:lnTo>
                      <a:pt x="326390" y="1087666"/>
                    </a:lnTo>
                    <a:close/>
                  </a:path>
                  <a:path w="1139825" h="1142365">
                    <a:moveTo>
                      <a:pt x="346303" y="237083"/>
                    </a:moveTo>
                    <a:lnTo>
                      <a:pt x="345554" y="236397"/>
                    </a:lnTo>
                    <a:lnTo>
                      <a:pt x="344004" y="235000"/>
                    </a:lnTo>
                    <a:lnTo>
                      <a:pt x="343712" y="235254"/>
                    </a:lnTo>
                    <a:lnTo>
                      <a:pt x="343458" y="235534"/>
                    </a:lnTo>
                    <a:lnTo>
                      <a:pt x="343166" y="235788"/>
                    </a:lnTo>
                    <a:lnTo>
                      <a:pt x="343814" y="236588"/>
                    </a:lnTo>
                    <a:lnTo>
                      <a:pt x="344449" y="237363"/>
                    </a:lnTo>
                    <a:lnTo>
                      <a:pt x="345097" y="238137"/>
                    </a:lnTo>
                    <a:lnTo>
                      <a:pt x="345503" y="237794"/>
                    </a:lnTo>
                    <a:lnTo>
                      <a:pt x="345909" y="237426"/>
                    </a:lnTo>
                    <a:lnTo>
                      <a:pt x="346303" y="237083"/>
                    </a:lnTo>
                    <a:close/>
                  </a:path>
                  <a:path w="1139825" h="1142365">
                    <a:moveTo>
                      <a:pt x="370078" y="1132636"/>
                    </a:moveTo>
                    <a:lnTo>
                      <a:pt x="368782" y="1131989"/>
                    </a:lnTo>
                    <a:lnTo>
                      <a:pt x="368198" y="1132662"/>
                    </a:lnTo>
                    <a:lnTo>
                      <a:pt x="367880" y="1133373"/>
                    </a:lnTo>
                    <a:lnTo>
                      <a:pt x="367360" y="1134313"/>
                    </a:lnTo>
                    <a:lnTo>
                      <a:pt x="368211" y="1134579"/>
                    </a:lnTo>
                    <a:lnTo>
                      <a:pt x="369062" y="1134999"/>
                    </a:lnTo>
                    <a:lnTo>
                      <a:pt x="369189" y="1134846"/>
                    </a:lnTo>
                    <a:lnTo>
                      <a:pt x="369633" y="1134300"/>
                    </a:lnTo>
                    <a:lnTo>
                      <a:pt x="369976" y="1133563"/>
                    </a:lnTo>
                    <a:lnTo>
                      <a:pt x="370078" y="1132636"/>
                    </a:lnTo>
                    <a:close/>
                  </a:path>
                  <a:path w="1139825" h="1142365">
                    <a:moveTo>
                      <a:pt x="386422" y="750392"/>
                    </a:moveTo>
                    <a:lnTo>
                      <a:pt x="386118" y="750087"/>
                    </a:lnTo>
                    <a:lnTo>
                      <a:pt x="385546" y="749452"/>
                    </a:lnTo>
                    <a:lnTo>
                      <a:pt x="382066" y="752868"/>
                    </a:lnTo>
                    <a:lnTo>
                      <a:pt x="382892" y="753732"/>
                    </a:lnTo>
                    <a:lnTo>
                      <a:pt x="384073" y="752614"/>
                    </a:lnTo>
                    <a:lnTo>
                      <a:pt x="385241" y="751484"/>
                    </a:lnTo>
                    <a:lnTo>
                      <a:pt x="386422" y="750392"/>
                    </a:lnTo>
                    <a:close/>
                  </a:path>
                  <a:path w="1139825" h="1142365">
                    <a:moveTo>
                      <a:pt x="391960" y="274840"/>
                    </a:moveTo>
                    <a:lnTo>
                      <a:pt x="391528" y="273596"/>
                    </a:lnTo>
                    <a:lnTo>
                      <a:pt x="391071" y="272326"/>
                    </a:lnTo>
                    <a:lnTo>
                      <a:pt x="390639" y="271056"/>
                    </a:lnTo>
                    <a:lnTo>
                      <a:pt x="390042" y="271195"/>
                    </a:lnTo>
                    <a:lnTo>
                      <a:pt x="389458" y="271335"/>
                    </a:lnTo>
                    <a:lnTo>
                      <a:pt x="388861" y="271475"/>
                    </a:lnTo>
                    <a:lnTo>
                      <a:pt x="389407" y="272770"/>
                    </a:lnTo>
                    <a:lnTo>
                      <a:pt x="389953" y="274078"/>
                    </a:lnTo>
                    <a:lnTo>
                      <a:pt x="390512" y="275386"/>
                    </a:lnTo>
                    <a:lnTo>
                      <a:pt x="391960" y="274840"/>
                    </a:lnTo>
                    <a:close/>
                  </a:path>
                  <a:path w="1139825" h="1142365">
                    <a:moveTo>
                      <a:pt x="405638" y="1117739"/>
                    </a:moveTo>
                    <a:lnTo>
                      <a:pt x="405320" y="1117650"/>
                    </a:lnTo>
                    <a:lnTo>
                      <a:pt x="405015" y="1117536"/>
                    </a:lnTo>
                    <a:lnTo>
                      <a:pt x="404698" y="1117447"/>
                    </a:lnTo>
                    <a:lnTo>
                      <a:pt x="404355" y="1117879"/>
                    </a:lnTo>
                    <a:lnTo>
                      <a:pt x="403860" y="1118273"/>
                    </a:lnTo>
                    <a:lnTo>
                      <a:pt x="403504" y="1119454"/>
                    </a:lnTo>
                    <a:lnTo>
                      <a:pt x="403580" y="1120203"/>
                    </a:lnTo>
                    <a:lnTo>
                      <a:pt x="403529" y="1120927"/>
                    </a:lnTo>
                    <a:lnTo>
                      <a:pt x="404418" y="1121054"/>
                    </a:lnTo>
                    <a:lnTo>
                      <a:pt x="404863" y="1121130"/>
                    </a:lnTo>
                    <a:lnTo>
                      <a:pt x="405104" y="1120013"/>
                    </a:lnTo>
                    <a:lnTo>
                      <a:pt x="405384" y="1118870"/>
                    </a:lnTo>
                    <a:lnTo>
                      <a:pt x="405638" y="1117739"/>
                    </a:lnTo>
                    <a:close/>
                  </a:path>
                  <a:path w="1139825" h="1142365">
                    <a:moveTo>
                      <a:pt x="428117" y="304609"/>
                    </a:moveTo>
                    <a:lnTo>
                      <a:pt x="426999" y="304050"/>
                    </a:lnTo>
                    <a:lnTo>
                      <a:pt x="425881" y="303504"/>
                    </a:lnTo>
                    <a:lnTo>
                      <a:pt x="424764" y="302933"/>
                    </a:lnTo>
                    <a:lnTo>
                      <a:pt x="424586" y="303403"/>
                    </a:lnTo>
                    <a:lnTo>
                      <a:pt x="424192" y="304330"/>
                    </a:lnTo>
                    <a:lnTo>
                      <a:pt x="425348" y="304800"/>
                    </a:lnTo>
                    <a:lnTo>
                      <a:pt x="426516" y="305257"/>
                    </a:lnTo>
                    <a:lnTo>
                      <a:pt x="427672" y="305739"/>
                    </a:lnTo>
                    <a:lnTo>
                      <a:pt x="427824" y="305371"/>
                    </a:lnTo>
                    <a:lnTo>
                      <a:pt x="427964" y="304990"/>
                    </a:lnTo>
                    <a:lnTo>
                      <a:pt x="428117" y="304609"/>
                    </a:lnTo>
                    <a:close/>
                  </a:path>
                  <a:path w="1139825" h="1142365">
                    <a:moveTo>
                      <a:pt x="432320" y="1093851"/>
                    </a:moveTo>
                    <a:lnTo>
                      <a:pt x="432079" y="1093558"/>
                    </a:lnTo>
                    <a:lnTo>
                      <a:pt x="431609" y="1093050"/>
                    </a:lnTo>
                    <a:lnTo>
                      <a:pt x="430695" y="1093736"/>
                    </a:lnTo>
                    <a:lnTo>
                      <a:pt x="429780" y="1094447"/>
                    </a:lnTo>
                    <a:lnTo>
                      <a:pt x="428866" y="1095146"/>
                    </a:lnTo>
                    <a:lnTo>
                      <a:pt x="429539" y="1095959"/>
                    </a:lnTo>
                    <a:lnTo>
                      <a:pt x="429882" y="1096340"/>
                    </a:lnTo>
                    <a:lnTo>
                      <a:pt x="431520" y="1094689"/>
                    </a:lnTo>
                    <a:lnTo>
                      <a:pt x="432320" y="1093851"/>
                    </a:lnTo>
                    <a:close/>
                  </a:path>
                  <a:path w="1139825" h="1142365">
                    <a:moveTo>
                      <a:pt x="438772" y="398551"/>
                    </a:moveTo>
                    <a:lnTo>
                      <a:pt x="438023" y="396354"/>
                    </a:lnTo>
                    <a:lnTo>
                      <a:pt x="437654" y="395262"/>
                    </a:lnTo>
                    <a:lnTo>
                      <a:pt x="437324" y="395338"/>
                    </a:lnTo>
                    <a:lnTo>
                      <a:pt x="436994" y="395439"/>
                    </a:lnTo>
                    <a:lnTo>
                      <a:pt x="436676" y="395541"/>
                    </a:lnTo>
                    <a:lnTo>
                      <a:pt x="436956" y="396684"/>
                    </a:lnTo>
                    <a:lnTo>
                      <a:pt x="437222" y="397789"/>
                    </a:lnTo>
                    <a:lnTo>
                      <a:pt x="437502" y="398919"/>
                    </a:lnTo>
                    <a:lnTo>
                      <a:pt x="437921" y="398792"/>
                    </a:lnTo>
                    <a:lnTo>
                      <a:pt x="438353" y="398653"/>
                    </a:lnTo>
                    <a:lnTo>
                      <a:pt x="438772" y="398551"/>
                    </a:lnTo>
                    <a:close/>
                  </a:path>
                  <a:path w="1139825" h="1142365">
                    <a:moveTo>
                      <a:pt x="457365" y="702005"/>
                    </a:moveTo>
                    <a:lnTo>
                      <a:pt x="456539" y="701395"/>
                    </a:lnTo>
                    <a:lnTo>
                      <a:pt x="455726" y="700760"/>
                    </a:lnTo>
                    <a:lnTo>
                      <a:pt x="454875" y="700151"/>
                    </a:lnTo>
                    <a:lnTo>
                      <a:pt x="454634" y="700455"/>
                    </a:lnTo>
                    <a:lnTo>
                      <a:pt x="454367" y="700760"/>
                    </a:lnTo>
                    <a:lnTo>
                      <a:pt x="454126" y="701065"/>
                    </a:lnTo>
                    <a:lnTo>
                      <a:pt x="454787" y="701738"/>
                    </a:lnTo>
                    <a:lnTo>
                      <a:pt x="456133" y="703072"/>
                    </a:lnTo>
                    <a:lnTo>
                      <a:pt x="456539" y="702716"/>
                    </a:lnTo>
                    <a:lnTo>
                      <a:pt x="457365" y="702005"/>
                    </a:lnTo>
                    <a:close/>
                  </a:path>
                  <a:path w="1139825" h="1142365">
                    <a:moveTo>
                      <a:pt x="470001" y="209575"/>
                    </a:moveTo>
                    <a:lnTo>
                      <a:pt x="466877" y="210959"/>
                    </a:lnTo>
                    <a:lnTo>
                      <a:pt x="465645" y="211823"/>
                    </a:lnTo>
                    <a:lnTo>
                      <a:pt x="467233" y="214795"/>
                    </a:lnTo>
                    <a:lnTo>
                      <a:pt x="470001" y="209575"/>
                    </a:lnTo>
                    <a:close/>
                  </a:path>
                  <a:path w="1139825" h="1142365">
                    <a:moveTo>
                      <a:pt x="504278" y="981329"/>
                    </a:moveTo>
                    <a:lnTo>
                      <a:pt x="502589" y="980998"/>
                    </a:lnTo>
                    <a:lnTo>
                      <a:pt x="502526" y="984008"/>
                    </a:lnTo>
                    <a:lnTo>
                      <a:pt x="502513" y="985532"/>
                    </a:lnTo>
                    <a:lnTo>
                      <a:pt x="502920" y="985532"/>
                    </a:lnTo>
                    <a:lnTo>
                      <a:pt x="503339" y="985532"/>
                    </a:lnTo>
                    <a:lnTo>
                      <a:pt x="503745" y="985570"/>
                    </a:lnTo>
                    <a:lnTo>
                      <a:pt x="504278" y="981329"/>
                    </a:lnTo>
                    <a:close/>
                  </a:path>
                  <a:path w="1139825" h="1142365">
                    <a:moveTo>
                      <a:pt x="519633" y="236131"/>
                    </a:moveTo>
                    <a:lnTo>
                      <a:pt x="518858" y="234873"/>
                    </a:lnTo>
                    <a:lnTo>
                      <a:pt x="517258" y="232333"/>
                    </a:lnTo>
                    <a:lnTo>
                      <a:pt x="516928" y="232498"/>
                    </a:lnTo>
                    <a:lnTo>
                      <a:pt x="516216" y="232740"/>
                    </a:lnTo>
                    <a:lnTo>
                      <a:pt x="517017" y="234086"/>
                    </a:lnTo>
                    <a:lnTo>
                      <a:pt x="518617" y="236791"/>
                    </a:lnTo>
                    <a:lnTo>
                      <a:pt x="519303" y="236372"/>
                    </a:lnTo>
                    <a:lnTo>
                      <a:pt x="519633" y="236131"/>
                    </a:lnTo>
                    <a:close/>
                  </a:path>
                  <a:path w="1139825" h="1142365">
                    <a:moveTo>
                      <a:pt x="529285" y="790549"/>
                    </a:moveTo>
                    <a:lnTo>
                      <a:pt x="529031" y="789787"/>
                    </a:lnTo>
                    <a:lnTo>
                      <a:pt x="528904" y="789038"/>
                    </a:lnTo>
                    <a:lnTo>
                      <a:pt x="528561" y="789076"/>
                    </a:lnTo>
                    <a:lnTo>
                      <a:pt x="528193" y="789076"/>
                    </a:lnTo>
                    <a:lnTo>
                      <a:pt x="527837" y="789101"/>
                    </a:lnTo>
                    <a:lnTo>
                      <a:pt x="527799" y="790562"/>
                    </a:lnTo>
                    <a:lnTo>
                      <a:pt x="527735" y="792022"/>
                    </a:lnTo>
                    <a:lnTo>
                      <a:pt x="527710" y="793496"/>
                    </a:lnTo>
                    <a:lnTo>
                      <a:pt x="528002" y="793534"/>
                    </a:lnTo>
                    <a:lnTo>
                      <a:pt x="528294" y="793572"/>
                    </a:lnTo>
                    <a:lnTo>
                      <a:pt x="528599" y="793623"/>
                    </a:lnTo>
                    <a:lnTo>
                      <a:pt x="528815" y="792835"/>
                    </a:lnTo>
                    <a:lnTo>
                      <a:pt x="529183" y="792086"/>
                    </a:lnTo>
                    <a:lnTo>
                      <a:pt x="529285" y="790549"/>
                    </a:lnTo>
                    <a:close/>
                  </a:path>
                  <a:path w="1139825" h="1142365">
                    <a:moveTo>
                      <a:pt x="557555" y="520801"/>
                    </a:moveTo>
                    <a:lnTo>
                      <a:pt x="557098" y="520217"/>
                    </a:lnTo>
                    <a:lnTo>
                      <a:pt x="556755" y="519328"/>
                    </a:lnTo>
                    <a:lnTo>
                      <a:pt x="556183" y="519137"/>
                    </a:lnTo>
                    <a:lnTo>
                      <a:pt x="555675" y="518972"/>
                    </a:lnTo>
                    <a:lnTo>
                      <a:pt x="554926" y="519620"/>
                    </a:lnTo>
                    <a:lnTo>
                      <a:pt x="553707" y="520153"/>
                    </a:lnTo>
                    <a:lnTo>
                      <a:pt x="554723" y="521093"/>
                    </a:lnTo>
                    <a:lnTo>
                      <a:pt x="555218" y="521944"/>
                    </a:lnTo>
                    <a:lnTo>
                      <a:pt x="556361" y="522033"/>
                    </a:lnTo>
                    <a:lnTo>
                      <a:pt x="556958" y="521233"/>
                    </a:lnTo>
                    <a:lnTo>
                      <a:pt x="557555" y="520801"/>
                    </a:lnTo>
                    <a:close/>
                  </a:path>
                  <a:path w="1139825" h="1142365">
                    <a:moveTo>
                      <a:pt x="558139" y="1206"/>
                    </a:moveTo>
                    <a:lnTo>
                      <a:pt x="557479" y="584"/>
                    </a:lnTo>
                    <a:lnTo>
                      <a:pt x="556679" y="0"/>
                    </a:lnTo>
                    <a:lnTo>
                      <a:pt x="555294" y="139"/>
                    </a:lnTo>
                    <a:lnTo>
                      <a:pt x="554634" y="838"/>
                    </a:lnTo>
                    <a:lnTo>
                      <a:pt x="553935" y="1282"/>
                    </a:lnTo>
                    <a:lnTo>
                      <a:pt x="554786" y="2095"/>
                    </a:lnTo>
                    <a:lnTo>
                      <a:pt x="555193" y="2514"/>
                    </a:lnTo>
                    <a:lnTo>
                      <a:pt x="555891" y="2578"/>
                    </a:lnTo>
                    <a:lnTo>
                      <a:pt x="556679" y="2819"/>
                    </a:lnTo>
                    <a:lnTo>
                      <a:pt x="557276" y="2578"/>
                    </a:lnTo>
                    <a:lnTo>
                      <a:pt x="557695" y="2425"/>
                    </a:lnTo>
                    <a:lnTo>
                      <a:pt x="558139" y="1206"/>
                    </a:lnTo>
                    <a:close/>
                  </a:path>
                  <a:path w="1139825" h="1142365">
                    <a:moveTo>
                      <a:pt x="565315" y="119862"/>
                    </a:moveTo>
                    <a:lnTo>
                      <a:pt x="562000" y="118503"/>
                    </a:lnTo>
                    <a:lnTo>
                      <a:pt x="561835" y="118757"/>
                    </a:lnTo>
                    <a:lnTo>
                      <a:pt x="561644" y="118999"/>
                    </a:lnTo>
                    <a:lnTo>
                      <a:pt x="561479" y="119265"/>
                    </a:lnTo>
                    <a:lnTo>
                      <a:pt x="561911" y="119811"/>
                    </a:lnTo>
                    <a:lnTo>
                      <a:pt x="562241" y="120662"/>
                    </a:lnTo>
                    <a:lnTo>
                      <a:pt x="562813" y="120840"/>
                    </a:lnTo>
                    <a:lnTo>
                      <a:pt x="563511" y="121107"/>
                    </a:lnTo>
                    <a:lnTo>
                      <a:pt x="564400" y="120840"/>
                    </a:lnTo>
                    <a:lnTo>
                      <a:pt x="565188" y="120789"/>
                    </a:lnTo>
                    <a:lnTo>
                      <a:pt x="565315" y="119862"/>
                    </a:lnTo>
                    <a:close/>
                  </a:path>
                  <a:path w="1139825" h="1142365">
                    <a:moveTo>
                      <a:pt x="611632" y="866063"/>
                    </a:moveTo>
                    <a:lnTo>
                      <a:pt x="611441" y="865263"/>
                    </a:lnTo>
                    <a:lnTo>
                      <a:pt x="610641" y="864768"/>
                    </a:lnTo>
                    <a:lnTo>
                      <a:pt x="610247" y="864844"/>
                    </a:lnTo>
                    <a:lnTo>
                      <a:pt x="609701" y="864933"/>
                    </a:lnTo>
                    <a:lnTo>
                      <a:pt x="609269" y="865530"/>
                    </a:lnTo>
                    <a:lnTo>
                      <a:pt x="608406" y="866203"/>
                    </a:lnTo>
                    <a:lnTo>
                      <a:pt x="609930" y="866800"/>
                    </a:lnTo>
                    <a:lnTo>
                      <a:pt x="610616" y="867270"/>
                    </a:lnTo>
                    <a:lnTo>
                      <a:pt x="610920" y="867105"/>
                    </a:lnTo>
                    <a:lnTo>
                      <a:pt x="611301" y="866889"/>
                    </a:lnTo>
                    <a:lnTo>
                      <a:pt x="611632" y="866063"/>
                    </a:lnTo>
                    <a:close/>
                  </a:path>
                  <a:path w="1139825" h="1142365">
                    <a:moveTo>
                      <a:pt x="612648" y="118579"/>
                    </a:moveTo>
                    <a:lnTo>
                      <a:pt x="612368" y="118287"/>
                    </a:lnTo>
                    <a:lnTo>
                      <a:pt x="611860" y="117690"/>
                    </a:lnTo>
                    <a:lnTo>
                      <a:pt x="610273" y="119100"/>
                    </a:lnTo>
                    <a:lnTo>
                      <a:pt x="609473" y="119799"/>
                    </a:lnTo>
                    <a:lnTo>
                      <a:pt x="609752" y="120091"/>
                    </a:lnTo>
                    <a:lnTo>
                      <a:pt x="610285" y="120700"/>
                    </a:lnTo>
                    <a:lnTo>
                      <a:pt x="611111" y="120015"/>
                    </a:lnTo>
                    <a:lnTo>
                      <a:pt x="611873" y="119278"/>
                    </a:lnTo>
                    <a:lnTo>
                      <a:pt x="612648" y="118579"/>
                    </a:lnTo>
                    <a:close/>
                  </a:path>
                  <a:path w="1139825" h="1142365">
                    <a:moveTo>
                      <a:pt x="622236" y="932535"/>
                    </a:moveTo>
                    <a:lnTo>
                      <a:pt x="622109" y="931456"/>
                    </a:lnTo>
                    <a:lnTo>
                      <a:pt x="621893" y="930478"/>
                    </a:lnTo>
                    <a:lnTo>
                      <a:pt x="621690" y="929487"/>
                    </a:lnTo>
                    <a:lnTo>
                      <a:pt x="621245" y="929576"/>
                    </a:lnTo>
                    <a:lnTo>
                      <a:pt x="620318" y="929728"/>
                    </a:lnTo>
                    <a:lnTo>
                      <a:pt x="620598" y="930770"/>
                    </a:lnTo>
                    <a:lnTo>
                      <a:pt x="621093" y="932840"/>
                    </a:lnTo>
                    <a:lnTo>
                      <a:pt x="621499" y="932713"/>
                    </a:lnTo>
                    <a:lnTo>
                      <a:pt x="622236" y="932535"/>
                    </a:lnTo>
                    <a:close/>
                  </a:path>
                  <a:path w="1139825" h="1142365">
                    <a:moveTo>
                      <a:pt x="631088" y="581253"/>
                    </a:moveTo>
                    <a:lnTo>
                      <a:pt x="630466" y="581012"/>
                    </a:lnTo>
                    <a:lnTo>
                      <a:pt x="629691" y="580453"/>
                    </a:lnTo>
                    <a:lnTo>
                      <a:pt x="629208" y="580618"/>
                    </a:lnTo>
                    <a:lnTo>
                      <a:pt x="628611" y="580847"/>
                    </a:lnTo>
                    <a:lnTo>
                      <a:pt x="628230" y="581660"/>
                    </a:lnTo>
                    <a:lnTo>
                      <a:pt x="627367" y="582688"/>
                    </a:lnTo>
                    <a:lnTo>
                      <a:pt x="628675" y="583006"/>
                    </a:lnTo>
                    <a:lnTo>
                      <a:pt x="629577" y="583514"/>
                    </a:lnTo>
                    <a:lnTo>
                      <a:pt x="630034" y="583234"/>
                    </a:lnTo>
                    <a:lnTo>
                      <a:pt x="630593" y="582917"/>
                    </a:lnTo>
                    <a:lnTo>
                      <a:pt x="630758" y="581952"/>
                    </a:lnTo>
                    <a:lnTo>
                      <a:pt x="631088" y="581253"/>
                    </a:lnTo>
                    <a:close/>
                  </a:path>
                  <a:path w="1139825" h="1142365">
                    <a:moveTo>
                      <a:pt x="631609" y="201434"/>
                    </a:moveTo>
                    <a:lnTo>
                      <a:pt x="631190" y="201383"/>
                    </a:lnTo>
                    <a:lnTo>
                      <a:pt x="630351" y="201231"/>
                    </a:lnTo>
                    <a:lnTo>
                      <a:pt x="629653" y="204749"/>
                    </a:lnTo>
                    <a:lnTo>
                      <a:pt x="629285" y="206489"/>
                    </a:lnTo>
                    <a:lnTo>
                      <a:pt x="629881" y="206590"/>
                    </a:lnTo>
                    <a:lnTo>
                      <a:pt x="630453" y="206717"/>
                    </a:lnTo>
                    <a:lnTo>
                      <a:pt x="631037" y="206832"/>
                    </a:lnTo>
                    <a:lnTo>
                      <a:pt x="631228" y="205028"/>
                    </a:lnTo>
                    <a:lnTo>
                      <a:pt x="631405" y="203225"/>
                    </a:lnTo>
                    <a:lnTo>
                      <a:pt x="631609" y="201434"/>
                    </a:lnTo>
                    <a:close/>
                  </a:path>
                  <a:path w="1139825" h="1142365">
                    <a:moveTo>
                      <a:pt x="644067" y="693407"/>
                    </a:moveTo>
                    <a:lnTo>
                      <a:pt x="643953" y="691680"/>
                    </a:lnTo>
                    <a:lnTo>
                      <a:pt x="641756" y="691718"/>
                    </a:lnTo>
                    <a:lnTo>
                      <a:pt x="640613" y="691857"/>
                    </a:lnTo>
                    <a:lnTo>
                      <a:pt x="640689" y="692950"/>
                    </a:lnTo>
                    <a:lnTo>
                      <a:pt x="640689" y="693534"/>
                    </a:lnTo>
                    <a:lnTo>
                      <a:pt x="642937" y="693458"/>
                    </a:lnTo>
                    <a:lnTo>
                      <a:pt x="644067" y="693407"/>
                    </a:lnTo>
                    <a:close/>
                  </a:path>
                  <a:path w="1139825" h="1142365">
                    <a:moveTo>
                      <a:pt x="644994" y="954925"/>
                    </a:moveTo>
                    <a:lnTo>
                      <a:pt x="644461" y="954747"/>
                    </a:lnTo>
                    <a:lnTo>
                      <a:pt x="643928" y="954557"/>
                    </a:lnTo>
                    <a:lnTo>
                      <a:pt x="643394" y="954366"/>
                    </a:lnTo>
                    <a:lnTo>
                      <a:pt x="642835" y="956437"/>
                    </a:lnTo>
                    <a:lnTo>
                      <a:pt x="642620" y="957541"/>
                    </a:lnTo>
                    <a:lnTo>
                      <a:pt x="643572" y="957897"/>
                    </a:lnTo>
                    <a:lnTo>
                      <a:pt x="644105" y="956894"/>
                    </a:lnTo>
                    <a:lnTo>
                      <a:pt x="644550" y="955916"/>
                    </a:lnTo>
                    <a:lnTo>
                      <a:pt x="644994" y="954925"/>
                    </a:lnTo>
                    <a:close/>
                  </a:path>
                  <a:path w="1139825" h="1142365">
                    <a:moveTo>
                      <a:pt x="676071" y="1139786"/>
                    </a:moveTo>
                    <a:lnTo>
                      <a:pt x="675601" y="1139482"/>
                    </a:lnTo>
                    <a:lnTo>
                      <a:pt x="674954" y="1138783"/>
                    </a:lnTo>
                    <a:lnTo>
                      <a:pt x="673963" y="1139164"/>
                    </a:lnTo>
                    <a:lnTo>
                      <a:pt x="673442" y="1139850"/>
                    </a:lnTo>
                    <a:lnTo>
                      <a:pt x="672668" y="1140536"/>
                    </a:lnTo>
                    <a:lnTo>
                      <a:pt x="673404" y="1141183"/>
                    </a:lnTo>
                    <a:lnTo>
                      <a:pt x="673836" y="1141552"/>
                    </a:lnTo>
                    <a:lnTo>
                      <a:pt x="674255" y="1141945"/>
                    </a:lnTo>
                    <a:lnTo>
                      <a:pt x="674865" y="1141222"/>
                    </a:lnTo>
                    <a:lnTo>
                      <a:pt x="675487" y="1140498"/>
                    </a:lnTo>
                    <a:lnTo>
                      <a:pt x="676071" y="1139786"/>
                    </a:lnTo>
                    <a:close/>
                  </a:path>
                  <a:path w="1139825" h="1142365">
                    <a:moveTo>
                      <a:pt x="685927" y="835520"/>
                    </a:moveTo>
                    <a:lnTo>
                      <a:pt x="684542" y="832980"/>
                    </a:lnTo>
                    <a:lnTo>
                      <a:pt x="683856" y="831735"/>
                    </a:lnTo>
                    <a:lnTo>
                      <a:pt x="682917" y="832154"/>
                    </a:lnTo>
                    <a:lnTo>
                      <a:pt x="682472" y="832370"/>
                    </a:lnTo>
                    <a:lnTo>
                      <a:pt x="683920" y="836244"/>
                    </a:lnTo>
                    <a:lnTo>
                      <a:pt x="684580" y="836002"/>
                    </a:lnTo>
                    <a:lnTo>
                      <a:pt x="685266" y="835774"/>
                    </a:lnTo>
                    <a:lnTo>
                      <a:pt x="685927" y="835520"/>
                    </a:lnTo>
                    <a:close/>
                  </a:path>
                  <a:path w="1139825" h="1142365">
                    <a:moveTo>
                      <a:pt x="694296" y="40068"/>
                    </a:moveTo>
                    <a:lnTo>
                      <a:pt x="692505" y="38735"/>
                    </a:lnTo>
                    <a:lnTo>
                      <a:pt x="690333" y="37134"/>
                    </a:lnTo>
                    <a:lnTo>
                      <a:pt x="690041" y="40386"/>
                    </a:lnTo>
                    <a:lnTo>
                      <a:pt x="691108" y="41211"/>
                    </a:lnTo>
                    <a:lnTo>
                      <a:pt x="694296" y="40068"/>
                    </a:lnTo>
                    <a:close/>
                  </a:path>
                  <a:path w="1139825" h="1142365">
                    <a:moveTo>
                      <a:pt x="700163" y="191617"/>
                    </a:moveTo>
                    <a:lnTo>
                      <a:pt x="699490" y="191223"/>
                    </a:lnTo>
                    <a:lnTo>
                      <a:pt x="698817" y="190500"/>
                    </a:lnTo>
                    <a:lnTo>
                      <a:pt x="698169" y="190538"/>
                    </a:lnTo>
                    <a:lnTo>
                      <a:pt x="697636" y="190563"/>
                    </a:lnTo>
                    <a:lnTo>
                      <a:pt x="697179" y="191503"/>
                    </a:lnTo>
                    <a:lnTo>
                      <a:pt x="696087" y="192671"/>
                    </a:lnTo>
                    <a:lnTo>
                      <a:pt x="697661" y="192913"/>
                    </a:lnTo>
                    <a:lnTo>
                      <a:pt x="698461" y="193243"/>
                    </a:lnTo>
                    <a:lnTo>
                      <a:pt x="699147" y="193078"/>
                    </a:lnTo>
                    <a:lnTo>
                      <a:pt x="699566" y="192963"/>
                    </a:lnTo>
                    <a:lnTo>
                      <a:pt x="699808" y="192125"/>
                    </a:lnTo>
                    <a:lnTo>
                      <a:pt x="700163" y="191617"/>
                    </a:lnTo>
                    <a:close/>
                  </a:path>
                  <a:path w="1139825" h="1142365">
                    <a:moveTo>
                      <a:pt x="722020" y="643445"/>
                    </a:moveTo>
                    <a:lnTo>
                      <a:pt x="721766" y="642391"/>
                    </a:lnTo>
                    <a:lnTo>
                      <a:pt x="721487" y="641337"/>
                    </a:lnTo>
                    <a:lnTo>
                      <a:pt x="721245" y="640295"/>
                    </a:lnTo>
                    <a:lnTo>
                      <a:pt x="720712" y="640473"/>
                    </a:lnTo>
                    <a:lnTo>
                      <a:pt x="720204" y="640651"/>
                    </a:lnTo>
                    <a:lnTo>
                      <a:pt x="719683" y="640842"/>
                    </a:lnTo>
                    <a:lnTo>
                      <a:pt x="720382" y="642785"/>
                    </a:lnTo>
                    <a:lnTo>
                      <a:pt x="720750" y="643750"/>
                    </a:lnTo>
                    <a:lnTo>
                      <a:pt x="721169" y="643661"/>
                    </a:lnTo>
                    <a:lnTo>
                      <a:pt x="721601" y="643547"/>
                    </a:lnTo>
                    <a:lnTo>
                      <a:pt x="722020" y="643445"/>
                    </a:lnTo>
                    <a:close/>
                  </a:path>
                  <a:path w="1139825" h="1142365">
                    <a:moveTo>
                      <a:pt x="725093" y="1044422"/>
                    </a:moveTo>
                    <a:lnTo>
                      <a:pt x="724954" y="1042962"/>
                    </a:lnTo>
                    <a:lnTo>
                      <a:pt x="724839" y="1041819"/>
                    </a:lnTo>
                    <a:lnTo>
                      <a:pt x="724725" y="1040688"/>
                    </a:lnTo>
                    <a:lnTo>
                      <a:pt x="722896" y="1042073"/>
                    </a:lnTo>
                    <a:lnTo>
                      <a:pt x="721499" y="1043432"/>
                    </a:lnTo>
                    <a:lnTo>
                      <a:pt x="725093" y="1044422"/>
                    </a:lnTo>
                    <a:close/>
                  </a:path>
                  <a:path w="1139825" h="1142365">
                    <a:moveTo>
                      <a:pt x="737400" y="614057"/>
                    </a:moveTo>
                    <a:lnTo>
                      <a:pt x="737006" y="612673"/>
                    </a:lnTo>
                    <a:lnTo>
                      <a:pt x="734745" y="610298"/>
                    </a:lnTo>
                    <a:lnTo>
                      <a:pt x="734402" y="612025"/>
                    </a:lnTo>
                    <a:lnTo>
                      <a:pt x="734085" y="613029"/>
                    </a:lnTo>
                    <a:lnTo>
                      <a:pt x="734085" y="614464"/>
                    </a:lnTo>
                    <a:lnTo>
                      <a:pt x="734682" y="614921"/>
                    </a:lnTo>
                    <a:lnTo>
                      <a:pt x="735215" y="615670"/>
                    </a:lnTo>
                    <a:lnTo>
                      <a:pt x="737400" y="614057"/>
                    </a:lnTo>
                    <a:close/>
                  </a:path>
                  <a:path w="1139825" h="1142365">
                    <a:moveTo>
                      <a:pt x="740943" y="279692"/>
                    </a:moveTo>
                    <a:lnTo>
                      <a:pt x="739190" y="277495"/>
                    </a:lnTo>
                    <a:lnTo>
                      <a:pt x="738301" y="276402"/>
                    </a:lnTo>
                    <a:lnTo>
                      <a:pt x="737641" y="276910"/>
                    </a:lnTo>
                    <a:lnTo>
                      <a:pt x="737298" y="277164"/>
                    </a:lnTo>
                    <a:lnTo>
                      <a:pt x="738136" y="278295"/>
                    </a:lnTo>
                    <a:lnTo>
                      <a:pt x="739813" y="280543"/>
                    </a:lnTo>
                    <a:lnTo>
                      <a:pt x="740194" y="280263"/>
                    </a:lnTo>
                    <a:lnTo>
                      <a:pt x="740943" y="279692"/>
                    </a:lnTo>
                    <a:close/>
                  </a:path>
                  <a:path w="1139825" h="1142365">
                    <a:moveTo>
                      <a:pt x="742010" y="999756"/>
                    </a:moveTo>
                    <a:lnTo>
                      <a:pt x="741045" y="998994"/>
                    </a:lnTo>
                    <a:lnTo>
                      <a:pt x="740143" y="998258"/>
                    </a:lnTo>
                    <a:lnTo>
                      <a:pt x="739813" y="998689"/>
                    </a:lnTo>
                    <a:lnTo>
                      <a:pt x="739127" y="999312"/>
                    </a:lnTo>
                    <a:lnTo>
                      <a:pt x="739559" y="1000074"/>
                    </a:lnTo>
                    <a:lnTo>
                      <a:pt x="740092" y="1000633"/>
                    </a:lnTo>
                    <a:lnTo>
                      <a:pt x="740702" y="1000887"/>
                    </a:lnTo>
                    <a:lnTo>
                      <a:pt x="740943" y="1000988"/>
                    </a:lnTo>
                    <a:lnTo>
                      <a:pt x="741527" y="1000175"/>
                    </a:lnTo>
                    <a:lnTo>
                      <a:pt x="742010" y="999756"/>
                    </a:lnTo>
                    <a:close/>
                  </a:path>
                  <a:path w="1139825" h="1142365">
                    <a:moveTo>
                      <a:pt x="743737" y="544271"/>
                    </a:moveTo>
                    <a:lnTo>
                      <a:pt x="743445" y="543433"/>
                    </a:lnTo>
                    <a:lnTo>
                      <a:pt x="743165" y="542544"/>
                    </a:lnTo>
                    <a:lnTo>
                      <a:pt x="742797" y="541756"/>
                    </a:lnTo>
                    <a:lnTo>
                      <a:pt x="742086" y="541832"/>
                    </a:lnTo>
                    <a:lnTo>
                      <a:pt x="741730" y="541883"/>
                    </a:lnTo>
                    <a:lnTo>
                      <a:pt x="741870" y="542848"/>
                    </a:lnTo>
                    <a:lnTo>
                      <a:pt x="742188" y="544741"/>
                    </a:lnTo>
                    <a:lnTo>
                      <a:pt x="742708" y="544601"/>
                    </a:lnTo>
                    <a:lnTo>
                      <a:pt x="743229" y="544423"/>
                    </a:lnTo>
                    <a:lnTo>
                      <a:pt x="743737" y="544271"/>
                    </a:lnTo>
                    <a:close/>
                  </a:path>
                  <a:path w="1139825" h="1142365">
                    <a:moveTo>
                      <a:pt x="770737" y="669112"/>
                    </a:moveTo>
                    <a:lnTo>
                      <a:pt x="770089" y="668451"/>
                    </a:lnTo>
                    <a:lnTo>
                      <a:pt x="769442" y="667778"/>
                    </a:lnTo>
                    <a:lnTo>
                      <a:pt x="768527" y="666826"/>
                    </a:lnTo>
                    <a:lnTo>
                      <a:pt x="768032" y="667766"/>
                    </a:lnTo>
                    <a:lnTo>
                      <a:pt x="767461" y="668489"/>
                    </a:lnTo>
                    <a:lnTo>
                      <a:pt x="767588" y="668667"/>
                    </a:lnTo>
                    <a:lnTo>
                      <a:pt x="768045" y="669251"/>
                    </a:lnTo>
                    <a:lnTo>
                      <a:pt x="768705" y="669798"/>
                    </a:lnTo>
                    <a:lnTo>
                      <a:pt x="769416" y="670026"/>
                    </a:lnTo>
                    <a:lnTo>
                      <a:pt x="769708" y="670140"/>
                    </a:lnTo>
                    <a:lnTo>
                      <a:pt x="770293" y="669442"/>
                    </a:lnTo>
                    <a:lnTo>
                      <a:pt x="770737" y="669112"/>
                    </a:lnTo>
                    <a:close/>
                  </a:path>
                  <a:path w="1139825" h="1142365">
                    <a:moveTo>
                      <a:pt x="810691" y="932421"/>
                    </a:moveTo>
                    <a:lnTo>
                      <a:pt x="809625" y="932116"/>
                    </a:lnTo>
                    <a:lnTo>
                      <a:pt x="808558" y="931786"/>
                    </a:lnTo>
                    <a:lnTo>
                      <a:pt x="807466" y="931481"/>
                    </a:lnTo>
                    <a:lnTo>
                      <a:pt x="807237" y="932497"/>
                    </a:lnTo>
                    <a:lnTo>
                      <a:pt x="807110" y="932980"/>
                    </a:lnTo>
                    <a:lnTo>
                      <a:pt x="808240" y="933119"/>
                    </a:lnTo>
                    <a:lnTo>
                      <a:pt x="809383" y="933297"/>
                    </a:lnTo>
                    <a:lnTo>
                      <a:pt x="810514" y="933437"/>
                    </a:lnTo>
                    <a:lnTo>
                      <a:pt x="810564" y="933081"/>
                    </a:lnTo>
                    <a:lnTo>
                      <a:pt x="810641" y="932751"/>
                    </a:lnTo>
                    <a:lnTo>
                      <a:pt x="810691" y="932421"/>
                    </a:lnTo>
                    <a:close/>
                  </a:path>
                  <a:path w="1139825" h="1142365">
                    <a:moveTo>
                      <a:pt x="816229" y="784555"/>
                    </a:moveTo>
                    <a:lnTo>
                      <a:pt x="813892" y="785863"/>
                    </a:lnTo>
                    <a:lnTo>
                      <a:pt x="814666" y="788758"/>
                    </a:lnTo>
                    <a:lnTo>
                      <a:pt x="815251" y="787171"/>
                    </a:lnTo>
                    <a:lnTo>
                      <a:pt x="816229" y="784555"/>
                    </a:lnTo>
                    <a:close/>
                  </a:path>
                  <a:path w="1139825" h="1142365">
                    <a:moveTo>
                      <a:pt x="821474" y="564375"/>
                    </a:moveTo>
                    <a:lnTo>
                      <a:pt x="820267" y="563638"/>
                    </a:lnTo>
                    <a:lnTo>
                      <a:pt x="820140" y="563740"/>
                    </a:lnTo>
                    <a:lnTo>
                      <a:pt x="819607" y="564210"/>
                    </a:lnTo>
                    <a:lnTo>
                      <a:pt x="819251" y="564883"/>
                    </a:lnTo>
                    <a:lnTo>
                      <a:pt x="818654" y="565734"/>
                    </a:lnTo>
                    <a:lnTo>
                      <a:pt x="819531" y="566127"/>
                    </a:lnTo>
                    <a:lnTo>
                      <a:pt x="820331" y="566623"/>
                    </a:lnTo>
                    <a:lnTo>
                      <a:pt x="820458" y="566470"/>
                    </a:lnTo>
                    <a:lnTo>
                      <a:pt x="820915" y="565975"/>
                    </a:lnTo>
                    <a:lnTo>
                      <a:pt x="821334" y="565277"/>
                    </a:lnTo>
                    <a:lnTo>
                      <a:pt x="821448" y="564591"/>
                    </a:lnTo>
                    <a:lnTo>
                      <a:pt x="821474" y="564375"/>
                    </a:lnTo>
                    <a:close/>
                  </a:path>
                  <a:path w="1139825" h="1142365">
                    <a:moveTo>
                      <a:pt x="833856" y="421322"/>
                    </a:moveTo>
                    <a:lnTo>
                      <a:pt x="833335" y="420306"/>
                    </a:lnTo>
                    <a:lnTo>
                      <a:pt x="832332" y="418312"/>
                    </a:lnTo>
                    <a:lnTo>
                      <a:pt x="831938" y="418503"/>
                    </a:lnTo>
                    <a:lnTo>
                      <a:pt x="831596" y="418706"/>
                    </a:lnTo>
                    <a:lnTo>
                      <a:pt x="831215" y="418884"/>
                    </a:lnTo>
                    <a:lnTo>
                      <a:pt x="832332" y="420865"/>
                    </a:lnTo>
                    <a:lnTo>
                      <a:pt x="832878" y="421855"/>
                    </a:lnTo>
                    <a:lnTo>
                      <a:pt x="833196" y="421652"/>
                    </a:lnTo>
                    <a:lnTo>
                      <a:pt x="833539" y="421500"/>
                    </a:lnTo>
                    <a:lnTo>
                      <a:pt x="833856" y="421322"/>
                    </a:lnTo>
                    <a:close/>
                  </a:path>
                  <a:path w="1139825" h="1142365">
                    <a:moveTo>
                      <a:pt x="839965" y="423227"/>
                    </a:moveTo>
                    <a:lnTo>
                      <a:pt x="839203" y="422668"/>
                    </a:lnTo>
                    <a:lnTo>
                      <a:pt x="837653" y="420839"/>
                    </a:lnTo>
                    <a:lnTo>
                      <a:pt x="837615" y="422363"/>
                    </a:lnTo>
                    <a:lnTo>
                      <a:pt x="837488" y="423049"/>
                    </a:lnTo>
                    <a:lnTo>
                      <a:pt x="837653" y="423659"/>
                    </a:lnTo>
                    <a:lnTo>
                      <a:pt x="837768" y="424180"/>
                    </a:lnTo>
                    <a:lnTo>
                      <a:pt x="838212" y="424662"/>
                    </a:lnTo>
                    <a:lnTo>
                      <a:pt x="838504" y="425157"/>
                    </a:lnTo>
                    <a:lnTo>
                      <a:pt x="838987" y="424624"/>
                    </a:lnTo>
                    <a:lnTo>
                      <a:pt x="839622" y="424116"/>
                    </a:lnTo>
                    <a:lnTo>
                      <a:pt x="839965" y="423227"/>
                    </a:lnTo>
                    <a:close/>
                  </a:path>
                  <a:path w="1139825" h="1142365">
                    <a:moveTo>
                      <a:pt x="890739" y="847725"/>
                    </a:moveTo>
                    <a:lnTo>
                      <a:pt x="890473" y="847432"/>
                    </a:lnTo>
                    <a:lnTo>
                      <a:pt x="890219" y="847140"/>
                    </a:lnTo>
                    <a:lnTo>
                      <a:pt x="889939" y="846861"/>
                    </a:lnTo>
                    <a:lnTo>
                      <a:pt x="889063" y="847521"/>
                    </a:lnTo>
                    <a:lnTo>
                      <a:pt x="888174" y="848233"/>
                    </a:lnTo>
                    <a:lnTo>
                      <a:pt x="887272" y="848906"/>
                    </a:lnTo>
                    <a:lnTo>
                      <a:pt x="888415" y="850138"/>
                    </a:lnTo>
                    <a:lnTo>
                      <a:pt x="889190" y="849350"/>
                    </a:lnTo>
                    <a:lnTo>
                      <a:pt x="889965" y="848537"/>
                    </a:lnTo>
                    <a:lnTo>
                      <a:pt x="890739" y="847725"/>
                    </a:lnTo>
                    <a:close/>
                  </a:path>
                  <a:path w="1139825" h="1142365">
                    <a:moveTo>
                      <a:pt x="897216" y="1026642"/>
                    </a:moveTo>
                    <a:lnTo>
                      <a:pt x="897077" y="1026058"/>
                    </a:lnTo>
                    <a:lnTo>
                      <a:pt x="896924" y="1025461"/>
                    </a:lnTo>
                    <a:lnTo>
                      <a:pt x="896797" y="1024864"/>
                    </a:lnTo>
                    <a:lnTo>
                      <a:pt x="894740" y="1025550"/>
                    </a:lnTo>
                    <a:lnTo>
                      <a:pt x="893737" y="1025956"/>
                    </a:lnTo>
                    <a:lnTo>
                      <a:pt x="893940" y="1027010"/>
                    </a:lnTo>
                    <a:lnTo>
                      <a:pt x="895083" y="1026934"/>
                    </a:lnTo>
                    <a:lnTo>
                      <a:pt x="896150" y="1026769"/>
                    </a:lnTo>
                    <a:lnTo>
                      <a:pt x="897216" y="1026642"/>
                    </a:lnTo>
                    <a:close/>
                  </a:path>
                  <a:path w="1139825" h="1142365">
                    <a:moveTo>
                      <a:pt x="899731" y="897077"/>
                    </a:moveTo>
                    <a:lnTo>
                      <a:pt x="898423" y="896823"/>
                    </a:lnTo>
                    <a:lnTo>
                      <a:pt x="898169" y="897966"/>
                    </a:lnTo>
                    <a:lnTo>
                      <a:pt x="897686" y="900303"/>
                    </a:lnTo>
                    <a:lnTo>
                      <a:pt x="899071" y="900544"/>
                    </a:lnTo>
                    <a:lnTo>
                      <a:pt x="899299" y="899401"/>
                    </a:lnTo>
                    <a:lnTo>
                      <a:pt x="899502" y="898220"/>
                    </a:lnTo>
                    <a:lnTo>
                      <a:pt x="899731" y="897077"/>
                    </a:lnTo>
                    <a:close/>
                  </a:path>
                  <a:path w="1139825" h="1142365">
                    <a:moveTo>
                      <a:pt x="909967" y="1018247"/>
                    </a:moveTo>
                    <a:lnTo>
                      <a:pt x="909802" y="1018044"/>
                    </a:lnTo>
                    <a:lnTo>
                      <a:pt x="909332" y="1017447"/>
                    </a:lnTo>
                    <a:lnTo>
                      <a:pt x="908608" y="1017066"/>
                    </a:lnTo>
                    <a:lnTo>
                      <a:pt x="907986" y="1016584"/>
                    </a:lnTo>
                    <a:lnTo>
                      <a:pt x="907745" y="1017066"/>
                    </a:lnTo>
                    <a:lnTo>
                      <a:pt x="907199" y="1017714"/>
                    </a:lnTo>
                    <a:lnTo>
                      <a:pt x="907326" y="1017993"/>
                    </a:lnTo>
                    <a:lnTo>
                      <a:pt x="907630" y="1018628"/>
                    </a:lnTo>
                    <a:lnTo>
                      <a:pt x="908291" y="1019098"/>
                    </a:lnTo>
                    <a:lnTo>
                      <a:pt x="909154" y="1019949"/>
                    </a:lnTo>
                    <a:lnTo>
                      <a:pt x="909510" y="1018946"/>
                    </a:lnTo>
                    <a:lnTo>
                      <a:pt x="909967" y="1018247"/>
                    </a:lnTo>
                    <a:close/>
                  </a:path>
                  <a:path w="1139825" h="1142365">
                    <a:moveTo>
                      <a:pt x="920559" y="124663"/>
                    </a:moveTo>
                    <a:lnTo>
                      <a:pt x="920356" y="124167"/>
                    </a:lnTo>
                    <a:lnTo>
                      <a:pt x="920153" y="123647"/>
                    </a:lnTo>
                    <a:lnTo>
                      <a:pt x="919949" y="123164"/>
                    </a:lnTo>
                    <a:lnTo>
                      <a:pt x="919124" y="123634"/>
                    </a:lnTo>
                    <a:lnTo>
                      <a:pt x="918311" y="124053"/>
                    </a:lnTo>
                    <a:lnTo>
                      <a:pt x="917536" y="124574"/>
                    </a:lnTo>
                    <a:lnTo>
                      <a:pt x="917943" y="125564"/>
                    </a:lnTo>
                    <a:lnTo>
                      <a:pt x="918883" y="125310"/>
                    </a:lnTo>
                    <a:lnTo>
                      <a:pt x="919721" y="124955"/>
                    </a:lnTo>
                    <a:lnTo>
                      <a:pt x="920559" y="124663"/>
                    </a:lnTo>
                    <a:close/>
                  </a:path>
                  <a:path w="1139825" h="1142365">
                    <a:moveTo>
                      <a:pt x="934199" y="894308"/>
                    </a:moveTo>
                    <a:lnTo>
                      <a:pt x="933297" y="894054"/>
                    </a:lnTo>
                    <a:lnTo>
                      <a:pt x="932345" y="893533"/>
                    </a:lnTo>
                    <a:lnTo>
                      <a:pt x="932180" y="894588"/>
                    </a:lnTo>
                    <a:lnTo>
                      <a:pt x="931887" y="895350"/>
                    </a:lnTo>
                    <a:lnTo>
                      <a:pt x="932103" y="896353"/>
                    </a:lnTo>
                    <a:lnTo>
                      <a:pt x="933005" y="896467"/>
                    </a:lnTo>
                    <a:lnTo>
                      <a:pt x="933564" y="896708"/>
                    </a:lnTo>
                    <a:lnTo>
                      <a:pt x="933805" y="896010"/>
                    </a:lnTo>
                    <a:lnTo>
                      <a:pt x="934199" y="895311"/>
                    </a:lnTo>
                    <a:lnTo>
                      <a:pt x="934199" y="894308"/>
                    </a:lnTo>
                    <a:close/>
                  </a:path>
                  <a:path w="1139825" h="1142365">
                    <a:moveTo>
                      <a:pt x="937577" y="1001064"/>
                    </a:moveTo>
                    <a:lnTo>
                      <a:pt x="937348" y="1000785"/>
                    </a:lnTo>
                    <a:lnTo>
                      <a:pt x="936764" y="1000175"/>
                    </a:lnTo>
                    <a:lnTo>
                      <a:pt x="935761" y="999959"/>
                    </a:lnTo>
                    <a:lnTo>
                      <a:pt x="934935" y="999578"/>
                    </a:lnTo>
                    <a:lnTo>
                      <a:pt x="934720" y="1000290"/>
                    </a:lnTo>
                    <a:lnTo>
                      <a:pt x="934250" y="1001128"/>
                    </a:lnTo>
                    <a:lnTo>
                      <a:pt x="934427" y="1001737"/>
                    </a:lnTo>
                    <a:lnTo>
                      <a:pt x="934593" y="1002284"/>
                    </a:lnTo>
                    <a:lnTo>
                      <a:pt x="935494" y="1002614"/>
                    </a:lnTo>
                    <a:lnTo>
                      <a:pt x="936536" y="1003427"/>
                    </a:lnTo>
                    <a:lnTo>
                      <a:pt x="936955" y="1002144"/>
                    </a:lnTo>
                    <a:lnTo>
                      <a:pt x="937577" y="1001064"/>
                    </a:lnTo>
                    <a:close/>
                  </a:path>
                  <a:path w="1139825" h="1142365">
                    <a:moveTo>
                      <a:pt x="944943" y="416534"/>
                    </a:moveTo>
                    <a:lnTo>
                      <a:pt x="944067" y="416280"/>
                    </a:lnTo>
                    <a:lnTo>
                      <a:pt x="943406" y="415899"/>
                    </a:lnTo>
                    <a:lnTo>
                      <a:pt x="943089" y="416661"/>
                    </a:lnTo>
                    <a:lnTo>
                      <a:pt x="942860" y="417195"/>
                    </a:lnTo>
                    <a:lnTo>
                      <a:pt x="942619" y="417741"/>
                    </a:lnTo>
                    <a:lnTo>
                      <a:pt x="943140" y="417944"/>
                    </a:lnTo>
                    <a:lnTo>
                      <a:pt x="943813" y="418452"/>
                    </a:lnTo>
                    <a:lnTo>
                      <a:pt x="944562" y="418020"/>
                    </a:lnTo>
                    <a:lnTo>
                      <a:pt x="944892" y="417296"/>
                    </a:lnTo>
                    <a:lnTo>
                      <a:pt x="944943" y="416534"/>
                    </a:lnTo>
                    <a:close/>
                  </a:path>
                  <a:path w="1139825" h="1142365">
                    <a:moveTo>
                      <a:pt x="1011224" y="236397"/>
                    </a:moveTo>
                    <a:lnTo>
                      <a:pt x="1008418" y="236118"/>
                    </a:lnTo>
                    <a:lnTo>
                      <a:pt x="1007364" y="237159"/>
                    </a:lnTo>
                    <a:lnTo>
                      <a:pt x="1007935" y="240347"/>
                    </a:lnTo>
                    <a:lnTo>
                      <a:pt x="1009434" y="238531"/>
                    </a:lnTo>
                    <a:lnTo>
                      <a:pt x="1011224" y="236397"/>
                    </a:lnTo>
                    <a:close/>
                  </a:path>
                  <a:path w="1139825" h="1142365">
                    <a:moveTo>
                      <a:pt x="1066228" y="277215"/>
                    </a:moveTo>
                    <a:lnTo>
                      <a:pt x="1065530" y="276555"/>
                    </a:lnTo>
                    <a:lnTo>
                      <a:pt x="1065174" y="276225"/>
                    </a:lnTo>
                    <a:lnTo>
                      <a:pt x="1063307" y="278015"/>
                    </a:lnTo>
                    <a:lnTo>
                      <a:pt x="1062405" y="278917"/>
                    </a:lnTo>
                    <a:lnTo>
                      <a:pt x="1063142" y="279654"/>
                    </a:lnTo>
                    <a:lnTo>
                      <a:pt x="1063536" y="280022"/>
                    </a:lnTo>
                    <a:lnTo>
                      <a:pt x="1064412" y="279069"/>
                    </a:lnTo>
                    <a:lnTo>
                      <a:pt x="1066228" y="277215"/>
                    </a:lnTo>
                    <a:close/>
                  </a:path>
                  <a:path w="1139825" h="1142365">
                    <a:moveTo>
                      <a:pt x="1081951" y="854989"/>
                    </a:moveTo>
                    <a:lnTo>
                      <a:pt x="1081036" y="853236"/>
                    </a:lnTo>
                    <a:lnTo>
                      <a:pt x="1081862" y="854938"/>
                    </a:lnTo>
                    <a:close/>
                  </a:path>
                  <a:path w="1139825" h="1142365">
                    <a:moveTo>
                      <a:pt x="1084160" y="850773"/>
                    </a:moveTo>
                    <a:lnTo>
                      <a:pt x="1080731" y="849299"/>
                    </a:lnTo>
                    <a:lnTo>
                      <a:pt x="1079157" y="851649"/>
                    </a:lnTo>
                    <a:lnTo>
                      <a:pt x="1080935" y="853147"/>
                    </a:lnTo>
                    <a:lnTo>
                      <a:pt x="1084160" y="850773"/>
                    </a:lnTo>
                    <a:close/>
                  </a:path>
                  <a:path w="1139825" h="1142365">
                    <a:moveTo>
                      <a:pt x="1106385" y="529361"/>
                    </a:moveTo>
                    <a:lnTo>
                      <a:pt x="1106258" y="529170"/>
                    </a:lnTo>
                    <a:lnTo>
                      <a:pt x="1105738" y="528447"/>
                    </a:lnTo>
                    <a:lnTo>
                      <a:pt x="1104912" y="527951"/>
                    </a:lnTo>
                    <a:lnTo>
                      <a:pt x="1103985" y="527202"/>
                    </a:lnTo>
                    <a:lnTo>
                      <a:pt x="1103503" y="528066"/>
                    </a:lnTo>
                    <a:lnTo>
                      <a:pt x="1102880" y="528815"/>
                    </a:lnTo>
                    <a:lnTo>
                      <a:pt x="1103007" y="528993"/>
                    </a:lnTo>
                    <a:lnTo>
                      <a:pt x="1103604" y="529704"/>
                    </a:lnTo>
                    <a:lnTo>
                      <a:pt x="1104404" y="530225"/>
                    </a:lnTo>
                    <a:lnTo>
                      <a:pt x="1105128" y="530847"/>
                    </a:lnTo>
                    <a:lnTo>
                      <a:pt x="1105535" y="530263"/>
                    </a:lnTo>
                    <a:lnTo>
                      <a:pt x="1106385" y="529361"/>
                    </a:lnTo>
                    <a:close/>
                  </a:path>
                  <a:path w="1139825" h="1142365">
                    <a:moveTo>
                      <a:pt x="1122692" y="549605"/>
                    </a:moveTo>
                    <a:lnTo>
                      <a:pt x="1122133" y="548424"/>
                    </a:lnTo>
                    <a:lnTo>
                      <a:pt x="1121575" y="547217"/>
                    </a:lnTo>
                    <a:lnTo>
                      <a:pt x="1121016" y="546023"/>
                    </a:lnTo>
                    <a:lnTo>
                      <a:pt x="1120635" y="546201"/>
                    </a:lnTo>
                    <a:lnTo>
                      <a:pt x="1120228" y="546366"/>
                    </a:lnTo>
                    <a:lnTo>
                      <a:pt x="1119822" y="546557"/>
                    </a:lnTo>
                    <a:lnTo>
                      <a:pt x="1121016" y="550075"/>
                    </a:lnTo>
                    <a:lnTo>
                      <a:pt x="1122133" y="549757"/>
                    </a:lnTo>
                    <a:lnTo>
                      <a:pt x="1122692" y="549605"/>
                    </a:lnTo>
                    <a:close/>
                  </a:path>
                  <a:path w="1139825" h="1142365">
                    <a:moveTo>
                      <a:pt x="1139418" y="770089"/>
                    </a:moveTo>
                    <a:lnTo>
                      <a:pt x="1138643" y="769632"/>
                    </a:lnTo>
                    <a:lnTo>
                      <a:pt x="1137843" y="769175"/>
                    </a:lnTo>
                    <a:lnTo>
                      <a:pt x="1137069" y="768756"/>
                    </a:lnTo>
                    <a:lnTo>
                      <a:pt x="1136904" y="769213"/>
                    </a:lnTo>
                    <a:lnTo>
                      <a:pt x="1136726" y="769721"/>
                    </a:lnTo>
                    <a:lnTo>
                      <a:pt x="1136573" y="770216"/>
                    </a:lnTo>
                    <a:lnTo>
                      <a:pt x="1137386" y="770496"/>
                    </a:lnTo>
                    <a:lnTo>
                      <a:pt x="1138199" y="770750"/>
                    </a:lnTo>
                    <a:lnTo>
                      <a:pt x="1139012" y="771042"/>
                    </a:lnTo>
                    <a:lnTo>
                      <a:pt x="1139139" y="770712"/>
                    </a:lnTo>
                    <a:lnTo>
                      <a:pt x="1139278" y="770394"/>
                    </a:lnTo>
                    <a:lnTo>
                      <a:pt x="1139418" y="77008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39" name="object 361">
                <a:extLst>
                  <a:ext uri="{FF2B5EF4-FFF2-40B4-BE49-F238E27FC236}">
                    <a16:creationId xmlns:a16="http://schemas.microsoft.com/office/drawing/2014/main" id="{0A919030-4B02-17EF-207B-72E61BB0D181}"/>
                  </a:ext>
                </a:extLst>
              </p:cNvPr>
              <p:cNvSpPr/>
              <p:nvPr/>
            </p:nvSpPr>
            <p:spPr>
              <a:xfrm>
                <a:off x="7799317" y="2676121"/>
                <a:ext cx="1044232" cy="764650"/>
              </a:xfrm>
              <a:custGeom>
                <a:avLst/>
                <a:gdLst/>
                <a:ahLst/>
                <a:cxnLst/>
                <a:rect l="l" t="t" r="r" b="b"/>
                <a:pathLst>
                  <a:path w="1342390" h="1118234">
                    <a:moveTo>
                      <a:pt x="2679" y="428421"/>
                    </a:moveTo>
                    <a:lnTo>
                      <a:pt x="2108" y="428256"/>
                    </a:lnTo>
                    <a:lnTo>
                      <a:pt x="800" y="427824"/>
                    </a:lnTo>
                    <a:lnTo>
                      <a:pt x="520" y="428421"/>
                    </a:lnTo>
                    <a:lnTo>
                      <a:pt x="0" y="429044"/>
                    </a:lnTo>
                    <a:lnTo>
                      <a:pt x="139" y="429412"/>
                    </a:lnTo>
                    <a:lnTo>
                      <a:pt x="279" y="429793"/>
                    </a:lnTo>
                    <a:lnTo>
                      <a:pt x="1320" y="430301"/>
                    </a:lnTo>
                    <a:lnTo>
                      <a:pt x="1968" y="429704"/>
                    </a:lnTo>
                    <a:lnTo>
                      <a:pt x="2273" y="429044"/>
                    </a:lnTo>
                    <a:lnTo>
                      <a:pt x="2679" y="428421"/>
                    </a:lnTo>
                    <a:close/>
                  </a:path>
                  <a:path w="1342390" h="1118234">
                    <a:moveTo>
                      <a:pt x="96240" y="570941"/>
                    </a:moveTo>
                    <a:lnTo>
                      <a:pt x="96126" y="570369"/>
                    </a:lnTo>
                    <a:lnTo>
                      <a:pt x="96037" y="570064"/>
                    </a:lnTo>
                    <a:lnTo>
                      <a:pt x="95161" y="569950"/>
                    </a:lnTo>
                    <a:lnTo>
                      <a:pt x="94653" y="569760"/>
                    </a:lnTo>
                    <a:lnTo>
                      <a:pt x="94475" y="570280"/>
                    </a:lnTo>
                    <a:lnTo>
                      <a:pt x="94297" y="570776"/>
                    </a:lnTo>
                    <a:lnTo>
                      <a:pt x="94068" y="571436"/>
                    </a:lnTo>
                    <a:lnTo>
                      <a:pt x="95224" y="571969"/>
                    </a:lnTo>
                    <a:lnTo>
                      <a:pt x="95745" y="572211"/>
                    </a:lnTo>
                    <a:lnTo>
                      <a:pt x="95885" y="571588"/>
                    </a:lnTo>
                    <a:lnTo>
                      <a:pt x="96240" y="570941"/>
                    </a:lnTo>
                    <a:close/>
                  </a:path>
                  <a:path w="1342390" h="1118234">
                    <a:moveTo>
                      <a:pt x="134899" y="852881"/>
                    </a:moveTo>
                    <a:lnTo>
                      <a:pt x="134073" y="852297"/>
                    </a:lnTo>
                    <a:lnTo>
                      <a:pt x="133223" y="852017"/>
                    </a:lnTo>
                    <a:lnTo>
                      <a:pt x="132410" y="851662"/>
                    </a:lnTo>
                    <a:lnTo>
                      <a:pt x="132295" y="852195"/>
                    </a:lnTo>
                    <a:lnTo>
                      <a:pt x="131914" y="852881"/>
                    </a:lnTo>
                    <a:lnTo>
                      <a:pt x="132524" y="853782"/>
                    </a:lnTo>
                    <a:lnTo>
                      <a:pt x="133235" y="854163"/>
                    </a:lnTo>
                    <a:lnTo>
                      <a:pt x="134035" y="854798"/>
                    </a:lnTo>
                    <a:lnTo>
                      <a:pt x="134404" y="853859"/>
                    </a:lnTo>
                    <a:lnTo>
                      <a:pt x="134899" y="852881"/>
                    </a:lnTo>
                    <a:close/>
                  </a:path>
                  <a:path w="1342390" h="1118234">
                    <a:moveTo>
                      <a:pt x="138214" y="847902"/>
                    </a:moveTo>
                    <a:lnTo>
                      <a:pt x="137426" y="847471"/>
                    </a:lnTo>
                    <a:lnTo>
                      <a:pt x="136652" y="847001"/>
                    </a:lnTo>
                    <a:lnTo>
                      <a:pt x="135813" y="846683"/>
                    </a:lnTo>
                    <a:lnTo>
                      <a:pt x="135293" y="847572"/>
                    </a:lnTo>
                    <a:lnTo>
                      <a:pt x="134835" y="848385"/>
                    </a:lnTo>
                    <a:lnTo>
                      <a:pt x="135826" y="848702"/>
                    </a:lnTo>
                    <a:lnTo>
                      <a:pt x="136550" y="849033"/>
                    </a:lnTo>
                    <a:lnTo>
                      <a:pt x="137579" y="849045"/>
                    </a:lnTo>
                    <a:lnTo>
                      <a:pt x="137909" y="848309"/>
                    </a:lnTo>
                    <a:lnTo>
                      <a:pt x="138214" y="847902"/>
                    </a:lnTo>
                    <a:close/>
                  </a:path>
                  <a:path w="1342390" h="1118234">
                    <a:moveTo>
                      <a:pt x="157962" y="850353"/>
                    </a:moveTo>
                    <a:lnTo>
                      <a:pt x="157721" y="849388"/>
                    </a:lnTo>
                    <a:lnTo>
                      <a:pt x="157467" y="848410"/>
                    </a:lnTo>
                    <a:lnTo>
                      <a:pt x="157226" y="847432"/>
                    </a:lnTo>
                    <a:lnTo>
                      <a:pt x="156552" y="847598"/>
                    </a:lnTo>
                    <a:lnTo>
                      <a:pt x="156222" y="847674"/>
                    </a:lnTo>
                    <a:lnTo>
                      <a:pt x="156946" y="850607"/>
                    </a:lnTo>
                    <a:lnTo>
                      <a:pt x="157962" y="850353"/>
                    </a:lnTo>
                    <a:close/>
                  </a:path>
                  <a:path w="1342390" h="1118234">
                    <a:moveTo>
                      <a:pt x="183883" y="397370"/>
                    </a:moveTo>
                    <a:lnTo>
                      <a:pt x="183324" y="396430"/>
                    </a:lnTo>
                    <a:lnTo>
                      <a:pt x="182753" y="395439"/>
                    </a:lnTo>
                    <a:lnTo>
                      <a:pt x="182181" y="394474"/>
                    </a:lnTo>
                    <a:lnTo>
                      <a:pt x="181559" y="394792"/>
                    </a:lnTo>
                    <a:lnTo>
                      <a:pt x="181241" y="394944"/>
                    </a:lnTo>
                    <a:lnTo>
                      <a:pt x="181978" y="396900"/>
                    </a:lnTo>
                    <a:lnTo>
                      <a:pt x="182346" y="397891"/>
                    </a:lnTo>
                    <a:lnTo>
                      <a:pt x="182854" y="397725"/>
                    </a:lnTo>
                    <a:lnTo>
                      <a:pt x="183362" y="397535"/>
                    </a:lnTo>
                    <a:lnTo>
                      <a:pt x="183883" y="397370"/>
                    </a:lnTo>
                    <a:close/>
                  </a:path>
                  <a:path w="1342390" h="1118234">
                    <a:moveTo>
                      <a:pt x="242443" y="702716"/>
                    </a:moveTo>
                    <a:lnTo>
                      <a:pt x="242392" y="700874"/>
                    </a:lnTo>
                    <a:lnTo>
                      <a:pt x="242379" y="699973"/>
                    </a:lnTo>
                    <a:lnTo>
                      <a:pt x="242011" y="699985"/>
                    </a:lnTo>
                    <a:lnTo>
                      <a:pt x="241274" y="699985"/>
                    </a:lnTo>
                    <a:lnTo>
                      <a:pt x="241300" y="700913"/>
                    </a:lnTo>
                    <a:lnTo>
                      <a:pt x="241325" y="701827"/>
                    </a:lnTo>
                    <a:lnTo>
                      <a:pt x="241363" y="702767"/>
                    </a:lnTo>
                    <a:lnTo>
                      <a:pt x="241719" y="702754"/>
                    </a:lnTo>
                    <a:lnTo>
                      <a:pt x="242074" y="702729"/>
                    </a:lnTo>
                    <a:lnTo>
                      <a:pt x="242443" y="702716"/>
                    </a:lnTo>
                    <a:close/>
                  </a:path>
                  <a:path w="1342390" h="1118234">
                    <a:moveTo>
                      <a:pt x="263029" y="733183"/>
                    </a:moveTo>
                    <a:lnTo>
                      <a:pt x="262813" y="732866"/>
                    </a:lnTo>
                    <a:lnTo>
                      <a:pt x="262547" y="732409"/>
                    </a:lnTo>
                    <a:lnTo>
                      <a:pt x="261772" y="732002"/>
                    </a:lnTo>
                    <a:lnTo>
                      <a:pt x="261302" y="732053"/>
                    </a:lnTo>
                    <a:lnTo>
                      <a:pt x="260883" y="732129"/>
                    </a:lnTo>
                    <a:lnTo>
                      <a:pt x="260591" y="732878"/>
                    </a:lnTo>
                    <a:lnTo>
                      <a:pt x="260235" y="733336"/>
                    </a:lnTo>
                    <a:lnTo>
                      <a:pt x="260845" y="733780"/>
                    </a:lnTo>
                    <a:lnTo>
                      <a:pt x="261454" y="734199"/>
                    </a:lnTo>
                    <a:lnTo>
                      <a:pt x="262432" y="734872"/>
                    </a:lnTo>
                    <a:lnTo>
                      <a:pt x="262648" y="733856"/>
                    </a:lnTo>
                    <a:lnTo>
                      <a:pt x="263029" y="733183"/>
                    </a:lnTo>
                    <a:close/>
                  </a:path>
                  <a:path w="1342390" h="1118234">
                    <a:moveTo>
                      <a:pt x="285534" y="417271"/>
                    </a:moveTo>
                    <a:lnTo>
                      <a:pt x="284175" y="415467"/>
                    </a:lnTo>
                    <a:lnTo>
                      <a:pt x="282867" y="414413"/>
                    </a:lnTo>
                    <a:lnTo>
                      <a:pt x="281279" y="417512"/>
                    </a:lnTo>
                    <a:lnTo>
                      <a:pt x="284314" y="417334"/>
                    </a:lnTo>
                    <a:lnTo>
                      <a:pt x="285534" y="417271"/>
                    </a:lnTo>
                    <a:close/>
                  </a:path>
                  <a:path w="1342390" h="1118234">
                    <a:moveTo>
                      <a:pt x="301040" y="356006"/>
                    </a:moveTo>
                    <a:lnTo>
                      <a:pt x="299631" y="355422"/>
                    </a:lnTo>
                    <a:lnTo>
                      <a:pt x="298754" y="354736"/>
                    </a:lnTo>
                    <a:lnTo>
                      <a:pt x="298297" y="354939"/>
                    </a:lnTo>
                    <a:lnTo>
                      <a:pt x="297700" y="355219"/>
                    </a:lnTo>
                    <a:lnTo>
                      <a:pt x="297370" y="356184"/>
                    </a:lnTo>
                    <a:lnTo>
                      <a:pt x="297141" y="356920"/>
                    </a:lnTo>
                    <a:lnTo>
                      <a:pt x="297091" y="357073"/>
                    </a:lnTo>
                    <a:lnTo>
                      <a:pt x="298183" y="357886"/>
                    </a:lnTo>
                    <a:lnTo>
                      <a:pt x="298589" y="357759"/>
                    </a:lnTo>
                    <a:lnTo>
                      <a:pt x="299275" y="357581"/>
                    </a:lnTo>
                    <a:lnTo>
                      <a:pt x="299821" y="356908"/>
                    </a:lnTo>
                    <a:lnTo>
                      <a:pt x="301040" y="356006"/>
                    </a:lnTo>
                    <a:close/>
                  </a:path>
                  <a:path w="1342390" h="1118234">
                    <a:moveTo>
                      <a:pt x="318744" y="775538"/>
                    </a:moveTo>
                    <a:lnTo>
                      <a:pt x="318325" y="775436"/>
                    </a:lnTo>
                    <a:lnTo>
                      <a:pt x="317931" y="775322"/>
                    </a:lnTo>
                    <a:lnTo>
                      <a:pt x="317538" y="775220"/>
                    </a:lnTo>
                    <a:lnTo>
                      <a:pt x="317131" y="776452"/>
                    </a:lnTo>
                    <a:lnTo>
                      <a:pt x="316712" y="777659"/>
                    </a:lnTo>
                    <a:lnTo>
                      <a:pt x="316306" y="778903"/>
                    </a:lnTo>
                    <a:lnTo>
                      <a:pt x="316801" y="779030"/>
                    </a:lnTo>
                    <a:lnTo>
                      <a:pt x="317296" y="779208"/>
                    </a:lnTo>
                    <a:lnTo>
                      <a:pt x="317779" y="779360"/>
                    </a:lnTo>
                    <a:lnTo>
                      <a:pt x="318744" y="775538"/>
                    </a:lnTo>
                    <a:close/>
                  </a:path>
                  <a:path w="1342390" h="1118234">
                    <a:moveTo>
                      <a:pt x="340855" y="428269"/>
                    </a:moveTo>
                    <a:lnTo>
                      <a:pt x="340588" y="427240"/>
                    </a:lnTo>
                    <a:lnTo>
                      <a:pt x="340080" y="425170"/>
                    </a:lnTo>
                    <a:lnTo>
                      <a:pt x="339788" y="425208"/>
                    </a:lnTo>
                    <a:lnTo>
                      <a:pt x="339509" y="425221"/>
                    </a:lnTo>
                    <a:lnTo>
                      <a:pt x="339217" y="425259"/>
                    </a:lnTo>
                    <a:lnTo>
                      <a:pt x="339217" y="426351"/>
                    </a:lnTo>
                    <a:lnTo>
                      <a:pt x="339191" y="427418"/>
                    </a:lnTo>
                    <a:lnTo>
                      <a:pt x="339178" y="428523"/>
                    </a:lnTo>
                    <a:lnTo>
                      <a:pt x="339725" y="428434"/>
                    </a:lnTo>
                    <a:lnTo>
                      <a:pt x="340296" y="428371"/>
                    </a:lnTo>
                    <a:lnTo>
                      <a:pt x="340855" y="428269"/>
                    </a:lnTo>
                    <a:close/>
                  </a:path>
                  <a:path w="1342390" h="1118234">
                    <a:moveTo>
                      <a:pt x="355460" y="693928"/>
                    </a:moveTo>
                    <a:lnTo>
                      <a:pt x="355168" y="693432"/>
                    </a:lnTo>
                    <a:lnTo>
                      <a:pt x="354888" y="692937"/>
                    </a:lnTo>
                    <a:lnTo>
                      <a:pt x="354596" y="692467"/>
                    </a:lnTo>
                    <a:lnTo>
                      <a:pt x="351853" y="694194"/>
                    </a:lnTo>
                    <a:lnTo>
                      <a:pt x="352018" y="694486"/>
                    </a:lnTo>
                    <a:lnTo>
                      <a:pt x="352323" y="695109"/>
                    </a:lnTo>
                    <a:lnTo>
                      <a:pt x="353377" y="694715"/>
                    </a:lnTo>
                    <a:lnTo>
                      <a:pt x="355460" y="693928"/>
                    </a:lnTo>
                    <a:close/>
                  </a:path>
                  <a:path w="1342390" h="1118234">
                    <a:moveTo>
                      <a:pt x="364604" y="772185"/>
                    </a:moveTo>
                    <a:lnTo>
                      <a:pt x="364553" y="771728"/>
                    </a:lnTo>
                    <a:lnTo>
                      <a:pt x="364502" y="771398"/>
                    </a:lnTo>
                    <a:lnTo>
                      <a:pt x="363385" y="770851"/>
                    </a:lnTo>
                    <a:lnTo>
                      <a:pt x="362826" y="771448"/>
                    </a:lnTo>
                    <a:lnTo>
                      <a:pt x="362483" y="772109"/>
                    </a:lnTo>
                    <a:lnTo>
                      <a:pt x="362102" y="772731"/>
                    </a:lnTo>
                    <a:lnTo>
                      <a:pt x="362610" y="772947"/>
                    </a:lnTo>
                    <a:lnTo>
                      <a:pt x="363131" y="773125"/>
                    </a:lnTo>
                    <a:lnTo>
                      <a:pt x="363778" y="773366"/>
                    </a:lnTo>
                    <a:lnTo>
                      <a:pt x="364109" y="772718"/>
                    </a:lnTo>
                    <a:lnTo>
                      <a:pt x="364604" y="772185"/>
                    </a:lnTo>
                    <a:close/>
                  </a:path>
                  <a:path w="1342390" h="1118234">
                    <a:moveTo>
                      <a:pt x="382295" y="442772"/>
                    </a:moveTo>
                    <a:lnTo>
                      <a:pt x="381063" y="441921"/>
                    </a:lnTo>
                    <a:lnTo>
                      <a:pt x="378764" y="442315"/>
                    </a:lnTo>
                    <a:lnTo>
                      <a:pt x="378104" y="442442"/>
                    </a:lnTo>
                    <a:lnTo>
                      <a:pt x="377583" y="443357"/>
                    </a:lnTo>
                    <a:lnTo>
                      <a:pt x="376555" y="444309"/>
                    </a:lnTo>
                    <a:lnTo>
                      <a:pt x="378358" y="444982"/>
                    </a:lnTo>
                    <a:lnTo>
                      <a:pt x="379603" y="445465"/>
                    </a:lnTo>
                    <a:lnTo>
                      <a:pt x="381304" y="446087"/>
                    </a:lnTo>
                    <a:lnTo>
                      <a:pt x="382295" y="442772"/>
                    </a:lnTo>
                    <a:close/>
                  </a:path>
                  <a:path w="1342390" h="1118234">
                    <a:moveTo>
                      <a:pt x="382752" y="789254"/>
                    </a:moveTo>
                    <a:lnTo>
                      <a:pt x="382206" y="789254"/>
                    </a:lnTo>
                    <a:lnTo>
                      <a:pt x="381508" y="789012"/>
                    </a:lnTo>
                    <a:lnTo>
                      <a:pt x="381101" y="789254"/>
                    </a:lnTo>
                    <a:lnTo>
                      <a:pt x="380720" y="789495"/>
                    </a:lnTo>
                    <a:lnTo>
                      <a:pt x="380606" y="790194"/>
                    </a:lnTo>
                    <a:lnTo>
                      <a:pt x="380276" y="790892"/>
                    </a:lnTo>
                    <a:lnTo>
                      <a:pt x="381063" y="790981"/>
                    </a:lnTo>
                    <a:lnTo>
                      <a:pt x="381901" y="791349"/>
                    </a:lnTo>
                    <a:lnTo>
                      <a:pt x="382117" y="791133"/>
                    </a:lnTo>
                    <a:lnTo>
                      <a:pt x="382511" y="790663"/>
                    </a:lnTo>
                    <a:lnTo>
                      <a:pt x="382562" y="789914"/>
                    </a:lnTo>
                    <a:lnTo>
                      <a:pt x="382752" y="789254"/>
                    </a:lnTo>
                    <a:close/>
                  </a:path>
                  <a:path w="1342390" h="1118234">
                    <a:moveTo>
                      <a:pt x="385533" y="529805"/>
                    </a:moveTo>
                    <a:lnTo>
                      <a:pt x="380796" y="528993"/>
                    </a:lnTo>
                    <a:lnTo>
                      <a:pt x="377469" y="531558"/>
                    </a:lnTo>
                    <a:lnTo>
                      <a:pt x="385533" y="529805"/>
                    </a:lnTo>
                    <a:close/>
                  </a:path>
                  <a:path w="1342390" h="1118234">
                    <a:moveTo>
                      <a:pt x="391134" y="781469"/>
                    </a:moveTo>
                    <a:lnTo>
                      <a:pt x="387515" y="779830"/>
                    </a:lnTo>
                    <a:lnTo>
                      <a:pt x="385749" y="783628"/>
                    </a:lnTo>
                    <a:lnTo>
                      <a:pt x="388188" y="785952"/>
                    </a:lnTo>
                    <a:lnTo>
                      <a:pt x="391134" y="781469"/>
                    </a:lnTo>
                    <a:close/>
                  </a:path>
                  <a:path w="1342390" h="1118234">
                    <a:moveTo>
                      <a:pt x="395528" y="680847"/>
                    </a:moveTo>
                    <a:lnTo>
                      <a:pt x="395033" y="680859"/>
                    </a:lnTo>
                    <a:lnTo>
                      <a:pt x="394068" y="680859"/>
                    </a:lnTo>
                    <a:lnTo>
                      <a:pt x="394093" y="682028"/>
                    </a:lnTo>
                    <a:lnTo>
                      <a:pt x="394144" y="684352"/>
                    </a:lnTo>
                    <a:lnTo>
                      <a:pt x="394601" y="684352"/>
                    </a:lnTo>
                    <a:lnTo>
                      <a:pt x="395046" y="684364"/>
                    </a:lnTo>
                    <a:lnTo>
                      <a:pt x="395516" y="684326"/>
                    </a:lnTo>
                    <a:lnTo>
                      <a:pt x="395516" y="682028"/>
                    </a:lnTo>
                    <a:lnTo>
                      <a:pt x="395528" y="680847"/>
                    </a:lnTo>
                    <a:close/>
                  </a:path>
                  <a:path w="1342390" h="1118234">
                    <a:moveTo>
                      <a:pt x="423151" y="820661"/>
                    </a:moveTo>
                    <a:lnTo>
                      <a:pt x="422922" y="820305"/>
                    </a:lnTo>
                    <a:lnTo>
                      <a:pt x="422503" y="819594"/>
                    </a:lnTo>
                    <a:lnTo>
                      <a:pt x="413080" y="825093"/>
                    </a:lnTo>
                    <a:lnTo>
                      <a:pt x="413867" y="826477"/>
                    </a:lnTo>
                    <a:lnTo>
                      <a:pt x="417626" y="825563"/>
                    </a:lnTo>
                    <a:lnTo>
                      <a:pt x="420370" y="823087"/>
                    </a:lnTo>
                    <a:lnTo>
                      <a:pt x="423151" y="820661"/>
                    </a:lnTo>
                    <a:close/>
                  </a:path>
                  <a:path w="1342390" h="1118234">
                    <a:moveTo>
                      <a:pt x="427202" y="712050"/>
                    </a:moveTo>
                    <a:lnTo>
                      <a:pt x="426224" y="709193"/>
                    </a:lnTo>
                    <a:lnTo>
                      <a:pt x="425208" y="706348"/>
                    </a:lnTo>
                    <a:lnTo>
                      <a:pt x="424230" y="703516"/>
                    </a:lnTo>
                    <a:lnTo>
                      <a:pt x="422313" y="707212"/>
                    </a:lnTo>
                    <a:lnTo>
                      <a:pt x="423722" y="709993"/>
                    </a:lnTo>
                    <a:lnTo>
                      <a:pt x="425970" y="712533"/>
                    </a:lnTo>
                    <a:lnTo>
                      <a:pt x="427202" y="712050"/>
                    </a:lnTo>
                    <a:close/>
                  </a:path>
                  <a:path w="1342390" h="1118234">
                    <a:moveTo>
                      <a:pt x="446024" y="298907"/>
                    </a:moveTo>
                    <a:lnTo>
                      <a:pt x="445147" y="298615"/>
                    </a:lnTo>
                    <a:lnTo>
                      <a:pt x="444258" y="298132"/>
                    </a:lnTo>
                    <a:lnTo>
                      <a:pt x="444080" y="299224"/>
                    </a:lnTo>
                    <a:lnTo>
                      <a:pt x="443801" y="299974"/>
                    </a:lnTo>
                    <a:lnTo>
                      <a:pt x="443903" y="300659"/>
                    </a:lnTo>
                    <a:lnTo>
                      <a:pt x="443928" y="300913"/>
                    </a:lnTo>
                    <a:lnTo>
                      <a:pt x="444830" y="301091"/>
                    </a:lnTo>
                    <a:lnTo>
                      <a:pt x="445312" y="301269"/>
                    </a:lnTo>
                    <a:lnTo>
                      <a:pt x="445566" y="300545"/>
                    </a:lnTo>
                    <a:lnTo>
                      <a:pt x="445935" y="299847"/>
                    </a:lnTo>
                    <a:lnTo>
                      <a:pt x="446011" y="299110"/>
                    </a:lnTo>
                    <a:lnTo>
                      <a:pt x="446024" y="298907"/>
                    </a:lnTo>
                    <a:close/>
                  </a:path>
                  <a:path w="1342390" h="1118234">
                    <a:moveTo>
                      <a:pt x="459943" y="572719"/>
                    </a:moveTo>
                    <a:lnTo>
                      <a:pt x="459790" y="572020"/>
                    </a:lnTo>
                    <a:lnTo>
                      <a:pt x="459701" y="571703"/>
                    </a:lnTo>
                    <a:lnTo>
                      <a:pt x="458812" y="571614"/>
                    </a:lnTo>
                    <a:lnTo>
                      <a:pt x="458292" y="571398"/>
                    </a:lnTo>
                    <a:lnTo>
                      <a:pt x="458089" y="572160"/>
                    </a:lnTo>
                    <a:lnTo>
                      <a:pt x="457708" y="572897"/>
                    </a:lnTo>
                    <a:lnTo>
                      <a:pt x="457720" y="573659"/>
                    </a:lnTo>
                    <a:lnTo>
                      <a:pt x="457746" y="574205"/>
                    </a:lnTo>
                    <a:lnTo>
                      <a:pt x="458279" y="574751"/>
                    </a:lnTo>
                    <a:lnTo>
                      <a:pt x="458571" y="575297"/>
                    </a:lnTo>
                    <a:lnTo>
                      <a:pt x="458927" y="574941"/>
                    </a:lnTo>
                    <a:lnTo>
                      <a:pt x="459270" y="574624"/>
                    </a:lnTo>
                    <a:lnTo>
                      <a:pt x="459625" y="574268"/>
                    </a:lnTo>
                    <a:lnTo>
                      <a:pt x="459701" y="573532"/>
                    </a:lnTo>
                    <a:lnTo>
                      <a:pt x="459943" y="572719"/>
                    </a:lnTo>
                    <a:close/>
                  </a:path>
                  <a:path w="1342390" h="1118234">
                    <a:moveTo>
                      <a:pt x="460070" y="805141"/>
                    </a:moveTo>
                    <a:lnTo>
                      <a:pt x="459803" y="804113"/>
                    </a:lnTo>
                    <a:lnTo>
                      <a:pt x="459308" y="802055"/>
                    </a:lnTo>
                    <a:lnTo>
                      <a:pt x="458787" y="802195"/>
                    </a:lnTo>
                    <a:lnTo>
                      <a:pt x="458241" y="802373"/>
                    </a:lnTo>
                    <a:lnTo>
                      <a:pt x="457720" y="802500"/>
                    </a:lnTo>
                    <a:lnTo>
                      <a:pt x="458165" y="803516"/>
                    </a:lnTo>
                    <a:lnTo>
                      <a:pt x="459066" y="805510"/>
                    </a:lnTo>
                    <a:lnTo>
                      <a:pt x="459384" y="805357"/>
                    </a:lnTo>
                    <a:lnTo>
                      <a:pt x="459727" y="805243"/>
                    </a:lnTo>
                    <a:lnTo>
                      <a:pt x="460070" y="805141"/>
                    </a:lnTo>
                    <a:close/>
                  </a:path>
                  <a:path w="1342390" h="1118234">
                    <a:moveTo>
                      <a:pt x="482879" y="555409"/>
                    </a:moveTo>
                    <a:lnTo>
                      <a:pt x="482396" y="555002"/>
                    </a:lnTo>
                    <a:lnTo>
                      <a:pt x="482028" y="554634"/>
                    </a:lnTo>
                    <a:lnTo>
                      <a:pt x="477380" y="557453"/>
                    </a:lnTo>
                    <a:lnTo>
                      <a:pt x="480606" y="559485"/>
                    </a:lnTo>
                    <a:lnTo>
                      <a:pt x="482130" y="556844"/>
                    </a:lnTo>
                    <a:lnTo>
                      <a:pt x="482815" y="555498"/>
                    </a:lnTo>
                    <a:close/>
                  </a:path>
                  <a:path w="1342390" h="1118234">
                    <a:moveTo>
                      <a:pt x="485203" y="409587"/>
                    </a:moveTo>
                    <a:lnTo>
                      <a:pt x="484301" y="408762"/>
                    </a:lnTo>
                    <a:lnTo>
                      <a:pt x="484174" y="408813"/>
                    </a:lnTo>
                    <a:lnTo>
                      <a:pt x="483539" y="409168"/>
                    </a:lnTo>
                    <a:lnTo>
                      <a:pt x="483006" y="409727"/>
                    </a:lnTo>
                    <a:lnTo>
                      <a:pt x="482142" y="410451"/>
                    </a:lnTo>
                    <a:lnTo>
                      <a:pt x="483133" y="410933"/>
                    </a:lnTo>
                    <a:lnTo>
                      <a:pt x="483755" y="411492"/>
                    </a:lnTo>
                    <a:lnTo>
                      <a:pt x="484644" y="411264"/>
                    </a:lnTo>
                    <a:lnTo>
                      <a:pt x="485140" y="410502"/>
                    </a:lnTo>
                    <a:lnTo>
                      <a:pt x="485178" y="409981"/>
                    </a:lnTo>
                    <a:lnTo>
                      <a:pt x="485203" y="409587"/>
                    </a:lnTo>
                    <a:close/>
                  </a:path>
                  <a:path w="1342390" h="1118234">
                    <a:moveTo>
                      <a:pt x="510197" y="644690"/>
                    </a:moveTo>
                    <a:lnTo>
                      <a:pt x="509993" y="644182"/>
                    </a:lnTo>
                    <a:lnTo>
                      <a:pt x="509676" y="643216"/>
                    </a:lnTo>
                    <a:lnTo>
                      <a:pt x="508571" y="643458"/>
                    </a:lnTo>
                    <a:lnTo>
                      <a:pt x="507619" y="643864"/>
                    </a:lnTo>
                    <a:lnTo>
                      <a:pt x="506653" y="644194"/>
                    </a:lnTo>
                    <a:lnTo>
                      <a:pt x="506806" y="644728"/>
                    </a:lnTo>
                    <a:lnTo>
                      <a:pt x="507111" y="645820"/>
                    </a:lnTo>
                    <a:lnTo>
                      <a:pt x="508139" y="645426"/>
                    </a:lnTo>
                    <a:lnTo>
                      <a:pt x="510197" y="644690"/>
                    </a:lnTo>
                    <a:close/>
                  </a:path>
                  <a:path w="1342390" h="1118234">
                    <a:moveTo>
                      <a:pt x="522097" y="592632"/>
                    </a:moveTo>
                    <a:lnTo>
                      <a:pt x="521665" y="592264"/>
                    </a:lnTo>
                    <a:lnTo>
                      <a:pt x="521220" y="591908"/>
                    </a:lnTo>
                    <a:lnTo>
                      <a:pt x="520509" y="591286"/>
                    </a:lnTo>
                    <a:lnTo>
                      <a:pt x="520230" y="592162"/>
                    </a:lnTo>
                    <a:lnTo>
                      <a:pt x="519950" y="592683"/>
                    </a:lnTo>
                    <a:lnTo>
                      <a:pt x="519950" y="593217"/>
                    </a:lnTo>
                    <a:lnTo>
                      <a:pt x="519963" y="593420"/>
                    </a:lnTo>
                    <a:lnTo>
                      <a:pt x="520725" y="593890"/>
                    </a:lnTo>
                    <a:lnTo>
                      <a:pt x="521398" y="593534"/>
                    </a:lnTo>
                    <a:lnTo>
                      <a:pt x="521703" y="593013"/>
                    </a:lnTo>
                    <a:lnTo>
                      <a:pt x="522097" y="592632"/>
                    </a:lnTo>
                    <a:close/>
                  </a:path>
                  <a:path w="1342390" h="1118234">
                    <a:moveTo>
                      <a:pt x="526732" y="602234"/>
                    </a:moveTo>
                    <a:lnTo>
                      <a:pt x="526402" y="601218"/>
                    </a:lnTo>
                    <a:lnTo>
                      <a:pt x="525716" y="599224"/>
                    </a:lnTo>
                    <a:lnTo>
                      <a:pt x="525462" y="599313"/>
                    </a:lnTo>
                    <a:lnTo>
                      <a:pt x="524967" y="599452"/>
                    </a:lnTo>
                    <a:lnTo>
                      <a:pt x="525208" y="600468"/>
                    </a:lnTo>
                    <a:lnTo>
                      <a:pt x="525449" y="601484"/>
                    </a:lnTo>
                    <a:lnTo>
                      <a:pt x="525703" y="602488"/>
                    </a:lnTo>
                    <a:lnTo>
                      <a:pt x="526732" y="602234"/>
                    </a:lnTo>
                    <a:close/>
                  </a:path>
                  <a:path w="1342390" h="1118234">
                    <a:moveTo>
                      <a:pt x="534035" y="403885"/>
                    </a:moveTo>
                    <a:lnTo>
                      <a:pt x="526402" y="400748"/>
                    </a:lnTo>
                    <a:lnTo>
                      <a:pt x="527494" y="405739"/>
                    </a:lnTo>
                    <a:lnTo>
                      <a:pt x="529424" y="405206"/>
                    </a:lnTo>
                    <a:lnTo>
                      <a:pt x="531114" y="404710"/>
                    </a:lnTo>
                    <a:lnTo>
                      <a:pt x="534035" y="403885"/>
                    </a:lnTo>
                    <a:close/>
                  </a:path>
                  <a:path w="1342390" h="1118234">
                    <a:moveTo>
                      <a:pt x="583907" y="569556"/>
                    </a:moveTo>
                    <a:lnTo>
                      <a:pt x="575589" y="567804"/>
                    </a:lnTo>
                    <a:lnTo>
                      <a:pt x="580491" y="571995"/>
                    </a:lnTo>
                    <a:lnTo>
                      <a:pt x="581583" y="572173"/>
                    </a:lnTo>
                    <a:lnTo>
                      <a:pt x="583907" y="569556"/>
                    </a:lnTo>
                    <a:close/>
                  </a:path>
                  <a:path w="1342390" h="1118234">
                    <a:moveTo>
                      <a:pt x="586244" y="611733"/>
                    </a:moveTo>
                    <a:lnTo>
                      <a:pt x="582777" y="615188"/>
                    </a:lnTo>
                    <a:lnTo>
                      <a:pt x="582650" y="615975"/>
                    </a:lnTo>
                    <a:lnTo>
                      <a:pt x="584860" y="619518"/>
                    </a:lnTo>
                    <a:lnTo>
                      <a:pt x="586244" y="611733"/>
                    </a:lnTo>
                    <a:close/>
                  </a:path>
                  <a:path w="1342390" h="1118234">
                    <a:moveTo>
                      <a:pt x="594360" y="1057363"/>
                    </a:moveTo>
                    <a:lnTo>
                      <a:pt x="594118" y="1056347"/>
                    </a:lnTo>
                    <a:lnTo>
                      <a:pt x="593610" y="1054315"/>
                    </a:lnTo>
                    <a:lnTo>
                      <a:pt x="593115" y="1054481"/>
                    </a:lnTo>
                    <a:lnTo>
                      <a:pt x="592632" y="1054646"/>
                    </a:lnTo>
                    <a:lnTo>
                      <a:pt x="592150" y="1054798"/>
                    </a:lnTo>
                    <a:lnTo>
                      <a:pt x="592505" y="1055789"/>
                    </a:lnTo>
                    <a:lnTo>
                      <a:pt x="592912" y="1056767"/>
                    </a:lnTo>
                    <a:lnTo>
                      <a:pt x="593280" y="1057757"/>
                    </a:lnTo>
                    <a:lnTo>
                      <a:pt x="594360" y="1057363"/>
                    </a:lnTo>
                    <a:close/>
                  </a:path>
                  <a:path w="1342390" h="1118234">
                    <a:moveTo>
                      <a:pt x="645718" y="659650"/>
                    </a:moveTo>
                    <a:lnTo>
                      <a:pt x="640854" y="654939"/>
                    </a:lnTo>
                    <a:lnTo>
                      <a:pt x="638822" y="659028"/>
                    </a:lnTo>
                    <a:lnTo>
                      <a:pt x="645312" y="660933"/>
                    </a:lnTo>
                    <a:lnTo>
                      <a:pt x="645718" y="659650"/>
                    </a:lnTo>
                    <a:close/>
                  </a:path>
                  <a:path w="1342390" h="1118234">
                    <a:moveTo>
                      <a:pt x="659803" y="1638"/>
                    </a:moveTo>
                    <a:lnTo>
                      <a:pt x="659739" y="1104"/>
                    </a:lnTo>
                    <a:lnTo>
                      <a:pt x="659714" y="711"/>
                    </a:lnTo>
                    <a:lnTo>
                      <a:pt x="658939" y="355"/>
                    </a:lnTo>
                    <a:lnTo>
                      <a:pt x="658520" y="0"/>
                    </a:lnTo>
                    <a:lnTo>
                      <a:pt x="657631" y="1257"/>
                    </a:lnTo>
                    <a:lnTo>
                      <a:pt x="656971" y="2197"/>
                    </a:lnTo>
                    <a:lnTo>
                      <a:pt x="657948" y="2476"/>
                    </a:lnTo>
                    <a:lnTo>
                      <a:pt x="658660" y="2908"/>
                    </a:lnTo>
                    <a:lnTo>
                      <a:pt x="658939" y="2692"/>
                    </a:lnTo>
                    <a:lnTo>
                      <a:pt x="659384" y="2387"/>
                    </a:lnTo>
                    <a:lnTo>
                      <a:pt x="659803" y="1638"/>
                    </a:lnTo>
                    <a:close/>
                  </a:path>
                  <a:path w="1342390" h="1118234">
                    <a:moveTo>
                      <a:pt x="663270" y="281406"/>
                    </a:moveTo>
                    <a:lnTo>
                      <a:pt x="662597" y="280720"/>
                    </a:lnTo>
                    <a:lnTo>
                      <a:pt x="661924" y="280174"/>
                    </a:lnTo>
                    <a:lnTo>
                      <a:pt x="661276" y="279628"/>
                    </a:lnTo>
                    <a:lnTo>
                      <a:pt x="660831" y="280276"/>
                    </a:lnTo>
                    <a:lnTo>
                      <a:pt x="659930" y="281533"/>
                    </a:lnTo>
                    <a:lnTo>
                      <a:pt x="660857" y="281762"/>
                    </a:lnTo>
                    <a:lnTo>
                      <a:pt x="661758" y="282054"/>
                    </a:lnTo>
                    <a:lnTo>
                      <a:pt x="662825" y="282232"/>
                    </a:lnTo>
                    <a:lnTo>
                      <a:pt x="663270" y="281406"/>
                    </a:lnTo>
                    <a:close/>
                  </a:path>
                  <a:path w="1342390" h="1118234">
                    <a:moveTo>
                      <a:pt x="668020" y="502716"/>
                    </a:moveTo>
                    <a:lnTo>
                      <a:pt x="663816" y="506069"/>
                    </a:lnTo>
                    <a:lnTo>
                      <a:pt x="666229" y="508914"/>
                    </a:lnTo>
                    <a:lnTo>
                      <a:pt x="666851" y="506806"/>
                    </a:lnTo>
                    <a:lnTo>
                      <a:pt x="667423" y="504761"/>
                    </a:lnTo>
                    <a:lnTo>
                      <a:pt x="668020" y="502716"/>
                    </a:lnTo>
                    <a:close/>
                  </a:path>
                  <a:path w="1342390" h="1118234">
                    <a:moveTo>
                      <a:pt x="702246" y="235331"/>
                    </a:moveTo>
                    <a:lnTo>
                      <a:pt x="697826" y="234149"/>
                    </a:lnTo>
                    <a:lnTo>
                      <a:pt x="696620" y="234149"/>
                    </a:lnTo>
                    <a:lnTo>
                      <a:pt x="696061" y="235496"/>
                    </a:lnTo>
                    <a:lnTo>
                      <a:pt x="695871" y="236042"/>
                    </a:lnTo>
                    <a:lnTo>
                      <a:pt x="696125" y="237324"/>
                    </a:lnTo>
                    <a:lnTo>
                      <a:pt x="696442" y="237413"/>
                    </a:lnTo>
                    <a:lnTo>
                      <a:pt x="698487" y="238074"/>
                    </a:lnTo>
                    <a:lnTo>
                      <a:pt x="700671" y="238798"/>
                    </a:lnTo>
                    <a:lnTo>
                      <a:pt x="702195" y="236156"/>
                    </a:lnTo>
                    <a:lnTo>
                      <a:pt x="702170" y="235940"/>
                    </a:lnTo>
                    <a:lnTo>
                      <a:pt x="702246" y="235331"/>
                    </a:lnTo>
                    <a:close/>
                  </a:path>
                  <a:path w="1342390" h="1118234">
                    <a:moveTo>
                      <a:pt x="706424" y="711809"/>
                    </a:moveTo>
                    <a:lnTo>
                      <a:pt x="702513" y="712647"/>
                    </a:lnTo>
                    <a:lnTo>
                      <a:pt x="699973" y="713206"/>
                    </a:lnTo>
                    <a:lnTo>
                      <a:pt x="704329" y="715772"/>
                    </a:lnTo>
                    <a:lnTo>
                      <a:pt x="705408" y="715454"/>
                    </a:lnTo>
                    <a:lnTo>
                      <a:pt x="706424" y="711809"/>
                    </a:lnTo>
                    <a:close/>
                  </a:path>
                  <a:path w="1342390" h="1118234">
                    <a:moveTo>
                      <a:pt x="721868" y="699909"/>
                    </a:moveTo>
                    <a:lnTo>
                      <a:pt x="721156" y="698525"/>
                    </a:lnTo>
                    <a:lnTo>
                      <a:pt x="716178" y="696201"/>
                    </a:lnTo>
                    <a:lnTo>
                      <a:pt x="717600" y="698881"/>
                    </a:lnTo>
                    <a:lnTo>
                      <a:pt x="719899" y="703262"/>
                    </a:lnTo>
                    <a:lnTo>
                      <a:pt x="721868" y="699909"/>
                    </a:lnTo>
                    <a:close/>
                  </a:path>
                  <a:path w="1342390" h="1118234">
                    <a:moveTo>
                      <a:pt x="728992" y="880986"/>
                    </a:moveTo>
                    <a:lnTo>
                      <a:pt x="721258" y="874407"/>
                    </a:lnTo>
                    <a:lnTo>
                      <a:pt x="719048" y="873836"/>
                    </a:lnTo>
                    <a:lnTo>
                      <a:pt x="716749" y="878078"/>
                    </a:lnTo>
                    <a:lnTo>
                      <a:pt x="720864" y="878586"/>
                    </a:lnTo>
                    <a:lnTo>
                      <a:pt x="724179" y="881735"/>
                    </a:lnTo>
                    <a:lnTo>
                      <a:pt x="728992" y="880986"/>
                    </a:lnTo>
                    <a:close/>
                  </a:path>
                  <a:path w="1342390" h="1118234">
                    <a:moveTo>
                      <a:pt x="736041" y="348259"/>
                    </a:moveTo>
                    <a:lnTo>
                      <a:pt x="735812" y="347992"/>
                    </a:lnTo>
                    <a:lnTo>
                      <a:pt x="735368" y="347497"/>
                    </a:lnTo>
                    <a:lnTo>
                      <a:pt x="734415" y="348157"/>
                    </a:lnTo>
                    <a:lnTo>
                      <a:pt x="731545" y="350240"/>
                    </a:lnTo>
                    <a:lnTo>
                      <a:pt x="733488" y="350075"/>
                    </a:lnTo>
                    <a:lnTo>
                      <a:pt x="734225" y="350215"/>
                    </a:lnTo>
                    <a:lnTo>
                      <a:pt x="734656" y="349910"/>
                    </a:lnTo>
                    <a:lnTo>
                      <a:pt x="735241" y="349542"/>
                    </a:lnTo>
                    <a:lnTo>
                      <a:pt x="735596" y="348818"/>
                    </a:lnTo>
                    <a:lnTo>
                      <a:pt x="736041" y="348259"/>
                    </a:lnTo>
                    <a:close/>
                  </a:path>
                  <a:path w="1342390" h="1118234">
                    <a:moveTo>
                      <a:pt x="747064" y="453034"/>
                    </a:moveTo>
                    <a:lnTo>
                      <a:pt x="744308" y="452678"/>
                    </a:lnTo>
                    <a:lnTo>
                      <a:pt x="739965" y="452145"/>
                    </a:lnTo>
                    <a:lnTo>
                      <a:pt x="739851" y="452501"/>
                    </a:lnTo>
                    <a:lnTo>
                      <a:pt x="739698" y="452869"/>
                    </a:lnTo>
                    <a:lnTo>
                      <a:pt x="739571" y="453237"/>
                    </a:lnTo>
                    <a:lnTo>
                      <a:pt x="741591" y="454583"/>
                    </a:lnTo>
                    <a:lnTo>
                      <a:pt x="743559" y="455942"/>
                    </a:lnTo>
                    <a:lnTo>
                      <a:pt x="746061" y="457606"/>
                    </a:lnTo>
                    <a:lnTo>
                      <a:pt x="746493" y="455676"/>
                    </a:lnTo>
                    <a:lnTo>
                      <a:pt x="746747" y="454482"/>
                    </a:lnTo>
                    <a:lnTo>
                      <a:pt x="747064" y="453034"/>
                    </a:lnTo>
                    <a:close/>
                  </a:path>
                  <a:path w="1342390" h="1118234">
                    <a:moveTo>
                      <a:pt x="757034" y="174155"/>
                    </a:moveTo>
                    <a:lnTo>
                      <a:pt x="756513" y="173494"/>
                    </a:lnTo>
                    <a:lnTo>
                      <a:pt x="755853" y="173139"/>
                    </a:lnTo>
                    <a:lnTo>
                      <a:pt x="755040" y="172542"/>
                    </a:lnTo>
                    <a:lnTo>
                      <a:pt x="754608" y="173443"/>
                    </a:lnTo>
                    <a:lnTo>
                      <a:pt x="754367" y="173901"/>
                    </a:lnTo>
                    <a:lnTo>
                      <a:pt x="754138" y="174383"/>
                    </a:lnTo>
                    <a:lnTo>
                      <a:pt x="754786" y="174701"/>
                    </a:lnTo>
                    <a:lnTo>
                      <a:pt x="755421" y="175145"/>
                    </a:lnTo>
                    <a:lnTo>
                      <a:pt x="756107" y="175260"/>
                    </a:lnTo>
                    <a:lnTo>
                      <a:pt x="756335" y="175285"/>
                    </a:lnTo>
                    <a:lnTo>
                      <a:pt x="757034" y="174155"/>
                    </a:lnTo>
                    <a:close/>
                  </a:path>
                  <a:path w="1342390" h="1118234">
                    <a:moveTo>
                      <a:pt x="780122" y="532650"/>
                    </a:moveTo>
                    <a:lnTo>
                      <a:pt x="779856" y="532358"/>
                    </a:lnTo>
                    <a:lnTo>
                      <a:pt x="779589" y="532066"/>
                    </a:lnTo>
                    <a:lnTo>
                      <a:pt x="779335" y="531774"/>
                    </a:lnTo>
                    <a:lnTo>
                      <a:pt x="778611" y="532422"/>
                    </a:lnTo>
                    <a:lnTo>
                      <a:pt x="777887" y="533082"/>
                    </a:lnTo>
                    <a:lnTo>
                      <a:pt x="777151" y="533742"/>
                    </a:lnTo>
                    <a:lnTo>
                      <a:pt x="777379" y="533984"/>
                    </a:lnTo>
                    <a:lnTo>
                      <a:pt x="777608" y="534276"/>
                    </a:lnTo>
                    <a:lnTo>
                      <a:pt x="777849" y="534517"/>
                    </a:lnTo>
                    <a:lnTo>
                      <a:pt x="778611" y="533908"/>
                    </a:lnTo>
                    <a:lnTo>
                      <a:pt x="779360" y="533260"/>
                    </a:lnTo>
                    <a:lnTo>
                      <a:pt x="780122" y="532650"/>
                    </a:lnTo>
                    <a:close/>
                  </a:path>
                  <a:path w="1342390" h="1118234">
                    <a:moveTo>
                      <a:pt x="788123" y="437857"/>
                    </a:moveTo>
                    <a:lnTo>
                      <a:pt x="782548" y="433349"/>
                    </a:lnTo>
                    <a:lnTo>
                      <a:pt x="779767" y="431088"/>
                    </a:lnTo>
                    <a:lnTo>
                      <a:pt x="778268" y="433717"/>
                    </a:lnTo>
                    <a:lnTo>
                      <a:pt x="779043" y="434962"/>
                    </a:lnTo>
                    <a:lnTo>
                      <a:pt x="780669" y="436003"/>
                    </a:lnTo>
                    <a:lnTo>
                      <a:pt x="782713" y="437273"/>
                    </a:lnTo>
                    <a:lnTo>
                      <a:pt x="784529" y="439229"/>
                    </a:lnTo>
                    <a:lnTo>
                      <a:pt x="788123" y="437857"/>
                    </a:lnTo>
                    <a:close/>
                  </a:path>
                  <a:path w="1342390" h="1118234">
                    <a:moveTo>
                      <a:pt x="793280" y="679386"/>
                    </a:moveTo>
                    <a:lnTo>
                      <a:pt x="791692" y="679424"/>
                    </a:lnTo>
                    <a:lnTo>
                      <a:pt x="791019" y="679284"/>
                    </a:lnTo>
                    <a:lnTo>
                      <a:pt x="789876" y="679831"/>
                    </a:lnTo>
                    <a:lnTo>
                      <a:pt x="789355" y="680478"/>
                    </a:lnTo>
                    <a:lnTo>
                      <a:pt x="788784" y="680961"/>
                    </a:lnTo>
                    <a:lnTo>
                      <a:pt x="789635" y="682193"/>
                    </a:lnTo>
                    <a:lnTo>
                      <a:pt x="790613" y="681443"/>
                    </a:lnTo>
                    <a:lnTo>
                      <a:pt x="791591" y="680681"/>
                    </a:lnTo>
                    <a:lnTo>
                      <a:pt x="793280" y="679386"/>
                    </a:lnTo>
                    <a:close/>
                  </a:path>
                  <a:path w="1342390" h="1118234">
                    <a:moveTo>
                      <a:pt x="843876" y="956183"/>
                    </a:moveTo>
                    <a:lnTo>
                      <a:pt x="840892" y="956094"/>
                    </a:lnTo>
                    <a:lnTo>
                      <a:pt x="838746" y="956056"/>
                    </a:lnTo>
                    <a:lnTo>
                      <a:pt x="835393" y="955954"/>
                    </a:lnTo>
                    <a:lnTo>
                      <a:pt x="838047" y="957910"/>
                    </a:lnTo>
                    <a:lnTo>
                      <a:pt x="841641" y="960539"/>
                    </a:lnTo>
                    <a:lnTo>
                      <a:pt x="842429" y="958989"/>
                    </a:lnTo>
                    <a:lnTo>
                      <a:pt x="843876" y="956183"/>
                    </a:lnTo>
                    <a:close/>
                  </a:path>
                  <a:path w="1342390" h="1118234">
                    <a:moveTo>
                      <a:pt x="883920" y="826249"/>
                    </a:moveTo>
                    <a:lnTo>
                      <a:pt x="880859" y="823087"/>
                    </a:lnTo>
                    <a:lnTo>
                      <a:pt x="879843" y="827379"/>
                    </a:lnTo>
                    <a:lnTo>
                      <a:pt x="881253" y="830427"/>
                    </a:lnTo>
                    <a:lnTo>
                      <a:pt x="883627" y="833221"/>
                    </a:lnTo>
                    <a:lnTo>
                      <a:pt x="883234" y="829881"/>
                    </a:lnTo>
                    <a:lnTo>
                      <a:pt x="883920" y="826249"/>
                    </a:lnTo>
                    <a:close/>
                  </a:path>
                  <a:path w="1342390" h="1118234">
                    <a:moveTo>
                      <a:pt x="885875" y="1056462"/>
                    </a:moveTo>
                    <a:lnTo>
                      <a:pt x="885545" y="1052474"/>
                    </a:lnTo>
                    <a:lnTo>
                      <a:pt x="881062" y="1048512"/>
                    </a:lnTo>
                    <a:lnTo>
                      <a:pt x="880338" y="1053757"/>
                    </a:lnTo>
                    <a:lnTo>
                      <a:pt x="880554" y="1057833"/>
                    </a:lnTo>
                    <a:lnTo>
                      <a:pt x="884720" y="1061593"/>
                    </a:lnTo>
                    <a:lnTo>
                      <a:pt x="885875" y="1056462"/>
                    </a:lnTo>
                    <a:close/>
                  </a:path>
                  <a:path w="1342390" h="1118234">
                    <a:moveTo>
                      <a:pt x="894143" y="537337"/>
                    </a:moveTo>
                    <a:lnTo>
                      <a:pt x="892619" y="536536"/>
                    </a:lnTo>
                    <a:lnTo>
                      <a:pt x="889990" y="537171"/>
                    </a:lnTo>
                    <a:lnTo>
                      <a:pt x="888060" y="537997"/>
                    </a:lnTo>
                    <a:lnTo>
                      <a:pt x="885494" y="538899"/>
                    </a:lnTo>
                    <a:lnTo>
                      <a:pt x="888441" y="541350"/>
                    </a:lnTo>
                    <a:lnTo>
                      <a:pt x="890816" y="541020"/>
                    </a:lnTo>
                    <a:lnTo>
                      <a:pt x="893660" y="539978"/>
                    </a:lnTo>
                    <a:lnTo>
                      <a:pt x="894054" y="538530"/>
                    </a:lnTo>
                    <a:lnTo>
                      <a:pt x="894105" y="537616"/>
                    </a:lnTo>
                    <a:lnTo>
                      <a:pt x="894143" y="537337"/>
                    </a:lnTo>
                    <a:close/>
                  </a:path>
                  <a:path w="1342390" h="1118234">
                    <a:moveTo>
                      <a:pt x="913155" y="995972"/>
                    </a:moveTo>
                    <a:lnTo>
                      <a:pt x="912355" y="995565"/>
                    </a:lnTo>
                    <a:lnTo>
                      <a:pt x="911618" y="995045"/>
                    </a:lnTo>
                    <a:lnTo>
                      <a:pt x="910590" y="994778"/>
                    </a:lnTo>
                    <a:lnTo>
                      <a:pt x="910120" y="995768"/>
                    </a:lnTo>
                    <a:lnTo>
                      <a:pt x="909612" y="996556"/>
                    </a:lnTo>
                    <a:lnTo>
                      <a:pt x="910602" y="996848"/>
                    </a:lnTo>
                    <a:lnTo>
                      <a:pt x="911377" y="997254"/>
                    </a:lnTo>
                    <a:lnTo>
                      <a:pt x="912469" y="997242"/>
                    </a:lnTo>
                    <a:lnTo>
                      <a:pt x="912825" y="996429"/>
                    </a:lnTo>
                    <a:lnTo>
                      <a:pt x="913155" y="995972"/>
                    </a:lnTo>
                    <a:close/>
                  </a:path>
                  <a:path w="1342390" h="1118234">
                    <a:moveTo>
                      <a:pt x="939495" y="315048"/>
                    </a:moveTo>
                    <a:lnTo>
                      <a:pt x="936713" y="310654"/>
                    </a:lnTo>
                    <a:lnTo>
                      <a:pt x="935494" y="314147"/>
                    </a:lnTo>
                    <a:lnTo>
                      <a:pt x="934910" y="315887"/>
                    </a:lnTo>
                    <a:lnTo>
                      <a:pt x="939406" y="315302"/>
                    </a:lnTo>
                    <a:lnTo>
                      <a:pt x="939495" y="315048"/>
                    </a:lnTo>
                    <a:close/>
                  </a:path>
                  <a:path w="1342390" h="1118234">
                    <a:moveTo>
                      <a:pt x="945692" y="545490"/>
                    </a:moveTo>
                    <a:lnTo>
                      <a:pt x="943940" y="541451"/>
                    </a:lnTo>
                    <a:lnTo>
                      <a:pt x="940142" y="541045"/>
                    </a:lnTo>
                    <a:lnTo>
                      <a:pt x="936472" y="539203"/>
                    </a:lnTo>
                    <a:lnTo>
                      <a:pt x="937044" y="541769"/>
                    </a:lnTo>
                    <a:lnTo>
                      <a:pt x="937247" y="543598"/>
                    </a:lnTo>
                    <a:lnTo>
                      <a:pt x="938314" y="546493"/>
                    </a:lnTo>
                    <a:lnTo>
                      <a:pt x="939215" y="548335"/>
                    </a:lnTo>
                    <a:lnTo>
                      <a:pt x="941857" y="548690"/>
                    </a:lnTo>
                    <a:lnTo>
                      <a:pt x="942467" y="547128"/>
                    </a:lnTo>
                    <a:lnTo>
                      <a:pt x="942213" y="545045"/>
                    </a:lnTo>
                    <a:lnTo>
                      <a:pt x="942848" y="544652"/>
                    </a:lnTo>
                    <a:lnTo>
                      <a:pt x="943063" y="544410"/>
                    </a:lnTo>
                    <a:lnTo>
                      <a:pt x="944092" y="544817"/>
                    </a:lnTo>
                    <a:lnTo>
                      <a:pt x="945692" y="545490"/>
                    </a:lnTo>
                    <a:close/>
                  </a:path>
                  <a:path w="1342390" h="1118234">
                    <a:moveTo>
                      <a:pt x="955763" y="762622"/>
                    </a:moveTo>
                    <a:lnTo>
                      <a:pt x="954582" y="761009"/>
                    </a:lnTo>
                    <a:lnTo>
                      <a:pt x="953058" y="759396"/>
                    </a:lnTo>
                    <a:lnTo>
                      <a:pt x="950379" y="762050"/>
                    </a:lnTo>
                    <a:lnTo>
                      <a:pt x="954493" y="765048"/>
                    </a:lnTo>
                    <a:lnTo>
                      <a:pt x="955763" y="762622"/>
                    </a:lnTo>
                    <a:close/>
                  </a:path>
                  <a:path w="1342390" h="1118234">
                    <a:moveTo>
                      <a:pt x="956691" y="209969"/>
                    </a:moveTo>
                    <a:lnTo>
                      <a:pt x="956437" y="209105"/>
                    </a:lnTo>
                    <a:lnTo>
                      <a:pt x="956170" y="208254"/>
                    </a:lnTo>
                    <a:lnTo>
                      <a:pt x="955916" y="207429"/>
                    </a:lnTo>
                    <a:lnTo>
                      <a:pt x="955459" y="207568"/>
                    </a:lnTo>
                    <a:lnTo>
                      <a:pt x="955014" y="207746"/>
                    </a:lnTo>
                    <a:lnTo>
                      <a:pt x="954570" y="207899"/>
                    </a:lnTo>
                    <a:lnTo>
                      <a:pt x="955001" y="208711"/>
                    </a:lnTo>
                    <a:lnTo>
                      <a:pt x="955865" y="210337"/>
                    </a:lnTo>
                    <a:lnTo>
                      <a:pt x="956132" y="210210"/>
                    </a:lnTo>
                    <a:lnTo>
                      <a:pt x="956411" y="210096"/>
                    </a:lnTo>
                    <a:lnTo>
                      <a:pt x="956691" y="209969"/>
                    </a:lnTo>
                    <a:close/>
                  </a:path>
                  <a:path w="1342390" h="1118234">
                    <a:moveTo>
                      <a:pt x="985456" y="1113561"/>
                    </a:moveTo>
                    <a:lnTo>
                      <a:pt x="984732" y="1113167"/>
                    </a:lnTo>
                    <a:lnTo>
                      <a:pt x="983957" y="1112380"/>
                    </a:lnTo>
                    <a:lnTo>
                      <a:pt x="983310" y="1112481"/>
                    </a:lnTo>
                    <a:lnTo>
                      <a:pt x="982141" y="1112659"/>
                    </a:lnTo>
                    <a:lnTo>
                      <a:pt x="982446" y="1109878"/>
                    </a:lnTo>
                    <a:lnTo>
                      <a:pt x="984821" y="1108202"/>
                    </a:lnTo>
                    <a:lnTo>
                      <a:pt x="982446" y="1105001"/>
                    </a:lnTo>
                    <a:lnTo>
                      <a:pt x="980694" y="1102169"/>
                    </a:lnTo>
                    <a:lnTo>
                      <a:pt x="976604" y="1103553"/>
                    </a:lnTo>
                    <a:lnTo>
                      <a:pt x="975842" y="1106944"/>
                    </a:lnTo>
                    <a:lnTo>
                      <a:pt x="978103" y="1108151"/>
                    </a:lnTo>
                    <a:lnTo>
                      <a:pt x="980465" y="1109268"/>
                    </a:lnTo>
                    <a:lnTo>
                      <a:pt x="977811" y="1111986"/>
                    </a:lnTo>
                    <a:lnTo>
                      <a:pt x="980986" y="1113269"/>
                    </a:lnTo>
                    <a:lnTo>
                      <a:pt x="979551" y="1115314"/>
                    </a:lnTo>
                    <a:lnTo>
                      <a:pt x="980198" y="1117269"/>
                    </a:lnTo>
                    <a:lnTo>
                      <a:pt x="980846" y="1117447"/>
                    </a:lnTo>
                    <a:lnTo>
                      <a:pt x="982332" y="1118209"/>
                    </a:lnTo>
                    <a:lnTo>
                      <a:pt x="982611" y="1117879"/>
                    </a:lnTo>
                    <a:lnTo>
                      <a:pt x="983767" y="1116622"/>
                    </a:lnTo>
                    <a:lnTo>
                      <a:pt x="984542" y="1115034"/>
                    </a:lnTo>
                    <a:lnTo>
                      <a:pt x="985456" y="1113561"/>
                    </a:lnTo>
                    <a:close/>
                  </a:path>
                  <a:path w="1342390" h="1118234">
                    <a:moveTo>
                      <a:pt x="1007084" y="830211"/>
                    </a:moveTo>
                    <a:lnTo>
                      <a:pt x="1005573" y="823252"/>
                    </a:lnTo>
                    <a:lnTo>
                      <a:pt x="1004455" y="825461"/>
                    </a:lnTo>
                    <a:lnTo>
                      <a:pt x="1003693" y="827024"/>
                    </a:lnTo>
                    <a:lnTo>
                      <a:pt x="1002715" y="828979"/>
                    </a:lnTo>
                    <a:lnTo>
                      <a:pt x="1007084" y="830211"/>
                    </a:lnTo>
                    <a:close/>
                  </a:path>
                  <a:path w="1342390" h="1118234">
                    <a:moveTo>
                      <a:pt x="1018959" y="580580"/>
                    </a:moveTo>
                    <a:lnTo>
                      <a:pt x="1018057" y="578650"/>
                    </a:lnTo>
                    <a:lnTo>
                      <a:pt x="1017587" y="577684"/>
                    </a:lnTo>
                    <a:lnTo>
                      <a:pt x="1017244" y="577862"/>
                    </a:lnTo>
                    <a:lnTo>
                      <a:pt x="1016889" y="578027"/>
                    </a:lnTo>
                    <a:lnTo>
                      <a:pt x="1016520" y="578218"/>
                    </a:lnTo>
                    <a:lnTo>
                      <a:pt x="1017536" y="580136"/>
                    </a:lnTo>
                    <a:lnTo>
                      <a:pt x="1018019" y="581075"/>
                    </a:lnTo>
                    <a:lnTo>
                      <a:pt x="1018336" y="580910"/>
                    </a:lnTo>
                    <a:lnTo>
                      <a:pt x="1018959" y="580580"/>
                    </a:lnTo>
                    <a:close/>
                  </a:path>
                  <a:path w="1342390" h="1118234">
                    <a:moveTo>
                      <a:pt x="1037640" y="987298"/>
                    </a:moveTo>
                    <a:lnTo>
                      <a:pt x="1034262" y="985380"/>
                    </a:lnTo>
                    <a:lnTo>
                      <a:pt x="1030744" y="985469"/>
                    </a:lnTo>
                    <a:lnTo>
                      <a:pt x="1027163" y="985951"/>
                    </a:lnTo>
                    <a:lnTo>
                      <a:pt x="1033475" y="989457"/>
                    </a:lnTo>
                    <a:lnTo>
                      <a:pt x="1034884" y="989584"/>
                    </a:lnTo>
                    <a:lnTo>
                      <a:pt x="1037640" y="987298"/>
                    </a:lnTo>
                    <a:close/>
                  </a:path>
                  <a:path w="1342390" h="1118234">
                    <a:moveTo>
                      <a:pt x="1065580" y="572643"/>
                    </a:moveTo>
                    <a:lnTo>
                      <a:pt x="1063675" y="573430"/>
                    </a:lnTo>
                    <a:lnTo>
                      <a:pt x="1059472" y="575195"/>
                    </a:lnTo>
                    <a:lnTo>
                      <a:pt x="1064437" y="577557"/>
                    </a:lnTo>
                    <a:lnTo>
                      <a:pt x="1064971" y="577265"/>
                    </a:lnTo>
                    <a:lnTo>
                      <a:pt x="1065580" y="572643"/>
                    </a:lnTo>
                    <a:close/>
                  </a:path>
                  <a:path w="1342390" h="1118234">
                    <a:moveTo>
                      <a:pt x="1087221" y="787031"/>
                    </a:moveTo>
                    <a:lnTo>
                      <a:pt x="1080960" y="786688"/>
                    </a:lnTo>
                    <a:lnTo>
                      <a:pt x="1080782" y="786815"/>
                    </a:lnTo>
                    <a:lnTo>
                      <a:pt x="1081024" y="791997"/>
                    </a:lnTo>
                    <a:lnTo>
                      <a:pt x="1085189" y="792886"/>
                    </a:lnTo>
                    <a:lnTo>
                      <a:pt x="1085354" y="789266"/>
                    </a:lnTo>
                    <a:lnTo>
                      <a:pt x="1087221" y="787031"/>
                    </a:lnTo>
                    <a:close/>
                  </a:path>
                  <a:path w="1342390" h="1118234">
                    <a:moveTo>
                      <a:pt x="1111034" y="510095"/>
                    </a:moveTo>
                    <a:lnTo>
                      <a:pt x="1109700" y="509511"/>
                    </a:lnTo>
                    <a:lnTo>
                      <a:pt x="1108392" y="508584"/>
                    </a:lnTo>
                    <a:lnTo>
                      <a:pt x="1107008" y="508419"/>
                    </a:lnTo>
                    <a:lnTo>
                      <a:pt x="1106068" y="508330"/>
                    </a:lnTo>
                    <a:lnTo>
                      <a:pt x="1105039" y="509308"/>
                    </a:lnTo>
                    <a:lnTo>
                      <a:pt x="1104023" y="509816"/>
                    </a:lnTo>
                    <a:lnTo>
                      <a:pt x="1104773" y="510667"/>
                    </a:lnTo>
                    <a:lnTo>
                      <a:pt x="1105484" y="512178"/>
                    </a:lnTo>
                    <a:lnTo>
                      <a:pt x="1106322" y="512267"/>
                    </a:lnTo>
                    <a:lnTo>
                      <a:pt x="1107833" y="512445"/>
                    </a:lnTo>
                    <a:lnTo>
                      <a:pt x="1109408" y="511733"/>
                    </a:lnTo>
                    <a:lnTo>
                      <a:pt x="1110957" y="511390"/>
                    </a:lnTo>
                    <a:lnTo>
                      <a:pt x="1110970" y="510971"/>
                    </a:lnTo>
                    <a:lnTo>
                      <a:pt x="1111034" y="510095"/>
                    </a:lnTo>
                    <a:close/>
                  </a:path>
                  <a:path w="1342390" h="1118234">
                    <a:moveTo>
                      <a:pt x="1136916" y="856919"/>
                    </a:moveTo>
                    <a:lnTo>
                      <a:pt x="1134999" y="848144"/>
                    </a:lnTo>
                    <a:lnTo>
                      <a:pt x="1132674" y="849630"/>
                    </a:lnTo>
                    <a:lnTo>
                      <a:pt x="1129157" y="851941"/>
                    </a:lnTo>
                    <a:lnTo>
                      <a:pt x="1132598" y="857618"/>
                    </a:lnTo>
                    <a:lnTo>
                      <a:pt x="1132789" y="857745"/>
                    </a:lnTo>
                    <a:lnTo>
                      <a:pt x="1136916" y="856919"/>
                    </a:lnTo>
                    <a:close/>
                  </a:path>
                  <a:path w="1342390" h="1118234">
                    <a:moveTo>
                      <a:pt x="1172324" y="545833"/>
                    </a:moveTo>
                    <a:lnTo>
                      <a:pt x="1171524" y="544245"/>
                    </a:lnTo>
                    <a:lnTo>
                      <a:pt x="1168565" y="545007"/>
                    </a:lnTo>
                    <a:lnTo>
                      <a:pt x="1165237" y="545071"/>
                    </a:lnTo>
                    <a:lnTo>
                      <a:pt x="1164158" y="549579"/>
                    </a:lnTo>
                    <a:lnTo>
                      <a:pt x="1172324" y="545833"/>
                    </a:lnTo>
                    <a:close/>
                  </a:path>
                  <a:path w="1342390" h="1118234">
                    <a:moveTo>
                      <a:pt x="1202309" y="272275"/>
                    </a:moveTo>
                    <a:lnTo>
                      <a:pt x="1200886" y="269735"/>
                    </a:lnTo>
                    <a:lnTo>
                      <a:pt x="1200404" y="268859"/>
                    </a:lnTo>
                    <a:lnTo>
                      <a:pt x="1199070" y="268198"/>
                    </a:lnTo>
                    <a:lnTo>
                      <a:pt x="1197622" y="267919"/>
                    </a:lnTo>
                    <a:lnTo>
                      <a:pt x="1196619" y="269468"/>
                    </a:lnTo>
                    <a:lnTo>
                      <a:pt x="1196492" y="270370"/>
                    </a:lnTo>
                    <a:lnTo>
                      <a:pt x="1196251" y="271741"/>
                    </a:lnTo>
                    <a:lnTo>
                      <a:pt x="1196505" y="273189"/>
                    </a:lnTo>
                    <a:lnTo>
                      <a:pt x="1196581" y="275056"/>
                    </a:lnTo>
                    <a:lnTo>
                      <a:pt x="1200975" y="274002"/>
                    </a:lnTo>
                    <a:lnTo>
                      <a:pt x="1202309" y="272275"/>
                    </a:lnTo>
                    <a:close/>
                  </a:path>
                  <a:path w="1342390" h="1118234">
                    <a:moveTo>
                      <a:pt x="1205484" y="849528"/>
                    </a:moveTo>
                    <a:lnTo>
                      <a:pt x="1204899" y="848931"/>
                    </a:lnTo>
                    <a:lnTo>
                      <a:pt x="1204290" y="847813"/>
                    </a:lnTo>
                    <a:lnTo>
                      <a:pt x="1203731" y="847826"/>
                    </a:lnTo>
                    <a:lnTo>
                      <a:pt x="1201788" y="847940"/>
                    </a:lnTo>
                    <a:lnTo>
                      <a:pt x="1201064" y="849274"/>
                    </a:lnTo>
                    <a:lnTo>
                      <a:pt x="1201508" y="852830"/>
                    </a:lnTo>
                    <a:lnTo>
                      <a:pt x="1203350" y="851293"/>
                    </a:lnTo>
                    <a:lnTo>
                      <a:pt x="1204417" y="850417"/>
                    </a:lnTo>
                    <a:lnTo>
                      <a:pt x="1205484" y="849528"/>
                    </a:lnTo>
                    <a:close/>
                  </a:path>
                  <a:path w="1342390" h="1118234">
                    <a:moveTo>
                      <a:pt x="1241894" y="379704"/>
                    </a:moveTo>
                    <a:lnTo>
                      <a:pt x="1240434" y="378040"/>
                    </a:lnTo>
                    <a:lnTo>
                      <a:pt x="1236764" y="377659"/>
                    </a:lnTo>
                    <a:lnTo>
                      <a:pt x="1237754" y="379552"/>
                    </a:lnTo>
                    <a:lnTo>
                      <a:pt x="1239697" y="383387"/>
                    </a:lnTo>
                    <a:lnTo>
                      <a:pt x="1240218" y="383146"/>
                    </a:lnTo>
                    <a:lnTo>
                      <a:pt x="1241247" y="382638"/>
                    </a:lnTo>
                    <a:lnTo>
                      <a:pt x="1241894" y="379704"/>
                    </a:lnTo>
                    <a:close/>
                  </a:path>
                  <a:path w="1342390" h="1118234">
                    <a:moveTo>
                      <a:pt x="1321117" y="784644"/>
                    </a:moveTo>
                    <a:lnTo>
                      <a:pt x="1320380" y="783704"/>
                    </a:lnTo>
                    <a:lnTo>
                      <a:pt x="1319695" y="782078"/>
                    </a:lnTo>
                    <a:lnTo>
                      <a:pt x="1317307" y="781824"/>
                    </a:lnTo>
                    <a:lnTo>
                      <a:pt x="1315643" y="782535"/>
                    </a:lnTo>
                    <a:lnTo>
                      <a:pt x="1314056" y="782891"/>
                    </a:lnTo>
                    <a:lnTo>
                      <a:pt x="1313738" y="783755"/>
                    </a:lnTo>
                    <a:lnTo>
                      <a:pt x="1313599" y="784199"/>
                    </a:lnTo>
                    <a:lnTo>
                      <a:pt x="1315148" y="784948"/>
                    </a:lnTo>
                    <a:lnTo>
                      <a:pt x="1316672" y="786003"/>
                    </a:lnTo>
                    <a:lnTo>
                      <a:pt x="1319110" y="786472"/>
                    </a:lnTo>
                    <a:lnTo>
                      <a:pt x="1320177" y="785241"/>
                    </a:lnTo>
                    <a:lnTo>
                      <a:pt x="1321117" y="784644"/>
                    </a:lnTo>
                    <a:close/>
                  </a:path>
                  <a:path w="1342390" h="1118234">
                    <a:moveTo>
                      <a:pt x="1341958" y="763714"/>
                    </a:moveTo>
                    <a:lnTo>
                      <a:pt x="1336446" y="761885"/>
                    </a:lnTo>
                    <a:lnTo>
                      <a:pt x="1337868" y="758761"/>
                    </a:lnTo>
                    <a:lnTo>
                      <a:pt x="1333995" y="756881"/>
                    </a:lnTo>
                    <a:lnTo>
                      <a:pt x="1330159" y="762050"/>
                    </a:lnTo>
                    <a:lnTo>
                      <a:pt x="1329944" y="763041"/>
                    </a:lnTo>
                    <a:lnTo>
                      <a:pt x="1334643" y="767295"/>
                    </a:lnTo>
                    <a:lnTo>
                      <a:pt x="1337500" y="767092"/>
                    </a:lnTo>
                    <a:lnTo>
                      <a:pt x="1341958" y="76371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0" name="object 362">
                <a:extLst>
                  <a:ext uri="{FF2B5EF4-FFF2-40B4-BE49-F238E27FC236}">
                    <a16:creationId xmlns:a16="http://schemas.microsoft.com/office/drawing/2014/main" id="{12A2D77D-76F4-D47F-6AB4-108E6A7C5100}"/>
                  </a:ext>
                </a:extLst>
              </p:cNvPr>
              <p:cNvSpPr/>
              <p:nvPr/>
            </p:nvSpPr>
            <p:spPr>
              <a:xfrm>
                <a:off x="8077032" y="2752622"/>
                <a:ext cx="754771" cy="679544"/>
              </a:xfrm>
              <a:custGeom>
                <a:avLst/>
                <a:gdLst/>
                <a:ahLst/>
                <a:cxnLst/>
                <a:rect l="l" t="t" r="r" b="b"/>
                <a:pathLst>
                  <a:path w="970280" h="993775">
                    <a:moveTo>
                      <a:pt x="4483" y="574865"/>
                    </a:moveTo>
                    <a:lnTo>
                      <a:pt x="3098" y="574281"/>
                    </a:lnTo>
                    <a:lnTo>
                      <a:pt x="1676" y="573659"/>
                    </a:lnTo>
                    <a:lnTo>
                      <a:pt x="0" y="576364"/>
                    </a:lnTo>
                    <a:lnTo>
                      <a:pt x="1993" y="576275"/>
                    </a:lnTo>
                    <a:lnTo>
                      <a:pt x="3225" y="576211"/>
                    </a:lnTo>
                    <a:lnTo>
                      <a:pt x="4483" y="576160"/>
                    </a:lnTo>
                    <a:lnTo>
                      <a:pt x="4483" y="575297"/>
                    </a:lnTo>
                    <a:lnTo>
                      <a:pt x="4483" y="574865"/>
                    </a:lnTo>
                    <a:close/>
                  </a:path>
                  <a:path w="970280" h="993775">
                    <a:moveTo>
                      <a:pt x="75552" y="708418"/>
                    </a:moveTo>
                    <a:lnTo>
                      <a:pt x="75095" y="706932"/>
                    </a:lnTo>
                    <a:lnTo>
                      <a:pt x="74129" y="706310"/>
                    </a:lnTo>
                    <a:lnTo>
                      <a:pt x="72847" y="704964"/>
                    </a:lnTo>
                    <a:lnTo>
                      <a:pt x="72466" y="706780"/>
                    </a:lnTo>
                    <a:lnTo>
                      <a:pt x="71869" y="707898"/>
                    </a:lnTo>
                    <a:lnTo>
                      <a:pt x="72174" y="708596"/>
                    </a:lnTo>
                    <a:lnTo>
                      <a:pt x="72517" y="709333"/>
                    </a:lnTo>
                    <a:lnTo>
                      <a:pt x="73748" y="709650"/>
                    </a:lnTo>
                    <a:lnTo>
                      <a:pt x="74574" y="710145"/>
                    </a:lnTo>
                    <a:lnTo>
                      <a:pt x="74879" y="709333"/>
                    </a:lnTo>
                    <a:lnTo>
                      <a:pt x="75552" y="708418"/>
                    </a:lnTo>
                    <a:close/>
                  </a:path>
                  <a:path w="970280" h="993775">
                    <a:moveTo>
                      <a:pt x="77927" y="735939"/>
                    </a:moveTo>
                    <a:lnTo>
                      <a:pt x="75831" y="734936"/>
                    </a:lnTo>
                    <a:lnTo>
                      <a:pt x="72644" y="733463"/>
                    </a:lnTo>
                    <a:lnTo>
                      <a:pt x="72351" y="734771"/>
                    </a:lnTo>
                    <a:lnTo>
                      <a:pt x="72148" y="735609"/>
                    </a:lnTo>
                    <a:lnTo>
                      <a:pt x="71780" y="737285"/>
                    </a:lnTo>
                    <a:lnTo>
                      <a:pt x="77927" y="735939"/>
                    </a:lnTo>
                    <a:close/>
                  </a:path>
                  <a:path w="970280" h="993775">
                    <a:moveTo>
                      <a:pt x="81140" y="269811"/>
                    </a:moveTo>
                    <a:lnTo>
                      <a:pt x="80810" y="269481"/>
                    </a:lnTo>
                    <a:lnTo>
                      <a:pt x="80479" y="269125"/>
                    </a:lnTo>
                    <a:lnTo>
                      <a:pt x="80149" y="268782"/>
                    </a:lnTo>
                    <a:lnTo>
                      <a:pt x="79362" y="268605"/>
                    </a:lnTo>
                    <a:lnTo>
                      <a:pt x="78562" y="268211"/>
                    </a:lnTo>
                    <a:lnTo>
                      <a:pt x="77825" y="268312"/>
                    </a:lnTo>
                    <a:lnTo>
                      <a:pt x="77482" y="268389"/>
                    </a:lnTo>
                    <a:lnTo>
                      <a:pt x="77292" y="269417"/>
                    </a:lnTo>
                    <a:lnTo>
                      <a:pt x="77050" y="269989"/>
                    </a:lnTo>
                    <a:lnTo>
                      <a:pt x="77787" y="270306"/>
                    </a:lnTo>
                    <a:lnTo>
                      <a:pt x="78549" y="270827"/>
                    </a:lnTo>
                    <a:lnTo>
                      <a:pt x="79311" y="270827"/>
                    </a:lnTo>
                    <a:lnTo>
                      <a:pt x="79908" y="270814"/>
                    </a:lnTo>
                    <a:lnTo>
                      <a:pt x="80518" y="270179"/>
                    </a:lnTo>
                    <a:lnTo>
                      <a:pt x="81140" y="269811"/>
                    </a:lnTo>
                    <a:close/>
                  </a:path>
                  <a:path w="970280" h="993775">
                    <a:moveTo>
                      <a:pt x="101244" y="434695"/>
                    </a:moveTo>
                    <a:lnTo>
                      <a:pt x="100101" y="433857"/>
                    </a:lnTo>
                    <a:lnTo>
                      <a:pt x="98971" y="433057"/>
                    </a:lnTo>
                    <a:lnTo>
                      <a:pt x="97853" y="432257"/>
                    </a:lnTo>
                    <a:lnTo>
                      <a:pt x="97548" y="432739"/>
                    </a:lnTo>
                    <a:lnTo>
                      <a:pt x="97256" y="433235"/>
                    </a:lnTo>
                    <a:lnTo>
                      <a:pt x="96964" y="433730"/>
                    </a:lnTo>
                    <a:lnTo>
                      <a:pt x="98094" y="434340"/>
                    </a:lnTo>
                    <a:lnTo>
                      <a:pt x="99212" y="435000"/>
                    </a:lnTo>
                    <a:lnTo>
                      <a:pt x="100355" y="435559"/>
                    </a:lnTo>
                    <a:lnTo>
                      <a:pt x="100799" y="435152"/>
                    </a:lnTo>
                    <a:lnTo>
                      <a:pt x="101244" y="434695"/>
                    </a:lnTo>
                    <a:close/>
                  </a:path>
                  <a:path w="970280" h="993775">
                    <a:moveTo>
                      <a:pt x="108927" y="540689"/>
                    </a:moveTo>
                    <a:lnTo>
                      <a:pt x="108877" y="540181"/>
                    </a:lnTo>
                    <a:lnTo>
                      <a:pt x="108826" y="539686"/>
                    </a:lnTo>
                    <a:lnTo>
                      <a:pt x="108762" y="539178"/>
                    </a:lnTo>
                    <a:lnTo>
                      <a:pt x="105130" y="539559"/>
                    </a:lnTo>
                    <a:lnTo>
                      <a:pt x="105206" y="540067"/>
                    </a:lnTo>
                    <a:lnTo>
                      <a:pt x="105257" y="540562"/>
                    </a:lnTo>
                    <a:lnTo>
                      <a:pt x="105321" y="541058"/>
                    </a:lnTo>
                    <a:lnTo>
                      <a:pt x="108927" y="540689"/>
                    </a:lnTo>
                    <a:close/>
                  </a:path>
                  <a:path w="970280" h="993775">
                    <a:moveTo>
                      <a:pt x="135724" y="451853"/>
                    </a:moveTo>
                    <a:lnTo>
                      <a:pt x="135521" y="449529"/>
                    </a:lnTo>
                    <a:lnTo>
                      <a:pt x="134442" y="450697"/>
                    </a:lnTo>
                    <a:lnTo>
                      <a:pt x="133350" y="451853"/>
                    </a:lnTo>
                    <a:lnTo>
                      <a:pt x="132245" y="453009"/>
                    </a:lnTo>
                    <a:lnTo>
                      <a:pt x="134607" y="452970"/>
                    </a:lnTo>
                    <a:lnTo>
                      <a:pt x="135724" y="451853"/>
                    </a:lnTo>
                    <a:close/>
                  </a:path>
                  <a:path w="970280" h="993775">
                    <a:moveTo>
                      <a:pt x="153924" y="733704"/>
                    </a:moveTo>
                    <a:lnTo>
                      <a:pt x="152311" y="732586"/>
                    </a:lnTo>
                    <a:lnTo>
                      <a:pt x="150990" y="730605"/>
                    </a:lnTo>
                    <a:lnTo>
                      <a:pt x="147967" y="731342"/>
                    </a:lnTo>
                    <a:lnTo>
                      <a:pt x="149860" y="733526"/>
                    </a:lnTo>
                    <a:lnTo>
                      <a:pt x="151307" y="734974"/>
                    </a:lnTo>
                    <a:lnTo>
                      <a:pt x="153924" y="733704"/>
                    </a:lnTo>
                    <a:close/>
                  </a:path>
                  <a:path w="970280" h="993775">
                    <a:moveTo>
                      <a:pt x="179705" y="643991"/>
                    </a:moveTo>
                    <a:lnTo>
                      <a:pt x="176187" y="643648"/>
                    </a:lnTo>
                    <a:lnTo>
                      <a:pt x="175615" y="646645"/>
                    </a:lnTo>
                    <a:lnTo>
                      <a:pt x="177152" y="645629"/>
                    </a:lnTo>
                    <a:lnTo>
                      <a:pt x="178435" y="644817"/>
                    </a:lnTo>
                    <a:lnTo>
                      <a:pt x="179705" y="643991"/>
                    </a:lnTo>
                    <a:close/>
                  </a:path>
                  <a:path w="970280" h="993775">
                    <a:moveTo>
                      <a:pt x="189788" y="586016"/>
                    </a:moveTo>
                    <a:lnTo>
                      <a:pt x="189445" y="584403"/>
                    </a:lnTo>
                    <a:lnTo>
                      <a:pt x="188887" y="581837"/>
                    </a:lnTo>
                    <a:lnTo>
                      <a:pt x="188480" y="581901"/>
                    </a:lnTo>
                    <a:lnTo>
                      <a:pt x="188061" y="581964"/>
                    </a:lnTo>
                    <a:lnTo>
                      <a:pt x="187655" y="582066"/>
                    </a:lnTo>
                    <a:lnTo>
                      <a:pt x="187794" y="583247"/>
                    </a:lnTo>
                    <a:lnTo>
                      <a:pt x="187871" y="584441"/>
                    </a:lnTo>
                    <a:lnTo>
                      <a:pt x="188163" y="585787"/>
                    </a:lnTo>
                    <a:lnTo>
                      <a:pt x="188963" y="585825"/>
                    </a:lnTo>
                    <a:lnTo>
                      <a:pt x="189788" y="586016"/>
                    </a:lnTo>
                    <a:close/>
                  </a:path>
                  <a:path w="970280" h="993775">
                    <a:moveTo>
                      <a:pt x="193001" y="910996"/>
                    </a:moveTo>
                    <a:lnTo>
                      <a:pt x="191808" y="910463"/>
                    </a:lnTo>
                    <a:lnTo>
                      <a:pt x="190627" y="909916"/>
                    </a:lnTo>
                    <a:lnTo>
                      <a:pt x="189420" y="909383"/>
                    </a:lnTo>
                    <a:lnTo>
                      <a:pt x="189255" y="909764"/>
                    </a:lnTo>
                    <a:lnTo>
                      <a:pt x="188925" y="910513"/>
                    </a:lnTo>
                    <a:lnTo>
                      <a:pt x="190042" y="911123"/>
                    </a:lnTo>
                    <a:lnTo>
                      <a:pt x="191160" y="911707"/>
                    </a:lnTo>
                    <a:lnTo>
                      <a:pt x="192278" y="912317"/>
                    </a:lnTo>
                    <a:lnTo>
                      <a:pt x="192519" y="911872"/>
                    </a:lnTo>
                    <a:lnTo>
                      <a:pt x="193001" y="910996"/>
                    </a:lnTo>
                    <a:close/>
                  </a:path>
                  <a:path w="970280" h="993775">
                    <a:moveTo>
                      <a:pt x="201015" y="389204"/>
                    </a:moveTo>
                    <a:lnTo>
                      <a:pt x="200736" y="387972"/>
                    </a:lnTo>
                    <a:lnTo>
                      <a:pt x="200482" y="386778"/>
                    </a:lnTo>
                    <a:lnTo>
                      <a:pt x="200037" y="384784"/>
                    </a:lnTo>
                    <a:lnTo>
                      <a:pt x="198323" y="386867"/>
                    </a:lnTo>
                    <a:lnTo>
                      <a:pt x="198170" y="388048"/>
                    </a:lnTo>
                    <a:lnTo>
                      <a:pt x="199669" y="389166"/>
                    </a:lnTo>
                    <a:lnTo>
                      <a:pt x="199885" y="389343"/>
                    </a:lnTo>
                    <a:lnTo>
                      <a:pt x="200367" y="389204"/>
                    </a:lnTo>
                    <a:lnTo>
                      <a:pt x="201015" y="389204"/>
                    </a:lnTo>
                    <a:close/>
                  </a:path>
                  <a:path w="970280" h="993775">
                    <a:moveTo>
                      <a:pt x="237591" y="250710"/>
                    </a:moveTo>
                    <a:lnTo>
                      <a:pt x="236766" y="250418"/>
                    </a:lnTo>
                    <a:lnTo>
                      <a:pt x="236004" y="249986"/>
                    </a:lnTo>
                    <a:lnTo>
                      <a:pt x="235750" y="251028"/>
                    </a:lnTo>
                    <a:lnTo>
                      <a:pt x="235483" y="251815"/>
                    </a:lnTo>
                    <a:lnTo>
                      <a:pt x="235419" y="252615"/>
                    </a:lnTo>
                    <a:lnTo>
                      <a:pt x="235407" y="252768"/>
                    </a:lnTo>
                    <a:lnTo>
                      <a:pt x="236296" y="252984"/>
                    </a:lnTo>
                    <a:lnTo>
                      <a:pt x="236766" y="253161"/>
                    </a:lnTo>
                    <a:lnTo>
                      <a:pt x="237032" y="252399"/>
                    </a:lnTo>
                    <a:lnTo>
                      <a:pt x="237426" y="251663"/>
                    </a:lnTo>
                    <a:lnTo>
                      <a:pt x="237591" y="250710"/>
                    </a:lnTo>
                    <a:close/>
                  </a:path>
                  <a:path w="970280" h="993775">
                    <a:moveTo>
                      <a:pt x="246405" y="299402"/>
                    </a:moveTo>
                    <a:lnTo>
                      <a:pt x="245478" y="296837"/>
                    </a:lnTo>
                    <a:lnTo>
                      <a:pt x="243078" y="297789"/>
                    </a:lnTo>
                    <a:lnTo>
                      <a:pt x="242443" y="299034"/>
                    </a:lnTo>
                    <a:lnTo>
                      <a:pt x="243395" y="301180"/>
                    </a:lnTo>
                    <a:lnTo>
                      <a:pt x="246202" y="300799"/>
                    </a:lnTo>
                    <a:lnTo>
                      <a:pt x="246405" y="299402"/>
                    </a:lnTo>
                    <a:close/>
                  </a:path>
                  <a:path w="970280" h="993775">
                    <a:moveTo>
                      <a:pt x="253657" y="147231"/>
                    </a:moveTo>
                    <a:lnTo>
                      <a:pt x="251358" y="146380"/>
                    </a:lnTo>
                    <a:lnTo>
                      <a:pt x="248475" y="145351"/>
                    </a:lnTo>
                    <a:lnTo>
                      <a:pt x="249135" y="147929"/>
                    </a:lnTo>
                    <a:lnTo>
                      <a:pt x="250278" y="149186"/>
                    </a:lnTo>
                    <a:lnTo>
                      <a:pt x="253657" y="147231"/>
                    </a:lnTo>
                    <a:close/>
                  </a:path>
                  <a:path w="970280" h="993775">
                    <a:moveTo>
                      <a:pt x="254038" y="758126"/>
                    </a:moveTo>
                    <a:lnTo>
                      <a:pt x="254025" y="757732"/>
                    </a:lnTo>
                    <a:lnTo>
                      <a:pt x="254025" y="757326"/>
                    </a:lnTo>
                    <a:lnTo>
                      <a:pt x="252780" y="757186"/>
                    </a:lnTo>
                    <a:lnTo>
                      <a:pt x="251561" y="757047"/>
                    </a:lnTo>
                    <a:lnTo>
                      <a:pt x="250329" y="756907"/>
                    </a:lnTo>
                    <a:lnTo>
                      <a:pt x="250278" y="757440"/>
                    </a:lnTo>
                    <a:lnTo>
                      <a:pt x="250202" y="758494"/>
                    </a:lnTo>
                    <a:lnTo>
                      <a:pt x="250863" y="758698"/>
                    </a:lnTo>
                    <a:lnTo>
                      <a:pt x="251548" y="759028"/>
                    </a:lnTo>
                    <a:lnTo>
                      <a:pt x="252234" y="759040"/>
                    </a:lnTo>
                    <a:lnTo>
                      <a:pt x="252844" y="759066"/>
                    </a:lnTo>
                    <a:lnTo>
                      <a:pt x="253428" y="758710"/>
                    </a:lnTo>
                    <a:lnTo>
                      <a:pt x="254038" y="758532"/>
                    </a:lnTo>
                    <a:lnTo>
                      <a:pt x="254038" y="758126"/>
                    </a:lnTo>
                    <a:close/>
                  </a:path>
                  <a:path w="970280" h="993775">
                    <a:moveTo>
                      <a:pt x="256921" y="516102"/>
                    </a:moveTo>
                    <a:lnTo>
                      <a:pt x="255778" y="515086"/>
                    </a:lnTo>
                    <a:lnTo>
                      <a:pt x="254215" y="516991"/>
                    </a:lnTo>
                    <a:lnTo>
                      <a:pt x="253415" y="517944"/>
                    </a:lnTo>
                    <a:lnTo>
                      <a:pt x="253695" y="518185"/>
                    </a:lnTo>
                    <a:lnTo>
                      <a:pt x="253936" y="518439"/>
                    </a:lnTo>
                    <a:lnTo>
                      <a:pt x="254228" y="518680"/>
                    </a:lnTo>
                    <a:lnTo>
                      <a:pt x="255117" y="517817"/>
                    </a:lnTo>
                    <a:lnTo>
                      <a:pt x="256921" y="516102"/>
                    </a:lnTo>
                    <a:close/>
                  </a:path>
                  <a:path w="970280" h="993775">
                    <a:moveTo>
                      <a:pt x="267474" y="774446"/>
                    </a:moveTo>
                    <a:lnTo>
                      <a:pt x="263385" y="776211"/>
                    </a:lnTo>
                    <a:lnTo>
                      <a:pt x="267017" y="779602"/>
                    </a:lnTo>
                    <a:lnTo>
                      <a:pt x="267474" y="774446"/>
                    </a:lnTo>
                    <a:close/>
                  </a:path>
                  <a:path w="970280" h="993775">
                    <a:moveTo>
                      <a:pt x="274802" y="253072"/>
                    </a:moveTo>
                    <a:lnTo>
                      <a:pt x="274688" y="250888"/>
                    </a:lnTo>
                    <a:lnTo>
                      <a:pt x="274624" y="249085"/>
                    </a:lnTo>
                    <a:lnTo>
                      <a:pt x="274485" y="246253"/>
                    </a:lnTo>
                    <a:lnTo>
                      <a:pt x="272681" y="251040"/>
                    </a:lnTo>
                    <a:lnTo>
                      <a:pt x="274802" y="253072"/>
                    </a:lnTo>
                    <a:close/>
                  </a:path>
                  <a:path w="970280" h="993775">
                    <a:moveTo>
                      <a:pt x="288061" y="947178"/>
                    </a:moveTo>
                    <a:lnTo>
                      <a:pt x="287515" y="945857"/>
                    </a:lnTo>
                    <a:lnTo>
                      <a:pt x="287642" y="943902"/>
                    </a:lnTo>
                    <a:lnTo>
                      <a:pt x="285407" y="943800"/>
                    </a:lnTo>
                    <a:lnTo>
                      <a:pt x="284822" y="947331"/>
                    </a:lnTo>
                    <a:lnTo>
                      <a:pt x="288061" y="947178"/>
                    </a:lnTo>
                    <a:close/>
                  </a:path>
                  <a:path w="970280" h="993775">
                    <a:moveTo>
                      <a:pt x="302310" y="418807"/>
                    </a:moveTo>
                    <a:lnTo>
                      <a:pt x="302209" y="418363"/>
                    </a:lnTo>
                    <a:lnTo>
                      <a:pt x="302082" y="417791"/>
                    </a:lnTo>
                    <a:lnTo>
                      <a:pt x="301675" y="417271"/>
                    </a:lnTo>
                    <a:lnTo>
                      <a:pt x="301371" y="416737"/>
                    </a:lnTo>
                    <a:lnTo>
                      <a:pt x="301091" y="417703"/>
                    </a:lnTo>
                    <a:lnTo>
                      <a:pt x="300824" y="418668"/>
                    </a:lnTo>
                    <a:lnTo>
                      <a:pt x="300520" y="419620"/>
                    </a:lnTo>
                    <a:lnTo>
                      <a:pt x="300990" y="419671"/>
                    </a:lnTo>
                    <a:lnTo>
                      <a:pt x="301421" y="419747"/>
                    </a:lnTo>
                    <a:lnTo>
                      <a:pt x="301891" y="419798"/>
                    </a:lnTo>
                    <a:lnTo>
                      <a:pt x="302006" y="419328"/>
                    </a:lnTo>
                    <a:lnTo>
                      <a:pt x="302310" y="418807"/>
                    </a:lnTo>
                    <a:close/>
                  </a:path>
                  <a:path w="970280" h="993775">
                    <a:moveTo>
                      <a:pt x="317995" y="122161"/>
                    </a:moveTo>
                    <a:lnTo>
                      <a:pt x="313880" y="124193"/>
                    </a:lnTo>
                    <a:lnTo>
                      <a:pt x="314731" y="125844"/>
                    </a:lnTo>
                    <a:lnTo>
                      <a:pt x="316382" y="125742"/>
                    </a:lnTo>
                    <a:lnTo>
                      <a:pt x="317931" y="125437"/>
                    </a:lnTo>
                    <a:lnTo>
                      <a:pt x="317995" y="122161"/>
                    </a:lnTo>
                    <a:close/>
                  </a:path>
                  <a:path w="970280" h="993775">
                    <a:moveTo>
                      <a:pt x="344398" y="982218"/>
                    </a:moveTo>
                    <a:lnTo>
                      <a:pt x="344297" y="981862"/>
                    </a:lnTo>
                    <a:lnTo>
                      <a:pt x="344220" y="981519"/>
                    </a:lnTo>
                    <a:lnTo>
                      <a:pt x="344119" y="981163"/>
                    </a:lnTo>
                    <a:lnTo>
                      <a:pt x="343001" y="981405"/>
                    </a:lnTo>
                    <a:lnTo>
                      <a:pt x="341909" y="981646"/>
                    </a:lnTo>
                    <a:lnTo>
                      <a:pt x="340779" y="981887"/>
                    </a:lnTo>
                    <a:lnTo>
                      <a:pt x="340880" y="982345"/>
                    </a:lnTo>
                    <a:lnTo>
                      <a:pt x="340956" y="982789"/>
                    </a:lnTo>
                    <a:lnTo>
                      <a:pt x="341058" y="983246"/>
                    </a:lnTo>
                    <a:lnTo>
                      <a:pt x="342176" y="982903"/>
                    </a:lnTo>
                    <a:lnTo>
                      <a:pt x="343281" y="982548"/>
                    </a:lnTo>
                    <a:lnTo>
                      <a:pt x="344398" y="982218"/>
                    </a:lnTo>
                    <a:close/>
                  </a:path>
                  <a:path w="970280" h="993775">
                    <a:moveTo>
                      <a:pt x="351015" y="583996"/>
                    </a:moveTo>
                    <a:lnTo>
                      <a:pt x="350266" y="583450"/>
                    </a:lnTo>
                    <a:lnTo>
                      <a:pt x="349542" y="582523"/>
                    </a:lnTo>
                    <a:lnTo>
                      <a:pt x="348843" y="583666"/>
                    </a:lnTo>
                    <a:lnTo>
                      <a:pt x="348335" y="584301"/>
                    </a:lnTo>
                    <a:lnTo>
                      <a:pt x="348081" y="585203"/>
                    </a:lnTo>
                    <a:lnTo>
                      <a:pt x="349262" y="586041"/>
                    </a:lnTo>
                    <a:lnTo>
                      <a:pt x="349643" y="585914"/>
                    </a:lnTo>
                    <a:lnTo>
                      <a:pt x="350202" y="585711"/>
                    </a:lnTo>
                    <a:lnTo>
                      <a:pt x="350799" y="584962"/>
                    </a:lnTo>
                    <a:lnTo>
                      <a:pt x="350926" y="584365"/>
                    </a:lnTo>
                    <a:lnTo>
                      <a:pt x="351015" y="583996"/>
                    </a:lnTo>
                    <a:close/>
                  </a:path>
                  <a:path w="970280" h="993775">
                    <a:moveTo>
                      <a:pt x="356984" y="976503"/>
                    </a:moveTo>
                    <a:lnTo>
                      <a:pt x="356323" y="975982"/>
                    </a:lnTo>
                    <a:lnTo>
                      <a:pt x="355701" y="975283"/>
                    </a:lnTo>
                    <a:lnTo>
                      <a:pt x="354939" y="975042"/>
                    </a:lnTo>
                    <a:lnTo>
                      <a:pt x="354545" y="974928"/>
                    </a:lnTo>
                    <a:lnTo>
                      <a:pt x="353910" y="975702"/>
                    </a:lnTo>
                    <a:lnTo>
                      <a:pt x="352856" y="976426"/>
                    </a:lnTo>
                    <a:lnTo>
                      <a:pt x="354139" y="977112"/>
                    </a:lnTo>
                    <a:lnTo>
                      <a:pt x="354863" y="977696"/>
                    </a:lnTo>
                    <a:lnTo>
                      <a:pt x="355638" y="977798"/>
                    </a:lnTo>
                    <a:lnTo>
                      <a:pt x="356044" y="977849"/>
                    </a:lnTo>
                    <a:lnTo>
                      <a:pt x="356552" y="976972"/>
                    </a:lnTo>
                    <a:lnTo>
                      <a:pt x="356984" y="976503"/>
                    </a:lnTo>
                    <a:close/>
                  </a:path>
                  <a:path w="970280" h="993775">
                    <a:moveTo>
                      <a:pt x="363728" y="918857"/>
                    </a:moveTo>
                    <a:lnTo>
                      <a:pt x="362775" y="918273"/>
                    </a:lnTo>
                    <a:lnTo>
                      <a:pt x="361759" y="917130"/>
                    </a:lnTo>
                    <a:lnTo>
                      <a:pt x="361200" y="918730"/>
                    </a:lnTo>
                    <a:lnTo>
                      <a:pt x="360565" y="919670"/>
                    </a:lnTo>
                    <a:lnTo>
                      <a:pt x="360794" y="921080"/>
                    </a:lnTo>
                    <a:lnTo>
                      <a:pt x="361886" y="921512"/>
                    </a:lnTo>
                    <a:lnTo>
                      <a:pt x="362546" y="922020"/>
                    </a:lnTo>
                    <a:lnTo>
                      <a:pt x="362978" y="921143"/>
                    </a:lnTo>
                    <a:lnTo>
                      <a:pt x="363651" y="920305"/>
                    </a:lnTo>
                    <a:lnTo>
                      <a:pt x="363715" y="919403"/>
                    </a:lnTo>
                    <a:lnTo>
                      <a:pt x="363728" y="918857"/>
                    </a:lnTo>
                    <a:close/>
                  </a:path>
                  <a:path w="970280" h="993775">
                    <a:moveTo>
                      <a:pt x="386321" y="976884"/>
                    </a:moveTo>
                    <a:lnTo>
                      <a:pt x="386232" y="974636"/>
                    </a:lnTo>
                    <a:lnTo>
                      <a:pt x="386194" y="974229"/>
                    </a:lnTo>
                    <a:lnTo>
                      <a:pt x="385089" y="973429"/>
                    </a:lnTo>
                    <a:lnTo>
                      <a:pt x="382701" y="973874"/>
                    </a:lnTo>
                    <a:lnTo>
                      <a:pt x="382422" y="975233"/>
                    </a:lnTo>
                    <a:lnTo>
                      <a:pt x="383006" y="977061"/>
                    </a:lnTo>
                    <a:lnTo>
                      <a:pt x="384975" y="977417"/>
                    </a:lnTo>
                    <a:lnTo>
                      <a:pt x="386321" y="976884"/>
                    </a:lnTo>
                    <a:close/>
                  </a:path>
                  <a:path w="970280" h="993775">
                    <a:moveTo>
                      <a:pt x="399834" y="988974"/>
                    </a:moveTo>
                    <a:lnTo>
                      <a:pt x="399389" y="988682"/>
                    </a:lnTo>
                    <a:lnTo>
                      <a:pt x="398475" y="988110"/>
                    </a:lnTo>
                    <a:lnTo>
                      <a:pt x="397421" y="989342"/>
                    </a:lnTo>
                    <a:lnTo>
                      <a:pt x="395274" y="990041"/>
                    </a:lnTo>
                    <a:lnTo>
                      <a:pt x="396786" y="993571"/>
                    </a:lnTo>
                    <a:lnTo>
                      <a:pt x="398106" y="991577"/>
                    </a:lnTo>
                    <a:lnTo>
                      <a:pt x="398983" y="990282"/>
                    </a:lnTo>
                    <a:lnTo>
                      <a:pt x="399834" y="988974"/>
                    </a:lnTo>
                    <a:close/>
                  </a:path>
                  <a:path w="970280" h="993775">
                    <a:moveTo>
                      <a:pt x="403237" y="536206"/>
                    </a:moveTo>
                    <a:lnTo>
                      <a:pt x="402983" y="535063"/>
                    </a:lnTo>
                    <a:lnTo>
                      <a:pt x="402615" y="534047"/>
                    </a:lnTo>
                    <a:lnTo>
                      <a:pt x="401967" y="532053"/>
                    </a:lnTo>
                    <a:lnTo>
                      <a:pt x="400291" y="534644"/>
                    </a:lnTo>
                    <a:lnTo>
                      <a:pt x="400278" y="535889"/>
                    </a:lnTo>
                    <a:lnTo>
                      <a:pt x="401980" y="536651"/>
                    </a:lnTo>
                    <a:lnTo>
                      <a:pt x="402259" y="536790"/>
                    </a:lnTo>
                    <a:lnTo>
                      <a:pt x="403237" y="536206"/>
                    </a:lnTo>
                    <a:close/>
                  </a:path>
                  <a:path w="970280" h="993775">
                    <a:moveTo>
                      <a:pt x="419100" y="292087"/>
                    </a:moveTo>
                    <a:lnTo>
                      <a:pt x="418477" y="291185"/>
                    </a:lnTo>
                    <a:lnTo>
                      <a:pt x="417258" y="289394"/>
                    </a:lnTo>
                    <a:lnTo>
                      <a:pt x="416687" y="289801"/>
                    </a:lnTo>
                    <a:lnTo>
                      <a:pt x="416128" y="290220"/>
                    </a:lnTo>
                    <a:lnTo>
                      <a:pt x="415531" y="290626"/>
                    </a:lnTo>
                    <a:lnTo>
                      <a:pt x="417474" y="293192"/>
                    </a:lnTo>
                    <a:lnTo>
                      <a:pt x="418020" y="292836"/>
                    </a:lnTo>
                    <a:lnTo>
                      <a:pt x="419100" y="292087"/>
                    </a:lnTo>
                    <a:close/>
                  </a:path>
                  <a:path w="970280" h="993775">
                    <a:moveTo>
                      <a:pt x="425678" y="201980"/>
                    </a:moveTo>
                    <a:lnTo>
                      <a:pt x="425145" y="201599"/>
                    </a:lnTo>
                    <a:lnTo>
                      <a:pt x="424434" y="200812"/>
                    </a:lnTo>
                    <a:lnTo>
                      <a:pt x="424078" y="200939"/>
                    </a:lnTo>
                    <a:lnTo>
                      <a:pt x="423379" y="201206"/>
                    </a:lnTo>
                    <a:lnTo>
                      <a:pt x="422859" y="201968"/>
                    </a:lnTo>
                    <a:lnTo>
                      <a:pt x="421919" y="202831"/>
                    </a:lnTo>
                    <a:lnTo>
                      <a:pt x="422910" y="203390"/>
                    </a:lnTo>
                    <a:lnTo>
                      <a:pt x="423773" y="204127"/>
                    </a:lnTo>
                    <a:lnTo>
                      <a:pt x="424040" y="203962"/>
                    </a:lnTo>
                    <a:lnTo>
                      <a:pt x="424726" y="203504"/>
                    </a:lnTo>
                    <a:lnTo>
                      <a:pt x="425145" y="202666"/>
                    </a:lnTo>
                    <a:lnTo>
                      <a:pt x="425678" y="201980"/>
                    </a:lnTo>
                    <a:close/>
                  </a:path>
                  <a:path w="970280" h="993775">
                    <a:moveTo>
                      <a:pt x="440550" y="78879"/>
                    </a:moveTo>
                    <a:lnTo>
                      <a:pt x="439585" y="77228"/>
                    </a:lnTo>
                    <a:lnTo>
                      <a:pt x="438683" y="75539"/>
                    </a:lnTo>
                    <a:lnTo>
                      <a:pt x="435000" y="75222"/>
                    </a:lnTo>
                    <a:lnTo>
                      <a:pt x="437007" y="77381"/>
                    </a:lnTo>
                    <a:lnTo>
                      <a:pt x="438200" y="78701"/>
                    </a:lnTo>
                    <a:lnTo>
                      <a:pt x="439407" y="79997"/>
                    </a:lnTo>
                    <a:lnTo>
                      <a:pt x="439775" y="79629"/>
                    </a:lnTo>
                    <a:lnTo>
                      <a:pt x="440550" y="78879"/>
                    </a:lnTo>
                    <a:close/>
                  </a:path>
                  <a:path w="970280" h="993775">
                    <a:moveTo>
                      <a:pt x="449503" y="246570"/>
                    </a:moveTo>
                    <a:lnTo>
                      <a:pt x="449364" y="245846"/>
                    </a:lnTo>
                    <a:lnTo>
                      <a:pt x="449199" y="245135"/>
                    </a:lnTo>
                    <a:lnTo>
                      <a:pt x="447852" y="244652"/>
                    </a:lnTo>
                    <a:lnTo>
                      <a:pt x="446570" y="243751"/>
                    </a:lnTo>
                    <a:lnTo>
                      <a:pt x="446100" y="245173"/>
                    </a:lnTo>
                    <a:lnTo>
                      <a:pt x="445338" y="246214"/>
                    </a:lnTo>
                    <a:lnTo>
                      <a:pt x="445592" y="246938"/>
                    </a:lnTo>
                    <a:lnTo>
                      <a:pt x="445795" y="247624"/>
                    </a:lnTo>
                    <a:lnTo>
                      <a:pt x="447382" y="248488"/>
                    </a:lnTo>
                    <a:lnTo>
                      <a:pt x="448627" y="247916"/>
                    </a:lnTo>
                    <a:lnTo>
                      <a:pt x="449503" y="246570"/>
                    </a:lnTo>
                    <a:close/>
                  </a:path>
                  <a:path w="970280" h="993775">
                    <a:moveTo>
                      <a:pt x="457822" y="416331"/>
                    </a:moveTo>
                    <a:lnTo>
                      <a:pt x="456196" y="414451"/>
                    </a:lnTo>
                    <a:lnTo>
                      <a:pt x="454748" y="414489"/>
                    </a:lnTo>
                    <a:lnTo>
                      <a:pt x="452374" y="416890"/>
                    </a:lnTo>
                    <a:lnTo>
                      <a:pt x="457822" y="416331"/>
                    </a:lnTo>
                    <a:close/>
                  </a:path>
                  <a:path w="970280" h="993775">
                    <a:moveTo>
                      <a:pt x="460908" y="588581"/>
                    </a:moveTo>
                    <a:lnTo>
                      <a:pt x="459968" y="585774"/>
                    </a:lnTo>
                    <a:lnTo>
                      <a:pt x="459092" y="587629"/>
                    </a:lnTo>
                    <a:lnTo>
                      <a:pt x="457873" y="590130"/>
                    </a:lnTo>
                    <a:lnTo>
                      <a:pt x="460908" y="588581"/>
                    </a:lnTo>
                    <a:close/>
                  </a:path>
                  <a:path w="970280" h="993775">
                    <a:moveTo>
                      <a:pt x="463842" y="475170"/>
                    </a:moveTo>
                    <a:lnTo>
                      <a:pt x="462140" y="474649"/>
                    </a:lnTo>
                    <a:lnTo>
                      <a:pt x="460349" y="473176"/>
                    </a:lnTo>
                    <a:lnTo>
                      <a:pt x="458825" y="475627"/>
                    </a:lnTo>
                    <a:lnTo>
                      <a:pt x="460502" y="475462"/>
                    </a:lnTo>
                    <a:lnTo>
                      <a:pt x="462165" y="475335"/>
                    </a:lnTo>
                    <a:lnTo>
                      <a:pt x="463842" y="475170"/>
                    </a:lnTo>
                    <a:close/>
                  </a:path>
                  <a:path w="970280" h="993775">
                    <a:moveTo>
                      <a:pt x="464731" y="193662"/>
                    </a:moveTo>
                    <a:lnTo>
                      <a:pt x="463740" y="192963"/>
                    </a:lnTo>
                    <a:lnTo>
                      <a:pt x="461733" y="191579"/>
                    </a:lnTo>
                    <a:lnTo>
                      <a:pt x="461467" y="191922"/>
                    </a:lnTo>
                    <a:lnTo>
                      <a:pt x="461200" y="192278"/>
                    </a:lnTo>
                    <a:lnTo>
                      <a:pt x="460895" y="192620"/>
                    </a:lnTo>
                    <a:lnTo>
                      <a:pt x="461340" y="194043"/>
                    </a:lnTo>
                    <a:lnTo>
                      <a:pt x="462089" y="195097"/>
                    </a:lnTo>
                    <a:lnTo>
                      <a:pt x="464731" y="193662"/>
                    </a:lnTo>
                    <a:close/>
                  </a:path>
                  <a:path w="970280" h="993775">
                    <a:moveTo>
                      <a:pt x="468033" y="171437"/>
                    </a:moveTo>
                    <a:lnTo>
                      <a:pt x="467194" y="168554"/>
                    </a:lnTo>
                    <a:lnTo>
                      <a:pt x="465670" y="167411"/>
                    </a:lnTo>
                    <a:lnTo>
                      <a:pt x="462838" y="168211"/>
                    </a:lnTo>
                    <a:lnTo>
                      <a:pt x="464070" y="169862"/>
                    </a:lnTo>
                    <a:lnTo>
                      <a:pt x="465086" y="171843"/>
                    </a:lnTo>
                    <a:lnTo>
                      <a:pt x="468033" y="171437"/>
                    </a:lnTo>
                    <a:close/>
                  </a:path>
                  <a:path w="970280" h="993775">
                    <a:moveTo>
                      <a:pt x="494144" y="453250"/>
                    </a:moveTo>
                    <a:lnTo>
                      <a:pt x="492125" y="453148"/>
                    </a:lnTo>
                    <a:lnTo>
                      <a:pt x="490829" y="453097"/>
                    </a:lnTo>
                    <a:lnTo>
                      <a:pt x="489559" y="453021"/>
                    </a:lnTo>
                    <a:lnTo>
                      <a:pt x="489331" y="453796"/>
                    </a:lnTo>
                    <a:lnTo>
                      <a:pt x="489229" y="454190"/>
                    </a:lnTo>
                    <a:lnTo>
                      <a:pt x="490651" y="455396"/>
                    </a:lnTo>
                    <a:lnTo>
                      <a:pt x="492048" y="455574"/>
                    </a:lnTo>
                    <a:lnTo>
                      <a:pt x="494144" y="453250"/>
                    </a:lnTo>
                    <a:close/>
                  </a:path>
                  <a:path w="970280" h="993775">
                    <a:moveTo>
                      <a:pt x="496443" y="808367"/>
                    </a:moveTo>
                    <a:lnTo>
                      <a:pt x="496265" y="808126"/>
                    </a:lnTo>
                    <a:lnTo>
                      <a:pt x="495338" y="806792"/>
                    </a:lnTo>
                    <a:lnTo>
                      <a:pt x="494182" y="806145"/>
                    </a:lnTo>
                    <a:lnTo>
                      <a:pt x="492633" y="807897"/>
                    </a:lnTo>
                    <a:lnTo>
                      <a:pt x="493356" y="809117"/>
                    </a:lnTo>
                    <a:lnTo>
                      <a:pt x="493941" y="810488"/>
                    </a:lnTo>
                    <a:lnTo>
                      <a:pt x="495795" y="809510"/>
                    </a:lnTo>
                    <a:lnTo>
                      <a:pt x="496112" y="809320"/>
                    </a:lnTo>
                    <a:lnTo>
                      <a:pt x="496443" y="808367"/>
                    </a:lnTo>
                    <a:close/>
                  </a:path>
                  <a:path w="970280" h="993775">
                    <a:moveTo>
                      <a:pt x="497852" y="376783"/>
                    </a:moveTo>
                    <a:lnTo>
                      <a:pt x="496747" y="371690"/>
                    </a:lnTo>
                    <a:lnTo>
                      <a:pt x="495160" y="373684"/>
                    </a:lnTo>
                    <a:lnTo>
                      <a:pt x="494487" y="375539"/>
                    </a:lnTo>
                    <a:lnTo>
                      <a:pt x="497852" y="376783"/>
                    </a:lnTo>
                    <a:close/>
                  </a:path>
                  <a:path w="970280" h="993775">
                    <a:moveTo>
                      <a:pt x="506209" y="971664"/>
                    </a:moveTo>
                    <a:lnTo>
                      <a:pt x="504253" y="968336"/>
                    </a:lnTo>
                    <a:lnTo>
                      <a:pt x="503809" y="968616"/>
                    </a:lnTo>
                    <a:lnTo>
                      <a:pt x="502894" y="969149"/>
                    </a:lnTo>
                    <a:lnTo>
                      <a:pt x="502577" y="970826"/>
                    </a:lnTo>
                    <a:lnTo>
                      <a:pt x="503148" y="971854"/>
                    </a:lnTo>
                    <a:lnTo>
                      <a:pt x="506209" y="971664"/>
                    </a:lnTo>
                    <a:close/>
                  </a:path>
                  <a:path w="970280" h="993775">
                    <a:moveTo>
                      <a:pt x="512064" y="385508"/>
                    </a:moveTo>
                    <a:lnTo>
                      <a:pt x="508927" y="386664"/>
                    </a:lnTo>
                    <a:lnTo>
                      <a:pt x="510425" y="388251"/>
                    </a:lnTo>
                    <a:lnTo>
                      <a:pt x="510933" y="389674"/>
                    </a:lnTo>
                    <a:lnTo>
                      <a:pt x="511124" y="389737"/>
                    </a:lnTo>
                    <a:lnTo>
                      <a:pt x="511302" y="389851"/>
                    </a:lnTo>
                    <a:lnTo>
                      <a:pt x="511619" y="389801"/>
                    </a:lnTo>
                    <a:lnTo>
                      <a:pt x="511873" y="389661"/>
                    </a:lnTo>
                    <a:lnTo>
                      <a:pt x="511949" y="388264"/>
                    </a:lnTo>
                    <a:lnTo>
                      <a:pt x="512000" y="386994"/>
                    </a:lnTo>
                    <a:lnTo>
                      <a:pt x="512064" y="385508"/>
                    </a:lnTo>
                    <a:close/>
                  </a:path>
                  <a:path w="970280" h="993775">
                    <a:moveTo>
                      <a:pt x="526326" y="970432"/>
                    </a:moveTo>
                    <a:lnTo>
                      <a:pt x="525335" y="965860"/>
                    </a:lnTo>
                    <a:lnTo>
                      <a:pt x="523455" y="967905"/>
                    </a:lnTo>
                    <a:lnTo>
                      <a:pt x="523798" y="969200"/>
                    </a:lnTo>
                    <a:lnTo>
                      <a:pt x="526326" y="970432"/>
                    </a:lnTo>
                    <a:close/>
                  </a:path>
                  <a:path w="970280" h="993775">
                    <a:moveTo>
                      <a:pt x="534987" y="923531"/>
                    </a:moveTo>
                    <a:lnTo>
                      <a:pt x="533654" y="923086"/>
                    </a:lnTo>
                    <a:lnTo>
                      <a:pt x="532752" y="922439"/>
                    </a:lnTo>
                    <a:lnTo>
                      <a:pt x="532130" y="922642"/>
                    </a:lnTo>
                    <a:lnTo>
                      <a:pt x="531469" y="922858"/>
                    </a:lnTo>
                    <a:lnTo>
                      <a:pt x="531063" y="923886"/>
                    </a:lnTo>
                    <a:lnTo>
                      <a:pt x="530555" y="924560"/>
                    </a:lnTo>
                    <a:lnTo>
                      <a:pt x="531406" y="925042"/>
                    </a:lnTo>
                    <a:lnTo>
                      <a:pt x="532257" y="925817"/>
                    </a:lnTo>
                    <a:lnTo>
                      <a:pt x="533120" y="925855"/>
                    </a:lnTo>
                    <a:lnTo>
                      <a:pt x="533615" y="925855"/>
                    </a:lnTo>
                    <a:lnTo>
                      <a:pt x="534136" y="924623"/>
                    </a:lnTo>
                    <a:lnTo>
                      <a:pt x="534987" y="923531"/>
                    </a:lnTo>
                    <a:close/>
                  </a:path>
                  <a:path w="970280" h="993775">
                    <a:moveTo>
                      <a:pt x="538746" y="646722"/>
                    </a:moveTo>
                    <a:lnTo>
                      <a:pt x="538035" y="644715"/>
                    </a:lnTo>
                    <a:lnTo>
                      <a:pt x="536206" y="644080"/>
                    </a:lnTo>
                    <a:lnTo>
                      <a:pt x="535127" y="644753"/>
                    </a:lnTo>
                    <a:lnTo>
                      <a:pt x="534911" y="646595"/>
                    </a:lnTo>
                    <a:lnTo>
                      <a:pt x="534885" y="646899"/>
                    </a:lnTo>
                    <a:lnTo>
                      <a:pt x="535622" y="647623"/>
                    </a:lnTo>
                    <a:lnTo>
                      <a:pt x="537857" y="647573"/>
                    </a:lnTo>
                    <a:lnTo>
                      <a:pt x="538746" y="646722"/>
                    </a:lnTo>
                    <a:close/>
                  </a:path>
                  <a:path w="970280" h="993775">
                    <a:moveTo>
                      <a:pt x="550075" y="314350"/>
                    </a:moveTo>
                    <a:lnTo>
                      <a:pt x="547966" y="311251"/>
                    </a:lnTo>
                    <a:lnTo>
                      <a:pt x="547268" y="313029"/>
                    </a:lnTo>
                    <a:lnTo>
                      <a:pt x="546201" y="315696"/>
                    </a:lnTo>
                    <a:lnTo>
                      <a:pt x="550075" y="314350"/>
                    </a:lnTo>
                    <a:close/>
                  </a:path>
                  <a:path w="970280" h="993775">
                    <a:moveTo>
                      <a:pt x="611162" y="381"/>
                    </a:moveTo>
                    <a:lnTo>
                      <a:pt x="607885" y="0"/>
                    </a:lnTo>
                    <a:lnTo>
                      <a:pt x="606564" y="609"/>
                    </a:lnTo>
                    <a:lnTo>
                      <a:pt x="607263" y="3200"/>
                    </a:lnTo>
                    <a:lnTo>
                      <a:pt x="607364" y="3619"/>
                    </a:lnTo>
                    <a:lnTo>
                      <a:pt x="608037" y="3886"/>
                    </a:lnTo>
                    <a:lnTo>
                      <a:pt x="608711" y="4419"/>
                    </a:lnTo>
                    <a:lnTo>
                      <a:pt x="609422" y="3251"/>
                    </a:lnTo>
                    <a:lnTo>
                      <a:pt x="610069" y="2222"/>
                    </a:lnTo>
                    <a:lnTo>
                      <a:pt x="611162" y="381"/>
                    </a:lnTo>
                    <a:close/>
                  </a:path>
                  <a:path w="970280" h="993775">
                    <a:moveTo>
                      <a:pt x="612241" y="93929"/>
                    </a:moveTo>
                    <a:lnTo>
                      <a:pt x="610704" y="94018"/>
                    </a:lnTo>
                    <a:lnTo>
                      <a:pt x="609663" y="94043"/>
                    </a:lnTo>
                    <a:lnTo>
                      <a:pt x="608622" y="94157"/>
                    </a:lnTo>
                    <a:lnTo>
                      <a:pt x="607517" y="94259"/>
                    </a:lnTo>
                    <a:lnTo>
                      <a:pt x="606437" y="94475"/>
                    </a:lnTo>
                    <a:lnTo>
                      <a:pt x="605358" y="94653"/>
                    </a:lnTo>
                    <a:lnTo>
                      <a:pt x="605599" y="95973"/>
                    </a:lnTo>
                    <a:lnTo>
                      <a:pt x="607593" y="94983"/>
                    </a:lnTo>
                    <a:lnTo>
                      <a:pt x="610120" y="98044"/>
                    </a:lnTo>
                    <a:lnTo>
                      <a:pt x="612241" y="93929"/>
                    </a:lnTo>
                    <a:close/>
                  </a:path>
                  <a:path w="970280" h="993775">
                    <a:moveTo>
                      <a:pt x="624586" y="818400"/>
                    </a:moveTo>
                    <a:lnTo>
                      <a:pt x="622122" y="818083"/>
                    </a:lnTo>
                    <a:lnTo>
                      <a:pt x="620890" y="817956"/>
                    </a:lnTo>
                    <a:lnTo>
                      <a:pt x="620763" y="819670"/>
                    </a:lnTo>
                    <a:lnTo>
                      <a:pt x="620712" y="820534"/>
                    </a:lnTo>
                    <a:lnTo>
                      <a:pt x="621931" y="820508"/>
                    </a:lnTo>
                    <a:lnTo>
                      <a:pt x="623214" y="820508"/>
                    </a:lnTo>
                    <a:lnTo>
                      <a:pt x="624446" y="820496"/>
                    </a:lnTo>
                    <a:lnTo>
                      <a:pt x="624497" y="819810"/>
                    </a:lnTo>
                    <a:lnTo>
                      <a:pt x="624586" y="818400"/>
                    </a:lnTo>
                    <a:close/>
                  </a:path>
                  <a:path w="970280" h="993775">
                    <a:moveTo>
                      <a:pt x="625817" y="664222"/>
                    </a:moveTo>
                    <a:lnTo>
                      <a:pt x="625627" y="663829"/>
                    </a:lnTo>
                    <a:lnTo>
                      <a:pt x="624687" y="661911"/>
                    </a:lnTo>
                    <a:lnTo>
                      <a:pt x="623354" y="662559"/>
                    </a:lnTo>
                    <a:lnTo>
                      <a:pt x="621055" y="663803"/>
                    </a:lnTo>
                    <a:lnTo>
                      <a:pt x="623011" y="664502"/>
                    </a:lnTo>
                    <a:lnTo>
                      <a:pt x="624205" y="664946"/>
                    </a:lnTo>
                    <a:lnTo>
                      <a:pt x="625424" y="665391"/>
                    </a:lnTo>
                    <a:lnTo>
                      <a:pt x="625500" y="664870"/>
                    </a:lnTo>
                    <a:lnTo>
                      <a:pt x="625817" y="664222"/>
                    </a:lnTo>
                    <a:close/>
                  </a:path>
                  <a:path w="970280" h="993775">
                    <a:moveTo>
                      <a:pt x="631939" y="77978"/>
                    </a:moveTo>
                    <a:lnTo>
                      <a:pt x="631659" y="76898"/>
                    </a:lnTo>
                    <a:lnTo>
                      <a:pt x="631240" y="75933"/>
                    </a:lnTo>
                    <a:lnTo>
                      <a:pt x="630885" y="74968"/>
                    </a:lnTo>
                    <a:lnTo>
                      <a:pt x="629031" y="75780"/>
                    </a:lnTo>
                    <a:lnTo>
                      <a:pt x="629564" y="76695"/>
                    </a:lnTo>
                    <a:lnTo>
                      <a:pt x="630047" y="77635"/>
                    </a:lnTo>
                    <a:lnTo>
                      <a:pt x="630656" y="78486"/>
                    </a:lnTo>
                    <a:lnTo>
                      <a:pt x="631939" y="77978"/>
                    </a:lnTo>
                    <a:close/>
                  </a:path>
                  <a:path w="970280" h="993775">
                    <a:moveTo>
                      <a:pt x="632333" y="132638"/>
                    </a:moveTo>
                    <a:lnTo>
                      <a:pt x="630986" y="132562"/>
                    </a:lnTo>
                    <a:lnTo>
                      <a:pt x="630034" y="132511"/>
                    </a:lnTo>
                    <a:lnTo>
                      <a:pt x="628256" y="132397"/>
                    </a:lnTo>
                    <a:lnTo>
                      <a:pt x="629310" y="133959"/>
                    </a:lnTo>
                    <a:lnTo>
                      <a:pt x="629881" y="134848"/>
                    </a:lnTo>
                    <a:lnTo>
                      <a:pt x="630834" y="136245"/>
                    </a:lnTo>
                    <a:lnTo>
                      <a:pt x="632333" y="132638"/>
                    </a:lnTo>
                    <a:close/>
                  </a:path>
                  <a:path w="970280" h="993775">
                    <a:moveTo>
                      <a:pt x="658507" y="502500"/>
                    </a:moveTo>
                    <a:lnTo>
                      <a:pt x="657415" y="502208"/>
                    </a:lnTo>
                    <a:lnTo>
                      <a:pt x="656526" y="501726"/>
                    </a:lnTo>
                    <a:lnTo>
                      <a:pt x="655739" y="502462"/>
                    </a:lnTo>
                    <a:lnTo>
                      <a:pt x="655383" y="503288"/>
                    </a:lnTo>
                    <a:lnTo>
                      <a:pt x="655167" y="504063"/>
                    </a:lnTo>
                    <a:lnTo>
                      <a:pt x="655129" y="504190"/>
                    </a:lnTo>
                    <a:lnTo>
                      <a:pt x="656475" y="505015"/>
                    </a:lnTo>
                    <a:lnTo>
                      <a:pt x="657339" y="504418"/>
                    </a:lnTo>
                    <a:lnTo>
                      <a:pt x="657707" y="503605"/>
                    </a:lnTo>
                    <a:lnTo>
                      <a:pt x="658507" y="502500"/>
                    </a:lnTo>
                    <a:close/>
                  </a:path>
                  <a:path w="970280" h="993775">
                    <a:moveTo>
                      <a:pt x="659218" y="393979"/>
                    </a:moveTo>
                    <a:lnTo>
                      <a:pt x="655878" y="389445"/>
                    </a:lnTo>
                    <a:lnTo>
                      <a:pt x="655129" y="390842"/>
                    </a:lnTo>
                    <a:lnTo>
                      <a:pt x="654608" y="391756"/>
                    </a:lnTo>
                    <a:lnTo>
                      <a:pt x="653808" y="393255"/>
                    </a:lnTo>
                    <a:lnTo>
                      <a:pt x="655637" y="393496"/>
                    </a:lnTo>
                    <a:lnTo>
                      <a:pt x="659218" y="393979"/>
                    </a:lnTo>
                    <a:close/>
                  </a:path>
                  <a:path w="970280" h="993775">
                    <a:moveTo>
                      <a:pt x="697763" y="360489"/>
                    </a:moveTo>
                    <a:lnTo>
                      <a:pt x="697293" y="360273"/>
                    </a:lnTo>
                    <a:lnTo>
                      <a:pt x="696785" y="359854"/>
                    </a:lnTo>
                    <a:lnTo>
                      <a:pt x="695325" y="361759"/>
                    </a:lnTo>
                    <a:lnTo>
                      <a:pt x="694131" y="363283"/>
                    </a:lnTo>
                    <a:lnTo>
                      <a:pt x="697357" y="363689"/>
                    </a:lnTo>
                    <a:lnTo>
                      <a:pt x="697636" y="362204"/>
                    </a:lnTo>
                    <a:lnTo>
                      <a:pt x="697738" y="360680"/>
                    </a:lnTo>
                    <a:lnTo>
                      <a:pt x="697763" y="360489"/>
                    </a:lnTo>
                    <a:close/>
                  </a:path>
                  <a:path w="970280" h="993775">
                    <a:moveTo>
                      <a:pt x="706437" y="713803"/>
                    </a:moveTo>
                    <a:lnTo>
                      <a:pt x="705053" y="710920"/>
                    </a:lnTo>
                    <a:lnTo>
                      <a:pt x="704138" y="712127"/>
                    </a:lnTo>
                    <a:lnTo>
                      <a:pt x="702348" y="714552"/>
                    </a:lnTo>
                    <a:lnTo>
                      <a:pt x="705192" y="714781"/>
                    </a:lnTo>
                    <a:lnTo>
                      <a:pt x="706437" y="713803"/>
                    </a:lnTo>
                    <a:close/>
                  </a:path>
                  <a:path w="970280" h="993775">
                    <a:moveTo>
                      <a:pt x="721588" y="787006"/>
                    </a:moveTo>
                    <a:lnTo>
                      <a:pt x="720559" y="786726"/>
                    </a:lnTo>
                    <a:lnTo>
                      <a:pt x="719556" y="786422"/>
                    </a:lnTo>
                    <a:lnTo>
                      <a:pt x="718439" y="786231"/>
                    </a:lnTo>
                    <a:lnTo>
                      <a:pt x="718032" y="787577"/>
                    </a:lnTo>
                    <a:lnTo>
                      <a:pt x="719048" y="788073"/>
                    </a:lnTo>
                    <a:lnTo>
                      <a:pt x="720026" y="788390"/>
                    </a:lnTo>
                    <a:lnTo>
                      <a:pt x="721017" y="788758"/>
                    </a:lnTo>
                    <a:lnTo>
                      <a:pt x="721220" y="788174"/>
                    </a:lnTo>
                    <a:lnTo>
                      <a:pt x="721398" y="787590"/>
                    </a:lnTo>
                    <a:lnTo>
                      <a:pt x="721588" y="787006"/>
                    </a:lnTo>
                    <a:close/>
                  </a:path>
                  <a:path w="970280" h="993775">
                    <a:moveTo>
                      <a:pt x="755650" y="38061"/>
                    </a:moveTo>
                    <a:lnTo>
                      <a:pt x="755434" y="37807"/>
                    </a:lnTo>
                    <a:lnTo>
                      <a:pt x="754951" y="37299"/>
                    </a:lnTo>
                    <a:lnTo>
                      <a:pt x="753884" y="38176"/>
                    </a:lnTo>
                    <a:lnTo>
                      <a:pt x="752792" y="39039"/>
                    </a:lnTo>
                    <a:lnTo>
                      <a:pt x="751725" y="39890"/>
                    </a:lnTo>
                    <a:lnTo>
                      <a:pt x="752144" y="40309"/>
                    </a:lnTo>
                    <a:lnTo>
                      <a:pt x="752551" y="40741"/>
                    </a:lnTo>
                    <a:lnTo>
                      <a:pt x="752983" y="41148"/>
                    </a:lnTo>
                    <a:lnTo>
                      <a:pt x="754773" y="39090"/>
                    </a:lnTo>
                    <a:lnTo>
                      <a:pt x="755650" y="38061"/>
                    </a:lnTo>
                    <a:close/>
                  </a:path>
                  <a:path w="970280" h="993775">
                    <a:moveTo>
                      <a:pt x="761530" y="208724"/>
                    </a:moveTo>
                    <a:lnTo>
                      <a:pt x="758799" y="207911"/>
                    </a:lnTo>
                    <a:lnTo>
                      <a:pt x="757605" y="208026"/>
                    </a:lnTo>
                    <a:lnTo>
                      <a:pt x="756970" y="210858"/>
                    </a:lnTo>
                    <a:lnTo>
                      <a:pt x="758583" y="210083"/>
                    </a:lnTo>
                    <a:lnTo>
                      <a:pt x="759612" y="209626"/>
                    </a:lnTo>
                    <a:lnTo>
                      <a:pt x="761530" y="208724"/>
                    </a:lnTo>
                    <a:close/>
                  </a:path>
                  <a:path w="970280" h="993775">
                    <a:moveTo>
                      <a:pt x="761682" y="698868"/>
                    </a:moveTo>
                    <a:lnTo>
                      <a:pt x="760222" y="697585"/>
                    </a:lnTo>
                    <a:lnTo>
                      <a:pt x="758101" y="695896"/>
                    </a:lnTo>
                    <a:lnTo>
                      <a:pt x="756945" y="698652"/>
                    </a:lnTo>
                    <a:lnTo>
                      <a:pt x="757770" y="700138"/>
                    </a:lnTo>
                    <a:lnTo>
                      <a:pt x="760006" y="701509"/>
                    </a:lnTo>
                    <a:lnTo>
                      <a:pt x="761682" y="698868"/>
                    </a:lnTo>
                    <a:close/>
                  </a:path>
                  <a:path w="970280" h="993775">
                    <a:moveTo>
                      <a:pt x="776325" y="353682"/>
                    </a:moveTo>
                    <a:lnTo>
                      <a:pt x="776300" y="353250"/>
                    </a:lnTo>
                    <a:lnTo>
                      <a:pt x="776287" y="352425"/>
                    </a:lnTo>
                    <a:lnTo>
                      <a:pt x="772210" y="352552"/>
                    </a:lnTo>
                    <a:lnTo>
                      <a:pt x="772248" y="352958"/>
                    </a:lnTo>
                    <a:lnTo>
                      <a:pt x="772299" y="353377"/>
                    </a:lnTo>
                    <a:lnTo>
                      <a:pt x="772350" y="353783"/>
                    </a:lnTo>
                    <a:lnTo>
                      <a:pt x="774992" y="353695"/>
                    </a:lnTo>
                    <a:lnTo>
                      <a:pt x="776325" y="353682"/>
                    </a:lnTo>
                    <a:close/>
                  </a:path>
                  <a:path w="970280" h="993775">
                    <a:moveTo>
                      <a:pt x="789686" y="354215"/>
                    </a:moveTo>
                    <a:lnTo>
                      <a:pt x="789609" y="353733"/>
                    </a:lnTo>
                    <a:lnTo>
                      <a:pt x="789559" y="353250"/>
                    </a:lnTo>
                    <a:lnTo>
                      <a:pt x="789482" y="352767"/>
                    </a:lnTo>
                    <a:lnTo>
                      <a:pt x="788454" y="352831"/>
                    </a:lnTo>
                    <a:lnTo>
                      <a:pt x="787412" y="352894"/>
                    </a:lnTo>
                    <a:lnTo>
                      <a:pt x="786384" y="352983"/>
                    </a:lnTo>
                    <a:lnTo>
                      <a:pt x="786498" y="353606"/>
                    </a:lnTo>
                    <a:lnTo>
                      <a:pt x="786625" y="354228"/>
                    </a:lnTo>
                    <a:lnTo>
                      <a:pt x="786726" y="354863"/>
                    </a:lnTo>
                    <a:lnTo>
                      <a:pt x="787717" y="354660"/>
                    </a:lnTo>
                    <a:lnTo>
                      <a:pt x="788708" y="354431"/>
                    </a:lnTo>
                    <a:lnTo>
                      <a:pt x="789686" y="354215"/>
                    </a:lnTo>
                    <a:close/>
                  </a:path>
                  <a:path w="970280" h="993775">
                    <a:moveTo>
                      <a:pt x="802525" y="671029"/>
                    </a:moveTo>
                    <a:lnTo>
                      <a:pt x="801738" y="670636"/>
                    </a:lnTo>
                    <a:lnTo>
                      <a:pt x="800925" y="669975"/>
                    </a:lnTo>
                    <a:lnTo>
                      <a:pt x="800684" y="670915"/>
                    </a:lnTo>
                    <a:lnTo>
                      <a:pt x="800392" y="671537"/>
                    </a:lnTo>
                    <a:lnTo>
                      <a:pt x="800506" y="672465"/>
                    </a:lnTo>
                    <a:lnTo>
                      <a:pt x="801166" y="672706"/>
                    </a:lnTo>
                    <a:lnTo>
                      <a:pt x="801573" y="672998"/>
                    </a:lnTo>
                    <a:lnTo>
                      <a:pt x="801903" y="672426"/>
                    </a:lnTo>
                    <a:lnTo>
                      <a:pt x="802398" y="671893"/>
                    </a:lnTo>
                    <a:lnTo>
                      <a:pt x="802500" y="671283"/>
                    </a:lnTo>
                    <a:lnTo>
                      <a:pt x="802525" y="671029"/>
                    </a:lnTo>
                    <a:close/>
                  </a:path>
                  <a:path w="970280" h="993775">
                    <a:moveTo>
                      <a:pt x="835025" y="109728"/>
                    </a:moveTo>
                    <a:lnTo>
                      <a:pt x="834542" y="108991"/>
                    </a:lnTo>
                    <a:lnTo>
                      <a:pt x="833958" y="108381"/>
                    </a:lnTo>
                    <a:lnTo>
                      <a:pt x="833234" y="107594"/>
                    </a:lnTo>
                    <a:lnTo>
                      <a:pt x="832700" y="108280"/>
                    </a:lnTo>
                    <a:lnTo>
                      <a:pt x="832065" y="108902"/>
                    </a:lnTo>
                    <a:lnTo>
                      <a:pt x="832662" y="109601"/>
                    </a:lnTo>
                    <a:lnTo>
                      <a:pt x="833272" y="110197"/>
                    </a:lnTo>
                    <a:lnTo>
                      <a:pt x="833970" y="110617"/>
                    </a:lnTo>
                    <a:lnTo>
                      <a:pt x="835025" y="109728"/>
                    </a:lnTo>
                    <a:close/>
                  </a:path>
                  <a:path w="970280" h="993775">
                    <a:moveTo>
                      <a:pt x="848474" y="737654"/>
                    </a:moveTo>
                    <a:lnTo>
                      <a:pt x="847890" y="737057"/>
                    </a:lnTo>
                    <a:lnTo>
                      <a:pt x="847280" y="735939"/>
                    </a:lnTo>
                    <a:lnTo>
                      <a:pt x="846721" y="735952"/>
                    </a:lnTo>
                    <a:lnTo>
                      <a:pt x="844778" y="736066"/>
                    </a:lnTo>
                    <a:lnTo>
                      <a:pt x="844054" y="737400"/>
                    </a:lnTo>
                    <a:lnTo>
                      <a:pt x="844499" y="740956"/>
                    </a:lnTo>
                    <a:lnTo>
                      <a:pt x="846340" y="739419"/>
                    </a:lnTo>
                    <a:lnTo>
                      <a:pt x="847407" y="738543"/>
                    </a:lnTo>
                    <a:lnTo>
                      <a:pt x="848474" y="737654"/>
                    </a:lnTo>
                    <a:close/>
                  </a:path>
                  <a:path w="970280" h="993775">
                    <a:moveTo>
                      <a:pt x="852690" y="898347"/>
                    </a:moveTo>
                    <a:lnTo>
                      <a:pt x="848880" y="897775"/>
                    </a:lnTo>
                    <a:lnTo>
                      <a:pt x="847509" y="897572"/>
                    </a:lnTo>
                    <a:lnTo>
                      <a:pt x="848652" y="899642"/>
                    </a:lnTo>
                    <a:lnTo>
                      <a:pt x="849909" y="900633"/>
                    </a:lnTo>
                    <a:lnTo>
                      <a:pt x="852690" y="898347"/>
                    </a:lnTo>
                    <a:close/>
                  </a:path>
                  <a:path w="970280" h="993775">
                    <a:moveTo>
                      <a:pt x="859624" y="178003"/>
                    </a:moveTo>
                    <a:lnTo>
                      <a:pt x="858558" y="175704"/>
                    </a:lnTo>
                    <a:lnTo>
                      <a:pt x="857123" y="175628"/>
                    </a:lnTo>
                    <a:lnTo>
                      <a:pt x="854837" y="176288"/>
                    </a:lnTo>
                    <a:lnTo>
                      <a:pt x="856195" y="178244"/>
                    </a:lnTo>
                    <a:lnTo>
                      <a:pt x="857389" y="179133"/>
                    </a:lnTo>
                    <a:lnTo>
                      <a:pt x="859624" y="178003"/>
                    </a:lnTo>
                    <a:close/>
                  </a:path>
                  <a:path w="970280" h="993775">
                    <a:moveTo>
                      <a:pt x="880872" y="670229"/>
                    </a:moveTo>
                    <a:lnTo>
                      <a:pt x="877493" y="669378"/>
                    </a:lnTo>
                    <a:lnTo>
                      <a:pt x="876731" y="670585"/>
                    </a:lnTo>
                    <a:lnTo>
                      <a:pt x="875868" y="673531"/>
                    </a:lnTo>
                    <a:lnTo>
                      <a:pt x="877874" y="672198"/>
                    </a:lnTo>
                    <a:lnTo>
                      <a:pt x="878967" y="671487"/>
                    </a:lnTo>
                    <a:lnTo>
                      <a:pt x="880872" y="670229"/>
                    </a:lnTo>
                    <a:close/>
                  </a:path>
                  <a:path w="970280" h="993775">
                    <a:moveTo>
                      <a:pt x="890181" y="822464"/>
                    </a:moveTo>
                    <a:lnTo>
                      <a:pt x="889482" y="822464"/>
                    </a:lnTo>
                    <a:lnTo>
                      <a:pt x="888796" y="822452"/>
                    </a:lnTo>
                    <a:lnTo>
                      <a:pt x="888123" y="822426"/>
                    </a:lnTo>
                    <a:lnTo>
                      <a:pt x="888174" y="823836"/>
                    </a:lnTo>
                    <a:lnTo>
                      <a:pt x="888212" y="825220"/>
                    </a:lnTo>
                    <a:lnTo>
                      <a:pt x="888301" y="826617"/>
                    </a:lnTo>
                    <a:lnTo>
                      <a:pt x="888796" y="826643"/>
                    </a:lnTo>
                    <a:lnTo>
                      <a:pt x="889330" y="826655"/>
                    </a:lnTo>
                    <a:lnTo>
                      <a:pt x="889850" y="826693"/>
                    </a:lnTo>
                    <a:lnTo>
                      <a:pt x="890181" y="822464"/>
                    </a:lnTo>
                    <a:close/>
                  </a:path>
                  <a:path w="970280" h="993775">
                    <a:moveTo>
                      <a:pt x="969733" y="689559"/>
                    </a:moveTo>
                    <a:lnTo>
                      <a:pt x="968375" y="689521"/>
                    </a:lnTo>
                    <a:lnTo>
                      <a:pt x="965682" y="689419"/>
                    </a:lnTo>
                    <a:lnTo>
                      <a:pt x="965669" y="690156"/>
                    </a:lnTo>
                    <a:lnTo>
                      <a:pt x="965669" y="690537"/>
                    </a:lnTo>
                    <a:lnTo>
                      <a:pt x="967028" y="690575"/>
                    </a:lnTo>
                    <a:lnTo>
                      <a:pt x="968375" y="690651"/>
                    </a:lnTo>
                    <a:lnTo>
                      <a:pt x="969721" y="690689"/>
                    </a:lnTo>
                    <a:lnTo>
                      <a:pt x="969733" y="690333"/>
                    </a:lnTo>
                    <a:lnTo>
                      <a:pt x="969733" y="68955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1" name="object 363">
                <a:extLst>
                  <a:ext uri="{FF2B5EF4-FFF2-40B4-BE49-F238E27FC236}">
                    <a16:creationId xmlns:a16="http://schemas.microsoft.com/office/drawing/2014/main" id="{24306F8E-6BDA-1051-489F-FBFD5CA0B00C}"/>
                  </a:ext>
                </a:extLst>
              </p:cNvPr>
              <p:cNvSpPr/>
              <p:nvPr/>
            </p:nvSpPr>
            <p:spPr>
              <a:xfrm>
                <a:off x="8116401" y="2769139"/>
                <a:ext cx="767120" cy="666517"/>
              </a:xfrm>
              <a:custGeom>
                <a:avLst/>
                <a:gdLst/>
                <a:ahLst/>
                <a:cxnLst/>
                <a:rect l="l" t="t" r="r" b="b"/>
                <a:pathLst>
                  <a:path w="986155" h="974725">
                    <a:moveTo>
                      <a:pt x="2692" y="566039"/>
                    </a:moveTo>
                    <a:lnTo>
                      <a:pt x="2578" y="565772"/>
                    </a:lnTo>
                    <a:lnTo>
                      <a:pt x="2374" y="565162"/>
                    </a:lnTo>
                    <a:lnTo>
                      <a:pt x="1803" y="564718"/>
                    </a:lnTo>
                    <a:lnTo>
                      <a:pt x="1231" y="564032"/>
                    </a:lnTo>
                    <a:lnTo>
                      <a:pt x="317" y="564997"/>
                    </a:lnTo>
                    <a:lnTo>
                      <a:pt x="0" y="565365"/>
                    </a:lnTo>
                    <a:lnTo>
                      <a:pt x="584" y="565899"/>
                    </a:lnTo>
                    <a:lnTo>
                      <a:pt x="1803" y="566991"/>
                    </a:lnTo>
                    <a:lnTo>
                      <a:pt x="2057" y="566585"/>
                    </a:lnTo>
                    <a:lnTo>
                      <a:pt x="2692" y="566039"/>
                    </a:lnTo>
                    <a:close/>
                  </a:path>
                  <a:path w="986155" h="974725">
                    <a:moveTo>
                      <a:pt x="56032" y="265366"/>
                    </a:moveTo>
                    <a:lnTo>
                      <a:pt x="55410" y="264909"/>
                    </a:lnTo>
                    <a:lnTo>
                      <a:pt x="54800" y="264223"/>
                    </a:lnTo>
                    <a:lnTo>
                      <a:pt x="54356" y="265074"/>
                    </a:lnTo>
                    <a:lnTo>
                      <a:pt x="53886" y="265620"/>
                    </a:lnTo>
                    <a:lnTo>
                      <a:pt x="53771" y="266458"/>
                    </a:lnTo>
                    <a:lnTo>
                      <a:pt x="54483" y="266827"/>
                    </a:lnTo>
                    <a:lnTo>
                      <a:pt x="54876" y="267157"/>
                    </a:lnTo>
                    <a:lnTo>
                      <a:pt x="55257" y="266636"/>
                    </a:lnTo>
                    <a:lnTo>
                      <a:pt x="55791" y="266166"/>
                    </a:lnTo>
                    <a:lnTo>
                      <a:pt x="55968" y="265607"/>
                    </a:lnTo>
                    <a:lnTo>
                      <a:pt x="56032" y="265366"/>
                    </a:lnTo>
                    <a:close/>
                  </a:path>
                  <a:path w="986155" h="974725">
                    <a:moveTo>
                      <a:pt x="58318" y="516534"/>
                    </a:moveTo>
                    <a:lnTo>
                      <a:pt x="58267" y="516026"/>
                    </a:lnTo>
                    <a:lnTo>
                      <a:pt x="58216" y="515531"/>
                    </a:lnTo>
                    <a:lnTo>
                      <a:pt x="58153" y="515023"/>
                    </a:lnTo>
                    <a:lnTo>
                      <a:pt x="54521" y="515404"/>
                    </a:lnTo>
                    <a:lnTo>
                      <a:pt x="54597" y="515912"/>
                    </a:lnTo>
                    <a:lnTo>
                      <a:pt x="54648" y="516407"/>
                    </a:lnTo>
                    <a:lnTo>
                      <a:pt x="54711" y="516902"/>
                    </a:lnTo>
                    <a:lnTo>
                      <a:pt x="58318" y="516534"/>
                    </a:lnTo>
                    <a:close/>
                  </a:path>
                  <a:path w="986155" h="974725">
                    <a:moveTo>
                      <a:pt x="73634" y="257098"/>
                    </a:moveTo>
                    <a:lnTo>
                      <a:pt x="72948" y="256552"/>
                    </a:lnTo>
                    <a:lnTo>
                      <a:pt x="72288" y="256006"/>
                    </a:lnTo>
                    <a:lnTo>
                      <a:pt x="71602" y="255460"/>
                    </a:lnTo>
                    <a:lnTo>
                      <a:pt x="70866" y="256628"/>
                    </a:lnTo>
                    <a:lnTo>
                      <a:pt x="71640" y="257009"/>
                    </a:lnTo>
                    <a:lnTo>
                      <a:pt x="72415" y="257403"/>
                    </a:lnTo>
                    <a:lnTo>
                      <a:pt x="73190" y="257784"/>
                    </a:lnTo>
                    <a:lnTo>
                      <a:pt x="73634" y="257098"/>
                    </a:lnTo>
                    <a:close/>
                  </a:path>
                  <a:path w="986155" h="974725">
                    <a:moveTo>
                      <a:pt x="85979" y="611187"/>
                    </a:moveTo>
                    <a:lnTo>
                      <a:pt x="84823" y="609574"/>
                    </a:lnTo>
                    <a:lnTo>
                      <a:pt x="83693" y="608330"/>
                    </a:lnTo>
                    <a:lnTo>
                      <a:pt x="82765" y="611428"/>
                    </a:lnTo>
                    <a:lnTo>
                      <a:pt x="84010" y="611314"/>
                    </a:lnTo>
                    <a:lnTo>
                      <a:pt x="85001" y="611251"/>
                    </a:lnTo>
                    <a:lnTo>
                      <a:pt x="85979" y="611187"/>
                    </a:lnTo>
                    <a:close/>
                  </a:path>
                  <a:path w="986155" h="974725">
                    <a:moveTo>
                      <a:pt x="95554" y="759701"/>
                    </a:moveTo>
                    <a:lnTo>
                      <a:pt x="95275" y="758799"/>
                    </a:lnTo>
                    <a:lnTo>
                      <a:pt x="95021" y="757910"/>
                    </a:lnTo>
                    <a:lnTo>
                      <a:pt x="94678" y="757034"/>
                    </a:lnTo>
                    <a:lnTo>
                      <a:pt x="93776" y="757199"/>
                    </a:lnTo>
                    <a:lnTo>
                      <a:pt x="93814" y="758177"/>
                    </a:lnTo>
                    <a:lnTo>
                      <a:pt x="94018" y="760018"/>
                    </a:lnTo>
                    <a:lnTo>
                      <a:pt x="95046" y="759790"/>
                    </a:lnTo>
                    <a:lnTo>
                      <a:pt x="95554" y="759701"/>
                    </a:lnTo>
                    <a:close/>
                  </a:path>
                  <a:path w="986155" h="974725">
                    <a:moveTo>
                      <a:pt x="116433" y="793127"/>
                    </a:moveTo>
                    <a:lnTo>
                      <a:pt x="115824" y="792949"/>
                    </a:lnTo>
                    <a:lnTo>
                      <a:pt x="115112" y="792492"/>
                    </a:lnTo>
                    <a:lnTo>
                      <a:pt x="114592" y="792657"/>
                    </a:lnTo>
                    <a:lnTo>
                      <a:pt x="114109" y="792784"/>
                    </a:lnTo>
                    <a:lnTo>
                      <a:pt x="113804" y="793559"/>
                    </a:lnTo>
                    <a:lnTo>
                      <a:pt x="113080" y="794423"/>
                    </a:lnTo>
                    <a:lnTo>
                      <a:pt x="114173" y="794804"/>
                    </a:lnTo>
                    <a:lnTo>
                      <a:pt x="115100" y="795375"/>
                    </a:lnTo>
                    <a:lnTo>
                      <a:pt x="115328" y="795172"/>
                    </a:lnTo>
                    <a:lnTo>
                      <a:pt x="115874" y="794702"/>
                    </a:lnTo>
                    <a:lnTo>
                      <a:pt x="116090" y="793838"/>
                    </a:lnTo>
                    <a:lnTo>
                      <a:pt x="116433" y="793127"/>
                    </a:lnTo>
                    <a:close/>
                  </a:path>
                  <a:path w="986155" h="974725">
                    <a:moveTo>
                      <a:pt x="120319" y="256705"/>
                    </a:moveTo>
                    <a:lnTo>
                      <a:pt x="119494" y="256298"/>
                    </a:lnTo>
                    <a:lnTo>
                      <a:pt x="119049" y="256057"/>
                    </a:lnTo>
                    <a:lnTo>
                      <a:pt x="118579" y="255841"/>
                    </a:lnTo>
                    <a:lnTo>
                      <a:pt x="118313" y="256425"/>
                    </a:lnTo>
                    <a:lnTo>
                      <a:pt x="117894" y="257009"/>
                    </a:lnTo>
                    <a:lnTo>
                      <a:pt x="117881" y="257606"/>
                    </a:lnTo>
                    <a:lnTo>
                      <a:pt x="117881" y="257873"/>
                    </a:lnTo>
                    <a:lnTo>
                      <a:pt x="118922" y="258495"/>
                    </a:lnTo>
                    <a:lnTo>
                      <a:pt x="119062" y="258381"/>
                    </a:lnTo>
                    <a:lnTo>
                      <a:pt x="119532" y="258013"/>
                    </a:lnTo>
                    <a:lnTo>
                      <a:pt x="119837" y="257390"/>
                    </a:lnTo>
                    <a:lnTo>
                      <a:pt x="120319" y="256705"/>
                    </a:lnTo>
                    <a:close/>
                  </a:path>
                  <a:path w="986155" h="974725">
                    <a:moveTo>
                      <a:pt x="122123" y="625449"/>
                    </a:moveTo>
                    <a:lnTo>
                      <a:pt x="121780" y="625170"/>
                    </a:lnTo>
                    <a:lnTo>
                      <a:pt x="121246" y="624573"/>
                    </a:lnTo>
                    <a:lnTo>
                      <a:pt x="121094" y="624636"/>
                    </a:lnTo>
                    <a:lnTo>
                      <a:pt x="120586" y="624916"/>
                    </a:lnTo>
                    <a:lnTo>
                      <a:pt x="120103" y="625360"/>
                    </a:lnTo>
                    <a:lnTo>
                      <a:pt x="119773" y="626084"/>
                    </a:lnTo>
                    <a:lnTo>
                      <a:pt x="120446" y="626605"/>
                    </a:lnTo>
                    <a:lnTo>
                      <a:pt x="120802" y="627024"/>
                    </a:lnTo>
                    <a:lnTo>
                      <a:pt x="121488" y="626198"/>
                    </a:lnTo>
                    <a:lnTo>
                      <a:pt x="121818" y="625830"/>
                    </a:lnTo>
                    <a:lnTo>
                      <a:pt x="122123" y="625449"/>
                    </a:lnTo>
                    <a:close/>
                  </a:path>
                  <a:path w="986155" h="974725">
                    <a:moveTo>
                      <a:pt x="142582" y="421335"/>
                    </a:moveTo>
                    <a:lnTo>
                      <a:pt x="139992" y="421233"/>
                    </a:lnTo>
                    <a:lnTo>
                      <a:pt x="138684" y="421170"/>
                    </a:lnTo>
                    <a:lnTo>
                      <a:pt x="138658" y="421525"/>
                    </a:lnTo>
                    <a:lnTo>
                      <a:pt x="138645" y="421881"/>
                    </a:lnTo>
                    <a:lnTo>
                      <a:pt x="138607" y="422224"/>
                    </a:lnTo>
                    <a:lnTo>
                      <a:pt x="139827" y="422427"/>
                    </a:lnTo>
                    <a:lnTo>
                      <a:pt x="141033" y="422592"/>
                    </a:lnTo>
                    <a:lnTo>
                      <a:pt x="142240" y="422795"/>
                    </a:lnTo>
                    <a:lnTo>
                      <a:pt x="142354" y="422313"/>
                    </a:lnTo>
                    <a:lnTo>
                      <a:pt x="142468" y="421817"/>
                    </a:lnTo>
                    <a:lnTo>
                      <a:pt x="142582" y="421335"/>
                    </a:lnTo>
                    <a:close/>
                  </a:path>
                  <a:path w="986155" h="974725">
                    <a:moveTo>
                      <a:pt x="162204" y="543191"/>
                    </a:moveTo>
                    <a:lnTo>
                      <a:pt x="160426" y="542671"/>
                    </a:lnTo>
                    <a:lnTo>
                      <a:pt x="159473" y="542455"/>
                    </a:lnTo>
                    <a:lnTo>
                      <a:pt x="159156" y="543255"/>
                    </a:lnTo>
                    <a:lnTo>
                      <a:pt x="160007" y="543737"/>
                    </a:lnTo>
                    <a:lnTo>
                      <a:pt x="160832" y="544144"/>
                    </a:lnTo>
                    <a:lnTo>
                      <a:pt x="161683" y="544550"/>
                    </a:lnTo>
                    <a:lnTo>
                      <a:pt x="162013" y="543636"/>
                    </a:lnTo>
                    <a:lnTo>
                      <a:pt x="162204" y="543191"/>
                    </a:lnTo>
                    <a:close/>
                  </a:path>
                  <a:path w="986155" h="974725">
                    <a:moveTo>
                      <a:pt x="178054" y="684987"/>
                    </a:moveTo>
                    <a:lnTo>
                      <a:pt x="177203" y="684758"/>
                    </a:lnTo>
                    <a:lnTo>
                      <a:pt x="176784" y="684657"/>
                    </a:lnTo>
                    <a:lnTo>
                      <a:pt x="176618" y="685622"/>
                    </a:lnTo>
                    <a:lnTo>
                      <a:pt x="176453" y="686587"/>
                    </a:lnTo>
                    <a:lnTo>
                      <a:pt x="176314" y="687552"/>
                    </a:lnTo>
                    <a:lnTo>
                      <a:pt x="176593" y="687628"/>
                    </a:lnTo>
                    <a:lnTo>
                      <a:pt x="176872" y="687679"/>
                    </a:lnTo>
                    <a:lnTo>
                      <a:pt x="177165" y="687755"/>
                    </a:lnTo>
                    <a:lnTo>
                      <a:pt x="177457" y="686816"/>
                    </a:lnTo>
                    <a:lnTo>
                      <a:pt x="177761" y="685914"/>
                    </a:lnTo>
                    <a:lnTo>
                      <a:pt x="178054" y="684987"/>
                    </a:lnTo>
                    <a:close/>
                  </a:path>
                  <a:path w="986155" h="974725">
                    <a:moveTo>
                      <a:pt x="184124" y="525094"/>
                    </a:moveTo>
                    <a:lnTo>
                      <a:pt x="184061" y="524687"/>
                    </a:lnTo>
                    <a:lnTo>
                      <a:pt x="184010" y="524306"/>
                    </a:lnTo>
                    <a:lnTo>
                      <a:pt x="183959" y="523900"/>
                    </a:lnTo>
                    <a:lnTo>
                      <a:pt x="183045" y="524116"/>
                    </a:lnTo>
                    <a:lnTo>
                      <a:pt x="181241" y="524510"/>
                    </a:lnTo>
                    <a:lnTo>
                      <a:pt x="181356" y="524852"/>
                    </a:lnTo>
                    <a:lnTo>
                      <a:pt x="181483" y="525487"/>
                    </a:lnTo>
                    <a:lnTo>
                      <a:pt x="182435" y="525411"/>
                    </a:lnTo>
                    <a:lnTo>
                      <a:pt x="183273" y="525221"/>
                    </a:lnTo>
                    <a:lnTo>
                      <a:pt x="184124" y="525094"/>
                    </a:lnTo>
                    <a:close/>
                  </a:path>
                  <a:path w="986155" h="974725">
                    <a:moveTo>
                      <a:pt x="205752" y="764095"/>
                    </a:moveTo>
                    <a:lnTo>
                      <a:pt x="204774" y="763866"/>
                    </a:lnTo>
                    <a:lnTo>
                      <a:pt x="202793" y="763384"/>
                    </a:lnTo>
                    <a:lnTo>
                      <a:pt x="202704" y="763778"/>
                    </a:lnTo>
                    <a:lnTo>
                      <a:pt x="202615" y="764171"/>
                    </a:lnTo>
                    <a:lnTo>
                      <a:pt x="202539" y="764578"/>
                    </a:lnTo>
                    <a:lnTo>
                      <a:pt x="203530" y="764794"/>
                    </a:lnTo>
                    <a:lnTo>
                      <a:pt x="204533" y="765022"/>
                    </a:lnTo>
                    <a:lnTo>
                      <a:pt x="205511" y="765225"/>
                    </a:lnTo>
                    <a:lnTo>
                      <a:pt x="205676" y="764489"/>
                    </a:lnTo>
                    <a:lnTo>
                      <a:pt x="205752" y="764095"/>
                    </a:lnTo>
                    <a:close/>
                  </a:path>
                  <a:path w="986155" h="974725">
                    <a:moveTo>
                      <a:pt x="207797" y="793394"/>
                    </a:moveTo>
                    <a:lnTo>
                      <a:pt x="206895" y="793229"/>
                    </a:lnTo>
                    <a:lnTo>
                      <a:pt x="206235" y="792937"/>
                    </a:lnTo>
                    <a:lnTo>
                      <a:pt x="205663" y="793051"/>
                    </a:lnTo>
                    <a:lnTo>
                      <a:pt x="205384" y="793115"/>
                    </a:lnTo>
                    <a:lnTo>
                      <a:pt x="205244" y="793889"/>
                    </a:lnTo>
                    <a:lnTo>
                      <a:pt x="205028" y="794359"/>
                    </a:lnTo>
                    <a:lnTo>
                      <a:pt x="205625" y="794588"/>
                    </a:lnTo>
                    <a:lnTo>
                      <a:pt x="206235" y="794943"/>
                    </a:lnTo>
                    <a:lnTo>
                      <a:pt x="206832" y="794969"/>
                    </a:lnTo>
                    <a:lnTo>
                      <a:pt x="207073" y="794969"/>
                    </a:lnTo>
                    <a:lnTo>
                      <a:pt x="207340" y="794194"/>
                    </a:lnTo>
                    <a:lnTo>
                      <a:pt x="207797" y="793394"/>
                    </a:lnTo>
                    <a:close/>
                  </a:path>
                  <a:path w="986155" h="974725">
                    <a:moveTo>
                      <a:pt x="239064" y="922261"/>
                    </a:moveTo>
                    <a:lnTo>
                      <a:pt x="237515" y="923010"/>
                    </a:lnTo>
                    <a:lnTo>
                      <a:pt x="239001" y="922337"/>
                    </a:lnTo>
                    <a:close/>
                  </a:path>
                  <a:path w="986155" h="974725">
                    <a:moveTo>
                      <a:pt x="240106" y="517093"/>
                    </a:moveTo>
                    <a:lnTo>
                      <a:pt x="240055" y="516750"/>
                    </a:lnTo>
                    <a:lnTo>
                      <a:pt x="239991" y="516280"/>
                    </a:lnTo>
                    <a:lnTo>
                      <a:pt x="239483" y="515899"/>
                    </a:lnTo>
                    <a:lnTo>
                      <a:pt x="238912" y="515124"/>
                    </a:lnTo>
                    <a:lnTo>
                      <a:pt x="238379" y="516432"/>
                    </a:lnTo>
                    <a:lnTo>
                      <a:pt x="237947" y="517004"/>
                    </a:lnTo>
                    <a:lnTo>
                      <a:pt x="238074" y="517271"/>
                    </a:lnTo>
                    <a:lnTo>
                      <a:pt x="238264" y="517613"/>
                    </a:lnTo>
                    <a:lnTo>
                      <a:pt x="238975" y="517918"/>
                    </a:lnTo>
                    <a:lnTo>
                      <a:pt x="239331" y="517829"/>
                    </a:lnTo>
                    <a:lnTo>
                      <a:pt x="239661" y="517766"/>
                    </a:lnTo>
                    <a:lnTo>
                      <a:pt x="240106" y="517093"/>
                    </a:lnTo>
                    <a:close/>
                  </a:path>
                  <a:path w="986155" h="974725">
                    <a:moveTo>
                      <a:pt x="242404" y="922172"/>
                    </a:moveTo>
                    <a:lnTo>
                      <a:pt x="240423" y="920762"/>
                    </a:lnTo>
                    <a:lnTo>
                      <a:pt x="239064" y="922261"/>
                    </a:lnTo>
                    <a:lnTo>
                      <a:pt x="241058" y="925080"/>
                    </a:lnTo>
                    <a:lnTo>
                      <a:pt x="242366" y="922261"/>
                    </a:lnTo>
                    <a:close/>
                  </a:path>
                  <a:path w="986155" h="974725">
                    <a:moveTo>
                      <a:pt x="248983" y="757986"/>
                    </a:moveTo>
                    <a:lnTo>
                      <a:pt x="248412" y="757212"/>
                    </a:lnTo>
                    <a:lnTo>
                      <a:pt x="247269" y="755624"/>
                    </a:lnTo>
                    <a:lnTo>
                      <a:pt x="246900" y="755954"/>
                    </a:lnTo>
                    <a:lnTo>
                      <a:pt x="246176" y="756564"/>
                    </a:lnTo>
                    <a:lnTo>
                      <a:pt x="246849" y="757275"/>
                    </a:lnTo>
                    <a:lnTo>
                      <a:pt x="247548" y="757948"/>
                    </a:lnTo>
                    <a:lnTo>
                      <a:pt x="248208" y="758647"/>
                    </a:lnTo>
                    <a:lnTo>
                      <a:pt x="248462" y="758418"/>
                    </a:lnTo>
                    <a:lnTo>
                      <a:pt x="248729" y="758202"/>
                    </a:lnTo>
                    <a:lnTo>
                      <a:pt x="248983" y="757986"/>
                    </a:lnTo>
                    <a:close/>
                  </a:path>
                  <a:path w="986155" h="974725">
                    <a:moveTo>
                      <a:pt x="266827" y="580898"/>
                    </a:moveTo>
                    <a:lnTo>
                      <a:pt x="266484" y="580085"/>
                    </a:lnTo>
                    <a:lnTo>
                      <a:pt x="266293" y="579678"/>
                    </a:lnTo>
                    <a:lnTo>
                      <a:pt x="264058" y="580478"/>
                    </a:lnTo>
                    <a:lnTo>
                      <a:pt x="262940" y="580847"/>
                    </a:lnTo>
                    <a:lnTo>
                      <a:pt x="263118" y="581431"/>
                    </a:lnTo>
                    <a:lnTo>
                      <a:pt x="263525" y="582599"/>
                    </a:lnTo>
                    <a:lnTo>
                      <a:pt x="264617" y="582028"/>
                    </a:lnTo>
                    <a:lnTo>
                      <a:pt x="266827" y="580898"/>
                    </a:lnTo>
                    <a:close/>
                  </a:path>
                  <a:path w="986155" h="974725">
                    <a:moveTo>
                      <a:pt x="302958" y="320700"/>
                    </a:moveTo>
                    <a:lnTo>
                      <a:pt x="300342" y="322364"/>
                    </a:lnTo>
                    <a:lnTo>
                      <a:pt x="298754" y="323342"/>
                    </a:lnTo>
                    <a:lnTo>
                      <a:pt x="301980" y="325221"/>
                    </a:lnTo>
                    <a:lnTo>
                      <a:pt x="302539" y="322973"/>
                    </a:lnTo>
                    <a:lnTo>
                      <a:pt x="302958" y="320700"/>
                    </a:lnTo>
                    <a:close/>
                  </a:path>
                  <a:path w="986155" h="974725">
                    <a:moveTo>
                      <a:pt x="304342" y="695972"/>
                    </a:moveTo>
                    <a:lnTo>
                      <a:pt x="303276" y="693928"/>
                    </a:lnTo>
                    <a:lnTo>
                      <a:pt x="300761" y="694512"/>
                    </a:lnTo>
                    <a:lnTo>
                      <a:pt x="302107" y="695071"/>
                    </a:lnTo>
                    <a:lnTo>
                      <a:pt x="304342" y="695972"/>
                    </a:lnTo>
                    <a:close/>
                  </a:path>
                  <a:path w="986155" h="974725">
                    <a:moveTo>
                      <a:pt x="306705" y="119227"/>
                    </a:moveTo>
                    <a:lnTo>
                      <a:pt x="306463" y="118935"/>
                    </a:lnTo>
                    <a:lnTo>
                      <a:pt x="306222" y="118656"/>
                    </a:lnTo>
                    <a:lnTo>
                      <a:pt x="306006" y="118389"/>
                    </a:lnTo>
                    <a:lnTo>
                      <a:pt x="305092" y="119100"/>
                    </a:lnTo>
                    <a:lnTo>
                      <a:pt x="304177" y="119824"/>
                    </a:lnTo>
                    <a:lnTo>
                      <a:pt x="303237" y="120561"/>
                    </a:lnTo>
                    <a:lnTo>
                      <a:pt x="303517" y="120891"/>
                    </a:lnTo>
                    <a:lnTo>
                      <a:pt x="304050" y="121577"/>
                    </a:lnTo>
                    <a:lnTo>
                      <a:pt x="306705" y="119227"/>
                    </a:lnTo>
                    <a:close/>
                  </a:path>
                  <a:path w="986155" h="974725">
                    <a:moveTo>
                      <a:pt x="307238" y="448487"/>
                    </a:moveTo>
                    <a:lnTo>
                      <a:pt x="307200" y="448183"/>
                    </a:lnTo>
                    <a:lnTo>
                      <a:pt x="307213" y="447890"/>
                    </a:lnTo>
                    <a:lnTo>
                      <a:pt x="307200" y="447573"/>
                    </a:lnTo>
                    <a:lnTo>
                      <a:pt x="305930" y="447522"/>
                    </a:lnTo>
                    <a:lnTo>
                      <a:pt x="304673" y="447433"/>
                    </a:lnTo>
                    <a:lnTo>
                      <a:pt x="303415" y="447357"/>
                    </a:lnTo>
                    <a:lnTo>
                      <a:pt x="303288" y="448132"/>
                    </a:lnTo>
                    <a:lnTo>
                      <a:pt x="303949" y="448335"/>
                    </a:lnTo>
                    <a:lnTo>
                      <a:pt x="304596" y="448665"/>
                    </a:lnTo>
                    <a:lnTo>
                      <a:pt x="305917" y="448792"/>
                    </a:lnTo>
                    <a:lnTo>
                      <a:pt x="306565" y="448589"/>
                    </a:lnTo>
                    <a:lnTo>
                      <a:pt x="307238" y="448487"/>
                    </a:lnTo>
                    <a:close/>
                  </a:path>
                  <a:path w="986155" h="974725">
                    <a:moveTo>
                      <a:pt x="310426" y="972566"/>
                    </a:moveTo>
                    <a:lnTo>
                      <a:pt x="310019" y="972426"/>
                    </a:lnTo>
                    <a:lnTo>
                      <a:pt x="309613" y="972261"/>
                    </a:lnTo>
                    <a:lnTo>
                      <a:pt x="309181" y="972108"/>
                    </a:lnTo>
                    <a:lnTo>
                      <a:pt x="308940" y="972794"/>
                    </a:lnTo>
                    <a:lnTo>
                      <a:pt x="308660" y="973493"/>
                    </a:lnTo>
                    <a:lnTo>
                      <a:pt x="308419" y="974191"/>
                    </a:lnTo>
                    <a:lnTo>
                      <a:pt x="308698" y="974305"/>
                    </a:lnTo>
                    <a:lnTo>
                      <a:pt x="308952" y="974432"/>
                    </a:lnTo>
                    <a:lnTo>
                      <a:pt x="309232" y="974559"/>
                    </a:lnTo>
                    <a:lnTo>
                      <a:pt x="309638" y="973899"/>
                    </a:lnTo>
                    <a:lnTo>
                      <a:pt x="310032" y="973239"/>
                    </a:lnTo>
                    <a:lnTo>
                      <a:pt x="310426" y="972566"/>
                    </a:lnTo>
                    <a:close/>
                  </a:path>
                  <a:path w="986155" h="974725">
                    <a:moveTo>
                      <a:pt x="338759" y="106578"/>
                    </a:moveTo>
                    <a:lnTo>
                      <a:pt x="336829" y="104686"/>
                    </a:lnTo>
                    <a:lnTo>
                      <a:pt x="333654" y="105892"/>
                    </a:lnTo>
                    <a:lnTo>
                      <a:pt x="336143" y="106222"/>
                    </a:lnTo>
                    <a:lnTo>
                      <a:pt x="338759" y="106578"/>
                    </a:lnTo>
                    <a:close/>
                  </a:path>
                  <a:path w="986155" h="974725">
                    <a:moveTo>
                      <a:pt x="344652" y="325996"/>
                    </a:moveTo>
                    <a:lnTo>
                      <a:pt x="343700" y="324967"/>
                    </a:lnTo>
                    <a:lnTo>
                      <a:pt x="342734" y="323951"/>
                    </a:lnTo>
                    <a:lnTo>
                      <a:pt x="341795" y="322935"/>
                    </a:lnTo>
                    <a:lnTo>
                      <a:pt x="341033" y="323621"/>
                    </a:lnTo>
                    <a:lnTo>
                      <a:pt x="341960" y="324662"/>
                    </a:lnTo>
                    <a:lnTo>
                      <a:pt x="342912" y="325691"/>
                    </a:lnTo>
                    <a:lnTo>
                      <a:pt x="343839" y="326732"/>
                    </a:lnTo>
                    <a:lnTo>
                      <a:pt x="344106" y="326491"/>
                    </a:lnTo>
                    <a:lnTo>
                      <a:pt x="344373" y="326237"/>
                    </a:lnTo>
                    <a:lnTo>
                      <a:pt x="344652" y="325996"/>
                    </a:lnTo>
                    <a:close/>
                  </a:path>
                  <a:path w="986155" h="974725">
                    <a:moveTo>
                      <a:pt x="346494" y="109143"/>
                    </a:moveTo>
                    <a:lnTo>
                      <a:pt x="346341" y="108623"/>
                    </a:lnTo>
                    <a:lnTo>
                      <a:pt x="346214" y="108089"/>
                    </a:lnTo>
                    <a:lnTo>
                      <a:pt x="346049" y="107556"/>
                    </a:lnTo>
                    <a:lnTo>
                      <a:pt x="345059" y="107950"/>
                    </a:lnTo>
                    <a:lnTo>
                      <a:pt x="343027" y="108699"/>
                    </a:lnTo>
                    <a:lnTo>
                      <a:pt x="343268" y="109461"/>
                    </a:lnTo>
                    <a:lnTo>
                      <a:pt x="343395" y="109816"/>
                    </a:lnTo>
                    <a:lnTo>
                      <a:pt x="344424" y="109588"/>
                    </a:lnTo>
                    <a:lnTo>
                      <a:pt x="346494" y="109143"/>
                    </a:lnTo>
                    <a:close/>
                  </a:path>
                  <a:path w="986155" h="974725">
                    <a:moveTo>
                      <a:pt x="377698" y="86804"/>
                    </a:moveTo>
                    <a:lnTo>
                      <a:pt x="377380" y="85902"/>
                    </a:lnTo>
                    <a:lnTo>
                      <a:pt x="377063" y="85013"/>
                    </a:lnTo>
                    <a:lnTo>
                      <a:pt x="376720" y="84124"/>
                    </a:lnTo>
                    <a:lnTo>
                      <a:pt x="376275" y="84315"/>
                    </a:lnTo>
                    <a:lnTo>
                      <a:pt x="375869" y="84505"/>
                    </a:lnTo>
                    <a:lnTo>
                      <a:pt x="375424" y="84683"/>
                    </a:lnTo>
                    <a:lnTo>
                      <a:pt x="376402" y="86360"/>
                    </a:lnTo>
                    <a:lnTo>
                      <a:pt x="376885" y="87185"/>
                    </a:lnTo>
                    <a:lnTo>
                      <a:pt x="377177" y="87071"/>
                    </a:lnTo>
                    <a:lnTo>
                      <a:pt x="377431" y="86931"/>
                    </a:lnTo>
                    <a:lnTo>
                      <a:pt x="377698" y="86804"/>
                    </a:lnTo>
                    <a:close/>
                  </a:path>
                  <a:path w="986155" h="974725">
                    <a:moveTo>
                      <a:pt x="385495" y="386867"/>
                    </a:moveTo>
                    <a:lnTo>
                      <a:pt x="385216" y="386638"/>
                    </a:lnTo>
                    <a:lnTo>
                      <a:pt x="384962" y="386410"/>
                    </a:lnTo>
                    <a:lnTo>
                      <a:pt x="384708" y="386181"/>
                    </a:lnTo>
                    <a:lnTo>
                      <a:pt x="384111" y="386753"/>
                    </a:lnTo>
                    <a:lnTo>
                      <a:pt x="383527" y="387299"/>
                    </a:lnTo>
                    <a:lnTo>
                      <a:pt x="382930" y="387858"/>
                    </a:lnTo>
                    <a:lnTo>
                      <a:pt x="383222" y="388226"/>
                    </a:lnTo>
                    <a:lnTo>
                      <a:pt x="383832" y="388962"/>
                    </a:lnTo>
                    <a:lnTo>
                      <a:pt x="384924" y="387565"/>
                    </a:lnTo>
                    <a:lnTo>
                      <a:pt x="385495" y="386867"/>
                    </a:lnTo>
                    <a:close/>
                  </a:path>
                  <a:path w="986155" h="974725">
                    <a:moveTo>
                      <a:pt x="385673" y="61760"/>
                    </a:moveTo>
                    <a:lnTo>
                      <a:pt x="385292" y="60985"/>
                    </a:lnTo>
                    <a:lnTo>
                      <a:pt x="384848" y="58902"/>
                    </a:lnTo>
                    <a:lnTo>
                      <a:pt x="383921" y="61150"/>
                    </a:lnTo>
                    <a:lnTo>
                      <a:pt x="383514" y="62153"/>
                    </a:lnTo>
                    <a:lnTo>
                      <a:pt x="383108" y="63131"/>
                    </a:lnTo>
                    <a:lnTo>
                      <a:pt x="383463" y="63373"/>
                    </a:lnTo>
                    <a:lnTo>
                      <a:pt x="383844" y="63601"/>
                    </a:lnTo>
                    <a:lnTo>
                      <a:pt x="384200" y="63842"/>
                    </a:lnTo>
                    <a:lnTo>
                      <a:pt x="384657" y="63373"/>
                    </a:lnTo>
                    <a:lnTo>
                      <a:pt x="385419" y="62953"/>
                    </a:lnTo>
                    <a:lnTo>
                      <a:pt x="385546" y="62407"/>
                    </a:lnTo>
                    <a:lnTo>
                      <a:pt x="385673" y="61760"/>
                    </a:lnTo>
                    <a:close/>
                  </a:path>
                  <a:path w="986155" h="974725">
                    <a:moveTo>
                      <a:pt x="388366" y="547941"/>
                    </a:moveTo>
                    <a:lnTo>
                      <a:pt x="388277" y="547001"/>
                    </a:lnTo>
                    <a:lnTo>
                      <a:pt x="387311" y="546989"/>
                    </a:lnTo>
                    <a:lnTo>
                      <a:pt x="386816" y="546976"/>
                    </a:lnTo>
                    <a:lnTo>
                      <a:pt x="386816" y="547941"/>
                    </a:lnTo>
                    <a:lnTo>
                      <a:pt x="386842" y="548919"/>
                    </a:lnTo>
                    <a:lnTo>
                      <a:pt x="386854" y="549897"/>
                    </a:lnTo>
                    <a:lnTo>
                      <a:pt x="387362" y="549859"/>
                    </a:lnTo>
                    <a:lnTo>
                      <a:pt x="387845" y="549846"/>
                    </a:lnTo>
                    <a:lnTo>
                      <a:pt x="388340" y="549821"/>
                    </a:lnTo>
                    <a:lnTo>
                      <a:pt x="388340" y="548881"/>
                    </a:lnTo>
                    <a:lnTo>
                      <a:pt x="388366" y="547941"/>
                    </a:lnTo>
                    <a:close/>
                  </a:path>
                  <a:path w="986155" h="974725">
                    <a:moveTo>
                      <a:pt x="400418" y="661123"/>
                    </a:moveTo>
                    <a:lnTo>
                      <a:pt x="399643" y="660349"/>
                    </a:lnTo>
                    <a:lnTo>
                      <a:pt x="398868" y="659688"/>
                    </a:lnTo>
                    <a:lnTo>
                      <a:pt x="398094" y="659003"/>
                    </a:lnTo>
                    <a:lnTo>
                      <a:pt x="397751" y="659549"/>
                    </a:lnTo>
                    <a:lnTo>
                      <a:pt x="397395" y="660107"/>
                    </a:lnTo>
                    <a:lnTo>
                      <a:pt x="397065" y="660654"/>
                    </a:lnTo>
                    <a:lnTo>
                      <a:pt x="398005" y="661073"/>
                    </a:lnTo>
                    <a:lnTo>
                      <a:pt x="398932" y="661530"/>
                    </a:lnTo>
                    <a:lnTo>
                      <a:pt x="399884" y="661898"/>
                    </a:lnTo>
                    <a:lnTo>
                      <a:pt x="400418" y="661123"/>
                    </a:lnTo>
                    <a:close/>
                  </a:path>
                  <a:path w="986155" h="974725">
                    <a:moveTo>
                      <a:pt x="406819" y="657669"/>
                    </a:moveTo>
                    <a:lnTo>
                      <a:pt x="406031" y="657212"/>
                    </a:lnTo>
                    <a:lnTo>
                      <a:pt x="405396" y="656717"/>
                    </a:lnTo>
                    <a:lnTo>
                      <a:pt x="405269" y="656805"/>
                    </a:lnTo>
                    <a:lnTo>
                      <a:pt x="404736" y="657199"/>
                    </a:lnTo>
                    <a:lnTo>
                      <a:pt x="404253" y="657745"/>
                    </a:lnTo>
                    <a:lnTo>
                      <a:pt x="404037" y="658355"/>
                    </a:lnTo>
                    <a:lnTo>
                      <a:pt x="403936" y="658609"/>
                    </a:lnTo>
                    <a:lnTo>
                      <a:pt x="404520" y="659117"/>
                    </a:lnTo>
                    <a:lnTo>
                      <a:pt x="404799" y="659523"/>
                    </a:lnTo>
                    <a:lnTo>
                      <a:pt x="405384" y="658977"/>
                    </a:lnTo>
                    <a:lnTo>
                      <a:pt x="405980" y="658431"/>
                    </a:lnTo>
                    <a:lnTo>
                      <a:pt x="406819" y="657669"/>
                    </a:lnTo>
                    <a:close/>
                  </a:path>
                  <a:path w="986155" h="974725">
                    <a:moveTo>
                      <a:pt x="430771" y="617575"/>
                    </a:moveTo>
                    <a:lnTo>
                      <a:pt x="430631" y="617118"/>
                    </a:lnTo>
                    <a:lnTo>
                      <a:pt x="430491" y="616661"/>
                    </a:lnTo>
                    <a:lnTo>
                      <a:pt x="430326" y="616216"/>
                    </a:lnTo>
                    <a:lnTo>
                      <a:pt x="428650" y="616788"/>
                    </a:lnTo>
                    <a:lnTo>
                      <a:pt x="427799" y="617067"/>
                    </a:lnTo>
                    <a:lnTo>
                      <a:pt x="427888" y="617435"/>
                    </a:lnTo>
                    <a:lnTo>
                      <a:pt x="427951" y="617804"/>
                    </a:lnTo>
                    <a:lnTo>
                      <a:pt x="428040" y="618172"/>
                    </a:lnTo>
                    <a:lnTo>
                      <a:pt x="430771" y="617575"/>
                    </a:lnTo>
                    <a:close/>
                  </a:path>
                  <a:path w="986155" h="974725">
                    <a:moveTo>
                      <a:pt x="456272" y="629894"/>
                    </a:moveTo>
                    <a:lnTo>
                      <a:pt x="454799" y="629577"/>
                    </a:lnTo>
                    <a:lnTo>
                      <a:pt x="453948" y="629285"/>
                    </a:lnTo>
                    <a:lnTo>
                      <a:pt x="453085" y="629246"/>
                    </a:lnTo>
                    <a:lnTo>
                      <a:pt x="452704" y="629221"/>
                    </a:lnTo>
                    <a:lnTo>
                      <a:pt x="452285" y="629742"/>
                    </a:lnTo>
                    <a:lnTo>
                      <a:pt x="451650" y="630186"/>
                    </a:lnTo>
                    <a:lnTo>
                      <a:pt x="452996" y="632104"/>
                    </a:lnTo>
                    <a:lnTo>
                      <a:pt x="454190" y="631786"/>
                    </a:lnTo>
                    <a:lnTo>
                      <a:pt x="456272" y="629894"/>
                    </a:lnTo>
                    <a:close/>
                  </a:path>
                  <a:path w="986155" h="974725">
                    <a:moveTo>
                      <a:pt x="470306" y="85737"/>
                    </a:moveTo>
                    <a:lnTo>
                      <a:pt x="469468" y="85090"/>
                    </a:lnTo>
                    <a:lnTo>
                      <a:pt x="469315" y="85166"/>
                    </a:lnTo>
                    <a:lnTo>
                      <a:pt x="468795" y="85445"/>
                    </a:lnTo>
                    <a:lnTo>
                      <a:pt x="468452" y="85979"/>
                    </a:lnTo>
                    <a:lnTo>
                      <a:pt x="468033" y="86423"/>
                    </a:lnTo>
                    <a:lnTo>
                      <a:pt x="469392" y="87363"/>
                    </a:lnTo>
                    <a:lnTo>
                      <a:pt x="469785" y="86842"/>
                    </a:lnTo>
                    <a:lnTo>
                      <a:pt x="470306" y="86436"/>
                    </a:lnTo>
                    <a:lnTo>
                      <a:pt x="470306" y="85737"/>
                    </a:lnTo>
                    <a:close/>
                  </a:path>
                  <a:path w="986155" h="974725">
                    <a:moveTo>
                      <a:pt x="471741" y="283235"/>
                    </a:moveTo>
                    <a:lnTo>
                      <a:pt x="470471" y="283705"/>
                    </a:lnTo>
                    <a:lnTo>
                      <a:pt x="469912" y="284441"/>
                    </a:lnTo>
                    <a:lnTo>
                      <a:pt x="469747" y="285229"/>
                    </a:lnTo>
                    <a:lnTo>
                      <a:pt x="469633" y="285838"/>
                    </a:lnTo>
                    <a:lnTo>
                      <a:pt x="470001" y="286537"/>
                    </a:lnTo>
                    <a:lnTo>
                      <a:pt x="470141" y="287223"/>
                    </a:lnTo>
                    <a:lnTo>
                      <a:pt x="470458" y="287235"/>
                    </a:lnTo>
                    <a:lnTo>
                      <a:pt x="470776" y="287248"/>
                    </a:lnTo>
                    <a:lnTo>
                      <a:pt x="471081" y="287261"/>
                    </a:lnTo>
                    <a:lnTo>
                      <a:pt x="471309" y="285915"/>
                    </a:lnTo>
                    <a:lnTo>
                      <a:pt x="471525" y="284568"/>
                    </a:lnTo>
                    <a:lnTo>
                      <a:pt x="471741" y="283235"/>
                    </a:lnTo>
                    <a:close/>
                  </a:path>
                  <a:path w="986155" h="974725">
                    <a:moveTo>
                      <a:pt x="484441" y="540169"/>
                    </a:moveTo>
                    <a:lnTo>
                      <a:pt x="484301" y="539750"/>
                    </a:lnTo>
                    <a:lnTo>
                      <a:pt x="484124" y="539216"/>
                    </a:lnTo>
                    <a:lnTo>
                      <a:pt x="483425" y="538873"/>
                    </a:lnTo>
                    <a:lnTo>
                      <a:pt x="482561" y="538111"/>
                    </a:lnTo>
                    <a:lnTo>
                      <a:pt x="482269" y="539216"/>
                    </a:lnTo>
                    <a:lnTo>
                      <a:pt x="481799" y="539991"/>
                    </a:lnTo>
                    <a:lnTo>
                      <a:pt x="482028" y="540397"/>
                    </a:lnTo>
                    <a:lnTo>
                      <a:pt x="482295" y="540880"/>
                    </a:lnTo>
                    <a:lnTo>
                      <a:pt x="483120" y="541045"/>
                    </a:lnTo>
                    <a:lnTo>
                      <a:pt x="483717" y="541337"/>
                    </a:lnTo>
                    <a:lnTo>
                      <a:pt x="483920" y="540804"/>
                    </a:lnTo>
                    <a:lnTo>
                      <a:pt x="484441" y="540169"/>
                    </a:lnTo>
                    <a:close/>
                  </a:path>
                  <a:path w="986155" h="974725">
                    <a:moveTo>
                      <a:pt x="486397" y="57861"/>
                    </a:moveTo>
                    <a:lnTo>
                      <a:pt x="486270" y="57378"/>
                    </a:lnTo>
                    <a:lnTo>
                      <a:pt x="486117" y="56908"/>
                    </a:lnTo>
                    <a:lnTo>
                      <a:pt x="485965" y="56400"/>
                    </a:lnTo>
                    <a:lnTo>
                      <a:pt x="483984" y="57442"/>
                    </a:lnTo>
                    <a:lnTo>
                      <a:pt x="482981" y="57950"/>
                    </a:lnTo>
                    <a:lnTo>
                      <a:pt x="483120" y="58254"/>
                    </a:lnTo>
                    <a:lnTo>
                      <a:pt x="483247" y="58547"/>
                    </a:lnTo>
                    <a:lnTo>
                      <a:pt x="483387" y="58839"/>
                    </a:lnTo>
                    <a:lnTo>
                      <a:pt x="484390" y="58521"/>
                    </a:lnTo>
                    <a:lnTo>
                      <a:pt x="485394" y="58178"/>
                    </a:lnTo>
                    <a:lnTo>
                      <a:pt x="486397" y="57861"/>
                    </a:lnTo>
                    <a:close/>
                  </a:path>
                  <a:path w="986155" h="974725">
                    <a:moveTo>
                      <a:pt x="491858" y="182600"/>
                    </a:moveTo>
                    <a:lnTo>
                      <a:pt x="490766" y="181813"/>
                    </a:lnTo>
                    <a:lnTo>
                      <a:pt x="489572" y="180924"/>
                    </a:lnTo>
                    <a:lnTo>
                      <a:pt x="489356" y="181787"/>
                    </a:lnTo>
                    <a:lnTo>
                      <a:pt x="488988" y="182448"/>
                    </a:lnTo>
                    <a:lnTo>
                      <a:pt x="489191" y="182753"/>
                    </a:lnTo>
                    <a:lnTo>
                      <a:pt x="489521" y="183286"/>
                    </a:lnTo>
                    <a:lnTo>
                      <a:pt x="490169" y="183781"/>
                    </a:lnTo>
                    <a:lnTo>
                      <a:pt x="491007" y="183997"/>
                    </a:lnTo>
                    <a:lnTo>
                      <a:pt x="491477" y="183083"/>
                    </a:lnTo>
                    <a:lnTo>
                      <a:pt x="491858" y="182600"/>
                    </a:lnTo>
                    <a:close/>
                  </a:path>
                  <a:path w="986155" h="974725">
                    <a:moveTo>
                      <a:pt x="494436" y="704634"/>
                    </a:moveTo>
                    <a:lnTo>
                      <a:pt x="494360" y="704507"/>
                    </a:lnTo>
                    <a:lnTo>
                      <a:pt x="493979" y="704037"/>
                    </a:lnTo>
                    <a:lnTo>
                      <a:pt x="493395" y="703732"/>
                    </a:lnTo>
                    <a:lnTo>
                      <a:pt x="492683" y="703199"/>
                    </a:lnTo>
                    <a:lnTo>
                      <a:pt x="492328" y="703935"/>
                    </a:lnTo>
                    <a:lnTo>
                      <a:pt x="491871" y="704621"/>
                    </a:lnTo>
                    <a:lnTo>
                      <a:pt x="492429" y="705154"/>
                    </a:lnTo>
                    <a:lnTo>
                      <a:pt x="493001" y="705510"/>
                    </a:lnTo>
                    <a:lnTo>
                      <a:pt x="493585" y="705612"/>
                    </a:lnTo>
                    <a:lnTo>
                      <a:pt x="493788" y="705650"/>
                    </a:lnTo>
                    <a:lnTo>
                      <a:pt x="494436" y="704634"/>
                    </a:lnTo>
                    <a:close/>
                  </a:path>
                  <a:path w="986155" h="974725">
                    <a:moveTo>
                      <a:pt x="502551" y="963955"/>
                    </a:moveTo>
                    <a:lnTo>
                      <a:pt x="502272" y="963282"/>
                    </a:lnTo>
                    <a:lnTo>
                      <a:pt x="502132" y="962939"/>
                    </a:lnTo>
                    <a:lnTo>
                      <a:pt x="501116" y="963244"/>
                    </a:lnTo>
                    <a:lnTo>
                      <a:pt x="500087" y="963549"/>
                    </a:lnTo>
                    <a:lnTo>
                      <a:pt x="499071" y="963866"/>
                    </a:lnTo>
                    <a:lnTo>
                      <a:pt x="499198" y="964349"/>
                    </a:lnTo>
                    <a:lnTo>
                      <a:pt x="499313" y="964844"/>
                    </a:lnTo>
                    <a:lnTo>
                      <a:pt x="499440" y="965327"/>
                    </a:lnTo>
                    <a:lnTo>
                      <a:pt x="500468" y="964882"/>
                    </a:lnTo>
                    <a:lnTo>
                      <a:pt x="501510" y="964412"/>
                    </a:lnTo>
                    <a:lnTo>
                      <a:pt x="502551" y="963955"/>
                    </a:lnTo>
                    <a:close/>
                  </a:path>
                  <a:path w="986155" h="974725">
                    <a:moveTo>
                      <a:pt x="515175" y="638390"/>
                    </a:moveTo>
                    <a:lnTo>
                      <a:pt x="515035" y="637832"/>
                    </a:lnTo>
                    <a:lnTo>
                      <a:pt x="515010" y="637514"/>
                    </a:lnTo>
                    <a:lnTo>
                      <a:pt x="514184" y="637616"/>
                    </a:lnTo>
                    <a:lnTo>
                      <a:pt x="512546" y="637844"/>
                    </a:lnTo>
                    <a:lnTo>
                      <a:pt x="512660" y="638302"/>
                    </a:lnTo>
                    <a:lnTo>
                      <a:pt x="512914" y="639203"/>
                    </a:lnTo>
                    <a:lnTo>
                      <a:pt x="513638" y="638949"/>
                    </a:lnTo>
                    <a:lnTo>
                      <a:pt x="514400" y="638733"/>
                    </a:lnTo>
                    <a:lnTo>
                      <a:pt x="515086" y="638441"/>
                    </a:lnTo>
                    <a:close/>
                  </a:path>
                  <a:path w="986155" h="974725">
                    <a:moveTo>
                      <a:pt x="519163" y="949744"/>
                    </a:moveTo>
                    <a:lnTo>
                      <a:pt x="518426" y="949299"/>
                    </a:lnTo>
                    <a:lnTo>
                      <a:pt x="517791" y="948753"/>
                    </a:lnTo>
                    <a:lnTo>
                      <a:pt x="517652" y="948867"/>
                    </a:lnTo>
                    <a:lnTo>
                      <a:pt x="517029" y="949363"/>
                    </a:lnTo>
                    <a:lnTo>
                      <a:pt x="516547" y="950023"/>
                    </a:lnTo>
                    <a:lnTo>
                      <a:pt x="516001" y="950645"/>
                    </a:lnTo>
                    <a:lnTo>
                      <a:pt x="516483" y="951001"/>
                    </a:lnTo>
                    <a:lnTo>
                      <a:pt x="517245" y="951776"/>
                    </a:lnTo>
                    <a:lnTo>
                      <a:pt x="517398" y="951661"/>
                    </a:lnTo>
                    <a:lnTo>
                      <a:pt x="518045" y="951242"/>
                    </a:lnTo>
                    <a:lnTo>
                      <a:pt x="518502" y="950518"/>
                    </a:lnTo>
                    <a:lnTo>
                      <a:pt x="519163" y="949744"/>
                    </a:lnTo>
                    <a:close/>
                  </a:path>
                  <a:path w="986155" h="974725">
                    <a:moveTo>
                      <a:pt x="539089" y="477888"/>
                    </a:moveTo>
                    <a:lnTo>
                      <a:pt x="538568" y="477215"/>
                    </a:lnTo>
                    <a:lnTo>
                      <a:pt x="538137" y="476161"/>
                    </a:lnTo>
                    <a:lnTo>
                      <a:pt x="537286" y="476999"/>
                    </a:lnTo>
                    <a:lnTo>
                      <a:pt x="536536" y="477418"/>
                    </a:lnTo>
                    <a:lnTo>
                      <a:pt x="536498" y="477901"/>
                    </a:lnTo>
                    <a:lnTo>
                      <a:pt x="536448" y="478396"/>
                    </a:lnTo>
                    <a:lnTo>
                      <a:pt x="537133" y="478929"/>
                    </a:lnTo>
                    <a:lnTo>
                      <a:pt x="537476" y="479450"/>
                    </a:lnTo>
                    <a:lnTo>
                      <a:pt x="537997" y="479082"/>
                    </a:lnTo>
                    <a:lnTo>
                      <a:pt x="538772" y="478802"/>
                    </a:lnTo>
                    <a:lnTo>
                      <a:pt x="538949" y="478307"/>
                    </a:lnTo>
                    <a:lnTo>
                      <a:pt x="539089" y="477888"/>
                    </a:lnTo>
                    <a:close/>
                  </a:path>
                  <a:path w="986155" h="974725">
                    <a:moveTo>
                      <a:pt x="555104" y="232206"/>
                    </a:moveTo>
                    <a:lnTo>
                      <a:pt x="555002" y="231914"/>
                    </a:lnTo>
                    <a:lnTo>
                      <a:pt x="554786" y="231381"/>
                    </a:lnTo>
                    <a:lnTo>
                      <a:pt x="554189" y="230987"/>
                    </a:lnTo>
                    <a:lnTo>
                      <a:pt x="553415" y="230174"/>
                    </a:lnTo>
                    <a:lnTo>
                      <a:pt x="552475" y="232422"/>
                    </a:lnTo>
                    <a:lnTo>
                      <a:pt x="553059" y="232676"/>
                    </a:lnTo>
                    <a:lnTo>
                      <a:pt x="553669" y="233070"/>
                    </a:lnTo>
                    <a:lnTo>
                      <a:pt x="554520" y="233108"/>
                    </a:lnTo>
                    <a:lnTo>
                      <a:pt x="555104" y="232206"/>
                    </a:lnTo>
                    <a:close/>
                  </a:path>
                  <a:path w="986155" h="974725">
                    <a:moveTo>
                      <a:pt x="568388" y="738479"/>
                    </a:moveTo>
                    <a:lnTo>
                      <a:pt x="567601" y="738466"/>
                    </a:lnTo>
                    <a:lnTo>
                      <a:pt x="566775" y="738301"/>
                    </a:lnTo>
                    <a:lnTo>
                      <a:pt x="565492" y="738657"/>
                    </a:lnTo>
                    <a:lnTo>
                      <a:pt x="565048" y="739228"/>
                    </a:lnTo>
                    <a:lnTo>
                      <a:pt x="564540" y="739635"/>
                    </a:lnTo>
                    <a:lnTo>
                      <a:pt x="565048" y="740079"/>
                    </a:lnTo>
                    <a:lnTo>
                      <a:pt x="565467" y="740778"/>
                    </a:lnTo>
                    <a:lnTo>
                      <a:pt x="566026" y="740905"/>
                    </a:lnTo>
                    <a:lnTo>
                      <a:pt x="566496" y="740994"/>
                    </a:lnTo>
                    <a:lnTo>
                      <a:pt x="567143" y="740460"/>
                    </a:lnTo>
                    <a:lnTo>
                      <a:pt x="567702" y="740206"/>
                    </a:lnTo>
                    <a:lnTo>
                      <a:pt x="567918" y="739635"/>
                    </a:lnTo>
                    <a:lnTo>
                      <a:pt x="568159" y="739063"/>
                    </a:lnTo>
                    <a:lnTo>
                      <a:pt x="568388" y="738479"/>
                    </a:lnTo>
                    <a:close/>
                  </a:path>
                  <a:path w="986155" h="974725">
                    <a:moveTo>
                      <a:pt x="574027" y="1435"/>
                    </a:moveTo>
                    <a:lnTo>
                      <a:pt x="572287" y="330"/>
                    </a:lnTo>
                    <a:lnTo>
                      <a:pt x="571093" y="0"/>
                    </a:lnTo>
                    <a:lnTo>
                      <a:pt x="569709" y="1917"/>
                    </a:lnTo>
                    <a:lnTo>
                      <a:pt x="571398" y="3429"/>
                    </a:lnTo>
                    <a:lnTo>
                      <a:pt x="572566" y="3403"/>
                    </a:lnTo>
                    <a:lnTo>
                      <a:pt x="574027" y="1435"/>
                    </a:lnTo>
                    <a:close/>
                  </a:path>
                  <a:path w="986155" h="974725">
                    <a:moveTo>
                      <a:pt x="610298" y="100520"/>
                    </a:moveTo>
                    <a:lnTo>
                      <a:pt x="609688" y="99822"/>
                    </a:lnTo>
                    <a:lnTo>
                      <a:pt x="609066" y="99187"/>
                    </a:lnTo>
                    <a:lnTo>
                      <a:pt x="608431" y="98552"/>
                    </a:lnTo>
                    <a:lnTo>
                      <a:pt x="608101" y="98894"/>
                    </a:lnTo>
                    <a:lnTo>
                      <a:pt x="607783" y="99250"/>
                    </a:lnTo>
                    <a:lnTo>
                      <a:pt x="607491" y="99606"/>
                    </a:lnTo>
                    <a:lnTo>
                      <a:pt x="608203" y="100139"/>
                    </a:lnTo>
                    <a:lnTo>
                      <a:pt x="608914" y="100672"/>
                    </a:lnTo>
                    <a:lnTo>
                      <a:pt x="609650" y="101155"/>
                    </a:lnTo>
                    <a:lnTo>
                      <a:pt x="610298" y="100520"/>
                    </a:lnTo>
                    <a:close/>
                  </a:path>
                  <a:path w="986155" h="974725">
                    <a:moveTo>
                      <a:pt x="611771" y="93281"/>
                    </a:moveTo>
                    <a:lnTo>
                      <a:pt x="611441" y="92925"/>
                    </a:lnTo>
                    <a:lnTo>
                      <a:pt x="611124" y="92557"/>
                    </a:lnTo>
                    <a:lnTo>
                      <a:pt x="610806" y="92202"/>
                    </a:lnTo>
                    <a:lnTo>
                      <a:pt x="610069" y="92837"/>
                    </a:lnTo>
                    <a:lnTo>
                      <a:pt x="609295" y="93446"/>
                    </a:lnTo>
                    <a:lnTo>
                      <a:pt x="608558" y="94259"/>
                    </a:lnTo>
                    <a:lnTo>
                      <a:pt x="609155" y="94957"/>
                    </a:lnTo>
                    <a:lnTo>
                      <a:pt x="609447" y="95377"/>
                    </a:lnTo>
                    <a:lnTo>
                      <a:pt x="610222" y="94678"/>
                    </a:lnTo>
                    <a:lnTo>
                      <a:pt x="610997" y="93980"/>
                    </a:lnTo>
                    <a:lnTo>
                      <a:pt x="611771" y="93281"/>
                    </a:lnTo>
                    <a:close/>
                  </a:path>
                  <a:path w="986155" h="974725">
                    <a:moveTo>
                      <a:pt x="616966" y="722934"/>
                    </a:moveTo>
                    <a:lnTo>
                      <a:pt x="615657" y="722884"/>
                    </a:lnTo>
                    <a:lnTo>
                      <a:pt x="615086" y="722757"/>
                    </a:lnTo>
                    <a:lnTo>
                      <a:pt x="614553" y="722858"/>
                    </a:lnTo>
                    <a:lnTo>
                      <a:pt x="614083" y="722972"/>
                    </a:lnTo>
                    <a:lnTo>
                      <a:pt x="613664" y="723341"/>
                    </a:lnTo>
                    <a:lnTo>
                      <a:pt x="613232" y="723582"/>
                    </a:lnTo>
                    <a:lnTo>
                      <a:pt x="613689" y="724001"/>
                    </a:lnTo>
                    <a:lnTo>
                      <a:pt x="614095" y="724560"/>
                    </a:lnTo>
                    <a:lnTo>
                      <a:pt x="614616" y="724776"/>
                    </a:lnTo>
                    <a:lnTo>
                      <a:pt x="614857" y="724865"/>
                    </a:lnTo>
                    <a:lnTo>
                      <a:pt x="615365" y="724230"/>
                    </a:lnTo>
                    <a:lnTo>
                      <a:pt x="616966" y="722934"/>
                    </a:lnTo>
                    <a:close/>
                  </a:path>
                  <a:path w="986155" h="974725">
                    <a:moveTo>
                      <a:pt x="619277" y="718400"/>
                    </a:moveTo>
                    <a:lnTo>
                      <a:pt x="619125" y="718083"/>
                    </a:lnTo>
                    <a:lnTo>
                      <a:pt x="618947" y="717778"/>
                    </a:lnTo>
                    <a:lnTo>
                      <a:pt x="618794" y="717448"/>
                    </a:lnTo>
                    <a:lnTo>
                      <a:pt x="616216" y="718807"/>
                    </a:lnTo>
                    <a:lnTo>
                      <a:pt x="616381" y="719086"/>
                    </a:lnTo>
                    <a:lnTo>
                      <a:pt x="616635" y="719658"/>
                    </a:lnTo>
                    <a:lnTo>
                      <a:pt x="618401" y="718832"/>
                    </a:lnTo>
                    <a:lnTo>
                      <a:pt x="619277" y="718400"/>
                    </a:lnTo>
                    <a:close/>
                  </a:path>
                  <a:path w="986155" h="974725">
                    <a:moveTo>
                      <a:pt x="648373" y="379158"/>
                    </a:moveTo>
                    <a:lnTo>
                      <a:pt x="648309" y="378879"/>
                    </a:lnTo>
                    <a:lnTo>
                      <a:pt x="648233" y="378587"/>
                    </a:lnTo>
                    <a:lnTo>
                      <a:pt x="648157" y="378294"/>
                    </a:lnTo>
                    <a:lnTo>
                      <a:pt x="647179" y="378523"/>
                    </a:lnTo>
                    <a:lnTo>
                      <a:pt x="645223" y="378942"/>
                    </a:lnTo>
                    <a:lnTo>
                      <a:pt x="645439" y="379679"/>
                    </a:lnTo>
                    <a:lnTo>
                      <a:pt x="645515" y="380060"/>
                    </a:lnTo>
                    <a:lnTo>
                      <a:pt x="647420" y="379476"/>
                    </a:lnTo>
                    <a:lnTo>
                      <a:pt x="648373" y="379158"/>
                    </a:lnTo>
                    <a:close/>
                  </a:path>
                  <a:path w="986155" h="974725">
                    <a:moveTo>
                      <a:pt x="723049" y="290537"/>
                    </a:moveTo>
                    <a:lnTo>
                      <a:pt x="722439" y="289902"/>
                    </a:lnTo>
                    <a:lnTo>
                      <a:pt x="721880" y="288836"/>
                    </a:lnTo>
                    <a:lnTo>
                      <a:pt x="721144" y="289890"/>
                    </a:lnTo>
                    <a:lnTo>
                      <a:pt x="720496" y="290423"/>
                    </a:lnTo>
                    <a:lnTo>
                      <a:pt x="720420" y="291439"/>
                    </a:lnTo>
                    <a:lnTo>
                      <a:pt x="721182" y="291922"/>
                    </a:lnTo>
                    <a:lnTo>
                      <a:pt x="721563" y="292379"/>
                    </a:lnTo>
                    <a:lnTo>
                      <a:pt x="722058" y="291922"/>
                    </a:lnTo>
                    <a:lnTo>
                      <a:pt x="722820" y="291541"/>
                    </a:lnTo>
                    <a:lnTo>
                      <a:pt x="722934" y="291007"/>
                    </a:lnTo>
                    <a:lnTo>
                      <a:pt x="723049" y="290537"/>
                    </a:lnTo>
                    <a:close/>
                  </a:path>
                  <a:path w="986155" h="974725">
                    <a:moveTo>
                      <a:pt x="724916" y="270776"/>
                    </a:moveTo>
                    <a:lnTo>
                      <a:pt x="724382" y="270764"/>
                    </a:lnTo>
                    <a:lnTo>
                      <a:pt x="723874" y="270675"/>
                    </a:lnTo>
                    <a:lnTo>
                      <a:pt x="723404" y="270764"/>
                    </a:lnTo>
                    <a:lnTo>
                      <a:pt x="723277" y="270802"/>
                    </a:lnTo>
                    <a:lnTo>
                      <a:pt x="723252" y="271411"/>
                    </a:lnTo>
                    <a:lnTo>
                      <a:pt x="723150" y="271957"/>
                    </a:lnTo>
                    <a:lnTo>
                      <a:pt x="723696" y="271894"/>
                    </a:lnTo>
                    <a:lnTo>
                      <a:pt x="724242" y="271945"/>
                    </a:lnTo>
                    <a:lnTo>
                      <a:pt x="724662" y="271754"/>
                    </a:lnTo>
                    <a:lnTo>
                      <a:pt x="724852" y="271665"/>
                    </a:lnTo>
                    <a:lnTo>
                      <a:pt x="724839" y="271119"/>
                    </a:lnTo>
                    <a:lnTo>
                      <a:pt x="724916" y="270776"/>
                    </a:lnTo>
                    <a:close/>
                  </a:path>
                  <a:path w="986155" h="974725">
                    <a:moveTo>
                      <a:pt x="728167" y="370243"/>
                    </a:moveTo>
                    <a:lnTo>
                      <a:pt x="727760" y="370065"/>
                    </a:lnTo>
                    <a:lnTo>
                      <a:pt x="727379" y="369887"/>
                    </a:lnTo>
                    <a:lnTo>
                      <a:pt x="726973" y="369709"/>
                    </a:lnTo>
                    <a:lnTo>
                      <a:pt x="726541" y="370687"/>
                    </a:lnTo>
                    <a:lnTo>
                      <a:pt x="726122" y="371690"/>
                    </a:lnTo>
                    <a:lnTo>
                      <a:pt x="725678" y="372681"/>
                    </a:lnTo>
                    <a:lnTo>
                      <a:pt x="725995" y="372808"/>
                    </a:lnTo>
                    <a:lnTo>
                      <a:pt x="726313" y="372935"/>
                    </a:lnTo>
                    <a:lnTo>
                      <a:pt x="726643" y="373087"/>
                    </a:lnTo>
                    <a:lnTo>
                      <a:pt x="727633" y="371182"/>
                    </a:lnTo>
                    <a:lnTo>
                      <a:pt x="728167" y="370243"/>
                    </a:lnTo>
                    <a:close/>
                  </a:path>
                  <a:path w="986155" h="974725">
                    <a:moveTo>
                      <a:pt x="736142" y="922210"/>
                    </a:moveTo>
                    <a:lnTo>
                      <a:pt x="735393" y="921397"/>
                    </a:lnTo>
                    <a:lnTo>
                      <a:pt x="734656" y="920584"/>
                    </a:lnTo>
                    <a:lnTo>
                      <a:pt x="733894" y="919759"/>
                    </a:lnTo>
                    <a:lnTo>
                      <a:pt x="733577" y="920076"/>
                    </a:lnTo>
                    <a:lnTo>
                      <a:pt x="733247" y="920381"/>
                    </a:lnTo>
                    <a:lnTo>
                      <a:pt x="732917" y="920711"/>
                    </a:lnTo>
                    <a:lnTo>
                      <a:pt x="733704" y="921486"/>
                    </a:lnTo>
                    <a:lnTo>
                      <a:pt x="734479" y="922299"/>
                    </a:lnTo>
                    <a:lnTo>
                      <a:pt x="735279" y="923086"/>
                    </a:lnTo>
                    <a:lnTo>
                      <a:pt x="736142" y="922210"/>
                    </a:lnTo>
                    <a:close/>
                  </a:path>
                  <a:path w="986155" h="974725">
                    <a:moveTo>
                      <a:pt x="743661" y="640803"/>
                    </a:moveTo>
                    <a:lnTo>
                      <a:pt x="743445" y="640499"/>
                    </a:lnTo>
                    <a:lnTo>
                      <a:pt x="743229" y="640232"/>
                    </a:lnTo>
                    <a:lnTo>
                      <a:pt x="743013" y="639914"/>
                    </a:lnTo>
                    <a:lnTo>
                      <a:pt x="742035" y="640613"/>
                    </a:lnTo>
                    <a:lnTo>
                      <a:pt x="740067" y="641997"/>
                    </a:lnTo>
                    <a:lnTo>
                      <a:pt x="740283" y="642327"/>
                    </a:lnTo>
                    <a:lnTo>
                      <a:pt x="740524" y="642683"/>
                    </a:lnTo>
                    <a:lnTo>
                      <a:pt x="740765" y="642988"/>
                    </a:lnTo>
                    <a:lnTo>
                      <a:pt x="743661" y="640803"/>
                    </a:lnTo>
                    <a:close/>
                  </a:path>
                  <a:path w="986155" h="974725">
                    <a:moveTo>
                      <a:pt x="752475" y="902855"/>
                    </a:moveTo>
                    <a:lnTo>
                      <a:pt x="751979" y="902335"/>
                    </a:lnTo>
                    <a:lnTo>
                      <a:pt x="751408" y="901954"/>
                    </a:lnTo>
                    <a:lnTo>
                      <a:pt x="750836" y="901788"/>
                    </a:lnTo>
                    <a:lnTo>
                      <a:pt x="750646" y="901750"/>
                    </a:lnTo>
                    <a:lnTo>
                      <a:pt x="750252" y="902462"/>
                    </a:lnTo>
                    <a:lnTo>
                      <a:pt x="749731" y="903135"/>
                    </a:lnTo>
                    <a:lnTo>
                      <a:pt x="750582" y="903478"/>
                    </a:lnTo>
                    <a:lnTo>
                      <a:pt x="751154" y="903833"/>
                    </a:lnTo>
                    <a:lnTo>
                      <a:pt x="751738" y="903871"/>
                    </a:lnTo>
                    <a:lnTo>
                      <a:pt x="751928" y="903884"/>
                    </a:lnTo>
                    <a:lnTo>
                      <a:pt x="752475" y="902855"/>
                    </a:lnTo>
                    <a:close/>
                  </a:path>
                  <a:path w="986155" h="974725">
                    <a:moveTo>
                      <a:pt x="756412" y="341604"/>
                    </a:moveTo>
                    <a:lnTo>
                      <a:pt x="756310" y="341071"/>
                    </a:lnTo>
                    <a:lnTo>
                      <a:pt x="756081" y="340055"/>
                    </a:lnTo>
                    <a:lnTo>
                      <a:pt x="753808" y="340944"/>
                    </a:lnTo>
                    <a:lnTo>
                      <a:pt x="752678" y="341388"/>
                    </a:lnTo>
                    <a:lnTo>
                      <a:pt x="753110" y="342646"/>
                    </a:lnTo>
                    <a:lnTo>
                      <a:pt x="754202" y="342303"/>
                    </a:lnTo>
                    <a:lnTo>
                      <a:pt x="755307" y="341934"/>
                    </a:lnTo>
                    <a:lnTo>
                      <a:pt x="756412" y="341604"/>
                    </a:lnTo>
                    <a:close/>
                  </a:path>
                  <a:path w="986155" h="974725">
                    <a:moveTo>
                      <a:pt x="771994" y="874293"/>
                    </a:moveTo>
                    <a:lnTo>
                      <a:pt x="771131" y="873366"/>
                    </a:lnTo>
                    <a:lnTo>
                      <a:pt x="768388" y="873772"/>
                    </a:lnTo>
                    <a:lnTo>
                      <a:pt x="770801" y="875893"/>
                    </a:lnTo>
                    <a:lnTo>
                      <a:pt x="771702" y="876706"/>
                    </a:lnTo>
                    <a:lnTo>
                      <a:pt x="771994" y="874293"/>
                    </a:lnTo>
                    <a:close/>
                  </a:path>
                  <a:path w="986155" h="974725">
                    <a:moveTo>
                      <a:pt x="786777" y="451523"/>
                    </a:moveTo>
                    <a:lnTo>
                      <a:pt x="786650" y="451231"/>
                    </a:lnTo>
                    <a:lnTo>
                      <a:pt x="786561" y="450913"/>
                    </a:lnTo>
                    <a:lnTo>
                      <a:pt x="786447" y="450621"/>
                    </a:lnTo>
                    <a:lnTo>
                      <a:pt x="785266" y="451269"/>
                    </a:lnTo>
                    <a:lnTo>
                      <a:pt x="782904" y="452589"/>
                    </a:lnTo>
                    <a:lnTo>
                      <a:pt x="783094" y="452882"/>
                    </a:lnTo>
                    <a:lnTo>
                      <a:pt x="783259" y="453186"/>
                    </a:lnTo>
                    <a:lnTo>
                      <a:pt x="783437" y="453478"/>
                    </a:lnTo>
                    <a:lnTo>
                      <a:pt x="786777" y="451523"/>
                    </a:lnTo>
                    <a:close/>
                  </a:path>
                  <a:path w="986155" h="974725">
                    <a:moveTo>
                      <a:pt x="788543" y="302298"/>
                    </a:moveTo>
                    <a:lnTo>
                      <a:pt x="788327" y="302056"/>
                    </a:lnTo>
                    <a:lnTo>
                      <a:pt x="788085" y="301802"/>
                    </a:lnTo>
                    <a:lnTo>
                      <a:pt x="787882" y="301561"/>
                    </a:lnTo>
                    <a:lnTo>
                      <a:pt x="786498" y="302628"/>
                    </a:lnTo>
                    <a:lnTo>
                      <a:pt x="785812" y="303161"/>
                    </a:lnTo>
                    <a:lnTo>
                      <a:pt x="786104" y="303517"/>
                    </a:lnTo>
                    <a:lnTo>
                      <a:pt x="786409" y="303885"/>
                    </a:lnTo>
                    <a:lnTo>
                      <a:pt x="786701" y="304241"/>
                    </a:lnTo>
                    <a:lnTo>
                      <a:pt x="787311" y="303593"/>
                    </a:lnTo>
                    <a:lnTo>
                      <a:pt x="787933" y="302945"/>
                    </a:lnTo>
                    <a:lnTo>
                      <a:pt x="788543" y="302298"/>
                    </a:lnTo>
                    <a:close/>
                  </a:path>
                  <a:path w="986155" h="974725">
                    <a:moveTo>
                      <a:pt x="807478" y="411365"/>
                    </a:moveTo>
                    <a:lnTo>
                      <a:pt x="806361" y="408635"/>
                    </a:lnTo>
                    <a:lnTo>
                      <a:pt x="805637" y="407581"/>
                    </a:lnTo>
                    <a:lnTo>
                      <a:pt x="803059" y="408851"/>
                    </a:lnTo>
                    <a:lnTo>
                      <a:pt x="804532" y="409702"/>
                    </a:lnTo>
                    <a:lnTo>
                      <a:pt x="805510" y="410273"/>
                    </a:lnTo>
                    <a:lnTo>
                      <a:pt x="807478" y="411365"/>
                    </a:lnTo>
                    <a:close/>
                  </a:path>
                  <a:path w="986155" h="974725">
                    <a:moveTo>
                      <a:pt x="810895" y="549617"/>
                    </a:moveTo>
                    <a:lnTo>
                      <a:pt x="809396" y="549262"/>
                    </a:lnTo>
                    <a:lnTo>
                      <a:pt x="807910" y="548932"/>
                    </a:lnTo>
                    <a:lnTo>
                      <a:pt x="806399" y="548576"/>
                    </a:lnTo>
                    <a:lnTo>
                      <a:pt x="806310" y="549071"/>
                    </a:lnTo>
                    <a:lnTo>
                      <a:pt x="806081" y="550075"/>
                    </a:lnTo>
                    <a:lnTo>
                      <a:pt x="810691" y="550684"/>
                    </a:lnTo>
                    <a:lnTo>
                      <a:pt x="810844" y="549986"/>
                    </a:lnTo>
                    <a:lnTo>
                      <a:pt x="810895" y="549617"/>
                    </a:lnTo>
                    <a:close/>
                  </a:path>
                  <a:path w="986155" h="974725">
                    <a:moveTo>
                      <a:pt x="818540" y="608812"/>
                    </a:moveTo>
                    <a:lnTo>
                      <a:pt x="818527" y="608253"/>
                    </a:lnTo>
                    <a:lnTo>
                      <a:pt x="818515" y="607796"/>
                    </a:lnTo>
                    <a:lnTo>
                      <a:pt x="817714" y="607364"/>
                    </a:lnTo>
                    <a:lnTo>
                      <a:pt x="816724" y="606412"/>
                    </a:lnTo>
                    <a:lnTo>
                      <a:pt x="816495" y="607758"/>
                    </a:lnTo>
                    <a:lnTo>
                      <a:pt x="816190" y="608444"/>
                    </a:lnTo>
                    <a:lnTo>
                      <a:pt x="816406" y="609409"/>
                    </a:lnTo>
                    <a:lnTo>
                      <a:pt x="817105" y="609638"/>
                    </a:lnTo>
                    <a:lnTo>
                      <a:pt x="817549" y="609942"/>
                    </a:lnTo>
                    <a:lnTo>
                      <a:pt x="817905" y="609384"/>
                    </a:lnTo>
                    <a:lnTo>
                      <a:pt x="818540" y="608812"/>
                    </a:lnTo>
                    <a:close/>
                  </a:path>
                  <a:path w="986155" h="974725">
                    <a:moveTo>
                      <a:pt x="871321" y="800760"/>
                    </a:moveTo>
                    <a:lnTo>
                      <a:pt x="870953" y="800049"/>
                    </a:lnTo>
                    <a:lnTo>
                      <a:pt x="870597" y="799338"/>
                    </a:lnTo>
                    <a:lnTo>
                      <a:pt x="870178" y="798664"/>
                    </a:lnTo>
                    <a:lnTo>
                      <a:pt x="869289" y="798982"/>
                    </a:lnTo>
                    <a:lnTo>
                      <a:pt x="869492" y="799795"/>
                    </a:lnTo>
                    <a:lnTo>
                      <a:pt x="869772" y="800531"/>
                    </a:lnTo>
                    <a:lnTo>
                      <a:pt x="870013" y="801268"/>
                    </a:lnTo>
                    <a:lnTo>
                      <a:pt x="871321" y="800760"/>
                    </a:lnTo>
                    <a:close/>
                  </a:path>
                  <a:path w="986155" h="974725">
                    <a:moveTo>
                      <a:pt x="883259" y="535647"/>
                    </a:moveTo>
                    <a:lnTo>
                      <a:pt x="882675" y="534962"/>
                    </a:lnTo>
                    <a:lnTo>
                      <a:pt x="882078" y="534263"/>
                    </a:lnTo>
                    <a:lnTo>
                      <a:pt x="881494" y="533552"/>
                    </a:lnTo>
                    <a:lnTo>
                      <a:pt x="881240" y="533793"/>
                    </a:lnTo>
                    <a:lnTo>
                      <a:pt x="880719" y="534225"/>
                    </a:lnTo>
                    <a:lnTo>
                      <a:pt x="881291" y="534962"/>
                    </a:lnTo>
                    <a:lnTo>
                      <a:pt x="881888" y="535635"/>
                    </a:lnTo>
                    <a:lnTo>
                      <a:pt x="882484" y="536308"/>
                    </a:lnTo>
                    <a:lnTo>
                      <a:pt x="882726" y="536079"/>
                    </a:lnTo>
                    <a:lnTo>
                      <a:pt x="883005" y="535876"/>
                    </a:lnTo>
                    <a:lnTo>
                      <a:pt x="883259" y="535647"/>
                    </a:lnTo>
                    <a:close/>
                  </a:path>
                  <a:path w="986155" h="974725">
                    <a:moveTo>
                      <a:pt x="883729" y="492709"/>
                    </a:moveTo>
                    <a:lnTo>
                      <a:pt x="883513" y="492556"/>
                    </a:lnTo>
                    <a:lnTo>
                      <a:pt x="883094" y="492252"/>
                    </a:lnTo>
                    <a:lnTo>
                      <a:pt x="882599" y="492594"/>
                    </a:lnTo>
                    <a:lnTo>
                      <a:pt x="881862" y="492861"/>
                    </a:lnTo>
                    <a:lnTo>
                      <a:pt x="881697" y="493344"/>
                    </a:lnTo>
                    <a:lnTo>
                      <a:pt x="881456" y="493941"/>
                    </a:lnTo>
                    <a:lnTo>
                      <a:pt x="881659" y="494703"/>
                    </a:lnTo>
                    <a:lnTo>
                      <a:pt x="881684" y="495414"/>
                    </a:lnTo>
                    <a:lnTo>
                      <a:pt x="882497" y="495541"/>
                    </a:lnTo>
                    <a:lnTo>
                      <a:pt x="882904" y="494588"/>
                    </a:lnTo>
                    <a:lnTo>
                      <a:pt x="883297" y="493649"/>
                    </a:lnTo>
                    <a:lnTo>
                      <a:pt x="883729" y="492709"/>
                    </a:lnTo>
                    <a:close/>
                  </a:path>
                  <a:path w="986155" h="974725">
                    <a:moveTo>
                      <a:pt x="950772" y="605104"/>
                    </a:moveTo>
                    <a:lnTo>
                      <a:pt x="947991" y="604774"/>
                    </a:lnTo>
                    <a:lnTo>
                      <a:pt x="947254" y="605701"/>
                    </a:lnTo>
                    <a:lnTo>
                      <a:pt x="948156" y="608444"/>
                    </a:lnTo>
                    <a:lnTo>
                      <a:pt x="949337" y="606945"/>
                    </a:lnTo>
                    <a:lnTo>
                      <a:pt x="950048" y="606005"/>
                    </a:lnTo>
                    <a:lnTo>
                      <a:pt x="950772" y="605104"/>
                    </a:lnTo>
                    <a:close/>
                  </a:path>
                  <a:path w="986155" h="974725">
                    <a:moveTo>
                      <a:pt x="985862" y="490918"/>
                    </a:moveTo>
                    <a:lnTo>
                      <a:pt x="985799" y="489724"/>
                    </a:lnTo>
                    <a:lnTo>
                      <a:pt x="985202" y="489127"/>
                    </a:lnTo>
                    <a:lnTo>
                      <a:pt x="984834" y="488518"/>
                    </a:lnTo>
                    <a:lnTo>
                      <a:pt x="984465" y="488873"/>
                    </a:lnTo>
                    <a:lnTo>
                      <a:pt x="984110" y="489216"/>
                    </a:lnTo>
                    <a:lnTo>
                      <a:pt x="983742" y="489572"/>
                    </a:lnTo>
                    <a:lnTo>
                      <a:pt x="983691" y="490181"/>
                    </a:lnTo>
                    <a:lnTo>
                      <a:pt x="983449" y="490855"/>
                    </a:lnTo>
                    <a:lnTo>
                      <a:pt x="983640" y="491363"/>
                    </a:lnTo>
                    <a:lnTo>
                      <a:pt x="983767" y="491731"/>
                    </a:lnTo>
                    <a:lnTo>
                      <a:pt x="984808" y="492137"/>
                    </a:lnTo>
                    <a:lnTo>
                      <a:pt x="984935" y="492023"/>
                    </a:lnTo>
                    <a:lnTo>
                      <a:pt x="985367" y="491566"/>
                    </a:lnTo>
                    <a:lnTo>
                      <a:pt x="985862" y="49091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2" name="object 364">
                <a:extLst>
                  <a:ext uri="{FF2B5EF4-FFF2-40B4-BE49-F238E27FC236}">
                    <a16:creationId xmlns:a16="http://schemas.microsoft.com/office/drawing/2014/main" id="{F14A86C6-1082-595A-7A21-888AC8FBF984}"/>
                  </a:ext>
                </a:extLst>
              </p:cNvPr>
              <p:cNvSpPr/>
              <p:nvPr/>
            </p:nvSpPr>
            <p:spPr>
              <a:xfrm>
                <a:off x="8126596" y="2808982"/>
                <a:ext cx="940500" cy="722965"/>
              </a:xfrm>
              <a:custGeom>
                <a:avLst/>
                <a:gdLst/>
                <a:ahLst/>
                <a:cxnLst/>
                <a:rect l="l" t="t" r="r" b="b"/>
                <a:pathLst>
                  <a:path w="1209040" h="1057275">
                    <a:moveTo>
                      <a:pt x="2603" y="244335"/>
                    </a:moveTo>
                    <a:lnTo>
                      <a:pt x="2032" y="243827"/>
                    </a:lnTo>
                    <a:lnTo>
                      <a:pt x="1422" y="243509"/>
                    </a:lnTo>
                    <a:lnTo>
                      <a:pt x="647" y="243052"/>
                    </a:lnTo>
                    <a:lnTo>
                      <a:pt x="393" y="243789"/>
                    </a:lnTo>
                    <a:lnTo>
                      <a:pt x="0" y="244513"/>
                    </a:lnTo>
                    <a:lnTo>
                      <a:pt x="139" y="244614"/>
                    </a:lnTo>
                    <a:lnTo>
                      <a:pt x="596" y="245021"/>
                    </a:lnTo>
                    <a:lnTo>
                      <a:pt x="1244" y="245338"/>
                    </a:lnTo>
                    <a:lnTo>
                      <a:pt x="2019" y="245427"/>
                    </a:lnTo>
                    <a:lnTo>
                      <a:pt x="2603" y="244335"/>
                    </a:lnTo>
                    <a:close/>
                  </a:path>
                  <a:path w="1209040" h="1057275">
                    <a:moveTo>
                      <a:pt x="14287" y="275615"/>
                    </a:moveTo>
                    <a:lnTo>
                      <a:pt x="13919" y="275297"/>
                    </a:lnTo>
                    <a:lnTo>
                      <a:pt x="13589" y="274853"/>
                    </a:lnTo>
                    <a:lnTo>
                      <a:pt x="12573" y="274523"/>
                    </a:lnTo>
                    <a:lnTo>
                      <a:pt x="11938" y="274561"/>
                    </a:lnTo>
                    <a:lnTo>
                      <a:pt x="11303" y="274510"/>
                    </a:lnTo>
                    <a:lnTo>
                      <a:pt x="11176" y="275272"/>
                    </a:lnTo>
                    <a:lnTo>
                      <a:pt x="11112" y="275653"/>
                    </a:lnTo>
                    <a:lnTo>
                      <a:pt x="12065" y="275907"/>
                    </a:lnTo>
                    <a:lnTo>
                      <a:pt x="13030" y="276148"/>
                    </a:lnTo>
                    <a:lnTo>
                      <a:pt x="14008" y="276402"/>
                    </a:lnTo>
                    <a:lnTo>
                      <a:pt x="14097" y="276123"/>
                    </a:lnTo>
                    <a:lnTo>
                      <a:pt x="14185" y="275869"/>
                    </a:lnTo>
                    <a:lnTo>
                      <a:pt x="14287" y="275615"/>
                    </a:lnTo>
                    <a:close/>
                  </a:path>
                  <a:path w="1209040" h="1057275">
                    <a:moveTo>
                      <a:pt x="23317" y="496404"/>
                    </a:moveTo>
                    <a:lnTo>
                      <a:pt x="22936" y="495122"/>
                    </a:lnTo>
                    <a:lnTo>
                      <a:pt x="22072" y="495427"/>
                    </a:lnTo>
                    <a:lnTo>
                      <a:pt x="21221" y="495744"/>
                    </a:lnTo>
                    <a:lnTo>
                      <a:pt x="20358" y="496049"/>
                    </a:lnTo>
                    <a:lnTo>
                      <a:pt x="20459" y="496366"/>
                    </a:lnTo>
                    <a:lnTo>
                      <a:pt x="20574" y="496671"/>
                    </a:lnTo>
                    <a:lnTo>
                      <a:pt x="20675" y="496976"/>
                    </a:lnTo>
                    <a:lnTo>
                      <a:pt x="21551" y="496785"/>
                    </a:lnTo>
                    <a:lnTo>
                      <a:pt x="22440" y="496608"/>
                    </a:lnTo>
                    <a:lnTo>
                      <a:pt x="23317" y="496404"/>
                    </a:lnTo>
                    <a:close/>
                  </a:path>
                  <a:path w="1209040" h="1057275">
                    <a:moveTo>
                      <a:pt x="34671" y="299351"/>
                    </a:moveTo>
                    <a:lnTo>
                      <a:pt x="34086" y="298526"/>
                    </a:lnTo>
                    <a:lnTo>
                      <a:pt x="33489" y="297738"/>
                    </a:lnTo>
                    <a:lnTo>
                      <a:pt x="32918" y="296926"/>
                    </a:lnTo>
                    <a:lnTo>
                      <a:pt x="32562" y="297205"/>
                    </a:lnTo>
                    <a:lnTo>
                      <a:pt x="32194" y="297497"/>
                    </a:lnTo>
                    <a:lnTo>
                      <a:pt x="31864" y="297776"/>
                    </a:lnTo>
                    <a:lnTo>
                      <a:pt x="32562" y="298513"/>
                    </a:lnTo>
                    <a:lnTo>
                      <a:pt x="33248" y="299212"/>
                    </a:lnTo>
                    <a:lnTo>
                      <a:pt x="33959" y="299935"/>
                    </a:lnTo>
                    <a:lnTo>
                      <a:pt x="34671" y="299351"/>
                    </a:lnTo>
                    <a:close/>
                  </a:path>
                  <a:path w="1209040" h="1057275">
                    <a:moveTo>
                      <a:pt x="67144" y="770686"/>
                    </a:moveTo>
                    <a:lnTo>
                      <a:pt x="66319" y="770267"/>
                    </a:lnTo>
                    <a:lnTo>
                      <a:pt x="65633" y="769823"/>
                    </a:lnTo>
                    <a:lnTo>
                      <a:pt x="65366" y="770661"/>
                    </a:lnTo>
                    <a:lnTo>
                      <a:pt x="64985" y="771309"/>
                    </a:lnTo>
                    <a:lnTo>
                      <a:pt x="64973" y="771969"/>
                    </a:lnTo>
                    <a:lnTo>
                      <a:pt x="64973" y="772274"/>
                    </a:lnTo>
                    <a:lnTo>
                      <a:pt x="65671" y="772579"/>
                    </a:lnTo>
                    <a:lnTo>
                      <a:pt x="66040" y="772871"/>
                    </a:lnTo>
                    <a:lnTo>
                      <a:pt x="66421" y="772210"/>
                    </a:lnTo>
                    <a:lnTo>
                      <a:pt x="66890" y="771563"/>
                    </a:lnTo>
                    <a:lnTo>
                      <a:pt x="67144" y="770686"/>
                    </a:lnTo>
                    <a:close/>
                  </a:path>
                  <a:path w="1209040" h="1057275">
                    <a:moveTo>
                      <a:pt x="89331" y="711276"/>
                    </a:moveTo>
                    <a:lnTo>
                      <a:pt x="88912" y="711034"/>
                    </a:lnTo>
                    <a:lnTo>
                      <a:pt x="88366" y="710552"/>
                    </a:lnTo>
                    <a:lnTo>
                      <a:pt x="88138" y="710653"/>
                    </a:lnTo>
                    <a:lnTo>
                      <a:pt x="87566" y="710907"/>
                    </a:lnTo>
                    <a:lnTo>
                      <a:pt x="87160" y="711466"/>
                    </a:lnTo>
                    <a:lnTo>
                      <a:pt x="86398" y="712190"/>
                    </a:lnTo>
                    <a:lnTo>
                      <a:pt x="87249" y="712508"/>
                    </a:lnTo>
                    <a:lnTo>
                      <a:pt x="87845" y="712927"/>
                    </a:lnTo>
                    <a:lnTo>
                      <a:pt x="88023" y="712800"/>
                    </a:lnTo>
                    <a:lnTo>
                      <a:pt x="88557" y="712393"/>
                    </a:lnTo>
                    <a:lnTo>
                      <a:pt x="88912" y="711784"/>
                    </a:lnTo>
                    <a:lnTo>
                      <a:pt x="89331" y="711276"/>
                    </a:lnTo>
                    <a:close/>
                  </a:path>
                  <a:path w="1209040" h="1057275">
                    <a:moveTo>
                      <a:pt x="109016" y="567182"/>
                    </a:moveTo>
                    <a:lnTo>
                      <a:pt x="108673" y="566902"/>
                    </a:lnTo>
                    <a:lnTo>
                      <a:pt x="108140" y="566305"/>
                    </a:lnTo>
                    <a:lnTo>
                      <a:pt x="107988" y="566369"/>
                    </a:lnTo>
                    <a:lnTo>
                      <a:pt x="107480" y="566648"/>
                    </a:lnTo>
                    <a:lnTo>
                      <a:pt x="106997" y="567093"/>
                    </a:lnTo>
                    <a:lnTo>
                      <a:pt x="106667" y="567817"/>
                    </a:lnTo>
                    <a:lnTo>
                      <a:pt x="107340" y="568337"/>
                    </a:lnTo>
                    <a:lnTo>
                      <a:pt x="107696" y="568756"/>
                    </a:lnTo>
                    <a:lnTo>
                      <a:pt x="108381" y="567931"/>
                    </a:lnTo>
                    <a:lnTo>
                      <a:pt x="108712" y="567563"/>
                    </a:lnTo>
                    <a:lnTo>
                      <a:pt x="109016" y="567182"/>
                    </a:lnTo>
                    <a:close/>
                  </a:path>
                  <a:path w="1209040" h="1057275">
                    <a:moveTo>
                      <a:pt x="208584" y="104101"/>
                    </a:moveTo>
                    <a:lnTo>
                      <a:pt x="208140" y="103974"/>
                    </a:lnTo>
                    <a:lnTo>
                      <a:pt x="207568" y="103619"/>
                    </a:lnTo>
                    <a:lnTo>
                      <a:pt x="207289" y="103797"/>
                    </a:lnTo>
                    <a:lnTo>
                      <a:pt x="206768" y="104140"/>
                    </a:lnTo>
                    <a:lnTo>
                      <a:pt x="206425" y="104736"/>
                    </a:lnTo>
                    <a:lnTo>
                      <a:pt x="205854" y="105410"/>
                    </a:lnTo>
                    <a:lnTo>
                      <a:pt x="206667" y="105752"/>
                    </a:lnTo>
                    <a:lnTo>
                      <a:pt x="207492" y="106197"/>
                    </a:lnTo>
                    <a:lnTo>
                      <a:pt x="208013" y="105511"/>
                    </a:lnTo>
                    <a:lnTo>
                      <a:pt x="208280" y="104775"/>
                    </a:lnTo>
                    <a:lnTo>
                      <a:pt x="208584" y="104101"/>
                    </a:lnTo>
                    <a:close/>
                  </a:path>
                  <a:path w="1209040" h="1057275">
                    <a:moveTo>
                      <a:pt x="211658" y="125564"/>
                    </a:moveTo>
                    <a:lnTo>
                      <a:pt x="211594" y="125272"/>
                    </a:lnTo>
                    <a:lnTo>
                      <a:pt x="211531" y="124968"/>
                    </a:lnTo>
                    <a:lnTo>
                      <a:pt x="211467" y="124688"/>
                    </a:lnTo>
                    <a:lnTo>
                      <a:pt x="210604" y="124866"/>
                    </a:lnTo>
                    <a:lnTo>
                      <a:pt x="209778" y="125056"/>
                    </a:lnTo>
                    <a:lnTo>
                      <a:pt x="208927" y="125234"/>
                    </a:lnTo>
                    <a:lnTo>
                      <a:pt x="209003" y="125526"/>
                    </a:lnTo>
                    <a:lnTo>
                      <a:pt x="209054" y="125831"/>
                    </a:lnTo>
                    <a:lnTo>
                      <a:pt x="209130" y="126111"/>
                    </a:lnTo>
                    <a:lnTo>
                      <a:pt x="209981" y="125933"/>
                    </a:lnTo>
                    <a:lnTo>
                      <a:pt x="210820" y="125742"/>
                    </a:lnTo>
                    <a:lnTo>
                      <a:pt x="211658" y="125564"/>
                    </a:lnTo>
                    <a:close/>
                  </a:path>
                  <a:path w="1209040" h="1057275">
                    <a:moveTo>
                      <a:pt x="212826" y="107073"/>
                    </a:moveTo>
                    <a:lnTo>
                      <a:pt x="212051" y="106667"/>
                    </a:lnTo>
                    <a:lnTo>
                      <a:pt x="211366" y="106248"/>
                    </a:lnTo>
                    <a:lnTo>
                      <a:pt x="211074" y="107099"/>
                    </a:lnTo>
                    <a:lnTo>
                      <a:pt x="210756" y="107721"/>
                    </a:lnTo>
                    <a:lnTo>
                      <a:pt x="210718" y="108343"/>
                    </a:lnTo>
                    <a:lnTo>
                      <a:pt x="210718" y="108610"/>
                    </a:lnTo>
                    <a:lnTo>
                      <a:pt x="211353" y="108902"/>
                    </a:lnTo>
                    <a:lnTo>
                      <a:pt x="211683" y="109169"/>
                    </a:lnTo>
                    <a:lnTo>
                      <a:pt x="212496" y="107848"/>
                    </a:lnTo>
                    <a:lnTo>
                      <a:pt x="212801" y="107124"/>
                    </a:lnTo>
                    <a:close/>
                  </a:path>
                  <a:path w="1209040" h="1057275">
                    <a:moveTo>
                      <a:pt x="243649" y="386689"/>
                    </a:moveTo>
                    <a:lnTo>
                      <a:pt x="243535" y="386232"/>
                    </a:lnTo>
                    <a:lnTo>
                      <a:pt x="243408" y="385775"/>
                    </a:lnTo>
                    <a:lnTo>
                      <a:pt x="243293" y="385330"/>
                    </a:lnTo>
                    <a:lnTo>
                      <a:pt x="242417" y="385673"/>
                    </a:lnTo>
                    <a:lnTo>
                      <a:pt x="241541" y="386041"/>
                    </a:lnTo>
                    <a:lnTo>
                      <a:pt x="240690" y="386410"/>
                    </a:lnTo>
                    <a:lnTo>
                      <a:pt x="240880" y="386981"/>
                    </a:lnTo>
                    <a:lnTo>
                      <a:pt x="240969" y="387286"/>
                    </a:lnTo>
                    <a:lnTo>
                      <a:pt x="243649" y="386689"/>
                    </a:lnTo>
                    <a:close/>
                  </a:path>
                  <a:path w="1209040" h="1057275">
                    <a:moveTo>
                      <a:pt x="256692" y="320014"/>
                    </a:moveTo>
                    <a:lnTo>
                      <a:pt x="256501" y="319671"/>
                    </a:lnTo>
                    <a:lnTo>
                      <a:pt x="256324" y="319328"/>
                    </a:lnTo>
                    <a:lnTo>
                      <a:pt x="255701" y="319227"/>
                    </a:lnTo>
                    <a:lnTo>
                      <a:pt x="255104" y="318909"/>
                    </a:lnTo>
                    <a:lnTo>
                      <a:pt x="255016" y="319582"/>
                    </a:lnTo>
                    <a:lnTo>
                      <a:pt x="254660" y="320294"/>
                    </a:lnTo>
                    <a:lnTo>
                      <a:pt x="254863" y="320484"/>
                    </a:lnTo>
                    <a:lnTo>
                      <a:pt x="255244" y="320840"/>
                    </a:lnTo>
                    <a:lnTo>
                      <a:pt x="255892" y="320890"/>
                    </a:lnTo>
                    <a:lnTo>
                      <a:pt x="256451" y="321068"/>
                    </a:lnTo>
                    <a:lnTo>
                      <a:pt x="256463" y="320598"/>
                    </a:lnTo>
                    <a:lnTo>
                      <a:pt x="256692" y="320014"/>
                    </a:lnTo>
                    <a:close/>
                  </a:path>
                  <a:path w="1209040" h="1057275">
                    <a:moveTo>
                      <a:pt x="270078" y="265264"/>
                    </a:moveTo>
                    <a:lnTo>
                      <a:pt x="269024" y="264883"/>
                    </a:lnTo>
                    <a:lnTo>
                      <a:pt x="267995" y="264490"/>
                    </a:lnTo>
                    <a:lnTo>
                      <a:pt x="266928" y="264121"/>
                    </a:lnTo>
                    <a:lnTo>
                      <a:pt x="266496" y="265379"/>
                    </a:lnTo>
                    <a:lnTo>
                      <a:pt x="269786" y="266280"/>
                    </a:lnTo>
                    <a:lnTo>
                      <a:pt x="269862" y="265938"/>
                    </a:lnTo>
                    <a:lnTo>
                      <a:pt x="270078" y="265264"/>
                    </a:lnTo>
                    <a:close/>
                  </a:path>
                  <a:path w="1209040" h="1057275">
                    <a:moveTo>
                      <a:pt x="272757" y="304838"/>
                    </a:moveTo>
                    <a:lnTo>
                      <a:pt x="272249" y="304342"/>
                    </a:lnTo>
                    <a:lnTo>
                      <a:pt x="271691" y="304038"/>
                    </a:lnTo>
                    <a:lnTo>
                      <a:pt x="271170" y="303682"/>
                    </a:lnTo>
                    <a:lnTo>
                      <a:pt x="270979" y="304126"/>
                    </a:lnTo>
                    <a:lnTo>
                      <a:pt x="270586" y="305117"/>
                    </a:lnTo>
                    <a:lnTo>
                      <a:pt x="271132" y="305422"/>
                    </a:lnTo>
                    <a:lnTo>
                      <a:pt x="271576" y="305854"/>
                    </a:lnTo>
                    <a:lnTo>
                      <a:pt x="271970" y="305816"/>
                    </a:lnTo>
                    <a:lnTo>
                      <a:pt x="272262" y="305803"/>
                    </a:lnTo>
                    <a:lnTo>
                      <a:pt x="272757" y="304838"/>
                    </a:lnTo>
                    <a:close/>
                  </a:path>
                  <a:path w="1209040" h="1057275">
                    <a:moveTo>
                      <a:pt x="294894" y="523786"/>
                    </a:moveTo>
                    <a:lnTo>
                      <a:pt x="292404" y="520903"/>
                    </a:lnTo>
                    <a:lnTo>
                      <a:pt x="289331" y="523481"/>
                    </a:lnTo>
                    <a:lnTo>
                      <a:pt x="290525" y="526503"/>
                    </a:lnTo>
                    <a:lnTo>
                      <a:pt x="294894" y="523786"/>
                    </a:lnTo>
                    <a:close/>
                  </a:path>
                  <a:path w="1209040" h="1057275">
                    <a:moveTo>
                      <a:pt x="306946" y="570941"/>
                    </a:moveTo>
                    <a:lnTo>
                      <a:pt x="306819" y="569747"/>
                    </a:lnTo>
                    <a:lnTo>
                      <a:pt x="296367" y="570738"/>
                    </a:lnTo>
                    <a:lnTo>
                      <a:pt x="296494" y="572262"/>
                    </a:lnTo>
                    <a:lnTo>
                      <a:pt x="300139" y="572985"/>
                    </a:lnTo>
                    <a:lnTo>
                      <a:pt x="303542" y="571919"/>
                    </a:lnTo>
                    <a:lnTo>
                      <a:pt x="306946" y="570941"/>
                    </a:lnTo>
                    <a:close/>
                  </a:path>
                  <a:path w="1209040" h="1057275">
                    <a:moveTo>
                      <a:pt x="308584" y="218274"/>
                    </a:moveTo>
                    <a:lnTo>
                      <a:pt x="308508" y="217500"/>
                    </a:lnTo>
                    <a:lnTo>
                      <a:pt x="307848" y="217220"/>
                    </a:lnTo>
                    <a:lnTo>
                      <a:pt x="307479" y="216903"/>
                    </a:lnTo>
                    <a:lnTo>
                      <a:pt x="307086" y="217424"/>
                    </a:lnTo>
                    <a:lnTo>
                      <a:pt x="306705" y="217957"/>
                    </a:lnTo>
                    <a:lnTo>
                      <a:pt x="306095" y="218770"/>
                    </a:lnTo>
                    <a:lnTo>
                      <a:pt x="306971" y="218973"/>
                    </a:lnTo>
                    <a:lnTo>
                      <a:pt x="307530" y="219316"/>
                    </a:lnTo>
                    <a:lnTo>
                      <a:pt x="307809" y="219138"/>
                    </a:lnTo>
                    <a:lnTo>
                      <a:pt x="308216" y="218922"/>
                    </a:lnTo>
                    <a:lnTo>
                      <a:pt x="308584" y="218274"/>
                    </a:lnTo>
                    <a:close/>
                  </a:path>
                  <a:path w="1209040" h="1057275">
                    <a:moveTo>
                      <a:pt x="336638" y="201358"/>
                    </a:moveTo>
                    <a:lnTo>
                      <a:pt x="335826" y="201371"/>
                    </a:lnTo>
                    <a:lnTo>
                      <a:pt x="335051" y="201371"/>
                    </a:lnTo>
                    <a:lnTo>
                      <a:pt x="334238" y="201383"/>
                    </a:lnTo>
                    <a:lnTo>
                      <a:pt x="334238" y="201701"/>
                    </a:lnTo>
                    <a:lnTo>
                      <a:pt x="334251" y="201993"/>
                    </a:lnTo>
                    <a:lnTo>
                      <a:pt x="334238" y="202298"/>
                    </a:lnTo>
                    <a:lnTo>
                      <a:pt x="335026" y="202311"/>
                    </a:lnTo>
                    <a:lnTo>
                      <a:pt x="336613" y="202311"/>
                    </a:lnTo>
                    <a:lnTo>
                      <a:pt x="336613" y="201676"/>
                    </a:lnTo>
                    <a:lnTo>
                      <a:pt x="336638" y="201358"/>
                    </a:lnTo>
                    <a:close/>
                  </a:path>
                  <a:path w="1209040" h="1057275">
                    <a:moveTo>
                      <a:pt x="340461" y="299123"/>
                    </a:moveTo>
                    <a:lnTo>
                      <a:pt x="339966" y="298310"/>
                    </a:lnTo>
                    <a:lnTo>
                      <a:pt x="339509" y="297510"/>
                    </a:lnTo>
                    <a:lnTo>
                      <a:pt x="339026" y="296710"/>
                    </a:lnTo>
                    <a:lnTo>
                      <a:pt x="338772" y="296837"/>
                    </a:lnTo>
                    <a:lnTo>
                      <a:pt x="338213" y="297091"/>
                    </a:lnTo>
                    <a:lnTo>
                      <a:pt x="338531" y="298005"/>
                    </a:lnTo>
                    <a:lnTo>
                      <a:pt x="339178" y="299821"/>
                    </a:lnTo>
                    <a:lnTo>
                      <a:pt x="339598" y="299580"/>
                    </a:lnTo>
                    <a:lnTo>
                      <a:pt x="340042" y="299351"/>
                    </a:lnTo>
                    <a:lnTo>
                      <a:pt x="340461" y="299123"/>
                    </a:lnTo>
                    <a:close/>
                  </a:path>
                  <a:path w="1209040" h="1057275">
                    <a:moveTo>
                      <a:pt x="341591" y="675144"/>
                    </a:moveTo>
                    <a:lnTo>
                      <a:pt x="341122" y="674154"/>
                    </a:lnTo>
                    <a:lnTo>
                      <a:pt x="340588" y="673684"/>
                    </a:lnTo>
                    <a:lnTo>
                      <a:pt x="340169" y="673188"/>
                    </a:lnTo>
                    <a:lnTo>
                      <a:pt x="339445" y="673646"/>
                    </a:lnTo>
                    <a:lnTo>
                      <a:pt x="339102" y="673887"/>
                    </a:lnTo>
                    <a:lnTo>
                      <a:pt x="339725" y="674751"/>
                    </a:lnTo>
                    <a:lnTo>
                      <a:pt x="340347" y="675601"/>
                    </a:lnTo>
                    <a:lnTo>
                      <a:pt x="341426" y="677100"/>
                    </a:lnTo>
                    <a:lnTo>
                      <a:pt x="341426" y="675728"/>
                    </a:lnTo>
                    <a:lnTo>
                      <a:pt x="341591" y="675144"/>
                    </a:lnTo>
                    <a:close/>
                  </a:path>
                  <a:path w="1209040" h="1057275">
                    <a:moveTo>
                      <a:pt x="349516" y="333362"/>
                    </a:moveTo>
                    <a:lnTo>
                      <a:pt x="348513" y="333349"/>
                    </a:lnTo>
                    <a:lnTo>
                      <a:pt x="347522" y="333349"/>
                    </a:lnTo>
                    <a:lnTo>
                      <a:pt x="346519" y="333349"/>
                    </a:lnTo>
                    <a:lnTo>
                      <a:pt x="346494" y="334137"/>
                    </a:lnTo>
                    <a:lnTo>
                      <a:pt x="346494" y="334530"/>
                    </a:lnTo>
                    <a:lnTo>
                      <a:pt x="347472" y="334543"/>
                    </a:lnTo>
                    <a:lnTo>
                      <a:pt x="348488" y="334594"/>
                    </a:lnTo>
                    <a:lnTo>
                      <a:pt x="349491" y="334619"/>
                    </a:lnTo>
                    <a:lnTo>
                      <a:pt x="349491" y="334200"/>
                    </a:lnTo>
                    <a:lnTo>
                      <a:pt x="349504" y="333768"/>
                    </a:lnTo>
                    <a:lnTo>
                      <a:pt x="349516" y="333362"/>
                    </a:lnTo>
                    <a:close/>
                  </a:path>
                  <a:path w="1209040" h="1057275">
                    <a:moveTo>
                      <a:pt x="355346" y="469188"/>
                    </a:moveTo>
                    <a:lnTo>
                      <a:pt x="352158" y="471639"/>
                    </a:lnTo>
                    <a:lnTo>
                      <a:pt x="352272" y="474637"/>
                    </a:lnTo>
                    <a:lnTo>
                      <a:pt x="353212" y="477761"/>
                    </a:lnTo>
                    <a:lnTo>
                      <a:pt x="353656" y="477799"/>
                    </a:lnTo>
                    <a:lnTo>
                      <a:pt x="354076" y="477812"/>
                    </a:lnTo>
                    <a:lnTo>
                      <a:pt x="354495" y="477837"/>
                    </a:lnTo>
                    <a:lnTo>
                      <a:pt x="354787" y="474941"/>
                    </a:lnTo>
                    <a:lnTo>
                      <a:pt x="355053" y="472084"/>
                    </a:lnTo>
                    <a:lnTo>
                      <a:pt x="355346" y="469188"/>
                    </a:lnTo>
                    <a:close/>
                  </a:path>
                  <a:path w="1209040" h="1057275">
                    <a:moveTo>
                      <a:pt x="379209" y="433768"/>
                    </a:moveTo>
                    <a:lnTo>
                      <a:pt x="379018" y="432828"/>
                    </a:lnTo>
                    <a:lnTo>
                      <a:pt x="378714" y="431990"/>
                    </a:lnTo>
                    <a:lnTo>
                      <a:pt x="378447" y="431152"/>
                    </a:lnTo>
                    <a:lnTo>
                      <a:pt x="377990" y="431266"/>
                    </a:lnTo>
                    <a:lnTo>
                      <a:pt x="377520" y="431393"/>
                    </a:lnTo>
                    <a:lnTo>
                      <a:pt x="377037" y="431507"/>
                    </a:lnTo>
                    <a:lnTo>
                      <a:pt x="377342" y="432409"/>
                    </a:lnTo>
                    <a:lnTo>
                      <a:pt x="377634" y="433298"/>
                    </a:lnTo>
                    <a:lnTo>
                      <a:pt x="377926" y="434200"/>
                    </a:lnTo>
                    <a:lnTo>
                      <a:pt x="378371" y="434022"/>
                    </a:lnTo>
                    <a:lnTo>
                      <a:pt x="379209" y="433768"/>
                    </a:lnTo>
                    <a:close/>
                  </a:path>
                  <a:path w="1209040" h="1057275">
                    <a:moveTo>
                      <a:pt x="391947" y="301967"/>
                    </a:moveTo>
                    <a:lnTo>
                      <a:pt x="388150" y="299351"/>
                    </a:lnTo>
                    <a:lnTo>
                      <a:pt x="384200" y="300253"/>
                    </a:lnTo>
                    <a:lnTo>
                      <a:pt x="388543" y="301205"/>
                    </a:lnTo>
                    <a:lnTo>
                      <a:pt x="391947" y="301967"/>
                    </a:lnTo>
                    <a:close/>
                  </a:path>
                  <a:path w="1209040" h="1057275">
                    <a:moveTo>
                      <a:pt x="416687" y="448614"/>
                    </a:moveTo>
                    <a:lnTo>
                      <a:pt x="416636" y="448398"/>
                    </a:lnTo>
                    <a:lnTo>
                      <a:pt x="416572" y="448183"/>
                    </a:lnTo>
                    <a:lnTo>
                      <a:pt x="416521" y="447954"/>
                    </a:lnTo>
                    <a:lnTo>
                      <a:pt x="414769" y="448360"/>
                    </a:lnTo>
                    <a:lnTo>
                      <a:pt x="413905" y="448538"/>
                    </a:lnTo>
                    <a:lnTo>
                      <a:pt x="413981" y="448830"/>
                    </a:lnTo>
                    <a:lnTo>
                      <a:pt x="414032" y="449135"/>
                    </a:lnTo>
                    <a:lnTo>
                      <a:pt x="414108" y="449427"/>
                    </a:lnTo>
                    <a:lnTo>
                      <a:pt x="414972" y="449148"/>
                    </a:lnTo>
                    <a:lnTo>
                      <a:pt x="415836" y="448894"/>
                    </a:lnTo>
                    <a:lnTo>
                      <a:pt x="416687" y="448614"/>
                    </a:lnTo>
                    <a:close/>
                  </a:path>
                  <a:path w="1209040" h="1057275">
                    <a:moveTo>
                      <a:pt x="423672" y="444322"/>
                    </a:moveTo>
                    <a:lnTo>
                      <a:pt x="422922" y="444055"/>
                    </a:lnTo>
                    <a:lnTo>
                      <a:pt x="422478" y="443801"/>
                    </a:lnTo>
                    <a:lnTo>
                      <a:pt x="422021" y="443801"/>
                    </a:lnTo>
                    <a:lnTo>
                      <a:pt x="421830" y="443788"/>
                    </a:lnTo>
                    <a:lnTo>
                      <a:pt x="421424" y="444461"/>
                    </a:lnTo>
                    <a:lnTo>
                      <a:pt x="421500" y="444614"/>
                    </a:lnTo>
                    <a:lnTo>
                      <a:pt x="421716" y="445020"/>
                    </a:lnTo>
                    <a:lnTo>
                      <a:pt x="422148" y="445325"/>
                    </a:lnTo>
                    <a:lnTo>
                      <a:pt x="422490" y="445643"/>
                    </a:lnTo>
                    <a:lnTo>
                      <a:pt x="422795" y="445300"/>
                    </a:lnTo>
                    <a:lnTo>
                      <a:pt x="423672" y="444322"/>
                    </a:lnTo>
                    <a:close/>
                  </a:path>
                  <a:path w="1209040" h="1057275">
                    <a:moveTo>
                      <a:pt x="423735" y="872604"/>
                    </a:moveTo>
                    <a:lnTo>
                      <a:pt x="423583" y="872299"/>
                    </a:lnTo>
                    <a:lnTo>
                      <a:pt x="423291" y="871664"/>
                    </a:lnTo>
                    <a:lnTo>
                      <a:pt x="420801" y="872896"/>
                    </a:lnTo>
                    <a:lnTo>
                      <a:pt x="421055" y="873429"/>
                    </a:lnTo>
                    <a:lnTo>
                      <a:pt x="421195" y="873696"/>
                    </a:lnTo>
                    <a:lnTo>
                      <a:pt x="422033" y="873340"/>
                    </a:lnTo>
                    <a:lnTo>
                      <a:pt x="422884" y="872959"/>
                    </a:lnTo>
                    <a:lnTo>
                      <a:pt x="423735" y="872604"/>
                    </a:lnTo>
                    <a:close/>
                  </a:path>
                  <a:path w="1209040" h="1057275">
                    <a:moveTo>
                      <a:pt x="442252" y="391236"/>
                    </a:moveTo>
                    <a:lnTo>
                      <a:pt x="441604" y="391033"/>
                    </a:lnTo>
                    <a:lnTo>
                      <a:pt x="440969" y="390677"/>
                    </a:lnTo>
                    <a:lnTo>
                      <a:pt x="440321" y="390677"/>
                    </a:lnTo>
                    <a:lnTo>
                      <a:pt x="439851" y="390690"/>
                    </a:lnTo>
                    <a:lnTo>
                      <a:pt x="439369" y="391121"/>
                    </a:lnTo>
                    <a:lnTo>
                      <a:pt x="438886" y="391363"/>
                    </a:lnTo>
                    <a:lnTo>
                      <a:pt x="439458" y="391985"/>
                    </a:lnTo>
                    <a:lnTo>
                      <a:pt x="439737" y="392303"/>
                    </a:lnTo>
                    <a:lnTo>
                      <a:pt x="440385" y="392379"/>
                    </a:lnTo>
                    <a:lnTo>
                      <a:pt x="441058" y="392607"/>
                    </a:lnTo>
                    <a:lnTo>
                      <a:pt x="441667" y="392493"/>
                    </a:lnTo>
                    <a:lnTo>
                      <a:pt x="441947" y="392430"/>
                    </a:lnTo>
                    <a:lnTo>
                      <a:pt x="442061" y="391680"/>
                    </a:lnTo>
                    <a:lnTo>
                      <a:pt x="442252" y="391236"/>
                    </a:lnTo>
                    <a:close/>
                  </a:path>
                  <a:path w="1209040" h="1057275">
                    <a:moveTo>
                      <a:pt x="449300" y="137033"/>
                    </a:moveTo>
                    <a:lnTo>
                      <a:pt x="448691" y="136613"/>
                    </a:lnTo>
                    <a:lnTo>
                      <a:pt x="448271" y="136080"/>
                    </a:lnTo>
                    <a:lnTo>
                      <a:pt x="447878" y="136093"/>
                    </a:lnTo>
                    <a:lnTo>
                      <a:pt x="447497" y="136144"/>
                    </a:lnTo>
                    <a:lnTo>
                      <a:pt x="447167" y="136740"/>
                    </a:lnTo>
                    <a:lnTo>
                      <a:pt x="446786" y="137071"/>
                    </a:lnTo>
                    <a:lnTo>
                      <a:pt x="447141" y="137401"/>
                    </a:lnTo>
                    <a:lnTo>
                      <a:pt x="447497" y="137998"/>
                    </a:lnTo>
                    <a:lnTo>
                      <a:pt x="448259" y="137998"/>
                    </a:lnTo>
                    <a:lnTo>
                      <a:pt x="448665" y="137477"/>
                    </a:lnTo>
                    <a:lnTo>
                      <a:pt x="449300" y="137033"/>
                    </a:lnTo>
                    <a:close/>
                  </a:path>
                  <a:path w="1209040" h="1057275">
                    <a:moveTo>
                      <a:pt x="452183" y="78181"/>
                    </a:moveTo>
                    <a:lnTo>
                      <a:pt x="451739" y="78016"/>
                    </a:lnTo>
                    <a:lnTo>
                      <a:pt x="451307" y="77863"/>
                    </a:lnTo>
                    <a:lnTo>
                      <a:pt x="450761" y="77647"/>
                    </a:lnTo>
                    <a:lnTo>
                      <a:pt x="450265" y="78638"/>
                    </a:lnTo>
                    <a:lnTo>
                      <a:pt x="450037" y="79070"/>
                    </a:lnTo>
                    <a:lnTo>
                      <a:pt x="450570" y="79209"/>
                    </a:lnTo>
                    <a:lnTo>
                      <a:pt x="451142" y="79540"/>
                    </a:lnTo>
                    <a:lnTo>
                      <a:pt x="451624" y="79438"/>
                    </a:lnTo>
                    <a:lnTo>
                      <a:pt x="451904" y="79375"/>
                    </a:lnTo>
                    <a:lnTo>
                      <a:pt x="451993" y="78625"/>
                    </a:lnTo>
                    <a:lnTo>
                      <a:pt x="452183" y="78181"/>
                    </a:lnTo>
                    <a:close/>
                  </a:path>
                  <a:path w="1209040" h="1057275">
                    <a:moveTo>
                      <a:pt x="468833" y="668553"/>
                    </a:moveTo>
                    <a:lnTo>
                      <a:pt x="468299" y="667905"/>
                    </a:lnTo>
                    <a:lnTo>
                      <a:pt x="467741" y="667270"/>
                    </a:lnTo>
                    <a:lnTo>
                      <a:pt x="467194" y="666623"/>
                    </a:lnTo>
                    <a:lnTo>
                      <a:pt x="466979" y="666826"/>
                    </a:lnTo>
                    <a:lnTo>
                      <a:pt x="466737" y="667004"/>
                    </a:lnTo>
                    <a:lnTo>
                      <a:pt x="466521" y="667194"/>
                    </a:lnTo>
                    <a:lnTo>
                      <a:pt x="468071" y="669201"/>
                    </a:lnTo>
                    <a:lnTo>
                      <a:pt x="468325" y="668985"/>
                    </a:lnTo>
                    <a:lnTo>
                      <a:pt x="468579" y="668756"/>
                    </a:lnTo>
                    <a:lnTo>
                      <a:pt x="468833" y="668553"/>
                    </a:lnTo>
                    <a:close/>
                  </a:path>
                  <a:path w="1209040" h="1057275">
                    <a:moveTo>
                      <a:pt x="533869" y="454736"/>
                    </a:moveTo>
                    <a:lnTo>
                      <a:pt x="529450" y="456336"/>
                    </a:lnTo>
                    <a:lnTo>
                      <a:pt x="529005" y="456984"/>
                    </a:lnTo>
                    <a:lnTo>
                      <a:pt x="529513" y="460971"/>
                    </a:lnTo>
                    <a:lnTo>
                      <a:pt x="530999" y="458812"/>
                    </a:lnTo>
                    <a:lnTo>
                      <a:pt x="532257" y="457047"/>
                    </a:lnTo>
                    <a:lnTo>
                      <a:pt x="533869" y="454736"/>
                    </a:lnTo>
                    <a:close/>
                  </a:path>
                  <a:path w="1209040" h="1057275">
                    <a:moveTo>
                      <a:pt x="548906" y="416991"/>
                    </a:moveTo>
                    <a:lnTo>
                      <a:pt x="542353" y="412089"/>
                    </a:lnTo>
                    <a:lnTo>
                      <a:pt x="544931" y="417728"/>
                    </a:lnTo>
                    <a:lnTo>
                      <a:pt x="545820" y="418338"/>
                    </a:lnTo>
                    <a:lnTo>
                      <a:pt x="548906" y="416991"/>
                    </a:lnTo>
                    <a:close/>
                  </a:path>
                  <a:path w="1209040" h="1057275">
                    <a:moveTo>
                      <a:pt x="549338" y="747458"/>
                    </a:moveTo>
                    <a:lnTo>
                      <a:pt x="545261" y="738581"/>
                    </a:lnTo>
                    <a:lnTo>
                      <a:pt x="543560" y="737184"/>
                    </a:lnTo>
                    <a:lnTo>
                      <a:pt x="539838" y="739952"/>
                    </a:lnTo>
                    <a:lnTo>
                      <a:pt x="543229" y="742073"/>
                    </a:lnTo>
                    <a:lnTo>
                      <a:pt x="544842" y="746150"/>
                    </a:lnTo>
                    <a:lnTo>
                      <a:pt x="549338" y="747458"/>
                    </a:lnTo>
                    <a:close/>
                  </a:path>
                  <a:path w="1209040" h="1057275">
                    <a:moveTo>
                      <a:pt x="566343" y="520636"/>
                    </a:moveTo>
                    <a:lnTo>
                      <a:pt x="563994" y="514553"/>
                    </a:lnTo>
                    <a:lnTo>
                      <a:pt x="560578" y="517296"/>
                    </a:lnTo>
                    <a:lnTo>
                      <a:pt x="565467" y="521589"/>
                    </a:lnTo>
                    <a:lnTo>
                      <a:pt x="566343" y="520636"/>
                    </a:lnTo>
                    <a:close/>
                  </a:path>
                  <a:path w="1209040" h="1057275">
                    <a:moveTo>
                      <a:pt x="570915" y="292874"/>
                    </a:moveTo>
                    <a:lnTo>
                      <a:pt x="570903" y="292620"/>
                    </a:lnTo>
                    <a:lnTo>
                      <a:pt x="570877" y="292379"/>
                    </a:lnTo>
                    <a:lnTo>
                      <a:pt x="570865" y="292138"/>
                    </a:lnTo>
                    <a:lnTo>
                      <a:pt x="569925" y="292100"/>
                    </a:lnTo>
                    <a:lnTo>
                      <a:pt x="568058" y="292023"/>
                    </a:lnTo>
                    <a:lnTo>
                      <a:pt x="568109" y="292493"/>
                    </a:lnTo>
                    <a:lnTo>
                      <a:pt x="568172" y="292989"/>
                    </a:lnTo>
                    <a:lnTo>
                      <a:pt x="568223" y="293471"/>
                    </a:lnTo>
                    <a:lnTo>
                      <a:pt x="570915" y="292874"/>
                    </a:lnTo>
                    <a:close/>
                  </a:path>
                  <a:path w="1209040" h="1057275">
                    <a:moveTo>
                      <a:pt x="572503" y="252260"/>
                    </a:moveTo>
                    <a:lnTo>
                      <a:pt x="567105" y="246430"/>
                    </a:lnTo>
                    <a:lnTo>
                      <a:pt x="566381" y="249682"/>
                    </a:lnTo>
                    <a:lnTo>
                      <a:pt x="566051" y="251244"/>
                    </a:lnTo>
                    <a:lnTo>
                      <a:pt x="567944" y="251548"/>
                    </a:lnTo>
                    <a:lnTo>
                      <a:pt x="572503" y="252260"/>
                    </a:lnTo>
                    <a:close/>
                  </a:path>
                  <a:path w="1209040" h="1057275">
                    <a:moveTo>
                      <a:pt x="576580" y="711"/>
                    </a:moveTo>
                    <a:lnTo>
                      <a:pt x="576084" y="469"/>
                    </a:lnTo>
                    <a:lnTo>
                      <a:pt x="575538" y="0"/>
                    </a:lnTo>
                    <a:lnTo>
                      <a:pt x="575233" y="114"/>
                    </a:lnTo>
                    <a:lnTo>
                      <a:pt x="574903" y="228"/>
                    </a:lnTo>
                    <a:lnTo>
                      <a:pt x="574433" y="1117"/>
                    </a:lnTo>
                    <a:lnTo>
                      <a:pt x="574916" y="1689"/>
                    </a:lnTo>
                    <a:lnTo>
                      <a:pt x="575500" y="1968"/>
                    </a:lnTo>
                    <a:lnTo>
                      <a:pt x="576021" y="2311"/>
                    </a:lnTo>
                    <a:lnTo>
                      <a:pt x="576173" y="1828"/>
                    </a:lnTo>
                    <a:lnTo>
                      <a:pt x="576338" y="1358"/>
                    </a:lnTo>
                    <a:lnTo>
                      <a:pt x="576580" y="711"/>
                    </a:lnTo>
                    <a:close/>
                  </a:path>
                  <a:path w="1209040" h="1057275">
                    <a:moveTo>
                      <a:pt x="581533" y="243865"/>
                    </a:moveTo>
                    <a:lnTo>
                      <a:pt x="578904" y="242430"/>
                    </a:lnTo>
                    <a:lnTo>
                      <a:pt x="578929" y="244017"/>
                    </a:lnTo>
                    <a:lnTo>
                      <a:pt x="578967" y="245046"/>
                    </a:lnTo>
                    <a:lnTo>
                      <a:pt x="578993" y="246100"/>
                    </a:lnTo>
                    <a:lnTo>
                      <a:pt x="580580" y="244970"/>
                    </a:lnTo>
                    <a:lnTo>
                      <a:pt x="581533" y="243865"/>
                    </a:lnTo>
                    <a:close/>
                  </a:path>
                  <a:path w="1209040" h="1057275">
                    <a:moveTo>
                      <a:pt x="581672" y="417423"/>
                    </a:moveTo>
                    <a:lnTo>
                      <a:pt x="581329" y="416763"/>
                    </a:lnTo>
                    <a:lnTo>
                      <a:pt x="580872" y="416293"/>
                    </a:lnTo>
                    <a:lnTo>
                      <a:pt x="580263" y="415531"/>
                    </a:lnTo>
                    <a:lnTo>
                      <a:pt x="579805" y="416382"/>
                    </a:lnTo>
                    <a:lnTo>
                      <a:pt x="579323" y="416890"/>
                    </a:lnTo>
                    <a:lnTo>
                      <a:pt x="579501" y="417664"/>
                    </a:lnTo>
                    <a:lnTo>
                      <a:pt x="580148" y="418109"/>
                    </a:lnTo>
                    <a:lnTo>
                      <a:pt x="580923" y="418185"/>
                    </a:lnTo>
                    <a:lnTo>
                      <a:pt x="581672" y="417423"/>
                    </a:lnTo>
                    <a:close/>
                  </a:path>
                  <a:path w="1209040" h="1057275">
                    <a:moveTo>
                      <a:pt x="601027" y="157670"/>
                    </a:moveTo>
                    <a:lnTo>
                      <a:pt x="600913" y="157391"/>
                    </a:lnTo>
                    <a:lnTo>
                      <a:pt x="600760" y="157111"/>
                    </a:lnTo>
                    <a:lnTo>
                      <a:pt x="600659" y="156832"/>
                    </a:lnTo>
                    <a:lnTo>
                      <a:pt x="599808" y="157137"/>
                    </a:lnTo>
                    <a:lnTo>
                      <a:pt x="598093" y="157721"/>
                    </a:lnTo>
                    <a:lnTo>
                      <a:pt x="598233" y="158165"/>
                    </a:lnTo>
                    <a:lnTo>
                      <a:pt x="598373" y="158610"/>
                    </a:lnTo>
                    <a:lnTo>
                      <a:pt x="598512" y="159054"/>
                    </a:lnTo>
                    <a:lnTo>
                      <a:pt x="599325" y="158584"/>
                    </a:lnTo>
                    <a:lnTo>
                      <a:pt x="600189" y="158127"/>
                    </a:lnTo>
                    <a:lnTo>
                      <a:pt x="601027" y="157670"/>
                    </a:lnTo>
                    <a:close/>
                  </a:path>
                  <a:path w="1209040" h="1057275">
                    <a:moveTo>
                      <a:pt x="605637" y="755840"/>
                    </a:moveTo>
                    <a:lnTo>
                      <a:pt x="604989" y="755548"/>
                    </a:lnTo>
                    <a:lnTo>
                      <a:pt x="604545" y="755332"/>
                    </a:lnTo>
                    <a:lnTo>
                      <a:pt x="604088" y="755116"/>
                    </a:lnTo>
                    <a:lnTo>
                      <a:pt x="603897" y="755561"/>
                    </a:lnTo>
                    <a:lnTo>
                      <a:pt x="603427" y="756132"/>
                    </a:lnTo>
                    <a:lnTo>
                      <a:pt x="603567" y="756399"/>
                    </a:lnTo>
                    <a:lnTo>
                      <a:pt x="603783" y="756780"/>
                    </a:lnTo>
                    <a:lnTo>
                      <a:pt x="604405" y="757097"/>
                    </a:lnTo>
                    <a:lnTo>
                      <a:pt x="604862" y="757110"/>
                    </a:lnTo>
                    <a:lnTo>
                      <a:pt x="605066" y="757148"/>
                    </a:lnTo>
                    <a:lnTo>
                      <a:pt x="605307" y="756399"/>
                    </a:lnTo>
                    <a:lnTo>
                      <a:pt x="605637" y="755840"/>
                    </a:lnTo>
                    <a:close/>
                  </a:path>
                  <a:path w="1209040" h="1057275">
                    <a:moveTo>
                      <a:pt x="616458" y="960462"/>
                    </a:moveTo>
                    <a:lnTo>
                      <a:pt x="614159" y="955192"/>
                    </a:lnTo>
                    <a:lnTo>
                      <a:pt x="611390" y="959472"/>
                    </a:lnTo>
                    <a:lnTo>
                      <a:pt x="609930" y="963117"/>
                    </a:lnTo>
                    <a:lnTo>
                      <a:pt x="612051" y="968095"/>
                    </a:lnTo>
                    <a:lnTo>
                      <a:pt x="615149" y="964082"/>
                    </a:lnTo>
                    <a:lnTo>
                      <a:pt x="616458" y="960462"/>
                    </a:lnTo>
                    <a:close/>
                  </a:path>
                  <a:path w="1209040" h="1057275">
                    <a:moveTo>
                      <a:pt x="616483" y="586587"/>
                    </a:moveTo>
                    <a:lnTo>
                      <a:pt x="616419" y="585089"/>
                    </a:lnTo>
                    <a:lnTo>
                      <a:pt x="613003" y="581050"/>
                    </a:lnTo>
                    <a:lnTo>
                      <a:pt x="613168" y="583971"/>
                    </a:lnTo>
                    <a:lnTo>
                      <a:pt x="613397" y="588721"/>
                    </a:lnTo>
                    <a:lnTo>
                      <a:pt x="616483" y="586587"/>
                    </a:lnTo>
                    <a:close/>
                  </a:path>
                  <a:path w="1209040" h="1057275">
                    <a:moveTo>
                      <a:pt x="619125" y="859586"/>
                    </a:moveTo>
                    <a:lnTo>
                      <a:pt x="611809" y="855954"/>
                    </a:lnTo>
                    <a:lnTo>
                      <a:pt x="613333" y="858735"/>
                    </a:lnTo>
                    <a:lnTo>
                      <a:pt x="615403" y="862482"/>
                    </a:lnTo>
                    <a:lnTo>
                      <a:pt x="619125" y="859586"/>
                    </a:lnTo>
                    <a:close/>
                  </a:path>
                  <a:path w="1209040" h="1057275">
                    <a:moveTo>
                      <a:pt x="628523" y="635012"/>
                    </a:moveTo>
                    <a:lnTo>
                      <a:pt x="627964" y="634187"/>
                    </a:lnTo>
                    <a:lnTo>
                      <a:pt x="627418" y="633349"/>
                    </a:lnTo>
                    <a:lnTo>
                      <a:pt x="626249" y="631659"/>
                    </a:lnTo>
                    <a:lnTo>
                      <a:pt x="626338" y="633336"/>
                    </a:lnTo>
                    <a:lnTo>
                      <a:pt x="626198" y="633958"/>
                    </a:lnTo>
                    <a:lnTo>
                      <a:pt x="626770" y="634847"/>
                    </a:lnTo>
                    <a:lnTo>
                      <a:pt x="627380" y="635177"/>
                    </a:lnTo>
                    <a:lnTo>
                      <a:pt x="627849" y="635571"/>
                    </a:lnTo>
                    <a:lnTo>
                      <a:pt x="628078" y="635393"/>
                    </a:lnTo>
                    <a:lnTo>
                      <a:pt x="628294" y="635203"/>
                    </a:lnTo>
                    <a:lnTo>
                      <a:pt x="628523" y="635012"/>
                    </a:lnTo>
                    <a:close/>
                  </a:path>
                  <a:path w="1209040" h="1057275">
                    <a:moveTo>
                      <a:pt x="632510" y="258940"/>
                    </a:moveTo>
                    <a:lnTo>
                      <a:pt x="630542" y="257479"/>
                    </a:lnTo>
                    <a:lnTo>
                      <a:pt x="629831" y="258381"/>
                    </a:lnTo>
                    <a:lnTo>
                      <a:pt x="629907" y="258737"/>
                    </a:lnTo>
                    <a:lnTo>
                      <a:pt x="630072" y="259334"/>
                    </a:lnTo>
                    <a:lnTo>
                      <a:pt x="630631" y="259816"/>
                    </a:lnTo>
                    <a:lnTo>
                      <a:pt x="631380" y="260883"/>
                    </a:lnTo>
                    <a:lnTo>
                      <a:pt x="631913" y="259689"/>
                    </a:lnTo>
                    <a:lnTo>
                      <a:pt x="632510" y="258940"/>
                    </a:lnTo>
                    <a:close/>
                  </a:path>
                  <a:path w="1209040" h="1057275">
                    <a:moveTo>
                      <a:pt x="677837" y="385546"/>
                    </a:moveTo>
                    <a:lnTo>
                      <a:pt x="676910" y="385368"/>
                    </a:lnTo>
                    <a:lnTo>
                      <a:pt x="676262" y="385102"/>
                    </a:lnTo>
                    <a:lnTo>
                      <a:pt x="675449" y="385203"/>
                    </a:lnTo>
                    <a:lnTo>
                      <a:pt x="675271" y="385965"/>
                    </a:lnTo>
                    <a:lnTo>
                      <a:pt x="675106" y="386384"/>
                    </a:lnTo>
                    <a:lnTo>
                      <a:pt x="675716" y="386626"/>
                    </a:lnTo>
                    <a:lnTo>
                      <a:pt x="676325" y="386956"/>
                    </a:lnTo>
                    <a:lnTo>
                      <a:pt x="677125" y="387057"/>
                    </a:lnTo>
                    <a:lnTo>
                      <a:pt x="677405" y="386308"/>
                    </a:lnTo>
                    <a:lnTo>
                      <a:pt x="677837" y="385546"/>
                    </a:lnTo>
                    <a:close/>
                  </a:path>
                  <a:path w="1209040" h="1057275">
                    <a:moveTo>
                      <a:pt x="680504" y="1049299"/>
                    </a:moveTo>
                    <a:lnTo>
                      <a:pt x="679729" y="1045540"/>
                    </a:lnTo>
                    <a:lnTo>
                      <a:pt x="679335" y="1042365"/>
                    </a:lnTo>
                    <a:lnTo>
                      <a:pt x="675220" y="1041908"/>
                    </a:lnTo>
                    <a:lnTo>
                      <a:pt x="673176" y="1044575"/>
                    </a:lnTo>
                    <a:lnTo>
                      <a:pt x="674662" y="1046530"/>
                    </a:lnTo>
                    <a:lnTo>
                      <a:pt x="676275" y="1048473"/>
                    </a:lnTo>
                    <a:lnTo>
                      <a:pt x="672871" y="1049756"/>
                    </a:lnTo>
                    <a:lnTo>
                      <a:pt x="675119" y="1052169"/>
                    </a:lnTo>
                    <a:lnTo>
                      <a:pt x="673023" y="1053376"/>
                    </a:lnTo>
                    <a:lnTo>
                      <a:pt x="672807" y="1055331"/>
                    </a:lnTo>
                    <a:lnTo>
                      <a:pt x="673290" y="1055751"/>
                    </a:lnTo>
                    <a:lnTo>
                      <a:pt x="674268" y="1057008"/>
                    </a:lnTo>
                    <a:lnTo>
                      <a:pt x="676160" y="1056220"/>
                    </a:lnTo>
                    <a:lnTo>
                      <a:pt x="677494" y="1055154"/>
                    </a:lnTo>
                    <a:lnTo>
                      <a:pt x="678891" y="1054239"/>
                    </a:lnTo>
                    <a:lnTo>
                      <a:pt x="678408" y="1053604"/>
                    </a:lnTo>
                    <a:lnTo>
                      <a:pt x="678065" y="1052588"/>
                    </a:lnTo>
                    <a:lnTo>
                      <a:pt x="677456" y="1052423"/>
                    </a:lnTo>
                    <a:lnTo>
                      <a:pt x="676363" y="1052106"/>
                    </a:lnTo>
                    <a:lnTo>
                      <a:pt x="677735" y="1049782"/>
                    </a:lnTo>
                    <a:lnTo>
                      <a:pt x="680504" y="1049299"/>
                    </a:lnTo>
                    <a:close/>
                  </a:path>
                  <a:path w="1209040" h="1057275">
                    <a:moveTo>
                      <a:pt x="688682" y="572820"/>
                    </a:moveTo>
                    <a:lnTo>
                      <a:pt x="688136" y="572414"/>
                    </a:lnTo>
                    <a:lnTo>
                      <a:pt x="687082" y="571601"/>
                    </a:lnTo>
                    <a:lnTo>
                      <a:pt x="686854" y="572401"/>
                    </a:lnTo>
                    <a:lnTo>
                      <a:pt x="686587" y="573189"/>
                    </a:lnTo>
                    <a:lnTo>
                      <a:pt x="686409" y="574090"/>
                    </a:lnTo>
                    <a:lnTo>
                      <a:pt x="687120" y="574497"/>
                    </a:lnTo>
                    <a:lnTo>
                      <a:pt x="687705" y="573925"/>
                    </a:lnTo>
                    <a:lnTo>
                      <a:pt x="688187" y="573366"/>
                    </a:lnTo>
                    <a:lnTo>
                      <a:pt x="688682" y="572820"/>
                    </a:lnTo>
                    <a:close/>
                  </a:path>
                  <a:path w="1209040" h="1057275">
                    <a:moveTo>
                      <a:pt x="706666" y="762469"/>
                    </a:moveTo>
                    <a:lnTo>
                      <a:pt x="705281" y="758456"/>
                    </a:lnTo>
                    <a:lnTo>
                      <a:pt x="702665" y="761771"/>
                    </a:lnTo>
                    <a:lnTo>
                      <a:pt x="702652" y="765022"/>
                    </a:lnTo>
                    <a:lnTo>
                      <a:pt x="703605" y="768413"/>
                    </a:lnTo>
                    <a:lnTo>
                      <a:pt x="704608" y="765340"/>
                    </a:lnTo>
                    <a:lnTo>
                      <a:pt x="706666" y="762469"/>
                    </a:lnTo>
                    <a:close/>
                  </a:path>
                  <a:path w="1209040" h="1057275">
                    <a:moveTo>
                      <a:pt x="738454" y="381419"/>
                    </a:moveTo>
                    <a:lnTo>
                      <a:pt x="732624" y="377774"/>
                    </a:lnTo>
                    <a:lnTo>
                      <a:pt x="732345" y="378040"/>
                    </a:lnTo>
                    <a:lnTo>
                      <a:pt x="732078" y="378307"/>
                    </a:lnTo>
                    <a:lnTo>
                      <a:pt x="731812" y="378574"/>
                    </a:lnTo>
                    <a:lnTo>
                      <a:pt x="733031" y="380555"/>
                    </a:lnTo>
                    <a:lnTo>
                      <a:pt x="734212" y="382549"/>
                    </a:lnTo>
                    <a:lnTo>
                      <a:pt x="735723" y="385013"/>
                    </a:lnTo>
                    <a:lnTo>
                      <a:pt x="738454" y="381419"/>
                    </a:lnTo>
                    <a:close/>
                  </a:path>
                  <a:path w="1209040" h="1057275">
                    <a:moveTo>
                      <a:pt x="743940" y="828179"/>
                    </a:moveTo>
                    <a:lnTo>
                      <a:pt x="743826" y="827773"/>
                    </a:lnTo>
                    <a:lnTo>
                      <a:pt x="743572" y="826998"/>
                    </a:lnTo>
                    <a:lnTo>
                      <a:pt x="742848" y="827354"/>
                    </a:lnTo>
                    <a:lnTo>
                      <a:pt x="742149" y="827709"/>
                    </a:lnTo>
                    <a:lnTo>
                      <a:pt x="741438" y="828065"/>
                    </a:lnTo>
                    <a:lnTo>
                      <a:pt x="741540" y="828306"/>
                    </a:lnTo>
                    <a:lnTo>
                      <a:pt x="741616" y="828548"/>
                    </a:lnTo>
                    <a:lnTo>
                      <a:pt x="741743" y="828776"/>
                    </a:lnTo>
                    <a:lnTo>
                      <a:pt x="742467" y="828586"/>
                    </a:lnTo>
                    <a:lnTo>
                      <a:pt x="743940" y="828179"/>
                    </a:lnTo>
                    <a:close/>
                  </a:path>
                  <a:path w="1209040" h="1057275">
                    <a:moveTo>
                      <a:pt x="775550" y="965212"/>
                    </a:moveTo>
                    <a:lnTo>
                      <a:pt x="773379" y="962164"/>
                    </a:lnTo>
                    <a:lnTo>
                      <a:pt x="770267" y="960818"/>
                    </a:lnTo>
                    <a:lnTo>
                      <a:pt x="766965" y="959802"/>
                    </a:lnTo>
                    <a:lnTo>
                      <a:pt x="771055" y="965390"/>
                    </a:lnTo>
                    <a:lnTo>
                      <a:pt x="772223" y="966089"/>
                    </a:lnTo>
                    <a:lnTo>
                      <a:pt x="775550" y="965212"/>
                    </a:lnTo>
                    <a:close/>
                  </a:path>
                  <a:path w="1209040" h="1057275">
                    <a:moveTo>
                      <a:pt x="778687" y="656056"/>
                    </a:moveTo>
                    <a:lnTo>
                      <a:pt x="777925" y="655662"/>
                    </a:lnTo>
                    <a:lnTo>
                      <a:pt x="777532" y="655447"/>
                    </a:lnTo>
                    <a:lnTo>
                      <a:pt x="777113" y="655243"/>
                    </a:lnTo>
                    <a:lnTo>
                      <a:pt x="776808" y="655777"/>
                    </a:lnTo>
                    <a:lnTo>
                      <a:pt x="776439" y="656323"/>
                    </a:lnTo>
                    <a:lnTo>
                      <a:pt x="776325" y="656907"/>
                    </a:lnTo>
                    <a:lnTo>
                      <a:pt x="776287" y="657098"/>
                    </a:lnTo>
                    <a:lnTo>
                      <a:pt x="777252" y="657733"/>
                    </a:lnTo>
                    <a:lnTo>
                      <a:pt x="777824" y="657275"/>
                    </a:lnTo>
                    <a:lnTo>
                      <a:pt x="778154" y="656729"/>
                    </a:lnTo>
                    <a:lnTo>
                      <a:pt x="778687" y="656056"/>
                    </a:lnTo>
                    <a:close/>
                  </a:path>
                  <a:path w="1209040" h="1057275">
                    <a:moveTo>
                      <a:pt x="780415" y="384810"/>
                    </a:moveTo>
                    <a:lnTo>
                      <a:pt x="775868" y="375513"/>
                    </a:lnTo>
                    <a:lnTo>
                      <a:pt x="773506" y="377202"/>
                    </a:lnTo>
                    <a:lnTo>
                      <a:pt x="773671" y="378625"/>
                    </a:lnTo>
                    <a:lnTo>
                      <a:pt x="775919" y="382092"/>
                    </a:lnTo>
                    <a:lnTo>
                      <a:pt x="776732" y="384568"/>
                    </a:lnTo>
                    <a:lnTo>
                      <a:pt x="780415" y="384810"/>
                    </a:lnTo>
                    <a:close/>
                  </a:path>
                  <a:path w="1209040" h="1057275">
                    <a:moveTo>
                      <a:pt x="787527" y="173342"/>
                    </a:moveTo>
                    <a:lnTo>
                      <a:pt x="784136" y="170535"/>
                    </a:lnTo>
                    <a:lnTo>
                      <a:pt x="783082" y="170040"/>
                    </a:lnTo>
                    <a:lnTo>
                      <a:pt x="782053" y="170992"/>
                    </a:lnTo>
                    <a:lnTo>
                      <a:pt x="781659" y="171373"/>
                    </a:lnTo>
                    <a:lnTo>
                      <a:pt x="781380" y="172605"/>
                    </a:lnTo>
                    <a:lnTo>
                      <a:pt x="783120" y="174218"/>
                    </a:lnTo>
                    <a:lnTo>
                      <a:pt x="784733" y="175717"/>
                    </a:lnTo>
                    <a:lnTo>
                      <a:pt x="787146" y="174040"/>
                    </a:lnTo>
                    <a:lnTo>
                      <a:pt x="787209" y="173837"/>
                    </a:lnTo>
                    <a:lnTo>
                      <a:pt x="787527" y="173342"/>
                    </a:lnTo>
                    <a:close/>
                  </a:path>
                  <a:path w="1209040" h="1057275">
                    <a:moveTo>
                      <a:pt x="795121" y="736053"/>
                    </a:moveTo>
                    <a:lnTo>
                      <a:pt x="794753" y="734161"/>
                    </a:lnTo>
                    <a:lnTo>
                      <a:pt x="794067" y="732129"/>
                    </a:lnTo>
                    <a:lnTo>
                      <a:pt x="790651" y="733361"/>
                    </a:lnTo>
                    <a:lnTo>
                      <a:pt x="793026" y="737641"/>
                    </a:lnTo>
                    <a:lnTo>
                      <a:pt x="795121" y="736053"/>
                    </a:lnTo>
                    <a:close/>
                  </a:path>
                  <a:path w="1209040" h="1057275">
                    <a:moveTo>
                      <a:pt x="832624" y="514527"/>
                    </a:moveTo>
                    <a:lnTo>
                      <a:pt x="831608" y="513219"/>
                    </a:lnTo>
                    <a:lnTo>
                      <a:pt x="830999" y="513118"/>
                    </a:lnTo>
                    <a:lnTo>
                      <a:pt x="829056" y="512724"/>
                    </a:lnTo>
                    <a:lnTo>
                      <a:pt x="827049" y="512648"/>
                    </a:lnTo>
                    <a:lnTo>
                      <a:pt x="824433" y="512394"/>
                    </a:lnTo>
                    <a:lnTo>
                      <a:pt x="825995" y="515734"/>
                    </a:lnTo>
                    <a:lnTo>
                      <a:pt x="828230" y="516407"/>
                    </a:lnTo>
                    <a:lnTo>
                      <a:pt x="831126" y="516648"/>
                    </a:lnTo>
                    <a:lnTo>
                      <a:pt x="832040" y="515543"/>
                    </a:lnTo>
                    <a:lnTo>
                      <a:pt x="832472" y="514769"/>
                    </a:lnTo>
                    <a:lnTo>
                      <a:pt x="832624" y="514527"/>
                    </a:lnTo>
                    <a:close/>
                  </a:path>
                  <a:path w="1209040" h="1057275">
                    <a:moveTo>
                      <a:pt x="874395" y="538289"/>
                    </a:moveTo>
                    <a:lnTo>
                      <a:pt x="871245" y="536397"/>
                    </a:lnTo>
                    <a:lnTo>
                      <a:pt x="868794" y="533311"/>
                    </a:lnTo>
                    <a:lnTo>
                      <a:pt x="868248" y="535787"/>
                    </a:lnTo>
                    <a:lnTo>
                      <a:pt x="867676" y="537451"/>
                    </a:lnTo>
                    <a:lnTo>
                      <a:pt x="867448" y="540423"/>
                    </a:lnTo>
                    <a:lnTo>
                      <a:pt x="867486" y="542404"/>
                    </a:lnTo>
                    <a:lnTo>
                      <a:pt x="869632" y="543763"/>
                    </a:lnTo>
                    <a:lnTo>
                      <a:pt x="870826" y="542658"/>
                    </a:lnTo>
                    <a:lnTo>
                      <a:pt x="871423" y="540727"/>
                    </a:lnTo>
                    <a:lnTo>
                      <a:pt x="872134" y="540651"/>
                    </a:lnTo>
                    <a:lnTo>
                      <a:pt x="872439" y="540537"/>
                    </a:lnTo>
                    <a:lnTo>
                      <a:pt x="874293" y="542531"/>
                    </a:lnTo>
                    <a:lnTo>
                      <a:pt x="874395" y="538289"/>
                    </a:lnTo>
                    <a:close/>
                  </a:path>
                  <a:path w="1209040" h="1057275">
                    <a:moveTo>
                      <a:pt x="899922" y="810577"/>
                    </a:moveTo>
                    <a:lnTo>
                      <a:pt x="894600" y="807745"/>
                    </a:lnTo>
                    <a:lnTo>
                      <a:pt x="894397" y="807796"/>
                    </a:lnTo>
                    <a:lnTo>
                      <a:pt x="892517" y="812406"/>
                    </a:lnTo>
                    <a:lnTo>
                      <a:pt x="895781" y="814857"/>
                    </a:lnTo>
                    <a:lnTo>
                      <a:pt x="897382" y="811784"/>
                    </a:lnTo>
                    <a:lnTo>
                      <a:pt x="899922" y="810577"/>
                    </a:lnTo>
                    <a:close/>
                  </a:path>
                  <a:path w="1209040" h="1057275">
                    <a:moveTo>
                      <a:pt x="916863" y="883246"/>
                    </a:moveTo>
                    <a:lnTo>
                      <a:pt x="910221" y="884199"/>
                    </a:lnTo>
                    <a:lnTo>
                      <a:pt x="910920" y="890549"/>
                    </a:lnTo>
                    <a:lnTo>
                      <a:pt x="911047" y="890727"/>
                    </a:lnTo>
                    <a:lnTo>
                      <a:pt x="914971" y="891692"/>
                    </a:lnTo>
                    <a:lnTo>
                      <a:pt x="915543" y="889088"/>
                    </a:lnTo>
                    <a:lnTo>
                      <a:pt x="916863" y="883246"/>
                    </a:lnTo>
                    <a:close/>
                  </a:path>
                  <a:path w="1209040" h="1057275">
                    <a:moveTo>
                      <a:pt x="929487" y="576999"/>
                    </a:moveTo>
                    <a:lnTo>
                      <a:pt x="928446" y="576211"/>
                    </a:lnTo>
                    <a:lnTo>
                      <a:pt x="927633" y="575614"/>
                    </a:lnTo>
                    <a:lnTo>
                      <a:pt x="927379" y="576453"/>
                    </a:lnTo>
                    <a:lnTo>
                      <a:pt x="926985" y="577049"/>
                    </a:lnTo>
                    <a:lnTo>
                      <a:pt x="927176" y="577303"/>
                    </a:lnTo>
                    <a:lnTo>
                      <a:pt x="927430" y="577697"/>
                    </a:lnTo>
                    <a:lnTo>
                      <a:pt x="928052" y="578065"/>
                    </a:lnTo>
                    <a:lnTo>
                      <a:pt x="928865" y="578002"/>
                    </a:lnTo>
                    <a:lnTo>
                      <a:pt x="929157" y="577342"/>
                    </a:lnTo>
                    <a:lnTo>
                      <a:pt x="929487" y="576999"/>
                    </a:lnTo>
                    <a:close/>
                  </a:path>
                  <a:path w="1209040" h="1057275">
                    <a:moveTo>
                      <a:pt x="967879" y="614768"/>
                    </a:moveTo>
                    <a:lnTo>
                      <a:pt x="964222" y="614616"/>
                    </a:lnTo>
                    <a:lnTo>
                      <a:pt x="961517" y="614527"/>
                    </a:lnTo>
                    <a:lnTo>
                      <a:pt x="964895" y="618604"/>
                    </a:lnTo>
                    <a:lnTo>
                      <a:pt x="965466" y="618566"/>
                    </a:lnTo>
                    <a:lnTo>
                      <a:pt x="967879" y="614768"/>
                    </a:lnTo>
                    <a:close/>
                  </a:path>
                  <a:path w="1209040" h="1057275">
                    <a:moveTo>
                      <a:pt x="1032852" y="578624"/>
                    </a:moveTo>
                    <a:lnTo>
                      <a:pt x="1031938" y="577557"/>
                    </a:lnTo>
                    <a:lnTo>
                      <a:pt x="1031163" y="576224"/>
                    </a:lnTo>
                    <a:lnTo>
                      <a:pt x="1030033" y="575525"/>
                    </a:lnTo>
                    <a:lnTo>
                      <a:pt x="1029246" y="575068"/>
                    </a:lnTo>
                    <a:lnTo>
                      <a:pt x="1027950" y="575500"/>
                    </a:lnTo>
                    <a:lnTo>
                      <a:pt x="1026858" y="575525"/>
                    </a:lnTo>
                    <a:lnTo>
                      <a:pt x="1027176" y="576592"/>
                    </a:lnTo>
                    <a:lnTo>
                      <a:pt x="1027176" y="578192"/>
                    </a:lnTo>
                    <a:lnTo>
                      <a:pt x="1029131" y="579374"/>
                    </a:lnTo>
                    <a:lnTo>
                      <a:pt x="1030782" y="579386"/>
                    </a:lnTo>
                    <a:lnTo>
                      <a:pt x="1032281" y="579729"/>
                    </a:lnTo>
                    <a:lnTo>
                      <a:pt x="1032471" y="579361"/>
                    </a:lnTo>
                    <a:lnTo>
                      <a:pt x="1032649" y="578993"/>
                    </a:lnTo>
                    <a:lnTo>
                      <a:pt x="1032852" y="578624"/>
                    </a:lnTo>
                    <a:close/>
                  </a:path>
                  <a:path w="1209040" h="1057275">
                    <a:moveTo>
                      <a:pt x="1071867" y="634631"/>
                    </a:moveTo>
                    <a:lnTo>
                      <a:pt x="1071841" y="634060"/>
                    </a:lnTo>
                    <a:lnTo>
                      <a:pt x="1071816" y="632917"/>
                    </a:lnTo>
                    <a:lnTo>
                      <a:pt x="1068920" y="632371"/>
                    </a:lnTo>
                    <a:lnTo>
                      <a:pt x="1065999" y="631088"/>
                    </a:lnTo>
                    <a:lnTo>
                      <a:pt x="1063218" y="634580"/>
                    </a:lnTo>
                    <a:lnTo>
                      <a:pt x="1071867" y="634631"/>
                    </a:lnTo>
                    <a:close/>
                  </a:path>
                  <a:path w="1209040" h="1057275">
                    <a:moveTo>
                      <a:pt x="1104963" y="903236"/>
                    </a:moveTo>
                    <a:lnTo>
                      <a:pt x="1104671" y="902106"/>
                    </a:lnTo>
                    <a:lnTo>
                      <a:pt x="1104747" y="900417"/>
                    </a:lnTo>
                    <a:lnTo>
                      <a:pt x="1104061" y="899998"/>
                    </a:lnTo>
                    <a:lnTo>
                      <a:pt x="1102766" y="899223"/>
                    </a:lnTo>
                    <a:lnTo>
                      <a:pt x="1101026" y="899172"/>
                    </a:lnTo>
                    <a:lnTo>
                      <a:pt x="1099489" y="898842"/>
                    </a:lnTo>
                    <a:lnTo>
                      <a:pt x="1098562" y="899795"/>
                    </a:lnTo>
                    <a:lnTo>
                      <a:pt x="1099616" y="901077"/>
                    </a:lnTo>
                    <a:lnTo>
                      <a:pt x="1100518" y="902627"/>
                    </a:lnTo>
                    <a:lnTo>
                      <a:pt x="1102474" y="904011"/>
                    </a:lnTo>
                    <a:lnTo>
                      <a:pt x="1103896" y="903376"/>
                    </a:lnTo>
                    <a:lnTo>
                      <a:pt x="1104963" y="903236"/>
                    </a:lnTo>
                    <a:close/>
                  </a:path>
                  <a:path w="1209040" h="1057275">
                    <a:moveTo>
                      <a:pt x="1131608" y="893419"/>
                    </a:moveTo>
                    <a:lnTo>
                      <a:pt x="1127544" y="889584"/>
                    </a:lnTo>
                    <a:lnTo>
                      <a:pt x="1128344" y="888885"/>
                    </a:lnTo>
                    <a:lnTo>
                      <a:pt x="1130046" y="887450"/>
                    </a:lnTo>
                    <a:lnTo>
                      <a:pt x="1127429" y="884237"/>
                    </a:lnTo>
                    <a:lnTo>
                      <a:pt x="1121968" y="887171"/>
                    </a:lnTo>
                    <a:lnTo>
                      <a:pt x="1121397" y="887945"/>
                    </a:lnTo>
                    <a:lnTo>
                      <a:pt x="1123759" y="893572"/>
                    </a:lnTo>
                    <a:lnTo>
                      <a:pt x="1126337" y="894549"/>
                    </a:lnTo>
                    <a:lnTo>
                      <a:pt x="1131608" y="893419"/>
                    </a:lnTo>
                    <a:close/>
                  </a:path>
                  <a:path w="1209040" h="1057275">
                    <a:moveTo>
                      <a:pt x="1199832" y="517867"/>
                    </a:moveTo>
                    <a:lnTo>
                      <a:pt x="1199235" y="515823"/>
                    </a:lnTo>
                    <a:lnTo>
                      <a:pt x="1196200" y="513994"/>
                    </a:lnTo>
                    <a:lnTo>
                      <a:pt x="1196289" y="516064"/>
                    </a:lnTo>
                    <a:lnTo>
                      <a:pt x="1196352" y="518134"/>
                    </a:lnTo>
                    <a:lnTo>
                      <a:pt x="1196428" y="520192"/>
                    </a:lnTo>
                    <a:lnTo>
                      <a:pt x="1198079" y="520179"/>
                    </a:lnTo>
                    <a:lnTo>
                      <a:pt x="1199832" y="517867"/>
                    </a:lnTo>
                    <a:close/>
                  </a:path>
                  <a:path w="1209040" h="1057275">
                    <a:moveTo>
                      <a:pt x="1208824" y="408127"/>
                    </a:moveTo>
                    <a:lnTo>
                      <a:pt x="1208544" y="404342"/>
                    </a:lnTo>
                    <a:lnTo>
                      <a:pt x="1207643" y="403237"/>
                    </a:lnTo>
                    <a:lnTo>
                      <a:pt x="1206500" y="402424"/>
                    </a:lnTo>
                    <a:lnTo>
                      <a:pt x="1204988" y="403364"/>
                    </a:lnTo>
                    <a:lnTo>
                      <a:pt x="1204493" y="404101"/>
                    </a:lnTo>
                    <a:lnTo>
                      <a:pt x="1203731" y="405193"/>
                    </a:lnTo>
                    <a:lnTo>
                      <a:pt x="1203388" y="406577"/>
                    </a:lnTo>
                    <a:lnTo>
                      <a:pt x="1202702" y="408216"/>
                    </a:lnTo>
                    <a:lnTo>
                      <a:pt x="1206969" y="409079"/>
                    </a:lnTo>
                    <a:lnTo>
                      <a:pt x="1208824" y="40812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3" name="object 365">
                <a:extLst>
                  <a:ext uri="{FF2B5EF4-FFF2-40B4-BE49-F238E27FC236}">
                    <a16:creationId xmlns:a16="http://schemas.microsoft.com/office/drawing/2014/main" id="{C77B5641-AC17-8879-CF22-31ACCD3E5C11}"/>
                  </a:ext>
                </a:extLst>
              </p:cNvPr>
              <p:cNvSpPr/>
              <p:nvPr/>
            </p:nvSpPr>
            <p:spPr>
              <a:xfrm>
                <a:off x="8360220" y="2913784"/>
                <a:ext cx="715748" cy="617451"/>
              </a:xfrm>
              <a:custGeom>
                <a:avLst/>
                <a:gdLst/>
                <a:ahLst/>
                <a:cxnLst/>
                <a:rect l="l" t="t" r="r" b="b"/>
                <a:pathLst>
                  <a:path w="920115" h="902970">
                    <a:moveTo>
                      <a:pt x="5918" y="446151"/>
                    </a:moveTo>
                    <a:lnTo>
                      <a:pt x="4495" y="444423"/>
                    </a:lnTo>
                    <a:lnTo>
                      <a:pt x="3517" y="443293"/>
                    </a:lnTo>
                    <a:lnTo>
                      <a:pt x="2324" y="441858"/>
                    </a:lnTo>
                    <a:lnTo>
                      <a:pt x="0" y="444842"/>
                    </a:lnTo>
                    <a:lnTo>
                      <a:pt x="2298" y="445338"/>
                    </a:lnTo>
                    <a:lnTo>
                      <a:pt x="5918" y="446151"/>
                    </a:lnTo>
                    <a:close/>
                  </a:path>
                  <a:path w="920115" h="902970">
                    <a:moveTo>
                      <a:pt x="15176" y="419696"/>
                    </a:moveTo>
                    <a:lnTo>
                      <a:pt x="14592" y="418769"/>
                    </a:lnTo>
                    <a:lnTo>
                      <a:pt x="14033" y="417068"/>
                    </a:lnTo>
                    <a:lnTo>
                      <a:pt x="12966" y="418503"/>
                    </a:lnTo>
                    <a:lnTo>
                      <a:pt x="11976" y="419227"/>
                    </a:lnTo>
                    <a:lnTo>
                      <a:pt x="11950" y="419963"/>
                    </a:lnTo>
                    <a:lnTo>
                      <a:pt x="11950" y="420738"/>
                    </a:lnTo>
                    <a:lnTo>
                      <a:pt x="12915" y="421525"/>
                    </a:lnTo>
                    <a:lnTo>
                      <a:pt x="13436" y="422287"/>
                    </a:lnTo>
                    <a:lnTo>
                      <a:pt x="14020" y="421716"/>
                    </a:lnTo>
                    <a:lnTo>
                      <a:pt x="14986" y="421182"/>
                    </a:lnTo>
                    <a:lnTo>
                      <a:pt x="15176" y="419696"/>
                    </a:lnTo>
                    <a:close/>
                  </a:path>
                  <a:path w="920115" h="902970">
                    <a:moveTo>
                      <a:pt x="73126" y="474980"/>
                    </a:moveTo>
                    <a:lnTo>
                      <a:pt x="72148" y="473341"/>
                    </a:lnTo>
                    <a:lnTo>
                      <a:pt x="71793" y="471093"/>
                    </a:lnTo>
                    <a:lnTo>
                      <a:pt x="68884" y="470522"/>
                    </a:lnTo>
                    <a:lnTo>
                      <a:pt x="69646" y="473176"/>
                    </a:lnTo>
                    <a:lnTo>
                      <a:pt x="70332" y="475018"/>
                    </a:lnTo>
                    <a:lnTo>
                      <a:pt x="73126" y="474980"/>
                    </a:lnTo>
                    <a:close/>
                  </a:path>
                  <a:path w="920115" h="902970">
                    <a:moveTo>
                      <a:pt x="91617" y="148704"/>
                    </a:moveTo>
                    <a:lnTo>
                      <a:pt x="87820" y="146088"/>
                    </a:lnTo>
                    <a:lnTo>
                      <a:pt x="83870" y="146989"/>
                    </a:lnTo>
                    <a:lnTo>
                      <a:pt x="88214" y="147942"/>
                    </a:lnTo>
                    <a:lnTo>
                      <a:pt x="91617" y="148704"/>
                    </a:lnTo>
                    <a:close/>
                  </a:path>
                  <a:path w="920115" h="902970">
                    <a:moveTo>
                      <a:pt x="104635" y="712520"/>
                    </a:moveTo>
                    <a:lnTo>
                      <a:pt x="102730" y="711530"/>
                    </a:lnTo>
                    <a:lnTo>
                      <a:pt x="100799" y="714375"/>
                    </a:lnTo>
                    <a:lnTo>
                      <a:pt x="103682" y="715556"/>
                    </a:lnTo>
                    <a:lnTo>
                      <a:pt x="103746" y="714171"/>
                    </a:lnTo>
                    <a:lnTo>
                      <a:pt x="104635" y="712520"/>
                    </a:lnTo>
                    <a:close/>
                  </a:path>
                  <a:path w="920115" h="902970">
                    <a:moveTo>
                      <a:pt x="124040" y="71462"/>
                    </a:moveTo>
                    <a:lnTo>
                      <a:pt x="123329" y="70218"/>
                    </a:lnTo>
                    <a:lnTo>
                      <a:pt x="120523" y="69469"/>
                    </a:lnTo>
                    <a:lnTo>
                      <a:pt x="119697" y="70065"/>
                    </a:lnTo>
                    <a:lnTo>
                      <a:pt x="118402" y="70485"/>
                    </a:lnTo>
                    <a:lnTo>
                      <a:pt x="119710" y="71793"/>
                    </a:lnTo>
                    <a:lnTo>
                      <a:pt x="120599" y="72720"/>
                    </a:lnTo>
                    <a:lnTo>
                      <a:pt x="121831" y="73952"/>
                    </a:lnTo>
                    <a:lnTo>
                      <a:pt x="124040" y="71462"/>
                    </a:lnTo>
                    <a:close/>
                  </a:path>
                  <a:path w="920115" h="902970">
                    <a:moveTo>
                      <a:pt x="131953" y="407149"/>
                    </a:moveTo>
                    <a:lnTo>
                      <a:pt x="129006" y="405434"/>
                    </a:lnTo>
                    <a:lnTo>
                      <a:pt x="127292" y="407809"/>
                    </a:lnTo>
                    <a:lnTo>
                      <a:pt x="131953" y="407149"/>
                    </a:lnTo>
                    <a:close/>
                  </a:path>
                  <a:path w="920115" h="902970">
                    <a:moveTo>
                      <a:pt x="138823" y="767905"/>
                    </a:moveTo>
                    <a:lnTo>
                      <a:pt x="135610" y="767181"/>
                    </a:lnTo>
                    <a:lnTo>
                      <a:pt x="135407" y="768045"/>
                    </a:lnTo>
                    <a:lnTo>
                      <a:pt x="135293" y="768489"/>
                    </a:lnTo>
                    <a:lnTo>
                      <a:pt x="136423" y="768642"/>
                    </a:lnTo>
                    <a:lnTo>
                      <a:pt x="137528" y="768781"/>
                    </a:lnTo>
                    <a:lnTo>
                      <a:pt x="138633" y="768934"/>
                    </a:lnTo>
                    <a:lnTo>
                      <a:pt x="138696" y="768578"/>
                    </a:lnTo>
                    <a:lnTo>
                      <a:pt x="138772" y="768248"/>
                    </a:lnTo>
                    <a:lnTo>
                      <a:pt x="138823" y="767905"/>
                    </a:lnTo>
                    <a:close/>
                  </a:path>
                  <a:path w="920115" h="902970">
                    <a:moveTo>
                      <a:pt x="148272" y="192786"/>
                    </a:moveTo>
                    <a:lnTo>
                      <a:pt x="146304" y="189280"/>
                    </a:lnTo>
                    <a:lnTo>
                      <a:pt x="145389" y="189903"/>
                    </a:lnTo>
                    <a:lnTo>
                      <a:pt x="144945" y="190207"/>
                    </a:lnTo>
                    <a:lnTo>
                      <a:pt x="145669" y="191211"/>
                    </a:lnTo>
                    <a:lnTo>
                      <a:pt x="146380" y="192227"/>
                    </a:lnTo>
                    <a:lnTo>
                      <a:pt x="147218" y="193268"/>
                    </a:lnTo>
                    <a:lnTo>
                      <a:pt x="147688" y="193001"/>
                    </a:lnTo>
                    <a:lnTo>
                      <a:pt x="148272" y="192786"/>
                    </a:lnTo>
                    <a:close/>
                  </a:path>
                  <a:path w="920115" h="902970">
                    <a:moveTo>
                      <a:pt x="150863" y="536130"/>
                    </a:moveTo>
                    <a:lnTo>
                      <a:pt x="149860" y="535508"/>
                    </a:lnTo>
                    <a:lnTo>
                      <a:pt x="147828" y="534276"/>
                    </a:lnTo>
                    <a:lnTo>
                      <a:pt x="147561" y="534708"/>
                    </a:lnTo>
                    <a:lnTo>
                      <a:pt x="147307" y="535165"/>
                    </a:lnTo>
                    <a:lnTo>
                      <a:pt x="147053" y="535597"/>
                    </a:lnTo>
                    <a:lnTo>
                      <a:pt x="147574" y="536054"/>
                    </a:lnTo>
                    <a:lnTo>
                      <a:pt x="148031" y="536613"/>
                    </a:lnTo>
                    <a:lnTo>
                      <a:pt x="148615" y="536905"/>
                    </a:lnTo>
                    <a:lnTo>
                      <a:pt x="149136" y="537159"/>
                    </a:lnTo>
                    <a:lnTo>
                      <a:pt x="149796" y="537095"/>
                    </a:lnTo>
                    <a:lnTo>
                      <a:pt x="150406" y="537184"/>
                    </a:lnTo>
                    <a:lnTo>
                      <a:pt x="150571" y="536841"/>
                    </a:lnTo>
                    <a:lnTo>
                      <a:pt x="150863" y="536130"/>
                    </a:lnTo>
                    <a:close/>
                  </a:path>
                  <a:path w="920115" h="902970">
                    <a:moveTo>
                      <a:pt x="151930" y="769061"/>
                    </a:moveTo>
                    <a:lnTo>
                      <a:pt x="151561" y="768337"/>
                    </a:lnTo>
                    <a:lnTo>
                      <a:pt x="151295" y="767448"/>
                    </a:lnTo>
                    <a:lnTo>
                      <a:pt x="150456" y="766686"/>
                    </a:lnTo>
                    <a:lnTo>
                      <a:pt x="149555" y="767092"/>
                    </a:lnTo>
                    <a:lnTo>
                      <a:pt x="148361" y="767308"/>
                    </a:lnTo>
                    <a:lnTo>
                      <a:pt x="149212" y="768413"/>
                    </a:lnTo>
                    <a:lnTo>
                      <a:pt x="149593" y="769239"/>
                    </a:lnTo>
                    <a:lnTo>
                      <a:pt x="150571" y="769835"/>
                    </a:lnTo>
                    <a:lnTo>
                      <a:pt x="151345" y="769277"/>
                    </a:lnTo>
                    <a:lnTo>
                      <a:pt x="151930" y="769061"/>
                    </a:lnTo>
                    <a:close/>
                  </a:path>
                  <a:path w="920115" h="902970">
                    <a:moveTo>
                      <a:pt x="155676" y="556514"/>
                    </a:moveTo>
                    <a:lnTo>
                      <a:pt x="151409" y="556387"/>
                    </a:lnTo>
                    <a:lnTo>
                      <a:pt x="152006" y="557860"/>
                    </a:lnTo>
                    <a:lnTo>
                      <a:pt x="153200" y="560832"/>
                    </a:lnTo>
                    <a:lnTo>
                      <a:pt x="155676" y="556514"/>
                    </a:lnTo>
                    <a:close/>
                  </a:path>
                  <a:path w="920115" h="902970">
                    <a:moveTo>
                      <a:pt x="165125" y="356641"/>
                    </a:moveTo>
                    <a:lnTo>
                      <a:pt x="163969" y="356349"/>
                    </a:lnTo>
                    <a:lnTo>
                      <a:pt x="163614" y="357428"/>
                    </a:lnTo>
                    <a:lnTo>
                      <a:pt x="163182" y="358508"/>
                    </a:lnTo>
                    <a:lnTo>
                      <a:pt x="162890" y="359816"/>
                    </a:lnTo>
                    <a:lnTo>
                      <a:pt x="163588" y="360159"/>
                    </a:lnTo>
                    <a:lnTo>
                      <a:pt x="164223" y="360654"/>
                    </a:lnTo>
                    <a:lnTo>
                      <a:pt x="164579" y="359105"/>
                    </a:lnTo>
                    <a:lnTo>
                      <a:pt x="165125" y="356641"/>
                    </a:lnTo>
                    <a:close/>
                  </a:path>
                  <a:path w="920115" h="902970">
                    <a:moveTo>
                      <a:pt x="166179" y="210451"/>
                    </a:moveTo>
                    <a:lnTo>
                      <a:pt x="165912" y="209931"/>
                    </a:lnTo>
                    <a:lnTo>
                      <a:pt x="165747" y="209448"/>
                    </a:lnTo>
                    <a:lnTo>
                      <a:pt x="160553" y="210032"/>
                    </a:lnTo>
                    <a:lnTo>
                      <a:pt x="161531" y="211543"/>
                    </a:lnTo>
                    <a:lnTo>
                      <a:pt x="162026" y="212318"/>
                    </a:lnTo>
                    <a:lnTo>
                      <a:pt x="162547" y="213118"/>
                    </a:lnTo>
                    <a:lnTo>
                      <a:pt x="164922" y="211416"/>
                    </a:lnTo>
                    <a:lnTo>
                      <a:pt x="166090" y="210527"/>
                    </a:lnTo>
                    <a:close/>
                  </a:path>
                  <a:path w="920115" h="902970">
                    <a:moveTo>
                      <a:pt x="172161" y="219608"/>
                    </a:moveTo>
                    <a:lnTo>
                      <a:pt x="170751" y="220192"/>
                    </a:lnTo>
                    <a:lnTo>
                      <a:pt x="167894" y="221322"/>
                    </a:lnTo>
                    <a:lnTo>
                      <a:pt x="169976" y="222224"/>
                    </a:lnTo>
                    <a:lnTo>
                      <a:pt x="171411" y="221716"/>
                    </a:lnTo>
                    <a:lnTo>
                      <a:pt x="172161" y="219608"/>
                    </a:lnTo>
                    <a:close/>
                  </a:path>
                  <a:path w="920115" h="902970">
                    <a:moveTo>
                      <a:pt x="178333" y="778891"/>
                    </a:moveTo>
                    <a:lnTo>
                      <a:pt x="177685" y="777748"/>
                    </a:lnTo>
                    <a:lnTo>
                      <a:pt x="175437" y="777176"/>
                    </a:lnTo>
                    <a:lnTo>
                      <a:pt x="174637" y="778256"/>
                    </a:lnTo>
                    <a:lnTo>
                      <a:pt x="174409" y="780072"/>
                    </a:lnTo>
                    <a:lnTo>
                      <a:pt x="175971" y="781177"/>
                    </a:lnTo>
                    <a:lnTo>
                      <a:pt x="177368" y="781253"/>
                    </a:lnTo>
                    <a:lnTo>
                      <a:pt x="178333" y="778891"/>
                    </a:lnTo>
                    <a:close/>
                  </a:path>
                  <a:path w="920115" h="902970">
                    <a:moveTo>
                      <a:pt x="181165" y="721499"/>
                    </a:moveTo>
                    <a:lnTo>
                      <a:pt x="180568" y="720598"/>
                    </a:lnTo>
                    <a:lnTo>
                      <a:pt x="180149" y="719188"/>
                    </a:lnTo>
                    <a:lnTo>
                      <a:pt x="179006" y="720356"/>
                    </a:lnTo>
                    <a:lnTo>
                      <a:pt x="178079" y="720915"/>
                    </a:lnTo>
                    <a:lnTo>
                      <a:pt x="177698" y="722249"/>
                    </a:lnTo>
                    <a:lnTo>
                      <a:pt x="178473" y="723061"/>
                    </a:lnTo>
                    <a:lnTo>
                      <a:pt x="178854" y="723785"/>
                    </a:lnTo>
                    <a:lnTo>
                      <a:pt x="179578" y="723188"/>
                    </a:lnTo>
                    <a:lnTo>
                      <a:pt x="180517" y="722731"/>
                    </a:lnTo>
                    <a:lnTo>
                      <a:pt x="181165" y="721499"/>
                    </a:lnTo>
                    <a:close/>
                  </a:path>
                  <a:path w="920115" h="902970">
                    <a:moveTo>
                      <a:pt x="184264" y="797280"/>
                    </a:moveTo>
                    <a:lnTo>
                      <a:pt x="183426" y="795972"/>
                    </a:lnTo>
                    <a:lnTo>
                      <a:pt x="181991" y="796632"/>
                    </a:lnTo>
                    <a:lnTo>
                      <a:pt x="179857" y="796366"/>
                    </a:lnTo>
                    <a:lnTo>
                      <a:pt x="179743" y="800061"/>
                    </a:lnTo>
                    <a:lnTo>
                      <a:pt x="181698" y="798868"/>
                    </a:lnTo>
                    <a:lnTo>
                      <a:pt x="182981" y="798068"/>
                    </a:lnTo>
                    <a:lnTo>
                      <a:pt x="184264" y="797280"/>
                    </a:lnTo>
                    <a:close/>
                  </a:path>
                  <a:path w="920115" h="902970">
                    <a:moveTo>
                      <a:pt x="197510" y="40792"/>
                    </a:moveTo>
                    <a:lnTo>
                      <a:pt x="197358" y="40360"/>
                    </a:lnTo>
                    <a:lnTo>
                      <a:pt x="197218" y="39928"/>
                    </a:lnTo>
                    <a:lnTo>
                      <a:pt x="197065" y="39497"/>
                    </a:lnTo>
                    <a:lnTo>
                      <a:pt x="196456" y="39027"/>
                    </a:lnTo>
                    <a:lnTo>
                      <a:pt x="195910" y="38341"/>
                    </a:lnTo>
                    <a:lnTo>
                      <a:pt x="194906" y="38061"/>
                    </a:lnTo>
                    <a:lnTo>
                      <a:pt x="194322" y="38887"/>
                    </a:lnTo>
                    <a:lnTo>
                      <a:pt x="193865" y="39293"/>
                    </a:lnTo>
                    <a:lnTo>
                      <a:pt x="194398" y="39865"/>
                    </a:lnTo>
                    <a:lnTo>
                      <a:pt x="194830" y="40627"/>
                    </a:lnTo>
                    <a:lnTo>
                      <a:pt x="195516" y="40932"/>
                    </a:lnTo>
                    <a:lnTo>
                      <a:pt x="196037" y="41173"/>
                    </a:lnTo>
                    <a:lnTo>
                      <a:pt x="196824" y="40868"/>
                    </a:lnTo>
                    <a:lnTo>
                      <a:pt x="197510" y="40792"/>
                    </a:lnTo>
                    <a:close/>
                  </a:path>
                  <a:path w="920115" h="902970">
                    <a:moveTo>
                      <a:pt x="254673" y="189255"/>
                    </a:moveTo>
                    <a:lnTo>
                      <a:pt x="252323" y="190373"/>
                    </a:lnTo>
                    <a:lnTo>
                      <a:pt x="251714" y="191338"/>
                    </a:lnTo>
                    <a:lnTo>
                      <a:pt x="252552" y="192938"/>
                    </a:lnTo>
                    <a:lnTo>
                      <a:pt x="252704" y="193179"/>
                    </a:lnTo>
                    <a:lnTo>
                      <a:pt x="253161" y="193255"/>
                    </a:lnTo>
                    <a:lnTo>
                      <a:pt x="253733" y="193497"/>
                    </a:lnTo>
                    <a:lnTo>
                      <a:pt x="254673" y="189255"/>
                    </a:lnTo>
                    <a:close/>
                  </a:path>
                  <a:path w="920115" h="902970">
                    <a:moveTo>
                      <a:pt x="284073" y="825258"/>
                    </a:moveTo>
                    <a:lnTo>
                      <a:pt x="283921" y="823696"/>
                    </a:lnTo>
                    <a:lnTo>
                      <a:pt x="283806" y="822629"/>
                    </a:lnTo>
                    <a:lnTo>
                      <a:pt x="283718" y="821575"/>
                    </a:lnTo>
                    <a:lnTo>
                      <a:pt x="283222" y="821626"/>
                    </a:lnTo>
                    <a:lnTo>
                      <a:pt x="282206" y="821715"/>
                    </a:lnTo>
                    <a:lnTo>
                      <a:pt x="281254" y="823087"/>
                    </a:lnTo>
                    <a:lnTo>
                      <a:pt x="281317" y="824191"/>
                    </a:lnTo>
                    <a:lnTo>
                      <a:pt x="284073" y="825258"/>
                    </a:lnTo>
                    <a:close/>
                  </a:path>
                  <a:path w="920115" h="902970">
                    <a:moveTo>
                      <a:pt x="297853" y="437451"/>
                    </a:moveTo>
                    <a:lnTo>
                      <a:pt x="295910" y="437007"/>
                    </a:lnTo>
                    <a:lnTo>
                      <a:pt x="291655" y="436067"/>
                    </a:lnTo>
                    <a:lnTo>
                      <a:pt x="294411" y="440067"/>
                    </a:lnTo>
                    <a:lnTo>
                      <a:pt x="295478" y="440232"/>
                    </a:lnTo>
                    <a:lnTo>
                      <a:pt x="297853" y="437451"/>
                    </a:lnTo>
                    <a:close/>
                  </a:path>
                  <a:path w="920115" h="902970">
                    <a:moveTo>
                      <a:pt x="303110" y="827951"/>
                    </a:moveTo>
                    <a:lnTo>
                      <a:pt x="300634" y="828967"/>
                    </a:lnTo>
                    <a:lnTo>
                      <a:pt x="300418" y="830237"/>
                    </a:lnTo>
                    <a:lnTo>
                      <a:pt x="302133" y="832345"/>
                    </a:lnTo>
                    <a:lnTo>
                      <a:pt x="302552" y="830453"/>
                    </a:lnTo>
                    <a:lnTo>
                      <a:pt x="303110" y="827951"/>
                    </a:lnTo>
                    <a:close/>
                  </a:path>
                  <a:path w="920115" h="902970">
                    <a:moveTo>
                      <a:pt x="305689" y="424192"/>
                    </a:moveTo>
                    <a:lnTo>
                      <a:pt x="305269" y="423418"/>
                    </a:lnTo>
                    <a:lnTo>
                      <a:pt x="305015" y="422313"/>
                    </a:lnTo>
                    <a:lnTo>
                      <a:pt x="303923" y="423037"/>
                    </a:lnTo>
                    <a:lnTo>
                      <a:pt x="303225" y="423379"/>
                    </a:lnTo>
                    <a:lnTo>
                      <a:pt x="302768" y="423938"/>
                    </a:lnTo>
                    <a:lnTo>
                      <a:pt x="302641" y="424078"/>
                    </a:lnTo>
                    <a:lnTo>
                      <a:pt x="303352" y="425272"/>
                    </a:lnTo>
                    <a:lnTo>
                      <a:pt x="303720" y="425323"/>
                    </a:lnTo>
                    <a:lnTo>
                      <a:pt x="304292" y="425373"/>
                    </a:lnTo>
                    <a:lnTo>
                      <a:pt x="305104" y="424967"/>
                    </a:lnTo>
                    <a:lnTo>
                      <a:pt x="305689" y="424192"/>
                    </a:lnTo>
                    <a:close/>
                  </a:path>
                  <a:path w="920115" h="902970">
                    <a:moveTo>
                      <a:pt x="328676" y="794931"/>
                    </a:moveTo>
                    <a:lnTo>
                      <a:pt x="327698" y="794004"/>
                    </a:lnTo>
                    <a:lnTo>
                      <a:pt x="327164" y="793064"/>
                    </a:lnTo>
                    <a:lnTo>
                      <a:pt x="326542" y="793000"/>
                    </a:lnTo>
                    <a:lnTo>
                      <a:pt x="325869" y="792899"/>
                    </a:lnTo>
                    <a:lnTo>
                      <a:pt x="325120" y="793661"/>
                    </a:lnTo>
                    <a:lnTo>
                      <a:pt x="324396" y="794042"/>
                    </a:lnTo>
                    <a:lnTo>
                      <a:pt x="324942" y="794791"/>
                    </a:lnTo>
                    <a:lnTo>
                      <a:pt x="325361" y="795820"/>
                    </a:lnTo>
                    <a:lnTo>
                      <a:pt x="326542" y="796404"/>
                    </a:lnTo>
                    <a:lnTo>
                      <a:pt x="327494" y="795540"/>
                    </a:lnTo>
                    <a:lnTo>
                      <a:pt x="328676" y="794931"/>
                    </a:lnTo>
                    <a:close/>
                  </a:path>
                  <a:path w="920115" h="902970">
                    <a:moveTo>
                      <a:pt x="329933" y="130937"/>
                    </a:moveTo>
                    <a:lnTo>
                      <a:pt x="327469" y="130784"/>
                    </a:lnTo>
                    <a:lnTo>
                      <a:pt x="326415" y="131610"/>
                    </a:lnTo>
                    <a:lnTo>
                      <a:pt x="326364" y="133883"/>
                    </a:lnTo>
                    <a:lnTo>
                      <a:pt x="328942" y="134670"/>
                    </a:lnTo>
                    <a:lnTo>
                      <a:pt x="329717" y="133540"/>
                    </a:lnTo>
                    <a:lnTo>
                      <a:pt x="329933" y="130937"/>
                    </a:lnTo>
                    <a:close/>
                  </a:path>
                  <a:path w="920115" h="902970">
                    <a:moveTo>
                      <a:pt x="341680" y="678853"/>
                    </a:moveTo>
                    <a:lnTo>
                      <a:pt x="341630" y="678573"/>
                    </a:lnTo>
                    <a:lnTo>
                      <a:pt x="341376" y="677024"/>
                    </a:lnTo>
                    <a:lnTo>
                      <a:pt x="340626" y="676008"/>
                    </a:lnTo>
                    <a:lnTo>
                      <a:pt x="338569" y="676897"/>
                    </a:lnTo>
                    <a:lnTo>
                      <a:pt x="338696" y="678243"/>
                    </a:lnTo>
                    <a:lnTo>
                      <a:pt x="338645" y="679678"/>
                    </a:lnTo>
                    <a:lnTo>
                      <a:pt x="340664" y="679589"/>
                    </a:lnTo>
                    <a:lnTo>
                      <a:pt x="341020" y="679551"/>
                    </a:lnTo>
                    <a:lnTo>
                      <a:pt x="341680" y="678853"/>
                    </a:lnTo>
                    <a:close/>
                  </a:path>
                  <a:path w="920115" h="902970">
                    <a:moveTo>
                      <a:pt x="349034" y="239496"/>
                    </a:moveTo>
                    <a:lnTo>
                      <a:pt x="344004" y="240703"/>
                    </a:lnTo>
                    <a:lnTo>
                      <a:pt x="344982" y="244144"/>
                    </a:lnTo>
                    <a:lnTo>
                      <a:pt x="349034" y="239496"/>
                    </a:lnTo>
                    <a:close/>
                  </a:path>
                  <a:path w="920115" h="902970">
                    <a:moveTo>
                      <a:pt x="371182" y="399516"/>
                    </a:moveTo>
                    <a:lnTo>
                      <a:pt x="368668" y="401104"/>
                    </a:lnTo>
                    <a:lnTo>
                      <a:pt x="368160" y="402170"/>
                    </a:lnTo>
                    <a:lnTo>
                      <a:pt x="369341" y="403529"/>
                    </a:lnTo>
                    <a:lnTo>
                      <a:pt x="369519" y="403758"/>
                    </a:lnTo>
                    <a:lnTo>
                      <a:pt x="370611" y="403669"/>
                    </a:lnTo>
                    <a:lnTo>
                      <a:pt x="370852" y="402564"/>
                    </a:lnTo>
                    <a:lnTo>
                      <a:pt x="370941" y="401523"/>
                    </a:lnTo>
                    <a:lnTo>
                      <a:pt x="371182" y="399516"/>
                    </a:lnTo>
                    <a:close/>
                  </a:path>
                  <a:path w="920115" h="902970">
                    <a:moveTo>
                      <a:pt x="375729" y="98552"/>
                    </a:moveTo>
                    <a:lnTo>
                      <a:pt x="372224" y="102006"/>
                    </a:lnTo>
                    <a:lnTo>
                      <a:pt x="373253" y="104635"/>
                    </a:lnTo>
                    <a:lnTo>
                      <a:pt x="375729" y="98552"/>
                    </a:lnTo>
                    <a:close/>
                  </a:path>
                  <a:path w="920115" h="902970">
                    <a:moveTo>
                      <a:pt x="397675" y="3733"/>
                    </a:moveTo>
                    <a:lnTo>
                      <a:pt x="394970" y="1028"/>
                    </a:lnTo>
                    <a:lnTo>
                      <a:pt x="393928" y="0"/>
                    </a:lnTo>
                    <a:lnTo>
                      <a:pt x="393446" y="2501"/>
                    </a:lnTo>
                    <a:lnTo>
                      <a:pt x="393928" y="4064"/>
                    </a:lnTo>
                    <a:lnTo>
                      <a:pt x="397675" y="3733"/>
                    </a:lnTo>
                    <a:close/>
                  </a:path>
                  <a:path w="920115" h="902970">
                    <a:moveTo>
                      <a:pt x="400037" y="469887"/>
                    </a:moveTo>
                    <a:lnTo>
                      <a:pt x="398513" y="471144"/>
                    </a:lnTo>
                    <a:lnTo>
                      <a:pt x="397484" y="471982"/>
                    </a:lnTo>
                    <a:lnTo>
                      <a:pt x="396443" y="472833"/>
                    </a:lnTo>
                    <a:lnTo>
                      <a:pt x="399707" y="472719"/>
                    </a:lnTo>
                    <a:lnTo>
                      <a:pt x="400037" y="469887"/>
                    </a:lnTo>
                    <a:close/>
                  </a:path>
                  <a:path w="920115" h="902970">
                    <a:moveTo>
                      <a:pt x="444271" y="552919"/>
                    </a:moveTo>
                    <a:lnTo>
                      <a:pt x="442925" y="551649"/>
                    </a:lnTo>
                    <a:lnTo>
                      <a:pt x="441706" y="551776"/>
                    </a:lnTo>
                    <a:lnTo>
                      <a:pt x="440766" y="553288"/>
                    </a:lnTo>
                    <a:lnTo>
                      <a:pt x="440639" y="553567"/>
                    </a:lnTo>
                    <a:lnTo>
                      <a:pt x="440994" y="554482"/>
                    </a:lnTo>
                    <a:lnTo>
                      <a:pt x="442950" y="555345"/>
                    </a:lnTo>
                    <a:lnTo>
                      <a:pt x="444080" y="554951"/>
                    </a:lnTo>
                    <a:lnTo>
                      <a:pt x="444271" y="552919"/>
                    </a:lnTo>
                    <a:close/>
                  </a:path>
                  <a:path w="920115" h="902970">
                    <a:moveTo>
                      <a:pt x="448208" y="374967"/>
                    </a:moveTo>
                    <a:lnTo>
                      <a:pt x="446925" y="373824"/>
                    </a:lnTo>
                    <a:lnTo>
                      <a:pt x="445973" y="371805"/>
                    </a:lnTo>
                    <a:lnTo>
                      <a:pt x="443636" y="373329"/>
                    </a:lnTo>
                    <a:lnTo>
                      <a:pt x="445185" y="373875"/>
                    </a:lnTo>
                    <a:lnTo>
                      <a:pt x="448208" y="374967"/>
                    </a:lnTo>
                    <a:close/>
                  </a:path>
                  <a:path w="920115" h="902970">
                    <a:moveTo>
                      <a:pt x="449427" y="739508"/>
                    </a:moveTo>
                    <a:lnTo>
                      <a:pt x="447395" y="738225"/>
                    </a:lnTo>
                    <a:lnTo>
                      <a:pt x="446379" y="737603"/>
                    </a:lnTo>
                    <a:lnTo>
                      <a:pt x="445973" y="738339"/>
                    </a:lnTo>
                    <a:lnTo>
                      <a:pt x="445185" y="739775"/>
                    </a:lnTo>
                    <a:lnTo>
                      <a:pt x="447370" y="740791"/>
                    </a:lnTo>
                    <a:lnTo>
                      <a:pt x="448462" y="741273"/>
                    </a:lnTo>
                    <a:lnTo>
                      <a:pt x="449427" y="739508"/>
                    </a:lnTo>
                    <a:close/>
                  </a:path>
                  <a:path w="920115" h="902970">
                    <a:moveTo>
                      <a:pt x="463956" y="7912"/>
                    </a:moveTo>
                    <a:lnTo>
                      <a:pt x="462153" y="7950"/>
                    </a:lnTo>
                    <a:lnTo>
                      <a:pt x="460844" y="7988"/>
                    </a:lnTo>
                    <a:lnTo>
                      <a:pt x="459536" y="8026"/>
                    </a:lnTo>
                    <a:lnTo>
                      <a:pt x="459549" y="8623"/>
                    </a:lnTo>
                    <a:lnTo>
                      <a:pt x="459613" y="9791"/>
                    </a:lnTo>
                    <a:lnTo>
                      <a:pt x="461086" y="10375"/>
                    </a:lnTo>
                    <a:lnTo>
                      <a:pt x="462559" y="10744"/>
                    </a:lnTo>
                    <a:lnTo>
                      <a:pt x="463956" y="7912"/>
                    </a:lnTo>
                    <a:close/>
                  </a:path>
                  <a:path w="920115" h="902970">
                    <a:moveTo>
                      <a:pt x="466775" y="321183"/>
                    </a:moveTo>
                    <a:lnTo>
                      <a:pt x="466128" y="318897"/>
                    </a:lnTo>
                    <a:lnTo>
                      <a:pt x="464858" y="318325"/>
                    </a:lnTo>
                    <a:lnTo>
                      <a:pt x="461810" y="319468"/>
                    </a:lnTo>
                    <a:lnTo>
                      <a:pt x="466775" y="321183"/>
                    </a:lnTo>
                    <a:close/>
                  </a:path>
                  <a:path w="920115" h="902970">
                    <a:moveTo>
                      <a:pt x="483311" y="197091"/>
                    </a:moveTo>
                    <a:lnTo>
                      <a:pt x="482815" y="194005"/>
                    </a:lnTo>
                    <a:lnTo>
                      <a:pt x="481495" y="194284"/>
                    </a:lnTo>
                    <a:lnTo>
                      <a:pt x="480796" y="194398"/>
                    </a:lnTo>
                    <a:lnTo>
                      <a:pt x="481025" y="195414"/>
                    </a:lnTo>
                    <a:lnTo>
                      <a:pt x="481228" y="196430"/>
                    </a:lnTo>
                    <a:lnTo>
                      <a:pt x="481457" y="197421"/>
                    </a:lnTo>
                    <a:lnTo>
                      <a:pt x="482079" y="197319"/>
                    </a:lnTo>
                    <a:lnTo>
                      <a:pt x="482714" y="197205"/>
                    </a:lnTo>
                    <a:lnTo>
                      <a:pt x="483311" y="197091"/>
                    </a:lnTo>
                    <a:close/>
                  </a:path>
                  <a:path w="920115" h="902970">
                    <a:moveTo>
                      <a:pt x="483539" y="368109"/>
                    </a:moveTo>
                    <a:lnTo>
                      <a:pt x="481799" y="367207"/>
                    </a:lnTo>
                    <a:lnTo>
                      <a:pt x="480707" y="366623"/>
                    </a:lnTo>
                    <a:lnTo>
                      <a:pt x="479615" y="366052"/>
                    </a:lnTo>
                    <a:lnTo>
                      <a:pt x="479120" y="366649"/>
                    </a:lnTo>
                    <a:lnTo>
                      <a:pt x="478840" y="366941"/>
                    </a:lnTo>
                    <a:lnTo>
                      <a:pt x="479602" y="368554"/>
                    </a:lnTo>
                    <a:lnTo>
                      <a:pt x="480745" y="369277"/>
                    </a:lnTo>
                    <a:lnTo>
                      <a:pt x="483539" y="368109"/>
                    </a:lnTo>
                    <a:close/>
                  </a:path>
                  <a:path w="920115" h="902970">
                    <a:moveTo>
                      <a:pt x="512953" y="605497"/>
                    </a:moveTo>
                    <a:lnTo>
                      <a:pt x="512940" y="605078"/>
                    </a:lnTo>
                    <a:lnTo>
                      <a:pt x="512914" y="603034"/>
                    </a:lnTo>
                    <a:lnTo>
                      <a:pt x="511467" y="603046"/>
                    </a:lnTo>
                    <a:lnTo>
                      <a:pt x="508965" y="603199"/>
                    </a:lnTo>
                    <a:lnTo>
                      <a:pt x="510387" y="604596"/>
                    </a:lnTo>
                    <a:lnTo>
                      <a:pt x="511238" y="605485"/>
                    </a:lnTo>
                    <a:lnTo>
                      <a:pt x="512114" y="606348"/>
                    </a:lnTo>
                    <a:lnTo>
                      <a:pt x="512419" y="605929"/>
                    </a:lnTo>
                    <a:lnTo>
                      <a:pt x="512953" y="605497"/>
                    </a:lnTo>
                    <a:close/>
                  </a:path>
                  <a:path w="920115" h="902970">
                    <a:moveTo>
                      <a:pt x="513676" y="655853"/>
                    </a:moveTo>
                    <a:lnTo>
                      <a:pt x="511822" y="657339"/>
                    </a:lnTo>
                    <a:lnTo>
                      <a:pt x="508863" y="659676"/>
                    </a:lnTo>
                    <a:lnTo>
                      <a:pt x="510133" y="660768"/>
                    </a:lnTo>
                    <a:lnTo>
                      <a:pt x="512191" y="662533"/>
                    </a:lnTo>
                    <a:lnTo>
                      <a:pt x="513130" y="658380"/>
                    </a:lnTo>
                    <a:lnTo>
                      <a:pt x="513676" y="655853"/>
                    </a:lnTo>
                    <a:close/>
                  </a:path>
                  <a:path w="920115" h="902970">
                    <a:moveTo>
                      <a:pt x="518833" y="298005"/>
                    </a:moveTo>
                    <a:lnTo>
                      <a:pt x="516648" y="299123"/>
                    </a:lnTo>
                    <a:lnTo>
                      <a:pt x="515315" y="300443"/>
                    </a:lnTo>
                    <a:lnTo>
                      <a:pt x="517740" y="302895"/>
                    </a:lnTo>
                    <a:lnTo>
                      <a:pt x="518833" y="298005"/>
                    </a:lnTo>
                    <a:close/>
                  </a:path>
                  <a:path w="920115" h="902970">
                    <a:moveTo>
                      <a:pt x="525576" y="121170"/>
                    </a:moveTo>
                    <a:lnTo>
                      <a:pt x="525246" y="120624"/>
                    </a:lnTo>
                    <a:lnTo>
                      <a:pt x="524941" y="119646"/>
                    </a:lnTo>
                    <a:lnTo>
                      <a:pt x="524598" y="119608"/>
                    </a:lnTo>
                    <a:lnTo>
                      <a:pt x="523862" y="119557"/>
                    </a:lnTo>
                    <a:lnTo>
                      <a:pt x="523100" y="120002"/>
                    </a:lnTo>
                    <a:lnTo>
                      <a:pt x="521944" y="120383"/>
                    </a:lnTo>
                    <a:lnTo>
                      <a:pt x="522579" y="121272"/>
                    </a:lnTo>
                    <a:lnTo>
                      <a:pt x="523036" y="122262"/>
                    </a:lnTo>
                    <a:lnTo>
                      <a:pt x="524116" y="122110"/>
                    </a:lnTo>
                    <a:lnTo>
                      <a:pt x="524814" y="121551"/>
                    </a:lnTo>
                    <a:lnTo>
                      <a:pt x="525576" y="121170"/>
                    </a:lnTo>
                    <a:close/>
                  </a:path>
                  <a:path w="920115" h="902970">
                    <a:moveTo>
                      <a:pt x="526592" y="316255"/>
                    </a:moveTo>
                    <a:lnTo>
                      <a:pt x="523392" y="316001"/>
                    </a:lnTo>
                    <a:lnTo>
                      <a:pt x="524040" y="317982"/>
                    </a:lnTo>
                    <a:lnTo>
                      <a:pt x="523913" y="319430"/>
                    </a:lnTo>
                    <a:lnTo>
                      <a:pt x="524052" y="319570"/>
                    </a:lnTo>
                    <a:lnTo>
                      <a:pt x="524167" y="319747"/>
                    </a:lnTo>
                    <a:lnTo>
                      <a:pt x="524459" y="319836"/>
                    </a:lnTo>
                    <a:lnTo>
                      <a:pt x="524738" y="319798"/>
                    </a:lnTo>
                    <a:lnTo>
                      <a:pt x="525386" y="318630"/>
                    </a:lnTo>
                    <a:lnTo>
                      <a:pt x="525932" y="317525"/>
                    </a:lnTo>
                    <a:lnTo>
                      <a:pt x="526592" y="316255"/>
                    </a:lnTo>
                    <a:close/>
                  </a:path>
                  <a:path w="920115" h="902970">
                    <a:moveTo>
                      <a:pt x="528599" y="168351"/>
                    </a:moveTo>
                    <a:lnTo>
                      <a:pt x="527634" y="167386"/>
                    </a:lnTo>
                    <a:lnTo>
                      <a:pt x="526872" y="166077"/>
                    </a:lnTo>
                    <a:lnTo>
                      <a:pt x="525894" y="167106"/>
                    </a:lnTo>
                    <a:lnTo>
                      <a:pt x="524802" y="167716"/>
                    </a:lnTo>
                    <a:lnTo>
                      <a:pt x="524637" y="169138"/>
                    </a:lnTo>
                    <a:lnTo>
                      <a:pt x="525653" y="170522"/>
                    </a:lnTo>
                    <a:lnTo>
                      <a:pt x="526986" y="170522"/>
                    </a:lnTo>
                    <a:lnTo>
                      <a:pt x="528294" y="169722"/>
                    </a:lnTo>
                    <a:lnTo>
                      <a:pt x="528459" y="169037"/>
                    </a:lnTo>
                    <a:lnTo>
                      <a:pt x="528599" y="168351"/>
                    </a:lnTo>
                    <a:close/>
                  </a:path>
                  <a:path w="920115" h="902970">
                    <a:moveTo>
                      <a:pt x="546773" y="751395"/>
                    </a:moveTo>
                    <a:lnTo>
                      <a:pt x="545998" y="750747"/>
                    </a:lnTo>
                    <a:lnTo>
                      <a:pt x="545236" y="750062"/>
                    </a:lnTo>
                    <a:lnTo>
                      <a:pt x="544385" y="749490"/>
                    </a:lnTo>
                    <a:lnTo>
                      <a:pt x="543433" y="750455"/>
                    </a:lnTo>
                    <a:lnTo>
                      <a:pt x="544106" y="751306"/>
                    </a:lnTo>
                    <a:lnTo>
                      <a:pt x="544855" y="751979"/>
                    </a:lnTo>
                    <a:lnTo>
                      <a:pt x="545553" y="752703"/>
                    </a:lnTo>
                    <a:lnTo>
                      <a:pt x="545960" y="752259"/>
                    </a:lnTo>
                    <a:lnTo>
                      <a:pt x="546379" y="751840"/>
                    </a:lnTo>
                    <a:lnTo>
                      <a:pt x="546773" y="751395"/>
                    </a:lnTo>
                    <a:close/>
                  </a:path>
                  <a:path w="920115" h="902970">
                    <a:moveTo>
                      <a:pt x="563003" y="129730"/>
                    </a:moveTo>
                    <a:lnTo>
                      <a:pt x="562406" y="128714"/>
                    </a:lnTo>
                    <a:lnTo>
                      <a:pt x="561835" y="127698"/>
                    </a:lnTo>
                    <a:lnTo>
                      <a:pt x="561251" y="126707"/>
                    </a:lnTo>
                    <a:lnTo>
                      <a:pt x="560870" y="126885"/>
                    </a:lnTo>
                    <a:lnTo>
                      <a:pt x="560476" y="127076"/>
                    </a:lnTo>
                    <a:lnTo>
                      <a:pt x="560095" y="127266"/>
                    </a:lnTo>
                    <a:lnTo>
                      <a:pt x="559892" y="128689"/>
                    </a:lnTo>
                    <a:lnTo>
                      <a:pt x="560120" y="129921"/>
                    </a:lnTo>
                    <a:lnTo>
                      <a:pt x="563003" y="129730"/>
                    </a:lnTo>
                    <a:close/>
                  </a:path>
                  <a:path w="920115" h="902970">
                    <a:moveTo>
                      <a:pt x="563206" y="681418"/>
                    </a:moveTo>
                    <a:lnTo>
                      <a:pt x="563156" y="678319"/>
                    </a:lnTo>
                    <a:lnTo>
                      <a:pt x="561860" y="679018"/>
                    </a:lnTo>
                    <a:lnTo>
                      <a:pt x="560603" y="679704"/>
                    </a:lnTo>
                    <a:lnTo>
                      <a:pt x="559333" y="680402"/>
                    </a:lnTo>
                    <a:lnTo>
                      <a:pt x="561721" y="681748"/>
                    </a:lnTo>
                    <a:lnTo>
                      <a:pt x="563206" y="681418"/>
                    </a:lnTo>
                    <a:close/>
                  </a:path>
                  <a:path w="920115" h="902970">
                    <a:moveTo>
                      <a:pt x="575335" y="108813"/>
                    </a:moveTo>
                    <a:lnTo>
                      <a:pt x="574471" y="107213"/>
                    </a:lnTo>
                    <a:lnTo>
                      <a:pt x="571665" y="106756"/>
                    </a:lnTo>
                    <a:lnTo>
                      <a:pt x="572071" y="108686"/>
                    </a:lnTo>
                    <a:lnTo>
                      <a:pt x="572147" y="110832"/>
                    </a:lnTo>
                    <a:lnTo>
                      <a:pt x="574890" y="111683"/>
                    </a:lnTo>
                    <a:lnTo>
                      <a:pt x="575335" y="108813"/>
                    </a:lnTo>
                    <a:close/>
                  </a:path>
                  <a:path w="920115" h="902970">
                    <a:moveTo>
                      <a:pt x="588403" y="19773"/>
                    </a:moveTo>
                    <a:lnTo>
                      <a:pt x="588225" y="17970"/>
                    </a:lnTo>
                    <a:lnTo>
                      <a:pt x="588124" y="16141"/>
                    </a:lnTo>
                    <a:lnTo>
                      <a:pt x="585038" y="14351"/>
                    </a:lnTo>
                    <a:lnTo>
                      <a:pt x="586955" y="20307"/>
                    </a:lnTo>
                    <a:lnTo>
                      <a:pt x="587921" y="19964"/>
                    </a:lnTo>
                    <a:lnTo>
                      <a:pt x="588403" y="19773"/>
                    </a:lnTo>
                    <a:close/>
                  </a:path>
                  <a:path w="920115" h="902970">
                    <a:moveTo>
                      <a:pt x="588581" y="269595"/>
                    </a:moveTo>
                    <a:lnTo>
                      <a:pt x="587997" y="266026"/>
                    </a:lnTo>
                    <a:lnTo>
                      <a:pt x="586663" y="267296"/>
                    </a:lnTo>
                    <a:lnTo>
                      <a:pt x="585647" y="268236"/>
                    </a:lnTo>
                    <a:lnTo>
                      <a:pt x="584657" y="269176"/>
                    </a:lnTo>
                    <a:lnTo>
                      <a:pt x="588581" y="269595"/>
                    </a:lnTo>
                    <a:close/>
                  </a:path>
                  <a:path w="920115" h="902970">
                    <a:moveTo>
                      <a:pt x="606971" y="477659"/>
                    </a:moveTo>
                    <a:lnTo>
                      <a:pt x="606145" y="476948"/>
                    </a:lnTo>
                    <a:lnTo>
                      <a:pt x="605561" y="476173"/>
                    </a:lnTo>
                    <a:lnTo>
                      <a:pt x="605256" y="476275"/>
                    </a:lnTo>
                    <a:lnTo>
                      <a:pt x="604558" y="476478"/>
                    </a:lnTo>
                    <a:lnTo>
                      <a:pt x="603923" y="477062"/>
                    </a:lnTo>
                    <a:lnTo>
                      <a:pt x="603338" y="477774"/>
                    </a:lnTo>
                    <a:lnTo>
                      <a:pt x="604189" y="479031"/>
                    </a:lnTo>
                    <a:lnTo>
                      <a:pt x="604443" y="478967"/>
                    </a:lnTo>
                    <a:lnTo>
                      <a:pt x="605180" y="478840"/>
                    </a:lnTo>
                    <a:lnTo>
                      <a:pt x="605828" y="478294"/>
                    </a:lnTo>
                    <a:lnTo>
                      <a:pt x="606971" y="477659"/>
                    </a:lnTo>
                    <a:close/>
                  </a:path>
                  <a:path w="920115" h="902970">
                    <a:moveTo>
                      <a:pt x="616051" y="901636"/>
                    </a:moveTo>
                    <a:lnTo>
                      <a:pt x="614057" y="900328"/>
                    </a:lnTo>
                    <a:lnTo>
                      <a:pt x="611847" y="898867"/>
                    </a:lnTo>
                    <a:lnTo>
                      <a:pt x="611987" y="901115"/>
                    </a:lnTo>
                    <a:lnTo>
                      <a:pt x="612711" y="902500"/>
                    </a:lnTo>
                    <a:lnTo>
                      <a:pt x="616051" y="901636"/>
                    </a:lnTo>
                    <a:close/>
                  </a:path>
                  <a:path w="920115" h="902970">
                    <a:moveTo>
                      <a:pt x="617448" y="690740"/>
                    </a:moveTo>
                    <a:lnTo>
                      <a:pt x="616699" y="689038"/>
                    </a:lnTo>
                    <a:lnTo>
                      <a:pt x="615530" y="686714"/>
                    </a:lnTo>
                    <a:lnTo>
                      <a:pt x="613397" y="688644"/>
                    </a:lnTo>
                    <a:lnTo>
                      <a:pt x="613524" y="690270"/>
                    </a:lnTo>
                    <a:lnTo>
                      <a:pt x="614908" y="692378"/>
                    </a:lnTo>
                    <a:lnTo>
                      <a:pt x="617448" y="690740"/>
                    </a:lnTo>
                    <a:close/>
                  </a:path>
                  <a:path w="920115" h="902970">
                    <a:moveTo>
                      <a:pt x="651535" y="383260"/>
                    </a:moveTo>
                    <a:lnTo>
                      <a:pt x="650468" y="377952"/>
                    </a:lnTo>
                    <a:lnTo>
                      <a:pt x="648423" y="379437"/>
                    </a:lnTo>
                    <a:lnTo>
                      <a:pt x="647115" y="380441"/>
                    </a:lnTo>
                    <a:lnTo>
                      <a:pt x="651535" y="383260"/>
                    </a:lnTo>
                    <a:close/>
                  </a:path>
                  <a:path w="920115" h="902970">
                    <a:moveTo>
                      <a:pt x="661885" y="185712"/>
                    </a:moveTo>
                    <a:lnTo>
                      <a:pt x="661238" y="180746"/>
                    </a:lnTo>
                    <a:lnTo>
                      <a:pt x="659853" y="182181"/>
                    </a:lnTo>
                    <a:lnTo>
                      <a:pt x="657529" y="184594"/>
                    </a:lnTo>
                    <a:lnTo>
                      <a:pt x="661695" y="185889"/>
                    </a:lnTo>
                    <a:lnTo>
                      <a:pt x="661885" y="185712"/>
                    </a:lnTo>
                    <a:close/>
                  </a:path>
                  <a:path w="920115" h="902970">
                    <a:moveTo>
                      <a:pt x="664362" y="682993"/>
                    </a:moveTo>
                    <a:lnTo>
                      <a:pt x="663829" y="682345"/>
                    </a:lnTo>
                    <a:lnTo>
                      <a:pt x="663384" y="681443"/>
                    </a:lnTo>
                    <a:lnTo>
                      <a:pt x="662787" y="682167"/>
                    </a:lnTo>
                    <a:lnTo>
                      <a:pt x="662279" y="682586"/>
                    </a:lnTo>
                    <a:lnTo>
                      <a:pt x="662101" y="683120"/>
                    </a:lnTo>
                    <a:lnTo>
                      <a:pt x="662012" y="683437"/>
                    </a:lnTo>
                    <a:lnTo>
                      <a:pt x="662482" y="683920"/>
                    </a:lnTo>
                    <a:lnTo>
                      <a:pt x="662724" y="684326"/>
                    </a:lnTo>
                    <a:lnTo>
                      <a:pt x="663257" y="683971"/>
                    </a:lnTo>
                    <a:lnTo>
                      <a:pt x="663905" y="683717"/>
                    </a:lnTo>
                    <a:lnTo>
                      <a:pt x="664222" y="683234"/>
                    </a:lnTo>
                    <a:lnTo>
                      <a:pt x="664362" y="682993"/>
                    </a:lnTo>
                    <a:close/>
                  </a:path>
                  <a:path w="920115" h="902970">
                    <a:moveTo>
                      <a:pt x="677443" y="759752"/>
                    </a:moveTo>
                    <a:lnTo>
                      <a:pt x="677189" y="758977"/>
                    </a:lnTo>
                    <a:lnTo>
                      <a:pt x="677100" y="757745"/>
                    </a:lnTo>
                    <a:lnTo>
                      <a:pt x="674865" y="756856"/>
                    </a:lnTo>
                    <a:lnTo>
                      <a:pt x="673709" y="757720"/>
                    </a:lnTo>
                    <a:lnTo>
                      <a:pt x="672655" y="761009"/>
                    </a:lnTo>
                    <a:lnTo>
                      <a:pt x="674890" y="760425"/>
                    </a:lnTo>
                    <a:lnTo>
                      <a:pt x="676173" y="760082"/>
                    </a:lnTo>
                    <a:lnTo>
                      <a:pt x="677443" y="759752"/>
                    </a:lnTo>
                    <a:close/>
                  </a:path>
                  <a:path w="920115" h="902970">
                    <a:moveTo>
                      <a:pt x="679500" y="850620"/>
                    </a:moveTo>
                    <a:lnTo>
                      <a:pt x="678294" y="850049"/>
                    </a:lnTo>
                    <a:lnTo>
                      <a:pt x="677710" y="849757"/>
                    </a:lnTo>
                    <a:lnTo>
                      <a:pt x="676656" y="852233"/>
                    </a:lnTo>
                    <a:lnTo>
                      <a:pt x="676160" y="853478"/>
                    </a:lnTo>
                    <a:lnTo>
                      <a:pt x="677481" y="854176"/>
                    </a:lnTo>
                    <a:lnTo>
                      <a:pt x="678827" y="851814"/>
                    </a:lnTo>
                    <a:lnTo>
                      <a:pt x="679500" y="850620"/>
                    </a:lnTo>
                    <a:close/>
                  </a:path>
                  <a:path w="920115" h="902970">
                    <a:moveTo>
                      <a:pt x="698741" y="369658"/>
                    </a:moveTo>
                    <a:lnTo>
                      <a:pt x="698411" y="369277"/>
                    </a:lnTo>
                    <a:lnTo>
                      <a:pt x="698131" y="368706"/>
                    </a:lnTo>
                    <a:lnTo>
                      <a:pt x="696087" y="369773"/>
                    </a:lnTo>
                    <a:lnTo>
                      <a:pt x="694448" y="370611"/>
                    </a:lnTo>
                    <a:lnTo>
                      <a:pt x="697090" y="372275"/>
                    </a:lnTo>
                    <a:lnTo>
                      <a:pt x="697915" y="371106"/>
                    </a:lnTo>
                    <a:lnTo>
                      <a:pt x="698627" y="369811"/>
                    </a:lnTo>
                    <a:lnTo>
                      <a:pt x="698741" y="369658"/>
                    </a:lnTo>
                    <a:close/>
                  </a:path>
                  <a:path w="920115" h="902970">
                    <a:moveTo>
                      <a:pt x="732091" y="102463"/>
                    </a:moveTo>
                    <a:lnTo>
                      <a:pt x="730707" y="101930"/>
                    </a:lnTo>
                    <a:lnTo>
                      <a:pt x="729805" y="101511"/>
                    </a:lnTo>
                    <a:lnTo>
                      <a:pt x="727837" y="100863"/>
                    </a:lnTo>
                    <a:lnTo>
                      <a:pt x="726808" y="100584"/>
                    </a:lnTo>
                    <a:lnTo>
                      <a:pt x="725805" y="100304"/>
                    </a:lnTo>
                    <a:lnTo>
                      <a:pt x="725449" y="101549"/>
                    </a:lnTo>
                    <a:lnTo>
                      <a:pt x="727608" y="101485"/>
                    </a:lnTo>
                    <a:lnTo>
                      <a:pt x="728573" y="105194"/>
                    </a:lnTo>
                    <a:lnTo>
                      <a:pt x="732091" y="102463"/>
                    </a:lnTo>
                    <a:close/>
                  </a:path>
                  <a:path w="920115" h="902970">
                    <a:moveTo>
                      <a:pt x="733031" y="714032"/>
                    </a:moveTo>
                    <a:lnTo>
                      <a:pt x="730415" y="711923"/>
                    </a:lnTo>
                    <a:lnTo>
                      <a:pt x="729272" y="712660"/>
                    </a:lnTo>
                    <a:lnTo>
                      <a:pt x="727316" y="714895"/>
                    </a:lnTo>
                    <a:lnTo>
                      <a:pt x="729615" y="714540"/>
                    </a:lnTo>
                    <a:lnTo>
                      <a:pt x="733031" y="714032"/>
                    </a:lnTo>
                    <a:close/>
                  </a:path>
                  <a:path w="920115" h="902970">
                    <a:moveTo>
                      <a:pt x="733933" y="144373"/>
                    </a:moveTo>
                    <a:lnTo>
                      <a:pt x="732790" y="143764"/>
                    </a:lnTo>
                    <a:lnTo>
                      <a:pt x="730504" y="142506"/>
                    </a:lnTo>
                    <a:lnTo>
                      <a:pt x="730758" y="144322"/>
                    </a:lnTo>
                    <a:lnTo>
                      <a:pt x="731164" y="146926"/>
                    </a:lnTo>
                    <a:lnTo>
                      <a:pt x="732955" y="145262"/>
                    </a:lnTo>
                    <a:lnTo>
                      <a:pt x="733933" y="144373"/>
                    </a:lnTo>
                    <a:close/>
                  </a:path>
                  <a:path w="920115" h="902970">
                    <a:moveTo>
                      <a:pt x="756031" y="93472"/>
                    </a:moveTo>
                    <a:lnTo>
                      <a:pt x="755370" y="93459"/>
                    </a:lnTo>
                    <a:lnTo>
                      <a:pt x="754100" y="93421"/>
                    </a:lnTo>
                    <a:lnTo>
                      <a:pt x="754176" y="94424"/>
                    </a:lnTo>
                    <a:lnTo>
                      <a:pt x="754227" y="95440"/>
                    </a:lnTo>
                    <a:lnTo>
                      <a:pt x="754405" y="96456"/>
                    </a:lnTo>
                    <a:lnTo>
                      <a:pt x="755738" y="96520"/>
                    </a:lnTo>
                    <a:lnTo>
                      <a:pt x="755916" y="95465"/>
                    </a:lnTo>
                    <a:lnTo>
                      <a:pt x="755954" y="94462"/>
                    </a:lnTo>
                    <a:lnTo>
                      <a:pt x="756031" y="93472"/>
                    </a:lnTo>
                    <a:close/>
                  </a:path>
                  <a:path w="920115" h="902970">
                    <a:moveTo>
                      <a:pt x="769048" y="20408"/>
                    </a:moveTo>
                    <a:lnTo>
                      <a:pt x="766318" y="18745"/>
                    </a:lnTo>
                    <a:lnTo>
                      <a:pt x="764933" y="18745"/>
                    </a:lnTo>
                    <a:lnTo>
                      <a:pt x="764489" y="21297"/>
                    </a:lnTo>
                    <a:lnTo>
                      <a:pt x="764400" y="21717"/>
                    </a:lnTo>
                    <a:lnTo>
                      <a:pt x="764895" y="22199"/>
                    </a:lnTo>
                    <a:lnTo>
                      <a:pt x="765263" y="22948"/>
                    </a:lnTo>
                    <a:lnTo>
                      <a:pt x="766368" y="22212"/>
                    </a:lnTo>
                    <a:lnTo>
                      <a:pt x="767334" y="21590"/>
                    </a:lnTo>
                    <a:lnTo>
                      <a:pt x="769048" y="20408"/>
                    </a:lnTo>
                    <a:close/>
                  </a:path>
                  <a:path w="920115" h="902970">
                    <a:moveTo>
                      <a:pt x="781875" y="400062"/>
                    </a:moveTo>
                    <a:lnTo>
                      <a:pt x="779094" y="398970"/>
                    </a:lnTo>
                    <a:lnTo>
                      <a:pt x="778941" y="399580"/>
                    </a:lnTo>
                    <a:lnTo>
                      <a:pt x="778802" y="400177"/>
                    </a:lnTo>
                    <a:lnTo>
                      <a:pt x="778624" y="400786"/>
                    </a:lnTo>
                    <a:lnTo>
                      <a:pt x="781469" y="401408"/>
                    </a:lnTo>
                    <a:lnTo>
                      <a:pt x="781608" y="400964"/>
                    </a:lnTo>
                    <a:lnTo>
                      <a:pt x="781748" y="400519"/>
                    </a:lnTo>
                    <a:lnTo>
                      <a:pt x="781875" y="400062"/>
                    </a:lnTo>
                    <a:close/>
                  </a:path>
                  <a:path w="920115" h="902970">
                    <a:moveTo>
                      <a:pt x="802716" y="766902"/>
                    </a:moveTo>
                    <a:lnTo>
                      <a:pt x="801560" y="766318"/>
                    </a:lnTo>
                    <a:lnTo>
                      <a:pt x="800404" y="765721"/>
                    </a:lnTo>
                    <a:lnTo>
                      <a:pt x="799249" y="765136"/>
                    </a:lnTo>
                    <a:lnTo>
                      <a:pt x="799084" y="765467"/>
                    </a:lnTo>
                    <a:lnTo>
                      <a:pt x="798918" y="765784"/>
                    </a:lnTo>
                    <a:lnTo>
                      <a:pt x="798779" y="766114"/>
                    </a:lnTo>
                    <a:lnTo>
                      <a:pt x="799960" y="766699"/>
                    </a:lnTo>
                    <a:lnTo>
                      <a:pt x="801103" y="767295"/>
                    </a:lnTo>
                    <a:lnTo>
                      <a:pt x="802246" y="767880"/>
                    </a:lnTo>
                    <a:lnTo>
                      <a:pt x="802411" y="767562"/>
                    </a:lnTo>
                    <a:lnTo>
                      <a:pt x="802716" y="766902"/>
                    </a:lnTo>
                    <a:close/>
                  </a:path>
                  <a:path w="920115" h="902970">
                    <a:moveTo>
                      <a:pt x="815835" y="263080"/>
                    </a:moveTo>
                    <a:lnTo>
                      <a:pt x="813790" y="261264"/>
                    </a:lnTo>
                    <a:lnTo>
                      <a:pt x="812685" y="260870"/>
                    </a:lnTo>
                    <a:lnTo>
                      <a:pt x="811009" y="263093"/>
                    </a:lnTo>
                    <a:lnTo>
                      <a:pt x="812723" y="263080"/>
                    </a:lnTo>
                    <a:lnTo>
                      <a:pt x="815835" y="263080"/>
                    </a:lnTo>
                    <a:close/>
                  </a:path>
                  <a:path w="920115" h="902970">
                    <a:moveTo>
                      <a:pt x="879830" y="111823"/>
                    </a:moveTo>
                    <a:lnTo>
                      <a:pt x="879741" y="111493"/>
                    </a:lnTo>
                    <a:lnTo>
                      <a:pt x="879627" y="111201"/>
                    </a:lnTo>
                    <a:lnTo>
                      <a:pt x="879538" y="110871"/>
                    </a:lnTo>
                    <a:lnTo>
                      <a:pt x="878243" y="111175"/>
                    </a:lnTo>
                    <a:lnTo>
                      <a:pt x="875665" y="111823"/>
                    </a:lnTo>
                    <a:lnTo>
                      <a:pt x="875855" y="112356"/>
                    </a:lnTo>
                    <a:lnTo>
                      <a:pt x="876033" y="112890"/>
                    </a:lnTo>
                    <a:lnTo>
                      <a:pt x="876236" y="113423"/>
                    </a:lnTo>
                    <a:lnTo>
                      <a:pt x="877455" y="112890"/>
                    </a:lnTo>
                    <a:lnTo>
                      <a:pt x="879830" y="111823"/>
                    </a:lnTo>
                    <a:close/>
                  </a:path>
                  <a:path w="920115" h="902970">
                    <a:moveTo>
                      <a:pt x="913866" y="273570"/>
                    </a:moveTo>
                    <a:lnTo>
                      <a:pt x="912622" y="272910"/>
                    </a:lnTo>
                    <a:lnTo>
                      <a:pt x="910374" y="272567"/>
                    </a:lnTo>
                    <a:lnTo>
                      <a:pt x="910767" y="274840"/>
                    </a:lnTo>
                    <a:lnTo>
                      <a:pt x="911440" y="276072"/>
                    </a:lnTo>
                    <a:lnTo>
                      <a:pt x="913853" y="276009"/>
                    </a:lnTo>
                    <a:lnTo>
                      <a:pt x="913866" y="273570"/>
                    </a:lnTo>
                    <a:close/>
                  </a:path>
                  <a:path w="920115" h="902970">
                    <a:moveTo>
                      <a:pt x="920051" y="206425"/>
                    </a:moveTo>
                    <a:lnTo>
                      <a:pt x="919937" y="205625"/>
                    </a:lnTo>
                    <a:lnTo>
                      <a:pt x="919670" y="204876"/>
                    </a:lnTo>
                    <a:lnTo>
                      <a:pt x="919353" y="203898"/>
                    </a:lnTo>
                    <a:lnTo>
                      <a:pt x="918591" y="204266"/>
                    </a:lnTo>
                    <a:lnTo>
                      <a:pt x="917803" y="204558"/>
                    </a:lnTo>
                    <a:lnTo>
                      <a:pt x="918032" y="205409"/>
                    </a:lnTo>
                    <a:lnTo>
                      <a:pt x="918337" y="206171"/>
                    </a:lnTo>
                    <a:lnTo>
                      <a:pt x="918819" y="206946"/>
                    </a:lnTo>
                    <a:lnTo>
                      <a:pt x="920051" y="20648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4" name="object 366">
                <a:extLst>
                  <a:ext uri="{FF2B5EF4-FFF2-40B4-BE49-F238E27FC236}">
                    <a16:creationId xmlns:a16="http://schemas.microsoft.com/office/drawing/2014/main" id="{2E762D34-0EFA-6DFD-BE4B-E65216B10890}"/>
                  </a:ext>
                </a:extLst>
              </p:cNvPr>
              <p:cNvSpPr/>
              <p:nvPr/>
            </p:nvSpPr>
            <p:spPr>
              <a:xfrm>
                <a:off x="8362205" y="2928408"/>
                <a:ext cx="723158" cy="612675"/>
              </a:xfrm>
              <a:custGeom>
                <a:avLst/>
                <a:gdLst/>
                <a:ahLst/>
                <a:cxnLst/>
                <a:rect l="l" t="t" r="r" b="b"/>
                <a:pathLst>
                  <a:path w="929640" h="895984">
                    <a:moveTo>
                      <a:pt x="4533" y="254495"/>
                    </a:moveTo>
                    <a:lnTo>
                      <a:pt x="3556" y="253415"/>
                    </a:lnTo>
                    <a:lnTo>
                      <a:pt x="2565" y="252298"/>
                    </a:lnTo>
                    <a:lnTo>
                      <a:pt x="0" y="253974"/>
                    </a:lnTo>
                    <a:lnTo>
                      <a:pt x="1790" y="254711"/>
                    </a:lnTo>
                    <a:lnTo>
                      <a:pt x="2882" y="255168"/>
                    </a:lnTo>
                    <a:lnTo>
                      <a:pt x="4000" y="255625"/>
                    </a:lnTo>
                    <a:lnTo>
                      <a:pt x="4165" y="255244"/>
                    </a:lnTo>
                    <a:lnTo>
                      <a:pt x="4356" y="254876"/>
                    </a:lnTo>
                    <a:lnTo>
                      <a:pt x="4533" y="254495"/>
                    </a:lnTo>
                    <a:close/>
                  </a:path>
                  <a:path w="929640" h="895984">
                    <a:moveTo>
                      <a:pt x="32854" y="624090"/>
                    </a:moveTo>
                    <a:lnTo>
                      <a:pt x="31216" y="622185"/>
                    </a:lnTo>
                    <a:lnTo>
                      <a:pt x="30378" y="621233"/>
                    </a:lnTo>
                    <a:lnTo>
                      <a:pt x="29476" y="622007"/>
                    </a:lnTo>
                    <a:lnTo>
                      <a:pt x="30962" y="623976"/>
                    </a:lnTo>
                    <a:lnTo>
                      <a:pt x="31686" y="624941"/>
                    </a:lnTo>
                    <a:lnTo>
                      <a:pt x="32080" y="624662"/>
                    </a:lnTo>
                    <a:lnTo>
                      <a:pt x="32461" y="624382"/>
                    </a:lnTo>
                    <a:lnTo>
                      <a:pt x="32854" y="624090"/>
                    </a:lnTo>
                    <a:close/>
                  </a:path>
                  <a:path w="929640" h="895984">
                    <a:moveTo>
                      <a:pt x="40982" y="286753"/>
                    </a:moveTo>
                    <a:lnTo>
                      <a:pt x="40652" y="286118"/>
                    </a:lnTo>
                    <a:lnTo>
                      <a:pt x="40449" y="285292"/>
                    </a:lnTo>
                    <a:lnTo>
                      <a:pt x="39687" y="285610"/>
                    </a:lnTo>
                    <a:lnTo>
                      <a:pt x="39255" y="285775"/>
                    </a:lnTo>
                    <a:lnTo>
                      <a:pt x="38811" y="285953"/>
                    </a:lnTo>
                    <a:lnTo>
                      <a:pt x="39128" y="286677"/>
                    </a:lnTo>
                    <a:lnTo>
                      <a:pt x="39420" y="287388"/>
                    </a:lnTo>
                    <a:lnTo>
                      <a:pt x="39751" y="288099"/>
                    </a:lnTo>
                    <a:lnTo>
                      <a:pt x="40157" y="287858"/>
                    </a:lnTo>
                    <a:lnTo>
                      <a:pt x="40894" y="287642"/>
                    </a:lnTo>
                    <a:lnTo>
                      <a:pt x="40932" y="287362"/>
                    </a:lnTo>
                    <a:lnTo>
                      <a:pt x="40982" y="286753"/>
                    </a:lnTo>
                    <a:close/>
                  </a:path>
                  <a:path w="929640" h="895984">
                    <a:moveTo>
                      <a:pt x="43789" y="491490"/>
                    </a:moveTo>
                    <a:lnTo>
                      <a:pt x="42951" y="491299"/>
                    </a:lnTo>
                    <a:lnTo>
                      <a:pt x="42583" y="492175"/>
                    </a:lnTo>
                    <a:lnTo>
                      <a:pt x="42011" y="493864"/>
                    </a:lnTo>
                    <a:lnTo>
                      <a:pt x="43002" y="494093"/>
                    </a:lnTo>
                    <a:lnTo>
                      <a:pt x="43497" y="494195"/>
                    </a:lnTo>
                    <a:lnTo>
                      <a:pt x="43611" y="493293"/>
                    </a:lnTo>
                    <a:lnTo>
                      <a:pt x="43738" y="492429"/>
                    </a:lnTo>
                    <a:lnTo>
                      <a:pt x="43789" y="491490"/>
                    </a:lnTo>
                    <a:close/>
                  </a:path>
                  <a:path w="929640" h="895984">
                    <a:moveTo>
                      <a:pt x="48158" y="531825"/>
                    </a:moveTo>
                    <a:lnTo>
                      <a:pt x="47701" y="531418"/>
                    </a:lnTo>
                    <a:lnTo>
                      <a:pt x="47282" y="530745"/>
                    </a:lnTo>
                    <a:lnTo>
                      <a:pt x="46278" y="530580"/>
                    </a:lnTo>
                    <a:lnTo>
                      <a:pt x="45694" y="531114"/>
                    </a:lnTo>
                    <a:lnTo>
                      <a:pt x="44716" y="531596"/>
                    </a:lnTo>
                    <a:lnTo>
                      <a:pt x="45516" y="532371"/>
                    </a:lnTo>
                    <a:lnTo>
                      <a:pt x="46075" y="533247"/>
                    </a:lnTo>
                    <a:lnTo>
                      <a:pt x="46380" y="533158"/>
                    </a:lnTo>
                    <a:lnTo>
                      <a:pt x="47040" y="532955"/>
                    </a:lnTo>
                    <a:lnTo>
                      <a:pt x="47574" y="532295"/>
                    </a:lnTo>
                    <a:lnTo>
                      <a:pt x="48158" y="531825"/>
                    </a:lnTo>
                    <a:close/>
                  </a:path>
                  <a:path w="929640" h="895984">
                    <a:moveTo>
                      <a:pt x="95275" y="360756"/>
                    </a:moveTo>
                    <a:lnTo>
                      <a:pt x="94919" y="358889"/>
                    </a:lnTo>
                    <a:lnTo>
                      <a:pt x="94437" y="357339"/>
                    </a:lnTo>
                    <a:lnTo>
                      <a:pt x="92379" y="359651"/>
                    </a:lnTo>
                    <a:lnTo>
                      <a:pt x="93510" y="360095"/>
                    </a:lnTo>
                    <a:lnTo>
                      <a:pt x="95275" y="360756"/>
                    </a:lnTo>
                    <a:close/>
                  </a:path>
                  <a:path w="929640" h="895984">
                    <a:moveTo>
                      <a:pt x="102857" y="694156"/>
                    </a:moveTo>
                    <a:lnTo>
                      <a:pt x="101168" y="694182"/>
                    </a:lnTo>
                    <a:lnTo>
                      <a:pt x="102755" y="694194"/>
                    </a:lnTo>
                    <a:close/>
                  </a:path>
                  <a:path w="929640" h="895984">
                    <a:moveTo>
                      <a:pt x="105778" y="695426"/>
                    </a:moveTo>
                    <a:lnTo>
                      <a:pt x="105054" y="694156"/>
                    </a:lnTo>
                    <a:lnTo>
                      <a:pt x="104635" y="693394"/>
                    </a:lnTo>
                    <a:lnTo>
                      <a:pt x="102857" y="694156"/>
                    </a:lnTo>
                    <a:lnTo>
                      <a:pt x="103441" y="697420"/>
                    </a:lnTo>
                    <a:lnTo>
                      <a:pt x="105778" y="695426"/>
                    </a:lnTo>
                    <a:close/>
                  </a:path>
                  <a:path w="929640" h="895984">
                    <a:moveTo>
                      <a:pt x="109943" y="265595"/>
                    </a:moveTo>
                    <a:lnTo>
                      <a:pt x="106641" y="264452"/>
                    </a:lnTo>
                    <a:lnTo>
                      <a:pt x="106502" y="264922"/>
                    </a:lnTo>
                    <a:lnTo>
                      <a:pt x="106337" y="265379"/>
                    </a:lnTo>
                    <a:lnTo>
                      <a:pt x="106184" y="265836"/>
                    </a:lnTo>
                    <a:lnTo>
                      <a:pt x="107289" y="266230"/>
                    </a:lnTo>
                    <a:lnTo>
                      <a:pt x="108381" y="266598"/>
                    </a:lnTo>
                    <a:lnTo>
                      <a:pt x="109486" y="266966"/>
                    </a:lnTo>
                    <a:lnTo>
                      <a:pt x="109804" y="266065"/>
                    </a:lnTo>
                    <a:lnTo>
                      <a:pt x="109943" y="265595"/>
                    </a:lnTo>
                    <a:close/>
                  </a:path>
                  <a:path w="929640" h="895984">
                    <a:moveTo>
                      <a:pt x="137833" y="542671"/>
                    </a:moveTo>
                    <a:lnTo>
                      <a:pt x="135547" y="540867"/>
                    </a:lnTo>
                    <a:lnTo>
                      <a:pt x="135305" y="541159"/>
                    </a:lnTo>
                    <a:lnTo>
                      <a:pt x="135077" y="541477"/>
                    </a:lnTo>
                    <a:lnTo>
                      <a:pt x="134848" y="541794"/>
                    </a:lnTo>
                    <a:lnTo>
                      <a:pt x="135610" y="542378"/>
                    </a:lnTo>
                    <a:lnTo>
                      <a:pt x="137172" y="543560"/>
                    </a:lnTo>
                    <a:lnTo>
                      <a:pt x="137401" y="543267"/>
                    </a:lnTo>
                    <a:lnTo>
                      <a:pt x="137629" y="542988"/>
                    </a:lnTo>
                    <a:lnTo>
                      <a:pt x="137833" y="542671"/>
                    </a:lnTo>
                    <a:close/>
                  </a:path>
                  <a:path w="929640" h="895984">
                    <a:moveTo>
                      <a:pt x="144716" y="766953"/>
                    </a:moveTo>
                    <a:lnTo>
                      <a:pt x="144424" y="766648"/>
                    </a:lnTo>
                    <a:lnTo>
                      <a:pt x="144145" y="766343"/>
                    </a:lnTo>
                    <a:lnTo>
                      <a:pt x="143814" y="766025"/>
                    </a:lnTo>
                    <a:lnTo>
                      <a:pt x="143332" y="766533"/>
                    </a:lnTo>
                    <a:lnTo>
                      <a:pt x="142811" y="767041"/>
                    </a:lnTo>
                    <a:lnTo>
                      <a:pt x="142316" y="767537"/>
                    </a:lnTo>
                    <a:lnTo>
                      <a:pt x="142506" y="767753"/>
                    </a:lnTo>
                    <a:lnTo>
                      <a:pt x="142684" y="767981"/>
                    </a:lnTo>
                    <a:lnTo>
                      <a:pt x="142875" y="768197"/>
                    </a:lnTo>
                    <a:lnTo>
                      <a:pt x="144716" y="766953"/>
                    </a:lnTo>
                    <a:close/>
                  </a:path>
                  <a:path w="929640" h="895984">
                    <a:moveTo>
                      <a:pt x="178028" y="554850"/>
                    </a:moveTo>
                    <a:lnTo>
                      <a:pt x="177863" y="553935"/>
                    </a:lnTo>
                    <a:lnTo>
                      <a:pt x="177660" y="553008"/>
                    </a:lnTo>
                    <a:lnTo>
                      <a:pt x="177495" y="552107"/>
                    </a:lnTo>
                    <a:lnTo>
                      <a:pt x="176593" y="552348"/>
                    </a:lnTo>
                    <a:lnTo>
                      <a:pt x="176149" y="552500"/>
                    </a:lnTo>
                    <a:lnTo>
                      <a:pt x="176784" y="554240"/>
                    </a:lnTo>
                    <a:lnTo>
                      <a:pt x="177088" y="555117"/>
                    </a:lnTo>
                    <a:lnTo>
                      <a:pt x="177406" y="555015"/>
                    </a:lnTo>
                    <a:lnTo>
                      <a:pt x="178028" y="554850"/>
                    </a:lnTo>
                    <a:close/>
                  </a:path>
                  <a:path w="929640" h="895984">
                    <a:moveTo>
                      <a:pt x="216103" y="324307"/>
                    </a:moveTo>
                    <a:lnTo>
                      <a:pt x="215226" y="324116"/>
                    </a:lnTo>
                    <a:lnTo>
                      <a:pt x="213499" y="323723"/>
                    </a:lnTo>
                    <a:lnTo>
                      <a:pt x="213448" y="324078"/>
                    </a:lnTo>
                    <a:lnTo>
                      <a:pt x="213321" y="324675"/>
                    </a:lnTo>
                    <a:lnTo>
                      <a:pt x="214172" y="324993"/>
                    </a:lnTo>
                    <a:lnTo>
                      <a:pt x="214960" y="325183"/>
                    </a:lnTo>
                    <a:lnTo>
                      <a:pt x="215773" y="325399"/>
                    </a:lnTo>
                    <a:lnTo>
                      <a:pt x="215887" y="325031"/>
                    </a:lnTo>
                    <a:lnTo>
                      <a:pt x="215988" y="324662"/>
                    </a:lnTo>
                    <a:lnTo>
                      <a:pt x="216103" y="324307"/>
                    </a:lnTo>
                    <a:close/>
                  </a:path>
                  <a:path w="929640" h="895984">
                    <a:moveTo>
                      <a:pt x="221538" y="218059"/>
                    </a:moveTo>
                    <a:lnTo>
                      <a:pt x="218224" y="216331"/>
                    </a:lnTo>
                    <a:lnTo>
                      <a:pt x="218059" y="216623"/>
                    </a:lnTo>
                    <a:lnTo>
                      <a:pt x="217893" y="216941"/>
                    </a:lnTo>
                    <a:lnTo>
                      <a:pt x="217728" y="217233"/>
                    </a:lnTo>
                    <a:lnTo>
                      <a:pt x="219684" y="218528"/>
                    </a:lnTo>
                    <a:lnTo>
                      <a:pt x="220675" y="219189"/>
                    </a:lnTo>
                    <a:lnTo>
                      <a:pt x="221272" y="218427"/>
                    </a:lnTo>
                    <a:lnTo>
                      <a:pt x="221538" y="218059"/>
                    </a:lnTo>
                    <a:close/>
                  </a:path>
                  <a:path w="929640" h="895984">
                    <a:moveTo>
                      <a:pt x="248551" y="305473"/>
                    </a:moveTo>
                    <a:lnTo>
                      <a:pt x="248158" y="304584"/>
                    </a:lnTo>
                    <a:lnTo>
                      <a:pt x="247954" y="304114"/>
                    </a:lnTo>
                    <a:lnTo>
                      <a:pt x="246888" y="304647"/>
                    </a:lnTo>
                    <a:lnTo>
                      <a:pt x="245833" y="305142"/>
                    </a:lnTo>
                    <a:lnTo>
                      <a:pt x="244767" y="305663"/>
                    </a:lnTo>
                    <a:lnTo>
                      <a:pt x="245008" y="306298"/>
                    </a:lnTo>
                    <a:lnTo>
                      <a:pt x="245160" y="306616"/>
                    </a:lnTo>
                    <a:lnTo>
                      <a:pt x="246278" y="306247"/>
                    </a:lnTo>
                    <a:lnTo>
                      <a:pt x="247421" y="305841"/>
                    </a:lnTo>
                    <a:lnTo>
                      <a:pt x="248551" y="305473"/>
                    </a:lnTo>
                    <a:close/>
                  </a:path>
                  <a:path w="929640" h="895984">
                    <a:moveTo>
                      <a:pt x="251447" y="523163"/>
                    </a:moveTo>
                    <a:lnTo>
                      <a:pt x="251333" y="520966"/>
                    </a:lnTo>
                    <a:lnTo>
                      <a:pt x="248907" y="520446"/>
                    </a:lnTo>
                    <a:lnTo>
                      <a:pt x="249859" y="521500"/>
                    </a:lnTo>
                    <a:lnTo>
                      <a:pt x="251447" y="523163"/>
                    </a:lnTo>
                    <a:close/>
                  </a:path>
                  <a:path w="929640" h="895984">
                    <a:moveTo>
                      <a:pt x="265353" y="406311"/>
                    </a:moveTo>
                    <a:lnTo>
                      <a:pt x="264223" y="406196"/>
                    </a:lnTo>
                    <a:lnTo>
                      <a:pt x="261950" y="405968"/>
                    </a:lnTo>
                    <a:lnTo>
                      <a:pt x="261886" y="406552"/>
                    </a:lnTo>
                    <a:lnTo>
                      <a:pt x="261823" y="407149"/>
                    </a:lnTo>
                    <a:lnTo>
                      <a:pt x="261747" y="407720"/>
                    </a:lnTo>
                    <a:lnTo>
                      <a:pt x="264134" y="407631"/>
                    </a:lnTo>
                    <a:lnTo>
                      <a:pt x="265315" y="407568"/>
                    </a:lnTo>
                    <a:lnTo>
                      <a:pt x="265341" y="407149"/>
                    </a:lnTo>
                    <a:lnTo>
                      <a:pt x="265353" y="406742"/>
                    </a:lnTo>
                    <a:lnTo>
                      <a:pt x="265353" y="406311"/>
                    </a:lnTo>
                    <a:close/>
                  </a:path>
                  <a:path w="929640" h="895984">
                    <a:moveTo>
                      <a:pt x="268071" y="340334"/>
                    </a:moveTo>
                    <a:lnTo>
                      <a:pt x="267792" y="339788"/>
                    </a:lnTo>
                    <a:lnTo>
                      <a:pt x="267614" y="338899"/>
                    </a:lnTo>
                    <a:lnTo>
                      <a:pt x="266611" y="339813"/>
                    </a:lnTo>
                    <a:lnTo>
                      <a:pt x="266014" y="340156"/>
                    </a:lnTo>
                    <a:lnTo>
                      <a:pt x="266014" y="340436"/>
                    </a:lnTo>
                    <a:lnTo>
                      <a:pt x="266039" y="340804"/>
                    </a:lnTo>
                    <a:lnTo>
                      <a:pt x="266522" y="341350"/>
                    </a:lnTo>
                    <a:lnTo>
                      <a:pt x="267195" y="341515"/>
                    </a:lnTo>
                    <a:lnTo>
                      <a:pt x="267855" y="341096"/>
                    </a:lnTo>
                    <a:lnTo>
                      <a:pt x="268071" y="340334"/>
                    </a:lnTo>
                    <a:close/>
                  </a:path>
                  <a:path w="929640" h="895984">
                    <a:moveTo>
                      <a:pt x="268820" y="65405"/>
                    </a:moveTo>
                    <a:lnTo>
                      <a:pt x="268274" y="64731"/>
                    </a:lnTo>
                    <a:lnTo>
                      <a:pt x="267639" y="63957"/>
                    </a:lnTo>
                    <a:lnTo>
                      <a:pt x="267182" y="64363"/>
                    </a:lnTo>
                    <a:lnTo>
                      <a:pt x="266573" y="64706"/>
                    </a:lnTo>
                    <a:lnTo>
                      <a:pt x="266204" y="65443"/>
                    </a:lnTo>
                    <a:lnTo>
                      <a:pt x="266865" y="66395"/>
                    </a:lnTo>
                    <a:lnTo>
                      <a:pt x="267042" y="66370"/>
                    </a:lnTo>
                    <a:lnTo>
                      <a:pt x="267589" y="66230"/>
                    </a:lnTo>
                    <a:lnTo>
                      <a:pt x="268122" y="65811"/>
                    </a:lnTo>
                    <a:lnTo>
                      <a:pt x="268820" y="65405"/>
                    </a:lnTo>
                    <a:close/>
                  </a:path>
                  <a:path w="929640" h="895984">
                    <a:moveTo>
                      <a:pt x="315874" y="836180"/>
                    </a:moveTo>
                    <a:lnTo>
                      <a:pt x="314858" y="836041"/>
                    </a:lnTo>
                    <a:lnTo>
                      <a:pt x="313842" y="835901"/>
                    </a:lnTo>
                    <a:lnTo>
                      <a:pt x="312826" y="835761"/>
                    </a:lnTo>
                    <a:lnTo>
                      <a:pt x="312648" y="836701"/>
                    </a:lnTo>
                    <a:lnTo>
                      <a:pt x="312547" y="837184"/>
                    </a:lnTo>
                    <a:lnTo>
                      <a:pt x="313626" y="837209"/>
                    </a:lnTo>
                    <a:lnTo>
                      <a:pt x="314731" y="837222"/>
                    </a:lnTo>
                    <a:lnTo>
                      <a:pt x="315823" y="837260"/>
                    </a:lnTo>
                    <a:lnTo>
                      <a:pt x="315836" y="836904"/>
                    </a:lnTo>
                    <a:lnTo>
                      <a:pt x="315849" y="836549"/>
                    </a:lnTo>
                    <a:lnTo>
                      <a:pt x="315874" y="836180"/>
                    </a:lnTo>
                    <a:close/>
                  </a:path>
                  <a:path w="929640" h="895984">
                    <a:moveTo>
                      <a:pt x="327774" y="237985"/>
                    </a:moveTo>
                    <a:lnTo>
                      <a:pt x="327634" y="237388"/>
                    </a:lnTo>
                    <a:lnTo>
                      <a:pt x="327583" y="236778"/>
                    </a:lnTo>
                    <a:lnTo>
                      <a:pt x="326326" y="238239"/>
                    </a:lnTo>
                    <a:lnTo>
                      <a:pt x="325678" y="238963"/>
                    </a:lnTo>
                    <a:lnTo>
                      <a:pt x="326047" y="239204"/>
                    </a:lnTo>
                    <a:lnTo>
                      <a:pt x="326402" y="239445"/>
                    </a:lnTo>
                    <a:lnTo>
                      <a:pt x="326783" y="239661"/>
                    </a:lnTo>
                    <a:lnTo>
                      <a:pt x="327088" y="239306"/>
                    </a:lnTo>
                    <a:lnTo>
                      <a:pt x="327558" y="238975"/>
                    </a:lnTo>
                    <a:lnTo>
                      <a:pt x="327647" y="238556"/>
                    </a:lnTo>
                    <a:lnTo>
                      <a:pt x="327774" y="237985"/>
                    </a:lnTo>
                    <a:close/>
                  </a:path>
                  <a:path w="929640" h="895984">
                    <a:moveTo>
                      <a:pt x="336067" y="831570"/>
                    </a:moveTo>
                    <a:lnTo>
                      <a:pt x="335622" y="830884"/>
                    </a:lnTo>
                    <a:lnTo>
                      <a:pt x="335280" y="830160"/>
                    </a:lnTo>
                    <a:lnTo>
                      <a:pt x="335102" y="830186"/>
                    </a:lnTo>
                    <a:lnTo>
                      <a:pt x="334365" y="830376"/>
                    </a:lnTo>
                    <a:lnTo>
                      <a:pt x="333667" y="830757"/>
                    </a:lnTo>
                    <a:lnTo>
                      <a:pt x="332955" y="831075"/>
                    </a:lnTo>
                    <a:lnTo>
                      <a:pt x="333222" y="831583"/>
                    </a:lnTo>
                    <a:lnTo>
                      <a:pt x="333578" y="832548"/>
                    </a:lnTo>
                    <a:lnTo>
                      <a:pt x="333768" y="832523"/>
                    </a:lnTo>
                    <a:lnTo>
                      <a:pt x="334505" y="832421"/>
                    </a:lnTo>
                    <a:lnTo>
                      <a:pt x="335165" y="831977"/>
                    </a:lnTo>
                    <a:lnTo>
                      <a:pt x="336067" y="831570"/>
                    </a:lnTo>
                    <a:close/>
                  </a:path>
                  <a:path w="929640" h="895984">
                    <a:moveTo>
                      <a:pt x="339191" y="66128"/>
                    </a:moveTo>
                    <a:lnTo>
                      <a:pt x="338582" y="65519"/>
                    </a:lnTo>
                    <a:lnTo>
                      <a:pt x="338099" y="64833"/>
                    </a:lnTo>
                    <a:lnTo>
                      <a:pt x="337451" y="65633"/>
                    </a:lnTo>
                    <a:lnTo>
                      <a:pt x="336905" y="66217"/>
                    </a:lnTo>
                    <a:lnTo>
                      <a:pt x="336511" y="66878"/>
                    </a:lnTo>
                    <a:lnTo>
                      <a:pt x="336448" y="67030"/>
                    </a:lnTo>
                    <a:lnTo>
                      <a:pt x="337134" y="67564"/>
                    </a:lnTo>
                    <a:lnTo>
                      <a:pt x="337477" y="67919"/>
                    </a:lnTo>
                    <a:lnTo>
                      <a:pt x="338023" y="67360"/>
                    </a:lnTo>
                    <a:lnTo>
                      <a:pt x="338658" y="66878"/>
                    </a:lnTo>
                    <a:lnTo>
                      <a:pt x="339090" y="66243"/>
                    </a:lnTo>
                    <a:close/>
                  </a:path>
                  <a:path w="929640" h="895984">
                    <a:moveTo>
                      <a:pt x="349377" y="531698"/>
                    </a:moveTo>
                    <a:lnTo>
                      <a:pt x="349021" y="530694"/>
                    </a:lnTo>
                    <a:lnTo>
                      <a:pt x="348195" y="528891"/>
                    </a:lnTo>
                    <a:lnTo>
                      <a:pt x="347141" y="529564"/>
                    </a:lnTo>
                    <a:lnTo>
                      <a:pt x="346646" y="529920"/>
                    </a:lnTo>
                    <a:lnTo>
                      <a:pt x="347294" y="530656"/>
                    </a:lnTo>
                    <a:lnTo>
                      <a:pt x="347916" y="531418"/>
                    </a:lnTo>
                    <a:lnTo>
                      <a:pt x="348602" y="532130"/>
                    </a:lnTo>
                    <a:lnTo>
                      <a:pt x="349377" y="531698"/>
                    </a:lnTo>
                    <a:close/>
                  </a:path>
                  <a:path w="929640" h="895984">
                    <a:moveTo>
                      <a:pt x="354545" y="307619"/>
                    </a:moveTo>
                    <a:lnTo>
                      <a:pt x="353453" y="307047"/>
                    </a:lnTo>
                    <a:lnTo>
                      <a:pt x="352412" y="306463"/>
                    </a:lnTo>
                    <a:lnTo>
                      <a:pt x="351332" y="305904"/>
                    </a:lnTo>
                    <a:lnTo>
                      <a:pt x="351180" y="306095"/>
                    </a:lnTo>
                    <a:lnTo>
                      <a:pt x="350913" y="306514"/>
                    </a:lnTo>
                    <a:lnTo>
                      <a:pt x="351409" y="306971"/>
                    </a:lnTo>
                    <a:lnTo>
                      <a:pt x="351828" y="307530"/>
                    </a:lnTo>
                    <a:lnTo>
                      <a:pt x="352933" y="308178"/>
                    </a:lnTo>
                    <a:lnTo>
                      <a:pt x="353580" y="308241"/>
                    </a:lnTo>
                    <a:lnTo>
                      <a:pt x="354190" y="308432"/>
                    </a:lnTo>
                    <a:lnTo>
                      <a:pt x="354304" y="308152"/>
                    </a:lnTo>
                    <a:lnTo>
                      <a:pt x="354431" y="307886"/>
                    </a:lnTo>
                    <a:lnTo>
                      <a:pt x="354545" y="307619"/>
                    </a:lnTo>
                    <a:close/>
                  </a:path>
                  <a:path w="929640" h="895984">
                    <a:moveTo>
                      <a:pt x="356362" y="531253"/>
                    </a:moveTo>
                    <a:lnTo>
                      <a:pt x="355854" y="530555"/>
                    </a:lnTo>
                    <a:lnTo>
                      <a:pt x="355536" y="529856"/>
                    </a:lnTo>
                    <a:lnTo>
                      <a:pt x="355346" y="529869"/>
                    </a:lnTo>
                    <a:lnTo>
                      <a:pt x="354736" y="529996"/>
                    </a:lnTo>
                    <a:lnTo>
                      <a:pt x="354088" y="530301"/>
                    </a:lnTo>
                    <a:lnTo>
                      <a:pt x="353656" y="530720"/>
                    </a:lnTo>
                    <a:lnTo>
                      <a:pt x="353466" y="530923"/>
                    </a:lnTo>
                    <a:lnTo>
                      <a:pt x="353758" y="531596"/>
                    </a:lnTo>
                    <a:lnTo>
                      <a:pt x="353847" y="532066"/>
                    </a:lnTo>
                    <a:lnTo>
                      <a:pt x="355307" y="531583"/>
                    </a:lnTo>
                    <a:lnTo>
                      <a:pt x="356362" y="531253"/>
                    </a:lnTo>
                    <a:close/>
                  </a:path>
                  <a:path w="929640" h="895984">
                    <a:moveTo>
                      <a:pt x="385013" y="427151"/>
                    </a:moveTo>
                    <a:lnTo>
                      <a:pt x="384175" y="426808"/>
                    </a:lnTo>
                    <a:lnTo>
                      <a:pt x="383730" y="426605"/>
                    </a:lnTo>
                    <a:lnTo>
                      <a:pt x="382600" y="429145"/>
                    </a:lnTo>
                    <a:lnTo>
                      <a:pt x="383044" y="429323"/>
                    </a:lnTo>
                    <a:lnTo>
                      <a:pt x="383489" y="429514"/>
                    </a:lnTo>
                    <a:lnTo>
                      <a:pt x="383933" y="429691"/>
                    </a:lnTo>
                    <a:lnTo>
                      <a:pt x="384314" y="428866"/>
                    </a:lnTo>
                    <a:lnTo>
                      <a:pt x="384708" y="428066"/>
                    </a:lnTo>
                    <a:lnTo>
                      <a:pt x="385000" y="427202"/>
                    </a:lnTo>
                    <a:close/>
                  </a:path>
                  <a:path w="929640" h="895984">
                    <a:moveTo>
                      <a:pt x="393674" y="504621"/>
                    </a:moveTo>
                    <a:lnTo>
                      <a:pt x="392823" y="504520"/>
                    </a:lnTo>
                    <a:lnTo>
                      <a:pt x="391972" y="504418"/>
                    </a:lnTo>
                    <a:lnTo>
                      <a:pt x="391109" y="504342"/>
                    </a:lnTo>
                    <a:lnTo>
                      <a:pt x="391020" y="504698"/>
                    </a:lnTo>
                    <a:lnTo>
                      <a:pt x="390956" y="505040"/>
                    </a:lnTo>
                    <a:lnTo>
                      <a:pt x="390867" y="505396"/>
                    </a:lnTo>
                    <a:lnTo>
                      <a:pt x="392620" y="505790"/>
                    </a:lnTo>
                    <a:lnTo>
                      <a:pt x="393509" y="505980"/>
                    </a:lnTo>
                    <a:lnTo>
                      <a:pt x="393611" y="505079"/>
                    </a:lnTo>
                    <a:lnTo>
                      <a:pt x="393674" y="504621"/>
                    </a:lnTo>
                    <a:close/>
                  </a:path>
                  <a:path w="929640" h="895984">
                    <a:moveTo>
                      <a:pt x="402234" y="195211"/>
                    </a:moveTo>
                    <a:lnTo>
                      <a:pt x="400761" y="195389"/>
                    </a:lnTo>
                    <a:lnTo>
                      <a:pt x="399288" y="195592"/>
                    </a:lnTo>
                    <a:lnTo>
                      <a:pt x="397497" y="195821"/>
                    </a:lnTo>
                    <a:lnTo>
                      <a:pt x="399542" y="198767"/>
                    </a:lnTo>
                    <a:lnTo>
                      <a:pt x="400939" y="197040"/>
                    </a:lnTo>
                    <a:lnTo>
                      <a:pt x="402234" y="195211"/>
                    </a:lnTo>
                    <a:close/>
                  </a:path>
                  <a:path w="929640" h="895984">
                    <a:moveTo>
                      <a:pt x="410756" y="527062"/>
                    </a:moveTo>
                    <a:lnTo>
                      <a:pt x="409613" y="526173"/>
                    </a:lnTo>
                    <a:lnTo>
                      <a:pt x="408965" y="525589"/>
                    </a:lnTo>
                    <a:lnTo>
                      <a:pt x="407898" y="525030"/>
                    </a:lnTo>
                    <a:lnTo>
                      <a:pt x="407339" y="525310"/>
                    </a:lnTo>
                    <a:lnTo>
                      <a:pt x="406590" y="525437"/>
                    </a:lnTo>
                    <a:lnTo>
                      <a:pt x="406996" y="527659"/>
                    </a:lnTo>
                    <a:lnTo>
                      <a:pt x="408152" y="527875"/>
                    </a:lnTo>
                    <a:lnTo>
                      <a:pt x="410756" y="527062"/>
                    </a:lnTo>
                    <a:close/>
                  </a:path>
                  <a:path w="929640" h="895984">
                    <a:moveTo>
                      <a:pt x="413791" y="607720"/>
                    </a:moveTo>
                    <a:lnTo>
                      <a:pt x="413753" y="607593"/>
                    </a:lnTo>
                    <a:lnTo>
                      <a:pt x="413600" y="607021"/>
                    </a:lnTo>
                    <a:lnTo>
                      <a:pt x="413232" y="606513"/>
                    </a:lnTo>
                    <a:lnTo>
                      <a:pt x="412826" y="605751"/>
                    </a:lnTo>
                    <a:lnTo>
                      <a:pt x="412216" y="606259"/>
                    </a:lnTo>
                    <a:lnTo>
                      <a:pt x="411543" y="606666"/>
                    </a:lnTo>
                    <a:lnTo>
                      <a:pt x="411607" y="606806"/>
                    </a:lnTo>
                    <a:lnTo>
                      <a:pt x="411810" y="607352"/>
                    </a:lnTo>
                    <a:lnTo>
                      <a:pt x="412178" y="607885"/>
                    </a:lnTo>
                    <a:lnTo>
                      <a:pt x="412648" y="608241"/>
                    </a:lnTo>
                    <a:lnTo>
                      <a:pt x="412800" y="608355"/>
                    </a:lnTo>
                    <a:lnTo>
                      <a:pt x="413791" y="607720"/>
                    </a:lnTo>
                    <a:close/>
                  </a:path>
                  <a:path w="929640" h="895984">
                    <a:moveTo>
                      <a:pt x="436473" y="216725"/>
                    </a:moveTo>
                    <a:lnTo>
                      <a:pt x="436041" y="215455"/>
                    </a:lnTo>
                    <a:lnTo>
                      <a:pt x="435216" y="212890"/>
                    </a:lnTo>
                    <a:lnTo>
                      <a:pt x="434898" y="212991"/>
                    </a:lnTo>
                    <a:lnTo>
                      <a:pt x="434594" y="213093"/>
                    </a:lnTo>
                    <a:lnTo>
                      <a:pt x="434276" y="213182"/>
                    </a:lnTo>
                    <a:lnTo>
                      <a:pt x="434670" y="214477"/>
                    </a:lnTo>
                    <a:lnTo>
                      <a:pt x="435076" y="215747"/>
                    </a:lnTo>
                    <a:lnTo>
                      <a:pt x="435457" y="217043"/>
                    </a:lnTo>
                    <a:lnTo>
                      <a:pt x="435787" y="216941"/>
                    </a:lnTo>
                    <a:lnTo>
                      <a:pt x="436118" y="216827"/>
                    </a:lnTo>
                    <a:lnTo>
                      <a:pt x="436473" y="216725"/>
                    </a:lnTo>
                    <a:close/>
                  </a:path>
                  <a:path w="929640" h="895984">
                    <a:moveTo>
                      <a:pt x="447433" y="286359"/>
                    </a:moveTo>
                    <a:lnTo>
                      <a:pt x="447294" y="286067"/>
                    </a:lnTo>
                    <a:lnTo>
                      <a:pt x="447167" y="285750"/>
                    </a:lnTo>
                    <a:lnTo>
                      <a:pt x="447027" y="285457"/>
                    </a:lnTo>
                    <a:lnTo>
                      <a:pt x="446303" y="285711"/>
                    </a:lnTo>
                    <a:lnTo>
                      <a:pt x="445541" y="285953"/>
                    </a:lnTo>
                    <a:lnTo>
                      <a:pt x="444804" y="286207"/>
                    </a:lnTo>
                    <a:lnTo>
                      <a:pt x="445033" y="287070"/>
                    </a:lnTo>
                    <a:lnTo>
                      <a:pt x="445135" y="287515"/>
                    </a:lnTo>
                    <a:lnTo>
                      <a:pt x="445909" y="287134"/>
                    </a:lnTo>
                    <a:lnTo>
                      <a:pt x="447433" y="286359"/>
                    </a:lnTo>
                    <a:close/>
                  </a:path>
                  <a:path w="929640" h="895984">
                    <a:moveTo>
                      <a:pt x="464578" y="667207"/>
                    </a:moveTo>
                    <a:lnTo>
                      <a:pt x="463905" y="666877"/>
                    </a:lnTo>
                    <a:lnTo>
                      <a:pt x="463257" y="666407"/>
                    </a:lnTo>
                    <a:lnTo>
                      <a:pt x="462546" y="666280"/>
                    </a:lnTo>
                    <a:lnTo>
                      <a:pt x="461987" y="666165"/>
                    </a:lnTo>
                    <a:lnTo>
                      <a:pt x="461365" y="666508"/>
                    </a:lnTo>
                    <a:lnTo>
                      <a:pt x="460756" y="666648"/>
                    </a:lnTo>
                    <a:lnTo>
                      <a:pt x="461010" y="667245"/>
                    </a:lnTo>
                    <a:lnTo>
                      <a:pt x="461111" y="668032"/>
                    </a:lnTo>
                    <a:lnTo>
                      <a:pt x="461924" y="668642"/>
                    </a:lnTo>
                    <a:lnTo>
                      <a:pt x="462673" y="668426"/>
                    </a:lnTo>
                    <a:lnTo>
                      <a:pt x="463283" y="668439"/>
                    </a:lnTo>
                    <a:lnTo>
                      <a:pt x="463702" y="668032"/>
                    </a:lnTo>
                    <a:lnTo>
                      <a:pt x="464159" y="667613"/>
                    </a:lnTo>
                    <a:lnTo>
                      <a:pt x="464578" y="667207"/>
                    </a:lnTo>
                    <a:close/>
                  </a:path>
                  <a:path w="929640" h="895984">
                    <a:moveTo>
                      <a:pt x="471779" y="459232"/>
                    </a:moveTo>
                    <a:lnTo>
                      <a:pt x="471309" y="458647"/>
                    </a:lnTo>
                    <a:lnTo>
                      <a:pt x="470865" y="457631"/>
                    </a:lnTo>
                    <a:lnTo>
                      <a:pt x="470166" y="458482"/>
                    </a:lnTo>
                    <a:lnTo>
                      <a:pt x="469442" y="458952"/>
                    </a:lnTo>
                    <a:lnTo>
                      <a:pt x="469519" y="459930"/>
                    </a:lnTo>
                    <a:lnTo>
                      <a:pt x="470166" y="460425"/>
                    </a:lnTo>
                    <a:lnTo>
                      <a:pt x="470573" y="460908"/>
                    </a:lnTo>
                    <a:lnTo>
                      <a:pt x="470979" y="460540"/>
                    </a:lnTo>
                    <a:lnTo>
                      <a:pt x="471665" y="460184"/>
                    </a:lnTo>
                    <a:lnTo>
                      <a:pt x="471728" y="459765"/>
                    </a:lnTo>
                    <a:lnTo>
                      <a:pt x="471779" y="459232"/>
                    </a:lnTo>
                    <a:close/>
                  </a:path>
                  <a:path w="929640" h="895984">
                    <a:moveTo>
                      <a:pt x="487108" y="20967"/>
                    </a:moveTo>
                    <a:lnTo>
                      <a:pt x="486841" y="19939"/>
                    </a:lnTo>
                    <a:lnTo>
                      <a:pt x="485736" y="20193"/>
                    </a:lnTo>
                    <a:lnTo>
                      <a:pt x="483539" y="20726"/>
                    </a:lnTo>
                    <a:lnTo>
                      <a:pt x="483654" y="21132"/>
                    </a:lnTo>
                    <a:lnTo>
                      <a:pt x="483831" y="21945"/>
                    </a:lnTo>
                    <a:lnTo>
                      <a:pt x="487108" y="20967"/>
                    </a:lnTo>
                    <a:close/>
                  </a:path>
                  <a:path w="929640" h="895984">
                    <a:moveTo>
                      <a:pt x="513270" y="673315"/>
                    </a:moveTo>
                    <a:lnTo>
                      <a:pt x="512152" y="672744"/>
                    </a:lnTo>
                    <a:lnTo>
                      <a:pt x="511708" y="672388"/>
                    </a:lnTo>
                    <a:lnTo>
                      <a:pt x="510743" y="672185"/>
                    </a:lnTo>
                    <a:lnTo>
                      <a:pt x="510222" y="672338"/>
                    </a:lnTo>
                    <a:lnTo>
                      <a:pt x="509752" y="672363"/>
                    </a:lnTo>
                    <a:lnTo>
                      <a:pt x="509968" y="672922"/>
                    </a:lnTo>
                    <a:lnTo>
                      <a:pt x="510095" y="673569"/>
                    </a:lnTo>
                    <a:lnTo>
                      <a:pt x="510641" y="674154"/>
                    </a:lnTo>
                    <a:lnTo>
                      <a:pt x="511352" y="673798"/>
                    </a:lnTo>
                    <a:lnTo>
                      <a:pt x="513270" y="673315"/>
                    </a:lnTo>
                    <a:close/>
                  </a:path>
                  <a:path w="929640" h="895984">
                    <a:moveTo>
                      <a:pt x="517105" y="670306"/>
                    </a:moveTo>
                    <a:lnTo>
                      <a:pt x="517093" y="669620"/>
                    </a:lnTo>
                    <a:lnTo>
                      <a:pt x="517093" y="669277"/>
                    </a:lnTo>
                    <a:lnTo>
                      <a:pt x="516153" y="669328"/>
                    </a:lnTo>
                    <a:lnTo>
                      <a:pt x="514286" y="669417"/>
                    </a:lnTo>
                    <a:lnTo>
                      <a:pt x="514311" y="669721"/>
                    </a:lnTo>
                    <a:lnTo>
                      <a:pt x="514311" y="670318"/>
                    </a:lnTo>
                    <a:lnTo>
                      <a:pt x="515239" y="670318"/>
                    </a:lnTo>
                    <a:lnTo>
                      <a:pt x="516178" y="670306"/>
                    </a:lnTo>
                    <a:lnTo>
                      <a:pt x="517105" y="670306"/>
                    </a:lnTo>
                    <a:close/>
                  </a:path>
                  <a:path w="929640" h="895984">
                    <a:moveTo>
                      <a:pt x="520192" y="22910"/>
                    </a:moveTo>
                    <a:lnTo>
                      <a:pt x="519264" y="20497"/>
                    </a:lnTo>
                    <a:lnTo>
                      <a:pt x="516026" y="20256"/>
                    </a:lnTo>
                    <a:lnTo>
                      <a:pt x="518045" y="21551"/>
                    </a:lnTo>
                    <a:lnTo>
                      <a:pt x="520192" y="22910"/>
                    </a:lnTo>
                    <a:close/>
                  </a:path>
                  <a:path w="929640" h="895984">
                    <a:moveTo>
                      <a:pt x="526161" y="26720"/>
                    </a:moveTo>
                    <a:lnTo>
                      <a:pt x="524103" y="26581"/>
                    </a:lnTo>
                    <a:lnTo>
                      <a:pt x="523062" y="26517"/>
                    </a:lnTo>
                    <a:lnTo>
                      <a:pt x="522922" y="27622"/>
                    </a:lnTo>
                    <a:lnTo>
                      <a:pt x="523900" y="27838"/>
                    </a:lnTo>
                    <a:lnTo>
                      <a:pt x="524903" y="28054"/>
                    </a:lnTo>
                    <a:lnTo>
                      <a:pt x="525907" y="28282"/>
                    </a:lnTo>
                    <a:lnTo>
                      <a:pt x="525983" y="27762"/>
                    </a:lnTo>
                    <a:lnTo>
                      <a:pt x="526084" y="27254"/>
                    </a:lnTo>
                    <a:lnTo>
                      <a:pt x="526161" y="26720"/>
                    </a:lnTo>
                    <a:close/>
                  </a:path>
                  <a:path w="929640" h="895984">
                    <a:moveTo>
                      <a:pt x="536524" y="895451"/>
                    </a:moveTo>
                    <a:lnTo>
                      <a:pt x="535546" y="892390"/>
                    </a:lnTo>
                    <a:lnTo>
                      <a:pt x="534327" y="892810"/>
                    </a:lnTo>
                    <a:lnTo>
                      <a:pt x="534695" y="893826"/>
                    </a:lnTo>
                    <a:lnTo>
                      <a:pt x="535051" y="894842"/>
                    </a:lnTo>
                    <a:lnTo>
                      <a:pt x="535406" y="895858"/>
                    </a:lnTo>
                    <a:lnTo>
                      <a:pt x="535774" y="895718"/>
                    </a:lnTo>
                    <a:lnTo>
                      <a:pt x="536524" y="895451"/>
                    </a:lnTo>
                    <a:close/>
                  </a:path>
                  <a:path w="929640" h="895984">
                    <a:moveTo>
                      <a:pt x="544576" y="428002"/>
                    </a:moveTo>
                    <a:lnTo>
                      <a:pt x="544398" y="427189"/>
                    </a:lnTo>
                    <a:lnTo>
                      <a:pt x="544436" y="426097"/>
                    </a:lnTo>
                    <a:lnTo>
                      <a:pt x="543369" y="426491"/>
                    </a:lnTo>
                    <a:lnTo>
                      <a:pt x="542531" y="426542"/>
                    </a:lnTo>
                    <a:lnTo>
                      <a:pt x="542290" y="426948"/>
                    </a:lnTo>
                    <a:lnTo>
                      <a:pt x="542061" y="427355"/>
                    </a:lnTo>
                    <a:lnTo>
                      <a:pt x="542442" y="428104"/>
                    </a:lnTo>
                    <a:lnTo>
                      <a:pt x="542531" y="428713"/>
                    </a:lnTo>
                    <a:lnTo>
                      <a:pt x="543128" y="428586"/>
                    </a:lnTo>
                    <a:lnTo>
                      <a:pt x="543928" y="428663"/>
                    </a:lnTo>
                    <a:lnTo>
                      <a:pt x="544283" y="428307"/>
                    </a:lnTo>
                    <a:lnTo>
                      <a:pt x="544576" y="428002"/>
                    </a:lnTo>
                    <a:close/>
                  </a:path>
                  <a:path w="929640" h="895984">
                    <a:moveTo>
                      <a:pt x="558609" y="885177"/>
                    </a:moveTo>
                    <a:lnTo>
                      <a:pt x="558393" y="884516"/>
                    </a:lnTo>
                    <a:lnTo>
                      <a:pt x="558050" y="883945"/>
                    </a:lnTo>
                    <a:lnTo>
                      <a:pt x="557618" y="883577"/>
                    </a:lnTo>
                    <a:lnTo>
                      <a:pt x="557466" y="883450"/>
                    </a:lnTo>
                    <a:lnTo>
                      <a:pt x="556844" y="883932"/>
                    </a:lnTo>
                    <a:lnTo>
                      <a:pt x="556107" y="884301"/>
                    </a:lnTo>
                    <a:lnTo>
                      <a:pt x="556704" y="884948"/>
                    </a:lnTo>
                    <a:lnTo>
                      <a:pt x="557047" y="885482"/>
                    </a:lnTo>
                    <a:lnTo>
                      <a:pt x="557555" y="885761"/>
                    </a:lnTo>
                    <a:lnTo>
                      <a:pt x="557733" y="885837"/>
                    </a:lnTo>
                    <a:lnTo>
                      <a:pt x="558609" y="885177"/>
                    </a:lnTo>
                    <a:close/>
                  </a:path>
                  <a:path w="929640" h="895984">
                    <a:moveTo>
                      <a:pt x="562406" y="18694"/>
                    </a:moveTo>
                    <a:lnTo>
                      <a:pt x="561949" y="18694"/>
                    </a:lnTo>
                    <a:lnTo>
                      <a:pt x="561505" y="18669"/>
                    </a:lnTo>
                    <a:lnTo>
                      <a:pt x="561047" y="18656"/>
                    </a:lnTo>
                    <a:lnTo>
                      <a:pt x="561213" y="20523"/>
                    </a:lnTo>
                    <a:lnTo>
                      <a:pt x="561301" y="21437"/>
                    </a:lnTo>
                    <a:lnTo>
                      <a:pt x="561606" y="21437"/>
                    </a:lnTo>
                    <a:lnTo>
                      <a:pt x="561898" y="21437"/>
                    </a:lnTo>
                    <a:lnTo>
                      <a:pt x="562178" y="21437"/>
                    </a:lnTo>
                    <a:lnTo>
                      <a:pt x="562254" y="20523"/>
                    </a:lnTo>
                    <a:lnTo>
                      <a:pt x="562330" y="19608"/>
                    </a:lnTo>
                    <a:lnTo>
                      <a:pt x="562406" y="18694"/>
                    </a:lnTo>
                    <a:close/>
                  </a:path>
                  <a:path w="929640" h="895984">
                    <a:moveTo>
                      <a:pt x="564667" y="230898"/>
                    </a:moveTo>
                    <a:lnTo>
                      <a:pt x="563372" y="230784"/>
                    </a:lnTo>
                    <a:lnTo>
                      <a:pt x="562597" y="231203"/>
                    </a:lnTo>
                    <a:lnTo>
                      <a:pt x="562102" y="231838"/>
                    </a:lnTo>
                    <a:lnTo>
                      <a:pt x="561771" y="232321"/>
                    </a:lnTo>
                    <a:lnTo>
                      <a:pt x="561784" y="233083"/>
                    </a:lnTo>
                    <a:lnTo>
                      <a:pt x="561644" y="233730"/>
                    </a:lnTo>
                    <a:lnTo>
                      <a:pt x="562178" y="234010"/>
                    </a:lnTo>
                    <a:lnTo>
                      <a:pt x="562457" y="234137"/>
                    </a:lnTo>
                    <a:lnTo>
                      <a:pt x="563194" y="233070"/>
                    </a:lnTo>
                    <a:lnTo>
                      <a:pt x="564667" y="230898"/>
                    </a:lnTo>
                    <a:close/>
                  </a:path>
                  <a:path w="929640" h="895984">
                    <a:moveTo>
                      <a:pt x="579704" y="0"/>
                    </a:moveTo>
                    <a:lnTo>
                      <a:pt x="576478" y="2984"/>
                    </a:lnTo>
                    <a:lnTo>
                      <a:pt x="576694" y="3340"/>
                    </a:lnTo>
                    <a:lnTo>
                      <a:pt x="576922" y="3683"/>
                    </a:lnTo>
                    <a:lnTo>
                      <a:pt x="577138" y="4038"/>
                    </a:lnTo>
                    <a:lnTo>
                      <a:pt x="577735" y="3810"/>
                    </a:lnTo>
                    <a:lnTo>
                      <a:pt x="578561" y="3759"/>
                    </a:lnTo>
                    <a:lnTo>
                      <a:pt x="578904" y="3340"/>
                    </a:lnTo>
                    <a:lnTo>
                      <a:pt x="579285" y="2819"/>
                    </a:lnTo>
                    <a:lnTo>
                      <a:pt x="579259" y="1981"/>
                    </a:lnTo>
                    <a:lnTo>
                      <a:pt x="579704" y="0"/>
                    </a:lnTo>
                    <a:close/>
                  </a:path>
                  <a:path w="929640" h="895984">
                    <a:moveTo>
                      <a:pt x="587209" y="868146"/>
                    </a:moveTo>
                    <a:lnTo>
                      <a:pt x="586828" y="867003"/>
                    </a:lnTo>
                    <a:lnTo>
                      <a:pt x="584263" y="866228"/>
                    </a:lnTo>
                    <a:lnTo>
                      <a:pt x="585063" y="868019"/>
                    </a:lnTo>
                    <a:lnTo>
                      <a:pt x="585978" y="870140"/>
                    </a:lnTo>
                    <a:lnTo>
                      <a:pt x="587209" y="868146"/>
                    </a:lnTo>
                    <a:close/>
                  </a:path>
                  <a:path w="929640" h="895984">
                    <a:moveTo>
                      <a:pt x="622960" y="151257"/>
                    </a:moveTo>
                    <a:lnTo>
                      <a:pt x="622312" y="150114"/>
                    </a:lnTo>
                    <a:lnTo>
                      <a:pt x="621652" y="148856"/>
                    </a:lnTo>
                    <a:lnTo>
                      <a:pt x="621131" y="149517"/>
                    </a:lnTo>
                    <a:lnTo>
                      <a:pt x="620522" y="149948"/>
                    </a:lnTo>
                    <a:lnTo>
                      <a:pt x="620585" y="150291"/>
                    </a:lnTo>
                    <a:lnTo>
                      <a:pt x="620636" y="150901"/>
                    </a:lnTo>
                    <a:lnTo>
                      <a:pt x="621004" y="151587"/>
                    </a:lnTo>
                    <a:lnTo>
                      <a:pt x="621487" y="151968"/>
                    </a:lnTo>
                    <a:lnTo>
                      <a:pt x="621652" y="152120"/>
                    </a:lnTo>
                    <a:lnTo>
                      <a:pt x="622439" y="151511"/>
                    </a:lnTo>
                    <a:lnTo>
                      <a:pt x="622960" y="151257"/>
                    </a:lnTo>
                    <a:close/>
                  </a:path>
                  <a:path w="929640" h="895984">
                    <a:moveTo>
                      <a:pt x="643394" y="58000"/>
                    </a:moveTo>
                    <a:lnTo>
                      <a:pt x="642924" y="57099"/>
                    </a:lnTo>
                    <a:lnTo>
                      <a:pt x="642213" y="57162"/>
                    </a:lnTo>
                    <a:lnTo>
                      <a:pt x="641667" y="57480"/>
                    </a:lnTo>
                    <a:lnTo>
                      <a:pt x="641134" y="57696"/>
                    </a:lnTo>
                    <a:lnTo>
                      <a:pt x="641388" y="58115"/>
                    </a:lnTo>
                    <a:lnTo>
                      <a:pt x="641629" y="58534"/>
                    </a:lnTo>
                    <a:lnTo>
                      <a:pt x="641934" y="59067"/>
                    </a:lnTo>
                    <a:lnTo>
                      <a:pt x="642505" y="58775"/>
                    </a:lnTo>
                    <a:lnTo>
                      <a:pt x="643115" y="58623"/>
                    </a:lnTo>
                    <a:lnTo>
                      <a:pt x="643280" y="58293"/>
                    </a:lnTo>
                    <a:lnTo>
                      <a:pt x="643394" y="58000"/>
                    </a:lnTo>
                    <a:close/>
                  </a:path>
                  <a:path w="929640" h="895984">
                    <a:moveTo>
                      <a:pt x="657059" y="652983"/>
                    </a:moveTo>
                    <a:lnTo>
                      <a:pt x="656932" y="652284"/>
                    </a:lnTo>
                    <a:lnTo>
                      <a:pt x="656856" y="651941"/>
                    </a:lnTo>
                    <a:lnTo>
                      <a:pt x="655713" y="652157"/>
                    </a:lnTo>
                    <a:lnTo>
                      <a:pt x="654570" y="652348"/>
                    </a:lnTo>
                    <a:lnTo>
                      <a:pt x="653440" y="652564"/>
                    </a:lnTo>
                    <a:lnTo>
                      <a:pt x="653491" y="652945"/>
                    </a:lnTo>
                    <a:lnTo>
                      <a:pt x="653643" y="653719"/>
                    </a:lnTo>
                    <a:lnTo>
                      <a:pt x="654786" y="653465"/>
                    </a:lnTo>
                    <a:lnTo>
                      <a:pt x="657059" y="652983"/>
                    </a:lnTo>
                    <a:close/>
                  </a:path>
                  <a:path w="929640" h="895984">
                    <a:moveTo>
                      <a:pt x="658114" y="219290"/>
                    </a:moveTo>
                    <a:lnTo>
                      <a:pt x="657771" y="218706"/>
                    </a:lnTo>
                    <a:lnTo>
                      <a:pt x="657402" y="217678"/>
                    </a:lnTo>
                    <a:lnTo>
                      <a:pt x="656577" y="218427"/>
                    </a:lnTo>
                    <a:lnTo>
                      <a:pt x="656132" y="218859"/>
                    </a:lnTo>
                    <a:lnTo>
                      <a:pt x="655675" y="219265"/>
                    </a:lnTo>
                    <a:lnTo>
                      <a:pt x="656082" y="219722"/>
                    </a:lnTo>
                    <a:lnTo>
                      <a:pt x="656450" y="220319"/>
                    </a:lnTo>
                    <a:lnTo>
                      <a:pt x="656971" y="220586"/>
                    </a:lnTo>
                    <a:lnTo>
                      <a:pt x="657174" y="220700"/>
                    </a:lnTo>
                    <a:lnTo>
                      <a:pt x="658063" y="220129"/>
                    </a:lnTo>
                    <a:lnTo>
                      <a:pt x="658063" y="219849"/>
                    </a:lnTo>
                    <a:lnTo>
                      <a:pt x="658114" y="219290"/>
                    </a:lnTo>
                    <a:close/>
                  </a:path>
                  <a:path w="929640" h="895984">
                    <a:moveTo>
                      <a:pt x="668947" y="38773"/>
                    </a:moveTo>
                    <a:lnTo>
                      <a:pt x="667867" y="38811"/>
                    </a:lnTo>
                    <a:lnTo>
                      <a:pt x="666788" y="38862"/>
                    </a:lnTo>
                    <a:lnTo>
                      <a:pt x="665708" y="38912"/>
                    </a:lnTo>
                    <a:lnTo>
                      <a:pt x="665721" y="39230"/>
                    </a:lnTo>
                    <a:lnTo>
                      <a:pt x="665683" y="39522"/>
                    </a:lnTo>
                    <a:lnTo>
                      <a:pt x="665683" y="39852"/>
                    </a:lnTo>
                    <a:lnTo>
                      <a:pt x="667715" y="40081"/>
                    </a:lnTo>
                    <a:lnTo>
                      <a:pt x="668731" y="40208"/>
                    </a:lnTo>
                    <a:lnTo>
                      <a:pt x="668820" y="39725"/>
                    </a:lnTo>
                    <a:lnTo>
                      <a:pt x="668870" y="39255"/>
                    </a:lnTo>
                    <a:lnTo>
                      <a:pt x="668947" y="38773"/>
                    </a:lnTo>
                    <a:close/>
                  </a:path>
                  <a:path w="929640" h="895984">
                    <a:moveTo>
                      <a:pt x="680059" y="385305"/>
                    </a:moveTo>
                    <a:lnTo>
                      <a:pt x="679119" y="385076"/>
                    </a:lnTo>
                    <a:lnTo>
                      <a:pt x="677240" y="384670"/>
                    </a:lnTo>
                    <a:lnTo>
                      <a:pt x="677164" y="385025"/>
                    </a:lnTo>
                    <a:lnTo>
                      <a:pt x="677062" y="385749"/>
                    </a:lnTo>
                    <a:lnTo>
                      <a:pt x="679894" y="386130"/>
                    </a:lnTo>
                    <a:lnTo>
                      <a:pt x="679958" y="385851"/>
                    </a:lnTo>
                    <a:lnTo>
                      <a:pt x="680008" y="385559"/>
                    </a:lnTo>
                    <a:lnTo>
                      <a:pt x="680059" y="385305"/>
                    </a:lnTo>
                    <a:close/>
                  </a:path>
                  <a:path w="929640" h="895984">
                    <a:moveTo>
                      <a:pt x="703643" y="844232"/>
                    </a:moveTo>
                    <a:lnTo>
                      <a:pt x="703580" y="842695"/>
                    </a:lnTo>
                    <a:lnTo>
                      <a:pt x="703491" y="841946"/>
                    </a:lnTo>
                    <a:lnTo>
                      <a:pt x="702602" y="841870"/>
                    </a:lnTo>
                    <a:lnTo>
                      <a:pt x="702437" y="842670"/>
                    </a:lnTo>
                    <a:lnTo>
                      <a:pt x="702386" y="843419"/>
                    </a:lnTo>
                    <a:lnTo>
                      <a:pt x="702297" y="844143"/>
                    </a:lnTo>
                    <a:lnTo>
                      <a:pt x="702754" y="844181"/>
                    </a:lnTo>
                    <a:lnTo>
                      <a:pt x="703199" y="844219"/>
                    </a:lnTo>
                    <a:lnTo>
                      <a:pt x="703643" y="844232"/>
                    </a:lnTo>
                    <a:close/>
                  </a:path>
                  <a:path w="929640" h="895984">
                    <a:moveTo>
                      <a:pt x="735723" y="654494"/>
                    </a:moveTo>
                    <a:lnTo>
                      <a:pt x="735190" y="653808"/>
                    </a:lnTo>
                    <a:lnTo>
                      <a:pt x="734733" y="652564"/>
                    </a:lnTo>
                    <a:lnTo>
                      <a:pt x="733971" y="653656"/>
                    </a:lnTo>
                    <a:lnTo>
                      <a:pt x="733437" y="654113"/>
                    </a:lnTo>
                    <a:lnTo>
                      <a:pt x="733310" y="654685"/>
                    </a:lnTo>
                    <a:lnTo>
                      <a:pt x="733234" y="655053"/>
                    </a:lnTo>
                    <a:lnTo>
                      <a:pt x="733767" y="655548"/>
                    </a:lnTo>
                    <a:lnTo>
                      <a:pt x="734009" y="655980"/>
                    </a:lnTo>
                    <a:lnTo>
                      <a:pt x="734555" y="655637"/>
                    </a:lnTo>
                    <a:lnTo>
                      <a:pt x="735355" y="655396"/>
                    </a:lnTo>
                    <a:lnTo>
                      <a:pt x="735723" y="654494"/>
                    </a:lnTo>
                    <a:close/>
                  </a:path>
                  <a:path w="929640" h="895984">
                    <a:moveTo>
                      <a:pt x="752652" y="600659"/>
                    </a:moveTo>
                    <a:lnTo>
                      <a:pt x="749147" y="597928"/>
                    </a:lnTo>
                    <a:lnTo>
                      <a:pt x="748855" y="598322"/>
                    </a:lnTo>
                    <a:lnTo>
                      <a:pt x="748245" y="599097"/>
                    </a:lnTo>
                    <a:lnTo>
                      <a:pt x="749515" y="599922"/>
                    </a:lnTo>
                    <a:lnTo>
                      <a:pt x="750785" y="600710"/>
                    </a:lnTo>
                    <a:lnTo>
                      <a:pt x="752043" y="601522"/>
                    </a:lnTo>
                    <a:lnTo>
                      <a:pt x="752246" y="601230"/>
                    </a:lnTo>
                    <a:lnTo>
                      <a:pt x="752652" y="600659"/>
                    </a:lnTo>
                    <a:close/>
                  </a:path>
                  <a:path w="929640" h="895984">
                    <a:moveTo>
                      <a:pt x="753122" y="410654"/>
                    </a:moveTo>
                    <a:lnTo>
                      <a:pt x="752856" y="410337"/>
                    </a:lnTo>
                    <a:lnTo>
                      <a:pt x="752576" y="410019"/>
                    </a:lnTo>
                    <a:lnTo>
                      <a:pt x="752297" y="409714"/>
                    </a:lnTo>
                    <a:lnTo>
                      <a:pt x="751535" y="410400"/>
                    </a:lnTo>
                    <a:lnTo>
                      <a:pt x="750760" y="411099"/>
                    </a:lnTo>
                    <a:lnTo>
                      <a:pt x="749985" y="411772"/>
                    </a:lnTo>
                    <a:lnTo>
                      <a:pt x="750189" y="412013"/>
                    </a:lnTo>
                    <a:lnTo>
                      <a:pt x="750646" y="412521"/>
                    </a:lnTo>
                    <a:lnTo>
                      <a:pt x="752297" y="411276"/>
                    </a:lnTo>
                    <a:lnTo>
                      <a:pt x="753122" y="410654"/>
                    </a:lnTo>
                    <a:close/>
                  </a:path>
                  <a:path w="929640" h="895984">
                    <a:moveTo>
                      <a:pt x="759536" y="127622"/>
                    </a:moveTo>
                    <a:lnTo>
                      <a:pt x="759282" y="126758"/>
                    </a:lnTo>
                    <a:lnTo>
                      <a:pt x="759002" y="125958"/>
                    </a:lnTo>
                    <a:lnTo>
                      <a:pt x="758710" y="125133"/>
                    </a:lnTo>
                    <a:lnTo>
                      <a:pt x="757885" y="125476"/>
                    </a:lnTo>
                    <a:lnTo>
                      <a:pt x="757453" y="125666"/>
                    </a:lnTo>
                    <a:lnTo>
                      <a:pt x="757885" y="126415"/>
                    </a:lnTo>
                    <a:lnTo>
                      <a:pt x="758253" y="127177"/>
                    </a:lnTo>
                    <a:lnTo>
                      <a:pt x="758748" y="127952"/>
                    </a:lnTo>
                    <a:lnTo>
                      <a:pt x="759536" y="127622"/>
                    </a:lnTo>
                    <a:close/>
                  </a:path>
                  <a:path w="929640" h="895984">
                    <a:moveTo>
                      <a:pt x="763752" y="121894"/>
                    </a:moveTo>
                    <a:lnTo>
                      <a:pt x="763498" y="121005"/>
                    </a:lnTo>
                    <a:lnTo>
                      <a:pt x="763358" y="120561"/>
                    </a:lnTo>
                    <a:lnTo>
                      <a:pt x="762457" y="120802"/>
                    </a:lnTo>
                    <a:lnTo>
                      <a:pt x="761517" y="121031"/>
                    </a:lnTo>
                    <a:lnTo>
                      <a:pt x="760653" y="121386"/>
                    </a:lnTo>
                    <a:lnTo>
                      <a:pt x="760793" y="122301"/>
                    </a:lnTo>
                    <a:lnTo>
                      <a:pt x="760869" y="122783"/>
                    </a:lnTo>
                    <a:lnTo>
                      <a:pt x="761834" y="122491"/>
                    </a:lnTo>
                    <a:lnTo>
                      <a:pt x="762787" y="122186"/>
                    </a:lnTo>
                    <a:lnTo>
                      <a:pt x="763752" y="121894"/>
                    </a:lnTo>
                    <a:close/>
                  </a:path>
                  <a:path w="929640" h="895984">
                    <a:moveTo>
                      <a:pt x="767956" y="373024"/>
                    </a:moveTo>
                    <a:lnTo>
                      <a:pt x="766749" y="372516"/>
                    </a:lnTo>
                    <a:lnTo>
                      <a:pt x="765543" y="371995"/>
                    </a:lnTo>
                    <a:lnTo>
                      <a:pt x="764349" y="371487"/>
                    </a:lnTo>
                    <a:lnTo>
                      <a:pt x="763968" y="372630"/>
                    </a:lnTo>
                    <a:lnTo>
                      <a:pt x="765136" y="373138"/>
                    </a:lnTo>
                    <a:lnTo>
                      <a:pt x="766318" y="373621"/>
                    </a:lnTo>
                    <a:lnTo>
                      <a:pt x="767486" y="374142"/>
                    </a:lnTo>
                    <a:lnTo>
                      <a:pt x="767651" y="373773"/>
                    </a:lnTo>
                    <a:lnTo>
                      <a:pt x="767803" y="373405"/>
                    </a:lnTo>
                    <a:lnTo>
                      <a:pt x="767956" y="373024"/>
                    </a:lnTo>
                    <a:close/>
                  </a:path>
                  <a:path w="929640" h="895984">
                    <a:moveTo>
                      <a:pt x="768032" y="26466"/>
                    </a:moveTo>
                    <a:lnTo>
                      <a:pt x="766965" y="24803"/>
                    </a:lnTo>
                    <a:lnTo>
                      <a:pt x="766064" y="24028"/>
                    </a:lnTo>
                    <a:lnTo>
                      <a:pt x="764082" y="25158"/>
                    </a:lnTo>
                    <a:lnTo>
                      <a:pt x="764921" y="27152"/>
                    </a:lnTo>
                    <a:lnTo>
                      <a:pt x="765949" y="27597"/>
                    </a:lnTo>
                    <a:lnTo>
                      <a:pt x="768032" y="26466"/>
                    </a:lnTo>
                    <a:close/>
                  </a:path>
                  <a:path w="929640" h="895984">
                    <a:moveTo>
                      <a:pt x="771423" y="504380"/>
                    </a:moveTo>
                    <a:lnTo>
                      <a:pt x="770128" y="504482"/>
                    </a:lnTo>
                    <a:lnTo>
                      <a:pt x="767537" y="504672"/>
                    </a:lnTo>
                    <a:lnTo>
                      <a:pt x="767562" y="505015"/>
                    </a:lnTo>
                    <a:lnTo>
                      <a:pt x="767588" y="505345"/>
                    </a:lnTo>
                    <a:lnTo>
                      <a:pt x="767626" y="505675"/>
                    </a:lnTo>
                    <a:lnTo>
                      <a:pt x="768870" y="505548"/>
                    </a:lnTo>
                    <a:lnTo>
                      <a:pt x="770102" y="505434"/>
                    </a:lnTo>
                    <a:lnTo>
                      <a:pt x="771334" y="505307"/>
                    </a:lnTo>
                    <a:lnTo>
                      <a:pt x="771347" y="505002"/>
                    </a:lnTo>
                    <a:lnTo>
                      <a:pt x="771385" y="504698"/>
                    </a:lnTo>
                    <a:lnTo>
                      <a:pt x="771423" y="504380"/>
                    </a:lnTo>
                    <a:close/>
                  </a:path>
                  <a:path w="929640" h="895984">
                    <a:moveTo>
                      <a:pt x="780948" y="339051"/>
                    </a:moveTo>
                    <a:lnTo>
                      <a:pt x="780669" y="338264"/>
                    </a:lnTo>
                    <a:lnTo>
                      <a:pt x="780618" y="337096"/>
                    </a:lnTo>
                    <a:lnTo>
                      <a:pt x="779551" y="337718"/>
                    </a:lnTo>
                    <a:lnTo>
                      <a:pt x="778776" y="337908"/>
                    </a:lnTo>
                    <a:lnTo>
                      <a:pt x="778497" y="338404"/>
                    </a:lnTo>
                    <a:lnTo>
                      <a:pt x="778294" y="338772"/>
                    </a:lnTo>
                    <a:lnTo>
                      <a:pt x="778751" y="339496"/>
                    </a:lnTo>
                    <a:lnTo>
                      <a:pt x="778903" y="340055"/>
                    </a:lnTo>
                    <a:lnTo>
                      <a:pt x="779513" y="339864"/>
                    </a:lnTo>
                    <a:lnTo>
                      <a:pt x="780326" y="339826"/>
                    </a:lnTo>
                    <a:lnTo>
                      <a:pt x="780948" y="339051"/>
                    </a:lnTo>
                    <a:close/>
                  </a:path>
                  <a:path w="929640" h="895984">
                    <a:moveTo>
                      <a:pt x="789698" y="395643"/>
                    </a:moveTo>
                    <a:lnTo>
                      <a:pt x="788543" y="395566"/>
                    </a:lnTo>
                    <a:lnTo>
                      <a:pt x="787361" y="395490"/>
                    </a:lnTo>
                    <a:lnTo>
                      <a:pt x="786193" y="395427"/>
                    </a:lnTo>
                    <a:lnTo>
                      <a:pt x="786066" y="396697"/>
                    </a:lnTo>
                    <a:lnTo>
                      <a:pt x="787158" y="396824"/>
                    </a:lnTo>
                    <a:lnTo>
                      <a:pt x="788263" y="396976"/>
                    </a:lnTo>
                    <a:lnTo>
                      <a:pt x="789368" y="397116"/>
                    </a:lnTo>
                    <a:lnTo>
                      <a:pt x="789495" y="396621"/>
                    </a:lnTo>
                    <a:lnTo>
                      <a:pt x="789584" y="396125"/>
                    </a:lnTo>
                    <a:lnTo>
                      <a:pt x="789698" y="395643"/>
                    </a:lnTo>
                    <a:close/>
                  </a:path>
                  <a:path w="929640" h="895984">
                    <a:moveTo>
                      <a:pt x="790575" y="322567"/>
                    </a:moveTo>
                    <a:lnTo>
                      <a:pt x="790117" y="322351"/>
                    </a:lnTo>
                    <a:lnTo>
                      <a:pt x="789711" y="322059"/>
                    </a:lnTo>
                    <a:lnTo>
                      <a:pt x="789254" y="321945"/>
                    </a:lnTo>
                    <a:lnTo>
                      <a:pt x="788873" y="322440"/>
                    </a:lnTo>
                    <a:lnTo>
                      <a:pt x="788568" y="322884"/>
                    </a:lnTo>
                    <a:lnTo>
                      <a:pt x="789063" y="323049"/>
                    </a:lnTo>
                    <a:lnTo>
                      <a:pt x="789508" y="323316"/>
                    </a:lnTo>
                    <a:lnTo>
                      <a:pt x="789952" y="323316"/>
                    </a:lnTo>
                    <a:lnTo>
                      <a:pt x="790168" y="323329"/>
                    </a:lnTo>
                    <a:lnTo>
                      <a:pt x="790359" y="322834"/>
                    </a:lnTo>
                    <a:lnTo>
                      <a:pt x="790575" y="322567"/>
                    </a:lnTo>
                    <a:close/>
                  </a:path>
                  <a:path w="929640" h="895984">
                    <a:moveTo>
                      <a:pt x="800163" y="745515"/>
                    </a:moveTo>
                    <a:lnTo>
                      <a:pt x="799007" y="744931"/>
                    </a:lnTo>
                    <a:lnTo>
                      <a:pt x="797852" y="744334"/>
                    </a:lnTo>
                    <a:lnTo>
                      <a:pt x="796696" y="743750"/>
                    </a:lnTo>
                    <a:lnTo>
                      <a:pt x="796531" y="744080"/>
                    </a:lnTo>
                    <a:lnTo>
                      <a:pt x="796366" y="744397"/>
                    </a:lnTo>
                    <a:lnTo>
                      <a:pt x="796226" y="744728"/>
                    </a:lnTo>
                    <a:lnTo>
                      <a:pt x="797407" y="745312"/>
                    </a:lnTo>
                    <a:lnTo>
                      <a:pt x="798550" y="745909"/>
                    </a:lnTo>
                    <a:lnTo>
                      <a:pt x="799693" y="746493"/>
                    </a:lnTo>
                    <a:lnTo>
                      <a:pt x="799858" y="746175"/>
                    </a:lnTo>
                    <a:lnTo>
                      <a:pt x="800163" y="745515"/>
                    </a:lnTo>
                    <a:close/>
                  </a:path>
                  <a:path w="929640" h="895984">
                    <a:moveTo>
                      <a:pt x="805776" y="475843"/>
                    </a:moveTo>
                    <a:lnTo>
                      <a:pt x="805599" y="474611"/>
                    </a:lnTo>
                    <a:lnTo>
                      <a:pt x="802805" y="474675"/>
                    </a:lnTo>
                    <a:lnTo>
                      <a:pt x="803770" y="476021"/>
                    </a:lnTo>
                    <a:lnTo>
                      <a:pt x="805662" y="478663"/>
                    </a:lnTo>
                    <a:lnTo>
                      <a:pt x="805776" y="475843"/>
                    </a:lnTo>
                    <a:close/>
                  </a:path>
                  <a:path w="929640" h="895984">
                    <a:moveTo>
                      <a:pt x="821423" y="617791"/>
                    </a:moveTo>
                    <a:lnTo>
                      <a:pt x="821207" y="616940"/>
                    </a:lnTo>
                    <a:lnTo>
                      <a:pt x="820978" y="616102"/>
                    </a:lnTo>
                    <a:lnTo>
                      <a:pt x="820762" y="615238"/>
                    </a:lnTo>
                    <a:lnTo>
                      <a:pt x="820432" y="615353"/>
                    </a:lnTo>
                    <a:lnTo>
                      <a:pt x="819797" y="615505"/>
                    </a:lnTo>
                    <a:lnTo>
                      <a:pt x="819988" y="616381"/>
                    </a:lnTo>
                    <a:lnTo>
                      <a:pt x="820242" y="617220"/>
                    </a:lnTo>
                    <a:lnTo>
                      <a:pt x="820483" y="618045"/>
                    </a:lnTo>
                    <a:lnTo>
                      <a:pt x="821423" y="617791"/>
                    </a:lnTo>
                    <a:close/>
                  </a:path>
                  <a:path w="929640" h="895984">
                    <a:moveTo>
                      <a:pt x="833323" y="375831"/>
                    </a:moveTo>
                    <a:lnTo>
                      <a:pt x="833234" y="375526"/>
                    </a:lnTo>
                    <a:lnTo>
                      <a:pt x="833120" y="375221"/>
                    </a:lnTo>
                    <a:lnTo>
                      <a:pt x="833031" y="374929"/>
                    </a:lnTo>
                    <a:lnTo>
                      <a:pt x="832218" y="375107"/>
                    </a:lnTo>
                    <a:lnTo>
                      <a:pt x="831405" y="375297"/>
                    </a:lnTo>
                    <a:lnTo>
                      <a:pt x="830580" y="375500"/>
                    </a:lnTo>
                    <a:lnTo>
                      <a:pt x="830694" y="375920"/>
                    </a:lnTo>
                    <a:lnTo>
                      <a:pt x="830808" y="376364"/>
                    </a:lnTo>
                    <a:lnTo>
                      <a:pt x="830922" y="376783"/>
                    </a:lnTo>
                    <a:lnTo>
                      <a:pt x="831710" y="376478"/>
                    </a:lnTo>
                    <a:lnTo>
                      <a:pt x="833323" y="375831"/>
                    </a:lnTo>
                    <a:close/>
                  </a:path>
                  <a:path w="929640" h="895984">
                    <a:moveTo>
                      <a:pt x="839241" y="580517"/>
                    </a:moveTo>
                    <a:lnTo>
                      <a:pt x="839000" y="580059"/>
                    </a:lnTo>
                    <a:lnTo>
                      <a:pt x="838873" y="579856"/>
                    </a:lnTo>
                    <a:lnTo>
                      <a:pt x="838301" y="579970"/>
                    </a:lnTo>
                    <a:lnTo>
                      <a:pt x="837552" y="579907"/>
                    </a:lnTo>
                    <a:lnTo>
                      <a:pt x="836752" y="580669"/>
                    </a:lnTo>
                    <a:lnTo>
                      <a:pt x="836625" y="581418"/>
                    </a:lnTo>
                    <a:lnTo>
                      <a:pt x="836371" y="582053"/>
                    </a:lnTo>
                    <a:lnTo>
                      <a:pt x="836587" y="582180"/>
                    </a:lnTo>
                    <a:lnTo>
                      <a:pt x="836790" y="582333"/>
                    </a:lnTo>
                    <a:lnTo>
                      <a:pt x="837018" y="582472"/>
                    </a:lnTo>
                    <a:lnTo>
                      <a:pt x="837755" y="581825"/>
                    </a:lnTo>
                    <a:lnTo>
                      <a:pt x="839241" y="580517"/>
                    </a:lnTo>
                    <a:close/>
                  </a:path>
                  <a:path w="929640" h="895984">
                    <a:moveTo>
                      <a:pt x="852208" y="705713"/>
                    </a:moveTo>
                    <a:lnTo>
                      <a:pt x="849896" y="704303"/>
                    </a:lnTo>
                    <a:lnTo>
                      <a:pt x="848893" y="704811"/>
                    </a:lnTo>
                    <a:lnTo>
                      <a:pt x="848550" y="707593"/>
                    </a:lnTo>
                    <a:lnTo>
                      <a:pt x="850214" y="706742"/>
                    </a:lnTo>
                    <a:lnTo>
                      <a:pt x="851204" y="706247"/>
                    </a:lnTo>
                    <a:lnTo>
                      <a:pt x="852208" y="705713"/>
                    </a:lnTo>
                    <a:close/>
                  </a:path>
                  <a:path w="929640" h="895984">
                    <a:moveTo>
                      <a:pt x="929487" y="619239"/>
                    </a:moveTo>
                    <a:lnTo>
                      <a:pt x="929233" y="618490"/>
                    </a:lnTo>
                    <a:lnTo>
                      <a:pt x="929144" y="617804"/>
                    </a:lnTo>
                    <a:lnTo>
                      <a:pt x="928687" y="617956"/>
                    </a:lnTo>
                    <a:lnTo>
                      <a:pt x="928230" y="618134"/>
                    </a:lnTo>
                    <a:lnTo>
                      <a:pt x="927760" y="618261"/>
                    </a:lnTo>
                    <a:lnTo>
                      <a:pt x="927468" y="618794"/>
                    </a:lnTo>
                    <a:lnTo>
                      <a:pt x="926985" y="619277"/>
                    </a:lnTo>
                    <a:lnTo>
                      <a:pt x="926922" y="620166"/>
                    </a:lnTo>
                    <a:lnTo>
                      <a:pt x="927646" y="620941"/>
                    </a:lnTo>
                    <a:lnTo>
                      <a:pt x="928370" y="620699"/>
                    </a:lnTo>
                    <a:lnTo>
                      <a:pt x="929068" y="620306"/>
                    </a:lnTo>
                    <a:lnTo>
                      <a:pt x="929271" y="619810"/>
                    </a:lnTo>
                    <a:lnTo>
                      <a:pt x="929487" y="61923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5" name="object 367">
                <a:extLst>
                  <a:ext uri="{FF2B5EF4-FFF2-40B4-BE49-F238E27FC236}">
                    <a16:creationId xmlns:a16="http://schemas.microsoft.com/office/drawing/2014/main" id="{4D7D4DC1-8BB2-7C05-14C7-55FF84618547}"/>
                  </a:ext>
                </a:extLst>
              </p:cNvPr>
              <p:cNvSpPr/>
              <p:nvPr/>
            </p:nvSpPr>
            <p:spPr>
              <a:xfrm>
                <a:off x="8361849" y="2944370"/>
                <a:ext cx="912344" cy="723834"/>
              </a:xfrm>
              <a:custGeom>
                <a:avLst/>
                <a:gdLst/>
                <a:ahLst/>
                <a:cxnLst/>
                <a:rect l="l" t="t" r="r" b="b"/>
                <a:pathLst>
                  <a:path w="1172844" h="1058545">
                    <a:moveTo>
                      <a:pt x="2527" y="525094"/>
                    </a:moveTo>
                    <a:lnTo>
                      <a:pt x="1968" y="524395"/>
                    </a:lnTo>
                    <a:lnTo>
                      <a:pt x="1574" y="523709"/>
                    </a:lnTo>
                    <a:lnTo>
                      <a:pt x="1003" y="524332"/>
                    </a:lnTo>
                    <a:lnTo>
                      <a:pt x="406" y="524764"/>
                    </a:lnTo>
                    <a:lnTo>
                      <a:pt x="0" y="525589"/>
                    </a:lnTo>
                    <a:lnTo>
                      <a:pt x="482" y="526135"/>
                    </a:lnTo>
                    <a:lnTo>
                      <a:pt x="685" y="526542"/>
                    </a:lnTo>
                    <a:lnTo>
                      <a:pt x="1295" y="526122"/>
                    </a:lnTo>
                    <a:lnTo>
                      <a:pt x="1955" y="525754"/>
                    </a:lnTo>
                    <a:lnTo>
                      <a:pt x="2438" y="525208"/>
                    </a:lnTo>
                    <a:close/>
                  </a:path>
                  <a:path w="1172844" h="1058545">
                    <a:moveTo>
                      <a:pt x="45961" y="482219"/>
                    </a:moveTo>
                    <a:lnTo>
                      <a:pt x="45681" y="481850"/>
                    </a:lnTo>
                    <a:lnTo>
                      <a:pt x="45402" y="481203"/>
                    </a:lnTo>
                    <a:lnTo>
                      <a:pt x="44551" y="481203"/>
                    </a:lnTo>
                    <a:lnTo>
                      <a:pt x="43980" y="481533"/>
                    </a:lnTo>
                    <a:lnTo>
                      <a:pt x="43027" y="481838"/>
                    </a:lnTo>
                    <a:lnTo>
                      <a:pt x="43649" y="482485"/>
                    </a:lnTo>
                    <a:lnTo>
                      <a:pt x="43980" y="483069"/>
                    </a:lnTo>
                    <a:lnTo>
                      <a:pt x="44818" y="482904"/>
                    </a:lnTo>
                    <a:lnTo>
                      <a:pt x="45377" y="482498"/>
                    </a:lnTo>
                    <a:lnTo>
                      <a:pt x="45961" y="482219"/>
                    </a:lnTo>
                    <a:close/>
                  </a:path>
                  <a:path w="1172844" h="1058545">
                    <a:moveTo>
                      <a:pt x="75565" y="266776"/>
                    </a:moveTo>
                    <a:lnTo>
                      <a:pt x="74714" y="266687"/>
                    </a:lnTo>
                    <a:lnTo>
                      <a:pt x="73837" y="266611"/>
                    </a:lnTo>
                    <a:lnTo>
                      <a:pt x="72948" y="266534"/>
                    </a:lnTo>
                    <a:lnTo>
                      <a:pt x="72936" y="266839"/>
                    </a:lnTo>
                    <a:lnTo>
                      <a:pt x="72898" y="267169"/>
                    </a:lnTo>
                    <a:lnTo>
                      <a:pt x="72859" y="267474"/>
                    </a:lnTo>
                    <a:lnTo>
                      <a:pt x="73710" y="267665"/>
                    </a:lnTo>
                    <a:lnTo>
                      <a:pt x="74549" y="267855"/>
                    </a:lnTo>
                    <a:lnTo>
                      <a:pt x="75387" y="268033"/>
                    </a:lnTo>
                    <a:lnTo>
                      <a:pt x="75450" y="267614"/>
                    </a:lnTo>
                    <a:lnTo>
                      <a:pt x="75565" y="266776"/>
                    </a:lnTo>
                    <a:close/>
                  </a:path>
                  <a:path w="1172844" h="1058545">
                    <a:moveTo>
                      <a:pt x="121500" y="364515"/>
                    </a:moveTo>
                    <a:lnTo>
                      <a:pt x="121310" y="364109"/>
                    </a:lnTo>
                    <a:lnTo>
                      <a:pt x="121094" y="363372"/>
                    </a:lnTo>
                    <a:lnTo>
                      <a:pt x="120383" y="363423"/>
                    </a:lnTo>
                    <a:lnTo>
                      <a:pt x="119761" y="363601"/>
                    </a:lnTo>
                    <a:lnTo>
                      <a:pt x="119341" y="363956"/>
                    </a:lnTo>
                    <a:lnTo>
                      <a:pt x="119202" y="364109"/>
                    </a:lnTo>
                    <a:lnTo>
                      <a:pt x="119570" y="364845"/>
                    </a:lnTo>
                    <a:lnTo>
                      <a:pt x="119697" y="365340"/>
                    </a:lnTo>
                    <a:lnTo>
                      <a:pt x="121069" y="364705"/>
                    </a:lnTo>
                    <a:lnTo>
                      <a:pt x="121500" y="364515"/>
                    </a:lnTo>
                    <a:close/>
                  </a:path>
                  <a:path w="1172844" h="1058545">
                    <a:moveTo>
                      <a:pt x="128219" y="545719"/>
                    </a:moveTo>
                    <a:lnTo>
                      <a:pt x="127495" y="545211"/>
                    </a:lnTo>
                    <a:lnTo>
                      <a:pt x="127038" y="544703"/>
                    </a:lnTo>
                    <a:lnTo>
                      <a:pt x="126212" y="544499"/>
                    </a:lnTo>
                    <a:lnTo>
                      <a:pt x="125780" y="545134"/>
                    </a:lnTo>
                    <a:lnTo>
                      <a:pt x="125412" y="545426"/>
                    </a:lnTo>
                    <a:lnTo>
                      <a:pt x="125844" y="545884"/>
                    </a:lnTo>
                    <a:lnTo>
                      <a:pt x="126212" y="546442"/>
                    </a:lnTo>
                    <a:lnTo>
                      <a:pt x="126758" y="546696"/>
                    </a:lnTo>
                    <a:lnTo>
                      <a:pt x="126949" y="546798"/>
                    </a:lnTo>
                    <a:lnTo>
                      <a:pt x="127482" y="546214"/>
                    </a:lnTo>
                    <a:lnTo>
                      <a:pt x="128219" y="545719"/>
                    </a:lnTo>
                    <a:close/>
                  </a:path>
                  <a:path w="1172844" h="1058545">
                    <a:moveTo>
                      <a:pt x="146177" y="439089"/>
                    </a:moveTo>
                    <a:lnTo>
                      <a:pt x="145516" y="438556"/>
                    </a:lnTo>
                    <a:lnTo>
                      <a:pt x="145199" y="438277"/>
                    </a:lnTo>
                    <a:lnTo>
                      <a:pt x="144653" y="439064"/>
                    </a:lnTo>
                    <a:lnTo>
                      <a:pt x="144119" y="439839"/>
                    </a:lnTo>
                    <a:lnTo>
                      <a:pt x="143611" y="440639"/>
                    </a:lnTo>
                    <a:lnTo>
                      <a:pt x="143840" y="440804"/>
                    </a:lnTo>
                    <a:lnTo>
                      <a:pt x="144056" y="440969"/>
                    </a:lnTo>
                    <a:lnTo>
                      <a:pt x="144272" y="441134"/>
                    </a:lnTo>
                    <a:lnTo>
                      <a:pt x="145542" y="439788"/>
                    </a:lnTo>
                    <a:lnTo>
                      <a:pt x="146177" y="439089"/>
                    </a:lnTo>
                    <a:close/>
                  </a:path>
                  <a:path w="1172844" h="1058545">
                    <a:moveTo>
                      <a:pt x="156946" y="71755"/>
                    </a:moveTo>
                    <a:lnTo>
                      <a:pt x="156756" y="71335"/>
                    </a:lnTo>
                    <a:lnTo>
                      <a:pt x="156641" y="70815"/>
                    </a:lnTo>
                    <a:lnTo>
                      <a:pt x="156337" y="70510"/>
                    </a:lnTo>
                    <a:lnTo>
                      <a:pt x="155892" y="70129"/>
                    </a:lnTo>
                    <a:lnTo>
                      <a:pt x="155321" y="69900"/>
                    </a:lnTo>
                    <a:lnTo>
                      <a:pt x="154800" y="69596"/>
                    </a:lnTo>
                    <a:lnTo>
                      <a:pt x="154584" y="69913"/>
                    </a:lnTo>
                    <a:lnTo>
                      <a:pt x="154381" y="70205"/>
                    </a:lnTo>
                    <a:lnTo>
                      <a:pt x="154152" y="70497"/>
                    </a:lnTo>
                    <a:lnTo>
                      <a:pt x="154889" y="71107"/>
                    </a:lnTo>
                    <a:lnTo>
                      <a:pt x="156387" y="72339"/>
                    </a:lnTo>
                    <a:lnTo>
                      <a:pt x="156565" y="72136"/>
                    </a:lnTo>
                    <a:lnTo>
                      <a:pt x="156768" y="71958"/>
                    </a:lnTo>
                    <a:lnTo>
                      <a:pt x="156946" y="71755"/>
                    </a:lnTo>
                    <a:close/>
                  </a:path>
                  <a:path w="1172844" h="1058545">
                    <a:moveTo>
                      <a:pt x="159410" y="39738"/>
                    </a:moveTo>
                    <a:lnTo>
                      <a:pt x="159131" y="39065"/>
                    </a:lnTo>
                    <a:lnTo>
                      <a:pt x="158724" y="38557"/>
                    </a:lnTo>
                    <a:lnTo>
                      <a:pt x="158229" y="37833"/>
                    </a:lnTo>
                    <a:lnTo>
                      <a:pt x="157721" y="38366"/>
                    </a:lnTo>
                    <a:lnTo>
                      <a:pt x="157086" y="38836"/>
                    </a:lnTo>
                    <a:lnTo>
                      <a:pt x="157137" y="38976"/>
                    </a:lnTo>
                    <a:lnTo>
                      <a:pt x="157403" y="39535"/>
                    </a:lnTo>
                    <a:lnTo>
                      <a:pt x="157822" y="40055"/>
                    </a:lnTo>
                    <a:lnTo>
                      <a:pt x="158318" y="40360"/>
                    </a:lnTo>
                    <a:lnTo>
                      <a:pt x="158470" y="40462"/>
                    </a:lnTo>
                    <a:lnTo>
                      <a:pt x="159410" y="39738"/>
                    </a:lnTo>
                    <a:close/>
                  </a:path>
                  <a:path w="1172844" h="1058545">
                    <a:moveTo>
                      <a:pt x="165112" y="100723"/>
                    </a:moveTo>
                    <a:lnTo>
                      <a:pt x="164934" y="99783"/>
                    </a:lnTo>
                    <a:lnTo>
                      <a:pt x="164744" y="98831"/>
                    </a:lnTo>
                    <a:lnTo>
                      <a:pt x="164566" y="97904"/>
                    </a:lnTo>
                    <a:lnTo>
                      <a:pt x="164147" y="97993"/>
                    </a:lnTo>
                    <a:lnTo>
                      <a:pt x="163715" y="98107"/>
                    </a:lnTo>
                    <a:lnTo>
                      <a:pt x="163296" y="98221"/>
                    </a:lnTo>
                    <a:lnTo>
                      <a:pt x="163626" y="99123"/>
                    </a:lnTo>
                    <a:lnTo>
                      <a:pt x="163931" y="100037"/>
                    </a:lnTo>
                    <a:lnTo>
                      <a:pt x="164249" y="100952"/>
                    </a:lnTo>
                    <a:lnTo>
                      <a:pt x="164553" y="100876"/>
                    </a:lnTo>
                    <a:lnTo>
                      <a:pt x="164833" y="100799"/>
                    </a:lnTo>
                    <a:lnTo>
                      <a:pt x="165112" y="100723"/>
                    </a:lnTo>
                    <a:close/>
                  </a:path>
                  <a:path w="1172844" h="1058545">
                    <a:moveTo>
                      <a:pt x="189788" y="308952"/>
                    </a:moveTo>
                    <a:lnTo>
                      <a:pt x="188442" y="307784"/>
                    </a:lnTo>
                    <a:lnTo>
                      <a:pt x="187718" y="307251"/>
                    </a:lnTo>
                    <a:lnTo>
                      <a:pt x="187096" y="307809"/>
                    </a:lnTo>
                    <a:lnTo>
                      <a:pt x="187629" y="308546"/>
                    </a:lnTo>
                    <a:lnTo>
                      <a:pt x="188188" y="309257"/>
                    </a:lnTo>
                    <a:lnTo>
                      <a:pt x="188772" y="309943"/>
                    </a:lnTo>
                    <a:lnTo>
                      <a:pt x="189788" y="308952"/>
                    </a:lnTo>
                    <a:close/>
                  </a:path>
                  <a:path w="1172844" h="1058545">
                    <a:moveTo>
                      <a:pt x="209689" y="23596"/>
                    </a:moveTo>
                    <a:lnTo>
                      <a:pt x="209321" y="22923"/>
                    </a:lnTo>
                    <a:lnTo>
                      <a:pt x="209067" y="22098"/>
                    </a:lnTo>
                    <a:lnTo>
                      <a:pt x="208330" y="22631"/>
                    </a:lnTo>
                    <a:lnTo>
                      <a:pt x="207708" y="22936"/>
                    </a:lnTo>
                    <a:lnTo>
                      <a:pt x="207391" y="23406"/>
                    </a:lnTo>
                    <a:lnTo>
                      <a:pt x="207264" y="23634"/>
                    </a:lnTo>
                    <a:lnTo>
                      <a:pt x="207746" y="24244"/>
                    </a:lnTo>
                    <a:lnTo>
                      <a:pt x="207937" y="24663"/>
                    </a:lnTo>
                    <a:lnTo>
                      <a:pt x="208495" y="24384"/>
                    </a:lnTo>
                    <a:lnTo>
                      <a:pt x="209143" y="24193"/>
                    </a:lnTo>
                    <a:lnTo>
                      <a:pt x="209524" y="23774"/>
                    </a:lnTo>
                    <a:lnTo>
                      <a:pt x="209689" y="23596"/>
                    </a:lnTo>
                    <a:close/>
                  </a:path>
                  <a:path w="1172844" h="1058545">
                    <a:moveTo>
                      <a:pt x="228384" y="23507"/>
                    </a:moveTo>
                    <a:lnTo>
                      <a:pt x="227279" y="21247"/>
                    </a:lnTo>
                    <a:lnTo>
                      <a:pt x="226898" y="21488"/>
                    </a:lnTo>
                    <a:lnTo>
                      <a:pt x="226174" y="21971"/>
                    </a:lnTo>
                    <a:lnTo>
                      <a:pt x="226669" y="22618"/>
                    </a:lnTo>
                    <a:lnTo>
                      <a:pt x="227723" y="23914"/>
                    </a:lnTo>
                    <a:lnTo>
                      <a:pt x="228168" y="23647"/>
                    </a:lnTo>
                    <a:lnTo>
                      <a:pt x="228384" y="23507"/>
                    </a:lnTo>
                    <a:close/>
                  </a:path>
                  <a:path w="1172844" h="1058545">
                    <a:moveTo>
                      <a:pt x="272351" y="757440"/>
                    </a:moveTo>
                    <a:lnTo>
                      <a:pt x="271449" y="757440"/>
                    </a:lnTo>
                    <a:lnTo>
                      <a:pt x="270573" y="757478"/>
                    </a:lnTo>
                    <a:lnTo>
                      <a:pt x="269671" y="757491"/>
                    </a:lnTo>
                    <a:lnTo>
                      <a:pt x="269671" y="758063"/>
                    </a:lnTo>
                    <a:lnTo>
                      <a:pt x="269684" y="758355"/>
                    </a:lnTo>
                    <a:lnTo>
                      <a:pt x="272351" y="758418"/>
                    </a:lnTo>
                    <a:lnTo>
                      <a:pt x="272338" y="758088"/>
                    </a:lnTo>
                    <a:lnTo>
                      <a:pt x="272351" y="757758"/>
                    </a:lnTo>
                    <a:lnTo>
                      <a:pt x="272351" y="757440"/>
                    </a:lnTo>
                    <a:close/>
                  </a:path>
                  <a:path w="1172844" h="1058545">
                    <a:moveTo>
                      <a:pt x="280657" y="551827"/>
                    </a:moveTo>
                    <a:lnTo>
                      <a:pt x="280377" y="551218"/>
                    </a:lnTo>
                    <a:lnTo>
                      <a:pt x="280225" y="550608"/>
                    </a:lnTo>
                    <a:lnTo>
                      <a:pt x="279819" y="550659"/>
                    </a:lnTo>
                    <a:lnTo>
                      <a:pt x="278993" y="550799"/>
                    </a:lnTo>
                    <a:lnTo>
                      <a:pt x="279196" y="551789"/>
                    </a:lnTo>
                    <a:lnTo>
                      <a:pt x="279412" y="552792"/>
                    </a:lnTo>
                    <a:lnTo>
                      <a:pt x="279730" y="554520"/>
                    </a:lnTo>
                    <a:lnTo>
                      <a:pt x="280276" y="553339"/>
                    </a:lnTo>
                    <a:lnTo>
                      <a:pt x="280657" y="552881"/>
                    </a:lnTo>
                    <a:lnTo>
                      <a:pt x="280657" y="551827"/>
                    </a:lnTo>
                    <a:close/>
                  </a:path>
                  <a:path w="1172844" h="1058545">
                    <a:moveTo>
                      <a:pt x="297129" y="637222"/>
                    </a:moveTo>
                    <a:lnTo>
                      <a:pt x="296913" y="633095"/>
                    </a:lnTo>
                    <a:lnTo>
                      <a:pt x="293954" y="631532"/>
                    </a:lnTo>
                    <a:lnTo>
                      <a:pt x="292265" y="633298"/>
                    </a:lnTo>
                    <a:lnTo>
                      <a:pt x="290626" y="635203"/>
                    </a:lnTo>
                    <a:lnTo>
                      <a:pt x="288798" y="632066"/>
                    </a:lnTo>
                    <a:lnTo>
                      <a:pt x="286791" y="634669"/>
                    </a:lnTo>
                    <a:lnTo>
                      <a:pt x="285254" y="632802"/>
                    </a:lnTo>
                    <a:lnTo>
                      <a:pt x="283298" y="632891"/>
                    </a:lnTo>
                    <a:lnTo>
                      <a:pt x="282968" y="633437"/>
                    </a:lnTo>
                    <a:lnTo>
                      <a:pt x="281876" y="634606"/>
                    </a:lnTo>
                    <a:lnTo>
                      <a:pt x="282968" y="636346"/>
                    </a:lnTo>
                    <a:lnTo>
                      <a:pt x="284238" y="637463"/>
                    </a:lnTo>
                    <a:lnTo>
                      <a:pt x="285356" y="638721"/>
                    </a:lnTo>
                    <a:lnTo>
                      <a:pt x="285915" y="638124"/>
                    </a:lnTo>
                    <a:lnTo>
                      <a:pt x="286854" y="637628"/>
                    </a:lnTo>
                    <a:lnTo>
                      <a:pt x="286931" y="637006"/>
                    </a:lnTo>
                    <a:lnTo>
                      <a:pt x="287058" y="635901"/>
                    </a:lnTo>
                    <a:lnTo>
                      <a:pt x="289560" y="636854"/>
                    </a:lnTo>
                    <a:lnTo>
                      <a:pt x="290487" y="639495"/>
                    </a:lnTo>
                    <a:lnTo>
                      <a:pt x="294068" y="638136"/>
                    </a:lnTo>
                    <a:lnTo>
                      <a:pt x="297129" y="637222"/>
                    </a:lnTo>
                    <a:close/>
                  </a:path>
                  <a:path w="1172844" h="1058545">
                    <a:moveTo>
                      <a:pt x="312305" y="260223"/>
                    </a:moveTo>
                    <a:lnTo>
                      <a:pt x="311391" y="260184"/>
                    </a:lnTo>
                    <a:lnTo>
                      <a:pt x="310489" y="260159"/>
                    </a:lnTo>
                    <a:lnTo>
                      <a:pt x="309587" y="260108"/>
                    </a:lnTo>
                    <a:lnTo>
                      <a:pt x="309524" y="260705"/>
                    </a:lnTo>
                    <a:lnTo>
                      <a:pt x="309473" y="260985"/>
                    </a:lnTo>
                    <a:lnTo>
                      <a:pt x="310337" y="261188"/>
                    </a:lnTo>
                    <a:lnTo>
                      <a:pt x="311188" y="261366"/>
                    </a:lnTo>
                    <a:lnTo>
                      <a:pt x="312051" y="261556"/>
                    </a:lnTo>
                    <a:lnTo>
                      <a:pt x="312305" y="260223"/>
                    </a:lnTo>
                    <a:close/>
                  </a:path>
                  <a:path w="1172844" h="1058545">
                    <a:moveTo>
                      <a:pt x="350443" y="208699"/>
                    </a:moveTo>
                    <a:lnTo>
                      <a:pt x="350418" y="208292"/>
                    </a:lnTo>
                    <a:lnTo>
                      <a:pt x="350380" y="207937"/>
                    </a:lnTo>
                    <a:lnTo>
                      <a:pt x="349897" y="207581"/>
                    </a:lnTo>
                    <a:lnTo>
                      <a:pt x="349504" y="207073"/>
                    </a:lnTo>
                    <a:lnTo>
                      <a:pt x="349135" y="207619"/>
                    </a:lnTo>
                    <a:lnTo>
                      <a:pt x="348564" y="208114"/>
                    </a:lnTo>
                    <a:lnTo>
                      <a:pt x="348653" y="208356"/>
                    </a:lnTo>
                    <a:lnTo>
                      <a:pt x="348843" y="208826"/>
                    </a:lnTo>
                    <a:lnTo>
                      <a:pt x="349389" y="209130"/>
                    </a:lnTo>
                    <a:lnTo>
                      <a:pt x="349796" y="209511"/>
                    </a:lnTo>
                    <a:lnTo>
                      <a:pt x="350012" y="209105"/>
                    </a:lnTo>
                    <a:lnTo>
                      <a:pt x="350443" y="208699"/>
                    </a:lnTo>
                    <a:close/>
                  </a:path>
                  <a:path w="1172844" h="1058545">
                    <a:moveTo>
                      <a:pt x="370598" y="201968"/>
                    </a:moveTo>
                    <a:lnTo>
                      <a:pt x="370357" y="201307"/>
                    </a:lnTo>
                    <a:lnTo>
                      <a:pt x="370001" y="200812"/>
                    </a:lnTo>
                    <a:lnTo>
                      <a:pt x="369684" y="200291"/>
                    </a:lnTo>
                    <a:lnTo>
                      <a:pt x="369328" y="200596"/>
                    </a:lnTo>
                    <a:lnTo>
                      <a:pt x="369011" y="200914"/>
                    </a:lnTo>
                    <a:lnTo>
                      <a:pt x="368592" y="201307"/>
                    </a:lnTo>
                    <a:lnTo>
                      <a:pt x="368947" y="201790"/>
                    </a:lnTo>
                    <a:lnTo>
                      <a:pt x="369163" y="202361"/>
                    </a:lnTo>
                    <a:lnTo>
                      <a:pt x="369531" y="202488"/>
                    </a:lnTo>
                    <a:lnTo>
                      <a:pt x="369785" y="202577"/>
                    </a:lnTo>
                    <a:lnTo>
                      <a:pt x="370598" y="201968"/>
                    </a:lnTo>
                    <a:close/>
                  </a:path>
                  <a:path w="1172844" h="1058545">
                    <a:moveTo>
                      <a:pt x="372389" y="559015"/>
                    </a:moveTo>
                    <a:lnTo>
                      <a:pt x="367728" y="556996"/>
                    </a:lnTo>
                    <a:lnTo>
                      <a:pt x="363905" y="556145"/>
                    </a:lnTo>
                    <a:lnTo>
                      <a:pt x="359346" y="559028"/>
                    </a:lnTo>
                    <a:lnTo>
                      <a:pt x="363791" y="561416"/>
                    </a:lnTo>
                    <a:lnTo>
                      <a:pt x="367576" y="562127"/>
                    </a:lnTo>
                    <a:lnTo>
                      <a:pt x="372389" y="559015"/>
                    </a:lnTo>
                    <a:close/>
                  </a:path>
                  <a:path w="1172844" h="1058545">
                    <a:moveTo>
                      <a:pt x="384276" y="166331"/>
                    </a:moveTo>
                    <a:lnTo>
                      <a:pt x="382790" y="164807"/>
                    </a:lnTo>
                    <a:lnTo>
                      <a:pt x="382016" y="164058"/>
                    </a:lnTo>
                    <a:lnTo>
                      <a:pt x="381736" y="164376"/>
                    </a:lnTo>
                    <a:lnTo>
                      <a:pt x="381419" y="164668"/>
                    </a:lnTo>
                    <a:lnTo>
                      <a:pt x="381127" y="164973"/>
                    </a:lnTo>
                    <a:lnTo>
                      <a:pt x="381965" y="165684"/>
                    </a:lnTo>
                    <a:lnTo>
                      <a:pt x="382778" y="166395"/>
                    </a:lnTo>
                    <a:lnTo>
                      <a:pt x="383603" y="167106"/>
                    </a:lnTo>
                    <a:lnTo>
                      <a:pt x="384060" y="166585"/>
                    </a:lnTo>
                    <a:lnTo>
                      <a:pt x="384276" y="166331"/>
                    </a:lnTo>
                    <a:close/>
                  </a:path>
                  <a:path w="1172844" h="1058545">
                    <a:moveTo>
                      <a:pt x="390105" y="19951"/>
                    </a:moveTo>
                    <a:lnTo>
                      <a:pt x="389280" y="19773"/>
                    </a:lnTo>
                    <a:lnTo>
                      <a:pt x="388480" y="19583"/>
                    </a:lnTo>
                    <a:lnTo>
                      <a:pt x="387654" y="19405"/>
                    </a:lnTo>
                    <a:lnTo>
                      <a:pt x="387604" y="19697"/>
                    </a:lnTo>
                    <a:lnTo>
                      <a:pt x="387540" y="19977"/>
                    </a:lnTo>
                    <a:lnTo>
                      <a:pt x="387477" y="20256"/>
                    </a:lnTo>
                    <a:lnTo>
                      <a:pt x="388302" y="20434"/>
                    </a:lnTo>
                    <a:lnTo>
                      <a:pt x="389089" y="20599"/>
                    </a:lnTo>
                    <a:lnTo>
                      <a:pt x="389915" y="20789"/>
                    </a:lnTo>
                    <a:lnTo>
                      <a:pt x="390105" y="19951"/>
                    </a:lnTo>
                    <a:close/>
                  </a:path>
                  <a:path w="1172844" h="1058545">
                    <a:moveTo>
                      <a:pt x="392518" y="710133"/>
                    </a:moveTo>
                    <a:lnTo>
                      <a:pt x="387680" y="715073"/>
                    </a:lnTo>
                    <a:lnTo>
                      <a:pt x="387197" y="716330"/>
                    </a:lnTo>
                    <a:lnTo>
                      <a:pt x="388594" y="719467"/>
                    </a:lnTo>
                    <a:lnTo>
                      <a:pt x="391223" y="716838"/>
                    </a:lnTo>
                    <a:lnTo>
                      <a:pt x="392061" y="713562"/>
                    </a:lnTo>
                    <a:lnTo>
                      <a:pt x="392518" y="710133"/>
                    </a:lnTo>
                    <a:close/>
                  </a:path>
                  <a:path w="1172844" h="1058545">
                    <a:moveTo>
                      <a:pt x="394347" y="598665"/>
                    </a:moveTo>
                    <a:lnTo>
                      <a:pt x="394144" y="597890"/>
                    </a:lnTo>
                    <a:lnTo>
                      <a:pt x="393915" y="597103"/>
                    </a:lnTo>
                    <a:lnTo>
                      <a:pt x="393700" y="596328"/>
                    </a:lnTo>
                    <a:lnTo>
                      <a:pt x="393433" y="596404"/>
                    </a:lnTo>
                    <a:lnTo>
                      <a:pt x="393141" y="596468"/>
                    </a:lnTo>
                    <a:lnTo>
                      <a:pt x="392874" y="596569"/>
                    </a:lnTo>
                    <a:lnTo>
                      <a:pt x="393039" y="597344"/>
                    </a:lnTo>
                    <a:lnTo>
                      <a:pt x="393242" y="598157"/>
                    </a:lnTo>
                    <a:lnTo>
                      <a:pt x="393420" y="598932"/>
                    </a:lnTo>
                    <a:lnTo>
                      <a:pt x="394042" y="598766"/>
                    </a:lnTo>
                    <a:lnTo>
                      <a:pt x="394347" y="598665"/>
                    </a:lnTo>
                    <a:close/>
                  </a:path>
                  <a:path w="1172844" h="1058545">
                    <a:moveTo>
                      <a:pt x="395935" y="825"/>
                    </a:moveTo>
                    <a:lnTo>
                      <a:pt x="395579" y="546"/>
                    </a:lnTo>
                    <a:lnTo>
                      <a:pt x="395224" y="0"/>
                    </a:lnTo>
                    <a:lnTo>
                      <a:pt x="394322" y="127"/>
                    </a:lnTo>
                    <a:lnTo>
                      <a:pt x="393776" y="508"/>
                    </a:lnTo>
                    <a:lnTo>
                      <a:pt x="393014" y="876"/>
                    </a:lnTo>
                    <a:lnTo>
                      <a:pt x="393573" y="1485"/>
                    </a:lnTo>
                    <a:lnTo>
                      <a:pt x="394106" y="2222"/>
                    </a:lnTo>
                    <a:lnTo>
                      <a:pt x="394855" y="1828"/>
                    </a:lnTo>
                    <a:lnTo>
                      <a:pt x="395376" y="1295"/>
                    </a:lnTo>
                    <a:lnTo>
                      <a:pt x="395935" y="825"/>
                    </a:lnTo>
                    <a:close/>
                  </a:path>
                  <a:path w="1172844" h="1058545">
                    <a:moveTo>
                      <a:pt x="398411" y="5143"/>
                    </a:moveTo>
                    <a:lnTo>
                      <a:pt x="397916" y="4470"/>
                    </a:lnTo>
                    <a:lnTo>
                      <a:pt x="397471" y="3835"/>
                    </a:lnTo>
                    <a:lnTo>
                      <a:pt x="396875" y="4445"/>
                    </a:lnTo>
                    <a:lnTo>
                      <a:pt x="396367" y="4864"/>
                    </a:lnTo>
                    <a:lnTo>
                      <a:pt x="395960" y="5638"/>
                    </a:lnTo>
                    <a:lnTo>
                      <a:pt x="396379" y="6146"/>
                    </a:lnTo>
                    <a:lnTo>
                      <a:pt x="396570" y="6515"/>
                    </a:lnTo>
                    <a:lnTo>
                      <a:pt x="397192" y="6083"/>
                    </a:lnTo>
                    <a:lnTo>
                      <a:pt x="397827" y="5676"/>
                    </a:lnTo>
                    <a:lnTo>
                      <a:pt x="398373" y="5181"/>
                    </a:lnTo>
                    <a:close/>
                  </a:path>
                  <a:path w="1172844" h="1058545">
                    <a:moveTo>
                      <a:pt x="411645" y="354952"/>
                    </a:moveTo>
                    <a:lnTo>
                      <a:pt x="410260" y="354698"/>
                    </a:lnTo>
                    <a:lnTo>
                      <a:pt x="410184" y="355600"/>
                    </a:lnTo>
                    <a:lnTo>
                      <a:pt x="410070" y="356501"/>
                    </a:lnTo>
                    <a:lnTo>
                      <a:pt x="409956" y="357403"/>
                    </a:lnTo>
                    <a:lnTo>
                      <a:pt x="410425" y="357428"/>
                    </a:lnTo>
                    <a:lnTo>
                      <a:pt x="411251" y="357555"/>
                    </a:lnTo>
                    <a:lnTo>
                      <a:pt x="411480" y="356654"/>
                    </a:lnTo>
                    <a:lnTo>
                      <a:pt x="411530" y="355790"/>
                    </a:lnTo>
                    <a:lnTo>
                      <a:pt x="411645" y="354952"/>
                    </a:lnTo>
                    <a:close/>
                  </a:path>
                  <a:path w="1172844" h="1058545">
                    <a:moveTo>
                      <a:pt x="426008" y="257924"/>
                    </a:moveTo>
                    <a:lnTo>
                      <a:pt x="424268" y="257098"/>
                    </a:lnTo>
                    <a:lnTo>
                      <a:pt x="423392" y="256679"/>
                    </a:lnTo>
                    <a:lnTo>
                      <a:pt x="423062" y="257365"/>
                    </a:lnTo>
                    <a:lnTo>
                      <a:pt x="422910" y="257708"/>
                    </a:lnTo>
                    <a:lnTo>
                      <a:pt x="424624" y="258572"/>
                    </a:lnTo>
                    <a:lnTo>
                      <a:pt x="425475" y="259016"/>
                    </a:lnTo>
                    <a:lnTo>
                      <a:pt x="426008" y="257924"/>
                    </a:lnTo>
                    <a:close/>
                  </a:path>
                  <a:path w="1172844" h="1058545">
                    <a:moveTo>
                      <a:pt x="431977" y="224370"/>
                    </a:moveTo>
                    <a:lnTo>
                      <a:pt x="431888" y="223481"/>
                    </a:lnTo>
                    <a:lnTo>
                      <a:pt x="431787" y="222580"/>
                    </a:lnTo>
                    <a:lnTo>
                      <a:pt x="431711" y="221691"/>
                    </a:lnTo>
                    <a:lnTo>
                      <a:pt x="431126" y="221691"/>
                    </a:lnTo>
                    <a:lnTo>
                      <a:pt x="430860" y="221703"/>
                    </a:lnTo>
                    <a:lnTo>
                      <a:pt x="430758" y="222631"/>
                    </a:lnTo>
                    <a:lnTo>
                      <a:pt x="430682" y="223532"/>
                    </a:lnTo>
                    <a:lnTo>
                      <a:pt x="430580" y="224472"/>
                    </a:lnTo>
                    <a:lnTo>
                      <a:pt x="431050" y="224434"/>
                    </a:lnTo>
                    <a:lnTo>
                      <a:pt x="431533" y="224396"/>
                    </a:lnTo>
                    <a:lnTo>
                      <a:pt x="431977" y="224370"/>
                    </a:lnTo>
                    <a:close/>
                  </a:path>
                  <a:path w="1172844" h="1058545">
                    <a:moveTo>
                      <a:pt x="437159" y="140233"/>
                    </a:moveTo>
                    <a:lnTo>
                      <a:pt x="436702" y="139725"/>
                    </a:lnTo>
                    <a:lnTo>
                      <a:pt x="436511" y="139293"/>
                    </a:lnTo>
                    <a:lnTo>
                      <a:pt x="435965" y="139585"/>
                    </a:lnTo>
                    <a:lnTo>
                      <a:pt x="435406" y="139903"/>
                    </a:lnTo>
                    <a:lnTo>
                      <a:pt x="434543" y="140360"/>
                    </a:lnTo>
                    <a:lnTo>
                      <a:pt x="435229" y="140893"/>
                    </a:lnTo>
                    <a:lnTo>
                      <a:pt x="435571" y="141414"/>
                    </a:lnTo>
                    <a:lnTo>
                      <a:pt x="436333" y="141351"/>
                    </a:lnTo>
                    <a:lnTo>
                      <a:pt x="436930" y="140944"/>
                    </a:lnTo>
                    <a:lnTo>
                      <a:pt x="437159" y="140233"/>
                    </a:lnTo>
                    <a:close/>
                  </a:path>
                  <a:path w="1172844" h="1058545">
                    <a:moveTo>
                      <a:pt x="438061" y="385051"/>
                    </a:moveTo>
                    <a:lnTo>
                      <a:pt x="437222" y="384848"/>
                    </a:lnTo>
                    <a:lnTo>
                      <a:pt x="436372" y="384657"/>
                    </a:lnTo>
                    <a:lnTo>
                      <a:pt x="435546" y="384479"/>
                    </a:lnTo>
                    <a:lnTo>
                      <a:pt x="435495" y="384759"/>
                    </a:lnTo>
                    <a:lnTo>
                      <a:pt x="435419" y="385051"/>
                    </a:lnTo>
                    <a:lnTo>
                      <a:pt x="435356" y="385330"/>
                    </a:lnTo>
                    <a:lnTo>
                      <a:pt x="437095" y="385584"/>
                    </a:lnTo>
                    <a:lnTo>
                      <a:pt x="437946" y="385699"/>
                    </a:lnTo>
                    <a:lnTo>
                      <a:pt x="437984" y="385470"/>
                    </a:lnTo>
                    <a:lnTo>
                      <a:pt x="438061" y="385051"/>
                    </a:lnTo>
                    <a:close/>
                  </a:path>
                  <a:path w="1172844" h="1058545">
                    <a:moveTo>
                      <a:pt x="445757" y="384759"/>
                    </a:moveTo>
                    <a:lnTo>
                      <a:pt x="445223" y="384225"/>
                    </a:lnTo>
                    <a:lnTo>
                      <a:pt x="444931" y="383832"/>
                    </a:lnTo>
                    <a:lnTo>
                      <a:pt x="444538" y="383628"/>
                    </a:lnTo>
                    <a:lnTo>
                      <a:pt x="444385" y="383565"/>
                    </a:lnTo>
                    <a:lnTo>
                      <a:pt x="443763" y="383971"/>
                    </a:lnTo>
                    <a:lnTo>
                      <a:pt x="443750" y="384136"/>
                    </a:lnTo>
                    <a:lnTo>
                      <a:pt x="443763" y="384581"/>
                    </a:lnTo>
                    <a:lnTo>
                      <a:pt x="444030" y="385013"/>
                    </a:lnTo>
                    <a:lnTo>
                      <a:pt x="444182" y="385445"/>
                    </a:lnTo>
                    <a:lnTo>
                      <a:pt x="444614" y="385254"/>
                    </a:lnTo>
                    <a:lnTo>
                      <a:pt x="445046" y="385076"/>
                    </a:lnTo>
                    <a:lnTo>
                      <a:pt x="445757" y="384759"/>
                    </a:lnTo>
                    <a:close/>
                  </a:path>
                  <a:path w="1172844" h="1058545">
                    <a:moveTo>
                      <a:pt x="459371" y="534149"/>
                    </a:moveTo>
                    <a:lnTo>
                      <a:pt x="458597" y="533908"/>
                    </a:lnTo>
                    <a:lnTo>
                      <a:pt x="457847" y="533692"/>
                    </a:lnTo>
                    <a:lnTo>
                      <a:pt x="457085" y="533450"/>
                    </a:lnTo>
                    <a:lnTo>
                      <a:pt x="456996" y="533895"/>
                    </a:lnTo>
                    <a:lnTo>
                      <a:pt x="456857" y="534771"/>
                    </a:lnTo>
                    <a:lnTo>
                      <a:pt x="457593" y="534860"/>
                    </a:lnTo>
                    <a:lnTo>
                      <a:pt x="458343" y="534987"/>
                    </a:lnTo>
                    <a:lnTo>
                      <a:pt x="459168" y="535000"/>
                    </a:lnTo>
                    <a:lnTo>
                      <a:pt x="459257" y="534454"/>
                    </a:lnTo>
                    <a:lnTo>
                      <a:pt x="459371" y="534149"/>
                    </a:lnTo>
                    <a:close/>
                  </a:path>
                  <a:path w="1172844" h="1058545">
                    <a:moveTo>
                      <a:pt x="468236" y="137541"/>
                    </a:moveTo>
                    <a:lnTo>
                      <a:pt x="467537" y="137236"/>
                    </a:lnTo>
                    <a:lnTo>
                      <a:pt x="466839" y="136918"/>
                    </a:lnTo>
                    <a:lnTo>
                      <a:pt x="466140" y="136588"/>
                    </a:lnTo>
                    <a:lnTo>
                      <a:pt x="466013" y="136867"/>
                    </a:lnTo>
                    <a:lnTo>
                      <a:pt x="465899" y="137134"/>
                    </a:lnTo>
                    <a:lnTo>
                      <a:pt x="465772" y="137401"/>
                    </a:lnTo>
                    <a:lnTo>
                      <a:pt x="466458" y="137718"/>
                    </a:lnTo>
                    <a:lnTo>
                      <a:pt x="467842" y="138379"/>
                    </a:lnTo>
                    <a:lnTo>
                      <a:pt x="468096" y="137820"/>
                    </a:lnTo>
                    <a:lnTo>
                      <a:pt x="468236" y="137541"/>
                    </a:lnTo>
                    <a:close/>
                  </a:path>
                  <a:path w="1172844" h="1058545">
                    <a:moveTo>
                      <a:pt x="469684" y="540677"/>
                    </a:moveTo>
                    <a:lnTo>
                      <a:pt x="463829" y="545261"/>
                    </a:lnTo>
                    <a:lnTo>
                      <a:pt x="467283" y="548462"/>
                    </a:lnTo>
                    <a:lnTo>
                      <a:pt x="469684" y="540677"/>
                    </a:lnTo>
                    <a:close/>
                  </a:path>
                  <a:path w="1172844" h="1058545">
                    <a:moveTo>
                      <a:pt x="478345" y="730237"/>
                    </a:moveTo>
                    <a:lnTo>
                      <a:pt x="477583" y="729348"/>
                    </a:lnTo>
                    <a:lnTo>
                      <a:pt x="477278" y="728980"/>
                    </a:lnTo>
                    <a:lnTo>
                      <a:pt x="476935" y="729284"/>
                    </a:lnTo>
                    <a:lnTo>
                      <a:pt x="476300" y="729602"/>
                    </a:lnTo>
                    <a:lnTo>
                      <a:pt x="476313" y="729881"/>
                    </a:lnTo>
                    <a:lnTo>
                      <a:pt x="476351" y="730313"/>
                    </a:lnTo>
                    <a:lnTo>
                      <a:pt x="476758" y="730834"/>
                    </a:lnTo>
                    <a:lnTo>
                      <a:pt x="477151" y="731050"/>
                    </a:lnTo>
                    <a:lnTo>
                      <a:pt x="477316" y="731139"/>
                    </a:lnTo>
                    <a:lnTo>
                      <a:pt x="477824" y="730592"/>
                    </a:lnTo>
                    <a:lnTo>
                      <a:pt x="478345" y="730237"/>
                    </a:lnTo>
                    <a:close/>
                  </a:path>
                  <a:path w="1172844" h="1058545">
                    <a:moveTo>
                      <a:pt x="483476" y="345960"/>
                    </a:moveTo>
                    <a:lnTo>
                      <a:pt x="482993" y="345528"/>
                    </a:lnTo>
                    <a:lnTo>
                      <a:pt x="482587" y="344970"/>
                    </a:lnTo>
                    <a:lnTo>
                      <a:pt x="482028" y="344716"/>
                    </a:lnTo>
                    <a:lnTo>
                      <a:pt x="481596" y="344525"/>
                    </a:lnTo>
                    <a:lnTo>
                      <a:pt x="481012" y="344716"/>
                    </a:lnTo>
                    <a:lnTo>
                      <a:pt x="480491" y="344728"/>
                    </a:lnTo>
                    <a:lnTo>
                      <a:pt x="480618" y="345097"/>
                    </a:lnTo>
                    <a:lnTo>
                      <a:pt x="480733" y="345503"/>
                    </a:lnTo>
                    <a:lnTo>
                      <a:pt x="480860" y="345897"/>
                    </a:lnTo>
                    <a:lnTo>
                      <a:pt x="481393" y="346214"/>
                    </a:lnTo>
                    <a:lnTo>
                      <a:pt x="481901" y="346697"/>
                    </a:lnTo>
                    <a:lnTo>
                      <a:pt x="482473" y="346837"/>
                    </a:lnTo>
                    <a:lnTo>
                      <a:pt x="482727" y="346887"/>
                    </a:lnTo>
                    <a:lnTo>
                      <a:pt x="483133" y="346278"/>
                    </a:lnTo>
                    <a:lnTo>
                      <a:pt x="483476" y="345960"/>
                    </a:lnTo>
                    <a:close/>
                  </a:path>
                  <a:path w="1172844" h="1058545">
                    <a:moveTo>
                      <a:pt x="492074" y="845299"/>
                    </a:moveTo>
                    <a:lnTo>
                      <a:pt x="490054" y="838923"/>
                    </a:lnTo>
                    <a:lnTo>
                      <a:pt x="483908" y="840638"/>
                    </a:lnTo>
                    <a:lnTo>
                      <a:pt x="483768" y="840790"/>
                    </a:lnTo>
                    <a:lnTo>
                      <a:pt x="483450" y="844816"/>
                    </a:lnTo>
                    <a:lnTo>
                      <a:pt x="488734" y="845108"/>
                    </a:lnTo>
                    <a:lnTo>
                      <a:pt x="492074" y="845299"/>
                    </a:lnTo>
                    <a:close/>
                  </a:path>
                  <a:path w="1172844" h="1058545">
                    <a:moveTo>
                      <a:pt x="506349" y="1030846"/>
                    </a:moveTo>
                    <a:lnTo>
                      <a:pt x="506107" y="1029119"/>
                    </a:lnTo>
                    <a:lnTo>
                      <a:pt x="506196" y="1027569"/>
                    </a:lnTo>
                    <a:lnTo>
                      <a:pt x="505091" y="1026795"/>
                    </a:lnTo>
                    <a:lnTo>
                      <a:pt x="504012" y="1028052"/>
                    </a:lnTo>
                    <a:lnTo>
                      <a:pt x="502640" y="1029182"/>
                    </a:lnTo>
                    <a:lnTo>
                      <a:pt x="501586" y="1031316"/>
                    </a:lnTo>
                    <a:lnTo>
                      <a:pt x="502450" y="1032624"/>
                    </a:lnTo>
                    <a:lnTo>
                      <a:pt x="502767" y="1033653"/>
                    </a:lnTo>
                    <a:lnTo>
                      <a:pt x="503821" y="1033195"/>
                    </a:lnTo>
                    <a:lnTo>
                      <a:pt x="505498" y="1032992"/>
                    </a:lnTo>
                    <a:lnTo>
                      <a:pt x="506349" y="1030846"/>
                    </a:lnTo>
                    <a:close/>
                  </a:path>
                  <a:path w="1172844" h="1058545">
                    <a:moveTo>
                      <a:pt x="525081" y="1052703"/>
                    </a:moveTo>
                    <a:lnTo>
                      <a:pt x="521309" y="1047813"/>
                    </a:lnTo>
                    <a:lnTo>
                      <a:pt x="520446" y="1047356"/>
                    </a:lnTo>
                    <a:lnTo>
                      <a:pt x="515302" y="1050607"/>
                    </a:lnTo>
                    <a:lnTo>
                      <a:pt x="514756" y="1053299"/>
                    </a:lnTo>
                    <a:lnTo>
                      <a:pt x="516724" y="1058291"/>
                    </a:lnTo>
                    <a:lnTo>
                      <a:pt x="519849" y="1053668"/>
                    </a:lnTo>
                    <a:lnTo>
                      <a:pt x="522338" y="1055801"/>
                    </a:lnTo>
                    <a:lnTo>
                      <a:pt x="524078" y="1053807"/>
                    </a:lnTo>
                    <a:lnTo>
                      <a:pt x="525081" y="1052703"/>
                    </a:lnTo>
                    <a:close/>
                  </a:path>
                  <a:path w="1172844" h="1058545">
                    <a:moveTo>
                      <a:pt x="547243" y="634085"/>
                    </a:moveTo>
                    <a:lnTo>
                      <a:pt x="547103" y="633145"/>
                    </a:lnTo>
                    <a:lnTo>
                      <a:pt x="546620" y="630250"/>
                    </a:lnTo>
                    <a:lnTo>
                      <a:pt x="546023" y="631748"/>
                    </a:lnTo>
                    <a:lnTo>
                      <a:pt x="545655" y="632231"/>
                    </a:lnTo>
                    <a:lnTo>
                      <a:pt x="545795" y="633247"/>
                    </a:lnTo>
                    <a:lnTo>
                      <a:pt x="546163" y="633780"/>
                    </a:lnTo>
                    <a:lnTo>
                      <a:pt x="546430" y="634314"/>
                    </a:lnTo>
                    <a:lnTo>
                      <a:pt x="546709" y="634238"/>
                    </a:lnTo>
                    <a:lnTo>
                      <a:pt x="547243" y="634085"/>
                    </a:lnTo>
                    <a:close/>
                  </a:path>
                  <a:path w="1172844" h="1058545">
                    <a:moveTo>
                      <a:pt x="562787" y="811212"/>
                    </a:moveTo>
                    <a:lnTo>
                      <a:pt x="562698" y="811022"/>
                    </a:lnTo>
                    <a:lnTo>
                      <a:pt x="557860" y="809904"/>
                    </a:lnTo>
                    <a:lnTo>
                      <a:pt x="555967" y="813511"/>
                    </a:lnTo>
                    <a:lnTo>
                      <a:pt x="559244" y="814603"/>
                    </a:lnTo>
                    <a:lnTo>
                      <a:pt x="560844" y="816914"/>
                    </a:lnTo>
                    <a:lnTo>
                      <a:pt x="562787" y="811212"/>
                    </a:lnTo>
                    <a:close/>
                  </a:path>
                  <a:path w="1172844" h="1058545">
                    <a:moveTo>
                      <a:pt x="569849" y="848182"/>
                    </a:moveTo>
                    <a:lnTo>
                      <a:pt x="567575" y="848245"/>
                    </a:lnTo>
                    <a:lnTo>
                      <a:pt x="567550" y="848499"/>
                    </a:lnTo>
                    <a:lnTo>
                      <a:pt x="567524" y="849007"/>
                    </a:lnTo>
                    <a:lnTo>
                      <a:pt x="568261" y="849122"/>
                    </a:lnTo>
                    <a:lnTo>
                      <a:pt x="568972" y="849249"/>
                    </a:lnTo>
                    <a:lnTo>
                      <a:pt x="569696" y="849363"/>
                    </a:lnTo>
                    <a:lnTo>
                      <a:pt x="569747" y="848982"/>
                    </a:lnTo>
                    <a:lnTo>
                      <a:pt x="569810" y="848575"/>
                    </a:lnTo>
                    <a:lnTo>
                      <a:pt x="569849" y="848182"/>
                    </a:lnTo>
                    <a:close/>
                  </a:path>
                  <a:path w="1172844" h="1058545">
                    <a:moveTo>
                      <a:pt x="575564" y="454342"/>
                    </a:moveTo>
                    <a:lnTo>
                      <a:pt x="572236" y="451116"/>
                    </a:lnTo>
                    <a:lnTo>
                      <a:pt x="570674" y="454799"/>
                    </a:lnTo>
                    <a:lnTo>
                      <a:pt x="566928" y="457034"/>
                    </a:lnTo>
                    <a:lnTo>
                      <a:pt x="566381" y="461683"/>
                    </a:lnTo>
                    <a:lnTo>
                      <a:pt x="574446" y="456234"/>
                    </a:lnTo>
                    <a:lnTo>
                      <a:pt x="575564" y="454342"/>
                    </a:lnTo>
                    <a:close/>
                  </a:path>
                  <a:path w="1172844" h="1058545">
                    <a:moveTo>
                      <a:pt x="580732" y="616940"/>
                    </a:moveTo>
                    <a:lnTo>
                      <a:pt x="577037" y="614895"/>
                    </a:lnTo>
                    <a:lnTo>
                      <a:pt x="573836" y="615403"/>
                    </a:lnTo>
                    <a:lnTo>
                      <a:pt x="570649" y="616889"/>
                    </a:lnTo>
                    <a:lnTo>
                      <a:pt x="573836" y="617372"/>
                    </a:lnTo>
                    <a:lnTo>
                      <a:pt x="577011" y="618934"/>
                    </a:lnTo>
                    <a:lnTo>
                      <a:pt x="580732" y="616940"/>
                    </a:lnTo>
                    <a:close/>
                  </a:path>
                  <a:path w="1172844" h="1058545">
                    <a:moveTo>
                      <a:pt x="592594" y="127050"/>
                    </a:moveTo>
                    <a:lnTo>
                      <a:pt x="592226" y="126441"/>
                    </a:lnTo>
                    <a:lnTo>
                      <a:pt x="592061" y="125793"/>
                    </a:lnTo>
                    <a:lnTo>
                      <a:pt x="591731" y="125666"/>
                    </a:lnTo>
                    <a:lnTo>
                      <a:pt x="591375" y="125552"/>
                    </a:lnTo>
                    <a:lnTo>
                      <a:pt x="590842" y="125920"/>
                    </a:lnTo>
                    <a:lnTo>
                      <a:pt x="590384" y="126072"/>
                    </a:lnTo>
                    <a:lnTo>
                      <a:pt x="590562" y="126504"/>
                    </a:lnTo>
                    <a:lnTo>
                      <a:pt x="590626" y="127165"/>
                    </a:lnTo>
                    <a:lnTo>
                      <a:pt x="590943" y="127330"/>
                    </a:lnTo>
                    <a:lnTo>
                      <a:pt x="591286" y="127495"/>
                    </a:lnTo>
                    <a:lnTo>
                      <a:pt x="591845" y="127190"/>
                    </a:lnTo>
                    <a:lnTo>
                      <a:pt x="592594" y="127050"/>
                    </a:lnTo>
                    <a:close/>
                  </a:path>
                  <a:path w="1172844" h="1058545">
                    <a:moveTo>
                      <a:pt x="594499" y="425183"/>
                    </a:moveTo>
                    <a:lnTo>
                      <a:pt x="594474" y="424573"/>
                    </a:lnTo>
                    <a:lnTo>
                      <a:pt x="594258" y="423964"/>
                    </a:lnTo>
                    <a:lnTo>
                      <a:pt x="594029" y="423062"/>
                    </a:lnTo>
                    <a:lnTo>
                      <a:pt x="593305" y="423608"/>
                    </a:lnTo>
                    <a:lnTo>
                      <a:pt x="592670" y="423875"/>
                    </a:lnTo>
                    <a:lnTo>
                      <a:pt x="592582" y="424243"/>
                    </a:lnTo>
                    <a:lnTo>
                      <a:pt x="592518" y="424611"/>
                    </a:lnTo>
                    <a:lnTo>
                      <a:pt x="592899" y="425272"/>
                    </a:lnTo>
                    <a:lnTo>
                      <a:pt x="593255" y="425488"/>
                    </a:lnTo>
                    <a:lnTo>
                      <a:pt x="593547" y="425665"/>
                    </a:lnTo>
                    <a:lnTo>
                      <a:pt x="594499" y="425297"/>
                    </a:lnTo>
                    <a:close/>
                  </a:path>
                  <a:path w="1172844" h="1058545">
                    <a:moveTo>
                      <a:pt x="618934" y="76885"/>
                    </a:moveTo>
                    <a:lnTo>
                      <a:pt x="618324" y="76250"/>
                    </a:lnTo>
                    <a:lnTo>
                      <a:pt x="617905" y="75844"/>
                    </a:lnTo>
                    <a:lnTo>
                      <a:pt x="617435" y="76212"/>
                    </a:lnTo>
                    <a:lnTo>
                      <a:pt x="617080" y="76504"/>
                    </a:lnTo>
                    <a:lnTo>
                      <a:pt x="616712" y="76784"/>
                    </a:lnTo>
                    <a:lnTo>
                      <a:pt x="617131" y="77139"/>
                    </a:lnTo>
                    <a:lnTo>
                      <a:pt x="617474" y="77647"/>
                    </a:lnTo>
                    <a:lnTo>
                      <a:pt x="617943" y="77762"/>
                    </a:lnTo>
                    <a:lnTo>
                      <a:pt x="618197" y="77812"/>
                    </a:lnTo>
                    <a:lnTo>
                      <a:pt x="618604" y="77190"/>
                    </a:lnTo>
                    <a:lnTo>
                      <a:pt x="618934" y="76885"/>
                    </a:lnTo>
                    <a:close/>
                  </a:path>
                  <a:path w="1172844" h="1058545">
                    <a:moveTo>
                      <a:pt x="623417" y="127914"/>
                    </a:moveTo>
                    <a:lnTo>
                      <a:pt x="622769" y="126771"/>
                    </a:lnTo>
                    <a:lnTo>
                      <a:pt x="622109" y="125514"/>
                    </a:lnTo>
                    <a:lnTo>
                      <a:pt x="621588" y="126174"/>
                    </a:lnTo>
                    <a:lnTo>
                      <a:pt x="620979" y="126606"/>
                    </a:lnTo>
                    <a:lnTo>
                      <a:pt x="621042" y="126949"/>
                    </a:lnTo>
                    <a:lnTo>
                      <a:pt x="621093" y="127558"/>
                    </a:lnTo>
                    <a:lnTo>
                      <a:pt x="621461" y="128244"/>
                    </a:lnTo>
                    <a:lnTo>
                      <a:pt x="621944" y="128625"/>
                    </a:lnTo>
                    <a:lnTo>
                      <a:pt x="622109" y="128778"/>
                    </a:lnTo>
                    <a:lnTo>
                      <a:pt x="622896" y="128168"/>
                    </a:lnTo>
                    <a:lnTo>
                      <a:pt x="623417" y="127914"/>
                    </a:lnTo>
                    <a:close/>
                  </a:path>
                  <a:path w="1172844" h="1058545">
                    <a:moveTo>
                      <a:pt x="624928" y="604202"/>
                    </a:moveTo>
                    <a:lnTo>
                      <a:pt x="624611" y="603631"/>
                    </a:lnTo>
                    <a:lnTo>
                      <a:pt x="624001" y="602488"/>
                    </a:lnTo>
                    <a:lnTo>
                      <a:pt x="623493" y="603084"/>
                    </a:lnTo>
                    <a:lnTo>
                      <a:pt x="622960" y="603669"/>
                    </a:lnTo>
                    <a:lnTo>
                      <a:pt x="622477" y="604291"/>
                    </a:lnTo>
                    <a:lnTo>
                      <a:pt x="622884" y="605015"/>
                    </a:lnTo>
                    <a:lnTo>
                      <a:pt x="623620" y="604786"/>
                    </a:lnTo>
                    <a:lnTo>
                      <a:pt x="624268" y="604481"/>
                    </a:lnTo>
                    <a:lnTo>
                      <a:pt x="624928" y="604202"/>
                    </a:lnTo>
                    <a:close/>
                  </a:path>
                  <a:path w="1172844" h="1058545">
                    <a:moveTo>
                      <a:pt x="635812" y="311594"/>
                    </a:moveTo>
                    <a:lnTo>
                      <a:pt x="635012" y="311188"/>
                    </a:lnTo>
                    <a:lnTo>
                      <a:pt x="633399" y="310362"/>
                    </a:lnTo>
                    <a:lnTo>
                      <a:pt x="633272" y="310807"/>
                    </a:lnTo>
                    <a:lnTo>
                      <a:pt x="633107" y="311251"/>
                    </a:lnTo>
                    <a:lnTo>
                      <a:pt x="632968" y="311696"/>
                    </a:lnTo>
                    <a:lnTo>
                      <a:pt x="633818" y="311899"/>
                    </a:lnTo>
                    <a:lnTo>
                      <a:pt x="634695" y="312077"/>
                    </a:lnTo>
                    <a:lnTo>
                      <a:pt x="635558" y="312267"/>
                    </a:lnTo>
                    <a:lnTo>
                      <a:pt x="635660" y="312039"/>
                    </a:lnTo>
                    <a:lnTo>
                      <a:pt x="635723" y="311823"/>
                    </a:lnTo>
                    <a:lnTo>
                      <a:pt x="635812" y="311594"/>
                    </a:lnTo>
                    <a:close/>
                  </a:path>
                  <a:path w="1172844" h="1058545">
                    <a:moveTo>
                      <a:pt x="664667" y="273824"/>
                    </a:moveTo>
                    <a:lnTo>
                      <a:pt x="662952" y="271500"/>
                    </a:lnTo>
                    <a:lnTo>
                      <a:pt x="662343" y="272897"/>
                    </a:lnTo>
                    <a:lnTo>
                      <a:pt x="661962" y="273824"/>
                    </a:lnTo>
                    <a:lnTo>
                      <a:pt x="661555" y="274739"/>
                    </a:lnTo>
                    <a:lnTo>
                      <a:pt x="663397" y="274408"/>
                    </a:lnTo>
                    <a:lnTo>
                      <a:pt x="664667" y="273824"/>
                    </a:lnTo>
                    <a:close/>
                  </a:path>
                  <a:path w="1172844" h="1058545">
                    <a:moveTo>
                      <a:pt x="669734" y="713270"/>
                    </a:moveTo>
                    <a:lnTo>
                      <a:pt x="669213" y="712609"/>
                    </a:lnTo>
                    <a:lnTo>
                      <a:pt x="668959" y="712266"/>
                    </a:lnTo>
                    <a:lnTo>
                      <a:pt x="668680" y="711923"/>
                    </a:lnTo>
                    <a:lnTo>
                      <a:pt x="668210" y="712292"/>
                    </a:lnTo>
                    <a:lnTo>
                      <a:pt x="667651" y="712597"/>
                    </a:lnTo>
                    <a:lnTo>
                      <a:pt x="667207" y="713219"/>
                    </a:lnTo>
                    <a:lnTo>
                      <a:pt x="667778" y="714146"/>
                    </a:lnTo>
                    <a:lnTo>
                      <a:pt x="667931" y="714121"/>
                    </a:lnTo>
                    <a:lnTo>
                      <a:pt x="668477" y="714006"/>
                    </a:lnTo>
                    <a:lnTo>
                      <a:pt x="668997" y="713651"/>
                    </a:lnTo>
                    <a:lnTo>
                      <a:pt x="669734" y="713270"/>
                    </a:lnTo>
                    <a:close/>
                  </a:path>
                  <a:path w="1172844" h="1058545">
                    <a:moveTo>
                      <a:pt x="691324" y="436422"/>
                    </a:moveTo>
                    <a:lnTo>
                      <a:pt x="690587" y="435889"/>
                    </a:lnTo>
                    <a:lnTo>
                      <a:pt x="690118" y="435406"/>
                    </a:lnTo>
                    <a:lnTo>
                      <a:pt x="689356" y="435152"/>
                    </a:lnTo>
                    <a:lnTo>
                      <a:pt x="688911" y="435762"/>
                    </a:lnTo>
                    <a:lnTo>
                      <a:pt x="688594" y="436054"/>
                    </a:lnTo>
                    <a:lnTo>
                      <a:pt x="689038" y="436511"/>
                    </a:lnTo>
                    <a:lnTo>
                      <a:pt x="689419" y="437045"/>
                    </a:lnTo>
                    <a:lnTo>
                      <a:pt x="689940" y="437362"/>
                    </a:lnTo>
                    <a:lnTo>
                      <a:pt x="690079" y="437451"/>
                    </a:lnTo>
                    <a:lnTo>
                      <a:pt x="690626" y="436918"/>
                    </a:lnTo>
                    <a:lnTo>
                      <a:pt x="691324" y="436422"/>
                    </a:lnTo>
                    <a:close/>
                  </a:path>
                  <a:path w="1172844" h="1058545">
                    <a:moveTo>
                      <a:pt x="702119" y="194322"/>
                    </a:moveTo>
                    <a:lnTo>
                      <a:pt x="699452" y="184200"/>
                    </a:lnTo>
                    <a:lnTo>
                      <a:pt x="697979" y="184569"/>
                    </a:lnTo>
                    <a:lnTo>
                      <a:pt x="697852" y="188277"/>
                    </a:lnTo>
                    <a:lnTo>
                      <a:pt x="699439" y="191452"/>
                    </a:lnTo>
                    <a:lnTo>
                      <a:pt x="700963" y="194652"/>
                    </a:lnTo>
                    <a:lnTo>
                      <a:pt x="702119" y="194322"/>
                    </a:lnTo>
                    <a:close/>
                  </a:path>
                  <a:path w="1172844" h="1058545">
                    <a:moveTo>
                      <a:pt x="703084" y="306679"/>
                    </a:moveTo>
                    <a:lnTo>
                      <a:pt x="702487" y="306044"/>
                    </a:lnTo>
                    <a:lnTo>
                      <a:pt x="702030" y="305625"/>
                    </a:lnTo>
                    <a:lnTo>
                      <a:pt x="700925" y="306044"/>
                    </a:lnTo>
                    <a:lnTo>
                      <a:pt x="700862" y="306400"/>
                    </a:lnTo>
                    <a:lnTo>
                      <a:pt x="700760" y="306971"/>
                    </a:lnTo>
                    <a:lnTo>
                      <a:pt x="701040" y="307619"/>
                    </a:lnTo>
                    <a:lnTo>
                      <a:pt x="701268" y="308851"/>
                    </a:lnTo>
                    <a:lnTo>
                      <a:pt x="702221" y="308025"/>
                    </a:lnTo>
                    <a:lnTo>
                      <a:pt x="703033" y="307632"/>
                    </a:lnTo>
                    <a:lnTo>
                      <a:pt x="703072" y="307213"/>
                    </a:lnTo>
                    <a:lnTo>
                      <a:pt x="703084" y="306679"/>
                    </a:lnTo>
                    <a:close/>
                  </a:path>
                  <a:path w="1172844" h="1058545">
                    <a:moveTo>
                      <a:pt x="716610" y="205638"/>
                    </a:moveTo>
                    <a:lnTo>
                      <a:pt x="714895" y="205447"/>
                    </a:lnTo>
                    <a:lnTo>
                      <a:pt x="714019" y="205371"/>
                    </a:lnTo>
                    <a:lnTo>
                      <a:pt x="713968" y="205816"/>
                    </a:lnTo>
                    <a:lnTo>
                      <a:pt x="713905" y="206260"/>
                    </a:lnTo>
                    <a:lnTo>
                      <a:pt x="713828" y="206692"/>
                    </a:lnTo>
                    <a:lnTo>
                      <a:pt x="714756" y="206641"/>
                    </a:lnTo>
                    <a:lnTo>
                      <a:pt x="715695" y="206565"/>
                    </a:lnTo>
                    <a:lnTo>
                      <a:pt x="716610" y="206514"/>
                    </a:lnTo>
                    <a:lnTo>
                      <a:pt x="716610" y="205638"/>
                    </a:lnTo>
                    <a:close/>
                  </a:path>
                  <a:path w="1172844" h="1058545">
                    <a:moveTo>
                      <a:pt x="740422" y="497484"/>
                    </a:moveTo>
                    <a:lnTo>
                      <a:pt x="737590" y="498119"/>
                    </a:lnTo>
                    <a:lnTo>
                      <a:pt x="735380" y="498563"/>
                    </a:lnTo>
                    <a:lnTo>
                      <a:pt x="732942" y="499097"/>
                    </a:lnTo>
                    <a:lnTo>
                      <a:pt x="735533" y="501789"/>
                    </a:lnTo>
                    <a:lnTo>
                      <a:pt x="736981" y="501497"/>
                    </a:lnTo>
                    <a:lnTo>
                      <a:pt x="740422" y="497484"/>
                    </a:lnTo>
                    <a:close/>
                  </a:path>
                  <a:path w="1172844" h="1058545">
                    <a:moveTo>
                      <a:pt x="747877" y="172262"/>
                    </a:moveTo>
                    <a:lnTo>
                      <a:pt x="744829" y="169633"/>
                    </a:lnTo>
                    <a:lnTo>
                      <a:pt x="742048" y="171297"/>
                    </a:lnTo>
                    <a:lnTo>
                      <a:pt x="745426" y="175171"/>
                    </a:lnTo>
                    <a:lnTo>
                      <a:pt x="747877" y="172262"/>
                    </a:lnTo>
                    <a:close/>
                  </a:path>
                  <a:path w="1172844" h="1058545">
                    <a:moveTo>
                      <a:pt x="758850" y="59690"/>
                    </a:moveTo>
                    <a:lnTo>
                      <a:pt x="758507" y="59245"/>
                    </a:lnTo>
                    <a:lnTo>
                      <a:pt x="758228" y="58635"/>
                    </a:lnTo>
                    <a:lnTo>
                      <a:pt x="757910" y="58597"/>
                    </a:lnTo>
                    <a:lnTo>
                      <a:pt x="757580" y="58572"/>
                    </a:lnTo>
                    <a:lnTo>
                      <a:pt x="756818" y="59156"/>
                    </a:lnTo>
                    <a:lnTo>
                      <a:pt x="756856" y="59309"/>
                    </a:lnTo>
                    <a:lnTo>
                      <a:pt x="757008" y="59855"/>
                    </a:lnTo>
                    <a:lnTo>
                      <a:pt x="757389" y="60337"/>
                    </a:lnTo>
                    <a:lnTo>
                      <a:pt x="757707" y="60858"/>
                    </a:lnTo>
                    <a:lnTo>
                      <a:pt x="758037" y="60502"/>
                    </a:lnTo>
                    <a:lnTo>
                      <a:pt x="758380" y="60147"/>
                    </a:lnTo>
                    <a:lnTo>
                      <a:pt x="758850" y="59690"/>
                    </a:lnTo>
                    <a:close/>
                  </a:path>
                  <a:path w="1172844" h="1058545">
                    <a:moveTo>
                      <a:pt x="764286" y="951369"/>
                    </a:moveTo>
                    <a:lnTo>
                      <a:pt x="760412" y="949198"/>
                    </a:lnTo>
                    <a:lnTo>
                      <a:pt x="761771" y="957719"/>
                    </a:lnTo>
                    <a:lnTo>
                      <a:pt x="763447" y="957389"/>
                    </a:lnTo>
                    <a:lnTo>
                      <a:pt x="763511" y="954455"/>
                    </a:lnTo>
                    <a:lnTo>
                      <a:pt x="764286" y="951369"/>
                    </a:lnTo>
                    <a:close/>
                  </a:path>
                  <a:path w="1172844" h="1058545">
                    <a:moveTo>
                      <a:pt x="797953" y="438505"/>
                    </a:moveTo>
                    <a:lnTo>
                      <a:pt x="794715" y="435584"/>
                    </a:lnTo>
                    <a:lnTo>
                      <a:pt x="791273" y="441096"/>
                    </a:lnTo>
                    <a:lnTo>
                      <a:pt x="792340" y="441794"/>
                    </a:lnTo>
                    <a:lnTo>
                      <a:pt x="797953" y="438505"/>
                    </a:lnTo>
                    <a:close/>
                  </a:path>
                  <a:path w="1172844" h="1058545">
                    <a:moveTo>
                      <a:pt x="813498" y="906170"/>
                    </a:moveTo>
                    <a:lnTo>
                      <a:pt x="812863" y="904951"/>
                    </a:lnTo>
                    <a:lnTo>
                      <a:pt x="812660" y="903897"/>
                    </a:lnTo>
                    <a:lnTo>
                      <a:pt x="811657" y="904379"/>
                    </a:lnTo>
                    <a:lnTo>
                      <a:pt x="810094" y="904633"/>
                    </a:lnTo>
                    <a:lnTo>
                      <a:pt x="809790" y="905395"/>
                    </a:lnTo>
                    <a:lnTo>
                      <a:pt x="809256" y="906741"/>
                    </a:lnTo>
                    <a:lnTo>
                      <a:pt x="809498" y="908380"/>
                    </a:lnTo>
                    <a:lnTo>
                      <a:pt x="809409" y="909904"/>
                    </a:lnTo>
                    <a:lnTo>
                      <a:pt x="810196" y="910145"/>
                    </a:lnTo>
                    <a:lnTo>
                      <a:pt x="810577" y="910297"/>
                    </a:lnTo>
                    <a:lnTo>
                      <a:pt x="811479" y="909205"/>
                    </a:lnTo>
                    <a:lnTo>
                      <a:pt x="812673" y="908240"/>
                    </a:lnTo>
                    <a:lnTo>
                      <a:pt x="813498" y="906170"/>
                    </a:lnTo>
                    <a:close/>
                  </a:path>
                  <a:path w="1172844" h="1058545">
                    <a:moveTo>
                      <a:pt x="828700" y="741502"/>
                    </a:moveTo>
                    <a:lnTo>
                      <a:pt x="826173" y="741375"/>
                    </a:lnTo>
                    <a:lnTo>
                      <a:pt x="824445" y="741083"/>
                    </a:lnTo>
                    <a:lnTo>
                      <a:pt x="821486" y="741337"/>
                    </a:lnTo>
                    <a:lnTo>
                      <a:pt x="819543" y="741680"/>
                    </a:lnTo>
                    <a:lnTo>
                      <a:pt x="818540" y="744029"/>
                    </a:lnTo>
                    <a:lnTo>
                      <a:pt x="819823" y="745007"/>
                    </a:lnTo>
                    <a:lnTo>
                      <a:pt x="821829" y="745312"/>
                    </a:lnTo>
                    <a:lnTo>
                      <a:pt x="822020" y="745998"/>
                    </a:lnTo>
                    <a:lnTo>
                      <a:pt x="822172" y="746252"/>
                    </a:lnTo>
                    <a:lnTo>
                      <a:pt x="821550" y="747102"/>
                    </a:lnTo>
                    <a:lnTo>
                      <a:pt x="820496" y="748411"/>
                    </a:lnTo>
                    <a:lnTo>
                      <a:pt x="824699" y="747826"/>
                    </a:lnTo>
                    <a:lnTo>
                      <a:pt x="826046" y="744423"/>
                    </a:lnTo>
                    <a:lnTo>
                      <a:pt x="828700" y="741502"/>
                    </a:lnTo>
                    <a:close/>
                  </a:path>
                  <a:path w="1172844" h="1058545">
                    <a:moveTo>
                      <a:pt x="833323" y="705383"/>
                    </a:moveTo>
                    <a:lnTo>
                      <a:pt x="832713" y="704253"/>
                    </a:lnTo>
                    <a:lnTo>
                      <a:pt x="832256" y="703427"/>
                    </a:lnTo>
                    <a:lnTo>
                      <a:pt x="831710" y="704049"/>
                    </a:lnTo>
                    <a:lnTo>
                      <a:pt x="831113" y="704430"/>
                    </a:lnTo>
                    <a:lnTo>
                      <a:pt x="831164" y="704697"/>
                    </a:lnTo>
                    <a:lnTo>
                      <a:pt x="831227" y="705142"/>
                    </a:lnTo>
                    <a:lnTo>
                      <a:pt x="831634" y="705739"/>
                    </a:lnTo>
                    <a:lnTo>
                      <a:pt x="832040" y="705878"/>
                    </a:lnTo>
                    <a:lnTo>
                      <a:pt x="832345" y="706005"/>
                    </a:lnTo>
                    <a:lnTo>
                      <a:pt x="832891" y="705561"/>
                    </a:lnTo>
                    <a:lnTo>
                      <a:pt x="833323" y="705383"/>
                    </a:lnTo>
                    <a:close/>
                  </a:path>
                  <a:path w="1172844" h="1058545">
                    <a:moveTo>
                      <a:pt x="842556" y="699084"/>
                    </a:moveTo>
                    <a:lnTo>
                      <a:pt x="842289" y="697090"/>
                    </a:lnTo>
                    <a:lnTo>
                      <a:pt x="842124" y="694486"/>
                    </a:lnTo>
                    <a:lnTo>
                      <a:pt x="839101" y="696569"/>
                    </a:lnTo>
                    <a:lnTo>
                      <a:pt x="838784" y="698855"/>
                    </a:lnTo>
                    <a:lnTo>
                      <a:pt x="839012" y="701751"/>
                    </a:lnTo>
                    <a:lnTo>
                      <a:pt x="840244" y="702475"/>
                    </a:lnTo>
                    <a:lnTo>
                      <a:pt x="841070" y="702779"/>
                    </a:lnTo>
                    <a:lnTo>
                      <a:pt x="841336" y="702881"/>
                    </a:lnTo>
                    <a:lnTo>
                      <a:pt x="842454" y="701675"/>
                    </a:lnTo>
                    <a:lnTo>
                      <a:pt x="842467" y="701052"/>
                    </a:lnTo>
                    <a:lnTo>
                      <a:pt x="842556" y="699084"/>
                    </a:lnTo>
                    <a:close/>
                  </a:path>
                  <a:path w="1172844" h="1058545">
                    <a:moveTo>
                      <a:pt x="959789" y="582383"/>
                    </a:moveTo>
                    <a:lnTo>
                      <a:pt x="959485" y="582180"/>
                    </a:lnTo>
                    <a:lnTo>
                      <a:pt x="959180" y="581939"/>
                    </a:lnTo>
                    <a:lnTo>
                      <a:pt x="958875" y="581736"/>
                    </a:lnTo>
                    <a:lnTo>
                      <a:pt x="957110" y="583247"/>
                    </a:lnTo>
                    <a:lnTo>
                      <a:pt x="955357" y="584733"/>
                    </a:lnTo>
                    <a:lnTo>
                      <a:pt x="953173" y="586600"/>
                    </a:lnTo>
                    <a:lnTo>
                      <a:pt x="954824" y="587502"/>
                    </a:lnTo>
                    <a:lnTo>
                      <a:pt x="955890" y="588035"/>
                    </a:lnTo>
                    <a:lnTo>
                      <a:pt x="957148" y="588721"/>
                    </a:lnTo>
                    <a:lnTo>
                      <a:pt x="958176" y="586270"/>
                    </a:lnTo>
                    <a:lnTo>
                      <a:pt x="959789" y="582383"/>
                    </a:lnTo>
                    <a:close/>
                  </a:path>
                  <a:path w="1172844" h="1058545">
                    <a:moveTo>
                      <a:pt x="968997" y="624586"/>
                    </a:moveTo>
                    <a:lnTo>
                      <a:pt x="966952" y="622528"/>
                    </a:lnTo>
                    <a:lnTo>
                      <a:pt x="965581" y="622922"/>
                    </a:lnTo>
                    <a:lnTo>
                      <a:pt x="962520" y="625716"/>
                    </a:lnTo>
                    <a:lnTo>
                      <a:pt x="960234" y="626872"/>
                    </a:lnTo>
                    <a:lnTo>
                      <a:pt x="960589" y="630555"/>
                    </a:lnTo>
                    <a:lnTo>
                      <a:pt x="968997" y="624586"/>
                    </a:lnTo>
                    <a:close/>
                  </a:path>
                  <a:path w="1172844" h="1058545">
                    <a:moveTo>
                      <a:pt x="1012037" y="1052741"/>
                    </a:moveTo>
                    <a:lnTo>
                      <a:pt x="1010856" y="1051407"/>
                    </a:lnTo>
                    <a:lnTo>
                      <a:pt x="1008849" y="1050467"/>
                    </a:lnTo>
                    <a:lnTo>
                      <a:pt x="1007440" y="1050340"/>
                    </a:lnTo>
                    <a:lnTo>
                      <a:pt x="1005713" y="1049934"/>
                    </a:lnTo>
                    <a:lnTo>
                      <a:pt x="1005547" y="1054265"/>
                    </a:lnTo>
                    <a:lnTo>
                      <a:pt x="1006805" y="1055941"/>
                    </a:lnTo>
                    <a:lnTo>
                      <a:pt x="1009510" y="1055281"/>
                    </a:lnTo>
                    <a:lnTo>
                      <a:pt x="1010450" y="1055065"/>
                    </a:lnTo>
                    <a:lnTo>
                      <a:pt x="1011415" y="1054011"/>
                    </a:lnTo>
                    <a:lnTo>
                      <a:pt x="1012037" y="1052741"/>
                    </a:lnTo>
                    <a:close/>
                  </a:path>
                  <a:path w="1172844" h="1058545">
                    <a:moveTo>
                      <a:pt x="1062316" y="398297"/>
                    </a:moveTo>
                    <a:lnTo>
                      <a:pt x="1060335" y="398183"/>
                    </a:lnTo>
                    <a:lnTo>
                      <a:pt x="1059040" y="398119"/>
                    </a:lnTo>
                    <a:lnTo>
                      <a:pt x="1057427" y="398018"/>
                    </a:lnTo>
                    <a:lnTo>
                      <a:pt x="1057427" y="399948"/>
                    </a:lnTo>
                    <a:lnTo>
                      <a:pt x="1057465" y="401624"/>
                    </a:lnTo>
                    <a:lnTo>
                      <a:pt x="1057478" y="404545"/>
                    </a:lnTo>
                    <a:lnTo>
                      <a:pt x="1059459" y="401993"/>
                    </a:lnTo>
                    <a:lnTo>
                      <a:pt x="1062316" y="398297"/>
                    </a:lnTo>
                    <a:close/>
                  </a:path>
                  <a:path w="1172844" h="1058545">
                    <a:moveTo>
                      <a:pt x="1172387" y="598525"/>
                    </a:moveTo>
                    <a:lnTo>
                      <a:pt x="1170825" y="597331"/>
                    </a:lnTo>
                    <a:lnTo>
                      <a:pt x="1169593" y="597255"/>
                    </a:lnTo>
                    <a:lnTo>
                      <a:pt x="1169403" y="597509"/>
                    </a:lnTo>
                    <a:lnTo>
                      <a:pt x="1167041" y="601065"/>
                    </a:lnTo>
                    <a:lnTo>
                      <a:pt x="1168984" y="603046"/>
                    </a:lnTo>
                    <a:lnTo>
                      <a:pt x="1169314" y="603199"/>
                    </a:lnTo>
                    <a:lnTo>
                      <a:pt x="1169847" y="603415"/>
                    </a:lnTo>
                    <a:lnTo>
                      <a:pt x="1172070" y="599643"/>
                    </a:lnTo>
                    <a:lnTo>
                      <a:pt x="1172387" y="59852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6" name="object 368">
                <a:extLst>
                  <a:ext uri="{FF2B5EF4-FFF2-40B4-BE49-F238E27FC236}">
                    <a16:creationId xmlns:a16="http://schemas.microsoft.com/office/drawing/2014/main" id="{1C046E19-C131-E71E-2FD7-992C7FA2C4EF}"/>
                  </a:ext>
                </a:extLst>
              </p:cNvPr>
              <p:cNvSpPr/>
              <p:nvPr/>
            </p:nvSpPr>
            <p:spPr>
              <a:xfrm>
                <a:off x="8612069" y="3076006"/>
                <a:ext cx="695990" cy="596609"/>
              </a:xfrm>
              <a:custGeom>
                <a:avLst/>
                <a:gdLst/>
                <a:ahLst/>
                <a:cxnLst/>
                <a:rect l="l" t="t" r="r" b="b"/>
                <a:pathLst>
                  <a:path w="894715" h="872490">
                    <a:moveTo>
                      <a:pt x="3429" y="675449"/>
                    </a:moveTo>
                    <a:lnTo>
                      <a:pt x="1231" y="675957"/>
                    </a:lnTo>
                    <a:lnTo>
                      <a:pt x="0" y="676871"/>
                    </a:lnTo>
                    <a:lnTo>
                      <a:pt x="1371" y="680034"/>
                    </a:lnTo>
                    <a:lnTo>
                      <a:pt x="3429" y="675449"/>
                    </a:lnTo>
                    <a:close/>
                  </a:path>
                  <a:path w="894715" h="872490">
                    <a:moveTo>
                      <a:pt x="23393" y="360159"/>
                    </a:moveTo>
                    <a:lnTo>
                      <a:pt x="21983" y="357873"/>
                    </a:lnTo>
                    <a:lnTo>
                      <a:pt x="20688" y="357873"/>
                    </a:lnTo>
                    <a:lnTo>
                      <a:pt x="18910" y="359905"/>
                    </a:lnTo>
                    <a:lnTo>
                      <a:pt x="20853" y="360019"/>
                    </a:lnTo>
                    <a:lnTo>
                      <a:pt x="22110" y="360083"/>
                    </a:lnTo>
                    <a:lnTo>
                      <a:pt x="23393" y="360159"/>
                    </a:lnTo>
                    <a:close/>
                  </a:path>
                  <a:path w="894715" h="872490">
                    <a:moveTo>
                      <a:pt x="26530" y="340042"/>
                    </a:moveTo>
                    <a:lnTo>
                      <a:pt x="26403" y="339559"/>
                    </a:lnTo>
                    <a:lnTo>
                      <a:pt x="26263" y="339064"/>
                    </a:lnTo>
                    <a:lnTo>
                      <a:pt x="26149" y="338569"/>
                    </a:lnTo>
                    <a:lnTo>
                      <a:pt x="24663" y="337858"/>
                    </a:lnTo>
                    <a:lnTo>
                      <a:pt x="23558" y="338099"/>
                    </a:lnTo>
                    <a:lnTo>
                      <a:pt x="22948" y="340982"/>
                    </a:lnTo>
                    <a:lnTo>
                      <a:pt x="24485" y="340588"/>
                    </a:lnTo>
                    <a:lnTo>
                      <a:pt x="26530" y="340042"/>
                    </a:lnTo>
                    <a:close/>
                  </a:path>
                  <a:path w="894715" h="872490">
                    <a:moveTo>
                      <a:pt x="35534" y="237197"/>
                    </a:moveTo>
                    <a:lnTo>
                      <a:pt x="34671" y="235915"/>
                    </a:lnTo>
                    <a:lnTo>
                      <a:pt x="34556" y="233756"/>
                    </a:lnTo>
                    <a:lnTo>
                      <a:pt x="30924" y="234251"/>
                    </a:lnTo>
                    <a:lnTo>
                      <a:pt x="32423" y="235978"/>
                    </a:lnTo>
                    <a:lnTo>
                      <a:pt x="34378" y="238252"/>
                    </a:lnTo>
                    <a:lnTo>
                      <a:pt x="35534" y="237197"/>
                    </a:lnTo>
                    <a:close/>
                  </a:path>
                  <a:path w="894715" h="872490">
                    <a:moveTo>
                      <a:pt x="52743" y="226301"/>
                    </a:moveTo>
                    <a:lnTo>
                      <a:pt x="51562" y="225691"/>
                    </a:lnTo>
                    <a:lnTo>
                      <a:pt x="49733" y="225767"/>
                    </a:lnTo>
                    <a:lnTo>
                      <a:pt x="48907" y="227482"/>
                    </a:lnTo>
                    <a:lnTo>
                      <a:pt x="49047" y="228866"/>
                    </a:lnTo>
                    <a:lnTo>
                      <a:pt x="51130" y="229362"/>
                    </a:lnTo>
                    <a:lnTo>
                      <a:pt x="51536" y="229438"/>
                    </a:lnTo>
                    <a:lnTo>
                      <a:pt x="52552" y="228625"/>
                    </a:lnTo>
                    <a:lnTo>
                      <a:pt x="52743" y="226301"/>
                    </a:lnTo>
                    <a:close/>
                  </a:path>
                  <a:path w="894715" h="872490">
                    <a:moveTo>
                      <a:pt x="59029" y="200025"/>
                    </a:moveTo>
                    <a:lnTo>
                      <a:pt x="58483" y="199212"/>
                    </a:lnTo>
                    <a:lnTo>
                      <a:pt x="58089" y="198069"/>
                    </a:lnTo>
                    <a:lnTo>
                      <a:pt x="57111" y="199085"/>
                    </a:lnTo>
                    <a:lnTo>
                      <a:pt x="56388" y="199593"/>
                    </a:lnTo>
                    <a:lnTo>
                      <a:pt x="56095" y="200279"/>
                    </a:lnTo>
                    <a:lnTo>
                      <a:pt x="55968" y="200647"/>
                    </a:lnTo>
                    <a:lnTo>
                      <a:pt x="56629" y="201345"/>
                    </a:lnTo>
                    <a:lnTo>
                      <a:pt x="56946" y="201866"/>
                    </a:lnTo>
                    <a:lnTo>
                      <a:pt x="57594" y="201383"/>
                    </a:lnTo>
                    <a:lnTo>
                      <a:pt x="58420" y="200990"/>
                    </a:lnTo>
                    <a:lnTo>
                      <a:pt x="59029" y="200025"/>
                    </a:lnTo>
                    <a:close/>
                  </a:path>
                  <a:path w="894715" h="872490">
                    <a:moveTo>
                      <a:pt x="61595" y="378218"/>
                    </a:moveTo>
                    <a:lnTo>
                      <a:pt x="61556" y="377571"/>
                    </a:lnTo>
                    <a:lnTo>
                      <a:pt x="61544" y="376897"/>
                    </a:lnTo>
                    <a:lnTo>
                      <a:pt x="60693" y="376275"/>
                    </a:lnTo>
                    <a:lnTo>
                      <a:pt x="60185" y="375615"/>
                    </a:lnTo>
                    <a:lnTo>
                      <a:pt x="59550" y="376301"/>
                    </a:lnTo>
                    <a:lnTo>
                      <a:pt x="58597" y="376872"/>
                    </a:lnTo>
                    <a:lnTo>
                      <a:pt x="58369" y="377659"/>
                    </a:lnTo>
                    <a:lnTo>
                      <a:pt x="58216" y="378117"/>
                    </a:lnTo>
                    <a:lnTo>
                      <a:pt x="59220" y="378917"/>
                    </a:lnTo>
                    <a:lnTo>
                      <a:pt x="60007" y="379984"/>
                    </a:lnTo>
                    <a:lnTo>
                      <a:pt x="60769" y="378879"/>
                    </a:lnTo>
                    <a:lnTo>
                      <a:pt x="61595" y="378218"/>
                    </a:lnTo>
                    <a:close/>
                  </a:path>
                  <a:path w="894715" h="872490">
                    <a:moveTo>
                      <a:pt x="62395" y="732332"/>
                    </a:moveTo>
                    <a:lnTo>
                      <a:pt x="59791" y="731710"/>
                    </a:lnTo>
                    <a:lnTo>
                      <a:pt x="58483" y="731431"/>
                    </a:lnTo>
                    <a:lnTo>
                      <a:pt x="58166" y="732358"/>
                    </a:lnTo>
                    <a:lnTo>
                      <a:pt x="58013" y="732853"/>
                    </a:lnTo>
                    <a:lnTo>
                      <a:pt x="59296" y="733298"/>
                    </a:lnTo>
                    <a:lnTo>
                      <a:pt x="60566" y="733780"/>
                    </a:lnTo>
                    <a:lnTo>
                      <a:pt x="61823" y="734237"/>
                    </a:lnTo>
                    <a:lnTo>
                      <a:pt x="62395" y="732332"/>
                    </a:lnTo>
                    <a:close/>
                  </a:path>
                  <a:path w="894715" h="872490">
                    <a:moveTo>
                      <a:pt x="105625" y="144157"/>
                    </a:moveTo>
                    <a:lnTo>
                      <a:pt x="102501" y="142709"/>
                    </a:lnTo>
                    <a:lnTo>
                      <a:pt x="101815" y="145745"/>
                    </a:lnTo>
                    <a:lnTo>
                      <a:pt x="103187" y="145592"/>
                    </a:lnTo>
                    <a:lnTo>
                      <a:pt x="104952" y="146202"/>
                    </a:lnTo>
                    <a:lnTo>
                      <a:pt x="105156" y="145592"/>
                    </a:lnTo>
                    <a:lnTo>
                      <a:pt x="105625" y="144157"/>
                    </a:lnTo>
                    <a:close/>
                  </a:path>
                  <a:path w="894715" h="872490">
                    <a:moveTo>
                      <a:pt x="110578" y="221589"/>
                    </a:moveTo>
                    <a:lnTo>
                      <a:pt x="109232" y="220649"/>
                    </a:lnTo>
                    <a:lnTo>
                      <a:pt x="108534" y="219824"/>
                    </a:lnTo>
                    <a:lnTo>
                      <a:pt x="107746" y="219722"/>
                    </a:lnTo>
                    <a:lnTo>
                      <a:pt x="107188" y="219671"/>
                    </a:lnTo>
                    <a:lnTo>
                      <a:pt x="106489" y="220573"/>
                    </a:lnTo>
                    <a:lnTo>
                      <a:pt x="105854" y="221056"/>
                    </a:lnTo>
                    <a:lnTo>
                      <a:pt x="106553" y="221665"/>
                    </a:lnTo>
                    <a:lnTo>
                      <a:pt x="107162" y="222516"/>
                    </a:lnTo>
                    <a:lnTo>
                      <a:pt x="107975" y="222783"/>
                    </a:lnTo>
                    <a:lnTo>
                      <a:pt x="108458" y="222961"/>
                    </a:lnTo>
                    <a:lnTo>
                      <a:pt x="109270" y="222237"/>
                    </a:lnTo>
                    <a:lnTo>
                      <a:pt x="110578" y="221589"/>
                    </a:lnTo>
                    <a:close/>
                  </a:path>
                  <a:path w="894715" h="872490">
                    <a:moveTo>
                      <a:pt x="135432" y="486575"/>
                    </a:moveTo>
                    <a:lnTo>
                      <a:pt x="133096" y="485749"/>
                    </a:lnTo>
                    <a:lnTo>
                      <a:pt x="132765" y="486892"/>
                    </a:lnTo>
                    <a:lnTo>
                      <a:pt x="132461" y="488061"/>
                    </a:lnTo>
                    <a:lnTo>
                      <a:pt x="132156" y="489216"/>
                    </a:lnTo>
                    <a:lnTo>
                      <a:pt x="133413" y="489661"/>
                    </a:lnTo>
                    <a:lnTo>
                      <a:pt x="134061" y="489877"/>
                    </a:lnTo>
                    <a:lnTo>
                      <a:pt x="134518" y="488797"/>
                    </a:lnTo>
                    <a:lnTo>
                      <a:pt x="134962" y="487667"/>
                    </a:lnTo>
                    <a:lnTo>
                      <a:pt x="135432" y="486575"/>
                    </a:lnTo>
                    <a:close/>
                  </a:path>
                  <a:path w="894715" h="872490">
                    <a:moveTo>
                      <a:pt x="139573" y="584885"/>
                    </a:moveTo>
                    <a:lnTo>
                      <a:pt x="138430" y="584161"/>
                    </a:lnTo>
                    <a:lnTo>
                      <a:pt x="137718" y="584974"/>
                    </a:lnTo>
                    <a:lnTo>
                      <a:pt x="137185" y="585800"/>
                    </a:lnTo>
                    <a:lnTo>
                      <a:pt x="136588" y="586613"/>
                    </a:lnTo>
                    <a:lnTo>
                      <a:pt x="137071" y="586955"/>
                    </a:lnTo>
                    <a:lnTo>
                      <a:pt x="138061" y="587603"/>
                    </a:lnTo>
                    <a:lnTo>
                      <a:pt x="138569" y="586727"/>
                    </a:lnTo>
                    <a:lnTo>
                      <a:pt x="139115" y="585876"/>
                    </a:lnTo>
                    <a:lnTo>
                      <a:pt x="139560" y="584949"/>
                    </a:lnTo>
                    <a:close/>
                  </a:path>
                  <a:path w="894715" h="872490">
                    <a:moveTo>
                      <a:pt x="153365" y="714552"/>
                    </a:moveTo>
                    <a:lnTo>
                      <a:pt x="152323" y="713536"/>
                    </a:lnTo>
                    <a:lnTo>
                      <a:pt x="148920" y="713041"/>
                    </a:lnTo>
                    <a:lnTo>
                      <a:pt x="149860" y="715137"/>
                    </a:lnTo>
                    <a:lnTo>
                      <a:pt x="150393" y="716356"/>
                    </a:lnTo>
                    <a:lnTo>
                      <a:pt x="150952" y="717562"/>
                    </a:lnTo>
                    <a:lnTo>
                      <a:pt x="151650" y="717181"/>
                    </a:lnTo>
                    <a:lnTo>
                      <a:pt x="152844" y="716902"/>
                    </a:lnTo>
                    <a:lnTo>
                      <a:pt x="153365" y="714552"/>
                    </a:lnTo>
                    <a:close/>
                  </a:path>
                  <a:path w="894715" h="872490">
                    <a:moveTo>
                      <a:pt x="178993" y="372541"/>
                    </a:moveTo>
                    <a:lnTo>
                      <a:pt x="177774" y="370674"/>
                    </a:lnTo>
                    <a:lnTo>
                      <a:pt x="176466" y="371005"/>
                    </a:lnTo>
                    <a:lnTo>
                      <a:pt x="175044" y="371195"/>
                    </a:lnTo>
                    <a:lnTo>
                      <a:pt x="175463" y="373176"/>
                    </a:lnTo>
                    <a:lnTo>
                      <a:pt x="175552" y="373519"/>
                    </a:lnTo>
                    <a:lnTo>
                      <a:pt x="176352" y="374053"/>
                    </a:lnTo>
                    <a:lnTo>
                      <a:pt x="176631" y="373951"/>
                    </a:lnTo>
                    <a:lnTo>
                      <a:pt x="178104" y="373443"/>
                    </a:lnTo>
                    <a:lnTo>
                      <a:pt x="178993" y="372541"/>
                    </a:lnTo>
                    <a:close/>
                  </a:path>
                  <a:path w="894715" h="872490">
                    <a:moveTo>
                      <a:pt x="206552" y="761974"/>
                    </a:moveTo>
                    <a:lnTo>
                      <a:pt x="205651" y="760958"/>
                    </a:lnTo>
                    <a:lnTo>
                      <a:pt x="203136" y="759396"/>
                    </a:lnTo>
                    <a:lnTo>
                      <a:pt x="203860" y="761606"/>
                    </a:lnTo>
                    <a:lnTo>
                      <a:pt x="204889" y="764870"/>
                    </a:lnTo>
                    <a:lnTo>
                      <a:pt x="206552" y="761974"/>
                    </a:lnTo>
                    <a:close/>
                  </a:path>
                  <a:path w="894715" h="872490">
                    <a:moveTo>
                      <a:pt x="212623" y="591934"/>
                    </a:moveTo>
                    <a:lnTo>
                      <a:pt x="209969" y="588505"/>
                    </a:lnTo>
                    <a:lnTo>
                      <a:pt x="209016" y="591070"/>
                    </a:lnTo>
                    <a:lnTo>
                      <a:pt x="209588" y="592493"/>
                    </a:lnTo>
                    <a:lnTo>
                      <a:pt x="212623" y="591934"/>
                    </a:lnTo>
                    <a:close/>
                  </a:path>
                  <a:path w="894715" h="872490">
                    <a:moveTo>
                      <a:pt x="212813" y="644817"/>
                    </a:moveTo>
                    <a:lnTo>
                      <a:pt x="210578" y="643051"/>
                    </a:lnTo>
                    <a:lnTo>
                      <a:pt x="208991" y="643432"/>
                    </a:lnTo>
                    <a:lnTo>
                      <a:pt x="207149" y="645134"/>
                    </a:lnTo>
                    <a:lnTo>
                      <a:pt x="209156" y="647369"/>
                    </a:lnTo>
                    <a:lnTo>
                      <a:pt x="210731" y="646366"/>
                    </a:lnTo>
                    <a:lnTo>
                      <a:pt x="212813" y="644817"/>
                    </a:lnTo>
                    <a:close/>
                  </a:path>
                  <a:path w="894715" h="872490">
                    <a:moveTo>
                      <a:pt x="225729" y="691070"/>
                    </a:moveTo>
                    <a:lnTo>
                      <a:pt x="224917" y="690613"/>
                    </a:lnTo>
                    <a:lnTo>
                      <a:pt x="224421" y="690168"/>
                    </a:lnTo>
                    <a:lnTo>
                      <a:pt x="223862" y="690079"/>
                    </a:lnTo>
                    <a:lnTo>
                      <a:pt x="223545" y="690041"/>
                    </a:lnTo>
                    <a:lnTo>
                      <a:pt x="223139" y="690613"/>
                    </a:lnTo>
                    <a:lnTo>
                      <a:pt x="222796" y="690905"/>
                    </a:lnTo>
                    <a:lnTo>
                      <a:pt x="223215" y="691349"/>
                    </a:lnTo>
                    <a:lnTo>
                      <a:pt x="223596" y="691934"/>
                    </a:lnTo>
                    <a:lnTo>
                      <a:pt x="224116" y="692175"/>
                    </a:lnTo>
                    <a:lnTo>
                      <a:pt x="224358" y="692289"/>
                    </a:lnTo>
                    <a:lnTo>
                      <a:pt x="224917" y="691667"/>
                    </a:lnTo>
                    <a:lnTo>
                      <a:pt x="225729" y="691070"/>
                    </a:lnTo>
                    <a:close/>
                  </a:path>
                  <a:path w="894715" h="872490">
                    <a:moveTo>
                      <a:pt x="226758" y="539610"/>
                    </a:moveTo>
                    <a:lnTo>
                      <a:pt x="222211" y="535495"/>
                    </a:lnTo>
                    <a:lnTo>
                      <a:pt x="219938" y="539229"/>
                    </a:lnTo>
                    <a:lnTo>
                      <a:pt x="222542" y="539369"/>
                    </a:lnTo>
                    <a:lnTo>
                      <a:pt x="224180" y="539470"/>
                    </a:lnTo>
                    <a:lnTo>
                      <a:pt x="226758" y="539610"/>
                    </a:lnTo>
                    <a:close/>
                  </a:path>
                  <a:path w="894715" h="872490">
                    <a:moveTo>
                      <a:pt x="266725" y="171246"/>
                    </a:moveTo>
                    <a:lnTo>
                      <a:pt x="266153" y="167017"/>
                    </a:lnTo>
                    <a:lnTo>
                      <a:pt x="262077" y="169494"/>
                    </a:lnTo>
                    <a:lnTo>
                      <a:pt x="266725" y="171246"/>
                    </a:lnTo>
                    <a:close/>
                  </a:path>
                  <a:path w="894715" h="872490">
                    <a:moveTo>
                      <a:pt x="278612" y="530313"/>
                    </a:moveTo>
                    <a:lnTo>
                      <a:pt x="278358" y="528929"/>
                    </a:lnTo>
                    <a:lnTo>
                      <a:pt x="277812" y="526478"/>
                    </a:lnTo>
                    <a:lnTo>
                      <a:pt x="275209" y="530098"/>
                    </a:lnTo>
                    <a:lnTo>
                      <a:pt x="275691" y="530313"/>
                    </a:lnTo>
                    <a:lnTo>
                      <a:pt x="276186" y="530771"/>
                    </a:lnTo>
                    <a:lnTo>
                      <a:pt x="278612" y="530313"/>
                    </a:lnTo>
                    <a:close/>
                  </a:path>
                  <a:path w="894715" h="872490">
                    <a:moveTo>
                      <a:pt x="287350" y="159931"/>
                    </a:moveTo>
                    <a:lnTo>
                      <a:pt x="286867" y="159753"/>
                    </a:lnTo>
                    <a:lnTo>
                      <a:pt x="285915" y="159385"/>
                    </a:lnTo>
                    <a:lnTo>
                      <a:pt x="285559" y="159969"/>
                    </a:lnTo>
                    <a:lnTo>
                      <a:pt x="285076" y="160502"/>
                    </a:lnTo>
                    <a:lnTo>
                      <a:pt x="284873" y="161124"/>
                    </a:lnTo>
                    <a:lnTo>
                      <a:pt x="284708" y="161683"/>
                    </a:lnTo>
                    <a:lnTo>
                      <a:pt x="284873" y="162331"/>
                    </a:lnTo>
                    <a:lnTo>
                      <a:pt x="284899" y="162941"/>
                    </a:lnTo>
                    <a:lnTo>
                      <a:pt x="285267" y="163042"/>
                    </a:lnTo>
                    <a:lnTo>
                      <a:pt x="285635" y="163118"/>
                    </a:lnTo>
                    <a:lnTo>
                      <a:pt x="286004" y="163220"/>
                    </a:lnTo>
                    <a:lnTo>
                      <a:pt x="286461" y="162128"/>
                    </a:lnTo>
                    <a:lnTo>
                      <a:pt x="286905" y="161023"/>
                    </a:lnTo>
                    <a:lnTo>
                      <a:pt x="287350" y="159931"/>
                    </a:lnTo>
                    <a:close/>
                  </a:path>
                  <a:path w="894715" h="872490">
                    <a:moveTo>
                      <a:pt x="299288" y="507555"/>
                    </a:moveTo>
                    <a:lnTo>
                      <a:pt x="297548" y="504405"/>
                    </a:lnTo>
                    <a:lnTo>
                      <a:pt x="293712" y="507428"/>
                    </a:lnTo>
                    <a:lnTo>
                      <a:pt x="295605" y="509244"/>
                    </a:lnTo>
                    <a:lnTo>
                      <a:pt x="297421" y="508558"/>
                    </a:lnTo>
                    <a:lnTo>
                      <a:pt x="299288" y="507555"/>
                    </a:lnTo>
                    <a:close/>
                  </a:path>
                  <a:path w="894715" h="872490">
                    <a:moveTo>
                      <a:pt x="317906" y="453161"/>
                    </a:moveTo>
                    <a:lnTo>
                      <a:pt x="317563" y="451980"/>
                    </a:lnTo>
                    <a:lnTo>
                      <a:pt x="315912" y="451294"/>
                    </a:lnTo>
                    <a:lnTo>
                      <a:pt x="315633" y="451205"/>
                    </a:lnTo>
                    <a:lnTo>
                      <a:pt x="314782" y="451713"/>
                    </a:lnTo>
                    <a:lnTo>
                      <a:pt x="314248" y="453783"/>
                    </a:lnTo>
                    <a:lnTo>
                      <a:pt x="314807" y="454837"/>
                    </a:lnTo>
                    <a:lnTo>
                      <a:pt x="316839" y="454685"/>
                    </a:lnTo>
                    <a:lnTo>
                      <a:pt x="317906" y="453161"/>
                    </a:lnTo>
                    <a:close/>
                  </a:path>
                  <a:path w="894715" h="872490">
                    <a:moveTo>
                      <a:pt x="337362" y="71932"/>
                    </a:moveTo>
                    <a:lnTo>
                      <a:pt x="334873" y="73113"/>
                    </a:lnTo>
                    <a:lnTo>
                      <a:pt x="333146" y="74091"/>
                    </a:lnTo>
                    <a:lnTo>
                      <a:pt x="333641" y="76835"/>
                    </a:lnTo>
                    <a:lnTo>
                      <a:pt x="335102" y="75615"/>
                    </a:lnTo>
                    <a:lnTo>
                      <a:pt x="337261" y="74904"/>
                    </a:lnTo>
                    <a:lnTo>
                      <a:pt x="337362" y="71932"/>
                    </a:lnTo>
                    <a:close/>
                  </a:path>
                  <a:path w="894715" h="872490">
                    <a:moveTo>
                      <a:pt x="354812" y="1803"/>
                    </a:moveTo>
                    <a:lnTo>
                      <a:pt x="352971" y="787"/>
                    </a:lnTo>
                    <a:lnTo>
                      <a:pt x="351497" y="0"/>
                    </a:lnTo>
                    <a:lnTo>
                      <a:pt x="351167" y="6045"/>
                    </a:lnTo>
                    <a:lnTo>
                      <a:pt x="352640" y="4356"/>
                    </a:lnTo>
                    <a:lnTo>
                      <a:pt x="354812" y="1803"/>
                    </a:lnTo>
                    <a:close/>
                  </a:path>
                  <a:path w="894715" h="872490">
                    <a:moveTo>
                      <a:pt x="381101" y="9321"/>
                    </a:moveTo>
                    <a:lnTo>
                      <a:pt x="379526" y="8496"/>
                    </a:lnTo>
                    <a:lnTo>
                      <a:pt x="378637" y="7645"/>
                    </a:lnTo>
                    <a:lnTo>
                      <a:pt x="377139" y="7886"/>
                    </a:lnTo>
                    <a:lnTo>
                      <a:pt x="376542" y="8953"/>
                    </a:lnTo>
                    <a:lnTo>
                      <a:pt x="375869" y="9601"/>
                    </a:lnTo>
                    <a:lnTo>
                      <a:pt x="376529" y="10071"/>
                    </a:lnTo>
                    <a:lnTo>
                      <a:pt x="377202" y="10934"/>
                    </a:lnTo>
                    <a:lnTo>
                      <a:pt x="377875" y="10922"/>
                    </a:lnTo>
                    <a:lnTo>
                      <a:pt x="378701" y="10883"/>
                    </a:lnTo>
                    <a:lnTo>
                      <a:pt x="379526" y="10160"/>
                    </a:lnTo>
                    <a:lnTo>
                      <a:pt x="381101" y="9321"/>
                    </a:lnTo>
                    <a:close/>
                  </a:path>
                  <a:path w="894715" h="872490">
                    <a:moveTo>
                      <a:pt x="391426" y="397751"/>
                    </a:moveTo>
                    <a:lnTo>
                      <a:pt x="389953" y="396468"/>
                    </a:lnTo>
                    <a:lnTo>
                      <a:pt x="388937" y="395579"/>
                    </a:lnTo>
                    <a:lnTo>
                      <a:pt x="387946" y="394690"/>
                    </a:lnTo>
                    <a:lnTo>
                      <a:pt x="388594" y="397878"/>
                    </a:lnTo>
                    <a:lnTo>
                      <a:pt x="391426" y="397751"/>
                    </a:lnTo>
                    <a:close/>
                  </a:path>
                  <a:path w="894715" h="872490">
                    <a:moveTo>
                      <a:pt x="407212" y="285623"/>
                    </a:moveTo>
                    <a:lnTo>
                      <a:pt x="403720" y="288988"/>
                    </a:lnTo>
                    <a:lnTo>
                      <a:pt x="403745" y="290068"/>
                    </a:lnTo>
                    <a:lnTo>
                      <a:pt x="406857" y="291947"/>
                    </a:lnTo>
                    <a:lnTo>
                      <a:pt x="406971" y="289979"/>
                    </a:lnTo>
                    <a:lnTo>
                      <a:pt x="407085" y="288112"/>
                    </a:lnTo>
                    <a:lnTo>
                      <a:pt x="407212" y="285623"/>
                    </a:lnTo>
                    <a:close/>
                  </a:path>
                  <a:path w="894715" h="872490">
                    <a:moveTo>
                      <a:pt x="411111" y="120611"/>
                    </a:moveTo>
                    <a:lnTo>
                      <a:pt x="408508" y="119303"/>
                    </a:lnTo>
                    <a:lnTo>
                      <a:pt x="409460" y="122389"/>
                    </a:lnTo>
                    <a:lnTo>
                      <a:pt x="409892" y="123786"/>
                    </a:lnTo>
                    <a:lnTo>
                      <a:pt x="411111" y="120611"/>
                    </a:lnTo>
                    <a:close/>
                  </a:path>
                  <a:path w="894715" h="872490">
                    <a:moveTo>
                      <a:pt x="442849" y="659663"/>
                    </a:moveTo>
                    <a:lnTo>
                      <a:pt x="442074" y="653364"/>
                    </a:lnTo>
                    <a:lnTo>
                      <a:pt x="438607" y="657352"/>
                    </a:lnTo>
                    <a:lnTo>
                      <a:pt x="438734" y="657923"/>
                    </a:lnTo>
                    <a:lnTo>
                      <a:pt x="442849" y="659663"/>
                    </a:lnTo>
                    <a:close/>
                  </a:path>
                  <a:path w="894715" h="872490">
                    <a:moveTo>
                      <a:pt x="456018" y="358000"/>
                    </a:moveTo>
                    <a:lnTo>
                      <a:pt x="454050" y="355765"/>
                    </a:lnTo>
                    <a:lnTo>
                      <a:pt x="452920" y="355460"/>
                    </a:lnTo>
                    <a:lnTo>
                      <a:pt x="451777" y="356831"/>
                    </a:lnTo>
                    <a:lnTo>
                      <a:pt x="451586" y="357060"/>
                    </a:lnTo>
                    <a:lnTo>
                      <a:pt x="451853" y="358089"/>
                    </a:lnTo>
                    <a:lnTo>
                      <a:pt x="452970" y="358152"/>
                    </a:lnTo>
                    <a:lnTo>
                      <a:pt x="454025" y="358076"/>
                    </a:lnTo>
                    <a:lnTo>
                      <a:pt x="456018" y="358000"/>
                    </a:lnTo>
                    <a:close/>
                  </a:path>
                  <a:path w="894715" h="872490">
                    <a:moveTo>
                      <a:pt x="465074" y="147091"/>
                    </a:moveTo>
                    <a:lnTo>
                      <a:pt x="463943" y="146913"/>
                    </a:lnTo>
                    <a:lnTo>
                      <a:pt x="462826" y="146672"/>
                    </a:lnTo>
                    <a:lnTo>
                      <a:pt x="461479" y="146596"/>
                    </a:lnTo>
                    <a:lnTo>
                      <a:pt x="461251" y="147332"/>
                    </a:lnTo>
                    <a:lnTo>
                      <a:pt x="460857" y="148043"/>
                    </a:lnTo>
                    <a:lnTo>
                      <a:pt x="462445" y="148145"/>
                    </a:lnTo>
                    <a:lnTo>
                      <a:pt x="463702" y="148209"/>
                    </a:lnTo>
                    <a:lnTo>
                      <a:pt x="464959" y="148285"/>
                    </a:lnTo>
                    <a:lnTo>
                      <a:pt x="464985" y="147904"/>
                    </a:lnTo>
                    <a:lnTo>
                      <a:pt x="465074" y="147091"/>
                    </a:lnTo>
                    <a:close/>
                  </a:path>
                  <a:path w="894715" h="872490">
                    <a:moveTo>
                      <a:pt x="487260" y="33350"/>
                    </a:moveTo>
                    <a:lnTo>
                      <a:pt x="484339" y="30607"/>
                    </a:lnTo>
                    <a:lnTo>
                      <a:pt x="481406" y="31191"/>
                    </a:lnTo>
                    <a:lnTo>
                      <a:pt x="478472" y="32626"/>
                    </a:lnTo>
                    <a:lnTo>
                      <a:pt x="478612" y="33896"/>
                    </a:lnTo>
                    <a:lnTo>
                      <a:pt x="481495" y="33718"/>
                    </a:lnTo>
                    <a:lnTo>
                      <a:pt x="484378" y="33528"/>
                    </a:lnTo>
                    <a:lnTo>
                      <a:pt x="487260" y="33350"/>
                    </a:lnTo>
                    <a:close/>
                  </a:path>
                  <a:path w="894715" h="872490">
                    <a:moveTo>
                      <a:pt x="495363" y="427126"/>
                    </a:moveTo>
                    <a:lnTo>
                      <a:pt x="493496" y="425094"/>
                    </a:lnTo>
                    <a:lnTo>
                      <a:pt x="492620" y="429831"/>
                    </a:lnTo>
                    <a:lnTo>
                      <a:pt x="493534" y="428396"/>
                    </a:lnTo>
                    <a:lnTo>
                      <a:pt x="495363" y="427126"/>
                    </a:lnTo>
                    <a:close/>
                  </a:path>
                  <a:path w="894715" h="872490">
                    <a:moveTo>
                      <a:pt x="506463" y="459308"/>
                    </a:moveTo>
                    <a:lnTo>
                      <a:pt x="505460" y="458685"/>
                    </a:lnTo>
                    <a:lnTo>
                      <a:pt x="503986" y="459689"/>
                    </a:lnTo>
                    <a:lnTo>
                      <a:pt x="503453" y="460946"/>
                    </a:lnTo>
                    <a:lnTo>
                      <a:pt x="505066" y="463499"/>
                    </a:lnTo>
                    <a:lnTo>
                      <a:pt x="506082" y="460463"/>
                    </a:lnTo>
                    <a:lnTo>
                      <a:pt x="506463" y="459308"/>
                    </a:lnTo>
                    <a:close/>
                  </a:path>
                  <a:path w="894715" h="872490">
                    <a:moveTo>
                      <a:pt x="522338" y="629373"/>
                    </a:moveTo>
                    <a:lnTo>
                      <a:pt x="520534" y="627608"/>
                    </a:lnTo>
                    <a:lnTo>
                      <a:pt x="519353" y="626478"/>
                    </a:lnTo>
                    <a:lnTo>
                      <a:pt x="518668" y="628103"/>
                    </a:lnTo>
                    <a:lnTo>
                      <a:pt x="517283" y="631291"/>
                    </a:lnTo>
                    <a:lnTo>
                      <a:pt x="519557" y="630428"/>
                    </a:lnTo>
                    <a:lnTo>
                      <a:pt x="520801" y="629970"/>
                    </a:lnTo>
                    <a:lnTo>
                      <a:pt x="522338" y="629373"/>
                    </a:lnTo>
                    <a:close/>
                  </a:path>
                  <a:path w="894715" h="872490">
                    <a:moveTo>
                      <a:pt x="522389" y="759345"/>
                    </a:moveTo>
                    <a:lnTo>
                      <a:pt x="521169" y="759256"/>
                    </a:lnTo>
                    <a:lnTo>
                      <a:pt x="520560" y="759193"/>
                    </a:lnTo>
                    <a:lnTo>
                      <a:pt x="520509" y="760158"/>
                    </a:lnTo>
                    <a:lnTo>
                      <a:pt x="520446" y="761136"/>
                    </a:lnTo>
                    <a:lnTo>
                      <a:pt x="520382" y="762088"/>
                    </a:lnTo>
                    <a:lnTo>
                      <a:pt x="520852" y="762139"/>
                    </a:lnTo>
                    <a:lnTo>
                      <a:pt x="521322" y="762215"/>
                    </a:lnTo>
                    <a:lnTo>
                      <a:pt x="521779" y="762266"/>
                    </a:lnTo>
                    <a:lnTo>
                      <a:pt x="521995" y="761301"/>
                    </a:lnTo>
                    <a:lnTo>
                      <a:pt x="522389" y="759345"/>
                    </a:lnTo>
                    <a:close/>
                  </a:path>
                  <a:path w="894715" h="872490">
                    <a:moveTo>
                      <a:pt x="530301" y="206692"/>
                    </a:moveTo>
                    <a:lnTo>
                      <a:pt x="528002" y="202603"/>
                    </a:lnTo>
                    <a:lnTo>
                      <a:pt x="527316" y="202285"/>
                    </a:lnTo>
                    <a:lnTo>
                      <a:pt x="523468" y="203415"/>
                    </a:lnTo>
                    <a:lnTo>
                      <a:pt x="530301" y="206692"/>
                    </a:lnTo>
                    <a:close/>
                  </a:path>
                  <a:path w="894715" h="872490">
                    <a:moveTo>
                      <a:pt x="539127" y="674801"/>
                    </a:moveTo>
                    <a:lnTo>
                      <a:pt x="536651" y="671461"/>
                    </a:lnTo>
                    <a:lnTo>
                      <a:pt x="535457" y="674331"/>
                    </a:lnTo>
                    <a:lnTo>
                      <a:pt x="536740" y="674979"/>
                    </a:lnTo>
                    <a:lnTo>
                      <a:pt x="538111" y="675462"/>
                    </a:lnTo>
                    <a:lnTo>
                      <a:pt x="538289" y="675538"/>
                    </a:lnTo>
                    <a:lnTo>
                      <a:pt x="538607" y="675157"/>
                    </a:lnTo>
                    <a:lnTo>
                      <a:pt x="539127" y="674801"/>
                    </a:lnTo>
                    <a:close/>
                  </a:path>
                  <a:path w="894715" h="872490">
                    <a:moveTo>
                      <a:pt x="551053" y="437070"/>
                    </a:moveTo>
                    <a:lnTo>
                      <a:pt x="549440" y="434251"/>
                    </a:lnTo>
                    <a:lnTo>
                      <a:pt x="549008" y="436714"/>
                    </a:lnTo>
                    <a:lnTo>
                      <a:pt x="548792" y="438086"/>
                    </a:lnTo>
                    <a:lnTo>
                      <a:pt x="548551" y="439445"/>
                    </a:lnTo>
                    <a:lnTo>
                      <a:pt x="550697" y="438416"/>
                    </a:lnTo>
                    <a:lnTo>
                      <a:pt x="551053" y="437070"/>
                    </a:lnTo>
                    <a:close/>
                  </a:path>
                  <a:path w="894715" h="872490">
                    <a:moveTo>
                      <a:pt x="563054" y="497509"/>
                    </a:moveTo>
                    <a:lnTo>
                      <a:pt x="562787" y="494309"/>
                    </a:lnTo>
                    <a:lnTo>
                      <a:pt x="560946" y="495287"/>
                    </a:lnTo>
                    <a:lnTo>
                      <a:pt x="559498" y="495376"/>
                    </a:lnTo>
                    <a:lnTo>
                      <a:pt x="559384" y="495541"/>
                    </a:lnTo>
                    <a:lnTo>
                      <a:pt x="559219" y="495668"/>
                    </a:lnTo>
                    <a:lnTo>
                      <a:pt x="559206" y="495833"/>
                    </a:lnTo>
                    <a:lnTo>
                      <a:pt x="561695" y="497052"/>
                    </a:lnTo>
                    <a:lnTo>
                      <a:pt x="563054" y="497509"/>
                    </a:lnTo>
                    <a:close/>
                  </a:path>
                  <a:path w="894715" h="872490">
                    <a:moveTo>
                      <a:pt x="573633" y="208165"/>
                    </a:moveTo>
                    <a:lnTo>
                      <a:pt x="568502" y="211607"/>
                    </a:lnTo>
                    <a:lnTo>
                      <a:pt x="568058" y="212585"/>
                    </a:lnTo>
                    <a:lnTo>
                      <a:pt x="569874" y="215404"/>
                    </a:lnTo>
                    <a:lnTo>
                      <a:pt x="573633" y="208165"/>
                    </a:lnTo>
                    <a:close/>
                  </a:path>
                  <a:path w="894715" h="872490">
                    <a:moveTo>
                      <a:pt x="578891" y="868121"/>
                    </a:moveTo>
                    <a:lnTo>
                      <a:pt x="576859" y="868540"/>
                    </a:lnTo>
                    <a:lnTo>
                      <a:pt x="574840" y="868934"/>
                    </a:lnTo>
                    <a:lnTo>
                      <a:pt x="572833" y="869340"/>
                    </a:lnTo>
                    <a:lnTo>
                      <a:pt x="573036" y="870432"/>
                    </a:lnTo>
                    <a:lnTo>
                      <a:pt x="573112" y="870966"/>
                    </a:lnTo>
                    <a:lnTo>
                      <a:pt x="575678" y="872312"/>
                    </a:lnTo>
                    <a:lnTo>
                      <a:pt x="577583" y="871397"/>
                    </a:lnTo>
                    <a:lnTo>
                      <a:pt x="578891" y="868121"/>
                    </a:lnTo>
                    <a:close/>
                  </a:path>
                  <a:path w="894715" h="872490">
                    <a:moveTo>
                      <a:pt x="579767" y="486918"/>
                    </a:moveTo>
                    <a:lnTo>
                      <a:pt x="578332" y="484949"/>
                    </a:lnTo>
                    <a:lnTo>
                      <a:pt x="576783" y="483844"/>
                    </a:lnTo>
                    <a:lnTo>
                      <a:pt x="574776" y="486625"/>
                    </a:lnTo>
                    <a:lnTo>
                      <a:pt x="579767" y="486918"/>
                    </a:lnTo>
                    <a:close/>
                  </a:path>
                  <a:path w="894715" h="872490">
                    <a:moveTo>
                      <a:pt x="600951" y="133083"/>
                    </a:moveTo>
                    <a:lnTo>
                      <a:pt x="600163" y="131775"/>
                    </a:lnTo>
                    <a:lnTo>
                      <a:pt x="599376" y="130467"/>
                    </a:lnTo>
                    <a:lnTo>
                      <a:pt x="598589" y="129159"/>
                    </a:lnTo>
                    <a:lnTo>
                      <a:pt x="598017" y="131343"/>
                    </a:lnTo>
                    <a:lnTo>
                      <a:pt x="598754" y="132676"/>
                    </a:lnTo>
                    <a:lnTo>
                      <a:pt x="600951" y="133083"/>
                    </a:lnTo>
                    <a:close/>
                  </a:path>
                  <a:path w="894715" h="872490">
                    <a:moveTo>
                      <a:pt x="609930" y="125133"/>
                    </a:moveTo>
                    <a:lnTo>
                      <a:pt x="608507" y="120103"/>
                    </a:lnTo>
                    <a:lnTo>
                      <a:pt x="605802" y="122567"/>
                    </a:lnTo>
                    <a:lnTo>
                      <a:pt x="606831" y="123596"/>
                    </a:lnTo>
                    <a:lnTo>
                      <a:pt x="607822" y="124637"/>
                    </a:lnTo>
                    <a:lnTo>
                      <a:pt x="608901" y="125641"/>
                    </a:lnTo>
                    <a:lnTo>
                      <a:pt x="609485" y="125374"/>
                    </a:lnTo>
                    <a:lnTo>
                      <a:pt x="609930" y="125133"/>
                    </a:lnTo>
                    <a:close/>
                  </a:path>
                  <a:path w="894715" h="872490">
                    <a:moveTo>
                      <a:pt x="609942" y="310362"/>
                    </a:moveTo>
                    <a:lnTo>
                      <a:pt x="607936" y="305600"/>
                    </a:lnTo>
                    <a:lnTo>
                      <a:pt x="604685" y="307124"/>
                    </a:lnTo>
                    <a:lnTo>
                      <a:pt x="606475" y="308229"/>
                    </a:lnTo>
                    <a:lnTo>
                      <a:pt x="608190" y="309295"/>
                    </a:lnTo>
                    <a:lnTo>
                      <a:pt x="609942" y="310362"/>
                    </a:lnTo>
                    <a:close/>
                  </a:path>
                  <a:path w="894715" h="872490">
                    <a:moveTo>
                      <a:pt x="622401" y="549821"/>
                    </a:moveTo>
                    <a:lnTo>
                      <a:pt x="620928" y="548716"/>
                    </a:lnTo>
                    <a:lnTo>
                      <a:pt x="619848" y="547865"/>
                    </a:lnTo>
                    <a:lnTo>
                      <a:pt x="618756" y="547039"/>
                    </a:lnTo>
                    <a:lnTo>
                      <a:pt x="618998" y="550989"/>
                    </a:lnTo>
                    <a:lnTo>
                      <a:pt x="622401" y="549821"/>
                    </a:lnTo>
                    <a:close/>
                  </a:path>
                  <a:path w="894715" h="872490">
                    <a:moveTo>
                      <a:pt x="626630" y="102730"/>
                    </a:moveTo>
                    <a:lnTo>
                      <a:pt x="626249" y="102323"/>
                    </a:lnTo>
                    <a:lnTo>
                      <a:pt x="625868" y="101930"/>
                    </a:lnTo>
                    <a:lnTo>
                      <a:pt x="625500" y="101536"/>
                    </a:lnTo>
                    <a:lnTo>
                      <a:pt x="624636" y="102412"/>
                    </a:lnTo>
                    <a:lnTo>
                      <a:pt x="623747" y="103276"/>
                    </a:lnTo>
                    <a:lnTo>
                      <a:pt x="622922" y="104190"/>
                    </a:lnTo>
                    <a:lnTo>
                      <a:pt x="623201" y="104698"/>
                    </a:lnTo>
                    <a:lnTo>
                      <a:pt x="623506" y="105232"/>
                    </a:lnTo>
                    <a:lnTo>
                      <a:pt x="624586" y="104381"/>
                    </a:lnTo>
                    <a:lnTo>
                      <a:pt x="625602" y="103555"/>
                    </a:lnTo>
                    <a:lnTo>
                      <a:pt x="626630" y="102730"/>
                    </a:lnTo>
                    <a:close/>
                  </a:path>
                  <a:path w="894715" h="872490">
                    <a:moveTo>
                      <a:pt x="659714" y="38201"/>
                    </a:moveTo>
                    <a:lnTo>
                      <a:pt x="658190" y="34455"/>
                    </a:lnTo>
                    <a:lnTo>
                      <a:pt x="657745" y="42354"/>
                    </a:lnTo>
                    <a:lnTo>
                      <a:pt x="659714" y="38201"/>
                    </a:lnTo>
                    <a:close/>
                  </a:path>
                  <a:path w="894715" h="872490">
                    <a:moveTo>
                      <a:pt x="668032" y="870432"/>
                    </a:moveTo>
                    <a:lnTo>
                      <a:pt x="668007" y="868159"/>
                    </a:lnTo>
                    <a:lnTo>
                      <a:pt x="665835" y="868921"/>
                    </a:lnTo>
                    <a:lnTo>
                      <a:pt x="664730" y="869772"/>
                    </a:lnTo>
                    <a:lnTo>
                      <a:pt x="665187" y="872121"/>
                    </a:lnTo>
                    <a:lnTo>
                      <a:pt x="667575" y="871753"/>
                    </a:lnTo>
                    <a:lnTo>
                      <a:pt x="668032" y="870432"/>
                    </a:lnTo>
                    <a:close/>
                  </a:path>
                  <a:path w="894715" h="872490">
                    <a:moveTo>
                      <a:pt x="676300" y="434682"/>
                    </a:moveTo>
                    <a:lnTo>
                      <a:pt x="675817" y="433425"/>
                    </a:lnTo>
                    <a:lnTo>
                      <a:pt x="675589" y="432765"/>
                    </a:lnTo>
                    <a:lnTo>
                      <a:pt x="672719" y="433895"/>
                    </a:lnTo>
                    <a:lnTo>
                      <a:pt x="673341" y="435686"/>
                    </a:lnTo>
                    <a:lnTo>
                      <a:pt x="675297" y="435013"/>
                    </a:lnTo>
                    <a:lnTo>
                      <a:pt x="676300" y="434682"/>
                    </a:lnTo>
                    <a:close/>
                  </a:path>
                  <a:path w="894715" h="872490">
                    <a:moveTo>
                      <a:pt x="710907" y="473532"/>
                    </a:moveTo>
                    <a:lnTo>
                      <a:pt x="709726" y="472732"/>
                    </a:lnTo>
                    <a:lnTo>
                      <a:pt x="708952" y="471766"/>
                    </a:lnTo>
                    <a:lnTo>
                      <a:pt x="708215" y="471805"/>
                    </a:lnTo>
                    <a:lnTo>
                      <a:pt x="707529" y="471830"/>
                    </a:lnTo>
                    <a:lnTo>
                      <a:pt x="706323" y="473049"/>
                    </a:lnTo>
                    <a:lnTo>
                      <a:pt x="706399" y="473570"/>
                    </a:lnTo>
                    <a:lnTo>
                      <a:pt x="706539" y="474357"/>
                    </a:lnTo>
                    <a:lnTo>
                      <a:pt x="707529" y="475526"/>
                    </a:lnTo>
                    <a:lnTo>
                      <a:pt x="708952" y="475615"/>
                    </a:lnTo>
                    <a:lnTo>
                      <a:pt x="709726" y="474484"/>
                    </a:lnTo>
                    <a:lnTo>
                      <a:pt x="710907" y="473532"/>
                    </a:lnTo>
                    <a:close/>
                  </a:path>
                  <a:path w="894715" h="872490">
                    <a:moveTo>
                      <a:pt x="713701" y="274040"/>
                    </a:moveTo>
                    <a:lnTo>
                      <a:pt x="713447" y="271589"/>
                    </a:lnTo>
                    <a:lnTo>
                      <a:pt x="712457" y="270687"/>
                    </a:lnTo>
                    <a:lnTo>
                      <a:pt x="710222" y="270992"/>
                    </a:lnTo>
                    <a:lnTo>
                      <a:pt x="709866" y="273672"/>
                    </a:lnTo>
                    <a:lnTo>
                      <a:pt x="711085" y="274231"/>
                    </a:lnTo>
                    <a:lnTo>
                      <a:pt x="713701" y="274040"/>
                    </a:lnTo>
                    <a:close/>
                  </a:path>
                  <a:path w="894715" h="872490">
                    <a:moveTo>
                      <a:pt x="718146" y="608139"/>
                    </a:moveTo>
                    <a:lnTo>
                      <a:pt x="715238" y="606107"/>
                    </a:lnTo>
                    <a:lnTo>
                      <a:pt x="713765" y="605104"/>
                    </a:lnTo>
                    <a:lnTo>
                      <a:pt x="713168" y="609409"/>
                    </a:lnTo>
                    <a:lnTo>
                      <a:pt x="713371" y="609574"/>
                    </a:lnTo>
                    <a:lnTo>
                      <a:pt x="718146" y="608139"/>
                    </a:lnTo>
                    <a:close/>
                  </a:path>
                  <a:path w="894715" h="872490">
                    <a:moveTo>
                      <a:pt x="740384" y="58026"/>
                    </a:moveTo>
                    <a:lnTo>
                      <a:pt x="739660" y="57302"/>
                    </a:lnTo>
                    <a:lnTo>
                      <a:pt x="739051" y="56108"/>
                    </a:lnTo>
                    <a:lnTo>
                      <a:pt x="736180" y="60032"/>
                    </a:lnTo>
                    <a:lnTo>
                      <a:pt x="738987" y="61810"/>
                    </a:lnTo>
                    <a:lnTo>
                      <a:pt x="740105" y="60896"/>
                    </a:lnTo>
                    <a:lnTo>
                      <a:pt x="740384" y="58026"/>
                    </a:lnTo>
                    <a:close/>
                  </a:path>
                  <a:path w="894715" h="872490">
                    <a:moveTo>
                      <a:pt x="740651" y="205790"/>
                    </a:moveTo>
                    <a:lnTo>
                      <a:pt x="738670" y="205676"/>
                    </a:lnTo>
                    <a:lnTo>
                      <a:pt x="737374" y="205613"/>
                    </a:lnTo>
                    <a:lnTo>
                      <a:pt x="735761" y="205511"/>
                    </a:lnTo>
                    <a:lnTo>
                      <a:pt x="735761" y="207441"/>
                    </a:lnTo>
                    <a:lnTo>
                      <a:pt x="735799" y="209118"/>
                    </a:lnTo>
                    <a:lnTo>
                      <a:pt x="735812" y="212039"/>
                    </a:lnTo>
                    <a:lnTo>
                      <a:pt x="737793" y="209486"/>
                    </a:lnTo>
                    <a:lnTo>
                      <a:pt x="740651" y="205790"/>
                    </a:lnTo>
                    <a:close/>
                  </a:path>
                  <a:path w="894715" h="872490">
                    <a:moveTo>
                      <a:pt x="752957" y="313880"/>
                    </a:moveTo>
                    <a:lnTo>
                      <a:pt x="748982" y="310984"/>
                    </a:lnTo>
                    <a:lnTo>
                      <a:pt x="746569" y="312420"/>
                    </a:lnTo>
                    <a:lnTo>
                      <a:pt x="748639" y="312877"/>
                    </a:lnTo>
                    <a:lnTo>
                      <a:pt x="750316" y="313270"/>
                    </a:lnTo>
                    <a:lnTo>
                      <a:pt x="752957" y="313880"/>
                    </a:lnTo>
                    <a:close/>
                  </a:path>
                  <a:path w="894715" h="872490">
                    <a:moveTo>
                      <a:pt x="755205" y="501002"/>
                    </a:moveTo>
                    <a:lnTo>
                      <a:pt x="754951" y="500659"/>
                    </a:lnTo>
                    <a:lnTo>
                      <a:pt x="754456" y="499960"/>
                    </a:lnTo>
                    <a:lnTo>
                      <a:pt x="753033" y="499999"/>
                    </a:lnTo>
                    <a:lnTo>
                      <a:pt x="751865" y="500405"/>
                    </a:lnTo>
                    <a:lnTo>
                      <a:pt x="752500" y="503224"/>
                    </a:lnTo>
                    <a:lnTo>
                      <a:pt x="753402" y="502500"/>
                    </a:lnTo>
                    <a:lnTo>
                      <a:pt x="754303" y="501751"/>
                    </a:lnTo>
                    <a:lnTo>
                      <a:pt x="755205" y="501002"/>
                    </a:lnTo>
                    <a:close/>
                  </a:path>
                  <a:path w="894715" h="872490">
                    <a:moveTo>
                      <a:pt x="756297" y="464134"/>
                    </a:moveTo>
                    <a:lnTo>
                      <a:pt x="756259" y="463791"/>
                    </a:lnTo>
                    <a:lnTo>
                      <a:pt x="756196" y="463067"/>
                    </a:lnTo>
                    <a:lnTo>
                      <a:pt x="755624" y="462381"/>
                    </a:lnTo>
                    <a:lnTo>
                      <a:pt x="755078" y="461314"/>
                    </a:lnTo>
                    <a:lnTo>
                      <a:pt x="754303" y="462089"/>
                    </a:lnTo>
                    <a:lnTo>
                      <a:pt x="753414" y="462699"/>
                    </a:lnTo>
                    <a:lnTo>
                      <a:pt x="753719" y="463715"/>
                    </a:lnTo>
                    <a:lnTo>
                      <a:pt x="754380" y="464324"/>
                    </a:lnTo>
                    <a:lnTo>
                      <a:pt x="754875" y="464997"/>
                    </a:lnTo>
                    <a:lnTo>
                      <a:pt x="755370" y="464591"/>
                    </a:lnTo>
                    <a:lnTo>
                      <a:pt x="756297" y="464134"/>
                    </a:lnTo>
                    <a:close/>
                  </a:path>
                  <a:path w="894715" h="872490">
                    <a:moveTo>
                      <a:pt x="766965" y="670128"/>
                    </a:moveTo>
                    <a:lnTo>
                      <a:pt x="765238" y="670674"/>
                    </a:lnTo>
                    <a:lnTo>
                      <a:pt x="762736" y="671499"/>
                    </a:lnTo>
                    <a:lnTo>
                      <a:pt x="763993" y="672465"/>
                    </a:lnTo>
                    <a:lnTo>
                      <a:pt x="765683" y="673811"/>
                    </a:lnTo>
                    <a:lnTo>
                      <a:pt x="766102" y="672579"/>
                    </a:lnTo>
                    <a:lnTo>
                      <a:pt x="766965" y="670128"/>
                    </a:lnTo>
                    <a:close/>
                  </a:path>
                  <a:path w="894715" h="872490">
                    <a:moveTo>
                      <a:pt x="776516" y="508038"/>
                    </a:moveTo>
                    <a:lnTo>
                      <a:pt x="774674" y="508736"/>
                    </a:lnTo>
                    <a:lnTo>
                      <a:pt x="772579" y="509168"/>
                    </a:lnTo>
                    <a:lnTo>
                      <a:pt x="772185" y="512013"/>
                    </a:lnTo>
                    <a:lnTo>
                      <a:pt x="775081" y="511962"/>
                    </a:lnTo>
                    <a:lnTo>
                      <a:pt x="776516" y="510870"/>
                    </a:lnTo>
                    <a:lnTo>
                      <a:pt x="776516" y="508038"/>
                    </a:lnTo>
                    <a:close/>
                  </a:path>
                  <a:path w="894715" h="872490">
                    <a:moveTo>
                      <a:pt x="783310" y="126149"/>
                    </a:moveTo>
                    <a:lnTo>
                      <a:pt x="782383" y="125704"/>
                    </a:lnTo>
                    <a:lnTo>
                      <a:pt x="781900" y="125336"/>
                    </a:lnTo>
                    <a:lnTo>
                      <a:pt x="781443" y="125933"/>
                    </a:lnTo>
                    <a:lnTo>
                      <a:pt x="780757" y="126504"/>
                    </a:lnTo>
                    <a:lnTo>
                      <a:pt x="780427" y="127774"/>
                    </a:lnTo>
                    <a:lnTo>
                      <a:pt x="780846" y="128498"/>
                    </a:lnTo>
                    <a:lnTo>
                      <a:pt x="781037" y="129159"/>
                    </a:lnTo>
                    <a:lnTo>
                      <a:pt x="781443" y="128930"/>
                    </a:lnTo>
                    <a:lnTo>
                      <a:pt x="782243" y="128511"/>
                    </a:lnTo>
                    <a:lnTo>
                      <a:pt x="782612" y="127838"/>
                    </a:lnTo>
                    <a:lnTo>
                      <a:pt x="783196" y="127190"/>
                    </a:lnTo>
                    <a:lnTo>
                      <a:pt x="783247" y="126479"/>
                    </a:lnTo>
                    <a:lnTo>
                      <a:pt x="783310" y="126149"/>
                    </a:lnTo>
                    <a:close/>
                  </a:path>
                  <a:path w="894715" h="872490">
                    <a:moveTo>
                      <a:pt x="807745" y="658685"/>
                    </a:moveTo>
                    <a:lnTo>
                      <a:pt x="806462" y="658558"/>
                    </a:lnTo>
                    <a:lnTo>
                      <a:pt x="806856" y="660666"/>
                    </a:lnTo>
                    <a:lnTo>
                      <a:pt x="803376" y="662203"/>
                    </a:lnTo>
                    <a:lnTo>
                      <a:pt x="806640" y="665238"/>
                    </a:lnTo>
                    <a:lnTo>
                      <a:pt x="806945" y="663803"/>
                    </a:lnTo>
                    <a:lnTo>
                      <a:pt x="807199" y="662813"/>
                    </a:lnTo>
                    <a:lnTo>
                      <a:pt x="807542" y="660793"/>
                    </a:lnTo>
                    <a:lnTo>
                      <a:pt x="807618" y="659739"/>
                    </a:lnTo>
                    <a:lnTo>
                      <a:pt x="807745" y="658685"/>
                    </a:lnTo>
                    <a:close/>
                  </a:path>
                  <a:path w="894715" h="872490">
                    <a:moveTo>
                      <a:pt x="819340" y="687336"/>
                    </a:moveTo>
                    <a:lnTo>
                      <a:pt x="819264" y="686689"/>
                    </a:lnTo>
                    <a:lnTo>
                      <a:pt x="819162" y="686079"/>
                    </a:lnTo>
                    <a:lnTo>
                      <a:pt x="819099" y="685419"/>
                    </a:lnTo>
                    <a:lnTo>
                      <a:pt x="818083" y="685673"/>
                    </a:lnTo>
                    <a:lnTo>
                      <a:pt x="817105" y="685876"/>
                    </a:lnTo>
                    <a:lnTo>
                      <a:pt x="816152" y="686231"/>
                    </a:lnTo>
                    <a:lnTo>
                      <a:pt x="816292" y="687552"/>
                    </a:lnTo>
                    <a:lnTo>
                      <a:pt x="817372" y="687552"/>
                    </a:lnTo>
                    <a:lnTo>
                      <a:pt x="818362" y="687425"/>
                    </a:lnTo>
                    <a:lnTo>
                      <a:pt x="819340" y="687336"/>
                    </a:lnTo>
                    <a:close/>
                  </a:path>
                  <a:path w="894715" h="872490">
                    <a:moveTo>
                      <a:pt x="822159" y="811682"/>
                    </a:moveTo>
                    <a:lnTo>
                      <a:pt x="820597" y="808037"/>
                    </a:lnTo>
                    <a:lnTo>
                      <a:pt x="820115" y="808316"/>
                    </a:lnTo>
                    <a:lnTo>
                      <a:pt x="819619" y="808583"/>
                    </a:lnTo>
                    <a:lnTo>
                      <a:pt x="819124" y="808863"/>
                    </a:lnTo>
                    <a:lnTo>
                      <a:pt x="819823" y="809967"/>
                    </a:lnTo>
                    <a:lnTo>
                      <a:pt x="820559" y="811060"/>
                    </a:lnTo>
                    <a:lnTo>
                      <a:pt x="821283" y="812152"/>
                    </a:lnTo>
                    <a:lnTo>
                      <a:pt x="821855" y="811860"/>
                    </a:lnTo>
                    <a:lnTo>
                      <a:pt x="822159" y="811682"/>
                    </a:lnTo>
                    <a:close/>
                  </a:path>
                  <a:path w="894715" h="872490">
                    <a:moveTo>
                      <a:pt x="852893" y="315874"/>
                    </a:moveTo>
                    <a:lnTo>
                      <a:pt x="850341" y="315810"/>
                    </a:lnTo>
                    <a:lnTo>
                      <a:pt x="848880" y="316547"/>
                    </a:lnTo>
                    <a:lnTo>
                      <a:pt x="849820" y="320167"/>
                    </a:lnTo>
                    <a:lnTo>
                      <a:pt x="852055" y="317068"/>
                    </a:lnTo>
                    <a:lnTo>
                      <a:pt x="852893" y="315874"/>
                    </a:lnTo>
                    <a:close/>
                  </a:path>
                  <a:path w="894715" h="872490">
                    <a:moveTo>
                      <a:pt x="856411" y="386080"/>
                    </a:moveTo>
                    <a:lnTo>
                      <a:pt x="855573" y="381749"/>
                    </a:lnTo>
                    <a:lnTo>
                      <a:pt x="853833" y="382104"/>
                    </a:lnTo>
                    <a:lnTo>
                      <a:pt x="853503" y="383654"/>
                    </a:lnTo>
                    <a:lnTo>
                      <a:pt x="853376" y="385165"/>
                    </a:lnTo>
                    <a:lnTo>
                      <a:pt x="856411" y="386080"/>
                    </a:lnTo>
                    <a:close/>
                  </a:path>
                  <a:path w="894715" h="872490">
                    <a:moveTo>
                      <a:pt x="869619" y="506285"/>
                    </a:moveTo>
                    <a:lnTo>
                      <a:pt x="864069" y="509130"/>
                    </a:lnTo>
                    <a:lnTo>
                      <a:pt x="864806" y="510476"/>
                    </a:lnTo>
                    <a:lnTo>
                      <a:pt x="866584" y="509993"/>
                    </a:lnTo>
                    <a:lnTo>
                      <a:pt x="868362" y="509612"/>
                    </a:lnTo>
                    <a:lnTo>
                      <a:pt x="869619" y="506285"/>
                    </a:lnTo>
                    <a:close/>
                  </a:path>
                  <a:path w="894715" h="872490">
                    <a:moveTo>
                      <a:pt x="894549" y="685419"/>
                    </a:moveTo>
                    <a:lnTo>
                      <a:pt x="894321" y="684047"/>
                    </a:lnTo>
                    <a:lnTo>
                      <a:pt x="891730" y="684022"/>
                    </a:lnTo>
                    <a:lnTo>
                      <a:pt x="891336" y="683996"/>
                    </a:lnTo>
                    <a:lnTo>
                      <a:pt x="890917" y="684568"/>
                    </a:lnTo>
                    <a:lnTo>
                      <a:pt x="890244" y="685050"/>
                    </a:lnTo>
                    <a:lnTo>
                      <a:pt x="891146" y="686003"/>
                    </a:lnTo>
                    <a:lnTo>
                      <a:pt x="891921" y="686854"/>
                    </a:lnTo>
                    <a:lnTo>
                      <a:pt x="893356" y="688352"/>
                    </a:lnTo>
                    <a:lnTo>
                      <a:pt x="894549" y="68541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7" name="object 369">
                <a:extLst>
                  <a:ext uri="{FF2B5EF4-FFF2-40B4-BE49-F238E27FC236}">
                    <a16:creationId xmlns:a16="http://schemas.microsoft.com/office/drawing/2014/main" id="{C81DE808-8817-38B0-5255-BBFF5C71E4DB}"/>
                  </a:ext>
                </a:extLst>
              </p:cNvPr>
              <p:cNvSpPr/>
              <p:nvPr/>
            </p:nvSpPr>
            <p:spPr>
              <a:xfrm>
                <a:off x="8591392" y="3059028"/>
                <a:ext cx="696484" cy="666083"/>
              </a:xfrm>
              <a:custGeom>
                <a:avLst/>
                <a:gdLst/>
                <a:ahLst/>
                <a:cxnLst/>
                <a:rect l="l" t="t" r="r" b="b"/>
                <a:pathLst>
                  <a:path w="895350" h="974090">
                    <a:moveTo>
                      <a:pt x="3429" y="630110"/>
                    </a:moveTo>
                    <a:lnTo>
                      <a:pt x="3225" y="629742"/>
                    </a:lnTo>
                    <a:lnTo>
                      <a:pt x="3022" y="629348"/>
                    </a:lnTo>
                    <a:lnTo>
                      <a:pt x="2819" y="628967"/>
                    </a:lnTo>
                    <a:lnTo>
                      <a:pt x="939" y="630021"/>
                    </a:lnTo>
                    <a:lnTo>
                      <a:pt x="0" y="630529"/>
                    </a:lnTo>
                    <a:lnTo>
                      <a:pt x="190" y="630872"/>
                    </a:lnTo>
                    <a:lnTo>
                      <a:pt x="584" y="631571"/>
                    </a:lnTo>
                    <a:lnTo>
                      <a:pt x="1524" y="631063"/>
                    </a:lnTo>
                    <a:lnTo>
                      <a:pt x="2489" y="630605"/>
                    </a:lnTo>
                    <a:lnTo>
                      <a:pt x="3429" y="630110"/>
                    </a:lnTo>
                    <a:close/>
                  </a:path>
                  <a:path w="895350" h="974090">
                    <a:moveTo>
                      <a:pt x="15773" y="650252"/>
                    </a:moveTo>
                    <a:lnTo>
                      <a:pt x="15201" y="649693"/>
                    </a:lnTo>
                    <a:lnTo>
                      <a:pt x="14706" y="649033"/>
                    </a:lnTo>
                    <a:lnTo>
                      <a:pt x="14185" y="649732"/>
                    </a:lnTo>
                    <a:lnTo>
                      <a:pt x="13703" y="650163"/>
                    </a:lnTo>
                    <a:lnTo>
                      <a:pt x="13449" y="650875"/>
                    </a:lnTo>
                    <a:lnTo>
                      <a:pt x="14262" y="651637"/>
                    </a:lnTo>
                    <a:lnTo>
                      <a:pt x="14871" y="651319"/>
                    </a:lnTo>
                    <a:lnTo>
                      <a:pt x="15367" y="650900"/>
                    </a:lnTo>
                    <a:lnTo>
                      <a:pt x="15659" y="650392"/>
                    </a:lnTo>
                    <a:lnTo>
                      <a:pt x="15773" y="650252"/>
                    </a:lnTo>
                    <a:close/>
                  </a:path>
                  <a:path w="895350" h="974090">
                    <a:moveTo>
                      <a:pt x="23291" y="404825"/>
                    </a:moveTo>
                    <a:lnTo>
                      <a:pt x="23241" y="402793"/>
                    </a:lnTo>
                    <a:lnTo>
                      <a:pt x="23215" y="401777"/>
                    </a:lnTo>
                    <a:lnTo>
                      <a:pt x="22733" y="401764"/>
                    </a:lnTo>
                    <a:lnTo>
                      <a:pt x="22250" y="401739"/>
                    </a:lnTo>
                    <a:lnTo>
                      <a:pt x="21755" y="401726"/>
                    </a:lnTo>
                    <a:lnTo>
                      <a:pt x="22225" y="404964"/>
                    </a:lnTo>
                    <a:lnTo>
                      <a:pt x="22580" y="404914"/>
                    </a:lnTo>
                    <a:lnTo>
                      <a:pt x="22936" y="404876"/>
                    </a:lnTo>
                    <a:lnTo>
                      <a:pt x="23291" y="404825"/>
                    </a:lnTo>
                    <a:close/>
                  </a:path>
                  <a:path w="895350" h="974090">
                    <a:moveTo>
                      <a:pt x="32359" y="422960"/>
                    </a:moveTo>
                    <a:lnTo>
                      <a:pt x="32283" y="422821"/>
                    </a:lnTo>
                    <a:lnTo>
                      <a:pt x="31991" y="422097"/>
                    </a:lnTo>
                    <a:lnTo>
                      <a:pt x="31496" y="421487"/>
                    </a:lnTo>
                    <a:lnTo>
                      <a:pt x="31076" y="420827"/>
                    </a:lnTo>
                    <a:lnTo>
                      <a:pt x="30607" y="421182"/>
                    </a:lnTo>
                    <a:lnTo>
                      <a:pt x="29705" y="421678"/>
                    </a:lnTo>
                    <a:lnTo>
                      <a:pt x="29756" y="421855"/>
                    </a:lnTo>
                    <a:lnTo>
                      <a:pt x="29997" y="422554"/>
                    </a:lnTo>
                    <a:lnTo>
                      <a:pt x="30543" y="423151"/>
                    </a:lnTo>
                    <a:lnTo>
                      <a:pt x="31089" y="423964"/>
                    </a:lnTo>
                    <a:lnTo>
                      <a:pt x="31686" y="423405"/>
                    </a:lnTo>
                    <a:lnTo>
                      <a:pt x="32359" y="422960"/>
                    </a:lnTo>
                    <a:close/>
                  </a:path>
                  <a:path w="895350" h="974090">
                    <a:moveTo>
                      <a:pt x="37033" y="673836"/>
                    </a:moveTo>
                    <a:lnTo>
                      <a:pt x="34442" y="675525"/>
                    </a:lnTo>
                    <a:lnTo>
                      <a:pt x="33477" y="676148"/>
                    </a:lnTo>
                    <a:lnTo>
                      <a:pt x="35623" y="677049"/>
                    </a:lnTo>
                    <a:lnTo>
                      <a:pt x="36690" y="676478"/>
                    </a:lnTo>
                    <a:lnTo>
                      <a:pt x="37033" y="673836"/>
                    </a:lnTo>
                    <a:close/>
                  </a:path>
                  <a:path w="895350" h="974090">
                    <a:moveTo>
                      <a:pt x="64554" y="224180"/>
                    </a:moveTo>
                    <a:lnTo>
                      <a:pt x="63411" y="223354"/>
                    </a:lnTo>
                    <a:lnTo>
                      <a:pt x="62826" y="222948"/>
                    </a:lnTo>
                    <a:lnTo>
                      <a:pt x="62649" y="223177"/>
                    </a:lnTo>
                    <a:lnTo>
                      <a:pt x="62471" y="223380"/>
                    </a:lnTo>
                    <a:lnTo>
                      <a:pt x="62268" y="223608"/>
                    </a:lnTo>
                    <a:lnTo>
                      <a:pt x="62788" y="224142"/>
                    </a:lnTo>
                    <a:lnTo>
                      <a:pt x="63296" y="224688"/>
                    </a:lnTo>
                    <a:lnTo>
                      <a:pt x="63804" y="225221"/>
                    </a:lnTo>
                    <a:lnTo>
                      <a:pt x="64046" y="224891"/>
                    </a:lnTo>
                    <a:lnTo>
                      <a:pt x="64312" y="224548"/>
                    </a:lnTo>
                    <a:lnTo>
                      <a:pt x="64554" y="224180"/>
                    </a:lnTo>
                    <a:close/>
                  </a:path>
                  <a:path w="895350" h="974090">
                    <a:moveTo>
                      <a:pt x="80238" y="787222"/>
                    </a:moveTo>
                    <a:lnTo>
                      <a:pt x="80111" y="786345"/>
                    </a:lnTo>
                    <a:lnTo>
                      <a:pt x="79311" y="786345"/>
                    </a:lnTo>
                    <a:lnTo>
                      <a:pt x="78562" y="786409"/>
                    </a:lnTo>
                    <a:lnTo>
                      <a:pt x="77825" y="786434"/>
                    </a:lnTo>
                    <a:lnTo>
                      <a:pt x="77952" y="787755"/>
                    </a:lnTo>
                    <a:lnTo>
                      <a:pt x="78701" y="787615"/>
                    </a:lnTo>
                    <a:lnTo>
                      <a:pt x="79463" y="787463"/>
                    </a:lnTo>
                    <a:lnTo>
                      <a:pt x="80200" y="787247"/>
                    </a:lnTo>
                    <a:close/>
                  </a:path>
                  <a:path w="895350" h="974090">
                    <a:moveTo>
                      <a:pt x="82727" y="210324"/>
                    </a:moveTo>
                    <a:lnTo>
                      <a:pt x="82296" y="210299"/>
                    </a:lnTo>
                    <a:lnTo>
                      <a:pt x="81838" y="210273"/>
                    </a:lnTo>
                    <a:lnTo>
                      <a:pt x="81419" y="210235"/>
                    </a:lnTo>
                    <a:lnTo>
                      <a:pt x="81432" y="211353"/>
                    </a:lnTo>
                    <a:lnTo>
                      <a:pt x="81470" y="212471"/>
                    </a:lnTo>
                    <a:lnTo>
                      <a:pt x="81508" y="213588"/>
                    </a:lnTo>
                    <a:lnTo>
                      <a:pt x="81864" y="213601"/>
                    </a:lnTo>
                    <a:lnTo>
                      <a:pt x="82550" y="213601"/>
                    </a:lnTo>
                    <a:lnTo>
                      <a:pt x="82600" y="212521"/>
                    </a:lnTo>
                    <a:lnTo>
                      <a:pt x="82677" y="211429"/>
                    </a:lnTo>
                    <a:lnTo>
                      <a:pt x="82727" y="210324"/>
                    </a:lnTo>
                    <a:close/>
                  </a:path>
                  <a:path w="895350" h="974090">
                    <a:moveTo>
                      <a:pt x="128676" y="172250"/>
                    </a:moveTo>
                    <a:lnTo>
                      <a:pt x="128409" y="170675"/>
                    </a:lnTo>
                    <a:lnTo>
                      <a:pt x="128625" y="172173"/>
                    </a:lnTo>
                    <a:close/>
                  </a:path>
                  <a:path w="895350" h="974090">
                    <a:moveTo>
                      <a:pt x="129717" y="173901"/>
                    </a:moveTo>
                    <a:lnTo>
                      <a:pt x="128676" y="172275"/>
                    </a:lnTo>
                    <a:lnTo>
                      <a:pt x="125564" y="173355"/>
                    </a:lnTo>
                    <a:lnTo>
                      <a:pt x="127889" y="175361"/>
                    </a:lnTo>
                    <a:lnTo>
                      <a:pt x="129717" y="173901"/>
                    </a:lnTo>
                    <a:close/>
                  </a:path>
                  <a:path w="895350" h="974090">
                    <a:moveTo>
                      <a:pt x="188747" y="89179"/>
                    </a:moveTo>
                    <a:lnTo>
                      <a:pt x="188442" y="88925"/>
                    </a:lnTo>
                    <a:lnTo>
                      <a:pt x="188137" y="88671"/>
                    </a:lnTo>
                    <a:lnTo>
                      <a:pt x="187845" y="88404"/>
                    </a:lnTo>
                    <a:lnTo>
                      <a:pt x="186156" y="90182"/>
                    </a:lnTo>
                    <a:lnTo>
                      <a:pt x="185305" y="91046"/>
                    </a:lnTo>
                    <a:lnTo>
                      <a:pt x="185648" y="91401"/>
                    </a:lnTo>
                    <a:lnTo>
                      <a:pt x="186321" y="92062"/>
                    </a:lnTo>
                    <a:lnTo>
                      <a:pt x="187134" y="91097"/>
                    </a:lnTo>
                    <a:lnTo>
                      <a:pt x="188747" y="89179"/>
                    </a:lnTo>
                    <a:close/>
                  </a:path>
                  <a:path w="895350" h="974090">
                    <a:moveTo>
                      <a:pt x="191897" y="863130"/>
                    </a:moveTo>
                    <a:lnTo>
                      <a:pt x="191541" y="863015"/>
                    </a:lnTo>
                    <a:lnTo>
                      <a:pt x="190842" y="862812"/>
                    </a:lnTo>
                    <a:lnTo>
                      <a:pt x="190055" y="865301"/>
                    </a:lnTo>
                    <a:lnTo>
                      <a:pt x="189661" y="866521"/>
                    </a:lnTo>
                    <a:lnTo>
                      <a:pt x="189992" y="866635"/>
                    </a:lnTo>
                    <a:lnTo>
                      <a:pt x="190347" y="866736"/>
                    </a:lnTo>
                    <a:lnTo>
                      <a:pt x="190690" y="866838"/>
                    </a:lnTo>
                    <a:lnTo>
                      <a:pt x="191084" y="865593"/>
                    </a:lnTo>
                    <a:lnTo>
                      <a:pt x="191490" y="864374"/>
                    </a:lnTo>
                    <a:lnTo>
                      <a:pt x="191897" y="863130"/>
                    </a:lnTo>
                    <a:close/>
                  </a:path>
                  <a:path w="895350" h="974090">
                    <a:moveTo>
                      <a:pt x="214185" y="521208"/>
                    </a:moveTo>
                    <a:lnTo>
                      <a:pt x="213766" y="520636"/>
                    </a:lnTo>
                    <a:lnTo>
                      <a:pt x="213525" y="520077"/>
                    </a:lnTo>
                    <a:lnTo>
                      <a:pt x="212991" y="520420"/>
                    </a:lnTo>
                    <a:lnTo>
                      <a:pt x="212229" y="520623"/>
                    </a:lnTo>
                    <a:lnTo>
                      <a:pt x="211975" y="521119"/>
                    </a:lnTo>
                    <a:lnTo>
                      <a:pt x="211759" y="521525"/>
                    </a:lnTo>
                    <a:lnTo>
                      <a:pt x="212090" y="522249"/>
                    </a:lnTo>
                    <a:lnTo>
                      <a:pt x="212178" y="522833"/>
                    </a:lnTo>
                    <a:lnTo>
                      <a:pt x="212661" y="523189"/>
                    </a:lnTo>
                    <a:lnTo>
                      <a:pt x="213118" y="523557"/>
                    </a:lnTo>
                    <a:lnTo>
                      <a:pt x="213601" y="523925"/>
                    </a:lnTo>
                    <a:lnTo>
                      <a:pt x="213804" y="523189"/>
                    </a:lnTo>
                    <a:lnTo>
                      <a:pt x="214172" y="522478"/>
                    </a:lnTo>
                    <a:lnTo>
                      <a:pt x="214172" y="521754"/>
                    </a:lnTo>
                    <a:lnTo>
                      <a:pt x="214185" y="521208"/>
                    </a:lnTo>
                    <a:close/>
                  </a:path>
                  <a:path w="895350" h="974090">
                    <a:moveTo>
                      <a:pt x="216154" y="570153"/>
                    </a:moveTo>
                    <a:lnTo>
                      <a:pt x="215912" y="569658"/>
                    </a:lnTo>
                    <a:lnTo>
                      <a:pt x="215798" y="569188"/>
                    </a:lnTo>
                    <a:lnTo>
                      <a:pt x="215303" y="569506"/>
                    </a:lnTo>
                    <a:lnTo>
                      <a:pt x="214668" y="569747"/>
                    </a:lnTo>
                    <a:lnTo>
                      <a:pt x="214337" y="570166"/>
                    </a:lnTo>
                    <a:lnTo>
                      <a:pt x="214198" y="570369"/>
                    </a:lnTo>
                    <a:lnTo>
                      <a:pt x="214655" y="570992"/>
                    </a:lnTo>
                    <a:lnTo>
                      <a:pt x="215442" y="572808"/>
                    </a:lnTo>
                    <a:lnTo>
                      <a:pt x="215836" y="571614"/>
                    </a:lnTo>
                    <a:lnTo>
                      <a:pt x="216090" y="571131"/>
                    </a:lnTo>
                    <a:lnTo>
                      <a:pt x="216128" y="570585"/>
                    </a:lnTo>
                    <a:lnTo>
                      <a:pt x="216154" y="570153"/>
                    </a:lnTo>
                    <a:close/>
                  </a:path>
                  <a:path w="895350" h="974090">
                    <a:moveTo>
                      <a:pt x="239280" y="909129"/>
                    </a:moveTo>
                    <a:lnTo>
                      <a:pt x="238633" y="908215"/>
                    </a:lnTo>
                    <a:lnTo>
                      <a:pt x="235851" y="908342"/>
                    </a:lnTo>
                    <a:lnTo>
                      <a:pt x="236931" y="909828"/>
                    </a:lnTo>
                    <a:lnTo>
                      <a:pt x="237604" y="910717"/>
                    </a:lnTo>
                    <a:lnTo>
                      <a:pt x="238264" y="911618"/>
                    </a:lnTo>
                    <a:lnTo>
                      <a:pt x="239280" y="909129"/>
                    </a:lnTo>
                    <a:close/>
                  </a:path>
                  <a:path w="895350" h="974090">
                    <a:moveTo>
                      <a:pt x="252310" y="715899"/>
                    </a:moveTo>
                    <a:lnTo>
                      <a:pt x="251498" y="715441"/>
                    </a:lnTo>
                    <a:lnTo>
                      <a:pt x="251002" y="714997"/>
                    </a:lnTo>
                    <a:lnTo>
                      <a:pt x="250444" y="714908"/>
                    </a:lnTo>
                    <a:lnTo>
                      <a:pt x="250126" y="714870"/>
                    </a:lnTo>
                    <a:lnTo>
                      <a:pt x="249720" y="715441"/>
                    </a:lnTo>
                    <a:lnTo>
                      <a:pt x="249377" y="715733"/>
                    </a:lnTo>
                    <a:lnTo>
                      <a:pt x="249796" y="716178"/>
                    </a:lnTo>
                    <a:lnTo>
                      <a:pt x="250177" y="716762"/>
                    </a:lnTo>
                    <a:lnTo>
                      <a:pt x="250698" y="717003"/>
                    </a:lnTo>
                    <a:lnTo>
                      <a:pt x="250939" y="717118"/>
                    </a:lnTo>
                    <a:lnTo>
                      <a:pt x="251498" y="716495"/>
                    </a:lnTo>
                    <a:lnTo>
                      <a:pt x="252310" y="715899"/>
                    </a:lnTo>
                    <a:close/>
                  </a:path>
                  <a:path w="895350" h="974090">
                    <a:moveTo>
                      <a:pt x="259651" y="710679"/>
                    </a:moveTo>
                    <a:lnTo>
                      <a:pt x="259270" y="709587"/>
                    </a:lnTo>
                    <a:lnTo>
                      <a:pt x="258876" y="708507"/>
                    </a:lnTo>
                    <a:lnTo>
                      <a:pt x="258495" y="707415"/>
                    </a:lnTo>
                    <a:lnTo>
                      <a:pt x="257759" y="707669"/>
                    </a:lnTo>
                    <a:lnTo>
                      <a:pt x="257390" y="707809"/>
                    </a:lnTo>
                    <a:lnTo>
                      <a:pt x="257810" y="708888"/>
                    </a:lnTo>
                    <a:lnTo>
                      <a:pt x="258673" y="711047"/>
                    </a:lnTo>
                    <a:lnTo>
                      <a:pt x="258991" y="710920"/>
                    </a:lnTo>
                    <a:lnTo>
                      <a:pt x="259321" y="710806"/>
                    </a:lnTo>
                    <a:lnTo>
                      <a:pt x="259651" y="710679"/>
                    </a:lnTo>
                    <a:close/>
                  </a:path>
                  <a:path w="895350" h="974090">
                    <a:moveTo>
                      <a:pt x="265722" y="463067"/>
                    </a:moveTo>
                    <a:lnTo>
                      <a:pt x="265125" y="462534"/>
                    </a:lnTo>
                    <a:lnTo>
                      <a:pt x="264617" y="461949"/>
                    </a:lnTo>
                    <a:lnTo>
                      <a:pt x="264490" y="462038"/>
                    </a:lnTo>
                    <a:lnTo>
                      <a:pt x="263982" y="462318"/>
                    </a:lnTo>
                    <a:lnTo>
                      <a:pt x="263512" y="462775"/>
                    </a:lnTo>
                    <a:lnTo>
                      <a:pt x="263156" y="463461"/>
                    </a:lnTo>
                    <a:lnTo>
                      <a:pt x="263944" y="464324"/>
                    </a:lnTo>
                    <a:lnTo>
                      <a:pt x="264617" y="464032"/>
                    </a:lnTo>
                    <a:lnTo>
                      <a:pt x="265036" y="463588"/>
                    </a:lnTo>
                    <a:lnTo>
                      <a:pt x="265722" y="463067"/>
                    </a:lnTo>
                    <a:close/>
                  </a:path>
                  <a:path w="895350" h="974090">
                    <a:moveTo>
                      <a:pt x="271614" y="787425"/>
                    </a:moveTo>
                    <a:lnTo>
                      <a:pt x="270433" y="786853"/>
                    </a:lnTo>
                    <a:lnTo>
                      <a:pt x="269875" y="786409"/>
                    </a:lnTo>
                    <a:lnTo>
                      <a:pt x="269303" y="786371"/>
                    </a:lnTo>
                    <a:lnTo>
                      <a:pt x="268935" y="786358"/>
                    </a:lnTo>
                    <a:lnTo>
                      <a:pt x="268528" y="786942"/>
                    </a:lnTo>
                    <a:lnTo>
                      <a:pt x="268135" y="787273"/>
                    </a:lnTo>
                    <a:lnTo>
                      <a:pt x="268566" y="787742"/>
                    </a:lnTo>
                    <a:lnTo>
                      <a:pt x="268922" y="788492"/>
                    </a:lnTo>
                    <a:lnTo>
                      <a:pt x="269862" y="788708"/>
                    </a:lnTo>
                    <a:lnTo>
                      <a:pt x="270471" y="788085"/>
                    </a:lnTo>
                    <a:lnTo>
                      <a:pt x="271614" y="787425"/>
                    </a:lnTo>
                    <a:close/>
                  </a:path>
                  <a:path w="895350" h="974090">
                    <a:moveTo>
                      <a:pt x="280530" y="222796"/>
                    </a:moveTo>
                    <a:lnTo>
                      <a:pt x="280136" y="221945"/>
                    </a:lnTo>
                    <a:lnTo>
                      <a:pt x="279933" y="221538"/>
                    </a:lnTo>
                    <a:lnTo>
                      <a:pt x="279120" y="221970"/>
                    </a:lnTo>
                    <a:lnTo>
                      <a:pt x="277507" y="222885"/>
                    </a:lnTo>
                    <a:lnTo>
                      <a:pt x="277647" y="223189"/>
                    </a:lnTo>
                    <a:lnTo>
                      <a:pt x="277787" y="223469"/>
                    </a:lnTo>
                    <a:lnTo>
                      <a:pt x="277914" y="223761"/>
                    </a:lnTo>
                    <a:lnTo>
                      <a:pt x="278790" y="223443"/>
                    </a:lnTo>
                    <a:lnTo>
                      <a:pt x="279666" y="223100"/>
                    </a:lnTo>
                    <a:lnTo>
                      <a:pt x="280530" y="222796"/>
                    </a:lnTo>
                    <a:close/>
                  </a:path>
                  <a:path w="895350" h="974090">
                    <a:moveTo>
                      <a:pt x="280543" y="90170"/>
                    </a:moveTo>
                    <a:lnTo>
                      <a:pt x="279895" y="89700"/>
                    </a:lnTo>
                    <a:lnTo>
                      <a:pt x="279285" y="88811"/>
                    </a:lnTo>
                    <a:lnTo>
                      <a:pt x="278638" y="89712"/>
                    </a:lnTo>
                    <a:lnTo>
                      <a:pt x="277863" y="90411"/>
                    </a:lnTo>
                    <a:lnTo>
                      <a:pt x="278015" y="90690"/>
                    </a:lnTo>
                    <a:lnTo>
                      <a:pt x="278307" y="91313"/>
                    </a:lnTo>
                    <a:lnTo>
                      <a:pt x="279044" y="91744"/>
                    </a:lnTo>
                    <a:lnTo>
                      <a:pt x="279615" y="92227"/>
                    </a:lnTo>
                    <a:lnTo>
                      <a:pt x="279946" y="91719"/>
                    </a:lnTo>
                    <a:lnTo>
                      <a:pt x="280543" y="91186"/>
                    </a:lnTo>
                    <a:lnTo>
                      <a:pt x="280543" y="90170"/>
                    </a:lnTo>
                    <a:close/>
                  </a:path>
                  <a:path w="895350" h="974090">
                    <a:moveTo>
                      <a:pt x="284835" y="179692"/>
                    </a:moveTo>
                    <a:lnTo>
                      <a:pt x="284149" y="179324"/>
                    </a:lnTo>
                    <a:lnTo>
                      <a:pt x="283794" y="179158"/>
                    </a:lnTo>
                    <a:lnTo>
                      <a:pt x="282435" y="181737"/>
                    </a:lnTo>
                    <a:lnTo>
                      <a:pt x="283083" y="182092"/>
                    </a:lnTo>
                    <a:lnTo>
                      <a:pt x="283400" y="182257"/>
                    </a:lnTo>
                    <a:lnTo>
                      <a:pt x="283870" y="181394"/>
                    </a:lnTo>
                    <a:lnTo>
                      <a:pt x="284835" y="179692"/>
                    </a:lnTo>
                    <a:close/>
                  </a:path>
                  <a:path w="895350" h="974090">
                    <a:moveTo>
                      <a:pt x="318655" y="80568"/>
                    </a:moveTo>
                    <a:lnTo>
                      <a:pt x="317741" y="80340"/>
                    </a:lnTo>
                    <a:lnTo>
                      <a:pt x="316852" y="80200"/>
                    </a:lnTo>
                    <a:lnTo>
                      <a:pt x="315976" y="80060"/>
                    </a:lnTo>
                    <a:lnTo>
                      <a:pt x="315950" y="80556"/>
                    </a:lnTo>
                    <a:lnTo>
                      <a:pt x="315925" y="81064"/>
                    </a:lnTo>
                    <a:lnTo>
                      <a:pt x="315887" y="81572"/>
                    </a:lnTo>
                    <a:lnTo>
                      <a:pt x="316788" y="81534"/>
                    </a:lnTo>
                    <a:lnTo>
                      <a:pt x="317665" y="81521"/>
                    </a:lnTo>
                    <a:lnTo>
                      <a:pt x="318554" y="81445"/>
                    </a:lnTo>
                    <a:lnTo>
                      <a:pt x="318655" y="80568"/>
                    </a:lnTo>
                    <a:close/>
                  </a:path>
                  <a:path w="895350" h="974090">
                    <a:moveTo>
                      <a:pt x="322237" y="866051"/>
                    </a:moveTo>
                    <a:lnTo>
                      <a:pt x="322084" y="865759"/>
                    </a:lnTo>
                    <a:lnTo>
                      <a:pt x="321805" y="865149"/>
                    </a:lnTo>
                    <a:lnTo>
                      <a:pt x="320992" y="865479"/>
                    </a:lnTo>
                    <a:lnTo>
                      <a:pt x="319430" y="866254"/>
                    </a:lnTo>
                    <a:lnTo>
                      <a:pt x="319570" y="866546"/>
                    </a:lnTo>
                    <a:lnTo>
                      <a:pt x="319697" y="866851"/>
                    </a:lnTo>
                    <a:lnTo>
                      <a:pt x="319836" y="867143"/>
                    </a:lnTo>
                    <a:lnTo>
                      <a:pt x="322237" y="866051"/>
                    </a:lnTo>
                    <a:close/>
                  </a:path>
                  <a:path w="895350" h="974090">
                    <a:moveTo>
                      <a:pt x="323215" y="287972"/>
                    </a:moveTo>
                    <a:lnTo>
                      <a:pt x="322338" y="289077"/>
                    </a:lnTo>
                    <a:lnTo>
                      <a:pt x="320941" y="290906"/>
                    </a:lnTo>
                    <a:lnTo>
                      <a:pt x="323113" y="290436"/>
                    </a:lnTo>
                    <a:lnTo>
                      <a:pt x="323215" y="287972"/>
                    </a:lnTo>
                    <a:close/>
                  </a:path>
                  <a:path w="895350" h="974090">
                    <a:moveTo>
                      <a:pt x="327710" y="792797"/>
                    </a:moveTo>
                    <a:lnTo>
                      <a:pt x="326415" y="792099"/>
                    </a:lnTo>
                    <a:lnTo>
                      <a:pt x="325831" y="793470"/>
                    </a:lnTo>
                    <a:lnTo>
                      <a:pt x="325234" y="794842"/>
                    </a:lnTo>
                    <a:lnTo>
                      <a:pt x="324650" y="796213"/>
                    </a:lnTo>
                    <a:lnTo>
                      <a:pt x="324967" y="796378"/>
                    </a:lnTo>
                    <a:lnTo>
                      <a:pt x="325272" y="796531"/>
                    </a:lnTo>
                    <a:lnTo>
                      <a:pt x="325589" y="796683"/>
                    </a:lnTo>
                    <a:lnTo>
                      <a:pt x="326288" y="795388"/>
                    </a:lnTo>
                    <a:lnTo>
                      <a:pt x="327012" y="794092"/>
                    </a:lnTo>
                    <a:lnTo>
                      <a:pt x="327710" y="792797"/>
                    </a:lnTo>
                    <a:close/>
                  </a:path>
                  <a:path w="895350" h="974090">
                    <a:moveTo>
                      <a:pt x="330936" y="387057"/>
                    </a:moveTo>
                    <a:lnTo>
                      <a:pt x="330517" y="386600"/>
                    </a:lnTo>
                    <a:lnTo>
                      <a:pt x="330085" y="386118"/>
                    </a:lnTo>
                    <a:lnTo>
                      <a:pt x="329679" y="385686"/>
                    </a:lnTo>
                    <a:lnTo>
                      <a:pt x="329057" y="386435"/>
                    </a:lnTo>
                    <a:lnTo>
                      <a:pt x="328396" y="387172"/>
                    </a:lnTo>
                    <a:lnTo>
                      <a:pt x="327787" y="387997"/>
                    </a:lnTo>
                    <a:lnTo>
                      <a:pt x="328371" y="388658"/>
                    </a:lnTo>
                    <a:lnTo>
                      <a:pt x="329298" y="388150"/>
                    </a:lnTo>
                    <a:lnTo>
                      <a:pt x="330123" y="387591"/>
                    </a:lnTo>
                    <a:lnTo>
                      <a:pt x="330936" y="387057"/>
                    </a:lnTo>
                    <a:close/>
                  </a:path>
                  <a:path w="895350" h="974090">
                    <a:moveTo>
                      <a:pt x="331177" y="394398"/>
                    </a:moveTo>
                    <a:lnTo>
                      <a:pt x="330898" y="393661"/>
                    </a:lnTo>
                    <a:lnTo>
                      <a:pt x="330504" y="393065"/>
                    </a:lnTo>
                    <a:lnTo>
                      <a:pt x="330009" y="392722"/>
                    </a:lnTo>
                    <a:lnTo>
                      <a:pt x="329793" y="392557"/>
                    </a:lnTo>
                    <a:lnTo>
                      <a:pt x="329184" y="392963"/>
                    </a:lnTo>
                    <a:lnTo>
                      <a:pt x="328726" y="393128"/>
                    </a:lnTo>
                    <a:lnTo>
                      <a:pt x="329425" y="394487"/>
                    </a:lnTo>
                    <a:lnTo>
                      <a:pt x="329920" y="395465"/>
                    </a:lnTo>
                    <a:lnTo>
                      <a:pt x="330542" y="394843"/>
                    </a:lnTo>
                    <a:lnTo>
                      <a:pt x="331177" y="394398"/>
                    </a:lnTo>
                    <a:close/>
                  </a:path>
                  <a:path w="895350" h="974090">
                    <a:moveTo>
                      <a:pt x="337210" y="973150"/>
                    </a:moveTo>
                    <a:lnTo>
                      <a:pt x="336981" y="972731"/>
                    </a:lnTo>
                    <a:lnTo>
                      <a:pt x="336753" y="972299"/>
                    </a:lnTo>
                    <a:lnTo>
                      <a:pt x="336511" y="971880"/>
                    </a:lnTo>
                    <a:lnTo>
                      <a:pt x="335978" y="971651"/>
                    </a:lnTo>
                    <a:lnTo>
                      <a:pt x="335407" y="971270"/>
                    </a:lnTo>
                    <a:lnTo>
                      <a:pt x="334886" y="971308"/>
                    </a:lnTo>
                    <a:lnTo>
                      <a:pt x="334518" y="971334"/>
                    </a:lnTo>
                    <a:lnTo>
                      <a:pt x="333870" y="972197"/>
                    </a:lnTo>
                    <a:lnTo>
                      <a:pt x="333946" y="972337"/>
                    </a:lnTo>
                    <a:lnTo>
                      <a:pt x="334238" y="972858"/>
                    </a:lnTo>
                    <a:lnTo>
                      <a:pt x="334721" y="973480"/>
                    </a:lnTo>
                    <a:lnTo>
                      <a:pt x="335254" y="973607"/>
                    </a:lnTo>
                    <a:lnTo>
                      <a:pt x="335864" y="973721"/>
                    </a:lnTo>
                    <a:lnTo>
                      <a:pt x="336562" y="973328"/>
                    </a:lnTo>
                    <a:lnTo>
                      <a:pt x="337210" y="973150"/>
                    </a:lnTo>
                    <a:close/>
                  </a:path>
                  <a:path w="895350" h="974090">
                    <a:moveTo>
                      <a:pt x="344360" y="445185"/>
                    </a:moveTo>
                    <a:lnTo>
                      <a:pt x="344004" y="444677"/>
                    </a:lnTo>
                    <a:lnTo>
                      <a:pt x="343763" y="443966"/>
                    </a:lnTo>
                    <a:lnTo>
                      <a:pt x="341630" y="444715"/>
                    </a:lnTo>
                    <a:lnTo>
                      <a:pt x="341617" y="445909"/>
                    </a:lnTo>
                    <a:lnTo>
                      <a:pt x="342836" y="448310"/>
                    </a:lnTo>
                    <a:lnTo>
                      <a:pt x="343522" y="447052"/>
                    </a:lnTo>
                    <a:lnTo>
                      <a:pt x="344004" y="446328"/>
                    </a:lnTo>
                    <a:lnTo>
                      <a:pt x="344258" y="445541"/>
                    </a:lnTo>
                    <a:lnTo>
                      <a:pt x="344360" y="445185"/>
                    </a:lnTo>
                    <a:close/>
                  </a:path>
                  <a:path w="895350" h="974090">
                    <a:moveTo>
                      <a:pt x="359981" y="878179"/>
                    </a:moveTo>
                    <a:lnTo>
                      <a:pt x="359791" y="877633"/>
                    </a:lnTo>
                    <a:lnTo>
                      <a:pt x="359727" y="876884"/>
                    </a:lnTo>
                    <a:lnTo>
                      <a:pt x="358851" y="876236"/>
                    </a:lnTo>
                    <a:lnTo>
                      <a:pt x="358063" y="876211"/>
                    </a:lnTo>
                    <a:lnTo>
                      <a:pt x="357428" y="876058"/>
                    </a:lnTo>
                    <a:lnTo>
                      <a:pt x="357212" y="876528"/>
                    </a:lnTo>
                    <a:lnTo>
                      <a:pt x="357111" y="876769"/>
                    </a:lnTo>
                    <a:lnTo>
                      <a:pt x="357860" y="877392"/>
                    </a:lnTo>
                    <a:lnTo>
                      <a:pt x="358635" y="878001"/>
                    </a:lnTo>
                    <a:lnTo>
                      <a:pt x="359397" y="878649"/>
                    </a:lnTo>
                    <a:lnTo>
                      <a:pt x="359981" y="878179"/>
                    </a:lnTo>
                    <a:close/>
                  </a:path>
                  <a:path w="895350" h="974090">
                    <a:moveTo>
                      <a:pt x="362165" y="427888"/>
                    </a:moveTo>
                    <a:lnTo>
                      <a:pt x="362115" y="427037"/>
                    </a:lnTo>
                    <a:lnTo>
                      <a:pt x="362064" y="426173"/>
                    </a:lnTo>
                    <a:lnTo>
                      <a:pt x="362026" y="425323"/>
                    </a:lnTo>
                    <a:lnTo>
                      <a:pt x="361657" y="425310"/>
                    </a:lnTo>
                    <a:lnTo>
                      <a:pt x="361302" y="425272"/>
                    </a:lnTo>
                    <a:lnTo>
                      <a:pt x="360934" y="425259"/>
                    </a:lnTo>
                    <a:lnTo>
                      <a:pt x="360895" y="426148"/>
                    </a:lnTo>
                    <a:lnTo>
                      <a:pt x="360794" y="427939"/>
                    </a:lnTo>
                    <a:lnTo>
                      <a:pt x="361696" y="427913"/>
                    </a:lnTo>
                    <a:lnTo>
                      <a:pt x="362165" y="427888"/>
                    </a:lnTo>
                    <a:close/>
                  </a:path>
                  <a:path w="895350" h="974090">
                    <a:moveTo>
                      <a:pt x="420865" y="496265"/>
                    </a:moveTo>
                    <a:lnTo>
                      <a:pt x="419925" y="495706"/>
                    </a:lnTo>
                    <a:lnTo>
                      <a:pt x="419328" y="495084"/>
                    </a:lnTo>
                    <a:lnTo>
                      <a:pt x="418896" y="495185"/>
                    </a:lnTo>
                    <a:lnTo>
                      <a:pt x="418376" y="495312"/>
                    </a:lnTo>
                    <a:lnTo>
                      <a:pt x="418007" y="496023"/>
                    </a:lnTo>
                    <a:lnTo>
                      <a:pt x="417588" y="496506"/>
                    </a:lnTo>
                    <a:lnTo>
                      <a:pt x="418020" y="496849"/>
                    </a:lnTo>
                    <a:lnTo>
                      <a:pt x="418490" y="497459"/>
                    </a:lnTo>
                    <a:lnTo>
                      <a:pt x="418909" y="497459"/>
                    </a:lnTo>
                    <a:lnTo>
                      <a:pt x="419442" y="497420"/>
                    </a:lnTo>
                    <a:lnTo>
                      <a:pt x="419938" y="496874"/>
                    </a:lnTo>
                    <a:lnTo>
                      <a:pt x="420865" y="496265"/>
                    </a:lnTo>
                    <a:close/>
                  </a:path>
                  <a:path w="895350" h="974090">
                    <a:moveTo>
                      <a:pt x="423354" y="799604"/>
                    </a:moveTo>
                    <a:lnTo>
                      <a:pt x="422757" y="797090"/>
                    </a:lnTo>
                    <a:lnTo>
                      <a:pt x="422440" y="795832"/>
                    </a:lnTo>
                    <a:lnTo>
                      <a:pt x="422122" y="795921"/>
                    </a:lnTo>
                    <a:lnTo>
                      <a:pt x="421487" y="796099"/>
                    </a:lnTo>
                    <a:lnTo>
                      <a:pt x="421805" y="797280"/>
                    </a:lnTo>
                    <a:lnTo>
                      <a:pt x="422440" y="799680"/>
                    </a:lnTo>
                    <a:lnTo>
                      <a:pt x="422757" y="799655"/>
                    </a:lnTo>
                    <a:lnTo>
                      <a:pt x="423354" y="799604"/>
                    </a:lnTo>
                    <a:close/>
                  </a:path>
                  <a:path w="895350" h="974090">
                    <a:moveTo>
                      <a:pt x="437349" y="405523"/>
                    </a:moveTo>
                    <a:lnTo>
                      <a:pt x="436448" y="405257"/>
                    </a:lnTo>
                    <a:lnTo>
                      <a:pt x="435546" y="405041"/>
                    </a:lnTo>
                    <a:lnTo>
                      <a:pt x="434644" y="404799"/>
                    </a:lnTo>
                    <a:lnTo>
                      <a:pt x="434530" y="405282"/>
                    </a:lnTo>
                    <a:lnTo>
                      <a:pt x="434441" y="405726"/>
                    </a:lnTo>
                    <a:lnTo>
                      <a:pt x="434327" y="406196"/>
                    </a:lnTo>
                    <a:lnTo>
                      <a:pt x="435190" y="406438"/>
                    </a:lnTo>
                    <a:lnTo>
                      <a:pt x="436067" y="406704"/>
                    </a:lnTo>
                    <a:lnTo>
                      <a:pt x="436943" y="406857"/>
                    </a:lnTo>
                    <a:lnTo>
                      <a:pt x="437210" y="405980"/>
                    </a:lnTo>
                    <a:lnTo>
                      <a:pt x="437349" y="405523"/>
                    </a:lnTo>
                    <a:close/>
                  </a:path>
                  <a:path w="895350" h="974090">
                    <a:moveTo>
                      <a:pt x="438188" y="285724"/>
                    </a:moveTo>
                    <a:lnTo>
                      <a:pt x="438124" y="284607"/>
                    </a:lnTo>
                    <a:lnTo>
                      <a:pt x="438061" y="283464"/>
                    </a:lnTo>
                    <a:lnTo>
                      <a:pt x="437984" y="282333"/>
                    </a:lnTo>
                    <a:lnTo>
                      <a:pt x="437413" y="282359"/>
                    </a:lnTo>
                    <a:lnTo>
                      <a:pt x="436816" y="282371"/>
                    </a:lnTo>
                    <a:lnTo>
                      <a:pt x="436219" y="282409"/>
                    </a:lnTo>
                    <a:lnTo>
                      <a:pt x="436473" y="283565"/>
                    </a:lnTo>
                    <a:lnTo>
                      <a:pt x="436930" y="285915"/>
                    </a:lnTo>
                    <a:lnTo>
                      <a:pt x="437362" y="285851"/>
                    </a:lnTo>
                    <a:lnTo>
                      <a:pt x="437769" y="285800"/>
                    </a:lnTo>
                    <a:lnTo>
                      <a:pt x="438188" y="285724"/>
                    </a:lnTo>
                    <a:close/>
                  </a:path>
                  <a:path w="895350" h="974090">
                    <a:moveTo>
                      <a:pt x="444995" y="625856"/>
                    </a:moveTo>
                    <a:lnTo>
                      <a:pt x="444538" y="624916"/>
                    </a:lnTo>
                    <a:lnTo>
                      <a:pt x="443852" y="624382"/>
                    </a:lnTo>
                    <a:lnTo>
                      <a:pt x="443191" y="624014"/>
                    </a:lnTo>
                    <a:lnTo>
                      <a:pt x="441972" y="624954"/>
                    </a:lnTo>
                    <a:lnTo>
                      <a:pt x="442087" y="625221"/>
                    </a:lnTo>
                    <a:lnTo>
                      <a:pt x="442315" y="625932"/>
                    </a:lnTo>
                    <a:lnTo>
                      <a:pt x="442950" y="626465"/>
                    </a:lnTo>
                    <a:lnTo>
                      <a:pt x="443763" y="627481"/>
                    </a:lnTo>
                    <a:lnTo>
                      <a:pt x="444334" y="626554"/>
                    </a:lnTo>
                    <a:lnTo>
                      <a:pt x="444995" y="625856"/>
                    </a:lnTo>
                    <a:close/>
                  </a:path>
                  <a:path w="895350" h="974090">
                    <a:moveTo>
                      <a:pt x="449491" y="321373"/>
                    </a:moveTo>
                    <a:lnTo>
                      <a:pt x="448602" y="320421"/>
                    </a:lnTo>
                    <a:lnTo>
                      <a:pt x="448144" y="319786"/>
                    </a:lnTo>
                    <a:lnTo>
                      <a:pt x="447370" y="319341"/>
                    </a:lnTo>
                    <a:lnTo>
                      <a:pt x="446303" y="320205"/>
                    </a:lnTo>
                    <a:lnTo>
                      <a:pt x="446354" y="321170"/>
                    </a:lnTo>
                    <a:lnTo>
                      <a:pt x="446887" y="321906"/>
                    </a:lnTo>
                    <a:lnTo>
                      <a:pt x="447421" y="322186"/>
                    </a:lnTo>
                    <a:lnTo>
                      <a:pt x="447738" y="322351"/>
                    </a:lnTo>
                    <a:lnTo>
                      <a:pt x="448437" y="321792"/>
                    </a:lnTo>
                    <a:lnTo>
                      <a:pt x="449491" y="321373"/>
                    </a:lnTo>
                    <a:close/>
                  </a:path>
                  <a:path w="895350" h="974090">
                    <a:moveTo>
                      <a:pt x="458177" y="828459"/>
                    </a:moveTo>
                    <a:lnTo>
                      <a:pt x="457682" y="825715"/>
                    </a:lnTo>
                    <a:lnTo>
                      <a:pt x="456501" y="826858"/>
                    </a:lnTo>
                    <a:lnTo>
                      <a:pt x="454215" y="829157"/>
                    </a:lnTo>
                    <a:lnTo>
                      <a:pt x="457022" y="828827"/>
                    </a:lnTo>
                    <a:lnTo>
                      <a:pt x="458177" y="828459"/>
                    </a:lnTo>
                    <a:close/>
                  </a:path>
                  <a:path w="895350" h="974090">
                    <a:moveTo>
                      <a:pt x="458812" y="109613"/>
                    </a:moveTo>
                    <a:lnTo>
                      <a:pt x="456184" y="107950"/>
                    </a:lnTo>
                    <a:lnTo>
                      <a:pt x="455942" y="109131"/>
                    </a:lnTo>
                    <a:lnTo>
                      <a:pt x="455587" y="110998"/>
                    </a:lnTo>
                    <a:lnTo>
                      <a:pt x="457352" y="110337"/>
                    </a:lnTo>
                    <a:lnTo>
                      <a:pt x="458812" y="109613"/>
                    </a:lnTo>
                    <a:close/>
                  </a:path>
                  <a:path w="895350" h="974090">
                    <a:moveTo>
                      <a:pt x="463778" y="563587"/>
                    </a:moveTo>
                    <a:lnTo>
                      <a:pt x="463219" y="562584"/>
                    </a:lnTo>
                    <a:lnTo>
                      <a:pt x="463016" y="561784"/>
                    </a:lnTo>
                    <a:lnTo>
                      <a:pt x="462584" y="561619"/>
                    </a:lnTo>
                    <a:lnTo>
                      <a:pt x="462153" y="561467"/>
                    </a:lnTo>
                    <a:lnTo>
                      <a:pt x="461467" y="561936"/>
                    </a:lnTo>
                    <a:lnTo>
                      <a:pt x="460895" y="562127"/>
                    </a:lnTo>
                    <a:lnTo>
                      <a:pt x="461124" y="562698"/>
                    </a:lnTo>
                    <a:lnTo>
                      <a:pt x="461175" y="563499"/>
                    </a:lnTo>
                    <a:lnTo>
                      <a:pt x="461937" y="564032"/>
                    </a:lnTo>
                    <a:lnTo>
                      <a:pt x="462686" y="563714"/>
                    </a:lnTo>
                    <a:lnTo>
                      <a:pt x="463778" y="563587"/>
                    </a:lnTo>
                    <a:close/>
                  </a:path>
                  <a:path w="895350" h="974090">
                    <a:moveTo>
                      <a:pt x="504901" y="277075"/>
                    </a:moveTo>
                    <a:lnTo>
                      <a:pt x="503834" y="276225"/>
                    </a:lnTo>
                    <a:lnTo>
                      <a:pt x="503402" y="275691"/>
                    </a:lnTo>
                    <a:lnTo>
                      <a:pt x="502780" y="275831"/>
                    </a:lnTo>
                    <a:lnTo>
                      <a:pt x="502323" y="276390"/>
                    </a:lnTo>
                    <a:lnTo>
                      <a:pt x="502297" y="276758"/>
                    </a:lnTo>
                    <a:lnTo>
                      <a:pt x="502272" y="277088"/>
                    </a:lnTo>
                    <a:lnTo>
                      <a:pt x="502793" y="277672"/>
                    </a:lnTo>
                    <a:lnTo>
                      <a:pt x="503567" y="277761"/>
                    </a:lnTo>
                    <a:lnTo>
                      <a:pt x="504063" y="277393"/>
                    </a:lnTo>
                    <a:lnTo>
                      <a:pt x="504901" y="277075"/>
                    </a:lnTo>
                    <a:close/>
                  </a:path>
                  <a:path w="895350" h="974090">
                    <a:moveTo>
                      <a:pt x="520992" y="44843"/>
                    </a:moveTo>
                    <a:lnTo>
                      <a:pt x="520331" y="43751"/>
                    </a:lnTo>
                    <a:lnTo>
                      <a:pt x="520090" y="43357"/>
                    </a:lnTo>
                    <a:lnTo>
                      <a:pt x="519442" y="43764"/>
                    </a:lnTo>
                    <a:lnTo>
                      <a:pt x="518769" y="44183"/>
                    </a:lnTo>
                    <a:lnTo>
                      <a:pt x="518121" y="44602"/>
                    </a:lnTo>
                    <a:lnTo>
                      <a:pt x="518426" y="44958"/>
                    </a:lnTo>
                    <a:lnTo>
                      <a:pt x="518756" y="45669"/>
                    </a:lnTo>
                    <a:lnTo>
                      <a:pt x="519036" y="45656"/>
                    </a:lnTo>
                    <a:lnTo>
                      <a:pt x="519645" y="45618"/>
                    </a:lnTo>
                    <a:lnTo>
                      <a:pt x="520217" y="45186"/>
                    </a:lnTo>
                    <a:lnTo>
                      <a:pt x="520992" y="44843"/>
                    </a:lnTo>
                    <a:close/>
                  </a:path>
                  <a:path w="895350" h="974090">
                    <a:moveTo>
                      <a:pt x="525995" y="687603"/>
                    </a:moveTo>
                    <a:lnTo>
                      <a:pt x="525259" y="687603"/>
                    </a:lnTo>
                    <a:lnTo>
                      <a:pt x="524891" y="687590"/>
                    </a:lnTo>
                    <a:lnTo>
                      <a:pt x="524929" y="688543"/>
                    </a:lnTo>
                    <a:lnTo>
                      <a:pt x="524941" y="689483"/>
                    </a:lnTo>
                    <a:lnTo>
                      <a:pt x="524979" y="690460"/>
                    </a:lnTo>
                    <a:lnTo>
                      <a:pt x="525259" y="690460"/>
                    </a:lnTo>
                    <a:lnTo>
                      <a:pt x="525551" y="690460"/>
                    </a:lnTo>
                    <a:lnTo>
                      <a:pt x="525830" y="690460"/>
                    </a:lnTo>
                    <a:lnTo>
                      <a:pt x="525881" y="689508"/>
                    </a:lnTo>
                    <a:lnTo>
                      <a:pt x="525945" y="688555"/>
                    </a:lnTo>
                    <a:lnTo>
                      <a:pt x="525995" y="687603"/>
                    </a:lnTo>
                    <a:close/>
                  </a:path>
                  <a:path w="895350" h="974090">
                    <a:moveTo>
                      <a:pt x="533323" y="800049"/>
                    </a:moveTo>
                    <a:lnTo>
                      <a:pt x="533222" y="798893"/>
                    </a:lnTo>
                    <a:lnTo>
                      <a:pt x="532993" y="796569"/>
                    </a:lnTo>
                    <a:lnTo>
                      <a:pt x="532574" y="796582"/>
                    </a:lnTo>
                    <a:lnTo>
                      <a:pt x="531723" y="796645"/>
                    </a:lnTo>
                    <a:lnTo>
                      <a:pt x="531761" y="797750"/>
                    </a:lnTo>
                    <a:lnTo>
                      <a:pt x="531812" y="798855"/>
                    </a:lnTo>
                    <a:lnTo>
                      <a:pt x="531837" y="799960"/>
                    </a:lnTo>
                    <a:lnTo>
                      <a:pt x="532345" y="799998"/>
                    </a:lnTo>
                    <a:lnTo>
                      <a:pt x="532841" y="800036"/>
                    </a:lnTo>
                    <a:lnTo>
                      <a:pt x="533323" y="800049"/>
                    </a:lnTo>
                    <a:close/>
                  </a:path>
                  <a:path w="895350" h="974090">
                    <a:moveTo>
                      <a:pt x="535965" y="252107"/>
                    </a:moveTo>
                    <a:lnTo>
                      <a:pt x="535279" y="251155"/>
                    </a:lnTo>
                    <a:lnTo>
                      <a:pt x="534606" y="250177"/>
                    </a:lnTo>
                    <a:lnTo>
                      <a:pt x="533933" y="249212"/>
                    </a:lnTo>
                    <a:lnTo>
                      <a:pt x="533628" y="249402"/>
                    </a:lnTo>
                    <a:lnTo>
                      <a:pt x="533336" y="249567"/>
                    </a:lnTo>
                    <a:lnTo>
                      <a:pt x="533044" y="249758"/>
                    </a:lnTo>
                    <a:lnTo>
                      <a:pt x="533603" y="250825"/>
                    </a:lnTo>
                    <a:lnTo>
                      <a:pt x="534162" y="251853"/>
                    </a:lnTo>
                    <a:lnTo>
                      <a:pt x="534733" y="252920"/>
                    </a:lnTo>
                    <a:lnTo>
                      <a:pt x="535139" y="252641"/>
                    </a:lnTo>
                    <a:lnTo>
                      <a:pt x="535965" y="252107"/>
                    </a:lnTo>
                    <a:close/>
                  </a:path>
                  <a:path w="895350" h="974090">
                    <a:moveTo>
                      <a:pt x="547357" y="2235"/>
                    </a:moveTo>
                    <a:lnTo>
                      <a:pt x="545287" y="0"/>
                    </a:lnTo>
                    <a:lnTo>
                      <a:pt x="544309" y="4178"/>
                    </a:lnTo>
                    <a:lnTo>
                      <a:pt x="545122" y="4406"/>
                    </a:lnTo>
                    <a:lnTo>
                      <a:pt x="545503" y="4533"/>
                    </a:lnTo>
                    <a:lnTo>
                      <a:pt x="546404" y="3390"/>
                    </a:lnTo>
                    <a:lnTo>
                      <a:pt x="547357" y="2235"/>
                    </a:lnTo>
                    <a:close/>
                  </a:path>
                  <a:path w="895350" h="974090">
                    <a:moveTo>
                      <a:pt x="550900" y="354126"/>
                    </a:moveTo>
                    <a:lnTo>
                      <a:pt x="550443" y="353936"/>
                    </a:lnTo>
                    <a:lnTo>
                      <a:pt x="550214" y="353809"/>
                    </a:lnTo>
                    <a:lnTo>
                      <a:pt x="549846" y="354380"/>
                    </a:lnTo>
                    <a:lnTo>
                      <a:pt x="549389" y="354888"/>
                    </a:lnTo>
                    <a:lnTo>
                      <a:pt x="549148" y="355485"/>
                    </a:lnTo>
                    <a:lnTo>
                      <a:pt x="548932" y="356082"/>
                    </a:lnTo>
                    <a:lnTo>
                      <a:pt x="548944" y="356743"/>
                    </a:lnTo>
                    <a:lnTo>
                      <a:pt x="548868" y="357365"/>
                    </a:lnTo>
                    <a:lnTo>
                      <a:pt x="549148" y="357428"/>
                    </a:lnTo>
                    <a:lnTo>
                      <a:pt x="549440" y="357517"/>
                    </a:lnTo>
                    <a:lnTo>
                      <a:pt x="549719" y="357568"/>
                    </a:lnTo>
                    <a:lnTo>
                      <a:pt x="550113" y="356412"/>
                    </a:lnTo>
                    <a:lnTo>
                      <a:pt x="550519" y="355282"/>
                    </a:lnTo>
                    <a:lnTo>
                      <a:pt x="550900" y="354126"/>
                    </a:lnTo>
                    <a:close/>
                  </a:path>
                  <a:path w="895350" h="974090">
                    <a:moveTo>
                      <a:pt x="552183" y="106616"/>
                    </a:moveTo>
                    <a:lnTo>
                      <a:pt x="551713" y="106565"/>
                    </a:lnTo>
                    <a:lnTo>
                      <a:pt x="551230" y="106489"/>
                    </a:lnTo>
                    <a:lnTo>
                      <a:pt x="550748" y="106413"/>
                    </a:lnTo>
                    <a:lnTo>
                      <a:pt x="550545" y="107556"/>
                    </a:lnTo>
                    <a:lnTo>
                      <a:pt x="550367" y="108699"/>
                    </a:lnTo>
                    <a:lnTo>
                      <a:pt x="550176" y="109829"/>
                    </a:lnTo>
                    <a:lnTo>
                      <a:pt x="550646" y="109918"/>
                    </a:lnTo>
                    <a:lnTo>
                      <a:pt x="551599" y="110070"/>
                    </a:lnTo>
                    <a:lnTo>
                      <a:pt x="552005" y="107784"/>
                    </a:lnTo>
                    <a:lnTo>
                      <a:pt x="552183" y="106616"/>
                    </a:lnTo>
                    <a:close/>
                  </a:path>
                  <a:path w="895350" h="974090">
                    <a:moveTo>
                      <a:pt x="553021" y="771207"/>
                    </a:moveTo>
                    <a:lnTo>
                      <a:pt x="552627" y="771144"/>
                    </a:lnTo>
                    <a:lnTo>
                      <a:pt x="552234" y="771080"/>
                    </a:lnTo>
                    <a:lnTo>
                      <a:pt x="551840" y="771029"/>
                    </a:lnTo>
                    <a:lnTo>
                      <a:pt x="551522" y="772248"/>
                    </a:lnTo>
                    <a:lnTo>
                      <a:pt x="551230" y="773480"/>
                    </a:lnTo>
                    <a:lnTo>
                      <a:pt x="550913" y="774712"/>
                    </a:lnTo>
                    <a:lnTo>
                      <a:pt x="551319" y="774801"/>
                    </a:lnTo>
                    <a:lnTo>
                      <a:pt x="551688" y="774903"/>
                    </a:lnTo>
                    <a:lnTo>
                      <a:pt x="552094" y="774992"/>
                    </a:lnTo>
                    <a:lnTo>
                      <a:pt x="553021" y="771207"/>
                    </a:lnTo>
                    <a:close/>
                  </a:path>
                  <a:path w="895350" h="974090">
                    <a:moveTo>
                      <a:pt x="560730" y="839355"/>
                    </a:moveTo>
                    <a:lnTo>
                      <a:pt x="560412" y="838581"/>
                    </a:lnTo>
                    <a:lnTo>
                      <a:pt x="560082" y="837806"/>
                    </a:lnTo>
                    <a:lnTo>
                      <a:pt x="559777" y="837031"/>
                    </a:lnTo>
                    <a:lnTo>
                      <a:pt x="558952" y="837399"/>
                    </a:lnTo>
                    <a:lnTo>
                      <a:pt x="558546" y="837565"/>
                    </a:lnTo>
                    <a:lnTo>
                      <a:pt x="559879" y="839774"/>
                    </a:lnTo>
                    <a:lnTo>
                      <a:pt x="560158" y="839647"/>
                    </a:lnTo>
                    <a:lnTo>
                      <a:pt x="560438" y="839482"/>
                    </a:lnTo>
                    <a:lnTo>
                      <a:pt x="560730" y="839355"/>
                    </a:lnTo>
                    <a:close/>
                  </a:path>
                  <a:path w="895350" h="974090">
                    <a:moveTo>
                      <a:pt x="586473" y="445020"/>
                    </a:moveTo>
                    <a:lnTo>
                      <a:pt x="586105" y="444334"/>
                    </a:lnTo>
                    <a:lnTo>
                      <a:pt x="585381" y="442950"/>
                    </a:lnTo>
                    <a:lnTo>
                      <a:pt x="584962" y="443128"/>
                    </a:lnTo>
                    <a:lnTo>
                      <a:pt x="584542" y="443306"/>
                    </a:lnTo>
                    <a:lnTo>
                      <a:pt x="584136" y="443484"/>
                    </a:lnTo>
                    <a:lnTo>
                      <a:pt x="584644" y="444182"/>
                    </a:lnTo>
                    <a:lnTo>
                      <a:pt x="585139" y="444868"/>
                    </a:lnTo>
                    <a:lnTo>
                      <a:pt x="585647" y="445566"/>
                    </a:lnTo>
                    <a:lnTo>
                      <a:pt x="585914" y="445363"/>
                    </a:lnTo>
                    <a:lnTo>
                      <a:pt x="586473" y="445020"/>
                    </a:lnTo>
                    <a:close/>
                  </a:path>
                  <a:path w="895350" h="974090">
                    <a:moveTo>
                      <a:pt x="589495" y="781659"/>
                    </a:moveTo>
                    <a:lnTo>
                      <a:pt x="588721" y="780707"/>
                    </a:lnTo>
                    <a:lnTo>
                      <a:pt x="588378" y="779983"/>
                    </a:lnTo>
                    <a:lnTo>
                      <a:pt x="587857" y="779780"/>
                    </a:lnTo>
                    <a:lnTo>
                      <a:pt x="587463" y="779640"/>
                    </a:lnTo>
                    <a:lnTo>
                      <a:pt x="586828" y="780199"/>
                    </a:lnTo>
                    <a:lnTo>
                      <a:pt x="586295" y="780465"/>
                    </a:lnTo>
                    <a:lnTo>
                      <a:pt x="586587" y="781011"/>
                    </a:lnTo>
                    <a:lnTo>
                      <a:pt x="586765" y="781824"/>
                    </a:lnTo>
                    <a:lnTo>
                      <a:pt x="587616" y="782307"/>
                    </a:lnTo>
                    <a:lnTo>
                      <a:pt x="588352" y="781900"/>
                    </a:lnTo>
                    <a:lnTo>
                      <a:pt x="589495" y="781659"/>
                    </a:lnTo>
                    <a:close/>
                  </a:path>
                  <a:path w="895350" h="974090">
                    <a:moveTo>
                      <a:pt x="615086" y="319595"/>
                    </a:moveTo>
                    <a:lnTo>
                      <a:pt x="614273" y="319100"/>
                    </a:lnTo>
                    <a:lnTo>
                      <a:pt x="613448" y="318604"/>
                    </a:lnTo>
                    <a:lnTo>
                      <a:pt x="612635" y="318084"/>
                    </a:lnTo>
                    <a:lnTo>
                      <a:pt x="612279" y="318884"/>
                    </a:lnTo>
                    <a:lnTo>
                      <a:pt x="612114" y="319290"/>
                    </a:lnTo>
                    <a:lnTo>
                      <a:pt x="612533" y="319532"/>
                    </a:lnTo>
                    <a:lnTo>
                      <a:pt x="612927" y="319938"/>
                    </a:lnTo>
                    <a:lnTo>
                      <a:pt x="613930" y="319989"/>
                    </a:lnTo>
                    <a:lnTo>
                      <a:pt x="614502" y="319747"/>
                    </a:lnTo>
                    <a:lnTo>
                      <a:pt x="615086" y="319595"/>
                    </a:lnTo>
                    <a:close/>
                  </a:path>
                  <a:path w="895350" h="974090">
                    <a:moveTo>
                      <a:pt x="617562" y="208686"/>
                    </a:moveTo>
                    <a:lnTo>
                      <a:pt x="616597" y="208330"/>
                    </a:lnTo>
                    <a:lnTo>
                      <a:pt x="616115" y="209397"/>
                    </a:lnTo>
                    <a:lnTo>
                      <a:pt x="615645" y="210477"/>
                    </a:lnTo>
                    <a:lnTo>
                      <a:pt x="615149" y="211543"/>
                    </a:lnTo>
                    <a:lnTo>
                      <a:pt x="615556" y="211785"/>
                    </a:lnTo>
                    <a:lnTo>
                      <a:pt x="616000" y="212013"/>
                    </a:lnTo>
                    <a:lnTo>
                      <a:pt x="616407" y="212242"/>
                    </a:lnTo>
                    <a:lnTo>
                      <a:pt x="616775" y="211048"/>
                    </a:lnTo>
                    <a:lnTo>
                      <a:pt x="617181" y="209867"/>
                    </a:lnTo>
                    <a:lnTo>
                      <a:pt x="617562" y="208686"/>
                    </a:lnTo>
                    <a:close/>
                  </a:path>
                  <a:path w="895350" h="974090">
                    <a:moveTo>
                      <a:pt x="655967" y="421678"/>
                    </a:moveTo>
                    <a:lnTo>
                      <a:pt x="655535" y="420814"/>
                    </a:lnTo>
                    <a:lnTo>
                      <a:pt x="654329" y="421386"/>
                    </a:lnTo>
                    <a:lnTo>
                      <a:pt x="653122" y="422008"/>
                    </a:lnTo>
                    <a:lnTo>
                      <a:pt x="651929" y="422579"/>
                    </a:lnTo>
                    <a:lnTo>
                      <a:pt x="652399" y="423519"/>
                    </a:lnTo>
                    <a:lnTo>
                      <a:pt x="655967" y="421678"/>
                    </a:lnTo>
                    <a:close/>
                  </a:path>
                  <a:path w="895350" h="974090">
                    <a:moveTo>
                      <a:pt x="659155" y="551967"/>
                    </a:moveTo>
                    <a:lnTo>
                      <a:pt x="659053" y="550684"/>
                    </a:lnTo>
                    <a:lnTo>
                      <a:pt x="658507" y="549998"/>
                    </a:lnTo>
                    <a:lnTo>
                      <a:pt x="657809" y="549605"/>
                    </a:lnTo>
                    <a:lnTo>
                      <a:pt x="657288" y="549351"/>
                    </a:lnTo>
                    <a:lnTo>
                      <a:pt x="656539" y="549516"/>
                    </a:lnTo>
                    <a:lnTo>
                      <a:pt x="655878" y="549465"/>
                    </a:lnTo>
                    <a:lnTo>
                      <a:pt x="655789" y="549757"/>
                    </a:lnTo>
                    <a:lnTo>
                      <a:pt x="655701" y="550049"/>
                    </a:lnTo>
                    <a:lnTo>
                      <a:pt x="655599" y="550329"/>
                    </a:lnTo>
                    <a:lnTo>
                      <a:pt x="657974" y="551434"/>
                    </a:lnTo>
                    <a:lnTo>
                      <a:pt x="659155" y="551967"/>
                    </a:lnTo>
                    <a:close/>
                  </a:path>
                  <a:path w="895350" h="974090">
                    <a:moveTo>
                      <a:pt x="668045" y="386372"/>
                    </a:moveTo>
                    <a:lnTo>
                      <a:pt x="667626" y="384937"/>
                    </a:lnTo>
                    <a:lnTo>
                      <a:pt x="667194" y="383501"/>
                    </a:lnTo>
                    <a:lnTo>
                      <a:pt x="666686" y="381787"/>
                    </a:lnTo>
                    <a:lnTo>
                      <a:pt x="664121" y="384289"/>
                    </a:lnTo>
                    <a:lnTo>
                      <a:pt x="666051" y="385381"/>
                    </a:lnTo>
                    <a:lnTo>
                      <a:pt x="668045" y="386372"/>
                    </a:lnTo>
                    <a:close/>
                  </a:path>
                  <a:path w="895350" h="974090">
                    <a:moveTo>
                      <a:pt x="670725" y="234213"/>
                    </a:moveTo>
                    <a:lnTo>
                      <a:pt x="669251" y="232092"/>
                    </a:lnTo>
                    <a:lnTo>
                      <a:pt x="668197" y="231635"/>
                    </a:lnTo>
                    <a:lnTo>
                      <a:pt x="666762" y="232740"/>
                    </a:lnTo>
                    <a:lnTo>
                      <a:pt x="666559" y="232905"/>
                    </a:lnTo>
                    <a:lnTo>
                      <a:pt x="666559" y="233362"/>
                    </a:lnTo>
                    <a:lnTo>
                      <a:pt x="666407" y="233972"/>
                    </a:lnTo>
                    <a:lnTo>
                      <a:pt x="667613" y="234035"/>
                    </a:lnTo>
                    <a:lnTo>
                      <a:pt x="670725" y="234213"/>
                    </a:lnTo>
                    <a:close/>
                  </a:path>
                  <a:path w="895350" h="974090">
                    <a:moveTo>
                      <a:pt x="687133" y="641121"/>
                    </a:moveTo>
                    <a:lnTo>
                      <a:pt x="686257" y="640435"/>
                    </a:lnTo>
                    <a:lnTo>
                      <a:pt x="685292" y="639673"/>
                    </a:lnTo>
                    <a:lnTo>
                      <a:pt x="684898" y="640156"/>
                    </a:lnTo>
                    <a:lnTo>
                      <a:pt x="684390" y="640626"/>
                    </a:lnTo>
                    <a:lnTo>
                      <a:pt x="684199" y="641172"/>
                    </a:lnTo>
                    <a:lnTo>
                      <a:pt x="684136" y="641400"/>
                    </a:lnTo>
                    <a:lnTo>
                      <a:pt x="684809" y="642150"/>
                    </a:lnTo>
                    <a:lnTo>
                      <a:pt x="685114" y="642137"/>
                    </a:lnTo>
                    <a:lnTo>
                      <a:pt x="685660" y="642073"/>
                    </a:lnTo>
                    <a:lnTo>
                      <a:pt x="686168" y="641629"/>
                    </a:lnTo>
                    <a:lnTo>
                      <a:pt x="687133" y="641121"/>
                    </a:lnTo>
                    <a:close/>
                  </a:path>
                  <a:path w="895350" h="974090">
                    <a:moveTo>
                      <a:pt x="690321" y="794956"/>
                    </a:moveTo>
                    <a:lnTo>
                      <a:pt x="687870" y="793661"/>
                    </a:lnTo>
                    <a:lnTo>
                      <a:pt x="688162" y="795337"/>
                    </a:lnTo>
                    <a:lnTo>
                      <a:pt x="688327" y="796391"/>
                    </a:lnTo>
                    <a:lnTo>
                      <a:pt x="688657" y="798410"/>
                    </a:lnTo>
                    <a:lnTo>
                      <a:pt x="690118" y="796086"/>
                    </a:lnTo>
                    <a:lnTo>
                      <a:pt x="690321" y="794956"/>
                    </a:lnTo>
                    <a:close/>
                  </a:path>
                  <a:path w="895350" h="974090">
                    <a:moveTo>
                      <a:pt x="763612" y="890739"/>
                    </a:moveTo>
                    <a:lnTo>
                      <a:pt x="763143" y="890041"/>
                    </a:lnTo>
                    <a:lnTo>
                      <a:pt x="762698" y="889317"/>
                    </a:lnTo>
                    <a:lnTo>
                      <a:pt x="761911" y="889673"/>
                    </a:lnTo>
                    <a:lnTo>
                      <a:pt x="761212" y="890092"/>
                    </a:lnTo>
                    <a:lnTo>
                      <a:pt x="760628" y="890625"/>
                    </a:lnTo>
                    <a:lnTo>
                      <a:pt x="761174" y="891832"/>
                    </a:lnTo>
                    <a:lnTo>
                      <a:pt x="762000" y="891578"/>
                    </a:lnTo>
                    <a:lnTo>
                      <a:pt x="762698" y="891197"/>
                    </a:lnTo>
                    <a:lnTo>
                      <a:pt x="763612" y="890739"/>
                    </a:lnTo>
                    <a:close/>
                  </a:path>
                  <a:path w="895350" h="974090">
                    <a:moveTo>
                      <a:pt x="786015" y="302196"/>
                    </a:moveTo>
                    <a:lnTo>
                      <a:pt x="785114" y="301701"/>
                    </a:lnTo>
                    <a:lnTo>
                      <a:pt x="784466" y="301244"/>
                    </a:lnTo>
                    <a:lnTo>
                      <a:pt x="783590" y="300926"/>
                    </a:lnTo>
                    <a:lnTo>
                      <a:pt x="783170" y="301688"/>
                    </a:lnTo>
                    <a:lnTo>
                      <a:pt x="782878" y="302082"/>
                    </a:lnTo>
                    <a:lnTo>
                      <a:pt x="783501" y="302526"/>
                    </a:lnTo>
                    <a:lnTo>
                      <a:pt x="784098" y="303060"/>
                    </a:lnTo>
                    <a:lnTo>
                      <a:pt x="784910" y="303466"/>
                    </a:lnTo>
                    <a:lnTo>
                      <a:pt x="785418" y="302780"/>
                    </a:lnTo>
                    <a:lnTo>
                      <a:pt x="786015" y="302196"/>
                    </a:lnTo>
                    <a:close/>
                  </a:path>
                  <a:path w="895350" h="974090">
                    <a:moveTo>
                      <a:pt x="794562" y="725881"/>
                    </a:moveTo>
                    <a:lnTo>
                      <a:pt x="794321" y="725500"/>
                    </a:lnTo>
                    <a:lnTo>
                      <a:pt x="794080" y="725119"/>
                    </a:lnTo>
                    <a:lnTo>
                      <a:pt x="793838" y="724738"/>
                    </a:lnTo>
                    <a:lnTo>
                      <a:pt x="793165" y="725258"/>
                    </a:lnTo>
                    <a:lnTo>
                      <a:pt x="792480" y="725766"/>
                    </a:lnTo>
                    <a:lnTo>
                      <a:pt x="791845" y="726325"/>
                    </a:lnTo>
                    <a:lnTo>
                      <a:pt x="792251" y="727100"/>
                    </a:lnTo>
                    <a:lnTo>
                      <a:pt x="793064" y="726706"/>
                    </a:lnTo>
                    <a:lnTo>
                      <a:pt x="793813" y="726300"/>
                    </a:lnTo>
                    <a:lnTo>
                      <a:pt x="794562" y="725881"/>
                    </a:lnTo>
                    <a:close/>
                  </a:path>
                  <a:path w="895350" h="974090">
                    <a:moveTo>
                      <a:pt x="799820" y="729742"/>
                    </a:moveTo>
                    <a:lnTo>
                      <a:pt x="799426" y="728865"/>
                    </a:lnTo>
                    <a:lnTo>
                      <a:pt x="799058" y="728002"/>
                    </a:lnTo>
                    <a:lnTo>
                      <a:pt x="798563" y="727189"/>
                    </a:lnTo>
                    <a:lnTo>
                      <a:pt x="797699" y="727468"/>
                    </a:lnTo>
                    <a:lnTo>
                      <a:pt x="797229" y="727646"/>
                    </a:lnTo>
                    <a:lnTo>
                      <a:pt x="797674" y="728535"/>
                    </a:lnTo>
                    <a:lnTo>
                      <a:pt x="798563" y="730326"/>
                    </a:lnTo>
                    <a:lnTo>
                      <a:pt x="799388" y="729919"/>
                    </a:lnTo>
                    <a:lnTo>
                      <a:pt x="799820" y="729742"/>
                    </a:lnTo>
                    <a:close/>
                  </a:path>
                  <a:path w="895350" h="974090">
                    <a:moveTo>
                      <a:pt x="853884" y="481126"/>
                    </a:moveTo>
                    <a:lnTo>
                      <a:pt x="853782" y="480098"/>
                    </a:lnTo>
                    <a:lnTo>
                      <a:pt x="853681" y="479082"/>
                    </a:lnTo>
                    <a:lnTo>
                      <a:pt x="853605" y="478040"/>
                    </a:lnTo>
                    <a:lnTo>
                      <a:pt x="853211" y="478066"/>
                    </a:lnTo>
                    <a:lnTo>
                      <a:pt x="852474" y="478078"/>
                    </a:lnTo>
                    <a:lnTo>
                      <a:pt x="852411" y="479094"/>
                    </a:lnTo>
                    <a:lnTo>
                      <a:pt x="852360" y="480110"/>
                    </a:lnTo>
                    <a:lnTo>
                      <a:pt x="852297" y="481126"/>
                    </a:lnTo>
                    <a:lnTo>
                      <a:pt x="852830" y="481126"/>
                    </a:lnTo>
                    <a:lnTo>
                      <a:pt x="853351" y="481139"/>
                    </a:lnTo>
                    <a:lnTo>
                      <a:pt x="853884" y="481126"/>
                    </a:lnTo>
                    <a:close/>
                  </a:path>
                  <a:path w="895350" h="974090">
                    <a:moveTo>
                      <a:pt x="854202" y="441325"/>
                    </a:moveTo>
                    <a:lnTo>
                      <a:pt x="853770" y="440309"/>
                    </a:lnTo>
                    <a:lnTo>
                      <a:pt x="852893" y="438226"/>
                    </a:lnTo>
                    <a:lnTo>
                      <a:pt x="852525" y="438391"/>
                    </a:lnTo>
                    <a:lnTo>
                      <a:pt x="852131" y="438543"/>
                    </a:lnTo>
                    <a:lnTo>
                      <a:pt x="851763" y="438708"/>
                    </a:lnTo>
                    <a:lnTo>
                      <a:pt x="852741" y="440753"/>
                    </a:lnTo>
                    <a:lnTo>
                      <a:pt x="853236" y="441756"/>
                    </a:lnTo>
                    <a:lnTo>
                      <a:pt x="853554" y="441629"/>
                    </a:lnTo>
                    <a:lnTo>
                      <a:pt x="853884" y="441477"/>
                    </a:lnTo>
                    <a:lnTo>
                      <a:pt x="854202" y="441325"/>
                    </a:lnTo>
                    <a:close/>
                  </a:path>
                  <a:path w="895350" h="974090">
                    <a:moveTo>
                      <a:pt x="858913" y="473341"/>
                    </a:moveTo>
                    <a:lnTo>
                      <a:pt x="858608" y="470103"/>
                    </a:lnTo>
                    <a:lnTo>
                      <a:pt x="857669" y="472313"/>
                    </a:lnTo>
                    <a:lnTo>
                      <a:pt x="857161" y="473481"/>
                    </a:lnTo>
                    <a:lnTo>
                      <a:pt x="856665" y="474637"/>
                    </a:lnTo>
                    <a:lnTo>
                      <a:pt x="858913" y="473341"/>
                    </a:lnTo>
                    <a:close/>
                  </a:path>
                  <a:path w="895350" h="974090">
                    <a:moveTo>
                      <a:pt x="865073" y="623582"/>
                    </a:moveTo>
                    <a:lnTo>
                      <a:pt x="864857" y="622528"/>
                    </a:lnTo>
                    <a:lnTo>
                      <a:pt x="864412" y="620433"/>
                    </a:lnTo>
                    <a:lnTo>
                      <a:pt x="864108" y="620483"/>
                    </a:lnTo>
                    <a:lnTo>
                      <a:pt x="863790" y="620522"/>
                    </a:lnTo>
                    <a:lnTo>
                      <a:pt x="863485" y="620572"/>
                    </a:lnTo>
                    <a:lnTo>
                      <a:pt x="863523" y="621588"/>
                    </a:lnTo>
                    <a:lnTo>
                      <a:pt x="863574" y="622604"/>
                    </a:lnTo>
                    <a:lnTo>
                      <a:pt x="863625" y="623620"/>
                    </a:lnTo>
                    <a:lnTo>
                      <a:pt x="864108" y="623620"/>
                    </a:lnTo>
                    <a:lnTo>
                      <a:pt x="864577" y="623608"/>
                    </a:lnTo>
                    <a:lnTo>
                      <a:pt x="865073" y="623582"/>
                    </a:lnTo>
                    <a:close/>
                  </a:path>
                  <a:path w="895350" h="974090">
                    <a:moveTo>
                      <a:pt x="867625" y="515505"/>
                    </a:moveTo>
                    <a:lnTo>
                      <a:pt x="867575" y="515048"/>
                    </a:lnTo>
                    <a:lnTo>
                      <a:pt x="867498" y="514604"/>
                    </a:lnTo>
                    <a:lnTo>
                      <a:pt x="867448" y="514159"/>
                    </a:lnTo>
                    <a:lnTo>
                      <a:pt x="866533" y="514400"/>
                    </a:lnTo>
                    <a:lnTo>
                      <a:pt x="865632" y="514616"/>
                    </a:lnTo>
                    <a:lnTo>
                      <a:pt x="864730" y="514870"/>
                    </a:lnTo>
                    <a:lnTo>
                      <a:pt x="864908" y="515721"/>
                    </a:lnTo>
                    <a:lnTo>
                      <a:pt x="865809" y="515645"/>
                    </a:lnTo>
                    <a:lnTo>
                      <a:pt x="866724" y="515594"/>
                    </a:lnTo>
                    <a:lnTo>
                      <a:pt x="867625" y="515505"/>
                    </a:lnTo>
                    <a:close/>
                  </a:path>
                  <a:path w="895350" h="974090">
                    <a:moveTo>
                      <a:pt x="888822" y="529513"/>
                    </a:moveTo>
                    <a:lnTo>
                      <a:pt x="886993" y="528078"/>
                    </a:lnTo>
                    <a:lnTo>
                      <a:pt x="886180" y="527456"/>
                    </a:lnTo>
                    <a:lnTo>
                      <a:pt x="885367" y="526821"/>
                    </a:lnTo>
                    <a:lnTo>
                      <a:pt x="885050" y="527088"/>
                    </a:lnTo>
                    <a:lnTo>
                      <a:pt x="884440" y="527646"/>
                    </a:lnTo>
                    <a:lnTo>
                      <a:pt x="884758" y="528180"/>
                    </a:lnTo>
                    <a:lnTo>
                      <a:pt x="884936" y="529005"/>
                    </a:lnTo>
                    <a:lnTo>
                      <a:pt x="885977" y="529551"/>
                    </a:lnTo>
                    <a:lnTo>
                      <a:pt x="886802" y="529399"/>
                    </a:lnTo>
                    <a:lnTo>
                      <a:pt x="888822" y="529513"/>
                    </a:lnTo>
                    <a:close/>
                  </a:path>
                  <a:path w="895350" h="974090">
                    <a:moveTo>
                      <a:pt x="895248" y="716800"/>
                    </a:moveTo>
                    <a:lnTo>
                      <a:pt x="893826" y="715022"/>
                    </a:lnTo>
                    <a:lnTo>
                      <a:pt x="891997" y="716165"/>
                    </a:lnTo>
                    <a:lnTo>
                      <a:pt x="891730" y="717257"/>
                    </a:lnTo>
                    <a:lnTo>
                      <a:pt x="893165" y="719137"/>
                    </a:lnTo>
                    <a:lnTo>
                      <a:pt x="894638" y="717816"/>
                    </a:lnTo>
                    <a:lnTo>
                      <a:pt x="895248" y="71680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8" name="object 370">
                <a:extLst>
                  <a:ext uri="{FF2B5EF4-FFF2-40B4-BE49-F238E27FC236}">
                    <a16:creationId xmlns:a16="http://schemas.microsoft.com/office/drawing/2014/main" id="{4D0529AD-A54B-36BC-363A-6794CA2D2B31}"/>
                  </a:ext>
                </a:extLst>
              </p:cNvPr>
              <p:cNvSpPr/>
              <p:nvPr/>
            </p:nvSpPr>
            <p:spPr>
              <a:xfrm>
                <a:off x="8613374" y="3091282"/>
                <a:ext cx="843190" cy="844545"/>
              </a:xfrm>
              <a:custGeom>
                <a:avLst/>
                <a:gdLst/>
                <a:ahLst/>
                <a:cxnLst/>
                <a:rect l="l" t="t" r="r" b="b"/>
                <a:pathLst>
                  <a:path w="1083944" h="1235075">
                    <a:moveTo>
                      <a:pt x="1168" y="612876"/>
                    </a:moveTo>
                    <a:lnTo>
                      <a:pt x="1016" y="612140"/>
                    </a:lnTo>
                    <a:lnTo>
                      <a:pt x="889" y="611378"/>
                    </a:lnTo>
                    <a:lnTo>
                      <a:pt x="736" y="610654"/>
                    </a:lnTo>
                    <a:lnTo>
                      <a:pt x="241" y="610692"/>
                    </a:lnTo>
                    <a:lnTo>
                      <a:pt x="0" y="610730"/>
                    </a:lnTo>
                    <a:lnTo>
                      <a:pt x="0" y="612927"/>
                    </a:lnTo>
                    <a:lnTo>
                      <a:pt x="393" y="612927"/>
                    </a:lnTo>
                    <a:lnTo>
                      <a:pt x="774" y="612889"/>
                    </a:lnTo>
                    <a:lnTo>
                      <a:pt x="1168" y="612876"/>
                    </a:lnTo>
                    <a:close/>
                  </a:path>
                  <a:path w="1083944" h="1235075">
                    <a:moveTo>
                      <a:pt x="36296" y="177012"/>
                    </a:moveTo>
                    <a:lnTo>
                      <a:pt x="35153" y="176187"/>
                    </a:lnTo>
                    <a:lnTo>
                      <a:pt x="34569" y="175780"/>
                    </a:lnTo>
                    <a:lnTo>
                      <a:pt x="34391" y="176009"/>
                    </a:lnTo>
                    <a:lnTo>
                      <a:pt x="34213" y="176212"/>
                    </a:lnTo>
                    <a:lnTo>
                      <a:pt x="34010" y="176441"/>
                    </a:lnTo>
                    <a:lnTo>
                      <a:pt x="34531" y="176974"/>
                    </a:lnTo>
                    <a:lnTo>
                      <a:pt x="35039" y="177520"/>
                    </a:lnTo>
                    <a:lnTo>
                      <a:pt x="35547" y="178054"/>
                    </a:lnTo>
                    <a:lnTo>
                      <a:pt x="35788" y="177723"/>
                    </a:lnTo>
                    <a:lnTo>
                      <a:pt x="36055" y="177380"/>
                    </a:lnTo>
                    <a:lnTo>
                      <a:pt x="36296" y="177012"/>
                    </a:lnTo>
                    <a:close/>
                  </a:path>
                  <a:path w="1083944" h="1235075">
                    <a:moveTo>
                      <a:pt x="42468" y="305435"/>
                    </a:moveTo>
                    <a:lnTo>
                      <a:pt x="42138" y="303695"/>
                    </a:lnTo>
                    <a:lnTo>
                      <a:pt x="41986" y="302818"/>
                    </a:lnTo>
                    <a:lnTo>
                      <a:pt x="41694" y="302869"/>
                    </a:lnTo>
                    <a:lnTo>
                      <a:pt x="41414" y="302920"/>
                    </a:lnTo>
                    <a:lnTo>
                      <a:pt x="41135" y="302983"/>
                    </a:lnTo>
                    <a:lnTo>
                      <a:pt x="41249" y="303847"/>
                    </a:lnTo>
                    <a:lnTo>
                      <a:pt x="41503" y="305612"/>
                    </a:lnTo>
                    <a:lnTo>
                      <a:pt x="41808" y="305549"/>
                    </a:lnTo>
                    <a:lnTo>
                      <a:pt x="42151" y="305498"/>
                    </a:lnTo>
                    <a:lnTo>
                      <a:pt x="42468" y="305435"/>
                    </a:lnTo>
                    <a:close/>
                  </a:path>
                  <a:path w="1083944" h="1235075">
                    <a:moveTo>
                      <a:pt x="103543" y="502526"/>
                    </a:moveTo>
                    <a:lnTo>
                      <a:pt x="103187" y="502234"/>
                    </a:lnTo>
                    <a:lnTo>
                      <a:pt x="102768" y="501675"/>
                    </a:lnTo>
                    <a:lnTo>
                      <a:pt x="102082" y="501827"/>
                    </a:lnTo>
                    <a:lnTo>
                      <a:pt x="101650" y="502323"/>
                    </a:lnTo>
                    <a:lnTo>
                      <a:pt x="101498" y="502742"/>
                    </a:lnTo>
                    <a:lnTo>
                      <a:pt x="101422" y="502920"/>
                    </a:lnTo>
                    <a:lnTo>
                      <a:pt x="102044" y="503326"/>
                    </a:lnTo>
                    <a:lnTo>
                      <a:pt x="102476" y="503783"/>
                    </a:lnTo>
                    <a:lnTo>
                      <a:pt x="102920" y="503262"/>
                    </a:lnTo>
                    <a:lnTo>
                      <a:pt x="103251" y="502894"/>
                    </a:lnTo>
                    <a:lnTo>
                      <a:pt x="103543" y="502526"/>
                    </a:lnTo>
                    <a:close/>
                  </a:path>
                  <a:path w="1083944" h="1235075">
                    <a:moveTo>
                      <a:pt x="151244" y="688162"/>
                    </a:moveTo>
                    <a:lnTo>
                      <a:pt x="150812" y="687743"/>
                    </a:lnTo>
                    <a:lnTo>
                      <a:pt x="150393" y="687247"/>
                    </a:lnTo>
                    <a:lnTo>
                      <a:pt x="149720" y="686904"/>
                    </a:lnTo>
                    <a:lnTo>
                      <a:pt x="148894" y="687641"/>
                    </a:lnTo>
                    <a:lnTo>
                      <a:pt x="148945" y="687768"/>
                    </a:lnTo>
                    <a:lnTo>
                      <a:pt x="149148" y="688289"/>
                    </a:lnTo>
                    <a:lnTo>
                      <a:pt x="149580" y="688746"/>
                    </a:lnTo>
                    <a:lnTo>
                      <a:pt x="150075" y="689406"/>
                    </a:lnTo>
                    <a:lnTo>
                      <a:pt x="150634" y="688797"/>
                    </a:lnTo>
                    <a:lnTo>
                      <a:pt x="151244" y="688162"/>
                    </a:lnTo>
                    <a:close/>
                  </a:path>
                  <a:path w="1083944" h="1235075">
                    <a:moveTo>
                      <a:pt x="186004" y="847763"/>
                    </a:moveTo>
                    <a:lnTo>
                      <a:pt x="185293" y="847318"/>
                    </a:lnTo>
                    <a:lnTo>
                      <a:pt x="184823" y="846785"/>
                    </a:lnTo>
                    <a:lnTo>
                      <a:pt x="184569" y="846886"/>
                    </a:lnTo>
                    <a:lnTo>
                      <a:pt x="184137" y="847026"/>
                    </a:lnTo>
                    <a:lnTo>
                      <a:pt x="183629" y="847521"/>
                    </a:lnTo>
                    <a:lnTo>
                      <a:pt x="183553" y="847966"/>
                    </a:lnTo>
                    <a:lnTo>
                      <a:pt x="183476" y="848283"/>
                    </a:lnTo>
                    <a:lnTo>
                      <a:pt x="183997" y="848741"/>
                    </a:lnTo>
                    <a:lnTo>
                      <a:pt x="184251" y="849122"/>
                    </a:lnTo>
                    <a:lnTo>
                      <a:pt x="184746" y="848741"/>
                    </a:lnTo>
                    <a:lnTo>
                      <a:pt x="185254" y="848360"/>
                    </a:lnTo>
                    <a:lnTo>
                      <a:pt x="186004" y="847763"/>
                    </a:lnTo>
                    <a:close/>
                  </a:path>
                  <a:path w="1083944" h="1235075">
                    <a:moveTo>
                      <a:pt x="191795" y="528751"/>
                    </a:moveTo>
                    <a:lnTo>
                      <a:pt x="191198" y="526021"/>
                    </a:lnTo>
                    <a:lnTo>
                      <a:pt x="190893" y="526097"/>
                    </a:lnTo>
                    <a:lnTo>
                      <a:pt x="190588" y="526148"/>
                    </a:lnTo>
                    <a:lnTo>
                      <a:pt x="190296" y="526186"/>
                    </a:lnTo>
                    <a:lnTo>
                      <a:pt x="190449" y="527113"/>
                    </a:lnTo>
                    <a:lnTo>
                      <a:pt x="190614" y="528027"/>
                    </a:lnTo>
                    <a:lnTo>
                      <a:pt x="190779" y="528955"/>
                    </a:lnTo>
                    <a:lnTo>
                      <a:pt x="191439" y="528802"/>
                    </a:lnTo>
                    <a:lnTo>
                      <a:pt x="191795" y="528751"/>
                    </a:lnTo>
                    <a:close/>
                  </a:path>
                  <a:path w="1083944" h="1235075">
                    <a:moveTo>
                      <a:pt x="211912" y="554837"/>
                    </a:moveTo>
                    <a:lnTo>
                      <a:pt x="210337" y="554494"/>
                    </a:lnTo>
                    <a:lnTo>
                      <a:pt x="209804" y="554215"/>
                    </a:lnTo>
                    <a:lnTo>
                      <a:pt x="208826" y="554494"/>
                    </a:lnTo>
                    <a:lnTo>
                      <a:pt x="208368" y="554964"/>
                    </a:lnTo>
                    <a:lnTo>
                      <a:pt x="207886" y="555320"/>
                    </a:lnTo>
                    <a:lnTo>
                      <a:pt x="208114" y="555815"/>
                    </a:lnTo>
                    <a:lnTo>
                      <a:pt x="208241" y="556069"/>
                    </a:lnTo>
                    <a:lnTo>
                      <a:pt x="209143" y="555777"/>
                    </a:lnTo>
                    <a:lnTo>
                      <a:pt x="211912" y="554837"/>
                    </a:lnTo>
                    <a:close/>
                  </a:path>
                  <a:path w="1083944" h="1235075">
                    <a:moveTo>
                      <a:pt x="220599" y="398868"/>
                    </a:moveTo>
                    <a:lnTo>
                      <a:pt x="220370" y="398335"/>
                    </a:lnTo>
                    <a:lnTo>
                      <a:pt x="220243" y="398094"/>
                    </a:lnTo>
                    <a:lnTo>
                      <a:pt x="219506" y="398386"/>
                    </a:lnTo>
                    <a:lnTo>
                      <a:pt x="218744" y="398716"/>
                    </a:lnTo>
                    <a:lnTo>
                      <a:pt x="217995" y="399008"/>
                    </a:lnTo>
                    <a:lnTo>
                      <a:pt x="218122" y="399313"/>
                    </a:lnTo>
                    <a:lnTo>
                      <a:pt x="218401" y="399884"/>
                    </a:lnTo>
                    <a:lnTo>
                      <a:pt x="219138" y="399554"/>
                    </a:lnTo>
                    <a:lnTo>
                      <a:pt x="219875" y="399199"/>
                    </a:lnTo>
                    <a:lnTo>
                      <a:pt x="220599" y="398868"/>
                    </a:lnTo>
                    <a:close/>
                  </a:path>
                  <a:path w="1083944" h="1235075">
                    <a:moveTo>
                      <a:pt x="228434" y="127254"/>
                    </a:moveTo>
                    <a:lnTo>
                      <a:pt x="227761" y="126923"/>
                    </a:lnTo>
                    <a:lnTo>
                      <a:pt x="227380" y="126606"/>
                    </a:lnTo>
                    <a:lnTo>
                      <a:pt x="227012" y="127101"/>
                    </a:lnTo>
                    <a:lnTo>
                      <a:pt x="226542" y="127571"/>
                    </a:lnTo>
                    <a:lnTo>
                      <a:pt x="226352" y="128143"/>
                    </a:lnTo>
                    <a:lnTo>
                      <a:pt x="226288" y="128346"/>
                    </a:lnTo>
                    <a:lnTo>
                      <a:pt x="226949" y="128778"/>
                    </a:lnTo>
                    <a:lnTo>
                      <a:pt x="227558" y="129413"/>
                    </a:lnTo>
                    <a:lnTo>
                      <a:pt x="227939" y="128638"/>
                    </a:lnTo>
                    <a:lnTo>
                      <a:pt x="228384" y="128092"/>
                    </a:lnTo>
                    <a:lnTo>
                      <a:pt x="228422" y="127533"/>
                    </a:lnTo>
                    <a:lnTo>
                      <a:pt x="228434" y="127254"/>
                    </a:lnTo>
                    <a:close/>
                  </a:path>
                  <a:path w="1083944" h="1235075">
                    <a:moveTo>
                      <a:pt x="228777" y="1231"/>
                    </a:moveTo>
                    <a:lnTo>
                      <a:pt x="228066" y="774"/>
                    </a:lnTo>
                    <a:lnTo>
                      <a:pt x="227545" y="241"/>
                    </a:lnTo>
                    <a:lnTo>
                      <a:pt x="226936" y="50"/>
                    </a:lnTo>
                    <a:lnTo>
                      <a:pt x="226695" y="0"/>
                    </a:lnTo>
                    <a:lnTo>
                      <a:pt x="226212" y="546"/>
                    </a:lnTo>
                    <a:lnTo>
                      <a:pt x="225844" y="825"/>
                    </a:lnTo>
                    <a:lnTo>
                      <a:pt x="226364" y="1346"/>
                    </a:lnTo>
                    <a:lnTo>
                      <a:pt x="226822" y="1930"/>
                    </a:lnTo>
                    <a:lnTo>
                      <a:pt x="227444" y="2324"/>
                    </a:lnTo>
                    <a:lnTo>
                      <a:pt x="227571" y="2387"/>
                    </a:lnTo>
                    <a:lnTo>
                      <a:pt x="228180" y="1727"/>
                    </a:lnTo>
                    <a:lnTo>
                      <a:pt x="228777" y="1231"/>
                    </a:lnTo>
                    <a:close/>
                  </a:path>
                  <a:path w="1083944" h="1235075">
                    <a:moveTo>
                      <a:pt x="247281" y="279806"/>
                    </a:moveTo>
                    <a:lnTo>
                      <a:pt x="247040" y="279031"/>
                    </a:lnTo>
                    <a:lnTo>
                      <a:pt x="246926" y="278638"/>
                    </a:lnTo>
                    <a:lnTo>
                      <a:pt x="245973" y="278980"/>
                    </a:lnTo>
                    <a:lnTo>
                      <a:pt x="245008" y="279349"/>
                    </a:lnTo>
                    <a:lnTo>
                      <a:pt x="243357" y="279958"/>
                    </a:lnTo>
                    <a:lnTo>
                      <a:pt x="244602" y="280314"/>
                    </a:lnTo>
                    <a:lnTo>
                      <a:pt x="245110" y="280593"/>
                    </a:lnTo>
                    <a:lnTo>
                      <a:pt x="245541" y="280530"/>
                    </a:lnTo>
                    <a:lnTo>
                      <a:pt x="246151" y="280428"/>
                    </a:lnTo>
                    <a:lnTo>
                      <a:pt x="246710" y="280060"/>
                    </a:lnTo>
                    <a:lnTo>
                      <a:pt x="247281" y="279806"/>
                    </a:lnTo>
                    <a:close/>
                  </a:path>
                  <a:path w="1083944" h="1235075">
                    <a:moveTo>
                      <a:pt x="251726" y="626516"/>
                    </a:moveTo>
                    <a:lnTo>
                      <a:pt x="251040" y="626110"/>
                    </a:lnTo>
                    <a:lnTo>
                      <a:pt x="250393" y="625665"/>
                    </a:lnTo>
                    <a:lnTo>
                      <a:pt x="249694" y="625322"/>
                    </a:lnTo>
                    <a:lnTo>
                      <a:pt x="249047" y="625817"/>
                    </a:lnTo>
                    <a:lnTo>
                      <a:pt x="249402" y="626516"/>
                    </a:lnTo>
                    <a:lnTo>
                      <a:pt x="249809" y="627113"/>
                    </a:lnTo>
                    <a:lnTo>
                      <a:pt x="250177" y="627697"/>
                    </a:lnTo>
                    <a:lnTo>
                      <a:pt x="250685" y="627303"/>
                    </a:lnTo>
                    <a:lnTo>
                      <a:pt x="251206" y="626910"/>
                    </a:lnTo>
                    <a:lnTo>
                      <a:pt x="251726" y="626516"/>
                    </a:lnTo>
                    <a:close/>
                  </a:path>
                  <a:path w="1083944" h="1235075">
                    <a:moveTo>
                      <a:pt x="277660" y="37503"/>
                    </a:moveTo>
                    <a:lnTo>
                      <a:pt x="277647" y="37261"/>
                    </a:lnTo>
                    <a:lnTo>
                      <a:pt x="277533" y="36677"/>
                    </a:lnTo>
                    <a:lnTo>
                      <a:pt x="277126" y="36156"/>
                    </a:lnTo>
                    <a:lnTo>
                      <a:pt x="276669" y="35267"/>
                    </a:lnTo>
                    <a:lnTo>
                      <a:pt x="276148" y="35966"/>
                    </a:lnTo>
                    <a:lnTo>
                      <a:pt x="275615" y="36410"/>
                    </a:lnTo>
                    <a:lnTo>
                      <a:pt x="275920" y="37198"/>
                    </a:lnTo>
                    <a:lnTo>
                      <a:pt x="276390" y="37680"/>
                    </a:lnTo>
                    <a:lnTo>
                      <a:pt x="276758" y="38201"/>
                    </a:lnTo>
                    <a:lnTo>
                      <a:pt x="277075" y="37884"/>
                    </a:lnTo>
                    <a:lnTo>
                      <a:pt x="277660" y="37503"/>
                    </a:lnTo>
                    <a:close/>
                  </a:path>
                  <a:path w="1083944" h="1235075">
                    <a:moveTo>
                      <a:pt x="292722" y="451104"/>
                    </a:moveTo>
                    <a:lnTo>
                      <a:pt x="292277" y="451091"/>
                    </a:lnTo>
                    <a:lnTo>
                      <a:pt x="291376" y="451091"/>
                    </a:lnTo>
                    <a:lnTo>
                      <a:pt x="291426" y="451815"/>
                    </a:lnTo>
                    <a:lnTo>
                      <a:pt x="291414" y="452577"/>
                    </a:lnTo>
                    <a:lnTo>
                      <a:pt x="291528" y="453301"/>
                    </a:lnTo>
                    <a:lnTo>
                      <a:pt x="292100" y="453415"/>
                    </a:lnTo>
                    <a:lnTo>
                      <a:pt x="292392" y="453466"/>
                    </a:lnTo>
                    <a:lnTo>
                      <a:pt x="292506" y="452653"/>
                    </a:lnTo>
                    <a:lnTo>
                      <a:pt x="292608" y="451878"/>
                    </a:lnTo>
                    <a:lnTo>
                      <a:pt x="292722" y="451104"/>
                    </a:lnTo>
                    <a:close/>
                  </a:path>
                  <a:path w="1083944" h="1235075">
                    <a:moveTo>
                      <a:pt x="336042" y="128778"/>
                    </a:moveTo>
                    <a:lnTo>
                      <a:pt x="335178" y="128384"/>
                    </a:lnTo>
                    <a:lnTo>
                      <a:pt x="334327" y="127977"/>
                    </a:lnTo>
                    <a:lnTo>
                      <a:pt x="333476" y="127596"/>
                    </a:lnTo>
                    <a:lnTo>
                      <a:pt x="333336" y="127850"/>
                    </a:lnTo>
                    <a:lnTo>
                      <a:pt x="333070" y="128346"/>
                    </a:lnTo>
                    <a:lnTo>
                      <a:pt x="333844" y="128854"/>
                    </a:lnTo>
                    <a:lnTo>
                      <a:pt x="334619" y="129374"/>
                    </a:lnTo>
                    <a:lnTo>
                      <a:pt x="335394" y="129882"/>
                    </a:lnTo>
                    <a:lnTo>
                      <a:pt x="335813" y="129133"/>
                    </a:lnTo>
                    <a:lnTo>
                      <a:pt x="336042" y="128778"/>
                    </a:lnTo>
                    <a:close/>
                  </a:path>
                  <a:path w="1083944" h="1235075">
                    <a:moveTo>
                      <a:pt x="388378" y="733437"/>
                    </a:moveTo>
                    <a:lnTo>
                      <a:pt x="378752" y="738238"/>
                    </a:lnTo>
                    <a:lnTo>
                      <a:pt x="380517" y="740689"/>
                    </a:lnTo>
                    <a:lnTo>
                      <a:pt x="382003" y="740511"/>
                    </a:lnTo>
                    <a:lnTo>
                      <a:pt x="385597" y="738124"/>
                    </a:lnTo>
                    <a:lnTo>
                      <a:pt x="388137" y="737285"/>
                    </a:lnTo>
                    <a:lnTo>
                      <a:pt x="388378" y="733437"/>
                    </a:lnTo>
                    <a:close/>
                  </a:path>
                  <a:path w="1083944" h="1235075">
                    <a:moveTo>
                      <a:pt x="388950" y="779894"/>
                    </a:moveTo>
                    <a:lnTo>
                      <a:pt x="387362" y="778700"/>
                    </a:lnTo>
                    <a:lnTo>
                      <a:pt x="386372" y="777976"/>
                    </a:lnTo>
                    <a:lnTo>
                      <a:pt x="385191" y="777074"/>
                    </a:lnTo>
                    <a:lnTo>
                      <a:pt x="383717" y="779449"/>
                    </a:lnTo>
                    <a:lnTo>
                      <a:pt x="381444" y="783170"/>
                    </a:lnTo>
                    <a:lnTo>
                      <a:pt x="382295" y="783996"/>
                    </a:lnTo>
                    <a:lnTo>
                      <a:pt x="384340" y="782713"/>
                    </a:lnTo>
                    <a:lnTo>
                      <a:pt x="386384" y="781481"/>
                    </a:lnTo>
                    <a:lnTo>
                      <a:pt x="388950" y="779894"/>
                    </a:lnTo>
                    <a:close/>
                  </a:path>
                  <a:path w="1083944" h="1235075">
                    <a:moveTo>
                      <a:pt x="405866" y="92976"/>
                    </a:moveTo>
                    <a:lnTo>
                      <a:pt x="405828" y="92824"/>
                    </a:lnTo>
                    <a:lnTo>
                      <a:pt x="405714" y="92278"/>
                    </a:lnTo>
                    <a:lnTo>
                      <a:pt x="405422" y="91694"/>
                    </a:lnTo>
                    <a:lnTo>
                      <a:pt x="404850" y="91224"/>
                    </a:lnTo>
                    <a:lnTo>
                      <a:pt x="404190" y="91706"/>
                    </a:lnTo>
                    <a:lnTo>
                      <a:pt x="403707" y="91922"/>
                    </a:lnTo>
                    <a:lnTo>
                      <a:pt x="404291" y="92773"/>
                    </a:lnTo>
                    <a:lnTo>
                      <a:pt x="404545" y="93154"/>
                    </a:lnTo>
                    <a:lnTo>
                      <a:pt x="404812" y="93548"/>
                    </a:lnTo>
                    <a:lnTo>
                      <a:pt x="405180" y="93306"/>
                    </a:lnTo>
                    <a:lnTo>
                      <a:pt x="405866" y="92976"/>
                    </a:lnTo>
                    <a:close/>
                  </a:path>
                  <a:path w="1083944" h="1235075">
                    <a:moveTo>
                      <a:pt x="410133" y="289877"/>
                    </a:moveTo>
                    <a:lnTo>
                      <a:pt x="409117" y="287959"/>
                    </a:lnTo>
                    <a:lnTo>
                      <a:pt x="405193" y="288277"/>
                    </a:lnTo>
                    <a:lnTo>
                      <a:pt x="404050" y="289217"/>
                    </a:lnTo>
                    <a:lnTo>
                      <a:pt x="403440" y="290080"/>
                    </a:lnTo>
                    <a:lnTo>
                      <a:pt x="403212" y="290410"/>
                    </a:lnTo>
                    <a:lnTo>
                      <a:pt x="404215" y="291960"/>
                    </a:lnTo>
                    <a:lnTo>
                      <a:pt x="406120" y="293268"/>
                    </a:lnTo>
                    <a:lnTo>
                      <a:pt x="407555" y="293624"/>
                    </a:lnTo>
                    <a:lnTo>
                      <a:pt x="409270" y="294322"/>
                    </a:lnTo>
                    <a:lnTo>
                      <a:pt x="410133" y="289877"/>
                    </a:lnTo>
                    <a:close/>
                  </a:path>
                  <a:path w="1083944" h="1235075">
                    <a:moveTo>
                      <a:pt x="423468" y="568058"/>
                    </a:moveTo>
                    <a:lnTo>
                      <a:pt x="422808" y="567423"/>
                    </a:lnTo>
                    <a:lnTo>
                      <a:pt x="422452" y="566839"/>
                    </a:lnTo>
                    <a:lnTo>
                      <a:pt x="422084" y="566826"/>
                    </a:lnTo>
                    <a:lnTo>
                      <a:pt x="421678" y="566801"/>
                    </a:lnTo>
                    <a:lnTo>
                      <a:pt x="421106" y="567283"/>
                    </a:lnTo>
                    <a:lnTo>
                      <a:pt x="420954" y="567690"/>
                    </a:lnTo>
                    <a:lnTo>
                      <a:pt x="420839" y="567982"/>
                    </a:lnTo>
                    <a:lnTo>
                      <a:pt x="421347" y="568883"/>
                    </a:lnTo>
                    <a:lnTo>
                      <a:pt x="422046" y="568744"/>
                    </a:lnTo>
                    <a:lnTo>
                      <a:pt x="422617" y="568426"/>
                    </a:lnTo>
                    <a:lnTo>
                      <a:pt x="423468" y="568058"/>
                    </a:lnTo>
                    <a:close/>
                  </a:path>
                  <a:path w="1083944" h="1235075">
                    <a:moveTo>
                      <a:pt x="426948" y="663829"/>
                    </a:moveTo>
                    <a:lnTo>
                      <a:pt x="426288" y="663473"/>
                    </a:lnTo>
                    <a:lnTo>
                      <a:pt x="425945" y="663232"/>
                    </a:lnTo>
                    <a:lnTo>
                      <a:pt x="425577" y="663714"/>
                    </a:lnTo>
                    <a:lnTo>
                      <a:pt x="425107" y="664184"/>
                    </a:lnTo>
                    <a:lnTo>
                      <a:pt x="424802" y="664908"/>
                    </a:lnTo>
                    <a:lnTo>
                      <a:pt x="425424" y="665353"/>
                    </a:lnTo>
                    <a:lnTo>
                      <a:pt x="426021" y="665962"/>
                    </a:lnTo>
                    <a:lnTo>
                      <a:pt x="426427" y="665137"/>
                    </a:lnTo>
                    <a:lnTo>
                      <a:pt x="426821" y="664616"/>
                    </a:lnTo>
                    <a:lnTo>
                      <a:pt x="426910" y="664057"/>
                    </a:lnTo>
                    <a:lnTo>
                      <a:pt x="426948" y="663829"/>
                    </a:lnTo>
                    <a:close/>
                  </a:path>
                  <a:path w="1083944" h="1235075">
                    <a:moveTo>
                      <a:pt x="435851" y="405853"/>
                    </a:moveTo>
                    <a:lnTo>
                      <a:pt x="435571" y="405841"/>
                    </a:lnTo>
                    <a:lnTo>
                      <a:pt x="435279" y="405815"/>
                    </a:lnTo>
                    <a:lnTo>
                      <a:pt x="434987" y="405803"/>
                    </a:lnTo>
                    <a:lnTo>
                      <a:pt x="435051" y="408419"/>
                    </a:lnTo>
                    <a:lnTo>
                      <a:pt x="435495" y="408419"/>
                    </a:lnTo>
                    <a:lnTo>
                      <a:pt x="435711" y="408419"/>
                    </a:lnTo>
                    <a:lnTo>
                      <a:pt x="435813" y="406692"/>
                    </a:lnTo>
                    <a:lnTo>
                      <a:pt x="435851" y="405853"/>
                    </a:lnTo>
                    <a:close/>
                  </a:path>
                  <a:path w="1083944" h="1235075">
                    <a:moveTo>
                      <a:pt x="438188" y="414388"/>
                    </a:moveTo>
                    <a:lnTo>
                      <a:pt x="437680" y="413854"/>
                    </a:lnTo>
                    <a:lnTo>
                      <a:pt x="437515" y="413880"/>
                    </a:lnTo>
                    <a:lnTo>
                      <a:pt x="437095" y="413956"/>
                    </a:lnTo>
                    <a:lnTo>
                      <a:pt x="436702" y="414286"/>
                    </a:lnTo>
                    <a:lnTo>
                      <a:pt x="436295" y="414515"/>
                    </a:lnTo>
                    <a:lnTo>
                      <a:pt x="436816" y="415290"/>
                    </a:lnTo>
                    <a:lnTo>
                      <a:pt x="437235" y="415950"/>
                    </a:lnTo>
                    <a:lnTo>
                      <a:pt x="437667" y="415328"/>
                    </a:lnTo>
                    <a:lnTo>
                      <a:pt x="438010" y="414972"/>
                    </a:lnTo>
                    <a:lnTo>
                      <a:pt x="438188" y="414388"/>
                    </a:lnTo>
                    <a:close/>
                  </a:path>
                  <a:path w="1083944" h="1235075">
                    <a:moveTo>
                      <a:pt x="461098" y="376174"/>
                    </a:moveTo>
                    <a:lnTo>
                      <a:pt x="460197" y="376224"/>
                    </a:lnTo>
                    <a:lnTo>
                      <a:pt x="459282" y="376250"/>
                    </a:lnTo>
                    <a:lnTo>
                      <a:pt x="458381" y="376301"/>
                    </a:lnTo>
                    <a:lnTo>
                      <a:pt x="458419" y="376758"/>
                    </a:lnTo>
                    <a:lnTo>
                      <a:pt x="458444" y="377596"/>
                    </a:lnTo>
                    <a:lnTo>
                      <a:pt x="459359" y="377659"/>
                    </a:lnTo>
                    <a:lnTo>
                      <a:pt x="460209" y="377596"/>
                    </a:lnTo>
                    <a:lnTo>
                      <a:pt x="461060" y="377558"/>
                    </a:lnTo>
                    <a:lnTo>
                      <a:pt x="461073" y="377101"/>
                    </a:lnTo>
                    <a:lnTo>
                      <a:pt x="461073" y="376631"/>
                    </a:lnTo>
                    <a:lnTo>
                      <a:pt x="461098" y="376174"/>
                    </a:lnTo>
                    <a:close/>
                  </a:path>
                  <a:path w="1083944" h="1235075">
                    <a:moveTo>
                      <a:pt x="471881" y="149453"/>
                    </a:moveTo>
                    <a:lnTo>
                      <a:pt x="471220" y="148945"/>
                    </a:lnTo>
                    <a:lnTo>
                      <a:pt x="470560" y="149606"/>
                    </a:lnTo>
                    <a:lnTo>
                      <a:pt x="469963" y="150266"/>
                    </a:lnTo>
                    <a:lnTo>
                      <a:pt x="469379" y="150952"/>
                    </a:lnTo>
                    <a:lnTo>
                      <a:pt x="469747" y="151231"/>
                    </a:lnTo>
                    <a:lnTo>
                      <a:pt x="470141" y="151498"/>
                    </a:lnTo>
                    <a:lnTo>
                      <a:pt x="470496" y="151777"/>
                    </a:lnTo>
                    <a:lnTo>
                      <a:pt x="470966" y="151028"/>
                    </a:lnTo>
                    <a:lnTo>
                      <a:pt x="471449" y="150291"/>
                    </a:lnTo>
                    <a:lnTo>
                      <a:pt x="471855" y="149479"/>
                    </a:lnTo>
                    <a:close/>
                  </a:path>
                  <a:path w="1083944" h="1235075">
                    <a:moveTo>
                      <a:pt x="482612" y="444728"/>
                    </a:moveTo>
                    <a:lnTo>
                      <a:pt x="482333" y="444169"/>
                    </a:lnTo>
                    <a:lnTo>
                      <a:pt x="482244" y="443661"/>
                    </a:lnTo>
                    <a:lnTo>
                      <a:pt x="481520" y="444030"/>
                    </a:lnTo>
                    <a:lnTo>
                      <a:pt x="481152" y="444207"/>
                    </a:lnTo>
                    <a:lnTo>
                      <a:pt x="480923" y="444792"/>
                    </a:lnTo>
                    <a:lnTo>
                      <a:pt x="480517" y="445376"/>
                    </a:lnTo>
                    <a:lnTo>
                      <a:pt x="480479" y="445960"/>
                    </a:lnTo>
                    <a:lnTo>
                      <a:pt x="480466" y="446201"/>
                    </a:lnTo>
                    <a:lnTo>
                      <a:pt x="481139" y="446519"/>
                    </a:lnTo>
                    <a:lnTo>
                      <a:pt x="481495" y="446811"/>
                    </a:lnTo>
                    <a:lnTo>
                      <a:pt x="481838" y="446265"/>
                    </a:lnTo>
                    <a:lnTo>
                      <a:pt x="482333" y="445757"/>
                    </a:lnTo>
                    <a:lnTo>
                      <a:pt x="482511" y="445173"/>
                    </a:lnTo>
                    <a:lnTo>
                      <a:pt x="482612" y="444728"/>
                    </a:lnTo>
                    <a:close/>
                  </a:path>
                  <a:path w="1083944" h="1235075">
                    <a:moveTo>
                      <a:pt x="482854" y="174205"/>
                    </a:moveTo>
                    <a:lnTo>
                      <a:pt x="482511" y="174205"/>
                    </a:lnTo>
                    <a:lnTo>
                      <a:pt x="481888" y="174167"/>
                    </a:lnTo>
                    <a:lnTo>
                      <a:pt x="481711" y="175056"/>
                    </a:lnTo>
                    <a:lnTo>
                      <a:pt x="481660" y="175882"/>
                    </a:lnTo>
                    <a:lnTo>
                      <a:pt x="481571" y="176707"/>
                    </a:lnTo>
                    <a:lnTo>
                      <a:pt x="481952" y="176745"/>
                    </a:lnTo>
                    <a:lnTo>
                      <a:pt x="482320" y="176796"/>
                    </a:lnTo>
                    <a:lnTo>
                      <a:pt x="482688" y="176860"/>
                    </a:lnTo>
                    <a:lnTo>
                      <a:pt x="482752" y="175958"/>
                    </a:lnTo>
                    <a:lnTo>
                      <a:pt x="482803" y="175069"/>
                    </a:lnTo>
                    <a:lnTo>
                      <a:pt x="482854" y="174205"/>
                    </a:lnTo>
                    <a:close/>
                  </a:path>
                  <a:path w="1083944" h="1235075">
                    <a:moveTo>
                      <a:pt x="485216" y="718350"/>
                    </a:moveTo>
                    <a:lnTo>
                      <a:pt x="484403" y="717702"/>
                    </a:lnTo>
                    <a:lnTo>
                      <a:pt x="483590" y="717054"/>
                    </a:lnTo>
                    <a:lnTo>
                      <a:pt x="482803" y="716394"/>
                    </a:lnTo>
                    <a:lnTo>
                      <a:pt x="482587" y="716648"/>
                    </a:lnTo>
                    <a:lnTo>
                      <a:pt x="482371" y="716902"/>
                    </a:lnTo>
                    <a:lnTo>
                      <a:pt x="482168" y="717169"/>
                    </a:lnTo>
                    <a:lnTo>
                      <a:pt x="482904" y="717880"/>
                    </a:lnTo>
                    <a:lnTo>
                      <a:pt x="483666" y="718578"/>
                    </a:lnTo>
                    <a:lnTo>
                      <a:pt x="484403" y="719302"/>
                    </a:lnTo>
                    <a:lnTo>
                      <a:pt x="484936" y="718667"/>
                    </a:lnTo>
                    <a:lnTo>
                      <a:pt x="485216" y="718350"/>
                    </a:lnTo>
                    <a:close/>
                  </a:path>
                  <a:path w="1083944" h="1235075">
                    <a:moveTo>
                      <a:pt x="493598" y="32588"/>
                    </a:moveTo>
                    <a:lnTo>
                      <a:pt x="493471" y="30848"/>
                    </a:lnTo>
                    <a:lnTo>
                      <a:pt x="493420" y="29959"/>
                    </a:lnTo>
                    <a:lnTo>
                      <a:pt x="492455" y="30022"/>
                    </a:lnTo>
                    <a:lnTo>
                      <a:pt x="492404" y="30886"/>
                    </a:lnTo>
                    <a:lnTo>
                      <a:pt x="492353" y="31750"/>
                    </a:lnTo>
                    <a:lnTo>
                      <a:pt x="492315" y="32600"/>
                    </a:lnTo>
                    <a:lnTo>
                      <a:pt x="492734" y="32600"/>
                    </a:lnTo>
                    <a:lnTo>
                      <a:pt x="493166" y="32588"/>
                    </a:lnTo>
                    <a:lnTo>
                      <a:pt x="493598" y="32588"/>
                    </a:lnTo>
                    <a:close/>
                  </a:path>
                  <a:path w="1083944" h="1235075">
                    <a:moveTo>
                      <a:pt x="524992" y="679653"/>
                    </a:moveTo>
                    <a:lnTo>
                      <a:pt x="523836" y="678713"/>
                    </a:lnTo>
                    <a:lnTo>
                      <a:pt x="523024" y="678268"/>
                    </a:lnTo>
                    <a:lnTo>
                      <a:pt x="522782" y="678116"/>
                    </a:lnTo>
                    <a:lnTo>
                      <a:pt x="521436" y="679170"/>
                    </a:lnTo>
                    <a:lnTo>
                      <a:pt x="520915" y="681824"/>
                    </a:lnTo>
                    <a:lnTo>
                      <a:pt x="520865" y="683920"/>
                    </a:lnTo>
                    <a:lnTo>
                      <a:pt x="520623" y="686638"/>
                    </a:lnTo>
                    <a:lnTo>
                      <a:pt x="524078" y="684974"/>
                    </a:lnTo>
                    <a:lnTo>
                      <a:pt x="524764" y="682675"/>
                    </a:lnTo>
                    <a:lnTo>
                      <a:pt x="524992" y="679653"/>
                    </a:lnTo>
                    <a:close/>
                  </a:path>
                  <a:path w="1083944" h="1235075">
                    <a:moveTo>
                      <a:pt x="538238" y="264502"/>
                    </a:moveTo>
                    <a:lnTo>
                      <a:pt x="538149" y="263601"/>
                    </a:lnTo>
                    <a:lnTo>
                      <a:pt x="537921" y="261810"/>
                    </a:lnTo>
                    <a:lnTo>
                      <a:pt x="537337" y="261848"/>
                    </a:lnTo>
                    <a:lnTo>
                      <a:pt x="537044" y="261848"/>
                    </a:lnTo>
                    <a:lnTo>
                      <a:pt x="536981" y="262724"/>
                    </a:lnTo>
                    <a:lnTo>
                      <a:pt x="536930" y="263601"/>
                    </a:lnTo>
                    <a:lnTo>
                      <a:pt x="536892" y="264464"/>
                    </a:lnTo>
                    <a:lnTo>
                      <a:pt x="537337" y="264477"/>
                    </a:lnTo>
                    <a:lnTo>
                      <a:pt x="537794" y="264477"/>
                    </a:lnTo>
                    <a:lnTo>
                      <a:pt x="538238" y="264502"/>
                    </a:lnTo>
                    <a:close/>
                  </a:path>
                  <a:path w="1083944" h="1235075">
                    <a:moveTo>
                      <a:pt x="540740" y="588619"/>
                    </a:moveTo>
                    <a:lnTo>
                      <a:pt x="540270" y="588556"/>
                    </a:lnTo>
                    <a:lnTo>
                      <a:pt x="539813" y="588467"/>
                    </a:lnTo>
                    <a:lnTo>
                      <a:pt x="539369" y="588403"/>
                    </a:lnTo>
                    <a:lnTo>
                      <a:pt x="539305" y="589280"/>
                    </a:lnTo>
                    <a:lnTo>
                      <a:pt x="539254" y="590156"/>
                    </a:lnTo>
                    <a:lnTo>
                      <a:pt x="539203" y="591045"/>
                    </a:lnTo>
                    <a:lnTo>
                      <a:pt x="539445" y="591096"/>
                    </a:lnTo>
                    <a:lnTo>
                      <a:pt x="539902" y="591185"/>
                    </a:lnTo>
                    <a:lnTo>
                      <a:pt x="540181" y="590321"/>
                    </a:lnTo>
                    <a:lnTo>
                      <a:pt x="540461" y="589483"/>
                    </a:lnTo>
                    <a:lnTo>
                      <a:pt x="540740" y="588619"/>
                    </a:lnTo>
                    <a:close/>
                  </a:path>
                  <a:path w="1083944" h="1235075">
                    <a:moveTo>
                      <a:pt x="552869" y="639394"/>
                    </a:moveTo>
                    <a:lnTo>
                      <a:pt x="551713" y="638187"/>
                    </a:lnTo>
                    <a:lnTo>
                      <a:pt x="550011" y="637641"/>
                    </a:lnTo>
                    <a:lnTo>
                      <a:pt x="549694" y="637565"/>
                    </a:lnTo>
                    <a:lnTo>
                      <a:pt x="549592" y="636816"/>
                    </a:lnTo>
                    <a:lnTo>
                      <a:pt x="549478" y="636524"/>
                    </a:lnTo>
                    <a:lnTo>
                      <a:pt x="550278" y="635762"/>
                    </a:lnTo>
                    <a:lnTo>
                      <a:pt x="550926" y="635177"/>
                    </a:lnTo>
                    <a:lnTo>
                      <a:pt x="551561" y="634580"/>
                    </a:lnTo>
                    <a:lnTo>
                      <a:pt x="547141" y="634504"/>
                    </a:lnTo>
                    <a:lnTo>
                      <a:pt x="545185" y="637794"/>
                    </a:lnTo>
                    <a:lnTo>
                      <a:pt x="542010" y="640372"/>
                    </a:lnTo>
                    <a:lnTo>
                      <a:pt x="544576" y="640918"/>
                    </a:lnTo>
                    <a:lnTo>
                      <a:pt x="546328" y="641477"/>
                    </a:lnTo>
                    <a:lnTo>
                      <a:pt x="548093" y="641629"/>
                    </a:lnTo>
                    <a:lnTo>
                      <a:pt x="549402" y="641705"/>
                    </a:lnTo>
                    <a:lnTo>
                      <a:pt x="551472" y="641642"/>
                    </a:lnTo>
                    <a:lnTo>
                      <a:pt x="552869" y="639394"/>
                    </a:lnTo>
                    <a:close/>
                  </a:path>
                  <a:path w="1083944" h="1235075">
                    <a:moveTo>
                      <a:pt x="556539" y="655269"/>
                    </a:moveTo>
                    <a:lnTo>
                      <a:pt x="555904" y="654367"/>
                    </a:lnTo>
                    <a:lnTo>
                      <a:pt x="555548" y="654367"/>
                    </a:lnTo>
                    <a:lnTo>
                      <a:pt x="554951" y="654342"/>
                    </a:lnTo>
                    <a:lnTo>
                      <a:pt x="554355" y="654735"/>
                    </a:lnTo>
                    <a:lnTo>
                      <a:pt x="553173" y="655154"/>
                    </a:lnTo>
                    <a:lnTo>
                      <a:pt x="554151" y="655980"/>
                    </a:lnTo>
                    <a:lnTo>
                      <a:pt x="554659" y="656704"/>
                    </a:lnTo>
                    <a:lnTo>
                      <a:pt x="555066" y="656666"/>
                    </a:lnTo>
                    <a:lnTo>
                      <a:pt x="555612" y="656590"/>
                    </a:lnTo>
                    <a:lnTo>
                      <a:pt x="556120" y="655904"/>
                    </a:lnTo>
                    <a:lnTo>
                      <a:pt x="556475" y="655383"/>
                    </a:lnTo>
                    <a:close/>
                  </a:path>
                  <a:path w="1083944" h="1235075">
                    <a:moveTo>
                      <a:pt x="559663" y="373265"/>
                    </a:moveTo>
                    <a:lnTo>
                      <a:pt x="558939" y="373037"/>
                    </a:lnTo>
                    <a:lnTo>
                      <a:pt x="558571" y="372948"/>
                    </a:lnTo>
                    <a:lnTo>
                      <a:pt x="558292" y="373849"/>
                    </a:lnTo>
                    <a:lnTo>
                      <a:pt x="558012" y="374777"/>
                    </a:lnTo>
                    <a:lnTo>
                      <a:pt x="557707" y="375691"/>
                    </a:lnTo>
                    <a:lnTo>
                      <a:pt x="558482" y="375920"/>
                    </a:lnTo>
                    <a:lnTo>
                      <a:pt x="558863" y="376047"/>
                    </a:lnTo>
                    <a:lnTo>
                      <a:pt x="559142" y="375119"/>
                    </a:lnTo>
                    <a:lnTo>
                      <a:pt x="559384" y="374192"/>
                    </a:lnTo>
                    <a:lnTo>
                      <a:pt x="559663" y="373265"/>
                    </a:lnTo>
                    <a:close/>
                  </a:path>
                  <a:path w="1083944" h="1235075">
                    <a:moveTo>
                      <a:pt x="577545" y="740422"/>
                    </a:moveTo>
                    <a:lnTo>
                      <a:pt x="576999" y="740257"/>
                    </a:lnTo>
                    <a:lnTo>
                      <a:pt x="576516" y="740016"/>
                    </a:lnTo>
                    <a:lnTo>
                      <a:pt x="576427" y="740537"/>
                    </a:lnTo>
                    <a:lnTo>
                      <a:pt x="576237" y="741019"/>
                    </a:lnTo>
                    <a:lnTo>
                      <a:pt x="576300" y="741451"/>
                    </a:lnTo>
                    <a:lnTo>
                      <a:pt x="576326" y="741654"/>
                    </a:lnTo>
                    <a:lnTo>
                      <a:pt x="576846" y="741781"/>
                    </a:lnTo>
                    <a:lnTo>
                      <a:pt x="577151" y="741946"/>
                    </a:lnTo>
                    <a:lnTo>
                      <a:pt x="577291" y="741476"/>
                    </a:lnTo>
                    <a:lnTo>
                      <a:pt x="577507" y="741019"/>
                    </a:lnTo>
                    <a:lnTo>
                      <a:pt x="577545" y="740422"/>
                    </a:lnTo>
                    <a:close/>
                  </a:path>
                  <a:path w="1083944" h="1235075">
                    <a:moveTo>
                      <a:pt x="583768" y="611416"/>
                    </a:moveTo>
                    <a:lnTo>
                      <a:pt x="580339" y="610577"/>
                    </a:lnTo>
                    <a:lnTo>
                      <a:pt x="580986" y="612330"/>
                    </a:lnTo>
                    <a:lnTo>
                      <a:pt x="581736" y="613486"/>
                    </a:lnTo>
                    <a:lnTo>
                      <a:pt x="583768" y="611416"/>
                    </a:lnTo>
                    <a:close/>
                  </a:path>
                  <a:path w="1083944" h="1235075">
                    <a:moveTo>
                      <a:pt x="587857" y="1231087"/>
                    </a:moveTo>
                    <a:lnTo>
                      <a:pt x="586752" y="1227569"/>
                    </a:lnTo>
                    <a:lnTo>
                      <a:pt x="585698" y="1224026"/>
                    </a:lnTo>
                    <a:lnTo>
                      <a:pt x="585292" y="1224089"/>
                    </a:lnTo>
                    <a:lnTo>
                      <a:pt x="584454" y="1224178"/>
                    </a:lnTo>
                    <a:lnTo>
                      <a:pt x="585571" y="1235036"/>
                    </a:lnTo>
                    <a:lnTo>
                      <a:pt x="587146" y="1234884"/>
                    </a:lnTo>
                    <a:lnTo>
                      <a:pt x="587857" y="1231087"/>
                    </a:lnTo>
                    <a:close/>
                  </a:path>
                  <a:path w="1083944" h="1235075">
                    <a:moveTo>
                      <a:pt x="588924" y="470065"/>
                    </a:moveTo>
                    <a:lnTo>
                      <a:pt x="587781" y="469480"/>
                    </a:lnTo>
                    <a:lnTo>
                      <a:pt x="586676" y="470433"/>
                    </a:lnTo>
                    <a:lnTo>
                      <a:pt x="585292" y="471246"/>
                    </a:lnTo>
                    <a:lnTo>
                      <a:pt x="584098" y="473240"/>
                    </a:lnTo>
                    <a:lnTo>
                      <a:pt x="584568" y="474599"/>
                    </a:lnTo>
                    <a:lnTo>
                      <a:pt x="584606" y="475729"/>
                    </a:lnTo>
                    <a:lnTo>
                      <a:pt x="585711" y="475386"/>
                    </a:lnTo>
                    <a:lnTo>
                      <a:pt x="587375" y="475373"/>
                    </a:lnTo>
                    <a:lnTo>
                      <a:pt x="587806" y="474637"/>
                    </a:lnTo>
                    <a:lnTo>
                      <a:pt x="588568" y="473341"/>
                    </a:lnTo>
                    <a:lnTo>
                      <a:pt x="588581" y="471614"/>
                    </a:lnTo>
                    <a:lnTo>
                      <a:pt x="588924" y="470065"/>
                    </a:lnTo>
                    <a:close/>
                  </a:path>
                  <a:path w="1083944" h="1235075">
                    <a:moveTo>
                      <a:pt x="595439" y="375793"/>
                    </a:moveTo>
                    <a:lnTo>
                      <a:pt x="595388" y="375526"/>
                    </a:lnTo>
                    <a:lnTo>
                      <a:pt x="595350" y="375234"/>
                    </a:lnTo>
                    <a:lnTo>
                      <a:pt x="595299" y="374967"/>
                    </a:lnTo>
                    <a:lnTo>
                      <a:pt x="594372" y="375005"/>
                    </a:lnTo>
                    <a:lnTo>
                      <a:pt x="592531" y="375132"/>
                    </a:lnTo>
                    <a:lnTo>
                      <a:pt x="592632" y="375589"/>
                    </a:lnTo>
                    <a:lnTo>
                      <a:pt x="592747" y="376047"/>
                    </a:lnTo>
                    <a:lnTo>
                      <a:pt x="592848" y="376491"/>
                    </a:lnTo>
                    <a:lnTo>
                      <a:pt x="593699" y="376250"/>
                    </a:lnTo>
                    <a:lnTo>
                      <a:pt x="595439" y="375793"/>
                    </a:lnTo>
                    <a:close/>
                  </a:path>
                  <a:path w="1083944" h="1235075">
                    <a:moveTo>
                      <a:pt x="596557" y="292531"/>
                    </a:moveTo>
                    <a:lnTo>
                      <a:pt x="595960" y="292265"/>
                    </a:lnTo>
                    <a:lnTo>
                      <a:pt x="595376" y="291769"/>
                    </a:lnTo>
                    <a:lnTo>
                      <a:pt x="595172" y="291896"/>
                    </a:lnTo>
                    <a:lnTo>
                      <a:pt x="594741" y="292163"/>
                    </a:lnTo>
                    <a:lnTo>
                      <a:pt x="594525" y="292760"/>
                    </a:lnTo>
                    <a:lnTo>
                      <a:pt x="594207" y="293230"/>
                    </a:lnTo>
                    <a:lnTo>
                      <a:pt x="594652" y="293357"/>
                    </a:lnTo>
                    <a:lnTo>
                      <a:pt x="595134" y="293712"/>
                    </a:lnTo>
                    <a:lnTo>
                      <a:pt x="595503" y="293636"/>
                    </a:lnTo>
                    <a:lnTo>
                      <a:pt x="595858" y="293535"/>
                    </a:lnTo>
                    <a:lnTo>
                      <a:pt x="596125" y="292989"/>
                    </a:lnTo>
                    <a:lnTo>
                      <a:pt x="596557" y="292531"/>
                    </a:lnTo>
                    <a:close/>
                  </a:path>
                  <a:path w="1083944" h="1235075">
                    <a:moveTo>
                      <a:pt x="606501" y="311302"/>
                    </a:moveTo>
                    <a:lnTo>
                      <a:pt x="606132" y="310997"/>
                    </a:lnTo>
                    <a:lnTo>
                      <a:pt x="605764" y="310743"/>
                    </a:lnTo>
                    <a:lnTo>
                      <a:pt x="605320" y="310388"/>
                    </a:lnTo>
                    <a:lnTo>
                      <a:pt x="604901" y="310819"/>
                    </a:lnTo>
                    <a:lnTo>
                      <a:pt x="604380" y="311124"/>
                    </a:lnTo>
                    <a:lnTo>
                      <a:pt x="604253" y="311772"/>
                    </a:lnTo>
                    <a:lnTo>
                      <a:pt x="605002" y="312470"/>
                    </a:lnTo>
                    <a:lnTo>
                      <a:pt x="605612" y="312140"/>
                    </a:lnTo>
                    <a:lnTo>
                      <a:pt x="606031" y="311696"/>
                    </a:lnTo>
                    <a:lnTo>
                      <a:pt x="606501" y="311302"/>
                    </a:lnTo>
                    <a:close/>
                  </a:path>
                  <a:path w="1083944" h="1235075">
                    <a:moveTo>
                      <a:pt x="644144" y="317588"/>
                    </a:moveTo>
                    <a:lnTo>
                      <a:pt x="643788" y="317347"/>
                    </a:lnTo>
                    <a:lnTo>
                      <a:pt x="643445" y="317093"/>
                    </a:lnTo>
                    <a:lnTo>
                      <a:pt x="643102" y="316852"/>
                    </a:lnTo>
                    <a:lnTo>
                      <a:pt x="641400" y="319633"/>
                    </a:lnTo>
                    <a:lnTo>
                      <a:pt x="642277" y="320192"/>
                    </a:lnTo>
                    <a:lnTo>
                      <a:pt x="642899" y="319328"/>
                    </a:lnTo>
                    <a:lnTo>
                      <a:pt x="644144" y="317588"/>
                    </a:lnTo>
                    <a:close/>
                  </a:path>
                  <a:path w="1083944" h="1235075">
                    <a:moveTo>
                      <a:pt x="645693" y="437451"/>
                    </a:moveTo>
                    <a:lnTo>
                      <a:pt x="645668" y="434454"/>
                    </a:lnTo>
                    <a:lnTo>
                      <a:pt x="645668" y="428459"/>
                    </a:lnTo>
                    <a:lnTo>
                      <a:pt x="643877" y="428536"/>
                    </a:lnTo>
                    <a:lnTo>
                      <a:pt x="643343" y="431558"/>
                    </a:lnTo>
                    <a:lnTo>
                      <a:pt x="642035" y="434606"/>
                    </a:lnTo>
                    <a:lnTo>
                      <a:pt x="645693" y="437451"/>
                    </a:lnTo>
                    <a:close/>
                  </a:path>
                  <a:path w="1083944" h="1235075">
                    <a:moveTo>
                      <a:pt x="657237" y="653605"/>
                    </a:moveTo>
                    <a:lnTo>
                      <a:pt x="657174" y="652729"/>
                    </a:lnTo>
                    <a:lnTo>
                      <a:pt x="657136" y="651878"/>
                    </a:lnTo>
                    <a:lnTo>
                      <a:pt x="657085" y="651002"/>
                    </a:lnTo>
                    <a:lnTo>
                      <a:pt x="656628" y="651014"/>
                    </a:lnTo>
                    <a:lnTo>
                      <a:pt x="656196" y="651040"/>
                    </a:lnTo>
                    <a:lnTo>
                      <a:pt x="655739" y="651040"/>
                    </a:lnTo>
                    <a:lnTo>
                      <a:pt x="656158" y="652843"/>
                    </a:lnTo>
                    <a:lnTo>
                      <a:pt x="656374" y="653732"/>
                    </a:lnTo>
                    <a:lnTo>
                      <a:pt x="656678" y="653694"/>
                    </a:lnTo>
                    <a:lnTo>
                      <a:pt x="656958" y="653643"/>
                    </a:lnTo>
                    <a:lnTo>
                      <a:pt x="657237" y="653605"/>
                    </a:lnTo>
                    <a:close/>
                  </a:path>
                  <a:path w="1083944" h="1235075">
                    <a:moveTo>
                      <a:pt x="674154" y="92900"/>
                    </a:moveTo>
                    <a:lnTo>
                      <a:pt x="673989" y="92494"/>
                    </a:lnTo>
                    <a:lnTo>
                      <a:pt x="673646" y="91706"/>
                    </a:lnTo>
                    <a:lnTo>
                      <a:pt x="672795" y="92163"/>
                    </a:lnTo>
                    <a:lnTo>
                      <a:pt x="671957" y="92633"/>
                    </a:lnTo>
                    <a:lnTo>
                      <a:pt x="671106" y="93078"/>
                    </a:lnTo>
                    <a:lnTo>
                      <a:pt x="671220" y="93357"/>
                    </a:lnTo>
                    <a:lnTo>
                      <a:pt x="671347" y="93637"/>
                    </a:lnTo>
                    <a:lnTo>
                      <a:pt x="671474" y="93891"/>
                    </a:lnTo>
                    <a:lnTo>
                      <a:pt x="672363" y="93560"/>
                    </a:lnTo>
                    <a:lnTo>
                      <a:pt x="673265" y="93230"/>
                    </a:lnTo>
                    <a:lnTo>
                      <a:pt x="674154" y="92900"/>
                    </a:lnTo>
                    <a:close/>
                  </a:path>
                  <a:path w="1083944" h="1235075">
                    <a:moveTo>
                      <a:pt x="677303" y="367207"/>
                    </a:moveTo>
                    <a:lnTo>
                      <a:pt x="676935" y="366725"/>
                    </a:lnTo>
                    <a:lnTo>
                      <a:pt x="675944" y="365467"/>
                    </a:lnTo>
                    <a:lnTo>
                      <a:pt x="675513" y="366204"/>
                    </a:lnTo>
                    <a:lnTo>
                      <a:pt x="675081" y="366649"/>
                    </a:lnTo>
                    <a:lnTo>
                      <a:pt x="675157" y="366966"/>
                    </a:lnTo>
                    <a:lnTo>
                      <a:pt x="675259" y="367385"/>
                    </a:lnTo>
                    <a:lnTo>
                      <a:pt x="675754" y="367906"/>
                    </a:lnTo>
                    <a:lnTo>
                      <a:pt x="676160" y="367957"/>
                    </a:lnTo>
                    <a:lnTo>
                      <a:pt x="676490" y="368020"/>
                    </a:lnTo>
                    <a:lnTo>
                      <a:pt x="676922" y="367474"/>
                    </a:lnTo>
                    <a:lnTo>
                      <a:pt x="677303" y="367207"/>
                    </a:lnTo>
                    <a:close/>
                  </a:path>
                  <a:path w="1083944" h="1235075">
                    <a:moveTo>
                      <a:pt x="684758" y="395947"/>
                    </a:moveTo>
                    <a:lnTo>
                      <a:pt x="684466" y="395859"/>
                    </a:lnTo>
                    <a:lnTo>
                      <a:pt x="683895" y="395719"/>
                    </a:lnTo>
                    <a:lnTo>
                      <a:pt x="683488" y="397179"/>
                    </a:lnTo>
                    <a:lnTo>
                      <a:pt x="683272" y="397903"/>
                    </a:lnTo>
                    <a:lnTo>
                      <a:pt x="684161" y="398157"/>
                    </a:lnTo>
                    <a:lnTo>
                      <a:pt x="684352" y="397408"/>
                    </a:lnTo>
                    <a:lnTo>
                      <a:pt x="684555" y="396697"/>
                    </a:lnTo>
                    <a:lnTo>
                      <a:pt x="684758" y="395947"/>
                    </a:lnTo>
                    <a:close/>
                  </a:path>
                  <a:path w="1083944" h="1235075">
                    <a:moveTo>
                      <a:pt x="700430" y="78714"/>
                    </a:moveTo>
                    <a:lnTo>
                      <a:pt x="700087" y="78549"/>
                    </a:lnTo>
                    <a:lnTo>
                      <a:pt x="699427" y="78232"/>
                    </a:lnTo>
                    <a:lnTo>
                      <a:pt x="698957" y="79057"/>
                    </a:lnTo>
                    <a:lnTo>
                      <a:pt x="697992" y="80721"/>
                    </a:lnTo>
                    <a:lnTo>
                      <a:pt x="698436" y="81038"/>
                    </a:lnTo>
                    <a:lnTo>
                      <a:pt x="698652" y="81178"/>
                    </a:lnTo>
                    <a:lnTo>
                      <a:pt x="699033" y="80924"/>
                    </a:lnTo>
                    <a:lnTo>
                      <a:pt x="699528" y="80721"/>
                    </a:lnTo>
                    <a:lnTo>
                      <a:pt x="700087" y="79870"/>
                    </a:lnTo>
                    <a:lnTo>
                      <a:pt x="700214" y="79273"/>
                    </a:lnTo>
                    <a:lnTo>
                      <a:pt x="700430" y="78714"/>
                    </a:lnTo>
                    <a:close/>
                  </a:path>
                  <a:path w="1083944" h="1235075">
                    <a:moveTo>
                      <a:pt x="715835" y="517423"/>
                    </a:moveTo>
                    <a:lnTo>
                      <a:pt x="715378" y="516953"/>
                    </a:lnTo>
                    <a:lnTo>
                      <a:pt x="715162" y="516521"/>
                    </a:lnTo>
                    <a:lnTo>
                      <a:pt x="714768" y="516775"/>
                    </a:lnTo>
                    <a:lnTo>
                      <a:pt x="714133" y="516940"/>
                    </a:lnTo>
                    <a:lnTo>
                      <a:pt x="713917" y="517639"/>
                    </a:lnTo>
                    <a:lnTo>
                      <a:pt x="714298" y="518147"/>
                    </a:lnTo>
                    <a:lnTo>
                      <a:pt x="714552" y="518858"/>
                    </a:lnTo>
                    <a:lnTo>
                      <a:pt x="715098" y="518401"/>
                    </a:lnTo>
                    <a:lnTo>
                      <a:pt x="715708" y="518147"/>
                    </a:lnTo>
                    <a:lnTo>
                      <a:pt x="715784" y="517791"/>
                    </a:lnTo>
                    <a:lnTo>
                      <a:pt x="715835" y="517423"/>
                    </a:lnTo>
                    <a:close/>
                  </a:path>
                  <a:path w="1083944" h="1235075">
                    <a:moveTo>
                      <a:pt x="720826" y="547649"/>
                    </a:moveTo>
                    <a:lnTo>
                      <a:pt x="720102" y="547243"/>
                    </a:lnTo>
                    <a:lnTo>
                      <a:pt x="719569" y="546722"/>
                    </a:lnTo>
                    <a:lnTo>
                      <a:pt x="719239" y="546823"/>
                    </a:lnTo>
                    <a:lnTo>
                      <a:pt x="718667" y="546989"/>
                    </a:lnTo>
                    <a:lnTo>
                      <a:pt x="718019" y="547458"/>
                    </a:lnTo>
                    <a:lnTo>
                      <a:pt x="717638" y="548182"/>
                    </a:lnTo>
                    <a:lnTo>
                      <a:pt x="718350" y="548868"/>
                    </a:lnTo>
                    <a:lnTo>
                      <a:pt x="718693" y="549325"/>
                    </a:lnTo>
                    <a:lnTo>
                      <a:pt x="719696" y="548525"/>
                    </a:lnTo>
                    <a:lnTo>
                      <a:pt x="720826" y="547649"/>
                    </a:lnTo>
                    <a:close/>
                  </a:path>
                  <a:path w="1083944" h="1235075">
                    <a:moveTo>
                      <a:pt x="732256" y="76974"/>
                    </a:moveTo>
                    <a:lnTo>
                      <a:pt x="731647" y="76555"/>
                    </a:lnTo>
                    <a:lnTo>
                      <a:pt x="731075" y="76022"/>
                    </a:lnTo>
                    <a:lnTo>
                      <a:pt x="730948" y="76098"/>
                    </a:lnTo>
                    <a:lnTo>
                      <a:pt x="730453" y="76428"/>
                    </a:lnTo>
                    <a:lnTo>
                      <a:pt x="729996" y="76923"/>
                    </a:lnTo>
                    <a:lnTo>
                      <a:pt x="729754" y="77470"/>
                    </a:lnTo>
                    <a:lnTo>
                      <a:pt x="729691" y="77622"/>
                    </a:lnTo>
                    <a:lnTo>
                      <a:pt x="730567" y="78447"/>
                    </a:lnTo>
                    <a:lnTo>
                      <a:pt x="731177" y="78054"/>
                    </a:lnTo>
                    <a:lnTo>
                      <a:pt x="731608" y="77571"/>
                    </a:lnTo>
                    <a:lnTo>
                      <a:pt x="732256" y="76974"/>
                    </a:lnTo>
                    <a:close/>
                  </a:path>
                  <a:path w="1083944" h="1235075">
                    <a:moveTo>
                      <a:pt x="747242" y="185559"/>
                    </a:moveTo>
                    <a:lnTo>
                      <a:pt x="746772" y="185166"/>
                    </a:lnTo>
                    <a:lnTo>
                      <a:pt x="746340" y="184619"/>
                    </a:lnTo>
                    <a:lnTo>
                      <a:pt x="745794" y="184454"/>
                    </a:lnTo>
                    <a:lnTo>
                      <a:pt x="745553" y="184391"/>
                    </a:lnTo>
                    <a:lnTo>
                      <a:pt x="744728" y="185191"/>
                    </a:lnTo>
                    <a:lnTo>
                      <a:pt x="744778" y="185343"/>
                    </a:lnTo>
                    <a:lnTo>
                      <a:pt x="744994" y="185864"/>
                    </a:lnTo>
                    <a:lnTo>
                      <a:pt x="745477" y="186321"/>
                    </a:lnTo>
                    <a:lnTo>
                      <a:pt x="746010" y="186931"/>
                    </a:lnTo>
                    <a:lnTo>
                      <a:pt x="746582" y="186283"/>
                    </a:lnTo>
                    <a:lnTo>
                      <a:pt x="746912" y="185940"/>
                    </a:lnTo>
                    <a:lnTo>
                      <a:pt x="747242" y="185559"/>
                    </a:lnTo>
                    <a:close/>
                  </a:path>
                  <a:path w="1083944" h="1235075">
                    <a:moveTo>
                      <a:pt x="755942" y="124460"/>
                    </a:moveTo>
                    <a:lnTo>
                      <a:pt x="755281" y="123837"/>
                    </a:lnTo>
                    <a:lnTo>
                      <a:pt x="754888" y="123240"/>
                    </a:lnTo>
                    <a:lnTo>
                      <a:pt x="754367" y="123024"/>
                    </a:lnTo>
                    <a:lnTo>
                      <a:pt x="754138" y="122923"/>
                    </a:lnTo>
                    <a:lnTo>
                      <a:pt x="753605" y="123507"/>
                    </a:lnTo>
                    <a:lnTo>
                      <a:pt x="753224" y="123774"/>
                    </a:lnTo>
                    <a:lnTo>
                      <a:pt x="753592" y="124256"/>
                    </a:lnTo>
                    <a:lnTo>
                      <a:pt x="753884" y="124866"/>
                    </a:lnTo>
                    <a:lnTo>
                      <a:pt x="754557" y="125310"/>
                    </a:lnTo>
                    <a:lnTo>
                      <a:pt x="755167" y="124841"/>
                    </a:lnTo>
                    <a:lnTo>
                      <a:pt x="755942" y="124460"/>
                    </a:lnTo>
                    <a:close/>
                  </a:path>
                  <a:path w="1083944" h="1235075">
                    <a:moveTo>
                      <a:pt x="759714" y="142252"/>
                    </a:moveTo>
                    <a:lnTo>
                      <a:pt x="759421" y="141909"/>
                    </a:lnTo>
                    <a:lnTo>
                      <a:pt x="759117" y="141592"/>
                    </a:lnTo>
                    <a:lnTo>
                      <a:pt x="758825" y="141262"/>
                    </a:lnTo>
                    <a:lnTo>
                      <a:pt x="757161" y="143116"/>
                    </a:lnTo>
                    <a:lnTo>
                      <a:pt x="757339" y="143306"/>
                    </a:lnTo>
                    <a:lnTo>
                      <a:pt x="757504" y="143497"/>
                    </a:lnTo>
                    <a:lnTo>
                      <a:pt x="757682" y="143700"/>
                    </a:lnTo>
                    <a:lnTo>
                      <a:pt x="758355" y="143217"/>
                    </a:lnTo>
                    <a:lnTo>
                      <a:pt x="759028" y="142722"/>
                    </a:lnTo>
                    <a:lnTo>
                      <a:pt x="759714" y="142252"/>
                    </a:lnTo>
                    <a:close/>
                  </a:path>
                  <a:path w="1083944" h="1235075">
                    <a:moveTo>
                      <a:pt x="767181" y="970661"/>
                    </a:moveTo>
                    <a:lnTo>
                      <a:pt x="757986" y="974979"/>
                    </a:lnTo>
                    <a:lnTo>
                      <a:pt x="756551" y="976757"/>
                    </a:lnTo>
                    <a:lnTo>
                      <a:pt x="759447" y="980592"/>
                    </a:lnTo>
                    <a:lnTo>
                      <a:pt x="761644" y="977074"/>
                    </a:lnTo>
                    <a:lnTo>
                      <a:pt x="765873" y="975347"/>
                    </a:lnTo>
                    <a:lnTo>
                      <a:pt x="767181" y="970661"/>
                    </a:lnTo>
                    <a:close/>
                  </a:path>
                  <a:path w="1083944" h="1235075">
                    <a:moveTo>
                      <a:pt x="769048" y="535508"/>
                    </a:moveTo>
                    <a:lnTo>
                      <a:pt x="768273" y="534784"/>
                    </a:lnTo>
                    <a:lnTo>
                      <a:pt x="767918" y="534479"/>
                    </a:lnTo>
                    <a:lnTo>
                      <a:pt x="767651" y="534936"/>
                    </a:lnTo>
                    <a:lnTo>
                      <a:pt x="767207" y="535368"/>
                    </a:lnTo>
                    <a:lnTo>
                      <a:pt x="767168" y="535838"/>
                    </a:lnTo>
                    <a:lnTo>
                      <a:pt x="767143" y="536117"/>
                    </a:lnTo>
                    <a:lnTo>
                      <a:pt x="767816" y="536409"/>
                    </a:lnTo>
                    <a:lnTo>
                      <a:pt x="768184" y="536689"/>
                    </a:lnTo>
                    <a:lnTo>
                      <a:pt x="768451" y="536321"/>
                    </a:lnTo>
                    <a:lnTo>
                      <a:pt x="769048" y="535508"/>
                    </a:lnTo>
                    <a:close/>
                  </a:path>
                  <a:path w="1083944" h="1235075">
                    <a:moveTo>
                      <a:pt x="787412" y="299796"/>
                    </a:moveTo>
                    <a:lnTo>
                      <a:pt x="787133" y="299783"/>
                    </a:lnTo>
                    <a:lnTo>
                      <a:pt x="786841" y="299758"/>
                    </a:lnTo>
                    <a:lnTo>
                      <a:pt x="786561" y="299745"/>
                    </a:lnTo>
                    <a:lnTo>
                      <a:pt x="786511" y="300583"/>
                    </a:lnTo>
                    <a:lnTo>
                      <a:pt x="786460" y="301396"/>
                    </a:lnTo>
                    <a:lnTo>
                      <a:pt x="786409" y="302234"/>
                    </a:lnTo>
                    <a:lnTo>
                      <a:pt x="786993" y="302260"/>
                    </a:lnTo>
                    <a:lnTo>
                      <a:pt x="787285" y="302272"/>
                    </a:lnTo>
                    <a:lnTo>
                      <a:pt x="787311" y="301434"/>
                    </a:lnTo>
                    <a:lnTo>
                      <a:pt x="787374" y="300621"/>
                    </a:lnTo>
                    <a:lnTo>
                      <a:pt x="787412" y="299796"/>
                    </a:lnTo>
                    <a:close/>
                  </a:path>
                  <a:path w="1083944" h="1235075">
                    <a:moveTo>
                      <a:pt x="787717" y="810158"/>
                    </a:moveTo>
                    <a:lnTo>
                      <a:pt x="784517" y="809129"/>
                    </a:lnTo>
                    <a:lnTo>
                      <a:pt x="781507" y="807008"/>
                    </a:lnTo>
                    <a:lnTo>
                      <a:pt x="777354" y="808482"/>
                    </a:lnTo>
                    <a:lnTo>
                      <a:pt x="780821" y="811174"/>
                    </a:lnTo>
                    <a:lnTo>
                      <a:pt x="784199" y="811174"/>
                    </a:lnTo>
                    <a:lnTo>
                      <a:pt x="787717" y="810158"/>
                    </a:lnTo>
                    <a:close/>
                  </a:path>
                  <a:path w="1083944" h="1235075">
                    <a:moveTo>
                      <a:pt x="804329" y="306933"/>
                    </a:moveTo>
                    <a:lnTo>
                      <a:pt x="803605" y="306451"/>
                    </a:lnTo>
                    <a:lnTo>
                      <a:pt x="803135" y="306006"/>
                    </a:lnTo>
                    <a:lnTo>
                      <a:pt x="802551" y="305803"/>
                    </a:lnTo>
                    <a:lnTo>
                      <a:pt x="802322" y="305739"/>
                    </a:lnTo>
                    <a:lnTo>
                      <a:pt x="801878" y="306247"/>
                    </a:lnTo>
                    <a:lnTo>
                      <a:pt x="801560" y="306489"/>
                    </a:lnTo>
                    <a:lnTo>
                      <a:pt x="802055" y="307022"/>
                    </a:lnTo>
                    <a:lnTo>
                      <a:pt x="802576" y="307581"/>
                    </a:lnTo>
                    <a:lnTo>
                      <a:pt x="803186" y="308076"/>
                    </a:lnTo>
                    <a:lnTo>
                      <a:pt x="803770" y="307467"/>
                    </a:lnTo>
                    <a:lnTo>
                      <a:pt x="804329" y="306933"/>
                    </a:lnTo>
                    <a:close/>
                  </a:path>
                  <a:path w="1083944" h="1235075">
                    <a:moveTo>
                      <a:pt x="807732" y="304101"/>
                    </a:moveTo>
                    <a:lnTo>
                      <a:pt x="807656" y="303809"/>
                    </a:lnTo>
                    <a:lnTo>
                      <a:pt x="807478" y="303237"/>
                    </a:lnTo>
                    <a:lnTo>
                      <a:pt x="807008" y="302755"/>
                    </a:lnTo>
                    <a:lnTo>
                      <a:pt x="806526" y="302069"/>
                    </a:lnTo>
                    <a:lnTo>
                      <a:pt x="806005" y="302717"/>
                    </a:lnTo>
                    <a:lnTo>
                      <a:pt x="805370" y="303364"/>
                    </a:lnTo>
                    <a:lnTo>
                      <a:pt x="805878" y="304038"/>
                    </a:lnTo>
                    <a:lnTo>
                      <a:pt x="806475" y="304457"/>
                    </a:lnTo>
                    <a:lnTo>
                      <a:pt x="807021" y="304939"/>
                    </a:lnTo>
                    <a:lnTo>
                      <a:pt x="807262" y="304546"/>
                    </a:lnTo>
                    <a:lnTo>
                      <a:pt x="807732" y="304101"/>
                    </a:lnTo>
                    <a:close/>
                  </a:path>
                  <a:path w="1083944" h="1235075">
                    <a:moveTo>
                      <a:pt x="808621" y="670826"/>
                    </a:moveTo>
                    <a:lnTo>
                      <a:pt x="808583" y="670166"/>
                    </a:lnTo>
                    <a:lnTo>
                      <a:pt x="807897" y="669518"/>
                    </a:lnTo>
                    <a:lnTo>
                      <a:pt x="807745" y="669569"/>
                    </a:lnTo>
                    <a:lnTo>
                      <a:pt x="807237" y="669836"/>
                    </a:lnTo>
                    <a:lnTo>
                      <a:pt x="806831" y="670280"/>
                    </a:lnTo>
                    <a:lnTo>
                      <a:pt x="806373" y="670674"/>
                    </a:lnTo>
                    <a:lnTo>
                      <a:pt x="807694" y="671601"/>
                    </a:lnTo>
                    <a:lnTo>
                      <a:pt x="808062" y="671195"/>
                    </a:lnTo>
                    <a:lnTo>
                      <a:pt x="808621" y="670826"/>
                    </a:lnTo>
                    <a:close/>
                  </a:path>
                  <a:path w="1083944" h="1235075">
                    <a:moveTo>
                      <a:pt x="814565" y="553770"/>
                    </a:moveTo>
                    <a:lnTo>
                      <a:pt x="814527" y="553618"/>
                    </a:lnTo>
                    <a:lnTo>
                      <a:pt x="814400" y="553085"/>
                    </a:lnTo>
                    <a:lnTo>
                      <a:pt x="813993" y="552602"/>
                    </a:lnTo>
                    <a:lnTo>
                      <a:pt x="813714" y="552119"/>
                    </a:lnTo>
                    <a:lnTo>
                      <a:pt x="813346" y="552424"/>
                    </a:lnTo>
                    <a:lnTo>
                      <a:pt x="812965" y="552729"/>
                    </a:lnTo>
                    <a:lnTo>
                      <a:pt x="812482" y="553123"/>
                    </a:lnTo>
                    <a:lnTo>
                      <a:pt x="812863" y="553631"/>
                    </a:lnTo>
                    <a:lnTo>
                      <a:pt x="813104" y="554215"/>
                    </a:lnTo>
                    <a:lnTo>
                      <a:pt x="813473" y="554304"/>
                    </a:lnTo>
                    <a:lnTo>
                      <a:pt x="813752" y="554393"/>
                    </a:lnTo>
                    <a:lnTo>
                      <a:pt x="814565" y="553770"/>
                    </a:lnTo>
                    <a:close/>
                  </a:path>
                  <a:path w="1083944" h="1235075">
                    <a:moveTo>
                      <a:pt x="834440" y="610031"/>
                    </a:moveTo>
                    <a:lnTo>
                      <a:pt x="831215" y="608380"/>
                    </a:lnTo>
                    <a:lnTo>
                      <a:pt x="829945" y="605751"/>
                    </a:lnTo>
                    <a:lnTo>
                      <a:pt x="827036" y="611314"/>
                    </a:lnTo>
                    <a:lnTo>
                      <a:pt x="827100" y="611530"/>
                    </a:lnTo>
                    <a:lnTo>
                      <a:pt x="831900" y="613448"/>
                    </a:lnTo>
                    <a:lnTo>
                      <a:pt x="834440" y="610031"/>
                    </a:lnTo>
                    <a:close/>
                  </a:path>
                  <a:path w="1083944" h="1235075">
                    <a:moveTo>
                      <a:pt x="914133" y="589445"/>
                    </a:moveTo>
                    <a:lnTo>
                      <a:pt x="905319" y="587552"/>
                    </a:lnTo>
                    <a:lnTo>
                      <a:pt x="906030" y="592201"/>
                    </a:lnTo>
                    <a:lnTo>
                      <a:pt x="906386" y="594448"/>
                    </a:lnTo>
                    <a:lnTo>
                      <a:pt x="912977" y="593661"/>
                    </a:lnTo>
                    <a:lnTo>
                      <a:pt x="913168" y="593534"/>
                    </a:lnTo>
                    <a:lnTo>
                      <a:pt x="914133" y="589445"/>
                    </a:lnTo>
                    <a:close/>
                  </a:path>
                  <a:path w="1083944" h="1235075">
                    <a:moveTo>
                      <a:pt x="915377" y="369735"/>
                    </a:moveTo>
                    <a:lnTo>
                      <a:pt x="914158" y="364261"/>
                    </a:lnTo>
                    <a:lnTo>
                      <a:pt x="910209" y="368515"/>
                    </a:lnTo>
                    <a:lnTo>
                      <a:pt x="907973" y="365937"/>
                    </a:lnTo>
                    <a:lnTo>
                      <a:pt x="905865" y="367703"/>
                    </a:lnTo>
                    <a:lnTo>
                      <a:pt x="904646" y="368681"/>
                    </a:lnTo>
                    <a:lnTo>
                      <a:pt x="907757" y="374332"/>
                    </a:lnTo>
                    <a:lnTo>
                      <a:pt x="908570" y="374929"/>
                    </a:lnTo>
                    <a:lnTo>
                      <a:pt x="914387" y="372427"/>
                    </a:lnTo>
                    <a:lnTo>
                      <a:pt x="915377" y="369735"/>
                    </a:lnTo>
                    <a:close/>
                  </a:path>
                  <a:path w="1083944" h="1235075">
                    <a:moveTo>
                      <a:pt x="925410" y="394474"/>
                    </a:moveTo>
                    <a:lnTo>
                      <a:pt x="924737" y="392988"/>
                    </a:lnTo>
                    <a:lnTo>
                      <a:pt x="924585" y="391883"/>
                    </a:lnTo>
                    <a:lnTo>
                      <a:pt x="923417" y="392176"/>
                    </a:lnTo>
                    <a:lnTo>
                      <a:pt x="921664" y="392125"/>
                    </a:lnTo>
                    <a:lnTo>
                      <a:pt x="920432" y="394208"/>
                    </a:lnTo>
                    <a:lnTo>
                      <a:pt x="920394" y="396011"/>
                    </a:lnTo>
                    <a:lnTo>
                      <a:pt x="920064" y="397598"/>
                    </a:lnTo>
                    <a:lnTo>
                      <a:pt x="920394" y="397916"/>
                    </a:lnTo>
                    <a:lnTo>
                      <a:pt x="920724" y="398233"/>
                    </a:lnTo>
                    <a:lnTo>
                      <a:pt x="921054" y="398551"/>
                    </a:lnTo>
                    <a:lnTo>
                      <a:pt x="922388" y="397446"/>
                    </a:lnTo>
                    <a:lnTo>
                      <a:pt x="923975" y="396506"/>
                    </a:lnTo>
                    <a:lnTo>
                      <a:pt x="925410" y="394474"/>
                    </a:lnTo>
                    <a:close/>
                  </a:path>
                  <a:path w="1083944" h="1235075">
                    <a:moveTo>
                      <a:pt x="992606" y="737222"/>
                    </a:moveTo>
                    <a:lnTo>
                      <a:pt x="991679" y="733767"/>
                    </a:lnTo>
                    <a:lnTo>
                      <a:pt x="988542" y="736053"/>
                    </a:lnTo>
                    <a:lnTo>
                      <a:pt x="987158" y="739279"/>
                    </a:lnTo>
                    <a:lnTo>
                      <a:pt x="986129" y="742746"/>
                    </a:lnTo>
                    <a:lnTo>
                      <a:pt x="991920" y="738454"/>
                    </a:lnTo>
                    <a:lnTo>
                      <a:pt x="992606" y="737222"/>
                    </a:lnTo>
                    <a:close/>
                  </a:path>
                  <a:path w="1083944" h="1235075">
                    <a:moveTo>
                      <a:pt x="996010" y="903681"/>
                    </a:moveTo>
                    <a:lnTo>
                      <a:pt x="991819" y="900506"/>
                    </a:lnTo>
                    <a:lnTo>
                      <a:pt x="988047" y="899160"/>
                    </a:lnTo>
                    <a:lnTo>
                      <a:pt x="982586" y="901598"/>
                    </a:lnTo>
                    <a:lnTo>
                      <a:pt x="987069" y="904430"/>
                    </a:lnTo>
                    <a:lnTo>
                      <a:pt x="990854" y="905929"/>
                    </a:lnTo>
                    <a:lnTo>
                      <a:pt x="996010" y="903681"/>
                    </a:lnTo>
                    <a:close/>
                  </a:path>
                  <a:path w="1083944" h="1235075">
                    <a:moveTo>
                      <a:pt x="1083703" y="836663"/>
                    </a:moveTo>
                    <a:lnTo>
                      <a:pt x="1080389" y="834732"/>
                    </a:lnTo>
                    <a:lnTo>
                      <a:pt x="1079855" y="831875"/>
                    </a:lnTo>
                    <a:lnTo>
                      <a:pt x="1075944" y="832700"/>
                    </a:lnTo>
                    <a:lnTo>
                      <a:pt x="1072667" y="833145"/>
                    </a:lnTo>
                    <a:lnTo>
                      <a:pt x="1072222" y="837425"/>
                    </a:lnTo>
                    <a:lnTo>
                      <a:pt x="1075004" y="839520"/>
                    </a:lnTo>
                    <a:lnTo>
                      <a:pt x="1077036" y="837971"/>
                    </a:lnTo>
                    <a:lnTo>
                      <a:pt x="1079030" y="836269"/>
                    </a:lnTo>
                    <a:lnTo>
                      <a:pt x="1080401" y="839800"/>
                    </a:lnTo>
                    <a:lnTo>
                      <a:pt x="1083703" y="836663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49" name="object 371">
                <a:extLst>
                  <a:ext uri="{FF2B5EF4-FFF2-40B4-BE49-F238E27FC236}">
                    <a16:creationId xmlns:a16="http://schemas.microsoft.com/office/drawing/2014/main" id="{72A9F49D-C34D-54CD-D360-FE28476C07A8}"/>
                  </a:ext>
                </a:extLst>
              </p:cNvPr>
              <p:cNvSpPr/>
              <p:nvPr/>
            </p:nvSpPr>
            <p:spPr>
              <a:xfrm>
                <a:off x="8728802" y="3284255"/>
                <a:ext cx="731061" cy="656965"/>
              </a:xfrm>
              <a:custGeom>
                <a:avLst/>
                <a:gdLst/>
                <a:ahLst/>
                <a:cxnLst/>
                <a:rect l="l" t="t" r="r" b="b"/>
                <a:pathLst>
                  <a:path w="939800" h="960754">
                    <a:moveTo>
                      <a:pt x="4254" y="542620"/>
                    </a:moveTo>
                    <a:lnTo>
                      <a:pt x="3860" y="538746"/>
                    </a:lnTo>
                    <a:lnTo>
                      <a:pt x="2146" y="540499"/>
                    </a:lnTo>
                    <a:lnTo>
                      <a:pt x="1079" y="541566"/>
                    </a:lnTo>
                    <a:lnTo>
                      <a:pt x="0" y="542671"/>
                    </a:lnTo>
                    <a:lnTo>
                      <a:pt x="2628" y="543153"/>
                    </a:lnTo>
                    <a:lnTo>
                      <a:pt x="4254" y="542620"/>
                    </a:lnTo>
                    <a:close/>
                  </a:path>
                  <a:path w="939800" h="960754">
                    <a:moveTo>
                      <a:pt x="10629" y="471246"/>
                    </a:moveTo>
                    <a:lnTo>
                      <a:pt x="7670" y="469798"/>
                    </a:lnTo>
                    <a:lnTo>
                      <a:pt x="7785" y="473036"/>
                    </a:lnTo>
                    <a:lnTo>
                      <a:pt x="7823" y="474395"/>
                    </a:lnTo>
                    <a:lnTo>
                      <a:pt x="8445" y="474370"/>
                    </a:lnTo>
                    <a:lnTo>
                      <a:pt x="9055" y="474345"/>
                    </a:lnTo>
                    <a:lnTo>
                      <a:pt x="9664" y="474319"/>
                    </a:lnTo>
                    <a:lnTo>
                      <a:pt x="10261" y="472782"/>
                    </a:lnTo>
                    <a:lnTo>
                      <a:pt x="10629" y="471246"/>
                    </a:lnTo>
                    <a:close/>
                  </a:path>
                  <a:path w="939800" h="960754">
                    <a:moveTo>
                      <a:pt x="19545" y="341871"/>
                    </a:moveTo>
                    <a:lnTo>
                      <a:pt x="19367" y="341376"/>
                    </a:lnTo>
                    <a:lnTo>
                      <a:pt x="19011" y="340360"/>
                    </a:lnTo>
                    <a:lnTo>
                      <a:pt x="17106" y="340563"/>
                    </a:lnTo>
                    <a:lnTo>
                      <a:pt x="15189" y="340690"/>
                    </a:lnTo>
                    <a:lnTo>
                      <a:pt x="13385" y="343916"/>
                    </a:lnTo>
                    <a:lnTo>
                      <a:pt x="16205" y="342963"/>
                    </a:lnTo>
                    <a:lnTo>
                      <a:pt x="17856" y="342430"/>
                    </a:lnTo>
                    <a:lnTo>
                      <a:pt x="19545" y="341871"/>
                    </a:lnTo>
                    <a:close/>
                  </a:path>
                  <a:path w="939800" h="960754">
                    <a:moveTo>
                      <a:pt x="20840" y="156502"/>
                    </a:moveTo>
                    <a:lnTo>
                      <a:pt x="19405" y="154355"/>
                    </a:lnTo>
                    <a:lnTo>
                      <a:pt x="18186" y="152603"/>
                    </a:lnTo>
                    <a:lnTo>
                      <a:pt x="16471" y="155422"/>
                    </a:lnTo>
                    <a:lnTo>
                      <a:pt x="16497" y="156883"/>
                    </a:lnTo>
                    <a:lnTo>
                      <a:pt x="19570" y="157403"/>
                    </a:lnTo>
                    <a:lnTo>
                      <a:pt x="20091" y="156895"/>
                    </a:lnTo>
                    <a:lnTo>
                      <a:pt x="20840" y="156502"/>
                    </a:lnTo>
                    <a:close/>
                  </a:path>
                  <a:path w="939800" h="960754">
                    <a:moveTo>
                      <a:pt x="22644" y="448424"/>
                    </a:moveTo>
                    <a:lnTo>
                      <a:pt x="20955" y="446087"/>
                    </a:lnTo>
                    <a:lnTo>
                      <a:pt x="20853" y="445960"/>
                    </a:lnTo>
                    <a:lnTo>
                      <a:pt x="20650" y="445884"/>
                    </a:lnTo>
                    <a:lnTo>
                      <a:pt x="20129" y="445554"/>
                    </a:lnTo>
                    <a:lnTo>
                      <a:pt x="17233" y="449097"/>
                    </a:lnTo>
                    <a:lnTo>
                      <a:pt x="16725" y="450215"/>
                    </a:lnTo>
                    <a:lnTo>
                      <a:pt x="18135" y="451662"/>
                    </a:lnTo>
                    <a:lnTo>
                      <a:pt x="19392" y="451954"/>
                    </a:lnTo>
                    <a:lnTo>
                      <a:pt x="19634" y="451700"/>
                    </a:lnTo>
                    <a:lnTo>
                      <a:pt x="21069" y="450126"/>
                    </a:lnTo>
                    <a:lnTo>
                      <a:pt x="22644" y="448424"/>
                    </a:lnTo>
                    <a:close/>
                  </a:path>
                  <a:path w="939800" h="960754">
                    <a:moveTo>
                      <a:pt x="44424" y="748030"/>
                    </a:moveTo>
                    <a:lnTo>
                      <a:pt x="44094" y="747191"/>
                    </a:lnTo>
                    <a:lnTo>
                      <a:pt x="44018" y="746493"/>
                    </a:lnTo>
                    <a:lnTo>
                      <a:pt x="43561" y="746658"/>
                    </a:lnTo>
                    <a:lnTo>
                      <a:pt x="42672" y="746975"/>
                    </a:lnTo>
                    <a:lnTo>
                      <a:pt x="42176" y="747598"/>
                    </a:lnTo>
                    <a:lnTo>
                      <a:pt x="41478" y="748169"/>
                    </a:lnTo>
                    <a:lnTo>
                      <a:pt x="41300" y="748880"/>
                    </a:lnTo>
                    <a:lnTo>
                      <a:pt x="41198" y="749223"/>
                    </a:lnTo>
                    <a:lnTo>
                      <a:pt x="42062" y="749833"/>
                    </a:lnTo>
                    <a:lnTo>
                      <a:pt x="42494" y="750290"/>
                    </a:lnTo>
                    <a:lnTo>
                      <a:pt x="43078" y="749744"/>
                    </a:lnTo>
                    <a:lnTo>
                      <a:pt x="43865" y="749261"/>
                    </a:lnTo>
                    <a:lnTo>
                      <a:pt x="44424" y="748030"/>
                    </a:lnTo>
                    <a:close/>
                  </a:path>
                  <a:path w="939800" h="960754">
                    <a:moveTo>
                      <a:pt x="79095" y="824877"/>
                    </a:moveTo>
                    <a:lnTo>
                      <a:pt x="76492" y="822591"/>
                    </a:lnTo>
                    <a:lnTo>
                      <a:pt x="75209" y="823366"/>
                    </a:lnTo>
                    <a:lnTo>
                      <a:pt x="74447" y="826274"/>
                    </a:lnTo>
                    <a:lnTo>
                      <a:pt x="75069" y="827125"/>
                    </a:lnTo>
                    <a:lnTo>
                      <a:pt x="75514" y="828459"/>
                    </a:lnTo>
                    <a:lnTo>
                      <a:pt x="76885" y="827112"/>
                    </a:lnTo>
                    <a:lnTo>
                      <a:pt x="79095" y="824877"/>
                    </a:lnTo>
                    <a:close/>
                  </a:path>
                  <a:path w="939800" h="960754">
                    <a:moveTo>
                      <a:pt x="103898" y="668413"/>
                    </a:moveTo>
                    <a:lnTo>
                      <a:pt x="101447" y="670712"/>
                    </a:lnTo>
                    <a:lnTo>
                      <a:pt x="97904" y="674052"/>
                    </a:lnTo>
                    <a:lnTo>
                      <a:pt x="102882" y="675132"/>
                    </a:lnTo>
                    <a:lnTo>
                      <a:pt x="103200" y="673150"/>
                    </a:lnTo>
                    <a:lnTo>
                      <a:pt x="103898" y="668413"/>
                    </a:lnTo>
                    <a:close/>
                  </a:path>
                  <a:path w="939800" h="960754">
                    <a:moveTo>
                      <a:pt x="106629" y="193967"/>
                    </a:moveTo>
                    <a:lnTo>
                      <a:pt x="103771" y="190334"/>
                    </a:lnTo>
                    <a:lnTo>
                      <a:pt x="103225" y="191770"/>
                    </a:lnTo>
                    <a:lnTo>
                      <a:pt x="102793" y="192735"/>
                    </a:lnTo>
                    <a:lnTo>
                      <a:pt x="102133" y="194779"/>
                    </a:lnTo>
                    <a:lnTo>
                      <a:pt x="101866" y="195846"/>
                    </a:lnTo>
                    <a:lnTo>
                      <a:pt x="101574" y="196900"/>
                    </a:lnTo>
                    <a:lnTo>
                      <a:pt x="102870" y="197243"/>
                    </a:lnTo>
                    <a:lnTo>
                      <a:pt x="102793" y="194995"/>
                    </a:lnTo>
                    <a:lnTo>
                      <a:pt x="106629" y="193967"/>
                    </a:lnTo>
                    <a:close/>
                  </a:path>
                  <a:path w="939800" h="960754">
                    <a:moveTo>
                      <a:pt x="108927" y="563308"/>
                    </a:moveTo>
                    <a:lnTo>
                      <a:pt x="106895" y="562508"/>
                    </a:lnTo>
                    <a:lnTo>
                      <a:pt x="105219" y="561822"/>
                    </a:lnTo>
                    <a:lnTo>
                      <a:pt x="102590" y="560781"/>
                    </a:lnTo>
                    <a:lnTo>
                      <a:pt x="106222" y="564400"/>
                    </a:lnTo>
                    <a:lnTo>
                      <a:pt x="108927" y="563308"/>
                    </a:lnTo>
                    <a:close/>
                  </a:path>
                  <a:path w="939800" h="960754">
                    <a:moveTo>
                      <a:pt x="113982" y="40424"/>
                    </a:moveTo>
                    <a:lnTo>
                      <a:pt x="113423" y="39166"/>
                    </a:lnTo>
                    <a:lnTo>
                      <a:pt x="112280" y="36703"/>
                    </a:lnTo>
                    <a:lnTo>
                      <a:pt x="111950" y="36804"/>
                    </a:lnTo>
                    <a:lnTo>
                      <a:pt x="111302" y="37033"/>
                    </a:lnTo>
                    <a:lnTo>
                      <a:pt x="111645" y="38379"/>
                    </a:lnTo>
                    <a:lnTo>
                      <a:pt x="112318" y="41033"/>
                    </a:lnTo>
                    <a:lnTo>
                      <a:pt x="112864" y="40830"/>
                    </a:lnTo>
                    <a:lnTo>
                      <a:pt x="113436" y="40627"/>
                    </a:lnTo>
                    <a:lnTo>
                      <a:pt x="113982" y="40424"/>
                    </a:lnTo>
                    <a:close/>
                  </a:path>
                  <a:path w="939800" h="960754">
                    <a:moveTo>
                      <a:pt x="114630" y="353656"/>
                    </a:moveTo>
                    <a:lnTo>
                      <a:pt x="111645" y="353237"/>
                    </a:lnTo>
                    <a:lnTo>
                      <a:pt x="109982" y="354139"/>
                    </a:lnTo>
                    <a:lnTo>
                      <a:pt x="109537" y="357060"/>
                    </a:lnTo>
                    <a:lnTo>
                      <a:pt x="111531" y="356616"/>
                    </a:lnTo>
                    <a:lnTo>
                      <a:pt x="113766" y="356527"/>
                    </a:lnTo>
                    <a:lnTo>
                      <a:pt x="114630" y="353656"/>
                    </a:lnTo>
                    <a:close/>
                  </a:path>
                  <a:path w="939800" h="960754">
                    <a:moveTo>
                      <a:pt x="126047" y="407479"/>
                    </a:moveTo>
                    <a:lnTo>
                      <a:pt x="126009" y="407149"/>
                    </a:lnTo>
                    <a:lnTo>
                      <a:pt x="125869" y="406349"/>
                    </a:lnTo>
                    <a:lnTo>
                      <a:pt x="125285" y="405638"/>
                    </a:lnTo>
                    <a:lnTo>
                      <a:pt x="124891" y="404863"/>
                    </a:lnTo>
                    <a:lnTo>
                      <a:pt x="124320" y="405193"/>
                    </a:lnTo>
                    <a:lnTo>
                      <a:pt x="123291" y="405511"/>
                    </a:lnTo>
                    <a:lnTo>
                      <a:pt x="123240" y="406628"/>
                    </a:lnTo>
                    <a:lnTo>
                      <a:pt x="123710" y="407428"/>
                    </a:lnTo>
                    <a:lnTo>
                      <a:pt x="124104" y="408622"/>
                    </a:lnTo>
                    <a:lnTo>
                      <a:pt x="125018" y="407936"/>
                    </a:lnTo>
                    <a:lnTo>
                      <a:pt x="126047" y="407479"/>
                    </a:lnTo>
                    <a:close/>
                  </a:path>
                  <a:path w="939800" h="960754">
                    <a:moveTo>
                      <a:pt x="133692" y="368871"/>
                    </a:moveTo>
                    <a:lnTo>
                      <a:pt x="133489" y="365874"/>
                    </a:lnTo>
                    <a:lnTo>
                      <a:pt x="131381" y="367106"/>
                    </a:lnTo>
                    <a:lnTo>
                      <a:pt x="130340" y="367728"/>
                    </a:lnTo>
                    <a:lnTo>
                      <a:pt x="130556" y="368122"/>
                    </a:lnTo>
                    <a:lnTo>
                      <a:pt x="130949" y="368909"/>
                    </a:lnTo>
                    <a:lnTo>
                      <a:pt x="132422" y="369100"/>
                    </a:lnTo>
                    <a:lnTo>
                      <a:pt x="133692" y="368871"/>
                    </a:lnTo>
                    <a:close/>
                  </a:path>
                  <a:path w="939800" h="960754">
                    <a:moveTo>
                      <a:pt x="140512" y="609104"/>
                    </a:moveTo>
                    <a:lnTo>
                      <a:pt x="139331" y="608342"/>
                    </a:lnTo>
                    <a:lnTo>
                      <a:pt x="136626" y="608114"/>
                    </a:lnTo>
                    <a:lnTo>
                      <a:pt x="136486" y="610679"/>
                    </a:lnTo>
                    <a:lnTo>
                      <a:pt x="137363" y="611759"/>
                    </a:lnTo>
                    <a:lnTo>
                      <a:pt x="139725" y="611797"/>
                    </a:lnTo>
                    <a:lnTo>
                      <a:pt x="140512" y="609104"/>
                    </a:lnTo>
                    <a:close/>
                  </a:path>
                  <a:path w="939800" h="960754">
                    <a:moveTo>
                      <a:pt x="149974" y="190931"/>
                    </a:moveTo>
                    <a:lnTo>
                      <a:pt x="148844" y="189725"/>
                    </a:lnTo>
                    <a:lnTo>
                      <a:pt x="147320" y="188087"/>
                    </a:lnTo>
                    <a:lnTo>
                      <a:pt x="146672" y="189268"/>
                    </a:lnTo>
                    <a:lnTo>
                      <a:pt x="145402" y="191681"/>
                    </a:lnTo>
                    <a:lnTo>
                      <a:pt x="148310" y="191223"/>
                    </a:lnTo>
                    <a:lnTo>
                      <a:pt x="149974" y="190931"/>
                    </a:lnTo>
                    <a:close/>
                  </a:path>
                  <a:path w="939800" h="960754">
                    <a:moveTo>
                      <a:pt x="157035" y="855687"/>
                    </a:moveTo>
                    <a:lnTo>
                      <a:pt x="154343" y="859637"/>
                    </a:lnTo>
                    <a:lnTo>
                      <a:pt x="155295" y="863739"/>
                    </a:lnTo>
                    <a:lnTo>
                      <a:pt x="155803" y="861479"/>
                    </a:lnTo>
                    <a:lnTo>
                      <a:pt x="156273" y="859218"/>
                    </a:lnTo>
                    <a:lnTo>
                      <a:pt x="157035" y="855687"/>
                    </a:lnTo>
                    <a:close/>
                  </a:path>
                  <a:path w="939800" h="960754">
                    <a:moveTo>
                      <a:pt x="176187" y="402983"/>
                    </a:moveTo>
                    <a:lnTo>
                      <a:pt x="175323" y="401612"/>
                    </a:lnTo>
                    <a:lnTo>
                      <a:pt x="173888" y="401307"/>
                    </a:lnTo>
                    <a:lnTo>
                      <a:pt x="172910" y="402336"/>
                    </a:lnTo>
                    <a:lnTo>
                      <a:pt x="171551" y="403123"/>
                    </a:lnTo>
                    <a:lnTo>
                      <a:pt x="172643" y="404139"/>
                    </a:lnTo>
                    <a:lnTo>
                      <a:pt x="173278" y="405257"/>
                    </a:lnTo>
                    <a:lnTo>
                      <a:pt x="174040" y="405358"/>
                    </a:lnTo>
                    <a:lnTo>
                      <a:pt x="174752" y="405422"/>
                    </a:lnTo>
                    <a:lnTo>
                      <a:pt x="176187" y="404355"/>
                    </a:lnTo>
                    <a:lnTo>
                      <a:pt x="176187" y="402983"/>
                    </a:lnTo>
                    <a:close/>
                  </a:path>
                  <a:path w="939800" h="960754">
                    <a:moveTo>
                      <a:pt x="191058" y="262826"/>
                    </a:moveTo>
                    <a:lnTo>
                      <a:pt x="190855" y="262636"/>
                    </a:lnTo>
                    <a:lnTo>
                      <a:pt x="185712" y="263359"/>
                    </a:lnTo>
                    <a:lnTo>
                      <a:pt x="188391" y="265899"/>
                    </a:lnTo>
                    <a:lnTo>
                      <a:pt x="189750" y="267182"/>
                    </a:lnTo>
                    <a:lnTo>
                      <a:pt x="191058" y="262826"/>
                    </a:lnTo>
                    <a:close/>
                  </a:path>
                  <a:path w="939800" h="960754">
                    <a:moveTo>
                      <a:pt x="202920" y="797521"/>
                    </a:moveTo>
                    <a:lnTo>
                      <a:pt x="202628" y="797026"/>
                    </a:lnTo>
                    <a:lnTo>
                      <a:pt x="202399" y="796417"/>
                    </a:lnTo>
                    <a:lnTo>
                      <a:pt x="201168" y="797140"/>
                    </a:lnTo>
                    <a:lnTo>
                      <a:pt x="198767" y="798512"/>
                    </a:lnTo>
                    <a:lnTo>
                      <a:pt x="199097" y="798982"/>
                    </a:lnTo>
                    <a:lnTo>
                      <a:pt x="199415" y="799452"/>
                    </a:lnTo>
                    <a:lnTo>
                      <a:pt x="199745" y="799934"/>
                    </a:lnTo>
                    <a:lnTo>
                      <a:pt x="200774" y="799160"/>
                    </a:lnTo>
                    <a:lnTo>
                      <a:pt x="201828" y="798385"/>
                    </a:lnTo>
                    <a:lnTo>
                      <a:pt x="202819" y="797610"/>
                    </a:lnTo>
                    <a:close/>
                  </a:path>
                  <a:path w="939800" h="960754">
                    <a:moveTo>
                      <a:pt x="204508" y="450075"/>
                    </a:moveTo>
                    <a:lnTo>
                      <a:pt x="204393" y="449427"/>
                    </a:lnTo>
                    <a:lnTo>
                      <a:pt x="204279" y="448779"/>
                    </a:lnTo>
                    <a:lnTo>
                      <a:pt x="204165" y="448144"/>
                    </a:lnTo>
                    <a:lnTo>
                      <a:pt x="203085" y="448322"/>
                    </a:lnTo>
                    <a:lnTo>
                      <a:pt x="202018" y="448513"/>
                    </a:lnTo>
                    <a:lnTo>
                      <a:pt x="200952" y="448691"/>
                    </a:lnTo>
                    <a:lnTo>
                      <a:pt x="201104" y="449376"/>
                    </a:lnTo>
                    <a:lnTo>
                      <a:pt x="201231" y="450075"/>
                    </a:lnTo>
                    <a:lnTo>
                      <a:pt x="201358" y="450773"/>
                    </a:lnTo>
                    <a:lnTo>
                      <a:pt x="202425" y="450557"/>
                    </a:lnTo>
                    <a:lnTo>
                      <a:pt x="204508" y="450075"/>
                    </a:lnTo>
                    <a:close/>
                  </a:path>
                  <a:path w="939800" h="960754">
                    <a:moveTo>
                      <a:pt x="223405" y="781443"/>
                    </a:moveTo>
                    <a:lnTo>
                      <a:pt x="221640" y="778967"/>
                    </a:lnTo>
                    <a:lnTo>
                      <a:pt x="220624" y="777671"/>
                    </a:lnTo>
                    <a:lnTo>
                      <a:pt x="220065" y="777951"/>
                    </a:lnTo>
                    <a:lnTo>
                      <a:pt x="219557" y="778141"/>
                    </a:lnTo>
                    <a:lnTo>
                      <a:pt x="219735" y="779526"/>
                    </a:lnTo>
                    <a:lnTo>
                      <a:pt x="220218" y="783526"/>
                    </a:lnTo>
                    <a:lnTo>
                      <a:pt x="221780" y="782485"/>
                    </a:lnTo>
                    <a:lnTo>
                      <a:pt x="222592" y="781977"/>
                    </a:lnTo>
                    <a:lnTo>
                      <a:pt x="223405" y="781443"/>
                    </a:lnTo>
                    <a:close/>
                  </a:path>
                  <a:path w="939800" h="960754">
                    <a:moveTo>
                      <a:pt x="232841" y="773645"/>
                    </a:moveTo>
                    <a:lnTo>
                      <a:pt x="232295" y="772160"/>
                    </a:lnTo>
                    <a:lnTo>
                      <a:pt x="230098" y="771385"/>
                    </a:lnTo>
                    <a:lnTo>
                      <a:pt x="231889" y="775804"/>
                    </a:lnTo>
                    <a:lnTo>
                      <a:pt x="232841" y="773645"/>
                    </a:lnTo>
                    <a:close/>
                  </a:path>
                  <a:path w="939800" h="960754">
                    <a:moveTo>
                      <a:pt x="254203" y="591566"/>
                    </a:moveTo>
                    <a:lnTo>
                      <a:pt x="250926" y="588759"/>
                    </a:lnTo>
                    <a:lnTo>
                      <a:pt x="249313" y="587375"/>
                    </a:lnTo>
                    <a:lnTo>
                      <a:pt x="250609" y="592607"/>
                    </a:lnTo>
                    <a:lnTo>
                      <a:pt x="254203" y="591566"/>
                    </a:lnTo>
                    <a:close/>
                  </a:path>
                  <a:path w="939800" h="960754">
                    <a:moveTo>
                      <a:pt x="276733" y="694778"/>
                    </a:moveTo>
                    <a:lnTo>
                      <a:pt x="275310" y="691591"/>
                    </a:lnTo>
                    <a:lnTo>
                      <a:pt x="271907" y="696239"/>
                    </a:lnTo>
                    <a:lnTo>
                      <a:pt x="270281" y="698449"/>
                    </a:lnTo>
                    <a:lnTo>
                      <a:pt x="276110" y="695718"/>
                    </a:lnTo>
                    <a:lnTo>
                      <a:pt x="276733" y="694778"/>
                    </a:lnTo>
                    <a:close/>
                  </a:path>
                  <a:path w="939800" h="960754">
                    <a:moveTo>
                      <a:pt x="278650" y="338137"/>
                    </a:moveTo>
                    <a:lnTo>
                      <a:pt x="274942" y="338785"/>
                    </a:lnTo>
                    <a:lnTo>
                      <a:pt x="276263" y="340156"/>
                    </a:lnTo>
                    <a:lnTo>
                      <a:pt x="277266" y="341210"/>
                    </a:lnTo>
                    <a:lnTo>
                      <a:pt x="278257" y="342239"/>
                    </a:lnTo>
                    <a:lnTo>
                      <a:pt x="278650" y="338137"/>
                    </a:lnTo>
                    <a:close/>
                  </a:path>
                  <a:path w="939800" h="960754">
                    <a:moveTo>
                      <a:pt x="282752" y="2501"/>
                    </a:moveTo>
                    <a:lnTo>
                      <a:pt x="282676" y="12"/>
                    </a:lnTo>
                    <a:lnTo>
                      <a:pt x="280136" y="0"/>
                    </a:lnTo>
                    <a:lnTo>
                      <a:pt x="279463" y="1295"/>
                    </a:lnTo>
                    <a:lnTo>
                      <a:pt x="279120" y="3644"/>
                    </a:lnTo>
                    <a:lnTo>
                      <a:pt x="281482" y="3225"/>
                    </a:lnTo>
                    <a:lnTo>
                      <a:pt x="282752" y="2501"/>
                    </a:lnTo>
                    <a:close/>
                  </a:path>
                  <a:path w="939800" h="960754">
                    <a:moveTo>
                      <a:pt x="313842" y="411505"/>
                    </a:moveTo>
                    <a:lnTo>
                      <a:pt x="308749" y="410413"/>
                    </a:lnTo>
                    <a:lnTo>
                      <a:pt x="309918" y="412673"/>
                    </a:lnTo>
                    <a:lnTo>
                      <a:pt x="311315" y="414058"/>
                    </a:lnTo>
                    <a:lnTo>
                      <a:pt x="313842" y="411505"/>
                    </a:lnTo>
                    <a:close/>
                  </a:path>
                  <a:path w="939800" h="960754">
                    <a:moveTo>
                      <a:pt x="321183" y="711403"/>
                    </a:moveTo>
                    <a:lnTo>
                      <a:pt x="314680" y="706920"/>
                    </a:lnTo>
                    <a:lnTo>
                      <a:pt x="316382" y="711492"/>
                    </a:lnTo>
                    <a:lnTo>
                      <a:pt x="317042" y="711949"/>
                    </a:lnTo>
                    <a:lnTo>
                      <a:pt x="321183" y="711403"/>
                    </a:lnTo>
                    <a:close/>
                  </a:path>
                  <a:path w="939800" h="960754">
                    <a:moveTo>
                      <a:pt x="331393" y="404380"/>
                    </a:moveTo>
                    <a:lnTo>
                      <a:pt x="331343" y="404088"/>
                    </a:lnTo>
                    <a:lnTo>
                      <a:pt x="330136" y="403428"/>
                    </a:lnTo>
                    <a:lnTo>
                      <a:pt x="328980" y="402869"/>
                    </a:lnTo>
                    <a:lnTo>
                      <a:pt x="327647" y="402183"/>
                    </a:lnTo>
                    <a:lnTo>
                      <a:pt x="327418" y="405523"/>
                    </a:lnTo>
                    <a:lnTo>
                      <a:pt x="329476" y="404825"/>
                    </a:lnTo>
                    <a:lnTo>
                      <a:pt x="330987" y="404952"/>
                    </a:lnTo>
                    <a:lnTo>
                      <a:pt x="331114" y="404799"/>
                    </a:lnTo>
                    <a:lnTo>
                      <a:pt x="331304" y="404685"/>
                    </a:lnTo>
                    <a:lnTo>
                      <a:pt x="331393" y="404380"/>
                    </a:lnTo>
                    <a:close/>
                  </a:path>
                  <a:path w="939800" h="960754">
                    <a:moveTo>
                      <a:pt x="333273" y="464324"/>
                    </a:moveTo>
                    <a:lnTo>
                      <a:pt x="330885" y="465035"/>
                    </a:lnTo>
                    <a:lnTo>
                      <a:pt x="330301" y="466344"/>
                    </a:lnTo>
                    <a:lnTo>
                      <a:pt x="331520" y="469519"/>
                    </a:lnTo>
                    <a:lnTo>
                      <a:pt x="332803" y="465683"/>
                    </a:lnTo>
                    <a:lnTo>
                      <a:pt x="333273" y="464324"/>
                    </a:lnTo>
                    <a:close/>
                  </a:path>
                  <a:path w="939800" h="960754">
                    <a:moveTo>
                      <a:pt x="340156" y="893165"/>
                    </a:moveTo>
                    <a:lnTo>
                      <a:pt x="337146" y="892886"/>
                    </a:lnTo>
                    <a:lnTo>
                      <a:pt x="334149" y="892632"/>
                    </a:lnTo>
                    <a:lnTo>
                      <a:pt x="331152" y="892352"/>
                    </a:lnTo>
                    <a:lnTo>
                      <a:pt x="333717" y="895642"/>
                    </a:lnTo>
                    <a:lnTo>
                      <a:pt x="336816" y="895515"/>
                    </a:lnTo>
                    <a:lnTo>
                      <a:pt x="340080" y="894511"/>
                    </a:lnTo>
                    <a:lnTo>
                      <a:pt x="340093" y="894054"/>
                    </a:lnTo>
                    <a:lnTo>
                      <a:pt x="340156" y="893165"/>
                    </a:lnTo>
                    <a:close/>
                  </a:path>
                  <a:path w="939800" h="960754">
                    <a:moveTo>
                      <a:pt x="376758" y="778471"/>
                    </a:moveTo>
                    <a:lnTo>
                      <a:pt x="375145" y="778116"/>
                    </a:lnTo>
                    <a:lnTo>
                      <a:pt x="373849" y="777862"/>
                    </a:lnTo>
                    <a:lnTo>
                      <a:pt x="372579" y="777570"/>
                    </a:lnTo>
                    <a:lnTo>
                      <a:pt x="372478" y="777976"/>
                    </a:lnTo>
                    <a:lnTo>
                      <a:pt x="372364" y="778383"/>
                    </a:lnTo>
                    <a:lnTo>
                      <a:pt x="372287" y="778789"/>
                    </a:lnTo>
                    <a:lnTo>
                      <a:pt x="373405" y="779132"/>
                    </a:lnTo>
                    <a:lnTo>
                      <a:pt x="374523" y="779576"/>
                    </a:lnTo>
                    <a:lnTo>
                      <a:pt x="375881" y="779868"/>
                    </a:lnTo>
                    <a:lnTo>
                      <a:pt x="376237" y="779132"/>
                    </a:lnTo>
                    <a:lnTo>
                      <a:pt x="376758" y="778471"/>
                    </a:lnTo>
                    <a:close/>
                  </a:path>
                  <a:path w="939800" h="960754">
                    <a:moveTo>
                      <a:pt x="377317" y="17132"/>
                    </a:moveTo>
                    <a:lnTo>
                      <a:pt x="377291" y="16560"/>
                    </a:lnTo>
                    <a:lnTo>
                      <a:pt x="377291" y="16002"/>
                    </a:lnTo>
                    <a:lnTo>
                      <a:pt x="374865" y="14198"/>
                    </a:lnTo>
                    <a:lnTo>
                      <a:pt x="372757" y="14846"/>
                    </a:lnTo>
                    <a:lnTo>
                      <a:pt x="370878" y="18008"/>
                    </a:lnTo>
                    <a:lnTo>
                      <a:pt x="373037" y="17894"/>
                    </a:lnTo>
                    <a:lnTo>
                      <a:pt x="377317" y="17716"/>
                    </a:lnTo>
                    <a:lnTo>
                      <a:pt x="377317" y="17132"/>
                    </a:lnTo>
                    <a:close/>
                  </a:path>
                  <a:path w="939800" h="960754">
                    <a:moveTo>
                      <a:pt x="383146" y="449427"/>
                    </a:moveTo>
                    <a:lnTo>
                      <a:pt x="381914" y="446532"/>
                    </a:lnTo>
                    <a:lnTo>
                      <a:pt x="380974" y="448335"/>
                    </a:lnTo>
                    <a:lnTo>
                      <a:pt x="380377" y="449491"/>
                    </a:lnTo>
                    <a:lnTo>
                      <a:pt x="379793" y="450621"/>
                    </a:lnTo>
                    <a:lnTo>
                      <a:pt x="380111" y="450888"/>
                    </a:lnTo>
                    <a:lnTo>
                      <a:pt x="380733" y="451396"/>
                    </a:lnTo>
                    <a:lnTo>
                      <a:pt x="382409" y="450621"/>
                    </a:lnTo>
                    <a:lnTo>
                      <a:pt x="383146" y="449427"/>
                    </a:lnTo>
                    <a:close/>
                  </a:path>
                  <a:path w="939800" h="960754">
                    <a:moveTo>
                      <a:pt x="383895" y="673531"/>
                    </a:moveTo>
                    <a:lnTo>
                      <a:pt x="382917" y="672630"/>
                    </a:lnTo>
                    <a:lnTo>
                      <a:pt x="376593" y="675119"/>
                    </a:lnTo>
                    <a:lnTo>
                      <a:pt x="379476" y="678637"/>
                    </a:lnTo>
                    <a:lnTo>
                      <a:pt x="383895" y="673531"/>
                    </a:lnTo>
                    <a:close/>
                  </a:path>
                  <a:path w="939800" h="960754">
                    <a:moveTo>
                      <a:pt x="389305" y="483196"/>
                    </a:moveTo>
                    <a:lnTo>
                      <a:pt x="388124" y="484530"/>
                    </a:lnTo>
                    <a:lnTo>
                      <a:pt x="386041" y="485546"/>
                    </a:lnTo>
                    <a:lnTo>
                      <a:pt x="387642" y="487934"/>
                    </a:lnTo>
                    <a:lnTo>
                      <a:pt x="389305" y="483196"/>
                    </a:lnTo>
                    <a:close/>
                  </a:path>
                  <a:path w="939800" h="960754">
                    <a:moveTo>
                      <a:pt x="391248" y="959269"/>
                    </a:moveTo>
                    <a:lnTo>
                      <a:pt x="388391" y="954747"/>
                    </a:lnTo>
                    <a:lnTo>
                      <a:pt x="385406" y="957364"/>
                    </a:lnTo>
                    <a:lnTo>
                      <a:pt x="388124" y="960526"/>
                    </a:lnTo>
                    <a:lnTo>
                      <a:pt x="391248" y="959269"/>
                    </a:lnTo>
                    <a:close/>
                  </a:path>
                  <a:path w="939800" h="960754">
                    <a:moveTo>
                      <a:pt x="396290" y="271780"/>
                    </a:moveTo>
                    <a:lnTo>
                      <a:pt x="393814" y="272300"/>
                    </a:lnTo>
                    <a:lnTo>
                      <a:pt x="390779" y="272935"/>
                    </a:lnTo>
                    <a:lnTo>
                      <a:pt x="391731" y="274218"/>
                    </a:lnTo>
                    <a:lnTo>
                      <a:pt x="393382" y="276402"/>
                    </a:lnTo>
                    <a:lnTo>
                      <a:pt x="394360" y="274840"/>
                    </a:lnTo>
                    <a:lnTo>
                      <a:pt x="395046" y="273773"/>
                    </a:lnTo>
                    <a:lnTo>
                      <a:pt x="396290" y="271780"/>
                    </a:lnTo>
                    <a:close/>
                  </a:path>
                  <a:path w="939800" h="960754">
                    <a:moveTo>
                      <a:pt x="414096" y="136588"/>
                    </a:moveTo>
                    <a:lnTo>
                      <a:pt x="413639" y="136448"/>
                    </a:lnTo>
                    <a:lnTo>
                      <a:pt x="413169" y="136296"/>
                    </a:lnTo>
                    <a:lnTo>
                      <a:pt x="412686" y="136182"/>
                    </a:lnTo>
                    <a:lnTo>
                      <a:pt x="412318" y="137147"/>
                    </a:lnTo>
                    <a:lnTo>
                      <a:pt x="411949" y="138099"/>
                    </a:lnTo>
                    <a:lnTo>
                      <a:pt x="411581" y="139090"/>
                    </a:lnTo>
                    <a:lnTo>
                      <a:pt x="412216" y="139230"/>
                    </a:lnTo>
                    <a:lnTo>
                      <a:pt x="412826" y="139369"/>
                    </a:lnTo>
                    <a:lnTo>
                      <a:pt x="413461" y="139547"/>
                    </a:lnTo>
                    <a:lnTo>
                      <a:pt x="413664" y="138557"/>
                    </a:lnTo>
                    <a:lnTo>
                      <a:pt x="414096" y="136588"/>
                    </a:lnTo>
                    <a:close/>
                  </a:path>
                  <a:path w="939800" h="960754">
                    <a:moveTo>
                      <a:pt x="419887" y="564730"/>
                    </a:moveTo>
                    <a:lnTo>
                      <a:pt x="419773" y="563613"/>
                    </a:lnTo>
                    <a:lnTo>
                      <a:pt x="418642" y="563384"/>
                    </a:lnTo>
                    <a:lnTo>
                      <a:pt x="417537" y="563283"/>
                    </a:lnTo>
                    <a:lnTo>
                      <a:pt x="415467" y="563041"/>
                    </a:lnTo>
                    <a:lnTo>
                      <a:pt x="417131" y="565658"/>
                    </a:lnTo>
                    <a:lnTo>
                      <a:pt x="418249" y="566178"/>
                    </a:lnTo>
                    <a:lnTo>
                      <a:pt x="419887" y="564730"/>
                    </a:lnTo>
                    <a:close/>
                  </a:path>
                  <a:path w="939800" h="960754">
                    <a:moveTo>
                      <a:pt x="426059" y="816470"/>
                    </a:moveTo>
                    <a:lnTo>
                      <a:pt x="425564" y="813155"/>
                    </a:lnTo>
                    <a:lnTo>
                      <a:pt x="425348" y="811644"/>
                    </a:lnTo>
                    <a:lnTo>
                      <a:pt x="423583" y="814717"/>
                    </a:lnTo>
                    <a:lnTo>
                      <a:pt x="426059" y="816470"/>
                    </a:lnTo>
                    <a:close/>
                  </a:path>
                  <a:path w="939800" h="960754">
                    <a:moveTo>
                      <a:pt x="439470" y="948880"/>
                    </a:moveTo>
                    <a:lnTo>
                      <a:pt x="438365" y="945362"/>
                    </a:lnTo>
                    <a:lnTo>
                      <a:pt x="437311" y="941819"/>
                    </a:lnTo>
                    <a:lnTo>
                      <a:pt x="436905" y="941882"/>
                    </a:lnTo>
                    <a:lnTo>
                      <a:pt x="436067" y="941971"/>
                    </a:lnTo>
                    <a:lnTo>
                      <a:pt x="437184" y="952830"/>
                    </a:lnTo>
                    <a:lnTo>
                      <a:pt x="438759" y="952677"/>
                    </a:lnTo>
                    <a:lnTo>
                      <a:pt x="439470" y="948880"/>
                    </a:lnTo>
                    <a:close/>
                  </a:path>
                  <a:path w="939800" h="960754">
                    <a:moveTo>
                      <a:pt x="442036" y="934720"/>
                    </a:moveTo>
                    <a:lnTo>
                      <a:pt x="441426" y="934110"/>
                    </a:lnTo>
                    <a:lnTo>
                      <a:pt x="440880" y="933107"/>
                    </a:lnTo>
                    <a:lnTo>
                      <a:pt x="439331" y="932916"/>
                    </a:lnTo>
                    <a:lnTo>
                      <a:pt x="438365" y="933526"/>
                    </a:lnTo>
                    <a:lnTo>
                      <a:pt x="436600" y="934135"/>
                    </a:lnTo>
                    <a:lnTo>
                      <a:pt x="438099" y="935240"/>
                    </a:lnTo>
                    <a:lnTo>
                      <a:pt x="438873" y="936256"/>
                    </a:lnTo>
                    <a:lnTo>
                      <a:pt x="440448" y="936269"/>
                    </a:lnTo>
                    <a:lnTo>
                      <a:pt x="441248" y="935266"/>
                    </a:lnTo>
                    <a:lnTo>
                      <a:pt x="442036" y="934720"/>
                    </a:lnTo>
                    <a:close/>
                  </a:path>
                  <a:path w="939800" h="960754">
                    <a:moveTo>
                      <a:pt x="453288" y="623163"/>
                    </a:moveTo>
                    <a:lnTo>
                      <a:pt x="451040" y="619988"/>
                    </a:lnTo>
                    <a:lnTo>
                      <a:pt x="449491" y="620064"/>
                    </a:lnTo>
                    <a:lnTo>
                      <a:pt x="445325" y="623633"/>
                    </a:lnTo>
                    <a:lnTo>
                      <a:pt x="453288" y="623163"/>
                    </a:lnTo>
                    <a:close/>
                  </a:path>
                  <a:path w="939800" h="960754">
                    <a:moveTo>
                      <a:pt x="458393" y="641388"/>
                    </a:moveTo>
                    <a:lnTo>
                      <a:pt x="455472" y="638962"/>
                    </a:lnTo>
                    <a:lnTo>
                      <a:pt x="455053" y="640981"/>
                    </a:lnTo>
                    <a:lnTo>
                      <a:pt x="454634" y="642874"/>
                    </a:lnTo>
                    <a:lnTo>
                      <a:pt x="454088" y="645426"/>
                    </a:lnTo>
                    <a:lnTo>
                      <a:pt x="458241" y="642518"/>
                    </a:lnTo>
                    <a:lnTo>
                      <a:pt x="458393" y="641388"/>
                    </a:lnTo>
                    <a:close/>
                  </a:path>
                  <a:path w="939800" h="960754">
                    <a:moveTo>
                      <a:pt x="466902" y="942327"/>
                    </a:moveTo>
                    <a:lnTo>
                      <a:pt x="465124" y="943838"/>
                    </a:lnTo>
                    <a:lnTo>
                      <a:pt x="463956" y="944854"/>
                    </a:lnTo>
                    <a:lnTo>
                      <a:pt x="462457" y="946111"/>
                    </a:lnTo>
                    <a:lnTo>
                      <a:pt x="465582" y="948499"/>
                    </a:lnTo>
                    <a:lnTo>
                      <a:pt x="466902" y="942327"/>
                    </a:lnTo>
                    <a:close/>
                  </a:path>
                  <a:path w="939800" h="960754">
                    <a:moveTo>
                      <a:pt x="481495" y="257581"/>
                    </a:moveTo>
                    <a:lnTo>
                      <a:pt x="481444" y="256971"/>
                    </a:lnTo>
                    <a:lnTo>
                      <a:pt x="477481" y="254508"/>
                    </a:lnTo>
                    <a:lnTo>
                      <a:pt x="477278" y="261124"/>
                    </a:lnTo>
                    <a:lnTo>
                      <a:pt x="481495" y="257581"/>
                    </a:lnTo>
                    <a:close/>
                  </a:path>
                  <a:path w="939800" h="960754">
                    <a:moveTo>
                      <a:pt x="491464" y="536206"/>
                    </a:moveTo>
                    <a:lnTo>
                      <a:pt x="491312" y="532815"/>
                    </a:lnTo>
                    <a:lnTo>
                      <a:pt x="488365" y="532498"/>
                    </a:lnTo>
                    <a:lnTo>
                      <a:pt x="489686" y="534060"/>
                    </a:lnTo>
                    <a:lnTo>
                      <a:pt x="491464" y="536206"/>
                    </a:lnTo>
                    <a:close/>
                  </a:path>
                  <a:path w="939800" h="960754">
                    <a:moveTo>
                      <a:pt x="496392" y="875144"/>
                    </a:moveTo>
                    <a:lnTo>
                      <a:pt x="496316" y="872248"/>
                    </a:lnTo>
                    <a:lnTo>
                      <a:pt x="494639" y="873264"/>
                    </a:lnTo>
                    <a:lnTo>
                      <a:pt x="492290" y="873658"/>
                    </a:lnTo>
                    <a:lnTo>
                      <a:pt x="491718" y="876681"/>
                    </a:lnTo>
                    <a:lnTo>
                      <a:pt x="494461" y="875880"/>
                    </a:lnTo>
                    <a:lnTo>
                      <a:pt x="496392" y="875144"/>
                    </a:lnTo>
                    <a:close/>
                  </a:path>
                  <a:path w="939800" h="960754">
                    <a:moveTo>
                      <a:pt x="576846" y="487197"/>
                    </a:moveTo>
                    <a:lnTo>
                      <a:pt x="576427" y="486016"/>
                    </a:lnTo>
                    <a:lnTo>
                      <a:pt x="574319" y="485838"/>
                    </a:lnTo>
                    <a:lnTo>
                      <a:pt x="572998" y="487260"/>
                    </a:lnTo>
                    <a:lnTo>
                      <a:pt x="573138" y="488505"/>
                    </a:lnTo>
                    <a:lnTo>
                      <a:pt x="574725" y="489470"/>
                    </a:lnTo>
                    <a:lnTo>
                      <a:pt x="575005" y="489623"/>
                    </a:lnTo>
                    <a:lnTo>
                      <a:pt x="575957" y="489229"/>
                    </a:lnTo>
                    <a:lnTo>
                      <a:pt x="576846" y="487197"/>
                    </a:lnTo>
                    <a:close/>
                  </a:path>
                  <a:path w="939800" h="960754">
                    <a:moveTo>
                      <a:pt x="584911" y="788314"/>
                    </a:moveTo>
                    <a:lnTo>
                      <a:pt x="580390" y="785774"/>
                    </a:lnTo>
                    <a:lnTo>
                      <a:pt x="580313" y="790219"/>
                    </a:lnTo>
                    <a:lnTo>
                      <a:pt x="581812" y="789584"/>
                    </a:lnTo>
                    <a:lnTo>
                      <a:pt x="584911" y="788314"/>
                    </a:lnTo>
                    <a:close/>
                  </a:path>
                  <a:path w="939800" h="960754">
                    <a:moveTo>
                      <a:pt x="606615" y="435241"/>
                    </a:moveTo>
                    <a:lnTo>
                      <a:pt x="604939" y="433082"/>
                    </a:lnTo>
                    <a:lnTo>
                      <a:pt x="602983" y="433489"/>
                    </a:lnTo>
                    <a:lnTo>
                      <a:pt x="600887" y="434213"/>
                    </a:lnTo>
                    <a:lnTo>
                      <a:pt x="602195" y="437743"/>
                    </a:lnTo>
                    <a:lnTo>
                      <a:pt x="606615" y="435241"/>
                    </a:lnTo>
                    <a:close/>
                  </a:path>
                  <a:path w="939800" h="960754">
                    <a:moveTo>
                      <a:pt x="629310" y="414870"/>
                    </a:moveTo>
                    <a:lnTo>
                      <a:pt x="628853" y="414578"/>
                    </a:lnTo>
                    <a:lnTo>
                      <a:pt x="628408" y="414020"/>
                    </a:lnTo>
                    <a:lnTo>
                      <a:pt x="627964" y="414045"/>
                    </a:lnTo>
                    <a:lnTo>
                      <a:pt x="625843" y="414083"/>
                    </a:lnTo>
                    <a:lnTo>
                      <a:pt x="625881" y="415569"/>
                    </a:lnTo>
                    <a:lnTo>
                      <a:pt x="626046" y="418185"/>
                    </a:lnTo>
                    <a:lnTo>
                      <a:pt x="627494" y="416712"/>
                    </a:lnTo>
                    <a:lnTo>
                      <a:pt x="628408" y="415810"/>
                    </a:lnTo>
                    <a:lnTo>
                      <a:pt x="629310" y="414870"/>
                    </a:lnTo>
                    <a:close/>
                  </a:path>
                  <a:path w="939800" h="960754">
                    <a:moveTo>
                      <a:pt x="687692" y="414350"/>
                    </a:moveTo>
                    <a:lnTo>
                      <a:pt x="680732" y="412851"/>
                    </a:lnTo>
                    <a:lnTo>
                      <a:pt x="682282" y="414782"/>
                    </a:lnTo>
                    <a:lnTo>
                      <a:pt x="683374" y="416102"/>
                    </a:lnTo>
                    <a:lnTo>
                      <a:pt x="684745" y="417817"/>
                    </a:lnTo>
                    <a:lnTo>
                      <a:pt x="686625" y="415620"/>
                    </a:lnTo>
                    <a:lnTo>
                      <a:pt x="687692" y="414350"/>
                    </a:lnTo>
                    <a:close/>
                  </a:path>
                  <a:path w="939800" h="960754">
                    <a:moveTo>
                      <a:pt x="706920" y="594601"/>
                    </a:moveTo>
                    <a:lnTo>
                      <a:pt x="706805" y="592480"/>
                    </a:lnTo>
                    <a:lnTo>
                      <a:pt x="706780" y="592124"/>
                    </a:lnTo>
                    <a:lnTo>
                      <a:pt x="706043" y="591439"/>
                    </a:lnTo>
                    <a:lnTo>
                      <a:pt x="705751" y="591502"/>
                    </a:lnTo>
                    <a:lnTo>
                      <a:pt x="704151" y="591781"/>
                    </a:lnTo>
                    <a:lnTo>
                      <a:pt x="703084" y="592569"/>
                    </a:lnTo>
                    <a:lnTo>
                      <a:pt x="704037" y="594690"/>
                    </a:lnTo>
                    <a:lnTo>
                      <a:pt x="705446" y="594563"/>
                    </a:lnTo>
                    <a:lnTo>
                      <a:pt x="706920" y="594601"/>
                    </a:lnTo>
                    <a:close/>
                  </a:path>
                  <a:path w="939800" h="960754">
                    <a:moveTo>
                      <a:pt x="707263" y="362712"/>
                    </a:moveTo>
                    <a:lnTo>
                      <a:pt x="706907" y="361162"/>
                    </a:lnTo>
                    <a:lnTo>
                      <a:pt x="703707" y="361251"/>
                    </a:lnTo>
                    <a:lnTo>
                      <a:pt x="704418" y="362572"/>
                    </a:lnTo>
                    <a:lnTo>
                      <a:pt x="705878" y="365213"/>
                    </a:lnTo>
                    <a:lnTo>
                      <a:pt x="707263" y="362712"/>
                    </a:lnTo>
                    <a:close/>
                  </a:path>
                  <a:path w="939800" h="960754">
                    <a:moveTo>
                      <a:pt x="717880" y="307340"/>
                    </a:moveTo>
                    <a:lnTo>
                      <a:pt x="716165" y="304723"/>
                    </a:lnTo>
                    <a:lnTo>
                      <a:pt x="714400" y="305511"/>
                    </a:lnTo>
                    <a:lnTo>
                      <a:pt x="711974" y="306755"/>
                    </a:lnTo>
                    <a:lnTo>
                      <a:pt x="714006" y="308927"/>
                    </a:lnTo>
                    <a:lnTo>
                      <a:pt x="715708" y="308800"/>
                    </a:lnTo>
                    <a:lnTo>
                      <a:pt x="717880" y="307340"/>
                    </a:lnTo>
                    <a:close/>
                  </a:path>
                  <a:path w="939800" h="960754">
                    <a:moveTo>
                      <a:pt x="737831" y="618858"/>
                    </a:moveTo>
                    <a:lnTo>
                      <a:pt x="736727" y="617499"/>
                    </a:lnTo>
                    <a:lnTo>
                      <a:pt x="734783" y="615022"/>
                    </a:lnTo>
                    <a:lnTo>
                      <a:pt x="731075" y="622655"/>
                    </a:lnTo>
                    <a:lnTo>
                      <a:pt x="733958" y="621042"/>
                    </a:lnTo>
                    <a:lnTo>
                      <a:pt x="737831" y="618858"/>
                    </a:lnTo>
                    <a:close/>
                  </a:path>
                  <a:path w="939800" h="960754">
                    <a:moveTo>
                      <a:pt x="746112" y="838530"/>
                    </a:moveTo>
                    <a:lnTo>
                      <a:pt x="744689" y="838466"/>
                    </a:lnTo>
                    <a:lnTo>
                      <a:pt x="742975" y="837552"/>
                    </a:lnTo>
                    <a:lnTo>
                      <a:pt x="741959" y="839558"/>
                    </a:lnTo>
                    <a:lnTo>
                      <a:pt x="744931" y="841540"/>
                    </a:lnTo>
                    <a:lnTo>
                      <a:pt x="746112" y="838530"/>
                    </a:lnTo>
                    <a:close/>
                  </a:path>
                  <a:path w="939800" h="960754">
                    <a:moveTo>
                      <a:pt x="754062" y="760310"/>
                    </a:moveTo>
                    <a:lnTo>
                      <a:pt x="753440" y="759561"/>
                    </a:lnTo>
                    <a:lnTo>
                      <a:pt x="752944" y="758609"/>
                    </a:lnTo>
                    <a:lnTo>
                      <a:pt x="752157" y="758202"/>
                    </a:lnTo>
                    <a:lnTo>
                      <a:pt x="751687" y="757923"/>
                    </a:lnTo>
                    <a:lnTo>
                      <a:pt x="750735" y="758571"/>
                    </a:lnTo>
                    <a:lnTo>
                      <a:pt x="749287" y="759015"/>
                    </a:lnTo>
                    <a:lnTo>
                      <a:pt x="750506" y="760196"/>
                    </a:lnTo>
                    <a:lnTo>
                      <a:pt x="751090" y="761149"/>
                    </a:lnTo>
                    <a:lnTo>
                      <a:pt x="752475" y="761542"/>
                    </a:lnTo>
                    <a:lnTo>
                      <a:pt x="753325" y="760730"/>
                    </a:lnTo>
                    <a:lnTo>
                      <a:pt x="754062" y="760310"/>
                    </a:lnTo>
                    <a:close/>
                  </a:path>
                  <a:path w="939800" h="960754">
                    <a:moveTo>
                      <a:pt x="770064" y="479958"/>
                    </a:moveTo>
                    <a:lnTo>
                      <a:pt x="769454" y="479615"/>
                    </a:lnTo>
                    <a:lnTo>
                      <a:pt x="768832" y="479298"/>
                    </a:lnTo>
                    <a:lnTo>
                      <a:pt x="768210" y="478955"/>
                    </a:lnTo>
                    <a:lnTo>
                      <a:pt x="766254" y="482142"/>
                    </a:lnTo>
                    <a:lnTo>
                      <a:pt x="767778" y="482968"/>
                    </a:lnTo>
                    <a:lnTo>
                      <a:pt x="768540" y="483362"/>
                    </a:lnTo>
                    <a:lnTo>
                      <a:pt x="770064" y="479958"/>
                    </a:lnTo>
                    <a:close/>
                  </a:path>
                  <a:path w="939800" h="960754">
                    <a:moveTo>
                      <a:pt x="788746" y="246773"/>
                    </a:moveTo>
                    <a:lnTo>
                      <a:pt x="787374" y="241782"/>
                    </a:lnTo>
                    <a:lnTo>
                      <a:pt x="786599" y="242062"/>
                    </a:lnTo>
                    <a:lnTo>
                      <a:pt x="785317" y="242163"/>
                    </a:lnTo>
                    <a:lnTo>
                      <a:pt x="785126" y="242671"/>
                    </a:lnTo>
                    <a:lnTo>
                      <a:pt x="784415" y="244500"/>
                    </a:lnTo>
                    <a:lnTo>
                      <a:pt x="785329" y="245694"/>
                    </a:lnTo>
                    <a:lnTo>
                      <a:pt x="788746" y="246773"/>
                    </a:lnTo>
                    <a:close/>
                  </a:path>
                  <a:path w="939800" h="960754">
                    <a:moveTo>
                      <a:pt x="802170" y="789343"/>
                    </a:moveTo>
                    <a:lnTo>
                      <a:pt x="801585" y="788530"/>
                    </a:lnTo>
                    <a:lnTo>
                      <a:pt x="801344" y="787933"/>
                    </a:lnTo>
                    <a:lnTo>
                      <a:pt x="800595" y="788339"/>
                    </a:lnTo>
                    <a:lnTo>
                      <a:pt x="799680" y="788606"/>
                    </a:lnTo>
                    <a:lnTo>
                      <a:pt x="799160" y="789190"/>
                    </a:lnTo>
                    <a:lnTo>
                      <a:pt x="798893" y="789495"/>
                    </a:lnTo>
                    <a:lnTo>
                      <a:pt x="799325" y="790422"/>
                    </a:lnTo>
                    <a:lnTo>
                      <a:pt x="799553" y="791654"/>
                    </a:lnTo>
                    <a:lnTo>
                      <a:pt x="800709" y="790765"/>
                    </a:lnTo>
                    <a:lnTo>
                      <a:pt x="801560" y="790384"/>
                    </a:lnTo>
                    <a:lnTo>
                      <a:pt x="802170" y="789343"/>
                    </a:lnTo>
                    <a:close/>
                  </a:path>
                  <a:path w="939800" h="960754">
                    <a:moveTo>
                      <a:pt x="813828" y="761390"/>
                    </a:moveTo>
                    <a:lnTo>
                      <a:pt x="811745" y="760552"/>
                    </a:lnTo>
                    <a:lnTo>
                      <a:pt x="811352" y="760412"/>
                    </a:lnTo>
                    <a:lnTo>
                      <a:pt x="810171" y="761085"/>
                    </a:lnTo>
                    <a:lnTo>
                      <a:pt x="810056" y="761568"/>
                    </a:lnTo>
                    <a:lnTo>
                      <a:pt x="809586" y="763435"/>
                    </a:lnTo>
                    <a:lnTo>
                      <a:pt x="810704" y="764273"/>
                    </a:lnTo>
                    <a:lnTo>
                      <a:pt x="812609" y="764476"/>
                    </a:lnTo>
                    <a:lnTo>
                      <a:pt x="813739" y="762850"/>
                    </a:lnTo>
                    <a:lnTo>
                      <a:pt x="813828" y="761390"/>
                    </a:lnTo>
                    <a:close/>
                  </a:path>
                  <a:path w="939800" h="960754">
                    <a:moveTo>
                      <a:pt x="828332" y="606234"/>
                    </a:moveTo>
                    <a:lnTo>
                      <a:pt x="827430" y="605243"/>
                    </a:lnTo>
                    <a:lnTo>
                      <a:pt x="826808" y="604024"/>
                    </a:lnTo>
                    <a:lnTo>
                      <a:pt x="825842" y="605040"/>
                    </a:lnTo>
                    <a:lnTo>
                      <a:pt x="824890" y="605599"/>
                    </a:lnTo>
                    <a:lnTo>
                      <a:pt x="824814" y="606259"/>
                    </a:lnTo>
                    <a:lnTo>
                      <a:pt x="824725" y="606958"/>
                    </a:lnTo>
                    <a:lnTo>
                      <a:pt x="825500" y="607733"/>
                    </a:lnTo>
                    <a:lnTo>
                      <a:pt x="825919" y="608482"/>
                    </a:lnTo>
                    <a:lnTo>
                      <a:pt x="826693" y="607898"/>
                    </a:lnTo>
                    <a:lnTo>
                      <a:pt x="827747" y="607453"/>
                    </a:lnTo>
                    <a:lnTo>
                      <a:pt x="828332" y="606234"/>
                    </a:lnTo>
                    <a:close/>
                  </a:path>
                  <a:path w="939800" h="960754">
                    <a:moveTo>
                      <a:pt x="833335" y="758774"/>
                    </a:moveTo>
                    <a:lnTo>
                      <a:pt x="832091" y="756742"/>
                    </a:lnTo>
                    <a:lnTo>
                      <a:pt x="830414" y="754100"/>
                    </a:lnTo>
                    <a:lnTo>
                      <a:pt x="829068" y="754989"/>
                    </a:lnTo>
                    <a:lnTo>
                      <a:pt x="829754" y="756462"/>
                    </a:lnTo>
                    <a:lnTo>
                      <a:pt x="829500" y="758698"/>
                    </a:lnTo>
                    <a:lnTo>
                      <a:pt x="833335" y="758774"/>
                    </a:lnTo>
                    <a:close/>
                  </a:path>
                  <a:path w="939800" h="960754">
                    <a:moveTo>
                      <a:pt x="865898" y="631304"/>
                    </a:moveTo>
                    <a:lnTo>
                      <a:pt x="861326" y="630313"/>
                    </a:lnTo>
                    <a:lnTo>
                      <a:pt x="862418" y="632891"/>
                    </a:lnTo>
                    <a:lnTo>
                      <a:pt x="863739" y="633107"/>
                    </a:lnTo>
                    <a:lnTo>
                      <a:pt x="865898" y="631304"/>
                    </a:lnTo>
                    <a:close/>
                  </a:path>
                  <a:path w="939800" h="960754">
                    <a:moveTo>
                      <a:pt x="885532" y="240982"/>
                    </a:moveTo>
                    <a:lnTo>
                      <a:pt x="884301" y="240309"/>
                    </a:lnTo>
                    <a:lnTo>
                      <a:pt x="881824" y="238899"/>
                    </a:lnTo>
                    <a:lnTo>
                      <a:pt x="881532" y="239560"/>
                    </a:lnTo>
                    <a:lnTo>
                      <a:pt x="880948" y="240804"/>
                    </a:lnTo>
                    <a:lnTo>
                      <a:pt x="882243" y="241338"/>
                    </a:lnTo>
                    <a:lnTo>
                      <a:pt x="883526" y="241858"/>
                    </a:lnTo>
                    <a:lnTo>
                      <a:pt x="884834" y="242366"/>
                    </a:lnTo>
                    <a:lnTo>
                      <a:pt x="885075" y="241909"/>
                    </a:lnTo>
                    <a:lnTo>
                      <a:pt x="885291" y="241452"/>
                    </a:lnTo>
                    <a:lnTo>
                      <a:pt x="885532" y="240982"/>
                    </a:lnTo>
                    <a:close/>
                  </a:path>
                  <a:path w="939800" h="960754">
                    <a:moveTo>
                      <a:pt x="936294" y="307936"/>
                    </a:moveTo>
                    <a:lnTo>
                      <a:pt x="935393" y="304444"/>
                    </a:lnTo>
                    <a:lnTo>
                      <a:pt x="932535" y="308838"/>
                    </a:lnTo>
                    <a:lnTo>
                      <a:pt x="934885" y="308673"/>
                    </a:lnTo>
                    <a:lnTo>
                      <a:pt x="936294" y="307936"/>
                    </a:lnTo>
                    <a:close/>
                  </a:path>
                  <a:path w="939800" h="960754">
                    <a:moveTo>
                      <a:pt x="939533" y="556082"/>
                    </a:moveTo>
                    <a:lnTo>
                      <a:pt x="939368" y="555701"/>
                    </a:lnTo>
                    <a:lnTo>
                      <a:pt x="938707" y="554126"/>
                    </a:lnTo>
                    <a:lnTo>
                      <a:pt x="937564" y="552754"/>
                    </a:lnTo>
                    <a:lnTo>
                      <a:pt x="936625" y="551307"/>
                    </a:lnTo>
                    <a:lnTo>
                      <a:pt x="935964" y="551802"/>
                    </a:lnTo>
                    <a:lnTo>
                      <a:pt x="934910" y="552196"/>
                    </a:lnTo>
                    <a:lnTo>
                      <a:pt x="934745" y="552805"/>
                    </a:lnTo>
                    <a:lnTo>
                      <a:pt x="934186" y="554736"/>
                    </a:lnTo>
                    <a:lnTo>
                      <a:pt x="935774" y="557390"/>
                    </a:lnTo>
                    <a:lnTo>
                      <a:pt x="937806" y="557631"/>
                    </a:lnTo>
                    <a:lnTo>
                      <a:pt x="938250" y="557123"/>
                    </a:lnTo>
                    <a:lnTo>
                      <a:pt x="939533" y="55608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0" name="object 372">
                <a:extLst>
                  <a:ext uri="{FF2B5EF4-FFF2-40B4-BE49-F238E27FC236}">
                    <a16:creationId xmlns:a16="http://schemas.microsoft.com/office/drawing/2014/main" id="{69C2A013-7DE1-ED85-3C1E-F6ECB7B983C8}"/>
                  </a:ext>
                </a:extLst>
              </p:cNvPr>
              <p:cNvSpPr/>
              <p:nvPr/>
            </p:nvSpPr>
            <p:spPr>
              <a:xfrm>
                <a:off x="8744905" y="3269301"/>
                <a:ext cx="724639" cy="663043"/>
              </a:xfrm>
              <a:custGeom>
                <a:avLst/>
                <a:gdLst/>
                <a:ahLst/>
                <a:cxnLst/>
                <a:rect l="l" t="t" r="r" b="b"/>
                <a:pathLst>
                  <a:path w="931544" h="969645">
                    <a:moveTo>
                      <a:pt x="4229" y="371233"/>
                    </a:moveTo>
                    <a:lnTo>
                      <a:pt x="3987" y="370624"/>
                    </a:lnTo>
                    <a:lnTo>
                      <a:pt x="3924" y="369747"/>
                    </a:lnTo>
                    <a:lnTo>
                      <a:pt x="2959" y="369036"/>
                    </a:lnTo>
                    <a:lnTo>
                      <a:pt x="2070" y="369049"/>
                    </a:lnTo>
                    <a:lnTo>
                      <a:pt x="0" y="368617"/>
                    </a:lnTo>
                    <a:lnTo>
                      <a:pt x="3136" y="371932"/>
                    </a:lnTo>
                    <a:lnTo>
                      <a:pt x="3860" y="371475"/>
                    </a:lnTo>
                    <a:lnTo>
                      <a:pt x="4229" y="371233"/>
                    </a:lnTo>
                    <a:close/>
                  </a:path>
                  <a:path w="931544" h="969645">
                    <a:moveTo>
                      <a:pt x="23596" y="468071"/>
                    </a:moveTo>
                    <a:lnTo>
                      <a:pt x="23241" y="466940"/>
                    </a:lnTo>
                    <a:lnTo>
                      <a:pt x="22910" y="465797"/>
                    </a:lnTo>
                    <a:lnTo>
                      <a:pt x="22555" y="464680"/>
                    </a:lnTo>
                    <a:lnTo>
                      <a:pt x="22212" y="464794"/>
                    </a:lnTo>
                    <a:lnTo>
                      <a:pt x="21488" y="464972"/>
                    </a:lnTo>
                    <a:lnTo>
                      <a:pt x="21780" y="466102"/>
                    </a:lnTo>
                    <a:lnTo>
                      <a:pt x="22339" y="468388"/>
                    </a:lnTo>
                    <a:lnTo>
                      <a:pt x="22758" y="468299"/>
                    </a:lnTo>
                    <a:lnTo>
                      <a:pt x="23596" y="468071"/>
                    </a:lnTo>
                    <a:close/>
                  </a:path>
                  <a:path w="931544" h="969645">
                    <a:moveTo>
                      <a:pt x="24307" y="430276"/>
                    </a:moveTo>
                    <a:lnTo>
                      <a:pt x="21793" y="431266"/>
                    </a:lnTo>
                    <a:lnTo>
                      <a:pt x="21577" y="434632"/>
                    </a:lnTo>
                    <a:lnTo>
                      <a:pt x="22923" y="432523"/>
                    </a:lnTo>
                    <a:lnTo>
                      <a:pt x="23609" y="431393"/>
                    </a:lnTo>
                    <a:lnTo>
                      <a:pt x="24307" y="430276"/>
                    </a:lnTo>
                    <a:close/>
                  </a:path>
                  <a:path w="931544" h="969645">
                    <a:moveTo>
                      <a:pt x="27178" y="174802"/>
                    </a:moveTo>
                    <a:lnTo>
                      <a:pt x="25996" y="172643"/>
                    </a:lnTo>
                    <a:lnTo>
                      <a:pt x="24282" y="173774"/>
                    </a:lnTo>
                    <a:lnTo>
                      <a:pt x="23469" y="174713"/>
                    </a:lnTo>
                    <a:lnTo>
                      <a:pt x="24650" y="176771"/>
                    </a:lnTo>
                    <a:lnTo>
                      <a:pt x="26733" y="175869"/>
                    </a:lnTo>
                    <a:lnTo>
                      <a:pt x="27178" y="174802"/>
                    </a:lnTo>
                    <a:close/>
                  </a:path>
                  <a:path w="931544" h="969645">
                    <a:moveTo>
                      <a:pt x="29845" y="424294"/>
                    </a:moveTo>
                    <a:lnTo>
                      <a:pt x="29311" y="424230"/>
                    </a:lnTo>
                    <a:lnTo>
                      <a:pt x="28778" y="424116"/>
                    </a:lnTo>
                    <a:lnTo>
                      <a:pt x="28232" y="424053"/>
                    </a:lnTo>
                    <a:lnTo>
                      <a:pt x="28155" y="425119"/>
                    </a:lnTo>
                    <a:lnTo>
                      <a:pt x="28105" y="426186"/>
                    </a:lnTo>
                    <a:lnTo>
                      <a:pt x="28016" y="427278"/>
                    </a:lnTo>
                    <a:lnTo>
                      <a:pt x="29184" y="427393"/>
                    </a:lnTo>
                    <a:lnTo>
                      <a:pt x="29400" y="426377"/>
                    </a:lnTo>
                    <a:lnTo>
                      <a:pt x="29845" y="424294"/>
                    </a:lnTo>
                    <a:close/>
                  </a:path>
                  <a:path w="931544" h="969645">
                    <a:moveTo>
                      <a:pt x="41084" y="275742"/>
                    </a:moveTo>
                    <a:lnTo>
                      <a:pt x="40589" y="275666"/>
                    </a:lnTo>
                    <a:lnTo>
                      <a:pt x="40081" y="275615"/>
                    </a:lnTo>
                    <a:lnTo>
                      <a:pt x="39585" y="275539"/>
                    </a:lnTo>
                    <a:lnTo>
                      <a:pt x="39624" y="276656"/>
                    </a:lnTo>
                    <a:lnTo>
                      <a:pt x="39700" y="277774"/>
                    </a:lnTo>
                    <a:lnTo>
                      <a:pt x="39751" y="278904"/>
                    </a:lnTo>
                    <a:lnTo>
                      <a:pt x="40081" y="278892"/>
                    </a:lnTo>
                    <a:lnTo>
                      <a:pt x="40398" y="278904"/>
                    </a:lnTo>
                    <a:lnTo>
                      <a:pt x="40728" y="278904"/>
                    </a:lnTo>
                    <a:lnTo>
                      <a:pt x="40855" y="277863"/>
                    </a:lnTo>
                    <a:lnTo>
                      <a:pt x="41084" y="275742"/>
                    </a:lnTo>
                    <a:close/>
                  </a:path>
                  <a:path w="931544" h="969645">
                    <a:moveTo>
                      <a:pt x="72580" y="619823"/>
                    </a:moveTo>
                    <a:lnTo>
                      <a:pt x="71996" y="619264"/>
                    </a:lnTo>
                    <a:lnTo>
                      <a:pt x="71488" y="618629"/>
                    </a:lnTo>
                    <a:lnTo>
                      <a:pt x="70827" y="618159"/>
                    </a:lnTo>
                    <a:lnTo>
                      <a:pt x="70700" y="618070"/>
                    </a:lnTo>
                    <a:lnTo>
                      <a:pt x="70065" y="618693"/>
                    </a:lnTo>
                    <a:lnTo>
                      <a:pt x="69367" y="619213"/>
                    </a:lnTo>
                    <a:lnTo>
                      <a:pt x="70218" y="619874"/>
                    </a:lnTo>
                    <a:lnTo>
                      <a:pt x="70815" y="620445"/>
                    </a:lnTo>
                    <a:lnTo>
                      <a:pt x="71526" y="620839"/>
                    </a:lnTo>
                    <a:lnTo>
                      <a:pt x="71653" y="620903"/>
                    </a:lnTo>
                    <a:lnTo>
                      <a:pt x="72212" y="620179"/>
                    </a:lnTo>
                    <a:lnTo>
                      <a:pt x="72580" y="619823"/>
                    </a:lnTo>
                    <a:close/>
                  </a:path>
                  <a:path w="931544" h="969645">
                    <a:moveTo>
                      <a:pt x="76720" y="189052"/>
                    </a:moveTo>
                    <a:lnTo>
                      <a:pt x="76695" y="187680"/>
                    </a:lnTo>
                    <a:lnTo>
                      <a:pt x="75603" y="187502"/>
                    </a:lnTo>
                    <a:lnTo>
                      <a:pt x="74549" y="187477"/>
                    </a:lnTo>
                    <a:lnTo>
                      <a:pt x="73533" y="187401"/>
                    </a:lnTo>
                    <a:lnTo>
                      <a:pt x="73520" y="188087"/>
                    </a:lnTo>
                    <a:lnTo>
                      <a:pt x="73520" y="188747"/>
                    </a:lnTo>
                    <a:lnTo>
                      <a:pt x="73482" y="189407"/>
                    </a:lnTo>
                    <a:lnTo>
                      <a:pt x="74549" y="189318"/>
                    </a:lnTo>
                    <a:lnTo>
                      <a:pt x="75603" y="189268"/>
                    </a:lnTo>
                    <a:lnTo>
                      <a:pt x="76631" y="189064"/>
                    </a:lnTo>
                    <a:close/>
                  </a:path>
                  <a:path w="931544" h="969645">
                    <a:moveTo>
                      <a:pt x="126161" y="179285"/>
                    </a:moveTo>
                    <a:lnTo>
                      <a:pt x="125831" y="178308"/>
                    </a:lnTo>
                    <a:lnTo>
                      <a:pt x="125526" y="177304"/>
                    </a:lnTo>
                    <a:lnTo>
                      <a:pt x="125222" y="176314"/>
                    </a:lnTo>
                    <a:lnTo>
                      <a:pt x="123837" y="176720"/>
                    </a:lnTo>
                    <a:lnTo>
                      <a:pt x="124104" y="177673"/>
                    </a:lnTo>
                    <a:lnTo>
                      <a:pt x="124345" y="178638"/>
                    </a:lnTo>
                    <a:lnTo>
                      <a:pt x="124726" y="179539"/>
                    </a:lnTo>
                    <a:lnTo>
                      <a:pt x="125653" y="179387"/>
                    </a:lnTo>
                    <a:lnTo>
                      <a:pt x="126161" y="179285"/>
                    </a:lnTo>
                    <a:close/>
                  </a:path>
                  <a:path w="931544" h="969645">
                    <a:moveTo>
                      <a:pt x="131559" y="181457"/>
                    </a:moveTo>
                    <a:lnTo>
                      <a:pt x="131191" y="180644"/>
                    </a:lnTo>
                    <a:lnTo>
                      <a:pt x="130302" y="180924"/>
                    </a:lnTo>
                    <a:lnTo>
                      <a:pt x="129476" y="181216"/>
                    </a:lnTo>
                    <a:lnTo>
                      <a:pt x="128625" y="181533"/>
                    </a:lnTo>
                    <a:lnTo>
                      <a:pt x="128993" y="182384"/>
                    </a:lnTo>
                    <a:lnTo>
                      <a:pt x="129171" y="182829"/>
                    </a:lnTo>
                    <a:lnTo>
                      <a:pt x="129971" y="182384"/>
                    </a:lnTo>
                    <a:lnTo>
                      <a:pt x="130746" y="181978"/>
                    </a:lnTo>
                    <a:lnTo>
                      <a:pt x="131559" y="181457"/>
                    </a:lnTo>
                    <a:close/>
                  </a:path>
                  <a:path w="931544" h="969645">
                    <a:moveTo>
                      <a:pt x="181584" y="708672"/>
                    </a:moveTo>
                    <a:lnTo>
                      <a:pt x="179158" y="708152"/>
                    </a:lnTo>
                    <a:lnTo>
                      <a:pt x="177165" y="707732"/>
                    </a:lnTo>
                    <a:lnTo>
                      <a:pt x="178346" y="710171"/>
                    </a:lnTo>
                    <a:lnTo>
                      <a:pt x="179349" y="710793"/>
                    </a:lnTo>
                    <a:lnTo>
                      <a:pt x="181000" y="709904"/>
                    </a:lnTo>
                    <a:lnTo>
                      <a:pt x="181254" y="709752"/>
                    </a:lnTo>
                    <a:lnTo>
                      <a:pt x="181317" y="709269"/>
                    </a:lnTo>
                    <a:lnTo>
                      <a:pt x="181584" y="708672"/>
                    </a:lnTo>
                    <a:close/>
                  </a:path>
                  <a:path w="931544" h="969645">
                    <a:moveTo>
                      <a:pt x="190144" y="17259"/>
                    </a:moveTo>
                    <a:lnTo>
                      <a:pt x="189661" y="16002"/>
                    </a:lnTo>
                    <a:lnTo>
                      <a:pt x="188772" y="16129"/>
                    </a:lnTo>
                    <a:lnTo>
                      <a:pt x="187985" y="16421"/>
                    </a:lnTo>
                    <a:lnTo>
                      <a:pt x="186969" y="16738"/>
                    </a:lnTo>
                    <a:lnTo>
                      <a:pt x="187350" y="17526"/>
                    </a:lnTo>
                    <a:lnTo>
                      <a:pt x="187680" y="18338"/>
                    </a:lnTo>
                    <a:lnTo>
                      <a:pt x="188556" y="18097"/>
                    </a:lnTo>
                    <a:lnTo>
                      <a:pt x="189344" y="17792"/>
                    </a:lnTo>
                    <a:lnTo>
                      <a:pt x="190144" y="17259"/>
                    </a:lnTo>
                    <a:close/>
                  </a:path>
                  <a:path w="931544" h="969645">
                    <a:moveTo>
                      <a:pt x="208076" y="554240"/>
                    </a:moveTo>
                    <a:lnTo>
                      <a:pt x="206273" y="552805"/>
                    </a:lnTo>
                    <a:lnTo>
                      <a:pt x="204368" y="551484"/>
                    </a:lnTo>
                    <a:lnTo>
                      <a:pt x="205041" y="556412"/>
                    </a:lnTo>
                    <a:lnTo>
                      <a:pt x="208076" y="554240"/>
                    </a:lnTo>
                    <a:close/>
                  </a:path>
                  <a:path w="931544" h="969645">
                    <a:moveTo>
                      <a:pt x="226783" y="516775"/>
                    </a:moveTo>
                    <a:lnTo>
                      <a:pt x="226441" y="515734"/>
                    </a:lnTo>
                    <a:lnTo>
                      <a:pt x="225120" y="516166"/>
                    </a:lnTo>
                    <a:lnTo>
                      <a:pt x="222478" y="517055"/>
                    </a:lnTo>
                    <a:lnTo>
                      <a:pt x="222567" y="517385"/>
                    </a:lnTo>
                    <a:lnTo>
                      <a:pt x="222681" y="517702"/>
                    </a:lnTo>
                    <a:lnTo>
                      <a:pt x="222783" y="518033"/>
                    </a:lnTo>
                    <a:lnTo>
                      <a:pt x="224116" y="517626"/>
                    </a:lnTo>
                    <a:lnTo>
                      <a:pt x="225450" y="517182"/>
                    </a:lnTo>
                    <a:lnTo>
                      <a:pt x="226783" y="516775"/>
                    </a:lnTo>
                    <a:close/>
                  </a:path>
                  <a:path w="931544" h="969645">
                    <a:moveTo>
                      <a:pt x="228777" y="286283"/>
                    </a:moveTo>
                    <a:lnTo>
                      <a:pt x="228180" y="285381"/>
                    </a:lnTo>
                    <a:lnTo>
                      <a:pt x="227888" y="285343"/>
                    </a:lnTo>
                    <a:lnTo>
                      <a:pt x="227304" y="285330"/>
                    </a:lnTo>
                    <a:lnTo>
                      <a:pt x="226695" y="285699"/>
                    </a:lnTo>
                    <a:lnTo>
                      <a:pt x="225640" y="286067"/>
                    </a:lnTo>
                    <a:lnTo>
                      <a:pt x="226428" y="286931"/>
                    </a:lnTo>
                    <a:lnTo>
                      <a:pt x="226872" y="287388"/>
                    </a:lnTo>
                    <a:lnTo>
                      <a:pt x="227304" y="287858"/>
                    </a:lnTo>
                    <a:lnTo>
                      <a:pt x="227774" y="287426"/>
                    </a:lnTo>
                    <a:lnTo>
                      <a:pt x="228371" y="287045"/>
                    </a:lnTo>
                    <a:lnTo>
                      <a:pt x="228777" y="286283"/>
                    </a:lnTo>
                    <a:close/>
                  </a:path>
                  <a:path w="931544" h="969645">
                    <a:moveTo>
                      <a:pt x="230759" y="740003"/>
                    </a:moveTo>
                    <a:lnTo>
                      <a:pt x="230365" y="739711"/>
                    </a:lnTo>
                    <a:lnTo>
                      <a:pt x="229971" y="739394"/>
                    </a:lnTo>
                    <a:lnTo>
                      <a:pt x="229577" y="739101"/>
                    </a:lnTo>
                    <a:lnTo>
                      <a:pt x="228981" y="740257"/>
                    </a:lnTo>
                    <a:lnTo>
                      <a:pt x="228409" y="741413"/>
                    </a:lnTo>
                    <a:lnTo>
                      <a:pt x="227799" y="742581"/>
                    </a:lnTo>
                    <a:lnTo>
                      <a:pt x="228117" y="742734"/>
                    </a:lnTo>
                    <a:lnTo>
                      <a:pt x="228434" y="742899"/>
                    </a:lnTo>
                    <a:lnTo>
                      <a:pt x="228752" y="743089"/>
                    </a:lnTo>
                    <a:lnTo>
                      <a:pt x="230085" y="741032"/>
                    </a:lnTo>
                    <a:lnTo>
                      <a:pt x="230759" y="740003"/>
                    </a:lnTo>
                    <a:close/>
                  </a:path>
                  <a:path w="931544" h="969645">
                    <a:moveTo>
                      <a:pt x="243509" y="384632"/>
                    </a:moveTo>
                    <a:lnTo>
                      <a:pt x="241249" y="383108"/>
                    </a:lnTo>
                    <a:lnTo>
                      <a:pt x="240118" y="382371"/>
                    </a:lnTo>
                    <a:lnTo>
                      <a:pt x="240030" y="383717"/>
                    </a:lnTo>
                    <a:lnTo>
                      <a:pt x="240461" y="384517"/>
                    </a:lnTo>
                    <a:lnTo>
                      <a:pt x="241122" y="385013"/>
                    </a:lnTo>
                    <a:lnTo>
                      <a:pt x="241630" y="385356"/>
                    </a:lnTo>
                    <a:lnTo>
                      <a:pt x="242430" y="385343"/>
                    </a:lnTo>
                    <a:lnTo>
                      <a:pt x="243090" y="385483"/>
                    </a:lnTo>
                    <a:lnTo>
                      <a:pt x="243509" y="384632"/>
                    </a:lnTo>
                    <a:close/>
                  </a:path>
                  <a:path w="931544" h="969645">
                    <a:moveTo>
                      <a:pt x="249389" y="128879"/>
                    </a:moveTo>
                    <a:lnTo>
                      <a:pt x="249364" y="127101"/>
                    </a:lnTo>
                    <a:lnTo>
                      <a:pt x="249364" y="125984"/>
                    </a:lnTo>
                    <a:lnTo>
                      <a:pt x="249326" y="123863"/>
                    </a:lnTo>
                    <a:lnTo>
                      <a:pt x="247459" y="126022"/>
                    </a:lnTo>
                    <a:lnTo>
                      <a:pt x="247053" y="127165"/>
                    </a:lnTo>
                    <a:lnTo>
                      <a:pt x="249389" y="128879"/>
                    </a:lnTo>
                    <a:close/>
                  </a:path>
                  <a:path w="931544" h="969645">
                    <a:moveTo>
                      <a:pt x="251193" y="629526"/>
                    </a:moveTo>
                    <a:lnTo>
                      <a:pt x="250799" y="629221"/>
                    </a:lnTo>
                    <a:lnTo>
                      <a:pt x="250456" y="628751"/>
                    </a:lnTo>
                    <a:lnTo>
                      <a:pt x="250024" y="628650"/>
                    </a:lnTo>
                    <a:lnTo>
                      <a:pt x="249440" y="628510"/>
                    </a:lnTo>
                    <a:lnTo>
                      <a:pt x="248793" y="628688"/>
                    </a:lnTo>
                    <a:lnTo>
                      <a:pt x="248183" y="628738"/>
                    </a:lnTo>
                    <a:lnTo>
                      <a:pt x="250456" y="630707"/>
                    </a:lnTo>
                    <a:lnTo>
                      <a:pt x="250710" y="630301"/>
                    </a:lnTo>
                    <a:lnTo>
                      <a:pt x="250939" y="629932"/>
                    </a:lnTo>
                    <a:lnTo>
                      <a:pt x="251193" y="629526"/>
                    </a:lnTo>
                    <a:close/>
                  </a:path>
                  <a:path w="931544" h="969645">
                    <a:moveTo>
                      <a:pt x="270383" y="964920"/>
                    </a:moveTo>
                    <a:lnTo>
                      <a:pt x="269989" y="964742"/>
                    </a:lnTo>
                    <a:lnTo>
                      <a:pt x="269595" y="964552"/>
                    </a:lnTo>
                    <a:lnTo>
                      <a:pt x="269214" y="964374"/>
                    </a:lnTo>
                    <a:lnTo>
                      <a:pt x="268109" y="965403"/>
                    </a:lnTo>
                    <a:lnTo>
                      <a:pt x="266954" y="966444"/>
                    </a:lnTo>
                    <a:lnTo>
                      <a:pt x="268706" y="969086"/>
                    </a:lnTo>
                    <a:lnTo>
                      <a:pt x="269455" y="967219"/>
                    </a:lnTo>
                    <a:lnTo>
                      <a:pt x="269925" y="966076"/>
                    </a:lnTo>
                    <a:lnTo>
                      <a:pt x="270383" y="964920"/>
                    </a:lnTo>
                    <a:close/>
                  </a:path>
                  <a:path w="931544" h="969645">
                    <a:moveTo>
                      <a:pt x="281330" y="855179"/>
                    </a:moveTo>
                    <a:lnTo>
                      <a:pt x="280847" y="855027"/>
                    </a:lnTo>
                    <a:lnTo>
                      <a:pt x="280365" y="854862"/>
                    </a:lnTo>
                    <a:lnTo>
                      <a:pt x="279895" y="854722"/>
                    </a:lnTo>
                    <a:lnTo>
                      <a:pt x="278739" y="858151"/>
                    </a:lnTo>
                    <a:lnTo>
                      <a:pt x="279222" y="858316"/>
                    </a:lnTo>
                    <a:lnTo>
                      <a:pt x="280187" y="858621"/>
                    </a:lnTo>
                    <a:lnTo>
                      <a:pt x="281330" y="855179"/>
                    </a:lnTo>
                    <a:close/>
                  </a:path>
                  <a:path w="931544" h="969645">
                    <a:moveTo>
                      <a:pt x="299948" y="506133"/>
                    </a:moveTo>
                    <a:lnTo>
                      <a:pt x="299554" y="505345"/>
                    </a:lnTo>
                    <a:lnTo>
                      <a:pt x="299135" y="504545"/>
                    </a:lnTo>
                    <a:lnTo>
                      <a:pt x="298729" y="503758"/>
                    </a:lnTo>
                    <a:lnTo>
                      <a:pt x="298424" y="503897"/>
                    </a:lnTo>
                    <a:lnTo>
                      <a:pt x="297802" y="504190"/>
                    </a:lnTo>
                    <a:lnTo>
                      <a:pt x="298069" y="504952"/>
                    </a:lnTo>
                    <a:lnTo>
                      <a:pt x="298310" y="505726"/>
                    </a:lnTo>
                    <a:lnTo>
                      <a:pt x="298589" y="506501"/>
                    </a:lnTo>
                    <a:lnTo>
                      <a:pt x="299034" y="506374"/>
                    </a:lnTo>
                    <a:lnTo>
                      <a:pt x="299504" y="506260"/>
                    </a:lnTo>
                    <a:lnTo>
                      <a:pt x="299948" y="506133"/>
                    </a:lnTo>
                    <a:close/>
                  </a:path>
                  <a:path w="931544" h="969645">
                    <a:moveTo>
                      <a:pt x="303872" y="927519"/>
                    </a:moveTo>
                    <a:lnTo>
                      <a:pt x="303593" y="927087"/>
                    </a:lnTo>
                    <a:lnTo>
                      <a:pt x="303377" y="926312"/>
                    </a:lnTo>
                    <a:lnTo>
                      <a:pt x="303072" y="926287"/>
                    </a:lnTo>
                    <a:lnTo>
                      <a:pt x="302450" y="926223"/>
                    </a:lnTo>
                    <a:lnTo>
                      <a:pt x="301790" y="926566"/>
                    </a:lnTo>
                    <a:lnTo>
                      <a:pt x="300939" y="926795"/>
                    </a:lnTo>
                    <a:lnTo>
                      <a:pt x="301256" y="927582"/>
                    </a:lnTo>
                    <a:lnTo>
                      <a:pt x="301434" y="928027"/>
                    </a:lnTo>
                    <a:lnTo>
                      <a:pt x="301637" y="928471"/>
                    </a:lnTo>
                    <a:lnTo>
                      <a:pt x="302374" y="928154"/>
                    </a:lnTo>
                    <a:lnTo>
                      <a:pt x="303872" y="927519"/>
                    </a:lnTo>
                    <a:close/>
                  </a:path>
                  <a:path w="931544" h="969645">
                    <a:moveTo>
                      <a:pt x="321437" y="713841"/>
                    </a:moveTo>
                    <a:lnTo>
                      <a:pt x="320217" y="710323"/>
                    </a:lnTo>
                    <a:lnTo>
                      <a:pt x="319747" y="710526"/>
                    </a:lnTo>
                    <a:lnTo>
                      <a:pt x="319278" y="710730"/>
                    </a:lnTo>
                    <a:lnTo>
                      <a:pt x="318820" y="710933"/>
                    </a:lnTo>
                    <a:lnTo>
                      <a:pt x="319354" y="712050"/>
                    </a:lnTo>
                    <a:lnTo>
                      <a:pt x="320459" y="714273"/>
                    </a:lnTo>
                    <a:lnTo>
                      <a:pt x="320776" y="714121"/>
                    </a:lnTo>
                    <a:lnTo>
                      <a:pt x="321119" y="713994"/>
                    </a:lnTo>
                    <a:lnTo>
                      <a:pt x="321437" y="713841"/>
                    </a:lnTo>
                    <a:close/>
                  </a:path>
                  <a:path w="931544" h="969645">
                    <a:moveTo>
                      <a:pt x="322427" y="600494"/>
                    </a:moveTo>
                    <a:lnTo>
                      <a:pt x="322148" y="600392"/>
                    </a:lnTo>
                    <a:lnTo>
                      <a:pt x="321868" y="600265"/>
                    </a:lnTo>
                    <a:lnTo>
                      <a:pt x="321589" y="600151"/>
                    </a:lnTo>
                    <a:lnTo>
                      <a:pt x="321005" y="601268"/>
                    </a:lnTo>
                    <a:lnTo>
                      <a:pt x="320408" y="602373"/>
                    </a:lnTo>
                    <a:lnTo>
                      <a:pt x="319824" y="603504"/>
                    </a:lnTo>
                    <a:lnTo>
                      <a:pt x="320040" y="603631"/>
                    </a:lnTo>
                    <a:lnTo>
                      <a:pt x="320471" y="603935"/>
                    </a:lnTo>
                    <a:lnTo>
                      <a:pt x="320941" y="603402"/>
                    </a:lnTo>
                    <a:lnTo>
                      <a:pt x="321500" y="602970"/>
                    </a:lnTo>
                    <a:lnTo>
                      <a:pt x="321830" y="602386"/>
                    </a:lnTo>
                    <a:lnTo>
                      <a:pt x="322160" y="601814"/>
                    </a:lnTo>
                    <a:lnTo>
                      <a:pt x="322249" y="601129"/>
                    </a:lnTo>
                    <a:lnTo>
                      <a:pt x="322427" y="600494"/>
                    </a:lnTo>
                    <a:close/>
                  </a:path>
                  <a:path w="931544" h="969645">
                    <a:moveTo>
                      <a:pt x="351853" y="158788"/>
                    </a:moveTo>
                    <a:lnTo>
                      <a:pt x="351650" y="158153"/>
                    </a:lnTo>
                    <a:lnTo>
                      <a:pt x="351612" y="157314"/>
                    </a:lnTo>
                    <a:lnTo>
                      <a:pt x="350799" y="156679"/>
                    </a:lnTo>
                    <a:lnTo>
                      <a:pt x="349973" y="156972"/>
                    </a:lnTo>
                    <a:lnTo>
                      <a:pt x="348754" y="157048"/>
                    </a:lnTo>
                    <a:lnTo>
                      <a:pt x="349402" y="158140"/>
                    </a:lnTo>
                    <a:lnTo>
                      <a:pt x="349631" y="158953"/>
                    </a:lnTo>
                    <a:lnTo>
                      <a:pt x="350520" y="159435"/>
                    </a:lnTo>
                    <a:lnTo>
                      <a:pt x="351256" y="158953"/>
                    </a:lnTo>
                    <a:lnTo>
                      <a:pt x="351853" y="158788"/>
                    </a:lnTo>
                    <a:close/>
                  </a:path>
                  <a:path w="931544" h="969645">
                    <a:moveTo>
                      <a:pt x="363804" y="246392"/>
                    </a:moveTo>
                    <a:lnTo>
                      <a:pt x="362572" y="245541"/>
                    </a:lnTo>
                    <a:lnTo>
                      <a:pt x="361226" y="244805"/>
                    </a:lnTo>
                    <a:lnTo>
                      <a:pt x="361061" y="244716"/>
                    </a:lnTo>
                    <a:lnTo>
                      <a:pt x="360654" y="245046"/>
                    </a:lnTo>
                    <a:lnTo>
                      <a:pt x="360083" y="245338"/>
                    </a:lnTo>
                    <a:lnTo>
                      <a:pt x="362089" y="249161"/>
                    </a:lnTo>
                    <a:lnTo>
                      <a:pt x="363804" y="246392"/>
                    </a:lnTo>
                    <a:close/>
                  </a:path>
                  <a:path w="931544" h="969645">
                    <a:moveTo>
                      <a:pt x="378929" y="869188"/>
                    </a:moveTo>
                    <a:lnTo>
                      <a:pt x="376999" y="869581"/>
                    </a:lnTo>
                    <a:lnTo>
                      <a:pt x="375386" y="870089"/>
                    </a:lnTo>
                    <a:lnTo>
                      <a:pt x="377812" y="872210"/>
                    </a:lnTo>
                    <a:lnTo>
                      <a:pt x="378244" y="871029"/>
                    </a:lnTo>
                    <a:lnTo>
                      <a:pt x="378929" y="869188"/>
                    </a:lnTo>
                    <a:close/>
                  </a:path>
                  <a:path w="931544" h="969645">
                    <a:moveTo>
                      <a:pt x="387362" y="170383"/>
                    </a:moveTo>
                    <a:lnTo>
                      <a:pt x="386969" y="170230"/>
                    </a:lnTo>
                    <a:lnTo>
                      <a:pt x="386600" y="170065"/>
                    </a:lnTo>
                    <a:lnTo>
                      <a:pt x="386219" y="169900"/>
                    </a:lnTo>
                    <a:lnTo>
                      <a:pt x="385686" y="171157"/>
                    </a:lnTo>
                    <a:lnTo>
                      <a:pt x="384632" y="173659"/>
                    </a:lnTo>
                    <a:lnTo>
                      <a:pt x="385826" y="174040"/>
                    </a:lnTo>
                    <a:lnTo>
                      <a:pt x="387362" y="170383"/>
                    </a:lnTo>
                    <a:close/>
                  </a:path>
                  <a:path w="931544" h="969645">
                    <a:moveTo>
                      <a:pt x="389585" y="104419"/>
                    </a:moveTo>
                    <a:lnTo>
                      <a:pt x="389280" y="103606"/>
                    </a:lnTo>
                    <a:lnTo>
                      <a:pt x="388594" y="101942"/>
                    </a:lnTo>
                    <a:lnTo>
                      <a:pt x="388277" y="102031"/>
                    </a:lnTo>
                    <a:lnTo>
                      <a:pt x="387959" y="102158"/>
                    </a:lnTo>
                    <a:lnTo>
                      <a:pt x="387654" y="102235"/>
                    </a:lnTo>
                    <a:lnTo>
                      <a:pt x="387858" y="103085"/>
                    </a:lnTo>
                    <a:lnTo>
                      <a:pt x="388264" y="104787"/>
                    </a:lnTo>
                    <a:lnTo>
                      <a:pt x="389585" y="104419"/>
                    </a:lnTo>
                    <a:close/>
                  </a:path>
                  <a:path w="931544" h="969645">
                    <a:moveTo>
                      <a:pt x="400545" y="261315"/>
                    </a:moveTo>
                    <a:lnTo>
                      <a:pt x="400253" y="261277"/>
                    </a:lnTo>
                    <a:lnTo>
                      <a:pt x="399948" y="261213"/>
                    </a:lnTo>
                    <a:lnTo>
                      <a:pt x="399681" y="261162"/>
                    </a:lnTo>
                    <a:lnTo>
                      <a:pt x="399453" y="262153"/>
                    </a:lnTo>
                    <a:lnTo>
                      <a:pt x="399034" y="264096"/>
                    </a:lnTo>
                    <a:lnTo>
                      <a:pt x="399415" y="264172"/>
                    </a:lnTo>
                    <a:lnTo>
                      <a:pt x="399808" y="264210"/>
                    </a:lnTo>
                    <a:lnTo>
                      <a:pt x="400177" y="264274"/>
                    </a:lnTo>
                    <a:lnTo>
                      <a:pt x="400545" y="261315"/>
                    </a:lnTo>
                    <a:close/>
                  </a:path>
                  <a:path w="931544" h="969645">
                    <a:moveTo>
                      <a:pt x="411073" y="147459"/>
                    </a:moveTo>
                    <a:lnTo>
                      <a:pt x="410565" y="147332"/>
                    </a:lnTo>
                    <a:lnTo>
                      <a:pt x="409524" y="147116"/>
                    </a:lnTo>
                    <a:lnTo>
                      <a:pt x="409460" y="148323"/>
                    </a:lnTo>
                    <a:lnTo>
                      <a:pt x="409397" y="149542"/>
                    </a:lnTo>
                    <a:lnTo>
                      <a:pt x="409333" y="150761"/>
                    </a:lnTo>
                    <a:lnTo>
                      <a:pt x="410654" y="150888"/>
                    </a:lnTo>
                    <a:lnTo>
                      <a:pt x="410781" y="149745"/>
                    </a:lnTo>
                    <a:lnTo>
                      <a:pt x="410933" y="148590"/>
                    </a:lnTo>
                    <a:lnTo>
                      <a:pt x="411073" y="147459"/>
                    </a:lnTo>
                    <a:close/>
                  </a:path>
                  <a:path w="931544" h="969645">
                    <a:moveTo>
                      <a:pt x="422173" y="654240"/>
                    </a:moveTo>
                    <a:lnTo>
                      <a:pt x="421741" y="653389"/>
                    </a:lnTo>
                    <a:lnTo>
                      <a:pt x="420941" y="652792"/>
                    </a:lnTo>
                    <a:lnTo>
                      <a:pt x="420141" y="653237"/>
                    </a:lnTo>
                    <a:lnTo>
                      <a:pt x="418998" y="653516"/>
                    </a:lnTo>
                    <a:lnTo>
                      <a:pt x="419760" y="654646"/>
                    </a:lnTo>
                    <a:lnTo>
                      <a:pt x="420128" y="655358"/>
                    </a:lnTo>
                    <a:lnTo>
                      <a:pt x="420674" y="655828"/>
                    </a:lnTo>
                    <a:lnTo>
                      <a:pt x="420839" y="655955"/>
                    </a:lnTo>
                    <a:lnTo>
                      <a:pt x="422084" y="655218"/>
                    </a:lnTo>
                    <a:lnTo>
                      <a:pt x="422122" y="654824"/>
                    </a:lnTo>
                    <a:lnTo>
                      <a:pt x="422173" y="654240"/>
                    </a:lnTo>
                    <a:close/>
                  </a:path>
                  <a:path w="931544" h="969645">
                    <a:moveTo>
                      <a:pt x="426377" y="695769"/>
                    </a:moveTo>
                    <a:lnTo>
                      <a:pt x="426326" y="694524"/>
                    </a:lnTo>
                    <a:lnTo>
                      <a:pt x="426288" y="693293"/>
                    </a:lnTo>
                    <a:lnTo>
                      <a:pt x="426212" y="692061"/>
                    </a:lnTo>
                    <a:lnTo>
                      <a:pt x="425767" y="692061"/>
                    </a:lnTo>
                    <a:lnTo>
                      <a:pt x="425348" y="692035"/>
                    </a:lnTo>
                    <a:lnTo>
                      <a:pt x="424891" y="692035"/>
                    </a:lnTo>
                    <a:lnTo>
                      <a:pt x="424802" y="693216"/>
                    </a:lnTo>
                    <a:lnTo>
                      <a:pt x="424573" y="695579"/>
                    </a:lnTo>
                    <a:lnTo>
                      <a:pt x="425170" y="695642"/>
                    </a:lnTo>
                    <a:lnTo>
                      <a:pt x="426377" y="695769"/>
                    </a:lnTo>
                    <a:close/>
                  </a:path>
                  <a:path w="931544" h="969645">
                    <a:moveTo>
                      <a:pt x="448246" y="568604"/>
                    </a:moveTo>
                    <a:lnTo>
                      <a:pt x="447382" y="568223"/>
                    </a:lnTo>
                    <a:lnTo>
                      <a:pt x="446519" y="567804"/>
                    </a:lnTo>
                    <a:lnTo>
                      <a:pt x="445630" y="567499"/>
                    </a:lnTo>
                    <a:lnTo>
                      <a:pt x="445223" y="568375"/>
                    </a:lnTo>
                    <a:lnTo>
                      <a:pt x="445020" y="568820"/>
                    </a:lnTo>
                    <a:lnTo>
                      <a:pt x="446786" y="569620"/>
                    </a:lnTo>
                    <a:lnTo>
                      <a:pt x="447675" y="569988"/>
                    </a:lnTo>
                    <a:lnTo>
                      <a:pt x="447852" y="569506"/>
                    </a:lnTo>
                    <a:lnTo>
                      <a:pt x="448246" y="568604"/>
                    </a:lnTo>
                    <a:close/>
                  </a:path>
                  <a:path w="931544" h="969645">
                    <a:moveTo>
                      <a:pt x="475488" y="342099"/>
                    </a:moveTo>
                    <a:lnTo>
                      <a:pt x="475437" y="341820"/>
                    </a:lnTo>
                    <a:lnTo>
                      <a:pt x="475310" y="341058"/>
                    </a:lnTo>
                    <a:lnTo>
                      <a:pt x="474738" y="340398"/>
                    </a:lnTo>
                    <a:lnTo>
                      <a:pt x="474052" y="339204"/>
                    </a:lnTo>
                    <a:lnTo>
                      <a:pt x="473329" y="340080"/>
                    </a:lnTo>
                    <a:lnTo>
                      <a:pt x="472541" y="340690"/>
                    </a:lnTo>
                    <a:lnTo>
                      <a:pt x="472859" y="341706"/>
                    </a:lnTo>
                    <a:lnTo>
                      <a:pt x="473481" y="342379"/>
                    </a:lnTo>
                    <a:lnTo>
                      <a:pt x="474091" y="342887"/>
                    </a:lnTo>
                    <a:lnTo>
                      <a:pt x="475488" y="342099"/>
                    </a:lnTo>
                    <a:close/>
                  </a:path>
                  <a:path w="931544" h="969645">
                    <a:moveTo>
                      <a:pt x="495706" y="129857"/>
                    </a:moveTo>
                    <a:lnTo>
                      <a:pt x="492760" y="129743"/>
                    </a:lnTo>
                    <a:lnTo>
                      <a:pt x="491490" y="129946"/>
                    </a:lnTo>
                    <a:lnTo>
                      <a:pt x="491591" y="132842"/>
                    </a:lnTo>
                    <a:lnTo>
                      <a:pt x="492963" y="131851"/>
                    </a:lnTo>
                    <a:lnTo>
                      <a:pt x="493877" y="131178"/>
                    </a:lnTo>
                    <a:lnTo>
                      <a:pt x="495706" y="129857"/>
                    </a:lnTo>
                    <a:close/>
                  </a:path>
                  <a:path w="931544" h="969645">
                    <a:moveTo>
                      <a:pt x="518045" y="921931"/>
                    </a:moveTo>
                    <a:lnTo>
                      <a:pt x="517118" y="921816"/>
                    </a:lnTo>
                    <a:lnTo>
                      <a:pt x="516204" y="921702"/>
                    </a:lnTo>
                    <a:lnTo>
                      <a:pt x="515277" y="921639"/>
                    </a:lnTo>
                    <a:lnTo>
                      <a:pt x="515035" y="922528"/>
                    </a:lnTo>
                    <a:lnTo>
                      <a:pt x="515950" y="922883"/>
                    </a:lnTo>
                    <a:lnTo>
                      <a:pt x="517715" y="923467"/>
                    </a:lnTo>
                    <a:lnTo>
                      <a:pt x="517944" y="922439"/>
                    </a:lnTo>
                    <a:lnTo>
                      <a:pt x="518045" y="921931"/>
                    </a:lnTo>
                    <a:close/>
                  </a:path>
                  <a:path w="931544" h="969645">
                    <a:moveTo>
                      <a:pt x="524090" y="169151"/>
                    </a:moveTo>
                    <a:lnTo>
                      <a:pt x="523671" y="165315"/>
                    </a:lnTo>
                    <a:lnTo>
                      <a:pt x="523354" y="165303"/>
                    </a:lnTo>
                    <a:lnTo>
                      <a:pt x="523024" y="165277"/>
                    </a:lnTo>
                    <a:lnTo>
                      <a:pt x="522719" y="165227"/>
                    </a:lnTo>
                    <a:lnTo>
                      <a:pt x="523062" y="169278"/>
                    </a:lnTo>
                    <a:lnTo>
                      <a:pt x="523392" y="169240"/>
                    </a:lnTo>
                    <a:lnTo>
                      <a:pt x="524090" y="169151"/>
                    </a:lnTo>
                    <a:close/>
                  </a:path>
                  <a:path w="931544" h="969645">
                    <a:moveTo>
                      <a:pt x="527443" y="558038"/>
                    </a:moveTo>
                    <a:lnTo>
                      <a:pt x="526986" y="557987"/>
                    </a:lnTo>
                    <a:lnTo>
                      <a:pt x="526503" y="557911"/>
                    </a:lnTo>
                    <a:lnTo>
                      <a:pt x="526034" y="557872"/>
                    </a:lnTo>
                    <a:lnTo>
                      <a:pt x="525843" y="559638"/>
                    </a:lnTo>
                    <a:lnTo>
                      <a:pt x="525754" y="560527"/>
                    </a:lnTo>
                    <a:lnTo>
                      <a:pt x="526122" y="560616"/>
                    </a:lnTo>
                    <a:lnTo>
                      <a:pt x="526491" y="560692"/>
                    </a:lnTo>
                    <a:lnTo>
                      <a:pt x="526859" y="560768"/>
                    </a:lnTo>
                    <a:lnTo>
                      <a:pt x="527253" y="558939"/>
                    </a:lnTo>
                    <a:lnTo>
                      <a:pt x="527443" y="558038"/>
                    </a:lnTo>
                    <a:close/>
                  </a:path>
                  <a:path w="931544" h="969645">
                    <a:moveTo>
                      <a:pt x="539661" y="813282"/>
                    </a:moveTo>
                    <a:lnTo>
                      <a:pt x="538924" y="812965"/>
                    </a:lnTo>
                    <a:lnTo>
                      <a:pt x="538556" y="812800"/>
                    </a:lnTo>
                    <a:lnTo>
                      <a:pt x="537273" y="814920"/>
                    </a:lnTo>
                    <a:lnTo>
                      <a:pt x="536638" y="815975"/>
                    </a:lnTo>
                    <a:lnTo>
                      <a:pt x="537552" y="816521"/>
                    </a:lnTo>
                    <a:lnTo>
                      <a:pt x="538035" y="816762"/>
                    </a:lnTo>
                    <a:lnTo>
                      <a:pt x="538480" y="816229"/>
                    </a:lnTo>
                    <a:lnTo>
                      <a:pt x="539076" y="815746"/>
                    </a:lnTo>
                    <a:lnTo>
                      <a:pt x="539369" y="815136"/>
                    </a:lnTo>
                    <a:lnTo>
                      <a:pt x="539635" y="814603"/>
                    </a:lnTo>
                    <a:lnTo>
                      <a:pt x="539572" y="813892"/>
                    </a:lnTo>
                    <a:lnTo>
                      <a:pt x="539661" y="813282"/>
                    </a:lnTo>
                    <a:close/>
                  </a:path>
                  <a:path w="931544" h="969645">
                    <a:moveTo>
                      <a:pt x="546468" y="705548"/>
                    </a:moveTo>
                    <a:lnTo>
                      <a:pt x="544169" y="705675"/>
                    </a:lnTo>
                    <a:lnTo>
                      <a:pt x="543661" y="708215"/>
                    </a:lnTo>
                    <a:lnTo>
                      <a:pt x="546468" y="705548"/>
                    </a:lnTo>
                    <a:close/>
                  </a:path>
                  <a:path w="931544" h="969645">
                    <a:moveTo>
                      <a:pt x="550075" y="542607"/>
                    </a:moveTo>
                    <a:lnTo>
                      <a:pt x="549224" y="539927"/>
                    </a:lnTo>
                    <a:lnTo>
                      <a:pt x="548322" y="541121"/>
                    </a:lnTo>
                    <a:lnTo>
                      <a:pt x="547700" y="541794"/>
                    </a:lnTo>
                    <a:lnTo>
                      <a:pt x="547141" y="542899"/>
                    </a:lnTo>
                    <a:lnTo>
                      <a:pt x="547433" y="543483"/>
                    </a:lnTo>
                    <a:lnTo>
                      <a:pt x="547560" y="544258"/>
                    </a:lnTo>
                    <a:lnTo>
                      <a:pt x="549871" y="543839"/>
                    </a:lnTo>
                    <a:lnTo>
                      <a:pt x="550075" y="542607"/>
                    </a:lnTo>
                    <a:close/>
                  </a:path>
                  <a:path w="931544" h="969645">
                    <a:moveTo>
                      <a:pt x="554875" y="599046"/>
                    </a:moveTo>
                    <a:lnTo>
                      <a:pt x="554609" y="598271"/>
                    </a:lnTo>
                    <a:lnTo>
                      <a:pt x="554380" y="597522"/>
                    </a:lnTo>
                    <a:lnTo>
                      <a:pt x="554012" y="596430"/>
                    </a:lnTo>
                    <a:lnTo>
                      <a:pt x="553288" y="596963"/>
                    </a:lnTo>
                    <a:lnTo>
                      <a:pt x="552551" y="597319"/>
                    </a:lnTo>
                    <a:lnTo>
                      <a:pt x="552589" y="597496"/>
                    </a:lnTo>
                    <a:lnTo>
                      <a:pt x="552742" y="598144"/>
                    </a:lnTo>
                    <a:lnTo>
                      <a:pt x="553034" y="598805"/>
                    </a:lnTo>
                    <a:lnTo>
                      <a:pt x="553694" y="599440"/>
                    </a:lnTo>
                    <a:lnTo>
                      <a:pt x="554393" y="599122"/>
                    </a:lnTo>
                    <a:lnTo>
                      <a:pt x="554875" y="599046"/>
                    </a:lnTo>
                    <a:close/>
                  </a:path>
                  <a:path w="931544" h="969645">
                    <a:moveTo>
                      <a:pt x="555040" y="604469"/>
                    </a:moveTo>
                    <a:lnTo>
                      <a:pt x="554520" y="603694"/>
                    </a:lnTo>
                    <a:lnTo>
                      <a:pt x="553478" y="604075"/>
                    </a:lnTo>
                    <a:lnTo>
                      <a:pt x="552551" y="604507"/>
                    </a:lnTo>
                    <a:lnTo>
                      <a:pt x="551624" y="604926"/>
                    </a:lnTo>
                    <a:lnTo>
                      <a:pt x="551980" y="605459"/>
                    </a:lnTo>
                    <a:lnTo>
                      <a:pt x="552691" y="606552"/>
                    </a:lnTo>
                    <a:lnTo>
                      <a:pt x="553466" y="605878"/>
                    </a:lnTo>
                    <a:lnTo>
                      <a:pt x="554266" y="605218"/>
                    </a:lnTo>
                    <a:lnTo>
                      <a:pt x="555002" y="604494"/>
                    </a:lnTo>
                    <a:close/>
                  </a:path>
                  <a:path w="931544" h="969645">
                    <a:moveTo>
                      <a:pt x="558622" y="918921"/>
                    </a:moveTo>
                    <a:lnTo>
                      <a:pt x="558507" y="918629"/>
                    </a:lnTo>
                    <a:lnTo>
                      <a:pt x="558304" y="917917"/>
                    </a:lnTo>
                    <a:lnTo>
                      <a:pt x="557618" y="917371"/>
                    </a:lnTo>
                    <a:lnTo>
                      <a:pt x="557110" y="916774"/>
                    </a:lnTo>
                    <a:lnTo>
                      <a:pt x="556679" y="917244"/>
                    </a:lnTo>
                    <a:lnTo>
                      <a:pt x="556006" y="917702"/>
                    </a:lnTo>
                    <a:lnTo>
                      <a:pt x="555904" y="918235"/>
                    </a:lnTo>
                    <a:lnTo>
                      <a:pt x="555840" y="918756"/>
                    </a:lnTo>
                    <a:lnTo>
                      <a:pt x="556412" y="919340"/>
                    </a:lnTo>
                    <a:lnTo>
                      <a:pt x="556907" y="920356"/>
                    </a:lnTo>
                    <a:lnTo>
                      <a:pt x="557720" y="919530"/>
                    </a:lnTo>
                    <a:lnTo>
                      <a:pt x="558622" y="918921"/>
                    </a:lnTo>
                    <a:close/>
                  </a:path>
                  <a:path w="931544" h="969645">
                    <a:moveTo>
                      <a:pt x="568591" y="824153"/>
                    </a:moveTo>
                    <a:lnTo>
                      <a:pt x="567690" y="823455"/>
                    </a:lnTo>
                    <a:lnTo>
                      <a:pt x="566420" y="825068"/>
                    </a:lnTo>
                    <a:lnTo>
                      <a:pt x="565785" y="825868"/>
                    </a:lnTo>
                    <a:lnTo>
                      <a:pt x="566762" y="826592"/>
                    </a:lnTo>
                    <a:lnTo>
                      <a:pt x="567385" y="825792"/>
                    </a:lnTo>
                    <a:lnTo>
                      <a:pt x="568591" y="824153"/>
                    </a:lnTo>
                    <a:close/>
                  </a:path>
                  <a:path w="931544" h="969645">
                    <a:moveTo>
                      <a:pt x="580275" y="782574"/>
                    </a:moveTo>
                    <a:lnTo>
                      <a:pt x="580186" y="782231"/>
                    </a:lnTo>
                    <a:lnTo>
                      <a:pt x="580085" y="781926"/>
                    </a:lnTo>
                    <a:lnTo>
                      <a:pt x="579983" y="781596"/>
                    </a:lnTo>
                    <a:lnTo>
                      <a:pt x="579043" y="781773"/>
                    </a:lnTo>
                    <a:lnTo>
                      <a:pt x="578104" y="782002"/>
                    </a:lnTo>
                    <a:lnTo>
                      <a:pt x="577138" y="782180"/>
                    </a:lnTo>
                    <a:lnTo>
                      <a:pt x="577278" y="782637"/>
                    </a:lnTo>
                    <a:lnTo>
                      <a:pt x="577418" y="783107"/>
                    </a:lnTo>
                    <a:lnTo>
                      <a:pt x="577545" y="783564"/>
                    </a:lnTo>
                    <a:lnTo>
                      <a:pt x="578459" y="783247"/>
                    </a:lnTo>
                    <a:lnTo>
                      <a:pt x="579374" y="782904"/>
                    </a:lnTo>
                    <a:lnTo>
                      <a:pt x="580275" y="782574"/>
                    </a:lnTo>
                    <a:close/>
                  </a:path>
                  <a:path w="931544" h="969645">
                    <a:moveTo>
                      <a:pt x="603338" y="96418"/>
                    </a:moveTo>
                    <a:lnTo>
                      <a:pt x="602665" y="95669"/>
                    </a:lnTo>
                    <a:lnTo>
                      <a:pt x="601980" y="94907"/>
                    </a:lnTo>
                    <a:lnTo>
                      <a:pt x="601281" y="94132"/>
                    </a:lnTo>
                    <a:lnTo>
                      <a:pt x="600824" y="94373"/>
                    </a:lnTo>
                    <a:lnTo>
                      <a:pt x="600595" y="94526"/>
                    </a:lnTo>
                    <a:lnTo>
                      <a:pt x="600722" y="95097"/>
                    </a:lnTo>
                    <a:lnTo>
                      <a:pt x="600671" y="95885"/>
                    </a:lnTo>
                    <a:lnTo>
                      <a:pt x="601459" y="96697"/>
                    </a:lnTo>
                    <a:lnTo>
                      <a:pt x="602259" y="96850"/>
                    </a:lnTo>
                    <a:lnTo>
                      <a:pt x="602907" y="97104"/>
                    </a:lnTo>
                    <a:lnTo>
                      <a:pt x="603046" y="96875"/>
                    </a:lnTo>
                    <a:lnTo>
                      <a:pt x="603199" y="96647"/>
                    </a:lnTo>
                    <a:lnTo>
                      <a:pt x="603338" y="96418"/>
                    </a:lnTo>
                    <a:close/>
                  </a:path>
                  <a:path w="931544" h="969645">
                    <a:moveTo>
                      <a:pt x="623824" y="184594"/>
                    </a:moveTo>
                    <a:lnTo>
                      <a:pt x="623531" y="184391"/>
                    </a:lnTo>
                    <a:lnTo>
                      <a:pt x="623227" y="184162"/>
                    </a:lnTo>
                    <a:lnTo>
                      <a:pt x="622935" y="183959"/>
                    </a:lnTo>
                    <a:lnTo>
                      <a:pt x="621995" y="185178"/>
                    </a:lnTo>
                    <a:lnTo>
                      <a:pt x="620128" y="187617"/>
                    </a:lnTo>
                    <a:lnTo>
                      <a:pt x="620534" y="187921"/>
                    </a:lnTo>
                    <a:lnTo>
                      <a:pt x="621347" y="188531"/>
                    </a:lnTo>
                    <a:lnTo>
                      <a:pt x="623011" y="185902"/>
                    </a:lnTo>
                    <a:lnTo>
                      <a:pt x="623824" y="184594"/>
                    </a:lnTo>
                    <a:close/>
                  </a:path>
                  <a:path w="931544" h="969645">
                    <a:moveTo>
                      <a:pt x="640448" y="113309"/>
                    </a:moveTo>
                    <a:lnTo>
                      <a:pt x="640359" y="112991"/>
                    </a:lnTo>
                    <a:lnTo>
                      <a:pt x="640270" y="112661"/>
                    </a:lnTo>
                    <a:lnTo>
                      <a:pt x="640168" y="112331"/>
                    </a:lnTo>
                    <a:lnTo>
                      <a:pt x="639292" y="112572"/>
                    </a:lnTo>
                    <a:lnTo>
                      <a:pt x="637540" y="113055"/>
                    </a:lnTo>
                    <a:lnTo>
                      <a:pt x="637641" y="113398"/>
                    </a:lnTo>
                    <a:lnTo>
                      <a:pt x="637832" y="114058"/>
                    </a:lnTo>
                    <a:lnTo>
                      <a:pt x="638708" y="113842"/>
                    </a:lnTo>
                    <a:lnTo>
                      <a:pt x="639597" y="113563"/>
                    </a:lnTo>
                    <a:lnTo>
                      <a:pt x="640448" y="113309"/>
                    </a:lnTo>
                    <a:close/>
                  </a:path>
                  <a:path w="931544" h="969645">
                    <a:moveTo>
                      <a:pt x="642594" y="1905"/>
                    </a:moveTo>
                    <a:lnTo>
                      <a:pt x="640803" y="0"/>
                    </a:lnTo>
                    <a:lnTo>
                      <a:pt x="640016" y="292"/>
                    </a:lnTo>
                    <a:lnTo>
                      <a:pt x="639318" y="368"/>
                    </a:lnTo>
                    <a:lnTo>
                      <a:pt x="639826" y="1803"/>
                    </a:lnTo>
                    <a:lnTo>
                      <a:pt x="640346" y="2120"/>
                    </a:lnTo>
                    <a:lnTo>
                      <a:pt x="640867" y="2603"/>
                    </a:lnTo>
                    <a:lnTo>
                      <a:pt x="641413" y="2641"/>
                    </a:lnTo>
                    <a:lnTo>
                      <a:pt x="641807" y="2667"/>
                    </a:lnTo>
                    <a:lnTo>
                      <a:pt x="642594" y="1905"/>
                    </a:lnTo>
                    <a:close/>
                  </a:path>
                  <a:path w="931544" h="969645">
                    <a:moveTo>
                      <a:pt x="654037" y="933145"/>
                    </a:moveTo>
                    <a:lnTo>
                      <a:pt x="653745" y="932738"/>
                    </a:lnTo>
                    <a:lnTo>
                      <a:pt x="653440" y="932332"/>
                    </a:lnTo>
                    <a:lnTo>
                      <a:pt x="653148" y="931926"/>
                    </a:lnTo>
                    <a:lnTo>
                      <a:pt x="651179" y="933640"/>
                    </a:lnTo>
                    <a:lnTo>
                      <a:pt x="650201" y="934529"/>
                    </a:lnTo>
                    <a:lnTo>
                      <a:pt x="650455" y="934834"/>
                    </a:lnTo>
                    <a:lnTo>
                      <a:pt x="650748" y="935139"/>
                    </a:lnTo>
                    <a:lnTo>
                      <a:pt x="651014" y="935456"/>
                    </a:lnTo>
                    <a:lnTo>
                      <a:pt x="652030" y="934681"/>
                    </a:lnTo>
                    <a:lnTo>
                      <a:pt x="653021" y="933907"/>
                    </a:lnTo>
                    <a:lnTo>
                      <a:pt x="654037" y="933145"/>
                    </a:lnTo>
                    <a:close/>
                  </a:path>
                  <a:path w="931544" h="969645">
                    <a:moveTo>
                      <a:pt x="678878" y="286423"/>
                    </a:moveTo>
                    <a:lnTo>
                      <a:pt x="678624" y="285254"/>
                    </a:lnTo>
                    <a:lnTo>
                      <a:pt x="678345" y="284073"/>
                    </a:lnTo>
                    <a:lnTo>
                      <a:pt x="678103" y="282879"/>
                    </a:lnTo>
                    <a:lnTo>
                      <a:pt x="677735" y="282956"/>
                    </a:lnTo>
                    <a:lnTo>
                      <a:pt x="677379" y="283044"/>
                    </a:lnTo>
                    <a:lnTo>
                      <a:pt x="677011" y="283121"/>
                    </a:lnTo>
                    <a:lnTo>
                      <a:pt x="677240" y="284302"/>
                    </a:lnTo>
                    <a:lnTo>
                      <a:pt x="677456" y="285483"/>
                    </a:lnTo>
                    <a:lnTo>
                      <a:pt x="677684" y="286664"/>
                    </a:lnTo>
                    <a:lnTo>
                      <a:pt x="678091" y="286588"/>
                    </a:lnTo>
                    <a:lnTo>
                      <a:pt x="678497" y="286524"/>
                    </a:lnTo>
                    <a:lnTo>
                      <a:pt x="678878" y="286423"/>
                    </a:lnTo>
                    <a:close/>
                  </a:path>
                  <a:path w="931544" h="969645">
                    <a:moveTo>
                      <a:pt x="680580" y="202882"/>
                    </a:moveTo>
                    <a:lnTo>
                      <a:pt x="680212" y="202323"/>
                    </a:lnTo>
                    <a:lnTo>
                      <a:pt x="679970" y="201498"/>
                    </a:lnTo>
                    <a:lnTo>
                      <a:pt x="679450" y="201295"/>
                    </a:lnTo>
                    <a:lnTo>
                      <a:pt x="679030" y="201117"/>
                    </a:lnTo>
                    <a:lnTo>
                      <a:pt x="678307" y="201663"/>
                    </a:lnTo>
                    <a:lnTo>
                      <a:pt x="677037" y="202158"/>
                    </a:lnTo>
                    <a:lnTo>
                      <a:pt x="678167" y="202933"/>
                    </a:lnTo>
                    <a:lnTo>
                      <a:pt x="678662" y="203504"/>
                    </a:lnTo>
                    <a:lnTo>
                      <a:pt x="679246" y="203619"/>
                    </a:lnTo>
                    <a:lnTo>
                      <a:pt x="679615" y="203695"/>
                    </a:lnTo>
                    <a:lnTo>
                      <a:pt x="680135" y="203149"/>
                    </a:lnTo>
                    <a:lnTo>
                      <a:pt x="680580" y="202882"/>
                    </a:lnTo>
                    <a:close/>
                  </a:path>
                  <a:path w="931544" h="969645">
                    <a:moveTo>
                      <a:pt x="688428" y="279565"/>
                    </a:moveTo>
                    <a:lnTo>
                      <a:pt x="688047" y="279031"/>
                    </a:lnTo>
                    <a:lnTo>
                      <a:pt x="687768" y="278358"/>
                    </a:lnTo>
                    <a:lnTo>
                      <a:pt x="687031" y="277901"/>
                    </a:lnTo>
                    <a:lnTo>
                      <a:pt x="686358" y="278434"/>
                    </a:lnTo>
                    <a:lnTo>
                      <a:pt x="685419" y="278917"/>
                    </a:lnTo>
                    <a:lnTo>
                      <a:pt x="686181" y="279527"/>
                    </a:lnTo>
                    <a:lnTo>
                      <a:pt x="686625" y="280060"/>
                    </a:lnTo>
                    <a:lnTo>
                      <a:pt x="687501" y="280339"/>
                    </a:lnTo>
                    <a:lnTo>
                      <a:pt x="688009" y="279819"/>
                    </a:lnTo>
                    <a:lnTo>
                      <a:pt x="688428" y="279565"/>
                    </a:lnTo>
                    <a:close/>
                  </a:path>
                  <a:path w="931544" h="969645">
                    <a:moveTo>
                      <a:pt x="695960" y="485597"/>
                    </a:moveTo>
                    <a:lnTo>
                      <a:pt x="695731" y="484797"/>
                    </a:lnTo>
                    <a:lnTo>
                      <a:pt x="695731" y="484174"/>
                    </a:lnTo>
                    <a:lnTo>
                      <a:pt x="695299" y="483743"/>
                    </a:lnTo>
                    <a:lnTo>
                      <a:pt x="694880" y="483273"/>
                    </a:lnTo>
                    <a:lnTo>
                      <a:pt x="694436" y="482841"/>
                    </a:lnTo>
                    <a:lnTo>
                      <a:pt x="694105" y="483539"/>
                    </a:lnTo>
                    <a:lnTo>
                      <a:pt x="693623" y="484225"/>
                    </a:lnTo>
                    <a:lnTo>
                      <a:pt x="693394" y="485533"/>
                    </a:lnTo>
                    <a:lnTo>
                      <a:pt x="693750" y="486194"/>
                    </a:lnTo>
                    <a:lnTo>
                      <a:pt x="693902" y="486816"/>
                    </a:lnTo>
                    <a:lnTo>
                      <a:pt x="694512" y="486549"/>
                    </a:lnTo>
                    <a:lnTo>
                      <a:pt x="695325" y="486448"/>
                    </a:lnTo>
                    <a:lnTo>
                      <a:pt x="695655" y="485978"/>
                    </a:lnTo>
                    <a:lnTo>
                      <a:pt x="695960" y="485597"/>
                    </a:lnTo>
                    <a:close/>
                  </a:path>
                  <a:path w="931544" h="969645">
                    <a:moveTo>
                      <a:pt x="719670" y="212191"/>
                    </a:moveTo>
                    <a:lnTo>
                      <a:pt x="719086" y="208508"/>
                    </a:lnTo>
                    <a:lnTo>
                      <a:pt x="718731" y="206273"/>
                    </a:lnTo>
                    <a:lnTo>
                      <a:pt x="716559" y="208991"/>
                    </a:lnTo>
                    <a:lnTo>
                      <a:pt x="717346" y="210185"/>
                    </a:lnTo>
                    <a:lnTo>
                      <a:pt x="719670" y="212191"/>
                    </a:lnTo>
                    <a:close/>
                  </a:path>
                  <a:path w="931544" h="969645">
                    <a:moveTo>
                      <a:pt x="728789" y="857986"/>
                    </a:moveTo>
                    <a:lnTo>
                      <a:pt x="726706" y="855548"/>
                    </a:lnTo>
                    <a:lnTo>
                      <a:pt x="724598" y="856767"/>
                    </a:lnTo>
                    <a:lnTo>
                      <a:pt x="725411" y="858596"/>
                    </a:lnTo>
                    <a:lnTo>
                      <a:pt x="728789" y="857986"/>
                    </a:lnTo>
                    <a:close/>
                  </a:path>
                  <a:path w="931544" h="969645">
                    <a:moveTo>
                      <a:pt x="733285" y="83400"/>
                    </a:moveTo>
                    <a:lnTo>
                      <a:pt x="731862" y="80645"/>
                    </a:lnTo>
                    <a:lnTo>
                      <a:pt x="731316" y="79629"/>
                    </a:lnTo>
                    <a:lnTo>
                      <a:pt x="729869" y="82029"/>
                    </a:lnTo>
                    <a:lnTo>
                      <a:pt x="730389" y="83083"/>
                    </a:lnTo>
                    <a:lnTo>
                      <a:pt x="733285" y="83400"/>
                    </a:lnTo>
                    <a:close/>
                  </a:path>
                  <a:path w="931544" h="969645">
                    <a:moveTo>
                      <a:pt x="760437" y="400799"/>
                    </a:moveTo>
                    <a:lnTo>
                      <a:pt x="759993" y="400380"/>
                    </a:lnTo>
                    <a:lnTo>
                      <a:pt x="759066" y="399554"/>
                    </a:lnTo>
                    <a:lnTo>
                      <a:pt x="758405" y="400367"/>
                    </a:lnTo>
                    <a:lnTo>
                      <a:pt x="757707" y="401167"/>
                    </a:lnTo>
                    <a:lnTo>
                      <a:pt x="757072" y="402107"/>
                    </a:lnTo>
                    <a:lnTo>
                      <a:pt x="758126" y="403047"/>
                    </a:lnTo>
                    <a:lnTo>
                      <a:pt x="759002" y="402310"/>
                    </a:lnTo>
                    <a:lnTo>
                      <a:pt x="759714" y="401548"/>
                    </a:lnTo>
                    <a:lnTo>
                      <a:pt x="760437" y="400799"/>
                    </a:lnTo>
                    <a:close/>
                  </a:path>
                  <a:path w="931544" h="969645">
                    <a:moveTo>
                      <a:pt x="774128" y="133870"/>
                    </a:moveTo>
                    <a:lnTo>
                      <a:pt x="773811" y="133705"/>
                    </a:lnTo>
                    <a:lnTo>
                      <a:pt x="773455" y="133553"/>
                    </a:lnTo>
                    <a:lnTo>
                      <a:pt x="773112" y="133388"/>
                    </a:lnTo>
                    <a:lnTo>
                      <a:pt x="772502" y="134607"/>
                    </a:lnTo>
                    <a:lnTo>
                      <a:pt x="771906" y="135801"/>
                    </a:lnTo>
                    <a:lnTo>
                      <a:pt x="771309" y="137020"/>
                    </a:lnTo>
                    <a:lnTo>
                      <a:pt x="771639" y="137172"/>
                    </a:lnTo>
                    <a:lnTo>
                      <a:pt x="771969" y="137337"/>
                    </a:lnTo>
                    <a:lnTo>
                      <a:pt x="772312" y="137490"/>
                    </a:lnTo>
                    <a:lnTo>
                      <a:pt x="772922" y="136271"/>
                    </a:lnTo>
                    <a:lnTo>
                      <a:pt x="774128" y="133870"/>
                    </a:lnTo>
                    <a:close/>
                  </a:path>
                  <a:path w="931544" h="969645">
                    <a:moveTo>
                      <a:pt x="780618" y="823633"/>
                    </a:moveTo>
                    <a:lnTo>
                      <a:pt x="780262" y="823556"/>
                    </a:lnTo>
                    <a:lnTo>
                      <a:pt x="779907" y="823506"/>
                    </a:lnTo>
                    <a:lnTo>
                      <a:pt x="779551" y="823442"/>
                    </a:lnTo>
                    <a:lnTo>
                      <a:pt x="778827" y="826782"/>
                    </a:lnTo>
                    <a:lnTo>
                      <a:pt x="779284" y="826884"/>
                    </a:lnTo>
                    <a:lnTo>
                      <a:pt x="779729" y="826998"/>
                    </a:lnTo>
                    <a:lnTo>
                      <a:pt x="780186" y="827100"/>
                    </a:lnTo>
                    <a:lnTo>
                      <a:pt x="780618" y="823633"/>
                    </a:lnTo>
                    <a:close/>
                  </a:path>
                  <a:path w="931544" h="969645">
                    <a:moveTo>
                      <a:pt x="781469" y="811212"/>
                    </a:moveTo>
                    <a:lnTo>
                      <a:pt x="780884" y="810399"/>
                    </a:lnTo>
                    <a:lnTo>
                      <a:pt x="780643" y="809802"/>
                    </a:lnTo>
                    <a:lnTo>
                      <a:pt x="779894" y="810209"/>
                    </a:lnTo>
                    <a:lnTo>
                      <a:pt x="778979" y="810475"/>
                    </a:lnTo>
                    <a:lnTo>
                      <a:pt x="778459" y="811060"/>
                    </a:lnTo>
                    <a:lnTo>
                      <a:pt x="778192" y="811364"/>
                    </a:lnTo>
                    <a:lnTo>
                      <a:pt x="778624" y="812292"/>
                    </a:lnTo>
                    <a:lnTo>
                      <a:pt x="778852" y="813523"/>
                    </a:lnTo>
                    <a:lnTo>
                      <a:pt x="780008" y="812634"/>
                    </a:lnTo>
                    <a:lnTo>
                      <a:pt x="780859" y="812253"/>
                    </a:lnTo>
                    <a:lnTo>
                      <a:pt x="781469" y="811212"/>
                    </a:lnTo>
                    <a:close/>
                  </a:path>
                  <a:path w="931544" h="969645">
                    <a:moveTo>
                      <a:pt x="837996" y="671995"/>
                    </a:moveTo>
                    <a:lnTo>
                      <a:pt x="836358" y="672172"/>
                    </a:lnTo>
                    <a:lnTo>
                      <a:pt x="834161" y="672401"/>
                    </a:lnTo>
                    <a:lnTo>
                      <a:pt x="834212" y="672922"/>
                    </a:lnTo>
                    <a:lnTo>
                      <a:pt x="834275" y="673455"/>
                    </a:lnTo>
                    <a:lnTo>
                      <a:pt x="834326" y="673989"/>
                    </a:lnTo>
                    <a:lnTo>
                      <a:pt x="835736" y="674941"/>
                    </a:lnTo>
                    <a:lnTo>
                      <a:pt x="836904" y="674878"/>
                    </a:lnTo>
                    <a:lnTo>
                      <a:pt x="837996" y="671995"/>
                    </a:lnTo>
                    <a:close/>
                  </a:path>
                  <a:path w="931544" h="969645">
                    <a:moveTo>
                      <a:pt x="867384" y="617651"/>
                    </a:moveTo>
                    <a:lnTo>
                      <a:pt x="867346" y="617474"/>
                    </a:lnTo>
                    <a:lnTo>
                      <a:pt x="867219" y="616699"/>
                    </a:lnTo>
                    <a:lnTo>
                      <a:pt x="866775" y="616013"/>
                    </a:lnTo>
                    <a:lnTo>
                      <a:pt x="866330" y="615086"/>
                    </a:lnTo>
                    <a:lnTo>
                      <a:pt x="865644" y="615569"/>
                    </a:lnTo>
                    <a:lnTo>
                      <a:pt x="864870" y="615911"/>
                    </a:lnTo>
                    <a:lnTo>
                      <a:pt x="865111" y="616877"/>
                    </a:lnTo>
                    <a:lnTo>
                      <a:pt x="865517" y="617575"/>
                    </a:lnTo>
                    <a:lnTo>
                      <a:pt x="865835" y="618312"/>
                    </a:lnTo>
                    <a:lnTo>
                      <a:pt x="866368" y="618045"/>
                    </a:lnTo>
                    <a:lnTo>
                      <a:pt x="867384" y="617651"/>
                    </a:lnTo>
                    <a:close/>
                  </a:path>
                  <a:path w="931544" h="969645">
                    <a:moveTo>
                      <a:pt x="872413" y="636079"/>
                    </a:moveTo>
                    <a:lnTo>
                      <a:pt x="871664" y="636054"/>
                    </a:lnTo>
                    <a:lnTo>
                      <a:pt x="871283" y="636028"/>
                    </a:lnTo>
                    <a:lnTo>
                      <a:pt x="870877" y="639203"/>
                    </a:lnTo>
                    <a:lnTo>
                      <a:pt x="871372" y="639292"/>
                    </a:lnTo>
                    <a:lnTo>
                      <a:pt x="871855" y="639394"/>
                    </a:lnTo>
                    <a:lnTo>
                      <a:pt x="872350" y="639483"/>
                    </a:lnTo>
                    <a:lnTo>
                      <a:pt x="872375" y="638352"/>
                    </a:lnTo>
                    <a:lnTo>
                      <a:pt x="872388" y="637209"/>
                    </a:lnTo>
                    <a:lnTo>
                      <a:pt x="872413" y="636079"/>
                    </a:lnTo>
                    <a:close/>
                  </a:path>
                  <a:path w="931544" h="969645">
                    <a:moveTo>
                      <a:pt x="876515" y="232918"/>
                    </a:moveTo>
                    <a:lnTo>
                      <a:pt x="875703" y="232968"/>
                    </a:lnTo>
                    <a:lnTo>
                      <a:pt x="874903" y="232994"/>
                    </a:lnTo>
                    <a:lnTo>
                      <a:pt x="874115" y="233095"/>
                    </a:lnTo>
                    <a:lnTo>
                      <a:pt x="874064" y="234035"/>
                    </a:lnTo>
                    <a:lnTo>
                      <a:pt x="874877" y="234175"/>
                    </a:lnTo>
                    <a:lnTo>
                      <a:pt x="875665" y="234226"/>
                    </a:lnTo>
                    <a:lnTo>
                      <a:pt x="876427" y="234315"/>
                    </a:lnTo>
                    <a:lnTo>
                      <a:pt x="876465" y="233857"/>
                    </a:lnTo>
                    <a:lnTo>
                      <a:pt x="876477" y="233375"/>
                    </a:lnTo>
                    <a:lnTo>
                      <a:pt x="876515" y="232918"/>
                    </a:lnTo>
                    <a:close/>
                  </a:path>
                  <a:path w="931544" h="969645">
                    <a:moveTo>
                      <a:pt x="904392" y="355015"/>
                    </a:moveTo>
                    <a:lnTo>
                      <a:pt x="902309" y="353745"/>
                    </a:lnTo>
                    <a:lnTo>
                      <a:pt x="901115" y="354152"/>
                    </a:lnTo>
                    <a:lnTo>
                      <a:pt x="900341" y="356819"/>
                    </a:lnTo>
                    <a:lnTo>
                      <a:pt x="902182" y="355981"/>
                    </a:lnTo>
                    <a:lnTo>
                      <a:pt x="903287" y="355511"/>
                    </a:lnTo>
                    <a:lnTo>
                      <a:pt x="904392" y="355015"/>
                    </a:lnTo>
                    <a:close/>
                  </a:path>
                  <a:path w="931544" h="969645">
                    <a:moveTo>
                      <a:pt x="920940" y="384263"/>
                    </a:moveTo>
                    <a:lnTo>
                      <a:pt x="920216" y="383336"/>
                    </a:lnTo>
                    <a:lnTo>
                      <a:pt x="919556" y="383578"/>
                    </a:lnTo>
                    <a:lnTo>
                      <a:pt x="918972" y="383933"/>
                    </a:lnTo>
                    <a:lnTo>
                      <a:pt x="918578" y="384390"/>
                    </a:lnTo>
                    <a:lnTo>
                      <a:pt x="918464" y="384517"/>
                    </a:lnTo>
                    <a:lnTo>
                      <a:pt x="918959" y="385203"/>
                    </a:lnTo>
                    <a:lnTo>
                      <a:pt x="919353" y="385940"/>
                    </a:lnTo>
                    <a:lnTo>
                      <a:pt x="920000" y="385330"/>
                    </a:lnTo>
                    <a:lnTo>
                      <a:pt x="920572" y="384937"/>
                    </a:lnTo>
                    <a:lnTo>
                      <a:pt x="920940" y="384263"/>
                    </a:lnTo>
                    <a:close/>
                  </a:path>
                  <a:path w="931544" h="969645">
                    <a:moveTo>
                      <a:pt x="931532" y="407365"/>
                    </a:moveTo>
                    <a:lnTo>
                      <a:pt x="931379" y="406971"/>
                    </a:lnTo>
                    <a:lnTo>
                      <a:pt x="931240" y="406590"/>
                    </a:lnTo>
                    <a:lnTo>
                      <a:pt x="931100" y="406196"/>
                    </a:lnTo>
                    <a:lnTo>
                      <a:pt x="930046" y="406552"/>
                    </a:lnTo>
                    <a:lnTo>
                      <a:pt x="928992" y="406882"/>
                    </a:lnTo>
                    <a:lnTo>
                      <a:pt x="927925" y="407238"/>
                    </a:lnTo>
                    <a:lnTo>
                      <a:pt x="928090" y="407657"/>
                    </a:lnTo>
                    <a:lnTo>
                      <a:pt x="928217" y="408089"/>
                    </a:lnTo>
                    <a:lnTo>
                      <a:pt x="928382" y="408508"/>
                    </a:lnTo>
                    <a:lnTo>
                      <a:pt x="929436" y="408139"/>
                    </a:lnTo>
                    <a:lnTo>
                      <a:pt x="930478" y="407746"/>
                    </a:lnTo>
                    <a:lnTo>
                      <a:pt x="931532" y="407365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1" name="object 373">
                <a:extLst>
                  <a:ext uri="{FF2B5EF4-FFF2-40B4-BE49-F238E27FC236}">
                    <a16:creationId xmlns:a16="http://schemas.microsoft.com/office/drawing/2014/main" id="{AB5F58D8-FCBD-B39C-123B-A49C0261E180}"/>
                  </a:ext>
                </a:extLst>
              </p:cNvPr>
              <p:cNvSpPr/>
              <p:nvPr/>
            </p:nvSpPr>
            <p:spPr>
              <a:xfrm>
                <a:off x="8744905" y="3337367"/>
                <a:ext cx="705869" cy="836729"/>
              </a:xfrm>
              <a:custGeom>
                <a:avLst/>
                <a:gdLst/>
                <a:ahLst/>
                <a:cxnLst/>
                <a:rect l="l" t="t" r="r" b="b"/>
                <a:pathLst>
                  <a:path w="907415" h="1223645">
                    <a:moveTo>
                      <a:pt x="4229" y="271691"/>
                    </a:moveTo>
                    <a:lnTo>
                      <a:pt x="3987" y="271081"/>
                    </a:lnTo>
                    <a:lnTo>
                      <a:pt x="3924" y="270205"/>
                    </a:lnTo>
                    <a:lnTo>
                      <a:pt x="2959" y="269494"/>
                    </a:lnTo>
                    <a:lnTo>
                      <a:pt x="2070" y="269506"/>
                    </a:lnTo>
                    <a:lnTo>
                      <a:pt x="0" y="269074"/>
                    </a:lnTo>
                    <a:lnTo>
                      <a:pt x="3136" y="272389"/>
                    </a:lnTo>
                    <a:lnTo>
                      <a:pt x="3860" y="271932"/>
                    </a:lnTo>
                    <a:lnTo>
                      <a:pt x="4229" y="271691"/>
                    </a:lnTo>
                    <a:close/>
                  </a:path>
                  <a:path w="907415" h="1223645">
                    <a:moveTo>
                      <a:pt x="22453" y="287705"/>
                    </a:moveTo>
                    <a:lnTo>
                      <a:pt x="22440" y="287401"/>
                    </a:lnTo>
                    <a:lnTo>
                      <a:pt x="22440" y="287121"/>
                    </a:lnTo>
                    <a:lnTo>
                      <a:pt x="21475" y="287032"/>
                    </a:lnTo>
                    <a:lnTo>
                      <a:pt x="20535" y="286943"/>
                    </a:lnTo>
                    <a:lnTo>
                      <a:pt x="19596" y="286893"/>
                    </a:lnTo>
                    <a:lnTo>
                      <a:pt x="19583" y="287375"/>
                    </a:lnTo>
                    <a:lnTo>
                      <a:pt x="19583" y="287832"/>
                    </a:lnTo>
                    <a:lnTo>
                      <a:pt x="19558" y="288315"/>
                    </a:lnTo>
                    <a:lnTo>
                      <a:pt x="20523" y="288213"/>
                    </a:lnTo>
                    <a:lnTo>
                      <a:pt x="21501" y="288124"/>
                    </a:lnTo>
                    <a:lnTo>
                      <a:pt x="22453" y="287997"/>
                    </a:lnTo>
                    <a:lnTo>
                      <a:pt x="22453" y="287705"/>
                    </a:lnTo>
                    <a:close/>
                  </a:path>
                  <a:path w="907415" h="1223645">
                    <a:moveTo>
                      <a:pt x="28092" y="462241"/>
                    </a:moveTo>
                    <a:lnTo>
                      <a:pt x="27673" y="461467"/>
                    </a:lnTo>
                    <a:lnTo>
                      <a:pt x="27127" y="460933"/>
                    </a:lnTo>
                    <a:lnTo>
                      <a:pt x="26631" y="460349"/>
                    </a:lnTo>
                    <a:lnTo>
                      <a:pt x="26339" y="460717"/>
                    </a:lnTo>
                    <a:lnTo>
                      <a:pt x="25768" y="461098"/>
                    </a:lnTo>
                    <a:lnTo>
                      <a:pt x="25819" y="461403"/>
                    </a:lnTo>
                    <a:lnTo>
                      <a:pt x="25920" y="462038"/>
                    </a:lnTo>
                    <a:lnTo>
                      <a:pt x="26327" y="462610"/>
                    </a:lnTo>
                    <a:lnTo>
                      <a:pt x="26708" y="463397"/>
                    </a:lnTo>
                    <a:lnTo>
                      <a:pt x="27355" y="462813"/>
                    </a:lnTo>
                    <a:lnTo>
                      <a:pt x="28092" y="462241"/>
                    </a:lnTo>
                    <a:close/>
                  </a:path>
                  <a:path w="907415" h="1223645">
                    <a:moveTo>
                      <a:pt x="32524" y="459651"/>
                    </a:moveTo>
                    <a:lnTo>
                      <a:pt x="31661" y="458355"/>
                    </a:lnTo>
                    <a:lnTo>
                      <a:pt x="31089" y="457746"/>
                    </a:lnTo>
                    <a:lnTo>
                      <a:pt x="30403" y="458279"/>
                    </a:lnTo>
                    <a:lnTo>
                      <a:pt x="29743" y="458736"/>
                    </a:lnTo>
                    <a:lnTo>
                      <a:pt x="30403" y="459346"/>
                    </a:lnTo>
                    <a:lnTo>
                      <a:pt x="30835" y="459892"/>
                    </a:lnTo>
                    <a:lnTo>
                      <a:pt x="31394" y="460171"/>
                    </a:lnTo>
                    <a:lnTo>
                      <a:pt x="31623" y="460286"/>
                    </a:lnTo>
                    <a:lnTo>
                      <a:pt x="32156" y="459828"/>
                    </a:lnTo>
                    <a:lnTo>
                      <a:pt x="32524" y="459651"/>
                    </a:lnTo>
                    <a:close/>
                  </a:path>
                  <a:path w="907415" h="1223645">
                    <a:moveTo>
                      <a:pt x="41287" y="787654"/>
                    </a:moveTo>
                    <a:lnTo>
                      <a:pt x="40843" y="783297"/>
                    </a:lnTo>
                    <a:lnTo>
                      <a:pt x="37617" y="781773"/>
                    </a:lnTo>
                    <a:lnTo>
                      <a:pt x="35902" y="783742"/>
                    </a:lnTo>
                    <a:lnTo>
                      <a:pt x="34277" y="785863"/>
                    </a:lnTo>
                    <a:lnTo>
                      <a:pt x="32156" y="782599"/>
                    </a:lnTo>
                    <a:lnTo>
                      <a:pt x="29514" y="786434"/>
                    </a:lnTo>
                    <a:lnTo>
                      <a:pt x="33223" y="787679"/>
                    </a:lnTo>
                    <a:lnTo>
                      <a:pt x="34353" y="790422"/>
                    </a:lnTo>
                    <a:lnTo>
                      <a:pt x="38074" y="788784"/>
                    </a:lnTo>
                    <a:lnTo>
                      <a:pt x="41287" y="787654"/>
                    </a:lnTo>
                    <a:close/>
                  </a:path>
                  <a:path w="907415" h="1223645">
                    <a:moveTo>
                      <a:pt x="47447" y="466445"/>
                    </a:moveTo>
                    <a:lnTo>
                      <a:pt x="47142" y="466394"/>
                    </a:lnTo>
                    <a:lnTo>
                      <a:pt x="46850" y="466318"/>
                    </a:lnTo>
                    <a:lnTo>
                      <a:pt x="46558" y="466267"/>
                    </a:lnTo>
                    <a:lnTo>
                      <a:pt x="46380" y="467131"/>
                    </a:lnTo>
                    <a:lnTo>
                      <a:pt x="46189" y="467956"/>
                    </a:lnTo>
                    <a:lnTo>
                      <a:pt x="46012" y="468807"/>
                    </a:lnTo>
                    <a:lnTo>
                      <a:pt x="46304" y="468858"/>
                    </a:lnTo>
                    <a:lnTo>
                      <a:pt x="46609" y="468934"/>
                    </a:lnTo>
                    <a:lnTo>
                      <a:pt x="46888" y="468985"/>
                    </a:lnTo>
                    <a:lnTo>
                      <a:pt x="47078" y="468147"/>
                    </a:lnTo>
                    <a:lnTo>
                      <a:pt x="47256" y="467296"/>
                    </a:lnTo>
                    <a:lnTo>
                      <a:pt x="47447" y="466445"/>
                    </a:lnTo>
                    <a:close/>
                  </a:path>
                  <a:path w="907415" h="1223645">
                    <a:moveTo>
                      <a:pt x="52006" y="635012"/>
                    </a:moveTo>
                    <a:lnTo>
                      <a:pt x="51854" y="634771"/>
                    </a:lnTo>
                    <a:lnTo>
                      <a:pt x="51714" y="634555"/>
                    </a:lnTo>
                    <a:lnTo>
                      <a:pt x="51562" y="634326"/>
                    </a:lnTo>
                    <a:lnTo>
                      <a:pt x="50012" y="635114"/>
                    </a:lnTo>
                    <a:lnTo>
                      <a:pt x="49237" y="635495"/>
                    </a:lnTo>
                    <a:lnTo>
                      <a:pt x="49491" y="635889"/>
                    </a:lnTo>
                    <a:lnTo>
                      <a:pt x="49733" y="636257"/>
                    </a:lnTo>
                    <a:lnTo>
                      <a:pt x="49974" y="636651"/>
                    </a:lnTo>
                    <a:lnTo>
                      <a:pt x="50660" y="636104"/>
                    </a:lnTo>
                    <a:lnTo>
                      <a:pt x="52006" y="635012"/>
                    </a:lnTo>
                    <a:close/>
                  </a:path>
                  <a:path w="907415" h="1223645">
                    <a:moveTo>
                      <a:pt x="52946" y="655548"/>
                    </a:moveTo>
                    <a:lnTo>
                      <a:pt x="52654" y="654989"/>
                    </a:lnTo>
                    <a:lnTo>
                      <a:pt x="52438" y="654329"/>
                    </a:lnTo>
                    <a:lnTo>
                      <a:pt x="51981" y="653923"/>
                    </a:lnTo>
                    <a:lnTo>
                      <a:pt x="51803" y="653745"/>
                    </a:lnTo>
                    <a:lnTo>
                      <a:pt x="51117" y="654138"/>
                    </a:lnTo>
                    <a:lnTo>
                      <a:pt x="50253" y="654405"/>
                    </a:lnTo>
                    <a:lnTo>
                      <a:pt x="50838" y="655180"/>
                    </a:lnTo>
                    <a:lnTo>
                      <a:pt x="51142" y="655828"/>
                    </a:lnTo>
                    <a:lnTo>
                      <a:pt x="51650" y="656132"/>
                    </a:lnTo>
                    <a:lnTo>
                      <a:pt x="51879" y="656272"/>
                    </a:lnTo>
                    <a:lnTo>
                      <a:pt x="52514" y="655777"/>
                    </a:lnTo>
                    <a:lnTo>
                      <a:pt x="52946" y="655548"/>
                    </a:lnTo>
                    <a:close/>
                  </a:path>
                  <a:path w="907415" h="1223645">
                    <a:moveTo>
                      <a:pt x="60896" y="203898"/>
                    </a:moveTo>
                    <a:lnTo>
                      <a:pt x="60579" y="203327"/>
                    </a:lnTo>
                    <a:lnTo>
                      <a:pt x="60439" y="202679"/>
                    </a:lnTo>
                    <a:lnTo>
                      <a:pt x="60083" y="202514"/>
                    </a:lnTo>
                    <a:lnTo>
                      <a:pt x="59791" y="202387"/>
                    </a:lnTo>
                    <a:lnTo>
                      <a:pt x="58851" y="202882"/>
                    </a:lnTo>
                    <a:lnTo>
                      <a:pt x="58902" y="203644"/>
                    </a:lnTo>
                    <a:lnTo>
                      <a:pt x="59258" y="204177"/>
                    </a:lnTo>
                    <a:lnTo>
                      <a:pt x="59474" y="204749"/>
                    </a:lnTo>
                    <a:lnTo>
                      <a:pt x="59918" y="204470"/>
                    </a:lnTo>
                    <a:lnTo>
                      <a:pt x="60337" y="204228"/>
                    </a:lnTo>
                    <a:lnTo>
                      <a:pt x="60896" y="203898"/>
                    </a:lnTo>
                    <a:close/>
                  </a:path>
                  <a:path w="907415" h="1223645">
                    <a:moveTo>
                      <a:pt x="69761" y="706856"/>
                    </a:moveTo>
                    <a:lnTo>
                      <a:pt x="68999" y="705866"/>
                    </a:lnTo>
                    <a:lnTo>
                      <a:pt x="68300" y="706170"/>
                    </a:lnTo>
                    <a:lnTo>
                      <a:pt x="67792" y="706602"/>
                    </a:lnTo>
                    <a:lnTo>
                      <a:pt x="67030" y="707123"/>
                    </a:lnTo>
                    <a:lnTo>
                      <a:pt x="67589" y="707644"/>
                    </a:lnTo>
                    <a:lnTo>
                      <a:pt x="68084" y="708304"/>
                    </a:lnTo>
                    <a:lnTo>
                      <a:pt x="68795" y="707986"/>
                    </a:lnTo>
                    <a:lnTo>
                      <a:pt x="69342" y="707529"/>
                    </a:lnTo>
                    <a:lnTo>
                      <a:pt x="69672" y="707009"/>
                    </a:lnTo>
                    <a:lnTo>
                      <a:pt x="69761" y="706856"/>
                    </a:lnTo>
                    <a:close/>
                  </a:path>
                  <a:path w="907415" h="1223645">
                    <a:moveTo>
                      <a:pt x="71564" y="593686"/>
                    </a:moveTo>
                    <a:lnTo>
                      <a:pt x="71539" y="593509"/>
                    </a:lnTo>
                    <a:lnTo>
                      <a:pt x="71399" y="592937"/>
                    </a:lnTo>
                    <a:lnTo>
                      <a:pt x="70967" y="592391"/>
                    </a:lnTo>
                    <a:lnTo>
                      <a:pt x="70523" y="591667"/>
                    </a:lnTo>
                    <a:lnTo>
                      <a:pt x="69824" y="592251"/>
                    </a:lnTo>
                    <a:lnTo>
                      <a:pt x="69430" y="592569"/>
                    </a:lnTo>
                    <a:lnTo>
                      <a:pt x="69024" y="592899"/>
                    </a:lnTo>
                    <a:lnTo>
                      <a:pt x="69456" y="593382"/>
                    </a:lnTo>
                    <a:lnTo>
                      <a:pt x="69811" y="594004"/>
                    </a:lnTo>
                    <a:lnTo>
                      <a:pt x="70345" y="594271"/>
                    </a:lnTo>
                    <a:lnTo>
                      <a:pt x="70573" y="594372"/>
                    </a:lnTo>
                    <a:lnTo>
                      <a:pt x="71564" y="593686"/>
                    </a:lnTo>
                    <a:close/>
                  </a:path>
                  <a:path w="907415" h="1223645">
                    <a:moveTo>
                      <a:pt x="86080" y="83832"/>
                    </a:moveTo>
                    <a:lnTo>
                      <a:pt x="85712" y="83489"/>
                    </a:lnTo>
                    <a:lnTo>
                      <a:pt x="85344" y="83146"/>
                    </a:lnTo>
                    <a:lnTo>
                      <a:pt x="84861" y="82664"/>
                    </a:lnTo>
                    <a:lnTo>
                      <a:pt x="84404" y="83032"/>
                    </a:lnTo>
                    <a:lnTo>
                      <a:pt x="83769" y="83312"/>
                    </a:lnTo>
                    <a:lnTo>
                      <a:pt x="83743" y="83642"/>
                    </a:lnTo>
                    <a:lnTo>
                      <a:pt x="83705" y="84010"/>
                    </a:lnTo>
                    <a:lnTo>
                      <a:pt x="84328" y="84785"/>
                    </a:lnTo>
                    <a:lnTo>
                      <a:pt x="85064" y="84582"/>
                    </a:lnTo>
                    <a:lnTo>
                      <a:pt x="85547" y="84175"/>
                    </a:lnTo>
                    <a:lnTo>
                      <a:pt x="86080" y="83832"/>
                    </a:lnTo>
                    <a:close/>
                  </a:path>
                  <a:path w="907415" h="1223645">
                    <a:moveTo>
                      <a:pt x="102908" y="708761"/>
                    </a:moveTo>
                    <a:lnTo>
                      <a:pt x="102704" y="708558"/>
                    </a:lnTo>
                    <a:lnTo>
                      <a:pt x="102298" y="708177"/>
                    </a:lnTo>
                    <a:lnTo>
                      <a:pt x="101854" y="708380"/>
                    </a:lnTo>
                    <a:lnTo>
                      <a:pt x="101320" y="708507"/>
                    </a:lnTo>
                    <a:lnTo>
                      <a:pt x="101015" y="708837"/>
                    </a:lnTo>
                    <a:lnTo>
                      <a:pt x="100609" y="709282"/>
                    </a:lnTo>
                    <a:lnTo>
                      <a:pt x="100380" y="709891"/>
                    </a:lnTo>
                    <a:lnTo>
                      <a:pt x="100063" y="710450"/>
                    </a:lnTo>
                    <a:lnTo>
                      <a:pt x="100393" y="710653"/>
                    </a:lnTo>
                    <a:lnTo>
                      <a:pt x="100711" y="710882"/>
                    </a:lnTo>
                    <a:lnTo>
                      <a:pt x="101015" y="711085"/>
                    </a:lnTo>
                    <a:lnTo>
                      <a:pt x="101650" y="710323"/>
                    </a:lnTo>
                    <a:lnTo>
                      <a:pt x="102273" y="709536"/>
                    </a:lnTo>
                    <a:lnTo>
                      <a:pt x="102908" y="708761"/>
                    </a:lnTo>
                    <a:close/>
                  </a:path>
                  <a:path w="907415" h="1223645">
                    <a:moveTo>
                      <a:pt x="104838" y="228701"/>
                    </a:moveTo>
                    <a:lnTo>
                      <a:pt x="104190" y="228295"/>
                    </a:lnTo>
                    <a:lnTo>
                      <a:pt x="103860" y="227952"/>
                    </a:lnTo>
                    <a:lnTo>
                      <a:pt x="102793" y="229019"/>
                    </a:lnTo>
                    <a:lnTo>
                      <a:pt x="103797" y="230263"/>
                    </a:lnTo>
                    <a:lnTo>
                      <a:pt x="104152" y="229844"/>
                    </a:lnTo>
                    <a:lnTo>
                      <a:pt x="104673" y="229463"/>
                    </a:lnTo>
                    <a:lnTo>
                      <a:pt x="104787" y="228981"/>
                    </a:lnTo>
                    <a:lnTo>
                      <a:pt x="104838" y="228701"/>
                    </a:lnTo>
                    <a:close/>
                  </a:path>
                  <a:path w="907415" h="1223645">
                    <a:moveTo>
                      <a:pt x="117132" y="700608"/>
                    </a:moveTo>
                    <a:lnTo>
                      <a:pt x="112077" y="698703"/>
                    </a:lnTo>
                    <a:lnTo>
                      <a:pt x="107975" y="698004"/>
                    </a:lnTo>
                    <a:lnTo>
                      <a:pt x="103289" y="701319"/>
                    </a:lnTo>
                    <a:lnTo>
                      <a:pt x="108127" y="703618"/>
                    </a:lnTo>
                    <a:lnTo>
                      <a:pt x="112166" y="704176"/>
                    </a:lnTo>
                    <a:lnTo>
                      <a:pt x="117132" y="700608"/>
                    </a:lnTo>
                    <a:close/>
                  </a:path>
                  <a:path w="907415" h="1223645">
                    <a:moveTo>
                      <a:pt x="132588" y="700341"/>
                    </a:moveTo>
                    <a:lnTo>
                      <a:pt x="132511" y="700049"/>
                    </a:lnTo>
                    <a:lnTo>
                      <a:pt x="132334" y="699465"/>
                    </a:lnTo>
                    <a:lnTo>
                      <a:pt x="131368" y="699655"/>
                    </a:lnTo>
                    <a:lnTo>
                      <a:pt x="129413" y="700049"/>
                    </a:lnTo>
                    <a:lnTo>
                      <a:pt x="129540" y="700493"/>
                    </a:lnTo>
                    <a:lnTo>
                      <a:pt x="129628" y="700938"/>
                    </a:lnTo>
                    <a:lnTo>
                      <a:pt x="129755" y="701357"/>
                    </a:lnTo>
                    <a:lnTo>
                      <a:pt x="131648" y="700697"/>
                    </a:lnTo>
                    <a:lnTo>
                      <a:pt x="132588" y="700341"/>
                    </a:lnTo>
                    <a:close/>
                  </a:path>
                  <a:path w="907415" h="1223645">
                    <a:moveTo>
                      <a:pt x="146469" y="860094"/>
                    </a:moveTo>
                    <a:lnTo>
                      <a:pt x="141579" y="865593"/>
                    </a:lnTo>
                    <a:lnTo>
                      <a:pt x="141122" y="866952"/>
                    </a:lnTo>
                    <a:lnTo>
                      <a:pt x="142773" y="870216"/>
                    </a:lnTo>
                    <a:lnTo>
                      <a:pt x="145440" y="867283"/>
                    </a:lnTo>
                    <a:lnTo>
                      <a:pt x="146138" y="863765"/>
                    </a:lnTo>
                    <a:lnTo>
                      <a:pt x="146469" y="860094"/>
                    </a:lnTo>
                    <a:close/>
                  </a:path>
                  <a:path w="907415" h="1223645">
                    <a:moveTo>
                      <a:pt x="156692" y="256273"/>
                    </a:moveTo>
                    <a:lnTo>
                      <a:pt x="156387" y="255701"/>
                    </a:lnTo>
                    <a:lnTo>
                      <a:pt x="156235" y="254927"/>
                    </a:lnTo>
                    <a:lnTo>
                      <a:pt x="155600" y="255295"/>
                    </a:lnTo>
                    <a:lnTo>
                      <a:pt x="154940" y="255473"/>
                    </a:lnTo>
                    <a:lnTo>
                      <a:pt x="154686" y="256184"/>
                    </a:lnTo>
                    <a:lnTo>
                      <a:pt x="155067" y="256755"/>
                    </a:lnTo>
                    <a:lnTo>
                      <a:pt x="155244" y="257238"/>
                    </a:lnTo>
                    <a:lnTo>
                      <a:pt x="155689" y="257035"/>
                    </a:lnTo>
                    <a:lnTo>
                      <a:pt x="156362" y="256959"/>
                    </a:lnTo>
                    <a:lnTo>
                      <a:pt x="156514" y="256628"/>
                    </a:lnTo>
                    <a:lnTo>
                      <a:pt x="156692" y="256273"/>
                    </a:lnTo>
                    <a:close/>
                  </a:path>
                  <a:path w="907415" h="1223645">
                    <a:moveTo>
                      <a:pt x="157784" y="224231"/>
                    </a:moveTo>
                    <a:lnTo>
                      <a:pt x="157137" y="223405"/>
                    </a:lnTo>
                    <a:lnTo>
                      <a:pt x="156857" y="222872"/>
                    </a:lnTo>
                    <a:lnTo>
                      <a:pt x="156286" y="223215"/>
                    </a:lnTo>
                    <a:lnTo>
                      <a:pt x="154393" y="224256"/>
                    </a:lnTo>
                    <a:lnTo>
                      <a:pt x="155092" y="224790"/>
                    </a:lnTo>
                    <a:lnTo>
                      <a:pt x="155536" y="225412"/>
                    </a:lnTo>
                    <a:lnTo>
                      <a:pt x="155905" y="225361"/>
                    </a:lnTo>
                    <a:lnTo>
                      <a:pt x="156527" y="225285"/>
                    </a:lnTo>
                    <a:lnTo>
                      <a:pt x="157251" y="224904"/>
                    </a:lnTo>
                    <a:lnTo>
                      <a:pt x="157619" y="224409"/>
                    </a:lnTo>
                    <a:lnTo>
                      <a:pt x="157784" y="224231"/>
                    </a:lnTo>
                    <a:close/>
                  </a:path>
                  <a:path w="907415" h="1223645">
                    <a:moveTo>
                      <a:pt x="169011" y="384492"/>
                    </a:moveTo>
                    <a:lnTo>
                      <a:pt x="168440" y="384238"/>
                    </a:lnTo>
                    <a:lnTo>
                      <a:pt x="168160" y="384098"/>
                    </a:lnTo>
                    <a:lnTo>
                      <a:pt x="167182" y="386283"/>
                    </a:lnTo>
                    <a:lnTo>
                      <a:pt x="167462" y="386410"/>
                    </a:lnTo>
                    <a:lnTo>
                      <a:pt x="167741" y="386524"/>
                    </a:lnTo>
                    <a:lnTo>
                      <a:pt x="168033" y="386651"/>
                    </a:lnTo>
                    <a:lnTo>
                      <a:pt x="168694" y="385216"/>
                    </a:lnTo>
                    <a:lnTo>
                      <a:pt x="169011" y="384492"/>
                    </a:lnTo>
                    <a:close/>
                  </a:path>
                  <a:path w="907415" h="1223645">
                    <a:moveTo>
                      <a:pt x="172440" y="417995"/>
                    </a:moveTo>
                    <a:lnTo>
                      <a:pt x="172364" y="417207"/>
                    </a:lnTo>
                    <a:lnTo>
                      <a:pt x="171932" y="416598"/>
                    </a:lnTo>
                    <a:lnTo>
                      <a:pt x="171526" y="416471"/>
                    </a:lnTo>
                    <a:lnTo>
                      <a:pt x="171196" y="416382"/>
                    </a:lnTo>
                    <a:lnTo>
                      <a:pt x="170675" y="416852"/>
                    </a:lnTo>
                    <a:lnTo>
                      <a:pt x="170218" y="417068"/>
                    </a:lnTo>
                    <a:lnTo>
                      <a:pt x="170865" y="418198"/>
                    </a:lnTo>
                    <a:lnTo>
                      <a:pt x="171348" y="419087"/>
                    </a:lnTo>
                    <a:lnTo>
                      <a:pt x="171894" y="418388"/>
                    </a:lnTo>
                    <a:lnTo>
                      <a:pt x="172440" y="417995"/>
                    </a:lnTo>
                    <a:close/>
                  </a:path>
                  <a:path w="907415" h="1223645">
                    <a:moveTo>
                      <a:pt x="199567" y="471817"/>
                    </a:moveTo>
                    <a:lnTo>
                      <a:pt x="199288" y="471576"/>
                    </a:lnTo>
                    <a:lnTo>
                      <a:pt x="199021" y="471335"/>
                    </a:lnTo>
                    <a:lnTo>
                      <a:pt x="198755" y="471119"/>
                    </a:lnTo>
                    <a:lnTo>
                      <a:pt x="197980" y="471906"/>
                    </a:lnTo>
                    <a:lnTo>
                      <a:pt x="197192" y="472694"/>
                    </a:lnTo>
                    <a:lnTo>
                      <a:pt x="196418" y="473494"/>
                    </a:lnTo>
                    <a:lnTo>
                      <a:pt x="196735" y="473786"/>
                    </a:lnTo>
                    <a:lnTo>
                      <a:pt x="197053" y="474116"/>
                    </a:lnTo>
                    <a:lnTo>
                      <a:pt x="197383" y="474408"/>
                    </a:lnTo>
                    <a:lnTo>
                      <a:pt x="198107" y="473544"/>
                    </a:lnTo>
                    <a:lnTo>
                      <a:pt x="198831" y="472681"/>
                    </a:lnTo>
                    <a:lnTo>
                      <a:pt x="199567" y="471817"/>
                    </a:lnTo>
                    <a:close/>
                  </a:path>
                  <a:path w="907415" h="1223645">
                    <a:moveTo>
                      <a:pt x="236550" y="485889"/>
                    </a:moveTo>
                    <a:lnTo>
                      <a:pt x="235889" y="485051"/>
                    </a:lnTo>
                    <a:lnTo>
                      <a:pt x="235229" y="485317"/>
                    </a:lnTo>
                    <a:lnTo>
                      <a:pt x="234708" y="485686"/>
                    </a:lnTo>
                    <a:lnTo>
                      <a:pt x="234175" y="486016"/>
                    </a:lnTo>
                    <a:lnTo>
                      <a:pt x="234492" y="486371"/>
                    </a:lnTo>
                    <a:lnTo>
                      <a:pt x="234835" y="486702"/>
                    </a:lnTo>
                    <a:lnTo>
                      <a:pt x="235242" y="487146"/>
                    </a:lnTo>
                    <a:lnTo>
                      <a:pt x="235737" y="486765"/>
                    </a:lnTo>
                    <a:lnTo>
                      <a:pt x="236308" y="486537"/>
                    </a:lnTo>
                    <a:lnTo>
                      <a:pt x="236461" y="486168"/>
                    </a:lnTo>
                    <a:lnTo>
                      <a:pt x="236550" y="485889"/>
                    </a:lnTo>
                    <a:close/>
                  </a:path>
                  <a:path w="907415" h="1223645">
                    <a:moveTo>
                      <a:pt x="238036" y="128244"/>
                    </a:moveTo>
                    <a:lnTo>
                      <a:pt x="237883" y="126326"/>
                    </a:lnTo>
                    <a:lnTo>
                      <a:pt x="237794" y="125374"/>
                    </a:lnTo>
                    <a:lnTo>
                      <a:pt x="237502" y="125374"/>
                    </a:lnTo>
                    <a:lnTo>
                      <a:pt x="237197" y="125387"/>
                    </a:lnTo>
                    <a:lnTo>
                      <a:pt x="236905" y="125374"/>
                    </a:lnTo>
                    <a:lnTo>
                      <a:pt x="236651" y="128079"/>
                    </a:lnTo>
                    <a:lnTo>
                      <a:pt x="237109" y="128130"/>
                    </a:lnTo>
                    <a:lnTo>
                      <a:pt x="237566" y="128193"/>
                    </a:lnTo>
                    <a:lnTo>
                      <a:pt x="238036" y="128244"/>
                    </a:lnTo>
                    <a:close/>
                  </a:path>
                  <a:path w="907415" h="1223645">
                    <a:moveTo>
                      <a:pt x="243916" y="506615"/>
                    </a:moveTo>
                    <a:lnTo>
                      <a:pt x="243497" y="506387"/>
                    </a:lnTo>
                    <a:lnTo>
                      <a:pt x="243065" y="505955"/>
                    </a:lnTo>
                    <a:lnTo>
                      <a:pt x="242646" y="505980"/>
                    </a:lnTo>
                    <a:lnTo>
                      <a:pt x="242277" y="506031"/>
                    </a:lnTo>
                    <a:lnTo>
                      <a:pt x="241909" y="506526"/>
                    </a:lnTo>
                    <a:lnTo>
                      <a:pt x="241388" y="506933"/>
                    </a:lnTo>
                    <a:lnTo>
                      <a:pt x="241960" y="507314"/>
                    </a:lnTo>
                    <a:lnTo>
                      <a:pt x="242481" y="507911"/>
                    </a:lnTo>
                    <a:lnTo>
                      <a:pt x="242722" y="507809"/>
                    </a:lnTo>
                    <a:lnTo>
                      <a:pt x="243192" y="507619"/>
                    </a:lnTo>
                    <a:lnTo>
                      <a:pt x="243522" y="507034"/>
                    </a:lnTo>
                    <a:lnTo>
                      <a:pt x="243916" y="506615"/>
                    </a:lnTo>
                    <a:close/>
                  </a:path>
                  <a:path w="907415" h="1223645">
                    <a:moveTo>
                      <a:pt x="258800" y="422529"/>
                    </a:moveTo>
                    <a:lnTo>
                      <a:pt x="258775" y="422033"/>
                    </a:lnTo>
                    <a:lnTo>
                      <a:pt x="258737" y="421551"/>
                    </a:lnTo>
                    <a:lnTo>
                      <a:pt x="258699" y="421068"/>
                    </a:lnTo>
                    <a:lnTo>
                      <a:pt x="257771" y="421182"/>
                    </a:lnTo>
                    <a:lnTo>
                      <a:pt x="256844" y="421284"/>
                    </a:lnTo>
                    <a:lnTo>
                      <a:pt x="255917" y="421373"/>
                    </a:lnTo>
                    <a:lnTo>
                      <a:pt x="255930" y="421665"/>
                    </a:lnTo>
                    <a:lnTo>
                      <a:pt x="255930" y="422262"/>
                    </a:lnTo>
                    <a:lnTo>
                      <a:pt x="256882" y="422363"/>
                    </a:lnTo>
                    <a:lnTo>
                      <a:pt x="257848" y="422440"/>
                    </a:lnTo>
                    <a:lnTo>
                      <a:pt x="258800" y="422529"/>
                    </a:lnTo>
                    <a:close/>
                  </a:path>
                  <a:path w="907415" h="1223645">
                    <a:moveTo>
                      <a:pt x="259334" y="998448"/>
                    </a:moveTo>
                    <a:lnTo>
                      <a:pt x="256844" y="991793"/>
                    </a:lnTo>
                    <a:lnTo>
                      <a:pt x="250418" y="993940"/>
                    </a:lnTo>
                    <a:lnTo>
                      <a:pt x="250253" y="994105"/>
                    </a:lnTo>
                    <a:lnTo>
                      <a:pt x="250151" y="998385"/>
                    </a:lnTo>
                    <a:lnTo>
                      <a:pt x="259334" y="998448"/>
                    </a:lnTo>
                    <a:close/>
                  </a:path>
                  <a:path w="907415" h="1223645">
                    <a:moveTo>
                      <a:pt x="294754" y="427545"/>
                    </a:moveTo>
                    <a:lnTo>
                      <a:pt x="293979" y="427189"/>
                    </a:lnTo>
                    <a:lnTo>
                      <a:pt x="293611" y="426999"/>
                    </a:lnTo>
                    <a:lnTo>
                      <a:pt x="293204" y="427913"/>
                    </a:lnTo>
                    <a:lnTo>
                      <a:pt x="292354" y="429729"/>
                    </a:lnTo>
                    <a:lnTo>
                      <a:pt x="292709" y="429907"/>
                    </a:lnTo>
                    <a:lnTo>
                      <a:pt x="293065" y="430085"/>
                    </a:lnTo>
                    <a:lnTo>
                      <a:pt x="293420" y="430237"/>
                    </a:lnTo>
                    <a:lnTo>
                      <a:pt x="294297" y="428447"/>
                    </a:lnTo>
                    <a:lnTo>
                      <a:pt x="294754" y="427545"/>
                    </a:lnTo>
                    <a:close/>
                  </a:path>
                  <a:path w="907415" h="1223645">
                    <a:moveTo>
                      <a:pt x="298323" y="545426"/>
                    </a:moveTo>
                    <a:lnTo>
                      <a:pt x="296938" y="545172"/>
                    </a:lnTo>
                    <a:lnTo>
                      <a:pt x="296900" y="546112"/>
                    </a:lnTo>
                    <a:lnTo>
                      <a:pt x="296862" y="547052"/>
                    </a:lnTo>
                    <a:lnTo>
                      <a:pt x="296824" y="548005"/>
                    </a:lnTo>
                    <a:lnTo>
                      <a:pt x="297459" y="548055"/>
                    </a:lnTo>
                    <a:lnTo>
                      <a:pt x="297751" y="548106"/>
                    </a:lnTo>
                    <a:lnTo>
                      <a:pt x="297954" y="547217"/>
                    </a:lnTo>
                    <a:lnTo>
                      <a:pt x="298132" y="546315"/>
                    </a:lnTo>
                    <a:lnTo>
                      <a:pt x="298323" y="545426"/>
                    </a:lnTo>
                    <a:close/>
                  </a:path>
                  <a:path w="907415" h="1223645">
                    <a:moveTo>
                      <a:pt x="305295" y="1217041"/>
                    </a:moveTo>
                    <a:lnTo>
                      <a:pt x="301015" y="1212037"/>
                    </a:lnTo>
                    <a:lnTo>
                      <a:pt x="300101" y="1211618"/>
                    </a:lnTo>
                    <a:lnTo>
                      <a:pt x="294805" y="1215339"/>
                    </a:lnTo>
                    <a:lnTo>
                      <a:pt x="294360" y="1218222"/>
                    </a:lnTo>
                    <a:lnTo>
                      <a:pt x="296697" y="1223416"/>
                    </a:lnTo>
                    <a:lnTo>
                      <a:pt x="299783" y="1218349"/>
                    </a:lnTo>
                    <a:lnTo>
                      <a:pt x="300659" y="1219047"/>
                    </a:lnTo>
                    <a:lnTo>
                      <a:pt x="301523" y="1219695"/>
                    </a:lnTo>
                    <a:lnTo>
                      <a:pt x="302539" y="1220482"/>
                    </a:lnTo>
                    <a:lnTo>
                      <a:pt x="305295" y="1217041"/>
                    </a:lnTo>
                    <a:close/>
                  </a:path>
                  <a:path w="907415" h="1223645">
                    <a:moveTo>
                      <a:pt x="306984" y="791349"/>
                    </a:moveTo>
                    <a:lnTo>
                      <a:pt x="306539" y="791298"/>
                    </a:lnTo>
                    <a:lnTo>
                      <a:pt x="305663" y="791171"/>
                    </a:lnTo>
                    <a:lnTo>
                      <a:pt x="305587" y="792073"/>
                    </a:lnTo>
                    <a:lnTo>
                      <a:pt x="305498" y="792988"/>
                    </a:lnTo>
                    <a:lnTo>
                      <a:pt x="305435" y="793889"/>
                    </a:lnTo>
                    <a:lnTo>
                      <a:pt x="305765" y="793915"/>
                    </a:lnTo>
                    <a:lnTo>
                      <a:pt x="306095" y="793965"/>
                    </a:lnTo>
                    <a:lnTo>
                      <a:pt x="306412" y="793991"/>
                    </a:lnTo>
                    <a:lnTo>
                      <a:pt x="306984" y="791349"/>
                    </a:lnTo>
                    <a:close/>
                  </a:path>
                  <a:path w="907415" h="1223645">
                    <a:moveTo>
                      <a:pt x="309181" y="182029"/>
                    </a:moveTo>
                    <a:lnTo>
                      <a:pt x="308813" y="180124"/>
                    </a:lnTo>
                    <a:lnTo>
                      <a:pt x="308203" y="178816"/>
                    </a:lnTo>
                    <a:lnTo>
                      <a:pt x="305790" y="180606"/>
                    </a:lnTo>
                    <a:lnTo>
                      <a:pt x="307251" y="181229"/>
                    </a:lnTo>
                    <a:lnTo>
                      <a:pt x="308216" y="181622"/>
                    </a:lnTo>
                    <a:lnTo>
                      <a:pt x="309181" y="182029"/>
                    </a:lnTo>
                    <a:close/>
                  </a:path>
                  <a:path w="907415" h="1223645">
                    <a:moveTo>
                      <a:pt x="327469" y="578739"/>
                    </a:moveTo>
                    <a:lnTo>
                      <a:pt x="323761" y="575500"/>
                    </a:lnTo>
                    <a:lnTo>
                      <a:pt x="322300" y="579475"/>
                    </a:lnTo>
                    <a:lnTo>
                      <a:pt x="318427" y="582066"/>
                    </a:lnTo>
                    <a:lnTo>
                      <a:pt x="318096" y="587019"/>
                    </a:lnTo>
                    <a:lnTo>
                      <a:pt x="326390" y="580809"/>
                    </a:lnTo>
                    <a:lnTo>
                      <a:pt x="327469" y="578739"/>
                    </a:lnTo>
                    <a:close/>
                  </a:path>
                  <a:path w="907415" h="1223645">
                    <a:moveTo>
                      <a:pt x="332651" y="958532"/>
                    </a:moveTo>
                    <a:lnTo>
                      <a:pt x="332536" y="958329"/>
                    </a:lnTo>
                    <a:lnTo>
                      <a:pt x="327342" y="957389"/>
                    </a:lnTo>
                    <a:lnTo>
                      <a:pt x="325526" y="961326"/>
                    </a:lnTo>
                    <a:lnTo>
                      <a:pt x="329069" y="962317"/>
                    </a:lnTo>
                    <a:lnTo>
                      <a:pt x="330898" y="964679"/>
                    </a:lnTo>
                    <a:lnTo>
                      <a:pt x="332651" y="958532"/>
                    </a:lnTo>
                    <a:close/>
                  </a:path>
                  <a:path w="907415" h="1223645">
                    <a:moveTo>
                      <a:pt x="334365" y="47675"/>
                    </a:moveTo>
                    <a:lnTo>
                      <a:pt x="333870" y="47472"/>
                    </a:lnTo>
                    <a:lnTo>
                      <a:pt x="333578" y="47269"/>
                    </a:lnTo>
                    <a:lnTo>
                      <a:pt x="333349" y="47726"/>
                    </a:lnTo>
                    <a:lnTo>
                      <a:pt x="333057" y="48171"/>
                    </a:lnTo>
                    <a:lnTo>
                      <a:pt x="332917" y="48768"/>
                    </a:lnTo>
                    <a:lnTo>
                      <a:pt x="333451" y="49034"/>
                    </a:lnTo>
                    <a:lnTo>
                      <a:pt x="333921" y="49352"/>
                    </a:lnTo>
                    <a:lnTo>
                      <a:pt x="334098" y="48831"/>
                    </a:lnTo>
                    <a:lnTo>
                      <a:pt x="334352" y="48374"/>
                    </a:lnTo>
                    <a:lnTo>
                      <a:pt x="334352" y="47891"/>
                    </a:lnTo>
                    <a:lnTo>
                      <a:pt x="334365" y="47675"/>
                    </a:lnTo>
                    <a:close/>
                  </a:path>
                  <a:path w="907415" h="1223645">
                    <a:moveTo>
                      <a:pt x="341198" y="644690"/>
                    </a:moveTo>
                    <a:lnTo>
                      <a:pt x="340423" y="644461"/>
                    </a:lnTo>
                    <a:lnTo>
                      <a:pt x="340055" y="644359"/>
                    </a:lnTo>
                    <a:lnTo>
                      <a:pt x="339852" y="645261"/>
                    </a:lnTo>
                    <a:lnTo>
                      <a:pt x="339674" y="646163"/>
                    </a:lnTo>
                    <a:lnTo>
                      <a:pt x="339471" y="647065"/>
                    </a:lnTo>
                    <a:lnTo>
                      <a:pt x="339826" y="647115"/>
                    </a:lnTo>
                    <a:lnTo>
                      <a:pt x="340461" y="647255"/>
                    </a:lnTo>
                    <a:lnTo>
                      <a:pt x="340779" y="646366"/>
                    </a:lnTo>
                    <a:lnTo>
                      <a:pt x="340982" y="645515"/>
                    </a:lnTo>
                    <a:lnTo>
                      <a:pt x="341198" y="644690"/>
                    </a:lnTo>
                    <a:close/>
                  </a:path>
                  <a:path w="907415" h="1223645">
                    <a:moveTo>
                      <a:pt x="344322" y="140487"/>
                    </a:moveTo>
                    <a:lnTo>
                      <a:pt x="343446" y="139496"/>
                    </a:lnTo>
                    <a:lnTo>
                      <a:pt x="343014" y="138645"/>
                    </a:lnTo>
                    <a:lnTo>
                      <a:pt x="342595" y="138620"/>
                    </a:lnTo>
                    <a:lnTo>
                      <a:pt x="342036" y="138607"/>
                    </a:lnTo>
                    <a:lnTo>
                      <a:pt x="340944" y="139725"/>
                    </a:lnTo>
                    <a:lnTo>
                      <a:pt x="341401" y="140855"/>
                    </a:lnTo>
                    <a:lnTo>
                      <a:pt x="341757" y="140931"/>
                    </a:lnTo>
                    <a:lnTo>
                      <a:pt x="342353" y="141033"/>
                    </a:lnTo>
                    <a:lnTo>
                      <a:pt x="343039" y="140728"/>
                    </a:lnTo>
                    <a:lnTo>
                      <a:pt x="344322" y="140487"/>
                    </a:lnTo>
                    <a:close/>
                  </a:path>
                  <a:path w="907415" h="1223645">
                    <a:moveTo>
                      <a:pt x="348399" y="208749"/>
                    </a:moveTo>
                    <a:lnTo>
                      <a:pt x="348157" y="208661"/>
                    </a:lnTo>
                    <a:lnTo>
                      <a:pt x="347941" y="208584"/>
                    </a:lnTo>
                    <a:lnTo>
                      <a:pt x="347700" y="208483"/>
                    </a:lnTo>
                    <a:lnTo>
                      <a:pt x="347294" y="209334"/>
                    </a:lnTo>
                    <a:lnTo>
                      <a:pt x="346862" y="210172"/>
                    </a:lnTo>
                    <a:lnTo>
                      <a:pt x="346443" y="211010"/>
                    </a:lnTo>
                    <a:lnTo>
                      <a:pt x="346900" y="211150"/>
                    </a:lnTo>
                    <a:lnTo>
                      <a:pt x="347827" y="211442"/>
                    </a:lnTo>
                    <a:lnTo>
                      <a:pt x="348030" y="210553"/>
                    </a:lnTo>
                    <a:lnTo>
                      <a:pt x="348208" y="209651"/>
                    </a:lnTo>
                    <a:lnTo>
                      <a:pt x="348399" y="208749"/>
                    </a:lnTo>
                    <a:close/>
                  </a:path>
                  <a:path w="907415" h="1223645">
                    <a:moveTo>
                      <a:pt x="349618" y="673176"/>
                    </a:moveTo>
                    <a:lnTo>
                      <a:pt x="348919" y="672477"/>
                    </a:lnTo>
                    <a:lnTo>
                      <a:pt x="348589" y="672122"/>
                    </a:lnTo>
                    <a:lnTo>
                      <a:pt x="347370" y="673531"/>
                    </a:lnTo>
                    <a:lnTo>
                      <a:pt x="346837" y="674281"/>
                    </a:lnTo>
                    <a:lnTo>
                      <a:pt x="347408" y="674928"/>
                    </a:lnTo>
                    <a:lnTo>
                      <a:pt x="348183" y="674370"/>
                    </a:lnTo>
                    <a:lnTo>
                      <a:pt x="348894" y="673773"/>
                    </a:lnTo>
                    <a:lnTo>
                      <a:pt x="349618" y="673176"/>
                    </a:lnTo>
                    <a:close/>
                  </a:path>
                  <a:path w="907415" h="1223645">
                    <a:moveTo>
                      <a:pt x="357530" y="591108"/>
                    </a:moveTo>
                    <a:lnTo>
                      <a:pt x="357073" y="590423"/>
                    </a:lnTo>
                    <a:lnTo>
                      <a:pt x="356755" y="590334"/>
                    </a:lnTo>
                    <a:lnTo>
                      <a:pt x="356298" y="590207"/>
                    </a:lnTo>
                    <a:lnTo>
                      <a:pt x="355739" y="590499"/>
                    </a:lnTo>
                    <a:lnTo>
                      <a:pt x="354812" y="590702"/>
                    </a:lnTo>
                    <a:lnTo>
                      <a:pt x="355777" y="591743"/>
                    </a:lnTo>
                    <a:lnTo>
                      <a:pt x="356120" y="592366"/>
                    </a:lnTo>
                    <a:lnTo>
                      <a:pt x="356412" y="592340"/>
                    </a:lnTo>
                    <a:lnTo>
                      <a:pt x="356793" y="592315"/>
                    </a:lnTo>
                    <a:lnTo>
                      <a:pt x="357378" y="591807"/>
                    </a:lnTo>
                    <a:lnTo>
                      <a:pt x="357441" y="591439"/>
                    </a:lnTo>
                    <a:lnTo>
                      <a:pt x="357530" y="591108"/>
                    </a:lnTo>
                    <a:close/>
                  </a:path>
                  <a:path w="907415" h="1223645">
                    <a:moveTo>
                      <a:pt x="385635" y="367322"/>
                    </a:moveTo>
                    <a:lnTo>
                      <a:pt x="384987" y="366915"/>
                    </a:lnTo>
                    <a:lnTo>
                      <a:pt x="384657" y="366547"/>
                    </a:lnTo>
                    <a:lnTo>
                      <a:pt x="384213" y="367068"/>
                    </a:lnTo>
                    <a:lnTo>
                      <a:pt x="383628" y="367487"/>
                    </a:lnTo>
                    <a:lnTo>
                      <a:pt x="383362" y="368084"/>
                    </a:lnTo>
                    <a:lnTo>
                      <a:pt x="383184" y="368528"/>
                    </a:lnTo>
                    <a:lnTo>
                      <a:pt x="383362" y="369138"/>
                    </a:lnTo>
                    <a:lnTo>
                      <a:pt x="383387" y="369671"/>
                    </a:lnTo>
                    <a:lnTo>
                      <a:pt x="384200" y="369404"/>
                    </a:lnTo>
                    <a:lnTo>
                      <a:pt x="384606" y="369277"/>
                    </a:lnTo>
                    <a:lnTo>
                      <a:pt x="384937" y="368731"/>
                    </a:lnTo>
                    <a:lnTo>
                      <a:pt x="385432" y="368198"/>
                    </a:lnTo>
                    <a:lnTo>
                      <a:pt x="385635" y="367322"/>
                    </a:lnTo>
                    <a:close/>
                  </a:path>
                  <a:path w="907415" h="1223645">
                    <a:moveTo>
                      <a:pt x="397281" y="441540"/>
                    </a:moveTo>
                    <a:lnTo>
                      <a:pt x="396354" y="441312"/>
                    </a:lnTo>
                    <a:lnTo>
                      <a:pt x="395452" y="441261"/>
                    </a:lnTo>
                    <a:lnTo>
                      <a:pt x="394576" y="441147"/>
                    </a:lnTo>
                    <a:lnTo>
                      <a:pt x="394335" y="442582"/>
                    </a:lnTo>
                    <a:lnTo>
                      <a:pt x="395262" y="442658"/>
                    </a:lnTo>
                    <a:lnTo>
                      <a:pt x="396201" y="442772"/>
                    </a:lnTo>
                    <a:lnTo>
                      <a:pt x="397141" y="442874"/>
                    </a:lnTo>
                    <a:lnTo>
                      <a:pt x="397179" y="442404"/>
                    </a:lnTo>
                    <a:lnTo>
                      <a:pt x="397281" y="441540"/>
                    </a:lnTo>
                    <a:close/>
                  </a:path>
                  <a:path w="907415" h="1223645">
                    <a:moveTo>
                      <a:pt x="407758" y="744512"/>
                    </a:moveTo>
                    <a:lnTo>
                      <a:pt x="407085" y="743089"/>
                    </a:lnTo>
                    <a:lnTo>
                      <a:pt x="406869" y="742645"/>
                    </a:lnTo>
                    <a:lnTo>
                      <a:pt x="406463" y="742835"/>
                    </a:lnTo>
                    <a:lnTo>
                      <a:pt x="405701" y="743077"/>
                    </a:lnTo>
                    <a:lnTo>
                      <a:pt x="405701" y="743242"/>
                    </a:lnTo>
                    <a:lnTo>
                      <a:pt x="405752" y="743813"/>
                    </a:lnTo>
                    <a:lnTo>
                      <a:pt x="405955" y="744461"/>
                    </a:lnTo>
                    <a:lnTo>
                      <a:pt x="406323" y="744880"/>
                    </a:lnTo>
                    <a:lnTo>
                      <a:pt x="406488" y="745045"/>
                    </a:lnTo>
                    <a:lnTo>
                      <a:pt x="407238" y="744639"/>
                    </a:lnTo>
                    <a:lnTo>
                      <a:pt x="407758" y="744512"/>
                    </a:lnTo>
                    <a:close/>
                  </a:path>
                  <a:path w="907415" h="1223645">
                    <a:moveTo>
                      <a:pt x="426008" y="407073"/>
                    </a:moveTo>
                    <a:lnTo>
                      <a:pt x="425805" y="406628"/>
                    </a:lnTo>
                    <a:lnTo>
                      <a:pt x="425284" y="405434"/>
                    </a:lnTo>
                    <a:lnTo>
                      <a:pt x="424738" y="406006"/>
                    </a:lnTo>
                    <a:lnTo>
                      <a:pt x="424319" y="406311"/>
                    </a:lnTo>
                    <a:lnTo>
                      <a:pt x="424053" y="406895"/>
                    </a:lnTo>
                    <a:lnTo>
                      <a:pt x="424484" y="407530"/>
                    </a:lnTo>
                    <a:lnTo>
                      <a:pt x="424675" y="407530"/>
                    </a:lnTo>
                    <a:lnTo>
                      <a:pt x="425119" y="407530"/>
                    </a:lnTo>
                    <a:lnTo>
                      <a:pt x="425564" y="407225"/>
                    </a:lnTo>
                    <a:lnTo>
                      <a:pt x="426008" y="407073"/>
                    </a:lnTo>
                    <a:close/>
                  </a:path>
                  <a:path w="907415" h="1223645">
                    <a:moveTo>
                      <a:pt x="426313" y="413562"/>
                    </a:moveTo>
                    <a:lnTo>
                      <a:pt x="425869" y="413473"/>
                    </a:lnTo>
                    <a:lnTo>
                      <a:pt x="425640" y="413448"/>
                    </a:lnTo>
                    <a:lnTo>
                      <a:pt x="425462" y="414312"/>
                    </a:lnTo>
                    <a:lnTo>
                      <a:pt x="425259" y="415201"/>
                    </a:lnTo>
                    <a:lnTo>
                      <a:pt x="425081" y="416064"/>
                    </a:lnTo>
                    <a:lnTo>
                      <a:pt x="425373" y="416115"/>
                    </a:lnTo>
                    <a:lnTo>
                      <a:pt x="425970" y="416267"/>
                    </a:lnTo>
                    <a:lnTo>
                      <a:pt x="426085" y="415340"/>
                    </a:lnTo>
                    <a:lnTo>
                      <a:pt x="426212" y="414439"/>
                    </a:lnTo>
                    <a:lnTo>
                      <a:pt x="426313" y="413562"/>
                    </a:lnTo>
                    <a:close/>
                  </a:path>
                  <a:path w="907415" h="1223645">
                    <a:moveTo>
                      <a:pt x="427393" y="88036"/>
                    </a:moveTo>
                    <a:lnTo>
                      <a:pt x="426745" y="87185"/>
                    </a:lnTo>
                    <a:lnTo>
                      <a:pt x="426085" y="86334"/>
                    </a:lnTo>
                    <a:lnTo>
                      <a:pt x="425437" y="85471"/>
                    </a:lnTo>
                    <a:lnTo>
                      <a:pt x="425119" y="85750"/>
                    </a:lnTo>
                    <a:lnTo>
                      <a:pt x="424789" y="86055"/>
                    </a:lnTo>
                    <a:lnTo>
                      <a:pt x="424472" y="86334"/>
                    </a:lnTo>
                    <a:lnTo>
                      <a:pt x="425183" y="87134"/>
                    </a:lnTo>
                    <a:lnTo>
                      <a:pt x="425919" y="87922"/>
                    </a:lnTo>
                    <a:lnTo>
                      <a:pt x="426618" y="88734"/>
                    </a:lnTo>
                    <a:lnTo>
                      <a:pt x="427151" y="88277"/>
                    </a:lnTo>
                    <a:lnTo>
                      <a:pt x="427393" y="88036"/>
                    </a:lnTo>
                    <a:close/>
                  </a:path>
                  <a:path w="907415" h="1223645">
                    <a:moveTo>
                      <a:pt x="445909" y="304203"/>
                    </a:moveTo>
                    <a:lnTo>
                      <a:pt x="445795" y="303593"/>
                    </a:lnTo>
                    <a:lnTo>
                      <a:pt x="445846" y="302755"/>
                    </a:lnTo>
                    <a:lnTo>
                      <a:pt x="445477" y="302387"/>
                    </a:lnTo>
                    <a:lnTo>
                      <a:pt x="445147" y="302082"/>
                    </a:lnTo>
                    <a:lnTo>
                      <a:pt x="444322" y="302298"/>
                    </a:lnTo>
                    <a:lnTo>
                      <a:pt x="443179" y="302260"/>
                    </a:lnTo>
                    <a:lnTo>
                      <a:pt x="443598" y="303364"/>
                    </a:lnTo>
                    <a:lnTo>
                      <a:pt x="443674" y="304228"/>
                    </a:lnTo>
                    <a:lnTo>
                      <a:pt x="444525" y="304711"/>
                    </a:lnTo>
                    <a:lnTo>
                      <a:pt x="445300" y="304330"/>
                    </a:lnTo>
                    <a:lnTo>
                      <a:pt x="445909" y="304203"/>
                    </a:lnTo>
                    <a:close/>
                  </a:path>
                  <a:path w="907415" h="1223645">
                    <a:moveTo>
                      <a:pt x="466585" y="251510"/>
                    </a:moveTo>
                    <a:lnTo>
                      <a:pt x="466217" y="250520"/>
                    </a:lnTo>
                    <a:lnTo>
                      <a:pt x="466077" y="250520"/>
                    </a:lnTo>
                    <a:lnTo>
                      <a:pt x="465455" y="250558"/>
                    </a:lnTo>
                    <a:lnTo>
                      <a:pt x="464832" y="250774"/>
                    </a:lnTo>
                    <a:lnTo>
                      <a:pt x="463892" y="251015"/>
                    </a:lnTo>
                    <a:lnTo>
                      <a:pt x="464477" y="251777"/>
                    </a:lnTo>
                    <a:lnTo>
                      <a:pt x="464743" y="252437"/>
                    </a:lnTo>
                    <a:lnTo>
                      <a:pt x="465124" y="252514"/>
                    </a:lnTo>
                    <a:lnTo>
                      <a:pt x="465518" y="252577"/>
                    </a:lnTo>
                    <a:lnTo>
                      <a:pt x="466217" y="252183"/>
                    </a:lnTo>
                    <a:lnTo>
                      <a:pt x="466420" y="251802"/>
                    </a:lnTo>
                    <a:lnTo>
                      <a:pt x="466585" y="251510"/>
                    </a:lnTo>
                    <a:close/>
                  </a:path>
                  <a:path w="907415" h="1223645">
                    <a:moveTo>
                      <a:pt x="478078" y="151053"/>
                    </a:moveTo>
                    <a:lnTo>
                      <a:pt x="477520" y="150507"/>
                    </a:lnTo>
                    <a:lnTo>
                      <a:pt x="476999" y="149783"/>
                    </a:lnTo>
                    <a:lnTo>
                      <a:pt x="476453" y="150558"/>
                    </a:lnTo>
                    <a:lnTo>
                      <a:pt x="475945" y="151041"/>
                    </a:lnTo>
                    <a:lnTo>
                      <a:pt x="475691" y="151828"/>
                    </a:lnTo>
                    <a:lnTo>
                      <a:pt x="476313" y="152285"/>
                    </a:lnTo>
                    <a:lnTo>
                      <a:pt x="476631" y="152615"/>
                    </a:lnTo>
                    <a:lnTo>
                      <a:pt x="477088" y="152171"/>
                    </a:lnTo>
                    <a:lnTo>
                      <a:pt x="477659" y="151752"/>
                    </a:lnTo>
                    <a:lnTo>
                      <a:pt x="477977" y="151218"/>
                    </a:lnTo>
                    <a:lnTo>
                      <a:pt x="478078" y="151053"/>
                    </a:lnTo>
                    <a:close/>
                  </a:path>
                  <a:path w="907415" h="1223645">
                    <a:moveTo>
                      <a:pt x="479983" y="378752"/>
                    </a:moveTo>
                    <a:lnTo>
                      <a:pt x="479577" y="378333"/>
                    </a:lnTo>
                    <a:lnTo>
                      <a:pt x="479209" y="377609"/>
                    </a:lnTo>
                    <a:lnTo>
                      <a:pt x="478205" y="377520"/>
                    </a:lnTo>
                    <a:lnTo>
                      <a:pt x="477621" y="378015"/>
                    </a:lnTo>
                    <a:lnTo>
                      <a:pt x="476567" y="378472"/>
                    </a:lnTo>
                    <a:lnTo>
                      <a:pt x="477456" y="379209"/>
                    </a:lnTo>
                    <a:lnTo>
                      <a:pt x="477951" y="379933"/>
                    </a:lnTo>
                    <a:lnTo>
                      <a:pt x="478421" y="379895"/>
                    </a:lnTo>
                    <a:lnTo>
                      <a:pt x="478967" y="379869"/>
                    </a:lnTo>
                    <a:lnTo>
                      <a:pt x="479463" y="379171"/>
                    </a:lnTo>
                    <a:lnTo>
                      <a:pt x="479983" y="378752"/>
                    </a:lnTo>
                    <a:close/>
                  </a:path>
                  <a:path w="907415" h="1223645">
                    <a:moveTo>
                      <a:pt x="486346" y="718350"/>
                    </a:moveTo>
                    <a:lnTo>
                      <a:pt x="485622" y="717689"/>
                    </a:lnTo>
                    <a:lnTo>
                      <a:pt x="484924" y="717042"/>
                    </a:lnTo>
                    <a:lnTo>
                      <a:pt x="484200" y="716394"/>
                    </a:lnTo>
                    <a:lnTo>
                      <a:pt x="483654" y="717080"/>
                    </a:lnTo>
                    <a:lnTo>
                      <a:pt x="483349" y="717410"/>
                    </a:lnTo>
                    <a:lnTo>
                      <a:pt x="484174" y="717969"/>
                    </a:lnTo>
                    <a:lnTo>
                      <a:pt x="484987" y="718515"/>
                    </a:lnTo>
                    <a:lnTo>
                      <a:pt x="485800" y="719048"/>
                    </a:lnTo>
                    <a:lnTo>
                      <a:pt x="486346" y="718350"/>
                    </a:lnTo>
                    <a:close/>
                  </a:path>
                  <a:path w="907415" h="1223645">
                    <a:moveTo>
                      <a:pt x="530745" y="822236"/>
                    </a:moveTo>
                    <a:lnTo>
                      <a:pt x="530567" y="821385"/>
                    </a:lnTo>
                    <a:lnTo>
                      <a:pt x="530148" y="820801"/>
                    </a:lnTo>
                    <a:lnTo>
                      <a:pt x="529844" y="820204"/>
                    </a:lnTo>
                    <a:lnTo>
                      <a:pt x="529475" y="820496"/>
                    </a:lnTo>
                    <a:lnTo>
                      <a:pt x="528789" y="820775"/>
                    </a:lnTo>
                    <a:lnTo>
                      <a:pt x="528789" y="821664"/>
                    </a:lnTo>
                    <a:lnTo>
                      <a:pt x="529145" y="822274"/>
                    </a:lnTo>
                    <a:lnTo>
                      <a:pt x="529475" y="823252"/>
                    </a:lnTo>
                    <a:lnTo>
                      <a:pt x="530123" y="822604"/>
                    </a:lnTo>
                    <a:lnTo>
                      <a:pt x="530745" y="822236"/>
                    </a:lnTo>
                    <a:close/>
                  </a:path>
                  <a:path w="907415" h="1223645">
                    <a:moveTo>
                      <a:pt x="576287" y="866902"/>
                    </a:moveTo>
                    <a:lnTo>
                      <a:pt x="575830" y="866267"/>
                    </a:lnTo>
                    <a:lnTo>
                      <a:pt x="575449" y="865593"/>
                    </a:lnTo>
                    <a:lnTo>
                      <a:pt x="574878" y="865098"/>
                    </a:lnTo>
                    <a:lnTo>
                      <a:pt x="574751" y="864997"/>
                    </a:lnTo>
                    <a:lnTo>
                      <a:pt x="574027" y="865581"/>
                    </a:lnTo>
                    <a:lnTo>
                      <a:pt x="573328" y="866000"/>
                    </a:lnTo>
                    <a:lnTo>
                      <a:pt x="573976" y="866584"/>
                    </a:lnTo>
                    <a:lnTo>
                      <a:pt x="574433" y="867219"/>
                    </a:lnTo>
                    <a:lnTo>
                      <a:pt x="575017" y="867498"/>
                    </a:lnTo>
                    <a:lnTo>
                      <a:pt x="575297" y="867625"/>
                    </a:lnTo>
                    <a:lnTo>
                      <a:pt x="575868" y="867105"/>
                    </a:lnTo>
                    <a:lnTo>
                      <a:pt x="576287" y="866902"/>
                    </a:lnTo>
                    <a:close/>
                  </a:path>
                  <a:path w="907415" h="1223645">
                    <a:moveTo>
                      <a:pt x="581342" y="390283"/>
                    </a:moveTo>
                    <a:lnTo>
                      <a:pt x="580758" y="390182"/>
                    </a:lnTo>
                    <a:lnTo>
                      <a:pt x="580466" y="390093"/>
                    </a:lnTo>
                    <a:lnTo>
                      <a:pt x="580212" y="390880"/>
                    </a:lnTo>
                    <a:lnTo>
                      <a:pt x="579983" y="391655"/>
                    </a:lnTo>
                    <a:lnTo>
                      <a:pt x="579742" y="392468"/>
                    </a:lnTo>
                    <a:lnTo>
                      <a:pt x="580199" y="392544"/>
                    </a:lnTo>
                    <a:lnTo>
                      <a:pt x="581126" y="392696"/>
                    </a:lnTo>
                    <a:lnTo>
                      <a:pt x="581202" y="391934"/>
                    </a:lnTo>
                    <a:lnTo>
                      <a:pt x="581329" y="391147"/>
                    </a:lnTo>
                    <a:lnTo>
                      <a:pt x="581342" y="390283"/>
                    </a:lnTo>
                    <a:close/>
                  </a:path>
                  <a:path w="907415" h="1223645">
                    <a:moveTo>
                      <a:pt x="596315" y="735495"/>
                    </a:moveTo>
                    <a:lnTo>
                      <a:pt x="595706" y="734949"/>
                    </a:lnTo>
                    <a:lnTo>
                      <a:pt x="595172" y="734187"/>
                    </a:lnTo>
                    <a:lnTo>
                      <a:pt x="594652" y="734936"/>
                    </a:lnTo>
                    <a:lnTo>
                      <a:pt x="594118" y="735418"/>
                    </a:lnTo>
                    <a:lnTo>
                      <a:pt x="593991" y="735990"/>
                    </a:lnTo>
                    <a:lnTo>
                      <a:pt x="593915" y="736282"/>
                    </a:lnTo>
                    <a:lnTo>
                      <a:pt x="594575" y="736727"/>
                    </a:lnTo>
                    <a:lnTo>
                      <a:pt x="594893" y="737095"/>
                    </a:lnTo>
                    <a:lnTo>
                      <a:pt x="595350" y="736650"/>
                    </a:lnTo>
                    <a:lnTo>
                      <a:pt x="595934" y="736257"/>
                    </a:lnTo>
                    <a:lnTo>
                      <a:pt x="596315" y="735495"/>
                    </a:lnTo>
                    <a:close/>
                  </a:path>
                  <a:path w="907415" h="1223645">
                    <a:moveTo>
                      <a:pt x="603097" y="576630"/>
                    </a:moveTo>
                    <a:lnTo>
                      <a:pt x="601840" y="576072"/>
                    </a:lnTo>
                    <a:lnTo>
                      <a:pt x="601383" y="575691"/>
                    </a:lnTo>
                    <a:lnTo>
                      <a:pt x="600278" y="575691"/>
                    </a:lnTo>
                    <a:lnTo>
                      <a:pt x="599655" y="575983"/>
                    </a:lnTo>
                    <a:lnTo>
                      <a:pt x="599020" y="576148"/>
                    </a:lnTo>
                    <a:lnTo>
                      <a:pt x="599071" y="576567"/>
                    </a:lnTo>
                    <a:lnTo>
                      <a:pt x="599211" y="577418"/>
                    </a:lnTo>
                    <a:lnTo>
                      <a:pt x="600252" y="577215"/>
                    </a:lnTo>
                    <a:lnTo>
                      <a:pt x="601281" y="576986"/>
                    </a:lnTo>
                    <a:lnTo>
                      <a:pt x="603097" y="576630"/>
                    </a:lnTo>
                    <a:close/>
                  </a:path>
                  <a:path w="907415" h="1223645">
                    <a:moveTo>
                      <a:pt x="611479" y="870496"/>
                    </a:moveTo>
                    <a:lnTo>
                      <a:pt x="608787" y="870483"/>
                    </a:lnTo>
                    <a:lnTo>
                      <a:pt x="606920" y="870267"/>
                    </a:lnTo>
                    <a:lnTo>
                      <a:pt x="603796" y="870686"/>
                    </a:lnTo>
                    <a:lnTo>
                      <a:pt x="601764" y="871169"/>
                    </a:lnTo>
                    <a:lnTo>
                      <a:pt x="600824" y="873709"/>
                    </a:lnTo>
                    <a:lnTo>
                      <a:pt x="602234" y="874687"/>
                    </a:lnTo>
                    <a:lnTo>
                      <a:pt x="604380" y="874890"/>
                    </a:lnTo>
                    <a:lnTo>
                      <a:pt x="604621" y="875601"/>
                    </a:lnTo>
                    <a:lnTo>
                      <a:pt x="604799" y="875880"/>
                    </a:lnTo>
                    <a:lnTo>
                      <a:pt x="604164" y="876808"/>
                    </a:lnTo>
                    <a:lnTo>
                      <a:pt x="603643" y="877519"/>
                    </a:lnTo>
                    <a:lnTo>
                      <a:pt x="603135" y="878255"/>
                    </a:lnTo>
                    <a:lnTo>
                      <a:pt x="607555" y="877417"/>
                    </a:lnTo>
                    <a:lnTo>
                      <a:pt x="608812" y="873721"/>
                    </a:lnTo>
                    <a:lnTo>
                      <a:pt x="611479" y="870496"/>
                    </a:lnTo>
                    <a:close/>
                  </a:path>
                  <a:path w="907415" h="1223645">
                    <a:moveTo>
                      <a:pt x="633691" y="437603"/>
                    </a:moveTo>
                    <a:lnTo>
                      <a:pt x="633031" y="436575"/>
                    </a:lnTo>
                    <a:lnTo>
                      <a:pt x="632904" y="436600"/>
                    </a:lnTo>
                    <a:lnTo>
                      <a:pt x="632307" y="436778"/>
                    </a:lnTo>
                    <a:lnTo>
                      <a:pt x="631774" y="437172"/>
                    </a:lnTo>
                    <a:lnTo>
                      <a:pt x="630999" y="437591"/>
                    </a:lnTo>
                    <a:lnTo>
                      <a:pt x="631520" y="438226"/>
                    </a:lnTo>
                    <a:lnTo>
                      <a:pt x="631964" y="438912"/>
                    </a:lnTo>
                    <a:lnTo>
                      <a:pt x="632104" y="438848"/>
                    </a:lnTo>
                    <a:lnTo>
                      <a:pt x="632675" y="438632"/>
                    </a:lnTo>
                    <a:lnTo>
                      <a:pt x="633234" y="438251"/>
                    </a:lnTo>
                    <a:lnTo>
                      <a:pt x="633577" y="437756"/>
                    </a:lnTo>
                    <a:lnTo>
                      <a:pt x="633691" y="437603"/>
                    </a:lnTo>
                    <a:close/>
                  </a:path>
                  <a:path w="907415" h="1223645">
                    <a:moveTo>
                      <a:pt x="648322" y="458114"/>
                    </a:moveTo>
                    <a:lnTo>
                      <a:pt x="648233" y="457784"/>
                    </a:lnTo>
                    <a:lnTo>
                      <a:pt x="648144" y="457454"/>
                    </a:lnTo>
                    <a:lnTo>
                      <a:pt x="648042" y="457136"/>
                    </a:lnTo>
                    <a:lnTo>
                      <a:pt x="647242" y="457365"/>
                    </a:lnTo>
                    <a:lnTo>
                      <a:pt x="645617" y="457835"/>
                    </a:lnTo>
                    <a:lnTo>
                      <a:pt x="645706" y="458114"/>
                    </a:lnTo>
                    <a:lnTo>
                      <a:pt x="645782" y="458406"/>
                    </a:lnTo>
                    <a:lnTo>
                      <a:pt x="645871" y="458685"/>
                    </a:lnTo>
                    <a:lnTo>
                      <a:pt x="646684" y="458508"/>
                    </a:lnTo>
                    <a:lnTo>
                      <a:pt x="647509" y="458292"/>
                    </a:lnTo>
                    <a:lnTo>
                      <a:pt x="648322" y="458114"/>
                    </a:lnTo>
                    <a:close/>
                  </a:path>
                  <a:path w="907415" h="1223645">
                    <a:moveTo>
                      <a:pt x="652792" y="219557"/>
                    </a:moveTo>
                    <a:lnTo>
                      <a:pt x="652538" y="218782"/>
                    </a:lnTo>
                    <a:lnTo>
                      <a:pt x="652208" y="218122"/>
                    </a:lnTo>
                    <a:lnTo>
                      <a:pt x="651916" y="217436"/>
                    </a:lnTo>
                    <a:lnTo>
                      <a:pt x="651319" y="217766"/>
                    </a:lnTo>
                    <a:lnTo>
                      <a:pt x="650163" y="218414"/>
                    </a:lnTo>
                    <a:lnTo>
                      <a:pt x="650786" y="218935"/>
                    </a:lnTo>
                    <a:lnTo>
                      <a:pt x="651383" y="219494"/>
                    </a:lnTo>
                    <a:lnTo>
                      <a:pt x="652043" y="219964"/>
                    </a:lnTo>
                    <a:lnTo>
                      <a:pt x="652792" y="219557"/>
                    </a:lnTo>
                    <a:close/>
                  </a:path>
                  <a:path w="907415" h="1223645">
                    <a:moveTo>
                      <a:pt x="683844" y="298767"/>
                    </a:moveTo>
                    <a:lnTo>
                      <a:pt x="683780" y="298488"/>
                    </a:lnTo>
                    <a:lnTo>
                      <a:pt x="683615" y="297929"/>
                    </a:lnTo>
                    <a:lnTo>
                      <a:pt x="679627" y="298615"/>
                    </a:lnTo>
                    <a:lnTo>
                      <a:pt x="681189" y="299212"/>
                    </a:lnTo>
                    <a:lnTo>
                      <a:pt x="681710" y="299605"/>
                    </a:lnTo>
                    <a:lnTo>
                      <a:pt x="682155" y="299529"/>
                    </a:lnTo>
                    <a:lnTo>
                      <a:pt x="682752" y="299466"/>
                    </a:lnTo>
                    <a:lnTo>
                      <a:pt x="683298" y="299059"/>
                    </a:lnTo>
                    <a:lnTo>
                      <a:pt x="683844" y="298767"/>
                    </a:lnTo>
                    <a:close/>
                  </a:path>
                  <a:path w="907415" h="1223645">
                    <a:moveTo>
                      <a:pt x="697293" y="331584"/>
                    </a:moveTo>
                    <a:lnTo>
                      <a:pt x="697268" y="329653"/>
                    </a:lnTo>
                    <a:lnTo>
                      <a:pt x="697230" y="328676"/>
                    </a:lnTo>
                    <a:lnTo>
                      <a:pt x="696874" y="328676"/>
                    </a:lnTo>
                    <a:lnTo>
                      <a:pt x="696531" y="328714"/>
                    </a:lnTo>
                    <a:lnTo>
                      <a:pt x="696163" y="328714"/>
                    </a:lnTo>
                    <a:lnTo>
                      <a:pt x="696214" y="329666"/>
                    </a:lnTo>
                    <a:lnTo>
                      <a:pt x="696277" y="330644"/>
                    </a:lnTo>
                    <a:lnTo>
                      <a:pt x="696328" y="331622"/>
                    </a:lnTo>
                    <a:lnTo>
                      <a:pt x="696658" y="331584"/>
                    </a:lnTo>
                    <a:lnTo>
                      <a:pt x="697293" y="331584"/>
                    </a:lnTo>
                    <a:close/>
                  </a:path>
                  <a:path w="907415" h="1223645">
                    <a:moveTo>
                      <a:pt x="701294" y="335368"/>
                    </a:moveTo>
                    <a:lnTo>
                      <a:pt x="700913" y="334632"/>
                    </a:lnTo>
                    <a:lnTo>
                      <a:pt x="700405" y="332651"/>
                    </a:lnTo>
                    <a:lnTo>
                      <a:pt x="699808" y="333819"/>
                    </a:lnTo>
                    <a:lnTo>
                      <a:pt x="699465" y="334276"/>
                    </a:lnTo>
                    <a:lnTo>
                      <a:pt x="699236" y="335280"/>
                    </a:lnTo>
                    <a:lnTo>
                      <a:pt x="699401" y="335826"/>
                    </a:lnTo>
                    <a:lnTo>
                      <a:pt x="699439" y="336308"/>
                    </a:lnTo>
                    <a:lnTo>
                      <a:pt x="700011" y="336067"/>
                    </a:lnTo>
                    <a:lnTo>
                      <a:pt x="700684" y="335940"/>
                    </a:lnTo>
                    <a:lnTo>
                      <a:pt x="701294" y="335368"/>
                    </a:lnTo>
                    <a:close/>
                  </a:path>
                  <a:path w="907415" h="1223645">
                    <a:moveTo>
                      <a:pt x="754367" y="738898"/>
                    </a:moveTo>
                    <a:lnTo>
                      <a:pt x="752081" y="736815"/>
                    </a:lnTo>
                    <a:lnTo>
                      <a:pt x="750646" y="737311"/>
                    </a:lnTo>
                    <a:lnTo>
                      <a:pt x="747547" y="740448"/>
                    </a:lnTo>
                    <a:lnTo>
                      <a:pt x="745185" y="741807"/>
                    </a:lnTo>
                    <a:lnTo>
                      <a:pt x="745744" y="745693"/>
                    </a:lnTo>
                    <a:lnTo>
                      <a:pt x="754367" y="738898"/>
                    </a:lnTo>
                    <a:close/>
                  </a:path>
                  <a:path w="907415" h="1223645">
                    <a:moveTo>
                      <a:pt x="756043" y="1003"/>
                    </a:moveTo>
                    <a:lnTo>
                      <a:pt x="755586" y="444"/>
                    </a:lnTo>
                    <a:lnTo>
                      <a:pt x="755396" y="0"/>
                    </a:lnTo>
                    <a:lnTo>
                      <a:pt x="754227" y="635"/>
                    </a:lnTo>
                    <a:lnTo>
                      <a:pt x="753364" y="1130"/>
                    </a:lnTo>
                    <a:lnTo>
                      <a:pt x="754024" y="1701"/>
                    </a:lnTo>
                    <a:lnTo>
                      <a:pt x="754405" y="2311"/>
                    </a:lnTo>
                    <a:lnTo>
                      <a:pt x="755167" y="2184"/>
                    </a:lnTo>
                    <a:lnTo>
                      <a:pt x="755764" y="1765"/>
                    </a:lnTo>
                    <a:lnTo>
                      <a:pt x="755916" y="1333"/>
                    </a:lnTo>
                    <a:lnTo>
                      <a:pt x="756043" y="1003"/>
                    </a:lnTo>
                    <a:close/>
                  </a:path>
                  <a:path w="907415" h="1223645">
                    <a:moveTo>
                      <a:pt x="765860" y="171970"/>
                    </a:moveTo>
                    <a:lnTo>
                      <a:pt x="765683" y="171272"/>
                    </a:lnTo>
                    <a:lnTo>
                      <a:pt x="765327" y="170738"/>
                    </a:lnTo>
                    <a:lnTo>
                      <a:pt x="764921" y="169976"/>
                    </a:lnTo>
                    <a:lnTo>
                      <a:pt x="763536" y="171069"/>
                    </a:lnTo>
                    <a:lnTo>
                      <a:pt x="763905" y="171564"/>
                    </a:lnTo>
                    <a:lnTo>
                      <a:pt x="764235" y="172135"/>
                    </a:lnTo>
                    <a:lnTo>
                      <a:pt x="764730" y="172478"/>
                    </a:lnTo>
                    <a:lnTo>
                      <a:pt x="764882" y="172593"/>
                    </a:lnTo>
                    <a:lnTo>
                      <a:pt x="765860" y="171970"/>
                    </a:lnTo>
                    <a:close/>
                  </a:path>
                  <a:path w="907415" h="1223645">
                    <a:moveTo>
                      <a:pt x="785050" y="369824"/>
                    </a:moveTo>
                    <a:lnTo>
                      <a:pt x="784479" y="369290"/>
                    </a:lnTo>
                    <a:lnTo>
                      <a:pt x="784110" y="368757"/>
                    </a:lnTo>
                    <a:lnTo>
                      <a:pt x="783577" y="369239"/>
                    </a:lnTo>
                    <a:lnTo>
                      <a:pt x="783196" y="369570"/>
                    </a:lnTo>
                    <a:lnTo>
                      <a:pt x="782815" y="369887"/>
                    </a:lnTo>
                    <a:lnTo>
                      <a:pt x="783132" y="370243"/>
                    </a:lnTo>
                    <a:lnTo>
                      <a:pt x="783463" y="370890"/>
                    </a:lnTo>
                    <a:lnTo>
                      <a:pt x="783780" y="370878"/>
                    </a:lnTo>
                    <a:lnTo>
                      <a:pt x="784199" y="370840"/>
                    </a:lnTo>
                    <a:lnTo>
                      <a:pt x="784733" y="370408"/>
                    </a:lnTo>
                    <a:lnTo>
                      <a:pt x="784974" y="370001"/>
                    </a:lnTo>
                    <a:lnTo>
                      <a:pt x="785050" y="369824"/>
                    </a:lnTo>
                    <a:close/>
                  </a:path>
                  <a:path w="907415" h="1223645">
                    <a:moveTo>
                      <a:pt x="802030" y="716864"/>
                    </a:moveTo>
                    <a:lnTo>
                      <a:pt x="801154" y="715581"/>
                    </a:lnTo>
                    <a:lnTo>
                      <a:pt x="800722" y="714946"/>
                    </a:lnTo>
                    <a:lnTo>
                      <a:pt x="800417" y="715251"/>
                    </a:lnTo>
                    <a:lnTo>
                      <a:pt x="800087" y="715568"/>
                    </a:lnTo>
                    <a:lnTo>
                      <a:pt x="799769" y="715899"/>
                    </a:lnTo>
                    <a:lnTo>
                      <a:pt x="800303" y="716407"/>
                    </a:lnTo>
                    <a:lnTo>
                      <a:pt x="800836" y="716927"/>
                    </a:lnTo>
                    <a:lnTo>
                      <a:pt x="801357" y="717448"/>
                    </a:lnTo>
                    <a:lnTo>
                      <a:pt x="801573" y="717245"/>
                    </a:lnTo>
                    <a:lnTo>
                      <a:pt x="802030" y="716864"/>
                    </a:lnTo>
                    <a:close/>
                  </a:path>
                  <a:path w="907415" h="1223645">
                    <a:moveTo>
                      <a:pt x="815073" y="582650"/>
                    </a:moveTo>
                    <a:lnTo>
                      <a:pt x="814743" y="582663"/>
                    </a:lnTo>
                    <a:lnTo>
                      <a:pt x="814387" y="582650"/>
                    </a:lnTo>
                    <a:lnTo>
                      <a:pt x="814057" y="582663"/>
                    </a:lnTo>
                    <a:lnTo>
                      <a:pt x="814082" y="583590"/>
                    </a:lnTo>
                    <a:lnTo>
                      <a:pt x="814108" y="584517"/>
                    </a:lnTo>
                    <a:lnTo>
                      <a:pt x="814133" y="585431"/>
                    </a:lnTo>
                    <a:lnTo>
                      <a:pt x="814425" y="585431"/>
                    </a:lnTo>
                    <a:lnTo>
                      <a:pt x="814743" y="585419"/>
                    </a:lnTo>
                    <a:lnTo>
                      <a:pt x="815035" y="585406"/>
                    </a:lnTo>
                    <a:lnTo>
                      <a:pt x="815047" y="584492"/>
                    </a:lnTo>
                    <a:lnTo>
                      <a:pt x="815073" y="583565"/>
                    </a:lnTo>
                    <a:lnTo>
                      <a:pt x="815073" y="582650"/>
                    </a:lnTo>
                    <a:close/>
                  </a:path>
                  <a:path w="907415" h="1223645">
                    <a:moveTo>
                      <a:pt x="822591" y="1191488"/>
                    </a:moveTo>
                    <a:lnTo>
                      <a:pt x="821283" y="1190142"/>
                    </a:lnTo>
                    <a:lnTo>
                      <a:pt x="820420" y="1189786"/>
                    </a:lnTo>
                    <a:lnTo>
                      <a:pt x="819111" y="1189240"/>
                    </a:lnTo>
                    <a:lnTo>
                      <a:pt x="817613" y="1189177"/>
                    </a:lnTo>
                    <a:lnTo>
                      <a:pt x="815733" y="1188834"/>
                    </a:lnTo>
                    <a:lnTo>
                      <a:pt x="815784" y="1193457"/>
                    </a:lnTo>
                    <a:lnTo>
                      <a:pt x="817206" y="1195171"/>
                    </a:lnTo>
                    <a:lnTo>
                      <a:pt x="820064" y="1194333"/>
                    </a:lnTo>
                    <a:lnTo>
                      <a:pt x="821042" y="1194028"/>
                    </a:lnTo>
                    <a:lnTo>
                      <a:pt x="822007" y="1192847"/>
                    </a:lnTo>
                    <a:lnTo>
                      <a:pt x="822591" y="1191488"/>
                    </a:lnTo>
                    <a:close/>
                  </a:path>
                  <a:path w="907415" h="1223645">
                    <a:moveTo>
                      <a:pt x="907186" y="272846"/>
                    </a:moveTo>
                    <a:lnTo>
                      <a:pt x="906792" y="272783"/>
                    </a:lnTo>
                    <a:lnTo>
                      <a:pt x="905967" y="272707"/>
                    </a:lnTo>
                    <a:lnTo>
                      <a:pt x="905992" y="273494"/>
                    </a:lnTo>
                    <a:lnTo>
                      <a:pt x="906030" y="274281"/>
                    </a:lnTo>
                    <a:lnTo>
                      <a:pt x="906056" y="275069"/>
                    </a:lnTo>
                    <a:lnTo>
                      <a:pt x="906564" y="275094"/>
                    </a:lnTo>
                    <a:lnTo>
                      <a:pt x="906830" y="275094"/>
                    </a:lnTo>
                    <a:lnTo>
                      <a:pt x="906945" y="274332"/>
                    </a:lnTo>
                    <a:lnTo>
                      <a:pt x="907072" y="273583"/>
                    </a:lnTo>
                    <a:lnTo>
                      <a:pt x="907186" y="27284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2" name="object 374">
                <a:extLst>
                  <a:ext uri="{FF2B5EF4-FFF2-40B4-BE49-F238E27FC236}">
                    <a16:creationId xmlns:a16="http://schemas.microsoft.com/office/drawing/2014/main" id="{E47AAC1B-B8E1-D578-DC64-4A1AD4348074}"/>
                  </a:ext>
                </a:extLst>
              </p:cNvPr>
              <p:cNvSpPr/>
              <p:nvPr/>
            </p:nvSpPr>
            <p:spPr>
              <a:xfrm>
                <a:off x="8764309" y="3520206"/>
                <a:ext cx="782433" cy="644807"/>
              </a:xfrm>
              <a:custGeom>
                <a:avLst/>
                <a:gdLst/>
                <a:ahLst/>
                <a:cxnLst/>
                <a:rect l="l" t="t" r="r" b="b"/>
                <a:pathLst>
                  <a:path w="1005840" h="942975">
                    <a:moveTo>
                      <a:pt x="5638" y="518528"/>
                    </a:moveTo>
                    <a:lnTo>
                      <a:pt x="3505" y="516204"/>
                    </a:lnTo>
                    <a:lnTo>
                      <a:pt x="1435" y="516394"/>
                    </a:lnTo>
                    <a:lnTo>
                      <a:pt x="1104" y="517004"/>
                    </a:lnTo>
                    <a:lnTo>
                      <a:pt x="0" y="518299"/>
                    </a:lnTo>
                    <a:lnTo>
                      <a:pt x="1257" y="520077"/>
                    </a:lnTo>
                    <a:lnTo>
                      <a:pt x="2667" y="521220"/>
                    </a:lnTo>
                    <a:lnTo>
                      <a:pt x="3924" y="522465"/>
                    </a:lnTo>
                    <a:lnTo>
                      <a:pt x="4483" y="521830"/>
                    </a:lnTo>
                    <a:lnTo>
                      <a:pt x="5461" y="521220"/>
                    </a:lnTo>
                    <a:lnTo>
                      <a:pt x="5638" y="518528"/>
                    </a:lnTo>
                    <a:close/>
                  </a:path>
                  <a:path w="1005840" h="942975">
                    <a:moveTo>
                      <a:pt x="62814" y="427926"/>
                    </a:moveTo>
                    <a:lnTo>
                      <a:pt x="61201" y="425564"/>
                    </a:lnTo>
                    <a:lnTo>
                      <a:pt x="59829" y="425640"/>
                    </a:lnTo>
                    <a:lnTo>
                      <a:pt x="58039" y="427888"/>
                    </a:lnTo>
                    <a:lnTo>
                      <a:pt x="60096" y="427913"/>
                    </a:lnTo>
                    <a:lnTo>
                      <a:pt x="61455" y="427913"/>
                    </a:lnTo>
                    <a:lnTo>
                      <a:pt x="62814" y="427926"/>
                    </a:lnTo>
                    <a:close/>
                  </a:path>
                  <a:path w="1005840" h="942975">
                    <a:moveTo>
                      <a:pt x="69253" y="296684"/>
                    </a:moveTo>
                    <a:lnTo>
                      <a:pt x="68249" y="295338"/>
                    </a:lnTo>
                    <a:lnTo>
                      <a:pt x="68046" y="293052"/>
                    </a:lnTo>
                    <a:lnTo>
                      <a:pt x="64198" y="293763"/>
                    </a:lnTo>
                    <a:lnTo>
                      <a:pt x="65887" y="295516"/>
                    </a:lnTo>
                    <a:lnTo>
                      <a:pt x="66979" y="296684"/>
                    </a:lnTo>
                    <a:lnTo>
                      <a:pt x="68084" y="297827"/>
                    </a:lnTo>
                    <a:lnTo>
                      <a:pt x="68859" y="297053"/>
                    </a:lnTo>
                    <a:lnTo>
                      <a:pt x="69253" y="296684"/>
                    </a:lnTo>
                    <a:close/>
                  </a:path>
                  <a:path w="1005840" h="942975">
                    <a:moveTo>
                      <a:pt x="86969" y="284175"/>
                    </a:moveTo>
                    <a:lnTo>
                      <a:pt x="85674" y="283591"/>
                    </a:lnTo>
                    <a:lnTo>
                      <a:pt x="83731" y="283768"/>
                    </a:lnTo>
                    <a:lnTo>
                      <a:pt x="82943" y="285648"/>
                    </a:lnTo>
                    <a:lnTo>
                      <a:pt x="83159" y="287108"/>
                    </a:lnTo>
                    <a:lnTo>
                      <a:pt x="85420" y="287515"/>
                    </a:lnTo>
                    <a:lnTo>
                      <a:pt x="85852" y="287578"/>
                    </a:lnTo>
                    <a:lnTo>
                      <a:pt x="86868" y="286664"/>
                    </a:lnTo>
                    <a:lnTo>
                      <a:pt x="86880" y="286143"/>
                    </a:lnTo>
                    <a:lnTo>
                      <a:pt x="86969" y="284175"/>
                    </a:lnTo>
                    <a:close/>
                  </a:path>
                  <a:path w="1005840" h="942975">
                    <a:moveTo>
                      <a:pt x="104355" y="445096"/>
                    </a:moveTo>
                    <a:lnTo>
                      <a:pt x="104279" y="444411"/>
                    </a:lnTo>
                    <a:lnTo>
                      <a:pt x="104228" y="443712"/>
                    </a:lnTo>
                    <a:lnTo>
                      <a:pt x="103276" y="443077"/>
                    </a:lnTo>
                    <a:lnTo>
                      <a:pt x="102730" y="442417"/>
                    </a:lnTo>
                    <a:lnTo>
                      <a:pt x="102069" y="443153"/>
                    </a:lnTo>
                    <a:lnTo>
                      <a:pt x="101092" y="443826"/>
                    </a:lnTo>
                    <a:lnTo>
                      <a:pt x="100761" y="445173"/>
                    </a:lnTo>
                    <a:lnTo>
                      <a:pt x="101866" y="445973"/>
                    </a:lnTo>
                    <a:lnTo>
                      <a:pt x="102755" y="447065"/>
                    </a:lnTo>
                    <a:lnTo>
                      <a:pt x="103505" y="445846"/>
                    </a:lnTo>
                    <a:lnTo>
                      <a:pt x="104355" y="445096"/>
                    </a:lnTo>
                    <a:close/>
                  </a:path>
                  <a:path w="1005840" h="942975">
                    <a:moveTo>
                      <a:pt x="121526" y="592709"/>
                    </a:moveTo>
                    <a:lnTo>
                      <a:pt x="116636" y="598208"/>
                    </a:lnTo>
                    <a:lnTo>
                      <a:pt x="116179" y="599567"/>
                    </a:lnTo>
                    <a:lnTo>
                      <a:pt x="117830" y="602830"/>
                    </a:lnTo>
                    <a:lnTo>
                      <a:pt x="120497" y="599897"/>
                    </a:lnTo>
                    <a:lnTo>
                      <a:pt x="121196" y="596379"/>
                    </a:lnTo>
                    <a:lnTo>
                      <a:pt x="121526" y="592709"/>
                    </a:lnTo>
                    <a:close/>
                  </a:path>
                  <a:path w="1005840" h="942975">
                    <a:moveTo>
                      <a:pt x="123825" y="821245"/>
                    </a:moveTo>
                    <a:lnTo>
                      <a:pt x="122415" y="820978"/>
                    </a:lnTo>
                    <a:lnTo>
                      <a:pt x="121031" y="820724"/>
                    </a:lnTo>
                    <a:lnTo>
                      <a:pt x="119608" y="820483"/>
                    </a:lnTo>
                    <a:lnTo>
                      <a:pt x="119329" y="821499"/>
                    </a:lnTo>
                    <a:lnTo>
                      <a:pt x="119189" y="822020"/>
                    </a:lnTo>
                    <a:lnTo>
                      <a:pt x="121945" y="822858"/>
                    </a:lnTo>
                    <a:lnTo>
                      <a:pt x="123317" y="823302"/>
                    </a:lnTo>
                    <a:lnTo>
                      <a:pt x="123825" y="821245"/>
                    </a:lnTo>
                    <a:close/>
                  </a:path>
                  <a:path w="1005840" h="942975">
                    <a:moveTo>
                      <a:pt x="138798" y="194132"/>
                    </a:moveTo>
                    <a:lnTo>
                      <a:pt x="135420" y="192773"/>
                    </a:lnTo>
                    <a:lnTo>
                      <a:pt x="134861" y="196011"/>
                    </a:lnTo>
                    <a:lnTo>
                      <a:pt x="136296" y="195770"/>
                    </a:lnTo>
                    <a:lnTo>
                      <a:pt x="138201" y="196354"/>
                    </a:lnTo>
                    <a:lnTo>
                      <a:pt x="138353" y="195770"/>
                    </a:lnTo>
                    <a:lnTo>
                      <a:pt x="138798" y="194132"/>
                    </a:lnTo>
                    <a:close/>
                  </a:path>
                  <a:path w="1005840" h="942975">
                    <a:moveTo>
                      <a:pt x="148145" y="276123"/>
                    </a:moveTo>
                    <a:lnTo>
                      <a:pt x="146685" y="275221"/>
                    </a:lnTo>
                    <a:lnTo>
                      <a:pt x="145897" y="274370"/>
                    </a:lnTo>
                    <a:lnTo>
                      <a:pt x="145034" y="274294"/>
                    </a:lnTo>
                    <a:lnTo>
                      <a:pt x="144437" y="274269"/>
                    </a:lnTo>
                    <a:lnTo>
                      <a:pt x="143751" y="275272"/>
                    </a:lnTo>
                    <a:lnTo>
                      <a:pt x="143103" y="275818"/>
                    </a:lnTo>
                    <a:lnTo>
                      <a:pt x="143878" y="276440"/>
                    </a:lnTo>
                    <a:lnTo>
                      <a:pt x="144564" y="277304"/>
                    </a:lnTo>
                    <a:lnTo>
                      <a:pt x="145453" y="277545"/>
                    </a:lnTo>
                    <a:lnTo>
                      <a:pt x="145986" y="277710"/>
                    </a:lnTo>
                    <a:lnTo>
                      <a:pt x="146799" y="276872"/>
                    </a:lnTo>
                    <a:lnTo>
                      <a:pt x="148145" y="276123"/>
                    </a:lnTo>
                    <a:close/>
                  </a:path>
                  <a:path w="1005840" h="942975">
                    <a:moveTo>
                      <a:pt x="188493" y="556323"/>
                    </a:moveTo>
                    <a:lnTo>
                      <a:pt x="185953" y="555574"/>
                    </a:lnTo>
                    <a:lnTo>
                      <a:pt x="185140" y="559295"/>
                    </a:lnTo>
                    <a:lnTo>
                      <a:pt x="185826" y="559511"/>
                    </a:lnTo>
                    <a:lnTo>
                      <a:pt x="187198" y="559904"/>
                    </a:lnTo>
                    <a:lnTo>
                      <a:pt x="188493" y="556323"/>
                    </a:lnTo>
                    <a:close/>
                  </a:path>
                  <a:path w="1005840" h="942975">
                    <a:moveTo>
                      <a:pt x="194564" y="408635"/>
                    </a:moveTo>
                    <a:lnTo>
                      <a:pt x="188607" y="413816"/>
                    </a:lnTo>
                    <a:lnTo>
                      <a:pt x="192443" y="417029"/>
                    </a:lnTo>
                    <a:lnTo>
                      <a:pt x="194564" y="408635"/>
                    </a:lnTo>
                    <a:close/>
                  </a:path>
                  <a:path w="1005840" h="942975">
                    <a:moveTo>
                      <a:pt x="219532" y="797560"/>
                    </a:moveTo>
                    <a:lnTo>
                      <a:pt x="218363" y="796556"/>
                    </a:lnTo>
                    <a:lnTo>
                      <a:pt x="214718" y="796201"/>
                    </a:lnTo>
                    <a:lnTo>
                      <a:pt x="216471" y="799655"/>
                    </a:lnTo>
                    <a:lnTo>
                      <a:pt x="217119" y="800887"/>
                    </a:lnTo>
                    <a:lnTo>
                      <a:pt x="217843" y="800455"/>
                    </a:lnTo>
                    <a:lnTo>
                      <a:pt x="219100" y="800087"/>
                    </a:lnTo>
                    <a:lnTo>
                      <a:pt x="219202" y="799541"/>
                    </a:lnTo>
                    <a:lnTo>
                      <a:pt x="219532" y="797560"/>
                    </a:lnTo>
                    <a:close/>
                  </a:path>
                  <a:path w="1005840" h="942975">
                    <a:moveTo>
                      <a:pt x="228765" y="432904"/>
                    </a:moveTo>
                    <a:lnTo>
                      <a:pt x="227380" y="430974"/>
                    </a:lnTo>
                    <a:lnTo>
                      <a:pt x="225996" y="431419"/>
                    </a:lnTo>
                    <a:lnTo>
                      <a:pt x="224497" y="431673"/>
                    </a:lnTo>
                    <a:lnTo>
                      <a:pt x="225171" y="434111"/>
                    </a:lnTo>
                    <a:lnTo>
                      <a:pt x="226034" y="434644"/>
                    </a:lnTo>
                    <a:lnTo>
                      <a:pt x="226314" y="434517"/>
                    </a:lnTo>
                    <a:lnTo>
                      <a:pt x="227863" y="433908"/>
                    </a:lnTo>
                    <a:lnTo>
                      <a:pt x="228765" y="432904"/>
                    </a:lnTo>
                    <a:close/>
                  </a:path>
                  <a:path w="1005840" h="942975">
                    <a:moveTo>
                      <a:pt x="259308" y="927430"/>
                    </a:moveTo>
                    <a:lnTo>
                      <a:pt x="258953" y="925614"/>
                    </a:lnTo>
                    <a:lnTo>
                      <a:pt x="258965" y="923950"/>
                    </a:lnTo>
                    <a:lnTo>
                      <a:pt x="258165" y="923455"/>
                    </a:lnTo>
                    <a:lnTo>
                      <a:pt x="257771" y="923201"/>
                    </a:lnTo>
                    <a:lnTo>
                      <a:pt x="256679" y="924585"/>
                    </a:lnTo>
                    <a:lnTo>
                      <a:pt x="255270" y="925855"/>
                    </a:lnTo>
                    <a:lnTo>
                      <a:pt x="254609" y="927430"/>
                    </a:lnTo>
                    <a:lnTo>
                      <a:pt x="254266" y="928179"/>
                    </a:lnTo>
                    <a:lnTo>
                      <a:pt x="255257" y="929513"/>
                    </a:lnTo>
                    <a:lnTo>
                      <a:pt x="255638" y="930605"/>
                    </a:lnTo>
                    <a:lnTo>
                      <a:pt x="256730" y="930059"/>
                    </a:lnTo>
                    <a:lnTo>
                      <a:pt x="258508" y="929754"/>
                    </a:lnTo>
                    <a:lnTo>
                      <a:pt x="259308" y="927430"/>
                    </a:lnTo>
                    <a:close/>
                  </a:path>
                  <a:path w="1005840" h="942975">
                    <a:moveTo>
                      <a:pt x="276021" y="664197"/>
                    </a:moveTo>
                    <a:lnTo>
                      <a:pt x="275018" y="663016"/>
                    </a:lnTo>
                    <a:lnTo>
                      <a:pt x="274015" y="661873"/>
                    </a:lnTo>
                    <a:lnTo>
                      <a:pt x="273024" y="660692"/>
                    </a:lnTo>
                    <a:lnTo>
                      <a:pt x="272161" y="663473"/>
                    </a:lnTo>
                    <a:lnTo>
                      <a:pt x="272846" y="664933"/>
                    </a:lnTo>
                    <a:lnTo>
                      <a:pt x="276021" y="664197"/>
                    </a:lnTo>
                    <a:close/>
                  </a:path>
                  <a:path w="1005840" h="942975">
                    <a:moveTo>
                      <a:pt x="279019" y="720382"/>
                    </a:moveTo>
                    <a:lnTo>
                      <a:pt x="276542" y="718604"/>
                    </a:lnTo>
                    <a:lnTo>
                      <a:pt x="274878" y="719099"/>
                    </a:lnTo>
                    <a:lnTo>
                      <a:pt x="273011" y="721004"/>
                    </a:lnTo>
                    <a:lnTo>
                      <a:pt x="275259" y="723252"/>
                    </a:lnTo>
                    <a:lnTo>
                      <a:pt x="276872" y="722109"/>
                    </a:lnTo>
                    <a:lnTo>
                      <a:pt x="279019" y="720382"/>
                    </a:lnTo>
                    <a:close/>
                  </a:path>
                  <a:path w="1005840" h="942975">
                    <a:moveTo>
                      <a:pt x="288302" y="607872"/>
                    </a:moveTo>
                    <a:lnTo>
                      <a:pt x="283235" y="603732"/>
                    </a:lnTo>
                    <a:lnTo>
                      <a:pt x="281025" y="607822"/>
                    </a:lnTo>
                    <a:lnTo>
                      <a:pt x="283806" y="607834"/>
                    </a:lnTo>
                    <a:lnTo>
                      <a:pt x="288302" y="607872"/>
                    </a:lnTo>
                    <a:close/>
                  </a:path>
                  <a:path w="1005840" h="942975">
                    <a:moveTo>
                      <a:pt x="311378" y="214426"/>
                    </a:moveTo>
                    <a:lnTo>
                      <a:pt x="310553" y="209981"/>
                    </a:lnTo>
                    <a:lnTo>
                      <a:pt x="307898" y="211797"/>
                    </a:lnTo>
                    <a:lnTo>
                      <a:pt x="306349" y="212826"/>
                    </a:lnTo>
                    <a:lnTo>
                      <a:pt x="311378" y="214426"/>
                    </a:lnTo>
                    <a:close/>
                  </a:path>
                  <a:path w="1005840" h="942975">
                    <a:moveTo>
                      <a:pt x="316547" y="483819"/>
                    </a:moveTo>
                    <a:lnTo>
                      <a:pt x="312508" y="481850"/>
                    </a:lnTo>
                    <a:lnTo>
                      <a:pt x="309156" y="482536"/>
                    </a:lnTo>
                    <a:lnTo>
                      <a:pt x="305854" y="484289"/>
                    </a:lnTo>
                    <a:lnTo>
                      <a:pt x="309270" y="484644"/>
                    </a:lnTo>
                    <a:lnTo>
                      <a:pt x="312712" y="486143"/>
                    </a:lnTo>
                    <a:lnTo>
                      <a:pt x="316547" y="483819"/>
                    </a:lnTo>
                    <a:close/>
                  </a:path>
                  <a:path w="1005840" h="942975">
                    <a:moveTo>
                      <a:pt x="342900" y="595274"/>
                    </a:moveTo>
                    <a:lnTo>
                      <a:pt x="342557" y="593788"/>
                    </a:lnTo>
                    <a:lnTo>
                      <a:pt x="341833" y="591223"/>
                    </a:lnTo>
                    <a:lnTo>
                      <a:pt x="340702" y="593001"/>
                    </a:lnTo>
                    <a:lnTo>
                      <a:pt x="339979" y="594080"/>
                    </a:lnTo>
                    <a:lnTo>
                      <a:pt x="339267" y="595210"/>
                    </a:lnTo>
                    <a:lnTo>
                      <a:pt x="339775" y="595414"/>
                    </a:lnTo>
                    <a:lnTo>
                      <a:pt x="340347" y="595871"/>
                    </a:lnTo>
                    <a:lnTo>
                      <a:pt x="340779" y="595757"/>
                    </a:lnTo>
                    <a:lnTo>
                      <a:pt x="342900" y="595274"/>
                    </a:lnTo>
                    <a:close/>
                  </a:path>
                  <a:path w="1005840" h="942975">
                    <a:moveTo>
                      <a:pt x="363677" y="570001"/>
                    </a:moveTo>
                    <a:lnTo>
                      <a:pt x="361632" y="566737"/>
                    </a:lnTo>
                    <a:lnTo>
                      <a:pt x="357720" y="570153"/>
                    </a:lnTo>
                    <a:lnTo>
                      <a:pt x="359854" y="571982"/>
                    </a:lnTo>
                    <a:lnTo>
                      <a:pt x="361708" y="571157"/>
                    </a:lnTo>
                    <a:lnTo>
                      <a:pt x="363677" y="570001"/>
                    </a:lnTo>
                    <a:close/>
                  </a:path>
                  <a:path w="1005840" h="942975">
                    <a:moveTo>
                      <a:pt x="381254" y="108381"/>
                    </a:moveTo>
                    <a:lnTo>
                      <a:pt x="381203" y="105232"/>
                    </a:lnTo>
                    <a:lnTo>
                      <a:pt x="378612" y="106616"/>
                    </a:lnTo>
                    <a:lnTo>
                      <a:pt x="376847" y="107734"/>
                    </a:lnTo>
                    <a:lnTo>
                      <a:pt x="377507" y="110617"/>
                    </a:lnTo>
                    <a:lnTo>
                      <a:pt x="378980" y="109258"/>
                    </a:lnTo>
                    <a:lnTo>
                      <a:pt x="381254" y="108381"/>
                    </a:lnTo>
                    <a:close/>
                  </a:path>
                  <a:path w="1005840" h="942975">
                    <a:moveTo>
                      <a:pt x="396062" y="29794"/>
                    </a:moveTo>
                    <a:lnTo>
                      <a:pt x="394817" y="29210"/>
                    </a:lnTo>
                    <a:lnTo>
                      <a:pt x="392442" y="28067"/>
                    </a:lnTo>
                    <a:lnTo>
                      <a:pt x="392430" y="30556"/>
                    </a:lnTo>
                    <a:lnTo>
                      <a:pt x="392417" y="32092"/>
                    </a:lnTo>
                    <a:lnTo>
                      <a:pt x="392404" y="34505"/>
                    </a:lnTo>
                    <a:lnTo>
                      <a:pt x="396062" y="29794"/>
                    </a:lnTo>
                    <a:close/>
                  </a:path>
                  <a:path w="1005840" h="942975">
                    <a:moveTo>
                      <a:pt x="423303" y="28473"/>
                    </a:moveTo>
                    <a:lnTo>
                      <a:pt x="422173" y="24942"/>
                    </a:lnTo>
                    <a:lnTo>
                      <a:pt x="421068" y="21399"/>
                    </a:lnTo>
                    <a:lnTo>
                      <a:pt x="419938" y="17856"/>
                    </a:lnTo>
                    <a:lnTo>
                      <a:pt x="418388" y="18338"/>
                    </a:lnTo>
                    <a:lnTo>
                      <a:pt x="418452" y="22275"/>
                    </a:lnTo>
                    <a:lnTo>
                      <a:pt x="420306" y="25565"/>
                    </a:lnTo>
                    <a:lnTo>
                      <a:pt x="422097" y="28867"/>
                    </a:lnTo>
                    <a:lnTo>
                      <a:pt x="422884" y="28600"/>
                    </a:lnTo>
                    <a:lnTo>
                      <a:pt x="423303" y="28473"/>
                    </a:lnTo>
                    <a:close/>
                  </a:path>
                  <a:path w="1005840" h="942975">
                    <a:moveTo>
                      <a:pt x="424383" y="36410"/>
                    </a:moveTo>
                    <a:lnTo>
                      <a:pt x="422656" y="35623"/>
                    </a:lnTo>
                    <a:lnTo>
                      <a:pt x="421678" y="34772"/>
                    </a:lnTo>
                    <a:lnTo>
                      <a:pt x="420903" y="34912"/>
                    </a:lnTo>
                    <a:lnTo>
                      <a:pt x="420090" y="35090"/>
                    </a:lnTo>
                    <a:lnTo>
                      <a:pt x="419493" y="36258"/>
                    </a:lnTo>
                    <a:lnTo>
                      <a:pt x="418833" y="36957"/>
                    </a:lnTo>
                    <a:lnTo>
                      <a:pt x="419557" y="37439"/>
                    </a:lnTo>
                    <a:lnTo>
                      <a:pt x="420319" y="38315"/>
                    </a:lnTo>
                    <a:lnTo>
                      <a:pt x="421043" y="38277"/>
                    </a:lnTo>
                    <a:lnTo>
                      <a:pt x="421906" y="38201"/>
                    </a:lnTo>
                    <a:lnTo>
                      <a:pt x="422744" y="37363"/>
                    </a:lnTo>
                    <a:lnTo>
                      <a:pt x="424383" y="36410"/>
                    </a:lnTo>
                    <a:close/>
                  </a:path>
                  <a:path w="1005840" h="942975">
                    <a:moveTo>
                      <a:pt x="455777" y="448500"/>
                    </a:moveTo>
                    <a:lnTo>
                      <a:pt x="454113" y="447205"/>
                    </a:lnTo>
                    <a:lnTo>
                      <a:pt x="451904" y="445439"/>
                    </a:lnTo>
                    <a:lnTo>
                      <a:pt x="452767" y="448805"/>
                    </a:lnTo>
                    <a:lnTo>
                      <a:pt x="455777" y="448500"/>
                    </a:lnTo>
                    <a:close/>
                  </a:path>
                  <a:path w="1005840" h="942975">
                    <a:moveTo>
                      <a:pt x="462114" y="153060"/>
                    </a:moveTo>
                    <a:lnTo>
                      <a:pt x="459257" y="151815"/>
                    </a:lnTo>
                    <a:lnTo>
                      <a:pt x="460984" y="156489"/>
                    </a:lnTo>
                    <a:lnTo>
                      <a:pt x="462114" y="153060"/>
                    </a:lnTo>
                    <a:close/>
                  </a:path>
                  <a:path w="1005840" h="942975">
                    <a:moveTo>
                      <a:pt x="466648" y="328561"/>
                    </a:moveTo>
                    <a:lnTo>
                      <a:pt x="463105" y="332320"/>
                    </a:lnTo>
                    <a:lnTo>
                      <a:pt x="463181" y="333451"/>
                    </a:lnTo>
                    <a:lnTo>
                      <a:pt x="466610" y="335305"/>
                    </a:lnTo>
                    <a:lnTo>
                      <a:pt x="466636" y="331216"/>
                    </a:lnTo>
                    <a:lnTo>
                      <a:pt x="466648" y="328561"/>
                    </a:lnTo>
                    <a:close/>
                  </a:path>
                  <a:path w="1005840" h="942975">
                    <a:moveTo>
                      <a:pt x="470738" y="2628"/>
                    </a:moveTo>
                    <a:lnTo>
                      <a:pt x="467372" y="0"/>
                    </a:lnTo>
                    <a:lnTo>
                      <a:pt x="464502" y="1905"/>
                    </a:lnTo>
                    <a:lnTo>
                      <a:pt x="468287" y="5842"/>
                    </a:lnTo>
                    <a:lnTo>
                      <a:pt x="470738" y="2628"/>
                    </a:lnTo>
                    <a:close/>
                  </a:path>
                  <a:path w="1005840" h="942975">
                    <a:moveTo>
                      <a:pt x="479920" y="348513"/>
                    </a:moveTo>
                    <a:lnTo>
                      <a:pt x="476935" y="349326"/>
                    </a:lnTo>
                    <a:lnTo>
                      <a:pt x="472059" y="350621"/>
                    </a:lnTo>
                    <a:lnTo>
                      <a:pt x="474967" y="353352"/>
                    </a:lnTo>
                    <a:lnTo>
                      <a:pt x="476478" y="352945"/>
                    </a:lnTo>
                    <a:lnTo>
                      <a:pt x="479920" y="348513"/>
                    </a:lnTo>
                    <a:close/>
                  </a:path>
                  <a:path w="1005840" h="942975">
                    <a:moveTo>
                      <a:pt x="520814" y="178346"/>
                    </a:moveTo>
                    <a:lnTo>
                      <a:pt x="519607" y="178231"/>
                    </a:lnTo>
                    <a:lnTo>
                      <a:pt x="518401" y="178028"/>
                    </a:lnTo>
                    <a:lnTo>
                      <a:pt x="516978" y="178015"/>
                    </a:lnTo>
                    <a:lnTo>
                      <a:pt x="516775" y="178816"/>
                    </a:lnTo>
                    <a:lnTo>
                      <a:pt x="516394" y="179590"/>
                    </a:lnTo>
                    <a:lnTo>
                      <a:pt x="518083" y="179603"/>
                    </a:lnTo>
                    <a:lnTo>
                      <a:pt x="519430" y="179603"/>
                    </a:lnTo>
                    <a:lnTo>
                      <a:pt x="520763" y="179616"/>
                    </a:lnTo>
                    <a:lnTo>
                      <a:pt x="520776" y="179209"/>
                    </a:lnTo>
                    <a:lnTo>
                      <a:pt x="520801" y="178765"/>
                    </a:lnTo>
                    <a:lnTo>
                      <a:pt x="520814" y="178346"/>
                    </a:lnTo>
                    <a:close/>
                  </a:path>
                  <a:path w="1005840" h="942975">
                    <a:moveTo>
                      <a:pt x="522300" y="402882"/>
                    </a:moveTo>
                    <a:lnTo>
                      <a:pt x="520103" y="400634"/>
                    </a:lnTo>
                    <a:lnTo>
                      <a:pt x="518871" y="400329"/>
                    </a:lnTo>
                    <a:lnTo>
                      <a:pt x="517728" y="401853"/>
                    </a:lnTo>
                    <a:lnTo>
                      <a:pt x="517525" y="402107"/>
                    </a:lnTo>
                    <a:lnTo>
                      <a:pt x="517880" y="403199"/>
                    </a:lnTo>
                    <a:lnTo>
                      <a:pt x="519074" y="403199"/>
                    </a:lnTo>
                    <a:lnTo>
                      <a:pt x="520179" y="403072"/>
                    </a:lnTo>
                    <a:lnTo>
                      <a:pt x="522300" y="402882"/>
                    </a:lnTo>
                    <a:close/>
                  </a:path>
                  <a:path w="1005840" h="942975">
                    <a:moveTo>
                      <a:pt x="524179" y="724039"/>
                    </a:moveTo>
                    <a:lnTo>
                      <a:pt x="523011" y="717397"/>
                    </a:lnTo>
                    <a:lnTo>
                      <a:pt x="519544" y="721804"/>
                    </a:lnTo>
                    <a:lnTo>
                      <a:pt x="519709" y="722414"/>
                    </a:lnTo>
                    <a:lnTo>
                      <a:pt x="524179" y="724039"/>
                    </a:lnTo>
                    <a:close/>
                  </a:path>
                  <a:path w="1005840" h="942975">
                    <a:moveTo>
                      <a:pt x="529158" y="829424"/>
                    </a:moveTo>
                    <a:lnTo>
                      <a:pt x="524916" y="827341"/>
                    </a:lnTo>
                    <a:lnTo>
                      <a:pt x="526796" y="836320"/>
                    </a:lnTo>
                    <a:lnTo>
                      <a:pt x="528561" y="835875"/>
                    </a:lnTo>
                    <a:lnTo>
                      <a:pt x="528472" y="832764"/>
                    </a:lnTo>
                    <a:lnTo>
                      <a:pt x="529158" y="829424"/>
                    </a:lnTo>
                    <a:close/>
                  </a:path>
                  <a:path w="1005840" h="942975">
                    <a:moveTo>
                      <a:pt x="537933" y="282841"/>
                    </a:moveTo>
                    <a:lnTo>
                      <a:pt x="534327" y="279908"/>
                    </a:lnTo>
                    <a:lnTo>
                      <a:pt x="530987" y="285940"/>
                    </a:lnTo>
                    <a:lnTo>
                      <a:pt x="532155" y="286626"/>
                    </a:lnTo>
                    <a:lnTo>
                      <a:pt x="537933" y="282841"/>
                    </a:lnTo>
                    <a:close/>
                  </a:path>
                  <a:path w="1005840" h="942975">
                    <a:moveTo>
                      <a:pt x="538416" y="56349"/>
                    </a:moveTo>
                    <a:lnTo>
                      <a:pt x="535152" y="53606"/>
                    </a:lnTo>
                    <a:lnTo>
                      <a:pt x="532079" y="54368"/>
                    </a:lnTo>
                    <a:lnTo>
                      <a:pt x="529043" y="56045"/>
                    </a:lnTo>
                    <a:lnTo>
                      <a:pt x="529196" y="56946"/>
                    </a:lnTo>
                    <a:lnTo>
                      <a:pt x="529247" y="57391"/>
                    </a:lnTo>
                    <a:lnTo>
                      <a:pt x="532307" y="57061"/>
                    </a:lnTo>
                    <a:lnTo>
                      <a:pt x="535355" y="56692"/>
                    </a:lnTo>
                    <a:lnTo>
                      <a:pt x="538416" y="56349"/>
                    </a:lnTo>
                    <a:close/>
                  </a:path>
                  <a:path w="1005840" h="942975">
                    <a:moveTo>
                      <a:pt x="567740" y="474243"/>
                    </a:moveTo>
                    <a:lnTo>
                      <a:pt x="565632" y="472173"/>
                    </a:lnTo>
                    <a:lnTo>
                      <a:pt x="565416" y="473887"/>
                    </a:lnTo>
                    <a:lnTo>
                      <a:pt x="565188" y="475564"/>
                    </a:lnTo>
                    <a:lnTo>
                      <a:pt x="564959" y="477266"/>
                    </a:lnTo>
                    <a:lnTo>
                      <a:pt x="565861" y="475691"/>
                    </a:lnTo>
                    <a:lnTo>
                      <a:pt x="567740" y="474243"/>
                    </a:lnTo>
                    <a:close/>
                  </a:path>
                  <a:path w="1005840" h="942975">
                    <a:moveTo>
                      <a:pt x="579056" y="778814"/>
                    </a:moveTo>
                    <a:lnTo>
                      <a:pt x="578294" y="777582"/>
                    </a:lnTo>
                    <a:lnTo>
                      <a:pt x="578040" y="776465"/>
                    </a:lnTo>
                    <a:lnTo>
                      <a:pt x="576986" y="777024"/>
                    </a:lnTo>
                    <a:lnTo>
                      <a:pt x="575348" y="777379"/>
                    </a:lnTo>
                    <a:lnTo>
                      <a:pt x="574560" y="779653"/>
                    </a:lnTo>
                    <a:lnTo>
                      <a:pt x="574903" y="781380"/>
                    </a:lnTo>
                    <a:lnTo>
                      <a:pt x="574890" y="783005"/>
                    </a:lnTo>
                    <a:lnTo>
                      <a:pt x="576160" y="783361"/>
                    </a:lnTo>
                    <a:lnTo>
                      <a:pt x="577062" y="782154"/>
                    </a:lnTo>
                    <a:lnTo>
                      <a:pt x="578269" y="781075"/>
                    </a:lnTo>
                    <a:lnTo>
                      <a:pt x="579056" y="778814"/>
                    </a:lnTo>
                    <a:close/>
                  </a:path>
                  <a:path w="1005840" h="942975">
                    <a:moveTo>
                      <a:pt x="581215" y="507860"/>
                    </a:moveTo>
                    <a:lnTo>
                      <a:pt x="580123" y="507250"/>
                    </a:lnTo>
                    <a:lnTo>
                      <a:pt x="578612" y="508393"/>
                    </a:lnTo>
                    <a:lnTo>
                      <a:pt x="578116" y="509765"/>
                    </a:lnTo>
                    <a:lnTo>
                      <a:pt x="579945" y="512381"/>
                    </a:lnTo>
                    <a:lnTo>
                      <a:pt x="580517" y="510374"/>
                    </a:lnTo>
                    <a:lnTo>
                      <a:pt x="580859" y="509104"/>
                    </a:lnTo>
                    <a:lnTo>
                      <a:pt x="581215" y="507860"/>
                    </a:lnTo>
                    <a:close/>
                  </a:path>
                  <a:path w="1005840" h="942975">
                    <a:moveTo>
                      <a:pt x="593242" y="238239"/>
                    </a:moveTo>
                    <a:lnTo>
                      <a:pt x="590600" y="234010"/>
                    </a:lnTo>
                    <a:lnTo>
                      <a:pt x="589851" y="233705"/>
                    </a:lnTo>
                    <a:lnTo>
                      <a:pt x="585812" y="235115"/>
                    </a:lnTo>
                    <a:lnTo>
                      <a:pt x="593242" y="238239"/>
                    </a:lnTo>
                    <a:close/>
                  </a:path>
                  <a:path w="1005840" h="942975">
                    <a:moveTo>
                      <a:pt x="599059" y="560070"/>
                    </a:moveTo>
                    <a:lnTo>
                      <a:pt x="599020" y="557314"/>
                    </a:lnTo>
                    <a:lnTo>
                      <a:pt x="598639" y="555205"/>
                    </a:lnTo>
                    <a:lnTo>
                      <a:pt x="598322" y="552437"/>
                    </a:lnTo>
                    <a:lnTo>
                      <a:pt x="595210" y="554812"/>
                    </a:lnTo>
                    <a:lnTo>
                      <a:pt x="595007" y="557263"/>
                    </a:lnTo>
                    <a:lnTo>
                      <a:pt x="595401" y="560324"/>
                    </a:lnTo>
                    <a:lnTo>
                      <a:pt x="596760" y="561035"/>
                    </a:lnTo>
                    <a:lnTo>
                      <a:pt x="597662" y="561301"/>
                    </a:lnTo>
                    <a:lnTo>
                      <a:pt x="597928" y="561403"/>
                    </a:lnTo>
                    <a:lnTo>
                      <a:pt x="599059" y="560070"/>
                    </a:lnTo>
                    <a:close/>
                  </a:path>
                  <a:path w="1005840" h="942975">
                    <a:moveTo>
                      <a:pt x="607009" y="687692"/>
                    </a:moveTo>
                    <a:lnTo>
                      <a:pt x="605790" y="686600"/>
                    </a:lnTo>
                    <a:lnTo>
                      <a:pt x="603694" y="684771"/>
                    </a:lnTo>
                    <a:lnTo>
                      <a:pt x="603046" y="686523"/>
                    </a:lnTo>
                    <a:lnTo>
                      <a:pt x="602576" y="687743"/>
                    </a:lnTo>
                    <a:lnTo>
                      <a:pt x="601751" y="689978"/>
                    </a:lnTo>
                    <a:lnTo>
                      <a:pt x="607009" y="687692"/>
                    </a:lnTo>
                    <a:close/>
                  </a:path>
                  <a:path w="1005840" h="942975">
                    <a:moveTo>
                      <a:pt x="613918" y="825754"/>
                    </a:moveTo>
                    <a:lnTo>
                      <a:pt x="613270" y="825728"/>
                    </a:lnTo>
                    <a:lnTo>
                      <a:pt x="612609" y="825715"/>
                    </a:lnTo>
                    <a:lnTo>
                      <a:pt x="611962" y="825690"/>
                    </a:lnTo>
                    <a:lnTo>
                      <a:pt x="611936" y="826719"/>
                    </a:lnTo>
                    <a:lnTo>
                      <a:pt x="611924" y="827760"/>
                    </a:lnTo>
                    <a:lnTo>
                      <a:pt x="611924" y="828776"/>
                    </a:lnTo>
                    <a:lnTo>
                      <a:pt x="612914" y="828852"/>
                    </a:lnTo>
                    <a:lnTo>
                      <a:pt x="613422" y="828890"/>
                    </a:lnTo>
                    <a:lnTo>
                      <a:pt x="613587" y="827836"/>
                    </a:lnTo>
                    <a:lnTo>
                      <a:pt x="613740" y="826820"/>
                    </a:lnTo>
                    <a:lnTo>
                      <a:pt x="613918" y="825754"/>
                    </a:lnTo>
                    <a:close/>
                  </a:path>
                  <a:path w="1005840" h="942975">
                    <a:moveTo>
                      <a:pt x="627392" y="481888"/>
                    </a:moveTo>
                    <a:lnTo>
                      <a:pt x="625538" y="478980"/>
                    </a:lnTo>
                    <a:lnTo>
                      <a:pt x="625055" y="483069"/>
                    </a:lnTo>
                    <a:lnTo>
                      <a:pt x="624878" y="484530"/>
                    </a:lnTo>
                    <a:lnTo>
                      <a:pt x="627100" y="483336"/>
                    </a:lnTo>
                    <a:lnTo>
                      <a:pt x="627392" y="481888"/>
                    </a:lnTo>
                    <a:close/>
                  </a:path>
                  <a:path w="1005840" h="942975">
                    <a:moveTo>
                      <a:pt x="639368" y="237528"/>
                    </a:moveTo>
                    <a:lnTo>
                      <a:pt x="634098" y="241452"/>
                    </a:lnTo>
                    <a:lnTo>
                      <a:pt x="633666" y="242519"/>
                    </a:lnTo>
                    <a:lnTo>
                      <a:pt x="635736" y="245414"/>
                    </a:lnTo>
                    <a:lnTo>
                      <a:pt x="637032" y="242595"/>
                    </a:lnTo>
                    <a:lnTo>
                      <a:pt x="638213" y="240068"/>
                    </a:lnTo>
                    <a:lnTo>
                      <a:pt x="639368" y="237528"/>
                    </a:lnTo>
                    <a:close/>
                  </a:path>
                  <a:path w="1005840" h="942975">
                    <a:moveTo>
                      <a:pt x="643331" y="545452"/>
                    </a:moveTo>
                    <a:lnTo>
                      <a:pt x="642874" y="542074"/>
                    </a:lnTo>
                    <a:lnTo>
                      <a:pt x="640981" y="543204"/>
                    </a:lnTo>
                    <a:lnTo>
                      <a:pt x="639445" y="543382"/>
                    </a:lnTo>
                    <a:lnTo>
                      <a:pt x="639330" y="543560"/>
                    </a:lnTo>
                    <a:lnTo>
                      <a:pt x="639165" y="543725"/>
                    </a:lnTo>
                    <a:lnTo>
                      <a:pt x="639152" y="544029"/>
                    </a:lnTo>
                    <a:lnTo>
                      <a:pt x="639241" y="544322"/>
                    </a:lnTo>
                    <a:lnTo>
                      <a:pt x="640613" y="544728"/>
                    </a:lnTo>
                    <a:lnTo>
                      <a:pt x="641858" y="545045"/>
                    </a:lnTo>
                    <a:lnTo>
                      <a:pt x="643331" y="545452"/>
                    </a:lnTo>
                    <a:close/>
                  </a:path>
                  <a:path w="1005840" h="942975">
                    <a:moveTo>
                      <a:pt x="660527" y="533323"/>
                    </a:moveTo>
                    <a:lnTo>
                      <a:pt x="658901" y="531317"/>
                    </a:lnTo>
                    <a:lnTo>
                      <a:pt x="657225" y="530212"/>
                    </a:lnTo>
                    <a:lnTo>
                      <a:pt x="655218" y="533285"/>
                    </a:lnTo>
                    <a:lnTo>
                      <a:pt x="657352" y="533285"/>
                    </a:lnTo>
                    <a:lnTo>
                      <a:pt x="660527" y="533323"/>
                    </a:lnTo>
                    <a:close/>
                  </a:path>
                  <a:path w="1005840" h="942975">
                    <a:moveTo>
                      <a:pt x="664438" y="156324"/>
                    </a:moveTo>
                    <a:lnTo>
                      <a:pt x="662622" y="153631"/>
                    </a:lnTo>
                    <a:lnTo>
                      <a:pt x="661720" y="152285"/>
                    </a:lnTo>
                    <a:lnTo>
                      <a:pt x="661225" y="154635"/>
                    </a:lnTo>
                    <a:lnTo>
                      <a:pt x="662089" y="156019"/>
                    </a:lnTo>
                    <a:lnTo>
                      <a:pt x="664438" y="156324"/>
                    </a:lnTo>
                    <a:close/>
                  </a:path>
                  <a:path w="1005840" h="942975">
                    <a:moveTo>
                      <a:pt x="673557" y="147396"/>
                    </a:moveTo>
                    <a:lnTo>
                      <a:pt x="673100" y="146050"/>
                    </a:lnTo>
                    <a:lnTo>
                      <a:pt x="671779" y="142138"/>
                    </a:lnTo>
                    <a:lnTo>
                      <a:pt x="670433" y="143497"/>
                    </a:lnTo>
                    <a:lnTo>
                      <a:pt x="669721" y="144195"/>
                    </a:lnTo>
                    <a:lnTo>
                      <a:pt x="669036" y="144907"/>
                    </a:lnTo>
                    <a:lnTo>
                      <a:pt x="670179" y="145935"/>
                    </a:lnTo>
                    <a:lnTo>
                      <a:pt x="671309" y="147002"/>
                    </a:lnTo>
                    <a:lnTo>
                      <a:pt x="672503" y="148005"/>
                    </a:lnTo>
                    <a:lnTo>
                      <a:pt x="673100" y="147675"/>
                    </a:lnTo>
                    <a:lnTo>
                      <a:pt x="673557" y="147396"/>
                    </a:lnTo>
                    <a:close/>
                  </a:path>
                  <a:path w="1005840" h="942975">
                    <a:moveTo>
                      <a:pt x="679640" y="938326"/>
                    </a:moveTo>
                    <a:lnTo>
                      <a:pt x="677519" y="938885"/>
                    </a:lnTo>
                    <a:lnTo>
                      <a:pt x="675411" y="939406"/>
                    </a:lnTo>
                    <a:lnTo>
                      <a:pt x="673277" y="939952"/>
                    </a:lnTo>
                    <a:lnTo>
                      <a:pt x="673404" y="940511"/>
                    </a:lnTo>
                    <a:lnTo>
                      <a:pt x="673557" y="941095"/>
                    </a:lnTo>
                    <a:lnTo>
                      <a:pt x="673671" y="941654"/>
                    </a:lnTo>
                    <a:lnTo>
                      <a:pt x="676452" y="942962"/>
                    </a:lnTo>
                    <a:lnTo>
                      <a:pt x="678434" y="941882"/>
                    </a:lnTo>
                    <a:lnTo>
                      <a:pt x="679640" y="938326"/>
                    </a:lnTo>
                    <a:close/>
                  </a:path>
                  <a:path w="1005840" h="942975">
                    <a:moveTo>
                      <a:pt x="683310" y="344182"/>
                    </a:moveTo>
                    <a:lnTo>
                      <a:pt x="680935" y="339242"/>
                    </a:lnTo>
                    <a:lnTo>
                      <a:pt x="677557" y="341007"/>
                    </a:lnTo>
                    <a:lnTo>
                      <a:pt x="679500" y="342099"/>
                    </a:lnTo>
                    <a:lnTo>
                      <a:pt x="683310" y="344182"/>
                    </a:lnTo>
                    <a:close/>
                  </a:path>
                  <a:path w="1005840" h="942975">
                    <a:moveTo>
                      <a:pt x="709129" y="597928"/>
                    </a:moveTo>
                    <a:lnTo>
                      <a:pt x="707529" y="596811"/>
                    </a:lnTo>
                    <a:lnTo>
                      <a:pt x="706335" y="595972"/>
                    </a:lnTo>
                    <a:lnTo>
                      <a:pt x="705116" y="595147"/>
                    </a:lnTo>
                    <a:lnTo>
                      <a:pt x="705561" y="599313"/>
                    </a:lnTo>
                    <a:lnTo>
                      <a:pt x="709129" y="597928"/>
                    </a:lnTo>
                    <a:close/>
                  </a:path>
                  <a:path w="1005840" h="942975">
                    <a:moveTo>
                      <a:pt x="717435" y="427177"/>
                    </a:moveTo>
                    <a:lnTo>
                      <a:pt x="717080" y="426974"/>
                    </a:lnTo>
                    <a:lnTo>
                      <a:pt x="716419" y="426529"/>
                    </a:lnTo>
                    <a:lnTo>
                      <a:pt x="714629" y="428231"/>
                    </a:lnTo>
                    <a:lnTo>
                      <a:pt x="712838" y="429907"/>
                    </a:lnTo>
                    <a:lnTo>
                      <a:pt x="710615" y="432003"/>
                    </a:lnTo>
                    <a:lnTo>
                      <a:pt x="712431" y="432866"/>
                    </a:lnTo>
                    <a:lnTo>
                      <a:pt x="713587" y="433387"/>
                    </a:lnTo>
                    <a:lnTo>
                      <a:pt x="714946" y="434035"/>
                    </a:lnTo>
                    <a:lnTo>
                      <a:pt x="717435" y="427177"/>
                    </a:lnTo>
                    <a:close/>
                  </a:path>
                  <a:path w="1005840" h="942975">
                    <a:moveTo>
                      <a:pt x="721868" y="52438"/>
                    </a:moveTo>
                    <a:lnTo>
                      <a:pt x="720051" y="48552"/>
                    </a:lnTo>
                    <a:lnTo>
                      <a:pt x="719988" y="56959"/>
                    </a:lnTo>
                    <a:lnTo>
                      <a:pt x="721868" y="52438"/>
                    </a:lnTo>
                    <a:close/>
                  </a:path>
                  <a:path w="1005840" h="942975">
                    <a:moveTo>
                      <a:pt x="760336" y="472770"/>
                    </a:moveTo>
                    <a:lnTo>
                      <a:pt x="760044" y="472109"/>
                    </a:lnTo>
                    <a:lnTo>
                      <a:pt x="759485" y="470750"/>
                    </a:lnTo>
                    <a:lnTo>
                      <a:pt x="758494" y="471220"/>
                    </a:lnTo>
                    <a:lnTo>
                      <a:pt x="757478" y="471665"/>
                    </a:lnTo>
                    <a:lnTo>
                      <a:pt x="756500" y="472122"/>
                    </a:lnTo>
                    <a:lnTo>
                      <a:pt x="756742" y="472732"/>
                    </a:lnTo>
                    <a:lnTo>
                      <a:pt x="756996" y="473379"/>
                    </a:lnTo>
                    <a:lnTo>
                      <a:pt x="757237" y="473976"/>
                    </a:lnTo>
                    <a:lnTo>
                      <a:pt x="758266" y="473570"/>
                    </a:lnTo>
                    <a:lnTo>
                      <a:pt x="759307" y="473176"/>
                    </a:lnTo>
                    <a:lnTo>
                      <a:pt x="760336" y="472770"/>
                    </a:lnTo>
                    <a:close/>
                  </a:path>
                  <a:path w="1005840" h="942975">
                    <a:moveTo>
                      <a:pt x="791616" y="300139"/>
                    </a:moveTo>
                    <a:lnTo>
                      <a:pt x="791222" y="297535"/>
                    </a:lnTo>
                    <a:lnTo>
                      <a:pt x="790117" y="296633"/>
                    </a:lnTo>
                    <a:lnTo>
                      <a:pt x="787781" y="297091"/>
                    </a:lnTo>
                    <a:lnTo>
                      <a:pt x="787527" y="299961"/>
                    </a:lnTo>
                    <a:lnTo>
                      <a:pt x="788860" y="300469"/>
                    </a:lnTo>
                    <a:lnTo>
                      <a:pt x="791616" y="300139"/>
                    </a:lnTo>
                    <a:close/>
                  </a:path>
                  <a:path w="1005840" h="942975">
                    <a:moveTo>
                      <a:pt x="799147" y="512216"/>
                    </a:moveTo>
                    <a:lnTo>
                      <a:pt x="797864" y="511429"/>
                    </a:lnTo>
                    <a:lnTo>
                      <a:pt x="796975" y="510451"/>
                    </a:lnTo>
                    <a:lnTo>
                      <a:pt x="796201" y="510514"/>
                    </a:lnTo>
                    <a:lnTo>
                      <a:pt x="795477" y="510578"/>
                    </a:lnTo>
                    <a:lnTo>
                      <a:pt x="794258" y="511949"/>
                    </a:lnTo>
                    <a:lnTo>
                      <a:pt x="794550" y="513321"/>
                    </a:lnTo>
                    <a:lnTo>
                      <a:pt x="795680" y="514502"/>
                    </a:lnTo>
                    <a:lnTo>
                      <a:pt x="796417" y="514515"/>
                    </a:lnTo>
                    <a:lnTo>
                      <a:pt x="797179" y="514527"/>
                    </a:lnTo>
                    <a:lnTo>
                      <a:pt x="797953" y="513283"/>
                    </a:lnTo>
                    <a:lnTo>
                      <a:pt x="799147" y="512216"/>
                    </a:lnTo>
                    <a:close/>
                  </a:path>
                  <a:path w="1005840" h="942975">
                    <a:moveTo>
                      <a:pt x="808609" y="69253"/>
                    </a:moveTo>
                    <a:lnTo>
                      <a:pt x="807808" y="68516"/>
                    </a:lnTo>
                    <a:lnTo>
                      <a:pt x="807085" y="67284"/>
                    </a:lnTo>
                    <a:lnTo>
                      <a:pt x="806018" y="68935"/>
                    </a:lnTo>
                    <a:lnTo>
                      <a:pt x="805256" y="70065"/>
                    </a:lnTo>
                    <a:lnTo>
                      <a:pt x="804252" y="71615"/>
                    </a:lnTo>
                    <a:lnTo>
                      <a:pt x="807326" y="73342"/>
                    </a:lnTo>
                    <a:lnTo>
                      <a:pt x="808456" y="72339"/>
                    </a:lnTo>
                    <a:lnTo>
                      <a:pt x="808609" y="69253"/>
                    </a:lnTo>
                    <a:close/>
                  </a:path>
                  <a:path w="1005840" h="942975">
                    <a:moveTo>
                      <a:pt x="813917" y="654824"/>
                    </a:moveTo>
                    <a:lnTo>
                      <a:pt x="809104" y="651840"/>
                    </a:lnTo>
                    <a:lnTo>
                      <a:pt x="808685" y="656463"/>
                    </a:lnTo>
                    <a:lnTo>
                      <a:pt x="808913" y="656615"/>
                    </a:lnTo>
                    <a:lnTo>
                      <a:pt x="813917" y="654824"/>
                    </a:lnTo>
                    <a:close/>
                  </a:path>
                  <a:path w="1005840" h="942975">
                    <a:moveTo>
                      <a:pt x="816673" y="226212"/>
                    </a:moveTo>
                    <a:lnTo>
                      <a:pt x="811466" y="226174"/>
                    </a:lnTo>
                    <a:lnTo>
                      <a:pt x="811568" y="228219"/>
                    </a:lnTo>
                    <a:lnTo>
                      <a:pt x="811682" y="230009"/>
                    </a:lnTo>
                    <a:lnTo>
                      <a:pt x="811847" y="233108"/>
                    </a:lnTo>
                    <a:lnTo>
                      <a:pt x="816673" y="226212"/>
                    </a:lnTo>
                    <a:close/>
                  </a:path>
                  <a:path w="1005840" h="942975">
                    <a:moveTo>
                      <a:pt x="835431" y="340398"/>
                    </a:moveTo>
                    <a:lnTo>
                      <a:pt x="831062" y="337527"/>
                    </a:lnTo>
                    <a:lnTo>
                      <a:pt x="828573" y="339178"/>
                    </a:lnTo>
                    <a:lnTo>
                      <a:pt x="830783" y="339547"/>
                    </a:lnTo>
                    <a:lnTo>
                      <a:pt x="832573" y="339902"/>
                    </a:lnTo>
                    <a:lnTo>
                      <a:pt x="835431" y="340398"/>
                    </a:lnTo>
                    <a:close/>
                  </a:path>
                  <a:path w="1005840" h="942975">
                    <a:moveTo>
                      <a:pt x="846886" y="499846"/>
                    </a:moveTo>
                    <a:lnTo>
                      <a:pt x="846823" y="499478"/>
                    </a:lnTo>
                    <a:lnTo>
                      <a:pt x="846696" y="498703"/>
                    </a:lnTo>
                    <a:lnTo>
                      <a:pt x="846074" y="498017"/>
                    </a:lnTo>
                    <a:lnTo>
                      <a:pt x="845426" y="496912"/>
                    </a:lnTo>
                    <a:lnTo>
                      <a:pt x="844651" y="497763"/>
                    </a:lnTo>
                    <a:lnTo>
                      <a:pt x="843724" y="498462"/>
                    </a:lnTo>
                    <a:lnTo>
                      <a:pt x="843838" y="498754"/>
                    </a:lnTo>
                    <a:lnTo>
                      <a:pt x="844118" y="499541"/>
                    </a:lnTo>
                    <a:lnTo>
                      <a:pt x="844854" y="500138"/>
                    </a:lnTo>
                    <a:lnTo>
                      <a:pt x="845413" y="500837"/>
                    </a:lnTo>
                    <a:lnTo>
                      <a:pt x="845921" y="500380"/>
                    </a:lnTo>
                    <a:lnTo>
                      <a:pt x="846886" y="499846"/>
                    </a:lnTo>
                    <a:close/>
                  </a:path>
                  <a:path w="1005840" h="942975">
                    <a:moveTo>
                      <a:pt x="847636" y="539064"/>
                    </a:moveTo>
                    <a:lnTo>
                      <a:pt x="847077" y="538353"/>
                    </a:lnTo>
                    <a:lnTo>
                      <a:pt x="846797" y="537984"/>
                    </a:lnTo>
                    <a:lnTo>
                      <a:pt x="845299" y="538111"/>
                    </a:lnTo>
                    <a:lnTo>
                      <a:pt x="844067" y="538619"/>
                    </a:lnTo>
                    <a:lnTo>
                      <a:pt x="844892" y="541566"/>
                    </a:lnTo>
                    <a:lnTo>
                      <a:pt x="845807" y="540740"/>
                    </a:lnTo>
                    <a:lnTo>
                      <a:pt x="846734" y="539902"/>
                    </a:lnTo>
                    <a:lnTo>
                      <a:pt x="847636" y="539064"/>
                    </a:lnTo>
                    <a:close/>
                  </a:path>
                  <a:path w="1005840" h="942975">
                    <a:moveTo>
                      <a:pt x="869035" y="718108"/>
                    </a:moveTo>
                    <a:lnTo>
                      <a:pt x="867219" y="718794"/>
                    </a:lnTo>
                    <a:lnTo>
                      <a:pt x="864616" y="719797"/>
                    </a:lnTo>
                    <a:lnTo>
                      <a:pt x="867867" y="722096"/>
                    </a:lnTo>
                    <a:lnTo>
                      <a:pt x="868260" y="720775"/>
                    </a:lnTo>
                    <a:lnTo>
                      <a:pt x="868527" y="719848"/>
                    </a:lnTo>
                    <a:lnTo>
                      <a:pt x="869035" y="718108"/>
                    </a:lnTo>
                    <a:close/>
                  </a:path>
                  <a:path w="1005840" h="942975">
                    <a:moveTo>
                      <a:pt x="870813" y="548424"/>
                    </a:moveTo>
                    <a:lnTo>
                      <a:pt x="870648" y="545426"/>
                    </a:lnTo>
                    <a:lnTo>
                      <a:pt x="868730" y="546277"/>
                    </a:lnTo>
                    <a:lnTo>
                      <a:pt x="866533" y="546836"/>
                    </a:lnTo>
                    <a:lnTo>
                      <a:pt x="866279" y="549871"/>
                    </a:lnTo>
                    <a:lnTo>
                      <a:pt x="869327" y="549668"/>
                    </a:lnTo>
                    <a:lnTo>
                      <a:pt x="870813" y="548424"/>
                    </a:lnTo>
                    <a:close/>
                  </a:path>
                  <a:path w="1005840" h="942975">
                    <a:moveTo>
                      <a:pt x="911745" y="703821"/>
                    </a:moveTo>
                    <a:lnTo>
                      <a:pt x="911301" y="703808"/>
                    </a:lnTo>
                    <a:lnTo>
                      <a:pt x="910386" y="703745"/>
                    </a:lnTo>
                    <a:lnTo>
                      <a:pt x="910920" y="705967"/>
                    </a:lnTo>
                    <a:lnTo>
                      <a:pt x="907300" y="707783"/>
                    </a:lnTo>
                    <a:lnTo>
                      <a:pt x="910920" y="710831"/>
                    </a:lnTo>
                    <a:lnTo>
                      <a:pt x="911174" y="709282"/>
                    </a:lnTo>
                    <a:lnTo>
                      <a:pt x="911402" y="708228"/>
                    </a:lnTo>
                    <a:lnTo>
                      <a:pt x="911644" y="706069"/>
                    </a:lnTo>
                    <a:lnTo>
                      <a:pt x="911682" y="704951"/>
                    </a:lnTo>
                    <a:lnTo>
                      <a:pt x="911745" y="703821"/>
                    </a:lnTo>
                    <a:close/>
                  </a:path>
                  <a:path w="1005840" h="942975">
                    <a:moveTo>
                      <a:pt x="935113" y="865606"/>
                    </a:moveTo>
                    <a:lnTo>
                      <a:pt x="933881" y="863053"/>
                    </a:lnTo>
                    <a:lnTo>
                      <a:pt x="933272" y="861796"/>
                    </a:lnTo>
                    <a:lnTo>
                      <a:pt x="932764" y="862126"/>
                    </a:lnTo>
                    <a:lnTo>
                      <a:pt x="931735" y="862749"/>
                    </a:lnTo>
                    <a:lnTo>
                      <a:pt x="932548" y="863892"/>
                    </a:lnTo>
                    <a:lnTo>
                      <a:pt x="934212" y="866127"/>
                    </a:lnTo>
                    <a:lnTo>
                      <a:pt x="934504" y="865974"/>
                    </a:lnTo>
                    <a:lnTo>
                      <a:pt x="934808" y="865797"/>
                    </a:lnTo>
                    <a:lnTo>
                      <a:pt x="935113" y="865606"/>
                    </a:lnTo>
                    <a:close/>
                  </a:path>
                  <a:path w="1005840" h="942975">
                    <a:moveTo>
                      <a:pt x="941705" y="337261"/>
                    </a:moveTo>
                    <a:lnTo>
                      <a:pt x="938974" y="337324"/>
                    </a:lnTo>
                    <a:lnTo>
                      <a:pt x="937463" y="338188"/>
                    </a:lnTo>
                    <a:lnTo>
                      <a:pt x="938657" y="341985"/>
                    </a:lnTo>
                    <a:lnTo>
                      <a:pt x="940003" y="339877"/>
                    </a:lnTo>
                    <a:lnTo>
                      <a:pt x="940854" y="338569"/>
                    </a:lnTo>
                    <a:lnTo>
                      <a:pt x="941705" y="337261"/>
                    </a:lnTo>
                    <a:close/>
                  </a:path>
                  <a:path w="1005840" h="942975">
                    <a:moveTo>
                      <a:pt x="944130" y="433133"/>
                    </a:moveTo>
                    <a:lnTo>
                      <a:pt x="942911" y="432282"/>
                    </a:lnTo>
                    <a:lnTo>
                      <a:pt x="942416" y="431977"/>
                    </a:lnTo>
                    <a:lnTo>
                      <a:pt x="941082" y="431939"/>
                    </a:lnTo>
                    <a:lnTo>
                      <a:pt x="939800" y="434111"/>
                    </a:lnTo>
                    <a:lnTo>
                      <a:pt x="938580" y="436118"/>
                    </a:lnTo>
                    <a:lnTo>
                      <a:pt x="940879" y="438238"/>
                    </a:lnTo>
                    <a:lnTo>
                      <a:pt x="941108" y="438264"/>
                    </a:lnTo>
                    <a:lnTo>
                      <a:pt x="941679" y="438480"/>
                    </a:lnTo>
                    <a:lnTo>
                      <a:pt x="943851" y="434352"/>
                    </a:lnTo>
                    <a:lnTo>
                      <a:pt x="944130" y="433133"/>
                    </a:lnTo>
                    <a:close/>
                  </a:path>
                  <a:path w="1005840" h="942975">
                    <a:moveTo>
                      <a:pt x="949109" y="411670"/>
                    </a:moveTo>
                    <a:lnTo>
                      <a:pt x="948677" y="409803"/>
                    </a:lnTo>
                    <a:lnTo>
                      <a:pt x="948334" y="408457"/>
                    </a:lnTo>
                    <a:lnTo>
                      <a:pt x="948016" y="407111"/>
                    </a:lnTo>
                    <a:lnTo>
                      <a:pt x="946175" y="407568"/>
                    </a:lnTo>
                    <a:lnTo>
                      <a:pt x="945908" y="409232"/>
                    </a:lnTo>
                    <a:lnTo>
                      <a:pt x="945857" y="410845"/>
                    </a:lnTo>
                    <a:lnTo>
                      <a:pt x="949109" y="411670"/>
                    </a:lnTo>
                    <a:close/>
                  </a:path>
                  <a:path w="1005840" h="942975">
                    <a:moveTo>
                      <a:pt x="1005370" y="727646"/>
                    </a:moveTo>
                    <a:lnTo>
                      <a:pt x="1005065" y="726198"/>
                    </a:lnTo>
                    <a:lnTo>
                      <a:pt x="1002309" y="726313"/>
                    </a:lnTo>
                    <a:lnTo>
                      <a:pt x="1001890" y="726313"/>
                    </a:lnTo>
                    <a:lnTo>
                      <a:pt x="1001471" y="726922"/>
                    </a:lnTo>
                    <a:lnTo>
                      <a:pt x="1000785" y="727481"/>
                    </a:lnTo>
                    <a:lnTo>
                      <a:pt x="1001801" y="728459"/>
                    </a:lnTo>
                    <a:lnTo>
                      <a:pt x="1002665" y="729322"/>
                    </a:lnTo>
                    <a:lnTo>
                      <a:pt x="1004252" y="730834"/>
                    </a:lnTo>
                    <a:lnTo>
                      <a:pt x="1005370" y="72764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3" name="object 375">
                <a:extLst>
                  <a:ext uri="{FF2B5EF4-FFF2-40B4-BE49-F238E27FC236}">
                    <a16:creationId xmlns:a16="http://schemas.microsoft.com/office/drawing/2014/main" id="{1823126F-731F-E0BA-B104-EF6A13B15C2B}"/>
                  </a:ext>
                </a:extLst>
              </p:cNvPr>
              <p:cNvSpPr/>
              <p:nvPr/>
            </p:nvSpPr>
            <p:spPr>
              <a:xfrm>
                <a:off x="8781923" y="3515352"/>
                <a:ext cx="743410" cy="715149"/>
              </a:xfrm>
              <a:custGeom>
                <a:avLst/>
                <a:gdLst/>
                <a:ahLst/>
                <a:cxnLst/>
                <a:rect l="l" t="t" r="r" b="b"/>
                <a:pathLst>
                  <a:path w="955675" h="1045845">
                    <a:moveTo>
                      <a:pt x="3619" y="697877"/>
                    </a:moveTo>
                    <a:lnTo>
                      <a:pt x="3378" y="697496"/>
                    </a:lnTo>
                    <a:lnTo>
                      <a:pt x="3136" y="697090"/>
                    </a:lnTo>
                    <a:lnTo>
                      <a:pt x="2895" y="696696"/>
                    </a:lnTo>
                    <a:lnTo>
                      <a:pt x="1930" y="697306"/>
                    </a:lnTo>
                    <a:lnTo>
                      <a:pt x="965" y="697903"/>
                    </a:lnTo>
                    <a:lnTo>
                      <a:pt x="0" y="698487"/>
                    </a:lnTo>
                    <a:lnTo>
                      <a:pt x="444" y="699211"/>
                    </a:lnTo>
                    <a:lnTo>
                      <a:pt x="673" y="699554"/>
                    </a:lnTo>
                    <a:lnTo>
                      <a:pt x="1663" y="699008"/>
                    </a:lnTo>
                    <a:lnTo>
                      <a:pt x="3619" y="697877"/>
                    </a:lnTo>
                    <a:close/>
                  </a:path>
                  <a:path w="955675" h="1045845">
                    <a:moveTo>
                      <a:pt x="12865" y="457517"/>
                    </a:moveTo>
                    <a:lnTo>
                      <a:pt x="12801" y="456425"/>
                    </a:lnTo>
                    <a:lnTo>
                      <a:pt x="12623" y="454266"/>
                    </a:lnTo>
                    <a:lnTo>
                      <a:pt x="12128" y="454266"/>
                    </a:lnTo>
                    <a:lnTo>
                      <a:pt x="11607" y="454266"/>
                    </a:lnTo>
                    <a:lnTo>
                      <a:pt x="11087" y="454291"/>
                    </a:lnTo>
                    <a:lnTo>
                      <a:pt x="11303" y="455409"/>
                    </a:lnTo>
                    <a:lnTo>
                      <a:pt x="11760" y="457695"/>
                    </a:lnTo>
                    <a:lnTo>
                      <a:pt x="12496" y="457593"/>
                    </a:lnTo>
                    <a:lnTo>
                      <a:pt x="12865" y="457517"/>
                    </a:lnTo>
                    <a:close/>
                  </a:path>
                  <a:path w="955675" h="1045845">
                    <a:moveTo>
                      <a:pt x="17780" y="718616"/>
                    </a:moveTo>
                    <a:lnTo>
                      <a:pt x="17145" y="718058"/>
                    </a:lnTo>
                    <a:lnTo>
                      <a:pt x="16598" y="717384"/>
                    </a:lnTo>
                    <a:lnTo>
                      <a:pt x="16078" y="718146"/>
                    </a:lnTo>
                    <a:lnTo>
                      <a:pt x="15595" y="718616"/>
                    </a:lnTo>
                    <a:lnTo>
                      <a:pt x="15417" y="719213"/>
                    </a:lnTo>
                    <a:lnTo>
                      <a:pt x="15354" y="719416"/>
                    </a:lnTo>
                    <a:lnTo>
                      <a:pt x="16256" y="720166"/>
                    </a:lnTo>
                    <a:lnTo>
                      <a:pt x="16878" y="719785"/>
                    </a:lnTo>
                    <a:lnTo>
                      <a:pt x="17399" y="719328"/>
                    </a:lnTo>
                    <a:lnTo>
                      <a:pt x="17780" y="718616"/>
                    </a:lnTo>
                    <a:close/>
                  </a:path>
                  <a:path w="955675" h="1045845">
                    <a:moveTo>
                      <a:pt x="23444" y="476300"/>
                    </a:moveTo>
                    <a:lnTo>
                      <a:pt x="23380" y="476123"/>
                    </a:lnTo>
                    <a:lnTo>
                      <a:pt x="23025" y="475386"/>
                    </a:lnTo>
                    <a:lnTo>
                      <a:pt x="22453" y="474764"/>
                    </a:lnTo>
                    <a:lnTo>
                      <a:pt x="21971" y="474091"/>
                    </a:lnTo>
                    <a:lnTo>
                      <a:pt x="21501" y="474484"/>
                    </a:lnTo>
                    <a:lnTo>
                      <a:pt x="20574" y="475056"/>
                    </a:lnTo>
                    <a:lnTo>
                      <a:pt x="20650" y="475234"/>
                    </a:lnTo>
                    <a:lnTo>
                      <a:pt x="20942" y="475996"/>
                    </a:lnTo>
                    <a:lnTo>
                      <a:pt x="21526" y="476580"/>
                    </a:lnTo>
                    <a:lnTo>
                      <a:pt x="22161" y="477431"/>
                    </a:lnTo>
                    <a:lnTo>
                      <a:pt x="22745" y="476808"/>
                    </a:lnTo>
                    <a:lnTo>
                      <a:pt x="23444" y="476300"/>
                    </a:lnTo>
                    <a:close/>
                  </a:path>
                  <a:path w="955675" h="1045845">
                    <a:moveTo>
                      <a:pt x="35547" y="771017"/>
                    </a:moveTo>
                    <a:lnTo>
                      <a:pt x="33235" y="771664"/>
                    </a:lnTo>
                    <a:lnTo>
                      <a:pt x="31965" y="772706"/>
                    </a:lnTo>
                    <a:lnTo>
                      <a:pt x="33604" y="775995"/>
                    </a:lnTo>
                    <a:lnTo>
                      <a:pt x="34518" y="773633"/>
                    </a:lnTo>
                    <a:lnTo>
                      <a:pt x="35039" y="772337"/>
                    </a:lnTo>
                    <a:lnTo>
                      <a:pt x="35547" y="771017"/>
                    </a:lnTo>
                    <a:close/>
                  </a:path>
                  <a:path w="955675" h="1045845">
                    <a:moveTo>
                      <a:pt x="41617" y="742556"/>
                    </a:moveTo>
                    <a:lnTo>
                      <a:pt x="39954" y="743762"/>
                    </a:lnTo>
                    <a:lnTo>
                      <a:pt x="38950" y="744474"/>
                    </a:lnTo>
                    <a:lnTo>
                      <a:pt x="37947" y="745197"/>
                    </a:lnTo>
                    <a:lnTo>
                      <a:pt x="40284" y="746048"/>
                    </a:lnTo>
                    <a:lnTo>
                      <a:pt x="41402" y="745375"/>
                    </a:lnTo>
                    <a:lnTo>
                      <a:pt x="41617" y="742556"/>
                    </a:lnTo>
                    <a:close/>
                  </a:path>
                  <a:path w="955675" h="1045845">
                    <a:moveTo>
                      <a:pt x="42456" y="413486"/>
                    </a:moveTo>
                    <a:lnTo>
                      <a:pt x="42278" y="412978"/>
                    </a:lnTo>
                    <a:lnTo>
                      <a:pt x="41960" y="411949"/>
                    </a:lnTo>
                    <a:lnTo>
                      <a:pt x="40335" y="411251"/>
                    </a:lnTo>
                    <a:lnTo>
                      <a:pt x="39192" y="411581"/>
                    </a:lnTo>
                    <a:lnTo>
                      <a:pt x="38696" y="414680"/>
                    </a:lnTo>
                    <a:lnTo>
                      <a:pt x="40297" y="414172"/>
                    </a:lnTo>
                    <a:lnTo>
                      <a:pt x="41363" y="413816"/>
                    </a:lnTo>
                    <a:lnTo>
                      <a:pt x="42456" y="413486"/>
                    </a:lnTo>
                    <a:close/>
                  </a:path>
                  <a:path w="955675" h="1045845">
                    <a:moveTo>
                      <a:pt x="65786" y="247751"/>
                    </a:moveTo>
                    <a:lnTo>
                      <a:pt x="65328" y="247751"/>
                    </a:lnTo>
                    <a:lnTo>
                      <a:pt x="64846" y="247738"/>
                    </a:lnTo>
                    <a:lnTo>
                      <a:pt x="64376" y="247713"/>
                    </a:lnTo>
                    <a:lnTo>
                      <a:pt x="64566" y="250113"/>
                    </a:lnTo>
                    <a:lnTo>
                      <a:pt x="64643" y="251269"/>
                    </a:lnTo>
                    <a:lnTo>
                      <a:pt x="65024" y="251269"/>
                    </a:lnTo>
                    <a:lnTo>
                      <a:pt x="65760" y="251256"/>
                    </a:lnTo>
                    <a:lnTo>
                      <a:pt x="65786" y="250075"/>
                    </a:lnTo>
                    <a:lnTo>
                      <a:pt x="65786" y="248932"/>
                    </a:lnTo>
                    <a:lnTo>
                      <a:pt x="65786" y="247751"/>
                    </a:lnTo>
                    <a:close/>
                  </a:path>
                  <a:path w="955675" h="1045845">
                    <a:moveTo>
                      <a:pt x="69621" y="263042"/>
                    </a:moveTo>
                    <a:lnTo>
                      <a:pt x="68986" y="262204"/>
                    </a:lnTo>
                    <a:lnTo>
                      <a:pt x="68516" y="261010"/>
                    </a:lnTo>
                    <a:lnTo>
                      <a:pt x="67538" y="262140"/>
                    </a:lnTo>
                    <a:lnTo>
                      <a:pt x="66776" y="262712"/>
                    </a:lnTo>
                    <a:lnTo>
                      <a:pt x="66509" y="263461"/>
                    </a:lnTo>
                    <a:lnTo>
                      <a:pt x="66382" y="263855"/>
                    </a:lnTo>
                    <a:lnTo>
                      <a:pt x="67132" y="264566"/>
                    </a:lnTo>
                    <a:lnTo>
                      <a:pt x="67500" y="265099"/>
                    </a:lnTo>
                    <a:lnTo>
                      <a:pt x="68160" y="264553"/>
                    </a:lnTo>
                    <a:lnTo>
                      <a:pt x="69011" y="264083"/>
                    </a:lnTo>
                    <a:lnTo>
                      <a:pt x="69405" y="263385"/>
                    </a:lnTo>
                    <a:lnTo>
                      <a:pt x="69621" y="263042"/>
                    </a:lnTo>
                    <a:close/>
                  </a:path>
                  <a:path w="955675" h="1045845">
                    <a:moveTo>
                      <a:pt x="93484" y="860755"/>
                    </a:moveTo>
                    <a:lnTo>
                      <a:pt x="93294" y="859815"/>
                    </a:lnTo>
                    <a:lnTo>
                      <a:pt x="92456" y="859853"/>
                    </a:lnTo>
                    <a:lnTo>
                      <a:pt x="91643" y="859955"/>
                    </a:lnTo>
                    <a:lnTo>
                      <a:pt x="90868" y="860031"/>
                    </a:lnTo>
                    <a:lnTo>
                      <a:pt x="90944" y="860513"/>
                    </a:lnTo>
                    <a:lnTo>
                      <a:pt x="91008" y="860971"/>
                    </a:lnTo>
                    <a:lnTo>
                      <a:pt x="91084" y="861441"/>
                    </a:lnTo>
                    <a:lnTo>
                      <a:pt x="91859" y="861225"/>
                    </a:lnTo>
                    <a:lnTo>
                      <a:pt x="92659" y="861034"/>
                    </a:lnTo>
                    <a:lnTo>
                      <a:pt x="93433" y="860767"/>
                    </a:lnTo>
                    <a:close/>
                  </a:path>
                  <a:path w="955675" h="1045845">
                    <a:moveTo>
                      <a:pt x="172046" y="113474"/>
                    </a:moveTo>
                    <a:lnTo>
                      <a:pt x="171716" y="113220"/>
                    </a:lnTo>
                    <a:lnTo>
                      <a:pt x="171373" y="112966"/>
                    </a:lnTo>
                    <a:lnTo>
                      <a:pt x="171030" y="112712"/>
                    </a:lnTo>
                    <a:lnTo>
                      <a:pt x="170192" y="113703"/>
                    </a:lnTo>
                    <a:lnTo>
                      <a:pt x="168490" y="115646"/>
                    </a:lnTo>
                    <a:lnTo>
                      <a:pt x="168859" y="116001"/>
                    </a:lnTo>
                    <a:lnTo>
                      <a:pt x="169252" y="116332"/>
                    </a:lnTo>
                    <a:lnTo>
                      <a:pt x="169633" y="116674"/>
                    </a:lnTo>
                    <a:lnTo>
                      <a:pt x="171234" y="114541"/>
                    </a:lnTo>
                    <a:lnTo>
                      <a:pt x="172046" y="113474"/>
                    </a:lnTo>
                    <a:close/>
                  </a:path>
                  <a:path w="955675" h="1045845">
                    <a:moveTo>
                      <a:pt x="175425" y="667651"/>
                    </a:moveTo>
                    <a:lnTo>
                      <a:pt x="174167" y="666940"/>
                    </a:lnTo>
                    <a:lnTo>
                      <a:pt x="173456" y="667816"/>
                    </a:lnTo>
                    <a:lnTo>
                      <a:pt x="172897" y="668756"/>
                    </a:lnTo>
                    <a:lnTo>
                      <a:pt x="172326" y="669645"/>
                    </a:lnTo>
                    <a:lnTo>
                      <a:pt x="172859" y="669975"/>
                    </a:lnTo>
                    <a:lnTo>
                      <a:pt x="173418" y="670293"/>
                    </a:lnTo>
                    <a:lnTo>
                      <a:pt x="173951" y="670623"/>
                    </a:lnTo>
                    <a:lnTo>
                      <a:pt x="174447" y="669658"/>
                    </a:lnTo>
                    <a:lnTo>
                      <a:pt x="174980" y="668718"/>
                    </a:lnTo>
                    <a:lnTo>
                      <a:pt x="175425" y="667651"/>
                    </a:lnTo>
                    <a:close/>
                  </a:path>
                  <a:path w="955675" h="1045845">
                    <a:moveTo>
                      <a:pt x="216065" y="935494"/>
                    </a:moveTo>
                    <a:lnTo>
                      <a:pt x="215684" y="935405"/>
                    </a:lnTo>
                    <a:lnTo>
                      <a:pt x="215315" y="935316"/>
                    </a:lnTo>
                    <a:lnTo>
                      <a:pt x="214960" y="935228"/>
                    </a:lnTo>
                    <a:lnTo>
                      <a:pt x="214604" y="936586"/>
                    </a:lnTo>
                    <a:lnTo>
                      <a:pt x="213893" y="939228"/>
                    </a:lnTo>
                    <a:lnTo>
                      <a:pt x="214249" y="939330"/>
                    </a:lnTo>
                    <a:lnTo>
                      <a:pt x="214630" y="939406"/>
                    </a:lnTo>
                    <a:lnTo>
                      <a:pt x="214998" y="939507"/>
                    </a:lnTo>
                    <a:lnTo>
                      <a:pt x="215722" y="936828"/>
                    </a:lnTo>
                    <a:lnTo>
                      <a:pt x="216065" y="935494"/>
                    </a:lnTo>
                    <a:close/>
                  </a:path>
                  <a:path w="955675" h="1045845">
                    <a:moveTo>
                      <a:pt x="221830" y="572452"/>
                    </a:moveTo>
                    <a:lnTo>
                      <a:pt x="221792" y="571093"/>
                    </a:lnTo>
                    <a:lnTo>
                      <a:pt x="221310" y="570522"/>
                    </a:lnTo>
                    <a:lnTo>
                      <a:pt x="221030" y="569925"/>
                    </a:lnTo>
                    <a:lnTo>
                      <a:pt x="220472" y="570318"/>
                    </a:lnTo>
                    <a:lnTo>
                      <a:pt x="219684" y="570598"/>
                    </a:lnTo>
                    <a:lnTo>
                      <a:pt x="219417" y="571119"/>
                    </a:lnTo>
                    <a:lnTo>
                      <a:pt x="219214" y="571550"/>
                    </a:lnTo>
                    <a:lnTo>
                      <a:pt x="219608" y="572312"/>
                    </a:lnTo>
                    <a:lnTo>
                      <a:pt x="219735" y="572935"/>
                    </a:lnTo>
                    <a:lnTo>
                      <a:pt x="220256" y="573290"/>
                    </a:lnTo>
                    <a:lnTo>
                      <a:pt x="220776" y="573659"/>
                    </a:lnTo>
                    <a:lnTo>
                      <a:pt x="221297" y="574001"/>
                    </a:lnTo>
                    <a:lnTo>
                      <a:pt x="221488" y="573227"/>
                    </a:lnTo>
                    <a:lnTo>
                      <a:pt x="221830" y="572452"/>
                    </a:lnTo>
                    <a:close/>
                  </a:path>
                  <a:path w="955675" h="1045845">
                    <a:moveTo>
                      <a:pt x="255866" y="852233"/>
                    </a:moveTo>
                    <a:lnTo>
                      <a:pt x="254850" y="851230"/>
                    </a:lnTo>
                    <a:lnTo>
                      <a:pt x="252107" y="849693"/>
                    </a:lnTo>
                    <a:lnTo>
                      <a:pt x="252971" y="852004"/>
                    </a:lnTo>
                    <a:lnTo>
                      <a:pt x="254279" y="855408"/>
                    </a:lnTo>
                    <a:lnTo>
                      <a:pt x="255866" y="852233"/>
                    </a:lnTo>
                    <a:close/>
                  </a:path>
                  <a:path w="955675" h="1045845">
                    <a:moveTo>
                      <a:pt x="268846" y="981875"/>
                    </a:moveTo>
                    <a:lnTo>
                      <a:pt x="268109" y="980935"/>
                    </a:lnTo>
                    <a:lnTo>
                      <a:pt x="265150" y="981214"/>
                    </a:lnTo>
                    <a:lnTo>
                      <a:pt x="266382" y="982738"/>
                    </a:lnTo>
                    <a:lnTo>
                      <a:pt x="267131" y="983665"/>
                    </a:lnTo>
                    <a:lnTo>
                      <a:pt x="267893" y="984580"/>
                    </a:lnTo>
                    <a:lnTo>
                      <a:pt x="268846" y="981875"/>
                    </a:lnTo>
                    <a:close/>
                  </a:path>
                  <a:path w="955675" h="1045845">
                    <a:moveTo>
                      <a:pt x="272529" y="775919"/>
                    </a:moveTo>
                    <a:lnTo>
                      <a:pt x="271640" y="775474"/>
                    </a:lnTo>
                    <a:lnTo>
                      <a:pt x="271094" y="775030"/>
                    </a:lnTo>
                    <a:lnTo>
                      <a:pt x="270154" y="774941"/>
                    </a:lnTo>
                    <a:lnTo>
                      <a:pt x="269748" y="775550"/>
                    </a:lnTo>
                    <a:lnTo>
                      <a:pt x="269392" y="775893"/>
                    </a:lnTo>
                    <a:lnTo>
                      <a:pt x="269875" y="776363"/>
                    </a:lnTo>
                    <a:lnTo>
                      <a:pt x="270294" y="776960"/>
                    </a:lnTo>
                    <a:lnTo>
                      <a:pt x="271119" y="777278"/>
                    </a:lnTo>
                    <a:lnTo>
                      <a:pt x="271678" y="776579"/>
                    </a:lnTo>
                    <a:lnTo>
                      <a:pt x="272529" y="775919"/>
                    </a:lnTo>
                    <a:close/>
                  </a:path>
                  <a:path w="955675" h="1045845">
                    <a:moveTo>
                      <a:pt x="276580" y="250596"/>
                    </a:moveTo>
                    <a:lnTo>
                      <a:pt x="276339" y="250151"/>
                    </a:lnTo>
                    <a:lnTo>
                      <a:pt x="276123" y="249720"/>
                    </a:lnTo>
                    <a:lnTo>
                      <a:pt x="275882" y="249301"/>
                    </a:lnTo>
                    <a:lnTo>
                      <a:pt x="275043" y="249809"/>
                    </a:lnTo>
                    <a:lnTo>
                      <a:pt x="274205" y="250342"/>
                    </a:lnTo>
                    <a:lnTo>
                      <a:pt x="273367" y="250850"/>
                    </a:lnTo>
                    <a:lnTo>
                      <a:pt x="273850" y="251764"/>
                    </a:lnTo>
                    <a:lnTo>
                      <a:pt x="274751" y="251383"/>
                    </a:lnTo>
                    <a:lnTo>
                      <a:pt x="275653" y="250964"/>
                    </a:lnTo>
                    <a:lnTo>
                      <a:pt x="276580" y="250596"/>
                    </a:lnTo>
                    <a:close/>
                  </a:path>
                  <a:path w="955675" h="1045845">
                    <a:moveTo>
                      <a:pt x="280060" y="770001"/>
                    </a:moveTo>
                    <a:lnTo>
                      <a:pt x="279577" y="768858"/>
                    </a:lnTo>
                    <a:lnTo>
                      <a:pt x="278638" y="766584"/>
                    </a:lnTo>
                    <a:lnTo>
                      <a:pt x="278269" y="766737"/>
                    </a:lnTo>
                    <a:lnTo>
                      <a:pt x="277863" y="766902"/>
                    </a:lnTo>
                    <a:lnTo>
                      <a:pt x="277507" y="767067"/>
                    </a:lnTo>
                    <a:lnTo>
                      <a:pt x="278003" y="768184"/>
                    </a:lnTo>
                    <a:lnTo>
                      <a:pt x="278523" y="769302"/>
                    </a:lnTo>
                    <a:lnTo>
                      <a:pt x="279019" y="770445"/>
                    </a:lnTo>
                    <a:lnTo>
                      <a:pt x="279374" y="770293"/>
                    </a:lnTo>
                    <a:lnTo>
                      <a:pt x="279704" y="770128"/>
                    </a:lnTo>
                    <a:lnTo>
                      <a:pt x="280060" y="770001"/>
                    </a:lnTo>
                    <a:close/>
                  </a:path>
                  <a:path w="955675" h="1045845">
                    <a:moveTo>
                      <a:pt x="296786" y="850900"/>
                    </a:moveTo>
                    <a:lnTo>
                      <a:pt x="295490" y="850353"/>
                    </a:lnTo>
                    <a:lnTo>
                      <a:pt x="294881" y="849896"/>
                    </a:lnTo>
                    <a:lnTo>
                      <a:pt x="293890" y="849896"/>
                    </a:lnTo>
                    <a:lnTo>
                      <a:pt x="293484" y="850557"/>
                    </a:lnTo>
                    <a:lnTo>
                      <a:pt x="293077" y="850900"/>
                    </a:lnTo>
                    <a:lnTo>
                      <a:pt x="293560" y="851382"/>
                    </a:lnTo>
                    <a:lnTo>
                      <a:pt x="293979" y="852157"/>
                    </a:lnTo>
                    <a:lnTo>
                      <a:pt x="294551" y="852258"/>
                    </a:lnTo>
                    <a:lnTo>
                      <a:pt x="295008" y="852360"/>
                    </a:lnTo>
                    <a:lnTo>
                      <a:pt x="295617" y="851662"/>
                    </a:lnTo>
                    <a:lnTo>
                      <a:pt x="296786" y="850900"/>
                    </a:lnTo>
                    <a:close/>
                  </a:path>
                  <a:path w="955675" h="1045845">
                    <a:moveTo>
                      <a:pt x="310057" y="208432"/>
                    </a:moveTo>
                    <a:lnTo>
                      <a:pt x="309524" y="208254"/>
                    </a:lnTo>
                    <a:lnTo>
                      <a:pt x="308508" y="207924"/>
                    </a:lnTo>
                    <a:lnTo>
                      <a:pt x="308152" y="208559"/>
                    </a:lnTo>
                    <a:lnTo>
                      <a:pt x="307682" y="209169"/>
                    </a:lnTo>
                    <a:lnTo>
                      <a:pt x="307352" y="210426"/>
                    </a:lnTo>
                    <a:lnTo>
                      <a:pt x="307555" y="211124"/>
                    </a:lnTo>
                    <a:lnTo>
                      <a:pt x="307606" y="211759"/>
                    </a:lnTo>
                    <a:lnTo>
                      <a:pt x="308800" y="212013"/>
                    </a:lnTo>
                    <a:lnTo>
                      <a:pt x="309232" y="210807"/>
                    </a:lnTo>
                    <a:lnTo>
                      <a:pt x="309638" y="209613"/>
                    </a:lnTo>
                    <a:lnTo>
                      <a:pt x="310057" y="208432"/>
                    </a:lnTo>
                    <a:close/>
                  </a:path>
                  <a:path w="955675" h="1045845">
                    <a:moveTo>
                      <a:pt x="325361" y="320217"/>
                    </a:moveTo>
                    <a:lnTo>
                      <a:pt x="325335" y="317588"/>
                    </a:lnTo>
                    <a:lnTo>
                      <a:pt x="323900" y="319646"/>
                    </a:lnTo>
                    <a:lnTo>
                      <a:pt x="323088" y="320827"/>
                    </a:lnTo>
                    <a:lnTo>
                      <a:pt x="325361" y="320217"/>
                    </a:lnTo>
                    <a:close/>
                  </a:path>
                  <a:path w="955675" h="1045845">
                    <a:moveTo>
                      <a:pt x="338759" y="422440"/>
                    </a:moveTo>
                    <a:lnTo>
                      <a:pt x="337820" y="421500"/>
                    </a:lnTo>
                    <a:lnTo>
                      <a:pt x="337350" y="421055"/>
                    </a:lnTo>
                    <a:lnTo>
                      <a:pt x="336715" y="421894"/>
                    </a:lnTo>
                    <a:lnTo>
                      <a:pt x="336067" y="422719"/>
                    </a:lnTo>
                    <a:lnTo>
                      <a:pt x="335495" y="423570"/>
                    </a:lnTo>
                    <a:lnTo>
                      <a:pt x="336118" y="424281"/>
                    </a:lnTo>
                    <a:lnTo>
                      <a:pt x="337083" y="423697"/>
                    </a:lnTo>
                    <a:lnTo>
                      <a:pt x="337908" y="423062"/>
                    </a:lnTo>
                    <a:lnTo>
                      <a:pt x="338759" y="422440"/>
                    </a:lnTo>
                    <a:close/>
                  </a:path>
                  <a:path w="955675" h="1045845">
                    <a:moveTo>
                      <a:pt x="339407" y="430237"/>
                    </a:moveTo>
                    <a:lnTo>
                      <a:pt x="339318" y="430072"/>
                    </a:lnTo>
                    <a:lnTo>
                      <a:pt x="339051" y="429463"/>
                    </a:lnTo>
                    <a:lnTo>
                      <a:pt x="338620" y="428866"/>
                    </a:lnTo>
                    <a:lnTo>
                      <a:pt x="337832" y="428358"/>
                    </a:lnTo>
                    <a:lnTo>
                      <a:pt x="337197" y="428815"/>
                    </a:lnTo>
                    <a:lnTo>
                      <a:pt x="336727" y="429006"/>
                    </a:lnTo>
                    <a:lnTo>
                      <a:pt x="337134" y="429704"/>
                    </a:lnTo>
                    <a:lnTo>
                      <a:pt x="338124" y="431431"/>
                    </a:lnTo>
                    <a:lnTo>
                      <a:pt x="338747" y="430733"/>
                    </a:lnTo>
                    <a:lnTo>
                      <a:pt x="339407" y="430237"/>
                    </a:lnTo>
                    <a:close/>
                  </a:path>
                  <a:path w="955675" h="1045845">
                    <a:moveTo>
                      <a:pt x="354711" y="931760"/>
                    </a:moveTo>
                    <a:lnTo>
                      <a:pt x="354520" y="931456"/>
                    </a:lnTo>
                    <a:lnTo>
                      <a:pt x="354190" y="930833"/>
                    </a:lnTo>
                    <a:lnTo>
                      <a:pt x="353352" y="931227"/>
                    </a:lnTo>
                    <a:lnTo>
                      <a:pt x="352552" y="931672"/>
                    </a:lnTo>
                    <a:lnTo>
                      <a:pt x="351739" y="932116"/>
                    </a:lnTo>
                    <a:lnTo>
                      <a:pt x="351891" y="932421"/>
                    </a:lnTo>
                    <a:lnTo>
                      <a:pt x="352056" y="932726"/>
                    </a:lnTo>
                    <a:lnTo>
                      <a:pt x="352221" y="933043"/>
                    </a:lnTo>
                    <a:lnTo>
                      <a:pt x="353047" y="932599"/>
                    </a:lnTo>
                    <a:lnTo>
                      <a:pt x="354711" y="931760"/>
                    </a:lnTo>
                    <a:close/>
                  </a:path>
                  <a:path w="955675" h="1045845">
                    <a:moveTo>
                      <a:pt x="356082" y="483501"/>
                    </a:moveTo>
                    <a:lnTo>
                      <a:pt x="355676" y="482968"/>
                    </a:lnTo>
                    <a:lnTo>
                      <a:pt x="355371" y="482244"/>
                    </a:lnTo>
                    <a:lnTo>
                      <a:pt x="353161" y="483133"/>
                    </a:lnTo>
                    <a:lnTo>
                      <a:pt x="353199" y="484390"/>
                    </a:lnTo>
                    <a:lnTo>
                      <a:pt x="354609" y="486892"/>
                    </a:lnTo>
                    <a:lnTo>
                      <a:pt x="355269" y="485521"/>
                    </a:lnTo>
                    <a:lnTo>
                      <a:pt x="355752" y="484733"/>
                    </a:lnTo>
                    <a:lnTo>
                      <a:pt x="355968" y="483870"/>
                    </a:lnTo>
                    <a:lnTo>
                      <a:pt x="356082" y="483501"/>
                    </a:lnTo>
                    <a:close/>
                  </a:path>
                  <a:path w="955675" h="1045845">
                    <a:moveTo>
                      <a:pt x="356666" y="853643"/>
                    </a:moveTo>
                    <a:lnTo>
                      <a:pt x="356184" y="853440"/>
                    </a:lnTo>
                    <a:lnTo>
                      <a:pt x="355727" y="853198"/>
                    </a:lnTo>
                    <a:lnTo>
                      <a:pt x="355244" y="852982"/>
                    </a:lnTo>
                    <a:lnTo>
                      <a:pt x="353606" y="857427"/>
                    </a:lnTo>
                    <a:lnTo>
                      <a:pt x="353936" y="857592"/>
                    </a:lnTo>
                    <a:lnTo>
                      <a:pt x="354609" y="857885"/>
                    </a:lnTo>
                    <a:lnTo>
                      <a:pt x="356666" y="853643"/>
                    </a:lnTo>
                    <a:close/>
                  </a:path>
                  <a:path w="955675" h="1045845">
                    <a:moveTo>
                      <a:pt x="357911" y="518325"/>
                    </a:moveTo>
                    <a:lnTo>
                      <a:pt x="357530" y="517093"/>
                    </a:lnTo>
                    <a:lnTo>
                      <a:pt x="355714" y="516470"/>
                    </a:lnTo>
                    <a:lnTo>
                      <a:pt x="355422" y="516369"/>
                    </a:lnTo>
                    <a:lnTo>
                      <a:pt x="354533" y="516953"/>
                    </a:lnTo>
                    <a:lnTo>
                      <a:pt x="354469" y="517321"/>
                    </a:lnTo>
                    <a:lnTo>
                      <a:pt x="354076" y="519176"/>
                    </a:lnTo>
                    <a:lnTo>
                      <a:pt x="354749" y="520280"/>
                    </a:lnTo>
                    <a:lnTo>
                      <a:pt x="356882" y="520001"/>
                    </a:lnTo>
                    <a:lnTo>
                      <a:pt x="357911" y="518325"/>
                    </a:lnTo>
                    <a:close/>
                  </a:path>
                  <a:path w="955675" h="1045845">
                    <a:moveTo>
                      <a:pt x="374078" y="464185"/>
                    </a:moveTo>
                    <a:lnTo>
                      <a:pt x="373976" y="463283"/>
                    </a:lnTo>
                    <a:lnTo>
                      <a:pt x="373888" y="462356"/>
                    </a:lnTo>
                    <a:lnTo>
                      <a:pt x="373799" y="461454"/>
                    </a:lnTo>
                    <a:lnTo>
                      <a:pt x="373024" y="461454"/>
                    </a:lnTo>
                    <a:lnTo>
                      <a:pt x="372643" y="461441"/>
                    </a:lnTo>
                    <a:lnTo>
                      <a:pt x="372643" y="462394"/>
                    </a:lnTo>
                    <a:lnTo>
                      <a:pt x="372618" y="463359"/>
                    </a:lnTo>
                    <a:lnTo>
                      <a:pt x="372618" y="464299"/>
                    </a:lnTo>
                    <a:lnTo>
                      <a:pt x="374078" y="464185"/>
                    </a:lnTo>
                    <a:close/>
                  </a:path>
                  <a:path w="955675" h="1045845">
                    <a:moveTo>
                      <a:pt x="376237" y="1044740"/>
                    </a:moveTo>
                    <a:lnTo>
                      <a:pt x="375970" y="1044308"/>
                    </a:lnTo>
                    <a:lnTo>
                      <a:pt x="375704" y="1043851"/>
                    </a:lnTo>
                    <a:lnTo>
                      <a:pt x="375437" y="1043406"/>
                    </a:lnTo>
                    <a:lnTo>
                      <a:pt x="374840" y="1043228"/>
                    </a:lnTo>
                    <a:lnTo>
                      <a:pt x="374230" y="1042835"/>
                    </a:lnTo>
                    <a:lnTo>
                      <a:pt x="373672" y="1042911"/>
                    </a:lnTo>
                    <a:lnTo>
                      <a:pt x="373291" y="1042949"/>
                    </a:lnTo>
                    <a:lnTo>
                      <a:pt x="372643" y="1043889"/>
                    </a:lnTo>
                    <a:lnTo>
                      <a:pt x="372732" y="1044054"/>
                    </a:lnTo>
                    <a:lnTo>
                      <a:pt x="373062" y="1044575"/>
                    </a:lnTo>
                    <a:lnTo>
                      <a:pt x="373621" y="1045235"/>
                    </a:lnTo>
                    <a:lnTo>
                      <a:pt x="374180" y="1045324"/>
                    </a:lnTo>
                    <a:lnTo>
                      <a:pt x="374827" y="1045425"/>
                    </a:lnTo>
                    <a:lnTo>
                      <a:pt x="375551" y="1044981"/>
                    </a:lnTo>
                    <a:lnTo>
                      <a:pt x="376237" y="1044740"/>
                    </a:lnTo>
                    <a:close/>
                  </a:path>
                  <a:path w="955675" h="1045845">
                    <a:moveTo>
                      <a:pt x="395452" y="942644"/>
                    </a:moveTo>
                    <a:lnTo>
                      <a:pt x="395211" y="942086"/>
                    </a:lnTo>
                    <a:lnTo>
                      <a:pt x="395097" y="941298"/>
                    </a:lnTo>
                    <a:lnTo>
                      <a:pt x="394119" y="940650"/>
                    </a:lnTo>
                    <a:lnTo>
                      <a:pt x="393306" y="940676"/>
                    </a:lnTo>
                    <a:lnTo>
                      <a:pt x="392620" y="940536"/>
                    </a:lnTo>
                    <a:lnTo>
                      <a:pt x="392404" y="941057"/>
                    </a:lnTo>
                    <a:lnTo>
                      <a:pt x="392303" y="941311"/>
                    </a:lnTo>
                    <a:lnTo>
                      <a:pt x="393992" y="942543"/>
                    </a:lnTo>
                    <a:lnTo>
                      <a:pt x="394843" y="943178"/>
                    </a:lnTo>
                    <a:lnTo>
                      <a:pt x="395046" y="943000"/>
                    </a:lnTo>
                    <a:lnTo>
                      <a:pt x="395249" y="942848"/>
                    </a:lnTo>
                    <a:lnTo>
                      <a:pt x="395452" y="942644"/>
                    </a:lnTo>
                    <a:close/>
                  </a:path>
                  <a:path w="955675" h="1045845">
                    <a:moveTo>
                      <a:pt x="447382" y="309168"/>
                    </a:moveTo>
                    <a:lnTo>
                      <a:pt x="447230" y="307962"/>
                    </a:lnTo>
                    <a:lnTo>
                      <a:pt x="447103" y="306755"/>
                    </a:lnTo>
                    <a:lnTo>
                      <a:pt x="446976" y="305562"/>
                    </a:lnTo>
                    <a:lnTo>
                      <a:pt x="446354" y="305612"/>
                    </a:lnTo>
                    <a:lnTo>
                      <a:pt x="445109" y="305739"/>
                    </a:lnTo>
                    <a:lnTo>
                      <a:pt x="445427" y="306971"/>
                    </a:lnTo>
                    <a:lnTo>
                      <a:pt x="445731" y="308203"/>
                    </a:lnTo>
                    <a:lnTo>
                      <a:pt x="446049" y="309422"/>
                    </a:lnTo>
                    <a:lnTo>
                      <a:pt x="446506" y="309346"/>
                    </a:lnTo>
                    <a:lnTo>
                      <a:pt x="446925" y="309245"/>
                    </a:lnTo>
                    <a:lnTo>
                      <a:pt x="447382" y="309168"/>
                    </a:lnTo>
                    <a:close/>
                  </a:path>
                  <a:path w="955675" h="1045845">
                    <a:moveTo>
                      <a:pt x="452767" y="436460"/>
                    </a:moveTo>
                    <a:lnTo>
                      <a:pt x="450837" y="436041"/>
                    </a:lnTo>
                    <a:lnTo>
                      <a:pt x="449872" y="435838"/>
                    </a:lnTo>
                    <a:lnTo>
                      <a:pt x="449783" y="436346"/>
                    </a:lnTo>
                    <a:lnTo>
                      <a:pt x="449592" y="437349"/>
                    </a:lnTo>
                    <a:lnTo>
                      <a:pt x="450545" y="437565"/>
                    </a:lnTo>
                    <a:lnTo>
                      <a:pt x="451472" y="437794"/>
                    </a:lnTo>
                    <a:lnTo>
                      <a:pt x="452412" y="437921"/>
                    </a:lnTo>
                    <a:lnTo>
                      <a:pt x="452653" y="436956"/>
                    </a:lnTo>
                    <a:lnTo>
                      <a:pt x="452767" y="436460"/>
                    </a:lnTo>
                    <a:close/>
                  </a:path>
                  <a:path w="955675" h="1045845">
                    <a:moveTo>
                      <a:pt x="458635" y="855865"/>
                    </a:moveTo>
                    <a:lnTo>
                      <a:pt x="457860" y="853198"/>
                    </a:lnTo>
                    <a:lnTo>
                      <a:pt x="457466" y="851890"/>
                    </a:lnTo>
                    <a:lnTo>
                      <a:pt x="457136" y="851992"/>
                    </a:lnTo>
                    <a:lnTo>
                      <a:pt x="456463" y="852220"/>
                    </a:lnTo>
                    <a:lnTo>
                      <a:pt x="456857" y="853478"/>
                    </a:lnTo>
                    <a:lnTo>
                      <a:pt x="457669" y="855980"/>
                    </a:lnTo>
                    <a:lnTo>
                      <a:pt x="457987" y="855929"/>
                    </a:lnTo>
                    <a:lnTo>
                      <a:pt x="458635" y="855865"/>
                    </a:lnTo>
                    <a:close/>
                  </a:path>
                  <a:path w="955675" h="1045845">
                    <a:moveTo>
                      <a:pt x="461251" y="346443"/>
                    </a:moveTo>
                    <a:lnTo>
                      <a:pt x="460235" y="345465"/>
                    </a:lnTo>
                    <a:lnTo>
                      <a:pt x="459740" y="344817"/>
                    </a:lnTo>
                    <a:lnTo>
                      <a:pt x="458889" y="344385"/>
                    </a:lnTo>
                    <a:lnTo>
                      <a:pt x="457809" y="345376"/>
                    </a:lnTo>
                    <a:lnTo>
                      <a:pt x="457911" y="346392"/>
                    </a:lnTo>
                    <a:lnTo>
                      <a:pt x="458520" y="347129"/>
                    </a:lnTo>
                    <a:lnTo>
                      <a:pt x="459092" y="347395"/>
                    </a:lnTo>
                    <a:lnTo>
                      <a:pt x="459447" y="347573"/>
                    </a:lnTo>
                    <a:lnTo>
                      <a:pt x="460159" y="346938"/>
                    </a:lnTo>
                    <a:lnTo>
                      <a:pt x="461251" y="346443"/>
                    </a:lnTo>
                    <a:close/>
                  </a:path>
                  <a:path w="955675" h="1045845">
                    <a:moveTo>
                      <a:pt x="472478" y="670140"/>
                    </a:moveTo>
                    <a:lnTo>
                      <a:pt x="471944" y="669163"/>
                    </a:lnTo>
                    <a:lnTo>
                      <a:pt x="471195" y="668629"/>
                    </a:lnTo>
                    <a:lnTo>
                      <a:pt x="470484" y="668261"/>
                    </a:lnTo>
                    <a:lnTo>
                      <a:pt x="470344" y="668197"/>
                    </a:lnTo>
                    <a:lnTo>
                      <a:pt x="469226" y="669340"/>
                    </a:lnTo>
                    <a:lnTo>
                      <a:pt x="469353" y="669607"/>
                    </a:lnTo>
                    <a:lnTo>
                      <a:pt x="469633" y="670344"/>
                    </a:lnTo>
                    <a:lnTo>
                      <a:pt x="470344" y="670877"/>
                    </a:lnTo>
                    <a:lnTo>
                      <a:pt x="471258" y="671931"/>
                    </a:lnTo>
                    <a:lnTo>
                      <a:pt x="471805" y="670915"/>
                    </a:lnTo>
                    <a:lnTo>
                      <a:pt x="472478" y="670140"/>
                    </a:lnTo>
                    <a:close/>
                  </a:path>
                  <a:path w="955675" h="1045845">
                    <a:moveTo>
                      <a:pt x="497154" y="884669"/>
                    </a:moveTo>
                    <a:lnTo>
                      <a:pt x="496455" y="881786"/>
                    </a:lnTo>
                    <a:lnTo>
                      <a:pt x="492963" y="885621"/>
                    </a:lnTo>
                    <a:lnTo>
                      <a:pt x="495935" y="885126"/>
                    </a:lnTo>
                    <a:lnTo>
                      <a:pt x="497154" y="884669"/>
                    </a:lnTo>
                    <a:close/>
                  </a:path>
                  <a:path w="955675" h="1045845">
                    <a:moveTo>
                      <a:pt x="548436" y="2260"/>
                    </a:moveTo>
                    <a:lnTo>
                      <a:pt x="546125" y="0"/>
                    </a:lnTo>
                    <a:lnTo>
                      <a:pt x="545528" y="3225"/>
                    </a:lnTo>
                    <a:lnTo>
                      <a:pt x="545299" y="4483"/>
                    </a:lnTo>
                    <a:lnTo>
                      <a:pt x="545744" y="4584"/>
                    </a:lnTo>
                    <a:lnTo>
                      <a:pt x="546163" y="4686"/>
                    </a:lnTo>
                    <a:lnTo>
                      <a:pt x="546582" y="4800"/>
                    </a:lnTo>
                    <a:lnTo>
                      <a:pt x="547484" y="3543"/>
                    </a:lnTo>
                    <a:lnTo>
                      <a:pt x="548436" y="2260"/>
                    </a:lnTo>
                    <a:close/>
                  </a:path>
                  <a:path w="955675" h="1045845">
                    <a:moveTo>
                      <a:pt x="549465" y="268312"/>
                    </a:moveTo>
                    <a:lnTo>
                      <a:pt x="547141" y="265341"/>
                    </a:lnTo>
                    <a:lnTo>
                      <a:pt x="546849" y="265557"/>
                    </a:lnTo>
                    <a:lnTo>
                      <a:pt x="546544" y="265734"/>
                    </a:lnTo>
                    <a:lnTo>
                      <a:pt x="546239" y="265963"/>
                    </a:lnTo>
                    <a:lnTo>
                      <a:pt x="548208" y="269227"/>
                    </a:lnTo>
                    <a:lnTo>
                      <a:pt x="548627" y="268935"/>
                    </a:lnTo>
                    <a:lnTo>
                      <a:pt x="549465" y="268312"/>
                    </a:lnTo>
                    <a:close/>
                  </a:path>
                  <a:path w="955675" h="1045845">
                    <a:moveTo>
                      <a:pt x="558571" y="514959"/>
                    </a:moveTo>
                    <a:lnTo>
                      <a:pt x="557479" y="514350"/>
                    </a:lnTo>
                    <a:lnTo>
                      <a:pt x="555967" y="515493"/>
                    </a:lnTo>
                    <a:lnTo>
                      <a:pt x="555472" y="516864"/>
                    </a:lnTo>
                    <a:lnTo>
                      <a:pt x="557301" y="519480"/>
                    </a:lnTo>
                    <a:lnTo>
                      <a:pt x="557872" y="517474"/>
                    </a:lnTo>
                    <a:lnTo>
                      <a:pt x="558215" y="516204"/>
                    </a:lnTo>
                    <a:lnTo>
                      <a:pt x="558571" y="514959"/>
                    </a:lnTo>
                    <a:close/>
                  </a:path>
                  <a:path w="955675" h="1045845">
                    <a:moveTo>
                      <a:pt x="559054" y="112915"/>
                    </a:moveTo>
                    <a:lnTo>
                      <a:pt x="558546" y="112864"/>
                    </a:lnTo>
                    <a:lnTo>
                      <a:pt x="558025" y="112801"/>
                    </a:lnTo>
                    <a:lnTo>
                      <a:pt x="557517" y="112737"/>
                    </a:lnTo>
                    <a:lnTo>
                      <a:pt x="557377" y="113969"/>
                    </a:lnTo>
                    <a:lnTo>
                      <a:pt x="557212" y="115189"/>
                    </a:lnTo>
                    <a:lnTo>
                      <a:pt x="557085" y="116420"/>
                    </a:lnTo>
                    <a:lnTo>
                      <a:pt x="557606" y="116471"/>
                    </a:lnTo>
                    <a:lnTo>
                      <a:pt x="558101" y="116547"/>
                    </a:lnTo>
                    <a:lnTo>
                      <a:pt x="558609" y="116586"/>
                    </a:lnTo>
                    <a:lnTo>
                      <a:pt x="558761" y="115366"/>
                    </a:lnTo>
                    <a:lnTo>
                      <a:pt x="558914" y="114134"/>
                    </a:lnTo>
                    <a:lnTo>
                      <a:pt x="559054" y="112915"/>
                    </a:lnTo>
                    <a:close/>
                  </a:path>
                  <a:path w="955675" h="1045845">
                    <a:moveTo>
                      <a:pt x="561771" y="731469"/>
                    </a:moveTo>
                    <a:lnTo>
                      <a:pt x="561378" y="731481"/>
                    </a:lnTo>
                    <a:lnTo>
                      <a:pt x="560997" y="731507"/>
                    </a:lnTo>
                    <a:lnTo>
                      <a:pt x="560603" y="731507"/>
                    </a:lnTo>
                    <a:lnTo>
                      <a:pt x="560679" y="732536"/>
                    </a:lnTo>
                    <a:lnTo>
                      <a:pt x="560781" y="733539"/>
                    </a:lnTo>
                    <a:lnTo>
                      <a:pt x="560844" y="734555"/>
                    </a:lnTo>
                    <a:lnTo>
                      <a:pt x="561162" y="734555"/>
                    </a:lnTo>
                    <a:lnTo>
                      <a:pt x="561454" y="734529"/>
                    </a:lnTo>
                    <a:lnTo>
                      <a:pt x="561746" y="734529"/>
                    </a:lnTo>
                    <a:lnTo>
                      <a:pt x="561771" y="733501"/>
                    </a:lnTo>
                    <a:lnTo>
                      <a:pt x="561771" y="732497"/>
                    </a:lnTo>
                    <a:lnTo>
                      <a:pt x="561771" y="731469"/>
                    </a:lnTo>
                    <a:close/>
                  </a:path>
                  <a:path w="955675" h="1045845">
                    <a:moveTo>
                      <a:pt x="570699" y="375907"/>
                    </a:moveTo>
                    <a:lnTo>
                      <a:pt x="570458" y="375805"/>
                    </a:lnTo>
                    <a:lnTo>
                      <a:pt x="570217" y="375704"/>
                    </a:lnTo>
                    <a:lnTo>
                      <a:pt x="569963" y="375615"/>
                    </a:lnTo>
                    <a:lnTo>
                      <a:pt x="569595" y="376224"/>
                    </a:lnTo>
                    <a:lnTo>
                      <a:pt x="569137" y="376796"/>
                    </a:lnTo>
                    <a:lnTo>
                      <a:pt x="568706" y="378066"/>
                    </a:lnTo>
                    <a:lnTo>
                      <a:pt x="568769" y="378777"/>
                    </a:lnTo>
                    <a:lnTo>
                      <a:pt x="568706" y="379450"/>
                    </a:lnTo>
                    <a:lnTo>
                      <a:pt x="569023" y="379488"/>
                    </a:lnTo>
                    <a:lnTo>
                      <a:pt x="569328" y="379564"/>
                    </a:lnTo>
                    <a:lnTo>
                      <a:pt x="569633" y="379615"/>
                    </a:lnTo>
                    <a:lnTo>
                      <a:pt x="569976" y="378358"/>
                    </a:lnTo>
                    <a:lnTo>
                      <a:pt x="570344" y="377164"/>
                    </a:lnTo>
                    <a:lnTo>
                      <a:pt x="570699" y="375907"/>
                    </a:lnTo>
                    <a:close/>
                  </a:path>
                  <a:path w="955675" h="1045845">
                    <a:moveTo>
                      <a:pt x="575487" y="850557"/>
                    </a:moveTo>
                    <a:lnTo>
                      <a:pt x="575322" y="849325"/>
                    </a:lnTo>
                    <a:lnTo>
                      <a:pt x="574941" y="846861"/>
                    </a:lnTo>
                    <a:lnTo>
                      <a:pt x="574509" y="846899"/>
                    </a:lnTo>
                    <a:lnTo>
                      <a:pt x="574027" y="846963"/>
                    </a:lnTo>
                    <a:lnTo>
                      <a:pt x="573608" y="847001"/>
                    </a:lnTo>
                    <a:lnTo>
                      <a:pt x="573786" y="849350"/>
                    </a:lnTo>
                    <a:lnTo>
                      <a:pt x="573900" y="850519"/>
                    </a:lnTo>
                    <a:lnTo>
                      <a:pt x="574433" y="850531"/>
                    </a:lnTo>
                    <a:lnTo>
                      <a:pt x="574967" y="850531"/>
                    </a:lnTo>
                    <a:lnTo>
                      <a:pt x="575487" y="850557"/>
                    </a:lnTo>
                    <a:close/>
                  </a:path>
                  <a:path w="955675" h="1045845">
                    <a:moveTo>
                      <a:pt x="594880" y="818857"/>
                    </a:moveTo>
                    <a:lnTo>
                      <a:pt x="594461" y="818819"/>
                    </a:lnTo>
                    <a:lnTo>
                      <a:pt x="594029" y="818769"/>
                    </a:lnTo>
                    <a:lnTo>
                      <a:pt x="593623" y="818730"/>
                    </a:lnTo>
                    <a:lnTo>
                      <a:pt x="593369" y="820051"/>
                    </a:lnTo>
                    <a:lnTo>
                      <a:pt x="593090" y="821385"/>
                    </a:lnTo>
                    <a:lnTo>
                      <a:pt x="592848" y="822693"/>
                    </a:lnTo>
                    <a:lnTo>
                      <a:pt x="594093" y="822947"/>
                    </a:lnTo>
                    <a:lnTo>
                      <a:pt x="594614" y="820204"/>
                    </a:lnTo>
                    <a:lnTo>
                      <a:pt x="594880" y="818857"/>
                    </a:lnTo>
                    <a:close/>
                  </a:path>
                  <a:path w="955675" h="1045845">
                    <a:moveTo>
                      <a:pt x="604596" y="742137"/>
                    </a:moveTo>
                    <a:lnTo>
                      <a:pt x="601789" y="738746"/>
                    </a:lnTo>
                    <a:lnTo>
                      <a:pt x="600659" y="741857"/>
                    </a:lnTo>
                    <a:lnTo>
                      <a:pt x="602068" y="742467"/>
                    </a:lnTo>
                    <a:lnTo>
                      <a:pt x="603554" y="742911"/>
                    </a:lnTo>
                    <a:lnTo>
                      <a:pt x="603745" y="742988"/>
                    </a:lnTo>
                    <a:lnTo>
                      <a:pt x="604075" y="742569"/>
                    </a:lnTo>
                    <a:lnTo>
                      <a:pt x="604596" y="742137"/>
                    </a:lnTo>
                    <a:close/>
                  </a:path>
                  <a:path w="955675" h="1045845">
                    <a:moveTo>
                      <a:pt x="606640" y="890854"/>
                    </a:moveTo>
                    <a:lnTo>
                      <a:pt x="605904" y="889228"/>
                    </a:lnTo>
                    <a:lnTo>
                      <a:pt x="605523" y="888453"/>
                    </a:lnTo>
                    <a:lnTo>
                      <a:pt x="605091" y="888657"/>
                    </a:lnTo>
                    <a:lnTo>
                      <a:pt x="604253" y="889076"/>
                    </a:lnTo>
                    <a:lnTo>
                      <a:pt x="605269" y="890600"/>
                    </a:lnTo>
                    <a:lnTo>
                      <a:pt x="605777" y="891349"/>
                    </a:lnTo>
                    <a:lnTo>
                      <a:pt x="606069" y="891197"/>
                    </a:lnTo>
                    <a:lnTo>
                      <a:pt x="606361" y="891019"/>
                    </a:lnTo>
                    <a:lnTo>
                      <a:pt x="606640" y="890854"/>
                    </a:lnTo>
                    <a:close/>
                  </a:path>
                  <a:path w="955675" h="1045845">
                    <a:moveTo>
                      <a:pt x="613257" y="470598"/>
                    </a:moveTo>
                    <a:lnTo>
                      <a:pt x="612838" y="469874"/>
                    </a:lnTo>
                    <a:lnTo>
                      <a:pt x="612419" y="469163"/>
                    </a:lnTo>
                    <a:lnTo>
                      <a:pt x="612000" y="468439"/>
                    </a:lnTo>
                    <a:lnTo>
                      <a:pt x="611581" y="468668"/>
                    </a:lnTo>
                    <a:lnTo>
                      <a:pt x="611136" y="468858"/>
                    </a:lnTo>
                    <a:lnTo>
                      <a:pt x="610692" y="469087"/>
                    </a:lnTo>
                    <a:lnTo>
                      <a:pt x="611276" y="469785"/>
                    </a:lnTo>
                    <a:lnTo>
                      <a:pt x="612419" y="471220"/>
                    </a:lnTo>
                    <a:lnTo>
                      <a:pt x="612698" y="470992"/>
                    </a:lnTo>
                    <a:lnTo>
                      <a:pt x="613257" y="470598"/>
                    </a:lnTo>
                    <a:close/>
                  </a:path>
                  <a:path w="955675" h="1045845">
                    <a:moveTo>
                      <a:pt x="633869" y="217868"/>
                    </a:moveTo>
                    <a:lnTo>
                      <a:pt x="633171" y="217678"/>
                    </a:lnTo>
                    <a:lnTo>
                      <a:pt x="632841" y="217563"/>
                    </a:lnTo>
                    <a:lnTo>
                      <a:pt x="632371" y="218719"/>
                    </a:lnTo>
                    <a:lnTo>
                      <a:pt x="631456" y="221056"/>
                    </a:lnTo>
                    <a:lnTo>
                      <a:pt x="631901" y="221284"/>
                    </a:lnTo>
                    <a:lnTo>
                      <a:pt x="632815" y="221716"/>
                    </a:lnTo>
                    <a:lnTo>
                      <a:pt x="633171" y="220433"/>
                    </a:lnTo>
                    <a:lnTo>
                      <a:pt x="633869" y="217868"/>
                    </a:lnTo>
                    <a:close/>
                  </a:path>
                  <a:path w="955675" h="1045845">
                    <a:moveTo>
                      <a:pt x="634187" y="828052"/>
                    </a:moveTo>
                    <a:lnTo>
                      <a:pt x="633310" y="827087"/>
                    </a:lnTo>
                    <a:lnTo>
                      <a:pt x="632917" y="826312"/>
                    </a:lnTo>
                    <a:lnTo>
                      <a:pt x="631926" y="826020"/>
                    </a:lnTo>
                    <a:lnTo>
                      <a:pt x="631278" y="826655"/>
                    </a:lnTo>
                    <a:lnTo>
                      <a:pt x="630720" y="826935"/>
                    </a:lnTo>
                    <a:lnTo>
                      <a:pt x="631075" y="827519"/>
                    </a:lnTo>
                    <a:lnTo>
                      <a:pt x="631278" y="828370"/>
                    </a:lnTo>
                    <a:lnTo>
                      <a:pt x="631786" y="828611"/>
                    </a:lnTo>
                    <a:lnTo>
                      <a:pt x="632218" y="828827"/>
                    </a:lnTo>
                    <a:lnTo>
                      <a:pt x="632993" y="828357"/>
                    </a:lnTo>
                    <a:lnTo>
                      <a:pt x="634187" y="828052"/>
                    </a:lnTo>
                    <a:close/>
                  </a:path>
                  <a:path w="955675" h="1045845">
                    <a:moveTo>
                      <a:pt x="637082" y="335851"/>
                    </a:moveTo>
                    <a:lnTo>
                      <a:pt x="636181" y="335368"/>
                    </a:lnTo>
                    <a:lnTo>
                      <a:pt x="634390" y="334365"/>
                    </a:lnTo>
                    <a:lnTo>
                      <a:pt x="634225" y="334797"/>
                    </a:lnTo>
                    <a:lnTo>
                      <a:pt x="633907" y="335673"/>
                    </a:lnTo>
                    <a:lnTo>
                      <a:pt x="634352" y="335915"/>
                    </a:lnTo>
                    <a:lnTo>
                      <a:pt x="634796" y="336321"/>
                    </a:lnTo>
                    <a:lnTo>
                      <a:pt x="635850" y="336321"/>
                    </a:lnTo>
                    <a:lnTo>
                      <a:pt x="636473" y="336029"/>
                    </a:lnTo>
                    <a:lnTo>
                      <a:pt x="637082" y="335851"/>
                    </a:lnTo>
                    <a:close/>
                  </a:path>
                  <a:path w="955675" h="1045845">
                    <a:moveTo>
                      <a:pt x="667473" y="129832"/>
                    </a:moveTo>
                    <a:lnTo>
                      <a:pt x="667054" y="129425"/>
                    </a:lnTo>
                    <a:lnTo>
                      <a:pt x="666623" y="129032"/>
                    </a:lnTo>
                    <a:lnTo>
                      <a:pt x="666203" y="128612"/>
                    </a:lnTo>
                    <a:lnTo>
                      <a:pt x="665340" y="129603"/>
                    </a:lnTo>
                    <a:lnTo>
                      <a:pt x="664425" y="130581"/>
                    </a:lnTo>
                    <a:lnTo>
                      <a:pt x="663549" y="131660"/>
                    </a:lnTo>
                    <a:lnTo>
                      <a:pt x="663930" y="132105"/>
                    </a:lnTo>
                    <a:lnTo>
                      <a:pt x="664286" y="132664"/>
                    </a:lnTo>
                    <a:lnTo>
                      <a:pt x="665378" y="131699"/>
                    </a:lnTo>
                    <a:lnTo>
                      <a:pt x="666419" y="130759"/>
                    </a:lnTo>
                    <a:lnTo>
                      <a:pt x="667473" y="129832"/>
                    </a:lnTo>
                    <a:close/>
                  </a:path>
                  <a:path w="955675" h="1045845">
                    <a:moveTo>
                      <a:pt x="685876" y="442137"/>
                    </a:moveTo>
                    <a:lnTo>
                      <a:pt x="685711" y="441845"/>
                    </a:lnTo>
                    <a:lnTo>
                      <a:pt x="685368" y="441223"/>
                    </a:lnTo>
                    <a:lnTo>
                      <a:pt x="684110" y="441909"/>
                    </a:lnTo>
                    <a:lnTo>
                      <a:pt x="682866" y="442633"/>
                    </a:lnTo>
                    <a:lnTo>
                      <a:pt x="681634" y="443306"/>
                    </a:lnTo>
                    <a:lnTo>
                      <a:pt x="681824" y="443636"/>
                    </a:lnTo>
                    <a:lnTo>
                      <a:pt x="682002" y="443953"/>
                    </a:lnTo>
                    <a:lnTo>
                      <a:pt x="682167" y="444296"/>
                    </a:lnTo>
                    <a:lnTo>
                      <a:pt x="683425" y="443572"/>
                    </a:lnTo>
                    <a:lnTo>
                      <a:pt x="684657" y="442836"/>
                    </a:lnTo>
                    <a:lnTo>
                      <a:pt x="685876" y="442137"/>
                    </a:lnTo>
                    <a:close/>
                  </a:path>
                  <a:path w="955675" h="1045845">
                    <a:moveTo>
                      <a:pt x="691692" y="242214"/>
                    </a:moveTo>
                    <a:lnTo>
                      <a:pt x="690003" y="240030"/>
                    </a:lnTo>
                    <a:lnTo>
                      <a:pt x="688873" y="239598"/>
                    </a:lnTo>
                    <a:lnTo>
                      <a:pt x="687412" y="240855"/>
                    </a:lnTo>
                    <a:lnTo>
                      <a:pt x="687197" y="241033"/>
                    </a:lnTo>
                    <a:lnTo>
                      <a:pt x="687222" y="241528"/>
                    </a:lnTo>
                    <a:lnTo>
                      <a:pt x="687070" y="242176"/>
                    </a:lnTo>
                    <a:lnTo>
                      <a:pt x="688365" y="242176"/>
                    </a:lnTo>
                    <a:lnTo>
                      <a:pt x="689610" y="242201"/>
                    </a:lnTo>
                    <a:lnTo>
                      <a:pt x="691692" y="242214"/>
                    </a:lnTo>
                    <a:close/>
                  </a:path>
                  <a:path w="955675" h="1045845">
                    <a:moveTo>
                      <a:pt x="696099" y="580390"/>
                    </a:moveTo>
                    <a:lnTo>
                      <a:pt x="695934" y="579031"/>
                    </a:lnTo>
                    <a:lnTo>
                      <a:pt x="695325" y="578307"/>
                    </a:lnTo>
                    <a:lnTo>
                      <a:pt x="694550" y="577951"/>
                    </a:lnTo>
                    <a:lnTo>
                      <a:pt x="693978" y="577723"/>
                    </a:lnTo>
                    <a:lnTo>
                      <a:pt x="693204" y="577900"/>
                    </a:lnTo>
                    <a:lnTo>
                      <a:pt x="692492" y="577900"/>
                    </a:lnTo>
                    <a:lnTo>
                      <a:pt x="692251" y="578827"/>
                    </a:lnTo>
                    <a:lnTo>
                      <a:pt x="693521" y="579348"/>
                    </a:lnTo>
                    <a:lnTo>
                      <a:pt x="694817" y="579869"/>
                    </a:lnTo>
                    <a:lnTo>
                      <a:pt x="696099" y="580390"/>
                    </a:lnTo>
                    <a:close/>
                  </a:path>
                  <a:path w="955675" h="1045845">
                    <a:moveTo>
                      <a:pt x="696849" y="403987"/>
                    </a:moveTo>
                    <a:lnTo>
                      <a:pt x="696328" y="402488"/>
                    </a:lnTo>
                    <a:lnTo>
                      <a:pt x="695794" y="401002"/>
                    </a:lnTo>
                    <a:lnTo>
                      <a:pt x="695159" y="399199"/>
                    </a:lnTo>
                    <a:lnTo>
                      <a:pt x="692569" y="401993"/>
                    </a:lnTo>
                    <a:lnTo>
                      <a:pt x="694677" y="403059"/>
                    </a:lnTo>
                    <a:lnTo>
                      <a:pt x="696849" y="403987"/>
                    </a:lnTo>
                    <a:close/>
                  </a:path>
                  <a:path w="955675" h="1045845">
                    <a:moveTo>
                      <a:pt x="730516" y="673620"/>
                    </a:moveTo>
                    <a:lnTo>
                      <a:pt x="729551" y="672934"/>
                    </a:lnTo>
                    <a:lnTo>
                      <a:pt x="729018" y="672553"/>
                    </a:lnTo>
                    <a:lnTo>
                      <a:pt x="728484" y="672172"/>
                    </a:lnTo>
                    <a:lnTo>
                      <a:pt x="728103" y="672719"/>
                    </a:lnTo>
                    <a:lnTo>
                      <a:pt x="727570" y="673227"/>
                    </a:lnTo>
                    <a:lnTo>
                      <a:pt x="727417" y="673823"/>
                    </a:lnTo>
                    <a:lnTo>
                      <a:pt x="727329" y="674065"/>
                    </a:lnTo>
                    <a:lnTo>
                      <a:pt x="728103" y="674839"/>
                    </a:lnTo>
                    <a:lnTo>
                      <a:pt x="728421" y="674801"/>
                    </a:lnTo>
                    <a:lnTo>
                      <a:pt x="729005" y="674725"/>
                    </a:lnTo>
                    <a:lnTo>
                      <a:pt x="729526" y="674217"/>
                    </a:lnTo>
                    <a:lnTo>
                      <a:pt x="730516" y="673620"/>
                    </a:lnTo>
                    <a:close/>
                  </a:path>
                  <a:path w="955675" h="1045845">
                    <a:moveTo>
                      <a:pt x="741997" y="836866"/>
                    </a:moveTo>
                    <a:lnTo>
                      <a:pt x="739317" y="835621"/>
                    </a:lnTo>
                    <a:lnTo>
                      <a:pt x="740410" y="840625"/>
                    </a:lnTo>
                    <a:lnTo>
                      <a:pt x="741832" y="838098"/>
                    </a:lnTo>
                    <a:lnTo>
                      <a:pt x="741997" y="836866"/>
                    </a:lnTo>
                    <a:close/>
                  </a:path>
                  <a:path w="955675" h="1045845">
                    <a:moveTo>
                      <a:pt x="751827" y="943203"/>
                    </a:moveTo>
                    <a:lnTo>
                      <a:pt x="751674" y="940790"/>
                    </a:lnTo>
                    <a:lnTo>
                      <a:pt x="749427" y="941692"/>
                    </a:lnTo>
                    <a:lnTo>
                      <a:pt x="748284" y="942695"/>
                    </a:lnTo>
                    <a:lnTo>
                      <a:pt x="748880" y="945146"/>
                    </a:lnTo>
                    <a:lnTo>
                      <a:pt x="751420" y="944626"/>
                    </a:lnTo>
                    <a:lnTo>
                      <a:pt x="751827" y="943203"/>
                    </a:lnTo>
                    <a:close/>
                  </a:path>
                  <a:path w="955675" h="1045845">
                    <a:moveTo>
                      <a:pt x="817740" y="308368"/>
                    </a:moveTo>
                    <a:lnTo>
                      <a:pt x="816762" y="307886"/>
                    </a:lnTo>
                    <a:lnTo>
                      <a:pt x="816025" y="307428"/>
                    </a:lnTo>
                    <a:lnTo>
                      <a:pt x="815098" y="307149"/>
                    </a:lnTo>
                    <a:lnTo>
                      <a:pt x="814692" y="307987"/>
                    </a:lnTo>
                    <a:lnTo>
                      <a:pt x="814400" y="308406"/>
                    </a:lnTo>
                    <a:lnTo>
                      <a:pt x="815086" y="308864"/>
                    </a:lnTo>
                    <a:lnTo>
                      <a:pt x="815733" y="309410"/>
                    </a:lnTo>
                    <a:lnTo>
                      <a:pt x="816508" y="309714"/>
                    </a:lnTo>
                    <a:lnTo>
                      <a:pt x="816635" y="309791"/>
                    </a:lnTo>
                    <a:lnTo>
                      <a:pt x="817130" y="309029"/>
                    </a:lnTo>
                    <a:lnTo>
                      <a:pt x="817740" y="308368"/>
                    </a:lnTo>
                    <a:close/>
                  </a:path>
                  <a:path w="955675" h="1045845">
                    <a:moveTo>
                      <a:pt x="824890" y="934770"/>
                    </a:moveTo>
                    <a:lnTo>
                      <a:pt x="824357" y="934072"/>
                    </a:lnTo>
                    <a:lnTo>
                      <a:pt x="823849" y="933310"/>
                    </a:lnTo>
                    <a:lnTo>
                      <a:pt x="823023" y="933742"/>
                    </a:lnTo>
                    <a:lnTo>
                      <a:pt x="822299" y="934224"/>
                    </a:lnTo>
                    <a:lnTo>
                      <a:pt x="821626" y="934897"/>
                    </a:lnTo>
                    <a:lnTo>
                      <a:pt x="822363" y="936066"/>
                    </a:lnTo>
                    <a:lnTo>
                      <a:pt x="823214" y="935748"/>
                    </a:lnTo>
                    <a:lnTo>
                      <a:pt x="823925" y="935304"/>
                    </a:lnTo>
                    <a:lnTo>
                      <a:pt x="824890" y="934770"/>
                    </a:lnTo>
                    <a:close/>
                  </a:path>
                  <a:path w="955675" h="1045845">
                    <a:moveTo>
                      <a:pt x="835126" y="146481"/>
                    </a:moveTo>
                    <a:lnTo>
                      <a:pt x="834161" y="146037"/>
                    </a:lnTo>
                    <a:lnTo>
                      <a:pt x="833628" y="145669"/>
                    </a:lnTo>
                    <a:lnTo>
                      <a:pt x="833158" y="146354"/>
                    </a:lnTo>
                    <a:lnTo>
                      <a:pt x="832472" y="146989"/>
                    </a:lnTo>
                    <a:lnTo>
                      <a:pt x="832294" y="147751"/>
                    </a:lnTo>
                    <a:lnTo>
                      <a:pt x="832167" y="148336"/>
                    </a:lnTo>
                    <a:lnTo>
                      <a:pt x="832662" y="149098"/>
                    </a:lnTo>
                    <a:lnTo>
                      <a:pt x="832891" y="149783"/>
                    </a:lnTo>
                    <a:lnTo>
                      <a:pt x="833297" y="149517"/>
                    </a:lnTo>
                    <a:lnTo>
                      <a:pt x="833716" y="149288"/>
                    </a:lnTo>
                    <a:lnTo>
                      <a:pt x="834148" y="149021"/>
                    </a:lnTo>
                    <a:lnTo>
                      <a:pt x="834491" y="148297"/>
                    </a:lnTo>
                    <a:lnTo>
                      <a:pt x="835075" y="147574"/>
                    </a:lnTo>
                    <a:lnTo>
                      <a:pt x="835126" y="146481"/>
                    </a:lnTo>
                    <a:close/>
                  </a:path>
                  <a:path w="955675" h="1045845">
                    <a:moveTo>
                      <a:pt x="849096" y="758012"/>
                    </a:moveTo>
                    <a:lnTo>
                      <a:pt x="848563" y="757224"/>
                    </a:lnTo>
                    <a:lnTo>
                      <a:pt x="848283" y="756843"/>
                    </a:lnTo>
                    <a:lnTo>
                      <a:pt x="847585" y="757440"/>
                    </a:lnTo>
                    <a:lnTo>
                      <a:pt x="846886" y="758012"/>
                    </a:lnTo>
                    <a:lnTo>
                      <a:pt x="846201" y="758698"/>
                    </a:lnTo>
                    <a:lnTo>
                      <a:pt x="846721" y="759434"/>
                    </a:lnTo>
                    <a:lnTo>
                      <a:pt x="847547" y="758964"/>
                    </a:lnTo>
                    <a:lnTo>
                      <a:pt x="848321" y="758494"/>
                    </a:lnTo>
                    <a:lnTo>
                      <a:pt x="849096" y="758012"/>
                    </a:lnTo>
                    <a:close/>
                  </a:path>
                  <a:path w="955675" h="1045845">
                    <a:moveTo>
                      <a:pt x="854887" y="761822"/>
                    </a:moveTo>
                    <a:lnTo>
                      <a:pt x="854405" y="760933"/>
                    </a:lnTo>
                    <a:lnTo>
                      <a:pt x="853986" y="760031"/>
                    </a:lnTo>
                    <a:lnTo>
                      <a:pt x="853414" y="759206"/>
                    </a:lnTo>
                    <a:lnTo>
                      <a:pt x="852500" y="759548"/>
                    </a:lnTo>
                    <a:lnTo>
                      <a:pt x="852030" y="759739"/>
                    </a:lnTo>
                    <a:lnTo>
                      <a:pt x="852538" y="760653"/>
                    </a:lnTo>
                    <a:lnTo>
                      <a:pt x="853579" y="762520"/>
                    </a:lnTo>
                    <a:lnTo>
                      <a:pt x="854024" y="762279"/>
                    </a:lnTo>
                    <a:lnTo>
                      <a:pt x="854443" y="762063"/>
                    </a:lnTo>
                    <a:lnTo>
                      <a:pt x="854887" y="761822"/>
                    </a:lnTo>
                    <a:close/>
                  </a:path>
                  <a:path w="955675" h="1045845">
                    <a:moveTo>
                      <a:pt x="897509" y="452589"/>
                    </a:moveTo>
                    <a:lnTo>
                      <a:pt x="896975" y="451523"/>
                    </a:lnTo>
                    <a:lnTo>
                      <a:pt x="895946" y="449351"/>
                    </a:lnTo>
                    <a:lnTo>
                      <a:pt x="895540" y="449554"/>
                    </a:lnTo>
                    <a:lnTo>
                      <a:pt x="895159" y="449757"/>
                    </a:lnTo>
                    <a:lnTo>
                      <a:pt x="894765" y="449935"/>
                    </a:lnTo>
                    <a:lnTo>
                      <a:pt x="895908" y="452056"/>
                    </a:lnTo>
                    <a:lnTo>
                      <a:pt x="896493" y="453097"/>
                    </a:lnTo>
                    <a:lnTo>
                      <a:pt x="896835" y="452932"/>
                    </a:lnTo>
                    <a:lnTo>
                      <a:pt x="897509" y="452589"/>
                    </a:lnTo>
                    <a:close/>
                  </a:path>
                  <a:path w="955675" h="1045845">
                    <a:moveTo>
                      <a:pt x="899236" y="494880"/>
                    </a:moveTo>
                    <a:lnTo>
                      <a:pt x="898931" y="492721"/>
                    </a:lnTo>
                    <a:lnTo>
                      <a:pt x="898779" y="491617"/>
                    </a:lnTo>
                    <a:lnTo>
                      <a:pt x="897978" y="491705"/>
                    </a:lnTo>
                    <a:lnTo>
                      <a:pt x="897597" y="491731"/>
                    </a:lnTo>
                    <a:lnTo>
                      <a:pt x="897572" y="492798"/>
                    </a:lnTo>
                    <a:lnTo>
                      <a:pt x="897572" y="493877"/>
                    </a:lnTo>
                    <a:lnTo>
                      <a:pt x="897559" y="494969"/>
                    </a:lnTo>
                    <a:lnTo>
                      <a:pt x="898105" y="494944"/>
                    </a:lnTo>
                    <a:lnTo>
                      <a:pt x="898677" y="494931"/>
                    </a:lnTo>
                    <a:lnTo>
                      <a:pt x="899236" y="494880"/>
                    </a:lnTo>
                    <a:close/>
                  </a:path>
                  <a:path w="955675" h="1045845">
                    <a:moveTo>
                      <a:pt x="902944" y="740740"/>
                    </a:moveTo>
                    <a:lnTo>
                      <a:pt x="902817" y="740054"/>
                    </a:lnTo>
                    <a:lnTo>
                      <a:pt x="902563" y="738733"/>
                    </a:lnTo>
                    <a:lnTo>
                      <a:pt x="901522" y="739038"/>
                    </a:lnTo>
                    <a:lnTo>
                      <a:pt x="900493" y="739305"/>
                    </a:lnTo>
                    <a:lnTo>
                      <a:pt x="899401" y="739762"/>
                    </a:lnTo>
                    <a:lnTo>
                      <a:pt x="899718" y="741121"/>
                    </a:lnTo>
                    <a:lnTo>
                      <a:pt x="900861" y="741070"/>
                    </a:lnTo>
                    <a:lnTo>
                      <a:pt x="901890" y="740879"/>
                    </a:lnTo>
                    <a:lnTo>
                      <a:pt x="902944" y="740740"/>
                    </a:lnTo>
                    <a:close/>
                  </a:path>
                  <a:path w="955675" h="1045845">
                    <a:moveTo>
                      <a:pt x="904176" y="486346"/>
                    </a:moveTo>
                    <a:lnTo>
                      <a:pt x="903681" y="482930"/>
                    </a:lnTo>
                    <a:lnTo>
                      <a:pt x="901865" y="487845"/>
                    </a:lnTo>
                    <a:lnTo>
                      <a:pt x="904176" y="486346"/>
                    </a:lnTo>
                    <a:close/>
                  </a:path>
                  <a:path w="955675" h="1045845">
                    <a:moveTo>
                      <a:pt x="918616" y="645655"/>
                    </a:moveTo>
                    <a:lnTo>
                      <a:pt x="918337" y="644537"/>
                    </a:lnTo>
                    <a:lnTo>
                      <a:pt x="918032" y="643432"/>
                    </a:lnTo>
                    <a:lnTo>
                      <a:pt x="917765" y="642327"/>
                    </a:lnTo>
                    <a:lnTo>
                      <a:pt x="917435" y="642391"/>
                    </a:lnTo>
                    <a:lnTo>
                      <a:pt x="917092" y="642442"/>
                    </a:lnTo>
                    <a:lnTo>
                      <a:pt x="916774" y="642518"/>
                    </a:lnTo>
                    <a:lnTo>
                      <a:pt x="917079" y="645744"/>
                    </a:lnTo>
                    <a:lnTo>
                      <a:pt x="917587" y="645718"/>
                    </a:lnTo>
                    <a:lnTo>
                      <a:pt x="918108" y="645693"/>
                    </a:lnTo>
                    <a:lnTo>
                      <a:pt x="918616" y="645655"/>
                    </a:lnTo>
                    <a:close/>
                  </a:path>
                  <a:path w="955675" h="1045845">
                    <a:moveTo>
                      <a:pt x="946823" y="545769"/>
                    </a:moveTo>
                    <a:lnTo>
                      <a:pt x="941082" y="549071"/>
                    </a:lnTo>
                    <a:lnTo>
                      <a:pt x="941362" y="549529"/>
                    </a:lnTo>
                    <a:lnTo>
                      <a:pt x="941641" y="550011"/>
                    </a:lnTo>
                    <a:lnTo>
                      <a:pt x="941933" y="550456"/>
                    </a:lnTo>
                    <a:lnTo>
                      <a:pt x="943775" y="549884"/>
                    </a:lnTo>
                    <a:lnTo>
                      <a:pt x="945680" y="549363"/>
                    </a:lnTo>
                    <a:lnTo>
                      <a:pt x="946823" y="545769"/>
                    </a:lnTo>
                    <a:close/>
                  </a:path>
                  <a:path w="955675" h="1045845">
                    <a:moveTo>
                      <a:pt x="955586" y="743077"/>
                    </a:moveTo>
                    <a:lnTo>
                      <a:pt x="953985" y="741248"/>
                    </a:lnTo>
                    <a:lnTo>
                      <a:pt x="952080" y="742594"/>
                    </a:lnTo>
                    <a:lnTo>
                      <a:pt x="951877" y="743750"/>
                    </a:lnTo>
                    <a:lnTo>
                      <a:pt x="953503" y="745655"/>
                    </a:lnTo>
                    <a:lnTo>
                      <a:pt x="954976" y="744181"/>
                    </a:lnTo>
                    <a:lnTo>
                      <a:pt x="955586" y="743077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4" name="object 376">
                <a:extLst>
                  <a:ext uri="{FF2B5EF4-FFF2-40B4-BE49-F238E27FC236}">
                    <a16:creationId xmlns:a16="http://schemas.microsoft.com/office/drawing/2014/main" id="{0BFF3F19-9CDF-6145-3262-F68FA174E81A}"/>
                  </a:ext>
                </a:extLst>
              </p:cNvPr>
              <p:cNvSpPr/>
              <p:nvPr/>
            </p:nvSpPr>
            <p:spPr>
              <a:xfrm>
                <a:off x="8806384" y="3547744"/>
                <a:ext cx="706363" cy="630912"/>
              </a:xfrm>
              <a:custGeom>
                <a:avLst/>
                <a:gdLst/>
                <a:ahLst/>
                <a:cxnLst/>
                <a:rect l="l" t="t" r="r" b="b"/>
                <a:pathLst>
                  <a:path w="908050" h="922654">
                    <a:moveTo>
                      <a:pt x="1371" y="680948"/>
                    </a:moveTo>
                    <a:lnTo>
                      <a:pt x="977" y="679373"/>
                    </a:lnTo>
                    <a:lnTo>
                      <a:pt x="800" y="678599"/>
                    </a:lnTo>
                    <a:lnTo>
                      <a:pt x="520" y="678637"/>
                    </a:lnTo>
                    <a:lnTo>
                      <a:pt x="254" y="678662"/>
                    </a:lnTo>
                    <a:lnTo>
                      <a:pt x="0" y="678713"/>
                    </a:lnTo>
                    <a:lnTo>
                      <a:pt x="50" y="679488"/>
                    </a:lnTo>
                    <a:lnTo>
                      <a:pt x="76" y="680275"/>
                    </a:lnTo>
                    <a:lnTo>
                      <a:pt x="114" y="681050"/>
                    </a:lnTo>
                    <a:lnTo>
                      <a:pt x="520" y="681012"/>
                    </a:lnTo>
                    <a:lnTo>
                      <a:pt x="939" y="680974"/>
                    </a:lnTo>
                    <a:lnTo>
                      <a:pt x="1371" y="680948"/>
                    </a:lnTo>
                    <a:close/>
                  </a:path>
                  <a:path w="908050" h="922654">
                    <a:moveTo>
                      <a:pt x="15773" y="216052"/>
                    </a:moveTo>
                    <a:lnTo>
                      <a:pt x="15138" y="215658"/>
                    </a:lnTo>
                    <a:lnTo>
                      <a:pt x="14503" y="215239"/>
                    </a:lnTo>
                    <a:lnTo>
                      <a:pt x="13868" y="214833"/>
                    </a:lnTo>
                    <a:lnTo>
                      <a:pt x="13690" y="215087"/>
                    </a:lnTo>
                    <a:lnTo>
                      <a:pt x="13500" y="215315"/>
                    </a:lnTo>
                    <a:lnTo>
                      <a:pt x="13296" y="215569"/>
                    </a:lnTo>
                    <a:lnTo>
                      <a:pt x="14465" y="216662"/>
                    </a:lnTo>
                    <a:lnTo>
                      <a:pt x="15024" y="217195"/>
                    </a:lnTo>
                    <a:lnTo>
                      <a:pt x="15773" y="216052"/>
                    </a:lnTo>
                    <a:close/>
                  </a:path>
                  <a:path w="908050" h="922654">
                    <a:moveTo>
                      <a:pt x="29070" y="352171"/>
                    </a:moveTo>
                    <a:lnTo>
                      <a:pt x="28854" y="351243"/>
                    </a:lnTo>
                    <a:lnTo>
                      <a:pt x="28625" y="350316"/>
                    </a:lnTo>
                    <a:lnTo>
                      <a:pt x="28409" y="349402"/>
                    </a:lnTo>
                    <a:lnTo>
                      <a:pt x="28117" y="349478"/>
                    </a:lnTo>
                    <a:lnTo>
                      <a:pt x="27813" y="349542"/>
                    </a:lnTo>
                    <a:lnTo>
                      <a:pt x="27508" y="349618"/>
                    </a:lnTo>
                    <a:lnTo>
                      <a:pt x="28054" y="352386"/>
                    </a:lnTo>
                    <a:lnTo>
                      <a:pt x="28384" y="352310"/>
                    </a:lnTo>
                    <a:lnTo>
                      <a:pt x="28727" y="352234"/>
                    </a:lnTo>
                    <a:lnTo>
                      <a:pt x="29070" y="352171"/>
                    </a:lnTo>
                    <a:close/>
                  </a:path>
                  <a:path w="908050" h="922654">
                    <a:moveTo>
                      <a:pt x="69850" y="567829"/>
                    </a:moveTo>
                    <a:lnTo>
                      <a:pt x="66509" y="562521"/>
                    </a:lnTo>
                    <a:lnTo>
                      <a:pt x="63728" y="561949"/>
                    </a:lnTo>
                    <a:lnTo>
                      <a:pt x="58597" y="563994"/>
                    </a:lnTo>
                    <a:lnTo>
                      <a:pt x="63334" y="567182"/>
                    </a:lnTo>
                    <a:lnTo>
                      <a:pt x="61163" y="569772"/>
                    </a:lnTo>
                    <a:lnTo>
                      <a:pt x="64350" y="572604"/>
                    </a:lnTo>
                    <a:lnTo>
                      <a:pt x="69392" y="568693"/>
                    </a:lnTo>
                    <a:lnTo>
                      <a:pt x="69850" y="567829"/>
                    </a:lnTo>
                    <a:close/>
                  </a:path>
                  <a:path w="908050" h="922654">
                    <a:moveTo>
                      <a:pt x="81153" y="157518"/>
                    </a:moveTo>
                    <a:lnTo>
                      <a:pt x="80784" y="155854"/>
                    </a:lnTo>
                    <a:lnTo>
                      <a:pt x="81089" y="157441"/>
                    </a:lnTo>
                    <a:close/>
                  </a:path>
                  <a:path w="908050" h="922654">
                    <a:moveTo>
                      <a:pt x="82346" y="159207"/>
                    </a:moveTo>
                    <a:lnTo>
                      <a:pt x="81153" y="157543"/>
                    </a:lnTo>
                    <a:lnTo>
                      <a:pt x="77914" y="158851"/>
                    </a:lnTo>
                    <a:lnTo>
                      <a:pt x="80492" y="160858"/>
                    </a:lnTo>
                    <a:lnTo>
                      <a:pt x="82346" y="159207"/>
                    </a:lnTo>
                    <a:close/>
                  </a:path>
                  <a:path w="908050" h="922654">
                    <a:moveTo>
                      <a:pt x="104330" y="558330"/>
                    </a:moveTo>
                    <a:lnTo>
                      <a:pt x="103936" y="558038"/>
                    </a:lnTo>
                    <a:lnTo>
                      <a:pt x="103454" y="557441"/>
                    </a:lnTo>
                    <a:lnTo>
                      <a:pt x="103162" y="557542"/>
                    </a:lnTo>
                    <a:lnTo>
                      <a:pt x="102730" y="557669"/>
                    </a:lnTo>
                    <a:lnTo>
                      <a:pt x="102298" y="558215"/>
                    </a:lnTo>
                    <a:lnTo>
                      <a:pt x="102082" y="558850"/>
                    </a:lnTo>
                    <a:lnTo>
                      <a:pt x="102768" y="559257"/>
                    </a:lnTo>
                    <a:lnTo>
                      <a:pt x="103251" y="559714"/>
                    </a:lnTo>
                    <a:lnTo>
                      <a:pt x="103695" y="559142"/>
                    </a:lnTo>
                    <a:lnTo>
                      <a:pt x="104025" y="558736"/>
                    </a:lnTo>
                    <a:lnTo>
                      <a:pt x="104330" y="558330"/>
                    </a:lnTo>
                    <a:close/>
                  </a:path>
                  <a:path w="908050" h="922654">
                    <a:moveTo>
                      <a:pt x="164744" y="753021"/>
                    </a:moveTo>
                    <a:lnTo>
                      <a:pt x="164261" y="752602"/>
                    </a:lnTo>
                    <a:lnTo>
                      <a:pt x="163817" y="752106"/>
                    </a:lnTo>
                    <a:lnTo>
                      <a:pt x="163055" y="751776"/>
                    </a:lnTo>
                    <a:lnTo>
                      <a:pt x="162229" y="752576"/>
                    </a:lnTo>
                    <a:lnTo>
                      <a:pt x="162280" y="752729"/>
                    </a:lnTo>
                    <a:lnTo>
                      <a:pt x="162547" y="753262"/>
                    </a:lnTo>
                    <a:lnTo>
                      <a:pt x="163004" y="753719"/>
                    </a:lnTo>
                    <a:lnTo>
                      <a:pt x="163576" y="754392"/>
                    </a:lnTo>
                    <a:lnTo>
                      <a:pt x="164134" y="753719"/>
                    </a:lnTo>
                    <a:lnTo>
                      <a:pt x="164439" y="753389"/>
                    </a:lnTo>
                    <a:lnTo>
                      <a:pt x="164744" y="753021"/>
                    </a:lnTo>
                    <a:close/>
                  </a:path>
                  <a:path w="908050" h="922654">
                    <a:moveTo>
                      <a:pt x="195008" y="575614"/>
                    </a:moveTo>
                    <a:lnTo>
                      <a:pt x="194729" y="575106"/>
                    </a:lnTo>
                    <a:lnTo>
                      <a:pt x="194576" y="574624"/>
                    </a:lnTo>
                    <a:lnTo>
                      <a:pt x="194056" y="574979"/>
                    </a:lnTo>
                    <a:lnTo>
                      <a:pt x="193408" y="575259"/>
                    </a:lnTo>
                    <a:lnTo>
                      <a:pt x="193078" y="575741"/>
                    </a:lnTo>
                    <a:lnTo>
                      <a:pt x="192925" y="575957"/>
                    </a:lnTo>
                    <a:lnTo>
                      <a:pt x="193459" y="576605"/>
                    </a:lnTo>
                    <a:lnTo>
                      <a:pt x="194386" y="578485"/>
                    </a:lnTo>
                    <a:lnTo>
                      <a:pt x="194729" y="577202"/>
                    </a:lnTo>
                    <a:lnTo>
                      <a:pt x="194983" y="576656"/>
                    </a:lnTo>
                    <a:lnTo>
                      <a:pt x="195008" y="575614"/>
                    </a:lnTo>
                    <a:close/>
                  </a:path>
                  <a:path w="908050" h="922654">
                    <a:moveTo>
                      <a:pt x="199440" y="581533"/>
                    </a:moveTo>
                    <a:lnTo>
                      <a:pt x="199161" y="580580"/>
                    </a:lnTo>
                    <a:lnTo>
                      <a:pt x="198666" y="578662"/>
                    </a:lnTo>
                    <a:lnTo>
                      <a:pt x="198348" y="578764"/>
                    </a:lnTo>
                    <a:lnTo>
                      <a:pt x="197726" y="578904"/>
                    </a:lnTo>
                    <a:lnTo>
                      <a:pt x="197929" y="579856"/>
                    </a:lnTo>
                    <a:lnTo>
                      <a:pt x="198158" y="580834"/>
                    </a:lnTo>
                    <a:lnTo>
                      <a:pt x="198374" y="581799"/>
                    </a:lnTo>
                    <a:lnTo>
                      <a:pt x="198716" y="581723"/>
                    </a:lnTo>
                    <a:lnTo>
                      <a:pt x="199072" y="581609"/>
                    </a:lnTo>
                    <a:lnTo>
                      <a:pt x="199440" y="581533"/>
                    </a:lnTo>
                    <a:close/>
                  </a:path>
                  <a:path w="908050" h="922654">
                    <a:moveTo>
                      <a:pt x="210058" y="920737"/>
                    </a:moveTo>
                    <a:lnTo>
                      <a:pt x="209296" y="920305"/>
                    </a:lnTo>
                    <a:lnTo>
                      <a:pt x="208788" y="919772"/>
                    </a:lnTo>
                    <a:lnTo>
                      <a:pt x="208495" y="919886"/>
                    </a:lnTo>
                    <a:lnTo>
                      <a:pt x="208051" y="920064"/>
                    </a:lnTo>
                    <a:lnTo>
                      <a:pt x="207543" y="920610"/>
                    </a:lnTo>
                    <a:lnTo>
                      <a:pt x="207479" y="921080"/>
                    </a:lnTo>
                    <a:lnTo>
                      <a:pt x="207416" y="921423"/>
                    </a:lnTo>
                    <a:lnTo>
                      <a:pt x="207987" y="921880"/>
                    </a:lnTo>
                    <a:lnTo>
                      <a:pt x="208267" y="922286"/>
                    </a:lnTo>
                    <a:lnTo>
                      <a:pt x="208788" y="921842"/>
                    </a:lnTo>
                    <a:lnTo>
                      <a:pt x="210058" y="920737"/>
                    </a:lnTo>
                    <a:close/>
                  </a:path>
                  <a:path w="908050" h="922654">
                    <a:moveTo>
                      <a:pt x="210997" y="19189"/>
                    </a:moveTo>
                    <a:lnTo>
                      <a:pt x="210223" y="18732"/>
                    </a:lnTo>
                    <a:lnTo>
                      <a:pt x="209638" y="18211"/>
                    </a:lnTo>
                    <a:lnTo>
                      <a:pt x="208991" y="18046"/>
                    </a:lnTo>
                    <a:lnTo>
                      <a:pt x="208711" y="17983"/>
                    </a:lnTo>
                    <a:lnTo>
                      <a:pt x="208229" y="18605"/>
                    </a:lnTo>
                    <a:lnTo>
                      <a:pt x="207848" y="18910"/>
                    </a:lnTo>
                    <a:lnTo>
                      <a:pt x="208432" y="19443"/>
                    </a:lnTo>
                    <a:lnTo>
                      <a:pt x="208965" y="20040"/>
                    </a:lnTo>
                    <a:lnTo>
                      <a:pt x="209778" y="20497"/>
                    </a:lnTo>
                    <a:lnTo>
                      <a:pt x="210388" y="19761"/>
                    </a:lnTo>
                    <a:lnTo>
                      <a:pt x="210997" y="19189"/>
                    </a:lnTo>
                    <a:close/>
                  </a:path>
                  <a:path w="908050" h="922654">
                    <a:moveTo>
                      <a:pt x="217258" y="153085"/>
                    </a:moveTo>
                    <a:lnTo>
                      <a:pt x="216522" y="152781"/>
                    </a:lnTo>
                    <a:lnTo>
                      <a:pt x="216115" y="152463"/>
                    </a:lnTo>
                    <a:lnTo>
                      <a:pt x="215760" y="153022"/>
                    </a:lnTo>
                    <a:lnTo>
                      <a:pt x="215252" y="153517"/>
                    </a:lnTo>
                    <a:lnTo>
                      <a:pt x="215036" y="154368"/>
                    </a:lnTo>
                    <a:lnTo>
                      <a:pt x="215760" y="154787"/>
                    </a:lnTo>
                    <a:lnTo>
                      <a:pt x="216446" y="155435"/>
                    </a:lnTo>
                    <a:lnTo>
                      <a:pt x="216814" y="154571"/>
                    </a:lnTo>
                    <a:lnTo>
                      <a:pt x="217258" y="153974"/>
                    </a:lnTo>
                    <a:lnTo>
                      <a:pt x="217258" y="153377"/>
                    </a:lnTo>
                    <a:lnTo>
                      <a:pt x="217258" y="153085"/>
                    </a:lnTo>
                    <a:close/>
                  </a:path>
                  <a:path w="908050" h="922654">
                    <a:moveTo>
                      <a:pt x="222186" y="608190"/>
                    </a:moveTo>
                    <a:lnTo>
                      <a:pt x="220510" y="607923"/>
                    </a:lnTo>
                    <a:lnTo>
                      <a:pt x="219913" y="607644"/>
                    </a:lnTo>
                    <a:lnTo>
                      <a:pt x="219456" y="607796"/>
                    </a:lnTo>
                    <a:lnTo>
                      <a:pt x="218897" y="607999"/>
                    </a:lnTo>
                    <a:lnTo>
                      <a:pt x="218427" y="608520"/>
                    </a:lnTo>
                    <a:lnTo>
                      <a:pt x="217919" y="608914"/>
                    </a:lnTo>
                    <a:lnTo>
                      <a:pt x="218059" y="609180"/>
                    </a:lnTo>
                    <a:lnTo>
                      <a:pt x="218198" y="609447"/>
                    </a:lnTo>
                    <a:lnTo>
                      <a:pt x="218351" y="609714"/>
                    </a:lnTo>
                    <a:lnTo>
                      <a:pt x="219290" y="609346"/>
                    </a:lnTo>
                    <a:lnTo>
                      <a:pt x="222186" y="608190"/>
                    </a:lnTo>
                    <a:close/>
                  </a:path>
                  <a:path w="908050" h="922654">
                    <a:moveTo>
                      <a:pt x="223227" y="442048"/>
                    </a:moveTo>
                    <a:lnTo>
                      <a:pt x="223088" y="441769"/>
                    </a:lnTo>
                    <a:lnTo>
                      <a:pt x="222935" y="441502"/>
                    </a:lnTo>
                    <a:lnTo>
                      <a:pt x="222808" y="441236"/>
                    </a:lnTo>
                    <a:lnTo>
                      <a:pt x="221234" y="441972"/>
                    </a:lnTo>
                    <a:lnTo>
                      <a:pt x="220459" y="442328"/>
                    </a:lnTo>
                    <a:lnTo>
                      <a:pt x="220776" y="442950"/>
                    </a:lnTo>
                    <a:lnTo>
                      <a:pt x="220941" y="443242"/>
                    </a:lnTo>
                    <a:lnTo>
                      <a:pt x="221703" y="442849"/>
                    </a:lnTo>
                    <a:lnTo>
                      <a:pt x="222453" y="442442"/>
                    </a:lnTo>
                    <a:lnTo>
                      <a:pt x="223227" y="442048"/>
                    </a:lnTo>
                    <a:close/>
                  </a:path>
                  <a:path w="908050" h="922654">
                    <a:moveTo>
                      <a:pt x="238226" y="63411"/>
                    </a:moveTo>
                    <a:lnTo>
                      <a:pt x="238163" y="62331"/>
                    </a:lnTo>
                    <a:lnTo>
                      <a:pt x="237451" y="61849"/>
                    </a:lnTo>
                    <a:lnTo>
                      <a:pt x="236753" y="60947"/>
                    </a:lnTo>
                    <a:lnTo>
                      <a:pt x="236131" y="61963"/>
                    </a:lnTo>
                    <a:lnTo>
                      <a:pt x="235343" y="62738"/>
                    </a:lnTo>
                    <a:lnTo>
                      <a:pt x="235851" y="63677"/>
                    </a:lnTo>
                    <a:lnTo>
                      <a:pt x="236677" y="64084"/>
                    </a:lnTo>
                    <a:lnTo>
                      <a:pt x="237286" y="64579"/>
                    </a:lnTo>
                    <a:lnTo>
                      <a:pt x="237617" y="64008"/>
                    </a:lnTo>
                    <a:lnTo>
                      <a:pt x="238226" y="63411"/>
                    </a:lnTo>
                    <a:close/>
                  </a:path>
                  <a:path w="908050" h="922654">
                    <a:moveTo>
                      <a:pt x="242023" y="459244"/>
                    </a:moveTo>
                    <a:lnTo>
                      <a:pt x="241376" y="458724"/>
                    </a:lnTo>
                    <a:lnTo>
                      <a:pt x="240792" y="458139"/>
                    </a:lnTo>
                    <a:lnTo>
                      <a:pt x="240652" y="458216"/>
                    </a:lnTo>
                    <a:lnTo>
                      <a:pt x="240144" y="458558"/>
                    </a:lnTo>
                    <a:lnTo>
                      <a:pt x="239661" y="459054"/>
                    </a:lnTo>
                    <a:lnTo>
                      <a:pt x="239407" y="459613"/>
                    </a:lnTo>
                    <a:lnTo>
                      <a:pt x="239344" y="459790"/>
                    </a:lnTo>
                    <a:lnTo>
                      <a:pt x="240195" y="460679"/>
                    </a:lnTo>
                    <a:lnTo>
                      <a:pt x="240347" y="460629"/>
                    </a:lnTo>
                    <a:lnTo>
                      <a:pt x="240893" y="460349"/>
                    </a:lnTo>
                    <a:lnTo>
                      <a:pt x="241338" y="459828"/>
                    </a:lnTo>
                    <a:lnTo>
                      <a:pt x="242023" y="459244"/>
                    </a:lnTo>
                    <a:close/>
                  </a:path>
                  <a:path w="908050" h="922654">
                    <a:moveTo>
                      <a:pt x="245313" y="314159"/>
                    </a:moveTo>
                    <a:lnTo>
                      <a:pt x="244995" y="313347"/>
                    </a:lnTo>
                    <a:lnTo>
                      <a:pt x="244856" y="312940"/>
                    </a:lnTo>
                    <a:lnTo>
                      <a:pt x="243852" y="313359"/>
                    </a:lnTo>
                    <a:lnTo>
                      <a:pt x="242862" y="313791"/>
                    </a:lnTo>
                    <a:lnTo>
                      <a:pt x="241147" y="314528"/>
                    </a:lnTo>
                    <a:lnTo>
                      <a:pt x="242493" y="314845"/>
                    </a:lnTo>
                    <a:lnTo>
                      <a:pt x="243039" y="315112"/>
                    </a:lnTo>
                    <a:lnTo>
                      <a:pt x="244132" y="314883"/>
                    </a:lnTo>
                    <a:lnTo>
                      <a:pt x="244716" y="314452"/>
                    </a:lnTo>
                    <a:lnTo>
                      <a:pt x="245313" y="314159"/>
                    </a:lnTo>
                    <a:close/>
                  </a:path>
                  <a:path w="908050" h="922654">
                    <a:moveTo>
                      <a:pt x="247434" y="157213"/>
                    </a:moveTo>
                    <a:lnTo>
                      <a:pt x="247065" y="157048"/>
                    </a:lnTo>
                    <a:lnTo>
                      <a:pt x="246697" y="156857"/>
                    </a:lnTo>
                    <a:lnTo>
                      <a:pt x="246303" y="156692"/>
                    </a:lnTo>
                    <a:lnTo>
                      <a:pt x="245859" y="157619"/>
                    </a:lnTo>
                    <a:lnTo>
                      <a:pt x="245427" y="158559"/>
                    </a:lnTo>
                    <a:lnTo>
                      <a:pt x="244983" y="159512"/>
                    </a:lnTo>
                    <a:lnTo>
                      <a:pt x="245694" y="159842"/>
                    </a:lnTo>
                    <a:lnTo>
                      <a:pt x="246049" y="159994"/>
                    </a:lnTo>
                    <a:lnTo>
                      <a:pt x="246507" y="159067"/>
                    </a:lnTo>
                    <a:lnTo>
                      <a:pt x="246976" y="158140"/>
                    </a:lnTo>
                    <a:lnTo>
                      <a:pt x="247434" y="157213"/>
                    </a:lnTo>
                    <a:close/>
                  </a:path>
                  <a:path w="908050" h="922654">
                    <a:moveTo>
                      <a:pt x="264845" y="55168"/>
                    </a:moveTo>
                    <a:lnTo>
                      <a:pt x="264680" y="54292"/>
                    </a:lnTo>
                    <a:lnTo>
                      <a:pt x="264198" y="53746"/>
                    </a:lnTo>
                    <a:lnTo>
                      <a:pt x="263664" y="52832"/>
                    </a:lnTo>
                    <a:lnTo>
                      <a:pt x="263144" y="53606"/>
                    </a:lnTo>
                    <a:lnTo>
                      <a:pt x="262610" y="54102"/>
                    </a:lnTo>
                    <a:lnTo>
                      <a:pt x="262978" y="54927"/>
                    </a:lnTo>
                    <a:lnTo>
                      <a:pt x="263499" y="55410"/>
                    </a:lnTo>
                    <a:lnTo>
                      <a:pt x="263918" y="55943"/>
                    </a:lnTo>
                    <a:lnTo>
                      <a:pt x="264236" y="55600"/>
                    </a:lnTo>
                    <a:lnTo>
                      <a:pt x="264845" y="55168"/>
                    </a:lnTo>
                    <a:close/>
                  </a:path>
                  <a:path w="908050" h="922654">
                    <a:moveTo>
                      <a:pt x="268236" y="682244"/>
                    </a:moveTo>
                    <a:lnTo>
                      <a:pt x="267500" y="681850"/>
                    </a:lnTo>
                    <a:lnTo>
                      <a:pt x="266788" y="681418"/>
                    </a:lnTo>
                    <a:lnTo>
                      <a:pt x="265938" y="681037"/>
                    </a:lnTo>
                    <a:lnTo>
                      <a:pt x="265366" y="681634"/>
                    </a:lnTo>
                    <a:lnTo>
                      <a:pt x="265772" y="682371"/>
                    </a:lnTo>
                    <a:lnTo>
                      <a:pt x="266230" y="682980"/>
                    </a:lnTo>
                    <a:lnTo>
                      <a:pt x="266674" y="683590"/>
                    </a:lnTo>
                    <a:lnTo>
                      <a:pt x="267195" y="683133"/>
                    </a:lnTo>
                    <a:lnTo>
                      <a:pt x="267728" y="682688"/>
                    </a:lnTo>
                    <a:lnTo>
                      <a:pt x="268236" y="682244"/>
                    </a:lnTo>
                    <a:close/>
                  </a:path>
                  <a:path w="908050" h="922654">
                    <a:moveTo>
                      <a:pt x="278155" y="50126"/>
                    </a:moveTo>
                    <a:lnTo>
                      <a:pt x="277164" y="49936"/>
                    </a:lnTo>
                    <a:lnTo>
                      <a:pt x="276225" y="49847"/>
                    </a:lnTo>
                    <a:lnTo>
                      <a:pt x="275285" y="49733"/>
                    </a:lnTo>
                    <a:lnTo>
                      <a:pt x="275285" y="50266"/>
                    </a:lnTo>
                    <a:lnTo>
                      <a:pt x="275272" y="50800"/>
                    </a:lnTo>
                    <a:lnTo>
                      <a:pt x="275247" y="51333"/>
                    </a:lnTo>
                    <a:lnTo>
                      <a:pt x="276212" y="51244"/>
                    </a:lnTo>
                    <a:lnTo>
                      <a:pt x="277152" y="51193"/>
                    </a:lnTo>
                    <a:lnTo>
                      <a:pt x="278155" y="51041"/>
                    </a:lnTo>
                    <a:lnTo>
                      <a:pt x="278155" y="50126"/>
                    </a:lnTo>
                    <a:close/>
                  </a:path>
                  <a:path w="908050" h="922654">
                    <a:moveTo>
                      <a:pt x="284581" y="536498"/>
                    </a:moveTo>
                    <a:lnTo>
                      <a:pt x="282803" y="530174"/>
                    </a:lnTo>
                    <a:lnTo>
                      <a:pt x="282663" y="529996"/>
                    </a:lnTo>
                    <a:lnTo>
                      <a:pt x="278523" y="529691"/>
                    </a:lnTo>
                    <a:lnTo>
                      <a:pt x="278015" y="538568"/>
                    </a:lnTo>
                    <a:lnTo>
                      <a:pt x="284581" y="536498"/>
                    </a:lnTo>
                    <a:close/>
                  </a:path>
                  <a:path w="908050" h="922654">
                    <a:moveTo>
                      <a:pt x="302577" y="493737"/>
                    </a:moveTo>
                    <a:lnTo>
                      <a:pt x="302120" y="493750"/>
                    </a:lnTo>
                    <a:lnTo>
                      <a:pt x="301637" y="493776"/>
                    </a:lnTo>
                    <a:lnTo>
                      <a:pt x="301155" y="493788"/>
                    </a:lnTo>
                    <a:lnTo>
                      <a:pt x="301244" y="494563"/>
                    </a:lnTo>
                    <a:lnTo>
                      <a:pt x="301269" y="495388"/>
                    </a:lnTo>
                    <a:lnTo>
                      <a:pt x="301434" y="496150"/>
                    </a:lnTo>
                    <a:lnTo>
                      <a:pt x="302031" y="496227"/>
                    </a:lnTo>
                    <a:lnTo>
                      <a:pt x="302348" y="496277"/>
                    </a:lnTo>
                    <a:lnTo>
                      <a:pt x="302450" y="495414"/>
                    </a:lnTo>
                    <a:lnTo>
                      <a:pt x="302514" y="494588"/>
                    </a:lnTo>
                    <a:lnTo>
                      <a:pt x="302577" y="493737"/>
                    </a:lnTo>
                    <a:close/>
                  </a:path>
                  <a:path w="908050" h="922654">
                    <a:moveTo>
                      <a:pt x="331647" y="149072"/>
                    </a:moveTo>
                    <a:lnTo>
                      <a:pt x="329793" y="148297"/>
                    </a:lnTo>
                    <a:lnTo>
                      <a:pt x="328866" y="147929"/>
                    </a:lnTo>
                    <a:lnTo>
                      <a:pt x="328612" y="148475"/>
                    </a:lnTo>
                    <a:lnTo>
                      <a:pt x="328472" y="148755"/>
                    </a:lnTo>
                    <a:lnTo>
                      <a:pt x="329323" y="149263"/>
                    </a:lnTo>
                    <a:lnTo>
                      <a:pt x="331025" y="150266"/>
                    </a:lnTo>
                    <a:lnTo>
                      <a:pt x="331228" y="149847"/>
                    </a:lnTo>
                    <a:lnTo>
                      <a:pt x="331431" y="149440"/>
                    </a:lnTo>
                    <a:lnTo>
                      <a:pt x="331647" y="149072"/>
                    </a:lnTo>
                    <a:close/>
                  </a:path>
                  <a:path w="908050" h="922654">
                    <a:moveTo>
                      <a:pt x="385419" y="880973"/>
                    </a:moveTo>
                    <a:lnTo>
                      <a:pt x="385152" y="877938"/>
                    </a:lnTo>
                    <a:lnTo>
                      <a:pt x="384797" y="875931"/>
                    </a:lnTo>
                    <a:lnTo>
                      <a:pt x="382371" y="874890"/>
                    </a:lnTo>
                    <a:lnTo>
                      <a:pt x="381381" y="876223"/>
                    </a:lnTo>
                    <a:lnTo>
                      <a:pt x="381063" y="878281"/>
                    </a:lnTo>
                    <a:lnTo>
                      <a:pt x="380365" y="878497"/>
                    </a:lnTo>
                    <a:lnTo>
                      <a:pt x="380072" y="878649"/>
                    </a:lnTo>
                    <a:lnTo>
                      <a:pt x="377875" y="876922"/>
                    </a:lnTo>
                    <a:lnTo>
                      <a:pt x="378472" y="881240"/>
                    </a:lnTo>
                    <a:lnTo>
                      <a:pt x="381977" y="882637"/>
                    </a:lnTo>
                    <a:lnTo>
                      <a:pt x="384975" y="885367"/>
                    </a:lnTo>
                    <a:lnTo>
                      <a:pt x="385114" y="882777"/>
                    </a:lnTo>
                    <a:lnTo>
                      <a:pt x="385419" y="880973"/>
                    </a:lnTo>
                    <a:close/>
                  </a:path>
                  <a:path w="908050" h="922654">
                    <a:moveTo>
                      <a:pt x="403948" y="107353"/>
                    </a:moveTo>
                    <a:lnTo>
                      <a:pt x="402767" y="105537"/>
                    </a:lnTo>
                    <a:lnTo>
                      <a:pt x="402082" y="106083"/>
                    </a:lnTo>
                    <a:lnTo>
                      <a:pt x="401599" y="106337"/>
                    </a:lnTo>
                    <a:lnTo>
                      <a:pt x="402564" y="107607"/>
                    </a:lnTo>
                    <a:lnTo>
                      <a:pt x="402856" y="108013"/>
                    </a:lnTo>
                    <a:lnTo>
                      <a:pt x="403225" y="107721"/>
                    </a:lnTo>
                    <a:lnTo>
                      <a:pt x="403948" y="107353"/>
                    </a:lnTo>
                    <a:close/>
                  </a:path>
                  <a:path w="908050" h="922654">
                    <a:moveTo>
                      <a:pt x="408584" y="486371"/>
                    </a:moveTo>
                    <a:lnTo>
                      <a:pt x="407555" y="485825"/>
                    </a:lnTo>
                    <a:lnTo>
                      <a:pt x="406895" y="485190"/>
                    </a:lnTo>
                    <a:lnTo>
                      <a:pt x="405892" y="485482"/>
                    </a:lnTo>
                    <a:lnTo>
                      <a:pt x="405536" y="486270"/>
                    </a:lnTo>
                    <a:lnTo>
                      <a:pt x="405104" y="486791"/>
                    </a:lnTo>
                    <a:lnTo>
                      <a:pt x="405599" y="487133"/>
                    </a:lnTo>
                    <a:lnTo>
                      <a:pt x="406120" y="487781"/>
                    </a:lnTo>
                    <a:lnTo>
                      <a:pt x="407136" y="487667"/>
                    </a:lnTo>
                    <a:lnTo>
                      <a:pt x="407619" y="487057"/>
                    </a:lnTo>
                    <a:lnTo>
                      <a:pt x="408584" y="486371"/>
                    </a:lnTo>
                    <a:close/>
                  </a:path>
                  <a:path w="908050" h="922654">
                    <a:moveTo>
                      <a:pt x="428561" y="73621"/>
                    </a:moveTo>
                    <a:lnTo>
                      <a:pt x="425691" y="71996"/>
                    </a:lnTo>
                    <a:lnTo>
                      <a:pt x="425500" y="73266"/>
                    </a:lnTo>
                    <a:lnTo>
                      <a:pt x="425348" y="74269"/>
                    </a:lnTo>
                    <a:lnTo>
                      <a:pt x="425208" y="75247"/>
                    </a:lnTo>
                    <a:lnTo>
                      <a:pt x="427062" y="74472"/>
                    </a:lnTo>
                    <a:lnTo>
                      <a:pt x="428561" y="73621"/>
                    </a:lnTo>
                    <a:close/>
                  </a:path>
                  <a:path w="908050" h="922654">
                    <a:moveTo>
                      <a:pt x="447624" y="611124"/>
                    </a:moveTo>
                    <a:lnTo>
                      <a:pt x="446887" y="610476"/>
                    </a:lnTo>
                    <a:lnTo>
                      <a:pt x="446481" y="609879"/>
                    </a:lnTo>
                    <a:lnTo>
                      <a:pt x="446087" y="609879"/>
                    </a:lnTo>
                    <a:lnTo>
                      <a:pt x="445681" y="609892"/>
                    </a:lnTo>
                    <a:lnTo>
                      <a:pt x="445071" y="610425"/>
                    </a:lnTo>
                    <a:lnTo>
                      <a:pt x="444931" y="610844"/>
                    </a:lnTo>
                    <a:lnTo>
                      <a:pt x="444842" y="611187"/>
                    </a:lnTo>
                    <a:lnTo>
                      <a:pt x="445427" y="612089"/>
                    </a:lnTo>
                    <a:lnTo>
                      <a:pt x="446151" y="611898"/>
                    </a:lnTo>
                    <a:lnTo>
                      <a:pt x="446735" y="611543"/>
                    </a:lnTo>
                    <a:lnTo>
                      <a:pt x="447624" y="611124"/>
                    </a:lnTo>
                    <a:close/>
                  </a:path>
                  <a:path w="908050" h="922654">
                    <a:moveTo>
                      <a:pt x="452259" y="438150"/>
                    </a:moveTo>
                    <a:lnTo>
                      <a:pt x="451319" y="438150"/>
                    </a:lnTo>
                    <a:lnTo>
                      <a:pt x="451472" y="439991"/>
                    </a:lnTo>
                    <a:lnTo>
                      <a:pt x="451535" y="440905"/>
                    </a:lnTo>
                    <a:lnTo>
                      <a:pt x="451777" y="440893"/>
                    </a:lnTo>
                    <a:lnTo>
                      <a:pt x="452005" y="440893"/>
                    </a:lnTo>
                    <a:lnTo>
                      <a:pt x="452247" y="440880"/>
                    </a:lnTo>
                    <a:lnTo>
                      <a:pt x="452247" y="439966"/>
                    </a:lnTo>
                    <a:lnTo>
                      <a:pt x="452259" y="439039"/>
                    </a:lnTo>
                    <a:lnTo>
                      <a:pt x="452259" y="438150"/>
                    </a:lnTo>
                    <a:close/>
                  </a:path>
                  <a:path w="908050" h="922654">
                    <a:moveTo>
                      <a:pt x="455193" y="447103"/>
                    </a:moveTo>
                    <a:lnTo>
                      <a:pt x="454621" y="446557"/>
                    </a:lnTo>
                    <a:lnTo>
                      <a:pt x="454431" y="446570"/>
                    </a:lnTo>
                    <a:lnTo>
                      <a:pt x="453974" y="446697"/>
                    </a:lnTo>
                    <a:lnTo>
                      <a:pt x="453605" y="447078"/>
                    </a:lnTo>
                    <a:lnTo>
                      <a:pt x="453199" y="447332"/>
                    </a:lnTo>
                    <a:lnTo>
                      <a:pt x="453478" y="447713"/>
                    </a:lnTo>
                    <a:lnTo>
                      <a:pt x="454253" y="448805"/>
                    </a:lnTo>
                    <a:lnTo>
                      <a:pt x="454672" y="448119"/>
                    </a:lnTo>
                    <a:lnTo>
                      <a:pt x="455028" y="447738"/>
                    </a:lnTo>
                    <a:lnTo>
                      <a:pt x="455142" y="447294"/>
                    </a:lnTo>
                    <a:lnTo>
                      <a:pt x="455193" y="447103"/>
                    </a:lnTo>
                    <a:close/>
                  </a:path>
                  <a:path w="908050" h="922654">
                    <a:moveTo>
                      <a:pt x="456349" y="712673"/>
                    </a:moveTo>
                    <a:lnTo>
                      <a:pt x="455637" y="712330"/>
                    </a:lnTo>
                    <a:lnTo>
                      <a:pt x="455256" y="712089"/>
                    </a:lnTo>
                    <a:lnTo>
                      <a:pt x="454888" y="712635"/>
                    </a:lnTo>
                    <a:lnTo>
                      <a:pt x="454418" y="713155"/>
                    </a:lnTo>
                    <a:lnTo>
                      <a:pt x="454202" y="713765"/>
                    </a:lnTo>
                    <a:lnTo>
                      <a:pt x="454139" y="713943"/>
                    </a:lnTo>
                    <a:lnTo>
                      <a:pt x="454825" y="714375"/>
                    </a:lnTo>
                    <a:lnTo>
                      <a:pt x="455485" y="714984"/>
                    </a:lnTo>
                    <a:lnTo>
                      <a:pt x="455879" y="714095"/>
                    </a:lnTo>
                    <a:lnTo>
                      <a:pt x="456272" y="713524"/>
                    </a:lnTo>
                    <a:lnTo>
                      <a:pt x="456349" y="712673"/>
                    </a:lnTo>
                    <a:close/>
                  </a:path>
                  <a:path w="908050" h="922654">
                    <a:moveTo>
                      <a:pt x="457720" y="555625"/>
                    </a:moveTo>
                    <a:lnTo>
                      <a:pt x="457073" y="554596"/>
                    </a:lnTo>
                    <a:lnTo>
                      <a:pt x="456819" y="553745"/>
                    </a:lnTo>
                    <a:lnTo>
                      <a:pt x="456349" y="553593"/>
                    </a:lnTo>
                    <a:lnTo>
                      <a:pt x="455879" y="553440"/>
                    </a:lnTo>
                    <a:lnTo>
                      <a:pt x="455193" y="553986"/>
                    </a:lnTo>
                    <a:lnTo>
                      <a:pt x="454583" y="554240"/>
                    </a:lnTo>
                    <a:lnTo>
                      <a:pt x="454837" y="554812"/>
                    </a:lnTo>
                    <a:lnTo>
                      <a:pt x="454952" y="555663"/>
                    </a:lnTo>
                    <a:lnTo>
                      <a:pt x="455396" y="555942"/>
                    </a:lnTo>
                    <a:lnTo>
                      <a:pt x="455777" y="556196"/>
                    </a:lnTo>
                    <a:lnTo>
                      <a:pt x="456565" y="555828"/>
                    </a:lnTo>
                    <a:lnTo>
                      <a:pt x="457720" y="555625"/>
                    </a:lnTo>
                    <a:close/>
                  </a:path>
                  <a:path w="908050" h="922654">
                    <a:moveTo>
                      <a:pt x="477037" y="163880"/>
                    </a:moveTo>
                    <a:lnTo>
                      <a:pt x="476313" y="163360"/>
                    </a:lnTo>
                    <a:lnTo>
                      <a:pt x="475653" y="164096"/>
                    </a:lnTo>
                    <a:lnTo>
                      <a:pt x="475056" y="164858"/>
                    </a:lnTo>
                    <a:lnTo>
                      <a:pt x="474459" y="165595"/>
                    </a:lnTo>
                    <a:lnTo>
                      <a:pt x="475297" y="166141"/>
                    </a:lnTo>
                    <a:lnTo>
                      <a:pt x="475703" y="166420"/>
                    </a:lnTo>
                    <a:lnTo>
                      <a:pt x="476148" y="165608"/>
                    </a:lnTo>
                    <a:lnTo>
                      <a:pt x="476618" y="164782"/>
                    </a:lnTo>
                    <a:lnTo>
                      <a:pt x="477024" y="163918"/>
                    </a:lnTo>
                    <a:close/>
                  </a:path>
                  <a:path w="908050" h="922654">
                    <a:moveTo>
                      <a:pt x="477545" y="406768"/>
                    </a:moveTo>
                    <a:lnTo>
                      <a:pt x="477532" y="406285"/>
                    </a:lnTo>
                    <a:lnTo>
                      <a:pt x="477520" y="405790"/>
                    </a:lnTo>
                    <a:lnTo>
                      <a:pt x="477507" y="405295"/>
                    </a:lnTo>
                    <a:lnTo>
                      <a:pt x="476542" y="405384"/>
                    </a:lnTo>
                    <a:lnTo>
                      <a:pt x="475589" y="405472"/>
                    </a:lnTo>
                    <a:lnTo>
                      <a:pt x="474624" y="405574"/>
                    </a:lnTo>
                    <a:lnTo>
                      <a:pt x="474700" y="406044"/>
                    </a:lnTo>
                    <a:lnTo>
                      <a:pt x="474764" y="406933"/>
                    </a:lnTo>
                    <a:lnTo>
                      <a:pt x="475742" y="406971"/>
                    </a:lnTo>
                    <a:lnTo>
                      <a:pt x="476643" y="406844"/>
                    </a:lnTo>
                    <a:lnTo>
                      <a:pt x="477545" y="406768"/>
                    </a:lnTo>
                    <a:close/>
                  </a:path>
                  <a:path w="908050" h="922654">
                    <a:moveTo>
                      <a:pt x="486346" y="249085"/>
                    </a:moveTo>
                    <a:lnTo>
                      <a:pt x="485152" y="248259"/>
                    </a:lnTo>
                    <a:lnTo>
                      <a:pt x="484695" y="247700"/>
                    </a:lnTo>
                    <a:lnTo>
                      <a:pt x="484390" y="247764"/>
                    </a:lnTo>
                    <a:lnTo>
                      <a:pt x="484022" y="247878"/>
                    </a:lnTo>
                    <a:lnTo>
                      <a:pt x="483552" y="248513"/>
                    </a:lnTo>
                    <a:lnTo>
                      <a:pt x="483552" y="248894"/>
                    </a:lnTo>
                    <a:lnTo>
                      <a:pt x="483539" y="249224"/>
                    </a:lnTo>
                    <a:lnTo>
                      <a:pt x="484136" y="249821"/>
                    </a:lnTo>
                    <a:lnTo>
                      <a:pt x="484949" y="249897"/>
                    </a:lnTo>
                    <a:lnTo>
                      <a:pt x="485457" y="249491"/>
                    </a:lnTo>
                    <a:lnTo>
                      <a:pt x="486346" y="249085"/>
                    </a:lnTo>
                    <a:close/>
                  </a:path>
                  <a:path w="908050" h="922654">
                    <a:moveTo>
                      <a:pt x="490004" y="189572"/>
                    </a:moveTo>
                    <a:lnTo>
                      <a:pt x="489635" y="189611"/>
                    </a:lnTo>
                    <a:lnTo>
                      <a:pt x="488975" y="189611"/>
                    </a:lnTo>
                    <a:lnTo>
                      <a:pt x="488823" y="190550"/>
                    </a:lnTo>
                    <a:lnTo>
                      <a:pt x="488823" y="191439"/>
                    </a:lnTo>
                    <a:lnTo>
                      <a:pt x="488772" y="192316"/>
                    </a:lnTo>
                    <a:lnTo>
                      <a:pt x="489178" y="192341"/>
                    </a:lnTo>
                    <a:lnTo>
                      <a:pt x="489991" y="192430"/>
                    </a:lnTo>
                    <a:lnTo>
                      <a:pt x="489991" y="191465"/>
                    </a:lnTo>
                    <a:lnTo>
                      <a:pt x="490004" y="190525"/>
                    </a:lnTo>
                    <a:lnTo>
                      <a:pt x="490004" y="189572"/>
                    </a:lnTo>
                    <a:close/>
                  </a:path>
                  <a:path w="908050" h="922654">
                    <a:moveTo>
                      <a:pt x="491223" y="1549"/>
                    </a:moveTo>
                    <a:lnTo>
                      <a:pt x="490728" y="825"/>
                    </a:lnTo>
                    <a:lnTo>
                      <a:pt x="490461" y="419"/>
                    </a:lnTo>
                    <a:lnTo>
                      <a:pt x="490169" y="0"/>
                    </a:lnTo>
                    <a:lnTo>
                      <a:pt x="489508" y="482"/>
                    </a:lnTo>
                    <a:lnTo>
                      <a:pt x="488162" y="1435"/>
                    </a:lnTo>
                    <a:lnTo>
                      <a:pt x="488505" y="1790"/>
                    </a:lnTo>
                    <a:lnTo>
                      <a:pt x="488886" y="2527"/>
                    </a:lnTo>
                    <a:lnTo>
                      <a:pt x="489178" y="2501"/>
                    </a:lnTo>
                    <a:lnTo>
                      <a:pt x="489839" y="2413"/>
                    </a:lnTo>
                    <a:lnTo>
                      <a:pt x="490423" y="1955"/>
                    </a:lnTo>
                    <a:lnTo>
                      <a:pt x="491223" y="1549"/>
                    </a:lnTo>
                    <a:close/>
                  </a:path>
                  <a:path w="908050" h="922654">
                    <a:moveTo>
                      <a:pt x="493966" y="38582"/>
                    </a:moveTo>
                    <a:lnTo>
                      <a:pt x="493864" y="37655"/>
                    </a:lnTo>
                    <a:lnTo>
                      <a:pt x="493636" y="35814"/>
                    </a:lnTo>
                    <a:lnTo>
                      <a:pt x="492963" y="35890"/>
                    </a:lnTo>
                    <a:lnTo>
                      <a:pt x="492620" y="35928"/>
                    </a:lnTo>
                    <a:lnTo>
                      <a:pt x="492620" y="36830"/>
                    </a:lnTo>
                    <a:lnTo>
                      <a:pt x="492607" y="37757"/>
                    </a:lnTo>
                    <a:lnTo>
                      <a:pt x="492607" y="38671"/>
                    </a:lnTo>
                    <a:lnTo>
                      <a:pt x="493064" y="38633"/>
                    </a:lnTo>
                    <a:lnTo>
                      <a:pt x="493509" y="38595"/>
                    </a:lnTo>
                    <a:lnTo>
                      <a:pt x="493966" y="38582"/>
                    </a:lnTo>
                    <a:close/>
                  </a:path>
                  <a:path w="908050" h="922654">
                    <a:moveTo>
                      <a:pt x="503974" y="476986"/>
                    </a:moveTo>
                    <a:lnTo>
                      <a:pt x="503656" y="476415"/>
                    </a:lnTo>
                    <a:lnTo>
                      <a:pt x="503516" y="475881"/>
                    </a:lnTo>
                    <a:lnTo>
                      <a:pt x="503148" y="476110"/>
                    </a:lnTo>
                    <a:lnTo>
                      <a:pt x="502780" y="476300"/>
                    </a:lnTo>
                    <a:lnTo>
                      <a:pt x="502386" y="476529"/>
                    </a:lnTo>
                    <a:lnTo>
                      <a:pt x="502170" y="477139"/>
                    </a:lnTo>
                    <a:lnTo>
                      <a:pt x="501777" y="477761"/>
                    </a:lnTo>
                    <a:lnTo>
                      <a:pt x="501777" y="478396"/>
                    </a:lnTo>
                    <a:lnTo>
                      <a:pt x="501764" y="478688"/>
                    </a:lnTo>
                    <a:lnTo>
                      <a:pt x="502500" y="478967"/>
                    </a:lnTo>
                    <a:lnTo>
                      <a:pt x="502907" y="479259"/>
                    </a:lnTo>
                    <a:lnTo>
                      <a:pt x="503237" y="478650"/>
                    </a:lnTo>
                    <a:lnTo>
                      <a:pt x="503732" y="478104"/>
                    </a:lnTo>
                    <a:lnTo>
                      <a:pt x="503974" y="476986"/>
                    </a:lnTo>
                    <a:close/>
                  </a:path>
                  <a:path w="908050" h="922654">
                    <a:moveTo>
                      <a:pt x="521119" y="767524"/>
                    </a:moveTo>
                    <a:lnTo>
                      <a:pt x="520230" y="766876"/>
                    </a:lnTo>
                    <a:lnTo>
                      <a:pt x="519328" y="766229"/>
                    </a:lnTo>
                    <a:lnTo>
                      <a:pt x="518452" y="765568"/>
                    </a:lnTo>
                    <a:lnTo>
                      <a:pt x="517829" y="766432"/>
                    </a:lnTo>
                    <a:lnTo>
                      <a:pt x="518655" y="767156"/>
                    </a:lnTo>
                    <a:lnTo>
                      <a:pt x="519493" y="767854"/>
                    </a:lnTo>
                    <a:lnTo>
                      <a:pt x="520319" y="768591"/>
                    </a:lnTo>
                    <a:lnTo>
                      <a:pt x="520573" y="768235"/>
                    </a:lnTo>
                    <a:lnTo>
                      <a:pt x="520852" y="767892"/>
                    </a:lnTo>
                    <a:lnTo>
                      <a:pt x="521119" y="767524"/>
                    </a:lnTo>
                    <a:close/>
                  </a:path>
                  <a:path w="908050" h="922654">
                    <a:moveTo>
                      <a:pt x="553593" y="282600"/>
                    </a:moveTo>
                    <a:lnTo>
                      <a:pt x="553440" y="281660"/>
                    </a:lnTo>
                    <a:lnTo>
                      <a:pt x="553275" y="280720"/>
                    </a:lnTo>
                    <a:lnTo>
                      <a:pt x="553110" y="279768"/>
                    </a:lnTo>
                    <a:lnTo>
                      <a:pt x="552805" y="279793"/>
                    </a:lnTo>
                    <a:lnTo>
                      <a:pt x="552170" y="279857"/>
                    </a:lnTo>
                    <a:lnTo>
                      <a:pt x="552170" y="280784"/>
                    </a:lnTo>
                    <a:lnTo>
                      <a:pt x="552157" y="281711"/>
                    </a:lnTo>
                    <a:lnTo>
                      <a:pt x="552157" y="282638"/>
                    </a:lnTo>
                    <a:lnTo>
                      <a:pt x="552640" y="282625"/>
                    </a:lnTo>
                    <a:lnTo>
                      <a:pt x="553110" y="282613"/>
                    </a:lnTo>
                    <a:lnTo>
                      <a:pt x="553593" y="282600"/>
                    </a:lnTo>
                    <a:close/>
                  </a:path>
                  <a:path w="908050" h="922654">
                    <a:moveTo>
                      <a:pt x="573278" y="626795"/>
                    </a:moveTo>
                    <a:lnTo>
                      <a:pt x="572782" y="626745"/>
                    </a:lnTo>
                    <a:lnTo>
                      <a:pt x="572287" y="626681"/>
                    </a:lnTo>
                    <a:lnTo>
                      <a:pt x="571804" y="626630"/>
                    </a:lnTo>
                    <a:lnTo>
                      <a:pt x="571804" y="627570"/>
                    </a:lnTo>
                    <a:lnTo>
                      <a:pt x="571792" y="628510"/>
                    </a:lnTo>
                    <a:lnTo>
                      <a:pt x="571792" y="629450"/>
                    </a:lnTo>
                    <a:lnTo>
                      <a:pt x="572287" y="629526"/>
                    </a:lnTo>
                    <a:lnTo>
                      <a:pt x="572528" y="629564"/>
                    </a:lnTo>
                    <a:lnTo>
                      <a:pt x="572782" y="628624"/>
                    </a:lnTo>
                    <a:lnTo>
                      <a:pt x="573049" y="627722"/>
                    </a:lnTo>
                    <a:lnTo>
                      <a:pt x="573278" y="626795"/>
                    </a:lnTo>
                    <a:close/>
                  </a:path>
                  <a:path w="908050" h="922654">
                    <a:moveTo>
                      <a:pt x="582066" y="397014"/>
                    </a:moveTo>
                    <a:lnTo>
                      <a:pt x="580898" y="396735"/>
                    </a:lnTo>
                    <a:lnTo>
                      <a:pt x="580402" y="398691"/>
                    </a:lnTo>
                    <a:lnTo>
                      <a:pt x="580123" y="399694"/>
                    </a:lnTo>
                    <a:lnTo>
                      <a:pt x="580542" y="399796"/>
                    </a:lnTo>
                    <a:lnTo>
                      <a:pt x="581380" y="400011"/>
                    </a:lnTo>
                    <a:lnTo>
                      <a:pt x="581596" y="399021"/>
                    </a:lnTo>
                    <a:lnTo>
                      <a:pt x="581825" y="398018"/>
                    </a:lnTo>
                    <a:lnTo>
                      <a:pt x="582066" y="397014"/>
                    </a:lnTo>
                    <a:close/>
                  </a:path>
                  <a:path w="908050" h="922654">
                    <a:moveTo>
                      <a:pt x="593585" y="696772"/>
                    </a:moveTo>
                    <a:lnTo>
                      <a:pt x="592848" y="695845"/>
                    </a:lnTo>
                    <a:lnTo>
                      <a:pt x="592455" y="695845"/>
                    </a:lnTo>
                    <a:lnTo>
                      <a:pt x="591845" y="695871"/>
                    </a:lnTo>
                    <a:lnTo>
                      <a:pt x="591235" y="696328"/>
                    </a:lnTo>
                    <a:lnTo>
                      <a:pt x="590003" y="696823"/>
                    </a:lnTo>
                    <a:lnTo>
                      <a:pt x="591070" y="697636"/>
                    </a:lnTo>
                    <a:lnTo>
                      <a:pt x="591667" y="698411"/>
                    </a:lnTo>
                    <a:lnTo>
                      <a:pt x="592112" y="698334"/>
                    </a:lnTo>
                    <a:lnTo>
                      <a:pt x="592658" y="698220"/>
                    </a:lnTo>
                    <a:lnTo>
                      <a:pt x="593166" y="697458"/>
                    </a:lnTo>
                    <a:lnTo>
                      <a:pt x="593585" y="696772"/>
                    </a:lnTo>
                    <a:close/>
                  </a:path>
                  <a:path w="908050" h="922654">
                    <a:moveTo>
                      <a:pt x="602424" y="170497"/>
                    </a:moveTo>
                    <a:lnTo>
                      <a:pt x="601726" y="170307"/>
                    </a:lnTo>
                    <a:lnTo>
                      <a:pt x="601395" y="170192"/>
                    </a:lnTo>
                    <a:lnTo>
                      <a:pt x="600925" y="171348"/>
                    </a:lnTo>
                    <a:lnTo>
                      <a:pt x="600011" y="173685"/>
                    </a:lnTo>
                    <a:lnTo>
                      <a:pt x="600456" y="173913"/>
                    </a:lnTo>
                    <a:lnTo>
                      <a:pt x="601370" y="174345"/>
                    </a:lnTo>
                    <a:lnTo>
                      <a:pt x="601726" y="173062"/>
                    </a:lnTo>
                    <a:lnTo>
                      <a:pt x="602424" y="170497"/>
                    </a:lnTo>
                    <a:close/>
                  </a:path>
                  <a:path w="908050" h="922654">
                    <a:moveTo>
                      <a:pt x="617029" y="309321"/>
                    </a:moveTo>
                    <a:lnTo>
                      <a:pt x="616381" y="309067"/>
                    </a:lnTo>
                    <a:lnTo>
                      <a:pt x="615721" y="308571"/>
                    </a:lnTo>
                    <a:lnTo>
                      <a:pt x="615505" y="308711"/>
                    </a:lnTo>
                    <a:lnTo>
                      <a:pt x="615073" y="309029"/>
                    </a:lnTo>
                    <a:lnTo>
                      <a:pt x="614870" y="309651"/>
                    </a:lnTo>
                    <a:lnTo>
                      <a:pt x="614565" y="310172"/>
                    </a:lnTo>
                    <a:lnTo>
                      <a:pt x="615022" y="310299"/>
                    </a:lnTo>
                    <a:lnTo>
                      <a:pt x="615556" y="310654"/>
                    </a:lnTo>
                    <a:lnTo>
                      <a:pt x="615962" y="310540"/>
                    </a:lnTo>
                    <a:lnTo>
                      <a:pt x="616331" y="310413"/>
                    </a:lnTo>
                    <a:lnTo>
                      <a:pt x="616585" y="309841"/>
                    </a:lnTo>
                    <a:lnTo>
                      <a:pt x="617029" y="309321"/>
                    </a:lnTo>
                    <a:close/>
                  </a:path>
                  <a:path w="908050" h="922654">
                    <a:moveTo>
                      <a:pt x="620191" y="648754"/>
                    </a:moveTo>
                    <a:lnTo>
                      <a:pt x="617550" y="648233"/>
                    </a:lnTo>
                    <a:lnTo>
                      <a:pt x="616521" y="648030"/>
                    </a:lnTo>
                    <a:lnTo>
                      <a:pt x="617283" y="649859"/>
                    </a:lnTo>
                    <a:lnTo>
                      <a:pt x="618159" y="651052"/>
                    </a:lnTo>
                    <a:lnTo>
                      <a:pt x="620191" y="648754"/>
                    </a:lnTo>
                    <a:close/>
                  </a:path>
                  <a:path w="908050" h="922654">
                    <a:moveTo>
                      <a:pt x="620217" y="397827"/>
                    </a:moveTo>
                    <a:lnTo>
                      <a:pt x="620141" y="397548"/>
                    </a:lnTo>
                    <a:lnTo>
                      <a:pt x="620090" y="397243"/>
                    </a:lnTo>
                    <a:lnTo>
                      <a:pt x="620014" y="396963"/>
                    </a:lnTo>
                    <a:lnTo>
                      <a:pt x="619036" y="397052"/>
                    </a:lnTo>
                    <a:lnTo>
                      <a:pt x="617080" y="397281"/>
                    </a:lnTo>
                    <a:lnTo>
                      <a:pt x="617232" y="397751"/>
                    </a:lnTo>
                    <a:lnTo>
                      <a:pt x="617486" y="398703"/>
                    </a:lnTo>
                    <a:lnTo>
                      <a:pt x="618388" y="398399"/>
                    </a:lnTo>
                    <a:lnTo>
                      <a:pt x="619315" y="398119"/>
                    </a:lnTo>
                    <a:lnTo>
                      <a:pt x="620217" y="397827"/>
                    </a:lnTo>
                    <a:close/>
                  </a:path>
                  <a:path w="908050" h="922654">
                    <a:moveTo>
                      <a:pt x="620382" y="786117"/>
                    </a:moveTo>
                    <a:lnTo>
                      <a:pt x="619785" y="785977"/>
                    </a:lnTo>
                    <a:lnTo>
                      <a:pt x="619252" y="785749"/>
                    </a:lnTo>
                    <a:lnTo>
                      <a:pt x="619175" y="786307"/>
                    </a:lnTo>
                    <a:lnTo>
                      <a:pt x="619010" y="786828"/>
                    </a:lnTo>
                    <a:lnTo>
                      <a:pt x="619099" y="787285"/>
                    </a:lnTo>
                    <a:lnTo>
                      <a:pt x="619137" y="787501"/>
                    </a:lnTo>
                    <a:lnTo>
                      <a:pt x="619696" y="787603"/>
                    </a:lnTo>
                    <a:lnTo>
                      <a:pt x="620026" y="787755"/>
                    </a:lnTo>
                    <a:lnTo>
                      <a:pt x="620153" y="787247"/>
                    </a:lnTo>
                    <a:lnTo>
                      <a:pt x="620356" y="786765"/>
                    </a:lnTo>
                    <a:lnTo>
                      <a:pt x="620356" y="786244"/>
                    </a:lnTo>
                    <a:lnTo>
                      <a:pt x="620382" y="786117"/>
                    </a:lnTo>
                    <a:close/>
                  </a:path>
                  <a:path w="908050" h="922654">
                    <a:moveTo>
                      <a:pt x="628561" y="328726"/>
                    </a:moveTo>
                    <a:lnTo>
                      <a:pt x="628154" y="328434"/>
                    </a:lnTo>
                    <a:lnTo>
                      <a:pt x="627761" y="328180"/>
                    </a:lnTo>
                    <a:lnTo>
                      <a:pt x="627253" y="327825"/>
                    </a:lnTo>
                    <a:lnTo>
                      <a:pt x="626833" y="328307"/>
                    </a:lnTo>
                    <a:lnTo>
                      <a:pt x="626313" y="328650"/>
                    </a:lnTo>
                    <a:lnTo>
                      <a:pt x="626211" y="329336"/>
                    </a:lnTo>
                    <a:lnTo>
                      <a:pt x="627049" y="330047"/>
                    </a:lnTo>
                    <a:lnTo>
                      <a:pt x="627659" y="329653"/>
                    </a:lnTo>
                    <a:lnTo>
                      <a:pt x="628091" y="329171"/>
                    </a:lnTo>
                    <a:lnTo>
                      <a:pt x="628561" y="328726"/>
                    </a:lnTo>
                    <a:close/>
                  </a:path>
                  <a:path w="908050" h="922654">
                    <a:moveTo>
                      <a:pt x="668883" y="333425"/>
                    </a:moveTo>
                    <a:lnTo>
                      <a:pt x="668502" y="333197"/>
                    </a:lnTo>
                    <a:lnTo>
                      <a:pt x="668121" y="332943"/>
                    </a:lnTo>
                    <a:lnTo>
                      <a:pt x="667727" y="332701"/>
                    </a:lnTo>
                    <a:lnTo>
                      <a:pt x="667181" y="333717"/>
                    </a:lnTo>
                    <a:lnTo>
                      <a:pt x="666648" y="334733"/>
                    </a:lnTo>
                    <a:lnTo>
                      <a:pt x="666076" y="335762"/>
                    </a:lnTo>
                    <a:lnTo>
                      <a:pt x="666419" y="335927"/>
                    </a:lnTo>
                    <a:lnTo>
                      <a:pt x="666724" y="336118"/>
                    </a:lnTo>
                    <a:lnTo>
                      <a:pt x="667042" y="336283"/>
                    </a:lnTo>
                    <a:lnTo>
                      <a:pt x="668274" y="334403"/>
                    </a:lnTo>
                    <a:lnTo>
                      <a:pt x="668883" y="333425"/>
                    </a:lnTo>
                    <a:close/>
                  </a:path>
                  <a:path w="908050" h="922654">
                    <a:moveTo>
                      <a:pt x="688949" y="93167"/>
                    </a:moveTo>
                    <a:lnTo>
                      <a:pt x="688555" y="92329"/>
                    </a:lnTo>
                    <a:lnTo>
                      <a:pt x="688340" y="91922"/>
                    </a:lnTo>
                    <a:lnTo>
                      <a:pt x="687476" y="92456"/>
                    </a:lnTo>
                    <a:lnTo>
                      <a:pt x="685723" y="93522"/>
                    </a:lnTo>
                    <a:lnTo>
                      <a:pt x="685863" y="93814"/>
                    </a:lnTo>
                    <a:lnTo>
                      <a:pt x="686142" y="94361"/>
                    </a:lnTo>
                    <a:lnTo>
                      <a:pt x="687082" y="93967"/>
                    </a:lnTo>
                    <a:lnTo>
                      <a:pt x="688022" y="93560"/>
                    </a:lnTo>
                    <a:lnTo>
                      <a:pt x="688949" y="93167"/>
                    </a:lnTo>
                    <a:close/>
                  </a:path>
                  <a:path w="908050" h="922654">
                    <a:moveTo>
                      <a:pt x="700481" y="689686"/>
                    </a:moveTo>
                    <a:lnTo>
                      <a:pt x="700366" y="688784"/>
                    </a:lnTo>
                    <a:lnTo>
                      <a:pt x="700252" y="687882"/>
                    </a:lnTo>
                    <a:lnTo>
                      <a:pt x="700163" y="686943"/>
                    </a:lnTo>
                    <a:lnTo>
                      <a:pt x="699681" y="686981"/>
                    </a:lnTo>
                    <a:lnTo>
                      <a:pt x="698741" y="687057"/>
                    </a:lnTo>
                    <a:lnTo>
                      <a:pt x="699020" y="687997"/>
                    </a:lnTo>
                    <a:lnTo>
                      <a:pt x="699554" y="689876"/>
                    </a:lnTo>
                    <a:lnTo>
                      <a:pt x="700481" y="689686"/>
                    </a:lnTo>
                    <a:close/>
                  </a:path>
                  <a:path w="908050" h="922654">
                    <a:moveTo>
                      <a:pt x="706716" y="384416"/>
                    </a:moveTo>
                    <a:lnTo>
                      <a:pt x="706297" y="383895"/>
                    </a:lnTo>
                    <a:lnTo>
                      <a:pt x="705866" y="383400"/>
                    </a:lnTo>
                    <a:lnTo>
                      <a:pt x="705192" y="382625"/>
                    </a:lnTo>
                    <a:lnTo>
                      <a:pt x="704786" y="383438"/>
                    </a:lnTo>
                    <a:lnTo>
                      <a:pt x="704329" y="383933"/>
                    </a:lnTo>
                    <a:lnTo>
                      <a:pt x="704430" y="384251"/>
                    </a:lnTo>
                    <a:lnTo>
                      <a:pt x="704570" y="384695"/>
                    </a:lnTo>
                    <a:lnTo>
                      <a:pt x="705116" y="385216"/>
                    </a:lnTo>
                    <a:lnTo>
                      <a:pt x="705548" y="385254"/>
                    </a:lnTo>
                    <a:lnTo>
                      <a:pt x="705904" y="385305"/>
                    </a:lnTo>
                    <a:lnTo>
                      <a:pt x="706335" y="384708"/>
                    </a:lnTo>
                    <a:lnTo>
                      <a:pt x="706716" y="384416"/>
                    </a:lnTo>
                    <a:close/>
                  </a:path>
                  <a:path w="908050" h="922654">
                    <a:moveTo>
                      <a:pt x="716127" y="76695"/>
                    </a:moveTo>
                    <a:lnTo>
                      <a:pt x="715759" y="76555"/>
                    </a:lnTo>
                    <a:lnTo>
                      <a:pt x="715035" y="76250"/>
                    </a:lnTo>
                    <a:lnTo>
                      <a:pt x="713638" y="78968"/>
                    </a:lnTo>
                    <a:lnTo>
                      <a:pt x="714121" y="79286"/>
                    </a:lnTo>
                    <a:lnTo>
                      <a:pt x="714375" y="79425"/>
                    </a:lnTo>
                    <a:lnTo>
                      <a:pt x="714768" y="79121"/>
                    </a:lnTo>
                    <a:lnTo>
                      <a:pt x="715276" y="78892"/>
                    </a:lnTo>
                    <a:lnTo>
                      <a:pt x="715518" y="78511"/>
                    </a:lnTo>
                    <a:lnTo>
                      <a:pt x="715822" y="77965"/>
                    </a:lnTo>
                    <a:lnTo>
                      <a:pt x="715924" y="77330"/>
                    </a:lnTo>
                    <a:lnTo>
                      <a:pt x="716127" y="76695"/>
                    </a:lnTo>
                    <a:close/>
                  </a:path>
                  <a:path w="908050" h="922654">
                    <a:moveTo>
                      <a:pt x="716153" y="414540"/>
                    </a:moveTo>
                    <a:lnTo>
                      <a:pt x="715835" y="414464"/>
                    </a:lnTo>
                    <a:lnTo>
                      <a:pt x="715543" y="414413"/>
                    </a:lnTo>
                    <a:lnTo>
                      <a:pt x="715225" y="414337"/>
                    </a:lnTo>
                    <a:lnTo>
                      <a:pt x="715048" y="415112"/>
                    </a:lnTo>
                    <a:lnTo>
                      <a:pt x="714870" y="415925"/>
                    </a:lnTo>
                    <a:lnTo>
                      <a:pt x="714679" y="416699"/>
                    </a:lnTo>
                    <a:lnTo>
                      <a:pt x="715010" y="416763"/>
                    </a:lnTo>
                    <a:lnTo>
                      <a:pt x="715327" y="416826"/>
                    </a:lnTo>
                    <a:lnTo>
                      <a:pt x="715632" y="416915"/>
                    </a:lnTo>
                    <a:lnTo>
                      <a:pt x="715797" y="416115"/>
                    </a:lnTo>
                    <a:lnTo>
                      <a:pt x="715987" y="415340"/>
                    </a:lnTo>
                    <a:lnTo>
                      <a:pt x="716153" y="414540"/>
                    </a:lnTo>
                    <a:close/>
                  </a:path>
                  <a:path w="908050" h="922654">
                    <a:moveTo>
                      <a:pt x="749833" y="73177"/>
                    </a:moveTo>
                    <a:lnTo>
                      <a:pt x="749173" y="72771"/>
                    </a:lnTo>
                    <a:lnTo>
                      <a:pt x="748538" y="72224"/>
                    </a:lnTo>
                    <a:lnTo>
                      <a:pt x="748398" y="72326"/>
                    </a:lnTo>
                    <a:lnTo>
                      <a:pt x="747890" y="72694"/>
                    </a:lnTo>
                    <a:lnTo>
                      <a:pt x="747433" y="73253"/>
                    </a:lnTo>
                    <a:lnTo>
                      <a:pt x="747153" y="74002"/>
                    </a:lnTo>
                    <a:lnTo>
                      <a:pt x="748118" y="74841"/>
                    </a:lnTo>
                    <a:lnTo>
                      <a:pt x="748741" y="74396"/>
                    </a:lnTo>
                    <a:lnTo>
                      <a:pt x="749185" y="73863"/>
                    </a:lnTo>
                    <a:lnTo>
                      <a:pt x="749833" y="73177"/>
                    </a:lnTo>
                    <a:close/>
                  </a:path>
                  <a:path w="908050" h="922654">
                    <a:moveTo>
                      <a:pt x="755573" y="541947"/>
                    </a:moveTo>
                    <a:lnTo>
                      <a:pt x="755053" y="541464"/>
                    </a:lnTo>
                    <a:lnTo>
                      <a:pt x="754799" y="541032"/>
                    </a:lnTo>
                    <a:lnTo>
                      <a:pt x="754380" y="541312"/>
                    </a:lnTo>
                    <a:lnTo>
                      <a:pt x="753732" y="541528"/>
                    </a:lnTo>
                    <a:lnTo>
                      <a:pt x="753630" y="541896"/>
                    </a:lnTo>
                    <a:lnTo>
                      <a:pt x="753541" y="542290"/>
                    </a:lnTo>
                    <a:lnTo>
                      <a:pt x="753960" y="542810"/>
                    </a:lnTo>
                    <a:lnTo>
                      <a:pt x="754265" y="543547"/>
                    </a:lnTo>
                    <a:lnTo>
                      <a:pt x="754837" y="543039"/>
                    </a:lnTo>
                    <a:lnTo>
                      <a:pt x="755459" y="542721"/>
                    </a:lnTo>
                    <a:lnTo>
                      <a:pt x="755510" y="542328"/>
                    </a:lnTo>
                    <a:lnTo>
                      <a:pt x="755573" y="541947"/>
                    </a:lnTo>
                    <a:close/>
                  </a:path>
                  <a:path w="908050" h="922654">
                    <a:moveTo>
                      <a:pt x="762457" y="573811"/>
                    </a:moveTo>
                    <a:lnTo>
                      <a:pt x="761644" y="573405"/>
                    </a:lnTo>
                    <a:lnTo>
                      <a:pt x="761072" y="572897"/>
                    </a:lnTo>
                    <a:lnTo>
                      <a:pt x="760717" y="573024"/>
                    </a:lnTo>
                    <a:lnTo>
                      <a:pt x="760120" y="573214"/>
                    </a:lnTo>
                    <a:lnTo>
                      <a:pt x="759472" y="573747"/>
                    </a:lnTo>
                    <a:lnTo>
                      <a:pt x="759193" y="574332"/>
                    </a:lnTo>
                    <a:lnTo>
                      <a:pt x="759079" y="574535"/>
                    </a:lnTo>
                    <a:lnTo>
                      <a:pt x="759879" y="575221"/>
                    </a:lnTo>
                    <a:lnTo>
                      <a:pt x="760272" y="575691"/>
                    </a:lnTo>
                    <a:lnTo>
                      <a:pt x="760793" y="575246"/>
                    </a:lnTo>
                    <a:lnTo>
                      <a:pt x="761301" y="574789"/>
                    </a:lnTo>
                    <a:lnTo>
                      <a:pt x="762457" y="573811"/>
                    </a:lnTo>
                    <a:close/>
                  </a:path>
                  <a:path w="908050" h="922654">
                    <a:moveTo>
                      <a:pt x="771486" y="187744"/>
                    </a:moveTo>
                    <a:lnTo>
                      <a:pt x="770953" y="187363"/>
                    </a:lnTo>
                    <a:lnTo>
                      <a:pt x="770470" y="186791"/>
                    </a:lnTo>
                    <a:lnTo>
                      <a:pt x="769874" y="186639"/>
                    </a:lnTo>
                    <a:lnTo>
                      <a:pt x="769620" y="186588"/>
                    </a:lnTo>
                    <a:lnTo>
                      <a:pt x="768769" y="187490"/>
                    </a:lnTo>
                    <a:lnTo>
                      <a:pt x="768845" y="187655"/>
                    </a:lnTo>
                    <a:lnTo>
                      <a:pt x="769099" y="188188"/>
                    </a:lnTo>
                    <a:lnTo>
                      <a:pt x="769658" y="188645"/>
                    </a:lnTo>
                    <a:lnTo>
                      <a:pt x="770229" y="189280"/>
                    </a:lnTo>
                    <a:lnTo>
                      <a:pt x="770826" y="188556"/>
                    </a:lnTo>
                    <a:lnTo>
                      <a:pt x="771486" y="187744"/>
                    </a:lnTo>
                    <a:close/>
                  </a:path>
                  <a:path w="908050" h="922654">
                    <a:moveTo>
                      <a:pt x="777506" y="122389"/>
                    </a:moveTo>
                    <a:lnTo>
                      <a:pt x="776757" y="121742"/>
                    </a:lnTo>
                    <a:lnTo>
                      <a:pt x="776325" y="121158"/>
                    </a:lnTo>
                    <a:lnTo>
                      <a:pt x="775741" y="120954"/>
                    </a:lnTo>
                    <a:lnTo>
                      <a:pt x="775500" y="120853"/>
                    </a:lnTo>
                    <a:lnTo>
                      <a:pt x="774979" y="121488"/>
                    </a:lnTo>
                    <a:lnTo>
                      <a:pt x="774573" y="121805"/>
                    </a:lnTo>
                    <a:lnTo>
                      <a:pt x="774992" y="122301"/>
                    </a:lnTo>
                    <a:lnTo>
                      <a:pt x="775347" y="122923"/>
                    </a:lnTo>
                    <a:lnTo>
                      <a:pt x="775868" y="123240"/>
                    </a:lnTo>
                    <a:lnTo>
                      <a:pt x="776097" y="123367"/>
                    </a:lnTo>
                    <a:lnTo>
                      <a:pt x="776693" y="122834"/>
                    </a:lnTo>
                    <a:lnTo>
                      <a:pt x="777506" y="122389"/>
                    </a:lnTo>
                    <a:close/>
                  </a:path>
                  <a:path w="908050" h="922654">
                    <a:moveTo>
                      <a:pt x="782434" y="141084"/>
                    </a:moveTo>
                    <a:lnTo>
                      <a:pt x="781773" y="140423"/>
                    </a:lnTo>
                    <a:lnTo>
                      <a:pt x="781456" y="140093"/>
                    </a:lnTo>
                    <a:lnTo>
                      <a:pt x="780884" y="140754"/>
                    </a:lnTo>
                    <a:lnTo>
                      <a:pt x="780326" y="141452"/>
                    </a:lnTo>
                    <a:lnTo>
                      <a:pt x="779780" y="142138"/>
                    </a:lnTo>
                    <a:lnTo>
                      <a:pt x="779957" y="142341"/>
                    </a:lnTo>
                    <a:lnTo>
                      <a:pt x="780161" y="142544"/>
                    </a:lnTo>
                    <a:lnTo>
                      <a:pt x="780351" y="142722"/>
                    </a:lnTo>
                    <a:lnTo>
                      <a:pt x="782434" y="141084"/>
                    </a:lnTo>
                    <a:close/>
                  </a:path>
                  <a:path w="908050" h="922654">
                    <a:moveTo>
                      <a:pt x="813028" y="558368"/>
                    </a:moveTo>
                    <a:lnTo>
                      <a:pt x="812165" y="557644"/>
                    </a:lnTo>
                    <a:lnTo>
                      <a:pt x="811771" y="557339"/>
                    </a:lnTo>
                    <a:lnTo>
                      <a:pt x="811517" y="557834"/>
                    </a:lnTo>
                    <a:lnTo>
                      <a:pt x="811072" y="558317"/>
                    </a:lnTo>
                    <a:lnTo>
                      <a:pt x="811060" y="558812"/>
                    </a:lnTo>
                    <a:lnTo>
                      <a:pt x="811034" y="559092"/>
                    </a:lnTo>
                    <a:lnTo>
                      <a:pt x="811771" y="559384"/>
                    </a:lnTo>
                    <a:lnTo>
                      <a:pt x="812177" y="559663"/>
                    </a:lnTo>
                    <a:lnTo>
                      <a:pt x="812431" y="559269"/>
                    </a:lnTo>
                    <a:lnTo>
                      <a:pt x="812711" y="558863"/>
                    </a:lnTo>
                    <a:lnTo>
                      <a:pt x="813028" y="558368"/>
                    </a:lnTo>
                    <a:close/>
                  </a:path>
                  <a:path w="908050" h="922654">
                    <a:moveTo>
                      <a:pt x="820153" y="306997"/>
                    </a:moveTo>
                    <a:lnTo>
                      <a:pt x="819238" y="306997"/>
                    </a:lnTo>
                    <a:lnTo>
                      <a:pt x="819238" y="307886"/>
                    </a:lnTo>
                    <a:lnTo>
                      <a:pt x="819226" y="308749"/>
                    </a:lnTo>
                    <a:lnTo>
                      <a:pt x="819226" y="309638"/>
                    </a:lnTo>
                    <a:lnTo>
                      <a:pt x="819518" y="309638"/>
                    </a:lnTo>
                    <a:lnTo>
                      <a:pt x="820140" y="309638"/>
                    </a:lnTo>
                    <a:lnTo>
                      <a:pt x="820140" y="308749"/>
                    </a:lnTo>
                    <a:lnTo>
                      <a:pt x="820153" y="307886"/>
                    </a:lnTo>
                    <a:lnTo>
                      <a:pt x="820153" y="306997"/>
                    </a:lnTo>
                    <a:close/>
                  </a:path>
                  <a:path w="908050" h="922654">
                    <a:moveTo>
                      <a:pt x="838492" y="313690"/>
                    </a:moveTo>
                    <a:lnTo>
                      <a:pt x="837717" y="313207"/>
                    </a:lnTo>
                    <a:lnTo>
                      <a:pt x="837184" y="312762"/>
                    </a:lnTo>
                    <a:lnTo>
                      <a:pt x="836549" y="312585"/>
                    </a:lnTo>
                    <a:lnTo>
                      <a:pt x="836295" y="312534"/>
                    </a:lnTo>
                    <a:lnTo>
                      <a:pt x="835863" y="313080"/>
                    </a:lnTo>
                    <a:lnTo>
                      <a:pt x="835520" y="313359"/>
                    </a:lnTo>
                    <a:lnTo>
                      <a:pt x="836091" y="313893"/>
                    </a:lnTo>
                    <a:lnTo>
                      <a:pt x="836650" y="314464"/>
                    </a:lnTo>
                    <a:lnTo>
                      <a:pt x="837298" y="314921"/>
                    </a:lnTo>
                    <a:lnTo>
                      <a:pt x="837933" y="314274"/>
                    </a:lnTo>
                    <a:lnTo>
                      <a:pt x="838492" y="313690"/>
                    </a:lnTo>
                    <a:close/>
                  </a:path>
                  <a:path w="908050" h="922654">
                    <a:moveTo>
                      <a:pt x="841971" y="310502"/>
                    </a:moveTo>
                    <a:lnTo>
                      <a:pt x="841870" y="310197"/>
                    </a:lnTo>
                    <a:lnTo>
                      <a:pt x="841641" y="309600"/>
                    </a:lnTo>
                    <a:lnTo>
                      <a:pt x="841121" y="309130"/>
                    </a:lnTo>
                    <a:lnTo>
                      <a:pt x="840574" y="308406"/>
                    </a:lnTo>
                    <a:lnTo>
                      <a:pt x="840054" y="309130"/>
                    </a:lnTo>
                    <a:lnTo>
                      <a:pt x="839419" y="309841"/>
                    </a:lnTo>
                    <a:lnTo>
                      <a:pt x="840003" y="310527"/>
                    </a:lnTo>
                    <a:lnTo>
                      <a:pt x="840651" y="310946"/>
                    </a:lnTo>
                    <a:lnTo>
                      <a:pt x="841260" y="311429"/>
                    </a:lnTo>
                    <a:lnTo>
                      <a:pt x="841489" y="310997"/>
                    </a:lnTo>
                    <a:lnTo>
                      <a:pt x="841971" y="310502"/>
                    </a:lnTo>
                    <a:close/>
                  </a:path>
                  <a:path w="908050" h="922654">
                    <a:moveTo>
                      <a:pt x="862190" y="700036"/>
                    </a:moveTo>
                    <a:lnTo>
                      <a:pt x="862164" y="699693"/>
                    </a:lnTo>
                    <a:lnTo>
                      <a:pt x="862114" y="699350"/>
                    </a:lnTo>
                    <a:lnTo>
                      <a:pt x="861339" y="698677"/>
                    </a:lnTo>
                    <a:lnTo>
                      <a:pt x="861199" y="698754"/>
                    </a:lnTo>
                    <a:lnTo>
                      <a:pt x="860653" y="699033"/>
                    </a:lnTo>
                    <a:lnTo>
                      <a:pt x="860247" y="699554"/>
                    </a:lnTo>
                    <a:lnTo>
                      <a:pt x="859777" y="699998"/>
                    </a:lnTo>
                    <a:lnTo>
                      <a:pt x="860234" y="700265"/>
                    </a:lnTo>
                    <a:lnTo>
                      <a:pt x="860666" y="700532"/>
                    </a:lnTo>
                    <a:lnTo>
                      <a:pt x="861250" y="700913"/>
                    </a:lnTo>
                    <a:lnTo>
                      <a:pt x="861618" y="700455"/>
                    </a:lnTo>
                    <a:lnTo>
                      <a:pt x="862190" y="700036"/>
                    </a:lnTo>
                    <a:close/>
                  </a:path>
                  <a:path w="908050" h="922654">
                    <a:moveTo>
                      <a:pt x="862355" y="575398"/>
                    </a:moveTo>
                    <a:lnTo>
                      <a:pt x="862304" y="575221"/>
                    </a:lnTo>
                    <a:lnTo>
                      <a:pt x="862139" y="574649"/>
                    </a:lnTo>
                    <a:lnTo>
                      <a:pt x="861682" y="574167"/>
                    </a:lnTo>
                    <a:lnTo>
                      <a:pt x="861339" y="573671"/>
                    </a:lnTo>
                    <a:lnTo>
                      <a:pt x="860971" y="574014"/>
                    </a:lnTo>
                    <a:lnTo>
                      <a:pt x="860590" y="574357"/>
                    </a:lnTo>
                    <a:lnTo>
                      <a:pt x="860107" y="574802"/>
                    </a:lnTo>
                    <a:lnTo>
                      <a:pt x="860539" y="575310"/>
                    </a:lnTo>
                    <a:lnTo>
                      <a:pt x="860818" y="575906"/>
                    </a:lnTo>
                    <a:lnTo>
                      <a:pt x="861212" y="576021"/>
                    </a:lnTo>
                    <a:lnTo>
                      <a:pt x="861529" y="576072"/>
                    </a:lnTo>
                    <a:lnTo>
                      <a:pt x="862355" y="575398"/>
                    </a:lnTo>
                    <a:close/>
                  </a:path>
                  <a:path w="908050" h="922654">
                    <a:moveTo>
                      <a:pt x="884212" y="483311"/>
                    </a:moveTo>
                    <a:lnTo>
                      <a:pt x="884123" y="482828"/>
                    </a:lnTo>
                    <a:lnTo>
                      <a:pt x="884021" y="482371"/>
                    </a:lnTo>
                    <a:lnTo>
                      <a:pt x="883932" y="481888"/>
                    </a:lnTo>
                    <a:lnTo>
                      <a:pt x="882992" y="482180"/>
                    </a:lnTo>
                    <a:lnTo>
                      <a:pt x="881113" y="482790"/>
                    </a:lnTo>
                    <a:lnTo>
                      <a:pt x="881240" y="483400"/>
                    </a:lnTo>
                    <a:lnTo>
                      <a:pt x="881316" y="483679"/>
                    </a:lnTo>
                    <a:lnTo>
                      <a:pt x="883246" y="483450"/>
                    </a:lnTo>
                    <a:lnTo>
                      <a:pt x="884212" y="483311"/>
                    </a:lnTo>
                    <a:close/>
                  </a:path>
                  <a:path w="908050" h="922654">
                    <a:moveTo>
                      <a:pt x="907453" y="497078"/>
                    </a:moveTo>
                    <a:lnTo>
                      <a:pt x="905446" y="495655"/>
                    </a:lnTo>
                    <a:lnTo>
                      <a:pt x="904544" y="495033"/>
                    </a:lnTo>
                    <a:lnTo>
                      <a:pt x="903655" y="494398"/>
                    </a:lnTo>
                    <a:lnTo>
                      <a:pt x="903338" y="494690"/>
                    </a:lnTo>
                    <a:lnTo>
                      <a:pt x="902716" y="495325"/>
                    </a:lnTo>
                    <a:lnTo>
                      <a:pt x="903058" y="495896"/>
                    </a:lnTo>
                    <a:lnTo>
                      <a:pt x="903312" y="496735"/>
                    </a:lnTo>
                    <a:lnTo>
                      <a:pt x="904443" y="497255"/>
                    </a:lnTo>
                    <a:lnTo>
                      <a:pt x="905294" y="497052"/>
                    </a:lnTo>
                    <a:lnTo>
                      <a:pt x="907453" y="497078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5" name="object 377">
                <a:extLst>
                  <a:ext uri="{FF2B5EF4-FFF2-40B4-BE49-F238E27FC236}">
                    <a16:creationId xmlns:a16="http://schemas.microsoft.com/office/drawing/2014/main" id="{EB61C5BC-1D25-EB8A-3DDB-CF683127BD65}"/>
                  </a:ext>
                </a:extLst>
              </p:cNvPr>
              <p:cNvSpPr/>
              <p:nvPr/>
            </p:nvSpPr>
            <p:spPr>
              <a:xfrm>
                <a:off x="8846750" y="3767925"/>
                <a:ext cx="717724" cy="658267"/>
              </a:xfrm>
              <a:custGeom>
                <a:avLst/>
                <a:gdLst/>
                <a:ahLst/>
                <a:cxnLst/>
                <a:rect l="l" t="t" r="r" b="b"/>
                <a:pathLst>
                  <a:path w="922655" h="962659">
                    <a:moveTo>
                      <a:pt x="4330" y="637425"/>
                    </a:moveTo>
                    <a:lnTo>
                      <a:pt x="3898" y="635342"/>
                    </a:lnTo>
                    <a:lnTo>
                      <a:pt x="3060" y="631190"/>
                    </a:lnTo>
                    <a:lnTo>
                      <a:pt x="1397" y="631482"/>
                    </a:lnTo>
                    <a:lnTo>
                      <a:pt x="0" y="634123"/>
                    </a:lnTo>
                    <a:lnTo>
                      <a:pt x="952" y="636079"/>
                    </a:lnTo>
                    <a:lnTo>
                      <a:pt x="4330" y="637425"/>
                    </a:lnTo>
                    <a:close/>
                  </a:path>
                  <a:path w="922655" h="962659">
                    <a:moveTo>
                      <a:pt x="15354" y="745756"/>
                    </a:moveTo>
                    <a:lnTo>
                      <a:pt x="10871" y="745591"/>
                    </a:lnTo>
                    <a:lnTo>
                      <a:pt x="9144" y="746887"/>
                    </a:lnTo>
                    <a:lnTo>
                      <a:pt x="10058" y="750646"/>
                    </a:lnTo>
                    <a:lnTo>
                      <a:pt x="11163" y="751636"/>
                    </a:lnTo>
                    <a:lnTo>
                      <a:pt x="12103" y="752119"/>
                    </a:lnTo>
                    <a:lnTo>
                      <a:pt x="12458" y="752271"/>
                    </a:lnTo>
                    <a:lnTo>
                      <a:pt x="13830" y="751065"/>
                    </a:lnTo>
                    <a:lnTo>
                      <a:pt x="14782" y="748995"/>
                    </a:lnTo>
                    <a:lnTo>
                      <a:pt x="14922" y="747547"/>
                    </a:lnTo>
                    <a:lnTo>
                      <a:pt x="15354" y="745756"/>
                    </a:lnTo>
                    <a:close/>
                  </a:path>
                  <a:path w="922655" h="962659">
                    <a:moveTo>
                      <a:pt x="39141" y="230009"/>
                    </a:moveTo>
                    <a:lnTo>
                      <a:pt x="37833" y="228892"/>
                    </a:lnTo>
                    <a:lnTo>
                      <a:pt x="36690" y="227482"/>
                    </a:lnTo>
                    <a:lnTo>
                      <a:pt x="34480" y="226402"/>
                    </a:lnTo>
                    <a:lnTo>
                      <a:pt x="33134" y="227279"/>
                    </a:lnTo>
                    <a:lnTo>
                      <a:pt x="32080" y="227596"/>
                    </a:lnTo>
                    <a:lnTo>
                      <a:pt x="32550" y="228688"/>
                    </a:lnTo>
                    <a:lnTo>
                      <a:pt x="32753" y="230403"/>
                    </a:lnTo>
                    <a:lnTo>
                      <a:pt x="33528" y="230733"/>
                    </a:lnTo>
                    <a:lnTo>
                      <a:pt x="34963" y="231305"/>
                    </a:lnTo>
                    <a:lnTo>
                      <a:pt x="36728" y="231063"/>
                    </a:lnTo>
                    <a:lnTo>
                      <a:pt x="38354" y="231140"/>
                    </a:lnTo>
                    <a:lnTo>
                      <a:pt x="38608" y="230759"/>
                    </a:lnTo>
                    <a:lnTo>
                      <a:pt x="38874" y="230403"/>
                    </a:lnTo>
                    <a:lnTo>
                      <a:pt x="39141" y="230009"/>
                    </a:lnTo>
                    <a:close/>
                  </a:path>
                  <a:path w="922655" h="962659">
                    <a:moveTo>
                      <a:pt x="66243" y="886447"/>
                    </a:moveTo>
                    <a:lnTo>
                      <a:pt x="65379" y="884910"/>
                    </a:lnTo>
                    <a:lnTo>
                      <a:pt x="62014" y="887145"/>
                    </a:lnTo>
                    <a:lnTo>
                      <a:pt x="62153" y="887450"/>
                    </a:lnTo>
                    <a:lnTo>
                      <a:pt x="62484" y="888047"/>
                    </a:lnTo>
                    <a:lnTo>
                      <a:pt x="63728" y="887514"/>
                    </a:lnTo>
                    <a:lnTo>
                      <a:pt x="65011" y="886980"/>
                    </a:lnTo>
                    <a:lnTo>
                      <a:pt x="66243" y="886447"/>
                    </a:lnTo>
                    <a:close/>
                  </a:path>
                  <a:path w="922655" h="962659">
                    <a:moveTo>
                      <a:pt x="116535" y="577316"/>
                    </a:moveTo>
                    <a:lnTo>
                      <a:pt x="115544" y="577265"/>
                    </a:lnTo>
                    <a:lnTo>
                      <a:pt x="114541" y="577202"/>
                    </a:lnTo>
                    <a:lnTo>
                      <a:pt x="113550" y="577151"/>
                    </a:lnTo>
                    <a:lnTo>
                      <a:pt x="113487" y="577634"/>
                    </a:lnTo>
                    <a:lnTo>
                      <a:pt x="113372" y="578586"/>
                    </a:lnTo>
                    <a:lnTo>
                      <a:pt x="114376" y="578789"/>
                    </a:lnTo>
                    <a:lnTo>
                      <a:pt x="115354" y="579018"/>
                    </a:lnTo>
                    <a:lnTo>
                      <a:pt x="116382" y="579221"/>
                    </a:lnTo>
                    <a:lnTo>
                      <a:pt x="116471" y="577951"/>
                    </a:lnTo>
                    <a:lnTo>
                      <a:pt x="116535" y="577316"/>
                    </a:lnTo>
                    <a:close/>
                  </a:path>
                  <a:path w="922655" h="962659">
                    <a:moveTo>
                      <a:pt x="119100" y="493039"/>
                    </a:moveTo>
                    <a:lnTo>
                      <a:pt x="110324" y="494436"/>
                    </a:lnTo>
                    <a:lnTo>
                      <a:pt x="110566" y="495592"/>
                    </a:lnTo>
                    <a:lnTo>
                      <a:pt x="110655" y="496150"/>
                    </a:lnTo>
                    <a:lnTo>
                      <a:pt x="113703" y="496227"/>
                    </a:lnTo>
                    <a:lnTo>
                      <a:pt x="116865" y="497039"/>
                    </a:lnTo>
                    <a:lnTo>
                      <a:pt x="119100" y="493039"/>
                    </a:lnTo>
                    <a:close/>
                  </a:path>
                  <a:path w="922655" h="962659">
                    <a:moveTo>
                      <a:pt x="145097" y="101269"/>
                    </a:moveTo>
                    <a:lnTo>
                      <a:pt x="144627" y="101117"/>
                    </a:lnTo>
                    <a:lnTo>
                      <a:pt x="144145" y="100939"/>
                    </a:lnTo>
                    <a:lnTo>
                      <a:pt x="143637" y="100787"/>
                    </a:lnTo>
                    <a:lnTo>
                      <a:pt x="143179" y="102095"/>
                    </a:lnTo>
                    <a:lnTo>
                      <a:pt x="142684" y="103403"/>
                    </a:lnTo>
                    <a:lnTo>
                      <a:pt x="142201" y="104724"/>
                    </a:lnTo>
                    <a:lnTo>
                      <a:pt x="144170" y="105295"/>
                    </a:lnTo>
                    <a:lnTo>
                      <a:pt x="144487" y="103962"/>
                    </a:lnTo>
                    <a:lnTo>
                      <a:pt x="144805" y="102616"/>
                    </a:lnTo>
                    <a:lnTo>
                      <a:pt x="145097" y="101269"/>
                    </a:lnTo>
                    <a:close/>
                  </a:path>
                  <a:path w="922655" h="962659">
                    <a:moveTo>
                      <a:pt x="164058" y="194437"/>
                    </a:moveTo>
                    <a:lnTo>
                      <a:pt x="160629" y="195973"/>
                    </a:lnTo>
                    <a:lnTo>
                      <a:pt x="159397" y="196519"/>
                    </a:lnTo>
                    <a:lnTo>
                      <a:pt x="159778" y="197256"/>
                    </a:lnTo>
                    <a:lnTo>
                      <a:pt x="160070" y="198488"/>
                    </a:lnTo>
                    <a:lnTo>
                      <a:pt x="162509" y="199034"/>
                    </a:lnTo>
                    <a:lnTo>
                      <a:pt x="163537" y="197942"/>
                    </a:lnTo>
                    <a:lnTo>
                      <a:pt x="164058" y="194437"/>
                    </a:lnTo>
                    <a:close/>
                  </a:path>
                  <a:path w="922655" h="962659">
                    <a:moveTo>
                      <a:pt x="165773" y="546862"/>
                    </a:moveTo>
                    <a:lnTo>
                      <a:pt x="165290" y="545833"/>
                    </a:lnTo>
                    <a:lnTo>
                      <a:pt x="165023" y="544207"/>
                    </a:lnTo>
                    <a:lnTo>
                      <a:pt x="162852" y="543344"/>
                    </a:lnTo>
                    <a:lnTo>
                      <a:pt x="161163" y="543598"/>
                    </a:lnTo>
                    <a:lnTo>
                      <a:pt x="159600" y="543509"/>
                    </a:lnTo>
                    <a:lnTo>
                      <a:pt x="159473" y="543915"/>
                    </a:lnTo>
                    <a:lnTo>
                      <a:pt x="159194" y="544728"/>
                    </a:lnTo>
                    <a:lnTo>
                      <a:pt x="160299" y="545642"/>
                    </a:lnTo>
                    <a:lnTo>
                      <a:pt x="161302" y="546887"/>
                    </a:lnTo>
                    <a:lnTo>
                      <a:pt x="163449" y="547738"/>
                    </a:lnTo>
                    <a:lnTo>
                      <a:pt x="164680" y="547077"/>
                    </a:lnTo>
                    <a:lnTo>
                      <a:pt x="165773" y="546862"/>
                    </a:lnTo>
                    <a:close/>
                  </a:path>
                  <a:path w="922655" h="962659">
                    <a:moveTo>
                      <a:pt x="194030" y="959294"/>
                    </a:moveTo>
                    <a:lnTo>
                      <a:pt x="193459" y="958875"/>
                    </a:lnTo>
                    <a:lnTo>
                      <a:pt x="192963" y="958189"/>
                    </a:lnTo>
                    <a:lnTo>
                      <a:pt x="191973" y="959116"/>
                    </a:lnTo>
                    <a:lnTo>
                      <a:pt x="191084" y="959916"/>
                    </a:lnTo>
                    <a:lnTo>
                      <a:pt x="189560" y="961377"/>
                    </a:lnTo>
                    <a:lnTo>
                      <a:pt x="192582" y="962621"/>
                    </a:lnTo>
                    <a:lnTo>
                      <a:pt x="193992" y="962393"/>
                    </a:lnTo>
                    <a:lnTo>
                      <a:pt x="194017" y="959713"/>
                    </a:lnTo>
                    <a:lnTo>
                      <a:pt x="194030" y="959294"/>
                    </a:lnTo>
                    <a:close/>
                  </a:path>
                  <a:path w="922655" h="962659">
                    <a:moveTo>
                      <a:pt x="208330" y="831176"/>
                    </a:moveTo>
                    <a:lnTo>
                      <a:pt x="207746" y="829398"/>
                    </a:lnTo>
                    <a:lnTo>
                      <a:pt x="206908" y="826808"/>
                    </a:lnTo>
                    <a:lnTo>
                      <a:pt x="205905" y="828103"/>
                    </a:lnTo>
                    <a:lnTo>
                      <a:pt x="205359" y="828789"/>
                    </a:lnTo>
                    <a:lnTo>
                      <a:pt x="204520" y="829856"/>
                    </a:lnTo>
                    <a:lnTo>
                      <a:pt x="208330" y="831176"/>
                    </a:lnTo>
                    <a:close/>
                  </a:path>
                  <a:path w="922655" h="962659">
                    <a:moveTo>
                      <a:pt x="220230" y="871880"/>
                    </a:moveTo>
                    <a:lnTo>
                      <a:pt x="218071" y="872286"/>
                    </a:lnTo>
                    <a:lnTo>
                      <a:pt x="216471" y="868692"/>
                    </a:lnTo>
                    <a:lnTo>
                      <a:pt x="213360" y="872045"/>
                    </a:lnTo>
                    <a:lnTo>
                      <a:pt x="214845" y="872363"/>
                    </a:lnTo>
                    <a:lnTo>
                      <a:pt x="215861" y="872617"/>
                    </a:lnTo>
                    <a:lnTo>
                      <a:pt x="217944" y="872972"/>
                    </a:lnTo>
                    <a:lnTo>
                      <a:pt x="219024" y="873061"/>
                    </a:lnTo>
                    <a:lnTo>
                      <a:pt x="220103" y="873188"/>
                    </a:lnTo>
                    <a:lnTo>
                      <a:pt x="220230" y="871880"/>
                    </a:lnTo>
                    <a:close/>
                  </a:path>
                  <a:path w="922655" h="962659">
                    <a:moveTo>
                      <a:pt x="225552" y="496455"/>
                    </a:moveTo>
                    <a:lnTo>
                      <a:pt x="221462" y="492887"/>
                    </a:lnTo>
                    <a:lnTo>
                      <a:pt x="220865" y="493014"/>
                    </a:lnTo>
                    <a:lnTo>
                      <a:pt x="219062" y="497255"/>
                    </a:lnTo>
                    <a:lnTo>
                      <a:pt x="221081" y="497014"/>
                    </a:lnTo>
                    <a:lnTo>
                      <a:pt x="222796" y="496785"/>
                    </a:lnTo>
                    <a:lnTo>
                      <a:pt x="225552" y="496455"/>
                    </a:lnTo>
                    <a:close/>
                  </a:path>
                  <a:path w="922655" h="962659">
                    <a:moveTo>
                      <a:pt x="232689" y="214503"/>
                    </a:moveTo>
                    <a:lnTo>
                      <a:pt x="230911" y="208178"/>
                    </a:lnTo>
                    <a:lnTo>
                      <a:pt x="230771" y="208000"/>
                    </a:lnTo>
                    <a:lnTo>
                      <a:pt x="226631" y="207695"/>
                    </a:lnTo>
                    <a:lnTo>
                      <a:pt x="226123" y="216573"/>
                    </a:lnTo>
                    <a:lnTo>
                      <a:pt x="232689" y="214503"/>
                    </a:lnTo>
                    <a:close/>
                  </a:path>
                  <a:path w="922655" h="962659">
                    <a:moveTo>
                      <a:pt x="236156" y="257962"/>
                    </a:moveTo>
                    <a:lnTo>
                      <a:pt x="235762" y="256324"/>
                    </a:lnTo>
                    <a:lnTo>
                      <a:pt x="234022" y="254419"/>
                    </a:lnTo>
                    <a:lnTo>
                      <a:pt x="231724" y="256501"/>
                    </a:lnTo>
                    <a:lnTo>
                      <a:pt x="232752" y="258102"/>
                    </a:lnTo>
                    <a:lnTo>
                      <a:pt x="234327" y="260261"/>
                    </a:lnTo>
                    <a:lnTo>
                      <a:pt x="236156" y="257962"/>
                    </a:lnTo>
                    <a:close/>
                  </a:path>
                  <a:path w="922655" h="962659">
                    <a:moveTo>
                      <a:pt x="253263" y="576084"/>
                    </a:moveTo>
                    <a:lnTo>
                      <a:pt x="250444" y="574840"/>
                    </a:lnTo>
                    <a:lnTo>
                      <a:pt x="248310" y="573938"/>
                    </a:lnTo>
                    <a:lnTo>
                      <a:pt x="249199" y="576262"/>
                    </a:lnTo>
                    <a:lnTo>
                      <a:pt x="249682" y="577557"/>
                    </a:lnTo>
                    <a:lnTo>
                      <a:pt x="250278" y="579132"/>
                    </a:lnTo>
                    <a:lnTo>
                      <a:pt x="251383" y="578002"/>
                    </a:lnTo>
                    <a:lnTo>
                      <a:pt x="252107" y="577278"/>
                    </a:lnTo>
                    <a:lnTo>
                      <a:pt x="253263" y="576084"/>
                    </a:lnTo>
                    <a:close/>
                  </a:path>
                  <a:path w="922655" h="962659">
                    <a:moveTo>
                      <a:pt x="262597" y="284340"/>
                    </a:moveTo>
                    <a:lnTo>
                      <a:pt x="258876" y="282397"/>
                    </a:lnTo>
                    <a:lnTo>
                      <a:pt x="257746" y="285775"/>
                    </a:lnTo>
                    <a:lnTo>
                      <a:pt x="255384" y="287426"/>
                    </a:lnTo>
                    <a:lnTo>
                      <a:pt x="261251" y="289433"/>
                    </a:lnTo>
                    <a:lnTo>
                      <a:pt x="261454" y="289331"/>
                    </a:lnTo>
                    <a:lnTo>
                      <a:pt x="262597" y="284340"/>
                    </a:lnTo>
                    <a:close/>
                  </a:path>
                  <a:path w="922655" h="962659">
                    <a:moveTo>
                      <a:pt x="275297" y="776376"/>
                    </a:moveTo>
                    <a:lnTo>
                      <a:pt x="270852" y="775728"/>
                    </a:lnTo>
                    <a:lnTo>
                      <a:pt x="270700" y="775957"/>
                    </a:lnTo>
                    <a:lnTo>
                      <a:pt x="272186" y="780872"/>
                    </a:lnTo>
                    <a:lnTo>
                      <a:pt x="273354" y="779195"/>
                    </a:lnTo>
                    <a:lnTo>
                      <a:pt x="274269" y="777862"/>
                    </a:lnTo>
                    <a:lnTo>
                      <a:pt x="275297" y="776376"/>
                    </a:lnTo>
                    <a:close/>
                  </a:path>
                  <a:path w="922655" h="962659">
                    <a:moveTo>
                      <a:pt x="335114" y="678472"/>
                    </a:moveTo>
                    <a:lnTo>
                      <a:pt x="331063" y="678713"/>
                    </a:lnTo>
                    <a:lnTo>
                      <a:pt x="332244" y="682231"/>
                    </a:lnTo>
                    <a:lnTo>
                      <a:pt x="333375" y="680720"/>
                    </a:lnTo>
                    <a:lnTo>
                      <a:pt x="334264" y="679602"/>
                    </a:lnTo>
                    <a:lnTo>
                      <a:pt x="335114" y="678472"/>
                    </a:lnTo>
                    <a:close/>
                  </a:path>
                  <a:path w="922655" h="962659">
                    <a:moveTo>
                      <a:pt x="346976" y="269925"/>
                    </a:moveTo>
                    <a:lnTo>
                      <a:pt x="345503" y="269049"/>
                    </a:lnTo>
                    <a:lnTo>
                      <a:pt x="343128" y="267589"/>
                    </a:lnTo>
                    <a:lnTo>
                      <a:pt x="342734" y="274624"/>
                    </a:lnTo>
                    <a:lnTo>
                      <a:pt x="346976" y="269925"/>
                    </a:lnTo>
                    <a:close/>
                  </a:path>
                  <a:path w="922655" h="962659">
                    <a:moveTo>
                      <a:pt x="356273" y="327215"/>
                    </a:moveTo>
                    <a:lnTo>
                      <a:pt x="354609" y="326034"/>
                    </a:lnTo>
                    <a:lnTo>
                      <a:pt x="353593" y="325285"/>
                    </a:lnTo>
                    <a:lnTo>
                      <a:pt x="352539" y="324535"/>
                    </a:lnTo>
                    <a:lnTo>
                      <a:pt x="352323" y="325018"/>
                    </a:lnTo>
                    <a:lnTo>
                      <a:pt x="351853" y="325551"/>
                    </a:lnTo>
                    <a:lnTo>
                      <a:pt x="351942" y="325983"/>
                    </a:lnTo>
                    <a:lnTo>
                      <a:pt x="352310" y="328041"/>
                    </a:lnTo>
                    <a:lnTo>
                      <a:pt x="353745" y="327787"/>
                    </a:lnTo>
                    <a:lnTo>
                      <a:pt x="356273" y="327215"/>
                    </a:lnTo>
                    <a:close/>
                  </a:path>
                  <a:path w="922655" h="962659">
                    <a:moveTo>
                      <a:pt x="365366" y="114007"/>
                    </a:moveTo>
                    <a:lnTo>
                      <a:pt x="360273" y="109004"/>
                    </a:lnTo>
                    <a:lnTo>
                      <a:pt x="358990" y="108508"/>
                    </a:lnTo>
                    <a:lnTo>
                      <a:pt x="355765" y="109956"/>
                    </a:lnTo>
                    <a:lnTo>
                      <a:pt x="358470" y="112661"/>
                    </a:lnTo>
                    <a:lnTo>
                      <a:pt x="361823" y="113525"/>
                    </a:lnTo>
                    <a:lnTo>
                      <a:pt x="365366" y="114007"/>
                    </a:lnTo>
                    <a:close/>
                  </a:path>
                  <a:path w="922655" h="962659">
                    <a:moveTo>
                      <a:pt x="375310" y="840994"/>
                    </a:moveTo>
                    <a:lnTo>
                      <a:pt x="374573" y="839101"/>
                    </a:lnTo>
                    <a:lnTo>
                      <a:pt x="374142" y="836955"/>
                    </a:lnTo>
                    <a:lnTo>
                      <a:pt x="371221" y="836536"/>
                    </a:lnTo>
                    <a:lnTo>
                      <a:pt x="371259" y="839520"/>
                    </a:lnTo>
                    <a:lnTo>
                      <a:pt x="372402" y="841006"/>
                    </a:lnTo>
                    <a:lnTo>
                      <a:pt x="375310" y="840994"/>
                    </a:lnTo>
                    <a:close/>
                  </a:path>
                  <a:path w="922655" h="962659">
                    <a:moveTo>
                      <a:pt x="379006" y="347535"/>
                    </a:moveTo>
                    <a:lnTo>
                      <a:pt x="375894" y="343585"/>
                    </a:lnTo>
                    <a:lnTo>
                      <a:pt x="374040" y="345554"/>
                    </a:lnTo>
                    <a:lnTo>
                      <a:pt x="374751" y="347408"/>
                    </a:lnTo>
                    <a:lnTo>
                      <a:pt x="375767" y="349338"/>
                    </a:lnTo>
                    <a:lnTo>
                      <a:pt x="379006" y="347535"/>
                    </a:lnTo>
                    <a:close/>
                  </a:path>
                  <a:path w="922655" h="962659">
                    <a:moveTo>
                      <a:pt x="381533" y="577189"/>
                    </a:moveTo>
                    <a:lnTo>
                      <a:pt x="379387" y="574065"/>
                    </a:lnTo>
                    <a:lnTo>
                      <a:pt x="377024" y="573760"/>
                    </a:lnTo>
                    <a:lnTo>
                      <a:pt x="374688" y="573938"/>
                    </a:lnTo>
                    <a:lnTo>
                      <a:pt x="374040" y="574001"/>
                    </a:lnTo>
                    <a:lnTo>
                      <a:pt x="373291" y="575284"/>
                    </a:lnTo>
                    <a:lnTo>
                      <a:pt x="372884" y="576389"/>
                    </a:lnTo>
                    <a:lnTo>
                      <a:pt x="374116" y="577545"/>
                    </a:lnTo>
                    <a:lnTo>
                      <a:pt x="374764" y="577557"/>
                    </a:lnTo>
                    <a:lnTo>
                      <a:pt x="376796" y="577646"/>
                    </a:lnTo>
                    <a:lnTo>
                      <a:pt x="378841" y="577367"/>
                    </a:lnTo>
                    <a:lnTo>
                      <a:pt x="381533" y="577189"/>
                    </a:lnTo>
                    <a:close/>
                  </a:path>
                  <a:path w="922655" h="962659">
                    <a:moveTo>
                      <a:pt x="383641" y="818273"/>
                    </a:moveTo>
                    <a:lnTo>
                      <a:pt x="383590" y="816800"/>
                    </a:lnTo>
                    <a:lnTo>
                      <a:pt x="383171" y="815606"/>
                    </a:lnTo>
                    <a:lnTo>
                      <a:pt x="380263" y="816254"/>
                    </a:lnTo>
                    <a:lnTo>
                      <a:pt x="382562" y="819048"/>
                    </a:lnTo>
                    <a:lnTo>
                      <a:pt x="383260" y="818527"/>
                    </a:lnTo>
                    <a:lnTo>
                      <a:pt x="383641" y="818273"/>
                    </a:lnTo>
                    <a:close/>
                  </a:path>
                  <a:path w="922655" h="962659">
                    <a:moveTo>
                      <a:pt x="389432" y="620801"/>
                    </a:moveTo>
                    <a:lnTo>
                      <a:pt x="388442" y="618909"/>
                    </a:lnTo>
                    <a:lnTo>
                      <a:pt x="388327" y="617410"/>
                    </a:lnTo>
                    <a:lnTo>
                      <a:pt x="388162" y="617296"/>
                    </a:lnTo>
                    <a:lnTo>
                      <a:pt x="388023" y="617143"/>
                    </a:lnTo>
                    <a:lnTo>
                      <a:pt x="387718" y="617093"/>
                    </a:lnTo>
                    <a:lnTo>
                      <a:pt x="387426" y="617194"/>
                    </a:lnTo>
                    <a:lnTo>
                      <a:pt x="386981" y="618464"/>
                    </a:lnTo>
                    <a:lnTo>
                      <a:pt x="386143" y="621080"/>
                    </a:lnTo>
                    <a:lnTo>
                      <a:pt x="389432" y="620801"/>
                    </a:lnTo>
                    <a:close/>
                  </a:path>
                  <a:path w="922655" h="962659">
                    <a:moveTo>
                      <a:pt x="398208" y="178117"/>
                    </a:moveTo>
                    <a:lnTo>
                      <a:pt x="397052" y="177800"/>
                    </a:lnTo>
                    <a:lnTo>
                      <a:pt x="394652" y="177152"/>
                    </a:lnTo>
                    <a:lnTo>
                      <a:pt x="394411" y="177800"/>
                    </a:lnTo>
                    <a:lnTo>
                      <a:pt x="393954" y="179108"/>
                    </a:lnTo>
                    <a:lnTo>
                      <a:pt x="395097" y="179590"/>
                    </a:lnTo>
                    <a:lnTo>
                      <a:pt x="396227" y="180047"/>
                    </a:lnTo>
                    <a:lnTo>
                      <a:pt x="397370" y="180530"/>
                    </a:lnTo>
                    <a:lnTo>
                      <a:pt x="397649" y="179730"/>
                    </a:lnTo>
                    <a:lnTo>
                      <a:pt x="397954" y="178917"/>
                    </a:lnTo>
                    <a:lnTo>
                      <a:pt x="398208" y="178117"/>
                    </a:lnTo>
                    <a:close/>
                  </a:path>
                  <a:path w="922655" h="962659">
                    <a:moveTo>
                      <a:pt x="400227" y="635241"/>
                    </a:moveTo>
                    <a:lnTo>
                      <a:pt x="397357" y="633158"/>
                    </a:lnTo>
                    <a:lnTo>
                      <a:pt x="397230" y="635203"/>
                    </a:lnTo>
                    <a:lnTo>
                      <a:pt x="397065" y="638289"/>
                    </a:lnTo>
                    <a:lnTo>
                      <a:pt x="399084" y="636790"/>
                    </a:lnTo>
                    <a:lnTo>
                      <a:pt x="400227" y="635241"/>
                    </a:lnTo>
                    <a:close/>
                  </a:path>
                  <a:path w="922655" h="962659">
                    <a:moveTo>
                      <a:pt x="412686" y="771385"/>
                    </a:moveTo>
                    <a:lnTo>
                      <a:pt x="412610" y="769937"/>
                    </a:lnTo>
                    <a:lnTo>
                      <a:pt x="411340" y="768680"/>
                    </a:lnTo>
                    <a:lnTo>
                      <a:pt x="410819" y="768756"/>
                    </a:lnTo>
                    <a:lnTo>
                      <a:pt x="410006" y="768908"/>
                    </a:lnTo>
                    <a:lnTo>
                      <a:pt x="408813" y="769937"/>
                    </a:lnTo>
                    <a:lnTo>
                      <a:pt x="408749" y="770661"/>
                    </a:lnTo>
                    <a:lnTo>
                      <a:pt x="408698" y="771385"/>
                    </a:lnTo>
                    <a:lnTo>
                      <a:pt x="409867" y="772185"/>
                    </a:lnTo>
                    <a:lnTo>
                      <a:pt x="410857" y="773404"/>
                    </a:lnTo>
                    <a:lnTo>
                      <a:pt x="411683" y="772185"/>
                    </a:lnTo>
                    <a:lnTo>
                      <a:pt x="412686" y="771385"/>
                    </a:lnTo>
                    <a:close/>
                  </a:path>
                  <a:path w="922655" h="962659">
                    <a:moveTo>
                      <a:pt x="446341" y="12458"/>
                    </a:moveTo>
                    <a:lnTo>
                      <a:pt x="444512" y="10706"/>
                    </a:lnTo>
                    <a:lnTo>
                      <a:pt x="442544" y="9017"/>
                    </a:lnTo>
                    <a:lnTo>
                      <a:pt x="445795" y="7137"/>
                    </a:lnTo>
                    <a:lnTo>
                      <a:pt x="443090" y="5080"/>
                    </a:lnTo>
                    <a:lnTo>
                      <a:pt x="445033" y="3479"/>
                    </a:lnTo>
                    <a:lnTo>
                      <a:pt x="444931" y="1473"/>
                    </a:lnTo>
                    <a:lnTo>
                      <a:pt x="444373" y="1130"/>
                    </a:lnTo>
                    <a:lnTo>
                      <a:pt x="443166" y="0"/>
                    </a:lnTo>
                    <a:lnTo>
                      <a:pt x="441388" y="1130"/>
                    </a:lnTo>
                    <a:lnTo>
                      <a:pt x="440220" y="2451"/>
                    </a:lnTo>
                    <a:lnTo>
                      <a:pt x="438950" y="3594"/>
                    </a:lnTo>
                    <a:lnTo>
                      <a:pt x="439547" y="4165"/>
                    </a:lnTo>
                    <a:lnTo>
                      <a:pt x="440067" y="5130"/>
                    </a:lnTo>
                    <a:lnTo>
                      <a:pt x="441845" y="5346"/>
                    </a:lnTo>
                    <a:lnTo>
                      <a:pt x="440855" y="7924"/>
                    </a:lnTo>
                    <a:lnTo>
                      <a:pt x="438124" y="8877"/>
                    </a:lnTo>
                    <a:lnTo>
                      <a:pt x="439547" y="12560"/>
                    </a:lnTo>
                    <a:lnTo>
                      <a:pt x="440461" y="15709"/>
                    </a:lnTo>
                    <a:lnTo>
                      <a:pt x="444728" y="15481"/>
                    </a:lnTo>
                    <a:lnTo>
                      <a:pt x="446341" y="12458"/>
                    </a:lnTo>
                    <a:close/>
                  </a:path>
                  <a:path w="922655" h="962659">
                    <a:moveTo>
                      <a:pt x="451307" y="607047"/>
                    </a:moveTo>
                    <a:lnTo>
                      <a:pt x="445960" y="606132"/>
                    </a:lnTo>
                    <a:lnTo>
                      <a:pt x="447027" y="608342"/>
                    </a:lnTo>
                    <a:lnTo>
                      <a:pt x="448398" y="608711"/>
                    </a:lnTo>
                    <a:lnTo>
                      <a:pt x="451307" y="607047"/>
                    </a:lnTo>
                    <a:close/>
                  </a:path>
                  <a:path w="922655" h="962659">
                    <a:moveTo>
                      <a:pt x="452856" y="737019"/>
                    </a:moveTo>
                    <a:lnTo>
                      <a:pt x="452450" y="736028"/>
                    </a:lnTo>
                    <a:lnTo>
                      <a:pt x="452081" y="735037"/>
                    </a:lnTo>
                    <a:lnTo>
                      <a:pt x="451675" y="734060"/>
                    </a:lnTo>
                    <a:lnTo>
                      <a:pt x="450443" y="734479"/>
                    </a:lnTo>
                    <a:lnTo>
                      <a:pt x="449846" y="734695"/>
                    </a:lnTo>
                    <a:lnTo>
                      <a:pt x="450532" y="736727"/>
                    </a:lnTo>
                    <a:lnTo>
                      <a:pt x="450862" y="737743"/>
                    </a:lnTo>
                    <a:lnTo>
                      <a:pt x="452170" y="737260"/>
                    </a:lnTo>
                    <a:lnTo>
                      <a:pt x="452856" y="737019"/>
                    </a:lnTo>
                    <a:close/>
                  </a:path>
                  <a:path w="922655" h="962659">
                    <a:moveTo>
                      <a:pt x="455676" y="705777"/>
                    </a:moveTo>
                    <a:lnTo>
                      <a:pt x="455269" y="704380"/>
                    </a:lnTo>
                    <a:lnTo>
                      <a:pt x="452399" y="701230"/>
                    </a:lnTo>
                    <a:lnTo>
                      <a:pt x="451192" y="698881"/>
                    </a:lnTo>
                    <a:lnTo>
                      <a:pt x="447395" y="699236"/>
                    </a:lnTo>
                    <a:lnTo>
                      <a:pt x="453555" y="707898"/>
                    </a:lnTo>
                    <a:lnTo>
                      <a:pt x="455676" y="705777"/>
                    </a:lnTo>
                    <a:close/>
                  </a:path>
                  <a:path w="922655" h="962659">
                    <a:moveTo>
                      <a:pt x="463499" y="304076"/>
                    </a:moveTo>
                    <a:lnTo>
                      <a:pt x="462965" y="300786"/>
                    </a:lnTo>
                    <a:lnTo>
                      <a:pt x="461454" y="297510"/>
                    </a:lnTo>
                    <a:lnTo>
                      <a:pt x="460946" y="300786"/>
                    </a:lnTo>
                    <a:lnTo>
                      <a:pt x="459320" y="304050"/>
                    </a:lnTo>
                    <a:lnTo>
                      <a:pt x="461403" y="307886"/>
                    </a:lnTo>
                    <a:lnTo>
                      <a:pt x="463499" y="304076"/>
                    </a:lnTo>
                    <a:close/>
                  </a:path>
                  <a:path w="922655" h="962659">
                    <a:moveTo>
                      <a:pt x="481736" y="914565"/>
                    </a:moveTo>
                    <a:lnTo>
                      <a:pt x="481457" y="914374"/>
                    </a:lnTo>
                    <a:lnTo>
                      <a:pt x="477799" y="911923"/>
                    </a:lnTo>
                    <a:lnTo>
                      <a:pt x="475754" y="913930"/>
                    </a:lnTo>
                    <a:lnTo>
                      <a:pt x="475653" y="914057"/>
                    </a:lnTo>
                    <a:lnTo>
                      <a:pt x="475615" y="914273"/>
                    </a:lnTo>
                    <a:lnTo>
                      <a:pt x="475373" y="914819"/>
                    </a:lnTo>
                    <a:lnTo>
                      <a:pt x="479259" y="917117"/>
                    </a:lnTo>
                    <a:lnTo>
                      <a:pt x="480441" y="917435"/>
                    </a:lnTo>
                    <a:lnTo>
                      <a:pt x="481647" y="915847"/>
                    </a:lnTo>
                    <a:lnTo>
                      <a:pt x="481736" y="914565"/>
                    </a:lnTo>
                    <a:close/>
                  </a:path>
                  <a:path w="922655" h="962659">
                    <a:moveTo>
                      <a:pt x="492061" y="440664"/>
                    </a:moveTo>
                    <a:lnTo>
                      <a:pt x="488759" y="441325"/>
                    </a:lnTo>
                    <a:lnTo>
                      <a:pt x="488899" y="444258"/>
                    </a:lnTo>
                    <a:lnTo>
                      <a:pt x="490220" y="442722"/>
                    </a:lnTo>
                    <a:lnTo>
                      <a:pt x="491147" y="441693"/>
                    </a:lnTo>
                    <a:lnTo>
                      <a:pt x="492061" y="440664"/>
                    </a:lnTo>
                    <a:close/>
                  </a:path>
                  <a:path w="922655" h="962659">
                    <a:moveTo>
                      <a:pt x="497700" y="697471"/>
                    </a:moveTo>
                    <a:lnTo>
                      <a:pt x="496138" y="695655"/>
                    </a:lnTo>
                    <a:lnTo>
                      <a:pt x="494626" y="693839"/>
                    </a:lnTo>
                    <a:lnTo>
                      <a:pt x="492671" y="691591"/>
                    </a:lnTo>
                    <a:lnTo>
                      <a:pt x="490512" y="695680"/>
                    </a:lnTo>
                    <a:lnTo>
                      <a:pt x="497027" y="698423"/>
                    </a:lnTo>
                    <a:lnTo>
                      <a:pt x="497255" y="698093"/>
                    </a:lnTo>
                    <a:lnTo>
                      <a:pt x="497700" y="697471"/>
                    </a:lnTo>
                    <a:close/>
                  </a:path>
                  <a:path w="922655" h="962659">
                    <a:moveTo>
                      <a:pt x="505421" y="922439"/>
                    </a:moveTo>
                    <a:lnTo>
                      <a:pt x="505307" y="921829"/>
                    </a:lnTo>
                    <a:lnTo>
                      <a:pt x="505053" y="920635"/>
                    </a:lnTo>
                    <a:lnTo>
                      <a:pt x="503466" y="920305"/>
                    </a:lnTo>
                    <a:lnTo>
                      <a:pt x="501916" y="920191"/>
                    </a:lnTo>
                    <a:lnTo>
                      <a:pt x="500964" y="923290"/>
                    </a:lnTo>
                    <a:lnTo>
                      <a:pt x="505421" y="922439"/>
                    </a:lnTo>
                    <a:close/>
                  </a:path>
                  <a:path w="922655" h="962659">
                    <a:moveTo>
                      <a:pt x="511670" y="103009"/>
                    </a:moveTo>
                    <a:lnTo>
                      <a:pt x="510971" y="102336"/>
                    </a:lnTo>
                    <a:lnTo>
                      <a:pt x="510387" y="101358"/>
                    </a:lnTo>
                    <a:lnTo>
                      <a:pt x="509092" y="100977"/>
                    </a:lnTo>
                    <a:lnTo>
                      <a:pt x="508266" y="101993"/>
                    </a:lnTo>
                    <a:lnTo>
                      <a:pt x="507174" y="102819"/>
                    </a:lnTo>
                    <a:lnTo>
                      <a:pt x="508317" y="103593"/>
                    </a:lnTo>
                    <a:lnTo>
                      <a:pt x="509003" y="104444"/>
                    </a:lnTo>
                    <a:lnTo>
                      <a:pt x="509663" y="104419"/>
                    </a:lnTo>
                    <a:lnTo>
                      <a:pt x="510349" y="104394"/>
                    </a:lnTo>
                    <a:lnTo>
                      <a:pt x="511009" y="103517"/>
                    </a:lnTo>
                    <a:lnTo>
                      <a:pt x="511670" y="103009"/>
                    </a:lnTo>
                    <a:close/>
                  </a:path>
                  <a:path w="922655" h="962659">
                    <a:moveTo>
                      <a:pt x="516775" y="224142"/>
                    </a:moveTo>
                    <a:lnTo>
                      <a:pt x="516420" y="222796"/>
                    </a:lnTo>
                    <a:lnTo>
                      <a:pt x="516242" y="221335"/>
                    </a:lnTo>
                    <a:lnTo>
                      <a:pt x="514197" y="221767"/>
                    </a:lnTo>
                    <a:lnTo>
                      <a:pt x="513842" y="221843"/>
                    </a:lnTo>
                    <a:lnTo>
                      <a:pt x="513283" y="222681"/>
                    </a:lnTo>
                    <a:lnTo>
                      <a:pt x="513397" y="222948"/>
                    </a:lnTo>
                    <a:lnTo>
                      <a:pt x="513918" y="224472"/>
                    </a:lnTo>
                    <a:lnTo>
                      <a:pt x="514858" y="225374"/>
                    </a:lnTo>
                    <a:lnTo>
                      <a:pt x="516775" y="224142"/>
                    </a:lnTo>
                    <a:close/>
                  </a:path>
                  <a:path w="922655" h="962659">
                    <a:moveTo>
                      <a:pt x="524014" y="84518"/>
                    </a:moveTo>
                    <a:lnTo>
                      <a:pt x="521042" y="79819"/>
                    </a:lnTo>
                    <a:lnTo>
                      <a:pt x="518579" y="84404"/>
                    </a:lnTo>
                    <a:lnTo>
                      <a:pt x="517842" y="88290"/>
                    </a:lnTo>
                    <a:lnTo>
                      <a:pt x="521055" y="93256"/>
                    </a:lnTo>
                    <a:lnTo>
                      <a:pt x="523138" y="88442"/>
                    </a:lnTo>
                    <a:lnTo>
                      <a:pt x="524014" y="84518"/>
                    </a:lnTo>
                    <a:close/>
                  </a:path>
                  <a:path w="922655" h="962659">
                    <a:moveTo>
                      <a:pt x="532472" y="507606"/>
                    </a:moveTo>
                    <a:lnTo>
                      <a:pt x="531075" y="506437"/>
                    </a:lnTo>
                    <a:lnTo>
                      <a:pt x="530834" y="506222"/>
                    </a:lnTo>
                    <a:lnTo>
                      <a:pt x="529742" y="506501"/>
                    </a:lnTo>
                    <a:lnTo>
                      <a:pt x="529704" y="507657"/>
                    </a:lnTo>
                    <a:lnTo>
                      <a:pt x="529780" y="508723"/>
                    </a:lnTo>
                    <a:lnTo>
                      <a:pt x="529856" y="510794"/>
                    </a:lnTo>
                    <a:lnTo>
                      <a:pt x="532155" y="508762"/>
                    </a:lnTo>
                    <a:lnTo>
                      <a:pt x="532472" y="507606"/>
                    </a:lnTo>
                    <a:close/>
                  </a:path>
                  <a:path w="922655" h="962659">
                    <a:moveTo>
                      <a:pt x="539953" y="193471"/>
                    </a:moveTo>
                    <a:lnTo>
                      <a:pt x="537946" y="190893"/>
                    </a:lnTo>
                    <a:lnTo>
                      <a:pt x="535228" y="187464"/>
                    </a:lnTo>
                    <a:lnTo>
                      <a:pt x="531939" y="191008"/>
                    </a:lnTo>
                    <a:lnTo>
                      <a:pt x="536790" y="192506"/>
                    </a:lnTo>
                    <a:lnTo>
                      <a:pt x="539953" y="193471"/>
                    </a:lnTo>
                    <a:close/>
                  </a:path>
                  <a:path w="922655" h="962659">
                    <a:moveTo>
                      <a:pt x="573354" y="917041"/>
                    </a:moveTo>
                    <a:lnTo>
                      <a:pt x="572592" y="915530"/>
                    </a:lnTo>
                    <a:lnTo>
                      <a:pt x="568871" y="916508"/>
                    </a:lnTo>
                    <a:lnTo>
                      <a:pt x="570852" y="917917"/>
                    </a:lnTo>
                    <a:lnTo>
                      <a:pt x="572058" y="918794"/>
                    </a:lnTo>
                    <a:lnTo>
                      <a:pt x="573290" y="919670"/>
                    </a:lnTo>
                    <a:lnTo>
                      <a:pt x="573354" y="917041"/>
                    </a:lnTo>
                    <a:close/>
                  </a:path>
                  <a:path w="922655" h="962659">
                    <a:moveTo>
                      <a:pt x="578319" y="812634"/>
                    </a:moveTo>
                    <a:lnTo>
                      <a:pt x="576846" y="810133"/>
                    </a:lnTo>
                    <a:lnTo>
                      <a:pt x="576364" y="812253"/>
                    </a:lnTo>
                    <a:lnTo>
                      <a:pt x="575957" y="813981"/>
                    </a:lnTo>
                    <a:lnTo>
                      <a:pt x="575335" y="816711"/>
                    </a:lnTo>
                    <a:lnTo>
                      <a:pt x="578319" y="812634"/>
                    </a:lnTo>
                    <a:close/>
                  </a:path>
                  <a:path w="922655" h="962659">
                    <a:moveTo>
                      <a:pt x="583882" y="667232"/>
                    </a:moveTo>
                    <a:lnTo>
                      <a:pt x="582295" y="663956"/>
                    </a:lnTo>
                    <a:lnTo>
                      <a:pt x="581152" y="665784"/>
                    </a:lnTo>
                    <a:lnTo>
                      <a:pt x="578954" y="669366"/>
                    </a:lnTo>
                    <a:lnTo>
                      <a:pt x="583857" y="667296"/>
                    </a:lnTo>
                    <a:close/>
                  </a:path>
                  <a:path w="922655" h="962659">
                    <a:moveTo>
                      <a:pt x="584492" y="472401"/>
                    </a:moveTo>
                    <a:lnTo>
                      <a:pt x="583844" y="469468"/>
                    </a:lnTo>
                    <a:lnTo>
                      <a:pt x="582815" y="464693"/>
                    </a:lnTo>
                    <a:lnTo>
                      <a:pt x="580034" y="467372"/>
                    </a:lnTo>
                    <a:lnTo>
                      <a:pt x="580351" y="468858"/>
                    </a:lnTo>
                    <a:lnTo>
                      <a:pt x="584492" y="472401"/>
                    </a:lnTo>
                    <a:close/>
                  </a:path>
                  <a:path w="922655" h="962659">
                    <a:moveTo>
                      <a:pt x="604418" y="460514"/>
                    </a:moveTo>
                    <a:lnTo>
                      <a:pt x="600951" y="456907"/>
                    </a:lnTo>
                    <a:lnTo>
                      <a:pt x="599846" y="456920"/>
                    </a:lnTo>
                    <a:lnTo>
                      <a:pt x="597903" y="460146"/>
                    </a:lnTo>
                    <a:lnTo>
                      <a:pt x="601853" y="460375"/>
                    </a:lnTo>
                    <a:lnTo>
                      <a:pt x="604418" y="460514"/>
                    </a:lnTo>
                    <a:close/>
                  </a:path>
                  <a:path w="922655" h="962659">
                    <a:moveTo>
                      <a:pt x="619836" y="774979"/>
                    </a:moveTo>
                    <a:lnTo>
                      <a:pt x="619518" y="772680"/>
                    </a:lnTo>
                    <a:lnTo>
                      <a:pt x="616750" y="772299"/>
                    </a:lnTo>
                    <a:lnTo>
                      <a:pt x="616178" y="773582"/>
                    </a:lnTo>
                    <a:lnTo>
                      <a:pt x="616381" y="776262"/>
                    </a:lnTo>
                    <a:lnTo>
                      <a:pt x="618921" y="776008"/>
                    </a:lnTo>
                    <a:lnTo>
                      <a:pt x="619836" y="774979"/>
                    </a:lnTo>
                    <a:close/>
                  </a:path>
                  <a:path w="922655" h="962659">
                    <a:moveTo>
                      <a:pt x="632231" y="299123"/>
                    </a:moveTo>
                    <a:lnTo>
                      <a:pt x="628446" y="297535"/>
                    </a:lnTo>
                    <a:lnTo>
                      <a:pt x="626122" y="293662"/>
                    </a:lnTo>
                    <a:lnTo>
                      <a:pt x="621347" y="293090"/>
                    </a:lnTo>
                    <a:lnTo>
                      <a:pt x="626948" y="301421"/>
                    </a:lnTo>
                    <a:lnTo>
                      <a:pt x="628929" y="302552"/>
                    </a:lnTo>
                    <a:lnTo>
                      <a:pt x="632231" y="299123"/>
                    </a:lnTo>
                    <a:close/>
                  </a:path>
                  <a:path w="922655" h="962659">
                    <a:moveTo>
                      <a:pt x="648258" y="528332"/>
                    </a:moveTo>
                    <a:lnTo>
                      <a:pt x="642581" y="524789"/>
                    </a:lnTo>
                    <a:lnTo>
                      <a:pt x="641845" y="525894"/>
                    </a:lnTo>
                    <a:lnTo>
                      <a:pt x="645236" y="531685"/>
                    </a:lnTo>
                    <a:lnTo>
                      <a:pt x="648258" y="528332"/>
                    </a:lnTo>
                    <a:close/>
                  </a:path>
                  <a:path w="922655" h="962659">
                    <a:moveTo>
                      <a:pt x="657834" y="76606"/>
                    </a:moveTo>
                    <a:lnTo>
                      <a:pt x="657326" y="72847"/>
                    </a:lnTo>
                    <a:lnTo>
                      <a:pt x="655535" y="74371"/>
                    </a:lnTo>
                    <a:lnTo>
                      <a:pt x="653199" y="76403"/>
                    </a:lnTo>
                    <a:lnTo>
                      <a:pt x="654265" y="77584"/>
                    </a:lnTo>
                    <a:lnTo>
                      <a:pt x="655599" y="76682"/>
                    </a:lnTo>
                    <a:lnTo>
                      <a:pt x="657834" y="76606"/>
                    </a:lnTo>
                    <a:close/>
                  </a:path>
                  <a:path w="922655" h="962659">
                    <a:moveTo>
                      <a:pt x="666140" y="94094"/>
                    </a:moveTo>
                    <a:lnTo>
                      <a:pt x="666051" y="92214"/>
                    </a:lnTo>
                    <a:lnTo>
                      <a:pt x="664273" y="91351"/>
                    </a:lnTo>
                    <a:lnTo>
                      <a:pt x="662851" y="91516"/>
                    </a:lnTo>
                    <a:lnTo>
                      <a:pt x="662343" y="93662"/>
                    </a:lnTo>
                    <a:lnTo>
                      <a:pt x="662266" y="94081"/>
                    </a:lnTo>
                    <a:lnTo>
                      <a:pt x="663105" y="95110"/>
                    </a:lnTo>
                    <a:lnTo>
                      <a:pt x="665505" y="95326"/>
                    </a:lnTo>
                    <a:lnTo>
                      <a:pt x="666140" y="94094"/>
                    </a:lnTo>
                    <a:close/>
                  </a:path>
                  <a:path w="922655" h="962659">
                    <a:moveTo>
                      <a:pt x="672338" y="151396"/>
                    </a:moveTo>
                    <a:lnTo>
                      <a:pt x="671410" y="150685"/>
                    </a:lnTo>
                    <a:lnTo>
                      <a:pt x="670915" y="150037"/>
                    </a:lnTo>
                    <a:lnTo>
                      <a:pt x="670267" y="150761"/>
                    </a:lnTo>
                    <a:lnTo>
                      <a:pt x="669404" y="151384"/>
                    </a:lnTo>
                    <a:lnTo>
                      <a:pt x="669137" y="152222"/>
                    </a:lnTo>
                    <a:lnTo>
                      <a:pt x="668947" y="152730"/>
                    </a:lnTo>
                    <a:lnTo>
                      <a:pt x="669709" y="153543"/>
                    </a:lnTo>
                    <a:lnTo>
                      <a:pt x="670369" y="154901"/>
                    </a:lnTo>
                    <a:lnTo>
                      <a:pt x="671322" y="153517"/>
                    </a:lnTo>
                    <a:lnTo>
                      <a:pt x="672185" y="152806"/>
                    </a:lnTo>
                    <a:lnTo>
                      <a:pt x="672287" y="151968"/>
                    </a:lnTo>
                    <a:lnTo>
                      <a:pt x="672338" y="151396"/>
                    </a:lnTo>
                    <a:close/>
                  </a:path>
                  <a:path w="922655" h="962659">
                    <a:moveTo>
                      <a:pt x="684225" y="631952"/>
                    </a:moveTo>
                    <a:lnTo>
                      <a:pt x="680681" y="626681"/>
                    </a:lnTo>
                    <a:lnTo>
                      <a:pt x="679678" y="626211"/>
                    </a:lnTo>
                    <a:lnTo>
                      <a:pt x="676770" y="628078"/>
                    </a:lnTo>
                    <a:lnTo>
                      <a:pt x="684225" y="631952"/>
                    </a:lnTo>
                    <a:close/>
                  </a:path>
                  <a:path w="922655" h="962659">
                    <a:moveTo>
                      <a:pt x="686981" y="798995"/>
                    </a:moveTo>
                    <a:lnTo>
                      <a:pt x="684999" y="798995"/>
                    </a:lnTo>
                    <a:lnTo>
                      <a:pt x="683260" y="799020"/>
                    </a:lnTo>
                    <a:lnTo>
                      <a:pt x="680262" y="799033"/>
                    </a:lnTo>
                    <a:lnTo>
                      <a:pt x="686701" y="804037"/>
                    </a:lnTo>
                    <a:lnTo>
                      <a:pt x="686803" y="801979"/>
                    </a:lnTo>
                    <a:lnTo>
                      <a:pt x="686981" y="798995"/>
                    </a:lnTo>
                    <a:close/>
                  </a:path>
                  <a:path w="922655" h="962659">
                    <a:moveTo>
                      <a:pt x="690295" y="584212"/>
                    </a:moveTo>
                    <a:lnTo>
                      <a:pt x="689127" y="580263"/>
                    </a:lnTo>
                    <a:lnTo>
                      <a:pt x="685736" y="587311"/>
                    </a:lnTo>
                    <a:lnTo>
                      <a:pt x="689952" y="584936"/>
                    </a:lnTo>
                    <a:lnTo>
                      <a:pt x="690295" y="584212"/>
                    </a:lnTo>
                    <a:close/>
                  </a:path>
                  <a:path w="922655" h="962659">
                    <a:moveTo>
                      <a:pt x="726605" y="315175"/>
                    </a:moveTo>
                    <a:lnTo>
                      <a:pt x="725754" y="313791"/>
                    </a:lnTo>
                    <a:lnTo>
                      <a:pt x="724039" y="310972"/>
                    </a:lnTo>
                    <a:lnTo>
                      <a:pt x="722249" y="315760"/>
                    </a:lnTo>
                    <a:lnTo>
                      <a:pt x="726605" y="315175"/>
                    </a:lnTo>
                    <a:close/>
                  </a:path>
                  <a:path w="922655" h="962659">
                    <a:moveTo>
                      <a:pt x="751624" y="146570"/>
                    </a:moveTo>
                    <a:lnTo>
                      <a:pt x="748499" y="145872"/>
                    </a:lnTo>
                    <a:lnTo>
                      <a:pt x="748677" y="147281"/>
                    </a:lnTo>
                    <a:lnTo>
                      <a:pt x="748030" y="149085"/>
                    </a:lnTo>
                    <a:lnTo>
                      <a:pt x="750125" y="149783"/>
                    </a:lnTo>
                    <a:lnTo>
                      <a:pt x="751624" y="146570"/>
                    </a:lnTo>
                    <a:close/>
                  </a:path>
                  <a:path w="922655" h="962659">
                    <a:moveTo>
                      <a:pt x="774966" y="667880"/>
                    </a:moveTo>
                    <a:lnTo>
                      <a:pt x="773074" y="665797"/>
                    </a:lnTo>
                    <a:lnTo>
                      <a:pt x="772426" y="665086"/>
                    </a:lnTo>
                    <a:lnTo>
                      <a:pt x="771359" y="666153"/>
                    </a:lnTo>
                    <a:lnTo>
                      <a:pt x="770280" y="667181"/>
                    </a:lnTo>
                    <a:lnTo>
                      <a:pt x="769188" y="668375"/>
                    </a:lnTo>
                    <a:lnTo>
                      <a:pt x="769543" y="668883"/>
                    </a:lnTo>
                    <a:lnTo>
                      <a:pt x="769785" y="669340"/>
                    </a:lnTo>
                    <a:lnTo>
                      <a:pt x="774966" y="667880"/>
                    </a:lnTo>
                    <a:close/>
                  </a:path>
                  <a:path w="922655" h="962659">
                    <a:moveTo>
                      <a:pt x="775766" y="461822"/>
                    </a:moveTo>
                    <a:lnTo>
                      <a:pt x="771156" y="463257"/>
                    </a:lnTo>
                    <a:lnTo>
                      <a:pt x="774420" y="464515"/>
                    </a:lnTo>
                    <a:lnTo>
                      <a:pt x="775766" y="461822"/>
                    </a:lnTo>
                    <a:close/>
                  </a:path>
                  <a:path w="922655" h="962659">
                    <a:moveTo>
                      <a:pt x="824560" y="388531"/>
                    </a:moveTo>
                    <a:lnTo>
                      <a:pt x="823353" y="385953"/>
                    </a:lnTo>
                    <a:lnTo>
                      <a:pt x="822337" y="384187"/>
                    </a:lnTo>
                    <a:lnTo>
                      <a:pt x="819518" y="384695"/>
                    </a:lnTo>
                    <a:lnTo>
                      <a:pt x="820775" y="386194"/>
                    </a:lnTo>
                    <a:lnTo>
                      <a:pt x="821499" y="388429"/>
                    </a:lnTo>
                    <a:lnTo>
                      <a:pt x="824560" y="388531"/>
                    </a:lnTo>
                    <a:close/>
                  </a:path>
                  <a:path w="922655" h="962659">
                    <a:moveTo>
                      <a:pt x="840905" y="802347"/>
                    </a:moveTo>
                    <a:lnTo>
                      <a:pt x="839368" y="801243"/>
                    </a:lnTo>
                    <a:lnTo>
                      <a:pt x="836866" y="799414"/>
                    </a:lnTo>
                    <a:lnTo>
                      <a:pt x="835025" y="802297"/>
                    </a:lnTo>
                    <a:lnTo>
                      <a:pt x="835964" y="803440"/>
                    </a:lnTo>
                    <a:lnTo>
                      <a:pt x="838276" y="803681"/>
                    </a:lnTo>
                    <a:lnTo>
                      <a:pt x="838936" y="803732"/>
                    </a:lnTo>
                    <a:lnTo>
                      <a:pt x="839673" y="802995"/>
                    </a:lnTo>
                    <a:lnTo>
                      <a:pt x="840905" y="802347"/>
                    </a:lnTo>
                    <a:close/>
                  </a:path>
                  <a:path w="922655" h="962659">
                    <a:moveTo>
                      <a:pt x="863193" y="719048"/>
                    </a:moveTo>
                    <a:lnTo>
                      <a:pt x="855065" y="718591"/>
                    </a:lnTo>
                    <a:lnTo>
                      <a:pt x="859345" y="720623"/>
                    </a:lnTo>
                    <a:lnTo>
                      <a:pt x="863193" y="719048"/>
                    </a:lnTo>
                    <a:close/>
                  </a:path>
                  <a:path w="922655" h="962659">
                    <a:moveTo>
                      <a:pt x="867156" y="539927"/>
                    </a:moveTo>
                    <a:lnTo>
                      <a:pt x="866559" y="536917"/>
                    </a:lnTo>
                    <a:lnTo>
                      <a:pt x="865073" y="533895"/>
                    </a:lnTo>
                    <a:lnTo>
                      <a:pt x="863752" y="534035"/>
                    </a:lnTo>
                    <a:lnTo>
                      <a:pt x="863942" y="537006"/>
                    </a:lnTo>
                    <a:lnTo>
                      <a:pt x="864171" y="539978"/>
                    </a:lnTo>
                    <a:lnTo>
                      <a:pt x="864336" y="542950"/>
                    </a:lnTo>
                    <a:lnTo>
                      <a:pt x="867156" y="539927"/>
                    </a:lnTo>
                    <a:close/>
                  </a:path>
                  <a:path w="922655" h="962659">
                    <a:moveTo>
                      <a:pt x="890790" y="431050"/>
                    </a:moveTo>
                    <a:lnTo>
                      <a:pt x="890689" y="430288"/>
                    </a:lnTo>
                    <a:lnTo>
                      <a:pt x="890562" y="429514"/>
                    </a:lnTo>
                    <a:lnTo>
                      <a:pt x="889469" y="428879"/>
                    </a:lnTo>
                    <a:lnTo>
                      <a:pt x="888796" y="428193"/>
                    </a:lnTo>
                    <a:lnTo>
                      <a:pt x="888301" y="428879"/>
                    </a:lnTo>
                    <a:lnTo>
                      <a:pt x="887425" y="429577"/>
                    </a:lnTo>
                    <a:lnTo>
                      <a:pt x="887437" y="430263"/>
                    </a:lnTo>
                    <a:lnTo>
                      <a:pt x="887463" y="431126"/>
                    </a:lnTo>
                    <a:lnTo>
                      <a:pt x="888212" y="431952"/>
                    </a:lnTo>
                    <a:lnTo>
                      <a:pt x="889063" y="433578"/>
                    </a:lnTo>
                    <a:lnTo>
                      <a:pt x="889914" y="431952"/>
                    </a:lnTo>
                    <a:lnTo>
                      <a:pt x="890790" y="431050"/>
                    </a:lnTo>
                    <a:close/>
                  </a:path>
                  <a:path w="922655" h="962659">
                    <a:moveTo>
                      <a:pt x="898677" y="403085"/>
                    </a:moveTo>
                    <a:lnTo>
                      <a:pt x="894765" y="402856"/>
                    </a:lnTo>
                    <a:lnTo>
                      <a:pt x="892441" y="402729"/>
                    </a:lnTo>
                    <a:lnTo>
                      <a:pt x="895362" y="405244"/>
                    </a:lnTo>
                    <a:lnTo>
                      <a:pt x="896810" y="406514"/>
                    </a:lnTo>
                    <a:lnTo>
                      <a:pt x="897445" y="405333"/>
                    </a:lnTo>
                    <a:lnTo>
                      <a:pt x="897851" y="404596"/>
                    </a:lnTo>
                    <a:lnTo>
                      <a:pt x="898677" y="403085"/>
                    </a:lnTo>
                    <a:close/>
                  </a:path>
                  <a:path w="922655" h="962659">
                    <a:moveTo>
                      <a:pt x="907237" y="430174"/>
                    </a:moveTo>
                    <a:lnTo>
                      <a:pt x="906856" y="428650"/>
                    </a:lnTo>
                    <a:lnTo>
                      <a:pt x="903033" y="428523"/>
                    </a:lnTo>
                    <a:lnTo>
                      <a:pt x="899769" y="430161"/>
                    </a:lnTo>
                    <a:lnTo>
                      <a:pt x="896467" y="431723"/>
                    </a:lnTo>
                    <a:lnTo>
                      <a:pt x="896797" y="432917"/>
                    </a:lnTo>
                    <a:lnTo>
                      <a:pt x="907237" y="430174"/>
                    </a:lnTo>
                    <a:close/>
                  </a:path>
                  <a:path w="922655" h="962659">
                    <a:moveTo>
                      <a:pt x="922235" y="476910"/>
                    </a:moveTo>
                    <a:lnTo>
                      <a:pt x="920534" y="474040"/>
                    </a:lnTo>
                    <a:lnTo>
                      <a:pt x="916546" y="477520"/>
                    </a:lnTo>
                    <a:lnTo>
                      <a:pt x="919543" y="480047"/>
                    </a:lnTo>
                    <a:lnTo>
                      <a:pt x="922235" y="476910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6" name="object 378">
                <a:extLst>
                  <a:ext uri="{FF2B5EF4-FFF2-40B4-BE49-F238E27FC236}">
                    <a16:creationId xmlns:a16="http://schemas.microsoft.com/office/drawing/2014/main" id="{9EA06FF3-DDAC-0733-FE5D-E41F0CE26D2E}"/>
                  </a:ext>
                </a:extLst>
              </p:cNvPr>
              <p:cNvSpPr/>
              <p:nvPr/>
            </p:nvSpPr>
            <p:spPr>
              <a:xfrm>
                <a:off x="8785350" y="3777243"/>
                <a:ext cx="780457" cy="631346"/>
              </a:xfrm>
              <a:custGeom>
                <a:avLst/>
                <a:gdLst/>
                <a:ahLst/>
                <a:cxnLst/>
                <a:rect l="l" t="t" r="r" b="b"/>
                <a:pathLst>
                  <a:path w="1003300" h="923290">
                    <a:moveTo>
                      <a:pt x="2552" y="345567"/>
                    </a:moveTo>
                    <a:lnTo>
                      <a:pt x="2476" y="344665"/>
                    </a:lnTo>
                    <a:lnTo>
                      <a:pt x="1587" y="344004"/>
                    </a:lnTo>
                    <a:lnTo>
                      <a:pt x="1447" y="344081"/>
                    </a:lnTo>
                    <a:lnTo>
                      <a:pt x="914" y="344373"/>
                    </a:lnTo>
                    <a:lnTo>
                      <a:pt x="241" y="344893"/>
                    </a:lnTo>
                    <a:lnTo>
                      <a:pt x="139" y="345427"/>
                    </a:lnTo>
                    <a:lnTo>
                      <a:pt x="0" y="346036"/>
                    </a:lnTo>
                    <a:lnTo>
                      <a:pt x="406" y="346760"/>
                    </a:lnTo>
                    <a:lnTo>
                      <a:pt x="596" y="347433"/>
                    </a:lnTo>
                    <a:lnTo>
                      <a:pt x="1473" y="346951"/>
                    </a:lnTo>
                    <a:lnTo>
                      <a:pt x="1917" y="346735"/>
                    </a:lnTo>
                    <a:lnTo>
                      <a:pt x="2159" y="346163"/>
                    </a:lnTo>
                    <a:lnTo>
                      <a:pt x="2552" y="345567"/>
                    </a:lnTo>
                    <a:close/>
                  </a:path>
                  <a:path w="1003300" h="923290">
                    <a:moveTo>
                      <a:pt x="67500" y="245872"/>
                    </a:moveTo>
                    <a:lnTo>
                      <a:pt x="67360" y="243001"/>
                    </a:lnTo>
                    <a:lnTo>
                      <a:pt x="64897" y="244805"/>
                    </a:lnTo>
                    <a:lnTo>
                      <a:pt x="63982" y="245503"/>
                    </a:lnTo>
                    <a:lnTo>
                      <a:pt x="66560" y="246557"/>
                    </a:lnTo>
                    <a:lnTo>
                      <a:pt x="67500" y="245872"/>
                    </a:lnTo>
                    <a:close/>
                  </a:path>
                  <a:path w="1003300" h="923290">
                    <a:moveTo>
                      <a:pt x="83223" y="715606"/>
                    </a:moveTo>
                    <a:lnTo>
                      <a:pt x="82448" y="713384"/>
                    </a:lnTo>
                    <a:lnTo>
                      <a:pt x="81546" y="712228"/>
                    </a:lnTo>
                    <a:lnTo>
                      <a:pt x="79133" y="712711"/>
                    </a:lnTo>
                    <a:lnTo>
                      <a:pt x="79527" y="715175"/>
                    </a:lnTo>
                    <a:lnTo>
                      <a:pt x="80899" y="715645"/>
                    </a:lnTo>
                    <a:lnTo>
                      <a:pt x="83223" y="715606"/>
                    </a:lnTo>
                    <a:close/>
                  </a:path>
                  <a:path w="1003300" h="923290">
                    <a:moveTo>
                      <a:pt x="87007" y="785799"/>
                    </a:moveTo>
                    <a:lnTo>
                      <a:pt x="86639" y="784987"/>
                    </a:lnTo>
                    <a:lnTo>
                      <a:pt x="86207" y="784250"/>
                    </a:lnTo>
                    <a:lnTo>
                      <a:pt x="85661" y="783640"/>
                    </a:lnTo>
                    <a:lnTo>
                      <a:pt x="84404" y="784212"/>
                    </a:lnTo>
                    <a:lnTo>
                      <a:pt x="84683" y="785063"/>
                    </a:lnTo>
                    <a:lnTo>
                      <a:pt x="85064" y="785787"/>
                    </a:lnTo>
                    <a:lnTo>
                      <a:pt x="85547" y="786726"/>
                    </a:lnTo>
                    <a:lnTo>
                      <a:pt x="86245" y="786244"/>
                    </a:lnTo>
                    <a:lnTo>
                      <a:pt x="87007" y="785799"/>
                    </a:lnTo>
                    <a:close/>
                  </a:path>
                  <a:path w="1003300" h="923290">
                    <a:moveTo>
                      <a:pt x="100634" y="368261"/>
                    </a:moveTo>
                    <a:lnTo>
                      <a:pt x="100380" y="368147"/>
                    </a:lnTo>
                    <a:lnTo>
                      <a:pt x="99898" y="367919"/>
                    </a:lnTo>
                    <a:lnTo>
                      <a:pt x="99250" y="368706"/>
                    </a:lnTo>
                    <a:lnTo>
                      <a:pt x="98615" y="369506"/>
                    </a:lnTo>
                    <a:lnTo>
                      <a:pt x="97967" y="370293"/>
                    </a:lnTo>
                    <a:lnTo>
                      <a:pt x="98132" y="370484"/>
                    </a:lnTo>
                    <a:lnTo>
                      <a:pt x="98285" y="370700"/>
                    </a:lnTo>
                    <a:lnTo>
                      <a:pt x="98450" y="370903"/>
                    </a:lnTo>
                    <a:lnTo>
                      <a:pt x="99009" y="370700"/>
                    </a:lnTo>
                    <a:lnTo>
                      <a:pt x="99771" y="370624"/>
                    </a:lnTo>
                    <a:lnTo>
                      <a:pt x="100063" y="370217"/>
                    </a:lnTo>
                    <a:lnTo>
                      <a:pt x="100457" y="369709"/>
                    </a:lnTo>
                    <a:lnTo>
                      <a:pt x="100469" y="368922"/>
                    </a:lnTo>
                    <a:lnTo>
                      <a:pt x="100634" y="368261"/>
                    </a:lnTo>
                    <a:close/>
                  </a:path>
                  <a:path w="1003300" h="923290">
                    <a:moveTo>
                      <a:pt x="111861" y="331558"/>
                    </a:moveTo>
                    <a:lnTo>
                      <a:pt x="111518" y="330720"/>
                    </a:lnTo>
                    <a:lnTo>
                      <a:pt x="111112" y="329920"/>
                    </a:lnTo>
                    <a:lnTo>
                      <a:pt x="110731" y="329107"/>
                    </a:lnTo>
                    <a:lnTo>
                      <a:pt x="110134" y="329399"/>
                    </a:lnTo>
                    <a:lnTo>
                      <a:pt x="109816" y="329526"/>
                    </a:lnTo>
                    <a:lnTo>
                      <a:pt x="110566" y="331165"/>
                    </a:lnTo>
                    <a:lnTo>
                      <a:pt x="110934" y="332003"/>
                    </a:lnTo>
                    <a:lnTo>
                      <a:pt x="111239" y="331838"/>
                    </a:lnTo>
                    <a:lnTo>
                      <a:pt x="111861" y="331558"/>
                    </a:lnTo>
                    <a:close/>
                  </a:path>
                  <a:path w="1003300" h="923290">
                    <a:moveTo>
                      <a:pt x="114261" y="196646"/>
                    </a:moveTo>
                    <a:lnTo>
                      <a:pt x="112979" y="196227"/>
                    </a:lnTo>
                    <a:lnTo>
                      <a:pt x="110439" y="195414"/>
                    </a:lnTo>
                    <a:lnTo>
                      <a:pt x="110324" y="195770"/>
                    </a:lnTo>
                    <a:lnTo>
                      <a:pt x="110121" y="196481"/>
                    </a:lnTo>
                    <a:lnTo>
                      <a:pt x="112661" y="197307"/>
                    </a:lnTo>
                    <a:lnTo>
                      <a:pt x="113944" y="197713"/>
                    </a:lnTo>
                    <a:lnTo>
                      <a:pt x="114046" y="197345"/>
                    </a:lnTo>
                    <a:lnTo>
                      <a:pt x="114160" y="197002"/>
                    </a:lnTo>
                    <a:lnTo>
                      <a:pt x="114261" y="196646"/>
                    </a:lnTo>
                    <a:close/>
                  </a:path>
                  <a:path w="1003300" h="923290">
                    <a:moveTo>
                      <a:pt x="140843" y="576707"/>
                    </a:moveTo>
                    <a:lnTo>
                      <a:pt x="140652" y="576300"/>
                    </a:lnTo>
                    <a:lnTo>
                      <a:pt x="140474" y="575881"/>
                    </a:lnTo>
                    <a:lnTo>
                      <a:pt x="140284" y="575475"/>
                    </a:lnTo>
                    <a:lnTo>
                      <a:pt x="139547" y="575919"/>
                    </a:lnTo>
                    <a:lnTo>
                      <a:pt x="138772" y="576376"/>
                    </a:lnTo>
                    <a:lnTo>
                      <a:pt x="138023" y="576821"/>
                    </a:lnTo>
                    <a:lnTo>
                      <a:pt x="138163" y="577113"/>
                    </a:lnTo>
                    <a:lnTo>
                      <a:pt x="138315" y="577405"/>
                    </a:lnTo>
                    <a:lnTo>
                      <a:pt x="138468" y="577697"/>
                    </a:lnTo>
                    <a:lnTo>
                      <a:pt x="139255" y="577367"/>
                    </a:lnTo>
                    <a:lnTo>
                      <a:pt x="140055" y="577049"/>
                    </a:lnTo>
                    <a:lnTo>
                      <a:pt x="140843" y="576707"/>
                    </a:lnTo>
                    <a:close/>
                  </a:path>
                  <a:path w="1003300" h="923290">
                    <a:moveTo>
                      <a:pt x="152514" y="471525"/>
                    </a:moveTo>
                    <a:lnTo>
                      <a:pt x="151333" y="470331"/>
                    </a:lnTo>
                    <a:lnTo>
                      <a:pt x="148971" y="467956"/>
                    </a:lnTo>
                    <a:lnTo>
                      <a:pt x="149301" y="470852"/>
                    </a:lnTo>
                    <a:lnTo>
                      <a:pt x="149694" y="472059"/>
                    </a:lnTo>
                    <a:lnTo>
                      <a:pt x="152514" y="471525"/>
                    </a:lnTo>
                    <a:close/>
                  </a:path>
                  <a:path w="1003300" h="923290">
                    <a:moveTo>
                      <a:pt x="182549" y="549122"/>
                    </a:moveTo>
                    <a:lnTo>
                      <a:pt x="182511" y="548703"/>
                    </a:lnTo>
                    <a:lnTo>
                      <a:pt x="182499" y="548246"/>
                    </a:lnTo>
                    <a:lnTo>
                      <a:pt x="182473" y="547814"/>
                    </a:lnTo>
                    <a:lnTo>
                      <a:pt x="179044" y="547941"/>
                    </a:lnTo>
                    <a:lnTo>
                      <a:pt x="179006" y="548462"/>
                    </a:lnTo>
                    <a:lnTo>
                      <a:pt x="178981" y="548970"/>
                    </a:lnTo>
                    <a:lnTo>
                      <a:pt x="178955" y="549490"/>
                    </a:lnTo>
                    <a:lnTo>
                      <a:pt x="180149" y="549363"/>
                    </a:lnTo>
                    <a:lnTo>
                      <a:pt x="181343" y="549249"/>
                    </a:lnTo>
                    <a:lnTo>
                      <a:pt x="182549" y="549122"/>
                    </a:lnTo>
                    <a:close/>
                  </a:path>
                  <a:path w="1003300" h="923290">
                    <a:moveTo>
                      <a:pt x="183299" y="435229"/>
                    </a:moveTo>
                    <a:lnTo>
                      <a:pt x="183197" y="434911"/>
                    </a:lnTo>
                    <a:lnTo>
                      <a:pt x="183121" y="434581"/>
                    </a:lnTo>
                    <a:lnTo>
                      <a:pt x="183007" y="434251"/>
                    </a:lnTo>
                    <a:lnTo>
                      <a:pt x="181787" y="434568"/>
                    </a:lnTo>
                    <a:lnTo>
                      <a:pt x="180555" y="434911"/>
                    </a:lnTo>
                    <a:lnTo>
                      <a:pt x="179324" y="435229"/>
                    </a:lnTo>
                    <a:lnTo>
                      <a:pt x="179362" y="435559"/>
                    </a:lnTo>
                    <a:lnTo>
                      <a:pt x="179400" y="436181"/>
                    </a:lnTo>
                    <a:lnTo>
                      <a:pt x="182003" y="435559"/>
                    </a:lnTo>
                    <a:lnTo>
                      <a:pt x="183299" y="435229"/>
                    </a:lnTo>
                    <a:close/>
                  </a:path>
                  <a:path w="1003300" h="923290">
                    <a:moveTo>
                      <a:pt x="185547" y="708685"/>
                    </a:moveTo>
                    <a:lnTo>
                      <a:pt x="183807" y="708977"/>
                    </a:lnTo>
                    <a:lnTo>
                      <a:pt x="182740" y="709142"/>
                    </a:lnTo>
                    <a:lnTo>
                      <a:pt x="180657" y="709498"/>
                    </a:lnTo>
                    <a:lnTo>
                      <a:pt x="183032" y="710996"/>
                    </a:lnTo>
                    <a:lnTo>
                      <a:pt x="184226" y="711212"/>
                    </a:lnTo>
                    <a:lnTo>
                      <a:pt x="185547" y="708685"/>
                    </a:lnTo>
                    <a:close/>
                  </a:path>
                  <a:path w="1003300" h="923290">
                    <a:moveTo>
                      <a:pt x="187134" y="336296"/>
                    </a:moveTo>
                    <a:lnTo>
                      <a:pt x="184289" y="335089"/>
                    </a:lnTo>
                    <a:lnTo>
                      <a:pt x="182892" y="334492"/>
                    </a:lnTo>
                    <a:lnTo>
                      <a:pt x="182727" y="334810"/>
                    </a:lnTo>
                    <a:lnTo>
                      <a:pt x="182410" y="335457"/>
                    </a:lnTo>
                    <a:lnTo>
                      <a:pt x="183743" y="336169"/>
                    </a:lnTo>
                    <a:lnTo>
                      <a:pt x="186410" y="337642"/>
                    </a:lnTo>
                    <a:lnTo>
                      <a:pt x="186639" y="337185"/>
                    </a:lnTo>
                    <a:lnTo>
                      <a:pt x="187134" y="336296"/>
                    </a:lnTo>
                    <a:close/>
                  </a:path>
                  <a:path w="1003300" h="923290">
                    <a:moveTo>
                      <a:pt x="193040" y="277075"/>
                    </a:moveTo>
                    <a:lnTo>
                      <a:pt x="192430" y="276656"/>
                    </a:lnTo>
                    <a:lnTo>
                      <a:pt x="192100" y="276263"/>
                    </a:lnTo>
                    <a:lnTo>
                      <a:pt x="191604" y="276694"/>
                    </a:lnTo>
                    <a:lnTo>
                      <a:pt x="190830" y="277063"/>
                    </a:lnTo>
                    <a:lnTo>
                      <a:pt x="190715" y="277596"/>
                    </a:lnTo>
                    <a:lnTo>
                      <a:pt x="190601" y="278053"/>
                    </a:lnTo>
                    <a:lnTo>
                      <a:pt x="191249" y="278663"/>
                    </a:lnTo>
                    <a:lnTo>
                      <a:pt x="191935" y="279844"/>
                    </a:lnTo>
                    <a:lnTo>
                      <a:pt x="192532" y="278612"/>
                    </a:lnTo>
                    <a:lnTo>
                      <a:pt x="192989" y="278053"/>
                    </a:lnTo>
                    <a:lnTo>
                      <a:pt x="193027" y="277456"/>
                    </a:lnTo>
                    <a:lnTo>
                      <a:pt x="193040" y="277075"/>
                    </a:lnTo>
                    <a:close/>
                  </a:path>
                  <a:path w="1003300" h="923290">
                    <a:moveTo>
                      <a:pt x="193040" y="81737"/>
                    </a:moveTo>
                    <a:lnTo>
                      <a:pt x="192976" y="80962"/>
                    </a:lnTo>
                    <a:lnTo>
                      <a:pt x="192938" y="80200"/>
                    </a:lnTo>
                    <a:lnTo>
                      <a:pt x="191579" y="80327"/>
                    </a:lnTo>
                    <a:lnTo>
                      <a:pt x="191731" y="81102"/>
                    </a:lnTo>
                    <a:lnTo>
                      <a:pt x="191884" y="81876"/>
                    </a:lnTo>
                    <a:lnTo>
                      <a:pt x="192125" y="82677"/>
                    </a:lnTo>
                    <a:lnTo>
                      <a:pt x="193027" y="82550"/>
                    </a:lnTo>
                    <a:lnTo>
                      <a:pt x="193040" y="81737"/>
                    </a:lnTo>
                    <a:close/>
                  </a:path>
                  <a:path w="1003300" h="923290">
                    <a:moveTo>
                      <a:pt x="195224" y="236677"/>
                    </a:moveTo>
                    <a:lnTo>
                      <a:pt x="189598" y="238493"/>
                    </a:lnTo>
                    <a:lnTo>
                      <a:pt x="192582" y="240195"/>
                    </a:lnTo>
                    <a:lnTo>
                      <a:pt x="193624" y="239255"/>
                    </a:lnTo>
                    <a:lnTo>
                      <a:pt x="195224" y="236677"/>
                    </a:lnTo>
                    <a:close/>
                  </a:path>
                  <a:path w="1003300" h="923290">
                    <a:moveTo>
                      <a:pt x="199986" y="605243"/>
                    </a:moveTo>
                    <a:lnTo>
                      <a:pt x="199402" y="604596"/>
                    </a:lnTo>
                    <a:lnTo>
                      <a:pt x="199148" y="604050"/>
                    </a:lnTo>
                    <a:lnTo>
                      <a:pt x="198564" y="604354"/>
                    </a:lnTo>
                    <a:lnTo>
                      <a:pt x="197739" y="604520"/>
                    </a:lnTo>
                    <a:lnTo>
                      <a:pt x="197472" y="604977"/>
                    </a:lnTo>
                    <a:lnTo>
                      <a:pt x="197256" y="605409"/>
                    </a:lnTo>
                    <a:lnTo>
                      <a:pt x="197662" y="606158"/>
                    </a:lnTo>
                    <a:lnTo>
                      <a:pt x="197916" y="607339"/>
                    </a:lnTo>
                    <a:lnTo>
                      <a:pt x="198882" y="606526"/>
                    </a:lnTo>
                    <a:lnTo>
                      <a:pt x="199644" y="606196"/>
                    </a:lnTo>
                    <a:lnTo>
                      <a:pt x="199986" y="605243"/>
                    </a:lnTo>
                    <a:close/>
                  </a:path>
                  <a:path w="1003300" h="923290">
                    <a:moveTo>
                      <a:pt x="208851" y="568528"/>
                    </a:moveTo>
                    <a:lnTo>
                      <a:pt x="207594" y="568210"/>
                    </a:lnTo>
                    <a:lnTo>
                      <a:pt x="206324" y="567918"/>
                    </a:lnTo>
                    <a:lnTo>
                      <a:pt x="205054" y="567601"/>
                    </a:lnTo>
                    <a:lnTo>
                      <a:pt x="204965" y="567994"/>
                    </a:lnTo>
                    <a:lnTo>
                      <a:pt x="204851" y="568388"/>
                    </a:lnTo>
                    <a:lnTo>
                      <a:pt x="204774" y="568807"/>
                    </a:lnTo>
                    <a:lnTo>
                      <a:pt x="206070" y="569112"/>
                    </a:lnTo>
                    <a:lnTo>
                      <a:pt x="208673" y="569760"/>
                    </a:lnTo>
                    <a:lnTo>
                      <a:pt x="208749" y="569341"/>
                    </a:lnTo>
                    <a:lnTo>
                      <a:pt x="208851" y="568528"/>
                    </a:lnTo>
                    <a:close/>
                  </a:path>
                  <a:path w="1003300" h="923290">
                    <a:moveTo>
                      <a:pt x="254127" y="822642"/>
                    </a:moveTo>
                    <a:lnTo>
                      <a:pt x="253746" y="821817"/>
                    </a:lnTo>
                    <a:lnTo>
                      <a:pt x="253580" y="821359"/>
                    </a:lnTo>
                    <a:lnTo>
                      <a:pt x="250812" y="822718"/>
                    </a:lnTo>
                    <a:lnTo>
                      <a:pt x="251028" y="823137"/>
                    </a:lnTo>
                    <a:lnTo>
                      <a:pt x="251218" y="823582"/>
                    </a:lnTo>
                    <a:lnTo>
                      <a:pt x="251434" y="824014"/>
                    </a:lnTo>
                    <a:lnTo>
                      <a:pt x="252298" y="823595"/>
                    </a:lnTo>
                    <a:lnTo>
                      <a:pt x="253212" y="823226"/>
                    </a:lnTo>
                    <a:lnTo>
                      <a:pt x="254038" y="822718"/>
                    </a:lnTo>
                    <a:close/>
                  </a:path>
                  <a:path w="1003300" h="923290">
                    <a:moveTo>
                      <a:pt x="256578" y="817867"/>
                    </a:moveTo>
                    <a:lnTo>
                      <a:pt x="256019" y="817156"/>
                    </a:lnTo>
                    <a:lnTo>
                      <a:pt x="255511" y="816457"/>
                    </a:lnTo>
                    <a:lnTo>
                      <a:pt x="254927" y="815784"/>
                    </a:lnTo>
                    <a:lnTo>
                      <a:pt x="254139" y="816229"/>
                    </a:lnTo>
                    <a:lnTo>
                      <a:pt x="254533" y="817041"/>
                    </a:lnTo>
                    <a:lnTo>
                      <a:pt x="255397" y="818591"/>
                    </a:lnTo>
                    <a:lnTo>
                      <a:pt x="255790" y="818349"/>
                    </a:lnTo>
                    <a:lnTo>
                      <a:pt x="256171" y="818095"/>
                    </a:lnTo>
                    <a:lnTo>
                      <a:pt x="256578" y="817867"/>
                    </a:lnTo>
                    <a:close/>
                  </a:path>
                  <a:path w="1003300" h="923290">
                    <a:moveTo>
                      <a:pt x="266598" y="920864"/>
                    </a:moveTo>
                    <a:lnTo>
                      <a:pt x="265404" y="918972"/>
                    </a:lnTo>
                    <a:lnTo>
                      <a:pt x="264274" y="918705"/>
                    </a:lnTo>
                    <a:lnTo>
                      <a:pt x="262356" y="920178"/>
                    </a:lnTo>
                    <a:lnTo>
                      <a:pt x="263715" y="921689"/>
                    </a:lnTo>
                    <a:lnTo>
                      <a:pt x="264756" y="922337"/>
                    </a:lnTo>
                    <a:lnTo>
                      <a:pt x="266598" y="920864"/>
                    </a:lnTo>
                    <a:close/>
                  </a:path>
                  <a:path w="1003300" h="923290">
                    <a:moveTo>
                      <a:pt x="266687" y="257695"/>
                    </a:moveTo>
                    <a:lnTo>
                      <a:pt x="266115" y="257289"/>
                    </a:lnTo>
                    <a:lnTo>
                      <a:pt x="265798" y="256908"/>
                    </a:lnTo>
                    <a:lnTo>
                      <a:pt x="265341" y="257365"/>
                    </a:lnTo>
                    <a:lnTo>
                      <a:pt x="264731" y="257746"/>
                    </a:lnTo>
                    <a:lnTo>
                      <a:pt x="264490" y="258292"/>
                    </a:lnTo>
                    <a:lnTo>
                      <a:pt x="264375" y="258533"/>
                    </a:lnTo>
                    <a:lnTo>
                      <a:pt x="265023" y="259105"/>
                    </a:lnTo>
                    <a:lnTo>
                      <a:pt x="265633" y="259956"/>
                    </a:lnTo>
                    <a:lnTo>
                      <a:pt x="266115" y="259130"/>
                    </a:lnTo>
                    <a:lnTo>
                      <a:pt x="266560" y="258597"/>
                    </a:lnTo>
                    <a:lnTo>
                      <a:pt x="266649" y="258025"/>
                    </a:lnTo>
                    <a:lnTo>
                      <a:pt x="266687" y="257695"/>
                    </a:lnTo>
                    <a:close/>
                  </a:path>
                  <a:path w="1003300" h="923290">
                    <a:moveTo>
                      <a:pt x="271487" y="871245"/>
                    </a:moveTo>
                    <a:lnTo>
                      <a:pt x="271233" y="870229"/>
                    </a:lnTo>
                    <a:lnTo>
                      <a:pt x="271030" y="869200"/>
                    </a:lnTo>
                    <a:lnTo>
                      <a:pt x="270662" y="868210"/>
                    </a:lnTo>
                    <a:lnTo>
                      <a:pt x="269316" y="868375"/>
                    </a:lnTo>
                    <a:lnTo>
                      <a:pt x="269290" y="869467"/>
                    </a:lnTo>
                    <a:lnTo>
                      <a:pt x="269443" y="870496"/>
                    </a:lnTo>
                    <a:lnTo>
                      <a:pt x="269519" y="871512"/>
                    </a:lnTo>
                    <a:lnTo>
                      <a:pt x="270179" y="871423"/>
                    </a:lnTo>
                    <a:lnTo>
                      <a:pt x="271487" y="871245"/>
                    </a:lnTo>
                    <a:close/>
                  </a:path>
                  <a:path w="1003300" h="923290">
                    <a:moveTo>
                      <a:pt x="274370" y="266319"/>
                    </a:moveTo>
                    <a:lnTo>
                      <a:pt x="274243" y="265938"/>
                    </a:lnTo>
                    <a:lnTo>
                      <a:pt x="273964" y="265188"/>
                    </a:lnTo>
                    <a:lnTo>
                      <a:pt x="271741" y="266065"/>
                    </a:lnTo>
                    <a:lnTo>
                      <a:pt x="270624" y="266496"/>
                    </a:lnTo>
                    <a:lnTo>
                      <a:pt x="270992" y="267512"/>
                    </a:lnTo>
                    <a:lnTo>
                      <a:pt x="272122" y="267119"/>
                    </a:lnTo>
                    <a:lnTo>
                      <a:pt x="274370" y="266319"/>
                    </a:lnTo>
                    <a:close/>
                  </a:path>
                  <a:path w="1003300" h="923290">
                    <a:moveTo>
                      <a:pt x="281698" y="30924"/>
                    </a:moveTo>
                    <a:lnTo>
                      <a:pt x="281178" y="28651"/>
                    </a:lnTo>
                    <a:lnTo>
                      <a:pt x="280225" y="27381"/>
                    </a:lnTo>
                    <a:lnTo>
                      <a:pt x="276974" y="28816"/>
                    </a:lnTo>
                    <a:lnTo>
                      <a:pt x="279209" y="29819"/>
                    </a:lnTo>
                    <a:lnTo>
                      <a:pt x="280441" y="30365"/>
                    </a:lnTo>
                    <a:lnTo>
                      <a:pt x="281698" y="30924"/>
                    </a:lnTo>
                    <a:close/>
                  </a:path>
                  <a:path w="1003300" h="923290">
                    <a:moveTo>
                      <a:pt x="285851" y="580263"/>
                    </a:moveTo>
                    <a:lnTo>
                      <a:pt x="282892" y="579031"/>
                    </a:lnTo>
                    <a:lnTo>
                      <a:pt x="282232" y="580351"/>
                    </a:lnTo>
                    <a:lnTo>
                      <a:pt x="281736" y="581774"/>
                    </a:lnTo>
                    <a:lnTo>
                      <a:pt x="281647" y="581952"/>
                    </a:lnTo>
                    <a:lnTo>
                      <a:pt x="282054" y="582295"/>
                    </a:lnTo>
                    <a:lnTo>
                      <a:pt x="282422" y="582815"/>
                    </a:lnTo>
                    <a:lnTo>
                      <a:pt x="283387" y="582117"/>
                    </a:lnTo>
                    <a:lnTo>
                      <a:pt x="284314" y="581406"/>
                    </a:lnTo>
                    <a:lnTo>
                      <a:pt x="285851" y="580263"/>
                    </a:lnTo>
                    <a:close/>
                  </a:path>
                  <a:path w="1003300" h="923290">
                    <a:moveTo>
                      <a:pt x="287261" y="817549"/>
                    </a:moveTo>
                    <a:lnTo>
                      <a:pt x="286677" y="815771"/>
                    </a:lnTo>
                    <a:lnTo>
                      <a:pt x="285838" y="813181"/>
                    </a:lnTo>
                    <a:lnTo>
                      <a:pt x="284835" y="814476"/>
                    </a:lnTo>
                    <a:lnTo>
                      <a:pt x="284289" y="815162"/>
                    </a:lnTo>
                    <a:lnTo>
                      <a:pt x="283451" y="816229"/>
                    </a:lnTo>
                    <a:lnTo>
                      <a:pt x="287261" y="817549"/>
                    </a:lnTo>
                    <a:close/>
                  </a:path>
                  <a:path w="1003300" h="923290">
                    <a:moveTo>
                      <a:pt x="294817" y="540766"/>
                    </a:moveTo>
                    <a:lnTo>
                      <a:pt x="293839" y="540791"/>
                    </a:lnTo>
                    <a:lnTo>
                      <a:pt x="292849" y="540842"/>
                    </a:lnTo>
                    <a:lnTo>
                      <a:pt x="291871" y="540854"/>
                    </a:lnTo>
                    <a:lnTo>
                      <a:pt x="291858" y="541159"/>
                    </a:lnTo>
                    <a:lnTo>
                      <a:pt x="291858" y="541731"/>
                    </a:lnTo>
                    <a:lnTo>
                      <a:pt x="292849" y="541794"/>
                    </a:lnTo>
                    <a:lnTo>
                      <a:pt x="293827" y="541845"/>
                    </a:lnTo>
                    <a:lnTo>
                      <a:pt x="294805" y="541909"/>
                    </a:lnTo>
                    <a:lnTo>
                      <a:pt x="294805" y="541134"/>
                    </a:lnTo>
                    <a:lnTo>
                      <a:pt x="294817" y="540766"/>
                    </a:lnTo>
                    <a:close/>
                  </a:path>
                  <a:path w="1003300" h="923290">
                    <a:moveTo>
                      <a:pt x="308940" y="38163"/>
                    </a:moveTo>
                    <a:lnTo>
                      <a:pt x="307860" y="36487"/>
                    </a:lnTo>
                    <a:lnTo>
                      <a:pt x="306565" y="34493"/>
                    </a:lnTo>
                    <a:lnTo>
                      <a:pt x="305625" y="36703"/>
                    </a:lnTo>
                    <a:lnTo>
                      <a:pt x="306209" y="37820"/>
                    </a:lnTo>
                    <a:lnTo>
                      <a:pt x="308940" y="38163"/>
                    </a:lnTo>
                    <a:close/>
                  </a:path>
                  <a:path w="1003300" h="923290">
                    <a:moveTo>
                      <a:pt x="334492" y="15151"/>
                    </a:moveTo>
                    <a:lnTo>
                      <a:pt x="333794" y="14617"/>
                    </a:lnTo>
                    <a:lnTo>
                      <a:pt x="333336" y="14135"/>
                    </a:lnTo>
                    <a:lnTo>
                      <a:pt x="332778" y="13931"/>
                    </a:lnTo>
                    <a:lnTo>
                      <a:pt x="332587" y="13855"/>
                    </a:lnTo>
                    <a:lnTo>
                      <a:pt x="331800" y="14693"/>
                    </a:lnTo>
                    <a:lnTo>
                      <a:pt x="332130" y="15328"/>
                    </a:lnTo>
                    <a:lnTo>
                      <a:pt x="332574" y="15849"/>
                    </a:lnTo>
                    <a:lnTo>
                      <a:pt x="333095" y="16141"/>
                    </a:lnTo>
                    <a:lnTo>
                      <a:pt x="333235" y="16243"/>
                    </a:lnTo>
                    <a:lnTo>
                      <a:pt x="333806" y="15659"/>
                    </a:lnTo>
                    <a:lnTo>
                      <a:pt x="334492" y="15151"/>
                    </a:lnTo>
                    <a:close/>
                  </a:path>
                  <a:path w="1003300" h="923290">
                    <a:moveTo>
                      <a:pt x="344208" y="706005"/>
                    </a:moveTo>
                    <a:lnTo>
                      <a:pt x="343687" y="705612"/>
                    </a:lnTo>
                    <a:lnTo>
                      <a:pt x="343217" y="705091"/>
                    </a:lnTo>
                    <a:lnTo>
                      <a:pt x="342430" y="704811"/>
                    </a:lnTo>
                    <a:lnTo>
                      <a:pt x="341642" y="705535"/>
                    </a:lnTo>
                    <a:lnTo>
                      <a:pt x="341655" y="705827"/>
                    </a:lnTo>
                    <a:lnTo>
                      <a:pt x="341718" y="706399"/>
                    </a:lnTo>
                    <a:lnTo>
                      <a:pt x="342176" y="706920"/>
                    </a:lnTo>
                    <a:lnTo>
                      <a:pt x="342696" y="707910"/>
                    </a:lnTo>
                    <a:lnTo>
                      <a:pt x="343420" y="707009"/>
                    </a:lnTo>
                    <a:lnTo>
                      <a:pt x="344208" y="706005"/>
                    </a:lnTo>
                    <a:close/>
                  </a:path>
                  <a:path w="1003300" h="923290">
                    <a:moveTo>
                      <a:pt x="355155" y="2895"/>
                    </a:moveTo>
                    <a:lnTo>
                      <a:pt x="354622" y="1930"/>
                    </a:lnTo>
                    <a:lnTo>
                      <a:pt x="354076" y="965"/>
                    </a:lnTo>
                    <a:lnTo>
                      <a:pt x="353542" y="0"/>
                    </a:lnTo>
                    <a:lnTo>
                      <a:pt x="352844" y="406"/>
                    </a:lnTo>
                    <a:lnTo>
                      <a:pt x="352488" y="609"/>
                    </a:lnTo>
                    <a:lnTo>
                      <a:pt x="352996" y="1574"/>
                    </a:lnTo>
                    <a:lnTo>
                      <a:pt x="353479" y="2565"/>
                    </a:lnTo>
                    <a:lnTo>
                      <a:pt x="353987" y="3530"/>
                    </a:lnTo>
                    <a:lnTo>
                      <a:pt x="354368" y="3327"/>
                    </a:lnTo>
                    <a:lnTo>
                      <a:pt x="354761" y="3111"/>
                    </a:lnTo>
                    <a:lnTo>
                      <a:pt x="355155" y="2895"/>
                    </a:lnTo>
                    <a:close/>
                  </a:path>
                  <a:path w="1003300" h="923290">
                    <a:moveTo>
                      <a:pt x="360387" y="456463"/>
                    </a:moveTo>
                    <a:lnTo>
                      <a:pt x="359333" y="455345"/>
                    </a:lnTo>
                    <a:lnTo>
                      <a:pt x="358355" y="455676"/>
                    </a:lnTo>
                    <a:lnTo>
                      <a:pt x="357784" y="456336"/>
                    </a:lnTo>
                    <a:lnTo>
                      <a:pt x="356730" y="457187"/>
                    </a:lnTo>
                    <a:lnTo>
                      <a:pt x="357682" y="457758"/>
                    </a:lnTo>
                    <a:lnTo>
                      <a:pt x="358406" y="458457"/>
                    </a:lnTo>
                    <a:lnTo>
                      <a:pt x="358686" y="458292"/>
                    </a:lnTo>
                    <a:lnTo>
                      <a:pt x="359359" y="457962"/>
                    </a:lnTo>
                    <a:lnTo>
                      <a:pt x="359905" y="457276"/>
                    </a:lnTo>
                    <a:lnTo>
                      <a:pt x="360324" y="456603"/>
                    </a:lnTo>
                    <a:lnTo>
                      <a:pt x="360387" y="456463"/>
                    </a:lnTo>
                    <a:close/>
                  </a:path>
                  <a:path w="1003300" h="923290">
                    <a:moveTo>
                      <a:pt x="364032" y="890549"/>
                    </a:moveTo>
                    <a:lnTo>
                      <a:pt x="363969" y="890231"/>
                    </a:lnTo>
                    <a:lnTo>
                      <a:pt x="363893" y="889596"/>
                    </a:lnTo>
                    <a:lnTo>
                      <a:pt x="362839" y="889635"/>
                    </a:lnTo>
                    <a:lnTo>
                      <a:pt x="361797" y="889698"/>
                    </a:lnTo>
                    <a:lnTo>
                      <a:pt x="360743" y="889736"/>
                    </a:lnTo>
                    <a:lnTo>
                      <a:pt x="360743" y="890231"/>
                    </a:lnTo>
                    <a:lnTo>
                      <a:pt x="360756" y="890714"/>
                    </a:lnTo>
                    <a:lnTo>
                      <a:pt x="360781" y="891235"/>
                    </a:lnTo>
                    <a:lnTo>
                      <a:pt x="361861" y="891006"/>
                    </a:lnTo>
                    <a:lnTo>
                      <a:pt x="362953" y="890778"/>
                    </a:lnTo>
                    <a:lnTo>
                      <a:pt x="364032" y="890549"/>
                    </a:lnTo>
                    <a:close/>
                  </a:path>
                  <a:path w="1003300" h="923290">
                    <a:moveTo>
                      <a:pt x="371297" y="243700"/>
                    </a:moveTo>
                    <a:lnTo>
                      <a:pt x="368642" y="242722"/>
                    </a:lnTo>
                    <a:lnTo>
                      <a:pt x="367195" y="243319"/>
                    </a:lnTo>
                    <a:lnTo>
                      <a:pt x="367753" y="246430"/>
                    </a:lnTo>
                    <a:lnTo>
                      <a:pt x="368947" y="245529"/>
                    </a:lnTo>
                    <a:lnTo>
                      <a:pt x="370116" y="244602"/>
                    </a:lnTo>
                    <a:lnTo>
                      <a:pt x="371297" y="243700"/>
                    </a:lnTo>
                    <a:close/>
                  </a:path>
                  <a:path w="1003300" h="923290">
                    <a:moveTo>
                      <a:pt x="375767" y="170014"/>
                    </a:moveTo>
                    <a:lnTo>
                      <a:pt x="374942" y="169278"/>
                    </a:lnTo>
                    <a:lnTo>
                      <a:pt x="374053" y="168706"/>
                    </a:lnTo>
                    <a:lnTo>
                      <a:pt x="373227" y="168097"/>
                    </a:lnTo>
                    <a:lnTo>
                      <a:pt x="372872" y="168592"/>
                    </a:lnTo>
                    <a:lnTo>
                      <a:pt x="372554" y="169113"/>
                    </a:lnTo>
                    <a:lnTo>
                      <a:pt x="372211" y="169608"/>
                    </a:lnTo>
                    <a:lnTo>
                      <a:pt x="373113" y="170141"/>
                    </a:lnTo>
                    <a:lnTo>
                      <a:pt x="373989" y="170713"/>
                    </a:lnTo>
                    <a:lnTo>
                      <a:pt x="374942" y="171157"/>
                    </a:lnTo>
                    <a:lnTo>
                      <a:pt x="375767" y="170014"/>
                    </a:lnTo>
                    <a:close/>
                  </a:path>
                  <a:path w="1003300" h="923290">
                    <a:moveTo>
                      <a:pt x="437235" y="677164"/>
                    </a:moveTo>
                    <a:lnTo>
                      <a:pt x="437083" y="676389"/>
                    </a:lnTo>
                    <a:lnTo>
                      <a:pt x="437121" y="675703"/>
                    </a:lnTo>
                    <a:lnTo>
                      <a:pt x="436524" y="675513"/>
                    </a:lnTo>
                    <a:lnTo>
                      <a:pt x="436232" y="675424"/>
                    </a:lnTo>
                    <a:lnTo>
                      <a:pt x="435089" y="677862"/>
                    </a:lnTo>
                    <a:lnTo>
                      <a:pt x="434530" y="679094"/>
                    </a:lnTo>
                    <a:lnTo>
                      <a:pt x="435864" y="678967"/>
                    </a:lnTo>
                    <a:lnTo>
                      <a:pt x="436587" y="678434"/>
                    </a:lnTo>
                    <a:lnTo>
                      <a:pt x="436968" y="677710"/>
                    </a:lnTo>
                    <a:lnTo>
                      <a:pt x="437235" y="677164"/>
                    </a:lnTo>
                    <a:close/>
                  </a:path>
                  <a:path w="1003300" h="923290">
                    <a:moveTo>
                      <a:pt x="456057" y="923290"/>
                    </a:moveTo>
                    <a:lnTo>
                      <a:pt x="454723" y="920673"/>
                    </a:lnTo>
                    <a:lnTo>
                      <a:pt x="453936" y="919124"/>
                    </a:lnTo>
                    <a:lnTo>
                      <a:pt x="453123" y="917562"/>
                    </a:lnTo>
                    <a:lnTo>
                      <a:pt x="452208" y="918070"/>
                    </a:lnTo>
                    <a:lnTo>
                      <a:pt x="451739" y="918337"/>
                    </a:lnTo>
                    <a:lnTo>
                      <a:pt x="452221" y="920140"/>
                    </a:lnTo>
                    <a:lnTo>
                      <a:pt x="452640" y="921981"/>
                    </a:lnTo>
                    <a:lnTo>
                      <a:pt x="456057" y="923290"/>
                    </a:lnTo>
                    <a:close/>
                  </a:path>
                  <a:path w="1003300" h="923290">
                    <a:moveTo>
                      <a:pt x="467372" y="219976"/>
                    </a:moveTo>
                    <a:lnTo>
                      <a:pt x="467029" y="219405"/>
                    </a:lnTo>
                    <a:lnTo>
                      <a:pt x="466788" y="218630"/>
                    </a:lnTo>
                    <a:lnTo>
                      <a:pt x="466293" y="218376"/>
                    </a:lnTo>
                    <a:lnTo>
                      <a:pt x="465874" y="218147"/>
                    </a:lnTo>
                    <a:lnTo>
                      <a:pt x="465124" y="218490"/>
                    </a:lnTo>
                    <a:lnTo>
                      <a:pt x="464515" y="218579"/>
                    </a:lnTo>
                    <a:lnTo>
                      <a:pt x="464159" y="219075"/>
                    </a:lnTo>
                    <a:lnTo>
                      <a:pt x="463778" y="219557"/>
                    </a:lnTo>
                    <a:lnTo>
                      <a:pt x="463410" y="220052"/>
                    </a:lnTo>
                    <a:lnTo>
                      <a:pt x="464159" y="220256"/>
                    </a:lnTo>
                    <a:lnTo>
                      <a:pt x="464883" y="220637"/>
                    </a:lnTo>
                    <a:lnTo>
                      <a:pt x="465645" y="220662"/>
                    </a:lnTo>
                    <a:lnTo>
                      <a:pt x="466204" y="220662"/>
                    </a:lnTo>
                    <a:lnTo>
                      <a:pt x="466788" y="220218"/>
                    </a:lnTo>
                    <a:lnTo>
                      <a:pt x="467372" y="219976"/>
                    </a:lnTo>
                    <a:close/>
                  </a:path>
                  <a:path w="1003300" h="923290">
                    <a:moveTo>
                      <a:pt x="502373" y="805281"/>
                    </a:moveTo>
                    <a:lnTo>
                      <a:pt x="501573" y="804468"/>
                    </a:lnTo>
                    <a:lnTo>
                      <a:pt x="500951" y="803567"/>
                    </a:lnTo>
                    <a:lnTo>
                      <a:pt x="500659" y="803643"/>
                    </a:lnTo>
                    <a:lnTo>
                      <a:pt x="499897" y="803884"/>
                    </a:lnTo>
                    <a:lnTo>
                      <a:pt x="499275" y="804583"/>
                    </a:lnTo>
                    <a:lnTo>
                      <a:pt x="498576" y="805078"/>
                    </a:lnTo>
                    <a:lnTo>
                      <a:pt x="498995" y="805599"/>
                    </a:lnTo>
                    <a:lnTo>
                      <a:pt x="499452" y="806538"/>
                    </a:lnTo>
                    <a:lnTo>
                      <a:pt x="500583" y="806437"/>
                    </a:lnTo>
                    <a:lnTo>
                      <a:pt x="501269" y="805853"/>
                    </a:lnTo>
                    <a:lnTo>
                      <a:pt x="502373" y="805281"/>
                    </a:lnTo>
                    <a:close/>
                  </a:path>
                  <a:path w="1003300" h="923290">
                    <a:moveTo>
                      <a:pt x="505053" y="548119"/>
                    </a:moveTo>
                    <a:lnTo>
                      <a:pt x="504024" y="546608"/>
                    </a:lnTo>
                    <a:lnTo>
                      <a:pt x="502729" y="546061"/>
                    </a:lnTo>
                    <a:lnTo>
                      <a:pt x="500100" y="547712"/>
                    </a:lnTo>
                    <a:lnTo>
                      <a:pt x="502018" y="548347"/>
                    </a:lnTo>
                    <a:lnTo>
                      <a:pt x="504418" y="549148"/>
                    </a:lnTo>
                    <a:lnTo>
                      <a:pt x="505053" y="548119"/>
                    </a:lnTo>
                    <a:close/>
                  </a:path>
                  <a:path w="1003300" h="923290">
                    <a:moveTo>
                      <a:pt x="510730" y="879398"/>
                    </a:moveTo>
                    <a:lnTo>
                      <a:pt x="510717" y="879005"/>
                    </a:lnTo>
                    <a:lnTo>
                      <a:pt x="510692" y="878624"/>
                    </a:lnTo>
                    <a:lnTo>
                      <a:pt x="510679" y="878243"/>
                    </a:lnTo>
                    <a:lnTo>
                      <a:pt x="508584" y="878116"/>
                    </a:lnTo>
                    <a:lnTo>
                      <a:pt x="507542" y="878065"/>
                    </a:lnTo>
                    <a:lnTo>
                      <a:pt x="507542" y="878598"/>
                    </a:lnTo>
                    <a:lnTo>
                      <a:pt x="507542" y="879132"/>
                    </a:lnTo>
                    <a:lnTo>
                      <a:pt x="507542" y="879678"/>
                    </a:lnTo>
                    <a:lnTo>
                      <a:pt x="508609" y="879576"/>
                    </a:lnTo>
                    <a:lnTo>
                      <a:pt x="509663" y="879487"/>
                    </a:lnTo>
                    <a:lnTo>
                      <a:pt x="510730" y="879398"/>
                    </a:lnTo>
                    <a:close/>
                  </a:path>
                  <a:path w="1003300" h="923290">
                    <a:moveTo>
                      <a:pt x="512762" y="352564"/>
                    </a:moveTo>
                    <a:lnTo>
                      <a:pt x="512229" y="351675"/>
                    </a:lnTo>
                    <a:lnTo>
                      <a:pt x="511873" y="351586"/>
                    </a:lnTo>
                    <a:lnTo>
                      <a:pt x="510095" y="351116"/>
                    </a:lnTo>
                    <a:lnTo>
                      <a:pt x="509016" y="351713"/>
                    </a:lnTo>
                    <a:lnTo>
                      <a:pt x="509168" y="353796"/>
                    </a:lnTo>
                    <a:lnTo>
                      <a:pt x="510755" y="354888"/>
                    </a:lnTo>
                    <a:lnTo>
                      <a:pt x="511949" y="354545"/>
                    </a:lnTo>
                    <a:lnTo>
                      <a:pt x="512762" y="352564"/>
                    </a:lnTo>
                    <a:close/>
                  </a:path>
                  <a:path w="1003300" h="923290">
                    <a:moveTo>
                      <a:pt x="518922" y="884555"/>
                    </a:moveTo>
                    <a:lnTo>
                      <a:pt x="516636" y="883577"/>
                    </a:lnTo>
                    <a:lnTo>
                      <a:pt x="515429" y="883056"/>
                    </a:lnTo>
                    <a:lnTo>
                      <a:pt x="514235" y="882561"/>
                    </a:lnTo>
                    <a:lnTo>
                      <a:pt x="515581" y="884872"/>
                    </a:lnTo>
                    <a:lnTo>
                      <a:pt x="518922" y="884555"/>
                    </a:lnTo>
                    <a:close/>
                  </a:path>
                  <a:path w="1003300" h="923290">
                    <a:moveTo>
                      <a:pt x="539673" y="535787"/>
                    </a:moveTo>
                    <a:lnTo>
                      <a:pt x="536422" y="535203"/>
                    </a:lnTo>
                    <a:lnTo>
                      <a:pt x="534784" y="534885"/>
                    </a:lnTo>
                    <a:lnTo>
                      <a:pt x="536257" y="535825"/>
                    </a:lnTo>
                    <a:lnTo>
                      <a:pt x="537578" y="537718"/>
                    </a:lnTo>
                    <a:lnTo>
                      <a:pt x="539673" y="535787"/>
                    </a:lnTo>
                    <a:close/>
                  </a:path>
                  <a:path w="1003300" h="923290">
                    <a:moveTo>
                      <a:pt x="545795" y="354126"/>
                    </a:moveTo>
                    <a:lnTo>
                      <a:pt x="545020" y="351955"/>
                    </a:lnTo>
                    <a:lnTo>
                      <a:pt x="543801" y="351929"/>
                    </a:lnTo>
                    <a:lnTo>
                      <a:pt x="541312" y="353174"/>
                    </a:lnTo>
                    <a:lnTo>
                      <a:pt x="542620" y="353885"/>
                    </a:lnTo>
                    <a:lnTo>
                      <a:pt x="543356" y="354393"/>
                    </a:lnTo>
                    <a:lnTo>
                      <a:pt x="544525" y="354761"/>
                    </a:lnTo>
                    <a:lnTo>
                      <a:pt x="545058" y="354393"/>
                    </a:lnTo>
                    <a:lnTo>
                      <a:pt x="545795" y="354126"/>
                    </a:lnTo>
                    <a:close/>
                  </a:path>
                  <a:path w="1003300" h="923290">
                    <a:moveTo>
                      <a:pt x="546862" y="603059"/>
                    </a:moveTo>
                    <a:lnTo>
                      <a:pt x="546671" y="602640"/>
                    </a:lnTo>
                    <a:lnTo>
                      <a:pt x="546493" y="602208"/>
                    </a:lnTo>
                    <a:lnTo>
                      <a:pt x="546303" y="601776"/>
                    </a:lnTo>
                    <a:lnTo>
                      <a:pt x="545579" y="602297"/>
                    </a:lnTo>
                    <a:lnTo>
                      <a:pt x="544880" y="602818"/>
                    </a:lnTo>
                    <a:lnTo>
                      <a:pt x="544169" y="603338"/>
                    </a:lnTo>
                    <a:lnTo>
                      <a:pt x="544537" y="603910"/>
                    </a:lnTo>
                    <a:lnTo>
                      <a:pt x="544715" y="604189"/>
                    </a:lnTo>
                    <a:lnTo>
                      <a:pt x="545426" y="603808"/>
                    </a:lnTo>
                    <a:lnTo>
                      <a:pt x="546163" y="603440"/>
                    </a:lnTo>
                    <a:lnTo>
                      <a:pt x="546862" y="603059"/>
                    </a:lnTo>
                    <a:close/>
                  </a:path>
                  <a:path w="1003300" h="923290">
                    <a:moveTo>
                      <a:pt x="565061" y="371843"/>
                    </a:moveTo>
                    <a:lnTo>
                      <a:pt x="564146" y="371779"/>
                    </a:lnTo>
                    <a:lnTo>
                      <a:pt x="563232" y="371729"/>
                    </a:lnTo>
                    <a:lnTo>
                      <a:pt x="562317" y="371690"/>
                    </a:lnTo>
                    <a:lnTo>
                      <a:pt x="562330" y="372148"/>
                    </a:lnTo>
                    <a:lnTo>
                      <a:pt x="562343" y="372630"/>
                    </a:lnTo>
                    <a:lnTo>
                      <a:pt x="562381" y="373087"/>
                    </a:lnTo>
                    <a:lnTo>
                      <a:pt x="564121" y="372999"/>
                    </a:lnTo>
                    <a:lnTo>
                      <a:pt x="565010" y="372948"/>
                    </a:lnTo>
                    <a:lnTo>
                      <a:pt x="565010" y="372579"/>
                    </a:lnTo>
                    <a:lnTo>
                      <a:pt x="565048" y="372211"/>
                    </a:lnTo>
                    <a:lnTo>
                      <a:pt x="565061" y="371843"/>
                    </a:lnTo>
                    <a:close/>
                  </a:path>
                  <a:path w="1003300" h="923290">
                    <a:moveTo>
                      <a:pt x="569595" y="32004"/>
                    </a:moveTo>
                    <a:lnTo>
                      <a:pt x="569226" y="31521"/>
                    </a:lnTo>
                    <a:lnTo>
                      <a:pt x="568731" y="30581"/>
                    </a:lnTo>
                    <a:lnTo>
                      <a:pt x="568540" y="30657"/>
                    </a:lnTo>
                    <a:lnTo>
                      <a:pt x="567817" y="30886"/>
                    </a:lnTo>
                    <a:lnTo>
                      <a:pt x="567207" y="31445"/>
                    </a:lnTo>
                    <a:lnTo>
                      <a:pt x="566356" y="32016"/>
                    </a:lnTo>
                    <a:lnTo>
                      <a:pt x="566940" y="32613"/>
                    </a:lnTo>
                    <a:lnTo>
                      <a:pt x="567385" y="33312"/>
                    </a:lnTo>
                    <a:lnTo>
                      <a:pt x="567550" y="33248"/>
                    </a:lnTo>
                    <a:lnTo>
                      <a:pt x="568286" y="32943"/>
                    </a:lnTo>
                    <a:lnTo>
                      <a:pt x="568921" y="32435"/>
                    </a:lnTo>
                    <a:lnTo>
                      <a:pt x="569595" y="32004"/>
                    </a:lnTo>
                    <a:close/>
                  </a:path>
                  <a:path w="1003300" h="923290">
                    <a:moveTo>
                      <a:pt x="569683" y="675335"/>
                    </a:moveTo>
                    <a:lnTo>
                      <a:pt x="567842" y="671626"/>
                    </a:lnTo>
                    <a:lnTo>
                      <a:pt x="567194" y="671944"/>
                    </a:lnTo>
                    <a:lnTo>
                      <a:pt x="566877" y="672109"/>
                    </a:lnTo>
                    <a:lnTo>
                      <a:pt x="567512" y="673341"/>
                    </a:lnTo>
                    <a:lnTo>
                      <a:pt x="568147" y="674560"/>
                    </a:lnTo>
                    <a:lnTo>
                      <a:pt x="568782" y="675792"/>
                    </a:lnTo>
                    <a:lnTo>
                      <a:pt x="569074" y="675627"/>
                    </a:lnTo>
                    <a:lnTo>
                      <a:pt x="569391" y="675500"/>
                    </a:lnTo>
                    <a:lnTo>
                      <a:pt x="569683" y="675335"/>
                    </a:lnTo>
                    <a:close/>
                  </a:path>
                  <a:path w="1003300" h="923290">
                    <a:moveTo>
                      <a:pt x="589267" y="22402"/>
                    </a:moveTo>
                    <a:lnTo>
                      <a:pt x="588175" y="22555"/>
                    </a:lnTo>
                    <a:lnTo>
                      <a:pt x="587057" y="22720"/>
                    </a:lnTo>
                    <a:lnTo>
                      <a:pt x="585952" y="22885"/>
                    </a:lnTo>
                    <a:lnTo>
                      <a:pt x="586079" y="23977"/>
                    </a:lnTo>
                    <a:lnTo>
                      <a:pt x="587121" y="23952"/>
                    </a:lnTo>
                    <a:lnTo>
                      <a:pt x="588175" y="23926"/>
                    </a:lnTo>
                    <a:lnTo>
                      <a:pt x="589229" y="23901"/>
                    </a:lnTo>
                    <a:lnTo>
                      <a:pt x="589241" y="23406"/>
                    </a:lnTo>
                    <a:lnTo>
                      <a:pt x="589267" y="22910"/>
                    </a:lnTo>
                    <a:lnTo>
                      <a:pt x="589267" y="22402"/>
                    </a:lnTo>
                    <a:close/>
                  </a:path>
                  <a:path w="1003300" h="923290">
                    <a:moveTo>
                      <a:pt x="598741" y="339737"/>
                    </a:moveTo>
                    <a:lnTo>
                      <a:pt x="598322" y="339102"/>
                    </a:lnTo>
                    <a:lnTo>
                      <a:pt x="598170" y="338658"/>
                    </a:lnTo>
                    <a:lnTo>
                      <a:pt x="597471" y="339026"/>
                    </a:lnTo>
                    <a:lnTo>
                      <a:pt x="595757" y="339877"/>
                    </a:lnTo>
                    <a:lnTo>
                      <a:pt x="596404" y="340512"/>
                    </a:lnTo>
                    <a:lnTo>
                      <a:pt x="596849" y="341172"/>
                    </a:lnTo>
                    <a:lnTo>
                      <a:pt x="597014" y="341109"/>
                    </a:lnTo>
                    <a:lnTo>
                      <a:pt x="597611" y="340880"/>
                    </a:lnTo>
                    <a:lnTo>
                      <a:pt x="598220" y="340474"/>
                    </a:lnTo>
                    <a:lnTo>
                      <a:pt x="598741" y="339737"/>
                    </a:lnTo>
                    <a:close/>
                  </a:path>
                  <a:path w="1003300" h="923290">
                    <a:moveTo>
                      <a:pt x="605840" y="339623"/>
                    </a:moveTo>
                    <a:lnTo>
                      <a:pt x="605066" y="338975"/>
                    </a:lnTo>
                    <a:lnTo>
                      <a:pt x="604304" y="338302"/>
                    </a:lnTo>
                    <a:lnTo>
                      <a:pt x="603478" y="337693"/>
                    </a:lnTo>
                    <a:lnTo>
                      <a:pt x="602754" y="338277"/>
                    </a:lnTo>
                    <a:lnTo>
                      <a:pt x="603288" y="339229"/>
                    </a:lnTo>
                    <a:lnTo>
                      <a:pt x="604418" y="340918"/>
                    </a:lnTo>
                    <a:lnTo>
                      <a:pt x="604888" y="340487"/>
                    </a:lnTo>
                    <a:lnTo>
                      <a:pt x="605383" y="340067"/>
                    </a:lnTo>
                    <a:lnTo>
                      <a:pt x="605840" y="339623"/>
                    </a:lnTo>
                    <a:close/>
                  </a:path>
                  <a:path w="1003300" h="923290">
                    <a:moveTo>
                      <a:pt x="608876" y="48679"/>
                    </a:moveTo>
                    <a:lnTo>
                      <a:pt x="606793" y="46837"/>
                    </a:lnTo>
                    <a:lnTo>
                      <a:pt x="606590" y="50139"/>
                    </a:lnTo>
                    <a:lnTo>
                      <a:pt x="606526" y="51460"/>
                    </a:lnTo>
                    <a:lnTo>
                      <a:pt x="608876" y="49999"/>
                    </a:lnTo>
                    <a:lnTo>
                      <a:pt x="608876" y="48679"/>
                    </a:lnTo>
                    <a:close/>
                  </a:path>
                  <a:path w="1003300" h="923290">
                    <a:moveTo>
                      <a:pt x="609866" y="686828"/>
                    </a:moveTo>
                    <a:lnTo>
                      <a:pt x="607288" y="684187"/>
                    </a:lnTo>
                    <a:lnTo>
                      <a:pt x="606171" y="686181"/>
                    </a:lnTo>
                    <a:lnTo>
                      <a:pt x="605155" y="688225"/>
                    </a:lnTo>
                    <a:lnTo>
                      <a:pt x="606628" y="687793"/>
                    </a:lnTo>
                    <a:lnTo>
                      <a:pt x="608101" y="687362"/>
                    </a:lnTo>
                    <a:lnTo>
                      <a:pt x="609866" y="686828"/>
                    </a:lnTo>
                    <a:close/>
                  </a:path>
                  <a:path w="1003300" h="923290">
                    <a:moveTo>
                      <a:pt x="629500" y="52768"/>
                    </a:moveTo>
                    <a:lnTo>
                      <a:pt x="629246" y="51638"/>
                    </a:lnTo>
                    <a:lnTo>
                      <a:pt x="626275" y="51015"/>
                    </a:lnTo>
                    <a:lnTo>
                      <a:pt x="626681" y="52578"/>
                    </a:lnTo>
                    <a:lnTo>
                      <a:pt x="627253" y="54698"/>
                    </a:lnTo>
                    <a:lnTo>
                      <a:pt x="628243" y="54419"/>
                    </a:lnTo>
                    <a:lnTo>
                      <a:pt x="628764" y="54292"/>
                    </a:lnTo>
                    <a:lnTo>
                      <a:pt x="629500" y="52768"/>
                    </a:lnTo>
                    <a:close/>
                  </a:path>
                  <a:path w="1003300" h="923290">
                    <a:moveTo>
                      <a:pt x="674192" y="460883"/>
                    </a:moveTo>
                    <a:lnTo>
                      <a:pt x="673290" y="459778"/>
                    </a:lnTo>
                    <a:lnTo>
                      <a:pt x="672299" y="459828"/>
                    </a:lnTo>
                    <a:lnTo>
                      <a:pt x="671563" y="460387"/>
                    </a:lnTo>
                    <a:lnTo>
                      <a:pt x="671093" y="461264"/>
                    </a:lnTo>
                    <a:lnTo>
                      <a:pt x="671652" y="461987"/>
                    </a:lnTo>
                    <a:lnTo>
                      <a:pt x="672096" y="463054"/>
                    </a:lnTo>
                    <a:lnTo>
                      <a:pt x="673074" y="462140"/>
                    </a:lnTo>
                    <a:lnTo>
                      <a:pt x="673722" y="461670"/>
                    </a:lnTo>
                    <a:lnTo>
                      <a:pt x="674192" y="460883"/>
                    </a:lnTo>
                    <a:close/>
                  </a:path>
                  <a:path w="1003300" h="923290">
                    <a:moveTo>
                      <a:pt x="675500" y="631126"/>
                    </a:moveTo>
                    <a:lnTo>
                      <a:pt x="674674" y="630770"/>
                    </a:lnTo>
                    <a:lnTo>
                      <a:pt x="674255" y="630593"/>
                    </a:lnTo>
                    <a:lnTo>
                      <a:pt x="674014" y="631012"/>
                    </a:lnTo>
                    <a:lnTo>
                      <a:pt x="673595" y="631418"/>
                    </a:lnTo>
                    <a:lnTo>
                      <a:pt x="673557" y="631875"/>
                    </a:lnTo>
                    <a:lnTo>
                      <a:pt x="673531" y="632447"/>
                    </a:lnTo>
                    <a:lnTo>
                      <a:pt x="673785" y="633056"/>
                    </a:lnTo>
                    <a:lnTo>
                      <a:pt x="673925" y="633653"/>
                    </a:lnTo>
                    <a:lnTo>
                      <a:pt x="675500" y="631126"/>
                    </a:lnTo>
                    <a:close/>
                  </a:path>
                  <a:path w="1003300" h="923290">
                    <a:moveTo>
                      <a:pt x="693191" y="807262"/>
                    </a:moveTo>
                    <a:lnTo>
                      <a:pt x="692416" y="806818"/>
                    </a:lnTo>
                    <a:lnTo>
                      <a:pt x="692010" y="806526"/>
                    </a:lnTo>
                    <a:lnTo>
                      <a:pt x="691527" y="807173"/>
                    </a:lnTo>
                    <a:lnTo>
                      <a:pt x="690994" y="807758"/>
                    </a:lnTo>
                    <a:lnTo>
                      <a:pt x="690638" y="808482"/>
                    </a:lnTo>
                    <a:lnTo>
                      <a:pt x="690562" y="808621"/>
                    </a:lnTo>
                    <a:lnTo>
                      <a:pt x="691286" y="809129"/>
                    </a:lnTo>
                    <a:lnTo>
                      <a:pt x="691896" y="809752"/>
                    </a:lnTo>
                    <a:lnTo>
                      <a:pt x="692391" y="808837"/>
                    </a:lnTo>
                    <a:lnTo>
                      <a:pt x="692873" y="808151"/>
                    </a:lnTo>
                    <a:lnTo>
                      <a:pt x="693140" y="807389"/>
                    </a:lnTo>
                    <a:lnTo>
                      <a:pt x="693191" y="807262"/>
                    </a:lnTo>
                    <a:close/>
                  </a:path>
                  <a:path w="1003300" h="923290">
                    <a:moveTo>
                      <a:pt x="746455" y="550037"/>
                    </a:moveTo>
                    <a:lnTo>
                      <a:pt x="746264" y="549732"/>
                    </a:lnTo>
                    <a:lnTo>
                      <a:pt x="745896" y="549135"/>
                    </a:lnTo>
                    <a:lnTo>
                      <a:pt x="742632" y="550862"/>
                    </a:lnTo>
                    <a:lnTo>
                      <a:pt x="743445" y="552132"/>
                    </a:lnTo>
                    <a:lnTo>
                      <a:pt x="744448" y="551434"/>
                    </a:lnTo>
                    <a:lnTo>
                      <a:pt x="745451" y="550748"/>
                    </a:lnTo>
                    <a:lnTo>
                      <a:pt x="746455" y="550037"/>
                    </a:lnTo>
                    <a:close/>
                  </a:path>
                  <a:path w="1003300" h="923290">
                    <a:moveTo>
                      <a:pt x="764565" y="688365"/>
                    </a:moveTo>
                    <a:lnTo>
                      <a:pt x="763447" y="686892"/>
                    </a:lnTo>
                    <a:lnTo>
                      <a:pt x="763270" y="686676"/>
                    </a:lnTo>
                    <a:lnTo>
                      <a:pt x="762787" y="686676"/>
                    </a:lnTo>
                    <a:lnTo>
                      <a:pt x="762165" y="686511"/>
                    </a:lnTo>
                    <a:lnTo>
                      <a:pt x="761911" y="690968"/>
                    </a:lnTo>
                    <a:lnTo>
                      <a:pt x="764108" y="689457"/>
                    </a:lnTo>
                    <a:lnTo>
                      <a:pt x="764565" y="688365"/>
                    </a:lnTo>
                    <a:close/>
                  </a:path>
                  <a:path w="1003300" h="923290">
                    <a:moveTo>
                      <a:pt x="773518" y="87198"/>
                    </a:moveTo>
                    <a:lnTo>
                      <a:pt x="772464" y="86194"/>
                    </a:lnTo>
                    <a:lnTo>
                      <a:pt x="771956" y="85432"/>
                    </a:lnTo>
                    <a:lnTo>
                      <a:pt x="771232" y="85153"/>
                    </a:lnTo>
                    <a:lnTo>
                      <a:pt x="770864" y="85001"/>
                    </a:lnTo>
                    <a:lnTo>
                      <a:pt x="770140" y="85699"/>
                    </a:lnTo>
                    <a:lnTo>
                      <a:pt x="769607" y="86017"/>
                    </a:lnTo>
                    <a:lnTo>
                      <a:pt x="770102" y="86690"/>
                    </a:lnTo>
                    <a:lnTo>
                      <a:pt x="770509" y="87528"/>
                    </a:lnTo>
                    <a:lnTo>
                      <a:pt x="771499" y="88163"/>
                    </a:lnTo>
                    <a:lnTo>
                      <a:pt x="772325" y="87604"/>
                    </a:lnTo>
                    <a:lnTo>
                      <a:pt x="773518" y="87198"/>
                    </a:lnTo>
                    <a:close/>
                  </a:path>
                  <a:path w="1003300" h="923290">
                    <a:moveTo>
                      <a:pt x="786561" y="83832"/>
                    </a:moveTo>
                    <a:lnTo>
                      <a:pt x="785406" y="83858"/>
                    </a:lnTo>
                    <a:lnTo>
                      <a:pt x="784263" y="83896"/>
                    </a:lnTo>
                    <a:lnTo>
                      <a:pt x="783120" y="83934"/>
                    </a:lnTo>
                    <a:lnTo>
                      <a:pt x="783094" y="84289"/>
                    </a:lnTo>
                    <a:lnTo>
                      <a:pt x="783094" y="84645"/>
                    </a:lnTo>
                    <a:lnTo>
                      <a:pt x="783082" y="85001"/>
                    </a:lnTo>
                    <a:lnTo>
                      <a:pt x="784212" y="85064"/>
                    </a:lnTo>
                    <a:lnTo>
                      <a:pt x="785342" y="85128"/>
                    </a:lnTo>
                    <a:lnTo>
                      <a:pt x="786472" y="85191"/>
                    </a:lnTo>
                    <a:lnTo>
                      <a:pt x="786498" y="84747"/>
                    </a:lnTo>
                    <a:lnTo>
                      <a:pt x="786523" y="84289"/>
                    </a:lnTo>
                    <a:lnTo>
                      <a:pt x="786561" y="83832"/>
                    </a:lnTo>
                    <a:close/>
                  </a:path>
                  <a:path w="1003300" h="923290">
                    <a:moveTo>
                      <a:pt x="813396" y="321906"/>
                    </a:moveTo>
                    <a:lnTo>
                      <a:pt x="812787" y="321538"/>
                    </a:lnTo>
                    <a:lnTo>
                      <a:pt x="812241" y="321043"/>
                    </a:lnTo>
                    <a:lnTo>
                      <a:pt x="811009" y="320662"/>
                    </a:lnTo>
                    <a:lnTo>
                      <a:pt x="810348" y="320852"/>
                    </a:lnTo>
                    <a:lnTo>
                      <a:pt x="809739" y="320865"/>
                    </a:lnTo>
                    <a:lnTo>
                      <a:pt x="809625" y="321246"/>
                    </a:lnTo>
                    <a:lnTo>
                      <a:pt x="809447" y="321995"/>
                    </a:lnTo>
                    <a:lnTo>
                      <a:pt x="810577" y="322465"/>
                    </a:lnTo>
                    <a:lnTo>
                      <a:pt x="812838" y="323380"/>
                    </a:lnTo>
                    <a:lnTo>
                      <a:pt x="813028" y="322884"/>
                    </a:lnTo>
                    <a:lnTo>
                      <a:pt x="813206" y="322402"/>
                    </a:lnTo>
                    <a:lnTo>
                      <a:pt x="813396" y="321906"/>
                    </a:lnTo>
                    <a:close/>
                  </a:path>
                  <a:path w="1003300" h="923290">
                    <a:moveTo>
                      <a:pt x="826579" y="502780"/>
                    </a:moveTo>
                    <a:lnTo>
                      <a:pt x="825830" y="502539"/>
                    </a:lnTo>
                    <a:lnTo>
                      <a:pt x="825093" y="502132"/>
                    </a:lnTo>
                    <a:lnTo>
                      <a:pt x="824992" y="503770"/>
                    </a:lnTo>
                    <a:lnTo>
                      <a:pt x="824928" y="505066"/>
                    </a:lnTo>
                    <a:lnTo>
                      <a:pt x="824852" y="506361"/>
                    </a:lnTo>
                    <a:lnTo>
                      <a:pt x="825246" y="506387"/>
                    </a:lnTo>
                    <a:lnTo>
                      <a:pt x="826084" y="506476"/>
                    </a:lnTo>
                    <a:lnTo>
                      <a:pt x="826262" y="505307"/>
                    </a:lnTo>
                    <a:lnTo>
                      <a:pt x="826516" y="504151"/>
                    </a:lnTo>
                    <a:lnTo>
                      <a:pt x="826579" y="502780"/>
                    </a:lnTo>
                    <a:close/>
                  </a:path>
                  <a:path w="1003300" h="923290">
                    <a:moveTo>
                      <a:pt x="844562" y="644029"/>
                    </a:moveTo>
                    <a:lnTo>
                      <a:pt x="842314" y="643445"/>
                    </a:lnTo>
                    <a:lnTo>
                      <a:pt x="840943" y="644220"/>
                    </a:lnTo>
                    <a:lnTo>
                      <a:pt x="840524" y="646468"/>
                    </a:lnTo>
                    <a:lnTo>
                      <a:pt x="843216" y="644829"/>
                    </a:lnTo>
                    <a:lnTo>
                      <a:pt x="844562" y="644029"/>
                    </a:lnTo>
                    <a:close/>
                  </a:path>
                  <a:path w="1003300" h="923290">
                    <a:moveTo>
                      <a:pt x="848537" y="832891"/>
                    </a:moveTo>
                    <a:lnTo>
                      <a:pt x="847890" y="832408"/>
                    </a:lnTo>
                    <a:lnTo>
                      <a:pt x="847305" y="831710"/>
                    </a:lnTo>
                    <a:lnTo>
                      <a:pt x="846010" y="831354"/>
                    </a:lnTo>
                    <a:lnTo>
                      <a:pt x="845261" y="831811"/>
                    </a:lnTo>
                    <a:lnTo>
                      <a:pt x="844575" y="831989"/>
                    </a:lnTo>
                    <a:lnTo>
                      <a:pt x="844816" y="832396"/>
                    </a:lnTo>
                    <a:lnTo>
                      <a:pt x="845019" y="832815"/>
                    </a:lnTo>
                    <a:lnTo>
                      <a:pt x="845261" y="833221"/>
                    </a:lnTo>
                    <a:lnTo>
                      <a:pt x="845934" y="833628"/>
                    </a:lnTo>
                    <a:lnTo>
                      <a:pt x="846607" y="834199"/>
                    </a:lnTo>
                    <a:lnTo>
                      <a:pt x="847318" y="834288"/>
                    </a:lnTo>
                    <a:lnTo>
                      <a:pt x="847674" y="834313"/>
                    </a:lnTo>
                    <a:lnTo>
                      <a:pt x="848131" y="833386"/>
                    </a:lnTo>
                    <a:lnTo>
                      <a:pt x="848537" y="832891"/>
                    </a:lnTo>
                    <a:close/>
                  </a:path>
                  <a:path w="1003300" h="923290">
                    <a:moveTo>
                      <a:pt x="873023" y="671741"/>
                    </a:moveTo>
                    <a:lnTo>
                      <a:pt x="872109" y="670864"/>
                    </a:lnTo>
                    <a:lnTo>
                      <a:pt x="871207" y="669950"/>
                    </a:lnTo>
                    <a:lnTo>
                      <a:pt x="870280" y="669099"/>
                    </a:lnTo>
                    <a:lnTo>
                      <a:pt x="869759" y="669366"/>
                    </a:lnTo>
                    <a:lnTo>
                      <a:pt x="869188" y="669696"/>
                    </a:lnTo>
                    <a:lnTo>
                      <a:pt x="871791" y="672922"/>
                    </a:lnTo>
                    <a:lnTo>
                      <a:pt x="872210" y="672541"/>
                    </a:lnTo>
                    <a:lnTo>
                      <a:pt x="872604" y="672147"/>
                    </a:lnTo>
                    <a:lnTo>
                      <a:pt x="873023" y="671741"/>
                    </a:lnTo>
                    <a:close/>
                  </a:path>
                  <a:path w="1003300" h="923290">
                    <a:moveTo>
                      <a:pt x="893584" y="567359"/>
                    </a:moveTo>
                    <a:lnTo>
                      <a:pt x="890041" y="566762"/>
                    </a:lnTo>
                    <a:lnTo>
                      <a:pt x="889876" y="567740"/>
                    </a:lnTo>
                    <a:lnTo>
                      <a:pt x="889800" y="568236"/>
                    </a:lnTo>
                    <a:lnTo>
                      <a:pt x="892162" y="568629"/>
                    </a:lnTo>
                    <a:lnTo>
                      <a:pt x="893343" y="568845"/>
                    </a:lnTo>
                    <a:lnTo>
                      <a:pt x="893406" y="568337"/>
                    </a:lnTo>
                    <a:lnTo>
                      <a:pt x="893508" y="567855"/>
                    </a:lnTo>
                    <a:lnTo>
                      <a:pt x="893584" y="567359"/>
                    </a:lnTo>
                    <a:close/>
                  </a:path>
                  <a:path w="1003300" h="923290">
                    <a:moveTo>
                      <a:pt x="912088" y="193471"/>
                    </a:moveTo>
                    <a:lnTo>
                      <a:pt x="909370" y="190855"/>
                    </a:lnTo>
                    <a:lnTo>
                      <a:pt x="909015" y="191211"/>
                    </a:lnTo>
                    <a:lnTo>
                      <a:pt x="908672" y="191566"/>
                    </a:lnTo>
                    <a:lnTo>
                      <a:pt x="908304" y="191909"/>
                    </a:lnTo>
                    <a:lnTo>
                      <a:pt x="909307" y="192747"/>
                    </a:lnTo>
                    <a:lnTo>
                      <a:pt x="910297" y="193586"/>
                    </a:lnTo>
                    <a:lnTo>
                      <a:pt x="911288" y="194411"/>
                    </a:lnTo>
                    <a:lnTo>
                      <a:pt x="911567" y="194094"/>
                    </a:lnTo>
                    <a:lnTo>
                      <a:pt x="911809" y="193776"/>
                    </a:lnTo>
                    <a:lnTo>
                      <a:pt x="912088" y="193471"/>
                    </a:lnTo>
                    <a:close/>
                  </a:path>
                  <a:path w="1003300" h="923290">
                    <a:moveTo>
                      <a:pt x="1003198" y="561721"/>
                    </a:moveTo>
                    <a:lnTo>
                      <a:pt x="1001268" y="561263"/>
                    </a:lnTo>
                    <a:lnTo>
                      <a:pt x="1000086" y="560997"/>
                    </a:lnTo>
                    <a:lnTo>
                      <a:pt x="998893" y="560717"/>
                    </a:lnTo>
                    <a:lnTo>
                      <a:pt x="998778" y="561124"/>
                    </a:lnTo>
                    <a:lnTo>
                      <a:pt x="998524" y="561949"/>
                    </a:lnTo>
                    <a:lnTo>
                      <a:pt x="999705" y="562876"/>
                    </a:lnTo>
                    <a:lnTo>
                      <a:pt x="1000899" y="563854"/>
                    </a:lnTo>
                    <a:lnTo>
                      <a:pt x="1003198" y="56172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7" name="object 379">
                <a:extLst>
                  <a:ext uri="{FF2B5EF4-FFF2-40B4-BE49-F238E27FC236}">
                    <a16:creationId xmlns:a16="http://schemas.microsoft.com/office/drawing/2014/main" id="{8EEA87FB-A3D4-B2C3-4B58-61CB40D6E19D}"/>
                  </a:ext>
                </a:extLst>
              </p:cNvPr>
              <p:cNvSpPr/>
              <p:nvPr/>
            </p:nvSpPr>
            <p:spPr>
              <a:xfrm>
                <a:off x="8847402" y="3792562"/>
                <a:ext cx="683641" cy="610937"/>
              </a:xfrm>
              <a:custGeom>
                <a:avLst/>
                <a:gdLst/>
                <a:ahLst/>
                <a:cxnLst/>
                <a:rect l="l" t="t" r="r" b="b"/>
                <a:pathLst>
                  <a:path w="878840" h="893445">
                    <a:moveTo>
                      <a:pt x="2400" y="197167"/>
                    </a:moveTo>
                    <a:lnTo>
                      <a:pt x="2298" y="196875"/>
                    </a:lnTo>
                    <a:lnTo>
                      <a:pt x="2171" y="196443"/>
                    </a:lnTo>
                    <a:lnTo>
                      <a:pt x="1663" y="195910"/>
                    </a:lnTo>
                    <a:lnTo>
                      <a:pt x="1206" y="195834"/>
                    </a:lnTo>
                    <a:lnTo>
                      <a:pt x="876" y="195757"/>
                    </a:lnTo>
                    <a:lnTo>
                      <a:pt x="406" y="196303"/>
                    </a:lnTo>
                    <a:lnTo>
                      <a:pt x="0" y="196557"/>
                    </a:lnTo>
                    <a:lnTo>
                      <a:pt x="1409" y="198361"/>
                    </a:lnTo>
                    <a:lnTo>
                      <a:pt x="1866" y="197637"/>
                    </a:lnTo>
                    <a:lnTo>
                      <a:pt x="2400" y="197167"/>
                    </a:lnTo>
                    <a:close/>
                  </a:path>
                  <a:path w="878840" h="893445">
                    <a:moveTo>
                      <a:pt x="112445" y="600659"/>
                    </a:moveTo>
                    <a:lnTo>
                      <a:pt x="111912" y="600570"/>
                    </a:lnTo>
                    <a:lnTo>
                      <a:pt x="111417" y="600379"/>
                    </a:lnTo>
                    <a:lnTo>
                      <a:pt x="110972" y="600456"/>
                    </a:lnTo>
                    <a:lnTo>
                      <a:pt x="110744" y="600468"/>
                    </a:lnTo>
                    <a:lnTo>
                      <a:pt x="110617" y="601027"/>
                    </a:lnTo>
                    <a:lnTo>
                      <a:pt x="110464" y="601319"/>
                    </a:lnTo>
                    <a:lnTo>
                      <a:pt x="110947" y="601472"/>
                    </a:lnTo>
                    <a:lnTo>
                      <a:pt x="111417" y="601687"/>
                    </a:lnTo>
                    <a:lnTo>
                      <a:pt x="112026" y="601738"/>
                    </a:lnTo>
                    <a:lnTo>
                      <a:pt x="112204" y="601167"/>
                    </a:lnTo>
                    <a:lnTo>
                      <a:pt x="112445" y="600659"/>
                    </a:lnTo>
                    <a:close/>
                  </a:path>
                  <a:path w="878840" h="893445">
                    <a:moveTo>
                      <a:pt x="136766" y="504113"/>
                    </a:moveTo>
                    <a:lnTo>
                      <a:pt x="136512" y="503897"/>
                    </a:lnTo>
                    <a:lnTo>
                      <a:pt x="136258" y="503694"/>
                    </a:lnTo>
                    <a:lnTo>
                      <a:pt x="135978" y="503478"/>
                    </a:lnTo>
                    <a:lnTo>
                      <a:pt x="135242" y="504228"/>
                    </a:lnTo>
                    <a:lnTo>
                      <a:pt x="134518" y="505002"/>
                    </a:lnTo>
                    <a:lnTo>
                      <a:pt x="133769" y="505777"/>
                    </a:lnTo>
                    <a:lnTo>
                      <a:pt x="134099" y="506044"/>
                    </a:lnTo>
                    <a:lnTo>
                      <a:pt x="134429" y="506323"/>
                    </a:lnTo>
                    <a:lnTo>
                      <a:pt x="134759" y="506590"/>
                    </a:lnTo>
                    <a:lnTo>
                      <a:pt x="135445" y="505777"/>
                    </a:lnTo>
                    <a:lnTo>
                      <a:pt x="136766" y="504113"/>
                    </a:lnTo>
                    <a:close/>
                  </a:path>
                  <a:path w="878840" h="893445">
                    <a:moveTo>
                      <a:pt x="185115" y="839038"/>
                    </a:moveTo>
                    <a:lnTo>
                      <a:pt x="185039" y="838885"/>
                    </a:lnTo>
                    <a:lnTo>
                      <a:pt x="184785" y="838352"/>
                    </a:lnTo>
                    <a:lnTo>
                      <a:pt x="184315" y="837933"/>
                    </a:lnTo>
                    <a:lnTo>
                      <a:pt x="183908" y="837476"/>
                    </a:lnTo>
                    <a:lnTo>
                      <a:pt x="183629" y="837882"/>
                    </a:lnTo>
                    <a:lnTo>
                      <a:pt x="183349" y="838288"/>
                    </a:lnTo>
                    <a:lnTo>
                      <a:pt x="182956" y="838835"/>
                    </a:lnTo>
                    <a:lnTo>
                      <a:pt x="183375" y="839216"/>
                    </a:lnTo>
                    <a:lnTo>
                      <a:pt x="183756" y="839787"/>
                    </a:lnTo>
                    <a:lnTo>
                      <a:pt x="184073" y="839774"/>
                    </a:lnTo>
                    <a:lnTo>
                      <a:pt x="184429" y="839749"/>
                    </a:lnTo>
                    <a:lnTo>
                      <a:pt x="185115" y="839038"/>
                    </a:lnTo>
                    <a:close/>
                  </a:path>
                  <a:path w="878840" h="893445">
                    <a:moveTo>
                      <a:pt x="191554" y="445541"/>
                    </a:moveTo>
                    <a:lnTo>
                      <a:pt x="191033" y="445160"/>
                    </a:lnTo>
                    <a:lnTo>
                      <a:pt x="190538" y="444677"/>
                    </a:lnTo>
                    <a:lnTo>
                      <a:pt x="189966" y="444436"/>
                    </a:lnTo>
                    <a:lnTo>
                      <a:pt x="189826" y="444360"/>
                    </a:lnTo>
                    <a:lnTo>
                      <a:pt x="189344" y="445008"/>
                    </a:lnTo>
                    <a:lnTo>
                      <a:pt x="188734" y="445617"/>
                    </a:lnTo>
                    <a:lnTo>
                      <a:pt x="189585" y="446036"/>
                    </a:lnTo>
                    <a:lnTo>
                      <a:pt x="190119" y="446443"/>
                    </a:lnTo>
                    <a:lnTo>
                      <a:pt x="190690" y="446532"/>
                    </a:lnTo>
                    <a:lnTo>
                      <a:pt x="190906" y="446570"/>
                    </a:lnTo>
                    <a:lnTo>
                      <a:pt x="191274" y="445897"/>
                    </a:lnTo>
                    <a:lnTo>
                      <a:pt x="191554" y="445541"/>
                    </a:lnTo>
                    <a:close/>
                  </a:path>
                  <a:path w="878840" h="893445">
                    <a:moveTo>
                      <a:pt x="200698" y="578446"/>
                    </a:moveTo>
                    <a:lnTo>
                      <a:pt x="200317" y="577837"/>
                    </a:lnTo>
                    <a:lnTo>
                      <a:pt x="199872" y="576618"/>
                    </a:lnTo>
                    <a:lnTo>
                      <a:pt x="199021" y="577621"/>
                    </a:lnTo>
                    <a:lnTo>
                      <a:pt x="198272" y="578167"/>
                    </a:lnTo>
                    <a:lnTo>
                      <a:pt x="198310" y="578586"/>
                    </a:lnTo>
                    <a:lnTo>
                      <a:pt x="198399" y="579120"/>
                    </a:lnTo>
                    <a:lnTo>
                      <a:pt x="199097" y="579666"/>
                    </a:lnTo>
                    <a:lnTo>
                      <a:pt x="199631" y="580034"/>
                    </a:lnTo>
                    <a:lnTo>
                      <a:pt x="199758" y="580085"/>
                    </a:lnTo>
                    <a:lnTo>
                      <a:pt x="200672" y="579399"/>
                    </a:lnTo>
                    <a:lnTo>
                      <a:pt x="200698" y="578446"/>
                    </a:lnTo>
                    <a:close/>
                  </a:path>
                  <a:path w="878840" h="893445">
                    <a:moveTo>
                      <a:pt x="204165" y="683666"/>
                    </a:moveTo>
                    <a:lnTo>
                      <a:pt x="204152" y="683209"/>
                    </a:lnTo>
                    <a:lnTo>
                      <a:pt x="204127" y="682752"/>
                    </a:lnTo>
                    <a:lnTo>
                      <a:pt x="204114" y="682282"/>
                    </a:lnTo>
                    <a:lnTo>
                      <a:pt x="203200" y="682510"/>
                    </a:lnTo>
                    <a:lnTo>
                      <a:pt x="202260" y="682726"/>
                    </a:lnTo>
                    <a:lnTo>
                      <a:pt x="201345" y="682942"/>
                    </a:lnTo>
                    <a:lnTo>
                      <a:pt x="201396" y="683247"/>
                    </a:lnTo>
                    <a:lnTo>
                      <a:pt x="201485" y="683831"/>
                    </a:lnTo>
                    <a:lnTo>
                      <a:pt x="202374" y="683780"/>
                    </a:lnTo>
                    <a:lnTo>
                      <a:pt x="203263" y="683717"/>
                    </a:lnTo>
                    <a:lnTo>
                      <a:pt x="204165" y="683666"/>
                    </a:lnTo>
                    <a:close/>
                  </a:path>
                  <a:path w="878840" h="893445">
                    <a:moveTo>
                      <a:pt x="230632" y="263855"/>
                    </a:moveTo>
                    <a:lnTo>
                      <a:pt x="230060" y="263283"/>
                    </a:lnTo>
                    <a:lnTo>
                      <a:pt x="229349" y="263652"/>
                    </a:lnTo>
                    <a:lnTo>
                      <a:pt x="228739" y="264083"/>
                    </a:lnTo>
                    <a:lnTo>
                      <a:pt x="228130" y="264464"/>
                    </a:lnTo>
                    <a:lnTo>
                      <a:pt x="228549" y="264985"/>
                    </a:lnTo>
                    <a:lnTo>
                      <a:pt x="229349" y="266039"/>
                    </a:lnTo>
                    <a:lnTo>
                      <a:pt x="229768" y="265353"/>
                    </a:lnTo>
                    <a:lnTo>
                      <a:pt x="230225" y="264668"/>
                    </a:lnTo>
                    <a:lnTo>
                      <a:pt x="230581" y="263956"/>
                    </a:lnTo>
                    <a:close/>
                  </a:path>
                  <a:path w="878840" h="893445">
                    <a:moveTo>
                      <a:pt x="245668" y="7480"/>
                    </a:moveTo>
                    <a:lnTo>
                      <a:pt x="245643" y="7213"/>
                    </a:lnTo>
                    <a:lnTo>
                      <a:pt x="245630" y="6959"/>
                    </a:lnTo>
                    <a:lnTo>
                      <a:pt x="245579" y="6705"/>
                    </a:lnTo>
                    <a:lnTo>
                      <a:pt x="243332" y="6705"/>
                    </a:lnTo>
                    <a:lnTo>
                      <a:pt x="243332" y="7099"/>
                    </a:lnTo>
                    <a:lnTo>
                      <a:pt x="243370" y="7518"/>
                    </a:lnTo>
                    <a:lnTo>
                      <a:pt x="243370" y="7924"/>
                    </a:lnTo>
                    <a:lnTo>
                      <a:pt x="244144" y="7772"/>
                    </a:lnTo>
                    <a:lnTo>
                      <a:pt x="244919" y="7620"/>
                    </a:lnTo>
                    <a:lnTo>
                      <a:pt x="245668" y="7480"/>
                    </a:lnTo>
                    <a:close/>
                  </a:path>
                  <a:path w="878840" h="893445">
                    <a:moveTo>
                      <a:pt x="245808" y="604596"/>
                    </a:moveTo>
                    <a:lnTo>
                      <a:pt x="244005" y="605256"/>
                    </a:lnTo>
                    <a:lnTo>
                      <a:pt x="242811" y="606031"/>
                    </a:lnTo>
                    <a:lnTo>
                      <a:pt x="244932" y="608114"/>
                    </a:lnTo>
                    <a:lnTo>
                      <a:pt x="245567" y="605612"/>
                    </a:lnTo>
                    <a:lnTo>
                      <a:pt x="245808" y="604596"/>
                    </a:lnTo>
                    <a:close/>
                  </a:path>
                  <a:path w="878840" h="893445">
                    <a:moveTo>
                      <a:pt x="268643" y="562381"/>
                    </a:moveTo>
                    <a:lnTo>
                      <a:pt x="267741" y="562317"/>
                    </a:lnTo>
                    <a:lnTo>
                      <a:pt x="266839" y="562267"/>
                    </a:lnTo>
                    <a:lnTo>
                      <a:pt x="265925" y="562216"/>
                    </a:lnTo>
                    <a:lnTo>
                      <a:pt x="265874" y="562457"/>
                    </a:lnTo>
                    <a:lnTo>
                      <a:pt x="265823" y="562698"/>
                    </a:lnTo>
                    <a:lnTo>
                      <a:pt x="265760" y="562940"/>
                    </a:lnTo>
                    <a:lnTo>
                      <a:pt x="266661" y="563219"/>
                    </a:lnTo>
                    <a:lnTo>
                      <a:pt x="268414" y="563803"/>
                    </a:lnTo>
                    <a:lnTo>
                      <a:pt x="268490" y="563321"/>
                    </a:lnTo>
                    <a:lnTo>
                      <a:pt x="268566" y="562864"/>
                    </a:lnTo>
                    <a:lnTo>
                      <a:pt x="268643" y="562381"/>
                    </a:lnTo>
                    <a:close/>
                  </a:path>
                  <a:path w="878840" h="893445">
                    <a:moveTo>
                      <a:pt x="290868" y="441147"/>
                    </a:moveTo>
                    <a:lnTo>
                      <a:pt x="290372" y="440537"/>
                    </a:lnTo>
                    <a:lnTo>
                      <a:pt x="289966" y="440397"/>
                    </a:lnTo>
                    <a:lnTo>
                      <a:pt x="289661" y="440270"/>
                    </a:lnTo>
                    <a:lnTo>
                      <a:pt x="288747" y="440804"/>
                    </a:lnTo>
                    <a:lnTo>
                      <a:pt x="288899" y="441515"/>
                    </a:lnTo>
                    <a:lnTo>
                      <a:pt x="289229" y="442099"/>
                    </a:lnTo>
                    <a:lnTo>
                      <a:pt x="289585" y="442976"/>
                    </a:lnTo>
                    <a:lnTo>
                      <a:pt x="290245" y="442290"/>
                    </a:lnTo>
                    <a:lnTo>
                      <a:pt x="290842" y="441921"/>
                    </a:lnTo>
                    <a:lnTo>
                      <a:pt x="290868" y="441147"/>
                    </a:lnTo>
                    <a:close/>
                  </a:path>
                  <a:path w="878840" h="893445">
                    <a:moveTo>
                      <a:pt x="303847" y="222846"/>
                    </a:moveTo>
                    <a:lnTo>
                      <a:pt x="303695" y="222415"/>
                    </a:lnTo>
                    <a:lnTo>
                      <a:pt x="303555" y="221843"/>
                    </a:lnTo>
                    <a:lnTo>
                      <a:pt x="303047" y="221386"/>
                    </a:lnTo>
                    <a:lnTo>
                      <a:pt x="302704" y="220865"/>
                    </a:lnTo>
                    <a:lnTo>
                      <a:pt x="302437" y="220980"/>
                    </a:lnTo>
                    <a:lnTo>
                      <a:pt x="301917" y="221234"/>
                    </a:lnTo>
                    <a:lnTo>
                      <a:pt x="302221" y="222173"/>
                    </a:lnTo>
                    <a:lnTo>
                      <a:pt x="303199" y="225031"/>
                    </a:lnTo>
                    <a:lnTo>
                      <a:pt x="303530" y="223405"/>
                    </a:lnTo>
                    <a:lnTo>
                      <a:pt x="303847" y="222846"/>
                    </a:lnTo>
                    <a:close/>
                  </a:path>
                  <a:path w="878840" h="893445">
                    <a:moveTo>
                      <a:pt x="306044" y="845007"/>
                    </a:moveTo>
                    <a:lnTo>
                      <a:pt x="305727" y="844651"/>
                    </a:lnTo>
                    <a:lnTo>
                      <a:pt x="305422" y="844245"/>
                    </a:lnTo>
                    <a:lnTo>
                      <a:pt x="305003" y="843749"/>
                    </a:lnTo>
                    <a:lnTo>
                      <a:pt x="304482" y="844156"/>
                    </a:lnTo>
                    <a:lnTo>
                      <a:pt x="303898" y="844397"/>
                    </a:lnTo>
                    <a:lnTo>
                      <a:pt x="303784" y="844765"/>
                    </a:lnTo>
                    <a:lnTo>
                      <a:pt x="303707" y="845058"/>
                    </a:lnTo>
                    <a:lnTo>
                      <a:pt x="304330" y="845896"/>
                    </a:lnTo>
                    <a:lnTo>
                      <a:pt x="304507" y="845870"/>
                    </a:lnTo>
                    <a:lnTo>
                      <a:pt x="305066" y="845718"/>
                    </a:lnTo>
                    <a:lnTo>
                      <a:pt x="305549" y="845312"/>
                    </a:lnTo>
                    <a:lnTo>
                      <a:pt x="306044" y="845007"/>
                    </a:lnTo>
                    <a:close/>
                  </a:path>
                  <a:path w="878840" h="893445">
                    <a:moveTo>
                      <a:pt x="311594" y="748030"/>
                    </a:moveTo>
                    <a:lnTo>
                      <a:pt x="311492" y="747699"/>
                    </a:lnTo>
                    <a:lnTo>
                      <a:pt x="311327" y="747090"/>
                    </a:lnTo>
                    <a:lnTo>
                      <a:pt x="310832" y="746442"/>
                    </a:lnTo>
                    <a:lnTo>
                      <a:pt x="310095" y="746036"/>
                    </a:lnTo>
                    <a:lnTo>
                      <a:pt x="309410" y="746785"/>
                    </a:lnTo>
                    <a:lnTo>
                      <a:pt x="308927" y="747141"/>
                    </a:lnTo>
                    <a:lnTo>
                      <a:pt x="310642" y="749338"/>
                    </a:lnTo>
                    <a:lnTo>
                      <a:pt x="311061" y="748563"/>
                    </a:lnTo>
                    <a:lnTo>
                      <a:pt x="311594" y="748030"/>
                    </a:lnTo>
                    <a:close/>
                  </a:path>
                  <a:path w="878840" h="893445">
                    <a:moveTo>
                      <a:pt x="324218" y="797852"/>
                    </a:moveTo>
                    <a:lnTo>
                      <a:pt x="323761" y="797572"/>
                    </a:lnTo>
                    <a:lnTo>
                      <a:pt x="323291" y="797102"/>
                    </a:lnTo>
                    <a:lnTo>
                      <a:pt x="322808" y="797077"/>
                    </a:lnTo>
                    <a:lnTo>
                      <a:pt x="322541" y="797039"/>
                    </a:lnTo>
                    <a:lnTo>
                      <a:pt x="322224" y="797750"/>
                    </a:lnTo>
                    <a:lnTo>
                      <a:pt x="321945" y="798118"/>
                    </a:lnTo>
                    <a:lnTo>
                      <a:pt x="322313" y="798398"/>
                    </a:lnTo>
                    <a:lnTo>
                      <a:pt x="322681" y="798664"/>
                    </a:lnTo>
                    <a:lnTo>
                      <a:pt x="323164" y="799007"/>
                    </a:lnTo>
                    <a:lnTo>
                      <a:pt x="323583" y="798550"/>
                    </a:lnTo>
                    <a:lnTo>
                      <a:pt x="323888" y="798195"/>
                    </a:lnTo>
                    <a:lnTo>
                      <a:pt x="324218" y="797852"/>
                    </a:lnTo>
                    <a:close/>
                  </a:path>
                  <a:path w="878840" h="893445">
                    <a:moveTo>
                      <a:pt x="332879" y="203682"/>
                    </a:moveTo>
                    <a:lnTo>
                      <a:pt x="332816" y="203365"/>
                    </a:lnTo>
                    <a:lnTo>
                      <a:pt x="332701" y="202742"/>
                    </a:lnTo>
                    <a:lnTo>
                      <a:pt x="331749" y="202907"/>
                    </a:lnTo>
                    <a:lnTo>
                      <a:pt x="330809" y="203073"/>
                    </a:lnTo>
                    <a:lnTo>
                      <a:pt x="329869" y="203238"/>
                    </a:lnTo>
                    <a:lnTo>
                      <a:pt x="329920" y="203593"/>
                    </a:lnTo>
                    <a:lnTo>
                      <a:pt x="330009" y="203923"/>
                    </a:lnTo>
                    <a:lnTo>
                      <a:pt x="330073" y="204279"/>
                    </a:lnTo>
                    <a:lnTo>
                      <a:pt x="331000" y="204089"/>
                    </a:lnTo>
                    <a:lnTo>
                      <a:pt x="331939" y="203873"/>
                    </a:lnTo>
                    <a:lnTo>
                      <a:pt x="332879" y="203682"/>
                    </a:lnTo>
                    <a:close/>
                  </a:path>
                  <a:path w="878840" h="893445">
                    <a:moveTo>
                      <a:pt x="336981" y="199923"/>
                    </a:moveTo>
                    <a:lnTo>
                      <a:pt x="336664" y="199402"/>
                    </a:lnTo>
                    <a:lnTo>
                      <a:pt x="336435" y="198767"/>
                    </a:lnTo>
                    <a:lnTo>
                      <a:pt x="335991" y="198412"/>
                    </a:lnTo>
                    <a:lnTo>
                      <a:pt x="335788" y="198259"/>
                    </a:lnTo>
                    <a:lnTo>
                      <a:pt x="335140" y="198742"/>
                    </a:lnTo>
                    <a:lnTo>
                      <a:pt x="333260" y="199542"/>
                    </a:lnTo>
                    <a:lnTo>
                      <a:pt x="334492" y="199936"/>
                    </a:lnTo>
                    <a:lnTo>
                      <a:pt x="335013" y="200228"/>
                    </a:lnTo>
                    <a:lnTo>
                      <a:pt x="335559" y="200240"/>
                    </a:lnTo>
                    <a:lnTo>
                      <a:pt x="336003" y="200291"/>
                    </a:lnTo>
                    <a:lnTo>
                      <a:pt x="336524" y="200037"/>
                    </a:lnTo>
                    <a:lnTo>
                      <a:pt x="336981" y="199923"/>
                    </a:lnTo>
                    <a:close/>
                  </a:path>
                  <a:path w="878840" h="893445">
                    <a:moveTo>
                      <a:pt x="342722" y="743483"/>
                    </a:moveTo>
                    <a:lnTo>
                      <a:pt x="342455" y="743077"/>
                    </a:lnTo>
                    <a:lnTo>
                      <a:pt x="342303" y="742429"/>
                    </a:lnTo>
                    <a:lnTo>
                      <a:pt x="341934" y="742327"/>
                    </a:lnTo>
                    <a:lnTo>
                      <a:pt x="341566" y="742213"/>
                    </a:lnTo>
                    <a:lnTo>
                      <a:pt x="341045" y="742594"/>
                    </a:lnTo>
                    <a:lnTo>
                      <a:pt x="340309" y="742861"/>
                    </a:lnTo>
                    <a:lnTo>
                      <a:pt x="340766" y="743432"/>
                    </a:lnTo>
                    <a:lnTo>
                      <a:pt x="341045" y="744042"/>
                    </a:lnTo>
                    <a:lnTo>
                      <a:pt x="341414" y="744118"/>
                    </a:lnTo>
                    <a:lnTo>
                      <a:pt x="341782" y="744181"/>
                    </a:lnTo>
                    <a:lnTo>
                      <a:pt x="342265" y="743724"/>
                    </a:lnTo>
                    <a:lnTo>
                      <a:pt x="342722" y="743483"/>
                    </a:lnTo>
                    <a:close/>
                  </a:path>
                  <a:path w="878840" h="893445">
                    <a:moveTo>
                      <a:pt x="344995" y="453720"/>
                    </a:moveTo>
                    <a:lnTo>
                      <a:pt x="344474" y="453021"/>
                    </a:lnTo>
                    <a:lnTo>
                      <a:pt x="344297" y="452424"/>
                    </a:lnTo>
                    <a:lnTo>
                      <a:pt x="343700" y="452653"/>
                    </a:lnTo>
                    <a:lnTo>
                      <a:pt x="342887" y="452704"/>
                    </a:lnTo>
                    <a:lnTo>
                      <a:pt x="342582" y="453123"/>
                    </a:lnTo>
                    <a:lnTo>
                      <a:pt x="342328" y="453491"/>
                    </a:lnTo>
                    <a:lnTo>
                      <a:pt x="342658" y="454266"/>
                    </a:lnTo>
                    <a:lnTo>
                      <a:pt x="342798" y="455396"/>
                    </a:lnTo>
                    <a:lnTo>
                      <a:pt x="343814" y="454825"/>
                    </a:lnTo>
                    <a:lnTo>
                      <a:pt x="344639" y="454621"/>
                    </a:lnTo>
                    <a:lnTo>
                      <a:pt x="344830" y="454177"/>
                    </a:lnTo>
                    <a:lnTo>
                      <a:pt x="344995" y="453720"/>
                    </a:lnTo>
                    <a:close/>
                  </a:path>
                  <a:path w="878840" h="893445">
                    <a:moveTo>
                      <a:pt x="357949" y="112572"/>
                    </a:moveTo>
                    <a:lnTo>
                      <a:pt x="357886" y="112293"/>
                    </a:lnTo>
                    <a:lnTo>
                      <a:pt x="357784" y="111887"/>
                    </a:lnTo>
                    <a:lnTo>
                      <a:pt x="357289" y="111429"/>
                    </a:lnTo>
                    <a:lnTo>
                      <a:pt x="356679" y="111188"/>
                    </a:lnTo>
                    <a:lnTo>
                      <a:pt x="356235" y="111836"/>
                    </a:lnTo>
                    <a:lnTo>
                      <a:pt x="355777" y="112280"/>
                    </a:lnTo>
                    <a:lnTo>
                      <a:pt x="356323" y="112737"/>
                    </a:lnTo>
                    <a:lnTo>
                      <a:pt x="356692" y="113055"/>
                    </a:lnTo>
                    <a:lnTo>
                      <a:pt x="357073" y="113385"/>
                    </a:lnTo>
                    <a:lnTo>
                      <a:pt x="357365" y="113017"/>
                    </a:lnTo>
                    <a:lnTo>
                      <a:pt x="357949" y="112572"/>
                    </a:lnTo>
                    <a:close/>
                  </a:path>
                  <a:path w="878840" h="893445">
                    <a:moveTo>
                      <a:pt x="380707" y="889723"/>
                    </a:moveTo>
                    <a:lnTo>
                      <a:pt x="380149" y="889076"/>
                    </a:lnTo>
                    <a:lnTo>
                      <a:pt x="379869" y="888771"/>
                    </a:lnTo>
                    <a:lnTo>
                      <a:pt x="379298" y="889088"/>
                    </a:lnTo>
                    <a:lnTo>
                      <a:pt x="378460" y="889292"/>
                    </a:lnTo>
                    <a:lnTo>
                      <a:pt x="378193" y="889774"/>
                    </a:lnTo>
                    <a:lnTo>
                      <a:pt x="377901" y="890371"/>
                    </a:lnTo>
                    <a:lnTo>
                      <a:pt x="378066" y="891209"/>
                    </a:lnTo>
                    <a:lnTo>
                      <a:pt x="377939" y="893292"/>
                    </a:lnTo>
                    <a:lnTo>
                      <a:pt x="379412" y="891400"/>
                    </a:lnTo>
                    <a:lnTo>
                      <a:pt x="380060" y="890549"/>
                    </a:lnTo>
                    <a:lnTo>
                      <a:pt x="380707" y="889723"/>
                    </a:lnTo>
                    <a:close/>
                  </a:path>
                  <a:path w="878840" h="893445">
                    <a:moveTo>
                      <a:pt x="393763" y="871270"/>
                    </a:moveTo>
                    <a:lnTo>
                      <a:pt x="393280" y="869403"/>
                    </a:lnTo>
                    <a:lnTo>
                      <a:pt x="393014" y="868476"/>
                    </a:lnTo>
                    <a:lnTo>
                      <a:pt x="392709" y="868540"/>
                    </a:lnTo>
                    <a:lnTo>
                      <a:pt x="392137" y="868641"/>
                    </a:lnTo>
                    <a:lnTo>
                      <a:pt x="392277" y="870508"/>
                    </a:lnTo>
                    <a:lnTo>
                      <a:pt x="392366" y="871448"/>
                    </a:lnTo>
                    <a:lnTo>
                      <a:pt x="392849" y="871397"/>
                    </a:lnTo>
                    <a:lnTo>
                      <a:pt x="393280" y="871321"/>
                    </a:lnTo>
                    <a:lnTo>
                      <a:pt x="393763" y="871270"/>
                    </a:lnTo>
                    <a:close/>
                  </a:path>
                  <a:path w="878840" h="893445">
                    <a:moveTo>
                      <a:pt x="410083" y="306882"/>
                    </a:moveTo>
                    <a:lnTo>
                      <a:pt x="409333" y="306933"/>
                    </a:lnTo>
                    <a:lnTo>
                      <a:pt x="408559" y="306933"/>
                    </a:lnTo>
                    <a:lnTo>
                      <a:pt x="407708" y="307047"/>
                    </a:lnTo>
                    <a:lnTo>
                      <a:pt x="407695" y="307619"/>
                    </a:lnTo>
                    <a:lnTo>
                      <a:pt x="407644" y="307936"/>
                    </a:lnTo>
                    <a:lnTo>
                      <a:pt x="408457" y="308038"/>
                    </a:lnTo>
                    <a:lnTo>
                      <a:pt x="410083" y="308267"/>
                    </a:lnTo>
                    <a:lnTo>
                      <a:pt x="410083" y="307822"/>
                    </a:lnTo>
                    <a:lnTo>
                      <a:pt x="410083" y="306882"/>
                    </a:lnTo>
                    <a:close/>
                  </a:path>
                  <a:path w="878840" h="893445">
                    <a:moveTo>
                      <a:pt x="413359" y="409587"/>
                    </a:moveTo>
                    <a:lnTo>
                      <a:pt x="413131" y="408622"/>
                    </a:lnTo>
                    <a:lnTo>
                      <a:pt x="412381" y="408228"/>
                    </a:lnTo>
                    <a:lnTo>
                      <a:pt x="411899" y="407797"/>
                    </a:lnTo>
                    <a:lnTo>
                      <a:pt x="411543" y="408241"/>
                    </a:lnTo>
                    <a:lnTo>
                      <a:pt x="410908" y="408724"/>
                    </a:lnTo>
                    <a:lnTo>
                      <a:pt x="410921" y="409168"/>
                    </a:lnTo>
                    <a:lnTo>
                      <a:pt x="410959" y="409714"/>
                    </a:lnTo>
                    <a:lnTo>
                      <a:pt x="411530" y="410222"/>
                    </a:lnTo>
                    <a:lnTo>
                      <a:pt x="412140" y="411175"/>
                    </a:lnTo>
                    <a:lnTo>
                      <a:pt x="412724" y="410197"/>
                    </a:lnTo>
                    <a:lnTo>
                      <a:pt x="413359" y="409587"/>
                    </a:lnTo>
                    <a:close/>
                  </a:path>
                  <a:path w="878840" h="893445">
                    <a:moveTo>
                      <a:pt x="417753" y="503516"/>
                    </a:moveTo>
                    <a:lnTo>
                      <a:pt x="417550" y="503148"/>
                    </a:lnTo>
                    <a:lnTo>
                      <a:pt x="417372" y="502767"/>
                    </a:lnTo>
                    <a:lnTo>
                      <a:pt x="417182" y="502386"/>
                    </a:lnTo>
                    <a:lnTo>
                      <a:pt x="416585" y="502158"/>
                    </a:lnTo>
                    <a:lnTo>
                      <a:pt x="416001" y="501751"/>
                    </a:lnTo>
                    <a:lnTo>
                      <a:pt x="415391" y="501688"/>
                    </a:lnTo>
                    <a:lnTo>
                      <a:pt x="415112" y="501688"/>
                    </a:lnTo>
                    <a:lnTo>
                      <a:pt x="414807" y="502373"/>
                    </a:lnTo>
                    <a:lnTo>
                      <a:pt x="414502" y="502754"/>
                    </a:lnTo>
                    <a:lnTo>
                      <a:pt x="415074" y="503110"/>
                    </a:lnTo>
                    <a:lnTo>
                      <a:pt x="415582" y="503605"/>
                    </a:lnTo>
                    <a:lnTo>
                      <a:pt x="416648" y="503910"/>
                    </a:lnTo>
                    <a:lnTo>
                      <a:pt x="417233" y="503631"/>
                    </a:lnTo>
                    <a:lnTo>
                      <a:pt x="417753" y="503516"/>
                    </a:lnTo>
                    <a:close/>
                  </a:path>
                  <a:path w="878840" h="893445">
                    <a:moveTo>
                      <a:pt x="447484" y="250190"/>
                    </a:moveTo>
                    <a:lnTo>
                      <a:pt x="447103" y="249542"/>
                    </a:lnTo>
                    <a:lnTo>
                      <a:pt x="446633" y="249059"/>
                    </a:lnTo>
                    <a:lnTo>
                      <a:pt x="446100" y="248793"/>
                    </a:lnTo>
                    <a:lnTo>
                      <a:pt x="445935" y="248704"/>
                    </a:lnTo>
                    <a:lnTo>
                      <a:pt x="445046" y="249504"/>
                    </a:lnTo>
                    <a:lnTo>
                      <a:pt x="445084" y="249631"/>
                    </a:lnTo>
                    <a:lnTo>
                      <a:pt x="445338" y="250190"/>
                    </a:lnTo>
                    <a:lnTo>
                      <a:pt x="445808" y="250634"/>
                    </a:lnTo>
                    <a:lnTo>
                      <a:pt x="446341" y="251333"/>
                    </a:lnTo>
                    <a:lnTo>
                      <a:pt x="446874" y="250723"/>
                    </a:lnTo>
                    <a:lnTo>
                      <a:pt x="447484" y="250190"/>
                    </a:lnTo>
                    <a:close/>
                  </a:path>
                  <a:path w="878840" h="893445">
                    <a:moveTo>
                      <a:pt x="448462" y="457606"/>
                    </a:moveTo>
                    <a:lnTo>
                      <a:pt x="448348" y="456984"/>
                    </a:lnTo>
                    <a:lnTo>
                      <a:pt x="448017" y="456603"/>
                    </a:lnTo>
                    <a:lnTo>
                      <a:pt x="447776" y="456196"/>
                    </a:lnTo>
                    <a:lnTo>
                      <a:pt x="447382" y="456450"/>
                    </a:lnTo>
                    <a:lnTo>
                      <a:pt x="446976" y="456704"/>
                    </a:lnTo>
                    <a:lnTo>
                      <a:pt x="446303" y="457149"/>
                    </a:lnTo>
                    <a:lnTo>
                      <a:pt x="446925" y="457593"/>
                    </a:lnTo>
                    <a:lnTo>
                      <a:pt x="447294" y="457949"/>
                    </a:lnTo>
                    <a:lnTo>
                      <a:pt x="447725" y="458089"/>
                    </a:lnTo>
                    <a:lnTo>
                      <a:pt x="447903" y="458127"/>
                    </a:lnTo>
                    <a:lnTo>
                      <a:pt x="448462" y="457606"/>
                    </a:lnTo>
                    <a:close/>
                  </a:path>
                  <a:path w="878840" h="893445">
                    <a:moveTo>
                      <a:pt x="456755" y="454825"/>
                    </a:moveTo>
                    <a:lnTo>
                      <a:pt x="455853" y="454863"/>
                    </a:lnTo>
                    <a:lnTo>
                      <a:pt x="454075" y="454901"/>
                    </a:lnTo>
                    <a:lnTo>
                      <a:pt x="454075" y="455142"/>
                    </a:lnTo>
                    <a:lnTo>
                      <a:pt x="454063" y="455358"/>
                    </a:lnTo>
                    <a:lnTo>
                      <a:pt x="454063" y="455574"/>
                    </a:lnTo>
                    <a:lnTo>
                      <a:pt x="454952" y="455637"/>
                    </a:lnTo>
                    <a:lnTo>
                      <a:pt x="455841" y="455676"/>
                    </a:lnTo>
                    <a:lnTo>
                      <a:pt x="456704" y="455726"/>
                    </a:lnTo>
                    <a:lnTo>
                      <a:pt x="456717" y="455434"/>
                    </a:lnTo>
                    <a:lnTo>
                      <a:pt x="456755" y="454825"/>
                    </a:lnTo>
                    <a:close/>
                  </a:path>
                  <a:path w="878840" h="893445">
                    <a:moveTo>
                      <a:pt x="464680" y="233591"/>
                    </a:moveTo>
                    <a:lnTo>
                      <a:pt x="464375" y="232829"/>
                    </a:lnTo>
                    <a:lnTo>
                      <a:pt x="464045" y="232054"/>
                    </a:lnTo>
                    <a:lnTo>
                      <a:pt x="463740" y="231279"/>
                    </a:lnTo>
                    <a:lnTo>
                      <a:pt x="463435" y="231419"/>
                    </a:lnTo>
                    <a:lnTo>
                      <a:pt x="462838" y="231698"/>
                    </a:lnTo>
                    <a:lnTo>
                      <a:pt x="463181" y="232460"/>
                    </a:lnTo>
                    <a:lnTo>
                      <a:pt x="463880" y="233972"/>
                    </a:lnTo>
                    <a:lnTo>
                      <a:pt x="464146" y="233845"/>
                    </a:lnTo>
                    <a:lnTo>
                      <a:pt x="464426" y="233730"/>
                    </a:lnTo>
                    <a:lnTo>
                      <a:pt x="464680" y="233591"/>
                    </a:lnTo>
                    <a:close/>
                  </a:path>
                  <a:path w="878840" h="893445">
                    <a:moveTo>
                      <a:pt x="467169" y="711276"/>
                    </a:moveTo>
                    <a:lnTo>
                      <a:pt x="466432" y="711060"/>
                    </a:lnTo>
                    <a:lnTo>
                      <a:pt x="464921" y="710628"/>
                    </a:lnTo>
                    <a:lnTo>
                      <a:pt x="464756" y="711238"/>
                    </a:lnTo>
                    <a:lnTo>
                      <a:pt x="464642" y="711542"/>
                    </a:lnTo>
                    <a:lnTo>
                      <a:pt x="465416" y="711746"/>
                    </a:lnTo>
                    <a:lnTo>
                      <a:pt x="466928" y="712152"/>
                    </a:lnTo>
                    <a:lnTo>
                      <a:pt x="467017" y="711860"/>
                    </a:lnTo>
                    <a:lnTo>
                      <a:pt x="467093" y="711581"/>
                    </a:lnTo>
                    <a:lnTo>
                      <a:pt x="467169" y="711276"/>
                    </a:lnTo>
                    <a:close/>
                  </a:path>
                  <a:path w="878840" h="893445">
                    <a:moveTo>
                      <a:pt x="471982" y="856272"/>
                    </a:moveTo>
                    <a:lnTo>
                      <a:pt x="471487" y="855091"/>
                    </a:lnTo>
                    <a:lnTo>
                      <a:pt x="470433" y="855611"/>
                    </a:lnTo>
                    <a:lnTo>
                      <a:pt x="469379" y="856107"/>
                    </a:lnTo>
                    <a:lnTo>
                      <a:pt x="468337" y="856627"/>
                    </a:lnTo>
                    <a:lnTo>
                      <a:pt x="468477" y="856957"/>
                    </a:lnTo>
                    <a:lnTo>
                      <a:pt x="468795" y="857618"/>
                    </a:lnTo>
                    <a:lnTo>
                      <a:pt x="471982" y="856272"/>
                    </a:lnTo>
                    <a:close/>
                  </a:path>
                  <a:path w="878840" h="893445">
                    <a:moveTo>
                      <a:pt x="487286" y="481723"/>
                    </a:moveTo>
                    <a:lnTo>
                      <a:pt x="487235" y="480796"/>
                    </a:lnTo>
                    <a:lnTo>
                      <a:pt x="487146" y="478929"/>
                    </a:lnTo>
                    <a:lnTo>
                      <a:pt x="486676" y="478967"/>
                    </a:lnTo>
                    <a:lnTo>
                      <a:pt x="485813" y="478993"/>
                    </a:lnTo>
                    <a:lnTo>
                      <a:pt x="485736" y="479933"/>
                    </a:lnTo>
                    <a:lnTo>
                      <a:pt x="485813" y="480822"/>
                    </a:lnTo>
                    <a:lnTo>
                      <a:pt x="485851" y="481698"/>
                    </a:lnTo>
                    <a:lnTo>
                      <a:pt x="486333" y="481698"/>
                    </a:lnTo>
                    <a:lnTo>
                      <a:pt x="486803" y="481698"/>
                    </a:lnTo>
                    <a:lnTo>
                      <a:pt x="487286" y="481723"/>
                    </a:lnTo>
                    <a:close/>
                  </a:path>
                  <a:path w="878840" h="893445">
                    <a:moveTo>
                      <a:pt x="488543" y="619975"/>
                    </a:moveTo>
                    <a:lnTo>
                      <a:pt x="488492" y="619036"/>
                    </a:lnTo>
                    <a:lnTo>
                      <a:pt x="488429" y="618083"/>
                    </a:lnTo>
                    <a:lnTo>
                      <a:pt x="488378" y="617131"/>
                    </a:lnTo>
                    <a:lnTo>
                      <a:pt x="487426" y="617359"/>
                    </a:lnTo>
                    <a:lnTo>
                      <a:pt x="486956" y="617461"/>
                    </a:lnTo>
                    <a:lnTo>
                      <a:pt x="487680" y="620141"/>
                    </a:lnTo>
                    <a:lnTo>
                      <a:pt x="487972" y="620090"/>
                    </a:lnTo>
                    <a:lnTo>
                      <a:pt x="488264" y="620039"/>
                    </a:lnTo>
                    <a:lnTo>
                      <a:pt x="488543" y="619975"/>
                    </a:lnTo>
                    <a:close/>
                  </a:path>
                  <a:path w="878840" h="893445">
                    <a:moveTo>
                      <a:pt x="490626" y="582155"/>
                    </a:moveTo>
                    <a:lnTo>
                      <a:pt x="489673" y="581863"/>
                    </a:lnTo>
                    <a:lnTo>
                      <a:pt x="488734" y="581558"/>
                    </a:lnTo>
                    <a:lnTo>
                      <a:pt x="487794" y="581266"/>
                    </a:lnTo>
                    <a:lnTo>
                      <a:pt x="487680" y="581672"/>
                    </a:lnTo>
                    <a:lnTo>
                      <a:pt x="487553" y="582066"/>
                    </a:lnTo>
                    <a:lnTo>
                      <a:pt x="487438" y="582460"/>
                    </a:lnTo>
                    <a:lnTo>
                      <a:pt x="488391" y="582726"/>
                    </a:lnTo>
                    <a:lnTo>
                      <a:pt x="489331" y="582993"/>
                    </a:lnTo>
                    <a:lnTo>
                      <a:pt x="490283" y="583260"/>
                    </a:lnTo>
                    <a:lnTo>
                      <a:pt x="490397" y="582904"/>
                    </a:lnTo>
                    <a:lnTo>
                      <a:pt x="490524" y="582536"/>
                    </a:lnTo>
                    <a:lnTo>
                      <a:pt x="490626" y="582155"/>
                    </a:lnTo>
                    <a:close/>
                  </a:path>
                  <a:path w="878840" h="893445">
                    <a:moveTo>
                      <a:pt x="498335" y="703072"/>
                    </a:moveTo>
                    <a:lnTo>
                      <a:pt x="497560" y="702640"/>
                    </a:lnTo>
                    <a:lnTo>
                      <a:pt x="497103" y="702170"/>
                    </a:lnTo>
                    <a:lnTo>
                      <a:pt x="496366" y="702373"/>
                    </a:lnTo>
                    <a:lnTo>
                      <a:pt x="495820" y="702894"/>
                    </a:lnTo>
                    <a:lnTo>
                      <a:pt x="495719" y="703643"/>
                    </a:lnTo>
                    <a:lnTo>
                      <a:pt x="496265" y="704075"/>
                    </a:lnTo>
                    <a:lnTo>
                      <a:pt x="496531" y="704481"/>
                    </a:lnTo>
                    <a:lnTo>
                      <a:pt x="497039" y="704088"/>
                    </a:lnTo>
                    <a:lnTo>
                      <a:pt x="497547" y="703694"/>
                    </a:lnTo>
                    <a:lnTo>
                      <a:pt x="498335" y="703072"/>
                    </a:lnTo>
                    <a:close/>
                  </a:path>
                  <a:path w="878840" h="893445">
                    <a:moveTo>
                      <a:pt x="506374" y="425373"/>
                    </a:moveTo>
                    <a:lnTo>
                      <a:pt x="505409" y="425132"/>
                    </a:lnTo>
                    <a:lnTo>
                      <a:pt x="504939" y="425030"/>
                    </a:lnTo>
                    <a:lnTo>
                      <a:pt x="504698" y="425932"/>
                    </a:lnTo>
                    <a:lnTo>
                      <a:pt x="504418" y="426821"/>
                    </a:lnTo>
                    <a:lnTo>
                      <a:pt x="504253" y="427736"/>
                    </a:lnTo>
                    <a:lnTo>
                      <a:pt x="505167" y="428002"/>
                    </a:lnTo>
                    <a:lnTo>
                      <a:pt x="505650" y="428142"/>
                    </a:lnTo>
                    <a:lnTo>
                      <a:pt x="505891" y="427228"/>
                    </a:lnTo>
                    <a:lnTo>
                      <a:pt x="506374" y="425373"/>
                    </a:lnTo>
                    <a:close/>
                  </a:path>
                  <a:path w="878840" h="893445">
                    <a:moveTo>
                      <a:pt x="509498" y="0"/>
                    </a:moveTo>
                    <a:lnTo>
                      <a:pt x="508406" y="152"/>
                    </a:lnTo>
                    <a:lnTo>
                      <a:pt x="507288" y="317"/>
                    </a:lnTo>
                    <a:lnTo>
                      <a:pt x="506183" y="482"/>
                    </a:lnTo>
                    <a:lnTo>
                      <a:pt x="506310" y="1574"/>
                    </a:lnTo>
                    <a:lnTo>
                      <a:pt x="507352" y="1549"/>
                    </a:lnTo>
                    <a:lnTo>
                      <a:pt x="508406" y="1524"/>
                    </a:lnTo>
                    <a:lnTo>
                      <a:pt x="509460" y="1498"/>
                    </a:lnTo>
                    <a:lnTo>
                      <a:pt x="509473" y="1003"/>
                    </a:lnTo>
                    <a:lnTo>
                      <a:pt x="509498" y="508"/>
                    </a:lnTo>
                    <a:lnTo>
                      <a:pt x="509498" y="0"/>
                    </a:lnTo>
                    <a:close/>
                  </a:path>
                  <a:path w="878840" h="893445">
                    <a:moveTo>
                      <a:pt x="548398" y="669239"/>
                    </a:moveTo>
                    <a:lnTo>
                      <a:pt x="547446" y="668642"/>
                    </a:lnTo>
                    <a:lnTo>
                      <a:pt x="545528" y="667486"/>
                    </a:lnTo>
                    <a:lnTo>
                      <a:pt x="545338" y="667804"/>
                    </a:lnTo>
                    <a:lnTo>
                      <a:pt x="545147" y="668096"/>
                    </a:lnTo>
                    <a:lnTo>
                      <a:pt x="544982" y="668388"/>
                    </a:lnTo>
                    <a:lnTo>
                      <a:pt x="547662" y="670306"/>
                    </a:lnTo>
                    <a:lnTo>
                      <a:pt x="547903" y="669937"/>
                    </a:lnTo>
                    <a:lnTo>
                      <a:pt x="548157" y="669582"/>
                    </a:lnTo>
                    <a:lnTo>
                      <a:pt x="548398" y="669239"/>
                    </a:lnTo>
                    <a:close/>
                  </a:path>
                  <a:path w="878840" h="893445">
                    <a:moveTo>
                      <a:pt x="555078" y="630301"/>
                    </a:moveTo>
                    <a:lnTo>
                      <a:pt x="554634" y="629856"/>
                    </a:lnTo>
                    <a:lnTo>
                      <a:pt x="554304" y="629348"/>
                    </a:lnTo>
                    <a:lnTo>
                      <a:pt x="553923" y="629272"/>
                    </a:lnTo>
                    <a:lnTo>
                      <a:pt x="553643" y="629208"/>
                    </a:lnTo>
                    <a:lnTo>
                      <a:pt x="552932" y="629983"/>
                    </a:lnTo>
                    <a:lnTo>
                      <a:pt x="553288" y="630593"/>
                    </a:lnTo>
                    <a:lnTo>
                      <a:pt x="553720" y="631037"/>
                    </a:lnTo>
                    <a:lnTo>
                      <a:pt x="554126" y="631520"/>
                    </a:lnTo>
                    <a:lnTo>
                      <a:pt x="554431" y="631151"/>
                    </a:lnTo>
                    <a:lnTo>
                      <a:pt x="554710" y="630758"/>
                    </a:lnTo>
                    <a:lnTo>
                      <a:pt x="555078" y="630301"/>
                    </a:lnTo>
                    <a:close/>
                  </a:path>
                  <a:path w="878840" h="893445">
                    <a:moveTo>
                      <a:pt x="558914" y="544436"/>
                    </a:moveTo>
                    <a:lnTo>
                      <a:pt x="558342" y="544055"/>
                    </a:lnTo>
                    <a:lnTo>
                      <a:pt x="557822" y="543572"/>
                    </a:lnTo>
                    <a:lnTo>
                      <a:pt x="556590" y="543090"/>
                    </a:lnTo>
                    <a:lnTo>
                      <a:pt x="555917" y="543128"/>
                    </a:lnTo>
                    <a:lnTo>
                      <a:pt x="555256" y="543039"/>
                    </a:lnTo>
                    <a:lnTo>
                      <a:pt x="555193" y="543331"/>
                    </a:lnTo>
                    <a:lnTo>
                      <a:pt x="555040" y="543915"/>
                    </a:lnTo>
                    <a:lnTo>
                      <a:pt x="556234" y="544309"/>
                    </a:lnTo>
                    <a:lnTo>
                      <a:pt x="557403" y="544728"/>
                    </a:lnTo>
                    <a:lnTo>
                      <a:pt x="558596" y="545122"/>
                    </a:lnTo>
                    <a:lnTo>
                      <a:pt x="558711" y="544893"/>
                    </a:lnTo>
                    <a:lnTo>
                      <a:pt x="558800" y="544664"/>
                    </a:lnTo>
                    <a:lnTo>
                      <a:pt x="558914" y="544436"/>
                    </a:lnTo>
                    <a:close/>
                  </a:path>
                  <a:path w="878840" h="893445">
                    <a:moveTo>
                      <a:pt x="559866" y="833259"/>
                    </a:moveTo>
                    <a:lnTo>
                      <a:pt x="559346" y="832815"/>
                    </a:lnTo>
                    <a:lnTo>
                      <a:pt x="559104" y="832472"/>
                    </a:lnTo>
                    <a:lnTo>
                      <a:pt x="558546" y="833005"/>
                    </a:lnTo>
                    <a:lnTo>
                      <a:pt x="557987" y="833513"/>
                    </a:lnTo>
                    <a:lnTo>
                      <a:pt x="557504" y="834110"/>
                    </a:lnTo>
                    <a:lnTo>
                      <a:pt x="558101" y="834758"/>
                    </a:lnTo>
                    <a:lnTo>
                      <a:pt x="558647" y="835329"/>
                    </a:lnTo>
                    <a:lnTo>
                      <a:pt x="559142" y="834605"/>
                    </a:lnTo>
                    <a:lnTo>
                      <a:pt x="559612" y="834110"/>
                    </a:lnTo>
                    <a:lnTo>
                      <a:pt x="559866" y="833259"/>
                    </a:lnTo>
                    <a:close/>
                  </a:path>
                  <a:path w="878840" h="893445">
                    <a:moveTo>
                      <a:pt x="562813" y="49936"/>
                    </a:moveTo>
                    <a:lnTo>
                      <a:pt x="562762" y="49644"/>
                    </a:lnTo>
                    <a:lnTo>
                      <a:pt x="562724" y="49352"/>
                    </a:lnTo>
                    <a:lnTo>
                      <a:pt x="562648" y="49060"/>
                    </a:lnTo>
                    <a:lnTo>
                      <a:pt x="559955" y="49441"/>
                    </a:lnTo>
                    <a:lnTo>
                      <a:pt x="560006" y="49758"/>
                    </a:lnTo>
                    <a:lnTo>
                      <a:pt x="560044" y="50101"/>
                    </a:lnTo>
                    <a:lnTo>
                      <a:pt x="560108" y="50431"/>
                    </a:lnTo>
                    <a:lnTo>
                      <a:pt x="562813" y="49936"/>
                    </a:lnTo>
                    <a:close/>
                  </a:path>
                  <a:path w="878840" h="893445">
                    <a:moveTo>
                      <a:pt x="574243" y="620064"/>
                    </a:moveTo>
                    <a:lnTo>
                      <a:pt x="573836" y="619417"/>
                    </a:lnTo>
                    <a:lnTo>
                      <a:pt x="573227" y="619188"/>
                    </a:lnTo>
                    <a:lnTo>
                      <a:pt x="572757" y="618871"/>
                    </a:lnTo>
                    <a:lnTo>
                      <a:pt x="572604" y="619315"/>
                    </a:lnTo>
                    <a:lnTo>
                      <a:pt x="572236" y="619810"/>
                    </a:lnTo>
                    <a:lnTo>
                      <a:pt x="572338" y="620191"/>
                    </a:lnTo>
                    <a:lnTo>
                      <a:pt x="572414" y="620547"/>
                    </a:lnTo>
                    <a:lnTo>
                      <a:pt x="572985" y="620839"/>
                    </a:lnTo>
                    <a:lnTo>
                      <a:pt x="573468" y="621284"/>
                    </a:lnTo>
                    <a:lnTo>
                      <a:pt x="573747" y="620661"/>
                    </a:lnTo>
                    <a:lnTo>
                      <a:pt x="574243" y="620064"/>
                    </a:lnTo>
                    <a:close/>
                  </a:path>
                  <a:path w="878840" h="893445">
                    <a:moveTo>
                      <a:pt x="587756" y="261073"/>
                    </a:moveTo>
                    <a:lnTo>
                      <a:pt x="587400" y="260083"/>
                    </a:lnTo>
                    <a:lnTo>
                      <a:pt x="587006" y="259092"/>
                    </a:lnTo>
                    <a:lnTo>
                      <a:pt x="586384" y="257390"/>
                    </a:lnTo>
                    <a:lnTo>
                      <a:pt x="586028" y="258686"/>
                    </a:lnTo>
                    <a:lnTo>
                      <a:pt x="585724" y="259207"/>
                    </a:lnTo>
                    <a:lnTo>
                      <a:pt x="585800" y="259651"/>
                    </a:lnTo>
                    <a:lnTo>
                      <a:pt x="585901" y="260273"/>
                    </a:lnTo>
                    <a:lnTo>
                      <a:pt x="586270" y="260858"/>
                    </a:lnTo>
                    <a:lnTo>
                      <a:pt x="586549" y="261442"/>
                    </a:lnTo>
                    <a:lnTo>
                      <a:pt x="587756" y="261073"/>
                    </a:lnTo>
                    <a:close/>
                  </a:path>
                  <a:path w="878840" h="893445">
                    <a:moveTo>
                      <a:pt x="626745" y="310540"/>
                    </a:moveTo>
                    <a:lnTo>
                      <a:pt x="625589" y="309651"/>
                    </a:lnTo>
                    <a:lnTo>
                      <a:pt x="624814" y="309041"/>
                    </a:lnTo>
                    <a:lnTo>
                      <a:pt x="623709" y="308216"/>
                    </a:lnTo>
                    <a:lnTo>
                      <a:pt x="624192" y="310451"/>
                    </a:lnTo>
                    <a:lnTo>
                      <a:pt x="626745" y="310540"/>
                    </a:lnTo>
                    <a:close/>
                  </a:path>
                  <a:path w="878840" h="893445">
                    <a:moveTo>
                      <a:pt x="632548" y="428790"/>
                    </a:moveTo>
                    <a:lnTo>
                      <a:pt x="632523" y="428180"/>
                    </a:lnTo>
                    <a:lnTo>
                      <a:pt x="632510" y="427583"/>
                    </a:lnTo>
                    <a:lnTo>
                      <a:pt x="632472" y="426974"/>
                    </a:lnTo>
                    <a:lnTo>
                      <a:pt x="631278" y="427228"/>
                    </a:lnTo>
                    <a:lnTo>
                      <a:pt x="630059" y="427469"/>
                    </a:lnTo>
                    <a:lnTo>
                      <a:pt x="628865" y="427723"/>
                    </a:lnTo>
                    <a:lnTo>
                      <a:pt x="628929" y="428155"/>
                    </a:lnTo>
                    <a:lnTo>
                      <a:pt x="628967" y="428586"/>
                    </a:lnTo>
                    <a:lnTo>
                      <a:pt x="629043" y="429006"/>
                    </a:lnTo>
                    <a:lnTo>
                      <a:pt x="630224" y="428929"/>
                    </a:lnTo>
                    <a:lnTo>
                      <a:pt x="631405" y="428866"/>
                    </a:lnTo>
                    <a:lnTo>
                      <a:pt x="632548" y="428790"/>
                    </a:lnTo>
                    <a:close/>
                  </a:path>
                  <a:path w="878840" h="893445">
                    <a:moveTo>
                      <a:pt x="639394" y="496201"/>
                    </a:moveTo>
                    <a:lnTo>
                      <a:pt x="639254" y="495541"/>
                    </a:lnTo>
                    <a:lnTo>
                      <a:pt x="638670" y="495084"/>
                    </a:lnTo>
                    <a:lnTo>
                      <a:pt x="637971" y="495020"/>
                    </a:lnTo>
                    <a:lnTo>
                      <a:pt x="637374" y="495554"/>
                    </a:lnTo>
                    <a:lnTo>
                      <a:pt x="637324" y="495896"/>
                    </a:lnTo>
                    <a:lnTo>
                      <a:pt x="637247" y="496354"/>
                    </a:lnTo>
                    <a:lnTo>
                      <a:pt x="637641" y="496874"/>
                    </a:lnTo>
                    <a:lnTo>
                      <a:pt x="637971" y="497738"/>
                    </a:lnTo>
                    <a:lnTo>
                      <a:pt x="638835" y="496633"/>
                    </a:lnTo>
                    <a:lnTo>
                      <a:pt x="639394" y="496201"/>
                    </a:lnTo>
                    <a:close/>
                  </a:path>
                  <a:path w="878840" h="893445">
                    <a:moveTo>
                      <a:pt x="684898" y="774776"/>
                    </a:moveTo>
                    <a:lnTo>
                      <a:pt x="684072" y="773912"/>
                    </a:lnTo>
                    <a:lnTo>
                      <a:pt x="683895" y="773976"/>
                    </a:lnTo>
                    <a:lnTo>
                      <a:pt x="683361" y="774192"/>
                    </a:lnTo>
                    <a:lnTo>
                      <a:pt x="682904" y="774700"/>
                    </a:lnTo>
                    <a:lnTo>
                      <a:pt x="682269" y="775233"/>
                    </a:lnTo>
                    <a:lnTo>
                      <a:pt x="683298" y="776173"/>
                    </a:lnTo>
                    <a:lnTo>
                      <a:pt x="683691" y="776516"/>
                    </a:lnTo>
                    <a:lnTo>
                      <a:pt x="684098" y="776020"/>
                    </a:lnTo>
                    <a:lnTo>
                      <a:pt x="684644" y="775589"/>
                    </a:lnTo>
                    <a:lnTo>
                      <a:pt x="684834" y="775030"/>
                    </a:lnTo>
                    <a:lnTo>
                      <a:pt x="684898" y="774776"/>
                    </a:lnTo>
                    <a:close/>
                  </a:path>
                  <a:path w="878840" h="893445">
                    <a:moveTo>
                      <a:pt x="693699" y="42291"/>
                    </a:moveTo>
                    <a:lnTo>
                      <a:pt x="693470" y="42113"/>
                    </a:lnTo>
                    <a:lnTo>
                      <a:pt x="693254" y="41910"/>
                    </a:lnTo>
                    <a:lnTo>
                      <a:pt x="693013" y="41719"/>
                    </a:lnTo>
                    <a:lnTo>
                      <a:pt x="691349" y="43294"/>
                    </a:lnTo>
                    <a:lnTo>
                      <a:pt x="691705" y="43548"/>
                    </a:lnTo>
                    <a:lnTo>
                      <a:pt x="692061" y="43815"/>
                    </a:lnTo>
                    <a:lnTo>
                      <a:pt x="692429" y="44069"/>
                    </a:lnTo>
                    <a:lnTo>
                      <a:pt x="692835" y="43472"/>
                    </a:lnTo>
                    <a:lnTo>
                      <a:pt x="693280" y="42887"/>
                    </a:lnTo>
                    <a:lnTo>
                      <a:pt x="693699" y="42291"/>
                    </a:lnTo>
                    <a:close/>
                  </a:path>
                  <a:path w="878840" h="893445">
                    <a:moveTo>
                      <a:pt x="695159" y="265963"/>
                    </a:moveTo>
                    <a:lnTo>
                      <a:pt x="694728" y="265125"/>
                    </a:lnTo>
                    <a:lnTo>
                      <a:pt x="694245" y="264299"/>
                    </a:lnTo>
                    <a:lnTo>
                      <a:pt x="693775" y="263474"/>
                    </a:lnTo>
                    <a:lnTo>
                      <a:pt x="693470" y="263601"/>
                    </a:lnTo>
                    <a:lnTo>
                      <a:pt x="693178" y="263753"/>
                    </a:lnTo>
                    <a:lnTo>
                      <a:pt x="692873" y="263893"/>
                    </a:lnTo>
                    <a:lnTo>
                      <a:pt x="693191" y="264782"/>
                    </a:lnTo>
                    <a:lnTo>
                      <a:pt x="693547" y="265671"/>
                    </a:lnTo>
                    <a:lnTo>
                      <a:pt x="693877" y="266573"/>
                    </a:lnTo>
                    <a:lnTo>
                      <a:pt x="694740" y="266166"/>
                    </a:lnTo>
                    <a:lnTo>
                      <a:pt x="695159" y="265963"/>
                    </a:lnTo>
                    <a:close/>
                  </a:path>
                  <a:path w="878840" h="893445">
                    <a:moveTo>
                      <a:pt x="695388" y="503135"/>
                    </a:moveTo>
                    <a:lnTo>
                      <a:pt x="694474" y="502945"/>
                    </a:lnTo>
                    <a:lnTo>
                      <a:pt x="693635" y="502894"/>
                    </a:lnTo>
                    <a:lnTo>
                      <a:pt x="692785" y="502805"/>
                    </a:lnTo>
                    <a:lnTo>
                      <a:pt x="692746" y="503186"/>
                    </a:lnTo>
                    <a:lnTo>
                      <a:pt x="692683" y="503580"/>
                    </a:lnTo>
                    <a:lnTo>
                      <a:pt x="692632" y="503974"/>
                    </a:lnTo>
                    <a:lnTo>
                      <a:pt x="693547" y="504024"/>
                    </a:lnTo>
                    <a:lnTo>
                      <a:pt x="695363" y="504126"/>
                    </a:lnTo>
                    <a:lnTo>
                      <a:pt x="695363" y="503758"/>
                    </a:lnTo>
                    <a:lnTo>
                      <a:pt x="695388" y="503135"/>
                    </a:lnTo>
                    <a:close/>
                  </a:path>
                  <a:path w="878840" h="893445">
                    <a:moveTo>
                      <a:pt x="708799" y="612800"/>
                    </a:moveTo>
                    <a:lnTo>
                      <a:pt x="707694" y="612305"/>
                    </a:lnTo>
                    <a:lnTo>
                      <a:pt x="705485" y="611301"/>
                    </a:lnTo>
                    <a:lnTo>
                      <a:pt x="705243" y="611720"/>
                    </a:lnTo>
                    <a:lnTo>
                      <a:pt x="705002" y="612178"/>
                    </a:lnTo>
                    <a:lnTo>
                      <a:pt x="704786" y="612609"/>
                    </a:lnTo>
                    <a:lnTo>
                      <a:pt x="706018" y="612990"/>
                    </a:lnTo>
                    <a:lnTo>
                      <a:pt x="708444" y="613803"/>
                    </a:lnTo>
                    <a:lnTo>
                      <a:pt x="708583" y="613460"/>
                    </a:lnTo>
                    <a:lnTo>
                      <a:pt x="708672" y="613143"/>
                    </a:lnTo>
                    <a:lnTo>
                      <a:pt x="708799" y="612800"/>
                    </a:lnTo>
                    <a:close/>
                  </a:path>
                  <a:path w="878840" h="893445">
                    <a:moveTo>
                      <a:pt x="721372" y="492137"/>
                    </a:moveTo>
                    <a:lnTo>
                      <a:pt x="720699" y="491451"/>
                    </a:lnTo>
                    <a:lnTo>
                      <a:pt x="719315" y="490232"/>
                    </a:lnTo>
                    <a:lnTo>
                      <a:pt x="719035" y="490639"/>
                    </a:lnTo>
                    <a:lnTo>
                      <a:pt x="718464" y="491413"/>
                    </a:lnTo>
                    <a:lnTo>
                      <a:pt x="719226" y="491871"/>
                    </a:lnTo>
                    <a:lnTo>
                      <a:pt x="720013" y="492366"/>
                    </a:lnTo>
                    <a:lnTo>
                      <a:pt x="720826" y="492785"/>
                    </a:lnTo>
                    <a:lnTo>
                      <a:pt x="721372" y="492137"/>
                    </a:lnTo>
                    <a:close/>
                  </a:path>
                  <a:path w="878840" h="893445">
                    <a:moveTo>
                      <a:pt x="729322" y="788441"/>
                    </a:moveTo>
                    <a:lnTo>
                      <a:pt x="728687" y="787857"/>
                    </a:lnTo>
                    <a:lnTo>
                      <a:pt x="728052" y="787298"/>
                    </a:lnTo>
                    <a:lnTo>
                      <a:pt x="727405" y="786714"/>
                    </a:lnTo>
                    <a:lnTo>
                      <a:pt x="727214" y="786904"/>
                    </a:lnTo>
                    <a:lnTo>
                      <a:pt x="726808" y="787260"/>
                    </a:lnTo>
                    <a:lnTo>
                      <a:pt x="727303" y="787958"/>
                    </a:lnTo>
                    <a:lnTo>
                      <a:pt x="727824" y="788644"/>
                    </a:lnTo>
                    <a:lnTo>
                      <a:pt x="728306" y="789355"/>
                    </a:lnTo>
                    <a:lnTo>
                      <a:pt x="728649" y="789038"/>
                    </a:lnTo>
                    <a:lnTo>
                      <a:pt x="728992" y="788746"/>
                    </a:lnTo>
                    <a:lnTo>
                      <a:pt x="729322" y="788441"/>
                    </a:lnTo>
                    <a:close/>
                  </a:path>
                  <a:path w="878840" h="893445">
                    <a:moveTo>
                      <a:pt x="738835" y="269938"/>
                    </a:moveTo>
                    <a:lnTo>
                      <a:pt x="737946" y="269468"/>
                    </a:lnTo>
                    <a:lnTo>
                      <a:pt x="737069" y="268986"/>
                    </a:lnTo>
                    <a:lnTo>
                      <a:pt x="736180" y="268528"/>
                    </a:lnTo>
                    <a:lnTo>
                      <a:pt x="735990" y="268859"/>
                    </a:lnTo>
                    <a:lnTo>
                      <a:pt x="735647" y="269532"/>
                    </a:lnTo>
                    <a:lnTo>
                      <a:pt x="736536" y="270027"/>
                    </a:lnTo>
                    <a:lnTo>
                      <a:pt x="738276" y="271005"/>
                    </a:lnTo>
                    <a:lnTo>
                      <a:pt x="738657" y="270306"/>
                    </a:lnTo>
                    <a:lnTo>
                      <a:pt x="738835" y="269938"/>
                    </a:lnTo>
                    <a:close/>
                  </a:path>
                  <a:path w="878840" h="893445">
                    <a:moveTo>
                      <a:pt x="743369" y="350215"/>
                    </a:moveTo>
                    <a:lnTo>
                      <a:pt x="743089" y="350088"/>
                    </a:lnTo>
                    <a:lnTo>
                      <a:pt x="742594" y="349808"/>
                    </a:lnTo>
                    <a:lnTo>
                      <a:pt x="742073" y="350608"/>
                    </a:lnTo>
                    <a:lnTo>
                      <a:pt x="741006" y="352196"/>
                    </a:lnTo>
                    <a:lnTo>
                      <a:pt x="741387" y="352425"/>
                    </a:lnTo>
                    <a:lnTo>
                      <a:pt x="741768" y="352640"/>
                    </a:lnTo>
                    <a:lnTo>
                      <a:pt x="742149" y="352856"/>
                    </a:lnTo>
                    <a:lnTo>
                      <a:pt x="742543" y="351993"/>
                    </a:lnTo>
                    <a:lnTo>
                      <a:pt x="742962" y="351104"/>
                    </a:lnTo>
                    <a:lnTo>
                      <a:pt x="743369" y="350215"/>
                    </a:lnTo>
                    <a:close/>
                  </a:path>
                  <a:path w="878840" h="893445">
                    <a:moveTo>
                      <a:pt x="744385" y="240931"/>
                    </a:moveTo>
                    <a:lnTo>
                      <a:pt x="743851" y="240550"/>
                    </a:lnTo>
                    <a:lnTo>
                      <a:pt x="743381" y="240042"/>
                    </a:lnTo>
                    <a:lnTo>
                      <a:pt x="742797" y="239852"/>
                    </a:lnTo>
                    <a:lnTo>
                      <a:pt x="742581" y="239801"/>
                    </a:lnTo>
                    <a:lnTo>
                      <a:pt x="742137" y="240474"/>
                    </a:lnTo>
                    <a:lnTo>
                      <a:pt x="741476" y="241109"/>
                    </a:lnTo>
                    <a:lnTo>
                      <a:pt x="742289" y="241503"/>
                    </a:lnTo>
                    <a:lnTo>
                      <a:pt x="742835" y="241960"/>
                    </a:lnTo>
                    <a:lnTo>
                      <a:pt x="743419" y="241998"/>
                    </a:lnTo>
                    <a:lnTo>
                      <a:pt x="743724" y="242011"/>
                    </a:lnTo>
                    <a:lnTo>
                      <a:pt x="744042" y="241312"/>
                    </a:lnTo>
                    <a:lnTo>
                      <a:pt x="744385" y="240931"/>
                    </a:lnTo>
                    <a:close/>
                  </a:path>
                  <a:path w="878840" h="893445">
                    <a:moveTo>
                      <a:pt x="745934" y="110134"/>
                    </a:moveTo>
                    <a:lnTo>
                      <a:pt x="744778" y="106908"/>
                    </a:lnTo>
                    <a:lnTo>
                      <a:pt x="742734" y="109334"/>
                    </a:lnTo>
                    <a:lnTo>
                      <a:pt x="744232" y="111188"/>
                    </a:lnTo>
                    <a:lnTo>
                      <a:pt x="745934" y="110134"/>
                    </a:lnTo>
                    <a:close/>
                  </a:path>
                  <a:path w="878840" h="893445">
                    <a:moveTo>
                      <a:pt x="747661" y="109766"/>
                    </a:moveTo>
                    <a:lnTo>
                      <a:pt x="746010" y="110083"/>
                    </a:lnTo>
                    <a:lnTo>
                      <a:pt x="747610" y="109816"/>
                    </a:lnTo>
                    <a:close/>
                  </a:path>
                  <a:path w="878840" h="893445">
                    <a:moveTo>
                      <a:pt x="748207" y="783602"/>
                    </a:moveTo>
                    <a:lnTo>
                      <a:pt x="747610" y="783056"/>
                    </a:lnTo>
                    <a:lnTo>
                      <a:pt x="747331" y="782662"/>
                    </a:lnTo>
                    <a:lnTo>
                      <a:pt x="746836" y="783056"/>
                    </a:lnTo>
                    <a:lnTo>
                      <a:pt x="746213" y="783348"/>
                    </a:lnTo>
                    <a:lnTo>
                      <a:pt x="745883" y="783844"/>
                    </a:lnTo>
                    <a:lnTo>
                      <a:pt x="745756" y="784059"/>
                    </a:lnTo>
                    <a:lnTo>
                      <a:pt x="746239" y="784669"/>
                    </a:lnTo>
                    <a:lnTo>
                      <a:pt x="746633" y="785469"/>
                    </a:lnTo>
                    <a:lnTo>
                      <a:pt x="747293" y="784783"/>
                    </a:lnTo>
                    <a:lnTo>
                      <a:pt x="747864" y="784377"/>
                    </a:lnTo>
                    <a:lnTo>
                      <a:pt x="748207" y="783602"/>
                    </a:lnTo>
                    <a:close/>
                  </a:path>
                  <a:path w="878840" h="893445">
                    <a:moveTo>
                      <a:pt x="780364" y="700671"/>
                    </a:moveTo>
                    <a:lnTo>
                      <a:pt x="779907" y="699795"/>
                    </a:lnTo>
                    <a:lnTo>
                      <a:pt x="778941" y="698055"/>
                    </a:lnTo>
                    <a:lnTo>
                      <a:pt x="778370" y="698309"/>
                    </a:lnTo>
                    <a:lnTo>
                      <a:pt x="778116" y="698436"/>
                    </a:lnTo>
                    <a:lnTo>
                      <a:pt x="778446" y="699350"/>
                    </a:lnTo>
                    <a:lnTo>
                      <a:pt x="778802" y="700290"/>
                    </a:lnTo>
                    <a:lnTo>
                      <a:pt x="779145" y="701205"/>
                    </a:lnTo>
                    <a:lnTo>
                      <a:pt x="779551" y="701027"/>
                    </a:lnTo>
                    <a:lnTo>
                      <a:pt x="779970" y="700849"/>
                    </a:lnTo>
                    <a:lnTo>
                      <a:pt x="780364" y="700671"/>
                    </a:lnTo>
                    <a:close/>
                  </a:path>
                  <a:path w="878840" h="893445">
                    <a:moveTo>
                      <a:pt x="780859" y="423748"/>
                    </a:moveTo>
                    <a:lnTo>
                      <a:pt x="780351" y="423062"/>
                    </a:lnTo>
                    <a:lnTo>
                      <a:pt x="780122" y="422579"/>
                    </a:lnTo>
                    <a:lnTo>
                      <a:pt x="779259" y="423176"/>
                    </a:lnTo>
                    <a:lnTo>
                      <a:pt x="778433" y="423710"/>
                    </a:lnTo>
                    <a:lnTo>
                      <a:pt x="778700" y="424091"/>
                    </a:lnTo>
                    <a:lnTo>
                      <a:pt x="779043" y="424802"/>
                    </a:lnTo>
                    <a:lnTo>
                      <a:pt x="779195" y="424776"/>
                    </a:lnTo>
                    <a:lnTo>
                      <a:pt x="779754" y="424649"/>
                    </a:lnTo>
                    <a:lnTo>
                      <a:pt x="780364" y="424345"/>
                    </a:lnTo>
                    <a:lnTo>
                      <a:pt x="780859" y="423748"/>
                    </a:lnTo>
                    <a:close/>
                  </a:path>
                  <a:path w="878840" h="893445">
                    <a:moveTo>
                      <a:pt x="794258" y="727240"/>
                    </a:moveTo>
                    <a:lnTo>
                      <a:pt x="793407" y="726744"/>
                    </a:lnTo>
                    <a:lnTo>
                      <a:pt x="791692" y="725766"/>
                    </a:lnTo>
                    <a:lnTo>
                      <a:pt x="791527" y="725995"/>
                    </a:lnTo>
                    <a:lnTo>
                      <a:pt x="791362" y="726211"/>
                    </a:lnTo>
                    <a:lnTo>
                      <a:pt x="791210" y="726440"/>
                    </a:lnTo>
                    <a:lnTo>
                      <a:pt x="791476" y="726833"/>
                    </a:lnTo>
                    <a:lnTo>
                      <a:pt x="791692" y="727341"/>
                    </a:lnTo>
                    <a:lnTo>
                      <a:pt x="792060" y="727595"/>
                    </a:lnTo>
                    <a:lnTo>
                      <a:pt x="792543" y="727925"/>
                    </a:lnTo>
                    <a:lnTo>
                      <a:pt x="793191" y="728052"/>
                    </a:lnTo>
                    <a:lnTo>
                      <a:pt x="793762" y="728268"/>
                    </a:lnTo>
                    <a:lnTo>
                      <a:pt x="794258" y="727240"/>
                    </a:lnTo>
                    <a:close/>
                  </a:path>
                  <a:path w="878840" h="893445">
                    <a:moveTo>
                      <a:pt x="796544" y="759841"/>
                    </a:moveTo>
                    <a:lnTo>
                      <a:pt x="796455" y="759701"/>
                    </a:lnTo>
                    <a:lnTo>
                      <a:pt x="796124" y="759193"/>
                    </a:lnTo>
                    <a:lnTo>
                      <a:pt x="795604" y="758736"/>
                    </a:lnTo>
                    <a:lnTo>
                      <a:pt x="795032" y="758494"/>
                    </a:lnTo>
                    <a:lnTo>
                      <a:pt x="794880" y="758418"/>
                    </a:lnTo>
                    <a:lnTo>
                      <a:pt x="794042" y="759307"/>
                    </a:lnTo>
                    <a:lnTo>
                      <a:pt x="794423" y="759955"/>
                    </a:lnTo>
                    <a:lnTo>
                      <a:pt x="794943" y="760399"/>
                    </a:lnTo>
                    <a:lnTo>
                      <a:pt x="795553" y="761060"/>
                    </a:lnTo>
                    <a:lnTo>
                      <a:pt x="795997" y="760412"/>
                    </a:lnTo>
                    <a:lnTo>
                      <a:pt x="796544" y="759841"/>
                    </a:lnTo>
                    <a:close/>
                  </a:path>
                  <a:path w="878840" h="893445">
                    <a:moveTo>
                      <a:pt x="812203" y="447522"/>
                    </a:moveTo>
                    <a:lnTo>
                      <a:pt x="810983" y="447281"/>
                    </a:lnTo>
                    <a:lnTo>
                      <a:pt x="810018" y="447103"/>
                    </a:lnTo>
                    <a:lnTo>
                      <a:pt x="809066" y="446900"/>
                    </a:lnTo>
                    <a:lnTo>
                      <a:pt x="809739" y="448741"/>
                    </a:lnTo>
                    <a:lnTo>
                      <a:pt x="810501" y="450240"/>
                    </a:lnTo>
                    <a:lnTo>
                      <a:pt x="812203" y="447522"/>
                    </a:lnTo>
                    <a:close/>
                  </a:path>
                  <a:path w="878840" h="893445">
                    <a:moveTo>
                      <a:pt x="831913" y="265277"/>
                    </a:moveTo>
                    <a:lnTo>
                      <a:pt x="830986" y="264617"/>
                    </a:lnTo>
                    <a:lnTo>
                      <a:pt x="830249" y="263817"/>
                    </a:lnTo>
                    <a:lnTo>
                      <a:pt x="829970" y="263969"/>
                    </a:lnTo>
                    <a:lnTo>
                      <a:pt x="829322" y="264274"/>
                    </a:lnTo>
                    <a:lnTo>
                      <a:pt x="828903" y="265036"/>
                    </a:lnTo>
                    <a:lnTo>
                      <a:pt x="828370" y="265633"/>
                    </a:lnTo>
                    <a:lnTo>
                      <a:pt x="828916" y="265963"/>
                    </a:lnTo>
                    <a:lnTo>
                      <a:pt x="829462" y="266573"/>
                    </a:lnTo>
                    <a:lnTo>
                      <a:pt x="830503" y="266573"/>
                    </a:lnTo>
                    <a:lnTo>
                      <a:pt x="830999" y="265925"/>
                    </a:lnTo>
                    <a:lnTo>
                      <a:pt x="831913" y="265277"/>
                    </a:lnTo>
                    <a:close/>
                  </a:path>
                  <a:path w="878840" h="893445">
                    <a:moveTo>
                      <a:pt x="838479" y="291693"/>
                    </a:moveTo>
                    <a:lnTo>
                      <a:pt x="837755" y="291160"/>
                    </a:lnTo>
                    <a:lnTo>
                      <a:pt x="837298" y="290601"/>
                    </a:lnTo>
                    <a:lnTo>
                      <a:pt x="836485" y="290918"/>
                    </a:lnTo>
                    <a:lnTo>
                      <a:pt x="835990" y="291414"/>
                    </a:lnTo>
                    <a:lnTo>
                      <a:pt x="835456" y="291795"/>
                    </a:lnTo>
                    <a:lnTo>
                      <a:pt x="835787" y="292112"/>
                    </a:lnTo>
                    <a:lnTo>
                      <a:pt x="836168" y="292747"/>
                    </a:lnTo>
                    <a:lnTo>
                      <a:pt x="837031" y="292595"/>
                    </a:lnTo>
                    <a:lnTo>
                      <a:pt x="837565" y="292176"/>
                    </a:lnTo>
                    <a:lnTo>
                      <a:pt x="838479" y="291693"/>
                    </a:lnTo>
                    <a:close/>
                  </a:path>
                  <a:path w="878840" h="893445">
                    <a:moveTo>
                      <a:pt x="840930" y="303085"/>
                    </a:moveTo>
                    <a:lnTo>
                      <a:pt x="840422" y="303047"/>
                    </a:lnTo>
                    <a:lnTo>
                      <a:pt x="839876" y="303034"/>
                    </a:lnTo>
                    <a:lnTo>
                      <a:pt x="839381" y="302983"/>
                    </a:lnTo>
                    <a:lnTo>
                      <a:pt x="839406" y="303911"/>
                    </a:lnTo>
                    <a:lnTo>
                      <a:pt x="839419" y="304825"/>
                    </a:lnTo>
                    <a:lnTo>
                      <a:pt x="839508" y="305739"/>
                    </a:lnTo>
                    <a:lnTo>
                      <a:pt x="840409" y="305841"/>
                    </a:lnTo>
                    <a:lnTo>
                      <a:pt x="840638" y="304901"/>
                    </a:lnTo>
                    <a:lnTo>
                      <a:pt x="840765" y="303987"/>
                    </a:lnTo>
                    <a:lnTo>
                      <a:pt x="840930" y="303085"/>
                    </a:lnTo>
                    <a:close/>
                  </a:path>
                  <a:path w="878840" h="893445">
                    <a:moveTo>
                      <a:pt x="843965" y="514985"/>
                    </a:moveTo>
                    <a:lnTo>
                      <a:pt x="843940" y="514667"/>
                    </a:lnTo>
                    <a:lnTo>
                      <a:pt x="843915" y="514324"/>
                    </a:lnTo>
                    <a:lnTo>
                      <a:pt x="843902" y="514019"/>
                    </a:lnTo>
                    <a:lnTo>
                      <a:pt x="843013" y="513956"/>
                    </a:lnTo>
                    <a:lnTo>
                      <a:pt x="842137" y="513918"/>
                    </a:lnTo>
                    <a:lnTo>
                      <a:pt x="841248" y="513854"/>
                    </a:lnTo>
                    <a:lnTo>
                      <a:pt x="841248" y="514299"/>
                    </a:lnTo>
                    <a:lnTo>
                      <a:pt x="841260" y="514731"/>
                    </a:lnTo>
                    <a:lnTo>
                      <a:pt x="841260" y="515162"/>
                    </a:lnTo>
                    <a:lnTo>
                      <a:pt x="842162" y="515112"/>
                    </a:lnTo>
                    <a:lnTo>
                      <a:pt x="843051" y="515048"/>
                    </a:lnTo>
                    <a:lnTo>
                      <a:pt x="843965" y="514985"/>
                    </a:lnTo>
                    <a:close/>
                  </a:path>
                  <a:path w="878840" h="893445">
                    <a:moveTo>
                      <a:pt x="874826" y="240195"/>
                    </a:moveTo>
                    <a:lnTo>
                      <a:pt x="874242" y="239712"/>
                    </a:lnTo>
                    <a:lnTo>
                      <a:pt x="873963" y="239318"/>
                    </a:lnTo>
                    <a:lnTo>
                      <a:pt x="873429" y="239852"/>
                    </a:lnTo>
                    <a:lnTo>
                      <a:pt x="872807" y="240347"/>
                    </a:lnTo>
                    <a:lnTo>
                      <a:pt x="872413" y="240982"/>
                    </a:lnTo>
                    <a:lnTo>
                      <a:pt x="872350" y="241109"/>
                    </a:lnTo>
                    <a:lnTo>
                      <a:pt x="873023" y="241744"/>
                    </a:lnTo>
                    <a:lnTo>
                      <a:pt x="873544" y="242341"/>
                    </a:lnTo>
                    <a:lnTo>
                      <a:pt x="874026" y="241617"/>
                    </a:lnTo>
                    <a:lnTo>
                      <a:pt x="874560" y="241084"/>
                    </a:lnTo>
                    <a:lnTo>
                      <a:pt x="874737" y="240461"/>
                    </a:lnTo>
                    <a:lnTo>
                      <a:pt x="874826" y="240195"/>
                    </a:lnTo>
                    <a:close/>
                  </a:path>
                  <a:path w="878840" h="893445">
                    <a:moveTo>
                      <a:pt x="878763" y="513346"/>
                    </a:moveTo>
                    <a:lnTo>
                      <a:pt x="877912" y="512000"/>
                    </a:lnTo>
                    <a:lnTo>
                      <a:pt x="877468" y="511327"/>
                    </a:lnTo>
                    <a:lnTo>
                      <a:pt x="877100" y="511644"/>
                    </a:lnTo>
                    <a:lnTo>
                      <a:pt x="876376" y="511975"/>
                    </a:lnTo>
                    <a:lnTo>
                      <a:pt x="876388" y="512279"/>
                    </a:lnTo>
                    <a:lnTo>
                      <a:pt x="876452" y="512902"/>
                    </a:lnTo>
                    <a:lnTo>
                      <a:pt x="876858" y="513486"/>
                    </a:lnTo>
                    <a:lnTo>
                      <a:pt x="877227" y="514299"/>
                    </a:lnTo>
                    <a:lnTo>
                      <a:pt x="878763" y="51334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8" name="object 380">
                <a:extLst>
                  <a:ext uri="{FF2B5EF4-FFF2-40B4-BE49-F238E27FC236}">
                    <a16:creationId xmlns:a16="http://schemas.microsoft.com/office/drawing/2014/main" id="{D1550DD4-4C5B-D24C-C007-166BB0E52384}"/>
                  </a:ext>
                </a:extLst>
              </p:cNvPr>
              <p:cNvSpPr/>
              <p:nvPr/>
            </p:nvSpPr>
            <p:spPr>
              <a:xfrm>
                <a:off x="8700123" y="3902045"/>
                <a:ext cx="888634" cy="828045"/>
              </a:xfrm>
              <a:custGeom>
                <a:avLst/>
                <a:gdLst/>
                <a:ahLst/>
                <a:cxnLst/>
                <a:rect l="l" t="t" r="r" b="b"/>
                <a:pathLst>
                  <a:path w="1142365" h="1210945">
                    <a:moveTo>
                      <a:pt x="5626" y="805459"/>
                    </a:moveTo>
                    <a:lnTo>
                      <a:pt x="4394" y="801674"/>
                    </a:lnTo>
                    <a:lnTo>
                      <a:pt x="2679" y="801674"/>
                    </a:lnTo>
                    <a:lnTo>
                      <a:pt x="228" y="804113"/>
                    </a:lnTo>
                    <a:lnTo>
                      <a:pt x="342" y="805332"/>
                    </a:lnTo>
                    <a:lnTo>
                      <a:pt x="0" y="806907"/>
                    </a:lnTo>
                    <a:lnTo>
                      <a:pt x="5626" y="805459"/>
                    </a:lnTo>
                    <a:close/>
                  </a:path>
                  <a:path w="1142365" h="1210945">
                    <a:moveTo>
                      <a:pt x="64503" y="881341"/>
                    </a:moveTo>
                    <a:lnTo>
                      <a:pt x="59524" y="883678"/>
                    </a:lnTo>
                    <a:lnTo>
                      <a:pt x="58089" y="888276"/>
                    </a:lnTo>
                    <a:lnTo>
                      <a:pt x="64503" y="881341"/>
                    </a:lnTo>
                    <a:close/>
                  </a:path>
                  <a:path w="1142365" h="1210945">
                    <a:moveTo>
                      <a:pt x="98526" y="479374"/>
                    </a:moveTo>
                    <a:lnTo>
                      <a:pt x="95796" y="480110"/>
                    </a:lnTo>
                    <a:lnTo>
                      <a:pt x="92417" y="480999"/>
                    </a:lnTo>
                    <a:lnTo>
                      <a:pt x="94729" y="482993"/>
                    </a:lnTo>
                    <a:lnTo>
                      <a:pt x="96634" y="483425"/>
                    </a:lnTo>
                    <a:lnTo>
                      <a:pt x="98526" y="479374"/>
                    </a:lnTo>
                    <a:close/>
                  </a:path>
                  <a:path w="1142365" h="1210945">
                    <a:moveTo>
                      <a:pt x="121450" y="665645"/>
                    </a:moveTo>
                    <a:lnTo>
                      <a:pt x="117690" y="666483"/>
                    </a:lnTo>
                    <a:lnTo>
                      <a:pt x="115303" y="667029"/>
                    </a:lnTo>
                    <a:lnTo>
                      <a:pt x="112242" y="667727"/>
                    </a:lnTo>
                    <a:lnTo>
                      <a:pt x="113982" y="669328"/>
                    </a:lnTo>
                    <a:lnTo>
                      <a:pt x="116535" y="671690"/>
                    </a:lnTo>
                    <a:lnTo>
                      <a:pt x="117983" y="669925"/>
                    </a:lnTo>
                    <a:lnTo>
                      <a:pt x="121450" y="665645"/>
                    </a:lnTo>
                    <a:close/>
                  </a:path>
                  <a:path w="1142365" h="1210945">
                    <a:moveTo>
                      <a:pt x="144614" y="416763"/>
                    </a:moveTo>
                    <a:lnTo>
                      <a:pt x="142532" y="413626"/>
                    </a:lnTo>
                    <a:lnTo>
                      <a:pt x="140004" y="418236"/>
                    </a:lnTo>
                    <a:lnTo>
                      <a:pt x="141871" y="419239"/>
                    </a:lnTo>
                    <a:lnTo>
                      <a:pt x="143357" y="418058"/>
                    </a:lnTo>
                    <a:lnTo>
                      <a:pt x="144614" y="416763"/>
                    </a:lnTo>
                    <a:close/>
                  </a:path>
                  <a:path w="1142365" h="1210945">
                    <a:moveTo>
                      <a:pt x="169760" y="401281"/>
                    </a:moveTo>
                    <a:lnTo>
                      <a:pt x="169468" y="397789"/>
                    </a:lnTo>
                    <a:lnTo>
                      <a:pt x="169303" y="397598"/>
                    </a:lnTo>
                    <a:lnTo>
                      <a:pt x="168973" y="396989"/>
                    </a:lnTo>
                    <a:lnTo>
                      <a:pt x="164058" y="398780"/>
                    </a:lnTo>
                    <a:lnTo>
                      <a:pt x="162902" y="399567"/>
                    </a:lnTo>
                    <a:lnTo>
                      <a:pt x="163436" y="401840"/>
                    </a:lnTo>
                    <a:lnTo>
                      <a:pt x="164528" y="402856"/>
                    </a:lnTo>
                    <a:lnTo>
                      <a:pt x="164896" y="402767"/>
                    </a:lnTo>
                    <a:lnTo>
                      <a:pt x="169760" y="401281"/>
                    </a:lnTo>
                    <a:close/>
                  </a:path>
                  <a:path w="1142365" h="1210945">
                    <a:moveTo>
                      <a:pt x="173304" y="846874"/>
                    </a:moveTo>
                    <a:lnTo>
                      <a:pt x="173139" y="845134"/>
                    </a:lnTo>
                    <a:lnTo>
                      <a:pt x="172999" y="843407"/>
                    </a:lnTo>
                    <a:lnTo>
                      <a:pt x="172758" y="841692"/>
                    </a:lnTo>
                    <a:lnTo>
                      <a:pt x="172758" y="841552"/>
                    </a:lnTo>
                    <a:lnTo>
                      <a:pt x="172046" y="841502"/>
                    </a:lnTo>
                    <a:lnTo>
                      <a:pt x="171450" y="841375"/>
                    </a:lnTo>
                    <a:lnTo>
                      <a:pt x="170802" y="842848"/>
                    </a:lnTo>
                    <a:lnTo>
                      <a:pt x="170129" y="844359"/>
                    </a:lnTo>
                    <a:lnTo>
                      <a:pt x="168935" y="847090"/>
                    </a:lnTo>
                    <a:lnTo>
                      <a:pt x="171094" y="846975"/>
                    </a:lnTo>
                    <a:lnTo>
                      <a:pt x="173304" y="846874"/>
                    </a:lnTo>
                    <a:close/>
                  </a:path>
                  <a:path w="1142365" h="1210945">
                    <a:moveTo>
                      <a:pt x="187794" y="564946"/>
                    </a:moveTo>
                    <a:lnTo>
                      <a:pt x="186245" y="562965"/>
                    </a:lnTo>
                    <a:lnTo>
                      <a:pt x="185000" y="561327"/>
                    </a:lnTo>
                    <a:lnTo>
                      <a:pt x="183019" y="558749"/>
                    </a:lnTo>
                    <a:lnTo>
                      <a:pt x="184467" y="564426"/>
                    </a:lnTo>
                    <a:lnTo>
                      <a:pt x="187794" y="564946"/>
                    </a:lnTo>
                    <a:close/>
                  </a:path>
                  <a:path w="1142365" h="1210945">
                    <a:moveTo>
                      <a:pt x="223164" y="1025232"/>
                    </a:moveTo>
                    <a:lnTo>
                      <a:pt x="220370" y="1023200"/>
                    </a:lnTo>
                    <a:lnTo>
                      <a:pt x="217551" y="1021194"/>
                    </a:lnTo>
                    <a:lnTo>
                      <a:pt x="214769" y="1019162"/>
                    </a:lnTo>
                    <a:lnTo>
                      <a:pt x="215392" y="1023912"/>
                    </a:lnTo>
                    <a:lnTo>
                      <a:pt x="218528" y="1025588"/>
                    </a:lnTo>
                    <a:lnTo>
                      <a:pt x="222313" y="1026502"/>
                    </a:lnTo>
                    <a:lnTo>
                      <a:pt x="223164" y="1025232"/>
                    </a:lnTo>
                    <a:close/>
                  </a:path>
                  <a:path w="1142365" h="1210945">
                    <a:moveTo>
                      <a:pt x="234962" y="1120254"/>
                    </a:moveTo>
                    <a:lnTo>
                      <a:pt x="234797" y="1114120"/>
                    </a:lnTo>
                    <a:lnTo>
                      <a:pt x="230314" y="1114945"/>
                    </a:lnTo>
                    <a:lnTo>
                      <a:pt x="231140" y="1119657"/>
                    </a:lnTo>
                    <a:lnTo>
                      <a:pt x="234962" y="1120254"/>
                    </a:lnTo>
                    <a:close/>
                  </a:path>
                  <a:path w="1142365" h="1210945">
                    <a:moveTo>
                      <a:pt x="276948" y="788593"/>
                    </a:moveTo>
                    <a:lnTo>
                      <a:pt x="273761" y="789965"/>
                    </a:lnTo>
                    <a:lnTo>
                      <a:pt x="267982" y="792416"/>
                    </a:lnTo>
                    <a:lnTo>
                      <a:pt x="275336" y="793153"/>
                    </a:lnTo>
                    <a:lnTo>
                      <a:pt x="276479" y="792581"/>
                    </a:lnTo>
                    <a:lnTo>
                      <a:pt x="276948" y="788593"/>
                    </a:lnTo>
                    <a:close/>
                  </a:path>
                  <a:path w="1142365" h="1210945">
                    <a:moveTo>
                      <a:pt x="290563" y="1129944"/>
                    </a:moveTo>
                    <a:lnTo>
                      <a:pt x="289242" y="1129360"/>
                    </a:lnTo>
                    <a:lnTo>
                      <a:pt x="284010" y="1140714"/>
                    </a:lnTo>
                    <a:lnTo>
                      <a:pt x="285661" y="1141488"/>
                    </a:lnTo>
                    <a:lnTo>
                      <a:pt x="288594" y="1138174"/>
                    </a:lnTo>
                    <a:lnTo>
                      <a:pt x="289534" y="1134033"/>
                    </a:lnTo>
                    <a:lnTo>
                      <a:pt x="290563" y="1129944"/>
                    </a:lnTo>
                    <a:close/>
                  </a:path>
                  <a:path w="1142365" h="1210945">
                    <a:moveTo>
                      <a:pt x="299389" y="1125689"/>
                    </a:moveTo>
                    <a:lnTo>
                      <a:pt x="299135" y="1124737"/>
                    </a:lnTo>
                    <a:lnTo>
                      <a:pt x="299161" y="1123429"/>
                    </a:lnTo>
                    <a:lnTo>
                      <a:pt x="298551" y="1122934"/>
                    </a:lnTo>
                    <a:lnTo>
                      <a:pt x="297751" y="1122324"/>
                    </a:lnTo>
                    <a:lnTo>
                      <a:pt x="296443" y="1122387"/>
                    </a:lnTo>
                    <a:lnTo>
                      <a:pt x="294360" y="1121943"/>
                    </a:lnTo>
                    <a:lnTo>
                      <a:pt x="295186" y="1123899"/>
                    </a:lnTo>
                    <a:lnTo>
                      <a:pt x="295363" y="1125359"/>
                    </a:lnTo>
                    <a:lnTo>
                      <a:pt x="296113" y="1125816"/>
                    </a:lnTo>
                    <a:lnTo>
                      <a:pt x="296913" y="1126286"/>
                    </a:lnTo>
                    <a:lnTo>
                      <a:pt x="298284" y="1125766"/>
                    </a:lnTo>
                    <a:lnTo>
                      <a:pt x="299389" y="1125689"/>
                    </a:lnTo>
                    <a:close/>
                  </a:path>
                  <a:path w="1142365" h="1210945">
                    <a:moveTo>
                      <a:pt x="310603" y="834910"/>
                    </a:moveTo>
                    <a:lnTo>
                      <a:pt x="306806" y="826693"/>
                    </a:lnTo>
                    <a:lnTo>
                      <a:pt x="305803" y="832205"/>
                    </a:lnTo>
                    <a:lnTo>
                      <a:pt x="306197" y="833031"/>
                    </a:lnTo>
                    <a:lnTo>
                      <a:pt x="310603" y="834910"/>
                    </a:lnTo>
                    <a:close/>
                  </a:path>
                  <a:path w="1142365" h="1210945">
                    <a:moveTo>
                      <a:pt x="314528" y="677621"/>
                    </a:moveTo>
                    <a:lnTo>
                      <a:pt x="313740" y="675259"/>
                    </a:lnTo>
                    <a:lnTo>
                      <a:pt x="312940" y="672973"/>
                    </a:lnTo>
                    <a:lnTo>
                      <a:pt x="312153" y="670648"/>
                    </a:lnTo>
                    <a:lnTo>
                      <a:pt x="310400" y="676554"/>
                    </a:lnTo>
                    <a:lnTo>
                      <a:pt x="314528" y="677621"/>
                    </a:lnTo>
                    <a:close/>
                  </a:path>
                  <a:path w="1142365" h="1210945">
                    <a:moveTo>
                      <a:pt x="315810" y="361543"/>
                    </a:moveTo>
                    <a:lnTo>
                      <a:pt x="313118" y="359384"/>
                    </a:lnTo>
                    <a:lnTo>
                      <a:pt x="310959" y="359308"/>
                    </a:lnTo>
                    <a:lnTo>
                      <a:pt x="308825" y="361924"/>
                    </a:lnTo>
                    <a:lnTo>
                      <a:pt x="311048" y="362661"/>
                    </a:lnTo>
                    <a:lnTo>
                      <a:pt x="313296" y="363867"/>
                    </a:lnTo>
                    <a:lnTo>
                      <a:pt x="315810" y="361543"/>
                    </a:lnTo>
                    <a:close/>
                  </a:path>
                  <a:path w="1142365" h="1210945">
                    <a:moveTo>
                      <a:pt x="319455" y="1147711"/>
                    </a:moveTo>
                    <a:lnTo>
                      <a:pt x="316826" y="1148156"/>
                    </a:lnTo>
                    <a:lnTo>
                      <a:pt x="312864" y="1148842"/>
                    </a:lnTo>
                    <a:lnTo>
                      <a:pt x="314553" y="1153020"/>
                    </a:lnTo>
                    <a:lnTo>
                      <a:pt x="316458" y="1150975"/>
                    </a:lnTo>
                    <a:lnTo>
                      <a:pt x="319455" y="1147711"/>
                    </a:lnTo>
                    <a:close/>
                  </a:path>
                  <a:path w="1142365" h="1210945">
                    <a:moveTo>
                      <a:pt x="327291" y="384594"/>
                    </a:moveTo>
                    <a:lnTo>
                      <a:pt x="323100" y="384594"/>
                    </a:lnTo>
                    <a:lnTo>
                      <a:pt x="323075" y="385102"/>
                    </a:lnTo>
                    <a:lnTo>
                      <a:pt x="323049" y="385610"/>
                    </a:lnTo>
                    <a:lnTo>
                      <a:pt x="322999" y="386118"/>
                    </a:lnTo>
                    <a:lnTo>
                      <a:pt x="324345" y="387172"/>
                    </a:lnTo>
                    <a:lnTo>
                      <a:pt x="325742" y="387680"/>
                    </a:lnTo>
                    <a:lnTo>
                      <a:pt x="327291" y="384594"/>
                    </a:lnTo>
                    <a:close/>
                  </a:path>
                  <a:path w="1142365" h="1210945">
                    <a:moveTo>
                      <a:pt x="338467" y="112382"/>
                    </a:moveTo>
                    <a:lnTo>
                      <a:pt x="338289" y="109423"/>
                    </a:lnTo>
                    <a:lnTo>
                      <a:pt x="338124" y="106972"/>
                    </a:lnTo>
                    <a:lnTo>
                      <a:pt x="334784" y="108775"/>
                    </a:lnTo>
                    <a:lnTo>
                      <a:pt x="333959" y="110210"/>
                    </a:lnTo>
                    <a:lnTo>
                      <a:pt x="336321" y="112191"/>
                    </a:lnTo>
                    <a:lnTo>
                      <a:pt x="336664" y="112522"/>
                    </a:lnTo>
                    <a:lnTo>
                      <a:pt x="337477" y="112306"/>
                    </a:lnTo>
                    <a:lnTo>
                      <a:pt x="338467" y="112382"/>
                    </a:lnTo>
                    <a:close/>
                  </a:path>
                  <a:path w="1142365" h="1210945">
                    <a:moveTo>
                      <a:pt x="347713" y="446125"/>
                    </a:moveTo>
                    <a:lnTo>
                      <a:pt x="347675" y="444296"/>
                    </a:lnTo>
                    <a:lnTo>
                      <a:pt x="347065" y="443699"/>
                    </a:lnTo>
                    <a:lnTo>
                      <a:pt x="346456" y="443141"/>
                    </a:lnTo>
                    <a:lnTo>
                      <a:pt x="344868" y="443572"/>
                    </a:lnTo>
                    <a:lnTo>
                      <a:pt x="343065" y="443560"/>
                    </a:lnTo>
                    <a:lnTo>
                      <a:pt x="343547" y="445198"/>
                    </a:lnTo>
                    <a:lnTo>
                      <a:pt x="343522" y="446671"/>
                    </a:lnTo>
                    <a:lnTo>
                      <a:pt x="344220" y="447205"/>
                    </a:lnTo>
                    <a:lnTo>
                      <a:pt x="344868" y="447687"/>
                    </a:lnTo>
                    <a:lnTo>
                      <a:pt x="346938" y="447484"/>
                    </a:lnTo>
                    <a:lnTo>
                      <a:pt x="347713" y="446125"/>
                    </a:lnTo>
                    <a:close/>
                  </a:path>
                  <a:path w="1142365" h="1210945">
                    <a:moveTo>
                      <a:pt x="348932" y="506984"/>
                    </a:moveTo>
                    <a:lnTo>
                      <a:pt x="346608" y="506107"/>
                    </a:lnTo>
                    <a:lnTo>
                      <a:pt x="345452" y="505663"/>
                    </a:lnTo>
                    <a:lnTo>
                      <a:pt x="345186" y="506412"/>
                    </a:lnTo>
                    <a:lnTo>
                      <a:pt x="344919" y="507187"/>
                    </a:lnTo>
                    <a:lnTo>
                      <a:pt x="344639" y="507961"/>
                    </a:lnTo>
                    <a:lnTo>
                      <a:pt x="346976" y="508736"/>
                    </a:lnTo>
                    <a:lnTo>
                      <a:pt x="348145" y="509092"/>
                    </a:lnTo>
                    <a:lnTo>
                      <a:pt x="348424" y="508393"/>
                    </a:lnTo>
                    <a:lnTo>
                      <a:pt x="348678" y="507695"/>
                    </a:lnTo>
                    <a:lnTo>
                      <a:pt x="348932" y="506984"/>
                    </a:lnTo>
                    <a:close/>
                  </a:path>
                  <a:path w="1142365" h="1210945">
                    <a:moveTo>
                      <a:pt x="354774" y="994587"/>
                    </a:moveTo>
                    <a:lnTo>
                      <a:pt x="351243" y="996581"/>
                    </a:lnTo>
                    <a:lnTo>
                      <a:pt x="352666" y="999769"/>
                    </a:lnTo>
                    <a:lnTo>
                      <a:pt x="353466" y="997813"/>
                    </a:lnTo>
                    <a:lnTo>
                      <a:pt x="354774" y="994587"/>
                    </a:lnTo>
                    <a:close/>
                  </a:path>
                  <a:path w="1142365" h="1210945">
                    <a:moveTo>
                      <a:pt x="355892" y="577100"/>
                    </a:moveTo>
                    <a:lnTo>
                      <a:pt x="353834" y="572135"/>
                    </a:lnTo>
                    <a:lnTo>
                      <a:pt x="346583" y="575957"/>
                    </a:lnTo>
                    <a:lnTo>
                      <a:pt x="346938" y="577265"/>
                    </a:lnTo>
                    <a:lnTo>
                      <a:pt x="349707" y="577202"/>
                    </a:lnTo>
                    <a:lnTo>
                      <a:pt x="355892" y="577100"/>
                    </a:lnTo>
                    <a:close/>
                  </a:path>
                  <a:path w="1142365" h="1210945">
                    <a:moveTo>
                      <a:pt x="356450" y="850"/>
                    </a:moveTo>
                    <a:lnTo>
                      <a:pt x="355701" y="0"/>
                    </a:lnTo>
                    <a:lnTo>
                      <a:pt x="355574" y="63"/>
                    </a:lnTo>
                    <a:lnTo>
                      <a:pt x="355028" y="279"/>
                    </a:lnTo>
                    <a:lnTo>
                      <a:pt x="354571" y="711"/>
                    </a:lnTo>
                    <a:lnTo>
                      <a:pt x="353885" y="1219"/>
                    </a:lnTo>
                    <a:lnTo>
                      <a:pt x="354507" y="1790"/>
                    </a:lnTo>
                    <a:lnTo>
                      <a:pt x="354825" y="2108"/>
                    </a:lnTo>
                    <a:lnTo>
                      <a:pt x="355168" y="2413"/>
                    </a:lnTo>
                    <a:lnTo>
                      <a:pt x="355587" y="1968"/>
                    </a:lnTo>
                    <a:lnTo>
                      <a:pt x="356095" y="1549"/>
                    </a:lnTo>
                    <a:lnTo>
                      <a:pt x="356450" y="850"/>
                    </a:lnTo>
                    <a:close/>
                  </a:path>
                  <a:path w="1142365" h="1210945">
                    <a:moveTo>
                      <a:pt x="382460" y="530961"/>
                    </a:moveTo>
                    <a:lnTo>
                      <a:pt x="370166" y="530072"/>
                    </a:lnTo>
                    <a:lnTo>
                      <a:pt x="370497" y="533527"/>
                    </a:lnTo>
                    <a:lnTo>
                      <a:pt x="372046" y="534200"/>
                    </a:lnTo>
                    <a:lnTo>
                      <a:pt x="376986" y="533958"/>
                    </a:lnTo>
                    <a:lnTo>
                      <a:pt x="379984" y="534606"/>
                    </a:lnTo>
                    <a:lnTo>
                      <a:pt x="382460" y="530961"/>
                    </a:lnTo>
                    <a:close/>
                  </a:path>
                  <a:path w="1142365" h="1210945">
                    <a:moveTo>
                      <a:pt x="389382" y="1095781"/>
                    </a:moveTo>
                    <a:lnTo>
                      <a:pt x="387134" y="1095794"/>
                    </a:lnTo>
                    <a:lnTo>
                      <a:pt x="384581" y="1094816"/>
                    </a:lnTo>
                    <a:lnTo>
                      <a:pt x="382244" y="1097470"/>
                    </a:lnTo>
                    <a:lnTo>
                      <a:pt x="385432" y="1098283"/>
                    </a:lnTo>
                    <a:lnTo>
                      <a:pt x="387756" y="1098689"/>
                    </a:lnTo>
                    <a:lnTo>
                      <a:pt x="389382" y="1095781"/>
                    </a:lnTo>
                    <a:close/>
                  </a:path>
                  <a:path w="1142365" h="1210945">
                    <a:moveTo>
                      <a:pt x="394563" y="834186"/>
                    </a:moveTo>
                    <a:lnTo>
                      <a:pt x="394398" y="833716"/>
                    </a:lnTo>
                    <a:lnTo>
                      <a:pt x="394271" y="833208"/>
                    </a:lnTo>
                    <a:lnTo>
                      <a:pt x="394106" y="832726"/>
                    </a:lnTo>
                    <a:lnTo>
                      <a:pt x="386435" y="831507"/>
                    </a:lnTo>
                    <a:lnTo>
                      <a:pt x="387210" y="836650"/>
                    </a:lnTo>
                    <a:lnTo>
                      <a:pt x="394563" y="834186"/>
                    </a:lnTo>
                    <a:close/>
                  </a:path>
                  <a:path w="1142365" h="1210945">
                    <a:moveTo>
                      <a:pt x="401180" y="199415"/>
                    </a:moveTo>
                    <a:lnTo>
                      <a:pt x="400481" y="194157"/>
                    </a:lnTo>
                    <a:lnTo>
                      <a:pt x="399097" y="195262"/>
                    </a:lnTo>
                    <a:lnTo>
                      <a:pt x="398119" y="195961"/>
                    </a:lnTo>
                    <a:lnTo>
                      <a:pt x="397217" y="196735"/>
                    </a:lnTo>
                    <a:lnTo>
                      <a:pt x="396278" y="197573"/>
                    </a:lnTo>
                    <a:lnTo>
                      <a:pt x="395389" y="198475"/>
                    </a:lnTo>
                    <a:lnTo>
                      <a:pt x="394474" y="199339"/>
                    </a:lnTo>
                    <a:lnTo>
                      <a:pt x="394843" y="199707"/>
                    </a:lnTo>
                    <a:lnTo>
                      <a:pt x="395185" y="200075"/>
                    </a:lnTo>
                    <a:lnTo>
                      <a:pt x="395554" y="200444"/>
                    </a:lnTo>
                    <a:lnTo>
                      <a:pt x="396798" y="198196"/>
                    </a:lnTo>
                    <a:lnTo>
                      <a:pt x="401180" y="199415"/>
                    </a:lnTo>
                    <a:close/>
                  </a:path>
                  <a:path w="1142365" h="1210945">
                    <a:moveTo>
                      <a:pt x="444233" y="316611"/>
                    </a:moveTo>
                    <a:lnTo>
                      <a:pt x="444144" y="316306"/>
                    </a:lnTo>
                    <a:lnTo>
                      <a:pt x="438645" y="314007"/>
                    </a:lnTo>
                    <a:lnTo>
                      <a:pt x="439280" y="316280"/>
                    </a:lnTo>
                    <a:lnTo>
                      <a:pt x="440372" y="320128"/>
                    </a:lnTo>
                    <a:lnTo>
                      <a:pt x="444233" y="316611"/>
                    </a:lnTo>
                    <a:close/>
                  </a:path>
                  <a:path w="1142365" h="1210945">
                    <a:moveTo>
                      <a:pt x="466788" y="598335"/>
                    </a:moveTo>
                    <a:lnTo>
                      <a:pt x="464032" y="597649"/>
                    </a:lnTo>
                    <a:lnTo>
                      <a:pt x="462699" y="598601"/>
                    </a:lnTo>
                    <a:lnTo>
                      <a:pt x="462051" y="602437"/>
                    </a:lnTo>
                    <a:lnTo>
                      <a:pt x="466788" y="598335"/>
                    </a:lnTo>
                    <a:close/>
                  </a:path>
                  <a:path w="1142365" h="1210945">
                    <a:moveTo>
                      <a:pt x="478472" y="534911"/>
                    </a:moveTo>
                    <a:lnTo>
                      <a:pt x="474091" y="530860"/>
                    </a:lnTo>
                    <a:lnTo>
                      <a:pt x="473925" y="533781"/>
                    </a:lnTo>
                    <a:lnTo>
                      <a:pt x="474497" y="535952"/>
                    </a:lnTo>
                    <a:lnTo>
                      <a:pt x="478472" y="534911"/>
                    </a:lnTo>
                    <a:close/>
                  </a:path>
                  <a:path w="1142365" h="1210945">
                    <a:moveTo>
                      <a:pt x="486613" y="441998"/>
                    </a:moveTo>
                    <a:lnTo>
                      <a:pt x="482600" y="440486"/>
                    </a:lnTo>
                    <a:lnTo>
                      <a:pt x="483463" y="444233"/>
                    </a:lnTo>
                    <a:lnTo>
                      <a:pt x="483844" y="445820"/>
                    </a:lnTo>
                    <a:lnTo>
                      <a:pt x="486613" y="441998"/>
                    </a:lnTo>
                    <a:close/>
                  </a:path>
                  <a:path w="1142365" h="1210945">
                    <a:moveTo>
                      <a:pt x="486791" y="846010"/>
                    </a:moveTo>
                    <a:lnTo>
                      <a:pt x="485330" y="841908"/>
                    </a:lnTo>
                    <a:lnTo>
                      <a:pt x="480187" y="847471"/>
                    </a:lnTo>
                    <a:lnTo>
                      <a:pt x="485978" y="847026"/>
                    </a:lnTo>
                    <a:lnTo>
                      <a:pt x="486791" y="846010"/>
                    </a:lnTo>
                    <a:close/>
                  </a:path>
                  <a:path w="1142365" h="1210945">
                    <a:moveTo>
                      <a:pt x="492391" y="825055"/>
                    </a:moveTo>
                    <a:lnTo>
                      <a:pt x="492036" y="820597"/>
                    </a:lnTo>
                    <a:lnTo>
                      <a:pt x="490474" y="819772"/>
                    </a:lnTo>
                    <a:lnTo>
                      <a:pt x="484263" y="820864"/>
                    </a:lnTo>
                    <a:lnTo>
                      <a:pt x="487362" y="822439"/>
                    </a:lnTo>
                    <a:lnTo>
                      <a:pt x="489737" y="823683"/>
                    </a:lnTo>
                    <a:lnTo>
                      <a:pt x="492391" y="825055"/>
                    </a:lnTo>
                    <a:close/>
                  </a:path>
                  <a:path w="1142365" h="1210945">
                    <a:moveTo>
                      <a:pt x="494131" y="746747"/>
                    </a:moveTo>
                    <a:lnTo>
                      <a:pt x="493141" y="745845"/>
                    </a:lnTo>
                    <a:lnTo>
                      <a:pt x="492099" y="745134"/>
                    </a:lnTo>
                    <a:lnTo>
                      <a:pt x="490207" y="743686"/>
                    </a:lnTo>
                    <a:lnTo>
                      <a:pt x="490334" y="747217"/>
                    </a:lnTo>
                    <a:lnTo>
                      <a:pt x="491109" y="748385"/>
                    </a:lnTo>
                    <a:lnTo>
                      <a:pt x="493585" y="747928"/>
                    </a:lnTo>
                    <a:lnTo>
                      <a:pt x="494131" y="746747"/>
                    </a:lnTo>
                    <a:close/>
                  </a:path>
                  <a:path w="1142365" h="1210945">
                    <a:moveTo>
                      <a:pt x="500075" y="537819"/>
                    </a:moveTo>
                    <a:lnTo>
                      <a:pt x="499249" y="536460"/>
                    </a:lnTo>
                    <a:lnTo>
                      <a:pt x="497547" y="533793"/>
                    </a:lnTo>
                    <a:lnTo>
                      <a:pt x="495363" y="536943"/>
                    </a:lnTo>
                    <a:lnTo>
                      <a:pt x="497801" y="537451"/>
                    </a:lnTo>
                    <a:lnTo>
                      <a:pt x="499211" y="538454"/>
                    </a:lnTo>
                    <a:lnTo>
                      <a:pt x="499427" y="538378"/>
                    </a:lnTo>
                    <a:lnTo>
                      <a:pt x="499668" y="538378"/>
                    </a:lnTo>
                    <a:lnTo>
                      <a:pt x="499821" y="538251"/>
                    </a:lnTo>
                    <a:lnTo>
                      <a:pt x="499948" y="538137"/>
                    </a:lnTo>
                    <a:lnTo>
                      <a:pt x="500075" y="537819"/>
                    </a:lnTo>
                    <a:close/>
                  </a:path>
                  <a:path w="1142365" h="1210945">
                    <a:moveTo>
                      <a:pt x="525741" y="1064755"/>
                    </a:moveTo>
                    <a:lnTo>
                      <a:pt x="522782" y="1059611"/>
                    </a:lnTo>
                    <a:lnTo>
                      <a:pt x="520103" y="1063942"/>
                    </a:lnTo>
                    <a:lnTo>
                      <a:pt x="525741" y="1064755"/>
                    </a:lnTo>
                    <a:close/>
                  </a:path>
                  <a:path w="1142365" h="1210945">
                    <a:moveTo>
                      <a:pt x="548589" y="557707"/>
                    </a:moveTo>
                    <a:lnTo>
                      <a:pt x="547992" y="556082"/>
                    </a:lnTo>
                    <a:lnTo>
                      <a:pt x="547458" y="555180"/>
                    </a:lnTo>
                    <a:lnTo>
                      <a:pt x="547293" y="554901"/>
                    </a:lnTo>
                    <a:lnTo>
                      <a:pt x="545350" y="555142"/>
                    </a:lnTo>
                    <a:lnTo>
                      <a:pt x="544880" y="555701"/>
                    </a:lnTo>
                    <a:lnTo>
                      <a:pt x="543293" y="557466"/>
                    </a:lnTo>
                    <a:lnTo>
                      <a:pt x="542010" y="559498"/>
                    </a:lnTo>
                    <a:lnTo>
                      <a:pt x="540194" y="562038"/>
                    </a:lnTo>
                    <a:lnTo>
                      <a:pt x="544576" y="562419"/>
                    </a:lnTo>
                    <a:lnTo>
                      <a:pt x="546595" y="560539"/>
                    </a:lnTo>
                    <a:lnTo>
                      <a:pt x="548589" y="557707"/>
                    </a:lnTo>
                    <a:close/>
                  </a:path>
                  <a:path w="1142365" h="1210945">
                    <a:moveTo>
                      <a:pt x="601103" y="528751"/>
                    </a:moveTo>
                    <a:lnTo>
                      <a:pt x="596785" y="526122"/>
                    </a:lnTo>
                    <a:lnTo>
                      <a:pt x="592937" y="528218"/>
                    </a:lnTo>
                    <a:lnTo>
                      <a:pt x="588289" y="528891"/>
                    </a:lnTo>
                    <a:lnTo>
                      <a:pt x="590499" y="530936"/>
                    </a:lnTo>
                    <a:lnTo>
                      <a:pt x="591896" y="532511"/>
                    </a:lnTo>
                    <a:lnTo>
                      <a:pt x="594804" y="534530"/>
                    </a:lnTo>
                    <a:lnTo>
                      <a:pt x="596874" y="535673"/>
                    </a:lnTo>
                    <a:lnTo>
                      <a:pt x="599579" y="534276"/>
                    </a:lnTo>
                    <a:lnTo>
                      <a:pt x="599147" y="532409"/>
                    </a:lnTo>
                    <a:lnTo>
                      <a:pt x="597522" y="530606"/>
                    </a:lnTo>
                    <a:lnTo>
                      <a:pt x="597852" y="529831"/>
                    </a:lnTo>
                    <a:lnTo>
                      <a:pt x="597916" y="529475"/>
                    </a:lnTo>
                    <a:lnTo>
                      <a:pt x="601103" y="528751"/>
                    </a:lnTo>
                    <a:close/>
                  </a:path>
                  <a:path w="1142365" h="1210945">
                    <a:moveTo>
                      <a:pt x="617474" y="986066"/>
                    </a:moveTo>
                    <a:lnTo>
                      <a:pt x="605891" y="984961"/>
                    </a:lnTo>
                    <a:lnTo>
                      <a:pt x="603440" y="985875"/>
                    </a:lnTo>
                    <a:lnTo>
                      <a:pt x="604050" y="991349"/>
                    </a:lnTo>
                    <a:lnTo>
                      <a:pt x="608279" y="989164"/>
                    </a:lnTo>
                    <a:lnTo>
                      <a:pt x="613435" y="989939"/>
                    </a:lnTo>
                    <a:lnTo>
                      <a:pt x="617474" y="986066"/>
                    </a:lnTo>
                    <a:close/>
                  </a:path>
                  <a:path w="1142365" h="1210945">
                    <a:moveTo>
                      <a:pt x="641362" y="445274"/>
                    </a:moveTo>
                    <a:lnTo>
                      <a:pt x="637108" y="443814"/>
                    </a:lnTo>
                    <a:lnTo>
                      <a:pt x="635254" y="443204"/>
                    </a:lnTo>
                    <a:lnTo>
                      <a:pt x="635571" y="446189"/>
                    </a:lnTo>
                    <a:lnTo>
                      <a:pt x="635800" y="448132"/>
                    </a:lnTo>
                    <a:lnTo>
                      <a:pt x="637679" y="447154"/>
                    </a:lnTo>
                    <a:lnTo>
                      <a:pt x="638987" y="446493"/>
                    </a:lnTo>
                    <a:lnTo>
                      <a:pt x="641362" y="445274"/>
                    </a:lnTo>
                    <a:close/>
                  </a:path>
                  <a:path w="1142365" h="1210945">
                    <a:moveTo>
                      <a:pt x="655345" y="1208430"/>
                    </a:moveTo>
                    <a:lnTo>
                      <a:pt x="654011" y="1207503"/>
                    </a:lnTo>
                    <a:lnTo>
                      <a:pt x="652856" y="1205585"/>
                    </a:lnTo>
                    <a:lnTo>
                      <a:pt x="650684" y="1206969"/>
                    </a:lnTo>
                    <a:lnTo>
                      <a:pt x="652462" y="1210665"/>
                    </a:lnTo>
                    <a:lnTo>
                      <a:pt x="655345" y="1208430"/>
                    </a:lnTo>
                    <a:close/>
                  </a:path>
                  <a:path w="1142365" h="1210945">
                    <a:moveTo>
                      <a:pt x="663028" y="103784"/>
                    </a:moveTo>
                    <a:lnTo>
                      <a:pt x="660031" y="102323"/>
                    </a:lnTo>
                    <a:lnTo>
                      <a:pt x="658990" y="101828"/>
                    </a:lnTo>
                    <a:lnTo>
                      <a:pt x="657301" y="102069"/>
                    </a:lnTo>
                    <a:lnTo>
                      <a:pt x="655789" y="102768"/>
                    </a:lnTo>
                    <a:lnTo>
                      <a:pt x="655853" y="104876"/>
                    </a:lnTo>
                    <a:lnTo>
                      <a:pt x="656323" y="105829"/>
                    </a:lnTo>
                    <a:lnTo>
                      <a:pt x="656983" y="107264"/>
                    </a:lnTo>
                    <a:lnTo>
                      <a:pt x="658190" y="108470"/>
                    </a:lnTo>
                    <a:lnTo>
                      <a:pt x="659472" y="110159"/>
                    </a:lnTo>
                    <a:lnTo>
                      <a:pt x="662901" y="106286"/>
                    </a:lnTo>
                    <a:lnTo>
                      <a:pt x="663028" y="103784"/>
                    </a:lnTo>
                    <a:close/>
                  </a:path>
                  <a:path w="1142365" h="1210945">
                    <a:moveTo>
                      <a:pt x="708901" y="1135913"/>
                    </a:moveTo>
                    <a:lnTo>
                      <a:pt x="708710" y="1134821"/>
                    </a:lnTo>
                    <a:lnTo>
                      <a:pt x="708799" y="1133563"/>
                    </a:lnTo>
                    <a:lnTo>
                      <a:pt x="708253" y="1132700"/>
                    </a:lnTo>
                    <a:lnTo>
                      <a:pt x="707923" y="1132179"/>
                    </a:lnTo>
                    <a:lnTo>
                      <a:pt x="706628" y="1132255"/>
                    </a:lnTo>
                    <a:lnTo>
                      <a:pt x="704938" y="1131836"/>
                    </a:lnTo>
                    <a:lnTo>
                      <a:pt x="705459" y="1133716"/>
                    </a:lnTo>
                    <a:lnTo>
                      <a:pt x="705472" y="1135011"/>
                    </a:lnTo>
                    <a:lnTo>
                      <a:pt x="706132" y="1135710"/>
                    </a:lnTo>
                    <a:lnTo>
                      <a:pt x="706615" y="1136192"/>
                    </a:lnTo>
                    <a:lnTo>
                      <a:pt x="707923" y="1135888"/>
                    </a:lnTo>
                    <a:lnTo>
                      <a:pt x="708901" y="1135913"/>
                    </a:lnTo>
                    <a:close/>
                  </a:path>
                  <a:path w="1142365" h="1210945">
                    <a:moveTo>
                      <a:pt x="731443" y="839787"/>
                    </a:moveTo>
                    <a:lnTo>
                      <a:pt x="728891" y="836917"/>
                    </a:lnTo>
                    <a:lnTo>
                      <a:pt x="727163" y="833069"/>
                    </a:lnTo>
                    <a:lnTo>
                      <a:pt x="722210" y="832078"/>
                    </a:lnTo>
                    <a:lnTo>
                      <a:pt x="724065" y="836777"/>
                    </a:lnTo>
                    <a:lnTo>
                      <a:pt x="727367" y="838733"/>
                    </a:lnTo>
                    <a:lnTo>
                      <a:pt x="731443" y="839787"/>
                    </a:lnTo>
                    <a:close/>
                  </a:path>
                  <a:path w="1142365" h="1210945">
                    <a:moveTo>
                      <a:pt x="733971" y="480390"/>
                    </a:moveTo>
                    <a:lnTo>
                      <a:pt x="731532" y="475653"/>
                    </a:lnTo>
                    <a:lnTo>
                      <a:pt x="729170" y="479336"/>
                    </a:lnTo>
                    <a:lnTo>
                      <a:pt x="727456" y="482053"/>
                    </a:lnTo>
                    <a:lnTo>
                      <a:pt x="733666" y="481012"/>
                    </a:lnTo>
                    <a:lnTo>
                      <a:pt x="733971" y="480390"/>
                    </a:lnTo>
                    <a:close/>
                  </a:path>
                  <a:path w="1142365" h="1210945">
                    <a:moveTo>
                      <a:pt x="733996" y="388353"/>
                    </a:moveTo>
                    <a:lnTo>
                      <a:pt x="733729" y="387946"/>
                    </a:lnTo>
                    <a:lnTo>
                      <a:pt x="733221" y="387096"/>
                    </a:lnTo>
                    <a:lnTo>
                      <a:pt x="731558" y="387413"/>
                    </a:lnTo>
                    <a:lnTo>
                      <a:pt x="729729" y="387400"/>
                    </a:lnTo>
                    <a:lnTo>
                      <a:pt x="727379" y="388683"/>
                    </a:lnTo>
                    <a:lnTo>
                      <a:pt x="727062" y="390283"/>
                    </a:lnTo>
                    <a:lnTo>
                      <a:pt x="726440" y="391414"/>
                    </a:lnTo>
                    <a:lnTo>
                      <a:pt x="727735" y="391731"/>
                    </a:lnTo>
                    <a:lnTo>
                      <a:pt x="729361" y="392684"/>
                    </a:lnTo>
                    <a:lnTo>
                      <a:pt x="731748" y="391375"/>
                    </a:lnTo>
                    <a:lnTo>
                      <a:pt x="732764" y="389686"/>
                    </a:lnTo>
                    <a:lnTo>
                      <a:pt x="733996" y="388353"/>
                    </a:lnTo>
                    <a:close/>
                  </a:path>
                  <a:path w="1142365" h="1210945">
                    <a:moveTo>
                      <a:pt x="752995" y="677481"/>
                    </a:moveTo>
                    <a:lnTo>
                      <a:pt x="752309" y="676948"/>
                    </a:lnTo>
                    <a:lnTo>
                      <a:pt x="751649" y="676300"/>
                    </a:lnTo>
                    <a:lnTo>
                      <a:pt x="750963" y="676821"/>
                    </a:lnTo>
                    <a:lnTo>
                      <a:pt x="750519" y="677443"/>
                    </a:lnTo>
                    <a:lnTo>
                      <a:pt x="750036" y="678014"/>
                    </a:lnTo>
                    <a:lnTo>
                      <a:pt x="750443" y="678243"/>
                    </a:lnTo>
                    <a:lnTo>
                      <a:pt x="750887" y="678738"/>
                    </a:lnTo>
                    <a:lnTo>
                      <a:pt x="751192" y="678662"/>
                    </a:lnTo>
                    <a:lnTo>
                      <a:pt x="751776" y="678472"/>
                    </a:lnTo>
                    <a:lnTo>
                      <a:pt x="752271" y="677976"/>
                    </a:lnTo>
                    <a:lnTo>
                      <a:pt x="752995" y="677481"/>
                    </a:lnTo>
                    <a:close/>
                  </a:path>
                  <a:path w="1142365" h="1210945">
                    <a:moveTo>
                      <a:pt x="753313" y="729272"/>
                    </a:moveTo>
                    <a:lnTo>
                      <a:pt x="752932" y="726160"/>
                    </a:lnTo>
                    <a:lnTo>
                      <a:pt x="750760" y="725436"/>
                    </a:lnTo>
                    <a:lnTo>
                      <a:pt x="748271" y="724903"/>
                    </a:lnTo>
                    <a:lnTo>
                      <a:pt x="747483" y="729157"/>
                    </a:lnTo>
                    <a:lnTo>
                      <a:pt x="753313" y="729272"/>
                    </a:lnTo>
                    <a:close/>
                  </a:path>
                  <a:path w="1142365" h="1210945">
                    <a:moveTo>
                      <a:pt x="755383" y="656907"/>
                    </a:moveTo>
                    <a:lnTo>
                      <a:pt x="754532" y="656869"/>
                    </a:lnTo>
                    <a:lnTo>
                      <a:pt x="753668" y="656818"/>
                    </a:lnTo>
                    <a:lnTo>
                      <a:pt x="752817" y="656767"/>
                    </a:lnTo>
                    <a:lnTo>
                      <a:pt x="752805" y="657059"/>
                    </a:lnTo>
                    <a:lnTo>
                      <a:pt x="752779" y="657364"/>
                    </a:lnTo>
                    <a:lnTo>
                      <a:pt x="752767" y="657656"/>
                    </a:lnTo>
                    <a:lnTo>
                      <a:pt x="753643" y="657707"/>
                    </a:lnTo>
                    <a:lnTo>
                      <a:pt x="754468" y="657758"/>
                    </a:lnTo>
                    <a:lnTo>
                      <a:pt x="755332" y="657796"/>
                    </a:lnTo>
                    <a:lnTo>
                      <a:pt x="755345" y="657504"/>
                    </a:lnTo>
                    <a:lnTo>
                      <a:pt x="755383" y="656907"/>
                    </a:lnTo>
                    <a:close/>
                  </a:path>
                  <a:path w="1142365" h="1210945">
                    <a:moveTo>
                      <a:pt x="763574" y="459955"/>
                    </a:moveTo>
                    <a:lnTo>
                      <a:pt x="763168" y="459308"/>
                    </a:lnTo>
                    <a:lnTo>
                      <a:pt x="762558" y="459079"/>
                    </a:lnTo>
                    <a:lnTo>
                      <a:pt x="762088" y="458762"/>
                    </a:lnTo>
                    <a:lnTo>
                      <a:pt x="761936" y="459206"/>
                    </a:lnTo>
                    <a:lnTo>
                      <a:pt x="761568" y="459701"/>
                    </a:lnTo>
                    <a:lnTo>
                      <a:pt x="761669" y="460082"/>
                    </a:lnTo>
                    <a:lnTo>
                      <a:pt x="761746" y="460438"/>
                    </a:lnTo>
                    <a:lnTo>
                      <a:pt x="762317" y="460730"/>
                    </a:lnTo>
                    <a:lnTo>
                      <a:pt x="762800" y="461175"/>
                    </a:lnTo>
                    <a:lnTo>
                      <a:pt x="763079" y="460552"/>
                    </a:lnTo>
                    <a:lnTo>
                      <a:pt x="763574" y="459955"/>
                    </a:lnTo>
                    <a:close/>
                  </a:path>
                  <a:path w="1142365" h="1210945">
                    <a:moveTo>
                      <a:pt x="767181" y="1171879"/>
                    </a:moveTo>
                    <a:lnTo>
                      <a:pt x="765619" y="1169835"/>
                    </a:lnTo>
                    <a:lnTo>
                      <a:pt x="765327" y="1169466"/>
                    </a:lnTo>
                    <a:lnTo>
                      <a:pt x="763778" y="1169441"/>
                    </a:lnTo>
                    <a:lnTo>
                      <a:pt x="761822" y="1171422"/>
                    </a:lnTo>
                    <a:lnTo>
                      <a:pt x="762444" y="1172895"/>
                    </a:lnTo>
                    <a:lnTo>
                      <a:pt x="764197" y="1174216"/>
                    </a:lnTo>
                    <a:lnTo>
                      <a:pt x="766267" y="1173264"/>
                    </a:lnTo>
                    <a:lnTo>
                      <a:pt x="767181" y="1171879"/>
                    </a:lnTo>
                    <a:close/>
                  </a:path>
                  <a:path w="1142365" h="1210945">
                    <a:moveTo>
                      <a:pt x="771994" y="181952"/>
                    </a:moveTo>
                    <a:lnTo>
                      <a:pt x="770661" y="178765"/>
                    </a:lnTo>
                    <a:lnTo>
                      <a:pt x="768197" y="178155"/>
                    </a:lnTo>
                    <a:lnTo>
                      <a:pt x="764489" y="180200"/>
                    </a:lnTo>
                    <a:lnTo>
                      <a:pt x="766686" y="181343"/>
                    </a:lnTo>
                    <a:lnTo>
                      <a:pt x="768845" y="182511"/>
                    </a:lnTo>
                    <a:lnTo>
                      <a:pt x="771017" y="183667"/>
                    </a:lnTo>
                    <a:lnTo>
                      <a:pt x="771994" y="181952"/>
                    </a:lnTo>
                    <a:close/>
                  </a:path>
                  <a:path w="1142365" h="1210945">
                    <a:moveTo>
                      <a:pt x="775474" y="986942"/>
                    </a:moveTo>
                    <a:lnTo>
                      <a:pt x="774725" y="981379"/>
                    </a:lnTo>
                    <a:lnTo>
                      <a:pt x="766610" y="986726"/>
                    </a:lnTo>
                    <a:lnTo>
                      <a:pt x="770394" y="986840"/>
                    </a:lnTo>
                    <a:lnTo>
                      <a:pt x="775474" y="986942"/>
                    </a:lnTo>
                    <a:close/>
                  </a:path>
                  <a:path w="1142365" h="1210945">
                    <a:moveTo>
                      <a:pt x="787971" y="1180680"/>
                    </a:moveTo>
                    <a:lnTo>
                      <a:pt x="787819" y="1174369"/>
                    </a:lnTo>
                    <a:lnTo>
                      <a:pt x="785977" y="1174457"/>
                    </a:lnTo>
                    <a:lnTo>
                      <a:pt x="785787" y="1176312"/>
                    </a:lnTo>
                    <a:lnTo>
                      <a:pt x="784225" y="1178369"/>
                    </a:lnTo>
                    <a:lnTo>
                      <a:pt x="787971" y="1180680"/>
                    </a:lnTo>
                    <a:close/>
                  </a:path>
                  <a:path w="1142365" h="1210945">
                    <a:moveTo>
                      <a:pt x="794448" y="400761"/>
                    </a:moveTo>
                    <a:lnTo>
                      <a:pt x="794397" y="400151"/>
                    </a:lnTo>
                    <a:lnTo>
                      <a:pt x="794397" y="399859"/>
                    </a:lnTo>
                    <a:lnTo>
                      <a:pt x="793496" y="399796"/>
                    </a:lnTo>
                    <a:lnTo>
                      <a:pt x="792607" y="399745"/>
                    </a:lnTo>
                    <a:lnTo>
                      <a:pt x="791705" y="399694"/>
                    </a:lnTo>
                    <a:lnTo>
                      <a:pt x="791692" y="400164"/>
                    </a:lnTo>
                    <a:lnTo>
                      <a:pt x="791692" y="400634"/>
                    </a:lnTo>
                    <a:lnTo>
                      <a:pt x="791667" y="401091"/>
                    </a:lnTo>
                    <a:lnTo>
                      <a:pt x="792594" y="400977"/>
                    </a:lnTo>
                    <a:lnTo>
                      <a:pt x="793508" y="400875"/>
                    </a:lnTo>
                    <a:lnTo>
                      <a:pt x="794448" y="400761"/>
                    </a:lnTo>
                    <a:close/>
                  </a:path>
                  <a:path w="1142365" h="1210945">
                    <a:moveTo>
                      <a:pt x="814247" y="380466"/>
                    </a:moveTo>
                    <a:lnTo>
                      <a:pt x="812457" y="379514"/>
                    </a:lnTo>
                    <a:lnTo>
                      <a:pt x="810158" y="382155"/>
                    </a:lnTo>
                    <a:lnTo>
                      <a:pt x="807085" y="384390"/>
                    </a:lnTo>
                    <a:lnTo>
                      <a:pt x="809015" y="389343"/>
                    </a:lnTo>
                    <a:lnTo>
                      <a:pt x="810768" y="386384"/>
                    </a:lnTo>
                    <a:lnTo>
                      <a:pt x="812495" y="383425"/>
                    </a:lnTo>
                    <a:lnTo>
                      <a:pt x="814247" y="380466"/>
                    </a:lnTo>
                    <a:close/>
                  </a:path>
                  <a:path w="1142365" h="1210945">
                    <a:moveTo>
                      <a:pt x="845464" y="756005"/>
                    </a:moveTo>
                    <a:lnTo>
                      <a:pt x="839482" y="750468"/>
                    </a:lnTo>
                    <a:lnTo>
                      <a:pt x="840536" y="757720"/>
                    </a:lnTo>
                    <a:lnTo>
                      <a:pt x="842416" y="757072"/>
                    </a:lnTo>
                    <a:lnTo>
                      <a:pt x="843661" y="756653"/>
                    </a:lnTo>
                    <a:lnTo>
                      <a:pt x="845464" y="756005"/>
                    </a:lnTo>
                    <a:close/>
                  </a:path>
                  <a:path w="1142365" h="1210945">
                    <a:moveTo>
                      <a:pt x="872109" y="1027341"/>
                    </a:moveTo>
                    <a:lnTo>
                      <a:pt x="871804" y="1025855"/>
                    </a:lnTo>
                    <a:lnTo>
                      <a:pt x="871880" y="1024267"/>
                    </a:lnTo>
                    <a:lnTo>
                      <a:pt x="870343" y="1024724"/>
                    </a:lnTo>
                    <a:lnTo>
                      <a:pt x="869061" y="1024712"/>
                    </a:lnTo>
                    <a:lnTo>
                      <a:pt x="868616" y="1025334"/>
                    </a:lnTo>
                    <a:lnTo>
                      <a:pt x="868121" y="1025944"/>
                    </a:lnTo>
                    <a:lnTo>
                      <a:pt x="868426" y="1027176"/>
                    </a:lnTo>
                    <a:lnTo>
                      <a:pt x="868400" y="1028141"/>
                    </a:lnTo>
                    <a:lnTo>
                      <a:pt x="869505" y="1028026"/>
                    </a:lnTo>
                    <a:lnTo>
                      <a:pt x="870813" y="1028217"/>
                    </a:lnTo>
                    <a:lnTo>
                      <a:pt x="871639" y="1027658"/>
                    </a:lnTo>
                    <a:lnTo>
                      <a:pt x="872109" y="1027341"/>
                    </a:lnTo>
                    <a:close/>
                  </a:path>
                  <a:path w="1142365" h="1210945">
                    <a:moveTo>
                      <a:pt x="882230" y="1053630"/>
                    </a:moveTo>
                    <a:lnTo>
                      <a:pt x="879944" y="1048067"/>
                    </a:lnTo>
                    <a:lnTo>
                      <a:pt x="877011" y="1044536"/>
                    </a:lnTo>
                    <a:lnTo>
                      <a:pt x="870204" y="1043749"/>
                    </a:lnTo>
                    <a:lnTo>
                      <a:pt x="872959" y="1049159"/>
                    </a:lnTo>
                    <a:lnTo>
                      <a:pt x="875830" y="1052842"/>
                    </a:lnTo>
                    <a:lnTo>
                      <a:pt x="882230" y="1053630"/>
                    </a:lnTo>
                    <a:close/>
                  </a:path>
                  <a:path w="1142365" h="1210945">
                    <a:moveTo>
                      <a:pt x="888377" y="868794"/>
                    </a:moveTo>
                    <a:lnTo>
                      <a:pt x="887971" y="868108"/>
                    </a:lnTo>
                    <a:lnTo>
                      <a:pt x="887145" y="866749"/>
                    </a:lnTo>
                    <a:lnTo>
                      <a:pt x="885888" y="867384"/>
                    </a:lnTo>
                    <a:lnTo>
                      <a:pt x="884618" y="868070"/>
                    </a:lnTo>
                    <a:lnTo>
                      <a:pt x="883348" y="868730"/>
                    </a:lnTo>
                    <a:lnTo>
                      <a:pt x="883856" y="869581"/>
                    </a:lnTo>
                    <a:lnTo>
                      <a:pt x="884872" y="871283"/>
                    </a:lnTo>
                    <a:lnTo>
                      <a:pt x="886040" y="870458"/>
                    </a:lnTo>
                    <a:lnTo>
                      <a:pt x="888377" y="868794"/>
                    </a:lnTo>
                    <a:close/>
                  </a:path>
                  <a:path w="1142365" h="1210945">
                    <a:moveTo>
                      <a:pt x="894372" y="669734"/>
                    </a:moveTo>
                    <a:lnTo>
                      <a:pt x="892162" y="666229"/>
                    </a:lnTo>
                    <a:lnTo>
                      <a:pt x="892441" y="662889"/>
                    </a:lnTo>
                    <a:lnTo>
                      <a:pt x="886320" y="666673"/>
                    </a:lnTo>
                    <a:lnTo>
                      <a:pt x="886256" y="666915"/>
                    </a:lnTo>
                    <a:lnTo>
                      <a:pt x="889876" y="671614"/>
                    </a:lnTo>
                    <a:lnTo>
                      <a:pt x="894372" y="669734"/>
                    </a:lnTo>
                    <a:close/>
                  </a:path>
                  <a:path w="1142365" h="1210945">
                    <a:moveTo>
                      <a:pt x="937717" y="668121"/>
                    </a:moveTo>
                    <a:lnTo>
                      <a:pt x="937552" y="664540"/>
                    </a:lnTo>
                    <a:lnTo>
                      <a:pt x="935355" y="664273"/>
                    </a:lnTo>
                    <a:lnTo>
                      <a:pt x="932256" y="664095"/>
                    </a:lnTo>
                    <a:lnTo>
                      <a:pt x="932967" y="667435"/>
                    </a:lnTo>
                    <a:lnTo>
                      <a:pt x="934707" y="668286"/>
                    </a:lnTo>
                    <a:lnTo>
                      <a:pt x="937717" y="668121"/>
                    </a:lnTo>
                    <a:close/>
                  </a:path>
                  <a:path w="1142365" h="1210945">
                    <a:moveTo>
                      <a:pt x="977176" y="883564"/>
                    </a:moveTo>
                    <a:lnTo>
                      <a:pt x="972743" y="883983"/>
                    </a:lnTo>
                    <a:lnTo>
                      <a:pt x="969479" y="886371"/>
                    </a:lnTo>
                    <a:lnTo>
                      <a:pt x="966457" y="889177"/>
                    </a:lnTo>
                    <a:lnTo>
                      <a:pt x="974661" y="888314"/>
                    </a:lnTo>
                    <a:lnTo>
                      <a:pt x="976083" y="887501"/>
                    </a:lnTo>
                    <a:lnTo>
                      <a:pt x="977176" y="883564"/>
                    </a:lnTo>
                    <a:close/>
                  </a:path>
                  <a:path w="1142365" h="1210945">
                    <a:moveTo>
                      <a:pt x="984948" y="695972"/>
                    </a:moveTo>
                    <a:lnTo>
                      <a:pt x="977392" y="688962"/>
                    </a:lnTo>
                    <a:lnTo>
                      <a:pt x="974407" y="696379"/>
                    </a:lnTo>
                    <a:lnTo>
                      <a:pt x="981354" y="699465"/>
                    </a:lnTo>
                    <a:lnTo>
                      <a:pt x="981633" y="699439"/>
                    </a:lnTo>
                    <a:lnTo>
                      <a:pt x="984948" y="695972"/>
                    </a:lnTo>
                    <a:close/>
                  </a:path>
                  <a:path w="1142365" h="1210945">
                    <a:moveTo>
                      <a:pt x="1011364" y="1040409"/>
                    </a:moveTo>
                    <a:lnTo>
                      <a:pt x="1011047" y="1038402"/>
                    </a:lnTo>
                    <a:lnTo>
                      <a:pt x="1010958" y="1036408"/>
                    </a:lnTo>
                    <a:lnTo>
                      <a:pt x="1010018" y="1036523"/>
                    </a:lnTo>
                    <a:lnTo>
                      <a:pt x="1008761" y="1036281"/>
                    </a:lnTo>
                    <a:lnTo>
                      <a:pt x="1007224" y="1037729"/>
                    </a:lnTo>
                    <a:lnTo>
                      <a:pt x="1005687" y="1034935"/>
                    </a:lnTo>
                    <a:lnTo>
                      <a:pt x="1006830" y="1031786"/>
                    </a:lnTo>
                    <a:lnTo>
                      <a:pt x="1002499" y="1030338"/>
                    </a:lnTo>
                    <a:lnTo>
                      <a:pt x="998994" y="1028827"/>
                    </a:lnTo>
                    <a:lnTo>
                      <a:pt x="996048" y="1032802"/>
                    </a:lnTo>
                    <a:lnTo>
                      <a:pt x="997572" y="1036510"/>
                    </a:lnTo>
                    <a:lnTo>
                      <a:pt x="1000493" y="1036154"/>
                    </a:lnTo>
                    <a:lnTo>
                      <a:pt x="1003452" y="1035634"/>
                    </a:lnTo>
                    <a:lnTo>
                      <a:pt x="1002741" y="1039939"/>
                    </a:lnTo>
                    <a:lnTo>
                      <a:pt x="1006551" y="1039063"/>
                    </a:lnTo>
                    <a:lnTo>
                      <a:pt x="1006563" y="1041920"/>
                    </a:lnTo>
                    <a:lnTo>
                      <a:pt x="1008430" y="1043343"/>
                    </a:lnTo>
                    <a:lnTo>
                      <a:pt x="1009154" y="1043089"/>
                    </a:lnTo>
                    <a:lnTo>
                      <a:pt x="1011059" y="1042835"/>
                    </a:lnTo>
                    <a:lnTo>
                      <a:pt x="1011110" y="1042352"/>
                    </a:lnTo>
                    <a:lnTo>
                      <a:pt x="1011364" y="1040409"/>
                    </a:lnTo>
                    <a:close/>
                  </a:path>
                  <a:path w="1142365" h="1210945">
                    <a:moveTo>
                      <a:pt x="1044524" y="644067"/>
                    </a:moveTo>
                    <a:lnTo>
                      <a:pt x="1043597" y="643864"/>
                    </a:lnTo>
                    <a:lnTo>
                      <a:pt x="1042276" y="643216"/>
                    </a:lnTo>
                    <a:lnTo>
                      <a:pt x="1041781" y="643623"/>
                    </a:lnTo>
                    <a:lnTo>
                      <a:pt x="1040003" y="644994"/>
                    </a:lnTo>
                    <a:lnTo>
                      <a:pt x="1040206" y="646722"/>
                    </a:lnTo>
                    <a:lnTo>
                      <a:pt x="1042974" y="649770"/>
                    </a:lnTo>
                    <a:lnTo>
                      <a:pt x="1043698" y="647128"/>
                    </a:lnTo>
                    <a:lnTo>
                      <a:pt x="1044524" y="644067"/>
                    </a:lnTo>
                    <a:close/>
                  </a:path>
                  <a:path w="1142365" h="1210945">
                    <a:moveTo>
                      <a:pt x="1110627" y="507250"/>
                    </a:moveTo>
                    <a:lnTo>
                      <a:pt x="1109319" y="506882"/>
                    </a:lnTo>
                    <a:lnTo>
                      <a:pt x="1107617" y="505802"/>
                    </a:lnTo>
                    <a:lnTo>
                      <a:pt x="1105204" y="507123"/>
                    </a:lnTo>
                    <a:lnTo>
                      <a:pt x="1104112" y="508876"/>
                    </a:lnTo>
                    <a:lnTo>
                      <a:pt x="1102842" y="510260"/>
                    </a:lnTo>
                    <a:lnTo>
                      <a:pt x="1103287" y="511797"/>
                    </a:lnTo>
                    <a:lnTo>
                      <a:pt x="1105217" y="511479"/>
                    </a:lnTo>
                    <a:lnTo>
                      <a:pt x="1107338" y="511479"/>
                    </a:lnTo>
                    <a:lnTo>
                      <a:pt x="1109941" y="510298"/>
                    </a:lnTo>
                    <a:lnTo>
                      <a:pt x="1110145" y="508444"/>
                    </a:lnTo>
                    <a:lnTo>
                      <a:pt x="1110627" y="507250"/>
                    </a:lnTo>
                    <a:close/>
                  </a:path>
                  <a:path w="1142365" h="1210945">
                    <a:moveTo>
                      <a:pt x="1116482" y="473938"/>
                    </a:moveTo>
                    <a:lnTo>
                      <a:pt x="1110107" y="475830"/>
                    </a:lnTo>
                    <a:lnTo>
                      <a:pt x="1109421" y="471982"/>
                    </a:lnTo>
                    <a:lnTo>
                      <a:pt x="1104531" y="472744"/>
                    </a:lnTo>
                    <a:lnTo>
                      <a:pt x="1104303" y="480136"/>
                    </a:lnTo>
                    <a:lnTo>
                      <a:pt x="1104734" y="481190"/>
                    </a:lnTo>
                    <a:lnTo>
                      <a:pt x="1111948" y="482104"/>
                    </a:lnTo>
                    <a:lnTo>
                      <a:pt x="1114501" y="480047"/>
                    </a:lnTo>
                    <a:lnTo>
                      <a:pt x="1116482" y="473938"/>
                    </a:lnTo>
                    <a:close/>
                  </a:path>
                  <a:path w="1142365" h="1210945">
                    <a:moveTo>
                      <a:pt x="1141793" y="700582"/>
                    </a:moveTo>
                    <a:lnTo>
                      <a:pt x="1140155" y="697788"/>
                    </a:lnTo>
                    <a:lnTo>
                      <a:pt x="1139342" y="696379"/>
                    </a:lnTo>
                    <a:lnTo>
                      <a:pt x="1137361" y="697738"/>
                    </a:lnTo>
                    <a:lnTo>
                      <a:pt x="1138326" y="698995"/>
                    </a:lnTo>
                    <a:lnTo>
                      <a:pt x="1140282" y="701535"/>
                    </a:lnTo>
                    <a:lnTo>
                      <a:pt x="1141285" y="700900"/>
                    </a:lnTo>
                    <a:lnTo>
                      <a:pt x="1141793" y="70058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9" name="object 381">
                <a:extLst>
                  <a:ext uri="{FF2B5EF4-FFF2-40B4-BE49-F238E27FC236}">
                    <a16:creationId xmlns:a16="http://schemas.microsoft.com/office/drawing/2014/main" id="{E45682CA-3FFC-A5D7-26A2-64A900C616C5}"/>
                  </a:ext>
                </a:extLst>
              </p:cNvPr>
              <p:cNvSpPr/>
              <p:nvPr/>
            </p:nvSpPr>
            <p:spPr>
              <a:xfrm>
                <a:off x="8709805" y="3934446"/>
                <a:ext cx="901477" cy="815018"/>
              </a:xfrm>
              <a:custGeom>
                <a:avLst/>
                <a:gdLst/>
                <a:ahLst/>
                <a:cxnLst/>
                <a:rect l="l" t="t" r="r" b="b"/>
                <a:pathLst>
                  <a:path w="1158875" h="1191895">
                    <a:moveTo>
                      <a:pt x="4368" y="660285"/>
                    </a:moveTo>
                    <a:lnTo>
                      <a:pt x="3822" y="660196"/>
                    </a:lnTo>
                    <a:lnTo>
                      <a:pt x="3302" y="660082"/>
                    </a:lnTo>
                    <a:lnTo>
                      <a:pt x="2768" y="659968"/>
                    </a:lnTo>
                    <a:lnTo>
                      <a:pt x="1905" y="660298"/>
                    </a:lnTo>
                    <a:lnTo>
                      <a:pt x="889" y="660463"/>
                    </a:lnTo>
                    <a:lnTo>
                      <a:pt x="0" y="661339"/>
                    </a:lnTo>
                    <a:lnTo>
                      <a:pt x="495" y="662444"/>
                    </a:lnTo>
                    <a:lnTo>
                      <a:pt x="635" y="663155"/>
                    </a:lnTo>
                    <a:lnTo>
                      <a:pt x="1536" y="662940"/>
                    </a:lnTo>
                    <a:lnTo>
                      <a:pt x="2590" y="662940"/>
                    </a:lnTo>
                    <a:lnTo>
                      <a:pt x="3314" y="662419"/>
                    </a:lnTo>
                    <a:lnTo>
                      <a:pt x="3873" y="662038"/>
                    </a:lnTo>
                    <a:lnTo>
                      <a:pt x="4038" y="661035"/>
                    </a:lnTo>
                    <a:lnTo>
                      <a:pt x="4368" y="660285"/>
                    </a:lnTo>
                    <a:close/>
                  </a:path>
                  <a:path w="1158875" h="1191895">
                    <a:moveTo>
                      <a:pt x="131368" y="802017"/>
                    </a:moveTo>
                    <a:lnTo>
                      <a:pt x="129743" y="801979"/>
                    </a:lnTo>
                    <a:lnTo>
                      <a:pt x="128168" y="801979"/>
                    </a:lnTo>
                    <a:lnTo>
                      <a:pt x="126593" y="801941"/>
                    </a:lnTo>
                    <a:lnTo>
                      <a:pt x="126720" y="803910"/>
                    </a:lnTo>
                    <a:lnTo>
                      <a:pt x="129679" y="803617"/>
                    </a:lnTo>
                    <a:lnTo>
                      <a:pt x="131241" y="803402"/>
                    </a:lnTo>
                    <a:lnTo>
                      <a:pt x="131254" y="802754"/>
                    </a:lnTo>
                    <a:lnTo>
                      <a:pt x="131368" y="802017"/>
                    </a:lnTo>
                    <a:close/>
                  </a:path>
                  <a:path w="1158875" h="1191895">
                    <a:moveTo>
                      <a:pt x="133223" y="998385"/>
                    </a:moveTo>
                    <a:lnTo>
                      <a:pt x="132651" y="997572"/>
                    </a:lnTo>
                    <a:lnTo>
                      <a:pt x="132397" y="997153"/>
                    </a:lnTo>
                    <a:lnTo>
                      <a:pt x="130695" y="997521"/>
                    </a:lnTo>
                    <a:lnTo>
                      <a:pt x="128943" y="997877"/>
                    </a:lnTo>
                    <a:lnTo>
                      <a:pt x="129146" y="1001522"/>
                    </a:lnTo>
                    <a:lnTo>
                      <a:pt x="130975" y="1000099"/>
                    </a:lnTo>
                    <a:lnTo>
                      <a:pt x="133223" y="998385"/>
                    </a:lnTo>
                    <a:close/>
                  </a:path>
                  <a:path w="1158875" h="1191895">
                    <a:moveTo>
                      <a:pt x="139674" y="542594"/>
                    </a:moveTo>
                    <a:lnTo>
                      <a:pt x="139433" y="541705"/>
                    </a:lnTo>
                    <a:lnTo>
                      <a:pt x="139306" y="540753"/>
                    </a:lnTo>
                    <a:lnTo>
                      <a:pt x="138912" y="539927"/>
                    </a:lnTo>
                    <a:lnTo>
                      <a:pt x="138849" y="539750"/>
                    </a:lnTo>
                    <a:lnTo>
                      <a:pt x="137858" y="540016"/>
                    </a:lnTo>
                    <a:lnTo>
                      <a:pt x="136867" y="540105"/>
                    </a:lnTo>
                    <a:lnTo>
                      <a:pt x="137312" y="541248"/>
                    </a:lnTo>
                    <a:lnTo>
                      <a:pt x="137566" y="542163"/>
                    </a:lnTo>
                    <a:lnTo>
                      <a:pt x="138125" y="543115"/>
                    </a:lnTo>
                    <a:lnTo>
                      <a:pt x="139103" y="542721"/>
                    </a:lnTo>
                    <a:lnTo>
                      <a:pt x="139674" y="542594"/>
                    </a:lnTo>
                    <a:close/>
                  </a:path>
                  <a:path w="1158875" h="1191895">
                    <a:moveTo>
                      <a:pt x="175018" y="795515"/>
                    </a:moveTo>
                    <a:lnTo>
                      <a:pt x="173316" y="793470"/>
                    </a:lnTo>
                    <a:lnTo>
                      <a:pt x="173050" y="795274"/>
                    </a:lnTo>
                    <a:lnTo>
                      <a:pt x="172783" y="797090"/>
                    </a:lnTo>
                    <a:lnTo>
                      <a:pt x="172516" y="798893"/>
                    </a:lnTo>
                    <a:lnTo>
                      <a:pt x="174688" y="797318"/>
                    </a:lnTo>
                    <a:lnTo>
                      <a:pt x="175018" y="795515"/>
                    </a:lnTo>
                    <a:close/>
                  </a:path>
                  <a:path w="1158875" h="1191895">
                    <a:moveTo>
                      <a:pt x="179755" y="581164"/>
                    </a:moveTo>
                    <a:lnTo>
                      <a:pt x="179031" y="579729"/>
                    </a:lnTo>
                    <a:lnTo>
                      <a:pt x="176491" y="577926"/>
                    </a:lnTo>
                    <a:lnTo>
                      <a:pt x="174853" y="580377"/>
                    </a:lnTo>
                    <a:lnTo>
                      <a:pt x="175069" y="581952"/>
                    </a:lnTo>
                    <a:lnTo>
                      <a:pt x="177380" y="583361"/>
                    </a:lnTo>
                    <a:lnTo>
                      <a:pt x="179755" y="581164"/>
                    </a:lnTo>
                    <a:close/>
                  </a:path>
                  <a:path w="1158875" h="1191895">
                    <a:moveTo>
                      <a:pt x="195275" y="693864"/>
                    </a:moveTo>
                    <a:lnTo>
                      <a:pt x="191477" y="690346"/>
                    </a:lnTo>
                    <a:lnTo>
                      <a:pt x="191223" y="693432"/>
                    </a:lnTo>
                    <a:lnTo>
                      <a:pt x="191833" y="694639"/>
                    </a:lnTo>
                    <a:lnTo>
                      <a:pt x="194322" y="694728"/>
                    </a:lnTo>
                    <a:lnTo>
                      <a:pt x="194665" y="694296"/>
                    </a:lnTo>
                    <a:lnTo>
                      <a:pt x="195275" y="693864"/>
                    </a:lnTo>
                    <a:close/>
                  </a:path>
                  <a:path w="1158875" h="1191895">
                    <a:moveTo>
                      <a:pt x="202755" y="327494"/>
                    </a:moveTo>
                    <a:lnTo>
                      <a:pt x="199694" y="326999"/>
                    </a:lnTo>
                    <a:lnTo>
                      <a:pt x="197523" y="330200"/>
                    </a:lnTo>
                    <a:lnTo>
                      <a:pt x="202755" y="327494"/>
                    </a:lnTo>
                    <a:close/>
                  </a:path>
                  <a:path w="1158875" h="1191895">
                    <a:moveTo>
                      <a:pt x="208089" y="896569"/>
                    </a:moveTo>
                    <a:lnTo>
                      <a:pt x="207708" y="896124"/>
                    </a:lnTo>
                    <a:lnTo>
                      <a:pt x="206933" y="895261"/>
                    </a:lnTo>
                    <a:lnTo>
                      <a:pt x="205892" y="896162"/>
                    </a:lnTo>
                    <a:lnTo>
                      <a:pt x="203796" y="897991"/>
                    </a:lnTo>
                    <a:lnTo>
                      <a:pt x="204190" y="898410"/>
                    </a:lnTo>
                    <a:lnTo>
                      <a:pt x="204952" y="899287"/>
                    </a:lnTo>
                    <a:lnTo>
                      <a:pt x="206006" y="898385"/>
                    </a:lnTo>
                    <a:lnTo>
                      <a:pt x="207048" y="897458"/>
                    </a:lnTo>
                    <a:lnTo>
                      <a:pt x="208089" y="896569"/>
                    </a:lnTo>
                    <a:close/>
                  </a:path>
                  <a:path w="1158875" h="1191895">
                    <a:moveTo>
                      <a:pt x="216839" y="245211"/>
                    </a:moveTo>
                    <a:lnTo>
                      <a:pt x="214871" y="244309"/>
                    </a:lnTo>
                    <a:lnTo>
                      <a:pt x="212915" y="243306"/>
                    </a:lnTo>
                    <a:lnTo>
                      <a:pt x="209245" y="245427"/>
                    </a:lnTo>
                    <a:lnTo>
                      <a:pt x="216509" y="247015"/>
                    </a:lnTo>
                    <a:lnTo>
                      <a:pt x="216839" y="245211"/>
                    </a:lnTo>
                    <a:close/>
                  </a:path>
                  <a:path w="1158875" h="1191895">
                    <a:moveTo>
                      <a:pt x="283692" y="372694"/>
                    </a:moveTo>
                    <a:lnTo>
                      <a:pt x="283552" y="371640"/>
                    </a:lnTo>
                    <a:lnTo>
                      <a:pt x="283603" y="370636"/>
                    </a:lnTo>
                    <a:lnTo>
                      <a:pt x="282829" y="370636"/>
                    </a:lnTo>
                    <a:lnTo>
                      <a:pt x="281647" y="370344"/>
                    </a:lnTo>
                    <a:lnTo>
                      <a:pt x="281406" y="370700"/>
                    </a:lnTo>
                    <a:lnTo>
                      <a:pt x="280924" y="371411"/>
                    </a:lnTo>
                    <a:lnTo>
                      <a:pt x="280936" y="372478"/>
                    </a:lnTo>
                    <a:lnTo>
                      <a:pt x="280619" y="373888"/>
                    </a:lnTo>
                    <a:lnTo>
                      <a:pt x="281927" y="373761"/>
                    </a:lnTo>
                    <a:lnTo>
                      <a:pt x="283197" y="373888"/>
                    </a:lnTo>
                    <a:lnTo>
                      <a:pt x="283349" y="373557"/>
                    </a:lnTo>
                    <a:lnTo>
                      <a:pt x="283692" y="372694"/>
                    </a:lnTo>
                    <a:close/>
                  </a:path>
                  <a:path w="1158875" h="1191895">
                    <a:moveTo>
                      <a:pt x="309524" y="184912"/>
                    </a:moveTo>
                    <a:lnTo>
                      <a:pt x="309092" y="184543"/>
                    </a:lnTo>
                    <a:lnTo>
                      <a:pt x="308622" y="184188"/>
                    </a:lnTo>
                    <a:lnTo>
                      <a:pt x="308178" y="183819"/>
                    </a:lnTo>
                    <a:lnTo>
                      <a:pt x="307568" y="184962"/>
                    </a:lnTo>
                    <a:lnTo>
                      <a:pt x="306984" y="186105"/>
                    </a:lnTo>
                    <a:lnTo>
                      <a:pt x="306374" y="187248"/>
                    </a:lnTo>
                    <a:lnTo>
                      <a:pt x="306717" y="187439"/>
                    </a:lnTo>
                    <a:lnTo>
                      <a:pt x="307009" y="187629"/>
                    </a:lnTo>
                    <a:lnTo>
                      <a:pt x="307352" y="187820"/>
                    </a:lnTo>
                    <a:lnTo>
                      <a:pt x="308063" y="186855"/>
                    </a:lnTo>
                    <a:lnTo>
                      <a:pt x="309524" y="184912"/>
                    </a:lnTo>
                    <a:close/>
                  </a:path>
                  <a:path w="1158875" h="1191895">
                    <a:moveTo>
                      <a:pt x="310121" y="656463"/>
                    </a:moveTo>
                    <a:lnTo>
                      <a:pt x="309918" y="655929"/>
                    </a:lnTo>
                    <a:lnTo>
                      <a:pt x="309867" y="655256"/>
                    </a:lnTo>
                    <a:lnTo>
                      <a:pt x="309003" y="654443"/>
                    </a:lnTo>
                    <a:lnTo>
                      <a:pt x="308267" y="654227"/>
                    </a:lnTo>
                    <a:lnTo>
                      <a:pt x="307632" y="653910"/>
                    </a:lnTo>
                    <a:lnTo>
                      <a:pt x="308356" y="656082"/>
                    </a:lnTo>
                    <a:lnTo>
                      <a:pt x="308724" y="657186"/>
                    </a:lnTo>
                    <a:lnTo>
                      <a:pt x="309206" y="656945"/>
                    </a:lnTo>
                    <a:lnTo>
                      <a:pt x="310121" y="656463"/>
                    </a:lnTo>
                    <a:close/>
                  </a:path>
                  <a:path w="1158875" h="1191895">
                    <a:moveTo>
                      <a:pt x="311569" y="557034"/>
                    </a:moveTo>
                    <a:lnTo>
                      <a:pt x="310629" y="554570"/>
                    </a:lnTo>
                    <a:lnTo>
                      <a:pt x="309524" y="552145"/>
                    </a:lnTo>
                    <a:lnTo>
                      <a:pt x="307327" y="557403"/>
                    </a:lnTo>
                    <a:lnTo>
                      <a:pt x="311569" y="557034"/>
                    </a:lnTo>
                    <a:close/>
                  </a:path>
                  <a:path w="1158875" h="1191895">
                    <a:moveTo>
                      <a:pt x="313804" y="886117"/>
                    </a:moveTo>
                    <a:lnTo>
                      <a:pt x="310197" y="882789"/>
                    </a:lnTo>
                    <a:lnTo>
                      <a:pt x="309194" y="883805"/>
                    </a:lnTo>
                    <a:lnTo>
                      <a:pt x="310095" y="884821"/>
                    </a:lnTo>
                    <a:lnTo>
                      <a:pt x="310934" y="885901"/>
                    </a:lnTo>
                    <a:lnTo>
                      <a:pt x="312115" y="886993"/>
                    </a:lnTo>
                    <a:lnTo>
                      <a:pt x="312902" y="886485"/>
                    </a:lnTo>
                    <a:lnTo>
                      <a:pt x="313804" y="886117"/>
                    </a:lnTo>
                    <a:close/>
                  </a:path>
                  <a:path w="1158875" h="1191895">
                    <a:moveTo>
                      <a:pt x="331012" y="776427"/>
                    </a:moveTo>
                    <a:lnTo>
                      <a:pt x="330441" y="776351"/>
                    </a:lnTo>
                    <a:lnTo>
                      <a:pt x="329869" y="776300"/>
                    </a:lnTo>
                    <a:lnTo>
                      <a:pt x="329272" y="776224"/>
                    </a:lnTo>
                    <a:lnTo>
                      <a:pt x="329171" y="777633"/>
                    </a:lnTo>
                    <a:lnTo>
                      <a:pt x="328942" y="780440"/>
                    </a:lnTo>
                    <a:lnTo>
                      <a:pt x="329755" y="780580"/>
                    </a:lnTo>
                    <a:lnTo>
                      <a:pt x="330174" y="780618"/>
                    </a:lnTo>
                    <a:lnTo>
                      <a:pt x="331012" y="776427"/>
                    </a:lnTo>
                    <a:close/>
                  </a:path>
                  <a:path w="1158875" h="1191895">
                    <a:moveTo>
                      <a:pt x="352183" y="529793"/>
                    </a:moveTo>
                    <a:lnTo>
                      <a:pt x="347484" y="528777"/>
                    </a:lnTo>
                    <a:lnTo>
                      <a:pt x="347319" y="529539"/>
                    </a:lnTo>
                    <a:lnTo>
                      <a:pt x="347218" y="529920"/>
                    </a:lnTo>
                    <a:lnTo>
                      <a:pt x="348780" y="530301"/>
                    </a:lnTo>
                    <a:lnTo>
                      <a:pt x="350342" y="530656"/>
                    </a:lnTo>
                    <a:lnTo>
                      <a:pt x="351891" y="531025"/>
                    </a:lnTo>
                    <a:lnTo>
                      <a:pt x="351993" y="530606"/>
                    </a:lnTo>
                    <a:lnTo>
                      <a:pt x="352069" y="530199"/>
                    </a:lnTo>
                    <a:lnTo>
                      <a:pt x="352183" y="529793"/>
                    </a:lnTo>
                    <a:close/>
                  </a:path>
                  <a:path w="1158875" h="1191895">
                    <a:moveTo>
                      <a:pt x="354863" y="74434"/>
                    </a:moveTo>
                    <a:lnTo>
                      <a:pt x="352501" y="74549"/>
                    </a:lnTo>
                    <a:lnTo>
                      <a:pt x="351167" y="75006"/>
                    </a:lnTo>
                    <a:lnTo>
                      <a:pt x="351116" y="77736"/>
                    </a:lnTo>
                    <a:lnTo>
                      <a:pt x="353682" y="78054"/>
                    </a:lnTo>
                    <a:lnTo>
                      <a:pt x="354749" y="77254"/>
                    </a:lnTo>
                    <a:lnTo>
                      <a:pt x="354863" y="74434"/>
                    </a:lnTo>
                    <a:close/>
                  </a:path>
                  <a:path w="1158875" h="1191895">
                    <a:moveTo>
                      <a:pt x="376936" y="1048397"/>
                    </a:moveTo>
                    <a:lnTo>
                      <a:pt x="374688" y="1048410"/>
                    </a:lnTo>
                    <a:lnTo>
                      <a:pt x="372135" y="1047432"/>
                    </a:lnTo>
                    <a:lnTo>
                      <a:pt x="369798" y="1050086"/>
                    </a:lnTo>
                    <a:lnTo>
                      <a:pt x="372986" y="1050899"/>
                    </a:lnTo>
                    <a:lnTo>
                      <a:pt x="375310" y="1051306"/>
                    </a:lnTo>
                    <a:lnTo>
                      <a:pt x="376936" y="1048397"/>
                    </a:lnTo>
                    <a:close/>
                  </a:path>
                  <a:path w="1158875" h="1191895">
                    <a:moveTo>
                      <a:pt x="396062" y="118872"/>
                    </a:moveTo>
                    <a:lnTo>
                      <a:pt x="395097" y="118059"/>
                    </a:lnTo>
                    <a:lnTo>
                      <a:pt x="394081" y="117411"/>
                    </a:lnTo>
                    <a:lnTo>
                      <a:pt x="393115" y="116751"/>
                    </a:lnTo>
                    <a:lnTo>
                      <a:pt x="392303" y="118059"/>
                    </a:lnTo>
                    <a:lnTo>
                      <a:pt x="391896" y="118706"/>
                    </a:lnTo>
                    <a:lnTo>
                      <a:pt x="392988" y="119227"/>
                    </a:lnTo>
                    <a:lnTo>
                      <a:pt x="394068" y="119786"/>
                    </a:lnTo>
                    <a:lnTo>
                      <a:pt x="395198" y="120205"/>
                    </a:lnTo>
                    <a:lnTo>
                      <a:pt x="396062" y="118872"/>
                    </a:lnTo>
                    <a:close/>
                  </a:path>
                  <a:path w="1158875" h="1191895">
                    <a:moveTo>
                      <a:pt x="433235" y="174345"/>
                    </a:moveTo>
                    <a:lnTo>
                      <a:pt x="432828" y="172504"/>
                    </a:lnTo>
                    <a:lnTo>
                      <a:pt x="432282" y="169976"/>
                    </a:lnTo>
                    <a:lnTo>
                      <a:pt x="428294" y="172402"/>
                    </a:lnTo>
                    <a:lnTo>
                      <a:pt x="430326" y="173202"/>
                    </a:lnTo>
                    <a:lnTo>
                      <a:pt x="433235" y="174345"/>
                    </a:lnTo>
                    <a:close/>
                  </a:path>
                  <a:path w="1158875" h="1191895">
                    <a:moveTo>
                      <a:pt x="445566" y="410502"/>
                    </a:moveTo>
                    <a:lnTo>
                      <a:pt x="444893" y="409079"/>
                    </a:lnTo>
                    <a:lnTo>
                      <a:pt x="444220" y="407682"/>
                    </a:lnTo>
                    <a:lnTo>
                      <a:pt x="443547" y="406260"/>
                    </a:lnTo>
                    <a:lnTo>
                      <a:pt x="442658" y="407530"/>
                    </a:lnTo>
                    <a:lnTo>
                      <a:pt x="442620" y="408597"/>
                    </a:lnTo>
                    <a:lnTo>
                      <a:pt x="442976" y="409473"/>
                    </a:lnTo>
                    <a:lnTo>
                      <a:pt x="443268" y="410095"/>
                    </a:lnTo>
                    <a:lnTo>
                      <a:pt x="444080" y="410540"/>
                    </a:lnTo>
                    <a:lnTo>
                      <a:pt x="444652" y="411073"/>
                    </a:lnTo>
                    <a:lnTo>
                      <a:pt x="444944" y="410895"/>
                    </a:lnTo>
                    <a:lnTo>
                      <a:pt x="445262" y="410679"/>
                    </a:lnTo>
                    <a:lnTo>
                      <a:pt x="445566" y="410502"/>
                    </a:lnTo>
                    <a:close/>
                  </a:path>
                  <a:path w="1158875" h="1191895">
                    <a:moveTo>
                      <a:pt x="450545" y="135991"/>
                    </a:moveTo>
                    <a:lnTo>
                      <a:pt x="450011" y="135864"/>
                    </a:lnTo>
                    <a:lnTo>
                      <a:pt x="449478" y="135724"/>
                    </a:lnTo>
                    <a:lnTo>
                      <a:pt x="448945" y="135597"/>
                    </a:lnTo>
                    <a:lnTo>
                      <a:pt x="448665" y="136690"/>
                    </a:lnTo>
                    <a:lnTo>
                      <a:pt x="448335" y="137769"/>
                    </a:lnTo>
                    <a:lnTo>
                      <a:pt x="448170" y="138887"/>
                    </a:lnTo>
                    <a:lnTo>
                      <a:pt x="448170" y="139014"/>
                    </a:lnTo>
                    <a:lnTo>
                      <a:pt x="449199" y="139268"/>
                    </a:lnTo>
                    <a:lnTo>
                      <a:pt x="449745" y="139471"/>
                    </a:lnTo>
                    <a:lnTo>
                      <a:pt x="449999" y="138315"/>
                    </a:lnTo>
                    <a:lnTo>
                      <a:pt x="450545" y="135991"/>
                    </a:lnTo>
                    <a:close/>
                  </a:path>
                  <a:path w="1158875" h="1191895">
                    <a:moveTo>
                      <a:pt x="453910" y="143764"/>
                    </a:moveTo>
                    <a:lnTo>
                      <a:pt x="452882" y="143510"/>
                    </a:lnTo>
                    <a:lnTo>
                      <a:pt x="451878" y="143306"/>
                    </a:lnTo>
                    <a:lnTo>
                      <a:pt x="450862" y="143129"/>
                    </a:lnTo>
                    <a:lnTo>
                      <a:pt x="450723" y="144183"/>
                    </a:lnTo>
                    <a:lnTo>
                      <a:pt x="450659" y="144716"/>
                    </a:lnTo>
                    <a:lnTo>
                      <a:pt x="451688" y="144754"/>
                    </a:lnTo>
                    <a:lnTo>
                      <a:pt x="452704" y="144805"/>
                    </a:lnTo>
                    <a:lnTo>
                      <a:pt x="453732" y="144780"/>
                    </a:lnTo>
                    <a:lnTo>
                      <a:pt x="453910" y="143764"/>
                    </a:lnTo>
                    <a:close/>
                  </a:path>
                  <a:path w="1158875" h="1191895">
                    <a:moveTo>
                      <a:pt x="464375" y="779589"/>
                    </a:moveTo>
                    <a:lnTo>
                      <a:pt x="464108" y="778916"/>
                    </a:lnTo>
                    <a:lnTo>
                      <a:pt x="463943" y="778510"/>
                    </a:lnTo>
                    <a:lnTo>
                      <a:pt x="462864" y="778484"/>
                    </a:lnTo>
                    <a:lnTo>
                      <a:pt x="461594" y="778090"/>
                    </a:lnTo>
                    <a:lnTo>
                      <a:pt x="461683" y="779640"/>
                    </a:lnTo>
                    <a:lnTo>
                      <a:pt x="461619" y="780567"/>
                    </a:lnTo>
                    <a:lnTo>
                      <a:pt x="461911" y="781354"/>
                    </a:lnTo>
                    <a:lnTo>
                      <a:pt x="461987" y="781558"/>
                    </a:lnTo>
                    <a:lnTo>
                      <a:pt x="463626" y="781583"/>
                    </a:lnTo>
                    <a:lnTo>
                      <a:pt x="464312" y="780656"/>
                    </a:lnTo>
                    <a:lnTo>
                      <a:pt x="464375" y="779589"/>
                    </a:lnTo>
                    <a:close/>
                  </a:path>
                  <a:path w="1158875" h="1191895">
                    <a:moveTo>
                      <a:pt x="486130" y="254"/>
                    </a:moveTo>
                    <a:lnTo>
                      <a:pt x="485775" y="152"/>
                    </a:lnTo>
                    <a:lnTo>
                      <a:pt x="485368" y="88"/>
                    </a:lnTo>
                    <a:lnTo>
                      <a:pt x="484987" y="0"/>
                    </a:lnTo>
                    <a:lnTo>
                      <a:pt x="483641" y="4546"/>
                    </a:lnTo>
                    <a:lnTo>
                      <a:pt x="485648" y="4914"/>
                    </a:lnTo>
                    <a:lnTo>
                      <a:pt x="485825" y="3352"/>
                    </a:lnTo>
                    <a:lnTo>
                      <a:pt x="486130" y="254"/>
                    </a:lnTo>
                    <a:close/>
                  </a:path>
                  <a:path w="1158875" h="1191895">
                    <a:moveTo>
                      <a:pt x="487286" y="1006081"/>
                    </a:moveTo>
                    <a:lnTo>
                      <a:pt x="486486" y="1004976"/>
                    </a:lnTo>
                    <a:lnTo>
                      <a:pt x="485228" y="1005649"/>
                    </a:lnTo>
                    <a:lnTo>
                      <a:pt x="483997" y="1006322"/>
                    </a:lnTo>
                    <a:lnTo>
                      <a:pt x="482739" y="1006983"/>
                    </a:lnTo>
                    <a:lnTo>
                      <a:pt x="483031" y="1007516"/>
                    </a:lnTo>
                    <a:lnTo>
                      <a:pt x="483628" y="1008583"/>
                    </a:lnTo>
                    <a:lnTo>
                      <a:pt x="484416" y="1008303"/>
                    </a:lnTo>
                    <a:lnTo>
                      <a:pt x="485267" y="1008176"/>
                    </a:lnTo>
                    <a:lnTo>
                      <a:pt x="486498" y="1007364"/>
                    </a:lnTo>
                    <a:lnTo>
                      <a:pt x="486829" y="1006652"/>
                    </a:lnTo>
                    <a:lnTo>
                      <a:pt x="487286" y="1006081"/>
                    </a:lnTo>
                    <a:close/>
                  </a:path>
                  <a:path w="1158875" h="1191895">
                    <a:moveTo>
                      <a:pt x="498589" y="602284"/>
                    </a:moveTo>
                    <a:lnTo>
                      <a:pt x="496646" y="602919"/>
                    </a:lnTo>
                    <a:lnTo>
                      <a:pt x="493991" y="602691"/>
                    </a:lnTo>
                    <a:lnTo>
                      <a:pt x="494182" y="605993"/>
                    </a:lnTo>
                    <a:lnTo>
                      <a:pt x="495655" y="604748"/>
                    </a:lnTo>
                    <a:lnTo>
                      <a:pt x="498589" y="602284"/>
                    </a:lnTo>
                    <a:close/>
                  </a:path>
                  <a:path w="1158875" h="1191895">
                    <a:moveTo>
                      <a:pt x="512699" y="561797"/>
                    </a:moveTo>
                    <a:lnTo>
                      <a:pt x="510730" y="563041"/>
                    </a:lnTo>
                    <a:lnTo>
                      <a:pt x="508228" y="564603"/>
                    </a:lnTo>
                    <a:lnTo>
                      <a:pt x="508393" y="565048"/>
                    </a:lnTo>
                    <a:lnTo>
                      <a:pt x="508533" y="565480"/>
                    </a:lnTo>
                    <a:lnTo>
                      <a:pt x="508685" y="565924"/>
                    </a:lnTo>
                    <a:lnTo>
                      <a:pt x="510806" y="566127"/>
                    </a:lnTo>
                    <a:lnTo>
                      <a:pt x="512229" y="565365"/>
                    </a:lnTo>
                    <a:lnTo>
                      <a:pt x="512699" y="561797"/>
                    </a:lnTo>
                    <a:close/>
                  </a:path>
                  <a:path w="1158875" h="1191895">
                    <a:moveTo>
                      <a:pt x="530085" y="1191069"/>
                    </a:moveTo>
                    <a:lnTo>
                      <a:pt x="530047" y="1190498"/>
                    </a:lnTo>
                    <a:lnTo>
                      <a:pt x="529971" y="1189926"/>
                    </a:lnTo>
                    <a:lnTo>
                      <a:pt x="529920" y="1189355"/>
                    </a:lnTo>
                    <a:lnTo>
                      <a:pt x="528447" y="1189634"/>
                    </a:lnTo>
                    <a:lnTo>
                      <a:pt x="526973" y="1189901"/>
                    </a:lnTo>
                    <a:lnTo>
                      <a:pt x="525487" y="1190180"/>
                    </a:lnTo>
                    <a:lnTo>
                      <a:pt x="525576" y="1190650"/>
                    </a:lnTo>
                    <a:lnTo>
                      <a:pt x="525665" y="1191107"/>
                    </a:lnTo>
                    <a:lnTo>
                      <a:pt x="525754" y="1191577"/>
                    </a:lnTo>
                    <a:lnTo>
                      <a:pt x="528650" y="1191221"/>
                    </a:lnTo>
                    <a:lnTo>
                      <a:pt x="530085" y="1191069"/>
                    </a:lnTo>
                    <a:close/>
                  </a:path>
                  <a:path w="1158875" h="1191895">
                    <a:moveTo>
                      <a:pt x="570204" y="710768"/>
                    </a:moveTo>
                    <a:lnTo>
                      <a:pt x="567474" y="708736"/>
                    </a:lnTo>
                    <a:lnTo>
                      <a:pt x="567880" y="711047"/>
                    </a:lnTo>
                    <a:lnTo>
                      <a:pt x="568134" y="712622"/>
                    </a:lnTo>
                    <a:lnTo>
                      <a:pt x="568375" y="714197"/>
                    </a:lnTo>
                    <a:lnTo>
                      <a:pt x="570204" y="710768"/>
                    </a:lnTo>
                    <a:close/>
                  </a:path>
                  <a:path w="1158875" h="1191895">
                    <a:moveTo>
                      <a:pt x="603567" y="156743"/>
                    </a:moveTo>
                    <a:lnTo>
                      <a:pt x="600468" y="157772"/>
                    </a:lnTo>
                    <a:lnTo>
                      <a:pt x="599414" y="158661"/>
                    </a:lnTo>
                    <a:lnTo>
                      <a:pt x="600697" y="161721"/>
                    </a:lnTo>
                    <a:lnTo>
                      <a:pt x="602348" y="158838"/>
                    </a:lnTo>
                    <a:lnTo>
                      <a:pt x="603567" y="156743"/>
                    </a:lnTo>
                    <a:close/>
                  </a:path>
                  <a:path w="1158875" h="1191895">
                    <a:moveTo>
                      <a:pt x="607720" y="15544"/>
                    </a:moveTo>
                    <a:lnTo>
                      <a:pt x="606767" y="15151"/>
                    </a:lnTo>
                    <a:lnTo>
                      <a:pt x="605815" y="14986"/>
                    </a:lnTo>
                    <a:lnTo>
                      <a:pt x="604621" y="14706"/>
                    </a:lnTo>
                    <a:lnTo>
                      <a:pt x="604545" y="15684"/>
                    </a:lnTo>
                    <a:lnTo>
                      <a:pt x="604380" y="16700"/>
                    </a:lnTo>
                    <a:lnTo>
                      <a:pt x="605396" y="16979"/>
                    </a:lnTo>
                    <a:lnTo>
                      <a:pt x="606348" y="17106"/>
                    </a:lnTo>
                    <a:lnTo>
                      <a:pt x="607301" y="17068"/>
                    </a:lnTo>
                    <a:lnTo>
                      <a:pt x="607441" y="17068"/>
                    </a:lnTo>
                    <a:lnTo>
                      <a:pt x="607720" y="15544"/>
                    </a:lnTo>
                    <a:close/>
                  </a:path>
                  <a:path w="1158875" h="1191895">
                    <a:moveTo>
                      <a:pt x="624382" y="809167"/>
                    </a:moveTo>
                    <a:lnTo>
                      <a:pt x="624332" y="808088"/>
                    </a:lnTo>
                    <a:lnTo>
                      <a:pt x="623074" y="807872"/>
                    </a:lnTo>
                    <a:lnTo>
                      <a:pt x="621919" y="807745"/>
                    </a:lnTo>
                    <a:lnTo>
                      <a:pt x="620750" y="807631"/>
                    </a:lnTo>
                    <a:lnTo>
                      <a:pt x="620788" y="808355"/>
                    </a:lnTo>
                    <a:lnTo>
                      <a:pt x="620814" y="809129"/>
                    </a:lnTo>
                    <a:lnTo>
                      <a:pt x="620864" y="809853"/>
                    </a:lnTo>
                    <a:lnTo>
                      <a:pt x="622020" y="809625"/>
                    </a:lnTo>
                    <a:lnTo>
                      <a:pt x="623189" y="809447"/>
                    </a:lnTo>
                    <a:lnTo>
                      <a:pt x="624332" y="809167"/>
                    </a:lnTo>
                    <a:close/>
                  </a:path>
                  <a:path w="1158875" h="1191895">
                    <a:moveTo>
                      <a:pt x="628065" y="800646"/>
                    </a:moveTo>
                    <a:lnTo>
                      <a:pt x="627024" y="800735"/>
                    </a:lnTo>
                    <a:lnTo>
                      <a:pt x="626110" y="800658"/>
                    </a:lnTo>
                    <a:lnTo>
                      <a:pt x="626059" y="800849"/>
                    </a:lnTo>
                    <a:lnTo>
                      <a:pt x="625792" y="801573"/>
                    </a:lnTo>
                    <a:lnTo>
                      <a:pt x="625716" y="802411"/>
                    </a:lnTo>
                    <a:lnTo>
                      <a:pt x="625983" y="803414"/>
                    </a:lnTo>
                    <a:lnTo>
                      <a:pt x="626859" y="803503"/>
                    </a:lnTo>
                    <a:lnTo>
                      <a:pt x="627392" y="803719"/>
                    </a:lnTo>
                    <a:lnTo>
                      <a:pt x="627570" y="802817"/>
                    </a:lnTo>
                    <a:lnTo>
                      <a:pt x="627786" y="801916"/>
                    </a:lnTo>
                    <a:lnTo>
                      <a:pt x="628065" y="800646"/>
                    </a:lnTo>
                    <a:close/>
                  </a:path>
                  <a:path w="1158875" h="1191895">
                    <a:moveTo>
                      <a:pt x="644893" y="344411"/>
                    </a:moveTo>
                    <a:lnTo>
                      <a:pt x="644182" y="342849"/>
                    </a:lnTo>
                    <a:lnTo>
                      <a:pt x="643280" y="341350"/>
                    </a:lnTo>
                    <a:lnTo>
                      <a:pt x="643178" y="341134"/>
                    </a:lnTo>
                    <a:lnTo>
                      <a:pt x="642569" y="341249"/>
                    </a:lnTo>
                    <a:lnTo>
                      <a:pt x="641832" y="341198"/>
                    </a:lnTo>
                    <a:lnTo>
                      <a:pt x="641756" y="342582"/>
                    </a:lnTo>
                    <a:lnTo>
                      <a:pt x="641705" y="343928"/>
                    </a:lnTo>
                    <a:lnTo>
                      <a:pt x="641591" y="346138"/>
                    </a:lnTo>
                    <a:lnTo>
                      <a:pt x="644893" y="344411"/>
                    </a:lnTo>
                    <a:close/>
                  </a:path>
                  <a:path w="1158875" h="1191895">
                    <a:moveTo>
                      <a:pt x="656323" y="742124"/>
                    </a:moveTo>
                    <a:lnTo>
                      <a:pt x="654735" y="742772"/>
                    </a:lnTo>
                    <a:lnTo>
                      <a:pt x="653732" y="743077"/>
                    </a:lnTo>
                    <a:lnTo>
                      <a:pt x="652538" y="743839"/>
                    </a:lnTo>
                    <a:lnTo>
                      <a:pt x="652487" y="744588"/>
                    </a:lnTo>
                    <a:lnTo>
                      <a:pt x="652170" y="745426"/>
                    </a:lnTo>
                    <a:lnTo>
                      <a:pt x="654697" y="746353"/>
                    </a:lnTo>
                    <a:lnTo>
                      <a:pt x="655599" y="745274"/>
                    </a:lnTo>
                    <a:lnTo>
                      <a:pt x="656323" y="742124"/>
                    </a:lnTo>
                    <a:close/>
                  </a:path>
                  <a:path w="1158875" h="1191895">
                    <a:moveTo>
                      <a:pt x="672414" y="380580"/>
                    </a:moveTo>
                    <a:lnTo>
                      <a:pt x="672147" y="380365"/>
                    </a:lnTo>
                    <a:lnTo>
                      <a:pt x="671893" y="380136"/>
                    </a:lnTo>
                    <a:lnTo>
                      <a:pt x="671639" y="379920"/>
                    </a:lnTo>
                    <a:lnTo>
                      <a:pt x="670077" y="381596"/>
                    </a:lnTo>
                    <a:lnTo>
                      <a:pt x="669302" y="382447"/>
                    </a:lnTo>
                    <a:lnTo>
                      <a:pt x="669975" y="383006"/>
                    </a:lnTo>
                    <a:lnTo>
                      <a:pt x="670293" y="383298"/>
                    </a:lnTo>
                    <a:lnTo>
                      <a:pt x="671004" y="382397"/>
                    </a:lnTo>
                    <a:lnTo>
                      <a:pt x="671703" y="381495"/>
                    </a:lnTo>
                    <a:lnTo>
                      <a:pt x="672414" y="380580"/>
                    </a:lnTo>
                    <a:close/>
                  </a:path>
                  <a:path w="1158875" h="1191895">
                    <a:moveTo>
                      <a:pt x="675576" y="63563"/>
                    </a:moveTo>
                    <a:lnTo>
                      <a:pt x="673087" y="62077"/>
                    </a:lnTo>
                    <a:lnTo>
                      <a:pt x="671664" y="62966"/>
                    </a:lnTo>
                    <a:lnTo>
                      <a:pt x="669963" y="65074"/>
                    </a:lnTo>
                    <a:lnTo>
                      <a:pt x="672528" y="66027"/>
                    </a:lnTo>
                    <a:lnTo>
                      <a:pt x="674204" y="66078"/>
                    </a:lnTo>
                    <a:lnTo>
                      <a:pt x="675576" y="63563"/>
                    </a:lnTo>
                    <a:close/>
                  </a:path>
                  <a:path w="1158875" h="1191895">
                    <a:moveTo>
                      <a:pt x="681469" y="714336"/>
                    </a:moveTo>
                    <a:lnTo>
                      <a:pt x="679475" y="712927"/>
                    </a:lnTo>
                    <a:lnTo>
                      <a:pt x="677354" y="713536"/>
                    </a:lnTo>
                    <a:lnTo>
                      <a:pt x="676757" y="714870"/>
                    </a:lnTo>
                    <a:lnTo>
                      <a:pt x="677938" y="717054"/>
                    </a:lnTo>
                    <a:lnTo>
                      <a:pt x="679119" y="717219"/>
                    </a:lnTo>
                    <a:lnTo>
                      <a:pt x="679462" y="716978"/>
                    </a:lnTo>
                    <a:lnTo>
                      <a:pt x="681189" y="715733"/>
                    </a:lnTo>
                    <a:lnTo>
                      <a:pt x="681469" y="714336"/>
                    </a:lnTo>
                    <a:close/>
                  </a:path>
                  <a:path w="1158875" h="1191895">
                    <a:moveTo>
                      <a:pt x="684885" y="249440"/>
                    </a:moveTo>
                    <a:lnTo>
                      <a:pt x="684657" y="248856"/>
                    </a:lnTo>
                    <a:lnTo>
                      <a:pt x="684441" y="248348"/>
                    </a:lnTo>
                    <a:lnTo>
                      <a:pt x="683463" y="248158"/>
                    </a:lnTo>
                    <a:lnTo>
                      <a:pt x="682231" y="247523"/>
                    </a:lnTo>
                    <a:lnTo>
                      <a:pt x="682231" y="248983"/>
                    </a:lnTo>
                    <a:lnTo>
                      <a:pt x="681990" y="249910"/>
                    </a:lnTo>
                    <a:lnTo>
                      <a:pt x="682574" y="250913"/>
                    </a:lnTo>
                    <a:lnTo>
                      <a:pt x="683590" y="250863"/>
                    </a:lnTo>
                    <a:lnTo>
                      <a:pt x="684263" y="251053"/>
                    </a:lnTo>
                    <a:lnTo>
                      <a:pt x="684428" y="250304"/>
                    </a:lnTo>
                    <a:lnTo>
                      <a:pt x="684885" y="249440"/>
                    </a:lnTo>
                    <a:close/>
                  </a:path>
                  <a:path w="1158875" h="1191895">
                    <a:moveTo>
                      <a:pt x="699579" y="502856"/>
                    </a:moveTo>
                    <a:lnTo>
                      <a:pt x="699389" y="501878"/>
                    </a:lnTo>
                    <a:lnTo>
                      <a:pt x="699414" y="500316"/>
                    </a:lnTo>
                    <a:lnTo>
                      <a:pt x="698195" y="500761"/>
                    </a:lnTo>
                    <a:lnTo>
                      <a:pt x="697052" y="500888"/>
                    </a:lnTo>
                    <a:lnTo>
                      <a:pt x="696976" y="501243"/>
                    </a:lnTo>
                    <a:lnTo>
                      <a:pt x="696785" y="502107"/>
                    </a:lnTo>
                    <a:lnTo>
                      <a:pt x="697001" y="503097"/>
                    </a:lnTo>
                    <a:lnTo>
                      <a:pt x="697357" y="504113"/>
                    </a:lnTo>
                    <a:lnTo>
                      <a:pt x="699147" y="503999"/>
                    </a:lnTo>
                    <a:lnTo>
                      <a:pt x="699579" y="502856"/>
                    </a:lnTo>
                    <a:close/>
                  </a:path>
                  <a:path w="1158875" h="1191895">
                    <a:moveTo>
                      <a:pt x="712508" y="283222"/>
                    </a:moveTo>
                    <a:lnTo>
                      <a:pt x="712228" y="282829"/>
                    </a:lnTo>
                    <a:lnTo>
                      <a:pt x="711657" y="282079"/>
                    </a:lnTo>
                    <a:lnTo>
                      <a:pt x="709142" y="283933"/>
                    </a:lnTo>
                    <a:lnTo>
                      <a:pt x="707910" y="284861"/>
                    </a:lnTo>
                    <a:lnTo>
                      <a:pt x="708545" y="285584"/>
                    </a:lnTo>
                    <a:lnTo>
                      <a:pt x="708875" y="285927"/>
                    </a:lnTo>
                    <a:lnTo>
                      <a:pt x="711288" y="284124"/>
                    </a:lnTo>
                    <a:lnTo>
                      <a:pt x="712508" y="283222"/>
                    </a:lnTo>
                    <a:close/>
                  </a:path>
                  <a:path w="1158875" h="1191895">
                    <a:moveTo>
                      <a:pt x="718845" y="1156995"/>
                    </a:moveTo>
                    <a:lnTo>
                      <a:pt x="718210" y="1156449"/>
                    </a:lnTo>
                    <a:lnTo>
                      <a:pt x="717905" y="1156195"/>
                    </a:lnTo>
                    <a:lnTo>
                      <a:pt x="716127" y="1158087"/>
                    </a:lnTo>
                    <a:lnTo>
                      <a:pt x="715238" y="1159065"/>
                    </a:lnTo>
                    <a:lnTo>
                      <a:pt x="716013" y="1159802"/>
                    </a:lnTo>
                    <a:lnTo>
                      <a:pt x="716381" y="1160157"/>
                    </a:lnTo>
                    <a:lnTo>
                      <a:pt x="718845" y="1156995"/>
                    </a:lnTo>
                    <a:close/>
                  </a:path>
                  <a:path w="1158875" h="1191895">
                    <a:moveTo>
                      <a:pt x="725424" y="274980"/>
                    </a:moveTo>
                    <a:lnTo>
                      <a:pt x="725055" y="274561"/>
                    </a:lnTo>
                    <a:lnTo>
                      <a:pt x="724281" y="273748"/>
                    </a:lnTo>
                    <a:lnTo>
                      <a:pt x="722426" y="275221"/>
                    </a:lnTo>
                    <a:lnTo>
                      <a:pt x="721499" y="275983"/>
                    </a:lnTo>
                    <a:lnTo>
                      <a:pt x="722007" y="276491"/>
                    </a:lnTo>
                    <a:lnTo>
                      <a:pt x="722541" y="276987"/>
                    </a:lnTo>
                    <a:lnTo>
                      <a:pt x="723074" y="277533"/>
                    </a:lnTo>
                    <a:lnTo>
                      <a:pt x="723861" y="276656"/>
                    </a:lnTo>
                    <a:lnTo>
                      <a:pt x="724649" y="275818"/>
                    </a:lnTo>
                    <a:lnTo>
                      <a:pt x="725424" y="274980"/>
                    </a:lnTo>
                    <a:close/>
                  </a:path>
                  <a:path w="1158875" h="1191895">
                    <a:moveTo>
                      <a:pt x="726960" y="1143381"/>
                    </a:moveTo>
                    <a:lnTo>
                      <a:pt x="725982" y="1143317"/>
                    </a:lnTo>
                    <a:lnTo>
                      <a:pt x="724916" y="1143063"/>
                    </a:lnTo>
                    <a:lnTo>
                      <a:pt x="723620" y="1143482"/>
                    </a:lnTo>
                    <a:lnTo>
                      <a:pt x="723506" y="1144651"/>
                    </a:lnTo>
                    <a:lnTo>
                      <a:pt x="723011" y="1145997"/>
                    </a:lnTo>
                    <a:lnTo>
                      <a:pt x="724674" y="1145806"/>
                    </a:lnTo>
                    <a:lnTo>
                      <a:pt x="725728" y="1145908"/>
                    </a:lnTo>
                    <a:lnTo>
                      <a:pt x="726516" y="1145463"/>
                    </a:lnTo>
                    <a:lnTo>
                      <a:pt x="726922" y="1145260"/>
                    </a:lnTo>
                    <a:lnTo>
                      <a:pt x="726833" y="1144092"/>
                    </a:lnTo>
                    <a:lnTo>
                      <a:pt x="726960" y="1143381"/>
                    </a:lnTo>
                    <a:close/>
                  </a:path>
                  <a:path w="1158875" h="1191895">
                    <a:moveTo>
                      <a:pt x="748030" y="895070"/>
                    </a:moveTo>
                    <a:lnTo>
                      <a:pt x="747712" y="893965"/>
                    </a:lnTo>
                    <a:lnTo>
                      <a:pt x="745629" y="893191"/>
                    </a:lnTo>
                    <a:lnTo>
                      <a:pt x="744131" y="893356"/>
                    </a:lnTo>
                    <a:lnTo>
                      <a:pt x="743826" y="895997"/>
                    </a:lnTo>
                    <a:lnTo>
                      <a:pt x="745299" y="896683"/>
                    </a:lnTo>
                    <a:lnTo>
                      <a:pt x="746734" y="897597"/>
                    </a:lnTo>
                    <a:lnTo>
                      <a:pt x="747852" y="895464"/>
                    </a:lnTo>
                    <a:lnTo>
                      <a:pt x="748030" y="895070"/>
                    </a:lnTo>
                    <a:close/>
                  </a:path>
                  <a:path w="1158875" h="1191895">
                    <a:moveTo>
                      <a:pt x="753694" y="216446"/>
                    </a:moveTo>
                    <a:lnTo>
                      <a:pt x="752589" y="216192"/>
                    </a:lnTo>
                    <a:lnTo>
                      <a:pt x="752297" y="217144"/>
                    </a:lnTo>
                    <a:lnTo>
                      <a:pt x="752005" y="218109"/>
                    </a:lnTo>
                    <a:lnTo>
                      <a:pt x="751700" y="219062"/>
                    </a:lnTo>
                    <a:lnTo>
                      <a:pt x="752208" y="219189"/>
                    </a:lnTo>
                    <a:lnTo>
                      <a:pt x="752729" y="219341"/>
                    </a:lnTo>
                    <a:lnTo>
                      <a:pt x="753224" y="219481"/>
                    </a:lnTo>
                    <a:lnTo>
                      <a:pt x="753376" y="218478"/>
                    </a:lnTo>
                    <a:lnTo>
                      <a:pt x="753694" y="216446"/>
                    </a:lnTo>
                    <a:close/>
                  </a:path>
                  <a:path w="1158875" h="1191895">
                    <a:moveTo>
                      <a:pt x="775144" y="675055"/>
                    </a:moveTo>
                    <a:lnTo>
                      <a:pt x="774865" y="674497"/>
                    </a:lnTo>
                    <a:lnTo>
                      <a:pt x="774738" y="673684"/>
                    </a:lnTo>
                    <a:lnTo>
                      <a:pt x="774280" y="673442"/>
                    </a:lnTo>
                    <a:lnTo>
                      <a:pt x="772172" y="672249"/>
                    </a:lnTo>
                    <a:lnTo>
                      <a:pt x="771347" y="673735"/>
                    </a:lnTo>
                    <a:lnTo>
                      <a:pt x="769988" y="676414"/>
                    </a:lnTo>
                    <a:lnTo>
                      <a:pt x="772274" y="675805"/>
                    </a:lnTo>
                    <a:lnTo>
                      <a:pt x="773696" y="675436"/>
                    </a:lnTo>
                    <a:lnTo>
                      <a:pt x="775144" y="675055"/>
                    </a:lnTo>
                    <a:close/>
                  </a:path>
                  <a:path w="1158875" h="1191895">
                    <a:moveTo>
                      <a:pt x="833361" y="772706"/>
                    </a:moveTo>
                    <a:lnTo>
                      <a:pt x="833196" y="772007"/>
                    </a:lnTo>
                    <a:lnTo>
                      <a:pt x="833031" y="771321"/>
                    </a:lnTo>
                    <a:lnTo>
                      <a:pt x="832866" y="770636"/>
                    </a:lnTo>
                    <a:lnTo>
                      <a:pt x="832116" y="771118"/>
                    </a:lnTo>
                    <a:lnTo>
                      <a:pt x="831253" y="771512"/>
                    </a:lnTo>
                    <a:lnTo>
                      <a:pt x="830681" y="772185"/>
                    </a:lnTo>
                    <a:lnTo>
                      <a:pt x="830262" y="772693"/>
                    </a:lnTo>
                    <a:lnTo>
                      <a:pt x="830211" y="773518"/>
                    </a:lnTo>
                    <a:lnTo>
                      <a:pt x="830021" y="774217"/>
                    </a:lnTo>
                    <a:lnTo>
                      <a:pt x="830757" y="774331"/>
                    </a:lnTo>
                    <a:lnTo>
                      <a:pt x="831646" y="774700"/>
                    </a:lnTo>
                    <a:lnTo>
                      <a:pt x="832751" y="774242"/>
                    </a:lnTo>
                    <a:lnTo>
                      <a:pt x="832993" y="773315"/>
                    </a:lnTo>
                    <a:lnTo>
                      <a:pt x="833361" y="772706"/>
                    </a:lnTo>
                    <a:close/>
                  </a:path>
                  <a:path w="1158875" h="1191895">
                    <a:moveTo>
                      <a:pt x="843000" y="306514"/>
                    </a:moveTo>
                    <a:lnTo>
                      <a:pt x="840168" y="304685"/>
                    </a:lnTo>
                    <a:lnTo>
                      <a:pt x="838809" y="304152"/>
                    </a:lnTo>
                    <a:lnTo>
                      <a:pt x="837196" y="307047"/>
                    </a:lnTo>
                    <a:lnTo>
                      <a:pt x="839139" y="306882"/>
                    </a:lnTo>
                    <a:lnTo>
                      <a:pt x="843000" y="306514"/>
                    </a:lnTo>
                    <a:close/>
                  </a:path>
                  <a:path w="1158875" h="1191895">
                    <a:moveTo>
                      <a:pt x="849884" y="357809"/>
                    </a:moveTo>
                    <a:lnTo>
                      <a:pt x="849566" y="357619"/>
                    </a:lnTo>
                    <a:lnTo>
                      <a:pt x="848982" y="357174"/>
                    </a:lnTo>
                    <a:lnTo>
                      <a:pt x="848309" y="358559"/>
                    </a:lnTo>
                    <a:lnTo>
                      <a:pt x="847636" y="359968"/>
                    </a:lnTo>
                    <a:lnTo>
                      <a:pt x="846950" y="361365"/>
                    </a:lnTo>
                    <a:lnTo>
                      <a:pt x="847318" y="361518"/>
                    </a:lnTo>
                    <a:lnTo>
                      <a:pt x="847674" y="361683"/>
                    </a:lnTo>
                    <a:lnTo>
                      <a:pt x="848042" y="361848"/>
                    </a:lnTo>
                    <a:lnTo>
                      <a:pt x="849884" y="357809"/>
                    </a:lnTo>
                    <a:close/>
                  </a:path>
                  <a:path w="1158875" h="1191895">
                    <a:moveTo>
                      <a:pt x="863955" y="1040980"/>
                    </a:moveTo>
                    <a:lnTo>
                      <a:pt x="859942" y="1039139"/>
                    </a:lnTo>
                    <a:lnTo>
                      <a:pt x="859701" y="1039672"/>
                    </a:lnTo>
                    <a:lnTo>
                      <a:pt x="859459" y="1040231"/>
                    </a:lnTo>
                    <a:lnTo>
                      <a:pt x="859180" y="1040777"/>
                    </a:lnTo>
                    <a:lnTo>
                      <a:pt x="860018" y="1042568"/>
                    </a:lnTo>
                    <a:lnTo>
                      <a:pt x="861199" y="1043178"/>
                    </a:lnTo>
                    <a:lnTo>
                      <a:pt x="863955" y="1040980"/>
                    </a:lnTo>
                    <a:close/>
                  </a:path>
                  <a:path w="1158875" h="1191895">
                    <a:moveTo>
                      <a:pt x="882065" y="1026604"/>
                    </a:moveTo>
                    <a:lnTo>
                      <a:pt x="880364" y="1025055"/>
                    </a:lnTo>
                    <a:lnTo>
                      <a:pt x="878128" y="1022972"/>
                    </a:lnTo>
                    <a:lnTo>
                      <a:pt x="877684" y="1026147"/>
                    </a:lnTo>
                    <a:lnTo>
                      <a:pt x="878865" y="1027137"/>
                    </a:lnTo>
                    <a:lnTo>
                      <a:pt x="882065" y="1026604"/>
                    </a:lnTo>
                    <a:close/>
                  </a:path>
                  <a:path w="1158875" h="1191895">
                    <a:moveTo>
                      <a:pt x="883018" y="667410"/>
                    </a:moveTo>
                    <a:lnTo>
                      <a:pt x="879817" y="665607"/>
                    </a:lnTo>
                    <a:lnTo>
                      <a:pt x="879741" y="667334"/>
                    </a:lnTo>
                    <a:lnTo>
                      <a:pt x="879703" y="669061"/>
                    </a:lnTo>
                    <a:lnTo>
                      <a:pt x="879640" y="670788"/>
                    </a:lnTo>
                    <a:lnTo>
                      <a:pt x="882459" y="669124"/>
                    </a:lnTo>
                    <a:lnTo>
                      <a:pt x="883018" y="667410"/>
                    </a:lnTo>
                    <a:close/>
                  </a:path>
                  <a:path w="1158875" h="1191895">
                    <a:moveTo>
                      <a:pt x="925144" y="1001395"/>
                    </a:moveTo>
                    <a:lnTo>
                      <a:pt x="924166" y="1001471"/>
                    </a:lnTo>
                    <a:lnTo>
                      <a:pt x="923213" y="1001369"/>
                    </a:lnTo>
                    <a:lnTo>
                      <a:pt x="923150" y="1001560"/>
                    </a:lnTo>
                    <a:lnTo>
                      <a:pt x="922883" y="1002449"/>
                    </a:lnTo>
                    <a:lnTo>
                      <a:pt x="922870" y="1003388"/>
                    </a:lnTo>
                    <a:lnTo>
                      <a:pt x="922769" y="1004303"/>
                    </a:lnTo>
                    <a:lnTo>
                      <a:pt x="923467" y="1004341"/>
                    </a:lnTo>
                    <a:lnTo>
                      <a:pt x="924674" y="1004544"/>
                    </a:lnTo>
                    <a:lnTo>
                      <a:pt x="924737" y="1004341"/>
                    </a:lnTo>
                    <a:lnTo>
                      <a:pt x="925068" y="1003528"/>
                    </a:lnTo>
                    <a:lnTo>
                      <a:pt x="925029" y="1002576"/>
                    </a:lnTo>
                    <a:lnTo>
                      <a:pt x="925144" y="1001395"/>
                    </a:lnTo>
                    <a:close/>
                  </a:path>
                  <a:path w="1158875" h="1191895">
                    <a:moveTo>
                      <a:pt x="937387" y="435305"/>
                    </a:moveTo>
                    <a:lnTo>
                      <a:pt x="937056" y="434543"/>
                    </a:lnTo>
                    <a:lnTo>
                      <a:pt x="936866" y="434162"/>
                    </a:lnTo>
                    <a:lnTo>
                      <a:pt x="931964" y="436130"/>
                    </a:lnTo>
                    <a:lnTo>
                      <a:pt x="932192" y="436664"/>
                    </a:lnTo>
                    <a:lnTo>
                      <a:pt x="932408" y="437222"/>
                    </a:lnTo>
                    <a:lnTo>
                      <a:pt x="932637" y="437756"/>
                    </a:lnTo>
                    <a:lnTo>
                      <a:pt x="937387" y="435305"/>
                    </a:lnTo>
                    <a:close/>
                  </a:path>
                  <a:path w="1158875" h="1191895">
                    <a:moveTo>
                      <a:pt x="945680" y="565099"/>
                    </a:moveTo>
                    <a:lnTo>
                      <a:pt x="945362" y="564489"/>
                    </a:lnTo>
                    <a:lnTo>
                      <a:pt x="945235" y="564210"/>
                    </a:lnTo>
                    <a:lnTo>
                      <a:pt x="944232" y="564362"/>
                    </a:lnTo>
                    <a:lnTo>
                      <a:pt x="943038" y="564273"/>
                    </a:lnTo>
                    <a:lnTo>
                      <a:pt x="943432" y="565327"/>
                    </a:lnTo>
                    <a:lnTo>
                      <a:pt x="943559" y="566115"/>
                    </a:lnTo>
                    <a:lnTo>
                      <a:pt x="944270" y="566889"/>
                    </a:lnTo>
                    <a:lnTo>
                      <a:pt x="945070" y="566674"/>
                    </a:lnTo>
                    <a:lnTo>
                      <a:pt x="945616" y="566674"/>
                    </a:lnTo>
                    <a:lnTo>
                      <a:pt x="945565" y="565924"/>
                    </a:lnTo>
                    <a:lnTo>
                      <a:pt x="945680" y="565099"/>
                    </a:lnTo>
                    <a:close/>
                  </a:path>
                  <a:path w="1158875" h="1191895">
                    <a:moveTo>
                      <a:pt x="945845" y="728268"/>
                    </a:moveTo>
                    <a:lnTo>
                      <a:pt x="945642" y="727583"/>
                    </a:lnTo>
                    <a:lnTo>
                      <a:pt x="945222" y="726249"/>
                    </a:lnTo>
                    <a:lnTo>
                      <a:pt x="944092" y="726655"/>
                    </a:lnTo>
                    <a:lnTo>
                      <a:pt x="942949" y="727036"/>
                    </a:lnTo>
                    <a:lnTo>
                      <a:pt x="941768" y="727583"/>
                    </a:lnTo>
                    <a:lnTo>
                      <a:pt x="942263" y="729132"/>
                    </a:lnTo>
                    <a:lnTo>
                      <a:pt x="943533" y="728929"/>
                    </a:lnTo>
                    <a:lnTo>
                      <a:pt x="944689" y="728586"/>
                    </a:lnTo>
                    <a:lnTo>
                      <a:pt x="945845" y="728268"/>
                    </a:lnTo>
                    <a:close/>
                  </a:path>
                  <a:path w="1158875" h="1191895">
                    <a:moveTo>
                      <a:pt x="968679" y="336397"/>
                    </a:moveTo>
                    <a:lnTo>
                      <a:pt x="968438" y="335254"/>
                    </a:lnTo>
                    <a:lnTo>
                      <a:pt x="968197" y="334086"/>
                    </a:lnTo>
                    <a:lnTo>
                      <a:pt x="967981" y="332930"/>
                    </a:lnTo>
                    <a:lnTo>
                      <a:pt x="967689" y="332930"/>
                    </a:lnTo>
                    <a:lnTo>
                      <a:pt x="967384" y="332905"/>
                    </a:lnTo>
                    <a:lnTo>
                      <a:pt x="967079" y="332930"/>
                    </a:lnTo>
                    <a:lnTo>
                      <a:pt x="966851" y="333578"/>
                    </a:lnTo>
                    <a:lnTo>
                      <a:pt x="966343" y="334302"/>
                    </a:lnTo>
                    <a:lnTo>
                      <a:pt x="966660" y="335584"/>
                    </a:lnTo>
                    <a:lnTo>
                      <a:pt x="967346" y="336169"/>
                    </a:lnTo>
                    <a:lnTo>
                      <a:pt x="967841" y="336804"/>
                    </a:lnTo>
                    <a:lnTo>
                      <a:pt x="968679" y="336397"/>
                    </a:lnTo>
                    <a:close/>
                  </a:path>
                  <a:path w="1158875" h="1191895">
                    <a:moveTo>
                      <a:pt x="982865" y="484746"/>
                    </a:moveTo>
                    <a:lnTo>
                      <a:pt x="982167" y="483831"/>
                    </a:lnTo>
                    <a:lnTo>
                      <a:pt x="981138" y="483946"/>
                    </a:lnTo>
                    <a:lnTo>
                      <a:pt x="979589" y="483692"/>
                    </a:lnTo>
                    <a:lnTo>
                      <a:pt x="980249" y="485114"/>
                    </a:lnTo>
                    <a:lnTo>
                      <a:pt x="980414" y="485965"/>
                    </a:lnTo>
                    <a:lnTo>
                      <a:pt x="980909" y="486422"/>
                    </a:lnTo>
                    <a:lnTo>
                      <a:pt x="981252" y="486714"/>
                    </a:lnTo>
                    <a:lnTo>
                      <a:pt x="982078" y="486473"/>
                    </a:lnTo>
                    <a:lnTo>
                      <a:pt x="982675" y="486473"/>
                    </a:lnTo>
                    <a:lnTo>
                      <a:pt x="982637" y="485724"/>
                    </a:lnTo>
                    <a:lnTo>
                      <a:pt x="982865" y="484746"/>
                    </a:lnTo>
                    <a:close/>
                  </a:path>
                  <a:path w="1158875" h="1191895">
                    <a:moveTo>
                      <a:pt x="995692" y="373595"/>
                    </a:moveTo>
                    <a:lnTo>
                      <a:pt x="994702" y="373303"/>
                    </a:lnTo>
                    <a:lnTo>
                      <a:pt x="993686" y="373062"/>
                    </a:lnTo>
                    <a:lnTo>
                      <a:pt x="992670" y="372770"/>
                    </a:lnTo>
                    <a:lnTo>
                      <a:pt x="992581" y="373176"/>
                    </a:lnTo>
                    <a:lnTo>
                      <a:pt x="992378" y="373913"/>
                    </a:lnTo>
                    <a:lnTo>
                      <a:pt x="993394" y="374243"/>
                    </a:lnTo>
                    <a:lnTo>
                      <a:pt x="994397" y="374472"/>
                    </a:lnTo>
                    <a:lnTo>
                      <a:pt x="995400" y="374726"/>
                    </a:lnTo>
                    <a:lnTo>
                      <a:pt x="995489" y="374345"/>
                    </a:lnTo>
                    <a:lnTo>
                      <a:pt x="995603" y="373976"/>
                    </a:lnTo>
                    <a:lnTo>
                      <a:pt x="995692" y="373595"/>
                    </a:lnTo>
                    <a:close/>
                  </a:path>
                  <a:path w="1158875" h="1191895">
                    <a:moveTo>
                      <a:pt x="1018311" y="512102"/>
                    </a:moveTo>
                    <a:lnTo>
                      <a:pt x="1014577" y="513499"/>
                    </a:lnTo>
                    <a:lnTo>
                      <a:pt x="1014666" y="515137"/>
                    </a:lnTo>
                    <a:lnTo>
                      <a:pt x="1015771" y="518477"/>
                    </a:lnTo>
                    <a:lnTo>
                      <a:pt x="1018311" y="512102"/>
                    </a:lnTo>
                    <a:close/>
                  </a:path>
                  <a:path w="1158875" h="1191895">
                    <a:moveTo>
                      <a:pt x="1062761" y="264248"/>
                    </a:moveTo>
                    <a:lnTo>
                      <a:pt x="1061910" y="263194"/>
                    </a:lnTo>
                    <a:lnTo>
                      <a:pt x="1060970" y="263017"/>
                    </a:lnTo>
                    <a:lnTo>
                      <a:pt x="1060234" y="262686"/>
                    </a:lnTo>
                    <a:lnTo>
                      <a:pt x="1060119" y="263258"/>
                    </a:lnTo>
                    <a:lnTo>
                      <a:pt x="1060018" y="263829"/>
                    </a:lnTo>
                    <a:lnTo>
                      <a:pt x="1059891" y="264401"/>
                    </a:lnTo>
                    <a:lnTo>
                      <a:pt x="1060234" y="265023"/>
                    </a:lnTo>
                    <a:lnTo>
                      <a:pt x="1060462" y="265798"/>
                    </a:lnTo>
                    <a:lnTo>
                      <a:pt x="1061326" y="266407"/>
                    </a:lnTo>
                    <a:lnTo>
                      <a:pt x="1062570" y="266115"/>
                    </a:lnTo>
                    <a:lnTo>
                      <a:pt x="1062748" y="265226"/>
                    </a:lnTo>
                    <a:lnTo>
                      <a:pt x="1062761" y="264248"/>
                    </a:lnTo>
                    <a:close/>
                  </a:path>
                  <a:path w="1158875" h="1191895">
                    <a:moveTo>
                      <a:pt x="1104671" y="394563"/>
                    </a:moveTo>
                    <a:lnTo>
                      <a:pt x="1101839" y="396087"/>
                    </a:lnTo>
                    <a:lnTo>
                      <a:pt x="1101737" y="397421"/>
                    </a:lnTo>
                    <a:lnTo>
                      <a:pt x="1104417" y="399440"/>
                    </a:lnTo>
                    <a:lnTo>
                      <a:pt x="1104531" y="397243"/>
                    </a:lnTo>
                    <a:lnTo>
                      <a:pt x="1104671" y="394563"/>
                    </a:lnTo>
                    <a:close/>
                  </a:path>
                  <a:path w="1158875" h="1191895">
                    <a:moveTo>
                      <a:pt x="1110957" y="833247"/>
                    </a:moveTo>
                    <a:lnTo>
                      <a:pt x="1109726" y="832967"/>
                    </a:lnTo>
                    <a:lnTo>
                      <a:pt x="1107236" y="832421"/>
                    </a:lnTo>
                    <a:lnTo>
                      <a:pt x="1107160" y="832916"/>
                    </a:lnTo>
                    <a:lnTo>
                      <a:pt x="1107046" y="833437"/>
                    </a:lnTo>
                    <a:lnTo>
                      <a:pt x="1106944" y="833945"/>
                    </a:lnTo>
                    <a:lnTo>
                      <a:pt x="1108214" y="834174"/>
                    </a:lnTo>
                    <a:lnTo>
                      <a:pt x="1110716" y="834656"/>
                    </a:lnTo>
                    <a:lnTo>
                      <a:pt x="1110957" y="833247"/>
                    </a:lnTo>
                    <a:close/>
                  </a:path>
                  <a:path w="1158875" h="1191895">
                    <a:moveTo>
                      <a:pt x="1113790" y="805675"/>
                    </a:moveTo>
                    <a:lnTo>
                      <a:pt x="1113624" y="804354"/>
                    </a:lnTo>
                    <a:lnTo>
                      <a:pt x="1112812" y="804176"/>
                    </a:lnTo>
                    <a:lnTo>
                      <a:pt x="1112024" y="804202"/>
                    </a:lnTo>
                    <a:lnTo>
                      <a:pt x="1111364" y="804418"/>
                    </a:lnTo>
                    <a:lnTo>
                      <a:pt x="1111173" y="804494"/>
                    </a:lnTo>
                    <a:lnTo>
                      <a:pt x="1111262" y="805434"/>
                    </a:lnTo>
                    <a:lnTo>
                      <a:pt x="1111224" y="806411"/>
                    </a:lnTo>
                    <a:lnTo>
                      <a:pt x="1112240" y="806170"/>
                    </a:lnTo>
                    <a:lnTo>
                      <a:pt x="1112989" y="806145"/>
                    </a:lnTo>
                    <a:lnTo>
                      <a:pt x="1113586" y="805789"/>
                    </a:lnTo>
                    <a:lnTo>
                      <a:pt x="1113790" y="805675"/>
                    </a:lnTo>
                    <a:close/>
                  </a:path>
                  <a:path w="1158875" h="1191895">
                    <a:moveTo>
                      <a:pt x="1114526" y="767168"/>
                    </a:moveTo>
                    <a:lnTo>
                      <a:pt x="1113231" y="764717"/>
                    </a:lnTo>
                    <a:lnTo>
                      <a:pt x="1111808" y="764413"/>
                    </a:lnTo>
                    <a:lnTo>
                      <a:pt x="1109484" y="766597"/>
                    </a:lnTo>
                    <a:lnTo>
                      <a:pt x="1113155" y="767003"/>
                    </a:lnTo>
                    <a:lnTo>
                      <a:pt x="1114526" y="767168"/>
                    </a:lnTo>
                    <a:close/>
                  </a:path>
                  <a:path w="1158875" h="1191895">
                    <a:moveTo>
                      <a:pt x="1115212" y="473049"/>
                    </a:moveTo>
                    <a:lnTo>
                      <a:pt x="1114983" y="472694"/>
                    </a:lnTo>
                    <a:lnTo>
                      <a:pt x="1114488" y="471982"/>
                    </a:lnTo>
                    <a:lnTo>
                      <a:pt x="1113180" y="472833"/>
                    </a:lnTo>
                    <a:lnTo>
                      <a:pt x="1110576" y="474484"/>
                    </a:lnTo>
                    <a:lnTo>
                      <a:pt x="1111288" y="475564"/>
                    </a:lnTo>
                    <a:lnTo>
                      <a:pt x="1115212" y="473049"/>
                    </a:lnTo>
                    <a:close/>
                  </a:path>
                  <a:path w="1158875" h="1191895">
                    <a:moveTo>
                      <a:pt x="1141437" y="744893"/>
                    </a:moveTo>
                    <a:lnTo>
                      <a:pt x="1136053" y="747560"/>
                    </a:lnTo>
                    <a:lnTo>
                      <a:pt x="1138453" y="748779"/>
                    </a:lnTo>
                    <a:lnTo>
                      <a:pt x="1140307" y="748855"/>
                    </a:lnTo>
                    <a:lnTo>
                      <a:pt x="1141437" y="744893"/>
                    </a:lnTo>
                    <a:close/>
                  </a:path>
                  <a:path w="1158875" h="1191895">
                    <a:moveTo>
                      <a:pt x="1158328" y="630504"/>
                    </a:moveTo>
                    <a:lnTo>
                      <a:pt x="1156703" y="629640"/>
                    </a:lnTo>
                    <a:lnTo>
                      <a:pt x="1155877" y="629272"/>
                    </a:lnTo>
                    <a:lnTo>
                      <a:pt x="1155268" y="630161"/>
                    </a:lnTo>
                    <a:lnTo>
                      <a:pt x="1156004" y="630783"/>
                    </a:lnTo>
                    <a:lnTo>
                      <a:pt x="1156728" y="631304"/>
                    </a:lnTo>
                    <a:lnTo>
                      <a:pt x="1157427" y="631825"/>
                    </a:lnTo>
                    <a:lnTo>
                      <a:pt x="1157744" y="631380"/>
                    </a:lnTo>
                    <a:lnTo>
                      <a:pt x="1158328" y="63050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0" name="object 382">
                <a:extLst>
                  <a:ext uri="{FF2B5EF4-FFF2-40B4-BE49-F238E27FC236}">
                    <a16:creationId xmlns:a16="http://schemas.microsoft.com/office/drawing/2014/main" id="{492AEC76-E16B-AC75-A8F6-15C7A8793486}"/>
                  </a:ext>
                </a:extLst>
              </p:cNvPr>
              <p:cNvSpPr/>
              <p:nvPr/>
            </p:nvSpPr>
            <p:spPr>
              <a:xfrm>
                <a:off x="8729326" y="4032317"/>
                <a:ext cx="849611" cy="708202"/>
              </a:xfrm>
              <a:custGeom>
                <a:avLst/>
                <a:gdLst/>
                <a:ahLst/>
                <a:cxnLst/>
                <a:rect l="l" t="t" r="r" b="b"/>
                <a:pathLst>
                  <a:path w="1092200" h="1035684">
                    <a:moveTo>
                      <a:pt x="2857" y="581799"/>
                    </a:moveTo>
                    <a:lnTo>
                      <a:pt x="2679" y="580390"/>
                    </a:lnTo>
                    <a:lnTo>
                      <a:pt x="1828" y="580263"/>
                    </a:lnTo>
                    <a:lnTo>
                      <a:pt x="1054" y="580390"/>
                    </a:lnTo>
                    <a:lnTo>
                      <a:pt x="0" y="580453"/>
                    </a:lnTo>
                    <a:lnTo>
                      <a:pt x="241" y="581304"/>
                    </a:lnTo>
                    <a:lnTo>
                      <a:pt x="355" y="582231"/>
                    </a:lnTo>
                    <a:lnTo>
                      <a:pt x="546" y="582256"/>
                    </a:lnTo>
                    <a:lnTo>
                      <a:pt x="1257" y="582333"/>
                    </a:lnTo>
                    <a:lnTo>
                      <a:pt x="2044" y="582218"/>
                    </a:lnTo>
                    <a:lnTo>
                      <a:pt x="2679" y="581888"/>
                    </a:lnTo>
                    <a:lnTo>
                      <a:pt x="2857" y="581799"/>
                    </a:lnTo>
                    <a:close/>
                  </a:path>
                  <a:path w="1092200" h="1035684">
                    <a:moveTo>
                      <a:pt x="16446" y="519874"/>
                    </a:moveTo>
                    <a:lnTo>
                      <a:pt x="16167" y="518934"/>
                    </a:lnTo>
                    <a:lnTo>
                      <a:pt x="15265" y="518934"/>
                    </a:lnTo>
                    <a:lnTo>
                      <a:pt x="14249" y="518693"/>
                    </a:lnTo>
                    <a:lnTo>
                      <a:pt x="14376" y="519785"/>
                    </a:lnTo>
                    <a:lnTo>
                      <a:pt x="14300" y="520598"/>
                    </a:lnTo>
                    <a:lnTo>
                      <a:pt x="14617" y="521208"/>
                    </a:lnTo>
                    <a:lnTo>
                      <a:pt x="14757" y="521462"/>
                    </a:lnTo>
                    <a:lnTo>
                      <a:pt x="15671" y="521347"/>
                    </a:lnTo>
                    <a:lnTo>
                      <a:pt x="16243" y="521385"/>
                    </a:lnTo>
                    <a:lnTo>
                      <a:pt x="16256" y="520649"/>
                    </a:lnTo>
                    <a:lnTo>
                      <a:pt x="16446" y="519874"/>
                    </a:lnTo>
                    <a:close/>
                  </a:path>
                  <a:path w="1092200" h="1035684">
                    <a:moveTo>
                      <a:pt x="27305" y="500570"/>
                    </a:moveTo>
                    <a:lnTo>
                      <a:pt x="27279" y="500265"/>
                    </a:lnTo>
                    <a:lnTo>
                      <a:pt x="27266" y="499643"/>
                    </a:lnTo>
                    <a:lnTo>
                      <a:pt x="26276" y="499567"/>
                    </a:lnTo>
                    <a:lnTo>
                      <a:pt x="25273" y="499503"/>
                    </a:lnTo>
                    <a:lnTo>
                      <a:pt x="24282" y="499440"/>
                    </a:lnTo>
                    <a:lnTo>
                      <a:pt x="24320" y="499973"/>
                    </a:lnTo>
                    <a:lnTo>
                      <a:pt x="24358" y="501015"/>
                    </a:lnTo>
                    <a:lnTo>
                      <a:pt x="25323" y="500875"/>
                    </a:lnTo>
                    <a:lnTo>
                      <a:pt x="26314" y="500735"/>
                    </a:lnTo>
                    <a:lnTo>
                      <a:pt x="27305" y="500570"/>
                    </a:lnTo>
                    <a:close/>
                  </a:path>
                  <a:path w="1092200" h="1035684">
                    <a:moveTo>
                      <a:pt x="34429" y="603021"/>
                    </a:moveTo>
                    <a:lnTo>
                      <a:pt x="34175" y="602094"/>
                    </a:lnTo>
                    <a:lnTo>
                      <a:pt x="33616" y="602043"/>
                    </a:lnTo>
                    <a:lnTo>
                      <a:pt x="33020" y="601853"/>
                    </a:lnTo>
                    <a:lnTo>
                      <a:pt x="32524" y="601992"/>
                    </a:lnTo>
                    <a:lnTo>
                      <a:pt x="31851" y="602208"/>
                    </a:lnTo>
                    <a:lnTo>
                      <a:pt x="31292" y="602665"/>
                    </a:lnTo>
                    <a:lnTo>
                      <a:pt x="30645" y="603021"/>
                    </a:lnTo>
                    <a:lnTo>
                      <a:pt x="31038" y="603834"/>
                    </a:lnTo>
                    <a:lnTo>
                      <a:pt x="31203" y="604215"/>
                    </a:lnTo>
                    <a:lnTo>
                      <a:pt x="32270" y="603834"/>
                    </a:lnTo>
                    <a:lnTo>
                      <a:pt x="34429" y="603021"/>
                    </a:lnTo>
                    <a:close/>
                  </a:path>
                  <a:path w="1092200" h="1035684">
                    <a:moveTo>
                      <a:pt x="68884" y="611047"/>
                    </a:moveTo>
                    <a:lnTo>
                      <a:pt x="67818" y="610654"/>
                    </a:lnTo>
                    <a:lnTo>
                      <a:pt x="66725" y="610298"/>
                    </a:lnTo>
                    <a:lnTo>
                      <a:pt x="65659" y="609917"/>
                    </a:lnTo>
                    <a:lnTo>
                      <a:pt x="65493" y="610412"/>
                    </a:lnTo>
                    <a:lnTo>
                      <a:pt x="65366" y="610920"/>
                    </a:lnTo>
                    <a:lnTo>
                      <a:pt x="65214" y="611390"/>
                    </a:lnTo>
                    <a:lnTo>
                      <a:pt x="66344" y="611632"/>
                    </a:lnTo>
                    <a:lnTo>
                      <a:pt x="68592" y="612051"/>
                    </a:lnTo>
                    <a:lnTo>
                      <a:pt x="68694" y="611708"/>
                    </a:lnTo>
                    <a:lnTo>
                      <a:pt x="68795" y="611365"/>
                    </a:lnTo>
                    <a:lnTo>
                      <a:pt x="68884" y="611047"/>
                    </a:lnTo>
                    <a:close/>
                  </a:path>
                  <a:path w="1092200" h="1035684">
                    <a:moveTo>
                      <a:pt x="70993" y="470408"/>
                    </a:moveTo>
                    <a:lnTo>
                      <a:pt x="70866" y="469607"/>
                    </a:lnTo>
                    <a:lnTo>
                      <a:pt x="70866" y="468655"/>
                    </a:lnTo>
                    <a:lnTo>
                      <a:pt x="69850" y="468820"/>
                    </a:lnTo>
                    <a:lnTo>
                      <a:pt x="69265" y="468896"/>
                    </a:lnTo>
                    <a:lnTo>
                      <a:pt x="68668" y="468998"/>
                    </a:lnTo>
                    <a:lnTo>
                      <a:pt x="68821" y="469722"/>
                    </a:lnTo>
                    <a:lnTo>
                      <a:pt x="68795" y="470535"/>
                    </a:lnTo>
                    <a:lnTo>
                      <a:pt x="69189" y="471106"/>
                    </a:lnTo>
                    <a:lnTo>
                      <a:pt x="69329" y="471347"/>
                    </a:lnTo>
                    <a:lnTo>
                      <a:pt x="70726" y="471258"/>
                    </a:lnTo>
                    <a:lnTo>
                      <a:pt x="70802" y="471055"/>
                    </a:lnTo>
                    <a:lnTo>
                      <a:pt x="70993" y="470408"/>
                    </a:lnTo>
                    <a:close/>
                  </a:path>
                  <a:path w="1092200" h="1035684">
                    <a:moveTo>
                      <a:pt x="155841" y="217284"/>
                    </a:moveTo>
                    <a:lnTo>
                      <a:pt x="155435" y="217157"/>
                    </a:lnTo>
                    <a:lnTo>
                      <a:pt x="155028" y="217055"/>
                    </a:lnTo>
                    <a:lnTo>
                      <a:pt x="154622" y="216941"/>
                    </a:lnTo>
                    <a:lnTo>
                      <a:pt x="153860" y="219506"/>
                    </a:lnTo>
                    <a:lnTo>
                      <a:pt x="153466" y="220802"/>
                    </a:lnTo>
                    <a:lnTo>
                      <a:pt x="153949" y="220941"/>
                    </a:lnTo>
                    <a:lnTo>
                      <a:pt x="154889" y="221221"/>
                    </a:lnTo>
                    <a:lnTo>
                      <a:pt x="155536" y="218567"/>
                    </a:lnTo>
                    <a:lnTo>
                      <a:pt x="155841" y="217284"/>
                    </a:lnTo>
                    <a:close/>
                  </a:path>
                  <a:path w="1092200" h="1035684">
                    <a:moveTo>
                      <a:pt x="163195" y="836434"/>
                    </a:moveTo>
                    <a:lnTo>
                      <a:pt x="162331" y="835812"/>
                    </a:lnTo>
                    <a:lnTo>
                      <a:pt x="161493" y="835774"/>
                    </a:lnTo>
                    <a:lnTo>
                      <a:pt x="160515" y="835494"/>
                    </a:lnTo>
                    <a:lnTo>
                      <a:pt x="160375" y="836460"/>
                    </a:lnTo>
                    <a:lnTo>
                      <a:pt x="160274" y="837006"/>
                    </a:lnTo>
                    <a:lnTo>
                      <a:pt x="160223" y="837565"/>
                    </a:lnTo>
                    <a:lnTo>
                      <a:pt x="161124" y="837692"/>
                    </a:lnTo>
                    <a:lnTo>
                      <a:pt x="162064" y="837806"/>
                    </a:lnTo>
                    <a:lnTo>
                      <a:pt x="162966" y="837895"/>
                    </a:lnTo>
                    <a:lnTo>
                      <a:pt x="162966" y="837336"/>
                    </a:lnTo>
                    <a:lnTo>
                      <a:pt x="163195" y="836434"/>
                    </a:lnTo>
                    <a:close/>
                  </a:path>
                  <a:path w="1092200" h="1035684">
                    <a:moveTo>
                      <a:pt x="186613" y="181711"/>
                    </a:moveTo>
                    <a:lnTo>
                      <a:pt x="186131" y="181305"/>
                    </a:lnTo>
                    <a:lnTo>
                      <a:pt x="185648" y="180898"/>
                    </a:lnTo>
                    <a:lnTo>
                      <a:pt x="185166" y="180517"/>
                    </a:lnTo>
                    <a:lnTo>
                      <a:pt x="183781" y="182549"/>
                    </a:lnTo>
                    <a:lnTo>
                      <a:pt x="183083" y="183565"/>
                    </a:lnTo>
                    <a:lnTo>
                      <a:pt x="184150" y="184391"/>
                    </a:lnTo>
                    <a:lnTo>
                      <a:pt x="184975" y="183502"/>
                    </a:lnTo>
                    <a:lnTo>
                      <a:pt x="185788" y="182600"/>
                    </a:lnTo>
                    <a:lnTo>
                      <a:pt x="186613" y="181711"/>
                    </a:lnTo>
                    <a:close/>
                  </a:path>
                  <a:path w="1092200" h="1035684">
                    <a:moveTo>
                      <a:pt x="187426" y="803630"/>
                    </a:moveTo>
                    <a:lnTo>
                      <a:pt x="187032" y="803300"/>
                    </a:lnTo>
                    <a:lnTo>
                      <a:pt x="186651" y="803008"/>
                    </a:lnTo>
                    <a:lnTo>
                      <a:pt x="186245" y="802678"/>
                    </a:lnTo>
                    <a:lnTo>
                      <a:pt x="185635" y="803529"/>
                    </a:lnTo>
                    <a:lnTo>
                      <a:pt x="185026" y="804367"/>
                    </a:lnTo>
                    <a:lnTo>
                      <a:pt x="184416" y="805230"/>
                    </a:lnTo>
                    <a:lnTo>
                      <a:pt x="185039" y="805675"/>
                    </a:lnTo>
                    <a:lnTo>
                      <a:pt x="185331" y="805903"/>
                    </a:lnTo>
                    <a:lnTo>
                      <a:pt x="186042" y="805141"/>
                    </a:lnTo>
                    <a:lnTo>
                      <a:pt x="187426" y="803630"/>
                    </a:lnTo>
                    <a:close/>
                  </a:path>
                  <a:path w="1092200" h="1035684">
                    <a:moveTo>
                      <a:pt x="192913" y="112788"/>
                    </a:moveTo>
                    <a:lnTo>
                      <a:pt x="192354" y="111506"/>
                    </a:lnTo>
                    <a:lnTo>
                      <a:pt x="191490" y="111010"/>
                    </a:lnTo>
                    <a:lnTo>
                      <a:pt x="189712" y="109372"/>
                    </a:lnTo>
                    <a:lnTo>
                      <a:pt x="190309" y="112077"/>
                    </a:lnTo>
                    <a:lnTo>
                      <a:pt x="190576" y="113284"/>
                    </a:lnTo>
                    <a:lnTo>
                      <a:pt x="190855" y="114477"/>
                    </a:lnTo>
                    <a:lnTo>
                      <a:pt x="191338" y="114465"/>
                    </a:lnTo>
                    <a:lnTo>
                      <a:pt x="192341" y="114427"/>
                    </a:lnTo>
                    <a:lnTo>
                      <a:pt x="192468" y="113690"/>
                    </a:lnTo>
                    <a:lnTo>
                      <a:pt x="192913" y="112788"/>
                    </a:lnTo>
                    <a:close/>
                  </a:path>
                  <a:path w="1092200" h="1035684">
                    <a:moveTo>
                      <a:pt x="200380" y="610323"/>
                    </a:moveTo>
                    <a:lnTo>
                      <a:pt x="199745" y="608749"/>
                    </a:lnTo>
                    <a:lnTo>
                      <a:pt x="198475" y="609549"/>
                    </a:lnTo>
                    <a:lnTo>
                      <a:pt x="197218" y="610336"/>
                    </a:lnTo>
                    <a:lnTo>
                      <a:pt x="195961" y="611149"/>
                    </a:lnTo>
                    <a:lnTo>
                      <a:pt x="196189" y="611479"/>
                    </a:lnTo>
                    <a:lnTo>
                      <a:pt x="196392" y="611835"/>
                    </a:lnTo>
                    <a:lnTo>
                      <a:pt x="196596" y="612190"/>
                    </a:lnTo>
                    <a:lnTo>
                      <a:pt x="197866" y="611568"/>
                    </a:lnTo>
                    <a:lnTo>
                      <a:pt x="200380" y="610323"/>
                    </a:lnTo>
                    <a:close/>
                  </a:path>
                  <a:path w="1092200" h="1035684">
                    <a:moveTo>
                      <a:pt x="201282" y="140258"/>
                    </a:moveTo>
                    <a:lnTo>
                      <a:pt x="200393" y="139623"/>
                    </a:lnTo>
                    <a:lnTo>
                      <a:pt x="198602" y="138379"/>
                    </a:lnTo>
                    <a:lnTo>
                      <a:pt x="198310" y="138849"/>
                    </a:lnTo>
                    <a:lnTo>
                      <a:pt x="197751" y="139763"/>
                    </a:lnTo>
                    <a:lnTo>
                      <a:pt x="198767" y="140246"/>
                    </a:lnTo>
                    <a:lnTo>
                      <a:pt x="199758" y="140703"/>
                    </a:lnTo>
                    <a:lnTo>
                      <a:pt x="200774" y="141160"/>
                    </a:lnTo>
                    <a:lnTo>
                      <a:pt x="200964" y="140843"/>
                    </a:lnTo>
                    <a:lnTo>
                      <a:pt x="201117" y="140550"/>
                    </a:lnTo>
                    <a:lnTo>
                      <a:pt x="201282" y="140258"/>
                    </a:lnTo>
                    <a:close/>
                  </a:path>
                  <a:path w="1092200" h="1035684">
                    <a:moveTo>
                      <a:pt x="268097" y="425831"/>
                    </a:moveTo>
                    <a:lnTo>
                      <a:pt x="267843" y="425030"/>
                    </a:lnTo>
                    <a:lnTo>
                      <a:pt x="267703" y="424649"/>
                    </a:lnTo>
                    <a:lnTo>
                      <a:pt x="266471" y="424980"/>
                    </a:lnTo>
                    <a:lnTo>
                      <a:pt x="264007" y="425640"/>
                    </a:lnTo>
                    <a:lnTo>
                      <a:pt x="264414" y="427101"/>
                    </a:lnTo>
                    <a:lnTo>
                      <a:pt x="265645" y="426669"/>
                    </a:lnTo>
                    <a:lnTo>
                      <a:pt x="268097" y="425831"/>
                    </a:lnTo>
                    <a:close/>
                  </a:path>
                  <a:path w="1092200" h="1035684">
                    <a:moveTo>
                      <a:pt x="271056" y="824230"/>
                    </a:moveTo>
                    <a:lnTo>
                      <a:pt x="268909" y="823480"/>
                    </a:lnTo>
                    <a:lnTo>
                      <a:pt x="267042" y="823048"/>
                    </a:lnTo>
                    <a:lnTo>
                      <a:pt x="268198" y="826566"/>
                    </a:lnTo>
                    <a:lnTo>
                      <a:pt x="270179" y="824928"/>
                    </a:lnTo>
                    <a:lnTo>
                      <a:pt x="271056" y="824230"/>
                    </a:lnTo>
                    <a:close/>
                  </a:path>
                  <a:path w="1092200" h="1035684">
                    <a:moveTo>
                      <a:pt x="273151" y="356095"/>
                    </a:moveTo>
                    <a:lnTo>
                      <a:pt x="273075" y="355257"/>
                    </a:lnTo>
                    <a:lnTo>
                      <a:pt x="272783" y="354901"/>
                    </a:lnTo>
                    <a:lnTo>
                      <a:pt x="272491" y="354584"/>
                    </a:lnTo>
                    <a:lnTo>
                      <a:pt x="271703" y="354761"/>
                    </a:lnTo>
                    <a:lnTo>
                      <a:pt x="271145" y="354698"/>
                    </a:lnTo>
                    <a:lnTo>
                      <a:pt x="271106" y="355447"/>
                    </a:lnTo>
                    <a:lnTo>
                      <a:pt x="271106" y="356171"/>
                    </a:lnTo>
                    <a:lnTo>
                      <a:pt x="271068" y="357352"/>
                    </a:lnTo>
                    <a:lnTo>
                      <a:pt x="272021" y="356984"/>
                    </a:lnTo>
                    <a:lnTo>
                      <a:pt x="272783" y="356908"/>
                    </a:lnTo>
                    <a:lnTo>
                      <a:pt x="272923" y="356577"/>
                    </a:lnTo>
                    <a:lnTo>
                      <a:pt x="273151" y="356095"/>
                    </a:lnTo>
                    <a:close/>
                  </a:path>
                  <a:path w="1092200" h="1035684">
                    <a:moveTo>
                      <a:pt x="288048" y="79197"/>
                    </a:moveTo>
                    <a:lnTo>
                      <a:pt x="287807" y="78816"/>
                    </a:lnTo>
                    <a:lnTo>
                      <a:pt x="287591" y="78536"/>
                    </a:lnTo>
                    <a:lnTo>
                      <a:pt x="286372" y="78473"/>
                    </a:lnTo>
                    <a:lnTo>
                      <a:pt x="286296" y="78651"/>
                    </a:lnTo>
                    <a:lnTo>
                      <a:pt x="286004" y="79248"/>
                    </a:lnTo>
                    <a:lnTo>
                      <a:pt x="286016" y="79984"/>
                    </a:lnTo>
                    <a:lnTo>
                      <a:pt x="285915" y="80670"/>
                    </a:lnTo>
                    <a:lnTo>
                      <a:pt x="287807" y="80670"/>
                    </a:lnTo>
                    <a:lnTo>
                      <a:pt x="287832" y="79895"/>
                    </a:lnTo>
                    <a:lnTo>
                      <a:pt x="288048" y="79197"/>
                    </a:lnTo>
                    <a:close/>
                  </a:path>
                  <a:path w="1092200" h="1035684">
                    <a:moveTo>
                      <a:pt x="288963" y="321868"/>
                    </a:moveTo>
                    <a:lnTo>
                      <a:pt x="288734" y="321576"/>
                    </a:lnTo>
                    <a:lnTo>
                      <a:pt x="288531" y="321284"/>
                    </a:lnTo>
                    <a:lnTo>
                      <a:pt x="288340" y="320967"/>
                    </a:lnTo>
                    <a:lnTo>
                      <a:pt x="287591" y="321500"/>
                    </a:lnTo>
                    <a:lnTo>
                      <a:pt x="286105" y="322567"/>
                    </a:lnTo>
                    <a:lnTo>
                      <a:pt x="286512" y="323126"/>
                    </a:lnTo>
                    <a:lnTo>
                      <a:pt x="286715" y="323418"/>
                    </a:lnTo>
                    <a:lnTo>
                      <a:pt x="287464" y="322922"/>
                    </a:lnTo>
                    <a:lnTo>
                      <a:pt x="288963" y="321868"/>
                    </a:lnTo>
                    <a:close/>
                  </a:path>
                  <a:path w="1092200" h="1035684">
                    <a:moveTo>
                      <a:pt x="298488" y="711987"/>
                    </a:moveTo>
                    <a:lnTo>
                      <a:pt x="298196" y="710895"/>
                    </a:lnTo>
                    <a:lnTo>
                      <a:pt x="298069" y="710349"/>
                    </a:lnTo>
                    <a:lnTo>
                      <a:pt x="296075" y="711034"/>
                    </a:lnTo>
                    <a:lnTo>
                      <a:pt x="295084" y="711454"/>
                    </a:lnTo>
                    <a:lnTo>
                      <a:pt x="295262" y="712431"/>
                    </a:lnTo>
                    <a:lnTo>
                      <a:pt x="296367" y="712317"/>
                    </a:lnTo>
                    <a:lnTo>
                      <a:pt x="298488" y="711987"/>
                    </a:lnTo>
                    <a:close/>
                  </a:path>
                  <a:path w="1092200" h="1035684">
                    <a:moveTo>
                      <a:pt x="306806" y="678980"/>
                    </a:moveTo>
                    <a:lnTo>
                      <a:pt x="306489" y="678662"/>
                    </a:lnTo>
                    <a:lnTo>
                      <a:pt x="306184" y="678319"/>
                    </a:lnTo>
                    <a:lnTo>
                      <a:pt x="305892" y="677989"/>
                    </a:lnTo>
                    <a:lnTo>
                      <a:pt x="303720" y="680326"/>
                    </a:lnTo>
                    <a:lnTo>
                      <a:pt x="304038" y="680580"/>
                    </a:lnTo>
                    <a:lnTo>
                      <a:pt x="304596" y="681075"/>
                    </a:lnTo>
                    <a:lnTo>
                      <a:pt x="305422" y="680402"/>
                    </a:lnTo>
                    <a:lnTo>
                      <a:pt x="306108" y="679678"/>
                    </a:lnTo>
                    <a:lnTo>
                      <a:pt x="306806" y="678980"/>
                    </a:lnTo>
                    <a:close/>
                  </a:path>
                  <a:path w="1092200" h="1035684">
                    <a:moveTo>
                      <a:pt x="314375" y="813930"/>
                    </a:moveTo>
                    <a:lnTo>
                      <a:pt x="313855" y="813879"/>
                    </a:lnTo>
                    <a:lnTo>
                      <a:pt x="312966" y="813663"/>
                    </a:lnTo>
                    <a:lnTo>
                      <a:pt x="312585" y="814412"/>
                    </a:lnTo>
                    <a:lnTo>
                      <a:pt x="312407" y="815187"/>
                    </a:lnTo>
                    <a:lnTo>
                      <a:pt x="312585" y="816076"/>
                    </a:lnTo>
                    <a:lnTo>
                      <a:pt x="313563" y="816114"/>
                    </a:lnTo>
                    <a:lnTo>
                      <a:pt x="314159" y="816279"/>
                    </a:lnTo>
                    <a:lnTo>
                      <a:pt x="314261" y="815060"/>
                    </a:lnTo>
                    <a:lnTo>
                      <a:pt x="314325" y="814489"/>
                    </a:lnTo>
                    <a:lnTo>
                      <a:pt x="314375" y="813930"/>
                    </a:lnTo>
                    <a:close/>
                  </a:path>
                  <a:path w="1092200" h="1035684">
                    <a:moveTo>
                      <a:pt x="316649" y="130797"/>
                    </a:moveTo>
                    <a:lnTo>
                      <a:pt x="316255" y="129997"/>
                    </a:lnTo>
                    <a:lnTo>
                      <a:pt x="316141" y="129463"/>
                    </a:lnTo>
                    <a:lnTo>
                      <a:pt x="315620" y="129590"/>
                    </a:lnTo>
                    <a:lnTo>
                      <a:pt x="315112" y="129730"/>
                    </a:lnTo>
                    <a:lnTo>
                      <a:pt x="314452" y="129908"/>
                    </a:lnTo>
                    <a:lnTo>
                      <a:pt x="314540" y="130619"/>
                    </a:lnTo>
                    <a:lnTo>
                      <a:pt x="314629" y="131165"/>
                    </a:lnTo>
                    <a:lnTo>
                      <a:pt x="314706" y="131699"/>
                    </a:lnTo>
                    <a:lnTo>
                      <a:pt x="315302" y="131495"/>
                    </a:lnTo>
                    <a:lnTo>
                      <a:pt x="316039" y="131419"/>
                    </a:lnTo>
                    <a:lnTo>
                      <a:pt x="316433" y="131013"/>
                    </a:lnTo>
                    <a:lnTo>
                      <a:pt x="316649" y="130797"/>
                    </a:lnTo>
                    <a:close/>
                  </a:path>
                  <a:path w="1092200" h="1035684">
                    <a:moveTo>
                      <a:pt x="352018" y="186651"/>
                    </a:moveTo>
                    <a:lnTo>
                      <a:pt x="351167" y="186651"/>
                    </a:lnTo>
                    <a:lnTo>
                      <a:pt x="350418" y="186423"/>
                    </a:lnTo>
                    <a:lnTo>
                      <a:pt x="350075" y="186702"/>
                    </a:lnTo>
                    <a:lnTo>
                      <a:pt x="349745" y="186982"/>
                    </a:lnTo>
                    <a:lnTo>
                      <a:pt x="349808" y="187782"/>
                    </a:lnTo>
                    <a:lnTo>
                      <a:pt x="349694" y="188328"/>
                    </a:lnTo>
                    <a:lnTo>
                      <a:pt x="350253" y="188404"/>
                    </a:lnTo>
                    <a:lnTo>
                      <a:pt x="350951" y="188734"/>
                    </a:lnTo>
                    <a:lnTo>
                      <a:pt x="351294" y="188493"/>
                    </a:lnTo>
                    <a:lnTo>
                      <a:pt x="351688" y="188252"/>
                    </a:lnTo>
                    <a:lnTo>
                      <a:pt x="351726" y="187490"/>
                    </a:lnTo>
                    <a:lnTo>
                      <a:pt x="352018" y="186651"/>
                    </a:lnTo>
                    <a:close/>
                  </a:path>
                  <a:path w="1092200" h="1035684">
                    <a:moveTo>
                      <a:pt x="354203" y="635685"/>
                    </a:moveTo>
                    <a:lnTo>
                      <a:pt x="354164" y="634758"/>
                    </a:lnTo>
                    <a:lnTo>
                      <a:pt x="353517" y="634072"/>
                    </a:lnTo>
                    <a:lnTo>
                      <a:pt x="352793" y="634047"/>
                    </a:lnTo>
                    <a:lnTo>
                      <a:pt x="351764" y="633691"/>
                    </a:lnTo>
                    <a:lnTo>
                      <a:pt x="352120" y="635279"/>
                    </a:lnTo>
                    <a:lnTo>
                      <a:pt x="352082" y="636104"/>
                    </a:lnTo>
                    <a:lnTo>
                      <a:pt x="352386" y="636257"/>
                    </a:lnTo>
                    <a:lnTo>
                      <a:pt x="352780" y="636460"/>
                    </a:lnTo>
                    <a:lnTo>
                      <a:pt x="353631" y="636295"/>
                    </a:lnTo>
                    <a:lnTo>
                      <a:pt x="353936" y="635965"/>
                    </a:lnTo>
                    <a:lnTo>
                      <a:pt x="354203" y="635685"/>
                    </a:lnTo>
                    <a:close/>
                  </a:path>
                  <a:path w="1092200" h="1035684">
                    <a:moveTo>
                      <a:pt x="356044" y="410311"/>
                    </a:moveTo>
                    <a:lnTo>
                      <a:pt x="355053" y="409879"/>
                    </a:lnTo>
                    <a:lnTo>
                      <a:pt x="354088" y="409435"/>
                    </a:lnTo>
                    <a:lnTo>
                      <a:pt x="353110" y="408990"/>
                    </a:lnTo>
                    <a:lnTo>
                      <a:pt x="352958" y="409282"/>
                    </a:lnTo>
                    <a:lnTo>
                      <a:pt x="352780" y="409587"/>
                    </a:lnTo>
                    <a:lnTo>
                      <a:pt x="352615" y="409879"/>
                    </a:lnTo>
                    <a:lnTo>
                      <a:pt x="353504" y="410527"/>
                    </a:lnTo>
                    <a:lnTo>
                      <a:pt x="355295" y="411797"/>
                    </a:lnTo>
                    <a:lnTo>
                      <a:pt x="355536" y="411314"/>
                    </a:lnTo>
                    <a:lnTo>
                      <a:pt x="355790" y="410806"/>
                    </a:lnTo>
                    <a:lnTo>
                      <a:pt x="356044" y="410311"/>
                    </a:lnTo>
                    <a:close/>
                  </a:path>
                  <a:path w="1092200" h="1035684">
                    <a:moveTo>
                      <a:pt x="371462" y="157276"/>
                    </a:moveTo>
                    <a:lnTo>
                      <a:pt x="371309" y="156108"/>
                    </a:lnTo>
                    <a:lnTo>
                      <a:pt x="371348" y="155422"/>
                    </a:lnTo>
                    <a:lnTo>
                      <a:pt x="370573" y="155409"/>
                    </a:lnTo>
                    <a:lnTo>
                      <a:pt x="368109" y="155333"/>
                    </a:lnTo>
                    <a:lnTo>
                      <a:pt x="368477" y="156273"/>
                    </a:lnTo>
                    <a:lnTo>
                      <a:pt x="368566" y="157137"/>
                    </a:lnTo>
                    <a:lnTo>
                      <a:pt x="368960" y="157302"/>
                    </a:lnTo>
                    <a:lnTo>
                      <a:pt x="369608" y="157607"/>
                    </a:lnTo>
                    <a:lnTo>
                      <a:pt x="370547" y="157632"/>
                    </a:lnTo>
                    <a:lnTo>
                      <a:pt x="371208" y="157365"/>
                    </a:lnTo>
                    <a:lnTo>
                      <a:pt x="371462" y="157276"/>
                    </a:lnTo>
                    <a:close/>
                  </a:path>
                  <a:path w="1092200" h="1035684">
                    <a:moveTo>
                      <a:pt x="372237" y="526300"/>
                    </a:moveTo>
                    <a:lnTo>
                      <a:pt x="372033" y="526021"/>
                    </a:lnTo>
                    <a:lnTo>
                      <a:pt x="371817" y="525729"/>
                    </a:lnTo>
                    <a:lnTo>
                      <a:pt x="371602" y="525449"/>
                    </a:lnTo>
                    <a:lnTo>
                      <a:pt x="370382" y="526224"/>
                    </a:lnTo>
                    <a:lnTo>
                      <a:pt x="369150" y="526961"/>
                    </a:lnTo>
                    <a:lnTo>
                      <a:pt x="367919" y="527735"/>
                    </a:lnTo>
                    <a:lnTo>
                      <a:pt x="368046" y="528002"/>
                    </a:lnTo>
                    <a:lnTo>
                      <a:pt x="368173" y="528256"/>
                    </a:lnTo>
                    <a:lnTo>
                      <a:pt x="368300" y="528535"/>
                    </a:lnTo>
                    <a:lnTo>
                      <a:pt x="369074" y="528294"/>
                    </a:lnTo>
                    <a:lnTo>
                      <a:pt x="369887" y="528180"/>
                    </a:lnTo>
                    <a:lnTo>
                      <a:pt x="370547" y="527799"/>
                    </a:lnTo>
                    <a:lnTo>
                      <a:pt x="371221" y="527443"/>
                    </a:lnTo>
                    <a:lnTo>
                      <a:pt x="371690" y="526796"/>
                    </a:lnTo>
                    <a:lnTo>
                      <a:pt x="372237" y="526300"/>
                    </a:lnTo>
                    <a:close/>
                  </a:path>
                  <a:path w="1092200" h="1035684">
                    <a:moveTo>
                      <a:pt x="377431" y="957478"/>
                    </a:moveTo>
                    <a:lnTo>
                      <a:pt x="376593" y="956818"/>
                    </a:lnTo>
                    <a:lnTo>
                      <a:pt x="375754" y="956157"/>
                    </a:lnTo>
                    <a:lnTo>
                      <a:pt x="374827" y="955535"/>
                    </a:lnTo>
                    <a:lnTo>
                      <a:pt x="374129" y="956284"/>
                    </a:lnTo>
                    <a:lnTo>
                      <a:pt x="374802" y="957199"/>
                    </a:lnTo>
                    <a:lnTo>
                      <a:pt x="375513" y="957986"/>
                    </a:lnTo>
                    <a:lnTo>
                      <a:pt x="376212" y="958786"/>
                    </a:lnTo>
                    <a:lnTo>
                      <a:pt x="376618" y="958354"/>
                    </a:lnTo>
                    <a:lnTo>
                      <a:pt x="377024" y="957897"/>
                    </a:lnTo>
                    <a:lnTo>
                      <a:pt x="377431" y="957478"/>
                    </a:lnTo>
                    <a:close/>
                  </a:path>
                  <a:path w="1092200" h="1035684">
                    <a:moveTo>
                      <a:pt x="387807" y="437743"/>
                    </a:moveTo>
                    <a:lnTo>
                      <a:pt x="387273" y="436943"/>
                    </a:lnTo>
                    <a:lnTo>
                      <a:pt x="386994" y="436549"/>
                    </a:lnTo>
                    <a:lnTo>
                      <a:pt x="386054" y="437197"/>
                    </a:lnTo>
                    <a:lnTo>
                      <a:pt x="385114" y="437845"/>
                    </a:lnTo>
                    <a:lnTo>
                      <a:pt x="384175" y="438505"/>
                    </a:lnTo>
                    <a:lnTo>
                      <a:pt x="384670" y="439254"/>
                    </a:lnTo>
                    <a:lnTo>
                      <a:pt x="384924" y="439623"/>
                    </a:lnTo>
                    <a:lnTo>
                      <a:pt x="387807" y="437743"/>
                    </a:lnTo>
                    <a:close/>
                  </a:path>
                  <a:path w="1092200" h="1035684">
                    <a:moveTo>
                      <a:pt x="390372" y="963790"/>
                    </a:moveTo>
                    <a:lnTo>
                      <a:pt x="390283" y="962990"/>
                    </a:lnTo>
                    <a:lnTo>
                      <a:pt x="390334" y="962215"/>
                    </a:lnTo>
                    <a:lnTo>
                      <a:pt x="389801" y="962266"/>
                    </a:lnTo>
                    <a:lnTo>
                      <a:pt x="388975" y="962177"/>
                    </a:lnTo>
                    <a:lnTo>
                      <a:pt x="388823" y="962431"/>
                    </a:lnTo>
                    <a:lnTo>
                      <a:pt x="388467" y="963028"/>
                    </a:lnTo>
                    <a:lnTo>
                      <a:pt x="388454" y="963828"/>
                    </a:lnTo>
                    <a:lnTo>
                      <a:pt x="388200" y="964996"/>
                    </a:lnTo>
                    <a:lnTo>
                      <a:pt x="389216" y="964755"/>
                    </a:lnTo>
                    <a:lnTo>
                      <a:pt x="390042" y="964755"/>
                    </a:lnTo>
                    <a:lnTo>
                      <a:pt x="390118" y="964501"/>
                    </a:lnTo>
                    <a:lnTo>
                      <a:pt x="390372" y="963790"/>
                    </a:lnTo>
                    <a:close/>
                  </a:path>
                  <a:path w="1092200" h="1035684">
                    <a:moveTo>
                      <a:pt x="405358" y="417068"/>
                    </a:moveTo>
                    <a:lnTo>
                      <a:pt x="404952" y="417029"/>
                    </a:lnTo>
                    <a:lnTo>
                      <a:pt x="404571" y="416979"/>
                    </a:lnTo>
                    <a:lnTo>
                      <a:pt x="404190" y="416941"/>
                    </a:lnTo>
                    <a:lnTo>
                      <a:pt x="403796" y="418769"/>
                    </a:lnTo>
                    <a:lnTo>
                      <a:pt x="403618" y="419684"/>
                    </a:lnTo>
                    <a:lnTo>
                      <a:pt x="404139" y="419823"/>
                    </a:lnTo>
                    <a:lnTo>
                      <a:pt x="404660" y="419976"/>
                    </a:lnTo>
                    <a:lnTo>
                      <a:pt x="405168" y="420128"/>
                    </a:lnTo>
                    <a:lnTo>
                      <a:pt x="405231" y="419100"/>
                    </a:lnTo>
                    <a:lnTo>
                      <a:pt x="405295" y="418096"/>
                    </a:lnTo>
                    <a:lnTo>
                      <a:pt x="405358" y="417068"/>
                    </a:lnTo>
                    <a:close/>
                  </a:path>
                  <a:path w="1092200" h="1035684">
                    <a:moveTo>
                      <a:pt x="406933" y="836371"/>
                    </a:moveTo>
                    <a:lnTo>
                      <a:pt x="405955" y="833196"/>
                    </a:lnTo>
                    <a:lnTo>
                      <a:pt x="405485" y="833374"/>
                    </a:lnTo>
                    <a:lnTo>
                      <a:pt x="405003" y="833551"/>
                    </a:lnTo>
                    <a:lnTo>
                      <a:pt x="404533" y="833716"/>
                    </a:lnTo>
                    <a:lnTo>
                      <a:pt x="405498" y="835761"/>
                    </a:lnTo>
                    <a:lnTo>
                      <a:pt x="406006" y="836752"/>
                    </a:lnTo>
                    <a:lnTo>
                      <a:pt x="406933" y="836371"/>
                    </a:lnTo>
                    <a:close/>
                  </a:path>
                  <a:path w="1092200" h="1035684">
                    <a:moveTo>
                      <a:pt x="408889" y="1035367"/>
                    </a:moveTo>
                    <a:lnTo>
                      <a:pt x="408787" y="1034491"/>
                    </a:lnTo>
                    <a:lnTo>
                      <a:pt x="408813" y="1033589"/>
                    </a:lnTo>
                    <a:lnTo>
                      <a:pt x="408470" y="1032598"/>
                    </a:lnTo>
                    <a:lnTo>
                      <a:pt x="407416" y="1032751"/>
                    </a:lnTo>
                    <a:lnTo>
                      <a:pt x="406488" y="1032764"/>
                    </a:lnTo>
                    <a:lnTo>
                      <a:pt x="406781" y="1033729"/>
                    </a:lnTo>
                    <a:lnTo>
                      <a:pt x="406869" y="1034592"/>
                    </a:lnTo>
                    <a:lnTo>
                      <a:pt x="407289" y="1035215"/>
                    </a:lnTo>
                    <a:lnTo>
                      <a:pt x="407466" y="1035494"/>
                    </a:lnTo>
                    <a:lnTo>
                      <a:pt x="408330" y="1035342"/>
                    </a:lnTo>
                    <a:lnTo>
                      <a:pt x="408889" y="1035367"/>
                    </a:lnTo>
                    <a:close/>
                  </a:path>
                  <a:path w="1092200" h="1035684">
                    <a:moveTo>
                      <a:pt x="419481" y="977036"/>
                    </a:moveTo>
                    <a:lnTo>
                      <a:pt x="419125" y="976083"/>
                    </a:lnTo>
                    <a:lnTo>
                      <a:pt x="418973" y="975194"/>
                    </a:lnTo>
                    <a:lnTo>
                      <a:pt x="418287" y="975423"/>
                    </a:lnTo>
                    <a:lnTo>
                      <a:pt x="417334" y="975474"/>
                    </a:lnTo>
                    <a:lnTo>
                      <a:pt x="416560" y="976401"/>
                    </a:lnTo>
                    <a:lnTo>
                      <a:pt x="416775" y="977341"/>
                    </a:lnTo>
                    <a:lnTo>
                      <a:pt x="416674" y="978611"/>
                    </a:lnTo>
                    <a:lnTo>
                      <a:pt x="417944" y="978255"/>
                    </a:lnTo>
                    <a:lnTo>
                      <a:pt x="419201" y="978192"/>
                    </a:lnTo>
                    <a:lnTo>
                      <a:pt x="419481" y="977036"/>
                    </a:lnTo>
                    <a:close/>
                  </a:path>
                  <a:path w="1092200" h="1035684">
                    <a:moveTo>
                      <a:pt x="421106" y="677189"/>
                    </a:moveTo>
                    <a:lnTo>
                      <a:pt x="420674" y="676910"/>
                    </a:lnTo>
                    <a:lnTo>
                      <a:pt x="420255" y="676643"/>
                    </a:lnTo>
                    <a:lnTo>
                      <a:pt x="419811" y="676389"/>
                    </a:lnTo>
                    <a:lnTo>
                      <a:pt x="418236" y="678599"/>
                    </a:lnTo>
                    <a:lnTo>
                      <a:pt x="417436" y="679691"/>
                    </a:lnTo>
                    <a:lnTo>
                      <a:pt x="417982" y="680110"/>
                    </a:lnTo>
                    <a:lnTo>
                      <a:pt x="419112" y="680961"/>
                    </a:lnTo>
                    <a:lnTo>
                      <a:pt x="419773" y="679691"/>
                    </a:lnTo>
                    <a:lnTo>
                      <a:pt x="420458" y="678434"/>
                    </a:lnTo>
                    <a:lnTo>
                      <a:pt x="421106" y="677189"/>
                    </a:lnTo>
                    <a:close/>
                  </a:path>
                  <a:path w="1092200" h="1035684">
                    <a:moveTo>
                      <a:pt x="428815" y="635"/>
                    </a:moveTo>
                    <a:lnTo>
                      <a:pt x="427786" y="381"/>
                    </a:lnTo>
                    <a:lnTo>
                      <a:pt x="426783" y="177"/>
                    </a:lnTo>
                    <a:lnTo>
                      <a:pt x="425767" y="0"/>
                    </a:lnTo>
                    <a:lnTo>
                      <a:pt x="425627" y="1054"/>
                    </a:lnTo>
                    <a:lnTo>
                      <a:pt x="425564" y="1587"/>
                    </a:lnTo>
                    <a:lnTo>
                      <a:pt x="426593" y="1625"/>
                    </a:lnTo>
                    <a:lnTo>
                      <a:pt x="427609" y="1676"/>
                    </a:lnTo>
                    <a:lnTo>
                      <a:pt x="428637" y="1651"/>
                    </a:lnTo>
                    <a:lnTo>
                      <a:pt x="428815" y="635"/>
                    </a:lnTo>
                    <a:close/>
                  </a:path>
                  <a:path w="1092200" h="1035684">
                    <a:moveTo>
                      <a:pt x="463372" y="161772"/>
                    </a:moveTo>
                    <a:lnTo>
                      <a:pt x="463308" y="160540"/>
                    </a:lnTo>
                    <a:lnTo>
                      <a:pt x="463029" y="160337"/>
                    </a:lnTo>
                    <a:lnTo>
                      <a:pt x="462483" y="159956"/>
                    </a:lnTo>
                    <a:lnTo>
                      <a:pt x="461657" y="159981"/>
                    </a:lnTo>
                    <a:lnTo>
                      <a:pt x="460400" y="159727"/>
                    </a:lnTo>
                    <a:lnTo>
                      <a:pt x="460997" y="162471"/>
                    </a:lnTo>
                    <a:lnTo>
                      <a:pt x="461708" y="162306"/>
                    </a:lnTo>
                    <a:lnTo>
                      <a:pt x="462534" y="162280"/>
                    </a:lnTo>
                    <a:lnTo>
                      <a:pt x="463118" y="161925"/>
                    </a:lnTo>
                    <a:lnTo>
                      <a:pt x="463372" y="161772"/>
                    </a:lnTo>
                    <a:close/>
                  </a:path>
                  <a:path w="1092200" h="1035684">
                    <a:moveTo>
                      <a:pt x="480745" y="511416"/>
                    </a:moveTo>
                    <a:lnTo>
                      <a:pt x="479945" y="510641"/>
                    </a:lnTo>
                    <a:lnTo>
                      <a:pt x="479107" y="510070"/>
                    </a:lnTo>
                    <a:lnTo>
                      <a:pt x="478307" y="509447"/>
                    </a:lnTo>
                    <a:lnTo>
                      <a:pt x="477939" y="509866"/>
                    </a:lnTo>
                    <a:lnTo>
                      <a:pt x="477583" y="510298"/>
                    </a:lnTo>
                    <a:lnTo>
                      <a:pt x="477215" y="510705"/>
                    </a:lnTo>
                    <a:lnTo>
                      <a:pt x="478955" y="511987"/>
                    </a:lnTo>
                    <a:lnTo>
                      <a:pt x="479818" y="512635"/>
                    </a:lnTo>
                    <a:lnTo>
                      <a:pt x="480123" y="512191"/>
                    </a:lnTo>
                    <a:lnTo>
                      <a:pt x="480745" y="511416"/>
                    </a:lnTo>
                    <a:close/>
                  </a:path>
                  <a:path w="1092200" h="1035684">
                    <a:moveTo>
                      <a:pt x="484378" y="890574"/>
                    </a:moveTo>
                    <a:lnTo>
                      <a:pt x="483870" y="889355"/>
                    </a:lnTo>
                    <a:lnTo>
                      <a:pt x="482777" y="889787"/>
                    </a:lnTo>
                    <a:lnTo>
                      <a:pt x="480618" y="890625"/>
                    </a:lnTo>
                    <a:lnTo>
                      <a:pt x="480783" y="891057"/>
                    </a:lnTo>
                    <a:lnTo>
                      <a:pt x="480961" y="891489"/>
                    </a:lnTo>
                    <a:lnTo>
                      <a:pt x="481152" y="891908"/>
                    </a:lnTo>
                    <a:lnTo>
                      <a:pt x="483311" y="891019"/>
                    </a:lnTo>
                    <a:lnTo>
                      <a:pt x="484378" y="890574"/>
                    </a:lnTo>
                    <a:close/>
                  </a:path>
                  <a:path w="1092200" h="1035684">
                    <a:moveTo>
                      <a:pt x="505358" y="917498"/>
                    </a:moveTo>
                    <a:lnTo>
                      <a:pt x="505066" y="916597"/>
                    </a:lnTo>
                    <a:lnTo>
                      <a:pt x="504990" y="915530"/>
                    </a:lnTo>
                    <a:lnTo>
                      <a:pt x="504024" y="915974"/>
                    </a:lnTo>
                    <a:lnTo>
                      <a:pt x="503224" y="916139"/>
                    </a:lnTo>
                    <a:lnTo>
                      <a:pt x="502754" y="916622"/>
                    </a:lnTo>
                    <a:lnTo>
                      <a:pt x="502539" y="916876"/>
                    </a:lnTo>
                    <a:lnTo>
                      <a:pt x="502920" y="917676"/>
                    </a:lnTo>
                    <a:lnTo>
                      <a:pt x="503021" y="918260"/>
                    </a:lnTo>
                    <a:lnTo>
                      <a:pt x="503732" y="918070"/>
                    </a:lnTo>
                    <a:lnTo>
                      <a:pt x="504532" y="918032"/>
                    </a:lnTo>
                    <a:lnTo>
                      <a:pt x="505129" y="917651"/>
                    </a:lnTo>
                    <a:lnTo>
                      <a:pt x="505358" y="917498"/>
                    </a:lnTo>
                    <a:close/>
                  </a:path>
                  <a:path w="1092200" h="1035684">
                    <a:moveTo>
                      <a:pt x="508101" y="106527"/>
                    </a:moveTo>
                    <a:lnTo>
                      <a:pt x="507504" y="106197"/>
                    </a:lnTo>
                    <a:lnTo>
                      <a:pt x="507212" y="106019"/>
                    </a:lnTo>
                    <a:lnTo>
                      <a:pt x="506603" y="106845"/>
                    </a:lnTo>
                    <a:lnTo>
                      <a:pt x="505383" y="108521"/>
                    </a:lnTo>
                    <a:lnTo>
                      <a:pt x="506653" y="109486"/>
                    </a:lnTo>
                    <a:lnTo>
                      <a:pt x="507123" y="108521"/>
                    </a:lnTo>
                    <a:lnTo>
                      <a:pt x="507619" y="107518"/>
                    </a:lnTo>
                    <a:lnTo>
                      <a:pt x="508101" y="106527"/>
                    </a:lnTo>
                    <a:close/>
                  </a:path>
                  <a:path w="1092200" h="1035684">
                    <a:moveTo>
                      <a:pt x="512584" y="431431"/>
                    </a:moveTo>
                    <a:lnTo>
                      <a:pt x="512191" y="430644"/>
                    </a:lnTo>
                    <a:lnTo>
                      <a:pt x="512076" y="430098"/>
                    </a:lnTo>
                    <a:lnTo>
                      <a:pt x="511340" y="430339"/>
                    </a:lnTo>
                    <a:lnTo>
                      <a:pt x="510514" y="430428"/>
                    </a:lnTo>
                    <a:lnTo>
                      <a:pt x="509905" y="430847"/>
                    </a:lnTo>
                    <a:lnTo>
                      <a:pt x="509473" y="431177"/>
                    </a:lnTo>
                    <a:lnTo>
                      <a:pt x="509295" y="431888"/>
                    </a:lnTo>
                    <a:lnTo>
                      <a:pt x="509003" y="432435"/>
                    </a:lnTo>
                    <a:lnTo>
                      <a:pt x="509485" y="432536"/>
                    </a:lnTo>
                    <a:lnTo>
                      <a:pt x="509943" y="432650"/>
                    </a:lnTo>
                    <a:lnTo>
                      <a:pt x="510425" y="432752"/>
                    </a:lnTo>
                    <a:lnTo>
                      <a:pt x="511086" y="432409"/>
                    </a:lnTo>
                    <a:lnTo>
                      <a:pt x="511873" y="432168"/>
                    </a:lnTo>
                    <a:lnTo>
                      <a:pt x="512584" y="431431"/>
                    </a:lnTo>
                    <a:close/>
                  </a:path>
                  <a:path w="1092200" h="1035684">
                    <a:moveTo>
                      <a:pt x="514908" y="568299"/>
                    </a:moveTo>
                    <a:lnTo>
                      <a:pt x="514299" y="567423"/>
                    </a:lnTo>
                    <a:lnTo>
                      <a:pt x="513689" y="566521"/>
                    </a:lnTo>
                    <a:lnTo>
                      <a:pt x="512978" y="565708"/>
                    </a:lnTo>
                    <a:lnTo>
                      <a:pt x="512089" y="566318"/>
                    </a:lnTo>
                    <a:lnTo>
                      <a:pt x="511606" y="566648"/>
                    </a:lnTo>
                    <a:lnTo>
                      <a:pt x="513549" y="569341"/>
                    </a:lnTo>
                    <a:lnTo>
                      <a:pt x="514908" y="568299"/>
                    </a:lnTo>
                    <a:close/>
                  </a:path>
                  <a:path w="1092200" h="1035684">
                    <a:moveTo>
                      <a:pt x="520458" y="855268"/>
                    </a:moveTo>
                    <a:lnTo>
                      <a:pt x="517309" y="854176"/>
                    </a:lnTo>
                    <a:lnTo>
                      <a:pt x="516915" y="855776"/>
                    </a:lnTo>
                    <a:lnTo>
                      <a:pt x="517982" y="855992"/>
                    </a:lnTo>
                    <a:lnTo>
                      <a:pt x="519087" y="856183"/>
                    </a:lnTo>
                    <a:lnTo>
                      <a:pt x="520166" y="856386"/>
                    </a:lnTo>
                    <a:lnTo>
                      <a:pt x="520268" y="856005"/>
                    </a:lnTo>
                    <a:lnTo>
                      <a:pt x="520369" y="855637"/>
                    </a:lnTo>
                    <a:lnTo>
                      <a:pt x="520458" y="855268"/>
                    </a:lnTo>
                    <a:close/>
                  </a:path>
                  <a:path w="1092200" h="1035684">
                    <a:moveTo>
                      <a:pt x="525716" y="500773"/>
                    </a:moveTo>
                    <a:lnTo>
                      <a:pt x="525500" y="500608"/>
                    </a:lnTo>
                    <a:lnTo>
                      <a:pt x="525310" y="500430"/>
                    </a:lnTo>
                    <a:lnTo>
                      <a:pt x="525106" y="500278"/>
                    </a:lnTo>
                    <a:lnTo>
                      <a:pt x="524408" y="501027"/>
                    </a:lnTo>
                    <a:lnTo>
                      <a:pt x="523709" y="501789"/>
                    </a:lnTo>
                    <a:lnTo>
                      <a:pt x="523024" y="502526"/>
                    </a:lnTo>
                    <a:lnTo>
                      <a:pt x="523786" y="503224"/>
                    </a:lnTo>
                    <a:lnTo>
                      <a:pt x="524433" y="502399"/>
                    </a:lnTo>
                    <a:lnTo>
                      <a:pt x="525081" y="501599"/>
                    </a:lnTo>
                    <a:lnTo>
                      <a:pt x="525716" y="500773"/>
                    </a:lnTo>
                    <a:close/>
                  </a:path>
                  <a:path w="1092200" h="1035684">
                    <a:moveTo>
                      <a:pt x="529437" y="492175"/>
                    </a:moveTo>
                    <a:lnTo>
                      <a:pt x="528561" y="492417"/>
                    </a:lnTo>
                    <a:lnTo>
                      <a:pt x="527964" y="492467"/>
                    </a:lnTo>
                    <a:lnTo>
                      <a:pt x="527545" y="492772"/>
                    </a:lnTo>
                    <a:lnTo>
                      <a:pt x="527354" y="492874"/>
                    </a:lnTo>
                    <a:lnTo>
                      <a:pt x="527418" y="493763"/>
                    </a:lnTo>
                    <a:lnTo>
                      <a:pt x="527596" y="493877"/>
                    </a:lnTo>
                    <a:lnTo>
                      <a:pt x="528053" y="494131"/>
                    </a:lnTo>
                    <a:lnTo>
                      <a:pt x="528662" y="494093"/>
                    </a:lnTo>
                    <a:lnTo>
                      <a:pt x="529196" y="494207"/>
                    </a:lnTo>
                    <a:lnTo>
                      <a:pt x="529323" y="493102"/>
                    </a:lnTo>
                    <a:lnTo>
                      <a:pt x="529437" y="492175"/>
                    </a:lnTo>
                    <a:close/>
                  </a:path>
                  <a:path w="1092200" h="1035684">
                    <a:moveTo>
                      <a:pt x="531812" y="760704"/>
                    </a:moveTo>
                    <a:lnTo>
                      <a:pt x="529475" y="759485"/>
                    </a:lnTo>
                    <a:lnTo>
                      <a:pt x="527494" y="761695"/>
                    </a:lnTo>
                    <a:lnTo>
                      <a:pt x="530263" y="761072"/>
                    </a:lnTo>
                    <a:lnTo>
                      <a:pt x="531812" y="760704"/>
                    </a:lnTo>
                    <a:close/>
                  </a:path>
                  <a:path w="1092200" h="1035684">
                    <a:moveTo>
                      <a:pt x="546303" y="200329"/>
                    </a:moveTo>
                    <a:lnTo>
                      <a:pt x="542874" y="200698"/>
                    </a:lnTo>
                    <a:lnTo>
                      <a:pt x="543966" y="202158"/>
                    </a:lnTo>
                    <a:lnTo>
                      <a:pt x="544664" y="203123"/>
                    </a:lnTo>
                    <a:lnTo>
                      <a:pt x="545388" y="204076"/>
                    </a:lnTo>
                    <a:lnTo>
                      <a:pt x="546138" y="201980"/>
                    </a:lnTo>
                    <a:lnTo>
                      <a:pt x="546303" y="200329"/>
                    </a:lnTo>
                    <a:close/>
                  </a:path>
                  <a:path w="1092200" h="1035684">
                    <a:moveTo>
                      <a:pt x="568464" y="253326"/>
                    </a:moveTo>
                    <a:lnTo>
                      <a:pt x="568274" y="253111"/>
                    </a:lnTo>
                    <a:lnTo>
                      <a:pt x="567931" y="252666"/>
                    </a:lnTo>
                    <a:lnTo>
                      <a:pt x="566127" y="253822"/>
                    </a:lnTo>
                    <a:lnTo>
                      <a:pt x="565213" y="254393"/>
                    </a:lnTo>
                    <a:lnTo>
                      <a:pt x="565594" y="254800"/>
                    </a:lnTo>
                    <a:lnTo>
                      <a:pt x="565950" y="255231"/>
                    </a:lnTo>
                    <a:lnTo>
                      <a:pt x="566318" y="255651"/>
                    </a:lnTo>
                    <a:lnTo>
                      <a:pt x="567740" y="254101"/>
                    </a:lnTo>
                    <a:lnTo>
                      <a:pt x="568464" y="253326"/>
                    </a:lnTo>
                    <a:close/>
                  </a:path>
                  <a:path w="1092200" h="1035684">
                    <a:moveTo>
                      <a:pt x="598944" y="497801"/>
                    </a:moveTo>
                    <a:lnTo>
                      <a:pt x="598805" y="497141"/>
                    </a:lnTo>
                    <a:lnTo>
                      <a:pt x="598855" y="496227"/>
                    </a:lnTo>
                    <a:lnTo>
                      <a:pt x="597941" y="495554"/>
                    </a:lnTo>
                    <a:lnTo>
                      <a:pt x="597052" y="495681"/>
                    </a:lnTo>
                    <a:lnTo>
                      <a:pt x="595744" y="495515"/>
                    </a:lnTo>
                    <a:lnTo>
                      <a:pt x="596201" y="496747"/>
                    </a:lnTo>
                    <a:lnTo>
                      <a:pt x="596265" y="497776"/>
                    </a:lnTo>
                    <a:lnTo>
                      <a:pt x="596734" y="498017"/>
                    </a:lnTo>
                    <a:lnTo>
                      <a:pt x="597293" y="498297"/>
                    </a:lnTo>
                    <a:lnTo>
                      <a:pt x="598195" y="497903"/>
                    </a:lnTo>
                    <a:lnTo>
                      <a:pt x="598944" y="497801"/>
                    </a:lnTo>
                    <a:close/>
                  </a:path>
                  <a:path w="1092200" h="1035684">
                    <a:moveTo>
                      <a:pt x="599198" y="604139"/>
                    </a:moveTo>
                    <a:lnTo>
                      <a:pt x="598766" y="603808"/>
                    </a:lnTo>
                    <a:lnTo>
                      <a:pt x="598335" y="603478"/>
                    </a:lnTo>
                    <a:lnTo>
                      <a:pt x="597877" y="603148"/>
                    </a:lnTo>
                    <a:lnTo>
                      <a:pt x="597293" y="603973"/>
                    </a:lnTo>
                    <a:lnTo>
                      <a:pt x="596671" y="604786"/>
                    </a:lnTo>
                    <a:lnTo>
                      <a:pt x="596074" y="605612"/>
                    </a:lnTo>
                    <a:lnTo>
                      <a:pt x="596709" y="606209"/>
                    </a:lnTo>
                    <a:lnTo>
                      <a:pt x="597027" y="606488"/>
                    </a:lnTo>
                    <a:lnTo>
                      <a:pt x="598474" y="604926"/>
                    </a:lnTo>
                    <a:lnTo>
                      <a:pt x="599198" y="604139"/>
                    </a:lnTo>
                    <a:close/>
                  </a:path>
                  <a:path w="1092200" h="1035684">
                    <a:moveTo>
                      <a:pt x="609663" y="402945"/>
                    </a:moveTo>
                    <a:lnTo>
                      <a:pt x="609371" y="401853"/>
                    </a:lnTo>
                    <a:lnTo>
                      <a:pt x="608444" y="401574"/>
                    </a:lnTo>
                    <a:lnTo>
                      <a:pt x="607326" y="400875"/>
                    </a:lnTo>
                    <a:lnTo>
                      <a:pt x="607085" y="402221"/>
                    </a:lnTo>
                    <a:lnTo>
                      <a:pt x="606653" y="403098"/>
                    </a:lnTo>
                    <a:lnTo>
                      <a:pt x="606933" y="403593"/>
                    </a:lnTo>
                    <a:lnTo>
                      <a:pt x="607212" y="404063"/>
                    </a:lnTo>
                    <a:lnTo>
                      <a:pt x="608203" y="404139"/>
                    </a:lnTo>
                    <a:lnTo>
                      <a:pt x="608888" y="404393"/>
                    </a:lnTo>
                    <a:lnTo>
                      <a:pt x="609117" y="403720"/>
                    </a:lnTo>
                    <a:lnTo>
                      <a:pt x="609663" y="402945"/>
                    </a:lnTo>
                    <a:close/>
                  </a:path>
                  <a:path w="1092200" h="1035684">
                    <a:moveTo>
                      <a:pt x="618871" y="1016114"/>
                    </a:moveTo>
                    <a:lnTo>
                      <a:pt x="617918" y="1017790"/>
                    </a:lnTo>
                    <a:lnTo>
                      <a:pt x="617918" y="1017930"/>
                    </a:lnTo>
                    <a:lnTo>
                      <a:pt x="618858" y="1016228"/>
                    </a:lnTo>
                    <a:close/>
                  </a:path>
                  <a:path w="1092200" h="1035684">
                    <a:moveTo>
                      <a:pt x="622579" y="1017473"/>
                    </a:moveTo>
                    <a:lnTo>
                      <a:pt x="622338" y="1016101"/>
                    </a:lnTo>
                    <a:lnTo>
                      <a:pt x="621944" y="1013841"/>
                    </a:lnTo>
                    <a:lnTo>
                      <a:pt x="619150" y="1013815"/>
                    </a:lnTo>
                    <a:lnTo>
                      <a:pt x="618871" y="1016114"/>
                    </a:lnTo>
                    <a:lnTo>
                      <a:pt x="622579" y="1017473"/>
                    </a:lnTo>
                    <a:close/>
                  </a:path>
                  <a:path w="1092200" h="1035684">
                    <a:moveTo>
                      <a:pt x="648690" y="86309"/>
                    </a:moveTo>
                    <a:lnTo>
                      <a:pt x="648284" y="85801"/>
                    </a:lnTo>
                    <a:lnTo>
                      <a:pt x="648157" y="85445"/>
                    </a:lnTo>
                    <a:lnTo>
                      <a:pt x="647661" y="85763"/>
                    </a:lnTo>
                    <a:lnTo>
                      <a:pt x="647103" y="86017"/>
                    </a:lnTo>
                    <a:lnTo>
                      <a:pt x="646722" y="86423"/>
                    </a:lnTo>
                    <a:lnTo>
                      <a:pt x="646988" y="87096"/>
                    </a:lnTo>
                    <a:lnTo>
                      <a:pt x="647255" y="87693"/>
                    </a:lnTo>
                    <a:lnTo>
                      <a:pt x="647738" y="87287"/>
                    </a:lnTo>
                    <a:lnTo>
                      <a:pt x="648271" y="86969"/>
                    </a:lnTo>
                    <a:lnTo>
                      <a:pt x="648538" y="86525"/>
                    </a:lnTo>
                    <a:lnTo>
                      <a:pt x="648690" y="86309"/>
                    </a:lnTo>
                    <a:close/>
                  </a:path>
                  <a:path w="1092200" h="1035684">
                    <a:moveTo>
                      <a:pt x="660247" y="363296"/>
                    </a:moveTo>
                    <a:lnTo>
                      <a:pt x="659485" y="362889"/>
                    </a:lnTo>
                    <a:lnTo>
                      <a:pt x="658736" y="362750"/>
                    </a:lnTo>
                    <a:lnTo>
                      <a:pt x="657682" y="362445"/>
                    </a:lnTo>
                    <a:lnTo>
                      <a:pt x="657809" y="363524"/>
                    </a:lnTo>
                    <a:lnTo>
                      <a:pt x="657694" y="364350"/>
                    </a:lnTo>
                    <a:lnTo>
                      <a:pt x="658368" y="364934"/>
                    </a:lnTo>
                    <a:lnTo>
                      <a:pt x="659269" y="364947"/>
                    </a:lnTo>
                    <a:lnTo>
                      <a:pt x="659714" y="364693"/>
                    </a:lnTo>
                    <a:lnTo>
                      <a:pt x="660044" y="364490"/>
                    </a:lnTo>
                    <a:lnTo>
                      <a:pt x="660247" y="363296"/>
                    </a:lnTo>
                    <a:close/>
                  </a:path>
                  <a:path w="1092200" h="1035684">
                    <a:moveTo>
                      <a:pt x="692162" y="568350"/>
                    </a:moveTo>
                    <a:lnTo>
                      <a:pt x="691654" y="567905"/>
                    </a:lnTo>
                    <a:lnTo>
                      <a:pt x="691413" y="567639"/>
                    </a:lnTo>
                    <a:lnTo>
                      <a:pt x="690714" y="568286"/>
                    </a:lnTo>
                    <a:lnTo>
                      <a:pt x="690016" y="568921"/>
                    </a:lnTo>
                    <a:lnTo>
                      <a:pt x="689317" y="569569"/>
                    </a:lnTo>
                    <a:lnTo>
                      <a:pt x="689724" y="569925"/>
                    </a:lnTo>
                    <a:lnTo>
                      <a:pt x="690537" y="570598"/>
                    </a:lnTo>
                    <a:lnTo>
                      <a:pt x="691070" y="569887"/>
                    </a:lnTo>
                    <a:lnTo>
                      <a:pt x="691642" y="569188"/>
                    </a:lnTo>
                    <a:lnTo>
                      <a:pt x="692099" y="568439"/>
                    </a:lnTo>
                    <a:close/>
                  </a:path>
                  <a:path w="1092200" h="1035684">
                    <a:moveTo>
                      <a:pt x="716153" y="645566"/>
                    </a:moveTo>
                    <a:lnTo>
                      <a:pt x="716114" y="644194"/>
                    </a:lnTo>
                    <a:lnTo>
                      <a:pt x="715949" y="644131"/>
                    </a:lnTo>
                    <a:lnTo>
                      <a:pt x="715264" y="643953"/>
                    </a:lnTo>
                    <a:lnTo>
                      <a:pt x="714514" y="644017"/>
                    </a:lnTo>
                    <a:lnTo>
                      <a:pt x="713498" y="643991"/>
                    </a:lnTo>
                    <a:lnTo>
                      <a:pt x="713663" y="644918"/>
                    </a:lnTo>
                    <a:lnTo>
                      <a:pt x="713676" y="645858"/>
                    </a:lnTo>
                    <a:lnTo>
                      <a:pt x="713854" y="645871"/>
                    </a:lnTo>
                    <a:lnTo>
                      <a:pt x="714540" y="645985"/>
                    </a:lnTo>
                    <a:lnTo>
                      <a:pt x="715314" y="645947"/>
                    </a:lnTo>
                    <a:lnTo>
                      <a:pt x="715949" y="645668"/>
                    </a:lnTo>
                    <a:lnTo>
                      <a:pt x="716153" y="645566"/>
                    </a:lnTo>
                    <a:close/>
                  </a:path>
                  <a:path w="1092200" h="1035684">
                    <a:moveTo>
                      <a:pt x="716851" y="180428"/>
                    </a:moveTo>
                    <a:lnTo>
                      <a:pt x="716711" y="179184"/>
                    </a:lnTo>
                    <a:lnTo>
                      <a:pt x="716546" y="177977"/>
                    </a:lnTo>
                    <a:lnTo>
                      <a:pt x="716419" y="176745"/>
                    </a:lnTo>
                    <a:lnTo>
                      <a:pt x="715937" y="176847"/>
                    </a:lnTo>
                    <a:lnTo>
                      <a:pt x="715441" y="176923"/>
                    </a:lnTo>
                    <a:lnTo>
                      <a:pt x="714946" y="177038"/>
                    </a:lnTo>
                    <a:lnTo>
                      <a:pt x="715187" y="178244"/>
                    </a:lnTo>
                    <a:lnTo>
                      <a:pt x="715441" y="179451"/>
                    </a:lnTo>
                    <a:lnTo>
                      <a:pt x="715683" y="180670"/>
                    </a:lnTo>
                    <a:lnTo>
                      <a:pt x="716064" y="180594"/>
                    </a:lnTo>
                    <a:lnTo>
                      <a:pt x="716851" y="180428"/>
                    </a:lnTo>
                    <a:close/>
                  </a:path>
                  <a:path w="1092200" h="1035684">
                    <a:moveTo>
                      <a:pt x="718883" y="673214"/>
                    </a:moveTo>
                    <a:lnTo>
                      <a:pt x="717981" y="672973"/>
                    </a:lnTo>
                    <a:lnTo>
                      <a:pt x="717029" y="672744"/>
                    </a:lnTo>
                    <a:lnTo>
                      <a:pt x="716102" y="672490"/>
                    </a:lnTo>
                    <a:lnTo>
                      <a:pt x="716026" y="672807"/>
                    </a:lnTo>
                    <a:lnTo>
                      <a:pt x="715924" y="673150"/>
                    </a:lnTo>
                    <a:lnTo>
                      <a:pt x="715848" y="673493"/>
                    </a:lnTo>
                    <a:lnTo>
                      <a:pt x="717689" y="674052"/>
                    </a:lnTo>
                    <a:lnTo>
                      <a:pt x="718616" y="674357"/>
                    </a:lnTo>
                    <a:lnTo>
                      <a:pt x="718807" y="673582"/>
                    </a:lnTo>
                    <a:lnTo>
                      <a:pt x="718883" y="673214"/>
                    </a:lnTo>
                    <a:close/>
                  </a:path>
                  <a:path w="1092200" h="1035684">
                    <a:moveTo>
                      <a:pt x="719086" y="1019251"/>
                    </a:moveTo>
                    <a:lnTo>
                      <a:pt x="719023" y="1018362"/>
                    </a:lnTo>
                    <a:lnTo>
                      <a:pt x="718972" y="1017473"/>
                    </a:lnTo>
                    <a:lnTo>
                      <a:pt x="718896" y="1016584"/>
                    </a:lnTo>
                    <a:lnTo>
                      <a:pt x="718426" y="1016698"/>
                    </a:lnTo>
                    <a:lnTo>
                      <a:pt x="717931" y="1016825"/>
                    </a:lnTo>
                    <a:lnTo>
                      <a:pt x="717423" y="1016977"/>
                    </a:lnTo>
                    <a:lnTo>
                      <a:pt x="717651" y="1017778"/>
                    </a:lnTo>
                    <a:lnTo>
                      <a:pt x="718070" y="1019429"/>
                    </a:lnTo>
                    <a:lnTo>
                      <a:pt x="718413" y="1019352"/>
                    </a:lnTo>
                    <a:lnTo>
                      <a:pt x="719086" y="1019251"/>
                    </a:lnTo>
                    <a:close/>
                  </a:path>
                  <a:path w="1092200" h="1035684">
                    <a:moveTo>
                      <a:pt x="724179" y="131318"/>
                    </a:moveTo>
                    <a:lnTo>
                      <a:pt x="723734" y="130898"/>
                    </a:lnTo>
                    <a:lnTo>
                      <a:pt x="722871" y="130098"/>
                    </a:lnTo>
                    <a:lnTo>
                      <a:pt x="721309" y="132410"/>
                    </a:lnTo>
                    <a:lnTo>
                      <a:pt x="720547" y="133565"/>
                    </a:lnTo>
                    <a:lnTo>
                      <a:pt x="721766" y="134454"/>
                    </a:lnTo>
                    <a:lnTo>
                      <a:pt x="722553" y="133413"/>
                    </a:lnTo>
                    <a:lnTo>
                      <a:pt x="724179" y="131318"/>
                    </a:lnTo>
                    <a:close/>
                  </a:path>
                  <a:path w="1092200" h="1035684">
                    <a:moveTo>
                      <a:pt x="810323" y="894511"/>
                    </a:moveTo>
                    <a:lnTo>
                      <a:pt x="809993" y="894334"/>
                    </a:lnTo>
                    <a:lnTo>
                      <a:pt x="809650" y="894130"/>
                    </a:lnTo>
                    <a:lnTo>
                      <a:pt x="809307" y="893927"/>
                    </a:lnTo>
                    <a:lnTo>
                      <a:pt x="808774" y="894842"/>
                    </a:lnTo>
                    <a:lnTo>
                      <a:pt x="808266" y="895781"/>
                    </a:lnTo>
                    <a:lnTo>
                      <a:pt x="807758" y="896708"/>
                    </a:lnTo>
                    <a:lnTo>
                      <a:pt x="808355" y="897051"/>
                    </a:lnTo>
                    <a:lnTo>
                      <a:pt x="808659" y="897204"/>
                    </a:lnTo>
                    <a:lnTo>
                      <a:pt x="809218" y="896315"/>
                    </a:lnTo>
                    <a:lnTo>
                      <a:pt x="809764" y="895413"/>
                    </a:lnTo>
                    <a:lnTo>
                      <a:pt x="810323" y="894511"/>
                    </a:lnTo>
                    <a:close/>
                  </a:path>
                  <a:path w="1092200" h="1035684">
                    <a:moveTo>
                      <a:pt x="842429" y="575284"/>
                    </a:moveTo>
                    <a:lnTo>
                      <a:pt x="842060" y="575068"/>
                    </a:lnTo>
                    <a:lnTo>
                      <a:pt x="841692" y="574878"/>
                    </a:lnTo>
                    <a:lnTo>
                      <a:pt x="841349" y="574675"/>
                    </a:lnTo>
                    <a:lnTo>
                      <a:pt x="840828" y="575652"/>
                    </a:lnTo>
                    <a:lnTo>
                      <a:pt x="840333" y="576668"/>
                    </a:lnTo>
                    <a:lnTo>
                      <a:pt x="839812" y="577646"/>
                    </a:lnTo>
                    <a:lnTo>
                      <a:pt x="840143" y="577799"/>
                    </a:lnTo>
                    <a:lnTo>
                      <a:pt x="840460" y="578002"/>
                    </a:lnTo>
                    <a:lnTo>
                      <a:pt x="840765" y="578167"/>
                    </a:lnTo>
                    <a:lnTo>
                      <a:pt x="842429" y="575284"/>
                    </a:lnTo>
                    <a:close/>
                  </a:path>
                  <a:path w="1092200" h="1035684">
                    <a:moveTo>
                      <a:pt x="843229" y="581037"/>
                    </a:moveTo>
                    <a:lnTo>
                      <a:pt x="841959" y="581850"/>
                    </a:lnTo>
                    <a:lnTo>
                      <a:pt x="841336" y="582091"/>
                    </a:lnTo>
                    <a:lnTo>
                      <a:pt x="840905" y="582561"/>
                    </a:lnTo>
                    <a:lnTo>
                      <a:pt x="840536" y="582955"/>
                    </a:lnTo>
                    <a:lnTo>
                      <a:pt x="840371" y="583577"/>
                    </a:lnTo>
                    <a:lnTo>
                      <a:pt x="840130" y="584098"/>
                    </a:lnTo>
                    <a:lnTo>
                      <a:pt x="840854" y="584187"/>
                    </a:lnTo>
                    <a:lnTo>
                      <a:pt x="841590" y="584454"/>
                    </a:lnTo>
                    <a:lnTo>
                      <a:pt x="842225" y="584301"/>
                    </a:lnTo>
                    <a:lnTo>
                      <a:pt x="842505" y="584238"/>
                    </a:lnTo>
                    <a:lnTo>
                      <a:pt x="842568" y="583311"/>
                    </a:lnTo>
                    <a:lnTo>
                      <a:pt x="843229" y="581037"/>
                    </a:lnTo>
                    <a:close/>
                  </a:path>
                  <a:path w="1092200" h="1035684">
                    <a:moveTo>
                      <a:pt x="846937" y="536994"/>
                    </a:moveTo>
                    <a:lnTo>
                      <a:pt x="844816" y="536168"/>
                    </a:lnTo>
                    <a:lnTo>
                      <a:pt x="842606" y="535343"/>
                    </a:lnTo>
                    <a:lnTo>
                      <a:pt x="843800" y="536854"/>
                    </a:lnTo>
                    <a:lnTo>
                      <a:pt x="844080" y="537540"/>
                    </a:lnTo>
                    <a:lnTo>
                      <a:pt x="845197" y="538010"/>
                    </a:lnTo>
                    <a:lnTo>
                      <a:pt x="845972" y="537921"/>
                    </a:lnTo>
                    <a:lnTo>
                      <a:pt x="846683" y="537984"/>
                    </a:lnTo>
                    <a:lnTo>
                      <a:pt x="846937" y="536994"/>
                    </a:lnTo>
                    <a:close/>
                  </a:path>
                  <a:path w="1092200" h="1035684">
                    <a:moveTo>
                      <a:pt x="862685" y="439115"/>
                    </a:moveTo>
                    <a:lnTo>
                      <a:pt x="861910" y="439089"/>
                    </a:lnTo>
                    <a:lnTo>
                      <a:pt x="860374" y="439051"/>
                    </a:lnTo>
                    <a:lnTo>
                      <a:pt x="860691" y="439940"/>
                    </a:lnTo>
                    <a:lnTo>
                      <a:pt x="860945" y="440842"/>
                    </a:lnTo>
                    <a:lnTo>
                      <a:pt x="861390" y="441794"/>
                    </a:lnTo>
                    <a:lnTo>
                      <a:pt x="862317" y="441718"/>
                    </a:lnTo>
                    <a:lnTo>
                      <a:pt x="862520" y="440804"/>
                    </a:lnTo>
                    <a:lnTo>
                      <a:pt x="862584" y="439953"/>
                    </a:lnTo>
                    <a:lnTo>
                      <a:pt x="862685" y="439115"/>
                    </a:lnTo>
                    <a:close/>
                  </a:path>
                  <a:path w="1092200" h="1035684">
                    <a:moveTo>
                      <a:pt x="893775" y="882510"/>
                    </a:moveTo>
                    <a:lnTo>
                      <a:pt x="893419" y="882294"/>
                    </a:lnTo>
                    <a:lnTo>
                      <a:pt x="892695" y="881824"/>
                    </a:lnTo>
                    <a:lnTo>
                      <a:pt x="891946" y="882789"/>
                    </a:lnTo>
                    <a:lnTo>
                      <a:pt x="891184" y="883754"/>
                    </a:lnTo>
                    <a:lnTo>
                      <a:pt x="890435" y="884707"/>
                    </a:lnTo>
                    <a:lnTo>
                      <a:pt x="890879" y="885088"/>
                    </a:lnTo>
                    <a:lnTo>
                      <a:pt x="891298" y="885469"/>
                    </a:lnTo>
                    <a:lnTo>
                      <a:pt x="891743" y="885850"/>
                    </a:lnTo>
                    <a:lnTo>
                      <a:pt x="892403" y="884745"/>
                    </a:lnTo>
                    <a:lnTo>
                      <a:pt x="893775" y="882510"/>
                    </a:lnTo>
                    <a:close/>
                  </a:path>
                  <a:path w="1092200" h="1035684">
                    <a:moveTo>
                      <a:pt x="904989" y="667131"/>
                    </a:moveTo>
                    <a:lnTo>
                      <a:pt x="904735" y="666267"/>
                    </a:lnTo>
                    <a:lnTo>
                      <a:pt x="904684" y="665530"/>
                    </a:lnTo>
                    <a:lnTo>
                      <a:pt x="903871" y="665683"/>
                    </a:lnTo>
                    <a:lnTo>
                      <a:pt x="903312" y="665784"/>
                    </a:lnTo>
                    <a:lnTo>
                      <a:pt x="902728" y="665886"/>
                    </a:lnTo>
                    <a:lnTo>
                      <a:pt x="902843" y="666419"/>
                    </a:lnTo>
                    <a:lnTo>
                      <a:pt x="902804" y="667258"/>
                    </a:lnTo>
                    <a:lnTo>
                      <a:pt x="903097" y="667410"/>
                    </a:lnTo>
                    <a:lnTo>
                      <a:pt x="903554" y="667626"/>
                    </a:lnTo>
                    <a:lnTo>
                      <a:pt x="904341" y="667512"/>
                    </a:lnTo>
                    <a:lnTo>
                      <a:pt x="904798" y="667245"/>
                    </a:lnTo>
                    <a:lnTo>
                      <a:pt x="904989" y="667131"/>
                    </a:lnTo>
                    <a:close/>
                  </a:path>
                  <a:path w="1092200" h="1035684">
                    <a:moveTo>
                      <a:pt x="908405" y="420801"/>
                    </a:moveTo>
                    <a:lnTo>
                      <a:pt x="907999" y="420649"/>
                    </a:lnTo>
                    <a:lnTo>
                      <a:pt x="907211" y="420395"/>
                    </a:lnTo>
                    <a:lnTo>
                      <a:pt x="906259" y="422973"/>
                    </a:lnTo>
                    <a:lnTo>
                      <a:pt x="905802" y="424281"/>
                    </a:lnTo>
                    <a:lnTo>
                      <a:pt x="906665" y="424599"/>
                    </a:lnTo>
                    <a:lnTo>
                      <a:pt x="907110" y="424738"/>
                    </a:lnTo>
                    <a:lnTo>
                      <a:pt x="907542" y="423430"/>
                    </a:lnTo>
                    <a:lnTo>
                      <a:pt x="907961" y="422109"/>
                    </a:lnTo>
                    <a:lnTo>
                      <a:pt x="908405" y="420801"/>
                    </a:lnTo>
                    <a:close/>
                  </a:path>
                  <a:path w="1092200" h="1035684">
                    <a:moveTo>
                      <a:pt x="1082040" y="642810"/>
                    </a:moveTo>
                    <a:lnTo>
                      <a:pt x="1081671" y="642518"/>
                    </a:lnTo>
                    <a:lnTo>
                      <a:pt x="1081303" y="642226"/>
                    </a:lnTo>
                    <a:lnTo>
                      <a:pt x="1080935" y="641946"/>
                    </a:lnTo>
                    <a:lnTo>
                      <a:pt x="1080490" y="642759"/>
                    </a:lnTo>
                    <a:lnTo>
                      <a:pt x="1080058" y="643534"/>
                    </a:lnTo>
                    <a:lnTo>
                      <a:pt x="1079639" y="644321"/>
                    </a:lnTo>
                    <a:lnTo>
                      <a:pt x="1080122" y="644677"/>
                    </a:lnTo>
                    <a:lnTo>
                      <a:pt x="1080376" y="644817"/>
                    </a:lnTo>
                    <a:lnTo>
                      <a:pt x="1080947" y="644144"/>
                    </a:lnTo>
                    <a:lnTo>
                      <a:pt x="1082040" y="642810"/>
                    </a:lnTo>
                    <a:close/>
                  </a:path>
                  <a:path w="1092200" h="1035684">
                    <a:moveTo>
                      <a:pt x="1091755" y="286499"/>
                    </a:moveTo>
                    <a:lnTo>
                      <a:pt x="1091615" y="285686"/>
                    </a:lnTo>
                    <a:lnTo>
                      <a:pt x="1091679" y="285140"/>
                    </a:lnTo>
                    <a:lnTo>
                      <a:pt x="1089025" y="285064"/>
                    </a:lnTo>
                    <a:lnTo>
                      <a:pt x="1089342" y="286004"/>
                    </a:lnTo>
                    <a:lnTo>
                      <a:pt x="1089367" y="286829"/>
                    </a:lnTo>
                    <a:lnTo>
                      <a:pt x="1089685" y="286943"/>
                    </a:lnTo>
                    <a:lnTo>
                      <a:pt x="1090180" y="287147"/>
                    </a:lnTo>
                    <a:lnTo>
                      <a:pt x="1091031" y="287096"/>
                    </a:lnTo>
                    <a:lnTo>
                      <a:pt x="1091438" y="286753"/>
                    </a:lnTo>
                    <a:lnTo>
                      <a:pt x="1091755" y="286499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1" name="object 383">
                <a:extLst>
                  <a:ext uri="{FF2B5EF4-FFF2-40B4-BE49-F238E27FC236}">
                    <a16:creationId xmlns:a16="http://schemas.microsoft.com/office/drawing/2014/main" id="{4403C136-0FE7-7824-BE80-D2CDF1EDE340}"/>
                  </a:ext>
                </a:extLst>
              </p:cNvPr>
              <p:cNvSpPr/>
              <p:nvPr/>
            </p:nvSpPr>
            <p:spPr>
              <a:xfrm>
                <a:off x="8733100" y="4015296"/>
                <a:ext cx="827877" cy="929651"/>
              </a:xfrm>
              <a:custGeom>
                <a:avLst/>
                <a:gdLst/>
                <a:ahLst/>
                <a:cxnLst/>
                <a:rect l="l" t="t" r="r" b="b"/>
                <a:pathLst>
                  <a:path w="1064259" h="1359534">
                    <a:moveTo>
                      <a:pt x="6362" y="750925"/>
                    </a:moveTo>
                    <a:lnTo>
                      <a:pt x="5143" y="748652"/>
                    </a:lnTo>
                    <a:lnTo>
                      <a:pt x="4305" y="747166"/>
                    </a:lnTo>
                    <a:lnTo>
                      <a:pt x="3263" y="745274"/>
                    </a:lnTo>
                    <a:lnTo>
                      <a:pt x="2159" y="746239"/>
                    </a:lnTo>
                    <a:lnTo>
                      <a:pt x="1435" y="746861"/>
                    </a:lnTo>
                    <a:lnTo>
                      <a:pt x="0" y="748118"/>
                    </a:lnTo>
                    <a:lnTo>
                      <a:pt x="6362" y="750925"/>
                    </a:lnTo>
                    <a:close/>
                  </a:path>
                  <a:path w="1064259" h="1359534">
                    <a:moveTo>
                      <a:pt x="10388" y="663346"/>
                    </a:moveTo>
                    <a:lnTo>
                      <a:pt x="8255" y="659549"/>
                    </a:lnTo>
                    <a:lnTo>
                      <a:pt x="4216" y="661771"/>
                    </a:lnTo>
                    <a:lnTo>
                      <a:pt x="4876" y="665441"/>
                    </a:lnTo>
                    <a:lnTo>
                      <a:pt x="10388" y="663346"/>
                    </a:lnTo>
                    <a:close/>
                  </a:path>
                  <a:path w="1064259" h="1359534">
                    <a:moveTo>
                      <a:pt x="13589" y="717689"/>
                    </a:moveTo>
                    <a:lnTo>
                      <a:pt x="1625" y="716470"/>
                    </a:lnTo>
                    <a:lnTo>
                      <a:pt x="1422" y="718223"/>
                    </a:lnTo>
                    <a:lnTo>
                      <a:pt x="5372" y="719848"/>
                    </a:lnTo>
                    <a:lnTo>
                      <a:pt x="9423" y="719404"/>
                    </a:lnTo>
                    <a:lnTo>
                      <a:pt x="13487" y="719048"/>
                    </a:lnTo>
                    <a:lnTo>
                      <a:pt x="13512" y="718604"/>
                    </a:lnTo>
                    <a:lnTo>
                      <a:pt x="13589" y="717689"/>
                    </a:lnTo>
                    <a:close/>
                  </a:path>
                  <a:path w="1064259" h="1359534">
                    <a:moveTo>
                      <a:pt x="22669" y="723226"/>
                    </a:moveTo>
                    <a:lnTo>
                      <a:pt x="22199" y="722045"/>
                    </a:lnTo>
                    <a:lnTo>
                      <a:pt x="21945" y="720001"/>
                    </a:lnTo>
                    <a:lnTo>
                      <a:pt x="20421" y="721372"/>
                    </a:lnTo>
                    <a:lnTo>
                      <a:pt x="19164" y="721969"/>
                    </a:lnTo>
                    <a:lnTo>
                      <a:pt x="18973" y="722807"/>
                    </a:lnTo>
                    <a:lnTo>
                      <a:pt x="18808" y="723684"/>
                    </a:lnTo>
                    <a:lnTo>
                      <a:pt x="19697" y="724776"/>
                    </a:lnTo>
                    <a:lnTo>
                      <a:pt x="20116" y="725754"/>
                    </a:lnTo>
                    <a:lnTo>
                      <a:pt x="20904" y="725220"/>
                    </a:lnTo>
                    <a:lnTo>
                      <a:pt x="22098" y="724839"/>
                    </a:lnTo>
                    <a:lnTo>
                      <a:pt x="22669" y="723226"/>
                    </a:lnTo>
                    <a:close/>
                  </a:path>
                  <a:path w="1064259" h="1359534">
                    <a:moveTo>
                      <a:pt x="90512" y="615391"/>
                    </a:moveTo>
                    <a:lnTo>
                      <a:pt x="86398" y="617448"/>
                    </a:lnTo>
                    <a:lnTo>
                      <a:pt x="85839" y="620826"/>
                    </a:lnTo>
                    <a:lnTo>
                      <a:pt x="86194" y="624560"/>
                    </a:lnTo>
                    <a:lnTo>
                      <a:pt x="87630" y="624928"/>
                    </a:lnTo>
                    <a:lnTo>
                      <a:pt x="89535" y="618566"/>
                    </a:lnTo>
                    <a:lnTo>
                      <a:pt x="90512" y="615391"/>
                    </a:lnTo>
                    <a:close/>
                  </a:path>
                  <a:path w="1064259" h="1359534">
                    <a:moveTo>
                      <a:pt x="99796" y="340156"/>
                    </a:moveTo>
                    <a:lnTo>
                      <a:pt x="99555" y="339293"/>
                    </a:lnTo>
                    <a:lnTo>
                      <a:pt x="99415" y="338442"/>
                    </a:lnTo>
                    <a:lnTo>
                      <a:pt x="98920" y="338620"/>
                    </a:lnTo>
                    <a:lnTo>
                      <a:pt x="98120" y="338670"/>
                    </a:lnTo>
                    <a:lnTo>
                      <a:pt x="97993" y="339013"/>
                    </a:lnTo>
                    <a:lnTo>
                      <a:pt x="97713" y="339674"/>
                    </a:lnTo>
                    <a:lnTo>
                      <a:pt x="97790" y="340461"/>
                    </a:lnTo>
                    <a:lnTo>
                      <a:pt x="97713" y="341464"/>
                    </a:lnTo>
                    <a:lnTo>
                      <a:pt x="98679" y="341261"/>
                    </a:lnTo>
                    <a:lnTo>
                      <a:pt x="99758" y="341147"/>
                    </a:lnTo>
                    <a:lnTo>
                      <a:pt x="99758" y="340995"/>
                    </a:lnTo>
                    <a:lnTo>
                      <a:pt x="99796" y="340156"/>
                    </a:lnTo>
                    <a:close/>
                  </a:path>
                  <a:path w="1064259" h="1359534">
                    <a:moveTo>
                      <a:pt x="105651" y="341172"/>
                    </a:moveTo>
                    <a:lnTo>
                      <a:pt x="105587" y="340283"/>
                    </a:lnTo>
                    <a:lnTo>
                      <a:pt x="105549" y="339394"/>
                    </a:lnTo>
                    <a:lnTo>
                      <a:pt x="105359" y="338531"/>
                    </a:lnTo>
                    <a:lnTo>
                      <a:pt x="104343" y="338594"/>
                    </a:lnTo>
                    <a:lnTo>
                      <a:pt x="103428" y="338645"/>
                    </a:lnTo>
                    <a:lnTo>
                      <a:pt x="103708" y="339636"/>
                    </a:lnTo>
                    <a:lnTo>
                      <a:pt x="103822" y="340436"/>
                    </a:lnTo>
                    <a:lnTo>
                      <a:pt x="104368" y="341287"/>
                    </a:lnTo>
                    <a:lnTo>
                      <a:pt x="105156" y="341147"/>
                    </a:lnTo>
                    <a:lnTo>
                      <a:pt x="105651" y="341172"/>
                    </a:lnTo>
                    <a:close/>
                  </a:path>
                  <a:path w="1064259" h="1359534">
                    <a:moveTo>
                      <a:pt x="116370" y="356603"/>
                    </a:moveTo>
                    <a:lnTo>
                      <a:pt x="115862" y="356120"/>
                    </a:lnTo>
                    <a:lnTo>
                      <a:pt x="115608" y="355904"/>
                    </a:lnTo>
                    <a:lnTo>
                      <a:pt x="114261" y="357352"/>
                    </a:lnTo>
                    <a:lnTo>
                      <a:pt x="113588" y="358076"/>
                    </a:lnTo>
                    <a:lnTo>
                      <a:pt x="114363" y="358787"/>
                    </a:lnTo>
                    <a:lnTo>
                      <a:pt x="115023" y="358038"/>
                    </a:lnTo>
                    <a:lnTo>
                      <a:pt x="115684" y="357314"/>
                    </a:lnTo>
                    <a:lnTo>
                      <a:pt x="116370" y="356603"/>
                    </a:lnTo>
                    <a:close/>
                  </a:path>
                  <a:path w="1064259" h="1359534">
                    <a:moveTo>
                      <a:pt x="126288" y="1163370"/>
                    </a:moveTo>
                    <a:lnTo>
                      <a:pt x="125818" y="1161935"/>
                    </a:lnTo>
                    <a:lnTo>
                      <a:pt x="123405" y="1160805"/>
                    </a:lnTo>
                    <a:lnTo>
                      <a:pt x="122262" y="1161821"/>
                    </a:lnTo>
                    <a:lnTo>
                      <a:pt x="121615" y="1163828"/>
                    </a:lnTo>
                    <a:lnTo>
                      <a:pt x="123126" y="1165415"/>
                    </a:lnTo>
                    <a:lnTo>
                      <a:pt x="124675" y="1165809"/>
                    </a:lnTo>
                    <a:lnTo>
                      <a:pt x="126047" y="1163751"/>
                    </a:lnTo>
                    <a:lnTo>
                      <a:pt x="126288" y="1163370"/>
                    </a:lnTo>
                    <a:close/>
                  </a:path>
                  <a:path w="1064259" h="1359534">
                    <a:moveTo>
                      <a:pt x="128866" y="1185367"/>
                    </a:moveTo>
                    <a:lnTo>
                      <a:pt x="128663" y="1184821"/>
                    </a:lnTo>
                    <a:lnTo>
                      <a:pt x="128435" y="1184262"/>
                    </a:lnTo>
                    <a:lnTo>
                      <a:pt x="128219" y="1183703"/>
                    </a:lnTo>
                    <a:lnTo>
                      <a:pt x="126466" y="1184135"/>
                    </a:lnTo>
                    <a:lnTo>
                      <a:pt x="124104" y="1183347"/>
                    </a:lnTo>
                    <a:lnTo>
                      <a:pt x="123164" y="1187475"/>
                    </a:lnTo>
                    <a:lnTo>
                      <a:pt x="127254" y="1185976"/>
                    </a:lnTo>
                    <a:lnTo>
                      <a:pt x="128866" y="1185367"/>
                    </a:lnTo>
                    <a:close/>
                  </a:path>
                  <a:path w="1064259" h="1359534">
                    <a:moveTo>
                      <a:pt x="142227" y="1099451"/>
                    </a:moveTo>
                    <a:lnTo>
                      <a:pt x="141757" y="1098308"/>
                    </a:lnTo>
                    <a:lnTo>
                      <a:pt x="141592" y="1096632"/>
                    </a:lnTo>
                    <a:lnTo>
                      <a:pt x="140055" y="1097699"/>
                    </a:lnTo>
                    <a:lnTo>
                      <a:pt x="138874" y="1098118"/>
                    </a:lnTo>
                    <a:lnTo>
                      <a:pt x="138163" y="1099527"/>
                    </a:lnTo>
                    <a:lnTo>
                      <a:pt x="138861" y="1100632"/>
                    </a:lnTo>
                    <a:lnTo>
                      <a:pt x="139128" y="1101509"/>
                    </a:lnTo>
                    <a:lnTo>
                      <a:pt x="140081" y="1101001"/>
                    </a:lnTo>
                    <a:lnTo>
                      <a:pt x="141224" y="1100696"/>
                    </a:lnTo>
                    <a:lnTo>
                      <a:pt x="142227" y="1099451"/>
                    </a:lnTo>
                    <a:close/>
                  </a:path>
                  <a:path w="1064259" h="1359534">
                    <a:moveTo>
                      <a:pt x="150228" y="908291"/>
                    </a:moveTo>
                    <a:lnTo>
                      <a:pt x="145453" y="907211"/>
                    </a:lnTo>
                    <a:lnTo>
                      <a:pt x="146113" y="910628"/>
                    </a:lnTo>
                    <a:lnTo>
                      <a:pt x="146481" y="912583"/>
                    </a:lnTo>
                    <a:lnTo>
                      <a:pt x="150228" y="908291"/>
                    </a:lnTo>
                    <a:close/>
                  </a:path>
                  <a:path w="1064259" h="1359534">
                    <a:moveTo>
                      <a:pt x="156743" y="735063"/>
                    </a:moveTo>
                    <a:lnTo>
                      <a:pt x="153809" y="732485"/>
                    </a:lnTo>
                    <a:lnTo>
                      <a:pt x="151358" y="734771"/>
                    </a:lnTo>
                    <a:lnTo>
                      <a:pt x="156743" y="735063"/>
                    </a:lnTo>
                    <a:close/>
                  </a:path>
                  <a:path w="1064259" h="1359534">
                    <a:moveTo>
                      <a:pt x="168821" y="435495"/>
                    </a:moveTo>
                    <a:lnTo>
                      <a:pt x="165138" y="431698"/>
                    </a:lnTo>
                    <a:lnTo>
                      <a:pt x="160489" y="431825"/>
                    </a:lnTo>
                    <a:lnTo>
                      <a:pt x="168821" y="435495"/>
                    </a:lnTo>
                    <a:close/>
                  </a:path>
                  <a:path w="1064259" h="1359534">
                    <a:moveTo>
                      <a:pt x="222453" y="355841"/>
                    </a:moveTo>
                    <a:lnTo>
                      <a:pt x="221919" y="354291"/>
                    </a:lnTo>
                    <a:lnTo>
                      <a:pt x="218922" y="352831"/>
                    </a:lnTo>
                    <a:lnTo>
                      <a:pt x="217868" y="353301"/>
                    </a:lnTo>
                    <a:lnTo>
                      <a:pt x="216331" y="353491"/>
                    </a:lnTo>
                    <a:lnTo>
                      <a:pt x="218300" y="356514"/>
                    </a:lnTo>
                    <a:lnTo>
                      <a:pt x="219405" y="358152"/>
                    </a:lnTo>
                    <a:lnTo>
                      <a:pt x="222453" y="355841"/>
                    </a:lnTo>
                    <a:close/>
                  </a:path>
                  <a:path w="1064259" h="1359534">
                    <a:moveTo>
                      <a:pt x="238937" y="521500"/>
                    </a:moveTo>
                    <a:lnTo>
                      <a:pt x="238747" y="520839"/>
                    </a:lnTo>
                    <a:lnTo>
                      <a:pt x="238671" y="520268"/>
                    </a:lnTo>
                    <a:lnTo>
                      <a:pt x="232702" y="519772"/>
                    </a:lnTo>
                    <a:lnTo>
                      <a:pt x="233476" y="521703"/>
                    </a:lnTo>
                    <a:lnTo>
                      <a:pt x="233857" y="522681"/>
                    </a:lnTo>
                    <a:lnTo>
                      <a:pt x="234264" y="523671"/>
                    </a:lnTo>
                    <a:lnTo>
                      <a:pt x="237312" y="522312"/>
                    </a:lnTo>
                    <a:lnTo>
                      <a:pt x="238937" y="521500"/>
                    </a:lnTo>
                    <a:close/>
                  </a:path>
                  <a:path w="1064259" h="1359534">
                    <a:moveTo>
                      <a:pt x="246799" y="971384"/>
                    </a:moveTo>
                    <a:lnTo>
                      <a:pt x="244182" y="960501"/>
                    </a:lnTo>
                    <a:lnTo>
                      <a:pt x="242595" y="958557"/>
                    </a:lnTo>
                    <a:lnTo>
                      <a:pt x="237782" y="960831"/>
                    </a:lnTo>
                    <a:lnTo>
                      <a:pt x="241122" y="963980"/>
                    </a:lnTo>
                    <a:lnTo>
                      <a:pt x="242023" y="968933"/>
                    </a:lnTo>
                    <a:lnTo>
                      <a:pt x="246799" y="971384"/>
                    </a:lnTo>
                    <a:close/>
                  </a:path>
                  <a:path w="1064259" h="1359534">
                    <a:moveTo>
                      <a:pt x="263245" y="450723"/>
                    </a:moveTo>
                    <a:lnTo>
                      <a:pt x="262991" y="449922"/>
                    </a:lnTo>
                    <a:lnTo>
                      <a:pt x="262851" y="449541"/>
                    </a:lnTo>
                    <a:lnTo>
                      <a:pt x="261620" y="449872"/>
                    </a:lnTo>
                    <a:lnTo>
                      <a:pt x="259156" y="450532"/>
                    </a:lnTo>
                    <a:lnTo>
                      <a:pt x="259562" y="451993"/>
                    </a:lnTo>
                    <a:lnTo>
                      <a:pt x="260794" y="451561"/>
                    </a:lnTo>
                    <a:lnTo>
                      <a:pt x="263245" y="450723"/>
                    </a:lnTo>
                    <a:close/>
                  </a:path>
                  <a:path w="1064259" h="1359534">
                    <a:moveTo>
                      <a:pt x="274929" y="1225816"/>
                    </a:moveTo>
                    <a:lnTo>
                      <a:pt x="273519" y="1219377"/>
                    </a:lnTo>
                    <a:lnTo>
                      <a:pt x="269468" y="1223594"/>
                    </a:lnTo>
                    <a:lnTo>
                      <a:pt x="267017" y="1227353"/>
                    </a:lnTo>
                    <a:lnTo>
                      <a:pt x="268300" y="1233424"/>
                    </a:lnTo>
                    <a:lnTo>
                      <a:pt x="272643" y="1229588"/>
                    </a:lnTo>
                    <a:lnTo>
                      <a:pt x="274929" y="1225816"/>
                    </a:lnTo>
                    <a:close/>
                  </a:path>
                  <a:path w="1064259" h="1359534">
                    <a:moveTo>
                      <a:pt x="286664" y="510908"/>
                    </a:moveTo>
                    <a:lnTo>
                      <a:pt x="286372" y="510451"/>
                    </a:lnTo>
                    <a:lnTo>
                      <a:pt x="286207" y="509765"/>
                    </a:lnTo>
                    <a:lnTo>
                      <a:pt x="285800" y="509549"/>
                    </a:lnTo>
                    <a:lnTo>
                      <a:pt x="285381" y="509358"/>
                    </a:lnTo>
                    <a:lnTo>
                      <a:pt x="284734" y="509663"/>
                    </a:lnTo>
                    <a:lnTo>
                      <a:pt x="283972" y="509765"/>
                    </a:lnTo>
                    <a:lnTo>
                      <a:pt x="284327" y="510463"/>
                    </a:lnTo>
                    <a:lnTo>
                      <a:pt x="284480" y="511352"/>
                    </a:lnTo>
                    <a:lnTo>
                      <a:pt x="284784" y="511403"/>
                    </a:lnTo>
                    <a:lnTo>
                      <a:pt x="285369" y="511479"/>
                    </a:lnTo>
                    <a:lnTo>
                      <a:pt x="286029" y="511111"/>
                    </a:lnTo>
                    <a:lnTo>
                      <a:pt x="286664" y="510908"/>
                    </a:lnTo>
                    <a:close/>
                  </a:path>
                  <a:path w="1064259" h="1359534">
                    <a:moveTo>
                      <a:pt x="291477" y="486206"/>
                    </a:moveTo>
                    <a:lnTo>
                      <a:pt x="291325" y="484974"/>
                    </a:lnTo>
                    <a:lnTo>
                      <a:pt x="290525" y="484835"/>
                    </a:lnTo>
                    <a:lnTo>
                      <a:pt x="289801" y="484911"/>
                    </a:lnTo>
                    <a:lnTo>
                      <a:pt x="289077" y="484911"/>
                    </a:lnTo>
                    <a:lnTo>
                      <a:pt x="289179" y="485470"/>
                    </a:lnTo>
                    <a:lnTo>
                      <a:pt x="289318" y="485978"/>
                    </a:lnTo>
                    <a:lnTo>
                      <a:pt x="289471" y="486664"/>
                    </a:lnTo>
                    <a:lnTo>
                      <a:pt x="290182" y="486575"/>
                    </a:lnTo>
                    <a:lnTo>
                      <a:pt x="290880" y="486689"/>
                    </a:lnTo>
                    <a:lnTo>
                      <a:pt x="291249" y="486397"/>
                    </a:lnTo>
                    <a:lnTo>
                      <a:pt x="291477" y="486206"/>
                    </a:lnTo>
                    <a:close/>
                  </a:path>
                  <a:path w="1064259" h="1359534">
                    <a:moveTo>
                      <a:pt x="291769" y="1214818"/>
                    </a:moveTo>
                    <a:lnTo>
                      <a:pt x="290880" y="1213561"/>
                    </a:lnTo>
                    <a:lnTo>
                      <a:pt x="290487" y="1212392"/>
                    </a:lnTo>
                    <a:lnTo>
                      <a:pt x="289775" y="1212164"/>
                    </a:lnTo>
                    <a:lnTo>
                      <a:pt x="289064" y="1211910"/>
                    </a:lnTo>
                    <a:lnTo>
                      <a:pt x="288048" y="1212583"/>
                    </a:lnTo>
                    <a:lnTo>
                      <a:pt x="287147" y="1212850"/>
                    </a:lnTo>
                    <a:lnTo>
                      <a:pt x="287616" y="1213827"/>
                    </a:lnTo>
                    <a:lnTo>
                      <a:pt x="287845" y="1215059"/>
                    </a:lnTo>
                    <a:lnTo>
                      <a:pt x="289039" y="1215986"/>
                    </a:lnTo>
                    <a:lnTo>
                      <a:pt x="290296" y="1215237"/>
                    </a:lnTo>
                    <a:lnTo>
                      <a:pt x="291769" y="1214818"/>
                    </a:lnTo>
                    <a:close/>
                  </a:path>
                  <a:path w="1064259" h="1359534">
                    <a:moveTo>
                      <a:pt x="294449" y="638810"/>
                    </a:moveTo>
                    <a:lnTo>
                      <a:pt x="289115" y="639635"/>
                    </a:lnTo>
                    <a:lnTo>
                      <a:pt x="288493" y="640245"/>
                    </a:lnTo>
                    <a:lnTo>
                      <a:pt x="288163" y="644855"/>
                    </a:lnTo>
                    <a:lnTo>
                      <a:pt x="290334" y="642759"/>
                    </a:lnTo>
                    <a:lnTo>
                      <a:pt x="294449" y="638810"/>
                    </a:lnTo>
                    <a:close/>
                  </a:path>
                  <a:path w="1064259" h="1359534">
                    <a:moveTo>
                      <a:pt x="300342" y="1112977"/>
                    </a:moveTo>
                    <a:lnTo>
                      <a:pt x="292925" y="1107274"/>
                    </a:lnTo>
                    <a:lnTo>
                      <a:pt x="295516" y="1115402"/>
                    </a:lnTo>
                    <a:lnTo>
                      <a:pt x="300342" y="1112977"/>
                    </a:lnTo>
                    <a:close/>
                  </a:path>
                  <a:path w="1064259" h="1359534">
                    <a:moveTo>
                      <a:pt x="316318" y="720128"/>
                    </a:moveTo>
                    <a:lnTo>
                      <a:pt x="315023" y="712762"/>
                    </a:lnTo>
                    <a:lnTo>
                      <a:pt x="310578" y="715086"/>
                    </a:lnTo>
                    <a:lnTo>
                      <a:pt x="315125" y="721004"/>
                    </a:lnTo>
                    <a:lnTo>
                      <a:pt x="316318" y="720128"/>
                    </a:lnTo>
                    <a:close/>
                  </a:path>
                  <a:path w="1064259" h="1359534">
                    <a:moveTo>
                      <a:pt x="317652" y="580961"/>
                    </a:moveTo>
                    <a:lnTo>
                      <a:pt x="317246" y="580605"/>
                    </a:lnTo>
                    <a:lnTo>
                      <a:pt x="316826" y="580250"/>
                    </a:lnTo>
                    <a:lnTo>
                      <a:pt x="316420" y="579894"/>
                    </a:lnTo>
                    <a:lnTo>
                      <a:pt x="315252" y="581723"/>
                    </a:lnTo>
                    <a:lnTo>
                      <a:pt x="314680" y="582637"/>
                    </a:lnTo>
                    <a:lnTo>
                      <a:pt x="314960" y="582828"/>
                    </a:lnTo>
                    <a:lnTo>
                      <a:pt x="315239" y="583044"/>
                    </a:lnTo>
                    <a:lnTo>
                      <a:pt x="315518" y="583272"/>
                    </a:lnTo>
                    <a:lnTo>
                      <a:pt x="317652" y="580961"/>
                    </a:lnTo>
                    <a:close/>
                  </a:path>
                  <a:path w="1064259" h="1359534">
                    <a:moveTo>
                      <a:pt x="319760" y="599719"/>
                    </a:moveTo>
                    <a:lnTo>
                      <a:pt x="313474" y="592747"/>
                    </a:lnTo>
                    <a:lnTo>
                      <a:pt x="315112" y="599668"/>
                    </a:lnTo>
                    <a:lnTo>
                      <a:pt x="316001" y="600544"/>
                    </a:lnTo>
                    <a:lnTo>
                      <a:pt x="319760" y="599719"/>
                    </a:lnTo>
                    <a:close/>
                  </a:path>
                  <a:path w="1064259" h="1359534">
                    <a:moveTo>
                      <a:pt x="327431" y="1331887"/>
                    </a:moveTo>
                    <a:lnTo>
                      <a:pt x="322922" y="1330464"/>
                    </a:lnTo>
                    <a:lnTo>
                      <a:pt x="320027" y="1332992"/>
                    </a:lnTo>
                    <a:lnTo>
                      <a:pt x="321246" y="1335544"/>
                    </a:lnTo>
                    <a:lnTo>
                      <a:pt x="322643" y="1338059"/>
                    </a:lnTo>
                    <a:lnTo>
                      <a:pt x="318516" y="1338770"/>
                    </a:lnTo>
                    <a:lnTo>
                      <a:pt x="320509" y="1341970"/>
                    </a:lnTo>
                    <a:lnTo>
                      <a:pt x="317893" y="1342885"/>
                    </a:lnTo>
                    <a:lnTo>
                      <a:pt x="317207" y="1345018"/>
                    </a:lnTo>
                    <a:lnTo>
                      <a:pt x="317652" y="1345590"/>
                    </a:lnTo>
                    <a:lnTo>
                      <a:pt x="318477" y="1347254"/>
                    </a:lnTo>
                    <a:lnTo>
                      <a:pt x="318947" y="1347139"/>
                    </a:lnTo>
                    <a:lnTo>
                      <a:pt x="320789" y="1346771"/>
                    </a:lnTo>
                    <a:lnTo>
                      <a:pt x="322516" y="1345844"/>
                    </a:lnTo>
                    <a:lnTo>
                      <a:pt x="324294" y="1345133"/>
                    </a:lnTo>
                    <a:lnTo>
                      <a:pt x="323900" y="1344320"/>
                    </a:lnTo>
                    <a:lnTo>
                      <a:pt x="323723" y="1343101"/>
                    </a:lnTo>
                    <a:lnTo>
                      <a:pt x="321932" y="1342186"/>
                    </a:lnTo>
                    <a:lnTo>
                      <a:pt x="323989" y="1339888"/>
                    </a:lnTo>
                    <a:lnTo>
                      <a:pt x="327215" y="1339938"/>
                    </a:lnTo>
                    <a:lnTo>
                      <a:pt x="327164" y="1335544"/>
                    </a:lnTo>
                    <a:lnTo>
                      <a:pt x="327431" y="1331887"/>
                    </a:lnTo>
                    <a:close/>
                  </a:path>
                  <a:path w="1064259" h="1359534">
                    <a:moveTo>
                      <a:pt x="336550" y="805992"/>
                    </a:moveTo>
                    <a:lnTo>
                      <a:pt x="332524" y="804214"/>
                    </a:lnTo>
                    <a:lnTo>
                      <a:pt x="329882" y="803059"/>
                    </a:lnTo>
                    <a:lnTo>
                      <a:pt x="332092" y="808177"/>
                    </a:lnTo>
                    <a:lnTo>
                      <a:pt x="333273" y="808609"/>
                    </a:lnTo>
                    <a:lnTo>
                      <a:pt x="336550" y="805992"/>
                    </a:lnTo>
                    <a:close/>
                  </a:path>
                  <a:path w="1064259" h="1359534">
                    <a:moveTo>
                      <a:pt x="358305" y="803744"/>
                    </a:moveTo>
                    <a:lnTo>
                      <a:pt x="355371" y="798436"/>
                    </a:lnTo>
                    <a:lnTo>
                      <a:pt x="354914" y="801738"/>
                    </a:lnTo>
                    <a:lnTo>
                      <a:pt x="354507" y="804291"/>
                    </a:lnTo>
                    <a:lnTo>
                      <a:pt x="354101" y="807135"/>
                    </a:lnTo>
                    <a:lnTo>
                      <a:pt x="358025" y="805434"/>
                    </a:lnTo>
                    <a:lnTo>
                      <a:pt x="358305" y="803744"/>
                    </a:lnTo>
                    <a:close/>
                  </a:path>
                  <a:path w="1064259" h="1359534">
                    <a:moveTo>
                      <a:pt x="377888" y="1879"/>
                    </a:moveTo>
                    <a:lnTo>
                      <a:pt x="377571" y="762"/>
                    </a:lnTo>
                    <a:lnTo>
                      <a:pt x="377367" y="0"/>
                    </a:lnTo>
                    <a:lnTo>
                      <a:pt x="376720" y="101"/>
                    </a:lnTo>
                    <a:lnTo>
                      <a:pt x="375932" y="12"/>
                    </a:lnTo>
                    <a:lnTo>
                      <a:pt x="375691" y="317"/>
                    </a:lnTo>
                    <a:lnTo>
                      <a:pt x="375450" y="647"/>
                    </a:lnTo>
                    <a:lnTo>
                      <a:pt x="375602" y="1778"/>
                    </a:lnTo>
                    <a:lnTo>
                      <a:pt x="375780" y="1828"/>
                    </a:lnTo>
                    <a:lnTo>
                      <a:pt x="376440" y="2006"/>
                    </a:lnTo>
                    <a:lnTo>
                      <a:pt x="377164" y="1892"/>
                    </a:lnTo>
                    <a:lnTo>
                      <a:pt x="377888" y="1879"/>
                    </a:lnTo>
                    <a:close/>
                  </a:path>
                  <a:path w="1064259" h="1359534">
                    <a:moveTo>
                      <a:pt x="382892" y="419722"/>
                    </a:moveTo>
                    <a:lnTo>
                      <a:pt x="380936" y="416572"/>
                    </a:lnTo>
                    <a:lnTo>
                      <a:pt x="379717" y="414553"/>
                    </a:lnTo>
                    <a:lnTo>
                      <a:pt x="378117" y="411988"/>
                    </a:lnTo>
                    <a:lnTo>
                      <a:pt x="375856" y="417144"/>
                    </a:lnTo>
                    <a:lnTo>
                      <a:pt x="382892" y="419722"/>
                    </a:lnTo>
                    <a:close/>
                  </a:path>
                  <a:path w="1064259" h="1359534">
                    <a:moveTo>
                      <a:pt x="420370" y="1023239"/>
                    </a:moveTo>
                    <a:lnTo>
                      <a:pt x="419709" y="1018413"/>
                    </a:lnTo>
                    <a:lnTo>
                      <a:pt x="416039" y="1021575"/>
                    </a:lnTo>
                    <a:lnTo>
                      <a:pt x="415290" y="1025207"/>
                    </a:lnTo>
                    <a:lnTo>
                      <a:pt x="415594" y="1029233"/>
                    </a:lnTo>
                    <a:lnTo>
                      <a:pt x="417423" y="1026007"/>
                    </a:lnTo>
                    <a:lnTo>
                      <a:pt x="420370" y="1023239"/>
                    </a:lnTo>
                    <a:close/>
                  </a:path>
                  <a:path w="1064259" h="1359534">
                    <a:moveTo>
                      <a:pt x="427443" y="779653"/>
                    </a:moveTo>
                    <a:lnTo>
                      <a:pt x="424256" y="780872"/>
                    </a:lnTo>
                    <a:lnTo>
                      <a:pt x="423456" y="781964"/>
                    </a:lnTo>
                    <a:lnTo>
                      <a:pt x="424472" y="783742"/>
                    </a:lnTo>
                    <a:lnTo>
                      <a:pt x="424637" y="784059"/>
                    </a:lnTo>
                    <a:lnTo>
                      <a:pt x="425881" y="784186"/>
                    </a:lnTo>
                    <a:lnTo>
                      <a:pt x="426389" y="782993"/>
                    </a:lnTo>
                    <a:lnTo>
                      <a:pt x="426720" y="781837"/>
                    </a:lnTo>
                    <a:lnTo>
                      <a:pt x="427443" y="779653"/>
                    </a:lnTo>
                    <a:close/>
                  </a:path>
                  <a:path w="1064259" h="1359534">
                    <a:moveTo>
                      <a:pt x="438086" y="594791"/>
                    </a:moveTo>
                    <a:lnTo>
                      <a:pt x="432168" y="595020"/>
                    </a:lnTo>
                    <a:lnTo>
                      <a:pt x="432485" y="599147"/>
                    </a:lnTo>
                    <a:lnTo>
                      <a:pt x="438086" y="594791"/>
                    </a:lnTo>
                    <a:close/>
                  </a:path>
                  <a:path w="1064259" h="1359534">
                    <a:moveTo>
                      <a:pt x="439851" y="1179322"/>
                    </a:moveTo>
                    <a:lnTo>
                      <a:pt x="436854" y="1176502"/>
                    </a:lnTo>
                    <a:lnTo>
                      <a:pt x="436257" y="1177239"/>
                    </a:lnTo>
                    <a:lnTo>
                      <a:pt x="435635" y="1177963"/>
                    </a:lnTo>
                    <a:lnTo>
                      <a:pt x="435025" y="1178687"/>
                    </a:lnTo>
                    <a:lnTo>
                      <a:pt x="436143" y="1179499"/>
                    </a:lnTo>
                    <a:lnTo>
                      <a:pt x="437273" y="1180287"/>
                    </a:lnTo>
                    <a:lnTo>
                      <a:pt x="438378" y="1181100"/>
                    </a:lnTo>
                    <a:lnTo>
                      <a:pt x="439851" y="1179322"/>
                    </a:lnTo>
                    <a:close/>
                  </a:path>
                  <a:path w="1064259" h="1359534">
                    <a:moveTo>
                      <a:pt x="452780" y="1266507"/>
                    </a:moveTo>
                    <a:lnTo>
                      <a:pt x="451002" y="1262595"/>
                    </a:lnTo>
                    <a:lnTo>
                      <a:pt x="447802" y="1260398"/>
                    </a:lnTo>
                    <a:lnTo>
                      <a:pt x="444309" y="1258519"/>
                    </a:lnTo>
                    <a:lnTo>
                      <a:pt x="447662" y="1265732"/>
                    </a:lnTo>
                    <a:lnTo>
                      <a:pt x="448830" y="1266748"/>
                    </a:lnTo>
                    <a:lnTo>
                      <a:pt x="452780" y="1266507"/>
                    </a:lnTo>
                    <a:close/>
                  </a:path>
                  <a:path w="1064259" h="1359534">
                    <a:moveTo>
                      <a:pt x="525716" y="1013193"/>
                    </a:moveTo>
                    <a:lnTo>
                      <a:pt x="525691" y="1010970"/>
                    </a:lnTo>
                    <a:lnTo>
                      <a:pt x="525386" y="1008545"/>
                    </a:lnTo>
                    <a:lnTo>
                      <a:pt x="521271" y="1009167"/>
                    </a:lnTo>
                    <a:lnTo>
                      <a:pt x="522998" y="1014514"/>
                    </a:lnTo>
                    <a:lnTo>
                      <a:pt x="525716" y="1013193"/>
                    </a:lnTo>
                    <a:close/>
                  </a:path>
                  <a:path w="1064259" h="1359534">
                    <a:moveTo>
                      <a:pt x="530694" y="1099540"/>
                    </a:moveTo>
                    <a:lnTo>
                      <a:pt x="524446" y="1102766"/>
                    </a:lnTo>
                    <a:lnTo>
                      <a:pt x="527545" y="1106716"/>
                    </a:lnTo>
                    <a:lnTo>
                      <a:pt x="528764" y="1103972"/>
                    </a:lnTo>
                    <a:lnTo>
                      <a:pt x="530694" y="1099540"/>
                    </a:lnTo>
                    <a:close/>
                  </a:path>
                  <a:path w="1064259" h="1359534">
                    <a:moveTo>
                      <a:pt x="540791" y="601840"/>
                    </a:moveTo>
                    <a:lnTo>
                      <a:pt x="535038" y="596417"/>
                    </a:lnTo>
                    <a:lnTo>
                      <a:pt x="534682" y="596684"/>
                    </a:lnTo>
                    <a:lnTo>
                      <a:pt x="533971" y="597154"/>
                    </a:lnTo>
                    <a:lnTo>
                      <a:pt x="535774" y="602157"/>
                    </a:lnTo>
                    <a:lnTo>
                      <a:pt x="536905" y="605269"/>
                    </a:lnTo>
                    <a:lnTo>
                      <a:pt x="540791" y="601840"/>
                    </a:lnTo>
                    <a:close/>
                  </a:path>
                  <a:path w="1064259" h="1359534">
                    <a:moveTo>
                      <a:pt x="545172" y="340499"/>
                    </a:moveTo>
                    <a:lnTo>
                      <a:pt x="543648" y="338239"/>
                    </a:lnTo>
                    <a:lnTo>
                      <a:pt x="542734" y="336854"/>
                    </a:lnTo>
                    <a:lnTo>
                      <a:pt x="541782" y="335445"/>
                    </a:lnTo>
                    <a:lnTo>
                      <a:pt x="540689" y="338175"/>
                    </a:lnTo>
                    <a:lnTo>
                      <a:pt x="540893" y="340055"/>
                    </a:lnTo>
                    <a:lnTo>
                      <a:pt x="545172" y="340499"/>
                    </a:lnTo>
                    <a:close/>
                  </a:path>
                  <a:path w="1064259" h="1359534">
                    <a:moveTo>
                      <a:pt x="552335" y="712825"/>
                    </a:moveTo>
                    <a:lnTo>
                      <a:pt x="552107" y="710082"/>
                    </a:lnTo>
                    <a:lnTo>
                      <a:pt x="550811" y="709168"/>
                    </a:lnTo>
                    <a:lnTo>
                      <a:pt x="547128" y="709777"/>
                    </a:lnTo>
                    <a:lnTo>
                      <a:pt x="549617" y="711225"/>
                    </a:lnTo>
                    <a:lnTo>
                      <a:pt x="550989" y="712012"/>
                    </a:lnTo>
                    <a:lnTo>
                      <a:pt x="552335" y="712825"/>
                    </a:lnTo>
                    <a:close/>
                  </a:path>
                  <a:path w="1064259" h="1359534">
                    <a:moveTo>
                      <a:pt x="587209" y="614984"/>
                    </a:moveTo>
                    <a:lnTo>
                      <a:pt x="584161" y="603516"/>
                    </a:lnTo>
                    <a:lnTo>
                      <a:pt x="581113" y="604875"/>
                    </a:lnTo>
                    <a:lnTo>
                      <a:pt x="580986" y="606513"/>
                    </a:lnTo>
                    <a:lnTo>
                      <a:pt x="582777" y="610920"/>
                    </a:lnTo>
                    <a:lnTo>
                      <a:pt x="583133" y="613867"/>
                    </a:lnTo>
                    <a:lnTo>
                      <a:pt x="587209" y="614984"/>
                    </a:lnTo>
                    <a:close/>
                  </a:path>
                  <a:path w="1064259" h="1359534">
                    <a:moveTo>
                      <a:pt x="598627" y="573392"/>
                    </a:moveTo>
                    <a:lnTo>
                      <a:pt x="597852" y="573366"/>
                    </a:lnTo>
                    <a:lnTo>
                      <a:pt x="597077" y="573392"/>
                    </a:lnTo>
                    <a:lnTo>
                      <a:pt x="596277" y="573354"/>
                    </a:lnTo>
                    <a:lnTo>
                      <a:pt x="596303" y="574535"/>
                    </a:lnTo>
                    <a:lnTo>
                      <a:pt x="596315" y="575729"/>
                    </a:lnTo>
                    <a:lnTo>
                      <a:pt x="596341" y="576910"/>
                    </a:lnTo>
                    <a:lnTo>
                      <a:pt x="597065" y="576935"/>
                    </a:lnTo>
                    <a:lnTo>
                      <a:pt x="598512" y="576961"/>
                    </a:lnTo>
                    <a:lnTo>
                      <a:pt x="598551" y="575767"/>
                    </a:lnTo>
                    <a:lnTo>
                      <a:pt x="598627" y="573392"/>
                    </a:lnTo>
                    <a:close/>
                  </a:path>
                  <a:path w="1064259" h="1359534">
                    <a:moveTo>
                      <a:pt x="599452" y="208521"/>
                    </a:moveTo>
                    <a:lnTo>
                      <a:pt x="599173" y="207022"/>
                    </a:lnTo>
                    <a:lnTo>
                      <a:pt x="599249" y="205955"/>
                    </a:lnTo>
                    <a:lnTo>
                      <a:pt x="598843" y="205663"/>
                    </a:lnTo>
                    <a:lnTo>
                      <a:pt x="598297" y="205333"/>
                    </a:lnTo>
                    <a:lnTo>
                      <a:pt x="597293" y="205587"/>
                    </a:lnTo>
                    <a:lnTo>
                      <a:pt x="596582" y="205790"/>
                    </a:lnTo>
                    <a:lnTo>
                      <a:pt x="596430" y="205854"/>
                    </a:lnTo>
                    <a:lnTo>
                      <a:pt x="596353" y="207175"/>
                    </a:lnTo>
                    <a:lnTo>
                      <a:pt x="597192" y="207911"/>
                    </a:lnTo>
                    <a:lnTo>
                      <a:pt x="598030" y="208000"/>
                    </a:lnTo>
                    <a:lnTo>
                      <a:pt x="599452" y="208521"/>
                    </a:lnTo>
                    <a:close/>
                  </a:path>
                  <a:path w="1064259" h="1359534">
                    <a:moveTo>
                      <a:pt x="599948" y="789686"/>
                    </a:moveTo>
                    <a:lnTo>
                      <a:pt x="599059" y="788428"/>
                    </a:lnTo>
                    <a:lnTo>
                      <a:pt x="598817" y="787755"/>
                    </a:lnTo>
                    <a:lnTo>
                      <a:pt x="597725" y="787133"/>
                    </a:lnTo>
                    <a:lnTo>
                      <a:pt x="596925" y="787044"/>
                    </a:lnTo>
                    <a:lnTo>
                      <a:pt x="596201" y="786841"/>
                    </a:lnTo>
                    <a:lnTo>
                      <a:pt x="596023" y="787285"/>
                    </a:lnTo>
                    <a:lnTo>
                      <a:pt x="595833" y="787742"/>
                    </a:lnTo>
                    <a:lnTo>
                      <a:pt x="595655" y="788200"/>
                    </a:lnTo>
                    <a:lnTo>
                      <a:pt x="599948" y="789686"/>
                    </a:lnTo>
                    <a:close/>
                  </a:path>
                  <a:path w="1064259" h="1359534">
                    <a:moveTo>
                      <a:pt x="617080" y="772452"/>
                    </a:moveTo>
                    <a:lnTo>
                      <a:pt x="616242" y="770750"/>
                    </a:lnTo>
                    <a:lnTo>
                      <a:pt x="615594" y="770483"/>
                    </a:lnTo>
                    <a:lnTo>
                      <a:pt x="613498" y="769594"/>
                    </a:lnTo>
                    <a:lnTo>
                      <a:pt x="611238" y="769073"/>
                    </a:lnTo>
                    <a:lnTo>
                      <a:pt x="608368" y="768223"/>
                    </a:lnTo>
                    <a:lnTo>
                      <a:pt x="609384" y="772312"/>
                    </a:lnTo>
                    <a:lnTo>
                      <a:pt x="611720" y="773569"/>
                    </a:lnTo>
                    <a:lnTo>
                      <a:pt x="614934" y="774496"/>
                    </a:lnTo>
                    <a:lnTo>
                      <a:pt x="616216" y="773442"/>
                    </a:lnTo>
                    <a:lnTo>
                      <a:pt x="616864" y="772668"/>
                    </a:lnTo>
                    <a:lnTo>
                      <a:pt x="617080" y="772452"/>
                    </a:lnTo>
                    <a:close/>
                  </a:path>
                  <a:path w="1064259" h="1359534">
                    <a:moveTo>
                      <a:pt x="618794" y="359930"/>
                    </a:moveTo>
                    <a:lnTo>
                      <a:pt x="616737" y="359562"/>
                    </a:lnTo>
                    <a:lnTo>
                      <a:pt x="613791" y="359079"/>
                    </a:lnTo>
                    <a:lnTo>
                      <a:pt x="613676" y="359752"/>
                    </a:lnTo>
                    <a:lnTo>
                      <a:pt x="613575" y="360426"/>
                    </a:lnTo>
                    <a:lnTo>
                      <a:pt x="613460" y="361086"/>
                    </a:lnTo>
                    <a:lnTo>
                      <a:pt x="614997" y="362077"/>
                    </a:lnTo>
                    <a:lnTo>
                      <a:pt x="616572" y="362813"/>
                    </a:lnTo>
                    <a:lnTo>
                      <a:pt x="618794" y="359930"/>
                    </a:lnTo>
                    <a:close/>
                  </a:path>
                  <a:path w="1064259" h="1359534">
                    <a:moveTo>
                      <a:pt x="626986" y="1120279"/>
                    </a:moveTo>
                    <a:lnTo>
                      <a:pt x="621626" y="1115898"/>
                    </a:lnTo>
                    <a:lnTo>
                      <a:pt x="621385" y="1115910"/>
                    </a:lnTo>
                    <a:lnTo>
                      <a:pt x="618236" y="1120673"/>
                    </a:lnTo>
                    <a:lnTo>
                      <a:pt x="621372" y="1124178"/>
                    </a:lnTo>
                    <a:lnTo>
                      <a:pt x="623862" y="1121079"/>
                    </a:lnTo>
                    <a:lnTo>
                      <a:pt x="626986" y="1120279"/>
                    </a:lnTo>
                    <a:close/>
                  </a:path>
                  <a:path w="1064259" h="1359534">
                    <a:moveTo>
                      <a:pt x="629869" y="1205738"/>
                    </a:moveTo>
                    <a:lnTo>
                      <a:pt x="622198" y="1205344"/>
                    </a:lnTo>
                    <a:lnTo>
                      <a:pt x="621576" y="1212646"/>
                    </a:lnTo>
                    <a:lnTo>
                      <a:pt x="621677" y="1212888"/>
                    </a:lnTo>
                    <a:lnTo>
                      <a:pt x="625868" y="1214818"/>
                    </a:lnTo>
                    <a:lnTo>
                      <a:pt x="629869" y="1205738"/>
                    </a:lnTo>
                    <a:close/>
                  </a:path>
                  <a:path w="1064259" h="1359534">
                    <a:moveTo>
                      <a:pt x="639597" y="1161846"/>
                    </a:moveTo>
                    <a:lnTo>
                      <a:pt x="639178" y="1159764"/>
                    </a:lnTo>
                    <a:lnTo>
                      <a:pt x="638365" y="1156868"/>
                    </a:lnTo>
                    <a:lnTo>
                      <a:pt x="635546" y="1158570"/>
                    </a:lnTo>
                    <a:lnTo>
                      <a:pt x="635317" y="1160424"/>
                    </a:lnTo>
                    <a:lnTo>
                      <a:pt x="636409" y="1163104"/>
                    </a:lnTo>
                    <a:lnTo>
                      <a:pt x="639597" y="1161846"/>
                    </a:lnTo>
                    <a:close/>
                  </a:path>
                  <a:path w="1064259" h="1359534">
                    <a:moveTo>
                      <a:pt x="642200" y="378777"/>
                    </a:moveTo>
                    <a:lnTo>
                      <a:pt x="639025" y="374865"/>
                    </a:lnTo>
                    <a:lnTo>
                      <a:pt x="637946" y="374053"/>
                    </a:lnTo>
                    <a:lnTo>
                      <a:pt x="636574" y="374916"/>
                    </a:lnTo>
                    <a:lnTo>
                      <a:pt x="636054" y="375272"/>
                    </a:lnTo>
                    <a:lnTo>
                      <a:pt x="635469" y="376567"/>
                    </a:lnTo>
                    <a:lnTo>
                      <a:pt x="638530" y="380847"/>
                    </a:lnTo>
                    <a:lnTo>
                      <a:pt x="641451" y="379552"/>
                    </a:lnTo>
                    <a:lnTo>
                      <a:pt x="641629" y="379463"/>
                    </a:lnTo>
                    <a:lnTo>
                      <a:pt x="641743" y="379272"/>
                    </a:lnTo>
                    <a:lnTo>
                      <a:pt x="642200" y="378777"/>
                    </a:lnTo>
                    <a:close/>
                  </a:path>
                  <a:path w="1064259" h="1359534">
                    <a:moveTo>
                      <a:pt x="655815" y="554697"/>
                    </a:moveTo>
                    <a:lnTo>
                      <a:pt x="654926" y="553402"/>
                    </a:lnTo>
                    <a:lnTo>
                      <a:pt x="654380" y="551751"/>
                    </a:lnTo>
                    <a:lnTo>
                      <a:pt x="653034" y="552691"/>
                    </a:lnTo>
                    <a:lnTo>
                      <a:pt x="651687" y="553148"/>
                    </a:lnTo>
                    <a:lnTo>
                      <a:pt x="651408" y="553948"/>
                    </a:lnTo>
                    <a:lnTo>
                      <a:pt x="651179" y="554685"/>
                    </a:lnTo>
                    <a:lnTo>
                      <a:pt x="652005" y="556488"/>
                    </a:lnTo>
                    <a:lnTo>
                      <a:pt x="652602" y="556615"/>
                    </a:lnTo>
                    <a:lnTo>
                      <a:pt x="653503" y="556780"/>
                    </a:lnTo>
                    <a:lnTo>
                      <a:pt x="655154" y="556158"/>
                    </a:lnTo>
                    <a:lnTo>
                      <a:pt x="655815" y="554697"/>
                    </a:lnTo>
                    <a:close/>
                  </a:path>
                  <a:path w="1064259" h="1359534">
                    <a:moveTo>
                      <a:pt x="658774" y="808443"/>
                    </a:moveTo>
                    <a:lnTo>
                      <a:pt x="655662" y="805599"/>
                    </a:lnTo>
                    <a:lnTo>
                      <a:pt x="653580" y="801585"/>
                    </a:lnTo>
                    <a:lnTo>
                      <a:pt x="652411" y="804252"/>
                    </a:lnTo>
                    <a:lnTo>
                      <a:pt x="651421" y="806005"/>
                    </a:lnTo>
                    <a:lnTo>
                      <a:pt x="650494" y="809282"/>
                    </a:lnTo>
                    <a:lnTo>
                      <a:pt x="650087" y="811517"/>
                    </a:lnTo>
                    <a:lnTo>
                      <a:pt x="652208" y="813536"/>
                    </a:lnTo>
                    <a:lnTo>
                      <a:pt x="653783" y="812558"/>
                    </a:lnTo>
                    <a:lnTo>
                      <a:pt x="654900" y="810526"/>
                    </a:lnTo>
                    <a:lnTo>
                      <a:pt x="655726" y="810577"/>
                    </a:lnTo>
                    <a:lnTo>
                      <a:pt x="656082" y="810526"/>
                    </a:lnTo>
                    <a:lnTo>
                      <a:pt x="657720" y="813193"/>
                    </a:lnTo>
                    <a:lnTo>
                      <a:pt x="658774" y="808443"/>
                    </a:lnTo>
                    <a:close/>
                  </a:path>
                  <a:path w="1064259" h="1359534">
                    <a:moveTo>
                      <a:pt x="673862" y="1355394"/>
                    </a:moveTo>
                    <a:lnTo>
                      <a:pt x="673239" y="1354937"/>
                    </a:lnTo>
                    <a:lnTo>
                      <a:pt x="672045" y="1354023"/>
                    </a:lnTo>
                    <a:lnTo>
                      <a:pt x="671169" y="1355293"/>
                    </a:lnTo>
                    <a:lnTo>
                      <a:pt x="670306" y="1356575"/>
                    </a:lnTo>
                    <a:lnTo>
                      <a:pt x="669480" y="1357871"/>
                    </a:lnTo>
                    <a:lnTo>
                      <a:pt x="669925" y="1358226"/>
                    </a:lnTo>
                    <a:lnTo>
                      <a:pt x="670369" y="1358569"/>
                    </a:lnTo>
                    <a:lnTo>
                      <a:pt x="670826" y="1358938"/>
                    </a:lnTo>
                    <a:lnTo>
                      <a:pt x="673862" y="1355394"/>
                    </a:lnTo>
                    <a:close/>
                  </a:path>
                  <a:path w="1064259" h="1359534">
                    <a:moveTo>
                      <a:pt x="691807" y="1250429"/>
                    </a:moveTo>
                    <a:lnTo>
                      <a:pt x="689483" y="1248930"/>
                    </a:lnTo>
                    <a:lnTo>
                      <a:pt x="687997" y="1249654"/>
                    </a:lnTo>
                    <a:lnTo>
                      <a:pt x="686079" y="1253121"/>
                    </a:lnTo>
                    <a:lnTo>
                      <a:pt x="691769" y="1252753"/>
                    </a:lnTo>
                    <a:lnTo>
                      <a:pt x="691642" y="1251839"/>
                    </a:lnTo>
                    <a:lnTo>
                      <a:pt x="691807" y="1250429"/>
                    </a:lnTo>
                    <a:close/>
                  </a:path>
                  <a:path w="1064259" h="1359534">
                    <a:moveTo>
                      <a:pt x="700887" y="677722"/>
                    </a:moveTo>
                    <a:lnTo>
                      <a:pt x="699122" y="678853"/>
                    </a:lnTo>
                    <a:lnTo>
                      <a:pt x="697763" y="679678"/>
                    </a:lnTo>
                    <a:lnTo>
                      <a:pt x="696429" y="680529"/>
                    </a:lnTo>
                    <a:lnTo>
                      <a:pt x="700760" y="681875"/>
                    </a:lnTo>
                    <a:lnTo>
                      <a:pt x="700887" y="677722"/>
                    </a:lnTo>
                    <a:close/>
                  </a:path>
                  <a:path w="1064259" h="1359534">
                    <a:moveTo>
                      <a:pt x="721588" y="498144"/>
                    </a:moveTo>
                    <a:lnTo>
                      <a:pt x="720966" y="496138"/>
                    </a:lnTo>
                    <a:lnTo>
                      <a:pt x="717918" y="495007"/>
                    </a:lnTo>
                    <a:lnTo>
                      <a:pt x="717956" y="497268"/>
                    </a:lnTo>
                    <a:lnTo>
                      <a:pt x="717550" y="499706"/>
                    </a:lnTo>
                    <a:lnTo>
                      <a:pt x="720458" y="501269"/>
                    </a:lnTo>
                    <a:lnTo>
                      <a:pt x="721588" y="498144"/>
                    </a:lnTo>
                    <a:close/>
                  </a:path>
                  <a:path w="1064259" h="1359534">
                    <a:moveTo>
                      <a:pt x="725170" y="297053"/>
                    </a:moveTo>
                    <a:lnTo>
                      <a:pt x="724928" y="296164"/>
                    </a:lnTo>
                    <a:lnTo>
                      <a:pt x="724852" y="295160"/>
                    </a:lnTo>
                    <a:lnTo>
                      <a:pt x="723836" y="295605"/>
                    </a:lnTo>
                    <a:lnTo>
                      <a:pt x="723087" y="295783"/>
                    </a:lnTo>
                    <a:lnTo>
                      <a:pt x="722363" y="296418"/>
                    </a:lnTo>
                    <a:lnTo>
                      <a:pt x="722718" y="297230"/>
                    </a:lnTo>
                    <a:lnTo>
                      <a:pt x="722833" y="297738"/>
                    </a:lnTo>
                    <a:lnTo>
                      <a:pt x="723569" y="297573"/>
                    </a:lnTo>
                    <a:lnTo>
                      <a:pt x="724344" y="297484"/>
                    </a:lnTo>
                    <a:lnTo>
                      <a:pt x="724979" y="297154"/>
                    </a:lnTo>
                    <a:lnTo>
                      <a:pt x="725170" y="297053"/>
                    </a:lnTo>
                    <a:close/>
                  </a:path>
                  <a:path w="1064259" h="1359534">
                    <a:moveTo>
                      <a:pt x="746290" y="823671"/>
                    </a:moveTo>
                    <a:lnTo>
                      <a:pt x="746277" y="819340"/>
                    </a:lnTo>
                    <a:lnTo>
                      <a:pt x="746264" y="817460"/>
                    </a:lnTo>
                    <a:lnTo>
                      <a:pt x="741959" y="819505"/>
                    </a:lnTo>
                    <a:lnTo>
                      <a:pt x="746290" y="823671"/>
                    </a:lnTo>
                    <a:close/>
                  </a:path>
                  <a:path w="1064259" h="1359534">
                    <a:moveTo>
                      <a:pt x="746899" y="915200"/>
                    </a:moveTo>
                    <a:lnTo>
                      <a:pt x="744702" y="914692"/>
                    </a:lnTo>
                    <a:lnTo>
                      <a:pt x="739800" y="913523"/>
                    </a:lnTo>
                    <a:lnTo>
                      <a:pt x="742696" y="918832"/>
                    </a:lnTo>
                    <a:lnTo>
                      <a:pt x="743343" y="918946"/>
                    </a:lnTo>
                    <a:lnTo>
                      <a:pt x="746899" y="915200"/>
                    </a:lnTo>
                    <a:close/>
                  </a:path>
                  <a:path w="1064259" h="1359534">
                    <a:moveTo>
                      <a:pt x="802195" y="598119"/>
                    </a:moveTo>
                    <a:lnTo>
                      <a:pt x="798842" y="600443"/>
                    </a:lnTo>
                    <a:lnTo>
                      <a:pt x="797179" y="601611"/>
                    </a:lnTo>
                    <a:lnTo>
                      <a:pt x="801573" y="603999"/>
                    </a:lnTo>
                    <a:lnTo>
                      <a:pt x="801827" y="603834"/>
                    </a:lnTo>
                    <a:lnTo>
                      <a:pt x="802195" y="598119"/>
                    </a:lnTo>
                    <a:close/>
                  </a:path>
                  <a:path w="1064259" h="1359534">
                    <a:moveTo>
                      <a:pt x="828001" y="889000"/>
                    </a:moveTo>
                    <a:lnTo>
                      <a:pt x="827201" y="887615"/>
                    </a:lnTo>
                    <a:lnTo>
                      <a:pt x="826643" y="885926"/>
                    </a:lnTo>
                    <a:lnTo>
                      <a:pt x="824738" y="884199"/>
                    </a:lnTo>
                    <a:lnTo>
                      <a:pt x="823175" y="884402"/>
                    </a:lnTo>
                    <a:lnTo>
                      <a:pt x="821956" y="884199"/>
                    </a:lnTo>
                    <a:lnTo>
                      <a:pt x="822058" y="885469"/>
                    </a:lnTo>
                    <a:lnTo>
                      <a:pt x="821715" y="887260"/>
                    </a:lnTo>
                    <a:lnTo>
                      <a:pt x="823633" y="889012"/>
                    </a:lnTo>
                    <a:lnTo>
                      <a:pt x="825500" y="889406"/>
                    </a:lnTo>
                    <a:lnTo>
                      <a:pt x="827100" y="890117"/>
                    </a:lnTo>
                    <a:lnTo>
                      <a:pt x="827684" y="889368"/>
                    </a:lnTo>
                    <a:lnTo>
                      <a:pt x="828001" y="889000"/>
                    </a:lnTo>
                    <a:close/>
                  </a:path>
                  <a:path w="1064259" h="1359534">
                    <a:moveTo>
                      <a:pt x="837311" y="1266812"/>
                    </a:moveTo>
                    <a:lnTo>
                      <a:pt x="835355" y="1265021"/>
                    </a:lnTo>
                    <a:lnTo>
                      <a:pt x="833412" y="1264602"/>
                    </a:lnTo>
                    <a:lnTo>
                      <a:pt x="831761" y="1263865"/>
                    </a:lnTo>
                    <a:lnTo>
                      <a:pt x="830503" y="1264742"/>
                    </a:lnTo>
                    <a:lnTo>
                      <a:pt x="831405" y="1266418"/>
                    </a:lnTo>
                    <a:lnTo>
                      <a:pt x="832078" y="1268336"/>
                    </a:lnTo>
                    <a:lnTo>
                      <a:pt x="833945" y="1270330"/>
                    </a:lnTo>
                    <a:lnTo>
                      <a:pt x="835698" y="1269949"/>
                    </a:lnTo>
                    <a:lnTo>
                      <a:pt x="836942" y="1270025"/>
                    </a:lnTo>
                    <a:lnTo>
                      <a:pt x="836879" y="1268691"/>
                    </a:lnTo>
                    <a:lnTo>
                      <a:pt x="837311" y="1266812"/>
                    </a:lnTo>
                    <a:close/>
                  </a:path>
                  <a:path w="1064259" h="1359534">
                    <a:moveTo>
                      <a:pt x="859726" y="958710"/>
                    </a:moveTo>
                    <a:lnTo>
                      <a:pt x="856602" y="957453"/>
                    </a:lnTo>
                    <a:lnTo>
                      <a:pt x="853592" y="955357"/>
                    </a:lnTo>
                    <a:lnTo>
                      <a:pt x="849706" y="958672"/>
                    </a:lnTo>
                    <a:lnTo>
                      <a:pt x="859421" y="960640"/>
                    </a:lnTo>
                    <a:lnTo>
                      <a:pt x="859726" y="958710"/>
                    </a:lnTo>
                    <a:close/>
                  </a:path>
                  <a:path w="1064259" h="1359534">
                    <a:moveTo>
                      <a:pt x="869086" y="1264907"/>
                    </a:moveTo>
                    <a:lnTo>
                      <a:pt x="865365" y="1259687"/>
                    </a:lnTo>
                    <a:lnTo>
                      <a:pt x="868641" y="1257846"/>
                    </a:lnTo>
                    <a:lnTo>
                      <a:pt x="866419" y="1253655"/>
                    </a:lnTo>
                    <a:lnTo>
                      <a:pt x="859624" y="1255750"/>
                    </a:lnTo>
                    <a:lnTo>
                      <a:pt x="858812" y="1256499"/>
                    </a:lnTo>
                    <a:lnTo>
                      <a:pt x="860234" y="1263319"/>
                    </a:lnTo>
                    <a:lnTo>
                      <a:pt x="862914" y="1265021"/>
                    </a:lnTo>
                    <a:lnTo>
                      <a:pt x="869086" y="1264907"/>
                    </a:lnTo>
                    <a:close/>
                  </a:path>
                  <a:path w="1064259" h="1359534">
                    <a:moveTo>
                      <a:pt x="899261" y="525830"/>
                    </a:moveTo>
                    <a:lnTo>
                      <a:pt x="897839" y="524916"/>
                    </a:lnTo>
                    <a:lnTo>
                      <a:pt x="896886" y="524256"/>
                    </a:lnTo>
                    <a:lnTo>
                      <a:pt x="894842" y="523062"/>
                    </a:lnTo>
                    <a:lnTo>
                      <a:pt x="893749" y="522554"/>
                    </a:lnTo>
                    <a:lnTo>
                      <a:pt x="892657" y="521995"/>
                    </a:lnTo>
                    <a:lnTo>
                      <a:pt x="892454" y="522452"/>
                    </a:lnTo>
                    <a:lnTo>
                      <a:pt x="892213" y="522884"/>
                    </a:lnTo>
                    <a:lnTo>
                      <a:pt x="892009" y="523328"/>
                    </a:lnTo>
                    <a:lnTo>
                      <a:pt x="894435" y="523748"/>
                    </a:lnTo>
                    <a:lnTo>
                      <a:pt x="894702" y="528116"/>
                    </a:lnTo>
                    <a:lnTo>
                      <a:pt x="899261" y="525830"/>
                    </a:lnTo>
                    <a:close/>
                  </a:path>
                  <a:path w="1064259" h="1359534">
                    <a:moveTo>
                      <a:pt x="996975" y="483196"/>
                    </a:moveTo>
                    <a:lnTo>
                      <a:pt x="995997" y="483323"/>
                    </a:lnTo>
                    <a:lnTo>
                      <a:pt x="994968" y="483450"/>
                    </a:lnTo>
                    <a:lnTo>
                      <a:pt x="995057" y="484174"/>
                    </a:lnTo>
                    <a:lnTo>
                      <a:pt x="995032" y="484924"/>
                    </a:lnTo>
                    <a:lnTo>
                      <a:pt x="995337" y="485559"/>
                    </a:lnTo>
                    <a:lnTo>
                      <a:pt x="995413" y="485762"/>
                    </a:lnTo>
                    <a:lnTo>
                      <a:pt x="996721" y="485724"/>
                    </a:lnTo>
                    <a:lnTo>
                      <a:pt x="996784" y="485559"/>
                    </a:lnTo>
                    <a:lnTo>
                      <a:pt x="996975" y="484911"/>
                    </a:lnTo>
                    <a:lnTo>
                      <a:pt x="996924" y="484187"/>
                    </a:lnTo>
                    <a:lnTo>
                      <a:pt x="996975" y="483196"/>
                    </a:lnTo>
                    <a:close/>
                  </a:path>
                  <a:path w="1064259" h="1359534">
                    <a:moveTo>
                      <a:pt x="1029271" y="857783"/>
                    </a:moveTo>
                    <a:lnTo>
                      <a:pt x="1029042" y="855370"/>
                    </a:lnTo>
                    <a:lnTo>
                      <a:pt x="1026020" y="852639"/>
                    </a:lnTo>
                    <a:lnTo>
                      <a:pt x="1025677" y="854989"/>
                    </a:lnTo>
                    <a:lnTo>
                      <a:pt x="1025283" y="857313"/>
                    </a:lnTo>
                    <a:lnTo>
                      <a:pt x="1024915" y="859650"/>
                    </a:lnTo>
                    <a:lnTo>
                      <a:pt x="1026172" y="859878"/>
                    </a:lnTo>
                    <a:lnTo>
                      <a:pt x="1026769" y="860005"/>
                    </a:lnTo>
                    <a:lnTo>
                      <a:pt x="1029271" y="857783"/>
                    </a:lnTo>
                    <a:close/>
                  </a:path>
                  <a:path w="1064259" h="1359534">
                    <a:moveTo>
                      <a:pt x="1064260" y="732091"/>
                    </a:moveTo>
                    <a:lnTo>
                      <a:pt x="1063523" y="730631"/>
                    </a:lnTo>
                    <a:lnTo>
                      <a:pt x="1062710" y="729767"/>
                    </a:lnTo>
                    <a:lnTo>
                      <a:pt x="1062393" y="729462"/>
                    </a:lnTo>
                    <a:lnTo>
                      <a:pt x="1060500" y="730199"/>
                    </a:lnTo>
                    <a:lnTo>
                      <a:pt x="1058684" y="731964"/>
                    </a:lnTo>
                    <a:lnTo>
                      <a:pt x="1057986" y="733437"/>
                    </a:lnTo>
                    <a:lnTo>
                      <a:pt x="1056843" y="735139"/>
                    </a:lnTo>
                    <a:lnTo>
                      <a:pt x="1061440" y="737057"/>
                    </a:lnTo>
                    <a:lnTo>
                      <a:pt x="1063764" y="736396"/>
                    </a:lnTo>
                    <a:lnTo>
                      <a:pt x="1064260" y="73209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2" name="object 384">
                <a:extLst>
                  <a:ext uri="{FF2B5EF4-FFF2-40B4-BE49-F238E27FC236}">
                    <a16:creationId xmlns:a16="http://schemas.microsoft.com/office/drawing/2014/main" id="{D6BEA675-65EC-5B71-BE6F-1C90F3511B4A}"/>
                  </a:ext>
                </a:extLst>
              </p:cNvPr>
              <p:cNvSpPr/>
              <p:nvPr/>
            </p:nvSpPr>
            <p:spPr>
              <a:xfrm>
                <a:off x="8726787" y="4243718"/>
                <a:ext cx="852575" cy="728176"/>
              </a:xfrm>
              <a:custGeom>
                <a:avLst/>
                <a:gdLst/>
                <a:ahLst/>
                <a:cxnLst/>
                <a:rect l="l" t="t" r="r" b="b"/>
                <a:pathLst>
                  <a:path w="1096009" h="1064895">
                    <a:moveTo>
                      <a:pt x="3340" y="647547"/>
                    </a:moveTo>
                    <a:lnTo>
                      <a:pt x="2616" y="646290"/>
                    </a:lnTo>
                    <a:lnTo>
                      <a:pt x="1181" y="643775"/>
                    </a:lnTo>
                    <a:lnTo>
                      <a:pt x="800" y="644004"/>
                    </a:lnTo>
                    <a:lnTo>
                      <a:pt x="406" y="644245"/>
                    </a:lnTo>
                    <a:lnTo>
                      <a:pt x="0" y="644448"/>
                    </a:lnTo>
                    <a:lnTo>
                      <a:pt x="609" y="645718"/>
                    </a:lnTo>
                    <a:lnTo>
                      <a:pt x="1231" y="646988"/>
                    </a:lnTo>
                    <a:lnTo>
                      <a:pt x="1828" y="648246"/>
                    </a:lnTo>
                    <a:lnTo>
                      <a:pt x="3340" y="647547"/>
                    </a:lnTo>
                    <a:close/>
                  </a:path>
                  <a:path w="1096009" h="1064895">
                    <a:moveTo>
                      <a:pt x="53632" y="225666"/>
                    </a:moveTo>
                    <a:lnTo>
                      <a:pt x="52755" y="224243"/>
                    </a:lnTo>
                    <a:lnTo>
                      <a:pt x="51904" y="222758"/>
                    </a:lnTo>
                    <a:lnTo>
                      <a:pt x="48653" y="224078"/>
                    </a:lnTo>
                    <a:lnTo>
                      <a:pt x="50482" y="225298"/>
                    </a:lnTo>
                    <a:lnTo>
                      <a:pt x="51625" y="226047"/>
                    </a:lnTo>
                    <a:lnTo>
                      <a:pt x="52768" y="226809"/>
                    </a:lnTo>
                    <a:lnTo>
                      <a:pt x="53047" y="226415"/>
                    </a:lnTo>
                    <a:lnTo>
                      <a:pt x="53632" y="225666"/>
                    </a:lnTo>
                    <a:close/>
                  </a:path>
                  <a:path w="1096009" h="1064895">
                    <a:moveTo>
                      <a:pt x="66281" y="738327"/>
                    </a:moveTo>
                    <a:lnTo>
                      <a:pt x="64350" y="736777"/>
                    </a:lnTo>
                    <a:lnTo>
                      <a:pt x="61544" y="739546"/>
                    </a:lnTo>
                    <a:lnTo>
                      <a:pt x="64528" y="741502"/>
                    </a:lnTo>
                    <a:lnTo>
                      <a:pt x="64922" y="739965"/>
                    </a:lnTo>
                    <a:lnTo>
                      <a:pt x="66281" y="738327"/>
                    </a:lnTo>
                    <a:close/>
                  </a:path>
                  <a:path w="1096009" h="1064895">
                    <a:moveTo>
                      <a:pt x="83629" y="464210"/>
                    </a:moveTo>
                    <a:lnTo>
                      <a:pt x="82918" y="462165"/>
                    </a:lnTo>
                    <a:lnTo>
                      <a:pt x="83019" y="459536"/>
                    </a:lnTo>
                    <a:lnTo>
                      <a:pt x="79857" y="458241"/>
                    </a:lnTo>
                    <a:lnTo>
                      <a:pt x="80124" y="461403"/>
                    </a:lnTo>
                    <a:lnTo>
                      <a:pt x="80467" y="463638"/>
                    </a:lnTo>
                    <a:lnTo>
                      <a:pt x="83629" y="464210"/>
                    </a:lnTo>
                    <a:close/>
                  </a:path>
                  <a:path w="1096009" h="1064895">
                    <a:moveTo>
                      <a:pt x="92417" y="808177"/>
                    </a:moveTo>
                    <a:lnTo>
                      <a:pt x="91249" y="807681"/>
                    </a:lnTo>
                    <a:lnTo>
                      <a:pt x="90119" y="807161"/>
                    </a:lnTo>
                    <a:lnTo>
                      <a:pt x="88963" y="806665"/>
                    </a:lnTo>
                    <a:lnTo>
                      <a:pt x="88760" y="807123"/>
                    </a:lnTo>
                    <a:lnTo>
                      <a:pt x="88544" y="807593"/>
                    </a:lnTo>
                    <a:lnTo>
                      <a:pt x="88328" y="808050"/>
                    </a:lnTo>
                    <a:lnTo>
                      <a:pt x="89560" y="808469"/>
                    </a:lnTo>
                    <a:lnTo>
                      <a:pt x="90766" y="808888"/>
                    </a:lnTo>
                    <a:lnTo>
                      <a:pt x="91973" y="809294"/>
                    </a:lnTo>
                    <a:lnTo>
                      <a:pt x="92113" y="808913"/>
                    </a:lnTo>
                    <a:lnTo>
                      <a:pt x="92265" y="808545"/>
                    </a:lnTo>
                    <a:lnTo>
                      <a:pt x="92417" y="808177"/>
                    </a:lnTo>
                    <a:close/>
                  </a:path>
                  <a:path w="1096009" h="1064895">
                    <a:moveTo>
                      <a:pt x="106908" y="812406"/>
                    </a:moveTo>
                    <a:lnTo>
                      <a:pt x="106654" y="811504"/>
                    </a:lnTo>
                    <a:lnTo>
                      <a:pt x="106553" y="810450"/>
                    </a:lnTo>
                    <a:lnTo>
                      <a:pt x="106019" y="809764"/>
                    </a:lnTo>
                    <a:lnTo>
                      <a:pt x="105765" y="809396"/>
                    </a:lnTo>
                    <a:lnTo>
                      <a:pt x="104673" y="809663"/>
                    </a:lnTo>
                    <a:lnTo>
                      <a:pt x="103276" y="809637"/>
                    </a:lnTo>
                    <a:lnTo>
                      <a:pt x="103987" y="811085"/>
                    </a:lnTo>
                    <a:lnTo>
                      <a:pt x="104228" y="812076"/>
                    </a:lnTo>
                    <a:lnTo>
                      <a:pt x="104863" y="812660"/>
                    </a:lnTo>
                    <a:lnTo>
                      <a:pt x="105194" y="812952"/>
                    </a:lnTo>
                    <a:lnTo>
                      <a:pt x="106210" y="812507"/>
                    </a:lnTo>
                    <a:lnTo>
                      <a:pt x="106908" y="812406"/>
                    </a:lnTo>
                    <a:close/>
                  </a:path>
                  <a:path w="1096009" h="1064895">
                    <a:moveTo>
                      <a:pt x="157454" y="550252"/>
                    </a:moveTo>
                    <a:lnTo>
                      <a:pt x="156464" y="549325"/>
                    </a:lnTo>
                    <a:lnTo>
                      <a:pt x="155460" y="548411"/>
                    </a:lnTo>
                    <a:lnTo>
                      <a:pt x="154457" y="547484"/>
                    </a:lnTo>
                    <a:lnTo>
                      <a:pt x="153670" y="548347"/>
                    </a:lnTo>
                    <a:lnTo>
                      <a:pt x="153289" y="548805"/>
                    </a:lnTo>
                    <a:lnTo>
                      <a:pt x="153784" y="549427"/>
                    </a:lnTo>
                    <a:lnTo>
                      <a:pt x="154165" y="550164"/>
                    </a:lnTo>
                    <a:lnTo>
                      <a:pt x="154749" y="550621"/>
                    </a:lnTo>
                    <a:lnTo>
                      <a:pt x="155282" y="551027"/>
                    </a:lnTo>
                    <a:lnTo>
                      <a:pt x="156057" y="551103"/>
                    </a:lnTo>
                    <a:lnTo>
                      <a:pt x="156718" y="551332"/>
                    </a:lnTo>
                    <a:lnTo>
                      <a:pt x="156959" y="550976"/>
                    </a:lnTo>
                    <a:lnTo>
                      <a:pt x="157454" y="550252"/>
                    </a:lnTo>
                    <a:close/>
                  </a:path>
                  <a:path w="1096009" h="1064895">
                    <a:moveTo>
                      <a:pt x="169697" y="261569"/>
                    </a:moveTo>
                    <a:lnTo>
                      <a:pt x="168541" y="260908"/>
                    </a:lnTo>
                    <a:lnTo>
                      <a:pt x="166230" y="259549"/>
                    </a:lnTo>
                    <a:lnTo>
                      <a:pt x="165963" y="260045"/>
                    </a:lnTo>
                    <a:lnTo>
                      <a:pt x="165392" y="261023"/>
                    </a:lnTo>
                    <a:lnTo>
                      <a:pt x="166547" y="261683"/>
                    </a:lnTo>
                    <a:lnTo>
                      <a:pt x="167716" y="262356"/>
                    </a:lnTo>
                    <a:lnTo>
                      <a:pt x="168859" y="263017"/>
                    </a:lnTo>
                    <a:lnTo>
                      <a:pt x="169430" y="262064"/>
                    </a:lnTo>
                    <a:lnTo>
                      <a:pt x="169697" y="261569"/>
                    </a:lnTo>
                    <a:close/>
                  </a:path>
                  <a:path w="1096009" h="1064895">
                    <a:moveTo>
                      <a:pt x="213385" y="351599"/>
                    </a:moveTo>
                    <a:lnTo>
                      <a:pt x="212979" y="351421"/>
                    </a:lnTo>
                    <a:lnTo>
                      <a:pt x="212572" y="351205"/>
                    </a:lnTo>
                    <a:lnTo>
                      <a:pt x="212153" y="351002"/>
                    </a:lnTo>
                    <a:lnTo>
                      <a:pt x="211518" y="352145"/>
                    </a:lnTo>
                    <a:lnTo>
                      <a:pt x="210794" y="353263"/>
                    </a:lnTo>
                    <a:lnTo>
                      <a:pt x="210172" y="354660"/>
                    </a:lnTo>
                    <a:lnTo>
                      <a:pt x="210870" y="355219"/>
                    </a:lnTo>
                    <a:lnTo>
                      <a:pt x="211480" y="355917"/>
                    </a:lnTo>
                    <a:lnTo>
                      <a:pt x="212217" y="354253"/>
                    </a:lnTo>
                    <a:lnTo>
                      <a:pt x="212813" y="352920"/>
                    </a:lnTo>
                    <a:lnTo>
                      <a:pt x="213385" y="351599"/>
                    </a:lnTo>
                    <a:close/>
                  </a:path>
                  <a:path w="1096009" h="1064895">
                    <a:moveTo>
                      <a:pt x="230847" y="163601"/>
                    </a:moveTo>
                    <a:lnTo>
                      <a:pt x="229870" y="160655"/>
                    </a:lnTo>
                    <a:lnTo>
                      <a:pt x="229412" y="159219"/>
                    </a:lnTo>
                    <a:lnTo>
                      <a:pt x="228815" y="159461"/>
                    </a:lnTo>
                    <a:lnTo>
                      <a:pt x="228257" y="159715"/>
                    </a:lnTo>
                    <a:lnTo>
                      <a:pt x="227660" y="159956"/>
                    </a:lnTo>
                    <a:lnTo>
                      <a:pt x="228269" y="161251"/>
                    </a:lnTo>
                    <a:lnTo>
                      <a:pt x="228841" y="162560"/>
                    </a:lnTo>
                    <a:lnTo>
                      <a:pt x="229539" y="163918"/>
                    </a:lnTo>
                    <a:lnTo>
                      <a:pt x="230136" y="163715"/>
                    </a:lnTo>
                    <a:lnTo>
                      <a:pt x="230847" y="163601"/>
                    </a:lnTo>
                    <a:close/>
                  </a:path>
                  <a:path w="1096009" h="1064895">
                    <a:moveTo>
                      <a:pt x="243408" y="900734"/>
                    </a:moveTo>
                    <a:lnTo>
                      <a:pt x="242836" y="900684"/>
                    </a:lnTo>
                    <a:lnTo>
                      <a:pt x="242265" y="900620"/>
                    </a:lnTo>
                    <a:lnTo>
                      <a:pt x="241668" y="900569"/>
                    </a:lnTo>
                    <a:lnTo>
                      <a:pt x="240296" y="901877"/>
                    </a:lnTo>
                    <a:lnTo>
                      <a:pt x="240118" y="903135"/>
                    </a:lnTo>
                    <a:lnTo>
                      <a:pt x="242989" y="904976"/>
                    </a:lnTo>
                    <a:lnTo>
                      <a:pt x="243166" y="903173"/>
                    </a:lnTo>
                    <a:lnTo>
                      <a:pt x="243281" y="901941"/>
                    </a:lnTo>
                    <a:lnTo>
                      <a:pt x="243408" y="900734"/>
                    </a:lnTo>
                    <a:close/>
                  </a:path>
                  <a:path w="1096009" h="1064895">
                    <a:moveTo>
                      <a:pt x="251752" y="199072"/>
                    </a:moveTo>
                    <a:lnTo>
                      <a:pt x="250024" y="199415"/>
                    </a:lnTo>
                    <a:lnTo>
                      <a:pt x="246570" y="200050"/>
                    </a:lnTo>
                    <a:lnTo>
                      <a:pt x="248691" y="201549"/>
                    </a:lnTo>
                    <a:lnTo>
                      <a:pt x="250431" y="201269"/>
                    </a:lnTo>
                    <a:lnTo>
                      <a:pt x="251752" y="199072"/>
                    </a:lnTo>
                    <a:close/>
                  </a:path>
                  <a:path w="1096009" h="1064895">
                    <a:moveTo>
                      <a:pt x="263804" y="912202"/>
                    </a:moveTo>
                    <a:lnTo>
                      <a:pt x="260794" y="912812"/>
                    </a:lnTo>
                    <a:lnTo>
                      <a:pt x="260261" y="914196"/>
                    </a:lnTo>
                    <a:lnTo>
                      <a:pt x="261734" y="916927"/>
                    </a:lnTo>
                    <a:lnTo>
                      <a:pt x="263804" y="912202"/>
                    </a:lnTo>
                    <a:close/>
                  </a:path>
                  <a:path w="1096009" h="1064895">
                    <a:moveTo>
                      <a:pt x="298170" y="948220"/>
                    </a:moveTo>
                    <a:lnTo>
                      <a:pt x="297802" y="947356"/>
                    </a:lnTo>
                    <a:lnTo>
                      <a:pt x="297599" y="946454"/>
                    </a:lnTo>
                    <a:lnTo>
                      <a:pt x="297395" y="946454"/>
                    </a:lnTo>
                    <a:lnTo>
                      <a:pt x="296532" y="946505"/>
                    </a:lnTo>
                    <a:lnTo>
                      <a:pt x="295656" y="946785"/>
                    </a:lnTo>
                    <a:lnTo>
                      <a:pt x="294779" y="946962"/>
                    </a:lnTo>
                    <a:lnTo>
                      <a:pt x="294982" y="947610"/>
                    </a:lnTo>
                    <a:lnTo>
                      <a:pt x="295160" y="948778"/>
                    </a:lnTo>
                    <a:lnTo>
                      <a:pt x="295363" y="948778"/>
                    </a:lnTo>
                    <a:lnTo>
                      <a:pt x="296214" y="948829"/>
                    </a:lnTo>
                    <a:lnTo>
                      <a:pt x="297078" y="948486"/>
                    </a:lnTo>
                    <a:lnTo>
                      <a:pt x="298170" y="948220"/>
                    </a:lnTo>
                    <a:close/>
                  </a:path>
                  <a:path w="1096009" h="1064895">
                    <a:moveTo>
                      <a:pt x="316674" y="337210"/>
                    </a:moveTo>
                    <a:lnTo>
                      <a:pt x="316560" y="336664"/>
                    </a:lnTo>
                    <a:lnTo>
                      <a:pt x="316318" y="335559"/>
                    </a:lnTo>
                    <a:lnTo>
                      <a:pt x="315010" y="335902"/>
                    </a:lnTo>
                    <a:lnTo>
                      <a:pt x="313690" y="336257"/>
                    </a:lnTo>
                    <a:lnTo>
                      <a:pt x="312369" y="336588"/>
                    </a:lnTo>
                    <a:lnTo>
                      <a:pt x="312508" y="337362"/>
                    </a:lnTo>
                    <a:lnTo>
                      <a:pt x="312610" y="337756"/>
                    </a:lnTo>
                    <a:lnTo>
                      <a:pt x="316674" y="337210"/>
                    </a:lnTo>
                    <a:close/>
                  </a:path>
                  <a:path w="1096009" h="1064895">
                    <a:moveTo>
                      <a:pt x="319989" y="3644"/>
                    </a:moveTo>
                    <a:lnTo>
                      <a:pt x="319900" y="3124"/>
                    </a:lnTo>
                    <a:lnTo>
                      <a:pt x="319849" y="2603"/>
                    </a:lnTo>
                    <a:lnTo>
                      <a:pt x="319773" y="2082"/>
                    </a:lnTo>
                    <a:lnTo>
                      <a:pt x="319201" y="1409"/>
                    </a:lnTo>
                    <a:lnTo>
                      <a:pt x="318731" y="533"/>
                    </a:lnTo>
                    <a:lnTo>
                      <a:pt x="317665" y="0"/>
                    </a:lnTo>
                    <a:lnTo>
                      <a:pt x="316814" y="787"/>
                    </a:lnTo>
                    <a:lnTo>
                      <a:pt x="316217" y="1155"/>
                    </a:lnTo>
                    <a:lnTo>
                      <a:pt x="316687" y="1892"/>
                    </a:lnTo>
                    <a:lnTo>
                      <a:pt x="317004" y="2870"/>
                    </a:lnTo>
                    <a:lnTo>
                      <a:pt x="317703" y="3352"/>
                    </a:lnTo>
                    <a:lnTo>
                      <a:pt x="318236" y="3733"/>
                    </a:lnTo>
                    <a:lnTo>
                      <a:pt x="319201" y="3568"/>
                    </a:lnTo>
                    <a:lnTo>
                      <a:pt x="319989" y="3644"/>
                    </a:lnTo>
                    <a:close/>
                  </a:path>
                  <a:path w="1096009" h="1064895">
                    <a:moveTo>
                      <a:pt x="340347" y="751014"/>
                    </a:moveTo>
                    <a:lnTo>
                      <a:pt x="339750" y="749693"/>
                    </a:lnTo>
                    <a:lnTo>
                      <a:pt x="337235" y="750239"/>
                    </a:lnTo>
                    <a:lnTo>
                      <a:pt x="337083" y="751789"/>
                    </a:lnTo>
                    <a:lnTo>
                      <a:pt x="336702" y="753376"/>
                    </a:lnTo>
                    <a:lnTo>
                      <a:pt x="339001" y="753732"/>
                    </a:lnTo>
                    <a:lnTo>
                      <a:pt x="339407" y="753783"/>
                    </a:lnTo>
                    <a:lnTo>
                      <a:pt x="340309" y="753135"/>
                    </a:lnTo>
                    <a:lnTo>
                      <a:pt x="340309" y="752805"/>
                    </a:lnTo>
                    <a:lnTo>
                      <a:pt x="340347" y="751014"/>
                    </a:lnTo>
                    <a:close/>
                  </a:path>
                  <a:path w="1096009" h="1064895">
                    <a:moveTo>
                      <a:pt x="351269" y="183286"/>
                    </a:moveTo>
                    <a:lnTo>
                      <a:pt x="348373" y="184023"/>
                    </a:lnTo>
                    <a:lnTo>
                      <a:pt x="347484" y="184962"/>
                    </a:lnTo>
                    <a:lnTo>
                      <a:pt x="348183" y="187248"/>
                    </a:lnTo>
                    <a:lnTo>
                      <a:pt x="348691" y="187426"/>
                    </a:lnTo>
                    <a:lnTo>
                      <a:pt x="349262" y="187845"/>
                    </a:lnTo>
                    <a:lnTo>
                      <a:pt x="349808" y="186563"/>
                    </a:lnTo>
                    <a:lnTo>
                      <a:pt x="350367" y="185343"/>
                    </a:lnTo>
                    <a:lnTo>
                      <a:pt x="351269" y="183286"/>
                    </a:lnTo>
                    <a:close/>
                  </a:path>
                  <a:path w="1096009" h="1064895">
                    <a:moveTo>
                      <a:pt x="356438" y="458800"/>
                    </a:moveTo>
                    <a:lnTo>
                      <a:pt x="356120" y="457822"/>
                    </a:lnTo>
                    <a:lnTo>
                      <a:pt x="356082" y="456526"/>
                    </a:lnTo>
                    <a:lnTo>
                      <a:pt x="354698" y="457098"/>
                    </a:lnTo>
                    <a:lnTo>
                      <a:pt x="353847" y="457327"/>
                    </a:lnTo>
                    <a:lnTo>
                      <a:pt x="353212" y="457847"/>
                    </a:lnTo>
                    <a:lnTo>
                      <a:pt x="353034" y="457974"/>
                    </a:lnTo>
                    <a:lnTo>
                      <a:pt x="353542" y="459486"/>
                    </a:lnTo>
                    <a:lnTo>
                      <a:pt x="354609" y="459803"/>
                    </a:lnTo>
                    <a:lnTo>
                      <a:pt x="355600" y="459524"/>
                    </a:lnTo>
                    <a:lnTo>
                      <a:pt x="356438" y="458800"/>
                    </a:lnTo>
                    <a:close/>
                  </a:path>
                  <a:path w="1096009" h="1064895">
                    <a:moveTo>
                      <a:pt x="379780" y="613981"/>
                    </a:moveTo>
                    <a:lnTo>
                      <a:pt x="379603" y="612787"/>
                    </a:lnTo>
                    <a:lnTo>
                      <a:pt x="379336" y="611670"/>
                    </a:lnTo>
                    <a:lnTo>
                      <a:pt x="379082" y="610577"/>
                    </a:lnTo>
                    <a:lnTo>
                      <a:pt x="378421" y="610844"/>
                    </a:lnTo>
                    <a:lnTo>
                      <a:pt x="377736" y="611111"/>
                    </a:lnTo>
                    <a:lnTo>
                      <a:pt x="377088" y="611378"/>
                    </a:lnTo>
                    <a:lnTo>
                      <a:pt x="377659" y="612368"/>
                    </a:lnTo>
                    <a:lnTo>
                      <a:pt x="378193" y="613359"/>
                    </a:lnTo>
                    <a:lnTo>
                      <a:pt x="378828" y="614349"/>
                    </a:lnTo>
                    <a:lnTo>
                      <a:pt x="379780" y="613981"/>
                    </a:lnTo>
                    <a:close/>
                  </a:path>
                  <a:path w="1096009" h="1064895">
                    <a:moveTo>
                      <a:pt x="387718" y="615048"/>
                    </a:moveTo>
                    <a:lnTo>
                      <a:pt x="387299" y="614133"/>
                    </a:lnTo>
                    <a:lnTo>
                      <a:pt x="387083" y="613270"/>
                    </a:lnTo>
                    <a:lnTo>
                      <a:pt x="386168" y="613270"/>
                    </a:lnTo>
                    <a:lnTo>
                      <a:pt x="385394" y="613460"/>
                    </a:lnTo>
                    <a:lnTo>
                      <a:pt x="384810" y="613854"/>
                    </a:lnTo>
                    <a:lnTo>
                      <a:pt x="384556" y="614019"/>
                    </a:lnTo>
                    <a:lnTo>
                      <a:pt x="384733" y="614845"/>
                    </a:lnTo>
                    <a:lnTo>
                      <a:pt x="384733" y="615378"/>
                    </a:lnTo>
                    <a:lnTo>
                      <a:pt x="385597" y="615289"/>
                    </a:lnTo>
                    <a:lnTo>
                      <a:pt x="386486" y="615188"/>
                    </a:lnTo>
                    <a:lnTo>
                      <a:pt x="387718" y="615048"/>
                    </a:lnTo>
                    <a:close/>
                  </a:path>
                  <a:path w="1096009" h="1064895">
                    <a:moveTo>
                      <a:pt x="420801" y="277533"/>
                    </a:moveTo>
                    <a:lnTo>
                      <a:pt x="419938" y="278218"/>
                    </a:lnTo>
                    <a:lnTo>
                      <a:pt x="418172" y="279565"/>
                    </a:lnTo>
                    <a:lnTo>
                      <a:pt x="418541" y="279920"/>
                    </a:lnTo>
                    <a:lnTo>
                      <a:pt x="419277" y="280619"/>
                    </a:lnTo>
                    <a:lnTo>
                      <a:pt x="419696" y="280263"/>
                    </a:lnTo>
                    <a:lnTo>
                      <a:pt x="420293" y="280009"/>
                    </a:lnTo>
                    <a:lnTo>
                      <a:pt x="420751" y="278955"/>
                    </a:lnTo>
                    <a:lnTo>
                      <a:pt x="420725" y="278218"/>
                    </a:lnTo>
                    <a:lnTo>
                      <a:pt x="420801" y="277533"/>
                    </a:lnTo>
                    <a:close/>
                  </a:path>
                  <a:path w="1096009" h="1064895">
                    <a:moveTo>
                      <a:pt x="448856" y="134429"/>
                    </a:moveTo>
                    <a:lnTo>
                      <a:pt x="446112" y="133705"/>
                    </a:lnTo>
                    <a:lnTo>
                      <a:pt x="444741" y="134416"/>
                    </a:lnTo>
                    <a:lnTo>
                      <a:pt x="444195" y="136956"/>
                    </a:lnTo>
                    <a:lnTo>
                      <a:pt x="446925" y="138417"/>
                    </a:lnTo>
                    <a:lnTo>
                      <a:pt x="448005" y="137299"/>
                    </a:lnTo>
                    <a:lnTo>
                      <a:pt x="448856" y="134429"/>
                    </a:lnTo>
                    <a:close/>
                  </a:path>
                  <a:path w="1096009" h="1064895">
                    <a:moveTo>
                      <a:pt x="449808" y="622427"/>
                    </a:moveTo>
                    <a:lnTo>
                      <a:pt x="448716" y="621169"/>
                    </a:lnTo>
                    <a:lnTo>
                      <a:pt x="448144" y="620369"/>
                    </a:lnTo>
                    <a:lnTo>
                      <a:pt x="447065" y="619506"/>
                    </a:lnTo>
                    <a:lnTo>
                      <a:pt x="446379" y="619683"/>
                    </a:lnTo>
                    <a:lnTo>
                      <a:pt x="445503" y="619683"/>
                    </a:lnTo>
                    <a:lnTo>
                      <a:pt x="445452" y="622249"/>
                    </a:lnTo>
                    <a:lnTo>
                      <a:pt x="446722" y="622757"/>
                    </a:lnTo>
                    <a:lnTo>
                      <a:pt x="449808" y="622427"/>
                    </a:lnTo>
                    <a:close/>
                  </a:path>
                  <a:path w="1096009" h="1064895">
                    <a:moveTo>
                      <a:pt x="452348" y="531126"/>
                    </a:moveTo>
                    <a:lnTo>
                      <a:pt x="450380" y="532218"/>
                    </a:lnTo>
                    <a:lnTo>
                      <a:pt x="449008" y="532930"/>
                    </a:lnTo>
                    <a:lnTo>
                      <a:pt x="447662" y="533654"/>
                    </a:lnTo>
                    <a:lnTo>
                      <a:pt x="451370" y="534250"/>
                    </a:lnTo>
                    <a:lnTo>
                      <a:pt x="452348" y="531126"/>
                    </a:lnTo>
                    <a:close/>
                  </a:path>
                  <a:path w="1096009" h="1064895">
                    <a:moveTo>
                      <a:pt x="471779" y="88214"/>
                    </a:moveTo>
                    <a:lnTo>
                      <a:pt x="471233" y="87401"/>
                    </a:lnTo>
                    <a:lnTo>
                      <a:pt x="470839" y="86525"/>
                    </a:lnTo>
                    <a:lnTo>
                      <a:pt x="469938" y="87287"/>
                    </a:lnTo>
                    <a:lnTo>
                      <a:pt x="469188" y="87807"/>
                    </a:lnTo>
                    <a:lnTo>
                      <a:pt x="468503" y="88620"/>
                    </a:lnTo>
                    <a:lnTo>
                      <a:pt x="469150" y="89382"/>
                    </a:lnTo>
                    <a:lnTo>
                      <a:pt x="469442" y="89852"/>
                    </a:lnTo>
                    <a:lnTo>
                      <a:pt x="470204" y="89357"/>
                    </a:lnTo>
                    <a:lnTo>
                      <a:pt x="471004" y="88950"/>
                    </a:lnTo>
                    <a:lnTo>
                      <a:pt x="471639" y="88353"/>
                    </a:lnTo>
                    <a:lnTo>
                      <a:pt x="471779" y="88214"/>
                    </a:lnTo>
                    <a:close/>
                  </a:path>
                  <a:path w="1096009" h="1064895">
                    <a:moveTo>
                      <a:pt x="479209" y="791959"/>
                    </a:moveTo>
                    <a:lnTo>
                      <a:pt x="478510" y="791438"/>
                    </a:lnTo>
                    <a:lnTo>
                      <a:pt x="477888" y="790778"/>
                    </a:lnTo>
                    <a:lnTo>
                      <a:pt x="477100" y="790460"/>
                    </a:lnTo>
                    <a:lnTo>
                      <a:pt x="476504" y="790232"/>
                    </a:lnTo>
                    <a:lnTo>
                      <a:pt x="475729" y="790460"/>
                    </a:lnTo>
                    <a:lnTo>
                      <a:pt x="475030" y="790498"/>
                    </a:lnTo>
                    <a:lnTo>
                      <a:pt x="475183" y="791210"/>
                    </a:lnTo>
                    <a:lnTo>
                      <a:pt x="475107" y="792111"/>
                    </a:lnTo>
                    <a:lnTo>
                      <a:pt x="475881" y="792988"/>
                    </a:lnTo>
                    <a:lnTo>
                      <a:pt x="476796" y="792924"/>
                    </a:lnTo>
                    <a:lnTo>
                      <a:pt x="477469" y="793064"/>
                    </a:lnTo>
                    <a:lnTo>
                      <a:pt x="479209" y="791959"/>
                    </a:lnTo>
                    <a:close/>
                  </a:path>
                  <a:path w="1096009" h="1064895">
                    <a:moveTo>
                      <a:pt x="483641" y="634326"/>
                    </a:moveTo>
                    <a:lnTo>
                      <a:pt x="482409" y="632587"/>
                    </a:lnTo>
                    <a:lnTo>
                      <a:pt x="481025" y="632460"/>
                    </a:lnTo>
                    <a:lnTo>
                      <a:pt x="479628" y="633971"/>
                    </a:lnTo>
                    <a:lnTo>
                      <a:pt x="479412" y="634238"/>
                    </a:lnTo>
                    <a:lnTo>
                      <a:pt x="479602" y="635355"/>
                    </a:lnTo>
                    <a:lnTo>
                      <a:pt x="481622" y="636752"/>
                    </a:lnTo>
                    <a:lnTo>
                      <a:pt x="482993" y="636574"/>
                    </a:lnTo>
                    <a:lnTo>
                      <a:pt x="483641" y="634326"/>
                    </a:lnTo>
                    <a:close/>
                  </a:path>
                  <a:path w="1096009" h="1064895">
                    <a:moveTo>
                      <a:pt x="507542" y="108191"/>
                    </a:moveTo>
                    <a:lnTo>
                      <a:pt x="502818" y="111290"/>
                    </a:lnTo>
                    <a:lnTo>
                      <a:pt x="503402" y="114477"/>
                    </a:lnTo>
                    <a:lnTo>
                      <a:pt x="504723" y="112445"/>
                    </a:lnTo>
                    <a:lnTo>
                      <a:pt x="505828" y="110807"/>
                    </a:lnTo>
                    <a:lnTo>
                      <a:pt x="507542" y="108191"/>
                    </a:lnTo>
                    <a:close/>
                  </a:path>
                  <a:path w="1096009" h="1064895">
                    <a:moveTo>
                      <a:pt x="513981" y="247396"/>
                    </a:moveTo>
                    <a:lnTo>
                      <a:pt x="510578" y="247167"/>
                    </a:lnTo>
                    <a:lnTo>
                      <a:pt x="508520" y="247027"/>
                    </a:lnTo>
                    <a:lnTo>
                      <a:pt x="510184" y="250786"/>
                    </a:lnTo>
                    <a:lnTo>
                      <a:pt x="512127" y="249148"/>
                    </a:lnTo>
                    <a:lnTo>
                      <a:pt x="513981" y="247396"/>
                    </a:lnTo>
                    <a:close/>
                  </a:path>
                  <a:path w="1096009" h="1064895">
                    <a:moveTo>
                      <a:pt x="527621" y="435102"/>
                    </a:moveTo>
                    <a:lnTo>
                      <a:pt x="526440" y="433539"/>
                    </a:lnTo>
                    <a:lnTo>
                      <a:pt x="525792" y="431063"/>
                    </a:lnTo>
                    <a:lnTo>
                      <a:pt x="522859" y="432244"/>
                    </a:lnTo>
                    <a:lnTo>
                      <a:pt x="527621" y="435102"/>
                    </a:lnTo>
                    <a:close/>
                  </a:path>
                  <a:path w="1096009" h="1064895">
                    <a:moveTo>
                      <a:pt x="536486" y="1057948"/>
                    </a:moveTo>
                    <a:lnTo>
                      <a:pt x="536473" y="1057808"/>
                    </a:lnTo>
                    <a:lnTo>
                      <a:pt x="536397" y="1057160"/>
                    </a:lnTo>
                    <a:lnTo>
                      <a:pt x="536143" y="1056449"/>
                    </a:lnTo>
                    <a:lnTo>
                      <a:pt x="535711" y="1055916"/>
                    </a:lnTo>
                    <a:lnTo>
                      <a:pt x="535597" y="1055763"/>
                    </a:lnTo>
                    <a:lnTo>
                      <a:pt x="534771" y="1056144"/>
                    </a:lnTo>
                    <a:lnTo>
                      <a:pt x="533869" y="1056411"/>
                    </a:lnTo>
                    <a:lnTo>
                      <a:pt x="534403" y="1057262"/>
                    </a:lnTo>
                    <a:lnTo>
                      <a:pt x="534670" y="1057948"/>
                    </a:lnTo>
                    <a:lnTo>
                      <a:pt x="535343" y="1058506"/>
                    </a:lnTo>
                    <a:lnTo>
                      <a:pt x="536486" y="1057948"/>
                    </a:lnTo>
                    <a:close/>
                  </a:path>
                  <a:path w="1096009" h="1064895">
                    <a:moveTo>
                      <a:pt x="547687" y="279196"/>
                    </a:moveTo>
                    <a:lnTo>
                      <a:pt x="547141" y="274599"/>
                    </a:lnTo>
                    <a:lnTo>
                      <a:pt x="546011" y="274726"/>
                    </a:lnTo>
                    <a:lnTo>
                      <a:pt x="546493" y="279298"/>
                    </a:lnTo>
                    <a:lnTo>
                      <a:pt x="546887" y="279273"/>
                    </a:lnTo>
                    <a:lnTo>
                      <a:pt x="547687" y="279196"/>
                    </a:lnTo>
                    <a:close/>
                  </a:path>
                  <a:path w="1096009" h="1064895">
                    <a:moveTo>
                      <a:pt x="549681" y="705916"/>
                    </a:moveTo>
                    <a:lnTo>
                      <a:pt x="548081" y="705637"/>
                    </a:lnTo>
                    <a:lnTo>
                      <a:pt x="545223" y="705243"/>
                    </a:lnTo>
                    <a:lnTo>
                      <a:pt x="546481" y="707123"/>
                    </a:lnTo>
                    <a:lnTo>
                      <a:pt x="547255" y="708304"/>
                    </a:lnTo>
                    <a:lnTo>
                      <a:pt x="548081" y="709485"/>
                    </a:lnTo>
                    <a:lnTo>
                      <a:pt x="548487" y="709066"/>
                    </a:lnTo>
                    <a:lnTo>
                      <a:pt x="549186" y="708710"/>
                    </a:lnTo>
                    <a:lnTo>
                      <a:pt x="549681" y="705916"/>
                    </a:lnTo>
                    <a:close/>
                  </a:path>
                  <a:path w="1096009" h="1064895">
                    <a:moveTo>
                      <a:pt x="554799" y="880275"/>
                    </a:moveTo>
                    <a:lnTo>
                      <a:pt x="554062" y="879386"/>
                    </a:lnTo>
                    <a:lnTo>
                      <a:pt x="553351" y="878446"/>
                    </a:lnTo>
                    <a:lnTo>
                      <a:pt x="552488" y="877544"/>
                    </a:lnTo>
                    <a:lnTo>
                      <a:pt x="551230" y="878484"/>
                    </a:lnTo>
                    <a:lnTo>
                      <a:pt x="551827" y="879563"/>
                    </a:lnTo>
                    <a:lnTo>
                      <a:pt x="552500" y="880516"/>
                    </a:lnTo>
                    <a:lnTo>
                      <a:pt x="553135" y="881468"/>
                    </a:lnTo>
                    <a:lnTo>
                      <a:pt x="553707" y="881075"/>
                    </a:lnTo>
                    <a:lnTo>
                      <a:pt x="554799" y="880275"/>
                    </a:lnTo>
                    <a:close/>
                  </a:path>
                  <a:path w="1096009" h="1064895">
                    <a:moveTo>
                      <a:pt x="568858" y="435254"/>
                    </a:moveTo>
                    <a:lnTo>
                      <a:pt x="566000" y="432955"/>
                    </a:lnTo>
                    <a:lnTo>
                      <a:pt x="564921" y="432066"/>
                    </a:lnTo>
                    <a:lnTo>
                      <a:pt x="564210" y="432612"/>
                    </a:lnTo>
                    <a:lnTo>
                      <a:pt x="563854" y="432879"/>
                    </a:lnTo>
                    <a:lnTo>
                      <a:pt x="564337" y="434886"/>
                    </a:lnTo>
                    <a:lnTo>
                      <a:pt x="565467" y="435952"/>
                    </a:lnTo>
                    <a:lnTo>
                      <a:pt x="568858" y="435254"/>
                    </a:lnTo>
                    <a:close/>
                  </a:path>
                  <a:path w="1096009" h="1064895">
                    <a:moveTo>
                      <a:pt x="589457" y="801763"/>
                    </a:moveTo>
                    <a:lnTo>
                      <a:pt x="584695" y="803236"/>
                    </a:lnTo>
                    <a:lnTo>
                      <a:pt x="587082" y="805281"/>
                    </a:lnTo>
                    <a:lnTo>
                      <a:pt x="588822" y="805243"/>
                    </a:lnTo>
                    <a:lnTo>
                      <a:pt x="589457" y="801763"/>
                    </a:lnTo>
                    <a:close/>
                  </a:path>
                  <a:path w="1096009" h="1064895">
                    <a:moveTo>
                      <a:pt x="599287" y="1064615"/>
                    </a:moveTo>
                    <a:lnTo>
                      <a:pt x="597344" y="1062697"/>
                    </a:lnTo>
                    <a:lnTo>
                      <a:pt x="596277" y="1061631"/>
                    </a:lnTo>
                    <a:lnTo>
                      <a:pt x="595198" y="1060564"/>
                    </a:lnTo>
                    <a:lnTo>
                      <a:pt x="594855" y="1063142"/>
                    </a:lnTo>
                    <a:lnTo>
                      <a:pt x="595350" y="1064844"/>
                    </a:lnTo>
                    <a:lnTo>
                      <a:pt x="599287" y="1064615"/>
                    </a:lnTo>
                    <a:close/>
                  </a:path>
                  <a:path w="1096009" h="1064895">
                    <a:moveTo>
                      <a:pt x="624128" y="364261"/>
                    </a:moveTo>
                    <a:lnTo>
                      <a:pt x="621423" y="365023"/>
                    </a:lnTo>
                    <a:lnTo>
                      <a:pt x="619620" y="366217"/>
                    </a:lnTo>
                    <a:lnTo>
                      <a:pt x="621817" y="369519"/>
                    </a:lnTo>
                    <a:lnTo>
                      <a:pt x="624128" y="364261"/>
                    </a:lnTo>
                    <a:close/>
                  </a:path>
                  <a:path w="1096009" h="1064895">
                    <a:moveTo>
                      <a:pt x="626910" y="25882"/>
                    </a:moveTo>
                    <a:lnTo>
                      <a:pt x="624852" y="25514"/>
                    </a:lnTo>
                    <a:lnTo>
                      <a:pt x="621906" y="25031"/>
                    </a:lnTo>
                    <a:lnTo>
                      <a:pt x="621792" y="25704"/>
                    </a:lnTo>
                    <a:lnTo>
                      <a:pt x="621690" y="26377"/>
                    </a:lnTo>
                    <a:lnTo>
                      <a:pt x="621576" y="27038"/>
                    </a:lnTo>
                    <a:lnTo>
                      <a:pt x="623112" y="28028"/>
                    </a:lnTo>
                    <a:lnTo>
                      <a:pt x="624687" y="28765"/>
                    </a:lnTo>
                    <a:lnTo>
                      <a:pt x="626910" y="25882"/>
                    </a:lnTo>
                    <a:close/>
                  </a:path>
                  <a:path w="1096009" h="1064895">
                    <a:moveTo>
                      <a:pt x="628802" y="386511"/>
                    </a:moveTo>
                    <a:lnTo>
                      <a:pt x="625259" y="385521"/>
                    </a:lnTo>
                    <a:lnTo>
                      <a:pt x="625551" y="387896"/>
                    </a:lnTo>
                    <a:lnTo>
                      <a:pt x="625094" y="389496"/>
                    </a:lnTo>
                    <a:lnTo>
                      <a:pt x="625208" y="389674"/>
                    </a:lnTo>
                    <a:lnTo>
                      <a:pt x="625297" y="389902"/>
                    </a:lnTo>
                    <a:lnTo>
                      <a:pt x="625462" y="389978"/>
                    </a:lnTo>
                    <a:lnTo>
                      <a:pt x="625614" y="390055"/>
                    </a:lnTo>
                    <a:lnTo>
                      <a:pt x="625932" y="390093"/>
                    </a:lnTo>
                    <a:lnTo>
                      <a:pt x="626922" y="388912"/>
                    </a:lnTo>
                    <a:lnTo>
                      <a:pt x="627773" y="387807"/>
                    </a:lnTo>
                    <a:lnTo>
                      <a:pt x="628802" y="386511"/>
                    </a:lnTo>
                    <a:close/>
                  </a:path>
                  <a:path w="1096009" h="1064895">
                    <a:moveTo>
                      <a:pt x="670991" y="166916"/>
                    </a:moveTo>
                    <a:lnTo>
                      <a:pt x="670750" y="166243"/>
                    </a:lnTo>
                    <a:lnTo>
                      <a:pt x="670648" y="165061"/>
                    </a:lnTo>
                    <a:lnTo>
                      <a:pt x="670255" y="164947"/>
                    </a:lnTo>
                    <a:lnTo>
                      <a:pt x="669442" y="164731"/>
                    </a:lnTo>
                    <a:lnTo>
                      <a:pt x="668489" y="165061"/>
                    </a:lnTo>
                    <a:lnTo>
                      <a:pt x="667105" y="165239"/>
                    </a:lnTo>
                    <a:lnTo>
                      <a:pt x="667626" y="166370"/>
                    </a:lnTo>
                    <a:lnTo>
                      <a:pt x="667918" y="167589"/>
                    </a:lnTo>
                    <a:lnTo>
                      <a:pt x="669163" y="167652"/>
                    </a:lnTo>
                    <a:lnTo>
                      <a:pt x="670077" y="167182"/>
                    </a:lnTo>
                    <a:lnTo>
                      <a:pt x="670991" y="166916"/>
                    </a:lnTo>
                    <a:close/>
                  </a:path>
                  <a:path w="1096009" h="1064895">
                    <a:moveTo>
                      <a:pt x="683310" y="585851"/>
                    </a:moveTo>
                    <a:lnTo>
                      <a:pt x="682536" y="584885"/>
                    </a:lnTo>
                    <a:lnTo>
                      <a:pt x="682053" y="583882"/>
                    </a:lnTo>
                    <a:lnTo>
                      <a:pt x="681710" y="583920"/>
                    </a:lnTo>
                    <a:lnTo>
                      <a:pt x="680859" y="584009"/>
                    </a:lnTo>
                    <a:lnTo>
                      <a:pt x="680008" y="584517"/>
                    </a:lnTo>
                    <a:lnTo>
                      <a:pt x="679323" y="585063"/>
                    </a:lnTo>
                    <a:lnTo>
                      <a:pt x="679856" y="586765"/>
                    </a:lnTo>
                    <a:lnTo>
                      <a:pt x="680186" y="586765"/>
                    </a:lnTo>
                    <a:lnTo>
                      <a:pt x="681037" y="586790"/>
                    </a:lnTo>
                    <a:lnTo>
                      <a:pt x="681875" y="586308"/>
                    </a:lnTo>
                    <a:lnTo>
                      <a:pt x="683310" y="585851"/>
                    </a:lnTo>
                    <a:close/>
                  </a:path>
                  <a:path w="1096009" h="1064895">
                    <a:moveTo>
                      <a:pt x="684911" y="79857"/>
                    </a:moveTo>
                    <a:lnTo>
                      <a:pt x="684415" y="76911"/>
                    </a:lnTo>
                    <a:lnTo>
                      <a:pt x="680808" y="75946"/>
                    </a:lnTo>
                    <a:lnTo>
                      <a:pt x="682802" y="77851"/>
                    </a:lnTo>
                    <a:lnTo>
                      <a:pt x="683856" y="78854"/>
                    </a:lnTo>
                    <a:lnTo>
                      <a:pt x="684911" y="79857"/>
                    </a:lnTo>
                    <a:close/>
                  </a:path>
                  <a:path w="1096009" h="1064895">
                    <a:moveTo>
                      <a:pt x="688708" y="323596"/>
                    </a:moveTo>
                    <a:lnTo>
                      <a:pt x="687247" y="323189"/>
                    </a:lnTo>
                    <a:lnTo>
                      <a:pt x="686295" y="323481"/>
                    </a:lnTo>
                    <a:lnTo>
                      <a:pt x="685609" y="324078"/>
                    </a:lnTo>
                    <a:lnTo>
                      <a:pt x="685126" y="324561"/>
                    </a:lnTo>
                    <a:lnTo>
                      <a:pt x="684987" y="325424"/>
                    </a:lnTo>
                    <a:lnTo>
                      <a:pt x="684669" y="326110"/>
                    </a:lnTo>
                    <a:lnTo>
                      <a:pt x="684949" y="326326"/>
                    </a:lnTo>
                    <a:lnTo>
                      <a:pt x="685215" y="326555"/>
                    </a:lnTo>
                    <a:lnTo>
                      <a:pt x="685495" y="326771"/>
                    </a:lnTo>
                    <a:lnTo>
                      <a:pt x="688708" y="323596"/>
                    </a:lnTo>
                    <a:close/>
                  </a:path>
                  <a:path w="1096009" h="1064895">
                    <a:moveTo>
                      <a:pt x="702195" y="829513"/>
                    </a:moveTo>
                    <a:lnTo>
                      <a:pt x="701751" y="828636"/>
                    </a:lnTo>
                    <a:lnTo>
                      <a:pt x="701459" y="827532"/>
                    </a:lnTo>
                    <a:lnTo>
                      <a:pt x="700633" y="828217"/>
                    </a:lnTo>
                    <a:lnTo>
                      <a:pt x="699960" y="828573"/>
                    </a:lnTo>
                    <a:lnTo>
                      <a:pt x="699655" y="829157"/>
                    </a:lnTo>
                    <a:lnTo>
                      <a:pt x="699465" y="829475"/>
                    </a:lnTo>
                    <a:lnTo>
                      <a:pt x="699909" y="830122"/>
                    </a:lnTo>
                    <a:lnTo>
                      <a:pt x="700087" y="830643"/>
                    </a:lnTo>
                    <a:lnTo>
                      <a:pt x="700747" y="830351"/>
                    </a:lnTo>
                    <a:lnTo>
                      <a:pt x="701535" y="830186"/>
                    </a:lnTo>
                    <a:lnTo>
                      <a:pt x="701992" y="829729"/>
                    </a:lnTo>
                    <a:lnTo>
                      <a:pt x="702195" y="829513"/>
                    </a:lnTo>
                    <a:close/>
                  </a:path>
                  <a:path w="1096009" h="1064895">
                    <a:moveTo>
                      <a:pt x="709015" y="1041514"/>
                    </a:moveTo>
                    <a:lnTo>
                      <a:pt x="708012" y="1041260"/>
                    </a:lnTo>
                    <a:lnTo>
                      <a:pt x="707669" y="1042111"/>
                    </a:lnTo>
                    <a:lnTo>
                      <a:pt x="707428" y="1042949"/>
                    </a:lnTo>
                    <a:lnTo>
                      <a:pt x="707186" y="1043749"/>
                    </a:lnTo>
                    <a:lnTo>
                      <a:pt x="708660" y="1044143"/>
                    </a:lnTo>
                    <a:lnTo>
                      <a:pt x="708799" y="1043292"/>
                    </a:lnTo>
                    <a:lnTo>
                      <a:pt x="708939" y="1042403"/>
                    </a:lnTo>
                    <a:lnTo>
                      <a:pt x="709015" y="1041514"/>
                    </a:lnTo>
                    <a:close/>
                  </a:path>
                  <a:path w="1096009" h="1064895">
                    <a:moveTo>
                      <a:pt x="711200" y="184873"/>
                    </a:moveTo>
                    <a:lnTo>
                      <a:pt x="710755" y="183603"/>
                    </a:lnTo>
                    <a:lnTo>
                      <a:pt x="710323" y="182333"/>
                    </a:lnTo>
                    <a:lnTo>
                      <a:pt x="709879" y="181063"/>
                    </a:lnTo>
                    <a:lnTo>
                      <a:pt x="709409" y="181190"/>
                    </a:lnTo>
                    <a:lnTo>
                      <a:pt x="708952" y="181330"/>
                    </a:lnTo>
                    <a:lnTo>
                      <a:pt x="708456" y="181457"/>
                    </a:lnTo>
                    <a:lnTo>
                      <a:pt x="707923" y="183007"/>
                    </a:lnTo>
                    <a:lnTo>
                      <a:pt x="707910" y="184429"/>
                    </a:lnTo>
                    <a:lnTo>
                      <a:pt x="711200" y="184873"/>
                    </a:lnTo>
                    <a:close/>
                  </a:path>
                  <a:path w="1096009" h="1064895">
                    <a:moveTo>
                      <a:pt x="764692" y="62712"/>
                    </a:moveTo>
                    <a:lnTo>
                      <a:pt x="761606" y="60032"/>
                    </a:lnTo>
                    <a:lnTo>
                      <a:pt x="762444" y="67144"/>
                    </a:lnTo>
                    <a:lnTo>
                      <a:pt x="764184" y="66890"/>
                    </a:lnTo>
                    <a:lnTo>
                      <a:pt x="764387" y="64808"/>
                    </a:lnTo>
                    <a:lnTo>
                      <a:pt x="764692" y="62712"/>
                    </a:lnTo>
                    <a:close/>
                  </a:path>
                  <a:path w="1096009" h="1064895">
                    <a:moveTo>
                      <a:pt x="772528" y="879652"/>
                    </a:moveTo>
                    <a:lnTo>
                      <a:pt x="770051" y="876706"/>
                    </a:lnTo>
                    <a:lnTo>
                      <a:pt x="768604" y="877303"/>
                    </a:lnTo>
                    <a:lnTo>
                      <a:pt x="765924" y="879360"/>
                    </a:lnTo>
                    <a:lnTo>
                      <a:pt x="770013" y="879551"/>
                    </a:lnTo>
                    <a:lnTo>
                      <a:pt x="772528" y="879652"/>
                    </a:lnTo>
                    <a:close/>
                  </a:path>
                  <a:path w="1096009" h="1064895">
                    <a:moveTo>
                      <a:pt x="784136" y="522846"/>
                    </a:moveTo>
                    <a:lnTo>
                      <a:pt x="783120" y="522414"/>
                    </a:lnTo>
                    <a:lnTo>
                      <a:pt x="781113" y="521525"/>
                    </a:lnTo>
                    <a:lnTo>
                      <a:pt x="780948" y="521919"/>
                    </a:lnTo>
                    <a:lnTo>
                      <a:pt x="780821" y="522312"/>
                    </a:lnTo>
                    <a:lnTo>
                      <a:pt x="780656" y="522706"/>
                    </a:lnTo>
                    <a:lnTo>
                      <a:pt x="783780" y="523760"/>
                    </a:lnTo>
                    <a:lnTo>
                      <a:pt x="783894" y="523468"/>
                    </a:lnTo>
                    <a:lnTo>
                      <a:pt x="784009" y="523151"/>
                    </a:lnTo>
                    <a:lnTo>
                      <a:pt x="784136" y="522846"/>
                    </a:lnTo>
                    <a:close/>
                  </a:path>
                  <a:path w="1096009" h="1064895">
                    <a:moveTo>
                      <a:pt x="786917" y="837933"/>
                    </a:moveTo>
                    <a:lnTo>
                      <a:pt x="786472" y="837031"/>
                    </a:lnTo>
                    <a:lnTo>
                      <a:pt x="786218" y="835533"/>
                    </a:lnTo>
                    <a:lnTo>
                      <a:pt x="785126" y="836587"/>
                    </a:lnTo>
                    <a:lnTo>
                      <a:pt x="784428" y="837006"/>
                    </a:lnTo>
                    <a:lnTo>
                      <a:pt x="784148" y="837615"/>
                    </a:lnTo>
                    <a:lnTo>
                      <a:pt x="783996" y="837984"/>
                    </a:lnTo>
                    <a:lnTo>
                      <a:pt x="784479" y="838669"/>
                    </a:lnTo>
                    <a:lnTo>
                      <a:pt x="784644" y="839216"/>
                    </a:lnTo>
                    <a:lnTo>
                      <a:pt x="785329" y="838949"/>
                    </a:lnTo>
                    <a:lnTo>
                      <a:pt x="786269" y="838860"/>
                    </a:lnTo>
                    <a:lnTo>
                      <a:pt x="786917" y="837933"/>
                    </a:lnTo>
                    <a:close/>
                  </a:path>
                  <a:path w="1096009" h="1064895">
                    <a:moveTo>
                      <a:pt x="810501" y="484809"/>
                    </a:moveTo>
                    <a:lnTo>
                      <a:pt x="810221" y="484301"/>
                    </a:lnTo>
                    <a:lnTo>
                      <a:pt x="810031" y="483590"/>
                    </a:lnTo>
                    <a:lnTo>
                      <a:pt x="808748" y="483984"/>
                    </a:lnTo>
                    <a:lnTo>
                      <a:pt x="805459" y="484936"/>
                    </a:lnTo>
                    <a:lnTo>
                      <a:pt x="808062" y="487387"/>
                    </a:lnTo>
                    <a:lnTo>
                      <a:pt x="809256" y="486257"/>
                    </a:lnTo>
                    <a:lnTo>
                      <a:pt x="810348" y="484962"/>
                    </a:lnTo>
                    <a:lnTo>
                      <a:pt x="810501" y="484809"/>
                    </a:lnTo>
                    <a:close/>
                  </a:path>
                  <a:path w="1096009" h="1064895">
                    <a:moveTo>
                      <a:pt x="817892" y="781138"/>
                    </a:moveTo>
                    <a:lnTo>
                      <a:pt x="814578" y="777303"/>
                    </a:lnTo>
                    <a:lnTo>
                      <a:pt x="814158" y="777684"/>
                    </a:lnTo>
                    <a:lnTo>
                      <a:pt x="813727" y="778040"/>
                    </a:lnTo>
                    <a:lnTo>
                      <a:pt x="813308" y="778433"/>
                    </a:lnTo>
                    <a:lnTo>
                      <a:pt x="817029" y="781977"/>
                    </a:lnTo>
                    <a:lnTo>
                      <a:pt x="817321" y="781710"/>
                    </a:lnTo>
                    <a:lnTo>
                      <a:pt x="817892" y="781138"/>
                    </a:lnTo>
                    <a:close/>
                  </a:path>
                  <a:path w="1096009" h="1064895">
                    <a:moveTo>
                      <a:pt x="839139" y="954608"/>
                    </a:moveTo>
                    <a:lnTo>
                      <a:pt x="837984" y="953668"/>
                    </a:lnTo>
                    <a:lnTo>
                      <a:pt x="836803" y="952754"/>
                    </a:lnTo>
                    <a:lnTo>
                      <a:pt x="835634" y="951826"/>
                    </a:lnTo>
                    <a:lnTo>
                      <a:pt x="834885" y="952817"/>
                    </a:lnTo>
                    <a:lnTo>
                      <a:pt x="836079" y="953744"/>
                    </a:lnTo>
                    <a:lnTo>
                      <a:pt x="837222" y="954671"/>
                    </a:lnTo>
                    <a:lnTo>
                      <a:pt x="838403" y="955586"/>
                    </a:lnTo>
                    <a:lnTo>
                      <a:pt x="838644" y="955255"/>
                    </a:lnTo>
                    <a:lnTo>
                      <a:pt x="838885" y="954925"/>
                    </a:lnTo>
                    <a:lnTo>
                      <a:pt x="839139" y="954608"/>
                    </a:lnTo>
                    <a:close/>
                  </a:path>
                  <a:path w="1096009" h="1064895">
                    <a:moveTo>
                      <a:pt x="860399" y="677075"/>
                    </a:moveTo>
                    <a:lnTo>
                      <a:pt x="857440" y="676706"/>
                    </a:lnTo>
                    <a:lnTo>
                      <a:pt x="855954" y="676541"/>
                    </a:lnTo>
                    <a:lnTo>
                      <a:pt x="855916" y="676922"/>
                    </a:lnTo>
                    <a:lnTo>
                      <a:pt x="855865" y="677684"/>
                    </a:lnTo>
                    <a:lnTo>
                      <a:pt x="860107" y="678091"/>
                    </a:lnTo>
                    <a:lnTo>
                      <a:pt x="860183" y="677760"/>
                    </a:lnTo>
                    <a:lnTo>
                      <a:pt x="860298" y="677418"/>
                    </a:lnTo>
                    <a:lnTo>
                      <a:pt x="860399" y="677075"/>
                    </a:lnTo>
                    <a:close/>
                  </a:path>
                  <a:path w="1096009" h="1064895">
                    <a:moveTo>
                      <a:pt x="885698" y="528599"/>
                    </a:moveTo>
                    <a:lnTo>
                      <a:pt x="881989" y="526059"/>
                    </a:lnTo>
                    <a:lnTo>
                      <a:pt x="881761" y="526465"/>
                    </a:lnTo>
                    <a:lnTo>
                      <a:pt x="881532" y="526872"/>
                    </a:lnTo>
                    <a:lnTo>
                      <a:pt x="881303" y="527253"/>
                    </a:lnTo>
                    <a:lnTo>
                      <a:pt x="882523" y="528091"/>
                    </a:lnTo>
                    <a:lnTo>
                      <a:pt x="884923" y="529729"/>
                    </a:lnTo>
                    <a:lnTo>
                      <a:pt x="885444" y="528993"/>
                    </a:lnTo>
                    <a:lnTo>
                      <a:pt x="885698" y="528599"/>
                    </a:lnTo>
                    <a:close/>
                  </a:path>
                  <a:path w="1096009" h="1064895">
                    <a:moveTo>
                      <a:pt x="897229" y="537476"/>
                    </a:moveTo>
                    <a:lnTo>
                      <a:pt x="896264" y="536867"/>
                    </a:lnTo>
                    <a:lnTo>
                      <a:pt x="894321" y="535635"/>
                    </a:lnTo>
                    <a:lnTo>
                      <a:pt x="894016" y="536282"/>
                    </a:lnTo>
                    <a:lnTo>
                      <a:pt x="893737" y="536917"/>
                    </a:lnTo>
                    <a:lnTo>
                      <a:pt x="893406" y="537565"/>
                    </a:lnTo>
                    <a:lnTo>
                      <a:pt x="894435" y="538010"/>
                    </a:lnTo>
                    <a:lnTo>
                      <a:pt x="895464" y="538467"/>
                    </a:lnTo>
                    <a:lnTo>
                      <a:pt x="896467" y="538899"/>
                    </a:lnTo>
                    <a:lnTo>
                      <a:pt x="896721" y="538429"/>
                    </a:lnTo>
                    <a:lnTo>
                      <a:pt x="897229" y="537476"/>
                    </a:lnTo>
                    <a:close/>
                  </a:path>
                  <a:path w="1096009" h="1064895">
                    <a:moveTo>
                      <a:pt x="900137" y="239318"/>
                    </a:moveTo>
                    <a:lnTo>
                      <a:pt x="898994" y="238379"/>
                    </a:lnTo>
                    <a:lnTo>
                      <a:pt x="898182" y="237693"/>
                    </a:lnTo>
                    <a:lnTo>
                      <a:pt x="896683" y="236448"/>
                    </a:lnTo>
                    <a:lnTo>
                      <a:pt x="896581" y="238544"/>
                    </a:lnTo>
                    <a:lnTo>
                      <a:pt x="896543" y="239699"/>
                    </a:lnTo>
                    <a:lnTo>
                      <a:pt x="896454" y="241554"/>
                    </a:lnTo>
                    <a:lnTo>
                      <a:pt x="898017" y="240601"/>
                    </a:lnTo>
                    <a:lnTo>
                      <a:pt x="900137" y="239318"/>
                    </a:lnTo>
                    <a:close/>
                  </a:path>
                  <a:path w="1096009" h="1064895">
                    <a:moveTo>
                      <a:pt x="906500" y="921410"/>
                    </a:moveTo>
                    <a:lnTo>
                      <a:pt x="904227" y="919314"/>
                    </a:lnTo>
                    <a:lnTo>
                      <a:pt x="902982" y="919645"/>
                    </a:lnTo>
                    <a:lnTo>
                      <a:pt x="901992" y="922705"/>
                    </a:lnTo>
                    <a:lnTo>
                      <a:pt x="904024" y="922134"/>
                    </a:lnTo>
                    <a:lnTo>
                      <a:pt x="906500" y="921410"/>
                    </a:lnTo>
                    <a:close/>
                  </a:path>
                  <a:path w="1096009" h="1064895">
                    <a:moveTo>
                      <a:pt x="907910" y="491007"/>
                    </a:moveTo>
                    <a:lnTo>
                      <a:pt x="906589" y="491464"/>
                    </a:lnTo>
                    <a:lnTo>
                      <a:pt x="905662" y="491528"/>
                    </a:lnTo>
                    <a:lnTo>
                      <a:pt x="905256" y="492010"/>
                    </a:lnTo>
                    <a:lnTo>
                      <a:pt x="904925" y="492366"/>
                    </a:lnTo>
                    <a:lnTo>
                      <a:pt x="905281" y="493293"/>
                    </a:lnTo>
                    <a:lnTo>
                      <a:pt x="905332" y="493966"/>
                    </a:lnTo>
                    <a:lnTo>
                      <a:pt x="906068" y="493877"/>
                    </a:lnTo>
                    <a:lnTo>
                      <a:pt x="907008" y="494017"/>
                    </a:lnTo>
                    <a:lnTo>
                      <a:pt x="907453" y="493623"/>
                    </a:lnTo>
                    <a:lnTo>
                      <a:pt x="907859" y="493293"/>
                    </a:lnTo>
                    <a:lnTo>
                      <a:pt x="907719" y="492328"/>
                    </a:lnTo>
                    <a:lnTo>
                      <a:pt x="907910" y="491007"/>
                    </a:lnTo>
                    <a:close/>
                  </a:path>
                  <a:path w="1096009" h="1064895">
                    <a:moveTo>
                      <a:pt x="919746" y="777735"/>
                    </a:moveTo>
                    <a:lnTo>
                      <a:pt x="919568" y="777189"/>
                    </a:lnTo>
                    <a:lnTo>
                      <a:pt x="919467" y="776909"/>
                    </a:lnTo>
                    <a:lnTo>
                      <a:pt x="918806" y="776909"/>
                    </a:lnTo>
                    <a:lnTo>
                      <a:pt x="917981" y="776681"/>
                    </a:lnTo>
                    <a:lnTo>
                      <a:pt x="917511" y="776973"/>
                    </a:lnTo>
                    <a:lnTo>
                      <a:pt x="916927" y="777367"/>
                    </a:lnTo>
                    <a:lnTo>
                      <a:pt x="916584" y="778179"/>
                    </a:lnTo>
                    <a:lnTo>
                      <a:pt x="916165" y="778827"/>
                    </a:lnTo>
                    <a:lnTo>
                      <a:pt x="916393" y="779030"/>
                    </a:lnTo>
                    <a:lnTo>
                      <a:pt x="916584" y="779246"/>
                    </a:lnTo>
                    <a:lnTo>
                      <a:pt x="916800" y="779449"/>
                    </a:lnTo>
                    <a:lnTo>
                      <a:pt x="917778" y="778878"/>
                    </a:lnTo>
                    <a:lnTo>
                      <a:pt x="919746" y="777735"/>
                    </a:lnTo>
                    <a:close/>
                  </a:path>
                  <a:path w="1096009" h="1064895">
                    <a:moveTo>
                      <a:pt x="936294" y="186994"/>
                    </a:moveTo>
                    <a:lnTo>
                      <a:pt x="934123" y="186499"/>
                    </a:lnTo>
                    <a:lnTo>
                      <a:pt x="933996" y="187680"/>
                    </a:lnTo>
                    <a:lnTo>
                      <a:pt x="933831" y="188810"/>
                    </a:lnTo>
                    <a:lnTo>
                      <a:pt x="933805" y="190004"/>
                    </a:lnTo>
                    <a:lnTo>
                      <a:pt x="935291" y="190373"/>
                    </a:lnTo>
                    <a:lnTo>
                      <a:pt x="935723" y="189204"/>
                    </a:lnTo>
                    <a:lnTo>
                      <a:pt x="936002" y="188099"/>
                    </a:lnTo>
                    <a:lnTo>
                      <a:pt x="936294" y="186994"/>
                    </a:lnTo>
                    <a:close/>
                  </a:path>
                  <a:path w="1096009" h="1064895">
                    <a:moveTo>
                      <a:pt x="936777" y="245287"/>
                    </a:moveTo>
                    <a:lnTo>
                      <a:pt x="936726" y="244754"/>
                    </a:lnTo>
                    <a:lnTo>
                      <a:pt x="936688" y="244221"/>
                    </a:lnTo>
                    <a:lnTo>
                      <a:pt x="936637" y="243687"/>
                    </a:lnTo>
                    <a:lnTo>
                      <a:pt x="935558" y="243789"/>
                    </a:lnTo>
                    <a:lnTo>
                      <a:pt x="934466" y="243814"/>
                    </a:lnTo>
                    <a:lnTo>
                      <a:pt x="933399" y="244030"/>
                    </a:lnTo>
                    <a:lnTo>
                      <a:pt x="933361" y="245084"/>
                    </a:lnTo>
                    <a:lnTo>
                      <a:pt x="933348" y="245643"/>
                    </a:lnTo>
                    <a:lnTo>
                      <a:pt x="934478" y="245529"/>
                    </a:lnTo>
                    <a:lnTo>
                      <a:pt x="935634" y="245402"/>
                    </a:lnTo>
                    <a:lnTo>
                      <a:pt x="936777" y="245287"/>
                    </a:lnTo>
                    <a:close/>
                  </a:path>
                  <a:path w="1096009" h="1064895">
                    <a:moveTo>
                      <a:pt x="962799" y="138938"/>
                    </a:moveTo>
                    <a:lnTo>
                      <a:pt x="961974" y="136842"/>
                    </a:lnTo>
                    <a:lnTo>
                      <a:pt x="961123" y="135750"/>
                    </a:lnTo>
                    <a:lnTo>
                      <a:pt x="958634" y="136575"/>
                    </a:lnTo>
                    <a:lnTo>
                      <a:pt x="959154" y="139014"/>
                    </a:lnTo>
                    <a:lnTo>
                      <a:pt x="960196" y="139738"/>
                    </a:lnTo>
                    <a:lnTo>
                      <a:pt x="962799" y="138938"/>
                    </a:lnTo>
                    <a:close/>
                  </a:path>
                  <a:path w="1096009" h="1064895">
                    <a:moveTo>
                      <a:pt x="965847" y="390994"/>
                    </a:moveTo>
                    <a:lnTo>
                      <a:pt x="963942" y="388505"/>
                    </a:lnTo>
                    <a:lnTo>
                      <a:pt x="962799" y="387807"/>
                    </a:lnTo>
                    <a:lnTo>
                      <a:pt x="960424" y="389940"/>
                    </a:lnTo>
                    <a:lnTo>
                      <a:pt x="962342" y="390309"/>
                    </a:lnTo>
                    <a:lnTo>
                      <a:pt x="965847" y="390994"/>
                    </a:lnTo>
                    <a:close/>
                  </a:path>
                  <a:path w="1096009" h="1064895">
                    <a:moveTo>
                      <a:pt x="967168" y="107734"/>
                    </a:moveTo>
                    <a:lnTo>
                      <a:pt x="964476" y="105270"/>
                    </a:lnTo>
                    <a:lnTo>
                      <a:pt x="962914" y="104952"/>
                    </a:lnTo>
                    <a:lnTo>
                      <a:pt x="961669" y="108153"/>
                    </a:lnTo>
                    <a:lnTo>
                      <a:pt x="962101" y="108839"/>
                    </a:lnTo>
                    <a:lnTo>
                      <a:pt x="962355" y="109740"/>
                    </a:lnTo>
                    <a:lnTo>
                      <a:pt x="963739" y="109169"/>
                    </a:lnTo>
                    <a:lnTo>
                      <a:pt x="964971" y="108661"/>
                    </a:lnTo>
                    <a:lnTo>
                      <a:pt x="967168" y="107734"/>
                    </a:lnTo>
                    <a:close/>
                  </a:path>
                  <a:path w="1096009" h="1064895">
                    <a:moveTo>
                      <a:pt x="1012621" y="841336"/>
                    </a:moveTo>
                    <a:lnTo>
                      <a:pt x="1012494" y="840422"/>
                    </a:lnTo>
                    <a:lnTo>
                      <a:pt x="1012545" y="839647"/>
                    </a:lnTo>
                    <a:lnTo>
                      <a:pt x="1011999" y="839724"/>
                    </a:lnTo>
                    <a:lnTo>
                      <a:pt x="1011453" y="839812"/>
                    </a:lnTo>
                    <a:lnTo>
                      <a:pt x="1010881" y="839876"/>
                    </a:lnTo>
                    <a:lnTo>
                      <a:pt x="1010437" y="840384"/>
                    </a:lnTo>
                    <a:lnTo>
                      <a:pt x="1009802" y="840828"/>
                    </a:lnTo>
                    <a:lnTo>
                      <a:pt x="1009624" y="841413"/>
                    </a:lnTo>
                    <a:lnTo>
                      <a:pt x="1009523" y="841819"/>
                    </a:lnTo>
                    <a:lnTo>
                      <a:pt x="1010170" y="842848"/>
                    </a:lnTo>
                    <a:lnTo>
                      <a:pt x="1010348" y="842835"/>
                    </a:lnTo>
                    <a:lnTo>
                      <a:pt x="1011034" y="842721"/>
                    </a:lnTo>
                    <a:lnTo>
                      <a:pt x="1011910" y="842454"/>
                    </a:lnTo>
                    <a:lnTo>
                      <a:pt x="1012253" y="841933"/>
                    </a:lnTo>
                    <a:lnTo>
                      <a:pt x="1012621" y="841336"/>
                    </a:lnTo>
                    <a:close/>
                  </a:path>
                  <a:path w="1096009" h="1064895">
                    <a:moveTo>
                      <a:pt x="1071422" y="235115"/>
                    </a:moveTo>
                    <a:lnTo>
                      <a:pt x="1071397" y="234746"/>
                    </a:lnTo>
                    <a:lnTo>
                      <a:pt x="1071295" y="233997"/>
                    </a:lnTo>
                    <a:lnTo>
                      <a:pt x="1069759" y="234073"/>
                    </a:lnTo>
                    <a:lnTo>
                      <a:pt x="1068235" y="234137"/>
                    </a:lnTo>
                    <a:lnTo>
                      <a:pt x="1066736" y="234200"/>
                    </a:lnTo>
                    <a:lnTo>
                      <a:pt x="1066825" y="234848"/>
                    </a:lnTo>
                    <a:lnTo>
                      <a:pt x="1066927" y="235483"/>
                    </a:lnTo>
                    <a:lnTo>
                      <a:pt x="1067028" y="236131"/>
                    </a:lnTo>
                    <a:lnTo>
                      <a:pt x="1068501" y="235813"/>
                    </a:lnTo>
                    <a:lnTo>
                      <a:pt x="1069962" y="235470"/>
                    </a:lnTo>
                    <a:lnTo>
                      <a:pt x="1071422" y="235115"/>
                    </a:lnTo>
                    <a:close/>
                  </a:path>
                  <a:path w="1096009" h="1064895">
                    <a:moveTo>
                      <a:pt x="1073746" y="424573"/>
                    </a:moveTo>
                    <a:lnTo>
                      <a:pt x="1072502" y="423557"/>
                    </a:lnTo>
                    <a:lnTo>
                      <a:pt x="1070051" y="422668"/>
                    </a:lnTo>
                    <a:lnTo>
                      <a:pt x="1069987" y="425310"/>
                    </a:lnTo>
                    <a:lnTo>
                      <a:pt x="1070457" y="426859"/>
                    </a:lnTo>
                    <a:lnTo>
                      <a:pt x="1073188" y="427316"/>
                    </a:lnTo>
                    <a:lnTo>
                      <a:pt x="1073746" y="424573"/>
                    </a:lnTo>
                    <a:close/>
                  </a:path>
                  <a:path w="1096009" h="1064895">
                    <a:moveTo>
                      <a:pt x="1095654" y="349542"/>
                    </a:moveTo>
                    <a:lnTo>
                      <a:pt x="1095527" y="348627"/>
                    </a:lnTo>
                    <a:lnTo>
                      <a:pt x="1095400" y="347446"/>
                    </a:lnTo>
                    <a:lnTo>
                      <a:pt x="1094473" y="347687"/>
                    </a:lnTo>
                    <a:lnTo>
                      <a:pt x="1093520" y="347865"/>
                    </a:lnTo>
                    <a:lnTo>
                      <a:pt x="1093584" y="348869"/>
                    </a:lnTo>
                    <a:lnTo>
                      <a:pt x="1093762" y="349770"/>
                    </a:lnTo>
                    <a:lnTo>
                      <a:pt x="1094079" y="350621"/>
                    </a:lnTo>
                    <a:lnTo>
                      <a:pt x="1094143" y="350748"/>
                    </a:lnTo>
                    <a:lnTo>
                      <a:pt x="1095603" y="350520"/>
                    </a:lnTo>
                    <a:lnTo>
                      <a:pt x="1095654" y="34954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3" name="object 385">
                <a:extLst>
                  <a:ext uri="{FF2B5EF4-FFF2-40B4-BE49-F238E27FC236}">
                    <a16:creationId xmlns:a16="http://schemas.microsoft.com/office/drawing/2014/main" id="{052F64BA-736A-1F9A-79DF-0FC27048CCE2}"/>
                  </a:ext>
                </a:extLst>
              </p:cNvPr>
              <p:cNvSpPr/>
              <p:nvPr/>
            </p:nvSpPr>
            <p:spPr>
              <a:xfrm>
                <a:off x="8713243" y="4268295"/>
                <a:ext cx="759216" cy="703860"/>
              </a:xfrm>
              <a:custGeom>
                <a:avLst/>
                <a:gdLst/>
                <a:ahLst/>
                <a:cxnLst/>
                <a:rect l="l" t="t" r="r" b="b"/>
                <a:pathLst>
                  <a:path w="975994" h="1029334">
                    <a:moveTo>
                      <a:pt x="2959" y="519684"/>
                    </a:moveTo>
                    <a:lnTo>
                      <a:pt x="2476" y="518782"/>
                    </a:lnTo>
                    <a:lnTo>
                      <a:pt x="2184" y="517931"/>
                    </a:lnTo>
                    <a:lnTo>
                      <a:pt x="1397" y="518502"/>
                    </a:lnTo>
                    <a:lnTo>
                      <a:pt x="635" y="518845"/>
                    </a:lnTo>
                    <a:lnTo>
                      <a:pt x="0" y="519671"/>
                    </a:lnTo>
                    <a:lnTo>
                      <a:pt x="419" y="520407"/>
                    </a:lnTo>
                    <a:lnTo>
                      <a:pt x="558" y="520928"/>
                    </a:lnTo>
                    <a:lnTo>
                      <a:pt x="1333" y="520573"/>
                    </a:lnTo>
                    <a:lnTo>
                      <a:pt x="2146" y="520306"/>
                    </a:lnTo>
                    <a:lnTo>
                      <a:pt x="2959" y="519684"/>
                    </a:lnTo>
                    <a:close/>
                  </a:path>
                  <a:path w="975994" h="1029334">
                    <a:moveTo>
                      <a:pt x="58458" y="511251"/>
                    </a:moveTo>
                    <a:lnTo>
                      <a:pt x="58039" y="510692"/>
                    </a:lnTo>
                    <a:lnTo>
                      <a:pt x="57708" y="509841"/>
                    </a:lnTo>
                    <a:lnTo>
                      <a:pt x="57137" y="509625"/>
                    </a:lnTo>
                    <a:lnTo>
                      <a:pt x="56603" y="509435"/>
                    </a:lnTo>
                    <a:lnTo>
                      <a:pt x="55829" y="509917"/>
                    </a:lnTo>
                    <a:lnTo>
                      <a:pt x="54635" y="510235"/>
                    </a:lnTo>
                    <a:lnTo>
                      <a:pt x="55346" y="511289"/>
                    </a:lnTo>
                    <a:lnTo>
                      <a:pt x="55816" y="512394"/>
                    </a:lnTo>
                    <a:lnTo>
                      <a:pt x="56946" y="512292"/>
                    </a:lnTo>
                    <a:lnTo>
                      <a:pt x="57696" y="511657"/>
                    </a:lnTo>
                    <a:lnTo>
                      <a:pt x="58458" y="511251"/>
                    </a:lnTo>
                    <a:close/>
                  </a:path>
                  <a:path w="975994" h="1029334">
                    <a:moveTo>
                      <a:pt x="61290" y="481126"/>
                    </a:moveTo>
                    <a:lnTo>
                      <a:pt x="61074" y="480669"/>
                    </a:lnTo>
                    <a:lnTo>
                      <a:pt x="60909" y="479882"/>
                    </a:lnTo>
                    <a:lnTo>
                      <a:pt x="59969" y="479679"/>
                    </a:lnTo>
                    <a:lnTo>
                      <a:pt x="59232" y="479920"/>
                    </a:lnTo>
                    <a:lnTo>
                      <a:pt x="58102" y="480060"/>
                    </a:lnTo>
                    <a:lnTo>
                      <a:pt x="58635" y="480910"/>
                    </a:lnTo>
                    <a:lnTo>
                      <a:pt x="58902" y="481647"/>
                    </a:lnTo>
                    <a:lnTo>
                      <a:pt x="59880" y="481647"/>
                    </a:lnTo>
                    <a:lnTo>
                      <a:pt x="60591" y="481330"/>
                    </a:lnTo>
                    <a:lnTo>
                      <a:pt x="61290" y="481126"/>
                    </a:lnTo>
                    <a:close/>
                  </a:path>
                  <a:path w="975994" h="1029334">
                    <a:moveTo>
                      <a:pt x="62522" y="464921"/>
                    </a:moveTo>
                    <a:lnTo>
                      <a:pt x="61620" y="464527"/>
                    </a:lnTo>
                    <a:lnTo>
                      <a:pt x="61010" y="465442"/>
                    </a:lnTo>
                    <a:lnTo>
                      <a:pt x="60490" y="466318"/>
                    </a:lnTo>
                    <a:lnTo>
                      <a:pt x="59994" y="467207"/>
                    </a:lnTo>
                    <a:lnTo>
                      <a:pt x="61048" y="467664"/>
                    </a:lnTo>
                    <a:lnTo>
                      <a:pt x="61569" y="467906"/>
                    </a:lnTo>
                    <a:lnTo>
                      <a:pt x="62242" y="465975"/>
                    </a:lnTo>
                    <a:lnTo>
                      <a:pt x="62509" y="464972"/>
                    </a:lnTo>
                    <a:close/>
                  </a:path>
                  <a:path w="975994" h="1029334">
                    <a:moveTo>
                      <a:pt x="83858" y="705942"/>
                    </a:moveTo>
                    <a:lnTo>
                      <a:pt x="82054" y="705599"/>
                    </a:lnTo>
                    <a:lnTo>
                      <a:pt x="81927" y="705637"/>
                    </a:lnTo>
                    <a:lnTo>
                      <a:pt x="83769" y="705954"/>
                    </a:lnTo>
                    <a:close/>
                  </a:path>
                  <a:path w="975994" h="1029334">
                    <a:moveTo>
                      <a:pt x="86906" y="708037"/>
                    </a:moveTo>
                    <a:lnTo>
                      <a:pt x="86055" y="705485"/>
                    </a:lnTo>
                    <a:lnTo>
                      <a:pt x="83858" y="705942"/>
                    </a:lnTo>
                    <a:lnTo>
                      <a:pt x="83807" y="709726"/>
                    </a:lnTo>
                    <a:lnTo>
                      <a:pt x="86906" y="708037"/>
                    </a:lnTo>
                    <a:close/>
                  </a:path>
                  <a:path w="975994" h="1029334">
                    <a:moveTo>
                      <a:pt x="104851" y="234099"/>
                    </a:moveTo>
                    <a:lnTo>
                      <a:pt x="104635" y="233311"/>
                    </a:lnTo>
                    <a:lnTo>
                      <a:pt x="104571" y="232333"/>
                    </a:lnTo>
                    <a:lnTo>
                      <a:pt x="103670" y="232498"/>
                    </a:lnTo>
                    <a:lnTo>
                      <a:pt x="103124" y="232613"/>
                    </a:lnTo>
                    <a:lnTo>
                      <a:pt x="102603" y="232714"/>
                    </a:lnTo>
                    <a:lnTo>
                      <a:pt x="102781" y="233591"/>
                    </a:lnTo>
                    <a:lnTo>
                      <a:pt x="102958" y="234467"/>
                    </a:lnTo>
                    <a:lnTo>
                      <a:pt x="103149" y="235343"/>
                    </a:lnTo>
                    <a:lnTo>
                      <a:pt x="103670" y="235140"/>
                    </a:lnTo>
                    <a:lnTo>
                      <a:pt x="104546" y="235064"/>
                    </a:lnTo>
                    <a:lnTo>
                      <a:pt x="104648" y="234772"/>
                    </a:lnTo>
                    <a:lnTo>
                      <a:pt x="104851" y="234099"/>
                    </a:lnTo>
                    <a:close/>
                  </a:path>
                  <a:path w="975994" h="1029334">
                    <a:moveTo>
                      <a:pt x="114795" y="797090"/>
                    </a:moveTo>
                    <a:lnTo>
                      <a:pt x="114528" y="796696"/>
                    </a:lnTo>
                    <a:lnTo>
                      <a:pt x="114274" y="796277"/>
                    </a:lnTo>
                    <a:lnTo>
                      <a:pt x="113982" y="795858"/>
                    </a:lnTo>
                    <a:lnTo>
                      <a:pt x="113309" y="796315"/>
                    </a:lnTo>
                    <a:lnTo>
                      <a:pt x="111950" y="797217"/>
                    </a:lnTo>
                    <a:lnTo>
                      <a:pt x="112115" y="797509"/>
                    </a:lnTo>
                    <a:lnTo>
                      <a:pt x="112268" y="797801"/>
                    </a:lnTo>
                    <a:lnTo>
                      <a:pt x="112445" y="798093"/>
                    </a:lnTo>
                    <a:lnTo>
                      <a:pt x="113220" y="797750"/>
                    </a:lnTo>
                    <a:lnTo>
                      <a:pt x="114795" y="797090"/>
                    </a:lnTo>
                    <a:close/>
                  </a:path>
                  <a:path w="975994" h="1029334">
                    <a:moveTo>
                      <a:pt x="139700" y="570814"/>
                    </a:moveTo>
                    <a:lnTo>
                      <a:pt x="139001" y="570077"/>
                    </a:lnTo>
                    <a:lnTo>
                      <a:pt x="138595" y="569391"/>
                    </a:lnTo>
                    <a:lnTo>
                      <a:pt x="137998" y="569137"/>
                    </a:lnTo>
                    <a:lnTo>
                      <a:pt x="137706" y="568985"/>
                    </a:lnTo>
                    <a:lnTo>
                      <a:pt x="137083" y="569595"/>
                    </a:lnTo>
                    <a:lnTo>
                      <a:pt x="136601" y="569874"/>
                    </a:lnTo>
                    <a:lnTo>
                      <a:pt x="136994" y="570458"/>
                    </a:lnTo>
                    <a:lnTo>
                      <a:pt x="137287" y="571182"/>
                    </a:lnTo>
                    <a:lnTo>
                      <a:pt x="137820" y="571601"/>
                    </a:lnTo>
                    <a:lnTo>
                      <a:pt x="138036" y="571754"/>
                    </a:lnTo>
                    <a:lnTo>
                      <a:pt x="138760" y="571220"/>
                    </a:lnTo>
                    <a:lnTo>
                      <a:pt x="139700" y="570814"/>
                    </a:lnTo>
                    <a:close/>
                  </a:path>
                  <a:path w="975994" h="1029334">
                    <a:moveTo>
                      <a:pt x="142494" y="245465"/>
                    </a:moveTo>
                    <a:lnTo>
                      <a:pt x="141541" y="245173"/>
                    </a:lnTo>
                    <a:lnTo>
                      <a:pt x="139598" y="244602"/>
                    </a:lnTo>
                    <a:lnTo>
                      <a:pt x="139484" y="244957"/>
                    </a:lnTo>
                    <a:lnTo>
                      <a:pt x="139395" y="245300"/>
                    </a:lnTo>
                    <a:lnTo>
                      <a:pt x="139280" y="245656"/>
                    </a:lnTo>
                    <a:lnTo>
                      <a:pt x="140182" y="246037"/>
                    </a:lnTo>
                    <a:lnTo>
                      <a:pt x="141998" y="246849"/>
                    </a:lnTo>
                    <a:lnTo>
                      <a:pt x="142163" y="246380"/>
                    </a:lnTo>
                    <a:lnTo>
                      <a:pt x="142494" y="245465"/>
                    </a:lnTo>
                    <a:close/>
                  </a:path>
                  <a:path w="975994" h="1029334">
                    <a:moveTo>
                      <a:pt x="149466" y="327190"/>
                    </a:moveTo>
                    <a:lnTo>
                      <a:pt x="149288" y="325361"/>
                    </a:lnTo>
                    <a:lnTo>
                      <a:pt x="146431" y="327494"/>
                    </a:lnTo>
                    <a:lnTo>
                      <a:pt x="149466" y="329374"/>
                    </a:lnTo>
                    <a:lnTo>
                      <a:pt x="149466" y="327190"/>
                    </a:lnTo>
                    <a:close/>
                  </a:path>
                  <a:path w="975994" h="1029334">
                    <a:moveTo>
                      <a:pt x="156883" y="543394"/>
                    </a:moveTo>
                    <a:lnTo>
                      <a:pt x="156171" y="542531"/>
                    </a:lnTo>
                    <a:lnTo>
                      <a:pt x="155435" y="541693"/>
                    </a:lnTo>
                    <a:lnTo>
                      <a:pt x="154724" y="540829"/>
                    </a:lnTo>
                    <a:lnTo>
                      <a:pt x="154381" y="541121"/>
                    </a:lnTo>
                    <a:lnTo>
                      <a:pt x="154038" y="541426"/>
                    </a:lnTo>
                    <a:lnTo>
                      <a:pt x="153720" y="541731"/>
                    </a:lnTo>
                    <a:lnTo>
                      <a:pt x="155943" y="544233"/>
                    </a:lnTo>
                    <a:lnTo>
                      <a:pt x="156273" y="543953"/>
                    </a:lnTo>
                    <a:lnTo>
                      <a:pt x="156578" y="543674"/>
                    </a:lnTo>
                    <a:lnTo>
                      <a:pt x="156883" y="543394"/>
                    </a:lnTo>
                    <a:close/>
                  </a:path>
                  <a:path w="975994" h="1029334">
                    <a:moveTo>
                      <a:pt x="172415" y="365569"/>
                    </a:moveTo>
                    <a:lnTo>
                      <a:pt x="172275" y="365074"/>
                    </a:lnTo>
                    <a:lnTo>
                      <a:pt x="172212" y="364197"/>
                    </a:lnTo>
                    <a:lnTo>
                      <a:pt x="172021" y="364172"/>
                    </a:lnTo>
                    <a:lnTo>
                      <a:pt x="171399" y="364070"/>
                    </a:lnTo>
                    <a:lnTo>
                      <a:pt x="170649" y="364159"/>
                    </a:lnTo>
                    <a:lnTo>
                      <a:pt x="169913" y="364591"/>
                    </a:lnTo>
                    <a:lnTo>
                      <a:pt x="170154" y="365493"/>
                    </a:lnTo>
                    <a:lnTo>
                      <a:pt x="170205" y="366102"/>
                    </a:lnTo>
                    <a:lnTo>
                      <a:pt x="171348" y="365810"/>
                    </a:lnTo>
                    <a:lnTo>
                      <a:pt x="171881" y="365696"/>
                    </a:lnTo>
                    <a:lnTo>
                      <a:pt x="172415" y="365569"/>
                    </a:lnTo>
                    <a:close/>
                  </a:path>
                  <a:path w="975994" h="1029334">
                    <a:moveTo>
                      <a:pt x="183578" y="454914"/>
                    </a:moveTo>
                    <a:lnTo>
                      <a:pt x="182943" y="454152"/>
                    </a:lnTo>
                    <a:lnTo>
                      <a:pt x="182651" y="453771"/>
                    </a:lnTo>
                    <a:lnTo>
                      <a:pt x="181889" y="454545"/>
                    </a:lnTo>
                    <a:lnTo>
                      <a:pt x="181114" y="455295"/>
                    </a:lnTo>
                    <a:lnTo>
                      <a:pt x="180352" y="456069"/>
                    </a:lnTo>
                    <a:lnTo>
                      <a:pt x="180771" y="456552"/>
                    </a:lnTo>
                    <a:lnTo>
                      <a:pt x="180987" y="456806"/>
                    </a:lnTo>
                    <a:lnTo>
                      <a:pt x="182727" y="455561"/>
                    </a:lnTo>
                    <a:lnTo>
                      <a:pt x="183578" y="454914"/>
                    </a:lnTo>
                    <a:close/>
                  </a:path>
                  <a:path w="975994" h="1029334">
                    <a:moveTo>
                      <a:pt x="199377" y="562800"/>
                    </a:moveTo>
                    <a:lnTo>
                      <a:pt x="198843" y="562838"/>
                    </a:lnTo>
                    <a:lnTo>
                      <a:pt x="198310" y="562889"/>
                    </a:lnTo>
                    <a:lnTo>
                      <a:pt x="197802" y="562927"/>
                    </a:lnTo>
                    <a:lnTo>
                      <a:pt x="197942" y="563981"/>
                    </a:lnTo>
                    <a:lnTo>
                      <a:pt x="198120" y="565048"/>
                    </a:lnTo>
                    <a:lnTo>
                      <a:pt x="198272" y="566089"/>
                    </a:lnTo>
                    <a:lnTo>
                      <a:pt x="199009" y="566026"/>
                    </a:lnTo>
                    <a:lnTo>
                      <a:pt x="199377" y="566013"/>
                    </a:lnTo>
                    <a:lnTo>
                      <a:pt x="199377" y="564934"/>
                    </a:lnTo>
                    <a:lnTo>
                      <a:pt x="199377" y="563867"/>
                    </a:lnTo>
                    <a:lnTo>
                      <a:pt x="199377" y="562800"/>
                    </a:lnTo>
                    <a:close/>
                  </a:path>
                  <a:path w="975994" h="1029334">
                    <a:moveTo>
                      <a:pt x="261518" y="318287"/>
                    </a:moveTo>
                    <a:lnTo>
                      <a:pt x="260286" y="316661"/>
                    </a:lnTo>
                    <a:lnTo>
                      <a:pt x="259600" y="315899"/>
                    </a:lnTo>
                    <a:lnTo>
                      <a:pt x="258762" y="316369"/>
                    </a:lnTo>
                    <a:lnTo>
                      <a:pt x="259194" y="317334"/>
                    </a:lnTo>
                    <a:lnTo>
                      <a:pt x="259676" y="318262"/>
                    </a:lnTo>
                    <a:lnTo>
                      <a:pt x="260172" y="319163"/>
                    </a:lnTo>
                    <a:lnTo>
                      <a:pt x="260629" y="318871"/>
                    </a:lnTo>
                    <a:lnTo>
                      <a:pt x="261073" y="318566"/>
                    </a:lnTo>
                    <a:lnTo>
                      <a:pt x="261518" y="318287"/>
                    </a:lnTo>
                    <a:close/>
                  </a:path>
                  <a:path w="975994" h="1029334">
                    <a:moveTo>
                      <a:pt x="277342" y="44259"/>
                    </a:moveTo>
                    <a:lnTo>
                      <a:pt x="277190" y="43738"/>
                    </a:lnTo>
                    <a:lnTo>
                      <a:pt x="277177" y="43141"/>
                    </a:lnTo>
                    <a:lnTo>
                      <a:pt x="276898" y="42735"/>
                    </a:lnTo>
                    <a:lnTo>
                      <a:pt x="276504" y="42202"/>
                    </a:lnTo>
                    <a:lnTo>
                      <a:pt x="275907" y="41808"/>
                    </a:lnTo>
                    <a:lnTo>
                      <a:pt x="275374" y="41351"/>
                    </a:lnTo>
                    <a:lnTo>
                      <a:pt x="275069" y="41656"/>
                    </a:lnTo>
                    <a:lnTo>
                      <a:pt x="274777" y="41960"/>
                    </a:lnTo>
                    <a:lnTo>
                      <a:pt x="274459" y="42240"/>
                    </a:lnTo>
                    <a:lnTo>
                      <a:pt x="276567" y="44792"/>
                    </a:lnTo>
                    <a:lnTo>
                      <a:pt x="276809" y="44615"/>
                    </a:lnTo>
                    <a:lnTo>
                      <a:pt x="277063" y="44437"/>
                    </a:lnTo>
                    <a:lnTo>
                      <a:pt x="277342" y="44259"/>
                    </a:lnTo>
                    <a:close/>
                  </a:path>
                  <a:path w="975994" h="1029334">
                    <a:moveTo>
                      <a:pt x="280073" y="75361"/>
                    </a:moveTo>
                    <a:lnTo>
                      <a:pt x="279577" y="75361"/>
                    </a:lnTo>
                    <a:lnTo>
                      <a:pt x="278587" y="75425"/>
                    </a:lnTo>
                    <a:lnTo>
                      <a:pt x="279057" y="78701"/>
                    </a:lnTo>
                    <a:lnTo>
                      <a:pt x="279400" y="78701"/>
                    </a:lnTo>
                    <a:lnTo>
                      <a:pt x="280073" y="78638"/>
                    </a:lnTo>
                    <a:lnTo>
                      <a:pt x="280073" y="77558"/>
                    </a:lnTo>
                    <a:lnTo>
                      <a:pt x="280073" y="75361"/>
                    </a:lnTo>
                    <a:close/>
                  </a:path>
                  <a:path w="975994" h="1029334">
                    <a:moveTo>
                      <a:pt x="287210" y="8801"/>
                    </a:moveTo>
                    <a:lnTo>
                      <a:pt x="287045" y="7988"/>
                    </a:lnTo>
                    <a:lnTo>
                      <a:pt x="286702" y="7327"/>
                    </a:lnTo>
                    <a:lnTo>
                      <a:pt x="286308" y="6400"/>
                    </a:lnTo>
                    <a:lnTo>
                      <a:pt x="285610" y="6896"/>
                    </a:lnTo>
                    <a:lnTo>
                      <a:pt x="284797" y="7264"/>
                    </a:lnTo>
                    <a:lnTo>
                      <a:pt x="285000" y="8115"/>
                    </a:lnTo>
                    <a:lnTo>
                      <a:pt x="285343" y="8801"/>
                    </a:lnTo>
                    <a:lnTo>
                      <a:pt x="285838" y="9271"/>
                    </a:lnTo>
                    <a:lnTo>
                      <a:pt x="285978" y="9410"/>
                    </a:lnTo>
                    <a:lnTo>
                      <a:pt x="287210" y="8801"/>
                    </a:lnTo>
                    <a:close/>
                  </a:path>
                  <a:path w="975994" h="1029334">
                    <a:moveTo>
                      <a:pt x="289331" y="544195"/>
                    </a:moveTo>
                    <a:lnTo>
                      <a:pt x="286702" y="543077"/>
                    </a:lnTo>
                    <a:lnTo>
                      <a:pt x="287566" y="544461"/>
                    </a:lnTo>
                    <a:lnTo>
                      <a:pt x="288137" y="545401"/>
                    </a:lnTo>
                    <a:lnTo>
                      <a:pt x="288963" y="546696"/>
                    </a:lnTo>
                    <a:lnTo>
                      <a:pt x="289331" y="544195"/>
                    </a:lnTo>
                    <a:close/>
                  </a:path>
                  <a:path w="975994" h="1029334">
                    <a:moveTo>
                      <a:pt x="291846" y="912977"/>
                    </a:moveTo>
                    <a:lnTo>
                      <a:pt x="290753" y="912583"/>
                    </a:lnTo>
                    <a:lnTo>
                      <a:pt x="288518" y="911821"/>
                    </a:lnTo>
                    <a:lnTo>
                      <a:pt x="288315" y="912329"/>
                    </a:lnTo>
                    <a:lnTo>
                      <a:pt x="287896" y="913358"/>
                    </a:lnTo>
                    <a:lnTo>
                      <a:pt x="289115" y="913625"/>
                    </a:lnTo>
                    <a:lnTo>
                      <a:pt x="291553" y="914184"/>
                    </a:lnTo>
                    <a:lnTo>
                      <a:pt x="291846" y="912977"/>
                    </a:lnTo>
                    <a:close/>
                  </a:path>
                  <a:path w="975994" h="1029334">
                    <a:moveTo>
                      <a:pt x="293420" y="315239"/>
                    </a:moveTo>
                    <a:lnTo>
                      <a:pt x="292481" y="314833"/>
                    </a:lnTo>
                    <a:lnTo>
                      <a:pt x="290626" y="314007"/>
                    </a:lnTo>
                    <a:lnTo>
                      <a:pt x="290499" y="314375"/>
                    </a:lnTo>
                    <a:lnTo>
                      <a:pt x="290195" y="315036"/>
                    </a:lnTo>
                    <a:lnTo>
                      <a:pt x="291084" y="315569"/>
                    </a:lnTo>
                    <a:lnTo>
                      <a:pt x="291960" y="315976"/>
                    </a:lnTo>
                    <a:lnTo>
                      <a:pt x="292798" y="316395"/>
                    </a:lnTo>
                    <a:lnTo>
                      <a:pt x="293217" y="315620"/>
                    </a:lnTo>
                    <a:lnTo>
                      <a:pt x="293420" y="315239"/>
                    </a:lnTo>
                    <a:close/>
                  </a:path>
                  <a:path w="975994" h="1029334">
                    <a:moveTo>
                      <a:pt x="323151" y="196964"/>
                    </a:moveTo>
                    <a:lnTo>
                      <a:pt x="322033" y="196088"/>
                    </a:lnTo>
                    <a:lnTo>
                      <a:pt x="319786" y="194297"/>
                    </a:lnTo>
                    <a:lnTo>
                      <a:pt x="319303" y="194906"/>
                    </a:lnTo>
                    <a:lnTo>
                      <a:pt x="319036" y="195199"/>
                    </a:lnTo>
                    <a:lnTo>
                      <a:pt x="319989" y="196151"/>
                    </a:lnTo>
                    <a:lnTo>
                      <a:pt x="321919" y="198056"/>
                    </a:lnTo>
                    <a:lnTo>
                      <a:pt x="323151" y="196964"/>
                    </a:lnTo>
                    <a:close/>
                  </a:path>
                  <a:path w="975994" h="1029334">
                    <a:moveTo>
                      <a:pt x="330581" y="418401"/>
                    </a:moveTo>
                    <a:lnTo>
                      <a:pt x="329323" y="418020"/>
                    </a:lnTo>
                    <a:lnTo>
                      <a:pt x="326821" y="417258"/>
                    </a:lnTo>
                    <a:lnTo>
                      <a:pt x="326402" y="418528"/>
                    </a:lnTo>
                    <a:lnTo>
                      <a:pt x="326212" y="419188"/>
                    </a:lnTo>
                    <a:lnTo>
                      <a:pt x="327558" y="419379"/>
                    </a:lnTo>
                    <a:lnTo>
                      <a:pt x="328917" y="419608"/>
                    </a:lnTo>
                    <a:lnTo>
                      <a:pt x="330263" y="419823"/>
                    </a:lnTo>
                    <a:lnTo>
                      <a:pt x="330581" y="418401"/>
                    </a:lnTo>
                    <a:close/>
                  </a:path>
                  <a:path w="975994" h="1029334">
                    <a:moveTo>
                      <a:pt x="347332" y="1828"/>
                    </a:moveTo>
                    <a:lnTo>
                      <a:pt x="347065" y="1003"/>
                    </a:lnTo>
                    <a:lnTo>
                      <a:pt x="346964" y="0"/>
                    </a:lnTo>
                    <a:lnTo>
                      <a:pt x="345998" y="457"/>
                    </a:lnTo>
                    <a:lnTo>
                      <a:pt x="345249" y="647"/>
                    </a:lnTo>
                    <a:lnTo>
                      <a:pt x="344792" y="1130"/>
                    </a:lnTo>
                    <a:lnTo>
                      <a:pt x="344589" y="1320"/>
                    </a:lnTo>
                    <a:lnTo>
                      <a:pt x="344995" y="2133"/>
                    </a:lnTo>
                    <a:lnTo>
                      <a:pt x="345122" y="2667"/>
                    </a:lnTo>
                    <a:lnTo>
                      <a:pt x="345808" y="2451"/>
                    </a:lnTo>
                    <a:lnTo>
                      <a:pt x="346570" y="2374"/>
                    </a:lnTo>
                    <a:lnTo>
                      <a:pt x="347103" y="1993"/>
                    </a:lnTo>
                    <a:lnTo>
                      <a:pt x="347332" y="1828"/>
                    </a:lnTo>
                    <a:close/>
                  </a:path>
                  <a:path w="975994" h="1029334">
                    <a:moveTo>
                      <a:pt x="348297" y="344817"/>
                    </a:moveTo>
                    <a:lnTo>
                      <a:pt x="348094" y="344144"/>
                    </a:lnTo>
                    <a:lnTo>
                      <a:pt x="348094" y="343103"/>
                    </a:lnTo>
                    <a:lnTo>
                      <a:pt x="346748" y="343916"/>
                    </a:lnTo>
                    <a:lnTo>
                      <a:pt x="346011" y="344144"/>
                    </a:lnTo>
                    <a:lnTo>
                      <a:pt x="345960" y="344462"/>
                    </a:lnTo>
                    <a:lnTo>
                      <a:pt x="345897" y="344893"/>
                    </a:lnTo>
                    <a:lnTo>
                      <a:pt x="346329" y="345617"/>
                    </a:lnTo>
                    <a:lnTo>
                      <a:pt x="347040" y="345922"/>
                    </a:lnTo>
                    <a:lnTo>
                      <a:pt x="347878" y="345605"/>
                    </a:lnTo>
                    <a:lnTo>
                      <a:pt x="348056" y="345274"/>
                    </a:lnTo>
                    <a:lnTo>
                      <a:pt x="348297" y="344817"/>
                    </a:lnTo>
                    <a:close/>
                  </a:path>
                  <a:path w="975994" h="1029334">
                    <a:moveTo>
                      <a:pt x="368376" y="5880"/>
                    </a:moveTo>
                    <a:lnTo>
                      <a:pt x="367868" y="4038"/>
                    </a:lnTo>
                    <a:lnTo>
                      <a:pt x="367626" y="3098"/>
                    </a:lnTo>
                    <a:lnTo>
                      <a:pt x="367144" y="3302"/>
                    </a:lnTo>
                    <a:lnTo>
                      <a:pt x="366687" y="3479"/>
                    </a:lnTo>
                    <a:lnTo>
                      <a:pt x="366217" y="3644"/>
                    </a:lnTo>
                    <a:lnTo>
                      <a:pt x="366649" y="4521"/>
                    </a:lnTo>
                    <a:lnTo>
                      <a:pt x="367093" y="5359"/>
                    </a:lnTo>
                    <a:lnTo>
                      <a:pt x="367538" y="6197"/>
                    </a:lnTo>
                    <a:lnTo>
                      <a:pt x="367804" y="6083"/>
                    </a:lnTo>
                    <a:lnTo>
                      <a:pt x="368084" y="5994"/>
                    </a:lnTo>
                    <a:lnTo>
                      <a:pt x="368376" y="5880"/>
                    </a:lnTo>
                    <a:close/>
                  </a:path>
                  <a:path w="975994" h="1029334">
                    <a:moveTo>
                      <a:pt x="410222" y="35839"/>
                    </a:moveTo>
                    <a:lnTo>
                      <a:pt x="409765" y="34950"/>
                    </a:lnTo>
                    <a:lnTo>
                      <a:pt x="409232" y="33959"/>
                    </a:lnTo>
                    <a:lnTo>
                      <a:pt x="408622" y="34302"/>
                    </a:lnTo>
                    <a:lnTo>
                      <a:pt x="407860" y="34544"/>
                    </a:lnTo>
                    <a:lnTo>
                      <a:pt x="407454" y="35064"/>
                    </a:lnTo>
                    <a:lnTo>
                      <a:pt x="407289" y="35293"/>
                    </a:lnTo>
                    <a:lnTo>
                      <a:pt x="407809" y="36525"/>
                    </a:lnTo>
                    <a:lnTo>
                      <a:pt x="408012" y="36525"/>
                    </a:lnTo>
                    <a:lnTo>
                      <a:pt x="408673" y="36499"/>
                    </a:lnTo>
                    <a:lnTo>
                      <a:pt x="409346" y="36156"/>
                    </a:lnTo>
                    <a:lnTo>
                      <a:pt x="410222" y="35839"/>
                    </a:lnTo>
                    <a:close/>
                  </a:path>
                  <a:path w="975994" h="1029334">
                    <a:moveTo>
                      <a:pt x="427164" y="689495"/>
                    </a:moveTo>
                    <a:lnTo>
                      <a:pt x="427037" y="687654"/>
                    </a:lnTo>
                    <a:lnTo>
                      <a:pt x="426961" y="686714"/>
                    </a:lnTo>
                    <a:lnTo>
                      <a:pt x="426643" y="686752"/>
                    </a:lnTo>
                    <a:lnTo>
                      <a:pt x="426300" y="686765"/>
                    </a:lnTo>
                    <a:lnTo>
                      <a:pt x="425983" y="686803"/>
                    </a:lnTo>
                    <a:lnTo>
                      <a:pt x="425996" y="687730"/>
                    </a:lnTo>
                    <a:lnTo>
                      <a:pt x="426046" y="688644"/>
                    </a:lnTo>
                    <a:lnTo>
                      <a:pt x="426059" y="689584"/>
                    </a:lnTo>
                    <a:lnTo>
                      <a:pt x="426427" y="689546"/>
                    </a:lnTo>
                    <a:lnTo>
                      <a:pt x="426808" y="689521"/>
                    </a:lnTo>
                    <a:lnTo>
                      <a:pt x="427164" y="689495"/>
                    </a:lnTo>
                    <a:close/>
                  </a:path>
                  <a:path w="975994" h="1029334">
                    <a:moveTo>
                      <a:pt x="452729" y="677837"/>
                    </a:moveTo>
                    <a:lnTo>
                      <a:pt x="452666" y="677011"/>
                    </a:lnTo>
                    <a:lnTo>
                      <a:pt x="452374" y="676363"/>
                    </a:lnTo>
                    <a:lnTo>
                      <a:pt x="452081" y="675424"/>
                    </a:lnTo>
                    <a:lnTo>
                      <a:pt x="451269" y="675868"/>
                    </a:lnTo>
                    <a:lnTo>
                      <a:pt x="450443" y="676160"/>
                    </a:lnTo>
                    <a:lnTo>
                      <a:pt x="450469" y="676338"/>
                    </a:lnTo>
                    <a:lnTo>
                      <a:pt x="450583" y="676998"/>
                    </a:lnTo>
                    <a:lnTo>
                      <a:pt x="450862" y="677697"/>
                    </a:lnTo>
                    <a:lnTo>
                      <a:pt x="451472" y="678332"/>
                    </a:lnTo>
                    <a:lnTo>
                      <a:pt x="452729" y="677837"/>
                    </a:lnTo>
                    <a:close/>
                  </a:path>
                  <a:path w="975994" h="1029334">
                    <a:moveTo>
                      <a:pt x="452780" y="327240"/>
                    </a:moveTo>
                    <a:lnTo>
                      <a:pt x="451688" y="326351"/>
                    </a:lnTo>
                    <a:lnTo>
                      <a:pt x="450646" y="325488"/>
                    </a:lnTo>
                    <a:lnTo>
                      <a:pt x="449554" y="324599"/>
                    </a:lnTo>
                    <a:lnTo>
                      <a:pt x="448945" y="325196"/>
                    </a:lnTo>
                    <a:lnTo>
                      <a:pt x="449402" y="325818"/>
                    </a:lnTo>
                    <a:lnTo>
                      <a:pt x="449770" y="326517"/>
                    </a:lnTo>
                    <a:lnTo>
                      <a:pt x="450850" y="327494"/>
                    </a:lnTo>
                    <a:lnTo>
                      <a:pt x="451561" y="327736"/>
                    </a:lnTo>
                    <a:lnTo>
                      <a:pt x="452208" y="328066"/>
                    </a:lnTo>
                    <a:lnTo>
                      <a:pt x="452399" y="327787"/>
                    </a:lnTo>
                    <a:lnTo>
                      <a:pt x="452602" y="327520"/>
                    </a:lnTo>
                    <a:lnTo>
                      <a:pt x="452780" y="327240"/>
                    </a:lnTo>
                    <a:close/>
                  </a:path>
                  <a:path w="975994" h="1029334">
                    <a:moveTo>
                      <a:pt x="453009" y="557453"/>
                    </a:moveTo>
                    <a:lnTo>
                      <a:pt x="452069" y="557161"/>
                    </a:lnTo>
                    <a:lnTo>
                      <a:pt x="451129" y="556856"/>
                    </a:lnTo>
                    <a:lnTo>
                      <a:pt x="450189" y="556564"/>
                    </a:lnTo>
                    <a:lnTo>
                      <a:pt x="449681" y="557707"/>
                    </a:lnTo>
                    <a:lnTo>
                      <a:pt x="450634" y="558114"/>
                    </a:lnTo>
                    <a:lnTo>
                      <a:pt x="451573" y="558533"/>
                    </a:lnTo>
                    <a:lnTo>
                      <a:pt x="452513" y="558939"/>
                    </a:lnTo>
                    <a:lnTo>
                      <a:pt x="452843" y="557949"/>
                    </a:lnTo>
                    <a:lnTo>
                      <a:pt x="453009" y="557453"/>
                    </a:lnTo>
                    <a:close/>
                  </a:path>
                  <a:path w="975994" h="1029334">
                    <a:moveTo>
                      <a:pt x="460502" y="468414"/>
                    </a:moveTo>
                    <a:lnTo>
                      <a:pt x="459625" y="467842"/>
                    </a:lnTo>
                    <a:lnTo>
                      <a:pt x="459181" y="467512"/>
                    </a:lnTo>
                    <a:lnTo>
                      <a:pt x="458558" y="468376"/>
                    </a:lnTo>
                    <a:lnTo>
                      <a:pt x="457949" y="469252"/>
                    </a:lnTo>
                    <a:lnTo>
                      <a:pt x="457327" y="470128"/>
                    </a:lnTo>
                    <a:lnTo>
                      <a:pt x="457784" y="470446"/>
                    </a:lnTo>
                    <a:lnTo>
                      <a:pt x="458711" y="471043"/>
                    </a:lnTo>
                    <a:lnTo>
                      <a:pt x="459320" y="470204"/>
                    </a:lnTo>
                    <a:lnTo>
                      <a:pt x="459943" y="469366"/>
                    </a:lnTo>
                    <a:lnTo>
                      <a:pt x="460476" y="468477"/>
                    </a:lnTo>
                    <a:close/>
                  </a:path>
                  <a:path w="975994" h="1029334">
                    <a:moveTo>
                      <a:pt x="492391" y="856094"/>
                    </a:moveTo>
                    <a:lnTo>
                      <a:pt x="491985" y="855408"/>
                    </a:lnTo>
                    <a:lnTo>
                      <a:pt x="491731" y="854925"/>
                    </a:lnTo>
                    <a:lnTo>
                      <a:pt x="491451" y="854456"/>
                    </a:lnTo>
                    <a:lnTo>
                      <a:pt x="491007" y="854722"/>
                    </a:lnTo>
                    <a:lnTo>
                      <a:pt x="490232" y="854925"/>
                    </a:lnTo>
                    <a:lnTo>
                      <a:pt x="490181" y="855256"/>
                    </a:lnTo>
                    <a:lnTo>
                      <a:pt x="490118" y="855726"/>
                    </a:lnTo>
                    <a:lnTo>
                      <a:pt x="490474" y="856411"/>
                    </a:lnTo>
                    <a:lnTo>
                      <a:pt x="490867" y="856742"/>
                    </a:lnTo>
                    <a:lnTo>
                      <a:pt x="491020" y="856881"/>
                    </a:lnTo>
                    <a:lnTo>
                      <a:pt x="491731" y="856386"/>
                    </a:lnTo>
                    <a:lnTo>
                      <a:pt x="492391" y="856094"/>
                    </a:lnTo>
                    <a:close/>
                  </a:path>
                  <a:path w="975994" h="1029334">
                    <a:moveTo>
                      <a:pt x="500786" y="419290"/>
                    </a:moveTo>
                    <a:lnTo>
                      <a:pt x="499795" y="418896"/>
                    </a:lnTo>
                    <a:lnTo>
                      <a:pt x="499287" y="418706"/>
                    </a:lnTo>
                    <a:lnTo>
                      <a:pt x="498983" y="419684"/>
                    </a:lnTo>
                    <a:lnTo>
                      <a:pt x="498665" y="420687"/>
                    </a:lnTo>
                    <a:lnTo>
                      <a:pt x="498348" y="421665"/>
                    </a:lnTo>
                    <a:lnTo>
                      <a:pt x="498856" y="421792"/>
                    </a:lnTo>
                    <a:lnTo>
                      <a:pt x="499757" y="422122"/>
                    </a:lnTo>
                    <a:lnTo>
                      <a:pt x="500202" y="421170"/>
                    </a:lnTo>
                    <a:lnTo>
                      <a:pt x="500468" y="420204"/>
                    </a:lnTo>
                    <a:lnTo>
                      <a:pt x="500786" y="419290"/>
                    </a:lnTo>
                    <a:close/>
                  </a:path>
                  <a:path w="975994" h="1029334">
                    <a:moveTo>
                      <a:pt x="514616" y="631405"/>
                    </a:moveTo>
                    <a:lnTo>
                      <a:pt x="513803" y="630961"/>
                    </a:lnTo>
                    <a:lnTo>
                      <a:pt x="513016" y="630542"/>
                    </a:lnTo>
                    <a:lnTo>
                      <a:pt x="512203" y="630097"/>
                    </a:lnTo>
                    <a:lnTo>
                      <a:pt x="512013" y="630580"/>
                    </a:lnTo>
                    <a:lnTo>
                      <a:pt x="511657" y="631532"/>
                    </a:lnTo>
                    <a:lnTo>
                      <a:pt x="512457" y="631786"/>
                    </a:lnTo>
                    <a:lnTo>
                      <a:pt x="513270" y="632104"/>
                    </a:lnTo>
                    <a:lnTo>
                      <a:pt x="514096" y="632294"/>
                    </a:lnTo>
                    <a:lnTo>
                      <a:pt x="514451" y="631698"/>
                    </a:lnTo>
                    <a:lnTo>
                      <a:pt x="514616" y="631405"/>
                    </a:lnTo>
                    <a:close/>
                  </a:path>
                  <a:path w="975994" h="1029334">
                    <a:moveTo>
                      <a:pt x="523786" y="459003"/>
                    </a:moveTo>
                    <a:lnTo>
                      <a:pt x="522884" y="458597"/>
                    </a:lnTo>
                    <a:lnTo>
                      <a:pt x="521982" y="458203"/>
                    </a:lnTo>
                    <a:lnTo>
                      <a:pt x="521093" y="457809"/>
                    </a:lnTo>
                    <a:lnTo>
                      <a:pt x="520966" y="458101"/>
                    </a:lnTo>
                    <a:lnTo>
                      <a:pt x="520674" y="458724"/>
                    </a:lnTo>
                    <a:lnTo>
                      <a:pt x="521627" y="459066"/>
                    </a:lnTo>
                    <a:lnTo>
                      <a:pt x="523532" y="459714"/>
                    </a:lnTo>
                    <a:lnTo>
                      <a:pt x="523608" y="459447"/>
                    </a:lnTo>
                    <a:lnTo>
                      <a:pt x="523709" y="459232"/>
                    </a:lnTo>
                    <a:lnTo>
                      <a:pt x="523786" y="459003"/>
                    </a:lnTo>
                    <a:close/>
                  </a:path>
                  <a:path w="975994" h="1029334">
                    <a:moveTo>
                      <a:pt x="526783" y="1028649"/>
                    </a:moveTo>
                    <a:lnTo>
                      <a:pt x="526630" y="1027417"/>
                    </a:lnTo>
                    <a:lnTo>
                      <a:pt x="526503" y="1026210"/>
                    </a:lnTo>
                    <a:lnTo>
                      <a:pt x="526376" y="1025004"/>
                    </a:lnTo>
                    <a:lnTo>
                      <a:pt x="525894" y="1025067"/>
                    </a:lnTo>
                    <a:lnTo>
                      <a:pt x="525386" y="1025131"/>
                    </a:lnTo>
                    <a:lnTo>
                      <a:pt x="524891" y="1025207"/>
                    </a:lnTo>
                    <a:lnTo>
                      <a:pt x="525081" y="1026426"/>
                    </a:lnTo>
                    <a:lnTo>
                      <a:pt x="525437" y="1028865"/>
                    </a:lnTo>
                    <a:lnTo>
                      <a:pt x="526783" y="1028649"/>
                    </a:lnTo>
                    <a:close/>
                  </a:path>
                  <a:path w="975994" h="1029334">
                    <a:moveTo>
                      <a:pt x="532523" y="460387"/>
                    </a:moveTo>
                    <a:lnTo>
                      <a:pt x="532028" y="459676"/>
                    </a:lnTo>
                    <a:lnTo>
                      <a:pt x="531787" y="459155"/>
                    </a:lnTo>
                    <a:lnTo>
                      <a:pt x="531228" y="458724"/>
                    </a:lnTo>
                    <a:lnTo>
                      <a:pt x="530440" y="459079"/>
                    </a:lnTo>
                    <a:lnTo>
                      <a:pt x="530390" y="459257"/>
                    </a:lnTo>
                    <a:lnTo>
                      <a:pt x="530313" y="459740"/>
                    </a:lnTo>
                    <a:lnTo>
                      <a:pt x="530517" y="460298"/>
                    </a:lnTo>
                    <a:lnTo>
                      <a:pt x="530606" y="460806"/>
                    </a:lnTo>
                    <a:lnTo>
                      <a:pt x="531101" y="460692"/>
                    </a:lnTo>
                    <a:lnTo>
                      <a:pt x="531634" y="460565"/>
                    </a:lnTo>
                    <a:lnTo>
                      <a:pt x="532523" y="460387"/>
                    </a:lnTo>
                    <a:close/>
                  </a:path>
                  <a:path w="975994" h="1029334">
                    <a:moveTo>
                      <a:pt x="549998" y="773722"/>
                    </a:moveTo>
                    <a:lnTo>
                      <a:pt x="548868" y="772820"/>
                    </a:lnTo>
                    <a:lnTo>
                      <a:pt x="548449" y="772325"/>
                    </a:lnTo>
                    <a:lnTo>
                      <a:pt x="547878" y="772083"/>
                    </a:lnTo>
                    <a:lnTo>
                      <a:pt x="547420" y="771867"/>
                    </a:lnTo>
                    <a:lnTo>
                      <a:pt x="546798" y="771931"/>
                    </a:lnTo>
                    <a:lnTo>
                      <a:pt x="546252" y="771867"/>
                    </a:lnTo>
                    <a:lnTo>
                      <a:pt x="546366" y="772528"/>
                    </a:lnTo>
                    <a:lnTo>
                      <a:pt x="546366" y="773303"/>
                    </a:lnTo>
                    <a:lnTo>
                      <a:pt x="546722" y="773836"/>
                    </a:lnTo>
                    <a:lnTo>
                      <a:pt x="546849" y="774077"/>
                    </a:lnTo>
                    <a:lnTo>
                      <a:pt x="547725" y="773836"/>
                    </a:lnTo>
                    <a:lnTo>
                      <a:pt x="549998" y="773722"/>
                    </a:lnTo>
                    <a:close/>
                  </a:path>
                  <a:path w="975994" h="1029334">
                    <a:moveTo>
                      <a:pt x="550913" y="523773"/>
                    </a:moveTo>
                    <a:lnTo>
                      <a:pt x="550519" y="523011"/>
                    </a:lnTo>
                    <a:lnTo>
                      <a:pt x="550252" y="521766"/>
                    </a:lnTo>
                    <a:lnTo>
                      <a:pt x="549262" y="522554"/>
                    </a:lnTo>
                    <a:lnTo>
                      <a:pt x="548360" y="522947"/>
                    </a:lnTo>
                    <a:lnTo>
                      <a:pt x="548297" y="523455"/>
                    </a:lnTo>
                    <a:lnTo>
                      <a:pt x="548220" y="524052"/>
                    </a:lnTo>
                    <a:lnTo>
                      <a:pt x="548830" y="524738"/>
                    </a:lnTo>
                    <a:lnTo>
                      <a:pt x="549186" y="525399"/>
                    </a:lnTo>
                    <a:lnTo>
                      <a:pt x="549719" y="525043"/>
                    </a:lnTo>
                    <a:lnTo>
                      <a:pt x="550583" y="524827"/>
                    </a:lnTo>
                    <a:lnTo>
                      <a:pt x="550735" y="524344"/>
                    </a:lnTo>
                    <a:lnTo>
                      <a:pt x="550913" y="523773"/>
                    </a:lnTo>
                    <a:close/>
                  </a:path>
                  <a:path w="975994" h="1029334">
                    <a:moveTo>
                      <a:pt x="555193" y="770001"/>
                    </a:moveTo>
                    <a:lnTo>
                      <a:pt x="554139" y="769861"/>
                    </a:lnTo>
                    <a:lnTo>
                      <a:pt x="552005" y="769543"/>
                    </a:lnTo>
                    <a:lnTo>
                      <a:pt x="551967" y="769899"/>
                    </a:lnTo>
                    <a:lnTo>
                      <a:pt x="551827" y="770597"/>
                    </a:lnTo>
                    <a:lnTo>
                      <a:pt x="552894" y="770775"/>
                    </a:lnTo>
                    <a:lnTo>
                      <a:pt x="554990" y="771182"/>
                    </a:lnTo>
                    <a:lnTo>
                      <a:pt x="555066" y="770775"/>
                    </a:lnTo>
                    <a:lnTo>
                      <a:pt x="555104" y="770407"/>
                    </a:lnTo>
                    <a:lnTo>
                      <a:pt x="555193" y="770001"/>
                    </a:lnTo>
                    <a:close/>
                  </a:path>
                  <a:path w="975994" h="1029334">
                    <a:moveTo>
                      <a:pt x="561975" y="323977"/>
                    </a:moveTo>
                    <a:lnTo>
                      <a:pt x="561873" y="323608"/>
                    </a:lnTo>
                    <a:lnTo>
                      <a:pt x="561809" y="323240"/>
                    </a:lnTo>
                    <a:lnTo>
                      <a:pt x="561721" y="322872"/>
                    </a:lnTo>
                    <a:lnTo>
                      <a:pt x="560832" y="322986"/>
                    </a:lnTo>
                    <a:lnTo>
                      <a:pt x="559041" y="323215"/>
                    </a:lnTo>
                    <a:lnTo>
                      <a:pt x="559066" y="323735"/>
                    </a:lnTo>
                    <a:lnTo>
                      <a:pt x="559092" y="324243"/>
                    </a:lnTo>
                    <a:lnTo>
                      <a:pt x="559130" y="324777"/>
                    </a:lnTo>
                    <a:lnTo>
                      <a:pt x="560082" y="324485"/>
                    </a:lnTo>
                    <a:lnTo>
                      <a:pt x="561975" y="323977"/>
                    </a:lnTo>
                    <a:close/>
                  </a:path>
                  <a:path w="975994" h="1029334">
                    <a:moveTo>
                      <a:pt x="569048" y="1009065"/>
                    </a:moveTo>
                    <a:lnTo>
                      <a:pt x="568185" y="1008913"/>
                    </a:lnTo>
                    <a:lnTo>
                      <a:pt x="567334" y="1008761"/>
                    </a:lnTo>
                    <a:lnTo>
                      <a:pt x="566496" y="1008621"/>
                    </a:lnTo>
                    <a:lnTo>
                      <a:pt x="566394" y="1008913"/>
                    </a:lnTo>
                    <a:lnTo>
                      <a:pt x="566280" y="1009446"/>
                    </a:lnTo>
                    <a:lnTo>
                      <a:pt x="567067" y="1009751"/>
                    </a:lnTo>
                    <a:lnTo>
                      <a:pt x="567855" y="1010043"/>
                    </a:lnTo>
                    <a:lnTo>
                      <a:pt x="568629" y="1010348"/>
                    </a:lnTo>
                    <a:lnTo>
                      <a:pt x="568782" y="1009929"/>
                    </a:lnTo>
                    <a:lnTo>
                      <a:pt x="569048" y="1009065"/>
                    </a:lnTo>
                    <a:close/>
                  </a:path>
                  <a:path w="975994" h="1029334">
                    <a:moveTo>
                      <a:pt x="583565" y="425170"/>
                    </a:moveTo>
                    <a:lnTo>
                      <a:pt x="583095" y="424561"/>
                    </a:lnTo>
                    <a:lnTo>
                      <a:pt x="582752" y="423837"/>
                    </a:lnTo>
                    <a:lnTo>
                      <a:pt x="582193" y="423418"/>
                    </a:lnTo>
                    <a:lnTo>
                      <a:pt x="581761" y="423125"/>
                    </a:lnTo>
                    <a:lnTo>
                      <a:pt x="581063" y="423189"/>
                    </a:lnTo>
                    <a:lnTo>
                      <a:pt x="580466" y="423087"/>
                    </a:lnTo>
                    <a:lnTo>
                      <a:pt x="580517" y="423557"/>
                    </a:lnTo>
                    <a:lnTo>
                      <a:pt x="580580" y="424002"/>
                    </a:lnTo>
                    <a:lnTo>
                      <a:pt x="580618" y="424484"/>
                    </a:lnTo>
                    <a:lnTo>
                      <a:pt x="581139" y="424980"/>
                    </a:lnTo>
                    <a:lnTo>
                      <a:pt x="581609" y="425615"/>
                    </a:lnTo>
                    <a:lnTo>
                      <a:pt x="582218" y="425907"/>
                    </a:lnTo>
                    <a:lnTo>
                      <a:pt x="582498" y="426034"/>
                    </a:lnTo>
                    <a:lnTo>
                      <a:pt x="583095" y="425424"/>
                    </a:lnTo>
                    <a:lnTo>
                      <a:pt x="583565" y="425170"/>
                    </a:lnTo>
                    <a:close/>
                  </a:path>
                  <a:path w="975994" h="1029334">
                    <a:moveTo>
                      <a:pt x="589851" y="1009230"/>
                    </a:moveTo>
                    <a:lnTo>
                      <a:pt x="589673" y="1007846"/>
                    </a:lnTo>
                    <a:lnTo>
                      <a:pt x="586955" y="1006424"/>
                    </a:lnTo>
                    <a:lnTo>
                      <a:pt x="587451" y="1008570"/>
                    </a:lnTo>
                    <a:lnTo>
                      <a:pt x="588010" y="1011186"/>
                    </a:lnTo>
                    <a:lnTo>
                      <a:pt x="589851" y="1009230"/>
                    </a:lnTo>
                    <a:close/>
                  </a:path>
                  <a:path w="975994" h="1029334">
                    <a:moveTo>
                      <a:pt x="612724" y="187413"/>
                    </a:moveTo>
                    <a:lnTo>
                      <a:pt x="612000" y="186905"/>
                    </a:lnTo>
                    <a:lnTo>
                      <a:pt x="611289" y="186397"/>
                    </a:lnTo>
                    <a:lnTo>
                      <a:pt x="610577" y="185877"/>
                    </a:lnTo>
                    <a:lnTo>
                      <a:pt x="610387" y="186169"/>
                    </a:lnTo>
                    <a:lnTo>
                      <a:pt x="610184" y="186423"/>
                    </a:lnTo>
                    <a:lnTo>
                      <a:pt x="609981" y="186702"/>
                    </a:lnTo>
                    <a:lnTo>
                      <a:pt x="610679" y="187223"/>
                    </a:lnTo>
                    <a:lnTo>
                      <a:pt x="612101" y="188252"/>
                    </a:lnTo>
                    <a:lnTo>
                      <a:pt x="612305" y="187960"/>
                    </a:lnTo>
                    <a:lnTo>
                      <a:pt x="612508" y="187680"/>
                    </a:lnTo>
                    <a:lnTo>
                      <a:pt x="612724" y="187413"/>
                    </a:lnTo>
                    <a:close/>
                  </a:path>
                  <a:path w="975994" h="1029334">
                    <a:moveTo>
                      <a:pt x="639991" y="502653"/>
                    </a:moveTo>
                    <a:lnTo>
                      <a:pt x="638683" y="502856"/>
                    </a:lnTo>
                    <a:lnTo>
                      <a:pt x="637743" y="502742"/>
                    </a:lnTo>
                    <a:lnTo>
                      <a:pt x="637387" y="503148"/>
                    </a:lnTo>
                    <a:lnTo>
                      <a:pt x="637044" y="503555"/>
                    </a:lnTo>
                    <a:lnTo>
                      <a:pt x="637286" y="504469"/>
                    </a:lnTo>
                    <a:lnTo>
                      <a:pt x="637260" y="505180"/>
                    </a:lnTo>
                    <a:lnTo>
                      <a:pt x="637959" y="505180"/>
                    </a:lnTo>
                    <a:lnTo>
                      <a:pt x="638848" y="505421"/>
                    </a:lnTo>
                    <a:lnTo>
                      <a:pt x="639330" y="505104"/>
                    </a:lnTo>
                    <a:lnTo>
                      <a:pt x="639711" y="504825"/>
                    </a:lnTo>
                    <a:lnTo>
                      <a:pt x="639699" y="503872"/>
                    </a:lnTo>
                    <a:lnTo>
                      <a:pt x="639991" y="502653"/>
                    </a:lnTo>
                    <a:close/>
                  </a:path>
                  <a:path w="975994" h="1029334">
                    <a:moveTo>
                      <a:pt x="665530" y="33972"/>
                    </a:moveTo>
                    <a:lnTo>
                      <a:pt x="665505" y="33566"/>
                    </a:lnTo>
                    <a:lnTo>
                      <a:pt x="665467" y="33147"/>
                    </a:lnTo>
                    <a:lnTo>
                      <a:pt x="664184" y="33210"/>
                    </a:lnTo>
                    <a:lnTo>
                      <a:pt x="662901" y="33261"/>
                    </a:lnTo>
                    <a:lnTo>
                      <a:pt x="661593" y="33324"/>
                    </a:lnTo>
                    <a:lnTo>
                      <a:pt x="661606" y="33807"/>
                    </a:lnTo>
                    <a:lnTo>
                      <a:pt x="661670" y="34747"/>
                    </a:lnTo>
                    <a:lnTo>
                      <a:pt x="662965" y="34632"/>
                    </a:lnTo>
                    <a:lnTo>
                      <a:pt x="665530" y="34378"/>
                    </a:lnTo>
                    <a:lnTo>
                      <a:pt x="665530" y="33972"/>
                    </a:lnTo>
                    <a:close/>
                  </a:path>
                  <a:path w="975994" h="1029334">
                    <a:moveTo>
                      <a:pt x="685203" y="746950"/>
                    </a:moveTo>
                    <a:lnTo>
                      <a:pt x="684974" y="746226"/>
                    </a:lnTo>
                    <a:lnTo>
                      <a:pt x="684555" y="744829"/>
                    </a:lnTo>
                    <a:lnTo>
                      <a:pt x="683844" y="745388"/>
                    </a:lnTo>
                    <a:lnTo>
                      <a:pt x="683107" y="745909"/>
                    </a:lnTo>
                    <a:lnTo>
                      <a:pt x="682434" y="746518"/>
                    </a:lnTo>
                    <a:lnTo>
                      <a:pt x="682726" y="747420"/>
                    </a:lnTo>
                    <a:lnTo>
                      <a:pt x="683615" y="747318"/>
                    </a:lnTo>
                    <a:lnTo>
                      <a:pt x="684415" y="747128"/>
                    </a:lnTo>
                    <a:lnTo>
                      <a:pt x="685203" y="746950"/>
                    </a:lnTo>
                    <a:close/>
                  </a:path>
                  <a:path w="975994" h="1029334">
                    <a:moveTo>
                      <a:pt x="690892" y="538213"/>
                    </a:moveTo>
                    <a:lnTo>
                      <a:pt x="690765" y="537476"/>
                    </a:lnTo>
                    <a:lnTo>
                      <a:pt x="690727" y="536422"/>
                    </a:lnTo>
                    <a:lnTo>
                      <a:pt x="689787" y="536879"/>
                    </a:lnTo>
                    <a:lnTo>
                      <a:pt x="689013" y="537019"/>
                    </a:lnTo>
                    <a:lnTo>
                      <a:pt x="688848" y="537400"/>
                    </a:lnTo>
                    <a:lnTo>
                      <a:pt x="688682" y="537832"/>
                    </a:lnTo>
                    <a:lnTo>
                      <a:pt x="688949" y="538645"/>
                    </a:lnTo>
                    <a:lnTo>
                      <a:pt x="689317" y="538962"/>
                    </a:lnTo>
                    <a:lnTo>
                      <a:pt x="689597" y="539229"/>
                    </a:lnTo>
                    <a:lnTo>
                      <a:pt x="690765" y="539026"/>
                    </a:lnTo>
                    <a:lnTo>
                      <a:pt x="690892" y="538213"/>
                    </a:lnTo>
                    <a:close/>
                  </a:path>
                  <a:path w="975994" h="1029334">
                    <a:moveTo>
                      <a:pt x="708190" y="49542"/>
                    </a:moveTo>
                    <a:lnTo>
                      <a:pt x="704748" y="48590"/>
                    </a:lnTo>
                    <a:lnTo>
                      <a:pt x="704608" y="48996"/>
                    </a:lnTo>
                    <a:lnTo>
                      <a:pt x="704354" y="49822"/>
                    </a:lnTo>
                    <a:lnTo>
                      <a:pt x="705408" y="50279"/>
                    </a:lnTo>
                    <a:lnTo>
                      <a:pt x="706475" y="50761"/>
                    </a:lnTo>
                    <a:lnTo>
                      <a:pt x="707555" y="51231"/>
                    </a:lnTo>
                    <a:lnTo>
                      <a:pt x="707745" y="50660"/>
                    </a:lnTo>
                    <a:lnTo>
                      <a:pt x="708190" y="49542"/>
                    </a:lnTo>
                    <a:close/>
                  </a:path>
                  <a:path w="975994" h="1029334">
                    <a:moveTo>
                      <a:pt x="716203" y="781570"/>
                    </a:moveTo>
                    <a:lnTo>
                      <a:pt x="714870" y="781570"/>
                    </a:lnTo>
                    <a:lnTo>
                      <a:pt x="713536" y="781532"/>
                    </a:lnTo>
                    <a:lnTo>
                      <a:pt x="712216" y="781519"/>
                    </a:lnTo>
                    <a:lnTo>
                      <a:pt x="712203" y="781977"/>
                    </a:lnTo>
                    <a:lnTo>
                      <a:pt x="712203" y="782866"/>
                    </a:lnTo>
                    <a:lnTo>
                      <a:pt x="713536" y="782828"/>
                    </a:lnTo>
                    <a:lnTo>
                      <a:pt x="714870" y="782828"/>
                    </a:lnTo>
                    <a:lnTo>
                      <a:pt x="716203" y="782789"/>
                    </a:lnTo>
                    <a:lnTo>
                      <a:pt x="716203" y="781570"/>
                    </a:lnTo>
                    <a:close/>
                  </a:path>
                  <a:path w="975994" h="1029334">
                    <a:moveTo>
                      <a:pt x="750722" y="48564"/>
                    </a:moveTo>
                    <a:lnTo>
                      <a:pt x="749706" y="48348"/>
                    </a:lnTo>
                    <a:lnTo>
                      <a:pt x="749211" y="48221"/>
                    </a:lnTo>
                    <a:lnTo>
                      <a:pt x="748969" y="50342"/>
                    </a:lnTo>
                    <a:lnTo>
                      <a:pt x="748880" y="51409"/>
                    </a:lnTo>
                    <a:lnTo>
                      <a:pt x="749211" y="51485"/>
                    </a:lnTo>
                    <a:lnTo>
                      <a:pt x="749541" y="51523"/>
                    </a:lnTo>
                    <a:lnTo>
                      <a:pt x="749858" y="51574"/>
                    </a:lnTo>
                    <a:lnTo>
                      <a:pt x="750443" y="49580"/>
                    </a:lnTo>
                    <a:lnTo>
                      <a:pt x="750722" y="48564"/>
                    </a:lnTo>
                    <a:close/>
                  </a:path>
                  <a:path w="975994" h="1029334">
                    <a:moveTo>
                      <a:pt x="754888" y="203250"/>
                    </a:moveTo>
                    <a:lnTo>
                      <a:pt x="754608" y="202476"/>
                    </a:lnTo>
                    <a:lnTo>
                      <a:pt x="754595" y="201739"/>
                    </a:lnTo>
                    <a:lnTo>
                      <a:pt x="754227" y="201498"/>
                    </a:lnTo>
                    <a:lnTo>
                      <a:pt x="753859" y="201295"/>
                    </a:lnTo>
                    <a:lnTo>
                      <a:pt x="753160" y="201587"/>
                    </a:lnTo>
                    <a:lnTo>
                      <a:pt x="752614" y="201663"/>
                    </a:lnTo>
                    <a:lnTo>
                      <a:pt x="752729" y="202184"/>
                    </a:lnTo>
                    <a:lnTo>
                      <a:pt x="752640" y="202933"/>
                    </a:lnTo>
                    <a:lnTo>
                      <a:pt x="752983" y="203174"/>
                    </a:lnTo>
                    <a:lnTo>
                      <a:pt x="753325" y="203454"/>
                    </a:lnTo>
                    <a:lnTo>
                      <a:pt x="754024" y="203238"/>
                    </a:lnTo>
                    <a:lnTo>
                      <a:pt x="754888" y="203250"/>
                    </a:lnTo>
                    <a:close/>
                  </a:path>
                  <a:path w="975994" h="1029334">
                    <a:moveTo>
                      <a:pt x="762482" y="420370"/>
                    </a:moveTo>
                    <a:lnTo>
                      <a:pt x="761657" y="419722"/>
                    </a:lnTo>
                    <a:lnTo>
                      <a:pt x="760857" y="419100"/>
                    </a:lnTo>
                    <a:lnTo>
                      <a:pt x="760056" y="418452"/>
                    </a:lnTo>
                    <a:lnTo>
                      <a:pt x="759510" y="419379"/>
                    </a:lnTo>
                    <a:lnTo>
                      <a:pt x="759269" y="419836"/>
                    </a:lnTo>
                    <a:lnTo>
                      <a:pt x="760171" y="420255"/>
                    </a:lnTo>
                    <a:lnTo>
                      <a:pt x="762038" y="421068"/>
                    </a:lnTo>
                    <a:lnTo>
                      <a:pt x="762482" y="420370"/>
                    </a:lnTo>
                    <a:close/>
                  </a:path>
                  <a:path w="975994" h="1029334">
                    <a:moveTo>
                      <a:pt x="774331" y="31369"/>
                    </a:moveTo>
                    <a:lnTo>
                      <a:pt x="770039" y="34010"/>
                    </a:lnTo>
                    <a:lnTo>
                      <a:pt x="770547" y="35356"/>
                    </a:lnTo>
                    <a:lnTo>
                      <a:pt x="771271" y="35229"/>
                    </a:lnTo>
                    <a:lnTo>
                      <a:pt x="772223" y="35356"/>
                    </a:lnTo>
                    <a:lnTo>
                      <a:pt x="773226" y="34455"/>
                    </a:lnTo>
                    <a:lnTo>
                      <a:pt x="773391" y="33515"/>
                    </a:lnTo>
                    <a:lnTo>
                      <a:pt x="774331" y="31369"/>
                    </a:lnTo>
                    <a:close/>
                  </a:path>
                  <a:path w="975994" h="1029334">
                    <a:moveTo>
                      <a:pt x="789343" y="211061"/>
                    </a:moveTo>
                    <a:lnTo>
                      <a:pt x="789114" y="210350"/>
                    </a:lnTo>
                    <a:lnTo>
                      <a:pt x="788911" y="209638"/>
                    </a:lnTo>
                    <a:lnTo>
                      <a:pt x="788416" y="208076"/>
                    </a:lnTo>
                    <a:lnTo>
                      <a:pt x="787679" y="208724"/>
                    </a:lnTo>
                    <a:lnTo>
                      <a:pt x="786904" y="209054"/>
                    </a:lnTo>
                    <a:lnTo>
                      <a:pt x="786892" y="209461"/>
                    </a:lnTo>
                    <a:lnTo>
                      <a:pt x="786828" y="210159"/>
                    </a:lnTo>
                    <a:lnTo>
                      <a:pt x="787095" y="211023"/>
                    </a:lnTo>
                    <a:lnTo>
                      <a:pt x="787539" y="211543"/>
                    </a:lnTo>
                    <a:lnTo>
                      <a:pt x="787692" y="211747"/>
                    </a:lnTo>
                    <a:lnTo>
                      <a:pt x="788708" y="211239"/>
                    </a:lnTo>
                    <a:lnTo>
                      <a:pt x="789343" y="211061"/>
                    </a:lnTo>
                    <a:close/>
                  </a:path>
                  <a:path w="975994" h="1029334">
                    <a:moveTo>
                      <a:pt x="795667" y="152692"/>
                    </a:moveTo>
                    <a:lnTo>
                      <a:pt x="795388" y="152273"/>
                    </a:lnTo>
                    <a:lnTo>
                      <a:pt x="795096" y="151841"/>
                    </a:lnTo>
                    <a:lnTo>
                      <a:pt x="794740" y="151295"/>
                    </a:lnTo>
                    <a:lnTo>
                      <a:pt x="794118" y="151612"/>
                    </a:lnTo>
                    <a:lnTo>
                      <a:pt x="793648" y="151841"/>
                    </a:lnTo>
                    <a:lnTo>
                      <a:pt x="793191" y="152095"/>
                    </a:lnTo>
                    <a:lnTo>
                      <a:pt x="793559" y="152577"/>
                    </a:lnTo>
                    <a:lnTo>
                      <a:pt x="793851" y="153225"/>
                    </a:lnTo>
                    <a:lnTo>
                      <a:pt x="794334" y="153454"/>
                    </a:lnTo>
                    <a:lnTo>
                      <a:pt x="794626" y="153581"/>
                    </a:lnTo>
                    <a:lnTo>
                      <a:pt x="795223" y="152971"/>
                    </a:lnTo>
                    <a:lnTo>
                      <a:pt x="795667" y="152692"/>
                    </a:lnTo>
                    <a:close/>
                  </a:path>
                  <a:path w="975994" h="1029334">
                    <a:moveTo>
                      <a:pt x="803300" y="384302"/>
                    </a:moveTo>
                    <a:lnTo>
                      <a:pt x="801916" y="381304"/>
                    </a:lnTo>
                    <a:lnTo>
                      <a:pt x="800912" y="382739"/>
                    </a:lnTo>
                    <a:lnTo>
                      <a:pt x="800265" y="383692"/>
                    </a:lnTo>
                    <a:lnTo>
                      <a:pt x="799617" y="384644"/>
                    </a:lnTo>
                    <a:lnTo>
                      <a:pt x="801751" y="384670"/>
                    </a:lnTo>
                    <a:lnTo>
                      <a:pt x="803300" y="384302"/>
                    </a:lnTo>
                    <a:close/>
                  </a:path>
                  <a:path w="975994" h="1029334">
                    <a:moveTo>
                      <a:pt x="804329" y="801992"/>
                    </a:moveTo>
                    <a:lnTo>
                      <a:pt x="803884" y="801090"/>
                    </a:lnTo>
                    <a:lnTo>
                      <a:pt x="803630" y="799592"/>
                    </a:lnTo>
                    <a:lnTo>
                      <a:pt x="802538" y="800646"/>
                    </a:lnTo>
                    <a:lnTo>
                      <a:pt x="801839" y="801065"/>
                    </a:lnTo>
                    <a:lnTo>
                      <a:pt x="801560" y="801674"/>
                    </a:lnTo>
                    <a:lnTo>
                      <a:pt x="801408" y="802043"/>
                    </a:lnTo>
                    <a:lnTo>
                      <a:pt x="801890" y="802728"/>
                    </a:lnTo>
                    <a:lnTo>
                      <a:pt x="802055" y="803275"/>
                    </a:lnTo>
                    <a:lnTo>
                      <a:pt x="802741" y="803008"/>
                    </a:lnTo>
                    <a:lnTo>
                      <a:pt x="803681" y="802919"/>
                    </a:lnTo>
                    <a:lnTo>
                      <a:pt x="804329" y="801992"/>
                    </a:lnTo>
                    <a:close/>
                  </a:path>
                  <a:path w="975994" h="1029334">
                    <a:moveTo>
                      <a:pt x="813765" y="295376"/>
                    </a:moveTo>
                    <a:lnTo>
                      <a:pt x="813498" y="294640"/>
                    </a:lnTo>
                    <a:lnTo>
                      <a:pt x="813333" y="293420"/>
                    </a:lnTo>
                    <a:lnTo>
                      <a:pt x="811022" y="294805"/>
                    </a:lnTo>
                    <a:lnTo>
                      <a:pt x="811377" y="295414"/>
                    </a:lnTo>
                    <a:lnTo>
                      <a:pt x="811682" y="296164"/>
                    </a:lnTo>
                    <a:lnTo>
                      <a:pt x="812190" y="296583"/>
                    </a:lnTo>
                    <a:lnTo>
                      <a:pt x="812393" y="296760"/>
                    </a:lnTo>
                    <a:lnTo>
                      <a:pt x="813511" y="296316"/>
                    </a:lnTo>
                    <a:lnTo>
                      <a:pt x="813600" y="295986"/>
                    </a:lnTo>
                    <a:lnTo>
                      <a:pt x="813765" y="295376"/>
                    </a:lnTo>
                    <a:close/>
                  </a:path>
                  <a:path w="975994" h="1029334">
                    <a:moveTo>
                      <a:pt x="833056" y="110769"/>
                    </a:moveTo>
                    <a:lnTo>
                      <a:pt x="832726" y="109639"/>
                    </a:lnTo>
                    <a:lnTo>
                      <a:pt x="832535" y="109626"/>
                    </a:lnTo>
                    <a:lnTo>
                      <a:pt x="831900" y="109537"/>
                    </a:lnTo>
                    <a:lnTo>
                      <a:pt x="831227" y="109791"/>
                    </a:lnTo>
                    <a:lnTo>
                      <a:pt x="830580" y="109905"/>
                    </a:lnTo>
                    <a:lnTo>
                      <a:pt x="830961" y="110947"/>
                    </a:lnTo>
                    <a:lnTo>
                      <a:pt x="831176" y="111620"/>
                    </a:lnTo>
                    <a:lnTo>
                      <a:pt x="831875" y="111417"/>
                    </a:lnTo>
                    <a:lnTo>
                      <a:pt x="832599" y="111379"/>
                    </a:lnTo>
                    <a:lnTo>
                      <a:pt x="832853" y="111048"/>
                    </a:lnTo>
                    <a:lnTo>
                      <a:pt x="833056" y="110769"/>
                    </a:lnTo>
                    <a:close/>
                  </a:path>
                  <a:path w="975994" h="1029334">
                    <a:moveTo>
                      <a:pt x="866063" y="94818"/>
                    </a:moveTo>
                    <a:lnTo>
                      <a:pt x="864844" y="94615"/>
                    </a:lnTo>
                    <a:lnTo>
                      <a:pt x="862393" y="94234"/>
                    </a:lnTo>
                    <a:lnTo>
                      <a:pt x="862330" y="94602"/>
                    </a:lnTo>
                    <a:lnTo>
                      <a:pt x="862228" y="94945"/>
                    </a:lnTo>
                    <a:lnTo>
                      <a:pt x="862164" y="95313"/>
                    </a:lnTo>
                    <a:lnTo>
                      <a:pt x="863269" y="95656"/>
                    </a:lnTo>
                    <a:lnTo>
                      <a:pt x="865505" y="96380"/>
                    </a:lnTo>
                    <a:lnTo>
                      <a:pt x="865695" y="95872"/>
                    </a:lnTo>
                    <a:lnTo>
                      <a:pt x="865873" y="95326"/>
                    </a:lnTo>
                    <a:lnTo>
                      <a:pt x="866063" y="94818"/>
                    </a:lnTo>
                    <a:close/>
                  </a:path>
                  <a:path w="975994" h="1029334">
                    <a:moveTo>
                      <a:pt x="878065" y="531672"/>
                    </a:moveTo>
                    <a:lnTo>
                      <a:pt x="877824" y="531266"/>
                    </a:lnTo>
                    <a:lnTo>
                      <a:pt x="877341" y="530415"/>
                    </a:lnTo>
                    <a:lnTo>
                      <a:pt x="874280" y="532231"/>
                    </a:lnTo>
                    <a:lnTo>
                      <a:pt x="874649" y="532879"/>
                    </a:lnTo>
                    <a:lnTo>
                      <a:pt x="874877" y="533222"/>
                    </a:lnTo>
                    <a:lnTo>
                      <a:pt x="876998" y="532168"/>
                    </a:lnTo>
                    <a:lnTo>
                      <a:pt x="878065" y="531672"/>
                    </a:lnTo>
                    <a:close/>
                  </a:path>
                  <a:path w="975994" h="1029334">
                    <a:moveTo>
                      <a:pt x="897051" y="907034"/>
                    </a:moveTo>
                    <a:lnTo>
                      <a:pt x="896823" y="906322"/>
                    </a:lnTo>
                    <a:lnTo>
                      <a:pt x="896620" y="905649"/>
                    </a:lnTo>
                    <a:lnTo>
                      <a:pt x="896277" y="904595"/>
                    </a:lnTo>
                    <a:lnTo>
                      <a:pt x="895515" y="905179"/>
                    </a:lnTo>
                    <a:lnTo>
                      <a:pt x="894778" y="905459"/>
                    </a:lnTo>
                    <a:lnTo>
                      <a:pt x="894778" y="905789"/>
                    </a:lnTo>
                    <a:lnTo>
                      <a:pt x="894740" y="906310"/>
                    </a:lnTo>
                    <a:lnTo>
                      <a:pt x="895070" y="907046"/>
                    </a:lnTo>
                    <a:lnTo>
                      <a:pt x="895502" y="907326"/>
                    </a:lnTo>
                    <a:lnTo>
                      <a:pt x="895819" y="907503"/>
                    </a:lnTo>
                    <a:lnTo>
                      <a:pt x="896518" y="907148"/>
                    </a:lnTo>
                    <a:lnTo>
                      <a:pt x="897051" y="907034"/>
                    </a:lnTo>
                    <a:close/>
                  </a:path>
                  <a:path w="975994" h="1029334">
                    <a:moveTo>
                      <a:pt x="908862" y="779754"/>
                    </a:moveTo>
                    <a:lnTo>
                      <a:pt x="908634" y="776732"/>
                    </a:lnTo>
                    <a:lnTo>
                      <a:pt x="908265" y="776782"/>
                    </a:lnTo>
                    <a:lnTo>
                      <a:pt x="907503" y="776820"/>
                    </a:lnTo>
                    <a:lnTo>
                      <a:pt x="907529" y="777836"/>
                    </a:lnTo>
                    <a:lnTo>
                      <a:pt x="907643" y="778852"/>
                    </a:lnTo>
                    <a:lnTo>
                      <a:pt x="907732" y="779830"/>
                    </a:lnTo>
                    <a:lnTo>
                      <a:pt x="908100" y="779805"/>
                    </a:lnTo>
                    <a:lnTo>
                      <a:pt x="908469" y="779780"/>
                    </a:lnTo>
                    <a:lnTo>
                      <a:pt x="908862" y="779754"/>
                    </a:lnTo>
                    <a:close/>
                  </a:path>
                  <a:path w="975994" h="1029334">
                    <a:moveTo>
                      <a:pt x="922528" y="522922"/>
                    </a:moveTo>
                    <a:lnTo>
                      <a:pt x="921232" y="522579"/>
                    </a:lnTo>
                    <a:lnTo>
                      <a:pt x="919949" y="522224"/>
                    </a:lnTo>
                    <a:lnTo>
                      <a:pt x="918654" y="521893"/>
                    </a:lnTo>
                    <a:lnTo>
                      <a:pt x="918210" y="523278"/>
                    </a:lnTo>
                    <a:lnTo>
                      <a:pt x="919416" y="523697"/>
                    </a:lnTo>
                    <a:lnTo>
                      <a:pt x="920635" y="524090"/>
                    </a:lnTo>
                    <a:lnTo>
                      <a:pt x="921829" y="524497"/>
                    </a:lnTo>
                    <a:lnTo>
                      <a:pt x="922312" y="523443"/>
                    </a:lnTo>
                    <a:lnTo>
                      <a:pt x="922528" y="522922"/>
                    </a:lnTo>
                    <a:close/>
                  </a:path>
                  <a:path w="975994" h="1029334">
                    <a:moveTo>
                      <a:pt x="922858" y="615251"/>
                    </a:moveTo>
                    <a:lnTo>
                      <a:pt x="919708" y="614705"/>
                    </a:lnTo>
                    <a:lnTo>
                      <a:pt x="922032" y="619810"/>
                    </a:lnTo>
                    <a:lnTo>
                      <a:pt x="922807" y="616661"/>
                    </a:lnTo>
                    <a:lnTo>
                      <a:pt x="922858" y="615251"/>
                    </a:lnTo>
                    <a:close/>
                  </a:path>
                  <a:path w="975994" h="1029334">
                    <a:moveTo>
                      <a:pt x="939761" y="440944"/>
                    </a:moveTo>
                    <a:lnTo>
                      <a:pt x="939304" y="440601"/>
                    </a:lnTo>
                    <a:lnTo>
                      <a:pt x="938898" y="440194"/>
                    </a:lnTo>
                    <a:lnTo>
                      <a:pt x="938403" y="439953"/>
                    </a:lnTo>
                    <a:lnTo>
                      <a:pt x="938276" y="439902"/>
                    </a:lnTo>
                    <a:lnTo>
                      <a:pt x="937869" y="440436"/>
                    </a:lnTo>
                    <a:lnTo>
                      <a:pt x="937425" y="440842"/>
                    </a:lnTo>
                    <a:lnTo>
                      <a:pt x="937945" y="441159"/>
                    </a:lnTo>
                    <a:lnTo>
                      <a:pt x="938390" y="441540"/>
                    </a:lnTo>
                    <a:lnTo>
                      <a:pt x="938885" y="441655"/>
                    </a:lnTo>
                    <a:lnTo>
                      <a:pt x="939126" y="441706"/>
                    </a:lnTo>
                    <a:lnTo>
                      <a:pt x="939457" y="441210"/>
                    </a:lnTo>
                    <a:lnTo>
                      <a:pt x="939761" y="440944"/>
                    </a:lnTo>
                    <a:close/>
                  </a:path>
                  <a:path w="975994" h="1029334">
                    <a:moveTo>
                      <a:pt x="948169" y="214795"/>
                    </a:moveTo>
                    <a:lnTo>
                      <a:pt x="948080" y="213817"/>
                    </a:lnTo>
                    <a:lnTo>
                      <a:pt x="947928" y="212839"/>
                    </a:lnTo>
                    <a:lnTo>
                      <a:pt x="947801" y="211874"/>
                    </a:lnTo>
                    <a:lnTo>
                      <a:pt x="947293" y="211963"/>
                    </a:lnTo>
                    <a:lnTo>
                      <a:pt x="946785" y="212064"/>
                    </a:lnTo>
                    <a:lnTo>
                      <a:pt x="946277" y="212178"/>
                    </a:lnTo>
                    <a:lnTo>
                      <a:pt x="946569" y="213131"/>
                    </a:lnTo>
                    <a:lnTo>
                      <a:pt x="946835" y="214071"/>
                    </a:lnTo>
                    <a:lnTo>
                      <a:pt x="947191" y="214972"/>
                    </a:lnTo>
                    <a:lnTo>
                      <a:pt x="948169" y="214845"/>
                    </a:lnTo>
                    <a:close/>
                  </a:path>
                  <a:path w="975994" h="1029334">
                    <a:moveTo>
                      <a:pt x="975982" y="510336"/>
                    </a:moveTo>
                    <a:lnTo>
                      <a:pt x="975944" y="509968"/>
                    </a:lnTo>
                    <a:lnTo>
                      <a:pt x="975893" y="509600"/>
                    </a:lnTo>
                    <a:lnTo>
                      <a:pt x="975868" y="509270"/>
                    </a:lnTo>
                    <a:lnTo>
                      <a:pt x="974915" y="509282"/>
                    </a:lnTo>
                    <a:lnTo>
                      <a:pt x="973937" y="509308"/>
                    </a:lnTo>
                    <a:lnTo>
                      <a:pt x="972997" y="509346"/>
                    </a:lnTo>
                    <a:lnTo>
                      <a:pt x="973023" y="509854"/>
                    </a:lnTo>
                    <a:lnTo>
                      <a:pt x="973048" y="510362"/>
                    </a:lnTo>
                    <a:lnTo>
                      <a:pt x="973074" y="510870"/>
                    </a:lnTo>
                    <a:lnTo>
                      <a:pt x="974026" y="510692"/>
                    </a:lnTo>
                    <a:lnTo>
                      <a:pt x="975017" y="510527"/>
                    </a:lnTo>
                    <a:lnTo>
                      <a:pt x="975982" y="510336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4" name="object 386">
                <a:extLst>
                  <a:ext uri="{FF2B5EF4-FFF2-40B4-BE49-F238E27FC236}">
                    <a16:creationId xmlns:a16="http://schemas.microsoft.com/office/drawing/2014/main" id="{11344171-4BEC-C089-B400-6BEFF6B145E3}"/>
                  </a:ext>
                </a:extLst>
              </p:cNvPr>
              <p:cNvSpPr/>
              <p:nvPr/>
            </p:nvSpPr>
            <p:spPr>
              <a:xfrm>
                <a:off x="8876239" y="4279558"/>
                <a:ext cx="757241" cy="900124"/>
              </a:xfrm>
              <a:custGeom>
                <a:avLst/>
                <a:gdLst/>
                <a:ahLst/>
                <a:cxnLst/>
                <a:rect l="l" t="t" r="r" b="b"/>
                <a:pathLst>
                  <a:path w="973455" h="1316354">
                    <a:moveTo>
                      <a:pt x="5816" y="915987"/>
                    </a:moveTo>
                    <a:lnTo>
                      <a:pt x="4191" y="915530"/>
                    </a:lnTo>
                    <a:lnTo>
                      <a:pt x="2628" y="913841"/>
                    </a:lnTo>
                    <a:lnTo>
                      <a:pt x="0" y="916787"/>
                    </a:lnTo>
                    <a:lnTo>
                      <a:pt x="5600" y="917625"/>
                    </a:lnTo>
                    <a:lnTo>
                      <a:pt x="5676" y="917079"/>
                    </a:lnTo>
                    <a:lnTo>
                      <a:pt x="5740" y="916533"/>
                    </a:lnTo>
                    <a:lnTo>
                      <a:pt x="5816" y="915987"/>
                    </a:lnTo>
                    <a:close/>
                  </a:path>
                  <a:path w="973455" h="1316354">
                    <a:moveTo>
                      <a:pt x="45173" y="824420"/>
                    </a:moveTo>
                    <a:lnTo>
                      <a:pt x="44170" y="824255"/>
                    </a:lnTo>
                    <a:lnTo>
                      <a:pt x="42164" y="823899"/>
                    </a:lnTo>
                    <a:lnTo>
                      <a:pt x="42100" y="824217"/>
                    </a:lnTo>
                    <a:lnTo>
                      <a:pt x="42037" y="824547"/>
                    </a:lnTo>
                    <a:lnTo>
                      <a:pt x="41986" y="824877"/>
                    </a:lnTo>
                    <a:lnTo>
                      <a:pt x="42976" y="825093"/>
                    </a:lnTo>
                    <a:lnTo>
                      <a:pt x="43954" y="825322"/>
                    </a:lnTo>
                    <a:lnTo>
                      <a:pt x="44970" y="825525"/>
                    </a:lnTo>
                    <a:lnTo>
                      <a:pt x="45021" y="825169"/>
                    </a:lnTo>
                    <a:lnTo>
                      <a:pt x="45097" y="824801"/>
                    </a:lnTo>
                    <a:lnTo>
                      <a:pt x="45173" y="824420"/>
                    </a:lnTo>
                    <a:close/>
                  </a:path>
                  <a:path w="973455" h="1316354">
                    <a:moveTo>
                      <a:pt x="100203" y="595096"/>
                    </a:moveTo>
                    <a:lnTo>
                      <a:pt x="100037" y="594334"/>
                    </a:lnTo>
                    <a:lnTo>
                      <a:pt x="99987" y="593610"/>
                    </a:lnTo>
                    <a:lnTo>
                      <a:pt x="99529" y="593585"/>
                    </a:lnTo>
                    <a:lnTo>
                      <a:pt x="99047" y="593572"/>
                    </a:lnTo>
                    <a:lnTo>
                      <a:pt x="98577" y="593547"/>
                    </a:lnTo>
                    <a:lnTo>
                      <a:pt x="98564" y="594715"/>
                    </a:lnTo>
                    <a:lnTo>
                      <a:pt x="98577" y="595884"/>
                    </a:lnTo>
                    <a:lnTo>
                      <a:pt x="98564" y="597916"/>
                    </a:lnTo>
                    <a:lnTo>
                      <a:pt x="99453" y="596709"/>
                    </a:lnTo>
                    <a:lnTo>
                      <a:pt x="99974" y="596277"/>
                    </a:lnTo>
                    <a:lnTo>
                      <a:pt x="100063" y="595782"/>
                    </a:lnTo>
                    <a:lnTo>
                      <a:pt x="100203" y="595096"/>
                    </a:lnTo>
                    <a:close/>
                  </a:path>
                  <a:path w="973455" h="1316354">
                    <a:moveTo>
                      <a:pt x="101549" y="1126693"/>
                    </a:moveTo>
                    <a:lnTo>
                      <a:pt x="98488" y="1123480"/>
                    </a:lnTo>
                    <a:lnTo>
                      <a:pt x="94996" y="1124254"/>
                    </a:lnTo>
                    <a:lnTo>
                      <a:pt x="94843" y="1126871"/>
                    </a:lnTo>
                    <a:lnTo>
                      <a:pt x="94843" y="1129563"/>
                    </a:lnTo>
                    <a:lnTo>
                      <a:pt x="91160" y="1128280"/>
                    </a:lnTo>
                    <a:lnTo>
                      <a:pt x="91338" y="1131785"/>
                    </a:lnTo>
                    <a:lnTo>
                      <a:pt x="88798" y="1131354"/>
                    </a:lnTo>
                    <a:lnTo>
                      <a:pt x="87274" y="1132789"/>
                    </a:lnTo>
                    <a:lnTo>
                      <a:pt x="87388" y="1133462"/>
                    </a:lnTo>
                    <a:lnTo>
                      <a:pt x="87312" y="1135189"/>
                    </a:lnTo>
                    <a:lnTo>
                      <a:pt x="89395" y="1135837"/>
                    </a:lnTo>
                    <a:lnTo>
                      <a:pt x="91236" y="1135849"/>
                    </a:lnTo>
                    <a:lnTo>
                      <a:pt x="93002" y="1136091"/>
                    </a:lnTo>
                    <a:lnTo>
                      <a:pt x="93052" y="1135240"/>
                    </a:lnTo>
                    <a:lnTo>
                      <a:pt x="93459" y="1134173"/>
                    </a:lnTo>
                    <a:lnTo>
                      <a:pt x="92417" y="1132611"/>
                    </a:lnTo>
                    <a:lnTo>
                      <a:pt x="95135" y="1131658"/>
                    </a:lnTo>
                    <a:lnTo>
                      <a:pt x="97726" y="1133157"/>
                    </a:lnTo>
                    <a:lnTo>
                      <a:pt x="99682" y="1129550"/>
                    </a:lnTo>
                    <a:lnTo>
                      <a:pt x="101549" y="1126693"/>
                    </a:lnTo>
                    <a:close/>
                  </a:path>
                  <a:path w="973455" h="1316354">
                    <a:moveTo>
                      <a:pt x="101561" y="501967"/>
                    </a:moveTo>
                    <a:lnTo>
                      <a:pt x="100190" y="502272"/>
                    </a:lnTo>
                    <a:lnTo>
                      <a:pt x="99352" y="502437"/>
                    </a:lnTo>
                    <a:lnTo>
                      <a:pt x="97599" y="502805"/>
                    </a:lnTo>
                    <a:lnTo>
                      <a:pt x="101523" y="507961"/>
                    </a:lnTo>
                    <a:lnTo>
                      <a:pt x="101549" y="505574"/>
                    </a:lnTo>
                    <a:lnTo>
                      <a:pt x="101561" y="501967"/>
                    </a:lnTo>
                    <a:close/>
                  </a:path>
                  <a:path w="973455" h="1316354">
                    <a:moveTo>
                      <a:pt x="108280" y="1010589"/>
                    </a:moveTo>
                    <a:lnTo>
                      <a:pt x="103085" y="1012202"/>
                    </a:lnTo>
                    <a:lnTo>
                      <a:pt x="99377" y="1014158"/>
                    </a:lnTo>
                    <a:lnTo>
                      <a:pt x="97675" y="1019695"/>
                    </a:lnTo>
                    <a:lnTo>
                      <a:pt x="102971" y="1018540"/>
                    </a:lnTo>
                    <a:lnTo>
                      <a:pt x="106527" y="1016482"/>
                    </a:lnTo>
                    <a:lnTo>
                      <a:pt x="108280" y="1010589"/>
                    </a:lnTo>
                    <a:close/>
                  </a:path>
                  <a:path w="973455" h="1316354">
                    <a:moveTo>
                      <a:pt x="122428" y="484111"/>
                    </a:moveTo>
                    <a:lnTo>
                      <a:pt x="113195" y="477735"/>
                    </a:lnTo>
                    <a:lnTo>
                      <a:pt x="112560" y="478624"/>
                    </a:lnTo>
                    <a:lnTo>
                      <a:pt x="112255" y="479069"/>
                    </a:lnTo>
                    <a:lnTo>
                      <a:pt x="114744" y="482168"/>
                    </a:lnTo>
                    <a:lnTo>
                      <a:pt x="118237" y="483641"/>
                    </a:lnTo>
                    <a:lnTo>
                      <a:pt x="121704" y="485190"/>
                    </a:lnTo>
                    <a:lnTo>
                      <a:pt x="122428" y="484111"/>
                    </a:lnTo>
                    <a:close/>
                  </a:path>
                  <a:path w="973455" h="1316354">
                    <a:moveTo>
                      <a:pt x="125272" y="1012545"/>
                    </a:moveTo>
                    <a:lnTo>
                      <a:pt x="124320" y="1011516"/>
                    </a:lnTo>
                    <a:lnTo>
                      <a:pt x="123177" y="1011593"/>
                    </a:lnTo>
                    <a:lnTo>
                      <a:pt x="122339" y="1011415"/>
                    </a:lnTo>
                    <a:lnTo>
                      <a:pt x="122262" y="1012418"/>
                    </a:lnTo>
                    <a:lnTo>
                      <a:pt x="121920" y="1013548"/>
                    </a:lnTo>
                    <a:lnTo>
                      <a:pt x="122262" y="1014361"/>
                    </a:lnTo>
                    <a:lnTo>
                      <a:pt x="122478" y="1014818"/>
                    </a:lnTo>
                    <a:lnTo>
                      <a:pt x="123837" y="1014768"/>
                    </a:lnTo>
                    <a:lnTo>
                      <a:pt x="125222" y="1015098"/>
                    </a:lnTo>
                    <a:lnTo>
                      <a:pt x="125069" y="1013663"/>
                    </a:lnTo>
                    <a:lnTo>
                      <a:pt x="125272" y="1012545"/>
                    </a:lnTo>
                    <a:close/>
                  </a:path>
                  <a:path w="973455" h="1316354">
                    <a:moveTo>
                      <a:pt x="128181" y="489775"/>
                    </a:moveTo>
                    <a:lnTo>
                      <a:pt x="126314" y="490220"/>
                    </a:lnTo>
                    <a:lnTo>
                      <a:pt x="125006" y="490131"/>
                    </a:lnTo>
                    <a:lnTo>
                      <a:pt x="124498" y="490715"/>
                    </a:lnTo>
                    <a:lnTo>
                      <a:pt x="123952" y="491350"/>
                    </a:lnTo>
                    <a:lnTo>
                      <a:pt x="124193" y="492645"/>
                    </a:lnTo>
                    <a:lnTo>
                      <a:pt x="124091" y="493649"/>
                    </a:lnTo>
                    <a:lnTo>
                      <a:pt x="124980" y="493560"/>
                    </a:lnTo>
                    <a:lnTo>
                      <a:pt x="126123" y="493788"/>
                    </a:lnTo>
                    <a:lnTo>
                      <a:pt x="126657" y="493318"/>
                    </a:lnTo>
                    <a:lnTo>
                      <a:pt x="127317" y="492721"/>
                    </a:lnTo>
                    <a:lnTo>
                      <a:pt x="127482" y="491553"/>
                    </a:lnTo>
                    <a:lnTo>
                      <a:pt x="128181" y="489775"/>
                    </a:lnTo>
                    <a:close/>
                  </a:path>
                  <a:path w="973455" h="1316354">
                    <a:moveTo>
                      <a:pt x="144297" y="438340"/>
                    </a:moveTo>
                    <a:lnTo>
                      <a:pt x="144259" y="434276"/>
                    </a:lnTo>
                    <a:lnTo>
                      <a:pt x="139966" y="434276"/>
                    </a:lnTo>
                    <a:lnTo>
                      <a:pt x="138861" y="437565"/>
                    </a:lnTo>
                    <a:lnTo>
                      <a:pt x="144297" y="438340"/>
                    </a:lnTo>
                    <a:close/>
                  </a:path>
                  <a:path w="973455" h="1316354">
                    <a:moveTo>
                      <a:pt x="147955" y="701205"/>
                    </a:moveTo>
                    <a:lnTo>
                      <a:pt x="144538" y="698169"/>
                    </a:lnTo>
                    <a:lnTo>
                      <a:pt x="142951" y="703033"/>
                    </a:lnTo>
                    <a:lnTo>
                      <a:pt x="147955" y="701205"/>
                    </a:lnTo>
                    <a:close/>
                  </a:path>
                  <a:path w="973455" h="1316354">
                    <a:moveTo>
                      <a:pt x="178130" y="935888"/>
                    </a:moveTo>
                    <a:lnTo>
                      <a:pt x="174650" y="927887"/>
                    </a:lnTo>
                    <a:lnTo>
                      <a:pt x="173977" y="931202"/>
                    </a:lnTo>
                    <a:lnTo>
                      <a:pt x="173101" y="935685"/>
                    </a:lnTo>
                    <a:lnTo>
                      <a:pt x="174891" y="935748"/>
                    </a:lnTo>
                    <a:lnTo>
                      <a:pt x="178130" y="935888"/>
                    </a:lnTo>
                    <a:close/>
                  </a:path>
                  <a:path w="973455" h="1316354">
                    <a:moveTo>
                      <a:pt x="200583" y="274231"/>
                    </a:moveTo>
                    <a:lnTo>
                      <a:pt x="199567" y="273989"/>
                    </a:lnTo>
                    <a:lnTo>
                      <a:pt x="198577" y="273735"/>
                    </a:lnTo>
                    <a:lnTo>
                      <a:pt x="197561" y="273507"/>
                    </a:lnTo>
                    <a:lnTo>
                      <a:pt x="197459" y="273812"/>
                    </a:lnTo>
                    <a:lnTo>
                      <a:pt x="197358" y="274142"/>
                    </a:lnTo>
                    <a:lnTo>
                      <a:pt x="197243" y="274472"/>
                    </a:lnTo>
                    <a:lnTo>
                      <a:pt x="198170" y="274866"/>
                    </a:lnTo>
                    <a:lnTo>
                      <a:pt x="200012" y="275678"/>
                    </a:lnTo>
                    <a:lnTo>
                      <a:pt x="200215" y="275196"/>
                    </a:lnTo>
                    <a:lnTo>
                      <a:pt x="200393" y="274713"/>
                    </a:lnTo>
                    <a:lnTo>
                      <a:pt x="200583" y="274231"/>
                    </a:lnTo>
                    <a:close/>
                  </a:path>
                  <a:path w="973455" h="1316354">
                    <a:moveTo>
                      <a:pt x="201066" y="786180"/>
                    </a:moveTo>
                    <a:lnTo>
                      <a:pt x="200647" y="783856"/>
                    </a:lnTo>
                    <a:lnTo>
                      <a:pt x="195694" y="783551"/>
                    </a:lnTo>
                    <a:lnTo>
                      <a:pt x="196989" y="787628"/>
                    </a:lnTo>
                    <a:lnTo>
                      <a:pt x="195503" y="792073"/>
                    </a:lnTo>
                    <a:lnTo>
                      <a:pt x="198285" y="796239"/>
                    </a:lnTo>
                    <a:lnTo>
                      <a:pt x="201066" y="786180"/>
                    </a:lnTo>
                    <a:close/>
                  </a:path>
                  <a:path w="973455" h="1316354">
                    <a:moveTo>
                      <a:pt x="231279" y="435343"/>
                    </a:moveTo>
                    <a:lnTo>
                      <a:pt x="226999" y="435165"/>
                    </a:lnTo>
                    <a:lnTo>
                      <a:pt x="225031" y="437667"/>
                    </a:lnTo>
                    <a:lnTo>
                      <a:pt x="223634" y="440880"/>
                    </a:lnTo>
                    <a:lnTo>
                      <a:pt x="224624" y="441820"/>
                    </a:lnTo>
                    <a:lnTo>
                      <a:pt x="226860" y="439661"/>
                    </a:lnTo>
                    <a:lnTo>
                      <a:pt x="229057" y="437489"/>
                    </a:lnTo>
                    <a:lnTo>
                      <a:pt x="231279" y="435343"/>
                    </a:lnTo>
                    <a:close/>
                  </a:path>
                  <a:path w="973455" h="1316354">
                    <a:moveTo>
                      <a:pt x="233591" y="1125880"/>
                    </a:moveTo>
                    <a:lnTo>
                      <a:pt x="231965" y="1122629"/>
                    </a:lnTo>
                    <a:lnTo>
                      <a:pt x="229958" y="1119530"/>
                    </a:lnTo>
                    <a:lnTo>
                      <a:pt x="229463" y="1126921"/>
                    </a:lnTo>
                    <a:lnTo>
                      <a:pt x="229958" y="1128268"/>
                    </a:lnTo>
                    <a:lnTo>
                      <a:pt x="233260" y="1129855"/>
                    </a:lnTo>
                    <a:lnTo>
                      <a:pt x="233591" y="1125880"/>
                    </a:lnTo>
                    <a:close/>
                  </a:path>
                  <a:path w="973455" h="1316354">
                    <a:moveTo>
                      <a:pt x="255041" y="223913"/>
                    </a:moveTo>
                    <a:lnTo>
                      <a:pt x="254558" y="223393"/>
                    </a:lnTo>
                    <a:lnTo>
                      <a:pt x="254228" y="222732"/>
                    </a:lnTo>
                    <a:lnTo>
                      <a:pt x="253695" y="223266"/>
                    </a:lnTo>
                    <a:lnTo>
                      <a:pt x="252933" y="223710"/>
                    </a:lnTo>
                    <a:lnTo>
                      <a:pt x="252971" y="223989"/>
                    </a:lnTo>
                    <a:lnTo>
                      <a:pt x="253098" y="224561"/>
                    </a:lnTo>
                    <a:lnTo>
                      <a:pt x="253644" y="225018"/>
                    </a:lnTo>
                    <a:lnTo>
                      <a:pt x="254025" y="225552"/>
                    </a:lnTo>
                    <a:lnTo>
                      <a:pt x="254355" y="225132"/>
                    </a:lnTo>
                    <a:lnTo>
                      <a:pt x="254927" y="224764"/>
                    </a:lnTo>
                    <a:lnTo>
                      <a:pt x="254977" y="224320"/>
                    </a:lnTo>
                    <a:lnTo>
                      <a:pt x="255041" y="223913"/>
                    </a:lnTo>
                    <a:close/>
                  </a:path>
                  <a:path w="973455" h="1316354">
                    <a:moveTo>
                      <a:pt x="262039" y="1052918"/>
                    </a:moveTo>
                    <a:lnTo>
                      <a:pt x="261658" y="1051699"/>
                    </a:lnTo>
                    <a:lnTo>
                      <a:pt x="260858" y="1049274"/>
                    </a:lnTo>
                    <a:lnTo>
                      <a:pt x="260032" y="1049578"/>
                    </a:lnTo>
                    <a:lnTo>
                      <a:pt x="259219" y="1049883"/>
                    </a:lnTo>
                    <a:lnTo>
                      <a:pt x="258381" y="1050226"/>
                    </a:lnTo>
                    <a:lnTo>
                      <a:pt x="258914" y="1051369"/>
                    </a:lnTo>
                    <a:lnTo>
                      <a:pt x="259486" y="1052537"/>
                    </a:lnTo>
                    <a:lnTo>
                      <a:pt x="260032" y="1053693"/>
                    </a:lnTo>
                    <a:lnTo>
                      <a:pt x="260705" y="1053439"/>
                    </a:lnTo>
                    <a:lnTo>
                      <a:pt x="261366" y="1053160"/>
                    </a:lnTo>
                    <a:lnTo>
                      <a:pt x="262039" y="1052918"/>
                    </a:lnTo>
                    <a:close/>
                  </a:path>
                  <a:path w="973455" h="1316354">
                    <a:moveTo>
                      <a:pt x="279095" y="221678"/>
                    </a:moveTo>
                    <a:lnTo>
                      <a:pt x="278955" y="220903"/>
                    </a:lnTo>
                    <a:lnTo>
                      <a:pt x="278650" y="220243"/>
                    </a:lnTo>
                    <a:lnTo>
                      <a:pt x="278434" y="219595"/>
                    </a:lnTo>
                    <a:lnTo>
                      <a:pt x="277964" y="219862"/>
                    </a:lnTo>
                    <a:lnTo>
                      <a:pt x="277533" y="220141"/>
                    </a:lnTo>
                    <a:lnTo>
                      <a:pt x="276974" y="220497"/>
                    </a:lnTo>
                    <a:lnTo>
                      <a:pt x="277266" y="221119"/>
                    </a:lnTo>
                    <a:lnTo>
                      <a:pt x="277380" y="221792"/>
                    </a:lnTo>
                    <a:lnTo>
                      <a:pt x="277774" y="222021"/>
                    </a:lnTo>
                    <a:lnTo>
                      <a:pt x="278028" y="222186"/>
                    </a:lnTo>
                    <a:lnTo>
                      <a:pt x="279095" y="221678"/>
                    </a:lnTo>
                    <a:close/>
                  </a:path>
                  <a:path w="973455" h="1316354">
                    <a:moveTo>
                      <a:pt x="302399" y="184658"/>
                    </a:moveTo>
                    <a:lnTo>
                      <a:pt x="301726" y="183642"/>
                    </a:lnTo>
                    <a:lnTo>
                      <a:pt x="300342" y="181597"/>
                    </a:lnTo>
                    <a:lnTo>
                      <a:pt x="299948" y="181876"/>
                    </a:lnTo>
                    <a:lnTo>
                      <a:pt x="299542" y="182143"/>
                    </a:lnTo>
                    <a:lnTo>
                      <a:pt x="299148" y="182422"/>
                    </a:lnTo>
                    <a:lnTo>
                      <a:pt x="301447" y="185381"/>
                    </a:lnTo>
                    <a:lnTo>
                      <a:pt x="301777" y="185115"/>
                    </a:lnTo>
                    <a:lnTo>
                      <a:pt x="302094" y="184899"/>
                    </a:lnTo>
                    <a:lnTo>
                      <a:pt x="302399" y="184658"/>
                    </a:lnTo>
                    <a:close/>
                  </a:path>
                  <a:path w="973455" h="1316354">
                    <a:moveTo>
                      <a:pt x="318160" y="912558"/>
                    </a:moveTo>
                    <a:lnTo>
                      <a:pt x="313715" y="913472"/>
                    </a:lnTo>
                    <a:lnTo>
                      <a:pt x="311480" y="916101"/>
                    </a:lnTo>
                    <a:lnTo>
                      <a:pt x="309918" y="919530"/>
                    </a:lnTo>
                    <a:lnTo>
                      <a:pt x="312851" y="917702"/>
                    </a:lnTo>
                    <a:lnTo>
                      <a:pt x="316522" y="916787"/>
                    </a:lnTo>
                    <a:lnTo>
                      <a:pt x="318160" y="912558"/>
                    </a:lnTo>
                    <a:close/>
                  </a:path>
                  <a:path w="973455" h="1316354">
                    <a:moveTo>
                      <a:pt x="328968" y="296913"/>
                    </a:moveTo>
                    <a:lnTo>
                      <a:pt x="326288" y="294957"/>
                    </a:lnTo>
                    <a:lnTo>
                      <a:pt x="325767" y="295643"/>
                    </a:lnTo>
                    <a:lnTo>
                      <a:pt x="325513" y="295986"/>
                    </a:lnTo>
                    <a:lnTo>
                      <a:pt x="326364" y="296659"/>
                    </a:lnTo>
                    <a:lnTo>
                      <a:pt x="327253" y="297332"/>
                    </a:lnTo>
                    <a:lnTo>
                      <a:pt x="328117" y="298018"/>
                    </a:lnTo>
                    <a:lnTo>
                      <a:pt x="328396" y="297637"/>
                    </a:lnTo>
                    <a:lnTo>
                      <a:pt x="328663" y="297281"/>
                    </a:lnTo>
                    <a:lnTo>
                      <a:pt x="328968" y="296913"/>
                    </a:lnTo>
                    <a:close/>
                  </a:path>
                  <a:path w="973455" h="1316354">
                    <a:moveTo>
                      <a:pt x="341452" y="21348"/>
                    </a:moveTo>
                    <a:lnTo>
                      <a:pt x="340563" y="20967"/>
                    </a:lnTo>
                    <a:lnTo>
                      <a:pt x="339712" y="20574"/>
                    </a:lnTo>
                    <a:lnTo>
                      <a:pt x="338836" y="20205"/>
                    </a:lnTo>
                    <a:lnTo>
                      <a:pt x="338709" y="20497"/>
                    </a:lnTo>
                    <a:lnTo>
                      <a:pt x="338569" y="20802"/>
                    </a:lnTo>
                    <a:lnTo>
                      <a:pt x="338442" y="21107"/>
                    </a:lnTo>
                    <a:lnTo>
                      <a:pt x="339318" y="21501"/>
                    </a:lnTo>
                    <a:lnTo>
                      <a:pt x="341071" y="22250"/>
                    </a:lnTo>
                    <a:lnTo>
                      <a:pt x="341325" y="21653"/>
                    </a:lnTo>
                    <a:lnTo>
                      <a:pt x="341452" y="21348"/>
                    </a:lnTo>
                    <a:close/>
                  </a:path>
                  <a:path w="973455" h="1316354">
                    <a:moveTo>
                      <a:pt x="343408" y="257441"/>
                    </a:moveTo>
                    <a:lnTo>
                      <a:pt x="343103" y="257390"/>
                    </a:lnTo>
                    <a:lnTo>
                      <a:pt x="342760" y="257314"/>
                    </a:lnTo>
                    <a:lnTo>
                      <a:pt x="342455" y="257263"/>
                    </a:lnTo>
                    <a:lnTo>
                      <a:pt x="341528" y="260299"/>
                    </a:lnTo>
                    <a:lnTo>
                      <a:pt x="342595" y="260451"/>
                    </a:lnTo>
                    <a:lnTo>
                      <a:pt x="343115" y="260515"/>
                    </a:lnTo>
                    <a:lnTo>
                      <a:pt x="343306" y="258470"/>
                    </a:lnTo>
                    <a:lnTo>
                      <a:pt x="343408" y="257441"/>
                    </a:lnTo>
                    <a:close/>
                  </a:path>
                  <a:path w="973455" h="1316354">
                    <a:moveTo>
                      <a:pt x="346075" y="701763"/>
                    </a:moveTo>
                    <a:lnTo>
                      <a:pt x="341960" y="696366"/>
                    </a:lnTo>
                    <a:lnTo>
                      <a:pt x="341452" y="701548"/>
                    </a:lnTo>
                    <a:lnTo>
                      <a:pt x="342226" y="702411"/>
                    </a:lnTo>
                    <a:lnTo>
                      <a:pt x="346075" y="701763"/>
                    </a:lnTo>
                    <a:close/>
                  </a:path>
                  <a:path w="973455" h="1316354">
                    <a:moveTo>
                      <a:pt x="352272" y="1155"/>
                    </a:moveTo>
                    <a:lnTo>
                      <a:pt x="351942" y="749"/>
                    </a:lnTo>
                    <a:lnTo>
                      <a:pt x="351637" y="50"/>
                    </a:lnTo>
                    <a:lnTo>
                      <a:pt x="351307" y="38"/>
                    </a:lnTo>
                    <a:lnTo>
                      <a:pt x="350621" y="0"/>
                    </a:lnTo>
                    <a:lnTo>
                      <a:pt x="349910" y="304"/>
                    </a:lnTo>
                    <a:lnTo>
                      <a:pt x="348970" y="546"/>
                    </a:lnTo>
                    <a:lnTo>
                      <a:pt x="349465" y="1371"/>
                    </a:lnTo>
                    <a:lnTo>
                      <a:pt x="349910" y="2298"/>
                    </a:lnTo>
                    <a:lnTo>
                      <a:pt x="350837" y="2019"/>
                    </a:lnTo>
                    <a:lnTo>
                      <a:pt x="351536" y="1562"/>
                    </a:lnTo>
                    <a:lnTo>
                      <a:pt x="352272" y="1155"/>
                    </a:lnTo>
                    <a:close/>
                  </a:path>
                  <a:path w="973455" h="1316354">
                    <a:moveTo>
                      <a:pt x="354101" y="6540"/>
                    </a:moveTo>
                    <a:lnTo>
                      <a:pt x="353669" y="5676"/>
                    </a:lnTo>
                    <a:lnTo>
                      <a:pt x="353326" y="4864"/>
                    </a:lnTo>
                    <a:lnTo>
                      <a:pt x="352526" y="5435"/>
                    </a:lnTo>
                    <a:lnTo>
                      <a:pt x="351840" y="5778"/>
                    </a:lnTo>
                    <a:lnTo>
                      <a:pt x="351243" y="6553"/>
                    </a:lnTo>
                    <a:lnTo>
                      <a:pt x="351599" y="7226"/>
                    </a:lnTo>
                    <a:lnTo>
                      <a:pt x="351726" y="7683"/>
                    </a:lnTo>
                    <a:lnTo>
                      <a:pt x="352513" y="7340"/>
                    </a:lnTo>
                    <a:lnTo>
                      <a:pt x="353326" y="7023"/>
                    </a:lnTo>
                    <a:lnTo>
                      <a:pt x="354050" y="6578"/>
                    </a:lnTo>
                    <a:close/>
                  </a:path>
                  <a:path w="973455" h="1316354">
                    <a:moveTo>
                      <a:pt x="364845" y="704075"/>
                    </a:moveTo>
                    <a:lnTo>
                      <a:pt x="362966" y="706564"/>
                    </a:lnTo>
                    <a:lnTo>
                      <a:pt x="359879" y="710615"/>
                    </a:lnTo>
                    <a:lnTo>
                      <a:pt x="363867" y="710984"/>
                    </a:lnTo>
                    <a:lnTo>
                      <a:pt x="364845" y="709739"/>
                    </a:lnTo>
                    <a:lnTo>
                      <a:pt x="364845" y="704075"/>
                    </a:lnTo>
                    <a:close/>
                  </a:path>
                  <a:path w="973455" h="1316354">
                    <a:moveTo>
                      <a:pt x="367639" y="167068"/>
                    </a:moveTo>
                    <a:lnTo>
                      <a:pt x="367245" y="166382"/>
                    </a:lnTo>
                    <a:lnTo>
                      <a:pt x="367118" y="165862"/>
                    </a:lnTo>
                    <a:lnTo>
                      <a:pt x="366433" y="166077"/>
                    </a:lnTo>
                    <a:lnTo>
                      <a:pt x="364680" y="166624"/>
                    </a:lnTo>
                    <a:lnTo>
                      <a:pt x="365328" y="167373"/>
                    </a:lnTo>
                    <a:lnTo>
                      <a:pt x="365620" y="168046"/>
                    </a:lnTo>
                    <a:lnTo>
                      <a:pt x="365975" y="168084"/>
                    </a:lnTo>
                    <a:lnTo>
                      <a:pt x="366471" y="168135"/>
                    </a:lnTo>
                    <a:lnTo>
                      <a:pt x="367233" y="167792"/>
                    </a:lnTo>
                    <a:lnTo>
                      <a:pt x="367461" y="167398"/>
                    </a:lnTo>
                    <a:lnTo>
                      <a:pt x="367639" y="167068"/>
                    </a:lnTo>
                    <a:close/>
                  </a:path>
                  <a:path w="973455" h="1316354">
                    <a:moveTo>
                      <a:pt x="370547" y="616000"/>
                    </a:moveTo>
                    <a:lnTo>
                      <a:pt x="365874" y="615899"/>
                    </a:lnTo>
                    <a:lnTo>
                      <a:pt x="366915" y="622769"/>
                    </a:lnTo>
                    <a:lnTo>
                      <a:pt x="368287" y="622604"/>
                    </a:lnTo>
                    <a:lnTo>
                      <a:pt x="370547" y="616000"/>
                    </a:lnTo>
                    <a:close/>
                  </a:path>
                  <a:path w="973455" h="1316354">
                    <a:moveTo>
                      <a:pt x="372122" y="1028776"/>
                    </a:moveTo>
                    <a:lnTo>
                      <a:pt x="365569" y="1028598"/>
                    </a:lnTo>
                    <a:lnTo>
                      <a:pt x="366026" y="1031532"/>
                    </a:lnTo>
                    <a:lnTo>
                      <a:pt x="366306" y="1033208"/>
                    </a:lnTo>
                    <a:lnTo>
                      <a:pt x="368528" y="1031532"/>
                    </a:lnTo>
                    <a:lnTo>
                      <a:pt x="372122" y="1028776"/>
                    </a:lnTo>
                    <a:close/>
                  </a:path>
                  <a:path w="973455" h="1316354">
                    <a:moveTo>
                      <a:pt x="373570" y="1302054"/>
                    </a:moveTo>
                    <a:lnTo>
                      <a:pt x="373278" y="1301394"/>
                    </a:lnTo>
                    <a:lnTo>
                      <a:pt x="372973" y="1300746"/>
                    </a:lnTo>
                    <a:lnTo>
                      <a:pt x="372694" y="1300111"/>
                    </a:lnTo>
                    <a:lnTo>
                      <a:pt x="371411" y="1300759"/>
                    </a:lnTo>
                    <a:lnTo>
                      <a:pt x="370141" y="1301419"/>
                    </a:lnTo>
                    <a:lnTo>
                      <a:pt x="368871" y="1302092"/>
                    </a:lnTo>
                    <a:lnTo>
                      <a:pt x="369074" y="1302588"/>
                    </a:lnTo>
                    <a:lnTo>
                      <a:pt x="369277" y="1303070"/>
                    </a:lnTo>
                    <a:lnTo>
                      <a:pt x="369481" y="1303578"/>
                    </a:lnTo>
                    <a:lnTo>
                      <a:pt x="370840" y="1303045"/>
                    </a:lnTo>
                    <a:lnTo>
                      <a:pt x="373570" y="1302054"/>
                    </a:lnTo>
                    <a:close/>
                  </a:path>
                  <a:path w="973455" h="1316354">
                    <a:moveTo>
                      <a:pt x="376275" y="323888"/>
                    </a:moveTo>
                    <a:lnTo>
                      <a:pt x="374980" y="319112"/>
                    </a:lnTo>
                    <a:lnTo>
                      <a:pt x="371132" y="317144"/>
                    </a:lnTo>
                    <a:lnTo>
                      <a:pt x="376275" y="323888"/>
                    </a:lnTo>
                    <a:close/>
                  </a:path>
                  <a:path w="973455" h="1316354">
                    <a:moveTo>
                      <a:pt x="381825" y="742365"/>
                    </a:moveTo>
                    <a:lnTo>
                      <a:pt x="380847" y="743927"/>
                    </a:lnTo>
                    <a:lnTo>
                      <a:pt x="380314" y="744397"/>
                    </a:lnTo>
                    <a:lnTo>
                      <a:pt x="380276" y="744893"/>
                    </a:lnTo>
                    <a:lnTo>
                      <a:pt x="380225" y="745553"/>
                    </a:lnTo>
                    <a:lnTo>
                      <a:pt x="380555" y="746239"/>
                    </a:lnTo>
                    <a:lnTo>
                      <a:pt x="380720" y="746899"/>
                    </a:lnTo>
                    <a:lnTo>
                      <a:pt x="381050" y="746861"/>
                    </a:lnTo>
                    <a:lnTo>
                      <a:pt x="381368" y="746861"/>
                    </a:lnTo>
                    <a:lnTo>
                      <a:pt x="381698" y="746823"/>
                    </a:lnTo>
                    <a:lnTo>
                      <a:pt x="381736" y="745731"/>
                    </a:lnTo>
                    <a:lnTo>
                      <a:pt x="381762" y="744639"/>
                    </a:lnTo>
                    <a:lnTo>
                      <a:pt x="381825" y="742365"/>
                    </a:lnTo>
                    <a:close/>
                  </a:path>
                  <a:path w="973455" h="1316354">
                    <a:moveTo>
                      <a:pt x="387096" y="546392"/>
                    </a:moveTo>
                    <a:lnTo>
                      <a:pt x="382384" y="544664"/>
                    </a:lnTo>
                    <a:lnTo>
                      <a:pt x="381596" y="544893"/>
                    </a:lnTo>
                    <a:lnTo>
                      <a:pt x="379260" y="548487"/>
                    </a:lnTo>
                    <a:lnTo>
                      <a:pt x="381965" y="547751"/>
                    </a:lnTo>
                    <a:lnTo>
                      <a:pt x="387096" y="546392"/>
                    </a:lnTo>
                    <a:close/>
                  </a:path>
                  <a:path w="973455" h="1316354">
                    <a:moveTo>
                      <a:pt x="395046" y="424535"/>
                    </a:moveTo>
                    <a:lnTo>
                      <a:pt x="393865" y="423748"/>
                    </a:lnTo>
                    <a:lnTo>
                      <a:pt x="392620" y="422910"/>
                    </a:lnTo>
                    <a:lnTo>
                      <a:pt x="390398" y="421436"/>
                    </a:lnTo>
                    <a:lnTo>
                      <a:pt x="389902" y="425323"/>
                    </a:lnTo>
                    <a:lnTo>
                      <a:pt x="391464" y="425450"/>
                    </a:lnTo>
                    <a:lnTo>
                      <a:pt x="393014" y="425589"/>
                    </a:lnTo>
                    <a:lnTo>
                      <a:pt x="394576" y="425665"/>
                    </a:lnTo>
                    <a:lnTo>
                      <a:pt x="394703" y="425665"/>
                    </a:lnTo>
                    <a:lnTo>
                      <a:pt x="394843" y="425043"/>
                    </a:lnTo>
                    <a:lnTo>
                      <a:pt x="395046" y="424535"/>
                    </a:lnTo>
                    <a:close/>
                  </a:path>
                  <a:path w="973455" h="1316354">
                    <a:moveTo>
                      <a:pt x="405142" y="1160119"/>
                    </a:moveTo>
                    <a:lnTo>
                      <a:pt x="399059" y="1156347"/>
                    </a:lnTo>
                    <a:lnTo>
                      <a:pt x="395274" y="1162024"/>
                    </a:lnTo>
                    <a:lnTo>
                      <a:pt x="395236" y="1162253"/>
                    </a:lnTo>
                    <a:lnTo>
                      <a:pt x="397802" y="1165720"/>
                    </a:lnTo>
                    <a:lnTo>
                      <a:pt x="405142" y="1160119"/>
                    </a:lnTo>
                    <a:close/>
                  </a:path>
                  <a:path w="973455" h="1316354">
                    <a:moveTo>
                      <a:pt x="408813" y="952157"/>
                    </a:moveTo>
                    <a:lnTo>
                      <a:pt x="405168" y="950798"/>
                    </a:lnTo>
                    <a:lnTo>
                      <a:pt x="404164" y="955929"/>
                    </a:lnTo>
                    <a:lnTo>
                      <a:pt x="406984" y="956068"/>
                    </a:lnTo>
                    <a:lnTo>
                      <a:pt x="407974" y="954265"/>
                    </a:lnTo>
                    <a:lnTo>
                      <a:pt x="408813" y="952157"/>
                    </a:lnTo>
                    <a:close/>
                  </a:path>
                  <a:path w="973455" h="1316354">
                    <a:moveTo>
                      <a:pt x="425373" y="525907"/>
                    </a:moveTo>
                    <a:lnTo>
                      <a:pt x="424649" y="522871"/>
                    </a:lnTo>
                    <a:lnTo>
                      <a:pt x="423392" y="517398"/>
                    </a:lnTo>
                    <a:lnTo>
                      <a:pt x="421601" y="523773"/>
                    </a:lnTo>
                    <a:lnTo>
                      <a:pt x="421919" y="524891"/>
                    </a:lnTo>
                    <a:lnTo>
                      <a:pt x="425373" y="525907"/>
                    </a:lnTo>
                    <a:close/>
                  </a:path>
                  <a:path w="973455" h="1316354">
                    <a:moveTo>
                      <a:pt x="434111" y="1124089"/>
                    </a:moveTo>
                    <a:lnTo>
                      <a:pt x="431038" y="1124204"/>
                    </a:lnTo>
                    <a:lnTo>
                      <a:pt x="430022" y="1125613"/>
                    </a:lnTo>
                    <a:lnTo>
                      <a:pt x="429704" y="1128293"/>
                    </a:lnTo>
                    <a:lnTo>
                      <a:pt x="432879" y="1128699"/>
                    </a:lnTo>
                    <a:lnTo>
                      <a:pt x="433463" y="1126794"/>
                    </a:lnTo>
                    <a:lnTo>
                      <a:pt x="434111" y="1124089"/>
                    </a:lnTo>
                    <a:close/>
                  </a:path>
                  <a:path w="973455" h="1316354">
                    <a:moveTo>
                      <a:pt x="435521" y="1224508"/>
                    </a:moveTo>
                    <a:lnTo>
                      <a:pt x="434314" y="1222248"/>
                    </a:lnTo>
                    <a:lnTo>
                      <a:pt x="432765" y="1222159"/>
                    </a:lnTo>
                    <a:lnTo>
                      <a:pt x="429641" y="1224114"/>
                    </a:lnTo>
                    <a:lnTo>
                      <a:pt x="434441" y="1226388"/>
                    </a:lnTo>
                    <a:lnTo>
                      <a:pt x="434746" y="1225588"/>
                    </a:lnTo>
                    <a:lnTo>
                      <a:pt x="435521" y="1224508"/>
                    </a:lnTo>
                    <a:close/>
                  </a:path>
                  <a:path w="973455" h="1316354">
                    <a:moveTo>
                      <a:pt x="441312" y="1089113"/>
                    </a:moveTo>
                    <a:lnTo>
                      <a:pt x="438912" y="1083106"/>
                    </a:lnTo>
                    <a:lnTo>
                      <a:pt x="438708" y="1083030"/>
                    </a:lnTo>
                    <a:lnTo>
                      <a:pt x="434009" y="1085494"/>
                    </a:lnTo>
                    <a:lnTo>
                      <a:pt x="434975" y="1089736"/>
                    </a:lnTo>
                    <a:lnTo>
                      <a:pt x="438416" y="1088351"/>
                    </a:lnTo>
                    <a:lnTo>
                      <a:pt x="441312" y="1089113"/>
                    </a:lnTo>
                    <a:close/>
                  </a:path>
                  <a:path w="973455" h="1316354">
                    <a:moveTo>
                      <a:pt x="456196" y="281584"/>
                    </a:moveTo>
                    <a:lnTo>
                      <a:pt x="454418" y="279031"/>
                    </a:lnTo>
                    <a:lnTo>
                      <a:pt x="453339" y="278942"/>
                    </a:lnTo>
                    <a:lnTo>
                      <a:pt x="452005" y="278409"/>
                    </a:lnTo>
                    <a:lnTo>
                      <a:pt x="452158" y="280377"/>
                    </a:lnTo>
                    <a:lnTo>
                      <a:pt x="452259" y="281749"/>
                    </a:lnTo>
                    <a:lnTo>
                      <a:pt x="452412" y="283591"/>
                    </a:lnTo>
                    <a:lnTo>
                      <a:pt x="455930" y="283095"/>
                    </a:lnTo>
                    <a:lnTo>
                      <a:pt x="456196" y="281584"/>
                    </a:lnTo>
                    <a:close/>
                  </a:path>
                  <a:path w="973455" h="1316354">
                    <a:moveTo>
                      <a:pt x="475665" y="730478"/>
                    </a:moveTo>
                    <a:lnTo>
                      <a:pt x="475437" y="729754"/>
                    </a:lnTo>
                    <a:lnTo>
                      <a:pt x="475018" y="728357"/>
                    </a:lnTo>
                    <a:lnTo>
                      <a:pt x="474306" y="728916"/>
                    </a:lnTo>
                    <a:lnTo>
                      <a:pt x="473570" y="729437"/>
                    </a:lnTo>
                    <a:lnTo>
                      <a:pt x="472897" y="730046"/>
                    </a:lnTo>
                    <a:lnTo>
                      <a:pt x="473189" y="730948"/>
                    </a:lnTo>
                    <a:lnTo>
                      <a:pt x="474078" y="730846"/>
                    </a:lnTo>
                    <a:lnTo>
                      <a:pt x="474878" y="730656"/>
                    </a:lnTo>
                    <a:lnTo>
                      <a:pt x="475665" y="730478"/>
                    </a:lnTo>
                    <a:close/>
                  </a:path>
                  <a:path w="973455" h="1316354">
                    <a:moveTo>
                      <a:pt x="501815" y="863079"/>
                    </a:moveTo>
                    <a:lnTo>
                      <a:pt x="501396" y="862228"/>
                    </a:lnTo>
                    <a:lnTo>
                      <a:pt x="500951" y="861326"/>
                    </a:lnTo>
                    <a:lnTo>
                      <a:pt x="500316" y="861631"/>
                    </a:lnTo>
                    <a:lnTo>
                      <a:pt x="499630" y="861860"/>
                    </a:lnTo>
                    <a:lnTo>
                      <a:pt x="499148" y="862317"/>
                    </a:lnTo>
                    <a:lnTo>
                      <a:pt x="498995" y="862469"/>
                    </a:lnTo>
                    <a:lnTo>
                      <a:pt x="499452" y="863625"/>
                    </a:lnTo>
                    <a:lnTo>
                      <a:pt x="500253" y="863612"/>
                    </a:lnTo>
                    <a:lnTo>
                      <a:pt x="500888" y="863358"/>
                    </a:lnTo>
                    <a:lnTo>
                      <a:pt x="501815" y="863079"/>
                    </a:lnTo>
                    <a:close/>
                  </a:path>
                  <a:path w="973455" h="1316354">
                    <a:moveTo>
                      <a:pt x="524129" y="575233"/>
                    </a:moveTo>
                    <a:lnTo>
                      <a:pt x="519188" y="572782"/>
                    </a:lnTo>
                    <a:lnTo>
                      <a:pt x="517601" y="576249"/>
                    </a:lnTo>
                    <a:lnTo>
                      <a:pt x="519823" y="575919"/>
                    </a:lnTo>
                    <a:lnTo>
                      <a:pt x="524129" y="575233"/>
                    </a:lnTo>
                    <a:close/>
                  </a:path>
                  <a:path w="973455" h="1316354">
                    <a:moveTo>
                      <a:pt x="546836" y="1303489"/>
                    </a:moveTo>
                    <a:lnTo>
                      <a:pt x="546569" y="1302664"/>
                    </a:lnTo>
                    <a:lnTo>
                      <a:pt x="546049" y="1301140"/>
                    </a:lnTo>
                    <a:lnTo>
                      <a:pt x="544664" y="1299921"/>
                    </a:lnTo>
                    <a:lnTo>
                      <a:pt x="543648" y="1298575"/>
                    </a:lnTo>
                    <a:lnTo>
                      <a:pt x="543179" y="1298625"/>
                    </a:lnTo>
                    <a:lnTo>
                      <a:pt x="542213" y="1298714"/>
                    </a:lnTo>
                    <a:lnTo>
                      <a:pt x="542213" y="1300492"/>
                    </a:lnTo>
                    <a:lnTo>
                      <a:pt x="541883" y="1302359"/>
                    </a:lnTo>
                    <a:lnTo>
                      <a:pt x="542505" y="1304848"/>
                    </a:lnTo>
                    <a:lnTo>
                      <a:pt x="544131" y="1305306"/>
                    </a:lnTo>
                    <a:lnTo>
                      <a:pt x="545096" y="1305928"/>
                    </a:lnTo>
                    <a:lnTo>
                      <a:pt x="545630" y="1304810"/>
                    </a:lnTo>
                    <a:lnTo>
                      <a:pt x="546836" y="1303489"/>
                    </a:lnTo>
                    <a:close/>
                  </a:path>
                  <a:path w="973455" h="1316354">
                    <a:moveTo>
                      <a:pt x="558025" y="407530"/>
                    </a:moveTo>
                    <a:lnTo>
                      <a:pt x="557872" y="404075"/>
                    </a:lnTo>
                    <a:lnTo>
                      <a:pt x="557618" y="399059"/>
                    </a:lnTo>
                    <a:lnTo>
                      <a:pt x="553453" y="402247"/>
                    </a:lnTo>
                    <a:lnTo>
                      <a:pt x="558025" y="407530"/>
                    </a:lnTo>
                    <a:close/>
                  </a:path>
                  <a:path w="973455" h="1316354">
                    <a:moveTo>
                      <a:pt x="576529" y="1305864"/>
                    </a:moveTo>
                    <a:lnTo>
                      <a:pt x="570039" y="1304518"/>
                    </a:lnTo>
                    <a:lnTo>
                      <a:pt x="569023" y="1304747"/>
                    </a:lnTo>
                    <a:lnTo>
                      <a:pt x="567118" y="1310970"/>
                    </a:lnTo>
                    <a:lnTo>
                      <a:pt x="568540" y="1313548"/>
                    </a:lnTo>
                    <a:lnTo>
                      <a:pt x="573620" y="1316240"/>
                    </a:lnTo>
                    <a:lnTo>
                      <a:pt x="572935" y="1310309"/>
                    </a:lnTo>
                    <a:lnTo>
                      <a:pt x="576440" y="1310297"/>
                    </a:lnTo>
                    <a:lnTo>
                      <a:pt x="576478" y="1307465"/>
                    </a:lnTo>
                    <a:lnTo>
                      <a:pt x="576529" y="1305864"/>
                    </a:lnTo>
                    <a:close/>
                  </a:path>
                  <a:path w="973455" h="1316354">
                    <a:moveTo>
                      <a:pt x="587616" y="556590"/>
                    </a:moveTo>
                    <a:lnTo>
                      <a:pt x="586892" y="555815"/>
                    </a:lnTo>
                    <a:lnTo>
                      <a:pt x="586486" y="555167"/>
                    </a:lnTo>
                    <a:lnTo>
                      <a:pt x="585927" y="554863"/>
                    </a:lnTo>
                    <a:lnTo>
                      <a:pt x="585698" y="554723"/>
                    </a:lnTo>
                    <a:lnTo>
                      <a:pt x="585050" y="555307"/>
                    </a:lnTo>
                    <a:lnTo>
                      <a:pt x="584631" y="555561"/>
                    </a:lnTo>
                    <a:lnTo>
                      <a:pt x="585012" y="556171"/>
                    </a:lnTo>
                    <a:lnTo>
                      <a:pt x="585343" y="556856"/>
                    </a:lnTo>
                    <a:lnTo>
                      <a:pt x="585990" y="557479"/>
                    </a:lnTo>
                    <a:lnTo>
                      <a:pt x="586714" y="556983"/>
                    </a:lnTo>
                    <a:lnTo>
                      <a:pt x="587616" y="556590"/>
                    </a:lnTo>
                    <a:close/>
                  </a:path>
                  <a:path w="973455" h="1316354">
                    <a:moveTo>
                      <a:pt x="590130" y="799109"/>
                    </a:moveTo>
                    <a:lnTo>
                      <a:pt x="588416" y="796950"/>
                    </a:lnTo>
                    <a:lnTo>
                      <a:pt x="586816" y="795489"/>
                    </a:lnTo>
                    <a:lnTo>
                      <a:pt x="584847" y="793496"/>
                    </a:lnTo>
                    <a:lnTo>
                      <a:pt x="583831" y="797293"/>
                    </a:lnTo>
                    <a:lnTo>
                      <a:pt x="585190" y="799376"/>
                    </a:lnTo>
                    <a:lnTo>
                      <a:pt x="587387" y="801573"/>
                    </a:lnTo>
                    <a:lnTo>
                      <a:pt x="588899" y="801293"/>
                    </a:lnTo>
                    <a:lnTo>
                      <a:pt x="589800" y="800950"/>
                    </a:lnTo>
                    <a:lnTo>
                      <a:pt x="590067" y="800874"/>
                    </a:lnTo>
                    <a:lnTo>
                      <a:pt x="590130" y="799109"/>
                    </a:lnTo>
                    <a:close/>
                  </a:path>
                  <a:path w="973455" h="1316354">
                    <a:moveTo>
                      <a:pt x="604735" y="627291"/>
                    </a:moveTo>
                    <a:lnTo>
                      <a:pt x="602488" y="620280"/>
                    </a:lnTo>
                    <a:lnTo>
                      <a:pt x="601268" y="620395"/>
                    </a:lnTo>
                    <a:lnTo>
                      <a:pt x="600900" y="622871"/>
                    </a:lnTo>
                    <a:lnTo>
                      <a:pt x="600494" y="625284"/>
                    </a:lnTo>
                    <a:lnTo>
                      <a:pt x="600036" y="628345"/>
                    </a:lnTo>
                    <a:lnTo>
                      <a:pt x="602018" y="627900"/>
                    </a:lnTo>
                    <a:lnTo>
                      <a:pt x="603237" y="627608"/>
                    </a:lnTo>
                    <a:lnTo>
                      <a:pt x="604735" y="627291"/>
                    </a:lnTo>
                    <a:close/>
                  </a:path>
                  <a:path w="973455" h="1316354">
                    <a:moveTo>
                      <a:pt x="607847" y="849033"/>
                    </a:moveTo>
                    <a:lnTo>
                      <a:pt x="606577" y="845312"/>
                    </a:lnTo>
                    <a:lnTo>
                      <a:pt x="606704" y="841108"/>
                    </a:lnTo>
                    <a:lnTo>
                      <a:pt x="604545" y="842733"/>
                    </a:lnTo>
                    <a:lnTo>
                      <a:pt x="602945" y="843724"/>
                    </a:lnTo>
                    <a:lnTo>
                      <a:pt x="600710" y="845997"/>
                    </a:lnTo>
                    <a:lnTo>
                      <a:pt x="599376" y="847636"/>
                    </a:lnTo>
                    <a:lnTo>
                      <a:pt x="600189" y="850239"/>
                    </a:lnTo>
                    <a:lnTo>
                      <a:pt x="601916" y="850138"/>
                    </a:lnTo>
                    <a:lnTo>
                      <a:pt x="603758" y="848995"/>
                    </a:lnTo>
                    <a:lnTo>
                      <a:pt x="604380" y="849401"/>
                    </a:lnTo>
                    <a:lnTo>
                      <a:pt x="604710" y="849515"/>
                    </a:lnTo>
                    <a:lnTo>
                      <a:pt x="604774" y="850646"/>
                    </a:lnTo>
                    <a:lnTo>
                      <a:pt x="604837" y="852436"/>
                    </a:lnTo>
                    <a:lnTo>
                      <a:pt x="607847" y="849033"/>
                    </a:lnTo>
                    <a:close/>
                  </a:path>
                  <a:path w="973455" h="1316354">
                    <a:moveTo>
                      <a:pt x="629678" y="413308"/>
                    </a:moveTo>
                    <a:lnTo>
                      <a:pt x="629145" y="412483"/>
                    </a:lnTo>
                    <a:lnTo>
                      <a:pt x="628726" y="411886"/>
                    </a:lnTo>
                    <a:lnTo>
                      <a:pt x="627392" y="412115"/>
                    </a:lnTo>
                    <a:lnTo>
                      <a:pt x="627240" y="412483"/>
                    </a:lnTo>
                    <a:lnTo>
                      <a:pt x="626986" y="413118"/>
                    </a:lnTo>
                    <a:lnTo>
                      <a:pt x="627176" y="413893"/>
                    </a:lnTo>
                    <a:lnTo>
                      <a:pt x="627138" y="415353"/>
                    </a:lnTo>
                    <a:lnTo>
                      <a:pt x="628408" y="414629"/>
                    </a:lnTo>
                    <a:lnTo>
                      <a:pt x="629412" y="414375"/>
                    </a:lnTo>
                    <a:lnTo>
                      <a:pt x="629539" y="413893"/>
                    </a:lnTo>
                    <a:lnTo>
                      <a:pt x="629678" y="413308"/>
                    </a:lnTo>
                    <a:close/>
                  </a:path>
                  <a:path w="973455" h="1316354">
                    <a:moveTo>
                      <a:pt x="631596" y="975868"/>
                    </a:moveTo>
                    <a:lnTo>
                      <a:pt x="626567" y="971283"/>
                    </a:lnTo>
                    <a:lnTo>
                      <a:pt x="626529" y="976934"/>
                    </a:lnTo>
                    <a:lnTo>
                      <a:pt x="627037" y="977315"/>
                    </a:lnTo>
                    <a:lnTo>
                      <a:pt x="631596" y="975868"/>
                    </a:lnTo>
                    <a:close/>
                  </a:path>
                  <a:path w="973455" h="1316354">
                    <a:moveTo>
                      <a:pt x="639368" y="648220"/>
                    </a:moveTo>
                    <a:lnTo>
                      <a:pt x="636270" y="647966"/>
                    </a:lnTo>
                    <a:lnTo>
                      <a:pt x="635444" y="649236"/>
                    </a:lnTo>
                    <a:lnTo>
                      <a:pt x="635177" y="651192"/>
                    </a:lnTo>
                    <a:lnTo>
                      <a:pt x="634885" y="653643"/>
                    </a:lnTo>
                    <a:lnTo>
                      <a:pt x="633857" y="656183"/>
                    </a:lnTo>
                    <a:lnTo>
                      <a:pt x="636689" y="658939"/>
                    </a:lnTo>
                    <a:lnTo>
                      <a:pt x="639368" y="648220"/>
                    </a:lnTo>
                    <a:close/>
                  </a:path>
                  <a:path w="973455" h="1316354">
                    <a:moveTo>
                      <a:pt x="667334" y="302691"/>
                    </a:moveTo>
                    <a:lnTo>
                      <a:pt x="666381" y="302399"/>
                    </a:lnTo>
                    <a:lnTo>
                      <a:pt x="665429" y="302120"/>
                    </a:lnTo>
                    <a:lnTo>
                      <a:pt x="664476" y="301828"/>
                    </a:lnTo>
                    <a:lnTo>
                      <a:pt x="664311" y="302310"/>
                    </a:lnTo>
                    <a:lnTo>
                      <a:pt x="664159" y="302806"/>
                    </a:lnTo>
                    <a:lnTo>
                      <a:pt x="663994" y="303276"/>
                    </a:lnTo>
                    <a:lnTo>
                      <a:pt x="666102" y="303542"/>
                    </a:lnTo>
                    <a:lnTo>
                      <a:pt x="667143" y="303695"/>
                    </a:lnTo>
                    <a:lnTo>
                      <a:pt x="667270" y="303022"/>
                    </a:lnTo>
                    <a:lnTo>
                      <a:pt x="667334" y="302691"/>
                    </a:lnTo>
                    <a:close/>
                  </a:path>
                  <a:path w="973455" h="1316354">
                    <a:moveTo>
                      <a:pt x="675144" y="895845"/>
                    </a:moveTo>
                    <a:lnTo>
                      <a:pt x="672452" y="895654"/>
                    </a:lnTo>
                    <a:lnTo>
                      <a:pt x="670712" y="895565"/>
                    </a:lnTo>
                    <a:lnTo>
                      <a:pt x="671271" y="897369"/>
                    </a:lnTo>
                    <a:lnTo>
                      <a:pt x="671652" y="898626"/>
                    </a:lnTo>
                    <a:lnTo>
                      <a:pt x="672376" y="900912"/>
                    </a:lnTo>
                    <a:lnTo>
                      <a:pt x="674306" y="897369"/>
                    </a:lnTo>
                    <a:lnTo>
                      <a:pt x="675144" y="895845"/>
                    </a:lnTo>
                    <a:close/>
                  </a:path>
                  <a:path w="973455" h="1316354">
                    <a:moveTo>
                      <a:pt x="701141" y="761390"/>
                    </a:moveTo>
                    <a:lnTo>
                      <a:pt x="699185" y="761504"/>
                    </a:lnTo>
                    <a:lnTo>
                      <a:pt x="697699" y="761580"/>
                    </a:lnTo>
                    <a:lnTo>
                      <a:pt x="696226" y="761657"/>
                    </a:lnTo>
                    <a:lnTo>
                      <a:pt x="699160" y="764705"/>
                    </a:lnTo>
                    <a:lnTo>
                      <a:pt x="701141" y="761390"/>
                    </a:lnTo>
                    <a:close/>
                  </a:path>
                  <a:path w="973455" h="1316354">
                    <a:moveTo>
                      <a:pt x="704049" y="1062228"/>
                    </a:moveTo>
                    <a:lnTo>
                      <a:pt x="702056" y="1059789"/>
                    </a:lnTo>
                    <a:lnTo>
                      <a:pt x="700544" y="1056728"/>
                    </a:lnTo>
                    <a:lnTo>
                      <a:pt x="695871" y="1057668"/>
                    </a:lnTo>
                    <a:lnTo>
                      <a:pt x="702906" y="1063663"/>
                    </a:lnTo>
                    <a:lnTo>
                      <a:pt x="703275" y="1063180"/>
                    </a:lnTo>
                    <a:lnTo>
                      <a:pt x="704049" y="1062228"/>
                    </a:lnTo>
                    <a:close/>
                  </a:path>
                  <a:path w="973455" h="1316354">
                    <a:moveTo>
                      <a:pt x="709853" y="987933"/>
                    </a:moveTo>
                    <a:lnTo>
                      <a:pt x="709409" y="986586"/>
                    </a:lnTo>
                    <a:lnTo>
                      <a:pt x="709079" y="985672"/>
                    </a:lnTo>
                    <a:lnTo>
                      <a:pt x="707707" y="985139"/>
                    </a:lnTo>
                    <a:lnTo>
                      <a:pt x="706805" y="984402"/>
                    </a:lnTo>
                    <a:lnTo>
                      <a:pt x="706335" y="985507"/>
                    </a:lnTo>
                    <a:lnTo>
                      <a:pt x="705243" y="986790"/>
                    </a:lnTo>
                    <a:lnTo>
                      <a:pt x="705510" y="987628"/>
                    </a:lnTo>
                    <a:lnTo>
                      <a:pt x="706018" y="989088"/>
                    </a:lnTo>
                    <a:lnTo>
                      <a:pt x="707364" y="990257"/>
                    </a:lnTo>
                    <a:lnTo>
                      <a:pt x="708342" y="991552"/>
                    </a:lnTo>
                    <a:lnTo>
                      <a:pt x="709574" y="991057"/>
                    </a:lnTo>
                    <a:lnTo>
                      <a:pt x="709561" y="989558"/>
                    </a:lnTo>
                    <a:lnTo>
                      <a:pt x="709853" y="987933"/>
                    </a:lnTo>
                    <a:close/>
                  </a:path>
                  <a:path w="973455" h="1316354">
                    <a:moveTo>
                      <a:pt x="719988" y="637641"/>
                    </a:moveTo>
                    <a:lnTo>
                      <a:pt x="718477" y="637806"/>
                    </a:lnTo>
                    <a:lnTo>
                      <a:pt x="717156" y="637565"/>
                    </a:lnTo>
                    <a:lnTo>
                      <a:pt x="716597" y="638098"/>
                    </a:lnTo>
                    <a:lnTo>
                      <a:pt x="716064" y="638594"/>
                    </a:lnTo>
                    <a:lnTo>
                      <a:pt x="715911" y="640448"/>
                    </a:lnTo>
                    <a:lnTo>
                      <a:pt x="716356" y="640791"/>
                    </a:lnTo>
                    <a:lnTo>
                      <a:pt x="717016" y="641362"/>
                    </a:lnTo>
                    <a:lnTo>
                      <a:pt x="718629" y="641604"/>
                    </a:lnTo>
                    <a:lnTo>
                      <a:pt x="719239" y="641146"/>
                    </a:lnTo>
                    <a:lnTo>
                      <a:pt x="719848" y="640689"/>
                    </a:lnTo>
                    <a:lnTo>
                      <a:pt x="719696" y="639229"/>
                    </a:lnTo>
                    <a:lnTo>
                      <a:pt x="719988" y="637641"/>
                    </a:lnTo>
                    <a:close/>
                  </a:path>
                  <a:path w="973455" h="1316354">
                    <a:moveTo>
                      <a:pt x="726135" y="416064"/>
                    </a:moveTo>
                    <a:lnTo>
                      <a:pt x="725906" y="413537"/>
                    </a:lnTo>
                    <a:lnTo>
                      <a:pt x="725652" y="410425"/>
                    </a:lnTo>
                    <a:lnTo>
                      <a:pt x="723519" y="412153"/>
                    </a:lnTo>
                    <a:lnTo>
                      <a:pt x="722845" y="413766"/>
                    </a:lnTo>
                    <a:lnTo>
                      <a:pt x="726135" y="416064"/>
                    </a:lnTo>
                    <a:close/>
                  </a:path>
                  <a:path w="973455" h="1316354">
                    <a:moveTo>
                      <a:pt x="747255" y="147980"/>
                    </a:moveTo>
                    <a:lnTo>
                      <a:pt x="746963" y="147408"/>
                    </a:lnTo>
                    <a:lnTo>
                      <a:pt x="746798" y="146659"/>
                    </a:lnTo>
                    <a:lnTo>
                      <a:pt x="746455" y="146545"/>
                    </a:lnTo>
                    <a:lnTo>
                      <a:pt x="746074" y="146431"/>
                    </a:lnTo>
                    <a:lnTo>
                      <a:pt x="745096" y="146913"/>
                    </a:lnTo>
                    <a:lnTo>
                      <a:pt x="745096" y="147104"/>
                    </a:lnTo>
                    <a:lnTo>
                      <a:pt x="745159" y="147764"/>
                    </a:lnTo>
                    <a:lnTo>
                      <a:pt x="745477" y="148386"/>
                    </a:lnTo>
                    <a:lnTo>
                      <a:pt x="745718" y="149034"/>
                    </a:lnTo>
                    <a:lnTo>
                      <a:pt x="746620" y="148386"/>
                    </a:lnTo>
                    <a:lnTo>
                      <a:pt x="747255" y="147980"/>
                    </a:lnTo>
                    <a:close/>
                  </a:path>
                  <a:path w="973455" h="1316354">
                    <a:moveTo>
                      <a:pt x="788035" y="491032"/>
                    </a:moveTo>
                    <a:lnTo>
                      <a:pt x="787222" y="486422"/>
                    </a:lnTo>
                    <a:lnTo>
                      <a:pt x="786701" y="485279"/>
                    </a:lnTo>
                    <a:lnTo>
                      <a:pt x="785190" y="485355"/>
                    </a:lnTo>
                    <a:lnTo>
                      <a:pt x="784618" y="485406"/>
                    </a:lnTo>
                    <a:lnTo>
                      <a:pt x="783526" y="486194"/>
                    </a:lnTo>
                    <a:lnTo>
                      <a:pt x="784123" y="491070"/>
                    </a:lnTo>
                    <a:lnTo>
                      <a:pt x="787247" y="491350"/>
                    </a:lnTo>
                    <a:lnTo>
                      <a:pt x="787438" y="491223"/>
                    </a:lnTo>
                    <a:lnTo>
                      <a:pt x="788035" y="491032"/>
                    </a:lnTo>
                    <a:close/>
                  </a:path>
                  <a:path w="973455" h="1316354">
                    <a:moveTo>
                      <a:pt x="799388" y="622300"/>
                    </a:moveTo>
                    <a:lnTo>
                      <a:pt x="797407" y="620001"/>
                    </a:lnTo>
                    <a:lnTo>
                      <a:pt x="796404" y="621868"/>
                    </a:lnTo>
                    <a:lnTo>
                      <a:pt x="794994" y="623671"/>
                    </a:lnTo>
                    <a:lnTo>
                      <a:pt x="796658" y="626237"/>
                    </a:lnTo>
                    <a:lnTo>
                      <a:pt x="798982" y="624205"/>
                    </a:lnTo>
                    <a:lnTo>
                      <a:pt x="799388" y="622300"/>
                    </a:lnTo>
                    <a:close/>
                  </a:path>
                  <a:path w="973455" h="1316354">
                    <a:moveTo>
                      <a:pt x="819670" y="742111"/>
                    </a:moveTo>
                    <a:lnTo>
                      <a:pt x="817562" y="742315"/>
                    </a:lnTo>
                    <a:lnTo>
                      <a:pt x="814006" y="742708"/>
                    </a:lnTo>
                    <a:lnTo>
                      <a:pt x="816521" y="746633"/>
                    </a:lnTo>
                    <a:lnTo>
                      <a:pt x="816800" y="746594"/>
                    </a:lnTo>
                    <a:lnTo>
                      <a:pt x="819670" y="742111"/>
                    </a:lnTo>
                    <a:close/>
                  </a:path>
                  <a:path w="973455" h="1316354">
                    <a:moveTo>
                      <a:pt x="888758" y="1054252"/>
                    </a:moveTo>
                    <a:lnTo>
                      <a:pt x="887526" y="1050658"/>
                    </a:lnTo>
                    <a:lnTo>
                      <a:pt x="886180" y="1052423"/>
                    </a:lnTo>
                    <a:lnTo>
                      <a:pt x="884809" y="1054138"/>
                    </a:lnTo>
                    <a:lnTo>
                      <a:pt x="883462" y="1055890"/>
                    </a:lnTo>
                    <a:lnTo>
                      <a:pt x="883907" y="1056259"/>
                    </a:lnTo>
                    <a:lnTo>
                      <a:pt x="884364" y="1056627"/>
                    </a:lnTo>
                    <a:lnTo>
                      <a:pt x="884821" y="1057021"/>
                    </a:lnTo>
                    <a:lnTo>
                      <a:pt x="887831" y="1056322"/>
                    </a:lnTo>
                    <a:lnTo>
                      <a:pt x="888758" y="1054252"/>
                    </a:lnTo>
                    <a:close/>
                  </a:path>
                  <a:path w="973455" h="1316354">
                    <a:moveTo>
                      <a:pt x="931456" y="726909"/>
                    </a:moveTo>
                    <a:lnTo>
                      <a:pt x="930706" y="725512"/>
                    </a:lnTo>
                    <a:lnTo>
                      <a:pt x="930224" y="724535"/>
                    </a:lnTo>
                    <a:lnTo>
                      <a:pt x="929093" y="722668"/>
                    </a:lnTo>
                    <a:lnTo>
                      <a:pt x="927785" y="720813"/>
                    </a:lnTo>
                    <a:lnTo>
                      <a:pt x="927417" y="721067"/>
                    </a:lnTo>
                    <a:lnTo>
                      <a:pt x="927049" y="721321"/>
                    </a:lnTo>
                    <a:lnTo>
                      <a:pt x="926668" y="721588"/>
                    </a:lnTo>
                    <a:lnTo>
                      <a:pt x="928458" y="723023"/>
                    </a:lnTo>
                    <a:lnTo>
                      <a:pt x="926706" y="726706"/>
                    </a:lnTo>
                    <a:lnTo>
                      <a:pt x="931456" y="726909"/>
                    </a:lnTo>
                    <a:close/>
                  </a:path>
                  <a:path w="973455" h="1316354">
                    <a:moveTo>
                      <a:pt x="973112" y="968044"/>
                    </a:moveTo>
                    <a:lnTo>
                      <a:pt x="972858" y="966978"/>
                    </a:lnTo>
                    <a:lnTo>
                      <a:pt x="972743" y="966571"/>
                    </a:lnTo>
                    <a:lnTo>
                      <a:pt x="970864" y="966317"/>
                    </a:lnTo>
                    <a:lnTo>
                      <a:pt x="968578" y="966952"/>
                    </a:lnTo>
                    <a:lnTo>
                      <a:pt x="967346" y="967828"/>
                    </a:lnTo>
                    <a:lnTo>
                      <a:pt x="965644" y="968705"/>
                    </a:lnTo>
                    <a:lnTo>
                      <a:pt x="968527" y="972337"/>
                    </a:lnTo>
                    <a:lnTo>
                      <a:pt x="970724" y="972845"/>
                    </a:lnTo>
                    <a:lnTo>
                      <a:pt x="973074" y="969556"/>
                    </a:lnTo>
                    <a:lnTo>
                      <a:pt x="973112" y="96804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5" name="object 387">
                <a:extLst>
                  <a:ext uri="{FF2B5EF4-FFF2-40B4-BE49-F238E27FC236}">
                    <a16:creationId xmlns:a16="http://schemas.microsoft.com/office/drawing/2014/main" id="{4ACBC0F7-4E00-BD01-2D8C-FE79F7CD6B18}"/>
                  </a:ext>
                </a:extLst>
              </p:cNvPr>
              <p:cNvSpPr/>
              <p:nvPr/>
            </p:nvSpPr>
            <p:spPr>
              <a:xfrm>
                <a:off x="8864898" y="4487816"/>
                <a:ext cx="825407" cy="693873"/>
              </a:xfrm>
              <a:custGeom>
                <a:avLst/>
                <a:gdLst/>
                <a:ahLst/>
                <a:cxnLst/>
                <a:rect l="l" t="t" r="r" b="b"/>
                <a:pathLst>
                  <a:path w="1061084" h="1014729">
                    <a:moveTo>
                      <a:pt x="3009" y="386588"/>
                    </a:moveTo>
                    <a:lnTo>
                      <a:pt x="2997" y="385241"/>
                    </a:lnTo>
                    <a:lnTo>
                      <a:pt x="2997" y="383895"/>
                    </a:lnTo>
                    <a:lnTo>
                      <a:pt x="2971" y="382536"/>
                    </a:lnTo>
                    <a:lnTo>
                      <a:pt x="2540" y="382549"/>
                    </a:lnTo>
                    <a:lnTo>
                      <a:pt x="2120" y="382549"/>
                    </a:lnTo>
                    <a:lnTo>
                      <a:pt x="1701" y="382562"/>
                    </a:lnTo>
                    <a:lnTo>
                      <a:pt x="1638" y="383870"/>
                    </a:lnTo>
                    <a:lnTo>
                      <a:pt x="1562" y="385165"/>
                    </a:lnTo>
                    <a:lnTo>
                      <a:pt x="1473" y="386461"/>
                    </a:lnTo>
                    <a:lnTo>
                      <a:pt x="1981" y="386511"/>
                    </a:lnTo>
                    <a:lnTo>
                      <a:pt x="2501" y="386537"/>
                    </a:lnTo>
                    <a:lnTo>
                      <a:pt x="3009" y="386588"/>
                    </a:lnTo>
                    <a:close/>
                  </a:path>
                  <a:path w="1061084" h="1014729">
                    <a:moveTo>
                      <a:pt x="3263" y="557771"/>
                    </a:moveTo>
                    <a:lnTo>
                      <a:pt x="1143" y="554990"/>
                    </a:lnTo>
                    <a:lnTo>
                      <a:pt x="774" y="555269"/>
                    </a:lnTo>
                    <a:lnTo>
                      <a:pt x="381" y="555561"/>
                    </a:lnTo>
                    <a:lnTo>
                      <a:pt x="0" y="555840"/>
                    </a:lnTo>
                    <a:lnTo>
                      <a:pt x="1625" y="557606"/>
                    </a:lnTo>
                    <a:lnTo>
                      <a:pt x="2400" y="558495"/>
                    </a:lnTo>
                    <a:lnTo>
                      <a:pt x="2705" y="558253"/>
                    </a:lnTo>
                    <a:lnTo>
                      <a:pt x="3263" y="557771"/>
                    </a:lnTo>
                    <a:close/>
                  </a:path>
                  <a:path w="1061084" h="1014729">
                    <a:moveTo>
                      <a:pt x="13449" y="489013"/>
                    </a:moveTo>
                    <a:lnTo>
                      <a:pt x="12573" y="486892"/>
                    </a:lnTo>
                    <a:lnTo>
                      <a:pt x="9042" y="487870"/>
                    </a:lnTo>
                    <a:lnTo>
                      <a:pt x="10579" y="490816"/>
                    </a:lnTo>
                    <a:lnTo>
                      <a:pt x="11595" y="489737"/>
                    </a:lnTo>
                    <a:lnTo>
                      <a:pt x="13449" y="489013"/>
                    </a:lnTo>
                    <a:close/>
                  </a:path>
                  <a:path w="1061084" h="1014729">
                    <a:moveTo>
                      <a:pt x="13766" y="566000"/>
                    </a:moveTo>
                    <a:lnTo>
                      <a:pt x="13652" y="565213"/>
                    </a:lnTo>
                    <a:lnTo>
                      <a:pt x="13601" y="564807"/>
                    </a:lnTo>
                    <a:lnTo>
                      <a:pt x="12611" y="564515"/>
                    </a:lnTo>
                    <a:lnTo>
                      <a:pt x="11480" y="563867"/>
                    </a:lnTo>
                    <a:lnTo>
                      <a:pt x="11391" y="565365"/>
                    </a:lnTo>
                    <a:lnTo>
                      <a:pt x="11150" y="566293"/>
                    </a:lnTo>
                    <a:lnTo>
                      <a:pt x="11531" y="567448"/>
                    </a:lnTo>
                    <a:lnTo>
                      <a:pt x="12573" y="567537"/>
                    </a:lnTo>
                    <a:lnTo>
                      <a:pt x="13182" y="567753"/>
                    </a:lnTo>
                    <a:lnTo>
                      <a:pt x="13385" y="566902"/>
                    </a:lnTo>
                    <a:lnTo>
                      <a:pt x="13766" y="566000"/>
                    </a:lnTo>
                    <a:close/>
                  </a:path>
                  <a:path w="1061084" h="1014729">
                    <a:moveTo>
                      <a:pt x="28257" y="592582"/>
                    </a:moveTo>
                    <a:lnTo>
                      <a:pt x="27965" y="592188"/>
                    </a:lnTo>
                    <a:lnTo>
                      <a:pt x="26797" y="590562"/>
                    </a:lnTo>
                    <a:lnTo>
                      <a:pt x="25412" y="590880"/>
                    </a:lnTo>
                    <a:lnTo>
                      <a:pt x="23977" y="592226"/>
                    </a:lnTo>
                    <a:lnTo>
                      <a:pt x="24498" y="594194"/>
                    </a:lnTo>
                    <a:lnTo>
                      <a:pt x="25577" y="595236"/>
                    </a:lnTo>
                    <a:lnTo>
                      <a:pt x="28003" y="593953"/>
                    </a:lnTo>
                    <a:lnTo>
                      <a:pt x="28257" y="592582"/>
                    </a:lnTo>
                    <a:close/>
                  </a:path>
                  <a:path w="1061084" h="1014729">
                    <a:moveTo>
                      <a:pt x="70561" y="546417"/>
                    </a:moveTo>
                    <a:lnTo>
                      <a:pt x="68821" y="546595"/>
                    </a:lnTo>
                    <a:lnTo>
                      <a:pt x="67678" y="546417"/>
                    </a:lnTo>
                    <a:lnTo>
                      <a:pt x="66967" y="546887"/>
                    </a:lnTo>
                    <a:lnTo>
                      <a:pt x="66471" y="547243"/>
                    </a:lnTo>
                    <a:lnTo>
                      <a:pt x="66535" y="548436"/>
                    </a:lnTo>
                    <a:lnTo>
                      <a:pt x="66357" y="549287"/>
                    </a:lnTo>
                    <a:lnTo>
                      <a:pt x="67348" y="549287"/>
                    </a:lnTo>
                    <a:lnTo>
                      <a:pt x="68440" y="549567"/>
                    </a:lnTo>
                    <a:lnTo>
                      <a:pt x="69303" y="549211"/>
                    </a:lnTo>
                    <a:lnTo>
                      <a:pt x="69799" y="549021"/>
                    </a:lnTo>
                    <a:lnTo>
                      <a:pt x="69951" y="547852"/>
                    </a:lnTo>
                    <a:lnTo>
                      <a:pt x="70561" y="546417"/>
                    </a:lnTo>
                    <a:close/>
                  </a:path>
                  <a:path w="1061084" h="1014729">
                    <a:moveTo>
                      <a:pt x="84734" y="701370"/>
                    </a:moveTo>
                    <a:lnTo>
                      <a:pt x="84289" y="701065"/>
                    </a:lnTo>
                    <a:lnTo>
                      <a:pt x="83845" y="700760"/>
                    </a:lnTo>
                    <a:lnTo>
                      <a:pt x="83388" y="700430"/>
                    </a:lnTo>
                    <a:lnTo>
                      <a:pt x="81673" y="700887"/>
                    </a:lnTo>
                    <a:lnTo>
                      <a:pt x="80975" y="701852"/>
                    </a:lnTo>
                    <a:lnTo>
                      <a:pt x="82473" y="704634"/>
                    </a:lnTo>
                    <a:lnTo>
                      <a:pt x="83426" y="703237"/>
                    </a:lnTo>
                    <a:lnTo>
                      <a:pt x="84734" y="701370"/>
                    </a:lnTo>
                    <a:close/>
                  </a:path>
                  <a:path w="1061084" h="1014729">
                    <a:moveTo>
                      <a:pt x="96189" y="719924"/>
                    </a:moveTo>
                    <a:lnTo>
                      <a:pt x="93459" y="719048"/>
                    </a:lnTo>
                    <a:lnTo>
                      <a:pt x="92405" y="719950"/>
                    </a:lnTo>
                    <a:lnTo>
                      <a:pt x="92367" y="722833"/>
                    </a:lnTo>
                    <a:lnTo>
                      <a:pt x="94018" y="721588"/>
                    </a:lnTo>
                    <a:lnTo>
                      <a:pt x="95097" y="720750"/>
                    </a:lnTo>
                    <a:lnTo>
                      <a:pt x="96189" y="719924"/>
                    </a:lnTo>
                    <a:close/>
                  </a:path>
                  <a:path w="1061084" h="1014729">
                    <a:moveTo>
                      <a:pt x="108318" y="763104"/>
                    </a:moveTo>
                    <a:lnTo>
                      <a:pt x="108165" y="763016"/>
                    </a:lnTo>
                    <a:lnTo>
                      <a:pt x="107416" y="762635"/>
                    </a:lnTo>
                    <a:lnTo>
                      <a:pt x="106578" y="762482"/>
                    </a:lnTo>
                    <a:lnTo>
                      <a:pt x="105791" y="762254"/>
                    </a:lnTo>
                    <a:lnTo>
                      <a:pt x="105664" y="762850"/>
                    </a:lnTo>
                    <a:lnTo>
                      <a:pt x="105270" y="763892"/>
                    </a:lnTo>
                    <a:lnTo>
                      <a:pt x="105448" y="763993"/>
                    </a:lnTo>
                    <a:lnTo>
                      <a:pt x="106121" y="764400"/>
                    </a:lnTo>
                    <a:lnTo>
                      <a:pt x="106984" y="764514"/>
                    </a:lnTo>
                    <a:lnTo>
                      <a:pt x="108000" y="764794"/>
                    </a:lnTo>
                    <a:lnTo>
                      <a:pt x="108077" y="763943"/>
                    </a:lnTo>
                    <a:lnTo>
                      <a:pt x="108318" y="763104"/>
                    </a:lnTo>
                    <a:close/>
                  </a:path>
                  <a:path w="1061084" h="1014729">
                    <a:moveTo>
                      <a:pt x="152793" y="269125"/>
                    </a:moveTo>
                    <a:lnTo>
                      <a:pt x="150787" y="266636"/>
                    </a:lnTo>
                    <a:lnTo>
                      <a:pt x="149593" y="269341"/>
                    </a:lnTo>
                    <a:lnTo>
                      <a:pt x="148869" y="271322"/>
                    </a:lnTo>
                    <a:lnTo>
                      <a:pt x="151180" y="273215"/>
                    </a:lnTo>
                    <a:lnTo>
                      <a:pt x="151523" y="271208"/>
                    </a:lnTo>
                    <a:lnTo>
                      <a:pt x="152793" y="269125"/>
                    </a:lnTo>
                    <a:close/>
                  </a:path>
                  <a:path w="1061084" h="1014729">
                    <a:moveTo>
                      <a:pt x="172618" y="376694"/>
                    </a:moveTo>
                    <a:lnTo>
                      <a:pt x="172224" y="375488"/>
                    </a:lnTo>
                    <a:lnTo>
                      <a:pt x="171818" y="374294"/>
                    </a:lnTo>
                    <a:lnTo>
                      <a:pt x="171424" y="373075"/>
                    </a:lnTo>
                    <a:lnTo>
                      <a:pt x="170903" y="373253"/>
                    </a:lnTo>
                    <a:lnTo>
                      <a:pt x="170395" y="373443"/>
                    </a:lnTo>
                    <a:lnTo>
                      <a:pt x="169875" y="373621"/>
                    </a:lnTo>
                    <a:lnTo>
                      <a:pt x="169989" y="374357"/>
                    </a:lnTo>
                    <a:lnTo>
                      <a:pt x="169964" y="375132"/>
                    </a:lnTo>
                    <a:lnTo>
                      <a:pt x="170510" y="376339"/>
                    </a:lnTo>
                    <a:lnTo>
                      <a:pt x="171094" y="376758"/>
                    </a:lnTo>
                    <a:lnTo>
                      <a:pt x="171513" y="377228"/>
                    </a:lnTo>
                    <a:lnTo>
                      <a:pt x="171907" y="377063"/>
                    </a:lnTo>
                    <a:lnTo>
                      <a:pt x="172250" y="376872"/>
                    </a:lnTo>
                    <a:lnTo>
                      <a:pt x="172618" y="376694"/>
                    </a:lnTo>
                    <a:close/>
                  </a:path>
                  <a:path w="1061084" h="1014729">
                    <a:moveTo>
                      <a:pt x="231419" y="621576"/>
                    </a:moveTo>
                    <a:lnTo>
                      <a:pt x="229133" y="620890"/>
                    </a:lnTo>
                    <a:lnTo>
                      <a:pt x="228307" y="622084"/>
                    </a:lnTo>
                    <a:lnTo>
                      <a:pt x="227279" y="623214"/>
                    </a:lnTo>
                    <a:lnTo>
                      <a:pt x="229006" y="624522"/>
                    </a:lnTo>
                    <a:lnTo>
                      <a:pt x="229298" y="624763"/>
                    </a:lnTo>
                    <a:lnTo>
                      <a:pt x="230327" y="624636"/>
                    </a:lnTo>
                    <a:lnTo>
                      <a:pt x="231330" y="622922"/>
                    </a:lnTo>
                    <a:lnTo>
                      <a:pt x="231419" y="621576"/>
                    </a:lnTo>
                    <a:close/>
                  </a:path>
                  <a:path w="1061084" h="1014729">
                    <a:moveTo>
                      <a:pt x="234251" y="65074"/>
                    </a:moveTo>
                    <a:lnTo>
                      <a:pt x="234188" y="63525"/>
                    </a:lnTo>
                    <a:lnTo>
                      <a:pt x="234149" y="61912"/>
                    </a:lnTo>
                    <a:lnTo>
                      <a:pt x="230911" y="61531"/>
                    </a:lnTo>
                    <a:lnTo>
                      <a:pt x="233032" y="65620"/>
                    </a:lnTo>
                    <a:lnTo>
                      <a:pt x="233451" y="65417"/>
                    </a:lnTo>
                    <a:lnTo>
                      <a:pt x="234251" y="65074"/>
                    </a:lnTo>
                    <a:close/>
                  </a:path>
                  <a:path w="1061084" h="1014729">
                    <a:moveTo>
                      <a:pt x="245935" y="258279"/>
                    </a:moveTo>
                    <a:lnTo>
                      <a:pt x="244716" y="254850"/>
                    </a:lnTo>
                    <a:lnTo>
                      <a:pt x="241693" y="255612"/>
                    </a:lnTo>
                    <a:lnTo>
                      <a:pt x="243293" y="256616"/>
                    </a:lnTo>
                    <a:lnTo>
                      <a:pt x="244614" y="257454"/>
                    </a:lnTo>
                    <a:lnTo>
                      <a:pt x="245935" y="258279"/>
                    </a:lnTo>
                    <a:close/>
                  </a:path>
                  <a:path w="1061084" h="1014729">
                    <a:moveTo>
                      <a:pt x="253339" y="960374"/>
                    </a:moveTo>
                    <a:lnTo>
                      <a:pt x="253225" y="959764"/>
                    </a:lnTo>
                    <a:lnTo>
                      <a:pt x="253212" y="959573"/>
                    </a:lnTo>
                    <a:lnTo>
                      <a:pt x="252361" y="959523"/>
                    </a:lnTo>
                    <a:lnTo>
                      <a:pt x="251498" y="959319"/>
                    </a:lnTo>
                    <a:lnTo>
                      <a:pt x="251548" y="960259"/>
                    </a:lnTo>
                    <a:lnTo>
                      <a:pt x="251472" y="960932"/>
                    </a:lnTo>
                    <a:lnTo>
                      <a:pt x="251675" y="961517"/>
                    </a:lnTo>
                    <a:lnTo>
                      <a:pt x="251752" y="961707"/>
                    </a:lnTo>
                    <a:lnTo>
                      <a:pt x="252945" y="961771"/>
                    </a:lnTo>
                    <a:lnTo>
                      <a:pt x="252984" y="961644"/>
                    </a:lnTo>
                    <a:lnTo>
                      <a:pt x="253225" y="961072"/>
                    </a:lnTo>
                    <a:lnTo>
                      <a:pt x="253339" y="960374"/>
                    </a:lnTo>
                    <a:close/>
                  </a:path>
                  <a:path w="1061084" h="1014729">
                    <a:moveTo>
                      <a:pt x="301180" y="995502"/>
                    </a:moveTo>
                    <a:lnTo>
                      <a:pt x="299656" y="990358"/>
                    </a:lnTo>
                    <a:lnTo>
                      <a:pt x="298221" y="992301"/>
                    </a:lnTo>
                    <a:lnTo>
                      <a:pt x="297853" y="993914"/>
                    </a:lnTo>
                    <a:lnTo>
                      <a:pt x="301180" y="995502"/>
                    </a:lnTo>
                    <a:close/>
                  </a:path>
                  <a:path w="1061084" h="1014729">
                    <a:moveTo>
                      <a:pt x="307809" y="239839"/>
                    </a:moveTo>
                    <a:lnTo>
                      <a:pt x="307314" y="239141"/>
                    </a:lnTo>
                    <a:lnTo>
                      <a:pt x="307073" y="238785"/>
                    </a:lnTo>
                    <a:lnTo>
                      <a:pt x="306044" y="239433"/>
                    </a:lnTo>
                    <a:lnTo>
                      <a:pt x="304952" y="240030"/>
                    </a:lnTo>
                    <a:lnTo>
                      <a:pt x="303974" y="240766"/>
                    </a:lnTo>
                    <a:lnTo>
                      <a:pt x="303809" y="240880"/>
                    </a:lnTo>
                    <a:lnTo>
                      <a:pt x="304139" y="241655"/>
                    </a:lnTo>
                    <a:lnTo>
                      <a:pt x="304317" y="242493"/>
                    </a:lnTo>
                    <a:lnTo>
                      <a:pt x="305676" y="241465"/>
                    </a:lnTo>
                    <a:lnTo>
                      <a:pt x="307809" y="239839"/>
                    </a:lnTo>
                    <a:close/>
                  </a:path>
                  <a:path w="1061084" h="1014729">
                    <a:moveTo>
                      <a:pt x="312750" y="146685"/>
                    </a:moveTo>
                    <a:lnTo>
                      <a:pt x="311480" y="144564"/>
                    </a:lnTo>
                    <a:lnTo>
                      <a:pt x="310832" y="143484"/>
                    </a:lnTo>
                    <a:lnTo>
                      <a:pt x="310400" y="143776"/>
                    </a:lnTo>
                    <a:lnTo>
                      <a:pt x="309943" y="144030"/>
                    </a:lnTo>
                    <a:lnTo>
                      <a:pt x="309511" y="144310"/>
                    </a:lnTo>
                    <a:lnTo>
                      <a:pt x="311429" y="147497"/>
                    </a:lnTo>
                    <a:lnTo>
                      <a:pt x="312318" y="146964"/>
                    </a:lnTo>
                    <a:lnTo>
                      <a:pt x="312750" y="146685"/>
                    </a:lnTo>
                    <a:close/>
                  </a:path>
                  <a:path w="1061084" h="1014729">
                    <a:moveTo>
                      <a:pt x="326136" y="718934"/>
                    </a:moveTo>
                    <a:lnTo>
                      <a:pt x="325805" y="718197"/>
                    </a:lnTo>
                    <a:lnTo>
                      <a:pt x="325602" y="717372"/>
                    </a:lnTo>
                    <a:lnTo>
                      <a:pt x="324713" y="716318"/>
                    </a:lnTo>
                    <a:lnTo>
                      <a:pt x="323977" y="716153"/>
                    </a:lnTo>
                    <a:lnTo>
                      <a:pt x="323392" y="715860"/>
                    </a:lnTo>
                    <a:lnTo>
                      <a:pt x="323202" y="716521"/>
                    </a:lnTo>
                    <a:lnTo>
                      <a:pt x="322732" y="717219"/>
                    </a:lnTo>
                    <a:lnTo>
                      <a:pt x="322961" y="718273"/>
                    </a:lnTo>
                    <a:lnTo>
                      <a:pt x="323748" y="718629"/>
                    </a:lnTo>
                    <a:lnTo>
                      <a:pt x="324218" y="719048"/>
                    </a:lnTo>
                    <a:lnTo>
                      <a:pt x="324866" y="719010"/>
                    </a:lnTo>
                    <a:lnTo>
                      <a:pt x="325501" y="718972"/>
                    </a:lnTo>
                    <a:lnTo>
                      <a:pt x="326136" y="718934"/>
                    </a:lnTo>
                    <a:close/>
                  </a:path>
                  <a:path w="1061084" h="1014729">
                    <a:moveTo>
                      <a:pt x="326224" y="525818"/>
                    </a:moveTo>
                    <a:lnTo>
                      <a:pt x="324904" y="525653"/>
                    </a:lnTo>
                    <a:lnTo>
                      <a:pt x="324243" y="525576"/>
                    </a:lnTo>
                    <a:lnTo>
                      <a:pt x="324256" y="526630"/>
                    </a:lnTo>
                    <a:lnTo>
                      <a:pt x="324243" y="527685"/>
                    </a:lnTo>
                    <a:lnTo>
                      <a:pt x="324307" y="528726"/>
                    </a:lnTo>
                    <a:lnTo>
                      <a:pt x="325259" y="528916"/>
                    </a:lnTo>
                    <a:lnTo>
                      <a:pt x="325666" y="527850"/>
                    </a:lnTo>
                    <a:lnTo>
                      <a:pt x="325932" y="526834"/>
                    </a:lnTo>
                    <a:lnTo>
                      <a:pt x="326224" y="525818"/>
                    </a:lnTo>
                    <a:close/>
                  </a:path>
                  <a:path w="1061084" h="1014729">
                    <a:moveTo>
                      <a:pt x="331546" y="531634"/>
                    </a:moveTo>
                    <a:lnTo>
                      <a:pt x="331393" y="531545"/>
                    </a:lnTo>
                    <a:lnTo>
                      <a:pt x="330796" y="531228"/>
                    </a:lnTo>
                    <a:lnTo>
                      <a:pt x="330060" y="530999"/>
                    </a:lnTo>
                    <a:lnTo>
                      <a:pt x="329425" y="531063"/>
                    </a:lnTo>
                    <a:lnTo>
                      <a:pt x="329133" y="531088"/>
                    </a:lnTo>
                    <a:lnTo>
                      <a:pt x="328904" y="531850"/>
                    </a:lnTo>
                    <a:lnTo>
                      <a:pt x="328650" y="532295"/>
                    </a:lnTo>
                    <a:lnTo>
                      <a:pt x="329425" y="532599"/>
                    </a:lnTo>
                    <a:lnTo>
                      <a:pt x="330200" y="532917"/>
                    </a:lnTo>
                    <a:lnTo>
                      <a:pt x="331266" y="533361"/>
                    </a:lnTo>
                    <a:lnTo>
                      <a:pt x="331343" y="532434"/>
                    </a:lnTo>
                    <a:lnTo>
                      <a:pt x="331546" y="531634"/>
                    </a:lnTo>
                    <a:close/>
                  </a:path>
                  <a:path w="1061084" h="1014729">
                    <a:moveTo>
                      <a:pt x="347980" y="825068"/>
                    </a:moveTo>
                    <a:lnTo>
                      <a:pt x="347802" y="824001"/>
                    </a:lnTo>
                    <a:lnTo>
                      <a:pt x="347637" y="822934"/>
                    </a:lnTo>
                    <a:lnTo>
                      <a:pt x="347332" y="821804"/>
                    </a:lnTo>
                    <a:lnTo>
                      <a:pt x="345897" y="821994"/>
                    </a:lnTo>
                    <a:lnTo>
                      <a:pt x="345884" y="823163"/>
                    </a:lnTo>
                    <a:lnTo>
                      <a:pt x="346011" y="824230"/>
                    </a:lnTo>
                    <a:lnTo>
                      <a:pt x="346087" y="825296"/>
                    </a:lnTo>
                    <a:lnTo>
                      <a:pt x="346735" y="825220"/>
                    </a:lnTo>
                    <a:lnTo>
                      <a:pt x="347345" y="825144"/>
                    </a:lnTo>
                    <a:lnTo>
                      <a:pt x="347980" y="825068"/>
                    </a:lnTo>
                    <a:close/>
                  </a:path>
                  <a:path w="1061084" h="1014729">
                    <a:moveTo>
                      <a:pt x="376923" y="389775"/>
                    </a:moveTo>
                    <a:lnTo>
                      <a:pt x="375526" y="389610"/>
                    </a:lnTo>
                    <a:lnTo>
                      <a:pt x="374726" y="389420"/>
                    </a:lnTo>
                    <a:lnTo>
                      <a:pt x="373773" y="389572"/>
                    </a:lnTo>
                    <a:lnTo>
                      <a:pt x="373532" y="391045"/>
                    </a:lnTo>
                    <a:lnTo>
                      <a:pt x="373811" y="391337"/>
                    </a:lnTo>
                    <a:lnTo>
                      <a:pt x="374230" y="391782"/>
                    </a:lnTo>
                    <a:lnTo>
                      <a:pt x="375170" y="391998"/>
                    </a:lnTo>
                    <a:lnTo>
                      <a:pt x="375793" y="391858"/>
                    </a:lnTo>
                    <a:lnTo>
                      <a:pt x="376174" y="391769"/>
                    </a:lnTo>
                    <a:lnTo>
                      <a:pt x="376377" y="390842"/>
                    </a:lnTo>
                    <a:lnTo>
                      <a:pt x="376923" y="389775"/>
                    </a:lnTo>
                    <a:close/>
                  </a:path>
                  <a:path w="1061084" h="1014729">
                    <a:moveTo>
                      <a:pt x="378599" y="567372"/>
                    </a:moveTo>
                    <a:lnTo>
                      <a:pt x="378269" y="565861"/>
                    </a:lnTo>
                    <a:lnTo>
                      <a:pt x="378155" y="564934"/>
                    </a:lnTo>
                    <a:lnTo>
                      <a:pt x="377825" y="564121"/>
                    </a:lnTo>
                    <a:lnTo>
                      <a:pt x="377659" y="563765"/>
                    </a:lnTo>
                    <a:lnTo>
                      <a:pt x="377012" y="563587"/>
                    </a:lnTo>
                    <a:lnTo>
                      <a:pt x="376326" y="563181"/>
                    </a:lnTo>
                    <a:lnTo>
                      <a:pt x="375119" y="565277"/>
                    </a:lnTo>
                    <a:lnTo>
                      <a:pt x="375932" y="566242"/>
                    </a:lnTo>
                    <a:lnTo>
                      <a:pt x="378599" y="567372"/>
                    </a:lnTo>
                    <a:close/>
                  </a:path>
                  <a:path w="1061084" h="1014729">
                    <a:moveTo>
                      <a:pt x="399021" y="273164"/>
                    </a:moveTo>
                    <a:lnTo>
                      <a:pt x="395338" y="272224"/>
                    </a:lnTo>
                    <a:lnTo>
                      <a:pt x="395097" y="272910"/>
                    </a:lnTo>
                    <a:lnTo>
                      <a:pt x="394982" y="273278"/>
                    </a:lnTo>
                    <a:lnTo>
                      <a:pt x="396189" y="273735"/>
                    </a:lnTo>
                    <a:lnTo>
                      <a:pt x="397370" y="274205"/>
                    </a:lnTo>
                    <a:lnTo>
                      <a:pt x="398564" y="274662"/>
                    </a:lnTo>
                    <a:lnTo>
                      <a:pt x="398729" y="274167"/>
                    </a:lnTo>
                    <a:lnTo>
                      <a:pt x="398856" y="273659"/>
                    </a:lnTo>
                    <a:lnTo>
                      <a:pt x="399021" y="273164"/>
                    </a:lnTo>
                    <a:close/>
                  </a:path>
                  <a:path w="1061084" h="1014729">
                    <a:moveTo>
                      <a:pt x="400812" y="592340"/>
                    </a:moveTo>
                    <a:lnTo>
                      <a:pt x="400608" y="590372"/>
                    </a:lnTo>
                    <a:lnTo>
                      <a:pt x="399516" y="589635"/>
                    </a:lnTo>
                    <a:lnTo>
                      <a:pt x="397408" y="590346"/>
                    </a:lnTo>
                    <a:lnTo>
                      <a:pt x="397065" y="591350"/>
                    </a:lnTo>
                    <a:lnTo>
                      <a:pt x="398068" y="593407"/>
                    </a:lnTo>
                    <a:lnTo>
                      <a:pt x="399262" y="593877"/>
                    </a:lnTo>
                    <a:lnTo>
                      <a:pt x="400812" y="592340"/>
                    </a:lnTo>
                    <a:close/>
                  </a:path>
                  <a:path w="1061084" h="1014729">
                    <a:moveTo>
                      <a:pt x="407619" y="90119"/>
                    </a:moveTo>
                    <a:lnTo>
                      <a:pt x="407022" y="90043"/>
                    </a:lnTo>
                    <a:lnTo>
                      <a:pt x="405853" y="89941"/>
                    </a:lnTo>
                    <a:lnTo>
                      <a:pt x="405777" y="91262"/>
                    </a:lnTo>
                    <a:lnTo>
                      <a:pt x="405663" y="92583"/>
                    </a:lnTo>
                    <a:lnTo>
                      <a:pt x="405612" y="94005"/>
                    </a:lnTo>
                    <a:lnTo>
                      <a:pt x="406184" y="94119"/>
                    </a:lnTo>
                    <a:lnTo>
                      <a:pt x="406806" y="94348"/>
                    </a:lnTo>
                    <a:lnTo>
                      <a:pt x="407085" y="92900"/>
                    </a:lnTo>
                    <a:lnTo>
                      <a:pt x="407339" y="91503"/>
                    </a:lnTo>
                    <a:lnTo>
                      <a:pt x="407619" y="90119"/>
                    </a:lnTo>
                    <a:close/>
                  </a:path>
                  <a:path w="1061084" h="1014729">
                    <a:moveTo>
                      <a:pt x="407873" y="132715"/>
                    </a:moveTo>
                    <a:lnTo>
                      <a:pt x="406323" y="132207"/>
                    </a:lnTo>
                    <a:lnTo>
                      <a:pt x="403212" y="131165"/>
                    </a:lnTo>
                    <a:lnTo>
                      <a:pt x="404266" y="133324"/>
                    </a:lnTo>
                    <a:lnTo>
                      <a:pt x="405803" y="133908"/>
                    </a:lnTo>
                    <a:lnTo>
                      <a:pt x="407873" y="132715"/>
                    </a:lnTo>
                    <a:close/>
                  </a:path>
                  <a:path w="1061084" h="1014729">
                    <a:moveTo>
                      <a:pt x="411657" y="776630"/>
                    </a:moveTo>
                    <a:lnTo>
                      <a:pt x="410133" y="776312"/>
                    </a:lnTo>
                    <a:lnTo>
                      <a:pt x="408622" y="776020"/>
                    </a:lnTo>
                    <a:lnTo>
                      <a:pt x="407111" y="775690"/>
                    </a:lnTo>
                    <a:lnTo>
                      <a:pt x="408127" y="778433"/>
                    </a:lnTo>
                    <a:lnTo>
                      <a:pt x="409562" y="779195"/>
                    </a:lnTo>
                    <a:lnTo>
                      <a:pt x="411657" y="776630"/>
                    </a:lnTo>
                    <a:close/>
                  </a:path>
                  <a:path w="1061084" h="1014729">
                    <a:moveTo>
                      <a:pt x="421830" y="494030"/>
                    </a:moveTo>
                    <a:lnTo>
                      <a:pt x="418299" y="494017"/>
                    </a:lnTo>
                    <a:lnTo>
                      <a:pt x="416864" y="493979"/>
                    </a:lnTo>
                    <a:lnTo>
                      <a:pt x="419608" y="496138"/>
                    </a:lnTo>
                    <a:lnTo>
                      <a:pt x="421830" y="494030"/>
                    </a:lnTo>
                    <a:close/>
                  </a:path>
                  <a:path w="1061084" h="1014729">
                    <a:moveTo>
                      <a:pt x="422427" y="680516"/>
                    </a:moveTo>
                    <a:lnTo>
                      <a:pt x="421246" y="679551"/>
                    </a:lnTo>
                    <a:lnTo>
                      <a:pt x="419087" y="677951"/>
                    </a:lnTo>
                    <a:lnTo>
                      <a:pt x="419366" y="681367"/>
                    </a:lnTo>
                    <a:lnTo>
                      <a:pt x="419493" y="682713"/>
                    </a:lnTo>
                    <a:lnTo>
                      <a:pt x="420027" y="682561"/>
                    </a:lnTo>
                    <a:lnTo>
                      <a:pt x="420763" y="682561"/>
                    </a:lnTo>
                    <a:lnTo>
                      <a:pt x="422427" y="680516"/>
                    </a:lnTo>
                    <a:close/>
                  </a:path>
                  <a:path w="1061084" h="1014729">
                    <a:moveTo>
                      <a:pt x="446684" y="416687"/>
                    </a:moveTo>
                    <a:lnTo>
                      <a:pt x="443534" y="416255"/>
                    </a:lnTo>
                    <a:lnTo>
                      <a:pt x="442391" y="416775"/>
                    </a:lnTo>
                    <a:lnTo>
                      <a:pt x="442404" y="419011"/>
                    </a:lnTo>
                    <a:lnTo>
                      <a:pt x="443357" y="419671"/>
                    </a:lnTo>
                    <a:lnTo>
                      <a:pt x="444309" y="418947"/>
                    </a:lnTo>
                    <a:lnTo>
                      <a:pt x="445096" y="418160"/>
                    </a:lnTo>
                    <a:lnTo>
                      <a:pt x="446684" y="416687"/>
                    </a:lnTo>
                    <a:close/>
                  </a:path>
                  <a:path w="1061084" h="1014729">
                    <a:moveTo>
                      <a:pt x="491413" y="848156"/>
                    </a:moveTo>
                    <a:lnTo>
                      <a:pt x="490423" y="848347"/>
                    </a:lnTo>
                    <a:lnTo>
                      <a:pt x="489724" y="848334"/>
                    </a:lnTo>
                    <a:lnTo>
                      <a:pt x="488924" y="848842"/>
                    </a:lnTo>
                    <a:lnTo>
                      <a:pt x="488988" y="849579"/>
                    </a:lnTo>
                    <a:lnTo>
                      <a:pt x="488886" y="850074"/>
                    </a:lnTo>
                    <a:lnTo>
                      <a:pt x="489572" y="850138"/>
                    </a:lnTo>
                    <a:lnTo>
                      <a:pt x="490270" y="850366"/>
                    </a:lnTo>
                    <a:lnTo>
                      <a:pt x="490867" y="850188"/>
                    </a:lnTo>
                    <a:lnTo>
                      <a:pt x="491134" y="850112"/>
                    </a:lnTo>
                    <a:lnTo>
                      <a:pt x="491159" y="849198"/>
                    </a:lnTo>
                    <a:lnTo>
                      <a:pt x="491413" y="848156"/>
                    </a:lnTo>
                    <a:close/>
                  </a:path>
                  <a:path w="1061084" h="1014729">
                    <a:moveTo>
                      <a:pt x="496176" y="164693"/>
                    </a:moveTo>
                    <a:lnTo>
                      <a:pt x="493483" y="163982"/>
                    </a:lnTo>
                    <a:lnTo>
                      <a:pt x="492340" y="164350"/>
                    </a:lnTo>
                    <a:lnTo>
                      <a:pt x="491871" y="166522"/>
                    </a:lnTo>
                    <a:lnTo>
                      <a:pt x="492213" y="166903"/>
                    </a:lnTo>
                    <a:lnTo>
                      <a:pt x="492493" y="167500"/>
                    </a:lnTo>
                    <a:lnTo>
                      <a:pt x="496176" y="164693"/>
                    </a:lnTo>
                    <a:close/>
                  </a:path>
                  <a:path w="1061084" h="1014729">
                    <a:moveTo>
                      <a:pt x="510413" y="272948"/>
                    </a:moveTo>
                    <a:lnTo>
                      <a:pt x="509397" y="273088"/>
                    </a:lnTo>
                    <a:lnTo>
                      <a:pt x="507352" y="273405"/>
                    </a:lnTo>
                    <a:lnTo>
                      <a:pt x="507492" y="273850"/>
                    </a:lnTo>
                    <a:lnTo>
                      <a:pt x="507644" y="274294"/>
                    </a:lnTo>
                    <a:lnTo>
                      <a:pt x="507771" y="274739"/>
                    </a:lnTo>
                    <a:lnTo>
                      <a:pt x="508292" y="274662"/>
                    </a:lnTo>
                    <a:lnTo>
                      <a:pt x="508889" y="274713"/>
                    </a:lnTo>
                    <a:lnTo>
                      <a:pt x="509257" y="274434"/>
                    </a:lnTo>
                    <a:lnTo>
                      <a:pt x="509739" y="274066"/>
                    </a:lnTo>
                    <a:lnTo>
                      <a:pt x="510044" y="273456"/>
                    </a:lnTo>
                    <a:lnTo>
                      <a:pt x="510413" y="272948"/>
                    </a:lnTo>
                    <a:close/>
                  </a:path>
                  <a:path w="1061084" h="1014729">
                    <a:moveTo>
                      <a:pt x="525894" y="922718"/>
                    </a:moveTo>
                    <a:lnTo>
                      <a:pt x="525208" y="919213"/>
                    </a:lnTo>
                    <a:lnTo>
                      <a:pt x="523760" y="919035"/>
                    </a:lnTo>
                    <a:lnTo>
                      <a:pt x="520636" y="919492"/>
                    </a:lnTo>
                    <a:lnTo>
                      <a:pt x="525894" y="922718"/>
                    </a:lnTo>
                    <a:close/>
                  </a:path>
                  <a:path w="1061084" h="1014729">
                    <a:moveTo>
                      <a:pt x="526859" y="445516"/>
                    </a:moveTo>
                    <a:lnTo>
                      <a:pt x="523925" y="445147"/>
                    </a:lnTo>
                    <a:lnTo>
                      <a:pt x="524776" y="446659"/>
                    </a:lnTo>
                    <a:lnTo>
                      <a:pt x="525653" y="448132"/>
                    </a:lnTo>
                    <a:lnTo>
                      <a:pt x="526516" y="449630"/>
                    </a:lnTo>
                    <a:lnTo>
                      <a:pt x="526262" y="447802"/>
                    </a:lnTo>
                    <a:lnTo>
                      <a:pt x="526859" y="445516"/>
                    </a:lnTo>
                    <a:close/>
                  </a:path>
                  <a:path w="1061084" h="1014729">
                    <a:moveTo>
                      <a:pt x="546455" y="1013879"/>
                    </a:moveTo>
                    <a:lnTo>
                      <a:pt x="545388" y="1011339"/>
                    </a:lnTo>
                    <a:lnTo>
                      <a:pt x="544830" y="1010056"/>
                    </a:lnTo>
                    <a:lnTo>
                      <a:pt x="543775" y="1010526"/>
                    </a:lnTo>
                    <a:lnTo>
                      <a:pt x="544334" y="1011821"/>
                    </a:lnTo>
                    <a:lnTo>
                      <a:pt x="545401" y="1014361"/>
                    </a:lnTo>
                    <a:lnTo>
                      <a:pt x="545757" y="1014234"/>
                    </a:lnTo>
                    <a:lnTo>
                      <a:pt x="546100" y="1014056"/>
                    </a:lnTo>
                    <a:lnTo>
                      <a:pt x="546455" y="1013879"/>
                    </a:lnTo>
                    <a:close/>
                  </a:path>
                  <a:path w="1061084" h="1014729">
                    <a:moveTo>
                      <a:pt x="552170" y="2667"/>
                    </a:moveTo>
                    <a:lnTo>
                      <a:pt x="552018" y="1854"/>
                    </a:lnTo>
                    <a:lnTo>
                      <a:pt x="552030" y="927"/>
                    </a:lnTo>
                    <a:lnTo>
                      <a:pt x="551395" y="0"/>
                    </a:lnTo>
                    <a:lnTo>
                      <a:pt x="550341" y="266"/>
                    </a:lnTo>
                    <a:lnTo>
                      <a:pt x="549694" y="292"/>
                    </a:lnTo>
                    <a:lnTo>
                      <a:pt x="549744" y="1130"/>
                    </a:lnTo>
                    <a:lnTo>
                      <a:pt x="549579" y="2057"/>
                    </a:lnTo>
                    <a:lnTo>
                      <a:pt x="549910" y="2768"/>
                    </a:lnTo>
                    <a:lnTo>
                      <a:pt x="550189" y="3314"/>
                    </a:lnTo>
                    <a:lnTo>
                      <a:pt x="551040" y="3619"/>
                    </a:lnTo>
                    <a:lnTo>
                      <a:pt x="551649" y="4025"/>
                    </a:lnTo>
                    <a:lnTo>
                      <a:pt x="551815" y="3568"/>
                    </a:lnTo>
                    <a:lnTo>
                      <a:pt x="552005" y="3124"/>
                    </a:lnTo>
                    <a:lnTo>
                      <a:pt x="552170" y="2667"/>
                    </a:lnTo>
                    <a:close/>
                  </a:path>
                  <a:path w="1061084" h="1014729">
                    <a:moveTo>
                      <a:pt x="560108" y="468350"/>
                    </a:moveTo>
                    <a:lnTo>
                      <a:pt x="559308" y="466420"/>
                    </a:lnTo>
                    <a:lnTo>
                      <a:pt x="558317" y="463969"/>
                    </a:lnTo>
                    <a:lnTo>
                      <a:pt x="557911" y="464045"/>
                    </a:lnTo>
                    <a:lnTo>
                      <a:pt x="557504" y="464096"/>
                    </a:lnTo>
                    <a:lnTo>
                      <a:pt x="557085" y="464172"/>
                    </a:lnTo>
                    <a:lnTo>
                      <a:pt x="556564" y="466013"/>
                    </a:lnTo>
                    <a:lnTo>
                      <a:pt x="557022" y="467398"/>
                    </a:lnTo>
                    <a:lnTo>
                      <a:pt x="560108" y="468350"/>
                    </a:lnTo>
                    <a:close/>
                  </a:path>
                  <a:path w="1061084" h="1014729">
                    <a:moveTo>
                      <a:pt x="579742" y="416153"/>
                    </a:moveTo>
                    <a:lnTo>
                      <a:pt x="579094" y="414820"/>
                    </a:lnTo>
                    <a:lnTo>
                      <a:pt x="575818" y="413651"/>
                    </a:lnTo>
                    <a:lnTo>
                      <a:pt x="577202" y="415937"/>
                    </a:lnTo>
                    <a:lnTo>
                      <a:pt x="578713" y="418477"/>
                    </a:lnTo>
                    <a:lnTo>
                      <a:pt x="579742" y="416153"/>
                    </a:lnTo>
                    <a:close/>
                  </a:path>
                  <a:path w="1061084" h="1014729">
                    <a:moveTo>
                      <a:pt x="585571" y="642810"/>
                    </a:moveTo>
                    <a:lnTo>
                      <a:pt x="585368" y="641667"/>
                    </a:lnTo>
                    <a:lnTo>
                      <a:pt x="585431" y="640626"/>
                    </a:lnTo>
                    <a:lnTo>
                      <a:pt x="585127" y="640524"/>
                    </a:lnTo>
                    <a:lnTo>
                      <a:pt x="584403" y="640207"/>
                    </a:lnTo>
                    <a:lnTo>
                      <a:pt x="583488" y="640232"/>
                    </a:lnTo>
                    <a:lnTo>
                      <a:pt x="582676" y="640372"/>
                    </a:lnTo>
                    <a:lnTo>
                      <a:pt x="582523" y="640397"/>
                    </a:lnTo>
                    <a:lnTo>
                      <a:pt x="582345" y="642010"/>
                    </a:lnTo>
                    <a:lnTo>
                      <a:pt x="582612" y="642150"/>
                    </a:lnTo>
                    <a:lnTo>
                      <a:pt x="583285" y="642556"/>
                    </a:lnTo>
                    <a:lnTo>
                      <a:pt x="584187" y="642543"/>
                    </a:lnTo>
                    <a:lnTo>
                      <a:pt x="585571" y="642810"/>
                    </a:lnTo>
                    <a:close/>
                  </a:path>
                  <a:path w="1061084" h="1014729">
                    <a:moveTo>
                      <a:pt x="597814" y="168821"/>
                    </a:moveTo>
                    <a:lnTo>
                      <a:pt x="595896" y="166992"/>
                    </a:lnTo>
                    <a:lnTo>
                      <a:pt x="594474" y="166954"/>
                    </a:lnTo>
                    <a:lnTo>
                      <a:pt x="592874" y="168770"/>
                    </a:lnTo>
                    <a:lnTo>
                      <a:pt x="594448" y="171196"/>
                    </a:lnTo>
                    <a:lnTo>
                      <a:pt x="595833" y="170789"/>
                    </a:lnTo>
                    <a:lnTo>
                      <a:pt x="597814" y="168821"/>
                    </a:lnTo>
                    <a:close/>
                  </a:path>
                  <a:path w="1061084" h="1014729">
                    <a:moveTo>
                      <a:pt x="600024" y="290347"/>
                    </a:moveTo>
                    <a:lnTo>
                      <a:pt x="595731" y="287578"/>
                    </a:lnTo>
                    <a:lnTo>
                      <a:pt x="595388" y="291401"/>
                    </a:lnTo>
                    <a:lnTo>
                      <a:pt x="597712" y="290944"/>
                    </a:lnTo>
                    <a:lnTo>
                      <a:pt x="600024" y="290347"/>
                    </a:lnTo>
                    <a:close/>
                  </a:path>
                  <a:path w="1061084" h="1014729">
                    <a:moveTo>
                      <a:pt x="614807" y="327494"/>
                    </a:moveTo>
                    <a:lnTo>
                      <a:pt x="614489" y="327367"/>
                    </a:lnTo>
                    <a:lnTo>
                      <a:pt x="614159" y="327215"/>
                    </a:lnTo>
                    <a:lnTo>
                      <a:pt x="613841" y="327088"/>
                    </a:lnTo>
                    <a:lnTo>
                      <a:pt x="613270" y="328396"/>
                    </a:lnTo>
                    <a:lnTo>
                      <a:pt x="612724" y="329730"/>
                    </a:lnTo>
                    <a:lnTo>
                      <a:pt x="612152" y="331038"/>
                    </a:lnTo>
                    <a:lnTo>
                      <a:pt x="612495" y="331177"/>
                    </a:lnTo>
                    <a:lnTo>
                      <a:pt x="612838" y="331330"/>
                    </a:lnTo>
                    <a:lnTo>
                      <a:pt x="613194" y="331482"/>
                    </a:lnTo>
                    <a:lnTo>
                      <a:pt x="613740" y="330149"/>
                    </a:lnTo>
                    <a:lnTo>
                      <a:pt x="614807" y="327494"/>
                    </a:lnTo>
                    <a:close/>
                  </a:path>
                  <a:path w="1061084" h="1014729">
                    <a:moveTo>
                      <a:pt x="630974" y="455625"/>
                    </a:moveTo>
                    <a:lnTo>
                      <a:pt x="628523" y="453199"/>
                    </a:lnTo>
                    <a:lnTo>
                      <a:pt x="627697" y="455282"/>
                    </a:lnTo>
                    <a:lnTo>
                      <a:pt x="626592" y="456361"/>
                    </a:lnTo>
                    <a:lnTo>
                      <a:pt x="626630" y="456577"/>
                    </a:lnTo>
                    <a:lnTo>
                      <a:pt x="626592" y="456780"/>
                    </a:lnTo>
                    <a:lnTo>
                      <a:pt x="626770" y="457073"/>
                    </a:lnTo>
                    <a:lnTo>
                      <a:pt x="627011" y="457238"/>
                    </a:lnTo>
                    <a:lnTo>
                      <a:pt x="628357" y="456717"/>
                    </a:lnTo>
                    <a:lnTo>
                      <a:pt x="629551" y="456196"/>
                    </a:lnTo>
                    <a:lnTo>
                      <a:pt x="630974" y="455625"/>
                    </a:lnTo>
                    <a:close/>
                  </a:path>
                  <a:path w="1061084" h="1014729">
                    <a:moveTo>
                      <a:pt x="637184" y="435356"/>
                    </a:moveTo>
                    <a:lnTo>
                      <a:pt x="634631" y="434759"/>
                    </a:lnTo>
                    <a:lnTo>
                      <a:pt x="632625" y="434911"/>
                    </a:lnTo>
                    <a:lnTo>
                      <a:pt x="632929" y="438581"/>
                    </a:lnTo>
                    <a:lnTo>
                      <a:pt x="637184" y="435356"/>
                    </a:lnTo>
                    <a:close/>
                  </a:path>
                  <a:path w="1061084" h="1014729">
                    <a:moveTo>
                      <a:pt x="637349" y="139661"/>
                    </a:moveTo>
                    <a:lnTo>
                      <a:pt x="636282" y="139865"/>
                    </a:lnTo>
                    <a:lnTo>
                      <a:pt x="635419" y="139979"/>
                    </a:lnTo>
                    <a:lnTo>
                      <a:pt x="634644" y="140271"/>
                    </a:lnTo>
                    <a:lnTo>
                      <a:pt x="634492" y="140322"/>
                    </a:lnTo>
                    <a:lnTo>
                      <a:pt x="634695" y="141236"/>
                    </a:lnTo>
                    <a:lnTo>
                      <a:pt x="634707" y="141744"/>
                    </a:lnTo>
                    <a:lnTo>
                      <a:pt x="635546" y="141693"/>
                    </a:lnTo>
                    <a:lnTo>
                      <a:pt x="636409" y="141719"/>
                    </a:lnTo>
                    <a:lnTo>
                      <a:pt x="637349" y="141465"/>
                    </a:lnTo>
                    <a:lnTo>
                      <a:pt x="637273" y="140563"/>
                    </a:lnTo>
                    <a:lnTo>
                      <a:pt x="637349" y="139661"/>
                    </a:lnTo>
                    <a:close/>
                  </a:path>
                  <a:path w="1061084" h="1014729">
                    <a:moveTo>
                      <a:pt x="657529" y="173875"/>
                    </a:moveTo>
                    <a:lnTo>
                      <a:pt x="652297" y="174294"/>
                    </a:lnTo>
                    <a:lnTo>
                      <a:pt x="651319" y="177152"/>
                    </a:lnTo>
                    <a:lnTo>
                      <a:pt x="653300" y="176085"/>
                    </a:lnTo>
                    <a:lnTo>
                      <a:pt x="654951" y="175234"/>
                    </a:lnTo>
                    <a:lnTo>
                      <a:pt x="657529" y="173875"/>
                    </a:lnTo>
                    <a:close/>
                  </a:path>
                  <a:path w="1061084" h="1014729">
                    <a:moveTo>
                      <a:pt x="679335" y="325602"/>
                    </a:moveTo>
                    <a:lnTo>
                      <a:pt x="678700" y="325234"/>
                    </a:lnTo>
                    <a:lnTo>
                      <a:pt x="678065" y="324891"/>
                    </a:lnTo>
                    <a:lnTo>
                      <a:pt x="677405" y="324510"/>
                    </a:lnTo>
                    <a:lnTo>
                      <a:pt x="676910" y="325488"/>
                    </a:lnTo>
                    <a:lnTo>
                      <a:pt x="676389" y="326466"/>
                    </a:lnTo>
                    <a:lnTo>
                      <a:pt x="675881" y="327444"/>
                    </a:lnTo>
                    <a:lnTo>
                      <a:pt x="676452" y="327799"/>
                    </a:lnTo>
                    <a:lnTo>
                      <a:pt x="677049" y="328129"/>
                    </a:lnTo>
                    <a:lnTo>
                      <a:pt x="677633" y="328472"/>
                    </a:lnTo>
                    <a:lnTo>
                      <a:pt x="678751" y="326555"/>
                    </a:lnTo>
                    <a:lnTo>
                      <a:pt x="679335" y="325602"/>
                    </a:lnTo>
                    <a:close/>
                  </a:path>
                  <a:path w="1061084" h="1014729">
                    <a:moveTo>
                      <a:pt x="696239" y="636866"/>
                    </a:moveTo>
                    <a:lnTo>
                      <a:pt x="694982" y="635241"/>
                    </a:lnTo>
                    <a:lnTo>
                      <a:pt x="694359" y="634415"/>
                    </a:lnTo>
                    <a:lnTo>
                      <a:pt x="694067" y="634669"/>
                    </a:lnTo>
                    <a:lnTo>
                      <a:pt x="693762" y="634923"/>
                    </a:lnTo>
                    <a:lnTo>
                      <a:pt x="693458" y="635190"/>
                    </a:lnTo>
                    <a:lnTo>
                      <a:pt x="695528" y="637451"/>
                    </a:lnTo>
                    <a:lnTo>
                      <a:pt x="695769" y="637273"/>
                    </a:lnTo>
                    <a:lnTo>
                      <a:pt x="695998" y="637070"/>
                    </a:lnTo>
                    <a:lnTo>
                      <a:pt x="696239" y="636866"/>
                    </a:lnTo>
                    <a:close/>
                  </a:path>
                  <a:path w="1061084" h="1014729">
                    <a:moveTo>
                      <a:pt x="708190" y="431292"/>
                    </a:moveTo>
                    <a:lnTo>
                      <a:pt x="707212" y="430301"/>
                    </a:lnTo>
                    <a:lnTo>
                      <a:pt x="706285" y="430110"/>
                    </a:lnTo>
                    <a:lnTo>
                      <a:pt x="705459" y="430301"/>
                    </a:lnTo>
                    <a:lnTo>
                      <a:pt x="704850" y="430466"/>
                    </a:lnTo>
                    <a:lnTo>
                      <a:pt x="704354" y="431114"/>
                    </a:lnTo>
                    <a:lnTo>
                      <a:pt x="703783" y="431533"/>
                    </a:lnTo>
                    <a:lnTo>
                      <a:pt x="703897" y="431825"/>
                    </a:lnTo>
                    <a:lnTo>
                      <a:pt x="704037" y="432130"/>
                    </a:lnTo>
                    <a:lnTo>
                      <a:pt x="704164" y="432435"/>
                    </a:lnTo>
                    <a:lnTo>
                      <a:pt x="708190" y="431292"/>
                    </a:lnTo>
                    <a:close/>
                  </a:path>
                  <a:path w="1061084" h="1014729">
                    <a:moveTo>
                      <a:pt x="715721" y="456831"/>
                    </a:moveTo>
                    <a:lnTo>
                      <a:pt x="713765" y="456946"/>
                    </a:lnTo>
                    <a:lnTo>
                      <a:pt x="712279" y="457022"/>
                    </a:lnTo>
                    <a:lnTo>
                      <a:pt x="710806" y="457098"/>
                    </a:lnTo>
                    <a:lnTo>
                      <a:pt x="713740" y="460146"/>
                    </a:lnTo>
                    <a:lnTo>
                      <a:pt x="715721" y="456831"/>
                    </a:lnTo>
                    <a:close/>
                  </a:path>
                  <a:path w="1061084" h="1014729">
                    <a:moveTo>
                      <a:pt x="735050" y="616521"/>
                    </a:moveTo>
                    <a:lnTo>
                      <a:pt x="732637" y="615988"/>
                    </a:lnTo>
                    <a:lnTo>
                      <a:pt x="730719" y="615543"/>
                    </a:lnTo>
                    <a:lnTo>
                      <a:pt x="731735" y="618731"/>
                    </a:lnTo>
                    <a:lnTo>
                      <a:pt x="733221" y="618350"/>
                    </a:lnTo>
                    <a:lnTo>
                      <a:pt x="734682" y="617778"/>
                    </a:lnTo>
                    <a:lnTo>
                      <a:pt x="734885" y="617715"/>
                    </a:lnTo>
                    <a:lnTo>
                      <a:pt x="734885" y="617181"/>
                    </a:lnTo>
                    <a:lnTo>
                      <a:pt x="735050" y="616521"/>
                    </a:lnTo>
                    <a:close/>
                  </a:path>
                  <a:path w="1061084" h="1014729">
                    <a:moveTo>
                      <a:pt x="764959" y="293814"/>
                    </a:moveTo>
                    <a:lnTo>
                      <a:pt x="764120" y="293001"/>
                    </a:lnTo>
                    <a:lnTo>
                      <a:pt x="763181" y="292849"/>
                    </a:lnTo>
                    <a:lnTo>
                      <a:pt x="761987" y="292354"/>
                    </a:lnTo>
                    <a:lnTo>
                      <a:pt x="761898" y="293535"/>
                    </a:lnTo>
                    <a:lnTo>
                      <a:pt x="761580" y="294640"/>
                    </a:lnTo>
                    <a:lnTo>
                      <a:pt x="761860" y="294817"/>
                    </a:lnTo>
                    <a:lnTo>
                      <a:pt x="762558" y="295262"/>
                    </a:lnTo>
                    <a:lnTo>
                      <a:pt x="763524" y="295287"/>
                    </a:lnTo>
                    <a:lnTo>
                      <a:pt x="764387" y="295503"/>
                    </a:lnTo>
                    <a:lnTo>
                      <a:pt x="764514" y="294817"/>
                    </a:lnTo>
                    <a:lnTo>
                      <a:pt x="764959" y="293814"/>
                    </a:lnTo>
                    <a:close/>
                  </a:path>
                  <a:path w="1061084" h="1014729">
                    <a:moveTo>
                      <a:pt x="776490" y="687349"/>
                    </a:moveTo>
                    <a:lnTo>
                      <a:pt x="775220" y="684847"/>
                    </a:lnTo>
                    <a:lnTo>
                      <a:pt x="774611" y="683602"/>
                    </a:lnTo>
                    <a:lnTo>
                      <a:pt x="774242" y="683844"/>
                    </a:lnTo>
                    <a:lnTo>
                      <a:pt x="773874" y="684060"/>
                    </a:lnTo>
                    <a:lnTo>
                      <a:pt x="773506" y="684288"/>
                    </a:lnTo>
                    <a:lnTo>
                      <a:pt x="774128" y="685495"/>
                    </a:lnTo>
                    <a:lnTo>
                      <a:pt x="775335" y="687920"/>
                    </a:lnTo>
                    <a:lnTo>
                      <a:pt x="775741" y="687730"/>
                    </a:lnTo>
                    <a:lnTo>
                      <a:pt x="776109" y="687539"/>
                    </a:lnTo>
                    <a:lnTo>
                      <a:pt x="776490" y="687349"/>
                    </a:lnTo>
                    <a:close/>
                  </a:path>
                  <a:path w="1061084" h="1014729">
                    <a:moveTo>
                      <a:pt x="781900" y="699782"/>
                    </a:moveTo>
                    <a:lnTo>
                      <a:pt x="781380" y="698855"/>
                    </a:lnTo>
                    <a:lnTo>
                      <a:pt x="780351" y="696976"/>
                    </a:lnTo>
                    <a:lnTo>
                      <a:pt x="779818" y="697382"/>
                    </a:lnTo>
                    <a:lnTo>
                      <a:pt x="778751" y="698157"/>
                    </a:lnTo>
                    <a:lnTo>
                      <a:pt x="780021" y="699795"/>
                    </a:lnTo>
                    <a:lnTo>
                      <a:pt x="780630" y="700608"/>
                    </a:lnTo>
                    <a:lnTo>
                      <a:pt x="781050" y="700341"/>
                    </a:lnTo>
                    <a:lnTo>
                      <a:pt x="781481" y="700074"/>
                    </a:lnTo>
                    <a:lnTo>
                      <a:pt x="781900" y="699782"/>
                    </a:lnTo>
                    <a:close/>
                  </a:path>
                  <a:path w="1061084" h="1014729">
                    <a:moveTo>
                      <a:pt x="789749" y="324561"/>
                    </a:moveTo>
                    <a:lnTo>
                      <a:pt x="788860" y="324345"/>
                    </a:lnTo>
                    <a:lnTo>
                      <a:pt x="788416" y="324243"/>
                    </a:lnTo>
                    <a:lnTo>
                      <a:pt x="787273" y="325247"/>
                    </a:lnTo>
                    <a:lnTo>
                      <a:pt x="786625" y="326415"/>
                    </a:lnTo>
                    <a:lnTo>
                      <a:pt x="789101" y="328256"/>
                    </a:lnTo>
                    <a:lnTo>
                      <a:pt x="789330" y="327025"/>
                    </a:lnTo>
                    <a:lnTo>
                      <a:pt x="789749" y="324561"/>
                    </a:lnTo>
                    <a:close/>
                  </a:path>
                  <a:path w="1061084" h="1014729">
                    <a:moveTo>
                      <a:pt x="791997" y="160540"/>
                    </a:moveTo>
                    <a:lnTo>
                      <a:pt x="790498" y="159321"/>
                    </a:lnTo>
                    <a:lnTo>
                      <a:pt x="788314" y="157594"/>
                    </a:lnTo>
                    <a:lnTo>
                      <a:pt x="787920" y="158089"/>
                    </a:lnTo>
                    <a:lnTo>
                      <a:pt x="787527" y="158597"/>
                    </a:lnTo>
                    <a:lnTo>
                      <a:pt x="787146" y="159092"/>
                    </a:lnTo>
                    <a:lnTo>
                      <a:pt x="787946" y="160578"/>
                    </a:lnTo>
                    <a:lnTo>
                      <a:pt x="788898" y="161886"/>
                    </a:lnTo>
                    <a:lnTo>
                      <a:pt x="791997" y="160540"/>
                    </a:lnTo>
                    <a:close/>
                  </a:path>
                  <a:path w="1061084" h="1014729">
                    <a:moveTo>
                      <a:pt x="811568" y="666699"/>
                    </a:moveTo>
                    <a:lnTo>
                      <a:pt x="810260" y="666470"/>
                    </a:lnTo>
                    <a:lnTo>
                      <a:pt x="809485" y="666102"/>
                    </a:lnTo>
                    <a:lnTo>
                      <a:pt x="808951" y="666318"/>
                    </a:lnTo>
                    <a:lnTo>
                      <a:pt x="808520" y="666470"/>
                    </a:lnTo>
                    <a:lnTo>
                      <a:pt x="808393" y="667372"/>
                    </a:lnTo>
                    <a:lnTo>
                      <a:pt x="808126" y="667931"/>
                    </a:lnTo>
                    <a:lnTo>
                      <a:pt x="808761" y="668210"/>
                    </a:lnTo>
                    <a:lnTo>
                      <a:pt x="809447" y="668743"/>
                    </a:lnTo>
                    <a:lnTo>
                      <a:pt x="810475" y="668528"/>
                    </a:lnTo>
                    <a:lnTo>
                      <a:pt x="810806" y="667677"/>
                    </a:lnTo>
                    <a:lnTo>
                      <a:pt x="811568" y="666699"/>
                    </a:lnTo>
                    <a:close/>
                  </a:path>
                  <a:path w="1061084" h="1014729">
                    <a:moveTo>
                      <a:pt x="815911" y="228117"/>
                    </a:moveTo>
                    <a:lnTo>
                      <a:pt x="813422" y="225679"/>
                    </a:lnTo>
                    <a:lnTo>
                      <a:pt x="814184" y="228155"/>
                    </a:lnTo>
                    <a:lnTo>
                      <a:pt x="814997" y="230733"/>
                    </a:lnTo>
                    <a:lnTo>
                      <a:pt x="815911" y="228117"/>
                    </a:lnTo>
                    <a:close/>
                  </a:path>
                  <a:path w="1061084" h="1014729">
                    <a:moveTo>
                      <a:pt x="887818" y="252704"/>
                    </a:moveTo>
                    <a:lnTo>
                      <a:pt x="886510" y="249123"/>
                    </a:lnTo>
                    <a:lnTo>
                      <a:pt x="883983" y="255320"/>
                    </a:lnTo>
                    <a:lnTo>
                      <a:pt x="885520" y="255892"/>
                    </a:lnTo>
                    <a:lnTo>
                      <a:pt x="886625" y="254292"/>
                    </a:lnTo>
                    <a:lnTo>
                      <a:pt x="887818" y="252704"/>
                    </a:lnTo>
                    <a:close/>
                  </a:path>
                  <a:path w="1061084" h="1014729">
                    <a:moveTo>
                      <a:pt x="903922" y="611225"/>
                    </a:moveTo>
                    <a:lnTo>
                      <a:pt x="903478" y="608317"/>
                    </a:lnTo>
                    <a:lnTo>
                      <a:pt x="902855" y="607250"/>
                    </a:lnTo>
                    <a:lnTo>
                      <a:pt x="899960" y="607910"/>
                    </a:lnTo>
                    <a:lnTo>
                      <a:pt x="902246" y="609828"/>
                    </a:lnTo>
                    <a:lnTo>
                      <a:pt x="903922" y="611225"/>
                    </a:lnTo>
                    <a:close/>
                  </a:path>
                  <a:path w="1061084" h="1014729">
                    <a:moveTo>
                      <a:pt x="918692" y="457860"/>
                    </a:moveTo>
                    <a:lnTo>
                      <a:pt x="917829" y="455663"/>
                    </a:lnTo>
                    <a:lnTo>
                      <a:pt x="917168" y="453948"/>
                    </a:lnTo>
                    <a:lnTo>
                      <a:pt x="916139" y="455625"/>
                    </a:lnTo>
                    <a:lnTo>
                      <a:pt x="915593" y="456552"/>
                    </a:lnTo>
                    <a:lnTo>
                      <a:pt x="914679" y="458050"/>
                    </a:lnTo>
                    <a:lnTo>
                      <a:pt x="916381" y="457949"/>
                    </a:lnTo>
                    <a:lnTo>
                      <a:pt x="917282" y="457911"/>
                    </a:lnTo>
                    <a:lnTo>
                      <a:pt x="918692" y="457860"/>
                    </a:lnTo>
                    <a:close/>
                  </a:path>
                  <a:path w="1061084" h="1014729">
                    <a:moveTo>
                      <a:pt x="946505" y="477888"/>
                    </a:moveTo>
                    <a:lnTo>
                      <a:pt x="945578" y="477469"/>
                    </a:lnTo>
                    <a:lnTo>
                      <a:pt x="944676" y="477012"/>
                    </a:lnTo>
                    <a:lnTo>
                      <a:pt x="943711" y="476694"/>
                    </a:lnTo>
                    <a:lnTo>
                      <a:pt x="943203" y="477532"/>
                    </a:lnTo>
                    <a:lnTo>
                      <a:pt x="942936" y="477989"/>
                    </a:lnTo>
                    <a:lnTo>
                      <a:pt x="943927" y="478396"/>
                    </a:lnTo>
                    <a:lnTo>
                      <a:pt x="944918" y="478828"/>
                    </a:lnTo>
                    <a:lnTo>
                      <a:pt x="945896" y="479247"/>
                    </a:lnTo>
                    <a:lnTo>
                      <a:pt x="946099" y="478790"/>
                    </a:lnTo>
                    <a:lnTo>
                      <a:pt x="946302" y="478345"/>
                    </a:lnTo>
                    <a:lnTo>
                      <a:pt x="946505" y="477888"/>
                    </a:lnTo>
                    <a:close/>
                  </a:path>
                  <a:path w="1061084" h="1014729">
                    <a:moveTo>
                      <a:pt x="971778" y="431469"/>
                    </a:moveTo>
                    <a:lnTo>
                      <a:pt x="971257" y="431012"/>
                    </a:lnTo>
                    <a:lnTo>
                      <a:pt x="970229" y="430085"/>
                    </a:lnTo>
                    <a:lnTo>
                      <a:pt x="969606" y="430974"/>
                    </a:lnTo>
                    <a:lnTo>
                      <a:pt x="968946" y="431838"/>
                    </a:lnTo>
                    <a:lnTo>
                      <a:pt x="968362" y="432866"/>
                    </a:lnTo>
                    <a:lnTo>
                      <a:pt x="969441" y="433768"/>
                    </a:lnTo>
                    <a:lnTo>
                      <a:pt x="970318" y="433019"/>
                    </a:lnTo>
                    <a:lnTo>
                      <a:pt x="971042" y="432231"/>
                    </a:lnTo>
                    <a:lnTo>
                      <a:pt x="971778" y="431469"/>
                    </a:lnTo>
                    <a:close/>
                  </a:path>
                  <a:path w="1061084" h="1014729">
                    <a:moveTo>
                      <a:pt x="976807" y="687273"/>
                    </a:moveTo>
                    <a:lnTo>
                      <a:pt x="976249" y="685876"/>
                    </a:lnTo>
                    <a:lnTo>
                      <a:pt x="974636" y="684047"/>
                    </a:lnTo>
                    <a:lnTo>
                      <a:pt x="973404" y="686168"/>
                    </a:lnTo>
                    <a:lnTo>
                      <a:pt x="973099" y="687641"/>
                    </a:lnTo>
                    <a:lnTo>
                      <a:pt x="975118" y="689241"/>
                    </a:lnTo>
                    <a:lnTo>
                      <a:pt x="976807" y="687273"/>
                    </a:lnTo>
                    <a:close/>
                  </a:path>
                  <a:path w="1061084" h="1014729">
                    <a:moveTo>
                      <a:pt x="1015339" y="402120"/>
                    </a:moveTo>
                    <a:lnTo>
                      <a:pt x="1015149" y="400862"/>
                    </a:lnTo>
                    <a:lnTo>
                      <a:pt x="1012748" y="400418"/>
                    </a:lnTo>
                    <a:lnTo>
                      <a:pt x="1012050" y="402628"/>
                    </a:lnTo>
                    <a:lnTo>
                      <a:pt x="1012609" y="403694"/>
                    </a:lnTo>
                    <a:lnTo>
                      <a:pt x="1015072" y="404215"/>
                    </a:lnTo>
                    <a:lnTo>
                      <a:pt x="1015339" y="402120"/>
                    </a:lnTo>
                    <a:close/>
                  </a:path>
                  <a:path w="1061084" h="1014729">
                    <a:moveTo>
                      <a:pt x="1029246" y="634111"/>
                    </a:moveTo>
                    <a:lnTo>
                      <a:pt x="1028382" y="633882"/>
                    </a:lnTo>
                    <a:lnTo>
                      <a:pt x="1027506" y="633590"/>
                    </a:lnTo>
                    <a:lnTo>
                      <a:pt x="1027125" y="634441"/>
                    </a:lnTo>
                    <a:lnTo>
                      <a:pt x="1026845" y="635266"/>
                    </a:lnTo>
                    <a:lnTo>
                      <a:pt x="1026731" y="636117"/>
                    </a:lnTo>
                    <a:lnTo>
                      <a:pt x="1028014" y="636714"/>
                    </a:lnTo>
                    <a:lnTo>
                      <a:pt x="1028509" y="635939"/>
                    </a:lnTo>
                    <a:lnTo>
                      <a:pt x="1028827" y="635127"/>
                    </a:lnTo>
                    <a:lnTo>
                      <a:pt x="1029246" y="634111"/>
                    </a:lnTo>
                    <a:close/>
                  </a:path>
                  <a:path w="1061084" h="1014729">
                    <a:moveTo>
                      <a:pt x="1032700" y="380733"/>
                    </a:moveTo>
                    <a:lnTo>
                      <a:pt x="1031633" y="377507"/>
                    </a:lnTo>
                    <a:lnTo>
                      <a:pt x="1030490" y="376542"/>
                    </a:lnTo>
                    <a:lnTo>
                      <a:pt x="1028357" y="378320"/>
                    </a:lnTo>
                    <a:lnTo>
                      <a:pt x="1028014" y="378587"/>
                    </a:lnTo>
                    <a:lnTo>
                      <a:pt x="1028077" y="379336"/>
                    </a:lnTo>
                    <a:lnTo>
                      <a:pt x="1027874" y="380199"/>
                    </a:lnTo>
                    <a:lnTo>
                      <a:pt x="1029258" y="380365"/>
                    </a:lnTo>
                    <a:lnTo>
                      <a:pt x="1032700" y="380733"/>
                    </a:lnTo>
                    <a:close/>
                  </a:path>
                  <a:path w="1061084" h="1014729">
                    <a:moveTo>
                      <a:pt x="1060729" y="530682"/>
                    </a:moveTo>
                    <a:lnTo>
                      <a:pt x="1059446" y="530059"/>
                    </a:lnTo>
                    <a:lnTo>
                      <a:pt x="1058176" y="529412"/>
                    </a:lnTo>
                    <a:lnTo>
                      <a:pt x="1056906" y="528802"/>
                    </a:lnTo>
                    <a:lnTo>
                      <a:pt x="1056703" y="529374"/>
                    </a:lnTo>
                    <a:lnTo>
                      <a:pt x="1056271" y="530517"/>
                    </a:lnTo>
                    <a:lnTo>
                      <a:pt x="1057630" y="530910"/>
                    </a:lnTo>
                    <a:lnTo>
                      <a:pt x="1060323" y="531660"/>
                    </a:lnTo>
                    <a:lnTo>
                      <a:pt x="1060475" y="531342"/>
                    </a:lnTo>
                    <a:lnTo>
                      <a:pt x="1060589" y="531025"/>
                    </a:lnTo>
                    <a:lnTo>
                      <a:pt x="1060729" y="530682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6" name="object 388">
                <a:extLst>
                  <a:ext uri="{FF2B5EF4-FFF2-40B4-BE49-F238E27FC236}">
                    <a16:creationId xmlns:a16="http://schemas.microsoft.com/office/drawing/2014/main" id="{1FCCCA76-78AF-5BD2-218C-2AA3C924B169}"/>
                  </a:ext>
                </a:extLst>
              </p:cNvPr>
              <p:cNvSpPr/>
              <p:nvPr/>
            </p:nvSpPr>
            <p:spPr>
              <a:xfrm>
                <a:off x="8860028" y="4496404"/>
                <a:ext cx="736001" cy="694741"/>
              </a:xfrm>
              <a:custGeom>
                <a:avLst/>
                <a:gdLst/>
                <a:ahLst/>
                <a:cxnLst/>
                <a:rect l="l" t="t" r="r" b="b"/>
                <a:pathLst>
                  <a:path w="946150" h="1016000">
                    <a:moveTo>
                      <a:pt x="2374" y="567740"/>
                    </a:moveTo>
                    <a:lnTo>
                      <a:pt x="2336" y="567296"/>
                    </a:lnTo>
                    <a:lnTo>
                      <a:pt x="2273" y="566369"/>
                    </a:lnTo>
                    <a:lnTo>
                      <a:pt x="762" y="566508"/>
                    </a:lnTo>
                    <a:lnTo>
                      <a:pt x="0" y="566559"/>
                    </a:lnTo>
                    <a:lnTo>
                      <a:pt x="12" y="566877"/>
                    </a:lnTo>
                    <a:lnTo>
                      <a:pt x="0" y="567182"/>
                    </a:lnTo>
                    <a:lnTo>
                      <a:pt x="0" y="567499"/>
                    </a:lnTo>
                    <a:lnTo>
                      <a:pt x="2374" y="567740"/>
                    </a:lnTo>
                    <a:close/>
                  </a:path>
                  <a:path w="946150" h="1016000">
                    <a:moveTo>
                      <a:pt x="18249" y="479437"/>
                    </a:moveTo>
                    <a:lnTo>
                      <a:pt x="16878" y="478320"/>
                    </a:lnTo>
                    <a:lnTo>
                      <a:pt x="18148" y="479412"/>
                    </a:lnTo>
                    <a:close/>
                  </a:path>
                  <a:path w="946150" h="1016000">
                    <a:moveTo>
                      <a:pt x="20231" y="480034"/>
                    </a:moveTo>
                    <a:lnTo>
                      <a:pt x="18262" y="479450"/>
                    </a:lnTo>
                    <a:lnTo>
                      <a:pt x="16484" y="482511"/>
                    </a:lnTo>
                    <a:lnTo>
                      <a:pt x="19786" y="482511"/>
                    </a:lnTo>
                    <a:lnTo>
                      <a:pt x="20231" y="480034"/>
                    </a:lnTo>
                    <a:close/>
                  </a:path>
                  <a:path w="946150" h="1016000">
                    <a:moveTo>
                      <a:pt x="36372" y="289229"/>
                    </a:moveTo>
                    <a:lnTo>
                      <a:pt x="35471" y="289344"/>
                    </a:lnTo>
                    <a:lnTo>
                      <a:pt x="34696" y="289280"/>
                    </a:lnTo>
                    <a:lnTo>
                      <a:pt x="34074" y="289547"/>
                    </a:lnTo>
                    <a:lnTo>
                      <a:pt x="33807" y="289674"/>
                    </a:lnTo>
                    <a:lnTo>
                      <a:pt x="33807" y="290449"/>
                    </a:lnTo>
                    <a:lnTo>
                      <a:pt x="33705" y="290931"/>
                    </a:lnTo>
                    <a:lnTo>
                      <a:pt x="34480" y="291007"/>
                    </a:lnTo>
                    <a:lnTo>
                      <a:pt x="35280" y="291147"/>
                    </a:lnTo>
                    <a:lnTo>
                      <a:pt x="36042" y="291020"/>
                    </a:lnTo>
                    <a:lnTo>
                      <a:pt x="36207" y="291007"/>
                    </a:lnTo>
                    <a:lnTo>
                      <a:pt x="36245" y="290042"/>
                    </a:lnTo>
                    <a:lnTo>
                      <a:pt x="36372" y="289229"/>
                    </a:lnTo>
                    <a:close/>
                  </a:path>
                  <a:path w="946150" h="1016000">
                    <a:moveTo>
                      <a:pt x="85318" y="307657"/>
                    </a:moveTo>
                    <a:lnTo>
                      <a:pt x="84594" y="306832"/>
                    </a:lnTo>
                    <a:lnTo>
                      <a:pt x="83756" y="306882"/>
                    </a:lnTo>
                    <a:lnTo>
                      <a:pt x="82626" y="306603"/>
                    </a:lnTo>
                    <a:lnTo>
                      <a:pt x="82753" y="307784"/>
                    </a:lnTo>
                    <a:lnTo>
                      <a:pt x="82626" y="308876"/>
                    </a:lnTo>
                    <a:lnTo>
                      <a:pt x="82918" y="309016"/>
                    </a:lnTo>
                    <a:lnTo>
                      <a:pt x="83591" y="309321"/>
                    </a:lnTo>
                    <a:lnTo>
                      <a:pt x="84493" y="309130"/>
                    </a:lnTo>
                    <a:lnTo>
                      <a:pt x="85293" y="309143"/>
                    </a:lnTo>
                    <a:lnTo>
                      <a:pt x="85204" y="308508"/>
                    </a:lnTo>
                    <a:lnTo>
                      <a:pt x="85318" y="307657"/>
                    </a:lnTo>
                    <a:close/>
                  </a:path>
                  <a:path w="946150" h="1016000">
                    <a:moveTo>
                      <a:pt x="94576" y="742099"/>
                    </a:moveTo>
                    <a:lnTo>
                      <a:pt x="93840" y="741286"/>
                    </a:lnTo>
                    <a:lnTo>
                      <a:pt x="93116" y="740473"/>
                    </a:lnTo>
                    <a:lnTo>
                      <a:pt x="92379" y="739660"/>
                    </a:lnTo>
                    <a:lnTo>
                      <a:pt x="91986" y="739990"/>
                    </a:lnTo>
                    <a:lnTo>
                      <a:pt x="91160" y="740638"/>
                    </a:lnTo>
                    <a:lnTo>
                      <a:pt x="92049" y="741387"/>
                    </a:lnTo>
                    <a:lnTo>
                      <a:pt x="92913" y="742162"/>
                    </a:lnTo>
                    <a:lnTo>
                      <a:pt x="93802" y="742937"/>
                    </a:lnTo>
                    <a:lnTo>
                      <a:pt x="94056" y="742670"/>
                    </a:lnTo>
                    <a:lnTo>
                      <a:pt x="94322" y="742391"/>
                    </a:lnTo>
                    <a:lnTo>
                      <a:pt x="94576" y="742099"/>
                    </a:lnTo>
                    <a:close/>
                  </a:path>
                  <a:path w="946150" h="1016000">
                    <a:moveTo>
                      <a:pt x="101434" y="284670"/>
                    </a:moveTo>
                    <a:lnTo>
                      <a:pt x="101231" y="284480"/>
                    </a:lnTo>
                    <a:lnTo>
                      <a:pt x="100761" y="284073"/>
                    </a:lnTo>
                    <a:lnTo>
                      <a:pt x="100050" y="283933"/>
                    </a:lnTo>
                    <a:lnTo>
                      <a:pt x="99060" y="283540"/>
                    </a:lnTo>
                    <a:lnTo>
                      <a:pt x="99136" y="284480"/>
                    </a:lnTo>
                    <a:lnTo>
                      <a:pt x="99009" y="285203"/>
                    </a:lnTo>
                    <a:lnTo>
                      <a:pt x="99199" y="285318"/>
                    </a:lnTo>
                    <a:lnTo>
                      <a:pt x="99796" y="285635"/>
                    </a:lnTo>
                    <a:lnTo>
                      <a:pt x="100520" y="285699"/>
                    </a:lnTo>
                    <a:lnTo>
                      <a:pt x="101180" y="285864"/>
                    </a:lnTo>
                    <a:lnTo>
                      <a:pt x="101219" y="285381"/>
                    </a:lnTo>
                    <a:lnTo>
                      <a:pt x="101434" y="284670"/>
                    </a:lnTo>
                    <a:close/>
                  </a:path>
                  <a:path w="946150" h="1016000">
                    <a:moveTo>
                      <a:pt x="109499" y="273189"/>
                    </a:moveTo>
                    <a:lnTo>
                      <a:pt x="108927" y="272453"/>
                    </a:lnTo>
                    <a:lnTo>
                      <a:pt x="108026" y="272897"/>
                    </a:lnTo>
                    <a:lnTo>
                      <a:pt x="107213" y="273418"/>
                    </a:lnTo>
                    <a:lnTo>
                      <a:pt x="106400" y="273900"/>
                    </a:lnTo>
                    <a:lnTo>
                      <a:pt x="107061" y="274764"/>
                    </a:lnTo>
                    <a:lnTo>
                      <a:pt x="107378" y="275209"/>
                    </a:lnTo>
                    <a:lnTo>
                      <a:pt x="108077" y="274548"/>
                    </a:lnTo>
                    <a:lnTo>
                      <a:pt x="108800" y="273913"/>
                    </a:lnTo>
                    <a:lnTo>
                      <a:pt x="109499" y="273189"/>
                    </a:lnTo>
                    <a:close/>
                  </a:path>
                  <a:path w="946150" h="1016000">
                    <a:moveTo>
                      <a:pt x="124714" y="394360"/>
                    </a:moveTo>
                    <a:lnTo>
                      <a:pt x="124472" y="393446"/>
                    </a:lnTo>
                    <a:lnTo>
                      <a:pt x="124434" y="392722"/>
                    </a:lnTo>
                    <a:lnTo>
                      <a:pt x="124091" y="392226"/>
                    </a:lnTo>
                    <a:lnTo>
                      <a:pt x="123901" y="391985"/>
                    </a:lnTo>
                    <a:lnTo>
                      <a:pt x="123126" y="392201"/>
                    </a:lnTo>
                    <a:lnTo>
                      <a:pt x="122618" y="392188"/>
                    </a:lnTo>
                    <a:lnTo>
                      <a:pt x="122656" y="392849"/>
                    </a:lnTo>
                    <a:lnTo>
                      <a:pt x="122593" y="393573"/>
                    </a:lnTo>
                    <a:lnTo>
                      <a:pt x="122821" y="394157"/>
                    </a:lnTo>
                    <a:lnTo>
                      <a:pt x="122948" y="394373"/>
                    </a:lnTo>
                    <a:lnTo>
                      <a:pt x="123774" y="394284"/>
                    </a:lnTo>
                    <a:lnTo>
                      <a:pt x="124714" y="394360"/>
                    </a:lnTo>
                    <a:close/>
                  </a:path>
                  <a:path w="946150" h="1016000">
                    <a:moveTo>
                      <a:pt x="151104" y="379742"/>
                    </a:moveTo>
                    <a:lnTo>
                      <a:pt x="150888" y="378726"/>
                    </a:lnTo>
                    <a:lnTo>
                      <a:pt x="150698" y="377698"/>
                    </a:lnTo>
                    <a:lnTo>
                      <a:pt x="150482" y="376669"/>
                    </a:lnTo>
                    <a:lnTo>
                      <a:pt x="150075" y="376770"/>
                    </a:lnTo>
                    <a:lnTo>
                      <a:pt x="149669" y="376859"/>
                    </a:lnTo>
                    <a:lnTo>
                      <a:pt x="149275" y="376948"/>
                    </a:lnTo>
                    <a:lnTo>
                      <a:pt x="149491" y="377964"/>
                    </a:lnTo>
                    <a:lnTo>
                      <a:pt x="149733" y="378993"/>
                    </a:lnTo>
                    <a:lnTo>
                      <a:pt x="149948" y="380009"/>
                    </a:lnTo>
                    <a:lnTo>
                      <a:pt x="150723" y="379844"/>
                    </a:lnTo>
                    <a:lnTo>
                      <a:pt x="151104" y="379742"/>
                    </a:lnTo>
                    <a:close/>
                  </a:path>
                  <a:path w="946150" h="1016000">
                    <a:moveTo>
                      <a:pt x="177012" y="414731"/>
                    </a:moveTo>
                    <a:lnTo>
                      <a:pt x="175666" y="414121"/>
                    </a:lnTo>
                    <a:lnTo>
                      <a:pt x="175298" y="415061"/>
                    </a:lnTo>
                    <a:lnTo>
                      <a:pt x="174967" y="416001"/>
                    </a:lnTo>
                    <a:lnTo>
                      <a:pt x="174625" y="416915"/>
                    </a:lnTo>
                    <a:lnTo>
                      <a:pt x="174942" y="417068"/>
                    </a:lnTo>
                    <a:lnTo>
                      <a:pt x="175260" y="417195"/>
                    </a:lnTo>
                    <a:lnTo>
                      <a:pt x="175577" y="417334"/>
                    </a:lnTo>
                    <a:lnTo>
                      <a:pt x="176530" y="415607"/>
                    </a:lnTo>
                    <a:lnTo>
                      <a:pt x="177012" y="414731"/>
                    </a:lnTo>
                    <a:close/>
                  </a:path>
                  <a:path w="946150" h="1016000">
                    <a:moveTo>
                      <a:pt x="212763" y="319595"/>
                    </a:moveTo>
                    <a:lnTo>
                      <a:pt x="212598" y="318693"/>
                    </a:lnTo>
                    <a:lnTo>
                      <a:pt x="212521" y="318262"/>
                    </a:lnTo>
                    <a:lnTo>
                      <a:pt x="211556" y="318528"/>
                    </a:lnTo>
                    <a:lnTo>
                      <a:pt x="210578" y="318795"/>
                    </a:lnTo>
                    <a:lnTo>
                      <a:pt x="209613" y="319074"/>
                    </a:lnTo>
                    <a:lnTo>
                      <a:pt x="209677" y="319392"/>
                    </a:lnTo>
                    <a:lnTo>
                      <a:pt x="209804" y="319963"/>
                    </a:lnTo>
                    <a:lnTo>
                      <a:pt x="210794" y="319836"/>
                    </a:lnTo>
                    <a:lnTo>
                      <a:pt x="211785" y="319722"/>
                    </a:lnTo>
                    <a:lnTo>
                      <a:pt x="212763" y="319595"/>
                    </a:lnTo>
                    <a:close/>
                  </a:path>
                  <a:path w="946150" h="1016000">
                    <a:moveTo>
                      <a:pt x="235394" y="939228"/>
                    </a:moveTo>
                    <a:lnTo>
                      <a:pt x="234099" y="938733"/>
                    </a:lnTo>
                    <a:lnTo>
                      <a:pt x="233718" y="939825"/>
                    </a:lnTo>
                    <a:lnTo>
                      <a:pt x="232879" y="941959"/>
                    </a:lnTo>
                    <a:lnTo>
                      <a:pt x="233299" y="942098"/>
                    </a:lnTo>
                    <a:lnTo>
                      <a:pt x="234086" y="942403"/>
                    </a:lnTo>
                    <a:lnTo>
                      <a:pt x="234530" y="941324"/>
                    </a:lnTo>
                    <a:lnTo>
                      <a:pt x="235394" y="939228"/>
                    </a:lnTo>
                    <a:close/>
                  </a:path>
                  <a:path w="946150" h="1016000">
                    <a:moveTo>
                      <a:pt x="243192" y="198424"/>
                    </a:moveTo>
                    <a:lnTo>
                      <a:pt x="239915" y="198907"/>
                    </a:lnTo>
                    <a:lnTo>
                      <a:pt x="240550" y="200037"/>
                    </a:lnTo>
                    <a:lnTo>
                      <a:pt x="241046" y="200926"/>
                    </a:lnTo>
                    <a:lnTo>
                      <a:pt x="241528" y="201790"/>
                    </a:lnTo>
                    <a:lnTo>
                      <a:pt x="242519" y="200025"/>
                    </a:lnTo>
                    <a:lnTo>
                      <a:pt x="243192" y="198424"/>
                    </a:lnTo>
                    <a:close/>
                  </a:path>
                  <a:path w="946150" h="1016000">
                    <a:moveTo>
                      <a:pt x="244386" y="240461"/>
                    </a:moveTo>
                    <a:lnTo>
                      <a:pt x="244246" y="240347"/>
                    </a:lnTo>
                    <a:lnTo>
                      <a:pt x="243776" y="240004"/>
                    </a:lnTo>
                    <a:lnTo>
                      <a:pt x="243128" y="239737"/>
                    </a:lnTo>
                    <a:lnTo>
                      <a:pt x="242557" y="239737"/>
                    </a:lnTo>
                    <a:lnTo>
                      <a:pt x="242328" y="239750"/>
                    </a:lnTo>
                    <a:lnTo>
                      <a:pt x="242138" y="240614"/>
                    </a:lnTo>
                    <a:lnTo>
                      <a:pt x="241896" y="241109"/>
                    </a:lnTo>
                    <a:lnTo>
                      <a:pt x="242963" y="241401"/>
                    </a:lnTo>
                    <a:lnTo>
                      <a:pt x="243446" y="241528"/>
                    </a:lnTo>
                    <a:lnTo>
                      <a:pt x="243941" y="241655"/>
                    </a:lnTo>
                    <a:lnTo>
                      <a:pt x="244055" y="241211"/>
                    </a:lnTo>
                    <a:lnTo>
                      <a:pt x="244386" y="240461"/>
                    </a:lnTo>
                    <a:close/>
                  </a:path>
                  <a:path w="946150" h="1016000">
                    <a:moveTo>
                      <a:pt x="248666" y="102400"/>
                    </a:moveTo>
                    <a:lnTo>
                      <a:pt x="247840" y="102120"/>
                    </a:lnTo>
                    <a:lnTo>
                      <a:pt x="247357" y="101981"/>
                    </a:lnTo>
                    <a:lnTo>
                      <a:pt x="246875" y="101815"/>
                    </a:lnTo>
                    <a:lnTo>
                      <a:pt x="246380" y="103416"/>
                    </a:lnTo>
                    <a:lnTo>
                      <a:pt x="246151" y="104203"/>
                    </a:lnTo>
                    <a:lnTo>
                      <a:pt x="246659" y="104279"/>
                    </a:lnTo>
                    <a:lnTo>
                      <a:pt x="247408" y="104622"/>
                    </a:lnTo>
                    <a:lnTo>
                      <a:pt x="247637" y="104406"/>
                    </a:lnTo>
                    <a:lnTo>
                      <a:pt x="248094" y="103962"/>
                    </a:lnTo>
                    <a:lnTo>
                      <a:pt x="248272" y="103212"/>
                    </a:lnTo>
                    <a:lnTo>
                      <a:pt x="248666" y="102400"/>
                    </a:lnTo>
                    <a:close/>
                  </a:path>
                  <a:path w="946150" h="1016000">
                    <a:moveTo>
                      <a:pt x="258787" y="440118"/>
                    </a:moveTo>
                    <a:lnTo>
                      <a:pt x="257149" y="438023"/>
                    </a:lnTo>
                    <a:lnTo>
                      <a:pt x="257225" y="439521"/>
                    </a:lnTo>
                    <a:lnTo>
                      <a:pt x="257276" y="440563"/>
                    </a:lnTo>
                    <a:lnTo>
                      <a:pt x="257352" y="441985"/>
                    </a:lnTo>
                    <a:lnTo>
                      <a:pt x="258787" y="440118"/>
                    </a:lnTo>
                    <a:close/>
                  </a:path>
                  <a:path w="946150" h="1016000">
                    <a:moveTo>
                      <a:pt x="273685" y="130200"/>
                    </a:moveTo>
                    <a:lnTo>
                      <a:pt x="273024" y="129527"/>
                    </a:lnTo>
                    <a:lnTo>
                      <a:pt x="272364" y="128866"/>
                    </a:lnTo>
                    <a:lnTo>
                      <a:pt x="271716" y="128206"/>
                    </a:lnTo>
                    <a:lnTo>
                      <a:pt x="271462" y="128447"/>
                    </a:lnTo>
                    <a:lnTo>
                      <a:pt x="271221" y="128663"/>
                    </a:lnTo>
                    <a:lnTo>
                      <a:pt x="270979" y="128905"/>
                    </a:lnTo>
                    <a:lnTo>
                      <a:pt x="271526" y="129641"/>
                    </a:lnTo>
                    <a:lnTo>
                      <a:pt x="272656" y="131102"/>
                    </a:lnTo>
                    <a:lnTo>
                      <a:pt x="272986" y="130797"/>
                    </a:lnTo>
                    <a:lnTo>
                      <a:pt x="273685" y="130200"/>
                    </a:lnTo>
                    <a:close/>
                  </a:path>
                  <a:path w="946150" h="1016000">
                    <a:moveTo>
                      <a:pt x="283819" y="784339"/>
                    </a:moveTo>
                    <a:lnTo>
                      <a:pt x="283311" y="784364"/>
                    </a:lnTo>
                    <a:lnTo>
                      <a:pt x="282587" y="784186"/>
                    </a:lnTo>
                    <a:lnTo>
                      <a:pt x="282397" y="784440"/>
                    </a:lnTo>
                    <a:lnTo>
                      <a:pt x="282143" y="784796"/>
                    </a:lnTo>
                    <a:lnTo>
                      <a:pt x="282117" y="785507"/>
                    </a:lnTo>
                    <a:lnTo>
                      <a:pt x="282282" y="785952"/>
                    </a:lnTo>
                    <a:lnTo>
                      <a:pt x="282359" y="786142"/>
                    </a:lnTo>
                    <a:lnTo>
                      <a:pt x="283146" y="786041"/>
                    </a:lnTo>
                    <a:lnTo>
                      <a:pt x="283819" y="786117"/>
                    </a:lnTo>
                    <a:lnTo>
                      <a:pt x="283819" y="785380"/>
                    </a:lnTo>
                    <a:lnTo>
                      <a:pt x="283819" y="784339"/>
                    </a:lnTo>
                    <a:close/>
                  </a:path>
                  <a:path w="946150" h="1016000">
                    <a:moveTo>
                      <a:pt x="294779" y="953782"/>
                    </a:moveTo>
                    <a:lnTo>
                      <a:pt x="293217" y="951382"/>
                    </a:lnTo>
                    <a:lnTo>
                      <a:pt x="292633" y="953376"/>
                    </a:lnTo>
                    <a:lnTo>
                      <a:pt x="292265" y="954570"/>
                    </a:lnTo>
                    <a:lnTo>
                      <a:pt x="291922" y="955751"/>
                    </a:lnTo>
                    <a:lnTo>
                      <a:pt x="294297" y="954976"/>
                    </a:lnTo>
                    <a:lnTo>
                      <a:pt x="294779" y="953782"/>
                    </a:lnTo>
                    <a:close/>
                  </a:path>
                  <a:path w="946150" h="1016000">
                    <a:moveTo>
                      <a:pt x="306819" y="618439"/>
                    </a:moveTo>
                    <a:lnTo>
                      <a:pt x="306527" y="618312"/>
                    </a:lnTo>
                    <a:lnTo>
                      <a:pt x="306247" y="618159"/>
                    </a:lnTo>
                    <a:lnTo>
                      <a:pt x="305968" y="618058"/>
                    </a:lnTo>
                    <a:lnTo>
                      <a:pt x="305574" y="618820"/>
                    </a:lnTo>
                    <a:lnTo>
                      <a:pt x="305193" y="619607"/>
                    </a:lnTo>
                    <a:lnTo>
                      <a:pt x="304787" y="620369"/>
                    </a:lnTo>
                    <a:lnTo>
                      <a:pt x="305422" y="620661"/>
                    </a:lnTo>
                    <a:lnTo>
                      <a:pt x="305727" y="620788"/>
                    </a:lnTo>
                    <a:lnTo>
                      <a:pt x="306095" y="620014"/>
                    </a:lnTo>
                    <a:lnTo>
                      <a:pt x="306451" y="619226"/>
                    </a:lnTo>
                    <a:lnTo>
                      <a:pt x="306819" y="618439"/>
                    </a:lnTo>
                    <a:close/>
                  </a:path>
                  <a:path w="946150" h="1016000">
                    <a:moveTo>
                      <a:pt x="332397" y="620547"/>
                    </a:moveTo>
                    <a:lnTo>
                      <a:pt x="331546" y="620534"/>
                    </a:lnTo>
                    <a:lnTo>
                      <a:pt x="330720" y="620420"/>
                    </a:lnTo>
                    <a:lnTo>
                      <a:pt x="330682" y="620572"/>
                    </a:lnTo>
                    <a:lnTo>
                      <a:pt x="330466" y="621157"/>
                    </a:lnTo>
                    <a:lnTo>
                      <a:pt x="330377" y="621855"/>
                    </a:lnTo>
                    <a:lnTo>
                      <a:pt x="330530" y="622465"/>
                    </a:lnTo>
                    <a:lnTo>
                      <a:pt x="330593" y="622642"/>
                    </a:lnTo>
                    <a:lnTo>
                      <a:pt x="331825" y="622820"/>
                    </a:lnTo>
                    <a:lnTo>
                      <a:pt x="332168" y="622109"/>
                    </a:lnTo>
                    <a:lnTo>
                      <a:pt x="332219" y="621449"/>
                    </a:lnTo>
                    <a:lnTo>
                      <a:pt x="332397" y="620547"/>
                    </a:lnTo>
                    <a:close/>
                  </a:path>
                  <a:path w="946150" h="1016000">
                    <a:moveTo>
                      <a:pt x="337807" y="519074"/>
                    </a:moveTo>
                    <a:lnTo>
                      <a:pt x="337654" y="518985"/>
                    </a:lnTo>
                    <a:lnTo>
                      <a:pt x="337058" y="518668"/>
                    </a:lnTo>
                    <a:lnTo>
                      <a:pt x="336321" y="518439"/>
                    </a:lnTo>
                    <a:lnTo>
                      <a:pt x="335686" y="518502"/>
                    </a:lnTo>
                    <a:lnTo>
                      <a:pt x="335394" y="518528"/>
                    </a:lnTo>
                    <a:lnTo>
                      <a:pt x="335165" y="519290"/>
                    </a:lnTo>
                    <a:lnTo>
                      <a:pt x="334911" y="519734"/>
                    </a:lnTo>
                    <a:lnTo>
                      <a:pt x="335686" y="520039"/>
                    </a:lnTo>
                    <a:lnTo>
                      <a:pt x="336461" y="520357"/>
                    </a:lnTo>
                    <a:lnTo>
                      <a:pt x="337527" y="520801"/>
                    </a:lnTo>
                    <a:lnTo>
                      <a:pt x="337604" y="519874"/>
                    </a:lnTo>
                    <a:lnTo>
                      <a:pt x="337807" y="519074"/>
                    </a:lnTo>
                    <a:close/>
                  </a:path>
                  <a:path w="946150" h="1016000">
                    <a:moveTo>
                      <a:pt x="337972" y="243268"/>
                    </a:moveTo>
                    <a:lnTo>
                      <a:pt x="337807" y="242354"/>
                    </a:lnTo>
                    <a:lnTo>
                      <a:pt x="337667" y="241388"/>
                    </a:lnTo>
                    <a:lnTo>
                      <a:pt x="337451" y="240461"/>
                    </a:lnTo>
                    <a:lnTo>
                      <a:pt x="336550" y="240461"/>
                    </a:lnTo>
                    <a:lnTo>
                      <a:pt x="336486" y="241465"/>
                    </a:lnTo>
                    <a:lnTo>
                      <a:pt x="336473" y="242430"/>
                    </a:lnTo>
                    <a:lnTo>
                      <a:pt x="336461" y="243382"/>
                    </a:lnTo>
                    <a:lnTo>
                      <a:pt x="337451" y="243293"/>
                    </a:lnTo>
                    <a:lnTo>
                      <a:pt x="337972" y="243268"/>
                    </a:lnTo>
                    <a:close/>
                  </a:path>
                  <a:path w="946150" h="1016000">
                    <a:moveTo>
                      <a:pt x="349148" y="356082"/>
                    </a:moveTo>
                    <a:lnTo>
                      <a:pt x="347433" y="354330"/>
                    </a:lnTo>
                    <a:lnTo>
                      <a:pt x="346608" y="353453"/>
                    </a:lnTo>
                    <a:lnTo>
                      <a:pt x="346151" y="353872"/>
                    </a:lnTo>
                    <a:lnTo>
                      <a:pt x="345694" y="354317"/>
                    </a:lnTo>
                    <a:lnTo>
                      <a:pt x="345224" y="354761"/>
                    </a:lnTo>
                    <a:lnTo>
                      <a:pt x="346240" y="355536"/>
                    </a:lnTo>
                    <a:lnTo>
                      <a:pt x="348259" y="357085"/>
                    </a:lnTo>
                    <a:lnTo>
                      <a:pt x="348856" y="356425"/>
                    </a:lnTo>
                    <a:lnTo>
                      <a:pt x="349148" y="356082"/>
                    </a:lnTo>
                    <a:close/>
                  </a:path>
                  <a:path w="946150" h="1016000">
                    <a:moveTo>
                      <a:pt x="365353" y="255168"/>
                    </a:moveTo>
                    <a:lnTo>
                      <a:pt x="364769" y="254406"/>
                    </a:lnTo>
                    <a:lnTo>
                      <a:pt x="364197" y="253644"/>
                    </a:lnTo>
                    <a:lnTo>
                      <a:pt x="363626" y="252895"/>
                    </a:lnTo>
                    <a:lnTo>
                      <a:pt x="363347" y="253149"/>
                    </a:lnTo>
                    <a:lnTo>
                      <a:pt x="362813" y="253542"/>
                    </a:lnTo>
                    <a:lnTo>
                      <a:pt x="363296" y="254393"/>
                    </a:lnTo>
                    <a:lnTo>
                      <a:pt x="363829" y="255092"/>
                    </a:lnTo>
                    <a:lnTo>
                      <a:pt x="364324" y="255828"/>
                    </a:lnTo>
                    <a:lnTo>
                      <a:pt x="364655" y="255600"/>
                    </a:lnTo>
                    <a:lnTo>
                      <a:pt x="365010" y="255384"/>
                    </a:lnTo>
                    <a:lnTo>
                      <a:pt x="365353" y="255168"/>
                    </a:lnTo>
                    <a:close/>
                  </a:path>
                  <a:path w="946150" h="1016000">
                    <a:moveTo>
                      <a:pt x="367957" y="744880"/>
                    </a:moveTo>
                    <a:lnTo>
                      <a:pt x="367461" y="743648"/>
                    </a:lnTo>
                    <a:lnTo>
                      <a:pt x="367309" y="743051"/>
                    </a:lnTo>
                    <a:lnTo>
                      <a:pt x="366699" y="742200"/>
                    </a:lnTo>
                    <a:lnTo>
                      <a:pt x="366166" y="741972"/>
                    </a:lnTo>
                    <a:lnTo>
                      <a:pt x="365747" y="741680"/>
                    </a:lnTo>
                    <a:lnTo>
                      <a:pt x="365544" y="742276"/>
                    </a:lnTo>
                    <a:lnTo>
                      <a:pt x="365201" y="742911"/>
                    </a:lnTo>
                    <a:lnTo>
                      <a:pt x="365239" y="743750"/>
                    </a:lnTo>
                    <a:lnTo>
                      <a:pt x="366052" y="743940"/>
                    </a:lnTo>
                    <a:lnTo>
                      <a:pt x="367957" y="744880"/>
                    </a:lnTo>
                    <a:close/>
                  </a:path>
                  <a:path w="946150" h="1016000">
                    <a:moveTo>
                      <a:pt x="373862" y="744207"/>
                    </a:moveTo>
                    <a:lnTo>
                      <a:pt x="373075" y="743597"/>
                    </a:lnTo>
                    <a:lnTo>
                      <a:pt x="372275" y="742988"/>
                    </a:lnTo>
                    <a:lnTo>
                      <a:pt x="371487" y="742378"/>
                    </a:lnTo>
                    <a:lnTo>
                      <a:pt x="371284" y="742657"/>
                    </a:lnTo>
                    <a:lnTo>
                      <a:pt x="370865" y="743153"/>
                    </a:lnTo>
                    <a:lnTo>
                      <a:pt x="371640" y="743800"/>
                    </a:lnTo>
                    <a:lnTo>
                      <a:pt x="372414" y="744423"/>
                    </a:lnTo>
                    <a:lnTo>
                      <a:pt x="373176" y="745058"/>
                    </a:lnTo>
                    <a:lnTo>
                      <a:pt x="373418" y="744778"/>
                    </a:lnTo>
                    <a:lnTo>
                      <a:pt x="373621" y="744474"/>
                    </a:lnTo>
                    <a:lnTo>
                      <a:pt x="373862" y="744207"/>
                    </a:lnTo>
                    <a:close/>
                  </a:path>
                  <a:path w="946150" h="1016000">
                    <a:moveTo>
                      <a:pt x="386346" y="524713"/>
                    </a:moveTo>
                    <a:lnTo>
                      <a:pt x="385711" y="524065"/>
                    </a:lnTo>
                    <a:lnTo>
                      <a:pt x="385089" y="523379"/>
                    </a:lnTo>
                    <a:lnTo>
                      <a:pt x="384441" y="522719"/>
                    </a:lnTo>
                    <a:lnTo>
                      <a:pt x="384136" y="522960"/>
                    </a:lnTo>
                    <a:lnTo>
                      <a:pt x="383832" y="523189"/>
                    </a:lnTo>
                    <a:lnTo>
                      <a:pt x="383514" y="523430"/>
                    </a:lnTo>
                    <a:lnTo>
                      <a:pt x="384111" y="524192"/>
                    </a:lnTo>
                    <a:lnTo>
                      <a:pt x="384683" y="524954"/>
                    </a:lnTo>
                    <a:lnTo>
                      <a:pt x="385267" y="525703"/>
                    </a:lnTo>
                    <a:lnTo>
                      <a:pt x="385622" y="525386"/>
                    </a:lnTo>
                    <a:lnTo>
                      <a:pt x="385991" y="525043"/>
                    </a:lnTo>
                    <a:lnTo>
                      <a:pt x="386346" y="524713"/>
                    </a:lnTo>
                    <a:close/>
                  </a:path>
                  <a:path w="946150" h="1016000">
                    <a:moveTo>
                      <a:pt x="397395" y="302552"/>
                    </a:moveTo>
                    <a:lnTo>
                      <a:pt x="395947" y="302602"/>
                    </a:lnTo>
                    <a:lnTo>
                      <a:pt x="395224" y="302463"/>
                    </a:lnTo>
                    <a:lnTo>
                      <a:pt x="395020" y="302704"/>
                    </a:lnTo>
                    <a:lnTo>
                      <a:pt x="394792" y="303009"/>
                    </a:lnTo>
                    <a:lnTo>
                      <a:pt x="394817" y="303809"/>
                    </a:lnTo>
                    <a:lnTo>
                      <a:pt x="395058" y="304114"/>
                    </a:lnTo>
                    <a:lnTo>
                      <a:pt x="395262" y="304393"/>
                    </a:lnTo>
                    <a:lnTo>
                      <a:pt x="396087" y="304507"/>
                    </a:lnTo>
                    <a:lnTo>
                      <a:pt x="396379" y="304304"/>
                    </a:lnTo>
                    <a:lnTo>
                      <a:pt x="396786" y="304050"/>
                    </a:lnTo>
                    <a:lnTo>
                      <a:pt x="396938" y="303403"/>
                    </a:lnTo>
                    <a:lnTo>
                      <a:pt x="397395" y="302552"/>
                    </a:lnTo>
                    <a:close/>
                  </a:path>
                  <a:path w="946150" h="1016000">
                    <a:moveTo>
                      <a:pt x="403263" y="612838"/>
                    </a:moveTo>
                    <a:lnTo>
                      <a:pt x="401878" y="610679"/>
                    </a:lnTo>
                    <a:lnTo>
                      <a:pt x="401510" y="610971"/>
                    </a:lnTo>
                    <a:lnTo>
                      <a:pt x="401154" y="611301"/>
                    </a:lnTo>
                    <a:lnTo>
                      <a:pt x="400786" y="611593"/>
                    </a:lnTo>
                    <a:lnTo>
                      <a:pt x="401332" y="612178"/>
                    </a:lnTo>
                    <a:lnTo>
                      <a:pt x="401853" y="612800"/>
                    </a:lnTo>
                    <a:lnTo>
                      <a:pt x="402526" y="613384"/>
                    </a:lnTo>
                    <a:lnTo>
                      <a:pt x="402983" y="613003"/>
                    </a:lnTo>
                    <a:lnTo>
                      <a:pt x="403263" y="612838"/>
                    </a:lnTo>
                    <a:close/>
                  </a:path>
                  <a:path w="946150" h="1016000">
                    <a:moveTo>
                      <a:pt x="407377" y="1013523"/>
                    </a:moveTo>
                    <a:lnTo>
                      <a:pt x="406666" y="1012901"/>
                    </a:lnTo>
                    <a:lnTo>
                      <a:pt x="406006" y="1013460"/>
                    </a:lnTo>
                    <a:lnTo>
                      <a:pt x="405434" y="1014031"/>
                    </a:lnTo>
                    <a:lnTo>
                      <a:pt x="404863" y="1014577"/>
                    </a:lnTo>
                    <a:lnTo>
                      <a:pt x="405218" y="1014907"/>
                    </a:lnTo>
                    <a:lnTo>
                      <a:pt x="405549" y="1015250"/>
                    </a:lnTo>
                    <a:lnTo>
                      <a:pt x="405892" y="1015555"/>
                    </a:lnTo>
                    <a:lnTo>
                      <a:pt x="406400" y="1014933"/>
                    </a:lnTo>
                    <a:lnTo>
                      <a:pt x="406908" y="1014260"/>
                    </a:lnTo>
                    <a:lnTo>
                      <a:pt x="407352" y="1013587"/>
                    </a:lnTo>
                    <a:close/>
                  </a:path>
                  <a:path w="946150" h="1016000">
                    <a:moveTo>
                      <a:pt x="432587" y="455460"/>
                    </a:moveTo>
                    <a:lnTo>
                      <a:pt x="432142" y="454609"/>
                    </a:lnTo>
                    <a:lnTo>
                      <a:pt x="431927" y="454126"/>
                    </a:lnTo>
                    <a:lnTo>
                      <a:pt x="431025" y="454558"/>
                    </a:lnTo>
                    <a:lnTo>
                      <a:pt x="429234" y="455422"/>
                    </a:lnTo>
                    <a:lnTo>
                      <a:pt x="429475" y="455891"/>
                    </a:lnTo>
                    <a:lnTo>
                      <a:pt x="429717" y="456323"/>
                    </a:lnTo>
                    <a:lnTo>
                      <a:pt x="429945" y="456793"/>
                    </a:lnTo>
                    <a:lnTo>
                      <a:pt x="430834" y="456374"/>
                    </a:lnTo>
                    <a:lnTo>
                      <a:pt x="431723" y="455993"/>
                    </a:lnTo>
                    <a:lnTo>
                      <a:pt x="432549" y="455498"/>
                    </a:lnTo>
                    <a:close/>
                  </a:path>
                  <a:path w="946150" h="1016000">
                    <a:moveTo>
                      <a:pt x="442912" y="172097"/>
                    </a:moveTo>
                    <a:lnTo>
                      <a:pt x="441401" y="168389"/>
                    </a:lnTo>
                    <a:lnTo>
                      <a:pt x="441045" y="168529"/>
                    </a:lnTo>
                    <a:lnTo>
                      <a:pt x="440702" y="168668"/>
                    </a:lnTo>
                    <a:lnTo>
                      <a:pt x="440372" y="168783"/>
                    </a:lnTo>
                    <a:lnTo>
                      <a:pt x="441426" y="172415"/>
                    </a:lnTo>
                    <a:lnTo>
                      <a:pt x="441921" y="172326"/>
                    </a:lnTo>
                    <a:lnTo>
                      <a:pt x="442912" y="172097"/>
                    </a:lnTo>
                    <a:close/>
                  </a:path>
                  <a:path w="946150" h="1016000">
                    <a:moveTo>
                      <a:pt x="462610" y="53454"/>
                    </a:moveTo>
                    <a:lnTo>
                      <a:pt x="462191" y="53251"/>
                    </a:lnTo>
                    <a:lnTo>
                      <a:pt x="461784" y="53035"/>
                    </a:lnTo>
                    <a:lnTo>
                      <a:pt x="461378" y="52832"/>
                    </a:lnTo>
                    <a:lnTo>
                      <a:pt x="460997" y="53809"/>
                    </a:lnTo>
                    <a:lnTo>
                      <a:pt x="460260" y="55727"/>
                    </a:lnTo>
                    <a:lnTo>
                      <a:pt x="460857" y="55994"/>
                    </a:lnTo>
                    <a:lnTo>
                      <a:pt x="461124" y="56134"/>
                    </a:lnTo>
                    <a:lnTo>
                      <a:pt x="461632" y="55245"/>
                    </a:lnTo>
                    <a:lnTo>
                      <a:pt x="462610" y="53454"/>
                    </a:lnTo>
                    <a:close/>
                  </a:path>
                  <a:path w="946150" h="1016000">
                    <a:moveTo>
                      <a:pt x="474789" y="25857"/>
                    </a:moveTo>
                    <a:lnTo>
                      <a:pt x="474726" y="25412"/>
                    </a:lnTo>
                    <a:lnTo>
                      <a:pt x="474662" y="24790"/>
                    </a:lnTo>
                    <a:lnTo>
                      <a:pt x="474332" y="24206"/>
                    </a:lnTo>
                    <a:lnTo>
                      <a:pt x="474103" y="23583"/>
                    </a:lnTo>
                    <a:lnTo>
                      <a:pt x="473722" y="23710"/>
                    </a:lnTo>
                    <a:lnTo>
                      <a:pt x="473354" y="23799"/>
                    </a:lnTo>
                    <a:lnTo>
                      <a:pt x="472960" y="23901"/>
                    </a:lnTo>
                    <a:lnTo>
                      <a:pt x="473354" y="25920"/>
                    </a:lnTo>
                    <a:lnTo>
                      <a:pt x="473532" y="26924"/>
                    </a:lnTo>
                    <a:lnTo>
                      <a:pt x="473811" y="26898"/>
                    </a:lnTo>
                    <a:lnTo>
                      <a:pt x="474103" y="26873"/>
                    </a:lnTo>
                    <a:lnTo>
                      <a:pt x="474383" y="26847"/>
                    </a:lnTo>
                    <a:lnTo>
                      <a:pt x="474510" y="26365"/>
                    </a:lnTo>
                    <a:lnTo>
                      <a:pt x="474789" y="25857"/>
                    </a:lnTo>
                    <a:close/>
                  </a:path>
                  <a:path w="946150" h="1016000">
                    <a:moveTo>
                      <a:pt x="481761" y="539445"/>
                    </a:moveTo>
                    <a:lnTo>
                      <a:pt x="480606" y="539648"/>
                    </a:lnTo>
                    <a:lnTo>
                      <a:pt x="479691" y="539572"/>
                    </a:lnTo>
                    <a:lnTo>
                      <a:pt x="479069" y="540397"/>
                    </a:lnTo>
                    <a:lnTo>
                      <a:pt x="479272" y="541235"/>
                    </a:lnTo>
                    <a:lnTo>
                      <a:pt x="479247" y="541934"/>
                    </a:lnTo>
                    <a:lnTo>
                      <a:pt x="479856" y="541896"/>
                    </a:lnTo>
                    <a:lnTo>
                      <a:pt x="480656" y="542086"/>
                    </a:lnTo>
                    <a:lnTo>
                      <a:pt x="480999" y="541769"/>
                    </a:lnTo>
                    <a:lnTo>
                      <a:pt x="481406" y="541375"/>
                    </a:lnTo>
                    <a:lnTo>
                      <a:pt x="481418" y="540588"/>
                    </a:lnTo>
                    <a:lnTo>
                      <a:pt x="481761" y="539445"/>
                    </a:lnTo>
                    <a:close/>
                  </a:path>
                  <a:path w="946150" h="1016000">
                    <a:moveTo>
                      <a:pt x="489940" y="336816"/>
                    </a:moveTo>
                    <a:lnTo>
                      <a:pt x="489458" y="335597"/>
                    </a:lnTo>
                    <a:lnTo>
                      <a:pt x="489000" y="334403"/>
                    </a:lnTo>
                    <a:lnTo>
                      <a:pt x="488505" y="333197"/>
                    </a:lnTo>
                    <a:lnTo>
                      <a:pt x="488264" y="333273"/>
                    </a:lnTo>
                    <a:lnTo>
                      <a:pt x="487730" y="333400"/>
                    </a:lnTo>
                    <a:lnTo>
                      <a:pt x="487832" y="334124"/>
                    </a:lnTo>
                    <a:lnTo>
                      <a:pt x="487807" y="334860"/>
                    </a:lnTo>
                    <a:lnTo>
                      <a:pt x="488022" y="335521"/>
                    </a:lnTo>
                    <a:lnTo>
                      <a:pt x="488264" y="336156"/>
                    </a:lnTo>
                    <a:lnTo>
                      <a:pt x="488746" y="336664"/>
                    </a:lnTo>
                    <a:lnTo>
                      <a:pt x="489115" y="337235"/>
                    </a:lnTo>
                    <a:lnTo>
                      <a:pt x="489381" y="337083"/>
                    </a:lnTo>
                    <a:lnTo>
                      <a:pt x="489686" y="336956"/>
                    </a:lnTo>
                    <a:lnTo>
                      <a:pt x="489940" y="336816"/>
                    </a:lnTo>
                    <a:close/>
                  </a:path>
                  <a:path w="946150" h="1016000">
                    <a:moveTo>
                      <a:pt x="494969" y="481380"/>
                    </a:moveTo>
                    <a:lnTo>
                      <a:pt x="494880" y="480580"/>
                    </a:lnTo>
                    <a:lnTo>
                      <a:pt x="494919" y="480047"/>
                    </a:lnTo>
                    <a:lnTo>
                      <a:pt x="494741" y="479628"/>
                    </a:lnTo>
                    <a:lnTo>
                      <a:pt x="494652" y="479463"/>
                    </a:lnTo>
                    <a:lnTo>
                      <a:pt x="493864" y="479348"/>
                    </a:lnTo>
                    <a:lnTo>
                      <a:pt x="493458" y="479869"/>
                    </a:lnTo>
                    <a:lnTo>
                      <a:pt x="493369" y="480402"/>
                    </a:lnTo>
                    <a:lnTo>
                      <a:pt x="493204" y="480860"/>
                    </a:lnTo>
                    <a:lnTo>
                      <a:pt x="493687" y="481012"/>
                    </a:lnTo>
                    <a:lnTo>
                      <a:pt x="494157" y="481139"/>
                    </a:lnTo>
                    <a:lnTo>
                      <a:pt x="494969" y="481380"/>
                    </a:lnTo>
                    <a:close/>
                  </a:path>
                  <a:path w="946150" h="1016000">
                    <a:moveTo>
                      <a:pt x="498779" y="0"/>
                    </a:moveTo>
                    <a:lnTo>
                      <a:pt x="497992" y="88"/>
                    </a:lnTo>
                    <a:lnTo>
                      <a:pt x="497166" y="50"/>
                    </a:lnTo>
                    <a:lnTo>
                      <a:pt x="497103" y="203"/>
                    </a:lnTo>
                    <a:lnTo>
                      <a:pt x="496938" y="825"/>
                    </a:lnTo>
                    <a:lnTo>
                      <a:pt x="496912" y="1549"/>
                    </a:lnTo>
                    <a:lnTo>
                      <a:pt x="497103" y="2146"/>
                    </a:lnTo>
                    <a:lnTo>
                      <a:pt x="497166" y="2324"/>
                    </a:lnTo>
                    <a:lnTo>
                      <a:pt x="498424" y="2387"/>
                    </a:lnTo>
                    <a:lnTo>
                      <a:pt x="498665" y="1638"/>
                    </a:lnTo>
                    <a:lnTo>
                      <a:pt x="498690" y="952"/>
                    </a:lnTo>
                    <a:lnTo>
                      <a:pt x="498779" y="0"/>
                    </a:lnTo>
                    <a:close/>
                  </a:path>
                  <a:path w="946150" h="1016000">
                    <a:moveTo>
                      <a:pt x="500011" y="826223"/>
                    </a:moveTo>
                    <a:lnTo>
                      <a:pt x="498919" y="825614"/>
                    </a:lnTo>
                    <a:lnTo>
                      <a:pt x="497852" y="824992"/>
                    </a:lnTo>
                    <a:lnTo>
                      <a:pt x="496785" y="824382"/>
                    </a:lnTo>
                    <a:lnTo>
                      <a:pt x="496582" y="824738"/>
                    </a:lnTo>
                    <a:lnTo>
                      <a:pt x="496176" y="825474"/>
                    </a:lnTo>
                    <a:lnTo>
                      <a:pt x="497268" y="826046"/>
                    </a:lnTo>
                    <a:lnTo>
                      <a:pt x="498373" y="826643"/>
                    </a:lnTo>
                    <a:lnTo>
                      <a:pt x="499465" y="827214"/>
                    </a:lnTo>
                    <a:lnTo>
                      <a:pt x="499808" y="826579"/>
                    </a:lnTo>
                    <a:lnTo>
                      <a:pt x="500011" y="826223"/>
                    </a:lnTo>
                    <a:close/>
                  </a:path>
                  <a:path w="946150" h="1016000">
                    <a:moveTo>
                      <a:pt x="551154" y="22136"/>
                    </a:moveTo>
                    <a:lnTo>
                      <a:pt x="550176" y="22085"/>
                    </a:lnTo>
                    <a:lnTo>
                      <a:pt x="549452" y="21882"/>
                    </a:lnTo>
                    <a:lnTo>
                      <a:pt x="548868" y="22059"/>
                    </a:lnTo>
                    <a:lnTo>
                      <a:pt x="548627" y="22148"/>
                    </a:lnTo>
                    <a:lnTo>
                      <a:pt x="548589" y="22987"/>
                    </a:lnTo>
                    <a:lnTo>
                      <a:pt x="548462" y="23482"/>
                    </a:lnTo>
                    <a:lnTo>
                      <a:pt x="549109" y="23609"/>
                    </a:lnTo>
                    <a:lnTo>
                      <a:pt x="549770" y="23901"/>
                    </a:lnTo>
                    <a:lnTo>
                      <a:pt x="550633" y="23774"/>
                    </a:lnTo>
                    <a:lnTo>
                      <a:pt x="550786" y="22999"/>
                    </a:lnTo>
                    <a:lnTo>
                      <a:pt x="551154" y="22136"/>
                    </a:lnTo>
                    <a:close/>
                  </a:path>
                  <a:path w="946150" h="1016000">
                    <a:moveTo>
                      <a:pt x="563219" y="880351"/>
                    </a:moveTo>
                    <a:lnTo>
                      <a:pt x="561860" y="880706"/>
                    </a:lnTo>
                    <a:lnTo>
                      <a:pt x="561086" y="880719"/>
                    </a:lnTo>
                    <a:lnTo>
                      <a:pt x="560603" y="881087"/>
                    </a:lnTo>
                    <a:lnTo>
                      <a:pt x="560285" y="881354"/>
                    </a:lnTo>
                    <a:lnTo>
                      <a:pt x="560374" y="882103"/>
                    </a:lnTo>
                    <a:lnTo>
                      <a:pt x="560273" y="882637"/>
                    </a:lnTo>
                    <a:lnTo>
                      <a:pt x="560946" y="882726"/>
                    </a:lnTo>
                    <a:lnTo>
                      <a:pt x="561759" y="883081"/>
                    </a:lnTo>
                    <a:lnTo>
                      <a:pt x="562698" y="882624"/>
                    </a:lnTo>
                    <a:lnTo>
                      <a:pt x="562762" y="881659"/>
                    </a:lnTo>
                    <a:lnTo>
                      <a:pt x="563219" y="880351"/>
                    </a:lnTo>
                    <a:close/>
                  </a:path>
                  <a:path w="946150" h="1016000">
                    <a:moveTo>
                      <a:pt x="563587" y="564311"/>
                    </a:moveTo>
                    <a:lnTo>
                      <a:pt x="562432" y="563892"/>
                    </a:lnTo>
                    <a:lnTo>
                      <a:pt x="561708" y="563384"/>
                    </a:lnTo>
                    <a:lnTo>
                      <a:pt x="561251" y="563549"/>
                    </a:lnTo>
                    <a:lnTo>
                      <a:pt x="560768" y="563702"/>
                    </a:lnTo>
                    <a:lnTo>
                      <a:pt x="560565" y="564591"/>
                    </a:lnTo>
                    <a:lnTo>
                      <a:pt x="560235" y="565137"/>
                    </a:lnTo>
                    <a:lnTo>
                      <a:pt x="560806" y="565454"/>
                    </a:lnTo>
                    <a:lnTo>
                      <a:pt x="561416" y="566064"/>
                    </a:lnTo>
                    <a:lnTo>
                      <a:pt x="561949" y="566000"/>
                    </a:lnTo>
                    <a:lnTo>
                      <a:pt x="562394" y="565962"/>
                    </a:lnTo>
                    <a:lnTo>
                      <a:pt x="562787" y="565188"/>
                    </a:lnTo>
                    <a:lnTo>
                      <a:pt x="563587" y="564311"/>
                    </a:lnTo>
                    <a:close/>
                  </a:path>
                  <a:path w="946150" h="1016000">
                    <a:moveTo>
                      <a:pt x="566610" y="33985"/>
                    </a:moveTo>
                    <a:lnTo>
                      <a:pt x="566127" y="33921"/>
                    </a:lnTo>
                    <a:lnTo>
                      <a:pt x="565200" y="33807"/>
                    </a:lnTo>
                    <a:lnTo>
                      <a:pt x="565162" y="35572"/>
                    </a:lnTo>
                    <a:lnTo>
                      <a:pt x="565150" y="36474"/>
                    </a:lnTo>
                    <a:lnTo>
                      <a:pt x="565416" y="36499"/>
                    </a:lnTo>
                    <a:lnTo>
                      <a:pt x="565696" y="36550"/>
                    </a:lnTo>
                    <a:lnTo>
                      <a:pt x="565962" y="36576"/>
                    </a:lnTo>
                    <a:lnTo>
                      <a:pt x="566191" y="35712"/>
                    </a:lnTo>
                    <a:lnTo>
                      <a:pt x="566610" y="33985"/>
                    </a:lnTo>
                    <a:close/>
                  </a:path>
                  <a:path w="946150" h="1016000">
                    <a:moveTo>
                      <a:pt x="580783" y="382358"/>
                    </a:moveTo>
                    <a:lnTo>
                      <a:pt x="580009" y="382041"/>
                    </a:lnTo>
                    <a:lnTo>
                      <a:pt x="579221" y="381736"/>
                    </a:lnTo>
                    <a:lnTo>
                      <a:pt x="578446" y="381431"/>
                    </a:lnTo>
                    <a:lnTo>
                      <a:pt x="578243" y="381863"/>
                    </a:lnTo>
                    <a:lnTo>
                      <a:pt x="577811" y="382739"/>
                    </a:lnTo>
                    <a:lnTo>
                      <a:pt x="578726" y="382943"/>
                    </a:lnTo>
                    <a:lnTo>
                      <a:pt x="579602" y="383159"/>
                    </a:lnTo>
                    <a:lnTo>
                      <a:pt x="580491" y="383374"/>
                    </a:lnTo>
                    <a:lnTo>
                      <a:pt x="580593" y="383019"/>
                    </a:lnTo>
                    <a:lnTo>
                      <a:pt x="580694" y="382689"/>
                    </a:lnTo>
                    <a:lnTo>
                      <a:pt x="580783" y="382358"/>
                    </a:lnTo>
                    <a:close/>
                  </a:path>
                  <a:path w="946150" h="1016000">
                    <a:moveTo>
                      <a:pt x="586651" y="77901"/>
                    </a:moveTo>
                    <a:lnTo>
                      <a:pt x="585990" y="77927"/>
                    </a:lnTo>
                    <a:lnTo>
                      <a:pt x="585266" y="77774"/>
                    </a:lnTo>
                    <a:lnTo>
                      <a:pt x="584695" y="78016"/>
                    </a:lnTo>
                    <a:lnTo>
                      <a:pt x="584466" y="78117"/>
                    </a:lnTo>
                    <a:lnTo>
                      <a:pt x="584327" y="79362"/>
                    </a:lnTo>
                    <a:lnTo>
                      <a:pt x="584492" y="79451"/>
                    </a:lnTo>
                    <a:lnTo>
                      <a:pt x="585050" y="79717"/>
                    </a:lnTo>
                    <a:lnTo>
                      <a:pt x="585762" y="79756"/>
                    </a:lnTo>
                    <a:lnTo>
                      <a:pt x="586600" y="79895"/>
                    </a:lnTo>
                    <a:lnTo>
                      <a:pt x="586638" y="78955"/>
                    </a:lnTo>
                    <a:lnTo>
                      <a:pt x="586651" y="78435"/>
                    </a:lnTo>
                    <a:lnTo>
                      <a:pt x="586651" y="77901"/>
                    </a:lnTo>
                    <a:close/>
                  </a:path>
                  <a:path w="946150" h="1016000">
                    <a:moveTo>
                      <a:pt x="591464" y="1007783"/>
                    </a:moveTo>
                    <a:lnTo>
                      <a:pt x="590588" y="1007897"/>
                    </a:lnTo>
                    <a:lnTo>
                      <a:pt x="589838" y="1007808"/>
                    </a:lnTo>
                    <a:lnTo>
                      <a:pt x="589432" y="1008481"/>
                    </a:lnTo>
                    <a:lnTo>
                      <a:pt x="589356" y="1009230"/>
                    </a:lnTo>
                    <a:lnTo>
                      <a:pt x="589775" y="1009942"/>
                    </a:lnTo>
                    <a:lnTo>
                      <a:pt x="590499" y="1009967"/>
                    </a:lnTo>
                    <a:lnTo>
                      <a:pt x="590994" y="1010107"/>
                    </a:lnTo>
                    <a:lnTo>
                      <a:pt x="591121" y="1009446"/>
                    </a:lnTo>
                    <a:lnTo>
                      <a:pt x="591261" y="1008786"/>
                    </a:lnTo>
                    <a:lnTo>
                      <a:pt x="591464" y="1007783"/>
                    </a:lnTo>
                    <a:close/>
                  </a:path>
                  <a:path w="946150" h="1016000">
                    <a:moveTo>
                      <a:pt x="613587" y="850252"/>
                    </a:moveTo>
                    <a:lnTo>
                      <a:pt x="613257" y="848715"/>
                    </a:lnTo>
                    <a:lnTo>
                      <a:pt x="612597" y="845616"/>
                    </a:lnTo>
                    <a:lnTo>
                      <a:pt x="612101" y="845743"/>
                    </a:lnTo>
                    <a:lnTo>
                      <a:pt x="611581" y="845858"/>
                    </a:lnTo>
                    <a:lnTo>
                      <a:pt x="611060" y="845947"/>
                    </a:lnTo>
                    <a:lnTo>
                      <a:pt x="611530" y="847496"/>
                    </a:lnTo>
                    <a:lnTo>
                      <a:pt x="612025" y="849007"/>
                    </a:lnTo>
                    <a:lnTo>
                      <a:pt x="612482" y="850531"/>
                    </a:lnTo>
                    <a:lnTo>
                      <a:pt x="612851" y="850442"/>
                    </a:lnTo>
                    <a:lnTo>
                      <a:pt x="613587" y="850252"/>
                    </a:lnTo>
                    <a:close/>
                  </a:path>
                  <a:path w="946150" h="1016000">
                    <a:moveTo>
                      <a:pt x="622630" y="1004620"/>
                    </a:moveTo>
                    <a:lnTo>
                      <a:pt x="621715" y="1001877"/>
                    </a:lnTo>
                    <a:lnTo>
                      <a:pt x="620547" y="1001598"/>
                    </a:lnTo>
                    <a:lnTo>
                      <a:pt x="618363" y="1003642"/>
                    </a:lnTo>
                    <a:lnTo>
                      <a:pt x="620268" y="1004087"/>
                    </a:lnTo>
                    <a:lnTo>
                      <a:pt x="621461" y="1004354"/>
                    </a:lnTo>
                    <a:lnTo>
                      <a:pt x="622630" y="1004620"/>
                    </a:lnTo>
                    <a:close/>
                  </a:path>
                  <a:path w="946150" h="1016000">
                    <a:moveTo>
                      <a:pt x="659180" y="909040"/>
                    </a:moveTo>
                    <a:lnTo>
                      <a:pt x="658850" y="908913"/>
                    </a:lnTo>
                    <a:lnTo>
                      <a:pt x="658215" y="908608"/>
                    </a:lnTo>
                    <a:lnTo>
                      <a:pt x="657783" y="909447"/>
                    </a:lnTo>
                    <a:lnTo>
                      <a:pt x="657428" y="910297"/>
                    </a:lnTo>
                    <a:lnTo>
                      <a:pt x="657047" y="911148"/>
                    </a:lnTo>
                    <a:lnTo>
                      <a:pt x="657364" y="911288"/>
                    </a:lnTo>
                    <a:lnTo>
                      <a:pt x="657682" y="911440"/>
                    </a:lnTo>
                    <a:lnTo>
                      <a:pt x="658012" y="911593"/>
                    </a:lnTo>
                    <a:lnTo>
                      <a:pt x="659180" y="909040"/>
                    </a:lnTo>
                    <a:close/>
                  </a:path>
                  <a:path w="946150" h="1016000">
                    <a:moveTo>
                      <a:pt x="695172" y="784517"/>
                    </a:moveTo>
                    <a:lnTo>
                      <a:pt x="694055" y="783704"/>
                    </a:lnTo>
                    <a:lnTo>
                      <a:pt x="691794" y="782066"/>
                    </a:lnTo>
                    <a:lnTo>
                      <a:pt x="691603" y="782358"/>
                    </a:lnTo>
                    <a:lnTo>
                      <a:pt x="691388" y="782662"/>
                    </a:lnTo>
                    <a:lnTo>
                      <a:pt x="691210" y="782955"/>
                    </a:lnTo>
                    <a:lnTo>
                      <a:pt x="692289" y="783704"/>
                    </a:lnTo>
                    <a:lnTo>
                      <a:pt x="694474" y="785202"/>
                    </a:lnTo>
                    <a:lnTo>
                      <a:pt x="694702" y="784961"/>
                    </a:lnTo>
                    <a:lnTo>
                      <a:pt x="695172" y="784517"/>
                    </a:lnTo>
                    <a:close/>
                  </a:path>
                  <a:path w="946150" h="1016000">
                    <a:moveTo>
                      <a:pt x="698360" y="892581"/>
                    </a:moveTo>
                    <a:lnTo>
                      <a:pt x="697826" y="892289"/>
                    </a:lnTo>
                    <a:lnTo>
                      <a:pt x="697242" y="891717"/>
                    </a:lnTo>
                    <a:lnTo>
                      <a:pt x="696722" y="891768"/>
                    </a:lnTo>
                    <a:lnTo>
                      <a:pt x="696061" y="891806"/>
                    </a:lnTo>
                    <a:lnTo>
                      <a:pt x="695426" y="892327"/>
                    </a:lnTo>
                    <a:lnTo>
                      <a:pt x="694804" y="892657"/>
                    </a:lnTo>
                    <a:lnTo>
                      <a:pt x="694867" y="892937"/>
                    </a:lnTo>
                    <a:lnTo>
                      <a:pt x="695032" y="893457"/>
                    </a:lnTo>
                    <a:lnTo>
                      <a:pt x="697141" y="893419"/>
                    </a:lnTo>
                    <a:lnTo>
                      <a:pt x="698207" y="893381"/>
                    </a:lnTo>
                    <a:lnTo>
                      <a:pt x="698258" y="893114"/>
                    </a:lnTo>
                    <a:lnTo>
                      <a:pt x="698322" y="892860"/>
                    </a:lnTo>
                    <a:lnTo>
                      <a:pt x="698360" y="892581"/>
                    </a:lnTo>
                    <a:close/>
                  </a:path>
                  <a:path w="946150" h="1016000">
                    <a:moveTo>
                      <a:pt x="700608" y="552411"/>
                    </a:moveTo>
                    <a:lnTo>
                      <a:pt x="699871" y="550646"/>
                    </a:lnTo>
                    <a:lnTo>
                      <a:pt x="699503" y="549732"/>
                    </a:lnTo>
                    <a:lnTo>
                      <a:pt x="699084" y="550011"/>
                    </a:lnTo>
                    <a:lnTo>
                      <a:pt x="698639" y="550252"/>
                    </a:lnTo>
                    <a:lnTo>
                      <a:pt x="698220" y="550532"/>
                    </a:lnTo>
                    <a:lnTo>
                      <a:pt x="698804" y="551268"/>
                    </a:lnTo>
                    <a:lnTo>
                      <a:pt x="699947" y="552780"/>
                    </a:lnTo>
                    <a:lnTo>
                      <a:pt x="700163" y="552653"/>
                    </a:lnTo>
                    <a:lnTo>
                      <a:pt x="700608" y="552411"/>
                    </a:lnTo>
                    <a:close/>
                  </a:path>
                  <a:path w="946150" h="1016000">
                    <a:moveTo>
                      <a:pt x="743597" y="783704"/>
                    </a:moveTo>
                    <a:lnTo>
                      <a:pt x="741273" y="781837"/>
                    </a:lnTo>
                    <a:lnTo>
                      <a:pt x="741133" y="783590"/>
                    </a:lnTo>
                    <a:lnTo>
                      <a:pt x="741032" y="784758"/>
                    </a:lnTo>
                    <a:lnTo>
                      <a:pt x="740854" y="787057"/>
                    </a:lnTo>
                    <a:lnTo>
                      <a:pt x="742911" y="784821"/>
                    </a:lnTo>
                    <a:lnTo>
                      <a:pt x="743597" y="783704"/>
                    </a:lnTo>
                    <a:close/>
                  </a:path>
                  <a:path w="946150" h="1016000">
                    <a:moveTo>
                      <a:pt x="744740" y="694880"/>
                    </a:moveTo>
                    <a:lnTo>
                      <a:pt x="744728" y="694436"/>
                    </a:lnTo>
                    <a:lnTo>
                      <a:pt x="744702" y="693978"/>
                    </a:lnTo>
                    <a:lnTo>
                      <a:pt x="743610" y="694016"/>
                    </a:lnTo>
                    <a:lnTo>
                      <a:pt x="742492" y="694055"/>
                    </a:lnTo>
                    <a:lnTo>
                      <a:pt x="741400" y="694067"/>
                    </a:lnTo>
                    <a:lnTo>
                      <a:pt x="741400" y="694423"/>
                    </a:lnTo>
                    <a:lnTo>
                      <a:pt x="741400" y="694778"/>
                    </a:lnTo>
                    <a:lnTo>
                      <a:pt x="741426" y="695147"/>
                    </a:lnTo>
                    <a:lnTo>
                      <a:pt x="742543" y="695210"/>
                    </a:lnTo>
                    <a:lnTo>
                      <a:pt x="743623" y="695248"/>
                    </a:lnTo>
                    <a:lnTo>
                      <a:pt x="744740" y="695325"/>
                    </a:lnTo>
                    <a:lnTo>
                      <a:pt x="744740" y="694880"/>
                    </a:lnTo>
                    <a:close/>
                  </a:path>
                  <a:path w="946150" h="1016000">
                    <a:moveTo>
                      <a:pt x="746010" y="985735"/>
                    </a:moveTo>
                    <a:lnTo>
                      <a:pt x="745032" y="985367"/>
                    </a:lnTo>
                    <a:lnTo>
                      <a:pt x="744550" y="985177"/>
                    </a:lnTo>
                    <a:lnTo>
                      <a:pt x="743940" y="985380"/>
                    </a:lnTo>
                    <a:lnTo>
                      <a:pt x="743229" y="985456"/>
                    </a:lnTo>
                    <a:lnTo>
                      <a:pt x="742835" y="985862"/>
                    </a:lnTo>
                    <a:lnTo>
                      <a:pt x="742556" y="986142"/>
                    </a:lnTo>
                    <a:lnTo>
                      <a:pt x="742619" y="987285"/>
                    </a:lnTo>
                    <a:lnTo>
                      <a:pt x="742784" y="987336"/>
                    </a:lnTo>
                    <a:lnTo>
                      <a:pt x="743381" y="987564"/>
                    </a:lnTo>
                    <a:lnTo>
                      <a:pt x="744220" y="987742"/>
                    </a:lnTo>
                    <a:lnTo>
                      <a:pt x="745299" y="987158"/>
                    </a:lnTo>
                    <a:lnTo>
                      <a:pt x="745604" y="986345"/>
                    </a:lnTo>
                    <a:lnTo>
                      <a:pt x="746010" y="985735"/>
                    </a:lnTo>
                    <a:close/>
                  </a:path>
                  <a:path w="946150" h="1016000">
                    <a:moveTo>
                      <a:pt x="750404" y="538314"/>
                    </a:moveTo>
                    <a:lnTo>
                      <a:pt x="748944" y="539038"/>
                    </a:lnTo>
                    <a:lnTo>
                      <a:pt x="747026" y="540004"/>
                    </a:lnTo>
                    <a:lnTo>
                      <a:pt x="748753" y="540994"/>
                    </a:lnTo>
                    <a:lnTo>
                      <a:pt x="750201" y="541401"/>
                    </a:lnTo>
                    <a:lnTo>
                      <a:pt x="750404" y="538314"/>
                    </a:lnTo>
                    <a:close/>
                  </a:path>
                  <a:path w="946150" h="1016000">
                    <a:moveTo>
                      <a:pt x="784948" y="708228"/>
                    </a:moveTo>
                    <a:lnTo>
                      <a:pt x="784047" y="707377"/>
                    </a:lnTo>
                    <a:lnTo>
                      <a:pt x="783145" y="706501"/>
                    </a:lnTo>
                    <a:lnTo>
                      <a:pt x="782243" y="705637"/>
                    </a:lnTo>
                    <a:lnTo>
                      <a:pt x="781926" y="705942"/>
                    </a:lnTo>
                    <a:lnTo>
                      <a:pt x="781265" y="706589"/>
                    </a:lnTo>
                    <a:lnTo>
                      <a:pt x="782066" y="707453"/>
                    </a:lnTo>
                    <a:lnTo>
                      <a:pt x="782866" y="708329"/>
                    </a:lnTo>
                    <a:lnTo>
                      <a:pt x="783678" y="709206"/>
                    </a:lnTo>
                    <a:lnTo>
                      <a:pt x="784110" y="708875"/>
                    </a:lnTo>
                    <a:lnTo>
                      <a:pt x="784948" y="708228"/>
                    </a:lnTo>
                    <a:close/>
                  </a:path>
                  <a:path w="946150" h="1016000">
                    <a:moveTo>
                      <a:pt x="792746" y="370471"/>
                    </a:moveTo>
                    <a:lnTo>
                      <a:pt x="792353" y="369811"/>
                    </a:lnTo>
                    <a:lnTo>
                      <a:pt x="791654" y="369735"/>
                    </a:lnTo>
                    <a:lnTo>
                      <a:pt x="791171" y="369531"/>
                    </a:lnTo>
                    <a:lnTo>
                      <a:pt x="791032" y="370014"/>
                    </a:lnTo>
                    <a:lnTo>
                      <a:pt x="790625" y="370598"/>
                    </a:lnTo>
                    <a:lnTo>
                      <a:pt x="790790" y="370954"/>
                    </a:lnTo>
                    <a:lnTo>
                      <a:pt x="790930" y="371309"/>
                    </a:lnTo>
                    <a:lnTo>
                      <a:pt x="791603" y="371462"/>
                    </a:lnTo>
                    <a:lnTo>
                      <a:pt x="792302" y="371856"/>
                    </a:lnTo>
                    <a:lnTo>
                      <a:pt x="792429" y="371119"/>
                    </a:lnTo>
                    <a:lnTo>
                      <a:pt x="792746" y="370471"/>
                    </a:lnTo>
                    <a:close/>
                  </a:path>
                  <a:path w="946150" h="1016000">
                    <a:moveTo>
                      <a:pt x="796048" y="192786"/>
                    </a:moveTo>
                    <a:lnTo>
                      <a:pt x="792822" y="191173"/>
                    </a:lnTo>
                    <a:lnTo>
                      <a:pt x="792416" y="191973"/>
                    </a:lnTo>
                    <a:lnTo>
                      <a:pt x="792226" y="192354"/>
                    </a:lnTo>
                    <a:lnTo>
                      <a:pt x="795566" y="193814"/>
                    </a:lnTo>
                    <a:lnTo>
                      <a:pt x="795731" y="193484"/>
                    </a:lnTo>
                    <a:lnTo>
                      <a:pt x="795883" y="193128"/>
                    </a:lnTo>
                    <a:lnTo>
                      <a:pt x="796048" y="192786"/>
                    </a:lnTo>
                    <a:close/>
                  </a:path>
                  <a:path w="946150" h="1016000">
                    <a:moveTo>
                      <a:pt x="799338" y="471766"/>
                    </a:moveTo>
                    <a:lnTo>
                      <a:pt x="798144" y="471805"/>
                    </a:lnTo>
                    <a:lnTo>
                      <a:pt x="797483" y="471843"/>
                    </a:lnTo>
                    <a:lnTo>
                      <a:pt x="796823" y="471855"/>
                    </a:lnTo>
                    <a:lnTo>
                      <a:pt x="796861" y="472528"/>
                    </a:lnTo>
                    <a:lnTo>
                      <a:pt x="796747" y="473265"/>
                    </a:lnTo>
                    <a:lnTo>
                      <a:pt x="796975" y="473837"/>
                    </a:lnTo>
                    <a:lnTo>
                      <a:pt x="797090" y="474078"/>
                    </a:lnTo>
                    <a:lnTo>
                      <a:pt x="798169" y="474218"/>
                    </a:lnTo>
                    <a:lnTo>
                      <a:pt x="798398" y="474002"/>
                    </a:lnTo>
                    <a:lnTo>
                      <a:pt x="798817" y="473570"/>
                    </a:lnTo>
                    <a:lnTo>
                      <a:pt x="798918" y="472833"/>
                    </a:lnTo>
                    <a:lnTo>
                      <a:pt x="799338" y="471766"/>
                    </a:lnTo>
                    <a:close/>
                  </a:path>
                  <a:path w="946150" h="1016000">
                    <a:moveTo>
                      <a:pt x="817486" y="390918"/>
                    </a:moveTo>
                    <a:lnTo>
                      <a:pt x="816597" y="391096"/>
                    </a:lnTo>
                    <a:lnTo>
                      <a:pt x="815822" y="391033"/>
                    </a:lnTo>
                    <a:lnTo>
                      <a:pt x="815606" y="391350"/>
                    </a:lnTo>
                    <a:lnTo>
                      <a:pt x="815251" y="391883"/>
                    </a:lnTo>
                    <a:lnTo>
                      <a:pt x="815073" y="392722"/>
                    </a:lnTo>
                    <a:lnTo>
                      <a:pt x="815200" y="393331"/>
                    </a:lnTo>
                    <a:lnTo>
                      <a:pt x="815238" y="393573"/>
                    </a:lnTo>
                    <a:lnTo>
                      <a:pt x="816305" y="393623"/>
                    </a:lnTo>
                    <a:lnTo>
                      <a:pt x="816902" y="393763"/>
                    </a:lnTo>
                    <a:lnTo>
                      <a:pt x="817029" y="393077"/>
                    </a:lnTo>
                    <a:lnTo>
                      <a:pt x="817168" y="392417"/>
                    </a:lnTo>
                    <a:lnTo>
                      <a:pt x="817486" y="390918"/>
                    </a:lnTo>
                    <a:close/>
                  </a:path>
                  <a:path w="946150" h="1016000">
                    <a:moveTo>
                      <a:pt x="823506" y="225399"/>
                    </a:moveTo>
                    <a:lnTo>
                      <a:pt x="822718" y="224624"/>
                    </a:lnTo>
                    <a:lnTo>
                      <a:pt x="821918" y="223850"/>
                    </a:lnTo>
                    <a:lnTo>
                      <a:pt x="821131" y="223075"/>
                    </a:lnTo>
                    <a:lnTo>
                      <a:pt x="820547" y="223621"/>
                    </a:lnTo>
                    <a:lnTo>
                      <a:pt x="820267" y="223913"/>
                    </a:lnTo>
                    <a:lnTo>
                      <a:pt x="820915" y="224764"/>
                    </a:lnTo>
                    <a:lnTo>
                      <a:pt x="822236" y="226491"/>
                    </a:lnTo>
                    <a:lnTo>
                      <a:pt x="822655" y="226123"/>
                    </a:lnTo>
                    <a:lnTo>
                      <a:pt x="823087" y="225767"/>
                    </a:lnTo>
                    <a:lnTo>
                      <a:pt x="823506" y="225399"/>
                    </a:lnTo>
                    <a:close/>
                  </a:path>
                  <a:path w="946150" h="1016000">
                    <a:moveTo>
                      <a:pt x="834631" y="721131"/>
                    </a:moveTo>
                    <a:lnTo>
                      <a:pt x="833831" y="720725"/>
                    </a:lnTo>
                    <a:lnTo>
                      <a:pt x="833043" y="720305"/>
                    </a:lnTo>
                    <a:lnTo>
                      <a:pt x="832231" y="719912"/>
                    </a:lnTo>
                    <a:lnTo>
                      <a:pt x="832027" y="720331"/>
                    </a:lnTo>
                    <a:lnTo>
                      <a:pt x="831824" y="720763"/>
                    </a:lnTo>
                    <a:lnTo>
                      <a:pt x="831621" y="721194"/>
                    </a:lnTo>
                    <a:lnTo>
                      <a:pt x="832485" y="721474"/>
                    </a:lnTo>
                    <a:lnTo>
                      <a:pt x="833374" y="721779"/>
                    </a:lnTo>
                    <a:lnTo>
                      <a:pt x="834237" y="722071"/>
                    </a:lnTo>
                    <a:lnTo>
                      <a:pt x="834364" y="721753"/>
                    </a:lnTo>
                    <a:lnTo>
                      <a:pt x="834478" y="721423"/>
                    </a:lnTo>
                    <a:lnTo>
                      <a:pt x="834631" y="721131"/>
                    </a:lnTo>
                    <a:close/>
                  </a:path>
                  <a:path w="946150" h="1016000">
                    <a:moveTo>
                      <a:pt x="835952" y="649122"/>
                    </a:moveTo>
                    <a:lnTo>
                      <a:pt x="835748" y="648639"/>
                    </a:lnTo>
                    <a:lnTo>
                      <a:pt x="835609" y="648119"/>
                    </a:lnTo>
                    <a:lnTo>
                      <a:pt x="835317" y="647712"/>
                    </a:lnTo>
                    <a:lnTo>
                      <a:pt x="834669" y="647852"/>
                    </a:lnTo>
                    <a:lnTo>
                      <a:pt x="834110" y="647992"/>
                    </a:lnTo>
                    <a:lnTo>
                      <a:pt x="834402" y="648487"/>
                    </a:lnTo>
                    <a:lnTo>
                      <a:pt x="834580" y="648995"/>
                    </a:lnTo>
                    <a:lnTo>
                      <a:pt x="834948" y="649300"/>
                    </a:lnTo>
                    <a:lnTo>
                      <a:pt x="835101" y="649465"/>
                    </a:lnTo>
                    <a:lnTo>
                      <a:pt x="835609" y="649211"/>
                    </a:lnTo>
                    <a:lnTo>
                      <a:pt x="835952" y="649122"/>
                    </a:lnTo>
                    <a:close/>
                  </a:path>
                  <a:path w="946150" h="1016000">
                    <a:moveTo>
                      <a:pt x="848372" y="348996"/>
                    </a:moveTo>
                    <a:lnTo>
                      <a:pt x="848334" y="348526"/>
                    </a:lnTo>
                    <a:lnTo>
                      <a:pt x="848296" y="348043"/>
                    </a:lnTo>
                    <a:lnTo>
                      <a:pt x="848245" y="347433"/>
                    </a:lnTo>
                    <a:lnTo>
                      <a:pt x="847598" y="347408"/>
                    </a:lnTo>
                    <a:lnTo>
                      <a:pt x="847115" y="347395"/>
                    </a:lnTo>
                    <a:lnTo>
                      <a:pt x="846607" y="347395"/>
                    </a:lnTo>
                    <a:lnTo>
                      <a:pt x="846709" y="347941"/>
                    </a:lnTo>
                    <a:lnTo>
                      <a:pt x="846658" y="348615"/>
                    </a:lnTo>
                    <a:lnTo>
                      <a:pt x="846950" y="349021"/>
                    </a:lnTo>
                    <a:lnTo>
                      <a:pt x="847115" y="349237"/>
                    </a:lnTo>
                    <a:lnTo>
                      <a:pt x="847877" y="349021"/>
                    </a:lnTo>
                    <a:lnTo>
                      <a:pt x="848372" y="348996"/>
                    </a:lnTo>
                    <a:close/>
                  </a:path>
                  <a:path w="946150" h="1016000">
                    <a:moveTo>
                      <a:pt x="858659" y="243789"/>
                    </a:moveTo>
                    <a:lnTo>
                      <a:pt x="858291" y="243459"/>
                    </a:lnTo>
                    <a:lnTo>
                      <a:pt x="857935" y="243141"/>
                    </a:lnTo>
                    <a:lnTo>
                      <a:pt x="857567" y="242811"/>
                    </a:lnTo>
                    <a:lnTo>
                      <a:pt x="856983" y="243624"/>
                    </a:lnTo>
                    <a:lnTo>
                      <a:pt x="856424" y="244449"/>
                    </a:lnTo>
                    <a:lnTo>
                      <a:pt x="855865" y="245287"/>
                    </a:lnTo>
                    <a:lnTo>
                      <a:pt x="856094" y="245478"/>
                    </a:lnTo>
                    <a:lnTo>
                      <a:pt x="856361" y="245668"/>
                    </a:lnTo>
                    <a:lnTo>
                      <a:pt x="856576" y="245859"/>
                    </a:lnTo>
                    <a:lnTo>
                      <a:pt x="857288" y="245173"/>
                    </a:lnTo>
                    <a:lnTo>
                      <a:pt x="857973" y="244487"/>
                    </a:lnTo>
                    <a:lnTo>
                      <a:pt x="858659" y="243789"/>
                    </a:lnTo>
                    <a:close/>
                  </a:path>
                  <a:path w="946150" h="1016000">
                    <a:moveTo>
                      <a:pt x="885659" y="240411"/>
                    </a:moveTo>
                    <a:lnTo>
                      <a:pt x="883170" y="240512"/>
                    </a:lnTo>
                    <a:lnTo>
                      <a:pt x="882078" y="240576"/>
                    </a:lnTo>
                    <a:lnTo>
                      <a:pt x="880973" y="240626"/>
                    </a:lnTo>
                    <a:lnTo>
                      <a:pt x="880897" y="241071"/>
                    </a:lnTo>
                    <a:lnTo>
                      <a:pt x="880795" y="241947"/>
                    </a:lnTo>
                    <a:lnTo>
                      <a:pt x="881430" y="242176"/>
                    </a:lnTo>
                    <a:lnTo>
                      <a:pt x="882142" y="242697"/>
                    </a:lnTo>
                    <a:lnTo>
                      <a:pt x="883373" y="242417"/>
                    </a:lnTo>
                    <a:lnTo>
                      <a:pt x="883932" y="241719"/>
                    </a:lnTo>
                    <a:lnTo>
                      <a:pt x="885659" y="240411"/>
                    </a:lnTo>
                    <a:close/>
                  </a:path>
                  <a:path w="946150" h="1016000">
                    <a:moveTo>
                      <a:pt x="898017" y="330593"/>
                    </a:moveTo>
                    <a:lnTo>
                      <a:pt x="897877" y="330492"/>
                    </a:lnTo>
                    <a:lnTo>
                      <a:pt x="897407" y="330123"/>
                    </a:lnTo>
                    <a:lnTo>
                      <a:pt x="896734" y="330034"/>
                    </a:lnTo>
                    <a:lnTo>
                      <a:pt x="896150" y="329844"/>
                    </a:lnTo>
                    <a:lnTo>
                      <a:pt x="896073" y="330327"/>
                    </a:lnTo>
                    <a:lnTo>
                      <a:pt x="895858" y="331508"/>
                    </a:lnTo>
                    <a:lnTo>
                      <a:pt x="896518" y="331647"/>
                    </a:lnTo>
                    <a:lnTo>
                      <a:pt x="897115" y="331952"/>
                    </a:lnTo>
                    <a:lnTo>
                      <a:pt x="897496" y="331787"/>
                    </a:lnTo>
                    <a:lnTo>
                      <a:pt x="897775" y="331647"/>
                    </a:lnTo>
                    <a:lnTo>
                      <a:pt x="898017" y="330593"/>
                    </a:lnTo>
                    <a:close/>
                  </a:path>
                  <a:path w="946150" h="1016000">
                    <a:moveTo>
                      <a:pt x="931900" y="333514"/>
                    </a:moveTo>
                    <a:lnTo>
                      <a:pt x="930986" y="332790"/>
                    </a:lnTo>
                    <a:lnTo>
                      <a:pt x="929157" y="331393"/>
                    </a:lnTo>
                    <a:lnTo>
                      <a:pt x="928941" y="331647"/>
                    </a:lnTo>
                    <a:lnTo>
                      <a:pt x="928497" y="332155"/>
                    </a:lnTo>
                    <a:lnTo>
                      <a:pt x="930732" y="334530"/>
                    </a:lnTo>
                    <a:lnTo>
                      <a:pt x="931125" y="334200"/>
                    </a:lnTo>
                    <a:lnTo>
                      <a:pt x="931506" y="333857"/>
                    </a:lnTo>
                    <a:lnTo>
                      <a:pt x="931900" y="333514"/>
                    </a:lnTo>
                    <a:close/>
                  </a:path>
                  <a:path w="946150" h="1016000">
                    <a:moveTo>
                      <a:pt x="945807" y="465861"/>
                    </a:moveTo>
                    <a:lnTo>
                      <a:pt x="945349" y="465721"/>
                    </a:lnTo>
                    <a:lnTo>
                      <a:pt x="944892" y="465569"/>
                    </a:lnTo>
                    <a:lnTo>
                      <a:pt x="944422" y="465416"/>
                    </a:lnTo>
                    <a:lnTo>
                      <a:pt x="944245" y="466318"/>
                    </a:lnTo>
                    <a:lnTo>
                      <a:pt x="944041" y="467220"/>
                    </a:lnTo>
                    <a:lnTo>
                      <a:pt x="943914" y="468134"/>
                    </a:lnTo>
                    <a:lnTo>
                      <a:pt x="944778" y="468464"/>
                    </a:lnTo>
                    <a:lnTo>
                      <a:pt x="945159" y="467575"/>
                    </a:lnTo>
                    <a:lnTo>
                      <a:pt x="945807" y="465861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7" name="object 389">
                <a:extLst>
                  <a:ext uri="{FF2B5EF4-FFF2-40B4-BE49-F238E27FC236}">
                    <a16:creationId xmlns:a16="http://schemas.microsoft.com/office/drawing/2014/main" id="{FA40B288-55C4-C8F9-A1AF-2D9A4EF97A81}"/>
                  </a:ext>
                </a:extLst>
              </p:cNvPr>
              <p:cNvSpPr/>
              <p:nvPr/>
            </p:nvSpPr>
            <p:spPr>
              <a:xfrm>
                <a:off x="8933134" y="4586252"/>
                <a:ext cx="685617" cy="557530"/>
              </a:xfrm>
              <a:custGeom>
                <a:avLst/>
                <a:gdLst/>
                <a:ahLst/>
                <a:cxnLst/>
                <a:rect l="l" t="t" r="r" b="b"/>
                <a:pathLst>
                  <a:path w="881380" h="815340">
                    <a:moveTo>
                      <a:pt x="2806" y="535165"/>
                    </a:moveTo>
                    <a:lnTo>
                      <a:pt x="2044" y="534555"/>
                    </a:lnTo>
                    <a:lnTo>
                      <a:pt x="1308" y="533971"/>
                    </a:lnTo>
                    <a:lnTo>
                      <a:pt x="571" y="533374"/>
                    </a:lnTo>
                    <a:lnTo>
                      <a:pt x="177" y="533857"/>
                    </a:lnTo>
                    <a:lnTo>
                      <a:pt x="0" y="534098"/>
                    </a:lnTo>
                    <a:lnTo>
                      <a:pt x="698" y="534720"/>
                    </a:lnTo>
                    <a:lnTo>
                      <a:pt x="2120" y="535978"/>
                    </a:lnTo>
                    <a:lnTo>
                      <a:pt x="2336" y="535711"/>
                    </a:lnTo>
                    <a:lnTo>
                      <a:pt x="2578" y="535419"/>
                    </a:lnTo>
                    <a:lnTo>
                      <a:pt x="2806" y="535165"/>
                    </a:lnTo>
                    <a:close/>
                  </a:path>
                  <a:path w="881380" h="815340">
                    <a:moveTo>
                      <a:pt x="151574" y="371576"/>
                    </a:moveTo>
                    <a:lnTo>
                      <a:pt x="151206" y="371348"/>
                    </a:lnTo>
                    <a:lnTo>
                      <a:pt x="150444" y="370890"/>
                    </a:lnTo>
                    <a:lnTo>
                      <a:pt x="149415" y="372795"/>
                    </a:lnTo>
                    <a:lnTo>
                      <a:pt x="148475" y="374446"/>
                    </a:lnTo>
                    <a:lnTo>
                      <a:pt x="149745" y="373849"/>
                    </a:lnTo>
                    <a:lnTo>
                      <a:pt x="150368" y="373748"/>
                    </a:lnTo>
                    <a:lnTo>
                      <a:pt x="151079" y="372872"/>
                    </a:lnTo>
                    <a:lnTo>
                      <a:pt x="151282" y="372186"/>
                    </a:lnTo>
                    <a:lnTo>
                      <a:pt x="151574" y="371576"/>
                    </a:lnTo>
                    <a:close/>
                  </a:path>
                  <a:path w="881380" h="815340">
                    <a:moveTo>
                      <a:pt x="183438" y="814070"/>
                    </a:moveTo>
                    <a:lnTo>
                      <a:pt x="182791" y="813562"/>
                    </a:lnTo>
                    <a:lnTo>
                      <a:pt x="182143" y="813066"/>
                    </a:lnTo>
                    <a:lnTo>
                      <a:pt x="181533" y="812558"/>
                    </a:lnTo>
                    <a:lnTo>
                      <a:pt x="181152" y="812939"/>
                    </a:lnTo>
                    <a:lnTo>
                      <a:pt x="180987" y="813155"/>
                    </a:lnTo>
                    <a:lnTo>
                      <a:pt x="182499" y="814933"/>
                    </a:lnTo>
                    <a:lnTo>
                      <a:pt x="182816" y="814654"/>
                    </a:lnTo>
                    <a:lnTo>
                      <a:pt x="183121" y="814362"/>
                    </a:lnTo>
                    <a:lnTo>
                      <a:pt x="183438" y="814070"/>
                    </a:lnTo>
                    <a:close/>
                  </a:path>
                  <a:path w="881380" h="815340">
                    <a:moveTo>
                      <a:pt x="314452" y="620001"/>
                    </a:moveTo>
                    <a:lnTo>
                      <a:pt x="312940" y="620814"/>
                    </a:lnTo>
                    <a:lnTo>
                      <a:pt x="312293" y="620966"/>
                    </a:lnTo>
                    <a:lnTo>
                      <a:pt x="311708" y="621868"/>
                    </a:lnTo>
                    <a:lnTo>
                      <a:pt x="311658" y="622579"/>
                    </a:lnTo>
                    <a:lnTo>
                      <a:pt x="311480" y="623189"/>
                    </a:lnTo>
                    <a:lnTo>
                      <a:pt x="311759" y="623316"/>
                    </a:lnTo>
                    <a:lnTo>
                      <a:pt x="312318" y="623582"/>
                    </a:lnTo>
                    <a:lnTo>
                      <a:pt x="312839" y="622693"/>
                    </a:lnTo>
                    <a:lnTo>
                      <a:pt x="313372" y="621817"/>
                    </a:lnTo>
                    <a:lnTo>
                      <a:pt x="314452" y="620001"/>
                    </a:lnTo>
                    <a:close/>
                  </a:path>
                  <a:path w="881380" h="815340">
                    <a:moveTo>
                      <a:pt x="357987" y="770750"/>
                    </a:moveTo>
                    <a:lnTo>
                      <a:pt x="357339" y="770712"/>
                    </a:lnTo>
                    <a:lnTo>
                      <a:pt x="356679" y="770610"/>
                    </a:lnTo>
                    <a:lnTo>
                      <a:pt x="356069" y="770737"/>
                    </a:lnTo>
                    <a:lnTo>
                      <a:pt x="355892" y="770801"/>
                    </a:lnTo>
                    <a:lnTo>
                      <a:pt x="355714" y="771956"/>
                    </a:lnTo>
                    <a:lnTo>
                      <a:pt x="355854" y="772033"/>
                    </a:lnTo>
                    <a:lnTo>
                      <a:pt x="356387" y="772299"/>
                    </a:lnTo>
                    <a:lnTo>
                      <a:pt x="357047" y="772375"/>
                    </a:lnTo>
                    <a:lnTo>
                      <a:pt x="357898" y="772579"/>
                    </a:lnTo>
                    <a:lnTo>
                      <a:pt x="357949" y="771677"/>
                    </a:lnTo>
                    <a:lnTo>
                      <a:pt x="357974" y="771220"/>
                    </a:lnTo>
                    <a:lnTo>
                      <a:pt x="357987" y="770750"/>
                    </a:lnTo>
                    <a:close/>
                  </a:path>
                  <a:path w="881380" h="815340">
                    <a:moveTo>
                      <a:pt x="377647" y="156387"/>
                    </a:moveTo>
                    <a:lnTo>
                      <a:pt x="376224" y="155067"/>
                    </a:lnTo>
                    <a:lnTo>
                      <a:pt x="375500" y="154406"/>
                    </a:lnTo>
                    <a:lnTo>
                      <a:pt x="375285" y="154635"/>
                    </a:lnTo>
                    <a:lnTo>
                      <a:pt x="375043" y="154851"/>
                    </a:lnTo>
                    <a:lnTo>
                      <a:pt x="374802" y="155054"/>
                    </a:lnTo>
                    <a:lnTo>
                      <a:pt x="376516" y="157302"/>
                    </a:lnTo>
                    <a:lnTo>
                      <a:pt x="376885" y="157010"/>
                    </a:lnTo>
                    <a:lnTo>
                      <a:pt x="377253" y="156679"/>
                    </a:lnTo>
                    <a:lnTo>
                      <a:pt x="377647" y="156387"/>
                    </a:lnTo>
                    <a:close/>
                  </a:path>
                  <a:path w="881380" h="815340">
                    <a:moveTo>
                      <a:pt x="393623" y="302145"/>
                    </a:moveTo>
                    <a:lnTo>
                      <a:pt x="392988" y="301383"/>
                    </a:lnTo>
                    <a:lnTo>
                      <a:pt x="392684" y="301002"/>
                    </a:lnTo>
                    <a:lnTo>
                      <a:pt x="391274" y="302336"/>
                    </a:lnTo>
                    <a:lnTo>
                      <a:pt x="390575" y="302996"/>
                    </a:lnTo>
                    <a:lnTo>
                      <a:pt x="390931" y="303339"/>
                    </a:lnTo>
                    <a:lnTo>
                      <a:pt x="391515" y="304012"/>
                    </a:lnTo>
                    <a:lnTo>
                      <a:pt x="392315" y="303415"/>
                    </a:lnTo>
                    <a:lnTo>
                      <a:pt x="392950" y="302755"/>
                    </a:lnTo>
                    <a:lnTo>
                      <a:pt x="393623" y="302145"/>
                    </a:lnTo>
                    <a:close/>
                  </a:path>
                  <a:path w="881380" h="815340">
                    <a:moveTo>
                      <a:pt x="394500" y="344932"/>
                    </a:moveTo>
                    <a:lnTo>
                      <a:pt x="393941" y="344182"/>
                    </a:lnTo>
                    <a:lnTo>
                      <a:pt x="393369" y="343446"/>
                    </a:lnTo>
                    <a:lnTo>
                      <a:pt x="392823" y="342734"/>
                    </a:lnTo>
                    <a:lnTo>
                      <a:pt x="392582" y="342912"/>
                    </a:lnTo>
                    <a:lnTo>
                      <a:pt x="392341" y="343103"/>
                    </a:lnTo>
                    <a:lnTo>
                      <a:pt x="392087" y="343293"/>
                    </a:lnTo>
                    <a:lnTo>
                      <a:pt x="393331" y="344690"/>
                    </a:lnTo>
                    <a:lnTo>
                      <a:pt x="393954" y="345376"/>
                    </a:lnTo>
                    <a:lnTo>
                      <a:pt x="394322" y="345059"/>
                    </a:lnTo>
                    <a:lnTo>
                      <a:pt x="394500" y="344932"/>
                    </a:lnTo>
                    <a:close/>
                  </a:path>
                  <a:path w="881380" h="815340">
                    <a:moveTo>
                      <a:pt x="396773" y="650582"/>
                    </a:moveTo>
                    <a:lnTo>
                      <a:pt x="395947" y="650722"/>
                    </a:lnTo>
                    <a:lnTo>
                      <a:pt x="395122" y="650824"/>
                    </a:lnTo>
                    <a:lnTo>
                      <a:pt x="394296" y="651014"/>
                    </a:lnTo>
                    <a:lnTo>
                      <a:pt x="394119" y="651878"/>
                    </a:lnTo>
                    <a:lnTo>
                      <a:pt x="394893" y="652195"/>
                    </a:lnTo>
                    <a:lnTo>
                      <a:pt x="395630" y="652386"/>
                    </a:lnTo>
                    <a:lnTo>
                      <a:pt x="396354" y="652614"/>
                    </a:lnTo>
                    <a:lnTo>
                      <a:pt x="396494" y="651929"/>
                    </a:lnTo>
                    <a:lnTo>
                      <a:pt x="396633" y="651256"/>
                    </a:lnTo>
                    <a:lnTo>
                      <a:pt x="396773" y="650582"/>
                    </a:lnTo>
                    <a:close/>
                  </a:path>
                  <a:path w="881380" h="815340">
                    <a:moveTo>
                      <a:pt x="444754" y="139852"/>
                    </a:moveTo>
                    <a:lnTo>
                      <a:pt x="444588" y="139242"/>
                    </a:lnTo>
                    <a:lnTo>
                      <a:pt x="444627" y="138544"/>
                    </a:lnTo>
                    <a:lnTo>
                      <a:pt x="443941" y="138747"/>
                    </a:lnTo>
                    <a:lnTo>
                      <a:pt x="443128" y="138760"/>
                    </a:lnTo>
                    <a:lnTo>
                      <a:pt x="443039" y="139014"/>
                    </a:lnTo>
                    <a:lnTo>
                      <a:pt x="442887" y="139522"/>
                    </a:lnTo>
                    <a:lnTo>
                      <a:pt x="443115" y="140157"/>
                    </a:lnTo>
                    <a:lnTo>
                      <a:pt x="443191" y="140754"/>
                    </a:lnTo>
                    <a:lnTo>
                      <a:pt x="443636" y="140563"/>
                    </a:lnTo>
                    <a:lnTo>
                      <a:pt x="444271" y="140512"/>
                    </a:lnTo>
                    <a:lnTo>
                      <a:pt x="444512" y="140182"/>
                    </a:lnTo>
                    <a:lnTo>
                      <a:pt x="444754" y="139852"/>
                    </a:lnTo>
                    <a:close/>
                  </a:path>
                  <a:path w="881380" h="815340">
                    <a:moveTo>
                      <a:pt x="458508" y="344258"/>
                    </a:moveTo>
                    <a:lnTo>
                      <a:pt x="458419" y="343547"/>
                    </a:lnTo>
                    <a:lnTo>
                      <a:pt x="458457" y="342823"/>
                    </a:lnTo>
                    <a:lnTo>
                      <a:pt x="458177" y="342226"/>
                    </a:lnTo>
                    <a:lnTo>
                      <a:pt x="457974" y="341782"/>
                    </a:lnTo>
                    <a:lnTo>
                      <a:pt x="457352" y="341515"/>
                    </a:lnTo>
                    <a:lnTo>
                      <a:pt x="456920" y="341172"/>
                    </a:lnTo>
                    <a:lnTo>
                      <a:pt x="456755" y="341579"/>
                    </a:lnTo>
                    <a:lnTo>
                      <a:pt x="456425" y="342392"/>
                    </a:lnTo>
                    <a:lnTo>
                      <a:pt x="456628" y="343014"/>
                    </a:lnTo>
                    <a:lnTo>
                      <a:pt x="456704" y="343750"/>
                    </a:lnTo>
                    <a:lnTo>
                      <a:pt x="457085" y="344271"/>
                    </a:lnTo>
                    <a:lnTo>
                      <a:pt x="457250" y="344500"/>
                    </a:lnTo>
                    <a:lnTo>
                      <a:pt x="458012" y="344258"/>
                    </a:lnTo>
                    <a:lnTo>
                      <a:pt x="458508" y="344258"/>
                    </a:lnTo>
                    <a:close/>
                  </a:path>
                  <a:path w="881380" h="815340">
                    <a:moveTo>
                      <a:pt x="465785" y="146888"/>
                    </a:moveTo>
                    <a:lnTo>
                      <a:pt x="465277" y="146900"/>
                    </a:lnTo>
                    <a:lnTo>
                      <a:pt x="464794" y="146939"/>
                    </a:lnTo>
                    <a:lnTo>
                      <a:pt x="464185" y="146977"/>
                    </a:lnTo>
                    <a:lnTo>
                      <a:pt x="464134" y="147624"/>
                    </a:lnTo>
                    <a:lnTo>
                      <a:pt x="463943" y="148209"/>
                    </a:lnTo>
                    <a:lnTo>
                      <a:pt x="464134" y="148577"/>
                    </a:lnTo>
                    <a:lnTo>
                      <a:pt x="464273" y="148844"/>
                    </a:lnTo>
                    <a:lnTo>
                      <a:pt x="465378" y="148894"/>
                    </a:lnTo>
                    <a:lnTo>
                      <a:pt x="465620" y="148196"/>
                    </a:lnTo>
                    <a:lnTo>
                      <a:pt x="465670" y="147535"/>
                    </a:lnTo>
                    <a:lnTo>
                      <a:pt x="465785" y="146888"/>
                    </a:lnTo>
                    <a:close/>
                  </a:path>
                  <a:path w="881380" h="815340">
                    <a:moveTo>
                      <a:pt x="472135" y="232752"/>
                    </a:moveTo>
                    <a:lnTo>
                      <a:pt x="471716" y="231825"/>
                    </a:lnTo>
                    <a:lnTo>
                      <a:pt x="471284" y="230886"/>
                    </a:lnTo>
                    <a:lnTo>
                      <a:pt x="470865" y="229958"/>
                    </a:lnTo>
                    <a:lnTo>
                      <a:pt x="470471" y="230111"/>
                    </a:lnTo>
                    <a:lnTo>
                      <a:pt x="470103" y="230263"/>
                    </a:lnTo>
                    <a:lnTo>
                      <a:pt x="469747" y="230454"/>
                    </a:lnTo>
                    <a:lnTo>
                      <a:pt x="470954" y="233273"/>
                    </a:lnTo>
                    <a:lnTo>
                      <a:pt x="471741" y="232918"/>
                    </a:lnTo>
                    <a:lnTo>
                      <a:pt x="472135" y="232752"/>
                    </a:lnTo>
                    <a:close/>
                  </a:path>
                  <a:path w="881380" h="815340">
                    <a:moveTo>
                      <a:pt x="495782" y="483336"/>
                    </a:moveTo>
                    <a:lnTo>
                      <a:pt x="494792" y="483285"/>
                    </a:lnTo>
                    <a:lnTo>
                      <a:pt x="494106" y="483057"/>
                    </a:lnTo>
                    <a:lnTo>
                      <a:pt x="493788" y="483298"/>
                    </a:lnTo>
                    <a:lnTo>
                      <a:pt x="493471" y="483577"/>
                    </a:lnTo>
                    <a:lnTo>
                      <a:pt x="493331" y="484352"/>
                    </a:lnTo>
                    <a:lnTo>
                      <a:pt x="493483" y="484797"/>
                    </a:lnTo>
                    <a:lnTo>
                      <a:pt x="493598" y="485127"/>
                    </a:lnTo>
                    <a:lnTo>
                      <a:pt x="494626" y="485482"/>
                    </a:lnTo>
                    <a:lnTo>
                      <a:pt x="495096" y="484860"/>
                    </a:lnTo>
                    <a:lnTo>
                      <a:pt x="495338" y="484238"/>
                    </a:lnTo>
                    <a:lnTo>
                      <a:pt x="495782" y="483336"/>
                    </a:lnTo>
                    <a:close/>
                  </a:path>
                  <a:path w="881380" h="815340">
                    <a:moveTo>
                      <a:pt x="501078" y="129197"/>
                    </a:moveTo>
                    <a:lnTo>
                      <a:pt x="500989" y="128066"/>
                    </a:lnTo>
                    <a:lnTo>
                      <a:pt x="500900" y="126923"/>
                    </a:lnTo>
                    <a:lnTo>
                      <a:pt x="500786" y="125780"/>
                    </a:lnTo>
                    <a:lnTo>
                      <a:pt x="500341" y="125831"/>
                    </a:lnTo>
                    <a:lnTo>
                      <a:pt x="499884" y="125857"/>
                    </a:lnTo>
                    <a:lnTo>
                      <a:pt x="499440" y="125920"/>
                    </a:lnTo>
                    <a:lnTo>
                      <a:pt x="499618" y="127050"/>
                    </a:lnTo>
                    <a:lnTo>
                      <a:pt x="499808" y="128219"/>
                    </a:lnTo>
                    <a:lnTo>
                      <a:pt x="499999" y="129374"/>
                    </a:lnTo>
                    <a:lnTo>
                      <a:pt x="500367" y="129298"/>
                    </a:lnTo>
                    <a:lnTo>
                      <a:pt x="500735" y="129260"/>
                    </a:lnTo>
                    <a:lnTo>
                      <a:pt x="501078" y="129197"/>
                    </a:lnTo>
                    <a:close/>
                  </a:path>
                  <a:path w="881380" h="815340">
                    <a:moveTo>
                      <a:pt x="501726" y="207073"/>
                    </a:moveTo>
                    <a:lnTo>
                      <a:pt x="501484" y="206895"/>
                    </a:lnTo>
                    <a:lnTo>
                      <a:pt x="501269" y="206679"/>
                    </a:lnTo>
                    <a:lnTo>
                      <a:pt x="501027" y="206502"/>
                    </a:lnTo>
                    <a:lnTo>
                      <a:pt x="500303" y="207187"/>
                    </a:lnTo>
                    <a:lnTo>
                      <a:pt x="499605" y="207873"/>
                    </a:lnTo>
                    <a:lnTo>
                      <a:pt x="498894" y="208572"/>
                    </a:lnTo>
                    <a:lnTo>
                      <a:pt x="499313" y="208864"/>
                    </a:lnTo>
                    <a:lnTo>
                      <a:pt x="499719" y="209156"/>
                    </a:lnTo>
                    <a:lnTo>
                      <a:pt x="500100" y="209448"/>
                    </a:lnTo>
                    <a:lnTo>
                      <a:pt x="500646" y="208648"/>
                    </a:lnTo>
                    <a:lnTo>
                      <a:pt x="501180" y="207860"/>
                    </a:lnTo>
                    <a:lnTo>
                      <a:pt x="501726" y="207073"/>
                    </a:lnTo>
                    <a:close/>
                  </a:path>
                  <a:path w="881380" h="815340">
                    <a:moveTo>
                      <a:pt x="562356" y="143052"/>
                    </a:moveTo>
                    <a:lnTo>
                      <a:pt x="561708" y="142900"/>
                    </a:lnTo>
                    <a:lnTo>
                      <a:pt x="561047" y="142773"/>
                    </a:lnTo>
                    <a:lnTo>
                      <a:pt x="560031" y="142570"/>
                    </a:lnTo>
                    <a:lnTo>
                      <a:pt x="560209" y="143471"/>
                    </a:lnTo>
                    <a:lnTo>
                      <a:pt x="560146" y="144145"/>
                    </a:lnTo>
                    <a:lnTo>
                      <a:pt x="560425" y="144322"/>
                    </a:lnTo>
                    <a:lnTo>
                      <a:pt x="560806" y="144614"/>
                    </a:lnTo>
                    <a:lnTo>
                      <a:pt x="561581" y="144678"/>
                    </a:lnTo>
                    <a:lnTo>
                      <a:pt x="561936" y="144449"/>
                    </a:lnTo>
                    <a:lnTo>
                      <a:pt x="562254" y="144259"/>
                    </a:lnTo>
                    <a:lnTo>
                      <a:pt x="562229" y="143522"/>
                    </a:lnTo>
                    <a:lnTo>
                      <a:pt x="562356" y="143052"/>
                    </a:lnTo>
                    <a:close/>
                  </a:path>
                  <a:path w="881380" h="815340">
                    <a:moveTo>
                      <a:pt x="566077" y="561213"/>
                    </a:moveTo>
                    <a:lnTo>
                      <a:pt x="565835" y="560273"/>
                    </a:lnTo>
                    <a:lnTo>
                      <a:pt x="565797" y="559562"/>
                    </a:lnTo>
                    <a:lnTo>
                      <a:pt x="565467" y="559041"/>
                    </a:lnTo>
                    <a:lnTo>
                      <a:pt x="565353" y="558838"/>
                    </a:lnTo>
                    <a:lnTo>
                      <a:pt x="564578" y="559015"/>
                    </a:lnTo>
                    <a:lnTo>
                      <a:pt x="564108" y="559041"/>
                    </a:lnTo>
                    <a:lnTo>
                      <a:pt x="564159" y="559701"/>
                    </a:lnTo>
                    <a:lnTo>
                      <a:pt x="564108" y="560400"/>
                    </a:lnTo>
                    <a:lnTo>
                      <a:pt x="564311" y="561035"/>
                    </a:lnTo>
                    <a:lnTo>
                      <a:pt x="564362" y="561213"/>
                    </a:lnTo>
                    <a:lnTo>
                      <a:pt x="565175" y="561136"/>
                    </a:lnTo>
                    <a:lnTo>
                      <a:pt x="566077" y="561213"/>
                    </a:lnTo>
                    <a:close/>
                  </a:path>
                  <a:path w="881380" h="815340">
                    <a:moveTo>
                      <a:pt x="589495" y="163436"/>
                    </a:moveTo>
                    <a:lnTo>
                      <a:pt x="589140" y="162712"/>
                    </a:lnTo>
                    <a:lnTo>
                      <a:pt x="588429" y="161226"/>
                    </a:lnTo>
                    <a:lnTo>
                      <a:pt x="587578" y="161645"/>
                    </a:lnTo>
                    <a:lnTo>
                      <a:pt x="587908" y="162369"/>
                    </a:lnTo>
                    <a:lnTo>
                      <a:pt x="588264" y="163118"/>
                    </a:lnTo>
                    <a:lnTo>
                      <a:pt x="588606" y="163855"/>
                    </a:lnTo>
                    <a:lnTo>
                      <a:pt x="589203" y="163563"/>
                    </a:lnTo>
                    <a:lnTo>
                      <a:pt x="589495" y="163436"/>
                    </a:lnTo>
                    <a:close/>
                  </a:path>
                  <a:path w="881380" h="815340">
                    <a:moveTo>
                      <a:pt x="606577" y="13589"/>
                    </a:moveTo>
                    <a:lnTo>
                      <a:pt x="606031" y="12877"/>
                    </a:lnTo>
                    <a:lnTo>
                      <a:pt x="604951" y="11468"/>
                    </a:lnTo>
                    <a:lnTo>
                      <a:pt x="604723" y="11645"/>
                    </a:lnTo>
                    <a:lnTo>
                      <a:pt x="604469" y="11836"/>
                    </a:lnTo>
                    <a:lnTo>
                      <a:pt x="604227" y="12026"/>
                    </a:lnTo>
                    <a:lnTo>
                      <a:pt x="605320" y="13436"/>
                    </a:lnTo>
                    <a:lnTo>
                      <a:pt x="605853" y="14147"/>
                    </a:lnTo>
                    <a:lnTo>
                      <a:pt x="606094" y="13957"/>
                    </a:lnTo>
                    <a:lnTo>
                      <a:pt x="606336" y="13779"/>
                    </a:lnTo>
                    <a:lnTo>
                      <a:pt x="606577" y="13589"/>
                    </a:lnTo>
                    <a:close/>
                  </a:path>
                  <a:path w="881380" h="815340">
                    <a:moveTo>
                      <a:pt x="623697" y="5486"/>
                    </a:moveTo>
                    <a:lnTo>
                      <a:pt x="622769" y="5575"/>
                    </a:lnTo>
                    <a:lnTo>
                      <a:pt x="622071" y="5562"/>
                    </a:lnTo>
                    <a:lnTo>
                      <a:pt x="621461" y="5816"/>
                    </a:lnTo>
                    <a:lnTo>
                      <a:pt x="621233" y="5930"/>
                    </a:lnTo>
                    <a:lnTo>
                      <a:pt x="621233" y="6629"/>
                    </a:lnTo>
                    <a:lnTo>
                      <a:pt x="621118" y="7073"/>
                    </a:lnTo>
                    <a:lnTo>
                      <a:pt x="621906" y="7150"/>
                    </a:lnTo>
                    <a:lnTo>
                      <a:pt x="622706" y="7251"/>
                    </a:lnTo>
                    <a:lnTo>
                      <a:pt x="623493" y="7200"/>
                    </a:lnTo>
                    <a:lnTo>
                      <a:pt x="623608" y="6299"/>
                    </a:lnTo>
                    <a:lnTo>
                      <a:pt x="623697" y="5486"/>
                    </a:lnTo>
                    <a:close/>
                  </a:path>
                  <a:path w="881380" h="815340">
                    <a:moveTo>
                      <a:pt x="624497" y="812"/>
                    </a:moveTo>
                    <a:lnTo>
                      <a:pt x="624217" y="635"/>
                    </a:lnTo>
                    <a:lnTo>
                      <a:pt x="623671" y="292"/>
                    </a:lnTo>
                    <a:lnTo>
                      <a:pt x="622960" y="228"/>
                    </a:lnTo>
                    <a:lnTo>
                      <a:pt x="622084" y="0"/>
                    </a:lnTo>
                    <a:lnTo>
                      <a:pt x="622122" y="901"/>
                    </a:lnTo>
                    <a:lnTo>
                      <a:pt x="622058" y="1854"/>
                    </a:lnTo>
                    <a:lnTo>
                      <a:pt x="622185" y="1879"/>
                    </a:lnTo>
                    <a:lnTo>
                      <a:pt x="622935" y="2032"/>
                    </a:lnTo>
                    <a:lnTo>
                      <a:pt x="623735" y="1981"/>
                    </a:lnTo>
                    <a:lnTo>
                      <a:pt x="624497" y="1981"/>
                    </a:lnTo>
                    <a:lnTo>
                      <a:pt x="624408" y="1498"/>
                    </a:lnTo>
                    <a:lnTo>
                      <a:pt x="624497" y="812"/>
                    </a:lnTo>
                    <a:close/>
                  </a:path>
                  <a:path w="881380" h="815340">
                    <a:moveTo>
                      <a:pt x="656424" y="406920"/>
                    </a:moveTo>
                    <a:lnTo>
                      <a:pt x="654964" y="407644"/>
                    </a:lnTo>
                    <a:lnTo>
                      <a:pt x="653046" y="408609"/>
                    </a:lnTo>
                    <a:lnTo>
                      <a:pt x="654773" y="409600"/>
                    </a:lnTo>
                    <a:lnTo>
                      <a:pt x="656221" y="410006"/>
                    </a:lnTo>
                    <a:lnTo>
                      <a:pt x="656424" y="406920"/>
                    </a:lnTo>
                    <a:close/>
                  </a:path>
                  <a:path w="881380" h="815340">
                    <a:moveTo>
                      <a:pt x="664984" y="463283"/>
                    </a:moveTo>
                    <a:lnTo>
                      <a:pt x="664933" y="462356"/>
                    </a:lnTo>
                    <a:lnTo>
                      <a:pt x="664857" y="461695"/>
                    </a:lnTo>
                    <a:lnTo>
                      <a:pt x="664819" y="461568"/>
                    </a:lnTo>
                    <a:lnTo>
                      <a:pt x="663676" y="461289"/>
                    </a:lnTo>
                    <a:lnTo>
                      <a:pt x="663371" y="461518"/>
                    </a:lnTo>
                    <a:lnTo>
                      <a:pt x="662901" y="461911"/>
                    </a:lnTo>
                    <a:lnTo>
                      <a:pt x="662686" y="462648"/>
                    </a:lnTo>
                    <a:lnTo>
                      <a:pt x="662000" y="463816"/>
                    </a:lnTo>
                    <a:lnTo>
                      <a:pt x="663359" y="463804"/>
                    </a:lnTo>
                    <a:lnTo>
                      <a:pt x="664298" y="464045"/>
                    </a:lnTo>
                    <a:lnTo>
                      <a:pt x="664616" y="463727"/>
                    </a:lnTo>
                    <a:lnTo>
                      <a:pt x="664984" y="463283"/>
                    </a:lnTo>
                    <a:close/>
                  </a:path>
                  <a:path w="881380" h="815340">
                    <a:moveTo>
                      <a:pt x="745604" y="390029"/>
                    </a:moveTo>
                    <a:lnTo>
                      <a:pt x="744296" y="388708"/>
                    </a:lnTo>
                    <a:lnTo>
                      <a:pt x="743648" y="388035"/>
                    </a:lnTo>
                    <a:lnTo>
                      <a:pt x="742950" y="388670"/>
                    </a:lnTo>
                    <a:lnTo>
                      <a:pt x="742594" y="389001"/>
                    </a:lnTo>
                    <a:lnTo>
                      <a:pt x="743381" y="389572"/>
                    </a:lnTo>
                    <a:lnTo>
                      <a:pt x="744181" y="390169"/>
                    </a:lnTo>
                    <a:lnTo>
                      <a:pt x="744994" y="390740"/>
                    </a:lnTo>
                    <a:lnTo>
                      <a:pt x="745185" y="390499"/>
                    </a:lnTo>
                    <a:lnTo>
                      <a:pt x="745604" y="390029"/>
                    </a:lnTo>
                    <a:close/>
                  </a:path>
                  <a:path w="881380" h="815340">
                    <a:moveTo>
                      <a:pt x="880757" y="298564"/>
                    </a:moveTo>
                    <a:lnTo>
                      <a:pt x="880529" y="298323"/>
                    </a:lnTo>
                    <a:lnTo>
                      <a:pt x="880275" y="298043"/>
                    </a:lnTo>
                    <a:lnTo>
                      <a:pt x="879246" y="298005"/>
                    </a:lnTo>
                    <a:lnTo>
                      <a:pt x="879182" y="298157"/>
                    </a:lnTo>
                    <a:lnTo>
                      <a:pt x="878916" y="298704"/>
                    </a:lnTo>
                    <a:lnTo>
                      <a:pt x="878916" y="299377"/>
                    </a:lnTo>
                    <a:lnTo>
                      <a:pt x="878801" y="299999"/>
                    </a:lnTo>
                    <a:lnTo>
                      <a:pt x="879335" y="299948"/>
                    </a:lnTo>
                    <a:lnTo>
                      <a:pt x="879843" y="299885"/>
                    </a:lnTo>
                    <a:lnTo>
                      <a:pt x="880541" y="299834"/>
                    </a:lnTo>
                    <a:lnTo>
                      <a:pt x="880554" y="299237"/>
                    </a:lnTo>
                    <a:lnTo>
                      <a:pt x="880757" y="298564"/>
                    </a:lnTo>
                    <a:close/>
                  </a:path>
                </a:pathLst>
              </a:custGeom>
              <a:solidFill>
                <a:srgbClr val="FFD34C">
                  <a:alpha val="83998"/>
                </a:srgbClr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</p:grpSp>
      <p:sp>
        <p:nvSpPr>
          <p:cNvPr id="5" name="Google Shape;245;gb826fdcbc1_0_66">
            <a:extLst>
              <a:ext uri="{FF2B5EF4-FFF2-40B4-BE49-F238E27FC236}">
                <a16:creationId xmlns:a16="http://schemas.microsoft.com/office/drawing/2014/main" id="{12B686E6-BC1C-FE4C-5038-0DC3779A399B}"/>
              </a:ext>
            </a:extLst>
          </p:cNvPr>
          <p:cNvSpPr txBox="1"/>
          <p:nvPr/>
        </p:nvSpPr>
        <p:spPr>
          <a:xfrm>
            <a:off x="6613" y="-100177"/>
            <a:ext cx="11145300" cy="1938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800" b="1" dirty="0">
                <a:solidFill>
                  <a:srgbClr val="FFC000"/>
                </a:solidFill>
                <a:latin typeface="Bahnschrift SemiCondensed" panose="020B0502040204020203" pitchFamily="34" charset="0"/>
                <a:sym typeface="Roboto"/>
              </a:rPr>
              <a:t>Por que ultraprocessados não podem entrar na Cesta Básica ou nas Desonerações?</a:t>
            </a:r>
            <a:endParaRPr sz="4800" b="1" dirty="0">
              <a:solidFill>
                <a:srgbClr val="FFC000"/>
              </a:solidFill>
              <a:latin typeface="Bahnschrift SemiCondensed" panose="020B0502040204020203" pitchFamily="34" charset="0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59595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EBB15C-6B42-286C-040D-277FA3FBBA60}"/>
              </a:ext>
            </a:extLst>
          </p:cNvPr>
          <p:cNvSpPr txBox="1"/>
          <p:nvPr/>
        </p:nvSpPr>
        <p:spPr>
          <a:xfrm>
            <a:off x="135078" y="2040036"/>
            <a:ext cx="2711614" cy="707886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fontAlgn="ctr"/>
            <a:r>
              <a:rPr lang="pt-BR" sz="2000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AUMENTO DA ALÍQUOTA DE REFERÊNCIA</a:t>
            </a:r>
            <a:endParaRPr lang="pt-BR" sz="1050" b="1" i="0" u="none" strike="noStrike" cap="none" dirty="0">
              <a:solidFill>
                <a:schemeClr val="bg1"/>
              </a:solidFill>
              <a:effectLst/>
              <a:latin typeface="Bahnschrift SemiCondensed" panose="020B0502040204020203" pitchFamily="34" charset="0"/>
              <a:ea typeface="MS Gothic" panose="020B0609070205080204" pitchFamily="49" charset="-128"/>
              <a:sym typeface="Arial"/>
            </a:endParaRPr>
          </a:p>
        </p:txBody>
      </p:sp>
      <p:pic>
        <p:nvPicPr>
          <p:cNvPr id="6" name="Google Shape;91;p6">
            <a:extLst>
              <a:ext uri="{FF2B5EF4-FFF2-40B4-BE49-F238E27FC236}">
                <a16:creationId xmlns:a16="http://schemas.microsoft.com/office/drawing/2014/main" id="{6457BCE3-6D3A-CE89-65E6-5F159E985DF9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8958209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4">
            <a:extLst>
              <a:ext uri="{FF2B5EF4-FFF2-40B4-BE49-F238E27FC236}">
                <a16:creationId xmlns:a16="http://schemas.microsoft.com/office/drawing/2014/main" id="{C1D1937B-A90D-CECA-642C-FE9D3B69536E}"/>
              </a:ext>
            </a:extLst>
          </p:cNvPr>
          <p:cNvSpPr/>
          <p:nvPr/>
        </p:nvSpPr>
        <p:spPr>
          <a:xfrm>
            <a:off x="428" y="1564247"/>
            <a:ext cx="12191144" cy="5293533"/>
          </a:xfrm>
          <a:custGeom>
            <a:avLst/>
            <a:gdLst/>
            <a:ahLst/>
            <a:cxnLst/>
            <a:rect l="l" t="t" r="r" b="b"/>
            <a:pathLst>
              <a:path w="20104100" h="10044430">
                <a:moveTo>
                  <a:pt x="20104099" y="0"/>
                </a:moveTo>
                <a:lnTo>
                  <a:pt x="0" y="0"/>
                </a:lnTo>
                <a:lnTo>
                  <a:pt x="0" y="10043997"/>
                </a:lnTo>
                <a:lnTo>
                  <a:pt x="20104099" y="10043997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3C0D7EE8-3031-4B8D-4E53-20BEFE5472CB}"/>
              </a:ext>
            </a:extLst>
          </p:cNvPr>
          <p:cNvSpPr txBox="1"/>
          <p:nvPr/>
        </p:nvSpPr>
        <p:spPr>
          <a:xfrm>
            <a:off x="4948964" y="1754051"/>
            <a:ext cx="2180657" cy="646331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O que devemos incentivar</a:t>
            </a:r>
          </a:p>
        </p:txBody>
      </p:sp>
      <p:pic>
        <p:nvPicPr>
          <p:cNvPr id="1026" name="Picture 2" descr="Saiba os riscos de lavar frango antes de cozinhar | Alimentação e Saúde |  Receitas">
            <a:extLst>
              <a:ext uri="{FF2B5EF4-FFF2-40B4-BE49-F238E27FC236}">
                <a16:creationId xmlns:a16="http://schemas.microsoft.com/office/drawing/2014/main" id="{CDAA9FF1-D83E-E60E-D452-DF77640E822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557" r="16265"/>
          <a:stretch/>
        </p:blipFill>
        <p:spPr bwMode="auto">
          <a:xfrm>
            <a:off x="4853802" y="2973157"/>
            <a:ext cx="906715" cy="892175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28" name="Picture 4" descr="Conheça a classificação de ovo e suas características">
            <a:extLst>
              <a:ext uri="{FF2B5EF4-FFF2-40B4-BE49-F238E27FC236}">
                <a16:creationId xmlns:a16="http://schemas.microsoft.com/office/drawing/2014/main" id="{A7452A19-A2BA-9696-2032-F6A08A9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182" y="3211589"/>
            <a:ext cx="1083661" cy="831344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30" name="Picture 6" descr="Manteiga com sal em tablete Batavo 200g - Supermercado Savegnago">
            <a:extLst>
              <a:ext uri="{FF2B5EF4-FFF2-40B4-BE49-F238E27FC236}">
                <a16:creationId xmlns:a16="http://schemas.microsoft.com/office/drawing/2014/main" id="{25213AF1-9E5B-DE5A-E546-11A843F55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2698" y="4367436"/>
            <a:ext cx="872214" cy="892175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32" name="Picture 8" descr="SALSICHA HOT DOG FRIATO - tfcfq5">
            <a:extLst>
              <a:ext uri="{FF2B5EF4-FFF2-40B4-BE49-F238E27FC236}">
                <a16:creationId xmlns:a16="http://schemas.microsoft.com/office/drawing/2014/main" id="{0CFEA257-93AC-DA60-581A-D004E8680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731" y="2709325"/>
            <a:ext cx="828563" cy="847525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34" name="Picture 10" descr="Saiba tudo sobre um dos embutidos mais apreciados do momento, o hambúrguer">
            <a:extLst>
              <a:ext uri="{FF2B5EF4-FFF2-40B4-BE49-F238E27FC236}">
                <a16:creationId xmlns:a16="http://schemas.microsoft.com/office/drawing/2014/main" id="{37DC141C-A48E-405B-FA81-BE10CD9C24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24116" y="3031473"/>
            <a:ext cx="828563" cy="659202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A04E94E5-7A55-E7B0-A6B6-CB2AA3F0220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0570" t="21953" r="12284" b="23295"/>
          <a:stretch/>
        </p:blipFill>
        <p:spPr>
          <a:xfrm>
            <a:off x="7805713" y="4305546"/>
            <a:ext cx="1261858" cy="916046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38" name="Picture 14" descr="5 sucos naturais para incluir na sua alimentação - Clínica Bruno Cosme">
            <a:extLst>
              <a:ext uri="{FF2B5EF4-FFF2-40B4-BE49-F238E27FC236}">
                <a16:creationId xmlns:a16="http://schemas.microsoft.com/office/drawing/2014/main" id="{A592B5C8-CDBB-B82B-AA7E-49E6F40927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1251" y="5666886"/>
            <a:ext cx="1083661" cy="912071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40" name="Picture 16" descr="Maguary lança néctares de maçã e de tangerina - EmbalagemMarca">
            <a:extLst>
              <a:ext uri="{FF2B5EF4-FFF2-40B4-BE49-F238E27FC236}">
                <a16:creationId xmlns:a16="http://schemas.microsoft.com/office/drawing/2014/main" id="{0999A2C4-0E44-89AD-F6BE-3739EC58A5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5713" y="5693517"/>
            <a:ext cx="804233" cy="867714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42" name="Picture 18" descr="Refrigerante Lata 300 ml – Zavod Burger – Os burgers mais deliciosos de  Curitiba">
            <a:extLst>
              <a:ext uri="{FF2B5EF4-FFF2-40B4-BE49-F238E27FC236}">
                <a16:creationId xmlns:a16="http://schemas.microsoft.com/office/drawing/2014/main" id="{C4917C7A-1345-72A1-5EED-DC439448CC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6368" y="5836350"/>
            <a:ext cx="725993" cy="742607"/>
          </a:xfrm>
          <a:prstGeom prst="ellipse">
            <a:avLst/>
          </a:prstGeom>
          <a:solidFill>
            <a:schemeClr val="accent2"/>
          </a:solidFill>
          <a:ln w="3175" cap="rnd">
            <a:solidFill>
              <a:schemeClr val="accent2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B32818A1-56A0-1EEF-E0BF-E75E6BDC93AF}"/>
              </a:ext>
            </a:extLst>
          </p:cNvPr>
          <p:cNvSpPr txBox="1"/>
          <p:nvPr/>
        </p:nvSpPr>
        <p:spPr>
          <a:xfrm>
            <a:off x="7584934" y="1810545"/>
            <a:ext cx="2050023" cy="646331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O </a:t>
            </a:r>
            <a:r>
              <a:rPr lang="pt-BR" dirty="0">
                <a:solidFill>
                  <a:schemeClr val="bg1"/>
                </a:solidFill>
                <a:latin typeface="Titillium Web"/>
              </a:rPr>
              <a:t>que não precisa ser </a:t>
            </a:r>
            <a:r>
              <a:rPr lang="pt-BR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incentivado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904372B0-B06C-D2BC-C84B-8C40C3C3BB70}"/>
              </a:ext>
            </a:extLst>
          </p:cNvPr>
          <p:cNvCxnSpPr>
            <a:cxnSpLocks/>
          </p:cNvCxnSpPr>
          <p:nvPr/>
        </p:nvCxnSpPr>
        <p:spPr>
          <a:xfrm>
            <a:off x="7338728" y="1740530"/>
            <a:ext cx="0" cy="4944995"/>
          </a:xfrm>
          <a:prstGeom prst="line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Google Shape;245;gb826fdcbc1_0_66">
            <a:extLst>
              <a:ext uri="{FF2B5EF4-FFF2-40B4-BE49-F238E27FC236}">
                <a16:creationId xmlns:a16="http://schemas.microsoft.com/office/drawing/2014/main" id="{7F6FB758-2A99-E369-8069-65BD75A8BB4D}"/>
              </a:ext>
            </a:extLst>
          </p:cNvPr>
          <p:cNvSpPr txBox="1"/>
          <p:nvPr/>
        </p:nvSpPr>
        <p:spPr>
          <a:xfrm>
            <a:off x="6613" y="-100177"/>
            <a:ext cx="11145300" cy="1938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4800" b="1" dirty="0">
                <a:solidFill>
                  <a:srgbClr val="FFC000"/>
                </a:solidFill>
                <a:latin typeface="Bahnschrift SemiCondensed" panose="020B0502040204020203" pitchFamily="34" charset="0"/>
                <a:sym typeface="Roboto"/>
              </a:rPr>
              <a:t>Por que ultraprocessados não podem entrar na Cesta Básica ou nas Desonerações?</a:t>
            </a:r>
            <a:endParaRPr sz="4800" b="1" dirty="0">
              <a:solidFill>
                <a:srgbClr val="FFC000"/>
              </a:solidFill>
              <a:latin typeface="Bahnschrift SemiCondensed" panose="020B0502040204020203" pitchFamily="34" charset="0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rgbClr val="59595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9DBA89D-CE50-57A9-870A-12C0C1A79301}"/>
              </a:ext>
            </a:extLst>
          </p:cNvPr>
          <p:cNvSpPr txBox="1"/>
          <p:nvPr/>
        </p:nvSpPr>
        <p:spPr>
          <a:xfrm>
            <a:off x="51831" y="1714152"/>
            <a:ext cx="4520026" cy="707886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fontAlgn="ctr"/>
            <a:r>
              <a:rPr lang="pt-BR" sz="2000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SEM NECESSIDADE DE FAZER ESCOLHAS</a:t>
            </a:r>
            <a:endParaRPr lang="pt-BR" sz="2000" i="0" u="none" strike="noStrike" cap="none" dirty="0">
              <a:solidFill>
                <a:schemeClr val="bg1"/>
              </a:solidFill>
              <a:effectLst/>
              <a:latin typeface="Bahnschrift SemiCondensed" panose="020B0502040204020203" pitchFamily="34" charset="0"/>
              <a:ea typeface="MS Gothic" panose="020B0609070205080204" pitchFamily="49" charset="-128"/>
              <a:sym typeface="Arial"/>
            </a:endParaRPr>
          </a:p>
          <a:p>
            <a:pPr fontAlgn="ctr"/>
            <a:r>
              <a:rPr lang="pt-BR" sz="2000" dirty="0">
                <a:solidFill>
                  <a:schemeClr val="bg1"/>
                </a:solidFill>
                <a:latin typeface="Bahnschrift SemiCondensed" panose="020B0502040204020203" pitchFamily="34" charset="0"/>
                <a:ea typeface="MS Gothic" panose="020B0609070205080204" pitchFamily="49" charset="-128"/>
                <a:sym typeface="Arial"/>
              </a:rPr>
              <a:t>AMPLIAÇÃO DA INSEGURANÇA ALIMENTAR</a:t>
            </a:r>
            <a:endParaRPr lang="pt-BR" sz="1050" i="0" u="none" strike="noStrike" cap="none" dirty="0">
              <a:solidFill>
                <a:schemeClr val="bg1"/>
              </a:solidFill>
              <a:effectLst/>
              <a:latin typeface="Bahnschrift SemiCondensed" panose="020B0502040204020203" pitchFamily="34" charset="0"/>
              <a:ea typeface="MS Gothic" panose="020B0609070205080204" pitchFamily="49" charset="-128"/>
              <a:sym typeface="Arial"/>
            </a:endParaRPr>
          </a:p>
        </p:txBody>
      </p:sp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64089D9F-D969-35B8-C793-564930A46740}"/>
              </a:ext>
            </a:extLst>
          </p:cNvPr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331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4">
            <a:extLst>
              <a:ext uri="{FF2B5EF4-FFF2-40B4-BE49-F238E27FC236}">
                <a16:creationId xmlns:a16="http://schemas.microsoft.com/office/drawing/2014/main" id="{3AE3C2E3-5FD0-D450-1AAA-FE79F16CD741}"/>
              </a:ext>
            </a:extLst>
          </p:cNvPr>
          <p:cNvSpPr/>
          <p:nvPr/>
        </p:nvSpPr>
        <p:spPr>
          <a:xfrm>
            <a:off x="-5757" y="-81788"/>
            <a:ext cx="12191144" cy="1726878"/>
          </a:xfrm>
          <a:custGeom>
            <a:avLst/>
            <a:gdLst/>
            <a:ahLst/>
            <a:cxnLst/>
            <a:rect l="l" t="t" r="r" b="b"/>
            <a:pathLst>
              <a:path w="20104100" h="10044430">
                <a:moveTo>
                  <a:pt x="20104099" y="0"/>
                </a:moveTo>
                <a:lnTo>
                  <a:pt x="0" y="0"/>
                </a:lnTo>
                <a:lnTo>
                  <a:pt x="0" y="10043997"/>
                </a:lnTo>
                <a:lnTo>
                  <a:pt x="20104099" y="10043997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82AEE08B-71A7-680A-58A8-5E8FE75313CE}"/>
              </a:ext>
            </a:extLst>
          </p:cNvPr>
          <p:cNvSpPr txBox="1"/>
          <p:nvPr/>
        </p:nvSpPr>
        <p:spPr>
          <a:xfrm>
            <a:off x="2566570" y="4293993"/>
            <a:ext cx="98896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ctr"/>
            <a:r>
              <a:rPr lang="pt-BR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27,25% a 28,25%</a:t>
            </a:r>
            <a:endParaRPr lang="pt-BR" dirty="0">
              <a:solidFill>
                <a:srgbClr val="000000"/>
              </a:solidFill>
              <a:latin typeface="Bahnschrift Light SemiCondensed" panose="020B0502040204020203" pitchFamily="34" charset="0"/>
              <a:sym typeface="Arial"/>
            </a:endParaRPr>
          </a:p>
        </p:txBody>
      </p:sp>
      <p:pic>
        <p:nvPicPr>
          <p:cNvPr id="2054" name="Picture 6" descr="Bebida Láctea Achocolatado NESCAU 1l">
            <a:extLst>
              <a:ext uri="{FF2B5EF4-FFF2-40B4-BE49-F238E27FC236}">
                <a16:creationId xmlns:a16="http://schemas.microsoft.com/office/drawing/2014/main" id="{7531E4EB-CFF1-2BE6-85AA-7F6C2E46F8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4231" y="2208784"/>
            <a:ext cx="1726878" cy="1726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Néctar de frutas - 200ml | Saborelle">
            <a:extLst>
              <a:ext uri="{FF2B5EF4-FFF2-40B4-BE49-F238E27FC236}">
                <a16:creationId xmlns:a16="http://schemas.microsoft.com/office/drawing/2014/main" id="{A9C4BF00-6BDA-C8F0-7BD1-A328BDFB74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9620" y="2443472"/>
            <a:ext cx="1726878" cy="1726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Chicken McNuggets 20 unidades em McDonald's">
            <a:extLst>
              <a:ext uri="{FF2B5EF4-FFF2-40B4-BE49-F238E27FC236}">
                <a16:creationId xmlns:a16="http://schemas.microsoft.com/office/drawing/2014/main" id="{864B59CD-F517-8B22-A552-E8FFCEA716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1283" y="2316930"/>
            <a:ext cx="2302504" cy="17268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Picture 14" descr="Salgadinhos de Milho – Reizinho – Rei de Ouro Alimentos">
            <a:extLst>
              <a:ext uri="{FF2B5EF4-FFF2-40B4-BE49-F238E27FC236}">
                <a16:creationId xmlns:a16="http://schemas.microsoft.com/office/drawing/2014/main" id="{84B2BD88-A72D-644E-AC23-E127B66DB7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0245" y="1862548"/>
            <a:ext cx="1895475" cy="2419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1B8442C8-F1A5-6EC2-5ABB-78474355C68E}"/>
              </a:ext>
            </a:extLst>
          </p:cNvPr>
          <p:cNvSpPr txBox="1"/>
          <p:nvPr/>
        </p:nvSpPr>
        <p:spPr>
          <a:xfrm>
            <a:off x="4828802" y="4524826"/>
            <a:ext cx="98896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fontAlgn="ctr">
              <a:defRPr sz="1500">
                <a:solidFill>
                  <a:schemeClr val="tx1"/>
                </a:solidFill>
                <a:latin typeface="Titillium Web"/>
              </a:defRPr>
            </a:lvl1pPr>
          </a:lstStyle>
          <a:p>
            <a:r>
              <a:rPr lang="pt-BR" sz="1800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18%a 19%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502E7E1A-D0CA-F2E6-AE7D-34A18DADF7EE}"/>
              </a:ext>
            </a:extLst>
          </p:cNvPr>
          <p:cNvSpPr txBox="1"/>
          <p:nvPr/>
        </p:nvSpPr>
        <p:spPr>
          <a:xfrm>
            <a:off x="6827393" y="4409409"/>
            <a:ext cx="1422239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fontAlgn="ctr">
              <a:defRPr sz="1500">
                <a:solidFill>
                  <a:schemeClr val="tx1"/>
                </a:solidFill>
                <a:latin typeface="Titillium Web"/>
              </a:defRPr>
            </a:lvl1pPr>
          </a:lstStyle>
          <a:p>
            <a:r>
              <a:rPr lang="pt-BR" sz="1800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de 21,25% a 28,25%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D0D986C1-0029-46C5-6883-B284104B4723}"/>
              </a:ext>
            </a:extLst>
          </p:cNvPr>
          <p:cNvSpPr txBox="1"/>
          <p:nvPr/>
        </p:nvSpPr>
        <p:spPr>
          <a:xfrm>
            <a:off x="9639059" y="4404293"/>
            <a:ext cx="10309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fontAlgn="ctr">
              <a:defRPr sz="1500">
                <a:solidFill>
                  <a:schemeClr val="tx1"/>
                </a:solidFill>
                <a:latin typeface="Titillium Web"/>
              </a:defRPr>
            </a:lvl1pPr>
          </a:lstStyle>
          <a:p>
            <a:r>
              <a:rPr lang="pt-BR" sz="1800" dirty="0">
                <a:solidFill>
                  <a:srgbClr val="000000"/>
                </a:solidFill>
                <a:latin typeface="Bahnschrift Light SemiCondensed" panose="020B0502040204020203" pitchFamily="34" charset="0"/>
              </a:rPr>
              <a:t>27,25% a 28,25%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99769B91-618D-1AA0-3175-F30C679F8187}"/>
              </a:ext>
            </a:extLst>
          </p:cNvPr>
          <p:cNvSpPr txBox="1"/>
          <p:nvPr/>
        </p:nvSpPr>
        <p:spPr>
          <a:xfrm>
            <a:off x="523350" y="4281898"/>
            <a:ext cx="1307586" cy="78483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fontAlgn="ctr"/>
            <a:r>
              <a:rPr lang="pt-BR" sz="1500" dirty="0">
                <a:solidFill>
                  <a:schemeClr val="bg1"/>
                </a:solidFill>
                <a:latin typeface="Titillium Web"/>
              </a:rPr>
              <a:t>Carga Tributária Atual </a:t>
            </a:r>
            <a:endParaRPr lang="pt-BR" sz="800" b="1" i="0" u="none" strike="noStrike" cap="none" dirty="0">
              <a:solidFill>
                <a:schemeClr val="bg1"/>
              </a:solidFill>
              <a:effectLst/>
              <a:latin typeface="Montserrat Medium" panose="00000600000000000000" pitchFamily="2" charset="0"/>
              <a:ea typeface="MS Gothic" panose="020B0609070205080204" pitchFamily="49" charset="-128"/>
              <a:cs typeface="+mn-cs"/>
              <a:sym typeface="Arial"/>
            </a:endParaRPr>
          </a:p>
        </p:txBody>
      </p:sp>
      <p:sp>
        <p:nvSpPr>
          <p:cNvPr id="2" name="Google Shape;245;gb826fdcbc1_0_66">
            <a:extLst>
              <a:ext uri="{FF2B5EF4-FFF2-40B4-BE49-F238E27FC236}">
                <a16:creationId xmlns:a16="http://schemas.microsoft.com/office/drawing/2014/main" id="{F2BF992E-602F-D333-70DD-BD76A83738FC}"/>
              </a:ext>
            </a:extLst>
          </p:cNvPr>
          <p:cNvSpPr txBox="1"/>
          <p:nvPr/>
        </p:nvSpPr>
        <p:spPr>
          <a:xfrm>
            <a:off x="43050" y="135335"/>
            <a:ext cx="12093529" cy="12926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3600" b="1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ultraprocessados poderão ter menor carga tributária caso entrem na composição da cesta básica na lista de desoneração de 60%</a:t>
            </a:r>
            <a:endParaRPr sz="3600" b="1" dirty="0">
              <a:solidFill>
                <a:schemeClr val="bg1"/>
              </a:solidFill>
              <a:latin typeface="Bahnschrift SemiCondensed" panose="020B0502040204020203" pitchFamily="34" charset="0"/>
              <a:sym typeface="Calibri"/>
            </a:endParaRPr>
          </a:p>
        </p:txBody>
      </p:sp>
      <p:pic>
        <p:nvPicPr>
          <p:cNvPr id="5" name="Google Shape;91;p6">
            <a:extLst>
              <a:ext uri="{FF2B5EF4-FFF2-40B4-BE49-F238E27FC236}">
                <a16:creationId xmlns:a16="http://schemas.microsoft.com/office/drawing/2014/main" id="{4BCB692F-AB64-97B6-69A6-7718E33F1209}"/>
              </a:ext>
            </a:extLst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FF0FE582-9B73-EF41-6D1A-2049A0D69720}"/>
              </a:ext>
            </a:extLst>
          </p:cNvPr>
          <p:cNvSpPr/>
          <p:nvPr/>
        </p:nvSpPr>
        <p:spPr>
          <a:xfrm>
            <a:off x="2332393" y="2354508"/>
            <a:ext cx="1223145" cy="513567"/>
          </a:xfrm>
          <a:prstGeom prst="rect">
            <a:avLst/>
          </a:prstGeom>
          <a:solidFill>
            <a:srgbClr val="FFFFFF">
              <a:alpha val="93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id="{C8AF3927-A55F-A900-C53A-4E0BCD5CE837}"/>
              </a:ext>
            </a:extLst>
          </p:cNvPr>
          <p:cNvSpPr/>
          <p:nvPr/>
        </p:nvSpPr>
        <p:spPr>
          <a:xfrm rot="5400000">
            <a:off x="4576097" y="2929848"/>
            <a:ext cx="1223145" cy="513567"/>
          </a:xfrm>
          <a:prstGeom prst="rect">
            <a:avLst/>
          </a:prstGeom>
          <a:solidFill>
            <a:srgbClr val="FFFFFF">
              <a:alpha val="93000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835255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1586809" y="306463"/>
            <a:ext cx="155566" cy="373539"/>
          </a:xfrm>
          <a:prstGeom prst="rect">
            <a:avLst/>
          </a:prstGeom>
        </p:spPr>
        <p:txBody>
          <a:bodyPr vert="horz" wrap="square" lIns="0" tIns="9627" rIns="0" bIns="0" rtlCol="0">
            <a:spAutoFit/>
          </a:bodyPr>
          <a:lstStyle/>
          <a:p>
            <a:pPr marL="7701">
              <a:spcBef>
                <a:spcPts val="76"/>
              </a:spcBef>
            </a:pPr>
            <a:r>
              <a:rPr sz="1182" b="1" spc="6" dirty="0">
                <a:solidFill>
                  <a:srgbClr val="FFFFFF"/>
                </a:solidFill>
                <a:latin typeface="Asap Condensed"/>
                <a:cs typeface="Asap Condensed"/>
              </a:rPr>
              <a:t>62</a:t>
            </a:r>
            <a:endParaRPr sz="1182">
              <a:latin typeface="Asap Condensed"/>
              <a:cs typeface="Asap Condensed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1592283" y="2979215"/>
            <a:ext cx="9373241" cy="2382779"/>
            <a:chOff x="2625087" y="4912945"/>
            <a:chExt cx="15457169" cy="3929379"/>
          </a:xfrm>
        </p:grpSpPr>
        <p:sp>
          <p:nvSpPr>
            <p:cNvPr id="26" name="object 26"/>
            <p:cNvSpPr/>
            <p:nvPr/>
          </p:nvSpPr>
          <p:spPr>
            <a:xfrm>
              <a:off x="2635558" y="8831334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7" name="object 27"/>
            <p:cNvSpPr/>
            <p:nvPr/>
          </p:nvSpPr>
          <p:spPr>
            <a:xfrm>
              <a:off x="2635558" y="8704008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325"/>
                  </a:moveTo>
                  <a:lnTo>
                    <a:pt x="0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8" name="object 28"/>
            <p:cNvSpPr/>
            <p:nvPr/>
          </p:nvSpPr>
          <p:spPr>
            <a:xfrm>
              <a:off x="2635558" y="8704008"/>
              <a:ext cx="14156690" cy="127635"/>
            </a:xfrm>
            <a:custGeom>
              <a:avLst/>
              <a:gdLst/>
              <a:ahLst/>
              <a:cxnLst/>
              <a:rect l="l" t="t" r="r" b="b"/>
              <a:pathLst>
                <a:path w="14156690" h="127634">
                  <a:moveTo>
                    <a:pt x="1088972" y="127325"/>
                  </a:moveTo>
                  <a:lnTo>
                    <a:pt x="1088972" y="0"/>
                  </a:lnTo>
                </a:path>
                <a:path w="14156690" h="127634">
                  <a:moveTo>
                    <a:pt x="2177944" y="127325"/>
                  </a:moveTo>
                  <a:lnTo>
                    <a:pt x="2177944" y="0"/>
                  </a:lnTo>
                </a:path>
                <a:path w="14156690" h="127634">
                  <a:moveTo>
                    <a:pt x="3266916" y="127325"/>
                  </a:moveTo>
                  <a:lnTo>
                    <a:pt x="3266916" y="0"/>
                  </a:lnTo>
                </a:path>
                <a:path w="14156690" h="127634">
                  <a:moveTo>
                    <a:pt x="4355888" y="127325"/>
                  </a:moveTo>
                  <a:lnTo>
                    <a:pt x="4355888" y="0"/>
                  </a:lnTo>
                </a:path>
                <a:path w="14156690" h="127634">
                  <a:moveTo>
                    <a:pt x="5444860" y="127325"/>
                  </a:moveTo>
                  <a:lnTo>
                    <a:pt x="5444860" y="0"/>
                  </a:lnTo>
                </a:path>
                <a:path w="14156690" h="127634">
                  <a:moveTo>
                    <a:pt x="6533832" y="127325"/>
                  </a:moveTo>
                  <a:lnTo>
                    <a:pt x="6533832" y="0"/>
                  </a:lnTo>
                </a:path>
                <a:path w="14156690" h="127634">
                  <a:moveTo>
                    <a:pt x="7622804" y="127325"/>
                  </a:moveTo>
                  <a:lnTo>
                    <a:pt x="7622804" y="0"/>
                  </a:lnTo>
                </a:path>
                <a:path w="14156690" h="127634">
                  <a:moveTo>
                    <a:pt x="8711776" y="127325"/>
                  </a:moveTo>
                  <a:lnTo>
                    <a:pt x="8711776" y="0"/>
                  </a:lnTo>
                </a:path>
                <a:path w="14156690" h="127634">
                  <a:moveTo>
                    <a:pt x="9800748" y="127325"/>
                  </a:moveTo>
                  <a:lnTo>
                    <a:pt x="9800748" y="0"/>
                  </a:lnTo>
                </a:path>
                <a:path w="14156690" h="127634">
                  <a:moveTo>
                    <a:pt x="10889720" y="127325"/>
                  </a:moveTo>
                  <a:lnTo>
                    <a:pt x="10889720" y="0"/>
                  </a:lnTo>
                </a:path>
                <a:path w="14156690" h="127634">
                  <a:moveTo>
                    <a:pt x="11978692" y="127325"/>
                  </a:moveTo>
                  <a:lnTo>
                    <a:pt x="11978692" y="0"/>
                  </a:lnTo>
                </a:path>
                <a:path w="14156690" h="127634">
                  <a:moveTo>
                    <a:pt x="13067664" y="127325"/>
                  </a:moveTo>
                  <a:lnTo>
                    <a:pt x="13067664" y="0"/>
                  </a:lnTo>
                </a:path>
                <a:path w="14156690" h="127634">
                  <a:moveTo>
                    <a:pt x="14156637" y="127325"/>
                  </a:moveTo>
                  <a:lnTo>
                    <a:pt x="14156637" y="0"/>
                  </a:lnTo>
                </a:path>
                <a:path w="14156690" h="127634">
                  <a:moveTo>
                    <a:pt x="0" y="127325"/>
                  </a:moveTo>
                  <a:lnTo>
                    <a:pt x="385810" y="127325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9" name="object 29"/>
            <p:cNvSpPr/>
            <p:nvPr/>
          </p:nvSpPr>
          <p:spPr>
            <a:xfrm>
              <a:off x="2833404" y="8434377"/>
              <a:ext cx="5795010" cy="392430"/>
            </a:xfrm>
            <a:custGeom>
              <a:avLst/>
              <a:gdLst/>
              <a:ahLst/>
              <a:cxnLst/>
              <a:rect l="l" t="t" r="r" b="b"/>
              <a:pathLst>
                <a:path w="5795009" h="392429">
                  <a:moveTo>
                    <a:pt x="1158959" y="319215"/>
                  </a:moveTo>
                  <a:lnTo>
                    <a:pt x="0" y="392145"/>
                  </a:lnTo>
                </a:path>
                <a:path w="5795009" h="392429">
                  <a:moveTo>
                    <a:pt x="2317918" y="277415"/>
                  </a:moveTo>
                  <a:lnTo>
                    <a:pt x="1158959" y="319215"/>
                  </a:lnTo>
                </a:path>
                <a:path w="5795009" h="392429">
                  <a:moveTo>
                    <a:pt x="3476867" y="173921"/>
                  </a:moveTo>
                  <a:lnTo>
                    <a:pt x="2317918" y="277415"/>
                  </a:lnTo>
                </a:path>
                <a:path w="5795009" h="392429">
                  <a:moveTo>
                    <a:pt x="4635827" y="82081"/>
                  </a:moveTo>
                  <a:lnTo>
                    <a:pt x="3476867" y="173921"/>
                  </a:lnTo>
                </a:path>
                <a:path w="5795009" h="392429">
                  <a:moveTo>
                    <a:pt x="5794776" y="0"/>
                  </a:moveTo>
                  <a:lnTo>
                    <a:pt x="4635827" y="82081"/>
                  </a:lnTo>
                </a:path>
              </a:pathLst>
            </a:custGeom>
            <a:ln w="31412">
              <a:solidFill>
                <a:srgbClr val="02D6D6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0" name="object 30"/>
            <p:cNvSpPr/>
            <p:nvPr/>
          </p:nvSpPr>
          <p:spPr>
            <a:xfrm>
              <a:off x="2635558" y="8317217"/>
              <a:ext cx="15446375" cy="0"/>
            </a:xfrm>
            <a:custGeom>
              <a:avLst/>
              <a:gdLst/>
              <a:ahLst/>
              <a:cxnLst/>
              <a:rect l="l" t="t" r="r" b="b"/>
              <a:pathLst>
                <a:path w="15446375">
                  <a:moveTo>
                    <a:pt x="0" y="0"/>
                  </a:moveTo>
                  <a:lnTo>
                    <a:pt x="15446210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1" name="object 31"/>
            <p:cNvSpPr/>
            <p:nvPr/>
          </p:nvSpPr>
          <p:spPr>
            <a:xfrm>
              <a:off x="8628181" y="7941387"/>
              <a:ext cx="9272270" cy="493395"/>
            </a:xfrm>
            <a:custGeom>
              <a:avLst/>
              <a:gdLst/>
              <a:ahLst/>
              <a:cxnLst/>
              <a:rect l="l" t="t" r="r" b="b"/>
              <a:pathLst>
                <a:path w="9272269" h="493395">
                  <a:moveTo>
                    <a:pt x="1158959" y="396218"/>
                  </a:moveTo>
                  <a:lnTo>
                    <a:pt x="0" y="492990"/>
                  </a:lnTo>
                </a:path>
                <a:path w="9272269" h="493395">
                  <a:moveTo>
                    <a:pt x="2317918" y="312461"/>
                  </a:moveTo>
                  <a:lnTo>
                    <a:pt x="1158959" y="396218"/>
                  </a:lnTo>
                </a:path>
                <a:path w="9272269" h="493395">
                  <a:moveTo>
                    <a:pt x="3476867" y="271866"/>
                  </a:moveTo>
                  <a:lnTo>
                    <a:pt x="2317918" y="312461"/>
                  </a:lnTo>
                </a:path>
                <a:path w="9272269" h="493395">
                  <a:moveTo>
                    <a:pt x="4635827" y="220652"/>
                  </a:moveTo>
                  <a:lnTo>
                    <a:pt x="3476867" y="271866"/>
                  </a:lnTo>
                </a:path>
                <a:path w="9272269" h="493395">
                  <a:moveTo>
                    <a:pt x="5794776" y="161461"/>
                  </a:moveTo>
                  <a:lnTo>
                    <a:pt x="4635827" y="220652"/>
                  </a:lnTo>
                </a:path>
                <a:path w="9272269" h="493395">
                  <a:moveTo>
                    <a:pt x="6953735" y="83076"/>
                  </a:moveTo>
                  <a:lnTo>
                    <a:pt x="5794776" y="161461"/>
                  </a:lnTo>
                </a:path>
                <a:path w="9272269" h="493395">
                  <a:moveTo>
                    <a:pt x="8112695" y="7643"/>
                  </a:moveTo>
                  <a:lnTo>
                    <a:pt x="6953735" y="83076"/>
                  </a:lnTo>
                </a:path>
                <a:path w="9272269" h="493395">
                  <a:moveTo>
                    <a:pt x="9271644" y="0"/>
                  </a:moveTo>
                  <a:lnTo>
                    <a:pt x="8112695" y="7643"/>
                  </a:lnTo>
                </a:path>
              </a:pathLst>
            </a:custGeom>
            <a:ln w="31412">
              <a:solidFill>
                <a:srgbClr val="02D6D6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2" name="object 32"/>
            <p:cNvSpPr/>
            <p:nvPr/>
          </p:nvSpPr>
          <p:spPr>
            <a:xfrm>
              <a:off x="2833404" y="7594322"/>
              <a:ext cx="15066644" cy="1232535"/>
            </a:xfrm>
            <a:custGeom>
              <a:avLst/>
              <a:gdLst/>
              <a:ahLst/>
              <a:cxnLst/>
              <a:rect l="l" t="t" r="r" b="b"/>
              <a:pathLst>
                <a:path w="15066644" h="1232534">
                  <a:moveTo>
                    <a:pt x="1158959" y="1149190"/>
                  </a:moveTo>
                  <a:lnTo>
                    <a:pt x="0" y="1232203"/>
                  </a:lnTo>
                </a:path>
                <a:path w="15066644" h="1232534">
                  <a:moveTo>
                    <a:pt x="2317918" y="1099422"/>
                  </a:moveTo>
                  <a:lnTo>
                    <a:pt x="1158959" y="1149190"/>
                  </a:lnTo>
                </a:path>
                <a:path w="15066644" h="1232534">
                  <a:moveTo>
                    <a:pt x="3476867" y="1013550"/>
                  </a:moveTo>
                  <a:lnTo>
                    <a:pt x="2317918" y="1099422"/>
                  </a:lnTo>
                </a:path>
                <a:path w="15066644" h="1232534">
                  <a:moveTo>
                    <a:pt x="4635827" y="898171"/>
                  </a:moveTo>
                  <a:lnTo>
                    <a:pt x="3476867" y="1013550"/>
                  </a:lnTo>
                </a:path>
                <a:path w="15066644" h="1232534">
                  <a:moveTo>
                    <a:pt x="5794776" y="790708"/>
                  </a:moveTo>
                  <a:lnTo>
                    <a:pt x="4635827" y="898171"/>
                  </a:lnTo>
                </a:path>
                <a:path w="15066644" h="1232534">
                  <a:moveTo>
                    <a:pt x="6953735" y="674230"/>
                  </a:moveTo>
                  <a:lnTo>
                    <a:pt x="5794776" y="790708"/>
                  </a:lnTo>
                </a:path>
                <a:path w="15066644" h="1232534">
                  <a:moveTo>
                    <a:pt x="8112695" y="574705"/>
                  </a:moveTo>
                  <a:lnTo>
                    <a:pt x="6953735" y="674230"/>
                  </a:lnTo>
                </a:path>
                <a:path w="15066644" h="1232534">
                  <a:moveTo>
                    <a:pt x="9271644" y="504026"/>
                  </a:moveTo>
                  <a:lnTo>
                    <a:pt x="8112695" y="574705"/>
                  </a:lnTo>
                </a:path>
                <a:path w="15066644" h="1232534">
                  <a:moveTo>
                    <a:pt x="10430603" y="382752"/>
                  </a:moveTo>
                  <a:lnTo>
                    <a:pt x="9271644" y="504026"/>
                  </a:lnTo>
                </a:path>
                <a:path w="15066644" h="1232534">
                  <a:moveTo>
                    <a:pt x="11589552" y="324325"/>
                  </a:moveTo>
                  <a:lnTo>
                    <a:pt x="10430603" y="382752"/>
                  </a:lnTo>
                </a:path>
                <a:path w="15066644" h="1232534">
                  <a:moveTo>
                    <a:pt x="12748512" y="294556"/>
                  </a:moveTo>
                  <a:lnTo>
                    <a:pt x="11589552" y="324325"/>
                  </a:lnTo>
                </a:path>
                <a:path w="15066644" h="1232534">
                  <a:moveTo>
                    <a:pt x="13907471" y="197617"/>
                  </a:moveTo>
                  <a:lnTo>
                    <a:pt x="12748512" y="294556"/>
                  </a:lnTo>
                </a:path>
                <a:path w="15066644" h="1232534">
                  <a:moveTo>
                    <a:pt x="15066420" y="0"/>
                  </a:moveTo>
                  <a:lnTo>
                    <a:pt x="13907471" y="197617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3" name="object 33"/>
            <p:cNvSpPr/>
            <p:nvPr/>
          </p:nvSpPr>
          <p:spPr>
            <a:xfrm>
              <a:off x="2833404" y="7368483"/>
              <a:ext cx="6953884" cy="1458595"/>
            </a:xfrm>
            <a:custGeom>
              <a:avLst/>
              <a:gdLst/>
              <a:ahLst/>
              <a:cxnLst/>
              <a:rect l="l" t="t" r="r" b="b"/>
              <a:pathLst>
                <a:path w="6953884" h="1458595">
                  <a:moveTo>
                    <a:pt x="1158959" y="1301195"/>
                  </a:moveTo>
                  <a:lnTo>
                    <a:pt x="0" y="1458039"/>
                  </a:lnTo>
                </a:path>
                <a:path w="6953884" h="1458595">
                  <a:moveTo>
                    <a:pt x="2317918" y="1392470"/>
                  </a:moveTo>
                  <a:lnTo>
                    <a:pt x="1158959" y="1301195"/>
                  </a:lnTo>
                </a:path>
                <a:path w="6953884" h="1458595">
                  <a:moveTo>
                    <a:pt x="3476867" y="650660"/>
                  </a:moveTo>
                  <a:lnTo>
                    <a:pt x="2317918" y="1392470"/>
                  </a:lnTo>
                </a:path>
                <a:path w="6953884" h="1458595">
                  <a:moveTo>
                    <a:pt x="4635827" y="520099"/>
                  </a:moveTo>
                  <a:lnTo>
                    <a:pt x="3476867" y="650660"/>
                  </a:lnTo>
                </a:path>
                <a:path w="6953884" h="1458595">
                  <a:moveTo>
                    <a:pt x="5794776" y="146278"/>
                  </a:moveTo>
                  <a:lnTo>
                    <a:pt x="4635827" y="520099"/>
                  </a:lnTo>
                </a:path>
                <a:path w="6953884" h="1458595">
                  <a:moveTo>
                    <a:pt x="6953735" y="0"/>
                  </a:moveTo>
                  <a:lnTo>
                    <a:pt x="5794776" y="146278"/>
                  </a:lnTo>
                </a:path>
              </a:pathLst>
            </a:custGeom>
            <a:ln w="31412">
              <a:solidFill>
                <a:srgbClr val="FFB7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4" name="object 34"/>
            <p:cNvSpPr/>
            <p:nvPr/>
          </p:nvSpPr>
          <p:spPr>
            <a:xfrm>
              <a:off x="2635558" y="7298598"/>
              <a:ext cx="15446375" cy="0"/>
            </a:xfrm>
            <a:custGeom>
              <a:avLst/>
              <a:gdLst/>
              <a:ahLst/>
              <a:cxnLst/>
              <a:rect l="l" t="t" r="r" b="b"/>
              <a:pathLst>
                <a:path w="15446375">
                  <a:moveTo>
                    <a:pt x="0" y="0"/>
                  </a:moveTo>
                  <a:lnTo>
                    <a:pt x="15446210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5" name="object 35"/>
            <p:cNvSpPr/>
            <p:nvPr/>
          </p:nvSpPr>
          <p:spPr>
            <a:xfrm>
              <a:off x="9787140" y="6941627"/>
              <a:ext cx="1159510" cy="427355"/>
            </a:xfrm>
            <a:custGeom>
              <a:avLst/>
              <a:gdLst/>
              <a:ahLst/>
              <a:cxnLst/>
              <a:rect l="l" t="t" r="r" b="b"/>
              <a:pathLst>
                <a:path w="1159509" h="427354">
                  <a:moveTo>
                    <a:pt x="1158959" y="0"/>
                  </a:moveTo>
                  <a:lnTo>
                    <a:pt x="0" y="426856"/>
                  </a:lnTo>
                </a:path>
              </a:pathLst>
            </a:custGeom>
            <a:ln w="31412">
              <a:solidFill>
                <a:srgbClr val="FFB7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6" name="object 36"/>
            <p:cNvSpPr/>
            <p:nvPr/>
          </p:nvSpPr>
          <p:spPr>
            <a:xfrm>
              <a:off x="2635558" y="6279980"/>
              <a:ext cx="15446375" cy="0"/>
            </a:xfrm>
            <a:custGeom>
              <a:avLst/>
              <a:gdLst/>
              <a:ahLst/>
              <a:cxnLst/>
              <a:rect l="l" t="t" r="r" b="b"/>
              <a:pathLst>
                <a:path w="15446375">
                  <a:moveTo>
                    <a:pt x="0" y="0"/>
                  </a:moveTo>
                  <a:lnTo>
                    <a:pt x="15446210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7" name="object 37"/>
            <p:cNvSpPr/>
            <p:nvPr/>
          </p:nvSpPr>
          <p:spPr>
            <a:xfrm>
              <a:off x="10946099" y="5354450"/>
              <a:ext cx="4636135" cy="1587500"/>
            </a:xfrm>
            <a:custGeom>
              <a:avLst/>
              <a:gdLst/>
              <a:ahLst/>
              <a:cxnLst/>
              <a:rect l="l" t="t" r="r" b="b"/>
              <a:pathLst>
                <a:path w="4636134" h="1587500">
                  <a:moveTo>
                    <a:pt x="1158949" y="874559"/>
                  </a:moveTo>
                  <a:lnTo>
                    <a:pt x="0" y="1587176"/>
                  </a:lnTo>
                </a:path>
                <a:path w="4636134" h="1587500">
                  <a:moveTo>
                    <a:pt x="2317908" y="759914"/>
                  </a:moveTo>
                  <a:lnTo>
                    <a:pt x="1158949" y="874559"/>
                  </a:lnTo>
                </a:path>
                <a:path w="4636134" h="1587500">
                  <a:moveTo>
                    <a:pt x="3476857" y="725611"/>
                  </a:moveTo>
                  <a:lnTo>
                    <a:pt x="2317908" y="759914"/>
                  </a:lnTo>
                </a:path>
                <a:path w="4636134" h="1587500">
                  <a:moveTo>
                    <a:pt x="4635816" y="0"/>
                  </a:moveTo>
                  <a:lnTo>
                    <a:pt x="3476857" y="725611"/>
                  </a:lnTo>
                </a:path>
              </a:pathLst>
            </a:custGeom>
            <a:ln w="31412">
              <a:solidFill>
                <a:srgbClr val="FFB7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8" name="object 38"/>
            <p:cNvSpPr/>
            <p:nvPr/>
          </p:nvSpPr>
          <p:spPr>
            <a:xfrm>
              <a:off x="2635558" y="5261362"/>
              <a:ext cx="15446375" cy="0"/>
            </a:xfrm>
            <a:custGeom>
              <a:avLst/>
              <a:gdLst/>
              <a:ahLst/>
              <a:cxnLst/>
              <a:rect l="l" t="t" r="r" b="b"/>
              <a:pathLst>
                <a:path w="15446375">
                  <a:moveTo>
                    <a:pt x="0" y="0"/>
                  </a:moveTo>
                  <a:lnTo>
                    <a:pt x="15446210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9" name="object 39"/>
            <p:cNvSpPr/>
            <p:nvPr/>
          </p:nvSpPr>
          <p:spPr>
            <a:xfrm>
              <a:off x="15581916" y="4928652"/>
              <a:ext cx="1159510" cy="426084"/>
            </a:xfrm>
            <a:custGeom>
              <a:avLst/>
              <a:gdLst/>
              <a:ahLst/>
              <a:cxnLst/>
              <a:rect l="l" t="t" r="r" b="b"/>
              <a:pathLst>
                <a:path w="1159509" h="426085">
                  <a:moveTo>
                    <a:pt x="1158959" y="0"/>
                  </a:moveTo>
                  <a:lnTo>
                    <a:pt x="0" y="425798"/>
                  </a:lnTo>
                </a:path>
              </a:pathLst>
            </a:custGeom>
            <a:ln w="31412">
              <a:solidFill>
                <a:srgbClr val="FFB7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0" name="object 40"/>
            <p:cNvSpPr/>
            <p:nvPr/>
          </p:nvSpPr>
          <p:spPr>
            <a:xfrm>
              <a:off x="2833404" y="5991437"/>
              <a:ext cx="13907769" cy="2835275"/>
            </a:xfrm>
            <a:custGeom>
              <a:avLst/>
              <a:gdLst/>
              <a:ahLst/>
              <a:cxnLst/>
              <a:rect l="l" t="t" r="r" b="b"/>
              <a:pathLst>
                <a:path w="13907769" h="2835275">
                  <a:moveTo>
                    <a:pt x="1158959" y="2702755"/>
                  </a:moveTo>
                  <a:lnTo>
                    <a:pt x="0" y="2835086"/>
                  </a:lnTo>
                </a:path>
                <a:path w="13907769" h="2835275">
                  <a:moveTo>
                    <a:pt x="2317918" y="2761120"/>
                  </a:moveTo>
                  <a:lnTo>
                    <a:pt x="1158959" y="2702755"/>
                  </a:lnTo>
                </a:path>
                <a:path w="13907769" h="2835275">
                  <a:moveTo>
                    <a:pt x="3476867" y="2226424"/>
                  </a:moveTo>
                  <a:lnTo>
                    <a:pt x="2317918" y="2761120"/>
                  </a:lnTo>
                </a:path>
                <a:path w="13907769" h="2835275">
                  <a:moveTo>
                    <a:pt x="4635827" y="2083632"/>
                  </a:moveTo>
                  <a:lnTo>
                    <a:pt x="3476867" y="2226424"/>
                  </a:lnTo>
                </a:path>
                <a:path w="13907769" h="2835275">
                  <a:moveTo>
                    <a:pt x="5794776" y="1727046"/>
                  </a:moveTo>
                  <a:lnTo>
                    <a:pt x="4635827" y="2083632"/>
                  </a:lnTo>
                </a:path>
                <a:path w="13907769" h="2835275">
                  <a:moveTo>
                    <a:pt x="6953735" y="1710115"/>
                  </a:moveTo>
                  <a:lnTo>
                    <a:pt x="5794776" y="1727046"/>
                  </a:lnTo>
                </a:path>
                <a:path w="13907769" h="2835275">
                  <a:moveTo>
                    <a:pt x="8112695" y="1350220"/>
                  </a:moveTo>
                  <a:lnTo>
                    <a:pt x="6953735" y="1710115"/>
                  </a:lnTo>
                </a:path>
                <a:path w="13907769" h="2835275">
                  <a:moveTo>
                    <a:pt x="9271644" y="1223994"/>
                  </a:moveTo>
                  <a:lnTo>
                    <a:pt x="8112695" y="1350220"/>
                  </a:lnTo>
                </a:path>
                <a:path w="13907769" h="2835275">
                  <a:moveTo>
                    <a:pt x="10430603" y="1202654"/>
                  </a:moveTo>
                  <a:lnTo>
                    <a:pt x="9271644" y="1223994"/>
                  </a:lnTo>
                </a:path>
                <a:path w="13907769" h="2835275">
                  <a:moveTo>
                    <a:pt x="11589552" y="1074113"/>
                  </a:moveTo>
                  <a:lnTo>
                    <a:pt x="10430603" y="1202654"/>
                  </a:lnTo>
                </a:path>
                <a:path w="13907769" h="2835275">
                  <a:moveTo>
                    <a:pt x="12748512" y="397108"/>
                  </a:moveTo>
                  <a:lnTo>
                    <a:pt x="11589552" y="1074113"/>
                  </a:lnTo>
                </a:path>
                <a:path w="13907769" h="2835275">
                  <a:moveTo>
                    <a:pt x="13907471" y="0"/>
                  </a:moveTo>
                  <a:lnTo>
                    <a:pt x="12748512" y="397108"/>
                  </a:lnTo>
                </a:path>
              </a:pathLst>
            </a:custGeom>
            <a:ln w="31412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1" name="object 41"/>
            <p:cNvSpPr/>
            <p:nvPr/>
          </p:nvSpPr>
          <p:spPr>
            <a:xfrm>
              <a:off x="2635558" y="8831334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1081654" y="2406366"/>
            <a:ext cx="378904" cy="2856385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1000</a:t>
            </a:r>
            <a:endParaRPr sz="1243">
              <a:latin typeface="Open Sans"/>
              <a:cs typeface="Open Sans"/>
            </a:endParaRPr>
          </a:p>
          <a:p>
            <a:pPr>
              <a:lnSpc>
                <a:spcPct val="100000"/>
              </a:lnSpc>
            </a:pPr>
            <a:endParaRPr sz="1637">
              <a:latin typeface="Open Sans"/>
              <a:cs typeface="Open Sans"/>
            </a:endParaRPr>
          </a:p>
          <a:p>
            <a:pPr marL="98191">
              <a:spcBef>
                <a:spcPts val="1143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800</a:t>
            </a:r>
            <a:endParaRPr sz="1243">
              <a:latin typeface="Open Sans"/>
              <a:cs typeface="Open Sans"/>
            </a:endParaRPr>
          </a:p>
          <a:p>
            <a:pPr>
              <a:lnSpc>
                <a:spcPct val="100000"/>
              </a:lnSpc>
            </a:pPr>
            <a:endParaRPr sz="1637">
              <a:latin typeface="Open Sans"/>
              <a:cs typeface="Open Sans"/>
            </a:endParaRPr>
          </a:p>
          <a:p>
            <a:pPr marL="98191">
              <a:spcBef>
                <a:spcPts val="1143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600</a:t>
            </a:r>
            <a:endParaRPr sz="1243">
              <a:latin typeface="Open Sans"/>
              <a:cs typeface="Open Sans"/>
            </a:endParaRPr>
          </a:p>
          <a:p>
            <a:pPr>
              <a:lnSpc>
                <a:spcPct val="100000"/>
              </a:lnSpc>
            </a:pPr>
            <a:endParaRPr sz="1637">
              <a:latin typeface="Open Sans"/>
              <a:cs typeface="Open Sans"/>
            </a:endParaRPr>
          </a:p>
          <a:p>
            <a:pPr marL="98191">
              <a:spcBef>
                <a:spcPts val="1140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400</a:t>
            </a:r>
            <a:endParaRPr sz="1243">
              <a:latin typeface="Open Sans"/>
              <a:cs typeface="Open Sans"/>
            </a:endParaRPr>
          </a:p>
          <a:p>
            <a:pPr>
              <a:lnSpc>
                <a:spcPct val="100000"/>
              </a:lnSpc>
            </a:pPr>
            <a:endParaRPr sz="1637">
              <a:latin typeface="Open Sans"/>
              <a:cs typeface="Open Sans"/>
            </a:endParaRPr>
          </a:p>
          <a:p>
            <a:pPr marL="98191">
              <a:spcBef>
                <a:spcPts val="1143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200</a:t>
            </a:r>
            <a:endParaRPr sz="1243">
              <a:latin typeface="Open Sans"/>
              <a:cs typeface="Open Sans"/>
            </a:endParaRPr>
          </a:p>
          <a:p>
            <a:pPr marL="98191">
              <a:spcBef>
                <a:spcPts val="958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100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845753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2007</a:t>
            </a:r>
            <a:endParaRPr sz="1092" dirty="0">
              <a:latin typeface="Open Sans"/>
              <a:cs typeface="Open San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506069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2008</a:t>
            </a:r>
            <a:endParaRPr sz="1092" dirty="0">
              <a:latin typeface="Open Sans"/>
              <a:cs typeface="Open San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166384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2009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826700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2010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487016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2011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147331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2012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807646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2013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467962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2014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128278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2015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7788593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2016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448909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2017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9109225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2018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769540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2019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429855" y="5463406"/>
            <a:ext cx="168059" cy="419313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2020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12581" y="3770186"/>
            <a:ext cx="4322350" cy="340620"/>
          </a:xfrm>
          <a:prstGeom prst="rect">
            <a:avLst/>
          </a:prstGeom>
        </p:spPr>
        <p:txBody>
          <a:bodyPr vert="horz" wrap="square" lIns="0" tIns="7316" rIns="0" bIns="0" rtlCol="0">
            <a:spAutoFit/>
          </a:bodyPr>
          <a:lstStyle/>
          <a:p>
            <a:pPr marL="7701" marR="3081">
              <a:lnSpc>
                <a:spcPct val="100800"/>
              </a:lnSpc>
              <a:spcBef>
                <a:spcPts val="58"/>
              </a:spcBef>
            </a:pPr>
            <a:r>
              <a:rPr sz="1092" b="1" spc="3" dirty="0">
                <a:latin typeface="Open Sans"/>
                <a:cs typeface="Open Sans"/>
              </a:rPr>
              <a:t>Comparação da evolução do PIB, Faturamento da indústria</a:t>
            </a:r>
            <a:r>
              <a:rPr sz="1092" b="1" spc="6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de </a:t>
            </a:r>
            <a:r>
              <a:rPr sz="1092" b="1" spc="-276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alimentos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e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faturamento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das maiores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indústrias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do setor.</a:t>
            </a:r>
            <a:endParaRPr sz="1092" dirty="0">
              <a:latin typeface="Open Sans"/>
              <a:cs typeface="Open San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837391" y="2952656"/>
            <a:ext cx="1448967" cy="1622539"/>
          </a:xfrm>
          <a:prstGeom prst="rect">
            <a:avLst/>
          </a:prstGeom>
        </p:spPr>
        <p:txBody>
          <a:bodyPr vert="horz" wrap="square" lIns="0" tIns="10012" rIns="0" bIns="0" rtlCol="0">
            <a:spAutoFit/>
          </a:bodyPr>
          <a:lstStyle/>
          <a:p>
            <a:pPr marL="7701">
              <a:spcBef>
                <a:spcPts val="79"/>
              </a:spcBef>
            </a:pP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10</a:t>
            </a:r>
            <a:r>
              <a:rPr sz="1031" spc="-12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Maiores</a:t>
            </a:r>
            <a:r>
              <a:rPr sz="1031" spc="-9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grupos</a:t>
            </a:r>
            <a:endParaRPr sz="1031" dirty="0">
              <a:latin typeface="Open Sans"/>
              <a:cs typeface="Open Sans"/>
            </a:endParaRPr>
          </a:p>
          <a:p>
            <a:pPr marL="7701" marR="3081">
              <a:lnSpc>
                <a:spcPct val="185100"/>
              </a:lnSpc>
              <a:spcBef>
                <a:spcPts val="212"/>
              </a:spcBef>
            </a:pP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Média </a:t>
            </a:r>
            <a:r>
              <a:rPr sz="1031" spc="6" dirty="0">
                <a:solidFill>
                  <a:srgbClr val="808080"/>
                </a:solidFill>
                <a:latin typeface="Open Sans"/>
                <a:cs typeface="Open Sans"/>
              </a:rPr>
              <a:t>setorial </a:t>
            </a:r>
            <a:r>
              <a:rPr sz="1031" spc="3" dirty="0">
                <a:solidFill>
                  <a:srgbClr val="808080"/>
                </a:solidFill>
                <a:latin typeface="Open Sans"/>
                <a:cs typeface="Open Sans"/>
              </a:rPr>
              <a:t>(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70 maiores empresas) </a:t>
            </a:r>
            <a:r>
              <a:rPr sz="1031" spc="12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Faturamento</a:t>
            </a:r>
            <a:r>
              <a:rPr sz="1031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Líquido</a:t>
            </a:r>
            <a:r>
              <a:rPr sz="1031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6" dirty="0">
                <a:solidFill>
                  <a:srgbClr val="808080"/>
                </a:solidFill>
                <a:latin typeface="Open Sans"/>
                <a:cs typeface="Open Sans"/>
              </a:rPr>
              <a:t>Indústria</a:t>
            </a:r>
            <a:r>
              <a:rPr sz="1031" spc="3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de</a:t>
            </a:r>
            <a:r>
              <a:rPr sz="1031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alimentos </a:t>
            </a:r>
            <a:r>
              <a:rPr sz="1031" spc="-258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PIB</a:t>
            </a:r>
            <a:r>
              <a:rPr sz="1031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Nominal</a:t>
            </a:r>
            <a:endParaRPr sz="1031" dirty="0">
              <a:latin typeface="Open Sans"/>
              <a:cs typeface="Open Sans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0508273" y="3773865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7800A9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" name="object 61"/>
          <p:cNvSpPr/>
          <p:nvPr/>
        </p:nvSpPr>
        <p:spPr>
          <a:xfrm>
            <a:off x="10508273" y="3156159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FFB7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" name="object 62"/>
          <p:cNvSpPr/>
          <p:nvPr/>
        </p:nvSpPr>
        <p:spPr>
          <a:xfrm>
            <a:off x="10508273" y="3473794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" name="object 63"/>
          <p:cNvSpPr/>
          <p:nvPr/>
        </p:nvSpPr>
        <p:spPr>
          <a:xfrm>
            <a:off x="10508273" y="4055392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02D6D6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" name="object 64"/>
          <p:cNvSpPr txBox="1"/>
          <p:nvPr/>
        </p:nvSpPr>
        <p:spPr>
          <a:xfrm>
            <a:off x="1584581" y="6263527"/>
            <a:ext cx="4196819" cy="130584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marL="7701">
              <a:spcBef>
                <a:spcPts val="73"/>
              </a:spcBef>
            </a:pPr>
            <a:r>
              <a:rPr sz="788" spc="3" dirty="0">
                <a:latin typeface="Open Sans"/>
                <a:cs typeface="Open Sans"/>
              </a:rPr>
              <a:t>Fonte:</a:t>
            </a:r>
            <a:r>
              <a:rPr sz="788" spc="6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Valor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1000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edições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de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2008 </a:t>
            </a:r>
            <a:r>
              <a:rPr sz="788" spc="3" dirty="0">
                <a:latin typeface="Open Sans"/>
                <a:cs typeface="Open Sans"/>
              </a:rPr>
              <a:t>até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2020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e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IBGE.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Elaborado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pelo</a:t>
            </a:r>
            <a:r>
              <a:rPr sz="788" spc="6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Valter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Palmieri</a:t>
            </a:r>
            <a:r>
              <a:rPr sz="788" spc="9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Júnior</a:t>
            </a:r>
            <a:endParaRPr sz="788">
              <a:latin typeface="Open Sans"/>
              <a:cs typeface="Open Sans"/>
            </a:endParaRPr>
          </a:p>
        </p:txBody>
      </p:sp>
      <p:graphicFrame>
        <p:nvGraphicFramePr>
          <p:cNvPr id="65" name="Tabela 64">
            <a:extLst>
              <a:ext uri="{FF2B5EF4-FFF2-40B4-BE49-F238E27FC236}">
                <a16:creationId xmlns:a16="http://schemas.microsoft.com/office/drawing/2014/main" id="{365198D4-208A-D62D-7857-FD1F322FA1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8820261"/>
              </p:ext>
            </p:extLst>
          </p:nvPr>
        </p:nvGraphicFramePr>
        <p:xfrm>
          <a:off x="2686864" y="1621045"/>
          <a:ext cx="6265985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53234">
                  <a:extLst>
                    <a:ext uri="{9D8B030D-6E8A-4147-A177-3AD203B41FA5}">
                      <a16:colId xmlns:a16="http://schemas.microsoft.com/office/drawing/2014/main" val="512425554"/>
                    </a:ext>
                  </a:extLst>
                </a:gridCol>
                <a:gridCol w="964563">
                  <a:extLst>
                    <a:ext uri="{9D8B030D-6E8A-4147-A177-3AD203B41FA5}">
                      <a16:colId xmlns:a16="http://schemas.microsoft.com/office/drawing/2014/main" val="3593531581"/>
                    </a:ext>
                  </a:extLst>
                </a:gridCol>
                <a:gridCol w="964563">
                  <a:extLst>
                    <a:ext uri="{9D8B030D-6E8A-4147-A177-3AD203B41FA5}">
                      <a16:colId xmlns:a16="http://schemas.microsoft.com/office/drawing/2014/main" val="3125464890"/>
                    </a:ext>
                  </a:extLst>
                </a:gridCol>
                <a:gridCol w="964563">
                  <a:extLst>
                    <a:ext uri="{9D8B030D-6E8A-4147-A177-3AD203B41FA5}">
                      <a16:colId xmlns:a16="http://schemas.microsoft.com/office/drawing/2014/main" val="3499080734"/>
                    </a:ext>
                  </a:extLst>
                </a:gridCol>
                <a:gridCol w="1109531">
                  <a:extLst>
                    <a:ext uri="{9D8B030D-6E8A-4147-A177-3AD203B41FA5}">
                      <a16:colId xmlns:a16="http://schemas.microsoft.com/office/drawing/2014/main" val="3160287116"/>
                    </a:ext>
                  </a:extLst>
                </a:gridCol>
                <a:gridCol w="1109531">
                  <a:extLst>
                    <a:ext uri="{9D8B030D-6E8A-4147-A177-3AD203B41FA5}">
                      <a16:colId xmlns:a16="http://schemas.microsoft.com/office/drawing/2014/main" val="393872117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pt-BR" sz="2400" b="1" kern="1200" dirty="0">
                        <a:solidFill>
                          <a:srgbClr val="FFC000"/>
                        </a:solidFill>
                        <a:latin typeface="Bahnschrift SemiCondensed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chemeClr val="bg1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2019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chemeClr val="bg1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2020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chemeClr val="bg1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2021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chemeClr val="bg1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2022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chemeClr val="bg1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CAGR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79716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10 Maiores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532 bi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590 bi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651 bi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748 bi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10% ao ano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31115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PIB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1,2%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-3.3%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4.6%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pt-BR" sz="2400" b="1" kern="1200" dirty="0">
                          <a:solidFill>
                            <a:srgbClr val="FFC000"/>
                          </a:solidFill>
                          <a:latin typeface="Bahnschrift SemiCondensed" panose="020B0502040204020203" pitchFamily="34" charset="0"/>
                          <a:ea typeface="+mn-ea"/>
                          <a:cs typeface="+mn-cs"/>
                        </a:rPr>
                        <a:t>3.0%</a:t>
                      </a:r>
                    </a:p>
                  </a:txBody>
                  <a:tcP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endParaRPr lang="pt-BR" sz="2400" b="1" kern="1200" dirty="0">
                        <a:solidFill>
                          <a:srgbClr val="FFC000"/>
                        </a:solidFill>
                        <a:latin typeface="Bahnschrift SemiCondensed" panose="020B0502040204020203" pitchFamily="34" charset="0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1829399"/>
                  </a:ext>
                </a:extLst>
              </a:tr>
            </a:tbl>
          </a:graphicData>
        </a:graphic>
      </p:graphicFrame>
      <p:sp>
        <p:nvSpPr>
          <p:cNvPr id="68" name="object 4">
            <a:extLst>
              <a:ext uri="{FF2B5EF4-FFF2-40B4-BE49-F238E27FC236}">
                <a16:creationId xmlns:a16="http://schemas.microsoft.com/office/drawing/2014/main" id="{73C3404C-93A8-9E08-F99D-E2FCFEAE735A}"/>
              </a:ext>
            </a:extLst>
          </p:cNvPr>
          <p:cNvSpPr/>
          <p:nvPr/>
        </p:nvSpPr>
        <p:spPr>
          <a:xfrm>
            <a:off x="-5757" y="-81788"/>
            <a:ext cx="12191144" cy="1260115"/>
          </a:xfrm>
          <a:custGeom>
            <a:avLst/>
            <a:gdLst/>
            <a:ahLst/>
            <a:cxnLst/>
            <a:rect l="l" t="t" r="r" b="b"/>
            <a:pathLst>
              <a:path w="20104100" h="10044430">
                <a:moveTo>
                  <a:pt x="20104099" y="0"/>
                </a:moveTo>
                <a:lnTo>
                  <a:pt x="0" y="0"/>
                </a:lnTo>
                <a:lnTo>
                  <a:pt x="0" y="10043997"/>
                </a:lnTo>
                <a:lnTo>
                  <a:pt x="20104099" y="10043997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 dirty="0"/>
          </a:p>
        </p:txBody>
      </p:sp>
      <p:sp>
        <p:nvSpPr>
          <p:cNvPr id="71" name="Google Shape;245;gb826fdcbc1_0_66">
            <a:extLst>
              <a:ext uri="{FF2B5EF4-FFF2-40B4-BE49-F238E27FC236}">
                <a16:creationId xmlns:a16="http://schemas.microsoft.com/office/drawing/2014/main" id="{CA9A5165-96CB-5ADE-7364-7ADF66A81C83}"/>
              </a:ext>
            </a:extLst>
          </p:cNvPr>
          <p:cNvSpPr txBox="1"/>
          <p:nvPr/>
        </p:nvSpPr>
        <p:spPr>
          <a:xfrm>
            <a:off x="43050" y="-175002"/>
            <a:ext cx="12093529" cy="12926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just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3600" b="1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Alta concentração de mercado e aumento significativo do faturamento das maiores empresas de alimentos e bebidas</a:t>
            </a:r>
            <a:endParaRPr sz="3600" b="1" dirty="0">
              <a:solidFill>
                <a:schemeClr val="bg1"/>
              </a:solidFill>
              <a:latin typeface="Bahnschrift SemiCondensed" panose="020B0502040204020203" pitchFamily="34" charset="0"/>
              <a:sym typeface="Calibri"/>
            </a:endParaRPr>
          </a:p>
        </p:txBody>
      </p:sp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BA596476-4BE1-7DF0-F5D5-E486380A339D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26420159-93C8-276C-040F-392EBC4774B3}"/>
              </a:ext>
            </a:extLst>
          </p:cNvPr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3058580" y="1211318"/>
            <a:ext cx="5421539" cy="3360682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253304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4">
            <a:extLst>
              <a:ext uri="{FF2B5EF4-FFF2-40B4-BE49-F238E27FC236}">
                <a16:creationId xmlns:a16="http://schemas.microsoft.com/office/drawing/2014/main" id="{43091A33-6F3B-B6C6-74EE-70B2971D8150}"/>
              </a:ext>
            </a:extLst>
          </p:cNvPr>
          <p:cNvSpPr/>
          <p:nvPr/>
        </p:nvSpPr>
        <p:spPr>
          <a:xfrm>
            <a:off x="-5757" y="-81788"/>
            <a:ext cx="12191144" cy="1260115"/>
          </a:xfrm>
          <a:custGeom>
            <a:avLst/>
            <a:gdLst/>
            <a:ahLst/>
            <a:cxnLst/>
            <a:rect l="l" t="t" r="r" b="b"/>
            <a:pathLst>
              <a:path w="20104100" h="10044430">
                <a:moveTo>
                  <a:pt x="20104099" y="0"/>
                </a:moveTo>
                <a:lnTo>
                  <a:pt x="0" y="0"/>
                </a:lnTo>
                <a:lnTo>
                  <a:pt x="0" y="10043997"/>
                </a:lnTo>
                <a:lnTo>
                  <a:pt x="20104099" y="10043997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 dirty="0"/>
          </a:p>
        </p:txBody>
      </p:sp>
      <p:pic>
        <p:nvPicPr>
          <p:cNvPr id="90" name="Google Shape;90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51825" y="1376350"/>
            <a:ext cx="8888350" cy="4638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56351" y="-101806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screenshot, design&#10;&#10;Description automatically generated">
            <a:extLst>
              <a:ext uri="{FF2B5EF4-FFF2-40B4-BE49-F238E27FC236}">
                <a16:creationId xmlns:a16="http://schemas.microsoft.com/office/drawing/2014/main" id="{C21E0DDB-F297-9DA5-D828-8589DFFA5A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1F99DA8D-BC49-927F-6843-51ABEEE00E69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Imagem 3">
            <a:extLst>
              <a:ext uri="{FF2B5EF4-FFF2-40B4-BE49-F238E27FC236}">
                <a16:creationId xmlns:a16="http://schemas.microsoft.com/office/drawing/2014/main" id="{0CFAFD53-8EDB-19EA-D4A9-9FA029EBB3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80196" y="5446528"/>
            <a:ext cx="4808637" cy="1150720"/>
          </a:xfrm>
          <a:prstGeom prst="rect">
            <a:avLst/>
          </a:prstGeom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68EEF1F9-3F95-91FB-EE98-C48653BB203F}"/>
              </a:ext>
            </a:extLst>
          </p:cNvPr>
          <p:cNvSpPr/>
          <p:nvPr/>
        </p:nvSpPr>
        <p:spPr>
          <a:xfrm>
            <a:off x="1540701" y="5446528"/>
            <a:ext cx="2639495" cy="115072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4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Mudança na dieta brasileira nos últimos 30 anos</a:t>
            </a:r>
          </a:p>
        </p:txBody>
      </p:sp>
    </p:spTree>
    <p:extLst>
      <p:ext uri="{BB962C8B-B14F-4D97-AF65-F5344CB8AC3E}">
        <p14:creationId xmlns:p14="http://schemas.microsoft.com/office/powerpoint/2010/main" val="37188811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screenshot, design&#10;&#10;Description automatically generated">
            <a:extLst>
              <a:ext uri="{FF2B5EF4-FFF2-40B4-BE49-F238E27FC236}">
                <a16:creationId xmlns:a16="http://schemas.microsoft.com/office/drawing/2014/main" id="{57EC1866-8283-DC92-FE8E-AF0A772A25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1F74182E-1F20-090F-8229-21839A2BEE89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605238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1586809" y="306463"/>
            <a:ext cx="155566" cy="373539"/>
          </a:xfrm>
          <a:prstGeom prst="rect">
            <a:avLst/>
          </a:prstGeom>
        </p:spPr>
        <p:txBody>
          <a:bodyPr vert="horz" wrap="square" lIns="0" tIns="9627" rIns="0" bIns="0" rtlCol="0">
            <a:spAutoFit/>
          </a:bodyPr>
          <a:lstStyle/>
          <a:p>
            <a:pPr marL="7701">
              <a:spcBef>
                <a:spcPts val="76"/>
              </a:spcBef>
            </a:pPr>
            <a:r>
              <a:rPr sz="1182" b="1" spc="6" dirty="0">
                <a:solidFill>
                  <a:srgbClr val="FFFFFF"/>
                </a:solidFill>
                <a:latin typeface="Asap Condensed"/>
                <a:cs typeface="Asap Condensed"/>
              </a:rPr>
              <a:t>31</a:t>
            </a:r>
            <a:endParaRPr sz="1182">
              <a:latin typeface="Asap Condensed"/>
              <a:cs typeface="Asap Condensed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210206" y="1126256"/>
            <a:ext cx="1124389" cy="495963"/>
            <a:chOff x="1995014" y="1857279"/>
            <a:chExt cx="1854200" cy="817880"/>
          </a:xfrm>
        </p:grpSpPr>
        <p:sp>
          <p:nvSpPr>
            <p:cNvPr id="5" name="object 5"/>
            <p:cNvSpPr/>
            <p:nvPr/>
          </p:nvSpPr>
          <p:spPr>
            <a:xfrm>
              <a:off x="1995014" y="1857279"/>
              <a:ext cx="1854200" cy="817880"/>
            </a:xfrm>
            <a:custGeom>
              <a:avLst/>
              <a:gdLst/>
              <a:ahLst/>
              <a:cxnLst/>
              <a:rect l="l" t="t" r="r" b="b"/>
              <a:pathLst>
                <a:path w="1854200" h="817880">
                  <a:moveTo>
                    <a:pt x="1816091" y="0"/>
                  </a:moveTo>
                  <a:lnTo>
                    <a:pt x="0" y="77285"/>
                  </a:lnTo>
                  <a:lnTo>
                    <a:pt x="37758" y="817441"/>
                  </a:lnTo>
                  <a:lnTo>
                    <a:pt x="1853838" y="740155"/>
                  </a:lnTo>
                  <a:lnTo>
                    <a:pt x="1816091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" name="object 6"/>
            <p:cNvSpPr/>
            <p:nvPr/>
          </p:nvSpPr>
          <p:spPr>
            <a:xfrm>
              <a:off x="3134626" y="1865305"/>
              <a:ext cx="701675" cy="551180"/>
            </a:xfrm>
            <a:custGeom>
              <a:avLst/>
              <a:gdLst/>
              <a:ahLst/>
              <a:cxnLst/>
              <a:rect l="l" t="t" r="r" b="b"/>
              <a:pathLst>
                <a:path w="701675" h="551180">
                  <a:moveTo>
                    <a:pt x="12941" y="292366"/>
                  </a:moveTo>
                  <a:lnTo>
                    <a:pt x="12890" y="291261"/>
                  </a:lnTo>
                  <a:lnTo>
                    <a:pt x="6769" y="288048"/>
                  </a:lnTo>
                  <a:lnTo>
                    <a:pt x="3797" y="289026"/>
                  </a:lnTo>
                  <a:lnTo>
                    <a:pt x="0" y="293814"/>
                  </a:lnTo>
                  <a:lnTo>
                    <a:pt x="6324" y="294259"/>
                  </a:lnTo>
                  <a:lnTo>
                    <a:pt x="5664" y="297929"/>
                  </a:lnTo>
                  <a:lnTo>
                    <a:pt x="8597" y="298513"/>
                  </a:lnTo>
                  <a:lnTo>
                    <a:pt x="10261" y="298869"/>
                  </a:lnTo>
                  <a:lnTo>
                    <a:pt x="12941" y="292366"/>
                  </a:lnTo>
                  <a:close/>
                </a:path>
                <a:path w="701675" h="551180">
                  <a:moveTo>
                    <a:pt x="24422" y="264439"/>
                  </a:moveTo>
                  <a:lnTo>
                    <a:pt x="22567" y="264071"/>
                  </a:lnTo>
                  <a:lnTo>
                    <a:pt x="20675" y="263372"/>
                  </a:lnTo>
                  <a:lnTo>
                    <a:pt x="17970" y="263537"/>
                  </a:lnTo>
                  <a:lnTo>
                    <a:pt x="17170" y="265125"/>
                  </a:lnTo>
                  <a:lnTo>
                    <a:pt x="16332" y="266026"/>
                  </a:lnTo>
                  <a:lnTo>
                    <a:pt x="17386" y="266801"/>
                  </a:lnTo>
                  <a:lnTo>
                    <a:pt x="18529" y="268338"/>
                  </a:lnTo>
                  <a:lnTo>
                    <a:pt x="21145" y="267970"/>
                  </a:lnTo>
                  <a:lnTo>
                    <a:pt x="22694" y="266750"/>
                  </a:lnTo>
                  <a:lnTo>
                    <a:pt x="24295" y="265950"/>
                  </a:lnTo>
                  <a:lnTo>
                    <a:pt x="24422" y="264439"/>
                  </a:lnTo>
                  <a:close/>
                </a:path>
                <a:path w="701675" h="551180">
                  <a:moveTo>
                    <a:pt x="201066" y="142659"/>
                  </a:moveTo>
                  <a:lnTo>
                    <a:pt x="195872" y="137591"/>
                  </a:lnTo>
                  <a:lnTo>
                    <a:pt x="195643" y="137515"/>
                  </a:lnTo>
                  <a:lnTo>
                    <a:pt x="191503" y="139496"/>
                  </a:lnTo>
                  <a:lnTo>
                    <a:pt x="195935" y="148259"/>
                  </a:lnTo>
                  <a:lnTo>
                    <a:pt x="201066" y="142659"/>
                  </a:lnTo>
                  <a:close/>
                </a:path>
                <a:path w="701675" h="551180">
                  <a:moveTo>
                    <a:pt x="246329" y="477012"/>
                  </a:moveTo>
                  <a:lnTo>
                    <a:pt x="246253" y="471957"/>
                  </a:lnTo>
                  <a:lnTo>
                    <a:pt x="238633" y="478129"/>
                  </a:lnTo>
                  <a:lnTo>
                    <a:pt x="239903" y="479590"/>
                  </a:lnTo>
                  <a:lnTo>
                    <a:pt x="242836" y="477977"/>
                  </a:lnTo>
                  <a:lnTo>
                    <a:pt x="246329" y="477012"/>
                  </a:lnTo>
                  <a:close/>
                </a:path>
                <a:path w="701675" h="551180">
                  <a:moveTo>
                    <a:pt x="269925" y="198374"/>
                  </a:moveTo>
                  <a:lnTo>
                    <a:pt x="268262" y="192963"/>
                  </a:lnTo>
                  <a:lnTo>
                    <a:pt x="263626" y="193154"/>
                  </a:lnTo>
                  <a:lnTo>
                    <a:pt x="264426" y="197015"/>
                  </a:lnTo>
                  <a:lnTo>
                    <a:pt x="263055" y="199898"/>
                  </a:lnTo>
                  <a:lnTo>
                    <a:pt x="269798" y="198564"/>
                  </a:lnTo>
                  <a:lnTo>
                    <a:pt x="269925" y="198374"/>
                  </a:lnTo>
                  <a:close/>
                </a:path>
                <a:path w="701675" h="551180">
                  <a:moveTo>
                    <a:pt x="320662" y="497662"/>
                  </a:moveTo>
                  <a:lnTo>
                    <a:pt x="319608" y="496951"/>
                  </a:lnTo>
                  <a:lnTo>
                    <a:pt x="318477" y="495541"/>
                  </a:lnTo>
                  <a:lnTo>
                    <a:pt x="315912" y="495909"/>
                  </a:lnTo>
                  <a:lnTo>
                    <a:pt x="314439" y="497078"/>
                  </a:lnTo>
                  <a:lnTo>
                    <a:pt x="312889" y="497865"/>
                  </a:lnTo>
                  <a:lnTo>
                    <a:pt x="313169" y="499249"/>
                  </a:lnTo>
                  <a:lnTo>
                    <a:pt x="314756" y="499516"/>
                  </a:lnTo>
                  <a:lnTo>
                    <a:pt x="316382" y="500138"/>
                  </a:lnTo>
                  <a:lnTo>
                    <a:pt x="318897" y="499783"/>
                  </a:lnTo>
                  <a:lnTo>
                    <a:pt x="319722" y="498462"/>
                  </a:lnTo>
                  <a:lnTo>
                    <a:pt x="320662" y="497662"/>
                  </a:lnTo>
                  <a:close/>
                </a:path>
                <a:path w="701675" h="551180">
                  <a:moveTo>
                    <a:pt x="336918" y="103365"/>
                  </a:moveTo>
                  <a:lnTo>
                    <a:pt x="335788" y="102844"/>
                  </a:lnTo>
                  <a:lnTo>
                    <a:pt x="333514" y="101828"/>
                  </a:lnTo>
                  <a:lnTo>
                    <a:pt x="333349" y="102082"/>
                  </a:lnTo>
                  <a:lnTo>
                    <a:pt x="333044" y="102641"/>
                  </a:lnTo>
                  <a:lnTo>
                    <a:pt x="334086" y="103365"/>
                  </a:lnTo>
                  <a:lnTo>
                    <a:pt x="335127" y="104076"/>
                  </a:lnTo>
                  <a:lnTo>
                    <a:pt x="336156" y="104787"/>
                  </a:lnTo>
                  <a:lnTo>
                    <a:pt x="336423" y="104317"/>
                  </a:lnTo>
                  <a:lnTo>
                    <a:pt x="336918" y="103365"/>
                  </a:lnTo>
                  <a:close/>
                </a:path>
                <a:path w="701675" h="551180">
                  <a:moveTo>
                    <a:pt x="342798" y="239052"/>
                  </a:moveTo>
                  <a:lnTo>
                    <a:pt x="341591" y="238747"/>
                  </a:lnTo>
                  <a:lnTo>
                    <a:pt x="340525" y="238467"/>
                  </a:lnTo>
                  <a:lnTo>
                    <a:pt x="338620" y="237985"/>
                  </a:lnTo>
                  <a:lnTo>
                    <a:pt x="339153" y="240957"/>
                  </a:lnTo>
                  <a:lnTo>
                    <a:pt x="340029" y="241947"/>
                  </a:lnTo>
                  <a:lnTo>
                    <a:pt x="342455" y="240461"/>
                  </a:lnTo>
                  <a:lnTo>
                    <a:pt x="342506" y="239801"/>
                  </a:lnTo>
                  <a:lnTo>
                    <a:pt x="342798" y="239052"/>
                  </a:lnTo>
                  <a:close/>
                </a:path>
                <a:path w="701675" h="551180">
                  <a:moveTo>
                    <a:pt x="359549" y="221361"/>
                  </a:moveTo>
                  <a:lnTo>
                    <a:pt x="359194" y="220345"/>
                  </a:lnTo>
                  <a:lnTo>
                    <a:pt x="357098" y="219583"/>
                  </a:lnTo>
                  <a:lnTo>
                    <a:pt x="356590" y="221386"/>
                  </a:lnTo>
                  <a:lnTo>
                    <a:pt x="356616" y="222529"/>
                  </a:lnTo>
                  <a:lnTo>
                    <a:pt x="358660" y="223227"/>
                  </a:lnTo>
                  <a:lnTo>
                    <a:pt x="359549" y="221361"/>
                  </a:lnTo>
                  <a:close/>
                </a:path>
                <a:path w="701675" h="551180">
                  <a:moveTo>
                    <a:pt x="376339" y="14211"/>
                  </a:moveTo>
                  <a:lnTo>
                    <a:pt x="375259" y="13627"/>
                  </a:lnTo>
                  <a:lnTo>
                    <a:pt x="374726" y="14249"/>
                  </a:lnTo>
                  <a:lnTo>
                    <a:pt x="374357" y="14909"/>
                  </a:lnTo>
                  <a:lnTo>
                    <a:pt x="373849" y="15748"/>
                  </a:lnTo>
                  <a:lnTo>
                    <a:pt x="374586" y="16052"/>
                  </a:lnTo>
                  <a:lnTo>
                    <a:pt x="375297" y="16433"/>
                  </a:lnTo>
                  <a:lnTo>
                    <a:pt x="375754" y="15735"/>
                  </a:lnTo>
                  <a:lnTo>
                    <a:pt x="376097" y="15036"/>
                  </a:lnTo>
                  <a:lnTo>
                    <a:pt x="376301" y="14312"/>
                  </a:lnTo>
                  <a:close/>
                </a:path>
                <a:path w="701675" h="551180">
                  <a:moveTo>
                    <a:pt x="401789" y="200342"/>
                  </a:moveTo>
                  <a:lnTo>
                    <a:pt x="400951" y="199415"/>
                  </a:lnTo>
                  <a:lnTo>
                    <a:pt x="400075" y="199961"/>
                  </a:lnTo>
                  <a:lnTo>
                    <a:pt x="399351" y="200558"/>
                  </a:lnTo>
                  <a:lnTo>
                    <a:pt x="398602" y="201129"/>
                  </a:lnTo>
                  <a:lnTo>
                    <a:pt x="398995" y="201612"/>
                  </a:lnTo>
                  <a:lnTo>
                    <a:pt x="399783" y="202539"/>
                  </a:lnTo>
                  <a:lnTo>
                    <a:pt x="400456" y="201828"/>
                  </a:lnTo>
                  <a:lnTo>
                    <a:pt x="401142" y="201168"/>
                  </a:lnTo>
                  <a:lnTo>
                    <a:pt x="401726" y="200393"/>
                  </a:lnTo>
                  <a:close/>
                </a:path>
                <a:path w="701675" h="551180">
                  <a:moveTo>
                    <a:pt x="404799" y="190830"/>
                  </a:moveTo>
                  <a:lnTo>
                    <a:pt x="404329" y="190804"/>
                  </a:lnTo>
                  <a:lnTo>
                    <a:pt x="403872" y="190792"/>
                  </a:lnTo>
                  <a:lnTo>
                    <a:pt x="403263" y="190754"/>
                  </a:lnTo>
                  <a:lnTo>
                    <a:pt x="403161" y="191262"/>
                  </a:lnTo>
                  <a:lnTo>
                    <a:pt x="402894" y="191846"/>
                  </a:lnTo>
                  <a:lnTo>
                    <a:pt x="403263" y="192354"/>
                  </a:lnTo>
                  <a:lnTo>
                    <a:pt x="404152" y="192519"/>
                  </a:lnTo>
                  <a:lnTo>
                    <a:pt x="404533" y="191947"/>
                  </a:lnTo>
                  <a:lnTo>
                    <a:pt x="404634" y="191376"/>
                  </a:lnTo>
                  <a:lnTo>
                    <a:pt x="404799" y="190830"/>
                  </a:lnTo>
                  <a:close/>
                </a:path>
                <a:path w="701675" h="551180">
                  <a:moveTo>
                    <a:pt x="424230" y="213194"/>
                  </a:moveTo>
                  <a:lnTo>
                    <a:pt x="420065" y="212420"/>
                  </a:lnTo>
                  <a:lnTo>
                    <a:pt x="420547" y="213741"/>
                  </a:lnTo>
                  <a:lnTo>
                    <a:pt x="420839" y="214655"/>
                  </a:lnTo>
                  <a:lnTo>
                    <a:pt x="421601" y="216458"/>
                  </a:lnTo>
                  <a:lnTo>
                    <a:pt x="422071" y="217347"/>
                  </a:lnTo>
                  <a:lnTo>
                    <a:pt x="422503" y="218249"/>
                  </a:lnTo>
                  <a:lnTo>
                    <a:pt x="423240" y="217893"/>
                  </a:lnTo>
                  <a:lnTo>
                    <a:pt x="423595" y="217703"/>
                  </a:lnTo>
                  <a:lnTo>
                    <a:pt x="422198" y="216204"/>
                  </a:lnTo>
                  <a:lnTo>
                    <a:pt x="424230" y="213194"/>
                  </a:lnTo>
                  <a:close/>
                </a:path>
                <a:path w="701675" h="551180">
                  <a:moveTo>
                    <a:pt x="429856" y="163918"/>
                  </a:moveTo>
                  <a:lnTo>
                    <a:pt x="429044" y="163436"/>
                  </a:lnTo>
                  <a:lnTo>
                    <a:pt x="427418" y="162445"/>
                  </a:lnTo>
                  <a:lnTo>
                    <a:pt x="427189" y="162814"/>
                  </a:lnTo>
                  <a:lnTo>
                    <a:pt x="426948" y="163182"/>
                  </a:lnTo>
                  <a:lnTo>
                    <a:pt x="426720" y="163563"/>
                  </a:lnTo>
                  <a:lnTo>
                    <a:pt x="427469" y="164033"/>
                  </a:lnTo>
                  <a:lnTo>
                    <a:pt x="428205" y="164553"/>
                  </a:lnTo>
                  <a:lnTo>
                    <a:pt x="429018" y="164947"/>
                  </a:lnTo>
                  <a:lnTo>
                    <a:pt x="429564" y="164274"/>
                  </a:lnTo>
                  <a:lnTo>
                    <a:pt x="429856" y="163918"/>
                  </a:lnTo>
                  <a:close/>
                </a:path>
                <a:path w="701675" h="551180">
                  <a:moveTo>
                    <a:pt x="431114" y="283667"/>
                  </a:moveTo>
                  <a:lnTo>
                    <a:pt x="430568" y="282879"/>
                  </a:lnTo>
                  <a:lnTo>
                    <a:pt x="430009" y="282079"/>
                  </a:lnTo>
                  <a:lnTo>
                    <a:pt x="429450" y="281292"/>
                  </a:lnTo>
                  <a:lnTo>
                    <a:pt x="429069" y="281533"/>
                  </a:lnTo>
                  <a:lnTo>
                    <a:pt x="428688" y="281800"/>
                  </a:lnTo>
                  <a:lnTo>
                    <a:pt x="428307" y="282041"/>
                  </a:lnTo>
                  <a:lnTo>
                    <a:pt x="429018" y="282790"/>
                  </a:lnTo>
                  <a:lnTo>
                    <a:pt x="429729" y="283514"/>
                  </a:lnTo>
                  <a:lnTo>
                    <a:pt x="430441" y="284251"/>
                  </a:lnTo>
                  <a:lnTo>
                    <a:pt x="430657" y="284060"/>
                  </a:lnTo>
                  <a:lnTo>
                    <a:pt x="430885" y="283870"/>
                  </a:lnTo>
                  <a:lnTo>
                    <a:pt x="431114" y="283667"/>
                  </a:lnTo>
                  <a:close/>
                </a:path>
                <a:path w="701675" h="551180">
                  <a:moveTo>
                    <a:pt x="434860" y="162166"/>
                  </a:moveTo>
                  <a:lnTo>
                    <a:pt x="434136" y="161823"/>
                  </a:lnTo>
                  <a:lnTo>
                    <a:pt x="433679" y="162547"/>
                  </a:lnTo>
                  <a:lnTo>
                    <a:pt x="433285" y="163258"/>
                  </a:lnTo>
                  <a:lnTo>
                    <a:pt x="432892" y="163969"/>
                  </a:lnTo>
                  <a:lnTo>
                    <a:pt x="433666" y="164338"/>
                  </a:lnTo>
                  <a:lnTo>
                    <a:pt x="434047" y="164528"/>
                  </a:lnTo>
                  <a:lnTo>
                    <a:pt x="434327" y="163741"/>
                  </a:lnTo>
                  <a:lnTo>
                    <a:pt x="434619" y="162991"/>
                  </a:lnTo>
                  <a:lnTo>
                    <a:pt x="434848" y="162217"/>
                  </a:lnTo>
                  <a:close/>
                </a:path>
                <a:path w="701675" h="551180">
                  <a:moveTo>
                    <a:pt x="452158" y="185051"/>
                  </a:moveTo>
                  <a:lnTo>
                    <a:pt x="450646" y="184899"/>
                  </a:lnTo>
                  <a:lnTo>
                    <a:pt x="448602" y="184696"/>
                  </a:lnTo>
                  <a:lnTo>
                    <a:pt x="449453" y="188315"/>
                  </a:lnTo>
                  <a:lnTo>
                    <a:pt x="450570" y="186969"/>
                  </a:lnTo>
                  <a:lnTo>
                    <a:pt x="451167" y="186232"/>
                  </a:lnTo>
                  <a:lnTo>
                    <a:pt x="452158" y="185051"/>
                  </a:lnTo>
                  <a:close/>
                </a:path>
                <a:path w="701675" h="551180">
                  <a:moveTo>
                    <a:pt x="453377" y="367093"/>
                  </a:moveTo>
                  <a:lnTo>
                    <a:pt x="452094" y="366395"/>
                  </a:lnTo>
                  <a:lnTo>
                    <a:pt x="450913" y="367652"/>
                  </a:lnTo>
                  <a:lnTo>
                    <a:pt x="449681" y="368896"/>
                  </a:lnTo>
                  <a:lnTo>
                    <a:pt x="450354" y="372198"/>
                  </a:lnTo>
                  <a:lnTo>
                    <a:pt x="451726" y="369862"/>
                  </a:lnTo>
                  <a:lnTo>
                    <a:pt x="452564" y="368490"/>
                  </a:lnTo>
                  <a:lnTo>
                    <a:pt x="453377" y="367093"/>
                  </a:lnTo>
                  <a:close/>
                </a:path>
                <a:path w="701675" h="551180">
                  <a:moveTo>
                    <a:pt x="459714" y="288391"/>
                  </a:moveTo>
                  <a:lnTo>
                    <a:pt x="459143" y="288175"/>
                  </a:lnTo>
                  <a:lnTo>
                    <a:pt x="458660" y="287832"/>
                  </a:lnTo>
                  <a:lnTo>
                    <a:pt x="458050" y="288023"/>
                  </a:lnTo>
                  <a:lnTo>
                    <a:pt x="457708" y="288925"/>
                  </a:lnTo>
                  <a:lnTo>
                    <a:pt x="458190" y="289407"/>
                  </a:lnTo>
                  <a:lnTo>
                    <a:pt x="458762" y="289572"/>
                  </a:lnTo>
                  <a:lnTo>
                    <a:pt x="459244" y="289826"/>
                  </a:lnTo>
                  <a:lnTo>
                    <a:pt x="459371" y="289382"/>
                  </a:lnTo>
                  <a:lnTo>
                    <a:pt x="459714" y="288391"/>
                  </a:lnTo>
                  <a:close/>
                </a:path>
                <a:path w="701675" h="551180">
                  <a:moveTo>
                    <a:pt x="461581" y="368998"/>
                  </a:moveTo>
                  <a:lnTo>
                    <a:pt x="461048" y="368731"/>
                  </a:lnTo>
                  <a:lnTo>
                    <a:pt x="460489" y="368173"/>
                  </a:lnTo>
                  <a:lnTo>
                    <a:pt x="459968" y="368211"/>
                  </a:lnTo>
                  <a:lnTo>
                    <a:pt x="459371" y="368261"/>
                  </a:lnTo>
                  <a:lnTo>
                    <a:pt x="458787" y="368808"/>
                  </a:lnTo>
                  <a:lnTo>
                    <a:pt x="457098" y="369735"/>
                  </a:lnTo>
                  <a:lnTo>
                    <a:pt x="461251" y="370141"/>
                  </a:lnTo>
                  <a:lnTo>
                    <a:pt x="461581" y="368998"/>
                  </a:lnTo>
                  <a:close/>
                </a:path>
                <a:path w="701675" h="551180">
                  <a:moveTo>
                    <a:pt x="471500" y="105676"/>
                  </a:moveTo>
                  <a:lnTo>
                    <a:pt x="471411" y="100863"/>
                  </a:lnTo>
                  <a:lnTo>
                    <a:pt x="469099" y="98005"/>
                  </a:lnTo>
                  <a:lnTo>
                    <a:pt x="465823" y="95707"/>
                  </a:lnTo>
                  <a:lnTo>
                    <a:pt x="467144" y="99123"/>
                  </a:lnTo>
                  <a:lnTo>
                    <a:pt x="467410" y="103136"/>
                  </a:lnTo>
                  <a:lnTo>
                    <a:pt x="471500" y="105676"/>
                  </a:lnTo>
                  <a:close/>
                </a:path>
                <a:path w="701675" h="551180">
                  <a:moveTo>
                    <a:pt x="483908" y="369239"/>
                  </a:moveTo>
                  <a:lnTo>
                    <a:pt x="483527" y="368846"/>
                  </a:lnTo>
                  <a:lnTo>
                    <a:pt x="483349" y="368642"/>
                  </a:lnTo>
                  <a:lnTo>
                    <a:pt x="481952" y="369684"/>
                  </a:lnTo>
                  <a:lnTo>
                    <a:pt x="481266" y="370205"/>
                  </a:lnTo>
                  <a:lnTo>
                    <a:pt x="481825" y="370865"/>
                  </a:lnTo>
                  <a:lnTo>
                    <a:pt x="482104" y="371182"/>
                  </a:lnTo>
                  <a:lnTo>
                    <a:pt x="483311" y="369900"/>
                  </a:lnTo>
                  <a:lnTo>
                    <a:pt x="483908" y="369239"/>
                  </a:lnTo>
                  <a:close/>
                </a:path>
                <a:path w="701675" h="551180">
                  <a:moveTo>
                    <a:pt x="484136" y="55206"/>
                  </a:moveTo>
                  <a:lnTo>
                    <a:pt x="483044" y="54000"/>
                  </a:lnTo>
                  <a:lnTo>
                    <a:pt x="481076" y="51790"/>
                  </a:lnTo>
                  <a:lnTo>
                    <a:pt x="481088" y="54381"/>
                  </a:lnTo>
                  <a:lnTo>
                    <a:pt x="481495" y="55410"/>
                  </a:lnTo>
                  <a:lnTo>
                    <a:pt x="484136" y="55206"/>
                  </a:lnTo>
                  <a:close/>
                </a:path>
                <a:path w="701675" h="551180">
                  <a:moveTo>
                    <a:pt x="489877" y="421030"/>
                  </a:moveTo>
                  <a:lnTo>
                    <a:pt x="488569" y="418465"/>
                  </a:lnTo>
                  <a:lnTo>
                    <a:pt x="487857" y="416585"/>
                  </a:lnTo>
                  <a:lnTo>
                    <a:pt x="485940" y="413816"/>
                  </a:lnTo>
                  <a:lnTo>
                    <a:pt x="484479" y="412089"/>
                  </a:lnTo>
                  <a:lnTo>
                    <a:pt x="481596" y="412445"/>
                  </a:lnTo>
                  <a:lnTo>
                    <a:pt x="481368" y="414261"/>
                  </a:lnTo>
                  <a:lnTo>
                    <a:pt x="482219" y="416407"/>
                  </a:lnTo>
                  <a:lnTo>
                    <a:pt x="481647" y="416991"/>
                  </a:lnTo>
                  <a:lnTo>
                    <a:pt x="481469" y="417309"/>
                  </a:lnTo>
                  <a:lnTo>
                    <a:pt x="478396" y="416877"/>
                  </a:lnTo>
                  <a:lnTo>
                    <a:pt x="481368" y="420662"/>
                  </a:lnTo>
                  <a:lnTo>
                    <a:pt x="485495" y="420065"/>
                  </a:lnTo>
                  <a:lnTo>
                    <a:pt x="489877" y="421030"/>
                  </a:lnTo>
                  <a:close/>
                </a:path>
                <a:path w="701675" h="551180">
                  <a:moveTo>
                    <a:pt x="505129" y="279615"/>
                  </a:moveTo>
                  <a:lnTo>
                    <a:pt x="504926" y="279209"/>
                  </a:lnTo>
                  <a:lnTo>
                    <a:pt x="504799" y="278993"/>
                  </a:lnTo>
                  <a:lnTo>
                    <a:pt x="504113" y="279095"/>
                  </a:lnTo>
                  <a:lnTo>
                    <a:pt x="503669" y="279057"/>
                  </a:lnTo>
                  <a:lnTo>
                    <a:pt x="503643" y="279476"/>
                  </a:lnTo>
                  <a:lnTo>
                    <a:pt x="503618" y="279895"/>
                  </a:lnTo>
                  <a:lnTo>
                    <a:pt x="503580" y="280441"/>
                  </a:lnTo>
                  <a:lnTo>
                    <a:pt x="504151" y="280543"/>
                  </a:lnTo>
                  <a:lnTo>
                    <a:pt x="505002" y="280682"/>
                  </a:lnTo>
                  <a:lnTo>
                    <a:pt x="505002" y="280187"/>
                  </a:lnTo>
                  <a:lnTo>
                    <a:pt x="505129" y="279615"/>
                  </a:lnTo>
                  <a:close/>
                </a:path>
                <a:path w="701675" h="551180">
                  <a:moveTo>
                    <a:pt x="511619" y="402094"/>
                  </a:moveTo>
                  <a:lnTo>
                    <a:pt x="510870" y="397459"/>
                  </a:lnTo>
                  <a:lnTo>
                    <a:pt x="509727" y="399656"/>
                  </a:lnTo>
                  <a:lnTo>
                    <a:pt x="511619" y="402094"/>
                  </a:lnTo>
                  <a:close/>
                </a:path>
                <a:path w="701675" h="551180">
                  <a:moveTo>
                    <a:pt x="512483" y="392557"/>
                  </a:moveTo>
                  <a:lnTo>
                    <a:pt x="512013" y="391718"/>
                  </a:lnTo>
                  <a:lnTo>
                    <a:pt x="511073" y="390029"/>
                  </a:lnTo>
                  <a:lnTo>
                    <a:pt x="510654" y="390296"/>
                  </a:lnTo>
                  <a:lnTo>
                    <a:pt x="510222" y="390550"/>
                  </a:lnTo>
                  <a:lnTo>
                    <a:pt x="509803" y="390829"/>
                  </a:lnTo>
                  <a:lnTo>
                    <a:pt x="510400" y="391604"/>
                  </a:lnTo>
                  <a:lnTo>
                    <a:pt x="511009" y="392379"/>
                  </a:lnTo>
                  <a:lnTo>
                    <a:pt x="511606" y="393166"/>
                  </a:lnTo>
                  <a:lnTo>
                    <a:pt x="511898" y="392963"/>
                  </a:lnTo>
                  <a:lnTo>
                    <a:pt x="512191" y="392760"/>
                  </a:lnTo>
                  <a:lnTo>
                    <a:pt x="512483" y="392557"/>
                  </a:lnTo>
                  <a:close/>
                </a:path>
                <a:path w="701675" h="551180">
                  <a:moveTo>
                    <a:pt x="519582" y="438404"/>
                  </a:moveTo>
                  <a:lnTo>
                    <a:pt x="516864" y="437756"/>
                  </a:lnTo>
                  <a:lnTo>
                    <a:pt x="516674" y="437845"/>
                  </a:lnTo>
                  <a:lnTo>
                    <a:pt x="516128" y="437921"/>
                  </a:lnTo>
                  <a:lnTo>
                    <a:pt x="516255" y="442099"/>
                  </a:lnTo>
                  <a:lnTo>
                    <a:pt x="516585" y="443166"/>
                  </a:lnTo>
                  <a:lnTo>
                    <a:pt x="518426" y="443318"/>
                  </a:lnTo>
                  <a:lnTo>
                    <a:pt x="519468" y="442760"/>
                  </a:lnTo>
                  <a:lnTo>
                    <a:pt x="519582" y="438404"/>
                  </a:lnTo>
                  <a:close/>
                </a:path>
                <a:path w="701675" h="551180">
                  <a:moveTo>
                    <a:pt x="525297" y="213461"/>
                  </a:moveTo>
                  <a:lnTo>
                    <a:pt x="523582" y="209702"/>
                  </a:lnTo>
                  <a:lnTo>
                    <a:pt x="523328" y="209677"/>
                  </a:lnTo>
                  <a:lnTo>
                    <a:pt x="520230" y="213271"/>
                  </a:lnTo>
                  <a:lnTo>
                    <a:pt x="522122" y="213347"/>
                  </a:lnTo>
                  <a:lnTo>
                    <a:pt x="525297" y="213461"/>
                  </a:lnTo>
                  <a:close/>
                </a:path>
                <a:path w="701675" h="551180">
                  <a:moveTo>
                    <a:pt x="526249" y="463956"/>
                  </a:moveTo>
                  <a:lnTo>
                    <a:pt x="525716" y="462546"/>
                  </a:lnTo>
                  <a:lnTo>
                    <a:pt x="525056" y="461276"/>
                  </a:lnTo>
                  <a:lnTo>
                    <a:pt x="522160" y="462064"/>
                  </a:lnTo>
                  <a:lnTo>
                    <a:pt x="523328" y="463321"/>
                  </a:lnTo>
                  <a:lnTo>
                    <a:pt x="524179" y="464210"/>
                  </a:lnTo>
                  <a:lnTo>
                    <a:pt x="525030" y="465124"/>
                  </a:lnTo>
                  <a:lnTo>
                    <a:pt x="526249" y="463956"/>
                  </a:lnTo>
                  <a:close/>
                </a:path>
                <a:path w="701675" h="551180">
                  <a:moveTo>
                    <a:pt x="526872" y="320497"/>
                  </a:moveTo>
                  <a:lnTo>
                    <a:pt x="525729" y="318008"/>
                  </a:lnTo>
                  <a:lnTo>
                    <a:pt x="523443" y="319506"/>
                  </a:lnTo>
                  <a:lnTo>
                    <a:pt x="522846" y="321144"/>
                  </a:lnTo>
                  <a:lnTo>
                    <a:pt x="524281" y="323405"/>
                  </a:lnTo>
                  <a:lnTo>
                    <a:pt x="525411" y="321906"/>
                  </a:lnTo>
                  <a:lnTo>
                    <a:pt x="526872" y="320497"/>
                  </a:lnTo>
                  <a:close/>
                </a:path>
                <a:path w="701675" h="551180">
                  <a:moveTo>
                    <a:pt x="533107" y="423837"/>
                  </a:moveTo>
                  <a:lnTo>
                    <a:pt x="532180" y="423265"/>
                  </a:lnTo>
                  <a:lnTo>
                    <a:pt x="531266" y="422694"/>
                  </a:lnTo>
                  <a:lnTo>
                    <a:pt x="530364" y="422135"/>
                  </a:lnTo>
                  <a:lnTo>
                    <a:pt x="530174" y="422414"/>
                  </a:lnTo>
                  <a:lnTo>
                    <a:pt x="529793" y="422973"/>
                  </a:lnTo>
                  <a:lnTo>
                    <a:pt x="532434" y="424815"/>
                  </a:lnTo>
                  <a:lnTo>
                    <a:pt x="532663" y="424484"/>
                  </a:lnTo>
                  <a:lnTo>
                    <a:pt x="532879" y="424154"/>
                  </a:lnTo>
                  <a:lnTo>
                    <a:pt x="533107" y="423837"/>
                  </a:lnTo>
                  <a:close/>
                </a:path>
                <a:path w="701675" h="551180">
                  <a:moveTo>
                    <a:pt x="535825" y="129933"/>
                  </a:moveTo>
                  <a:lnTo>
                    <a:pt x="535190" y="129324"/>
                  </a:lnTo>
                  <a:lnTo>
                    <a:pt x="534568" y="128689"/>
                  </a:lnTo>
                  <a:lnTo>
                    <a:pt x="533946" y="128092"/>
                  </a:lnTo>
                  <a:lnTo>
                    <a:pt x="533730" y="128270"/>
                  </a:lnTo>
                  <a:lnTo>
                    <a:pt x="533527" y="128460"/>
                  </a:lnTo>
                  <a:lnTo>
                    <a:pt x="533323" y="128638"/>
                  </a:lnTo>
                  <a:lnTo>
                    <a:pt x="533806" y="129298"/>
                  </a:lnTo>
                  <a:lnTo>
                    <a:pt x="534771" y="130644"/>
                  </a:lnTo>
                  <a:lnTo>
                    <a:pt x="535127" y="130416"/>
                  </a:lnTo>
                  <a:lnTo>
                    <a:pt x="535470" y="130175"/>
                  </a:lnTo>
                  <a:lnTo>
                    <a:pt x="535825" y="129933"/>
                  </a:lnTo>
                  <a:close/>
                </a:path>
                <a:path w="701675" h="551180">
                  <a:moveTo>
                    <a:pt x="538492" y="244868"/>
                  </a:moveTo>
                  <a:lnTo>
                    <a:pt x="538441" y="244297"/>
                  </a:lnTo>
                  <a:lnTo>
                    <a:pt x="538441" y="244081"/>
                  </a:lnTo>
                  <a:lnTo>
                    <a:pt x="537527" y="243903"/>
                  </a:lnTo>
                  <a:lnTo>
                    <a:pt x="537006" y="243700"/>
                  </a:lnTo>
                  <a:lnTo>
                    <a:pt x="536816" y="244284"/>
                  </a:lnTo>
                  <a:lnTo>
                    <a:pt x="536143" y="246138"/>
                  </a:lnTo>
                  <a:lnTo>
                    <a:pt x="536943" y="246087"/>
                  </a:lnTo>
                  <a:lnTo>
                    <a:pt x="537616" y="246240"/>
                  </a:lnTo>
                  <a:lnTo>
                    <a:pt x="537832" y="245986"/>
                  </a:lnTo>
                  <a:lnTo>
                    <a:pt x="538226" y="245567"/>
                  </a:lnTo>
                  <a:lnTo>
                    <a:pt x="538492" y="244868"/>
                  </a:lnTo>
                  <a:close/>
                </a:path>
                <a:path w="701675" h="551180">
                  <a:moveTo>
                    <a:pt x="543877" y="407492"/>
                  </a:moveTo>
                  <a:lnTo>
                    <a:pt x="540092" y="405688"/>
                  </a:lnTo>
                  <a:lnTo>
                    <a:pt x="537667" y="406679"/>
                  </a:lnTo>
                  <a:lnTo>
                    <a:pt x="534924" y="408559"/>
                  </a:lnTo>
                  <a:lnTo>
                    <a:pt x="534924" y="410197"/>
                  </a:lnTo>
                  <a:lnTo>
                    <a:pt x="535101" y="411187"/>
                  </a:lnTo>
                  <a:lnTo>
                    <a:pt x="535152" y="411492"/>
                  </a:lnTo>
                  <a:lnTo>
                    <a:pt x="536968" y="411911"/>
                  </a:lnTo>
                  <a:lnTo>
                    <a:pt x="539584" y="410527"/>
                  </a:lnTo>
                  <a:lnTo>
                    <a:pt x="541401" y="409143"/>
                  </a:lnTo>
                  <a:lnTo>
                    <a:pt x="543877" y="407492"/>
                  </a:lnTo>
                  <a:close/>
                </a:path>
                <a:path w="701675" h="551180">
                  <a:moveTo>
                    <a:pt x="547966" y="316992"/>
                  </a:moveTo>
                  <a:lnTo>
                    <a:pt x="546023" y="315048"/>
                  </a:lnTo>
                  <a:lnTo>
                    <a:pt x="545668" y="316115"/>
                  </a:lnTo>
                  <a:lnTo>
                    <a:pt x="545338" y="317169"/>
                  </a:lnTo>
                  <a:lnTo>
                    <a:pt x="544982" y="318211"/>
                  </a:lnTo>
                  <a:lnTo>
                    <a:pt x="546112" y="318668"/>
                  </a:lnTo>
                  <a:lnTo>
                    <a:pt x="547255" y="317906"/>
                  </a:lnTo>
                  <a:lnTo>
                    <a:pt x="547966" y="316992"/>
                  </a:lnTo>
                  <a:close/>
                </a:path>
                <a:path w="701675" h="551180">
                  <a:moveTo>
                    <a:pt x="554202" y="18110"/>
                  </a:moveTo>
                  <a:lnTo>
                    <a:pt x="554012" y="17653"/>
                  </a:lnTo>
                  <a:lnTo>
                    <a:pt x="553910" y="17170"/>
                  </a:lnTo>
                  <a:lnTo>
                    <a:pt x="553631" y="16840"/>
                  </a:lnTo>
                  <a:lnTo>
                    <a:pt x="553504" y="16687"/>
                  </a:lnTo>
                  <a:lnTo>
                    <a:pt x="553034" y="16852"/>
                  </a:lnTo>
                  <a:lnTo>
                    <a:pt x="552716" y="16878"/>
                  </a:lnTo>
                  <a:lnTo>
                    <a:pt x="552831" y="17335"/>
                  </a:lnTo>
                  <a:lnTo>
                    <a:pt x="552894" y="17818"/>
                  </a:lnTo>
                  <a:lnTo>
                    <a:pt x="553097" y="18199"/>
                  </a:lnTo>
                  <a:lnTo>
                    <a:pt x="553681" y="18161"/>
                  </a:lnTo>
                  <a:lnTo>
                    <a:pt x="554202" y="18110"/>
                  </a:lnTo>
                  <a:close/>
                </a:path>
                <a:path w="701675" h="551180">
                  <a:moveTo>
                    <a:pt x="557161" y="267411"/>
                  </a:moveTo>
                  <a:lnTo>
                    <a:pt x="556971" y="266725"/>
                  </a:lnTo>
                  <a:lnTo>
                    <a:pt x="556412" y="266522"/>
                  </a:lnTo>
                  <a:lnTo>
                    <a:pt x="555840" y="266077"/>
                  </a:lnTo>
                  <a:lnTo>
                    <a:pt x="555637" y="266725"/>
                  </a:lnTo>
                  <a:lnTo>
                    <a:pt x="555282" y="267233"/>
                  </a:lnTo>
                  <a:lnTo>
                    <a:pt x="555536" y="267881"/>
                  </a:lnTo>
                  <a:lnTo>
                    <a:pt x="556145" y="268046"/>
                  </a:lnTo>
                  <a:lnTo>
                    <a:pt x="556552" y="268262"/>
                  </a:lnTo>
                  <a:lnTo>
                    <a:pt x="556729" y="267868"/>
                  </a:lnTo>
                  <a:lnTo>
                    <a:pt x="557161" y="267411"/>
                  </a:lnTo>
                  <a:close/>
                </a:path>
                <a:path w="701675" h="551180">
                  <a:moveTo>
                    <a:pt x="563600" y="514108"/>
                  </a:moveTo>
                  <a:lnTo>
                    <a:pt x="560997" y="511683"/>
                  </a:lnTo>
                  <a:lnTo>
                    <a:pt x="560793" y="515302"/>
                  </a:lnTo>
                  <a:lnTo>
                    <a:pt x="560717" y="516699"/>
                  </a:lnTo>
                  <a:lnTo>
                    <a:pt x="562800" y="515442"/>
                  </a:lnTo>
                  <a:lnTo>
                    <a:pt x="563600" y="514108"/>
                  </a:lnTo>
                  <a:close/>
                </a:path>
                <a:path w="701675" h="551180">
                  <a:moveTo>
                    <a:pt x="564819" y="176403"/>
                  </a:moveTo>
                  <a:lnTo>
                    <a:pt x="564642" y="175653"/>
                  </a:lnTo>
                  <a:lnTo>
                    <a:pt x="563689" y="175387"/>
                  </a:lnTo>
                  <a:lnTo>
                    <a:pt x="563473" y="175564"/>
                  </a:lnTo>
                  <a:lnTo>
                    <a:pt x="563054" y="175869"/>
                  </a:lnTo>
                  <a:lnTo>
                    <a:pt x="562864" y="176504"/>
                  </a:lnTo>
                  <a:lnTo>
                    <a:pt x="562356" y="177393"/>
                  </a:lnTo>
                  <a:lnTo>
                    <a:pt x="563994" y="177571"/>
                  </a:lnTo>
                  <a:lnTo>
                    <a:pt x="564578" y="177622"/>
                  </a:lnTo>
                  <a:lnTo>
                    <a:pt x="564642" y="177038"/>
                  </a:lnTo>
                  <a:lnTo>
                    <a:pt x="564819" y="176403"/>
                  </a:lnTo>
                  <a:close/>
                </a:path>
                <a:path w="701675" h="551180">
                  <a:moveTo>
                    <a:pt x="565937" y="348081"/>
                  </a:moveTo>
                  <a:lnTo>
                    <a:pt x="565721" y="347891"/>
                  </a:lnTo>
                  <a:lnTo>
                    <a:pt x="565150" y="347421"/>
                  </a:lnTo>
                  <a:lnTo>
                    <a:pt x="564311" y="347281"/>
                  </a:lnTo>
                  <a:lnTo>
                    <a:pt x="563575" y="346989"/>
                  </a:lnTo>
                  <a:lnTo>
                    <a:pt x="563384" y="347560"/>
                  </a:lnTo>
                  <a:lnTo>
                    <a:pt x="562864" y="348386"/>
                  </a:lnTo>
                  <a:lnTo>
                    <a:pt x="563067" y="348653"/>
                  </a:lnTo>
                  <a:lnTo>
                    <a:pt x="563486" y="349211"/>
                  </a:lnTo>
                  <a:lnTo>
                    <a:pt x="564299" y="349453"/>
                  </a:lnTo>
                  <a:lnTo>
                    <a:pt x="565289" y="350037"/>
                  </a:lnTo>
                  <a:lnTo>
                    <a:pt x="565518" y="349021"/>
                  </a:lnTo>
                  <a:lnTo>
                    <a:pt x="565937" y="348081"/>
                  </a:lnTo>
                  <a:close/>
                </a:path>
                <a:path w="701675" h="551180">
                  <a:moveTo>
                    <a:pt x="572452" y="14122"/>
                  </a:moveTo>
                  <a:lnTo>
                    <a:pt x="571944" y="13817"/>
                  </a:lnTo>
                  <a:lnTo>
                    <a:pt x="571398" y="13246"/>
                  </a:lnTo>
                  <a:lnTo>
                    <a:pt x="570471" y="13296"/>
                  </a:lnTo>
                  <a:lnTo>
                    <a:pt x="570064" y="13995"/>
                  </a:lnTo>
                  <a:lnTo>
                    <a:pt x="569290" y="14770"/>
                  </a:lnTo>
                  <a:lnTo>
                    <a:pt x="570395" y="15125"/>
                  </a:lnTo>
                  <a:lnTo>
                    <a:pt x="571030" y="15557"/>
                  </a:lnTo>
                  <a:lnTo>
                    <a:pt x="571931" y="15367"/>
                  </a:lnTo>
                  <a:lnTo>
                    <a:pt x="572160" y="14592"/>
                  </a:lnTo>
                  <a:lnTo>
                    <a:pt x="572452" y="14122"/>
                  </a:lnTo>
                  <a:close/>
                </a:path>
                <a:path w="701675" h="551180">
                  <a:moveTo>
                    <a:pt x="592556" y="485457"/>
                  </a:moveTo>
                  <a:lnTo>
                    <a:pt x="592429" y="485432"/>
                  </a:lnTo>
                  <a:lnTo>
                    <a:pt x="591807" y="485190"/>
                  </a:lnTo>
                  <a:lnTo>
                    <a:pt x="591096" y="485140"/>
                  </a:lnTo>
                  <a:lnTo>
                    <a:pt x="590410" y="485051"/>
                  </a:lnTo>
                  <a:lnTo>
                    <a:pt x="590435" y="485482"/>
                  </a:lnTo>
                  <a:lnTo>
                    <a:pt x="590283" y="486079"/>
                  </a:lnTo>
                  <a:lnTo>
                    <a:pt x="590486" y="486270"/>
                  </a:lnTo>
                  <a:lnTo>
                    <a:pt x="590931" y="486638"/>
                  </a:lnTo>
                  <a:lnTo>
                    <a:pt x="591540" y="486778"/>
                  </a:lnTo>
                  <a:lnTo>
                    <a:pt x="592289" y="487095"/>
                  </a:lnTo>
                  <a:lnTo>
                    <a:pt x="592378" y="486295"/>
                  </a:lnTo>
                  <a:lnTo>
                    <a:pt x="592556" y="485457"/>
                  </a:lnTo>
                  <a:close/>
                </a:path>
                <a:path w="701675" h="551180">
                  <a:moveTo>
                    <a:pt x="594029" y="481012"/>
                  </a:moveTo>
                  <a:lnTo>
                    <a:pt x="593356" y="480834"/>
                  </a:lnTo>
                  <a:lnTo>
                    <a:pt x="592658" y="480656"/>
                  </a:lnTo>
                  <a:lnTo>
                    <a:pt x="591959" y="480580"/>
                  </a:lnTo>
                  <a:lnTo>
                    <a:pt x="591756" y="481355"/>
                  </a:lnTo>
                  <a:lnTo>
                    <a:pt x="591578" y="482066"/>
                  </a:lnTo>
                  <a:lnTo>
                    <a:pt x="592391" y="482092"/>
                  </a:lnTo>
                  <a:lnTo>
                    <a:pt x="593013" y="482206"/>
                  </a:lnTo>
                  <a:lnTo>
                    <a:pt x="593788" y="482003"/>
                  </a:lnTo>
                  <a:lnTo>
                    <a:pt x="593890" y="481368"/>
                  </a:lnTo>
                  <a:lnTo>
                    <a:pt x="594029" y="481012"/>
                  </a:lnTo>
                  <a:close/>
                </a:path>
                <a:path w="701675" h="551180">
                  <a:moveTo>
                    <a:pt x="598487" y="315785"/>
                  </a:moveTo>
                  <a:lnTo>
                    <a:pt x="597649" y="314845"/>
                  </a:lnTo>
                  <a:lnTo>
                    <a:pt x="596252" y="314426"/>
                  </a:lnTo>
                  <a:lnTo>
                    <a:pt x="595071" y="315074"/>
                  </a:lnTo>
                  <a:lnTo>
                    <a:pt x="595020" y="316382"/>
                  </a:lnTo>
                  <a:lnTo>
                    <a:pt x="594563" y="317741"/>
                  </a:lnTo>
                  <a:lnTo>
                    <a:pt x="595909" y="317779"/>
                  </a:lnTo>
                  <a:lnTo>
                    <a:pt x="597039" y="318173"/>
                  </a:lnTo>
                  <a:lnTo>
                    <a:pt x="598131" y="317398"/>
                  </a:lnTo>
                  <a:lnTo>
                    <a:pt x="598487" y="315785"/>
                  </a:lnTo>
                  <a:close/>
                </a:path>
                <a:path w="701675" h="551180">
                  <a:moveTo>
                    <a:pt x="604964" y="4152"/>
                  </a:moveTo>
                  <a:lnTo>
                    <a:pt x="604634" y="3225"/>
                  </a:lnTo>
                  <a:lnTo>
                    <a:pt x="604342" y="317"/>
                  </a:lnTo>
                  <a:lnTo>
                    <a:pt x="602894" y="0"/>
                  </a:lnTo>
                  <a:lnTo>
                    <a:pt x="600913" y="1244"/>
                  </a:lnTo>
                  <a:lnTo>
                    <a:pt x="600354" y="1612"/>
                  </a:lnTo>
                  <a:lnTo>
                    <a:pt x="600227" y="2667"/>
                  </a:lnTo>
                  <a:lnTo>
                    <a:pt x="599643" y="3937"/>
                  </a:lnTo>
                  <a:lnTo>
                    <a:pt x="602907" y="3822"/>
                  </a:lnTo>
                  <a:lnTo>
                    <a:pt x="603631" y="3797"/>
                  </a:lnTo>
                  <a:lnTo>
                    <a:pt x="603910" y="4610"/>
                  </a:lnTo>
                  <a:lnTo>
                    <a:pt x="604266" y="4470"/>
                  </a:lnTo>
                  <a:lnTo>
                    <a:pt x="604964" y="4152"/>
                  </a:lnTo>
                  <a:close/>
                </a:path>
                <a:path w="701675" h="551180">
                  <a:moveTo>
                    <a:pt x="609511" y="478790"/>
                  </a:moveTo>
                  <a:lnTo>
                    <a:pt x="609130" y="478104"/>
                  </a:lnTo>
                  <a:lnTo>
                    <a:pt x="608749" y="477418"/>
                  </a:lnTo>
                  <a:lnTo>
                    <a:pt x="608355" y="476719"/>
                  </a:lnTo>
                  <a:lnTo>
                    <a:pt x="608126" y="476859"/>
                  </a:lnTo>
                  <a:lnTo>
                    <a:pt x="607885" y="476999"/>
                  </a:lnTo>
                  <a:lnTo>
                    <a:pt x="607644" y="477113"/>
                  </a:lnTo>
                  <a:lnTo>
                    <a:pt x="608799" y="479196"/>
                  </a:lnTo>
                  <a:lnTo>
                    <a:pt x="609041" y="479056"/>
                  </a:lnTo>
                  <a:lnTo>
                    <a:pt x="609282" y="478929"/>
                  </a:lnTo>
                  <a:lnTo>
                    <a:pt x="609511" y="478790"/>
                  </a:lnTo>
                  <a:close/>
                </a:path>
                <a:path w="701675" h="551180">
                  <a:moveTo>
                    <a:pt x="616140" y="74422"/>
                  </a:moveTo>
                  <a:lnTo>
                    <a:pt x="614946" y="74256"/>
                  </a:lnTo>
                  <a:lnTo>
                    <a:pt x="614159" y="73939"/>
                  </a:lnTo>
                  <a:lnTo>
                    <a:pt x="613841" y="74180"/>
                  </a:lnTo>
                  <a:lnTo>
                    <a:pt x="613448" y="74498"/>
                  </a:lnTo>
                  <a:lnTo>
                    <a:pt x="613384" y="75323"/>
                  </a:lnTo>
                  <a:lnTo>
                    <a:pt x="613371" y="75920"/>
                  </a:lnTo>
                  <a:lnTo>
                    <a:pt x="614362" y="76428"/>
                  </a:lnTo>
                  <a:lnTo>
                    <a:pt x="615124" y="75971"/>
                  </a:lnTo>
                  <a:lnTo>
                    <a:pt x="615403" y="75361"/>
                  </a:lnTo>
                  <a:lnTo>
                    <a:pt x="616140" y="74422"/>
                  </a:lnTo>
                  <a:close/>
                </a:path>
                <a:path w="701675" h="551180">
                  <a:moveTo>
                    <a:pt x="617004" y="124066"/>
                  </a:moveTo>
                  <a:lnTo>
                    <a:pt x="615619" y="122986"/>
                  </a:lnTo>
                  <a:lnTo>
                    <a:pt x="614400" y="122440"/>
                  </a:lnTo>
                  <a:lnTo>
                    <a:pt x="613829" y="125133"/>
                  </a:lnTo>
                  <a:lnTo>
                    <a:pt x="615200" y="124675"/>
                  </a:lnTo>
                  <a:lnTo>
                    <a:pt x="617004" y="124066"/>
                  </a:lnTo>
                  <a:close/>
                </a:path>
                <a:path w="701675" h="551180">
                  <a:moveTo>
                    <a:pt x="630135" y="2895"/>
                  </a:moveTo>
                  <a:lnTo>
                    <a:pt x="625627" y="3467"/>
                  </a:lnTo>
                  <a:lnTo>
                    <a:pt x="621271" y="1041"/>
                  </a:lnTo>
                  <a:lnTo>
                    <a:pt x="616381" y="3136"/>
                  </a:lnTo>
                  <a:lnTo>
                    <a:pt x="626351" y="8001"/>
                  </a:lnTo>
                  <a:lnTo>
                    <a:pt x="628853" y="8013"/>
                  </a:lnTo>
                  <a:lnTo>
                    <a:pt x="630135" y="2895"/>
                  </a:lnTo>
                  <a:close/>
                </a:path>
                <a:path w="701675" h="551180">
                  <a:moveTo>
                    <a:pt x="631202" y="211772"/>
                  </a:moveTo>
                  <a:lnTo>
                    <a:pt x="628992" y="208724"/>
                  </a:lnTo>
                  <a:lnTo>
                    <a:pt x="626846" y="211378"/>
                  </a:lnTo>
                  <a:lnTo>
                    <a:pt x="631202" y="211772"/>
                  </a:lnTo>
                  <a:close/>
                </a:path>
                <a:path w="701675" h="551180">
                  <a:moveTo>
                    <a:pt x="633844" y="70002"/>
                  </a:moveTo>
                  <a:lnTo>
                    <a:pt x="633349" y="67081"/>
                  </a:lnTo>
                  <a:lnTo>
                    <a:pt x="631990" y="67221"/>
                  </a:lnTo>
                  <a:lnTo>
                    <a:pt x="630618" y="67538"/>
                  </a:lnTo>
                  <a:lnTo>
                    <a:pt x="630453" y="67564"/>
                  </a:lnTo>
                  <a:lnTo>
                    <a:pt x="630377" y="68046"/>
                  </a:lnTo>
                  <a:lnTo>
                    <a:pt x="630148" y="68592"/>
                  </a:lnTo>
                  <a:lnTo>
                    <a:pt x="631190" y="68986"/>
                  </a:lnTo>
                  <a:lnTo>
                    <a:pt x="633844" y="70002"/>
                  </a:lnTo>
                  <a:close/>
                </a:path>
                <a:path w="701675" h="551180">
                  <a:moveTo>
                    <a:pt x="634123" y="235140"/>
                  </a:moveTo>
                  <a:lnTo>
                    <a:pt x="634060" y="234861"/>
                  </a:lnTo>
                  <a:lnTo>
                    <a:pt x="633971" y="234581"/>
                  </a:lnTo>
                  <a:lnTo>
                    <a:pt x="633907" y="234302"/>
                  </a:lnTo>
                  <a:lnTo>
                    <a:pt x="632675" y="234467"/>
                  </a:lnTo>
                  <a:lnTo>
                    <a:pt x="630212" y="234784"/>
                  </a:lnTo>
                  <a:lnTo>
                    <a:pt x="630961" y="235775"/>
                  </a:lnTo>
                  <a:lnTo>
                    <a:pt x="631736" y="236067"/>
                  </a:lnTo>
                  <a:lnTo>
                    <a:pt x="632485" y="236004"/>
                  </a:lnTo>
                  <a:lnTo>
                    <a:pt x="633044" y="235940"/>
                  </a:lnTo>
                  <a:lnTo>
                    <a:pt x="633577" y="235445"/>
                  </a:lnTo>
                  <a:lnTo>
                    <a:pt x="634123" y="235140"/>
                  </a:lnTo>
                  <a:close/>
                </a:path>
                <a:path w="701675" h="551180">
                  <a:moveTo>
                    <a:pt x="640588" y="79133"/>
                  </a:moveTo>
                  <a:lnTo>
                    <a:pt x="635927" y="80200"/>
                  </a:lnTo>
                  <a:lnTo>
                    <a:pt x="633857" y="83845"/>
                  </a:lnTo>
                  <a:lnTo>
                    <a:pt x="640588" y="79133"/>
                  </a:lnTo>
                  <a:close/>
                </a:path>
                <a:path w="701675" h="551180">
                  <a:moveTo>
                    <a:pt x="643153" y="349427"/>
                  </a:moveTo>
                  <a:lnTo>
                    <a:pt x="642950" y="348742"/>
                  </a:lnTo>
                  <a:lnTo>
                    <a:pt x="642543" y="347345"/>
                  </a:lnTo>
                  <a:lnTo>
                    <a:pt x="641985" y="347522"/>
                  </a:lnTo>
                  <a:lnTo>
                    <a:pt x="641705" y="347586"/>
                  </a:lnTo>
                  <a:lnTo>
                    <a:pt x="642353" y="349681"/>
                  </a:lnTo>
                  <a:lnTo>
                    <a:pt x="643153" y="349427"/>
                  </a:lnTo>
                  <a:close/>
                </a:path>
                <a:path w="701675" h="551180">
                  <a:moveTo>
                    <a:pt x="645414" y="330149"/>
                  </a:moveTo>
                  <a:lnTo>
                    <a:pt x="644956" y="329780"/>
                  </a:lnTo>
                  <a:lnTo>
                    <a:pt x="644017" y="329031"/>
                  </a:lnTo>
                  <a:lnTo>
                    <a:pt x="642150" y="331330"/>
                  </a:lnTo>
                  <a:lnTo>
                    <a:pt x="642658" y="331736"/>
                  </a:lnTo>
                  <a:lnTo>
                    <a:pt x="643178" y="332105"/>
                  </a:lnTo>
                  <a:lnTo>
                    <a:pt x="643686" y="332524"/>
                  </a:lnTo>
                  <a:lnTo>
                    <a:pt x="644271" y="331736"/>
                  </a:lnTo>
                  <a:lnTo>
                    <a:pt x="644855" y="330936"/>
                  </a:lnTo>
                  <a:lnTo>
                    <a:pt x="645414" y="330149"/>
                  </a:lnTo>
                  <a:close/>
                </a:path>
                <a:path w="701675" h="551180">
                  <a:moveTo>
                    <a:pt x="647915" y="465366"/>
                  </a:moveTo>
                  <a:lnTo>
                    <a:pt x="646023" y="466039"/>
                  </a:lnTo>
                  <a:lnTo>
                    <a:pt x="644474" y="466559"/>
                  </a:lnTo>
                  <a:lnTo>
                    <a:pt x="642035" y="467436"/>
                  </a:lnTo>
                  <a:lnTo>
                    <a:pt x="646696" y="467741"/>
                  </a:lnTo>
                  <a:lnTo>
                    <a:pt x="647915" y="465366"/>
                  </a:lnTo>
                  <a:close/>
                </a:path>
                <a:path w="701675" h="551180">
                  <a:moveTo>
                    <a:pt x="651891" y="12788"/>
                  </a:moveTo>
                  <a:lnTo>
                    <a:pt x="651497" y="10655"/>
                  </a:lnTo>
                  <a:lnTo>
                    <a:pt x="650468" y="9461"/>
                  </a:lnTo>
                  <a:lnTo>
                    <a:pt x="649757" y="8204"/>
                  </a:lnTo>
                  <a:lnTo>
                    <a:pt x="648627" y="8483"/>
                  </a:lnTo>
                  <a:lnTo>
                    <a:pt x="648449" y="9817"/>
                  </a:lnTo>
                  <a:lnTo>
                    <a:pt x="647979" y="11188"/>
                  </a:lnTo>
                  <a:lnTo>
                    <a:pt x="648360" y="13284"/>
                  </a:lnTo>
                  <a:lnTo>
                    <a:pt x="649503" y="13931"/>
                  </a:lnTo>
                  <a:lnTo>
                    <a:pt x="650201" y="14681"/>
                  </a:lnTo>
                  <a:lnTo>
                    <a:pt x="650773" y="13779"/>
                  </a:lnTo>
                  <a:lnTo>
                    <a:pt x="651891" y="12788"/>
                  </a:lnTo>
                  <a:close/>
                </a:path>
                <a:path w="701675" h="551180">
                  <a:moveTo>
                    <a:pt x="657999" y="498576"/>
                  </a:moveTo>
                  <a:lnTo>
                    <a:pt x="657263" y="498513"/>
                  </a:lnTo>
                  <a:lnTo>
                    <a:pt x="656513" y="498386"/>
                  </a:lnTo>
                  <a:lnTo>
                    <a:pt x="655789" y="498462"/>
                  </a:lnTo>
                  <a:lnTo>
                    <a:pt x="655637" y="498475"/>
                  </a:lnTo>
                  <a:lnTo>
                    <a:pt x="655599" y="499300"/>
                  </a:lnTo>
                  <a:lnTo>
                    <a:pt x="655421" y="500075"/>
                  </a:lnTo>
                  <a:lnTo>
                    <a:pt x="656386" y="500011"/>
                  </a:lnTo>
                  <a:lnTo>
                    <a:pt x="657161" y="500049"/>
                  </a:lnTo>
                  <a:lnTo>
                    <a:pt x="657999" y="499846"/>
                  </a:lnTo>
                  <a:lnTo>
                    <a:pt x="657961" y="499021"/>
                  </a:lnTo>
                  <a:lnTo>
                    <a:pt x="657999" y="498576"/>
                  </a:lnTo>
                  <a:close/>
                </a:path>
                <a:path w="701675" h="551180">
                  <a:moveTo>
                    <a:pt x="661225" y="121018"/>
                  </a:moveTo>
                  <a:lnTo>
                    <a:pt x="660006" y="118821"/>
                  </a:lnTo>
                  <a:lnTo>
                    <a:pt x="659777" y="118897"/>
                  </a:lnTo>
                  <a:lnTo>
                    <a:pt x="659358" y="119062"/>
                  </a:lnTo>
                  <a:lnTo>
                    <a:pt x="659587" y="119888"/>
                  </a:lnTo>
                  <a:lnTo>
                    <a:pt x="660006" y="121551"/>
                  </a:lnTo>
                  <a:lnTo>
                    <a:pt x="660412" y="121373"/>
                  </a:lnTo>
                  <a:lnTo>
                    <a:pt x="660819" y="121196"/>
                  </a:lnTo>
                  <a:lnTo>
                    <a:pt x="661225" y="121018"/>
                  </a:lnTo>
                  <a:close/>
                </a:path>
                <a:path w="701675" h="551180">
                  <a:moveTo>
                    <a:pt x="663244" y="5956"/>
                  </a:moveTo>
                  <a:lnTo>
                    <a:pt x="663232" y="5676"/>
                  </a:lnTo>
                  <a:lnTo>
                    <a:pt x="663219" y="5397"/>
                  </a:lnTo>
                  <a:lnTo>
                    <a:pt x="663206" y="5118"/>
                  </a:lnTo>
                  <a:lnTo>
                    <a:pt x="662749" y="4978"/>
                  </a:lnTo>
                  <a:lnTo>
                    <a:pt x="662266" y="4699"/>
                  </a:lnTo>
                  <a:lnTo>
                    <a:pt x="661822" y="4737"/>
                  </a:lnTo>
                  <a:lnTo>
                    <a:pt x="661212" y="4787"/>
                  </a:lnTo>
                  <a:lnTo>
                    <a:pt x="660641" y="5067"/>
                  </a:lnTo>
                  <a:lnTo>
                    <a:pt x="660044" y="5270"/>
                  </a:lnTo>
                  <a:lnTo>
                    <a:pt x="660133" y="5626"/>
                  </a:lnTo>
                  <a:lnTo>
                    <a:pt x="660222" y="5994"/>
                  </a:lnTo>
                  <a:lnTo>
                    <a:pt x="660298" y="6375"/>
                  </a:lnTo>
                  <a:lnTo>
                    <a:pt x="661263" y="6235"/>
                  </a:lnTo>
                  <a:lnTo>
                    <a:pt x="662266" y="6096"/>
                  </a:lnTo>
                  <a:lnTo>
                    <a:pt x="663244" y="5956"/>
                  </a:lnTo>
                  <a:close/>
                </a:path>
                <a:path w="701675" h="551180">
                  <a:moveTo>
                    <a:pt x="665035" y="368287"/>
                  </a:moveTo>
                  <a:lnTo>
                    <a:pt x="664819" y="368084"/>
                  </a:lnTo>
                  <a:lnTo>
                    <a:pt x="664514" y="367792"/>
                  </a:lnTo>
                  <a:lnTo>
                    <a:pt x="663854" y="367639"/>
                  </a:lnTo>
                  <a:lnTo>
                    <a:pt x="663511" y="367792"/>
                  </a:lnTo>
                  <a:lnTo>
                    <a:pt x="663206" y="367919"/>
                  </a:lnTo>
                  <a:lnTo>
                    <a:pt x="663130" y="368566"/>
                  </a:lnTo>
                  <a:lnTo>
                    <a:pt x="662952" y="368973"/>
                  </a:lnTo>
                  <a:lnTo>
                    <a:pt x="664070" y="369379"/>
                  </a:lnTo>
                  <a:lnTo>
                    <a:pt x="664946" y="369684"/>
                  </a:lnTo>
                  <a:lnTo>
                    <a:pt x="664908" y="368871"/>
                  </a:lnTo>
                  <a:lnTo>
                    <a:pt x="665035" y="368287"/>
                  </a:lnTo>
                  <a:close/>
                </a:path>
                <a:path w="701675" h="551180">
                  <a:moveTo>
                    <a:pt x="669074" y="57480"/>
                  </a:moveTo>
                  <a:lnTo>
                    <a:pt x="668566" y="56718"/>
                  </a:lnTo>
                  <a:lnTo>
                    <a:pt x="667550" y="55219"/>
                  </a:lnTo>
                  <a:lnTo>
                    <a:pt x="667321" y="55359"/>
                  </a:lnTo>
                  <a:lnTo>
                    <a:pt x="667092" y="55499"/>
                  </a:lnTo>
                  <a:lnTo>
                    <a:pt x="666851" y="55638"/>
                  </a:lnTo>
                  <a:lnTo>
                    <a:pt x="667308" y="56451"/>
                  </a:lnTo>
                  <a:lnTo>
                    <a:pt x="667740" y="57238"/>
                  </a:lnTo>
                  <a:lnTo>
                    <a:pt x="668185" y="58026"/>
                  </a:lnTo>
                  <a:lnTo>
                    <a:pt x="668477" y="57848"/>
                  </a:lnTo>
                  <a:lnTo>
                    <a:pt x="668769" y="57658"/>
                  </a:lnTo>
                  <a:lnTo>
                    <a:pt x="669074" y="57480"/>
                  </a:lnTo>
                  <a:close/>
                </a:path>
                <a:path w="701675" h="551180">
                  <a:moveTo>
                    <a:pt x="670636" y="97332"/>
                  </a:moveTo>
                  <a:lnTo>
                    <a:pt x="670369" y="95681"/>
                  </a:lnTo>
                  <a:lnTo>
                    <a:pt x="669861" y="92430"/>
                  </a:lnTo>
                  <a:lnTo>
                    <a:pt x="666762" y="96532"/>
                  </a:lnTo>
                  <a:lnTo>
                    <a:pt x="669124" y="97028"/>
                  </a:lnTo>
                  <a:lnTo>
                    <a:pt x="670636" y="97332"/>
                  </a:lnTo>
                  <a:close/>
                </a:path>
                <a:path w="701675" h="551180">
                  <a:moveTo>
                    <a:pt x="672617" y="312381"/>
                  </a:moveTo>
                  <a:lnTo>
                    <a:pt x="670471" y="309613"/>
                  </a:lnTo>
                  <a:lnTo>
                    <a:pt x="666750" y="318693"/>
                  </a:lnTo>
                  <a:lnTo>
                    <a:pt x="669442" y="319303"/>
                  </a:lnTo>
                  <a:lnTo>
                    <a:pt x="670344" y="318287"/>
                  </a:lnTo>
                  <a:lnTo>
                    <a:pt x="671385" y="314490"/>
                  </a:lnTo>
                  <a:lnTo>
                    <a:pt x="672617" y="312381"/>
                  </a:lnTo>
                  <a:close/>
                </a:path>
                <a:path w="701675" h="551180">
                  <a:moveTo>
                    <a:pt x="678980" y="233870"/>
                  </a:moveTo>
                  <a:lnTo>
                    <a:pt x="678815" y="233464"/>
                  </a:lnTo>
                  <a:lnTo>
                    <a:pt x="678497" y="232664"/>
                  </a:lnTo>
                  <a:lnTo>
                    <a:pt x="676986" y="232664"/>
                  </a:lnTo>
                  <a:lnTo>
                    <a:pt x="675436" y="232638"/>
                  </a:lnTo>
                  <a:lnTo>
                    <a:pt x="674941" y="235762"/>
                  </a:lnTo>
                  <a:lnTo>
                    <a:pt x="677849" y="234391"/>
                  </a:lnTo>
                  <a:lnTo>
                    <a:pt x="678980" y="233870"/>
                  </a:lnTo>
                  <a:close/>
                </a:path>
                <a:path w="701675" h="551180">
                  <a:moveTo>
                    <a:pt x="680173" y="195084"/>
                  </a:moveTo>
                  <a:lnTo>
                    <a:pt x="677951" y="192646"/>
                  </a:lnTo>
                  <a:lnTo>
                    <a:pt x="676236" y="190741"/>
                  </a:lnTo>
                  <a:lnTo>
                    <a:pt x="674319" y="188633"/>
                  </a:lnTo>
                  <a:lnTo>
                    <a:pt x="673150" y="192722"/>
                  </a:lnTo>
                  <a:lnTo>
                    <a:pt x="674268" y="193992"/>
                  </a:lnTo>
                  <a:lnTo>
                    <a:pt x="680173" y="195084"/>
                  </a:lnTo>
                  <a:close/>
                </a:path>
                <a:path w="701675" h="551180">
                  <a:moveTo>
                    <a:pt x="685863" y="489572"/>
                  </a:moveTo>
                  <a:lnTo>
                    <a:pt x="684695" y="488454"/>
                  </a:lnTo>
                  <a:lnTo>
                    <a:pt x="680212" y="487032"/>
                  </a:lnTo>
                  <a:lnTo>
                    <a:pt x="677748" y="485444"/>
                  </a:lnTo>
                  <a:lnTo>
                    <a:pt x="674319" y="487870"/>
                  </a:lnTo>
                  <a:lnTo>
                    <a:pt x="684999" y="492760"/>
                  </a:lnTo>
                  <a:lnTo>
                    <a:pt x="685863" y="489572"/>
                  </a:lnTo>
                  <a:close/>
                </a:path>
                <a:path w="701675" h="551180">
                  <a:moveTo>
                    <a:pt x="698195" y="480136"/>
                  </a:moveTo>
                  <a:lnTo>
                    <a:pt x="697128" y="477799"/>
                  </a:lnTo>
                  <a:lnTo>
                    <a:pt x="695858" y="477989"/>
                  </a:lnTo>
                  <a:lnTo>
                    <a:pt x="693864" y="479463"/>
                  </a:lnTo>
                  <a:lnTo>
                    <a:pt x="695312" y="481317"/>
                  </a:lnTo>
                  <a:lnTo>
                    <a:pt x="696569" y="481520"/>
                  </a:lnTo>
                  <a:lnTo>
                    <a:pt x="698195" y="480136"/>
                  </a:lnTo>
                  <a:close/>
                </a:path>
                <a:path w="701675" h="551180">
                  <a:moveTo>
                    <a:pt x="701446" y="549554"/>
                  </a:moveTo>
                  <a:lnTo>
                    <a:pt x="701319" y="549452"/>
                  </a:lnTo>
                  <a:lnTo>
                    <a:pt x="700862" y="549148"/>
                  </a:lnTo>
                  <a:lnTo>
                    <a:pt x="700239" y="549033"/>
                  </a:lnTo>
                  <a:lnTo>
                    <a:pt x="699516" y="548805"/>
                  </a:lnTo>
                  <a:lnTo>
                    <a:pt x="699376" y="549617"/>
                  </a:lnTo>
                  <a:lnTo>
                    <a:pt x="699300" y="550062"/>
                  </a:lnTo>
                  <a:lnTo>
                    <a:pt x="699223" y="550545"/>
                  </a:lnTo>
                  <a:lnTo>
                    <a:pt x="699795" y="550608"/>
                  </a:lnTo>
                  <a:lnTo>
                    <a:pt x="700430" y="550837"/>
                  </a:lnTo>
                  <a:lnTo>
                    <a:pt x="701167" y="550621"/>
                  </a:lnTo>
                  <a:lnTo>
                    <a:pt x="701446" y="54955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7" name="object 7"/>
            <p:cNvSpPr/>
            <p:nvPr/>
          </p:nvSpPr>
          <p:spPr>
            <a:xfrm>
              <a:off x="3117291" y="1874513"/>
              <a:ext cx="718185" cy="692785"/>
            </a:xfrm>
            <a:custGeom>
              <a:avLst/>
              <a:gdLst/>
              <a:ahLst/>
              <a:cxnLst/>
              <a:rect l="l" t="t" r="r" b="b"/>
              <a:pathLst>
                <a:path w="718185" h="692785">
                  <a:moveTo>
                    <a:pt x="2628" y="444106"/>
                  </a:moveTo>
                  <a:lnTo>
                    <a:pt x="2527" y="443445"/>
                  </a:lnTo>
                  <a:lnTo>
                    <a:pt x="2578" y="442671"/>
                  </a:lnTo>
                  <a:lnTo>
                    <a:pt x="2019" y="441833"/>
                  </a:lnTo>
                  <a:lnTo>
                    <a:pt x="800" y="441680"/>
                  </a:lnTo>
                  <a:lnTo>
                    <a:pt x="711" y="441845"/>
                  </a:lnTo>
                  <a:lnTo>
                    <a:pt x="355" y="442417"/>
                  </a:lnTo>
                  <a:lnTo>
                    <a:pt x="0" y="443268"/>
                  </a:lnTo>
                  <a:lnTo>
                    <a:pt x="190" y="443852"/>
                  </a:lnTo>
                  <a:lnTo>
                    <a:pt x="419" y="444500"/>
                  </a:lnTo>
                  <a:lnTo>
                    <a:pt x="1193" y="444982"/>
                  </a:lnTo>
                  <a:lnTo>
                    <a:pt x="1752" y="445516"/>
                  </a:lnTo>
                  <a:lnTo>
                    <a:pt x="2044" y="445046"/>
                  </a:lnTo>
                  <a:lnTo>
                    <a:pt x="2324" y="444576"/>
                  </a:lnTo>
                  <a:lnTo>
                    <a:pt x="2628" y="444106"/>
                  </a:lnTo>
                  <a:close/>
                </a:path>
                <a:path w="718185" h="692785">
                  <a:moveTo>
                    <a:pt x="9652" y="311378"/>
                  </a:moveTo>
                  <a:lnTo>
                    <a:pt x="7937" y="308698"/>
                  </a:lnTo>
                  <a:lnTo>
                    <a:pt x="6591" y="311785"/>
                  </a:lnTo>
                  <a:lnTo>
                    <a:pt x="6083" y="312966"/>
                  </a:lnTo>
                  <a:lnTo>
                    <a:pt x="9118" y="312547"/>
                  </a:lnTo>
                  <a:lnTo>
                    <a:pt x="9652" y="311378"/>
                  </a:lnTo>
                  <a:close/>
                </a:path>
                <a:path w="718185" h="692785">
                  <a:moveTo>
                    <a:pt x="27495" y="239636"/>
                  </a:moveTo>
                  <a:lnTo>
                    <a:pt x="27203" y="238429"/>
                  </a:lnTo>
                  <a:lnTo>
                    <a:pt x="25742" y="238760"/>
                  </a:lnTo>
                  <a:lnTo>
                    <a:pt x="24307" y="239064"/>
                  </a:lnTo>
                  <a:lnTo>
                    <a:pt x="22872" y="239369"/>
                  </a:lnTo>
                  <a:lnTo>
                    <a:pt x="22961" y="239763"/>
                  </a:lnTo>
                  <a:lnTo>
                    <a:pt x="23164" y="240563"/>
                  </a:lnTo>
                  <a:lnTo>
                    <a:pt x="24599" y="240258"/>
                  </a:lnTo>
                  <a:lnTo>
                    <a:pt x="26047" y="239953"/>
                  </a:lnTo>
                  <a:lnTo>
                    <a:pt x="27495" y="239636"/>
                  </a:lnTo>
                  <a:close/>
                </a:path>
                <a:path w="718185" h="692785">
                  <a:moveTo>
                    <a:pt x="39547" y="85750"/>
                  </a:moveTo>
                  <a:lnTo>
                    <a:pt x="39103" y="84937"/>
                  </a:lnTo>
                  <a:lnTo>
                    <a:pt x="38608" y="84239"/>
                  </a:lnTo>
                  <a:lnTo>
                    <a:pt x="38163" y="83540"/>
                  </a:lnTo>
                  <a:lnTo>
                    <a:pt x="37325" y="84124"/>
                  </a:lnTo>
                  <a:lnTo>
                    <a:pt x="36931" y="84416"/>
                  </a:lnTo>
                  <a:lnTo>
                    <a:pt x="37503" y="85064"/>
                  </a:lnTo>
                  <a:lnTo>
                    <a:pt x="38074" y="85737"/>
                  </a:lnTo>
                  <a:lnTo>
                    <a:pt x="38709" y="86334"/>
                  </a:lnTo>
                  <a:lnTo>
                    <a:pt x="39547" y="85750"/>
                  </a:lnTo>
                  <a:close/>
                </a:path>
                <a:path w="718185" h="692785">
                  <a:moveTo>
                    <a:pt x="73367" y="77863"/>
                  </a:moveTo>
                  <a:lnTo>
                    <a:pt x="72491" y="74942"/>
                  </a:lnTo>
                  <a:lnTo>
                    <a:pt x="72034" y="73482"/>
                  </a:lnTo>
                  <a:lnTo>
                    <a:pt x="70370" y="73825"/>
                  </a:lnTo>
                  <a:lnTo>
                    <a:pt x="70637" y="75349"/>
                  </a:lnTo>
                  <a:lnTo>
                    <a:pt x="71158" y="78397"/>
                  </a:lnTo>
                  <a:lnTo>
                    <a:pt x="71907" y="78206"/>
                  </a:lnTo>
                  <a:lnTo>
                    <a:pt x="72631" y="78041"/>
                  </a:lnTo>
                  <a:lnTo>
                    <a:pt x="73367" y="77863"/>
                  </a:lnTo>
                  <a:close/>
                </a:path>
                <a:path w="718185" h="692785">
                  <a:moveTo>
                    <a:pt x="99441" y="368858"/>
                  </a:moveTo>
                  <a:lnTo>
                    <a:pt x="98666" y="368236"/>
                  </a:lnTo>
                  <a:lnTo>
                    <a:pt x="97828" y="367703"/>
                  </a:lnTo>
                  <a:lnTo>
                    <a:pt x="97015" y="367144"/>
                  </a:lnTo>
                  <a:lnTo>
                    <a:pt x="96812" y="367449"/>
                  </a:lnTo>
                  <a:lnTo>
                    <a:pt x="96367" y="368058"/>
                  </a:lnTo>
                  <a:lnTo>
                    <a:pt x="97993" y="369201"/>
                  </a:lnTo>
                  <a:lnTo>
                    <a:pt x="98793" y="369785"/>
                  </a:lnTo>
                  <a:lnTo>
                    <a:pt x="99009" y="369468"/>
                  </a:lnTo>
                  <a:lnTo>
                    <a:pt x="99441" y="368858"/>
                  </a:lnTo>
                  <a:close/>
                </a:path>
                <a:path w="718185" h="692785">
                  <a:moveTo>
                    <a:pt x="109613" y="411670"/>
                  </a:moveTo>
                  <a:lnTo>
                    <a:pt x="109194" y="410908"/>
                  </a:lnTo>
                  <a:lnTo>
                    <a:pt x="108978" y="410184"/>
                  </a:lnTo>
                  <a:lnTo>
                    <a:pt x="108673" y="410210"/>
                  </a:lnTo>
                  <a:lnTo>
                    <a:pt x="108381" y="410235"/>
                  </a:lnTo>
                  <a:lnTo>
                    <a:pt x="108089" y="410260"/>
                  </a:lnTo>
                  <a:lnTo>
                    <a:pt x="107911" y="411378"/>
                  </a:lnTo>
                  <a:lnTo>
                    <a:pt x="107734" y="412483"/>
                  </a:lnTo>
                  <a:lnTo>
                    <a:pt x="107543" y="413600"/>
                  </a:lnTo>
                  <a:lnTo>
                    <a:pt x="107810" y="413702"/>
                  </a:lnTo>
                  <a:lnTo>
                    <a:pt x="108077" y="413816"/>
                  </a:lnTo>
                  <a:lnTo>
                    <a:pt x="108356" y="413918"/>
                  </a:lnTo>
                  <a:lnTo>
                    <a:pt x="108762" y="413410"/>
                  </a:lnTo>
                  <a:lnTo>
                    <a:pt x="109461" y="412915"/>
                  </a:lnTo>
                  <a:lnTo>
                    <a:pt x="109613" y="411670"/>
                  </a:lnTo>
                  <a:close/>
                </a:path>
                <a:path w="718185" h="692785">
                  <a:moveTo>
                    <a:pt x="126796" y="232003"/>
                  </a:moveTo>
                  <a:lnTo>
                    <a:pt x="122402" y="236867"/>
                  </a:lnTo>
                  <a:lnTo>
                    <a:pt x="126199" y="236842"/>
                  </a:lnTo>
                  <a:lnTo>
                    <a:pt x="126682" y="235356"/>
                  </a:lnTo>
                  <a:lnTo>
                    <a:pt x="126796" y="232003"/>
                  </a:lnTo>
                  <a:close/>
                </a:path>
                <a:path w="718185" h="692785">
                  <a:moveTo>
                    <a:pt x="143078" y="155829"/>
                  </a:moveTo>
                  <a:lnTo>
                    <a:pt x="141643" y="152171"/>
                  </a:lnTo>
                  <a:lnTo>
                    <a:pt x="139204" y="155524"/>
                  </a:lnTo>
                  <a:lnTo>
                    <a:pt x="138341" y="156743"/>
                  </a:lnTo>
                  <a:lnTo>
                    <a:pt x="139103" y="157226"/>
                  </a:lnTo>
                  <a:lnTo>
                    <a:pt x="140068" y="158242"/>
                  </a:lnTo>
                  <a:lnTo>
                    <a:pt x="142684" y="157416"/>
                  </a:lnTo>
                  <a:lnTo>
                    <a:pt x="143078" y="155829"/>
                  </a:lnTo>
                  <a:close/>
                </a:path>
                <a:path w="718185" h="692785">
                  <a:moveTo>
                    <a:pt x="147510" y="272834"/>
                  </a:moveTo>
                  <a:lnTo>
                    <a:pt x="147218" y="272249"/>
                  </a:lnTo>
                  <a:lnTo>
                    <a:pt x="147027" y="271881"/>
                  </a:lnTo>
                  <a:lnTo>
                    <a:pt x="146202" y="271818"/>
                  </a:lnTo>
                  <a:lnTo>
                    <a:pt x="145669" y="271614"/>
                  </a:lnTo>
                  <a:lnTo>
                    <a:pt x="145453" y="272300"/>
                  </a:lnTo>
                  <a:lnTo>
                    <a:pt x="144919" y="273088"/>
                  </a:lnTo>
                  <a:lnTo>
                    <a:pt x="145237" y="274154"/>
                  </a:lnTo>
                  <a:lnTo>
                    <a:pt x="146202" y="274383"/>
                  </a:lnTo>
                  <a:lnTo>
                    <a:pt x="147497" y="275132"/>
                  </a:lnTo>
                  <a:lnTo>
                    <a:pt x="147396" y="273634"/>
                  </a:lnTo>
                  <a:lnTo>
                    <a:pt x="147510" y="272834"/>
                  </a:lnTo>
                  <a:close/>
                </a:path>
                <a:path w="718185" h="692785">
                  <a:moveTo>
                    <a:pt x="174142" y="333489"/>
                  </a:moveTo>
                  <a:lnTo>
                    <a:pt x="174117" y="332930"/>
                  </a:lnTo>
                  <a:lnTo>
                    <a:pt x="174104" y="332371"/>
                  </a:lnTo>
                  <a:lnTo>
                    <a:pt x="174078" y="331812"/>
                  </a:lnTo>
                  <a:lnTo>
                    <a:pt x="172389" y="332016"/>
                  </a:lnTo>
                  <a:lnTo>
                    <a:pt x="170713" y="332219"/>
                  </a:lnTo>
                  <a:lnTo>
                    <a:pt x="169024" y="332422"/>
                  </a:lnTo>
                  <a:lnTo>
                    <a:pt x="169049" y="332816"/>
                  </a:lnTo>
                  <a:lnTo>
                    <a:pt x="169075" y="333209"/>
                  </a:lnTo>
                  <a:lnTo>
                    <a:pt x="169113" y="333603"/>
                  </a:lnTo>
                  <a:lnTo>
                    <a:pt x="170789" y="333578"/>
                  </a:lnTo>
                  <a:lnTo>
                    <a:pt x="174142" y="333489"/>
                  </a:lnTo>
                  <a:close/>
                </a:path>
                <a:path w="718185" h="692785">
                  <a:moveTo>
                    <a:pt x="207175" y="213588"/>
                  </a:moveTo>
                  <a:lnTo>
                    <a:pt x="206794" y="212648"/>
                  </a:lnTo>
                  <a:lnTo>
                    <a:pt x="206019" y="212572"/>
                  </a:lnTo>
                  <a:lnTo>
                    <a:pt x="205511" y="212382"/>
                  </a:lnTo>
                  <a:lnTo>
                    <a:pt x="205320" y="213080"/>
                  </a:lnTo>
                  <a:lnTo>
                    <a:pt x="204939" y="213779"/>
                  </a:lnTo>
                  <a:lnTo>
                    <a:pt x="205041" y="214718"/>
                  </a:lnTo>
                  <a:lnTo>
                    <a:pt x="205981" y="214922"/>
                  </a:lnTo>
                  <a:lnTo>
                    <a:pt x="207022" y="215392"/>
                  </a:lnTo>
                  <a:lnTo>
                    <a:pt x="207010" y="214337"/>
                  </a:lnTo>
                  <a:lnTo>
                    <a:pt x="207175" y="213588"/>
                  </a:lnTo>
                  <a:close/>
                </a:path>
                <a:path w="718185" h="692785">
                  <a:moveTo>
                    <a:pt x="215671" y="480339"/>
                  </a:moveTo>
                  <a:lnTo>
                    <a:pt x="213880" y="479856"/>
                  </a:lnTo>
                  <a:lnTo>
                    <a:pt x="210312" y="478891"/>
                  </a:lnTo>
                  <a:lnTo>
                    <a:pt x="212229" y="481469"/>
                  </a:lnTo>
                  <a:lnTo>
                    <a:pt x="213271" y="482409"/>
                  </a:lnTo>
                  <a:lnTo>
                    <a:pt x="215671" y="480339"/>
                  </a:lnTo>
                  <a:close/>
                </a:path>
                <a:path w="718185" h="692785">
                  <a:moveTo>
                    <a:pt x="218909" y="216649"/>
                  </a:moveTo>
                  <a:lnTo>
                    <a:pt x="218567" y="216357"/>
                  </a:lnTo>
                  <a:lnTo>
                    <a:pt x="217893" y="215798"/>
                  </a:lnTo>
                  <a:lnTo>
                    <a:pt x="217068" y="216827"/>
                  </a:lnTo>
                  <a:lnTo>
                    <a:pt x="215417" y="218897"/>
                  </a:lnTo>
                  <a:lnTo>
                    <a:pt x="215734" y="219151"/>
                  </a:lnTo>
                  <a:lnTo>
                    <a:pt x="216039" y="219392"/>
                  </a:lnTo>
                  <a:lnTo>
                    <a:pt x="216344" y="219659"/>
                  </a:lnTo>
                  <a:lnTo>
                    <a:pt x="217195" y="218655"/>
                  </a:lnTo>
                  <a:lnTo>
                    <a:pt x="218909" y="216649"/>
                  </a:lnTo>
                  <a:close/>
                </a:path>
                <a:path w="718185" h="692785">
                  <a:moveTo>
                    <a:pt x="225082" y="428612"/>
                  </a:moveTo>
                  <a:lnTo>
                    <a:pt x="224815" y="428345"/>
                  </a:lnTo>
                  <a:lnTo>
                    <a:pt x="224548" y="428078"/>
                  </a:lnTo>
                  <a:lnTo>
                    <a:pt x="224269" y="427812"/>
                  </a:lnTo>
                  <a:lnTo>
                    <a:pt x="223278" y="428802"/>
                  </a:lnTo>
                  <a:lnTo>
                    <a:pt x="221284" y="430796"/>
                  </a:lnTo>
                  <a:lnTo>
                    <a:pt x="221488" y="431076"/>
                  </a:lnTo>
                  <a:lnTo>
                    <a:pt x="221869" y="431660"/>
                  </a:lnTo>
                  <a:lnTo>
                    <a:pt x="225082" y="428612"/>
                  </a:lnTo>
                  <a:close/>
                </a:path>
                <a:path w="718185" h="692785">
                  <a:moveTo>
                    <a:pt x="233540" y="664311"/>
                  </a:moveTo>
                  <a:lnTo>
                    <a:pt x="231965" y="662559"/>
                  </a:lnTo>
                  <a:lnTo>
                    <a:pt x="228879" y="659041"/>
                  </a:lnTo>
                  <a:lnTo>
                    <a:pt x="227444" y="660247"/>
                  </a:lnTo>
                  <a:lnTo>
                    <a:pt x="227558" y="663536"/>
                  </a:lnTo>
                  <a:lnTo>
                    <a:pt x="229565" y="664895"/>
                  </a:lnTo>
                  <a:lnTo>
                    <a:pt x="233540" y="664311"/>
                  </a:lnTo>
                  <a:close/>
                </a:path>
                <a:path w="718185" h="692785">
                  <a:moveTo>
                    <a:pt x="245719" y="173113"/>
                  </a:moveTo>
                  <a:lnTo>
                    <a:pt x="244462" y="171780"/>
                  </a:lnTo>
                  <a:lnTo>
                    <a:pt x="241719" y="170916"/>
                  </a:lnTo>
                  <a:lnTo>
                    <a:pt x="240677" y="174155"/>
                  </a:lnTo>
                  <a:lnTo>
                    <a:pt x="242557" y="175133"/>
                  </a:lnTo>
                  <a:lnTo>
                    <a:pt x="245262" y="176339"/>
                  </a:lnTo>
                  <a:lnTo>
                    <a:pt x="245719" y="173113"/>
                  </a:lnTo>
                  <a:close/>
                </a:path>
                <a:path w="718185" h="692785">
                  <a:moveTo>
                    <a:pt x="262623" y="587438"/>
                  </a:moveTo>
                  <a:lnTo>
                    <a:pt x="261416" y="586549"/>
                  </a:lnTo>
                  <a:lnTo>
                    <a:pt x="259994" y="589102"/>
                  </a:lnTo>
                  <a:lnTo>
                    <a:pt x="260286" y="589305"/>
                  </a:lnTo>
                  <a:lnTo>
                    <a:pt x="260591" y="589495"/>
                  </a:lnTo>
                  <a:lnTo>
                    <a:pt x="260883" y="589699"/>
                  </a:lnTo>
                  <a:lnTo>
                    <a:pt x="262051" y="588187"/>
                  </a:lnTo>
                  <a:lnTo>
                    <a:pt x="262623" y="587438"/>
                  </a:lnTo>
                  <a:close/>
                </a:path>
                <a:path w="718185" h="692785">
                  <a:moveTo>
                    <a:pt x="262724" y="68478"/>
                  </a:moveTo>
                  <a:lnTo>
                    <a:pt x="261518" y="68237"/>
                  </a:lnTo>
                  <a:lnTo>
                    <a:pt x="260375" y="68160"/>
                  </a:lnTo>
                  <a:lnTo>
                    <a:pt x="259245" y="68046"/>
                  </a:lnTo>
                  <a:lnTo>
                    <a:pt x="259194" y="68719"/>
                  </a:lnTo>
                  <a:lnTo>
                    <a:pt x="259156" y="69380"/>
                  </a:lnTo>
                  <a:lnTo>
                    <a:pt x="259118" y="70065"/>
                  </a:lnTo>
                  <a:lnTo>
                    <a:pt x="260273" y="70078"/>
                  </a:lnTo>
                  <a:lnTo>
                    <a:pt x="261416" y="70116"/>
                  </a:lnTo>
                  <a:lnTo>
                    <a:pt x="262572" y="70027"/>
                  </a:lnTo>
                  <a:lnTo>
                    <a:pt x="262724" y="68478"/>
                  </a:lnTo>
                  <a:close/>
                </a:path>
                <a:path w="718185" h="692785">
                  <a:moveTo>
                    <a:pt x="287286" y="537997"/>
                  </a:moveTo>
                  <a:lnTo>
                    <a:pt x="286486" y="536790"/>
                  </a:lnTo>
                  <a:lnTo>
                    <a:pt x="285419" y="537451"/>
                  </a:lnTo>
                  <a:lnTo>
                    <a:pt x="284353" y="538137"/>
                  </a:lnTo>
                  <a:lnTo>
                    <a:pt x="283286" y="538797"/>
                  </a:lnTo>
                  <a:lnTo>
                    <a:pt x="283781" y="539826"/>
                  </a:lnTo>
                  <a:lnTo>
                    <a:pt x="284048" y="540321"/>
                  </a:lnTo>
                  <a:lnTo>
                    <a:pt x="285127" y="539559"/>
                  </a:lnTo>
                  <a:lnTo>
                    <a:pt x="286207" y="538784"/>
                  </a:lnTo>
                  <a:lnTo>
                    <a:pt x="287286" y="537997"/>
                  </a:lnTo>
                  <a:close/>
                </a:path>
                <a:path w="718185" h="692785">
                  <a:moveTo>
                    <a:pt x="299161" y="141452"/>
                  </a:moveTo>
                  <a:lnTo>
                    <a:pt x="296075" y="141998"/>
                  </a:lnTo>
                  <a:lnTo>
                    <a:pt x="295021" y="143344"/>
                  </a:lnTo>
                  <a:lnTo>
                    <a:pt x="297281" y="146024"/>
                  </a:lnTo>
                  <a:lnTo>
                    <a:pt x="297929" y="144500"/>
                  </a:lnTo>
                  <a:lnTo>
                    <a:pt x="298526" y="142989"/>
                  </a:lnTo>
                  <a:lnTo>
                    <a:pt x="299161" y="141452"/>
                  </a:lnTo>
                  <a:close/>
                </a:path>
                <a:path w="718185" h="692785">
                  <a:moveTo>
                    <a:pt x="302666" y="736"/>
                  </a:moveTo>
                  <a:lnTo>
                    <a:pt x="302133" y="152"/>
                  </a:lnTo>
                  <a:lnTo>
                    <a:pt x="301383" y="0"/>
                  </a:lnTo>
                  <a:lnTo>
                    <a:pt x="300672" y="114"/>
                  </a:lnTo>
                  <a:lnTo>
                    <a:pt x="300621" y="952"/>
                  </a:lnTo>
                  <a:lnTo>
                    <a:pt x="300418" y="1651"/>
                  </a:lnTo>
                  <a:lnTo>
                    <a:pt x="301180" y="1778"/>
                  </a:lnTo>
                  <a:lnTo>
                    <a:pt x="301726" y="1892"/>
                  </a:lnTo>
                  <a:lnTo>
                    <a:pt x="302272" y="1981"/>
                  </a:lnTo>
                  <a:lnTo>
                    <a:pt x="302336" y="1473"/>
                  </a:lnTo>
                  <a:lnTo>
                    <a:pt x="302666" y="736"/>
                  </a:lnTo>
                  <a:close/>
                </a:path>
                <a:path w="718185" h="692785">
                  <a:moveTo>
                    <a:pt x="307327" y="497586"/>
                  </a:moveTo>
                  <a:lnTo>
                    <a:pt x="306959" y="497522"/>
                  </a:lnTo>
                  <a:lnTo>
                    <a:pt x="306590" y="497471"/>
                  </a:lnTo>
                  <a:lnTo>
                    <a:pt x="306209" y="497408"/>
                  </a:lnTo>
                  <a:lnTo>
                    <a:pt x="305650" y="499681"/>
                  </a:lnTo>
                  <a:lnTo>
                    <a:pt x="305371" y="500824"/>
                  </a:lnTo>
                  <a:lnTo>
                    <a:pt x="305828" y="500913"/>
                  </a:lnTo>
                  <a:lnTo>
                    <a:pt x="306298" y="500989"/>
                  </a:lnTo>
                  <a:lnTo>
                    <a:pt x="306781" y="501065"/>
                  </a:lnTo>
                  <a:lnTo>
                    <a:pt x="306959" y="499910"/>
                  </a:lnTo>
                  <a:lnTo>
                    <a:pt x="307136" y="498741"/>
                  </a:lnTo>
                  <a:lnTo>
                    <a:pt x="307327" y="497586"/>
                  </a:lnTo>
                  <a:close/>
                </a:path>
                <a:path w="718185" h="692785">
                  <a:moveTo>
                    <a:pt x="308597" y="546709"/>
                  </a:moveTo>
                  <a:lnTo>
                    <a:pt x="308292" y="546061"/>
                  </a:lnTo>
                  <a:lnTo>
                    <a:pt x="307708" y="544791"/>
                  </a:lnTo>
                  <a:lnTo>
                    <a:pt x="304749" y="546290"/>
                  </a:lnTo>
                  <a:lnTo>
                    <a:pt x="305142" y="547268"/>
                  </a:lnTo>
                  <a:lnTo>
                    <a:pt x="305371" y="547763"/>
                  </a:lnTo>
                  <a:lnTo>
                    <a:pt x="306438" y="547420"/>
                  </a:lnTo>
                  <a:lnTo>
                    <a:pt x="308597" y="546709"/>
                  </a:lnTo>
                  <a:close/>
                </a:path>
                <a:path w="718185" h="692785">
                  <a:moveTo>
                    <a:pt x="323684" y="543306"/>
                  </a:moveTo>
                  <a:lnTo>
                    <a:pt x="323189" y="542023"/>
                  </a:lnTo>
                  <a:lnTo>
                    <a:pt x="321818" y="542429"/>
                  </a:lnTo>
                  <a:lnTo>
                    <a:pt x="319036" y="543229"/>
                  </a:lnTo>
                  <a:lnTo>
                    <a:pt x="319163" y="543674"/>
                  </a:lnTo>
                  <a:lnTo>
                    <a:pt x="319278" y="544106"/>
                  </a:lnTo>
                  <a:lnTo>
                    <a:pt x="319417" y="544537"/>
                  </a:lnTo>
                  <a:lnTo>
                    <a:pt x="320840" y="544131"/>
                  </a:lnTo>
                  <a:lnTo>
                    <a:pt x="322262" y="543712"/>
                  </a:lnTo>
                  <a:lnTo>
                    <a:pt x="323684" y="543306"/>
                  </a:lnTo>
                  <a:close/>
                </a:path>
                <a:path w="718185" h="692785">
                  <a:moveTo>
                    <a:pt x="329006" y="101752"/>
                  </a:moveTo>
                  <a:lnTo>
                    <a:pt x="328764" y="101498"/>
                  </a:lnTo>
                  <a:lnTo>
                    <a:pt x="328536" y="101231"/>
                  </a:lnTo>
                  <a:lnTo>
                    <a:pt x="328320" y="100965"/>
                  </a:lnTo>
                  <a:lnTo>
                    <a:pt x="325882" y="102997"/>
                  </a:lnTo>
                  <a:lnTo>
                    <a:pt x="326136" y="103301"/>
                  </a:lnTo>
                  <a:lnTo>
                    <a:pt x="326390" y="103581"/>
                  </a:lnTo>
                  <a:lnTo>
                    <a:pt x="326631" y="103886"/>
                  </a:lnTo>
                  <a:lnTo>
                    <a:pt x="327418" y="103174"/>
                  </a:lnTo>
                  <a:lnTo>
                    <a:pt x="328218" y="102463"/>
                  </a:lnTo>
                  <a:lnTo>
                    <a:pt x="329006" y="101752"/>
                  </a:lnTo>
                  <a:close/>
                </a:path>
                <a:path w="718185" h="692785">
                  <a:moveTo>
                    <a:pt x="330847" y="95885"/>
                  </a:moveTo>
                  <a:lnTo>
                    <a:pt x="330263" y="95567"/>
                  </a:lnTo>
                  <a:lnTo>
                    <a:pt x="329679" y="95084"/>
                  </a:lnTo>
                  <a:lnTo>
                    <a:pt x="329057" y="94996"/>
                  </a:lnTo>
                  <a:lnTo>
                    <a:pt x="328790" y="94970"/>
                  </a:lnTo>
                  <a:lnTo>
                    <a:pt x="328422" y="95783"/>
                  </a:lnTo>
                  <a:lnTo>
                    <a:pt x="327075" y="97586"/>
                  </a:lnTo>
                  <a:lnTo>
                    <a:pt x="328472" y="97294"/>
                  </a:lnTo>
                  <a:lnTo>
                    <a:pt x="329120" y="97269"/>
                  </a:lnTo>
                  <a:lnTo>
                    <a:pt x="330123" y="96774"/>
                  </a:lnTo>
                  <a:lnTo>
                    <a:pt x="330466" y="96266"/>
                  </a:lnTo>
                  <a:lnTo>
                    <a:pt x="330847" y="95885"/>
                  </a:lnTo>
                  <a:close/>
                </a:path>
                <a:path w="718185" h="692785">
                  <a:moveTo>
                    <a:pt x="335178" y="583158"/>
                  </a:moveTo>
                  <a:lnTo>
                    <a:pt x="334975" y="582066"/>
                  </a:lnTo>
                  <a:lnTo>
                    <a:pt x="334048" y="581761"/>
                  </a:lnTo>
                  <a:lnTo>
                    <a:pt x="333514" y="581380"/>
                  </a:lnTo>
                  <a:lnTo>
                    <a:pt x="333121" y="581990"/>
                  </a:lnTo>
                  <a:lnTo>
                    <a:pt x="332422" y="582599"/>
                  </a:lnTo>
                  <a:lnTo>
                    <a:pt x="332435" y="583730"/>
                  </a:lnTo>
                  <a:lnTo>
                    <a:pt x="333260" y="584225"/>
                  </a:lnTo>
                  <a:lnTo>
                    <a:pt x="334149" y="585216"/>
                  </a:lnTo>
                  <a:lnTo>
                    <a:pt x="334632" y="583907"/>
                  </a:lnTo>
                  <a:lnTo>
                    <a:pt x="335178" y="583158"/>
                  </a:lnTo>
                  <a:close/>
                </a:path>
                <a:path w="718185" h="692785">
                  <a:moveTo>
                    <a:pt x="337566" y="604672"/>
                  </a:moveTo>
                  <a:lnTo>
                    <a:pt x="337439" y="604024"/>
                  </a:lnTo>
                  <a:lnTo>
                    <a:pt x="337388" y="603415"/>
                  </a:lnTo>
                  <a:lnTo>
                    <a:pt x="336829" y="603618"/>
                  </a:lnTo>
                  <a:lnTo>
                    <a:pt x="336245" y="603719"/>
                  </a:lnTo>
                  <a:lnTo>
                    <a:pt x="335851" y="604024"/>
                  </a:lnTo>
                  <a:lnTo>
                    <a:pt x="335648" y="604164"/>
                  </a:lnTo>
                  <a:lnTo>
                    <a:pt x="335826" y="604748"/>
                  </a:lnTo>
                  <a:lnTo>
                    <a:pt x="335838" y="605129"/>
                  </a:lnTo>
                  <a:lnTo>
                    <a:pt x="336397" y="605015"/>
                  </a:lnTo>
                  <a:lnTo>
                    <a:pt x="336969" y="604964"/>
                  </a:lnTo>
                  <a:lnTo>
                    <a:pt x="337451" y="604735"/>
                  </a:lnTo>
                  <a:close/>
                </a:path>
                <a:path w="718185" h="692785">
                  <a:moveTo>
                    <a:pt x="357200" y="9969"/>
                  </a:moveTo>
                  <a:lnTo>
                    <a:pt x="356692" y="7175"/>
                  </a:lnTo>
                  <a:lnTo>
                    <a:pt x="352742" y="8229"/>
                  </a:lnTo>
                  <a:lnTo>
                    <a:pt x="353009" y="9728"/>
                  </a:lnTo>
                  <a:lnTo>
                    <a:pt x="353161" y="10477"/>
                  </a:lnTo>
                  <a:lnTo>
                    <a:pt x="354507" y="10312"/>
                  </a:lnTo>
                  <a:lnTo>
                    <a:pt x="355854" y="10134"/>
                  </a:lnTo>
                  <a:lnTo>
                    <a:pt x="357200" y="9969"/>
                  </a:lnTo>
                  <a:close/>
                </a:path>
                <a:path w="718185" h="692785">
                  <a:moveTo>
                    <a:pt x="358381" y="123355"/>
                  </a:moveTo>
                  <a:lnTo>
                    <a:pt x="353415" y="123240"/>
                  </a:lnTo>
                  <a:lnTo>
                    <a:pt x="356908" y="130175"/>
                  </a:lnTo>
                  <a:lnTo>
                    <a:pt x="357479" y="127546"/>
                  </a:lnTo>
                  <a:lnTo>
                    <a:pt x="357873" y="125704"/>
                  </a:lnTo>
                  <a:lnTo>
                    <a:pt x="358381" y="123355"/>
                  </a:lnTo>
                  <a:close/>
                </a:path>
                <a:path w="718185" h="692785">
                  <a:moveTo>
                    <a:pt x="367347" y="407187"/>
                  </a:moveTo>
                  <a:lnTo>
                    <a:pt x="361442" y="406031"/>
                  </a:lnTo>
                  <a:lnTo>
                    <a:pt x="360972" y="406501"/>
                  </a:lnTo>
                  <a:lnTo>
                    <a:pt x="361569" y="411556"/>
                  </a:lnTo>
                  <a:lnTo>
                    <a:pt x="367347" y="407187"/>
                  </a:lnTo>
                  <a:close/>
                </a:path>
                <a:path w="718185" h="692785">
                  <a:moveTo>
                    <a:pt x="377990" y="65684"/>
                  </a:moveTo>
                  <a:lnTo>
                    <a:pt x="377355" y="65328"/>
                  </a:lnTo>
                  <a:lnTo>
                    <a:pt x="376707" y="64719"/>
                  </a:lnTo>
                  <a:lnTo>
                    <a:pt x="375551" y="64757"/>
                  </a:lnTo>
                  <a:lnTo>
                    <a:pt x="375031" y="65493"/>
                  </a:lnTo>
                  <a:lnTo>
                    <a:pt x="374497" y="65925"/>
                  </a:lnTo>
                  <a:lnTo>
                    <a:pt x="374243" y="67945"/>
                  </a:lnTo>
                  <a:lnTo>
                    <a:pt x="375069" y="67729"/>
                  </a:lnTo>
                  <a:lnTo>
                    <a:pt x="375970" y="67691"/>
                  </a:lnTo>
                  <a:lnTo>
                    <a:pt x="377253" y="66979"/>
                  </a:lnTo>
                  <a:lnTo>
                    <a:pt x="377558" y="66230"/>
                  </a:lnTo>
                  <a:lnTo>
                    <a:pt x="377990" y="65684"/>
                  </a:lnTo>
                  <a:close/>
                </a:path>
                <a:path w="718185" h="692785">
                  <a:moveTo>
                    <a:pt x="378434" y="692175"/>
                  </a:moveTo>
                  <a:lnTo>
                    <a:pt x="378320" y="689013"/>
                  </a:lnTo>
                  <a:lnTo>
                    <a:pt x="374078" y="692505"/>
                  </a:lnTo>
                  <a:lnTo>
                    <a:pt x="377190" y="692619"/>
                  </a:lnTo>
                  <a:lnTo>
                    <a:pt x="378434" y="692175"/>
                  </a:lnTo>
                  <a:close/>
                </a:path>
                <a:path w="718185" h="692785">
                  <a:moveTo>
                    <a:pt x="390715" y="469074"/>
                  </a:moveTo>
                  <a:lnTo>
                    <a:pt x="390525" y="468706"/>
                  </a:lnTo>
                  <a:lnTo>
                    <a:pt x="390296" y="468350"/>
                  </a:lnTo>
                  <a:lnTo>
                    <a:pt x="390105" y="467982"/>
                  </a:lnTo>
                  <a:lnTo>
                    <a:pt x="389166" y="468541"/>
                  </a:lnTo>
                  <a:lnTo>
                    <a:pt x="388251" y="469125"/>
                  </a:lnTo>
                  <a:lnTo>
                    <a:pt x="387324" y="469696"/>
                  </a:lnTo>
                  <a:lnTo>
                    <a:pt x="387794" y="470547"/>
                  </a:lnTo>
                  <a:lnTo>
                    <a:pt x="388785" y="470039"/>
                  </a:lnTo>
                  <a:lnTo>
                    <a:pt x="390715" y="469074"/>
                  </a:lnTo>
                  <a:close/>
                </a:path>
                <a:path w="718185" h="692785">
                  <a:moveTo>
                    <a:pt x="398932" y="173024"/>
                  </a:moveTo>
                  <a:lnTo>
                    <a:pt x="396684" y="172808"/>
                  </a:lnTo>
                  <a:lnTo>
                    <a:pt x="395300" y="172669"/>
                  </a:lnTo>
                  <a:lnTo>
                    <a:pt x="393865" y="172529"/>
                  </a:lnTo>
                  <a:lnTo>
                    <a:pt x="393928" y="173113"/>
                  </a:lnTo>
                  <a:lnTo>
                    <a:pt x="393776" y="173875"/>
                  </a:lnTo>
                  <a:lnTo>
                    <a:pt x="395592" y="176009"/>
                  </a:lnTo>
                  <a:lnTo>
                    <a:pt x="396836" y="174967"/>
                  </a:lnTo>
                  <a:lnTo>
                    <a:pt x="398932" y="173024"/>
                  </a:lnTo>
                  <a:close/>
                </a:path>
                <a:path w="718185" h="692785">
                  <a:moveTo>
                    <a:pt x="403339" y="510730"/>
                  </a:moveTo>
                  <a:lnTo>
                    <a:pt x="399821" y="511175"/>
                  </a:lnTo>
                  <a:lnTo>
                    <a:pt x="399935" y="512800"/>
                  </a:lnTo>
                  <a:lnTo>
                    <a:pt x="400240" y="514438"/>
                  </a:lnTo>
                  <a:lnTo>
                    <a:pt x="400265" y="514654"/>
                  </a:lnTo>
                  <a:lnTo>
                    <a:pt x="400824" y="514756"/>
                  </a:lnTo>
                  <a:lnTo>
                    <a:pt x="401485" y="515061"/>
                  </a:lnTo>
                  <a:lnTo>
                    <a:pt x="402501" y="512660"/>
                  </a:lnTo>
                  <a:lnTo>
                    <a:pt x="403339" y="510730"/>
                  </a:lnTo>
                  <a:close/>
                </a:path>
                <a:path w="718185" h="692785">
                  <a:moveTo>
                    <a:pt x="406273" y="351091"/>
                  </a:moveTo>
                  <a:lnTo>
                    <a:pt x="404647" y="350583"/>
                  </a:lnTo>
                  <a:lnTo>
                    <a:pt x="404431" y="350824"/>
                  </a:lnTo>
                  <a:lnTo>
                    <a:pt x="403872" y="351472"/>
                  </a:lnTo>
                  <a:lnTo>
                    <a:pt x="403707" y="352412"/>
                  </a:lnTo>
                  <a:lnTo>
                    <a:pt x="403161" y="353796"/>
                  </a:lnTo>
                  <a:lnTo>
                    <a:pt x="404406" y="353809"/>
                  </a:lnTo>
                  <a:lnTo>
                    <a:pt x="405472" y="354076"/>
                  </a:lnTo>
                  <a:lnTo>
                    <a:pt x="406120" y="353085"/>
                  </a:lnTo>
                  <a:lnTo>
                    <a:pt x="406260" y="352107"/>
                  </a:lnTo>
                  <a:lnTo>
                    <a:pt x="406273" y="351091"/>
                  </a:lnTo>
                  <a:close/>
                </a:path>
                <a:path w="718185" h="692785">
                  <a:moveTo>
                    <a:pt x="431914" y="179908"/>
                  </a:moveTo>
                  <a:lnTo>
                    <a:pt x="426758" y="177850"/>
                  </a:lnTo>
                  <a:lnTo>
                    <a:pt x="426046" y="180771"/>
                  </a:lnTo>
                  <a:lnTo>
                    <a:pt x="427748" y="182143"/>
                  </a:lnTo>
                  <a:lnTo>
                    <a:pt x="429806" y="183438"/>
                  </a:lnTo>
                  <a:lnTo>
                    <a:pt x="431914" y="179908"/>
                  </a:lnTo>
                  <a:close/>
                </a:path>
                <a:path w="718185" h="692785">
                  <a:moveTo>
                    <a:pt x="437845" y="468071"/>
                  </a:moveTo>
                  <a:lnTo>
                    <a:pt x="434454" y="468452"/>
                  </a:lnTo>
                  <a:lnTo>
                    <a:pt x="431927" y="468757"/>
                  </a:lnTo>
                  <a:lnTo>
                    <a:pt x="436689" y="472643"/>
                  </a:lnTo>
                  <a:lnTo>
                    <a:pt x="437400" y="469874"/>
                  </a:lnTo>
                  <a:lnTo>
                    <a:pt x="437845" y="468071"/>
                  </a:lnTo>
                  <a:close/>
                </a:path>
                <a:path w="718185" h="692785">
                  <a:moveTo>
                    <a:pt x="460654" y="159181"/>
                  </a:moveTo>
                  <a:lnTo>
                    <a:pt x="460413" y="158750"/>
                  </a:lnTo>
                  <a:lnTo>
                    <a:pt x="460146" y="158305"/>
                  </a:lnTo>
                  <a:lnTo>
                    <a:pt x="459905" y="157861"/>
                  </a:lnTo>
                  <a:lnTo>
                    <a:pt x="459193" y="158318"/>
                  </a:lnTo>
                  <a:lnTo>
                    <a:pt x="458457" y="158750"/>
                  </a:lnTo>
                  <a:lnTo>
                    <a:pt x="457708" y="159321"/>
                  </a:lnTo>
                  <a:lnTo>
                    <a:pt x="458012" y="159893"/>
                  </a:lnTo>
                  <a:lnTo>
                    <a:pt x="458139" y="160210"/>
                  </a:lnTo>
                  <a:lnTo>
                    <a:pt x="460654" y="159181"/>
                  </a:lnTo>
                  <a:close/>
                </a:path>
                <a:path w="718185" h="692785">
                  <a:moveTo>
                    <a:pt x="464362" y="82943"/>
                  </a:moveTo>
                  <a:lnTo>
                    <a:pt x="464210" y="82880"/>
                  </a:lnTo>
                  <a:lnTo>
                    <a:pt x="463638" y="82537"/>
                  </a:lnTo>
                  <a:lnTo>
                    <a:pt x="462927" y="82321"/>
                  </a:lnTo>
                  <a:lnTo>
                    <a:pt x="462267" y="82359"/>
                  </a:lnTo>
                  <a:lnTo>
                    <a:pt x="462051" y="82384"/>
                  </a:lnTo>
                  <a:lnTo>
                    <a:pt x="461632" y="83642"/>
                  </a:lnTo>
                  <a:lnTo>
                    <a:pt x="462305" y="84124"/>
                  </a:lnTo>
                  <a:lnTo>
                    <a:pt x="463003" y="84302"/>
                  </a:lnTo>
                  <a:lnTo>
                    <a:pt x="463905" y="84670"/>
                  </a:lnTo>
                  <a:lnTo>
                    <a:pt x="464070" y="83794"/>
                  </a:lnTo>
                  <a:lnTo>
                    <a:pt x="464362" y="82943"/>
                  </a:lnTo>
                  <a:close/>
                </a:path>
                <a:path w="718185" h="692785">
                  <a:moveTo>
                    <a:pt x="478891" y="335381"/>
                  </a:moveTo>
                  <a:lnTo>
                    <a:pt x="478726" y="334327"/>
                  </a:lnTo>
                  <a:lnTo>
                    <a:pt x="477862" y="333933"/>
                  </a:lnTo>
                  <a:lnTo>
                    <a:pt x="477329" y="333489"/>
                  </a:lnTo>
                  <a:lnTo>
                    <a:pt x="476897" y="334022"/>
                  </a:lnTo>
                  <a:lnTo>
                    <a:pt x="476161" y="334530"/>
                  </a:lnTo>
                  <a:lnTo>
                    <a:pt x="476097" y="335089"/>
                  </a:lnTo>
                  <a:lnTo>
                    <a:pt x="476072" y="335572"/>
                  </a:lnTo>
                  <a:lnTo>
                    <a:pt x="476796" y="336143"/>
                  </a:lnTo>
                  <a:lnTo>
                    <a:pt x="477558" y="337146"/>
                  </a:lnTo>
                  <a:lnTo>
                    <a:pt x="478218" y="336029"/>
                  </a:lnTo>
                  <a:lnTo>
                    <a:pt x="478891" y="335381"/>
                  </a:lnTo>
                  <a:close/>
                </a:path>
                <a:path w="718185" h="692785">
                  <a:moveTo>
                    <a:pt x="494995" y="169811"/>
                  </a:moveTo>
                  <a:lnTo>
                    <a:pt x="494728" y="167805"/>
                  </a:lnTo>
                  <a:lnTo>
                    <a:pt x="494665" y="167462"/>
                  </a:lnTo>
                  <a:lnTo>
                    <a:pt x="493661" y="166916"/>
                  </a:lnTo>
                  <a:lnTo>
                    <a:pt x="491337" y="167563"/>
                  </a:lnTo>
                  <a:lnTo>
                    <a:pt x="490626" y="168719"/>
                  </a:lnTo>
                  <a:lnTo>
                    <a:pt x="491921" y="170637"/>
                  </a:lnTo>
                  <a:lnTo>
                    <a:pt x="494030" y="170802"/>
                  </a:lnTo>
                  <a:lnTo>
                    <a:pt x="494995" y="169811"/>
                  </a:lnTo>
                  <a:close/>
                </a:path>
                <a:path w="718185" h="692785">
                  <a:moveTo>
                    <a:pt x="519772" y="254330"/>
                  </a:moveTo>
                  <a:lnTo>
                    <a:pt x="519023" y="253517"/>
                  </a:lnTo>
                  <a:lnTo>
                    <a:pt x="518083" y="253568"/>
                  </a:lnTo>
                  <a:lnTo>
                    <a:pt x="517385" y="253415"/>
                  </a:lnTo>
                  <a:lnTo>
                    <a:pt x="517309" y="254050"/>
                  </a:lnTo>
                  <a:lnTo>
                    <a:pt x="516940" y="254850"/>
                  </a:lnTo>
                  <a:lnTo>
                    <a:pt x="517194" y="255257"/>
                  </a:lnTo>
                  <a:lnTo>
                    <a:pt x="517537" y="255765"/>
                  </a:lnTo>
                  <a:lnTo>
                    <a:pt x="518363" y="255943"/>
                  </a:lnTo>
                  <a:lnTo>
                    <a:pt x="519480" y="256514"/>
                  </a:lnTo>
                  <a:lnTo>
                    <a:pt x="519493" y="255270"/>
                  </a:lnTo>
                  <a:lnTo>
                    <a:pt x="519772" y="254330"/>
                  </a:lnTo>
                  <a:close/>
                </a:path>
                <a:path w="718185" h="692785">
                  <a:moveTo>
                    <a:pt x="527151" y="150736"/>
                  </a:moveTo>
                  <a:lnTo>
                    <a:pt x="525195" y="149072"/>
                  </a:lnTo>
                  <a:lnTo>
                    <a:pt x="524014" y="149733"/>
                  </a:lnTo>
                  <a:lnTo>
                    <a:pt x="522338" y="152298"/>
                  </a:lnTo>
                  <a:lnTo>
                    <a:pt x="523976" y="152234"/>
                  </a:lnTo>
                  <a:lnTo>
                    <a:pt x="524954" y="152311"/>
                  </a:lnTo>
                  <a:lnTo>
                    <a:pt x="526288" y="152031"/>
                  </a:lnTo>
                  <a:lnTo>
                    <a:pt x="526580" y="151384"/>
                  </a:lnTo>
                  <a:lnTo>
                    <a:pt x="527151" y="150736"/>
                  </a:lnTo>
                  <a:close/>
                </a:path>
                <a:path w="718185" h="692785">
                  <a:moveTo>
                    <a:pt x="528650" y="598817"/>
                  </a:moveTo>
                  <a:lnTo>
                    <a:pt x="527939" y="598716"/>
                  </a:lnTo>
                  <a:lnTo>
                    <a:pt x="527202" y="598462"/>
                  </a:lnTo>
                  <a:lnTo>
                    <a:pt x="526288" y="598652"/>
                  </a:lnTo>
                  <a:lnTo>
                    <a:pt x="525919" y="599770"/>
                  </a:lnTo>
                  <a:lnTo>
                    <a:pt x="526110" y="600049"/>
                  </a:lnTo>
                  <a:lnTo>
                    <a:pt x="526478" y="600557"/>
                  </a:lnTo>
                  <a:lnTo>
                    <a:pt x="527215" y="600811"/>
                  </a:lnTo>
                  <a:lnTo>
                    <a:pt x="528256" y="601459"/>
                  </a:lnTo>
                  <a:lnTo>
                    <a:pt x="528548" y="599516"/>
                  </a:lnTo>
                  <a:lnTo>
                    <a:pt x="528650" y="598817"/>
                  </a:lnTo>
                  <a:close/>
                </a:path>
                <a:path w="718185" h="692785">
                  <a:moveTo>
                    <a:pt x="555929" y="158127"/>
                  </a:moveTo>
                  <a:lnTo>
                    <a:pt x="555739" y="157759"/>
                  </a:lnTo>
                  <a:lnTo>
                    <a:pt x="555561" y="157391"/>
                  </a:lnTo>
                  <a:lnTo>
                    <a:pt x="555371" y="157022"/>
                  </a:lnTo>
                  <a:lnTo>
                    <a:pt x="554469" y="157467"/>
                  </a:lnTo>
                  <a:lnTo>
                    <a:pt x="552653" y="158394"/>
                  </a:lnTo>
                  <a:lnTo>
                    <a:pt x="553199" y="159283"/>
                  </a:lnTo>
                  <a:lnTo>
                    <a:pt x="553478" y="159715"/>
                  </a:lnTo>
                  <a:lnTo>
                    <a:pt x="555929" y="158127"/>
                  </a:lnTo>
                  <a:close/>
                </a:path>
                <a:path w="718185" h="692785">
                  <a:moveTo>
                    <a:pt x="569582" y="647547"/>
                  </a:moveTo>
                  <a:lnTo>
                    <a:pt x="564984" y="649401"/>
                  </a:lnTo>
                  <a:lnTo>
                    <a:pt x="564959" y="649706"/>
                  </a:lnTo>
                  <a:lnTo>
                    <a:pt x="569099" y="653592"/>
                  </a:lnTo>
                  <a:lnTo>
                    <a:pt x="569582" y="647547"/>
                  </a:lnTo>
                  <a:close/>
                </a:path>
                <a:path w="718185" h="692785">
                  <a:moveTo>
                    <a:pt x="569874" y="107708"/>
                  </a:moveTo>
                  <a:lnTo>
                    <a:pt x="569112" y="107327"/>
                  </a:lnTo>
                  <a:lnTo>
                    <a:pt x="568718" y="106972"/>
                  </a:lnTo>
                  <a:lnTo>
                    <a:pt x="568248" y="107708"/>
                  </a:lnTo>
                  <a:lnTo>
                    <a:pt x="567093" y="109486"/>
                  </a:lnTo>
                  <a:lnTo>
                    <a:pt x="568058" y="109740"/>
                  </a:lnTo>
                  <a:lnTo>
                    <a:pt x="568833" y="110121"/>
                  </a:lnTo>
                  <a:lnTo>
                    <a:pt x="569417" y="109410"/>
                  </a:lnTo>
                  <a:lnTo>
                    <a:pt x="569772" y="108699"/>
                  </a:lnTo>
                  <a:lnTo>
                    <a:pt x="569874" y="107708"/>
                  </a:lnTo>
                  <a:close/>
                </a:path>
                <a:path w="718185" h="692785">
                  <a:moveTo>
                    <a:pt x="572744" y="520839"/>
                  </a:moveTo>
                  <a:lnTo>
                    <a:pt x="568985" y="523303"/>
                  </a:lnTo>
                  <a:lnTo>
                    <a:pt x="572071" y="526021"/>
                  </a:lnTo>
                  <a:lnTo>
                    <a:pt x="572325" y="523938"/>
                  </a:lnTo>
                  <a:lnTo>
                    <a:pt x="572744" y="520839"/>
                  </a:lnTo>
                  <a:close/>
                </a:path>
                <a:path w="718185" h="692785">
                  <a:moveTo>
                    <a:pt x="576592" y="103670"/>
                  </a:moveTo>
                  <a:lnTo>
                    <a:pt x="575487" y="103479"/>
                  </a:lnTo>
                  <a:lnTo>
                    <a:pt x="574382" y="103263"/>
                  </a:lnTo>
                  <a:lnTo>
                    <a:pt x="573278" y="103124"/>
                  </a:lnTo>
                  <a:lnTo>
                    <a:pt x="572909" y="104076"/>
                  </a:lnTo>
                  <a:lnTo>
                    <a:pt x="573951" y="104698"/>
                  </a:lnTo>
                  <a:lnTo>
                    <a:pt x="574954" y="105194"/>
                  </a:lnTo>
                  <a:lnTo>
                    <a:pt x="575957" y="105689"/>
                  </a:lnTo>
                  <a:lnTo>
                    <a:pt x="576592" y="103670"/>
                  </a:lnTo>
                  <a:close/>
                </a:path>
                <a:path w="718185" h="692785">
                  <a:moveTo>
                    <a:pt x="591540" y="206578"/>
                  </a:moveTo>
                  <a:lnTo>
                    <a:pt x="588746" y="209029"/>
                  </a:lnTo>
                  <a:lnTo>
                    <a:pt x="590511" y="211747"/>
                  </a:lnTo>
                  <a:lnTo>
                    <a:pt x="590931" y="209550"/>
                  </a:lnTo>
                  <a:lnTo>
                    <a:pt x="591540" y="206578"/>
                  </a:lnTo>
                  <a:close/>
                </a:path>
                <a:path w="718185" h="692785">
                  <a:moveTo>
                    <a:pt x="592861" y="435648"/>
                  </a:moveTo>
                  <a:lnTo>
                    <a:pt x="590854" y="434365"/>
                  </a:lnTo>
                  <a:lnTo>
                    <a:pt x="589927" y="433006"/>
                  </a:lnTo>
                  <a:lnTo>
                    <a:pt x="589711" y="432993"/>
                  </a:lnTo>
                  <a:lnTo>
                    <a:pt x="589483" y="432930"/>
                  </a:lnTo>
                  <a:lnTo>
                    <a:pt x="589165" y="433044"/>
                  </a:lnTo>
                  <a:lnTo>
                    <a:pt x="588949" y="433285"/>
                  </a:lnTo>
                  <a:lnTo>
                    <a:pt x="589216" y="434784"/>
                  </a:lnTo>
                  <a:lnTo>
                    <a:pt x="589521" y="436130"/>
                  </a:lnTo>
                  <a:lnTo>
                    <a:pt x="589864" y="437730"/>
                  </a:lnTo>
                  <a:lnTo>
                    <a:pt x="592861" y="435648"/>
                  </a:lnTo>
                  <a:close/>
                </a:path>
                <a:path w="718185" h="692785">
                  <a:moveTo>
                    <a:pt x="595337" y="358863"/>
                  </a:moveTo>
                  <a:lnTo>
                    <a:pt x="593509" y="357974"/>
                  </a:lnTo>
                  <a:lnTo>
                    <a:pt x="591985" y="358178"/>
                  </a:lnTo>
                  <a:lnTo>
                    <a:pt x="590372" y="361200"/>
                  </a:lnTo>
                  <a:lnTo>
                    <a:pt x="592556" y="360768"/>
                  </a:lnTo>
                  <a:lnTo>
                    <a:pt x="595299" y="360197"/>
                  </a:lnTo>
                  <a:lnTo>
                    <a:pt x="595325" y="359321"/>
                  </a:lnTo>
                  <a:lnTo>
                    <a:pt x="595337" y="358863"/>
                  </a:lnTo>
                  <a:close/>
                </a:path>
                <a:path w="718185" h="692785">
                  <a:moveTo>
                    <a:pt x="601814" y="521373"/>
                  </a:moveTo>
                  <a:lnTo>
                    <a:pt x="601789" y="520471"/>
                  </a:lnTo>
                  <a:lnTo>
                    <a:pt x="601738" y="519798"/>
                  </a:lnTo>
                  <a:lnTo>
                    <a:pt x="601154" y="519150"/>
                  </a:lnTo>
                  <a:lnTo>
                    <a:pt x="600824" y="518477"/>
                  </a:lnTo>
                  <a:lnTo>
                    <a:pt x="600494" y="518541"/>
                  </a:lnTo>
                  <a:lnTo>
                    <a:pt x="600151" y="518629"/>
                  </a:lnTo>
                  <a:lnTo>
                    <a:pt x="599821" y="518706"/>
                  </a:lnTo>
                  <a:lnTo>
                    <a:pt x="599948" y="520179"/>
                  </a:lnTo>
                  <a:lnTo>
                    <a:pt x="600214" y="523138"/>
                  </a:lnTo>
                  <a:lnTo>
                    <a:pt x="601433" y="522287"/>
                  </a:lnTo>
                  <a:lnTo>
                    <a:pt x="601814" y="521373"/>
                  </a:lnTo>
                  <a:close/>
                </a:path>
                <a:path w="718185" h="692785">
                  <a:moveTo>
                    <a:pt x="609371" y="634428"/>
                  </a:moveTo>
                  <a:lnTo>
                    <a:pt x="608584" y="633653"/>
                  </a:lnTo>
                  <a:lnTo>
                    <a:pt x="607771" y="633310"/>
                  </a:lnTo>
                  <a:lnTo>
                    <a:pt x="607085" y="633336"/>
                  </a:lnTo>
                  <a:lnTo>
                    <a:pt x="606831" y="633323"/>
                  </a:lnTo>
                  <a:lnTo>
                    <a:pt x="606577" y="634428"/>
                  </a:lnTo>
                  <a:lnTo>
                    <a:pt x="606310" y="635025"/>
                  </a:lnTo>
                  <a:lnTo>
                    <a:pt x="606996" y="635292"/>
                  </a:lnTo>
                  <a:lnTo>
                    <a:pt x="609180" y="636181"/>
                  </a:lnTo>
                  <a:lnTo>
                    <a:pt x="609155" y="635215"/>
                  </a:lnTo>
                  <a:lnTo>
                    <a:pt x="609371" y="634428"/>
                  </a:lnTo>
                  <a:close/>
                </a:path>
                <a:path w="718185" h="692785">
                  <a:moveTo>
                    <a:pt x="611162" y="443484"/>
                  </a:moveTo>
                  <a:lnTo>
                    <a:pt x="607263" y="443103"/>
                  </a:lnTo>
                  <a:lnTo>
                    <a:pt x="608291" y="445122"/>
                  </a:lnTo>
                  <a:lnTo>
                    <a:pt x="609041" y="446633"/>
                  </a:lnTo>
                  <a:lnTo>
                    <a:pt x="609815" y="448170"/>
                  </a:lnTo>
                  <a:lnTo>
                    <a:pt x="610933" y="445617"/>
                  </a:lnTo>
                  <a:lnTo>
                    <a:pt x="611162" y="443484"/>
                  </a:lnTo>
                  <a:close/>
                </a:path>
                <a:path w="718185" h="692785">
                  <a:moveTo>
                    <a:pt x="618337" y="221107"/>
                  </a:moveTo>
                  <a:lnTo>
                    <a:pt x="618058" y="220078"/>
                  </a:lnTo>
                  <a:lnTo>
                    <a:pt x="617499" y="218033"/>
                  </a:lnTo>
                  <a:lnTo>
                    <a:pt x="616966" y="218198"/>
                  </a:lnTo>
                  <a:lnTo>
                    <a:pt x="616458" y="218351"/>
                  </a:lnTo>
                  <a:lnTo>
                    <a:pt x="615937" y="218516"/>
                  </a:lnTo>
                  <a:lnTo>
                    <a:pt x="616191" y="219519"/>
                  </a:lnTo>
                  <a:lnTo>
                    <a:pt x="616432" y="220510"/>
                  </a:lnTo>
                  <a:lnTo>
                    <a:pt x="616775" y="221475"/>
                  </a:lnTo>
                  <a:lnTo>
                    <a:pt x="617791" y="221234"/>
                  </a:lnTo>
                  <a:lnTo>
                    <a:pt x="618337" y="221107"/>
                  </a:lnTo>
                  <a:close/>
                </a:path>
                <a:path w="718185" h="692785">
                  <a:moveTo>
                    <a:pt x="621665" y="327926"/>
                  </a:moveTo>
                  <a:lnTo>
                    <a:pt x="616483" y="329780"/>
                  </a:lnTo>
                  <a:lnTo>
                    <a:pt x="618426" y="329857"/>
                  </a:lnTo>
                  <a:lnTo>
                    <a:pt x="620712" y="330936"/>
                  </a:lnTo>
                  <a:lnTo>
                    <a:pt x="621665" y="327926"/>
                  </a:lnTo>
                  <a:close/>
                </a:path>
                <a:path w="718185" h="692785">
                  <a:moveTo>
                    <a:pt x="636638" y="612863"/>
                  </a:moveTo>
                  <a:lnTo>
                    <a:pt x="636168" y="612609"/>
                  </a:lnTo>
                  <a:lnTo>
                    <a:pt x="635647" y="612076"/>
                  </a:lnTo>
                  <a:lnTo>
                    <a:pt x="635254" y="612190"/>
                  </a:lnTo>
                  <a:lnTo>
                    <a:pt x="634834" y="612279"/>
                  </a:lnTo>
                  <a:lnTo>
                    <a:pt x="634542" y="612952"/>
                  </a:lnTo>
                  <a:lnTo>
                    <a:pt x="633996" y="613600"/>
                  </a:lnTo>
                  <a:lnTo>
                    <a:pt x="634758" y="613879"/>
                  </a:lnTo>
                  <a:lnTo>
                    <a:pt x="635342" y="614337"/>
                  </a:lnTo>
                  <a:lnTo>
                    <a:pt x="635736" y="614184"/>
                  </a:lnTo>
                  <a:lnTo>
                    <a:pt x="636143" y="614045"/>
                  </a:lnTo>
                  <a:lnTo>
                    <a:pt x="636346" y="613333"/>
                  </a:lnTo>
                  <a:lnTo>
                    <a:pt x="636638" y="612863"/>
                  </a:lnTo>
                  <a:close/>
                </a:path>
                <a:path w="718185" h="692785">
                  <a:moveTo>
                    <a:pt x="644461" y="388289"/>
                  </a:moveTo>
                  <a:lnTo>
                    <a:pt x="641781" y="389293"/>
                  </a:lnTo>
                  <a:lnTo>
                    <a:pt x="638860" y="390372"/>
                  </a:lnTo>
                  <a:lnTo>
                    <a:pt x="641070" y="391909"/>
                  </a:lnTo>
                  <a:lnTo>
                    <a:pt x="642594" y="391490"/>
                  </a:lnTo>
                  <a:lnTo>
                    <a:pt x="644461" y="388289"/>
                  </a:lnTo>
                  <a:close/>
                </a:path>
                <a:path w="718185" h="692785">
                  <a:moveTo>
                    <a:pt x="648957" y="675106"/>
                  </a:moveTo>
                  <a:lnTo>
                    <a:pt x="648360" y="675081"/>
                  </a:lnTo>
                  <a:lnTo>
                    <a:pt x="647687" y="674903"/>
                  </a:lnTo>
                  <a:lnTo>
                    <a:pt x="646925" y="675259"/>
                  </a:lnTo>
                  <a:lnTo>
                    <a:pt x="647014" y="676097"/>
                  </a:lnTo>
                  <a:lnTo>
                    <a:pt x="646938" y="676617"/>
                  </a:lnTo>
                  <a:lnTo>
                    <a:pt x="647458" y="676681"/>
                  </a:lnTo>
                  <a:lnTo>
                    <a:pt x="648589" y="676795"/>
                  </a:lnTo>
                  <a:lnTo>
                    <a:pt x="648741" y="676122"/>
                  </a:lnTo>
                  <a:lnTo>
                    <a:pt x="648855" y="675614"/>
                  </a:lnTo>
                  <a:lnTo>
                    <a:pt x="648957" y="675106"/>
                  </a:lnTo>
                  <a:close/>
                </a:path>
                <a:path w="718185" h="692785">
                  <a:moveTo>
                    <a:pt x="665695" y="388340"/>
                  </a:moveTo>
                  <a:lnTo>
                    <a:pt x="665276" y="388035"/>
                  </a:lnTo>
                  <a:lnTo>
                    <a:pt x="664451" y="387413"/>
                  </a:lnTo>
                  <a:lnTo>
                    <a:pt x="664070" y="388315"/>
                  </a:lnTo>
                  <a:lnTo>
                    <a:pt x="663663" y="389191"/>
                  </a:lnTo>
                  <a:lnTo>
                    <a:pt x="663270" y="390093"/>
                  </a:lnTo>
                  <a:lnTo>
                    <a:pt x="663613" y="390258"/>
                  </a:lnTo>
                  <a:lnTo>
                    <a:pt x="663943" y="390436"/>
                  </a:lnTo>
                  <a:lnTo>
                    <a:pt x="664273" y="390601"/>
                  </a:lnTo>
                  <a:lnTo>
                    <a:pt x="664743" y="389839"/>
                  </a:lnTo>
                  <a:lnTo>
                    <a:pt x="665226" y="389089"/>
                  </a:lnTo>
                  <a:lnTo>
                    <a:pt x="665695" y="388340"/>
                  </a:lnTo>
                  <a:close/>
                </a:path>
                <a:path w="718185" h="692785">
                  <a:moveTo>
                    <a:pt x="667537" y="249593"/>
                  </a:moveTo>
                  <a:lnTo>
                    <a:pt x="667194" y="248297"/>
                  </a:lnTo>
                  <a:lnTo>
                    <a:pt x="665200" y="247954"/>
                  </a:lnTo>
                  <a:lnTo>
                    <a:pt x="664857" y="247878"/>
                  </a:lnTo>
                  <a:lnTo>
                    <a:pt x="663981" y="248742"/>
                  </a:lnTo>
                  <a:lnTo>
                    <a:pt x="664578" y="249872"/>
                  </a:lnTo>
                  <a:lnTo>
                    <a:pt x="665238" y="250875"/>
                  </a:lnTo>
                  <a:lnTo>
                    <a:pt x="666457" y="252793"/>
                  </a:lnTo>
                  <a:lnTo>
                    <a:pt x="667537" y="249593"/>
                  </a:lnTo>
                  <a:close/>
                </a:path>
                <a:path w="718185" h="692785">
                  <a:moveTo>
                    <a:pt x="669239" y="41668"/>
                  </a:moveTo>
                  <a:lnTo>
                    <a:pt x="665048" y="41109"/>
                  </a:lnTo>
                  <a:lnTo>
                    <a:pt x="666737" y="42989"/>
                  </a:lnTo>
                  <a:lnTo>
                    <a:pt x="669239" y="41668"/>
                  </a:lnTo>
                  <a:close/>
                </a:path>
                <a:path w="718185" h="692785">
                  <a:moveTo>
                    <a:pt x="696404" y="627799"/>
                  </a:moveTo>
                  <a:lnTo>
                    <a:pt x="695553" y="626427"/>
                  </a:lnTo>
                  <a:lnTo>
                    <a:pt x="694474" y="625513"/>
                  </a:lnTo>
                  <a:lnTo>
                    <a:pt x="692073" y="627748"/>
                  </a:lnTo>
                  <a:lnTo>
                    <a:pt x="693318" y="628218"/>
                  </a:lnTo>
                  <a:lnTo>
                    <a:pt x="695807" y="629132"/>
                  </a:lnTo>
                  <a:lnTo>
                    <a:pt x="695998" y="628700"/>
                  </a:lnTo>
                  <a:lnTo>
                    <a:pt x="696404" y="627799"/>
                  </a:lnTo>
                  <a:close/>
                </a:path>
                <a:path w="718185" h="692785">
                  <a:moveTo>
                    <a:pt x="697509" y="185877"/>
                  </a:moveTo>
                  <a:lnTo>
                    <a:pt x="695286" y="183438"/>
                  </a:lnTo>
                  <a:lnTo>
                    <a:pt x="693572" y="181533"/>
                  </a:lnTo>
                  <a:lnTo>
                    <a:pt x="691654" y="179425"/>
                  </a:lnTo>
                  <a:lnTo>
                    <a:pt x="690486" y="183515"/>
                  </a:lnTo>
                  <a:lnTo>
                    <a:pt x="691603" y="184785"/>
                  </a:lnTo>
                  <a:lnTo>
                    <a:pt x="697509" y="185877"/>
                  </a:lnTo>
                  <a:close/>
                </a:path>
                <a:path w="718185" h="692785">
                  <a:moveTo>
                    <a:pt x="698296" y="566889"/>
                  </a:moveTo>
                  <a:lnTo>
                    <a:pt x="697839" y="566191"/>
                  </a:lnTo>
                  <a:lnTo>
                    <a:pt x="697420" y="565543"/>
                  </a:lnTo>
                  <a:lnTo>
                    <a:pt x="695528" y="565035"/>
                  </a:lnTo>
                  <a:lnTo>
                    <a:pt x="694359" y="566000"/>
                  </a:lnTo>
                  <a:lnTo>
                    <a:pt x="693788" y="567639"/>
                  </a:lnTo>
                  <a:lnTo>
                    <a:pt x="694143" y="568363"/>
                  </a:lnTo>
                  <a:lnTo>
                    <a:pt x="694499" y="569087"/>
                  </a:lnTo>
                  <a:lnTo>
                    <a:pt x="696048" y="569226"/>
                  </a:lnTo>
                  <a:lnTo>
                    <a:pt x="697661" y="569836"/>
                  </a:lnTo>
                  <a:lnTo>
                    <a:pt x="697776" y="568223"/>
                  </a:lnTo>
                  <a:lnTo>
                    <a:pt x="698296" y="566889"/>
                  </a:lnTo>
                  <a:close/>
                </a:path>
                <a:path w="718185" h="692785">
                  <a:moveTo>
                    <a:pt x="700989" y="654151"/>
                  </a:moveTo>
                  <a:lnTo>
                    <a:pt x="699249" y="652741"/>
                  </a:lnTo>
                  <a:lnTo>
                    <a:pt x="697636" y="650913"/>
                  </a:lnTo>
                  <a:lnTo>
                    <a:pt x="694613" y="652145"/>
                  </a:lnTo>
                  <a:lnTo>
                    <a:pt x="696290" y="654977"/>
                  </a:lnTo>
                  <a:lnTo>
                    <a:pt x="698207" y="655764"/>
                  </a:lnTo>
                  <a:lnTo>
                    <a:pt x="700989" y="654151"/>
                  </a:lnTo>
                  <a:close/>
                </a:path>
                <a:path w="718185" h="692785">
                  <a:moveTo>
                    <a:pt x="717753" y="511810"/>
                  </a:moveTo>
                  <a:lnTo>
                    <a:pt x="714997" y="509625"/>
                  </a:lnTo>
                  <a:lnTo>
                    <a:pt x="714527" y="510159"/>
                  </a:lnTo>
                  <a:lnTo>
                    <a:pt x="714057" y="510717"/>
                  </a:lnTo>
                  <a:lnTo>
                    <a:pt x="713574" y="511251"/>
                  </a:lnTo>
                  <a:lnTo>
                    <a:pt x="714476" y="512025"/>
                  </a:lnTo>
                  <a:lnTo>
                    <a:pt x="716254" y="513600"/>
                  </a:lnTo>
                  <a:lnTo>
                    <a:pt x="717232" y="512406"/>
                  </a:lnTo>
                  <a:lnTo>
                    <a:pt x="717753" y="5118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8" name="object 8"/>
            <p:cNvSpPr/>
            <p:nvPr/>
          </p:nvSpPr>
          <p:spPr>
            <a:xfrm>
              <a:off x="2894774" y="1887060"/>
              <a:ext cx="930910" cy="723900"/>
            </a:xfrm>
            <a:custGeom>
              <a:avLst/>
              <a:gdLst/>
              <a:ahLst/>
              <a:cxnLst/>
              <a:rect l="l" t="t" r="r" b="b"/>
              <a:pathLst>
                <a:path w="930910" h="723900">
                  <a:moveTo>
                    <a:pt x="15430" y="462038"/>
                  </a:moveTo>
                  <a:lnTo>
                    <a:pt x="14262" y="458076"/>
                  </a:lnTo>
                  <a:lnTo>
                    <a:pt x="11036" y="457225"/>
                  </a:lnTo>
                  <a:lnTo>
                    <a:pt x="9791" y="459333"/>
                  </a:lnTo>
                  <a:lnTo>
                    <a:pt x="8648" y="461581"/>
                  </a:lnTo>
                  <a:lnTo>
                    <a:pt x="6134" y="458939"/>
                  </a:lnTo>
                  <a:lnTo>
                    <a:pt x="4800" y="461949"/>
                  </a:lnTo>
                  <a:lnTo>
                    <a:pt x="2870" y="460476"/>
                  </a:lnTo>
                  <a:lnTo>
                    <a:pt x="990" y="461022"/>
                  </a:lnTo>
                  <a:lnTo>
                    <a:pt x="787" y="461632"/>
                  </a:lnTo>
                  <a:lnTo>
                    <a:pt x="0" y="463016"/>
                  </a:lnTo>
                  <a:lnTo>
                    <a:pt x="1460" y="464451"/>
                  </a:lnTo>
                  <a:lnTo>
                    <a:pt x="2971" y="465251"/>
                  </a:lnTo>
                  <a:lnTo>
                    <a:pt x="4343" y="466191"/>
                  </a:lnTo>
                  <a:lnTo>
                    <a:pt x="4749" y="465518"/>
                  </a:lnTo>
                  <a:lnTo>
                    <a:pt x="5537" y="464794"/>
                  </a:lnTo>
                  <a:lnTo>
                    <a:pt x="5473" y="464172"/>
                  </a:lnTo>
                  <a:lnTo>
                    <a:pt x="5334" y="463067"/>
                  </a:lnTo>
                  <a:lnTo>
                    <a:pt x="7988" y="463435"/>
                  </a:lnTo>
                  <a:lnTo>
                    <a:pt x="9499" y="465772"/>
                  </a:lnTo>
                  <a:lnTo>
                    <a:pt x="12661" y="463613"/>
                  </a:lnTo>
                  <a:lnTo>
                    <a:pt x="15430" y="462038"/>
                  </a:lnTo>
                  <a:close/>
                </a:path>
                <a:path w="930910" h="723900">
                  <a:moveTo>
                    <a:pt x="25793" y="246430"/>
                  </a:moveTo>
                  <a:lnTo>
                    <a:pt x="24650" y="245376"/>
                  </a:lnTo>
                  <a:lnTo>
                    <a:pt x="24053" y="243293"/>
                  </a:lnTo>
                  <a:lnTo>
                    <a:pt x="20624" y="244614"/>
                  </a:lnTo>
                  <a:lnTo>
                    <a:pt x="24917" y="247700"/>
                  </a:lnTo>
                  <a:lnTo>
                    <a:pt x="25793" y="246430"/>
                  </a:lnTo>
                  <a:close/>
                </a:path>
                <a:path w="930910" h="723900">
                  <a:moveTo>
                    <a:pt x="40347" y="234149"/>
                  </a:moveTo>
                  <a:lnTo>
                    <a:pt x="40005" y="231851"/>
                  </a:lnTo>
                  <a:lnTo>
                    <a:pt x="38709" y="231521"/>
                  </a:lnTo>
                  <a:lnTo>
                    <a:pt x="36944" y="232029"/>
                  </a:lnTo>
                  <a:lnTo>
                    <a:pt x="36537" y="233895"/>
                  </a:lnTo>
                  <a:lnTo>
                    <a:pt x="36995" y="235204"/>
                  </a:lnTo>
                  <a:lnTo>
                    <a:pt x="39154" y="235191"/>
                  </a:lnTo>
                  <a:lnTo>
                    <a:pt x="39535" y="235178"/>
                  </a:lnTo>
                  <a:lnTo>
                    <a:pt x="40347" y="234149"/>
                  </a:lnTo>
                  <a:close/>
                </a:path>
                <a:path w="930910" h="723900">
                  <a:moveTo>
                    <a:pt x="70485" y="368592"/>
                  </a:moveTo>
                  <a:lnTo>
                    <a:pt x="65481" y="367715"/>
                  </a:lnTo>
                  <a:lnTo>
                    <a:pt x="61569" y="367753"/>
                  </a:lnTo>
                  <a:lnTo>
                    <a:pt x="57810" y="371627"/>
                  </a:lnTo>
                  <a:lnTo>
                    <a:pt x="62687" y="372910"/>
                  </a:lnTo>
                  <a:lnTo>
                    <a:pt x="66522" y="372732"/>
                  </a:lnTo>
                  <a:lnTo>
                    <a:pt x="70485" y="368592"/>
                  </a:lnTo>
                  <a:close/>
                </a:path>
                <a:path w="930910" h="723900">
                  <a:moveTo>
                    <a:pt x="72364" y="139776"/>
                  </a:moveTo>
                  <a:lnTo>
                    <a:pt x="69024" y="139090"/>
                  </a:lnTo>
                  <a:lnTo>
                    <a:pt x="69049" y="142176"/>
                  </a:lnTo>
                  <a:lnTo>
                    <a:pt x="70345" y="141706"/>
                  </a:lnTo>
                  <a:lnTo>
                    <a:pt x="72186" y="141909"/>
                  </a:lnTo>
                  <a:lnTo>
                    <a:pt x="72212" y="141706"/>
                  </a:lnTo>
                  <a:lnTo>
                    <a:pt x="72364" y="139776"/>
                  </a:lnTo>
                  <a:close/>
                </a:path>
                <a:path w="930910" h="723900">
                  <a:moveTo>
                    <a:pt x="83756" y="377444"/>
                  </a:moveTo>
                  <a:lnTo>
                    <a:pt x="83578" y="376834"/>
                  </a:lnTo>
                  <a:lnTo>
                    <a:pt x="83413" y="376199"/>
                  </a:lnTo>
                  <a:lnTo>
                    <a:pt x="82423" y="375780"/>
                  </a:lnTo>
                  <a:lnTo>
                    <a:pt x="81800" y="375259"/>
                  </a:lnTo>
                  <a:lnTo>
                    <a:pt x="81318" y="376059"/>
                  </a:lnTo>
                  <a:lnTo>
                    <a:pt x="80543" y="376847"/>
                  </a:lnTo>
                  <a:lnTo>
                    <a:pt x="80454" y="378142"/>
                  </a:lnTo>
                  <a:lnTo>
                    <a:pt x="81622" y="378701"/>
                  </a:lnTo>
                  <a:lnTo>
                    <a:pt x="82626" y="379539"/>
                  </a:lnTo>
                  <a:lnTo>
                    <a:pt x="83108" y="378282"/>
                  </a:lnTo>
                  <a:lnTo>
                    <a:pt x="83756" y="377444"/>
                  </a:lnTo>
                  <a:close/>
                </a:path>
                <a:path w="930910" h="723900">
                  <a:moveTo>
                    <a:pt x="95110" y="213880"/>
                  </a:moveTo>
                  <a:lnTo>
                    <a:pt x="93611" y="213283"/>
                  </a:lnTo>
                  <a:lnTo>
                    <a:pt x="92735" y="212636"/>
                  </a:lnTo>
                  <a:lnTo>
                    <a:pt x="91363" y="212801"/>
                  </a:lnTo>
                  <a:lnTo>
                    <a:pt x="90919" y="213829"/>
                  </a:lnTo>
                  <a:lnTo>
                    <a:pt x="90398" y="214452"/>
                  </a:lnTo>
                  <a:lnTo>
                    <a:pt x="91236" y="214896"/>
                  </a:lnTo>
                  <a:lnTo>
                    <a:pt x="92011" y="215569"/>
                  </a:lnTo>
                  <a:lnTo>
                    <a:pt x="92875" y="215646"/>
                  </a:lnTo>
                  <a:lnTo>
                    <a:pt x="93383" y="215696"/>
                  </a:lnTo>
                  <a:lnTo>
                    <a:pt x="93992" y="214807"/>
                  </a:lnTo>
                  <a:lnTo>
                    <a:pt x="95110" y="213880"/>
                  </a:lnTo>
                  <a:close/>
                </a:path>
                <a:path w="930910" h="723900">
                  <a:moveTo>
                    <a:pt x="125361" y="514248"/>
                  </a:moveTo>
                  <a:lnTo>
                    <a:pt x="125031" y="510819"/>
                  </a:lnTo>
                  <a:lnTo>
                    <a:pt x="121462" y="516737"/>
                  </a:lnTo>
                  <a:lnTo>
                    <a:pt x="121285" y="518071"/>
                  </a:lnTo>
                  <a:lnTo>
                    <a:pt x="123367" y="520801"/>
                  </a:lnTo>
                  <a:lnTo>
                    <a:pt x="125323" y="517639"/>
                  </a:lnTo>
                  <a:lnTo>
                    <a:pt x="125361" y="514248"/>
                  </a:lnTo>
                  <a:close/>
                </a:path>
                <a:path w="930910" h="723900">
                  <a:moveTo>
                    <a:pt x="160794" y="328244"/>
                  </a:moveTo>
                  <a:lnTo>
                    <a:pt x="158826" y="330720"/>
                  </a:lnTo>
                  <a:lnTo>
                    <a:pt x="156184" y="334073"/>
                  </a:lnTo>
                  <a:lnTo>
                    <a:pt x="157645" y="334873"/>
                  </a:lnTo>
                  <a:lnTo>
                    <a:pt x="160274" y="336372"/>
                  </a:lnTo>
                  <a:lnTo>
                    <a:pt x="160794" y="328244"/>
                  </a:lnTo>
                  <a:close/>
                </a:path>
                <a:path w="930910" h="723900">
                  <a:moveTo>
                    <a:pt x="166497" y="721461"/>
                  </a:moveTo>
                  <a:lnTo>
                    <a:pt x="165163" y="721474"/>
                  </a:lnTo>
                  <a:lnTo>
                    <a:pt x="163817" y="721474"/>
                  </a:lnTo>
                  <a:lnTo>
                    <a:pt x="162483" y="721487"/>
                  </a:lnTo>
                  <a:lnTo>
                    <a:pt x="162356" y="722972"/>
                  </a:lnTo>
                  <a:lnTo>
                    <a:pt x="163703" y="723125"/>
                  </a:lnTo>
                  <a:lnTo>
                    <a:pt x="166395" y="723455"/>
                  </a:lnTo>
                  <a:lnTo>
                    <a:pt x="166458" y="722122"/>
                  </a:lnTo>
                  <a:lnTo>
                    <a:pt x="166497" y="721461"/>
                  </a:lnTo>
                  <a:close/>
                </a:path>
                <a:path w="930910" h="723900">
                  <a:moveTo>
                    <a:pt x="180606" y="465696"/>
                  </a:moveTo>
                  <a:lnTo>
                    <a:pt x="179781" y="465594"/>
                  </a:lnTo>
                  <a:lnTo>
                    <a:pt x="178142" y="465429"/>
                  </a:lnTo>
                  <a:lnTo>
                    <a:pt x="178054" y="467817"/>
                  </a:lnTo>
                  <a:lnTo>
                    <a:pt x="178028" y="469011"/>
                  </a:lnTo>
                  <a:lnTo>
                    <a:pt x="179362" y="469163"/>
                  </a:lnTo>
                  <a:lnTo>
                    <a:pt x="180022" y="469214"/>
                  </a:lnTo>
                  <a:lnTo>
                    <a:pt x="180225" y="468058"/>
                  </a:lnTo>
                  <a:lnTo>
                    <a:pt x="180606" y="465696"/>
                  </a:lnTo>
                  <a:close/>
                </a:path>
                <a:path w="930910" h="723900">
                  <a:moveTo>
                    <a:pt x="231686" y="265544"/>
                  </a:moveTo>
                  <a:lnTo>
                    <a:pt x="231432" y="265328"/>
                  </a:lnTo>
                  <a:lnTo>
                    <a:pt x="231051" y="264985"/>
                  </a:lnTo>
                  <a:lnTo>
                    <a:pt x="230276" y="264769"/>
                  </a:lnTo>
                  <a:lnTo>
                    <a:pt x="229806" y="264934"/>
                  </a:lnTo>
                  <a:lnTo>
                    <a:pt x="229450" y="265049"/>
                  </a:lnTo>
                  <a:lnTo>
                    <a:pt x="229298" y="265811"/>
                  </a:lnTo>
                  <a:lnTo>
                    <a:pt x="229044" y="266293"/>
                  </a:lnTo>
                  <a:lnTo>
                    <a:pt x="229717" y="266560"/>
                  </a:lnTo>
                  <a:lnTo>
                    <a:pt x="230378" y="266839"/>
                  </a:lnTo>
                  <a:lnTo>
                    <a:pt x="231394" y="267233"/>
                  </a:lnTo>
                  <a:lnTo>
                    <a:pt x="231432" y="266293"/>
                  </a:lnTo>
                  <a:lnTo>
                    <a:pt x="231686" y="265544"/>
                  </a:lnTo>
                  <a:close/>
                </a:path>
                <a:path w="930910" h="723900">
                  <a:moveTo>
                    <a:pt x="235242" y="128816"/>
                  </a:moveTo>
                  <a:lnTo>
                    <a:pt x="233692" y="124828"/>
                  </a:lnTo>
                  <a:lnTo>
                    <a:pt x="231546" y="126974"/>
                  </a:lnTo>
                  <a:lnTo>
                    <a:pt x="230314" y="128181"/>
                  </a:lnTo>
                  <a:lnTo>
                    <a:pt x="235242" y="128816"/>
                  </a:lnTo>
                  <a:close/>
                </a:path>
                <a:path w="930910" h="723900">
                  <a:moveTo>
                    <a:pt x="243738" y="219824"/>
                  </a:moveTo>
                  <a:lnTo>
                    <a:pt x="239763" y="217474"/>
                  </a:lnTo>
                  <a:lnTo>
                    <a:pt x="239102" y="221399"/>
                  </a:lnTo>
                  <a:lnTo>
                    <a:pt x="235966" y="224459"/>
                  </a:lnTo>
                  <a:lnTo>
                    <a:pt x="236512" y="229095"/>
                  </a:lnTo>
                  <a:lnTo>
                    <a:pt x="243103" y="221932"/>
                  </a:lnTo>
                  <a:lnTo>
                    <a:pt x="243738" y="219824"/>
                  </a:lnTo>
                  <a:close/>
                </a:path>
                <a:path w="930910" h="723900">
                  <a:moveTo>
                    <a:pt x="250837" y="685520"/>
                  </a:moveTo>
                  <a:lnTo>
                    <a:pt x="250812" y="683120"/>
                  </a:lnTo>
                  <a:lnTo>
                    <a:pt x="249555" y="682383"/>
                  </a:lnTo>
                  <a:lnTo>
                    <a:pt x="246126" y="682688"/>
                  </a:lnTo>
                  <a:lnTo>
                    <a:pt x="249135" y="686612"/>
                  </a:lnTo>
                  <a:lnTo>
                    <a:pt x="249732" y="686079"/>
                  </a:lnTo>
                  <a:lnTo>
                    <a:pt x="250837" y="685520"/>
                  </a:lnTo>
                  <a:close/>
                </a:path>
                <a:path w="930910" h="723900">
                  <a:moveTo>
                    <a:pt x="253072" y="619150"/>
                  </a:moveTo>
                  <a:lnTo>
                    <a:pt x="249643" y="613422"/>
                  </a:lnTo>
                  <a:lnTo>
                    <a:pt x="244068" y="616521"/>
                  </a:lnTo>
                  <a:lnTo>
                    <a:pt x="243954" y="616699"/>
                  </a:lnTo>
                  <a:lnTo>
                    <a:pt x="244576" y="620674"/>
                  </a:lnTo>
                  <a:lnTo>
                    <a:pt x="253072" y="619150"/>
                  </a:lnTo>
                  <a:close/>
                </a:path>
                <a:path w="930910" h="723900">
                  <a:moveTo>
                    <a:pt x="281647" y="496100"/>
                  </a:moveTo>
                  <a:lnTo>
                    <a:pt x="278130" y="494182"/>
                  </a:lnTo>
                  <a:lnTo>
                    <a:pt x="276275" y="493153"/>
                  </a:lnTo>
                  <a:lnTo>
                    <a:pt x="274929" y="497306"/>
                  </a:lnTo>
                  <a:lnTo>
                    <a:pt x="281647" y="496100"/>
                  </a:lnTo>
                  <a:close/>
                </a:path>
                <a:path w="930910" h="723900">
                  <a:moveTo>
                    <a:pt x="286397" y="376682"/>
                  </a:moveTo>
                  <a:lnTo>
                    <a:pt x="282321" y="375551"/>
                  </a:lnTo>
                  <a:lnTo>
                    <a:pt x="279336" y="376783"/>
                  </a:lnTo>
                  <a:lnTo>
                    <a:pt x="276580" y="378955"/>
                  </a:lnTo>
                  <a:lnTo>
                    <a:pt x="279793" y="378701"/>
                  </a:lnTo>
                  <a:lnTo>
                    <a:pt x="283235" y="379488"/>
                  </a:lnTo>
                  <a:lnTo>
                    <a:pt x="286397" y="376682"/>
                  </a:lnTo>
                  <a:close/>
                </a:path>
                <a:path w="930910" h="723900">
                  <a:moveTo>
                    <a:pt x="292455" y="601599"/>
                  </a:moveTo>
                  <a:lnTo>
                    <a:pt x="289864" y="600392"/>
                  </a:lnTo>
                  <a:lnTo>
                    <a:pt x="288404" y="601129"/>
                  </a:lnTo>
                  <a:lnTo>
                    <a:pt x="287007" y="603211"/>
                  </a:lnTo>
                  <a:lnTo>
                    <a:pt x="289483" y="604901"/>
                  </a:lnTo>
                  <a:lnTo>
                    <a:pt x="290766" y="603580"/>
                  </a:lnTo>
                  <a:lnTo>
                    <a:pt x="292455" y="601599"/>
                  </a:lnTo>
                  <a:close/>
                </a:path>
                <a:path w="930910" h="723900">
                  <a:moveTo>
                    <a:pt x="313905" y="569658"/>
                  </a:moveTo>
                  <a:lnTo>
                    <a:pt x="313778" y="569493"/>
                  </a:lnTo>
                  <a:lnTo>
                    <a:pt x="308825" y="569531"/>
                  </a:lnTo>
                  <a:lnTo>
                    <a:pt x="307809" y="573481"/>
                  </a:lnTo>
                  <a:lnTo>
                    <a:pt x="311264" y="573786"/>
                  </a:lnTo>
                  <a:lnTo>
                    <a:pt x="313347" y="575640"/>
                  </a:lnTo>
                  <a:lnTo>
                    <a:pt x="313905" y="569658"/>
                  </a:lnTo>
                  <a:close/>
                </a:path>
                <a:path w="930910" h="723900">
                  <a:moveTo>
                    <a:pt x="344728" y="448157"/>
                  </a:moveTo>
                  <a:lnTo>
                    <a:pt x="342303" y="445490"/>
                  </a:lnTo>
                  <a:lnTo>
                    <a:pt x="339267" y="449326"/>
                  </a:lnTo>
                  <a:lnTo>
                    <a:pt x="341541" y="450646"/>
                  </a:lnTo>
                  <a:lnTo>
                    <a:pt x="343128" y="449567"/>
                  </a:lnTo>
                  <a:lnTo>
                    <a:pt x="344728" y="448157"/>
                  </a:lnTo>
                  <a:close/>
                </a:path>
                <a:path w="930910" h="723900">
                  <a:moveTo>
                    <a:pt x="363855" y="46177"/>
                  </a:moveTo>
                  <a:lnTo>
                    <a:pt x="361010" y="45504"/>
                  </a:lnTo>
                  <a:lnTo>
                    <a:pt x="363410" y="49542"/>
                  </a:lnTo>
                  <a:lnTo>
                    <a:pt x="363855" y="46177"/>
                  </a:lnTo>
                  <a:close/>
                </a:path>
                <a:path w="930910" h="723900">
                  <a:moveTo>
                    <a:pt x="369354" y="140779"/>
                  </a:moveTo>
                  <a:lnTo>
                    <a:pt x="369303" y="139915"/>
                  </a:lnTo>
                  <a:lnTo>
                    <a:pt x="368109" y="139509"/>
                  </a:lnTo>
                  <a:lnTo>
                    <a:pt x="368020" y="139636"/>
                  </a:lnTo>
                  <a:lnTo>
                    <a:pt x="367626" y="140131"/>
                  </a:lnTo>
                  <a:lnTo>
                    <a:pt x="367423" y="140804"/>
                  </a:lnTo>
                  <a:lnTo>
                    <a:pt x="367042" y="141681"/>
                  </a:lnTo>
                  <a:lnTo>
                    <a:pt x="367969" y="141884"/>
                  </a:lnTo>
                  <a:lnTo>
                    <a:pt x="368935" y="142113"/>
                  </a:lnTo>
                  <a:lnTo>
                    <a:pt x="369087" y="141439"/>
                  </a:lnTo>
                  <a:lnTo>
                    <a:pt x="369354" y="140779"/>
                  </a:lnTo>
                  <a:close/>
                </a:path>
                <a:path w="930910" h="723900">
                  <a:moveTo>
                    <a:pt x="399389" y="213702"/>
                  </a:moveTo>
                  <a:lnTo>
                    <a:pt x="398259" y="207467"/>
                  </a:lnTo>
                  <a:lnTo>
                    <a:pt x="395643" y="211531"/>
                  </a:lnTo>
                  <a:lnTo>
                    <a:pt x="395909" y="212598"/>
                  </a:lnTo>
                  <a:lnTo>
                    <a:pt x="399389" y="213702"/>
                  </a:lnTo>
                  <a:close/>
                </a:path>
                <a:path w="930910" h="723900">
                  <a:moveTo>
                    <a:pt x="413969" y="223596"/>
                  </a:moveTo>
                  <a:lnTo>
                    <a:pt x="411353" y="224866"/>
                  </a:lnTo>
                  <a:lnTo>
                    <a:pt x="407073" y="226910"/>
                  </a:lnTo>
                  <a:lnTo>
                    <a:pt x="410210" y="228917"/>
                  </a:lnTo>
                  <a:lnTo>
                    <a:pt x="411543" y="228307"/>
                  </a:lnTo>
                  <a:lnTo>
                    <a:pt x="413969" y="223596"/>
                  </a:lnTo>
                  <a:close/>
                </a:path>
                <a:path w="930910" h="723900">
                  <a:moveTo>
                    <a:pt x="456234" y="152971"/>
                  </a:moveTo>
                  <a:lnTo>
                    <a:pt x="452399" y="150888"/>
                  </a:lnTo>
                  <a:lnTo>
                    <a:pt x="450342" y="157035"/>
                  </a:lnTo>
                  <a:lnTo>
                    <a:pt x="451142" y="157340"/>
                  </a:lnTo>
                  <a:lnTo>
                    <a:pt x="451548" y="157467"/>
                  </a:lnTo>
                  <a:lnTo>
                    <a:pt x="456234" y="152971"/>
                  </a:lnTo>
                  <a:close/>
                </a:path>
                <a:path w="930910" h="723900">
                  <a:moveTo>
                    <a:pt x="462457" y="266522"/>
                  </a:moveTo>
                  <a:lnTo>
                    <a:pt x="460019" y="264807"/>
                  </a:lnTo>
                  <a:lnTo>
                    <a:pt x="458851" y="264756"/>
                  </a:lnTo>
                  <a:lnTo>
                    <a:pt x="457923" y="266636"/>
                  </a:lnTo>
                  <a:lnTo>
                    <a:pt x="458419" y="267589"/>
                  </a:lnTo>
                  <a:lnTo>
                    <a:pt x="459524" y="267373"/>
                  </a:lnTo>
                  <a:lnTo>
                    <a:pt x="460527" y="267055"/>
                  </a:lnTo>
                  <a:lnTo>
                    <a:pt x="462457" y="266522"/>
                  </a:lnTo>
                  <a:close/>
                </a:path>
                <a:path w="930910" h="723900">
                  <a:moveTo>
                    <a:pt x="486981" y="204279"/>
                  </a:moveTo>
                  <a:lnTo>
                    <a:pt x="486918" y="203276"/>
                  </a:lnTo>
                  <a:lnTo>
                    <a:pt x="486067" y="203047"/>
                  </a:lnTo>
                  <a:lnTo>
                    <a:pt x="485584" y="203796"/>
                  </a:lnTo>
                  <a:lnTo>
                    <a:pt x="485228" y="204520"/>
                  </a:lnTo>
                  <a:lnTo>
                    <a:pt x="484860" y="205232"/>
                  </a:lnTo>
                  <a:lnTo>
                    <a:pt x="486892" y="206070"/>
                  </a:lnTo>
                  <a:lnTo>
                    <a:pt x="486918" y="205181"/>
                  </a:lnTo>
                  <a:lnTo>
                    <a:pt x="486981" y="204279"/>
                  </a:lnTo>
                  <a:close/>
                </a:path>
                <a:path w="930910" h="723900">
                  <a:moveTo>
                    <a:pt x="499630" y="102260"/>
                  </a:moveTo>
                  <a:lnTo>
                    <a:pt x="496455" y="98818"/>
                  </a:lnTo>
                  <a:lnTo>
                    <a:pt x="495706" y="98666"/>
                  </a:lnTo>
                  <a:lnTo>
                    <a:pt x="492226" y="100660"/>
                  </a:lnTo>
                  <a:lnTo>
                    <a:pt x="494779" y="101206"/>
                  </a:lnTo>
                  <a:lnTo>
                    <a:pt x="499630" y="102260"/>
                  </a:lnTo>
                  <a:close/>
                </a:path>
                <a:path w="930910" h="723900">
                  <a:moveTo>
                    <a:pt x="519480" y="562787"/>
                  </a:moveTo>
                  <a:lnTo>
                    <a:pt x="518795" y="560933"/>
                  </a:lnTo>
                  <a:lnTo>
                    <a:pt x="517258" y="556844"/>
                  </a:lnTo>
                  <a:lnTo>
                    <a:pt x="514807" y="561505"/>
                  </a:lnTo>
                  <a:lnTo>
                    <a:pt x="515061" y="562038"/>
                  </a:lnTo>
                  <a:lnTo>
                    <a:pt x="519480" y="562787"/>
                  </a:lnTo>
                  <a:close/>
                </a:path>
                <a:path w="930910" h="723900">
                  <a:moveTo>
                    <a:pt x="534898" y="126034"/>
                  </a:moveTo>
                  <a:lnTo>
                    <a:pt x="534339" y="124294"/>
                  </a:lnTo>
                  <a:lnTo>
                    <a:pt x="534314" y="123596"/>
                  </a:lnTo>
                  <a:lnTo>
                    <a:pt x="533476" y="122796"/>
                  </a:lnTo>
                  <a:lnTo>
                    <a:pt x="532752" y="122605"/>
                  </a:lnTo>
                  <a:lnTo>
                    <a:pt x="532142" y="122326"/>
                  </a:lnTo>
                  <a:lnTo>
                    <a:pt x="531761" y="122847"/>
                  </a:lnTo>
                  <a:lnTo>
                    <a:pt x="531583" y="123113"/>
                  </a:lnTo>
                  <a:lnTo>
                    <a:pt x="533209" y="124561"/>
                  </a:lnTo>
                  <a:lnTo>
                    <a:pt x="534898" y="126034"/>
                  </a:lnTo>
                  <a:close/>
                </a:path>
                <a:path w="930910" h="723900">
                  <a:moveTo>
                    <a:pt x="542099" y="93662"/>
                  </a:moveTo>
                  <a:lnTo>
                    <a:pt x="537908" y="98196"/>
                  </a:lnTo>
                  <a:lnTo>
                    <a:pt x="537692" y="99263"/>
                  </a:lnTo>
                  <a:lnTo>
                    <a:pt x="540118" y="101574"/>
                  </a:lnTo>
                  <a:lnTo>
                    <a:pt x="542099" y="93662"/>
                  </a:lnTo>
                  <a:close/>
                </a:path>
                <a:path w="930910" h="723900">
                  <a:moveTo>
                    <a:pt x="542785" y="665302"/>
                  </a:moveTo>
                  <a:lnTo>
                    <a:pt x="542163" y="662432"/>
                  </a:lnTo>
                  <a:lnTo>
                    <a:pt x="542213" y="659244"/>
                  </a:lnTo>
                  <a:lnTo>
                    <a:pt x="537946" y="658037"/>
                  </a:lnTo>
                  <a:lnTo>
                    <a:pt x="541235" y="666013"/>
                  </a:lnTo>
                  <a:lnTo>
                    <a:pt x="542251" y="665530"/>
                  </a:lnTo>
                  <a:lnTo>
                    <a:pt x="542785" y="665302"/>
                  </a:lnTo>
                  <a:close/>
                </a:path>
                <a:path w="930910" h="723900">
                  <a:moveTo>
                    <a:pt x="549897" y="398729"/>
                  </a:moveTo>
                  <a:lnTo>
                    <a:pt x="549186" y="398640"/>
                  </a:lnTo>
                  <a:lnTo>
                    <a:pt x="548462" y="398449"/>
                  </a:lnTo>
                  <a:lnTo>
                    <a:pt x="547776" y="398538"/>
                  </a:lnTo>
                  <a:lnTo>
                    <a:pt x="547585" y="398564"/>
                  </a:lnTo>
                  <a:lnTo>
                    <a:pt x="547497" y="399427"/>
                  </a:lnTo>
                  <a:lnTo>
                    <a:pt x="547243" y="400354"/>
                  </a:lnTo>
                  <a:lnTo>
                    <a:pt x="548284" y="400291"/>
                  </a:lnTo>
                  <a:lnTo>
                    <a:pt x="549021" y="400392"/>
                  </a:lnTo>
                  <a:lnTo>
                    <a:pt x="549871" y="400062"/>
                  </a:lnTo>
                  <a:lnTo>
                    <a:pt x="549833" y="399211"/>
                  </a:lnTo>
                  <a:lnTo>
                    <a:pt x="549897" y="398729"/>
                  </a:lnTo>
                  <a:close/>
                </a:path>
                <a:path w="930910" h="723900">
                  <a:moveTo>
                    <a:pt x="556247" y="440359"/>
                  </a:moveTo>
                  <a:lnTo>
                    <a:pt x="553758" y="440804"/>
                  </a:lnTo>
                  <a:lnTo>
                    <a:pt x="552005" y="440944"/>
                  </a:lnTo>
                  <a:lnTo>
                    <a:pt x="549198" y="441858"/>
                  </a:lnTo>
                  <a:lnTo>
                    <a:pt x="547382" y="442658"/>
                  </a:lnTo>
                  <a:lnTo>
                    <a:pt x="546950" y="445173"/>
                  </a:lnTo>
                  <a:lnTo>
                    <a:pt x="548424" y="445820"/>
                  </a:lnTo>
                  <a:lnTo>
                    <a:pt x="550443" y="445643"/>
                  </a:lnTo>
                  <a:lnTo>
                    <a:pt x="550786" y="446265"/>
                  </a:lnTo>
                  <a:lnTo>
                    <a:pt x="551002" y="446493"/>
                  </a:lnTo>
                  <a:lnTo>
                    <a:pt x="549871" y="448970"/>
                  </a:lnTo>
                  <a:lnTo>
                    <a:pt x="553808" y="447433"/>
                  </a:lnTo>
                  <a:lnTo>
                    <a:pt x="554342" y="443801"/>
                  </a:lnTo>
                  <a:lnTo>
                    <a:pt x="556247" y="440359"/>
                  </a:lnTo>
                  <a:close/>
                </a:path>
                <a:path w="930910" h="723900">
                  <a:moveTo>
                    <a:pt x="558152" y="4546"/>
                  </a:moveTo>
                  <a:lnTo>
                    <a:pt x="557491" y="3390"/>
                  </a:lnTo>
                  <a:lnTo>
                    <a:pt x="555612" y="0"/>
                  </a:lnTo>
                  <a:lnTo>
                    <a:pt x="553542" y="3009"/>
                  </a:lnTo>
                  <a:lnTo>
                    <a:pt x="556006" y="4559"/>
                  </a:lnTo>
                  <a:lnTo>
                    <a:pt x="557377" y="5334"/>
                  </a:lnTo>
                  <a:lnTo>
                    <a:pt x="557771" y="4889"/>
                  </a:lnTo>
                  <a:lnTo>
                    <a:pt x="558152" y="4546"/>
                  </a:lnTo>
                  <a:close/>
                </a:path>
                <a:path w="930910" h="723900">
                  <a:moveTo>
                    <a:pt x="560400" y="398462"/>
                  </a:moveTo>
                  <a:lnTo>
                    <a:pt x="559892" y="395922"/>
                  </a:lnTo>
                  <a:lnTo>
                    <a:pt x="559181" y="394042"/>
                  </a:lnTo>
                  <a:lnTo>
                    <a:pt x="558406" y="391541"/>
                  </a:lnTo>
                  <a:lnTo>
                    <a:pt x="555942" y="394271"/>
                  </a:lnTo>
                  <a:lnTo>
                    <a:pt x="556171" y="396570"/>
                  </a:lnTo>
                  <a:lnTo>
                    <a:pt x="557060" y="399338"/>
                  </a:lnTo>
                  <a:lnTo>
                    <a:pt x="558431" y="399757"/>
                  </a:lnTo>
                  <a:lnTo>
                    <a:pt x="559320" y="399846"/>
                  </a:lnTo>
                  <a:lnTo>
                    <a:pt x="559587" y="399897"/>
                  </a:lnTo>
                  <a:lnTo>
                    <a:pt x="560400" y="398462"/>
                  </a:lnTo>
                  <a:close/>
                </a:path>
                <a:path w="930910" h="723900">
                  <a:moveTo>
                    <a:pt x="573112" y="321386"/>
                  </a:moveTo>
                  <a:lnTo>
                    <a:pt x="570903" y="319024"/>
                  </a:lnTo>
                  <a:lnTo>
                    <a:pt x="571068" y="321525"/>
                  </a:lnTo>
                  <a:lnTo>
                    <a:pt x="571233" y="324256"/>
                  </a:lnTo>
                  <a:lnTo>
                    <a:pt x="573087" y="322770"/>
                  </a:lnTo>
                  <a:lnTo>
                    <a:pt x="573112" y="321386"/>
                  </a:lnTo>
                  <a:close/>
                </a:path>
                <a:path w="930910" h="723900">
                  <a:moveTo>
                    <a:pt x="579589" y="603923"/>
                  </a:moveTo>
                  <a:lnTo>
                    <a:pt x="578688" y="602894"/>
                  </a:lnTo>
                  <a:lnTo>
                    <a:pt x="578231" y="601916"/>
                  </a:lnTo>
                  <a:lnTo>
                    <a:pt x="577380" y="602615"/>
                  </a:lnTo>
                  <a:lnTo>
                    <a:pt x="575906" y="603224"/>
                  </a:lnTo>
                  <a:lnTo>
                    <a:pt x="575589" y="605459"/>
                  </a:lnTo>
                  <a:lnTo>
                    <a:pt x="576199" y="607009"/>
                  </a:lnTo>
                  <a:lnTo>
                    <a:pt x="576465" y="608495"/>
                  </a:lnTo>
                  <a:lnTo>
                    <a:pt x="577697" y="608609"/>
                  </a:lnTo>
                  <a:lnTo>
                    <a:pt x="578319" y="607352"/>
                  </a:lnTo>
                  <a:lnTo>
                    <a:pt x="579259" y="606132"/>
                  </a:lnTo>
                  <a:lnTo>
                    <a:pt x="579589" y="603923"/>
                  </a:lnTo>
                  <a:close/>
                </a:path>
                <a:path w="930910" h="723900">
                  <a:moveTo>
                    <a:pt x="589711" y="514946"/>
                  </a:moveTo>
                  <a:lnTo>
                    <a:pt x="587552" y="513638"/>
                  </a:lnTo>
                  <a:lnTo>
                    <a:pt x="586143" y="512813"/>
                  </a:lnTo>
                  <a:lnTo>
                    <a:pt x="585241" y="517969"/>
                  </a:lnTo>
                  <a:lnTo>
                    <a:pt x="589711" y="514946"/>
                  </a:lnTo>
                  <a:close/>
                </a:path>
                <a:path w="930910" h="723900">
                  <a:moveTo>
                    <a:pt x="601040" y="184594"/>
                  </a:moveTo>
                  <a:lnTo>
                    <a:pt x="597992" y="180428"/>
                  </a:lnTo>
                  <a:lnTo>
                    <a:pt x="595185" y="182651"/>
                  </a:lnTo>
                  <a:lnTo>
                    <a:pt x="601040" y="184594"/>
                  </a:lnTo>
                  <a:close/>
                </a:path>
                <a:path w="930910" h="723900">
                  <a:moveTo>
                    <a:pt x="612559" y="363181"/>
                  </a:moveTo>
                  <a:lnTo>
                    <a:pt x="610704" y="361594"/>
                  </a:lnTo>
                  <a:lnTo>
                    <a:pt x="608965" y="360883"/>
                  </a:lnTo>
                  <a:lnTo>
                    <a:pt x="607656" y="364058"/>
                  </a:lnTo>
                  <a:lnTo>
                    <a:pt x="612559" y="363181"/>
                  </a:lnTo>
                  <a:close/>
                </a:path>
                <a:path w="930910" h="723900">
                  <a:moveTo>
                    <a:pt x="632587" y="521792"/>
                  </a:moveTo>
                  <a:lnTo>
                    <a:pt x="632409" y="521436"/>
                  </a:lnTo>
                  <a:lnTo>
                    <a:pt x="632091" y="520839"/>
                  </a:lnTo>
                  <a:lnTo>
                    <a:pt x="631367" y="520484"/>
                  </a:lnTo>
                  <a:lnTo>
                    <a:pt x="630275" y="519557"/>
                  </a:lnTo>
                  <a:lnTo>
                    <a:pt x="630021" y="520966"/>
                  </a:lnTo>
                  <a:lnTo>
                    <a:pt x="629602" y="521919"/>
                  </a:lnTo>
                  <a:lnTo>
                    <a:pt x="629869" y="522300"/>
                  </a:lnTo>
                  <a:lnTo>
                    <a:pt x="630250" y="522782"/>
                  </a:lnTo>
                  <a:lnTo>
                    <a:pt x="631215" y="522897"/>
                  </a:lnTo>
                  <a:lnTo>
                    <a:pt x="631926" y="522935"/>
                  </a:lnTo>
                  <a:lnTo>
                    <a:pt x="632079" y="522935"/>
                  </a:lnTo>
                  <a:lnTo>
                    <a:pt x="632587" y="521792"/>
                  </a:lnTo>
                  <a:close/>
                </a:path>
                <a:path w="930910" h="723900">
                  <a:moveTo>
                    <a:pt x="642924" y="340410"/>
                  </a:moveTo>
                  <a:lnTo>
                    <a:pt x="642721" y="340029"/>
                  </a:lnTo>
                  <a:lnTo>
                    <a:pt x="642518" y="339661"/>
                  </a:lnTo>
                  <a:lnTo>
                    <a:pt x="641705" y="339344"/>
                  </a:lnTo>
                  <a:lnTo>
                    <a:pt x="641223" y="339432"/>
                  </a:lnTo>
                  <a:lnTo>
                    <a:pt x="640867" y="339483"/>
                  </a:lnTo>
                  <a:lnTo>
                    <a:pt x="640283" y="340487"/>
                  </a:lnTo>
                  <a:lnTo>
                    <a:pt x="640829" y="341096"/>
                  </a:lnTo>
                  <a:lnTo>
                    <a:pt x="641451" y="341464"/>
                  </a:lnTo>
                  <a:lnTo>
                    <a:pt x="642289" y="342112"/>
                  </a:lnTo>
                  <a:lnTo>
                    <a:pt x="642543" y="341096"/>
                  </a:lnTo>
                  <a:lnTo>
                    <a:pt x="642924" y="340410"/>
                  </a:lnTo>
                  <a:close/>
                </a:path>
                <a:path w="930910" h="723900">
                  <a:moveTo>
                    <a:pt x="646836" y="255358"/>
                  </a:moveTo>
                  <a:lnTo>
                    <a:pt x="645795" y="254927"/>
                  </a:lnTo>
                  <a:lnTo>
                    <a:pt x="644423" y="256819"/>
                  </a:lnTo>
                  <a:lnTo>
                    <a:pt x="643064" y="258660"/>
                  </a:lnTo>
                  <a:lnTo>
                    <a:pt x="641375" y="260997"/>
                  </a:lnTo>
                  <a:lnTo>
                    <a:pt x="643204" y="261480"/>
                  </a:lnTo>
                  <a:lnTo>
                    <a:pt x="644359" y="261759"/>
                  </a:lnTo>
                  <a:lnTo>
                    <a:pt x="645731" y="262128"/>
                  </a:lnTo>
                  <a:lnTo>
                    <a:pt x="646163" y="259499"/>
                  </a:lnTo>
                  <a:lnTo>
                    <a:pt x="646836" y="255358"/>
                  </a:lnTo>
                  <a:close/>
                </a:path>
                <a:path w="930910" h="723900">
                  <a:moveTo>
                    <a:pt x="665543" y="294246"/>
                  </a:moveTo>
                  <a:lnTo>
                    <a:pt x="663079" y="292722"/>
                  </a:lnTo>
                  <a:lnTo>
                    <a:pt x="661835" y="293420"/>
                  </a:lnTo>
                  <a:lnTo>
                    <a:pt x="659511" y="296837"/>
                  </a:lnTo>
                  <a:lnTo>
                    <a:pt x="657567" y="298500"/>
                  </a:lnTo>
                  <a:lnTo>
                    <a:pt x="658749" y="301993"/>
                  </a:lnTo>
                  <a:lnTo>
                    <a:pt x="665543" y="294246"/>
                  </a:lnTo>
                  <a:close/>
                </a:path>
                <a:path w="930910" h="723900">
                  <a:moveTo>
                    <a:pt x="668566" y="414464"/>
                  </a:moveTo>
                  <a:lnTo>
                    <a:pt x="665632" y="413156"/>
                  </a:lnTo>
                  <a:lnTo>
                    <a:pt x="664375" y="412597"/>
                  </a:lnTo>
                  <a:lnTo>
                    <a:pt x="665518" y="416382"/>
                  </a:lnTo>
                  <a:lnTo>
                    <a:pt x="668566" y="414464"/>
                  </a:lnTo>
                  <a:close/>
                </a:path>
                <a:path w="930910" h="723900">
                  <a:moveTo>
                    <a:pt x="688784" y="469417"/>
                  </a:moveTo>
                  <a:lnTo>
                    <a:pt x="688213" y="467931"/>
                  </a:lnTo>
                  <a:lnTo>
                    <a:pt x="685520" y="469290"/>
                  </a:lnTo>
                  <a:lnTo>
                    <a:pt x="685774" y="470065"/>
                  </a:lnTo>
                  <a:lnTo>
                    <a:pt x="686777" y="469836"/>
                  </a:lnTo>
                  <a:lnTo>
                    <a:pt x="687793" y="469633"/>
                  </a:lnTo>
                  <a:lnTo>
                    <a:pt x="688784" y="469417"/>
                  </a:lnTo>
                  <a:close/>
                </a:path>
                <a:path w="930910" h="723900">
                  <a:moveTo>
                    <a:pt x="690803" y="524814"/>
                  </a:moveTo>
                  <a:lnTo>
                    <a:pt x="690333" y="523151"/>
                  </a:lnTo>
                  <a:lnTo>
                    <a:pt x="689686" y="520954"/>
                  </a:lnTo>
                  <a:lnTo>
                    <a:pt x="688314" y="522579"/>
                  </a:lnTo>
                  <a:lnTo>
                    <a:pt x="687616" y="523989"/>
                  </a:lnTo>
                  <a:lnTo>
                    <a:pt x="690803" y="524814"/>
                  </a:lnTo>
                  <a:close/>
                </a:path>
                <a:path w="930910" h="723900">
                  <a:moveTo>
                    <a:pt x="693521" y="619620"/>
                  </a:moveTo>
                  <a:lnTo>
                    <a:pt x="693254" y="619188"/>
                  </a:lnTo>
                  <a:lnTo>
                    <a:pt x="692721" y="618324"/>
                  </a:lnTo>
                  <a:lnTo>
                    <a:pt x="691972" y="619048"/>
                  </a:lnTo>
                  <a:lnTo>
                    <a:pt x="691184" y="619760"/>
                  </a:lnTo>
                  <a:lnTo>
                    <a:pt x="690435" y="620483"/>
                  </a:lnTo>
                  <a:lnTo>
                    <a:pt x="690638" y="620737"/>
                  </a:lnTo>
                  <a:lnTo>
                    <a:pt x="690854" y="620991"/>
                  </a:lnTo>
                  <a:lnTo>
                    <a:pt x="691045" y="621258"/>
                  </a:lnTo>
                  <a:lnTo>
                    <a:pt x="693521" y="619620"/>
                  </a:lnTo>
                  <a:close/>
                </a:path>
                <a:path w="930910" h="723900">
                  <a:moveTo>
                    <a:pt x="694169" y="45008"/>
                  </a:moveTo>
                  <a:lnTo>
                    <a:pt x="692696" y="43891"/>
                  </a:lnTo>
                  <a:lnTo>
                    <a:pt x="691984" y="43319"/>
                  </a:lnTo>
                  <a:lnTo>
                    <a:pt x="691769" y="43624"/>
                  </a:lnTo>
                  <a:lnTo>
                    <a:pt x="691553" y="43929"/>
                  </a:lnTo>
                  <a:lnTo>
                    <a:pt x="691349" y="44221"/>
                  </a:lnTo>
                  <a:lnTo>
                    <a:pt x="692099" y="44754"/>
                  </a:lnTo>
                  <a:lnTo>
                    <a:pt x="692861" y="45288"/>
                  </a:lnTo>
                  <a:lnTo>
                    <a:pt x="693597" y="45821"/>
                  </a:lnTo>
                  <a:lnTo>
                    <a:pt x="693991" y="45288"/>
                  </a:lnTo>
                  <a:lnTo>
                    <a:pt x="694169" y="45008"/>
                  </a:lnTo>
                  <a:close/>
                </a:path>
                <a:path w="930910" h="723900">
                  <a:moveTo>
                    <a:pt x="694309" y="290080"/>
                  </a:moveTo>
                  <a:lnTo>
                    <a:pt x="693547" y="288950"/>
                  </a:lnTo>
                  <a:lnTo>
                    <a:pt x="693178" y="288366"/>
                  </a:lnTo>
                  <a:lnTo>
                    <a:pt x="692327" y="288950"/>
                  </a:lnTo>
                  <a:lnTo>
                    <a:pt x="691489" y="289547"/>
                  </a:lnTo>
                  <a:lnTo>
                    <a:pt x="690651" y="290144"/>
                  </a:lnTo>
                  <a:lnTo>
                    <a:pt x="690981" y="290677"/>
                  </a:lnTo>
                  <a:lnTo>
                    <a:pt x="691337" y="291211"/>
                  </a:lnTo>
                  <a:lnTo>
                    <a:pt x="691654" y="291731"/>
                  </a:lnTo>
                  <a:lnTo>
                    <a:pt x="692531" y="291172"/>
                  </a:lnTo>
                  <a:lnTo>
                    <a:pt x="694309" y="290080"/>
                  </a:lnTo>
                  <a:close/>
                </a:path>
                <a:path w="930910" h="723900">
                  <a:moveTo>
                    <a:pt x="703884" y="52692"/>
                  </a:moveTo>
                  <a:lnTo>
                    <a:pt x="699071" y="53568"/>
                  </a:lnTo>
                  <a:lnTo>
                    <a:pt x="700620" y="59893"/>
                  </a:lnTo>
                  <a:lnTo>
                    <a:pt x="701954" y="56959"/>
                  </a:lnTo>
                  <a:lnTo>
                    <a:pt x="703884" y="52692"/>
                  </a:lnTo>
                  <a:close/>
                </a:path>
                <a:path w="930910" h="723900">
                  <a:moveTo>
                    <a:pt x="736930" y="319824"/>
                  </a:moveTo>
                  <a:lnTo>
                    <a:pt x="735609" y="319328"/>
                  </a:lnTo>
                  <a:lnTo>
                    <a:pt x="734618" y="318566"/>
                  </a:lnTo>
                  <a:lnTo>
                    <a:pt x="733272" y="318947"/>
                  </a:lnTo>
                  <a:lnTo>
                    <a:pt x="732370" y="320408"/>
                  </a:lnTo>
                  <a:lnTo>
                    <a:pt x="732878" y="321640"/>
                  </a:lnTo>
                  <a:lnTo>
                    <a:pt x="734123" y="322529"/>
                  </a:lnTo>
                  <a:lnTo>
                    <a:pt x="735520" y="322287"/>
                  </a:lnTo>
                  <a:lnTo>
                    <a:pt x="736015" y="321017"/>
                  </a:lnTo>
                  <a:lnTo>
                    <a:pt x="736930" y="319824"/>
                  </a:lnTo>
                  <a:close/>
                </a:path>
                <a:path w="930910" h="723900">
                  <a:moveTo>
                    <a:pt x="740867" y="154914"/>
                  </a:moveTo>
                  <a:lnTo>
                    <a:pt x="736333" y="153022"/>
                  </a:lnTo>
                  <a:lnTo>
                    <a:pt x="734314" y="154965"/>
                  </a:lnTo>
                  <a:lnTo>
                    <a:pt x="736422" y="154927"/>
                  </a:lnTo>
                  <a:lnTo>
                    <a:pt x="738136" y="154940"/>
                  </a:lnTo>
                  <a:lnTo>
                    <a:pt x="740867" y="154914"/>
                  </a:lnTo>
                  <a:close/>
                </a:path>
                <a:path w="930910" h="723900">
                  <a:moveTo>
                    <a:pt x="775131" y="448983"/>
                  </a:moveTo>
                  <a:lnTo>
                    <a:pt x="773290" y="448259"/>
                  </a:lnTo>
                  <a:lnTo>
                    <a:pt x="770178" y="447052"/>
                  </a:lnTo>
                  <a:lnTo>
                    <a:pt x="770572" y="451383"/>
                  </a:lnTo>
                  <a:lnTo>
                    <a:pt x="770826" y="451485"/>
                  </a:lnTo>
                  <a:lnTo>
                    <a:pt x="775131" y="448983"/>
                  </a:lnTo>
                  <a:close/>
                </a:path>
                <a:path w="930910" h="723900">
                  <a:moveTo>
                    <a:pt x="798385" y="329234"/>
                  </a:moveTo>
                  <a:lnTo>
                    <a:pt x="797991" y="328993"/>
                  </a:lnTo>
                  <a:lnTo>
                    <a:pt x="797610" y="328726"/>
                  </a:lnTo>
                  <a:lnTo>
                    <a:pt x="797217" y="328472"/>
                  </a:lnTo>
                  <a:lnTo>
                    <a:pt x="796505" y="328561"/>
                  </a:lnTo>
                  <a:lnTo>
                    <a:pt x="795731" y="328510"/>
                  </a:lnTo>
                  <a:lnTo>
                    <a:pt x="795121" y="328803"/>
                  </a:lnTo>
                  <a:lnTo>
                    <a:pt x="794854" y="328942"/>
                  </a:lnTo>
                  <a:lnTo>
                    <a:pt x="794943" y="329780"/>
                  </a:lnTo>
                  <a:lnTo>
                    <a:pt x="794854" y="330301"/>
                  </a:lnTo>
                  <a:lnTo>
                    <a:pt x="795604" y="330314"/>
                  </a:lnTo>
                  <a:lnTo>
                    <a:pt x="796366" y="330517"/>
                  </a:lnTo>
                  <a:lnTo>
                    <a:pt x="797039" y="330352"/>
                  </a:lnTo>
                  <a:lnTo>
                    <a:pt x="797547" y="330212"/>
                  </a:lnTo>
                  <a:lnTo>
                    <a:pt x="797941" y="329615"/>
                  </a:lnTo>
                  <a:lnTo>
                    <a:pt x="798385" y="329234"/>
                  </a:lnTo>
                  <a:close/>
                </a:path>
                <a:path w="930910" h="723900">
                  <a:moveTo>
                    <a:pt x="802398" y="268338"/>
                  </a:moveTo>
                  <a:lnTo>
                    <a:pt x="802284" y="268185"/>
                  </a:lnTo>
                  <a:lnTo>
                    <a:pt x="801966" y="267817"/>
                  </a:lnTo>
                  <a:lnTo>
                    <a:pt x="801420" y="267627"/>
                  </a:lnTo>
                  <a:lnTo>
                    <a:pt x="800963" y="267360"/>
                  </a:lnTo>
                  <a:lnTo>
                    <a:pt x="800722" y="267817"/>
                  </a:lnTo>
                  <a:lnTo>
                    <a:pt x="800074" y="269087"/>
                  </a:lnTo>
                  <a:lnTo>
                    <a:pt x="800938" y="269163"/>
                  </a:lnTo>
                  <a:lnTo>
                    <a:pt x="801484" y="269303"/>
                  </a:lnTo>
                  <a:lnTo>
                    <a:pt x="801966" y="269189"/>
                  </a:lnTo>
                  <a:lnTo>
                    <a:pt x="802157" y="269151"/>
                  </a:lnTo>
                  <a:lnTo>
                    <a:pt x="802398" y="268338"/>
                  </a:lnTo>
                  <a:close/>
                </a:path>
                <a:path w="930910" h="723900">
                  <a:moveTo>
                    <a:pt x="806475" y="700443"/>
                  </a:moveTo>
                  <a:lnTo>
                    <a:pt x="805027" y="699427"/>
                  </a:lnTo>
                  <a:lnTo>
                    <a:pt x="802855" y="698982"/>
                  </a:lnTo>
                  <a:lnTo>
                    <a:pt x="801458" y="699185"/>
                  </a:lnTo>
                  <a:lnTo>
                    <a:pt x="799680" y="699185"/>
                  </a:lnTo>
                  <a:lnTo>
                    <a:pt x="800519" y="703427"/>
                  </a:lnTo>
                  <a:lnTo>
                    <a:pt x="802132" y="704773"/>
                  </a:lnTo>
                  <a:lnTo>
                    <a:pt x="805472" y="703059"/>
                  </a:lnTo>
                  <a:lnTo>
                    <a:pt x="806157" y="701814"/>
                  </a:lnTo>
                  <a:lnTo>
                    <a:pt x="806475" y="700443"/>
                  </a:lnTo>
                  <a:close/>
                </a:path>
                <a:path w="930910" h="723900">
                  <a:moveTo>
                    <a:pt x="809256" y="261975"/>
                  </a:moveTo>
                  <a:lnTo>
                    <a:pt x="808812" y="261086"/>
                  </a:lnTo>
                  <a:lnTo>
                    <a:pt x="806272" y="262648"/>
                  </a:lnTo>
                  <a:lnTo>
                    <a:pt x="806399" y="262864"/>
                  </a:lnTo>
                  <a:lnTo>
                    <a:pt x="806513" y="263093"/>
                  </a:lnTo>
                  <a:lnTo>
                    <a:pt x="806640" y="263296"/>
                  </a:lnTo>
                  <a:lnTo>
                    <a:pt x="808393" y="262420"/>
                  </a:lnTo>
                  <a:lnTo>
                    <a:pt x="809256" y="261975"/>
                  </a:lnTo>
                  <a:close/>
                </a:path>
                <a:path w="930910" h="723900">
                  <a:moveTo>
                    <a:pt x="809358" y="340918"/>
                  </a:moveTo>
                  <a:lnTo>
                    <a:pt x="808685" y="338175"/>
                  </a:lnTo>
                  <a:lnTo>
                    <a:pt x="807059" y="339293"/>
                  </a:lnTo>
                  <a:lnTo>
                    <a:pt x="805129" y="340194"/>
                  </a:lnTo>
                  <a:lnTo>
                    <a:pt x="805408" y="343039"/>
                  </a:lnTo>
                  <a:lnTo>
                    <a:pt x="808202" y="342341"/>
                  </a:lnTo>
                  <a:lnTo>
                    <a:pt x="809358" y="340918"/>
                  </a:lnTo>
                  <a:close/>
                </a:path>
                <a:path w="930910" h="723900">
                  <a:moveTo>
                    <a:pt x="827112" y="3302"/>
                  </a:moveTo>
                  <a:lnTo>
                    <a:pt x="826223" y="2565"/>
                  </a:lnTo>
                  <a:lnTo>
                    <a:pt x="825322" y="1841"/>
                  </a:lnTo>
                  <a:lnTo>
                    <a:pt x="823772" y="546"/>
                  </a:lnTo>
                  <a:lnTo>
                    <a:pt x="824141" y="1981"/>
                  </a:lnTo>
                  <a:lnTo>
                    <a:pt x="824141" y="2641"/>
                  </a:lnTo>
                  <a:lnTo>
                    <a:pt x="824903" y="3581"/>
                  </a:lnTo>
                  <a:lnTo>
                    <a:pt x="825588" y="3924"/>
                  </a:lnTo>
                  <a:lnTo>
                    <a:pt x="826160" y="4343"/>
                  </a:lnTo>
                  <a:lnTo>
                    <a:pt x="827112" y="3302"/>
                  </a:lnTo>
                  <a:close/>
                </a:path>
                <a:path w="930910" h="723900">
                  <a:moveTo>
                    <a:pt x="838454" y="133718"/>
                  </a:moveTo>
                  <a:lnTo>
                    <a:pt x="835964" y="134251"/>
                  </a:lnTo>
                  <a:lnTo>
                    <a:pt x="834707" y="135293"/>
                  </a:lnTo>
                  <a:lnTo>
                    <a:pt x="836460" y="138607"/>
                  </a:lnTo>
                  <a:lnTo>
                    <a:pt x="837349" y="136423"/>
                  </a:lnTo>
                  <a:lnTo>
                    <a:pt x="837907" y="135077"/>
                  </a:lnTo>
                  <a:lnTo>
                    <a:pt x="838454" y="133718"/>
                  </a:lnTo>
                  <a:close/>
                </a:path>
                <a:path w="930910" h="723900">
                  <a:moveTo>
                    <a:pt x="852881" y="269963"/>
                  </a:moveTo>
                  <a:lnTo>
                    <a:pt x="852309" y="269100"/>
                  </a:lnTo>
                  <a:lnTo>
                    <a:pt x="851204" y="267360"/>
                  </a:lnTo>
                  <a:lnTo>
                    <a:pt x="850785" y="267665"/>
                  </a:lnTo>
                  <a:lnTo>
                    <a:pt x="849972" y="268160"/>
                  </a:lnTo>
                  <a:lnTo>
                    <a:pt x="850417" y="269100"/>
                  </a:lnTo>
                  <a:lnTo>
                    <a:pt x="850988" y="269900"/>
                  </a:lnTo>
                  <a:lnTo>
                    <a:pt x="851484" y="270725"/>
                  </a:lnTo>
                  <a:lnTo>
                    <a:pt x="851954" y="270471"/>
                  </a:lnTo>
                  <a:lnTo>
                    <a:pt x="852411" y="270217"/>
                  </a:lnTo>
                  <a:lnTo>
                    <a:pt x="852881" y="269963"/>
                  </a:lnTo>
                  <a:close/>
                </a:path>
                <a:path w="930910" h="723900">
                  <a:moveTo>
                    <a:pt x="857211" y="221830"/>
                  </a:moveTo>
                  <a:lnTo>
                    <a:pt x="855929" y="221259"/>
                  </a:lnTo>
                  <a:lnTo>
                    <a:pt x="855433" y="221056"/>
                  </a:lnTo>
                  <a:lnTo>
                    <a:pt x="854189" y="221246"/>
                  </a:lnTo>
                  <a:lnTo>
                    <a:pt x="853376" y="223481"/>
                  </a:lnTo>
                  <a:lnTo>
                    <a:pt x="852601" y="225539"/>
                  </a:lnTo>
                  <a:lnTo>
                    <a:pt x="855091" y="227101"/>
                  </a:lnTo>
                  <a:lnTo>
                    <a:pt x="855294" y="227088"/>
                  </a:lnTo>
                  <a:lnTo>
                    <a:pt x="855865" y="227190"/>
                  </a:lnTo>
                  <a:lnTo>
                    <a:pt x="857161" y="222999"/>
                  </a:lnTo>
                  <a:lnTo>
                    <a:pt x="857211" y="221830"/>
                  </a:lnTo>
                  <a:close/>
                </a:path>
                <a:path w="930910" h="723900">
                  <a:moveTo>
                    <a:pt x="858113" y="201155"/>
                  </a:moveTo>
                  <a:lnTo>
                    <a:pt x="856310" y="197129"/>
                  </a:lnTo>
                  <a:lnTo>
                    <a:pt x="855776" y="197370"/>
                  </a:lnTo>
                  <a:lnTo>
                    <a:pt x="854697" y="197878"/>
                  </a:lnTo>
                  <a:lnTo>
                    <a:pt x="854748" y="199453"/>
                  </a:lnTo>
                  <a:lnTo>
                    <a:pt x="854976" y="200952"/>
                  </a:lnTo>
                  <a:lnTo>
                    <a:pt x="858113" y="201155"/>
                  </a:lnTo>
                  <a:close/>
                </a:path>
                <a:path w="930910" h="723900">
                  <a:moveTo>
                    <a:pt x="871474" y="662559"/>
                  </a:moveTo>
                  <a:lnTo>
                    <a:pt x="870877" y="662533"/>
                  </a:lnTo>
                  <a:lnTo>
                    <a:pt x="870204" y="662355"/>
                  </a:lnTo>
                  <a:lnTo>
                    <a:pt x="869442" y="662711"/>
                  </a:lnTo>
                  <a:lnTo>
                    <a:pt x="869530" y="663549"/>
                  </a:lnTo>
                  <a:lnTo>
                    <a:pt x="869454" y="664070"/>
                  </a:lnTo>
                  <a:lnTo>
                    <a:pt x="869975" y="664133"/>
                  </a:lnTo>
                  <a:lnTo>
                    <a:pt x="871105" y="664248"/>
                  </a:lnTo>
                  <a:lnTo>
                    <a:pt x="871258" y="663575"/>
                  </a:lnTo>
                  <a:lnTo>
                    <a:pt x="871372" y="663067"/>
                  </a:lnTo>
                  <a:lnTo>
                    <a:pt x="871474" y="662559"/>
                  </a:lnTo>
                  <a:close/>
                </a:path>
                <a:path w="930910" h="723900">
                  <a:moveTo>
                    <a:pt x="874344" y="481520"/>
                  </a:moveTo>
                  <a:lnTo>
                    <a:pt x="874191" y="479475"/>
                  </a:lnTo>
                  <a:lnTo>
                    <a:pt x="874039" y="478421"/>
                  </a:lnTo>
                  <a:lnTo>
                    <a:pt x="873912" y="477380"/>
                  </a:lnTo>
                  <a:lnTo>
                    <a:pt x="873493" y="477443"/>
                  </a:lnTo>
                  <a:lnTo>
                    <a:pt x="873061" y="477481"/>
                  </a:lnTo>
                  <a:lnTo>
                    <a:pt x="872642" y="477545"/>
                  </a:lnTo>
                  <a:lnTo>
                    <a:pt x="873518" y="479501"/>
                  </a:lnTo>
                  <a:lnTo>
                    <a:pt x="870483" y="481812"/>
                  </a:lnTo>
                  <a:lnTo>
                    <a:pt x="874344" y="483997"/>
                  </a:lnTo>
                  <a:lnTo>
                    <a:pt x="874318" y="482523"/>
                  </a:lnTo>
                  <a:lnTo>
                    <a:pt x="874344" y="481520"/>
                  </a:lnTo>
                  <a:close/>
                </a:path>
                <a:path w="930910" h="723900">
                  <a:moveTo>
                    <a:pt x="911847" y="365480"/>
                  </a:moveTo>
                  <a:lnTo>
                    <a:pt x="911656" y="364629"/>
                  </a:lnTo>
                  <a:lnTo>
                    <a:pt x="911542" y="364223"/>
                  </a:lnTo>
                  <a:lnTo>
                    <a:pt x="910501" y="364464"/>
                  </a:lnTo>
                  <a:lnTo>
                    <a:pt x="909434" y="364693"/>
                  </a:lnTo>
                  <a:lnTo>
                    <a:pt x="908354" y="364934"/>
                  </a:lnTo>
                  <a:lnTo>
                    <a:pt x="908469" y="365391"/>
                  </a:lnTo>
                  <a:lnTo>
                    <a:pt x="908570" y="365823"/>
                  </a:lnTo>
                  <a:lnTo>
                    <a:pt x="908672" y="366280"/>
                  </a:lnTo>
                  <a:lnTo>
                    <a:pt x="909726" y="366001"/>
                  </a:lnTo>
                  <a:lnTo>
                    <a:pt x="911847" y="365480"/>
                  </a:lnTo>
                  <a:close/>
                </a:path>
                <a:path w="930910" h="723900">
                  <a:moveTo>
                    <a:pt x="930465" y="401574"/>
                  </a:moveTo>
                  <a:lnTo>
                    <a:pt x="929894" y="400697"/>
                  </a:lnTo>
                  <a:lnTo>
                    <a:pt x="929297" y="399821"/>
                  </a:lnTo>
                  <a:lnTo>
                    <a:pt x="928725" y="398945"/>
                  </a:lnTo>
                  <a:lnTo>
                    <a:pt x="927950" y="399681"/>
                  </a:lnTo>
                  <a:lnTo>
                    <a:pt x="927557" y="400037"/>
                  </a:lnTo>
                  <a:lnTo>
                    <a:pt x="928281" y="400748"/>
                  </a:lnTo>
                  <a:lnTo>
                    <a:pt x="929728" y="402196"/>
                  </a:lnTo>
                  <a:lnTo>
                    <a:pt x="929970" y="401980"/>
                  </a:lnTo>
                  <a:lnTo>
                    <a:pt x="930236" y="401777"/>
                  </a:lnTo>
                  <a:lnTo>
                    <a:pt x="930465" y="4015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9" name="object 9"/>
            <p:cNvSpPr/>
            <p:nvPr/>
          </p:nvSpPr>
          <p:spPr>
            <a:xfrm>
              <a:off x="2913684" y="1898160"/>
              <a:ext cx="922019" cy="709295"/>
            </a:xfrm>
            <a:custGeom>
              <a:avLst/>
              <a:gdLst/>
              <a:ahLst/>
              <a:cxnLst/>
              <a:rect l="l" t="t" r="r" b="b"/>
              <a:pathLst>
                <a:path w="922020" h="709294">
                  <a:moveTo>
                    <a:pt x="2197" y="383120"/>
                  </a:moveTo>
                  <a:lnTo>
                    <a:pt x="1409" y="380149"/>
                  </a:lnTo>
                  <a:lnTo>
                    <a:pt x="939" y="380250"/>
                  </a:lnTo>
                  <a:lnTo>
                    <a:pt x="469" y="380352"/>
                  </a:lnTo>
                  <a:lnTo>
                    <a:pt x="0" y="380441"/>
                  </a:lnTo>
                  <a:lnTo>
                    <a:pt x="1193" y="383489"/>
                  </a:lnTo>
                  <a:lnTo>
                    <a:pt x="1524" y="383362"/>
                  </a:lnTo>
                  <a:lnTo>
                    <a:pt x="1866" y="383247"/>
                  </a:lnTo>
                  <a:lnTo>
                    <a:pt x="2197" y="383120"/>
                  </a:lnTo>
                  <a:close/>
                </a:path>
                <a:path w="922020" h="709294">
                  <a:moveTo>
                    <a:pt x="15201" y="398640"/>
                  </a:moveTo>
                  <a:lnTo>
                    <a:pt x="15100" y="398500"/>
                  </a:lnTo>
                  <a:lnTo>
                    <a:pt x="14643" y="397878"/>
                  </a:lnTo>
                  <a:lnTo>
                    <a:pt x="14033" y="397395"/>
                  </a:lnTo>
                  <a:lnTo>
                    <a:pt x="13462" y="396862"/>
                  </a:lnTo>
                  <a:lnTo>
                    <a:pt x="13093" y="397306"/>
                  </a:lnTo>
                  <a:lnTo>
                    <a:pt x="12331" y="398005"/>
                  </a:lnTo>
                  <a:lnTo>
                    <a:pt x="12433" y="398157"/>
                  </a:lnTo>
                  <a:lnTo>
                    <a:pt x="12827" y="398792"/>
                  </a:lnTo>
                  <a:lnTo>
                    <a:pt x="13487" y="399237"/>
                  </a:lnTo>
                  <a:lnTo>
                    <a:pt x="14211" y="399910"/>
                  </a:lnTo>
                  <a:lnTo>
                    <a:pt x="14643" y="399224"/>
                  </a:lnTo>
                  <a:lnTo>
                    <a:pt x="15201" y="398640"/>
                  </a:lnTo>
                  <a:close/>
                </a:path>
                <a:path w="922020" h="709294">
                  <a:moveTo>
                    <a:pt x="15532" y="183527"/>
                  </a:moveTo>
                  <a:lnTo>
                    <a:pt x="15341" y="182448"/>
                  </a:lnTo>
                  <a:lnTo>
                    <a:pt x="15138" y="181381"/>
                  </a:lnTo>
                  <a:lnTo>
                    <a:pt x="14960" y="180301"/>
                  </a:lnTo>
                  <a:lnTo>
                    <a:pt x="14084" y="180454"/>
                  </a:lnTo>
                  <a:lnTo>
                    <a:pt x="13639" y="180517"/>
                  </a:lnTo>
                  <a:lnTo>
                    <a:pt x="14236" y="182676"/>
                  </a:lnTo>
                  <a:lnTo>
                    <a:pt x="14516" y="183743"/>
                  </a:lnTo>
                  <a:lnTo>
                    <a:pt x="15532" y="183527"/>
                  </a:lnTo>
                  <a:close/>
                </a:path>
                <a:path w="922020" h="709294">
                  <a:moveTo>
                    <a:pt x="21120" y="193751"/>
                  </a:moveTo>
                  <a:lnTo>
                    <a:pt x="20396" y="193090"/>
                  </a:lnTo>
                  <a:lnTo>
                    <a:pt x="19748" y="192074"/>
                  </a:lnTo>
                  <a:lnTo>
                    <a:pt x="19050" y="193281"/>
                  </a:lnTo>
                  <a:lnTo>
                    <a:pt x="18440" y="193941"/>
                  </a:lnTo>
                  <a:lnTo>
                    <a:pt x="18326" y="194678"/>
                  </a:lnTo>
                  <a:lnTo>
                    <a:pt x="18275" y="195072"/>
                  </a:lnTo>
                  <a:lnTo>
                    <a:pt x="19088" y="195580"/>
                  </a:lnTo>
                  <a:lnTo>
                    <a:pt x="19507" y="196024"/>
                  </a:lnTo>
                  <a:lnTo>
                    <a:pt x="20027" y="195402"/>
                  </a:lnTo>
                  <a:lnTo>
                    <a:pt x="20739" y="194830"/>
                  </a:lnTo>
                  <a:lnTo>
                    <a:pt x="21120" y="193751"/>
                  </a:lnTo>
                  <a:close/>
                </a:path>
                <a:path w="922020" h="709294">
                  <a:moveTo>
                    <a:pt x="21932" y="337362"/>
                  </a:moveTo>
                  <a:lnTo>
                    <a:pt x="21691" y="336931"/>
                  </a:lnTo>
                  <a:lnTo>
                    <a:pt x="21221" y="336042"/>
                  </a:lnTo>
                  <a:lnTo>
                    <a:pt x="19608" y="335673"/>
                  </a:lnTo>
                  <a:lnTo>
                    <a:pt x="18605" y="336169"/>
                  </a:lnTo>
                  <a:lnTo>
                    <a:pt x="18681" y="339115"/>
                  </a:lnTo>
                  <a:lnTo>
                    <a:pt x="21932" y="337362"/>
                  </a:lnTo>
                  <a:close/>
                </a:path>
                <a:path w="922020" h="709294">
                  <a:moveTo>
                    <a:pt x="23533" y="357644"/>
                  </a:moveTo>
                  <a:lnTo>
                    <a:pt x="21640" y="355765"/>
                  </a:lnTo>
                  <a:lnTo>
                    <a:pt x="20383" y="356057"/>
                  </a:lnTo>
                  <a:lnTo>
                    <a:pt x="19126" y="358432"/>
                  </a:lnTo>
                  <a:lnTo>
                    <a:pt x="21031" y="358101"/>
                  </a:lnTo>
                  <a:lnTo>
                    <a:pt x="22288" y="357873"/>
                  </a:lnTo>
                  <a:lnTo>
                    <a:pt x="23533" y="357644"/>
                  </a:lnTo>
                  <a:close/>
                </a:path>
                <a:path w="922020" h="709294">
                  <a:moveTo>
                    <a:pt x="35026" y="606679"/>
                  </a:moveTo>
                  <a:lnTo>
                    <a:pt x="34163" y="605713"/>
                  </a:lnTo>
                  <a:lnTo>
                    <a:pt x="33375" y="606437"/>
                  </a:lnTo>
                  <a:lnTo>
                    <a:pt x="32588" y="607161"/>
                  </a:lnTo>
                  <a:lnTo>
                    <a:pt x="31800" y="607872"/>
                  </a:lnTo>
                  <a:lnTo>
                    <a:pt x="32600" y="608749"/>
                  </a:lnTo>
                  <a:lnTo>
                    <a:pt x="33413" y="608050"/>
                  </a:lnTo>
                  <a:lnTo>
                    <a:pt x="34226" y="607364"/>
                  </a:lnTo>
                  <a:lnTo>
                    <a:pt x="35026" y="606679"/>
                  </a:lnTo>
                  <a:close/>
                </a:path>
                <a:path w="922020" h="709294">
                  <a:moveTo>
                    <a:pt x="51689" y="623392"/>
                  </a:moveTo>
                  <a:lnTo>
                    <a:pt x="51003" y="622985"/>
                  </a:lnTo>
                  <a:lnTo>
                    <a:pt x="50380" y="622452"/>
                  </a:lnTo>
                  <a:lnTo>
                    <a:pt x="50025" y="623252"/>
                  </a:lnTo>
                  <a:lnTo>
                    <a:pt x="49669" y="623773"/>
                  </a:lnTo>
                  <a:lnTo>
                    <a:pt x="49580" y="624535"/>
                  </a:lnTo>
                  <a:lnTo>
                    <a:pt x="50546" y="625094"/>
                  </a:lnTo>
                  <a:lnTo>
                    <a:pt x="51054" y="624636"/>
                  </a:lnTo>
                  <a:lnTo>
                    <a:pt x="51460" y="624116"/>
                  </a:lnTo>
                  <a:lnTo>
                    <a:pt x="51625" y="623557"/>
                  </a:lnTo>
                  <a:lnTo>
                    <a:pt x="51689" y="623392"/>
                  </a:lnTo>
                  <a:close/>
                </a:path>
                <a:path w="922020" h="709294">
                  <a:moveTo>
                    <a:pt x="77114" y="668731"/>
                  </a:moveTo>
                  <a:lnTo>
                    <a:pt x="75082" y="669721"/>
                  </a:lnTo>
                  <a:lnTo>
                    <a:pt x="74091" y="670915"/>
                  </a:lnTo>
                  <a:lnTo>
                    <a:pt x="76161" y="673658"/>
                  </a:lnTo>
                  <a:lnTo>
                    <a:pt x="77114" y="668731"/>
                  </a:lnTo>
                  <a:close/>
                </a:path>
                <a:path w="922020" h="709294">
                  <a:moveTo>
                    <a:pt x="78105" y="644042"/>
                  </a:moveTo>
                  <a:lnTo>
                    <a:pt x="77812" y="641400"/>
                  </a:lnTo>
                  <a:lnTo>
                    <a:pt x="76492" y="642797"/>
                  </a:lnTo>
                  <a:lnTo>
                    <a:pt x="74891" y="644461"/>
                  </a:lnTo>
                  <a:lnTo>
                    <a:pt x="77177" y="644842"/>
                  </a:lnTo>
                  <a:lnTo>
                    <a:pt x="78105" y="644042"/>
                  </a:lnTo>
                  <a:close/>
                </a:path>
                <a:path w="922020" h="709294">
                  <a:moveTo>
                    <a:pt x="89954" y="37998"/>
                  </a:moveTo>
                  <a:lnTo>
                    <a:pt x="89598" y="37820"/>
                  </a:lnTo>
                  <a:lnTo>
                    <a:pt x="89242" y="37655"/>
                  </a:lnTo>
                  <a:lnTo>
                    <a:pt x="88900" y="37477"/>
                  </a:lnTo>
                  <a:lnTo>
                    <a:pt x="87668" y="39585"/>
                  </a:lnTo>
                  <a:lnTo>
                    <a:pt x="87045" y="40614"/>
                  </a:lnTo>
                  <a:lnTo>
                    <a:pt x="87452" y="40881"/>
                  </a:lnTo>
                  <a:lnTo>
                    <a:pt x="87858" y="41122"/>
                  </a:lnTo>
                  <a:lnTo>
                    <a:pt x="88277" y="41376"/>
                  </a:lnTo>
                  <a:lnTo>
                    <a:pt x="88836" y="40246"/>
                  </a:lnTo>
                  <a:lnTo>
                    <a:pt x="89408" y="39128"/>
                  </a:lnTo>
                  <a:lnTo>
                    <a:pt x="89954" y="37998"/>
                  </a:lnTo>
                  <a:close/>
                </a:path>
                <a:path w="922020" h="709294">
                  <a:moveTo>
                    <a:pt x="177647" y="333667"/>
                  </a:moveTo>
                  <a:lnTo>
                    <a:pt x="176034" y="332130"/>
                  </a:lnTo>
                  <a:lnTo>
                    <a:pt x="174840" y="332778"/>
                  </a:lnTo>
                  <a:lnTo>
                    <a:pt x="173494" y="333273"/>
                  </a:lnTo>
                  <a:lnTo>
                    <a:pt x="174358" y="335102"/>
                  </a:lnTo>
                  <a:lnTo>
                    <a:pt x="174536" y="335407"/>
                  </a:lnTo>
                  <a:lnTo>
                    <a:pt x="175437" y="335762"/>
                  </a:lnTo>
                  <a:lnTo>
                    <a:pt x="175666" y="335597"/>
                  </a:lnTo>
                  <a:lnTo>
                    <a:pt x="176987" y="334759"/>
                  </a:lnTo>
                  <a:lnTo>
                    <a:pt x="177647" y="333667"/>
                  </a:lnTo>
                  <a:close/>
                </a:path>
                <a:path w="922020" h="709294">
                  <a:moveTo>
                    <a:pt x="188480" y="549186"/>
                  </a:moveTo>
                  <a:lnTo>
                    <a:pt x="187198" y="548741"/>
                  </a:lnTo>
                  <a:lnTo>
                    <a:pt x="186702" y="549694"/>
                  </a:lnTo>
                  <a:lnTo>
                    <a:pt x="186359" y="550646"/>
                  </a:lnTo>
                  <a:lnTo>
                    <a:pt x="185966" y="551561"/>
                  </a:lnTo>
                  <a:lnTo>
                    <a:pt x="186524" y="551789"/>
                  </a:lnTo>
                  <a:lnTo>
                    <a:pt x="187083" y="551967"/>
                  </a:lnTo>
                  <a:lnTo>
                    <a:pt x="187629" y="552183"/>
                  </a:lnTo>
                  <a:lnTo>
                    <a:pt x="187921" y="551205"/>
                  </a:lnTo>
                  <a:lnTo>
                    <a:pt x="188264" y="550252"/>
                  </a:lnTo>
                  <a:lnTo>
                    <a:pt x="188468" y="549262"/>
                  </a:lnTo>
                  <a:close/>
                </a:path>
                <a:path w="922020" h="709294">
                  <a:moveTo>
                    <a:pt x="214960" y="453288"/>
                  </a:moveTo>
                  <a:lnTo>
                    <a:pt x="214680" y="452031"/>
                  </a:lnTo>
                  <a:lnTo>
                    <a:pt x="214134" y="451586"/>
                  </a:lnTo>
                  <a:lnTo>
                    <a:pt x="213766" y="451104"/>
                  </a:lnTo>
                  <a:lnTo>
                    <a:pt x="213334" y="451548"/>
                  </a:lnTo>
                  <a:lnTo>
                    <a:pt x="212636" y="451942"/>
                  </a:lnTo>
                  <a:lnTo>
                    <a:pt x="212394" y="452907"/>
                  </a:lnTo>
                  <a:lnTo>
                    <a:pt x="212877" y="453542"/>
                  </a:lnTo>
                  <a:lnTo>
                    <a:pt x="213106" y="454088"/>
                  </a:lnTo>
                  <a:lnTo>
                    <a:pt x="213639" y="454329"/>
                  </a:lnTo>
                  <a:lnTo>
                    <a:pt x="214185" y="454571"/>
                  </a:lnTo>
                  <a:lnTo>
                    <a:pt x="214731" y="454812"/>
                  </a:lnTo>
                  <a:lnTo>
                    <a:pt x="214769" y="454063"/>
                  </a:lnTo>
                  <a:lnTo>
                    <a:pt x="214960" y="453288"/>
                  </a:lnTo>
                  <a:close/>
                </a:path>
                <a:path w="922020" h="709294">
                  <a:moveTo>
                    <a:pt x="233756" y="101930"/>
                  </a:moveTo>
                  <a:lnTo>
                    <a:pt x="233248" y="101866"/>
                  </a:lnTo>
                  <a:lnTo>
                    <a:pt x="232232" y="101739"/>
                  </a:lnTo>
                  <a:lnTo>
                    <a:pt x="232016" y="102387"/>
                  </a:lnTo>
                  <a:lnTo>
                    <a:pt x="231686" y="103022"/>
                  </a:lnTo>
                  <a:lnTo>
                    <a:pt x="231597" y="104254"/>
                  </a:lnTo>
                  <a:lnTo>
                    <a:pt x="231914" y="104851"/>
                  </a:lnTo>
                  <a:lnTo>
                    <a:pt x="232067" y="105422"/>
                  </a:lnTo>
                  <a:lnTo>
                    <a:pt x="232460" y="105448"/>
                  </a:lnTo>
                  <a:lnTo>
                    <a:pt x="232829" y="105448"/>
                  </a:lnTo>
                  <a:lnTo>
                    <a:pt x="233210" y="105460"/>
                  </a:lnTo>
                  <a:lnTo>
                    <a:pt x="233400" y="104267"/>
                  </a:lnTo>
                  <a:lnTo>
                    <a:pt x="233565" y="103111"/>
                  </a:lnTo>
                  <a:lnTo>
                    <a:pt x="233756" y="101930"/>
                  </a:lnTo>
                  <a:close/>
                </a:path>
                <a:path w="922020" h="709294">
                  <a:moveTo>
                    <a:pt x="261112" y="539127"/>
                  </a:moveTo>
                  <a:lnTo>
                    <a:pt x="259981" y="538213"/>
                  </a:lnTo>
                  <a:lnTo>
                    <a:pt x="258864" y="537324"/>
                  </a:lnTo>
                  <a:lnTo>
                    <a:pt x="257733" y="536409"/>
                  </a:lnTo>
                  <a:lnTo>
                    <a:pt x="257416" y="539127"/>
                  </a:lnTo>
                  <a:lnTo>
                    <a:pt x="258279" y="540372"/>
                  </a:lnTo>
                  <a:lnTo>
                    <a:pt x="261112" y="539127"/>
                  </a:lnTo>
                  <a:close/>
                </a:path>
                <a:path w="922020" h="709294">
                  <a:moveTo>
                    <a:pt x="262585" y="7747"/>
                  </a:moveTo>
                  <a:lnTo>
                    <a:pt x="262001" y="4838"/>
                  </a:lnTo>
                  <a:lnTo>
                    <a:pt x="259842" y="6553"/>
                  </a:lnTo>
                  <a:lnTo>
                    <a:pt x="258406" y="7899"/>
                  </a:lnTo>
                  <a:lnTo>
                    <a:pt x="259524" y="10452"/>
                  </a:lnTo>
                  <a:lnTo>
                    <a:pt x="260654" y="8940"/>
                  </a:lnTo>
                  <a:lnTo>
                    <a:pt x="262585" y="7747"/>
                  </a:lnTo>
                  <a:close/>
                </a:path>
                <a:path w="922020" h="709294">
                  <a:moveTo>
                    <a:pt x="294563" y="705802"/>
                  </a:moveTo>
                  <a:lnTo>
                    <a:pt x="293433" y="705040"/>
                  </a:lnTo>
                  <a:lnTo>
                    <a:pt x="290639" y="704100"/>
                  </a:lnTo>
                  <a:lnTo>
                    <a:pt x="293624" y="709015"/>
                  </a:lnTo>
                  <a:lnTo>
                    <a:pt x="294563" y="705802"/>
                  </a:lnTo>
                  <a:close/>
                </a:path>
                <a:path w="922020" h="709294">
                  <a:moveTo>
                    <a:pt x="296799" y="632460"/>
                  </a:moveTo>
                  <a:lnTo>
                    <a:pt x="295910" y="632193"/>
                  </a:lnTo>
                  <a:lnTo>
                    <a:pt x="295313" y="631875"/>
                  </a:lnTo>
                  <a:lnTo>
                    <a:pt x="294436" y="631964"/>
                  </a:lnTo>
                  <a:lnTo>
                    <a:pt x="294182" y="632599"/>
                  </a:lnTo>
                  <a:lnTo>
                    <a:pt x="293903" y="632980"/>
                  </a:lnTo>
                  <a:lnTo>
                    <a:pt x="294424" y="633310"/>
                  </a:lnTo>
                  <a:lnTo>
                    <a:pt x="294906" y="633806"/>
                  </a:lnTo>
                  <a:lnTo>
                    <a:pt x="295478" y="633907"/>
                  </a:lnTo>
                  <a:lnTo>
                    <a:pt x="295732" y="633958"/>
                  </a:lnTo>
                  <a:lnTo>
                    <a:pt x="296138" y="633222"/>
                  </a:lnTo>
                  <a:lnTo>
                    <a:pt x="296799" y="632460"/>
                  </a:lnTo>
                  <a:close/>
                </a:path>
                <a:path w="922020" h="709294">
                  <a:moveTo>
                    <a:pt x="297103" y="294627"/>
                  </a:moveTo>
                  <a:lnTo>
                    <a:pt x="295567" y="293585"/>
                  </a:lnTo>
                  <a:lnTo>
                    <a:pt x="295122" y="294474"/>
                  </a:lnTo>
                  <a:lnTo>
                    <a:pt x="294665" y="295338"/>
                  </a:lnTo>
                  <a:lnTo>
                    <a:pt x="294284" y="296240"/>
                  </a:lnTo>
                  <a:lnTo>
                    <a:pt x="294982" y="296786"/>
                  </a:lnTo>
                  <a:lnTo>
                    <a:pt x="295770" y="296075"/>
                  </a:lnTo>
                  <a:lnTo>
                    <a:pt x="297103" y="294627"/>
                  </a:lnTo>
                  <a:close/>
                </a:path>
                <a:path w="922020" h="709294">
                  <a:moveTo>
                    <a:pt x="299046" y="301726"/>
                  </a:moveTo>
                  <a:lnTo>
                    <a:pt x="298945" y="301574"/>
                  </a:lnTo>
                  <a:lnTo>
                    <a:pt x="298589" y="301053"/>
                  </a:lnTo>
                  <a:lnTo>
                    <a:pt x="298081" y="300570"/>
                  </a:lnTo>
                  <a:lnTo>
                    <a:pt x="297268" y="300253"/>
                  </a:lnTo>
                  <a:lnTo>
                    <a:pt x="296760" y="300786"/>
                  </a:lnTo>
                  <a:lnTo>
                    <a:pt x="296367" y="301028"/>
                  </a:lnTo>
                  <a:lnTo>
                    <a:pt x="298069" y="303034"/>
                  </a:lnTo>
                  <a:lnTo>
                    <a:pt x="298526" y="302285"/>
                  </a:lnTo>
                  <a:lnTo>
                    <a:pt x="299046" y="301726"/>
                  </a:lnTo>
                  <a:close/>
                </a:path>
                <a:path w="922020" h="709294">
                  <a:moveTo>
                    <a:pt x="302717" y="625678"/>
                  </a:moveTo>
                  <a:lnTo>
                    <a:pt x="300837" y="622782"/>
                  </a:lnTo>
                  <a:lnTo>
                    <a:pt x="300507" y="622973"/>
                  </a:lnTo>
                  <a:lnTo>
                    <a:pt x="299859" y="623417"/>
                  </a:lnTo>
                  <a:lnTo>
                    <a:pt x="301853" y="626275"/>
                  </a:lnTo>
                  <a:lnTo>
                    <a:pt x="302717" y="625678"/>
                  </a:lnTo>
                  <a:close/>
                </a:path>
                <a:path w="922020" h="709294">
                  <a:moveTo>
                    <a:pt x="310997" y="463981"/>
                  </a:moveTo>
                  <a:lnTo>
                    <a:pt x="310426" y="462673"/>
                  </a:lnTo>
                  <a:lnTo>
                    <a:pt x="309321" y="460413"/>
                  </a:lnTo>
                  <a:lnTo>
                    <a:pt x="308584" y="462254"/>
                  </a:lnTo>
                  <a:lnTo>
                    <a:pt x="308102" y="463384"/>
                  </a:lnTo>
                  <a:lnTo>
                    <a:pt x="307632" y="464540"/>
                  </a:lnTo>
                  <a:lnTo>
                    <a:pt x="308140" y="464642"/>
                  </a:lnTo>
                  <a:lnTo>
                    <a:pt x="308749" y="464959"/>
                  </a:lnTo>
                  <a:lnTo>
                    <a:pt x="309130" y="464781"/>
                  </a:lnTo>
                  <a:lnTo>
                    <a:pt x="310997" y="463981"/>
                  </a:lnTo>
                  <a:close/>
                </a:path>
                <a:path w="922020" h="709294">
                  <a:moveTo>
                    <a:pt x="323621" y="348030"/>
                  </a:moveTo>
                  <a:lnTo>
                    <a:pt x="323151" y="347624"/>
                  </a:lnTo>
                  <a:lnTo>
                    <a:pt x="322745" y="346976"/>
                  </a:lnTo>
                  <a:lnTo>
                    <a:pt x="320852" y="348195"/>
                  </a:lnTo>
                  <a:lnTo>
                    <a:pt x="321106" y="349364"/>
                  </a:lnTo>
                  <a:lnTo>
                    <a:pt x="322846" y="351421"/>
                  </a:lnTo>
                  <a:lnTo>
                    <a:pt x="323215" y="350024"/>
                  </a:lnTo>
                  <a:lnTo>
                    <a:pt x="323519" y="349211"/>
                  </a:lnTo>
                  <a:lnTo>
                    <a:pt x="323621" y="348030"/>
                  </a:lnTo>
                  <a:close/>
                </a:path>
                <a:path w="922020" h="709294">
                  <a:moveTo>
                    <a:pt x="331317" y="379882"/>
                  </a:moveTo>
                  <a:lnTo>
                    <a:pt x="330733" y="378802"/>
                  </a:lnTo>
                  <a:lnTo>
                    <a:pt x="328663" y="378498"/>
                  </a:lnTo>
                  <a:lnTo>
                    <a:pt x="327952" y="379196"/>
                  </a:lnTo>
                  <a:lnTo>
                    <a:pt x="327914" y="381317"/>
                  </a:lnTo>
                  <a:lnTo>
                    <a:pt x="328701" y="382219"/>
                  </a:lnTo>
                  <a:lnTo>
                    <a:pt x="330644" y="381609"/>
                  </a:lnTo>
                  <a:lnTo>
                    <a:pt x="331317" y="379882"/>
                  </a:lnTo>
                  <a:close/>
                </a:path>
                <a:path w="922020" h="709294">
                  <a:moveTo>
                    <a:pt x="332105" y="697509"/>
                  </a:moveTo>
                  <a:lnTo>
                    <a:pt x="330822" y="697230"/>
                  </a:lnTo>
                  <a:lnTo>
                    <a:pt x="330187" y="696925"/>
                  </a:lnTo>
                  <a:lnTo>
                    <a:pt x="329615" y="697026"/>
                  </a:lnTo>
                  <a:lnTo>
                    <a:pt x="329247" y="697090"/>
                  </a:lnTo>
                  <a:lnTo>
                    <a:pt x="328993" y="697763"/>
                  </a:lnTo>
                  <a:lnTo>
                    <a:pt x="328688" y="698169"/>
                  </a:lnTo>
                  <a:lnTo>
                    <a:pt x="329222" y="698525"/>
                  </a:lnTo>
                  <a:lnTo>
                    <a:pt x="329742" y="699173"/>
                  </a:lnTo>
                  <a:lnTo>
                    <a:pt x="330720" y="699173"/>
                  </a:lnTo>
                  <a:lnTo>
                    <a:pt x="331152" y="698411"/>
                  </a:lnTo>
                  <a:lnTo>
                    <a:pt x="332105" y="697509"/>
                  </a:lnTo>
                  <a:close/>
                </a:path>
                <a:path w="922020" h="709294">
                  <a:moveTo>
                    <a:pt x="336905" y="327088"/>
                  </a:moveTo>
                  <a:lnTo>
                    <a:pt x="336664" y="326275"/>
                  </a:lnTo>
                  <a:lnTo>
                    <a:pt x="336181" y="324624"/>
                  </a:lnTo>
                  <a:lnTo>
                    <a:pt x="335114" y="324815"/>
                  </a:lnTo>
                  <a:lnTo>
                    <a:pt x="335584" y="327444"/>
                  </a:lnTo>
                  <a:lnTo>
                    <a:pt x="336016" y="327329"/>
                  </a:lnTo>
                  <a:lnTo>
                    <a:pt x="336905" y="327088"/>
                  </a:lnTo>
                  <a:close/>
                </a:path>
                <a:path w="922020" h="709294">
                  <a:moveTo>
                    <a:pt x="387883" y="689749"/>
                  </a:moveTo>
                  <a:lnTo>
                    <a:pt x="387413" y="689635"/>
                  </a:lnTo>
                  <a:lnTo>
                    <a:pt x="386461" y="689381"/>
                  </a:lnTo>
                  <a:lnTo>
                    <a:pt x="386194" y="690841"/>
                  </a:lnTo>
                  <a:lnTo>
                    <a:pt x="385686" y="693775"/>
                  </a:lnTo>
                  <a:lnTo>
                    <a:pt x="386041" y="693864"/>
                  </a:lnTo>
                  <a:lnTo>
                    <a:pt x="386715" y="694004"/>
                  </a:lnTo>
                  <a:lnTo>
                    <a:pt x="387883" y="689749"/>
                  </a:lnTo>
                  <a:close/>
                </a:path>
                <a:path w="922020" h="709294">
                  <a:moveTo>
                    <a:pt x="389966" y="309003"/>
                  </a:moveTo>
                  <a:lnTo>
                    <a:pt x="388226" y="308089"/>
                  </a:lnTo>
                  <a:lnTo>
                    <a:pt x="385864" y="306832"/>
                  </a:lnTo>
                  <a:lnTo>
                    <a:pt x="387235" y="309803"/>
                  </a:lnTo>
                  <a:lnTo>
                    <a:pt x="389966" y="309003"/>
                  </a:lnTo>
                  <a:close/>
                </a:path>
                <a:path w="922020" h="709294">
                  <a:moveTo>
                    <a:pt x="397141" y="203352"/>
                  </a:moveTo>
                  <a:lnTo>
                    <a:pt x="396049" y="202628"/>
                  </a:lnTo>
                  <a:lnTo>
                    <a:pt x="395478" y="202120"/>
                  </a:lnTo>
                  <a:lnTo>
                    <a:pt x="394792" y="201917"/>
                  </a:lnTo>
                  <a:lnTo>
                    <a:pt x="394614" y="201853"/>
                  </a:lnTo>
                  <a:lnTo>
                    <a:pt x="393776" y="202958"/>
                  </a:lnTo>
                  <a:lnTo>
                    <a:pt x="393890" y="203327"/>
                  </a:lnTo>
                  <a:lnTo>
                    <a:pt x="394042" y="203885"/>
                  </a:lnTo>
                  <a:lnTo>
                    <a:pt x="394741" y="204470"/>
                  </a:lnTo>
                  <a:lnTo>
                    <a:pt x="395668" y="204711"/>
                  </a:lnTo>
                  <a:lnTo>
                    <a:pt x="396227" y="204000"/>
                  </a:lnTo>
                  <a:lnTo>
                    <a:pt x="397141" y="203352"/>
                  </a:lnTo>
                  <a:close/>
                </a:path>
                <a:path w="922020" h="709294">
                  <a:moveTo>
                    <a:pt x="403694" y="49504"/>
                  </a:moveTo>
                  <a:lnTo>
                    <a:pt x="403580" y="48717"/>
                  </a:lnTo>
                  <a:lnTo>
                    <a:pt x="403517" y="48323"/>
                  </a:lnTo>
                  <a:lnTo>
                    <a:pt x="402386" y="48412"/>
                  </a:lnTo>
                  <a:lnTo>
                    <a:pt x="401243" y="48437"/>
                  </a:lnTo>
                  <a:lnTo>
                    <a:pt x="399923" y="48666"/>
                  </a:lnTo>
                  <a:lnTo>
                    <a:pt x="399872" y="49441"/>
                  </a:lnTo>
                  <a:lnTo>
                    <a:pt x="399643" y="50228"/>
                  </a:lnTo>
                  <a:lnTo>
                    <a:pt x="403694" y="49504"/>
                  </a:lnTo>
                  <a:close/>
                </a:path>
                <a:path w="922020" h="709294">
                  <a:moveTo>
                    <a:pt x="463245" y="500341"/>
                  </a:moveTo>
                  <a:lnTo>
                    <a:pt x="463042" y="500113"/>
                  </a:lnTo>
                  <a:lnTo>
                    <a:pt x="462572" y="499554"/>
                  </a:lnTo>
                  <a:lnTo>
                    <a:pt x="461784" y="499186"/>
                  </a:lnTo>
                  <a:lnTo>
                    <a:pt x="460921" y="498906"/>
                  </a:lnTo>
                  <a:lnTo>
                    <a:pt x="460082" y="500164"/>
                  </a:lnTo>
                  <a:lnTo>
                    <a:pt x="460248" y="500405"/>
                  </a:lnTo>
                  <a:lnTo>
                    <a:pt x="460641" y="501027"/>
                  </a:lnTo>
                  <a:lnTo>
                    <a:pt x="461391" y="501408"/>
                  </a:lnTo>
                  <a:lnTo>
                    <a:pt x="462419" y="502208"/>
                  </a:lnTo>
                  <a:lnTo>
                    <a:pt x="462749" y="501180"/>
                  </a:lnTo>
                  <a:lnTo>
                    <a:pt x="463245" y="500341"/>
                  </a:lnTo>
                  <a:close/>
                </a:path>
                <a:path w="922020" h="709294">
                  <a:moveTo>
                    <a:pt x="465162" y="116027"/>
                  </a:moveTo>
                  <a:lnTo>
                    <a:pt x="464273" y="115239"/>
                  </a:lnTo>
                  <a:lnTo>
                    <a:pt x="462508" y="113665"/>
                  </a:lnTo>
                  <a:lnTo>
                    <a:pt x="462267" y="113919"/>
                  </a:lnTo>
                  <a:lnTo>
                    <a:pt x="462013" y="114147"/>
                  </a:lnTo>
                  <a:lnTo>
                    <a:pt x="461784" y="114401"/>
                  </a:lnTo>
                  <a:lnTo>
                    <a:pt x="464146" y="117081"/>
                  </a:lnTo>
                  <a:lnTo>
                    <a:pt x="464477" y="116725"/>
                  </a:lnTo>
                  <a:lnTo>
                    <a:pt x="465162" y="116027"/>
                  </a:lnTo>
                  <a:close/>
                </a:path>
                <a:path w="922020" h="709294">
                  <a:moveTo>
                    <a:pt x="482434" y="674243"/>
                  </a:moveTo>
                  <a:lnTo>
                    <a:pt x="480656" y="670775"/>
                  </a:lnTo>
                  <a:lnTo>
                    <a:pt x="480085" y="671080"/>
                  </a:lnTo>
                  <a:lnTo>
                    <a:pt x="479793" y="671245"/>
                  </a:lnTo>
                  <a:lnTo>
                    <a:pt x="480961" y="673417"/>
                  </a:lnTo>
                  <a:lnTo>
                    <a:pt x="481545" y="674509"/>
                  </a:lnTo>
                  <a:lnTo>
                    <a:pt x="481838" y="674408"/>
                  </a:lnTo>
                  <a:lnTo>
                    <a:pt x="482434" y="674243"/>
                  </a:lnTo>
                  <a:close/>
                </a:path>
                <a:path w="922020" h="709294">
                  <a:moveTo>
                    <a:pt x="497789" y="313499"/>
                  </a:moveTo>
                  <a:lnTo>
                    <a:pt x="495503" y="311950"/>
                  </a:lnTo>
                  <a:lnTo>
                    <a:pt x="495579" y="313563"/>
                  </a:lnTo>
                  <a:lnTo>
                    <a:pt x="495744" y="316763"/>
                  </a:lnTo>
                  <a:lnTo>
                    <a:pt x="496303" y="315150"/>
                  </a:lnTo>
                  <a:lnTo>
                    <a:pt x="497789" y="313499"/>
                  </a:lnTo>
                  <a:close/>
                </a:path>
                <a:path w="922020" h="709294">
                  <a:moveTo>
                    <a:pt x="516026" y="342214"/>
                  </a:moveTo>
                  <a:lnTo>
                    <a:pt x="515658" y="342099"/>
                  </a:lnTo>
                  <a:lnTo>
                    <a:pt x="514908" y="341845"/>
                  </a:lnTo>
                  <a:lnTo>
                    <a:pt x="513702" y="343154"/>
                  </a:lnTo>
                  <a:lnTo>
                    <a:pt x="513486" y="344500"/>
                  </a:lnTo>
                  <a:lnTo>
                    <a:pt x="515632" y="346608"/>
                  </a:lnTo>
                  <a:lnTo>
                    <a:pt x="516026" y="342214"/>
                  </a:lnTo>
                  <a:close/>
                </a:path>
                <a:path w="922020" h="709294">
                  <a:moveTo>
                    <a:pt x="522947" y="694194"/>
                  </a:moveTo>
                  <a:lnTo>
                    <a:pt x="521817" y="691667"/>
                  </a:lnTo>
                  <a:lnTo>
                    <a:pt x="520954" y="693051"/>
                  </a:lnTo>
                  <a:lnTo>
                    <a:pt x="519252" y="695807"/>
                  </a:lnTo>
                  <a:lnTo>
                    <a:pt x="521893" y="694842"/>
                  </a:lnTo>
                  <a:lnTo>
                    <a:pt x="522947" y="694194"/>
                  </a:lnTo>
                  <a:close/>
                </a:path>
                <a:path w="922020" h="709294">
                  <a:moveTo>
                    <a:pt x="532371" y="3263"/>
                  </a:moveTo>
                  <a:lnTo>
                    <a:pt x="531291" y="2184"/>
                  </a:lnTo>
                  <a:lnTo>
                    <a:pt x="530225" y="1079"/>
                  </a:lnTo>
                  <a:lnTo>
                    <a:pt x="529145" y="0"/>
                  </a:lnTo>
                  <a:lnTo>
                    <a:pt x="529094" y="2247"/>
                  </a:lnTo>
                  <a:lnTo>
                    <a:pt x="530136" y="3378"/>
                  </a:lnTo>
                  <a:lnTo>
                    <a:pt x="532371" y="3263"/>
                  </a:lnTo>
                  <a:close/>
                </a:path>
                <a:path w="922020" h="709294">
                  <a:moveTo>
                    <a:pt x="556755" y="544436"/>
                  </a:moveTo>
                  <a:lnTo>
                    <a:pt x="556260" y="541604"/>
                  </a:lnTo>
                  <a:lnTo>
                    <a:pt x="555548" y="541769"/>
                  </a:lnTo>
                  <a:lnTo>
                    <a:pt x="555180" y="541845"/>
                  </a:lnTo>
                  <a:lnTo>
                    <a:pt x="555929" y="544626"/>
                  </a:lnTo>
                  <a:lnTo>
                    <a:pt x="556755" y="544436"/>
                  </a:lnTo>
                  <a:close/>
                </a:path>
                <a:path w="922020" h="709294">
                  <a:moveTo>
                    <a:pt x="557682" y="163296"/>
                  </a:moveTo>
                  <a:lnTo>
                    <a:pt x="556768" y="163004"/>
                  </a:lnTo>
                  <a:lnTo>
                    <a:pt x="555853" y="162699"/>
                  </a:lnTo>
                  <a:lnTo>
                    <a:pt x="554951" y="162394"/>
                  </a:lnTo>
                  <a:lnTo>
                    <a:pt x="554723" y="163690"/>
                  </a:lnTo>
                  <a:lnTo>
                    <a:pt x="555180" y="163830"/>
                  </a:lnTo>
                  <a:lnTo>
                    <a:pt x="555663" y="164134"/>
                  </a:lnTo>
                  <a:lnTo>
                    <a:pt x="556641" y="163957"/>
                  </a:lnTo>
                  <a:lnTo>
                    <a:pt x="557161" y="163576"/>
                  </a:lnTo>
                  <a:lnTo>
                    <a:pt x="557682" y="163296"/>
                  </a:lnTo>
                  <a:close/>
                </a:path>
                <a:path w="922020" h="709294">
                  <a:moveTo>
                    <a:pt x="558888" y="291833"/>
                  </a:moveTo>
                  <a:lnTo>
                    <a:pt x="558380" y="291249"/>
                  </a:lnTo>
                  <a:lnTo>
                    <a:pt x="557860" y="290652"/>
                  </a:lnTo>
                  <a:lnTo>
                    <a:pt x="557352" y="290068"/>
                  </a:lnTo>
                  <a:lnTo>
                    <a:pt x="556996" y="290334"/>
                  </a:lnTo>
                  <a:lnTo>
                    <a:pt x="556260" y="290880"/>
                  </a:lnTo>
                  <a:lnTo>
                    <a:pt x="556920" y="291439"/>
                  </a:lnTo>
                  <a:lnTo>
                    <a:pt x="558215" y="292544"/>
                  </a:lnTo>
                  <a:lnTo>
                    <a:pt x="558444" y="292290"/>
                  </a:lnTo>
                  <a:lnTo>
                    <a:pt x="558673" y="292061"/>
                  </a:lnTo>
                  <a:lnTo>
                    <a:pt x="558888" y="291833"/>
                  </a:lnTo>
                  <a:close/>
                </a:path>
                <a:path w="922020" h="709294">
                  <a:moveTo>
                    <a:pt x="579856" y="366242"/>
                  </a:moveTo>
                  <a:lnTo>
                    <a:pt x="578866" y="363207"/>
                  </a:lnTo>
                  <a:lnTo>
                    <a:pt x="577291" y="364578"/>
                  </a:lnTo>
                  <a:lnTo>
                    <a:pt x="575919" y="364998"/>
                  </a:lnTo>
                  <a:lnTo>
                    <a:pt x="575843" y="365175"/>
                  </a:lnTo>
                  <a:lnTo>
                    <a:pt x="575729" y="365353"/>
                  </a:lnTo>
                  <a:lnTo>
                    <a:pt x="575741" y="365506"/>
                  </a:lnTo>
                  <a:lnTo>
                    <a:pt x="575754" y="365658"/>
                  </a:lnTo>
                  <a:lnTo>
                    <a:pt x="575906" y="365899"/>
                  </a:lnTo>
                  <a:lnTo>
                    <a:pt x="577227" y="366039"/>
                  </a:lnTo>
                  <a:lnTo>
                    <a:pt x="578434" y="366128"/>
                  </a:lnTo>
                  <a:lnTo>
                    <a:pt x="579856" y="366242"/>
                  </a:lnTo>
                  <a:close/>
                </a:path>
                <a:path w="922020" h="709294">
                  <a:moveTo>
                    <a:pt x="589419" y="649211"/>
                  </a:moveTo>
                  <a:lnTo>
                    <a:pt x="588670" y="647001"/>
                  </a:lnTo>
                  <a:lnTo>
                    <a:pt x="588276" y="645909"/>
                  </a:lnTo>
                  <a:lnTo>
                    <a:pt x="587883" y="646023"/>
                  </a:lnTo>
                  <a:lnTo>
                    <a:pt x="587070" y="646277"/>
                  </a:lnTo>
                  <a:lnTo>
                    <a:pt x="587946" y="649465"/>
                  </a:lnTo>
                  <a:lnTo>
                    <a:pt x="589419" y="649211"/>
                  </a:lnTo>
                  <a:close/>
                </a:path>
                <a:path w="922020" h="709294">
                  <a:moveTo>
                    <a:pt x="591997" y="67424"/>
                  </a:moveTo>
                  <a:lnTo>
                    <a:pt x="590067" y="65697"/>
                  </a:lnTo>
                  <a:lnTo>
                    <a:pt x="588949" y="65519"/>
                  </a:lnTo>
                  <a:lnTo>
                    <a:pt x="587641" y="67119"/>
                  </a:lnTo>
                  <a:lnTo>
                    <a:pt x="587756" y="67576"/>
                  </a:lnTo>
                  <a:lnTo>
                    <a:pt x="587730" y="68199"/>
                  </a:lnTo>
                  <a:lnTo>
                    <a:pt x="588937" y="67983"/>
                  </a:lnTo>
                  <a:lnTo>
                    <a:pt x="591997" y="67424"/>
                  </a:lnTo>
                  <a:close/>
                </a:path>
                <a:path w="922020" h="709294">
                  <a:moveTo>
                    <a:pt x="593648" y="352082"/>
                  </a:moveTo>
                  <a:lnTo>
                    <a:pt x="591794" y="350494"/>
                  </a:lnTo>
                  <a:lnTo>
                    <a:pt x="590054" y="349783"/>
                  </a:lnTo>
                  <a:lnTo>
                    <a:pt x="588746" y="352958"/>
                  </a:lnTo>
                  <a:lnTo>
                    <a:pt x="593648" y="352082"/>
                  </a:lnTo>
                  <a:close/>
                </a:path>
                <a:path w="922020" h="709294">
                  <a:moveTo>
                    <a:pt x="597649" y="544106"/>
                  </a:moveTo>
                  <a:lnTo>
                    <a:pt x="596760" y="543344"/>
                  </a:lnTo>
                  <a:lnTo>
                    <a:pt x="595871" y="542620"/>
                  </a:lnTo>
                  <a:lnTo>
                    <a:pt x="594461" y="541439"/>
                  </a:lnTo>
                  <a:lnTo>
                    <a:pt x="593966" y="544512"/>
                  </a:lnTo>
                  <a:lnTo>
                    <a:pt x="595350" y="544830"/>
                  </a:lnTo>
                  <a:lnTo>
                    <a:pt x="596811" y="544982"/>
                  </a:lnTo>
                  <a:lnTo>
                    <a:pt x="597001" y="545020"/>
                  </a:lnTo>
                  <a:lnTo>
                    <a:pt x="597230" y="544576"/>
                  </a:lnTo>
                  <a:lnTo>
                    <a:pt x="597649" y="544106"/>
                  </a:lnTo>
                  <a:close/>
                </a:path>
                <a:path w="922020" h="709294">
                  <a:moveTo>
                    <a:pt x="601040" y="633145"/>
                  </a:moveTo>
                  <a:lnTo>
                    <a:pt x="601002" y="632142"/>
                  </a:lnTo>
                  <a:lnTo>
                    <a:pt x="600976" y="631164"/>
                  </a:lnTo>
                  <a:lnTo>
                    <a:pt x="600951" y="630161"/>
                  </a:lnTo>
                  <a:lnTo>
                    <a:pt x="599732" y="630351"/>
                  </a:lnTo>
                  <a:lnTo>
                    <a:pt x="599122" y="630428"/>
                  </a:lnTo>
                  <a:lnTo>
                    <a:pt x="599287" y="631380"/>
                  </a:lnTo>
                  <a:lnTo>
                    <a:pt x="599465" y="632345"/>
                  </a:lnTo>
                  <a:lnTo>
                    <a:pt x="599630" y="633285"/>
                  </a:lnTo>
                  <a:lnTo>
                    <a:pt x="600557" y="633209"/>
                  </a:lnTo>
                  <a:lnTo>
                    <a:pt x="601040" y="633145"/>
                  </a:lnTo>
                  <a:close/>
                </a:path>
                <a:path w="922020" h="709294">
                  <a:moveTo>
                    <a:pt x="601878" y="616610"/>
                  </a:moveTo>
                  <a:lnTo>
                    <a:pt x="600684" y="616712"/>
                  </a:lnTo>
                  <a:lnTo>
                    <a:pt x="600646" y="620509"/>
                  </a:lnTo>
                  <a:lnTo>
                    <a:pt x="601052" y="620509"/>
                  </a:lnTo>
                  <a:lnTo>
                    <a:pt x="601446" y="620522"/>
                  </a:lnTo>
                  <a:lnTo>
                    <a:pt x="601840" y="620522"/>
                  </a:lnTo>
                  <a:lnTo>
                    <a:pt x="601878" y="616610"/>
                  </a:lnTo>
                  <a:close/>
                </a:path>
                <a:path w="922020" h="709294">
                  <a:moveTo>
                    <a:pt x="621055" y="253060"/>
                  </a:moveTo>
                  <a:lnTo>
                    <a:pt x="620420" y="252298"/>
                  </a:lnTo>
                  <a:lnTo>
                    <a:pt x="619379" y="253149"/>
                  </a:lnTo>
                  <a:lnTo>
                    <a:pt x="618363" y="254012"/>
                  </a:lnTo>
                  <a:lnTo>
                    <a:pt x="617334" y="254863"/>
                  </a:lnTo>
                  <a:lnTo>
                    <a:pt x="617550" y="255143"/>
                  </a:lnTo>
                  <a:lnTo>
                    <a:pt x="617778" y="255397"/>
                  </a:lnTo>
                  <a:lnTo>
                    <a:pt x="618007" y="255676"/>
                  </a:lnTo>
                  <a:lnTo>
                    <a:pt x="619023" y="254800"/>
                  </a:lnTo>
                  <a:lnTo>
                    <a:pt x="620039" y="253923"/>
                  </a:lnTo>
                  <a:lnTo>
                    <a:pt x="621055" y="253060"/>
                  </a:lnTo>
                  <a:close/>
                </a:path>
                <a:path w="922020" h="709294">
                  <a:moveTo>
                    <a:pt x="624611" y="215938"/>
                  </a:moveTo>
                  <a:lnTo>
                    <a:pt x="622223" y="211810"/>
                  </a:lnTo>
                  <a:lnTo>
                    <a:pt x="620318" y="214833"/>
                  </a:lnTo>
                  <a:lnTo>
                    <a:pt x="622452" y="215442"/>
                  </a:lnTo>
                  <a:lnTo>
                    <a:pt x="624611" y="215938"/>
                  </a:lnTo>
                  <a:close/>
                </a:path>
                <a:path w="922020" h="709294">
                  <a:moveTo>
                    <a:pt x="625132" y="681088"/>
                  </a:moveTo>
                  <a:lnTo>
                    <a:pt x="624649" y="680389"/>
                  </a:lnTo>
                  <a:lnTo>
                    <a:pt x="623684" y="679043"/>
                  </a:lnTo>
                  <a:lnTo>
                    <a:pt x="623328" y="679310"/>
                  </a:lnTo>
                  <a:lnTo>
                    <a:pt x="622617" y="679843"/>
                  </a:lnTo>
                  <a:lnTo>
                    <a:pt x="623811" y="681075"/>
                  </a:lnTo>
                  <a:lnTo>
                    <a:pt x="624408" y="681685"/>
                  </a:lnTo>
                  <a:lnTo>
                    <a:pt x="624649" y="681482"/>
                  </a:lnTo>
                  <a:lnTo>
                    <a:pt x="624890" y="681278"/>
                  </a:lnTo>
                  <a:lnTo>
                    <a:pt x="625132" y="681088"/>
                  </a:lnTo>
                  <a:close/>
                </a:path>
                <a:path w="922020" h="709294">
                  <a:moveTo>
                    <a:pt x="639749" y="618324"/>
                  </a:moveTo>
                  <a:lnTo>
                    <a:pt x="638759" y="617601"/>
                  </a:lnTo>
                  <a:lnTo>
                    <a:pt x="638276" y="616953"/>
                  </a:lnTo>
                  <a:lnTo>
                    <a:pt x="637743" y="616902"/>
                  </a:lnTo>
                  <a:lnTo>
                    <a:pt x="637324" y="616839"/>
                  </a:lnTo>
                  <a:lnTo>
                    <a:pt x="636828" y="617550"/>
                  </a:lnTo>
                  <a:lnTo>
                    <a:pt x="636371" y="617905"/>
                  </a:lnTo>
                  <a:lnTo>
                    <a:pt x="636790" y="618388"/>
                  </a:lnTo>
                  <a:lnTo>
                    <a:pt x="637133" y="619125"/>
                  </a:lnTo>
                  <a:lnTo>
                    <a:pt x="638073" y="619391"/>
                  </a:lnTo>
                  <a:lnTo>
                    <a:pt x="638695" y="618832"/>
                  </a:lnTo>
                  <a:lnTo>
                    <a:pt x="639749" y="618324"/>
                  </a:lnTo>
                  <a:close/>
                </a:path>
                <a:path w="922020" h="709294">
                  <a:moveTo>
                    <a:pt x="654291" y="378968"/>
                  </a:moveTo>
                  <a:lnTo>
                    <a:pt x="653897" y="377736"/>
                  </a:lnTo>
                  <a:lnTo>
                    <a:pt x="653211" y="377177"/>
                  </a:lnTo>
                  <a:lnTo>
                    <a:pt x="652449" y="376986"/>
                  </a:lnTo>
                  <a:lnTo>
                    <a:pt x="651878" y="376859"/>
                  </a:lnTo>
                  <a:lnTo>
                    <a:pt x="651179" y="377177"/>
                  </a:lnTo>
                  <a:lnTo>
                    <a:pt x="650532" y="377291"/>
                  </a:lnTo>
                  <a:lnTo>
                    <a:pt x="650506" y="377583"/>
                  </a:lnTo>
                  <a:lnTo>
                    <a:pt x="650494" y="377888"/>
                  </a:lnTo>
                  <a:lnTo>
                    <a:pt x="650455" y="378193"/>
                  </a:lnTo>
                  <a:lnTo>
                    <a:pt x="654291" y="378968"/>
                  </a:lnTo>
                  <a:close/>
                </a:path>
                <a:path w="922020" h="709294">
                  <a:moveTo>
                    <a:pt x="674560" y="114173"/>
                  </a:moveTo>
                  <a:lnTo>
                    <a:pt x="673760" y="111836"/>
                  </a:lnTo>
                  <a:lnTo>
                    <a:pt x="672592" y="111201"/>
                  </a:lnTo>
                  <a:lnTo>
                    <a:pt x="670483" y="112026"/>
                  </a:lnTo>
                  <a:lnTo>
                    <a:pt x="670750" y="114706"/>
                  </a:lnTo>
                  <a:lnTo>
                    <a:pt x="672084" y="114973"/>
                  </a:lnTo>
                  <a:lnTo>
                    <a:pt x="674560" y="114173"/>
                  </a:lnTo>
                  <a:close/>
                </a:path>
                <a:path w="922020" h="709294">
                  <a:moveTo>
                    <a:pt x="702119" y="459143"/>
                  </a:moveTo>
                  <a:lnTo>
                    <a:pt x="699998" y="458152"/>
                  </a:lnTo>
                  <a:lnTo>
                    <a:pt x="699731" y="458711"/>
                  </a:lnTo>
                  <a:lnTo>
                    <a:pt x="699338" y="459282"/>
                  </a:lnTo>
                  <a:lnTo>
                    <a:pt x="699262" y="460095"/>
                  </a:lnTo>
                  <a:lnTo>
                    <a:pt x="700112" y="460679"/>
                  </a:lnTo>
                  <a:lnTo>
                    <a:pt x="700913" y="460413"/>
                  </a:lnTo>
                  <a:lnTo>
                    <a:pt x="701319" y="459854"/>
                  </a:lnTo>
                  <a:lnTo>
                    <a:pt x="702119" y="459143"/>
                  </a:lnTo>
                  <a:close/>
                </a:path>
                <a:path w="922020" h="709294">
                  <a:moveTo>
                    <a:pt x="719797" y="106819"/>
                  </a:moveTo>
                  <a:lnTo>
                    <a:pt x="718807" y="106540"/>
                  </a:lnTo>
                  <a:lnTo>
                    <a:pt x="718058" y="106260"/>
                  </a:lnTo>
                  <a:lnTo>
                    <a:pt x="717283" y="106172"/>
                  </a:lnTo>
                  <a:lnTo>
                    <a:pt x="717143" y="106146"/>
                  </a:lnTo>
                  <a:lnTo>
                    <a:pt x="716915" y="106984"/>
                  </a:lnTo>
                  <a:lnTo>
                    <a:pt x="716711" y="107429"/>
                  </a:lnTo>
                  <a:lnTo>
                    <a:pt x="717435" y="107734"/>
                  </a:lnTo>
                  <a:lnTo>
                    <a:pt x="718121" y="108115"/>
                  </a:lnTo>
                  <a:lnTo>
                    <a:pt x="718870" y="108280"/>
                  </a:lnTo>
                  <a:lnTo>
                    <a:pt x="719023" y="108318"/>
                  </a:lnTo>
                  <a:lnTo>
                    <a:pt x="719353" y="107530"/>
                  </a:lnTo>
                  <a:lnTo>
                    <a:pt x="719797" y="106819"/>
                  </a:lnTo>
                  <a:close/>
                </a:path>
                <a:path w="922020" h="709294">
                  <a:moveTo>
                    <a:pt x="740892" y="609079"/>
                  </a:moveTo>
                  <a:lnTo>
                    <a:pt x="740829" y="607910"/>
                  </a:lnTo>
                  <a:lnTo>
                    <a:pt x="738149" y="607237"/>
                  </a:lnTo>
                  <a:lnTo>
                    <a:pt x="740016" y="611657"/>
                  </a:lnTo>
                  <a:lnTo>
                    <a:pt x="740892" y="609079"/>
                  </a:lnTo>
                  <a:close/>
                </a:path>
                <a:path w="922020" h="709294">
                  <a:moveTo>
                    <a:pt x="759968" y="289090"/>
                  </a:moveTo>
                  <a:lnTo>
                    <a:pt x="759625" y="288061"/>
                  </a:lnTo>
                  <a:lnTo>
                    <a:pt x="758913" y="287540"/>
                  </a:lnTo>
                  <a:lnTo>
                    <a:pt x="758126" y="286626"/>
                  </a:lnTo>
                  <a:lnTo>
                    <a:pt x="757555" y="287553"/>
                  </a:lnTo>
                  <a:lnTo>
                    <a:pt x="756818" y="288353"/>
                  </a:lnTo>
                  <a:lnTo>
                    <a:pt x="757377" y="289280"/>
                  </a:lnTo>
                  <a:lnTo>
                    <a:pt x="758164" y="289712"/>
                  </a:lnTo>
                  <a:lnTo>
                    <a:pt x="758786" y="290258"/>
                  </a:lnTo>
                  <a:lnTo>
                    <a:pt x="759180" y="289737"/>
                  </a:lnTo>
                  <a:lnTo>
                    <a:pt x="759968" y="289090"/>
                  </a:lnTo>
                  <a:close/>
                </a:path>
                <a:path w="922020" h="709294">
                  <a:moveTo>
                    <a:pt x="767448" y="325158"/>
                  </a:moveTo>
                  <a:lnTo>
                    <a:pt x="767118" y="324904"/>
                  </a:lnTo>
                  <a:lnTo>
                    <a:pt x="766470" y="324332"/>
                  </a:lnTo>
                  <a:lnTo>
                    <a:pt x="765086" y="324700"/>
                  </a:lnTo>
                  <a:lnTo>
                    <a:pt x="764057" y="325374"/>
                  </a:lnTo>
                  <a:lnTo>
                    <a:pt x="765327" y="327952"/>
                  </a:lnTo>
                  <a:lnTo>
                    <a:pt x="766038" y="327025"/>
                  </a:lnTo>
                  <a:lnTo>
                    <a:pt x="767448" y="325158"/>
                  </a:lnTo>
                  <a:close/>
                </a:path>
                <a:path w="922020" h="709294">
                  <a:moveTo>
                    <a:pt x="768210" y="704430"/>
                  </a:moveTo>
                  <a:lnTo>
                    <a:pt x="767651" y="702221"/>
                  </a:lnTo>
                  <a:lnTo>
                    <a:pt x="765733" y="703453"/>
                  </a:lnTo>
                  <a:lnTo>
                    <a:pt x="764844" y="704545"/>
                  </a:lnTo>
                  <a:lnTo>
                    <a:pt x="765721" y="706501"/>
                  </a:lnTo>
                  <a:lnTo>
                    <a:pt x="766521" y="706462"/>
                  </a:lnTo>
                  <a:lnTo>
                    <a:pt x="768083" y="705815"/>
                  </a:lnTo>
                  <a:lnTo>
                    <a:pt x="768210" y="704430"/>
                  </a:lnTo>
                  <a:close/>
                </a:path>
                <a:path w="922020" h="709294">
                  <a:moveTo>
                    <a:pt x="818019" y="486829"/>
                  </a:moveTo>
                  <a:lnTo>
                    <a:pt x="814222" y="489153"/>
                  </a:lnTo>
                  <a:lnTo>
                    <a:pt x="816432" y="490156"/>
                  </a:lnTo>
                  <a:lnTo>
                    <a:pt x="817626" y="490715"/>
                  </a:lnTo>
                  <a:lnTo>
                    <a:pt x="817753" y="489419"/>
                  </a:lnTo>
                  <a:lnTo>
                    <a:pt x="817841" y="488518"/>
                  </a:lnTo>
                  <a:lnTo>
                    <a:pt x="818019" y="486829"/>
                  </a:lnTo>
                  <a:close/>
                </a:path>
                <a:path w="922020" h="709294">
                  <a:moveTo>
                    <a:pt x="826160" y="516661"/>
                  </a:moveTo>
                  <a:lnTo>
                    <a:pt x="825842" y="516343"/>
                  </a:lnTo>
                  <a:lnTo>
                    <a:pt x="825195" y="515721"/>
                  </a:lnTo>
                  <a:lnTo>
                    <a:pt x="824661" y="516382"/>
                  </a:lnTo>
                  <a:lnTo>
                    <a:pt x="824115" y="517042"/>
                  </a:lnTo>
                  <a:lnTo>
                    <a:pt x="823620" y="517728"/>
                  </a:lnTo>
                  <a:lnTo>
                    <a:pt x="824204" y="518375"/>
                  </a:lnTo>
                  <a:lnTo>
                    <a:pt x="824890" y="517817"/>
                  </a:lnTo>
                  <a:lnTo>
                    <a:pt x="825512" y="517232"/>
                  </a:lnTo>
                  <a:lnTo>
                    <a:pt x="826160" y="516661"/>
                  </a:lnTo>
                  <a:close/>
                </a:path>
                <a:path w="922020" h="709294">
                  <a:moveTo>
                    <a:pt x="827163" y="265036"/>
                  </a:moveTo>
                  <a:lnTo>
                    <a:pt x="826833" y="264058"/>
                  </a:lnTo>
                  <a:lnTo>
                    <a:pt x="826503" y="263093"/>
                  </a:lnTo>
                  <a:lnTo>
                    <a:pt x="826173" y="262102"/>
                  </a:lnTo>
                  <a:lnTo>
                    <a:pt x="825817" y="262204"/>
                  </a:lnTo>
                  <a:lnTo>
                    <a:pt x="825106" y="262407"/>
                  </a:lnTo>
                  <a:lnTo>
                    <a:pt x="825639" y="265404"/>
                  </a:lnTo>
                  <a:lnTo>
                    <a:pt x="826135" y="265277"/>
                  </a:lnTo>
                  <a:lnTo>
                    <a:pt x="826655" y="265176"/>
                  </a:lnTo>
                  <a:lnTo>
                    <a:pt x="827163" y="265036"/>
                  </a:lnTo>
                  <a:close/>
                </a:path>
                <a:path w="922020" h="709294">
                  <a:moveTo>
                    <a:pt x="830249" y="256298"/>
                  </a:moveTo>
                  <a:lnTo>
                    <a:pt x="829208" y="253225"/>
                  </a:lnTo>
                  <a:lnTo>
                    <a:pt x="828598" y="256832"/>
                  </a:lnTo>
                  <a:lnTo>
                    <a:pt x="828370" y="258089"/>
                  </a:lnTo>
                  <a:lnTo>
                    <a:pt x="830249" y="256298"/>
                  </a:lnTo>
                  <a:close/>
                </a:path>
                <a:path w="922020" h="709294">
                  <a:moveTo>
                    <a:pt x="832154" y="519176"/>
                  </a:moveTo>
                  <a:lnTo>
                    <a:pt x="831570" y="518452"/>
                  </a:lnTo>
                  <a:lnTo>
                    <a:pt x="831011" y="517677"/>
                  </a:lnTo>
                  <a:lnTo>
                    <a:pt x="830351" y="517004"/>
                  </a:lnTo>
                  <a:lnTo>
                    <a:pt x="829576" y="517486"/>
                  </a:lnTo>
                  <a:lnTo>
                    <a:pt x="829157" y="517753"/>
                  </a:lnTo>
                  <a:lnTo>
                    <a:pt x="829805" y="518502"/>
                  </a:lnTo>
                  <a:lnTo>
                    <a:pt x="830440" y="519277"/>
                  </a:lnTo>
                  <a:lnTo>
                    <a:pt x="831075" y="520052"/>
                  </a:lnTo>
                  <a:lnTo>
                    <a:pt x="831430" y="519760"/>
                  </a:lnTo>
                  <a:lnTo>
                    <a:pt x="831799" y="519468"/>
                  </a:lnTo>
                  <a:lnTo>
                    <a:pt x="832154" y="519176"/>
                  </a:lnTo>
                  <a:close/>
                </a:path>
                <a:path w="922020" h="709294">
                  <a:moveTo>
                    <a:pt x="834237" y="684060"/>
                  </a:moveTo>
                  <a:lnTo>
                    <a:pt x="833615" y="683501"/>
                  </a:lnTo>
                  <a:lnTo>
                    <a:pt x="833018" y="682879"/>
                  </a:lnTo>
                  <a:lnTo>
                    <a:pt x="832345" y="683425"/>
                  </a:lnTo>
                  <a:lnTo>
                    <a:pt x="831761" y="683996"/>
                  </a:lnTo>
                  <a:lnTo>
                    <a:pt x="831240" y="684733"/>
                  </a:lnTo>
                  <a:lnTo>
                    <a:pt x="832116" y="685685"/>
                  </a:lnTo>
                  <a:lnTo>
                    <a:pt x="832853" y="685253"/>
                  </a:lnTo>
                  <a:lnTo>
                    <a:pt x="833450" y="684720"/>
                  </a:lnTo>
                  <a:lnTo>
                    <a:pt x="834237" y="684060"/>
                  </a:lnTo>
                  <a:close/>
                </a:path>
                <a:path w="922020" h="709294">
                  <a:moveTo>
                    <a:pt x="871016" y="400926"/>
                  </a:moveTo>
                  <a:lnTo>
                    <a:pt x="870572" y="399935"/>
                  </a:lnTo>
                  <a:lnTo>
                    <a:pt x="870102" y="398970"/>
                  </a:lnTo>
                  <a:lnTo>
                    <a:pt x="869645" y="398005"/>
                  </a:lnTo>
                  <a:lnTo>
                    <a:pt x="869365" y="398132"/>
                  </a:lnTo>
                  <a:lnTo>
                    <a:pt x="869061" y="398233"/>
                  </a:lnTo>
                  <a:lnTo>
                    <a:pt x="868781" y="398348"/>
                  </a:lnTo>
                  <a:lnTo>
                    <a:pt x="869048" y="399326"/>
                  </a:lnTo>
                  <a:lnTo>
                    <a:pt x="869619" y="401281"/>
                  </a:lnTo>
                  <a:lnTo>
                    <a:pt x="870077" y="401180"/>
                  </a:lnTo>
                  <a:lnTo>
                    <a:pt x="871016" y="400926"/>
                  </a:lnTo>
                  <a:close/>
                </a:path>
                <a:path w="922020" h="709294">
                  <a:moveTo>
                    <a:pt x="872909" y="491439"/>
                  </a:moveTo>
                  <a:lnTo>
                    <a:pt x="872680" y="490829"/>
                  </a:lnTo>
                  <a:lnTo>
                    <a:pt x="872439" y="490245"/>
                  </a:lnTo>
                  <a:lnTo>
                    <a:pt x="872223" y="489635"/>
                  </a:lnTo>
                  <a:lnTo>
                    <a:pt x="871308" y="490118"/>
                  </a:lnTo>
                  <a:lnTo>
                    <a:pt x="870394" y="490537"/>
                  </a:lnTo>
                  <a:lnTo>
                    <a:pt x="869543" y="491109"/>
                  </a:lnTo>
                  <a:lnTo>
                    <a:pt x="870000" y="492340"/>
                  </a:lnTo>
                  <a:lnTo>
                    <a:pt x="871042" y="492099"/>
                  </a:lnTo>
                  <a:lnTo>
                    <a:pt x="871982" y="491756"/>
                  </a:lnTo>
                  <a:lnTo>
                    <a:pt x="872909" y="491439"/>
                  </a:lnTo>
                  <a:close/>
                </a:path>
                <a:path w="922020" h="709294">
                  <a:moveTo>
                    <a:pt x="879868" y="303822"/>
                  </a:moveTo>
                  <a:lnTo>
                    <a:pt x="877709" y="305676"/>
                  </a:lnTo>
                  <a:lnTo>
                    <a:pt x="876414" y="306768"/>
                  </a:lnTo>
                  <a:lnTo>
                    <a:pt x="875131" y="307873"/>
                  </a:lnTo>
                  <a:lnTo>
                    <a:pt x="876160" y="309003"/>
                  </a:lnTo>
                  <a:lnTo>
                    <a:pt x="877760" y="308152"/>
                  </a:lnTo>
                  <a:lnTo>
                    <a:pt x="879424" y="307352"/>
                  </a:lnTo>
                  <a:lnTo>
                    <a:pt x="879868" y="303822"/>
                  </a:lnTo>
                  <a:close/>
                </a:path>
                <a:path w="922020" h="709294">
                  <a:moveTo>
                    <a:pt x="904430" y="611657"/>
                  </a:moveTo>
                  <a:lnTo>
                    <a:pt x="903643" y="610577"/>
                  </a:lnTo>
                  <a:lnTo>
                    <a:pt x="902068" y="608469"/>
                  </a:lnTo>
                  <a:lnTo>
                    <a:pt x="901649" y="608850"/>
                  </a:lnTo>
                  <a:lnTo>
                    <a:pt x="901230" y="609231"/>
                  </a:lnTo>
                  <a:lnTo>
                    <a:pt x="900823" y="609625"/>
                  </a:lnTo>
                  <a:lnTo>
                    <a:pt x="901763" y="610527"/>
                  </a:lnTo>
                  <a:lnTo>
                    <a:pt x="903681" y="612305"/>
                  </a:lnTo>
                  <a:lnTo>
                    <a:pt x="903935" y="612101"/>
                  </a:lnTo>
                  <a:lnTo>
                    <a:pt x="904430" y="611657"/>
                  </a:lnTo>
                  <a:close/>
                </a:path>
                <a:path w="922020" h="709294">
                  <a:moveTo>
                    <a:pt x="921931" y="484517"/>
                  </a:moveTo>
                  <a:lnTo>
                    <a:pt x="920127" y="483133"/>
                  </a:lnTo>
                  <a:lnTo>
                    <a:pt x="918616" y="484682"/>
                  </a:lnTo>
                  <a:lnTo>
                    <a:pt x="918603" y="485800"/>
                  </a:lnTo>
                  <a:lnTo>
                    <a:pt x="920445" y="487273"/>
                  </a:lnTo>
                  <a:lnTo>
                    <a:pt x="921562" y="485648"/>
                  </a:lnTo>
                  <a:lnTo>
                    <a:pt x="921931" y="4845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0" name="object 10"/>
            <p:cNvSpPr/>
            <p:nvPr/>
          </p:nvSpPr>
          <p:spPr>
            <a:xfrm>
              <a:off x="2527122" y="1877434"/>
              <a:ext cx="1259205" cy="690880"/>
            </a:xfrm>
            <a:custGeom>
              <a:avLst/>
              <a:gdLst/>
              <a:ahLst/>
              <a:cxnLst/>
              <a:rect l="l" t="t" r="r" b="b"/>
              <a:pathLst>
                <a:path w="1259204" h="690880">
                  <a:moveTo>
                    <a:pt x="11010" y="477989"/>
                  </a:moveTo>
                  <a:lnTo>
                    <a:pt x="10579" y="473887"/>
                  </a:lnTo>
                  <a:lnTo>
                    <a:pt x="7581" y="472465"/>
                  </a:lnTo>
                  <a:lnTo>
                    <a:pt x="5981" y="474319"/>
                  </a:lnTo>
                  <a:lnTo>
                    <a:pt x="4445" y="476300"/>
                  </a:lnTo>
                  <a:lnTo>
                    <a:pt x="2463" y="473252"/>
                  </a:lnTo>
                  <a:lnTo>
                    <a:pt x="0" y="476834"/>
                  </a:lnTo>
                  <a:lnTo>
                    <a:pt x="3467" y="478002"/>
                  </a:lnTo>
                  <a:lnTo>
                    <a:pt x="4521" y="480568"/>
                  </a:lnTo>
                  <a:lnTo>
                    <a:pt x="8013" y="479031"/>
                  </a:lnTo>
                  <a:lnTo>
                    <a:pt x="11010" y="477989"/>
                  </a:lnTo>
                  <a:close/>
                </a:path>
                <a:path w="1259204" h="690880">
                  <a:moveTo>
                    <a:pt x="215201" y="675322"/>
                  </a:moveTo>
                  <a:lnTo>
                    <a:pt x="212877" y="669074"/>
                  </a:lnTo>
                  <a:lnTo>
                    <a:pt x="206857" y="671093"/>
                  </a:lnTo>
                  <a:lnTo>
                    <a:pt x="206705" y="671245"/>
                  </a:lnTo>
                  <a:lnTo>
                    <a:pt x="206603" y="675259"/>
                  </a:lnTo>
                  <a:lnTo>
                    <a:pt x="215201" y="675322"/>
                  </a:lnTo>
                  <a:close/>
                </a:path>
                <a:path w="1259204" h="690880">
                  <a:moveTo>
                    <a:pt x="387057" y="218706"/>
                  </a:moveTo>
                  <a:lnTo>
                    <a:pt x="386397" y="218440"/>
                  </a:lnTo>
                  <a:lnTo>
                    <a:pt x="385089" y="217893"/>
                  </a:lnTo>
                  <a:lnTo>
                    <a:pt x="384962" y="218160"/>
                  </a:lnTo>
                  <a:lnTo>
                    <a:pt x="384835" y="218414"/>
                  </a:lnTo>
                  <a:lnTo>
                    <a:pt x="384708" y="218668"/>
                  </a:lnTo>
                  <a:lnTo>
                    <a:pt x="385318" y="219075"/>
                  </a:lnTo>
                  <a:lnTo>
                    <a:pt x="386575" y="219887"/>
                  </a:lnTo>
                  <a:lnTo>
                    <a:pt x="386727" y="219494"/>
                  </a:lnTo>
                  <a:lnTo>
                    <a:pt x="386892" y="219113"/>
                  </a:lnTo>
                  <a:lnTo>
                    <a:pt x="387057" y="218706"/>
                  </a:lnTo>
                  <a:close/>
                </a:path>
                <a:path w="1259204" h="690880">
                  <a:moveTo>
                    <a:pt x="388759" y="403847"/>
                  </a:moveTo>
                  <a:lnTo>
                    <a:pt x="387972" y="400875"/>
                  </a:lnTo>
                  <a:lnTo>
                    <a:pt x="387502" y="400977"/>
                  </a:lnTo>
                  <a:lnTo>
                    <a:pt x="387032" y="401078"/>
                  </a:lnTo>
                  <a:lnTo>
                    <a:pt x="386562" y="401167"/>
                  </a:lnTo>
                  <a:lnTo>
                    <a:pt x="387756" y="404215"/>
                  </a:lnTo>
                  <a:lnTo>
                    <a:pt x="388086" y="404088"/>
                  </a:lnTo>
                  <a:lnTo>
                    <a:pt x="388429" y="403974"/>
                  </a:lnTo>
                  <a:lnTo>
                    <a:pt x="388759" y="403847"/>
                  </a:lnTo>
                  <a:close/>
                </a:path>
                <a:path w="1259204" h="690880">
                  <a:moveTo>
                    <a:pt x="422770" y="342099"/>
                  </a:moveTo>
                  <a:lnTo>
                    <a:pt x="421690" y="339661"/>
                  </a:lnTo>
                  <a:lnTo>
                    <a:pt x="421170" y="339902"/>
                  </a:lnTo>
                  <a:lnTo>
                    <a:pt x="420916" y="340017"/>
                  </a:lnTo>
                  <a:lnTo>
                    <a:pt x="421220" y="340842"/>
                  </a:lnTo>
                  <a:lnTo>
                    <a:pt x="421868" y="342480"/>
                  </a:lnTo>
                  <a:lnTo>
                    <a:pt x="422465" y="342226"/>
                  </a:lnTo>
                  <a:lnTo>
                    <a:pt x="422770" y="342099"/>
                  </a:lnTo>
                  <a:close/>
                </a:path>
                <a:path w="1259204" h="690880">
                  <a:moveTo>
                    <a:pt x="437362" y="153377"/>
                  </a:moveTo>
                  <a:lnTo>
                    <a:pt x="436727" y="151904"/>
                  </a:lnTo>
                  <a:lnTo>
                    <a:pt x="437299" y="153314"/>
                  </a:lnTo>
                  <a:close/>
                </a:path>
                <a:path w="1259204" h="690880">
                  <a:moveTo>
                    <a:pt x="438746" y="154736"/>
                  </a:moveTo>
                  <a:lnTo>
                    <a:pt x="437375" y="153403"/>
                  </a:lnTo>
                  <a:lnTo>
                    <a:pt x="434594" y="155181"/>
                  </a:lnTo>
                  <a:lnTo>
                    <a:pt x="437324" y="156591"/>
                  </a:lnTo>
                  <a:lnTo>
                    <a:pt x="438746" y="154736"/>
                  </a:lnTo>
                  <a:close/>
                </a:path>
                <a:path w="1259204" h="690880">
                  <a:moveTo>
                    <a:pt x="453796" y="650481"/>
                  </a:moveTo>
                  <a:lnTo>
                    <a:pt x="453161" y="649097"/>
                  </a:lnTo>
                  <a:lnTo>
                    <a:pt x="452856" y="648423"/>
                  </a:lnTo>
                  <a:lnTo>
                    <a:pt x="452615" y="648500"/>
                  </a:lnTo>
                  <a:lnTo>
                    <a:pt x="452386" y="648576"/>
                  </a:lnTo>
                  <a:lnTo>
                    <a:pt x="452158" y="648665"/>
                  </a:lnTo>
                  <a:lnTo>
                    <a:pt x="452653" y="650798"/>
                  </a:lnTo>
                  <a:lnTo>
                    <a:pt x="453034" y="650697"/>
                  </a:lnTo>
                  <a:lnTo>
                    <a:pt x="453428" y="650595"/>
                  </a:lnTo>
                  <a:lnTo>
                    <a:pt x="453796" y="650481"/>
                  </a:lnTo>
                  <a:close/>
                </a:path>
                <a:path w="1259204" h="690880">
                  <a:moveTo>
                    <a:pt x="527761" y="519518"/>
                  </a:moveTo>
                  <a:lnTo>
                    <a:pt x="527354" y="519328"/>
                  </a:lnTo>
                  <a:lnTo>
                    <a:pt x="526821" y="518871"/>
                  </a:lnTo>
                  <a:lnTo>
                    <a:pt x="526554" y="518998"/>
                  </a:lnTo>
                  <a:lnTo>
                    <a:pt x="526186" y="519188"/>
                  </a:lnTo>
                  <a:lnTo>
                    <a:pt x="525868" y="519760"/>
                  </a:lnTo>
                  <a:lnTo>
                    <a:pt x="525792" y="520395"/>
                  </a:lnTo>
                  <a:lnTo>
                    <a:pt x="526491" y="520649"/>
                  </a:lnTo>
                  <a:lnTo>
                    <a:pt x="527011" y="521004"/>
                  </a:lnTo>
                  <a:lnTo>
                    <a:pt x="527316" y="520382"/>
                  </a:lnTo>
                  <a:lnTo>
                    <a:pt x="527545" y="519963"/>
                  </a:lnTo>
                  <a:lnTo>
                    <a:pt x="527761" y="519518"/>
                  </a:lnTo>
                  <a:close/>
                </a:path>
                <a:path w="1259204" h="690880">
                  <a:moveTo>
                    <a:pt x="544893" y="555447"/>
                  </a:moveTo>
                  <a:lnTo>
                    <a:pt x="542378" y="555421"/>
                  </a:lnTo>
                  <a:lnTo>
                    <a:pt x="540626" y="555244"/>
                  </a:lnTo>
                  <a:lnTo>
                    <a:pt x="537705" y="555625"/>
                  </a:lnTo>
                  <a:lnTo>
                    <a:pt x="535800" y="556069"/>
                  </a:lnTo>
                  <a:lnTo>
                    <a:pt x="534911" y="558457"/>
                  </a:lnTo>
                  <a:lnTo>
                    <a:pt x="536232" y="559358"/>
                  </a:lnTo>
                  <a:lnTo>
                    <a:pt x="538251" y="559562"/>
                  </a:lnTo>
                  <a:lnTo>
                    <a:pt x="538480" y="560247"/>
                  </a:lnTo>
                  <a:lnTo>
                    <a:pt x="538657" y="560489"/>
                  </a:lnTo>
                  <a:lnTo>
                    <a:pt x="537083" y="562724"/>
                  </a:lnTo>
                  <a:lnTo>
                    <a:pt x="541223" y="561924"/>
                  </a:lnTo>
                  <a:lnTo>
                    <a:pt x="542417" y="558469"/>
                  </a:lnTo>
                  <a:lnTo>
                    <a:pt x="544893" y="555447"/>
                  </a:lnTo>
                  <a:close/>
                </a:path>
                <a:path w="1259204" h="690880">
                  <a:moveTo>
                    <a:pt x="562432" y="126695"/>
                  </a:moveTo>
                  <a:lnTo>
                    <a:pt x="562343" y="126136"/>
                  </a:lnTo>
                  <a:lnTo>
                    <a:pt x="562292" y="125857"/>
                  </a:lnTo>
                  <a:lnTo>
                    <a:pt x="561555" y="125704"/>
                  </a:lnTo>
                  <a:lnTo>
                    <a:pt x="561111" y="125476"/>
                  </a:lnTo>
                  <a:lnTo>
                    <a:pt x="560882" y="126047"/>
                  </a:lnTo>
                  <a:lnTo>
                    <a:pt x="560514" y="126606"/>
                  </a:lnTo>
                  <a:lnTo>
                    <a:pt x="560463" y="127190"/>
                  </a:lnTo>
                  <a:lnTo>
                    <a:pt x="560463" y="127431"/>
                  </a:lnTo>
                  <a:lnTo>
                    <a:pt x="561187" y="127698"/>
                  </a:lnTo>
                  <a:lnTo>
                    <a:pt x="561949" y="128168"/>
                  </a:lnTo>
                  <a:lnTo>
                    <a:pt x="562127" y="127304"/>
                  </a:lnTo>
                  <a:lnTo>
                    <a:pt x="562432" y="126695"/>
                  </a:lnTo>
                  <a:close/>
                </a:path>
                <a:path w="1259204" h="690880">
                  <a:moveTo>
                    <a:pt x="566204" y="39446"/>
                  </a:moveTo>
                  <a:lnTo>
                    <a:pt x="566089" y="38925"/>
                  </a:lnTo>
                  <a:lnTo>
                    <a:pt x="565975" y="38455"/>
                  </a:lnTo>
                  <a:lnTo>
                    <a:pt x="565238" y="38138"/>
                  </a:lnTo>
                  <a:lnTo>
                    <a:pt x="564438" y="37426"/>
                  </a:lnTo>
                  <a:lnTo>
                    <a:pt x="564019" y="38442"/>
                  </a:lnTo>
                  <a:lnTo>
                    <a:pt x="563435" y="39306"/>
                  </a:lnTo>
                  <a:lnTo>
                    <a:pt x="564070" y="40081"/>
                  </a:lnTo>
                  <a:lnTo>
                    <a:pt x="564896" y="40322"/>
                  </a:lnTo>
                  <a:lnTo>
                    <a:pt x="565556" y="40678"/>
                  </a:lnTo>
                  <a:lnTo>
                    <a:pt x="565746" y="40106"/>
                  </a:lnTo>
                  <a:lnTo>
                    <a:pt x="566204" y="39446"/>
                  </a:lnTo>
                  <a:close/>
                </a:path>
                <a:path w="1259204" h="690880">
                  <a:moveTo>
                    <a:pt x="589381" y="27241"/>
                  </a:moveTo>
                  <a:lnTo>
                    <a:pt x="589064" y="26466"/>
                  </a:lnTo>
                  <a:lnTo>
                    <a:pt x="588543" y="26047"/>
                  </a:lnTo>
                  <a:lnTo>
                    <a:pt x="587883" y="25285"/>
                  </a:lnTo>
                  <a:lnTo>
                    <a:pt x="587540" y="26098"/>
                  </a:lnTo>
                  <a:lnTo>
                    <a:pt x="587121" y="26644"/>
                  </a:lnTo>
                  <a:lnTo>
                    <a:pt x="587248" y="26835"/>
                  </a:lnTo>
                  <a:lnTo>
                    <a:pt x="587603" y="27343"/>
                  </a:lnTo>
                  <a:lnTo>
                    <a:pt x="588175" y="27698"/>
                  </a:lnTo>
                  <a:lnTo>
                    <a:pt x="588657" y="28130"/>
                  </a:lnTo>
                  <a:lnTo>
                    <a:pt x="588886" y="27736"/>
                  </a:lnTo>
                  <a:lnTo>
                    <a:pt x="589381" y="27241"/>
                  </a:lnTo>
                  <a:close/>
                </a:path>
                <a:path w="1259204" h="690880">
                  <a:moveTo>
                    <a:pt x="590867" y="124472"/>
                  </a:moveTo>
                  <a:lnTo>
                    <a:pt x="589737" y="124193"/>
                  </a:lnTo>
                  <a:lnTo>
                    <a:pt x="589241" y="126072"/>
                  </a:lnTo>
                  <a:lnTo>
                    <a:pt x="589000" y="127012"/>
                  </a:lnTo>
                  <a:lnTo>
                    <a:pt x="589711" y="127203"/>
                  </a:lnTo>
                  <a:lnTo>
                    <a:pt x="590067" y="127292"/>
                  </a:lnTo>
                  <a:lnTo>
                    <a:pt x="590334" y="126352"/>
                  </a:lnTo>
                  <a:lnTo>
                    <a:pt x="590600" y="125412"/>
                  </a:lnTo>
                  <a:lnTo>
                    <a:pt x="590867" y="124472"/>
                  </a:lnTo>
                  <a:close/>
                </a:path>
                <a:path w="1259204" h="690880">
                  <a:moveTo>
                    <a:pt x="596658" y="167360"/>
                  </a:moveTo>
                  <a:lnTo>
                    <a:pt x="596366" y="167005"/>
                  </a:lnTo>
                  <a:lnTo>
                    <a:pt x="596074" y="166624"/>
                  </a:lnTo>
                  <a:lnTo>
                    <a:pt x="595795" y="166281"/>
                  </a:lnTo>
                  <a:lnTo>
                    <a:pt x="595109" y="166890"/>
                  </a:lnTo>
                  <a:lnTo>
                    <a:pt x="594423" y="167525"/>
                  </a:lnTo>
                  <a:lnTo>
                    <a:pt x="593737" y="168148"/>
                  </a:lnTo>
                  <a:lnTo>
                    <a:pt x="593940" y="168402"/>
                  </a:lnTo>
                  <a:lnTo>
                    <a:pt x="594144" y="168656"/>
                  </a:lnTo>
                  <a:lnTo>
                    <a:pt x="594347" y="168910"/>
                  </a:lnTo>
                  <a:lnTo>
                    <a:pt x="595884" y="167868"/>
                  </a:lnTo>
                  <a:lnTo>
                    <a:pt x="596658" y="167360"/>
                  </a:lnTo>
                  <a:close/>
                </a:path>
                <a:path w="1259204" h="690880">
                  <a:moveTo>
                    <a:pt x="600964" y="21145"/>
                  </a:moveTo>
                  <a:lnTo>
                    <a:pt x="600798" y="20294"/>
                  </a:lnTo>
                  <a:lnTo>
                    <a:pt x="599846" y="20294"/>
                  </a:lnTo>
                  <a:lnTo>
                    <a:pt x="598970" y="20358"/>
                  </a:lnTo>
                  <a:lnTo>
                    <a:pt x="598081" y="20421"/>
                  </a:lnTo>
                  <a:lnTo>
                    <a:pt x="598170" y="20916"/>
                  </a:lnTo>
                  <a:lnTo>
                    <a:pt x="598258" y="21424"/>
                  </a:lnTo>
                  <a:lnTo>
                    <a:pt x="598347" y="21907"/>
                  </a:lnTo>
                  <a:lnTo>
                    <a:pt x="599198" y="21666"/>
                  </a:lnTo>
                  <a:lnTo>
                    <a:pt x="600075" y="21450"/>
                  </a:lnTo>
                  <a:lnTo>
                    <a:pt x="600913" y="21170"/>
                  </a:lnTo>
                  <a:close/>
                </a:path>
                <a:path w="1259204" h="690880">
                  <a:moveTo>
                    <a:pt x="614654" y="520839"/>
                  </a:moveTo>
                  <a:lnTo>
                    <a:pt x="614476" y="519874"/>
                  </a:lnTo>
                  <a:lnTo>
                    <a:pt x="614133" y="519455"/>
                  </a:lnTo>
                  <a:lnTo>
                    <a:pt x="613918" y="519036"/>
                  </a:lnTo>
                  <a:lnTo>
                    <a:pt x="613498" y="519455"/>
                  </a:lnTo>
                  <a:lnTo>
                    <a:pt x="612952" y="519823"/>
                  </a:lnTo>
                  <a:lnTo>
                    <a:pt x="612724" y="520331"/>
                  </a:lnTo>
                  <a:lnTo>
                    <a:pt x="612635" y="520547"/>
                  </a:lnTo>
                  <a:lnTo>
                    <a:pt x="613232" y="521055"/>
                  </a:lnTo>
                  <a:lnTo>
                    <a:pt x="614400" y="522643"/>
                  </a:lnTo>
                  <a:lnTo>
                    <a:pt x="614502" y="521398"/>
                  </a:lnTo>
                  <a:lnTo>
                    <a:pt x="614654" y="520839"/>
                  </a:lnTo>
                  <a:close/>
                </a:path>
                <a:path w="1259204" h="690880">
                  <a:moveTo>
                    <a:pt x="615924" y="269773"/>
                  </a:moveTo>
                  <a:lnTo>
                    <a:pt x="615302" y="268719"/>
                  </a:lnTo>
                  <a:lnTo>
                    <a:pt x="614451" y="269290"/>
                  </a:lnTo>
                  <a:lnTo>
                    <a:pt x="613600" y="269862"/>
                  </a:lnTo>
                  <a:lnTo>
                    <a:pt x="612140" y="270840"/>
                  </a:lnTo>
                  <a:lnTo>
                    <a:pt x="613448" y="270891"/>
                  </a:lnTo>
                  <a:lnTo>
                    <a:pt x="613994" y="271056"/>
                  </a:lnTo>
                  <a:lnTo>
                    <a:pt x="614959" y="270649"/>
                  </a:lnTo>
                  <a:lnTo>
                    <a:pt x="615416" y="270154"/>
                  </a:lnTo>
                  <a:lnTo>
                    <a:pt x="615924" y="269773"/>
                  </a:lnTo>
                  <a:close/>
                </a:path>
                <a:path w="1259204" h="690880">
                  <a:moveTo>
                    <a:pt x="617080" y="688924"/>
                  </a:moveTo>
                  <a:lnTo>
                    <a:pt x="616559" y="688619"/>
                  </a:lnTo>
                  <a:lnTo>
                    <a:pt x="616051" y="688225"/>
                  </a:lnTo>
                  <a:lnTo>
                    <a:pt x="615315" y="688060"/>
                  </a:lnTo>
                  <a:lnTo>
                    <a:pt x="614680" y="688949"/>
                  </a:lnTo>
                  <a:lnTo>
                    <a:pt x="615086" y="689533"/>
                  </a:lnTo>
                  <a:lnTo>
                    <a:pt x="615607" y="689864"/>
                  </a:lnTo>
                  <a:lnTo>
                    <a:pt x="616229" y="690397"/>
                  </a:lnTo>
                  <a:lnTo>
                    <a:pt x="616635" y="689673"/>
                  </a:lnTo>
                  <a:lnTo>
                    <a:pt x="616864" y="689305"/>
                  </a:lnTo>
                  <a:lnTo>
                    <a:pt x="617080" y="688924"/>
                  </a:lnTo>
                  <a:close/>
                </a:path>
                <a:path w="1259204" h="690880">
                  <a:moveTo>
                    <a:pt x="617550" y="391680"/>
                  </a:moveTo>
                  <a:lnTo>
                    <a:pt x="617372" y="391464"/>
                  </a:lnTo>
                  <a:lnTo>
                    <a:pt x="617194" y="391223"/>
                  </a:lnTo>
                  <a:lnTo>
                    <a:pt x="617004" y="391007"/>
                  </a:lnTo>
                  <a:lnTo>
                    <a:pt x="616356" y="391464"/>
                  </a:lnTo>
                  <a:lnTo>
                    <a:pt x="615696" y="391947"/>
                  </a:lnTo>
                  <a:lnTo>
                    <a:pt x="615035" y="392417"/>
                  </a:lnTo>
                  <a:lnTo>
                    <a:pt x="615238" y="392671"/>
                  </a:lnTo>
                  <a:lnTo>
                    <a:pt x="615632" y="393179"/>
                  </a:lnTo>
                  <a:lnTo>
                    <a:pt x="616280" y="392684"/>
                  </a:lnTo>
                  <a:lnTo>
                    <a:pt x="616902" y="392176"/>
                  </a:lnTo>
                  <a:lnTo>
                    <a:pt x="617550" y="391680"/>
                  </a:lnTo>
                  <a:close/>
                </a:path>
                <a:path w="1259204" h="690880">
                  <a:moveTo>
                    <a:pt x="619594" y="524598"/>
                  </a:moveTo>
                  <a:lnTo>
                    <a:pt x="619188" y="523760"/>
                  </a:lnTo>
                  <a:lnTo>
                    <a:pt x="618782" y="522922"/>
                  </a:lnTo>
                  <a:lnTo>
                    <a:pt x="618388" y="522071"/>
                  </a:lnTo>
                  <a:lnTo>
                    <a:pt x="618109" y="522224"/>
                  </a:lnTo>
                  <a:lnTo>
                    <a:pt x="617550" y="522452"/>
                  </a:lnTo>
                  <a:lnTo>
                    <a:pt x="618642" y="525018"/>
                  </a:lnTo>
                  <a:lnTo>
                    <a:pt x="618959" y="524878"/>
                  </a:lnTo>
                  <a:lnTo>
                    <a:pt x="619277" y="524725"/>
                  </a:lnTo>
                  <a:lnTo>
                    <a:pt x="619594" y="524598"/>
                  </a:lnTo>
                  <a:close/>
                </a:path>
                <a:path w="1259204" h="690880">
                  <a:moveTo>
                    <a:pt x="637870" y="404329"/>
                  </a:moveTo>
                  <a:lnTo>
                    <a:pt x="637171" y="403961"/>
                  </a:lnTo>
                  <a:lnTo>
                    <a:pt x="636536" y="403504"/>
                  </a:lnTo>
                  <a:lnTo>
                    <a:pt x="636003" y="404012"/>
                  </a:lnTo>
                  <a:lnTo>
                    <a:pt x="635647" y="404558"/>
                  </a:lnTo>
                  <a:lnTo>
                    <a:pt x="635469" y="405295"/>
                  </a:lnTo>
                  <a:lnTo>
                    <a:pt x="636435" y="405955"/>
                  </a:lnTo>
                  <a:lnTo>
                    <a:pt x="637019" y="405536"/>
                  </a:lnTo>
                  <a:lnTo>
                    <a:pt x="637336" y="404990"/>
                  </a:lnTo>
                  <a:lnTo>
                    <a:pt x="637870" y="404329"/>
                  </a:lnTo>
                  <a:close/>
                </a:path>
                <a:path w="1259204" h="690880">
                  <a:moveTo>
                    <a:pt x="645198" y="545287"/>
                  </a:moveTo>
                  <a:lnTo>
                    <a:pt x="643585" y="545325"/>
                  </a:lnTo>
                  <a:lnTo>
                    <a:pt x="642988" y="545172"/>
                  </a:lnTo>
                  <a:lnTo>
                    <a:pt x="642112" y="545680"/>
                  </a:lnTo>
                  <a:lnTo>
                    <a:pt x="641781" y="546239"/>
                  </a:lnTo>
                  <a:lnTo>
                    <a:pt x="641375" y="546684"/>
                  </a:lnTo>
                  <a:lnTo>
                    <a:pt x="641731" y="547128"/>
                  </a:lnTo>
                  <a:lnTo>
                    <a:pt x="641908" y="547357"/>
                  </a:lnTo>
                  <a:lnTo>
                    <a:pt x="643521" y="546341"/>
                  </a:lnTo>
                  <a:lnTo>
                    <a:pt x="645198" y="545287"/>
                  </a:lnTo>
                  <a:close/>
                </a:path>
                <a:path w="1259204" h="690880">
                  <a:moveTo>
                    <a:pt x="653707" y="223266"/>
                  </a:moveTo>
                  <a:lnTo>
                    <a:pt x="653224" y="220827"/>
                  </a:lnTo>
                  <a:lnTo>
                    <a:pt x="651700" y="224205"/>
                  </a:lnTo>
                  <a:lnTo>
                    <a:pt x="653707" y="223266"/>
                  </a:lnTo>
                  <a:close/>
                </a:path>
                <a:path w="1259204" h="690880">
                  <a:moveTo>
                    <a:pt x="667232" y="102450"/>
                  </a:moveTo>
                  <a:lnTo>
                    <a:pt x="665378" y="102069"/>
                  </a:lnTo>
                  <a:lnTo>
                    <a:pt x="664464" y="101892"/>
                  </a:lnTo>
                  <a:lnTo>
                    <a:pt x="664387" y="102171"/>
                  </a:lnTo>
                  <a:lnTo>
                    <a:pt x="664248" y="102717"/>
                  </a:lnTo>
                  <a:lnTo>
                    <a:pt x="665124" y="103022"/>
                  </a:lnTo>
                  <a:lnTo>
                    <a:pt x="665988" y="103352"/>
                  </a:lnTo>
                  <a:lnTo>
                    <a:pt x="666864" y="103670"/>
                  </a:lnTo>
                  <a:lnTo>
                    <a:pt x="666991" y="103251"/>
                  </a:lnTo>
                  <a:lnTo>
                    <a:pt x="667105" y="102844"/>
                  </a:lnTo>
                  <a:lnTo>
                    <a:pt x="667232" y="102450"/>
                  </a:lnTo>
                  <a:close/>
                </a:path>
                <a:path w="1259204" h="690880">
                  <a:moveTo>
                    <a:pt x="699960" y="428129"/>
                  </a:moveTo>
                  <a:lnTo>
                    <a:pt x="699808" y="426554"/>
                  </a:lnTo>
                  <a:lnTo>
                    <a:pt x="699731" y="425754"/>
                  </a:lnTo>
                  <a:lnTo>
                    <a:pt x="699300" y="425843"/>
                  </a:lnTo>
                  <a:lnTo>
                    <a:pt x="698855" y="425958"/>
                  </a:lnTo>
                  <a:lnTo>
                    <a:pt x="698436" y="426046"/>
                  </a:lnTo>
                  <a:lnTo>
                    <a:pt x="698627" y="426758"/>
                  </a:lnTo>
                  <a:lnTo>
                    <a:pt x="698804" y="427507"/>
                  </a:lnTo>
                  <a:lnTo>
                    <a:pt x="699071" y="428167"/>
                  </a:lnTo>
                  <a:lnTo>
                    <a:pt x="699655" y="428155"/>
                  </a:lnTo>
                  <a:lnTo>
                    <a:pt x="699960" y="428129"/>
                  </a:lnTo>
                  <a:close/>
                </a:path>
                <a:path w="1259204" h="690880">
                  <a:moveTo>
                    <a:pt x="700468" y="605751"/>
                  </a:moveTo>
                  <a:lnTo>
                    <a:pt x="699731" y="605510"/>
                  </a:lnTo>
                  <a:lnTo>
                    <a:pt x="698982" y="605231"/>
                  </a:lnTo>
                  <a:lnTo>
                    <a:pt x="698233" y="605053"/>
                  </a:lnTo>
                  <a:lnTo>
                    <a:pt x="697712" y="605688"/>
                  </a:lnTo>
                  <a:lnTo>
                    <a:pt x="698220" y="606285"/>
                  </a:lnTo>
                  <a:lnTo>
                    <a:pt x="698754" y="606755"/>
                  </a:lnTo>
                  <a:lnTo>
                    <a:pt x="699249" y="607250"/>
                  </a:lnTo>
                  <a:lnTo>
                    <a:pt x="700468" y="605751"/>
                  </a:lnTo>
                  <a:close/>
                </a:path>
                <a:path w="1259204" h="690880">
                  <a:moveTo>
                    <a:pt x="726821" y="51485"/>
                  </a:moveTo>
                  <a:lnTo>
                    <a:pt x="726757" y="51333"/>
                  </a:lnTo>
                  <a:lnTo>
                    <a:pt x="726503" y="50825"/>
                  </a:lnTo>
                  <a:lnTo>
                    <a:pt x="726097" y="50342"/>
                  </a:lnTo>
                  <a:lnTo>
                    <a:pt x="725614" y="50101"/>
                  </a:lnTo>
                  <a:lnTo>
                    <a:pt x="725411" y="49999"/>
                  </a:lnTo>
                  <a:lnTo>
                    <a:pt x="724877" y="50634"/>
                  </a:lnTo>
                  <a:lnTo>
                    <a:pt x="724471" y="50952"/>
                  </a:lnTo>
                  <a:lnTo>
                    <a:pt x="725233" y="51638"/>
                  </a:lnTo>
                  <a:lnTo>
                    <a:pt x="725932" y="52285"/>
                  </a:lnTo>
                  <a:lnTo>
                    <a:pt x="726224" y="51955"/>
                  </a:lnTo>
                  <a:lnTo>
                    <a:pt x="726821" y="51485"/>
                  </a:lnTo>
                  <a:close/>
                </a:path>
                <a:path w="1259204" h="690880">
                  <a:moveTo>
                    <a:pt x="743737" y="16103"/>
                  </a:moveTo>
                  <a:lnTo>
                    <a:pt x="740816" y="15100"/>
                  </a:lnTo>
                  <a:lnTo>
                    <a:pt x="740854" y="16294"/>
                  </a:lnTo>
                  <a:lnTo>
                    <a:pt x="740892" y="17246"/>
                  </a:lnTo>
                  <a:lnTo>
                    <a:pt x="740930" y="18186"/>
                  </a:lnTo>
                  <a:lnTo>
                    <a:pt x="742492" y="17132"/>
                  </a:lnTo>
                  <a:lnTo>
                    <a:pt x="743737" y="16103"/>
                  </a:lnTo>
                  <a:close/>
                </a:path>
                <a:path w="1259204" h="690880">
                  <a:moveTo>
                    <a:pt x="764476" y="192049"/>
                  </a:moveTo>
                  <a:lnTo>
                    <a:pt x="763473" y="188785"/>
                  </a:lnTo>
                  <a:lnTo>
                    <a:pt x="762342" y="189103"/>
                  </a:lnTo>
                  <a:lnTo>
                    <a:pt x="761796" y="189268"/>
                  </a:lnTo>
                  <a:lnTo>
                    <a:pt x="762292" y="190347"/>
                  </a:lnTo>
                  <a:lnTo>
                    <a:pt x="762787" y="191439"/>
                  </a:lnTo>
                  <a:lnTo>
                    <a:pt x="763295" y="192506"/>
                  </a:lnTo>
                  <a:lnTo>
                    <a:pt x="764476" y="192049"/>
                  </a:lnTo>
                  <a:close/>
                </a:path>
                <a:path w="1259204" h="690880">
                  <a:moveTo>
                    <a:pt x="791375" y="308673"/>
                  </a:moveTo>
                  <a:lnTo>
                    <a:pt x="790435" y="308648"/>
                  </a:lnTo>
                  <a:lnTo>
                    <a:pt x="788581" y="308597"/>
                  </a:lnTo>
                  <a:lnTo>
                    <a:pt x="788581" y="309549"/>
                  </a:lnTo>
                  <a:lnTo>
                    <a:pt x="788593" y="310032"/>
                  </a:lnTo>
                  <a:lnTo>
                    <a:pt x="789495" y="310070"/>
                  </a:lnTo>
                  <a:lnTo>
                    <a:pt x="790397" y="310121"/>
                  </a:lnTo>
                  <a:lnTo>
                    <a:pt x="791298" y="310070"/>
                  </a:lnTo>
                  <a:lnTo>
                    <a:pt x="791349" y="309156"/>
                  </a:lnTo>
                  <a:lnTo>
                    <a:pt x="791375" y="308673"/>
                  </a:lnTo>
                  <a:close/>
                </a:path>
                <a:path w="1259204" h="690880">
                  <a:moveTo>
                    <a:pt x="796353" y="400697"/>
                  </a:moveTo>
                  <a:lnTo>
                    <a:pt x="795312" y="400367"/>
                  </a:lnTo>
                  <a:lnTo>
                    <a:pt x="794588" y="399897"/>
                  </a:lnTo>
                  <a:lnTo>
                    <a:pt x="794181" y="400100"/>
                  </a:lnTo>
                  <a:lnTo>
                    <a:pt x="793724" y="400342"/>
                  </a:lnTo>
                  <a:lnTo>
                    <a:pt x="793521" y="401129"/>
                  </a:lnTo>
                  <a:lnTo>
                    <a:pt x="793216" y="401675"/>
                  </a:lnTo>
                  <a:lnTo>
                    <a:pt x="793724" y="401916"/>
                  </a:lnTo>
                  <a:lnTo>
                    <a:pt x="794308" y="402412"/>
                  </a:lnTo>
                  <a:lnTo>
                    <a:pt x="794727" y="402297"/>
                  </a:lnTo>
                  <a:lnTo>
                    <a:pt x="795235" y="402145"/>
                  </a:lnTo>
                  <a:lnTo>
                    <a:pt x="795591" y="401497"/>
                  </a:lnTo>
                  <a:lnTo>
                    <a:pt x="796353" y="400697"/>
                  </a:lnTo>
                  <a:close/>
                </a:path>
                <a:path w="1259204" h="690880">
                  <a:moveTo>
                    <a:pt x="804049" y="91097"/>
                  </a:moveTo>
                  <a:lnTo>
                    <a:pt x="803300" y="90766"/>
                  </a:lnTo>
                  <a:lnTo>
                    <a:pt x="802805" y="91554"/>
                  </a:lnTo>
                  <a:lnTo>
                    <a:pt x="801966" y="93129"/>
                  </a:lnTo>
                  <a:lnTo>
                    <a:pt x="802398" y="93306"/>
                  </a:lnTo>
                  <a:lnTo>
                    <a:pt x="803249" y="93675"/>
                  </a:lnTo>
                  <a:lnTo>
                    <a:pt x="803541" y="92849"/>
                  </a:lnTo>
                  <a:lnTo>
                    <a:pt x="803821" y="91998"/>
                  </a:lnTo>
                  <a:lnTo>
                    <a:pt x="804049" y="91097"/>
                  </a:lnTo>
                  <a:close/>
                </a:path>
                <a:path w="1259204" h="690880">
                  <a:moveTo>
                    <a:pt x="820915" y="115227"/>
                  </a:moveTo>
                  <a:lnTo>
                    <a:pt x="820445" y="112610"/>
                  </a:lnTo>
                  <a:lnTo>
                    <a:pt x="820102" y="112699"/>
                  </a:lnTo>
                  <a:lnTo>
                    <a:pt x="819492" y="112801"/>
                  </a:lnTo>
                  <a:lnTo>
                    <a:pt x="819543" y="113703"/>
                  </a:lnTo>
                  <a:lnTo>
                    <a:pt x="819670" y="114528"/>
                  </a:lnTo>
                  <a:lnTo>
                    <a:pt x="819785" y="115341"/>
                  </a:lnTo>
                  <a:lnTo>
                    <a:pt x="820534" y="115252"/>
                  </a:lnTo>
                  <a:lnTo>
                    <a:pt x="820915" y="115227"/>
                  </a:lnTo>
                  <a:close/>
                </a:path>
                <a:path w="1259204" h="690880">
                  <a:moveTo>
                    <a:pt x="827303" y="168186"/>
                  </a:moveTo>
                  <a:lnTo>
                    <a:pt x="826071" y="167627"/>
                  </a:lnTo>
                  <a:lnTo>
                    <a:pt x="825538" y="167195"/>
                  </a:lnTo>
                  <a:lnTo>
                    <a:pt x="825284" y="167309"/>
                  </a:lnTo>
                  <a:lnTo>
                    <a:pt x="824953" y="167474"/>
                  </a:lnTo>
                  <a:lnTo>
                    <a:pt x="824636" y="168135"/>
                  </a:lnTo>
                  <a:lnTo>
                    <a:pt x="824699" y="168478"/>
                  </a:lnTo>
                  <a:lnTo>
                    <a:pt x="824750" y="168808"/>
                  </a:lnTo>
                  <a:lnTo>
                    <a:pt x="825398" y="169252"/>
                  </a:lnTo>
                  <a:lnTo>
                    <a:pt x="826173" y="169176"/>
                  </a:lnTo>
                  <a:lnTo>
                    <a:pt x="826554" y="168706"/>
                  </a:lnTo>
                  <a:lnTo>
                    <a:pt x="827303" y="168186"/>
                  </a:lnTo>
                  <a:close/>
                </a:path>
                <a:path w="1259204" h="690880">
                  <a:moveTo>
                    <a:pt x="828827" y="351180"/>
                  </a:moveTo>
                  <a:lnTo>
                    <a:pt x="828687" y="350329"/>
                  </a:lnTo>
                  <a:lnTo>
                    <a:pt x="828522" y="349478"/>
                  </a:lnTo>
                  <a:lnTo>
                    <a:pt x="828382" y="348640"/>
                  </a:lnTo>
                  <a:lnTo>
                    <a:pt x="827519" y="348805"/>
                  </a:lnTo>
                  <a:lnTo>
                    <a:pt x="827747" y="349656"/>
                  </a:lnTo>
                  <a:lnTo>
                    <a:pt x="828192" y="351320"/>
                  </a:lnTo>
                  <a:lnTo>
                    <a:pt x="828408" y="351269"/>
                  </a:lnTo>
                  <a:lnTo>
                    <a:pt x="828624" y="351231"/>
                  </a:lnTo>
                  <a:lnTo>
                    <a:pt x="828827" y="351180"/>
                  </a:lnTo>
                  <a:close/>
                </a:path>
                <a:path w="1259204" h="690880">
                  <a:moveTo>
                    <a:pt x="832624" y="356412"/>
                  </a:moveTo>
                  <a:lnTo>
                    <a:pt x="832002" y="356006"/>
                  </a:lnTo>
                  <a:lnTo>
                    <a:pt x="831850" y="356069"/>
                  </a:lnTo>
                  <a:lnTo>
                    <a:pt x="831443" y="356247"/>
                  </a:lnTo>
                  <a:lnTo>
                    <a:pt x="831151" y="356654"/>
                  </a:lnTo>
                  <a:lnTo>
                    <a:pt x="830834" y="356971"/>
                  </a:lnTo>
                  <a:lnTo>
                    <a:pt x="832053" y="358152"/>
                  </a:lnTo>
                  <a:lnTo>
                    <a:pt x="832332" y="357454"/>
                  </a:lnTo>
                  <a:lnTo>
                    <a:pt x="832586" y="357035"/>
                  </a:lnTo>
                  <a:lnTo>
                    <a:pt x="832624" y="356412"/>
                  </a:lnTo>
                  <a:close/>
                </a:path>
                <a:path w="1259204" h="690880">
                  <a:moveTo>
                    <a:pt x="846328" y="315315"/>
                  </a:moveTo>
                  <a:lnTo>
                    <a:pt x="846239" y="314871"/>
                  </a:lnTo>
                  <a:lnTo>
                    <a:pt x="846137" y="314413"/>
                  </a:lnTo>
                  <a:lnTo>
                    <a:pt x="846035" y="313956"/>
                  </a:lnTo>
                  <a:lnTo>
                    <a:pt x="845172" y="314223"/>
                  </a:lnTo>
                  <a:lnTo>
                    <a:pt x="844308" y="314464"/>
                  </a:lnTo>
                  <a:lnTo>
                    <a:pt x="843432" y="314706"/>
                  </a:lnTo>
                  <a:lnTo>
                    <a:pt x="843584" y="315137"/>
                  </a:lnTo>
                  <a:lnTo>
                    <a:pt x="843788" y="315963"/>
                  </a:lnTo>
                  <a:lnTo>
                    <a:pt x="844702" y="315810"/>
                  </a:lnTo>
                  <a:lnTo>
                    <a:pt x="845515" y="315544"/>
                  </a:lnTo>
                  <a:lnTo>
                    <a:pt x="846328" y="315315"/>
                  </a:lnTo>
                  <a:close/>
                </a:path>
                <a:path w="1259204" h="690880">
                  <a:moveTo>
                    <a:pt x="853643" y="456196"/>
                  </a:moveTo>
                  <a:lnTo>
                    <a:pt x="852868" y="455358"/>
                  </a:lnTo>
                  <a:lnTo>
                    <a:pt x="852500" y="454621"/>
                  </a:lnTo>
                  <a:lnTo>
                    <a:pt x="851573" y="454494"/>
                  </a:lnTo>
                  <a:lnTo>
                    <a:pt x="851027" y="455129"/>
                  </a:lnTo>
                  <a:lnTo>
                    <a:pt x="850519" y="455460"/>
                  </a:lnTo>
                  <a:lnTo>
                    <a:pt x="850849" y="455955"/>
                  </a:lnTo>
                  <a:lnTo>
                    <a:pt x="851090" y="456704"/>
                  </a:lnTo>
                  <a:lnTo>
                    <a:pt x="851560" y="456895"/>
                  </a:lnTo>
                  <a:lnTo>
                    <a:pt x="851966" y="457047"/>
                  </a:lnTo>
                  <a:lnTo>
                    <a:pt x="852614" y="456577"/>
                  </a:lnTo>
                  <a:lnTo>
                    <a:pt x="853643" y="456196"/>
                  </a:lnTo>
                  <a:close/>
                </a:path>
                <a:path w="1259204" h="690880">
                  <a:moveTo>
                    <a:pt x="853871" y="509181"/>
                  </a:moveTo>
                  <a:lnTo>
                    <a:pt x="853084" y="508723"/>
                  </a:lnTo>
                  <a:lnTo>
                    <a:pt x="852614" y="508228"/>
                  </a:lnTo>
                  <a:lnTo>
                    <a:pt x="851865" y="508381"/>
                  </a:lnTo>
                  <a:lnTo>
                    <a:pt x="851408" y="508977"/>
                  </a:lnTo>
                  <a:lnTo>
                    <a:pt x="851306" y="509727"/>
                  </a:lnTo>
                  <a:lnTo>
                    <a:pt x="852017" y="510463"/>
                  </a:lnTo>
                  <a:lnTo>
                    <a:pt x="852665" y="510159"/>
                  </a:lnTo>
                  <a:lnTo>
                    <a:pt x="853135" y="509727"/>
                  </a:lnTo>
                  <a:lnTo>
                    <a:pt x="853871" y="509181"/>
                  </a:lnTo>
                  <a:close/>
                </a:path>
                <a:path w="1259204" h="690880">
                  <a:moveTo>
                    <a:pt x="879487" y="602259"/>
                  </a:moveTo>
                  <a:lnTo>
                    <a:pt x="879449" y="601687"/>
                  </a:lnTo>
                  <a:lnTo>
                    <a:pt x="879424" y="601459"/>
                  </a:lnTo>
                  <a:lnTo>
                    <a:pt x="878713" y="601281"/>
                  </a:lnTo>
                  <a:lnTo>
                    <a:pt x="878319" y="601091"/>
                  </a:lnTo>
                  <a:lnTo>
                    <a:pt x="878065" y="601675"/>
                  </a:lnTo>
                  <a:lnTo>
                    <a:pt x="877722" y="602234"/>
                  </a:lnTo>
                  <a:lnTo>
                    <a:pt x="877633" y="602843"/>
                  </a:lnTo>
                  <a:lnTo>
                    <a:pt x="877595" y="603008"/>
                  </a:lnTo>
                  <a:lnTo>
                    <a:pt x="878306" y="603300"/>
                  </a:lnTo>
                  <a:lnTo>
                    <a:pt x="879017" y="603745"/>
                  </a:lnTo>
                  <a:lnTo>
                    <a:pt x="879233" y="602856"/>
                  </a:lnTo>
                  <a:lnTo>
                    <a:pt x="879487" y="602259"/>
                  </a:lnTo>
                  <a:close/>
                </a:path>
                <a:path w="1259204" h="690880">
                  <a:moveTo>
                    <a:pt x="882827" y="375615"/>
                  </a:moveTo>
                  <a:lnTo>
                    <a:pt x="882434" y="375132"/>
                  </a:lnTo>
                  <a:lnTo>
                    <a:pt x="882218" y="374662"/>
                  </a:lnTo>
                  <a:lnTo>
                    <a:pt x="881913" y="374929"/>
                  </a:lnTo>
                  <a:lnTo>
                    <a:pt x="881595" y="375196"/>
                  </a:lnTo>
                  <a:lnTo>
                    <a:pt x="881278" y="375462"/>
                  </a:lnTo>
                  <a:lnTo>
                    <a:pt x="881189" y="376072"/>
                  </a:lnTo>
                  <a:lnTo>
                    <a:pt x="880935" y="376707"/>
                  </a:lnTo>
                  <a:lnTo>
                    <a:pt x="881075" y="377571"/>
                  </a:lnTo>
                  <a:lnTo>
                    <a:pt x="881811" y="377698"/>
                  </a:lnTo>
                  <a:lnTo>
                    <a:pt x="882230" y="377901"/>
                  </a:lnTo>
                  <a:lnTo>
                    <a:pt x="882434" y="377278"/>
                  </a:lnTo>
                  <a:lnTo>
                    <a:pt x="882789" y="376682"/>
                  </a:lnTo>
                  <a:lnTo>
                    <a:pt x="882827" y="376072"/>
                  </a:lnTo>
                  <a:lnTo>
                    <a:pt x="882827" y="375615"/>
                  </a:lnTo>
                  <a:close/>
                </a:path>
                <a:path w="1259204" h="690880">
                  <a:moveTo>
                    <a:pt x="889850" y="232448"/>
                  </a:moveTo>
                  <a:lnTo>
                    <a:pt x="889609" y="232397"/>
                  </a:lnTo>
                  <a:lnTo>
                    <a:pt x="889368" y="232346"/>
                  </a:lnTo>
                  <a:lnTo>
                    <a:pt x="889114" y="232295"/>
                  </a:lnTo>
                  <a:lnTo>
                    <a:pt x="888898" y="232930"/>
                  </a:lnTo>
                  <a:lnTo>
                    <a:pt x="888542" y="233540"/>
                  </a:lnTo>
                  <a:lnTo>
                    <a:pt x="888377" y="234784"/>
                  </a:lnTo>
                  <a:lnTo>
                    <a:pt x="888555" y="235419"/>
                  </a:lnTo>
                  <a:lnTo>
                    <a:pt x="888619" y="236054"/>
                  </a:lnTo>
                  <a:lnTo>
                    <a:pt x="888911" y="236042"/>
                  </a:lnTo>
                  <a:lnTo>
                    <a:pt x="889203" y="236054"/>
                  </a:lnTo>
                  <a:lnTo>
                    <a:pt x="889495" y="236054"/>
                  </a:lnTo>
                  <a:lnTo>
                    <a:pt x="889609" y="234848"/>
                  </a:lnTo>
                  <a:lnTo>
                    <a:pt x="889736" y="233654"/>
                  </a:lnTo>
                  <a:lnTo>
                    <a:pt x="889850" y="232448"/>
                  </a:lnTo>
                  <a:close/>
                </a:path>
                <a:path w="1259204" h="690880">
                  <a:moveTo>
                    <a:pt x="895184" y="187566"/>
                  </a:moveTo>
                  <a:lnTo>
                    <a:pt x="894880" y="186715"/>
                  </a:lnTo>
                  <a:lnTo>
                    <a:pt x="894257" y="185013"/>
                  </a:lnTo>
                  <a:lnTo>
                    <a:pt x="893965" y="185115"/>
                  </a:lnTo>
                  <a:lnTo>
                    <a:pt x="893406" y="185254"/>
                  </a:lnTo>
                  <a:lnTo>
                    <a:pt x="893559" y="186118"/>
                  </a:lnTo>
                  <a:lnTo>
                    <a:pt x="893711" y="186982"/>
                  </a:lnTo>
                  <a:lnTo>
                    <a:pt x="893864" y="187845"/>
                  </a:lnTo>
                  <a:lnTo>
                    <a:pt x="894308" y="187756"/>
                  </a:lnTo>
                  <a:lnTo>
                    <a:pt x="894753" y="187642"/>
                  </a:lnTo>
                  <a:lnTo>
                    <a:pt x="895184" y="187566"/>
                  </a:lnTo>
                  <a:close/>
                </a:path>
                <a:path w="1259204" h="690880">
                  <a:moveTo>
                    <a:pt x="920978" y="75628"/>
                  </a:moveTo>
                  <a:lnTo>
                    <a:pt x="920648" y="75603"/>
                  </a:lnTo>
                  <a:lnTo>
                    <a:pt x="920305" y="75577"/>
                  </a:lnTo>
                  <a:lnTo>
                    <a:pt x="919962" y="75526"/>
                  </a:lnTo>
                  <a:lnTo>
                    <a:pt x="919734" y="76682"/>
                  </a:lnTo>
                  <a:lnTo>
                    <a:pt x="919530" y="77825"/>
                  </a:lnTo>
                  <a:lnTo>
                    <a:pt x="919302" y="78994"/>
                  </a:lnTo>
                  <a:lnTo>
                    <a:pt x="920673" y="79375"/>
                  </a:lnTo>
                  <a:lnTo>
                    <a:pt x="920775" y="78117"/>
                  </a:lnTo>
                  <a:lnTo>
                    <a:pt x="920978" y="75628"/>
                  </a:lnTo>
                  <a:close/>
                </a:path>
                <a:path w="1259204" h="690880">
                  <a:moveTo>
                    <a:pt x="941171" y="288328"/>
                  </a:moveTo>
                  <a:lnTo>
                    <a:pt x="940790" y="288290"/>
                  </a:lnTo>
                  <a:lnTo>
                    <a:pt x="940422" y="288277"/>
                  </a:lnTo>
                  <a:lnTo>
                    <a:pt x="940041" y="288264"/>
                  </a:lnTo>
                  <a:lnTo>
                    <a:pt x="939914" y="290169"/>
                  </a:lnTo>
                  <a:lnTo>
                    <a:pt x="939838" y="291134"/>
                  </a:lnTo>
                  <a:lnTo>
                    <a:pt x="940650" y="291172"/>
                  </a:lnTo>
                  <a:lnTo>
                    <a:pt x="941044" y="291198"/>
                  </a:lnTo>
                  <a:lnTo>
                    <a:pt x="941171" y="288328"/>
                  </a:lnTo>
                  <a:close/>
                </a:path>
                <a:path w="1259204" h="690880">
                  <a:moveTo>
                    <a:pt x="948677" y="640969"/>
                  </a:moveTo>
                  <a:lnTo>
                    <a:pt x="947737" y="640511"/>
                  </a:lnTo>
                  <a:lnTo>
                    <a:pt x="946810" y="640080"/>
                  </a:lnTo>
                  <a:lnTo>
                    <a:pt x="945870" y="639622"/>
                  </a:lnTo>
                  <a:lnTo>
                    <a:pt x="945730" y="639902"/>
                  </a:lnTo>
                  <a:lnTo>
                    <a:pt x="945591" y="640219"/>
                  </a:lnTo>
                  <a:lnTo>
                    <a:pt x="945451" y="640524"/>
                  </a:lnTo>
                  <a:lnTo>
                    <a:pt x="946340" y="641045"/>
                  </a:lnTo>
                  <a:lnTo>
                    <a:pt x="947229" y="641565"/>
                  </a:lnTo>
                  <a:lnTo>
                    <a:pt x="948118" y="642086"/>
                  </a:lnTo>
                  <a:lnTo>
                    <a:pt x="948677" y="640969"/>
                  </a:lnTo>
                  <a:close/>
                </a:path>
                <a:path w="1259204" h="690880">
                  <a:moveTo>
                    <a:pt x="958354" y="201307"/>
                  </a:moveTo>
                  <a:lnTo>
                    <a:pt x="957707" y="201180"/>
                  </a:lnTo>
                  <a:lnTo>
                    <a:pt x="957033" y="200850"/>
                  </a:lnTo>
                  <a:lnTo>
                    <a:pt x="956856" y="201015"/>
                  </a:lnTo>
                  <a:lnTo>
                    <a:pt x="956500" y="201371"/>
                  </a:lnTo>
                  <a:lnTo>
                    <a:pt x="956424" y="202006"/>
                  </a:lnTo>
                  <a:lnTo>
                    <a:pt x="956233" y="202526"/>
                  </a:lnTo>
                  <a:lnTo>
                    <a:pt x="956678" y="202552"/>
                  </a:lnTo>
                  <a:lnTo>
                    <a:pt x="957237" y="202793"/>
                  </a:lnTo>
                  <a:lnTo>
                    <a:pt x="957910" y="202450"/>
                  </a:lnTo>
                  <a:lnTo>
                    <a:pt x="958049" y="201866"/>
                  </a:lnTo>
                  <a:lnTo>
                    <a:pt x="958354" y="201307"/>
                  </a:lnTo>
                  <a:close/>
                </a:path>
                <a:path w="1259204" h="690880">
                  <a:moveTo>
                    <a:pt x="972350" y="217258"/>
                  </a:moveTo>
                  <a:lnTo>
                    <a:pt x="971931" y="217043"/>
                  </a:lnTo>
                  <a:lnTo>
                    <a:pt x="971511" y="216877"/>
                  </a:lnTo>
                  <a:lnTo>
                    <a:pt x="970991" y="216636"/>
                  </a:lnTo>
                  <a:lnTo>
                    <a:pt x="970686" y="217157"/>
                  </a:lnTo>
                  <a:lnTo>
                    <a:pt x="970267" y="217576"/>
                  </a:lnTo>
                  <a:lnTo>
                    <a:pt x="970280" y="217957"/>
                  </a:lnTo>
                  <a:lnTo>
                    <a:pt x="970292" y="218224"/>
                  </a:lnTo>
                  <a:lnTo>
                    <a:pt x="971181" y="218732"/>
                  </a:lnTo>
                  <a:lnTo>
                    <a:pt x="971677" y="218262"/>
                  </a:lnTo>
                  <a:lnTo>
                    <a:pt x="971994" y="217741"/>
                  </a:lnTo>
                  <a:lnTo>
                    <a:pt x="972350" y="217258"/>
                  </a:lnTo>
                  <a:close/>
                </a:path>
                <a:path w="1259204" h="690880">
                  <a:moveTo>
                    <a:pt x="972629" y="502018"/>
                  </a:moveTo>
                  <a:lnTo>
                    <a:pt x="972159" y="502056"/>
                  </a:lnTo>
                  <a:lnTo>
                    <a:pt x="971689" y="502094"/>
                  </a:lnTo>
                  <a:lnTo>
                    <a:pt x="971232" y="502132"/>
                  </a:lnTo>
                  <a:lnTo>
                    <a:pt x="971384" y="502996"/>
                  </a:lnTo>
                  <a:lnTo>
                    <a:pt x="971689" y="504736"/>
                  </a:lnTo>
                  <a:lnTo>
                    <a:pt x="971931" y="504736"/>
                  </a:lnTo>
                  <a:lnTo>
                    <a:pt x="972413" y="504710"/>
                  </a:lnTo>
                  <a:lnTo>
                    <a:pt x="972629" y="502018"/>
                  </a:lnTo>
                  <a:close/>
                </a:path>
                <a:path w="1259204" h="690880">
                  <a:moveTo>
                    <a:pt x="976541" y="282498"/>
                  </a:moveTo>
                  <a:lnTo>
                    <a:pt x="976426" y="282244"/>
                  </a:lnTo>
                  <a:lnTo>
                    <a:pt x="976325" y="281978"/>
                  </a:lnTo>
                  <a:lnTo>
                    <a:pt x="976210" y="281724"/>
                  </a:lnTo>
                  <a:lnTo>
                    <a:pt x="975309" y="281990"/>
                  </a:lnTo>
                  <a:lnTo>
                    <a:pt x="973556" y="282536"/>
                  </a:lnTo>
                  <a:lnTo>
                    <a:pt x="974178" y="283781"/>
                  </a:lnTo>
                  <a:lnTo>
                    <a:pt x="974966" y="283349"/>
                  </a:lnTo>
                  <a:lnTo>
                    <a:pt x="975753" y="282930"/>
                  </a:lnTo>
                  <a:lnTo>
                    <a:pt x="976541" y="282498"/>
                  </a:lnTo>
                  <a:close/>
                </a:path>
                <a:path w="1259204" h="690880">
                  <a:moveTo>
                    <a:pt x="1003414" y="563143"/>
                  </a:moveTo>
                  <a:lnTo>
                    <a:pt x="1002563" y="562419"/>
                  </a:lnTo>
                  <a:lnTo>
                    <a:pt x="1002233" y="562495"/>
                  </a:lnTo>
                  <a:lnTo>
                    <a:pt x="1001649" y="562610"/>
                  </a:lnTo>
                  <a:lnTo>
                    <a:pt x="1001166" y="563130"/>
                  </a:lnTo>
                  <a:lnTo>
                    <a:pt x="1000112" y="563816"/>
                  </a:lnTo>
                  <a:lnTo>
                    <a:pt x="1001242" y="564375"/>
                  </a:lnTo>
                  <a:lnTo>
                    <a:pt x="1001928" y="564972"/>
                  </a:lnTo>
                  <a:lnTo>
                    <a:pt x="1002309" y="564845"/>
                  </a:lnTo>
                  <a:lnTo>
                    <a:pt x="1002817" y="564654"/>
                  </a:lnTo>
                  <a:lnTo>
                    <a:pt x="1003147" y="563854"/>
                  </a:lnTo>
                  <a:lnTo>
                    <a:pt x="1003376" y="563270"/>
                  </a:lnTo>
                  <a:lnTo>
                    <a:pt x="1003414" y="563143"/>
                  </a:lnTo>
                  <a:close/>
                </a:path>
                <a:path w="1259204" h="690880">
                  <a:moveTo>
                    <a:pt x="1010399" y="214655"/>
                  </a:moveTo>
                  <a:lnTo>
                    <a:pt x="1010005" y="214503"/>
                  </a:lnTo>
                  <a:lnTo>
                    <a:pt x="1009599" y="214337"/>
                  </a:lnTo>
                  <a:lnTo>
                    <a:pt x="1009218" y="214185"/>
                  </a:lnTo>
                  <a:lnTo>
                    <a:pt x="1008557" y="216255"/>
                  </a:lnTo>
                  <a:lnTo>
                    <a:pt x="1008214" y="217284"/>
                  </a:lnTo>
                  <a:lnTo>
                    <a:pt x="1008545" y="217398"/>
                  </a:lnTo>
                  <a:lnTo>
                    <a:pt x="1008875" y="217512"/>
                  </a:lnTo>
                  <a:lnTo>
                    <a:pt x="1009192" y="217614"/>
                  </a:lnTo>
                  <a:lnTo>
                    <a:pt x="1009599" y="216623"/>
                  </a:lnTo>
                  <a:lnTo>
                    <a:pt x="1010005" y="215646"/>
                  </a:lnTo>
                  <a:lnTo>
                    <a:pt x="1010399" y="214655"/>
                  </a:lnTo>
                  <a:close/>
                </a:path>
                <a:path w="1259204" h="690880">
                  <a:moveTo>
                    <a:pt x="1019721" y="514223"/>
                  </a:moveTo>
                  <a:lnTo>
                    <a:pt x="1018197" y="514197"/>
                  </a:lnTo>
                  <a:lnTo>
                    <a:pt x="1017193" y="514197"/>
                  </a:lnTo>
                  <a:lnTo>
                    <a:pt x="1016203" y="514197"/>
                  </a:lnTo>
                  <a:lnTo>
                    <a:pt x="1017219" y="515747"/>
                  </a:lnTo>
                  <a:lnTo>
                    <a:pt x="1018235" y="516699"/>
                  </a:lnTo>
                  <a:lnTo>
                    <a:pt x="1019721" y="514223"/>
                  </a:lnTo>
                  <a:close/>
                </a:path>
                <a:path w="1259204" h="690880">
                  <a:moveTo>
                    <a:pt x="1043622" y="641642"/>
                  </a:moveTo>
                  <a:lnTo>
                    <a:pt x="1043559" y="641172"/>
                  </a:lnTo>
                  <a:lnTo>
                    <a:pt x="1042962" y="641007"/>
                  </a:lnTo>
                  <a:lnTo>
                    <a:pt x="1042428" y="640892"/>
                  </a:lnTo>
                  <a:lnTo>
                    <a:pt x="1042466" y="641413"/>
                  </a:lnTo>
                  <a:lnTo>
                    <a:pt x="1042403" y="641934"/>
                  </a:lnTo>
                  <a:lnTo>
                    <a:pt x="1042568" y="642340"/>
                  </a:lnTo>
                  <a:lnTo>
                    <a:pt x="1042631" y="642543"/>
                  </a:lnTo>
                  <a:lnTo>
                    <a:pt x="1043178" y="642543"/>
                  </a:lnTo>
                  <a:lnTo>
                    <a:pt x="1043495" y="642632"/>
                  </a:lnTo>
                  <a:lnTo>
                    <a:pt x="1043520" y="642124"/>
                  </a:lnTo>
                  <a:lnTo>
                    <a:pt x="1043622" y="641642"/>
                  </a:lnTo>
                  <a:close/>
                </a:path>
                <a:path w="1259204" h="690880">
                  <a:moveTo>
                    <a:pt x="1054125" y="255206"/>
                  </a:moveTo>
                  <a:lnTo>
                    <a:pt x="1052398" y="253822"/>
                  </a:lnTo>
                  <a:lnTo>
                    <a:pt x="1052169" y="254647"/>
                  </a:lnTo>
                  <a:lnTo>
                    <a:pt x="1051814" y="255181"/>
                  </a:lnTo>
                  <a:lnTo>
                    <a:pt x="1051979" y="255460"/>
                  </a:lnTo>
                  <a:lnTo>
                    <a:pt x="1052182" y="255841"/>
                  </a:lnTo>
                  <a:lnTo>
                    <a:pt x="1052779" y="256235"/>
                  </a:lnTo>
                  <a:lnTo>
                    <a:pt x="1053515" y="256171"/>
                  </a:lnTo>
                  <a:lnTo>
                    <a:pt x="1053807" y="255549"/>
                  </a:lnTo>
                  <a:lnTo>
                    <a:pt x="1054125" y="255206"/>
                  </a:lnTo>
                  <a:close/>
                </a:path>
                <a:path w="1259204" h="690880">
                  <a:moveTo>
                    <a:pt x="1068006" y="281419"/>
                  </a:moveTo>
                  <a:lnTo>
                    <a:pt x="1067714" y="281406"/>
                  </a:lnTo>
                  <a:lnTo>
                    <a:pt x="1067422" y="281406"/>
                  </a:lnTo>
                  <a:lnTo>
                    <a:pt x="1067130" y="281381"/>
                  </a:lnTo>
                  <a:lnTo>
                    <a:pt x="1067066" y="282917"/>
                  </a:lnTo>
                  <a:lnTo>
                    <a:pt x="1067028" y="283667"/>
                  </a:lnTo>
                  <a:lnTo>
                    <a:pt x="1067333" y="283667"/>
                  </a:lnTo>
                  <a:lnTo>
                    <a:pt x="1067943" y="283705"/>
                  </a:lnTo>
                  <a:lnTo>
                    <a:pt x="1068006" y="281419"/>
                  </a:lnTo>
                  <a:close/>
                </a:path>
                <a:path w="1259204" h="690880">
                  <a:moveTo>
                    <a:pt x="1074369" y="1066"/>
                  </a:moveTo>
                  <a:lnTo>
                    <a:pt x="1073581" y="596"/>
                  </a:lnTo>
                  <a:lnTo>
                    <a:pt x="1073073" y="127"/>
                  </a:lnTo>
                  <a:lnTo>
                    <a:pt x="1072502" y="38"/>
                  </a:lnTo>
                  <a:lnTo>
                    <a:pt x="1072273" y="0"/>
                  </a:lnTo>
                  <a:lnTo>
                    <a:pt x="1071880" y="673"/>
                  </a:lnTo>
                  <a:lnTo>
                    <a:pt x="1071562" y="1016"/>
                  </a:lnTo>
                  <a:lnTo>
                    <a:pt x="1072045" y="1422"/>
                  </a:lnTo>
                  <a:lnTo>
                    <a:pt x="1072464" y="1930"/>
                  </a:lnTo>
                  <a:lnTo>
                    <a:pt x="1073010" y="2133"/>
                  </a:lnTo>
                  <a:lnTo>
                    <a:pt x="1073238" y="2209"/>
                  </a:lnTo>
                  <a:lnTo>
                    <a:pt x="1073708" y="1612"/>
                  </a:lnTo>
                  <a:lnTo>
                    <a:pt x="1074369" y="1066"/>
                  </a:lnTo>
                  <a:close/>
                </a:path>
                <a:path w="1259204" h="690880">
                  <a:moveTo>
                    <a:pt x="1080058" y="62445"/>
                  </a:moveTo>
                  <a:lnTo>
                    <a:pt x="1079512" y="62191"/>
                  </a:lnTo>
                  <a:lnTo>
                    <a:pt x="1078966" y="61760"/>
                  </a:lnTo>
                  <a:lnTo>
                    <a:pt x="1078395" y="61722"/>
                  </a:lnTo>
                  <a:lnTo>
                    <a:pt x="1078153" y="61709"/>
                  </a:lnTo>
                  <a:lnTo>
                    <a:pt x="1077518" y="62687"/>
                  </a:lnTo>
                  <a:lnTo>
                    <a:pt x="1077620" y="62826"/>
                  </a:lnTo>
                  <a:lnTo>
                    <a:pt x="1077950" y="63284"/>
                  </a:lnTo>
                  <a:lnTo>
                    <a:pt x="1078534" y="63601"/>
                  </a:lnTo>
                  <a:lnTo>
                    <a:pt x="1079169" y="64084"/>
                  </a:lnTo>
                  <a:lnTo>
                    <a:pt x="1079817" y="62903"/>
                  </a:lnTo>
                  <a:lnTo>
                    <a:pt x="1080058" y="62445"/>
                  </a:lnTo>
                  <a:close/>
                </a:path>
                <a:path w="1259204" h="690880">
                  <a:moveTo>
                    <a:pt x="1082154" y="17475"/>
                  </a:moveTo>
                  <a:lnTo>
                    <a:pt x="1081430" y="16979"/>
                  </a:lnTo>
                  <a:lnTo>
                    <a:pt x="1081062" y="16725"/>
                  </a:lnTo>
                  <a:lnTo>
                    <a:pt x="1080668" y="17449"/>
                  </a:lnTo>
                  <a:lnTo>
                    <a:pt x="1079868" y="18910"/>
                  </a:lnTo>
                  <a:lnTo>
                    <a:pt x="1080503" y="19354"/>
                  </a:lnTo>
                  <a:lnTo>
                    <a:pt x="1081062" y="18732"/>
                  </a:lnTo>
                  <a:lnTo>
                    <a:pt x="1082154" y="17475"/>
                  </a:lnTo>
                  <a:close/>
                </a:path>
                <a:path w="1259204" h="690880">
                  <a:moveTo>
                    <a:pt x="1100899" y="538213"/>
                  </a:moveTo>
                  <a:lnTo>
                    <a:pt x="1100391" y="536562"/>
                  </a:lnTo>
                  <a:lnTo>
                    <a:pt x="1100150" y="535724"/>
                  </a:lnTo>
                  <a:lnTo>
                    <a:pt x="1098854" y="536079"/>
                  </a:lnTo>
                  <a:lnTo>
                    <a:pt x="1100086" y="538543"/>
                  </a:lnTo>
                  <a:lnTo>
                    <a:pt x="1100632" y="538314"/>
                  </a:lnTo>
                  <a:lnTo>
                    <a:pt x="1100899" y="538213"/>
                  </a:lnTo>
                  <a:close/>
                </a:path>
                <a:path w="1259204" h="690880">
                  <a:moveTo>
                    <a:pt x="1126375" y="393026"/>
                  </a:moveTo>
                  <a:lnTo>
                    <a:pt x="1126363" y="392658"/>
                  </a:lnTo>
                  <a:lnTo>
                    <a:pt x="1126350" y="392303"/>
                  </a:lnTo>
                  <a:lnTo>
                    <a:pt x="1125791" y="391947"/>
                  </a:lnTo>
                  <a:lnTo>
                    <a:pt x="1125474" y="391579"/>
                  </a:lnTo>
                  <a:lnTo>
                    <a:pt x="1125156" y="391909"/>
                  </a:lnTo>
                  <a:lnTo>
                    <a:pt x="1124559" y="392214"/>
                  </a:lnTo>
                  <a:lnTo>
                    <a:pt x="1124559" y="392569"/>
                  </a:lnTo>
                  <a:lnTo>
                    <a:pt x="1124521" y="392950"/>
                  </a:lnTo>
                  <a:lnTo>
                    <a:pt x="1125016" y="393357"/>
                  </a:lnTo>
                  <a:lnTo>
                    <a:pt x="1125423" y="393979"/>
                  </a:lnTo>
                  <a:lnTo>
                    <a:pt x="1125855" y="393420"/>
                  </a:lnTo>
                  <a:lnTo>
                    <a:pt x="1126375" y="393026"/>
                  </a:lnTo>
                  <a:close/>
                </a:path>
                <a:path w="1259204" h="690880">
                  <a:moveTo>
                    <a:pt x="1138186" y="420522"/>
                  </a:moveTo>
                  <a:lnTo>
                    <a:pt x="1137373" y="420293"/>
                  </a:lnTo>
                  <a:lnTo>
                    <a:pt x="1136751" y="419900"/>
                  </a:lnTo>
                  <a:lnTo>
                    <a:pt x="1136459" y="420090"/>
                  </a:lnTo>
                  <a:lnTo>
                    <a:pt x="1135926" y="420370"/>
                  </a:lnTo>
                  <a:lnTo>
                    <a:pt x="1135430" y="420979"/>
                  </a:lnTo>
                  <a:lnTo>
                    <a:pt x="1135265" y="421563"/>
                  </a:lnTo>
                  <a:lnTo>
                    <a:pt x="1135202" y="421779"/>
                  </a:lnTo>
                  <a:lnTo>
                    <a:pt x="1136053" y="422275"/>
                  </a:lnTo>
                  <a:lnTo>
                    <a:pt x="1136497" y="422643"/>
                  </a:lnTo>
                  <a:lnTo>
                    <a:pt x="1136904" y="422135"/>
                  </a:lnTo>
                  <a:lnTo>
                    <a:pt x="1138186" y="420522"/>
                  </a:lnTo>
                  <a:close/>
                </a:path>
                <a:path w="1259204" h="690880">
                  <a:moveTo>
                    <a:pt x="1145984" y="166649"/>
                  </a:moveTo>
                  <a:lnTo>
                    <a:pt x="1145540" y="164198"/>
                  </a:lnTo>
                  <a:lnTo>
                    <a:pt x="1144689" y="164350"/>
                  </a:lnTo>
                  <a:lnTo>
                    <a:pt x="1145133" y="166789"/>
                  </a:lnTo>
                  <a:lnTo>
                    <a:pt x="1145413" y="166751"/>
                  </a:lnTo>
                  <a:lnTo>
                    <a:pt x="1145984" y="166649"/>
                  </a:lnTo>
                  <a:close/>
                </a:path>
                <a:path w="1259204" h="690880">
                  <a:moveTo>
                    <a:pt x="1163637" y="167220"/>
                  </a:moveTo>
                  <a:lnTo>
                    <a:pt x="1162824" y="166916"/>
                  </a:lnTo>
                  <a:lnTo>
                    <a:pt x="1162253" y="166598"/>
                  </a:lnTo>
                  <a:lnTo>
                    <a:pt x="1161656" y="166547"/>
                  </a:lnTo>
                  <a:lnTo>
                    <a:pt x="1161402" y="166535"/>
                  </a:lnTo>
                  <a:lnTo>
                    <a:pt x="1161097" y="167119"/>
                  </a:lnTo>
                  <a:lnTo>
                    <a:pt x="1160830" y="167436"/>
                  </a:lnTo>
                  <a:lnTo>
                    <a:pt x="1161453" y="167830"/>
                  </a:lnTo>
                  <a:lnTo>
                    <a:pt x="1162062" y="168262"/>
                  </a:lnTo>
                  <a:lnTo>
                    <a:pt x="1162735" y="168567"/>
                  </a:lnTo>
                  <a:lnTo>
                    <a:pt x="1163218" y="167868"/>
                  </a:lnTo>
                  <a:lnTo>
                    <a:pt x="1163637" y="167220"/>
                  </a:lnTo>
                  <a:close/>
                </a:path>
                <a:path w="1259204" h="690880">
                  <a:moveTo>
                    <a:pt x="1166291" y="163677"/>
                  </a:moveTo>
                  <a:lnTo>
                    <a:pt x="1166152" y="163423"/>
                  </a:lnTo>
                  <a:lnTo>
                    <a:pt x="1165834" y="162902"/>
                  </a:lnTo>
                  <a:lnTo>
                    <a:pt x="1165263" y="162547"/>
                  </a:lnTo>
                  <a:lnTo>
                    <a:pt x="1164640" y="161988"/>
                  </a:lnTo>
                  <a:lnTo>
                    <a:pt x="1164285" y="162737"/>
                  </a:lnTo>
                  <a:lnTo>
                    <a:pt x="1163828" y="163512"/>
                  </a:lnTo>
                  <a:lnTo>
                    <a:pt x="1164475" y="164045"/>
                  </a:lnTo>
                  <a:lnTo>
                    <a:pt x="1165148" y="164325"/>
                  </a:lnTo>
                  <a:lnTo>
                    <a:pt x="1165796" y="164655"/>
                  </a:lnTo>
                  <a:lnTo>
                    <a:pt x="1165923" y="164223"/>
                  </a:lnTo>
                  <a:lnTo>
                    <a:pt x="1166291" y="163677"/>
                  </a:lnTo>
                  <a:close/>
                </a:path>
                <a:path w="1259204" h="690880">
                  <a:moveTo>
                    <a:pt x="1182243" y="397560"/>
                  </a:moveTo>
                  <a:lnTo>
                    <a:pt x="1181315" y="397040"/>
                  </a:lnTo>
                  <a:lnTo>
                    <a:pt x="1180909" y="396824"/>
                  </a:lnTo>
                  <a:lnTo>
                    <a:pt x="1180744" y="397332"/>
                  </a:lnTo>
                  <a:lnTo>
                    <a:pt x="1180414" y="397852"/>
                  </a:lnTo>
                  <a:lnTo>
                    <a:pt x="1180528" y="398576"/>
                  </a:lnTo>
                  <a:lnTo>
                    <a:pt x="1181265" y="398703"/>
                  </a:lnTo>
                  <a:lnTo>
                    <a:pt x="1181671" y="398907"/>
                  </a:lnTo>
                  <a:lnTo>
                    <a:pt x="1181849" y="398487"/>
                  </a:lnTo>
                  <a:lnTo>
                    <a:pt x="1182243" y="397560"/>
                  </a:lnTo>
                  <a:close/>
                </a:path>
                <a:path w="1259204" h="690880">
                  <a:moveTo>
                    <a:pt x="1204849" y="247002"/>
                  </a:moveTo>
                  <a:lnTo>
                    <a:pt x="1204175" y="246100"/>
                  </a:lnTo>
                  <a:lnTo>
                    <a:pt x="1203515" y="245198"/>
                  </a:lnTo>
                  <a:lnTo>
                    <a:pt x="1202842" y="244284"/>
                  </a:lnTo>
                  <a:lnTo>
                    <a:pt x="1202512" y="244538"/>
                  </a:lnTo>
                  <a:lnTo>
                    <a:pt x="1201851" y="245021"/>
                  </a:lnTo>
                  <a:lnTo>
                    <a:pt x="1203286" y="246786"/>
                  </a:lnTo>
                  <a:lnTo>
                    <a:pt x="1203998" y="247650"/>
                  </a:lnTo>
                  <a:lnTo>
                    <a:pt x="1204277" y="247434"/>
                  </a:lnTo>
                  <a:lnTo>
                    <a:pt x="1204556" y="247218"/>
                  </a:lnTo>
                  <a:lnTo>
                    <a:pt x="1204849" y="247002"/>
                  </a:lnTo>
                  <a:close/>
                </a:path>
                <a:path w="1259204" h="690880">
                  <a:moveTo>
                    <a:pt x="1230718" y="404787"/>
                  </a:moveTo>
                  <a:lnTo>
                    <a:pt x="1230388" y="404139"/>
                  </a:lnTo>
                  <a:lnTo>
                    <a:pt x="1229893" y="403783"/>
                  </a:lnTo>
                  <a:lnTo>
                    <a:pt x="1229487" y="403377"/>
                  </a:lnTo>
                  <a:lnTo>
                    <a:pt x="1229207" y="403745"/>
                  </a:lnTo>
                  <a:lnTo>
                    <a:pt x="1228534" y="404634"/>
                  </a:lnTo>
                  <a:lnTo>
                    <a:pt x="1229029" y="405028"/>
                  </a:lnTo>
                  <a:lnTo>
                    <a:pt x="1229398" y="405536"/>
                  </a:lnTo>
                  <a:lnTo>
                    <a:pt x="1229766" y="405561"/>
                  </a:lnTo>
                  <a:lnTo>
                    <a:pt x="1230071" y="405561"/>
                  </a:lnTo>
                  <a:lnTo>
                    <a:pt x="1230718" y="404787"/>
                  </a:lnTo>
                  <a:close/>
                </a:path>
                <a:path w="1259204" h="690880">
                  <a:moveTo>
                    <a:pt x="1235049" y="315988"/>
                  </a:moveTo>
                  <a:lnTo>
                    <a:pt x="1234554" y="314731"/>
                  </a:lnTo>
                  <a:lnTo>
                    <a:pt x="1232916" y="315595"/>
                  </a:lnTo>
                  <a:lnTo>
                    <a:pt x="1232103" y="316052"/>
                  </a:lnTo>
                  <a:lnTo>
                    <a:pt x="1232217" y="316318"/>
                  </a:lnTo>
                  <a:lnTo>
                    <a:pt x="1232446" y="316826"/>
                  </a:lnTo>
                  <a:lnTo>
                    <a:pt x="1234186" y="316293"/>
                  </a:lnTo>
                  <a:lnTo>
                    <a:pt x="1235049" y="315988"/>
                  </a:lnTo>
                  <a:close/>
                </a:path>
                <a:path w="1259204" h="690880">
                  <a:moveTo>
                    <a:pt x="1252029" y="519925"/>
                  </a:moveTo>
                  <a:lnTo>
                    <a:pt x="1251940" y="519620"/>
                  </a:lnTo>
                  <a:lnTo>
                    <a:pt x="1251839" y="519290"/>
                  </a:lnTo>
                  <a:lnTo>
                    <a:pt x="1251013" y="518820"/>
                  </a:lnTo>
                  <a:lnTo>
                    <a:pt x="1250886" y="518909"/>
                  </a:lnTo>
                  <a:lnTo>
                    <a:pt x="1250442" y="519264"/>
                  </a:lnTo>
                  <a:lnTo>
                    <a:pt x="1250149" y="519798"/>
                  </a:lnTo>
                  <a:lnTo>
                    <a:pt x="1249794" y="520293"/>
                  </a:lnTo>
                  <a:lnTo>
                    <a:pt x="1250251" y="520458"/>
                  </a:lnTo>
                  <a:lnTo>
                    <a:pt x="1250696" y="520636"/>
                  </a:lnTo>
                  <a:lnTo>
                    <a:pt x="1251305" y="520890"/>
                  </a:lnTo>
                  <a:lnTo>
                    <a:pt x="1251572" y="520407"/>
                  </a:lnTo>
                  <a:lnTo>
                    <a:pt x="1252029" y="519925"/>
                  </a:lnTo>
                  <a:close/>
                </a:path>
                <a:path w="1259204" h="690880">
                  <a:moveTo>
                    <a:pt x="1258887" y="324700"/>
                  </a:moveTo>
                  <a:lnTo>
                    <a:pt x="1255839" y="323316"/>
                  </a:lnTo>
                  <a:lnTo>
                    <a:pt x="1254912" y="322884"/>
                  </a:lnTo>
                  <a:lnTo>
                    <a:pt x="1254188" y="323900"/>
                  </a:lnTo>
                  <a:lnTo>
                    <a:pt x="1254633" y="324358"/>
                  </a:lnTo>
                  <a:lnTo>
                    <a:pt x="1255001" y="325107"/>
                  </a:lnTo>
                  <a:lnTo>
                    <a:pt x="1256144" y="325399"/>
                  </a:lnTo>
                  <a:lnTo>
                    <a:pt x="1256906" y="325056"/>
                  </a:lnTo>
                  <a:lnTo>
                    <a:pt x="1258887" y="3247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1" name="object 11"/>
            <p:cNvSpPr/>
            <p:nvPr/>
          </p:nvSpPr>
          <p:spPr>
            <a:xfrm>
              <a:off x="2522842" y="1896344"/>
              <a:ext cx="941705" cy="742950"/>
            </a:xfrm>
            <a:custGeom>
              <a:avLst/>
              <a:gdLst/>
              <a:ahLst/>
              <a:cxnLst/>
              <a:rect l="l" t="t" r="r" b="b"/>
              <a:pathLst>
                <a:path w="941704" h="742950">
                  <a:moveTo>
                    <a:pt x="15290" y="459079"/>
                  </a:moveTo>
                  <a:lnTo>
                    <a:pt x="14859" y="454977"/>
                  </a:lnTo>
                  <a:lnTo>
                    <a:pt x="11861" y="453555"/>
                  </a:lnTo>
                  <a:lnTo>
                    <a:pt x="10261" y="455409"/>
                  </a:lnTo>
                  <a:lnTo>
                    <a:pt x="8724" y="457390"/>
                  </a:lnTo>
                  <a:lnTo>
                    <a:pt x="6743" y="454342"/>
                  </a:lnTo>
                  <a:lnTo>
                    <a:pt x="4889" y="457047"/>
                  </a:lnTo>
                  <a:lnTo>
                    <a:pt x="3276" y="455256"/>
                  </a:lnTo>
                  <a:lnTo>
                    <a:pt x="1320" y="455447"/>
                  </a:lnTo>
                  <a:lnTo>
                    <a:pt x="1016" y="456006"/>
                  </a:lnTo>
                  <a:lnTo>
                    <a:pt x="0" y="457225"/>
                  </a:lnTo>
                  <a:lnTo>
                    <a:pt x="1168" y="458889"/>
                  </a:lnTo>
                  <a:lnTo>
                    <a:pt x="2489" y="459955"/>
                  </a:lnTo>
                  <a:lnTo>
                    <a:pt x="3657" y="461124"/>
                  </a:lnTo>
                  <a:lnTo>
                    <a:pt x="4178" y="460540"/>
                  </a:lnTo>
                  <a:lnTo>
                    <a:pt x="5092" y="459981"/>
                  </a:lnTo>
                  <a:lnTo>
                    <a:pt x="5207" y="458241"/>
                  </a:lnTo>
                  <a:lnTo>
                    <a:pt x="7747" y="459092"/>
                  </a:lnTo>
                  <a:lnTo>
                    <a:pt x="8801" y="461657"/>
                  </a:lnTo>
                  <a:lnTo>
                    <a:pt x="12293" y="460121"/>
                  </a:lnTo>
                  <a:lnTo>
                    <a:pt x="15290" y="459079"/>
                  </a:lnTo>
                  <a:close/>
                </a:path>
                <a:path w="941704" h="742950">
                  <a:moveTo>
                    <a:pt x="58788" y="372605"/>
                  </a:moveTo>
                  <a:lnTo>
                    <a:pt x="57277" y="370395"/>
                  </a:lnTo>
                  <a:lnTo>
                    <a:pt x="55994" y="370459"/>
                  </a:lnTo>
                  <a:lnTo>
                    <a:pt x="54317" y="372567"/>
                  </a:lnTo>
                  <a:lnTo>
                    <a:pt x="58788" y="372605"/>
                  </a:lnTo>
                  <a:close/>
                </a:path>
                <a:path w="941704" h="742950">
                  <a:moveTo>
                    <a:pt x="64782" y="249707"/>
                  </a:moveTo>
                  <a:lnTo>
                    <a:pt x="63855" y="248462"/>
                  </a:lnTo>
                  <a:lnTo>
                    <a:pt x="63665" y="246316"/>
                  </a:lnTo>
                  <a:lnTo>
                    <a:pt x="60058" y="246976"/>
                  </a:lnTo>
                  <a:lnTo>
                    <a:pt x="63703" y="250799"/>
                  </a:lnTo>
                  <a:lnTo>
                    <a:pt x="64782" y="249707"/>
                  </a:lnTo>
                  <a:close/>
                </a:path>
                <a:path w="941704" h="742950">
                  <a:moveTo>
                    <a:pt x="81368" y="238010"/>
                  </a:moveTo>
                  <a:lnTo>
                    <a:pt x="80175" y="237451"/>
                  </a:lnTo>
                  <a:lnTo>
                    <a:pt x="78346" y="237629"/>
                  </a:lnTo>
                  <a:lnTo>
                    <a:pt x="77609" y="239369"/>
                  </a:lnTo>
                  <a:lnTo>
                    <a:pt x="77825" y="240741"/>
                  </a:lnTo>
                  <a:lnTo>
                    <a:pt x="79933" y="241122"/>
                  </a:lnTo>
                  <a:lnTo>
                    <a:pt x="80314" y="241185"/>
                  </a:lnTo>
                  <a:lnTo>
                    <a:pt x="81292" y="240322"/>
                  </a:lnTo>
                  <a:lnTo>
                    <a:pt x="81305" y="239852"/>
                  </a:lnTo>
                  <a:lnTo>
                    <a:pt x="81368" y="238010"/>
                  </a:lnTo>
                  <a:close/>
                </a:path>
                <a:path w="941704" h="742950">
                  <a:moveTo>
                    <a:pt x="86296" y="377558"/>
                  </a:moveTo>
                  <a:lnTo>
                    <a:pt x="81546" y="375780"/>
                  </a:lnTo>
                  <a:lnTo>
                    <a:pt x="77711" y="375119"/>
                  </a:lnTo>
                  <a:lnTo>
                    <a:pt x="73329" y="378218"/>
                  </a:lnTo>
                  <a:lnTo>
                    <a:pt x="77863" y="380377"/>
                  </a:lnTo>
                  <a:lnTo>
                    <a:pt x="81648" y="380885"/>
                  </a:lnTo>
                  <a:lnTo>
                    <a:pt x="86296" y="377558"/>
                  </a:lnTo>
                  <a:close/>
                </a:path>
                <a:path w="941704" h="742950">
                  <a:moveTo>
                    <a:pt x="97675" y="388670"/>
                  </a:moveTo>
                  <a:lnTo>
                    <a:pt x="97612" y="388035"/>
                  </a:lnTo>
                  <a:lnTo>
                    <a:pt x="97561" y="387375"/>
                  </a:lnTo>
                  <a:lnTo>
                    <a:pt x="96685" y="386778"/>
                  </a:lnTo>
                  <a:lnTo>
                    <a:pt x="96151" y="386168"/>
                  </a:lnTo>
                  <a:lnTo>
                    <a:pt x="95542" y="386854"/>
                  </a:lnTo>
                  <a:lnTo>
                    <a:pt x="94640" y="387489"/>
                  </a:lnTo>
                  <a:lnTo>
                    <a:pt x="94437" y="388289"/>
                  </a:lnTo>
                  <a:lnTo>
                    <a:pt x="94310" y="388747"/>
                  </a:lnTo>
                  <a:lnTo>
                    <a:pt x="95351" y="389496"/>
                  </a:lnTo>
                  <a:lnTo>
                    <a:pt x="96189" y="390512"/>
                  </a:lnTo>
                  <a:lnTo>
                    <a:pt x="96888" y="389369"/>
                  </a:lnTo>
                  <a:lnTo>
                    <a:pt x="97675" y="388670"/>
                  </a:lnTo>
                  <a:close/>
                </a:path>
                <a:path w="941704" h="742950">
                  <a:moveTo>
                    <a:pt x="113779" y="526884"/>
                  </a:moveTo>
                  <a:lnTo>
                    <a:pt x="109207" y="532028"/>
                  </a:lnTo>
                  <a:lnTo>
                    <a:pt x="108788" y="533311"/>
                  </a:lnTo>
                  <a:lnTo>
                    <a:pt x="110324" y="536359"/>
                  </a:lnTo>
                  <a:lnTo>
                    <a:pt x="112826" y="533615"/>
                  </a:lnTo>
                  <a:lnTo>
                    <a:pt x="113487" y="530313"/>
                  </a:lnTo>
                  <a:lnTo>
                    <a:pt x="113779" y="526884"/>
                  </a:lnTo>
                  <a:close/>
                </a:path>
                <a:path w="941704" h="742950">
                  <a:moveTo>
                    <a:pt x="115963" y="740854"/>
                  </a:moveTo>
                  <a:lnTo>
                    <a:pt x="114655" y="740613"/>
                  </a:lnTo>
                  <a:lnTo>
                    <a:pt x="113347" y="740371"/>
                  </a:lnTo>
                  <a:lnTo>
                    <a:pt x="112026" y="740143"/>
                  </a:lnTo>
                  <a:lnTo>
                    <a:pt x="111899" y="740625"/>
                  </a:lnTo>
                  <a:lnTo>
                    <a:pt x="111772" y="741095"/>
                  </a:lnTo>
                  <a:lnTo>
                    <a:pt x="111645" y="741578"/>
                  </a:lnTo>
                  <a:lnTo>
                    <a:pt x="112928" y="741972"/>
                  </a:lnTo>
                  <a:lnTo>
                    <a:pt x="115506" y="742784"/>
                  </a:lnTo>
                  <a:lnTo>
                    <a:pt x="115646" y="742124"/>
                  </a:lnTo>
                  <a:lnTo>
                    <a:pt x="115963" y="740854"/>
                  </a:lnTo>
                  <a:close/>
                </a:path>
                <a:path w="941704" h="742950">
                  <a:moveTo>
                    <a:pt x="129895" y="153682"/>
                  </a:moveTo>
                  <a:lnTo>
                    <a:pt x="126733" y="152400"/>
                  </a:lnTo>
                  <a:lnTo>
                    <a:pt x="126199" y="155448"/>
                  </a:lnTo>
                  <a:lnTo>
                    <a:pt x="127558" y="155232"/>
                  </a:lnTo>
                  <a:lnTo>
                    <a:pt x="129336" y="155752"/>
                  </a:lnTo>
                  <a:lnTo>
                    <a:pt x="129476" y="155232"/>
                  </a:lnTo>
                  <a:lnTo>
                    <a:pt x="129895" y="153682"/>
                  </a:lnTo>
                  <a:close/>
                </a:path>
                <a:path w="941704" h="742950">
                  <a:moveTo>
                    <a:pt x="138658" y="230454"/>
                  </a:moveTo>
                  <a:lnTo>
                    <a:pt x="137287" y="229603"/>
                  </a:lnTo>
                  <a:lnTo>
                    <a:pt x="136550" y="228803"/>
                  </a:lnTo>
                  <a:lnTo>
                    <a:pt x="135178" y="228714"/>
                  </a:lnTo>
                  <a:lnTo>
                    <a:pt x="134543" y="229654"/>
                  </a:lnTo>
                  <a:lnTo>
                    <a:pt x="133934" y="230162"/>
                  </a:lnTo>
                  <a:lnTo>
                    <a:pt x="134658" y="230746"/>
                  </a:lnTo>
                  <a:lnTo>
                    <a:pt x="135305" y="231559"/>
                  </a:lnTo>
                  <a:lnTo>
                    <a:pt x="136131" y="231787"/>
                  </a:lnTo>
                  <a:lnTo>
                    <a:pt x="136626" y="231940"/>
                  </a:lnTo>
                  <a:lnTo>
                    <a:pt x="137388" y="231152"/>
                  </a:lnTo>
                  <a:lnTo>
                    <a:pt x="138658" y="230454"/>
                  </a:lnTo>
                  <a:close/>
                </a:path>
                <a:path w="941704" h="742950">
                  <a:moveTo>
                    <a:pt x="176479" y="492798"/>
                  </a:moveTo>
                  <a:lnTo>
                    <a:pt x="175691" y="492556"/>
                  </a:lnTo>
                  <a:lnTo>
                    <a:pt x="174104" y="492099"/>
                  </a:lnTo>
                  <a:lnTo>
                    <a:pt x="173342" y="495592"/>
                  </a:lnTo>
                  <a:lnTo>
                    <a:pt x="173977" y="495782"/>
                  </a:lnTo>
                  <a:lnTo>
                    <a:pt x="175272" y="496163"/>
                  </a:lnTo>
                  <a:lnTo>
                    <a:pt x="176479" y="492798"/>
                  </a:lnTo>
                  <a:close/>
                </a:path>
                <a:path w="941704" h="742950">
                  <a:moveTo>
                    <a:pt x="182143" y="354520"/>
                  </a:moveTo>
                  <a:lnTo>
                    <a:pt x="176568" y="359371"/>
                  </a:lnTo>
                  <a:lnTo>
                    <a:pt x="177850" y="360426"/>
                  </a:lnTo>
                  <a:lnTo>
                    <a:pt x="180149" y="362381"/>
                  </a:lnTo>
                  <a:lnTo>
                    <a:pt x="182143" y="354520"/>
                  </a:lnTo>
                  <a:close/>
                </a:path>
                <a:path w="941704" h="742950">
                  <a:moveTo>
                    <a:pt x="205574" y="718667"/>
                  </a:moveTo>
                  <a:lnTo>
                    <a:pt x="204482" y="717727"/>
                  </a:lnTo>
                  <a:lnTo>
                    <a:pt x="201079" y="717397"/>
                  </a:lnTo>
                  <a:lnTo>
                    <a:pt x="203314" y="721791"/>
                  </a:lnTo>
                  <a:lnTo>
                    <a:pt x="204000" y="721385"/>
                  </a:lnTo>
                  <a:lnTo>
                    <a:pt x="205181" y="721029"/>
                  </a:lnTo>
                  <a:lnTo>
                    <a:pt x="205574" y="718667"/>
                  </a:lnTo>
                  <a:close/>
                </a:path>
                <a:path w="941704" h="742950">
                  <a:moveTo>
                    <a:pt x="214172" y="377228"/>
                  </a:moveTo>
                  <a:lnTo>
                    <a:pt x="212864" y="375424"/>
                  </a:lnTo>
                  <a:lnTo>
                    <a:pt x="211582" y="375831"/>
                  </a:lnTo>
                  <a:lnTo>
                    <a:pt x="210172" y="376085"/>
                  </a:lnTo>
                  <a:lnTo>
                    <a:pt x="210794" y="378371"/>
                  </a:lnTo>
                  <a:lnTo>
                    <a:pt x="211607" y="378866"/>
                  </a:lnTo>
                  <a:lnTo>
                    <a:pt x="211886" y="378752"/>
                  </a:lnTo>
                  <a:lnTo>
                    <a:pt x="213334" y="378167"/>
                  </a:lnTo>
                  <a:lnTo>
                    <a:pt x="214172" y="377228"/>
                  </a:lnTo>
                  <a:close/>
                </a:path>
                <a:path w="941704" h="742950">
                  <a:moveTo>
                    <a:pt x="258445" y="593788"/>
                  </a:moveTo>
                  <a:lnTo>
                    <a:pt x="257517" y="592683"/>
                  </a:lnTo>
                  <a:lnTo>
                    <a:pt x="255638" y="590499"/>
                  </a:lnTo>
                  <a:lnTo>
                    <a:pt x="254838" y="593115"/>
                  </a:lnTo>
                  <a:lnTo>
                    <a:pt x="255460" y="594487"/>
                  </a:lnTo>
                  <a:lnTo>
                    <a:pt x="258445" y="593788"/>
                  </a:lnTo>
                  <a:close/>
                </a:path>
                <a:path w="941704" h="742950">
                  <a:moveTo>
                    <a:pt x="261277" y="646391"/>
                  </a:moveTo>
                  <a:lnTo>
                    <a:pt x="258953" y="644728"/>
                  </a:lnTo>
                  <a:lnTo>
                    <a:pt x="257403" y="645198"/>
                  </a:lnTo>
                  <a:lnTo>
                    <a:pt x="255638" y="646976"/>
                  </a:lnTo>
                  <a:lnTo>
                    <a:pt x="257746" y="649084"/>
                  </a:lnTo>
                  <a:lnTo>
                    <a:pt x="259245" y="648017"/>
                  </a:lnTo>
                  <a:lnTo>
                    <a:pt x="261277" y="646391"/>
                  </a:lnTo>
                  <a:close/>
                </a:path>
                <a:path w="941704" h="742950">
                  <a:moveTo>
                    <a:pt x="269925" y="541058"/>
                  </a:moveTo>
                  <a:lnTo>
                    <a:pt x="268109" y="539546"/>
                  </a:lnTo>
                  <a:lnTo>
                    <a:pt x="265201" y="537171"/>
                  </a:lnTo>
                  <a:lnTo>
                    <a:pt x="263131" y="540994"/>
                  </a:lnTo>
                  <a:lnTo>
                    <a:pt x="269925" y="541058"/>
                  </a:lnTo>
                  <a:close/>
                </a:path>
                <a:path w="941704" h="742950">
                  <a:moveTo>
                    <a:pt x="283197" y="263410"/>
                  </a:moveTo>
                  <a:lnTo>
                    <a:pt x="279730" y="260375"/>
                  </a:lnTo>
                  <a:lnTo>
                    <a:pt x="278371" y="264109"/>
                  </a:lnTo>
                  <a:lnTo>
                    <a:pt x="274751" y="266522"/>
                  </a:lnTo>
                  <a:lnTo>
                    <a:pt x="274434" y="271170"/>
                  </a:lnTo>
                  <a:lnTo>
                    <a:pt x="282194" y="265353"/>
                  </a:lnTo>
                  <a:lnTo>
                    <a:pt x="283197" y="263410"/>
                  </a:lnTo>
                  <a:close/>
                </a:path>
                <a:path w="941704" h="742950">
                  <a:moveTo>
                    <a:pt x="288124" y="618998"/>
                  </a:moveTo>
                  <a:lnTo>
                    <a:pt x="288023" y="618820"/>
                  </a:lnTo>
                  <a:lnTo>
                    <a:pt x="283159" y="617956"/>
                  </a:lnTo>
                  <a:lnTo>
                    <a:pt x="281457" y="621639"/>
                  </a:lnTo>
                  <a:lnTo>
                    <a:pt x="284772" y="622554"/>
                  </a:lnTo>
                  <a:lnTo>
                    <a:pt x="286473" y="624763"/>
                  </a:lnTo>
                  <a:lnTo>
                    <a:pt x="288124" y="618998"/>
                  </a:lnTo>
                  <a:close/>
                </a:path>
                <a:path w="941704" h="742950">
                  <a:moveTo>
                    <a:pt x="291490" y="172669"/>
                  </a:moveTo>
                  <a:lnTo>
                    <a:pt x="290703" y="168503"/>
                  </a:lnTo>
                  <a:lnTo>
                    <a:pt x="289420" y="169367"/>
                  </a:lnTo>
                  <a:lnTo>
                    <a:pt x="288213" y="170192"/>
                  </a:lnTo>
                  <a:lnTo>
                    <a:pt x="286778" y="171157"/>
                  </a:lnTo>
                  <a:lnTo>
                    <a:pt x="291490" y="172669"/>
                  </a:lnTo>
                  <a:close/>
                </a:path>
                <a:path w="941704" h="742950">
                  <a:moveTo>
                    <a:pt x="296367" y="424891"/>
                  </a:moveTo>
                  <a:lnTo>
                    <a:pt x="292595" y="423049"/>
                  </a:lnTo>
                  <a:lnTo>
                    <a:pt x="289458" y="423697"/>
                  </a:lnTo>
                  <a:lnTo>
                    <a:pt x="286346" y="425335"/>
                  </a:lnTo>
                  <a:lnTo>
                    <a:pt x="289534" y="425665"/>
                  </a:lnTo>
                  <a:lnTo>
                    <a:pt x="292773" y="427062"/>
                  </a:lnTo>
                  <a:lnTo>
                    <a:pt x="296367" y="424891"/>
                  </a:lnTo>
                  <a:close/>
                </a:path>
                <a:path w="941704" h="742950">
                  <a:moveTo>
                    <a:pt x="321056" y="529247"/>
                  </a:moveTo>
                  <a:lnTo>
                    <a:pt x="320738" y="527862"/>
                  </a:lnTo>
                  <a:lnTo>
                    <a:pt x="320065" y="525462"/>
                  </a:lnTo>
                  <a:lnTo>
                    <a:pt x="318325" y="528142"/>
                  </a:lnTo>
                  <a:lnTo>
                    <a:pt x="317652" y="529183"/>
                  </a:lnTo>
                  <a:lnTo>
                    <a:pt x="318135" y="529374"/>
                  </a:lnTo>
                  <a:lnTo>
                    <a:pt x="318668" y="529818"/>
                  </a:lnTo>
                  <a:lnTo>
                    <a:pt x="319087" y="529704"/>
                  </a:lnTo>
                  <a:lnTo>
                    <a:pt x="321056" y="529247"/>
                  </a:lnTo>
                  <a:close/>
                </a:path>
                <a:path w="941704" h="742950">
                  <a:moveTo>
                    <a:pt x="340499" y="505574"/>
                  </a:moveTo>
                  <a:lnTo>
                    <a:pt x="338594" y="502513"/>
                  </a:lnTo>
                  <a:lnTo>
                    <a:pt x="334937" y="505726"/>
                  </a:lnTo>
                  <a:lnTo>
                    <a:pt x="336931" y="507428"/>
                  </a:lnTo>
                  <a:lnTo>
                    <a:pt x="338670" y="506666"/>
                  </a:lnTo>
                  <a:lnTo>
                    <a:pt x="340499" y="505574"/>
                  </a:lnTo>
                  <a:close/>
                </a:path>
                <a:path w="941704" h="742950">
                  <a:moveTo>
                    <a:pt x="356311" y="450545"/>
                  </a:moveTo>
                  <a:lnTo>
                    <a:pt x="355930" y="449402"/>
                  </a:lnTo>
                  <a:lnTo>
                    <a:pt x="354253" y="448805"/>
                  </a:lnTo>
                  <a:lnTo>
                    <a:pt x="353974" y="448716"/>
                  </a:lnTo>
                  <a:lnTo>
                    <a:pt x="353148" y="449275"/>
                  </a:lnTo>
                  <a:lnTo>
                    <a:pt x="352717" y="451345"/>
                  </a:lnTo>
                  <a:lnTo>
                    <a:pt x="353326" y="452374"/>
                  </a:lnTo>
                  <a:lnTo>
                    <a:pt x="355346" y="452120"/>
                  </a:lnTo>
                  <a:lnTo>
                    <a:pt x="356311" y="450545"/>
                  </a:lnTo>
                  <a:close/>
                </a:path>
                <a:path w="941704" h="742950">
                  <a:moveTo>
                    <a:pt x="356895" y="73367"/>
                  </a:moveTo>
                  <a:lnTo>
                    <a:pt x="356844" y="70408"/>
                  </a:lnTo>
                  <a:lnTo>
                    <a:pt x="354406" y="71691"/>
                  </a:lnTo>
                  <a:lnTo>
                    <a:pt x="352755" y="72758"/>
                  </a:lnTo>
                  <a:lnTo>
                    <a:pt x="353390" y="75450"/>
                  </a:lnTo>
                  <a:lnTo>
                    <a:pt x="354761" y="74180"/>
                  </a:lnTo>
                  <a:lnTo>
                    <a:pt x="356895" y="73367"/>
                  </a:lnTo>
                  <a:close/>
                </a:path>
                <a:path w="941704" h="742950">
                  <a:moveTo>
                    <a:pt x="370560" y="0"/>
                  </a:moveTo>
                  <a:lnTo>
                    <a:pt x="367334" y="139"/>
                  </a:lnTo>
                  <a:lnTo>
                    <a:pt x="367309" y="4178"/>
                  </a:lnTo>
                  <a:lnTo>
                    <a:pt x="370560" y="0"/>
                  </a:lnTo>
                  <a:close/>
                </a:path>
                <a:path w="941704" h="742950">
                  <a:moveTo>
                    <a:pt x="397256" y="5969"/>
                  </a:moveTo>
                  <a:lnTo>
                    <a:pt x="395643" y="5219"/>
                  </a:lnTo>
                  <a:lnTo>
                    <a:pt x="394716" y="4432"/>
                  </a:lnTo>
                  <a:lnTo>
                    <a:pt x="394004" y="4559"/>
                  </a:lnTo>
                  <a:lnTo>
                    <a:pt x="393242" y="4737"/>
                  </a:lnTo>
                  <a:lnTo>
                    <a:pt x="392684" y="5816"/>
                  </a:lnTo>
                  <a:lnTo>
                    <a:pt x="392049" y="6489"/>
                  </a:lnTo>
                  <a:lnTo>
                    <a:pt x="392747" y="6934"/>
                  </a:lnTo>
                  <a:lnTo>
                    <a:pt x="393458" y="7747"/>
                  </a:lnTo>
                  <a:lnTo>
                    <a:pt x="394957" y="7645"/>
                  </a:lnTo>
                  <a:lnTo>
                    <a:pt x="395732" y="6870"/>
                  </a:lnTo>
                  <a:lnTo>
                    <a:pt x="397256" y="5969"/>
                  </a:lnTo>
                  <a:close/>
                </a:path>
                <a:path w="941704" h="742950">
                  <a:moveTo>
                    <a:pt x="426707" y="391795"/>
                  </a:moveTo>
                  <a:lnTo>
                    <a:pt x="425170" y="390601"/>
                  </a:lnTo>
                  <a:lnTo>
                    <a:pt x="424141" y="389775"/>
                  </a:lnTo>
                  <a:lnTo>
                    <a:pt x="423100" y="388937"/>
                  </a:lnTo>
                  <a:lnTo>
                    <a:pt x="423900" y="392087"/>
                  </a:lnTo>
                  <a:lnTo>
                    <a:pt x="426707" y="391795"/>
                  </a:lnTo>
                  <a:close/>
                </a:path>
                <a:path w="941704" h="742950">
                  <a:moveTo>
                    <a:pt x="432600" y="115176"/>
                  </a:moveTo>
                  <a:lnTo>
                    <a:pt x="429933" y="114007"/>
                  </a:lnTo>
                  <a:lnTo>
                    <a:pt x="431546" y="118389"/>
                  </a:lnTo>
                  <a:lnTo>
                    <a:pt x="432600" y="115176"/>
                  </a:lnTo>
                  <a:close/>
                </a:path>
                <a:path w="941704" h="742950">
                  <a:moveTo>
                    <a:pt x="436880" y="279488"/>
                  </a:moveTo>
                  <a:lnTo>
                    <a:pt x="433578" y="283006"/>
                  </a:lnTo>
                  <a:lnTo>
                    <a:pt x="433641" y="284086"/>
                  </a:lnTo>
                  <a:lnTo>
                    <a:pt x="436841" y="285813"/>
                  </a:lnTo>
                  <a:lnTo>
                    <a:pt x="436880" y="279488"/>
                  </a:lnTo>
                  <a:close/>
                </a:path>
                <a:path w="941704" h="742950">
                  <a:moveTo>
                    <a:pt x="449313" y="298183"/>
                  </a:moveTo>
                  <a:lnTo>
                    <a:pt x="446519" y="298945"/>
                  </a:lnTo>
                  <a:lnTo>
                    <a:pt x="444347" y="299504"/>
                  </a:lnTo>
                  <a:lnTo>
                    <a:pt x="441960" y="300164"/>
                  </a:lnTo>
                  <a:lnTo>
                    <a:pt x="444665" y="302704"/>
                  </a:lnTo>
                  <a:lnTo>
                    <a:pt x="446100" y="302336"/>
                  </a:lnTo>
                  <a:lnTo>
                    <a:pt x="449313" y="298183"/>
                  </a:lnTo>
                  <a:close/>
                </a:path>
                <a:path w="941704" h="742950">
                  <a:moveTo>
                    <a:pt x="487578" y="138849"/>
                  </a:moveTo>
                  <a:lnTo>
                    <a:pt x="486448" y="138722"/>
                  </a:lnTo>
                  <a:lnTo>
                    <a:pt x="485317" y="138531"/>
                  </a:lnTo>
                  <a:lnTo>
                    <a:pt x="483984" y="138531"/>
                  </a:lnTo>
                  <a:lnTo>
                    <a:pt x="483793" y="139280"/>
                  </a:lnTo>
                  <a:lnTo>
                    <a:pt x="483438" y="140004"/>
                  </a:lnTo>
                  <a:lnTo>
                    <a:pt x="487527" y="140030"/>
                  </a:lnTo>
                  <a:lnTo>
                    <a:pt x="487540" y="139649"/>
                  </a:lnTo>
                  <a:lnTo>
                    <a:pt x="487578" y="138849"/>
                  </a:lnTo>
                  <a:close/>
                </a:path>
                <a:path w="941704" h="742950">
                  <a:moveTo>
                    <a:pt x="489000" y="349072"/>
                  </a:moveTo>
                  <a:lnTo>
                    <a:pt x="486943" y="346964"/>
                  </a:lnTo>
                  <a:lnTo>
                    <a:pt x="485800" y="346697"/>
                  </a:lnTo>
                  <a:lnTo>
                    <a:pt x="484720" y="348119"/>
                  </a:lnTo>
                  <a:lnTo>
                    <a:pt x="484530" y="348348"/>
                  </a:lnTo>
                  <a:lnTo>
                    <a:pt x="484847" y="349389"/>
                  </a:lnTo>
                  <a:lnTo>
                    <a:pt x="485978" y="349377"/>
                  </a:lnTo>
                  <a:lnTo>
                    <a:pt x="487006" y="349250"/>
                  </a:lnTo>
                  <a:lnTo>
                    <a:pt x="489000" y="349072"/>
                  </a:lnTo>
                  <a:close/>
                </a:path>
                <a:path w="941704" h="742950">
                  <a:moveTo>
                    <a:pt x="490804" y="649782"/>
                  </a:moveTo>
                  <a:lnTo>
                    <a:pt x="489712" y="643559"/>
                  </a:lnTo>
                  <a:lnTo>
                    <a:pt x="486473" y="647687"/>
                  </a:lnTo>
                  <a:lnTo>
                    <a:pt x="486625" y="648246"/>
                  </a:lnTo>
                  <a:lnTo>
                    <a:pt x="490804" y="649782"/>
                  </a:lnTo>
                  <a:close/>
                </a:path>
                <a:path w="941704" h="742950">
                  <a:moveTo>
                    <a:pt x="503618" y="236664"/>
                  </a:moveTo>
                  <a:lnTo>
                    <a:pt x="500253" y="233934"/>
                  </a:lnTo>
                  <a:lnTo>
                    <a:pt x="497116" y="239585"/>
                  </a:lnTo>
                  <a:lnTo>
                    <a:pt x="498208" y="240233"/>
                  </a:lnTo>
                  <a:lnTo>
                    <a:pt x="503618" y="236664"/>
                  </a:lnTo>
                  <a:close/>
                </a:path>
                <a:path w="941704" h="742950">
                  <a:moveTo>
                    <a:pt x="504024" y="24612"/>
                  </a:moveTo>
                  <a:lnTo>
                    <a:pt x="500976" y="22047"/>
                  </a:lnTo>
                  <a:lnTo>
                    <a:pt x="498106" y="22758"/>
                  </a:lnTo>
                  <a:lnTo>
                    <a:pt x="495249" y="24333"/>
                  </a:lnTo>
                  <a:lnTo>
                    <a:pt x="495401" y="25171"/>
                  </a:lnTo>
                  <a:lnTo>
                    <a:pt x="495452" y="25590"/>
                  </a:lnTo>
                  <a:lnTo>
                    <a:pt x="498309" y="25273"/>
                  </a:lnTo>
                  <a:lnTo>
                    <a:pt x="501167" y="24930"/>
                  </a:lnTo>
                  <a:lnTo>
                    <a:pt x="504024" y="24612"/>
                  </a:lnTo>
                  <a:close/>
                </a:path>
                <a:path w="941704" h="742950">
                  <a:moveTo>
                    <a:pt x="531558" y="415874"/>
                  </a:moveTo>
                  <a:lnTo>
                    <a:pt x="529590" y="413956"/>
                  </a:lnTo>
                  <a:lnTo>
                    <a:pt x="528955" y="418719"/>
                  </a:lnTo>
                  <a:lnTo>
                    <a:pt x="529793" y="417245"/>
                  </a:lnTo>
                  <a:lnTo>
                    <a:pt x="531558" y="415874"/>
                  </a:lnTo>
                  <a:close/>
                </a:path>
                <a:path w="941704" h="742950">
                  <a:moveTo>
                    <a:pt x="542201" y="701065"/>
                  </a:moveTo>
                  <a:lnTo>
                    <a:pt x="541502" y="699897"/>
                  </a:lnTo>
                  <a:lnTo>
                    <a:pt x="541248" y="698842"/>
                  </a:lnTo>
                  <a:lnTo>
                    <a:pt x="540270" y="699376"/>
                  </a:lnTo>
                  <a:lnTo>
                    <a:pt x="538721" y="699706"/>
                  </a:lnTo>
                  <a:lnTo>
                    <a:pt x="537997" y="701840"/>
                  </a:lnTo>
                  <a:lnTo>
                    <a:pt x="538314" y="703465"/>
                  </a:lnTo>
                  <a:lnTo>
                    <a:pt x="538302" y="704977"/>
                  </a:lnTo>
                  <a:lnTo>
                    <a:pt x="538708" y="705091"/>
                  </a:lnTo>
                  <a:lnTo>
                    <a:pt x="539496" y="705319"/>
                  </a:lnTo>
                  <a:lnTo>
                    <a:pt x="540334" y="704202"/>
                  </a:lnTo>
                  <a:lnTo>
                    <a:pt x="541464" y="703173"/>
                  </a:lnTo>
                  <a:lnTo>
                    <a:pt x="542201" y="701065"/>
                  </a:lnTo>
                  <a:close/>
                </a:path>
                <a:path w="941704" h="742950">
                  <a:moveTo>
                    <a:pt x="544182" y="447357"/>
                  </a:moveTo>
                  <a:lnTo>
                    <a:pt x="543839" y="447167"/>
                  </a:lnTo>
                  <a:lnTo>
                    <a:pt x="543496" y="446989"/>
                  </a:lnTo>
                  <a:lnTo>
                    <a:pt x="543166" y="446786"/>
                  </a:lnTo>
                  <a:lnTo>
                    <a:pt x="541743" y="447852"/>
                  </a:lnTo>
                  <a:lnTo>
                    <a:pt x="541274" y="449122"/>
                  </a:lnTo>
                  <a:lnTo>
                    <a:pt x="542988" y="451586"/>
                  </a:lnTo>
                  <a:lnTo>
                    <a:pt x="544182" y="447357"/>
                  </a:lnTo>
                  <a:close/>
                </a:path>
                <a:path w="941704" h="742950">
                  <a:moveTo>
                    <a:pt x="555409" y="194919"/>
                  </a:moveTo>
                  <a:lnTo>
                    <a:pt x="552919" y="190957"/>
                  </a:lnTo>
                  <a:lnTo>
                    <a:pt x="552208" y="190665"/>
                  </a:lnTo>
                  <a:lnTo>
                    <a:pt x="548436" y="191998"/>
                  </a:lnTo>
                  <a:lnTo>
                    <a:pt x="555409" y="194919"/>
                  </a:lnTo>
                  <a:close/>
                </a:path>
                <a:path w="941704" h="742950">
                  <a:moveTo>
                    <a:pt x="560895" y="496239"/>
                  </a:moveTo>
                  <a:lnTo>
                    <a:pt x="560857" y="493649"/>
                  </a:lnTo>
                  <a:lnTo>
                    <a:pt x="560501" y="491680"/>
                  </a:lnTo>
                  <a:lnTo>
                    <a:pt x="560197" y="489102"/>
                  </a:lnTo>
                  <a:lnTo>
                    <a:pt x="557288" y="491324"/>
                  </a:lnTo>
                  <a:lnTo>
                    <a:pt x="557098" y="493610"/>
                  </a:lnTo>
                  <a:lnTo>
                    <a:pt x="557466" y="496493"/>
                  </a:lnTo>
                  <a:lnTo>
                    <a:pt x="558736" y="497154"/>
                  </a:lnTo>
                  <a:lnTo>
                    <a:pt x="559841" y="497484"/>
                  </a:lnTo>
                  <a:lnTo>
                    <a:pt x="560895" y="496239"/>
                  </a:lnTo>
                  <a:close/>
                </a:path>
                <a:path w="941704" h="742950">
                  <a:moveTo>
                    <a:pt x="568363" y="615721"/>
                  </a:moveTo>
                  <a:lnTo>
                    <a:pt x="566483" y="614057"/>
                  </a:lnTo>
                  <a:lnTo>
                    <a:pt x="565251" y="613003"/>
                  </a:lnTo>
                  <a:lnTo>
                    <a:pt x="563435" y="617880"/>
                  </a:lnTo>
                  <a:lnTo>
                    <a:pt x="568363" y="615721"/>
                  </a:lnTo>
                  <a:close/>
                </a:path>
                <a:path w="941704" h="742950">
                  <a:moveTo>
                    <a:pt x="587425" y="423037"/>
                  </a:moveTo>
                  <a:lnTo>
                    <a:pt x="585685" y="420306"/>
                  </a:lnTo>
                  <a:lnTo>
                    <a:pt x="585393" y="422795"/>
                  </a:lnTo>
                  <a:lnTo>
                    <a:pt x="585050" y="425500"/>
                  </a:lnTo>
                  <a:lnTo>
                    <a:pt x="587146" y="424383"/>
                  </a:lnTo>
                  <a:lnTo>
                    <a:pt x="587425" y="423037"/>
                  </a:lnTo>
                  <a:close/>
                </a:path>
                <a:path w="941704" h="742950">
                  <a:moveTo>
                    <a:pt x="598589" y="194233"/>
                  </a:moveTo>
                  <a:lnTo>
                    <a:pt x="593648" y="197916"/>
                  </a:lnTo>
                  <a:lnTo>
                    <a:pt x="593255" y="198920"/>
                  </a:lnTo>
                  <a:lnTo>
                    <a:pt x="595198" y="201625"/>
                  </a:lnTo>
                  <a:lnTo>
                    <a:pt x="598589" y="194233"/>
                  </a:lnTo>
                  <a:close/>
                </a:path>
                <a:path w="941704" h="742950">
                  <a:moveTo>
                    <a:pt x="602348" y="482549"/>
                  </a:moveTo>
                  <a:lnTo>
                    <a:pt x="601929" y="479386"/>
                  </a:lnTo>
                  <a:lnTo>
                    <a:pt x="600138" y="480428"/>
                  </a:lnTo>
                  <a:lnTo>
                    <a:pt x="598703" y="480606"/>
                  </a:lnTo>
                  <a:lnTo>
                    <a:pt x="598601" y="480783"/>
                  </a:lnTo>
                  <a:lnTo>
                    <a:pt x="598462" y="480923"/>
                  </a:lnTo>
                  <a:lnTo>
                    <a:pt x="598449" y="481076"/>
                  </a:lnTo>
                  <a:lnTo>
                    <a:pt x="598436" y="481215"/>
                  </a:lnTo>
                  <a:lnTo>
                    <a:pt x="598525" y="481495"/>
                  </a:lnTo>
                  <a:lnTo>
                    <a:pt x="599795" y="481863"/>
                  </a:lnTo>
                  <a:lnTo>
                    <a:pt x="600976" y="482168"/>
                  </a:lnTo>
                  <a:lnTo>
                    <a:pt x="602348" y="482549"/>
                  </a:lnTo>
                  <a:close/>
                </a:path>
                <a:path w="941704" h="742950">
                  <a:moveTo>
                    <a:pt x="618451" y="471182"/>
                  </a:moveTo>
                  <a:lnTo>
                    <a:pt x="616915" y="469303"/>
                  </a:lnTo>
                  <a:lnTo>
                    <a:pt x="615353" y="468274"/>
                  </a:lnTo>
                  <a:lnTo>
                    <a:pt x="613473" y="471157"/>
                  </a:lnTo>
                  <a:lnTo>
                    <a:pt x="618451" y="471182"/>
                  </a:lnTo>
                  <a:close/>
                </a:path>
                <a:path w="941704" h="742950">
                  <a:moveTo>
                    <a:pt x="622046" y="118211"/>
                  </a:moveTo>
                  <a:lnTo>
                    <a:pt x="621195" y="116954"/>
                  </a:lnTo>
                  <a:lnTo>
                    <a:pt x="619493" y="114414"/>
                  </a:lnTo>
                  <a:lnTo>
                    <a:pt x="619036" y="116611"/>
                  </a:lnTo>
                  <a:lnTo>
                    <a:pt x="619848" y="117906"/>
                  </a:lnTo>
                  <a:lnTo>
                    <a:pt x="622046" y="118211"/>
                  </a:lnTo>
                  <a:close/>
                </a:path>
                <a:path w="941704" h="742950">
                  <a:moveTo>
                    <a:pt x="630580" y="109842"/>
                  </a:moveTo>
                  <a:lnTo>
                    <a:pt x="628916" y="104914"/>
                  </a:lnTo>
                  <a:lnTo>
                    <a:pt x="626338" y="107505"/>
                  </a:lnTo>
                  <a:lnTo>
                    <a:pt x="627418" y="108483"/>
                  </a:lnTo>
                  <a:lnTo>
                    <a:pt x="628484" y="109461"/>
                  </a:lnTo>
                  <a:lnTo>
                    <a:pt x="629678" y="110477"/>
                  </a:lnTo>
                  <a:lnTo>
                    <a:pt x="630148" y="110096"/>
                  </a:lnTo>
                  <a:lnTo>
                    <a:pt x="630580" y="109842"/>
                  </a:lnTo>
                  <a:close/>
                </a:path>
                <a:path w="941704" h="742950">
                  <a:moveTo>
                    <a:pt x="639737" y="294093"/>
                  </a:moveTo>
                  <a:lnTo>
                    <a:pt x="637514" y="289458"/>
                  </a:lnTo>
                  <a:lnTo>
                    <a:pt x="634365" y="291122"/>
                  </a:lnTo>
                  <a:lnTo>
                    <a:pt x="639737" y="294093"/>
                  </a:lnTo>
                  <a:close/>
                </a:path>
                <a:path w="941704" h="742950">
                  <a:moveTo>
                    <a:pt x="663956" y="531660"/>
                  </a:moveTo>
                  <a:lnTo>
                    <a:pt x="661339" y="529844"/>
                  </a:lnTo>
                  <a:lnTo>
                    <a:pt x="660196" y="529069"/>
                  </a:lnTo>
                  <a:lnTo>
                    <a:pt x="660628" y="532968"/>
                  </a:lnTo>
                  <a:lnTo>
                    <a:pt x="663956" y="531660"/>
                  </a:lnTo>
                  <a:close/>
                </a:path>
                <a:path w="941704" h="742950">
                  <a:moveTo>
                    <a:pt x="671715" y="371792"/>
                  </a:moveTo>
                  <a:lnTo>
                    <a:pt x="670763" y="371182"/>
                  </a:lnTo>
                  <a:lnTo>
                    <a:pt x="669086" y="372783"/>
                  </a:lnTo>
                  <a:lnTo>
                    <a:pt x="667410" y="374345"/>
                  </a:lnTo>
                  <a:lnTo>
                    <a:pt x="665327" y="376313"/>
                  </a:lnTo>
                  <a:lnTo>
                    <a:pt x="669391" y="378218"/>
                  </a:lnTo>
                  <a:lnTo>
                    <a:pt x="670293" y="375729"/>
                  </a:lnTo>
                  <a:lnTo>
                    <a:pt x="671715" y="371792"/>
                  </a:lnTo>
                  <a:close/>
                </a:path>
                <a:path w="941704" h="742950">
                  <a:moveTo>
                    <a:pt x="675805" y="20929"/>
                  </a:moveTo>
                  <a:lnTo>
                    <a:pt x="674103" y="17284"/>
                  </a:lnTo>
                  <a:lnTo>
                    <a:pt x="674039" y="25158"/>
                  </a:lnTo>
                  <a:lnTo>
                    <a:pt x="675805" y="20929"/>
                  </a:lnTo>
                  <a:close/>
                </a:path>
                <a:path w="941704" h="742950">
                  <a:moveTo>
                    <a:pt x="682942" y="413308"/>
                  </a:moveTo>
                  <a:lnTo>
                    <a:pt x="680808" y="411365"/>
                  </a:lnTo>
                  <a:lnTo>
                    <a:pt x="679462" y="411822"/>
                  </a:lnTo>
                  <a:lnTo>
                    <a:pt x="676567" y="414743"/>
                  </a:lnTo>
                  <a:lnTo>
                    <a:pt x="674344" y="416026"/>
                  </a:lnTo>
                  <a:lnTo>
                    <a:pt x="674865" y="419658"/>
                  </a:lnTo>
                  <a:lnTo>
                    <a:pt x="682942" y="413308"/>
                  </a:lnTo>
                  <a:close/>
                </a:path>
                <a:path w="941704" h="742950">
                  <a:moveTo>
                    <a:pt x="711885" y="414477"/>
                  </a:moveTo>
                  <a:lnTo>
                    <a:pt x="711619" y="413842"/>
                  </a:lnTo>
                  <a:lnTo>
                    <a:pt x="711352" y="413232"/>
                  </a:lnTo>
                  <a:lnTo>
                    <a:pt x="711085" y="412584"/>
                  </a:lnTo>
                  <a:lnTo>
                    <a:pt x="710158" y="413016"/>
                  </a:lnTo>
                  <a:lnTo>
                    <a:pt x="709231" y="413435"/>
                  </a:lnTo>
                  <a:lnTo>
                    <a:pt x="708291" y="413867"/>
                  </a:lnTo>
                  <a:lnTo>
                    <a:pt x="708520" y="414451"/>
                  </a:lnTo>
                  <a:lnTo>
                    <a:pt x="708990" y="415620"/>
                  </a:lnTo>
                  <a:lnTo>
                    <a:pt x="709942" y="415226"/>
                  </a:lnTo>
                  <a:lnTo>
                    <a:pt x="711885" y="414477"/>
                  </a:lnTo>
                  <a:close/>
                </a:path>
                <a:path w="941704" h="742950">
                  <a:moveTo>
                    <a:pt x="741146" y="252831"/>
                  </a:moveTo>
                  <a:lnTo>
                    <a:pt x="740778" y="250405"/>
                  </a:lnTo>
                  <a:lnTo>
                    <a:pt x="739762" y="249555"/>
                  </a:lnTo>
                  <a:lnTo>
                    <a:pt x="737552" y="249986"/>
                  </a:lnTo>
                  <a:lnTo>
                    <a:pt x="737311" y="252666"/>
                  </a:lnTo>
                  <a:lnTo>
                    <a:pt x="738568" y="253161"/>
                  </a:lnTo>
                  <a:lnTo>
                    <a:pt x="741146" y="252831"/>
                  </a:lnTo>
                  <a:close/>
                </a:path>
                <a:path w="941704" h="742950">
                  <a:moveTo>
                    <a:pt x="748233" y="451408"/>
                  </a:moveTo>
                  <a:lnTo>
                    <a:pt x="747026" y="450672"/>
                  </a:lnTo>
                  <a:lnTo>
                    <a:pt x="746201" y="449732"/>
                  </a:lnTo>
                  <a:lnTo>
                    <a:pt x="744791" y="449859"/>
                  </a:lnTo>
                  <a:lnTo>
                    <a:pt x="743648" y="451154"/>
                  </a:lnTo>
                  <a:lnTo>
                    <a:pt x="743927" y="452437"/>
                  </a:lnTo>
                  <a:lnTo>
                    <a:pt x="744982" y="453542"/>
                  </a:lnTo>
                  <a:lnTo>
                    <a:pt x="745680" y="453555"/>
                  </a:lnTo>
                  <a:lnTo>
                    <a:pt x="746379" y="453555"/>
                  </a:lnTo>
                  <a:lnTo>
                    <a:pt x="747102" y="452412"/>
                  </a:lnTo>
                  <a:lnTo>
                    <a:pt x="748233" y="451408"/>
                  </a:lnTo>
                  <a:close/>
                </a:path>
                <a:path w="941704" h="742950">
                  <a:moveTo>
                    <a:pt x="757021" y="36652"/>
                  </a:moveTo>
                  <a:lnTo>
                    <a:pt x="756272" y="35966"/>
                  </a:lnTo>
                  <a:lnTo>
                    <a:pt x="755599" y="34810"/>
                  </a:lnTo>
                  <a:lnTo>
                    <a:pt x="752944" y="38862"/>
                  </a:lnTo>
                  <a:lnTo>
                    <a:pt x="755827" y="40487"/>
                  </a:lnTo>
                  <a:lnTo>
                    <a:pt x="756881" y="39535"/>
                  </a:lnTo>
                  <a:lnTo>
                    <a:pt x="756996" y="37287"/>
                  </a:lnTo>
                  <a:lnTo>
                    <a:pt x="757021" y="36652"/>
                  </a:lnTo>
                  <a:close/>
                </a:path>
                <a:path w="941704" h="742950">
                  <a:moveTo>
                    <a:pt x="762088" y="584923"/>
                  </a:moveTo>
                  <a:lnTo>
                    <a:pt x="757580" y="582129"/>
                  </a:lnTo>
                  <a:lnTo>
                    <a:pt x="757186" y="586447"/>
                  </a:lnTo>
                  <a:lnTo>
                    <a:pt x="757402" y="586600"/>
                  </a:lnTo>
                  <a:lnTo>
                    <a:pt x="762088" y="584923"/>
                  </a:lnTo>
                  <a:close/>
                </a:path>
                <a:path w="941704" h="742950">
                  <a:moveTo>
                    <a:pt x="764590" y="183616"/>
                  </a:moveTo>
                  <a:lnTo>
                    <a:pt x="759726" y="183591"/>
                  </a:lnTo>
                  <a:lnTo>
                    <a:pt x="759815" y="185496"/>
                  </a:lnTo>
                  <a:lnTo>
                    <a:pt x="760082" y="190068"/>
                  </a:lnTo>
                  <a:lnTo>
                    <a:pt x="761936" y="187439"/>
                  </a:lnTo>
                  <a:lnTo>
                    <a:pt x="764590" y="183616"/>
                  </a:lnTo>
                  <a:close/>
                </a:path>
                <a:path w="941704" h="742950">
                  <a:moveTo>
                    <a:pt x="782167" y="290525"/>
                  </a:moveTo>
                  <a:lnTo>
                    <a:pt x="778090" y="287845"/>
                  </a:lnTo>
                  <a:lnTo>
                    <a:pt x="775741" y="289382"/>
                  </a:lnTo>
                  <a:lnTo>
                    <a:pt x="777811" y="289737"/>
                  </a:lnTo>
                  <a:lnTo>
                    <a:pt x="779500" y="290055"/>
                  </a:lnTo>
                  <a:lnTo>
                    <a:pt x="782167" y="290525"/>
                  </a:lnTo>
                  <a:close/>
                </a:path>
                <a:path w="941704" h="742950">
                  <a:moveTo>
                    <a:pt x="792911" y="439813"/>
                  </a:moveTo>
                  <a:lnTo>
                    <a:pt x="792873" y="439470"/>
                  </a:lnTo>
                  <a:lnTo>
                    <a:pt x="792759" y="438759"/>
                  </a:lnTo>
                  <a:lnTo>
                    <a:pt x="792162" y="438111"/>
                  </a:lnTo>
                  <a:lnTo>
                    <a:pt x="791565" y="437057"/>
                  </a:lnTo>
                  <a:lnTo>
                    <a:pt x="790829" y="437870"/>
                  </a:lnTo>
                  <a:lnTo>
                    <a:pt x="789965" y="438505"/>
                  </a:lnTo>
                  <a:lnTo>
                    <a:pt x="790067" y="438797"/>
                  </a:lnTo>
                  <a:lnTo>
                    <a:pt x="790333" y="439521"/>
                  </a:lnTo>
                  <a:lnTo>
                    <a:pt x="791019" y="440093"/>
                  </a:lnTo>
                  <a:lnTo>
                    <a:pt x="791552" y="440740"/>
                  </a:lnTo>
                  <a:lnTo>
                    <a:pt x="792022" y="440309"/>
                  </a:lnTo>
                  <a:lnTo>
                    <a:pt x="792911" y="439813"/>
                  </a:lnTo>
                  <a:close/>
                </a:path>
                <a:path w="941704" h="742950">
                  <a:moveTo>
                    <a:pt x="793648" y="476529"/>
                  </a:moveTo>
                  <a:lnTo>
                    <a:pt x="793115" y="475869"/>
                  </a:lnTo>
                  <a:lnTo>
                    <a:pt x="792848" y="475538"/>
                  </a:lnTo>
                  <a:lnTo>
                    <a:pt x="791438" y="475640"/>
                  </a:lnTo>
                  <a:lnTo>
                    <a:pt x="790295" y="476110"/>
                  </a:lnTo>
                  <a:lnTo>
                    <a:pt x="791070" y="478878"/>
                  </a:lnTo>
                  <a:lnTo>
                    <a:pt x="791933" y="478104"/>
                  </a:lnTo>
                  <a:lnTo>
                    <a:pt x="792784" y="477304"/>
                  </a:lnTo>
                  <a:lnTo>
                    <a:pt x="793648" y="476529"/>
                  </a:lnTo>
                  <a:close/>
                </a:path>
                <a:path w="941704" h="742950">
                  <a:moveTo>
                    <a:pt x="803071" y="102311"/>
                  </a:moveTo>
                  <a:lnTo>
                    <a:pt x="802144" y="101892"/>
                  </a:lnTo>
                  <a:lnTo>
                    <a:pt x="801662" y="101536"/>
                  </a:lnTo>
                  <a:lnTo>
                    <a:pt x="801217" y="102184"/>
                  </a:lnTo>
                  <a:lnTo>
                    <a:pt x="800569" y="102781"/>
                  </a:lnTo>
                  <a:lnTo>
                    <a:pt x="800417" y="103492"/>
                  </a:lnTo>
                  <a:lnTo>
                    <a:pt x="800303" y="104038"/>
                  </a:lnTo>
                  <a:lnTo>
                    <a:pt x="800760" y="104749"/>
                  </a:lnTo>
                  <a:lnTo>
                    <a:pt x="800963" y="105410"/>
                  </a:lnTo>
                  <a:lnTo>
                    <a:pt x="801357" y="105168"/>
                  </a:lnTo>
                  <a:lnTo>
                    <a:pt x="802144" y="104698"/>
                  </a:lnTo>
                  <a:lnTo>
                    <a:pt x="802474" y="104013"/>
                  </a:lnTo>
                  <a:lnTo>
                    <a:pt x="803008" y="103339"/>
                  </a:lnTo>
                  <a:lnTo>
                    <a:pt x="803071" y="102311"/>
                  </a:lnTo>
                  <a:close/>
                </a:path>
                <a:path w="941704" h="742950">
                  <a:moveTo>
                    <a:pt x="813714" y="644169"/>
                  </a:moveTo>
                  <a:lnTo>
                    <a:pt x="811072" y="645172"/>
                  </a:lnTo>
                  <a:lnTo>
                    <a:pt x="809561" y="645756"/>
                  </a:lnTo>
                  <a:lnTo>
                    <a:pt x="810856" y="646658"/>
                  </a:lnTo>
                  <a:lnTo>
                    <a:pt x="811542" y="647141"/>
                  </a:lnTo>
                  <a:lnTo>
                    <a:pt x="812609" y="647903"/>
                  </a:lnTo>
                  <a:lnTo>
                    <a:pt x="813714" y="644169"/>
                  </a:lnTo>
                  <a:close/>
                </a:path>
                <a:path w="941704" h="742950">
                  <a:moveTo>
                    <a:pt x="815340" y="485292"/>
                  </a:moveTo>
                  <a:lnTo>
                    <a:pt x="815187" y="482485"/>
                  </a:lnTo>
                  <a:lnTo>
                    <a:pt x="813396" y="483273"/>
                  </a:lnTo>
                  <a:lnTo>
                    <a:pt x="811339" y="483806"/>
                  </a:lnTo>
                  <a:lnTo>
                    <a:pt x="811085" y="486651"/>
                  </a:lnTo>
                  <a:lnTo>
                    <a:pt x="813955" y="486473"/>
                  </a:lnTo>
                  <a:lnTo>
                    <a:pt x="815340" y="485292"/>
                  </a:lnTo>
                  <a:close/>
                </a:path>
                <a:path w="941704" h="742950">
                  <a:moveTo>
                    <a:pt x="853706" y="630783"/>
                  </a:moveTo>
                  <a:lnTo>
                    <a:pt x="852843" y="630732"/>
                  </a:lnTo>
                  <a:lnTo>
                    <a:pt x="852424" y="630720"/>
                  </a:lnTo>
                  <a:lnTo>
                    <a:pt x="852919" y="632790"/>
                  </a:lnTo>
                  <a:lnTo>
                    <a:pt x="849541" y="634504"/>
                  </a:lnTo>
                  <a:lnTo>
                    <a:pt x="852919" y="637349"/>
                  </a:lnTo>
                  <a:lnTo>
                    <a:pt x="853160" y="635901"/>
                  </a:lnTo>
                  <a:lnTo>
                    <a:pt x="853363" y="634923"/>
                  </a:lnTo>
                  <a:lnTo>
                    <a:pt x="853605" y="632891"/>
                  </a:lnTo>
                  <a:lnTo>
                    <a:pt x="853630" y="631825"/>
                  </a:lnTo>
                  <a:lnTo>
                    <a:pt x="853706" y="630783"/>
                  </a:lnTo>
                  <a:close/>
                </a:path>
                <a:path w="941704" h="742950">
                  <a:moveTo>
                    <a:pt x="881672" y="287566"/>
                  </a:moveTo>
                  <a:lnTo>
                    <a:pt x="879132" y="287642"/>
                  </a:lnTo>
                  <a:lnTo>
                    <a:pt x="877709" y="288429"/>
                  </a:lnTo>
                  <a:lnTo>
                    <a:pt x="878827" y="291998"/>
                  </a:lnTo>
                  <a:lnTo>
                    <a:pt x="880097" y="290017"/>
                  </a:lnTo>
                  <a:lnTo>
                    <a:pt x="880884" y="288798"/>
                  </a:lnTo>
                  <a:lnTo>
                    <a:pt x="881672" y="287566"/>
                  </a:lnTo>
                  <a:close/>
                </a:path>
                <a:path w="941704" h="742950">
                  <a:moveTo>
                    <a:pt x="883970" y="377329"/>
                  </a:moveTo>
                  <a:lnTo>
                    <a:pt x="882370" y="376237"/>
                  </a:lnTo>
                  <a:lnTo>
                    <a:pt x="881126" y="376212"/>
                  </a:lnTo>
                  <a:lnTo>
                    <a:pt x="879906" y="378256"/>
                  </a:lnTo>
                  <a:lnTo>
                    <a:pt x="878776" y="380123"/>
                  </a:lnTo>
                  <a:lnTo>
                    <a:pt x="880808" y="382003"/>
                  </a:lnTo>
                  <a:lnTo>
                    <a:pt x="881138" y="382130"/>
                  </a:lnTo>
                  <a:lnTo>
                    <a:pt x="881672" y="382333"/>
                  </a:lnTo>
                  <a:lnTo>
                    <a:pt x="883704" y="378472"/>
                  </a:lnTo>
                  <a:lnTo>
                    <a:pt x="883970" y="377329"/>
                  </a:lnTo>
                  <a:close/>
                </a:path>
                <a:path w="941704" h="742950">
                  <a:moveTo>
                    <a:pt x="888631" y="357238"/>
                  </a:moveTo>
                  <a:lnTo>
                    <a:pt x="888212" y="355485"/>
                  </a:lnTo>
                  <a:lnTo>
                    <a:pt x="887907" y="354228"/>
                  </a:lnTo>
                  <a:lnTo>
                    <a:pt x="887603" y="352958"/>
                  </a:lnTo>
                  <a:lnTo>
                    <a:pt x="885875" y="353402"/>
                  </a:lnTo>
                  <a:lnTo>
                    <a:pt x="885634" y="354965"/>
                  </a:lnTo>
                  <a:lnTo>
                    <a:pt x="885583" y="356463"/>
                  </a:lnTo>
                  <a:lnTo>
                    <a:pt x="888631" y="357238"/>
                  </a:lnTo>
                  <a:close/>
                </a:path>
                <a:path w="941704" h="742950">
                  <a:moveTo>
                    <a:pt x="941362" y="653072"/>
                  </a:moveTo>
                  <a:lnTo>
                    <a:pt x="941070" y="651725"/>
                  </a:lnTo>
                  <a:lnTo>
                    <a:pt x="938098" y="651827"/>
                  </a:lnTo>
                  <a:lnTo>
                    <a:pt x="937704" y="652411"/>
                  </a:lnTo>
                  <a:lnTo>
                    <a:pt x="937056" y="652932"/>
                  </a:lnTo>
                  <a:lnTo>
                    <a:pt x="937996" y="653834"/>
                  </a:lnTo>
                  <a:lnTo>
                    <a:pt x="938822" y="654646"/>
                  </a:lnTo>
                  <a:lnTo>
                    <a:pt x="940308" y="656056"/>
                  </a:lnTo>
                  <a:lnTo>
                    <a:pt x="941362" y="6530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2" name="object 12"/>
            <p:cNvSpPr/>
            <p:nvPr/>
          </p:nvSpPr>
          <p:spPr>
            <a:xfrm>
              <a:off x="2544051" y="1905907"/>
              <a:ext cx="895350" cy="723900"/>
            </a:xfrm>
            <a:custGeom>
              <a:avLst/>
              <a:gdLst/>
              <a:ahLst/>
              <a:cxnLst/>
              <a:rect l="l" t="t" r="r" b="b"/>
              <a:pathLst>
                <a:path w="895350" h="723900">
                  <a:moveTo>
                    <a:pt x="3390" y="609155"/>
                  </a:moveTo>
                  <a:lnTo>
                    <a:pt x="3162" y="608787"/>
                  </a:lnTo>
                  <a:lnTo>
                    <a:pt x="2959" y="608418"/>
                  </a:lnTo>
                  <a:lnTo>
                    <a:pt x="2730" y="608050"/>
                  </a:lnTo>
                  <a:lnTo>
                    <a:pt x="0" y="609739"/>
                  </a:lnTo>
                  <a:lnTo>
                    <a:pt x="635" y="610730"/>
                  </a:lnTo>
                  <a:lnTo>
                    <a:pt x="1549" y="610196"/>
                  </a:lnTo>
                  <a:lnTo>
                    <a:pt x="2476" y="609688"/>
                  </a:lnTo>
                  <a:lnTo>
                    <a:pt x="3390" y="609155"/>
                  </a:lnTo>
                  <a:close/>
                </a:path>
                <a:path w="895350" h="723900">
                  <a:moveTo>
                    <a:pt x="12026" y="384098"/>
                  </a:moveTo>
                  <a:lnTo>
                    <a:pt x="11950" y="383082"/>
                  </a:lnTo>
                  <a:lnTo>
                    <a:pt x="11861" y="382066"/>
                  </a:lnTo>
                  <a:lnTo>
                    <a:pt x="11798" y="381050"/>
                  </a:lnTo>
                  <a:lnTo>
                    <a:pt x="10350" y="381088"/>
                  </a:lnTo>
                  <a:lnTo>
                    <a:pt x="10769" y="383209"/>
                  </a:lnTo>
                  <a:lnTo>
                    <a:pt x="10960" y="384276"/>
                  </a:lnTo>
                  <a:lnTo>
                    <a:pt x="11315" y="384213"/>
                  </a:lnTo>
                  <a:lnTo>
                    <a:pt x="11671" y="384162"/>
                  </a:lnTo>
                  <a:lnTo>
                    <a:pt x="12026" y="384098"/>
                  </a:lnTo>
                  <a:close/>
                </a:path>
                <a:path w="895350" h="723900">
                  <a:moveTo>
                    <a:pt x="16662" y="628561"/>
                  </a:moveTo>
                  <a:lnTo>
                    <a:pt x="16065" y="628040"/>
                  </a:lnTo>
                  <a:lnTo>
                    <a:pt x="15544" y="627418"/>
                  </a:lnTo>
                  <a:lnTo>
                    <a:pt x="15062" y="628129"/>
                  </a:lnTo>
                  <a:lnTo>
                    <a:pt x="14605" y="628573"/>
                  </a:lnTo>
                  <a:lnTo>
                    <a:pt x="14389" y="629310"/>
                  </a:lnTo>
                  <a:lnTo>
                    <a:pt x="15240" y="630034"/>
                  </a:lnTo>
                  <a:lnTo>
                    <a:pt x="15824" y="629678"/>
                  </a:lnTo>
                  <a:lnTo>
                    <a:pt x="16306" y="629221"/>
                  </a:lnTo>
                  <a:lnTo>
                    <a:pt x="16662" y="628561"/>
                  </a:lnTo>
                  <a:close/>
                </a:path>
                <a:path w="895350" h="723900">
                  <a:moveTo>
                    <a:pt x="21932" y="401688"/>
                  </a:moveTo>
                  <a:lnTo>
                    <a:pt x="21526" y="400837"/>
                  </a:lnTo>
                  <a:lnTo>
                    <a:pt x="21005" y="400253"/>
                  </a:lnTo>
                  <a:lnTo>
                    <a:pt x="20561" y="399605"/>
                  </a:lnTo>
                  <a:lnTo>
                    <a:pt x="20104" y="399986"/>
                  </a:lnTo>
                  <a:lnTo>
                    <a:pt x="19240" y="400532"/>
                  </a:lnTo>
                  <a:lnTo>
                    <a:pt x="19316" y="400697"/>
                  </a:lnTo>
                  <a:lnTo>
                    <a:pt x="19570" y="401396"/>
                  </a:lnTo>
                  <a:lnTo>
                    <a:pt x="20142" y="401955"/>
                  </a:lnTo>
                  <a:lnTo>
                    <a:pt x="20726" y="402742"/>
                  </a:lnTo>
                  <a:lnTo>
                    <a:pt x="21285" y="402158"/>
                  </a:lnTo>
                  <a:lnTo>
                    <a:pt x="21932" y="401688"/>
                  </a:lnTo>
                  <a:close/>
                </a:path>
                <a:path w="895350" h="723900">
                  <a:moveTo>
                    <a:pt x="33299" y="677633"/>
                  </a:moveTo>
                  <a:lnTo>
                    <a:pt x="31140" y="678243"/>
                  </a:lnTo>
                  <a:lnTo>
                    <a:pt x="29946" y="679221"/>
                  </a:lnTo>
                  <a:lnTo>
                    <a:pt x="31483" y="682294"/>
                  </a:lnTo>
                  <a:lnTo>
                    <a:pt x="32334" y="680085"/>
                  </a:lnTo>
                  <a:lnTo>
                    <a:pt x="33299" y="677633"/>
                  </a:lnTo>
                  <a:close/>
                </a:path>
                <a:path w="895350" h="723900">
                  <a:moveTo>
                    <a:pt x="38989" y="650976"/>
                  </a:moveTo>
                  <a:lnTo>
                    <a:pt x="37426" y="652106"/>
                  </a:lnTo>
                  <a:lnTo>
                    <a:pt x="35547" y="653453"/>
                  </a:lnTo>
                  <a:lnTo>
                    <a:pt x="37744" y="654240"/>
                  </a:lnTo>
                  <a:lnTo>
                    <a:pt x="38773" y="653630"/>
                  </a:lnTo>
                  <a:lnTo>
                    <a:pt x="38989" y="650976"/>
                  </a:lnTo>
                  <a:close/>
                </a:path>
                <a:path w="895350" h="723900">
                  <a:moveTo>
                    <a:pt x="39712" y="342874"/>
                  </a:moveTo>
                  <a:lnTo>
                    <a:pt x="39547" y="342404"/>
                  </a:lnTo>
                  <a:lnTo>
                    <a:pt x="39408" y="341922"/>
                  </a:lnTo>
                  <a:lnTo>
                    <a:pt x="39243" y="341439"/>
                  </a:lnTo>
                  <a:lnTo>
                    <a:pt x="37744" y="340791"/>
                  </a:lnTo>
                  <a:lnTo>
                    <a:pt x="36664" y="341096"/>
                  </a:lnTo>
                  <a:lnTo>
                    <a:pt x="36207" y="343992"/>
                  </a:lnTo>
                  <a:lnTo>
                    <a:pt x="37693" y="343522"/>
                  </a:lnTo>
                  <a:lnTo>
                    <a:pt x="38696" y="343179"/>
                  </a:lnTo>
                  <a:lnTo>
                    <a:pt x="39712" y="342874"/>
                  </a:lnTo>
                  <a:close/>
                </a:path>
                <a:path w="895350" h="723900">
                  <a:moveTo>
                    <a:pt x="44145" y="202361"/>
                  </a:moveTo>
                  <a:lnTo>
                    <a:pt x="43548" y="201993"/>
                  </a:lnTo>
                  <a:lnTo>
                    <a:pt x="42951" y="201612"/>
                  </a:lnTo>
                  <a:lnTo>
                    <a:pt x="42367" y="201218"/>
                  </a:lnTo>
                  <a:lnTo>
                    <a:pt x="42189" y="201447"/>
                  </a:lnTo>
                  <a:lnTo>
                    <a:pt x="42011" y="201676"/>
                  </a:lnTo>
                  <a:lnTo>
                    <a:pt x="41833" y="201904"/>
                  </a:lnTo>
                  <a:lnTo>
                    <a:pt x="43446" y="203441"/>
                  </a:lnTo>
                  <a:lnTo>
                    <a:pt x="43916" y="202742"/>
                  </a:lnTo>
                  <a:lnTo>
                    <a:pt x="44145" y="202361"/>
                  </a:lnTo>
                  <a:close/>
                </a:path>
                <a:path w="895350" h="723900">
                  <a:moveTo>
                    <a:pt x="61531" y="187693"/>
                  </a:moveTo>
                  <a:lnTo>
                    <a:pt x="61099" y="187693"/>
                  </a:lnTo>
                  <a:lnTo>
                    <a:pt x="60655" y="187667"/>
                  </a:lnTo>
                  <a:lnTo>
                    <a:pt x="60210" y="187655"/>
                  </a:lnTo>
                  <a:lnTo>
                    <a:pt x="60299" y="188785"/>
                  </a:lnTo>
                  <a:lnTo>
                    <a:pt x="60388" y="189890"/>
                  </a:lnTo>
                  <a:lnTo>
                    <a:pt x="60477" y="190995"/>
                  </a:lnTo>
                  <a:lnTo>
                    <a:pt x="61518" y="190957"/>
                  </a:lnTo>
                  <a:lnTo>
                    <a:pt x="61518" y="189865"/>
                  </a:lnTo>
                  <a:lnTo>
                    <a:pt x="61518" y="188785"/>
                  </a:lnTo>
                  <a:lnTo>
                    <a:pt x="61531" y="187693"/>
                  </a:lnTo>
                  <a:close/>
                </a:path>
                <a:path w="895350" h="723900">
                  <a:moveTo>
                    <a:pt x="65125" y="201993"/>
                  </a:moveTo>
                  <a:lnTo>
                    <a:pt x="64541" y="201218"/>
                  </a:lnTo>
                  <a:lnTo>
                    <a:pt x="64084" y="200101"/>
                  </a:lnTo>
                  <a:lnTo>
                    <a:pt x="63169" y="201155"/>
                  </a:lnTo>
                  <a:lnTo>
                    <a:pt x="62458" y="201688"/>
                  </a:lnTo>
                  <a:lnTo>
                    <a:pt x="62090" y="202768"/>
                  </a:lnTo>
                  <a:lnTo>
                    <a:pt x="62801" y="203428"/>
                  </a:lnTo>
                  <a:lnTo>
                    <a:pt x="63131" y="203923"/>
                  </a:lnTo>
                  <a:lnTo>
                    <a:pt x="63754" y="203415"/>
                  </a:lnTo>
                  <a:lnTo>
                    <a:pt x="64554" y="202984"/>
                  </a:lnTo>
                  <a:lnTo>
                    <a:pt x="65125" y="201993"/>
                  </a:lnTo>
                  <a:close/>
                </a:path>
                <a:path w="895350" h="723900">
                  <a:moveTo>
                    <a:pt x="105359" y="147561"/>
                  </a:moveTo>
                  <a:lnTo>
                    <a:pt x="104978" y="145948"/>
                  </a:lnTo>
                  <a:lnTo>
                    <a:pt x="105308" y="147472"/>
                  </a:lnTo>
                  <a:close/>
                </a:path>
                <a:path w="895350" h="723900">
                  <a:moveTo>
                    <a:pt x="106464" y="149136"/>
                  </a:moveTo>
                  <a:lnTo>
                    <a:pt x="105359" y="147561"/>
                  </a:lnTo>
                  <a:lnTo>
                    <a:pt x="102311" y="148805"/>
                  </a:lnTo>
                  <a:lnTo>
                    <a:pt x="104736" y="150685"/>
                  </a:lnTo>
                  <a:lnTo>
                    <a:pt x="106464" y="149136"/>
                  </a:lnTo>
                  <a:close/>
                </a:path>
                <a:path w="895350" h="723900">
                  <a:moveTo>
                    <a:pt x="160997" y="61950"/>
                  </a:moveTo>
                  <a:lnTo>
                    <a:pt x="160680" y="61709"/>
                  </a:lnTo>
                  <a:lnTo>
                    <a:pt x="160375" y="61480"/>
                  </a:lnTo>
                  <a:lnTo>
                    <a:pt x="160058" y="61239"/>
                  </a:lnTo>
                  <a:lnTo>
                    <a:pt x="159258" y="62153"/>
                  </a:lnTo>
                  <a:lnTo>
                    <a:pt x="157670" y="63982"/>
                  </a:lnTo>
                  <a:lnTo>
                    <a:pt x="158026" y="64300"/>
                  </a:lnTo>
                  <a:lnTo>
                    <a:pt x="158381" y="64617"/>
                  </a:lnTo>
                  <a:lnTo>
                    <a:pt x="158724" y="64947"/>
                  </a:lnTo>
                  <a:lnTo>
                    <a:pt x="160248" y="62953"/>
                  </a:lnTo>
                  <a:lnTo>
                    <a:pt x="160997" y="61950"/>
                  </a:lnTo>
                  <a:close/>
                </a:path>
                <a:path w="895350" h="723900">
                  <a:moveTo>
                    <a:pt x="164249" y="580821"/>
                  </a:moveTo>
                  <a:lnTo>
                    <a:pt x="163080" y="580161"/>
                  </a:lnTo>
                  <a:lnTo>
                    <a:pt x="162407" y="580999"/>
                  </a:lnTo>
                  <a:lnTo>
                    <a:pt x="161899" y="581850"/>
                  </a:lnTo>
                  <a:lnTo>
                    <a:pt x="161353" y="582688"/>
                  </a:lnTo>
                  <a:lnTo>
                    <a:pt x="161861" y="583006"/>
                  </a:lnTo>
                  <a:lnTo>
                    <a:pt x="162877" y="583603"/>
                  </a:lnTo>
                  <a:lnTo>
                    <a:pt x="163347" y="582701"/>
                  </a:lnTo>
                  <a:lnTo>
                    <a:pt x="163830" y="581837"/>
                  </a:lnTo>
                  <a:lnTo>
                    <a:pt x="164223" y="580885"/>
                  </a:lnTo>
                  <a:close/>
                </a:path>
                <a:path w="895350" h="723900">
                  <a:moveTo>
                    <a:pt x="207695" y="491680"/>
                  </a:moveTo>
                  <a:lnTo>
                    <a:pt x="207657" y="490956"/>
                  </a:lnTo>
                  <a:lnTo>
                    <a:pt x="207657" y="490410"/>
                  </a:lnTo>
                  <a:lnTo>
                    <a:pt x="207200" y="489877"/>
                  </a:lnTo>
                  <a:lnTo>
                    <a:pt x="206933" y="489318"/>
                  </a:lnTo>
                  <a:lnTo>
                    <a:pt x="206413" y="489686"/>
                  </a:lnTo>
                  <a:lnTo>
                    <a:pt x="205676" y="489940"/>
                  </a:lnTo>
                  <a:lnTo>
                    <a:pt x="205447" y="490423"/>
                  </a:lnTo>
                  <a:lnTo>
                    <a:pt x="205232" y="490842"/>
                  </a:lnTo>
                  <a:lnTo>
                    <a:pt x="205613" y="491553"/>
                  </a:lnTo>
                  <a:lnTo>
                    <a:pt x="205727" y="492137"/>
                  </a:lnTo>
                  <a:lnTo>
                    <a:pt x="206222" y="492455"/>
                  </a:lnTo>
                  <a:lnTo>
                    <a:pt x="207187" y="493141"/>
                  </a:lnTo>
                  <a:lnTo>
                    <a:pt x="207365" y="492404"/>
                  </a:lnTo>
                  <a:lnTo>
                    <a:pt x="207695" y="491680"/>
                  </a:lnTo>
                  <a:close/>
                </a:path>
                <a:path w="895350" h="723900">
                  <a:moveTo>
                    <a:pt x="212026" y="538988"/>
                  </a:moveTo>
                  <a:lnTo>
                    <a:pt x="211759" y="538518"/>
                  </a:lnTo>
                  <a:lnTo>
                    <a:pt x="211632" y="538073"/>
                  </a:lnTo>
                  <a:lnTo>
                    <a:pt x="211137" y="538391"/>
                  </a:lnTo>
                  <a:lnTo>
                    <a:pt x="210527" y="538657"/>
                  </a:lnTo>
                  <a:lnTo>
                    <a:pt x="210083" y="539305"/>
                  </a:lnTo>
                  <a:lnTo>
                    <a:pt x="210566" y="539915"/>
                  </a:lnTo>
                  <a:lnTo>
                    <a:pt x="211442" y="541680"/>
                  </a:lnTo>
                  <a:lnTo>
                    <a:pt x="211759" y="540486"/>
                  </a:lnTo>
                  <a:lnTo>
                    <a:pt x="212013" y="539965"/>
                  </a:lnTo>
                  <a:lnTo>
                    <a:pt x="212013" y="539432"/>
                  </a:lnTo>
                  <a:lnTo>
                    <a:pt x="212026" y="538988"/>
                  </a:lnTo>
                  <a:close/>
                </a:path>
                <a:path w="895350" h="723900">
                  <a:moveTo>
                    <a:pt x="216166" y="544550"/>
                  </a:moveTo>
                  <a:lnTo>
                    <a:pt x="215455" y="541858"/>
                  </a:lnTo>
                  <a:lnTo>
                    <a:pt x="215150" y="541934"/>
                  </a:lnTo>
                  <a:lnTo>
                    <a:pt x="214858" y="541997"/>
                  </a:lnTo>
                  <a:lnTo>
                    <a:pt x="214553" y="542074"/>
                  </a:lnTo>
                  <a:lnTo>
                    <a:pt x="214769" y="542975"/>
                  </a:lnTo>
                  <a:lnTo>
                    <a:pt x="215163" y="544791"/>
                  </a:lnTo>
                  <a:lnTo>
                    <a:pt x="215506" y="544715"/>
                  </a:lnTo>
                  <a:lnTo>
                    <a:pt x="215836" y="544614"/>
                  </a:lnTo>
                  <a:lnTo>
                    <a:pt x="216166" y="544550"/>
                  </a:lnTo>
                  <a:close/>
                </a:path>
                <a:path w="895350" h="723900">
                  <a:moveTo>
                    <a:pt x="252399" y="59410"/>
                  </a:moveTo>
                  <a:lnTo>
                    <a:pt x="252374" y="58889"/>
                  </a:lnTo>
                  <a:lnTo>
                    <a:pt x="252349" y="58407"/>
                  </a:lnTo>
                  <a:lnTo>
                    <a:pt x="251688" y="57950"/>
                  </a:lnTo>
                  <a:lnTo>
                    <a:pt x="251028" y="57111"/>
                  </a:lnTo>
                  <a:lnTo>
                    <a:pt x="250444" y="58039"/>
                  </a:lnTo>
                  <a:lnTo>
                    <a:pt x="249720" y="58775"/>
                  </a:lnTo>
                  <a:lnTo>
                    <a:pt x="249859" y="59042"/>
                  </a:lnTo>
                  <a:lnTo>
                    <a:pt x="250190" y="59651"/>
                  </a:lnTo>
                  <a:lnTo>
                    <a:pt x="250939" y="60032"/>
                  </a:lnTo>
                  <a:lnTo>
                    <a:pt x="251536" y="60502"/>
                  </a:lnTo>
                  <a:lnTo>
                    <a:pt x="251828" y="59982"/>
                  </a:lnTo>
                  <a:lnTo>
                    <a:pt x="252399" y="59410"/>
                  </a:lnTo>
                  <a:close/>
                </a:path>
                <a:path w="895350" h="723900">
                  <a:moveTo>
                    <a:pt x="255193" y="682180"/>
                  </a:moveTo>
                  <a:lnTo>
                    <a:pt x="254368" y="681761"/>
                  </a:lnTo>
                  <a:lnTo>
                    <a:pt x="253834" y="681355"/>
                  </a:lnTo>
                  <a:lnTo>
                    <a:pt x="253288" y="681291"/>
                  </a:lnTo>
                  <a:lnTo>
                    <a:pt x="252958" y="681266"/>
                  </a:lnTo>
                  <a:lnTo>
                    <a:pt x="252590" y="681850"/>
                  </a:lnTo>
                  <a:lnTo>
                    <a:pt x="252247" y="682155"/>
                  </a:lnTo>
                  <a:lnTo>
                    <a:pt x="252691" y="682586"/>
                  </a:lnTo>
                  <a:lnTo>
                    <a:pt x="253098" y="683171"/>
                  </a:lnTo>
                  <a:lnTo>
                    <a:pt x="253873" y="683463"/>
                  </a:lnTo>
                  <a:lnTo>
                    <a:pt x="254406" y="682802"/>
                  </a:lnTo>
                  <a:lnTo>
                    <a:pt x="255193" y="682180"/>
                  </a:lnTo>
                  <a:close/>
                </a:path>
                <a:path w="895350" h="723900">
                  <a:moveTo>
                    <a:pt x="256032" y="430034"/>
                  </a:moveTo>
                  <a:lnTo>
                    <a:pt x="255409" y="429539"/>
                  </a:lnTo>
                  <a:lnTo>
                    <a:pt x="254863" y="428980"/>
                  </a:lnTo>
                  <a:lnTo>
                    <a:pt x="254266" y="429387"/>
                  </a:lnTo>
                  <a:lnTo>
                    <a:pt x="253809" y="429844"/>
                  </a:lnTo>
                  <a:lnTo>
                    <a:pt x="253504" y="430542"/>
                  </a:lnTo>
                  <a:lnTo>
                    <a:pt x="254330" y="431368"/>
                  </a:lnTo>
                  <a:lnTo>
                    <a:pt x="254977" y="431063"/>
                  </a:lnTo>
                  <a:lnTo>
                    <a:pt x="255384" y="430593"/>
                  </a:lnTo>
                  <a:lnTo>
                    <a:pt x="256032" y="430034"/>
                  </a:lnTo>
                  <a:close/>
                </a:path>
                <a:path w="895350" h="723900">
                  <a:moveTo>
                    <a:pt x="258902" y="190309"/>
                  </a:moveTo>
                  <a:lnTo>
                    <a:pt x="258241" y="189103"/>
                  </a:lnTo>
                  <a:lnTo>
                    <a:pt x="257467" y="189572"/>
                  </a:lnTo>
                  <a:lnTo>
                    <a:pt x="256679" y="190068"/>
                  </a:lnTo>
                  <a:lnTo>
                    <a:pt x="255892" y="190550"/>
                  </a:lnTo>
                  <a:lnTo>
                    <a:pt x="256336" y="191401"/>
                  </a:lnTo>
                  <a:lnTo>
                    <a:pt x="257187" y="191046"/>
                  </a:lnTo>
                  <a:lnTo>
                    <a:pt x="258038" y="190665"/>
                  </a:lnTo>
                  <a:lnTo>
                    <a:pt x="258902" y="190309"/>
                  </a:lnTo>
                  <a:close/>
                </a:path>
                <a:path w="895350" h="723900">
                  <a:moveTo>
                    <a:pt x="261048" y="147243"/>
                  </a:moveTo>
                  <a:lnTo>
                    <a:pt x="260350" y="146900"/>
                  </a:lnTo>
                  <a:lnTo>
                    <a:pt x="259994" y="146761"/>
                  </a:lnTo>
                  <a:lnTo>
                    <a:pt x="259156" y="148501"/>
                  </a:lnTo>
                  <a:lnTo>
                    <a:pt x="258749" y="149390"/>
                  </a:lnTo>
                  <a:lnTo>
                    <a:pt x="259410" y="149694"/>
                  </a:lnTo>
                  <a:lnTo>
                    <a:pt x="259753" y="149847"/>
                  </a:lnTo>
                  <a:lnTo>
                    <a:pt x="260172" y="148971"/>
                  </a:lnTo>
                  <a:lnTo>
                    <a:pt x="260616" y="148107"/>
                  </a:lnTo>
                  <a:lnTo>
                    <a:pt x="261048" y="147243"/>
                  </a:lnTo>
                  <a:close/>
                </a:path>
                <a:path w="895350" h="723900">
                  <a:moveTo>
                    <a:pt x="262229" y="676630"/>
                  </a:moveTo>
                  <a:lnTo>
                    <a:pt x="260921" y="673442"/>
                  </a:lnTo>
                  <a:lnTo>
                    <a:pt x="260565" y="673569"/>
                  </a:lnTo>
                  <a:lnTo>
                    <a:pt x="260197" y="673735"/>
                  </a:lnTo>
                  <a:lnTo>
                    <a:pt x="259842" y="673887"/>
                  </a:lnTo>
                  <a:lnTo>
                    <a:pt x="260324" y="674928"/>
                  </a:lnTo>
                  <a:lnTo>
                    <a:pt x="260794" y="675982"/>
                  </a:lnTo>
                  <a:lnTo>
                    <a:pt x="261277" y="677049"/>
                  </a:lnTo>
                  <a:lnTo>
                    <a:pt x="261594" y="676897"/>
                  </a:lnTo>
                  <a:lnTo>
                    <a:pt x="262229" y="676630"/>
                  </a:lnTo>
                  <a:close/>
                </a:path>
                <a:path w="895350" h="723900">
                  <a:moveTo>
                    <a:pt x="289788" y="46964"/>
                  </a:moveTo>
                  <a:lnTo>
                    <a:pt x="288861" y="46799"/>
                  </a:lnTo>
                  <a:lnTo>
                    <a:pt x="287985" y="46697"/>
                  </a:lnTo>
                  <a:lnTo>
                    <a:pt x="287096" y="46596"/>
                  </a:lnTo>
                  <a:lnTo>
                    <a:pt x="287096" y="47091"/>
                  </a:lnTo>
                  <a:lnTo>
                    <a:pt x="287083" y="48094"/>
                  </a:lnTo>
                  <a:lnTo>
                    <a:pt x="287972" y="48018"/>
                  </a:lnTo>
                  <a:lnTo>
                    <a:pt x="288861" y="47967"/>
                  </a:lnTo>
                  <a:lnTo>
                    <a:pt x="289737" y="47828"/>
                  </a:lnTo>
                  <a:lnTo>
                    <a:pt x="289788" y="46964"/>
                  </a:lnTo>
                  <a:close/>
                </a:path>
                <a:path w="895350" h="723900">
                  <a:moveTo>
                    <a:pt x="290233" y="150837"/>
                  </a:moveTo>
                  <a:lnTo>
                    <a:pt x="289750" y="150660"/>
                  </a:lnTo>
                  <a:lnTo>
                    <a:pt x="289267" y="150507"/>
                  </a:lnTo>
                  <a:lnTo>
                    <a:pt x="288772" y="150368"/>
                  </a:lnTo>
                  <a:lnTo>
                    <a:pt x="288455" y="150964"/>
                  </a:lnTo>
                  <a:lnTo>
                    <a:pt x="287997" y="151511"/>
                  </a:lnTo>
                  <a:lnTo>
                    <a:pt x="287832" y="152158"/>
                  </a:lnTo>
                  <a:lnTo>
                    <a:pt x="287705" y="152704"/>
                  </a:lnTo>
                  <a:lnTo>
                    <a:pt x="287896" y="153352"/>
                  </a:lnTo>
                  <a:lnTo>
                    <a:pt x="287947" y="153949"/>
                  </a:lnTo>
                  <a:lnTo>
                    <a:pt x="288315" y="154025"/>
                  </a:lnTo>
                  <a:lnTo>
                    <a:pt x="289064" y="154178"/>
                  </a:lnTo>
                  <a:lnTo>
                    <a:pt x="289839" y="151942"/>
                  </a:lnTo>
                  <a:lnTo>
                    <a:pt x="290233" y="150837"/>
                  </a:lnTo>
                  <a:close/>
                </a:path>
                <a:path w="895350" h="723900">
                  <a:moveTo>
                    <a:pt x="304584" y="255498"/>
                  </a:moveTo>
                  <a:lnTo>
                    <a:pt x="304558" y="253022"/>
                  </a:lnTo>
                  <a:lnTo>
                    <a:pt x="303758" y="254177"/>
                  </a:lnTo>
                  <a:lnTo>
                    <a:pt x="303212" y="254965"/>
                  </a:lnTo>
                  <a:lnTo>
                    <a:pt x="302450" y="256057"/>
                  </a:lnTo>
                  <a:lnTo>
                    <a:pt x="304584" y="255498"/>
                  </a:lnTo>
                  <a:close/>
                </a:path>
                <a:path w="895350" h="723900">
                  <a:moveTo>
                    <a:pt x="317144" y="351205"/>
                  </a:moveTo>
                  <a:lnTo>
                    <a:pt x="316268" y="350329"/>
                  </a:lnTo>
                  <a:lnTo>
                    <a:pt x="315823" y="349910"/>
                  </a:lnTo>
                  <a:lnTo>
                    <a:pt x="315226" y="350685"/>
                  </a:lnTo>
                  <a:lnTo>
                    <a:pt x="314617" y="351459"/>
                  </a:lnTo>
                  <a:lnTo>
                    <a:pt x="314071" y="352259"/>
                  </a:lnTo>
                  <a:lnTo>
                    <a:pt x="314667" y="352933"/>
                  </a:lnTo>
                  <a:lnTo>
                    <a:pt x="315569" y="352374"/>
                  </a:lnTo>
                  <a:lnTo>
                    <a:pt x="317144" y="351205"/>
                  </a:lnTo>
                  <a:close/>
                </a:path>
                <a:path w="895350" h="723900">
                  <a:moveTo>
                    <a:pt x="317741" y="358508"/>
                  </a:moveTo>
                  <a:lnTo>
                    <a:pt x="317677" y="358355"/>
                  </a:lnTo>
                  <a:lnTo>
                    <a:pt x="317423" y="357784"/>
                  </a:lnTo>
                  <a:lnTo>
                    <a:pt x="317017" y="357212"/>
                  </a:lnTo>
                  <a:lnTo>
                    <a:pt x="316496" y="356882"/>
                  </a:lnTo>
                  <a:lnTo>
                    <a:pt x="316280" y="356743"/>
                  </a:lnTo>
                  <a:lnTo>
                    <a:pt x="315683" y="357187"/>
                  </a:lnTo>
                  <a:lnTo>
                    <a:pt x="315239" y="357352"/>
                  </a:lnTo>
                  <a:lnTo>
                    <a:pt x="316014" y="358673"/>
                  </a:lnTo>
                  <a:lnTo>
                    <a:pt x="316547" y="359625"/>
                  </a:lnTo>
                  <a:lnTo>
                    <a:pt x="317144" y="358965"/>
                  </a:lnTo>
                  <a:lnTo>
                    <a:pt x="317741" y="358508"/>
                  </a:lnTo>
                  <a:close/>
                </a:path>
                <a:path w="895350" h="723900">
                  <a:moveTo>
                    <a:pt x="333375" y="408368"/>
                  </a:moveTo>
                  <a:lnTo>
                    <a:pt x="332981" y="407885"/>
                  </a:lnTo>
                  <a:lnTo>
                    <a:pt x="332714" y="407187"/>
                  </a:lnTo>
                  <a:lnTo>
                    <a:pt x="330644" y="408038"/>
                  </a:lnTo>
                  <a:lnTo>
                    <a:pt x="330682" y="409206"/>
                  </a:lnTo>
                  <a:lnTo>
                    <a:pt x="332003" y="411556"/>
                  </a:lnTo>
                  <a:lnTo>
                    <a:pt x="332613" y="410260"/>
                  </a:lnTo>
                  <a:lnTo>
                    <a:pt x="333070" y="409524"/>
                  </a:lnTo>
                  <a:lnTo>
                    <a:pt x="333375" y="408368"/>
                  </a:lnTo>
                  <a:close/>
                </a:path>
                <a:path w="895350" h="723900">
                  <a:moveTo>
                    <a:pt x="335102" y="440982"/>
                  </a:moveTo>
                  <a:lnTo>
                    <a:pt x="334721" y="439839"/>
                  </a:lnTo>
                  <a:lnTo>
                    <a:pt x="333044" y="439242"/>
                  </a:lnTo>
                  <a:lnTo>
                    <a:pt x="332765" y="439153"/>
                  </a:lnTo>
                  <a:lnTo>
                    <a:pt x="331939" y="439712"/>
                  </a:lnTo>
                  <a:lnTo>
                    <a:pt x="331508" y="441782"/>
                  </a:lnTo>
                  <a:lnTo>
                    <a:pt x="332117" y="442810"/>
                  </a:lnTo>
                  <a:lnTo>
                    <a:pt x="334137" y="442556"/>
                  </a:lnTo>
                  <a:lnTo>
                    <a:pt x="335102" y="440982"/>
                  </a:lnTo>
                  <a:close/>
                </a:path>
                <a:path w="895350" h="723900">
                  <a:moveTo>
                    <a:pt x="350215" y="390271"/>
                  </a:moveTo>
                  <a:lnTo>
                    <a:pt x="350050" y="388581"/>
                  </a:lnTo>
                  <a:lnTo>
                    <a:pt x="349961" y="387731"/>
                  </a:lnTo>
                  <a:lnTo>
                    <a:pt x="349237" y="387731"/>
                  </a:lnTo>
                  <a:lnTo>
                    <a:pt x="348881" y="387718"/>
                  </a:lnTo>
                  <a:lnTo>
                    <a:pt x="348869" y="388607"/>
                  </a:lnTo>
                  <a:lnTo>
                    <a:pt x="348869" y="389509"/>
                  </a:lnTo>
                  <a:lnTo>
                    <a:pt x="348856" y="390385"/>
                  </a:lnTo>
                  <a:lnTo>
                    <a:pt x="349300" y="390359"/>
                  </a:lnTo>
                  <a:lnTo>
                    <a:pt x="350215" y="390271"/>
                  </a:lnTo>
                  <a:close/>
                </a:path>
                <a:path w="895350" h="723900">
                  <a:moveTo>
                    <a:pt x="411988" y="455396"/>
                  </a:moveTo>
                  <a:lnTo>
                    <a:pt x="411022" y="454888"/>
                  </a:lnTo>
                  <a:lnTo>
                    <a:pt x="410400" y="454304"/>
                  </a:lnTo>
                  <a:lnTo>
                    <a:pt x="409981" y="454418"/>
                  </a:lnTo>
                  <a:lnTo>
                    <a:pt x="409473" y="454558"/>
                  </a:lnTo>
                  <a:lnTo>
                    <a:pt x="409143" y="455307"/>
                  </a:lnTo>
                  <a:lnTo>
                    <a:pt x="408724" y="455790"/>
                  </a:lnTo>
                  <a:lnTo>
                    <a:pt x="409194" y="456107"/>
                  </a:lnTo>
                  <a:lnTo>
                    <a:pt x="409676" y="456704"/>
                  </a:lnTo>
                  <a:lnTo>
                    <a:pt x="410095" y="456679"/>
                  </a:lnTo>
                  <a:lnTo>
                    <a:pt x="410629" y="456615"/>
                  </a:lnTo>
                  <a:lnTo>
                    <a:pt x="411099" y="456031"/>
                  </a:lnTo>
                  <a:lnTo>
                    <a:pt x="411988" y="455396"/>
                  </a:lnTo>
                  <a:close/>
                </a:path>
                <a:path w="895350" h="723900">
                  <a:moveTo>
                    <a:pt x="418820" y="245122"/>
                  </a:moveTo>
                  <a:lnTo>
                    <a:pt x="418693" y="244005"/>
                  </a:lnTo>
                  <a:lnTo>
                    <a:pt x="418566" y="242874"/>
                  </a:lnTo>
                  <a:lnTo>
                    <a:pt x="418439" y="241757"/>
                  </a:lnTo>
                  <a:lnTo>
                    <a:pt x="417283" y="241858"/>
                  </a:lnTo>
                  <a:lnTo>
                    <a:pt x="416699" y="241922"/>
                  </a:lnTo>
                  <a:lnTo>
                    <a:pt x="417004" y="243065"/>
                  </a:lnTo>
                  <a:lnTo>
                    <a:pt x="417283" y="244221"/>
                  </a:lnTo>
                  <a:lnTo>
                    <a:pt x="417588" y="245364"/>
                  </a:lnTo>
                  <a:lnTo>
                    <a:pt x="418007" y="245287"/>
                  </a:lnTo>
                  <a:lnTo>
                    <a:pt x="418414" y="245211"/>
                  </a:lnTo>
                  <a:lnTo>
                    <a:pt x="418820" y="245122"/>
                  </a:lnTo>
                  <a:close/>
                </a:path>
                <a:path w="895350" h="723900">
                  <a:moveTo>
                    <a:pt x="423900" y="364312"/>
                  </a:moveTo>
                  <a:lnTo>
                    <a:pt x="422986" y="364109"/>
                  </a:lnTo>
                  <a:lnTo>
                    <a:pt x="421182" y="363740"/>
                  </a:lnTo>
                  <a:lnTo>
                    <a:pt x="420928" y="365150"/>
                  </a:lnTo>
                  <a:lnTo>
                    <a:pt x="421805" y="365340"/>
                  </a:lnTo>
                  <a:lnTo>
                    <a:pt x="422681" y="365556"/>
                  </a:lnTo>
                  <a:lnTo>
                    <a:pt x="423570" y="365671"/>
                  </a:lnTo>
                  <a:lnTo>
                    <a:pt x="423786" y="364782"/>
                  </a:lnTo>
                  <a:lnTo>
                    <a:pt x="423900" y="364312"/>
                  </a:lnTo>
                  <a:close/>
                </a:path>
                <a:path w="895350" h="723900">
                  <a:moveTo>
                    <a:pt x="430618" y="68935"/>
                  </a:moveTo>
                  <a:lnTo>
                    <a:pt x="427939" y="67424"/>
                  </a:lnTo>
                  <a:lnTo>
                    <a:pt x="427761" y="68605"/>
                  </a:lnTo>
                  <a:lnTo>
                    <a:pt x="427482" y="70472"/>
                  </a:lnTo>
                  <a:lnTo>
                    <a:pt x="429221" y="69723"/>
                  </a:lnTo>
                  <a:lnTo>
                    <a:pt x="430618" y="68935"/>
                  </a:lnTo>
                  <a:close/>
                </a:path>
                <a:path w="895350" h="723900">
                  <a:moveTo>
                    <a:pt x="431812" y="280022"/>
                  </a:moveTo>
                  <a:lnTo>
                    <a:pt x="430885" y="279133"/>
                  </a:lnTo>
                  <a:lnTo>
                    <a:pt x="430403" y="278523"/>
                  </a:lnTo>
                  <a:lnTo>
                    <a:pt x="429780" y="278193"/>
                  </a:lnTo>
                  <a:lnTo>
                    <a:pt x="429615" y="278104"/>
                  </a:lnTo>
                  <a:lnTo>
                    <a:pt x="428586" y="279019"/>
                  </a:lnTo>
                  <a:lnTo>
                    <a:pt x="428701" y="279971"/>
                  </a:lnTo>
                  <a:lnTo>
                    <a:pt x="429260" y="280682"/>
                  </a:lnTo>
                  <a:lnTo>
                    <a:pt x="429806" y="280924"/>
                  </a:lnTo>
                  <a:lnTo>
                    <a:pt x="430136" y="281089"/>
                  </a:lnTo>
                  <a:lnTo>
                    <a:pt x="430796" y="280504"/>
                  </a:lnTo>
                  <a:lnTo>
                    <a:pt x="431812" y="280022"/>
                  </a:lnTo>
                  <a:close/>
                </a:path>
                <a:path w="895350" h="723900">
                  <a:moveTo>
                    <a:pt x="442391" y="583095"/>
                  </a:moveTo>
                  <a:lnTo>
                    <a:pt x="442239" y="582841"/>
                  </a:lnTo>
                  <a:lnTo>
                    <a:pt x="441883" y="582193"/>
                  </a:lnTo>
                  <a:lnTo>
                    <a:pt x="441172" y="581710"/>
                  </a:lnTo>
                  <a:lnTo>
                    <a:pt x="440385" y="581291"/>
                  </a:lnTo>
                  <a:lnTo>
                    <a:pt x="439343" y="582358"/>
                  </a:lnTo>
                  <a:lnTo>
                    <a:pt x="439445" y="582599"/>
                  </a:lnTo>
                  <a:lnTo>
                    <a:pt x="439724" y="583298"/>
                  </a:lnTo>
                  <a:lnTo>
                    <a:pt x="440397" y="583793"/>
                  </a:lnTo>
                  <a:lnTo>
                    <a:pt x="441248" y="584784"/>
                  </a:lnTo>
                  <a:lnTo>
                    <a:pt x="441756" y="583831"/>
                  </a:lnTo>
                  <a:lnTo>
                    <a:pt x="442391" y="583095"/>
                  </a:lnTo>
                  <a:close/>
                </a:path>
                <a:path w="895350" h="723900">
                  <a:moveTo>
                    <a:pt x="458000" y="520230"/>
                  </a:moveTo>
                  <a:lnTo>
                    <a:pt x="457390" y="519277"/>
                  </a:lnTo>
                  <a:lnTo>
                    <a:pt x="457161" y="518490"/>
                  </a:lnTo>
                  <a:lnTo>
                    <a:pt x="456272" y="518198"/>
                  </a:lnTo>
                  <a:lnTo>
                    <a:pt x="455625" y="518706"/>
                  </a:lnTo>
                  <a:lnTo>
                    <a:pt x="455066" y="518934"/>
                  </a:lnTo>
                  <a:lnTo>
                    <a:pt x="455295" y="519493"/>
                  </a:lnTo>
                  <a:lnTo>
                    <a:pt x="455409" y="520268"/>
                  </a:lnTo>
                  <a:lnTo>
                    <a:pt x="455828" y="520534"/>
                  </a:lnTo>
                  <a:lnTo>
                    <a:pt x="456184" y="520776"/>
                  </a:lnTo>
                  <a:lnTo>
                    <a:pt x="456920" y="520420"/>
                  </a:lnTo>
                  <a:lnTo>
                    <a:pt x="458000" y="520230"/>
                  </a:lnTo>
                  <a:close/>
                </a:path>
                <a:path w="895350" h="723900">
                  <a:moveTo>
                    <a:pt x="484746" y="233222"/>
                  </a:moveTo>
                  <a:lnTo>
                    <a:pt x="483641" y="232435"/>
                  </a:lnTo>
                  <a:lnTo>
                    <a:pt x="483196" y="231927"/>
                  </a:lnTo>
                  <a:lnTo>
                    <a:pt x="482930" y="231978"/>
                  </a:lnTo>
                  <a:lnTo>
                    <a:pt x="482574" y="232092"/>
                  </a:lnTo>
                  <a:lnTo>
                    <a:pt x="482142" y="232676"/>
                  </a:lnTo>
                  <a:lnTo>
                    <a:pt x="482142" y="233032"/>
                  </a:lnTo>
                  <a:lnTo>
                    <a:pt x="482130" y="233349"/>
                  </a:lnTo>
                  <a:lnTo>
                    <a:pt x="482676" y="233908"/>
                  </a:lnTo>
                  <a:lnTo>
                    <a:pt x="483006" y="233946"/>
                  </a:lnTo>
                  <a:lnTo>
                    <a:pt x="483450" y="233972"/>
                  </a:lnTo>
                  <a:lnTo>
                    <a:pt x="483920" y="233591"/>
                  </a:lnTo>
                  <a:lnTo>
                    <a:pt x="484746" y="233222"/>
                  </a:lnTo>
                  <a:close/>
                </a:path>
                <a:path w="895350" h="723900">
                  <a:moveTo>
                    <a:pt x="488175" y="177507"/>
                  </a:moveTo>
                  <a:lnTo>
                    <a:pt x="487819" y="177533"/>
                  </a:lnTo>
                  <a:lnTo>
                    <a:pt x="487210" y="177533"/>
                  </a:lnTo>
                  <a:lnTo>
                    <a:pt x="487070" y="178422"/>
                  </a:lnTo>
                  <a:lnTo>
                    <a:pt x="487057" y="179235"/>
                  </a:lnTo>
                  <a:lnTo>
                    <a:pt x="487019" y="180060"/>
                  </a:lnTo>
                  <a:lnTo>
                    <a:pt x="488149" y="180149"/>
                  </a:lnTo>
                  <a:lnTo>
                    <a:pt x="488162" y="179260"/>
                  </a:lnTo>
                  <a:lnTo>
                    <a:pt x="488162" y="178384"/>
                  </a:lnTo>
                  <a:lnTo>
                    <a:pt x="488175" y="177507"/>
                  </a:lnTo>
                  <a:close/>
                </a:path>
                <a:path w="895350" h="723900">
                  <a:moveTo>
                    <a:pt x="489280" y="1447"/>
                  </a:moveTo>
                  <a:lnTo>
                    <a:pt x="488823" y="774"/>
                  </a:lnTo>
                  <a:lnTo>
                    <a:pt x="488569" y="381"/>
                  </a:lnTo>
                  <a:lnTo>
                    <a:pt x="488302" y="0"/>
                  </a:lnTo>
                  <a:lnTo>
                    <a:pt x="487032" y="889"/>
                  </a:lnTo>
                  <a:lnTo>
                    <a:pt x="486410" y="1333"/>
                  </a:lnTo>
                  <a:lnTo>
                    <a:pt x="486740" y="1689"/>
                  </a:lnTo>
                  <a:lnTo>
                    <a:pt x="487095" y="2362"/>
                  </a:lnTo>
                  <a:lnTo>
                    <a:pt x="487972" y="2260"/>
                  </a:lnTo>
                  <a:lnTo>
                    <a:pt x="488530" y="1816"/>
                  </a:lnTo>
                  <a:lnTo>
                    <a:pt x="489280" y="1447"/>
                  </a:lnTo>
                  <a:close/>
                </a:path>
                <a:path w="895350" h="723900">
                  <a:moveTo>
                    <a:pt x="514413" y="206857"/>
                  </a:moveTo>
                  <a:lnTo>
                    <a:pt x="512241" y="204089"/>
                  </a:lnTo>
                  <a:lnTo>
                    <a:pt x="511962" y="204279"/>
                  </a:lnTo>
                  <a:lnTo>
                    <a:pt x="511670" y="204457"/>
                  </a:lnTo>
                  <a:lnTo>
                    <a:pt x="511390" y="204660"/>
                  </a:lnTo>
                  <a:lnTo>
                    <a:pt x="513219" y="207721"/>
                  </a:lnTo>
                  <a:lnTo>
                    <a:pt x="513626" y="207441"/>
                  </a:lnTo>
                  <a:lnTo>
                    <a:pt x="514413" y="206857"/>
                  </a:lnTo>
                  <a:close/>
                </a:path>
                <a:path w="895350" h="723900">
                  <a:moveTo>
                    <a:pt x="517385" y="718629"/>
                  </a:moveTo>
                  <a:lnTo>
                    <a:pt x="516559" y="718019"/>
                  </a:lnTo>
                  <a:lnTo>
                    <a:pt x="515721" y="717410"/>
                  </a:lnTo>
                  <a:lnTo>
                    <a:pt x="514896" y="716813"/>
                  </a:lnTo>
                  <a:lnTo>
                    <a:pt x="514502" y="717334"/>
                  </a:lnTo>
                  <a:lnTo>
                    <a:pt x="514324" y="717600"/>
                  </a:lnTo>
                  <a:lnTo>
                    <a:pt x="515099" y="718286"/>
                  </a:lnTo>
                  <a:lnTo>
                    <a:pt x="515874" y="718947"/>
                  </a:lnTo>
                  <a:lnTo>
                    <a:pt x="516648" y="719620"/>
                  </a:lnTo>
                  <a:lnTo>
                    <a:pt x="517385" y="718629"/>
                  </a:lnTo>
                  <a:close/>
                </a:path>
                <a:path w="895350" h="723900">
                  <a:moveTo>
                    <a:pt x="523367" y="61353"/>
                  </a:moveTo>
                  <a:lnTo>
                    <a:pt x="522871" y="61315"/>
                  </a:lnTo>
                  <a:lnTo>
                    <a:pt x="522401" y="61252"/>
                  </a:lnTo>
                  <a:lnTo>
                    <a:pt x="521919" y="61201"/>
                  </a:lnTo>
                  <a:lnTo>
                    <a:pt x="521512" y="64643"/>
                  </a:lnTo>
                  <a:lnTo>
                    <a:pt x="521995" y="64693"/>
                  </a:lnTo>
                  <a:lnTo>
                    <a:pt x="522465" y="64757"/>
                  </a:lnTo>
                  <a:lnTo>
                    <a:pt x="522947" y="64795"/>
                  </a:lnTo>
                  <a:lnTo>
                    <a:pt x="523087" y="63652"/>
                  </a:lnTo>
                  <a:lnTo>
                    <a:pt x="523227" y="62509"/>
                  </a:lnTo>
                  <a:lnTo>
                    <a:pt x="523367" y="61353"/>
                  </a:lnTo>
                  <a:close/>
                </a:path>
                <a:path w="895350" h="723900">
                  <a:moveTo>
                    <a:pt x="526008" y="640511"/>
                  </a:moveTo>
                  <a:lnTo>
                    <a:pt x="525640" y="640524"/>
                  </a:lnTo>
                  <a:lnTo>
                    <a:pt x="525272" y="640537"/>
                  </a:lnTo>
                  <a:lnTo>
                    <a:pt x="524903" y="640549"/>
                  </a:lnTo>
                  <a:lnTo>
                    <a:pt x="524979" y="641502"/>
                  </a:lnTo>
                  <a:lnTo>
                    <a:pt x="525068" y="642454"/>
                  </a:lnTo>
                  <a:lnTo>
                    <a:pt x="525145" y="643407"/>
                  </a:lnTo>
                  <a:lnTo>
                    <a:pt x="525424" y="643407"/>
                  </a:lnTo>
                  <a:lnTo>
                    <a:pt x="525703" y="643382"/>
                  </a:lnTo>
                  <a:lnTo>
                    <a:pt x="525983" y="643382"/>
                  </a:lnTo>
                  <a:lnTo>
                    <a:pt x="525995" y="642416"/>
                  </a:lnTo>
                  <a:lnTo>
                    <a:pt x="525995" y="641464"/>
                  </a:lnTo>
                  <a:lnTo>
                    <a:pt x="526008" y="640511"/>
                  </a:lnTo>
                  <a:close/>
                </a:path>
                <a:path w="895350" h="723900">
                  <a:moveTo>
                    <a:pt x="534301" y="307594"/>
                  </a:moveTo>
                  <a:lnTo>
                    <a:pt x="534073" y="307505"/>
                  </a:lnTo>
                  <a:lnTo>
                    <a:pt x="533844" y="307416"/>
                  </a:lnTo>
                  <a:lnTo>
                    <a:pt x="533615" y="307327"/>
                  </a:lnTo>
                  <a:lnTo>
                    <a:pt x="533273" y="307898"/>
                  </a:lnTo>
                  <a:lnTo>
                    <a:pt x="532841" y="308419"/>
                  </a:lnTo>
                  <a:lnTo>
                    <a:pt x="532434" y="309626"/>
                  </a:lnTo>
                  <a:lnTo>
                    <a:pt x="532498" y="310286"/>
                  </a:lnTo>
                  <a:lnTo>
                    <a:pt x="532434" y="310908"/>
                  </a:lnTo>
                  <a:lnTo>
                    <a:pt x="532739" y="310959"/>
                  </a:lnTo>
                  <a:lnTo>
                    <a:pt x="533031" y="311023"/>
                  </a:lnTo>
                  <a:lnTo>
                    <a:pt x="533311" y="311086"/>
                  </a:lnTo>
                  <a:lnTo>
                    <a:pt x="533628" y="309905"/>
                  </a:lnTo>
                  <a:lnTo>
                    <a:pt x="533984" y="308762"/>
                  </a:lnTo>
                  <a:lnTo>
                    <a:pt x="534301" y="307594"/>
                  </a:lnTo>
                  <a:close/>
                </a:path>
                <a:path w="895350" h="723900">
                  <a:moveTo>
                    <a:pt x="557022" y="722337"/>
                  </a:moveTo>
                  <a:lnTo>
                    <a:pt x="555828" y="722210"/>
                  </a:lnTo>
                  <a:lnTo>
                    <a:pt x="555599" y="723417"/>
                  </a:lnTo>
                  <a:lnTo>
                    <a:pt x="556818" y="723366"/>
                  </a:lnTo>
                  <a:lnTo>
                    <a:pt x="557022" y="722337"/>
                  </a:lnTo>
                  <a:close/>
                </a:path>
                <a:path w="895350" h="723900">
                  <a:moveTo>
                    <a:pt x="566102" y="650506"/>
                  </a:moveTo>
                  <a:lnTo>
                    <a:pt x="563473" y="647319"/>
                  </a:lnTo>
                  <a:lnTo>
                    <a:pt x="562419" y="650240"/>
                  </a:lnTo>
                  <a:lnTo>
                    <a:pt x="563727" y="650811"/>
                  </a:lnTo>
                  <a:lnTo>
                    <a:pt x="565124" y="651217"/>
                  </a:lnTo>
                  <a:lnTo>
                    <a:pt x="565302" y="651294"/>
                  </a:lnTo>
                  <a:lnTo>
                    <a:pt x="565607" y="650887"/>
                  </a:lnTo>
                  <a:lnTo>
                    <a:pt x="566102" y="650506"/>
                  </a:lnTo>
                  <a:close/>
                </a:path>
                <a:path w="895350" h="723900">
                  <a:moveTo>
                    <a:pt x="574179" y="396240"/>
                  </a:moveTo>
                  <a:lnTo>
                    <a:pt x="572985" y="394233"/>
                  </a:lnTo>
                  <a:lnTo>
                    <a:pt x="572173" y="394627"/>
                  </a:lnTo>
                  <a:lnTo>
                    <a:pt x="571766" y="394843"/>
                  </a:lnTo>
                  <a:lnTo>
                    <a:pt x="572312" y="395503"/>
                  </a:lnTo>
                  <a:lnTo>
                    <a:pt x="572846" y="396163"/>
                  </a:lnTo>
                  <a:lnTo>
                    <a:pt x="573379" y="396824"/>
                  </a:lnTo>
                  <a:lnTo>
                    <a:pt x="573646" y="396621"/>
                  </a:lnTo>
                  <a:lnTo>
                    <a:pt x="573913" y="396430"/>
                  </a:lnTo>
                  <a:lnTo>
                    <a:pt x="574179" y="396240"/>
                  </a:lnTo>
                  <a:close/>
                </a:path>
                <a:path w="895350" h="723900">
                  <a:moveTo>
                    <a:pt x="593432" y="159613"/>
                  </a:moveTo>
                  <a:lnTo>
                    <a:pt x="593102" y="159524"/>
                  </a:lnTo>
                  <a:lnTo>
                    <a:pt x="592772" y="159435"/>
                  </a:lnTo>
                  <a:lnTo>
                    <a:pt x="592455" y="159334"/>
                  </a:lnTo>
                  <a:lnTo>
                    <a:pt x="592023" y="160413"/>
                  </a:lnTo>
                  <a:lnTo>
                    <a:pt x="591604" y="161518"/>
                  </a:lnTo>
                  <a:lnTo>
                    <a:pt x="591159" y="162598"/>
                  </a:lnTo>
                  <a:lnTo>
                    <a:pt x="592442" y="163220"/>
                  </a:lnTo>
                  <a:lnTo>
                    <a:pt x="592772" y="162013"/>
                  </a:lnTo>
                  <a:lnTo>
                    <a:pt x="593102" y="160820"/>
                  </a:lnTo>
                  <a:lnTo>
                    <a:pt x="593432" y="159613"/>
                  </a:lnTo>
                  <a:close/>
                </a:path>
                <a:path w="895350" h="723900">
                  <a:moveTo>
                    <a:pt x="596442" y="270078"/>
                  </a:moveTo>
                  <a:lnTo>
                    <a:pt x="594766" y="269163"/>
                  </a:lnTo>
                  <a:lnTo>
                    <a:pt x="593928" y="268693"/>
                  </a:lnTo>
                  <a:lnTo>
                    <a:pt x="593483" y="269913"/>
                  </a:lnTo>
                  <a:lnTo>
                    <a:pt x="593902" y="270129"/>
                  </a:lnTo>
                  <a:lnTo>
                    <a:pt x="594309" y="270522"/>
                  </a:lnTo>
                  <a:lnTo>
                    <a:pt x="594741" y="270522"/>
                  </a:lnTo>
                  <a:lnTo>
                    <a:pt x="595299" y="270535"/>
                  </a:lnTo>
                  <a:lnTo>
                    <a:pt x="595871" y="270243"/>
                  </a:lnTo>
                  <a:lnTo>
                    <a:pt x="596442" y="270078"/>
                  </a:lnTo>
                  <a:close/>
                </a:path>
                <a:path w="895350" h="723900">
                  <a:moveTo>
                    <a:pt x="624878" y="77177"/>
                  </a:moveTo>
                  <a:lnTo>
                    <a:pt x="624497" y="76796"/>
                  </a:lnTo>
                  <a:lnTo>
                    <a:pt x="624090" y="76428"/>
                  </a:lnTo>
                  <a:lnTo>
                    <a:pt x="623697" y="76034"/>
                  </a:lnTo>
                  <a:lnTo>
                    <a:pt x="622871" y="76962"/>
                  </a:lnTo>
                  <a:lnTo>
                    <a:pt x="622033" y="77889"/>
                  </a:lnTo>
                  <a:lnTo>
                    <a:pt x="621271" y="78816"/>
                  </a:lnTo>
                  <a:lnTo>
                    <a:pt x="621550" y="79311"/>
                  </a:lnTo>
                  <a:lnTo>
                    <a:pt x="621880" y="79832"/>
                  </a:lnTo>
                  <a:lnTo>
                    <a:pt x="622909" y="78930"/>
                  </a:lnTo>
                  <a:lnTo>
                    <a:pt x="623900" y="78054"/>
                  </a:lnTo>
                  <a:lnTo>
                    <a:pt x="624878" y="77177"/>
                  </a:lnTo>
                  <a:close/>
                </a:path>
                <a:path w="895350" h="723900">
                  <a:moveTo>
                    <a:pt x="642150" y="369595"/>
                  </a:moveTo>
                  <a:lnTo>
                    <a:pt x="641997" y="369303"/>
                  </a:lnTo>
                  <a:lnTo>
                    <a:pt x="641832" y="369023"/>
                  </a:lnTo>
                  <a:lnTo>
                    <a:pt x="641680" y="368744"/>
                  </a:lnTo>
                  <a:lnTo>
                    <a:pt x="640511" y="369379"/>
                  </a:lnTo>
                  <a:lnTo>
                    <a:pt x="639343" y="370052"/>
                  </a:lnTo>
                  <a:lnTo>
                    <a:pt x="638187" y="370687"/>
                  </a:lnTo>
                  <a:lnTo>
                    <a:pt x="638695" y="371602"/>
                  </a:lnTo>
                  <a:lnTo>
                    <a:pt x="642150" y="369595"/>
                  </a:lnTo>
                  <a:close/>
                </a:path>
                <a:path w="895350" h="723900">
                  <a:moveTo>
                    <a:pt x="647573" y="182397"/>
                  </a:moveTo>
                  <a:lnTo>
                    <a:pt x="645985" y="180352"/>
                  </a:lnTo>
                  <a:lnTo>
                    <a:pt x="644931" y="179959"/>
                  </a:lnTo>
                  <a:lnTo>
                    <a:pt x="643559" y="181127"/>
                  </a:lnTo>
                  <a:lnTo>
                    <a:pt x="643356" y="181305"/>
                  </a:lnTo>
                  <a:lnTo>
                    <a:pt x="643382" y="181775"/>
                  </a:lnTo>
                  <a:lnTo>
                    <a:pt x="643242" y="182372"/>
                  </a:lnTo>
                  <a:lnTo>
                    <a:pt x="647573" y="182397"/>
                  </a:lnTo>
                  <a:close/>
                </a:path>
                <a:path w="895350" h="723900">
                  <a:moveTo>
                    <a:pt x="651764" y="499033"/>
                  </a:moveTo>
                  <a:lnTo>
                    <a:pt x="651586" y="497763"/>
                  </a:lnTo>
                  <a:lnTo>
                    <a:pt x="651027" y="497090"/>
                  </a:lnTo>
                  <a:lnTo>
                    <a:pt x="650316" y="496760"/>
                  </a:lnTo>
                  <a:lnTo>
                    <a:pt x="649770" y="496531"/>
                  </a:lnTo>
                  <a:lnTo>
                    <a:pt x="649020" y="496709"/>
                  </a:lnTo>
                  <a:lnTo>
                    <a:pt x="648373" y="496709"/>
                  </a:lnTo>
                  <a:lnTo>
                    <a:pt x="648296" y="496989"/>
                  </a:lnTo>
                  <a:lnTo>
                    <a:pt x="648144" y="497573"/>
                  </a:lnTo>
                  <a:lnTo>
                    <a:pt x="650557" y="498551"/>
                  </a:lnTo>
                  <a:lnTo>
                    <a:pt x="651764" y="499033"/>
                  </a:lnTo>
                  <a:close/>
                </a:path>
                <a:path w="895350" h="723900">
                  <a:moveTo>
                    <a:pt x="652424" y="333870"/>
                  </a:moveTo>
                  <a:lnTo>
                    <a:pt x="650836" y="329387"/>
                  </a:lnTo>
                  <a:lnTo>
                    <a:pt x="648411" y="332003"/>
                  </a:lnTo>
                  <a:lnTo>
                    <a:pt x="650379" y="332994"/>
                  </a:lnTo>
                  <a:lnTo>
                    <a:pt x="652424" y="333870"/>
                  </a:lnTo>
                  <a:close/>
                </a:path>
                <a:path w="895350" h="723900">
                  <a:moveTo>
                    <a:pt x="683983" y="586320"/>
                  </a:moveTo>
                  <a:lnTo>
                    <a:pt x="683082" y="585673"/>
                  </a:lnTo>
                  <a:lnTo>
                    <a:pt x="682078" y="584962"/>
                  </a:lnTo>
                  <a:lnTo>
                    <a:pt x="681723" y="585482"/>
                  </a:lnTo>
                  <a:lnTo>
                    <a:pt x="681228" y="585952"/>
                  </a:lnTo>
                  <a:lnTo>
                    <a:pt x="681012" y="586740"/>
                  </a:lnTo>
                  <a:lnTo>
                    <a:pt x="681736" y="587463"/>
                  </a:lnTo>
                  <a:lnTo>
                    <a:pt x="682574" y="587349"/>
                  </a:lnTo>
                  <a:lnTo>
                    <a:pt x="683069" y="586879"/>
                  </a:lnTo>
                  <a:lnTo>
                    <a:pt x="683983" y="586320"/>
                  </a:lnTo>
                  <a:close/>
                </a:path>
                <a:path w="895350" h="723900">
                  <a:moveTo>
                    <a:pt x="743331" y="537210"/>
                  </a:moveTo>
                  <a:lnTo>
                    <a:pt x="742569" y="536841"/>
                  </a:lnTo>
                  <a:lnTo>
                    <a:pt x="742035" y="536346"/>
                  </a:lnTo>
                  <a:lnTo>
                    <a:pt x="741146" y="536651"/>
                  </a:lnTo>
                  <a:lnTo>
                    <a:pt x="740537" y="537159"/>
                  </a:lnTo>
                  <a:lnTo>
                    <a:pt x="740168" y="537895"/>
                  </a:lnTo>
                  <a:lnTo>
                    <a:pt x="740918" y="538530"/>
                  </a:lnTo>
                  <a:lnTo>
                    <a:pt x="741286" y="538975"/>
                  </a:lnTo>
                  <a:lnTo>
                    <a:pt x="741768" y="538543"/>
                  </a:lnTo>
                  <a:lnTo>
                    <a:pt x="742251" y="538124"/>
                  </a:lnTo>
                  <a:lnTo>
                    <a:pt x="743331" y="537210"/>
                  </a:lnTo>
                  <a:close/>
                </a:path>
                <a:path w="895350" h="723900">
                  <a:moveTo>
                    <a:pt x="751713" y="175742"/>
                  </a:moveTo>
                  <a:lnTo>
                    <a:pt x="751217" y="175374"/>
                  </a:lnTo>
                  <a:lnTo>
                    <a:pt x="750760" y="174866"/>
                  </a:lnTo>
                  <a:lnTo>
                    <a:pt x="749973" y="174650"/>
                  </a:lnTo>
                  <a:lnTo>
                    <a:pt x="749173" y="175501"/>
                  </a:lnTo>
                  <a:lnTo>
                    <a:pt x="749490" y="176161"/>
                  </a:lnTo>
                  <a:lnTo>
                    <a:pt x="749998" y="176593"/>
                  </a:lnTo>
                  <a:lnTo>
                    <a:pt x="750544" y="177177"/>
                  </a:lnTo>
                  <a:lnTo>
                    <a:pt x="751090" y="176491"/>
                  </a:lnTo>
                  <a:lnTo>
                    <a:pt x="751408" y="176123"/>
                  </a:lnTo>
                  <a:lnTo>
                    <a:pt x="751713" y="175742"/>
                  </a:lnTo>
                  <a:close/>
                </a:path>
                <a:path w="895350" h="723900">
                  <a:moveTo>
                    <a:pt x="765594" y="244322"/>
                  </a:moveTo>
                  <a:lnTo>
                    <a:pt x="764692" y="243865"/>
                  </a:lnTo>
                  <a:lnTo>
                    <a:pt x="764006" y="243446"/>
                  </a:lnTo>
                  <a:lnTo>
                    <a:pt x="763130" y="243179"/>
                  </a:lnTo>
                  <a:lnTo>
                    <a:pt x="762749" y="243967"/>
                  </a:lnTo>
                  <a:lnTo>
                    <a:pt x="762482" y="244360"/>
                  </a:lnTo>
                  <a:lnTo>
                    <a:pt x="763117" y="244779"/>
                  </a:lnTo>
                  <a:lnTo>
                    <a:pt x="763739" y="245287"/>
                  </a:lnTo>
                  <a:lnTo>
                    <a:pt x="764438" y="245592"/>
                  </a:lnTo>
                  <a:lnTo>
                    <a:pt x="764578" y="245643"/>
                  </a:lnTo>
                  <a:lnTo>
                    <a:pt x="765035" y="244932"/>
                  </a:lnTo>
                  <a:lnTo>
                    <a:pt x="765594" y="244322"/>
                  </a:lnTo>
                  <a:close/>
                </a:path>
                <a:path w="895350" h="723900">
                  <a:moveTo>
                    <a:pt x="795032" y="665327"/>
                  </a:moveTo>
                  <a:lnTo>
                    <a:pt x="794524" y="664591"/>
                  </a:lnTo>
                  <a:lnTo>
                    <a:pt x="794270" y="664222"/>
                  </a:lnTo>
                  <a:lnTo>
                    <a:pt x="793623" y="664781"/>
                  </a:lnTo>
                  <a:lnTo>
                    <a:pt x="792962" y="665327"/>
                  </a:lnTo>
                  <a:lnTo>
                    <a:pt x="792302" y="665949"/>
                  </a:lnTo>
                  <a:lnTo>
                    <a:pt x="792797" y="666635"/>
                  </a:lnTo>
                  <a:lnTo>
                    <a:pt x="793584" y="666229"/>
                  </a:lnTo>
                  <a:lnTo>
                    <a:pt x="794296" y="665772"/>
                  </a:lnTo>
                  <a:lnTo>
                    <a:pt x="795032" y="665327"/>
                  </a:lnTo>
                  <a:close/>
                </a:path>
                <a:path w="895350" h="723900">
                  <a:moveTo>
                    <a:pt x="800455" y="668883"/>
                  </a:moveTo>
                  <a:lnTo>
                    <a:pt x="800011" y="668058"/>
                  </a:lnTo>
                  <a:lnTo>
                    <a:pt x="799604" y="667207"/>
                  </a:lnTo>
                  <a:lnTo>
                    <a:pt x="799084" y="666432"/>
                  </a:lnTo>
                  <a:lnTo>
                    <a:pt x="798233" y="666750"/>
                  </a:lnTo>
                  <a:lnTo>
                    <a:pt x="797775" y="666940"/>
                  </a:lnTo>
                  <a:lnTo>
                    <a:pt x="798753" y="668667"/>
                  </a:lnTo>
                  <a:lnTo>
                    <a:pt x="799236" y="669544"/>
                  </a:lnTo>
                  <a:lnTo>
                    <a:pt x="799630" y="669315"/>
                  </a:lnTo>
                  <a:lnTo>
                    <a:pt x="800455" y="668883"/>
                  </a:lnTo>
                  <a:close/>
                </a:path>
                <a:path w="895350" h="723900">
                  <a:moveTo>
                    <a:pt x="836866" y="538670"/>
                  </a:moveTo>
                  <a:lnTo>
                    <a:pt x="836663" y="537972"/>
                  </a:lnTo>
                  <a:lnTo>
                    <a:pt x="836231" y="537540"/>
                  </a:lnTo>
                  <a:lnTo>
                    <a:pt x="835914" y="537070"/>
                  </a:lnTo>
                  <a:lnTo>
                    <a:pt x="835571" y="537375"/>
                  </a:lnTo>
                  <a:lnTo>
                    <a:pt x="835215" y="537718"/>
                  </a:lnTo>
                  <a:lnTo>
                    <a:pt x="834758" y="538124"/>
                  </a:lnTo>
                  <a:lnTo>
                    <a:pt x="835164" y="538607"/>
                  </a:lnTo>
                  <a:lnTo>
                    <a:pt x="835431" y="539165"/>
                  </a:lnTo>
                  <a:lnTo>
                    <a:pt x="835799" y="539254"/>
                  </a:lnTo>
                  <a:lnTo>
                    <a:pt x="836091" y="539318"/>
                  </a:lnTo>
                  <a:lnTo>
                    <a:pt x="836866" y="538670"/>
                  </a:lnTo>
                  <a:close/>
                </a:path>
                <a:path w="895350" h="723900">
                  <a:moveTo>
                    <a:pt x="840295" y="379336"/>
                  </a:moveTo>
                  <a:lnTo>
                    <a:pt x="838847" y="376313"/>
                  </a:lnTo>
                  <a:lnTo>
                    <a:pt x="838466" y="376491"/>
                  </a:lnTo>
                  <a:lnTo>
                    <a:pt x="838098" y="376682"/>
                  </a:lnTo>
                  <a:lnTo>
                    <a:pt x="837730" y="376859"/>
                  </a:lnTo>
                  <a:lnTo>
                    <a:pt x="838276" y="377850"/>
                  </a:lnTo>
                  <a:lnTo>
                    <a:pt x="838809" y="378853"/>
                  </a:lnTo>
                  <a:lnTo>
                    <a:pt x="839355" y="379818"/>
                  </a:lnTo>
                  <a:lnTo>
                    <a:pt x="839673" y="379666"/>
                  </a:lnTo>
                  <a:lnTo>
                    <a:pt x="839990" y="379514"/>
                  </a:lnTo>
                  <a:lnTo>
                    <a:pt x="840295" y="379336"/>
                  </a:lnTo>
                  <a:close/>
                </a:path>
                <a:path w="895350" h="723900">
                  <a:moveTo>
                    <a:pt x="841946" y="418947"/>
                  </a:moveTo>
                  <a:lnTo>
                    <a:pt x="841502" y="415886"/>
                  </a:lnTo>
                  <a:lnTo>
                    <a:pt x="841133" y="415912"/>
                  </a:lnTo>
                  <a:lnTo>
                    <a:pt x="840752" y="415963"/>
                  </a:lnTo>
                  <a:lnTo>
                    <a:pt x="840397" y="415988"/>
                  </a:lnTo>
                  <a:lnTo>
                    <a:pt x="840384" y="416991"/>
                  </a:lnTo>
                  <a:lnTo>
                    <a:pt x="840384" y="418007"/>
                  </a:lnTo>
                  <a:lnTo>
                    <a:pt x="840371" y="419023"/>
                  </a:lnTo>
                  <a:lnTo>
                    <a:pt x="840879" y="418998"/>
                  </a:lnTo>
                  <a:lnTo>
                    <a:pt x="841413" y="418985"/>
                  </a:lnTo>
                  <a:lnTo>
                    <a:pt x="841946" y="418947"/>
                  </a:lnTo>
                  <a:close/>
                </a:path>
                <a:path w="895350" h="723900">
                  <a:moveTo>
                    <a:pt x="845439" y="649147"/>
                  </a:moveTo>
                  <a:lnTo>
                    <a:pt x="845324" y="648500"/>
                  </a:lnTo>
                  <a:lnTo>
                    <a:pt x="845197" y="647890"/>
                  </a:lnTo>
                  <a:lnTo>
                    <a:pt x="845083" y="647255"/>
                  </a:lnTo>
                  <a:lnTo>
                    <a:pt x="844130" y="647547"/>
                  </a:lnTo>
                  <a:lnTo>
                    <a:pt x="843153" y="647801"/>
                  </a:lnTo>
                  <a:lnTo>
                    <a:pt x="842213" y="648208"/>
                  </a:lnTo>
                  <a:lnTo>
                    <a:pt x="842429" y="649503"/>
                  </a:lnTo>
                  <a:lnTo>
                    <a:pt x="843483" y="649465"/>
                  </a:lnTo>
                  <a:lnTo>
                    <a:pt x="844473" y="649287"/>
                  </a:lnTo>
                  <a:lnTo>
                    <a:pt x="845439" y="649147"/>
                  </a:lnTo>
                  <a:close/>
                </a:path>
                <a:path w="895350" h="723900">
                  <a:moveTo>
                    <a:pt x="846556" y="410946"/>
                  </a:moveTo>
                  <a:lnTo>
                    <a:pt x="846099" y="407746"/>
                  </a:lnTo>
                  <a:lnTo>
                    <a:pt x="845261" y="409981"/>
                  </a:lnTo>
                  <a:lnTo>
                    <a:pt x="844829" y="411175"/>
                  </a:lnTo>
                  <a:lnTo>
                    <a:pt x="844397" y="412356"/>
                  </a:lnTo>
                  <a:lnTo>
                    <a:pt x="846556" y="410946"/>
                  </a:lnTo>
                  <a:close/>
                </a:path>
                <a:path w="895350" h="723900">
                  <a:moveTo>
                    <a:pt x="857313" y="452462"/>
                  </a:moveTo>
                  <a:lnTo>
                    <a:pt x="857059" y="451129"/>
                  </a:lnTo>
                  <a:lnTo>
                    <a:pt x="855294" y="451675"/>
                  </a:lnTo>
                  <a:lnTo>
                    <a:pt x="854417" y="451967"/>
                  </a:lnTo>
                  <a:lnTo>
                    <a:pt x="854468" y="452259"/>
                  </a:lnTo>
                  <a:lnTo>
                    <a:pt x="854544" y="452539"/>
                  </a:lnTo>
                  <a:lnTo>
                    <a:pt x="854608" y="452805"/>
                  </a:lnTo>
                  <a:lnTo>
                    <a:pt x="855510" y="452704"/>
                  </a:lnTo>
                  <a:lnTo>
                    <a:pt x="856411" y="452589"/>
                  </a:lnTo>
                  <a:lnTo>
                    <a:pt x="857313" y="452462"/>
                  </a:lnTo>
                  <a:close/>
                </a:path>
                <a:path w="895350" h="723900">
                  <a:moveTo>
                    <a:pt x="860120" y="560095"/>
                  </a:moveTo>
                  <a:lnTo>
                    <a:pt x="859294" y="556983"/>
                  </a:lnTo>
                  <a:lnTo>
                    <a:pt x="858989" y="557060"/>
                  </a:lnTo>
                  <a:lnTo>
                    <a:pt x="858697" y="557110"/>
                  </a:lnTo>
                  <a:lnTo>
                    <a:pt x="858380" y="557161"/>
                  </a:lnTo>
                  <a:lnTo>
                    <a:pt x="858469" y="558177"/>
                  </a:lnTo>
                  <a:lnTo>
                    <a:pt x="858570" y="559193"/>
                  </a:lnTo>
                  <a:lnTo>
                    <a:pt x="858672" y="560197"/>
                  </a:lnTo>
                  <a:lnTo>
                    <a:pt x="859142" y="560171"/>
                  </a:lnTo>
                  <a:lnTo>
                    <a:pt x="859624" y="560133"/>
                  </a:lnTo>
                  <a:lnTo>
                    <a:pt x="860120" y="560095"/>
                  </a:lnTo>
                  <a:close/>
                </a:path>
                <a:path w="895350" h="723900">
                  <a:moveTo>
                    <a:pt x="879094" y="465340"/>
                  </a:moveTo>
                  <a:lnTo>
                    <a:pt x="877189" y="464007"/>
                  </a:lnTo>
                  <a:lnTo>
                    <a:pt x="875525" y="462838"/>
                  </a:lnTo>
                  <a:lnTo>
                    <a:pt x="874623" y="463702"/>
                  </a:lnTo>
                  <a:lnTo>
                    <a:pt x="874979" y="464235"/>
                  </a:lnTo>
                  <a:lnTo>
                    <a:pt x="875195" y="465023"/>
                  </a:lnTo>
                  <a:lnTo>
                    <a:pt x="876261" y="465518"/>
                  </a:lnTo>
                  <a:lnTo>
                    <a:pt x="877074" y="465328"/>
                  </a:lnTo>
                  <a:lnTo>
                    <a:pt x="879094" y="465340"/>
                  </a:lnTo>
                  <a:close/>
                </a:path>
                <a:path w="895350" h="723900">
                  <a:moveTo>
                    <a:pt x="886498" y="466572"/>
                  </a:moveTo>
                  <a:lnTo>
                    <a:pt x="881126" y="469671"/>
                  </a:lnTo>
                  <a:lnTo>
                    <a:pt x="881392" y="470090"/>
                  </a:lnTo>
                  <a:lnTo>
                    <a:pt x="881659" y="470547"/>
                  </a:lnTo>
                  <a:lnTo>
                    <a:pt x="881926" y="470979"/>
                  </a:lnTo>
                  <a:lnTo>
                    <a:pt x="883653" y="470420"/>
                  </a:lnTo>
                  <a:lnTo>
                    <a:pt x="885418" y="469950"/>
                  </a:lnTo>
                  <a:lnTo>
                    <a:pt x="886498" y="466572"/>
                  </a:lnTo>
                  <a:close/>
                </a:path>
                <a:path w="895350" h="723900">
                  <a:moveTo>
                    <a:pt x="894740" y="651306"/>
                  </a:moveTo>
                  <a:lnTo>
                    <a:pt x="893229" y="649605"/>
                  </a:lnTo>
                  <a:lnTo>
                    <a:pt x="891476" y="650862"/>
                  </a:lnTo>
                  <a:lnTo>
                    <a:pt x="891247" y="651941"/>
                  </a:lnTo>
                  <a:lnTo>
                    <a:pt x="892784" y="653732"/>
                  </a:lnTo>
                  <a:lnTo>
                    <a:pt x="894168" y="652348"/>
                  </a:lnTo>
                  <a:lnTo>
                    <a:pt x="894740" y="6513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3" name="object 13"/>
            <p:cNvSpPr/>
            <p:nvPr/>
          </p:nvSpPr>
          <p:spPr>
            <a:xfrm>
              <a:off x="2224544" y="1922785"/>
              <a:ext cx="1156335" cy="721995"/>
            </a:xfrm>
            <a:custGeom>
              <a:avLst/>
              <a:gdLst/>
              <a:ahLst/>
              <a:cxnLst/>
              <a:rect l="l" t="t" r="r" b="b"/>
              <a:pathLst>
                <a:path w="1156335" h="721994">
                  <a:moveTo>
                    <a:pt x="5334" y="418172"/>
                  </a:moveTo>
                  <a:lnTo>
                    <a:pt x="3060" y="415277"/>
                  </a:lnTo>
                  <a:lnTo>
                    <a:pt x="0" y="417639"/>
                  </a:lnTo>
                  <a:lnTo>
                    <a:pt x="1003" y="420585"/>
                  </a:lnTo>
                  <a:lnTo>
                    <a:pt x="5334" y="418172"/>
                  </a:lnTo>
                  <a:close/>
                </a:path>
                <a:path w="1156335" h="721994">
                  <a:moveTo>
                    <a:pt x="14846" y="464019"/>
                  </a:moveTo>
                  <a:lnTo>
                    <a:pt x="14782" y="462876"/>
                  </a:lnTo>
                  <a:lnTo>
                    <a:pt x="4686" y="463359"/>
                  </a:lnTo>
                  <a:lnTo>
                    <a:pt x="4749" y="464845"/>
                  </a:lnTo>
                  <a:lnTo>
                    <a:pt x="8216" y="465683"/>
                  </a:lnTo>
                  <a:lnTo>
                    <a:pt x="11518" y="464820"/>
                  </a:lnTo>
                  <a:lnTo>
                    <a:pt x="14846" y="464019"/>
                  </a:lnTo>
                  <a:close/>
                </a:path>
                <a:path w="1156335" h="721994">
                  <a:moveTo>
                    <a:pt x="65849" y="368350"/>
                  </a:moveTo>
                  <a:lnTo>
                    <a:pt x="62687" y="370560"/>
                  </a:lnTo>
                  <a:lnTo>
                    <a:pt x="62649" y="373430"/>
                  </a:lnTo>
                  <a:lnTo>
                    <a:pt x="63411" y="376491"/>
                  </a:lnTo>
                  <a:lnTo>
                    <a:pt x="64236" y="376567"/>
                  </a:lnTo>
                  <a:lnTo>
                    <a:pt x="64655" y="376618"/>
                  </a:lnTo>
                  <a:lnTo>
                    <a:pt x="65062" y="373849"/>
                  </a:lnTo>
                  <a:lnTo>
                    <a:pt x="65430" y="371106"/>
                  </a:lnTo>
                  <a:lnTo>
                    <a:pt x="65849" y="368350"/>
                  </a:lnTo>
                  <a:close/>
                </a:path>
                <a:path w="1156335" h="721994">
                  <a:moveTo>
                    <a:pt x="108381" y="209207"/>
                  </a:moveTo>
                  <a:lnTo>
                    <a:pt x="104851" y="206514"/>
                  </a:lnTo>
                  <a:lnTo>
                    <a:pt x="101028" y="207213"/>
                  </a:lnTo>
                  <a:lnTo>
                    <a:pt x="108381" y="209207"/>
                  </a:lnTo>
                  <a:close/>
                </a:path>
                <a:path w="1156335" h="721994">
                  <a:moveTo>
                    <a:pt x="238086" y="362318"/>
                  </a:moveTo>
                  <a:lnTo>
                    <a:pt x="233756" y="363664"/>
                  </a:lnTo>
                  <a:lnTo>
                    <a:pt x="233324" y="364248"/>
                  </a:lnTo>
                  <a:lnTo>
                    <a:pt x="233629" y="368109"/>
                  </a:lnTo>
                  <a:lnTo>
                    <a:pt x="238086" y="362318"/>
                  </a:lnTo>
                  <a:close/>
                </a:path>
                <a:path w="1156335" h="721994">
                  <a:moveTo>
                    <a:pt x="240068" y="644372"/>
                  </a:moveTo>
                  <a:lnTo>
                    <a:pt x="236537" y="635660"/>
                  </a:lnTo>
                  <a:lnTo>
                    <a:pt x="234975" y="634238"/>
                  </a:lnTo>
                  <a:lnTo>
                    <a:pt x="231279" y="636739"/>
                  </a:lnTo>
                  <a:lnTo>
                    <a:pt x="234429" y="638937"/>
                  </a:lnTo>
                  <a:lnTo>
                    <a:pt x="235800" y="642924"/>
                  </a:lnTo>
                  <a:lnTo>
                    <a:pt x="240068" y="644372"/>
                  </a:lnTo>
                  <a:close/>
                </a:path>
                <a:path w="1156335" h="721994">
                  <a:moveTo>
                    <a:pt x="254203" y="326694"/>
                  </a:moveTo>
                  <a:lnTo>
                    <a:pt x="248119" y="321691"/>
                  </a:lnTo>
                  <a:lnTo>
                    <a:pt x="250355" y="327228"/>
                  </a:lnTo>
                  <a:lnTo>
                    <a:pt x="251180" y="327837"/>
                  </a:lnTo>
                  <a:lnTo>
                    <a:pt x="254203" y="326694"/>
                  </a:lnTo>
                  <a:close/>
                </a:path>
                <a:path w="1156335" h="721994">
                  <a:moveTo>
                    <a:pt x="266395" y="427088"/>
                  </a:moveTo>
                  <a:lnTo>
                    <a:pt x="264414" y="421132"/>
                  </a:lnTo>
                  <a:lnTo>
                    <a:pt x="261010" y="423621"/>
                  </a:lnTo>
                  <a:lnTo>
                    <a:pt x="265518" y="427964"/>
                  </a:lnTo>
                  <a:lnTo>
                    <a:pt x="266115" y="427380"/>
                  </a:lnTo>
                  <a:lnTo>
                    <a:pt x="266395" y="427088"/>
                  </a:lnTo>
                  <a:close/>
                </a:path>
                <a:path w="1156335" h="721994">
                  <a:moveTo>
                    <a:pt x="284137" y="169379"/>
                  </a:moveTo>
                  <a:lnTo>
                    <a:pt x="279222" y="163550"/>
                  </a:lnTo>
                  <a:lnTo>
                    <a:pt x="277977" y="168109"/>
                  </a:lnTo>
                  <a:lnTo>
                    <a:pt x="279793" y="168503"/>
                  </a:lnTo>
                  <a:lnTo>
                    <a:pt x="281381" y="168808"/>
                  </a:lnTo>
                  <a:lnTo>
                    <a:pt x="284137" y="169379"/>
                  </a:lnTo>
                  <a:close/>
                </a:path>
                <a:path w="1156335" h="721994">
                  <a:moveTo>
                    <a:pt x="293928" y="495858"/>
                  </a:moveTo>
                  <a:lnTo>
                    <a:pt x="288023" y="494245"/>
                  </a:lnTo>
                  <a:lnTo>
                    <a:pt x="290487" y="498221"/>
                  </a:lnTo>
                  <a:lnTo>
                    <a:pt x="291528" y="498424"/>
                  </a:lnTo>
                  <a:lnTo>
                    <a:pt x="293928" y="495858"/>
                  </a:lnTo>
                  <a:close/>
                </a:path>
                <a:path w="1156335" h="721994">
                  <a:moveTo>
                    <a:pt x="311696" y="491274"/>
                  </a:moveTo>
                  <a:lnTo>
                    <a:pt x="308597" y="487222"/>
                  </a:lnTo>
                  <a:lnTo>
                    <a:pt x="308622" y="490029"/>
                  </a:lnTo>
                  <a:lnTo>
                    <a:pt x="308635" y="494614"/>
                  </a:lnTo>
                  <a:lnTo>
                    <a:pt x="311696" y="492696"/>
                  </a:lnTo>
                  <a:lnTo>
                    <a:pt x="311696" y="491274"/>
                  </a:lnTo>
                  <a:close/>
                </a:path>
                <a:path w="1156335" h="721994">
                  <a:moveTo>
                    <a:pt x="350240" y="620763"/>
                  </a:moveTo>
                  <a:lnTo>
                    <a:pt x="350062" y="620026"/>
                  </a:lnTo>
                  <a:lnTo>
                    <a:pt x="349707" y="618566"/>
                  </a:lnTo>
                  <a:lnTo>
                    <a:pt x="349453" y="618604"/>
                  </a:lnTo>
                  <a:lnTo>
                    <a:pt x="348970" y="618680"/>
                  </a:lnTo>
                  <a:lnTo>
                    <a:pt x="348996" y="619417"/>
                  </a:lnTo>
                  <a:lnTo>
                    <a:pt x="349046" y="620153"/>
                  </a:lnTo>
                  <a:lnTo>
                    <a:pt x="349072" y="620864"/>
                  </a:lnTo>
                  <a:lnTo>
                    <a:pt x="349465" y="620839"/>
                  </a:lnTo>
                  <a:lnTo>
                    <a:pt x="349859" y="620801"/>
                  </a:lnTo>
                  <a:lnTo>
                    <a:pt x="350240" y="620763"/>
                  </a:lnTo>
                  <a:close/>
                </a:path>
                <a:path w="1156335" h="721994">
                  <a:moveTo>
                    <a:pt x="376135" y="312915"/>
                  </a:moveTo>
                  <a:lnTo>
                    <a:pt x="375716" y="311200"/>
                  </a:lnTo>
                  <a:lnTo>
                    <a:pt x="375513" y="310349"/>
                  </a:lnTo>
                  <a:lnTo>
                    <a:pt x="374954" y="310464"/>
                  </a:lnTo>
                  <a:lnTo>
                    <a:pt x="374675" y="310540"/>
                  </a:lnTo>
                  <a:lnTo>
                    <a:pt x="374827" y="311404"/>
                  </a:lnTo>
                  <a:lnTo>
                    <a:pt x="375170" y="313143"/>
                  </a:lnTo>
                  <a:lnTo>
                    <a:pt x="375475" y="313067"/>
                  </a:lnTo>
                  <a:lnTo>
                    <a:pt x="375805" y="313004"/>
                  </a:lnTo>
                  <a:lnTo>
                    <a:pt x="376135" y="312915"/>
                  </a:lnTo>
                  <a:close/>
                </a:path>
                <a:path w="1156335" h="721994">
                  <a:moveTo>
                    <a:pt x="390652" y="665734"/>
                  </a:moveTo>
                  <a:lnTo>
                    <a:pt x="389496" y="661809"/>
                  </a:lnTo>
                  <a:lnTo>
                    <a:pt x="386829" y="664908"/>
                  </a:lnTo>
                  <a:lnTo>
                    <a:pt x="386664" y="668007"/>
                  </a:lnTo>
                  <a:lnTo>
                    <a:pt x="387426" y="671309"/>
                  </a:lnTo>
                  <a:lnTo>
                    <a:pt x="388531" y="668413"/>
                  </a:lnTo>
                  <a:lnTo>
                    <a:pt x="390652" y="665734"/>
                  </a:lnTo>
                  <a:close/>
                </a:path>
                <a:path w="1156335" h="721994">
                  <a:moveTo>
                    <a:pt x="437972" y="300850"/>
                  </a:moveTo>
                  <a:lnTo>
                    <a:pt x="432536" y="297078"/>
                  </a:lnTo>
                  <a:lnTo>
                    <a:pt x="432269" y="297332"/>
                  </a:lnTo>
                  <a:lnTo>
                    <a:pt x="431723" y="297815"/>
                  </a:lnTo>
                  <a:lnTo>
                    <a:pt x="432803" y="299783"/>
                  </a:lnTo>
                  <a:lnTo>
                    <a:pt x="433844" y="301739"/>
                  </a:lnTo>
                  <a:lnTo>
                    <a:pt x="435190" y="304177"/>
                  </a:lnTo>
                  <a:lnTo>
                    <a:pt x="436359" y="302780"/>
                  </a:lnTo>
                  <a:lnTo>
                    <a:pt x="437083" y="301891"/>
                  </a:lnTo>
                  <a:lnTo>
                    <a:pt x="437972" y="300850"/>
                  </a:lnTo>
                  <a:close/>
                </a:path>
                <a:path w="1156335" h="721994">
                  <a:moveTo>
                    <a:pt x="446620" y="505942"/>
                  </a:moveTo>
                  <a:lnTo>
                    <a:pt x="446252" y="505675"/>
                  </a:lnTo>
                  <a:lnTo>
                    <a:pt x="445808" y="505129"/>
                  </a:lnTo>
                  <a:lnTo>
                    <a:pt x="445541" y="505206"/>
                  </a:lnTo>
                  <a:lnTo>
                    <a:pt x="445135" y="505320"/>
                  </a:lnTo>
                  <a:lnTo>
                    <a:pt x="444715" y="505841"/>
                  </a:lnTo>
                  <a:lnTo>
                    <a:pt x="444588" y="506260"/>
                  </a:lnTo>
                  <a:lnTo>
                    <a:pt x="444525" y="506437"/>
                  </a:lnTo>
                  <a:lnTo>
                    <a:pt x="445173" y="506806"/>
                  </a:lnTo>
                  <a:lnTo>
                    <a:pt x="445617" y="507250"/>
                  </a:lnTo>
                  <a:lnTo>
                    <a:pt x="446036" y="506704"/>
                  </a:lnTo>
                  <a:lnTo>
                    <a:pt x="446328" y="506323"/>
                  </a:lnTo>
                  <a:lnTo>
                    <a:pt x="446620" y="505942"/>
                  </a:lnTo>
                  <a:close/>
                </a:path>
                <a:path w="1156335" h="721994">
                  <a:moveTo>
                    <a:pt x="476846" y="644232"/>
                  </a:moveTo>
                  <a:lnTo>
                    <a:pt x="476554" y="642404"/>
                  </a:lnTo>
                  <a:lnTo>
                    <a:pt x="475983" y="640422"/>
                  </a:lnTo>
                  <a:lnTo>
                    <a:pt x="472655" y="641451"/>
                  </a:lnTo>
                  <a:lnTo>
                    <a:pt x="474751" y="645668"/>
                  </a:lnTo>
                  <a:lnTo>
                    <a:pt x="476846" y="644232"/>
                  </a:lnTo>
                  <a:close/>
                </a:path>
                <a:path w="1156335" h="721994">
                  <a:moveTo>
                    <a:pt x="478155" y="305955"/>
                  </a:moveTo>
                  <a:lnTo>
                    <a:pt x="474205" y="296824"/>
                  </a:lnTo>
                  <a:lnTo>
                    <a:pt x="471843" y="298335"/>
                  </a:lnTo>
                  <a:lnTo>
                    <a:pt x="471944" y="299707"/>
                  </a:lnTo>
                  <a:lnTo>
                    <a:pt x="473964" y="303161"/>
                  </a:lnTo>
                  <a:lnTo>
                    <a:pt x="474624" y="305536"/>
                  </a:lnTo>
                  <a:lnTo>
                    <a:pt x="478155" y="305955"/>
                  </a:lnTo>
                  <a:close/>
                </a:path>
                <a:path w="1156335" h="721994">
                  <a:moveTo>
                    <a:pt x="491782" y="715302"/>
                  </a:moveTo>
                  <a:lnTo>
                    <a:pt x="486981" y="718769"/>
                  </a:lnTo>
                  <a:lnTo>
                    <a:pt x="488149" y="719861"/>
                  </a:lnTo>
                  <a:lnTo>
                    <a:pt x="488924" y="720598"/>
                  </a:lnTo>
                  <a:lnTo>
                    <a:pt x="490054" y="721652"/>
                  </a:lnTo>
                  <a:lnTo>
                    <a:pt x="491782" y="715302"/>
                  </a:lnTo>
                  <a:close/>
                </a:path>
                <a:path w="1156335" h="721994">
                  <a:moveTo>
                    <a:pt x="494309" y="102997"/>
                  </a:moveTo>
                  <a:lnTo>
                    <a:pt x="491185" y="100139"/>
                  </a:lnTo>
                  <a:lnTo>
                    <a:pt x="490181" y="99606"/>
                  </a:lnTo>
                  <a:lnTo>
                    <a:pt x="489165" y="100495"/>
                  </a:lnTo>
                  <a:lnTo>
                    <a:pt x="488772" y="100850"/>
                  </a:lnTo>
                  <a:lnTo>
                    <a:pt x="488429" y="101993"/>
                  </a:lnTo>
                  <a:lnTo>
                    <a:pt x="490042" y="103644"/>
                  </a:lnTo>
                  <a:lnTo>
                    <a:pt x="491528" y="105156"/>
                  </a:lnTo>
                  <a:lnTo>
                    <a:pt x="493915" y="103644"/>
                  </a:lnTo>
                  <a:lnTo>
                    <a:pt x="493979" y="103454"/>
                  </a:lnTo>
                  <a:lnTo>
                    <a:pt x="494309" y="102997"/>
                  </a:lnTo>
                  <a:close/>
                </a:path>
                <a:path w="1156335" h="721994">
                  <a:moveTo>
                    <a:pt x="503224" y="688225"/>
                  </a:moveTo>
                  <a:lnTo>
                    <a:pt x="502767" y="687832"/>
                  </a:lnTo>
                  <a:lnTo>
                    <a:pt x="502348" y="687362"/>
                  </a:lnTo>
                  <a:lnTo>
                    <a:pt x="501827" y="687146"/>
                  </a:lnTo>
                  <a:lnTo>
                    <a:pt x="501650" y="687057"/>
                  </a:lnTo>
                  <a:lnTo>
                    <a:pt x="500875" y="687819"/>
                  </a:lnTo>
                  <a:lnTo>
                    <a:pt x="500926" y="687946"/>
                  </a:lnTo>
                  <a:lnTo>
                    <a:pt x="501167" y="688467"/>
                  </a:lnTo>
                  <a:lnTo>
                    <a:pt x="501599" y="688886"/>
                  </a:lnTo>
                  <a:lnTo>
                    <a:pt x="502119" y="689521"/>
                  </a:lnTo>
                  <a:lnTo>
                    <a:pt x="502666" y="688886"/>
                  </a:lnTo>
                  <a:lnTo>
                    <a:pt x="502945" y="688568"/>
                  </a:lnTo>
                  <a:lnTo>
                    <a:pt x="503224" y="688225"/>
                  </a:lnTo>
                  <a:close/>
                </a:path>
                <a:path w="1156335" h="721994">
                  <a:moveTo>
                    <a:pt x="522630" y="432943"/>
                  </a:moveTo>
                  <a:lnTo>
                    <a:pt x="521716" y="431660"/>
                  </a:lnTo>
                  <a:lnTo>
                    <a:pt x="519290" y="431050"/>
                  </a:lnTo>
                  <a:lnTo>
                    <a:pt x="517347" y="430885"/>
                  </a:lnTo>
                  <a:lnTo>
                    <a:pt x="514858" y="430530"/>
                  </a:lnTo>
                  <a:lnTo>
                    <a:pt x="516216" y="433819"/>
                  </a:lnTo>
                  <a:lnTo>
                    <a:pt x="518325" y="434555"/>
                  </a:lnTo>
                  <a:lnTo>
                    <a:pt x="521106" y="434924"/>
                  </a:lnTo>
                  <a:lnTo>
                    <a:pt x="522046" y="433895"/>
                  </a:lnTo>
                  <a:lnTo>
                    <a:pt x="522630" y="432943"/>
                  </a:lnTo>
                  <a:close/>
                </a:path>
                <a:path w="1156335" h="721994">
                  <a:moveTo>
                    <a:pt x="546404" y="1130"/>
                  </a:moveTo>
                  <a:lnTo>
                    <a:pt x="545680" y="711"/>
                  </a:lnTo>
                  <a:lnTo>
                    <a:pt x="545147" y="215"/>
                  </a:lnTo>
                  <a:lnTo>
                    <a:pt x="544258" y="0"/>
                  </a:lnTo>
                  <a:lnTo>
                    <a:pt x="543826" y="584"/>
                  </a:lnTo>
                  <a:lnTo>
                    <a:pt x="543471" y="876"/>
                  </a:lnTo>
                  <a:lnTo>
                    <a:pt x="544004" y="1371"/>
                  </a:lnTo>
                  <a:lnTo>
                    <a:pt x="544512" y="1930"/>
                  </a:lnTo>
                  <a:lnTo>
                    <a:pt x="545134" y="2286"/>
                  </a:lnTo>
                  <a:lnTo>
                    <a:pt x="545274" y="2349"/>
                  </a:lnTo>
                  <a:lnTo>
                    <a:pt x="545846" y="1663"/>
                  </a:lnTo>
                  <a:lnTo>
                    <a:pt x="546404" y="1130"/>
                  </a:lnTo>
                  <a:close/>
                </a:path>
                <a:path w="1156335" h="721994">
                  <a:moveTo>
                    <a:pt x="552297" y="126492"/>
                  </a:moveTo>
                  <a:lnTo>
                    <a:pt x="551611" y="126212"/>
                  </a:lnTo>
                  <a:lnTo>
                    <a:pt x="551218" y="125907"/>
                  </a:lnTo>
                  <a:lnTo>
                    <a:pt x="550887" y="126428"/>
                  </a:lnTo>
                  <a:lnTo>
                    <a:pt x="550418" y="126911"/>
                  </a:lnTo>
                  <a:lnTo>
                    <a:pt x="550265" y="127469"/>
                  </a:lnTo>
                  <a:lnTo>
                    <a:pt x="550214" y="127698"/>
                  </a:lnTo>
                  <a:lnTo>
                    <a:pt x="550887" y="128104"/>
                  </a:lnTo>
                  <a:lnTo>
                    <a:pt x="551535" y="128701"/>
                  </a:lnTo>
                  <a:lnTo>
                    <a:pt x="551878" y="127889"/>
                  </a:lnTo>
                  <a:lnTo>
                    <a:pt x="552284" y="127342"/>
                  </a:lnTo>
                  <a:lnTo>
                    <a:pt x="552297" y="126784"/>
                  </a:lnTo>
                  <a:lnTo>
                    <a:pt x="552297" y="126492"/>
                  </a:lnTo>
                  <a:close/>
                </a:path>
                <a:path w="1156335" h="721994">
                  <a:moveTo>
                    <a:pt x="556983" y="552615"/>
                  </a:moveTo>
                  <a:lnTo>
                    <a:pt x="555409" y="552361"/>
                  </a:lnTo>
                  <a:lnTo>
                    <a:pt x="554850" y="552107"/>
                  </a:lnTo>
                  <a:lnTo>
                    <a:pt x="553897" y="552424"/>
                  </a:lnTo>
                  <a:lnTo>
                    <a:pt x="553466" y="552919"/>
                  </a:lnTo>
                  <a:lnTo>
                    <a:pt x="552996" y="553288"/>
                  </a:lnTo>
                  <a:lnTo>
                    <a:pt x="553123" y="553542"/>
                  </a:lnTo>
                  <a:lnTo>
                    <a:pt x="553389" y="554024"/>
                  </a:lnTo>
                  <a:lnTo>
                    <a:pt x="554278" y="553694"/>
                  </a:lnTo>
                  <a:lnTo>
                    <a:pt x="556983" y="552615"/>
                  </a:lnTo>
                  <a:close/>
                </a:path>
                <a:path w="1156335" h="721994">
                  <a:moveTo>
                    <a:pt x="557923" y="397052"/>
                  </a:moveTo>
                  <a:lnTo>
                    <a:pt x="557796" y="396798"/>
                  </a:lnTo>
                  <a:lnTo>
                    <a:pt x="557530" y="396290"/>
                  </a:lnTo>
                  <a:lnTo>
                    <a:pt x="556806" y="396621"/>
                  </a:lnTo>
                  <a:lnTo>
                    <a:pt x="556069" y="396976"/>
                  </a:lnTo>
                  <a:lnTo>
                    <a:pt x="555345" y="397319"/>
                  </a:lnTo>
                  <a:lnTo>
                    <a:pt x="555637" y="397891"/>
                  </a:lnTo>
                  <a:lnTo>
                    <a:pt x="555790" y="398170"/>
                  </a:lnTo>
                  <a:lnTo>
                    <a:pt x="556501" y="397802"/>
                  </a:lnTo>
                  <a:lnTo>
                    <a:pt x="557212" y="397421"/>
                  </a:lnTo>
                  <a:lnTo>
                    <a:pt x="557923" y="397052"/>
                  </a:lnTo>
                  <a:close/>
                </a:path>
                <a:path w="1156335" h="721994">
                  <a:moveTo>
                    <a:pt x="561733" y="457631"/>
                  </a:moveTo>
                  <a:lnTo>
                    <a:pt x="558800" y="455676"/>
                  </a:lnTo>
                  <a:lnTo>
                    <a:pt x="556577" y="452589"/>
                  </a:lnTo>
                  <a:lnTo>
                    <a:pt x="555929" y="454952"/>
                  </a:lnTo>
                  <a:lnTo>
                    <a:pt x="555332" y="456526"/>
                  </a:lnTo>
                  <a:lnTo>
                    <a:pt x="554977" y="459371"/>
                  </a:lnTo>
                  <a:lnTo>
                    <a:pt x="554926" y="461276"/>
                  </a:lnTo>
                  <a:lnTo>
                    <a:pt x="556933" y="462686"/>
                  </a:lnTo>
                  <a:lnTo>
                    <a:pt x="558101" y="461670"/>
                  </a:lnTo>
                  <a:lnTo>
                    <a:pt x="558685" y="460121"/>
                  </a:lnTo>
                  <a:lnTo>
                    <a:pt x="558787" y="459841"/>
                  </a:lnTo>
                  <a:lnTo>
                    <a:pt x="559473" y="459790"/>
                  </a:lnTo>
                  <a:lnTo>
                    <a:pt x="559752" y="459689"/>
                  </a:lnTo>
                  <a:lnTo>
                    <a:pt x="561454" y="461708"/>
                  </a:lnTo>
                  <a:lnTo>
                    <a:pt x="561733" y="457631"/>
                  </a:lnTo>
                  <a:close/>
                </a:path>
                <a:path w="1156335" h="721994">
                  <a:moveTo>
                    <a:pt x="572477" y="719416"/>
                  </a:moveTo>
                  <a:lnTo>
                    <a:pt x="569302" y="717524"/>
                  </a:lnTo>
                  <a:lnTo>
                    <a:pt x="569099" y="717575"/>
                  </a:lnTo>
                  <a:lnTo>
                    <a:pt x="568159" y="719594"/>
                  </a:lnTo>
                  <a:lnTo>
                    <a:pt x="572477" y="719416"/>
                  </a:lnTo>
                  <a:close/>
                </a:path>
                <a:path w="1156335" h="721994">
                  <a:moveTo>
                    <a:pt x="578586" y="277304"/>
                  </a:moveTo>
                  <a:lnTo>
                    <a:pt x="578446" y="276936"/>
                  </a:lnTo>
                  <a:lnTo>
                    <a:pt x="578154" y="276161"/>
                  </a:lnTo>
                  <a:lnTo>
                    <a:pt x="577227" y="276555"/>
                  </a:lnTo>
                  <a:lnTo>
                    <a:pt x="576300" y="276961"/>
                  </a:lnTo>
                  <a:lnTo>
                    <a:pt x="574687" y="277660"/>
                  </a:lnTo>
                  <a:lnTo>
                    <a:pt x="575945" y="277939"/>
                  </a:lnTo>
                  <a:lnTo>
                    <a:pt x="576465" y="278206"/>
                  </a:lnTo>
                  <a:lnTo>
                    <a:pt x="577494" y="277990"/>
                  </a:lnTo>
                  <a:lnTo>
                    <a:pt x="578027" y="277596"/>
                  </a:lnTo>
                  <a:lnTo>
                    <a:pt x="578586" y="277304"/>
                  </a:lnTo>
                  <a:close/>
                </a:path>
                <a:path w="1156335" h="721994">
                  <a:moveTo>
                    <a:pt x="596836" y="34810"/>
                  </a:moveTo>
                  <a:lnTo>
                    <a:pt x="596671" y="33985"/>
                  </a:lnTo>
                  <a:lnTo>
                    <a:pt x="596226" y="33477"/>
                  </a:lnTo>
                  <a:lnTo>
                    <a:pt x="595731" y="32626"/>
                  </a:lnTo>
                  <a:lnTo>
                    <a:pt x="595236" y="33350"/>
                  </a:lnTo>
                  <a:lnTo>
                    <a:pt x="594741" y="33820"/>
                  </a:lnTo>
                  <a:lnTo>
                    <a:pt x="594829" y="34010"/>
                  </a:lnTo>
                  <a:lnTo>
                    <a:pt x="595083" y="34594"/>
                  </a:lnTo>
                  <a:lnTo>
                    <a:pt x="595579" y="35039"/>
                  </a:lnTo>
                  <a:lnTo>
                    <a:pt x="595972" y="35547"/>
                  </a:lnTo>
                  <a:lnTo>
                    <a:pt x="596277" y="35204"/>
                  </a:lnTo>
                  <a:lnTo>
                    <a:pt x="596836" y="34810"/>
                  </a:lnTo>
                  <a:close/>
                </a:path>
                <a:path w="1156335" h="721994">
                  <a:moveTo>
                    <a:pt x="600125" y="621957"/>
                  </a:moveTo>
                  <a:lnTo>
                    <a:pt x="599427" y="621576"/>
                  </a:lnTo>
                  <a:lnTo>
                    <a:pt x="598754" y="621169"/>
                  </a:lnTo>
                  <a:lnTo>
                    <a:pt x="597954" y="620814"/>
                  </a:lnTo>
                  <a:lnTo>
                    <a:pt x="597433" y="621385"/>
                  </a:lnTo>
                  <a:lnTo>
                    <a:pt x="597814" y="622058"/>
                  </a:lnTo>
                  <a:lnTo>
                    <a:pt x="598258" y="622617"/>
                  </a:lnTo>
                  <a:lnTo>
                    <a:pt x="598652" y="623201"/>
                  </a:lnTo>
                  <a:lnTo>
                    <a:pt x="600125" y="621957"/>
                  </a:lnTo>
                  <a:close/>
                </a:path>
                <a:path w="1156335" h="721994">
                  <a:moveTo>
                    <a:pt x="632244" y="445439"/>
                  </a:moveTo>
                  <a:lnTo>
                    <a:pt x="631799" y="445452"/>
                  </a:lnTo>
                  <a:lnTo>
                    <a:pt x="630910" y="445490"/>
                  </a:lnTo>
                  <a:lnTo>
                    <a:pt x="630986" y="446227"/>
                  </a:lnTo>
                  <a:lnTo>
                    <a:pt x="631012" y="446976"/>
                  </a:lnTo>
                  <a:lnTo>
                    <a:pt x="631151" y="447687"/>
                  </a:lnTo>
                  <a:lnTo>
                    <a:pt x="631723" y="447776"/>
                  </a:lnTo>
                  <a:lnTo>
                    <a:pt x="632028" y="447802"/>
                  </a:lnTo>
                  <a:lnTo>
                    <a:pt x="632180" y="446239"/>
                  </a:lnTo>
                  <a:lnTo>
                    <a:pt x="632244" y="445439"/>
                  </a:lnTo>
                  <a:close/>
                </a:path>
                <a:path w="1156335" h="721994">
                  <a:moveTo>
                    <a:pt x="648233" y="535254"/>
                  </a:moveTo>
                  <a:lnTo>
                    <a:pt x="642137" y="534746"/>
                  </a:lnTo>
                  <a:lnTo>
                    <a:pt x="645198" y="538810"/>
                  </a:lnTo>
                  <a:lnTo>
                    <a:pt x="645769" y="538797"/>
                  </a:lnTo>
                  <a:lnTo>
                    <a:pt x="648233" y="535254"/>
                  </a:lnTo>
                  <a:close/>
                </a:path>
                <a:path w="1156335" h="721994">
                  <a:moveTo>
                    <a:pt x="659396" y="122707"/>
                  </a:moveTo>
                  <a:lnTo>
                    <a:pt x="658533" y="122351"/>
                  </a:lnTo>
                  <a:lnTo>
                    <a:pt x="657656" y="121996"/>
                  </a:lnTo>
                  <a:lnTo>
                    <a:pt x="656793" y="121653"/>
                  </a:lnTo>
                  <a:lnTo>
                    <a:pt x="656551" y="122174"/>
                  </a:lnTo>
                  <a:lnTo>
                    <a:pt x="656424" y="122415"/>
                  </a:lnTo>
                  <a:lnTo>
                    <a:pt x="658812" y="123837"/>
                  </a:lnTo>
                  <a:lnTo>
                    <a:pt x="659015" y="123456"/>
                  </a:lnTo>
                  <a:lnTo>
                    <a:pt x="659206" y="123075"/>
                  </a:lnTo>
                  <a:lnTo>
                    <a:pt x="659396" y="122707"/>
                  </a:lnTo>
                  <a:close/>
                </a:path>
                <a:path w="1156335" h="721994">
                  <a:moveTo>
                    <a:pt x="712292" y="503377"/>
                  </a:moveTo>
                  <a:lnTo>
                    <a:pt x="711454" y="502323"/>
                  </a:lnTo>
                  <a:lnTo>
                    <a:pt x="710780" y="501002"/>
                  </a:lnTo>
                  <a:lnTo>
                    <a:pt x="708990" y="499795"/>
                  </a:lnTo>
                  <a:lnTo>
                    <a:pt x="707720" y="500164"/>
                  </a:lnTo>
                  <a:lnTo>
                    <a:pt x="706666" y="500138"/>
                  </a:lnTo>
                  <a:lnTo>
                    <a:pt x="706920" y="501180"/>
                  </a:lnTo>
                  <a:lnTo>
                    <a:pt x="706843" y="502716"/>
                  </a:lnTo>
                  <a:lnTo>
                    <a:pt x="708672" y="503923"/>
                  </a:lnTo>
                  <a:lnTo>
                    <a:pt x="710272" y="504024"/>
                  </a:lnTo>
                  <a:lnTo>
                    <a:pt x="711682" y="504405"/>
                  </a:lnTo>
                  <a:lnTo>
                    <a:pt x="712292" y="503377"/>
                  </a:lnTo>
                  <a:close/>
                </a:path>
                <a:path w="1156335" h="721994">
                  <a:moveTo>
                    <a:pt x="727087" y="83642"/>
                  </a:moveTo>
                  <a:lnTo>
                    <a:pt x="726909" y="82956"/>
                  </a:lnTo>
                  <a:lnTo>
                    <a:pt x="726579" y="82384"/>
                  </a:lnTo>
                  <a:lnTo>
                    <a:pt x="726160" y="82067"/>
                  </a:lnTo>
                  <a:lnTo>
                    <a:pt x="725982" y="81940"/>
                  </a:lnTo>
                  <a:lnTo>
                    <a:pt x="725347" y="82461"/>
                  </a:lnTo>
                  <a:lnTo>
                    <a:pt x="724877" y="82702"/>
                  </a:lnTo>
                  <a:lnTo>
                    <a:pt x="725512" y="83502"/>
                  </a:lnTo>
                  <a:lnTo>
                    <a:pt x="725779" y="83896"/>
                  </a:lnTo>
                  <a:lnTo>
                    <a:pt x="726071" y="84264"/>
                  </a:lnTo>
                  <a:lnTo>
                    <a:pt x="726414" y="83997"/>
                  </a:lnTo>
                  <a:lnTo>
                    <a:pt x="727087" y="83642"/>
                  </a:lnTo>
                  <a:close/>
                </a:path>
                <a:path w="1156335" h="721994">
                  <a:moveTo>
                    <a:pt x="747344" y="557288"/>
                  </a:moveTo>
                  <a:lnTo>
                    <a:pt x="744588" y="556628"/>
                  </a:lnTo>
                  <a:lnTo>
                    <a:pt x="741832" y="555269"/>
                  </a:lnTo>
                  <a:lnTo>
                    <a:pt x="739013" y="558507"/>
                  </a:lnTo>
                  <a:lnTo>
                    <a:pt x="747318" y="558927"/>
                  </a:lnTo>
                  <a:lnTo>
                    <a:pt x="747344" y="557288"/>
                  </a:lnTo>
                  <a:close/>
                </a:path>
                <a:path w="1156335" h="721994">
                  <a:moveTo>
                    <a:pt x="768057" y="555320"/>
                  </a:moveTo>
                  <a:lnTo>
                    <a:pt x="767372" y="554723"/>
                  </a:lnTo>
                  <a:lnTo>
                    <a:pt x="766991" y="554151"/>
                  </a:lnTo>
                  <a:lnTo>
                    <a:pt x="766622" y="554151"/>
                  </a:lnTo>
                  <a:lnTo>
                    <a:pt x="766241" y="554164"/>
                  </a:lnTo>
                  <a:lnTo>
                    <a:pt x="765670" y="554672"/>
                  </a:lnTo>
                  <a:lnTo>
                    <a:pt x="765543" y="555078"/>
                  </a:lnTo>
                  <a:lnTo>
                    <a:pt x="765441" y="555383"/>
                  </a:lnTo>
                  <a:lnTo>
                    <a:pt x="766000" y="556234"/>
                  </a:lnTo>
                  <a:lnTo>
                    <a:pt x="766686" y="556056"/>
                  </a:lnTo>
                  <a:lnTo>
                    <a:pt x="767232" y="555713"/>
                  </a:lnTo>
                  <a:lnTo>
                    <a:pt x="768057" y="555320"/>
                  </a:lnTo>
                  <a:close/>
                </a:path>
                <a:path w="1156335" h="721994">
                  <a:moveTo>
                    <a:pt x="772375" y="393357"/>
                  </a:moveTo>
                  <a:lnTo>
                    <a:pt x="771804" y="393357"/>
                  </a:lnTo>
                  <a:lnTo>
                    <a:pt x="771499" y="393344"/>
                  </a:lnTo>
                  <a:lnTo>
                    <a:pt x="771563" y="394233"/>
                  </a:lnTo>
                  <a:lnTo>
                    <a:pt x="771639" y="395084"/>
                  </a:lnTo>
                  <a:lnTo>
                    <a:pt x="771702" y="395947"/>
                  </a:lnTo>
                  <a:lnTo>
                    <a:pt x="771918" y="395935"/>
                  </a:lnTo>
                  <a:lnTo>
                    <a:pt x="772147" y="395935"/>
                  </a:lnTo>
                  <a:lnTo>
                    <a:pt x="772350" y="395922"/>
                  </a:lnTo>
                  <a:lnTo>
                    <a:pt x="772363" y="395071"/>
                  </a:lnTo>
                  <a:lnTo>
                    <a:pt x="772363" y="394208"/>
                  </a:lnTo>
                  <a:lnTo>
                    <a:pt x="772375" y="393357"/>
                  </a:lnTo>
                  <a:close/>
                </a:path>
                <a:path w="1156335" h="721994">
                  <a:moveTo>
                    <a:pt x="775119" y="401751"/>
                  </a:moveTo>
                  <a:lnTo>
                    <a:pt x="774585" y="401231"/>
                  </a:lnTo>
                  <a:lnTo>
                    <a:pt x="774420" y="401269"/>
                  </a:lnTo>
                  <a:lnTo>
                    <a:pt x="774001" y="401370"/>
                  </a:lnTo>
                  <a:lnTo>
                    <a:pt x="773633" y="401726"/>
                  </a:lnTo>
                  <a:lnTo>
                    <a:pt x="773252" y="401967"/>
                  </a:lnTo>
                  <a:lnTo>
                    <a:pt x="773518" y="402323"/>
                  </a:lnTo>
                  <a:lnTo>
                    <a:pt x="773785" y="402704"/>
                  </a:lnTo>
                  <a:lnTo>
                    <a:pt x="774242" y="403339"/>
                  </a:lnTo>
                  <a:lnTo>
                    <a:pt x="774636" y="402704"/>
                  </a:lnTo>
                  <a:lnTo>
                    <a:pt x="774979" y="402336"/>
                  </a:lnTo>
                  <a:lnTo>
                    <a:pt x="775119" y="401751"/>
                  </a:lnTo>
                  <a:close/>
                </a:path>
                <a:path w="1156335" h="721994">
                  <a:moveTo>
                    <a:pt x="776262" y="650417"/>
                  </a:moveTo>
                  <a:lnTo>
                    <a:pt x="775589" y="650100"/>
                  </a:lnTo>
                  <a:lnTo>
                    <a:pt x="775233" y="649846"/>
                  </a:lnTo>
                  <a:lnTo>
                    <a:pt x="774890" y="650354"/>
                  </a:lnTo>
                  <a:lnTo>
                    <a:pt x="774446" y="650849"/>
                  </a:lnTo>
                  <a:lnTo>
                    <a:pt x="774242" y="651433"/>
                  </a:lnTo>
                  <a:lnTo>
                    <a:pt x="774192" y="651586"/>
                  </a:lnTo>
                  <a:lnTo>
                    <a:pt x="774827" y="652005"/>
                  </a:lnTo>
                  <a:lnTo>
                    <a:pt x="775436" y="652564"/>
                  </a:lnTo>
                  <a:lnTo>
                    <a:pt x="775804" y="651738"/>
                  </a:lnTo>
                  <a:lnTo>
                    <a:pt x="776173" y="651192"/>
                  </a:lnTo>
                  <a:lnTo>
                    <a:pt x="776262" y="650417"/>
                  </a:lnTo>
                  <a:close/>
                </a:path>
                <a:path w="1156335" h="721994">
                  <a:moveTo>
                    <a:pt x="795540" y="136550"/>
                  </a:moveTo>
                  <a:lnTo>
                    <a:pt x="794854" y="136080"/>
                  </a:lnTo>
                  <a:lnTo>
                    <a:pt x="794232" y="136779"/>
                  </a:lnTo>
                  <a:lnTo>
                    <a:pt x="793673" y="137464"/>
                  </a:lnTo>
                  <a:lnTo>
                    <a:pt x="793127" y="138163"/>
                  </a:lnTo>
                  <a:lnTo>
                    <a:pt x="793902" y="138684"/>
                  </a:lnTo>
                  <a:lnTo>
                    <a:pt x="794283" y="138938"/>
                  </a:lnTo>
                  <a:lnTo>
                    <a:pt x="795147" y="137401"/>
                  </a:lnTo>
                  <a:lnTo>
                    <a:pt x="795540" y="136550"/>
                  </a:lnTo>
                  <a:close/>
                </a:path>
                <a:path w="1156335" h="721994">
                  <a:moveTo>
                    <a:pt x="796048" y="363982"/>
                  </a:moveTo>
                  <a:lnTo>
                    <a:pt x="796036" y="363524"/>
                  </a:lnTo>
                  <a:lnTo>
                    <a:pt x="796023" y="363067"/>
                  </a:lnTo>
                  <a:lnTo>
                    <a:pt x="796023" y="362585"/>
                  </a:lnTo>
                  <a:lnTo>
                    <a:pt x="794219" y="362775"/>
                  </a:lnTo>
                  <a:lnTo>
                    <a:pt x="793318" y="362864"/>
                  </a:lnTo>
                  <a:lnTo>
                    <a:pt x="793394" y="363308"/>
                  </a:lnTo>
                  <a:lnTo>
                    <a:pt x="793445" y="364134"/>
                  </a:lnTo>
                  <a:lnTo>
                    <a:pt x="794359" y="364172"/>
                  </a:lnTo>
                  <a:lnTo>
                    <a:pt x="795210" y="364045"/>
                  </a:lnTo>
                  <a:lnTo>
                    <a:pt x="796048" y="363982"/>
                  </a:lnTo>
                  <a:close/>
                </a:path>
                <a:path w="1156335" h="721994">
                  <a:moveTo>
                    <a:pt x="811364" y="19240"/>
                  </a:moveTo>
                  <a:lnTo>
                    <a:pt x="811263" y="18376"/>
                  </a:lnTo>
                  <a:lnTo>
                    <a:pt x="811149" y="17513"/>
                  </a:lnTo>
                  <a:lnTo>
                    <a:pt x="811047" y="16649"/>
                  </a:lnTo>
                  <a:lnTo>
                    <a:pt x="810107" y="16751"/>
                  </a:lnTo>
                  <a:lnTo>
                    <a:pt x="810094" y="18465"/>
                  </a:lnTo>
                  <a:lnTo>
                    <a:pt x="810094" y="19316"/>
                  </a:lnTo>
                  <a:lnTo>
                    <a:pt x="810933" y="19253"/>
                  </a:lnTo>
                  <a:lnTo>
                    <a:pt x="811364" y="19240"/>
                  </a:lnTo>
                  <a:close/>
                </a:path>
                <a:path w="1156335" h="721994">
                  <a:moveTo>
                    <a:pt x="820813" y="429729"/>
                  </a:moveTo>
                  <a:lnTo>
                    <a:pt x="820508" y="429183"/>
                  </a:lnTo>
                  <a:lnTo>
                    <a:pt x="820381" y="428688"/>
                  </a:lnTo>
                  <a:lnTo>
                    <a:pt x="820039" y="428891"/>
                  </a:lnTo>
                  <a:lnTo>
                    <a:pt x="819670" y="429082"/>
                  </a:lnTo>
                  <a:lnTo>
                    <a:pt x="819315" y="429285"/>
                  </a:lnTo>
                  <a:lnTo>
                    <a:pt x="819111" y="429869"/>
                  </a:lnTo>
                  <a:lnTo>
                    <a:pt x="818756" y="430453"/>
                  </a:lnTo>
                  <a:lnTo>
                    <a:pt x="818730" y="431050"/>
                  </a:lnTo>
                  <a:lnTo>
                    <a:pt x="818730" y="431304"/>
                  </a:lnTo>
                  <a:lnTo>
                    <a:pt x="819429" y="431571"/>
                  </a:lnTo>
                  <a:lnTo>
                    <a:pt x="819797" y="431850"/>
                  </a:lnTo>
                  <a:lnTo>
                    <a:pt x="820115" y="431279"/>
                  </a:lnTo>
                  <a:lnTo>
                    <a:pt x="820572" y="430771"/>
                  </a:lnTo>
                  <a:lnTo>
                    <a:pt x="820712" y="430174"/>
                  </a:lnTo>
                  <a:lnTo>
                    <a:pt x="820813" y="429729"/>
                  </a:lnTo>
                  <a:close/>
                </a:path>
                <a:path w="1156335" h="721994">
                  <a:moveTo>
                    <a:pt x="867232" y="247713"/>
                  </a:moveTo>
                  <a:lnTo>
                    <a:pt x="867092" y="246824"/>
                  </a:lnTo>
                  <a:lnTo>
                    <a:pt x="866775" y="245046"/>
                  </a:lnTo>
                  <a:lnTo>
                    <a:pt x="866495" y="245084"/>
                  </a:lnTo>
                  <a:lnTo>
                    <a:pt x="865911" y="245135"/>
                  </a:lnTo>
                  <a:lnTo>
                    <a:pt x="865898" y="245999"/>
                  </a:lnTo>
                  <a:lnTo>
                    <a:pt x="865898" y="246875"/>
                  </a:lnTo>
                  <a:lnTo>
                    <a:pt x="865886" y="247751"/>
                  </a:lnTo>
                  <a:lnTo>
                    <a:pt x="866343" y="247738"/>
                  </a:lnTo>
                  <a:lnTo>
                    <a:pt x="866787" y="247713"/>
                  </a:lnTo>
                  <a:lnTo>
                    <a:pt x="867232" y="247713"/>
                  </a:lnTo>
                  <a:close/>
                </a:path>
                <a:path w="1156335" h="721994">
                  <a:moveTo>
                    <a:pt x="875487" y="452323"/>
                  </a:moveTo>
                  <a:lnTo>
                    <a:pt x="874991" y="450342"/>
                  </a:lnTo>
                  <a:lnTo>
                    <a:pt x="872159" y="448449"/>
                  </a:lnTo>
                  <a:lnTo>
                    <a:pt x="872147" y="450443"/>
                  </a:lnTo>
                  <a:lnTo>
                    <a:pt x="872121" y="452424"/>
                  </a:lnTo>
                  <a:lnTo>
                    <a:pt x="872109" y="454406"/>
                  </a:lnTo>
                  <a:lnTo>
                    <a:pt x="873696" y="454456"/>
                  </a:lnTo>
                  <a:lnTo>
                    <a:pt x="875487" y="452323"/>
                  </a:lnTo>
                  <a:close/>
                </a:path>
                <a:path w="1156335" h="721994">
                  <a:moveTo>
                    <a:pt x="885723" y="569976"/>
                  </a:moveTo>
                  <a:lnTo>
                    <a:pt x="884809" y="569874"/>
                  </a:lnTo>
                  <a:lnTo>
                    <a:pt x="884339" y="569836"/>
                  </a:lnTo>
                  <a:lnTo>
                    <a:pt x="884326" y="570699"/>
                  </a:lnTo>
                  <a:lnTo>
                    <a:pt x="884326" y="571576"/>
                  </a:lnTo>
                  <a:lnTo>
                    <a:pt x="884326" y="572465"/>
                  </a:lnTo>
                  <a:lnTo>
                    <a:pt x="884567" y="572503"/>
                  </a:lnTo>
                  <a:lnTo>
                    <a:pt x="884796" y="572528"/>
                  </a:lnTo>
                  <a:lnTo>
                    <a:pt x="885024" y="572579"/>
                  </a:lnTo>
                  <a:lnTo>
                    <a:pt x="885253" y="571690"/>
                  </a:lnTo>
                  <a:lnTo>
                    <a:pt x="885494" y="570839"/>
                  </a:lnTo>
                  <a:lnTo>
                    <a:pt x="885723" y="569976"/>
                  </a:lnTo>
                  <a:close/>
                </a:path>
                <a:path w="1156335" h="721994">
                  <a:moveTo>
                    <a:pt x="888949" y="347218"/>
                  </a:moveTo>
                  <a:lnTo>
                    <a:pt x="888834" y="343598"/>
                  </a:lnTo>
                  <a:lnTo>
                    <a:pt x="888034" y="342480"/>
                  </a:lnTo>
                  <a:lnTo>
                    <a:pt x="886980" y="341655"/>
                  </a:lnTo>
                  <a:lnTo>
                    <a:pt x="885482" y="342480"/>
                  </a:lnTo>
                  <a:lnTo>
                    <a:pt x="884199" y="344195"/>
                  </a:lnTo>
                  <a:lnTo>
                    <a:pt x="883793" y="345490"/>
                  </a:lnTo>
                  <a:lnTo>
                    <a:pt x="883056" y="347052"/>
                  </a:lnTo>
                  <a:lnTo>
                    <a:pt x="887120" y="348068"/>
                  </a:lnTo>
                  <a:lnTo>
                    <a:pt x="888949" y="347218"/>
                  </a:lnTo>
                  <a:close/>
                </a:path>
                <a:path w="1156335" h="721994">
                  <a:moveTo>
                    <a:pt x="893914" y="354838"/>
                  </a:moveTo>
                  <a:lnTo>
                    <a:pt x="893178" y="354647"/>
                  </a:lnTo>
                  <a:lnTo>
                    <a:pt x="892810" y="354571"/>
                  </a:lnTo>
                  <a:lnTo>
                    <a:pt x="892086" y="357339"/>
                  </a:lnTo>
                  <a:lnTo>
                    <a:pt x="893267" y="357632"/>
                  </a:lnTo>
                  <a:lnTo>
                    <a:pt x="893470" y="356704"/>
                  </a:lnTo>
                  <a:lnTo>
                    <a:pt x="893914" y="354838"/>
                  </a:lnTo>
                  <a:close/>
                </a:path>
                <a:path w="1156335" h="721994">
                  <a:moveTo>
                    <a:pt x="904748" y="635495"/>
                  </a:moveTo>
                  <a:lnTo>
                    <a:pt x="904049" y="634631"/>
                  </a:lnTo>
                  <a:lnTo>
                    <a:pt x="903693" y="634631"/>
                  </a:lnTo>
                  <a:lnTo>
                    <a:pt x="903109" y="634644"/>
                  </a:lnTo>
                  <a:lnTo>
                    <a:pt x="902550" y="635076"/>
                  </a:lnTo>
                  <a:lnTo>
                    <a:pt x="901382" y="635546"/>
                  </a:lnTo>
                  <a:lnTo>
                    <a:pt x="902385" y="636308"/>
                  </a:lnTo>
                  <a:lnTo>
                    <a:pt x="902957" y="637019"/>
                  </a:lnTo>
                  <a:lnTo>
                    <a:pt x="903351" y="636955"/>
                  </a:lnTo>
                  <a:lnTo>
                    <a:pt x="903871" y="636854"/>
                  </a:lnTo>
                  <a:lnTo>
                    <a:pt x="904354" y="636143"/>
                  </a:lnTo>
                  <a:lnTo>
                    <a:pt x="904684" y="635609"/>
                  </a:lnTo>
                  <a:close/>
                </a:path>
                <a:path w="1156335" h="721994">
                  <a:moveTo>
                    <a:pt x="926630" y="272707"/>
                  </a:moveTo>
                  <a:lnTo>
                    <a:pt x="926007" y="272478"/>
                  </a:lnTo>
                  <a:lnTo>
                    <a:pt x="925410" y="272008"/>
                  </a:lnTo>
                  <a:lnTo>
                    <a:pt x="925207" y="272148"/>
                  </a:lnTo>
                  <a:lnTo>
                    <a:pt x="924801" y="272440"/>
                  </a:lnTo>
                  <a:lnTo>
                    <a:pt x="924610" y="273037"/>
                  </a:lnTo>
                  <a:lnTo>
                    <a:pt x="924318" y="273507"/>
                  </a:lnTo>
                  <a:lnTo>
                    <a:pt x="924763" y="273634"/>
                  </a:lnTo>
                  <a:lnTo>
                    <a:pt x="925258" y="273964"/>
                  </a:lnTo>
                  <a:lnTo>
                    <a:pt x="925982" y="273748"/>
                  </a:lnTo>
                  <a:lnTo>
                    <a:pt x="926223" y="273202"/>
                  </a:lnTo>
                  <a:lnTo>
                    <a:pt x="926630" y="272707"/>
                  </a:lnTo>
                  <a:close/>
                </a:path>
                <a:path w="1156335" h="721994">
                  <a:moveTo>
                    <a:pt x="929627" y="355587"/>
                  </a:moveTo>
                  <a:lnTo>
                    <a:pt x="929436" y="354761"/>
                  </a:lnTo>
                  <a:lnTo>
                    <a:pt x="928522" y="354850"/>
                  </a:lnTo>
                  <a:lnTo>
                    <a:pt x="927608" y="354965"/>
                  </a:lnTo>
                  <a:lnTo>
                    <a:pt x="926693" y="355066"/>
                  </a:lnTo>
                  <a:lnTo>
                    <a:pt x="926833" y="355523"/>
                  </a:lnTo>
                  <a:lnTo>
                    <a:pt x="927074" y="356412"/>
                  </a:lnTo>
                  <a:lnTo>
                    <a:pt x="927925" y="356133"/>
                  </a:lnTo>
                  <a:lnTo>
                    <a:pt x="929627" y="355587"/>
                  </a:lnTo>
                  <a:close/>
                </a:path>
                <a:path w="1156335" h="721994">
                  <a:moveTo>
                    <a:pt x="929652" y="590537"/>
                  </a:moveTo>
                  <a:lnTo>
                    <a:pt x="928166" y="590232"/>
                  </a:lnTo>
                  <a:lnTo>
                    <a:pt x="926198" y="589851"/>
                  </a:lnTo>
                  <a:lnTo>
                    <a:pt x="926909" y="591566"/>
                  </a:lnTo>
                  <a:lnTo>
                    <a:pt x="927747" y="592683"/>
                  </a:lnTo>
                  <a:lnTo>
                    <a:pt x="929652" y="590537"/>
                  </a:lnTo>
                  <a:close/>
                </a:path>
                <a:path w="1156335" h="721994">
                  <a:moveTo>
                    <a:pt x="937437" y="290880"/>
                  </a:moveTo>
                  <a:lnTo>
                    <a:pt x="937056" y="290614"/>
                  </a:lnTo>
                  <a:lnTo>
                    <a:pt x="936675" y="290360"/>
                  </a:lnTo>
                  <a:lnTo>
                    <a:pt x="936205" y="290042"/>
                  </a:lnTo>
                  <a:lnTo>
                    <a:pt x="935812" y="290487"/>
                  </a:lnTo>
                  <a:lnTo>
                    <a:pt x="935316" y="290817"/>
                  </a:lnTo>
                  <a:lnTo>
                    <a:pt x="935266" y="291198"/>
                  </a:lnTo>
                  <a:lnTo>
                    <a:pt x="935240" y="291465"/>
                  </a:lnTo>
                  <a:lnTo>
                    <a:pt x="936015" y="292125"/>
                  </a:lnTo>
                  <a:lnTo>
                    <a:pt x="936586" y="291757"/>
                  </a:lnTo>
                  <a:lnTo>
                    <a:pt x="936993" y="291299"/>
                  </a:lnTo>
                  <a:lnTo>
                    <a:pt x="937437" y="290880"/>
                  </a:lnTo>
                  <a:close/>
                </a:path>
                <a:path w="1156335" h="721994">
                  <a:moveTo>
                    <a:pt x="975182" y="295275"/>
                  </a:moveTo>
                  <a:lnTo>
                    <a:pt x="974826" y="295059"/>
                  </a:lnTo>
                  <a:lnTo>
                    <a:pt x="974471" y="294830"/>
                  </a:lnTo>
                  <a:lnTo>
                    <a:pt x="974102" y="294614"/>
                  </a:lnTo>
                  <a:lnTo>
                    <a:pt x="972566" y="297472"/>
                  </a:lnTo>
                  <a:lnTo>
                    <a:pt x="973162" y="297802"/>
                  </a:lnTo>
                  <a:lnTo>
                    <a:pt x="973455" y="297954"/>
                  </a:lnTo>
                  <a:lnTo>
                    <a:pt x="974026" y="297065"/>
                  </a:lnTo>
                  <a:lnTo>
                    <a:pt x="974623" y="296176"/>
                  </a:lnTo>
                  <a:lnTo>
                    <a:pt x="975182" y="295275"/>
                  </a:lnTo>
                  <a:close/>
                </a:path>
                <a:path w="1156335" h="721994">
                  <a:moveTo>
                    <a:pt x="993940" y="70307"/>
                  </a:moveTo>
                  <a:lnTo>
                    <a:pt x="993559" y="69532"/>
                  </a:lnTo>
                  <a:lnTo>
                    <a:pt x="993368" y="69151"/>
                  </a:lnTo>
                  <a:lnTo>
                    <a:pt x="991730" y="70142"/>
                  </a:lnTo>
                  <a:lnTo>
                    <a:pt x="990917" y="70650"/>
                  </a:lnTo>
                  <a:lnTo>
                    <a:pt x="991044" y="70916"/>
                  </a:lnTo>
                  <a:lnTo>
                    <a:pt x="991311" y="71437"/>
                  </a:lnTo>
                  <a:lnTo>
                    <a:pt x="992187" y="71069"/>
                  </a:lnTo>
                  <a:lnTo>
                    <a:pt x="993063" y="70675"/>
                  </a:lnTo>
                  <a:lnTo>
                    <a:pt x="993940" y="70307"/>
                  </a:lnTo>
                  <a:close/>
                </a:path>
                <a:path w="1156335" h="721994">
                  <a:moveTo>
                    <a:pt x="1004811" y="628853"/>
                  </a:moveTo>
                  <a:lnTo>
                    <a:pt x="1004531" y="626275"/>
                  </a:lnTo>
                  <a:lnTo>
                    <a:pt x="1004087" y="626313"/>
                  </a:lnTo>
                  <a:lnTo>
                    <a:pt x="1003655" y="626351"/>
                  </a:lnTo>
                  <a:lnTo>
                    <a:pt x="1003198" y="626376"/>
                  </a:lnTo>
                  <a:lnTo>
                    <a:pt x="1003465" y="627253"/>
                  </a:lnTo>
                  <a:lnTo>
                    <a:pt x="1003719" y="628154"/>
                  </a:lnTo>
                  <a:lnTo>
                    <a:pt x="1003960" y="629031"/>
                  </a:lnTo>
                  <a:lnTo>
                    <a:pt x="1004531" y="628904"/>
                  </a:lnTo>
                  <a:lnTo>
                    <a:pt x="1004811" y="628853"/>
                  </a:lnTo>
                  <a:close/>
                </a:path>
                <a:path w="1156335" h="721994">
                  <a:moveTo>
                    <a:pt x="1010627" y="343001"/>
                  </a:moveTo>
                  <a:lnTo>
                    <a:pt x="1010221" y="342531"/>
                  </a:lnTo>
                  <a:lnTo>
                    <a:pt x="1009827" y="342061"/>
                  </a:lnTo>
                  <a:lnTo>
                    <a:pt x="1009192" y="341325"/>
                  </a:lnTo>
                  <a:lnTo>
                    <a:pt x="1008811" y="342099"/>
                  </a:lnTo>
                  <a:lnTo>
                    <a:pt x="1008380" y="342557"/>
                  </a:lnTo>
                  <a:lnTo>
                    <a:pt x="1008595" y="343281"/>
                  </a:lnTo>
                  <a:lnTo>
                    <a:pt x="1009129" y="343763"/>
                  </a:lnTo>
                  <a:lnTo>
                    <a:pt x="1009510" y="343801"/>
                  </a:lnTo>
                  <a:lnTo>
                    <a:pt x="1009853" y="343839"/>
                  </a:lnTo>
                  <a:lnTo>
                    <a:pt x="1010259" y="343293"/>
                  </a:lnTo>
                  <a:lnTo>
                    <a:pt x="1010627" y="343001"/>
                  </a:lnTo>
                  <a:close/>
                </a:path>
                <a:path w="1156335" h="721994">
                  <a:moveTo>
                    <a:pt x="1019378" y="54902"/>
                  </a:moveTo>
                  <a:lnTo>
                    <a:pt x="1018692" y="54622"/>
                  </a:lnTo>
                  <a:lnTo>
                    <a:pt x="1018362" y="54483"/>
                  </a:lnTo>
                  <a:lnTo>
                    <a:pt x="1017917" y="55308"/>
                  </a:lnTo>
                  <a:lnTo>
                    <a:pt x="1017485" y="56172"/>
                  </a:lnTo>
                  <a:lnTo>
                    <a:pt x="1017054" y="57023"/>
                  </a:lnTo>
                  <a:lnTo>
                    <a:pt x="1017727" y="57454"/>
                  </a:lnTo>
                  <a:lnTo>
                    <a:pt x="1018095" y="57162"/>
                  </a:lnTo>
                  <a:lnTo>
                    <a:pt x="1018578" y="56946"/>
                  </a:lnTo>
                  <a:lnTo>
                    <a:pt x="1018794" y="56591"/>
                  </a:lnTo>
                  <a:lnTo>
                    <a:pt x="1019098" y="56083"/>
                  </a:lnTo>
                  <a:lnTo>
                    <a:pt x="1019187" y="55473"/>
                  </a:lnTo>
                  <a:lnTo>
                    <a:pt x="1019378" y="54902"/>
                  </a:lnTo>
                  <a:close/>
                </a:path>
                <a:path w="1156335" h="721994">
                  <a:moveTo>
                    <a:pt x="1019454" y="371221"/>
                  </a:moveTo>
                  <a:lnTo>
                    <a:pt x="1018590" y="371030"/>
                  </a:lnTo>
                  <a:lnTo>
                    <a:pt x="1018425" y="371767"/>
                  </a:lnTo>
                  <a:lnTo>
                    <a:pt x="1018082" y="373240"/>
                  </a:lnTo>
                  <a:lnTo>
                    <a:pt x="1018374" y="373303"/>
                  </a:lnTo>
                  <a:lnTo>
                    <a:pt x="1018971" y="373443"/>
                  </a:lnTo>
                  <a:lnTo>
                    <a:pt x="1019289" y="371970"/>
                  </a:lnTo>
                  <a:lnTo>
                    <a:pt x="1019454" y="371221"/>
                  </a:lnTo>
                  <a:close/>
                </a:path>
                <a:path w="1156335" h="721994">
                  <a:moveTo>
                    <a:pt x="1050937" y="51600"/>
                  </a:moveTo>
                  <a:lnTo>
                    <a:pt x="1050315" y="51206"/>
                  </a:lnTo>
                  <a:lnTo>
                    <a:pt x="1049718" y="50698"/>
                  </a:lnTo>
                  <a:lnTo>
                    <a:pt x="1049591" y="50787"/>
                  </a:lnTo>
                  <a:lnTo>
                    <a:pt x="1049121" y="51142"/>
                  </a:lnTo>
                  <a:lnTo>
                    <a:pt x="1048689" y="51663"/>
                  </a:lnTo>
                  <a:lnTo>
                    <a:pt x="1048486" y="52209"/>
                  </a:lnTo>
                  <a:lnTo>
                    <a:pt x="1048423" y="52374"/>
                  </a:lnTo>
                  <a:lnTo>
                    <a:pt x="1049324" y="53149"/>
                  </a:lnTo>
                  <a:lnTo>
                    <a:pt x="1049921" y="52743"/>
                  </a:lnTo>
                  <a:lnTo>
                    <a:pt x="1050328" y="52235"/>
                  </a:lnTo>
                  <a:lnTo>
                    <a:pt x="1050937" y="51600"/>
                  </a:lnTo>
                  <a:close/>
                </a:path>
                <a:path w="1156335" h="721994">
                  <a:moveTo>
                    <a:pt x="1056373" y="490512"/>
                  </a:moveTo>
                  <a:lnTo>
                    <a:pt x="1055903" y="490054"/>
                  </a:lnTo>
                  <a:lnTo>
                    <a:pt x="1055662" y="489648"/>
                  </a:lnTo>
                  <a:lnTo>
                    <a:pt x="1055268" y="489915"/>
                  </a:lnTo>
                  <a:lnTo>
                    <a:pt x="1054658" y="490105"/>
                  </a:lnTo>
                  <a:lnTo>
                    <a:pt x="1054569" y="490461"/>
                  </a:lnTo>
                  <a:lnTo>
                    <a:pt x="1054481" y="490816"/>
                  </a:lnTo>
                  <a:lnTo>
                    <a:pt x="1054874" y="491299"/>
                  </a:lnTo>
                  <a:lnTo>
                    <a:pt x="1055166" y="491998"/>
                  </a:lnTo>
                  <a:lnTo>
                    <a:pt x="1055687" y="491515"/>
                  </a:lnTo>
                  <a:lnTo>
                    <a:pt x="1056271" y="491236"/>
                  </a:lnTo>
                  <a:lnTo>
                    <a:pt x="1056335" y="490867"/>
                  </a:lnTo>
                  <a:lnTo>
                    <a:pt x="1056373" y="490512"/>
                  </a:lnTo>
                  <a:close/>
                </a:path>
                <a:path w="1156335" h="721994">
                  <a:moveTo>
                    <a:pt x="1062837" y="520331"/>
                  </a:moveTo>
                  <a:lnTo>
                    <a:pt x="1062075" y="519963"/>
                  </a:lnTo>
                  <a:lnTo>
                    <a:pt x="1061542" y="519468"/>
                  </a:lnTo>
                  <a:lnTo>
                    <a:pt x="1060653" y="519772"/>
                  </a:lnTo>
                  <a:lnTo>
                    <a:pt x="1060043" y="520280"/>
                  </a:lnTo>
                  <a:lnTo>
                    <a:pt x="1059675" y="521017"/>
                  </a:lnTo>
                  <a:lnTo>
                    <a:pt x="1060424" y="521652"/>
                  </a:lnTo>
                  <a:lnTo>
                    <a:pt x="1060792" y="522097"/>
                  </a:lnTo>
                  <a:lnTo>
                    <a:pt x="1061275" y="521665"/>
                  </a:lnTo>
                  <a:lnTo>
                    <a:pt x="1061758" y="521246"/>
                  </a:lnTo>
                  <a:lnTo>
                    <a:pt x="1062837" y="520331"/>
                  </a:lnTo>
                  <a:close/>
                </a:path>
                <a:path w="1156335" h="721994">
                  <a:moveTo>
                    <a:pt x="1076858" y="97663"/>
                  </a:moveTo>
                  <a:lnTo>
                    <a:pt x="1076159" y="97053"/>
                  </a:lnTo>
                  <a:lnTo>
                    <a:pt x="1075740" y="96507"/>
                  </a:lnTo>
                  <a:lnTo>
                    <a:pt x="1074978" y="96227"/>
                  </a:lnTo>
                  <a:lnTo>
                    <a:pt x="1074483" y="96824"/>
                  </a:lnTo>
                  <a:lnTo>
                    <a:pt x="1074102" y="97104"/>
                  </a:lnTo>
                  <a:lnTo>
                    <a:pt x="1074508" y="97586"/>
                  </a:lnTo>
                  <a:lnTo>
                    <a:pt x="1074826" y="98171"/>
                  </a:lnTo>
                  <a:lnTo>
                    <a:pt x="1075524" y="98577"/>
                  </a:lnTo>
                  <a:lnTo>
                    <a:pt x="1076096" y="98082"/>
                  </a:lnTo>
                  <a:lnTo>
                    <a:pt x="1076858" y="97663"/>
                  </a:lnTo>
                  <a:close/>
                </a:path>
                <a:path w="1156335" h="721994">
                  <a:moveTo>
                    <a:pt x="1081481" y="115163"/>
                  </a:moveTo>
                  <a:lnTo>
                    <a:pt x="1080858" y="114554"/>
                  </a:lnTo>
                  <a:lnTo>
                    <a:pt x="1080554" y="114236"/>
                  </a:lnTo>
                  <a:lnTo>
                    <a:pt x="1080020" y="114858"/>
                  </a:lnTo>
                  <a:lnTo>
                    <a:pt x="1078979" y="116166"/>
                  </a:lnTo>
                  <a:lnTo>
                    <a:pt x="1079157" y="116344"/>
                  </a:lnTo>
                  <a:lnTo>
                    <a:pt x="1079334" y="116535"/>
                  </a:lnTo>
                  <a:lnTo>
                    <a:pt x="1079525" y="116713"/>
                  </a:lnTo>
                  <a:lnTo>
                    <a:pt x="1081481" y="115163"/>
                  </a:lnTo>
                  <a:close/>
                </a:path>
                <a:path w="1156335" h="721994">
                  <a:moveTo>
                    <a:pt x="1110183" y="505866"/>
                  </a:moveTo>
                  <a:lnTo>
                    <a:pt x="1109726" y="505485"/>
                  </a:lnTo>
                  <a:lnTo>
                    <a:pt x="1109370" y="505193"/>
                  </a:lnTo>
                  <a:lnTo>
                    <a:pt x="1109014" y="504901"/>
                  </a:lnTo>
                  <a:lnTo>
                    <a:pt x="1108760" y="505358"/>
                  </a:lnTo>
                  <a:lnTo>
                    <a:pt x="1108354" y="505828"/>
                  </a:lnTo>
                  <a:lnTo>
                    <a:pt x="1108329" y="506298"/>
                  </a:lnTo>
                  <a:lnTo>
                    <a:pt x="1108329" y="506552"/>
                  </a:lnTo>
                  <a:lnTo>
                    <a:pt x="1109014" y="506818"/>
                  </a:lnTo>
                  <a:lnTo>
                    <a:pt x="1109395" y="507085"/>
                  </a:lnTo>
                  <a:lnTo>
                    <a:pt x="1109878" y="506336"/>
                  </a:lnTo>
                  <a:lnTo>
                    <a:pt x="1110183" y="505866"/>
                  </a:lnTo>
                  <a:close/>
                </a:path>
                <a:path w="1156335" h="721994">
                  <a:moveTo>
                    <a:pt x="1116812" y="270510"/>
                  </a:moveTo>
                  <a:lnTo>
                    <a:pt x="1115961" y="270510"/>
                  </a:lnTo>
                  <a:lnTo>
                    <a:pt x="1115961" y="271335"/>
                  </a:lnTo>
                  <a:lnTo>
                    <a:pt x="1115949" y="272148"/>
                  </a:lnTo>
                  <a:lnTo>
                    <a:pt x="1115949" y="272973"/>
                  </a:lnTo>
                  <a:lnTo>
                    <a:pt x="1116228" y="272973"/>
                  </a:lnTo>
                  <a:lnTo>
                    <a:pt x="1116507" y="272986"/>
                  </a:lnTo>
                  <a:lnTo>
                    <a:pt x="1116799" y="272986"/>
                  </a:lnTo>
                  <a:lnTo>
                    <a:pt x="1116799" y="272148"/>
                  </a:lnTo>
                  <a:lnTo>
                    <a:pt x="1116799" y="271335"/>
                  </a:lnTo>
                  <a:lnTo>
                    <a:pt x="1116812" y="270510"/>
                  </a:lnTo>
                  <a:close/>
                </a:path>
                <a:path w="1156335" h="721994">
                  <a:moveTo>
                    <a:pt x="1133995" y="276771"/>
                  </a:moveTo>
                  <a:lnTo>
                    <a:pt x="1133259" y="276326"/>
                  </a:lnTo>
                  <a:lnTo>
                    <a:pt x="1132751" y="275907"/>
                  </a:lnTo>
                  <a:lnTo>
                    <a:pt x="1131925" y="275678"/>
                  </a:lnTo>
                  <a:lnTo>
                    <a:pt x="1131531" y="276199"/>
                  </a:lnTo>
                  <a:lnTo>
                    <a:pt x="1131201" y="276453"/>
                  </a:lnTo>
                  <a:lnTo>
                    <a:pt x="1131747" y="276974"/>
                  </a:lnTo>
                  <a:lnTo>
                    <a:pt x="1132268" y="277507"/>
                  </a:lnTo>
                  <a:lnTo>
                    <a:pt x="1132878" y="277926"/>
                  </a:lnTo>
                  <a:lnTo>
                    <a:pt x="1133462" y="277329"/>
                  </a:lnTo>
                  <a:lnTo>
                    <a:pt x="1133995" y="276771"/>
                  </a:lnTo>
                  <a:close/>
                </a:path>
                <a:path w="1156335" h="721994">
                  <a:moveTo>
                    <a:pt x="1137246" y="273786"/>
                  </a:moveTo>
                  <a:lnTo>
                    <a:pt x="1137145" y="273507"/>
                  </a:lnTo>
                  <a:lnTo>
                    <a:pt x="1136942" y="272935"/>
                  </a:lnTo>
                  <a:lnTo>
                    <a:pt x="1136446" y="272491"/>
                  </a:lnTo>
                  <a:lnTo>
                    <a:pt x="1135938" y="271818"/>
                  </a:lnTo>
                  <a:lnTo>
                    <a:pt x="1135443" y="272503"/>
                  </a:lnTo>
                  <a:lnTo>
                    <a:pt x="1134859" y="273164"/>
                  </a:lnTo>
                  <a:lnTo>
                    <a:pt x="1135392" y="273812"/>
                  </a:lnTo>
                  <a:lnTo>
                    <a:pt x="1136015" y="274205"/>
                  </a:lnTo>
                  <a:lnTo>
                    <a:pt x="1136586" y="274650"/>
                  </a:lnTo>
                  <a:lnTo>
                    <a:pt x="1136789" y="274243"/>
                  </a:lnTo>
                  <a:lnTo>
                    <a:pt x="1137246" y="273786"/>
                  </a:lnTo>
                  <a:close/>
                </a:path>
                <a:path w="1156335" h="721994">
                  <a:moveTo>
                    <a:pt x="1156233" y="638505"/>
                  </a:moveTo>
                  <a:lnTo>
                    <a:pt x="1156220" y="638187"/>
                  </a:lnTo>
                  <a:lnTo>
                    <a:pt x="1156169" y="637857"/>
                  </a:lnTo>
                  <a:lnTo>
                    <a:pt x="1155446" y="637235"/>
                  </a:lnTo>
                  <a:lnTo>
                    <a:pt x="1155319" y="637311"/>
                  </a:lnTo>
                  <a:lnTo>
                    <a:pt x="1154798" y="637578"/>
                  </a:lnTo>
                  <a:lnTo>
                    <a:pt x="1154430" y="638048"/>
                  </a:lnTo>
                  <a:lnTo>
                    <a:pt x="1153985" y="638467"/>
                  </a:lnTo>
                  <a:lnTo>
                    <a:pt x="1154404" y="638721"/>
                  </a:lnTo>
                  <a:lnTo>
                    <a:pt x="1154811" y="638962"/>
                  </a:lnTo>
                  <a:lnTo>
                    <a:pt x="1155357" y="639318"/>
                  </a:lnTo>
                  <a:lnTo>
                    <a:pt x="1155700" y="638911"/>
                  </a:lnTo>
                  <a:lnTo>
                    <a:pt x="1156233" y="6385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4" name="object 14"/>
            <p:cNvSpPr/>
            <p:nvPr/>
          </p:nvSpPr>
          <p:spPr>
            <a:xfrm>
              <a:off x="2231821" y="2002351"/>
              <a:ext cx="895350" cy="650875"/>
            </a:xfrm>
            <a:custGeom>
              <a:avLst/>
              <a:gdLst/>
              <a:ahLst/>
              <a:cxnLst/>
              <a:rect l="l" t="t" r="r" b="b"/>
              <a:pathLst>
                <a:path w="895350" h="650875">
                  <a:moveTo>
                    <a:pt x="5638" y="411797"/>
                  </a:moveTo>
                  <a:lnTo>
                    <a:pt x="4343" y="410070"/>
                  </a:lnTo>
                  <a:lnTo>
                    <a:pt x="3454" y="408940"/>
                  </a:lnTo>
                  <a:lnTo>
                    <a:pt x="2374" y="407504"/>
                  </a:lnTo>
                  <a:lnTo>
                    <a:pt x="0" y="410273"/>
                  </a:lnTo>
                  <a:lnTo>
                    <a:pt x="5638" y="411797"/>
                  </a:lnTo>
                  <a:close/>
                </a:path>
                <a:path w="895350" h="650875">
                  <a:moveTo>
                    <a:pt x="14262" y="248170"/>
                  </a:moveTo>
                  <a:lnTo>
                    <a:pt x="13360" y="247103"/>
                  </a:lnTo>
                  <a:lnTo>
                    <a:pt x="12458" y="245973"/>
                  </a:lnTo>
                  <a:lnTo>
                    <a:pt x="9931" y="247484"/>
                  </a:lnTo>
                  <a:lnTo>
                    <a:pt x="11620" y="248259"/>
                  </a:lnTo>
                  <a:lnTo>
                    <a:pt x="13690" y="249237"/>
                  </a:lnTo>
                  <a:lnTo>
                    <a:pt x="14071" y="248526"/>
                  </a:lnTo>
                  <a:lnTo>
                    <a:pt x="14262" y="248170"/>
                  </a:lnTo>
                  <a:close/>
                </a:path>
                <a:path w="895350" h="650875">
                  <a:moveTo>
                    <a:pt x="15709" y="386765"/>
                  </a:moveTo>
                  <a:lnTo>
                    <a:pt x="15189" y="385851"/>
                  </a:lnTo>
                  <a:lnTo>
                    <a:pt x="14706" y="384200"/>
                  </a:lnTo>
                  <a:lnTo>
                    <a:pt x="13627" y="385521"/>
                  </a:lnTo>
                  <a:lnTo>
                    <a:pt x="12649" y="386181"/>
                  </a:lnTo>
                  <a:lnTo>
                    <a:pt x="12598" y="386892"/>
                  </a:lnTo>
                  <a:lnTo>
                    <a:pt x="12560" y="387642"/>
                  </a:lnTo>
                  <a:lnTo>
                    <a:pt x="13449" y="388442"/>
                  </a:lnTo>
                  <a:lnTo>
                    <a:pt x="13919" y="389204"/>
                  </a:lnTo>
                  <a:lnTo>
                    <a:pt x="14503" y="388658"/>
                  </a:lnTo>
                  <a:lnTo>
                    <a:pt x="15443" y="388200"/>
                  </a:lnTo>
                  <a:lnTo>
                    <a:pt x="15570" y="387553"/>
                  </a:lnTo>
                  <a:lnTo>
                    <a:pt x="15709" y="386765"/>
                  </a:lnTo>
                  <a:close/>
                </a:path>
                <a:path w="895350" h="650875">
                  <a:moveTo>
                    <a:pt x="25196" y="604723"/>
                  </a:moveTo>
                  <a:lnTo>
                    <a:pt x="24447" y="603758"/>
                  </a:lnTo>
                  <a:lnTo>
                    <a:pt x="23710" y="602805"/>
                  </a:lnTo>
                  <a:lnTo>
                    <a:pt x="22948" y="601853"/>
                  </a:lnTo>
                  <a:lnTo>
                    <a:pt x="22059" y="602564"/>
                  </a:lnTo>
                  <a:lnTo>
                    <a:pt x="22720" y="603529"/>
                  </a:lnTo>
                  <a:lnTo>
                    <a:pt x="23393" y="604494"/>
                  </a:lnTo>
                  <a:lnTo>
                    <a:pt x="24041" y="605472"/>
                  </a:lnTo>
                  <a:lnTo>
                    <a:pt x="24434" y="605218"/>
                  </a:lnTo>
                  <a:lnTo>
                    <a:pt x="25196" y="604723"/>
                  </a:lnTo>
                  <a:close/>
                </a:path>
                <a:path w="895350" h="650875">
                  <a:moveTo>
                    <a:pt x="68961" y="442468"/>
                  </a:moveTo>
                  <a:lnTo>
                    <a:pt x="68110" y="440855"/>
                  </a:lnTo>
                  <a:lnTo>
                    <a:pt x="67868" y="438670"/>
                  </a:lnTo>
                  <a:lnTo>
                    <a:pt x="65087" y="437984"/>
                  </a:lnTo>
                  <a:lnTo>
                    <a:pt x="65697" y="440575"/>
                  </a:lnTo>
                  <a:lnTo>
                    <a:pt x="66268" y="442379"/>
                  </a:lnTo>
                  <a:lnTo>
                    <a:pt x="68961" y="442468"/>
                  </a:lnTo>
                  <a:close/>
                </a:path>
                <a:path w="895350" h="650875">
                  <a:moveTo>
                    <a:pt x="115100" y="263486"/>
                  </a:moveTo>
                  <a:lnTo>
                    <a:pt x="114058" y="263080"/>
                  </a:lnTo>
                  <a:lnTo>
                    <a:pt x="113017" y="262661"/>
                  </a:lnTo>
                  <a:lnTo>
                    <a:pt x="111975" y="262242"/>
                  </a:lnTo>
                  <a:lnTo>
                    <a:pt x="111467" y="263563"/>
                  </a:lnTo>
                  <a:lnTo>
                    <a:pt x="114592" y="264795"/>
                  </a:lnTo>
                  <a:lnTo>
                    <a:pt x="114757" y="264350"/>
                  </a:lnTo>
                  <a:lnTo>
                    <a:pt x="114935" y="263918"/>
                  </a:lnTo>
                  <a:lnTo>
                    <a:pt x="115100" y="263486"/>
                  </a:lnTo>
                  <a:close/>
                </a:path>
                <a:path w="895350" h="650875">
                  <a:moveTo>
                    <a:pt x="128498" y="379857"/>
                  </a:moveTo>
                  <a:lnTo>
                    <a:pt x="125755" y="378079"/>
                  </a:lnTo>
                  <a:lnTo>
                    <a:pt x="124002" y="380288"/>
                  </a:lnTo>
                  <a:lnTo>
                    <a:pt x="125704" y="380123"/>
                  </a:lnTo>
                  <a:lnTo>
                    <a:pt x="127101" y="379996"/>
                  </a:lnTo>
                  <a:lnTo>
                    <a:pt x="128498" y="379857"/>
                  </a:lnTo>
                  <a:close/>
                </a:path>
                <a:path w="895350" h="650875">
                  <a:moveTo>
                    <a:pt x="135686" y="56832"/>
                  </a:moveTo>
                  <a:lnTo>
                    <a:pt x="135051" y="55600"/>
                  </a:lnTo>
                  <a:lnTo>
                    <a:pt x="132384" y="54749"/>
                  </a:lnTo>
                  <a:lnTo>
                    <a:pt x="131559" y="55283"/>
                  </a:lnTo>
                  <a:lnTo>
                    <a:pt x="130314" y="55638"/>
                  </a:lnTo>
                  <a:lnTo>
                    <a:pt x="131495" y="56959"/>
                  </a:lnTo>
                  <a:lnTo>
                    <a:pt x="133451" y="59118"/>
                  </a:lnTo>
                  <a:lnTo>
                    <a:pt x="135686" y="56832"/>
                  </a:lnTo>
                  <a:close/>
                </a:path>
                <a:path w="895350" h="650875">
                  <a:moveTo>
                    <a:pt x="141008" y="504685"/>
                  </a:moveTo>
                  <a:lnTo>
                    <a:pt x="140068" y="504037"/>
                  </a:lnTo>
                  <a:lnTo>
                    <a:pt x="138176" y="502754"/>
                  </a:lnTo>
                  <a:lnTo>
                    <a:pt x="137629" y="503580"/>
                  </a:lnTo>
                  <a:lnTo>
                    <a:pt x="137375" y="503999"/>
                  </a:lnTo>
                  <a:lnTo>
                    <a:pt x="137845" y="504456"/>
                  </a:lnTo>
                  <a:lnTo>
                    <a:pt x="138252" y="505015"/>
                  </a:lnTo>
                  <a:lnTo>
                    <a:pt x="139306" y="505587"/>
                  </a:lnTo>
                  <a:lnTo>
                    <a:pt x="139954" y="505561"/>
                  </a:lnTo>
                  <a:lnTo>
                    <a:pt x="140512" y="505663"/>
                  </a:lnTo>
                  <a:lnTo>
                    <a:pt x="140690" y="505345"/>
                  </a:lnTo>
                  <a:lnTo>
                    <a:pt x="140843" y="505015"/>
                  </a:lnTo>
                  <a:lnTo>
                    <a:pt x="141008" y="504685"/>
                  </a:lnTo>
                  <a:close/>
                </a:path>
                <a:path w="895350" h="650875">
                  <a:moveTo>
                    <a:pt x="144729" y="524484"/>
                  </a:moveTo>
                  <a:lnTo>
                    <a:pt x="140627" y="524192"/>
                  </a:lnTo>
                  <a:lnTo>
                    <a:pt x="141147" y="525614"/>
                  </a:lnTo>
                  <a:lnTo>
                    <a:pt x="142151" y="528523"/>
                  </a:lnTo>
                  <a:lnTo>
                    <a:pt x="144729" y="524484"/>
                  </a:lnTo>
                  <a:close/>
                </a:path>
                <a:path w="895350" h="650875">
                  <a:moveTo>
                    <a:pt x="153644" y="174510"/>
                  </a:moveTo>
                  <a:lnTo>
                    <a:pt x="152463" y="172199"/>
                  </a:lnTo>
                  <a:lnTo>
                    <a:pt x="151892" y="171056"/>
                  </a:lnTo>
                  <a:lnTo>
                    <a:pt x="151434" y="171335"/>
                  </a:lnTo>
                  <a:lnTo>
                    <a:pt x="150990" y="171615"/>
                  </a:lnTo>
                  <a:lnTo>
                    <a:pt x="150533" y="171881"/>
                  </a:lnTo>
                  <a:lnTo>
                    <a:pt x="151193" y="172885"/>
                  </a:lnTo>
                  <a:lnTo>
                    <a:pt x="151841" y="173901"/>
                  </a:lnTo>
                  <a:lnTo>
                    <a:pt x="152590" y="174929"/>
                  </a:lnTo>
                  <a:lnTo>
                    <a:pt x="153060" y="174701"/>
                  </a:lnTo>
                  <a:lnTo>
                    <a:pt x="153644" y="174510"/>
                  </a:lnTo>
                  <a:close/>
                </a:path>
                <a:path w="895350" h="650875">
                  <a:moveTo>
                    <a:pt x="162623" y="332765"/>
                  </a:moveTo>
                  <a:lnTo>
                    <a:pt x="162267" y="332663"/>
                  </a:lnTo>
                  <a:lnTo>
                    <a:pt x="161886" y="332536"/>
                  </a:lnTo>
                  <a:lnTo>
                    <a:pt x="161518" y="332435"/>
                  </a:lnTo>
                  <a:lnTo>
                    <a:pt x="161137" y="333463"/>
                  </a:lnTo>
                  <a:lnTo>
                    <a:pt x="160667" y="334479"/>
                  </a:lnTo>
                  <a:lnTo>
                    <a:pt x="160375" y="335534"/>
                  </a:lnTo>
                  <a:lnTo>
                    <a:pt x="160337" y="335711"/>
                  </a:lnTo>
                  <a:lnTo>
                    <a:pt x="160985" y="336080"/>
                  </a:lnTo>
                  <a:lnTo>
                    <a:pt x="161582" y="336588"/>
                  </a:lnTo>
                  <a:lnTo>
                    <a:pt x="161975" y="335114"/>
                  </a:lnTo>
                  <a:lnTo>
                    <a:pt x="162306" y="333946"/>
                  </a:lnTo>
                  <a:lnTo>
                    <a:pt x="162623" y="332765"/>
                  </a:lnTo>
                  <a:close/>
                </a:path>
                <a:path w="895350" h="650875">
                  <a:moveTo>
                    <a:pt x="170065" y="192290"/>
                  </a:moveTo>
                  <a:lnTo>
                    <a:pt x="169837" y="191770"/>
                  </a:lnTo>
                  <a:lnTo>
                    <a:pt x="169697" y="191300"/>
                  </a:lnTo>
                  <a:lnTo>
                    <a:pt x="167081" y="191465"/>
                  </a:lnTo>
                  <a:lnTo>
                    <a:pt x="164668" y="191630"/>
                  </a:lnTo>
                  <a:lnTo>
                    <a:pt x="166446" y="194678"/>
                  </a:lnTo>
                  <a:lnTo>
                    <a:pt x="167640" y="193916"/>
                  </a:lnTo>
                  <a:lnTo>
                    <a:pt x="168833" y="193167"/>
                  </a:lnTo>
                  <a:lnTo>
                    <a:pt x="170065" y="192290"/>
                  </a:lnTo>
                  <a:close/>
                </a:path>
                <a:path w="895350" h="650875">
                  <a:moveTo>
                    <a:pt x="175425" y="201358"/>
                  </a:moveTo>
                  <a:lnTo>
                    <a:pt x="172631" y="202336"/>
                  </a:lnTo>
                  <a:lnTo>
                    <a:pt x="171246" y="202806"/>
                  </a:lnTo>
                  <a:lnTo>
                    <a:pt x="173189" y="203784"/>
                  </a:lnTo>
                  <a:lnTo>
                    <a:pt x="174586" y="203352"/>
                  </a:lnTo>
                  <a:lnTo>
                    <a:pt x="175425" y="201358"/>
                  </a:lnTo>
                  <a:close/>
                </a:path>
                <a:path w="895350" h="650875">
                  <a:moveTo>
                    <a:pt x="207657" y="30581"/>
                  </a:moveTo>
                  <a:lnTo>
                    <a:pt x="207518" y="30162"/>
                  </a:lnTo>
                  <a:lnTo>
                    <a:pt x="207403" y="29730"/>
                  </a:lnTo>
                  <a:lnTo>
                    <a:pt x="207276" y="29311"/>
                  </a:lnTo>
                  <a:lnTo>
                    <a:pt x="206730" y="28816"/>
                  </a:lnTo>
                  <a:lnTo>
                    <a:pt x="206222" y="28155"/>
                  </a:lnTo>
                  <a:lnTo>
                    <a:pt x="205270" y="27851"/>
                  </a:lnTo>
                  <a:lnTo>
                    <a:pt x="204660" y="28613"/>
                  </a:lnTo>
                  <a:lnTo>
                    <a:pt x="204216" y="28994"/>
                  </a:lnTo>
                  <a:lnTo>
                    <a:pt x="204698" y="29540"/>
                  </a:lnTo>
                  <a:lnTo>
                    <a:pt x="205092" y="30302"/>
                  </a:lnTo>
                  <a:lnTo>
                    <a:pt x="206222" y="30873"/>
                  </a:lnTo>
                  <a:lnTo>
                    <a:pt x="206997" y="30607"/>
                  </a:lnTo>
                  <a:lnTo>
                    <a:pt x="207657" y="30581"/>
                  </a:lnTo>
                  <a:close/>
                </a:path>
                <a:path w="895350" h="650875">
                  <a:moveTo>
                    <a:pt x="246583" y="307924"/>
                  </a:moveTo>
                  <a:lnTo>
                    <a:pt x="246240" y="307047"/>
                  </a:lnTo>
                  <a:lnTo>
                    <a:pt x="246062" y="306603"/>
                  </a:lnTo>
                  <a:lnTo>
                    <a:pt x="245033" y="307047"/>
                  </a:lnTo>
                  <a:lnTo>
                    <a:pt x="243967" y="307492"/>
                  </a:lnTo>
                  <a:lnTo>
                    <a:pt x="242925" y="307936"/>
                  </a:lnTo>
                  <a:lnTo>
                    <a:pt x="243039" y="308254"/>
                  </a:lnTo>
                  <a:lnTo>
                    <a:pt x="243141" y="308571"/>
                  </a:lnTo>
                  <a:lnTo>
                    <a:pt x="243255" y="308889"/>
                  </a:lnTo>
                  <a:lnTo>
                    <a:pt x="246583" y="307924"/>
                  </a:lnTo>
                  <a:close/>
                </a:path>
                <a:path w="895350" h="650875">
                  <a:moveTo>
                    <a:pt x="256070" y="175806"/>
                  </a:moveTo>
                  <a:lnTo>
                    <a:pt x="253758" y="176784"/>
                  </a:lnTo>
                  <a:lnTo>
                    <a:pt x="253136" y="177685"/>
                  </a:lnTo>
                  <a:lnTo>
                    <a:pt x="253987" y="179489"/>
                  </a:lnTo>
                  <a:lnTo>
                    <a:pt x="254444" y="179565"/>
                  </a:lnTo>
                  <a:lnTo>
                    <a:pt x="254965" y="179857"/>
                  </a:lnTo>
                  <a:lnTo>
                    <a:pt x="255282" y="178727"/>
                  </a:lnTo>
                  <a:lnTo>
                    <a:pt x="256070" y="175806"/>
                  </a:lnTo>
                  <a:close/>
                </a:path>
                <a:path w="895350" h="650875">
                  <a:moveTo>
                    <a:pt x="294767" y="403898"/>
                  </a:moveTo>
                  <a:lnTo>
                    <a:pt x="294398" y="403123"/>
                  </a:lnTo>
                  <a:lnTo>
                    <a:pt x="294195" y="402056"/>
                  </a:lnTo>
                  <a:lnTo>
                    <a:pt x="293116" y="402704"/>
                  </a:lnTo>
                  <a:lnTo>
                    <a:pt x="292430" y="402996"/>
                  </a:lnTo>
                  <a:lnTo>
                    <a:pt x="291973" y="403517"/>
                  </a:lnTo>
                  <a:lnTo>
                    <a:pt x="291846" y="403631"/>
                  </a:lnTo>
                  <a:lnTo>
                    <a:pt x="292455" y="404825"/>
                  </a:lnTo>
                  <a:lnTo>
                    <a:pt x="292836" y="404888"/>
                  </a:lnTo>
                  <a:lnTo>
                    <a:pt x="293382" y="404964"/>
                  </a:lnTo>
                  <a:lnTo>
                    <a:pt x="294170" y="404596"/>
                  </a:lnTo>
                  <a:lnTo>
                    <a:pt x="294538" y="404164"/>
                  </a:lnTo>
                  <a:lnTo>
                    <a:pt x="294767" y="403898"/>
                  </a:lnTo>
                  <a:close/>
                </a:path>
                <a:path w="895350" h="650875">
                  <a:moveTo>
                    <a:pt x="318058" y="649554"/>
                  </a:moveTo>
                  <a:lnTo>
                    <a:pt x="317919" y="648500"/>
                  </a:lnTo>
                  <a:lnTo>
                    <a:pt x="317258" y="647484"/>
                  </a:lnTo>
                  <a:lnTo>
                    <a:pt x="315239" y="648246"/>
                  </a:lnTo>
                  <a:lnTo>
                    <a:pt x="315226" y="650481"/>
                  </a:lnTo>
                  <a:lnTo>
                    <a:pt x="318058" y="650367"/>
                  </a:lnTo>
                  <a:lnTo>
                    <a:pt x="318058" y="649554"/>
                  </a:lnTo>
                  <a:close/>
                </a:path>
                <a:path w="895350" h="650875">
                  <a:moveTo>
                    <a:pt x="325704" y="246557"/>
                  </a:moveTo>
                  <a:lnTo>
                    <a:pt x="325589" y="245960"/>
                  </a:lnTo>
                  <a:lnTo>
                    <a:pt x="325564" y="245376"/>
                  </a:lnTo>
                  <a:lnTo>
                    <a:pt x="324294" y="246722"/>
                  </a:lnTo>
                  <a:lnTo>
                    <a:pt x="323646" y="247383"/>
                  </a:lnTo>
                  <a:lnTo>
                    <a:pt x="323989" y="247637"/>
                  </a:lnTo>
                  <a:lnTo>
                    <a:pt x="324675" y="248119"/>
                  </a:lnTo>
                  <a:lnTo>
                    <a:pt x="324980" y="247777"/>
                  </a:lnTo>
                  <a:lnTo>
                    <a:pt x="325450" y="247484"/>
                  </a:lnTo>
                  <a:lnTo>
                    <a:pt x="325704" y="246557"/>
                  </a:lnTo>
                  <a:close/>
                </a:path>
                <a:path w="895350" h="650875">
                  <a:moveTo>
                    <a:pt x="330974" y="123063"/>
                  </a:moveTo>
                  <a:lnTo>
                    <a:pt x="328612" y="122796"/>
                  </a:lnTo>
                  <a:lnTo>
                    <a:pt x="327571" y="123558"/>
                  </a:lnTo>
                  <a:lnTo>
                    <a:pt x="327418" y="125730"/>
                  </a:lnTo>
                  <a:lnTo>
                    <a:pt x="329869" y="126606"/>
                  </a:lnTo>
                  <a:lnTo>
                    <a:pt x="330644" y="125552"/>
                  </a:lnTo>
                  <a:lnTo>
                    <a:pt x="330974" y="123063"/>
                  </a:lnTo>
                  <a:close/>
                </a:path>
                <a:path w="895350" h="650875">
                  <a:moveTo>
                    <a:pt x="333540" y="529818"/>
                  </a:moveTo>
                  <a:lnTo>
                    <a:pt x="333235" y="528840"/>
                  </a:lnTo>
                  <a:lnTo>
                    <a:pt x="332879" y="527951"/>
                  </a:lnTo>
                  <a:lnTo>
                    <a:pt x="332524" y="527075"/>
                  </a:lnTo>
                  <a:lnTo>
                    <a:pt x="330974" y="527989"/>
                  </a:lnTo>
                  <a:lnTo>
                    <a:pt x="331571" y="528739"/>
                  </a:lnTo>
                  <a:lnTo>
                    <a:pt x="332143" y="529501"/>
                  </a:lnTo>
                  <a:lnTo>
                    <a:pt x="332765" y="530212"/>
                  </a:lnTo>
                  <a:lnTo>
                    <a:pt x="333540" y="529818"/>
                  </a:lnTo>
                  <a:close/>
                </a:path>
                <a:path w="895350" h="650875">
                  <a:moveTo>
                    <a:pt x="340258" y="529704"/>
                  </a:moveTo>
                  <a:lnTo>
                    <a:pt x="339801" y="529005"/>
                  </a:lnTo>
                  <a:lnTo>
                    <a:pt x="339521" y="528320"/>
                  </a:lnTo>
                  <a:lnTo>
                    <a:pt x="339369" y="528345"/>
                  </a:lnTo>
                  <a:lnTo>
                    <a:pt x="338759" y="528434"/>
                  </a:lnTo>
                  <a:lnTo>
                    <a:pt x="338124" y="528688"/>
                  </a:lnTo>
                  <a:lnTo>
                    <a:pt x="337693" y="529082"/>
                  </a:lnTo>
                  <a:lnTo>
                    <a:pt x="337502" y="529259"/>
                  </a:lnTo>
                  <a:lnTo>
                    <a:pt x="337756" y="529920"/>
                  </a:lnTo>
                  <a:lnTo>
                    <a:pt x="337820" y="530364"/>
                  </a:lnTo>
                  <a:lnTo>
                    <a:pt x="338531" y="530174"/>
                  </a:lnTo>
                  <a:lnTo>
                    <a:pt x="339242" y="529983"/>
                  </a:lnTo>
                  <a:lnTo>
                    <a:pt x="340258" y="529704"/>
                  </a:lnTo>
                  <a:close/>
                </a:path>
                <a:path w="895350" h="650875">
                  <a:moveTo>
                    <a:pt x="344246" y="81838"/>
                  </a:moveTo>
                  <a:lnTo>
                    <a:pt x="343687" y="81229"/>
                  </a:lnTo>
                  <a:lnTo>
                    <a:pt x="343255" y="80543"/>
                  </a:lnTo>
                  <a:lnTo>
                    <a:pt x="342595" y="81292"/>
                  </a:lnTo>
                  <a:lnTo>
                    <a:pt x="342036" y="81826"/>
                  </a:lnTo>
                  <a:lnTo>
                    <a:pt x="341579" y="82575"/>
                  </a:lnTo>
                  <a:lnTo>
                    <a:pt x="342214" y="83134"/>
                  </a:lnTo>
                  <a:lnTo>
                    <a:pt x="342519" y="83477"/>
                  </a:lnTo>
                  <a:lnTo>
                    <a:pt x="343077" y="82981"/>
                  </a:lnTo>
                  <a:lnTo>
                    <a:pt x="343700" y="82537"/>
                  </a:lnTo>
                  <a:lnTo>
                    <a:pt x="344144" y="81953"/>
                  </a:lnTo>
                  <a:close/>
                </a:path>
                <a:path w="895350" h="650875">
                  <a:moveTo>
                    <a:pt x="344563" y="228257"/>
                  </a:moveTo>
                  <a:lnTo>
                    <a:pt x="339674" y="229196"/>
                  </a:lnTo>
                  <a:lnTo>
                    <a:pt x="340461" y="232562"/>
                  </a:lnTo>
                  <a:lnTo>
                    <a:pt x="344563" y="228257"/>
                  </a:lnTo>
                  <a:close/>
                </a:path>
                <a:path w="895350" h="650875">
                  <a:moveTo>
                    <a:pt x="358813" y="383057"/>
                  </a:moveTo>
                  <a:lnTo>
                    <a:pt x="356323" y="384479"/>
                  </a:lnTo>
                  <a:lnTo>
                    <a:pt x="355790" y="385483"/>
                  </a:lnTo>
                  <a:lnTo>
                    <a:pt x="356857" y="386829"/>
                  </a:lnTo>
                  <a:lnTo>
                    <a:pt x="357035" y="387070"/>
                  </a:lnTo>
                  <a:lnTo>
                    <a:pt x="358076" y="387019"/>
                  </a:lnTo>
                  <a:lnTo>
                    <a:pt x="358343" y="385965"/>
                  </a:lnTo>
                  <a:lnTo>
                    <a:pt x="358482" y="384962"/>
                  </a:lnTo>
                  <a:lnTo>
                    <a:pt x="358813" y="383057"/>
                  </a:lnTo>
                  <a:close/>
                </a:path>
                <a:path w="895350" h="650875">
                  <a:moveTo>
                    <a:pt x="376428" y="93941"/>
                  </a:moveTo>
                  <a:lnTo>
                    <a:pt x="372897" y="97104"/>
                  </a:lnTo>
                  <a:lnTo>
                    <a:pt x="373773" y="99682"/>
                  </a:lnTo>
                  <a:lnTo>
                    <a:pt x="374611" y="97828"/>
                  </a:lnTo>
                  <a:lnTo>
                    <a:pt x="375323" y="96329"/>
                  </a:lnTo>
                  <a:lnTo>
                    <a:pt x="376428" y="93941"/>
                  </a:lnTo>
                  <a:close/>
                </a:path>
                <a:path w="895350" h="650875">
                  <a:moveTo>
                    <a:pt x="383438" y="451967"/>
                  </a:moveTo>
                  <a:lnTo>
                    <a:pt x="381927" y="453110"/>
                  </a:lnTo>
                  <a:lnTo>
                    <a:pt x="379857" y="454647"/>
                  </a:lnTo>
                  <a:lnTo>
                    <a:pt x="383006" y="454672"/>
                  </a:lnTo>
                  <a:lnTo>
                    <a:pt x="383438" y="451967"/>
                  </a:lnTo>
                  <a:close/>
                </a:path>
                <a:path w="895350" h="650875">
                  <a:moveTo>
                    <a:pt x="392734" y="528078"/>
                  </a:moveTo>
                  <a:lnTo>
                    <a:pt x="391668" y="527177"/>
                  </a:lnTo>
                  <a:lnTo>
                    <a:pt x="391096" y="526567"/>
                  </a:lnTo>
                  <a:lnTo>
                    <a:pt x="390398" y="526173"/>
                  </a:lnTo>
                  <a:lnTo>
                    <a:pt x="390093" y="526008"/>
                  </a:lnTo>
                  <a:lnTo>
                    <a:pt x="389547" y="526249"/>
                  </a:lnTo>
                  <a:lnTo>
                    <a:pt x="388823" y="526326"/>
                  </a:lnTo>
                  <a:lnTo>
                    <a:pt x="389102" y="528485"/>
                  </a:lnTo>
                  <a:lnTo>
                    <a:pt x="390207" y="528739"/>
                  </a:lnTo>
                  <a:lnTo>
                    <a:pt x="392734" y="528078"/>
                  </a:lnTo>
                  <a:close/>
                </a:path>
                <a:path w="895350" h="650875">
                  <a:moveTo>
                    <a:pt x="399161" y="208711"/>
                  </a:moveTo>
                  <a:lnTo>
                    <a:pt x="394576" y="209080"/>
                  </a:lnTo>
                  <a:lnTo>
                    <a:pt x="396430" y="212001"/>
                  </a:lnTo>
                  <a:lnTo>
                    <a:pt x="397840" y="210400"/>
                  </a:lnTo>
                  <a:lnTo>
                    <a:pt x="399161" y="208711"/>
                  </a:lnTo>
                  <a:close/>
                </a:path>
                <a:path w="895350" h="650875">
                  <a:moveTo>
                    <a:pt x="401701" y="3759"/>
                  </a:moveTo>
                  <a:lnTo>
                    <a:pt x="399211" y="1041"/>
                  </a:lnTo>
                  <a:lnTo>
                    <a:pt x="398246" y="0"/>
                  </a:lnTo>
                  <a:lnTo>
                    <a:pt x="397687" y="2400"/>
                  </a:lnTo>
                  <a:lnTo>
                    <a:pt x="398081" y="3937"/>
                  </a:lnTo>
                  <a:lnTo>
                    <a:pt x="401701" y="3759"/>
                  </a:lnTo>
                  <a:close/>
                </a:path>
                <a:path w="895350" h="650875">
                  <a:moveTo>
                    <a:pt x="422300" y="533742"/>
                  </a:moveTo>
                  <a:lnTo>
                    <a:pt x="421068" y="532447"/>
                  </a:lnTo>
                  <a:lnTo>
                    <a:pt x="419900" y="532511"/>
                  </a:lnTo>
                  <a:lnTo>
                    <a:pt x="418934" y="533933"/>
                  </a:lnTo>
                  <a:lnTo>
                    <a:pt x="418769" y="534174"/>
                  </a:lnTo>
                  <a:lnTo>
                    <a:pt x="419087" y="535089"/>
                  </a:lnTo>
                  <a:lnTo>
                    <a:pt x="420928" y="536016"/>
                  </a:lnTo>
                  <a:lnTo>
                    <a:pt x="422046" y="535686"/>
                  </a:lnTo>
                  <a:lnTo>
                    <a:pt x="422300" y="533742"/>
                  </a:lnTo>
                  <a:close/>
                </a:path>
                <a:path w="895350" h="650875">
                  <a:moveTo>
                    <a:pt x="431114" y="230886"/>
                  </a:moveTo>
                  <a:lnTo>
                    <a:pt x="430784" y="229641"/>
                  </a:lnTo>
                  <a:lnTo>
                    <a:pt x="430428" y="228396"/>
                  </a:lnTo>
                  <a:lnTo>
                    <a:pt x="430085" y="227152"/>
                  </a:lnTo>
                  <a:lnTo>
                    <a:pt x="429780" y="227241"/>
                  </a:lnTo>
                  <a:lnTo>
                    <a:pt x="429475" y="227304"/>
                  </a:lnTo>
                  <a:lnTo>
                    <a:pt x="429183" y="227393"/>
                  </a:lnTo>
                  <a:lnTo>
                    <a:pt x="429475" y="228638"/>
                  </a:lnTo>
                  <a:lnTo>
                    <a:pt x="429818" y="229895"/>
                  </a:lnTo>
                  <a:lnTo>
                    <a:pt x="430136" y="231140"/>
                  </a:lnTo>
                  <a:lnTo>
                    <a:pt x="431114" y="230886"/>
                  </a:lnTo>
                  <a:close/>
                </a:path>
                <a:path w="895350" h="650875">
                  <a:moveTo>
                    <a:pt x="433933" y="362839"/>
                  </a:moveTo>
                  <a:lnTo>
                    <a:pt x="432739" y="361696"/>
                  </a:lnTo>
                  <a:lnTo>
                    <a:pt x="431914" y="359714"/>
                  </a:lnTo>
                  <a:lnTo>
                    <a:pt x="429628" y="361061"/>
                  </a:lnTo>
                  <a:lnTo>
                    <a:pt x="433933" y="362839"/>
                  </a:lnTo>
                  <a:close/>
                </a:path>
                <a:path w="895350" h="650875">
                  <a:moveTo>
                    <a:pt x="454152" y="311962"/>
                  </a:moveTo>
                  <a:lnTo>
                    <a:pt x="453618" y="309727"/>
                  </a:lnTo>
                  <a:lnTo>
                    <a:pt x="452424" y="309130"/>
                  </a:lnTo>
                  <a:lnTo>
                    <a:pt x="449440" y="310095"/>
                  </a:lnTo>
                  <a:lnTo>
                    <a:pt x="454152" y="311962"/>
                  </a:lnTo>
                  <a:close/>
                </a:path>
                <a:path w="895350" h="650875">
                  <a:moveTo>
                    <a:pt x="465226" y="10706"/>
                  </a:moveTo>
                  <a:lnTo>
                    <a:pt x="463499" y="10655"/>
                  </a:lnTo>
                  <a:lnTo>
                    <a:pt x="462241" y="10655"/>
                  </a:lnTo>
                  <a:lnTo>
                    <a:pt x="460984" y="10617"/>
                  </a:lnTo>
                  <a:lnTo>
                    <a:pt x="460971" y="11201"/>
                  </a:lnTo>
                  <a:lnTo>
                    <a:pt x="460971" y="11772"/>
                  </a:lnTo>
                  <a:lnTo>
                    <a:pt x="460959" y="12331"/>
                  </a:lnTo>
                  <a:lnTo>
                    <a:pt x="462368" y="12954"/>
                  </a:lnTo>
                  <a:lnTo>
                    <a:pt x="463765" y="13373"/>
                  </a:lnTo>
                  <a:lnTo>
                    <a:pt x="465226" y="10706"/>
                  </a:lnTo>
                  <a:close/>
                </a:path>
                <a:path w="895350" h="650875">
                  <a:moveTo>
                    <a:pt x="468185" y="357822"/>
                  </a:moveTo>
                  <a:lnTo>
                    <a:pt x="464515" y="355663"/>
                  </a:lnTo>
                  <a:lnTo>
                    <a:pt x="464261" y="355930"/>
                  </a:lnTo>
                  <a:lnTo>
                    <a:pt x="463727" y="356476"/>
                  </a:lnTo>
                  <a:lnTo>
                    <a:pt x="464375" y="358076"/>
                  </a:lnTo>
                  <a:lnTo>
                    <a:pt x="465455" y="358813"/>
                  </a:lnTo>
                  <a:lnTo>
                    <a:pt x="468185" y="357822"/>
                  </a:lnTo>
                  <a:close/>
                </a:path>
                <a:path w="895350" h="650875">
                  <a:moveTo>
                    <a:pt x="475513" y="193421"/>
                  </a:moveTo>
                  <a:lnTo>
                    <a:pt x="475170" y="190423"/>
                  </a:lnTo>
                  <a:lnTo>
                    <a:pt x="474522" y="190525"/>
                  </a:lnTo>
                  <a:lnTo>
                    <a:pt x="473875" y="190627"/>
                  </a:lnTo>
                  <a:lnTo>
                    <a:pt x="473214" y="190715"/>
                  </a:lnTo>
                  <a:lnTo>
                    <a:pt x="473710" y="193636"/>
                  </a:lnTo>
                  <a:lnTo>
                    <a:pt x="475513" y="193421"/>
                  </a:lnTo>
                  <a:close/>
                </a:path>
                <a:path w="895350" h="650875">
                  <a:moveTo>
                    <a:pt x="484505" y="635736"/>
                  </a:moveTo>
                  <a:lnTo>
                    <a:pt x="479704" y="639203"/>
                  </a:lnTo>
                  <a:lnTo>
                    <a:pt x="480872" y="640295"/>
                  </a:lnTo>
                  <a:lnTo>
                    <a:pt x="481647" y="641032"/>
                  </a:lnTo>
                  <a:lnTo>
                    <a:pt x="482777" y="642086"/>
                  </a:lnTo>
                  <a:lnTo>
                    <a:pt x="484505" y="635736"/>
                  </a:lnTo>
                  <a:close/>
                </a:path>
                <a:path w="895350" h="650875">
                  <a:moveTo>
                    <a:pt x="486079" y="584923"/>
                  </a:moveTo>
                  <a:lnTo>
                    <a:pt x="484708" y="584885"/>
                  </a:lnTo>
                  <a:lnTo>
                    <a:pt x="482282" y="584911"/>
                  </a:lnTo>
                  <a:lnTo>
                    <a:pt x="483577" y="586320"/>
                  </a:lnTo>
                  <a:lnTo>
                    <a:pt x="484365" y="587209"/>
                  </a:lnTo>
                  <a:lnTo>
                    <a:pt x="485190" y="588098"/>
                  </a:lnTo>
                  <a:lnTo>
                    <a:pt x="485482" y="587692"/>
                  </a:lnTo>
                  <a:lnTo>
                    <a:pt x="486016" y="587286"/>
                  </a:lnTo>
                  <a:lnTo>
                    <a:pt x="486079" y="584923"/>
                  </a:lnTo>
                  <a:close/>
                </a:path>
                <a:path w="895350" h="650875">
                  <a:moveTo>
                    <a:pt x="505206" y="291985"/>
                  </a:moveTo>
                  <a:lnTo>
                    <a:pt x="503059" y="292950"/>
                  </a:lnTo>
                  <a:lnTo>
                    <a:pt x="501700" y="294170"/>
                  </a:lnTo>
                  <a:lnTo>
                    <a:pt x="503948" y="296633"/>
                  </a:lnTo>
                  <a:lnTo>
                    <a:pt x="505206" y="291985"/>
                  </a:lnTo>
                  <a:close/>
                </a:path>
                <a:path w="895350" h="650875">
                  <a:moveTo>
                    <a:pt x="511860" y="309867"/>
                  </a:moveTo>
                  <a:lnTo>
                    <a:pt x="508800" y="309486"/>
                  </a:lnTo>
                  <a:lnTo>
                    <a:pt x="509333" y="311416"/>
                  </a:lnTo>
                  <a:lnTo>
                    <a:pt x="509155" y="312801"/>
                  </a:lnTo>
                  <a:lnTo>
                    <a:pt x="509282" y="312940"/>
                  </a:lnTo>
                  <a:lnTo>
                    <a:pt x="509384" y="313105"/>
                  </a:lnTo>
                  <a:lnTo>
                    <a:pt x="509651" y="313207"/>
                  </a:lnTo>
                  <a:lnTo>
                    <a:pt x="509930" y="313194"/>
                  </a:lnTo>
                  <a:lnTo>
                    <a:pt x="510590" y="312089"/>
                  </a:lnTo>
                  <a:lnTo>
                    <a:pt x="511175" y="311061"/>
                  </a:lnTo>
                  <a:lnTo>
                    <a:pt x="511860" y="309867"/>
                  </a:lnTo>
                  <a:close/>
                </a:path>
                <a:path w="895350" h="650875">
                  <a:moveTo>
                    <a:pt x="519468" y="122301"/>
                  </a:moveTo>
                  <a:lnTo>
                    <a:pt x="519188" y="121754"/>
                  </a:lnTo>
                  <a:lnTo>
                    <a:pt x="518947" y="120789"/>
                  </a:lnTo>
                  <a:lnTo>
                    <a:pt x="517906" y="120662"/>
                  </a:lnTo>
                  <a:lnTo>
                    <a:pt x="517156" y="121056"/>
                  </a:lnTo>
                  <a:lnTo>
                    <a:pt x="516026" y="121373"/>
                  </a:lnTo>
                  <a:lnTo>
                    <a:pt x="516597" y="122250"/>
                  </a:lnTo>
                  <a:lnTo>
                    <a:pt x="516991" y="123228"/>
                  </a:lnTo>
                  <a:lnTo>
                    <a:pt x="517283" y="123202"/>
                  </a:lnTo>
                  <a:lnTo>
                    <a:pt x="518033" y="123139"/>
                  </a:lnTo>
                  <a:lnTo>
                    <a:pt x="518731" y="122618"/>
                  </a:lnTo>
                  <a:lnTo>
                    <a:pt x="519468" y="122301"/>
                  </a:lnTo>
                  <a:close/>
                </a:path>
                <a:path w="895350" h="650875">
                  <a:moveTo>
                    <a:pt x="520141" y="48272"/>
                  </a:moveTo>
                  <a:lnTo>
                    <a:pt x="519353" y="45897"/>
                  </a:lnTo>
                  <a:lnTo>
                    <a:pt x="516242" y="45542"/>
                  </a:lnTo>
                  <a:lnTo>
                    <a:pt x="520141" y="48272"/>
                  </a:lnTo>
                  <a:close/>
                </a:path>
                <a:path w="895350" h="650875">
                  <a:moveTo>
                    <a:pt x="520319" y="167779"/>
                  </a:moveTo>
                  <a:lnTo>
                    <a:pt x="519417" y="166814"/>
                  </a:lnTo>
                  <a:lnTo>
                    <a:pt x="518744" y="165506"/>
                  </a:lnTo>
                  <a:lnTo>
                    <a:pt x="517753" y="166458"/>
                  </a:lnTo>
                  <a:lnTo>
                    <a:pt x="516686" y="167005"/>
                  </a:lnTo>
                  <a:lnTo>
                    <a:pt x="516470" y="168351"/>
                  </a:lnTo>
                  <a:lnTo>
                    <a:pt x="517372" y="169748"/>
                  </a:lnTo>
                  <a:lnTo>
                    <a:pt x="518655" y="169799"/>
                  </a:lnTo>
                  <a:lnTo>
                    <a:pt x="519950" y="169087"/>
                  </a:lnTo>
                  <a:lnTo>
                    <a:pt x="520319" y="167779"/>
                  </a:lnTo>
                  <a:close/>
                </a:path>
                <a:path w="895350" h="650875">
                  <a:moveTo>
                    <a:pt x="553732" y="250164"/>
                  </a:moveTo>
                  <a:lnTo>
                    <a:pt x="550875" y="252133"/>
                  </a:lnTo>
                  <a:lnTo>
                    <a:pt x="550710" y="252742"/>
                  </a:lnTo>
                  <a:lnTo>
                    <a:pt x="550951" y="252895"/>
                  </a:lnTo>
                  <a:lnTo>
                    <a:pt x="551459" y="253174"/>
                  </a:lnTo>
                  <a:lnTo>
                    <a:pt x="552221" y="252171"/>
                  </a:lnTo>
                  <a:lnTo>
                    <a:pt x="553732" y="250164"/>
                  </a:lnTo>
                  <a:close/>
                </a:path>
                <a:path w="895350" h="650875">
                  <a:moveTo>
                    <a:pt x="555078" y="132168"/>
                  </a:moveTo>
                  <a:lnTo>
                    <a:pt x="554570" y="131165"/>
                  </a:lnTo>
                  <a:lnTo>
                    <a:pt x="553516" y="129171"/>
                  </a:lnTo>
                  <a:lnTo>
                    <a:pt x="552780" y="129501"/>
                  </a:lnTo>
                  <a:lnTo>
                    <a:pt x="552386" y="129679"/>
                  </a:lnTo>
                  <a:lnTo>
                    <a:pt x="552132" y="131025"/>
                  </a:lnTo>
                  <a:lnTo>
                    <a:pt x="552297" y="132207"/>
                  </a:lnTo>
                  <a:lnTo>
                    <a:pt x="555078" y="132168"/>
                  </a:lnTo>
                  <a:close/>
                </a:path>
                <a:path w="895350" h="650875">
                  <a:moveTo>
                    <a:pt x="567855" y="112610"/>
                  </a:moveTo>
                  <a:lnTo>
                    <a:pt x="567080" y="111023"/>
                  </a:lnTo>
                  <a:lnTo>
                    <a:pt x="564413" y="110464"/>
                  </a:lnTo>
                  <a:lnTo>
                    <a:pt x="564718" y="112344"/>
                  </a:lnTo>
                  <a:lnTo>
                    <a:pt x="564692" y="114401"/>
                  </a:lnTo>
                  <a:lnTo>
                    <a:pt x="567309" y="115341"/>
                  </a:lnTo>
                  <a:lnTo>
                    <a:pt x="567855" y="112610"/>
                  </a:lnTo>
                  <a:close/>
                </a:path>
                <a:path w="895350" h="650875">
                  <a:moveTo>
                    <a:pt x="573519" y="267741"/>
                  </a:moveTo>
                  <a:lnTo>
                    <a:pt x="573100" y="264287"/>
                  </a:lnTo>
                  <a:lnTo>
                    <a:pt x="571766" y="265442"/>
                  </a:lnTo>
                  <a:lnTo>
                    <a:pt x="570750" y="266306"/>
                  </a:lnTo>
                  <a:lnTo>
                    <a:pt x="569747" y="267169"/>
                  </a:lnTo>
                  <a:lnTo>
                    <a:pt x="573519" y="267741"/>
                  </a:lnTo>
                  <a:close/>
                </a:path>
                <a:path w="895350" h="650875">
                  <a:moveTo>
                    <a:pt x="582015" y="468553"/>
                  </a:moveTo>
                  <a:lnTo>
                    <a:pt x="581253" y="467842"/>
                  </a:lnTo>
                  <a:lnTo>
                    <a:pt x="580720" y="467067"/>
                  </a:lnTo>
                  <a:lnTo>
                    <a:pt x="579755" y="467321"/>
                  </a:lnTo>
                  <a:lnTo>
                    <a:pt x="579107" y="467855"/>
                  </a:lnTo>
                  <a:lnTo>
                    <a:pt x="578612" y="468388"/>
                  </a:lnTo>
                  <a:lnTo>
                    <a:pt x="579272" y="469747"/>
                  </a:lnTo>
                  <a:lnTo>
                    <a:pt x="579539" y="469696"/>
                  </a:lnTo>
                  <a:lnTo>
                    <a:pt x="580250" y="469620"/>
                  </a:lnTo>
                  <a:lnTo>
                    <a:pt x="580885" y="469112"/>
                  </a:lnTo>
                  <a:lnTo>
                    <a:pt x="582015" y="468553"/>
                  </a:lnTo>
                  <a:close/>
                </a:path>
                <a:path w="895350" h="650875">
                  <a:moveTo>
                    <a:pt x="584327" y="27597"/>
                  </a:moveTo>
                  <a:lnTo>
                    <a:pt x="584250" y="25844"/>
                  </a:lnTo>
                  <a:lnTo>
                    <a:pt x="584225" y="24079"/>
                  </a:lnTo>
                  <a:lnTo>
                    <a:pt x="581329" y="22237"/>
                  </a:lnTo>
                  <a:lnTo>
                    <a:pt x="582066" y="24866"/>
                  </a:lnTo>
                  <a:lnTo>
                    <a:pt x="582917" y="28028"/>
                  </a:lnTo>
                  <a:lnTo>
                    <a:pt x="583374" y="27889"/>
                  </a:lnTo>
                  <a:lnTo>
                    <a:pt x="583857" y="27749"/>
                  </a:lnTo>
                  <a:lnTo>
                    <a:pt x="584327" y="27597"/>
                  </a:lnTo>
                  <a:close/>
                </a:path>
                <a:path w="895350" h="650875">
                  <a:moveTo>
                    <a:pt x="629018" y="379780"/>
                  </a:moveTo>
                  <a:lnTo>
                    <a:pt x="628218" y="374624"/>
                  </a:lnTo>
                  <a:lnTo>
                    <a:pt x="626198" y="375970"/>
                  </a:lnTo>
                  <a:lnTo>
                    <a:pt x="624890" y="376859"/>
                  </a:lnTo>
                  <a:lnTo>
                    <a:pt x="626287" y="377837"/>
                  </a:lnTo>
                  <a:lnTo>
                    <a:pt x="627253" y="378536"/>
                  </a:lnTo>
                  <a:lnTo>
                    <a:pt x="629018" y="379780"/>
                  </a:lnTo>
                  <a:close/>
                </a:path>
                <a:path w="895350" h="650875">
                  <a:moveTo>
                    <a:pt x="647661" y="190334"/>
                  </a:moveTo>
                  <a:lnTo>
                    <a:pt x="647255" y="185534"/>
                  </a:lnTo>
                  <a:lnTo>
                    <a:pt x="645858" y="186842"/>
                  </a:lnTo>
                  <a:lnTo>
                    <a:pt x="643521" y="189064"/>
                  </a:lnTo>
                  <a:lnTo>
                    <a:pt x="647471" y="190500"/>
                  </a:lnTo>
                  <a:lnTo>
                    <a:pt x="647661" y="190334"/>
                  </a:lnTo>
                  <a:close/>
                </a:path>
                <a:path w="895350" h="650875">
                  <a:moveTo>
                    <a:pt x="657860" y="403644"/>
                  </a:moveTo>
                  <a:lnTo>
                    <a:pt x="655180" y="402932"/>
                  </a:lnTo>
                  <a:lnTo>
                    <a:pt x="655091" y="403275"/>
                  </a:lnTo>
                  <a:lnTo>
                    <a:pt x="655027" y="403618"/>
                  </a:lnTo>
                  <a:lnTo>
                    <a:pt x="654939" y="403961"/>
                  </a:lnTo>
                  <a:lnTo>
                    <a:pt x="655853" y="404126"/>
                  </a:lnTo>
                  <a:lnTo>
                    <a:pt x="656755" y="404291"/>
                  </a:lnTo>
                  <a:lnTo>
                    <a:pt x="657682" y="404456"/>
                  </a:lnTo>
                  <a:lnTo>
                    <a:pt x="657733" y="404177"/>
                  </a:lnTo>
                  <a:lnTo>
                    <a:pt x="657860" y="403644"/>
                  </a:lnTo>
                  <a:close/>
                </a:path>
                <a:path w="895350" h="650875">
                  <a:moveTo>
                    <a:pt x="674979" y="368782"/>
                  </a:moveTo>
                  <a:lnTo>
                    <a:pt x="674687" y="368388"/>
                  </a:lnTo>
                  <a:lnTo>
                    <a:pt x="674446" y="367830"/>
                  </a:lnTo>
                  <a:lnTo>
                    <a:pt x="673430" y="368300"/>
                  </a:lnTo>
                  <a:lnTo>
                    <a:pt x="672439" y="368769"/>
                  </a:lnTo>
                  <a:lnTo>
                    <a:pt x="670814" y="369506"/>
                  </a:lnTo>
                  <a:lnTo>
                    <a:pt x="673290" y="371221"/>
                  </a:lnTo>
                  <a:lnTo>
                    <a:pt x="674141" y="370141"/>
                  </a:lnTo>
                  <a:lnTo>
                    <a:pt x="674878" y="368922"/>
                  </a:lnTo>
                  <a:lnTo>
                    <a:pt x="674979" y="368782"/>
                  </a:lnTo>
                  <a:close/>
                </a:path>
                <a:path w="895350" h="650875">
                  <a:moveTo>
                    <a:pt x="718146" y="613867"/>
                  </a:moveTo>
                  <a:lnTo>
                    <a:pt x="715987" y="612025"/>
                  </a:lnTo>
                  <a:lnTo>
                    <a:pt x="714908" y="611098"/>
                  </a:lnTo>
                  <a:lnTo>
                    <a:pt x="713994" y="612190"/>
                  </a:lnTo>
                  <a:lnTo>
                    <a:pt x="717524" y="614680"/>
                  </a:lnTo>
                  <a:lnTo>
                    <a:pt x="718146" y="613867"/>
                  </a:lnTo>
                  <a:close/>
                </a:path>
                <a:path w="895350" h="650875">
                  <a:moveTo>
                    <a:pt x="718743" y="153771"/>
                  </a:moveTo>
                  <a:lnTo>
                    <a:pt x="715518" y="151828"/>
                  </a:lnTo>
                  <a:lnTo>
                    <a:pt x="715975" y="156095"/>
                  </a:lnTo>
                  <a:lnTo>
                    <a:pt x="717143" y="155105"/>
                  </a:lnTo>
                  <a:lnTo>
                    <a:pt x="717765" y="154584"/>
                  </a:lnTo>
                  <a:lnTo>
                    <a:pt x="718743" y="153771"/>
                  </a:lnTo>
                  <a:close/>
                </a:path>
                <a:path w="895350" h="650875">
                  <a:moveTo>
                    <a:pt x="718820" y="113398"/>
                  </a:moveTo>
                  <a:lnTo>
                    <a:pt x="717524" y="112826"/>
                  </a:lnTo>
                  <a:lnTo>
                    <a:pt x="716648" y="112382"/>
                  </a:lnTo>
                  <a:lnTo>
                    <a:pt x="714806" y="111658"/>
                  </a:lnTo>
                  <a:lnTo>
                    <a:pt x="713816" y="111366"/>
                  </a:lnTo>
                  <a:lnTo>
                    <a:pt x="712863" y="111048"/>
                  </a:lnTo>
                  <a:lnTo>
                    <a:pt x="712482" y="112229"/>
                  </a:lnTo>
                  <a:lnTo>
                    <a:pt x="714552" y="112268"/>
                  </a:lnTo>
                  <a:lnTo>
                    <a:pt x="715314" y="115862"/>
                  </a:lnTo>
                  <a:lnTo>
                    <a:pt x="718820" y="113398"/>
                  </a:lnTo>
                  <a:close/>
                </a:path>
                <a:path w="895350" h="650875">
                  <a:moveTo>
                    <a:pt x="740435" y="522173"/>
                  </a:moveTo>
                  <a:lnTo>
                    <a:pt x="739190" y="522198"/>
                  </a:lnTo>
                  <a:lnTo>
                    <a:pt x="737920" y="522236"/>
                  </a:lnTo>
                  <a:lnTo>
                    <a:pt x="736676" y="522274"/>
                  </a:lnTo>
                  <a:lnTo>
                    <a:pt x="736701" y="522592"/>
                  </a:lnTo>
                  <a:lnTo>
                    <a:pt x="736714" y="522909"/>
                  </a:lnTo>
                  <a:lnTo>
                    <a:pt x="736739" y="523240"/>
                  </a:lnTo>
                  <a:lnTo>
                    <a:pt x="740308" y="523049"/>
                  </a:lnTo>
                  <a:lnTo>
                    <a:pt x="740346" y="522757"/>
                  </a:lnTo>
                  <a:lnTo>
                    <a:pt x="740384" y="522465"/>
                  </a:lnTo>
                  <a:lnTo>
                    <a:pt x="740435" y="522173"/>
                  </a:lnTo>
                  <a:close/>
                </a:path>
                <a:path w="895350" h="650875">
                  <a:moveTo>
                    <a:pt x="742226" y="105816"/>
                  </a:moveTo>
                  <a:lnTo>
                    <a:pt x="741591" y="105765"/>
                  </a:lnTo>
                  <a:lnTo>
                    <a:pt x="740981" y="105727"/>
                  </a:lnTo>
                  <a:lnTo>
                    <a:pt x="740371" y="105676"/>
                  </a:lnTo>
                  <a:lnTo>
                    <a:pt x="740397" y="106667"/>
                  </a:lnTo>
                  <a:lnTo>
                    <a:pt x="740397" y="107632"/>
                  </a:lnTo>
                  <a:lnTo>
                    <a:pt x="740549" y="108686"/>
                  </a:lnTo>
                  <a:lnTo>
                    <a:pt x="741807" y="108737"/>
                  </a:lnTo>
                  <a:lnTo>
                    <a:pt x="742035" y="107721"/>
                  </a:lnTo>
                  <a:lnTo>
                    <a:pt x="742111" y="106756"/>
                  </a:lnTo>
                  <a:lnTo>
                    <a:pt x="742226" y="105816"/>
                  </a:lnTo>
                  <a:close/>
                </a:path>
                <a:path w="895350" h="650875">
                  <a:moveTo>
                    <a:pt x="742886" y="395732"/>
                  </a:moveTo>
                  <a:lnTo>
                    <a:pt x="739495" y="394093"/>
                  </a:lnTo>
                  <a:lnTo>
                    <a:pt x="739076" y="395185"/>
                  </a:lnTo>
                  <a:lnTo>
                    <a:pt x="740181" y="395706"/>
                  </a:lnTo>
                  <a:lnTo>
                    <a:pt x="742378" y="396773"/>
                  </a:lnTo>
                  <a:lnTo>
                    <a:pt x="742543" y="396430"/>
                  </a:lnTo>
                  <a:lnTo>
                    <a:pt x="742721" y="396087"/>
                  </a:lnTo>
                  <a:lnTo>
                    <a:pt x="742886" y="395732"/>
                  </a:lnTo>
                  <a:close/>
                </a:path>
                <a:path w="895350" h="650875">
                  <a:moveTo>
                    <a:pt x="749909" y="154139"/>
                  </a:moveTo>
                  <a:lnTo>
                    <a:pt x="749592" y="152844"/>
                  </a:lnTo>
                  <a:lnTo>
                    <a:pt x="748715" y="153060"/>
                  </a:lnTo>
                  <a:lnTo>
                    <a:pt x="747814" y="153225"/>
                  </a:lnTo>
                  <a:lnTo>
                    <a:pt x="746950" y="153530"/>
                  </a:lnTo>
                  <a:lnTo>
                    <a:pt x="747052" y="154406"/>
                  </a:lnTo>
                  <a:lnTo>
                    <a:pt x="747115" y="154863"/>
                  </a:lnTo>
                  <a:lnTo>
                    <a:pt x="749909" y="154139"/>
                  </a:lnTo>
                  <a:close/>
                </a:path>
                <a:path w="895350" h="650875">
                  <a:moveTo>
                    <a:pt x="753567" y="401675"/>
                  </a:moveTo>
                  <a:lnTo>
                    <a:pt x="751814" y="400900"/>
                  </a:lnTo>
                  <a:lnTo>
                    <a:pt x="750925" y="400507"/>
                  </a:lnTo>
                  <a:lnTo>
                    <a:pt x="750595" y="401637"/>
                  </a:lnTo>
                  <a:lnTo>
                    <a:pt x="750417" y="402221"/>
                  </a:lnTo>
                  <a:lnTo>
                    <a:pt x="751319" y="402463"/>
                  </a:lnTo>
                  <a:lnTo>
                    <a:pt x="753122" y="402945"/>
                  </a:lnTo>
                  <a:lnTo>
                    <a:pt x="753275" y="402513"/>
                  </a:lnTo>
                  <a:lnTo>
                    <a:pt x="753567" y="401675"/>
                  </a:lnTo>
                  <a:close/>
                </a:path>
                <a:path w="895350" h="650875">
                  <a:moveTo>
                    <a:pt x="756869" y="363664"/>
                  </a:moveTo>
                  <a:lnTo>
                    <a:pt x="756640" y="362877"/>
                  </a:lnTo>
                  <a:lnTo>
                    <a:pt x="756640" y="361759"/>
                  </a:lnTo>
                  <a:lnTo>
                    <a:pt x="755586" y="362305"/>
                  </a:lnTo>
                  <a:lnTo>
                    <a:pt x="754837" y="362470"/>
                  </a:lnTo>
                  <a:lnTo>
                    <a:pt x="754329" y="363258"/>
                  </a:lnTo>
                  <a:lnTo>
                    <a:pt x="754735" y="363982"/>
                  </a:lnTo>
                  <a:lnTo>
                    <a:pt x="754862" y="364528"/>
                  </a:lnTo>
                  <a:lnTo>
                    <a:pt x="755459" y="364375"/>
                  </a:lnTo>
                  <a:lnTo>
                    <a:pt x="756246" y="364375"/>
                  </a:lnTo>
                  <a:lnTo>
                    <a:pt x="756869" y="363664"/>
                  </a:lnTo>
                  <a:close/>
                </a:path>
                <a:path w="895350" h="650875">
                  <a:moveTo>
                    <a:pt x="757948" y="36156"/>
                  </a:moveTo>
                  <a:lnTo>
                    <a:pt x="755421" y="34442"/>
                  </a:lnTo>
                  <a:lnTo>
                    <a:pt x="754075" y="34378"/>
                  </a:lnTo>
                  <a:lnTo>
                    <a:pt x="753529" y="36817"/>
                  </a:lnTo>
                  <a:lnTo>
                    <a:pt x="753440" y="37198"/>
                  </a:lnTo>
                  <a:lnTo>
                    <a:pt x="753884" y="37693"/>
                  </a:lnTo>
                  <a:lnTo>
                    <a:pt x="754214" y="38430"/>
                  </a:lnTo>
                  <a:lnTo>
                    <a:pt x="755294" y="37769"/>
                  </a:lnTo>
                  <a:lnTo>
                    <a:pt x="756259" y="37198"/>
                  </a:lnTo>
                  <a:lnTo>
                    <a:pt x="757948" y="36156"/>
                  </a:lnTo>
                  <a:close/>
                </a:path>
                <a:path w="895350" h="650875">
                  <a:moveTo>
                    <a:pt x="758228" y="62611"/>
                  </a:moveTo>
                  <a:lnTo>
                    <a:pt x="757275" y="60960"/>
                  </a:lnTo>
                  <a:lnTo>
                    <a:pt x="756437" y="60172"/>
                  </a:lnTo>
                  <a:lnTo>
                    <a:pt x="754481" y="61163"/>
                  </a:lnTo>
                  <a:lnTo>
                    <a:pt x="755192" y="63131"/>
                  </a:lnTo>
                  <a:lnTo>
                    <a:pt x="756170" y="63588"/>
                  </a:lnTo>
                  <a:lnTo>
                    <a:pt x="758228" y="62611"/>
                  </a:lnTo>
                  <a:close/>
                </a:path>
                <a:path w="895350" h="650875">
                  <a:moveTo>
                    <a:pt x="792238" y="271487"/>
                  </a:moveTo>
                  <a:lnTo>
                    <a:pt x="790346" y="269659"/>
                  </a:lnTo>
                  <a:lnTo>
                    <a:pt x="789305" y="269227"/>
                  </a:lnTo>
                  <a:lnTo>
                    <a:pt x="787603" y="271284"/>
                  </a:lnTo>
                  <a:lnTo>
                    <a:pt x="789241" y="271348"/>
                  </a:lnTo>
                  <a:lnTo>
                    <a:pt x="790282" y="271399"/>
                  </a:lnTo>
                  <a:lnTo>
                    <a:pt x="792238" y="271487"/>
                  </a:lnTo>
                  <a:close/>
                </a:path>
                <a:path w="895350" h="650875">
                  <a:moveTo>
                    <a:pt x="802271" y="598322"/>
                  </a:moveTo>
                  <a:lnTo>
                    <a:pt x="802055" y="597877"/>
                  </a:lnTo>
                  <a:lnTo>
                    <a:pt x="801941" y="597662"/>
                  </a:lnTo>
                  <a:lnTo>
                    <a:pt x="801408" y="597750"/>
                  </a:lnTo>
                  <a:lnTo>
                    <a:pt x="800684" y="597662"/>
                  </a:lnTo>
                  <a:lnTo>
                    <a:pt x="800328" y="597979"/>
                  </a:lnTo>
                  <a:lnTo>
                    <a:pt x="799884" y="598360"/>
                  </a:lnTo>
                  <a:lnTo>
                    <a:pt x="799719" y="599084"/>
                  </a:lnTo>
                  <a:lnTo>
                    <a:pt x="799439" y="599655"/>
                  </a:lnTo>
                  <a:lnTo>
                    <a:pt x="800036" y="600113"/>
                  </a:lnTo>
                  <a:lnTo>
                    <a:pt x="802271" y="598322"/>
                  </a:lnTo>
                  <a:close/>
                </a:path>
                <a:path w="895350" h="650875">
                  <a:moveTo>
                    <a:pt x="860425" y="128892"/>
                  </a:moveTo>
                  <a:lnTo>
                    <a:pt x="860361" y="128587"/>
                  </a:lnTo>
                  <a:lnTo>
                    <a:pt x="860171" y="127977"/>
                  </a:lnTo>
                  <a:lnTo>
                    <a:pt x="858913" y="128219"/>
                  </a:lnTo>
                  <a:lnTo>
                    <a:pt x="857656" y="128460"/>
                  </a:lnTo>
                  <a:lnTo>
                    <a:pt x="856411" y="128714"/>
                  </a:lnTo>
                  <a:lnTo>
                    <a:pt x="856576" y="129235"/>
                  </a:lnTo>
                  <a:lnTo>
                    <a:pt x="856742" y="129768"/>
                  </a:lnTo>
                  <a:lnTo>
                    <a:pt x="856907" y="130289"/>
                  </a:lnTo>
                  <a:lnTo>
                    <a:pt x="859256" y="129362"/>
                  </a:lnTo>
                  <a:lnTo>
                    <a:pt x="860425" y="128892"/>
                  </a:lnTo>
                  <a:close/>
                </a:path>
                <a:path w="895350" h="650875">
                  <a:moveTo>
                    <a:pt x="886028" y="285877"/>
                  </a:moveTo>
                  <a:lnTo>
                    <a:pt x="884859" y="285203"/>
                  </a:lnTo>
                  <a:lnTo>
                    <a:pt x="882700" y="284772"/>
                  </a:lnTo>
                  <a:lnTo>
                    <a:pt x="882980" y="286969"/>
                  </a:lnTo>
                  <a:lnTo>
                    <a:pt x="883577" y="288188"/>
                  </a:lnTo>
                  <a:lnTo>
                    <a:pt x="885901" y="288226"/>
                  </a:lnTo>
                  <a:lnTo>
                    <a:pt x="886028" y="285877"/>
                  </a:lnTo>
                  <a:close/>
                </a:path>
                <a:path w="895350" h="650875">
                  <a:moveTo>
                    <a:pt x="894918" y="221678"/>
                  </a:moveTo>
                  <a:lnTo>
                    <a:pt x="894842" y="220853"/>
                  </a:lnTo>
                  <a:lnTo>
                    <a:pt x="894613" y="220103"/>
                  </a:lnTo>
                  <a:lnTo>
                    <a:pt x="894359" y="219151"/>
                  </a:lnTo>
                  <a:lnTo>
                    <a:pt x="893622" y="219468"/>
                  </a:lnTo>
                  <a:lnTo>
                    <a:pt x="892848" y="219735"/>
                  </a:lnTo>
                  <a:lnTo>
                    <a:pt x="893025" y="220548"/>
                  </a:lnTo>
                  <a:lnTo>
                    <a:pt x="893279" y="221284"/>
                  </a:lnTo>
                  <a:lnTo>
                    <a:pt x="893660" y="221945"/>
                  </a:lnTo>
                  <a:lnTo>
                    <a:pt x="894918" y="2216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5" name="object 15"/>
            <p:cNvSpPr/>
            <p:nvPr/>
          </p:nvSpPr>
          <p:spPr>
            <a:xfrm>
              <a:off x="2228316" y="2031218"/>
              <a:ext cx="809625" cy="606425"/>
            </a:xfrm>
            <a:custGeom>
              <a:avLst/>
              <a:gdLst/>
              <a:ahLst/>
              <a:cxnLst/>
              <a:rect l="l" t="t" r="r" b="b"/>
              <a:pathLst>
                <a:path w="809625" h="606425">
                  <a:moveTo>
                    <a:pt x="2451" y="501751"/>
                  </a:moveTo>
                  <a:lnTo>
                    <a:pt x="1955" y="501040"/>
                  </a:lnTo>
                  <a:lnTo>
                    <a:pt x="1600" y="500392"/>
                  </a:lnTo>
                  <a:lnTo>
                    <a:pt x="1003" y="500964"/>
                  </a:lnTo>
                  <a:lnTo>
                    <a:pt x="419" y="501345"/>
                  </a:lnTo>
                  <a:lnTo>
                    <a:pt x="127" y="501878"/>
                  </a:lnTo>
                  <a:lnTo>
                    <a:pt x="0" y="502119"/>
                  </a:lnTo>
                  <a:lnTo>
                    <a:pt x="444" y="502666"/>
                  </a:lnTo>
                  <a:lnTo>
                    <a:pt x="622" y="503072"/>
                  </a:lnTo>
                  <a:lnTo>
                    <a:pt x="1219" y="502691"/>
                  </a:lnTo>
                  <a:lnTo>
                    <a:pt x="1879" y="502361"/>
                  </a:lnTo>
                  <a:lnTo>
                    <a:pt x="2362" y="501853"/>
                  </a:lnTo>
                  <a:close/>
                </a:path>
                <a:path w="809625" h="606425">
                  <a:moveTo>
                    <a:pt x="45072" y="448843"/>
                  </a:moveTo>
                  <a:lnTo>
                    <a:pt x="44272" y="448627"/>
                  </a:lnTo>
                  <a:lnTo>
                    <a:pt x="43865" y="449453"/>
                  </a:lnTo>
                  <a:lnTo>
                    <a:pt x="43561" y="450265"/>
                  </a:lnTo>
                  <a:lnTo>
                    <a:pt x="43256" y="451053"/>
                  </a:lnTo>
                  <a:lnTo>
                    <a:pt x="44196" y="451307"/>
                  </a:lnTo>
                  <a:lnTo>
                    <a:pt x="44653" y="451446"/>
                  </a:lnTo>
                  <a:lnTo>
                    <a:pt x="44805" y="450596"/>
                  </a:lnTo>
                  <a:lnTo>
                    <a:pt x="44970" y="449745"/>
                  </a:lnTo>
                  <a:lnTo>
                    <a:pt x="45059" y="448894"/>
                  </a:lnTo>
                  <a:close/>
                </a:path>
                <a:path w="809625" h="606425">
                  <a:moveTo>
                    <a:pt x="46075" y="462457"/>
                  </a:moveTo>
                  <a:lnTo>
                    <a:pt x="45834" y="462102"/>
                  </a:lnTo>
                  <a:lnTo>
                    <a:pt x="45605" y="461467"/>
                  </a:lnTo>
                  <a:lnTo>
                    <a:pt x="44792" y="461416"/>
                  </a:lnTo>
                  <a:lnTo>
                    <a:pt x="44221" y="461708"/>
                  </a:lnTo>
                  <a:lnTo>
                    <a:pt x="43281" y="461962"/>
                  </a:lnTo>
                  <a:lnTo>
                    <a:pt x="43853" y="462597"/>
                  </a:lnTo>
                  <a:lnTo>
                    <a:pt x="44157" y="463194"/>
                  </a:lnTo>
                  <a:lnTo>
                    <a:pt x="44361" y="463143"/>
                  </a:lnTo>
                  <a:lnTo>
                    <a:pt x="44958" y="463067"/>
                  </a:lnTo>
                  <a:lnTo>
                    <a:pt x="45516" y="462711"/>
                  </a:lnTo>
                  <a:lnTo>
                    <a:pt x="46075" y="462457"/>
                  </a:lnTo>
                  <a:close/>
                </a:path>
                <a:path w="809625" h="606425">
                  <a:moveTo>
                    <a:pt x="47485" y="487819"/>
                  </a:moveTo>
                  <a:lnTo>
                    <a:pt x="47066" y="487400"/>
                  </a:lnTo>
                  <a:lnTo>
                    <a:pt x="46672" y="486740"/>
                  </a:lnTo>
                  <a:lnTo>
                    <a:pt x="45720" y="486537"/>
                  </a:lnTo>
                  <a:lnTo>
                    <a:pt x="45148" y="487045"/>
                  </a:lnTo>
                  <a:lnTo>
                    <a:pt x="44183" y="487451"/>
                  </a:lnTo>
                  <a:lnTo>
                    <a:pt x="44919" y="488226"/>
                  </a:lnTo>
                  <a:lnTo>
                    <a:pt x="45415" y="489089"/>
                  </a:lnTo>
                  <a:lnTo>
                    <a:pt x="46355" y="488861"/>
                  </a:lnTo>
                  <a:lnTo>
                    <a:pt x="46901" y="488238"/>
                  </a:lnTo>
                  <a:lnTo>
                    <a:pt x="47485" y="487819"/>
                  </a:lnTo>
                  <a:close/>
                </a:path>
                <a:path w="809625" h="606425">
                  <a:moveTo>
                    <a:pt x="51384" y="251929"/>
                  </a:moveTo>
                  <a:lnTo>
                    <a:pt x="51092" y="251294"/>
                  </a:lnTo>
                  <a:lnTo>
                    <a:pt x="50927" y="250494"/>
                  </a:lnTo>
                  <a:lnTo>
                    <a:pt x="50190" y="250761"/>
                  </a:lnTo>
                  <a:lnTo>
                    <a:pt x="49758" y="250901"/>
                  </a:lnTo>
                  <a:lnTo>
                    <a:pt x="49339" y="251066"/>
                  </a:lnTo>
                  <a:lnTo>
                    <a:pt x="49593" y="251764"/>
                  </a:lnTo>
                  <a:lnTo>
                    <a:pt x="49847" y="252463"/>
                  </a:lnTo>
                  <a:lnTo>
                    <a:pt x="50126" y="253161"/>
                  </a:lnTo>
                  <a:lnTo>
                    <a:pt x="50520" y="252945"/>
                  </a:lnTo>
                  <a:lnTo>
                    <a:pt x="51257" y="252768"/>
                  </a:lnTo>
                  <a:lnTo>
                    <a:pt x="51384" y="251929"/>
                  </a:lnTo>
                  <a:close/>
                </a:path>
                <a:path w="809625" h="606425">
                  <a:moveTo>
                    <a:pt x="84048" y="256667"/>
                  </a:moveTo>
                  <a:lnTo>
                    <a:pt x="83210" y="256540"/>
                  </a:lnTo>
                  <a:lnTo>
                    <a:pt x="81534" y="256311"/>
                  </a:lnTo>
                  <a:lnTo>
                    <a:pt x="81457" y="256908"/>
                  </a:lnTo>
                  <a:lnTo>
                    <a:pt x="81407" y="257213"/>
                  </a:lnTo>
                  <a:lnTo>
                    <a:pt x="82194" y="257429"/>
                  </a:lnTo>
                  <a:lnTo>
                    <a:pt x="83807" y="257860"/>
                  </a:lnTo>
                  <a:lnTo>
                    <a:pt x="83959" y="257060"/>
                  </a:lnTo>
                  <a:lnTo>
                    <a:pt x="84048" y="256667"/>
                  </a:lnTo>
                  <a:close/>
                </a:path>
                <a:path w="809625" h="606425">
                  <a:moveTo>
                    <a:pt x="100317" y="325450"/>
                  </a:moveTo>
                  <a:lnTo>
                    <a:pt x="100037" y="323634"/>
                  </a:lnTo>
                  <a:lnTo>
                    <a:pt x="99656" y="322135"/>
                  </a:lnTo>
                  <a:lnTo>
                    <a:pt x="97574" y="324269"/>
                  </a:lnTo>
                  <a:lnTo>
                    <a:pt x="99479" y="325094"/>
                  </a:lnTo>
                  <a:lnTo>
                    <a:pt x="100317" y="325450"/>
                  </a:lnTo>
                  <a:close/>
                </a:path>
                <a:path w="809625" h="606425">
                  <a:moveTo>
                    <a:pt x="122364" y="527113"/>
                  </a:moveTo>
                  <a:lnTo>
                    <a:pt x="121691" y="526592"/>
                  </a:lnTo>
                  <a:lnTo>
                    <a:pt x="121272" y="526072"/>
                  </a:lnTo>
                  <a:lnTo>
                    <a:pt x="120484" y="525856"/>
                  </a:lnTo>
                  <a:lnTo>
                    <a:pt x="120053" y="526427"/>
                  </a:lnTo>
                  <a:lnTo>
                    <a:pt x="119672" y="526719"/>
                  </a:lnTo>
                  <a:lnTo>
                    <a:pt x="120065" y="527164"/>
                  </a:lnTo>
                  <a:lnTo>
                    <a:pt x="120421" y="527723"/>
                  </a:lnTo>
                  <a:lnTo>
                    <a:pt x="120904" y="528002"/>
                  </a:lnTo>
                  <a:lnTo>
                    <a:pt x="121107" y="528104"/>
                  </a:lnTo>
                  <a:lnTo>
                    <a:pt x="121640" y="527570"/>
                  </a:lnTo>
                  <a:lnTo>
                    <a:pt x="122364" y="527113"/>
                  </a:lnTo>
                  <a:close/>
                </a:path>
                <a:path w="809625" h="606425">
                  <a:moveTo>
                    <a:pt x="123888" y="352628"/>
                  </a:moveTo>
                  <a:lnTo>
                    <a:pt x="123710" y="352234"/>
                  </a:lnTo>
                  <a:lnTo>
                    <a:pt x="123558" y="351523"/>
                  </a:lnTo>
                  <a:lnTo>
                    <a:pt x="122847" y="351523"/>
                  </a:lnTo>
                  <a:lnTo>
                    <a:pt x="122250" y="351688"/>
                  </a:lnTo>
                  <a:lnTo>
                    <a:pt x="121678" y="352132"/>
                  </a:lnTo>
                  <a:lnTo>
                    <a:pt x="122008" y="352856"/>
                  </a:lnTo>
                  <a:lnTo>
                    <a:pt x="122123" y="353352"/>
                  </a:lnTo>
                  <a:lnTo>
                    <a:pt x="123024" y="352971"/>
                  </a:lnTo>
                  <a:lnTo>
                    <a:pt x="123888" y="352628"/>
                  </a:lnTo>
                  <a:close/>
                </a:path>
                <a:path w="809625" h="606425">
                  <a:moveTo>
                    <a:pt x="133223" y="502208"/>
                  </a:moveTo>
                  <a:lnTo>
                    <a:pt x="132499" y="501586"/>
                  </a:lnTo>
                  <a:lnTo>
                    <a:pt x="131800" y="500964"/>
                  </a:lnTo>
                  <a:lnTo>
                    <a:pt x="131089" y="500341"/>
                  </a:lnTo>
                  <a:lnTo>
                    <a:pt x="130848" y="500634"/>
                  </a:lnTo>
                  <a:lnTo>
                    <a:pt x="130606" y="500913"/>
                  </a:lnTo>
                  <a:lnTo>
                    <a:pt x="130378" y="501205"/>
                  </a:lnTo>
                  <a:lnTo>
                    <a:pt x="131089" y="501815"/>
                  </a:lnTo>
                  <a:lnTo>
                    <a:pt x="131813" y="502412"/>
                  </a:lnTo>
                  <a:lnTo>
                    <a:pt x="132537" y="503021"/>
                  </a:lnTo>
                  <a:lnTo>
                    <a:pt x="132994" y="502475"/>
                  </a:lnTo>
                  <a:lnTo>
                    <a:pt x="133223" y="502208"/>
                  </a:lnTo>
                  <a:close/>
                </a:path>
                <a:path w="809625" h="606425">
                  <a:moveTo>
                    <a:pt x="144322" y="425411"/>
                  </a:moveTo>
                  <a:lnTo>
                    <a:pt x="144018" y="425145"/>
                  </a:lnTo>
                  <a:lnTo>
                    <a:pt x="143700" y="424865"/>
                  </a:lnTo>
                  <a:lnTo>
                    <a:pt x="143408" y="424586"/>
                  </a:lnTo>
                  <a:lnTo>
                    <a:pt x="142862" y="425323"/>
                  </a:lnTo>
                  <a:lnTo>
                    <a:pt x="142316" y="426046"/>
                  </a:lnTo>
                  <a:lnTo>
                    <a:pt x="141782" y="426770"/>
                  </a:lnTo>
                  <a:lnTo>
                    <a:pt x="142405" y="427304"/>
                  </a:lnTo>
                  <a:lnTo>
                    <a:pt x="144322" y="425411"/>
                  </a:lnTo>
                  <a:close/>
                </a:path>
                <a:path w="809625" h="606425">
                  <a:moveTo>
                    <a:pt x="170865" y="72771"/>
                  </a:moveTo>
                  <a:lnTo>
                    <a:pt x="170688" y="72364"/>
                  </a:lnTo>
                  <a:lnTo>
                    <a:pt x="170599" y="71856"/>
                  </a:lnTo>
                  <a:lnTo>
                    <a:pt x="170307" y="71564"/>
                  </a:lnTo>
                  <a:lnTo>
                    <a:pt x="169913" y="71158"/>
                  </a:lnTo>
                  <a:lnTo>
                    <a:pt x="169367" y="70916"/>
                  </a:lnTo>
                  <a:lnTo>
                    <a:pt x="168871" y="70612"/>
                  </a:lnTo>
                  <a:lnTo>
                    <a:pt x="168668" y="70904"/>
                  </a:lnTo>
                  <a:lnTo>
                    <a:pt x="168440" y="71170"/>
                  </a:lnTo>
                  <a:lnTo>
                    <a:pt x="168224" y="71450"/>
                  </a:lnTo>
                  <a:lnTo>
                    <a:pt x="168897" y="72072"/>
                  </a:lnTo>
                  <a:lnTo>
                    <a:pt x="170281" y="73304"/>
                  </a:lnTo>
                  <a:lnTo>
                    <a:pt x="170662" y="72948"/>
                  </a:lnTo>
                  <a:lnTo>
                    <a:pt x="170865" y="72771"/>
                  </a:lnTo>
                  <a:close/>
                </a:path>
                <a:path w="809625" h="606425">
                  <a:moveTo>
                    <a:pt x="171297" y="515658"/>
                  </a:moveTo>
                  <a:lnTo>
                    <a:pt x="171170" y="514781"/>
                  </a:lnTo>
                  <a:lnTo>
                    <a:pt x="171043" y="513892"/>
                  </a:lnTo>
                  <a:lnTo>
                    <a:pt x="170916" y="513003"/>
                  </a:lnTo>
                  <a:lnTo>
                    <a:pt x="169621" y="513321"/>
                  </a:lnTo>
                  <a:lnTo>
                    <a:pt x="169862" y="514172"/>
                  </a:lnTo>
                  <a:lnTo>
                    <a:pt x="170141" y="515023"/>
                  </a:lnTo>
                  <a:lnTo>
                    <a:pt x="170395" y="515874"/>
                  </a:lnTo>
                  <a:lnTo>
                    <a:pt x="170700" y="515810"/>
                  </a:lnTo>
                  <a:lnTo>
                    <a:pt x="171297" y="515658"/>
                  </a:lnTo>
                  <a:close/>
                </a:path>
                <a:path w="809625" h="606425">
                  <a:moveTo>
                    <a:pt x="174637" y="42113"/>
                  </a:moveTo>
                  <a:lnTo>
                    <a:pt x="174396" y="41452"/>
                  </a:lnTo>
                  <a:lnTo>
                    <a:pt x="174028" y="40944"/>
                  </a:lnTo>
                  <a:lnTo>
                    <a:pt x="173583" y="40220"/>
                  </a:lnTo>
                  <a:lnTo>
                    <a:pt x="173062" y="40716"/>
                  </a:lnTo>
                  <a:lnTo>
                    <a:pt x="172440" y="41148"/>
                  </a:lnTo>
                  <a:lnTo>
                    <a:pt x="173685" y="42760"/>
                  </a:lnTo>
                  <a:lnTo>
                    <a:pt x="174637" y="42113"/>
                  </a:lnTo>
                  <a:close/>
                </a:path>
                <a:path w="809625" h="606425">
                  <a:moveTo>
                    <a:pt x="177419" y="100977"/>
                  </a:moveTo>
                  <a:lnTo>
                    <a:pt x="177292" y="100076"/>
                  </a:lnTo>
                  <a:lnTo>
                    <a:pt x="177152" y="99148"/>
                  </a:lnTo>
                  <a:lnTo>
                    <a:pt x="177025" y="98247"/>
                  </a:lnTo>
                  <a:lnTo>
                    <a:pt x="176618" y="98323"/>
                  </a:lnTo>
                  <a:lnTo>
                    <a:pt x="175793" y="98488"/>
                  </a:lnTo>
                  <a:lnTo>
                    <a:pt x="176060" y="99390"/>
                  </a:lnTo>
                  <a:lnTo>
                    <a:pt x="176326" y="100266"/>
                  </a:lnTo>
                  <a:lnTo>
                    <a:pt x="176593" y="101155"/>
                  </a:lnTo>
                  <a:lnTo>
                    <a:pt x="177165" y="101028"/>
                  </a:lnTo>
                  <a:lnTo>
                    <a:pt x="177419" y="100977"/>
                  </a:lnTo>
                  <a:close/>
                </a:path>
                <a:path w="809625" h="606425">
                  <a:moveTo>
                    <a:pt x="191960" y="302234"/>
                  </a:moveTo>
                  <a:lnTo>
                    <a:pt x="191350" y="301650"/>
                  </a:lnTo>
                  <a:lnTo>
                    <a:pt x="190728" y="301053"/>
                  </a:lnTo>
                  <a:lnTo>
                    <a:pt x="190068" y="300507"/>
                  </a:lnTo>
                  <a:lnTo>
                    <a:pt x="189433" y="301002"/>
                  </a:lnTo>
                  <a:lnTo>
                    <a:pt x="189915" y="301752"/>
                  </a:lnTo>
                  <a:lnTo>
                    <a:pt x="190423" y="302450"/>
                  </a:lnTo>
                  <a:lnTo>
                    <a:pt x="190957" y="303136"/>
                  </a:lnTo>
                  <a:lnTo>
                    <a:pt x="191617" y="302539"/>
                  </a:lnTo>
                  <a:lnTo>
                    <a:pt x="191960" y="302234"/>
                  </a:lnTo>
                  <a:close/>
                </a:path>
                <a:path w="809625" h="606425">
                  <a:moveTo>
                    <a:pt x="218071" y="295732"/>
                  </a:moveTo>
                  <a:lnTo>
                    <a:pt x="217220" y="295503"/>
                  </a:lnTo>
                  <a:lnTo>
                    <a:pt x="216408" y="295275"/>
                  </a:lnTo>
                  <a:lnTo>
                    <a:pt x="215582" y="295059"/>
                  </a:lnTo>
                  <a:lnTo>
                    <a:pt x="215531" y="295389"/>
                  </a:lnTo>
                  <a:lnTo>
                    <a:pt x="215366" y="295973"/>
                  </a:lnTo>
                  <a:lnTo>
                    <a:pt x="216166" y="296303"/>
                  </a:lnTo>
                  <a:lnTo>
                    <a:pt x="216928" y="296519"/>
                  </a:lnTo>
                  <a:lnTo>
                    <a:pt x="217690" y="296760"/>
                  </a:lnTo>
                  <a:lnTo>
                    <a:pt x="217805" y="296418"/>
                  </a:lnTo>
                  <a:lnTo>
                    <a:pt x="217932" y="296075"/>
                  </a:lnTo>
                  <a:lnTo>
                    <a:pt x="218071" y="295732"/>
                  </a:lnTo>
                  <a:close/>
                </a:path>
                <a:path w="809625" h="606425">
                  <a:moveTo>
                    <a:pt x="223672" y="28803"/>
                  </a:moveTo>
                  <a:lnTo>
                    <a:pt x="223342" y="28155"/>
                  </a:lnTo>
                  <a:lnTo>
                    <a:pt x="223139" y="27330"/>
                  </a:lnTo>
                  <a:lnTo>
                    <a:pt x="222402" y="27838"/>
                  </a:lnTo>
                  <a:lnTo>
                    <a:pt x="221792" y="28092"/>
                  </a:lnTo>
                  <a:lnTo>
                    <a:pt x="221462" y="28536"/>
                  </a:lnTo>
                  <a:lnTo>
                    <a:pt x="221335" y="28740"/>
                  </a:lnTo>
                  <a:lnTo>
                    <a:pt x="221767" y="29349"/>
                  </a:lnTo>
                  <a:lnTo>
                    <a:pt x="221945" y="29768"/>
                  </a:lnTo>
                  <a:lnTo>
                    <a:pt x="222491" y="29514"/>
                  </a:lnTo>
                  <a:lnTo>
                    <a:pt x="223113" y="29349"/>
                  </a:lnTo>
                  <a:lnTo>
                    <a:pt x="223507" y="28956"/>
                  </a:lnTo>
                  <a:lnTo>
                    <a:pt x="223672" y="28803"/>
                  </a:lnTo>
                  <a:close/>
                </a:path>
                <a:path w="809625" h="606425">
                  <a:moveTo>
                    <a:pt x="227977" y="193840"/>
                  </a:moveTo>
                  <a:lnTo>
                    <a:pt x="224853" y="192036"/>
                  </a:lnTo>
                  <a:lnTo>
                    <a:pt x="224523" y="192595"/>
                  </a:lnTo>
                  <a:lnTo>
                    <a:pt x="224345" y="192874"/>
                  </a:lnTo>
                  <a:lnTo>
                    <a:pt x="225259" y="193548"/>
                  </a:lnTo>
                  <a:lnTo>
                    <a:pt x="226161" y="194208"/>
                  </a:lnTo>
                  <a:lnTo>
                    <a:pt x="227088" y="194894"/>
                  </a:lnTo>
                  <a:lnTo>
                    <a:pt x="227977" y="193840"/>
                  </a:lnTo>
                  <a:close/>
                </a:path>
                <a:path w="809625" h="606425">
                  <a:moveTo>
                    <a:pt x="241642" y="29540"/>
                  </a:moveTo>
                  <a:lnTo>
                    <a:pt x="241325" y="28803"/>
                  </a:lnTo>
                  <a:lnTo>
                    <a:pt x="240995" y="28067"/>
                  </a:lnTo>
                  <a:lnTo>
                    <a:pt x="240677" y="27330"/>
                  </a:lnTo>
                  <a:lnTo>
                    <a:pt x="239953" y="27762"/>
                  </a:lnTo>
                  <a:lnTo>
                    <a:pt x="239572" y="27965"/>
                  </a:lnTo>
                  <a:lnTo>
                    <a:pt x="240512" y="29260"/>
                  </a:lnTo>
                  <a:lnTo>
                    <a:pt x="240995" y="29908"/>
                  </a:lnTo>
                  <a:lnTo>
                    <a:pt x="241211" y="29794"/>
                  </a:lnTo>
                  <a:lnTo>
                    <a:pt x="241642" y="29540"/>
                  </a:lnTo>
                  <a:close/>
                </a:path>
                <a:path w="809625" h="606425">
                  <a:moveTo>
                    <a:pt x="243268" y="486308"/>
                  </a:moveTo>
                  <a:lnTo>
                    <a:pt x="240944" y="485724"/>
                  </a:lnTo>
                  <a:lnTo>
                    <a:pt x="241833" y="486765"/>
                  </a:lnTo>
                  <a:lnTo>
                    <a:pt x="243268" y="488454"/>
                  </a:lnTo>
                  <a:lnTo>
                    <a:pt x="243268" y="486308"/>
                  </a:lnTo>
                  <a:close/>
                </a:path>
                <a:path w="809625" h="606425">
                  <a:moveTo>
                    <a:pt x="261785" y="376732"/>
                  </a:moveTo>
                  <a:lnTo>
                    <a:pt x="260705" y="376567"/>
                  </a:lnTo>
                  <a:lnTo>
                    <a:pt x="259626" y="376428"/>
                  </a:lnTo>
                  <a:lnTo>
                    <a:pt x="258546" y="376250"/>
                  </a:lnTo>
                  <a:lnTo>
                    <a:pt x="258356" y="377367"/>
                  </a:lnTo>
                  <a:lnTo>
                    <a:pt x="258267" y="377926"/>
                  </a:lnTo>
                  <a:lnTo>
                    <a:pt x="259410" y="377926"/>
                  </a:lnTo>
                  <a:lnTo>
                    <a:pt x="260578" y="377952"/>
                  </a:lnTo>
                  <a:lnTo>
                    <a:pt x="261708" y="377952"/>
                  </a:lnTo>
                  <a:lnTo>
                    <a:pt x="261734" y="377545"/>
                  </a:lnTo>
                  <a:lnTo>
                    <a:pt x="261772" y="377139"/>
                  </a:lnTo>
                  <a:lnTo>
                    <a:pt x="261785" y="376732"/>
                  </a:lnTo>
                  <a:close/>
                </a:path>
                <a:path w="809625" h="606425">
                  <a:moveTo>
                    <a:pt x="267322" y="313436"/>
                  </a:moveTo>
                  <a:lnTo>
                    <a:pt x="267068" y="312902"/>
                  </a:lnTo>
                  <a:lnTo>
                    <a:pt x="266941" y="312026"/>
                  </a:lnTo>
                  <a:lnTo>
                    <a:pt x="265925" y="312864"/>
                  </a:lnTo>
                  <a:lnTo>
                    <a:pt x="265328" y="313169"/>
                  </a:lnTo>
                  <a:lnTo>
                    <a:pt x="265328" y="313436"/>
                  </a:lnTo>
                  <a:lnTo>
                    <a:pt x="265328" y="313791"/>
                  </a:lnTo>
                  <a:lnTo>
                    <a:pt x="265785" y="314350"/>
                  </a:lnTo>
                  <a:lnTo>
                    <a:pt x="266115" y="314426"/>
                  </a:lnTo>
                  <a:lnTo>
                    <a:pt x="266407" y="314528"/>
                  </a:lnTo>
                  <a:lnTo>
                    <a:pt x="267068" y="314147"/>
                  </a:lnTo>
                  <a:lnTo>
                    <a:pt x="267322" y="313436"/>
                  </a:lnTo>
                  <a:close/>
                </a:path>
                <a:path w="809625" h="606425">
                  <a:moveTo>
                    <a:pt x="268630" y="539699"/>
                  </a:moveTo>
                  <a:lnTo>
                    <a:pt x="268389" y="539102"/>
                  </a:lnTo>
                  <a:lnTo>
                    <a:pt x="268262" y="538505"/>
                  </a:lnTo>
                  <a:lnTo>
                    <a:pt x="267881" y="538543"/>
                  </a:lnTo>
                  <a:lnTo>
                    <a:pt x="267474" y="538594"/>
                  </a:lnTo>
                  <a:lnTo>
                    <a:pt x="267081" y="538619"/>
                  </a:lnTo>
                  <a:lnTo>
                    <a:pt x="267220" y="539597"/>
                  </a:lnTo>
                  <a:lnTo>
                    <a:pt x="267385" y="540575"/>
                  </a:lnTo>
                  <a:lnTo>
                    <a:pt x="267627" y="542251"/>
                  </a:lnTo>
                  <a:lnTo>
                    <a:pt x="268198" y="541134"/>
                  </a:lnTo>
                  <a:lnTo>
                    <a:pt x="268579" y="540715"/>
                  </a:lnTo>
                  <a:lnTo>
                    <a:pt x="268630" y="539699"/>
                  </a:lnTo>
                  <a:close/>
                </a:path>
                <a:path w="809625" h="606425">
                  <a:moveTo>
                    <a:pt x="280136" y="49187"/>
                  </a:moveTo>
                  <a:lnTo>
                    <a:pt x="279361" y="48133"/>
                  </a:lnTo>
                  <a:lnTo>
                    <a:pt x="279069" y="47739"/>
                  </a:lnTo>
                  <a:lnTo>
                    <a:pt x="278612" y="48107"/>
                  </a:lnTo>
                  <a:lnTo>
                    <a:pt x="278015" y="48412"/>
                  </a:lnTo>
                  <a:lnTo>
                    <a:pt x="277634" y="49085"/>
                  </a:lnTo>
                  <a:lnTo>
                    <a:pt x="278231" y="50050"/>
                  </a:lnTo>
                  <a:lnTo>
                    <a:pt x="278384" y="50038"/>
                  </a:lnTo>
                  <a:lnTo>
                    <a:pt x="278930" y="49923"/>
                  </a:lnTo>
                  <a:lnTo>
                    <a:pt x="279450" y="49555"/>
                  </a:lnTo>
                  <a:lnTo>
                    <a:pt x="280136" y="49187"/>
                  </a:lnTo>
                  <a:close/>
                </a:path>
                <a:path w="809625" h="606425">
                  <a:moveTo>
                    <a:pt x="350812" y="212559"/>
                  </a:moveTo>
                  <a:lnTo>
                    <a:pt x="350799" y="212204"/>
                  </a:lnTo>
                  <a:lnTo>
                    <a:pt x="350342" y="211836"/>
                  </a:lnTo>
                  <a:lnTo>
                    <a:pt x="349986" y="211328"/>
                  </a:lnTo>
                  <a:lnTo>
                    <a:pt x="349618" y="211848"/>
                  </a:lnTo>
                  <a:lnTo>
                    <a:pt x="349034" y="212293"/>
                  </a:lnTo>
                  <a:lnTo>
                    <a:pt x="349110" y="212521"/>
                  </a:lnTo>
                  <a:lnTo>
                    <a:pt x="349275" y="212979"/>
                  </a:lnTo>
                  <a:lnTo>
                    <a:pt x="349796" y="213296"/>
                  </a:lnTo>
                  <a:lnTo>
                    <a:pt x="350164" y="213690"/>
                  </a:lnTo>
                  <a:lnTo>
                    <a:pt x="350393" y="213309"/>
                  </a:lnTo>
                  <a:lnTo>
                    <a:pt x="350812" y="212928"/>
                  </a:lnTo>
                  <a:lnTo>
                    <a:pt x="350812" y="212559"/>
                  </a:lnTo>
                  <a:close/>
                </a:path>
                <a:path w="809625" h="606425">
                  <a:moveTo>
                    <a:pt x="351878" y="285800"/>
                  </a:moveTo>
                  <a:lnTo>
                    <a:pt x="350862" y="285203"/>
                  </a:lnTo>
                  <a:lnTo>
                    <a:pt x="349872" y="284594"/>
                  </a:lnTo>
                  <a:lnTo>
                    <a:pt x="348856" y="283997"/>
                  </a:lnTo>
                  <a:lnTo>
                    <a:pt x="348716" y="284187"/>
                  </a:lnTo>
                  <a:lnTo>
                    <a:pt x="348424" y="284568"/>
                  </a:lnTo>
                  <a:lnTo>
                    <a:pt x="348894" y="285026"/>
                  </a:lnTo>
                  <a:lnTo>
                    <a:pt x="349262" y="285572"/>
                  </a:lnTo>
                  <a:lnTo>
                    <a:pt x="350304" y="286232"/>
                  </a:lnTo>
                  <a:lnTo>
                    <a:pt x="350926" y="286346"/>
                  </a:lnTo>
                  <a:lnTo>
                    <a:pt x="351510" y="286562"/>
                  </a:lnTo>
                  <a:lnTo>
                    <a:pt x="351624" y="286296"/>
                  </a:lnTo>
                  <a:lnTo>
                    <a:pt x="351751" y="286042"/>
                  </a:lnTo>
                  <a:lnTo>
                    <a:pt x="351878" y="285800"/>
                  </a:lnTo>
                  <a:close/>
                </a:path>
                <a:path w="809625" h="606425">
                  <a:moveTo>
                    <a:pt x="370497" y="207340"/>
                  </a:moveTo>
                  <a:lnTo>
                    <a:pt x="370281" y="206717"/>
                  </a:lnTo>
                  <a:lnTo>
                    <a:pt x="369963" y="206222"/>
                  </a:lnTo>
                  <a:lnTo>
                    <a:pt x="369684" y="205701"/>
                  </a:lnTo>
                  <a:lnTo>
                    <a:pt x="369328" y="205994"/>
                  </a:lnTo>
                  <a:lnTo>
                    <a:pt x="369011" y="206286"/>
                  </a:lnTo>
                  <a:lnTo>
                    <a:pt x="368592" y="206641"/>
                  </a:lnTo>
                  <a:lnTo>
                    <a:pt x="368909" y="207124"/>
                  </a:lnTo>
                  <a:lnTo>
                    <a:pt x="369087" y="207670"/>
                  </a:lnTo>
                  <a:lnTo>
                    <a:pt x="369443" y="207797"/>
                  </a:lnTo>
                  <a:lnTo>
                    <a:pt x="369671" y="207911"/>
                  </a:lnTo>
                  <a:lnTo>
                    <a:pt x="370497" y="207340"/>
                  </a:lnTo>
                  <a:close/>
                </a:path>
                <a:path w="809625" h="606425">
                  <a:moveTo>
                    <a:pt x="375843" y="589737"/>
                  </a:moveTo>
                  <a:lnTo>
                    <a:pt x="375691" y="588975"/>
                  </a:lnTo>
                  <a:lnTo>
                    <a:pt x="375500" y="588225"/>
                  </a:lnTo>
                  <a:lnTo>
                    <a:pt x="375335" y="587463"/>
                  </a:lnTo>
                  <a:lnTo>
                    <a:pt x="375056" y="587527"/>
                  </a:lnTo>
                  <a:lnTo>
                    <a:pt x="374789" y="587578"/>
                  </a:lnTo>
                  <a:lnTo>
                    <a:pt x="374523" y="587641"/>
                  </a:lnTo>
                  <a:lnTo>
                    <a:pt x="374650" y="588403"/>
                  </a:lnTo>
                  <a:lnTo>
                    <a:pt x="374815" y="589178"/>
                  </a:lnTo>
                  <a:lnTo>
                    <a:pt x="374942" y="589953"/>
                  </a:lnTo>
                  <a:lnTo>
                    <a:pt x="375246" y="589876"/>
                  </a:lnTo>
                  <a:lnTo>
                    <a:pt x="375551" y="589813"/>
                  </a:lnTo>
                  <a:lnTo>
                    <a:pt x="375843" y="589737"/>
                  </a:lnTo>
                  <a:close/>
                </a:path>
                <a:path w="809625" h="606425">
                  <a:moveTo>
                    <a:pt x="375907" y="402031"/>
                  </a:moveTo>
                  <a:lnTo>
                    <a:pt x="375107" y="401675"/>
                  </a:lnTo>
                  <a:lnTo>
                    <a:pt x="374700" y="401434"/>
                  </a:lnTo>
                  <a:lnTo>
                    <a:pt x="373888" y="403047"/>
                  </a:lnTo>
                  <a:lnTo>
                    <a:pt x="373494" y="403847"/>
                  </a:lnTo>
                  <a:lnTo>
                    <a:pt x="374751" y="404431"/>
                  </a:lnTo>
                  <a:lnTo>
                    <a:pt x="375564" y="402894"/>
                  </a:lnTo>
                  <a:lnTo>
                    <a:pt x="375907" y="402031"/>
                  </a:lnTo>
                  <a:close/>
                </a:path>
                <a:path w="809625" h="606425">
                  <a:moveTo>
                    <a:pt x="380809" y="476885"/>
                  </a:moveTo>
                  <a:lnTo>
                    <a:pt x="379996" y="476745"/>
                  </a:lnTo>
                  <a:lnTo>
                    <a:pt x="378358" y="476504"/>
                  </a:lnTo>
                  <a:lnTo>
                    <a:pt x="378269" y="476834"/>
                  </a:lnTo>
                  <a:lnTo>
                    <a:pt x="378180" y="477164"/>
                  </a:lnTo>
                  <a:lnTo>
                    <a:pt x="378091" y="477507"/>
                  </a:lnTo>
                  <a:lnTo>
                    <a:pt x="379755" y="477964"/>
                  </a:lnTo>
                  <a:lnTo>
                    <a:pt x="380580" y="478180"/>
                  </a:lnTo>
                  <a:lnTo>
                    <a:pt x="380657" y="477761"/>
                  </a:lnTo>
                  <a:lnTo>
                    <a:pt x="380809" y="476885"/>
                  </a:lnTo>
                  <a:close/>
                </a:path>
                <a:path w="809625" h="606425">
                  <a:moveTo>
                    <a:pt x="385216" y="173697"/>
                  </a:moveTo>
                  <a:lnTo>
                    <a:pt x="384530" y="172935"/>
                  </a:lnTo>
                  <a:lnTo>
                    <a:pt x="383832" y="172173"/>
                  </a:lnTo>
                  <a:lnTo>
                    <a:pt x="383133" y="171424"/>
                  </a:lnTo>
                  <a:lnTo>
                    <a:pt x="382841" y="171704"/>
                  </a:lnTo>
                  <a:lnTo>
                    <a:pt x="382536" y="171970"/>
                  </a:lnTo>
                  <a:lnTo>
                    <a:pt x="382231" y="172262"/>
                  </a:lnTo>
                  <a:lnTo>
                    <a:pt x="383006" y="172986"/>
                  </a:lnTo>
                  <a:lnTo>
                    <a:pt x="383768" y="173697"/>
                  </a:lnTo>
                  <a:lnTo>
                    <a:pt x="384543" y="174421"/>
                  </a:lnTo>
                  <a:lnTo>
                    <a:pt x="384771" y="174167"/>
                  </a:lnTo>
                  <a:lnTo>
                    <a:pt x="385000" y="173939"/>
                  </a:lnTo>
                  <a:lnTo>
                    <a:pt x="385216" y="173697"/>
                  </a:lnTo>
                  <a:close/>
                </a:path>
                <a:path w="809625" h="606425">
                  <a:moveTo>
                    <a:pt x="395605" y="576884"/>
                  </a:moveTo>
                  <a:lnTo>
                    <a:pt x="395592" y="576745"/>
                  </a:lnTo>
                  <a:lnTo>
                    <a:pt x="395465" y="576186"/>
                  </a:lnTo>
                  <a:lnTo>
                    <a:pt x="395122" y="575691"/>
                  </a:lnTo>
                  <a:lnTo>
                    <a:pt x="394766" y="574941"/>
                  </a:lnTo>
                  <a:lnTo>
                    <a:pt x="394169" y="575398"/>
                  </a:lnTo>
                  <a:lnTo>
                    <a:pt x="393509" y="575767"/>
                  </a:lnTo>
                  <a:lnTo>
                    <a:pt x="393560" y="575906"/>
                  </a:lnTo>
                  <a:lnTo>
                    <a:pt x="393725" y="576440"/>
                  </a:lnTo>
                  <a:lnTo>
                    <a:pt x="394055" y="576973"/>
                  </a:lnTo>
                  <a:lnTo>
                    <a:pt x="394487" y="577329"/>
                  </a:lnTo>
                  <a:lnTo>
                    <a:pt x="394639" y="577430"/>
                  </a:lnTo>
                  <a:lnTo>
                    <a:pt x="395605" y="576884"/>
                  </a:lnTo>
                  <a:close/>
                </a:path>
                <a:path w="809625" h="606425">
                  <a:moveTo>
                    <a:pt x="403212" y="356222"/>
                  </a:moveTo>
                  <a:lnTo>
                    <a:pt x="402780" y="356108"/>
                  </a:lnTo>
                  <a:lnTo>
                    <a:pt x="402348" y="356019"/>
                  </a:lnTo>
                  <a:lnTo>
                    <a:pt x="401904" y="355904"/>
                  </a:lnTo>
                  <a:lnTo>
                    <a:pt x="401637" y="357632"/>
                  </a:lnTo>
                  <a:lnTo>
                    <a:pt x="401485" y="358495"/>
                  </a:lnTo>
                  <a:lnTo>
                    <a:pt x="401929" y="358546"/>
                  </a:lnTo>
                  <a:lnTo>
                    <a:pt x="402717" y="358698"/>
                  </a:lnTo>
                  <a:lnTo>
                    <a:pt x="402971" y="357847"/>
                  </a:lnTo>
                  <a:lnTo>
                    <a:pt x="403072" y="357022"/>
                  </a:lnTo>
                  <a:lnTo>
                    <a:pt x="403212" y="356222"/>
                  </a:lnTo>
                  <a:close/>
                </a:path>
                <a:path w="809625" h="606425">
                  <a:moveTo>
                    <a:pt x="405904" y="19380"/>
                  </a:moveTo>
                  <a:lnTo>
                    <a:pt x="405434" y="18719"/>
                  </a:lnTo>
                  <a:lnTo>
                    <a:pt x="405053" y="18072"/>
                  </a:lnTo>
                  <a:lnTo>
                    <a:pt x="404456" y="18656"/>
                  </a:lnTo>
                  <a:lnTo>
                    <a:pt x="403936" y="19024"/>
                  </a:lnTo>
                  <a:lnTo>
                    <a:pt x="403631" y="19519"/>
                  </a:lnTo>
                  <a:lnTo>
                    <a:pt x="403517" y="19735"/>
                  </a:lnTo>
                  <a:lnTo>
                    <a:pt x="403910" y="20243"/>
                  </a:lnTo>
                  <a:lnTo>
                    <a:pt x="404063" y="20612"/>
                  </a:lnTo>
                  <a:lnTo>
                    <a:pt x="404685" y="20231"/>
                  </a:lnTo>
                  <a:lnTo>
                    <a:pt x="405307" y="19862"/>
                  </a:lnTo>
                  <a:lnTo>
                    <a:pt x="405853" y="19418"/>
                  </a:lnTo>
                  <a:close/>
                </a:path>
                <a:path w="809625" h="606425">
                  <a:moveTo>
                    <a:pt x="421284" y="263575"/>
                  </a:moveTo>
                  <a:lnTo>
                    <a:pt x="419658" y="262724"/>
                  </a:lnTo>
                  <a:lnTo>
                    <a:pt x="418846" y="262280"/>
                  </a:lnTo>
                  <a:lnTo>
                    <a:pt x="418490" y="262915"/>
                  </a:lnTo>
                  <a:lnTo>
                    <a:pt x="418312" y="263245"/>
                  </a:lnTo>
                  <a:lnTo>
                    <a:pt x="420738" y="264604"/>
                  </a:lnTo>
                  <a:lnTo>
                    <a:pt x="421284" y="263575"/>
                  </a:lnTo>
                  <a:close/>
                </a:path>
                <a:path w="809625" h="606425">
                  <a:moveTo>
                    <a:pt x="427278" y="386308"/>
                  </a:moveTo>
                  <a:lnTo>
                    <a:pt x="426478" y="386080"/>
                  </a:lnTo>
                  <a:lnTo>
                    <a:pt x="425665" y="385876"/>
                  </a:lnTo>
                  <a:lnTo>
                    <a:pt x="424878" y="385660"/>
                  </a:lnTo>
                  <a:lnTo>
                    <a:pt x="424815" y="385914"/>
                  </a:lnTo>
                  <a:lnTo>
                    <a:pt x="424662" y="386473"/>
                  </a:lnTo>
                  <a:lnTo>
                    <a:pt x="425500" y="386613"/>
                  </a:lnTo>
                  <a:lnTo>
                    <a:pt x="426313" y="386778"/>
                  </a:lnTo>
                  <a:lnTo>
                    <a:pt x="427139" y="386918"/>
                  </a:lnTo>
                  <a:lnTo>
                    <a:pt x="427240" y="386499"/>
                  </a:lnTo>
                  <a:lnTo>
                    <a:pt x="427278" y="386308"/>
                  </a:lnTo>
                  <a:close/>
                </a:path>
                <a:path w="809625" h="606425">
                  <a:moveTo>
                    <a:pt x="428510" y="231597"/>
                  </a:moveTo>
                  <a:lnTo>
                    <a:pt x="428409" y="229870"/>
                  </a:lnTo>
                  <a:lnTo>
                    <a:pt x="428371" y="229006"/>
                  </a:lnTo>
                  <a:lnTo>
                    <a:pt x="427545" y="228981"/>
                  </a:lnTo>
                  <a:lnTo>
                    <a:pt x="427418" y="229857"/>
                  </a:lnTo>
                  <a:lnTo>
                    <a:pt x="427164" y="231622"/>
                  </a:lnTo>
                  <a:lnTo>
                    <a:pt x="428510" y="231597"/>
                  </a:lnTo>
                  <a:close/>
                </a:path>
                <a:path w="809625" h="606425">
                  <a:moveTo>
                    <a:pt x="434695" y="386372"/>
                  </a:moveTo>
                  <a:lnTo>
                    <a:pt x="434200" y="385838"/>
                  </a:lnTo>
                  <a:lnTo>
                    <a:pt x="433933" y="385445"/>
                  </a:lnTo>
                  <a:lnTo>
                    <a:pt x="433565" y="385229"/>
                  </a:lnTo>
                  <a:lnTo>
                    <a:pt x="433412" y="385165"/>
                  </a:lnTo>
                  <a:lnTo>
                    <a:pt x="432803" y="385521"/>
                  </a:lnTo>
                  <a:lnTo>
                    <a:pt x="432790" y="385699"/>
                  </a:lnTo>
                  <a:lnTo>
                    <a:pt x="432777" y="386118"/>
                  </a:lnTo>
                  <a:lnTo>
                    <a:pt x="433019" y="386537"/>
                  </a:lnTo>
                  <a:lnTo>
                    <a:pt x="433158" y="386956"/>
                  </a:lnTo>
                  <a:lnTo>
                    <a:pt x="433565" y="386803"/>
                  </a:lnTo>
                  <a:lnTo>
                    <a:pt x="433984" y="386638"/>
                  </a:lnTo>
                  <a:lnTo>
                    <a:pt x="434695" y="386372"/>
                  </a:lnTo>
                  <a:close/>
                </a:path>
                <a:path w="809625" h="606425">
                  <a:moveTo>
                    <a:pt x="437197" y="150939"/>
                  </a:moveTo>
                  <a:lnTo>
                    <a:pt x="436778" y="150431"/>
                  </a:lnTo>
                  <a:lnTo>
                    <a:pt x="436600" y="150012"/>
                  </a:lnTo>
                  <a:lnTo>
                    <a:pt x="436067" y="150266"/>
                  </a:lnTo>
                  <a:lnTo>
                    <a:pt x="435533" y="150545"/>
                  </a:lnTo>
                  <a:lnTo>
                    <a:pt x="434682" y="150952"/>
                  </a:lnTo>
                  <a:lnTo>
                    <a:pt x="435292" y="151498"/>
                  </a:lnTo>
                  <a:lnTo>
                    <a:pt x="435635" y="152006"/>
                  </a:lnTo>
                  <a:lnTo>
                    <a:pt x="435940" y="151993"/>
                  </a:lnTo>
                  <a:lnTo>
                    <a:pt x="436359" y="151980"/>
                  </a:lnTo>
                  <a:lnTo>
                    <a:pt x="436943" y="151612"/>
                  </a:lnTo>
                  <a:lnTo>
                    <a:pt x="437197" y="150939"/>
                  </a:lnTo>
                  <a:close/>
                </a:path>
                <a:path w="809625" h="606425">
                  <a:moveTo>
                    <a:pt x="441198" y="530580"/>
                  </a:moveTo>
                  <a:lnTo>
                    <a:pt x="440474" y="530313"/>
                  </a:lnTo>
                  <a:lnTo>
                    <a:pt x="439750" y="530072"/>
                  </a:lnTo>
                  <a:lnTo>
                    <a:pt x="439026" y="529805"/>
                  </a:lnTo>
                  <a:lnTo>
                    <a:pt x="438746" y="531063"/>
                  </a:lnTo>
                  <a:lnTo>
                    <a:pt x="439445" y="531177"/>
                  </a:lnTo>
                  <a:lnTo>
                    <a:pt x="440169" y="531329"/>
                  </a:lnTo>
                  <a:lnTo>
                    <a:pt x="440880" y="531380"/>
                  </a:lnTo>
                  <a:lnTo>
                    <a:pt x="441096" y="530860"/>
                  </a:lnTo>
                  <a:lnTo>
                    <a:pt x="441198" y="530580"/>
                  </a:lnTo>
                  <a:close/>
                </a:path>
                <a:path w="809625" h="606425">
                  <a:moveTo>
                    <a:pt x="442112" y="269443"/>
                  </a:moveTo>
                  <a:lnTo>
                    <a:pt x="441972" y="269138"/>
                  </a:lnTo>
                  <a:lnTo>
                    <a:pt x="441871" y="268846"/>
                  </a:lnTo>
                  <a:lnTo>
                    <a:pt x="441756" y="268554"/>
                  </a:lnTo>
                  <a:lnTo>
                    <a:pt x="441032" y="268770"/>
                  </a:lnTo>
                  <a:lnTo>
                    <a:pt x="440296" y="268960"/>
                  </a:lnTo>
                  <a:lnTo>
                    <a:pt x="439585" y="269176"/>
                  </a:lnTo>
                  <a:lnTo>
                    <a:pt x="439674" y="269608"/>
                  </a:lnTo>
                  <a:lnTo>
                    <a:pt x="439762" y="270027"/>
                  </a:lnTo>
                  <a:lnTo>
                    <a:pt x="439851" y="270459"/>
                  </a:lnTo>
                  <a:lnTo>
                    <a:pt x="440601" y="270116"/>
                  </a:lnTo>
                  <a:lnTo>
                    <a:pt x="441350" y="269786"/>
                  </a:lnTo>
                  <a:lnTo>
                    <a:pt x="442112" y="269443"/>
                  </a:lnTo>
                  <a:close/>
                </a:path>
                <a:path w="809625" h="606425">
                  <a:moveTo>
                    <a:pt x="457885" y="436702"/>
                  </a:moveTo>
                  <a:lnTo>
                    <a:pt x="457454" y="436105"/>
                  </a:lnTo>
                  <a:lnTo>
                    <a:pt x="457085" y="435114"/>
                  </a:lnTo>
                  <a:lnTo>
                    <a:pt x="456374" y="435889"/>
                  </a:lnTo>
                  <a:lnTo>
                    <a:pt x="455663" y="436333"/>
                  </a:lnTo>
                  <a:lnTo>
                    <a:pt x="455676" y="437261"/>
                  </a:lnTo>
                  <a:lnTo>
                    <a:pt x="456285" y="437769"/>
                  </a:lnTo>
                  <a:lnTo>
                    <a:pt x="456641" y="438251"/>
                  </a:lnTo>
                  <a:lnTo>
                    <a:pt x="457060" y="437908"/>
                  </a:lnTo>
                  <a:lnTo>
                    <a:pt x="457746" y="437603"/>
                  </a:lnTo>
                  <a:lnTo>
                    <a:pt x="457822" y="437197"/>
                  </a:lnTo>
                  <a:lnTo>
                    <a:pt x="457885" y="436702"/>
                  </a:lnTo>
                  <a:close/>
                </a:path>
                <a:path w="809625" h="606425">
                  <a:moveTo>
                    <a:pt x="467182" y="149733"/>
                  </a:moveTo>
                  <a:lnTo>
                    <a:pt x="466521" y="149390"/>
                  </a:lnTo>
                  <a:lnTo>
                    <a:pt x="465886" y="149059"/>
                  </a:lnTo>
                  <a:lnTo>
                    <a:pt x="465213" y="148717"/>
                  </a:lnTo>
                  <a:lnTo>
                    <a:pt x="464820" y="149491"/>
                  </a:lnTo>
                  <a:lnTo>
                    <a:pt x="466128" y="150164"/>
                  </a:lnTo>
                  <a:lnTo>
                    <a:pt x="466775" y="150507"/>
                  </a:lnTo>
                  <a:lnTo>
                    <a:pt x="466902" y="150241"/>
                  </a:lnTo>
                  <a:lnTo>
                    <a:pt x="467029" y="149974"/>
                  </a:lnTo>
                  <a:lnTo>
                    <a:pt x="467182" y="149733"/>
                  </a:lnTo>
                  <a:close/>
                </a:path>
                <a:path w="809625" h="606425">
                  <a:moveTo>
                    <a:pt x="472668" y="350748"/>
                  </a:moveTo>
                  <a:lnTo>
                    <a:pt x="472211" y="350304"/>
                  </a:lnTo>
                  <a:lnTo>
                    <a:pt x="471843" y="349745"/>
                  </a:lnTo>
                  <a:lnTo>
                    <a:pt x="471309" y="349465"/>
                  </a:lnTo>
                  <a:lnTo>
                    <a:pt x="470916" y="349275"/>
                  </a:lnTo>
                  <a:lnTo>
                    <a:pt x="470344" y="349415"/>
                  </a:lnTo>
                  <a:lnTo>
                    <a:pt x="469836" y="349415"/>
                  </a:lnTo>
                  <a:lnTo>
                    <a:pt x="469938" y="349796"/>
                  </a:lnTo>
                  <a:lnTo>
                    <a:pt x="470039" y="350177"/>
                  </a:lnTo>
                  <a:lnTo>
                    <a:pt x="470141" y="350558"/>
                  </a:lnTo>
                  <a:lnTo>
                    <a:pt x="470636" y="350901"/>
                  </a:lnTo>
                  <a:lnTo>
                    <a:pt x="471093" y="351370"/>
                  </a:lnTo>
                  <a:lnTo>
                    <a:pt x="471652" y="351548"/>
                  </a:lnTo>
                  <a:lnTo>
                    <a:pt x="471906" y="351612"/>
                  </a:lnTo>
                  <a:lnTo>
                    <a:pt x="472313" y="351028"/>
                  </a:lnTo>
                  <a:lnTo>
                    <a:pt x="472668" y="350748"/>
                  </a:lnTo>
                  <a:close/>
                </a:path>
                <a:path w="809625" h="606425">
                  <a:moveTo>
                    <a:pt x="491921" y="16078"/>
                  </a:moveTo>
                  <a:lnTo>
                    <a:pt x="491858" y="15748"/>
                  </a:lnTo>
                  <a:lnTo>
                    <a:pt x="491705" y="15074"/>
                  </a:lnTo>
                  <a:lnTo>
                    <a:pt x="490651" y="15278"/>
                  </a:lnTo>
                  <a:lnTo>
                    <a:pt x="488518" y="15697"/>
                  </a:lnTo>
                  <a:lnTo>
                    <a:pt x="488581" y="16090"/>
                  </a:lnTo>
                  <a:lnTo>
                    <a:pt x="488670" y="16471"/>
                  </a:lnTo>
                  <a:lnTo>
                    <a:pt x="488746" y="16865"/>
                  </a:lnTo>
                  <a:lnTo>
                    <a:pt x="490880" y="16344"/>
                  </a:lnTo>
                  <a:lnTo>
                    <a:pt x="491921" y="16078"/>
                  </a:lnTo>
                  <a:close/>
                </a:path>
                <a:path w="809625" h="606425">
                  <a:moveTo>
                    <a:pt x="529209" y="23329"/>
                  </a:moveTo>
                  <a:lnTo>
                    <a:pt x="526237" y="22987"/>
                  </a:lnTo>
                  <a:lnTo>
                    <a:pt x="526173" y="23342"/>
                  </a:lnTo>
                  <a:lnTo>
                    <a:pt x="526122" y="23698"/>
                  </a:lnTo>
                  <a:lnTo>
                    <a:pt x="526059" y="24053"/>
                  </a:lnTo>
                  <a:lnTo>
                    <a:pt x="527951" y="24561"/>
                  </a:lnTo>
                  <a:lnTo>
                    <a:pt x="528904" y="24815"/>
                  </a:lnTo>
                  <a:lnTo>
                    <a:pt x="528993" y="24333"/>
                  </a:lnTo>
                  <a:lnTo>
                    <a:pt x="529120" y="23837"/>
                  </a:lnTo>
                  <a:lnTo>
                    <a:pt x="529209" y="23329"/>
                  </a:lnTo>
                  <a:close/>
                </a:path>
                <a:path w="809625" h="606425">
                  <a:moveTo>
                    <a:pt x="529247" y="409867"/>
                  </a:moveTo>
                  <a:lnTo>
                    <a:pt x="529107" y="409092"/>
                  </a:lnTo>
                  <a:lnTo>
                    <a:pt x="529196" y="408038"/>
                  </a:lnTo>
                  <a:lnTo>
                    <a:pt x="528142" y="408368"/>
                  </a:lnTo>
                  <a:lnTo>
                    <a:pt x="527342" y="408393"/>
                  </a:lnTo>
                  <a:lnTo>
                    <a:pt x="526859" y="409143"/>
                  </a:lnTo>
                  <a:lnTo>
                    <a:pt x="527177" y="409892"/>
                  </a:lnTo>
                  <a:lnTo>
                    <a:pt x="527265" y="410464"/>
                  </a:lnTo>
                  <a:lnTo>
                    <a:pt x="527837" y="410375"/>
                  </a:lnTo>
                  <a:lnTo>
                    <a:pt x="528586" y="410476"/>
                  </a:lnTo>
                  <a:lnTo>
                    <a:pt x="529247" y="409867"/>
                  </a:lnTo>
                  <a:close/>
                </a:path>
                <a:path w="809625" h="606425">
                  <a:moveTo>
                    <a:pt x="564413" y="17208"/>
                  </a:moveTo>
                  <a:lnTo>
                    <a:pt x="563105" y="17119"/>
                  </a:lnTo>
                  <a:lnTo>
                    <a:pt x="563181" y="18910"/>
                  </a:lnTo>
                  <a:lnTo>
                    <a:pt x="563232" y="19812"/>
                  </a:lnTo>
                  <a:lnTo>
                    <a:pt x="563524" y="19824"/>
                  </a:lnTo>
                  <a:lnTo>
                    <a:pt x="563803" y="19824"/>
                  </a:lnTo>
                  <a:lnTo>
                    <a:pt x="564057" y="19837"/>
                  </a:lnTo>
                  <a:lnTo>
                    <a:pt x="564184" y="18948"/>
                  </a:lnTo>
                  <a:lnTo>
                    <a:pt x="564299" y="18084"/>
                  </a:lnTo>
                  <a:lnTo>
                    <a:pt x="564413" y="17208"/>
                  </a:lnTo>
                  <a:close/>
                </a:path>
                <a:path w="809625" h="606425">
                  <a:moveTo>
                    <a:pt x="575894" y="431190"/>
                  </a:moveTo>
                  <a:lnTo>
                    <a:pt x="575703" y="430606"/>
                  </a:lnTo>
                  <a:lnTo>
                    <a:pt x="575538" y="429729"/>
                  </a:lnTo>
                  <a:lnTo>
                    <a:pt x="574802" y="430237"/>
                  </a:lnTo>
                  <a:lnTo>
                    <a:pt x="574192" y="430441"/>
                  </a:lnTo>
                  <a:lnTo>
                    <a:pt x="574090" y="430784"/>
                  </a:lnTo>
                  <a:lnTo>
                    <a:pt x="574014" y="431152"/>
                  </a:lnTo>
                  <a:lnTo>
                    <a:pt x="574332" y="431800"/>
                  </a:lnTo>
                  <a:lnTo>
                    <a:pt x="574687" y="432028"/>
                  </a:lnTo>
                  <a:lnTo>
                    <a:pt x="574954" y="432193"/>
                  </a:lnTo>
                  <a:lnTo>
                    <a:pt x="575881" y="431888"/>
                  </a:lnTo>
                  <a:lnTo>
                    <a:pt x="575894" y="431190"/>
                  </a:lnTo>
                  <a:close/>
                </a:path>
                <a:path w="809625" h="606425">
                  <a:moveTo>
                    <a:pt x="581850" y="0"/>
                  </a:moveTo>
                  <a:lnTo>
                    <a:pt x="580136" y="1447"/>
                  </a:lnTo>
                  <a:lnTo>
                    <a:pt x="579399" y="2082"/>
                  </a:lnTo>
                  <a:lnTo>
                    <a:pt x="578624" y="2717"/>
                  </a:lnTo>
                  <a:lnTo>
                    <a:pt x="578815" y="3060"/>
                  </a:lnTo>
                  <a:lnTo>
                    <a:pt x="579221" y="3771"/>
                  </a:lnTo>
                  <a:lnTo>
                    <a:pt x="579805" y="3581"/>
                  </a:lnTo>
                  <a:lnTo>
                    <a:pt x="580605" y="3556"/>
                  </a:lnTo>
                  <a:lnTo>
                    <a:pt x="580936" y="3162"/>
                  </a:lnTo>
                  <a:lnTo>
                    <a:pt x="581329" y="2692"/>
                  </a:lnTo>
                  <a:lnTo>
                    <a:pt x="581355" y="1879"/>
                  </a:lnTo>
                  <a:lnTo>
                    <a:pt x="581850" y="0"/>
                  </a:lnTo>
                  <a:close/>
                </a:path>
                <a:path w="809625" h="606425">
                  <a:moveTo>
                    <a:pt x="587184" y="145122"/>
                  </a:moveTo>
                  <a:lnTo>
                    <a:pt x="586867" y="144513"/>
                  </a:lnTo>
                  <a:lnTo>
                    <a:pt x="586740" y="143891"/>
                  </a:lnTo>
                  <a:lnTo>
                    <a:pt x="586409" y="143764"/>
                  </a:lnTo>
                  <a:lnTo>
                    <a:pt x="586092" y="143624"/>
                  </a:lnTo>
                  <a:lnTo>
                    <a:pt x="585558" y="143954"/>
                  </a:lnTo>
                  <a:lnTo>
                    <a:pt x="585101" y="144081"/>
                  </a:lnTo>
                  <a:lnTo>
                    <a:pt x="585254" y="144500"/>
                  </a:lnTo>
                  <a:lnTo>
                    <a:pt x="585292" y="145135"/>
                  </a:lnTo>
                  <a:lnTo>
                    <a:pt x="585597" y="145300"/>
                  </a:lnTo>
                  <a:lnTo>
                    <a:pt x="585914" y="145478"/>
                  </a:lnTo>
                  <a:lnTo>
                    <a:pt x="586460" y="145224"/>
                  </a:lnTo>
                  <a:lnTo>
                    <a:pt x="587184" y="145122"/>
                  </a:lnTo>
                  <a:close/>
                </a:path>
                <a:path w="809625" h="606425">
                  <a:moveTo>
                    <a:pt x="597255" y="605205"/>
                  </a:moveTo>
                  <a:lnTo>
                    <a:pt x="596709" y="604088"/>
                  </a:lnTo>
                  <a:lnTo>
                    <a:pt x="596442" y="603529"/>
                  </a:lnTo>
                  <a:lnTo>
                    <a:pt x="595922" y="604075"/>
                  </a:lnTo>
                  <a:lnTo>
                    <a:pt x="595376" y="604608"/>
                  </a:lnTo>
                  <a:lnTo>
                    <a:pt x="594906" y="605193"/>
                  </a:lnTo>
                  <a:lnTo>
                    <a:pt x="595249" y="605904"/>
                  </a:lnTo>
                  <a:lnTo>
                    <a:pt x="595972" y="605713"/>
                  </a:lnTo>
                  <a:lnTo>
                    <a:pt x="596607" y="605434"/>
                  </a:lnTo>
                  <a:lnTo>
                    <a:pt x="597255" y="605205"/>
                  </a:lnTo>
                  <a:close/>
                </a:path>
                <a:path w="809625" h="606425">
                  <a:moveTo>
                    <a:pt x="614718" y="98056"/>
                  </a:moveTo>
                  <a:lnTo>
                    <a:pt x="613778" y="97002"/>
                  </a:lnTo>
                  <a:lnTo>
                    <a:pt x="613308" y="97345"/>
                  </a:lnTo>
                  <a:lnTo>
                    <a:pt x="612952" y="97599"/>
                  </a:lnTo>
                  <a:lnTo>
                    <a:pt x="612584" y="97866"/>
                  </a:lnTo>
                  <a:lnTo>
                    <a:pt x="612965" y="98209"/>
                  </a:lnTo>
                  <a:lnTo>
                    <a:pt x="613283" y="98717"/>
                  </a:lnTo>
                  <a:lnTo>
                    <a:pt x="613727" y="98844"/>
                  </a:lnTo>
                  <a:lnTo>
                    <a:pt x="613968" y="98907"/>
                  </a:lnTo>
                  <a:lnTo>
                    <a:pt x="614387" y="98336"/>
                  </a:lnTo>
                  <a:lnTo>
                    <a:pt x="614718" y="98056"/>
                  </a:lnTo>
                  <a:close/>
                </a:path>
                <a:path w="809625" h="606425">
                  <a:moveTo>
                    <a:pt x="616775" y="147294"/>
                  </a:moveTo>
                  <a:lnTo>
                    <a:pt x="616496" y="146735"/>
                  </a:lnTo>
                  <a:lnTo>
                    <a:pt x="615619" y="144945"/>
                  </a:lnTo>
                  <a:lnTo>
                    <a:pt x="615086" y="145554"/>
                  </a:lnTo>
                  <a:lnTo>
                    <a:pt x="614489" y="145935"/>
                  </a:lnTo>
                  <a:lnTo>
                    <a:pt x="614527" y="146278"/>
                  </a:lnTo>
                  <a:lnTo>
                    <a:pt x="614565" y="146862"/>
                  </a:lnTo>
                  <a:lnTo>
                    <a:pt x="614883" y="147548"/>
                  </a:lnTo>
                  <a:lnTo>
                    <a:pt x="615327" y="147916"/>
                  </a:lnTo>
                  <a:lnTo>
                    <a:pt x="615492" y="148069"/>
                  </a:lnTo>
                  <a:lnTo>
                    <a:pt x="616267" y="147523"/>
                  </a:lnTo>
                  <a:lnTo>
                    <a:pt x="616775" y="147294"/>
                  </a:lnTo>
                  <a:close/>
                </a:path>
                <a:path w="809625" h="606425">
                  <a:moveTo>
                    <a:pt x="620610" y="324421"/>
                  </a:moveTo>
                  <a:lnTo>
                    <a:pt x="618350" y="323126"/>
                  </a:lnTo>
                  <a:lnTo>
                    <a:pt x="618197" y="323545"/>
                  </a:lnTo>
                  <a:lnTo>
                    <a:pt x="618032" y="323964"/>
                  </a:lnTo>
                  <a:lnTo>
                    <a:pt x="617867" y="324383"/>
                  </a:lnTo>
                  <a:lnTo>
                    <a:pt x="618693" y="324612"/>
                  </a:lnTo>
                  <a:lnTo>
                    <a:pt x="619506" y="324840"/>
                  </a:lnTo>
                  <a:lnTo>
                    <a:pt x="620331" y="325056"/>
                  </a:lnTo>
                  <a:lnTo>
                    <a:pt x="620522" y="324624"/>
                  </a:lnTo>
                  <a:lnTo>
                    <a:pt x="620610" y="324421"/>
                  </a:lnTo>
                  <a:close/>
                </a:path>
                <a:path w="809625" h="606425">
                  <a:moveTo>
                    <a:pt x="640524" y="58559"/>
                  </a:moveTo>
                  <a:lnTo>
                    <a:pt x="640118" y="57683"/>
                  </a:lnTo>
                  <a:lnTo>
                    <a:pt x="639965" y="57683"/>
                  </a:lnTo>
                  <a:lnTo>
                    <a:pt x="639419" y="57696"/>
                  </a:lnTo>
                  <a:lnTo>
                    <a:pt x="638898" y="57988"/>
                  </a:lnTo>
                  <a:lnTo>
                    <a:pt x="638365" y="58166"/>
                  </a:lnTo>
                  <a:lnTo>
                    <a:pt x="638810" y="58978"/>
                  </a:lnTo>
                  <a:lnTo>
                    <a:pt x="639076" y="59512"/>
                  </a:lnTo>
                  <a:lnTo>
                    <a:pt x="639622" y="59258"/>
                  </a:lnTo>
                  <a:lnTo>
                    <a:pt x="640219" y="59143"/>
                  </a:lnTo>
                  <a:lnTo>
                    <a:pt x="640397" y="58826"/>
                  </a:lnTo>
                  <a:lnTo>
                    <a:pt x="640524" y="58559"/>
                  </a:lnTo>
                  <a:close/>
                </a:path>
                <a:path w="809625" h="606425">
                  <a:moveTo>
                    <a:pt x="647573" y="214249"/>
                  </a:moveTo>
                  <a:lnTo>
                    <a:pt x="647268" y="213664"/>
                  </a:lnTo>
                  <a:lnTo>
                    <a:pt x="646963" y="212674"/>
                  </a:lnTo>
                  <a:lnTo>
                    <a:pt x="646137" y="213360"/>
                  </a:lnTo>
                  <a:lnTo>
                    <a:pt x="645680" y="213741"/>
                  </a:lnTo>
                  <a:lnTo>
                    <a:pt x="645236" y="214122"/>
                  </a:lnTo>
                  <a:lnTo>
                    <a:pt x="645604" y="214579"/>
                  </a:lnTo>
                  <a:lnTo>
                    <a:pt x="645947" y="215150"/>
                  </a:lnTo>
                  <a:lnTo>
                    <a:pt x="646430" y="215442"/>
                  </a:lnTo>
                  <a:lnTo>
                    <a:pt x="646620" y="215557"/>
                  </a:lnTo>
                  <a:lnTo>
                    <a:pt x="647484" y="215061"/>
                  </a:lnTo>
                  <a:lnTo>
                    <a:pt x="647573" y="214249"/>
                  </a:lnTo>
                  <a:close/>
                </a:path>
                <a:path w="809625" h="606425">
                  <a:moveTo>
                    <a:pt x="650011" y="289382"/>
                  </a:moveTo>
                  <a:lnTo>
                    <a:pt x="648462" y="287058"/>
                  </a:lnTo>
                  <a:lnTo>
                    <a:pt x="647814" y="288378"/>
                  </a:lnTo>
                  <a:lnTo>
                    <a:pt x="646976" y="290118"/>
                  </a:lnTo>
                  <a:lnTo>
                    <a:pt x="648766" y="289877"/>
                  </a:lnTo>
                  <a:lnTo>
                    <a:pt x="650011" y="289382"/>
                  </a:lnTo>
                  <a:close/>
                </a:path>
                <a:path w="809625" h="606425">
                  <a:moveTo>
                    <a:pt x="665924" y="41198"/>
                  </a:moveTo>
                  <a:lnTo>
                    <a:pt x="664895" y="41186"/>
                  </a:lnTo>
                  <a:lnTo>
                    <a:pt x="663854" y="41198"/>
                  </a:lnTo>
                  <a:lnTo>
                    <a:pt x="662825" y="41186"/>
                  </a:lnTo>
                  <a:lnTo>
                    <a:pt x="662813" y="41490"/>
                  </a:lnTo>
                  <a:lnTo>
                    <a:pt x="662774" y="41795"/>
                  </a:lnTo>
                  <a:lnTo>
                    <a:pt x="662762" y="42087"/>
                  </a:lnTo>
                  <a:lnTo>
                    <a:pt x="663727" y="42252"/>
                  </a:lnTo>
                  <a:lnTo>
                    <a:pt x="665670" y="42570"/>
                  </a:lnTo>
                  <a:lnTo>
                    <a:pt x="665759" y="42125"/>
                  </a:lnTo>
                  <a:lnTo>
                    <a:pt x="665924" y="41198"/>
                  </a:lnTo>
                  <a:close/>
                </a:path>
                <a:path w="809625" h="606425">
                  <a:moveTo>
                    <a:pt x="668464" y="446849"/>
                  </a:moveTo>
                  <a:lnTo>
                    <a:pt x="667778" y="446316"/>
                  </a:lnTo>
                  <a:lnTo>
                    <a:pt x="667359" y="445833"/>
                  </a:lnTo>
                  <a:lnTo>
                    <a:pt x="666851" y="445630"/>
                  </a:lnTo>
                  <a:lnTo>
                    <a:pt x="666648" y="445554"/>
                  </a:lnTo>
                  <a:lnTo>
                    <a:pt x="666178" y="446112"/>
                  </a:lnTo>
                  <a:lnTo>
                    <a:pt x="665873" y="446366"/>
                  </a:lnTo>
                  <a:lnTo>
                    <a:pt x="666267" y="446836"/>
                  </a:lnTo>
                  <a:lnTo>
                    <a:pt x="666610" y="447370"/>
                  </a:lnTo>
                  <a:lnTo>
                    <a:pt x="667105" y="447700"/>
                  </a:lnTo>
                  <a:lnTo>
                    <a:pt x="667232" y="447802"/>
                  </a:lnTo>
                  <a:lnTo>
                    <a:pt x="667778" y="447294"/>
                  </a:lnTo>
                  <a:lnTo>
                    <a:pt x="668464" y="446849"/>
                  </a:lnTo>
                  <a:close/>
                </a:path>
                <a:path w="809625" h="606425">
                  <a:moveTo>
                    <a:pt x="685482" y="322656"/>
                  </a:moveTo>
                  <a:lnTo>
                    <a:pt x="684949" y="322021"/>
                  </a:lnTo>
                  <a:lnTo>
                    <a:pt x="684428" y="321500"/>
                  </a:lnTo>
                  <a:lnTo>
                    <a:pt x="683450" y="321957"/>
                  </a:lnTo>
                  <a:lnTo>
                    <a:pt x="683374" y="322275"/>
                  </a:lnTo>
                  <a:lnTo>
                    <a:pt x="683234" y="322821"/>
                  </a:lnTo>
                  <a:lnTo>
                    <a:pt x="683488" y="323456"/>
                  </a:lnTo>
                  <a:lnTo>
                    <a:pt x="683641" y="324662"/>
                  </a:lnTo>
                  <a:lnTo>
                    <a:pt x="684606" y="323913"/>
                  </a:lnTo>
                  <a:lnTo>
                    <a:pt x="685419" y="323557"/>
                  </a:lnTo>
                  <a:lnTo>
                    <a:pt x="685457" y="323164"/>
                  </a:lnTo>
                  <a:lnTo>
                    <a:pt x="685482" y="322656"/>
                  </a:lnTo>
                  <a:close/>
                </a:path>
                <a:path w="809625" h="606425">
                  <a:moveTo>
                    <a:pt x="702945" y="226110"/>
                  </a:moveTo>
                  <a:lnTo>
                    <a:pt x="702119" y="225983"/>
                  </a:lnTo>
                  <a:lnTo>
                    <a:pt x="701294" y="225869"/>
                  </a:lnTo>
                  <a:lnTo>
                    <a:pt x="700468" y="225755"/>
                  </a:lnTo>
                  <a:lnTo>
                    <a:pt x="700379" y="226161"/>
                  </a:lnTo>
                  <a:lnTo>
                    <a:pt x="700227" y="227012"/>
                  </a:lnTo>
                  <a:lnTo>
                    <a:pt x="701116" y="226999"/>
                  </a:lnTo>
                  <a:lnTo>
                    <a:pt x="702017" y="226987"/>
                  </a:lnTo>
                  <a:lnTo>
                    <a:pt x="702906" y="226949"/>
                  </a:lnTo>
                  <a:lnTo>
                    <a:pt x="702919" y="226402"/>
                  </a:lnTo>
                  <a:lnTo>
                    <a:pt x="702945" y="226110"/>
                  </a:lnTo>
                  <a:close/>
                </a:path>
                <a:path w="809625" h="606425">
                  <a:moveTo>
                    <a:pt x="721652" y="585000"/>
                  </a:moveTo>
                  <a:lnTo>
                    <a:pt x="719493" y="583158"/>
                  </a:lnTo>
                  <a:lnTo>
                    <a:pt x="718413" y="582231"/>
                  </a:lnTo>
                  <a:lnTo>
                    <a:pt x="717499" y="583323"/>
                  </a:lnTo>
                  <a:lnTo>
                    <a:pt x="721029" y="585812"/>
                  </a:lnTo>
                  <a:lnTo>
                    <a:pt x="721652" y="585000"/>
                  </a:lnTo>
                  <a:close/>
                </a:path>
                <a:path w="809625" h="606425">
                  <a:moveTo>
                    <a:pt x="730478" y="402386"/>
                  </a:moveTo>
                  <a:lnTo>
                    <a:pt x="730237" y="402069"/>
                  </a:lnTo>
                  <a:lnTo>
                    <a:pt x="729983" y="401764"/>
                  </a:lnTo>
                  <a:lnTo>
                    <a:pt x="729729" y="401447"/>
                  </a:lnTo>
                  <a:lnTo>
                    <a:pt x="728954" y="402069"/>
                  </a:lnTo>
                  <a:lnTo>
                    <a:pt x="728179" y="402704"/>
                  </a:lnTo>
                  <a:lnTo>
                    <a:pt x="727405" y="403326"/>
                  </a:lnTo>
                  <a:lnTo>
                    <a:pt x="727811" y="403821"/>
                  </a:lnTo>
                  <a:lnTo>
                    <a:pt x="728002" y="404075"/>
                  </a:lnTo>
                  <a:lnTo>
                    <a:pt x="729653" y="402945"/>
                  </a:lnTo>
                  <a:lnTo>
                    <a:pt x="730478" y="402386"/>
                  </a:lnTo>
                  <a:close/>
                </a:path>
                <a:path w="809625" h="606425">
                  <a:moveTo>
                    <a:pt x="749109" y="130594"/>
                  </a:moveTo>
                  <a:lnTo>
                    <a:pt x="748906" y="129755"/>
                  </a:lnTo>
                  <a:lnTo>
                    <a:pt x="748423" y="128181"/>
                  </a:lnTo>
                  <a:lnTo>
                    <a:pt x="747598" y="128473"/>
                  </a:lnTo>
                  <a:lnTo>
                    <a:pt x="747191" y="128625"/>
                  </a:lnTo>
                  <a:lnTo>
                    <a:pt x="747560" y="129374"/>
                  </a:lnTo>
                  <a:lnTo>
                    <a:pt x="747903" y="130111"/>
                  </a:lnTo>
                  <a:lnTo>
                    <a:pt x="748309" y="130835"/>
                  </a:lnTo>
                  <a:lnTo>
                    <a:pt x="749109" y="130594"/>
                  </a:lnTo>
                  <a:close/>
                </a:path>
                <a:path w="809625" h="606425">
                  <a:moveTo>
                    <a:pt x="749960" y="87680"/>
                  </a:moveTo>
                  <a:lnTo>
                    <a:pt x="749655" y="87249"/>
                  </a:lnTo>
                  <a:lnTo>
                    <a:pt x="749427" y="86652"/>
                  </a:lnTo>
                  <a:lnTo>
                    <a:pt x="748792" y="86550"/>
                  </a:lnTo>
                  <a:lnTo>
                    <a:pt x="748042" y="87083"/>
                  </a:lnTo>
                  <a:lnTo>
                    <a:pt x="748068" y="87236"/>
                  </a:lnTo>
                  <a:lnTo>
                    <a:pt x="748195" y="87769"/>
                  </a:lnTo>
                  <a:lnTo>
                    <a:pt x="748538" y="88239"/>
                  </a:lnTo>
                  <a:lnTo>
                    <a:pt x="748830" y="88747"/>
                  </a:lnTo>
                  <a:lnTo>
                    <a:pt x="749490" y="88099"/>
                  </a:lnTo>
                  <a:lnTo>
                    <a:pt x="749960" y="87680"/>
                  </a:lnTo>
                  <a:close/>
                </a:path>
                <a:path w="809625" h="606425">
                  <a:moveTo>
                    <a:pt x="766305" y="389572"/>
                  </a:moveTo>
                  <a:lnTo>
                    <a:pt x="762939" y="389191"/>
                  </a:lnTo>
                  <a:lnTo>
                    <a:pt x="762889" y="389610"/>
                  </a:lnTo>
                  <a:lnTo>
                    <a:pt x="762812" y="390017"/>
                  </a:lnTo>
                  <a:lnTo>
                    <a:pt x="762762" y="390410"/>
                  </a:lnTo>
                  <a:lnTo>
                    <a:pt x="763803" y="390601"/>
                  </a:lnTo>
                  <a:lnTo>
                    <a:pt x="764870" y="390779"/>
                  </a:lnTo>
                  <a:lnTo>
                    <a:pt x="765911" y="390969"/>
                  </a:lnTo>
                  <a:lnTo>
                    <a:pt x="766051" y="390499"/>
                  </a:lnTo>
                  <a:lnTo>
                    <a:pt x="766305" y="389572"/>
                  </a:lnTo>
                  <a:close/>
                </a:path>
                <a:path w="809625" h="606425">
                  <a:moveTo>
                    <a:pt x="770356" y="319366"/>
                  </a:moveTo>
                  <a:lnTo>
                    <a:pt x="769937" y="319125"/>
                  </a:lnTo>
                  <a:lnTo>
                    <a:pt x="769556" y="318833"/>
                  </a:lnTo>
                  <a:lnTo>
                    <a:pt x="769124" y="318719"/>
                  </a:lnTo>
                  <a:lnTo>
                    <a:pt x="768731" y="319163"/>
                  </a:lnTo>
                  <a:lnTo>
                    <a:pt x="768413" y="319570"/>
                  </a:lnTo>
                  <a:lnTo>
                    <a:pt x="768883" y="319760"/>
                  </a:lnTo>
                  <a:lnTo>
                    <a:pt x="769302" y="320027"/>
                  </a:lnTo>
                  <a:lnTo>
                    <a:pt x="769734" y="320052"/>
                  </a:lnTo>
                  <a:lnTo>
                    <a:pt x="769924" y="320078"/>
                  </a:lnTo>
                  <a:lnTo>
                    <a:pt x="770140" y="319608"/>
                  </a:lnTo>
                  <a:lnTo>
                    <a:pt x="770356" y="319366"/>
                  </a:lnTo>
                  <a:close/>
                </a:path>
                <a:path w="809625" h="606425">
                  <a:moveTo>
                    <a:pt x="778230" y="467360"/>
                  </a:moveTo>
                  <a:lnTo>
                    <a:pt x="778103" y="466178"/>
                  </a:lnTo>
                  <a:lnTo>
                    <a:pt x="775423" y="466115"/>
                  </a:lnTo>
                  <a:lnTo>
                    <a:pt x="776274" y="467448"/>
                  </a:lnTo>
                  <a:lnTo>
                    <a:pt x="777976" y="470077"/>
                  </a:lnTo>
                  <a:lnTo>
                    <a:pt x="778230" y="467360"/>
                  </a:lnTo>
                  <a:close/>
                </a:path>
                <a:path w="809625" h="606425">
                  <a:moveTo>
                    <a:pt x="809104" y="372440"/>
                  </a:moveTo>
                  <a:lnTo>
                    <a:pt x="809028" y="372148"/>
                  </a:lnTo>
                  <a:lnTo>
                    <a:pt x="808939" y="371843"/>
                  </a:lnTo>
                  <a:lnTo>
                    <a:pt x="808875" y="371563"/>
                  </a:lnTo>
                  <a:lnTo>
                    <a:pt x="808088" y="371703"/>
                  </a:lnTo>
                  <a:lnTo>
                    <a:pt x="806488" y="371995"/>
                  </a:lnTo>
                  <a:lnTo>
                    <a:pt x="806577" y="372414"/>
                  </a:lnTo>
                  <a:lnTo>
                    <a:pt x="806665" y="372833"/>
                  </a:lnTo>
                  <a:lnTo>
                    <a:pt x="806754" y="373253"/>
                  </a:lnTo>
                  <a:lnTo>
                    <a:pt x="807529" y="372986"/>
                  </a:lnTo>
                  <a:lnTo>
                    <a:pt x="808329" y="372719"/>
                  </a:lnTo>
                  <a:lnTo>
                    <a:pt x="809104" y="37244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6" name="object 16"/>
            <p:cNvSpPr/>
            <p:nvPr/>
          </p:nvSpPr>
          <p:spPr>
            <a:xfrm>
              <a:off x="2036267" y="1955539"/>
              <a:ext cx="825500" cy="702310"/>
            </a:xfrm>
            <a:custGeom>
              <a:avLst/>
              <a:gdLst/>
              <a:ahLst/>
              <a:cxnLst/>
              <a:rect l="l" t="t" r="r" b="b"/>
              <a:pathLst>
                <a:path w="825500" h="702310">
                  <a:moveTo>
                    <a:pt x="4178" y="276542"/>
                  </a:moveTo>
                  <a:lnTo>
                    <a:pt x="3200" y="272884"/>
                  </a:lnTo>
                  <a:lnTo>
                    <a:pt x="0" y="273431"/>
                  </a:lnTo>
                  <a:lnTo>
                    <a:pt x="4178" y="276542"/>
                  </a:lnTo>
                  <a:close/>
                </a:path>
                <a:path w="825500" h="702310">
                  <a:moveTo>
                    <a:pt x="7886" y="72339"/>
                  </a:moveTo>
                  <a:lnTo>
                    <a:pt x="4559" y="71678"/>
                  </a:lnTo>
                  <a:lnTo>
                    <a:pt x="6438" y="76073"/>
                  </a:lnTo>
                  <a:lnTo>
                    <a:pt x="6858" y="75907"/>
                  </a:lnTo>
                  <a:lnTo>
                    <a:pt x="7747" y="75615"/>
                  </a:lnTo>
                  <a:lnTo>
                    <a:pt x="7797" y="74002"/>
                  </a:lnTo>
                  <a:lnTo>
                    <a:pt x="7886" y="72339"/>
                  </a:lnTo>
                  <a:close/>
                </a:path>
                <a:path w="825500" h="702310">
                  <a:moveTo>
                    <a:pt x="14427" y="144564"/>
                  </a:moveTo>
                  <a:lnTo>
                    <a:pt x="10007" y="144030"/>
                  </a:lnTo>
                  <a:lnTo>
                    <a:pt x="7759" y="146469"/>
                  </a:lnTo>
                  <a:lnTo>
                    <a:pt x="6057" y="149669"/>
                  </a:lnTo>
                  <a:lnTo>
                    <a:pt x="7023" y="150736"/>
                  </a:lnTo>
                  <a:lnTo>
                    <a:pt x="14427" y="144564"/>
                  </a:lnTo>
                  <a:close/>
                </a:path>
                <a:path w="825500" h="702310">
                  <a:moveTo>
                    <a:pt x="65620" y="559968"/>
                  </a:moveTo>
                  <a:lnTo>
                    <a:pt x="64935" y="559841"/>
                  </a:lnTo>
                  <a:lnTo>
                    <a:pt x="64262" y="559689"/>
                  </a:lnTo>
                  <a:lnTo>
                    <a:pt x="63588" y="559562"/>
                  </a:lnTo>
                  <a:lnTo>
                    <a:pt x="63512" y="560666"/>
                  </a:lnTo>
                  <a:lnTo>
                    <a:pt x="63423" y="561746"/>
                  </a:lnTo>
                  <a:lnTo>
                    <a:pt x="63398" y="562889"/>
                  </a:lnTo>
                  <a:lnTo>
                    <a:pt x="64363" y="563105"/>
                  </a:lnTo>
                  <a:lnTo>
                    <a:pt x="64858" y="562038"/>
                  </a:lnTo>
                  <a:lnTo>
                    <a:pt x="65620" y="559968"/>
                  </a:lnTo>
                  <a:close/>
                </a:path>
                <a:path w="825500" h="702310">
                  <a:moveTo>
                    <a:pt x="65684" y="645566"/>
                  </a:moveTo>
                  <a:lnTo>
                    <a:pt x="61036" y="646150"/>
                  </a:lnTo>
                  <a:lnTo>
                    <a:pt x="58496" y="648690"/>
                  </a:lnTo>
                  <a:lnTo>
                    <a:pt x="56603" y="652106"/>
                  </a:lnTo>
                  <a:lnTo>
                    <a:pt x="59778" y="650481"/>
                  </a:lnTo>
                  <a:lnTo>
                    <a:pt x="63652" y="649808"/>
                  </a:lnTo>
                  <a:lnTo>
                    <a:pt x="65684" y="645566"/>
                  </a:lnTo>
                  <a:close/>
                </a:path>
                <a:path w="825500" h="702310">
                  <a:moveTo>
                    <a:pt x="69723" y="262458"/>
                  </a:moveTo>
                  <a:lnTo>
                    <a:pt x="69265" y="261696"/>
                  </a:lnTo>
                  <a:lnTo>
                    <a:pt x="69037" y="261327"/>
                  </a:lnTo>
                  <a:lnTo>
                    <a:pt x="67906" y="261912"/>
                  </a:lnTo>
                  <a:lnTo>
                    <a:pt x="66738" y="262420"/>
                  </a:lnTo>
                  <a:lnTo>
                    <a:pt x="65671" y="263118"/>
                  </a:lnTo>
                  <a:lnTo>
                    <a:pt x="65493" y="263232"/>
                  </a:lnTo>
                  <a:lnTo>
                    <a:pt x="65760" y="264045"/>
                  </a:lnTo>
                  <a:lnTo>
                    <a:pt x="65874" y="264947"/>
                  </a:lnTo>
                  <a:lnTo>
                    <a:pt x="68541" y="263232"/>
                  </a:lnTo>
                  <a:lnTo>
                    <a:pt x="69723" y="262458"/>
                  </a:lnTo>
                  <a:close/>
                </a:path>
                <a:path w="825500" h="702310">
                  <a:moveTo>
                    <a:pt x="82384" y="166446"/>
                  </a:moveTo>
                  <a:lnTo>
                    <a:pt x="80657" y="162979"/>
                  </a:lnTo>
                  <a:lnTo>
                    <a:pt x="80175" y="163233"/>
                  </a:lnTo>
                  <a:lnTo>
                    <a:pt x="79209" y="163715"/>
                  </a:lnTo>
                  <a:lnTo>
                    <a:pt x="80937" y="167182"/>
                  </a:lnTo>
                  <a:lnTo>
                    <a:pt x="81902" y="166700"/>
                  </a:lnTo>
                  <a:lnTo>
                    <a:pt x="82384" y="166446"/>
                  </a:lnTo>
                  <a:close/>
                </a:path>
                <a:path w="825500" h="702310">
                  <a:moveTo>
                    <a:pt x="111671" y="429641"/>
                  </a:moveTo>
                  <a:lnTo>
                    <a:pt x="110477" y="427786"/>
                  </a:lnTo>
                  <a:lnTo>
                    <a:pt x="107848" y="423722"/>
                  </a:lnTo>
                  <a:lnTo>
                    <a:pt x="106908" y="429031"/>
                  </a:lnTo>
                  <a:lnTo>
                    <a:pt x="107632" y="429996"/>
                  </a:lnTo>
                  <a:lnTo>
                    <a:pt x="111671" y="429641"/>
                  </a:lnTo>
                  <a:close/>
                </a:path>
                <a:path w="825500" h="702310">
                  <a:moveTo>
                    <a:pt x="116459" y="607225"/>
                  </a:moveTo>
                  <a:lnTo>
                    <a:pt x="116230" y="605637"/>
                  </a:lnTo>
                  <a:lnTo>
                    <a:pt x="116205" y="604672"/>
                  </a:lnTo>
                  <a:lnTo>
                    <a:pt x="115798" y="603415"/>
                  </a:lnTo>
                  <a:lnTo>
                    <a:pt x="115125" y="603186"/>
                  </a:lnTo>
                  <a:lnTo>
                    <a:pt x="114439" y="602716"/>
                  </a:lnTo>
                  <a:lnTo>
                    <a:pt x="113017" y="604774"/>
                  </a:lnTo>
                  <a:lnTo>
                    <a:pt x="113779" y="605853"/>
                  </a:lnTo>
                  <a:lnTo>
                    <a:pt x="116459" y="607225"/>
                  </a:lnTo>
                  <a:close/>
                </a:path>
                <a:path w="825500" h="702310">
                  <a:moveTo>
                    <a:pt x="129108" y="423265"/>
                  </a:moveTo>
                  <a:lnTo>
                    <a:pt x="127685" y="422986"/>
                  </a:lnTo>
                  <a:lnTo>
                    <a:pt x="126873" y="422719"/>
                  </a:lnTo>
                  <a:lnTo>
                    <a:pt x="125869" y="422808"/>
                  </a:lnTo>
                  <a:lnTo>
                    <a:pt x="125488" y="424294"/>
                  </a:lnTo>
                  <a:lnTo>
                    <a:pt x="126161" y="425119"/>
                  </a:lnTo>
                  <a:lnTo>
                    <a:pt x="127114" y="425424"/>
                  </a:lnTo>
                  <a:lnTo>
                    <a:pt x="128181" y="425284"/>
                  </a:lnTo>
                  <a:lnTo>
                    <a:pt x="128460" y="424332"/>
                  </a:lnTo>
                  <a:lnTo>
                    <a:pt x="129108" y="423265"/>
                  </a:lnTo>
                  <a:close/>
                </a:path>
                <a:path w="825500" h="702310">
                  <a:moveTo>
                    <a:pt x="130898" y="433552"/>
                  </a:moveTo>
                  <a:lnTo>
                    <a:pt x="125234" y="439915"/>
                  </a:lnTo>
                  <a:lnTo>
                    <a:pt x="129336" y="440626"/>
                  </a:lnTo>
                  <a:lnTo>
                    <a:pt x="130441" y="439407"/>
                  </a:lnTo>
                  <a:lnTo>
                    <a:pt x="130898" y="433552"/>
                  </a:lnTo>
                  <a:close/>
                </a:path>
                <a:path w="825500" h="702310">
                  <a:moveTo>
                    <a:pt x="137439" y="634873"/>
                  </a:moveTo>
                  <a:lnTo>
                    <a:pt x="137388" y="632802"/>
                  </a:lnTo>
                  <a:lnTo>
                    <a:pt x="136321" y="631964"/>
                  </a:lnTo>
                  <a:lnTo>
                    <a:pt x="134391" y="632447"/>
                  </a:lnTo>
                  <a:lnTo>
                    <a:pt x="134073" y="632536"/>
                  </a:lnTo>
                  <a:lnTo>
                    <a:pt x="133642" y="633552"/>
                  </a:lnTo>
                  <a:lnTo>
                    <a:pt x="133781" y="633933"/>
                  </a:lnTo>
                  <a:lnTo>
                    <a:pt x="134518" y="635762"/>
                  </a:lnTo>
                  <a:lnTo>
                    <a:pt x="135724" y="636333"/>
                  </a:lnTo>
                  <a:lnTo>
                    <a:pt x="137439" y="634873"/>
                  </a:lnTo>
                  <a:close/>
                </a:path>
                <a:path w="825500" h="702310">
                  <a:moveTo>
                    <a:pt x="143941" y="342849"/>
                  </a:moveTo>
                  <a:lnTo>
                    <a:pt x="139115" y="342366"/>
                  </a:lnTo>
                  <a:lnTo>
                    <a:pt x="139649" y="349554"/>
                  </a:lnTo>
                  <a:lnTo>
                    <a:pt x="140601" y="349529"/>
                  </a:lnTo>
                  <a:lnTo>
                    <a:pt x="141071" y="349491"/>
                  </a:lnTo>
                  <a:lnTo>
                    <a:pt x="143941" y="342849"/>
                  </a:lnTo>
                  <a:close/>
                </a:path>
                <a:path w="825500" h="702310">
                  <a:moveTo>
                    <a:pt x="156311" y="693889"/>
                  </a:moveTo>
                  <a:lnTo>
                    <a:pt x="152666" y="692200"/>
                  </a:lnTo>
                  <a:lnTo>
                    <a:pt x="151218" y="697433"/>
                  </a:lnTo>
                  <a:lnTo>
                    <a:pt x="154114" y="697801"/>
                  </a:lnTo>
                  <a:lnTo>
                    <a:pt x="155282" y="696010"/>
                  </a:lnTo>
                  <a:lnTo>
                    <a:pt x="156311" y="693889"/>
                  </a:lnTo>
                  <a:close/>
                </a:path>
                <a:path w="825500" h="702310">
                  <a:moveTo>
                    <a:pt x="161429" y="304342"/>
                  </a:moveTo>
                  <a:lnTo>
                    <a:pt x="160185" y="303923"/>
                  </a:lnTo>
                  <a:lnTo>
                    <a:pt x="158940" y="303491"/>
                  </a:lnTo>
                  <a:lnTo>
                    <a:pt x="157683" y="303072"/>
                  </a:lnTo>
                  <a:lnTo>
                    <a:pt x="157543" y="303428"/>
                  </a:lnTo>
                  <a:lnTo>
                    <a:pt x="157391" y="303771"/>
                  </a:lnTo>
                  <a:lnTo>
                    <a:pt x="157264" y="304139"/>
                  </a:lnTo>
                  <a:lnTo>
                    <a:pt x="160845" y="305866"/>
                  </a:lnTo>
                  <a:lnTo>
                    <a:pt x="161036" y="305371"/>
                  </a:lnTo>
                  <a:lnTo>
                    <a:pt x="161429" y="304342"/>
                  </a:lnTo>
                  <a:close/>
                </a:path>
                <a:path w="825500" h="702310">
                  <a:moveTo>
                    <a:pt x="166725" y="272135"/>
                  </a:moveTo>
                  <a:lnTo>
                    <a:pt x="161975" y="269963"/>
                  </a:lnTo>
                  <a:lnTo>
                    <a:pt x="161137" y="270129"/>
                  </a:lnTo>
                  <a:lnTo>
                    <a:pt x="158432" y="273659"/>
                  </a:lnTo>
                  <a:lnTo>
                    <a:pt x="166725" y="272135"/>
                  </a:lnTo>
                  <a:close/>
                </a:path>
                <a:path w="825500" h="702310">
                  <a:moveTo>
                    <a:pt x="167144" y="534822"/>
                  </a:moveTo>
                  <a:lnTo>
                    <a:pt x="164973" y="534644"/>
                  </a:lnTo>
                  <a:lnTo>
                    <a:pt x="163487" y="534504"/>
                  </a:lnTo>
                  <a:lnTo>
                    <a:pt x="162013" y="534365"/>
                  </a:lnTo>
                  <a:lnTo>
                    <a:pt x="164693" y="536816"/>
                  </a:lnTo>
                  <a:lnTo>
                    <a:pt x="167144" y="534822"/>
                  </a:lnTo>
                  <a:close/>
                </a:path>
                <a:path w="825500" h="702310">
                  <a:moveTo>
                    <a:pt x="173532" y="40932"/>
                  </a:moveTo>
                  <a:lnTo>
                    <a:pt x="172580" y="35915"/>
                  </a:lnTo>
                  <a:lnTo>
                    <a:pt x="168757" y="33540"/>
                  </a:lnTo>
                  <a:lnTo>
                    <a:pt x="173532" y="40932"/>
                  </a:lnTo>
                  <a:close/>
                </a:path>
                <a:path w="825500" h="702310">
                  <a:moveTo>
                    <a:pt x="181965" y="159677"/>
                  </a:moveTo>
                  <a:lnTo>
                    <a:pt x="180403" y="159029"/>
                  </a:lnTo>
                  <a:lnTo>
                    <a:pt x="177266" y="157708"/>
                  </a:lnTo>
                  <a:lnTo>
                    <a:pt x="178181" y="160032"/>
                  </a:lnTo>
                  <a:lnTo>
                    <a:pt x="179730" y="160743"/>
                  </a:lnTo>
                  <a:lnTo>
                    <a:pt x="181965" y="159677"/>
                  </a:lnTo>
                  <a:close/>
                </a:path>
                <a:path w="825500" h="702310">
                  <a:moveTo>
                    <a:pt x="184810" y="146646"/>
                  </a:moveTo>
                  <a:lnTo>
                    <a:pt x="183642" y="145732"/>
                  </a:lnTo>
                  <a:lnTo>
                    <a:pt x="180251" y="143065"/>
                  </a:lnTo>
                  <a:lnTo>
                    <a:pt x="179857" y="145034"/>
                  </a:lnTo>
                  <a:lnTo>
                    <a:pt x="179628" y="146037"/>
                  </a:lnTo>
                  <a:lnTo>
                    <a:pt x="179438" y="147053"/>
                  </a:lnTo>
                  <a:lnTo>
                    <a:pt x="181038" y="147320"/>
                  </a:lnTo>
                  <a:lnTo>
                    <a:pt x="182626" y="147586"/>
                  </a:lnTo>
                  <a:lnTo>
                    <a:pt x="184365" y="147789"/>
                  </a:lnTo>
                  <a:lnTo>
                    <a:pt x="184569" y="147154"/>
                  </a:lnTo>
                  <a:lnTo>
                    <a:pt x="184810" y="146646"/>
                  </a:lnTo>
                  <a:close/>
                </a:path>
                <a:path w="825500" h="702310">
                  <a:moveTo>
                    <a:pt x="185153" y="115582"/>
                  </a:moveTo>
                  <a:lnTo>
                    <a:pt x="184543" y="115455"/>
                  </a:lnTo>
                  <a:lnTo>
                    <a:pt x="183946" y="115354"/>
                  </a:lnTo>
                  <a:lnTo>
                    <a:pt x="183349" y="115239"/>
                  </a:lnTo>
                  <a:lnTo>
                    <a:pt x="182918" y="117970"/>
                  </a:lnTo>
                  <a:lnTo>
                    <a:pt x="182765" y="119443"/>
                  </a:lnTo>
                  <a:lnTo>
                    <a:pt x="183349" y="119595"/>
                  </a:lnTo>
                  <a:lnTo>
                    <a:pt x="183984" y="119875"/>
                  </a:lnTo>
                  <a:lnTo>
                    <a:pt x="184391" y="118414"/>
                  </a:lnTo>
                  <a:lnTo>
                    <a:pt x="184759" y="116992"/>
                  </a:lnTo>
                  <a:lnTo>
                    <a:pt x="185153" y="115582"/>
                  </a:lnTo>
                  <a:close/>
                </a:path>
                <a:path w="825500" h="702310">
                  <a:moveTo>
                    <a:pt x="199136" y="456780"/>
                  </a:moveTo>
                  <a:lnTo>
                    <a:pt x="195910" y="456069"/>
                  </a:lnTo>
                  <a:lnTo>
                    <a:pt x="194691" y="456514"/>
                  </a:lnTo>
                  <a:lnTo>
                    <a:pt x="194551" y="458508"/>
                  </a:lnTo>
                  <a:lnTo>
                    <a:pt x="194513" y="458838"/>
                  </a:lnTo>
                  <a:lnTo>
                    <a:pt x="195465" y="459600"/>
                  </a:lnTo>
                  <a:lnTo>
                    <a:pt x="196494" y="458914"/>
                  </a:lnTo>
                  <a:lnTo>
                    <a:pt x="197383" y="458152"/>
                  </a:lnTo>
                  <a:lnTo>
                    <a:pt x="199136" y="456780"/>
                  </a:lnTo>
                  <a:close/>
                </a:path>
                <a:path w="825500" h="702310">
                  <a:moveTo>
                    <a:pt x="207987" y="254025"/>
                  </a:moveTo>
                  <a:lnTo>
                    <a:pt x="206629" y="245059"/>
                  </a:lnTo>
                  <a:lnTo>
                    <a:pt x="204279" y="251523"/>
                  </a:lnTo>
                  <a:lnTo>
                    <a:pt x="204520" y="252691"/>
                  </a:lnTo>
                  <a:lnTo>
                    <a:pt x="207987" y="254025"/>
                  </a:lnTo>
                  <a:close/>
                </a:path>
                <a:path w="825500" h="702310">
                  <a:moveTo>
                    <a:pt x="259689" y="3619"/>
                  </a:moveTo>
                  <a:lnTo>
                    <a:pt x="258432" y="1460"/>
                  </a:lnTo>
                  <a:lnTo>
                    <a:pt x="258064" y="850"/>
                  </a:lnTo>
                  <a:lnTo>
                    <a:pt x="256946" y="673"/>
                  </a:lnTo>
                  <a:lnTo>
                    <a:pt x="255612" y="0"/>
                  </a:lnTo>
                  <a:lnTo>
                    <a:pt x="255612" y="2057"/>
                  </a:lnTo>
                  <a:lnTo>
                    <a:pt x="255600" y="3479"/>
                  </a:lnTo>
                  <a:lnTo>
                    <a:pt x="255612" y="5410"/>
                  </a:lnTo>
                  <a:lnTo>
                    <a:pt x="259295" y="5168"/>
                  </a:lnTo>
                  <a:lnTo>
                    <a:pt x="259689" y="3619"/>
                  </a:lnTo>
                  <a:close/>
                </a:path>
                <a:path w="825500" h="702310">
                  <a:moveTo>
                    <a:pt x="270789" y="199936"/>
                  </a:moveTo>
                  <a:lnTo>
                    <a:pt x="268058" y="198996"/>
                  </a:lnTo>
                  <a:lnTo>
                    <a:pt x="266827" y="199275"/>
                  </a:lnTo>
                  <a:lnTo>
                    <a:pt x="266179" y="201485"/>
                  </a:lnTo>
                  <a:lnTo>
                    <a:pt x="266496" y="201904"/>
                  </a:lnTo>
                  <a:lnTo>
                    <a:pt x="266738" y="202552"/>
                  </a:lnTo>
                  <a:lnTo>
                    <a:pt x="267868" y="201815"/>
                  </a:lnTo>
                  <a:lnTo>
                    <a:pt x="268960" y="201117"/>
                  </a:lnTo>
                  <a:lnTo>
                    <a:pt x="270789" y="199936"/>
                  </a:lnTo>
                  <a:close/>
                </a:path>
                <a:path w="825500" h="702310">
                  <a:moveTo>
                    <a:pt x="276758" y="313131"/>
                  </a:moveTo>
                  <a:lnTo>
                    <a:pt x="274612" y="313296"/>
                  </a:lnTo>
                  <a:lnTo>
                    <a:pt x="273545" y="313372"/>
                  </a:lnTo>
                  <a:lnTo>
                    <a:pt x="273761" y="314325"/>
                  </a:lnTo>
                  <a:lnTo>
                    <a:pt x="273875" y="314794"/>
                  </a:lnTo>
                  <a:lnTo>
                    <a:pt x="274408" y="314744"/>
                  </a:lnTo>
                  <a:lnTo>
                    <a:pt x="275031" y="314845"/>
                  </a:lnTo>
                  <a:lnTo>
                    <a:pt x="275958" y="314248"/>
                  </a:lnTo>
                  <a:lnTo>
                    <a:pt x="276326" y="313639"/>
                  </a:lnTo>
                  <a:lnTo>
                    <a:pt x="276758" y="313131"/>
                  </a:lnTo>
                  <a:close/>
                </a:path>
                <a:path w="825500" h="702310">
                  <a:moveTo>
                    <a:pt x="279793" y="493102"/>
                  </a:moveTo>
                  <a:lnTo>
                    <a:pt x="276783" y="492493"/>
                  </a:lnTo>
                  <a:lnTo>
                    <a:pt x="279107" y="497332"/>
                  </a:lnTo>
                  <a:lnTo>
                    <a:pt x="278993" y="495439"/>
                  </a:lnTo>
                  <a:lnTo>
                    <a:pt x="279793" y="493102"/>
                  </a:lnTo>
                  <a:close/>
                </a:path>
                <a:path w="825500" h="702310">
                  <a:moveTo>
                    <a:pt x="306235" y="313093"/>
                  </a:moveTo>
                  <a:lnTo>
                    <a:pt x="301307" y="310121"/>
                  </a:lnTo>
                  <a:lnTo>
                    <a:pt x="299389" y="313613"/>
                  </a:lnTo>
                  <a:lnTo>
                    <a:pt x="301713" y="313448"/>
                  </a:lnTo>
                  <a:lnTo>
                    <a:pt x="306235" y="313093"/>
                  </a:lnTo>
                  <a:close/>
                </a:path>
                <a:path w="825500" h="702310">
                  <a:moveTo>
                    <a:pt x="312356" y="519430"/>
                  </a:moveTo>
                  <a:lnTo>
                    <a:pt x="311683" y="517372"/>
                  </a:lnTo>
                  <a:lnTo>
                    <a:pt x="310857" y="514756"/>
                  </a:lnTo>
                  <a:lnTo>
                    <a:pt x="310438" y="514781"/>
                  </a:lnTo>
                  <a:lnTo>
                    <a:pt x="310007" y="514832"/>
                  </a:lnTo>
                  <a:lnTo>
                    <a:pt x="309562" y="514845"/>
                  </a:lnTo>
                  <a:lnTo>
                    <a:pt x="308889" y="516724"/>
                  </a:lnTo>
                  <a:lnTo>
                    <a:pt x="309245" y="518185"/>
                  </a:lnTo>
                  <a:lnTo>
                    <a:pt x="312356" y="519430"/>
                  </a:lnTo>
                  <a:close/>
                </a:path>
                <a:path w="825500" h="702310">
                  <a:moveTo>
                    <a:pt x="324624" y="699808"/>
                  </a:moveTo>
                  <a:lnTo>
                    <a:pt x="324319" y="699668"/>
                  </a:lnTo>
                  <a:lnTo>
                    <a:pt x="323596" y="699287"/>
                  </a:lnTo>
                  <a:lnTo>
                    <a:pt x="322630" y="699249"/>
                  </a:lnTo>
                  <a:lnTo>
                    <a:pt x="321792" y="699325"/>
                  </a:lnTo>
                  <a:lnTo>
                    <a:pt x="321640" y="699338"/>
                  </a:lnTo>
                  <a:lnTo>
                    <a:pt x="321322" y="700976"/>
                  </a:lnTo>
                  <a:lnTo>
                    <a:pt x="321576" y="701154"/>
                  </a:lnTo>
                  <a:lnTo>
                    <a:pt x="322249" y="701636"/>
                  </a:lnTo>
                  <a:lnTo>
                    <a:pt x="323189" y="701687"/>
                  </a:lnTo>
                  <a:lnTo>
                    <a:pt x="324586" y="702081"/>
                  </a:lnTo>
                  <a:lnTo>
                    <a:pt x="324472" y="700874"/>
                  </a:lnTo>
                  <a:lnTo>
                    <a:pt x="324624" y="699808"/>
                  </a:lnTo>
                  <a:close/>
                </a:path>
                <a:path w="825500" h="702310">
                  <a:moveTo>
                    <a:pt x="336918" y="466991"/>
                  </a:moveTo>
                  <a:lnTo>
                    <a:pt x="336359" y="465556"/>
                  </a:lnTo>
                  <a:lnTo>
                    <a:pt x="333057" y="464083"/>
                  </a:lnTo>
                  <a:lnTo>
                    <a:pt x="334302" y="466572"/>
                  </a:lnTo>
                  <a:lnTo>
                    <a:pt x="335648" y="469315"/>
                  </a:lnTo>
                  <a:lnTo>
                    <a:pt x="336918" y="466991"/>
                  </a:lnTo>
                  <a:close/>
                </a:path>
                <a:path w="825500" h="702310">
                  <a:moveTo>
                    <a:pt x="341871" y="34950"/>
                  </a:moveTo>
                  <a:lnTo>
                    <a:pt x="341274" y="33947"/>
                  </a:lnTo>
                  <a:lnTo>
                    <a:pt x="340169" y="34137"/>
                  </a:lnTo>
                  <a:lnTo>
                    <a:pt x="339483" y="34112"/>
                  </a:lnTo>
                  <a:lnTo>
                    <a:pt x="339483" y="34975"/>
                  </a:lnTo>
                  <a:lnTo>
                    <a:pt x="339242" y="35928"/>
                  </a:lnTo>
                  <a:lnTo>
                    <a:pt x="339750" y="37274"/>
                  </a:lnTo>
                  <a:lnTo>
                    <a:pt x="340626" y="37655"/>
                  </a:lnTo>
                  <a:lnTo>
                    <a:pt x="341223" y="38138"/>
                  </a:lnTo>
                  <a:lnTo>
                    <a:pt x="341426" y="37668"/>
                  </a:lnTo>
                  <a:lnTo>
                    <a:pt x="341871" y="36766"/>
                  </a:lnTo>
                  <a:lnTo>
                    <a:pt x="341769" y="35915"/>
                  </a:lnTo>
                  <a:lnTo>
                    <a:pt x="341871" y="34950"/>
                  </a:lnTo>
                  <a:close/>
                </a:path>
                <a:path w="825500" h="702310">
                  <a:moveTo>
                    <a:pt x="355168" y="133464"/>
                  </a:moveTo>
                  <a:lnTo>
                    <a:pt x="350583" y="136410"/>
                  </a:lnTo>
                  <a:lnTo>
                    <a:pt x="351840" y="138137"/>
                  </a:lnTo>
                  <a:lnTo>
                    <a:pt x="354888" y="142240"/>
                  </a:lnTo>
                  <a:lnTo>
                    <a:pt x="355168" y="133464"/>
                  </a:lnTo>
                  <a:close/>
                </a:path>
                <a:path w="825500" h="702310">
                  <a:moveTo>
                    <a:pt x="356412" y="550164"/>
                  </a:moveTo>
                  <a:lnTo>
                    <a:pt x="354799" y="547776"/>
                  </a:lnTo>
                  <a:lnTo>
                    <a:pt x="353263" y="546150"/>
                  </a:lnTo>
                  <a:lnTo>
                    <a:pt x="351396" y="543928"/>
                  </a:lnTo>
                  <a:lnTo>
                    <a:pt x="350037" y="547776"/>
                  </a:lnTo>
                  <a:lnTo>
                    <a:pt x="351256" y="550037"/>
                  </a:lnTo>
                  <a:lnTo>
                    <a:pt x="352920" y="551954"/>
                  </a:lnTo>
                  <a:lnTo>
                    <a:pt x="353364" y="552500"/>
                  </a:lnTo>
                  <a:lnTo>
                    <a:pt x="354965" y="552335"/>
                  </a:lnTo>
                  <a:lnTo>
                    <a:pt x="356196" y="551980"/>
                  </a:lnTo>
                  <a:lnTo>
                    <a:pt x="356412" y="550164"/>
                  </a:lnTo>
                  <a:close/>
                </a:path>
                <a:path w="825500" h="702310">
                  <a:moveTo>
                    <a:pt x="368096" y="338416"/>
                  </a:moveTo>
                  <a:lnTo>
                    <a:pt x="363867" y="335203"/>
                  </a:lnTo>
                  <a:lnTo>
                    <a:pt x="363207" y="339128"/>
                  </a:lnTo>
                  <a:lnTo>
                    <a:pt x="365658" y="338848"/>
                  </a:lnTo>
                  <a:lnTo>
                    <a:pt x="368096" y="338416"/>
                  </a:lnTo>
                  <a:close/>
                </a:path>
                <a:path w="825500" h="702310">
                  <a:moveTo>
                    <a:pt x="370700" y="603288"/>
                  </a:moveTo>
                  <a:lnTo>
                    <a:pt x="369684" y="599325"/>
                  </a:lnTo>
                  <a:lnTo>
                    <a:pt x="370154" y="594982"/>
                  </a:lnTo>
                  <a:lnTo>
                    <a:pt x="367804" y="596506"/>
                  </a:lnTo>
                  <a:lnTo>
                    <a:pt x="366052" y="597395"/>
                  </a:lnTo>
                  <a:lnTo>
                    <a:pt x="363562" y="599554"/>
                  </a:lnTo>
                  <a:lnTo>
                    <a:pt x="362038" y="601141"/>
                  </a:lnTo>
                  <a:lnTo>
                    <a:pt x="362686" y="603897"/>
                  </a:lnTo>
                  <a:lnTo>
                    <a:pt x="364464" y="603948"/>
                  </a:lnTo>
                  <a:lnTo>
                    <a:pt x="366471" y="602894"/>
                  </a:lnTo>
                  <a:lnTo>
                    <a:pt x="367093" y="603389"/>
                  </a:lnTo>
                  <a:lnTo>
                    <a:pt x="367411" y="603529"/>
                  </a:lnTo>
                  <a:lnTo>
                    <a:pt x="367322" y="606564"/>
                  </a:lnTo>
                  <a:lnTo>
                    <a:pt x="370700" y="603288"/>
                  </a:lnTo>
                  <a:close/>
                </a:path>
                <a:path w="825500" h="702310">
                  <a:moveTo>
                    <a:pt x="375653" y="212445"/>
                  </a:moveTo>
                  <a:lnTo>
                    <a:pt x="373824" y="210413"/>
                  </a:lnTo>
                  <a:lnTo>
                    <a:pt x="372351" y="210248"/>
                  </a:lnTo>
                  <a:lnTo>
                    <a:pt x="370547" y="212001"/>
                  </a:lnTo>
                  <a:lnTo>
                    <a:pt x="371970" y="214642"/>
                  </a:lnTo>
                  <a:lnTo>
                    <a:pt x="373443" y="214337"/>
                  </a:lnTo>
                  <a:lnTo>
                    <a:pt x="375653" y="212445"/>
                  </a:lnTo>
                  <a:close/>
                </a:path>
                <a:path w="825500" h="702310">
                  <a:moveTo>
                    <a:pt x="380390" y="378066"/>
                  </a:moveTo>
                  <a:lnTo>
                    <a:pt x="379412" y="377558"/>
                  </a:lnTo>
                  <a:lnTo>
                    <a:pt x="378726" y="378879"/>
                  </a:lnTo>
                  <a:lnTo>
                    <a:pt x="378040" y="380212"/>
                  </a:lnTo>
                  <a:lnTo>
                    <a:pt x="377355" y="381520"/>
                  </a:lnTo>
                  <a:lnTo>
                    <a:pt x="377698" y="381711"/>
                  </a:lnTo>
                  <a:lnTo>
                    <a:pt x="378040" y="381876"/>
                  </a:lnTo>
                  <a:lnTo>
                    <a:pt x="378396" y="382066"/>
                  </a:lnTo>
                  <a:lnTo>
                    <a:pt x="379717" y="379387"/>
                  </a:lnTo>
                  <a:lnTo>
                    <a:pt x="380390" y="378066"/>
                  </a:lnTo>
                  <a:close/>
                </a:path>
                <a:path w="825500" h="702310">
                  <a:moveTo>
                    <a:pt x="385445" y="373494"/>
                  </a:moveTo>
                  <a:lnTo>
                    <a:pt x="384225" y="368350"/>
                  </a:lnTo>
                  <a:lnTo>
                    <a:pt x="383667" y="366077"/>
                  </a:lnTo>
                  <a:lnTo>
                    <a:pt x="382409" y="366090"/>
                  </a:lnTo>
                  <a:lnTo>
                    <a:pt x="381825" y="368604"/>
                  </a:lnTo>
                  <a:lnTo>
                    <a:pt x="381215" y="371094"/>
                  </a:lnTo>
                  <a:lnTo>
                    <a:pt x="380492" y="374205"/>
                  </a:lnTo>
                  <a:lnTo>
                    <a:pt x="382574" y="373913"/>
                  </a:lnTo>
                  <a:lnTo>
                    <a:pt x="383870" y="373722"/>
                  </a:lnTo>
                  <a:lnTo>
                    <a:pt x="385445" y="373494"/>
                  </a:lnTo>
                  <a:close/>
                </a:path>
                <a:path w="825500" h="702310">
                  <a:moveTo>
                    <a:pt x="386753" y="511987"/>
                  </a:moveTo>
                  <a:lnTo>
                    <a:pt x="384416" y="509295"/>
                  </a:lnTo>
                  <a:lnTo>
                    <a:pt x="383387" y="511378"/>
                  </a:lnTo>
                  <a:lnTo>
                    <a:pt x="382155" y="512419"/>
                  </a:lnTo>
                  <a:lnTo>
                    <a:pt x="382155" y="512635"/>
                  </a:lnTo>
                  <a:lnTo>
                    <a:pt x="382117" y="512851"/>
                  </a:lnTo>
                  <a:lnTo>
                    <a:pt x="382270" y="513143"/>
                  </a:lnTo>
                  <a:lnTo>
                    <a:pt x="382536" y="513346"/>
                  </a:lnTo>
                  <a:lnTo>
                    <a:pt x="383946" y="512914"/>
                  </a:lnTo>
                  <a:lnTo>
                    <a:pt x="386753" y="511987"/>
                  </a:lnTo>
                  <a:close/>
                </a:path>
                <a:path w="825500" h="702310">
                  <a:moveTo>
                    <a:pt x="394817" y="491515"/>
                  </a:moveTo>
                  <a:lnTo>
                    <a:pt x="392239" y="490689"/>
                  </a:lnTo>
                  <a:lnTo>
                    <a:pt x="390144" y="490702"/>
                  </a:lnTo>
                  <a:lnTo>
                    <a:pt x="390156" y="494538"/>
                  </a:lnTo>
                  <a:lnTo>
                    <a:pt x="394817" y="491515"/>
                  </a:lnTo>
                  <a:close/>
                </a:path>
                <a:path w="825500" h="702310">
                  <a:moveTo>
                    <a:pt x="418934" y="185470"/>
                  </a:moveTo>
                  <a:lnTo>
                    <a:pt x="417804" y="185597"/>
                  </a:lnTo>
                  <a:lnTo>
                    <a:pt x="416915" y="185623"/>
                  </a:lnTo>
                  <a:lnTo>
                    <a:pt x="416090" y="185877"/>
                  </a:lnTo>
                  <a:lnTo>
                    <a:pt x="415937" y="185915"/>
                  </a:lnTo>
                  <a:lnTo>
                    <a:pt x="416052" y="186880"/>
                  </a:lnTo>
                  <a:lnTo>
                    <a:pt x="416052" y="187413"/>
                  </a:lnTo>
                  <a:lnTo>
                    <a:pt x="416902" y="187413"/>
                  </a:lnTo>
                  <a:lnTo>
                    <a:pt x="417791" y="187515"/>
                  </a:lnTo>
                  <a:lnTo>
                    <a:pt x="418630" y="187363"/>
                  </a:lnTo>
                  <a:lnTo>
                    <a:pt x="418807" y="187337"/>
                  </a:lnTo>
                  <a:lnTo>
                    <a:pt x="418795" y="186385"/>
                  </a:lnTo>
                  <a:lnTo>
                    <a:pt x="418934" y="185470"/>
                  </a:lnTo>
                  <a:close/>
                </a:path>
                <a:path w="825500" h="702310">
                  <a:moveTo>
                    <a:pt x="419595" y="397967"/>
                  </a:moveTo>
                  <a:lnTo>
                    <a:pt x="416407" y="397446"/>
                  </a:lnTo>
                  <a:lnTo>
                    <a:pt x="415442" y="398703"/>
                  </a:lnTo>
                  <a:lnTo>
                    <a:pt x="414515" y="403212"/>
                  </a:lnTo>
                  <a:lnTo>
                    <a:pt x="413245" y="405777"/>
                  </a:lnTo>
                  <a:lnTo>
                    <a:pt x="415950" y="408838"/>
                  </a:lnTo>
                  <a:lnTo>
                    <a:pt x="419595" y="397967"/>
                  </a:lnTo>
                  <a:close/>
                </a:path>
                <a:path w="825500" h="702310">
                  <a:moveTo>
                    <a:pt x="436575" y="657174"/>
                  </a:moveTo>
                  <a:lnTo>
                    <a:pt x="433806" y="656767"/>
                  </a:lnTo>
                  <a:lnTo>
                    <a:pt x="432003" y="656526"/>
                  </a:lnTo>
                  <a:lnTo>
                    <a:pt x="433298" y="662203"/>
                  </a:lnTo>
                  <a:lnTo>
                    <a:pt x="436575" y="657174"/>
                  </a:lnTo>
                  <a:close/>
                </a:path>
                <a:path w="825500" h="702310">
                  <a:moveTo>
                    <a:pt x="437057" y="222516"/>
                  </a:moveTo>
                  <a:lnTo>
                    <a:pt x="431584" y="222516"/>
                  </a:lnTo>
                  <a:lnTo>
                    <a:pt x="430352" y="225386"/>
                  </a:lnTo>
                  <a:lnTo>
                    <a:pt x="432511" y="224459"/>
                  </a:lnTo>
                  <a:lnTo>
                    <a:pt x="437057" y="222516"/>
                  </a:lnTo>
                  <a:close/>
                </a:path>
                <a:path w="825500" h="702310">
                  <a:moveTo>
                    <a:pt x="447344" y="381330"/>
                  </a:moveTo>
                  <a:lnTo>
                    <a:pt x="446709" y="380911"/>
                  </a:lnTo>
                  <a:lnTo>
                    <a:pt x="446087" y="380492"/>
                  </a:lnTo>
                  <a:lnTo>
                    <a:pt x="445439" y="380060"/>
                  </a:lnTo>
                  <a:lnTo>
                    <a:pt x="444830" y="381025"/>
                  </a:lnTo>
                  <a:lnTo>
                    <a:pt x="443611" y="382955"/>
                  </a:lnTo>
                  <a:lnTo>
                    <a:pt x="445325" y="384162"/>
                  </a:lnTo>
                  <a:lnTo>
                    <a:pt x="445985" y="383209"/>
                  </a:lnTo>
                  <a:lnTo>
                    <a:pt x="446671" y="382270"/>
                  </a:lnTo>
                  <a:lnTo>
                    <a:pt x="447344" y="381330"/>
                  </a:lnTo>
                  <a:close/>
                </a:path>
                <a:path w="825500" h="702310">
                  <a:moveTo>
                    <a:pt x="468655" y="493077"/>
                  </a:moveTo>
                  <a:lnTo>
                    <a:pt x="467702" y="491972"/>
                  </a:lnTo>
                  <a:lnTo>
                    <a:pt x="466775" y="491693"/>
                  </a:lnTo>
                  <a:lnTo>
                    <a:pt x="465899" y="491820"/>
                  </a:lnTo>
                  <a:lnTo>
                    <a:pt x="465251" y="491947"/>
                  </a:lnTo>
                  <a:lnTo>
                    <a:pt x="464680" y="492556"/>
                  </a:lnTo>
                  <a:lnTo>
                    <a:pt x="464058" y="492963"/>
                  </a:lnTo>
                  <a:lnTo>
                    <a:pt x="464159" y="493268"/>
                  </a:lnTo>
                  <a:lnTo>
                    <a:pt x="464375" y="493915"/>
                  </a:lnTo>
                  <a:lnTo>
                    <a:pt x="465797" y="493636"/>
                  </a:lnTo>
                  <a:lnTo>
                    <a:pt x="468655" y="493077"/>
                  </a:lnTo>
                  <a:close/>
                </a:path>
                <a:path w="825500" h="702310">
                  <a:moveTo>
                    <a:pt x="474370" y="520115"/>
                  </a:moveTo>
                  <a:lnTo>
                    <a:pt x="472338" y="520065"/>
                  </a:lnTo>
                  <a:lnTo>
                    <a:pt x="470789" y="520026"/>
                  </a:lnTo>
                  <a:lnTo>
                    <a:pt x="469265" y="520001"/>
                  </a:lnTo>
                  <a:lnTo>
                    <a:pt x="472059" y="523379"/>
                  </a:lnTo>
                  <a:lnTo>
                    <a:pt x="474370" y="520115"/>
                  </a:lnTo>
                  <a:close/>
                </a:path>
                <a:path w="825500" h="702310">
                  <a:moveTo>
                    <a:pt x="481444" y="686981"/>
                  </a:moveTo>
                  <a:lnTo>
                    <a:pt x="480199" y="686587"/>
                  </a:lnTo>
                  <a:lnTo>
                    <a:pt x="477037" y="685622"/>
                  </a:lnTo>
                  <a:lnTo>
                    <a:pt x="477837" y="688987"/>
                  </a:lnTo>
                  <a:lnTo>
                    <a:pt x="479412" y="688721"/>
                  </a:lnTo>
                  <a:lnTo>
                    <a:pt x="480974" y="688251"/>
                  </a:lnTo>
                  <a:lnTo>
                    <a:pt x="481164" y="688200"/>
                  </a:lnTo>
                  <a:lnTo>
                    <a:pt x="481215" y="687641"/>
                  </a:lnTo>
                  <a:lnTo>
                    <a:pt x="481444" y="686981"/>
                  </a:lnTo>
                  <a:close/>
                </a:path>
                <a:path w="825500" h="702310">
                  <a:moveTo>
                    <a:pt x="503897" y="393547"/>
                  </a:moveTo>
                  <a:lnTo>
                    <a:pt x="502310" y="393598"/>
                  </a:lnTo>
                  <a:lnTo>
                    <a:pt x="500976" y="393242"/>
                  </a:lnTo>
                  <a:lnTo>
                    <a:pt x="499745" y="394220"/>
                  </a:lnTo>
                  <a:lnTo>
                    <a:pt x="499452" y="396113"/>
                  </a:lnTo>
                  <a:lnTo>
                    <a:pt x="500519" y="397154"/>
                  </a:lnTo>
                  <a:lnTo>
                    <a:pt x="502183" y="397535"/>
                  </a:lnTo>
                  <a:lnTo>
                    <a:pt x="502843" y="397116"/>
                  </a:lnTo>
                  <a:lnTo>
                    <a:pt x="503504" y="396697"/>
                  </a:lnTo>
                  <a:lnTo>
                    <a:pt x="503466" y="395173"/>
                  </a:lnTo>
                  <a:lnTo>
                    <a:pt x="503897" y="393547"/>
                  </a:lnTo>
                  <a:close/>
                </a:path>
                <a:path w="825500" h="702310">
                  <a:moveTo>
                    <a:pt x="503948" y="336473"/>
                  </a:moveTo>
                  <a:lnTo>
                    <a:pt x="503059" y="336384"/>
                  </a:lnTo>
                  <a:lnTo>
                    <a:pt x="501332" y="336245"/>
                  </a:lnTo>
                  <a:lnTo>
                    <a:pt x="501256" y="336804"/>
                  </a:lnTo>
                  <a:lnTo>
                    <a:pt x="501192" y="337083"/>
                  </a:lnTo>
                  <a:lnTo>
                    <a:pt x="503643" y="337743"/>
                  </a:lnTo>
                  <a:lnTo>
                    <a:pt x="503745" y="337324"/>
                  </a:lnTo>
                  <a:lnTo>
                    <a:pt x="503834" y="336892"/>
                  </a:lnTo>
                  <a:lnTo>
                    <a:pt x="503948" y="336473"/>
                  </a:lnTo>
                  <a:close/>
                </a:path>
                <a:path w="825500" h="702310">
                  <a:moveTo>
                    <a:pt x="528218" y="164693"/>
                  </a:moveTo>
                  <a:lnTo>
                    <a:pt x="528167" y="158813"/>
                  </a:lnTo>
                  <a:lnTo>
                    <a:pt x="525830" y="160439"/>
                  </a:lnTo>
                  <a:lnTo>
                    <a:pt x="524992" y="162052"/>
                  </a:lnTo>
                  <a:lnTo>
                    <a:pt x="528218" y="164693"/>
                  </a:lnTo>
                  <a:close/>
                </a:path>
                <a:path w="825500" h="702310">
                  <a:moveTo>
                    <a:pt x="538530" y="355371"/>
                  </a:moveTo>
                  <a:lnTo>
                    <a:pt x="537743" y="354457"/>
                  </a:lnTo>
                  <a:lnTo>
                    <a:pt x="536778" y="354228"/>
                  </a:lnTo>
                  <a:lnTo>
                    <a:pt x="535584" y="353618"/>
                  </a:lnTo>
                  <a:lnTo>
                    <a:pt x="535393" y="354825"/>
                  </a:lnTo>
                  <a:lnTo>
                    <a:pt x="534987" y="355942"/>
                  </a:lnTo>
                  <a:lnTo>
                    <a:pt x="535241" y="356146"/>
                  </a:lnTo>
                  <a:lnTo>
                    <a:pt x="535940" y="356679"/>
                  </a:lnTo>
                  <a:lnTo>
                    <a:pt x="536943" y="356768"/>
                  </a:lnTo>
                  <a:lnTo>
                    <a:pt x="537819" y="357047"/>
                  </a:lnTo>
                  <a:lnTo>
                    <a:pt x="537997" y="356374"/>
                  </a:lnTo>
                  <a:lnTo>
                    <a:pt x="538530" y="355371"/>
                  </a:lnTo>
                  <a:close/>
                </a:path>
                <a:path w="825500" h="702310">
                  <a:moveTo>
                    <a:pt x="542861" y="288239"/>
                  </a:moveTo>
                  <a:lnTo>
                    <a:pt x="542848" y="287883"/>
                  </a:lnTo>
                  <a:lnTo>
                    <a:pt x="542391" y="287515"/>
                  </a:lnTo>
                  <a:lnTo>
                    <a:pt x="542036" y="287007"/>
                  </a:lnTo>
                  <a:lnTo>
                    <a:pt x="541667" y="287528"/>
                  </a:lnTo>
                  <a:lnTo>
                    <a:pt x="541083" y="287972"/>
                  </a:lnTo>
                  <a:lnTo>
                    <a:pt x="541159" y="288201"/>
                  </a:lnTo>
                  <a:lnTo>
                    <a:pt x="541324" y="288658"/>
                  </a:lnTo>
                  <a:lnTo>
                    <a:pt x="541845" y="288975"/>
                  </a:lnTo>
                  <a:lnTo>
                    <a:pt x="542213" y="289369"/>
                  </a:lnTo>
                  <a:lnTo>
                    <a:pt x="542442" y="288988"/>
                  </a:lnTo>
                  <a:lnTo>
                    <a:pt x="542861" y="288607"/>
                  </a:lnTo>
                  <a:lnTo>
                    <a:pt x="542861" y="288239"/>
                  </a:lnTo>
                  <a:close/>
                </a:path>
                <a:path w="825500" h="702310">
                  <a:moveTo>
                    <a:pt x="561708" y="389191"/>
                  </a:moveTo>
                  <a:lnTo>
                    <a:pt x="561263" y="389064"/>
                  </a:lnTo>
                  <a:lnTo>
                    <a:pt x="560349" y="388759"/>
                  </a:lnTo>
                  <a:lnTo>
                    <a:pt x="559092" y="389724"/>
                  </a:lnTo>
                  <a:lnTo>
                    <a:pt x="558317" y="390855"/>
                  </a:lnTo>
                  <a:lnTo>
                    <a:pt x="560743" y="392963"/>
                  </a:lnTo>
                  <a:lnTo>
                    <a:pt x="561390" y="390448"/>
                  </a:lnTo>
                  <a:lnTo>
                    <a:pt x="561708" y="389191"/>
                  </a:lnTo>
                  <a:close/>
                </a:path>
                <a:path w="825500" h="702310">
                  <a:moveTo>
                    <a:pt x="577329" y="219608"/>
                  </a:moveTo>
                  <a:lnTo>
                    <a:pt x="573747" y="216255"/>
                  </a:lnTo>
                  <a:lnTo>
                    <a:pt x="573303" y="216738"/>
                  </a:lnTo>
                  <a:lnTo>
                    <a:pt x="572858" y="217233"/>
                  </a:lnTo>
                  <a:lnTo>
                    <a:pt x="572414" y="217716"/>
                  </a:lnTo>
                  <a:lnTo>
                    <a:pt x="573138" y="219329"/>
                  </a:lnTo>
                  <a:lnTo>
                    <a:pt x="574014" y="220764"/>
                  </a:lnTo>
                  <a:lnTo>
                    <a:pt x="577329" y="219608"/>
                  </a:lnTo>
                  <a:close/>
                </a:path>
                <a:path w="825500" h="702310">
                  <a:moveTo>
                    <a:pt x="586219" y="247307"/>
                  </a:moveTo>
                  <a:lnTo>
                    <a:pt x="585736" y="242455"/>
                  </a:lnTo>
                  <a:lnTo>
                    <a:pt x="585292" y="241236"/>
                  </a:lnTo>
                  <a:lnTo>
                    <a:pt x="583120" y="241198"/>
                  </a:lnTo>
                  <a:lnTo>
                    <a:pt x="581952" y="241935"/>
                  </a:lnTo>
                  <a:lnTo>
                    <a:pt x="581952" y="242290"/>
                  </a:lnTo>
                  <a:lnTo>
                    <a:pt x="582053" y="244576"/>
                  </a:lnTo>
                  <a:lnTo>
                    <a:pt x="582155" y="247027"/>
                  </a:lnTo>
                  <a:lnTo>
                    <a:pt x="585203" y="247535"/>
                  </a:lnTo>
                  <a:lnTo>
                    <a:pt x="585381" y="247561"/>
                  </a:lnTo>
                  <a:lnTo>
                    <a:pt x="585584" y="247459"/>
                  </a:lnTo>
                  <a:lnTo>
                    <a:pt x="586219" y="247307"/>
                  </a:lnTo>
                  <a:close/>
                </a:path>
                <a:path w="825500" h="702310">
                  <a:moveTo>
                    <a:pt x="587324" y="384098"/>
                  </a:moveTo>
                  <a:lnTo>
                    <a:pt x="585457" y="381558"/>
                  </a:lnTo>
                  <a:lnTo>
                    <a:pt x="584276" y="383400"/>
                  </a:lnTo>
                  <a:lnTo>
                    <a:pt x="582663" y="385152"/>
                  </a:lnTo>
                  <a:lnTo>
                    <a:pt x="584187" y="387959"/>
                  </a:lnTo>
                  <a:lnTo>
                    <a:pt x="586752" y="386041"/>
                  </a:lnTo>
                  <a:lnTo>
                    <a:pt x="587324" y="384098"/>
                  </a:lnTo>
                  <a:close/>
                </a:path>
                <a:path w="825500" h="702310">
                  <a:moveTo>
                    <a:pt x="589292" y="108927"/>
                  </a:moveTo>
                  <a:lnTo>
                    <a:pt x="586981" y="108292"/>
                  </a:lnTo>
                  <a:lnTo>
                    <a:pt x="586765" y="109093"/>
                  </a:lnTo>
                  <a:lnTo>
                    <a:pt x="587552" y="109308"/>
                  </a:lnTo>
                  <a:lnTo>
                    <a:pt x="589089" y="109728"/>
                  </a:lnTo>
                  <a:lnTo>
                    <a:pt x="589165" y="109461"/>
                  </a:lnTo>
                  <a:lnTo>
                    <a:pt x="589229" y="109181"/>
                  </a:lnTo>
                  <a:lnTo>
                    <a:pt x="589292" y="108927"/>
                  </a:lnTo>
                  <a:close/>
                </a:path>
                <a:path w="825500" h="702310">
                  <a:moveTo>
                    <a:pt x="595744" y="90805"/>
                  </a:moveTo>
                  <a:lnTo>
                    <a:pt x="595426" y="90512"/>
                  </a:lnTo>
                  <a:lnTo>
                    <a:pt x="595109" y="89966"/>
                  </a:lnTo>
                  <a:lnTo>
                    <a:pt x="594817" y="89992"/>
                  </a:lnTo>
                  <a:lnTo>
                    <a:pt x="594233" y="90043"/>
                  </a:lnTo>
                  <a:lnTo>
                    <a:pt x="593699" y="90398"/>
                  </a:lnTo>
                  <a:lnTo>
                    <a:pt x="592937" y="90716"/>
                  </a:lnTo>
                  <a:lnTo>
                    <a:pt x="593458" y="91338"/>
                  </a:lnTo>
                  <a:lnTo>
                    <a:pt x="593940" y="92062"/>
                  </a:lnTo>
                  <a:lnTo>
                    <a:pt x="594664" y="91706"/>
                  </a:lnTo>
                  <a:lnTo>
                    <a:pt x="595198" y="91224"/>
                  </a:lnTo>
                  <a:lnTo>
                    <a:pt x="595744" y="90805"/>
                  </a:lnTo>
                  <a:close/>
                </a:path>
                <a:path w="825500" h="702310">
                  <a:moveTo>
                    <a:pt x="596607" y="291477"/>
                  </a:moveTo>
                  <a:lnTo>
                    <a:pt x="594220" y="288772"/>
                  </a:lnTo>
                  <a:lnTo>
                    <a:pt x="595452" y="294119"/>
                  </a:lnTo>
                  <a:lnTo>
                    <a:pt x="596607" y="291477"/>
                  </a:lnTo>
                  <a:close/>
                </a:path>
                <a:path w="825500" h="702310">
                  <a:moveTo>
                    <a:pt x="598627" y="509752"/>
                  </a:moveTo>
                  <a:lnTo>
                    <a:pt x="592709" y="509905"/>
                  </a:lnTo>
                  <a:lnTo>
                    <a:pt x="594982" y="514184"/>
                  </a:lnTo>
                  <a:lnTo>
                    <a:pt x="595287" y="514172"/>
                  </a:lnTo>
                  <a:lnTo>
                    <a:pt x="598627" y="509752"/>
                  </a:lnTo>
                  <a:close/>
                </a:path>
                <a:path w="825500" h="702310">
                  <a:moveTo>
                    <a:pt x="655967" y="691121"/>
                  </a:moveTo>
                  <a:lnTo>
                    <a:pt x="655904" y="690968"/>
                  </a:lnTo>
                  <a:lnTo>
                    <a:pt x="654469" y="691184"/>
                  </a:lnTo>
                  <a:lnTo>
                    <a:pt x="655967" y="691121"/>
                  </a:lnTo>
                  <a:close/>
                </a:path>
                <a:path w="825500" h="702310">
                  <a:moveTo>
                    <a:pt x="669036" y="322783"/>
                  </a:moveTo>
                  <a:lnTo>
                    <a:pt x="667981" y="318973"/>
                  </a:lnTo>
                  <a:lnTo>
                    <a:pt x="666559" y="321792"/>
                  </a:lnTo>
                  <a:lnTo>
                    <a:pt x="665708" y="323469"/>
                  </a:lnTo>
                  <a:lnTo>
                    <a:pt x="664857" y="325158"/>
                  </a:lnTo>
                  <a:lnTo>
                    <a:pt x="666407" y="325882"/>
                  </a:lnTo>
                  <a:lnTo>
                    <a:pt x="667677" y="324307"/>
                  </a:lnTo>
                  <a:lnTo>
                    <a:pt x="669036" y="322783"/>
                  </a:lnTo>
                  <a:close/>
                </a:path>
                <a:path w="825500" h="702310">
                  <a:moveTo>
                    <a:pt x="684377" y="537616"/>
                  </a:moveTo>
                  <a:lnTo>
                    <a:pt x="683107" y="533463"/>
                  </a:lnTo>
                  <a:lnTo>
                    <a:pt x="680212" y="537476"/>
                  </a:lnTo>
                  <a:lnTo>
                    <a:pt x="681977" y="537540"/>
                  </a:lnTo>
                  <a:lnTo>
                    <a:pt x="684377" y="537616"/>
                  </a:lnTo>
                  <a:close/>
                </a:path>
                <a:path w="825500" h="702310">
                  <a:moveTo>
                    <a:pt x="711542" y="560590"/>
                  </a:moveTo>
                  <a:lnTo>
                    <a:pt x="710628" y="560108"/>
                  </a:lnTo>
                  <a:lnTo>
                    <a:pt x="709714" y="559549"/>
                  </a:lnTo>
                  <a:lnTo>
                    <a:pt x="708748" y="559155"/>
                  </a:lnTo>
                  <a:lnTo>
                    <a:pt x="708164" y="559981"/>
                  </a:lnTo>
                  <a:lnTo>
                    <a:pt x="707859" y="560412"/>
                  </a:lnTo>
                  <a:lnTo>
                    <a:pt x="710806" y="561962"/>
                  </a:lnTo>
                  <a:lnTo>
                    <a:pt x="711047" y="561505"/>
                  </a:lnTo>
                  <a:lnTo>
                    <a:pt x="711301" y="561060"/>
                  </a:lnTo>
                  <a:lnTo>
                    <a:pt x="711542" y="560590"/>
                  </a:lnTo>
                  <a:close/>
                </a:path>
                <a:path w="825500" h="702310">
                  <a:moveTo>
                    <a:pt x="715556" y="503072"/>
                  </a:moveTo>
                  <a:lnTo>
                    <a:pt x="714895" y="501573"/>
                  </a:lnTo>
                  <a:lnTo>
                    <a:pt x="714476" y="500532"/>
                  </a:lnTo>
                  <a:lnTo>
                    <a:pt x="713981" y="499541"/>
                  </a:lnTo>
                  <a:lnTo>
                    <a:pt x="713460" y="498487"/>
                  </a:lnTo>
                  <a:lnTo>
                    <a:pt x="712851" y="497484"/>
                  </a:lnTo>
                  <a:lnTo>
                    <a:pt x="712266" y="496468"/>
                  </a:lnTo>
                  <a:lnTo>
                    <a:pt x="711441" y="496938"/>
                  </a:lnTo>
                  <a:lnTo>
                    <a:pt x="711034" y="497192"/>
                  </a:lnTo>
                  <a:lnTo>
                    <a:pt x="712774" y="498817"/>
                  </a:lnTo>
                  <a:lnTo>
                    <a:pt x="710653" y="502488"/>
                  </a:lnTo>
                  <a:lnTo>
                    <a:pt x="715556" y="503072"/>
                  </a:lnTo>
                  <a:close/>
                </a:path>
                <a:path w="825500" h="702310">
                  <a:moveTo>
                    <a:pt x="741464" y="514604"/>
                  </a:moveTo>
                  <a:lnTo>
                    <a:pt x="740473" y="513575"/>
                  </a:lnTo>
                  <a:lnTo>
                    <a:pt x="739978" y="513054"/>
                  </a:lnTo>
                  <a:lnTo>
                    <a:pt x="739254" y="513930"/>
                  </a:lnTo>
                  <a:lnTo>
                    <a:pt x="738505" y="514769"/>
                  </a:lnTo>
                  <a:lnTo>
                    <a:pt x="737870" y="515708"/>
                  </a:lnTo>
                  <a:lnTo>
                    <a:pt x="738860" y="516788"/>
                  </a:lnTo>
                  <a:lnTo>
                    <a:pt x="739838" y="516089"/>
                  </a:lnTo>
                  <a:lnTo>
                    <a:pt x="740638" y="515327"/>
                  </a:lnTo>
                  <a:lnTo>
                    <a:pt x="741464" y="514604"/>
                  </a:lnTo>
                  <a:close/>
                </a:path>
                <a:path w="825500" h="702310">
                  <a:moveTo>
                    <a:pt x="788936" y="487756"/>
                  </a:moveTo>
                  <a:lnTo>
                    <a:pt x="788835" y="486435"/>
                  </a:lnTo>
                  <a:lnTo>
                    <a:pt x="786384" y="485762"/>
                  </a:lnTo>
                  <a:lnTo>
                    <a:pt x="785495" y="488010"/>
                  </a:lnTo>
                  <a:lnTo>
                    <a:pt x="785977" y="489165"/>
                  </a:lnTo>
                  <a:lnTo>
                    <a:pt x="788492" y="489902"/>
                  </a:lnTo>
                  <a:lnTo>
                    <a:pt x="788936" y="487756"/>
                  </a:lnTo>
                  <a:close/>
                </a:path>
                <a:path w="825500" h="702310">
                  <a:moveTo>
                    <a:pt x="808634" y="467017"/>
                  </a:moveTo>
                  <a:lnTo>
                    <a:pt x="807783" y="463588"/>
                  </a:lnTo>
                  <a:lnTo>
                    <a:pt x="806691" y="462508"/>
                  </a:lnTo>
                  <a:lnTo>
                    <a:pt x="804341" y="464172"/>
                  </a:lnTo>
                  <a:lnTo>
                    <a:pt x="803960" y="464426"/>
                  </a:lnTo>
                  <a:lnTo>
                    <a:pt x="803960" y="465201"/>
                  </a:lnTo>
                  <a:lnTo>
                    <a:pt x="803681" y="466090"/>
                  </a:lnTo>
                  <a:lnTo>
                    <a:pt x="806386" y="466610"/>
                  </a:lnTo>
                  <a:lnTo>
                    <a:pt x="808634" y="467017"/>
                  </a:lnTo>
                  <a:close/>
                </a:path>
                <a:path w="825500" h="702310">
                  <a:moveTo>
                    <a:pt x="825500" y="624497"/>
                  </a:moveTo>
                  <a:lnTo>
                    <a:pt x="824230" y="623735"/>
                  </a:lnTo>
                  <a:lnTo>
                    <a:pt x="821702" y="622236"/>
                  </a:lnTo>
                  <a:lnTo>
                    <a:pt x="821448" y="622820"/>
                  </a:lnTo>
                  <a:lnTo>
                    <a:pt x="821169" y="623379"/>
                  </a:lnTo>
                  <a:lnTo>
                    <a:pt x="820915" y="623963"/>
                  </a:lnTo>
                  <a:lnTo>
                    <a:pt x="822274" y="624484"/>
                  </a:lnTo>
                  <a:lnTo>
                    <a:pt x="825004" y="625487"/>
                  </a:lnTo>
                  <a:lnTo>
                    <a:pt x="825182" y="625170"/>
                  </a:lnTo>
                  <a:lnTo>
                    <a:pt x="825500" y="6244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7" name="object 17"/>
            <p:cNvSpPr/>
            <p:nvPr/>
          </p:nvSpPr>
          <p:spPr>
            <a:xfrm>
              <a:off x="2029891" y="1997627"/>
              <a:ext cx="743585" cy="675640"/>
            </a:xfrm>
            <a:custGeom>
              <a:avLst/>
              <a:gdLst/>
              <a:ahLst/>
              <a:cxnLst/>
              <a:rect l="l" t="t" r="r" b="b"/>
              <a:pathLst>
                <a:path w="743585" h="675639">
                  <a:moveTo>
                    <a:pt x="1638" y="436194"/>
                  </a:moveTo>
                  <a:lnTo>
                    <a:pt x="101" y="433908"/>
                  </a:lnTo>
                  <a:lnTo>
                    <a:pt x="25" y="436537"/>
                  </a:lnTo>
                  <a:lnTo>
                    <a:pt x="0" y="438023"/>
                  </a:lnTo>
                  <a:lnTo>
                    <a:pt x="1638" y="436194"/>
                  </a:lnTo>
                  <a:close/>
                </a:path>
                <a:path w="743585" h="675639">
                  <a:moveTo>
                    <a:pt x="2895" y="228384"/>
                  </a:moveTo>
                  <a:lnTo>
                    <a:pt x="812" y="227469"/>
                  </a:lnTo>
                  <a:lnTo>
                    <a:pt x="546" y="228333"/>
                  </a:lnTo>
                  <a:lnTo>
                    <a:pt x="254" y="228854"/>
                  </a:lnTo>
                  <a:lnTo>
                    <a:pt x="1333" y="229235"/>
                  </a:lnTo>
                  <a:lnTo>
                    <a:pt x="1841" y="229412"/>
                  </a:lnTo>
                  <a:lnTo>
                    <a:pt x="2336" y="229590"/>
                  </a:lnTo>
                  <a:lnTo>
                    <a:pt x="2489" y="229120"/>
                  </a:lnTo>
                  <a:lnTo>
                    <a:pt x="2895" y="228384"/>
                  </a:lnTo>
                  <a:close/>
                </a:path>
                <a:path w="743585" h="675639">
                  <a:moveTo>
                    <a:pt x="5067" y="184772"/>
                  </a:moveTo>
                  <a:lnTo>
                    <a:pt x="1625" y="185000"/>
                  </a:lnTo>
                  <a:lnTo>
                    <a:pt x="3073" y="188125"/>
                  </a:lnTo>
                  <a:lnTo>
                    <a:pt x="4241" y="186372"/>
                  </a:lnTo>
                  <a:lnTo>
                    <a:pt x="5067" y="184772"/>
                  </a:lnTo>
                  <a:close/>
                </a:path>
                <a:path w="743585" h="675639">
                  <a:moveTo>
                    <a:pt x="18503" y="85813"/>
                  </a:moveTo>
                  <a:lnTo>
                    <a:pt x="17665" y="85471"/>
                  </a:lnTo>
                  <a:lnTo>
                    <a:pt x="17183" y="85255"/>
                  </a:lnTo>
                  <a:lnTo>
                    <a:pt x="16700" y="85077"/>
                  </a:lnTo>
                  <a:lnTo>
                    <a:pt x="16383" y="85864"/>
                  </a:lnTo>
                  <a:lnTo>
                    <a:pt x="16065" y="86677"/>
                  </a:lnTo>
                  <a:lnTo>
                    <a:pt x="15760" y="87477"/>
                  </a:lnTo>
                  <a:lnTo>
                    <a:pt x="16281" y="87591"/>
                  </a:lnTo>
                  <a:lnTo>
                    <a:pt x="17030" y="88011"/>
                  </a:lnTo>
                  <a:lnTo>
                    <a:pt x="17780" y="87388"/>
                  </a:lnTo>
                  <a:lnTo>
                    <a:pt x="18034" y="86626"/>
                  </a:lnTo>
                  <a:lnTo>
                    <a:pt x="18503" y="85813"/>
                  </a:lnTo>
                  <a:close/>
                </a:path>
                <a:path w="743585" h="675639">
                  <a:moveTo>
                    <a:pt x="36893" y="624674"/>
                  </a:moveTo>
                  <a:lnTo>
                    <a:pt x="36347" y="624357"/>
                  </a:lnTo>
                  <a:lnTo>
                    <a:pt x="36055" y="624217"/>
                  </a:lnTo>
                  <a:lnTo>
                    <a:pt x="35585" y="624967"/>
                  </a:lnTo>
                  <a:lnTo>
                    <a:pt x="34645" y="626516"/>
                  </a:lnTo>
                  <a:lnTo>
                    <a:pt x="35585" y="627037"/>
                  </a:lnTo>
                  <a:lnTo>
                    <a:pt x="36029" y="626262"/>
                  </a:lnTo>
                  <a:lnTo>
                    <a:pt x="36461" y="625462"/>
                  </a:lnTo>
                  <a:lnTo>
                    <a:pt x="36893" y="624674"/>
                  </a:lnTo>
                  <a:close/>
                </a:path>
                <a:path w="743585" h="675639">
                  <a:moveTo>
                    <a:pt x="42138" y="116624"/>
                  </a:moveTo>
                  <a:lnTo>
                    <a:pt x="41529" y="115874"/>
                  </a:lnTo>
                  <a:lnTo>
                    <a:pt x="40271" y="114388"/>
                  </a:lnTo>
                  <a:lnTo>
                    <a:pt x="39725" y="114846"/>
                  </a:lnTo>
                  <a:lnTo>
                    <a:pt x="39458" y="115062"/>
                  </a:lnTo>
                  <a:lnTo>
                    <a:pt x="39979" y="115862"/>
                  </a:lnTo>
                  <a:lnTo>
                    <a:pt x="40487" y="116662"/>
                  </a:lnTo>
                  <a:lnTo>
                    <a:pt x="41008" y="117475"/>
                  </a:lnTo>
                  <a:lnTo>
                    <a:pt x="41389" y="117195"/>
                  </a:lnTo>
                  <a:lnTo>
                    <a:pt x="41770" y="116903"/>
                  </a:lnTo>
                  <a:lnTo>
                    <a:pt x="42138" y="116624"/>
                  </a:lnTo>
                  <a:close/>
                </a:path>
                <a:path w="743585" h="675639">
                  <a:moveTo>
                    <a:pt x="47409" y="670585"/>
                  </a:moveTo>
                  <a:lnTo>
                    <a:pt x="43726" y="670979"/>
                  </a:lnTo>
                  <a:lnTo>
                    <a:pt x="43065" y="672287"/>
                  </a:lnTo>
                  <a:lnTo>
                    <a:pt x="43688" y="675360"/>
                  </a:lnTo>
                  <a:lnTo>
                    <a:pt x="45123" y="675297"/>
                  </a:lnTo>
                  <a:lnTo>
                    <a:pt x="47409" y="670585"/>
                  </a:lnTo>
                  <a:close/>
                </a:path>
                <a:path w="743585" h="675639">
                  <a:moveTo>
                    <a:pt x="54546" y="471652"/>
                  </a:moveTo>
                  <a:lnTo>
                    <a:pt x="52222" y="473824"/>
                  </a:lnTo>
                  <a:lnTo>
                    <a:pt x="49060" y="475361"/>
                  </a:lnTo>
                  <a:lnTo>
                    <a:pt x="48336" y="479501"/>
                  </a:lnTo>
                  <a:lnTo>
                    <a:pt x="52197" y="477850"/>
                  </a:lnTo>
                  <a:lnTo>
                    <a:pt x="53759" y="475056"/>
                  </a:lnTo>
                  <a:lnTo>
                    <a:pt x="54546" y="471652"/>
                  </a:lnTo>
                  <a:close/>
                </a:path>
                <a:path w="743585" h="675639">
                  <a:moveTo>
                    <a:pt x="63207" y="628929"/>
                  </a:moveTo>
                  <a:lnTo>
                    <a:pt x="62331" y="628853"/>
                  </a:lnTo>
                  <a:lnTo>
                    <a:pt x="61480" y="628650"/>
                  </a:lnTo>
                  <a:lnTo>
                    <a:pt x="61429" y="628815"/>
                  </a:lnTo>
                  <a:lnTo>
                    <a:pt x="61163" y="629399"/>
                  </a:lnTo>
                  <a:lnTo>
                    <a:pt x="61023" y="630123"/>
                  </a:lnTo>
                  <a:lnTo>
                    <a:pt x="61137" y="630745"/>
                  </a:lnTo>
                  <a:lnTo>
                    <a:pt x="61163" y="630961"/>
                  </a:lnTo>
                  <a:lnTo>
                    <a:pt x="62433" y="631228"/>
                  </a:lnTo>
                  <a:lnTo>
                    <a:pt x="62509" y="631101"/>
                  </a:lnTo>
                  <a:lnTo>
                    <a:pt x="62839" y="630529"/>
                  </a:lnTo>
                  <a:lnTo>
                    <a:pt x="62941" y="629843"/>
                  </a:lnTo>
                  <a:lnTo>
                    <a:pt x="63207" y="628929"/>
                  </a:lnTo>
                  <a:close/>
                </a:path>
                <a:path w="743585" h="675639">
                  <a:moveTo>
                    <a:pt x="77038" y="524332"/>
                  </a:moveTo>
                  <a:lnTo>
                    <a:pt x="76276" y="523849"/>
                  </a:lnTo>
                  <a:lnTo>
                    <a:pt x="75552" y="523582"/>
                  </a:lnTo>
                  <a:lnTo>
                    <a:pt x="74574" y="523582"/>
                  </a:lnTo>
                  <a:lnTo>
                    <a:pt x="74295" y="524357"/>
                  </a:lnTo>
                  <a:lnTo>
                    <a:pt x="73990" y="524789"/>
                  </a:lnTo>
                  <a:lnTo>
                    <a:pt x="74752" y="525157"/>
                  </a:lnTo>
                  <a:lnTo>
                    <a:pt x="75514" y="525551"/>
                  </a:lnTo>
                  <a:lnTo>
                    <a:pt x="76593" y="526110"/>
                  </a:lnTo>
                  <a:lnTo>
                    <a:pt x="76746" y="525145"/>
                  </a:lnTo>
                  <a:lnTo>
                    <a:pt x="77038" y="524332"/>
                  </a:lnTo>
                  <a:close/>
                </a:path>
                <a:path w="743585" h="675639">
                  <a:moveTo>
                    <a:pt x="77444" y="343484"/>
                  </a:moveTo>
                  <a:lnTo>
                    <a:pt x="76733" y="342544"/>
                  </a:lnTo>
                  <a:lnTo>
                    <a:pt x="75298" y="340639"/>
                  </a:lnTo>
                  <a:lnTo>
                    <a:pt x="74739" y="340995"/>
                  </a:lnTo>
                  <a:lnTo>
                    <a:pt x="73621" y="341718"/>
                  </a:lnTo>
                  <a:lnTo>
                    <a:pt x="74777" y="343776"/>
                  </a:lnTo>
                  <a:lnTo>
                    <a:pt x="75361" y="344817"/>
                  </a:lnTo>
                  <a:lnTo>
                    <a:pt x="76746" y="343941"/>
                  </a:lnTo>
                  <a:lnTo>
                    <a:pt x="77444" y="343484"/>
                  </a:lnTo>
                  <a:close/>
                </a:path>
                <a:path w="743585" h="675639">
                  <a:moveTo>
                    <a:pt x="90563" y="275323"/>
                  </a:moveTo>
                  <a:lnTo>
                    <a:pt x="89674" y="268516"/>
                  </a:lnTo>
                  <a:lnTo>
                    <a:pt x="88976" y="267373"/>
                  </a:lnTo>
                  <a:lnTo>
                    <a:pt x="85674" y="266547"/>
                  </a:lnTo>
                  <a:lnTo>
                    <a:pt x="86118" y="270217"/>
                  </a:lnTo>
                  <a:lnTo>
                    <a:pt x="88163" y="272872"/>
                  </a:lnTo>
                  <a:lnTo>
                    <a:pt x="90563" y="275323"/>
                  </a:lnTo>
                  <a:close/>
                </a:path>
                <a:path w="743585" h="675639">
                  <a:moveTo>
                    <a:pt x="99517" y="238861"/>
                  </a:moveTo>
                  <a:lnTo>
                    <a:pt x="99453" y="237896"/>
                  </a:lnTo>
                  <a:lnTo>
                    <a:pt x="99390" y="236893"/>
                  </a:lnTo>
                  <a:lnTo>
                    <a:pt x="99225" y="235927"/>
                  </a:lnTo>
                  <a:lnTo>
                    <a:pt x="98310" y="235851"/>
                  </a:lnTo>
                  <a:lnTo>
                    <a:pt x="98145" y="236880"/>
                  </a:lnTo>
                  <a:lnTo>
                    <a:pt x="98044" y="237858"/>
                  </a:lnTo>
                  <a:lnTo>
                    <a:pt x="97967" y="238861"/>
                  </a:lnTo>
                  <a:lnTo>
                    <a:pt x="99009" y="238861"/>
                  </a:lnTo>
                  <a:lnTo>
                    <a:pt x="99517" y="238861"/>
                  </a:lnTo>
                  <a:close/>
                </a:path>
                <a:path w="743585" h="675639">
                  <a:moveTo>
                    <a:pt x="101968" y="356527"/>
                  </a:moveTo>
                  <a:lnTo>
                    <a:pt x="100342" y="354596"/>
                  </a:lnTo>
                  <a:lnTo>
                    <a:pt x="99555" y="353618"/>
                  </a:lnTo>
                  <a:lnTo>
                    <a:pt x="99034" y="354025"/>
                  </a:lnTo>
                  <a:lnTo>
                    <a:pt x="98526" y="354431"/>
                  </a:lnTo>
                  <a:lnTo>
                    <a:pt x="98018" y="354850"/>
                  </a:lnTo>
                  <a:lnTo>
                    <a:pt x="99009" y="355727"/>
                  </a:lnTo>
                  <a:lnTo>
                    <a:pt x="99987" y="356641"/>
                  </a:lnTo>
                  <a:lnTo>
                    <a:pt x="100965" y="357517"/>
                  </a:lnTo>
                  <a:lnTo>
                    <a:pt x="101968" y="356527"/>
                  </a:lnTo>
                  <a:close/>
                </a:path>
                <a:path w="743585" h="675639">
                  <a:moveTo>
                    <a:pt x="126809" y="534098"/>
                  </a:moveTo>
                  <a:lnTo>
                    <a:pt x="126212" y="533374"/>
                  </a:lnTo>
                  <a:lnTo>
                    <a:pt x="125615" y="532625"/>
                  </a:lnTo>
                  <a:lnTo>
                    <a:pt x="125006" y="531888"/>
                  </a:lnTo>
                  <a:lnTo>
                    <a:pt x="123990" y="532549"/>
                  </a:lnTo>
                  <a:lnTo>
                    <a:pt x="125082" y="534212"/>
                  </a:lnTo>
                  <a:lnTo>
                    <a:pt x="125615" y="535051"/>
                  </a:lnTo>
                  <a:lnTo>
                    <a:pt x="126009" y="534746"/>
                  </a:lnTo>
                  <a:lnTo>
                    <a:pt x="126415" y="534428"/>
                  </a:lnTo>
                  <a:lnTo>
                    <a:pt x="126809" y="534098"/>
                  </a:lnTo>
                  <a:close/>
                </a:path>
                <a:path w="743585" h="675639">
                  <a:moveTo>
                    <a:pt x="126923" y="253403"/>
                  </a:moveTo>
                  <a:lnTo>
                    <a:pt x="126377" y="252564"/>
                  </a:lnTo>
                  <a:lnTo>
                    <a:pt x="125310" y="250913"/>
                  </a:lnTo>
                  <a:lnTo>
                    <a:pt x="125006" y="251142"/>
                  </a:lnTo>
                  <a:lnTo>
                    <a:pt x="124421" y="251523"/>
                  </a:lnTo>
                  <a:lnTo>
                    <a:pt x="124853" y="252437"/>
                  </a:lnTo>
                  <a:lnTo>
                    <a:pt x="125336" y="253212"/>
                  </a:lnTo>
                  <a:lnTo>
                    <a:pt x="125806" y="254000"/>
                  </a:lnTo>
                  <a:lnTo>
                    <a:pt x="126542" y="253593"/>
                  </a:lnTo>
                  <a:lnTo>
                    <a:pt x="126923" y="253403"/>
                  </a:lnTo>
                  <a:close/>
                </a:path>
                <a:path w="743585" h="675639">
                  <a:moveTo>
                    <a:pt x="137185" y="626681"/>
                  </a:moveTo>
                  <a:lnTo>
                    <a:pt x="136766" y="625894"/>
                  </a:lnTo>
                  <a:lnTo>
                    <a:pt x="135928" y="624344"/>
                  </a:lnTo>
                  <a:lnTo>
                    <a:pt x="135521" y="624624"/>
                  </a:lnTo>
                  <a:lnTo>
                    <a:pt x="135128" y="624928"/>
                  </a:lnTo>
                  <a:lnTo>
                    <a:pt x="134721" y="625208"/>
                  </a:lnTo>
                  <a:lnTo>
                    <a:pt x="135242" y="625843"/>
                  </a:lnTo>
                  <a:lnTo>
                    <a:pt x="135737" y="626541"/>
                  </a:lnTo>
                  <a:lnTo>
                    <a:pt x="136372" y="627189"/>
                  </a:lnTo>
                  <a:lnTo>
                    <a:pt x="136880" y="626833"/>
                  </a:lnTo>
                  <a:lnTo>
                    <a:pt x="137185" y="626681"/>
                  </a:lnTo>
                  <a:close/>
                </a:path>
                <a:path w="743585" h="675639">
                  <a:moveTo>
                    <a:pt x="156248" y="305041"/>
                  </a:moveTo>
                  <a:lnTo>
                    <a:pt x="154724" y="304990"/>
                  </a:lnTo>
                  <a:lnTo>
                    <a:pt x="154000" y="304774"/>
                  </a:lnTo>
                  <a:lnTo>
                    <a:pt x="153784" y="304990"/>
                  </a:lnTo>
                  <a:lnTo>
                    <a:pt x="153517" y="305308"/>
                  </a:lnTo>
                  <a:lnTo>
                    <a:pt x="153479" y="306120"/>
                  </a:lnTo>
                  <a:lnTo>
                    <a:pt x="153695" y="306463"/>
                  </a:lnTo>
                  <a:lnTo>
                    <a:pt x="153885" y="306768"/>
                  </a:lnTo>
                  <a:lnTo>
                    <a:pt x="154724" y="306959"/>
                  </a:lnTo>
                  <a:lnTo>
                    <a:pt x="155486" y="306539"/>
                  </a:lnTo>
                  <a:lnTo>
                    <a:pt x="155689" y="305879"/>
                  </a:lnTo>
                  <a:lnTo>
                    <a:pt x="156248" y="305041"/>
                  </a:lnTo>
                  <a:close/>
                </a:path>
                <a:path w="743585" h="675639">
                  <a:moveTo>
                    <a:pt x="175907" y="436143"/>
                  </a:moveTo>
                  <a:lnTo>
                    <a:pt x="175882" y="431914"/>
                  </a:lnTo>
                  <a:lnTo>
                    <a:pt x="171272" y="432663"/>
                  </a:lnTo>
                  <a:lnTo>
                    <a:pt x="175907" y="439293"/>
                  </a:lnTo>
                  <a:lnTo>
                    <a:pt x="175907" y="436143"/>
                  </a:lnTo>
                  <a:close/>
                </a:path>
                <a:path w="743585" h="675639">
                  <a:moveTo>
                    <a:pt x="180289" y="466166"/>
                  </a:moveTo>
                  <a:lnTo>
                    <a:pt x="179895" y="465239"/>
                  </a:lnTo>
                  <a:lnTo>
                    <a:pt x="179717" y="464731"/>
                  </a:lnTo>
                  <a:lnTo>
                    <a:pt x="176822" y="465861"/>
                  </a:lnTo>
                  <a:lnTo>
                    <a:pt x="177038" y="466369"/>
                  </a:lnTo>
                  <a:lnTo>
                    <a:pt x="177457" y="467334"/>
                  </a:lnTo>
                  <a:lnTo>
                    <a:pt x="178396" y="466979"/>
                  </a:lnTo>
                  <a:lnTo>
                    <a:pt x="179336" y="466648"/>
                  </a:lnTo>
                  <a:lnTo>
                    <a:pt x="180238" y="466204"/>
                  </a:lnTo>
                  <a:close/>
                </a:path>
                <a:path w="743585" h="675639">
                  <a:moveTo>
                    <a:pt x="183210" y="574255"/>
                  </a:moveTo>
                  <a:lnTo>
                    <a:pt x="181279" y="570801"/>
                  </a:lnTo>
                  <a:lnTo>
                    <a:pt x="181825" y="566483"/>
                  </a:lnTo>
                  <a:lnTo>
                    <a:pt x="178536" y="563219"/>
                  </a:lnTo>
                  <a:lnTo>
                    <a:pt x="177850" y="572858"/>
                  </a:lnTo>
                  <a:lnTo>
                    <a:pt x="178663" y="574890"/>
                  </a:lnTo>
                  <a:lnTo>
                    <a:pt x="183210" y="574255"/>
                  </a:lnTo>
                  <a:close/>
                </a:path>
                <a:path w="743585" h="675639">
                  <a:moveTo>
                    <a:pt x="208140" y="351828"/>
                  </a:moveTo>
                  <a:lnTo>
                    <a:pt x="207391" y="350761"/>
                  </a:lnTo>
                  <a:lnTo>
                    <a:pt x="206146" y="351053"/>
                  </a:lnTo>
                  <a:lnTo>
                    <a:pt x="204838" y="351015"/>
                  </a:lnTo>
                  <a:lnTo>
                    <a:pt x="205244" y="352285"/>
                  </a:lnTo>
                  <a:lnTo>
                    <a:pt x="205257" y="353339"/>
                  </a:lnTo>
                  <a:lnTo>
                    <a:pt x="205778" y="353707"/>
                  </a:lnTo>
                  <a:lnTo>
                    <a:pt x="206311" y="354101"/>
                  </a:lnTo>
                  <a:lnTo>
                    <a:pt x="207327" y="353822"/>
                  </a:lnTo>
                  <a:lnTo>
                    <a:pt x="208140" y="353822"/>
                  </a:lnTo>
                  <a:lnTo>
                    <a:pt x="208013" y="352907"/>
                  </a:lnTo>
                  <a:lnTo>
                    <a:pt x="208140" y="351828"/>
                  </a:lnTo>
                  <a:close/>
                </a:path>
                <a:path w="743585" h="675639">
                  <a:moveTo>
                    <a:pt x="213944" y="173697"/>
                  </a:moveTo>
                  <a:lnTo>
                    <a:pt x="213499" y="172377"/>
                  </a:lnTo>
                  <a:lnTo>
                    <a:pt x="213080" y="171056"/>
                  </a:lnTo>
                  <a:lnTo>
                    <a:pt x="212661" y="169735"/>
                  </a:lnTo>
                  <a:lnTo>
                    <a:pt x="212293" y="169849"/>
                  </a:lnTo>
                  <a:lnTo>
                    <a:pt x="211924" y="169976"/>
                  </a:lnTo>
                  <a:lnTo>
                    <a:pt x="211556" y="170065"/>
                  </a:lnTo>
                  <a:lnTo>
                    <a:pt x="211823" y="171348"/>
                  </a:lnTo>
                  <a:lnTo>
                    <a:pt x="212102" y="172618"/>
                  </a:lnTo>
                  <a:lnTo>
                    <a:pt x="212369" y="173913"/>
                  </a:lnTo>
                  <a:lnTo>
                    <a:pt x="212890" y="173837"/>
                  </a:lnTo>
                  <a:lnTo>
                    <a:pt x="213423" y="173774"/>
                  </a:lnTo>
                  <a:lnTo>
                    <a:pt x="213944" y="173697"/>
                  </a:lnTo>
                  <a:close/>
                </a:path>
                <a:path w="743585" h="675639">
                  <a:moveTo>
                    <a:pt x="217766" y="237147"/>
                  </a:moveTo>
                  <a:lnTo>
                    <a:pt x="217538" y="236550"/>
                  </a:lnTo>
                  <a:lnTo>
                    <a:pt x="217284" y="235000"/>
                  </a:lnTo>
                  <a:lnTo>
                    <a:pt x="215265" y="234784"/>
                  </a:lnTo>
                  <a:lnTo>
                    <a:pt x="213601" y="235089"/>
                  </a:lnTo>
                  <a:lnTo>
                    <a:pt x="211950" y="235204"/>
                  </a:lnTo>
                  <a:lnTo>
                    <a:pt x="212064" y="235991"/>
                  </a:lnTo>
                  <a:lnTo>
                    <a:pt x="211886" y="237032"/>
                  </a:lnTo>
                  <a:lnTo>
                    <a:pt x="213106" y="238264"/>
                  </a:lnTo>
                  <a:lnTo>
                    <a:pt x="210832" y="239610"/>
                  </a:lnTo>
                  <a:lnTo>
                    <a:pt x="208203" y="238734"/>
                  </a:lnTo>
                  <a:lnTo>
                    <a:pt x="207086" y="242366"/>
                  </a:lnTo>
                  <a:lnTo>
                    <a:pt x="205917" y="245313"/>
                  </a:lnTo>
                  <a:lnTo>
                    <a:pt x="209283" y="247662"/>
                  </a:lnTo>
                  <a:lnTo>
                    <a:pt x="212318" y="246329"/>
                  </a:lnTo>
                  <a:lnTo>
                    <a:pt x="211963" y="243903"/>
                  </a:lnTo>
                  <a:lnTo>
                    <a:pt x="211467" y="241465"/>
                  </a:lnTo>
                  <a:lnTo>
                    <a:pt x="215061" y="241960"/>
                  </a:lnTo>
                  <a:lnTo>
                    <a:pt x="214236" y="238810"/>
                  </a:lnTo>
                  <a:lnTo>
                    <a:pt x="216636" y="238747"/>
                  </a:lnTo>
                  <a:lnTo>
                    <a:pt x="217766" y="237147"/>
                  </a:lnTo>
                  <a:close/>
                </a:path>
                <a:path w="743585" h="675639">
                  <a:moveTo>
                    <a:pt x="224383" y="557085"/>
                  </a:moveTo>
                  <a:lnTo>
                    <a:pt x="223164" y="557199"/>
                  </a:lnTo>
                  <a:lnTo>
                    <a:pt x="222224" y="557034"/>
                  </a:lnTo>
                  <a:lnTo>
                    <a:pt x="221526" y="557860"/>
                  </a:lnTo>
                  <a:lnTo>
                    <a:pt x="221665" y="558749"/>
                  </a:lnTo>
                  <a:lnTo>
                    <a:pt x="221589" y="559447"/>
                  </a:lnTo>
                  <a:lnTo>
                    <a:pt x="222199" y="559460"/>
                  </a:lnTo>
                  <a:lnTo>
                    <a:pt x="223037" y="559727"/>
                  </a:lnTo>
                  <a:lnTo>
                    <a:pt x="223393" y="559435"/>
                  </a:lnTo>
                  <a:lnTo>
                    <a:pt x="223862" y="559054"/>
                  </a:lnTo>
                  <a:lnTo>
                    <a:pt x="223939" y="558241"/>
                  </a:lnTo>
                  <a:lnTo>
                    <a:pt x="224383" y="557085"/>
                  </a:lnTo>
                  <a:close/>
                </a:path>
                <a:path w="743585" h="675639">
                  <a:moveTo>
                    <a:pt x="229006" y="341795"/>
                  </a:moveTo>
                  <a:lnTo>
                    <a:pt x="224421" y="343814"/>
                  </a:lnTo>
                  <a:lnTo>
                    <a:pt x="221564" y="346329"/>
                  </a:lnTo>
                  <a:lnTo>
                    <a:pt x="221056" y="352005"/>
                  </a:lnTo>
                  <a:lnTo>
                    <a:pt x="225488" y="349592"/>
                  </a:lnTo>
                  <a:lnTo>
                    <a:pt x="228485" y="347129"/>
                  </a:lnTo>
                  <a:lnTo>
                    <a:pt x="229006" y="341795"/>
                  </a:lnTo>
                  <a:close/>
                </a:path>
                <a:path w="743585" h="675639">
                  <a:moveTo>
                    <a:pt x="234264" y="295757"/>
                  </a:moveTo>
                  <a:lnTo>
                    <a:pt x="233591" y="295021"/>
                  </a:lnTo>
                  <a:lnTo>
                    <a:pt x="232892" y="294284"/>
                  </a:lnTo>
                  <a:lnTo>
                    <a:pt x="232219" y="293547"/>
                  </a:lnTo>
                  <a:lnTo>
                    <a:pt x="231711" y="293966"/>
                  </a:lnTo>
                  <a:lnTo>
                    <a:pt x="231457" y="294170"/>
                  </a:lnTo>
                  <a:lnTo>
                    <a:pt x="231978" y="294982"/>
                  </a:lnTo>
                  <a:lnTo>
                    <a:pt x="232511" y="295795"/>
                  </a:lnTo>
                  <a:lnTo>
                    <a:pt x="233032" y="296621"/>
                  </a:lnTo>
                  <a:lnTo>
                    <a:pt x="234264" y="295757"/>
                  </a:lnTo>
                  <a:close/>
                </a:path>
                <a:path w="743585" h="675639">
                  <a:moveTo>
                    <a:pt x="236461" y="492290"/>
                  </a:moveTo>
                  <a:lnTo>
                    <a:pt x="234899" y="489877"/>
                  </a:lnTo>
                  <a:lnTo>
                    <a:pt x="234619" y="490042"/>
                  </a:lnTo>
                  <a:lnTo>
                    <a:pt x="234365" y="490220"/>
                  </a:lnTo>
                  <a:lnTo>
                    <a:pt x="234086" y="490397"/>
                  </a:lnTo>
                  <a:lnTo>
                    <a:pt x="235851" y="492709"/>
                  </a:lnTo>
                  <a:lnTo>
                    <a:pt x="236461" y="492290"/>
                  </a:lnTo>
                  <a:close/>
                </a:path>
                <a:path w="743585" h="675639">
                  <a:moveTo>
                    <a:pt x="239014" y="447941"/>
                  </a:moveTo>
                  <a:lnTo>
                    <a:pt x="238721" y="447509"/>
                  </a:lnTo>
                  <a:lnTo>
                    <a:pt x="238417" y="447090"/>
                  </a:lnTo>
                  <a:lnTo>
                    <a:pt x="238125" y="446659"/>
                  </a:lnTo>
                  <a:lnTo>
                    <a:pt x="237350" y="447306"/>
                  </a:lnTo>
                  <a:lnTo>
                    <a:pt x="235775" y="448564"/>
                  </a:lnTo>
                  <a:lnTo>
                    <a:pt x="236105" y="448945"/>
                  </a:lnTo>
                  <a:lnTo>
                    <a:pt x="236677" y="449694"/>
                  </a:lnTo>
                  <a:lnTo>
                    <a:pt x="237540" y="449148"/>
                  </a:lnTo>
                  <a:lnTo>
                    <a:pt x="238264" y="448513"/>
                  </a:lnTo>
                  <a:lnTo>
                    <a:pt x="239014" y="447941"/>
                  </a:lnTo>
                  <a:close/>
                </a:path>
                <a:path w="743585" h="675639">
                  <a:moveTo>
                    <a:pt x="242824" y="496671"/>
                  </a:moveTo>
                  <a:lnTo>
                    <a:pt x="242658" y="496214"/>
                  </a:lnTo>
                  <a:lnTo>
                    <a:pt x="242595" y="496023"/>
                  </a:lnTo>
                  <a:lnTo>
                    <a:pt x="241782" y="495884"/>
                  </a:lnTo>
                  <a:lnTo>
                    <a:pt x="241642" y="495998"/>
                  </a:lnTo>
                  <a:lnTo>
                    <a:pt x="241312" y="496354"/>
                  </a:lnTo>
                  <a:lnTo>
                    <a:pt x="241198" y="496912"/>
                  </a:lnTo>
                  <a:lnTo>
                    <a:pt x="240982" y="497370"/>
                  </a:lnTo>
                  <a:lnTo>
                    <a:pt x="241452" y="497547"/>
                  </a:lnTo>
                  <a:lnTo>
                    <a:pt x="242760" y="498055"/>
                  </a:lnTo>
                  <a:lnTo>
                    <a:pt x="242747" y="497217"/>
                  </a:lnTo>
                  <a:lnTo>
                    <a:pt x="242824" y="496671"/>
                  </a:lnTo>
                  <a:close/>
                </a:path>
                <a:path w="743585" h="675639">
                  <a:moveTo>
                    <a:pt x="243928" y="52489"/>
                  </a:moveTo>
                  <a:lnTo>
                    <a:pt x="243103" y="51981"/>
                  </a:lnTo>
                  <a:lnTo>
                    <a:pt x="242697" y="51752"/>
                  </a:lnTo>
                  <a:lnTo>
                    <a:pt x="242227" y="52717"/>
                  </a:lnTo>
                  <a:lnTo>
                    <a:pt x="241769" y="53682"/>
                  </a:lnTo>
                  <a:lnTo>
                    <a:pt x="241312" y="54648"/>
                  </a:lnTo>
                  <a:lnTo>
                    <a:pt x="241604" y="54825"/>
                  </a:lnTo>
                  <a:lnTo>
                    <a:pt x="241896" y="54978"/>
                  </a:lnTo>
                  <a:lnTo>
                    <a:pt x="242176" y="55130"/>
                  </a:lnTo>
                  <a:lnTo>
                    <a:pt x="243928" y="52489"/>
                  </a:lnTo>
                  <a:close/>
                </a:path>
                <a:path w="743585" h="675639">
                  <a:moveTo>
                    <a:pt x="245872" y="637755"/>
                  </a:moveTo>
                  <a:lnTo>
                    <a:pt x="241655" y="640321"/>
                  </a:lnTo>
                  <a:lnTo>
                    <a:pt x="245313" y="642454"/>
                  </a:lnTo>
                  <a:lnTo>
                    <a:pt x="245491" y="640905"/>
                  </a:lnTo>
                  <a:lnTo>
                    <a:pt x="245668" y="639470"/>
                  </a:lnTo>
                  <a:lnTo>
                    <a:pt x="245872" y="637755"/>
                  </a:lnTo>
                  <a:close/>
                </a:path>
                <a:path w="743585" h="675639">
                  <a:moveTo>
                    <a:pt x="249275" y="348005"/>
                  </a:moveTo>
                  <a:lnTo>
                    <a:pt x="248856" y="346710"/>
                  </a:lnTo>
                  <a:lnTo>
                    <a:pt x="248488" y="345427"/>
                  </a:lnTo>
                  <a:lnTo>
                    <a:pt x="248069" y="344144"/>
                  </a:lnTo>
                  <a:lnTo>
                    <a:pt x="247256" y="344297"/>
                  </a:lnTo>
                  <a:lnTo>
                    <a:pt x="247294" y="345046"/>
                  </a:lnTo>
                  <a:lnTo>
                    <a:pt x="247218" y="345808"/>
                  </a:lnTo>
                  <a:lnTo>
                    <a:pt x="247396" y="346494"/>
                  </a:lnTo>
                  <a:lnTo>
                    <a:pt x="247586" y="347179"/>
                  </a:lnTo>
                  <a:lnTo>
                    <a:pt x="248031" y="347751"/>
                  </a:lnTo>
                  <a:lnTo>
                    <a:pt x="248373" y="348386"/>
                  </a:lnTo>
                  <a:lnTo>
                    <a:pt x="248666" y="348246"/>
                  </a:lnTo>
                  <a:lnTo>
                    <a:pt x="248970" y="348132"/>
                  </a:lnTo>
                  <a:lnTo>
                    <a:pt x="249275" y="348005"/>
                  </a:lnTo>
                  <a:close/>
                </a:path>
                <a:path w="743585" h="675639">
                  <a:moveTo>
                    <a:pt x="258762" y="24904"/>
                  </a:moveTo>
                  <a:lnTo>
                    <a:pt x="258711" y="23787"/>
                  </a:lnTo>
                  <a:lnTo>
                    <a:pt x="258419" y="23164"/>
                  </a:lnTo>
                  <a:lnTo>
                    <a:pt x="258241" y="22517"/>
                  </a:lnTo>
                  <a:lnTo>
                    <a:pt x="257835" y="22593"/>
                  </a:lnTo>
                  <a:lnTo>
                    <a:pt x="257441" y="22669"/>
                  </a:lnTo>
                  <a:lnTo>
                    <a:pt x="257035" y="22733"/>
                  </a:lnTo>
                  <a:lnTo>
                    <a:pt x="257149" y="23787"/>
                  </a:lnTo>
                  <a:lnTo>
                    <a:pt x="257378" y="25908"/>
                  </a:lnTo>
                  <a:lnTo>
                    <a:pt x="257683" y="25908"/>
                  </a:lnTo>
                  <a:lnTo>
                    <a:pt x="257975" y="25908"/>
                  </a:lnTo>
                  <a:lnTo>
                    <a:pt x="258279" y="25908"/>
                  </a:lnTo>
                  <a:lnTo>
                    <a:pt x="258445" y="25412"/>
                  </a:lnTo>
                  <a:lnTo>
                    <a:pt x="258762" y="24904"/>
                  </a:lnTo>
                  <a:close/>
                </a:path>
                <a:path w="743585" h="675639">
                  <a:moveTo>
                    <a:pt x="285699" y="88"/>
                  </a:moveTo>
                  <a:lnTo>
                    <a:pt x="284886" y="114"/>
                  </a:lnTo>
                  <a:lnTo>
                    <a:pt x="284010" y="0"/>
                  </a:lnTo>
                  <a:lnTo>
                    <a:pt x="283718" y="774"/>
                  </a:lnTo>
                  <a:lnTo>
                    <a:pt x="283641" y="1524"/>
                  </a:lnTo>
                  <a:lnTo>
                    <a:pt x="283832" y="2349"/>
                  </a:lnTo>
                  <a:lnTo>
                    <a:pt x="285140" y="2514"/>
                  </a:lnTo>
                  <a:lnTo>
                    <a:pt x="285445" y="1778"/>
                  </a:lnTo>
                  <a:lnTo>
                    <a:pt x="285521" y="1054"/>
                  </a:lnTo>
                  <a:lnTo>
                    <a:pt x="285699" y="88"/>
                  </a:lnTo>
                  <a:close/>
                </a:path>
                <a:path w="743585" h="675639">
                  <a:moveTo>
                    <a:pt x="302831" y="495287"/>
                  </a:moveTo>
                  <a:lnTo>
                    <a:pt x="302590" y="494639"/>
                  </a:lnTo>
                  <a:lnTo>
                    <a:pt x="302399" y="494169"/>
                  </a:lnTo>
                  <a:lnTo>
                    <a:pt x="301777" y="493852"/>
                  </a:lnTo>
                  <a:lnTo>
                    <a:pt x="301358" y="493458"/>
                  </a:lnTo>
                  <a:lnTo>
                    <a:pt x="301167" y="493864"/>
                  </a:lnTo>
                  <a:lnTo>
                    <a:pt x="300748" y="494677"/>
                  </a:lnTo>
                  <a:lnTo>
                    <a:pt x="300913" y="495350"/>
                  </a:lnTo>
                  <a:lnTo>
                    <a:pt x="300926" y="496112"/>
                  </a:lnTo>
                  <a:lnTo>
                    <a:pt x="301282" y="496671"/>
                  </a:lnTo>
                  <a:lnTo>
                    <a:pt x="301447" y="496925"/>
                  </a:lnTo>
                  <a:lnTo>
                    <a:pt x="302247" y="496747"/>
                  </a:lnTo>
                  <a:lnTo>
                    <a:pt x="302768" y="496773"/>
                  </a:lnTo>
                  <a:lnTo>
                    <a:pt x="302717" y="496049"/>
                  </a:lnTo>
                  <a:lnTo>
                    <a:pt x="302831" y="495287"/>
                  </a:lnTo>
                  <a:close/>
                </a:path>
                <a:path w="743585" h="675639">
                  <a:moveTo>
                    <a:pt x="305066" y="284086"/>
                  </a:moveTo>
                  <a:lnTo>
                    <a:pt x="304965" y="283438"/>
                  </a:lnTo>
                  <a:lnTo>
                    <a:pt x="305041" y="282727"/>
                  </a:lnTo>
                  <a:lnTo>
                    <a:pt x="304330" y="282879"/>
                  </a:lnTo>
                  <a:lnTo>
                    <a:pt x="303491" y="282816"/>
                  </a:lnTo>
                  <a:lnTo>
                    <a:pt x="303377" y="283070"/>
                  </a:lnTo>
                  <a:lnTo>
                    <a:pt x="303174" y="283591"/>
                  </a:lnTo>
                  <a:lnTo>
                    <a:pt x="303364" y="284264"/>
                  </a:lnTo>
                  <a:lnTo>
                    <a:pt x="303377" y="284886"/>
                  </a:lnTo>
                  <a:lnTo>
                    <a:pt x="303860" y="284721"/>
                  </a:lnTo>
                  <a:lnTo>
                    <a:pt x="304533" y="284734"/>
                  </a:lnTo>
                  <a:lnTo>
                    <a:pt x="304812" y="284416"/>
                  </a:lnTo>
                  <a:lnTo>
                    <a:pt x="305066" y="284086"/>
                  </a:lnTo>
                  <a:close/>
                </a:path>
                <a:path w="743585" h="675639">
                  <a:moveTo>
                    <a:pt x="307073" y="589457"/>
                  </a:moveTo>
                  <a:lnTo>
                    <a:pt x="305904" y="588924"/>
                  </a:lnTo>
                  <a:lnTo>
                    <a:pt x="305219" y="588327"/>
                  </a:lnTo>
                  <a:lnTo>
                    <a:pt x="304215" y="588606"/>
                  </a:lnTo>
                  <a:lnTo>
                    <a:pt x="303923" y="589483"/>
                  </a:lnTo>
                  <a:lnTo>
                    <a:pt x="303530" y="590042"/>
                  </a:lnTo>
                  <a:lnTo>
                    <a:pt x="304101" y="590410"/>
                  </a:lnTo>
                  <a:lnTo>
                    <a:pt x="304660" y="591083"/>
                  </a:lnTo>
                  <a:lnTo>
                    <a:pt x="305231" y="591083"/>
                  </a:lnTo>
                  <a:lnTo>
                    <a:pt x="305701" y="591070"/>
                  </a:lnTo>
                  <a:lnTo>
                    <a:pt x="306171" y="590296"/>
                  </a:lnTo>
                  <a:lnTo>
                    <a:pt x="307073" y="589457"/>
                  </a:lnTo>
                  <a:close/>
                </a:path>
                <a:path w="743585" h="675639">
                  <a:moveTo>
                    <a:pt x="325907" y="382460"/>
                  </a:moveTo>
                  <a:lnTo>
                    <a:pt x="324802" y="379463"/>
                  </a:lnTo>
                  <a:lnTo>
                    <a:pt x="324002" y="379730"/>
                  </a:lnTo>
                  <a:lnTo>
                    <a:pt x="323608" y="379882"/>
                  </a:lnTo>
                  <a:lnTo>
                    <a:pt x="323951" y="380885"/>
                  </a:lnTo>
                  <a:lnTo>
                    <a:pt x="324294" y="381901"/>
                  </a:lnTo>
                  <a:lnTo>
                    <a:pt x="324637" y="382917"/>
                  </a:lnTo>
                  <a:lnTo>
                    <a:pt x="325069" y="382752"/>
                  </a:lnTo>
                  <a:lnTo>
                    <a:pt x="325907" y="382460"/>
                  </a:lnTo>
                  <a:close/>
                </a:path>
                <a:path w="743585" h="675639">
                  <a:moveTo>
                    <a:pt x="326275" y="293077"/>
                  </a:moveTo>
                  <a:lnTo>
                    <a:pt x="325755" y="293052"/>
                  </a:lnTo>
                  <a:lnTo>
                    <a:pt x="325247" y="293052"/>
                  </a:lnTo>
                  <a:lnTo>
                    <a:pt x="324612" y="293039"/>
                  </a:lnTo>
                  <a:lnTo>
                    <a:pt x="324510" y="293700"/>
                  </a:lnTo>
                  <a:lnTo>
                    <a:pt x="324256" y="294297"/>
                  </a:lnTo>
                  <a:lnTo>
                    <a:pt x="324561" y="294957"/>
                  </a:lnTo>
                  <a:lnTo>
                    <a:pt x="325691" y="295109"/>
                  </a:lnTo>
                  <a:lnTo>
                    <a:pt x="326009" y="294411"/>
                  </a:lnTo>
                  <a:lnTo>
                    <a:pt x="326110" y="293738"/>
                  </a:lnTo>
                  <a:lnTo>
                    <a:pt x="326275" y="293077"/>
                  </a:lnTo>
                  <a:close/>
                </a:path>
                <a:path w="743585" h="675639">
                  <a:moveTo>
                    <a:pt x="330073" y="643763"/>
                  </a:moveTo>
                  <a:lnTo>
                    <a:pt x="329057" y="643623"/>
                  </a:lnTo>
                  <a:lnTo>
                    <a:pt x="328358" y="643331"/>
                  </a:lnTo>
                  <a:lnTo>
                    <a:pt x="327672" y="643801"/>
                  </a:lnTo>
                  <a:lnTo>
                    <a:pt x="327444" y="644613"/>
                  </a:lnTo>
                  <a:lnTo>
                    <a:pt x="327571" y="645071"/>
                  </a:lnTo>
                  <a:lnTo>
                    <a:pt x="327672" y="645414"/>
                  </a:lnTo>
                  <a:lnTo>
                    <a:pt x="328714" y="645883"/>
                  </a:lnTo>
                  <a:lnTo>
                    <a:pt x="329247" y="645299"/>
                  </a:lnTo>
                  <a:lnTo>
                    <a:pt x="329539" y="644639"/>
                  </a:lnTo>
                  <a:lnTo>
                    <a:pt x="330073" y="643763"/>
                  </a:lnTo>
                  <a:close/>
                </a:path>
                <a:path w="743585" h="675639">
                  <a:moveTo>
                    <a:pt x="336588" y="417398"/>
                  </a:moveTo>
                  <a:lnTo>
                    <a:pt x="331343" y="417664"/>
                  </a:lnTo>
                  <a:lnTo>
                    <a:pt x="331444" y="419188"/>
                  </a:lnTo>
                  <a:lnTo>
                    <a:pt x="333006" y="419303"/>
                  </a:lnTo>
                  <a:lnTo>
                    <a:pt x="334733" y="420560"/>
                  </a:lnTo>
                  <a:lnTo>
                    <a:pt x="336588" y="417398"/>
                  </a:lnTo>
                  <a:close/>
                </a:path>
                <a:path w="743585" h="675639">
                  <a:moveTo>
                    <a:pt x="338112" y="27241"/>
                  </a:moveTo>
                  <a:lnTo>
                    <a:pt x="337096" y="27101"/>
                  </a:lnTo>
                  <a:lnTo>
                    <a:pt x="336372" y="26847"/>
                  </a:lnTo>
                  <a:lnTo>
                    <a:pt x="335483" y="27051"/>
                  </a:lnTo>
                  <a:lnTo>
                    <a:pt x="335394" y="27914"/>
                  </a:lnTo>
                  <a:lnTo>
                    <a:pt x="335216" y="28397"/>
                  </a:lnTo>
                  <a:lnTo>
                    <a:pt x="335876" y="28600"/>
                  </a:lnTo>
                  <a:lnTo>
                    <a:pt x="336537" y="28943"/>
                  </a:lnTo>
                  <a:lnTo>
                    <a:pt x="337439" y="28905"/>
                  </a:lnTo>
                  <a:lnTo>
                    <a:pt x="337667" y="28092"/>
                  </a:lnTo>
                  <a:lnTo>
                    <a:pt x="338112" y="27241"/>
                  </a:lnTo>
                  <a:close/>
                </a:path>
                <a:path w="743585" h="675639">
                  <a:moveTo>
                    <a:pt x="339610" y="402501"/>
                  </a:moveTo>
                  <a:lnTo>
                    <a:pt x="338823" y="402132"/>
                  </a:lnTo>
                  <a:lnTo>
                    <a:pt x="338035" y="401726"/>
                  </a:lnTo>
                  <a:lnTo>
                    <a:pt x="337261" y="401358"/>
                  </a:lnTo>
                  <a:lnTo>
                    <a:pt x="337019" y="401789"/>
                  </a:lnTo>
                  <a:lnTo>
                    <a:pt x="336499" y="402666"/>
                  </a:lnTo>
                  <a:lnTo>
                    <a:pt x="337426" y="402945"/>
                  </a:lnTo>
                  <a:lnTo>
                    <a:pt x="338315" y="403237"/>
                  </a:lnTo>
                  <a:lnTo>
                    <a:pt x="339229" y="403529"/>
                  </a:lnTo>
                  <a:lnTo>
                    <a:pt x="339344" y="403174"/>
                  </a:lnTo>
                  <a:lnTo>
                    <a:pt x="339483" y="402844"/>
                  </a:lnTo>
                  <a:lnTo>
                    <a:pt x="339610" y="402501"/>
                  </a:lnTo>
                  <a:close/>
                </a:path>
                <a:path w="743585" h="675639">
                  <a:moveTo>
                    <a:pt x="353161" y="40754"/>
                  </a:moveTo>
                  <a:lnTo>
                    <a:pt x="352209" y="40551"/>
                  </a:lnTo>
                  <a:lnTo>
                    <a:pt x="351726" y="40449"/>
                  </a:lnTo>
                  <a:lnTo>
                    <a:pt x="351612" y="41363"/>
                  </a:lnTo>
                  <a:lnTo>
                    <a:pt x="351434" y="43205"/>
                  </a:lnTo>
                  <a:lnTo>
                    <a:pt x="352272" y="43395"/>
                  </a:lnTo>
                  <a:lnTo>
                    <a:pt x="353161" y="40754"/>
                  </a:lnTo>
                  <a:close/>
                </a:path>
                <a:path w="743585" h="675639">
                  <a:moveTo>
                    <a:pt x="358609" y="358279"/>
                  </a:moveTo>
                  <a:lnTo>
                    <a:pt x="358394" y="358076"/>
                  </a:lnTo>
                  <a:lnTo>
                    <a:pt x="358152" y="357835"/>
                  </a:lnTo>
                  <a:lnTo>
                    <a:pt x="357924" y="357632"/>
                  </a:lnTo>
                  <a:lnTo>
                    <a:pt x="357136" y="358267"/>
                  </a:lnTo>
                  <a:lnTo>
                    <a:pt x="356349" y="358940"/>
                  </a:lnTo>
                  <a:lnTo>
                    <a:pt x="355561" y="359587"/>
                  </a:lnTo>
                  <a:lnTo>
                    <a:pt x="356730" y="360603"/>
                  </a:lnTo>
                  <a:lnTo>
                    <a:pt x="357352" y="359829"/>
                  </a:lnTo>
                  <a:lnTo>
                    <a:pt x="358609" y="358279"/>
                  </a:lnTo>
                  <a:close/>
                </a:path>
                <a:path w="743585" h="675639">
                  <a:moveTo>
                    <a:pt x="364248" y="277622"/>
                  </a:moveTo>
                  <a:lnTo>
                    <a:pt x="364236" y="276440"/>
                  </a:lnTo>
                  <a:lnTo>
                    <a:pt x="364236" y="275247"/>
                  </a:lnTo>
                  <a:lnTo>
                    <a:pt x="364223" y="274053"/>
                  </a:lnTo>
                  <a:lnTo>
                    <a:pt x="363740" y="274078"/>
                  </a:lnTo>
                  <a:lnTo>
                    <a:pt x="363270" y="274078"/>
                  </a:lnTo>
                  <a:lnTo>
                    <a:pt x="362800" y="274091"/>
                  </a:lnTo>
                  <a:lnTo>
                    <a:pt x="363016" y="276504"/>
                  </a:lnTo>
                  <a:lnTo>
                    <a:pt x="363105" y="277698"/>
                  </a:lnTo>
                  <a:lnTo>
                    <a:pt x="363499" y="277672"/>
                  </a:lnTo>
                  <a:lnTo>
                    <a:pt x="363867" y="277647"/>
                  </a:lnTo>
                  <a:lnTo>
                    <a:pt x="364248" y="277622"/>
                  </a:lnTo>
                  <a:close/>
                </a:path>
                <a:path w="743585" h="675639">
                  <a:moveTo>
                    <a:pt x="370344" y="87845"/>
                  </a:moveTo>
                  <a:lnTo>
                    <a:pt x="369658" y="87795"/>
                  </a:lnTo>
                  <a:lnTo>
                    <a:pt x="368909" y="87604"/>
                  </a:lnTo>
                  <a:lnTo>
                    <a:pt x="368312" y="87795"/>
                  </a:lnTo>
                  <a:lnTo>
                    <a:pt x="368058" y="87896"/>
                  </a:lnTo>
                  <a:lnTo>
                    <a:pt x="367830" y="89154"/>
                  </a:lnTo>
                  <a:lnTo>
                    <a:pt x="367982" y="89268"/>
                  </a:lnTo>
                  <a:lnTo>
                    <a:pt x="368515" y="89598"/>
                  </a:lnTo>
                  <a:lnTo>
                    <a:pt x="369265" y="89674"/>
                  </a:lnTo>
                  <a:lnTo>
                    <a:pt x="370128" y="89890"/>
                  </a:lnTo>
                  <a:lnTo>
                    <a:pt x="370230" y="88925"/>
                  </a:lnTo>
                  <a:lnTo>
                    <a:pt x="370281" y="88392"/>
                  </a:lnTo>
                  <a:lnTo>
                    <a:pt x="370344" y="87845"/>
                  </a:lnTo>
                  <a:close/>
                </a:path>
                <a:path w="743585" h="675639">
                  <a:moveTo>
                    <a:pt x="426554" y="296913"/>
                  </a:moveTo>
                  <a:lnTo>
                    <a:pt x="425881" y="296722"/>
                  </a:lnTo>
                  <a:lnTo>
                    <a:pt x="424180" y="296240"/>
                  </a:lnTo>
                  <a:lnTo>
                    <a:pt x="424294" y="297180"/>
                  </a:lnTo>
                  <a:lnTo>
                    <a:pt x="424180" y="297878"/>
                  </a:lnTo>
                  <a:lnTo>
                    <a:pt x="424446" y="298094"/>
                  </a:lnTo>
                  <a:lnTo>
                    <a:pt x="424815" y="298399"/>
                  </a:lnTo>
                  <a:lnTo>
                    <a:pt x="425615" y="298538"/>
                  </a:lnTo>
                  <a:lnTo>
                    <a:pt x="426351" y="298157"/>
                  </a:lnTo>
                  <a:lnTo>
                    <a:pt x="426377" y="297408"/>
                  </a:lnTo>
                  <a:lnTo>
                    <a:pt x="426554" y="296913"/>
                  </a:lnTo>
                  <a:close/>
                </a:path>
                <a:path w="743585" h="675639">
                  <a:moveTo>
                    <a:pt x="449872" y="588238"/>
                  </a:moveTo>
                  <a:lnTo>
                    <a:pt x="449237" y="586333"/>
                  </a:lnTo>
                  <a:lnTo>
                    <a:pt x="448932" y="585381"/>
                  </a:lnTo>
                  <a:lnTo>
                    <a:pt x="448475" y="585622"/>
                  </a:lnTo>
                  <a:lnTo>
                    <a:pt x="448005" y="585851"/>
                  </a:lnTo>
                  <a:lnTo>
                    <a:pt x="447548" y="586092"/>
                  </a:lnTo>
                  <a:lnTo>
                    <a:pt x="449148" y="588556"/>
                  </a:lnTo>
                  <a:lnTo>
                    <a:pt x="449389" y="588454"/>
                  </a:lnTo>
                  <a:lnTo>
                    <a:pt x="449630" y="588340"/>
                  </a:lnTo>
                  <a:lnTo>
                    <a:pt x="449872" y="588238"/>
                  </a:lnTo>
                  <a:close/>
                </a:path>
                <a:path w="743585" h="675639">
                  <a:moveTo>
                    <a:pt x="452996" y="320230"/>
                  </a:moveTo>
                  <a:lnTo>
                    <a:pt x="452678" y="319443"/>
                  </a:lnTo>
                  <a:lnTo>
                    <a:pt x="452386" y="318668"/>
                  </a:lnTo>
                  <a:lnTo>
                    <a:pt x="452069" y="317855"/>
                  </a:lnTo>
                  <a:lnTo>
                    <a:pt x="451764" y="317969"/>
                  </a:lnTo>
                  <a:lnTo>
                    <a:pt x="451459" y="318096"/>
                  </a:lnTo>
                  <a:lnTo>
                    <a:pt x="451154" y="318211"/>
                  </a:lnTo>
                  <a:lnTo>
                    <a:pt x="451751" y="319798"/>
                  </a:lnTo>
                  <a:lnTo>
                    <a:pt x="452031" y="320586"/>
                  </a:lnTo>
                  <a:lnTo>
                    <a:pt x="452666" y="320332"/>
                  </a:lnTo>
                  <a:lnTo>
                    <a:pt x="452996" y="320230"/>
                  </a:lnTo>
                  <a:close/>
                </a:path>
                <a:path w="743585" h="675639">
                  <a:moveTo>
                    <a:pt x="482803" y="166497"/>
                  </a:moveTo>
                  <a:lnTo>
                    <a:pt x="482295" y="165709"/>
                  </a:lnTo>
                  <a:lnTo>
                    <a:pt x="481812" y="164947"/>
                  </a:lnTo>
                  <a:lnTo>
                    <a:pt x="481304" y="164172"/>
                  </a:lnTo>
                  <a:lnTo>
                    <a:pt x="480491" y="164693"/>
                  </a:lnTo>
                  <a:lnTo>
                    <a:pt x="482003" y="167017"/>
                  </a:lnTo>
                  <a:lnTo>
                    <a:pt x="482269" y="166839"/>
                  </a:lnTo>
                  <a:lnTo>
                    <a:pt x="482803" y="166497"/>
                  </a:lnTo>
                  <a:close/>
                </a:path>
                <a:path w="743585" h="675639">
                  <a:moveTo>
                    <a:pt x="501180" y="159499"/>
                  </a:moveTo>
                  <a:lnTo>
                    <a:pt x="500227" y="159537"/>
                  </a:lnTo>
                  <a:lnTo>
                    <a:pt x="499503" y="159448"/>
                  </a:lnTo>
                  <a:lnTo>
                    <a:pt x="498856" y="159651"/>
                  </a:lnTo>
                  <a:lnTo>
                    <a:pt x="498602" y="159753"/>
                  </a:lnTo>
                  <a:lnTo>
                    <a:pt x="498538" y="160489"/>
                  </a:lnTo>
                  <a:lnTo>
                    <a:pt x="498386" y="160909"/>
                  </a:lnTo>
                  <a:lnTo>
                    <a:pt x="499211" y="161074"/>
                  </a:lnTo>
                  <a:lnTo>
                    <a:pt x="500024" y="161239"/>
                  </a:lnTo>
                  <a:lnTo>
                    <a:pt x="500913" y="161264"/>
                  </a:lnTo>
                  <a:lnTo>
                    <a:pt x="501027" y="160337"/>
                  </a:lnTo>
                  <a:lnTo>
                    <a:pt x="501180" y="159499"/>
                  </a:lnTo>
                  <a:close/>
                </a:path>
                <a:path w="743585" h="675639">
                  <a:moveTo>
                    <a:pt x="502399" y="154724"/>
                  </a:moveTo>
                  <a:lnTo>
                    <a:pt x="502119" y="154508"/>
                  </a:lnTo>
                  <a:lnTo>
                    <a:pt x="501586" y="154114"/>
                  </a:lnTo>
                  <a:lnTo>
                    <a:pt x="500849" y="154000"/>
                  </a:lnTo>
                  <a:lnTo>
                    <a:pt x="499960" y="153682"/>
                  </a:lnTo>
                  <a:lnTo>
                    <a:pt x="499922" y="154622"/>
                  </a:lnTo>
                  <a:lnTo>
                    <a:pt x="499783" y="155613"/>
                  </a:lnTo>
                  <a:lnTo>
                    <a:pt x="499910" y="155638"/>
                  </a:lnTo>
                  <a:lnTo>
                    <a:pt x="500672" y="155879"/>
                  </a:lnTo>
                  <a:lnTo>
                    <a:pt x="501510" y="155867"/>
                  </a:lnTo>
                  <a:lnTo>
                    <a:pt x="502297" y="155930"/>
                  </a:lnTo>
                  <a:lnTo>
                    <a:pt x="502246" y="155435"/>
                  </a:lnTo>
                  <a:lnTo>
                    <a:pt x="502399" y="154724"/>
                  </a:lnTo>
                  <a:close/>
                </a:path>
                <a:path w="743585" h="675639">
                  <a:moveTo>
                    <a:pt x="502539" y="577672"/>
                  </a:moveTo>
                  <a:lnTo>
                    <a:pt x="500964" y="578307"/>
                  </a:lnTo>
                  <a:lnTo>
                    <a:pt x="499935" y="578726"/>
                  </a:lnTo>
                  <a:lnTo>
                    <a:pt x="498906" y="579145"/>
                  </a:lnTo>
                  <a:lnTo>
                    <a:pt x="500621" y="580313"/>
                  </a:lnTo>
                  <a:lnTo>
                    <a:pt x="502069" y="580847"/>
                  </a:lnTo>
                  <a:lnTo>
                    <a:pt x="502539" y="577672"/>
                  </a:lnTo>
                  <a:close/>
                </a:path>
                <a:path w="743585" h="675639">
                  <a:moveTo>
                    <a:pt x="506857" y="635762"/>
                  </a:moveTo>
                  <a:lnTo>
                    <a:pt x="506844" y="635063"/>
                  </a:lnTo>
                  <a:lnTo>
                    <a:pt x="506818" y="634911"/>
                  </a:lnTo>
                  <a:lnTo>
                    <a:pt x="505650" y="634542"/>
                  </a:lnTo>
                  <a:lnTo>
                    <a:pt x="504786" y="635127"/>
                  </a:lnTo>
                  <a:lnTo>
                    <a:pt x="504507" y="635863"/>
                  </a:lnTo>
                  <a:lnTo>
                    <a:pt x="503720" y="637019"/>
                  </a:lnTo>
                  <a:lnTo>
                    <a:pt x="505117" y="637108"/>
                  </a:lnTo>
                  <a:lnTo>
                    <a:pt x="506082" y="637438"/>
                  </a:lnTo>
                  <a:lnTo>
                    <a:pt x="506844" y="636714"/>
                  </a:lnTo>
                  <a:lnTo>
                    <a:pt x="506857" y="635762"/>
                  </a:lnTo>
                  <a:close/>
                </a:path>
                <a:path w="743585" h="675639">
                  <a:moveTo>
                    <a:pt x="558584" y="512749"/>
                  </a:moveTo>
                  <a:lnTo>
                    <a:pt x="556666" y="512673"/>
                  </a:lnTo>
                  <a:lnTo>
                    <a:pt x="555980" y="512648"/>
                  </a:lnTo>
                  <a:lnTo>
                    <a:pt x="555942" y="513334"/>
                  </a:lnTo>
                  <a:lnTo>
                    <a:pt x="555790" y="514083"/>
                  </a:lnTo>
                  <a:lnTo>
                    <a:pt x="555980" y="514705"/>
                  </a:lnTo>
                  <a:lnTo>
                    <a:pt x="556069" y="514946"/>
                  </a:lnTo>
                  <a:lnTo>
                    <a:pt x="557187" y="515188"/>
                  </a:lnTo>
                  <a:lnTo>
                    <a:pt x="557441" y="514985"/>
                  </a:lnTo>
                  <a:lnTo>
                    <a:pt x="557898" y="514578"/>
                  </a:lnTo>
                  <a:lnTo>
                    <a:pt x="558063" y="513829"/>
                  </a:lnTo>
                  <a:lnTo>
                    <a:pt x="558584" y="512749"/>
                  </a:lnTo>
                  <a:close/>
                </a:path>
                <a:path w="743585" h="675639">
                  <a:moveTo>
                    <a:pt x="559981" y="407377"/>
                  </a:moveTo>
                  <a:lnTo>
                    <a:pt x="559790" y="407009"/>
                  </a:lnTo>
                  <a:lnTo>
                    <a:pt x="559625" y="406641"/>
                  </a:lnTo>
                  <a:lnTo>
                    <a:pt x="558901" y="406514"/>
                  </a:lnTo>
                  <a:lnTo>
                    <a:pt x="558419" y="406273"/>
                  </a:lnTo>
                  <a:lnTo>
                    <a:pt x="558228" y="406755"/>
                  </a:lnTo>
                  <a:lnTo>
                    <a:pt x="557758" y="407327"/>
                  </a:lnTo>
                  <a:lnTo>
                    <a:pt x="557911" y="407708"/>
                  </a:lnTo>
                  <a:lnTo>
                    <a:pt x="558038" y="408101"/>
                  </a:lnTo>
                  <a:lnTo>
                    <a:pt x="558711" y="408305"/>
                  </a:lnTo>
                  <a:lnTo>
                    <a:pt x="559396" y="408774"/>
                  </a:lnTo>
                  <a:lnTo>
                    <a:pt x="559600" y="408000"/>
                  </a:lnTo>
                  <a:lnTo>
                    <a:pt x="559981" y="407377"/>
                  </a:lnTo>
                  <a:close/>
                </a:path>
                <a:path w="743585" h="675639">
                  <a:moveTo>
                    <a:pt x="577786" y="223710"/>
                  </a:moveTo>
                  <a:lnTo>
                    <a:pt x="576719" y="223075"/>
                  </a:lnTo>
                  <a:lnTo>
                    <a:pt x="574573" y="221780"/>
                  </a:lnTo>
                  <a:lnTo>
                    <a:pt x="574332" y="222173"/>
                  </a:lnTo>
                  <a:lnTo>
                    <a:pt x="573862" y="222961"/>
                  </a:lnTo>
                  <a:lnTo>
                    <a:pt x="576097" y="224155"/>
                  </a:lnTo>
                  <a:lnTo>
                    <a:pt x="577189" y="224726"/>
                  </a:lnTo>
                  <a:lnTo>
                    <a:pt x="577392" y="224409"/>
                  </a:lnTo>
                  <a:lnTo>
                    <a:pt x="577583" y="224066"/>
                  </a:lnTo>
                  <a:lnTo>
                    <a:pt x="577786" y="223710"/>
                  </a:lnTo>
                  <a:close/>
                </a:path>
                <a:path w="743585" h="675639">
                  <a:moveTo>
                    <a:pt x="583920" y="430530"/>
                  </a:moveTo>
                  <a:lnTo>
                    <a:pt x="582993" y="430644"/>
                  </a:lnTo>
                  <a:lnTo>
                    <a:pt x="582180" y="430530"/>
                  </a:lnTo>
                  <a:lnTo>
                    <a:pt x="581952" y="430834"/>
                  </a:lnTo>
                  <a:lnTo>
                    <a:pt x="581533" y="431368"/>
                  </a:lnTo>
                  <a:lnTo>
                    <a:pt x="581279" y="432206"/>
                  </a:lnTo>
                  <a:lnTo>
                    <a:pt x="581367" y="432854"/>
                  </a:lnTo>
                  <a:lnTo>
                    <a:pt x="581380" y="433108"/>
                  </a:lnTo>
                  <a:lnTo>
                    <a:pt x="582485" y="433247"/>
                  </a:lnTo>
                  <a:lnTo>
                    <a:pt x="583095" y="433438"/>
                  </a:lnTo>
                  <a:lnTo>
                    <a:pt x="583285" y="432739"/>
                  </a:lnTo>
                  <a:lnTo>
                    <a:pt x="583920" y="430530"/>
                  </a:lnTo>
                  <a:close/>
                </a:path>
                <a:path w="743585" h="675639">
                  <a:moveTo>
                    <a:pt x="596214" y="567423"/>
                  </a:moveTo>
                  <a:lnTo>
                    <a:pt x="594360" y="565188"/>
                  </a:lnTo>
                  <a:lnTo>
                    <a:pt x="593966" y="565492"/>
                  </a:lnTo>
                  <a:lnTo>
                    <a:pt x="593191" y="566102"/>
                  </a:lnTo>
                  <a:lnTo>
                    <a:pt x="594741" y="567436"/>
                  </a:lnTo>
                  <a:lnTo>
                    <a:pt x="595528" y="568096"/>
                  </a:lnTo>
                  <a:lnTo>
                    <a:pt x="595757" y="567867"/>
                  </a:lnTo>
                  <a:lnTo>
                    <a:pt x="595972" y="567639"/>
                  </a:lnTo>
                  <a:lnTo>
                    <a:pt x="596214" y="567423"/>
                  </a:lnTo>
                  <a:close/>
                </a:path>
                <a:path w="743585" h="675639">
                  <a:moveTo>
                    <a:pt x="603567" y="259702"/>
                  </a:moveTo>
                  <a:lnTo>
                    <a:pt x="602043" y="257975"/>
                  </a:lnTo>
                  <a:lnTo>
                    <a:pt x="601294" y="257098"/>
                  </a:lnTo>
                  <a:lnTo>
                    <a:pt x="600964" y="257365"/>
                  </a:lnTo>
                  <a:lnTo>
                    <a:pt x="600646" y="257632"/>
                  </a:lnTo>
                  <a:lnTo>
                    <a:pt x="600316" y="257886"/>
                  </a:lnTo>
                  <a:lnTo>
                    <a:pt x="601535" y="259778"/>
                  </a:lnTo>
                  <a:lnTo>
                    <a:pt x="602157" y="260731"/>
                  </a:lnTo>
                  <a:lnTo>
                    <a:pt x="602615" y="260388"/>
                  </a:lnTo>
                  <a:lnTo>
                    <a:pt x="603097" y="260045"/>
                  </a:lnTo>
                  <a:lnTo>
                    <a:pt x="603567" y="259702"/>
                  </a:lnTo>
                  <a:close/>
                </a:path>
                <a:path w="743585" h="675639">
                  <a:moveTo>
                    <a:pt x="619277" y="388023"/>
                  </a:moveTo>
                  <a:lnTo>
                    <a:pt x="618617" y="387946"/>
                  </a:lnTo>
                  <a:lnTo>
                    <a:pt x="617601" y="387845"/>
                  </a:lnTo>
                  <a:lnTo>
                    <a:pt x="617651" y="388429"/>
                  </a:lnTo>
                  <a:lnTo>
                    <a:pt x="617537" y="389115"/>
                  </a:lnTo>
                  <a:lnTo>
                    <a:pt x="617969" y="389801"/>
                  </a:lnTo>
                  <a:lnTo>
                    <a:pt x="618782" y="389623"/>
                  </a:lnTo>
                  <a:lnTo>
                    <a:pt x="619277" y="389648"/>
                  </a:lnTo>
                  <a:lnTo>
                    <a:pt x="619277" y="388023"/>
                  </a:lnTo>
                  <a:close/>
                </a:path>
                <a:path w="743585" h="675639">
                  <a:moveTo>
                    <a:pt x="638454" y="281571"/>
                  </a:moveTo>
                  <a:lnTo>
                    <a:pt x="638098" y="281203"/>
                  </a:lnTo>
                  <a:lnTo>
                    <a:pt x="637400" y="280492"/>
                  </a:lnTo>
                  <a:lnTo>
                    <a:pt x="636092" y="282079"/>
                  </a:lnTo>
                  <a:lnTo>
                    <a:pt x="635444" y="282892"/>
                  </a:lnTo>
                  <a:lnTo>
                    <a:pt x="635673" y="283121"/>
                  </a:lnTo>
                  <a:lnTo>
                    <a:pt x="635914" y="283337"/>
                  </a:lnTo>
                  <a:lnTo>
                    <a:pt x="636143" y="283552"/>
                  </a:lnTo>
                  <a:lnTo>
                    <a:pt x="637692" y="282244"/>
                  </a:lnTo>
                  <a:lnTo>
                    <a:pt x="638454" y="281571"/>
                  </a:lnTo>
                  <a:close/>
                </a:path>
                <a:path w="743585" h="675639">
                  <a:moveTo>
                    <a:pt x="666686" y="280263"/>
                  </a:moveTo>
                  <a:lnTo>
                    <a:pt x="664095" y="280174"/>
                  </a:lnTo>
                  <a:lnTo>
                    <a:pt x="661809" y="280111"/>
                  </a:lnTo>
                  <a:lnTo>
                    <a:pt x="661708" y="280555"/>
                  </a:lnTo>
                  <a:lnTo>
                    <a:pt x="661619" y="281012"/>
                  </a:lnTo>
                  <a:lnTo>
                    <a:pt x="661504" y="281457"/>
                  </a:lnTo>
                  <a:lnTo>
                    <a:pt x="662165" y="281749"/>
                  </a:lnTo>
                  <a:lnTo>
                    <a:pt x="662863" y="282359"/>
                  </a:lnTo>
                  <a:lnTo>
                    <a:pt x="664146" y="282168"/>
                  </a:lnTo>
                  <a:lnTo>
                    <a:pt x="664781" y="281495"/>
                  </a:lnTo>
                  <a:lnTo>
                    <a:pt x="666686" y="280263"/>
                  </a:lnTo>
                  <a:close/>
                </a:path>
                <a:path w="743585" h="675639">
                  <a:moveTo>
                    <a:pt x="672160" y="374611"/>
                  </a:moveTo>
                  <a:lnTo>
                    <a:pt x="671563" y="374091"/>
                  </a:lnTo>
                  <a:lnTo>
                    <a:pt x="670890" y="373926"/>
                  </a:lnTo>
                  <a:lnTo>
                    <a:pt x="670306" y="373684"/>
                  </a:lnTo>
                  <a:lnTo>
                    <a:pt x="670179" y="374192"/>
                  </a:lnTo>
                  <a:lnTo>
                    <a:pt x="669861" y="375386"/>
                  </a:lnTo>
                  <a:lnTo>
                    <a:pt x="670534" y="375589"/>
                  </a:lnTo>
                  <a:lnTo>
                    <a:pt x="671131" y="375958"/>
                  </a:lnTo>
                  <a:lnTo>
                    <a:pt x="671525" y="375805"/>
                  </a:lnTo>
                  <a:lnTo>
                    <a:pt x="671830" y="375678"/>
                  </a:lnTo>
                  <a:lnTo>
                    <a:pt x="672160" y="374611"/>
                  </a:lnTo>
                  <a:close/>
                </a:path>
                <a:path w="743585" h="675639">
                  <a:moveTo>
                    <a:pt x="706996" y="380377"/>
                  </a:moveTo>
                  <a:lnTo>
                    <a:pt x="706107" y="379564"/>
                  </a:lnTo>
                  <a:lnTo>
                    <a:pt x="705218" y="378777"/>
                  </a:lnTo>
                  <a:lnTo>
                    <a:pt x="704329" y="377964"/>
                  </a:lnTo>
                  <a:lnTo>
                    <a:pt x="704100" y="378218"/>
                  </a:lnTo>
                  <a:lnTo>
                    <a:pt x="703834" y="378460"/>
                  </a:lnTo>
                  <a:lnTo>
                    <a:pt x="703580" y="378701"/>
                  </a:lnTo>
                  <a:lnTo>
                    <a:pt x="704303" y="379577"/>
                  </a:lnTo>
                  <a:lnTo>
                    <a:pt x="705713" y="381355"/>
                  </a:lnTo>
                  <a:lnTo>
                    <a:pt x="706145" y="381038"/>
                  </a:lnTo>
                  <a:lnTo>
                    <a:pt x="706564" y="380707"/>
                  </a:lnTo>
                  <a:lnTo>
                    <a:pt x="706996" y="380377"/>
                  </a:lnTo>
                  <a:close/>
                </a:path>
                <a:path w="743585" h="675639">
                  <a:moveTo>
                    <a:pt x="710666" y="518502"/>
                  </a:moveTo>
                  <a:lnTo>
                    <a:pt x="709752" y="518134"/>
                  </a:lnTo>
                  <a:lnTo>
                    <a:pt x="709282" y="517956"/>
                  </a:lnTo>
                  <a:lnTo>
                    <a:pt x="709015" y="518858"/>
                  </a:lnTo>
                  <a:lnTo>
                    <a:pt x="708736" y="519772"/>
                  </a:lnTo>
                  <a:lnTo>
                    <a:pt x="708520" y="520700"/>
                  </a:lnTo>
                  <a:lnTo>
                    <a:pt x="709409" y="521119"/>
                  </a:lnTo>
                  <a:lnTo>
                    <a:pt x="709866" y="520230"/>
                  </a:lnTo>
                  <a:lnTo>
                    <a:pt x="710272" y="519379"/>
                  </a:lnTo>
                  <a:lnTo>
                    <a:pt x="710666" y="518502"/>
                  </a:lnTo>
                  <a:close/>
                </a:path>
                <a:path w="743585" h="675639">
                  <a:moveTo>
                    <a:pt x="717918" y="518502"/>
                  </a:moveTo>
                  <a:lnTo>
                    <a:pt x="717003" y="518020"/>
                  </a:lnTo>
                  <a:lnTo>
                    <a:pt x="716089" y="517461"/>
                  </a:lnTo>
                  <a:lnTo>
                    <a:pt x="715124" y="517067"/>
                  </a:lnTo>
                  <a:lnTo>
                    <a:pt x="714540" y="517893"/>
                  </a:lnTo>
                  <a:lnTo>
                    <a:pt x="714235" y="518325"/>
                  </a:lnTo>
                  <a:lnTo>
                    <a:pt x="717181" y="519874"/>
                  </a:lnTo>
                  <a:lnTo>
                    <a:pt x="717423" y="519417"/>
                  </a:lnTo>
                  <a:lnTo>
                    <a:pt x="717677" y="518972"/>
                  </a:lnTo>
                  <a:lnTo>
                    <a:pt x="717918" y="518502"/>
                  </a:lnTo>
                  <a:close/>
                </a:path>
                <a:path w="743585" h="675639">
                  <a:moveTo>
                    <a:pt x="743534" y="483692"/>
                  </a:moveTo>
                  <a:lnTo>
                    <a:pt x="743318" y="483400"/>
                  </a:lnTo>
                  <a:lnTo>
                    <a:pt x="743077" y="483108"/>
                  </a:lnTo>
                  <a:lnTo>
                    <a:pt x="742010" y="482981"/>
                  </a:lnTo>
                  <a:lnTo>
                    <a:pt x="741934" y="483133"/>
                  </a:lnTo>
                  <a:lnTo>
                    <a:pt x="741629" y="483692"/>
                  </a:lnTo>
                  <a:lnTo>
                    <a:pt x="741553" y="484365"/>
                  </a:lnTo>
                  <a:lnTo>
                    <a:pt x="741413" y="485013"/>
                  </a:lnTo>
                  <a:lnTo>
                    <a:pt x="741946" y="485000"/>
                  </a:lnTo>
                  <a:lnTo>
                    <a:pt x="742480" y="484987"/>
                  </a:lnTo>
                  <a:lnTo>
                    <a:pt x="743204" y="484987"/>
                  </a:lnTo>
                  <a:lnTo>
                    <a:pt x="743267" y="484378"/>
                  </a:lnTo>
                  <a:lnTo>
                    <a:pt x="743534" y="4836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8" name="object 18"/>
            <p:cNvSpPr/>
            <p:nvPr/>
          </p:nvSpPr>
          <p:spPr>
            <a:xfrm>
              <a:off x="2019312" y="2119305"/>
              <a:ext cx="401320" cy="542290"/>
            </a:xfrm>
            <a:custGeom>
              <a:avLst/>
              <a:gdLst/>
              <a:ahLst/>
              <a:cxnLst/>
              <a:rect l="l" t="t" r="r" b="b"/>
              <a:pathLst>
                <a:path w="401319" h="542289">
                  <a:moveTo>
                    <a:pt x="2921" y="229463"/>
                  </a:moveTo>
                  <a:lnTo>
                    <a:pt x="482" y="228155"/>
                  </a:lnTo>
                  <a:lnTo>
                    <a:pt x="304" y="228447"/>
                  </a:lnTo>
                  <a:lnTo>
                    <a:pt x="165" y="228765"/>
                  </a:lnTo>
                  <a:lnTo>
                    <a:pt x="0" y="229057"/>
                  </a:lnTo>
                  <a:lnTo>
                    <a:pt x="838" y="229463"/>
                  </a:lnTo>
                  <a:lnTo>
                    <a:pt x="1676" y="229857"/>
                  </a:lnTo>
                  <a:lnTo>
                    <a:pt x="2501" y="230276"/>
                  </a:lnTo>
                  <a:lnTo>
                    <a:pt x="2628" y="229984"/>
                  </a:lnTo>
                  <a:lnTo>
                    <a:pt x="2921" y="229463"/>
                  </a:lnTo>
                  <a:close/>
                </a:path>
                <a:path w="401319" h="542289">
                  <a:moveTo>
                    <a:pt x="7785" y="165811"/>
                  </a:moveTo>
                  <a:lnTo>
                    <a:pt x="7581" y="164757"/>
                  </a:lnTo>
                  <a:lnTo>
                    <a:pt x="7277" y="163804"/>
                  </a:lnTo>
                  <a:lnTo>
                    <a:pt x="6997" y="162852"/>
                  </a:lnTo>
                  <a:lnTo>
                    <a:pt x="6438" y="163029"/>
                  </a:lnTo>
                  <a:lnTo>
                    <a:pt x="5321" y="163410"/>
                  </a:lnTo>
                  <a:lnTo>
                    <a:pt x="5689" y="164338"/>
                  </a:lnTo>
                  <a:lnTo>
                    <a:pt x="6032" y="165290"/>
                  </a:lnTo>
                  <a:lnTo>
                    <a:pt x="6515" y="166255"/>
                  </a:lnTo>
                  <a:lnTo>
                    <a:pt x="7785" y="165811"/>
                  </a:lnTo>
                  <a:close/>
                </a:path>
                <a:path w="401319" h="542289">
                  <a:moveTo>
                    <a:pt x="8115" y="228650"/>
                  </a:moveTo>
                  <a:lnTo>
                    <a:pt x="7912" y="227876"/>
                  </a:lnTo>
                  <a:lnTo>
                    <a:pt x="7137" y="227863"/>
                  </a:lnTo>
                  <a:lnTo>
                    <a:pt x="5245" y="227355"/>
                  </a:lnTo>
                  <a:lnTo>
                    <a:pt x="5930" y="228396"/>
                  </a:lnTo>
                  <a:lnTo>
                    <a:pt x="6159" y="228904"/>
                  </a:lnTo>
                  <a:lnTo>
                    <a:pt x="6565" y="229247"/>
                  </a:lnTo>
                  <a:lnTo>
                    <a:pt x="6883" y="229552"/>
                  </a:lnTo>
                  <a:lnTo>
                    <a:pt x="7416" y="229666"/>
                  </a:lnTo>
                  <a:lnTo>
                    <a:pt x="7835" y="229857"/>
                  </a:lnTo>
                  <a:lnTo>
                    <a:pt x="7912" y="229273"/>
                  </a:lnTo>
                  <a:lnTo>
                    <a:pt x="8115" y="228650"/>
                  </a:lnTo>
                  <a:close/>
                </a:path>
                <a:path w="401319" h="542289">
                  <a:moveTo>
                    <a:pt x="19939" y="850"/>
                  </a:moveTo>
                  <a:lnTo>
                    <a:pt x="16637" y="0"/>
                  </a:lnTo>
                  <a:lnTo>
                    <a:pt x="18961" y="4406"/>
                  </a:lnTo>
                  <a:lnTo>
                    <a:pt x="19913" y="2374"/>
                  </a:lnTo>
                  <a:lnTo>
                    <a:pt x="19939" y="850"/>
                  </a:lnTo>
                  <a:close/>
                </a:path>
                <a:path w="401319" h="542289">
                  <a:moveTo>
                    <a:pt x="28244" y="404380"/>
                  </a:moveTo>
                  <a:lnTo>
                    <a:pt x="27330" y="403656"/>
                  </a:lnTo>
                  <a:lnTo>
                    <a:pt x="24701" y="403110"/>
                  </a:lnTo>
                  <a:lnTo>
                    <a:pt x="25273" y="404431"/>
                  </a:lnTo>
                  <a:lnTo>
                    <a:pt x="25539" y="405257"/>
                  </a:lnTo>
                  <a:lnTo>
                    <a:pt x="26187" y="406222"/>
                  </a:lnTo>
                  <a:lnTo>
                    <a:pt x="26822" y="406260"/>
                  </a:lnTo>
                  <a:lnTo>
                    <a:pt x="27533" y="406501"/>
                  </a:lnTo>
                  <a:lnTo>
                    <a:pt x="28244" y="404380"/>
                  </a:lnTo>
                  <a:close/>
                </a:path>
                <a:path w="401319" h="542289">
                  <a:moveTo>
                    <a:pt x="31661" y="431380"/>
                  </a:moveTo>
                  <a:lnTo>
                    <a:pt x="29641" y="429628"/>
                  </a:lnTo>
                  <a:lnTo>
                    <a:pt x="29387" y="429996"/>
                  </a:lnTo>
                  <a:lnTo>
                    <a:pt x="29108" y="430364"/>
                  </a:lnTo>
                  <a:lnTo>
                    <a:pt x="28867" y="430720"/>
                  </a:lnTo>
                  <a:lnTo>
                    <a:pt x="30238" y="431711"/>
                  </a:lnTo>
                  <a:lnTo>
                    <a:pt x="30949" y="432193"/>
                  </a:lnTo>
                  <a:lnTo>
                    <a:pt x="31191" y="431914"/>
                  </a:lnTo>
                  <a:lnTo>
                    <a:pt x="31419" y="431647"/>
                  </a:lnTo>
                  <a:lnTo>
                    <a:pt x="31661" y="431380"/>
                  </a:lnTo>
                  <a:close/>
                </a:path>
                <a:path w="401319" h="542289">
                  <a:moveTo>
                    <a:pt x="35712" y="21869"/>
                  </a:moveTo>
                  <a:lnTo>
                    <a:pt x="33693" y="22999"/>
                  </a:lnTo>
                  <a:lnTo>
                    <a:pt x="33477" y="24193"/>
                  </a:lnTo>
                  <a:lnTo>
                    <a:pt x="35344" y="26073"/>
                  </a:lnTo>
                  <a:lnTo>
                    <a:pt x="35712" y="21869"/>
                  </a:lnTo>
                  <a:close/>
                </a:path>
                <a:path w="401319" h="542289">
                  <a:moveTo>
                    <a:pt x="41148" y="514540"/>
                  </a:moveTo>
                  <a:lnTo>
                    <a:pt x="40830" y="513346"/>
                  </a:lnTo>
                  <a:lnTo>
                    <a:pt x="40487" y="512165"/>
                  </a:lnTo>
                  <a:lnTo>
                    <a:pt x="40182" y="510971"/>
                  </a:lnTo>
                  <a:lnTo>
                    <a:pt x="39700" y="511086"/>
                  </a:lnTo>
                  <a:lnTo>
                    <a:pt x="39243" y="511213"/>
                  </a:lnTo>
                  <a:lnTo>
                    <a:pt x="38760" y="511327"/>
                  </a:lnTo>
                  <a:lnTo>
                    <a:pt x="39179" y="512533"/>
                  </a:lnTo>
                  <a:lnTo>
                    <a:pt x="39598" y="513740"/>
                  </a:lnTo>
                  <a:lnTo>
                    <a:pt x="40017" y="514959"/>
                  </a:lnTo>
                  <a:lnTo>
                    <a:pt x="41148" y="514540"/>
                  </a:lnTo>
                  <a:close/>
                </a:path>
                <a:path w="401319" h="542289">
                  <a:moveTo>
                    <a:pt x="48006" y="256768"/>
                  </a:moveTo>
                  <a:lnTo>
                    <a:pt x="47612" y="255841"/>
                  </a:lnTo>
                  <a:lnTo>
                    <a:pt x="46837" y="255663"/>
                  </a:lnTo>
                  <a:lnTo>
                    <a:pt x="46316" y="255371"/>
                  </a:lnTo>
                  <a:lnTo>
                    <a:pt x="45758" y="255524"/>
                  </a:lnTo>
                  <a:lnTo>
                    <a:pt x="44602" y="255828"/>
                  </a:lnTo>
                  <a:lnTo>
                    <a:pt x="45046" y="256425"/>
                  </a:lnTo>
                  <a:lnTo>
                    <a:pt x="45377" y="257136"/>
                  </a:lnTo>
                  <a:lnTo>
                    <a:pt x="46367" y="257949"/>
                  </a:lnTo>
                  <a:lnTo>
                    <a:pt x="47066" y="257962"/>
                  </a:lnTo>
                  <a:lnTo>
                    <a:pt x="47663" y="258114"/>
                  </a:lnTo>
                  <a:lnTo>
                    <a:pt x="47726" y="257492"/>
                  </a:lnTo>
                  <a:lnTo>
                    <a:pt x="48006" y="256768"/>
                  </a:lnTo>
                  <a:close/>
                </a:path>
                <a:path w="401319" h="542289">
                  <a:moveTo>
                    <a:pt x="53174" y="28943"/>
                  </a:moveTo>
                  <a:lnTo>
                    <a:pt x="52603" y="28498"/>
                  </a:lnTo>
                  <a:lnTo>
                    <a:pt x="51460" y="27609"/>
                  </a:lnTo>
                  <a:lnTo>
                    <a:pt x="51231" y="27914"/>
                  </a:lnTo>
                  <a:lnTo>
                    <a:pt x="51003" y="28232"/>
                  </a:lnTo>
                  <a:lnTo>
                    <a:pt x="50774" y="28549"/>
                  </a:lnTo>
                  <a:lnTo>
                    <a:pt x="51460" y="28892"/>
                  </a:lnTo>
                  <a:lnTo>
                    <a:pt x="52108" y="29235"/>
                  </a:lnTo>
                  <a:lnTo>
                    <a:pt x="52781" y="29591"/>
                  </a:lnTo>
                  <a:lnTo>
                    <a:pt x="52920" y="29362"/>
                  </a:lnTo>
                  <a:lnTo>
                    <a:pt x="53060" y="29171"/>
                  </a:lnTo>
                  <a:lnTo>
                    <a:pt x="53174" y="28943"/>
                  </a:lnTo>
                  <a:close/>
                </a:path>
                <a:path w="401319" h="542289">
                  <a:moveTo>
                    <a:pt x="61963" y="332905"/>
                  </a:moveTo>
                  <a:lnTo>
                    <a:pt x="61899" y="332244"/>
                  </a:lnTo>
                  <a:lnTo>
                    <a:pt x="61658" y="331724"/>
                  </a:lnTo>
                  <a:lnTo>
                    <a:pt x="61569" y="331558"/>
                  </a:lnTo>
                  <a:lnTo>
                    <a:pt x="60426" y="331635"/>
                  </a:lnTo>
                  <a:lnTo>
                    <a:pt x="60375" y="331762"/>
                  </a:lnTo>
                  <a:lnTo>
                    <a:pt x="60248" y="332333"/>
                  </a:lnTo>
                  <a:lnTo>
                    <a:pt x="60325" y="332955"/>
                  </a:lnTo>
                  <a:lnTo>
                    <a:pt x="60325" y="333794"/>
                  </a:lnTo>
                  <a:lnTo>
                    <a:pt x="61087" y="333654"/>
                  </a:lnTo>
                  <a:lnTo>
                    <a:pt x="61874" y="333616"/>
                  </a:lnTo>
                  <a:lnTo>
                    <a:pt x="61874" y="333463"/>
                  </a:lnTo>
                  <a:lnTo>
                    <a:pt x="61963" y="332905"/>
                  </a:lnTo>
                  <a:close/>
                </a:path>
                <a:path w="401319" h="542289">
                  <a:moveTo>
                    <a:pt x="68389" y="23774"/>
                  </a:moveTo>
                  <a:lnTo>
                    <a:pt x="68173" y="22936"/>
                  </a:lnTo>
                  <a:lnTo>
                    <a:pt x="68135" y="22313"/>
                  </a:lnTo>
                  <a:lnTo>
                    <a:pt x="67830" y="21831"/>
                  </a:lnTo>
                  <a:lnTo>
                    <a:pt x="67716" y="21678"/>
                  </a:lnTo>
                  <a:lnTo>
                    <a:pt x="66624" y="21831"/>
                  </a:lnTo>
                  <a:lnTo>
                    <a:pt x="66522" y="22517"/>
                  </a:lnTo>
                  <a:lnTo>
                    <a:pt x="66522" y="23164"/>
                  </a:lnTo>
                  <a:lnTo>
                    <a:pt x="66802" y="23863"/>
                  </a:lnTo>
                  <a:lnTo>
                    <a:pt x="67576" y="23761"/>
                  </a:lnTo>
                  <a:lnTo>
                    <a:pt x="68389" y="23774"/>
                  </a:lnTo>
                  <a:close/>
                </a:path>
                <a:path w="401319" h="542289">
                  <a:moveTo>
                    <a:pt x="75895" y="175399"/>
                  </a:moveTo>
                  <a:lnTo>
                    <a:pt x="75780" y="174739"/>
                  </a:lnTo>
                  <a:lnTo>
                    <a:pt x="75463" y="174205"/>
                  </a:lnTo>
                  <a:lnTo>
                    <a:pt x="74764" y="174434"/>
                  </a:lnTo>
                  <a:lnTo>
                    <a:pt x="74129" y="174498"/>
                  </a:lnTo>
                  <a:lnTo>
                    <a:pt x="74282" y="175158"/>
                  </a:lnTo>
                  <a:lnTo>
                    <a:pt x="74460" y="176098"/>
                  </a:lnTo>
                  <a:lnTo>
                    <a:pt x="74904" y="175996"/>
                  </a:lnTo>
                  <a:lnTo>
                    <a:pt x="75603" y="176009"/>
                  </a:lnTo>
                  <a:lnTo>
                    <a:pt x="75730" y="175755"/>
                  </a:lnTo>
                  <a:lnTo>
                    <a:pt x="75895" y="175399"/>
                  </a:lnTo>
                  <a:close/>
                </a:path>
                <a:path w="401319" h="542289">
                  <a:moveTo>
                    <a:pt x="76492" y="425856"/>
                  </a:moveTo>
                  <a:lnTo>
                    <a:pt x="73926" y="425348"/>
                  </a:lnTo>
                  <a:lnTo>
                    <a:pt x="74028" y="426212"/>
                  </a:lnTo>
                  <a:lnTo>
                    <a:pt x="73977" y="426974"/>
                  </a:lnTo>
                  <a:lnTo>
                    <a:pt x="74739" y="427215"/>
                  </a:lnTo>
                  <a:lnTo>
                    <a:pt x="75438" y="427266"/>
                  </a:lnTo>
                  <a:lnTo>
                    <a:pt x="76009" y="427101"/>
                  </a:lnTo>
                  <a:lnTo>
                    <a:pt x="76263" y="427012"/>
                  </a:lnTo>
                  <a:lnTo>
                    <a:pt x="76327" y="426275"/>
                  </a:lnTo>
                  <a:lnTo>
                    <a:pt x="76492" y="425856"/>
                  </a:lnTo>
                  <a:close/>
                </a:path>
                <a:path w="401319" h="542289">
                  <a:moveTo>
                    <a:pt x="81724" y="431139"/>
                  </a:moveTo>
                  <a:lnTo>
                    <a:pt x="81521" y="430187"/>
                  </a:lnTo>
                  <a:lnTo>
                    <a:pt x="81330" y="429221"/>
                  </a:lnTo>
                  <a:lnTo>
                    <a:pt x="81076" y="428231"/>
                  </a:lnTo>
                  <a:lnTo>
                    <a:pt x="80187" y="428282"/>
                  </a:lnTo>
                  <a:lnTo>
                    <a:pt x="80022" y="429336"/>
                  </a:lnTo>
                  <a:lnTo>
                    <a:pt x="79883" y="431279"/>
                  </a:lnTo>
                  <a:lnTo>
                    <a:pt x="80479" y="431228"/>
                  </a:lnTo>
                  <a:lnTo>
                    <a:pt x="81114" y="431190"/>
                  </a:lnTo>
                  <a:lnTo>
                    <a:pt x="81724" y="431139"/>
                  </a:lnTo>
                  <a:close/>
                </a:path>
                <a:path w="401319" h="542289">
                  <a:moveTo>
                    <a:pt x="85432" y="328904"/>
                  </a:moveTo>
                  <a:lnTo>
                    <a:pt x="84797" y="328752"/>
                  </a:lnTo>
                  <a:lnTo>
                    <a:pt x="84493" y="328688"/>
                  </a:lnTo>
                  <a:lnTo>
                    <a:pt x="84302" y="329463"/>
                  </a:lnTo>
                  <a:lnTo>
                    <a:pt x="84137" y="330250"/>
                  </a:lnTo>
                  <a:lnTo>
                    <a:pt x="83947" y="331025"/>
                  </a:lnTo>
                  <a:lnTo>
                    <a:pt x="84213" y="331089"/>
                  </a:lnTo>
                  <a:lnTo>
                    <a:pt x="84493" y="331165"/>
                  </a:lnTo>
                  <a:lnTo>
                    <a:pt x="84785" y="331216"/>
                  </a:lnTo>
                  <a:lnTo>
                    <a:pt x="84988" y="330466"/>
                  </a:lnTo>
                  <a:lnTo>
                    <a:pt x="85204" y="329679"/>
                  </a:lnTo>
                  <a:lnTo>
                    <a:pt x="85432" y="328904"/>
                  </a:lnTo>
                  <a:close/>
                </a:path>
                <a:path w="401319" h="542289">
                  <a:moveTo>
                    <a:pt x="91859" y="23583"/>
                  </a:moveTo>
                  <a:lnTo>
                    <a:pt x="91465" y="23533"/>
                  </a:lnTo>
                  <a:lnTo>
                    <a:pt x="91084" y="23469"/>
                  </a:lnTo>
                  <a:lnTo>
                    <a:pt x="90690" y="23418"/>
                  </a:lnTo>
                  <a:lnTo>
                    <a:pt x="90500" y="24460"/>
                  </a:lnTo>
                  <a:lnTo>
                    <a:pt x="90284" y="25488"/>
                  </a:lnTo>
                  <a:lnTo>
                    <a:pt x="90081" y="26530"/>
                  </a:lnTo>
                  <a:lnTo>
                    <a:pt x="90500" y="26593"/>
                  </a:lnTo>
                  <a:lnTo>
                    <a:pt x="90932" y="26682"/>
                  </a:lnTo>
                  <a:lnTo>
                    <a:pt x="91351" y="26746"/>
                  </a:lnTo>
                  <a:lnTo>
                    <a:pt x="91859" y="23583"/>
                  </a:lnTo>
                  <a:close/>
                </a:path>
                <a:path w="401319" h="542289">
                  <a:moveTo>
                    <a:pt x="151930" y="324675"/>
                  </a:moveTo>
                  <a:lnTo>
                    <a:pt x="150139" y="323799"/>
                  </a:lnTo>
                  <a:lnTo>
                    <a:pt x="149809" y="323659"/>
                  </a:lnTo>
                  <a:lnTo>
                    <a:pt x="148894" y="323951"/>
                  </a:lnTo>
                  <a:lnTo>
                    <a:pt x="148818" y="324218"/>
                  </a:lnTo>
                  <a:lnTo>
                    <a:pt x="148310" y="325691"/>
                  </a:lnTo>
                  <a:lnTo>
                    <a:pt x="148475" y="326936"/>
                  </a:lnTo>
                  <a:lnTo>
                    <a:pt x="150672" y="327126"/>
                  </a:lnTo>
                  <a:lnTo>
                    <a:pt x="151218" y="325894"/>
                  </a:lnTo>
                  <a:lnTo>
                    <a:pt x="151930" y="324675"/>
                  </a:lnTo>
                  <a:close/>
                </a:path>
                <a:path w="401319" h="542289">
                  <a:moveTo>
                    <a:pt x="162090" y="485825"/>
                  </a:moveTo>
                  <a:lnTo>
                    <a:pt x="161747" y="484479"/>
                  </a:lnTo>
                  <a:lnTo>
                    <a:pt x="161518" y="483552"/>
                  </a:lnTo>
                  <a:lnTo>
                    <a:pt x="161175" y="482269"/>
                  </a:lnTo>
                  <a:lnTo>
                    <a:pt x="160210" y="484238"/>
                  </a:lnTo>
                  <a:lnTo>
                    <a:pt x="162090" y="485825"/>
                  </a:lnTo>
                  <a:close/>
                </a:path>
                <a:path w="401319" h="542289">
                  <a:moveTo>
                    <a:pt x="163017" y="421538"/>
                  </a:moveTo>
                  <a:lnTo>
                    <a:pt x="161975" y="422313"/>
                  </a:lnTo>
                  <a:lnTo>
                    <a:pt x="161442" y="422516"/>
                  </a:lnTo>
                  <a:lnTo>
                    <a:pt x="160947" y="423443"/>
                  </a:lnTo>
                  <a:lnTo>
                    <a:pt x="160896" y="424103"/>
                  </a:lnTo>
                  <a:lnTo>
                    <a:pt x="160731" y="424700"/>
                  </a:lnTo>
                  <a:lnTo>
                    <a:pt x="161112" y="424853"/>
                  </a:lnTo>
                  <a:lnTo>
                    <a:pt x="161493" y="424992"/>
                  </a:lnTo>
                  <a:lnTo>
                    <a:pt x="161874" y="425132"/>
                  </a:lnTo>
                  <a:lnTo>
                    <a:pt x="162191" y="424167"/>
                  </a:lnTo>
                  <a:lnTo>
                    <a:pt x="162483" y="423202"/>
                  </a:lnTo>
                  <a:lnTo>
                    <a:pt x="163017" y="421538"/>
                  </a:lnTo>
                  <a:close/>
                </a:path>
                <a:path w="401319" h="542289">
                  <a:moveTo>
                    <a:pt x="237020" y="174548"/>
                  </a:moveTo>
                  <a:lnTo>
                    <a:pt x="236143" y="174231"/>
                  </a:lnTo>
                  <a:lnTo>
                    <a:pt x="235343" y="174294"/>
                  </a:lnTo>
                  <a:lnTo>
                    <a:pt x="234378" y="174218"/>
                  </a:lnTo>
                  <a:lnTo>
                    <a:pt x="234454" y="175031"/>
                  </a:lnTo>
                  <a:lnTo>
                    <a:pt x="234391" y="175831"/>
                  </a:lnTo>
                  <a:lnTo>
                    <a:pt x="234556" y="175869"/>
                  </a:lnTo>
                  <a:lnTo>
                    <a:pt x="235292" y="176072"/>
                  </a:lnTo>
                  <a:lnTo>
                    <a:pt x="236067" y="176072"/>
                  </a:lnTo>
                  <a:lnTo>
                    <a:pt x="236842" y="176123"/>
                  </a:lnTo>
                  <a:lnTo>
                    <a:pt x="236855" y="175552"/>
                  </a:lnTo>
                  <a:lnTo>
                    <a:pt x="237020" y="174548"/>
                  </a:lnTo>
                  <a:close/>
                </a:path>
                <a:path w="401319" h="542289">
                  <a:moveTo>
                    <a:pt x="240931" y="489902"/>
                  </a:moveTo>
                  <a:lnTo>
                    <a:pt x="240601" y="489813"/>
                  </a:lnTo>
                  <a:lnTo>
                    <a:pt x="240309" y="489750"/>
                  </a:lnTo>
                  <a:lnTo>
                    <a:pt x="239991" y="489686"/>
                  </a:lnTo>
                  <a:lnTo>
                    <a:pt x="239712" y="490562"/>
                  </a:lnTo>
                  <a:lnTo>
                    <a:pt x="239433" y="491439"/>
                  </a:lnTo>
                  <a:lnTo>
                    <a:pt x="239153" y="492315"/>
                  </a:lnTo>
                  <a:lnTo>
                    <a:pt x="239598" y="492417"/>
                  </a:lnTo>
                  <a:lnTo>
                    <a:pt x="240055" y="492518"/>
                  </a:lnTo>
                  <a:lnTo>
                    <a:pt x="240487" y="492607"/>
                  </a:lnTo>
                  <a:lnTo>
                    <a:pt x="240652" y="491718"/>
                  </a:lnTo>
                  <a:lnTo>
                    <a:pt x="240779" y="490804"/>
                  </a:lnTo>
                  <a:lnTo>
                    <a:pt x="240931" y="489902"/>
                  </a:lnTo>
                  <a:close/>
                </a:path>
                <a:path w="401319" h="542289">
                  <a:moveTo>
                    <a:pt x="249770" y="540905"/>
                  </a:moveTo>
                  <a:lnTo>
                    <a:pt x="249542" y="540270"/>
                  </a:lnTo>
                  <a:lnTo>
                    <a:pt x="249415" y="539572"/>
                  </a:lnTo>
                  <a:lnTo>
                    <a:pt x="248716" y="538568"/>
                  </a:lnTo>
                  <a:lnTo>
                    <a:pt x="248094" y="538289"/>
                  </a:lnTo>
                  <a:lnTo>
                    <a:pt x="247611" y="537933"/>
                  </a:lnTo>
                  <a:lnTo>
                    <a:pt x="246710" y="538632"/>
                  </a:lnTo>
                  <a:lnTo>
                    <a:pt x="248475" y="541693"/>
                  </a:lnTo>
                  <a:lnTo>
                    <a:pt x="249770" y="540905"/>
                  </a:lnTo>
                  <a:close/>
                </a:path>
                <a:path w="401319" h="542289">
                  <a:moveTo>
                    <a:pt x="256743" y="212115"/>
                  </a:moveTo>
                  <a:lnTo>
                    <a:pt x="256247" y="209473"/>
                  </a:lnTo>
                  <a:lnTo>
                    <a:pt x="253314" y="212826"/>
                  </a:lnTo>
                  <a:lnTo>
                    <a:pt x="255955" y="213118"/>
                  </a:lnTo>
                  <a:lnTo>
                    <a:pt x="256743" y="212115"/>
                  </a:lnTo>
                  <a:close/>
                </a:path>
                <a:path w="401319" h="542289">
                  <a:moveTo>
                    <a:pt x="257467" y="180530"/>
                  </a:moveTo>
                  <a:lnTo>
                    <a:pt x="255600" y="179463"/>
                  </a:lnTo>
                  <a:lnTo>
                    <a:pt x="254660" y="178917"/>
                  </a:lnTo>
                  <a:lnTo>
                    <a:pt x="254482" y="179222"/>
                  </a:lnTo>
                  <a:lnTo>
                    <a:pt x="254292" y="179514"/>
                  </a:lnTo>
                  <a:lnTo>
                    <a:pt x="254114" y="179832"/>
                  </a:lnTo>
                  <a:lnTo>
                    <a:pt x="254914" y="180441"/>
                  </a:lnTo>
                  <a:lnTo>
                    <a:pt x="255739" y="181038"/>
                  </a:lnTo>
                  <a:lnTo>
                    <a:pt x="256552" y="181635"/>
                  </a:lnTo>
                  <a:lnTo>
                    <a:pt x="257467" y="180530"/>
                  </a:lnTo>
                  <a:close/>
                </a:path>
                <a:path w="401319" h="542289">
                  <a:moveTo>
                    <a:pt x="268681" y="249313"/>
                  </a:moveTo>
                  <a:lnTo>
                    <a:pt x="267931" y="248869"/>
                  </a:lnTo>
                  <a:lnTo>
                    <a:pt x="267169" y="248450"/>
                  </a:lnTo>
                  <a:lnTo>
                    <a:pt x="266407" y="247992"/>
                  </a:lnTo>
                  <a:lnTo>
                    <a:pt x="266255" y="248285"/>
                  </a:lnTo>
                  <a:lnTo>
                    <a:pt x="265938" y="248869"/>
                  </a:lnTo>
                  <a:lnTo>
                    <a:pt x="266725" y="249275"/>
                  </a:lnTo>
                  <a:lnTo>
                    <a:pt x="267512" y="249669"/>
                  </a:lnTo>
                  <a:lnTo>
                    <a:pt x="268287" y="250075"/>
                  </a:lnTo>
                  <a:lnTo>
                    <a:pt x="268554" y="249580"/>
                  </a:lnTo>
                  <a:lnTo>
                    <a:pt x="268681" y="249313"/>
                  </a:lnTo>
                  <a:close/>
                </a:path>
                <a:path w="401319" h="542289">
                  <a:moveTo>
                    <a:pt x="270459" y="226453"/>
                  </a:moveTo>
                  <a:lnTo>
                    <a:pt x="268566" y="224205"/>
                  </a:lnTo>
                  <a:lnTo>
                    <a:pt x="267119" y="227584"/>
                  </a:lnTo>
                  <a:lnTo>
                    <a:pt x="267589" y="227774"/>
                  </a:lnTo>
                  <a:lnTo>
                    <a:pt x="268046" y="227977"/>
                  </a:lnTo>
                  <a:lnTo>
                    <a:pt x="268503" y="228180"/>
                  </a:lnTo>
                  <a:lnTo>
                    <a:pt x="269976" y="227457"/>
                  </a:lnTo>
                  <a:lnTo>
                    <a:pt x="270459" y="226453"/>
                  </a:lnTo>
                  <a:close/>
                </a:path>
                <a:path w="401319" h="542289">
                  <a:moveTo>
                    <a:pt x="271284" y="521563"/>
                  </a:moveTo>
                  <a:lnTo>
                    <a:pt x="270891" y="520674"/>
                  </a:lnTo>
                  <a:lnTo>
                    <a:pt x="270103" y="518909"/>
                  </a:lnTo>
                  <a:lnTo>
                    <a:pt x="269430" y="519201"/>
                  </a:lnTo>
                  <a:lnTo>
                    <a:pt x="269100" y="519366"/>
                  </a:lnTo>
                  <a:lnTo>
                    <a:pt x="269468" y="520255"/>
                  </a:lnTo>
                  <a:lnTo>
                    <a:pt x="270217" y="522046"/>
                  </a:lnTo>
                  <a:lnTo>
                    <a:pt x="270573" y="521881"/>
                  </a:lnTo>
                  <a:lnTo>
                    <a:pt x="271284" y="521563"/>
                  </a:lnTo>
                  <a:close/>
                </a:path>
                <a:path w="401319" h="542289">
                  <a:moveTo>
                    <a:pt x="292696" y="502831"/>
                  </a:moveTo>
                  <a:lnTo>
                    <a:pt x="292531" y="502234"/>
                  </a:lnTo>
                  <a:lnTo>
                    <a:pt x="292468" y="501573"/>
                  </a:lnTo>
                  <a:lnTo>
                    <a:pt x="292150" y="501091"/>
                  </a:lnTo>
                  <a:lnTo>
                    <a:pt x="292011" y="500900"/>
                  </a:lnTo>
                  <a:lnTo>
                    <a:pt x="291274" y="501154"/>
                  </a:lnTo>
                  <a:lnTo>
                    <a:pt x="290398" y="501243"/>
                  </a:lnTo>
                  <a:lnTo>
                    <a:pt x="290779" y="502031"/>
                  </a:lnTo>
                  <a:lnTo>
                    <a:pt x="290931" y="502691"/>
                  </a:lnTo>
                  <a:lnTo>
                    <a:pt x="291566" y="503262"/>
                  </a:lnTo>
                  <a:lnTo>
                    <a:pt x="292227" y="502920"/>
                  </a:lnTo>
                  <a:lnTo>
                    <a:pt x="292696" y="502831"/>
                  </a:lnTo>
                  <a:close/>
                </a:path>
                <a:path w="401319" h="542289">
                  <a:moveTo>
                    <a:pt x="311937" y="364261"/>
                  </a:moveTo>
                  <a:lnTo>
                    <a:pt x="311645" y="363181"/>
                  </a:lnTo>
                  <a:lnTo>
                    <a:pt x="311658" y="362381"/>
                  </a:lnTo>
                  <a:lnTo>
                    <a:pt x="310743" y="362546"/>
                  </a:lnTo>
                  <a:lnTo>
                    <a:pt x="309714" y="362521"/>
                  </a:lnTo>
                  <a:lnTo>
                    <a:pt x="309003" y="362991"/>
                  </a:lnTo>
                  <a:lnTo>
                    <a:pt x="308571" y="363258"/>
                  </a:lnTo>
                  <a:lnTo>
                    <a:pt x="308660" y="364337"/>
                  </a:lnTo>
                  <a:lnTo>
                    <a:pt x="308356" y="365747"/>
                  </a:lnTo>
                  <a:lnTo>
                    <a:pt x="309892" y="365277"/>
                  </a:lnTo>
                  <a:lnTo>
                    <a:pt x="310984" y="365239"/>
                  </a:lnTo>
                  <a:lnTo>
                    <a:pt x="311556" y="364667"/>
                  </a:lnTo>
                  <a:lnTo>
                    <a:pt x="311937" y="364261"/>
                  </a:lnTo>
                  <a:close/>
                </a:path>
                <a:path w="401319" h="542289">
                  <a:moveTo>
                    <a:pt x="342303" y="315607"/>
                  </a:moveTo>
                  <a:lnTo>
                    <a:pt x="341464" y="313918"/>
                  </a:lnTo>
                  <a:lnTo>
                    <a:pt x="340283" y="313182"/>
                  </a:lnTo>
                  <a:lnTo>
                    <a:pt x="338620" y="314528"/>
                  </a:lnTo>
                  <a:lnTo>
                    <a:pt x="338315" y="314769"/>
                  </a:lnTo>
                  <a:lnTo>
                    <a:pt x="338340" y="316077"/>
                  </a:lnTo>
                  <a:lnTo>
                    <a:pt x="338683" y="316382"/>
                  </a:lnTo>
                  <a:lnTo>
                    <a:pt x="340029" y="317639"/>
                  </a:lnTo>
                  <a:lnTo>
                    <a:pt x="341236" y="317093"/>
                  </a:lnTo>
                  <a:lnTo>
                    <a:pt x="342303" y="315607"/>
                  </a:lnTo>
                  <a:close/>
                </a:path>
                <a:path w="401319" h="542289">
                  <a:moveTo>
                    <a:pt x="347167" y="295719"/>
                  </a:moveTo>
                  <a:lnTo>
                    <a:pt x="341922" y="295986"/>
                  </a:lnTo>
                  <a:lnTo>
                    <a:pt x="342023" y="297510"/>
                  </a:lnTo>
                  <a:lnTo>
                    <a:pt x="343585" y="297624"/>
                  </a:lnTo>
                  <a:lnTo>
                    <a:pt x="345313" y="298881"/>
                  </a:lnTo>
                  <a:lnTo>
                    <a:pt x="347167" y="295719"/>
                  </a:lnTo>
                  <a:close/>
                </a:path>
                <a:path w="401319" h="542289">
                  <a:moveTo>
                    <a:pt x="358838" y="339090"/>
                  </a:moveTo>
                  <a:lnTo>
                    <a:pt x="358648" y="337718"/>
                  </a:lnTo>
                  <a:lnTo>
                    <a:pt x="358698" y="336816"/>
                  </a:lnTo>
                  <a:lnTo>
                    <a:pt x="358330" y="336169"/>
                  </a:lnTo>
                  <a:lnTo>
                    <a:pt x="358127" y="335851"/>
                  </a:lnTo>
                  <a:lnTo>
                    <a:pt x="357174" y="335953"/>
                  </a:lnTo>
                  <a:lnTo>
                    <a:pt x="356577" y="335864"/>
                  </a:lnTo>
                  <a:lnTo>
                    <a:pt x="356565" y="336677"/>
                  </a:lnTo>
                  <a:lnTo>
                    <a:pt x="356362" y="337566"/>
                  </a:lnTo>
                  <a:lnTo>
                    <a:pt x="356616" y="338264"/>
                  </a:lnTo>
                  <a:lnTo>
                    <a:pt x="356743" y="338632"/>
                  </a:lnTo>
                  <a:lnTo>
                    <a:pt x="357708" y="338696"/>
                  </a:lnTo>
                  <a:lnTo>
                    <a:pt x="358838" y="339090"/>
                  </a:lnTo>
                  <a:close/>
                </a:path>
                <a:path w="401319" h="542289">
                  <a:moveTo>
                    <a:pt x="370751" y="344284"/>
                  </a:moveTo>
                  <a:lnTo>
                    <a:pt x="369849" y="343611"/>
                  </a:lnTo>
                  <a:lnTo>
                    <a:pt x="368947" y="342963"/>
                  </a:lnTo>
                  <a:lnTo>
                    <a:pt x="368071" y="342303"/>
                  </a:lnTo>
                  <a:lnTo>
                    <a:pt x="367411" y="343115"/>
                  </a:lnTo>
                  <a:lnTo>
                    <a:pt x="369049" y="344538"/>
                  </a:lnTo>
                  <a:lnTo>
                    <a:pt x="369862" y="345262"/>
                  </a:lnTo>
                  <a:lnTo>
                    <a:pt x="370141" y="344932"/>
                  </a:lnTo>
                  <a:lnTo>
                    <a:pt x="370446" y="344601"/>
                  </a:lnTo>
                  <a:lnTo>
                    <a:pt x="370751" y="344284"/>
                  </a:lnTo>
                  <a:close/>
                </a:path>
                <a:path w="401319" h="542289">
                  <a:moveTo>
                    <a:pt x="372173" y="321983"/>
                  </a:moveTo>
                  <a:lnTo>
                    <a:pt x="372110" y="321691"/>
                  </a:lnTo>
                  <a:lnTo>
                    <a:pt x="372046" y="321424"/>
                  </a:lnTo>
                  <a:lnTo>
                    <a:pt x="371983" y="321144"/>
                  </a:lnTo>
                  <a:lnTo>
                    <a:pt x="371259" y="321208"/>
                  </a:lnTo>
                  <a:lnTo>
                    <a:pt x="369785" y="321348"/>
                  </a:lnTo>
                  <a:lnTo>
                    <a:pt x="369900" y="321741"/>
                  </a:lnTo>
                  <a:lnTo>
                    <a:pt x="370014" y="322148"/>
                  </a:lnTo>
                  <a:lnTo>
                    <a:pt x="370141" y="322580"/>
                  </a:lnTo>
                  <a:lnTo>
                    <a:pt x="370801" y="322364"/>
                  </a:lnTo>
                  <a:lnTo>
                    <a:pt x="371500" y="322173"/>
                  </a:lnTo>
                  <a:lnTo>
                    <a:pt x="372173" y="321983"/>
                  </a:lnTo>
                  <a:close/>
                </a:path>
                <a:path w="401319" h="542289">
                  <a:moveTo>
                    <a:pt x="372579" y="401370"/>
                  </a:moveTo>
                  <a:lnTo>
                    <a:pt x="369582" y="401967"/>
                  </a:lnTo>
                  <a:lnTo>
                    <a:pt x="369620" y="404291"/>
                  </a:lnTo>
                  <a:lnTo>
                    <a:pt x="371525" y="404469"/>
                  </a:lnTo>
                  <a:lnTo>
                    <a:pt x="372579" y="401370"/>
                  </a:lnTo>
                  <a:close/>
                </a:path>
                <a:path w="401319" h="542289">
                  <a:moveTo>
                    <a:pt x="373062" y="405231"/>
                  </a:moveTo>
                  <a:lnTo>
                    <a:pt x="371627" y="404469"/>
                  </a:lnTo>
                  <a:lnTo>
                    <a:pt x="372986" y="405244"/>
                  </a:lnTo>
                  <a:close/>
                </a:path>
                <a:path w="401319" h="542289">
                  <a:moveTo>
                    <a:pt x="374980" y="407682"/>
                  </a:moveTo>
                  <a:lnTo>
                    <a:pt x="373024" y="405282"/>
                  </a:lnTo>
                  <a:lnTo>
                    <a:pt x="372313" y="406450"/>
                  </a:lnTo>
                  <a:lnTo>
                    <a:pt x="370763" y="407441"/>
                  </a:lnTo>
                  <a:lnTo>
                    <a:pt x="371944" y="409219"/>
                  </a:lnTo>
                  <a:lnTo>
                    <a:pt x="374980" y="407682"/>
                  </a:lnTo>
                  <a:close/>
                </a:path>
                <a:path w="401319" h="542289">
                  <a:moveTo>
                    <a:pt x="400926" y="502005"/>
                  </a:moveTo>
                  <a:lnTo>
                    <a:pt x="400748" y="500799"/>
                  </a:lnTo>
                  <a:lnTo>
                    <a:pt x="400405" y="498411"/>
                  </a:lnTo>
                  <a:lnTo>
                    <a:pt x="399935" y="498475"/>
                  </a:lnTo>
                  <a:lnTo>
                    <a:pt x="399465" y="498538"/>
                  </a:lnTo>
                  <a:lnTo>
                    <a:pt x="398983" y="498589"/>
                  </a:lnTo>
                  <a:lnTo>
                    <a:pt x="399249" y="499808"/>
                  </a:lnTo>
                  <a:lnTo>
                    <a:pt x="399503" y="501040"/>
                  </a:lnTo>
                  <a:lnTo>
                    <a:pt x="399770" y="502259"/>
                  </a:lnTo>
                  <a:lnTo>
                    <a:pt x="400926" y="502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638105" y="5499259"/>
            <a:ext cx="9223038" cy="370701"/>
          </a:xfrm>
          <a:prstGeom prst="rect">
            <a:avLst/>
          </a:prstGeom>
        </p:spPr>
        <p:txBody>
          <a:bodyPr vert="vert270" wrap="square" lIns="0" tIns="15403" rIns="0" bIns="0" rtlCol="0">
            <a:spAutoFit/>
          </a:bodyPr>
          <a:lstStyle/>
          <a:p>
            <a:pPr marL="7701">
              <a:spcBef>
                <a:spcPts val="121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1980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1981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1982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1983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1984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1985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1986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8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1987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1988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1989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1990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1991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1992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1993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1994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1995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8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1996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1997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1998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1999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2000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2001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2002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2003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2004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2005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8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2006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2007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2008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2009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2010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2011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2012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2013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2014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2015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8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2016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2017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2018</a:t>
            </a:r>
            <a:endParaRPr sz="1092" dirty="0">
              <a:latin typeface="Open Sans"/>
              <a:cs typeface="Open Sans"/>
            </a:endParaRPr>
          </a:p>
          <a:p>
            <a:pPr marL="7701">
              <a:spcBef>
                <a:spcPts val="525"/>
              </a:spcBef>
            </a:pPr>
            <a:r>
              <a:rPr sz="1092" dirty="0">
                <a:solidFill>
                  <a:srgbClr val="FF6600"/>
                </a:solidFill>
                <a:latin typeface="Open Sans"/>
                <a:cs typeface="Open Sans"/>
              </a:rPr>
              <a:t>2019</a:t>
            </a:r>
            <a:endParaRPr sz="1092" dirty="0">
              <a:latin typeface="Open Sans"/>
              <a:cs typeface="Open San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66046" y="4606030"/>
            <a:ext cx="335391" cy="176613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092" spc="3" dirty="0">
                <a:solidFill>
                  <a:srgbClr val="FF6600"/>
                </a:solidFill>
                <a:latin typeface="Open Sans"/>
                <a:cs typeface="Open Sans"/>
              </a:rPr>
              <a:t>-23%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440269" y="4699064"/>
            <a:ext cx="335391" cy="176613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092" spc="3" dirty="0">
                <a:solidFill>
                  <a:srgbClr val="FF6600"/>
                </a:solidFill>
                <a:latin typeface="Open Sans"/>
                <a:cs typeface="Open Sans"/>
              </a:rPr>
              <a:t>-38%</a:t>
            </a:r>
            <a:endParaRPr sz="1092">
              <a:latin typeface="Open Sans"/>
              <a:cs typeface="Open Sans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610919" y="2299557"/>
            <a:ext cx="9370931" cy="3098230"/>
            <a:chOff x="2655819" y="3792141"/>
            <a:chExt cx="15453360" cy="5109210"/>
          </a:xfrm>
        </p:grpSpPr>
        <p:sp>
          <p:nvSpPr>
            <p:cNvPr id="23" name="object 23"/>
            <p:cNvSpPr/>
            <p:nvPr/>
          </p:nvSpPr>
          <p:spPr>
            <a:xfrm>
              <a:off x="2666290" y="8763135"/>
              <a:ext cx="15432405" cy="127635"/>
            </a:xfrm>
            <a:custGeom>
              <a:avLst/>
              <a:gdLst/>
              <a:ahLst/>
              <a:cxnLst/>
              <a:rect l="l" t="t" r="r" b="b"/>
              <a:pathLst>
                <a:path w="15432405" h="127634">
                  <a:moveTo>
                    <a:pt x="0" y="127325"/>
                  </a:moveTo>
                  <a:lnTo>
                    <a:pt x="15432315" y="127325"/>
                  </a:lnTo>
                </a:path>
                <a:path w="15432405" h="127634">
                  <a:moveTo>
                    <a:pt x="0" y="127325"/>
                  </a:moveTo>
                  <a:lnTo>
                    <a:pt x="0" y="0"/>
                  </a:lnTo>
                </a:path>
                <a:path w="15432405" h="127634">
                  <a:moveTo>
                    <a:pt x="385810" y="127325"/>
                  </a:moveTo>
                  <a:lnTo>
                    <a:pt x="385810" y="0"/>
                  </a:lnTo>
                </a:path>
                <a:path w="15432405" h="127634">
                  <a:moveTo>
                    <a:pt x="771620" y="127325"/>
                  </a:moveTo>
                  <a:lnTo>
                    <a:pt x="771620" y="0"/>
                  </a:lnTo>
                </a:path>
                <a:path w="15432405" h="127634">
                  <a:moveTo>
                    <a:pt x="1157420" y="127325"/>
                  </a:moveTo>
                  <a:lnTo>
                    <a:pt x="1157420" y="0"/>
                  </a:lnTo>
                </a:path>
                <a:path w="15432405" h="127634">
                  <a:moveTo>
                    <a:pt x="1543230" y="127325"/>
                  </a:moveTo>
                  <a:lnTo>
                    <a:pt x="1543230" y="0"/>
                  </a:lnTo>
                </a:path>
                <a:path w="15432405" h="127634">
                  <a:moveTo>
                    <a:pt x="1929040" y="127325"/>
                  </a:moveTo>
                  <a:lnTo>
                    <a:pt x="1929040" y="0"/>
                  </a:lnTo>
                </a:path>
                <a:path w="15432405" h="127634">
                  <a:moveTo>
                    <a:pt x="2314850" y="127325"/>
                  </a:moveTo>
                  <a:lnTo>
                    <a:pt x="2314850" y="0"/>
                  </a:lnTo>
                </a:path>
                <a:path w="15432405" h="127634">
                  <a:moveTo>
                    <a:pt x="2700650" y="127325"/>
                  </a:moveTo>
                  <a:lnTo>
                    <a:pt x="2700650" y="0"/>
                  </a:lnTo>
                </a:path>
                <a:path w="15432405" h="127634">
                  <a:moveTo>
                    <a:pt x="3086460" y="127325"/>
                  </a:moveTo>
                  <a:lnTo>
                    <a:pt x="3086460" y="0"/>
                  </a:lnTo>
                </a:path>
                <a:path w="15432405" h="127634">
                  <a:moveTo>
                    <a:pt x="3472271" y="127325"/>
                  </a:moveTo>
                  <a:lnTo>
                    <a:pt x="3472271" y="0"/>
                  </a:lnTo>
                </a:path>
                <a:path w="15432405" h="127634">
                  <a:moveTo>
                    <a:pt x="3858081" y="127325"/>
                  </a:moveTo>
                  <a:lnTo>
                    <a:pt x="3858081" y="0"/>
                  </a:lnTo>
                </a:path>
                <a:path w="15432405" h="127634">
                  <a:moveTo>
                    <a:pt x="4243881" y="127325"/>
                  </a:moveTo>
                  <a:lnTo>
                    <a:pt x="4243881" y="0"/>
                  </a:lnTo>
                </a:path>
                <a:path w="15432405" h="127634">
                  <a:moveTo>
                    <a:pt x="4629691" y="127325"/>
                  </a:moveTo>
                  <a:lnTo>
                    <a:pt x="4629691" y="0"/>
                  </a:lnTo>
                </a:path>
                <a:path w="15432405" h="127634">
                  <a:moveTo>
                    <a:pt x="5015501" y="127325"/>
                  </a:moveTo>
                  <a:lnTo>
                    <a:pt x="5015501" y="0"/>
                  </a:lnTo>
                </a:path>
                <a:path w="15432405" h="127634">
                  <a:moveTo>
                    <a:pt x="5401311" y="127325"/>
                  </a:moveTo>
                  <a:lnTo>
                    <a:pt x="5401311" y="0"/>
                  </a:lnTo>
                </a:path>
                <a:path w="15432405" h="127634">
                  <a:moveTo>
                    <a:pt x="5787122" y="127325"/>
                  </a:moveTo>
                  <a:lnTo>
                    <a:pt x="5787122" y="0"/>
                  </a:lnTo>
                </a:path>
                <a:path w="15432405" h="127634">
                  <a:moveTo>
                    <a:pt x="6172921" y="127325"/>
                  </a:moveTo>
                  <a:lnTo>
                    <a:pt x="6172921" y="0"/>
                  </a:lnTo>
                </a:path>
                <a:path w="15432405" h="127634">
                  <a:moveTo>
                    <a:pt x="6558732" y="127325"/>
                  </a:moveTo>
                  <a:lnTo>
                    <a:pt x="6558732" y="0"/>
                  </a:lnTo>
                </a:path>
                <a:path w="15432405" h="127634">
                  <a:moveTo>
                    <a:pt x="6944542" y="127325"/>
                  </a:moveTo>
                  <a:lnTo>
                    <a:pt x="6944542" y="0"/>
                  </a:lnTo>
                </a:path>
                <a:path w="15432405" h="127634">
                  <a:moveTo>
                    <a:pt x="7330352" y="127325"/>
                  </a:moveTo>
                  <a:lnTo>
                    <a:pt x="7330352" y="0"/>
                  </a:lnTo>
                </a:path>
                <a:path w="15432405" h="127634">
                  <a:moveTo>
                    <a:pt x="7716162" y="127325"/>
                  </a:moveTo>
                  <a:lnTo>
                    <a:pt x="7716162" y="0"/>
                  </a:lnTo>
                </a:path>
                <a:path w="15432405" h="127634">
                  <a:moveTo>
                    <a:pt x="8101962" y="127325"/>
                  </a:moveTo>
                  <a:lnTo>
                    <a:pt x="8101962" y="0"/>
                  </a:lnTo>
                </a:path>
                <a:path w="15432405" h="127634">
                  <a:moveTo>
                    <a:pt x="8487772" y="127325"/>
                  </a:moveTo>
                  <a:lnTo>
                    <a:pt x="8487772" y="0"/>
                  </a:lnTo>
                </a:path>
                <a:path w="15432405" h="127634">
                  <a:moveTo>
                    <a:pt x="8873583" y="127325"/>
                  </a:moveTo>
                  <a:lnTo>
                    <a:pt x="8873583" y="0"/>
                  </a:lnTo>
                </a:path>
                <a:path w="15432405" h="127634">
                  <a:moveTo>
                    <a:pt x="9259393" y="127325"/>
                  </a:moveTo>
                  <a:lnTo>
                    <a:pt x="9259393" y="0"/>
                  </a:lnTo>
                </a:path>
                <a:path w="15432405" h="127634">
                  <a:moveTo>
                    <a:pt x="9645193" y="127325"/>
                  </a:moveTo>
                  <a:lnTo>
                    <a:pt x="9645193" y="0"/>
                  </a:lnTo>
                </a:path>
                <a:path w="15432405" h="127634">
                  <a:moveTo>
                    <a:pt x="10031003" y="127325"/>
                  </a:moveTo>
                  <a:lnTo>
                    <a:pt x="10031003" y="0"/>
                  </a:lnTo>
                </a:path>
                <a:path w="15432405" h="127634">
                  <a:moveTo>
                    <a:pt x="10416813" y="127325"/>
                  </a:moveTo>
                  <a:lnTo>
                    <a:pt x="10416813" y="0"/>
                  </a:lnTo>
                </a:path>
                <a:path w="15432405" h="127634">
                  <a:moveTo>
                    <a:pt x="10802623" y="127325"/>
                  </a:moveTo>
                  <a:lnTo>
                    <a:pt x="10802623" y="0"/>
                  </a:lnTo>
                </a:path>
                <a:path w="15432405" h="127634">
                  <a:moveTo>
                    <a:pt x="11188434" y="127325"/>
                  </a:moveTo>
                  <a:lnTo>
                    <a:pt x="11188434" y="0"/>
                  </a:lnTo>
                </a:path>
                <a:path w="15432405" h="127634">
                  <a:moveTo>
                    <a:pt x="11574233" y="127325"/>
                  </a:moveTo>
                  <a:lnTo>
                    <a:pt x="11574233" y="0"/>
                  </a:lnTo>
                </a:path>
                <a:path w="15432405" h="127634">
                  <a:moveTo>
                    <a:pt x="11960044" y="127325"/>
                  </a:moveTo>
                  <a:lnTo>
                    <a:pt x="11960044" y="0"/>
                  </a:lnTo>
                </a:path>
                <a:path w="15432405" h="127634">
                  <a:moveTo>
                    <a:pt x="12345854" y="127325"/>
                  </a:moveTo>
                  <a:lnTo>
                    <a:pt x="12345854" y="0"/>
                  </a:lnTo>
                </a:path>
                <a:path w="15432405" h="127634">
                  <a:moveTo>
                    <a:pt x="12731664" y="127325"/>
                  </a:moveTo>
                  <a:lnTo>
                    <a:pt x="12731664" y="0"/>
                  </a:lnTo>
                </a:path>
                <a:path w="15432405" h="127634">
                  <a:moveTo>
                    <a:pt x="13117464" y="127325"/>
                  </a:moveTo>
                  <a:lnTo>
                    <a:pt x="13117464" y="0"/>
                  </a:lnTo>
                </a:path>
                <a:path w="15432405" h="127634">
                  <a:moveTo>
                    <a:pt x="13503274" y="127325"/>
                  </a:moveTo>
                  <a:lnTo>
                    <a:pt x="13503274" y="0"/>
                  </a:lnTo>
                </a:path>
                <a:path w="15432405" h="127634">
                  <a:moveTo>
                    <a:pt x="13889084" y="127325"/>
                  </a:moveTo>
                  <a:lnTo>
                    <a:pt x="13889084" y="0"/>
                  </a:lnTo>
                </a:path>
                <a:path w="15432405" h="127634">
                  <a:moveTo>
                    <a:pt x="14274895" y="127325"/>
                  </a:moveTo>
                  <a:lnTo>
                    <a:pt x="14274895" y="0"/>
                  </a:lnTo>
                </a:path>
                <a:path w="15432405" h="127634">
                  <a:moveTo>
                    <a:pt x="14660705" y="127325"/>
                  </a:moveTo>
                  <a:lnTo>
                    <a:pt x="14660705" y="0"/>
                  </a:lnTo>
                </a:path>
                <a:path w="15432405" h="127634">
                  <a:moveTo>
                    <a:pt x="15046505" y="127325"/>
                  </a:moveTo>
                  <a:lnTo>
                    <a:pt x="15046505" y="0"/>
                  </a:lnTo>
                </a:path>
                <a:path w="15432405" h="127634">
                  <a:moveTo>
                    <a:pt x="15432315" y="127325"/>
                  </a:moveTo>
                  <a:lnTo>
                    <a:pt x="15432315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4" name="object 24"/>
            <p:cNvSpPr/>
            <p:nvPr/>
          </p:nvSpPr>
          <p:spPr>
            <a:xfrm>
              <a:off x="2666290" y="8890461"/>
              <a:ext cx="386080" cy="0"/>
            </a:xfrm>
            <a:custGeom>
              <a:avLst/>
              <a:gdLst/>
              <a:ahLst/>
              <a:cxnLst/>
              <a:rect l="l" t="t" r="r" b="b"/>
              <a:pathLst>
                <a:path w="386080">
                  <a:moveTo>
                    <a:pt x="0" y="0"/>
                  </a:moveTo>
                  <a:lnTo>
                    <a:pt x="385810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5" name="object 25"/>
            <p:cNvSpPr/>
            <p:nvPr/>
          </p:nvSpPr>
          <p:spPr>
            <a:xfrm>
              <a:off x="2666290" y="8890461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20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6" name="object 26"/>
            <p:cNvSpPr/>
            <p:nvPr/>
          </p:nvSpPr>
          <p:spPr>
            <a:xfrm>
              <a:off x="2666290" y="8253827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7" name="object 27"/>
            <p:cNvSpPr/>
            <p:nvPr/>
          </p:nvSpPr>
          <p:spPr>
            <a:xfrm>
              <a:off x="2859193" y="8049721"/>
              <a:ext cx="15046960" cy="479425"/>
            </a:xfrm>
            <a:custGeom>
              <a:avLst/>
              <a:gdLst/>
              <a:ahLst/>
              <a:cxnLst/>
              <a:rect l="l" t="t" r="r" b="b"/>
              <a:pathLst>
                <a:path w="15046960" h="479425">
                  <a:moveTo>
                    <a:pt x="385810" y="57244"/>
                  </a:moveTo>
                  <a:lnTo>
                    <a:pt x="0" y="73254"/>
                  </a:lnTo>
                </a:path>
                <a:path w="15046960" h="479425">
                  <a:moveTo>
                    <a:pt x="771620" y="3298"/>
                  </a:moveTo>
                  <a:lnTo>
                    <a:pt x="385810" y="57244"/>
                  </a:lnTo>
                </a:path>
                <a:path w="15046960" h="479425">
                  <a:moveTo>
                    <a:pt x="1157420" y="178046"/>
                  </a:moveTo>
                  <a:lnTo>
                    <a:pt x="771620" y="3298"/>
                  </a:lnTo>
                </a:path>
                <a:path w="15046960" h="479425">
                  <a:moveTo>
                    <a:pt x="1543230" y="81746"/>
                  </a:moveTo>
                  <a:lnTo>
                    <a:pt x="1157420" y="178046"/>
                  </a:lnTo>
                </a:path>
                <a:path w="15046960" h="479425">
                  <a:moveTo>
                    <a:pt x="1929040" y="117294"/>
                  </a:moveTo>
                  <a:lnTo>
                    <a:pt x="1543230" y="81746"/>
                  </a:lnTo>
                </a:path>
                <a:path w="15046960" h="479425">
                  <a:moveTo>
                    <a:pt x="2314850" y="49255"/>
                  </a:moveTo>
                  <a:lnTo>
                    <a:pt x="1929040" y="117294"/>
                  </a:lnTo>
                </a:path>
                <a:path w="15046960" h="479425">
                  <a:moveTo>
                    <a:pt x="2700661" y="37841"/>
                  </a:moveTo>
                  <a:lnTo>
                    <a:pt x="2314850" y="49255"/>
                  </a:lnTo>
                </a:path>
                <a:path w="15046960" h="479425">
                  <a:moveTo>
                    <a:pt x="3086460" y="0"/>
                  </a:moveTo>
                  <a:lnTo>
                    <a:pt x="2700661" y="37841"/>
                  </a:lnTo>
                </a:path>
                <a:path w="15046960" h="479425">
                  <a:moveTo>
                    <a:pt x="3472271" y="76500"/>
                  </a:moveTo>
                  <a:lnTo>
                    <a:pt x="3086460" y="0"/>
                  </a:lnTo>
                </a:path>
                <a:path w="15046960" h="479425">
                  <a:moveTo>
                    <a:pt x="3858081" y="188821"/>
                  </a:moveTo>
                  <a:lnTo>
                    <a:pt x="3472271" y="76500"/>
                  </a:lnTo>
                </a:path>
                <a:path w="15046960" h="479425">
                  <a:moveTo>
                    <a:pt x="4243891" y="124687"/>
                  </a:moveTo>
                  <a:lnTo>
                    <a:pt x="3858081" y="188821"/>
                  </a:lnTo>
                </a:path>
                <a:path w="15046960" h="479425">
                  <a:moveTo>
                    <a:pt x="4629691" y="105085"/>
                  </a:moveTo>
                  <a:lnTo>
                    <a:pt x="4243891" y="124687"/>
                  </a:lnTo>
                </a:path>
                <a:path w="15046960" h="479425">
                  <a:moveTo>
                    <a:pt x="5015501" y="214600"/>
                  </a:moveTo>
                  <a:lnTo>
                    <a:pt x="4629691" y="105085"/>
                  </a:lnTo>
                </a:path>
                <a:path w="15046960" h="479425">
                  <a:moveTo>
                    <a:pt x="5401311" y="106614"/>
                  </a:moveTo>
                  <a:lnTo>
                    <a:pt x="5015501" y="214600"/>
                  </a:lnTo>
                </a:path>
                <a:path w="15046960" h="479425">
                  <a:moveTo>
                    <a:pt x="5787122" y="141241"/>
                  </a:moveTo>
                  <a:lnTo>
                    <a:pt x="5401311" y="106614"/>
                  </a:lnTo>
                </a:path>
                <a:path w="15046960" h="479425">
                  <a:moveTo>
                    <a:pt x="6172932" y="251374"/>
                  </a:moveTo>
                  <a:lnTo>
                    <a:pt x="5787122" y="141241"/>
                  </a:lnTo>
                </a:path>
                <a:path w="15046960" h="479425">
                  <a:moveTo>
                    <a:pt x="6558732" y="253196"/>
                  </a:moveTo>
                  <a:lnTo>
                    <a:pt x="6172932" y="251374"/>
                  </a:lnTo>
                </a:path>
                <a:path w="15046960" h="479425">
                  <a:moveTo>
                    <a:pt x="6944542" y="320681"/>
                  </a:moveTo>
                  <a:lnTo>
                    <a:pt x="6558732" y="253196"/>
                  </a:lnTo>
                </a:path>
                <a:path w="15046960" h="479425">
                  <a:moveTo>
                    <a:pt x="7330352" y="218715"/>
                  </a:moveTo>
                  <a:lnTo>
                    <a:pt x="6944542" y="320681"/>
                  </a:lnTo>
                </a:path>
                <a:path w="15046960" h="479425">
                  <a:moveTo>
                    <a:pt x="7716162" y="226914"/>
                  </a:moveTo>
                  <a:lnTo>
                    <a:pt x="7330352" y="218715"/>
                  </a:lnTo>
                </a:path>
                <a:path w="15046960" h="479425">
                  <a:moveTo>
                    <a:pt x="8101962" y="319498"/>
                  </a:moveTo>
                  <a:lnTo>
                    <a:pt x="7716162" y="226914"/>
                  </a:lnTo>
                </a:path>
                <a:path w="15046960" h="479425">
                  <a:moveTo>
                    <a:pt x="8487772" y="275635"/>
                  </a:moveTo>
                  <a:lnTo>
                    <a:pt x="8101962" y="319498"/>
                  </a:lnTo>
                </a:path>
                <a:path w="15046960" h="479425">
                  <a:moveTo>
                    <a:pt x="8873583" y="275415"/>
                  </a:moveTo>
                  <a:lnTo>
                    <a:pt x="8487772" y="275635"/>
                  </a:lnTo>
                </a:path>
                <a:path w="15046960" h="479425">
                  <a:moveTo>
                    <a:pt x="9259393" y="249207"/>
                  </a:moveTo>
                  <a:lnTo>
                    <a:pt x="8873583" y="275415"/>
                  </a:lnTo>
                </a:path>
                <a:path w="15046960" h="479425">
                  <a:moveTo>
                    <a:pt x="9645193" y="253165"/>
                  </a:moveTo>
                  <a:lnTo>
                    <a:pt x="9259393" y="249207"/>
                  </a:lnTo>
                </a:path>
                <a:path w="15046960" h="479425">
                  <a:moveTo>
                    <a:pt x="10031003" y="293645"/>
                  </a:moveTo>
                  <a:lnTo>
                    <a:pt x="9645193" y="253165"/>
                  </a:lnTo>
                </a:path>
                <a:path w="15046960" h="479425">
                  <a:moveTo>
                    <a:pt x="10416813" y="312430"/>
                  </a:moveTo>
                  <a:lnTo>
                    <a:pt x="10031003" y="293645"/>
                  </a:lnTo>
                </a:path>
                <a:path w="15046960" h="479425">
                  <a:moveTo>
                    <a:pt x="10802623" y="314440"/>
                  </a:moveTo>
                  <a:lnTo>
                    <a:pt x="10416813" y="312430"/>
                  </a:lnTo>
                </a:path>
                <a:path w="15046960" h="479425">
                  <a:moveTo>
                    <a:pt x="11188434" y="296975"/>
                  </a:moveTo>
                  <a:lnTo>
                    <a:pt x="10802623" y="314440"/>
                  </a:lnTo>
                </a:path>
                <a:path w="15046960" h="479425">
                  <a:moveTo>
                    <a:pt x="11574233" y="348188"/>
                  </a:moveTo>
                  <a:lnTo>
                    <a:pt x="11188434" y="296975"/>
                  </a:lnTo>
                </a:path>
                <a:path w="15046960" h="479425">
                  <a:moveTo>
                    <a:pt x="11960044" y="328084"/>
                  </a:moveTo>
                  <a:lnTo>
                    <a:pt x="11574233" y="348188"/>
                  </a:lnTo>
                </a:path>
                <a:path w="15046960" h="479425">
                  <a:moveTo>
                    <a:pt x="12345854" y="418751"/>
                  </a:moveTo>
                  <a:lnTo>
                    <a:pt x="11960044" y="328084"/>
                  </a:lnTo>
                </a:path>
                <a:path w="15046960" h="479425">
                  <a:moveTo>
                    <a:pt x="12731664" y="417432"/>
                  </a:moveTo>
                  <a:lnTo>
                    <a:pt x="12345854" y="418751"/>
                  </a:lnTo>
                </a:path>
                <a:path w="15046960" h="479425">
                  <a:moveTo>
                    <a:pt x="13117474" y="396249"/>
                  </a:moveTo>
                  <a:lnTo>
                    <a:pt x="12731664" y="417432"/>
                  </a:lnTo>
                </a:path>
                <a:path w="15046960" h="479425">
                  <a:moveTo>
                    <a:pt x="13503274" y="429023"/>
                  </a:moveTo>
                  <a:lnTo>
                    <a:pt x="13117474" y="396249"/>
                  </a:lnTo>
                </a:path>
                <a:path w="15046960" h="479425">
                  <a:moveTo>
                    <a:pt x="13889084" y="461975"/>
                  </a:moveTo>
                  <a:lnTo>
                    <a:pt x="13503274" y="429023"/>
                  </a:lnTo>
                </a:path>
                <a:path w="15046960" h="479425">
                  <a:moveTo>
                    <a:pt x="14274895" y="445598"/>
                  </a:moveTo>
                  <a:lnTo>
                    <a:pt x="13889084" y="461975"/>
                  </a:lnTo>
                </a:path>
                <a:path w="15046960" h="479425">
                  <a:moveTo>
                    <a:pt x="14660705" y="454603"/>
                  </a:moveTo>
                  <a:lnTo>
                    <a:pt x="14274895" y="445598"/>
                  </a:lnTo>
                </a:path>
                <a:path w="15046960" h="479425">
                  <a:moveTo>
                    <a:pt x="15046515" y="479022"/>
                  </a:moveTo>
                  <a:lnTo>
                    <a:pt x="14660705" y="454603"/>
                  </a:lnTo>
                </a:path>
              </a:pathLst>
            </a:custGeom>
            <a:ln w="31412">
              <a:solidFill>
                <a:srgbClr val="FF66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8" name="object 28"/>
            <p:cNvSpPr/>
            <p:nvPr/>
          </p:nvSpPr>
          <p:spPr>
            <a:xfrm>
              <a:off x="5851195" y="7916548"/>
              <a:ext cx="2999740" cy="123825"/>
            </a:xfrm>
            <a:custGeom>
              <a:avLst/>
              <a:gdLst/>
              <a:ahLst/>
              <a:cxnLst/>
              <a:rect l="l" t="t" r="r" b="b"/>
              <a:pathLst>
                <a:path w="2999740" h="123825">
                  <a:moveTo>
                    <a:pt x="0" y="0"/>
                  </a:moveTo>
                  <a:lnTo>
                    <a:pt x="2999709" y="123305"/>
                  </a:lnTo>
                </a:path>
              </a:pathLst>
            </a:custGeom>
            <a:ln w="10470">
              <a:solidFill>
                <a:srgbClr val="FF66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9" name="object 29"/>
            <p:cNvSpPr/>
            <p:nvPr/>
          </p:nvSpPr>
          <p:spPr>
            <a:xfrm>
              <a:off x="8807664" y="7995643"/>
              <a:ext cx="54610" cy="85725"/>
            </a:xfrm>
            <a:custGeom>
              <a:avLst/>
              <a:gdLst/>
              <a:ahLst/>
              <a:cxnLst/>
              <a:rect l="l" t="t" r="r" b="b"/>
              <a:pathLst>
                <a:path w="54609" h="85725">
                  <a:moveTo>
                    <a:pt x="10334" y="0"/>
                  </a:moveTo>
                  <a:lnTo>
                    <a:pt x="2879" y="7371"/>
                  </a:lnTo>
                  <a:lnTo>
                    <a:pt x="39223" y="44051"/>
                  </a:lnTo>
                  <a:lnTo>
                    <a:pt x="0" y="77610"/>
                  </a:lnTo>
                  <a:lnTo>
                    <a:pt x="6816" y="85568"/>
                  </a:lnTo>
                  <a:lnTo>
                    <a:pt x="54584" y="44679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0" name="object 30"/>
            <p:cNvSpPr/>
            <p:nvPr/>
          </p:nvSpPr>
          <p:spPr>
            <a:xfrm>
              <a:off x="12652690" y="8090245"/>
              <a:ext cx="2999740" cy="123825"/>
            </a:xfrm>
            <a:custGeom>
              <a:avLst/>
              <a:gdLst/>
              <a:ahLst/>
              <a:cxnLst/>
              <a:rect l="l" t="t" r="r" b="b"/>
              <a:pathLst>
                <a:path w="2999740" h="123825">
                  <a:moveTo>
                    <a:pt x="0" y="0"/>
                  </a:moveTo>
                  <a:lnTo>
                    <a:pt x="2999709" y="123305"/>
                  </a:lnTo>
                </a:path>
              </a:pathLst>
            </a:custGeom>
            <a:ln w="10470">
              <a:solidFill>
                <a:srgbClr val="FF6600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1" name="object 31"/>
            <p:cNvSpPr/>
            <p:nvPr/>
          </p:nvSpPr>
          <p:spPr>
            <a:xfrm>
              <a:off x="15609156" y="8169340"/>
              <a:ext cx="54610" cy="85725"/>
            </a:xfrm>
            <a:custGeom>
              <a:avLst/>
              <a:gdLst/>
              <a:ahLst/>
              <a:cxnLst/>
              <a:rect l="l" t="t" r="r" b="b"/>
              <a:pathLst>
                <a:path w="54609" h="85725">
                  <a:moveTo>
                    <a:pt x="10334" y="0"/>
                  </a:moveTo>
                  <a:lnTo>
                    <a:pt x="2879" y="7371"/>
                  </a:lnTo>
                  <a:lnTo>
                    <a:pt x="39223" y="44051"/>
                  </a:lnTo>
                  <a:lnTo>
                    <a:pt x="0" y="77610"/>
                  </a:lnTo>
                  <a:lnTo>
                    <a:pt x="6816" y="85568"/>
                  </a:lnTo>
                  <a:lnTo>
                    <a:pt x="54584" y="44679"/>
                  </a:lnTo>
                  <a:lnTo>
                    <a:pt x="10334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2" name="object 32"/>
            <p:cNvSpPr/>
            <p:nvPr/>
          </p:nvSpPr>
          <p:spPr>
            <a:xfrm>
              <a:off x="2666290" y="7617186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3" name="object 33"/>
            <p:cNvSpPr/>
            <p:nvPr/>
          </p:nvSpPr>
          <p:spPr>
            <a:xfrm>
              <a:off x="2666290" y="6980557"/>
              <a:ext cx="5579110" cy="0"/>
            </a:xfrm>
            <a:custGeom>
              <a:avLst/>
              <a:gdLst/>
              <a:ahLst/>
              <a:cxnLst/>
              <a:rect l="l" t="t" r="r" b="b"/>
              <a:pathLst>
                <a:path w="5579109">
                  <a:moveTo>
                    <a:pt x="0" y="0"/>
                  </a:moveTo>
                  <a:lnTo>
                    <a:pt x="5578508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4" name="object 34"/>
            <p:cNvSpPr/>
            <p:nvPr/>
          </p:nvSpPr>
          <p:spPr>
            <a:xfrm>
              <a:off x="2859193" y="7004777"/>
              <a:ext cx="5401310" cy="464820"/>
            </a:xfrm>
            <a:custGeom>
              <a:avLst/>
              <a:gdLst/>
              <a:ahLst/>
              <a:cxnLst/>
              <a:rect l="l" t="t" r="r" b="b"/>
              <a:pathLst>
                <a:path w="5401309" h="464820">
                  <a:moveTo>
                    <a:pt x="385810" y="431138"/>
                  </a:moveTo>
                  <a:lnTo>
                    <a:pt x="0" y="432060"/>
                  </a:lnTo>
                </a:path>
                <a:path w="5401309" h="464820">
                  <a:moveTo>
                    <a:pt x="771620" y="363674"/>
                  </a:moveTo>
                  <a:lnTo>
                    <a:pt x="385810" y="431138"/>
                  </a:lnTo>
                </a:path>
                <a:path w="5401309" h="464820">
                  <a:moveTo>
                    <a:pt x="1157420" y="464593"/>
                  </a:moveTo>
                  <a:lnTo>
                    <a:pt x="771620" y="363674"/>
                  </a:lnTo>
                </a:path>
                <a:path w="5401309" h="464820">
                  <a:moveTo>
                    <a:pt x="1543230" y="288022"/>
                  </a:moveTo>
                  <a:lnTo>
                    <a:pt x="1157420" y="464593"/>
                  </a:lnTo>
                </a:path>
                <a:path w="5401309" h="464820">
                  <a:moveTo>
                    <a:pt x="1929040" y="239102"/>
                  </a:moveTo>
                  <a:lnTo>
                    <a:pt x="1543230" y="288022"/>
                  </a:lnTo>
                </a:path>
                <a:path w="5401309" h="464820">
                  <a:moveTo>
                    <a:pt x="2314850" y="256767"/>
                  </a:moveTo>
                  <a:lnTo>
                    <a:pt x="1929040" y="239102"/>
                  </a:lnTo>
                </a:path>
                <a:path w="5401309" h="464820">
                  <a:moveTo>
                    <a:pt x="2700661" y="170717"/>
                  </a:moveTo>
                  <a:lnTo>
                    <a:pt x="2314850" y="256767"/>
                  </a:lnTo>
                </a:path>
                <a:path w="5401309" h="464820">
                  <a:moveTo>
                    <a:pt x="3086460" y="114970"/>
                  </a:moveTo>
                  <a:lnTo>
                    <a:pt x="2700661" y="170717"/>
                  </a:lnTo>
                </a:path>
                <a:path w="5401309" h="464820">
                  <a:moveTo>
                    <a:pt x="3472271" y="27517"/>
                  </a:moveTo>
                  <a:lnTo>
                    <a:pt x="3086460" y="114970"/>
                  </a:lnTo>
                </a:path>
                <a:path w="5401309" h="464820">
                  <a:moveTo>
                    <a:pt x="3858081" y="156948"/>
                  </a:moveTo>
                  <a:lnTo>
                    <a:pt x="3472271" y="27517"/>
                  </a:lnTo>
                </a:path>
                <a:path w="5401309" h="464820">
                  <a:moveTo>
                    <a:pt x="4243891" y="173691"/>
                  </a:moveTo>
                  <a:lnTo>
                    <a:pt x="3858081" y="156948"/>
                  </a:lnTo>
                </a:path>
                <a:path w="5401309" h="464820">
                  <a:moveTo>
                    <a:pt x="4629691" y="166288"/>
                  </a:moveTo>
                  <a:lnTo>
                    <a:pt x="4243891" y="173691"/>
                  </a:lnTo>
                </a:path>
                <a:path w="5401309" h="464820">
                  <a:moveTo>
                    <a:pt x="5015501" y="206957"/>
                  </a:moveTo>
                  <a:lnTo>
                    <a:pt x="4629691" y="166288"/>
                  </a:lnTo>
                </a:path>
                <a:path w="5401309" h="464820">
                  <a:moveTo>
                    <a:pt x="5401311" y="0"/>
                  </a:moveTo>
                  <a:lnTo>
                    <a:pt x="5015501" y="206957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5" name="object 35"/>
            <p:cNvSpPr/>
            <p:nvPr/>
          </p:nvSpPr>
          <p:spPr>
            <a:xfrm>
              <a:off x="8662022" y="6980557"/>
              <a:ext cx="9436735" cy="0"/>
            </a:xfrm>
            <a:custGeom>
              <a:avLst/>
              <a:gdLst/>
              <a:ahLst/>
              <a:cxnLst/>
              <a:rect l="l" t="t" r="r" b="b"/>
              <a:pathLst>
                <a:path w="9436735">
                  <a:moveTo>
                    <a:pt x="0" y="0"/>
                  </a:moveTo>
                  <a:lnTo>
                    <a:pt x="9436583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6" name="object 36"/>
            <p:cNvSpPr/>
            <p:nvPr/>
          </p:nvSpPr>
          <p:spPr>
            <a:xfrm>
              <a:off x="8260505" y="6543733"/>
              <a:ext cx="3472815" cy="626745"/>
            </a:xfrm>
            <a:custGeom>
              <a:avLst/>
              <a:gdLst/>
              <a:ahLst/>
              <a:cxnLst/>
              <a:rect l="l" t="t" r="r" b="b"/>
              <a:pathLst>
                <a:path w="3472815" h="626745">
                  <a:moveTo>
                    <a:pt x="385810" y="425337"/>
                  </a:moveTo>
                  <a:lnTo>
                    <a:pt x="0" y="461043"/>
                  </a:lnTo>
                </a:path>
                <a:path w="3472815" h="626745">
                  <a:moveTo>
                    <a:pt x="771620" y="626179"/>
                  </a:moveTo>
                  <a:lnTo>
                    <a:pt x="385810" y="425337"/>
                  </a:lnTo>
                </a:path>
                <a:path w="3472815" h="626745">
                  <a:moveTo>
                    <a:pt x="1157420" y="509230"/>
                  </a:moveTo>
                  <a:lnTo>
                    <a:pt x="771620" y="626179"/>
                  </a:lnTo>
                </a:path>
                <a:path w="3472815" h="626745">
                  <a:moveTo>
                    <a:pt x="1543230" y="508445"/>
                  </a:moveTo>
                  <a:lnTo>
                    <a:pt x="1157420" y="509230"/>
                  </a:lnTo>
                </a:path>
                <a:path w="3472815" h="626745">
                  <a:moveTo>
                    <a:pt x="1929040" y="464090"/>
                  </a:moveTo>
                  <a:lnTo>
                    <a:pt x="1543230" y="508445"/>
                  </a:lnTo>
                </a:path>
                <a:path w="3472815" h="626745">
                  <a:moveTo>
                    <a:pt x="2314850" y="414437"/>
                  </a:moveTo>
                  <a:lnTo>
                    <a:pt x="1929040" y="464090"/>
                  </a:lnTo>
                </a:path>
                <a:path w="3472815" h="626745">
                  <a:moveTo>
                    <a:pt x="2700650" y="355444"/>
                  </a:moveTo>
                  <a:lnTo>
                    <a:pt x="2314850" y="414437"/>
                  </a:lnTo>
                </a:path>
                <a:path w="3472815" h="626745">
                  <a:moveTo>
                    <a:pt x="3086460" y="231773"/>
                  </a:moveTo>
                  <a:lnTo>
                    <a:pt x="2700650" y="355444"/>
                  </a:lnTo>
                </a:path>
                <a:path w="3472815" h="626745">
                  <a:moveTo>
                    <a:pt x="3472271" y="0"/>
                  </a:moveTo>
                  <a:lnTo>
                    <a:pt x="3086460" y="231773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7" name="object 37"/>
            <p:cNvSpPr/>
            <p:nvPr/>
          </p:nvSpPr>
          <p:spPr>
            <a:xfrm>
              <a:off x="2666290" y="6343916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8" name="object 38"/>
            <p:cNvSpPr/>
            <p:nvPr/>
          </p:nvSpPr>
          <p:spPr>
            <a:xfrm>
              <a:off x="11732776" y="5778636"/>
              <a:ext cx="3472815" cy="765175"/>
            </a:xfrm>
            <a:custGeom>
              <a:avLst/>
              <a:gdLst/>
              <a:ahLst/>
              <a:cxnLst/>
              <a:rect l="l" t="t" r="r" b="b"/>
              <a:pathLst>
                <a:path w="3472815" h="765175">
                  <a:moveTo>
                    <a:pt x="385810" y="591929"/>
                  </a:moveTo>
                  <a:lnTo>
                    <a:pt x="0" y="765097"/>
                  </a:lnTo>
                </a:path>
                <a:path w="3472815" h="765175">
                  <a:moveTo>
                    <a:pt x="771610" y="545941"/>
                  </a:moveTo>
                  <a:lnTo>
                    <a:pt x="385810" y="591929"/>
                  </a:lnTo>
                </a:path>
                <a:path w="3472815" h="765175">
                  <a:moveTo>
                    <a:pt x="1157420" y="500602"/>
                  </a:moveTo>
                  <a:lnTo>
                    <a:pt x="771610" y="545941"/>
                  </a:lnTo>
                </a:path>
                <a:path w="3472815" h="765175">
                  <a:moveTo>
                    <a:pt x="1543230" y="475283"/>
                  </a:moveTo>
                  <a:lnTo>
                    <a:pt x="1157420" y="500602"/>
                  </a:lnTo>
                </a:path>
                <a:path w="3472815" h="765175">
                  <a:moveTo>
                    <a:pt x="1929040" y="321393"/>
                  </a:moveTo>
                  <a:lnTo>
                    <a:pt x="1543230" y="475283"/>
                  </a:lnTo>
                </a:path>
                <a:path w="3472815" h="765175">
                  <a:moveTo>
                    <a:pt x="2314850" y="309184"/>
                  </a:moveTo>
                  <a:lnTo>
                    <a:pt x="1929040" y="321393"/>
                  </a:lnTo>
                </a:path>
                <a:path w="3472815" h="765175">
                  <a:moveTo>
                    <a:pt x="2700650" y="241688"/>
                  </a:moveTo>
                  <a:lnTo>
                    <a:pt x="2314850" y="309184"/>
                  </a:lnTo>
                </a:path>
                <a:path w="3472815" h="765175">
                  <a:moveTo>
                    <a:pt x="3086460" y="133074"/>
                  </a:moveTo>
                  <a:lnTo>
                    <a:pt x="2700650" y="241688"/>
                  </a:lnTo>
                </a:path>
                <a:path w="3472815" h="765175">
                  <a:moveTo>
                    <a:pt x="3472271" y="0"/>
                  </a:moveTo>
                  <a:lnTo>
                    <a:pt x="3086460" y="133074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9" name="object 39"/>
            <p:cNvSpPr/>
            <p:nvPr/>
          </p:nvSpPr>
          <p:spPr>
            <a:xfrm>
              <a:off x="2666290" y="5707286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05048" y="5173942"/>
              <a:ext cx="1543685" cy="605155"/>
            </a:xfrm>
            <a:custGeom>
              <a:avLst/>
              <a:gdLst/>
              <a:ahLst/>
              <a:cxnLst/>
              <a:rect l="l" t="t" r="r" b="b"/>
              <a:pathLst>
                <a:path w="1543684" h="605154">
                  <a:moveTo>
                    <a:pt x="385810" y="318063"/>
                  </a:moveTo>
                  <a:lnTo>
                    <a:pt x="0" y="604693"/>
                  </a:lnTo>
                </a:path>
                <a:path w="1543684" h="605154">
                  <a:moveTo>
                    <a:pt x="771620" y="143315"/>
                  </a:moveTo>
                  <a:lnTo>
                    <a:pt x="385810" y="318063"/>
                  </a:lnTo>
                </a:path>
                <a:path w="1543684" h="605154">
                  <a:moveTo>
                    <a:pt x="1157420" y="43150"/>
                  </a:moveTo>
                  <a:lnTo>
                    <a:pt x="771620" y="143315"/>
                  </a:lnTo>
                </a:path>
                <a:path w="1543684" h="605154">
                  <a:moveTo>
                    <a:pt x="1543230" y="0"/>
                  </a:moveTo>
                  <a:lnTo>
                    <a:pt x="1157420" y="43150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1" name="object 41"/>
            <p:cNvSpPr/>
            <p:nvPr/>
          </p:nvSpPr>
          <p:spPr>
            <a:xfrm>
              <a:off x="2666290" y="5070646"/>
              <a:ext cx="15432405" cy="0"/>
            </a:xfrm>
            <a:custGeom>
              <a:avLst/>
              <a:gdLst/>
              <a:ahLst/>
              <a:cxnLst/>
              <a:rect l="l" t="t" r="r" b="b"/>
              <a:pathLst>
                <a:path w="15432405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2" name="object 42"/>
            <p:cNvSpPr/>
            <p:nvPr/>
          </p:nvSpPr>
          <p:spPr>
            <a:xfrm>
              <a:off x="16748278" y="4849052"/>
              <a:ext cx="1157605" cy="325120"/>
            </a:xfrm>
            <a:custGeom>
              <a:avLst/>
              <a:gdLst/>
              <a:ahLst/>
              <a:cxnLst/>
              <a:rect l="l" t="t" r="r" b="b"/>
              <a:pathLst>
                <a:path w="1157605" h="325120">
                  <a:moveTo>
                    <a:pt x="385810" y="121242"/>
                  </a:moveTo>
                  <a:lnTo>
                    <a:pt x="0" y="324890"/>
                  </a:lnTo>
                </a:path>
                <a:path w="1157605" h="325120">
                  <a:moveTo>
                    <a:pt x="771620" y="163167"/>
                  </a:moveTo>
                  <a:lnTo>
                    <a:pt x="385810" y="121242"/>
                  </a:lnTo>
                </a:path>
                <a:path w="1157605" h="325120">
                  <a:moveTo>
                    <a:pt x="1157430" y="0"/>
                  </a:moveTo>
                  <a:lnTo>
                    <a:pt x="771620" y="163167"/>
                  </a:lnTo>
                </a:path>
              </a:pathLst>
            </a:custGeom>
            <a:ln w="31412">
              <a:solidFill>
                <a:srgbClr val="7800A9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3" name="object 43"/>
            <p:cNvSpPr/>
            <p:nvPr/>
          </p:nvSpPr>
          <p:spPr>
            <a:xfrm>
              <a:off x="3351133" y="6525213"/>
              <a:ext cx="2686050" cy="541655"/>
            </a:xfrm>
            <a:custGeom>
              <a:avLst/>
              <a:gdLst/>
              <a:ahLst/>
              <a:cxnLst/>
              <a:rect l="l" t="t" r="r" b="b"/>
              <a:pathLst>
                <a:path w="2686050" h="541654">
                  <a:moveTo>
                    <a:pt x="0" y="541187"/>
                  </a:moveTo>
                  <a:lnTo>
                    <a:pt x="2685488" y="0"/>
                  </a:lnTo>
                </a:path>
              </a:pathLst>
            </a:custGeom>
            <a:ln w="10470">
              <a:solidFill>
                <a:srgbClr val="7800A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4" name="object 44"/>
            <p:cNvSpPr/>
            <p:nvPr/>
          </p:nvSpPr>
          <p:spPr>
            <a:xfrm>
              <a:off x="5988665" y="6490094"/>
              <a:ext cx="59690" cy="84455"/>
            </a:xfrm>
            <a:custGeom>
              <a:avLst/>
              <a:gdLst/>
              <a:ahLst/>
              <a:cxnLst/>
              <a:rect l="l" t="t" r="r" b="b"/>
              <a:pathLst>
                <a:path w="59689" h="84454">
                  <a:moveTo>
                    <a:pt x="5486" y="0"/>
                  </a:moveTo>
                  <a:lnTo>
                    <a:pt x="0" y="8931"/>
                  </a:lnTo>
                  <a:lnTo>
                    <a:pt x="44019" y="35925"/>
                  </a:lnTo>
                  <a:lnTo>
                    <a:pt x="13894" y="77851"/>
                  </a:lnTo>
                  <a:lnTo>
                    <a:pt x="22407" y="83955"/>
                  </a:lnTo>
                  <a:lnTo>
                    <a:pt x="59097" y="32889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7800A9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5" name="object 45"/>
            <p:cNvSpPr/>
            <p:nvPr/>
          </p:nvSpPr>
          <p:spPr>
            <a:xfrm>
              <a:off x="9126842" y="4852239"/>
              <a:ext cx="4281805" cy="926465"/>
            </a:xfrm>
            <a:custGeom>
              <a:avLst/>
              <a:gdLst/>
              <a:ahLst/>
              <a:cxnLst/>
              <a:rect l="l" t="t" r="r" b="b"/>
              <a:pathLst>
                <a:path w="4281805" h="926464">
                  <a:moveTo>
                    <a:pt x="0" y="926401"/>
                  </a:moveTo>
                  <a:lnTo>
                    <a:pt x="4281304" y="0"/>
                  </a:lnTo>
                </a:path>
              </a:pathLst>
            </a:custGeom>
            <a:ln w="10470">
              <a:solidFill>
                <a:srgbClr val="7800A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6" name="object 46"/>
            <p:cNvSpPr/>
            <p:nvPr/>
          </p:nvSpPr>
          <p:spPr>
            <a:xfrm>
              <a:off x="13359816" y="4817733"/>
              <a:ext cx="59690" cy="83820"/>
            </a:xfrm>
            <a:custGeom>
              <a:avLst/>
              <a:gdLst/>
              <a:ahLst/>
              <a:cxnLst/>
              <a:rect l="l" t="t" r="r" b="b"/>
              <a:pathLst>
                <a:path w="59690" h="83820">
                  <a:moveTo>
                    <a:pt x="5361" y="0"/>
                  </a:moveTo>
                  <a:lnTo>
                    <a:pt x="0" y="9004"/>
                  </a:lnTo>
                  <a:lnTo>
                    <a:pt x="44407" y="35370"/>
                  </a:lnTo>
                  <a:lnTo>
                    <a:pt x="14868" y="77714"/>
                  </a:lnTo>
                  <a:lnTo>
                    <a:pt x="23475" y="83704"/>
                  </a:lnTo>
                  <a:lnTo>
                    <a:pt x="59432" y="32114"/>
                  </a:lnTo>
                  <a:lnTo>
                    <a:pt x="5361" y="0"/>
                  </a:lnTo>
                  <a:close/>
                </a:path>
              </a:pathLst>
            </a:custGeom>
            <a:solidFill>
              <a:srgbClr val="7800A9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7" name="object 47"/>
            <p:cNvSpPr/>
            <p:nvPr/>
          </p:nvSpPr>
          <p:spPr>
            <a:xfrm>
              <a:off x="2666290" y="3797376"/>
              <a:ext cx="15432405" cy="636905"/>
            </a:xfrm>
            <a:custGeom>
              <a:avLst/>
              <a:gdLst/>
              <a:ahLst/>
              <a:cxnLst/>
              <a:rect l="l" t="t" r="r" b="b"/>
              <a:pathLst>
                <a:path w="15432405" h="636904">
                  <a:moveTo>
                    <a:pt x="0" y="636640"/>
                  </a:moveTo>
                  <a:lnTo>
                    <a:pt x="15432315" y="636640"/>
                  </a:lnTo>
                </a:path>
                <a:path w="15432405" h="636904">
                  <a:moveTo>
                    <a:pt x="0" y="0"/>
                  </a:moveTo>
                  <a:lnTo>
                    <a:pt x="15432315" y="0"/>
                  </a:lnTo>
                </a:path>
              </a:pathLst>
            </a:custGeom>
            <a:ln w="10470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8" name="object 48"/>
            <p:cNvSpPr/>
            <p:nvPr/>
          </p:nvSpPr>
          <p:spPr>
            <a:xfrm>
              <a:off x="9032123" y="3797370"/>
              <a:ext cx="0" cy="5093335"/>
            </a:xfrm>
            <a:custGeom>
              <a:avLst/>
              <a:gdLst/>
              <a:ahLst/>
              <a:cxnLst/>
              <a:rect l="l" t="t" r="r" b="b"/>
              <a:pathLst>
                <a:path h="5093334">
                  <a:moveTo>
                    <a:pt x="0" y="5093090"/>
                  </a:moveTo>
                  <a:lnTo>
                    <a:pt x="0" y="0"/>
                  </a:lnTo>
                </a:path>
              </a:pathLst>
            </a:custGeom>
            <a:ln w="10470">
              <a:solidFill>
                <a:srgbClr val="CCCCCC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1281782" y="4947269"/>
            <a:ext cx="197153" cy="563770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10</a:t>
            </a:r>
            <a:endParaRPr sz="1243">
              <a:latin typeface="Open Sans"/>
              <a:cs typeface="Open Sans"/>
            </a:endParaRPr>
          </a:p>
          <a:p>
            <a:pPr>
              <a:spcBef>
                <a:spcPts val="18"/>
              </a:spcBef>
            </a:pPr>
            <a:endParaRPr sz="1122">
              <a:latin typeface="Open Sans"/>
              <a:cs typeface="Open Sans"/>
            </a:endParaRPr>
          </a:p>
          <a:p>
            <a:pPr marL="98191">
              <a:spcBef>
                <a:spcPts val="3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81782" y="4561216"/>
            <a:ext cx="197153" cy="199825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20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281782" y="4175163"/>
            <a:ext cx="197153" cy="199825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30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281782" y="3789110"/>
            <a:ext cx="197153" cy="199825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40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281782" y="2244898"/>
            <a:ext cx="197153" cy="1291662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80</a:t>
            </a:r>
            <a:endParaRPr sz="1243">
              <a:latin typeface="Open Sans"/>
              <a:cs typeface="Open Sans"/>
            </a:endParaRPr>
          </a:p>
          <a:p>
            <a:pPr>
              <a:spcBef>
                <a:spcPts val="18"/>
              </a:spcBef>
            </a:pPr>
            <a:endParaRPr sz="1122">
              <a:latin typeface="Open Sans"/>
              <a:cs typeface="Open Sans"/>
            </a:endParaRPr>
          </a:p>
          <a:p>
            <a:pPr marL="7701">
              <a:spcBef>
                <a:spcPts val="3"/>
              </a:spcBef>
            </a:pPr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70</a:t>
            </a:r>
            <a:endParaRPr sz="1243">
              <a:latin typeface="Open Sans"/>
              <a:cs typeface="Open Sans"/>
            </a:endParaRPr>
          </a:p>
          <a:p>
            <a:pPr>
              <a:spcBef>
                <a:spcPts val="18"/>
              </a:spcBef>
            </a:pPr>
            <a:endParaRPr sz="1122">
              <a:latin typeface="Open Sans"/>
              <a:cs typeface="Open Sans"/>
            </a:endParaRPr>
          </a:p>
          <a:p>
            <a:pPr marL="7701"/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60</a:t>
            </a:r>
            <a:endParaRPr sz="1243">
              <a:latin typeface="Open Sans"/>
              <a:cs typeface="Open Sans"/>
            </a:endParaRPr>
          </a:p>
          <a:p>
            <a:pPr>
              <a:spcBef>
                <a:spcPts val="21"/>
              </a:spcBef>
            </a:pPr>
            <a:endParaRPr sz="1122">
              <a:latin typeface="Open Sans"/>
              <a:cs typeface="Open Sans"/>
            </a:endParaRPr>
          </a:p>
          <a:p>
            <a:pPr marL="7701"/>
            <a:r>
              <a:rPr sz="1243" spc="3" dirty="0">
                <a:solidFill>
                  <a:srgbClr val="808080"/>
                </a:solidFill>
                <a:latin typeface="Open Sans"/>
                <a:cs typeface="Open Sans"/>
              </a:rPr>
              <a:t>50</a:t>
            </a:r>
            <a:endParaRPr sz="1243">
              <a:latin typeface="Open Sans"/>
              <a:cs typeface="Open San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358835" y="1278795"/>
            <a:ext cx="715450" cy="176613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092" b="1" spc="3" dirty="0">
                <a:latin typeface="Open Sans"/>
                <a:cs typeface="Open Sans"/>
              </a:rPr>
              <a:t>Gráfico</a:t>
            </a:r>
            <a:r>
              <a:rPr sz="1092" b="1" spc="-42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12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544241" y="1543704"/>
            <a:ext cx="5036645" cy="510346"/>
          </a:xfrm>
          <a:prstGeom prst="rect">
            <a:avLst/>
          </a:prstGeom>
        </p:spPr>
        <p:txBody>
          <a:bodyPr vert="horz" wrap="square" lIns="0" tIns="7316" rIns="0" bIns="0" rtlCol="0">
            <a:spAutoFit/>
          </a:bodyPr>
          <a:lstStyle/>
          <a:p>
            <a:pPr marL="7701" marR="3081" algn="just">
              <a:lnSpc>
                <a:spcPct val="100800"/>
              </a:lnSpc>
              <a:spcBef>
                <a:spcPts val="58"/>
              </a:spcBef>
            </a:pPr>
            <a:r>
              <a:rPr sz="1092" b="1" spc="3" dirty="0">
                <a:latin typeface="Open Sans"/>
                <a:cs typeface="Open Sans"/>
              </a:rPr>
              <a:t>Comparação das plantações (em mi. ha.): Commodities para exportação </a:t>
            </a:r>
            <a:r>
              <a:rPr sz="1092" b="1" spc="-276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(Soja + Milho + Açúcar) versus Alimentos voltados para consumo interno </a:t>
            </a:r>
            <a:r>
              <a:rPr sz="1092" b="1" spc="-276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(Arroz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+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Feijão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+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Legumes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+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Frutas).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Entre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1980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e</a:t>
            </a:r>
            <a:r>
              <a:rPr sz="1092" b="1" dirty="0">
                <a:latin typeface="Open Sans"/>
                <a:cs typeface="Open Sans"/>
              </a:rPr>
              <a:t> </a:t>
            </a:r>
            <a:r>
              <a:rPr sz="1092" b="1" spc="3" dirty="0">
                <a:latin typeface="Open Sans"/>
                <a:cs typeface="Open Sans"/>
              </a:rPr>
              <a:t>2019.</a:t>
            </a:r>
            <a:endParaRPr sz="1092" dirty="0">
              <a:latin typeface="Open Sans"/>
              <a:cs typeface="Open San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334655" y="1224253"/>
            <a:ext cx="1112451" cy="324654"/>
          </a:xfrm>
          <a:prstGeom prst="rect">
            <a:avLst/>
          </a:prstGeom>
        </p:spPr>
        <p:txBody>
          <a:bodyPr vert="horz" wrap="square" lIns="0" tIns="7316" rIns="0" bIns="0" rtlCol="0">
            <a:spAutoFit/>
          </a:bodyPr>
          <a:lstStyle/>
          <a:p>
            <a:pPr marL="7701" marR="3081">
              <a:lnSpc>
                <a:spcPct val="101800"/>
              </a:lnSpc>
              <a:spcBef>
                <a:spcPts val="58"/>
              </a:spcBef>
            </a:pP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Arroz + </a:t>
            </a:r>
            <a:r>
              <a:rPr sz="1031" spc="6" dirty="0">
                <a:solidFill>
                  <a:srgbClr val="808080"/>
                </a:solidFill>
                <a:latin typeface="Open Sans"/>
                <a:cs typeface="Open Sans"/>
              </a:rPr>
              <a:t>Feijão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+ </a:t>
            </a:r>
            <a:r>
              <a:rPr sz="1031" spc="12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Legumes</a:t>
            </a:r>
            <a:r>
              <a:rPr sz="1031" spc="-18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+</a:t>
            </a:r>
            <a:r>
              <a:rPr sz="1031" spc="-18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Frutas</a:t>
            </a:r>
            <a:endParaRPr sz="1031">
              <a:latin typeface="Open Sans"/>
              <a:cs typeface="Open Sans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987895" y="1417317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FF66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" name="object 58"/>
          <p:cNvSpPr txBox="1"/>
          <p:nvPr/>
        </p:nvSpPr>
        <p:spPr>
          <a:xfrm>
            <a:off x="9334655" y="1798044"/>
            <a:ext cx="1305754" cy="168743"/>
          </a:xfrm>
          <a:prstGeom prst="rect">
            <a:avLst/>
          </a:prstGeom>
        </p:spPr>
        <p:txBody>
          <a:bodyPr vert="horz" wrap="square" lIns="0" tIns="10012" rIns="0" bIns="0" rtlCol="0">
            <a:spAutoFit/>
          </a:bodyPr>
          <a:lstStyle/>
          <a:p>
            <a:pPr marL="7701">
              <a:spcBef>
                <a:spcPts val="79"/>
              </a:spcBef>
            </a:pP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Soja</a:t>
            </a:r>
            <a:r>
              <a:rPr sz="1031" spc="-12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+</a:t>
            </a:r>
            <a:r>
              <a:rPr sz="1031" spc="-12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Milho+</a:t>
            </a:r>
            <a:r>
              <a:rPr sz="1031" spc="-9" dirty="0">
                <a:solidFill>
                  <a:srgbClr val="808080"/>
                </a:solidFill>
                <a:latin typeface="Open Sans"/>
                <a:cs typeface="Open Sans"/>
              </a:rPr>
              <a:t> </a:t>
            </a:r>
            <a:r>
              <a:rPr sz="1031" spc="9" dirty="0">
                <a:solidFill>
                  <a:srgbClr val="808080"/>
                </a:solidFill>
                <a:latin typeface="Open Sans"/>
                <a:cs typeface="Open Sans"/>
              </a:rPr>
              <a:t>Açúcar</a:t>
            </a:r>
            <a:endParaRPr sz="1031">
              <a:latin typeface="Open Sans"/>
              <a:cs typeface="Open Sans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987895" y="1914432"/>
            <a:ext cx="227958" cy="0"/>
          </a:xfrm>
          <a:custGeom>
            <a:avLst/>
            <a:gdLst/>
            <a:ahLst/>
            <a:cxnLst/>
            <a:rect l="l" t="t" r="r" b="b"/>
            <a:pathLst>
              <a:path w="375919">
                <a:moveTo>
                  <a:pt x="375454" y="0"/>
                </a:moveTo>
                <a:lnTo>
                  <a:pt x="0" y="0"/>
                </a:lnTo>
              </a:path>
            </a:pathLst>
          </a:custGeom>
          <a:ln w="52354">
            <a:solidFill>
              <a:srgbClr val="7800A9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" name="object 60"/>
          <p:cNvSpPr txBox="1"/>
          <p:nvPr/>
        </p:nvSpPr>
        <p:spPr>
          <a:xfrm>
            <a:off x="2597869" y="3895782"/>
            <a:ext cx="290339" cy="176613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092" spc="3" dirty="0">
                <a:solidFill>
                  <a:srgbClr val="7800A9"/>
                </a:solidFill>
                <a:latin typeface="Open Sans"/>
                <a:cs typeface="Open Sans"/>
              </a:rPr>
              <a:t>18%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651399" y="2877860"/>
            <a:ext cx="370432" cy="176613"/>
          </a:xfrm>
          <a:prstGeom prst="rect">
            <a:avLst/>
          </a:prstGeom>
        </p:spPr>
        <p:txBody>
          <a:bodyPr vert="horz" wrap="square" lIns="0" tIns="8471" rIns="0" bIns="0" rtlCol="0">
            <a:spAutoFit/>
          </a:bodyPr>
          <a:lstStyle/>
          <a:p>
            <a:pPr marL="7701">
              <a:spcBef>
                <a:spcPts val="67"/>
              </a:spcBef>
            </a:pPr>
            <a:r>
              <a:rPr sz="1092" spc="3" dirty="0">
                <a:solidFill>
                  <a:srgbClr val="7800A9"/>
                </a:solidFill>
                <a:latin typeface="Open Sans"/>
                <a:cs typeface="Open Sans"/>
              </a:rPr>
              <a:t>135%</a:t>
            </a:r>
            <a:endParaRPr sz="1092">
              <a:latin typeface="Open Sans"/>
              <a:cs typeface="Open San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603218" y="5992734"/>
            <a:ext cx="5078617" cy="130584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marL="7701">
              <a:spcBef>
                <a:spcPts val="73"/>
              </a:spcBef>
            </a:pPr>
            <a:r>
              <a:rPr sz="788" spc="3" dirty="0">
                <a:latin typeface="Open Sans"/>
                <a:cs typeface="Open Sans"/>
              </a:rPr>
              <a:t>Fonte: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Food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and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Agriculture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Organization(FAO),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arquivos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eletrônicos</a:t>
            </a:r>
            <a:r>
              <a:rPr sz="788" spc="15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e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site.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Elaborado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6" dirty="0">
                <a:latin typeface="Open Sans"/>
                <a:cs typeface="Open Sans"/>
              </a:rPr>
              <a:t>por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Valter</a:t>
            </a:r>
            <a:r>
              <a:rPr sz="788" spc="12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Palmieri</a:t>
            </a:r>
            <a:r>
              <a:rPr sz="788" spc="15" dirty="0">
                <a:latin typeface="Open Sans"/>
                <a:cs typeface="Open Sans"/>
              </a:rPr>
              <a:t> </a:t>
            </a:r>
            <a:r>
              <a:rPr sz="788" spc="3" dirty="0">
                <a:latin typeface="Open Sans"/>
                <a:cs typeface="Open Sans"/>
              </a:rPr>
              <a:t>Jr.</a:t>
            </a:r>
            <a:endParaRPr sz="788" dirty="0">
              <a:latin typeface="Open Sans"/>
              <a:cs typeface="Open Sans"/>
            </a:endParaRPr>
          </a:p>
        </p:txBody>
      </p:sp>
      <p:pic>
        <p:nvPicPr>
          <p:cNvPr id="63" name="Imagem 62">
            <a:extLst>
              <a:ext uri="{FF2B5EF4-FFF2-40B4-BE49-F238E27FC236}">
                <a16:creationId xmlns:a16="http://schemas.microsoft.com/office/drawing/2014/main" id="{4471664A-E146-FD19-C92A-A94902AAF65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080" y="644720"/>
            <a:ext cx="2090372" cy="1180946"/>
          </a:xfrm>
          <a:prstGeom prst="rect">
            <a:avLst/>
          </a:prstGeom>
        </p:spPr>
      </p:pic>
      <p:pic>
        <p:nvPicPr>
          <p:cNvPr id="64" name="Google Shape;91;p6">
            <a:extLst>
              <a:ext uri="{FF2B5EF4-FFF2-40B4-BE49-F238E27FC236}">
                <a16:creationId xmlns:a16="http://schemas.microsoft.com/office/drawing/2014/main" id="{98EA1B45-521E-40A4-5139-E4456671E1E3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screenshot, design&#10;&#10;Description automatically generated">
            <a:extLst>
              <a:ext uri="{FF2B5EF4-FFF2-40B4-BE49-F238E27FC236}">
                <a16:creationId xmlns:a16="http://schemas.microsoft.com/office/drawing/2014/main" id="{335D3B3A-7F03-2802-61F4-5F54629908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" name="Imagem 1">
            <a:extLst>
              <a:ext uri="{FF2B5EF4-FFF2-40B4-BE49-F238E27FC236}">
                <a16:creationId xmlns:a16="http://schemas.microsoft.com/office/drawing/2014/main" id="{5982EE88-4BA1-E265-8798-625A23844A6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74537" y="538619"/>
            <a:ext cx="2033376" cy="1148746"/>
          </a:xfrm>
          <a:prstGeom prst="rect">
            <a:avLst/>
          </a:prstGeom>
        </p:spPr>
      </p:pic>
      <p:pic>
        <p:nvPicPr>
          <p:cNvPr id="3" name="Google Shape;91;p6">
            <a:extLst>
              <a:ext uri="{FF2B5EF4-FFF2-40B4-BE49-F238E27FC236}">
                <a16:creationId xmlns:a16="http://schemas.microsoft.com/office/drawing/2014/main" id="{A52B2FD9-94CC-5F04-19F2-00D0419EE145}"/>
              </a:ext>
            </a:extLst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376850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Agrupar 2">
            <a:extLst>
              <a:ext uri="{FF2B5EF4-FFF2-40B4-BE49-F238E27FC236}">
                <a16:creationId xmlns:a16="http://schemas.microsoft.com/office/drawing/2014/main" id="{F60667EE-A426-E708-7D90-A12725999727}"/>
              </a:ext>
            </a:extLst>
          </p:cNvPr>
          <p:cNvGrpSpPr/>
          <p:nvPr/>
        </p:nvGrpSpPr>
        <p:grpSpPr>
          <a:xfrm>
            <a:off x="638311" y="1901347"/>
            <a:ext cx="1074920" cy="1273639"/>
            <a:chOff x="5693727" y="2418754"/>
            <a:chExt cx="1264848" cy="1427489"/>
          </a:xfrm>
        </p:grpSpPr>
        <p:sp>
          <p:nvSpPr>
            <p:cNvPr id="5" name="object 1339">
              <a:extLst>
                <a:ext uri="{FF2B5EF4-FFF2-40B4-BE49-F238E27FC236}">
                  <a16:creationId xmlns:a16="http://schemas.microsoft.com/office/drawing/2014/main" id="{533EB59E-8BE3-597E-1461-4553EF2D2598}"/>
                </a:ext>
              </a:extLst>
            </p:cNvPr>
            <p:cNvSpPr/>
            <p:nvPr/>
          </p:nvSpPr>
          <p:spPr>
            <a:xfrm>
              <a:off x="6009467" y="2706598"/>
              <a:ext cx="439744" cy="460922"/>
            </a:xfrm>
            <a:custGeom>
              <a:avLst/>
              <a:gdLst/>
              <a:ahLst/>
              <a:cxnLst/>
              <a:rect l="l" t="t" r="r" b="b"/>
              <a:pathLst>
                <a:path w="725169" h="760095">
                  <a:moveTo>
                    <a:pt x="272714" y="0"/>
                  </a:moveTo>
                  <a:lnTo>
                    <a:pt x="87222" y="82772"/>
                  </a:lnTo>
                  <a:lnTo>
                    <a:pt x="0" y="242128"/>
                  </a:lnTo>
                  <a:lnTo>
                    <a:pt x="177963" y="708522"/>
                  </a:lnTo>
                  <a:lnTo>
                    <a:pt x="347769" y="759547"/>
                  </a:lnTo>
                  <a:lnTo>
                    <a:pt x="696449" y="645414"/>
                  </a:lnTo>
                  <a:lnTo>
                    <a:pt x="725004" y="464404"/>
                  </a:lnTo>
                  <a:lnTo>
                    <a:pt x="410291" y="37967"/>
                  </a:lnTo>
                  <a:lnTo>
                    <a:pt x="272714" y="0"/>
                  </a:lnTo>
                  <a:close/>
                </a:path>
              </a:pathLst>
            </a:custGeom>
            <a:solidFill>
              <a:srgbClr val="C0932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" name="object 1340">
              <a:extLst>
                <a:ext uri="{FF2B5EF4-FFF2-40B4-BE49-F238E27FC236}">
                  <a16:creationId xmlns:a16="http://schemas.microsoft.com/office/drawing/2014/main" id="{C7106A06-D46F-8A79-7289-D0CFBADFCD8E}"/>
                </a:ext>
              </a:extLst>
            </p:cNvPr>
            <p:cNvSpPr/>
            <p:nvPr/>
          </p:nvSpPr>
          <p:spPr>
            <a:xfrm>
              <a:off x="6020438" y="2707429"/>
              <a:ext cx="426266" cy="450140"/>
            </a:xfrm>
            <a:custGeom>
              <a:avLst/>
              <a:gdLst/>
              <a:ahLst/>
              <a:cxnLst/>
              <a:rect l="l" t="t" r="r" b="b"/>
              <a:pathLst>
                <a:path w="702944" h="742315">
                  <a:moveTo>
                    <a:pt x="2546" y="294855"/>
                  </a:moveTo>
                  <a:lnTo>
                    <a:pt x="97889" y="68570"/>
                  </a:lnTo>
                </a:path>
                <a:path w="702944" h="742315">
                  <a:moveTo>
                    <a:pt x="259571" y="0"/>
                  </a:moveTo>
                  <a:lnTo>
                    <a:pt x="69559" y="470464"/>
                  </a:lnTo>
                </a:path>
                <a:path w="702944" h="742315">
                  <a:moveTo>
                    <a:pt x="129208" y="626775"/>
                  </a:moveTo>
                  <a:lnTo>
                    <a:pt x="417307" y="70614"/>
                  </a:lnTo>
                </a:path>
                <a:path w="702944" h="742315">
                  <a:moveTo>
                    <a:pt x="519373" y="208918"/>
                  </a:moveTo>
                  <a:lnTo>
                    <a:pt x="275597" y="741927"/>
                  </a:lnTo>
                </a:path>
                <a:path w="702944" h="742315">
                  <a:moveTo>
                    <a:pt x="452692" y="717913"/>
                  </a:moveTo>
                  <a:lnTo>
                    <a:pt x="619622" y="344761"/>
                  </a:lnTo>
                </a:path>
                <a:path w="702944" h="742315">
                  <a:moveTo>
                    <a:pt x="702696" y="457330"/>
                  </a:moveTo>
                  <a:lnTo>
                    <a:pt x="611270" y="666006"/>
                  </a:lnTo>
                </a:path>
                <a:path w="702944" h="742315">
                  <a:moveTo>
                    <a:pt x="492658" y="704831"/>
                  </a:moveTo>
                  <a:lnTo>
                    <a:pt x="132688" y="635894"/>
                  </a:lnTo>
                </a:path>
                <a:path w="702944" h="742315">
                  <a:moveTo>
                    <a:pt x="83115" y="505986"/>
                  </a:moveTo>
                  <a:lnTo>
                    <a:pt x="682070" y="620490"/>
                  </a:lnTo>
                </a:path>
                <a:path w="702944" h="742315">
                  <a:moveTo>
                    <a:pt x="699677" y="508876"/>
                  </a:moveTo>
                  <a:lnTo>
                    <a:pt x="24168" y="351516"/>
                  </a:lnTo>
                </a:path>
                <a:path w="702944" h="742315">
                  <a:moveTo>
                    <a:pt x="0" y="207700"/>
                  </a:moveTo>
                  <a:lnTo>
                    <a:pt x="588563" y="302675"/>
                  </a:lnTo>
                </a:path>
                <a:path w="702944" h="742315">
                  <a:moveTo>
                    <a:pt x="441215" y="103011"/>
                  </a:moveTo>
                  <a:lnTo>
                    <a:pt x="116134" y="60429"/>
                  </a:lnTo>
                </a:path>
              </a:pathLst>
            </a:custGeom>
            <a:ln w="10376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7" name="object 1341">
              <a:extLst>
                <a:ext uri="{FF2B5EF4-FFF2-40B4-BE49-F238E27FC236}">
                  <a16:creationId xmlns:a16="http://schemas.microsoft.com/office/drawing/2014/main" id="{6E722FB7-9BFF-1765-CE4E-456E5D7F96B5}"/>
                </a:ext>
              </a:extLst>
            </p:cNvPr>
            <p:cNvSpPr/>
            <p:nvPr/>
          </p:nvSpPr>
          <p:spPr>
            <a:xfrm>
              <a:off x="5842276" y="2418754"/>
              <a:ext cx="387375" cy="338087"/>
            </a:xfrm>
            <a:custGeom>
              <a:avLst/>
              <a:gdLst/>
              <a:ahLst/>
              <a:cxnLst/>
              <a:rect l="l" t="t" r="r" b="b"/>
              <a:pathLst>
                <a:path w="638809" h="557529">
                  <a:moveTo>
                    <a:pt x="0" y="166570"/>
                  </a:moveTo>
                  <a:lnTo>
                    <a:pt x="302399" y="464027"/>
                  </a:lnTo>
                  <a:lnTo>
                    <a:pt x="117567" y="472257"/>
                  </a:lnTo>
                  <a:lnTo>
                    <a:pt x="362931" y="557448"/>
                  </a:lnTo>
                  <a:lnTo>
                    <a:pt x="548423" y="474676"/>
                  </a:lnTo>
                  <a:lnTo>
                    <a:pt x="578974" y="402636"/>
                  </a:lnTo>
                  <a:lnTo>
                    <a:pt x="517596" y="402636"/>
                  </a:lnTo>
                  <a:lnTo>
                    <a:pt x="516122" y="393642"/>
                  </a:lnTo>
                  <a:lnTo>
                    <a:pt x="327529" y="393642"/>
                  </a:lnTo>
                  <a:lnTo>
                    <a:pt x="0" y="166570"/>
                  </a:lnTo>
                  <a:close/>
                </a:path>
                <a:path w="638809" h="557529">
                  <a:moveTo>
                    <a:pt x="638430" y="262442"/>
                  </a:moveTo>
                  <a:lnTo>
                    <a:pt x="517596" y="402636"/>
                  </a:lnTo>
                  <a:lnTo>
                    <a:pt x="578974" y="402636"/>
                  </a:lnTo>
                  <a:lnTo>
                    <a:pt x="638430" y="262442"/>
                  </a:lnTo>
                  <a:close/>
                </a:path>
                <a:path w="638809" h="557529">
                  <a:moveTo>
                    <a:pt x="201187" y="0"/>
                  </a:moveTo>
                  <a:lnTo>
                    <a:pt x="327529" y="393642"/>
                  </a:lnTo>
                  <a:lnTo>
                    <a:pt x="516122" y="393642"/>
                  </a:lnTo>
                  <a:lnTo>
                    <a:pt x="508415" y="346617"/>
                  </a:lnTo>
                  <a:lnTo>
                    <a:pt x="449808" y="346617"/>
                  </a:lnTo>
                  <a:lnTo>
                    <a:pt x="201187" y="0"/>
                  </a:lnTo>
                  <a:close/>
                </a:path>
                <a:path w="638809" h="557529">
                  <a:moveTo>
                    <a:pt x="454907" y="20125"/>
                  </a:moveTo>
                  <a:lnTo>
                    <a:pt x="449808" y="346617"/>
                  </a:lnTo>
                  <a:lnTo>
                    <a:pt x="508415" y="346617"/>
                  </a:lnTo>
                  <a:lnTo>
                    <a:pt x="454907" y="20125"/>
                  </a:lnTo>
                  <a:close/>
                </a:path>
              </a:pathLst>
            </a:custGeom>
            <a:solidFill>
              <a:srgbClr val="2131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8" name="object 1342">
              <a:extLst>
                <a:ext uri="{FF2B5EF4-FFF2-40B4-BE49-F238E27FC236}">
                  <a16:creationId xmlns:a16="http://schemas.microsoft.com/office/drawing/2014/main" id="{B2666CE4-1508-7670-2C3A-FD67D9AF059E}"/>
                </a:ext>
              </a:extLst>
            </p:cNvPr>
            <p:cNvSpPr/>
            <p:nvPr/>
          </p:nvSpPr>
          <p:spPr>
            <a:xfrm>
              <a:off x="6242507" y="2505456"/>
              <a:ext cx="507129" cy="678484"/>
            </a:xfrm>
            <a:custGeom>
              <a:avLst/>
              <a:gdLst/>
              <a:ahLst/>
              <a:cxnLst/>
              <a:rect l="l" t="t" r="r" b="b"/>
              <a:pathLst>
                <a:path w="836294" h="1118870">
                  <a:moveTo>
                    <a:pt x="477095" y="0"/>
                  </a:moveTo>
                  <a:lnTo>
                    <a:pt x="279122" y="62155"/>
                  </a:lnTo>
                  <a:lnTo>
                    <a:pt x="153859" y="144550"/>
                  </a:lnTo>
                  <a:lnTo>
                    <a:pt x="18983" y="365988"/>
                  </a:lnTo>
                  <a:lnTo>
                    <a:pt x="64846" y="575144"/>
                  </a:lnTo>
                  <a:lnTo>
                    <a:pt x="0" y="716847"/>
                  </a:lnTo>
                  <a:lnTo>
                    <a:pt x="24114" y="932809"/>
                  </a:lnTo>
                  <a:lnTo>
                    <a:pt x="393611" y="1118677"/>
                  </a:lnTo>
                  <a:lnTo>
                    <a:pt x="650744" y="1057517"/>
                  </a:lnTo>
                  <a:lnTo>
                    <a:pt x="765777" y="920139"/>
                  </a:lnTo>
                  <a:lnTo>
                    <a:pt x="834152" y="770719"/>
                  </a:lnTo>
                  <a:lnTo>
                    <a:pt x="793975" y="638703"/>
                  </a:lnTo>
                  <a:lnTo>
                    <a:pt x="836278" y="546276"/>
                  </a:lnTo>
                  <a:lnTo>
                    <a:pt x="832173" y="339487"/>
                  </a:lnTo>
                  <a:lnTo>
                    <a:pt x="682691" y="136938"/>
                  </a:lnTo>
                  <a:lnTo>
                    <a:pt x="477095" y="0"/>
                  </a:lnTo>
                  <a:close/>
                </a:path>
              </a:pathLst>
            </a:custGeom>
            <a:solidFill>
              <a:srgbClr val="4F580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9" name="object 1343">
              <a:extLst>
                <a:ext uri="{FF2B5EF4-FFF2-40B4-BE49-F238E27FC236}">
                  <a16:creationId xmlns:a16="http://schemas.microsoft.com/office/drawing/2014/main" id="{E1A55979-C2DF-FAD1-79A8-C84E4F8E642F}"/>
                </a:ext>
              </a:extLst>
            </p:cNvPr>
            <p:cNvSpPr/>
            <p:nvPr/>
          </p:nvSpPr>
          <p:spPr>
            <a:xfrm>
              <a:off x="6390303" y="2648314"/>
              <a:ext cx="148250" cy="560269"/>
            </a:xfrm>
            <a:custGeom>
              <a:avLst/>
              <a:gdLst/>
              <a:ahLst/>
              <a:cxnLst/>
              <a:rect l="l" t="t" r="r" b="b"/>
              <a:pathLst>
                <a:path w="244475" h="923925">
                  <a:moveTo>
                    <a:pt x="244023" y="0"/>
                  </a:moveTo>
                  <a:lnTo>
                    <a:pt x="243467" y="50849"/>
                  </a:lnTo>
                  <a:lnTo>
                    <a:pt x="241490" y="101660"/>
                  </a:lnTo>
                  <a:lnTo>
                    <a:pt x="238103" y="152395"/>
                  </a:lnTo>
                  <a:lnTo>
                    <a:pt x="233314" y="203017"/>
                  </a:lnTo>
                  <a:lnTo>
                    <a:pt x="227134" y="253488"/>
                  </a:lnTo>
                  <a:lnTo>
                    <a:pt x="219573" y="303773"/>
                  </a:lnTo>
                  <a:lnTo>
                    <a:pt x="210640" y="353834"/>
                  </a:lnTo>
                  <a:lnTo>
                    <a:pt x="200346" y="403634"/>
                  </a:lnTo>
                  <a:lnTo>
                    <a:pt x="188698" y="453136"/>
                  </a:lnTo>
                  <a:lnTo>
                    <a:pt x="175709" y="502303"/>
                  </a:lnTo>
                  <a:lnTo>
                    <a:pt x="161387" y="551098"/>
                  </a:lnTo>
                  <a:lnTo>
                    <a:pt x="145741" y="599485"/>
                  </a:lnTo>
                  <a:lnTo>
                    <a:pt x="128783" y="647425"/>
                  </a:lnTo>
                  <a:lnTo>
                    <a:pt x="110521" y="694883"/>
                  </a:lnTo>
                  <a:lnTo>
                    <a:pt x="90965" y="741821"/>
                  </a:lnTo>
                  <a:lnTo>
                    <a:pt x="70125" y="788203"/>
                  </a:lnTo>
                  <a:lnTo>
                    <a:pt x="48011" y="833990"/>
                  </a:lnTo>
                  <a:lnTo>
                    <a:pt x="24633" y="879147"/>
                  </a:lnTo>
                  <a:lnTo>
                    <a:pt x="0" y="92363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0" name="object 1344">
              <a:extLst>
                <a:ext uri="{FF2B5EF4-FFF2-40B4-BE49-F238E27FC236}">
                  <a16:creationId xmlns:a16="http://schemas.microsoft.com/office/drawing/2014/main" id="{8D5596DE-B241-30AA-DDE4-187BECD2E3FF}"/>
                </a:ext>
              </a:extLst>
            </p:cNvPr>
            <p:cNvSpPr/>
            <p:nvPr/>
          </p:nvSpPr>
          <p:spPr>
            <a:xfrm>
              <a:off x="6532007" y="2680119"/>
              <a:ext cx="120140" cy="89335"/>
            </a:xfrm>
            <a:custGeom>
              <a:avLst/>
              <a:gdLst/>
              <a:ahLst/>
              <a:cxnLst/>
              <a:rect l="l" t="t" r="r" b="b"/>
              <a:pathLst>
                <a:path w="198119" h="147320">
                  <a:moveTo>
                    <a:pt x="197637" y="0"/>
                  </a:moveTo>
                  <a:lnTo>
                    <a:pt x="0" y="147053"/>
                  </a:lnTo>
                  <a:lnTo>
                    <a:pt x="1976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1" name="object 1345">
              <a:extLst>
                <a:ext uri="{FF2B5EF4-FFF2-40B4-BE49-F238E27FC236}">
                  <a16:creationId xmlns:a16="http://schemas.microsoft.com/office/drawing/2014/main" id="{B482E173-3470-1331-69C2-C9AA59548413}"/>
                </a:ext>
              </a:extLst>
            </p:cNvPr>
            <p:cNvSpPr/>
            <p:nvPr/>
          </p:nvSpPr>
          <p:spPr>
            <a:xfrm>
              <a:off x="6532007" y="2680119"/>
              <a:ext cx="120140" cy="89335"/>
            </a:xfrm>
            <a:custGeom>
              <a:avLst/>
              <a:gdLst/>
              <a:ahLst/>
              <a:cxnLst/>
              <a:rect l="l" t="t" r="r" b="b"/>
              <a:pathLst>
                <a:path w="198119" h="147320">
                  <a:moveTo>
                    <a:pt x="0" y="147053"/>
                  </a:moveTo>
                  <a:lnTo>
                    <a:pt x="197637" y="0"/>
                  </a:lnTo>
                  <a:lnTo>
                    <a:pt x="0" y="147053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2" name="object 1346">
              <a:extLst>
                <a:ext uri="{FF2B5EF4-FFF2-40B4-BE49-F238E27FC236}">
                  <a16:creationId xmlns:a16="http://schemas.microsoft.com/office/drawing/2014/main" id="{EB974061-1AFA-73AA-7AC5-2D73982B9458}"/>
                </a:ext>
              </a:extLst>
            </p:cNvPr>
            <p:cNvSpPr/>
            <p:nvPr/>
          </p:nvSpPr>
          <p:spPr>
            <a:xfrm>
              <a:off x="6512252" y="2810603"/>
              <a:ext cx="158262" cy="80478"/>
            </a:xfrm>
            <a:custGeom>
              <a:avLst/>
              <a:gdLst/>
              <a:ahLst/>
              <a:cxnLst/>
              <a:rect l="l" t="t" r="r" b="b"/>
              <a:pathLst>
                <a:path w="260984" h="132715">
                  <a:moveTo>
                    <a:pt x="260714" y="0"/>
                  </a:moveTo>
                  <a:lnTo>
                    <a:pt x="0" y="132509"/>
                  </a:lnTo>
                  <a:lnTo>
                    <a:pt x="2607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3" name="object 1347">
              <a:extLst>
                <a:ext uri="{FF2B5EF4-FFF2-40B4-BE49-F238E27FC236}">
                  <a16:creationId xmlns:a16="http://schemas.microsoft.com/office/drawing/2014/main" id="{F700FD31-B10D-4E58-987F-842F5D8E7449}"/>
                </a:ext>
              </a:extLst>
            </p:cNvPr>
            <p:cNvSpPr/>
            <p:nvPr/>
          </p:nvSpPr>
          <p:spPr>
            <a:xfrm>
              <a:off x="6512252" y="2810603"/>
              <a:ext cx="158262" cy="80478"/>
            </a:xfrm>
            <a:custGeom>
              <a:avLst/>
              <a:gdLst/>
              <a:ahLst/>
              <a:cxnLst/>
              <a:rect l="l" t="t" r="r" b="b"/>
              <a:pathLst>
                <a:path w="260984" h="132715">
                  <a:moveTo>
                    <a:pt x="0" y="132509"/>
                  </a:moveTo>
                  <a:lnTo>
                    <a:pt x="260714" y="0"/>
                  </a:lnTo>
                  <a:lnTo>
                    <a:pt x="0" y="132509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4" name="object 1348">
              <a:extLst>
                <a:ext uri="{FF2B5EF4-FFF2-40B4-BE49-F238E27FC236}">
                  <a16:creationId xmlns:a16="http://schemas.microsoft.com/office/drawing/2014/main" id="{FEF0296A-F78D-D503-CB6B-66B98A01C8C9}"/>
                </a:ext>
              </a:extLst>
            </p:cNvPr>
            <p:cNvSpPr/>
            <p:nvPr/>
          </p:nvSpPr>
          <p:spPr>
            <a:xfrm>
              <a:off x="6489175" y="2979099"/>
              <a:ext cx="160957" cy="385"/>
            </a:xfrm>
            <a:custGeom>
              <a:avLst/>
              <a:gdLst/>
              <a:ahLst/>
              <a:cxnLst/>
              <a:rect l="l" t="t" r="r" b="b"/>
              <a:pathLst>
                <a:path w="265430" h="634">
                  <a:moveTo>
                    <a:pt x="265416" y="0"/>
                  </a:moveTo>
                  <a:lnTo>
                    <a:pt x="0" y="157"/>
                  </a:lnTo>
                  <a:lnTo>
                    <a:pt x="2654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5" name="object 1349">
              <a:extLst>
                <a:ext uri="{FF2B5EF4-FFF2-40B4-BE49-F238E27FC236}">
                  <a16:creationId xmlns:a16="http://schemas.microsoft.com/office/drawing/2014/main" id="{C6880E21-3911-16D8-D5D0-5C33697451FB}"/>
                </a:ext>
              </a:extLst>
            </p:cNvPr>
            <p:cNvSpPr/>
            <p:nvPr/>
          </p:nvSpPr>
          <p:spPr>
            <a:xfrm>
              <a:off x="6489175" y="2979099"/>
              <a:ext cx="160957" cy="385"/>
            </a:xfrm>
            <a:custGeom>
              <a:avLst/>
              <a:gdLst/>
              <a:ahLst/>
              <a:cxnLst/>
              <a:rect l="l" t="t" r="r" b="b"/>
              <a:pathLst>
                <a:path w="265430" h="634">
                  <a:moveTo>
                    <a:pt x="0" y="157"/>
                  </a:moveTo>
                  <a:lnTo>
                    <a:pt x="265416" y="0"/>
                  </a:lnTo>
                  <a:lnTo>
                    <a:pt x="0" y="157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6" name="object 1350">
              <a:extLst>
                <a:ext uri="{FF2B5EF4-FFF2-40B4-BE49-F238E27FC236}">
                  <a16:creationId xmlns:a16="http://schemas.microsoft.com/office/drawing/2014/main" id="{23875E89-BB1D-5FE6-D247-90E0BFAC1D37}"/>
                </a:ext>
              </a:extLst>
            </p:cNvPr>
            <p:cNvSpPr/>
            <p:nvPr/>
          </p:nvSpPr>
          <p:spPr>
            <a:xfrm>
              <a:off x="6458017" y="3071304"/>
              <a:ext cx="144784" cy="27340"/>
            </a:xfrm>
            <a:custGeom>
              <a:avLst/>
              <a:gdLst/>
              <a:ahLst/>
              <a:cxnLst/>
              <a:rect l="l" t="t" r="r" b="b"/>
              <a:pathLst>
                <a:path w="238759" h="45084">
                  <a:moveTo>
                    <a:pt x="0" y="0"/>
                  </a:moveTo>
                  <a:lnTo>
                    <a:pt x="238495" y="446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7" name="object 1351">
              <a:extLst>
                <a:ext uri="{FF2B5EF4-FFF2-40B4-BE49-F238E27FC236}">
                  <a16:creationId xmlns:a16="http://schemas.microsoft.com/office/drawing/2014/main" id="{50C6BD75-6360-63C2-ACA0-420B93626AB9}"/>
                </a:ext>
              </a:extLst>
            </p:cNvPr>
            <p:cNvSpPr/>
            <p:nvPr/>
          </p:nvSpPr>
          <p:spPr>
            <a:xfrm>
              <a:off x="6458017" y="3071304"/>
              <a:ext cx="144784" cy="27340"/>
            </a:xfrm>
            <a:custGeom>
              <a:avLst/>
              <a:gdLst/>
              <a:ahLst/>
              <a:cxnLst/>
              <a:rect l="l" t="t" r="r" b="b"/>
              <a:pathLst>
                <a:path w="238759" h="45084">
                  <a:moveTo>
                    <a:pt x="0" y="0"/>
                  </a:moveTo>
                  <a:lnTo>
                    <a:pt x="238495" y="44658"/>
                  </a:lnTo>
                  <a:lnTo>
                    <a:pt x="0" y="0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8" name="object 1352">
              <a:extLst>
                <a:ext uri="{FF2B5EF4-FFF2-40B4-BE49-F238E27FC236}">
                  <a16:creationId xmlns:a16="http://schemas.microsoft.com/office/drawing/2014/main" id="{5ED995E6-DF58-80B1-F85E-F1EBA3E616E8}"/>
                </a:ext>
              </a:extLst>
            </p:cNvPr>
            <p:cNvSpPr/>
            <p:nvPr/>
          </p:nvSpPr>
          <p:spPr>
            <a:xfrm>
              <a:off x="6327211" y="3011440"/>
              <a:ext cx="118600" cy="86254"/>
            </a:xfrm>
            <a:custGeom>
              <a:avLst/>
              <a:gdLst/>
              <a:ahLst/>
              <a:cxnLst/>
              <a:rect l="l" t="t" r="r" b="b"/>
              <a:pathLst>
                <a:path w="195580" h="142240">
                  <a:moveTo>
                    <a:pt x="0" y="0"/>
                  </a:moveTo>
                  <a:lnTo>
                    <a:pt x="195386" y="1420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9" name="object 1353">
              <a:extLst>
                <a:ext uri="{FF2B5EF4-FFF2-40B4-BE49-F238E27FC236}">
                  <a16:creationId xmlns:a16="http://schemas.microsoft.com/office/drawing/2014/main" id="{717301EF-A472-9D53-A78D-6D20DDCF93B9}"/>
                </a:ext>
              </a:extLst>
            </p:cNvPr>
            <p:cNvSpPr/>
            <p:nvPr/>
          </p:nvSpPr>
          <p:spPr>
            <a:xfrm>
              <a:off x="6327211" y="3011440"/>
              <a:ext cx="118600" cy="86254"/>
            </a:xfrm>
            <a:custGeom>
              <a:avLst/>
              <a:gdLst/>
              <a:ahLst/>
              <a:cxnLst/>
              <a:rect l="l" t="t" r="r" b="b"/>
              <a:pathLst>
                <a:path w="195580" h="142240">
                  <a:moveTo>
                    <a:pt x="195386" y="142089"/>
                  </a:moveTo>
                  <a:lnTo>
                    <a:pt x="0" y="0"/>
                  </a:lnTo>
                  <a:lnTo>
                    <a:pt x="195386" y="142089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" name="object 1354">
              <a:extLst>
                <a:ext uri="{FF2B5EF4-FFF2-40B4-BE49-F238E27FC236}">
                  <a16:creationId xmlns:a16="http://schemas.microsoft.com/office/drawing/2014/main" id="{C1DE9C9D-1B8C-4278-F548-E2DCBDB2DA84}"/>
                </a:ext>
              </a:extLst>
            </p:cNvPr>
            <p:cNvSpPr/>
            <p:nvPr/>
          </p:nvSpPr>
          <p:spPr>
            <a:xfrm>
              <a:off x="6343252" y="2898702"/>
              <a:ext cx="135927" cy="112439"/>
            </a:xfrm>
            <a:custGeom>
              <a:avLst/>
              <a:gdLst/>
              <a:ahLst/>
              <a:cxnLst/>
              <a:rect l="l" t="t" r="r" b="b"/>
              <a:pathLst>
                <a:path w="224155" h="185420">
                  <a:moveTo>
                    <a:pt x="0" y="0"/>
                  </a:moveTo>
                  <a:lnTo>
                    <a:pt x="223794" y="185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" name="object 1355">
              <a:extLst>
                <a:ext uri="{FF2B5EF4-FFF2-40B4-BE49-F238E27FC236}">
                  <a16:creationId xmlns:a16="http://schemas.microsoft.com/office/drawing/2014/main" id="{CFEEBF13-3FD8-6B25-1A65-C4E871B4D3E1}"/>
                </a:ext>
              </a:extLst>
            </p:cNvPr>
            <p:cNvSpPr/>
            <p:nvPr/>
          </p:nvSpPr>
          <p:spPr>
            <a:xfrm>
              <a:off x="6343252" y="2898702"/>
              <a:ext cx="135927" cy="112439"/>
            </a:xfrm>
            <a:custGeom>
              <a:avLst/>
              <a:gdLst/>
              <a:ahLst/>
              <a:cxnLst/>
              <a:rect l="l" t="t" r="r" b="b"/>
              <a:pathLst>
                <a:path w="224155" h="185420">
                  <a:moveTo>
                    <a:pt x="223794" y="185167"/>
                  </a:moveTo>
                  <a:lnTo>
                    <a:pt x="0" y="0"/>
                  </a:lnTo>
                  <a:lnTo>
                    <a:pt x="223794" y="185167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2" name="object 1356">
              <a:extLst>
                <a:ext uri="{FF2B5EF4-FFF2-40B4-BE49-F238E27FC236}">
                  <a16:creationId xmlns:a16="http://schemas.microsoft.com/office/drawing/2014/main" id="{9A24C366-8073-3078-7F67-6824190E66B3}"/>
                </a:ext>
              </a:extLst>
            </p:cNvPr>
            <p:cNvSpPr/>
            <p:nvPr/>
          </p:nvSpPr>
          <p:spPr>
            <a:xfrm>
              <a:off x="6362352" y="2799999"/>
              <a:ext cx="144784" cy="113979"/>
            </a:xfrm>
            <a:custGeom>
              <a:avLst/>
              <a:gdLst/>
              <a:ahLst/>
              <a:cxnLst/>
              <a:rect l="l" t="t" r="r" b="b"/>
              <a:pathLst>
                <a:path w="238759" h="187959">
                  <a:moveTo>
                    <a:pt x="0" y="0"/>
                  </a:moveTo>
                  <a:lnTo>
                    <a:pt x="238610" y="187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3" name="object 1357">
              <a:extLst>
                <a:ext uri="{FF2B5EF4-FFF2-40B4-BE49-F238E27FC236}">
                  <a16:creationId xmlns:a16="http://schemas.microsoft.com/office/drawing/2014/main" id="{A9DC362B-047A-13C3-1062-AB42EBCE3F22}"/>
                </a:ext>
              </a:extLst>
            </p:cNvPr>
            <p:cNvSpPr/>
            <p:nvPr/>
          </p:nvSpPr>
          <p:spPr>
            <a:xfrm>
              <a:off x="6362352" y="2799999"/>
              <a:ext cx="144784" cy="113979"/>
            </a:xfrm>
            <a:custGeom>
              <a:avLst/>
              <a:gdLst/>
              <a:ahLst/>
              <a:cxnLst/>
              <a:rect l="l" t="t" r="r" b="b"/>
              <a:pathLst>
                <a:path w="238759" h="187959">
                  <a:moveTo>
                    <a:pt x="238610" y="187366"/>
                  </a:moveTo>
                  <a:lnTo>
                    <a:pt x="0" y="0"/>
                  </a:lnTo>
                  <a:lnTo>
                    <a:pt x="238610" y="18736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4" name="object 1358">
              <a:extLst>
                <a:ext uri="{FF2B5EF4-FFF2-40B4-BE49-F238E27FC236}">
                  <a16:creationId xmlns:a16="http://schemas.microsoft.com/office/drawing/2014/main" id="{77065A65-5BA0-2658-FEF1-D88B314E910F}"/>
                </a:ext>
              </a:extLst>
            </p:cNvPr>
            <p:cNvSpPr/>
            <p:nvPr/>
          </p:nvSpPr>
          <p:spPr>
            <a:xfrm>
              <a:off x="6401582" y="2734999"/>
              <a:ext cx="125146" cy="77013"/>
            </a:xfrm>
            <a:custGeom>
              <a:avLst/>
              <a:gdLst/>
              <a:ahLst/>
              <a:cxnLst/>
              <a:rect l="l" t="t" r="r" b="b"/>
              <a:pathLst>
                <a:path w="206375" h="127000">
                  <a:moveTo>
                    <a:pt x="0" y="0"/>
                  </a:moveTo>
                  <a:lnTo>
                    <a:pt x="206286" y="126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5" name="object 1359">
              <a:extLst>
                <a:ext uri="{FF2B5EF4-FFF2-40B4-BE49-F238E27FC236}">
                  <a16:creationId xmlns:a16="http://schemas.microsoft.com/office/drawing/2014/main" id="{794E7AFF-598C-B148-F985-C4FDB962CDF7}"/>
                </a:ext>
              </a:extLst>
            </p:cNvPr>
            <p:cNvSpPr/>
            <p:nvPr/>
          </p:nvSpPr>
          <p:spPr>
            <a:xfrm>
              <a:off x="6401582" y="2734999"/>
              <a:ext cx="125146" cy="77013"/>
            </a:xfrm>
            <a:custGeom>
              <a:avLst/>
              <a:gdLst/>
              <a:ahLst/>
              <a:cxnLst/>
              <a:rect l="l" t="t" r="r" b="b"/>
              <a:pathLst>
                <a:path w="206375" h="127000">
                  <a:moveTo>
                    <a:pt x="206286" y="126456"/>
                  </a:moveTo>
                  <a:lnTo>
                    <a:pt x="0" y="0"/>
                  </a:lnTo>
                  <a:lnTo>
                    <a:pt x="206286" y="12645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6" name="object 1360">
              <a:extLst>
                <a:ext uri="{FF2B5EF4-FFF2-40B4-BE49-F238E27FC236}">
                  <a16:creationId xmlns:a16="http://schemas.microsoft.com/office/drawing/2014/main" id="{7996FE78-7EC8-4169-DB74-6EB3132F71B0}"/>
                </a:ext>
              </a:extLst>
            </p:cNvPr>
            <p:cNvSpPr/>
            <p:nvPr/>
          </p:nvSpPr>
          <p:spPr>
            <a:xfrm>
              <a:off x="6445757" y="2617753"/>
              <a:ext cx="91645" cy="82019"/>
            </a:xfrm>
            <a:custGeom>
              <a:avLst/>
              <a:gdLst/>
              <a:ahLst/>
              <a:cxnLst/>
              <a:rect l="l" t="t" r="r" b="b"/>
              <a:pathLst>
                <a:path w="151130" h="135254">
                  <a:moveTo>
                    <a:pt x="0" y="0"/>
                  </a:moveTo>
                  <a:lnTo>
                    <a:pt x="150854" y="135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7" name="object 1361">
              <a:extLst>
                <a:ext uri="{FF2B5EF4-FFF2-40B4-BE49-F238E27FC236}">
                  <a16:creationId xmlns:a16="http://schemas.microsoft.com/office/drawing/2014/main" id="{327F9858-1DAB-95ED-8366-9EDD81BBD041}"/>
                </a:ext>
              </a:extLst>
            </p:cNvPr>
            <p:cNvSpPr/>
            <p:nvPr/>
          </p:nvSpPr>
          <p:spPr>
            <a:xfrm>
              <a:off x="6445757" y="2617753"/>
              <a:ext cx="91645" cy="82019"/>
            </a:xfrm>
            <a:custGeom>
              <a:avLst/>
              <a:gdLst/>
              <a:ahLst/>
              <a:cxnLst/>
              <a:rect l="l" t="t" r="r" b="b"/>
              <a:pathLst>
                <a:path w="151130" h="135254">
                  <a:moveTo>
                    <a:pt x="150854" y="135095"/>
                  </a:moveTo>
                  <a:lnTo>
                    <a:pt x="0" y="0"/>
                  </a:lnTo>
                  <a:lnTo>
                    <a:pt x="150854" y="135095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8" name="object 1362">
              <a:extLst>
                <a:ext uri="{FF2B5EF4-FFF2-40B4-BE49-F238E27FC236}">
                  <a16:creationId xmlns:a16="http://schemas.microsoft.com/office/drawing/2014/main" id="{B5379211-C1C6-9B45-0F31-8D8F994D2C3C}"/>
                </a:ext>
              </a:extLst>
            </p:cNvPr>
            <p:cNvSpPr/>
            <p:nvPr/>
          </p:nvSpPr>
          <p:spPr>
            <a:xfrm>
              <a:off x="5740146" y="2647409"/>
              <a:ext cx="185986" cy="83944"/>
            </a:xfrm>
            <a:custGeom>
              <a:avLst/>
              <a:gdLst/>
              <a:ahLst/>
              <a:cxnLst/>
              <a:rect l="l" t="t" r="r" b="b"/>
              <a:pathLst>
                <a:path w="306705" h="138429">
                  <a:moveTo>
                    <a:pt x="290085" y="0"/>
                  </a:moveTo>
                  <a:lnTo>
                    <a:pt x="0" y="68982"/>
                  </a:lnTo>
                  <a:lnTo>
                    <a:pt x="16365" y="137828"/>
                  </a:lnTo>
                  <a:lnTo>
                    <a:pt x="306451" y="68846"/>
                  </a:lnTo>
                  <a:lnTo>
                    <a:pt x="290085" y="0"/>
                  </a:lnTo>
                  <a:close/>
                </a:path>
              </a:pathLst>
            </a:custGeom>
            <a:solidFill>
              <a:srgbClr val="5BBCA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9" name="object 1363">
              <a:extLst>
                <a:ext uri="{FF2B5EF4-FFF2-40B4-BE49-F238E27FC236}">
                  <a16:creationId xmlns:a16="http://schemas.microsoft.com/office/drawing/2014/main" id="{5B344C03-40C9-44FC-5A06-2BC7F2E46CA9}"/>
                </a:ext>
              </a:extLst>
            </p:cNvPr>
            <p:cNvSpPr/>
            <p:nvPr/>
          </p:nvSpPr>
          <p:spPr>
            <a:xfrm>
              <a:off x="5715306" y="2689121"/>
              <a:ext cx="406628" cy="666932"/>
            </a:xfrm>
            <a:custGeom>
              <a:avLst/>
              <a:gdLst/>
              <a:ahLst/>
              <a:cxnLst/>
              <a:rect l="l" t="t" r="r" b="b"/>
              <a:pathLst>
                <a:path w="670559" h="1099820">
                  <a:moveTo>
                    <a:pt x="670090" y="990193"/>
                  </a:moveTo>
                  <a:lnTo>
                    <a:pt x="459270" y="103657"/>
                  </a:lnTo>
                  <a:lnTo>
                    <a:pt x="347395" y="0"/>
                  </a:lnTo>
                  <a:lnTo>
                    <a:pt x="57327" y="69049"/>
                  </a:lnTo>
                  <a:lnTo>
                    <a:pt x="0" y="212864"/>
                  </a:lnTo>
                  <a:lnTo>
                    <a:pt x="210807" y="1099400"/>
                  </a:lnTo>
                  <a:lnTo>
                    <a:pt x="375945" y="1060145"/>
                  </a:lnTo>
                  <a:lnTo>
                    <a:pt x="670090" y="99019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0" name="object 1364">
              <a:extLst>
                <a:ext uri="{FF2B5EF4-FFF2-40B4-BE49-F238E27FC236}">
                  <a16:creationId xmlns:a16="http://schemas.microsoft.com/office/drawing/2014/main" id="{93F31D68-99FF-E3CF-31DD-FF661FFC2BB2}"/>
                </a:ext>
              </a:extLst>
            </p:cNvPr>
            <p:cNvSpPr/>
            <p:nvPr/>
          </p:nvSpPr>
          <p:spPr>
            <a:xfrm>
              <a:off x="5815185" y="2750884"/>
              <a:ext cx="306511" cy="581448"/>
            </a:xfrm>
            <a:custGeom>
              <a:avLst/>
              <a:gdLst/>
              <a:ahLst/>
              <a:cxnLst/>
              <a:rect l="l" t="t" r="r" b="b"/>
              <a:pathLst>
                <a:path w="505459" h="958850">
                  <a:moveTo>
                    <a:pt x="294148" y="0"/>
                  </a:moveTo>
                  <a:lnTo>
                    <a:pt x="0" y="69945"/>
                  </a:lnTo>
                  <a:lnTo>
                    <a:pt x="211239" y="958284"/>
                  </a:lnTo>
                  <a:lnTo>
                    <a:pt x="505387" y="888328"/>
                  </a:lnTo>
                  <a:lnTo>
                    <a:pt x="294148" y="0"/>
                  </a:lnTo>
                  <a:close/>
                </a:path>
              </a:pathLst>
            </a:custGeom>
            <a:solidFill>
              <a:srgbClr val="5BBCA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31" name="object 1365">
              <a:extLst>
                <a:ext uri="{FF2B5EF4-FFF2-40B4-BE49-F238E27FC236}">
                  <a16:creationId xmlns:a16="http://schemas.microsoft.com/office/drawing/2014/main" id="{71A9FCB8-FF5D-232F-65B4-0F2444A414D0}"/>
                </a:ext>
              </a:extLst>
            </p:cNvPr>
            <p:cNvPicPr/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030282" y="3153928"/>
              <a:ext cx="91448" cy="153367"/>
            </a:xfrm>
            <a:prstGeom prst="rect">
              <a:avLst/>
            </a:prstGeom>
          </p:spPr>
        </p:pic>
        <p:sp>
          <p:nvSpPr>
            <p:cNvPr id="32" name="object 1366">
              <a:extLst>
                <a:ext uri="{FF2B5EF4-FFF2-40B4-BE49-F238E27FC236}">
                  <a16:creationId xmlns:a16="http://schemas.microsoft.com/office/drawing/2014/main" id="{2AA04328-91EC-B21E-823D-776760CDE8FD}"/>
                </a:ext>
              </a:extLst>
            </p:cNvPr>
            <p:cNvSpPr/>
            <p:nvPr/>
          </p:nvSpPr>
          <p:spPr>
            <a:xfrm>
              <a:off x="5880023" y="3033798"/>
              <a:ext cx="106663" cy="165193"/>
            </a:xfrm>
            <a:custGeom>
              <a:avLst/>
              <a:gdLst/>
              <a:ahLst/>
              <a:cxnLst/>
              <a:rect l="l" t="t" r="r" b="b"/>
              <a:pathLst>
                <a:path w="175894" h="272415">
                  <a:moveTo>
                    <a:pt x="92154" y="0"/>
                  </a:moveTo>
                  <a:lnTo>
                    <a:pt x="50176" y="13329"/>
                  </a:lnTo>
                  <a:lnTo>
                    <a:pt x="36718" y="34909"/>
                  </a:lnTo>
                  <a:lnTo>
                    <a:pt x="32386" y="42270"/>
                  </a:lnTo>
                  <a:lnTo>
                    <a:pt x="26100" y="48606"/>
                  </a:lnTo>
                  <a:lnTo>
                    <a:pt x="17685" y="52986"/>
                  </a:lnTo>
                  <a:lnTo>
                    <a:pt x="8523" y="54703"/>
                  </a:lnTo>
                  <a:lnTo>
                    <a:pt x="0" y="53045"/>
                  </a:lnTo>
                  <a:lnTo>
                    <a:pt x="52312" y="271279"/>
                  </a:lnTo>
                  <a:lnTo>
                    <a:pt x="80584" y="255136"/>
                  </a:lnTo>
                  <a:lnTo>
                    <a:pt x="79676" y="246743"/>
                  </a:lnTo>
                  <a:lnTo>
                    <a:pt x="79513" y="238905"/>
                  </a:lnTo>
                  <a:lnTo>
                    <a:pt x="82950" y="232684"/>
                  </a:lnTo>
                  <a:lnTo>
                    <a:pt x="88185" y="228401"/>
                  </a:lnTo>
                  <a:lnTo>
                    <a:pt x="96196" y="231343"/>
                  </a:lnTo>
                  <a:lnTo>
                    <a:pt x="106698" y="239783"/>
                  </a:lnTo>
                  <a:lnTo>
                    <a:pt x="111483" y="245353"/>
                  </a:lnTo>
                  <a:lnTo>
                    <a:pt x="118163" y="246484"/>
                  </a:lnTo>
                  <a:lnTo>
                    <a:pt x="142975" y="208872"/>
                  </a:lnTo>
                  <a:lnTo>
                    <a:pt x="137807" y="188924"/>
                  </a:lnTo>
                  <a:lnTo>
                    <a:pt x="126458" y="171032"/>
                  </a:lnTo>
                  <a:lnTo>
                    <a:pt x="110551" y="156916"/>
                  </a:lnTo>
                  <a:lnTo>
                    <a:pt x="106206" y="154058"/>
                  </a:lnTo>
                  <a:lnTo>
                    <a:pt x="101431" y="151377"/>
                  </a:lnTo>
                  <a:lnTo>
                    <a:pt x="98750" y="146948"/>
                  </a:lnTo>
                  <a:lnTo>
                    <a:pt x="124187" y="113776"/>
                  </a:lnTo>
                  <a:lnTo>
                    <a:pt x="143455" y="109635"/>
                  </a:lnTo>
                  <a:lnTo>
                    <a:pt x="152634" y="106300"/>
                  </a:lnTo>
                  <a:lnTo>
                    <a:pt x="167956" y="92902"/>
                  </a:lnTo>
                  <a:lnTo>
                    <a:pt x="175465" y="73770"/>
                  </a:lnTo>
                  <a:lnTo>
                    <a:pt x="175145" y="52623"/>
                  </a:lnTo>
                  <a:lnTo>
                    <a:pt x="166979" y="33182"/>
                  </a:lnTo>
                  <a:lnTo>
                    <a:pt x="152482" y="18270"/>
                  </a:lnTo>
                  <a:lnTo>
                    <a:pt x="134188" y="7999"/>
                  </a:lnTo>
                  <a:lnTo>
                    <a:pt x="113583" y="2024"/>
                  </a:lnTo>
                  <a:lnTo>
                    <a:pt x="92154" y="0"/>
                  </a:lnTo>
                  <a:close/>
                </a:path>
              </a:pathLst>
            </a:custGeom>
            <a:solidFill>
              <a:srgbClr val="0A213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33" name="object 1367">
              <a:extLst>
                <a:ext uri="{FF2B5EF4-FFF2-40B4-BE49-F238E27FC236}">
                  <a16:creationId xmlns:a16="http://schemas.microsoft.com/office/drawing/2014/main" id="{0007F1A3-B3EE-CC15-B883-B0AA9F3E7648}"/>
                </a:ext>
              </a:extLst>
            </p:cNvPr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64288" y="2752758"/>
              <a:ext cx="130334" cy="137084"/>
            </a:xfrm>
            <a:prstGeom prst="rect">
              <a:avLst/>
            </a:prstGeom>
          </p:spPr>
        </p:pic>
        <p:sp>
          <p:nvSpPr>
            <p:cNvPr id="34" name="object 1368">
              <a:extLst>
                <a:ext uri="{FF2B5EF4-FFF2-40B4-BE49-F238E27FC236}">
                  <a16:creationId xmlns:a16="http://schemas.microsoft.com/office/drawing/2014/main" id="{2DCA3285-0D0B-4463-B23E-C5B360072826}"/>
                </a:ext>
              </a:extLst>
            </p:cNvPr>
            <p:cNvSpPr/>
            <p:nvPr/>
          </p:nvSpPr>
          <p:spPr>
            <a:xfrm>
              <a:off x="5868627" y="2736908"/>
              <a:ext cx="573746" cy="606862"/>
            </a:xfrm>
            <a:custGeom>
              <a:avLst/>
              <a:gdLst/>
              <a:ahLst/>
              <a:cxnLst/>
              <a:rect l="l" t="t" r="r" b="b"/>
              <a:pathLst>
                <a:path w="946150" h="1000759">
                  <a:moveTo>
                    <a:pt x="417026" y="0"/>
                  </a:moveTo>
                  <a:lnTo>
                    <a:pt x="403944" y="5241"/>
                  </a:lnTo>
                  <a:lnTo>
                    <a:pt x="393146" y="12570"/>
                  </a:lnTo>
                  <a:lnTo>
                    <a:pt x="388653" y="16282"/>
                  </a:lnTo>
                  <a:lnTo>
                    <a:pt x="388514" y="35478"/>
                  </a:lnTo>
                  <a:lnTo>
                    <a:pt x="389194" y="46830"/>
                  </a:lnTo>
                  <a:lnTo>
                    <a:pt x="391347" y="54794"/>
                  </a:lnTo>
                  <a:lnTo>
                    <a:pt x="401857" y="77104"/>
                  </a:lnTo>
                  <a:lnTo>
                    <a:pt x="415489" y="108949"/>
                  </a:lnTo>
                  <a:lnTo>
                    <a:pt x="405041" y="159202"/>
                  </a:lnTo>
                  <a:lnTo>
                    <a:pt x="384831" y="197114"/>
                  </a:lnTo>
                  <a:lnTo>
                    <a:pt x="156963" y="580359"/>
                  </a:lnTo>
                  <a:lnTo>
                    <a:pt x="123138" y="618495"/>
                  </a:lnTo>
                  <a:lnTo>
                    <a:pt x="66107" y="640768"/>
                  </a:lnTo>
                  <a:lnTo>
                    <a:pt x="58453" y="641571"/>
                  </a:lnTo>
                  <a:lnTo>
                    <a:pt x="5701" y="659247"/>
                  </a:lnTo>
                  <a:lnTo>
                    <a:pt x="0" y="691467"/>
                  </a:lnTo>
                  <a:lnTo>
                    <a:pt x="3672" y="697014"/>
                  </a:lnTo>
                  <a:lnTo>
                    <a:pt x="12549" y="700701"/>
                  </a:lnTo>
                  <a:lnTo>
                    <a:pt x="18538" y="702764"/>
                  </a:lnTo>
                  <a:lnTo>
                    <a:pt x="25083" y="701853"/>
                  </a:lnTo>
                  <a:lnTo>
                    <a:pt x="31386" y="701245"/>
                  </a:lnTo>
                  <a:lnTo>
                    <a:pt x="80881" y="701926"/>
                  </a:lnTo>
                  <a:lnTo>
                    <a:pt x="129111" y="713036"/>
                  </a:lnTo>
                  <a:lnTo>
                    <a:pt x="180306" y="731383"/>
                  </a:lnTo>
                  <a:lnTo>
                    <a:pt x="224844" y="751805"/>
                  </a:lnTo>
                  <a:lnTo>
                    <a:pt x="268144" y="775072"/>
                  </a:lnTo>
                  <a:lnTo>
                    <a:pt x="310536" y="800197"/>
                  </a:lnTo>
                  <a:lnTo>
                    <a:pt x="352350" y="826195"/>
                  </a:lnTo>
                  <a:lnTo>
                    <a:pt x="404882" y="867483"/>
                  </a:lnTo>
                  <a:lnTo>
                    <a:pt x="457615" y="918921"/>
                  </a:lnTo>
                  <a:lnTo>
                    <a:pt x="498264" y="962782"/>
                  </a:lnTo>
                  <a:lnTo>
                    <a:pt x="519319" y="993373"/>
                  </a:lnTo>
                  <a:lnTo>
                    <a:pt x="523989" y="997645"/>
                  </a:lnTo>
                  <a:lnTo>
                    <a:pt x="563694" y="983928"/>
                  </a:lnTo>
                  <a:lnTo>
                    <a:pt x="563839" y="964726"/>
                  </a:lnTo>
                  <a:lnTo>
                    <a:pt x="563162" y="953371"/>
                  </a:lnTo>
                  <a:lnTo>
                    <a:pt x="561010" y="945405"/>
                  </a:lnTo>
                  <a:lnTo>
                    <a:pt x="550498" y="923100"/>
                  </a:lnTo>
                  <a:lnTo>
                    <a:pt x="536857" y="891250"/>
                  </a:lnTo>
                  <a:lnTo>
                    <a:pt x="577976" y="820707"/>
                  </a:lnTo>
                  <a:lnTo>
                    <a:pt x="586772" y="805933"/>
                  </a:lnTo>
                  <a:lnTo>
                    <a:pt x="613148" y="759462"/>
                  </a:lnTo>
                  <a:lnTo>
                    <a:pt x="635953" y="715263"/>
                  </a:lnTo>
                  <a:lnTo>
                    <a:pt x="656377" y="672581"/>
                  </a:lnTo>
                  <a:lnTo>
                    <a:pt x="694844" y="588731"/>
                  </a:lnTo>
                  <a:lnTo>
                    <a:pt x="715267" y="546049"/>
                  </a:lnTo>
                  <a:lnTo>
                    <a:pt x="738070" y="501850"/>
                  </a:lnTo>
                  <a:lnTo>
                    <a:pt x="764442" y="455379"/>
                  </a:lnTo>
                  <a:lnTo>
                    <a:pt x="845644" y="372816"/>
                  </a:lnTo>
                  <a:lnTo>
                    <a:pt x="884734" y="369140"/>
                  </a:lnTo>
                  <a:lnTo>
                    <a:pt x="894784" y="368795"/>
                  </a:lnTo>
                  <a:lnTo>
                    <a:pt x="908793" y="366001"/>
                  </a:lnTo>
                  <a:lnTo>
                    <a:pt x="944724" y="331345"/>
                  </a:lnTo>
                  <a:lnTo>
                    <a:pt x="945615" y="320053"/>
                  </a:lnTo>
                  <a:lnTo>
                    <a:pt x="941942" y="314509"/>
                  </a:lnTo>
                  <a:lnTo>
                    <a:pt x="933065" y="310828"/>
                  </a:lnTo>
                  <a:lnTo>
                    <a:pt x="927076" y="308755"/>
                  </a:lnTo>
                  <a:lnTo>
                    <a:pt x="920532" y="309666"/>
                  </a:lnTo>
                  <a:lnTo>
                    <a:pt x="914228" y="310273"/>
                  </a:lnTo>
                  <a:lnTo>
                    <a:pt x="869290" y="309559"/>
                  </a:lnTo>
                  <a:lnTo>
                    <a:pt x="825381" y="300059"/>
                  </a:lnTo>
                  <a:lnTo>
                    <a:pt x="782573" y="284045"/>
                  </a:lnTo>
                  <a:lnTo>
                    <a:pt x="740939" y="263789"/>
                  </a:lnTo>
                  <a:lnTo>
                    <a:pt x="700549" y="241563"/>
                  </a:lnTo>
                  <a:lnTo>
                    <a:pt x="657779" y="217180"/>
                  </a:lnTo>
                  <a:lnTo>
                    <a:pt x="615499" y="191873"/>
                  </a:lnTo>
                  <a:lnTo>
                    <a:pt x="574418" y="164883"/>
                  </a:lnTo>
                  <a:lnTo>
                    <a:pt x="535249" y="135450"/>
                  </a:lnTo>
                  <a:lnTo>
                    <a:pt x="494733" y="99170"/>
                  </a:lnTo>
                  <a:lnTo>
                    <a:pt x="461993" y="62053"/>
                  </a:lnTo>
                  <a:lnTo>
                    <a:pt x="437813" y="18858"/>
                  </a:lnTo>
                  <a:lnTo>
                    <a:pt x="433039" y="6837"/>
                  </a:lnTo>
                  <a:lnTo>
                    <a:pt x="428369" y="2555"/>
                  </a:lnTo>
                  <a:lnTo>
                    <a:pt x="417026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5" name="object 1369">
              <a:extLst>
                <a:ext uri="{FF2B5EF4-FFF2-40B4-BE49-F238E27FC236}">
                  <a16:creationId xmlns:a16="http://schemas.microsoft.com/office/drawing/2014/main" id="{491AE6EE-8EDD-897B-42A9-B590BCB1AA19}"/>
                </a:ext>
              </a:extLst>
            </p:cNvPr>
            <p:cNvSpPr/>
            <p:nvPr/>
          </p:nvSpPr>
          <p:spPr>
            <a:xfrm>
              <a:off x="6029527" y="2850140"/>
              <a:ext cx="272241" cy="360035"/>
            </a:xfrm>
            <a:custGeom>
              <a:avLst/>
              <a:gdLst/>
              <a:ahLst/>
              <a:cxnLst/>
              <a:rect l="l" t="t" r="r" b="b"/>
              <a:pathLst>
                <a:path w="448944" h="593725">
                  <a:moveTo>
                    <a:pt x="383120" y="502704"/>
                  </a:moveTo>
                  <a:lnTo>
                    <a:pt x="137833" y="456514"/>
                  </a:lnTo>
                  <a:lnTo>
                    <a:pt x="78117" y="363347"/>
                  </a:lnTo>
                  <a:lnTo>
                    <a:pt x="49364" y="128600"/>
                  </a:lnTo>
                  <a:lnTo>
                    <a:pt x="0" y="211493"/>
                  </a:lnTo>
                  <a:lnTo>
                    <a:pt x="41122" y="396786"/>
                  </a:lnTo>
                  <a:lnTo>
                    <a:pt x="109651" y="493077"/>
                  </a:lnTo>
                  <a:lnTo>
                    <a:pt x="336994" y="593102"/>
                  </a:lnTo>
                  <a:lnTo>
                    <a:pt x="383120" y="502704"/>
                  </a:lnTo>
                  <a:close/>
                </a:path>
                <a:path w="448944" h="593725">
                  <a:moveTo>
                    <a:pt x="448716" y="369760"/>
                  </a:moveTo>
                  <a:lnTo>
                    <a:pt x="214363" y="327914"/>
                  </a:lnTo>
                  <a:lnTo>
                    <a:pt x="154647" y="234746"/>
                  </a:lnTo>
                  <a:lnTo>
                    <a:pt x="125907" y="0"/>
                  </a:lnTo>
                  <a:lnTo>
                    <a:pt x="76530" y="82892"/>
                  </a:lnTo>
                  <a:lnTo>
                    <a:pt x="117652" y="268185"/>
                  </a:lnTo>
                  <a:lnTo>
                    <a:pt x="186182" y="364477"/>
                  </a:lnTo>
                  <a:lnTo>
                    <a:pt x="402132" y="461772"/>
                  </a:lnTo>
                  <a:lnTo>
                    <a:pt x="448716" y="369760"/>
                  </a:lnTo>
                  <a:close/>
                </a:path>
              </a:pathLst>
            </a:custGeom>
            <a:solidFill>
              <a:srgbClr val="87040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6" name="object 1370">
              <a:extLst>
                <a:ext uri="{FF2B5EF4-FFF2-40B4-BE49-F238E27FC236}">
                  <a16:creationId xmlns:a16="http://schemas.microsoft.com/office/drawing/2014/main" id="{E1DDF60D-16B8-B1BE-8B66-E7244CB8458D}"/>
                </a:ext>
              </a:extLst>
            </p:cNvPr>
            <p:cNvSpPr/>
            <p:nvPr/>
          </p:nvSpPr>
          <p:spPr>
            <a:xfrm>
              <a:off x="6333267" y="2654399"/>
              <a:ext cx="227573" cy="447830"/>
            </a:xfrm>
            <a:custGeom>
              <a:avLst/>
              <a:gdLst/>
              <a:ahLst/>
              <a:cxnLst/>
              <a:rect l="l" t="t" r="r" b="b"/>
              <a:pathLst>
                <a:path w="375284" h="738504">
                  <a:moveTo>
                    <a:pt x="295352" y="0"/>
                  </a:moveTo>
                  <a:lnTo>
                    <a:pt x="259280" y="14229"/>
                  </a:lnTo>
                  <a:lnTo>
                    <a:pt x="262819" y="65924"/>
                  </a:lnTo>
                  <a:lnTo>
                    <a:pt x="263900" y="90991"/>
                  </a:lnTo>
                  <a:lnTo>
                    <a:pt x="264306" y="115650"/>
                  </a:lnTo>
                  <a:lnTo>
                    <a:pt x="263992" y="139943"/>
                  </a:lnTo>
                  <a:lnTo>
                    <a:pt x="262920" y="163904"/>
                  </a:lnTo>
                  <a:lnTo>
                    <a:pt x="258369" y="210988"/>
                  </a:lnTo>
                  <a:lnTo>
                    <a:pt x="250854" y="257207"/>
                  </a:lnTo>
                  <a:lnTo>
                    <a:pt x="240414" y="302874"/>
                  </a:lnTo>
                  <a:lnTo>
                    <a:pt x="227394" y="348209"/>
                  </a:lnTo>
                  <a:lnTo>
                    <a:pt x="212140" y="393433"/>
                  </a:lnTo>
                  <a:lnTo>
                    <a:pt x="195134" y="437327"/>
                  </a:lnTo>
                  <a:lnTo>
                    <a:pt x="176060" y="479311"/>
                  </a:lnTo>
                  <a:lnTo>
                    <a:pt x="154366" y="519545"/>
                  </a:lnTo>
                  <a:lnTo>
                    <a:pt x="129503" y="558192"/>
                  </a:lnTo>
                  <a:lnTo>
                    <a:pt x="101093" y="595772"/>
                  </a:lnTo>
                  <a:lnTo>
                    <a:pt x="60883" y="642211"/>
                  </a:lnTo>
                  <a:lnTo>
                    <a:pt x="34752" y="670325"/>
                  </a:lnTo>
                  <a:lnTo>
                    <a:pt x="25989" y="680131"/>
                  </a:lnTo>
                  <a:lnTo>
                    <a:pt x="8787" y="700939"/>
                  </a:lnTo>
                  <a:lnTo>
                    <a:pt x="0" y="711329"/>
                  </a:lnTo>
                  <a:lnTo>
                    <a:pt x="15894" y="737883"/>
                  </a:lnTo>
                  <a:lnTo>
                    <a:pt x="29706" y="735043"/>
                  </a:lnTo>
                  <a:lnTo>
                    <a:pt x="43795" y="732469"/>
                  </a:lnTo>
                  <a:lnTo>
                    <a:pt x="57737" y="729448"/>
                  </a:lnTo>
                  <a:lnTo>
                    <a:pt x="96794" y="714505"/>
                  </a:lnTo>
                  <a:lnTo>
                    <a:pt x="146756" y="688139"/>
                  </a:lnTo>
                  <a:lnTo>
                    <a:pt x="193997" y="654869"/>
                  </a:lnTo>
                  <a:lnTo>
                    <a:pt x="237249" y="614923"/>
                  </a:lnTo>
                  <a:lnTo>
                    <a:pt x="266003" y="580971"/>
                  </a:lnTo>
                  <a:lnTo>
                    <a:pt x="291237" y="544423"/>
                  </a:lnTo>
                  <a:lnTo>
                    <a:pt x="319233" y="492875"/>
                  </a:lnTo>
                  <a:lnTo>
                    <a:pt x="341089" y="439504"/>
                  </a:lnTo>
                  <a:lnTo>
                    <a:pt x="357786" y="384980"/>
                  </a:lnTo>
                  <a:lnTo>
                    <a:pt x="369370" y="328524"/>
                  </a:lnTo>
                  <a:lnTo>
                    <a:pt x="374110" y="285212"/>
                  </a:lnTo>
                  <a:lnTo>
                    <a:pt x="375261" y="256092"/>
                  </a:lnTo>
                  <a:lnTo>
                    <a:pt x="375165" y="241503"/>
                  </a:lnTo>
                  <a:lnTo>
                    <a:pt x="367412" y="166183"/>
                  </a:lnTo>
                  <a:lnTo>
                    <a:pt x="356422" y="121201"/>
                  </a:lnTo>
                  <a:lnTo>
                    <a:pt x="340735" y="78070"/>
                  </a:lnTo>
                  <a:lnTo>
                    <a:pt x="320372" y="37451"/>
                  </a:lnTo>
                  <a:lnTo>
                    <a:pt x="295352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7" name="object 1371">
              <a:extLst>
                <a:ext uri="{FF2B5EF4-FFF2-40B4-BE49-F238E27FC236}">
                  <a16:creationId xmlns:a16="http://schemas.microsoft.com/office/drawing/2014/main" id="{F5609450-8895-8D72-AEAE-BE5C5D17F03B}"/>
                </a:ext>
              </a:extLst>
            </p:cNvPr>
            <p:cNvSpPr/>
            <p:nvPr/>
          </p:nvSpPr>
          <p:spPr>
            <a:xfrm>
              <a:off x="6347875" y="2631792"/>
              <a:ext cx="200619" cy="466313"/>
            </a:xfrm>
            <a:custGeom>
              <a:avLst/>
              <a:gdLst/>
              <a:ahLst/>
              <a:cxnLst/>
              <a:rect l="l" t="t" r="r" b="b"/>
              <a:pathLst>
                <a:path w="330834" h="768984">
                  <a:moveTo>
                    <a:pt x="1587" y="719188"/>
                  </a:moveTo>
                  <a:lnTo>
                    <a:pt x="1397" y="718273"/>
                  </a:lnTo>
                  <a:lnTo>
                    <a:pt x="1193" y="718248"/>
                  </a:lnTo>
                  <a:lnTo>
                    <a:pt x="0" y="719683"/>
                  </a:lnTo>
                  <a:lnTo>
                    <a:pt x="101" y="719912"/>
                  </a:lnTo>
                  <a:lnTo>
                    <a:pt x="546" y="720852"/>
                  </a:lnTo>
                  <a:lnTo>
                    <a:pt x="1587" y="719188"/>
                  </a:lnTo>
                  <a:close/>
                </a:path>
                <a:path w="330834" h="768984">
                  <a:moveTo>
                    <a:pt x="4978" y="728878"/>
                  </a:moveTo>
                  <a:lnTo>
                    <a:pt x="4686" y="728548"/>
                  </a:lnTo>
                  <a:lnTo>
                    <a:pt x="4533" y="728256"/>
                  </a:lnTo>
                  <a:lnTo>
                    <a:pt x="4279" y="728484"/>
                  </a:lnTo>
                  <a:lnTo>
                    <a:pt x="3898" y="728675"/>
                  </a:lnTo>
                  <a:lnTo>
                    <a:pt x="3797" y="728954"/>
                  </a:lnTo>
                  <a:lnTo>
                    <a:pt x="3708" y="729195"/>
                  </a:lnTo>
                  <a:lnTo>
                    <a:pt x="3962" y="729538"/>
                  </a:lnTo>
                  <a:lnTo>
                    <a:pt x="4127" y="730008"/>
                  </a:lnTo>
                  <a:lnTo>
                    <a:pt x="4508" y="729627"/>
                  </a:lnTo>
                  <a:lnTo>
                    <a:pt x="4876" y="729411"/>
                  </a:lnTo>
                  <a:lnTo>
                    <a:pt x="4940" y="729107"/>
                  </a:lnTo>
                  <a:lnTo>
                    <a:pt x="4978" y="728878"/>
                  </a:lnTo>
                  <a:close/>
                </a:path>
                <a:path w="330834" h="768984">
                  <a:moveTo>
                    <a:pt x="14452" y="767410"/>
                  </a:moveTo>
                  <a:lnTo>
                    <a:pt x="14274" y="767080"/>
                  </a:lnTo>
                  <a:lnTo>
                    <a:pt x="14097" y="766737"/>
                  </a:lnTo>
                  <a:lnTo>
                    <a:pt x="13906" y="766406"/>
                  </a:lnTo>
                  <a:lnTo>
                    <a:pt x="13258" y="766851"/>
                  </a:lnTo>
                  <a:lnTo>
                    <a:pt x="12598" y="767308"/>
                  </a:lnTo>
                  <a:lnTo>
                    <a:pt x="11938" y="767753"/>
                  </a:lnTo>
                  <a:lnTo>
                    <a:pt x="12077" y="768019"/>
                  </a:lnTo>
                  <a:lnTo>
                    <a:pt x="12242" y="768286"/>
                  </a:lnTo>
                  <a:lnTo>
                    <a:pt x="12382" y="768540"/>
                  </a:lnTo>
                  <a:lnTo>
                    <a:pt x="14452" y="767410"/>
                  </a:lnTo>
                  <a:close/>
                </a:path>
                <a:path w="330834" h="768984">
                  <a:moveTo>
                    <a:pt x="15062" y="746467"/>
                  </a:moveTo>
                  <a:lnTo>
                    <a:pt x="14871" y="746061"/>
                  </a:lnTo>
                  <a:lnTo>
                    <a:pt x="14617" y="745909"/>
                  </a:lnTo>
                  <a:lnTo>
                    <a:pt x="13271" y="743394"/>
                  </a:lnTo>
                  <a:lnTo>
                    <a:pt x="12674" y="745718"/>
                  </a:lnTo>
                  <a:lnTo>
                    <a:pt x="14617" y="745934"/>
                  </a:lnTo>
                  <a:lnTo>
                    <a:pt x="14782" y="746201"/>
                  </a:lnTo>
                  <a:lnTo>
                    <a:pt x="15062" y="746467"/>
                  </a:lnTo>
                  <a:close/>
                </a:path>
                <a:path w="330834" h="768984">
                  <a:moveTo>
                    <a:pt x="17170" y="748995"/>
                  </a:moveTo>
                  <a:lnTo>
                    <a:pt x="15062" y="746467"/>
                  </a:lnTo>
                  <a:lnTo>
                    <a:pt x="16370" y="749477"/>
                  </a:lnTo>
                  <a:lnTo>
                    <a:pt x="17170" y="748995"/>
                  </a:lnTo>
                  <a:close/>
                </a:path>
                <a:path w="330834" h="768984">
                  <a:moveTo>
                    <a:pt x="17183" y="767257"/>
                  </a:moveTo>
                  <a:lnTo>
                    <a:pt x="17056" y="767207"/>
                  </a:lnTo>
                  <a:lnTo>
                    <a:pt x="16776" y="767105"/>
                  </a:lnTo>
                  <a:lnTo>
                    <a:pt x="16548" y="767651"/>
                  </a:lnTo>
                  <a:lnTo>
                    <a:pt x="16306" y="768197"/>
                  </a:lnTo>
                  <a:lnTo>
                    <a:pt x="16065" y="768731"/>
                  </a:lnTo>
                  <a:lnTo>
                    <a:pt x="16891" y="768959"/>
                  </a:lnTo>
                  <a:lnTo>
                    <a:pt x="16979" y="768388"/>
                  </a:lnTo>
                  <a:lnTo>
                    <a:pt x="17081" y="767829"/>
                  </a:lnTo>
                  <a:lnTo>
                    <a:pt x="17183" y="767257"/>
                  </a:lnTo>
                  <a:close/>
                </a:path>
                <a:path w="330834" h="768984">
                  <a:moveTo>
                    <a:pt x="17818" y="746429"/>
                  </a:moveTo>
                  <a:lnTo>
                    <a:pt x="16040" y="744283"/>
                  </a:lnTo>
                  <a:lnTo>
                    <a:pt x="14947" y="745959"/>
                  </a:lnTo>
                  <a:lnTo>
                    <a:pt x="17818" y="746429"/>
                  </a:lnTo>
                  <a:close/>
                </a:path>
                <a:path w="330834" h="768984">
                  <a:moveTo>
                    <a:pt x="21780" y="761390"/>
                  </a:moveTo>
                  <a:lnTo>
                    <a:pt x="21488" y="760780"/>
                  </a:lnTo>
                  <a:lnTo>
                    <a:pt x="21209" y="760145"/>
                  </a:lnTo>
                  <a:lnTo>
                    <a:pt x="20916" y="759523"/>
                  </a:lnTo>
                  <a:lnTo>
                    <a:pt x="20624" y="759701"/>
                  </a:lnTo>
                  <a:lnTo>
                    <a:pt x="20332" y="759866"/>
                  </a:lnTo>
                  <a:lnTo>
                    <a:pt x="20040" y="760056"/>
                  </a:lnTo>
                  <a:lnTo>
                    <a:pt x="20396" y="760666"/>
                  </a:lnTo>
                  <a:lnTo>
                    <a:pt x="21158" y="761911"/>
                  </a:lnTo>
                  <a:lnTo>
                    <a:pt x="21577" y="761568"/>
                  </a:lnTo>
                  <a:lnTo>
                    <a:pt x="21780" y="761390"/>
                  </a:lnTo>
                  <a:close/>
                </a:path>
                <a:path w="330834" h="768984">
                  <a:moveTo>
                    <a:pt x="23710" y="751243"/>
                  </a:moveTo>
                  <a:lnTo>
                    <a:pt x="21602" y="746061"/>
                  </a:lnTo>
                  <a:lnTo>
                    <a:pt x="21132" y="749300"/>
                  </a:lnTo>
                  <a:lnTo>
                    <a:pt x="21170" y="749439"/>
                  </a:lnTo>
                  <a:lnTo>
                    <a:pt x="22885" y="751535"/>
                  </a:lnTo>
                  <a:lnTo>
                    <a:pt x="23152" y="751433"/>
                  </a:lnTo>
                  <a:lnTo>
                    <a:pt x="23710" y="751243"/>
                  </a:lnTo>
                  <a:close/>
                </a:path>
                <a:path w="330834" h="768984">
                  <a:moveTo>
                    <a:pt x="30086" y="695147"/>
                  </a:moveTo>
                  <a:lnTo>
                    <a:pt x="29095" y="692886"/>
                  </a:lnTo>
                  <a:lnTo>
                    <a:pt x="28613" y="691730"/>
                  </a:lnTo>
                  <a:lnTo>
                    <a:pt x="28422" y="691807"/>
                  </a:lnTo>
                  <a:lnTo>
                    <a:pt x="28219" y="691857"/>
                  </a:lnTo>
                  <a:lnTo>
                    <a:pt x="28016" y="691921"/>
                  </a:lnTo>
                  <a:lnTo>
                    <a:pt x="28841" y="695490"/>
                  </a:lnTo>
                  <a:lnTo>
                    <a:pt x="29260" y="695375"/>
                  </a:lnTo>
                  <a:lnTo>
                    <a:pt x="29679" y="695274"/>
                  </a:lnTo>
                  <a:lnTo>
                    <a:pt x="30086" y="695147"/>
                  </a:lnTo>
                  <a:close/>
                </a:path>
                <a:path w="330834" h="768984">
                  <a:moveTo>
                    <a:pt x="31838" y="726135"/>
                  </a:moveTo>
                  <a:lnTo>
                    <a:pt x="31635" y="725970"/>
                  </a:lnTo>
                  <a:lnTo>
                    <a:pt x="31432" y="725792"/>
                  </a:lnTo>
                  <a:lnTo>
                    <a:pt x="31216" y="725627"/>
                  </a:lnTo>
                  <a:lnTo>
                    <a:pt x="30734" y="726122"/>
                  </a:lnTo>
                  <a:lnTo>
                    <a:pt x="30226" y="726605"/>
                  </a:lnTo>
                  <a:lnTo>
                    <a:pt x="29743" y="727113"/>
                  </a:lnTo>
                  <a:lnTo>
                    <a:pt x="30594" y="727887"/>
                  </a:lnTo>
                  <a:lnTo>
                    <a:pt x="31013" y="727303"/>
                  </a:lnTo>
                  <a:lnTo>
                    <a:pt x="31419" y="726719"/>
                  </a:lnTo>
                  <a:lnTo>
                    <a:pt x="31838" y="726135"/>
                  </a:lnTo>
                  <a:close/>
                </a:path>
                <a:path w="330834" h="768984">
                  <a:moveTo>
                    <a:pt x="50927" y="681367"/>
                  </a:moveTo>
                  <a:lnTo>
                    <a:pt x="50558" y="680770"/>
                  </a:lnTo>
                  <a:lnTo>
                    <a:pt x="50190" y="680161"/>
                  </a:lnTo>
                  <a:lnTo>
                    <a:pt x="49822" y="679564"/>
                  </a:lnTo>
                  <a:lnTo>
                    <a:pt x="49618" y="679665"/>
                  </a:lnTo>
                  <a:lnTo>
                    <a:pt x="49250" y="679881"/>
                  </a:lnTo>
                  <a:lnTo>
                    <a:pt x="49593" y="680529"/>
                  </a:lnTo>
                  <a:lnTo>
                    <a:pt x="49936" y="681189"/>
                  </a:lnTo>
                  <a:lnTo>
                    <a:pt x="50292" y="681824"/>
                  </a:lnTo>
                  <a:lnTo>
                    <a:pt x="50507" y="681672"/>
                  </a:lnTo>
                  <a:lnTo>
                    <a:pt x="50927" y="681367"/>
                  </a:lnTo>
                  <a:close/>
                </a:path>
                <a:path w="330834" h="768984">
                  <a:moveTo>
                    <a:pt x="51993" y="715251"/>
                  </a:moveTo>
                  <a:lnTo>
                    <a:pt x="50812" y="710780"/>
                  </a:lnTo>
                  <a:lnTo>
                    <a:pt x="47269" y="714590"/>
                  </a:lnTo>
                  <a:lnTo>
                    <a:pt x="51968" y="715264"/>
                  </a:lnTo>
                  <a:close/>
                </a:path>
                <a:path w="330834" h="768984">
                  <a:moveTo>
                    <a:pt x="59448" y="717537"/>
                  </a:moveTo>
                  <a:lnTo>
                    <a:pt x="59309" y="717296"/>
                  </a:lnTo>
                  <a:lnTo>
                    <a:pt x="59194" y="717054"/>
                  </a:lnTo>
                  <a:lnTo>
                    <a:pt x="59067" y="716813"/>
                  </a:lnTo>
                  <a:lnTo>
                    <a:pt x="58102" y="717296"/>
                  </a:lnTo>
                  <a:lnTo>
                    <a:pt x="57137" y="717753"/>
                  </a:lnTo>
                  <a:lnTo>
                    <a:pt x="56172" y="718223"/>
                  </a:lnTo>
                  <a:lnTo>
                    <a:pt x="56400" y="718566"/>
                  </a:lnTo>
                  <a:lnTo>
                    <a:pt x="56629" y="718908"/>
                  </a:lnTo>
                  <a:lnTo>
                    <a:pt x="56857" y="719264"/>
                  </a:lnTo>
                  <a:lnTo>
                    <a:pt x="59448" y="717537"/>
                  </a:lnTo>
                  <a:close/>
                </a:path>
                <a:path w="330834" h="768984">
                  <a:moveTo>
                    <a:pt x="64312" y="730707"/>
                  </a:moveTo>
                  <a:lnTo>
                    <a:pt x="63080" y="730173"/>
                  </a:lnTo>
                  <a:lnTo>
                    <a:pt x="62471" y="729259"/>
                  </a:lnTo>
                  <a:lnTo>
                    <a:pt x="62166" y="729754"/>
                  </a:lnTo>
                  <a:lnTo>
                    <a:pt x="60972" y="729221"/>
                  </a:lnTo>
                  <a:lnTo>
                    <a:pt x="60515" y="730592"/>
                  </a:lnTo>
                  <a:lnTo>
                    <a:pt x="60210" y="732218"/>
                  </a:lnTo>
                  <a:lnTo>
                    <a:pt x="60921" y="732637"/>
                  </a:lnTo>
                  <a:lnTo>
                    <a:pt x="61734" y="733107"/>
                  </a:lnTo>
                  <a:lnTo>
                    <a:pt x="62826" y="733742"/>
                  </a:lnTo>
                  <a:lnTo>
                    <a:pt x="64312" y="730707"/>
                  </a:lnTo>
                  <a:close/>
                </a:path>
                <a:path w="330834" h="768984">
                  <a:moveTo>
                    <a:pt x="75793" y="660514"/>
                  </a:moveTo>
                  <a:lnTo>
                    <a:pt x="75349" y="660196"/>
                  </a:lnTo>
                  <a:lnTo>
                    <a:pt x="75057" y="659828"/>
                  </a:lnTo>
                  <a:lnTo>
                    <a:pt x="74599" y="660107"/>
                  </a:lnTo>
                  <a:lnTo>
                    <a:pt x="74256" y="660311"/>
                  </a:lnTo>
                  <a:lnTo>
                    <a:pt x="73914" y="660527"/>
                  </a:lnTo>
                  <a:lnTo>
                    <a:pt x="74256" y="660857"/>
                  </a:lnTo>
                  <a:lnTo>
                    <a:pt x="74561" y="661289"/>
                  </a:lnTo>
                  <a:lnTo>
                    <a:pt x="74980" y="661466"/>
                  </a:lnTo>
                  <a:lnTo>
                    <a:pt x="75133" y="661543"/>
                  </a:lnTo>
                  <a:lnTo>
                    <a:pt x="75755" y="661060"/>
                  </a:lnTo>
                  <a:lnTo>
                    <a:pt x="75780" y="660793"/>
                  </a:lnTo>
                  <a:lnTo>
                    <a:pt x="75793" y="660514"/>
                  </a:lnTo>
                  <a:close/>
                </a:path>
                <a:path w="330834" h="768984">
                  <a:moveTo>
                    <a:pt x="77139" y="667448"/>
                  </a:moveTo>
                  <a:lnTo>
                    <a:pt x="76517" y="665886"/>
                  </a:lnTo>
                  <a:lnTo>
                    <a:pt x="76187" y="665099"/>
                  </a:lnTo>
                  <a:lnTo>
                    <a:pt x="75526" y="665505"/>
                  </a:lnTo>
                  <a:lnTo>
                    <a:pt x="75869" y="666216"/>
                  </a:lnTo>
                  <a:lnTo>
                    <a:pt x="76200" y="666953"/>
                  </a:lnTo>
                  <a:lnTo>
                    <a:pt x="76542" y="667664"/>
                  </a:lnTo>
                  <a:lnTo>
                    <a:pt x="76746" y="667588"/>
                  </a:lnTo>
                  <a:lnTo>
                    <a:pt x="76949" y="667512"/>
                  </a:lnTo>
                  <a:lnTo>
                    <a:pt x="77139" y="667448"/>
                  </a:lnTo>
                  <a:close/>
                </a:path>
                <a:path w="330834" h="768984">
                  <a:moveTo>
                    <a:pt x="77330" y="648843"/>
                  </a:moveTo>
                  <a:lnTo>
                    <a:pt x="76987" y="648728"/>
                  </a:lnTo>
                  <a:lnTo>
                    <a:pt x="76809" y="649198"/>
                  </a:lnTo>
                  <a:lnTo>
                    <a:pt x="76619" y="649681"/>
                  </a:lnTo>
                  <a:lnTo>
                    <a:pt x="76441" y="650151"/>
                  </a:lnTo>
                  <a:lnTo>
                    <a:pt x="77139" y="650303"/>
                  </a:lnTo>
                  <a:lnTo>
                    <a:pt x="77330" y="648843"/>
                  </a:lnTo>
                  <a:close/>
                </a:path>
                <a:path w="330834" h="768984">
                  <a:moveTo>
                    <a:pt x="77927" y="653643"/>
                  </a:moveTo>
                  <a:lnTo>
                    <a:pt x="74968" y="652729"/>
                  </a:lnTo>
                  <a:lnTo>
                    <a:pt x="76212" y="655142"/>
                  </a:lnTo>
                  <a:lnTo>
                    <a:pt x="76873" y="656399"/>
                  </a:lnTo>
                  <a:lnTo>
                    <a:pt x="77927" y="653643"/>
                  </a:lnTo>
                  <a:close/>
                </a:path>
                <a:path w="330834" h="768984">
                  <a:moveTo>
                    <a:pt x="79019" y="674471"/>
                  </a:moveTo>
                  <a:lnTo>
                    <a:pt x="77317" y="671906"/>
                  </a:lnTo>
                  <a:lnTo>
                    <a:pt x="77076" y="672058"/>
                  </a:lnTo>
                  <a:lnTo>
                    <a:pt x="76847" y="672172"/>
                  </a:lnTo>
                  <a:lnTo>
                    <a:pt x="76619" y="672338"/>
                  </a:lnTo>
                  <a:lnTo>
                    <a:pt x="78066" y="675005"/>
                  </a:lnTo>
                  <a:lnTo>
                    <a:pt x="79019" y="674471"/>
                  </a:lnTo>
                  <a:close/>
                </a:path>
                <a:path w="330834" h="768984">
                  <a:moveTo>
                    <a:pt x="81178" y="708621"/>
                  </a:moveTo>
                  <a:lnTo>
                    <a:pt x="80619" y="707986"/>
                  </a:lnTo>
                  <a:lnTo>
                    <a:pt x="80086" y="707339"/>
                  </a:lnTo>
                  <a:lnTo>
                    <a:pt x="79527" y="706691"/>
                  </a:lnTo>
                  <a:lnTo>
                    <a:pt x="79438" y="706945"/>
                  </a:lnTo>
                  <a:lnTo>
                    <a:pt x="79197" y="707301"/>
                  </a:lnTo>
                  <a:lnTo>
                    <a:pt x="79286" y="707466"/>
                  </a:lnTo>
                  <a:lnTo>
                    <a:pt x="79629" y="708063"/>
                  </a:lnTo>
                  <a:lnTo>
                    <a:pt x="80086" y="708596"/>
                  </a:lnTo>
                  <a:lnTo>
                    <a:pt x="80505" y="709155"/>
                  </a:lnTo>
                  <a:lnTo>
                    <a:pt x="80721" y="708977"/>
                  </a:lnTo>
                  <a:lnTo>
                    <a:pt x="81178" y="708621"/>
                  </a:lnTo>
                  <a:close/>
                </a:path>
                <a:path w="330834" h="768984">
                  <a:moveTo>
                    <a:pt x="86169" y="678053"/>
                  </a:moveTo>
                  <a:lnTo>
                    <a:pt x="85890" y="676300"/>
                  </a:lnTo>
                  <a:lnTo>
                    <a:pt x="85686" y="676313"/>
                  </a:lnTo>
                  <a:lnTo>
                    <a:pt x="85280" y="676376"/>
                  </a:lnTo>
                  <a:lnTo>
                    <a:pt x="85356" y="676960"/>
                  </a:lnTo>
                  <a:lnTo>
                    <a:pt x="85432" y="677557"/>
                  </a:lnTo>
                  <a:lnTo>
                    <a:pt x="85509" y="678154"/>
                  </a:lnTo>
                  <a:lnTo>
                    <a:pt x="86169" y="678053"/>
                  </a:lnTo>
                  <a:close/>
                </a:path>
                <a:path w="330834" h="768984">
                  <a:moveTo>
                    <a:pt x="98171" y="720305"/>
                  </a:moveTo>
                  <a:lnTo>
                    <a:pt x="97637" y="719150"/>
                  </a:lnTo>
                  <a:lnTo>
                    <a:pt x="97142" y="717181"/>
                  </a:lnTo>
                  <a:lnTo>
                    <a:pt x="96380" y="718248"/>
                  </a:lnTo>
                  <a:lnTo>
                    <a:pt x="95973" y="718578"/>
                  </a:lnTo>
                  <a:lnTo>
                    <a:pt x="95973" y="719582"/>
                  </a:lnTo>
                  <a:lnTo>
                    <a:pt x="96177" y="720267"/>
                  </a:lnTo>
                  <a:lnTo>
                    <a:pt x="96354" y="721347"/>
                  </a:lnTo>
                  <a:lnTo>
                    <a:pt x="98171" y="720305"/>
                  </a:lnTo>
                  <a:close/>
                </a:path>
                <a:path w="330834" h="768984">
                  <a:moveTo>
                    <a:pt x="104013" y="717054"/>
                  </a:moveTo>
                  <a:lnTo>
                    <a:pt x="103543" y="716292"/>
                  </a:lnTo>
                  <a:lnTo>
                    <a:pt x="102717" y="716788"/>
                  </a:lnTo>
                  <a:lnTo>
                    <a:pt x="101066" y="717791"/>
                  </a:lnTo>
                  <a:lnTo>
                    <a:pt x="101295" y="718312"/>
                  </a:lnTo>
                  <a:lnTo>
                    <a:pt x="104013" y="717054"/>
                  </a:lnTo>
                  <a:close/>
                </a:path>
                <a:path w="330834" h="768984">
                  <a:moveTo>
                    <a:pt x="117602" y="667448"/>
                  </a:moveTo>
                  <a:lnTo>
                    <a:pt x="116217" y="663663"/>
                  </a:lnTo>
                  <a:lnTo>
                    <a:pt x="115176" y="664933"/>
                  </a:lnTo>
                  <a:lnTo>
                    <a:pt x="112979" y="667613"/>
                  </a:lnTo>
                  <a:lnTo>
                    <a:pt x="117551" y="667512"/>
                  </a:lnTo>
                  <a:close/>
                </a:path>
                <a:path w="330834" h="768984">
                  <a:moveTo>
                    <a:pt x="119583" y="685038"/>
                  </a:moveTo>
                  <a:lnTo>
                    <a:pt x="118643" y="684199"/>
                  </a:lnTo>
                  <a:lnTo>
                    <a:pt x="116306" y="684098"/>
                  </a:lnTo>
                  <a:lnTo>
                    <a:pt x="116192" y="685380"/>
                  </a:lnTo>
                  <a:lnTo>
                    <a:pt x="116306" y="687057"/>
                  </a:lnTo>
                  <a:lnTo>
                    <a:pt x="118160" y="687336"/>
                  </a:lnTo>
                  <a:lnTo>
                    <a:pt x="119443" y="687171"/>
                  </a:lnTo>
                  <a:lnTo>
                    <a:pt x="119583" y="685038"/>
                  </a:lnTo>
                  <a:close/>
                </a:path>
                <a:path w="330834" h="768984">
                  <a:moveTo>
                    <a:pt x="125590" y="633742"/>
                  </a:moveTo>
                  <a:lnTo>
                    <a:pt x="125437" y="630885"/>
                  </a:lnTo>
                  <a:lnTo>
                    <a:pt x="123748" y="633031"/>
                  </a:lnTo>
                  <a:lnTo>
                    <a:pt x="125590" y="633742"/>
                  </a:lnTo>
                  <a:close/>
                </a:path>
                <a:path w="330834" h="768984">
                  <a:moveTo>
                    <a:pt x="126047" y="633514"/>
                  </a:moveTo>
                  <a:lnTo>
                    <a:pt x="125666" y="633780"/>
                  </a:lnTo>
                  <a:lnTo>
                    <a:pt x="125590" y="633933"/>
                  </a:lnTo>
                  <a:lnTo>
                    <a:pt x="125590" y="634060"/>
                  </a:lnTo>
                  <a:lnTo>
                    <a:pt x="123456" y="635863"/>
                  </a:lnTo>
                  <a:lnTo>
                    <a:pt x="125806" y="635965"/>
                  </a:lnTo>
                  <a:lnTo>
                    <a:pt x="125615" y="634060"/>
                  </a:lnTo>
                  <a:lnTo>
                    <a:pt x="125730" y="633933"/>
                  </a:lnTo>
                  <a:lnTo>
                    <a:pt x="126047" y="633514"/>
                  </a:lnTo>
                  <a:close/>
                </a:path>
                <a:path w="330834" h="768984">
                  <a:moveTo>
                    <a:pt x="128663" y="631659"/>
                  </a:moveTo>
                  <a:lnTo>
                    <a:pt x="128028" y="630986"/>
                  </a:lnTo>
                  <a:lnTo>
                    <a:pt x="126047" y="633514"/>
                  </a:lnTo>
                  <a:lnTo>
                    <a:pt x="128663" y="631659"/>
                  </a:lnTo>
                  <a:close/>
                </a:path>
                <a:path w="330834" h="768984">
                  <a:moveTo>
                    <a:pt x="129921" y="596125"/>
                  </a:moveTo>
                  <a:lnTo>
                    <a:pt x="129413" y="595604"/>
                  </a:lnTo>
                  <a:lnTo>
                    <a:pt x="128435" y="594537"/>
                  </a:lnTo>
                  <a:lnTo>
                    <a:pt x="128358" y="594753"/>
                  </a:lnTo>
                  <a:lnTo>
                    <a:pt x="128168" y="595071"/>
                  </a:lnTo>
                  <a:lnTo>
                    <a:pt x="128562" y="595706"/>
                  </a:lnTo>
                  <a:lnTo>
                    <a:pt x="128968" y="596150"/>
                  </a:lnTo>
                  <a:lnTo>
                    <a:pt x="129349" y="596607"/>
                  </a:lnTo>
                  <a:lnTo>
                    <a:pt x="129540" y="596442"/>
                  </a:lnTo>
                  <a:lnTo>
                    <a:pt x="129730" y="596290"/>
                  </a:lnTo>
                  <a:lnTo>
                    <a:pt x="129921" y="596125"/>
                  </a:lnTo>
                  <a:close/>
                </a:path>
                <a:path w="330834" h="768984">
                  <a:moveTo>
                    <a:pt x="138696" y="656158"/>
                  </a:moveTo>
                  <a:lnTo>
                    <a:pt x="138099" y="656132"/>
                  </a:lnTo>
                  <a:lnTo>
                    <a:pt x="136880" y="656069"/>
                  </a:lnTo>
                  <a:lnTo>
                    <a:pt x="136906" y="656348"/>
                  </a:lnTo>
                  <a:lnTo>
                    <a:pt x="136931" y="656856"/>
                  </a:lnTo>
                  <a:lnTo>
                    <a:pt x="137553" y="656894"/>
                  </a:lnTo>
                  <a:lnTo>
                    <a:pt x="138125" y="656856"/>
                  </a:lnTo>
                  <a:lnTo>
                    <a:pt x="138696" y="656844"/>
                  </a:lnTo>
                  <a:lnTo>
                    <a:pt x="138696" y="656158"/>
                  </a:lnTo>
                  <a:close/>
                </a:path>
                <a:path w="330834" h="768984">
                  <a:moveTo>
                    <a:pt x="146405" y="686612"/>
                  </a:moveTo>
                  <a:lnTo>
                    <a:pt x="144716" y="685076"/>
                  </a:lnTo>
                  <a:lnTo>
                    <a:pt x="144399" y="686358"/>
                  </a:lnTo>
                  <a:lnTo>
                    <a:pt x="144157" y="687285"/>
                  </a:lnTo>
                  <a:lnTo>
                    <a:pt x="143929" y="688238"/>
                  </a:lnTo>
                  <a:lnTo>
                    <a:pt x="146354" y="687616"/>
                  </a:lnTo>
                  <a:lnTo>
                    <a:pt x="146405" y="686612"/>
                  </a:lnTo>
                  <a:close/>
                </a:path>
                <a:path w="330834" h="768984">
                  <a:moveTo>
                    <a:pt x="147231" y="627202"/>
                  </a:moveTo>
                  <a:lnTo>
                    <a:pt x="145542" y="627265"/>
                  </a:lnTo>
                  <a:lnTo>
                    <a:pt x="145478" y="627672"/>
                  </a:lnTo>
                  <a:lnTo>
                    <a:pt x="146050" y="627786"/>
                  </a:lnTo>
                  <a:lnTo>
                    <a:pt x="146621" y="627913"/>
                  </a:lnTo>
                  <a:lnTo>
                    <a:pt x="147193" y="628027"/>
                  </a:lnTo>
                  <a:lnTo>
                    <a:pt x="147205" y="627761"/>
                  </a:lnTo>
                  <a:lnTo>
                    <a:pt x="147218" y="627481"/>
                  </a:lnTo>
                  <a:lnTo>
                    <a:pt x="147231" y="627202"/>
                  </a:lnTo>
                  <a:close/>
                </a:path>
                <a:path w="330834" h="768984">
                  <a:moveTo>
                    <a:pt x="155321" y="522262"/>
                  </a:moveTo>
                  <a:lnTo>
                    <a:pt x="154686" y="522224"/>
                  </a:lnTo>
                  <a:lnTo>
                    <a:pt x="154038" y="522185"/>
                  </a:lnTo>
                  <a:lnTo>
                    <a:pt x="153377" y="522198"/>
                  </a:lnTo>
                  <a:lnTo>
                    <a:pt x="153352" y="522681"/>
                  </a:lnTo>
                  <a:lnTo>
                    <a:pt x="153327" y="522947"/>
                  </a:lnTo>
                  <a:lnTo>
                    <a:pt x="155282" y="523036"/>
                  </a:lnTo>
                  <a:lnTo>
                    <a:pt x="155295" y="522782"/>
                  </a:lnTo>
                  <a:lnTo>
                    <a:pt x="155321" y="522262"/>
                  </a:lnTo>
                  <a:close/>
                </a:path>
                <a:path w="330834" h="768984">
                  <a:moveTo>
                    <a:pt x="166916" y="624649"/>
                  </a:moveTo>
                  <a:lnTo>
                    <a:pt x="166789" y="624433"/>
                  </a:lnTo>
                  <a:lnTo>
                    <a:pt x="166560" y="624001"/>
                  </a:lnTo>
                  <a:lnTo>
                    <a:pt x="164922" y="625017"/>
                  </a:lnTo>
                  <a:lnTo>
                    <a:pt x="164084" y="625513"/>
                  </a:lnTo>
                  <a:lnTo>
                    <a:pt x="164287" y="625729"/>
                  </a:lnTo>
                  <a:lnTo>
                    <a:pt x="164680" y="626186"/>
                  </a:lnTo>
                  <a:lnTo>
                    <a:pt x="165417" y="625678"/>
                  </a:lnTo>
                  <a:lnTo>
                    <a:pt x="166166" y="625157"/>
                  </a:lnTo>
                  <a:lnTo>
                    <a:pt x="166916" y="624649"/>
                  </a:lnTo>
                  <a:close/>
                </a:path>
                <a:path w="330834" h="768984">
                  <a:moveTo>
                    <a:pt x="166928" y="670610"/>
                  </a:moveTo>
                  <a:lnTo>
                    <a:pt x="166509" y="670509"/>
                  </a:lnTo>
                  <a:lnTo>
                    <a:pt x="166293" y="670458"/>
                  </a:lnTo>
                  <a:lnTo>
                    <a:pt x="166166" y="671017"/>
                  </a:lnTo>
                  <a:lnTo>
                    <a:pt x="166052" y="671588"/>
                  </a:lnTo>
                  <a:lnTo>
                    <a:pt x="165925" y="672134"/>
                  </a:lnTo>
                  <a:lnTo>
                    <a:pt x="166154" y="672185"/>
                  </a:lnTo>
                  <a:lnTo>
                    <a:pt x="166370" y="672236"/>
                  </a:lnTo>
                  <a:lnTo>
                    <a:pt x="166598" y="672287"/>
                  </a:lnTo>
                  <a:lnTo>
                    <a:pt x="166712" y="671741"/>
                  </a:lnTo>
                  <a:lnTo>
                    <a:pt x="166839" y="671195"/>
                  </a:lnTo>
                  <a:lnTo>
                    <a:pt x="166928" y="670636"/>
                  </a:lnTo>
                  <a:close/>
                </a:path>
                <a:path w="330834" h="768984">
                  <a:moveTo>
                    <a:pt x="174917" y="621550"/>
                  </a:moveTo>
                  <a:lnTo>
                    <a:pt x="174129" y="620585"/>
                  </a:lnTo>
                  <a:lnTo>
                    <a:pt x="172415" y="622173"/>
                  </a:lnTo>
                  <a:lnTo>
                    <a:pt x="171551" y="622985"/>
                  </a:lnTo>
                  <a:lnTo>
                    <a:pt x="171754" y="623214"/>
                  </a:lnTo>
                  <a:lnTo>
                    <a:pt x="171945" y="623455"/>
                  </a:lnTo>
                  <a:lnTo>
                    <a:pt x="172173" y="623697"/>
                  </a:lnTo>
                  <a:lnTo>
                    <a:pt x="174917" y="621550"/>
                  </a:lnTo>
                  <a:close/>
                </a:path>
                <a:path w="330834" h="768984">
                  <a:moveTo>
                    <a:pt x="176834" y="661111"/>
                  </a:moveTo>
                  <a:lnTo>
                    <a:pt x="171551" y="664502"/>
                  </a:lnTo>
                  <a:lnTo>
                    <a:pt x="176657" y="664743"/>
                  </a:lnTo>
                  <a:lnTo>
                    <a:pt x="176834" y="661111"/>
                  </a:lnTo>
                  <a:close/>
                </a:path>
                <a:path w="330834" h="768984">
                  <a:moveTo>
                    <a:pt x="177063" y="612584"/>
                  </a:moveTo>
                  <a:lnTo>
                    <a:pt x="176987" y="612343"/>
                  </a:lnTo>
                  <a:lnTo>
                    <a:pt x="176911" y="612089"/>
                  </a:lnTo>
                  <a:lnTo>
                    <a:pt x="176834" y="611847"/>
                  </a:lnTo>
                  <a:lnTo>
                    <a:pt x="176187" y="612076"/>
                  </a:lnTo>
                  <a:lnTo>
                    <a:pt x="175539" y="612279"/>
                  </a:lnTo>
                  <a:lnTo>
                    <a:pt x="174891" y="612495"/>
                  </a:lnTo>
                  <a:lnTo>
                    <a:pt x="174967" y="612724"/>
                  </a:lnTo>
                  <a:lnTo>
                    <a:pt x="175031" y="612952"/>
                  </a:lnTo>
                  <a:lnTo>
                    <a:pt x="175107" y="613156"/>
                  </a:lnTo>
                  <a:lnTo>
                    <a:pt x="175755" y="612978"/>
                  </a:lnTo>
                  <a:lnTo>
                    <a:pt x="176415" y="612775"/>
                  </a:lnTo>
                  <a:lnTo>
                    <a:pt x="177063" y="612584"/>
                  </a:lnTo>
                  <a:close/>
                </a:path>
                <a:path w="330834" h="768984">
                  <a:moveTo>
                    <a:pt x="177215" y="549338"/>
                  </a:moveTo>
                  <a:lnTo>
                    <a:pt x="177190" y="548957"/>
                  </a:lnTo>
                  <a:lnTo>
                    <a:pt x="175628" y="548957"/>
                  </a:lnTo>
                  <a:lnTo>
                    <a:pt x="175666" y="549186"/>
                  </a:lnTo>
                  <a:lnTo>
                    <a:pt x="175704" y="549617"/>
                  </a:lnTo>
                  <a:lnTo>
                    <a:pt x="176237" y="549617"/>
                  </a:lnTo>
                  <a:lnTo>
                    <a:pt x="176733" y="549567"/>
                  </a:lnTo>
                  <a:lnTo>
                    <a:pt x="177215" y="549541"/>
                  </a:lnTo>
                  <a:lnTo>
                    <a:pt x="177215" y="549338"/>
                  </a:lnTo>
                  <a:close/>
                </a:path>
                <a:path w="330834" h="768984">
                  <a:moveTo>
                    <a:pt x="182092" y="661924"/>
                  </a:moveTo>
                  <a:lnTo>
                    <a:pt x="181076" y="661250"/>
                  </a:lnTo>
                  <a:lnTo>
                    <a:pt x="179933" y="659942"/>
                  </a:lnTo>
                  <a:lnTo>
                    <a:pt x="179984" y="661365"/>
                  </a:lnTo>
                  <a:lnTo>
                    <a:pt x="180022" y="662190"/>
                  </a:lnTo>
                  <a:lnTo>
                    <a:pt x="180060" y="663028"/>
                  </a:lnTo>
                  <a:lnTo>
                    <a:pt x="182092" y="661924"/>
                  </a:lnTo>
                  <a:close/>
                </a:path>
                <a:path w="330834" h="768984">
                  <a:moveTo>
                    <a:pt x="187782" y="651586"/>
                  </a:moveTo>
                  <a:lnTo>
                    <a:pt x="187566" y="651395"/>
                  </a:lnTo>
                  <a:lnTo>
                    <a:pt x="187363" y="651179"/>
                  </a:lnTo>
                  <a:lnTo>
                    <a:pt x="187134" y="650976"/>
                  </a:lnTo>
                  <a:lnTo>
                    <a:pt x="186524" y="651497"/>
                  </a:lnTo>
                  <a:lnTo>
                    <a:pt x="185928" y="652030"/>
                  </a:lnTo>
                  <a:lnTo>
                    <a:pt x="185318" y="652551"/>
                  </a:lnTo>
                  <a:lnTo>
                    <a:pt x="185470" y="652741"/>
                  </a:lnTo>
                  <a:lnTo>
                    <a:pt x="185623" y="652945"/>
                  </a:lnTo>
                  <a:lnTo>
                    <a:pt x="185775" y="653135"/>
                  </a:lnTo>
                  <a:lnTo>
                    <a:pt x="186436" y="652627"/>
                  </a:lnTo>
                  <a:lnTo>
                    <a:pt x="187121" y="652119"/>
                  </a:lnTo>
                  <a:lnTo>
                    <a:pt x="187782" y="651586"/>
                  </a:lnTo>
                  <a:close/>
                </a:path>
                <a:path w="330834" h="768984">
                  <a:moveTo>
                    <a:pt x="193725" y="580682"/>
                  </a:moveTo>
                  <a:lnTo>
                    <a:pt x="191033" y="578624"/>
                  </a:lnTo>
                  <a:lnTo>
                    <a:pt x="190563" y="580593"/>
                  </a:lnTo>
                  <a:lnTo>
                    <a:pt x="191668" y="583285"/>
                  </a:lnTo>
                  <a:lnTo>
                    <a:pt x="193725" y="580682"/>
                  </a:lnTo>
                  <a:close/>
                </a:path>
                <a:path w="330834" h="768984">
                  <a:moveTo>
                    <a:pt x="195186" y="436499"/>
                  </a:moveTo>
                  <a:lnTo>
                    <a:pt x="190017" y="435229"/>
                  </a:lnTo>
                  <a:lnTo>
                    <a:pt x="190855" y="436486"/>
                  </a:lnTo>
                  <a:lnTo>
                    <a:pt x="191795" y="437870"/>
                  </a:lnTo>
                  <a:lnTo>
                    <a:pt x="195186" y="436499"/>
                  </a:lnTo>
                  <a:close/>
                </a:path>
                <a:path w="330834" h="768984">
                  <a:moveTo>
                    <a:pt x="205181" y="635165"/>
                  </a:moveTo>
                  <a:lnTo>
                    <a:pt x="204609" y="632142"/>
                  </a:lnTo>
                  <a:lnTo>
                    <a:pt x="203974" y="632307"/>
                  </a:lnTo>
                  <a:lnTo>
                    <a:pt x="203657" y="632396"/>
                  </a:lnTo>
                  <a:lnTo>
                    <a:pt x="203987" y="633361"/>
                  </a:lnTo>
                  <a:lnTo>
                    <a:pt x="204292" y="634352"/>
                  </a:lnTo>
                  <a:lnTo>
                    <a:pt x="204609" y="635304"/>
                  </a:lnTo>
                  <a:lnTo>
                    <a:pt x="204990" y="635203"/>
                  </a:lnTo>
                  <a:lnTo>
                    <a:pt x="205181" y="635165"/>
                  </a:lnTo>
                  <a:close/>
                </a:path>
                <a:path w="330834" h="768984">
                  <a:moveTo>
                    <a:pt x="206019" y="595045"/>
                  </a:moveTo>
                  <a:lnTo>
                    <a:pt x="204927" y="591070"/>
                  </a:lnTo>
                  <a:lnTo>
                    <a:pt x="204368" y="589089"/>
                  </a:lnTo>
                  <a:lnTo>
                    <a:pt x="204330" y="591223"/>
                  </a:lnTo>
                  <a:lnTo>
                    <a:pt x="203390" y="593598"/>
                  </a:lnTo>
                  <a:lnTo>
                    <a:pt x="206019" y="595045"/>
                  </a:lnTo>
                  <a:close/>
                </a:path>
                <a:path w="330834" h="768984">
                  <a:moveTo>
                    <a:pt x="215709" y="513384"/>
                  </a:moveTo>
                  <a:lnTo>
                    <a:pt x="214376" y="512940"/>
                  </a:lnTo>
                  <a:lnTo>
                    <a:pt x="213334" y="512394"/>
                  </a:lnTo>
                  <a:lnTo>
                    <a:pt x="212890" y="512381"/>
                  </a:lnTo>
                  <a:lnTo>
                    <a:pt x="212471" y="512305"/>
                  </a:lnTo>
                  <a:lnTo>
                    <a:pt x="212369" y="512483"/>
                  </a:lnTo>
                  <a:lnTo>
                    <a:pt x="212166" y="512864"/>
                  </a:lnTo>
                  <a:lnTo>
                    <a:pt x="212775" y="513283"/>
                  </a:lnTo>
                  <a:lnTo>
                    <a:pt x="213588" y="514197"/>
                  </a:lnTo>
                  <a:lnTo>
                    <a:pt x="213982" y="514045"/>
                  </a:lnTo>
                  <a:lnTo>
                    <a:pt x="215709" y="513384"/>
                  </a:lnTo>
                  <a:close/>
                </a:path>
                <a:path w="330834" h="768984">
                  <a:moveTo>
                    <a:pt x="217551" y="413156"/>
                  </a:moveTo>
                  <a:lnTo>
                    <a:pt x="217093" y="412483"/>
                  </a:lnTo>
                  <a:lnTo>
                    <a:pt x="216865" y="412140"/>
                  </a:lnTo>
                  <a:lnTo>
                    <a:pt x="214236" y="413156"/>
                  </a:lnTo>
                  <a:lnTo>
                    <a:pt x="215544" y="413448"/>
                  </a:lnTo>
                  <a:lnTo>
                    <a:pt x="215976" y="413626"/>
                  </a:lnTo>
                  <a:lnTo>
                    <a:pt x="216382" y="413588"/>
                  </a:lnTo>
                  <a:lnTo>
                    <a:pt x="216789" y="413575"/>
                  </a:lnTo>
                  <a:lnTo>
                    <a:pt x="217170" y="413321"/>
                  </a:lnTo>
                  <a:lnTo>
                    <a:pt x="217551" y="413156"/>
                  </a:lnTo>
                  <a:close/>
                </a:path>
                <a:path w="330834" h="768984">
                  <a:moveTo>
                    <a:pt x="219392" y="587286"/>
                  </a:moveTo>
                  <a:lnTo>
                    <a:pt x="218109" y="585406"/>
                  </a:lnTo>
                  <a:lnTo>
                    <a:pt x="217474" y="584454"/>
                  </a:lnTo>
                  <a:lnTo>
                    <a:pt x="217208" y="584682"/>
                  </a:lnTo>
                  <a:lnTo>
                    <a:pt x="216954" y="584911"/>
                  </a:lnTo>
                  <a:lnTo>
                    <a:pt x="216700" y="585139"/>
                  </a:lnTo>
                  <a:lnTo>
                    <a:pt x="218122" y="586803"/>
                  </a:lnTo>
                  <a:lnTo>
                    <a:pt x="218846" y="587641"/>
                  </a:lnTo>
                  <a:lnTo>
                    <a:pt x="219214" y="587413"/>
                  </a:lnTo>
                  <a:lnTo>
                    <a:pt x="219392" y="587286"/>
                  </a:lnTo>
                  <a:close/>
                </a:path>
                <a:path w="330834" h="768984">
                  <a:moveTo>
                    <a:pt x="221437" y="482155"/>
                  </a:moveTo>
                  <a:lnTo>
                    <a:pt x="219049" y="480504"/>
                  </a:lnTo>
                  <a:lnTo>
                    <a:pt x="218719" y="482206"/>
                  </a:lnTo>
                  <a:lnTo>
                    <a:pt x="219773" y="484466"/>
                  </a:lnTo>
                  <a:lnTo>
                    <a:pt x="221437" y="482155"/>
                  </a:lnTo>
                  <a:close/>
                </a:path>
                <a:path w="330834" h="768984">
                  <a:moveTo>
                    <a:pt x="225564" y="401231"/>
                  </a:moveTo>
                  <a:lnTo>
                    <a:pt x="225552" y="400685"/>
                  </a:lnTo>
                  <a:lnTo>
                    <a:pt x="225526" y="400138"/>
                  </a:lnTo>
                  <a:lnTo>
                    <a:pt x="225513" y="399173"/>
                  </a:lnTo>
                  <a:lnTo>
                    <a:pt x="221691" y="400519"/>
                  </a:lnTo>
                  <a:lnTo>
                    <a:pt x="223583" y="400862"/>
                  </a:lnTo>
                  <a:lnTo>
                    <a:pt x="225564" y="401231"/>
                  </a:lnTo>
                  <a:close/>
                </a:path>
                <a:path w="330834" h="768984">
                  <a:moveTo>
                    <a:pt x="225971" y="636333"/>
                  </a:moveTo>
                  <a:lnTo>
                    <a:pt x="222669" y="634174"/>
                  </a:lnTo>
                  <a:lnTo>
                    <a:pt x="223139" y="635825"/>
                  </a:lnTo>
                  <a:lnTo>
                    <a:pt x="223456" y="636892"/>
                  </a:lnTo>
                  <a:lnTo>
                    <a:pt x="223824" y="638175"/>
                  </a:lnTo>
                  <a:lnTo>
                    <a:pt x="225971" y="636333"/>
                  </a:lnTo>
                  <a:close/>
                </a:path>
                <a:path w="330834" h="768984">
                  <a:moveTo>
                    <a:pt x="233349" y="528408"/>
                  </a:moveTo>
                  <a:lnTo>
                    <a:pt x="232752" y="525830"/>
                  </a:lnTo>
                  <a:lnTo>
                    <a:pt x="232486" y="525919"/>
                  </a:lnTo>
                  <a:lnTo>
                    <a:pt x="232206" y="526008"/>
                  </a:lnTo>
                  <a:lnTo>
                    <a:pt x="231940" y="526097"/>
                  </a:lnTo>
                  <a:lnTo>
                    <a:pt x="232257" y="526910"/>
                  </a:lnTo>
                  <a:lnTo>
                    <a:pt x="232549" y="527735"/>
                  </a:lnTo>
                  <a:lnTo>
                    <a:pt x="232867" y="528548"/>
                  </a:lnTo>
                  <a:lnTo>
                    <a:pt x="233032" y="528485"/>
                  </a:lnTo>
                  <a:lnTo>
                    <a:pt x="233349" y="528408"/>
                  </a:lnTo>
                  <a:close/>
                </a:path>
                <a:path w="330834" h="768984">
                  <a:moveTo>
                    <a:pt x="244932" y="548119"/>
                  </a:moveTo>
                  <a:lnTo>
                    <a:pt x="244525" y="547116"/>
                  </a:lnTo>
                  <a:lnTo>
                    <a:pt x="244462" y="546265"/>
                  </a:lnTo>
                  <a:lnTo>
                    <a:pt x="243446" y="545719"/>
                  </a:lnTo>
                  <a:lnTo>
                    <a:pt x="242582" y="545858"/>
                  </a:lnTo>
                  <a:lnTo>
                    <a:pt x="241846" y="545795"/>
                  </a:lnTo>
                  <a:lnTo>
                    <a:pt x="242138" y="546455"/>
                  </a:lnTo>
                  <a:lnTo>
                    <a:pt x="242303" y="547230"/>
                  </a:lnTo>
                  <a:lnTo>
                    <a:pt x="242785" y="547712"/>
                  </a:lnTo>
                  <a:lnTo>
                    <a:pt x="243078" y="548043"/>
                  </a:lnTo>
                  <a:lnTo>
                    <a:pt x="243801" y="547941"/>
                  </a:lnTo>
                  <a:lnTo>
                    <a:pt x="244932" y="548119"/>
                  </a:lnTo>
                  <a:close/>
                </a:path>
                <a:path w="330834" h="768984">
                  <a:moveTo>
                    <a:pt x="245402" y="317131"/>
                  </a:moveTo>
                  <a:lnTo>
                    <a:pt x="245364" y="316839"/>
                  </a:lnTo>
                  <a:lnTo>
                    <a:pt x="245300" y="316280"/>
                  </a:lnTo>
                  <a:lnTo>
                    <a:pt x="243751" y="316509"/>
                  </a:lnTo>
                  <a:lnTo>
                    <a:pt x="242976" y="316636"/>
                  </a:lnTo>
                  <a:lnTo>
                    <a:pt x="243128" y="317538"/>
                  </a:lnTo>
                  <a:lnTo>
                    <a:pt x="245402" y="317131"/>
                  </a:lnTo>
                  <a:close/>
                </a:path>
                <a:path w="330834" h="768984">
                  <a:moveTo>
                    <a:pt x="270344" y="399084"/>
                  </a:moveTo>
                  <a:lnTo>
                    <a:pt x="269252" y="398894"/>
                  </a:lnTo>
                  <a:lnTo>
                    <a:pt x="269176" y="399605"/>
                  </a:lnTo>
                  <a:lnTo>
                    <a:pt x="269100" y="400329"/>
                  </a:lnTo>
                  <a:lnTo>
                    <a:pt x="269011" y="401040"/>
                  </a:lnTo>
                  <a:lnTo>
                    <a:pt x="269290" y="401040"/>
                  </a:lnTo>
                  <a:lnTo>
                    <a:pt x="269748" y="401129"/>
                  </a:lnTo>
                  <a:lnTo>
                    <a:pt x="270014" y="400405"/>
                  </a:lnTo>
                  <a:lnTo>
                    <a:pt x="270154" y="399745"/>
                  </a:lnTo>
                  <a:lnTo>
                    <a:pt x="270344" y="399084"/>
                  </a:lnTo>
                  <a:close/>
                </a:path>
                <a:path w="330834" h="768984">
                  <a:moveTo>
                    <a:pt x="271246" y="37287"/>
                  </a:moveTo>
                  <a:lnTo>
                    <a:pt x="259930" y="0"/>
                  </a:lnTo>
                  <a:lnTo>
                    <a:pt x="217487" y="21513"/>
                  </a:lnTo>
                  <a:lnTo>
                    <a:pt x="235178" y="51523"/>
                  </a:lnTo>
                  <a:lnTo>
                    <a:pt x="271246" y="37287"/>
                  </a:lnTo>
                  <a:close/>
                </a:path>
                <a:path w="330834" h="768984">
                  <a:moveTo>
                    <a:pt x="272923" y="538149"/>
                  </a:moveTo>
                  <a:lnTo>
                    <a:pt x="271399" y="534466"/>
                  </a:lnTo>
                  <a:lnTo>
                    <a:pt x="269595" y="536397"/>
                  </a:lnTo>
                  <a:lnTo>
                    <a:pt x="271081" y="537362"/>
                  </a:lnTo>
                  <a:lnTo>
                    <a:pt x="271741" y="538543"/>
                  </a:lnTo>
                  <a:lnTo>
                    <a:pt x="272135" y="538416"/>
                  </a:lnTo>
                  <a:lnTo>
                    <a:pt x="272529" y="538276"/>
                  </a:lnTo>
                  <a:lnTo>
                    <a:pt x="272923" y="538149"/>
                  </a:lnTo>
                  <a:close/>
                </a:path>
                <a:path w="330834" h="768984">
                  <a:moveTo>
                    <a:pt x="278168" y="482371"/>
                  </a:moveTo>
                  <a:lnTo>
                    <a:pt x="277202" y="481431"/>
                  </a:lnTo>
                  <a:lnTo>
                    <a:pt x="276567" y="480783"/>
                  </a:lnTo>
                  <a:lnTo>
                    <a:pt x="275882" y="480174"/>
                  </a:lnTo>
                  <a:lnTo>
                    <a:pt x="275526" y="480301"/>
                  </a:lnTo>
                  <a:lnTo>
                    <a:pt x="275348" y="480364"/>
                  </a:lnTo>
                  <a:lnTo>
                    <a:pt x="274891" y="482396"/>
                  </a:lnTo>
                  <a:lnTo>
                    <a:pt x="275869" y="482803"/>
                  </a:lnTo>
                  <a:lnTo>
                    <a:pt x="278168" y="482371"/>
                  </a:lnTo>
                  <a:close/>
                </a:path>
                <a:path w="330834" h="768984">
                  <a:moveTo>
                    <a:pt x="292874" y="492607"/>
                  </a:moveTo>
                  <a:lnTo>
                    <a:pt x="292481" y="491959"/>
                  </a:lnTo>
                  <a:lnTo>
                    <a:pt x="292303" y="491274"/>
                  </a:lnTo>
                  <a:lnTo>
                    <a:pt x="291909" y="491121"/>
                  </a:lnTo>
                  <a:lnTo>
                    <a:pt x="290360" y="490512"/>
                  </a:lnTo>
                  <a:lnTo>
                    <a:pt x="289420" y="490880"/>
                  </a:lnTo>
                  <a:lnTo>
                    <a:pt x="289826" y="493382"/>
                  </a:lnTo>
                  <a:lnTo>
                    <a:pt x="290957" y="493090"/>
                  </a:lnTo>
                  <a:lnTo>
                    <a:pt x="292874" y="492607"/>
                  </a:lnTo>
                  <a:close/>
                </a:path>
                <a:path w="330834" h="768984">
                  <a:moveTo>
                    <a:pt x="298094" y="337210"/>
                  </a:moveTo>
                  <a:lnTo>
                    <a:pt x="297713" y="337019"/>
                  </a:lnTo>
                  <a:lnTo>
                    <a:pt x="297522" y="336905"/>
                  </a:lnTo>
                  <a:lnTo>
                    <a:pt x="297116" y="337616"/>
                  </a:lnTo>
                  <a:lnTo>
                    <a:pt x="296697" y="338315"/>
                  </a:lnTo>
                  <a:lnTo>
                    <a:pt x="296278" y="339026"/>
                  </a:lnTo>
                  <a:lnTo>
                    <a:pt x="297129" y="339432"/>
                  </a:lnTo>
                  <a:lnTo>
                    <a:pt x="297459" y="338696"/>
                  </a:lnTo>
                  <a:lnTo>
                    <a:pt x="297764" y="337947"/>
                  </a:lnTo>
                  <a:lnTo>
                    <a:pt x="298094" y="337210"/>
                  </a:lnTo>
                  <a:close/>
                </a:path>
                <a:path w="330834" h="768984">
                  <a:moveTo>
                    <a:pt x="298424" y="391223"/>
                  </a:moveTo>
                  <a:lnTo>
                    <a:pt x="298183" y="390893"/>
                  </a:lnTo>
                  <a:lnTo>
                    <a:pt x="297688" y="390245"/>
                  </a:lnTo>
                  <a:lnTo>
                    <a:pt x="296672" y="391096"/>
                  </a:lnTo>
                  <a:lnTo>
                    <a:pt x="295656" y="391947"/>
                  </a:lnTo>
                  <a:lnTo>
                    <a:pt x="294411" y="392988"/>
                  </a:lnTo>
                  <a:lnTo>
                    <a:pt x="297192" y="394195"/>
                  </a:lnTo>
                  <a:lnTo>
                    <a:pt x="297383" y="392049"/>
                  </a:lnTo>
                  <a:lnTo>
                    <a:pt x="298424" y="391223"/>
                  </a:lnTo>
                  <a:close/>
                </a:path>
                <a:path w="330834" h="768984">
                  <a:moveTo>
                    <a:pt x="306565" y="436118"/>
                  </a:moveTo>
                  <a:lnTo>
                    <a:pt x="306425" y="435775"/>
                  </a:lnTo>
                  <a:lnTo>
                    <a:pt x="306146" y="435089"/>
                  </a:lnTo>
                  <a:lnTo>
                    <a:pt x="305333" y="435368"/>
                  </a:lnTo>
                  <a:lnTo>
                    <a:pt x="304507" y="435660"/>
                  </a:lnTo>
                  <a:lnTo>
                    <a:pt x="303682" y="435952"/>
                  </a:lnTo>
                  <a:lnTo>
                    <a:pt x="303771" y="436333"/>
                  </a:lnTo>
                  <a:lnTo>
                    <a:pt x="303822" y="436537"/>
                  </a:lnTo>
                  <a:lnTo>
                    <a:pt x="304749" y="436384"/>
                  </a:lnTo>
                  <a:lnTo>
                    <a:pt x="306565" y="436118"/>
                  </a:lnTo>
                  <a:close/>
                </a:path>
                <a:path w="330834" h="768984">
                  <a:moveTo>
                    <a:pt x="322834" y="392277"/>
                  </a:moveTo>
                  <a:lnTo>
                    <a:pt x="322605" y="391680"/>
                  </a:lnTo>
                  <a:lnTo>
                    <a:pt x="322211" y="391325"/>
                  </a:lnTo>
                  <a:lnTo>
                    <a:pt x="321754" y="390740"/>
                  </a:lnTo>
                  <a:lnTo>
                    <a:pt x="321386" y="391325"/>
                  </a:lnTo>
                  <a:lnTo>
                    <a:pt x="320916" y="391782"/>
                  </a:lnTo>
                  <a:lnTo>
                    <a:pt x="321005" y="391960"/>
                  </a:lnTo>
                  <a:lnTo>
                    <a:pt x="321208" y="392353"/>
                  </a:lnTo>
                  <a:lnTo>
                    <a:pt x="321640" y="392696"/>
                  </a:lnTo>
                  <a:lnTo>
                    <a:pt x="322186" y="392925"/>
                  </a:lnTo>
                  <a:lnTo>
                    <a:pt x="322834" y="392277"/>
                  </a:lnTo>
                  <a:close/>
                </a:path>
                <a:path w="330834" h="768984">
                  <a:moveTo>
                    <a:pt x="330212" y="417283"/>
                  </a:moveTo>
                  <a:lnTo>
                    <a:pt x="330034" y="417118"/>
                  </a:lnTo>
                  <a:lnTo>
                    <a:pt x="329679" y="416801"/>
                  </a:lnTo>
                  <a:lnTo>
                    <a:pt x="329171" y="417271"/>
                  </a:lnTo>
                  <a:lnTo>
                    <a:pt x="328663" y="417741"/>
                  </a:lnTo>
                  <a:lnTo>
                    <a:pt x="328155" y="418211"/>
                  </a:lnTo>
                  <a:lnTo>
                    <a:pt x="328701" y="418757"/>
                  </a:lnTo>
                  <a:lnTo>
                    <a:pt x="328968" y="419011"/>
                  </a:lnTo>
                  <a:lnTo>
                    <a:pt x="329387" y="418439"/>
                  </a:lnTo>
                  <a:lnTo>
                    <a:pt x="329793" y="417868"/>
                  </a:lnTo>
                  <a:lnTo>
                    <a:pt x="330212" y="417283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8" name="object 1372">
              <a:extLst>
                <a:ext uri="{FF2B5EF4-FFF2-40B4-BE49-F238E27FC236}">
                  <a16:creationId xmlns:a16="http://schemas.microsoft.com/office/drawing/2014/main" id="{E9C2CE9C-6E0D-B2A2-C774-BA584B66124A}"/>
                </a:ext>
              </a:extLst>
            </p:cNvPr>
            <p:cNvSpPr/>
            <p:nvPr/>
          </p:nvSpPr>
          <p:spPr>
            <a:xfrm>
              <a:off x="6349109" y="2720492"/>
              <a:ext cx="282637" cy="408168"/>
            </a:xfrm>
            <a:custGeom>
              <a:avLst/>
              <a:gdLst/>
              <a:ahLst/>
              <a:cxnLst/>
              <a:rect l="l" t="t" r="r" b="b"/>
              <a:pathLst>
                <a:path w="466090" h="673100">
                  <a:moveTo>
                    <a:pt x="427044" y="0"/>
                  </a:moveTo>
                  <a:lnTo>
                    <a:pt x="388899" y="6963"/>
                  </a:lnTo>
                  <a:lnTo>
                    <a:pt x="382333" y="58354"/>
                  </a:lnTo>
                  <a:lnTo>
                    <a:pt x="378534" y="83155"/>
                  </a:lnTo>
                  <a:lnTo>
                    <a:pt x="369128" y="131195"/>
                  </a:lnTo>
                  <a:lnTo>
                    <a:pt x="357006" y="177354"/>
                  </a:lnTo>
                  <a:lnTo>
                    <a:pt x="333483" y="243684"/>
                  </a:lnTo>
                  <a:lnTo>
                    <a:pt x="314381" y="286457"/>
                  </a:lnTo>
                  <a:lnTo>
                    <a:pt x="292812" y="328404"/>
                  </a:lnTo>
                  <a:lnTo>
                    <a:pt x="269070" y="369810"/>
                  </a:lnTo>
                  <a:lnTo>
                    <a:pt x="243872" y="409564"/>
                  </a:lnTo>
                  <a:lnTo>
                    <a:pt x="217013" y="447043"/>
                  </a:lnTo>
                  <a:lnTo>
                    <a:pt x="187921" y="482301"/>
                  </a:lnTo>
                  <a:lnTo>
                    <a:pt x="156026" y="515387"/>
                  </a:lnTo>
                  <a:lnTo>
                    <a:pt x="120871" y="546747"/>
                  </a:lnTo>
                  <a:lnTo>
                    <a:pt x="72413" y="584498"/>
                  </a:lnTo>
                  <a:lnTo>
                    <a:pt x="41318" y="607007"/>
                  </a:lnTo>
                  <a:lnTo>
                    <a:pt x="30938" y="615370"/>
                  </a:lnTo>
                  <a:lnTo>
                    <a:pt x="10527" y="634397"/>
                  </a:lnTo>
                  <a:lnTo>
                    <a:pt x="0" y="643331"/>
                  </a:lnTo>
                  <a:lnTo>
                    <a:pt x="10785" y="672649"/>
                  </a:lnTo>
                  <a:lnTo>
                    <a:pt x="52564" y="669938"/>
                  </a:lnTo>
                  <a:lnTo>
                    <a:pt x="93611" y="662384"/>
                  </a:lnTo>
                  <a:lnTo>
                    <a:pt x="147741" y="646218"/>
                  </a:lnTo>
                  <a:lnTo>
                    <a:pt x="200540" y="622753"/>
                  </a:lnTo>
                  <a:lnTo>
                    <a:pt x="250714" y="591950"/>
                  </a:lnTo>
                  <a:lnTo>
                    <a:pt x="285522" y="564233"/>
                  </a:lnTo>
                  <a:lnTo>
                    <a:pt x="317362" y="533271"/>
                  </a:lnTo>
                  <a:lnTo>
                    <a:pt x="354833" y="488138"/>
                  </a:lnTo>
                  <a:lnTo>
                    <a:pt x="386626" y="440028"/>
                  </a:lnTo>
                  <a:lnTo>
                    <a:pt x="413589" y="389778"/>
                  </a:lnTo>
                  <a:lnTo>
                    <a:pt x="435902" y="336638"/>
                  </a:lnTo>
                  <a:lnTo>
                    <a:pt x="448962" y="295077"/>
                  </a:lnTo>
                  <a:lnTo>
                    <a:pt x="458482" y="252398"/>
                  </a:lnTo>
                  <a:lnTo>
                    <a:pt x="465490" y="177009"/>
                  </a:lnTo>
                  <a:lnTo>
                    <a:pt x="463435" y="130748"/>
                  </a:lnTo>
                  <a:lnTo>
                    <a:pt x="456415" y="85392"/>
                  </a:lnTo>
                  <a:lnTo>
                    <a:pt x="444320" y="41592"/>
                  </a:lnTo>
                  <a:lnTo>
                    <a:pt x="427044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9" name="object 1373">
              <a:extLst>
                <a:ext uri="{FF2B5EF4-FFF2-40B4-BE49-F238E27FC236}">
                  <a16:creationId xmlns:a16="http://schemas.microsoft.com/office/drawing/2014/main" id="{76D868E0-BD4B-6603-531D-ED3BC66639AA}"/>
                </a:ext>
              </a:extLst>
            </p:cNvPr>
            <p:cNvSpPr/>
            <p:nvPr/>
          </p:nvSpPr>
          <p:spPr>
            <a:xfrm>
              <a:off x="6366982" y="2887214"/>
              <a:ext cx="237200" cy="225263"/>
            </a:xfrm>
            <a:custGeom>
              <a:avLst/>
              <a:gdLst/>
              <a:ahLst/>
              <a:cxnLst/>
              <a:rect l="l" t="t" r="r" b="b"/>
              <a:pathLst>
                <a:path w="391159" h="371475">
                  <a:moveTo>
                    <a:pt x="1320" y="348564"/>
                  </a:moveTo>
                  <a:lnTo>
                    <a:pt x="0" y="348056"/>
                  </a:lnTo>
                  <a:lnTo>
                    <a:pt x="406" y="348805"/>
                  </a:lnTo>
                  <a:lnTo>
                    <a:pt x="711" y="349351"/>
                  </a:lnTo>
                  <a:lnTo>
                    <a:pt x="1130" y="350151"/>
                  </a:lnTo>
                  <a:lnTo>
                    <a:pt x="1320" y="348564"/>
                  </a:lnTo>
                  <a:close/>
                </a:path>
                <a:path w="391159" h="371475">
                  <a:moveTo>
                    <a:pt x="9359" y="350405"/>
                  </a:moveTo>
                  <a:lnTo>
                    <a:pt x="9182" y="349923"/>
                  </a:lnTo>
                  <a:lnTo>
                    <a:pt x="9131" y="349211"/>
                  </a:lnTo>
                  <a:lnTo>
                    <a:pt x="8521" y="349529"/>
                  </a:lnTo>
                  <a:lnTo>
                    <a:pt x="8026" y="349618"/>
                  </a:lnTo>
                  <a:lnTo>
                    <a:pt x="7924" y="349872"/>
                  </a:lnTo>
                  <a:lnTo>
                    <a:pt x="7810" y="350164"/>
                  </a:lnTo>
                  <a:lnTo>
                    <a:pt x="8051" y="350596"/>
                  </a:lnTo>
                  <a:lnTo>
                    <a:pt x="8140" y="350964"/>
                  </a:lnTo>
                  <a:lnTo>
                    <a:pt x="8509" y="350875"/>
                  </a:lnTo>
                  <a:lnTo>
                    <a:pt x="9029" y="350888"/>
                  </a:lnTo>
                  <a:lnTo>
                    <a:pt x="9359" y="350405"/>
                  </a:lnTo>
                  <a:close/>
                </a:path>
                <a:path w="391159" h="371475">
                  <a:moveTo>
                    <a:pt x="41884" y="319633"/>
                  </a:moveTo>
                  <a:lnTo>
                    <a:pt x="39497" y="319036"/>
                  </a:lnTo>
                  <a:lnTo>
                    <a:pt x="37604" y="317741"/>
                  </a:lnTo>
                  <a:lnTo>
                    <a:pt x="35217" y="318897"/>
                  </a:lnTo>
                  <a:lnTo>
                    <a:pt x="36842" y="319430"/>
                  </a:lnTo>
                  <a:lnTo>
                    <a:pt x="36855" y="319620"/>
                  </a:lnTo>
                  <a:lnTo>
                    <a:pt x="36995" y="320052"/>
                  </a:lnTo>
                  <a:lnTo>
                    <a:pt x="36042" y="320903"/>
                  </a:lnTo>
                  <a:lnTo>
                    <a:pt x="35725" y="321843"/>
                  </a:lnTo>
                  <a:lnTo>
                    <a:pt x="37058" y="322719"/>
                  </a:lnTo>
                  <a:lnTo>
                    <a:pt x="38188" y="322237"/>
                  </a:lnTo>
                  <a:lnTo>
                    <a:pt x="38887" y="321856"/>
                  </a:lnTo>
                  <a:lnTo>
                    <a:pt x="39801" y="321335"/>
                  </a:lnTo>
                  <a:lnTo>
                    <a:pt x="40627" y="320586"/>
                  </a:lnTo>
                  <a:lnTo>
                    <a:pt x="41884" y="319633"/>
                  </a:lnTo>
                  <a:close/>
                </a:path>
                <a:path w="391159" h="371475">
                  <a:moveTo>
                    <a:pt x="58686" y="370814"/>
                  </a:moveTo>
                  <a:lnTo>
                    <a:pt x="58559" y="370509"/>
                  </a:lnTo>
                  <a:lnTo>
                    <a:pt x="58508" y="370128"/>
                  </a:lnTo>
                  <a:lnTo>
                    <a:pt x="58305" y="369938"/>
                  </a:lnTo>
                  <a:lnTo>
                    <a:pt x="58013" y="369684"/>
                  </a:lnTo>
                  <a:lnTo>
                    <a:pt x="57581" y="369595"/>
                  </a:lnTo>
                  <a:lnTo>
                    <a:pt x="57213" y="369430"/>
                  </a:lnTo>
                  <a:lnTo>
                    <a:pt x="57124" y="369709"/>
                  </a:lnTo>
                  <a:lnTo>
                    <a:pt x="56883" y="370103"/>
                  </a:lnTo>
                  <a:lnTo>
                    <a:pt x="56972" y="370243"/>
                  </a:lnTo>
                  <a:lnTo>
                    <a:pt x="57213" y="370535"/>
                  </a:lnTo>
                  <a:lnTo>
                    <a:pt x="57607" y="370687"/>
                  </a:lnTo>
                  <a:lnTo>
                    <a:pt x="57937" y="370903"/>
                  </a:lnTo>
                  <a:lnTo>
                    <a:pt x="58191" y="370878"/>
                  </a:lnTo>
                  <a:lnTo>
                    <a:pt x="58445" y="370840"/>
                  </a:lnTo>
                  <a:lnTo>
                    <a:pt x="58686" y="370814"/>
                  </a:lnTo>
                  <a:close/>
                </a:path>
                <a:path w="391159" h="371475">
                  <a:moveTo>
                    <a:pt x="65189" y="339420"/>
                  </a:moveTo>
                  <a:lnTo>
                    <a:pt x="64376" y="338010"/>
                  </a:lnTo>
                  <a:lnTo>
                    <a:pt x="63817" y="336880"/>
                  </a:lnTo>
                  <a:lnTo>
                    <a:pt x="63093" y="335876"/>
                  </a:lnTo>
                  <a:lnTo>
                    <a:pt x="62865" y="335572"/>
                  </a:lnTo>
                  <a:lnTo>
                    <a:pt x="61874" y="335330"/>
                  </a:lnTo>
                  <a:lnTo>
                    <a:pt x="61442" y="335915"/>
                  </a:lnTo>
                  <a:lnTo>
                    <a:pt x="61048" y="336715"/>
                  </a:lnTo>
                  <a:lnTo>
                    <a:pt x="61239" y="337070"/>
                  </a:lnTo>
                  <a:lnTo>
                    <a:pt x="61937" y="338315"/>
                  </a:lnTo>
                  <a:lnTo>
                    <a:pt x="62890" y="339394"/>
                  </a:lnTo>
                  <a:lnTo>
                    <a:pt x="65189" y="339420"/>
                  </a:lnTo>
                  <a:close/>
                </a:path>
                <a:path w="391159" h="371475">
                  <a:moveTo>
                    <a:pt x="72732" y="366458"/>
                  </a:moveTo>
                  <a:lnTo>
                    <a:pt x="71526" y="365518"/>
                  </a:lnTo>
                  <a:lnTo>
                    <a:pt x="70561" y="364769"/>
                  </a:lnTo>
                  <a:lnTo>
                    <a:pt x="70612" y="366649"/>
                  </a:lnTo>
                  <a:lnTo>
                    <a:pt x="71310" y="367118"/>
                  </a:lnTo>
                  <a:lnTo>
                    <a:pt x="72428" y="367131"/>
                  </a:lnTo>
                  <a:lnTo>
                    <a:pt x="72542" y="366903"/>
                  </a:lnTo>
                  <a:lnTo>
                    <a:pt x="72631" y="366687"/>
                  </a:lnTo>
                  <a:lnTo>
                    <a:pt x="72732" y="366458"/>
                  </a:lnTo>
                  <a:close/>
                </a:path>
                <a:path w="391159" h="371475">
                  <a:moveTo>
                    <a:pt x="74053" y="363194"/>
                  </a:moveTo>
                  <a:lnTo>
                    <a:pt x="73799" y="363093"/>
                  </a:lnTo>
                  <a:lnTo>
                    <a:pt x="73279" y="362953"/>
                  </a:lnTo>
                  <a:lnTo>
                    <a:pt x="72999" y="363664"/>
                  </a:lnTo>
                  <a:lnTo>
                    <a:pt x="72732" y="364388"/>
                  </a:lnTo>
                  <a:lnTo>
                    <a:pt x="72466" y="365099"/>
                  </a:lnTo>
                  <a:lnTo>
                    <a:pt x="72834" y="365188"/>
                  </a:lnTo>
                  <a:lnTo>
                    <a:pt x="73571" y="365328"/>
                  </a:lnTo>
                  <a:lnTo>
                    <a:pt x="73888" y="363905"/>
                  </a:lnTo>
                  <a:lnTo>
                    <a:pt x="74053" y="363194"/>
                  </a:lnTo>
                  <a:close/>
                </a:path>
                <a:path w="391159" h="371475">
                  <a:moveTo>
                    <a:pt x="74168" y="342963"/>
                  </a:moveTo>
                  <a:lnTo>
                    <a:pt x="71996" y="343839"/>
                  </a:lnTo>
                  <a:lnTo>
                    <a:pt x="71869" y="344525"/>
                  </a:lnTo>
                  <a:lnTo>
                    <a:pt x="73748" y="347014"/>
                  </a:lnTo>
                  <a:lnTo>
                    <a:pt x="73926" y="345414"/>
                  </a:lnTo>
                  <a:lnTo>
                    <a:pt x="74168" y="342963"/>
                  </a:lnTo>
                  <a:close/>
                </a:path>
                <a:path w="391159" h="371475">
                  <a:moveTo>
                    <a:pt x="83058" y="335876"/>
                  </a:moveTo>
                  <a:lnTo>
                    <a:pt x="81267" y="332981"/>
                  </a:lnTo>
                  <a:lnTo>
                    <a:pt x="80378" y="332638"/>
                  </a:lnTo>
                  <a:lnTo>
                    <a:pt x="78460" y="334086"/>
                  </a:lnTo>
                  <a:lnTo>
                    <a:pt x="79959" y="334670"/>
                  </a:lnTo>
                  <a:lnTo>
                    <a:pt x="81305" y="335191"/>
                  </a:lnTo>
                  <a:lnTo>
                    <a:pt x="83058" y="335876"/>
                  </a:lnTo>
                  <a:close/>
                </a:path>
                <a:path w="391159" h="371475">
                  <a:moveTo>
                    <a:pt x="84836" y="341655"/>
                  </a:moveTo>
                  <a:lnTo>
                    <a:pt x="84226" y="341274"/>
                  </a:lnTo>
                  <a:lnTo>
                    <a:pt x="83832" y="340855"/>
                  </a:lnTo>
                  <a:lnTo>
                    <a:pt x="83604" y="340931"/>
                  </a:lnTo>
                  <a:lnTo>
                    <a:pt x="83248" y="341058"/>
                  </a:lnTo>
                  <a:lnTo>
                    <a:pt x="82829" y="341464"/>
                  </a:lnTo>
                  <a:lnTo>
                    <a:pt x="82753" y="341833"/>
                  </a:lnTo>
                  <a:lnTo>
                    <a:pt x="82702" y="342074"/>
                  </a:lnTo>
                  <a:lnTo>
                    <a:pt x="83286" y="342734"/>
                  </a:lnTo>
                  <a:lnTo>
                    <a:pt x="83820" y="342519"/>
                  </a:lnTo>
                  <a:lnTo>
                    <a:pt x="84175" y="342163"/>
                  </a:lnTo>
                  <a:lnTo>
                    <a:pt x="84836" y="341655"/>
                  </a:lnTo>
                  <a:close/>
                </a:path>
                <a:path w="391159" h="371475">
                  <a:moveTo>
                    <a:pt x="85623" y="286905"/>
                  </a:moveTo>
                  <a:lnTo>
                    <a:pt x="85572" y="286600"/>
                  </a:lnTo>
                  <a:lnTo>
                    <a:pt x="85534" y="286004"/>
                  </a:lnTo>
                  <a:lnTo>
                    <a:pt x="84912" y="286016"/>
                  </a:lnTo>
                  <a:lnTo>
                    <a:pt x="83769" y="286169"/>
                  </a:lnTo>
                  <a:lnTo>
                    <a:pt x="83832" y="287083"/>
                  </a:lnTo>
                  <a:lnTo>
                    <a:pt x="84429" y="287020"/>
                  </a:lnTo>
                  <a:lnTo>
                    <a:pt x="85026" y="286969"/>
                  </a:lnTo>
                  <a:lnTo>
                    <a:pt x="85623" y="286905"/>
                  </a:lnTo>
                  <a:close/>
                </a:path>
                <a:path w="391159" h="371475">
                  <a:moveTo>
                    <a:pt x="89865" y="328701"/>
                  </a:moveTo>
                  <a:lnTo>
                    <a:pt x="88887" y="326948"/>
                  </a:lnTo>
                  <a:lnTo>
                    <a:pt x="88328" y="327660"/>
                  </a:lnTo>
                  <a:lnTo>
                    <a:pt x="87858" y="328256"/>
                  </a:lnTo>
                  <a:lnTo>
                    <a:pt x="87388" y="328866"/>
                  </a:lnTo>
                  <a:lnTo>
                    <a:pt x="87414" y="329082"/>
                  </a:lnTo>
                  <a:lnTo>
                    <a:pt x="87541" y="329222"/>
                  </a:lnTo>
                  <a:lnTo>
                    <a:pt x="87782" y="329285"/>
                  </a:lnTo>
                  <a:lnTo>
                    <a:pt x="88557" y="328841"/>
                  </a:lnTo>
                  <a:lnTo>
                    <a:pt x="89865" y="328701"/>
                  </a:lnTo>
                  <a:close/>
                </a:path>
                <a:path w="391159" h="371475">
                  <a:moveTo>
                    <a:pt x="101257" y="326656"/>
                  </a:moveTo>
                  <a:lnTo>
                    <a:pt x="100507" y="327215"/>
                  </a:lnTo>
                  <a:lnTo>
                    <a:pt x="99758" y="327787"/>
                  </a:lnTo>
                  <a:lnTo>
                    <a:pt x="98767" y="328523"/>
                  </a:lnTo>
                  <a:lnTo>
                    <a:pt x="100787" y="329285"/>
                  </a:lnTo>
                  <a:lnTo>
                    <a:pt x="101193" y="328180"/>
                  </a:lnTo>
                  <a:lnTo>
                    <a:pt x="101257" y="326656"/>
                  </a:lnTo>
                  <a:close/>
                </a:path>
                <a:path w="391159" h="371475">
                  <a:moveTo>
                    <a:pt x="101574" y="279133"/>
                  </a:moveTo>
                  <a:lnTo>
                    <a:pt x="99390" y="279730"/>
                  </a:lnTo>
                  <a:lnTo>
                    <a:pt x="100634" y="281851"/>
                  </a:lnTo>
                  <a:lnTo>
                    <a:pt x="100926" y="281038"/>
                  </a:lnTo>
                  <a:lnTo>
                    <a:pt x="101193" y="280212"/>
                  </a:lnTo>
                  <a:lnTo>
                    <a:pt x="101574" y="279133"/>
                  </a:lnTo>
                  <a:close/>
                </a:path>
                <a:path w="391159" h="371475">
                  <a:moveTo>
                    <a:pt x="103771" y="364553"/>
                  </a:moveTo>
                  <a:lnTo>
                    <a:pt x="103644" y="362534"/>
                  </a:lnTo>
                  <a:lnTo>
                    <a:pt x="102997" y="361962"/>
                  </a:lnTo>
                  <a:lnTo>
                    <a:pt x="101511" y="362178"/>
                  </a:lnTo>
                  <a:lnTo>
                    <a:pt x="102108" y="362788"/>
                  </a:lnTo>
                  <a:lnTo>
                    <a:pt x="102692" y="363423"/>
                  </a:lnTo>
                  <a:lnTo>
                    <a:pt x="103771" y="364553"/>
                  </a:lnTo>
                  <a:close/>
                </a:path>
                <a:path w="391159" h="371475">
                  <a:moveTo>
                    <a:pt x="107594" y="257886"/>
                  </a:moveTo>
                  <a:lnTo>
                    <a:pt x="107061" y="258343"/>
                  </a:lnTo>
                  <a:lnTo>
                    <a:pt x="106883" y="259346"/>
                  </a:lnTo>
                  <a:lnTo>
                    <a:pt x="107442" y="259397"/>
                  </a:lnTo>
                  <a:lnTo>
                    <a:pt x="107594" y="257886"/>
                  </a:lnTo>
                  <a:close/>
                </a:path>
                <a:path w="391159" h="371475">
                  <a:moveTo>
                    <a:pt x="112115" y="305904"/>
                  </a:moveTo>
                  <a:lnTo>
                    <a:pt x="110845" y="305663"/>
                  </a:lnTo>
                  <a:lnTo>
                    <a:pt x="110185" y="305498"/>
                  </a:lnTo>
                  <a:lnTo>
                    <a:pt x="109512" y="305422"/>
                  </a:lnTo>
                  <a:lnTo>
                    <a:pt x="109194" y="306070"/>
                  </a:lnTo>
                  <a:lnTo>
                    <a:pt x="109296" y="306222"/>
                  </a:lnTo>
                  <a:lnTo>
                    <a:pt x="109880" y="307213"/>
                  </a:lnTo>
                  <a:lnTo>
                    <a:pt x="110629" y="307124"/>
                  </a:lnTo>
                  <a:lnTo>
                    <a:pt x="112115" y="305904"/>
                  </a:lnTo>
                  <a:close/>
                </a:path>
                <a:path w="391159" h="371475">
                  <a:moveTo>
                    <a:pt x="114249" y="369697"/>
                  </a:moveTo>
                  <a:lnTo>
                    <a:pt x="114096" y="368249"/>
                  </a:lnTo>
                  <a:lnTo>
                    <a:pt x="113487" y="368249"/>
                  </a:lnTo>
                  <a:lnTo>
                    <a:pt x="113449" y="368782"/>
                  </a:lnTo>
                  <a:lnTo>
                    <a:pt x="113411" y="369849"/>
                  </a:lnTo>
                  <a:lnTo>
                    <a:pt x="113969" y="369747"/>
                  </a:lnTo>
                  <a:lnTo>
                    <a:pt x="114249" y="369697"/>
                  </a:lnTo>
                  <a:close/>
                </a:path>
                <a:path w="391159" h="371475">
                  <a:moveTo>
                    <a:pt x="115125" y="288099"/>
                  </a:moveTo>
                  <a:lnTo>
                    <a:pt x="114731" y="287388"/>
                  </a:lnTo>
                  <a:lnTo>
                    <a:pt x="113461" y="289471"/>
                  </a:lnTo>
                  <a:lnTo>
                    <a:pt x="113614" y="289598"/>
                  </a:lnTo>
                  <a:lnTo>
                    <a:pt x="113906" y="289826"/>
                  </a:lnTo>
                  <a:lnTo>
                    <a:pt x="114223" y="289585"/>
                  </a:lnTo>
                  <a:lnTo>
                    <a:pt x="114668" y="289407"/>
                  </a:lnTo>
                  <a:lnTo>
                    <a:pt x="114858" y="289090"/>
                  </a:lnTo>
                  <a:lnTo>
                    <a:pt x="115100" y="288645"/>
                  </a:lnTo>
                  <a:lnTo>
                    <a:pt x="115125" y="288099"/>
                  </a:lnTo>
                  <a:close/>
                </a:path>
                <a:path w="391159" h="371475">
                  <a:moveTo>
                    <a:pt x="120611" y="279933"/>
                  </a:moveTo>
                  <a:lnTo>
                    <a:pt x="120078" y="279831"/>
                  </a:lnTo>
                  <a:lnTo>
                    <a:pt x="119532" y="279692"/>
                  </a:lnTo>
                  <a:lnTo>
                    <a:pt x="118999" y="279654"/>
                  </a:lnTo>
                  <a:lnTo>
                    <a:pt x="118859" y="280187"/>
                  </a:lnTo>
                  <a:lnTo>
                    <a:pt x="118783" y="280466"/>
                  </a:lnTo>
                  <a:lnTo>
                    <a:pt x="119926" y="280695"/>
                  </a:lnTo>
                  <a:lnTo>
                    <a:pt x="120497" y="280822"/>
                  </a:lnTo>
                  <a:lnTo>
                    <a:pt x="120535" y="280517"/>
                  </a:lnTo>
                  <a:lnTo>
                    <a:pt x="120611" y="279933"/>
                  </a:lnTo>
                  <a:close/>
                </a:path>
                <a:path w="391159" h="371475">
                  <a:moveTo>
                    <a:pt x="141109" y="239395"/>
                  </a:moveTo>
                  <a:lnTo>
                    <a:pt x="141033" y="238696"/>
                  </a:lnTo>
                  <a:lnTo>
                    <a:pt x="140779" y="238340"/>
                  </a:lnTo>
                  <a:lnTo>
                    <a:pt x="140601" y="237947"/>
                  </a:lnTo>
                  <a:lnTo>
                    <a:pt x="140360" y="238099"/>
                  </a:lnTo>
                  <a:lnTo>
                    <a:pt x="139890" y="238226"/>
                  </a:lnTo>
                  <a:lnTo>
                    <a:pt x="139877" y="238391"/>
                  </a:lnTo>
                  <a:lnTo>
                    <a:pt x="139839" y="238772"/>
                  </a:lnTo>
                  <a:lnTo>
                    <a:pt x="140030" y="239179"/>
                  </a:lnTo>
                  <a:lnTo>
                    <a:pt x="140131" y="239572"/>
                  </a:lnTo>
                  <a:lnTo>
                    <a:pt x="140550" y="239864"/>
                  </a:lnTo>
                  <a:lnTo>
                    <a:pt x="140766" y="240030"/>
                  </a:lnTo>
                  <a:lnTo>
                    <a:pt x="140881" y="239712"/>
                  </a:lnTo>
                  <a:lnTo>
                    <a:pt x="141109" y="239395"/>
                  </a:lnTo>
                  <a:close/>
                </a:path>
                <a:path w="391159" h="371475">
                  <a:moveTo>
                    <a:pt x="144132" y="265912"/>
                  </a:moveTo>
                  <a:lnTo>
                    <a:pt x="143090" y="264922"/>
                  </a:lnTo>
                  <a:lnTo>
                    <a:pt x="142646" y="263918"/>
                  </a:lnTo>
                  <a:lnTo>
                    <a:pt x="142684" y="264947"/>
                  </a:lnTo>
                  <a:lnTo>
                    <a:pt x="142697" y="265988"/>
                  </a:lnTo>
                  <a:lnTo>
                    <a:pt x="142735" y="267030"/>
                  </a:lnTo>
                  <a:lnTo>
                    <a:pt x="144132" y="265912"/>
                  </a:lnTo>
                  <a:close/>
                </a:path>
                <a:path w="391159" h="371475">
                  <a:moveTo>
                    <a:pt x="146608" y="233883"/>
                  </a:moveTo>
                  <a:lnTo>
                    <a:pt x="145719" y="233819"/>
                  </a:lnTo>
                  <a:lnTo>
                    <a:pt x="144919" y="233756"/>
                  </a:lnTo>
                  <a:lnTo>
                    <a:pt x="144894" y="234111"/>
                  </a:lnTo>
                  <a:lnTo>
                    <a:pt x="144754" y="234721"/>
                  </a:lnTo>
                  <a:lnTo>
                    <a:pt x="144881" y="234784"/>
                  </a:lnTo>
                  <a:lnTo>
                    <a:pt x="145211" y="234950"/>
                  </a:lnTo>
                  <a:lnTo>
                    <a:pt x="145707" y="234975"/>
                  </a:lnTo>
                  <a:lnTo>
                    <a:pt x="146062" y="234861"/>
                  </a:lnTo>
                  <a:lnTo>
                    <a:pt x="146278" y="234797"/>
                  </a:lnTo>
                  <a:lnTo>
                    <a:pt x="146367" y="234353"/>
                  </a:lnTo>
                  <a:lnTo>
                    <a:pt x="146608" y="233883"/>
                  </a:lnTo>
                  <a:close/>
                </a:path>
                <a:path w="391159" h="371475">
                  <a:moveTo>
                    <a:pt x="152654" y="331063"/>
                  </a:moveTo>
                  <a:lnTo>
                    <a:pt x="152527" y="330288"/>
                  </a:lnTo>
                  <a:lnTo>
                    <a:pt x="152387" y="329539"/>
                  </a:lnTo>
                  <a:lnTo>
                    <a:pt x="152260" y="328764"/>
                  </a:lnTo>
                  <a:lnTo>
                    <a:pt x="152069" y="328764"/>
                  </a:lnTo>
                  <a:lnTo>
                    <a:pt x="151879" y="328790"/>
                  </a:lnTo>
                  <a:lnTo>
                    <a:pt x="151688" y="328803"/>
                  </a:lnTo>
                  <a:lnTo>
                    <a:pt x="151676" y="329209"/>
                  </a:lnTo>
                  <a:lnTo>
                    <a:pt x="151599" y="329628"/>
                  </a:lnTo>
                  <a:lnTo>
                    <a:pt x="151676" y="330022"/>
                  </a:lnTo>
                  <a:lnTo>
                    <a:pt x="151777" y="330428"/>
                  </a:lnTo>
                  <a:lnTo>
                    <a:pt x="152019" y="330796"/>
                  </a:lnTo>
                  <a:lnTo>
                    <a:pt x="152196" y="331203"/>
                  </a:lnTo>
                  <a:lnTo>
                    <a:pt x="152349" y="331152"/>
                  </a:lnTo>
                  <a:lnTo>
                    <a:pt x="152654" y="331063"/>
                  </a:lnTo>
                  <a:close/>
                </a:path>
                <a:path w="391159" h="371475">
                  <a:moveTo>
                    <a:pt x="154432" y="246557"/>
                  </a:moveTo>
                  <a:lnTo>
                    <a:pt x="154305" y="245783"/>
                  </a:lnTo>
                  <a:lnTo>
                    <a:pt x="154165" y="244995"/>
                  </a:lnTo>
                  <a:lnTo>
                    <a:pt x="153974" y="243751"/>
                  </a:lnTo>
                  <a:lnTo>
                    <a:pt x="152692" y="245224"/>
                  </a:lnTo>
                  <a:lnTo>
                    <a:pt x="152895" y="246075"/>
                  </a:lnTo>
                  <a:lnTo>
                    <a:pt x="153746" y="246849"/>
                  </a:lnTo>
                  <a:lnTo>
                    <a:pt x="153974" y="246748"/>
                  </a:lnTo>
                  <a:lnTo>
                    <a:pt x="154432" y="246557"/>
                  </a:lnTo>
                  <a:close/>
                </a:path>
                <a:path w="391159" h="371475">
                  <a:moveTo>
                    <a:pt x="154508" y="251320"/>
                  </a:moveTo>
                  <a:lnTo>
                    <a:pt x="154355" y="251167"/>
                  </a:lnTo>
                  <a:lnTo>
                    <a:pt x="154190" y="251002"/>
                  </a:lnTo>
                  <a:lnTo>
                    <a:pt x="153784" y="251079"/>
                  </a:lnTo>
                  <a:lnTo>
                    <a:pt x="153339" y="251028"/>
                  </a:lnTo>
                  <a:lnTo>
                    <a:pt x="153454" y="251498"/>
                  </a:lnTo>
                  <a:lnTo>
                    <a:pt x="153441" y="251879"/>
                  </a:lnTo>
                  <a:lnTo>
                    <a:pt x="153797" y="252171"/>
                  </a:lnTo>
                  <a:lnTo>
                    <a:pt x="154178" y="252044"/>
                  </a:lnTo>
                  <a:lnTo>
                    <a:pt x="154470" y="252031"/>
                  </a:lnTo>
                  <a:lnTo>
                    <a:pt x="154444" y="251739"/>
                  </a:lnTo>
                  <a:lnTo>
                    <a:pt x="154508" y="251320"/>
                  </a:lnTo>
                  <a:close/>
                </a:path>
                <a:path w="391159" h="371475">
                  <a:moveTo>
                    <a:pt x="155422" y="331685"/>
                  </a:moveTo>
                  <a:lnTo>
                    <a:pt x="148971" y="331508"/>
                  </a:lnTo>
                  <a:lnTo>
                    <a:pt x="150075" y="333527"/>
                  </a:lnTo>
                  <a:lnTo>
                    <a:pt x="151676" y="333349"/>
                  </a:lnTo>
                  <a:lnTo>
                    <a:pt x="154228" y="333743"/>
                  </a:lnTo>
                  <a:lnTo>
                    <a:pt x="155079" y="333476"/>
                  </a:lnTo>
                  <a:lnTo>
                    <a:pt x="155422" y="331685"/>
                  </a:lnTo>
                  <a:close/>
                </a:path>
                <a:path w="391159" h="371475">
                  <a:moveTo>
                    <a:pt x="168579" y="216293"/>
                  </a:moveTo>
                  <a:lnTo>
                    <a:pt x="167982" y="215417"/>
                  </a:lnTo>
                  <a:lnTo>
                    <a:pt x="167817" y="215455"/>
                  </a:lnTo>
                  <a:lnTo>
                    <a:pt x="167259" y="215557"/>
                  </a:lnTo>
                  <a:lnTo>
                    <a:pt x="166395" y="215900"/>
                  </a:lnTo>
                  <a:lnTo>
                    <a:pt x="165950" y="217716"/>
                  </a:lnTo>
                  <a:lnTo>
                    <a:pt x="165925" y="219202"/>
                  </a:lnTo>
                  <a:lnTo>
                    <a:pt x="167640" y="220840"/>
                  </a:lnTo>
                  <a:lnTo>
                    <a:pt x="168021" y="219189"/>
                  </a:lnTo>
                  <a:lnTo>
                    <a:pt x="168389" y="217944"/>
                  </a:lnTo>
                  <a:lnTo>
                    <a:pt x="168579" y="216293"/>
                  </a:lnTo>
                  <a:close/>
                </a:path>
                <a:path w="391159" h="371475">
                  <a:moveTo>
                    <a:pt x="169875" y="321513"/>
                  </a:moveTo>
                  <a:lnTo>
                    <a:pt x="169773" y="321094"/>
                  </a:lnTo>
                  <a:lnTo>
                    <a:pt x="169684" y="320687"/>
                  </a:lnTo>
                  <a:lnTo>
                    <a:pt x="169570" y="320268"/>
                  </a:lnTo>
                  <a:lnTo>
                    <a:pt x="168948" y="320446"/>
                  </a:lnTo>
                  <a:lnTo>
                    <a:pt x="167690" y="320776"/>
                  </a:lnTo>
                  <a:lnTo>
                    <a:pt x="167792" y="321157"/>
                  </a:lnTo>
                  <a:lnTo>
                    <a:pt x="167894" y="321551"/>
                  </a:lnTo>
                  <a:lnTo>
                    <a:pt x="167995" y="321919"/>
                  </a:lnTo>
                  <a:lnTo>
                    <a:pt x="169875" y="321513"/>
                  </a:lnTo>
                  <a:close/>
                </a:path>
                <a:path w="391159" h="371475">
                  <a:moveTo>
                    <a:pt x="174078" y="288061"/>
                  </a:moveTo>
                  <a:lnTo>
                    <a:pt x="173139" y="287959"/>
                  </a:lnTo>
                  <a:lnTo>
                    <a:pt x="172339" y="287655"/>
                  </a:lnTo>
                  <a:lnTo>
                    <a:pt x="171640" y="288188"/>
                  </a:lnTo>
                  <a:lnTo>
                    <a:pt x="171526" y="289140"/>
                  </a:lnTo>
                  <a:lnTo>
                    <a:pt x="171869" y="289902"/>
                  </a:lnTo>
                  <a:lnTo>
                    <a:pt x="172923" y="290118"/>
                  </a:lnTo>
                  <a:lnTo>
                    <a:pt x="173672" y="289661"/>
                  </a:lnTo>
                  <a:lnTo>
                    <a:pt x="173736" y="288886"/>
                  </a:lnTo>
                  <a:lnTo>
                    <a:pt x="174078" y="288061"/>
                  </a:lnTo>
                  <a:close/>
                </a:path>
                <a:path w="391159" h="371475">
                  <a:moveTo>
                    <a:pt x="175882" y="223443"/>
                  </a:moveTo>
                  <a:lnTo>
                    <a:pt x="175552" y="223329"/>
                  </a:lnTo>
                  <a:lnTo>
                    <a:pt x="175031" y="223139"/>
                  </a:lnTo>
                  <a:lnTo>
                    <a:pt x="174942" y="223405"/>
                  </a:lnTo>
                  <a:lnTo>
                    <a:pt x="174688" y="223799"/>
                  </a:lnTo>
                  <a:lnTo>
                    <a:pt x="174980" y="224167"/>
                  </a:lnTo>
                  <a:lnTo>
                    <a:pt x="175348" y="224231"/>
                  </a:lnTo>
                  <a:lnTo>
                    <a:pt x="175653" y="224370"/>
                  </a:lnTo>
                  <a:lnTo>
                    <a:pt x="175729" y="224091"/>
                  </a:lnTo>
                  <a:lnTo>
                    <a:pt x="175806" y="223812"/>
                  </a:lnTo>
                  <a:lnTo>
                    <a:pt x="175882" y="223443"/>
                  </a:lnTo>
                  <a:close/>
                </a:path>
                <a:path w="391159" h="371475">
                  <a:moveTo>
                    <a:pt x="180543" y="325272"/>
                  </a:moveTo>
                  <a:lnTo>
                    <a:pt x="180174" y="324967"/>
                  </a:lnTo>
                  <a:lnTo>
                    <a:pt x="179463" y="324332"/>
                  </a:lnTo>
                  <a:lnTo>
                    <a:pt x="179349" y="324485"/>
                  </a:lnTo>
                  <a:lnTo>
                    <a:pt x="179095" y="324777"/>
                  </a:lnTo>
                  <a:lnTo>
                    <a:pt x="180174" y="325691"/>
                  </a:lnTo>
                  <a:lnTo>
                    <a:pt x="180416" y="325412"/>
                  </a:lnTo>
                  <a:lnTo>
                    <a:pt x="180543" y="325272"/>
                  </a:lnTo>
                  <a:close/>
                </a:path>
                <a:path w="391159" h="371475">
                  <a:moveTo>
                    <a:pt x="180543" y="265201"/>
                  </a:moveTo>
                  <a:lnTo>
                    <a:pt x="180454" y="264325"/>
                  </a:lnTo>
                  <a:lnTo>
                    <a:pt x="179197" y="263461"/>
                  </a:lnTo>
                  <a:lnTo>
                    <a:pt x="179235" y="266839"/>
                  </a:lnTo>
                  <a:lnTo>
                    <a:pt x="180543" y="265201"/>
                  </a:lnTo>
                  <a:close/>
                </a:path>
                <a:path w="391159" h="371475">
                  <a:moveTo>
                    <a:pt x="184454" y="276834"/>
                  </a:moveTo>
                  <a:lnTo>
                    <a:pt x="184315" y="276694"/>
                  </a:lnTo>
                  <a:lnTo>
                    <a:pt x="184150" y="276567"/>
                  </a:lnTo>
                  <a:lnTo>
                    <a:pt x="183997" y="276402"/>
                  </a:lnTo>
                  <a:lnTo>
                    <a:pt x="183603" y="276809"/>
                  </a:lnTo>
                  <a:lnTo>
                    <a:pt x="183222" y="277190"/>
                  </a:lnTo>
                  <a:lnTo>
                    <a:pt x="182829" y="277583"/>
                  </a:lnTo>
                  <a:lnTo>
                    <a:pt x="183070" y="277736"/>
                  </a:lnTo>
                  <a:lnTo>
                    <a:pt x="183311" y="277888"/>
                  </a:lnTo>
                  <a:lnTo>
                    <a:pt x="183553" y="278053"/>
                  </a:lnTo>
                  <a:lnTo>
                    <a:pt x="183857" y="277647"/>
                  </a:lnTo>
                  <a:lnTo>
                    <a:pt x="184162" y="277241"/>
                  </a:lnTo>
                  <a:lnTo>
                    <a:pt x="184454" y="276834"/>
                  </a:lnTo>
                  <a:close/>
                </a:path>
                <a:path w="391159" h="371475">
                  <a:moveTo>
                    <a:pt x="187566" y="258394"/>
                  </a:moveTo>
                  <a:lnTo>
                    <a:pt x="185394" y="258165"/>
                  </a:lnTo>
                  <a:lnTo>
                    <a:pt x="186042" y="259854"/>
                  </a:lnTo>
                  <a:lnTo>
                    <a:pt x="186778" y="259664"/>
                  </a:lnTo>
                  <a:lnTo>
                    <a:pt x="187540" y="259181"/>
                  </a:lnTo>
                  <a:lnTo>
                    <a:pt x="187566" y="258394"/>
                  </a:lnTo>
                  <a:close/>
                </a:path>
                <a:path w="391159" h="371475">
                  <a:moveTo>
                    <a:pt x="193370" y="198564"/>
                  </a:moveTo>
                  <a:lnTo>
                    <a:pt x="193243" y="198221"/>
                  </a:lnTo>
                  <a:lnTo>
                    <a:pt x="192570" y="198107"/>
                  </a:lnTo>
                  <a:lnTo>
                    <a:pt x="192443" y="198234"/>
                  </a:lnTo>
                  <a:lnTo>
                    <a:pt x="192303" y="198424"/>
                  </a:lnTo>
                  <a:lnTo>
                    <a:pt x="192366" y="198805"/>
                  </a:lnTo>
                  <a:lnTo>
                    <a:pt x="192354" y="199199"/>
                  </a:lnTo>
                  <a:lnTo>
                    <a:pt x="192735" y="199237"/>
                  </a:lnTo>
                  <a:lnTo>
                    <a:pt x="193040" y="199263"/>
                  </a:lnTo>
                  <a:lnTo>
                    <a:pt x="193332" y="199301"/>
                  </a:lnTo>
                  <a:lnTo>
                    <a:pt x="193319" y="198945"/>
                  </a:lnTo>
                  <a:lnTo>
                    <a:pt x="193370" y="198564"/>
                  </a:lnTo>
                  <a:close/>
                </a:path>
                <a:path w="391159" h="371475">
                  <a:moveTo>
                    <a:pt x="194284" y="227977"/>
                  </a:moveTo>
                  <a:lnTo>
                    <a:pt x="193382" y="228130"/>
                  </a:lnTo>
                  <a:lnTo>
                    <a:pt x="192595" y="228244"/>
                  </a:lnTo>
                  <a:lnTo>
                    <a:pt x="191820" y="228371"/>
                  </a:lnTo>
                  <a:lnTo>
                    <a:pt x="191668" y="228561"/>
                  </a:lnTo>
                  <a:lnTo>
                    <a:pt x="191668" y="228752"/>
                  </a:lnTo>
                  <a:lnTo>
                    <a:pt x="191808" y="228968"/>
                  </a:lnTo>
                  <a:lnTo>
                    <a:pt x="192722" y="229184"/>
                  </a:lnTo>
                  <a:lnTo>
                    <a:pt x="193802" y="229984"/>
                  </a:lnTo>
                  <a:lnTo>
                    <a:pt x="194284" y="227977"/>
                  </a:lnTo>
                  <a:close/>
                </a:path>
                <a:path w="391159" h="371475">
                  <a:moveTo>
                    <a:pt x="196202" y="247332"/>
                  </a:moveTo>
                  <a:lnTo>
                    <a:pt x="195224" y="245859"/>
                  </a:lnTo>
                  <a:lnTo>
                    <a:pt x="194081" y="245783"/>
                  </a:lnTo>
                  <a:lnTo>
                    <a:pt x="192570" y="246761"/>
                  </a:lnTo>
                  <a:lnTo>
                    <a:pt x="193751" y="248107"/>
                  </a:lnTo>
                  <a:lnTo>
                    <a:pt x="194995" y="247599"/>
                  </a:lnTo>
                  <a:lnTo>
                    <a:pt x="196202" y="247332"/>
                  </a:lnTo>
                  <a:close/>
                </a:path>
                <a:path w="391159" h="371475">
                  <a:moveTo>
                    <a:pt x="197662" y="180505"/>
                  </a:moveTo>
                  <a:lnTo>
                    <a:pt x="196913" y="178638"/>
                  </a:lnTo>
                  <a:lnTo>
                    <a:pt x="196392" y="178955"/>
                  </a:lnTo>
                  <a:lnTo>
                    <a:pt x="196138" y="179133"/>
                  </a:lnTo>
                  <a:lnTo>
                    <a:pt x="196469" y="179679"/>
                  </a:lnTo>
                  <a:lnTo>
                    <a:pt x="196799" y="180213"/>
                  </a:lnTo>
                  <a:lnTo>
                    <a:pt x="197129" y="180759"/>
                  </a:lnTo>
                  <a:lnTo>
                    <a:pt x="197307" y="180682"/>
                  </a:lnTo>
                  <a:lnTo>
                    <a:pt x="197485" y="180581"/>
                  </a:lnTo>
                  <a:lnTo>
                    <a:pt x="197662" y="180505"/>
                  </a:lnTo>
                  <a:close/>
                </a:path>
                <a:path w="391159" h="371475">
                  <a:moveTo>
                    <a:pt x="201282" y="279069"/>
                  </a:moveTo>
                  <a:lnTo>
                    <a:pt x="201206" y="278320"/>
                  </a:lnTo>
                  <a:lnTo>
                    <a:pt x="201269" y="277761"/>
                  </a:lnTo>
                  <a:lnTo>
                    <a:pt x="200939" y="277177"/>
                  </a:lnTo>
                  <a:lnTo>
                    <a:pt x="200304" y="277253"/>
                  </a:lnTo>
                  <a:lnTo>
                    <a:pt x="199898" y="277215"/>
                  </a:lnTo>
                  <a:lnTo>
                    <a:pt x="199885" y="277736"/>
                  </a:lnTo>
                  <a:lnTo>
                    <a:pt x="199745" y="278282"/>
                  </a:lnTo>
                  <a:lnTo>
                    <a:pt x="199885" y="278752"/>
                  </a:lnTo>
                  <a:lnTo>
                    <a:pt x="199948" y="278930"/>
                  </a:lnTo>
                  <a:lnTo>
                    <a:pt x="200609" y="278930"/>
                  </a:lnTo>
                  <a:lnTo>
                    <a:pt x="201282" y="279069"/>
                  </a:lnTo>
                  <a:close/>
                </a:path>
                <a:path w="391159" h="371475">
                  <a:moveTo>
                    <a:pt x="203847" y="236410"/>
                  </a:moveTo>
                  <a:lnTo>
                    <a:pt x="202882" y="236308"/>
                  </a:lnTo>
                  <a:lnTo>
                    <a:pt x="201930" y="236207"/>
                  </a:lnTo>
                  <a:lnTo>
                    <a:pt x="200647" y="236080"/>
                  </a:lnTo>
                  <a:lnTo>
                    <a:pt x="201650" y="238061"/>
                  </a:lnTo>
                  <a:lnTo>
                    <a:pt x="202730" y="237515"/>
                  </a:lnTo>
                  <a:lnTo>
                    <a:pt x="203847" y="236410"/>
                  </a:lnTo>
                  <a:close/>
                </a:path>
                <a:path w="391159" h="371475">
                  <a:moveTo>
                    <a:pt x="205917" y="294627"/>
                  </a:moveTo>
                  <a:lnTo>
                    <a:pt x="205397" y="294398"/>
                  </a:lnTo>
                  <a:lnTo>
                    <a:pt x="204863" y="294157"/>
                  </a:lnTo>
                  <a:lnTo>
                    <a:pt x="204330" y="293916"/>
                  </a:lnTo>
                  <a:lnTo>
                    <a:pt x="204228" y="294208"/>
                  </a:lnTo>
                  <a:lnTo>
                    <a:pt x="204114" y="294474"/>
                  </a:lnTo>
                  <a:lnTo>
                    <a:pt x="204000" y="294754"/>
                  </a:lnTo>
                  <a:lnTo>
                    <a:pt x="204571" y="294894"/>
                  </a:lnTo>
                  <a:lnTo>
                    <a:pt x="205740" y="295148"/>
                  </a:lnTo>
                  <a:lnTo>
                    <a:pt x="205803" y="294982"/>
                  </a:lnTo>
                  <a:lnTo>
                    <a:pt x="205854" y="294805"/>
                  </a:lnTo>
                  <a:lnTo>
                    <a:pt x="205917" y="294627"/>
                  </a:lnTo>
                  <a:close/>
                </a:path>
                <a:path w="391159" h="371475">
                  <a:moveTo>
                    <a:pt x="222288" y="143573"/>
                  </a:moveTo>
                  <a:lnTo>
                    <a:pt x="221208" y="142062"/>
                  </a:lnTo>
                  <a:lnTo>
                    <a:pt x="220599" y="142722"/>
                  </a:lnTo>
                  <a:lnTo>
                    <a:pt x="220027" y="143764"/>
                  </a:lnTo>
                  <a:lnTo>
                    <a:pt x="221322" y="143662"/>
                  </a:lnTo>
                  <a:lnTo>
                    <a:pt x="222288" y="143573"/>
                  </a:lnTo>
                  <a:close/>
                </a:path>
                <a:path w="391159" h="371475">
                  <a:moveTo>
                    <a:pt x="226314" y="298716"/>
                  </a:moveTo>
                  <a:lnTo>
                    <a:pt x="224929" y="297688"/>
                  </a:lnTo>
                  <a:lnTo>
                    <a:pt x="224231" y="297167"/>
                  </a:lnTo>
                  <a:lnTo>
                    <a:pt x="224091" y="297357"/>
                  </a:lnTo>
                  <a:lnTo>
                    <a:pt x="223977" y="297548"/>
                  </a:lnTo>
                  <a:lnTo>
                    <a:pt x="223837" y="297726"/>
                  </a:lnTo>
                  <a:lnTo>
                    <a:pt x="224536" y="298221"/>
                  </a:lnTo>
                  <a:lnTo>
                    <a:pt x="225234" y="298729"/>
                  </a:lnTo>
                  <a:lnTo>
                    <a:pt x="225945" y="299224"/>
                  </a:lnTo>
                  <a:lnTo>
                    <a:pt x="226072" y="299059"/>
                  </a:lnTo>
                  <a:lnTo>
                    <a:pt x="226187" y="298881"/>
                  </a:lnTo>
                  <a:lnTo>
                    <a:pt x="226314" y="298716"/>
                  </a:lnTo>
                  <a:close/>
                </a:path>
                <a:path w="391159" h="371475">
                  <a:moveTo>
                    <a:pt x="231165" y="304025"/>
                  </a:moveTo>
                  <a:lnTo>
                    <a:pt x="230860" y="302704"/>
                  </a:lnTo>
                  <a:lnTo>
                    <a:pt x="230124" y="299732"/>
                  </a:lnTo>
                  <a:lnTo>
                    <a:pt x="229247" y="300037"/>
                  </a:lnTo>
                  <a:lnTo>
                    <a:pt x="228536" y="300278"/>
                  </a:lnTo>
                  <a:lnTo>
                    <a:pt x="227380" y="300672"/>
                  </a:lnTo>
                  <a:lnTo>
                    <a:pt x="230517" y="304355"/>
                  </a:lnTo>
                  <a:lnTo>
                    <a:pt x="230949" y="304126"/>
                  </a:lnTo>
                  <a:lnTo>
                    <a:pt x="231165" y="304025"/>
                  </a:lnTo>
                  <a:close/>
                </a:path>
                <a:path w="391159" h="371475">
                  <a:moveTo>
                    <a:pt x="236156" y="234708"/>
                  </a:moveTo>
                  <a:lnTo>
                    <a:pt x="236029" y="234442"/>
                  </a:lnTo>
                  <a:lnTo>
                    <a:pt x="235902" y="234200"/>
                  </a:lnTo>
                  <a:lnTo>
                    <a:pt x="235775" y="233946"/>
                  </a:lnTo>
                  <a:lnTo>
                    <a:pt x="235267" y="234213"/>
                  </a:lnTo>
                  <a:lnTo>
                    <a:pt x="234289" y="234784"/>
                  </a:lnTo>
                  <a:lnTo>
                    <a:pt x="234353" y="234937"/>
                  </a:lnTo>
                  <a:lnTo>
                    <a:pt x="234492" y="235267"/>
                  </a:lnTo>
                  <a:lnTo>
                    <a:pt x="235051" y="235089"/>
                  </a:lnTo>
                  <a:lnTo>
                    <a:pt x="235597" y="234899"/>
                  </a:lnTo>
                  <a:lnTo>
                    <a:pt x="236156" y="234708"/>
                  </a:lnTo>
                  <a:close/>
                </a:path>
                <a:path w="391159" h="371475">
                  <a:moveTo>
                    <a:pt x="237312" y="200698"/>
                  </a:moveTo>
                  <a:lnTo>
                    <a:pt x="235267" y="199618"/>
                  </a:lnTo>
                  <a:lnTo>
                    <a:pt x="234721" y="202095"/>
                  </a:lnTo>
                  <a:lnTo>
                    <a:pt x="236283" y="201256"/>
                  </a:lnTo>
                  <a:lnTo>
                    <a:pt x="237312" y="200698"/>
                  </a:lnTo>
                  <a:close/>
                </a:path>
                <a:path w="391159" h="371475">
                  <a:moveTo>
                    <a:pt x="241287" y="278117"/>
                  </a:moveTo>
                  <a:lnTo>
                    <a:pt x="239687" y="276567"/>
                  </a:lnTo>
                  <a:lnTo>
                    <a:pt x="236537" y="273469"/>
                  </a:lnTo>
                  <a:lnTo>
                    <a:pt x="235940" y="275767"/>
                  </a:lnTo>
                  <a:lnTo>
                    <a:pt x="237286" y="276745"/>
                  </a:lnTo>
                  <a:lnTo>
                    <a:pt x="238937" y="278828"/>
                  </a:lnTo>
                  <a:lnTo>
                    <a:pt x="239776" y="279209"/>
                  </a:lnTo>
                  <a:lnTo>
                    <a:pt x="241287" y="278117"/>
                  </a:lnTo>
                  <a:close/>
                </a:path>
                <a:path w="391159" h="371475">
                  <a:moveTo>
                    <a:pt x="241503" y="258292"/>
                  </a:moveTo>
                  <a:lnTo>
                    <a:pt x="241185" y="257721"/>
                  </a:lnTo>
                  <a:lnTo>
                    <a:pt x="240880" y="257149"/>
                  </a:lnTo>
                  <a:lnTo>
                    <a:pt x="240563" y="256590"/>
                  </a:lnTo>
                  <a:lnTo>
                    <a:pt x="240296" y="256768"/>
                  </a:lnTo>
                  <a:lnTo>
                    <a:pt x="240017" y="256959"/>
                  </a:lnTo>
                  <a:lnTo>
                    <a:pt x="239750" y="257136"/>
                  </a:lnTo>
                  <a:lnTo>
                    <a:pt x="240893" y="258648"/>
                  </a:lnTo>
                  <a:lnTo>
                    <a:pt x="241096" y="258533"/>
                  </a:lnTo>
                  <a:lnTo>
                    <a:pt x="241300" y="258406"/>
                  </a:lnTo>
                  <a:lnTo>
                    <a:pt x="241503" y="258292"/>
                  </a:lnTo>
                  <a:close/>
                </a:path>
                <a:path w="391159" h="371475">
                  <a:moveTo>
                    <a:pt x="241935" y="219303"/>
                  </a:moveTo>
                  <a:lnTo>
                    <a:pt x="240931" y="220065"/>
                  </a:lnTo>
                  <a:lnTo>
                    <a:pt x="240449" y="220268"/>
                  </a:lnTo>
                  <a:lnTo>
                    <a:pt x="240258" y="220624"/>
                  </a:lnTo>
                  <a:lnTo>
                    <a:pt x="240093" y="220916"/>
                  </a:lnTo>
                  <a:lnTo>
                    <a:pt x="240271" y="221399"/>
                  </a:lnTo>
                  <a:lnTo>
                    <a:pt x="240296" y="221792"/>
                  </a:lnTo>
                  <a:lnTo>
                    <a:pt x="240563" y="221818"/>
                  </a:lnTo>
                  <a:lnTo>
                    <a:pt x="240817" y="221869"/>
                  </a:lnTo>
                  <a:lnTo>
                    <a:pt x="241071" y="221894"/>
                  </a:lnTo>
                  <a:lnTo>
                    <a:pt x="241274" y="221284"/>
                  </a:lnTo>
                  <a:lnTo>
                    <a:pt x="241477" y="220687"/>
                  </a:lnTo>
                  <a:lnTo>
                    <a:pt x="241935" y="219303"/>
                  </a:lnTo>
                  <a:close/>
                </a:path>
                <a:path w="391159" h="371475">
                  <a:moveTo>
                    <a:pt x="245211" y="215900"/>
                  </a:moveTo>
                  <a:lnTo>
                    <a:pt x="243395" y="214604"/>
                  </a:lnTo>
                  <a:lnTo>
                    <a:pt x="242328" y="215036"/>
                  </a:lnTo>
                  <a:lnTo>
                    <a:pt x="241249" y="215404"/>
                  </a:lnTo>
                  <a:lnTo>
                    <a:pt x="241312" y="216039"/>
                  </a:lnTo>
                  <a:lnTo>
                    <a:pt x="241312" y="216204"/>
                  </a:lnTo>
                  <a:lnTo>
                    <a:pt x="239077" y="216839"/>
                  </a:lnTo>
                  <a:lnTo>
                    <a:pt x="239166" y="217411"/>
                  </a:lnTo>
                  <a:lnTo>
                    <a:pt x="239585" y="217462"/>
                  </a:lnTo>
                  <a:lnTo>
                    <a:pt x="240042" y="217627"/>
                  </a:lnTo>
                  <a:lnTo>
                    <a:pt x="240411" y="217512"/>
                  </a:lnTo>
                  <a:lnTo>
                    <a:pt x="240893" y="217347"/>
                  </a:lnTo>
                  <a:lnTo>
                    <a:pt x="241300" y="216966"/>
                  </a:lnTo>
                  <a:lnTo>
                    <a:pt x="241452" y="216344"/>
                  </a:lnTo>
                  <a:lnTo>
                    <a:pt x="243433" y="216103"/>
                  </a:lnTo>
                  <a:lnTo>
                    <a:pt x="245211" y="215900"/>
                  </a:lnTo>
                  <a:close/>
                </a:path>
                <a:path w="391159" h="371475">
                  <a:moveTo>
                    <a:pt x="246862" y="260680"/>
                  </a:moveTo>
                  <a:lnTo>
                    <a:pt x="245884" y="258889"/>
                  </a:lnTo>
                  <a:lnTo>
                    <a:pt x="244271" y="258991"/>
                  </a:lnTo>
                  <a:lnTo>
                    <a:pt x="246862" y="260680"/>
                  </a:lnTo>
                  <a:close/>
                </a:path>
                <a:path w="391159" h="371475">
                  <a:moveTo>
                    <a:pt x="254965" y="279234"/>
                  </a:moveTo>
                  <a:lnTo>
                    <a:pt x="254825" y="278536"/>
                  </a:lnTo>
                  <a:lnTo>
                    <a:pt x="254698" y="277850"/>
                  </a:lnTo>
                  <a:lnTo>
                    <a:pt x="254571" y="277164"/>
                  </a:lnTo>
                  <a:lnTo>
                    <a:pt x="254342" y="277202"/>
                  </a:lnTo>
                  <a:lnTo>
                    <a:pt x="254127" y="277241"/>
                  </a:lnTo>
                  <a:lnTo>
                    <a:pt x="253911" y="277279"/>
                  </a:lnTo>
                  <a:lnTo>
                    <a:pt x="254000" y="277964"/>
                  </a:lnTo>
                  <a:lnTo>
                    <a:pt x="254101" y="278676"/>
                  </a:lnTo>
                  <a:lnTo>
                    <a:pt x="254203" y="279387"/>
                  </a:lnTo>
                  <a:lnTo>
                    <a:pt x="254457" y="279323"/>
                  </a:lnTo>
                  <a:lnTo>
                    <a:pt x="254698" y="279285"/>
                  </a:lnTo>
                  <a:lnTo>
                    <a:pt x="254965" y="279234"/>
                  </a:lnTo>
                  <a:close/>
                </a:path>
                <a:path w="391159" h="371475">
                  <a:moveTo>
                    <a:pt x="259969" y="279387"/>
                  </a:moveTo>
                  <a:lnTo>
                    <a:pt x="259384" y="279069"/>
                  </a:lnTo>
                  <a:lnTo>
                    <a:pt x="258787" y="278752"/>
                  </a:lnTo>
                  <a:lnTo>
                    <a:pt x="258191" y="278447"/>
                  </a:lnTo>
                  <a:lnTo>
                    <a:pt x="258000" y="278803"/>
                  </a:lnTo>
                  <a:lnTo>
                    <a:pt x="257810" y="279158"/>
                  </a:lnTo>
                  <a:lnTo>
                    <a:pt x="257619" y="279514"/>
                  </a:lnTo>
                  <a:lnTo>
                    <a:pt x="259334" y="280530"/>
                  </a:lnTo>
                  <a:lnTo>
                    <a:pt x="259537" y="280136"/>
                  </a:lnTo>
                  <a:lnTo>
                    <a:pt x="259753" y="279755"/>
                  </a:lnTo>
                  <a:lnTo>
                    <a:pt x="259969" y="279387"/>
                  </a:lnTo>
                  <a:close/>
                </a:path>
                <a:path w="391159" h="371475">
                  <a:moveTo>
                    <a:pt x="268300" y="162267"/>
                  </a:moveTo>
                  <a:lnTo>
                    <a:pt x="267754" y="161848"/>
                  </a:lnTo>
                  <a:lnTo>
                    <a:pt x="267462" y="161518"/>
                  </a:lnTo>
                  <a:lnTo>
                    <a:pt x="267119" y="161417"/>
                  </a:lnTo>
                  <a:lnTo>
                    <a:pt x="266941" y="161378"/>
                  </a:lnTo>
                  <a:lnTo>
                    <a:pt x="266420" y="161798"/>
                  </a:lnTo>
                  <a:lnTo>
                    <a:pt x="266446" y="161937"/>
                  </a:lnTo>
                  <a:lnTo>
                    <a:pt x="266509" y="162318"/>
                  </a:lnTo>
                  <a:lnTo>
                    <a:pt x="266788" y="162661"/>
                  </a:lnTo>
                  <a:lnTo>
                    <a:pt x="266979" y="163017"/>
                  </a:lnTo>
                  <a:lnTo>
                    <a:pt x="267335" y="162814"/>
                  </a:lnTo>
                  <a:lnTo>
                    <a:pt x="267677" y="162623"/>
                  </a:lnTo>
                  <a:lnTo>
                    <a:pt x="268300" y="162267"/>
                  </a:lnTo>
                  <a:close/>
                </a:path>
                <a:path w="391159" h="371475">
                  <a:moveTo>
                    <a:pt x="270217" y="274599"/>
                  </a:moveTo>
                  <a:lnTo>
                    <a:pt x="269659" y="274116"/>
                  </a:lnTo>
                  <a:lnTo>
                    <a:pt x="267195" y="272923"/>
                  </a:lnTo>
                  <a:lnTo>
                    <a:pt x="266992" y="273227"/>
                  </a:lnTo>
                  <a:lnTo>
                    <a:pt x="266547" y="275132"/>
                  </a:lnTo>
                  <a:lnTo>
                    <a:pt x="269011" y="276148"/>
                  </a:lnTo>
                  <a:lnTo>
                    <a:pt x="269201" y="276212"/>
                  </a:lnTo>
                  <a:lnTo>
                    <a:pt x="269824" y="275742"/>
                  </a:lnTo>
                  <a:lnTo>
                    <a:pt x="270217" y="274599"/>
                  </a:lnTo>
                  <a:close/>
                </a:path>
                <a:path w="391159" h="371475">
                  <a:moveTo>
                    <a:pt x="285877" y="64744"/>
                  </a:moveTo>
                  <a:lnTo>
                    <a:pt x="285851" y="63995"/>
                  </a:lnTo>
                  <a:lnTo>
                    <a:pt x="285165" y="62382"/>
                  </a:lnTo>
                  <a:lnTo>
                    <a:pt x="284530" y="64274"/>
                  </a:lnTo>
                  <a:lnTo>
                    <a:pt x="284175" y="65316"/>
                  </a:lnTo>
                  <a:lnTo>
                    <a:pt x="285877" y="64744"/>
                  </a:lnTo>
                  <a:close/>
                </a:path>
                <a:path w="391159" h="371475">
                  <a:moveTo>
                    <a:pt x="285915" y="258165"/>
                  </a:moveTo>
                  <a:lnTo>
                    <a:pt x="285267" y="257441"/>
                  </a:lnTo>
                  <a:lnTo>
                    <a:pt x="284873" y="256641"/>
                  </a:lnTo>
                  <a:lnTo>
                    <a:pt x="283972" y="256565"/>
                  </a:lnTo>
                  <a:lnTo>
                    <a:pt x="283222" y="257200"/>
                  </a:lnTo>
                  <a:lnTo>
                    <a:pt x="282943" y="258013"/>
                  </a:lnTo>
                  <a:lnTo>
                    <a:pt x="283603" y="258914"/>
                  </a:lnTo>
                  <a:lnTo>
                    <a:pt x="284022" y="259003"/>
                  </a:lnTo>
                  <a:lnTo>
                    <a:pt x="284492" y="259092"/>
                  </a:lnTo>
                  <a:lnTo>
                    <a:pt x="285089" y="258546"/>
                  </a:lnTo>
                  <a:lnTo>
                    <a:pt x="285915" y="258165"/>
                  </a:lnTo>
                  <a:close/>
                </a:path>
                <a:path w="391159" h="371475">
                  <a:moveTo>
                    <a:pt x="296811" y="216471"/>
                  </a:moveTo>
                  <a:lnTo>
                    <a:pt x="296799" y="216230"/>
                  </a:lnTo>
                  <a:lnTo>
                    <a:pt x="296443" y="216014"/>
                  </a:lnTo>
                  <a:lnTo>
                    <a:pt x="296138" y="215671"/>
                  </a:lnTo>
                  <a:lnTo>
                    <a:pt x="295910" y="216090"/>
                  </a:lnTo>
                  <a:lnTo>
                    <a:pt x="295617" y="216382"/>
                  </a:lnTo>
                  <a:lnTo>
                    <a:pt x="295681" y="216852"/>
                  </a:lnTo>
                  <a:lnTo>
                    <a:pt x="296062" y="217017"/>
                  </a:lnTo>
                  <a:lnTo>
                    <a:pt x="296278" y="217208"/>
                  </a:lnTo>
                  <a:lnTo>
                    <a:pt x="296468" y="216966"/>
                  </a:lnTo>
                  <a:lnTo>
                    <a:pt x="296811" y="216700"/>
                  </a:lnTo>
                  <a:lnTo>
                    <a:pt x="296811" y="216471"/>
                  </a:lnTo>
                  <a:close/>
                </a:path>
                <a:path w="391159" h="371475">
                  <a:moveTo>
                    <a:pt x="298742" y="1371"/>
                  </a:moveTo>
                  <a:lnTo>
                    <a:pt x="298577" y="482"/>
                  </a:lnTo>
                  <a:lnTo>
                    <a:pt x="297091" y="0"/>
                  </a:lnTo>
                  <a:lnTo>
                    <a:pt x="296557" y="1460"/>
                  </a:lnTo>
                  <a:lnTo>
                    <a:pt x="297192" y="2120"/>
                  </a:lnTo>
                  <a:lnTo>
                    <a:pt x="298488" y="2819"/>
                  </a:lnTo>
                  <a:lnTo>
                    <a:pt x="298742" y="1371"/>
                  </a:lnTo>
                  <a:close/>
                </a:path>
                <a:path w="391159" h="371475">
                  <a:moveTo>
                    <a:pt x="303034" y="197980"/>
                  </a:moveTo>
                  <a:lnTo>
                    <a:pt x="301840" y="196710"/>
                  </a:lnTo>
                  <a:lnTo>
                    <a:pt x="301586" y="196964"/>
                  </a:lnTo>
                  <a:lnTo>
                    <a:pt x="301053" y="197319"/>
                  </a:lnTo>
                  <a:lnTo>
                    <a:pt x="301117" y="197459"/>
                  </a:lnTo>
                  <a:lnTo>
                    <a:pt x="301231" y="197827"/>
                  </a:lnTo>
                  <a:lnTo>
                    <a:pt x="301586" y="198183"/>
                  </a:lnTo>
                  <a:lnTo>
                    <a:pt x="301942" y="198348"/>
                  </a:lnTo>
                  <a:lnTo>
                    <a:pt x="302145" y="198437"/>
                  </a:lnTo>
                  <a:lnTo>
                    <a:pt x="302526" y="198170"/>
                  </a:lnTo>
                  <a:lnTo>
                    <a:pt x="303034" y="197980"/>
                  </a:lnTo>
                  <a:close/>
                </a:path>
                <a:path w="391159" h="371475">
                  <a:moveTo>
                    <a:pt x="304114" y="173278"/>
                  </a:moveTo>
                  <a:lnTo>
                    <a:pt x="301231" y="171881"/>
                  </a:lnTo>
                  <a:lnTo>
                    <a:pt x="301066" y="171958"/>
                  </a:lnTo>
                  <a:lnTo>
                    <a:pt x="301028" y="174752"/>
                  </a:lnTo>
                  <a:lnTo>
                    <a:pt x="302056" y="174269"/>
                  </a:lnTo>
                  <a:lnTo>
                    <a:pt x="304114" y="173278"/>
                  </a:lnTo>
                  <a:close/>
                </a:path>
                <a:path w="391159" h="371475">
                  <a:moveTo>
                    <a:pt x="311912" y="10121"/>
                  </a:moveTo>
                  <a:lnTo>
                    <a:pt x="308902" y="7543"/>
                  </a:lnTo>
                  <a:lnTo>
                    <a:pt x="307936" y="8483"/>
                  </a:lnTo>
                  <a:lnTo>
                    <a:pt x="307606" y="11252"/>
                  </a:lnTo>
                  <a:lnTo>
                    <a:pt x="308749" y="11176"/>
                  </a:lnTo>
                  <a:lnTo>
                    <a:pt x="309664" y="11226"/>
                  </a:lnTo>
                  <a:lnTo>
                    <a:pt x="310489" y="10985"/>
                  </a:lnTo>
                  <a:lnTo>
                    <a:pt x="311035" y="10845"/>
                  </a:lnTo>
                  <a:lnTo>
                    <a:pt x="311912" y="10121"/>
                  </a:lnTo>
                  <a:close/>
                </a:path>
                <a:path w="391159" h="371475">
                  <a:moveTo>
                    <a:pt x="341426" y="138785"/>
                  </a:moveTo>
                  <a:lnTo>
                    <a:pt x="341236" y="137693"/>
                  </a:lnTo>
                  <a:lnTo>
                    <a:pt x="340982" y="136309"/>
                  </a:lnTo>
                  <a:lnTo>
                    <a:pt x="340245" y="136715"/>
                  </a:lnTo>
                  <a:lnTo>
                    <a:pt x="339775" y="136982"/>
                  </a:lnTo>
                  <a:lnTo>
                    <a:pt x="338886" y="137477"/>
                  </a:lnTo>
                  <a:lnTo>
                    <a:pt x="341426" y="138785"/>
                  </a:lnTo>
                  <a:close/>
                </a:path>
                <a:path w="391159" h="371475">
                  <a:moveTo>
                    <a:pt x="342176" y="11214"/>
                  </a:moveTo>
                  <a:lnTo>
                    <a:pt x="341642" y="10833"/>
                  </a:lnTo>
                  <a:lnTo>
                    <a:pt x="341236" y="10515"/>
                  </a:lnTo>
                  <a:lnTo>
                    <a:pt x="340779" y="10299"/>
                  </a:lnTo>
                  <a:lnTo>
                    <a:pt x="340220" y="10922"/>
                  </a:lnTo>
                  <a:lnTo>
                    <a:pt x="340575" y="11379"/>
                  </a:lnTo>
                  <a:lnTo>
                    <a:pt x="340995" y="11722"/>
                  </a:lnTo>
                  <a:lnTo>
                    <a:pt x="341414" y="11988"/>
                  </a:lnTo>
                  <a:lnTo>
                    <a:pt x="341795" y="11607"/>
                  </a:lnTo>
                  <a:lnTo>
                    <a:pt x="342176" y="11214"/>
                  </a:lnTo>
                  <a:close/>
                </a:path>
                <a:path w="391159" h="371475">
                  <a:moveTo>
                    <a:pt x="345198" y="119202"/>
                  </a:moveTo>
                  <a:lnTo>
                    <a:pt x="344335" y="118529"/>
                  </a:lnTo>
                  <a:lnTo>
                    <a:pt x="343865" y="118211"/>
                  </a:lnTo>
                  <a:lnTo>
                    <a:pt x="343496" y="118605"/>
                  </a:lnTo>
                  <a:lnTo>
                    <a:pt x="343865" y="119075"/>
                  </a:lnTo>
                  <a:lnTo>
                    <a:pt x="344258" y="119456"/>
                  </a:lnTo>
                  <a:lnTo>
                    <a:pt x="344639" y="119862"/>
                  </a:lnTo>
                  <a:lnTo>
                    <a:pt x="344817" y="119646"/>
                  </a:lnTo>
                  <a:lnTo>
                    <a:pt x="345198" y="119202"/>
                  </a:lnTo>
                  <a:close/>
                </a:path>
                <a:path w="391159" h="371475">
                  <a:moveTo>
                    <a:pt x="348932" y="117297"/>
                  </a:moveTo>
                  <a:lnTo>
                    <a:pt x="348691" y="117119"/>
                  </a:lnTo>
                  <a:lnTo>
                    <a:pt x="348437" y="116954"/>
                  </a:lnTo>
                  <a:lnTo>
                    <a:pt x="348195" y="116789"/>
                  </a:lnTo>
                  <a:lnTo>
                    <a:pt x="347814" y="117309"/>
                  </a:lnTo>
                  <a:lnTo>
                    <a:pt x="347459" y="117830"/>
                  </a:lnTo>
                  <a:lnTo>
                    <a:pt x="347078" y="118364"/>
                  </a:lnTo>
                  <a:lnTo>
                    <a:pt x="347357" y="118503"/>
                  </a:lnTo>
                  <a:lnTo>
                    <a:pt x="347827" y="118821"/>
                  </a:lnTo>
                  <a:lnTo>
                    <a:pt x="348272" y="118313"/>
                  </a:lnTo>
                  <a:lnTo>
                    <a:pt x="348589" y="117792"/>
                  </a:lnTo>
                  <a:lnTo>
                    <a:pt x="348932" y="117297"/>
                  </a:lnTo>
                  <a:close/>
                </a:path>
                <a:path w="391159" h="371475">
                  <a:moveTo>
                    <a:pt x="366293" y="148920"/>
                  </a:moveTo>
                  <a:lnTo>
                    <a:pt x="366166" y="145897"/>
                  </a:lnTo>
                  <a:lnTo>
                    <a:pt x="363791" y="147485"/>
                  </a:lnTo>
                  <a:lnTo>
                    <a:pt x="365861" y="148831"/>
                  </a:lnTo>
                  <a:lnTo>
                    <a:pt x="365391" y="150126"/>
                  </a:lnTo>
                  <a:lnTo>
                    <a:pt x="365594" y="150139"/>
                  </a:lnTo>
                  <a:lnTo>
                    <a:pt x="366293" y="148920"/>
                  </a:lnTo>
                  <a:close/>
                </a:path>
                <a:path w="391159" h="371475">
                  <a:moveTo>
                    <a:pt x="375005" y="132753"/>
                  </a:moveTo>
                  <a:lnTo>
                    <a:pt x="374624" y="132689"/>
                  </a:lnTo>
                  <a:lnTo>
                    <a:pt x="374294" y="133489"/>
                  </a:lnTo>
                  <a:lnTo>
                    <a:pt x="374561" y="133629"/>
                  </a:lnTo>
                  <a:lnTo>
                    <a:pt x="375005" y="132753"/>
                  </a:lnTo>
                  <a:close/>
                </a:path>
                <a:path w="391159" h="371475">
                  <a:moveTo>
                    <a:pt x="390842" y="54305"/>
                  </a:moveTo>
                  <a:lnTo>
                    <a:pt x="390499" y="54038"/>
                  </a:lnTo>
                  <a:lnTo>
                    <a:pt x="390334" y="53924"/>
                  </a:lnTo>
                  <a:lnTo>
                    <a:pt x="389750" y="54546"/>
                  </a:lnTo>
                  <a:lnTo>
                    <a:pt x="389191" y="55168"/>
                  </a:lnTo>
                  <a:lnTo>
                    <a:pt x="388620" y="55791"/>
                  </a:lnTo>
                  <a:lnTo>
                    <a:pt x="388912" y="56019"/>
                  </a:lnTo>
                  <a:lnTo>
                    <a:pt x="389204" y="56235"/>
                  </a:lnTo>
                  <a:lnTo>
                    <a:pt x="389483" y="56476"/>
                  </a:lnTo>
                  <a:lnTo>
                    <a:pt x="390398" y="55029"/>
                  </a:lnTo>
                  <a:lnTo>
                    <a:pt x="390842" y="54305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0" name="object 1374">
              <a:extLst>
                <a:ext uri="{FF2B5EF4-FFF2-40B4-BE49-F238E27FC236}">
                  <a16:creationId xmlns:a16="http://schemas.microsoft.com/office/drawing/2014/main" id="{7793EFC7-E11E-D56F-0571-F54434F7BCF3}"/>
                </a:ext>
              </a:extLst>
            </p:cNvPr>
            <p:cNvSpPr/>
            <p:nvPr/>
          </p:nvSpPr>
          <p:spPr>
            <a:xfrm>
              <a:off x="6380675" y="2696984"/>
              <a:ext cx="227573" cy="426266"/>
            </a:xfrm>
            <a:custGeom>
              <a:avLst/>
              <a:gdLst/>
              <a:ahLst/>
              <a:cxnLst/>
              <a:rect l="l" t="t" r="r" b="b"/>
              <a:pathLst>
                <a:path w="375284" h="702945">
                  <a:moveTo>
                    <a:pt x="1231" y="690156"/>
                  </a:moveTo>
                  <a:lnTo>
                    <a:pt x="1168" y="689698"/>
                  </a:lnTo>
                  <a:lnTo>
                    <a:pt x="1219" y="689127"/>
                  </a:lnTo>
                  <a:lnTo>
                    <a:pt x="635" y="689279"/>
                  </a:lnTo>
                  <a:lnTo>
                    <a:pt x="127" y="689305"/>
                  </a:lnTo>
                  <a:lnTo>
                    <a:pt x="88" y="689444"/>
                  </a:lnTo>
                  <a:lnTo>
                    <a:pt x="0" y="689825"/>
                  </a:lnTo>
                  <a:lnTo>
                    <a:pt x="127" y="690257"/>
                  </a:lnTo>
                  <a:lnTo>
                    <a:pt x="152" y="690676"/>
                  </a:lnTo>
                  <a:lnTo>
                    <a:pt x="482" y="690613"/>
                  </a:lnTo>
                  <a:lnTo>
                    <a:pt x="977" y="690664"/>
                  </a:lnTo>
                  <a:lnTo>
                    <a:pt x="1066" y="690499"/>
                  </a:lnTo>
                  <a:lnTo>
                    <a:pt x="1231" y="690156"/>
                  </a:lnTo>
                  <a:close/>
                </a:path>
                <a:path w="375284" h="702945">
                  <a:moveTo>
                    <a:pt x="18884" y="695223"/>
                  </a:moveTo>
                  <a:lnTo>
                    <a:pt x="18161" y="695185"/>
                  </a:lnTo>
                  <a:lnTo>
                    <a:pt x="18059" y="697128"/>
                  </a:lnTo>
                  <a:lnTo>
                    <a:pt x="18326" y="697153"/>
                  </a:lnTo>
                  <a:lnTo>
                    <a:pt x="18834" y="697166"/>
                  </a:lnTo>
                  <a:lnTo>
                    <a:pt x="18859" y="696518"/>
                  </a:lnTo>
                  <a:lnTo>
                    <a:pt x="18872" y="695871"/>
                  </a:lnTo>
                  <a:lnTo>
                    <a:pt x="18884" y="695223"/>
                  </a:lnTo>
                  <a:close/>
                </a:path>
                <a:path w="375284" h="702945">
                  <a:moveTo>
                    <a:pt x="29222" y="690689"/>
                  </a:moveTo>
                  <a:lnTo>
                    <a:pt x="25971" y="690105"/>
                  </a:lnTo>
                  <a:lnTo>
                    <a:pt x="26987" y="691984"/>
                  </a:lnTo>
                  <a:lnTo>
                    <a:pt x="27457" y="692899"/>
                  </a:lnTo>
                  <a:lnTo>
                    <a:pt x="29222" y="690689"/>
                  </a:lnTo>
                  <a:close/>
                </a:path>
                <a:path w="375284" h="702945">
                  <a:moveTo>
                    <a:pt x="30975" y="671093"/>
                  </a:moveTo>
                  <a:lnTo>
                    <a:pt x="30200" y="670128"/>
                  </a:lnTo>
                  <a:lnTo>
                    <a:pt x="29806" y="669658"/>
                  </a:lnTo>
                  <a:lnTo>
                    <a:pt x="29451" y="669886"/>
                  </a:lnTo>
                  <a:lnTo>
                    <a:pt x="29273" y="670013"/>
                  </a:lnTo>
                  <a:lnTo>
                    <a:pt x="29591" y="670547"/>
                  </a:lnTo>
                  <a:lnTo>
                    <a:pt x="29895" y="671080"/>
                  </a:lnTo>
                  <a:lnTo>
                    <a:pt x="30213" y="671614"/>
                  </a:lnTo>
                  <a:lnTo>
                    <a:pt x="30467" y="671449"/>
                  </a:lnTo>
                  <a:lnTo>
                    <a:pt x="30708" y="671258"/>
                  </a:lnTo>
                  <a:lnTo>
                    <a:pt x="30975" y="671093"/>
                  </a:lnTo>
                  <a:close/>
                </a:path>
                <a:path w="375284" h="702945">
                  <a:moveTo>
                    <a:pt x="37515" y="701789"/>
                  </a:moveTo>
                  <a:lnTo>
                    <a:pt x="37033" y="701649"/>
                  </a:lnTo>
                  <a:lnTo>
                    <a:pt x="36791" y="701586"/>
                  </a:lnTo>
                  <a:lnTo>
                    <a:pt x="36576" y="701916"/>
                  </a:lnTo>
                  <a:lnTo>
                    <a:pt x="36258" y="702233"/>
                  </a:lnTo>
                  <a:lnTo>
                    <a:pt x="37477" y="702056"/>
                  </a:lnTo>
                  <a:lnTo>
                    <a:pt x="37515" y="701789"/>
                  </a:lnTo>
                  <a:close/>
                </a:path>
                <a:path w="375284" h="702945">
                  <a:moveTo>
                    <a:pt x="52578" y="633133"/>
                  </a:moveTo>
                  <a:lnTo>
                    <a:pt x="49809" y="627291"/>
                  </a:lnTo>
                  <a:lnTo>
                    <a:pt x="48552" y="630123"/>
                  </a:lnTo>
                  <a:lnTo>
                    <a:pt x="49936" y="632688"/>
                  </a:lnTo>
                  <a:lnTo>
                    <a:pt x="49580" y="635304"/>
                  </a:lnTo>
                  <a:lnTo>
                    <a:pt x="52565" y="634593"/>
                  </a:lnTo>
                  <a:lnTo>
                    <a:pt x="52578" y="633133"/>
                  </a:lnTo>
                  <a:close/>
                </a:path>
                <a:path w="375284" h="702945">
                  <a:moveTo>
                    <a:pt x="63398" y="609904"/>
                  </a:moveTo>
                  <a:lnTo>
                    <a:pt x="63157" y="609561"/>
                  </a:lnTo>
                  <a:lnTo>
                    <a:pt x="62966" y="609155"/>
                  </a:lnTo>
                  <a:lnTo>
                    <a:pt x="62649" y="608901"/>
                  </a:lnTo>
                  <a:lnTo>
                    <a:pt x="62420" y="608711"/>
                  </a:lnTo>
                  <a:lnTo>
                    <a:pt x="62039" y="608711"/>
                  </a:lnTo>
                  <a:lnTo>
                    <a:pt x="61201" y="608482"/>
                  </a:lnTo>
                  <a:lnTo>
                    <a:pt x="61950" y="609384"/>
                  </a:lnTo>
                  <a:lnTo>
                    <a:pt x="62369" y="609917"/>
                  </a:lnTo>
                  <a:lnTo>
                    <a:pt x="62788" y="610450"/>
                  </a:lnTo>
                  <a:lnTo>
                    <a:pt x="62992" y="610260"/>
                  </a:lnTo>
                  <a:lnTo>
                    <a:pt x="63195" y="610082"/>
                  </a:lnTo>
                  <a:lnTo>
                    <a:pt x="63398" y="609904"/>
                  </a:lnTo>
                  <a:close/>
                </a:path>
                <a:path w="375284" h="702945">
                  <a:moveTo>
                    <a:pt x="78193" y="646874"/>
                  </a:moveTo>
                  <a:lnTo>
                    <a:pt x="77114" y="645883"/>
                  </a:lnTo>
                  <a:lnTo>
                    <a:pt x="77292" y="647395"/>
                  </a:lnTo>
                  <a:lnTo>
                    <a:pt x="77406" y="648322"/>
                  </a:lnTo>
                  <a:lnTo>
                    <a:pt x="78193" y="646874"/>
                  </a:lnTo>
                  <a:close/>
                </a:path>
                <a:path w="375284" h="702945">
                  <a:moveTo>
                    <a:pt x="115379" y="594347"/>
                  </a:moveTo>
                  <a:lnTo>
                    <a:pt x="115100" y="593750"/>
                  </a:lnTo>
                  <a:lnTo>
                    <a:pt x="114820" y="593153"/>
                  </a:lnTo>
                  <a:lnTo>
                    <a:pt x="114465" y="592556"/>
                  </a:lnTo>
                  <a:lnTo>
                    <a:pt x="113893" y="592734"/>
                  </a:lnTo>
                  <a:lnTo>
                    <a:pt x="113969" y="593407"/>
                  </a:lnTo>
                  <a:lnTo>
                    <a:pt x="114096" y="594042"/>
                  </a:lnTo>
                  <a:lnTo>
                    <a:pt x="114198" y="594702"/>
                  </a:lnTo>
                  <a:lnTo>
                    <a:pt x="114579" y="594588"/>
                  </a:lnTo>
                  <a:lnTo>
                    <a:pt x="114985" y="594461"/>
                  </a:lnTo>
                  <a:lnTo>
                    <a:pt x="115379" y="594347"/>
                  </a:lnTo>
                  <a:close/>
                </a:path>
                <a:path w="375284" h="702945">
                  <a:moveTo>
                    <a:pt x="118008" y="590219"/>
                  </a:moveTo>
                  <a:lnTo>
                    <a:pt x="117792" y="589762"/>
                  </a:lnTo>
                  <a:lnTo>
                    <a:pt x="117652" y="589191"/>
                  </a:lnTo>
                  <a:lnTo>
                    <a:pt x="116611" y="589851"/>
                  </a:lnTo>
                  <a:lnTo>
                    <a:pt x="116166" y="590130"/>
                  </a:lnTo>
                  <a:lnTo>
                    <a:pt x="116370" y="590372"/>
                  </a:lnTo>
                  <a:lnTo>
                    <a:pt x="116586" y="590804"/>
                  </a:lnTo>
                  <a:lnTo>
                    <a:pt x="116763" y="590791"/>
                  </a:lnTo>
                  <a:lnTo>
                    <a:pt x="117170" y="590753"/>
                  </a:lnTo>
                  <a:lnTo>
                    <a:pt x="117602" y="590562"/>
                  </a:lnTo>
                  <a:lnTo>
                    <a:pt x="117919" y="590296"/>
                  </a:lnTo>
                  <a:close/>
                </a:path>
                <a:path w="375284" h="702945">
                  <a:moveTo>
                    <a:pt x="142913" y="563372"/>
                  </a:moveTo>
                  <a:lnTo>
                    <a:pt x="141401" y="564349"/>
                  </a:lnTo>
                  <a:lnTo>
                    <a:pt x="141008" y="565035"/>
                  </a:lnTo>
                  <a:lnTo>
                    <a:pt x="141973" y="566166"/>
                  </a:lnTo>
                  <a:lnTo>
                    <a:pt x="142367" y="565848"/>
                  </a:lnTo>
                  <a:lnTo>
                    <a:pt x="142735" y="565683"/>
                  </a:lnTo>
                  <a:lnTo>
                    <a:pt x="142913" y="564908"/>
                  </a:lnTo>
                  <a:lnTo>
                    <a:pt x="142875" y="564324"/>
                  </a:lnTo>
                  <a:lnTo>
                    <a:pt x="142913" y="563372"/>
                  </a:lnTo>
                  <a:close/>
                </a:path>
                <a:path w="375284" h="702945">
                  <a:moveTo>
                    <a:pt x="147040" y="581596"/>
                  </a:moveTo>
                  <a:lnTo>
                    <a:pt x="146786" y="581418"/>
                  </a:lnTo>
                  <a:lnTo>
                    <a:pt x="146265" y="581101"/>
                  </a:lnTo>
                  <a:lnTo>
                    <a:pt x="145999" y="581621"/>
                  </a:lnTo>
                  <a:lnTo>
                    <a:pt x="145732" y="582155"/>
                  </a:lnTo>
                  <a:lnTo>
                    <a:pt x="145453" y="582676"/>
                  </a:lnTo>
                  <a:lnTo>
                    <a:pt x="145669" y="582790"/>
                  </a:lnTo>
                  <a:lnTo>
                    <a:pt x="145884" y="582891"/>
                  </a:lnTo>
                  <a:lnTo>
                    <a:pt x="146088" y="583006"/>
                  </a:lnTo>
                  <a:lnTo>
                    <a:pt x="146735" y="582053"/>
                  </a:lnTo>
                  <a:lnTo>
                    <a:pt x="147040" y="581596"/>
                  </a:lnTo>
                  <a:close/>
                </a:path>
                <a:path w="375284" h="702945">
                  <a:moveTo>
                    <a:pt x="147967" y="525995"/>
                  </a:moveTo>
                  <a:lnTo>
                    <a:pt x="147777" y="525907"/>
                  </a:lnTo>
                  <a:lnTo>
                    <a:pt x="147447" y="525729"/>
                  </a:lnTo>
                  <a:lnTo>
                    <a:pt x="147104" y="526161"/>
                  </a:lnTo>
                  <a:lnTo>
                    <a:pt x="146850" y="526592"/>
                  </a:lnTo>
                  <a:lnTo>
                    <a:pt x="146583" y="527011"/>
                  </a:lnTo>
                  <a:lnTo>
                    <a:pt x="147091" y="527304"/>
                  </a:lnTo>
                  <a:lnTo>
                    <a:pt x="147345" y="527443"/>
                  </a:lnTo>
                  <a:lnTo>
                    <a:pt x="147967" y="525995"/>
                  </a:lnTo>
                  <a:close/>
                </a:path>
                <a:path w="375284" h="702945">
                  <a:moveTo>
                    <a:pt x="153898" y="546989"/>
                  </a:moveTo>
                  <a:lnTo>
                    <a:pt x="153822" y="545757"/>
                  </a:lnTo>
                  <a:lnTo>
                    <a:pt x="152704" y="544982"/>
                  </a:lnTo>
                  <a:lnTo>
                    <a:pt x="152031" y="545401"/>
                  </a:lnTo>
                  <a:lnTo>
                    <a:pt x="151701" y="546519"/>
                  </a:lnTo>
                  <a:lnTo>
                    <a:pt x="151638" y="546760"/>
                  </a:lnTo>
                  <a:lnTo>
                    <a:pt x="151955" y="547344"/>
                  </a:lnTo>
                  <a:lnTo>
                    <a:pt x="153314" y="547547"/>
                  </a:lnTo>
                  <a:lnTo>
                    <a:pt x="153898" y="546989"/>
                  </a:lnTo>
                  <a:close/>
                </a:path>
                <a:path w="375284" h="702945">
                  <a:moveTo>
                    <a:pt x="160324" y="606323"/>
                  </a:moveTo>
                  <a:lnTo>
                    <a:pt x="160096" y="604481"/>
                  </a:lnTo>
                  <a:lnTo>
                    <a:pt x="159842" y="604532"/>
                  </a:lnTo>
                  <a:lnTo>
                    <a:pt x="159321" y="604596"/>
                  </a:lnTo>
                  <a:lnTo>
                    <a:pt x="159423" y="605205"/>
                  </a:lnTo>
                  <a:lnTo>
                    <a:pt x="159499" y="605815"/>
                  </a:lnTo>
                  <a:lnTo>
                    <a:pt x="159600" y="606425"/>
                  </a:lnTo>
                  <a:lnTo>
                    <a:pt x="159842" y="606399"/>
                  </a:lnTo>
                  <a:lnTo>
                    <a:pt x="160083" y="606361"/>
                  </a:lnTo>
                  <a:lnTo>
                    <a:pt x="160324" y="606323"/>
                  </a:lnTo>
                  <a:close/>
                </a:path>
                <a:path w="375284" h="702945">
                  <a:moveTo>
                    <a:pt x="161696" y="509612"/>
                  </a:moveTo>
                  <a:lnTo>
                    <a:pt x="160959" y="508406"/>
                  </a:lnTo>
                  <a:lnTo>
                    <a:pt x="160172" y="507415"/>
                  </a:lnTo>
                  <a:lnTo>
                    <a:pt x="158457" y="507796"/>
                  </a:lnTo>
                  <a:lnTo>
                    <a:pt x="159626" y="510819"/>
                  </a:lnTo>
                  <a:lnTo>
                    <a:pt x="161696" y="509612"/>
                  </a:lnTo>
                  <a:close/>
                </a:path>
                <a:path w="375284" h="702945">
                  <a:moveTo>
                    <a:pt x="177139" y="603542"/>
                  </a:moveTo>
                  <a:lnTo>
                    <a:pt x="175577" y="602488"/>
                  </a:lnTo>
                  <a:lnTo>
                    <a:pt x="174117" y="604100"/>
                  </a:lnTo>
                  <a:lnTo>
                    <a:pt x="175856" y="603770"/>
                  </a:lnTo>
                  <a:lnTo>
                    <a:pt x="177139" y="603542"/>
                  </a:lnTo>
                  <a:close/>
                </a:path>
                <a:path w="375284" h="702945">
                  <a:moveTo>
                    <a:pt x="182664" y="618947"/>
                  </a:moveTo>
                  <a:lnTo>
                    <a:pt x="182079" y="618718"/>
                  </a:lnTo>
                  <a:lnTo>
                    <a:pt x="181495" y="618566"/>
                  </a:lnTo>
                  <a:lnTo>
                    <a:pt x="180924" y="618413"/>
                  </a:lnTo>
                  <a:lnTo>
                    <a:pt x="180822" y="618718"/>
                  </a:lnTo>
                  <a:lnTo>
                    <a:pt x="180733" y="619010"/>
                  </a:lnTo>
                  <a:lnTo>
                    <a:pt x="180632" y="619315"/>
                  </a:lnTo>
                  <a:lnTo>
                    <a:pt x="181229" y="619493"/>
                  </a:lnTo>
                  <a:lnTo>
                    <a:pt x="181813" y="619671"/>
                  </a:lnTo>
                  <a:lnTo>
                    <a:pt x="182410" y="619823"/>
                  </a:lnTo>
                  <a:lnTo>
                    <a:pt x="182486" y="619506"/>
                  </a:lnTo>
                  <a:lnTo>
                    <a:pt x="182664" y="618947"/>
                  </a:lnTo>
                  <a:close/>
                </a:path>
                <a:path w="375284" h="702945">
                  <a:moveTo>
                    <a:pt x="183337" y="608330"/>
                  </a:moveTo>
                  <a:lnTo>
                    <a:pt x="182816" y="608101"/>
                  </a:lnTo>
                  <a:lnTo>
                    <a:pt x="182283" y="607860"/>
                  </a:lnTo>
                  <a:lnTo>
                    <a:pt x="181749" y="607618"/>
                  </a:lnTo>
                  <a:lnTo>
                    <a:pt x="181648" y="607910"/>
                  </a:lnTo>
                  <a:lnTo>
                    <a:pt x="181533" y="608177"/>
                  </a:lnTo>
                  <a:lnTo>
                    <a:pt x="181419" y="608457"/>
                  </a:lnTo>
                  <a:lnTo>
                    <a:pt x="181991" y="608596"/>
                  </a:lnTo>
                  <a:lnTo>
                    <a:pt x="183159" y="608850"/>
                  </a:lnTo>
                  <a:lnTo>
                    <a:pt x="183222" y="608685"/>
                  </a:lnTo>
                  <a:lnTo>
                    <a:pt x="183273" y="608507"/>
                  </a:lnTo>
                  <a:lnTo>
                    <a:pt x="183337" y="608330"/>
                  </a:lnTo>
                  <a:close/>
                </a:path>
                <a:path w="375284" h="702945">
                  <a:moveTo>
                    <a:pt x="203720" y="562406"/>
                  </a:moveTo>
                  <a:lnTo>
                    <a:pt x="203403" y="561746"/>
                  </a:lnTo>
                  <a:lnTo>
                    <a:pt x="203288" y="561263"/>
                  </a:lnTo>
                  <a:lnTo>
                    <a:pt x="203009" y="561073"/>
                  </a:lnTo>
                  <a:lnTo>
                    <a:pt x="202768" y="560908"/>
                  </a:lnTo>
                  <a:lnTo>
                    <a:pt x="202298" y="561124"/>
                  </a:lnTo>
                  <a:lnTo>
                    <a:pt x="201917" y="561162"/>
                  </a:lnTo>
                  <a:lnTo>
                    <a:pt x="202018" y="561581"/>
                  </a:lnTo>
                  <a:lnTo>
                    <a:pt x="201980" y="562114"/>
                  </a:lnTo>
                  <a:lnTo>
                    <a:pt x="202234" y="562356"/>
                  </a:lnTo>
                  <a:lnTo>
                    <a:pt x="202450" y="562559"/>
                  </a:lnTo>
                  <a:lnTo>
                    <a:pt x="202996" y="562406"/>
                  </a:lnTo>
                  <a:lnTo>
                    <a:pt x="203720" y="562406"/>
                  </a:lnTo>
                  <a:close/>
                </a:path>
                <a:path w="375284" h="702945">
                  <a:moveTo>
                    <a:pt x="214566" y="600240"/>
                  </a:moveTo>
                  <a:lnTo>
                    <a:pt x="214185" y="600011"/>
                  </a:lnTo>
                  <a:lnTo>
                    <a:pt x="213893" y="600506"/>
                  </a:lnTo>
                  <a:lnTo>
                    <a:pt x="213575" y="600989"/>
                  </a:lnTo>
                  <a:lnTo>
                    <a:pt x="213271" y="601497"/>
                  </a:lnTo>
                  <a:lnTo>
                    <a:pt x="213448" y="601573"/>
                  </a:lnTo>
                  <a:lnTo>
                    <a:pt x="213614" y="601675"/>
                  </a:lnTo>
                  <a:lnTo>
                    <a:pt x="213779" y="601751"/>
                  </a:lnTo>
                  <a:lnTo>
                    <a:pt x="214312" y="600748"/>
                  </a:lnTo>
                  <a:lnTo>
                    <a:pt x="214566" y="600240"/>
                  </a:lnTo>
                  <a:close/>
                </a:path>
                <a:path w="375284" h="702945">
                  <a:moveTo>
                    <a:pt x="218109" y="597268"/>
                  </a:moveTo>
                  <a:lnTo>
                    <a:pt x="218033" y="596950"/>
                  </a:lnTo>
                  <a:lnTo>
                    <a:pt x="217982" y="596455"/>
                  </a:lnTo>
                  <a:lnTo>
                    <a:pt x="217525" y="596684"/>
                  </a:lnTo>
                  <a:lnTo>
                    <a:pt x="217246" y="596823"/>
                  </a:lnTo>
                  <a:lnTo>
                    <a:pt x="216979" y="596963"/>
                  </a:lnTo>
                  <a:lnTo>
                    <a:pt x="217119" y="597230"/>
                  </a:lnTo>
                  <a:lnTo>
                    <a:pt x="217220" y="597535"/>
                  </a:lnTo>
                  <a:lnTo>
                    <a:pt x="217449" y="597725"/>
                  </a:lnTo>
                  <a:lnTo>
                    <a:pt x="218008" y="597662"/>
                  </a:lnTo>
                  <a:lnTo>
                    <a:pt x="218109" y="597268"/>
                  </a:lnTo>
                  <a:close/>
                </a:path>
                <a:path w="375284" h="702945">
                  <a:moveTo>
                    <a:pt x="250710" y="437870"/>
                  </a:moveTo>
                  <a:lnTo>
                    <a:pt x="250532" y="437819"/>
                  </a:lnTo>
                  <a:lnTo>
                    <a:pt x="250177" y="437692"/>
                  </a:lnTo>
                  <a:lnTo>
                    <a:pt x="249948" y="438238"/>
                  </a:lnTo>
                  <a:lnTo>
                    <a:pt x="249732" y="438797"/>
                  </a:lnTo>
                  <a:lnTo>
                    <a:pt x="249491" y="439343"/>
                  </a:lnTo>
                  <a:lnTo>
                    <a:pt x="250342" y="439508"/>
                  </a:lnTo>
                  <a:lnTo>
                    <a:pt x="250469" y="438950"/>
                  </a:lnTo>
                  <a:lnTo>
                    <a:pt x="250583" y="438416"/>
                  </a:lnTo>
                  <a:lnTo>
                    <a:pt x="250710" y="437870"/>
                  </a:lnTo>
                  <a:close/>
                </a:path>
                <a:path w="375284" h="702945">
                  <a:moveTo>
                    <a:pt x="251028" y="538492"/>
                  </a:moveTo>
                  <a:lnTo>
                    <a:pt x="250456" y="538035"/>
                  </a:lnTo>
                  <a:lnTo>
                    <a:pt x="250126" y="537603"/>
                  </a:lnTo>
                  <a:lnTo>
                    <a:pt x="249847" y="537629"/>
                  </a:lnTo>
                  <a:lnTo>
                    <a:pt x="249516" y="537667"/>
                  </a:lnTo>
                  <a:lnTo>
                    <a:pt x="249212" y="538086"/>
                  </a:lnTo>
                  <a:lnTo>
                    <a:pt x="248894" y="538340"/>
                  </a:lnTo>
                  <a:lnTo>
                    <a:pt x="249161" y="538645"/>
                  </a:lnTo>
                  <a:lnTo>
                    <a:pt x="249377" y="539153"/>
                  </a:lnTo>
                  <a:lnTo>
                    <a:pt x="249999" y="539267"/>
                  </a:lnTo>
                  <a:lnTo>
                    <a:pt x="250367" y="538861"/>
                  </a:lnTo>
                  <a:lnTo>
                    <a:pt x="251028" y="538492"/>
                  </a:lnTo>
                  <a:close/>
                </a:path>
                <a:path w="375284" h="702945">
                  <a:moveTo>
                    <a:pt x="251028" y="358571"/>
                  </a:moveTo>
                  <a:lnTo>
                    <a:pt x="250799" y="358533"/>
                  </a:lnTo>
                  <a:lnTo>
                    <a:pt x="250558" y="358521"/>
                  </a:lnTo>
                  <a:lnTo>
                    <a:pt x="250317" y="358508"/>
                  </a:lnTo>
                  <a:lnTo>
                    <a:pt x="249948" y="361454"/>
                  </a:lnTo>
                  <a:lnTo>
                    <a:pt x="250596" y="361480"/>
                  </a:lnTo>
                  <a:lnTo>
                    <a:pt x="250913" y="361505"/>
                  </a:lnTo>
                  <a:lnTo>
                    <a:pt x="250952" y="360514"/>
                  </a:lnTo>
                  <a:lnTo>
                    <a:pt x="250990" y="359537"/>
                  </a:lnTo>
                  <a:lnTo>
                    <a:pt x="251028" y="358571"/>
                  </a:lnTo>
                  <a:close/>
                </a:path>
                <a:path w="375284" h="702945">
                  <a:moveTo>
                    <a:pt x="261378" y="496557"/>
                  </a:moveTo>
                  <a:lnTo>
                    <a:pt x="261239" y="495935"/>
                  </a:lnTo>
                  <a:lnTo>
                    <a:pt x="261239" y="495211"/>
                  </a:lnTo>
                  <a:lnTo>
                    <a:pt x="260413" y="495528"/>
                  </a:lnTo>
                  <a:lnTo>
                    <a:pt x="259867" y="495617"/>
                  </a:lnTo>
                  <a:lnTo>
                    <a:pt x="259499" y="495935"/>
                  </a:lnTo>
                  <a:lnTo>
                    <a:pt x="259346" y="496049"/>
                  </a:lnTo>
                  <a:lnTo>
                    <a:pt x="259638" y="497001"/>
                  </a:lnTo>
                  <a:lnTo>
                    <a:pt x="260235" y="497014"/>
                  </a:lnTo>
                  <a:lnTo>
                    <a:pt x="260807" y="496925"/>
                  </a:lnTo>
                  <a:lnTo>
                    <a:pt x="261213" y="496671"/>
                  </a:lnTo>
                  <a:lnTo>
                    <a:pt x="261378" y="496557"/>
                  </a:lnTo>
                  <a:close/>
                </a:path>
                <a:path w="375284" h="702945">
                  <a:moveTo>
                    <a:pt x="261632" y="504913"/>
                  </a:moveTo>
                  <a:lnTo>
                    <a:pt x="261264" y="504418"/>
                  </a:lnTo>
                  <a:lnTo>
                    <a:pt x="261048" y="504050"/>
                  </a:lnTo>
                  <a:lnTo>
                    <a:pt x="260756" y="503770"/>
                  </a:lnTo>
                  <a:lnTo>
                    <a:pt x="260108" y="504063"/>
                  </a:lnTo>
                  <a:lnTo>
                    <a:pt x="260070" y="504266"/>
                  </a:lnTo>
                  <a:lnTo>
                    <a:pt x="260019" y="504545"/>
                  </a:lnTo>
                  <a:lnTo>
                    <a:pt x="260197" y="505028"/>
                  </a:lnTo>
                  <a:lnTo>
                    <a:pt x="260629" y="505269"/>
                  </a:lnTo>
                  <a:lnTo>
                    <a:pt x="261035" y="505040"/>
                  </a:lnTo>
                  <a:lnTo>
                    <a:pt x="261632" y="504913"/>
                  </a:lnTo>
                  <a:close/>
                </a:path>
                <a:path w="375284" h="702945">
                  <a:moveTo>
                    <a:pt x="272592" y="317792"/>
                  </a:moveTo>
                  <a:lnTo>
                    <a:pt x="272249" y="317322"/>
                  </a:lnTo>
                  <a:lnTo>
                    <a:pt x="271932" y="316839"/>
                  </a:lnTo>
                  <a:lnTo>
                    <a:pt x="271589" y="316369"/>
                  </a:lnTo>
                  <a:lnTo>
                    <a:pt x="271411" y="316496"/>
                  </a:lnTo>
                  <a:lnTo>
                    <a:pt x="271233" y="316611"/>
                  </a:lnTo>
                  <a:lnTo>
                    <a:pt x="271056" y="316738"/>
                  </a:lnTo>
                  <a:lnTo>
                    <a:pt x="271386" y="317220"/>
                  </a:lnTo>
                  <a:lnTo>
                    <a:pt x="271691" y="317703"/>
                  </a:lnTo>
                  <a:lnTo>
                    <a:pt x="272046" y="318147"/>
                  </a:lnTo>
                  <a:lnTo>
                    <a:pt x="272402" y="317906"/>
                  </a:lnTo>
                  <a:lnTo>
                    <a:pt x="272592" y="317792"/>
                  </a:lnTo>
                  <a:close/>
                </a:path>
                <a:path w="375284" h="702945">
                  <a:moveTo>
                    <a:pt x="295198" y="471347"/>
                  </a:moveTo>
                  <a:lnTo>
                    <a:pt x="292252" y="470941"/>
                  </a:lnTo>
                  <a:lnTo>
                    <a:pt x="291985" y="471233"/>
                  </a:lnTo>
                  <a:lnTo>
                    <a:pt x="292620" y="474675"/>
                  </a:lnTo>
                  <a:lnTo>
                    <a:pt x="295198" y="471347"/>
                  </a:lnTo>
                  <a:close/>
                </a:path>
                <a:path w="375284" h="702945">
                  <a:moveTo>
                    <a:pt x="296240" y="449859"/>
                  </a:moveTo>
                  <a:lnTo>
                    <a:pt x="295694" y="449999"/>
                  </a:lnTo>
                  <a:lnTo>
                    <a:pt x="295186" y="450049"/>
                  </a:lnTo>
                  <a:lnTo>
                    <a:pt x="295109" y="450557"/>
                  </a:lnTo>
                  <a:lnTo>
                    <a:pt x="295224" y="450989"/>
                  </a:lnTo>
                  <a:lnTo>
                    <a:pt x="295262" y="451396"/>
                  </a:lnTo>
                  <a:lnTo>
                    <a:pt x="295554" y="451370"/>
                  </a:lnTo>
                  <a:lnTo>
                    <a:pt x="296049" y="451383"/>
                  </a:lnTo>
                  <a:lnTo>
                    <a:pt x="296240" y="450888"/>
                  </a:lnTo>
                  <a:lnTo>
                    <a:pt x="296189" y="450469"/>
                  </a:lnTo>
                  <a:lnTo>
                    <a:pt x="296240" y="449859"/>
                  </a:lnTo>
                  <a:close/>
                </a:path>
                <a:path w="375284" h="702945">
                  <a:moveTo>
                    <a:pt x="298259" y="323659"/>
                  </a:moveTo>
                  <a:lnTo>
                    <a:pt x="298208" y="323494"/>
                  </a:lnTo>
                  <a:lnTo>
                    <a:pt x="298081" y="323189"/>
                  </a:lnTo>
                  <a:lnTo>
                    <a:pt x="297434" y="323291"/>
                  </a:lnTo>
                  <a:lnTo>
                    <a:pt x="296138" y="323481"/>
                  </a:lnTo>
                  <a:lnTo>
                    <a:pt x="296125" y="323659"/>
                  </a:lnTo>
                  <a:lnTo>
                    <a:pt x="296087" y="324002"/>
                  </a:lnTo>
                  <a:lnTo>
                    <a:pt x="296506" y="324129"/>
                  </a:lnTo>
                  <a:lnTo>
                    <a:pt x="296951" y="324383"/>
                  </a:lnTo>
                  <a:lnTo>
                    <a:pt x="297357" y="324332"/>
                  </a:lnTo>
                  <a:lnTo>
                    <a:pt x="297675" y="324307"/>
                  </a:lnTo>
                  <a:lnTo>
                    <a:pt x="297967" y="323900"/>
                  </a:lnTo>
                  <a:lnTo>
                    <a:pt x="298259" y="323659"/>
                  </a:lnTo>
                  <a:close/>
                </a:path>
                <a:path w="375284" h="702945">
                  <a:moveTo>
                    <a:pt x="307860" y="389991"/>
                  </a:moveTo>
                  <a:lnTo>
                    <a:pt x="307695" y="389877"/>
                  </a:lnTo>
                  <a:lnTo>
                    <a:pt x="307530" y="389763"/>
                  </a:lnTo>
                  <a:lnTo>
                    <a:pt x="307365" y="389636"/>
                  </a:lnTo>
                  <a:lnTo>
                    <a:pt x="305600" y="391363"/>
                  </a:lnTo>
                  <a:lnTo>
                    <a:pt x="305752" y="391528"/>
                  </a:lnTo>
                  <a:lnTo>
                    <a:pt x="306057" y="391845"/>
                  </a:lnTo>
                  <a:lnTo>
                    <a:pt x="306654" y="391236"/>
                  </a:lnTo>
                  <a:lnTo>
                    <a:pt x="307860" y="389991"/>
                  </a:lnTo>
                  <a:close/>
                </a:path>
                <a:path w="375284" h="702945">
                  <a:moveTo>
                    <a:pt x="317411" y="261696"/>
                  </a:moveTo>
                  <a:lnTo>
                    <a:pt x="317093" y="261378"/>
                  </a:lnTo>
                  <a:lnTo>
                    <a:pt x="316826" y="260908"/>
                  </a:lnTo>
                  <a:lnTo>
                    <a:pt x="316445" y="260781"/>
                  </a:lnTo>
                  <a:lnTo>
                    <a:pt x="316115" y="260667"/>
                  </a:lnTo>
                  <a:lnTo>
                    <a:pt x="315607" y="260858"/>
                  </a:lnTo>
                  <a:lnTo>
                    <a:pt x="315277" y="261061"/>
                  </a:lnTo>
                  <a:lnTo>
                    <a:pt x="315264" y="261823"/>
                  </a:lnTo>
                  <a:lnTo>
                    <a:pt x="315747" y="262153"/>
                  </a:lnTo>
                  <a:lnTo>
                    <a:pt x="316191" y="262140"/>
                  </a:lnTo>
                  <a:lnTo>
                    <a:pt x="316585" y="262204"/>
                  </a:lnTo>
                  <a:lnTo>
                    <a:pt x="316852" y="262026"/>
                  </a:lnTo>
                  <a:lnTo>
                    <a:pt x="317131" y="261861"/>
                  </a:lnTo>
                  <a:lnTo>
                    <a:pt x="317411" y="261696"/>
                  </a:lnTo>
                  <a:close/>
                </a:path>
                <a:path w="375284" h="702945">
                  <a:moveTo>
                    <a:pt x="329412" y="487006"/>
                  </a:moveTo>
                  <a:lnTo>
                    <a:pt x="329260" y="486930"/>
                  </a:lnTo>
                  <a:lnTo>
                    <a:pt x="329107" y="486829"/>
                  </a:lnTo>
                  <a:lnTo>
                    <a:pt x="328942" y="486740"/>
                  </a:lnTo>
                  <a:lnTo>
                    <a:pt x="328256" y="487807"/>
                  </a:lnTo>
                  <a:lnTo>
                    <a:pt x="327926" y="488353"/>
                  </a:lnTo>
                  <a:lnTo>
                    <a:pt x="328129" y="488467"/>
                  </a:lnTo>
                  <a:lnTo>
                    <a:pt x="328396" y="488632"/>
                  </a:lnTo>
                  <a:lnTo>
                    <a:pt x="329412" y="487006"/>
                  </a:lnTo>
                  <a:close/>
                </a:path>
                <a:path w="375284" h="702945">
                  <a:moveTo>
                    <a:pt x="330200" y="410870"/>
                  </a:moveTo>
                  <a:lnTo>
                    <a:pt x="329641" y="410375"/>
                  </a:lnTo>
                  <a:lnTo>
                    <a:pt x="329361" y="410121"/>
                  </a:lnTo>
                  <a:lnTo>
                    <a:pt x="326923" y="413054"/>
                  </a:lnTo>
                  <a:lnTo>
                    <a:pt x="325704" y="414528"/>
                  </a:lnTo>
                  <a:lnTo>
                    <a:pt x="328650" y="414604"/>
                  </a:lnTo>
                  <a:lnTo>
                    <a:pt x="329247" y="412572"/>
                  </a:lnTo>
                  <a:lnTo>
                    <a:pt x="330200" y="410870"/>
                  </a:lnTo>
                  <a:close/>
                </a:path>
                <a:path w="375284" h="702945">
                  <a:moveTo>
                    <a:pt x="337515" y="385305"/>
                  </a:moveTo>
                  <a:lnTo>
                    <a:pt x="336981" y="384695"/>
                  </a:lnTo>
                  <a:lnTo>
                    <a:pt x="335483" y="383565"/>
                  </a:lnTo>
                  <a:lnTo>
                    <a:pt x="335838" y="384937"/>
                  </a:lnTo>
                  <a:lnTo>
                    <a:pt x="336029" y="385648"/>
                  </a:lnTo>
                  <a:lnTo>
                    <a:pt x="336296" y="386702"/>
                  </a:lnTo>
                  <a:lnTo>
                    <a:pt x="337515" y="385305"/>
                  </a:lnTo>
                  <a:close/>
                </a:path>
                <a:path w="375284" h="702945">
                  <a:moveTo>
                    <a:pt x="341693" y="455625"/>
                  </a:moveTo>
                  <a:lnTo>
                    <a:pt x="341337" y="454672"/>
                  </a:lnTo>
                  <a:lnTo>
                    <a:pt x="341185" y="453745"/>
                  </a:lnTo>
                  <a:lnTo>
                    <a:pt x="340385" y="453567"/>
                  </a:lnTo>
                  <a:lnTo>
                    <a:pt x="339928" y="454469"/>
                  </a:lnTo>
                  <a:lnTo>
                    <a:pt x="339217" y="455320"/>
                  </a:lnTo>
                  <a:lnTo>
                    <a:pt x="338988" y="456819"/>
                  </a:lnTo>
                  <a:lnTo>
                    <a:pt x="339801" y="457479"/>
                  </a:lnTo>
                  <a:lnTo>
                    <a:pt x="340207" y="458101"/>
                  </a:lnTo>
                  <a:lnTo>
                    <a:pt x="340690" y="457555"/>
                  </a:lnTo>
                  <a:lnTo>
                    <a:pt x="341464" y="457085"/>
                  </a:lnTo>
                  <a:lnTo>
                    <a:pt x="341693" y="455625"/>
                  </a:lnTo>
                  <a:close/>
                </a:path>
                <a:path w="375284" h="702945">
                  <a:moveTo>
                    <a:pt x="347776" y="439966"/>
                  </a:moveTo>
                  <a:lnTo>
                    <a:pt x="347649" y="439153"/>
                  </a:lnTo>
                  <a:lnTo>
                    <a:pt x="346976" y="439305"/>
                  </a:lnTo>
                  <a:lnTo>
                    <a:pt x="346316" y="439458"/>
                  </a:lnTo>
                  <a:lnTo>
                    <a:pt x="345643" y="439610"/>
                  </a:lnTo>
                  <a:lnTo>
                    <a:pt x="345744" y="440270"/>
                  </a:lnTo>
                  <a:lnTo>
                    <a:pt x="346417" y="440169"/>
                  </a:lnTo>
                  <a:lnTo>
                    <a:pt x="347103" y="440080"/>
                  </a:lnTo>
                  <a:lnTo>
                    <a:pt x="347776" y="439966"/>
                  </a:lnTo>
                  <a:close/>
                </a:path>
                <a:path w="375284" h="702945">
                  <a:moveTo>
                    <a:pt x="348742" y="442201"/>
                  </a:moveTo>
                  <a:lnTo>
                    <a:pt x="348424" y="441909"/>
                  </a:lnTo>
                  <a:lnTo>
                    <a:pt x="348234" y="441617"/>
                  </a:lnTo>
                  <a:lnTo>
                    <a:pt x="347853" y="441807"/>
                  </a:lnTo>
                  <a:lnTo>
                    <a:pt x="347294" y="442074"/>
                  </a:lnTo>
                  <a:lnTo>
                    <a:pt x="347535" y="442366"/>
                  </a:lnTo>
                  <a:lnTo>
                    <a:pt x="347764" y="442709"/>
                  </a:lnTo>
                  <a:lnTo>
                    <a:pt x="348068" y="442899"/>
                  </a:lnTo>
                  <a:lnTo>
                    <a:pt x="348665" y="442620"/>
                  </a:lnTo>
                  <a:lnTo>
                    <a:pt x="348703" y="442404"/>
                  </a:lnTo>
                  <a:lnTo>
                    <a:pt x="348742" y="442201"/>
                  </a:lnTo>
                  <a:close/>
                </a:path>
                <a:path w="375284" h="702945">
                  <a:moveTo>
                    <a:pt x="374980" y="38773"/>
                  </a:moveTo>
                  <a:lnTo>
                    <a:pt x="371106" y="0"/>
                  </a:lnTo>
                  <a:lnTo>
                    <a:pt x="325297" y="12877"/>
                  </a:lnTo>
                  <a:lnTo>
                    <a:pt x="336842" y="45732"/>
                  </a:lnTo>
                  <a:lnTo>
                    <a:pt x="374980" y="38773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1" name="object 1375">
              <a:extLst>
                <a:ext uri="{FF2B5EF4-FFF2-40B4-BE49-F238E27FC236}">
                  <a16:creationId xmlns:a16="http://schemas.microsoft.com/office/drawing/2014/main" id="{68438FDB-D3EE-FBC7-3F58-32ADD8527AC4}"/>
                </a:ext>
              </a:extLst>
            </p:cNvPr>
            <p:cNvSpPr/>
            <p:nvPr/>
          </p:nvSpPr>
          <p:spPr>
            <a:xfrm>
              <a:off x="6358174" y="2804168"/>
              <a:ext cx="340782" cy="353104"/>
            </a:xfrm>
            <a:custGeom>
              <a:avLst/>
              <a:gdLst/>
              <a:ahLst/>
              <a:cxnLst/>
              <a:rect l="l" t="t" r="r" b="b"/>
              <a:pathLst>
                <a:path w="561975" h="582295">
                  <a:moveTo>
                    <a:pt x="511481" y="0"/>
                  </a:moveTo>
                  <a:lnTo>
                    <a:pt x="494644" y="48993"/>
                  </a:lnTo>
                  <a:lnTo>
                    <a:pt x="476676" y="95389"/>
                  </a:lnTo>
                  <a:lnTo>
                    <a:pt x="456637" y="139307"/>
                  </a:lnTo>
                  <a:lnTo>
                    <a:pt x="434133" y="180915"/>
                  </a:lnTo>
                  <a:lnTo>
                    <a:pt x="409240" y="220579"/>
                  </a:lnTo>
                  <a:lnTo>
                    <a:pt x="381866" y="258595"/>
                  </a:lnTo>
                  <a:lnTo>
                    <a:pt x="352245" y="295301"/>
                  </a:lnTo>
                  <a:lnTo>
                    <a:pt x="320608" y="331037"/>
                  </a:lnTo>
                  <a:lnTo>
                    <a:pt x="287875" y="364857"/>
                  </a:lnTo>
                  <a:lnTo>
                    <a:pt x="253976" y="396116"/>
                  </a:lnTo>
                  <a:lnTo>
                    <a:pt x="218342" y="424747"/>
                  </a:lnTo>
                  <a:lnTo>
                    <a:pt x="180402" y="450687"/>
                  </a:lnTo>
                  <a:lnTo>
                    <a:pt x="139626" y="474268"/>
                  </a:lnTo>
                  <a:lnTo>
                    <a:pt x="84521" y="501417"/>
                  </a:lnTo>
                  <a:lnTo>
                    <a:pt x="37385" y="522778"/>
                  </a:lnTo>
                  <a:lnTo>
                    <a:pt x="0" y="541365"/>
                  </a:lnTo>
                  <a:lnTo>
                    <a:pt x="3654" y="571678"/>
                  </a:lnTo>
                  <a:lnTo>
                    <a:pt x="17833" y="574487"/>
                  </a:lnTo>
                  <a:lnTo>
                    <a:pt x="32577" y="577728"/>
                  </a:lnTo>
                  <a:lnTo>
                    <a:pt x="47357" y="580501"/>
                  </a:lnTo>
                  <a:lnTo>
                    <a:pt x="61642" y="581908"/>
                  </a:lnTo>
                  <a:lnTo>
                    <a:pt x="75547" y="582162"/>
                  </a:lnTo>
                  <a:lnTo>
                    <a:pt x="89498" y="581984"/>
                  </a:lnTo>
                  <a:lnTo>
                    <a:pt x="145782" y="577121"/>
                  </a:lnTo>
                  <a:lnTo>
                    <a:pt x="202239" y="564840"/>
                  </a:lnTo>
                  <a:lnTo>
                    <a:pt x="257615" y="544852"/>
                  </a:lnTo>
                  <a:lnTo>
                    <a:pt x="297318" y="524753"/>
                  </a:lnTo>
                  <a:lnTo>
                    <a:pt x="334775" y="500885"/>
                  </a:lnTo>
                  <a:lnTo>
                    <a:pt x="380608" y="464289"/>
                  </a:lnTo>
                  <a:lnTo>
                    <a:pt x="421495" y="423610"/>
                  </a:lnTo>
                  <a:lnTo>
                    <a:pt x="458080" y="379871"/>
                  </a:lnTo>
                  <a:lnTo>
                    <a:pt x="490707" y="332356"/>
                  </a:lnTo>
                  <a:lnTo>
                    <a:pt x="511911" y="294304"/>
                  </a:lnTo>
                  <a:lnTo>
                    <a:pt x="529879" y="254443"/>
                  </a:lnTo>
                  <a:lnTo>
                    <a:pt x="552022" y="182035"/>
                  </a:lnTo>
                  <a:lnTo>
                    <a:pt x="559387" y="136318"/>
                  </a:lnTo>
                  <a:lnTo>
                    <a:pt x="561705" y="90481"/>
                  </a:lnTo>
                  <a:lnTo>
                    <a:pt x="558737" y="45140"/>
                  </a:lnTo>
                  <a:lnTo>
                    <a:pt x="550245" y="910"/>
                  </a:lnTo>
                  <a:lnTo>
                    <a:pt x="511481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2" name="object 1376">
              <a:extLst>
                <a:ext uri="{FF2B5EF4-FFF2-40B4-BE49-F238E27FC236}">
                  <a16:creationId xmlns:a16="http://schemas.microsoft.com/office/drawing/2014/main" id="{982BB72B-86FD-4FA5-9B86-984827139585}"/>
                </a:ext>
              </a:extLst>
            </p:cNvPr>
            <p:cNvSpPr/>
            <p:nvPr/>
          </p:nvSpPr>
          <p:spPr>
            <a:xfrm>
              <a:off x="6371495" y="2978158"/>
              <a:ext cx="261844" cy="175204"/>
            </a:xfrm>
            <a:custGeom>
              <a:avLst/>
              <a:gdLst/>
              <a:ahLst/>
              <a:cxnLst/>
              <a:rect l="l" t="t" r="r" b="b"/>
              <a:pathLst>
                <a:path w="431800" h="288925">
                  <a:moveTo>
                    <a:pt x="1143" y="243700"/>
                  </a:moveTo>
                  <a:lnTo>
                    <a:pt x="889" y="243598"/>
                  </a:lnTo>
                  <a:lnTo>
                    <a:pt x="635" y="243420"/>
                  </a:lnTo>
                  <a:lnTo>
                    <a:pt x="381" y="243408"/>
                  </a:lnTo>
                  <a:lnTo>
                    <a:pt x="0" y="243763"/>
                  </a:lnTo>
                  <a:lnTo>
                    <a:pt x="139" y="244106"/>
                  </a:lnTo>
                  <a:lnTo>
                    <a:pt x="381" y="244284"/>
                  </a:lnTo>
                  <a:lnTo>
                    <a:pt x="685" y="244640"/>
                  </a:lnTo>
                  <a:lnTo>
                    <a:pt x="901" y="244208"/>
                  </a:lnTo>
                  <a:lnTo>
                    <a:pt x="1028" y="243954"/>
                  </a:lnTo>
                  <a:lnTo>
                    <a:pt x="1143" y="243700"/>
                  </a:lnTo>
                  <a:close/>
                </a:path>
                <a:path w="431800" h="288925">
                  <a:moveTo>
                    <a:pt x="31838" y="261315"/>
                  </a:moveTo>
                  <a:lnTo>
                    <a:pt x="31546" y="261061"/>
                  </a:lnTo>
                  <a:lnTo>
                    <a:pt x="31267" y="260654"/>
                  </a:lnTo>
                  <a:lnTo>
                    <a:pt x="30949" y="260629"/>
                  </a:lnTo>
                  <a:lnTo>
                    <a:pt x="30683" y="260591"/>
                  </a:lnTo>
                  <a:lnTo>
                    <a:pt x="30365" y="261010"/>
                  </a:lnTo>
                  <a:lnTo>
                    <a:pt x="29845" y="261416"/>
                  </a:lnTo>
                  <a:lnTo>
                    <a:pt x="30441" y="261708"/>
                  </a:lnTo>
                  <a:lnTo>
                    <a:pt x="30784" y="262013"/>
                  </a:lnTo>
                  <a:lnTo>
                    <a:pt x="31369" y="261962"/>
                  </a:lnTo>
                  <a:lnTo>
                    <a:pt x="31597" y="261556"/>
                  </a:lnTo>
                  <a:lnTo>
                    <a:pt x="31838" y="261315"/>
                  </a:lnTo>
                  <a:close/>
                </a:path>
                <a:path w="431800" h="288925">
                  <a:moveTo>
                    <a:pt x="33591" y="251358"/>
                  </a:moveTo>
                  <a:lnTo>
                    <a:pt x="31584" y="248107"/>
                  </a:lnTo>
                  <a:lnTo>
                    <a:pt x="28587" y="252018"/>
                  </a:lnTo>
                  <a:lnTo>
                    <a:pt x="30441" y="253377"/>
                  </a:lnTo>
                  <a:lnTo>
                    <a:pt x="30568" y="253365"/>
                  </a:lnTo>
                  <a:lnTo>
                    <a:pt x="33591" y="251358"/>
                  </a:lnTo>
                  <a:close/>
                </a:path>
                <a:path w="431800" h="288925">
                  <a:moveTo>
                    <a:pt x="49415" y="286753"/>
                  </a:moveTo>
                  <a:lnTo>
                    <a:pt x="48831" y="286588"/>
                  </a:lnTo>
                  <a:lnTo>
                    <a:pt x="48247" y="286499"/>
                  </a:lnTo>
                  <a:lnTo>
                    <a:pt x="47688" y="286397"/>
                  </a:lnTo>
                  <a:lnTo>
                    <a:pt x="47637" y="286740"/>
                  </a:lnTo>
                  <a:lnTo>
                    <a:pt x="47586" y="287070"/>
                  </a:lnTo>
                  <a:lnTo>
                    <a:pt x="47561" y="287401"/>
                  </a:lnTo>
                  <a:lnTo>
                    <a:pt x="48120" y="287451"/>
                  </a:lnTo>
                  <a:lnTo>
                    <a:pt x="48704" y="287528"/>
                  </a:lnTo>
                  <a:lnTo>
                    <a:pt x="49314" y="287515"/>
                  </a:lnTo>
                  <a:lnTo>
                    <a:pt x="49415" y="286753"/>
                  </a:lnTo>
                  <a:close/>
                </a:path>
                <a:path w="431800" h="288925">
                  <a:moveTo>
                    <a:pt x="50850" y="232765"/>
                  </a:moveTo>
                  <a:lnTo>
                    <a:pt x="49403" y="233095"/>
                  </a:lnTo>
                  <a:lnTo>
                    <a:pt x="48387" y="233400"/>
                  </a:lnTo>
                  <a:lnTo>
                    <a:pt x="48602" y="235089"/>
                  </a:lnTo>
                  <a:lnTo>
                    <a:pt x="50025" y="234924"/>
                  </a:lnTo>
                  <a:lnTo>
                    <a:pt x="50774" y="234391"/>
                  </a:lnTo>
                  <a:lnTo>
                    <a:pt x="50850" y="232765"/>
                  </a:lnTo>
                  <a:close/>
                </a:path>
                <a:path w="431800" h="288925">
                  <a:moveTo>
                    <a:pt x="61137" y="216103"/>
                  </a:moveTo>
                  <a:lnTo>
                    <a:pt x="60972" y="215214"/>
                  </a:lnTo>
                  <a:lnTo>
                    <a:pt x="60261" y="215531"/>
                  </a:lnTo>
                  <a:lnTo>
                    <a:pt x="60261" y="215658"/>
                  </a:lnTo>
                  <a:lnTo>
                    <a:pt x="60312" y="216166"/>
                  </a:lnTo>
                  <a:lnTo>
                    <a:pt x="61137" y="216103"/>
                  </a:lnTo>
                  <a:close/>
                </a:path>
                <a:path w="431800" h="288925">
                  <a:moveTo>
                    <a:pt x="72745" y="230390"/>
                  </a:moveTo>
                  <a:lnTo>
                    <a:pt x="69507" y="228981"/>
                  </a:lnTo>
                  <a:lnTo>
                    <a:pt x="69913" y="230543"/>
                  </a:lnTo>
                  <a:lnTo>
                    <a:pt x="69151" y="232359"/>
                  </a:lnTo>
                  <a:lnTo>
                    <a:pt x="71412" y="232892"/>
                  </a:lnTo>
                  <a:lnTo>
                    <a:pt x="72745" y="230390"/>
                  </a:lnTo>
                  <a:close/>
                </a:path>
                <a:path w="431800" h="288925">
                  <a:moveTo>
                    <a:pt x="73914" y="225552"/>
                  </a:moveTo>
                  <a:lnTo>
                    <a:pt x="73825" y="224840"/>
                  </a:lnTo>
                  <a:lnTo>
                    <a:pt x="72491" y="224548"/>
                  </a:lnTo>
                  <a:lnTo>
                    <a:pt x="72402" y="224980"/>
                  </a:lnTo>
                  <a:lnTo>
                    <a:pt x="72224" y="225323"/>
                  </a:lnTo>
                  <a:lnTo>
                    <a:pt x="72301" y="225513"/>
                  </a:lnTo>
                  <a:lnTo>
                    <a:pt x="72517" y="225983"/>
                  </a:lnTo>
                  <a:lnTo>
                    <a:pt x="72859" y="226377"/>
                  </a:lnTo>
                  <a:lnTo>
                    <a:pt x="73367" y="227088"/>
                  </a:lnTo>
                  <a:lnTo>
                    <a:pt x="73914" y="225552"/>
                  </a:lnTo>
                  <a:close/>
                </a:path>
                <a:path w="431800" h="288925">
                  <a:moveTo>
                    <a:pt x="74117" y="255003"/>
                  </a:moveTo>
                  <a:lnTo>
                    <a:pt x="73952" y="254190"/>
                  </a:lnTo>
                  <a:lnTo>
                    <a:pt x="73799" y="253390"/>
                  </a:lnTo>
                  <a:lnTo>
                    <a:pt x="73621" y="252577"/>
                  </a:lnTo>
                  <a:lnTo>
                    <a:pt x="72250" y="253682"/>
                  </a:lnTo>
                  <a:lnTo>
                    <a:pt x="72656" y="254444"/>
                  </a:lnTo>
                  <a:lnTo>
                    <a:pt x="74117" y="255003"/>
                  </a:lnTo>
                  <a:close/>
                </a:path>
                <a:path w="431800" h="288925">
                  <a:moveTo>
                    <a:pt x="76695" y="245148"/>
                  </a:moveTo>
                  <a:lnTo>
                    <a:pt x="76314" y="244157"/>
                  </a:lnTo>
                  <a:lnTo>
                    <a:pt x="76225" y="243954"/>
                  </a:lnTo>
                  <a:lnTo>
                    <a:pt x="75679" y="243700"/>
                  </a:lnTo>
                  <a:lnTo>
                    <a:pt x="74574" y="244309"/>
                  </a:lnTo>
                  <a:lnTo>
                    <a:pt x="74460" y="245033"/>
                  </a:lnTo>
                  <a:lnTo>
                    <a:pt x="75196" y="245884"/>
                  </a:lnTo>
                  <a:lnTo>
                    <a:pt x="76428" y="245821"/>
                  </a:lnTo>
                  <a:lnTo>
                    <a:pt x="76695" y="245148"/>
                  </a:lnTo>
                  <a:close/>
                </a:path>
                <a:path w="431800" h="288925">
                  <a:moveTo>
                    <a:pt x="85445" y="280428"/>
                  </a:moveTo>
                  <a:lnTo>
                    <a:pt x="85280" y="280200"/>
                  </a:lnTo>
                  <a:lnTo>
                    <a:pt x="85166" y="279920"/>
                  </a:lnTo>
                  <a:lnTo>
                    <a:pt x="84963" y="279768"/>
                  </a:lnTo>
                  <a:lnTo>
                    <a:pt x="84721" y="279577"/>
                  </a:lnTo>
                  <a:lnTo>
                    <a:pt x="84404" y="279501"/>
                  </a:lnTo>
                  <a:lnTo>
                    <a:pt x="83743" y="279234"/>
                  </a:lnTo>
                  <a:lnTo>
                    <a:pt x="84239" y="280250"/>
                  </a:lnTo>
                  <a:lnTo>
                    <a:pt x="84340" y="280682"/>
                  </a:lnTo>
                  <a:lnTo>
                    <a:pt x="84797" y="280708"/>
                  </a:lnTo>
                  <a:lnTo>
                    <a:pt x="85115" y="280530"/>
                  </a:lnTo>
                  <a:lnTo>
                    <a:pt x="85445" y="280428"/>
                  </a:lnTo>
                  <a:close/>
                </a:path>
                <a:path w="431800" h="288925">
                  <a:moveTo>
                    <a:pt x="90906" y="256362"/>
                  </a:moveTo>
                  <a:lnTo>
                    <a:pt x="90843" y="255917"/>
                  </a:lnTo>
                  <a:lnTo>
                    <a:pt x="90817" y="255460"/>
                  </a:lnTo>
                  <a:lnTo>
                    <a:pt x="90284" y="255524"/>
                  </a:lnTo>
                  <a:lnTo>
                    <a:pt x="90017" y="255562"/>
                  </a:lnTo>
                  <a:lnTo>
                    <a:pt x="90131" y="256044"/>
                  </a:lnTo>
                  <a:lnTo>
                    <a:pt x="90258" y="256501"/>
                  </a:lnTo>
                  <a:lnTo>
                    <a:pt x="90373" y="256971"/>
                  </a:lnTo>
                  <a:lnTo>
                    <a:pt x="90563" y="256921"/>
                  </a:lnTo>
                  <a:lnTo>
                    <a:pt x="90881" y="256870"/>
                  </a:lnTo>
                  <a:lnTo>
                    <a:pt x="90906" y="256362"/>
                  </a:lnTo>
                  <a:close/>
                </a:path>
                <a:path w="431800" h="288925">
                  <a:moveTo>
                    <a:pt x="92824" y="275945"/>
                  </a:moveTo>
                  <a:lnTo>
                    <a:pt x="90309" y="274396"/>
                  </a:lnTo>
                  <a:lnTo>
                    <a:pt x="89484" y="276415"/>
                  </a:lnTo>
                  <a:lnTo>
                    <a:pt x="90678" y="276885"/>
                  </a:lnTo>
                  <a:lnTo>
                    <a:pt x="91808" y="277164"/>
                  </a:lnTo>
                  <a:lnTo>
                    <a:pt x="92824" y="275945"/>
                  </a:lnTo>
                  <a:close/>
                </a:path>
                <a:path w="431800" h="288925">
                  <a:moveTo>
                    <a:pt x="101587" y="269481"/>
                  </a:moveTo>
                  <a:lnTo>
                    <a:pt x="101498" y="265988"/>
                  </a:lnTo>
                  <a:lnTo>
                    <a:pt x="100596" y="267144"/>
                  </a:lnTo>
                  <a:lnTo>
                    <a:pt x="99123" y="269074"/>
                  </a:lnTo>
                  <a:lnTo>
                    <a:pt x="100025" y="269227"/>
                  </a:lnTo>
                  <a:lnTo>
                    <a:pt x="100647" y="269328"/>
                  </a:lnTo>
                  <a:lnTo>
                    <a:pt x="101587" y="269481"/>
                  </a:lnTo>
                  <a:close/>
                </a:path>
                <a:path w="431800" h="288925">
                  <a:moveTo>
                    <a:pt x="105549" y="288264"/>
                  </a:moveTo>
                  <a:lnTo>
                    <a:pt x="104533" y="287159"/>
                  </a:lnTo>
                  <a:lnTo>
                    <a:pt x="103720" y="286270"/>
                  </a:lnTo>
                  <a:lnTo>
                    <a:pt x="103568" y="287782"/>
                  </a:lnTo>
                  <a:lnTo>
                    <a:pt x="103505" y="288645"/>
                  </a:lnTo>
                  <a:lnTo>
                    <a:pt x="104736" y="288721"/>
                  </a:lnTo>
                  <a:lnTo>
                    <a:pt x="105003" y="288747"/>
                  </a:lnTo>
                  <a:lnTo>
                    <a:pt x="105270" y="288429"/>
                  </a:lnTo>
                  <a:lnTo>
                    <a:pt x="105549" y="288264"/>
                  </a:lnTo>
                  <a:close/>
                </a:path>
                <a:path w="431800" h="288925">
                  <a:moveTo>
                    <a:pt x="113842" y="222885"/>
                  </a:moveTo>
                  <a:lnTo>
                    <a:pt x="111823" y="222211"/>
                  </a:lnTo>
                  <a:lnTo>
                    <a:pt x="109880" y="222135"/>
                  </a:lnTo>
                  <a:lnTo>
                    <a:pt x="107797" y="223621"/>
                  </a:lnTo>
                  <a:lnTo>
                    <a:pt x="110185" y="224574"/>
                  </a:lnTo>
                  <a:lnTo>
                    <a:pt x="111975" y="223405"/>
                  </a:lnTo>
                  <a:lnTo>
                    <a:pt x="113842" y="222885"/>
                  </a:lnTo>
                  <a:close/>
                </a:path>
                <a:path w="431800" h="288925">
                  <a:moveTo>
                    <a:pt x="122301" y="230568"/>
                  </a:moveTo>
                  <a:lnTo>
                    <a:pt x="122047" y="230174"/>
                  </a:lnTo>
                  <a:lnTo>
                    <a:pt x="121742" y="229946"/>
                  </a:lnTo>
                  <a:lnTo>
                    <a:pt x="121412" y="229819"/>
                  </a:lnTo>
                  <a:lnTo>
                    <a:pt x="121069" y="230162"/>
                  </a:lnTo>
                  <a:lnTo>
                    <a:pt x="120738" y="230517"/>
                  </a:lnTo>
                  <a:lnTo>
                    <a:pt x="121183" y="230771"/>
                  </a:lnTo>
                  <a:lnTo>
                    <a:pt x="121488" y="231013"/>
                  </a:lnTo>
                  <a:lnTo>
                    <a:pt x="121818" y="231127"/>
                  </a:lnTo>
                  <a:lnTo>
                    <a:pt x="122301" y="230568"/>
                  </a:lnTo>
                  <a:close/>
                </a:path>
                <a:path w="431800" h="288925">
                  <a:moveTo>
                    <a:pt x="126225" y="248831"/>
                  </a:moveTo>
                  <a:lnTo>
                    <a:pt x="125374" y="247675"/>
                  </a:lnTo>
                  <a:lnTo>
                    <a:pt x="124866" y="247040"/>
                  </a:lnTo>
                  <a:lnTo>
                    <a:pt x="123964" y="247777"/>
                  </a:lnTo>
                  <a:lnTo>
                    <a:pt x="123761" y="247929"/>
                  </a:lnTo>
                  <a:lnTo>
                    <a:pt x="123774" y="248323"/>
                  </a:lnTo>
                  <a:lnTo>
                    <a:pt x="123685" y="248602"/>
                  </a:lnTo>
                  <a:lnTo>
                    <a:pt x="124396" y="248678"/>
                  </a:lnTo>
                  <a:lnTo>
                    <a:pt x="125107" y="248729"/>
                  </a:lnTo>
                  <a:lnTo>
                    <a:pt x="126225" y="248831"/>
                  </a:lnTo>
                  <a:close/>
                </a:path>
                <a:path w="431800" h="288925">
                  <a:moveTo>
                    <a:pt x="131254" y="218986"/>
                  </a:moveTo>
                  <a:lnTo>
                    <a:pt x="130771" y="218859"/>
                  </a:lnTo>
                  <a:lnTo>
                    <a:pt x="130302" y="218732"/>
                  </a:lnTo>
                  <a:lnTo>
                    <a:pt x="129844" y="218605"/>
                  </a:lnTo>
                  <a:lnTo>
                    <a:pt x="129781" y="218757"/>
                  </a:lnTo>
                  <a:lnTo>
                    <a:pt x="129679" y="219100"/>
                  </a:lnTo>
                  <a:lnTo>
                    <a:pt x="130136" y="219240"/>
                  </a:lnTo>
                  <a:lnTo>
                    <a:pt x="130606" y="219405"/>
                  </a:lnTo>
                  <a:lnTo>
                    <a:pt x="131064" y="219544"/>
                  </a:lnTo>
                  <a:lnTo>
                    <a:pt x="131127" y="219367"/>
                  </a:lnTo>
                  <a:lnTo>
                    <a:pt x="131254" y="218986"/>
                  </a:lnTo>
                  <a:close/>
                </a:path>
                <a:path w="431800" h="288925">
                  <a:moveTo>
                    <a:pt x="143116" y="248551"/>
                  </a:moveTo>
                  <a:lnTo>
                    <a:pt x="142405" y="246608"/>
                  </a:lnTo>
                  <a:lnTo>
                    <a:pt x="141274" y="247053"/>
                  </a:lnTo>
                  <a:lnTo>
                    <a:pt x="140309" y="247573"/>
                  </a:lnTo>
                  <a:lnTo>
                    <a:pt x="140385" y="249072"/>
                  </a:lnTo>
                  <a:lnTo>
                    <a:pt x="143116" y="248551"/>
                  </a:lnTo>
                  <a:close/>
                </a:path>
                <a:path w="431800" h="288925">
                  <a:moveTo>
                    <a:pt x="154533" y="185712"/>
                  </a:moveTo>
                  <a:lnTo>
                    <a:pt x="153670" y="185699"/>
                  </a:lnTo>
                  <a:lnTo>
                    <a:pt x="152857" y="185585"/>
                  </a:lnTo>
                  <a:lnTo>
                    <a:pt x="152260" y="186804"/>
                  </a:lnTo>
                  <a:lnTo>
                    <a:pt x="152857" y="187286"/>
                  </a:lnTo>
                  <a:lnTo>
                    <a:pt x="153784" y="187477"/>
                  </a:lnTo>
                  <a:lnTo>
                    <a:pt x="153962" y="187515"/>
                  </a:lnTo>
                  <a:lnTo>
                    <a:pt x="154393" y="187134"/>
                  </a:lnTo>
                  <a:lnTo>
                    <a:pt x="154533" y="185712"/>
                  </a:lnTo>
                  <a:close/>
                </a:path>
                <a:path w="431800" h="288925">
                  <a:moveTo>
                    <a:pt x="157302" y="261848"/>
                  </a:moveTo>
                  <a:lnTo>
                    <a:pt x="157137" y="261620"/>
                  </a:lnTo>
                  <a:lnTo>
                    <a:pt x="156946" y="261340"/>
                  </a:lnTo>
                  <a:lnTo>
                    <a:pt x="156476" y="261264"/>
                  </a:lnTo>
                  <a:lnTo>
                    <a:pt x="156133" y="261099"/>
                  </a:lnTo>
                  <a:lnTo>
                    <a:pt x="156032" y="261454"/>
                  </a:lnTo>
                  <a:lnTo>
                    <a:pt x="155803" y="261810"/>
                  </a:lnTo>
                  <a:lnTo>
                    <a:pt x="155854" y="262153"/>
                  </a:lnTo>
                  <a:lnTo>
                    <a:pt x="155917" y="262585"/>
                  </a:lnTo>
                  <a:lnTo>
                    <a:pt x="156184" y="263004"/>
                  </a:lnTo>
                  <a:lnTo>
                    <a:pt x="156362" y="263423"/>
                  </a:lnTo>
                  <a:lnTo>
                    <a:pt x="156616" y="263169"/>
                  </a:lnTo>
                  <a:lnTo>
                    <a:pt x="157137" y="262661"/>
                  </a:lnTo>
                  <a:lnTo>
                    <a:pt x="157149" y="262293"/>
                  </a:lnTo>
                  <a:lnTo>
                    <a:pt x="157302" y="261848"/>
                  </a:lnTo>
                  <a:close/>
                </a:path>
                <a:path w="431800" h="288925">
                  <a:moveTo>
                    <a:pt x="172999" y="172300"/>
                  </a:moveTo>
                  <a:lnTo>
                    <a:pt x="170802" y="170954"/>
                  </a:lnTo>
                  <a:lnTo>
                    <a:pt x="169164" y="169964"/>
                  </a:lnTo>
                  <a:lnTo>
                    <a:pt x="171145" y="174472"/>
                  </a:lnTo>
                  <a:lnTo>
                    <a:pt x="172326" y="173075"/>
                  </a:lnTo>
                  <a:lnTo>
                    <a:pt x="172999" y="172300"/>
                  </a:lnTo>
                  <a:close/>
                </a:path>
                <a:path w="431800" h="288925">
                  <a:moveTo>
                    <a:pt x="173228" y="259435"/>
                  </a:moveTo>
                  <a:lnTo>
                    <a:pt x="172847" y="258864"/>
                  </a:lnTo>
                  <a:lnTo>
                    <a:pt x="171792" y="258749"/>
                  </a:lnTo>
                  <a:lnTo>
                    <a:pt x="170980" y="259562"/>
                  </a:lnTo>
                  <a:lnTo>
                    <a:pt x="171221" y="260210"/>
                  </a:lnTo>
                  <a:lnTo>
                    <a:pt x="172135" y="260654"/>
                  </a:lnTo>
                  <a:lnTo>
                    <a:pt x="172313" y="260743"/>
                  </a:lnTo>
                  <a:lnTo>
                    <a:pt x="172859" y="260565"/>
                  </a:lnTo>
                  <a:lnTo>
                    <a:pt x="173228" y="259435"/>
                  </a:lnTo>
                  <a:close/>
                </a:path>
                <a:path w="431800" h="288925">
                  <a:moveTo>
                    <a:pt x="180860" y="176390"/>
                  </a:moveTo>
                  <a:lnTo>
                    <a:pt x="180594" y="176009"/>
                  </a:lnTo>
                  <a:lnTo>
                    <a:pt x="180378" y="175399"/>
                  </a:lnTo>
                  <a:lnTo>
                    <a:pt x="179908" y="175818"/>
                  </a:lnTo>
                  <a:lnTo>
                    <a:pt x="179489" y="176022"/>
                  </a:lnTo>
                  <a:lnTo>
                    <a:pt x="179463" y="176276"/>
                  </a:lnTo>
                  <a:lnTo>
                    <a:pt x="179438" y="176555"/>
                  </a:lnTo>
                  <a:lnTo>
                    <a:pt x="179755" y="176872"/>
                  </a:lnTo>
                  <a:lnTo>
                    <a:pt x="179920" y="177177"/>
                  </a:lnTo>
                  <a:lnTo>
                    <a:pt x="180225" y="177012"/>
                  </a:lnTo>
                  <a:lnTo>
                    <a:pt x="180682" y="176885"/>
                  </a:lnTo>
                  <a:lnTo>
                    <a:pt x="180784" y="176644"/>
                  </a:lnTo>
                  <a:lnTo>
                    <a:pt x="180860" y="176390"/>
                  </a:lnTo>
                  <a:close/>
                </a:path>
                <a:path w="431800" h="288925">
                  <a:moveTo>
                    <a:pt x="187274" y="271868"/>
                  </a:moveTo>
                  <a:lnTo>
                    <a:pt x="187058" y="271487"/>
                  </a:lnTo>
                  <a:lnTo>
                    <a:pt x="186982" y="271145"/>
                  </a:lnTo>
                  <a:lnTo>
                    <a:pt x="186778" y="271068"/>
                  </a:lnTo>
                  <a:lnTo>
                    <a:pt x="186347" y="270878"/>
                  </a:lnTo>
                  <a:lnTo>
                    <a:pt x="185851" y="270827"/>
                  </a:lnTo>
                  <a:lnTo>
                    <a:pt x="185051" y="270649"/>
                  </a:lnTo>
                  <a:lnTo>
                    <a:pt x="185648" y="272072"/>
                  </a:lnTo>
                  <a:lnTo>
                    <a:pt x="186156" y="272503"/>
                  </a:lnTo>
                  <a:lnTo>
                    <a:pt x="187274" y="271868"/>
                  </a:lnTo>
                  <a:close/>
                </a:path>
                <a:path w="431800" h="288925">
                  <a:moveTo>
                    <a:pt x="188633" y="253606"/>
                  </a:moveTo>
                  <a:lnTo>
                    <a:pt x="188087" y="252260"/>
                  </a:lnTo>
                  <a:lnTo>
                    <a:pt x="187833" y="251599"/>
                  </a:lnTo>
                  <a:lnTo>
                    <a:pt x="187375" y="251802"/>
                  </a:lnTo>
                  <a:lnTo>
                    <a:pt x="186931" y="252031"/>
                  </a:lnTo>
                  <a:lnTo>
                    <a:pt x="186474" y="252260"/>
                  </a:lnTo>
                  <a:lnTo>
                    <a:pt x="186829" y="252882"/>
                  </a:lnTo>
                  <a:lnTo>
                    <a:pt x="187198" y="253530"/>
                  </a:lnTo>
                  <a:lnTo>
                    <a:pt x="187553" y="254139"/>
                  </a:lnTo>
                  <a:lnTo>
                    <a:pt x="188633" y="253606"/>
                  </a:lnTo>
                  <a:close/>
                </a:path>
                <a:path w="431800" h="288925">
                  <a:moveTo>
                    <a:pt x="193446" y="219049"/>
                  </a:moveTo>
                  <a:lnTo>
                    <a:pt x="192836" y="219227"/>
                  </a:lnTo>
                  <a:lnTo>
                    <a:pt x="192405" y="219240"/>
                  </a:lnTo>
                  <a:lnTo>
                    <a:pt x="192201" y="219443"/>
                  </a:lnTo>
                  <a:lnTo>
                    <a:pt x="192036" y="219633"/>
                  </a:lnTo>
                  <a:lnTo>
                    <a:pt x="192138" y="220065"/>
                  </a:lnTo>
                  <a:lnTo>
                    <a:pt x="192112" y="220370"/>
                  </a:lnTo>
                  <a:lnTo>
                    <a:pt x="192481" y="220370"/>
                  </a:lnTo>
                  <a:lnTo>
                    <a:pt x="192925" y="220484"/>
                  </a:lnTo>
                  <a:lnTo>
                    <a:pt x="193382" y="220141"/>
                  </a:lnTo>
                  <a:lnTo>
                    <a:pt x="193332" y="219659"/>
                  </a:lnTo>
                  <a:lnTo>
                    <a:pt x="193446" y="219049"/>
                  </a:lnTo>
                  <a:close/>
                </a:path>
                <a:path w="431800" h="288925">
                  <a:moveTo>
                    <a:pt x="201993" y="141401"/>
                  </a:moveTo>
                  <a:lnTo>
                    <a:pt x="199758" y="141452"/>
                  </a:lnTo>
                  <a:lnTo>
                    <a:pt x="197777" y="140779"/>
                  </a:lnTo>
                  <a:lnTo>
                    <a:pt x="195961" y="142367"/>
                  </a:lnTo>
                  <a:lnTo>
                    <a:pt x="196913" y="142417"/>
                  </a:lnTo>
                  <a:lnTo>
                    <a:pt x="197523" y="142455"/>
                  </a:lnTo>
                  <a:lnTo>
                    <a:pt x="197573" y="142621"/>
                  </a:lnTo>
                  <a:lnTo>
                    <a:pt x="197789" y="142951"/>
                  </a:lnTo>
                  <a:lnTo>
                    <a:pt x="197167" y="143941"/>
                  </a:lnTo>
                  <a:lnTo>
                    <a:pt x="197116" y="144856"/>
                  </a:lnTo>
                  <a:lnTo>
                    <a:pt x="198501" y="145300"/>
                  </a:lnTo>
                  <a:lnTo>
                    <a:pt x="199377" y="144589"/>
                  </a:lnTo>
                  <a:lnTo>
                    <a:pt x="200596" y="143408"/>
                  </a:lnTo>
                  <a:lnTo>
                    <a:pt x="201117" y="142544"/>
                  </a:lnTo>
                  <a:lnTo>
                    <a:pt x="201993" y="141401"/>
                  </a:lnTo>
                  <a:close/>
                </a:path>
                <a:path w="431800" h="288925">
                  <a:moveTo>
                    <a:pt x="202069" y="270865"/>
                  </a:moveTo>
                  <a:lnTo>
                    <a:pt x="201803" y="270598"/>
                  </a:lnTo>
                  <a:lnTo>
                    <a:pt x="201434" y="270256"/>
                  </a:lnTo>
                  <a:lnTo>
                    <a:pt x="201091" y="269913"/>
                  </a:lnTo>
                  <a:lnTo>
                    <a:pt x="200736" y="270294"/>
                  </a:lnTo>
                  <a:lnTo>
                    <a:pt x="200558" y="270497"/>
                  </a:lnTo>
                  <a:lnTo>
                    <a:pt x="200964" y="270802"/>
                  </a:lnTo>
                  <a:lnTo>
                    <a:pt x="201345" y="271094"/>
                  </a:lnTo>
                  <a:lnTo>
                    <a:pt x="202069" y="270865"/>
                  </a:lnTo>
                  <a:close/>
                </a:path>
                <a:path w="431800" h="288925">
                  <a:moveTo>
                    <a:pt x="224231" y="250418"/>
                  </a:moveTo>
                  <a:lnTo>
                    <a:pt x="224218" y="248881"/>
                  </a:lnTo>
                  <a:lnTo>
                    <a:pt x="224218" y="247764"/>
                  </a:lnTo>
                  <a:lnTo>
                    <a:pt x="223100" y="248932"/>
                  </a:lnTo>
                  <a:lnTo>
                    <a:pt x="224231" y="250418"/>
                  </a:lnTo>
                  <a:close/>
                </a:path>
                <a:path w="431800" h="288925">
                  <a:moveTo>
                    <a:pt x="225234" y="181635"/>
                  </a:moveTo>
                  <a:lnTo>
                    <a:pt x="224917" y="180911"/>
                  </a:lnTo>
                  <a:lnTo>
                    <a:pt x="224307" y="180632"/>
                  </a:lnTo>
                  <a:lnTo>
                    <a:pt x="223875" y="180276"/>
                  </a:lnTo>
                  <a:lnTo>
                    <a:pt x="223621" y="180695"/>
                  </a:lnTo>
                  <a:lnTo>
                    <a:pt x="223151" y="181127"/>
                  </a:lnTo>
                  <a:lnTo>
                    <a:pt x="223189" y="181533"/>
                  </a:lnTo>
                  <a:lnTo>
                    <a:pt x="223215" y="181927"/>
                  </a:lnTo>
                  <a:lnTo>
                    <a:pt x="223761" y="182257"/>
                  </a:lnTo>
                  <a:lnTo>
                    <a:pt x="224294" y="182880"/>
                  </a:lnTo>
                  <a:lnTo>
                    <a:pt x="224688" y="182181"/>
                  </a:lnTo>
                  <a:lnTo>
                    <a:pt x="225234" y="181635"/>
                  </a:lnTo>
                  <a:close/>
                </a:path>
                <a:path w="431800" h="288925">
                  <a:moveTo>
                    <a:pt x="227317" y="153149"/>
                  </a:moveTo>
                  <a:lnTo>
                    <a:pt x="226263" y="152107"/>
                  </a:lnTo>
                  <a:lnTo>
                    <a:pt x="225488" y="151244"/>
                  </a:lnTo>
                  <a:lnTo>
                    <a:pt x="224332" y="150329"/>
                  </a:lnTo>
                  <a:lnTo>
                    <a:pt x="223405" y="150355"/>
                  </a:lnTo>
                  <a:lnTo>
                    <a:pt x="223177" y="150977"/>
                  </a:lnTo>
                  <a:lnTo>
                    <a:pt x="223012" y="151777"/>
                  </a:lnTo>
                  <a:lnTo>
                    <a:pt x="224193" y="152958"/>
                  </a:lnTo>
                  <a:lnTo>
                    <a:pt x="225285" y="153682"/>
                  </a:lnTo>
                  <a:lnTo>
                    <a:pt x="227317" y="153149"/>
                  </a:lnTo>
                  <a:close/>
                </a:path>
                <a:path w="431800" h="288925">
                  <a:moveTo>
                    <a:pt x="230784" y="148818"/>
                  </a:moveTo>
                  <a:lnTo>
                    <a:pt x="230606" y="148793"/>
                  </a:lnTo>
                  <a:lnTo>
                    <a:pt x="230251" y="148780"/>
                  </a:lnTo>
                  <a:lnTo>
                    <a:pt x="230225" y="149313"/>
                  </a:lnTo>
                  <a:lnTo>
                    <a:pt x="230187" y="149847"/>
                  </a:lnTo>
                  <a:lnTo>
                    <a:pt x="230149" y="150393"/>
                  </a:lnTo>
                  <a:lnTo>
                    <a:pt x="230352" y="150406"/>
                  </a:lnTo>
                  <a:lnTo>
                    <a:pt x="230543" y="150406"/>
                  </a:lnTo>
                  <a:lnTo>
                    <a:pt x="230746" y="150406"/>
                  </a:lnTo>
                  <a:lnTo>
                    <a:pt x="230784" y="148818"/>
                  </a:lnTo>
                  <a:close/>
                </a:path>
                <a:path w="431800" h="288925">
                  <a:moveTo>
                    <a:pt x="236753" y="173215"/>
                  </a:moveTo>
                  <a:lnTo>
                    <a:pt x="233819" y="171792"/>
                  </a:lnTo>
                  <a:lnTo>
                    <a:pt x="231584" y="172580"/>
                  </a:lnTo>
                  <a:lnTo>
                    <a:pt x="228917" y="174117"/>
                  </a:lnTo>
                  <a:lnTo>
                    <a:pt x="232029" y="175653"/>
                  </a:lnTo>
                  <a:lnTo>
                    <a:pt x="234251" y="174955"/>
                  </a:lnTo>
                  <a:lnTo>
                    <a:pt x="236753" y="173215"/>
                  </a:lnTo>
                  <a:close/>
                </a:path>
                <a:path w="431800" h="288925">
                  <a:moveTo>
                    <a:pt x="238798" y="245783"/>
                  </a:moveTo>
                  <a:lnTo>
                    <a:pt x="238544" y="245656"/>
                  </a:lnTo>
                  <a:lnTo>
                    <a:pt x="238086" y="245427"/>
                  </a:lnTo>
                  <a:lnTo>
                    <a:pt x="237807" y="245897"/>
                  </a:lnTo>
                  <a:lnTo>
                    <a:pt x="237591" y="246367"/>
                  </a:lnTo>
                  <a:lnTo>
                    <a:pt x="237375" y="246824"/>
                  </a:lnTo>
                  <a:lnTo>
                    <a:pt x="237617" y="246964"/>
                  </a:lnTo>
                  <a:lnTo>
                    <a:pt x="237845" y="247078"/>
                  </a:lnTo>
                  <a:lnTo>
                    <a:pt x="238099" y="247205"/>
                  </a:lnTo>
                  <a:lnTo>
                    <a:pt x="238328" y="246735"/>
                  </a:lnTo>
                  <a:lnTo>
                    <a:pt x="238569" y="246253"/>
                  </a:lnTo>
                  <a:lnTo>
                    <a:pt x="238798" y="245783"/>
                  </a:lnTo>
                  <a:close/>
                </a:path>
                <a:path w="431800" h="288925">
                  <a:moveTo>
                    <a:pt x="240525" y="175107"/>
                  </a:moveTo>
                  <a:lnTo>
                    <a:pt x="239877" y="174853"/>
                  </a:lnTo>
                  <a:lnTo>
                    <a:pt x="238201" y="174142"/>
                  </a:lnTo>
                  <a:lnTo>
                    <a:pt x="238709" y="175793"/>
                  </a:lnTo>
                  <a:lnTo>
                    <a:pt x="239445" y="176034"/>
                  </a:lnTo>
                  <a:lnTo>
                    <a:pt x="240423" y="175768"/>
                  </a:lnTo>
                  <a:lnTo>
                    <a:pt x="240461" y="175552"/>
                  </a:lnTo>
                  <a:lnTo>
                    <a:pt x="240499" y="175336"/>
                  </a:lnTo>
                  <a:lnTo>
                    <a:pt x="240525" y="175107"/>
                  </a:lnTo>
                  <a:close/>
                </a:path>
                <a:path w="431800" h="288925">
                  <a:moveTo>
                    <a:pt x="243814" y="156832"/>
                  </a:moveTo>
                  <a:lnTo>
                    <a:pt x="243243" y="155143"/>
                  </a:lnTo>
                  <a:lnTo>
                    <a:pt x="242570" y="155067"/>
                  </a:lnTo>
                  <a:lnTo>
                    <a:pt x="241719" y="155600"/>
                  </a:lnTo>
                  <a:lnTo>
                    <a:pt x="241592" y="156514"/>
                  </a:lnTo>
                  <a:lnTo>
                    <a:pt x="242239" y="156591"/>
                  </a:lnTo>
                  <a:lnTo>
                    <a:pt x="243814" y="156832"/>
                  </a:lnTo>
                  <a:close/>
                </a:path>
                <a:path w="431800" h="288925">
                  <a:moveTo>
                    <a:pt x="246430" y="137718"/>
                  </a:moveTo>
                  <a:lnTo>
                    <a:pt x="245135" y="136410"/>
                  </a:lnTo>
                  <a:lnTo>
                    <a:pt x="244551" y="137807"/>
                  </a:lnTo>
                  <a:lnTo>
                    <a:pt x="244271" y="138518"/>
                  </a:lnTo>
                  <a:lnTo>
                    <a:pt x="244348" y="138645"/>
                  </a:lnTo>
                  <a:lnTo>
                    <a:pt x="244500" y="138747"/>
                  </a:lnTo>
                  <a:lnTo>
                    <a:pt x="244729" y="138747"/>
                  </a:lnTo>
                  <a:lnTo>
                    <a:pt x="245313" y="138163"/>
                  </a:lnTo>
                  <a:lnTo>
                    <a:pt x="246430" y="137718"/>
                  </a:lnTo>
                  <a:close/>
                </a:path>
                <a:path w="431800" h="288925">
                  <a:moveTo>
                    <a:pt x="247586" y="167906"/>
                  </a:moveTo>
                  <a:lnTo>
                    <a:pt x="246367" y="166827"/>
                  </a:lnTo>
                  <a:lnTo>
                    <a:pt x="245592" y="166916"/>
                  </a:lnTo>
                  <a:lnTo>
                    <a:pt x="244906" y="168376"/>
                  </a:lnTo>
                  <a:lnTo>
                    <a:pt x="245668" y="168249"/>
                  </a:lnTo>
                  <a:lnTo>
                    <a:pt x="246430" y="168122"/>
                  </a:lnTo>
                  <a:lnTo>
                    <a:pt x="247586" y="167906"/>
                  </a:lnTo>
                  <a:close/>
                </a:path>
                <a:path w="431800" h="288925">
                  <a:moveTo>
                    <a:pt x="250482" y="193471"/>
                  </a:moveTo>
                  <a:lnTo>
                    <a:pt x="250304" y="191909"/>
                  </a:lnTo>
                  <a:lnTo>
                    <a:pt x="249072" y="192214"/>
                  </a:lnTo>
                  <a:lnTo>
                    <a:pt x="248107" y="192087"/>
                  </a:lnTo>
                  <a:lnTo>
                    <a:pt x="248894" y="192544"/>
                  </a:lnTo>
                  <a:lnTo>
                    <a:pt x="249682" y="193014"/>
                  </a:lnTo>
                  <a:lnTo>
                    <a:pt x="250482" y="193471"/>
                  </a:lnTo>
                  <a:close/>
                </a:path>
                <a:path w="431800" h="288925">
                  <a:moveTo>
                    <a:pt x="256260" y="134505"/>
                  </a:moveTo>
                  <a:lnTo>
                    <a:pt x="255955" y="133146"/>
                  </a:lnTo>
                  <a:lnTo>
                    <a:pt x="254215" y="135407"/>
                  </a:lnTo>
                  <a:lnTo>
                    <a:pt x="256171" y="135585"/>
                  </a:lnTo>
                  <a:lnTo>
                    <a:pt x="256260" y="134505"/>
                  </a:lnTo>
                  <a:close/>
                </a:path>
                <a:path w="431800" h="288925">
                  <a:moveTo>
                    <a:pt x="258889" y="96342"/>
                  </a:moveTo>
                  <a:lnTo>
                    <a:pt x="258787" y="95846"/>
                  </a:lnTo>
                  <a:lnTo>
                    <a:pt x="258267" y="95313"/>
                  </a:lnTo>
                  <a:lnTo>
                    <a:pt x="258064" y="96037"/>
                  </a:lnTo>
                  <a:lnTo>
                    <a:pt x="257860" y="96748"/>
                  </a:lnTo>
                  <a:lnTo>
                    <a:pt x="257657" y="97472"/>
                  </a:lnTo>
                  <a:lnTo>
                    <a:pt x="257822" y="97536"/>
                  </a:lnTo>
                  <a:lnTo>
                    <a:pt x="257975" y="97612"/>
                  </a:lnTo>
                  <a:lnTo>
                    <a:pt x="258127" y="97675"/>
                  </a:lnTo>
                  <a:lnTo>
                    <a:pt x="258356" y="97383"/>
                  </a:lnTo>
                  <a:lnTo>
                    <a:pt x="258711" y="97104"/>
                  </a:lnTo>
                  <a:lnTo>
                    <a:pt x="258787" y="96786"/>
                  </a:lnTo>
                  <a:lnTo>
                    <a:pt x="258889" y="96342"/>
                  </a:lnTo>
                  <a:close/>
                </a:path>
                <a:path w="431800" h="288925">
                  <a:moveTo>
                    <a:pt x="259664" y="189001"/>
                  </a:moveTo>
                  <a:lnTo>
                    <a:pt x="259092" y="188772"/>
                  </a:lnTo>
                  <a:lnTo>
                    <a:pt x="258787" y="188595"/>
                  </a:lnTo>
                  <a:lnTo>
                    <a:pt x="258584" y="189014"/>
                  </a:lnTo>
                  <a:lnTo>
                    <a:pt x="258330" y="189420"/>
                  </a:lnTo>
                  <a:lnTo>
                    <a:pt x="258191" y="189865"/>
                  </a:lnTo>
                  <a:lnTo>
                    <a:pt x="258610" y="190182"/>
                  </a:lnTo>
                  <a:lnTo>
                    <a:pt x="259003" y="190474"/>
                  </a:lnTo>
                  <a:lnTo>
                    <a:pt x="259270" y="189941"/>
                  </a:lnTo>
                  <a:lnTo>
                    <a:pt x="259549" y="189560"/>
                  </a:lnTo>
                  <a:lnTo>
                    <a:pt x="259638" y="189115"/>
                  </a:lnTo>
                  <a:close/>
                </a:path>
                <a:path w="431800" h="288925">
                  <a:moveTo>
                    <a:pt x="263029" y="176453"/>
                  </a:moveTo>
                  <a:lnTo>
                    <a:pt x="262166" y="176580"/>
                  </a:lnTo>
                  <a:lnTo>
                    <a:pt x="262216" y="177203"/>
                  </a:lnTo>
                  <a:lnTo>
                    <a:pt x="262280" y="177812"/>
                  </a:lnTo>
                  <a:lnTo>
                    <a:pt x="262331" y="178422"/>
                  </a:lnTo>
                  <a:lnTo>
                    <a:pt x="262559" y="178435"/>
                  </a:lnTo>
                  <a:lnTo>
                    <a:pt x="262775" y="178422"/>
                  </a:lnTo>
                  <a:lnTo>
                    <a:pt x="262978" y="178435"/>
                  </a:lnTo>
                  <a:lnTo>
                    <a:pt x="262991" y="177761"/>
                  </a:lnTo>
                  <a:lnTo>
                    <a:pt x="263029" y="176453"/>
                  </a:lnTo>
                  <a:close/>
                </a:path>
                <a:path w="431800" h="288925">
                  <a:moveTo>
                    <a:pt x="265709" y="236372"/>
                  </a:moveTo>
                  <a:lnTo>
                    <a:pt x="265480" y="234696"/>
                  </a:lnTo>
                  <a:lnTo>
                    <a:pt x="264693" y="235534"/>
                  </a:lnTo>
                  <a:lnTo>
                    <a:pt x="264274" y="235953"/>
                  </a:lnTo>
                  <a:lnTo>
                    <a:pt x="263906" y="236423"/>
                  </a:lnTo>
                  <a:lnTo>
                    <a:pt x="264236" y="236969"/>
                  </a:lnTo>
                  <a:lnTo>
                    <a:pt x="264401" y="236969"/>
                  </a:lnTo>
                  <a:lnTo>
                    <a:pt x="265430" y="236982"/>
                  </a:lnTo>
                  <a:lnTo>
                    <a:pt x="265709" y="236372"/>
                  </a:lnTo>
                  <a:close/>
                </a:path>
                <a:path w="431800" h="288925">
                  <a:moveTo>
                    <a:pt x="267385" y="165887"/>
                  </a:moveTo>
                  <a:lnTo>
                    <a:pt x="266763" y="164147"/>
                  </a:lnTo>
                  <a:lnTo>
                    <a:pt x="266065" y="163804"/>
                  </a:lnTo>
                  <a:lnTo>
                    <a:pt x="264820" y="164338"/>
                  </a:lnTo>
                  <a:lnTo>
                    <a:pt x="265493" y="164744"/>
                  </a:lnTo>
                  <a:lnTo>
                    <a:pt x="267385" y="165887"/>
                  </a:lnTo>
                  <a:close/>
                </a:path>
                <a:path w="431800" h="288925">
                  <a:moveTo>
                    <a:pt x="277850" y="167868"/>
                  </a:moveTo>
                  <a:lnTo>
                    <a:pt x="277685" y="167449"/>
                  </a:lnTo>
                  <a:lnTo>
                    <a:pt x="277520" y="167043"/>
                  </a:lnTo>
                  <a:lnTo>
                    <a:pt x="277355" y="166624"/>
                  </a:lnTo>
                  <a:lnTo>
                    <a:pt x="276999" y="166725"/>
                  </a:lnTo>
                  <a:lnTo>
                    <a:pt x="276809" y="166776"/>
                  </a:lnTo>
                  <a:lnTo>
                    <a:pt x="277037" y="167728"/>
                  </a:lnTo>
                  <a:lnTo>
                    <a:pt x="277152" y="168211"/>
                  </a:lnTo>
                  <a:lnTo>
                    <a:pt x="277393" y="168084"/>
                  </a:lnTo>
                  <a:lnTo>
                    <a:pt x="277622" y="167970"/>
                  </a:lnTo>
                  <a:lnTo>
                    <a:pt x="277850" y="167868"/>
                  </a:lnTo>
                  <a:close/>
                </a:path>
                <a:path w="431800" h="288925">
                  <a:moveTo>
                    <a:pt x="288645" y="213169"/>
                  </a:moveTo>
                  <a:lnTo>
                    <a:pt x="287909" y="212547"/>
                  </a:lnTo>
                  <a:lnTo>
                    <a:pt x="287667" y="212242"/>
                  </a:lnTo>
                  <a:lnTo>
                    <a:pt x="286486" y="212331"/>
                  </a:lnTo>
                  <a:lnTo>
                    <a:pt x="285686" y="213563"/>
                  </a:lnTo>
                  <a:lnTo>
                    <a:pt x="284314" y="212128"/>
                  </a:lnTo>
                  <a:lnTo>
                    <a:pt x="283425" y="214160"/>
                  </a:lnTo>
                  <a:lnTo>
                    <a:pt x="282321" y="213118"/>
                  </a:lnTo>
                  <a:lnTo>
                    <a:pt x="281165" y="212178"/>
                  </a:lnTo>
                  <a:lnTo>
                    <a:pt x="279514" y="213321"/>
                  </a:lnTo>
                  <a:lnTo>
                    <a:pt x="279666" y="215823"/>
                  </a:lnTo>
                  <a:lnTo>
                    <a:pt x="281584" y="216141"/>
                  </a:lnTo>
                  <a:lnTo>
                    <a:pt x="283819" y="216725"/>
                  </a:lnTo>
                  <a:lnTo>
                    <a:pt x="284200" y="215074"/>
                  </a:lnTo>
                  <a:lnTo>
                    <a:pt x="285623" y="214325"/>
                  </a:lnTo>
                  <a:lnTo>
                    <a:pt x="285775" y="214960"/>
                  </a:lnTo>
                  <a:lnTo>
                    <a:pt x="285877" y="215328"/>
                  </a:lnTo>
                  <a:lnTo>
                    <a:pt x="286473" y="215582"/>
                  </a:lnTo>
                  <a:lnTo>
                    <a:pt x="286842" y="215887"/>
                  </a:lnTo>
                  <a:lnTo>
                    <a:pt x="287426" y="215061"/>
                  </a:lnTo>
                  <a:lnTo>
                    <a:pt x="288112" y="214299"/>
                  </a:lnTo>
                  <a:lnTo>
                    <a:pt x="288645" y="213169"/>
                  </a:lnTo>
                  <a:close/>
                </a:path>
                <a:path w="431800" h="288925">
                  <a:moveTo>
                    <a:pt x="303352" y="215900"/>
                  </a:moveTo>
                  <a:lnTo>
                    <a:pt x="302717" y="215633"/>
                  </a:lnTo>
                  <a:lnTo>
                    <a:pt x="302082" y="215379"/>
                  </a:lnTo>
                  <a:lnTo>
                    <a:pt x="301421" y="215125"/>
                  </a:lnTo>
                  <a:lnTo>
                    <a:pt x="301358" y="215265"/>
                  </a:lnTo>
                  <a:lnTo>
                    <a:pt x="301282" y="215430"/>
                  </a:lnTo>
                  <a:lnTo>
                    <a:pt x="301193" y="215557"/>
                  </a:lnTo>
                  <a:lnTo>
                    <a:pt x="301498" y="215760"/>
                  </a:lnTo>
                  <a:lnTo>
                    <a:pt x="301777" y="216027"/>
                  </a:lnTo>
                  <a:lnTo>
                    <a:pt x="302120" y="216141"/>
                  </a:lnTo>
                  <a:lnTo>
                    <a:pt x="302463" y="216255"/>
                  </a:lnTo>
                  <a:lnTo>
                    <a:pt x="302856" y="216255"/>
                  </a:lnTo>
                  <a:lnTo>
                    <a:pt x="303237" y="216306"/>
                  </a:lnTo>
                  <a:lnTo>
                    <a:pt x="303276" y="216166"/>
                  </a:lnTo>
                  <a:lnTo>
                    <a:pt x="303314" y="216027"/>
                  </a:lnTo>
                  <a:lnTo>
                    <a:pt x="303352" y="215900"/>
                  </a:lnTo>
                  <a:close/>
                </a:path>
                <a:path w="431800" h="288925">
                  <a:moveTo>
                    <a:pt x="304965" y="126072"/>
                  </a:moveTo>
                  <a:lnTo>
                    <a:pt x="304838" y="124421"/>
                  </a:lnTo>
                  <a:lnTo>
                    <a:pt x="299123" y="125818"/>
                  </a:lnTo>
                  <a:lnTo>
                    <a:pt x="300583" y="127342"/>
                  </a:lnTo>
                  <a:lnTo>
                    <a:pt x="301942" y="126796"/>
                  </a:lnTo>
                  <a:lnTo>
                    <a:pt x="304292" y="126517"/>
                  </a:lnTo>
                  <a:lnTo>
                    <a:pt x="304965" y="126072"/>
                  </a:lnTo>
                  <a:close/>
                </a:path>
                <a:path w="431800" h="288925">
                  <a:moveTo>
                    <a:pt x="310692" y="82994"/>
                  </a:moveTo>
                  <a:lnTo>
                    <a:pt x="310553" y="82296"/>
                  </a:lnTo>
                  <a:lnTo>
                    <a:pt x="310654" y="81483"/>
                  </a:lnTo>
                  <a:lnTo>
                    <a:pt x="309803" y="81635"/>
                  </a:lnTo>
                  <a:lnTo>
                    <a:pt x="309029" y="81559"/>
                  </a:lnTo>
                  <a:lnTo>
                    <a:pt x="308775" y="81876"/>
                  </a:lnTo>
                  <a:lnTo>
                    <a:pt x="308546" y="82194"/>
                  </a:lnTo>
                  <a:lnTo>
                    <a:pt x="308673" y="83070"/>
                  </a:lnTo>
                  <a:lnTo>
                    <a:pt x="308965" y="83426"/>
                  </a:lnTo>
                  <a:lnTo>
                    <a:pt x="309156" y="83642"/>
                  </a:lnTo>
                  <a:lnTo>
                    <a:pt x="310134" y="83578"/>
                  </a:lnTo>
                  <a:lnTo>
                    <a:pt x="310400" y="83299"/>
                  </a:lnTo>
                  <a:lnTo>
                    <a:pt x="310692" y="82994"/>
                  </a:lnTo>
                  <a:close/>
                </a:path>
                <a:path w="431800" h="288925">
                  <a:moveTo>
                    <a:pt x="313588" y="145821"/>
                  </a:moveTo>
                  <a:lnTo>
                    <a:pt x="313372" y="145300"/>
                  </a:lnTo>
                  <a:lnTo>
                    <a:pt x="311962" y="145872"/>
                  </a:lnTo>
                  <a:lnTo>
                    <a:pt x="311238" y="146164"/>
                  </a:lnTo>
                  <a:lnTo>
                    <a:pt x="311391" y="146532"/>
                  </a:lnTo>
                  <a:lnTo>
                    <a:pt x="311480" y="146710"/>
                  </a:lnTo>
                  <a:lnTo>
                    <a:pt x="312889" y="146126"/>
                  </a:lnTo>
                  <a:lnTo>
                    <a:pt x="313588" y="145821"/>
                  </a:lnTo>
                  <a:close/>
                </a:path>
                <a:path w="431800" h="288925">
                  <a:moveTo>
                    <a:pt x="315087" y="111950"/>
                  </a:moveTo>
                  <a:lnTo>
                    <a:pt x="314896" y="111607"/>
                  </a:lnTo>
                  <a:lnTo>
                    <a:pt x="314718" y="111264"/>
                  </a:lnTo>
                  <a:lnTo>
                    <a:pt x="314528" y="110934"/>
                  </a:lnTo>
                  <a:lnTo>
                    <a:pt x="313499" y="111544"/>
                  </a:lnTo>
                  <a:lnTo>
                    <a:pt x="312978" y="111836"/>
                  </a:lnTo>
                  <a:lnTo>
                    <a:pt x="313347" y="112458"/>
                  </a:lnTo>
                  <a:lnTo>
                    <a:pt x="313524" y="112763"/>
                  </a:lnTo>
                  <a:lnTo>
                    <a:pt x="314058" y="112496"/>
                  </a:lnTo>
                  <a:lnTo>
                    <a:pt x="314566" y="112217"/>
                  </a:lnTo>
                  <a:lnTo>
                    <a:pt x="315087" y="111950"/>
                  </a:lnTo>
                  <a:close/>
                </a:path>
                <a:path w="431800" h="288925">
                  <a:moveTo>
                    <a:pt x="315480" y="52819"/>
                  </a:moveTo>
                  <a:lnTo>
                    <a:pt x="315417" y="52578"/>
                  </a:lnTo>
                  <a:lnTo>
                    <a:pt x="315315" y="52108"/>
                  </a:lnTo>
                  <a:lnTo>
                    <a:pt x="314655" y="52209"/>
                  </a:lnTo>
                  <a:lnTo>
                    <a:pt x="313347" y="52438"/>
                  </a:lnTo>
                  <a:lnTo>
                    <a:pt x="314312" y="53771"/>
                  </a:lnTo>
                  <a:lnTo>
                    <a:pt x="314934" y="53416"/>
                  </a:lnTo>
                  <a:lnTo>
                    <a:pt x="315480" y="52819"/>
                  </a:lnTo>
                  <a:close/>
                </a:path>
                <a:path w="431800" h="288925">
                  <a:moveTo>
                    <a:pt x="319646" y="144132"/>
                  </a:moveTo>
                  <a:lnTo>
                    <a:pt x="318503" y="143751"/>
                  </a:lnTo>
                  <a:lnTo>
                    <a:pt x="315912" y="142913"/>
                  </a:lnTo>
                  <a:lnTo>
                    <a:pt x="315734" y="143713"/>
                  </a:lnTo>
                  <a:lnTo>
                    <a:pt x="315582" y="144360"/>
                  </a:lnTo>
                  <a:lnTo>
                    <a:pt x="315341" y="145415"/>
                  </a:lnTo>
                  <a:lnTo>
                    <a:pt x="316979" y="145173"/>
                  </a:lnTo>
                  <a:lnTo>
                    <a:pt x="318262" y="144970"/>
                  </a:lnTo>
                  <a:lnTo>
                    <a:pt x="319582" y="144767"/>
                  </a:lnTo>
                  <a:lnTo>
                    <a:pt x="319608" y="144564"/>
                  </a:lnTo>
                  <a:lnTo>
                    <a:pt x="319608" y="144335"/>
                  </a:lnTo>
                  <a:lnTo>
                    <a:pt x="319646" y="144132"/>
                  </a:lnTo>
                  <a:close/>
                </a:path>
                <a:path w="431800" h="288925">
                  <a:moveTo>
                    <a:pt x="320217" y="40271"/>
                  </a:moveTo>
                  <a:lnTo>
                    <a:pt x="318998" y="39217"/>
                  </a:lnTo>
                  <a:lnTo>
                    <a:pt x="317969" y="39433"/>
                  </a:lnTo>
                  <a:lnTo>
                    <a:pt x="316890" y="40665"/>
                  </a:lnTo>
                  <a:lnTo>
                    <a:pt x="318262" y="41554"/>
                  </a:lnTo>
                  <a:lnTo>
                    <a:pt x="319227" y="40805"/>
                  </a:lnTo>
                  <a:lnTo>
                    <a:pt x="320217" y="40271"/>
                  </a:lnTo>
                  <a:close/>
                </a:path>
                <a:path w="431800" h="288925">
                  <a:moveTo>
                    <a:pt x="332409" y="66967"/>
                  </a:moveTo>
                  <a:lnTo>
                    <a:pt x="332143" y="66332"/>
                  </a:lnTo>
                  <a:lnTo>
                    <a:pt x="332066" y="65824"/>
                  </a:lnTo>
                  <a:lnTo>
                    <a:pt x="331774" y="65532"/>
                  </a:lnTo>
                  <a:lnTo>
                    <a:pt x="331647" y="65379"/>
                  </a:lnTo>
                  <a:lnTo>
                    <a:pt x="331101" y="65620"/>
                  </a:lnTo>
                  <a:lnTo>
                    <a:pt x="330746" y="65671"/>
                  </a:lnTo>
                  <a:lnTo>
                    <a:pt x="330847" y="66141"/>
                  </a:lnTo>
                  <a:lnTo>
                    <a:pt x="330860" y="66649"/>
                  </a:lnTo>
                  <a:lnTo>
                    <a:pt x="331190" y="67170"/>
                  </a:lnTo>
                  <a:lnTo>
                    <a:pt x="331787" y="67005"/>
                  </a:lnTo>
                  <a:lnTo>
                    <a:pt x="332409" y="66967"/>
                  </a:lnTo>
                  <a:close/>
                </a:path>
                <a:path w="431800" h="288925">
                  <a:moveTo>
                    <a:pt x="334594" y="155549"/>
                  </a:moveTo>
                  <a:lnTo>
                    <a:pt x="334035" y="154698"/>
                  </a:lnTo>
                  <a:lnTo>
                    <a:pt x="333590" y="153974"/>
                  </a:lnTo>
                  <a:lnTo>
                    <a:pt x="333133" y="153263"/>
                  </a:lnTo>
                  <a:lnTo>
                    <a:pt x="332803" y="154482"/>
                  </a:lnTo>
                  <a:lnTo>
                    <a:pt x="332549" y="155740"/>
                  </a:lnTo>
                  <a:lnTo>
                    <a:pt x="334594" y="155549"/>
                  </a:lnTo>
                  <a:close/>
                </a:path>
                <a:path w="431800" h="288925">
                  <a:moveTo>
                    <a:pt x="344779" y="188607"/>
                  </a:moveTo>
                  <a:lnTo>
                    <a:pt x="343471" y="185978"/>
                  </a:lnTo>
                  <a:lnTo>
                    <a:pt x="343103" y="188264"/>
                  </a:lnTo>
                  <a:lnTo>
                    <a:pt x="342925" y="189445"/>
                  </a:lnTo>
                  <a:lnTo>
                    <a:pt x="344766" y="188658"/>
                  </a:lnTo>
                  <a:close/>
                </a:path>
                <a:path w="431800" h="288925">
                  <a:moveTo>
                    <a:pt x="352310" y="19456"/>
                  </a:moveTo>
                  <a:lnTo>
                    <a:pt x="352132" y="19265"/>
                  </a:lnTo>
                  <a:lnTo>
                    <a:pt x="351967" y="19075"/>
                  </a:lnTo>
                  <a:lnTo>
                    <a:pt x="351790" y="18872"/>
                  </a:lnTo>
                  <a:lnTo>
                    <a:pt x="351409" y="19240"/>
                  </a:lnTo>
                  <a:lnTo>
                    <a:pt x="350685" y="19977"/>
                  </a:lnTo>
                  <a:lnTo>
                    <a:pt x="350786" y="20104"/>
                  </a:lnTo>
                  <a:lnTo>
                    <a:pt x="350875" y="20231"/>
                  </a:lnTo>
                  <a:lnTo>
                    <a:pt x="351434" y="20053"/>
                  </a:lnTo>
                  <a:lnTo>
                    <a:pt x="352310" y="19456"/>
                  </a:lnTo>
                  <a:close/>
                </a:path>
                <a:path w="431800" h="288925">
                  <a:moveTo>
                    <a:pt x="353644" y="4495"/>
                  </a:moveTo>
                  <a:lnTo>
                    <a:pt x="352945" y="5410"/>
                  </a:lnTo>
                  <a:lnTo>
                    <a:pt x="352564" y="5715"/>
                  </a:lnTo>
                  <a:lnTo>
                    <a:pt x="352488" y="6057"/>
                  </a:lnTo>
                  <a:lnTo>
                    <a:pt x="352425" y="6362"/>
                  </a:lnTo>
                  <a:lnTo>
                    <a:pt x="352691" y="6743"/>
                  </a:lnTo>
                  <a:lnTo>
                    <a:pt x="352818" y="7086"/>
                  </a:lnTo>
                  <a:lnTo>
                    <a:pt x="353529" y="6985"/>
                  </a:lnTo>
                  <a:lnTo>
                    <a:pt x="353580" y="5816"/>
                  </a:lnTo>
                  <a:lnTo>
                    <a:pt x="353644" y="4495"/>
                  </a:lnTo>
                  <a:close/>
                </a:path>
                <a:path w="431800" h="288925">
                  <a:moveTo>
                    <a:pt x="355701" y="711"/>
                  </a:moveTo>
                  <a:lnTo>
                    <a:pt x="353796" y="0"/>
                  </a:lnTo>
                  <a:lnTo>
                    <a:pt x="352958" y="647"/>
                  </a:lnTo>
                  <a:lnTo>
                    <a:pt x="352107" y="1231"/>
                  </a:lnTo>
                  <a:lnTo>
                    <a:pt x="352310" y="1778"/>
                  </a:lnTo>
                  <a:lnTo>
                    <a:pt x="352412" y="2044"/>
                  </a:lnTo>
                  <a:lnTo>
                    <a:pt x="354203" y="1308"/>
                  </a:lnTo>
                  <a:lnTo>
                    <a:pt x="355701" y="711"/>
                  </a:lnTo>
                  <a:close/>
                </a:path>
                <a:path w="431800" h="288925">
                  <a:moveTo>
                    <a:pt x="362750" y="38912"/>
                  </a:moveTo>
                  <a:lnTo>
                    <a:pt x="362331" y="38481"/>
                  </a:lnTo>
                  <a:lnTo>
                    <a:pt x="361924" y="38061"/>
                  </a:lnTo>
                  <a:lnTo>
                    <a:pt x="361505" y="37642"/>
                  </a:lnTo>
                  <a:lnTo>
                    <a:pt x="361315" y="37871"/>
                  </a:lnTo>
                  <a:lnTo>
                    <a:pt x="361124" y="38100"/>
                  </a:lnTo>
                  <a:lnTo>
                    <a:pt x="360921" y="38315"/>
                  </a:lnTo>
                  <a:lnTo>
                    <a:pt x="361848" y="39027"/>
                  </a:lnTo>
                  <a:lnTo>
                    <a:pt x="362305" y="39370"/>
                  </a:lnTo>
                  <a:lnTo>
                    <a:pt x="362458" y="39217"/>
                  </a:lnTo>
                  <a:lnTo>
                    <a:pt x="362597" y="39065"/>
                  </a:lnTo>
                  <a:lnTo>
                    <a:pt x="362750" y="38912"/>
                  </a:lnTo>
                  <a:close/>
                </a:path>
                <a:path w="431800" h="288925">
                  <a:moveTo>
                    <a:pt x="368033" y="39712"/>
                  </a:moveTo>
                  <a:lnTo>
                    <a:pt x="366763" y="38366"/>
                  </a:lnTo>
                  <a:lnTo>
                    <a:pt x="365353" y="38849"/>
                  </a:lnTo>
                  <a:lnTo>
                    <a:pt x="368033" y="39712"/>
                  </a:lnTo>
                  <a:close/>
                </a:path>
                <a:path w="431800" h="288925">
                  <a:moveTo>
                    <a:pt x="379679" y="54063"/>
                  </a:moveTo>
                  <a:lnTo>
                    <a:pt x="379399" y="53492"/>
                  </a:lnTo>
                  <a:lnTo>
                    <a:pt x="379107" y="52908"/>
                  </a:lnTo>
                  <a:lnTo>
                    <a:pt x="378828" y="52336"/>
                  </a:lnTo>
                  <a:lnTo>
                    <a:pt x="378650" y="52425"/>
                  </a:lnTo>
                  <a:lnTo>
                    <a:pt x="378460" y="52501"/>
                  </a:lnTo>
                  <a:lnTo>
                    <a:pt x="378282" y="52603"/>
                  </a:lnTo>
                  <a:lnTo>
                    <a:pt x="378536" y="53187"/>
                  </a:lnTo>
                  <a:lnTo>
                    <a:pt x="378790" y="53784"/>
                  </a:lnTo>
                  <a:lnTo>
                    <a:pt x="379044" y="54381"/>
                  </a:lnTo>
                  <a:lnTo>
                    <a:pt x="379463" y="54165"/>
                  </a:lnTo>
                  <a:lnTo>
                    <a:pt x="379679" y="54063"/>
                  </a:lnTo>
                  <a:close/>
                </a:path>
                <a:path w="431800" h="288925">
                  <a:moveTo>
                    <a:pt x="391972" y="46278"/>
                  </a:moveTo>
                  <a:lnTo>
                    <a:pt x="391375" y="45999"/>
                  </a:lnTo>
                  <a:lnTo>
                    <a:pt x="388912" y="45542"/>
                  </a:lnTo>
                  <a:lnTo>
                    <a:pt x="388810" y="45859"/>
                  </a:lnTo>
                  <a:lnTo>
                    <a:pt x="388886" y="47625"/>
                  </a:lnTo>
                  <a:lnTo>
                    <a:pt x="391477" y="47955"/>
                  </a:lnTo>
                  <a:lnTo>
                    <a:pt x="391909" y="47383"/>
                  </a:lnTo>
                  <a:lnTo>
                    <a:pt x="391972" y="46278"/>
                  </a:lnTo>
                  <a:close/>
                </a:path>
                <a:path w="431800" h="288925">
                  <a:moveTo>
                    <a:pt x="395312" y="122872"/>
                  </a:moveTo>
                  <a:lnTo>
                    <a:pt x="394576" y="124244"/>
                  </a:lnTo>
                  <a:lnTo>
                    <a:pt x="394119" y="125120"/>
                  </a:lnTo>
                  <a:lnTo>
                    <a:pt x="393560" y="126187"/>
                  </a:lnTo>
                  <a:lnTo>
                    <a:pt x="395071" y="125666"/>
                  </a:lnTo>
                  <a:lnTo>
                    <a:pt x="395312" y="122872"/>
                  </a:lnTo>
                  <a:close/>
                </a:path>
                <a:path w="431800" h="288925">
                  <a:moveTo>
                    <a:pt x="404266" y="53225"/>
                  </a:moveTo>
                  <a:lnTo>
                    <a:pt x="403809" y="52641"/>
                  </a:lnTo>
                  <a:lnTo>
                    <a:pt x="402704" y="51257"/>
                  </a:lnTo>
                  <a:lnTo>
                    <a:pt x="401980" y="52908"/>
                  </a:lnTo>
                  <a:lnTo>
                    <a:pt x="402678" y="53416"/>
                  </a:lnTo>
                  <a:lnTo>
                    <a:pt x="403466" y="53848"/>
                  </a:lnTo>
                  <a:lnTo>
                    <a:pt x="403733" y="53644"/>
                  </a:lnTo>
                  <a:lnTo>
                    <a:pt x="403999" y="53441"/>
                  </a:lnTo>
                  <a:lnTo>
                    <a:pt x="404266" y="53225"/>
                  </a:lnTo>
                  <a:close/>
                </a:path>
                <a:path w="431800" h="288925">
                  <a:moveTo>
                    <a:pt x="431723" y="78955"/>
                  </a:moveTo>
                  <a:lnTo>
                    <a:pt x="430060" y="78816"/>
                  </a:lnTo>
                  <a:lnTo>
                    <a:pt x="428726" y="78689"/>
                  </a:lnTo>
                  <a:lnTo>
                    <a:pt x="429933" y="80441"/>
                  </a:lnTo>
                  <a:lnTo>
                    <a:pt x="430796" y="80086"/>
                  </a:lnTo>
                  <a:lnTo>
                    <a:pt x="431723" y="78955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3" name="object 1377">
              <a:extLst>
                <a:ext uri="{FF2B5EF4-FFF2-40B4-BE49-F238E27FC236}">
                  <a16:creationId xmlns:a16="http://schemas.microsoft.com/office/drawing/2014/main" id="{441A822F-320F-A122-6676-0D8057E92518}"/>
                </a:ext>
              </a:extLst>
            </p:cNvPr>
            <p:cNvSpPr/>
            <p:nvPr/>
          </p:nvSpPr>
          <p:spPr>
            <a:xfrm>
              <a:off x="6409840" y="2781220"/>
              <a:ext cx="284563" cy="367352"/>
            </a:xfrm>
            <a:custGeom>
              <a:avLst/>
              <a:gdLst/>
              <a:ahLst/>
              <a:cxnLst/>
              <a:rect l="l" t="t" r="r" b="b"/>
              <a:pathLst>
                <a:path w="469265" h="605790">
                  <a:moveTo>
                    <a:pt x="1003" y="538492"/>
                  </a:moveTo>
                  <a:lnTo>
                    <a:pt x="0" y="538949"/>
                  </a:lnTo>
                  <a:lnTo>
                    <a:pt x="50" y="539102"/>
                  </a:lnTo>
                  <a:lnTo>
                    <a:pt x="152" y="539483"/>
                  </a:lnTo>
                  <a:lnTo>
                    <a:pt x="292" y="539864"/>
                  </a:lnTo>
                  <a:lnTo>
                    <a:pt x="762" y="539877"/>
                  </a:lnTo>
                  <a:lnTo>
                    <a:pt x="876" y="539381"/>
                  </a:lnTo>
                  <a:lnTo>
                    <a:pt x="939" y="538937"/>
                  </a:lnTo>
                  <a:lnTo>
                    <a:pt x="1003" y="538492"/>
                  </a:lnTo>
                  <a:close/>
                </a:path>
                <a:path w="469265" h="605790">
                  <a:moveTo>
                    <a:pt x="17132" y="582422"/>
                  </a:moveTo>
                  <a:lnTo>
                    <a:pt x="16154" y="582993"/>
                  </a:lnTo>
                  <a:lnTo>
                    <a:pt x="15684" y="583272"/>
                  </a:lnTo>
                  <a:lnTo>
                    <a:pt x="15227" y="583552"/>
                  </a:lnTo>
                  <a:lnTo>
                    <a:pt x="15290" y="583692"/>
                  </a:lnTo>
                  <a:lnTo>
                    <a:pt x="15354" y="583844"/>
                  </a:lnTo>
                  <a:lnTo>
                    <a:pt x="15417" y="583996"/>
                  </a:lnTo>
                  <a:lnTo>
                    <a:pt x="15748" y="583907"/>
                  </a:lnTo>
                  <a:lnTo>
                    <a:pt x="16129" y="583895"/>
                  </a:lnTo>
                  <a:lnTo>
                    <a:pt x="16611" y="583577"/>
                  </a:lnTo>
                  <a:lnTo>
                    <a:pt x="16687" y="583234"/>
                  </a:lnTo>
                  <a:lnTo>
                    <a:pt x="17132" y="582422"/>
                  </a:lnTo>
                  <a:close/>
                </a:path>
                <a:path w="469265" h="605790">
                  <a:moveTo>
                    <a:pt x="21844" y="602132"/>
                  </a:moveTo>
                  <a:lnTo>
                    <a:pt x="21526" y="601713"/>
                  </a:lnTo>
                  <a:lnTo>
                    <a:pt x="21209" y="601281"/>
                  </a:lnTo>
                  <a:lnTo>
                    <a:pt x="20891" y="600849"/>
                  </a:lnTo>
                  <a:lnTo>
                    <a:pt x="20739" y="600976"/>
                  </a:lnTo>
                  <a:lnTo>
                    <a:pt x="20586" y="601091"/>
                  </a:lnTo>
                  <a:lnTo>
                    <a:pt x="20421" y="601218"/>
                  </a:lnTo>
                  <a:lnTo>
                    <a:pt x="20764" y="601624"/>
                  </a:lnTo>
                  <a:lnTo>
                    <a:pt x="21094" y="602043"/>
                  </a:lnTo>
                  <a:lnTo>
                    <a:pt x="21437" y="602449"/>
                  </a:lnTo>
                  <a:lnTo>
                    <a:pt x="21704" y="602234"/>
                  </a:lnTo>
                  <a:lnTo>
                    <a:pt x="21844" y="602132"/>
                  </a:lnTo>
                  <a:close/>
                </a:path>
                <a:path w="469265" h="605790">
                  <a:moveTo>
                    <a:pt x="22212" y="605193"/>
                  </a:moveTo>
                  <a:lnTo>
                    <a:pt x="22047" y="604964"/>
                  </a:lnTo>
                  <a:lnTo>
                    <a:pt x="21932" y="604685"/>
                  </a:lnTo>
                  <a:lnTo>
                    <a:pt x="21729" y="604532"/>
                  </a:lnTo>
                  <a:lnTo>
                    <a:pt x="21488" y="604342"/>
                  </a:lnTo>
                  <a:lnTo>
                    <a:pt x="21170" y="604266"/>
                  </a:lnTo>
                  <a:lnTo>
                    <a:pt x="20510" y="603999"/>
                  </a:lnTo>
                  <a:lnTo>
                    <a:pt x="21005" y="605015"/>
                  </a:lnTo>
                  <a:lnTo>
                    <a:pt x="21107" y="605447"/>
                  </a:lnTo>
                  <a:lnTo>
                    <a:pt x="21564" y="605472"/>
                  </a:lnTo>
                  <a:lnTo>
                    <a:pt x="21882" y="605294"/>
                  </a:lnTo>
                  <a:lnTo>
                    <a:pt x="22212" y="605193"/>
                  </a:lnTo>
                  <a:close/>
                </a:path>
                <a:path w="469265" h="605790">
                  <a:moveTo>
                    <a:pt x="92087" y="586219"/>
                  </a:moveTo>
                  <a:lnTo>
                    <a:pt x="91706" y="585965"/>
                  </a:lnTo>
                  <a:lnTo>
                    <a:pt x="91338" y="585724"/>
                  </a:lnTo>
                  <a:lnTo>
                    <a:pt x="90944" y="585470"/>
                  </a:lnTo>
                  <a:lnTo>
                    <a:pt x="90855" y="585622"/>
                  </a:lnTo>
                  <a:lnTo>
                    <a:pt x="90652" y="585863"/>
                  </a:lnTo>
                  <a:lnTo>
                    <a:pt x="90957" y="586232"/>
                  </a:lnTo>
                  <a:lnTo>
                    <a:pt x="91287" y="586511"/>
                  </a:lnTo>
                  <a:lnTo>
                    <a:pt x="91592" y="586803"/>
                  </a:lnTo>
                  <a:lnTo>
                    <a:pt x="91757" y="586600"/>
                  </a:lnTo>
                  <a:lnTo>
                    <a:pt x="91935" y="586409"/>
                  </a:lnTo>
                  <a:lnTo>
                    <a:pt x="92087" y="586219"/>
                  </a:lnTo>
                  <a:close/>
                </a:path>
                <a:path w="469265" h="605790">
                  <a:moveTo>
                    <a:pt x="162255" y="537489"/>
                  </a:moveTo>
                  <a:lnTo>
                    <a:pt x="162217" y="537070"/>
                  </a:lnTo>
                  <a:lnTo>
                    <a:pt x="161886" y="536917"/>
                  </a:lnTo>
                  <a:lnTo>
                    <a:pt x="161607" y="536943"/>
                  </a:lnTo>
                  <a:lnTo>
                    <a:pt x="161175" y="536905"/>
                  </a:lnTo>
                  <a:lnTo>
                    <a:pt x="161455" y="537832"/>
                  </a:lnTo>
                  <a:lnTo>
                    <a:pt x="161696" y="537743"/>
                  </a:lnTo>
                  <a:lnTo>
                    <a:pt x="161988" y="537705"/>
                  </a:lnTo>
                  <a:lnTo>
                    <a:pt x="162179" y="537552"/>
                  </a:lnTo>
                  <a:close/>
                </a:path>
                <a:path w="469265" h="605790">
                  <a:moveTo>
                    <a:pt x="165023" y="541261"/>
                  </a:moveTo>
                  <a:lnTo>
                    <a:pt x="164642" y="540969"/>
                  </a:lnTo>
                  <a:lnTo>
                    <a:pt x="163868" y="540359"/>
                  </a:lnTo>
                  <a:lnTo>
                    <a:pt x="163715" y="540562"/>
                  </a:lnTo>
                  <a:lnTo>
                    <a:pt x="163995" y="540994"/>
                  </a:lnTo>
                  <a:lnTo>
                    <a:pt x="164363" y="541312"/>
                  </a:lnTo>
                  <a:lnTo>
                    <a:pt x="164731" y="541655"/>
                  </a:lnTo>
                  <a:lnTo>
                    <a:pt x="164833" y="541528"/>
                  </a:lnTo>
                  <a:lnTo>
                    <a:pt x="164922" y="541388"/>
                  </a:lnTo>
                  <a:lnTo>
                    <a:pt x="165023" y="541261"/>
                  </a:lnTo>
                  <a:close/>
                </a:path>
                <a:path w="469265" h="605790">
                  <a:moveTo>
                    <a:pt x="166001" y="507123"/>
                  </a:moveTo>
                  <a:lnTo>
                    <a:pt x="165823" y="506895"/>
                  </a:lnTo>
                  <a:lnTo>
                    <a:pt x="165671" y="506552"/>
                  </a:lnTo>
                  <a:lnTo>
                    <a:pt x="165442" y="506437"/>
                  </a:lnTo>
                  <a:lnTo>
                    <a:pt x="165125" y="506298"/>
                  </a:lnTo>
                  <a:lnTo>
                    <a:pt x="164731" y="506323"/>
                  </a:lnTo>
                  <a:lnTo>
                    <a:pt x="164363" y="506260"/>
                  </a:lnTo>
                  <a:lnTo>
                    <a:pt x="164350" y="506526"/>
                  </a:lnTo>
                  <a:lnTo>
                    <a:pt x="164223" y="506933"/>
                  </a:lnTo>
                  <a:lnTo>
                    <a:pt x="164630" y="507225"/>
                  </a:lnTo>
                  <a:lnTo>
                    <a:pt x="165011" y="507276"/>
                  </a:lnTo>
                  <a:lnTo>
                    <a:pt x="165341" y="507377"/>
                  </a:lnTo>
                  <a:lnTo>
                    <a:pt x="165569" y="507301"/>
                  </a:lnTo>
                  <a:lnTo>
                    <a:pt x="165773" y="507199"/>
                  </a:lnTo>
                  <a:lnTo>
                    <a:pt x="166001" y="507123"/>
                  </a:lnTo>
                  <a:close/>
                </a:path>
                <a:path w="469265" h="605790">
                  <a:moveTo>
                    <a:pt x="187274" y="541426"/>
                  </a:moveTo>
                  <a:lnTo>
                    <a:pt x="187058" y="541261"/>
                  </a:lnTo>
                  <a:lnTo>
                    <a:pt x="186855" y="541096"/>
                  </a:lnTo>
                  <a:lnTo>
                    <a:pt x="186651" y="540918"/>
                  </a:lnTo>
                  <a:lnTo>
                    <a:pt x="186321" y="541286"/>
                  </a:lnTo>
                  <a:lnTo>
                    <a:pt x="185966" y="541629"/>
                  </a:lnTo>
                  <a:lnTo>
                    <a:pt x="185686" y="542010"/>
                  </a:lnTo>
                  <a:lnTo>
                    <a:pt x="186016" y="542366"/>
                  </a:lnTo>
                  <a:lnTo>
                    <a:pt x="186194" y="542556"/>
                  </a:lnTo>
                  <a:lnTo>
                    <a:pt x="186550" y="542175"/>
                  </a:lnTo>
                  <a:lnTo>
                    <a:pt x="186905" y="541807"/>
                  </a:lnTo>
                  <a:lnTo>
                    <a:pt x="187274" y="541426"/>
                  </a:lnTo>
                  <a:close/>
                </a:path>
                <a:path w="469265" h="605790">
                  <a:moveTo>
                    <a:pt x="225285" y="499935"/>
                  </a:moveTo>
                  <a:lnTo>
                    <a:pt x="224790" y="499706"/>
                  </a:lnTo>
                  <a:lnTo>
                    <a:pt x="224282" y="499478"/>
                  </a:lnTo>
                  <a:lnTo>
                    <a:pt x="223799" y="499237"/>
                  </a:lnTo>
                  <a:lnTo>
                    <a:pt x="223507" y="499872"/>
                  </a:lnTo>
                  <a:lnTo>
                    <a:pt x="224523" y="500316"/>
                  </a:lnTo>
                  <a:lnTo>
                    <a:pt x="225018" y="500519"/>
                  </a:lnTo>
                  <a:lnTo>
                    <a:pt x="225120" y="500329"/>
                  </a:lnTo>
                  <a:lnTo>
                    <a:pt x="225285" y="499935"/>
                  </a:lnTo>
                  <a:close/>
                </a:path>
                <a:path w="469265" h="605790">
                  <a:moveTo>
                    <a:pt x="237845" y="483908"/>
                  </a:moveTo>
                  <a:lnTo>
                    <a:pt x="237756" y="483781"/>
                  </a:lnTo>
                  <a:lnTo>
                    <a:pt x="237642" y="483654"/>
                  </a:lnTo>
                  <a:lnTo>
                    <a:pt x="236270" y="484390"/>
                  </a:lnTo>
                  <a:lnTo>
                    <a:pt x="236435" y="484606"/>
                  </a:lnTo>
                  <a:lnTo>
                    <a:pt x="236753" y="485038"/>
                  </a:lnTo>
                  <a:lnTo>
                    <a:pt x="237845" y="483908"/>
                  </a:lnTo>
                  <a:close/>
                </a:path>
                <a:path w="469265" h="605790">
                  <a:moveTo>
                    <a:pt x="262153" y="437438"/>
                  </a:moveTo>
                  <a:lnTo>
                    <a:pt x="261759" y="437248"/>
                  </a:lnTo>
                  <a:lnTo>
                    <a:pt x="261366" y="437057"/>
                  </a:lnTo>
                  <a:lnTo>
                    <a:pt x="260972" y="436867"/>
                  </a:lnTo>
                  <a:lnTo>
                    <a:pt x="260908" y="437032"/>
                  </a:lnTo>
                  <a:lnTo>
                    <a:pt x="260832" y="437184"/>
                  </a:lnTo>
                  <a:lnTo>
                    <a:pt x="260743" y="437337"/>
                  </a:lnTo>
                  <a:lnTo>
                    <a:pt x="261150" y="437515"/>
                  </a:lnTo>
                  <a:lnTo>
                    <a:pt x="261543" y="437705"/>
                  </a:lnTo>
                  <a:lnTo>
                    <a:pt x="261937" y="437896"/>
                  </a:lnTo>
                  <a:lnTo>
                    <a:pt x="262001" y="437743"/>
                  </a:lnTo>
                  <a:lnTo>
                    <a:pt x="262077" y="437591"/>
                  </a:lnTo>
                  <a:lnTo>
                    <a:pt x="262153" y="437438"/>
                  </a:lnTo>
                  <a:close/>
                </a:path>
                <a:path w="469265" h="605790">
                  <a:moveTo>
                    <a:pt x="269519" y="502818"/>
                  </a:moveTo>
                  <a:lnTo>
                    <a:pt x="269189" y="502869"/>
                  </a:lnTo>
                  <a:lnTo>
                    <a:pt x="268833" y="502894"/>
                  </a:lnTo>
                  <a:lnTo>
                    <a:pt x="268516" y="503008"/>
                  </a:lnTo>
                  <a:lnTo>
                    <a:pt x="268503" y="503605"/>
                  </a:lnTo>
                  <a:lnTo>
                    <a:pt x="268820" y="503796"/>
                  </a:lnTo>
                  <a:lnTo>
                    <a:pt x="269138" y="503694"/>
                  </a:lnTo>
                  <a:lnTo>
                    <a:pt x="269481" y="503669"/>
                  </a:lnTo>
                  <a:lnTo>
                    <a:pt x="269506" y="503339"/>
                  </a:lnTo>
                  <a:lnTo>
                    <a:pt x="269519" y="503085"/>
                  </a:lnTo>
                  <a:lnTo>
                    <a:pt x="269519" y="502818"/>
                  </a:lnTo>
                  <a:close/>
                </a:path>
                <a:path w="469265" h="605790">
                  <a:moveTo>
                    <a:pt x="272034" y="452615"/>
                  </a:moveTo>
                  <a:lnTo>
                    <a:pt x="271932" y="452069"/>
                  </a:lnTo>
                  <a:lnTo>
                    <a:pt x="271780" y="451358"/>
                  </a:lnTo>
                  <a:lnTo>
                    <a:pt x="271538" y="451434"/>
                  </a:lnTo>
                  <a:lnTo>
                    <a:pt x="271145" y="451421"/>
                  </a:lnTo>
                  <a:lnTo>
                    <a:pt x="271030" y="451599"/>
                  </a:lnTo>
                  <a:lnTo>
                    <a:pt x="270916" y="451777"/>
                  </a:lnTo>
                  <a:lnTo>
                    <a:pt x="270941" y="452196"/>
                  </a:lnTo>
                  <a:lnTo>
                    <a:pt x="271094" y="452386"/>
                  </a:lnTo>
                  <a:lnTo>
                    <a:pt x="271195" y="452551"/>
                  </a:lnTo>
                  <a:lnTo>
                    <a:pt x="271551" y="452513"/>
                  </a:lnTo>
                  <a:lnTo>
                    <a:pt x="272034" y="452615"/>
                  </a:lnTo>
                  <a:close/>
                </a:path>
                <a:path w="469265" h="605790">
                  <a:moveTo>
                    <a:pt x="273926" y="514108"/>
                  </a:moveTo>
                  <a:lnTo>
                    <a:pt x="273558" y="514121"/>
                  </a:lnTo>
                  <a:lnTo>
                    <a:pt x="273227" y="514032"/>
                  </a:lnTo>
                  <a:lnTo>
                    <a:pt x="273062" y="514159"/>
                  </a:lnTo>
                  <a:lnTo>
                    <a:pt x="272884" y="514286"/>
                  </a:lnTo>
                  <a:lnTo>
                    <a:pt x="272846" y="514629"/>
                  </a:lnTo>
                  <a:lnTo>
                    <a:pt x="272757" y="514870"/>
                  </a:lnTo>
                  <a:lnTo>
                    <a:pt x="273075" y="514908"/>
                  </a:lnTo>
                  <a:lnTo>
                    <a:pt x="273405" y="515023"/>
                  </a:lnTo>
                  <a:lnTo>
                    <a:pt x="273812" y="514908"/>
                  </a:lnTo>
                  <a:lnTo>
                    <a:pt x="273824" y="514464"/>
                  </a:lnTo>
                  <a:lnTo>
                    <a:pt x="273926" y="514108"/>
                  </a:lnTo>
                  <a:close/>
                </a:path>
                <a:path w="469265" h="605790">
                  <a:moveTo>
                    <a:pt x="280847" y="484212"/>
                  </a:moveTo>
                  <a:lnTo>
                    <a:pt x="280250" y="484149"/>
                  </a:lnTo>
                  <a:lnTo>
                    <a:pt x="279031" y="484047"/>
                  </a:lnTo>
                  <a:lnTo>
                    <a:pt x="279006" y="484238"/>
                  </a:lnTo>
                  <a:lnTo>
                    <a:pt x="278980" y="484428"/>
                  </a:lnTo>
                  <a:lnTo>
                    <a:pt x="278942" y="484619"/>
                  </a:lnTo>
                  <a:lnTo>
                    <a:pt x="280784" y="484936"/>
                  </a:lnTo>
                  <a:lnTo>
                    <a:pt x="280822" y="484454"/>
                  </a:lnTo>
                  <a:lnTo>
                    <a:pt x="280847" y="484212"/>
                  </a:lnTo>
                  <a:close/>
                </a:path>
                <a:path w="469265" h="605790">
                  <a:moveTo>
                    <a:pt x="341985" y="428955"/>
                  </a:moveTo>
                  <a:lnTo>
                    <a:pt x="341249" y="428383"/>
                  </a:lnTo>
                  <a:lnTo>
                    <a:pt x="340855" y="428078"/>
                  </a:lnTo>
                  <a:lnTo>
                    <a:pt x="340766" y="428218"/>
                  </a:lnTo>
                  <a:lnTo>
                    <a:pt x="340652" y="428345"/>
                  </a:lnTo>
                  <a:lnTo>
                    <a:pt x="340563" y="428472"/>
                  </a:lnTo>
                  <a:lnTo>
                    <a:pt x="341680" y="429336"/>
                  </a:lnTo>
                  <a:lnTo>
                    <a:pt x="341884" y="429082"/>
                  </a:lnTo>
                  <a:lnTo>
                    <a:pt x="341985" y="428955"/>
                  </a:lnTo>
                  <a:close/>
                </a:path>
                <a:path w="469265" h="605790">
                  <a:moveTo>
                    <a:pt x="345211" y="418985"/>
                  </a:moveTo>
                  <a:lnTo>
                    <a:pt x="344766" y="419023"/>
                  </a:lnTo>
                  <a:lnTo>
                    <a:pt x="344297" y="419049"/>
                  </a:lnTo>
                  <a:lnTo>
                    <a:pt x="344284" y="419506"/>
                  </a:lnTo>
                  <a:lnTo>
                    <a:pt x="344322" y="419925"/>
                  </a:lnTo>
                  <a:lnTo>
                    <a:pt x="344373" y="420357"/>
                  </a:lnTo>
                  <a:lnTo>
                    <a:pt x="344589" y="420293"/>
                  </a:lnTo>
                  <a:lnTo>
                    <a:pt x="344970" y="420293"/>
                  </a:lnTo>
                  <a:lnTo>
                    <a:pt x="345033" y="420166"/>
                  </a:lnTo>
                  <a:lnTo>
                    <a:pt x="345173" y="419849"/>
                  </a:lnTo>
                  <a:lnTo>
                    <a:pt x="345160" y="419481"/>
                  </a:lnTo>
                  <a:lnTo>
                    <a:pt x="345211" y="418985"/>
                  </a:lnTo>
                  <a:close/>
                </a:path>
                <a:path w="469265" h="605790">
                  <a:moveTo>
                    <a:pt x="348132" y="419849"/>
                  </a:moveTo>
                  <a:lnTo>
                    <a:pt x="348005" y="419379"/>
                  </a:lnTo>
                  <a:lnTo>
                    <a:pt x="347992" y="419011"/>
                  </a:lnTo>
                  <a:lnTo>
                    <a:pt x="347700" y="418566"/>
                  </a:lnTo>
                  <a:lnTo>
                    <a:pt x="347345" y="418604"/>
                  </a:lnTo>
                  <a:lnTo>
                    <a:pt x="347091" y="418566"/>
                  </a:lnTo>
                  <a:lnTo>
                    <a:pt x="347091" y="418973"/>
                  </a:lnTo>
                  <a:lnTo>
                    <a:pt x="347040" y="419392"/>
                  </a:lnTo>
                  <a:lnTo>
                    <a:pt x="347129" y="419785"/>
                  </a:lnTo>
                  <a:lnTo>
                    <a:pt x="347649" y="419836"/>
                  </a:lnTo>
                  <a:lnTo>
                    <a:pt x="348132" y="419849"/>
                  </a:lnTo>
                  <a:close/>
                </a:path>
                <a:path w="469265" h="605790">
                  <a:moveTo>
                    <a:pt x="469112" y="0"/>
                  </a:moveTo>
                  <a:lnTo>
                    <a:pt x="421640" y="3327"/>
                  </a:lnTo>
                  <a:lnTo>
                    <a:pt x="426275" y="37846"/>
                  </a:lnTo>
                  <a:lnTo>
                    <a:pt x="465035" y="38760"/>
                  </a:lnTo>
                  <a:lnTo>
                    <a:pt x="469112" y="0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4" name="object 1378">
              <a:extLst>
                <a:ext uri="{FF2B5EF4-FFF2-40B4-BE49-F238E27FC236}">
                  <a16:creationId xmlns:a16="http://schemas.microsoft.com/office/drawing/2014/main" id="{E4E16C7C-764B-0C1C-DF21-761B8662D74C}"/>
                </a:ext>
              </a:extLst>
            </p:cNvPr>
            <p:cNvSpPr/>
            <p:nvPr/>
          </p:nvSpPr>
          <p:spPr>
            <a:xfrm>
              <a:off x="6357026" y="2910293"/>
              <a:ext cx="405858" cy="286488"/>
            </a:xfrm>
            <a:custGeom>
              <a:avLst/>
              <a:gdLst/>
              <a:ahLst/>
              <a:cxnLst/>
              <a:rect l="l" t="t" r="r" b="b"/>
              <a:pathLst>
                <a:path w="669290" h="472440">
                  <a:moveTo>
                    <a:pt x="631540" y="0"/>
                  </a:moveTo>
                  <a:lnTo>
                    <a:pt x="610268" y="32784"/>
                  </a:lnTo>
                  <a:lnTo>
                    <a:pt x="581815" y="74130"/>
                  </a:lnTo>
                  <a:lnTo>
                    <a:pt x="544339" y="121691"/>
                  </a:lnTo>
                  <a:lnTo>
                    <a:pt x="512361" y="156550"/>
                  </a:lnTo>
                  <a:lnTo>
                    <a:pt x="478534" y="188932"/>
                  </a:lnTo>
                  <a:lnTo>
                    <a:pt x="442705" y="219111"/>
                  </a:lnTo>
                  <a:lnTo>
                    <a:pt x="405016" y="247472"/>
                  </a:lnTo>
                  <a:lnTo>
                    <a:pt x="365611" y="274400"/>
                  </a:lnTo>
                  <a:lnTo>
                    <a:pt x="325606" y="299208"/>
                  </a:lnTo>
                  <a:lnTo>
                    <a:pt x="285099" y="321244"/>
                  </a:lnTo>
                  <a:lnTo>
                    <a:pt x="243554" y="340307"/>
                  </a:lnTo>
                  <a:lnTo>
                    <a:pt x="200433" y="356198"/>
                  </a:lnTo>
                  <a:lnTo>
                    <a:pt x="155131" y="369102"/>
                  </a:lnTo>
                  <a:lnTo>
                    <a:pt x="95062" y="381973"/>
                  </a:lnTo>
                  <a:lnTo>
                    <a:pt x="57275" y="388689"/>
                  </a:lnTo>
                  <a:lnTo>
                    <a:pt x="44279" y="391349"/>
                  </a:lnTo>
                  <a:lnTo>
                    <a:pt x="17597" y="398063"/>
                  </a:lnTo>
                  <a:lnTo>
                    <a:pt x="4230" y="401171"/>
                  </a:lnTo>
                  <a:lnTo>
                    <a:pt x="0" y="432562"/>
                  </a:lnTo>
                  <a:lnTo>
                    <a:pt x="39791" y="449934"/>
                  </a:lnTo>
                  <a:lnTo>
                    <a:pt x="80213" y="461315"/>
                  </a:lnTo>
                  <a:lnTo>
                    <a:pt x="135978" y="470346"/>
                  </a:lnTo>
                  <a:lnTo>
                    <a:pt x="193729" y="472223"/>
                  </a:lnTo>
                  <a:lnTo>
                    <a:pt x="223019" y="470268"/>
                  </a:lnTo>
                  <a:lnTo>
                    <a:pt x="281331" y="460237"/>
                  </a:lnTo>
                  <a:lnTo>
                    <a:pt x="323986" y="447656"/>
                  </a:lnTo>
                  <a:lnTo>
                    <a:pt x="365015" y="431179"/>
                  </a:lnTo>
                  <a:lnTo>
                    <a:pt x="416539" y="404078"/>
                  </a:lnTo>
                  <a:lnTo>
                    <a:pt x="464221" y="372639"/>
                  </a:lnTo>
                  <a:lnTo>
                    <a:pt x="509039" y="336866"/>
                  </a:lnTo>
                  <a:lnTo>
                    <a:pt x="540477" y="306958"/>
                  </a:lnTo>
                  <a:lnTo>
                    <a:pt x="569438" y="274326"/>
                  </a:lnTo>
                  <a:lnTo>
                    <a:pt x="595595" y="239258"/>
                  </a:lnTo>
                  <a:lnTo>
                    <a:pt x="626403" y="186424"/>
                  </a:lnTo>
                  <a:lnTo>
                    <a:pt x="644708" y="143888"/>
                  </a:lnTo>
                  <a:lnTo>
                    <a:pt x="658148" y="100004"/>
                  </a:lnTo>
                  <a:lnTo>
                    <a:pt x="666342" y="55309"/>
                  </a:lnTo>
                  <a:lnTo>
                    <a:pt x="668911" y="10345"/>
                  </a:lnTo>
                  <a:lnTo>
                    <a:pt x="631540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5" name="object 1379">
              <a:extLst>
                <a:ext uri="{FF2B5EF4-FFF2-40B4-BE49-F238E27FC236}">
                  <a16:creationId xmlns:a16="http://schemas.microsoft.com/office/drawing/2014/main" id="{1EB10CE3-B8BC-B537-17B9-61886D29C96D}"/>
                </a:ext>
              </a:extLst>
            </p:cNvPr>
            <p:cNvSpPr/>
            <p:nvPr/>
          </p:nvSpPr>
          <p:spPr>
            <a:xfrm>
              <a:off x="6377248" y="3020492"/>
              <a:ext cx="291108" cy="174434"/>
            </a:xfrm>
            <a:custGeom>
              <a:avLst/>
              <a:gdLst/>
              <a:ahLst/>
              <a:cxnLst/>
              <a:rect l="l" t="t" r="r" b="b"/>
              <a:pathLst>
                <a:path w="480059" h="287654">
                  <a:moveTo>
                    <a:pt x="1968" y="222338"/>
                  </a:moveTo>
                  <a:lnTo>
                    <a:pt x="1612" y="222351"/>
                  </a:lnTo>
                  <a:lnTo>
                    <a:pt x="1206" y="222250"/>
                  </a:lnTo>
                  <a:lnTo>
                    <a:pt x="927" y="222402"/>
                  </a:lnTo>
                  <a:lnTo>
                    <a:pt x="558" y="222605"/>
                  </a:lnTo>
                  <a:lnTo>
                    <a:pt x="317" y="223012"/>
                  </a:lnTo>
                  <a:lnTo>
                    <a:pt x="0" y="223316"/>
                  </a:lnTo>
                  <a:lnTo>
                    <a:pt x="254" y="223520"/>
                  </a:lnTo>
                  <a:lnTo>
                    <a:pt x="558" y="223913"/>
                  </a:lnTo>
                  <a:lnTo>
                    <a:pt x="1117" y="223735"/>
                  </a:lnTo>
                  <a:lnTo>
                    <a:pt x="1435" y="223393"/>
                  </a:lnTo>
                  <a:lnTo>
                    <a:pt x="1778" y="223139"/>
                  </a:lnTo>
                  <a:lnTo>
                    <a:pt x="1854" y="222872"/>
                  </a:lnTo>
                  <a:lnTo>
                    <a:pt x="1905" y="222592"/>
                  </a:lnTo>
                  <a:lnTo>
                    <a:pt x="1968" y="222338"/>
                  </a:lnTo>
                  <a:close/>
                </a:path>
                <a:path w="480059" h="287654">
                  <a:moveTo>
                    <a:pt x="22555" y="238417"/>
                  </a:moveTo>
                  <a:lnTo>
                    <a:pt x="20828" y="233616"/>
                  </a:lnTo>
                  <a:lnTo>
                    <a:pt x="19507" y="234975"/>
                  </a:lnTo>
                  <a:lnTo>
                    <a:pt x="18757" y="235724"/>
                  </a:lnTo>
                  <a:lnTo>
                    <a:pt x="22555" y="238417"/>
                  </a:lnTo>
                  <a:close/>
                </a:path>
                <a:path w="480059" h="287654">
                  <a:moveTo>
                    <a:pt x="27622" y="209537"/>
                  </a:moveTo>
                  <a:lnTo>
                    <a:pt x="25984" y="208622"/>
                  </a:lnTo>
                  <a:lnTo>
                    <a:pt x="25425" y="210032"/>
                  </a:lnTo>
                  <a:lnTo>
                    <a:pt x="24612" y="210870"/>
                  </a:lnTo>
                  <a:lnTo>
                    <a:pt x="25615" y="210426"/>
                  </a:lnTo>
                  <a:lnTo>
                    <a:pt x="26619" y="209994"/>
                  </a:lnTo>
                  <a:lnTo>
                    <a:pt x="27622" y="209537"/>
                  </a:lnTo>
                  <a:close/>
                </a:path>
                <a:path w="480059" h="287654">
                  <a:moveTo>
                    <a:pt x="28790" y="247637"/>
                  </a:moveTo>
                  <a:lnTo>
                    <a:pt x="28765" y="247332"/>
                  </a:lnTo>
                  <a:lnTo>
                    <a:pt x="28308" y="246976"/>
                  </a:lnTo>
                  <a:lnTo>
                    <a:pt x="27952" y="247180"/>
                  </a:lnTo>
                  <a:lnTo>
                    <a:pt x="27774" y="247459"/>
                  </a:lnTo>
                  <a:lnTo>
                    <a:pt x="27432" y="247853"/>
                  </a:lnTo>
                  <a:lnTo>
                    <a:pt x="27940" y="248031"/>
                  </a:lnTo>
                  <a:lnTo>
                    <a:pt x="28244" y="248132"/>
                  </a:lnTo>
                  <a:lnTo>
                    <a:pt x="28536" y="248234"/>
                  </a:lnTo>
                  <a:lnTo>
                    <a:pt x="28613" y="247942"/>
                  </a:lnTo>
                  <a:lnTo>
                    <a:pt x="28790" y="247637"/>
                  </a:lnTo>
                  <a:close/>
                </a:path>
                <a:path w="480059" h="287654">
                  <a:moveTo>
                    <a:pt x="34518" y="247738"/>
                  </a:moveTo>
                  <a:lnTo>
                    <a:pt x="34467" y="247548"/>
                  </a:lnTo>
                  <a:lnTo>
                    <a:pt x="34404" y="247370"/>
                  </a:lnTo>
                  <a:lnTo>
                    <a:pt x="34353" y="247180"/>
                  </a:lnTo>
                  <a:lnTo>
                    <a:pt x="32664" y="247675"/>
                  </a:lnTo>
                  <a:lnTo>
                    <a:pt x="32715" y="247815"/>
                  </a:lnTo>
                  <a:lnTo>
                    <a:pt x="32740" y="247967"/>
                  </a:lnTo>
                  <a:lnTo>
                    <a:pt x="32791" y="248107"/>
                  </a:lnTo>
                  <a:lnTo>
                    <a:pt x="33362" y="247992"/>
                  </a:lnTo>
                  <a:lnTo>
                    <a:pt x="34518" y="247738"/>
                  </a:lnTo>
                  <a:close/>
                </a:path>
                <a:path w="480059" h="287654">
                  <a:moveTo>
                    <a:pt x="41211" y="222224"/>
                  </a:moveTo>
                  <a:lnTo>
                    <a:pt x="40627" y="221678"/>
                  </a:lnTo>
                  <a:lnTo>
                    <a:pt x="39674" y="221411"/>
                  </a:lnTo>
                  <a:lnTo>
                    <a:pt x="39509" y="221361"/>
                  </a:lnTo>
                  <a:lnTo>
                    <a:pt x="39027" y="221716"/>
                  </a:lnTo>
                  <a:lnTo>
                    <a:pt x="38989" y="221932"/>
                  </a:lnTo>
                  <a:lnTo>
                    <a:pt x="38773" y="223189"/>
                  </a:lnTo>
                  <a:lnTo>
                    <a:pt x="39674" y="223253"/>
                  </a:lnTo>
                  <a:lnTo>
                    <a:pt x="40513" y="223431"/>
                  </a:lnTo>
                  <a:lnTo>
                    <a:pt x="41211" y="222224"/>
                  </a:lnTo>
                  <a:close/>
                </a:path>
                <a:path w="480059" h="287654">
                  <a:moveTo>
                    <a:pt x="50419" y="227584"/>
                  </a:moveTo>
                  <a:lnTo>
                    <a:pt x="50190" y="226377"/>
                  </a:lnTo>
                  <a:lnTo>
                    <a:pt x="50088" y="225767"/>
                  </a:lnTo>
                  <a:lnTo>
                    <a:pt x="49771" y="225844"/>
                  </a:lnTo>
                  <a:lnTo>
                    <a:pt x="49466" y="225920"/>
                  </a:lnTo>
                  <a:lnTo>
                    <a:pt x="49161" y="226009"/>
                  </a:lnTo>
                  <a:lnTo>
                    <a:pt x="49288" y="226568"/>
                  </a:lnTo>
                  <a:lnTo>
                    <a:pt x="49364" y="227152"/>
                  </a:lnTo>
                  <a:lnTo>
                    <a:pt x="49542" y="227698"/>
                  </a:lnTo>
                  <a:lnTo>
                    <a:pt x="50114" y="227634"/>
                  </a:lnTo>
                  <a:lnTo>
                    <a:pt x="50419" y="227584"/>
                  </a:lnTo>
                  <a:close/>
                </a:path>
                <a:path w="480059" h="287654">
                  <a:moveTo>
                    <a:pt x="64376" y="274815"/>
                  </a:moveTo>
                  <a:lnTo>
                    <a:pt x="62890" y="273773"/>
                  </a:lnTo>
                  <a:lnTo>
                    <a:pt x="61798" y="272986"/>
                  </a:lnTo>
                  <a:lnTo>
                    <a:pt x="62153" y="274891"/>
                  </a:lnTo>
                  <a:lnTo>
                    <a:pt x="64376" y="274815"/>
                  </a:lnTo>
                  <a:close/>
                </a:path>
                <a:path w="480059" h="287654">
                  <a:moveTo>
                    <a:pt x="70980" y="259156"/>
                  </a:moveTo>
                  <a:lnTo>
                    <a:pt x="70688" y="258597"/>
                  </a:lnTo>
                  <a:lnTo>
                    <a:pt x="70383" y="258038"/>
                  </a:lnTo>
                  <a:lnTo>
                    <a:pt x="70078" y="257479"/>
                  </a:lnTo>
                  <a:lnTo>
                    <a:pt x="69799" y="257632"/>
                  </a:lnTo>
                  <a:lnTo>
                    <a:pt x="69240" y="257924"/>
                  </a:lnTo>
                  <a:lnTo>
                    <a:pt x="69494" y="258521"/>
                  </a:lnTo>
                  <a:lnTo>
                    <a:pt x="69811" y="259054"/>
                  </a:lnTo>
                  <a:lnTo>
                    <a:pt x="70104" y="259588"/>
                  </a:lnTo>
                  <a:lnTo>
                    <a:pt x="70396" y="259448"/>
                  </a:lnTo>
                  <a:lnTo>
                    <a:pt x="70675" y="259295"/>
                  </a:lnTo>
                  <a:lnTo>
                    <a:pt x="70980" y="259156"/>
                  </a:lnTo>
                  <a:close/>
                </a:path>
                <a:path w="480059" h="287654">
                  <a:moveTo>
                    <a:pt x="80213" y="225539"/>
                  </a:moveTo>
                  <a:lnTo>
                    <a:pt x="79806" y="224828"/>
                  </a:lnTo>
                  <a:lnTo>
                    <a:pt x="78028" y="223875"/>
                  </a:lnTo>
                  <a:lnTo>
                    <a:pt x="78295" y="225221"/>
                  </a:lnTo>
                  <a:lnTo>
                    <a:pt x="78409" y="225920"/>
                  </a:lnTo>
                  <a:lnTo>
                    <a:pt x="78600" y="226606"/>
                  </a:lnTo>
                  <a:lnTo>
                    <a:pt x="79362" y="226669"/>
                  </a:lnTo>
                  <a:lnTo>
                    <a:pt x="79476" y="226504"/>
                  </a:lnTo>
                  <a:lnTo>
                    <a:pt x="80213" y="225539"/>
                  </a:lnTo>
                  <a:close/>
                </a:path>
                <a:path w="480059" h="287654">
                  <a:moveTo>
                    <a:pt x="88544" y="286791"/>
                  </a:moveTo>
                  <a:lnTo>
                    <a:pt x="85471" y="284937"/>
                  </a:lnTo>
                  <a:lnTo>
                    <a:pt x="85725" y="286423"/>
                  </a:lnTo>
                  <a:lnTo>
                    <a:pt x="88544" y="286791"/>
                  </a:lnTo>
                  <a:close/>
                </a:path>
                <a:path w="480059" h="287654">
                  <a:moveTo>
                    <a:pt x="118160" y="287147"/>
                  </a:moveTo>
                  <a:lnTo>
                    <a:pt x="118021" y="285597"/>
                  </a:lnTo>
                  <a:lnTo>
                    <a:pt x="116649" y="285381"/>
                  </a:lnTo>
                  <a:lnTo>
                    <a:pt x="117195" y="286016"/>
                  </a:lnTo>
                  <a:lnTo>
                    <a:pt x="117589" y="286486"/>
                  </a:lnTo>
                  <a:lnTo>
                    <a:pt x="118160" y="287147"/>
                  </a:lnTo>
                  <a:close/>
                </a:path>
                <a:path w="480059" h="287654">
                  <a:moveTo>
                    <a:pt x="119176" y="245503"/>
                  </a:moveTo>
                  <a:lnTo>
                    <a:pt x="119138" y="243789"/>
                  </a:lnTo>
                  <a:lnTo>
                    <a:pt x="119100" y="242265"/>
                  </a:lnTo>
                  <a:lnTo>
                    <a:pt x="119075" y="240271"/>
                  </a:lnTo>
                  <a:lnTo>
                    <a:pt x="116954" y="243179"/>
                  </a:lnTo>
                  <a:lnTo>
                    <a:pt x="116979" y="244195"/>
                  </a:lnTo>
                  <a:lnTo>
                    <a:pt x="119176" y="245503"/>
                  </a:lnTo>
                  <a:close/>
                </a:path>
                <a:path w="480059" h="287654">
                  <a:moveTo>
                    <a:pt x="119926" y="220281"/>
                  </a:moveTo>
                  <a:lnTo>
                    <a:pt x="119519" y="220027"/>
                  </a:lnTo>
                  <a:lnTo>
                    <a:pt x="119113" y="219659"/>
                  </a:lnTo>
                  <a:lnTo>
                    <a:pt x="118821" y="220281"/>
                  </a:lnTo>
                  <a:lnTo>
                    <a:pt x="118630" y="220726"/>
                  </a:lnTo>
                  <a:lnTo>
                    <a:pt x="118427" y="221157"/>
                  </a:lnTo>
                  <a:lnTo>
                    <a:pt x="118706" y="221234"/>
                  </a:lnTo>
                  <a:lnTo>
                    <a:pt x="119113" y="221475"/>
                  </a:lnTo>
                  <a:lnTo>
                    <a:pt x="119545" y="221132"/>
                  </a:lnTo>
                  <a:lnTo>
                    <a:pt x="119761" y="220751"/>
                  </a:lnTo>
                  <a:lnTo>
                    <a:pt x="119888" y="220383"/>
                  </a:lnTo>
                  <a:close/>
                </a:path>
                <a:path w="480059" h="287654">
                  <a:moveTo>
                    <a:pt x="120002" y="224891"/>
                  </a:moveTo>
                  <a:lnTo>
                    <a:pt x="119468" y="224574"/>
                  </a:lnTo>
                  <a:lnTo>
                    <a:pt x="118935" y="224256"/>
                  </a:lnTo>
                  <a:lnTo>
                    <a:pt x="118389" y="223977"/>
                  </a:lnTo>
                  <a:lnTo>
                    <a:pt x="117983" y="224396"/>
                  </a:lnTo>
                  <a:lnTo>
                    <a:pt x="118402" y="224891"/>
                  </a:lnTo>
                  <a:lnTo>
                    <a:pt x="118833" y="225336"/>
                  </a:lnTo>
                  <a:lnTo>
                    <a:pt x="119253" y="225793"/>
                  </a:lnTo>
                  <a:lnTo>
                    <a:pt x="120002" y="224891"/>
                  </a:lnTo>
                  <a:close/>
                </a:path>
                <a:path w="480059" h="287654">
                  <a:moveTo>
                    <a:pt x="125691" y="237274"/>
                  </a:moveTo>
                  <a:lnTo>
                    <a:pt x="125272" y="236842"/>
                  </a:lnTo>
                  <a:lnTo>
                    <a:pt x="124790" y="236639"/>
                  </a:lnTo>
                  <a:lnTo>
                    <a:pt x="124015" y="236194"/>
                  </a:lnTo>
                  <a:lnTo>
                    <a:pt x="123901" y="236956"/>
                  </a:lnTo>
                  <a:lnTo>
                    <a:pt x="123634" y="237502"/>
                  </a:lnTo>
                  <a:lnTo>
                    <a:pt x="124079" y="237998"/>
                  </a:lnTo>
                  <a:lnTo>
                    <a:pt x="124637" y="238239"/>
                  </a:lnTo>
                  <a:lnTo>
                    <a:pt x="125031" y="238163"/>
                  </a:lnTo>
                  <a:lnTo>
                    <a:pt x="125272" y="238125"/>
                  </a:lnTo>
                  <a:lnTo>
                    <a:pt x="125691" y="237274"/>
                  </a:lnTo>
                  <a:close/>
                </a:path>
                <a:path w="480059" h="287654">
                  <a:moveTo>
                    <a:pt x="126644" y="188087"/>
                  </a:moveTo>
                  <a:lnTo>
                    <a:pt x="126555" y="187883"/>
                  </a:lnTo>
                  <a:lnTo>
                    <a:pt x="126377" y="187401"/>
                  </a:lnTo>
                  <a:lnTo>
                    <a:pt x="126060" y="186956"/>
                  </a:lnTo>
                  <a:lnTo>
                    <a:pt x="125679" y="186347"/>
                  </a:lnTo>
                  <a:lnTo>
                    <a:pt x="125488" y="186397"/>
                  </a:lnTo>
                  <a:lnTo>
                    <a:pt x="124904" y="187731"/>
                  </a:lnTo>
                  <a:lnTo>
                    <a:pt x="124942" y="188480"/>
                  </a:lnTo>
                  <a:lnTo>
                    <a:pt x="126301" y="188874"/>
                  </a:lnTo>
                  <a:lnTo>
                    <a:pt x="126428" y="188417"/>
                  </a:lnTo>
                  <a:lnTo>
                    <a:pt x="126644" y="188087"/>
                  </a:lnTo>
                  <a:close/>
                </a:path>
                <a:path w="480059" h="287654">
                  <a:moveTo>
                    <a:pt x="133731" y="244894"/>
                  </a:moveTo>
                  <a:lnTo>
                    <a:pt x="132092" y="245376"/>
                  </a:lnTo>
                  <a:lnTo>
                    <a:pt x="129590" y="246126"/>
                  </a:lnTo>
                  <a:lnTo>
                    <a:pt x="131318" y="247904"/>
                  </a:lnTo>
                  <a:lnTo>
                    <a:pt x="132041" y="247738"/>
                  </a:lnTo>
                  <a:lnTo>
                    <a:pt x="133731" y="244894"/>
                  </a:lnTo>
                  <a:close/>
                </a:path>
                <a:path w="480059" h="287654">
                  <a:moveTo>
                    <a:pt x="138303" y="198386"/>
                  </a:moveTo>
                  <a:lnTo>
                    <a:pt x="138010" y="198386"/>
                  </a:lnTo>
                  <a:lnTo>
                    <a:pt x="137731" y="198399"/>
                  </a:lnTo>
                  <a:lnTo>
                    <a:pt x="137452" y="198399"/>
                  </a:lnTo>
                  <a:lnTo>
                    <a:pt x="137502" y="198945"/>
                  </a:lnTo>
                  <a:lnTo>
                    <a:pt x="137566" y="199517"/>
                  </a:lnTo>
                  <a:lnTo>
                    <a:pt x="137617" y="200075"/>
                  </a:lnTo>
                  <a:lnTo>
                    <a:pt x="137845" y="200050"/>
                  </a:lnTo>
                  <a:lnTo>
                    <a:pt x="138074" y="200025"/>
                  </a:lnTo>
                  <a:lnTo>
                    <a:pt x="138303" y="199999"/>
                  </a:lnTo>
                  <a:lnTo>
                    <a:pt x="138303" y="198920"/>
                  </a:lnTo>
                  <a:lnTo>
                    <a:pt x="138303" y="198386"/>
                  </a:lnTo>
                  <a:close/>
                </a:path>
                <a:path w="480059" h="287654">
                  <a:moveTo>
                    <a:pt x="145872" y="193421"/>
                  </a:moveTo>
                  <a:lnTo>
                    <a:pt x="145859" y="193243"/>
                  </a:lnTo>
                  <a:lnTo>
                    <a:pt x="145427" y="193040"/>
                  </a:lnTo>
                  <a:lnTo>
                    <a:pt x="144703" y="192468"/>
                  </a:lnTo>
                  <a:lnTo>
                    <a:pt x="144627" y="193078"/>
                  </a:lnTo>
                  <a:lnTo>
                    <a:pt x="144462" y="193459"/>
                  </a:lnTo>
                  <a:lnTo>
                    <a:pt x="144576" y="193751"/>
                  </a:lnTo>
                  <a:lnTo>
                    <a:pt x="144653" y="193954"/>
                  </a:lnTo>
                  <a:lnTo>
                    <a:pt x="145122" y="194208"/>
                  </a:lnTo>
                  <a:lnTo>
                    <a:pt x="145326" y="194144"/>
                  </a:lnTo>
                  <a:lnTo>
                    <a:pt x="145554" y="194081"/>
                  </a:lnTo>
                  <a:lnTo>
                    <a:pt x="145872" y="193675"/>
                  </a:lnTo>
                  <a:lnTo>
                    <a:pt x="145872" y="193421"/>
                  </a:lnTo>
                  <a:close/>
                </a:path>
                <a:path w="480059" h="287654">
                  <a:moveTo>
                    <a:pt x="151612" y="194525"/>
                  </a:moveTo>
                  <a:lnTo>
                    <a:pt x="149174" y="192836"/>
                  </a:lnTo>
                  <a:lnTo>
                    <a:pt x="147866" y="197078"/>
                  </a:lnTo>
                  <a:lnTo>
                    <a:pt x="148501" y="197675"/>
                  </a:lnTo>
                  <a:lnTo>
                    <a:pt x="151612" y="194525"/>
                  </a:lnTo>
                  <a:close/>
                </a:path>
                <a:path w="480059" h="287654">
                  <a:moveTo>
                    <a:pt x="151955" y="238887"/>
                  </a:moveTo>
                  <a:lnTo>
                    <a:pt x="151892" y="238480"/>
                  </a:lnTo>
                  <a:lnTo>
                    <a:pt x="151803" y="238086"/>
                  </a:lnTo>
                  <a:lnTo>
                    <a:pt x="151739" y="237705"/>
                  </a:lnTo>
                  <a:lnTo>
                    <a:pt x="150977" y="237832"/>
                  </a:lnTo>
                  <a:lnTo>
                    <a:pt x="150202" y="237959"/>
                  </a:lnTo>
                  <a:lnTo>
                    <a:pt x="149440" y="238099"/>
                  </a:lnTo>
                  <a:lnTo>
                    <a:pt x="149466" y="238379"/>
                  </a:lnTo>
                  <a:lnTo>
                    <a:pt x="149529" y="238950"/>
                  </a:lnTo>
                  <a:lnTo>
                    <a:pt x="150329" y="238937"/>
                  </a:lnTo>
                  <a:lnTo>
                    <a:pt x="151142" y="238899"/>
                  </a:lnTo>
                  <a:lnTo>
                    <a:pt x="151955" y="238887"/>
                  </a:lnTo>
                  <a:close/>
                </a:path>
                <a:path w="480059" h="287654">
                  <a:moveTo>
                    <a:pt x="173418" y="200012"/>
                  </a:moveTo>
                  <a:lnTo>
                    <a:pt x="171640" y="200012"/>
                  </a:lnTo>
                  <a:lnTo>
                    <a:pt x="171335" y="202044"/>
                  </a:lnTo>
                  <a:lnTo>
                    <a:pt x="172529" y="200863"/>
                  </a:lnTo>
                  <a:lnTo>
                    <a:pt x="173418" y="200012"/>
                  </a:lnTo>
                  <a:close/>
                </a:path>
                <a:path w="480059" h="287654">
                  <a:moveTo>
                    <a:pt x="180873" y="180225"/>
                  </a:moveTo>
                  <a:lnTo>
                    <a:pt x="180746" y="179819"/>
                  </a:lnTo>
                  <a:lnTo>
                    <a:pt x="180708" y="179590"/>
                  </a:lnTo>
                  <a:lnTo>
                    <a:pt x="180136" y="179768"/>
                  </a:lnTo>
                  <a:lnTo>
                    <a:pt x="179539" y="179933"/>
                  </a:lnTo>
                  <a:lnTo>
                    <a:pt x="178955" y="180111"/>
                  </a:lnTo>
                  <a:lnTo>
                    <a:pt x="179247" y="180835"/>
                  </a:lnTo>
                  <a:lnTo>
                    <a:pt x="179781" y="180644"/>
                  </a:lnTo>
                  <a:lnTo>
                    <a:pt x="180314" y="180479"/>
                  </a:lnTo>
                  <a:lnTo>
                    <a:pt x="180809" y="180263"/>
                  </a:lnTo>
                  <a:close/>
                </a:path>
                <a:path w="480059" h="287654">
                  <a:moveTo>
                    <a:pt x="186042" y="210121"/>
                  </a:moveTo>
                  <a:lnTo>
                    <a:pt x="185953" y="209829"/>
                  </a:lnTo>
                  <a:lnTo>
                    <a:pt x="185788" y="209283"/>
                  </a:lnTo>
                  <a:lnTo>
                    <a:pt x="185204" y="209410"/>
                  </a:lnTo>
                  <a:lnTo>
                    <a:pt x="184670" y="209588"/>
                  </a:lnTo>
                  <a:lnTo>
                    <a:pt x="184137" y="209765"/>
                  </a:lnTo>
                  <a:lnTo>
                    <a:pt x="184213" y="210070"/>
                  </a:lnTo>
                  <a:lnTo>
                    <a:pt x="184378" y="210642"/>
                  </a:lnTo>
                  <a:lnTo>
                    <a:pt x="184937" y="210464"/>
                  </a:lnTo>
                  <a:lnTo>
                    <a:pt x="185496" y="210299"/>
                  </a:lnTo>
                  <a:lnTo>
                    <a:pt x="186042" y="210121"/>
                  </a:lnTo>
                  <a:close/>
                </a:path>
                <a:path w="480059" h="287654">
                  <a:moveTo>
                    <a:pt x="186702" y="269735"/>
                  </a:moveTo>
                  <a:lnTo>
                    <a:pt x="186537" y="268173"/>
                  </a:lnTo>
                  <a:lnTo>
                    <a:pt x="186423" y="267017"/>
                  </a:lnTo>
                  <a:lnTo>
                    <a:pt x="186283" y="265785"/>
                  </a:lnTo>
                  <a:lnTo>
                    <a:pt x="184391" y="267042"/>
                  </a:lnTo>
                  <a:lnTo>
                    <a:pt x="184404" y="267728"/>
                  </a:lnTo>
                  <a:lnTo>
                    <a:pt x="186702" y="269735"/>
                  </a:lnTo>
                  <a:close/>
                </a:path>
                <a:path w="480059" h="287654">
                  <a:moveTo>
                    <a:pt x="193344" y="257263"/>
                  </a:moveTo>
                  <a:lnTo>
                    <a:pt x="191071" y="254850"/>
                  </a:lnTo>
                  <a:lnTo>
                    <a:pt x="190144" y="254711"/>
                  </a:lnTo>
                  <a:lnTo>
                    <a:pt x="188607" y="256476"/>
                  </a:lnTo>
                  <a:lnTo>
                    <a:pt x="190157" y="256730"/>
                  </a:lnTo>
                  <a:lnTo>
                    <a:pt x="191541" y="256959"/>
                  </a:lnTo>
                  <a:lnTo>
                    <a:pt x="193344" y="257263"/>
                  </a:lnTo>
                  <a:close/>
                </a:path>
                <a:path w="480059" h="287654">
                  <a:moveTo>
                    <a:pt x="196189" y="262407"/>
                  </a:moveTo>
                  <a:lnTo>
                    <a:pt x="195529" y="262178"/>
                  </a:lnTo>
                  <a:lnTo>
                    <a:pt x="195072" y="261861"/>
                  </a:lnTo>
                  <a:lnTo>
                    <a:pt x="194868" y="261975"/>
                  </a:lnTo>
                  <a:lnTo>
                    <a:pt x="194564" y="262153"/>
                  </a:lnTo>
                  <a:lnTo>
                    <a:pt x="194246" y="262636"/>
                  </a:lnTo>
                  <a:lnTo>
                    <a:pt x="194233" y="262991"/>
                  </a:lnTo>
                  <a:lnTo>
                    <a:pt x="194233" y="263232"/>
                  </a:lnTo>
                  <a:lnTo>
                    <a:pt x="194932" y="263753"/>
                  </a:lnTo>
                  <a:lnTo>
                    <a:pt x="195402" y="263448"/>
                  </a:lnTo>
                  <a:lnTo>
                    <a:pt x="195668" y="263042"/>
                  </a:lnTo>
                  <a:lnTo>
                    <a:pt x="196189" y="262407"/>
                  </a:lnTo>
                  <a:close/>
                </a:path>
                <a:path w="480059" h="287654">
                  <a:moveTo>
                    <a:pt x="199288" y="183349"/>
                  </a:moveTo>
                  <a:lnTo>
                    <a:pt x="198843" y="182994"/>
                  </a:lnTo>
                  <a:lnTo>
                    <a:pt x="198361" y="183413"/>
                  </a:lnTo>
                  <a:lnTo>
                    <a:pt x="197929" y="183845"/>
                  </a:lnTo>
                  <a:lnTo>
                    <a:pt x="197510" y="184264"/>
                  </a:lnTo>
                  <a:lnTo>
                    <a:pt x="197764" y="184467"/>
                  </a:lnTo>
                  <a:lnTo>
                    <a:pt x="198247" y="184886"/>
                  </a:lnTo>
                  <a:lnTo>
                    <a:pt x="198602" y="184391"/>
                  </a:lnTo>
                  <a:lnTo>
                    <a:pt x="198958" y="183896"/>
                  </a:lnTo>
                  <a:lnTo>
                    <a:pt x="199263" y="183375"/>
                  </a:lnTo>
                  <a:close/>
                </a:path>
                <a:path w="480059" h="287654">
                  <a:moveTo>
                    <a:pt x="215061" y="222948"/>
                  </a:moveTo>
                  <a:lnTo>
                    <a:pt x="213804" y="222961"/>
                  </a:lnTo>
                  <a:lnTo>
                    <a:pt x="213144" y="222948"/>
                  </a:lnTo>
                  <a:lnTo>
                    <a:pt x="212496" y="222999"/>
                  </a:lnTo>
                  <a:lnTo>
                    <a:pt x="212305" y="223672"/>
                  </a:lnTo>
                  <a:lnTo>
                    <a:pt x="212445" y="223799"/>
                  </a:lnTo>
                  <a:lnTo>
                    <a:pt x="213194" y="224624"/>
                  </a:lnTo>
                  <a:lnTo>
                    <a:pt x="213893" y="224396"/>
                  </a:lnTo>
                  <a:lnTo>
                    <a:pt x="215061" y="222948"/>
                  </a:lnTo>
                  <a:close/>
                </a:path>
                <a:path w="480059" h="287654">
                  <a:moveTo>
                    <a:pt x="217462" y="187045"/>
                  </a:moveTo>
                  <a:lnTo>
                    <a:pt x="217424" y="186918"/>
                  </a:lnTo>
                  <a:lnTo>
                    <a:pt x="217208" y="186169"/>
                  </a:lnTo>
                  <a:lnTo>
                    <a:pt x="216865" y="185458"/>
                  </a:lnTo>
                  <a:lnTo>
                    <a:pt x="216573" y="184734"/>
                  </a:lnTo>
                  <a:lnTo>
                    <a:pt x="216319" y="184823"/>
                  </a:lnTo>
                  <a:lnTo>
                    <a:pt x="216052" y="184912"/>
                  </a:lnTo>
                  <a:lnTo>
                    <a:pt x="215798" y="185000"/>
                  </a:lnTo>
                  <a:lnTo>
                    <a:pt x="216039" y="185813"/>
                  </a:lnTo>
                  <a:lnTo>
                    <a:pt x="216293" y="186651"/>
                  </a:lnTo>
                  <a:lnTo>
                    <a:pt x="216598" y="187693"/>
                  </a:lnTo>
                  <a:lnTo>
                    <a:pt x="217017" y="187312"/>
                  </a:lnTo>
                  <a:lnTo>
                    <a:pt x="217462" y="187045"/>
                  </a:lnTo>
                  <a:close/>
                </a:path>
                <a:path w="480059" h="287654">
                  <a:moveTo>
                    <a:pt x="235089" y="271411"/>
                  </a:moveTo>
                  <a:lnTo>
                    <a:pt x="234696" y="270903"/>
                  </a:lnTo>
                  <a:lnTo>
                    <a:pt x="233908" y="269900"/>
                  </a:lnTo>
                  <a:lnTo>
                    <a:pt x="233705" y="270090"/>
                  </a:lnTo>
                  <a:lnTo>
                    <a:pt x="233489" y="270294"/>
                  </a:lnTo>
                  <a:lnTo>
                    <a:pt x="233273" y="270497"/>
                  </a:lnTo>
                  <a:lnTo>
                    <a:pt x="233743" y="270929"/>
                  </a:lnTo>
                  <a:lnTo>
                    <a:pt x="234657" y="271792"/>
                  </a:lnTo>
                  <a:lnTo>
                    <a:pt x="234950" y="271538"/>
                  </a:lnTo>
                  <a:lnTo>
                    <a:pt x="235089" y="271411"/>
                  </a:lnTo>
                  <a:close/>
                </a:path>
                <a:path w="480059" h="287654">
                  <a:moveTo>
                    <a:pt x="237604" y="178485"/>
                  </a:moveTo>
                  <a:lnTo>
                    <a:pt x="236423" y="177749"/>
                  </a:lnTo>
                  <a:lnTo>
                    <a:pt x="235800" y="176872"/>
                  </a:lnTo>
                  <a:lnTo>
                    <a:pt x="236486" y="179819"/>
                  </a:lnTo>
                  <a:lnTo>
                    <a:pt x="237604" y="178485"/>
                  </a:lnTo>
                  <a:close/>
                </a:path>
                <a:path w="480059" h="287654">
                  <a:moveTo>
                    <a:pt x="243573" y="158000"/>
                  </a:moveTo>
                  <a:lnTo>
                    <a:pt x="243014" y="156552"/>
                  </a:lnTo>
                  <a:lnTo>
                    <a:pt x="242570" y="155422"/>
                  </a:lnTo>
                  <a:lnTo>
                    <a:pt x="241642" y="157073"/>
                  </a:lnTo>
                  <a:lnTo>
                    <a:pt x="242011" y="157835"/>
                  </a:lnTo>
                  <a:lnTo>
                    <a:pt x="242963" y="158419"/>
                  </a:lnTo>
                  <a:lnTo>
                    <a:pt x="243573" y="158000"/>
                  </a:lnTo>
                  <a:close/>
                </a:path>
                <a:path w="480059" h="287654">
                  <a:moveTo>
                    <a:pt x="243903" y="217919"/>
                  </a:moveTo>
                  <a:lnTo>
                    <a:pt x="242620" y="216382"/>
                  </a:lnTo>
                  <a:lnTo>
                    <a:pt x="240715" y="217690"/>
                  </a:lnTo>
                  <a:lnTo>
                    <a:pt x="241706" y="217766"/>
                  </a:lnTo>
                  <a:lnTo>
                    <a:pt x="243903" y="217919"/>
                  </a:lnTo>
                  <a:close/>
                </a:path>
                <a:path w="480059" h="287654">
                  <a:moveTo>
                    <a:pt x="248031" y="218325"/>
                  </a:moveTo>
                  <a:lnTo>
                    <a:pt x="247904" y="218236"/>
                  </a:lnTo>
                  <a:lnTo>
                    <a:pt x="247624" y="218008"/>
                  </a:lnTo>
                  <a:lnTo>
                    <a:pt x="247180" y="217919"/>
                  </a:lnTo>
                  <a:lnTo>
                    <a:pt x="246811" y="217919"/>
                  </a:lnTo>
                  <a:lnTo>
                    <a:pt x="246595" y="218427"/>
                  </a:lnTo>
                  <a:lnTo>
                    <a:pt x="246481" y="218706"/>
                  </a:lnTo>
                  <a:lnTo>
                    <a:pt x="247091" y="218948"/>
                  </a:lnTo>
                  <a:lnTo>
                    <a:pt x="247738" y="219189"/>
                  </a:lnTo>
                  <a:lnTo>
                    <a:pt x="247815" y="218833"/>
                  </a:lnTo>
                  <a:lnTo>
                    <a:pt x="248031" y="218325"/>
                  </a:lnTo>
                  <a:close/>
                </a:path>
                <a:path w="480059" h="287654">
                  <a:moveTo>
                    <a:pt x="258673" y="238836"/>
                  </a:moveTo>
                  <a:lnTo>
                    <a:pt x="258406" y="238125"/>
                  </a:lnTo>
                  <a:lnTo>
                    <a:pt x="258114" y="237439"/>
                  </a:lnTo>
                  <a:lnTo>
                    <a:pt x="257835" y="236728"/>
                  </a:lnTo>
                  <a:lnTo>
                    <a:pt x="257657" y="236766"/>
                  </a:lnTo>
                  <a:lnTo>
                    <a:pt x="257479" y="236829"/>
                  </a:lnTo>
                  <a:lnTo>
                    <a:pt x="257302" y="236867"/>
                  </a:lnTo>
                  <a:lnTo>
                    <a:pt x="257378" y="237274"/>
                  </a:lnTo>
                  <a:lnTo>
                    <a:pt x="257390" y="237680"/>
                  </a:lnTo>
                  <a:lnTo>
                    <a:pt x="257708" y="238417"/>
                  </a:lnTo>
                  <a:lnTo>
                    <a:pt x="258025" y="238709"/>
                  </a:lnTo>
                  <a:lnTo>
                    <a:pt x="258267" y="239064"/>
                  </a:lnTo>
                  <a:lnTo>
                    <a:pt x="258406" y="238975"/>
                  </a:lnTo>
                  <a:lnTo>
                    <a:pt x="258546" y="238912"/>
                  </a:lnTo>
                  <a:lnTo>
                    <a:pt x="258673" y="238836"/>
                  </a:lnTo>
                  <a:close/>
                </a:path>
                <a:path w="480059" h="287654">
                  <a:moveTo>
                    <a:pt x="264591" y="198221"/>
                  </a:moveTo>
                  <a:lnTo>
                    <a:pt x="263080" y="196748"/>
                  </a:lnTo>
                  <a:lnTo>
                    <a:pt x="262826" y="197827"/>
                  </a:lnTo>
                  <a:lnTo>
                    <a:pt x="262674" y="199110"/>
                  </a:lnTo>
                  <a:lnTo>
                    <a:pt x="263258" y="198831"/>
                  </a:lnTo>
                  <a:lnTo>
                    <a:pt x="263842" y="198577"/>
                  </a:lnTo>
                  <a:lnTo>
                    <a:pt x="264591" y="198221"/>
                  </a:lnTo>
                  <a:close/>
                </a:path>
                <a:path w="480059" h="287654">
                  <a:moveTo>
                    <a:pt x="272148" y="170573"/>
                  </a:moveTo>
                  <a:lnTo>
                    <a:pt x="271881" y="169748"/>
                  </a:lnTo>
                  <a:lnTo>
                    <a:pt x="270510" y="169164"/>
                  </a:lnTo>
                  <a:lnTo>
                    <a:pt x="270891" y="170853"/>
                  </a:lnTo>
                  <a:lnTo>
                    <a:pt x="271221" y="172377"/>
                  </a:lnTo>
                  <a:lnTo>
                    <a:pt x="272148" y="170573"/>
                  </a:lnTo>
                  <a:close/>
                </a:path>
                <a:path w="480059" h="287654">
                  <a:moveTo>
                    <a:pt x="274878" y="150571"/>
                  </a:moveTo>
                  <a:lnTo>
                    <a:pt x="274789" y="150152"/>
                  </a:lnTo>
                  <a:lnTo>
                    <a:pt x="274764" y="149923"/>
                  </a:lnTo>
                  <a:lnTo>
                    <a:pt x="273583" y="150114"/>
                  </a:lnTo>
                  <a:lnTo>
                    <a:pt x="272999" y="150215"/>
                  </a:lnTo>
                  <a:lnTo>
                    <a:pt x="273062" y="150507"/>
                  </a:lnTo>
                  <a:lnTo>
                    <a:pt x="273113" y="150787"/>
                  </a:lnTo>
                  <a:lnTo>
                    <a:pt x="273177" y="151066"/>
                  </a:lnTo>
                  <a:lnTo>
                    <a:pt x="274878" y="150571"/>
                  </a:lnTo>
                  <a:close/>
                </a:path>
                <a:path w="480059" h="287654">
                  <a:moveTo>
                    <a:pt x="277837" y="132384"/>
                  </a:moveTo>
                  <a:lnTo>
                    <a:pt x="276275" y="132969"/>
                  </a:lnTo>
                  <a:lnTo>
                    <a:pt x="275564" y="133248"/>
                  </a:lnTo>
                  <a:lnTo>
                    <a:pt x="275463" y="133451"/>
                  </a:lnTo>
                  <a:lnTo>
                    <a:pt x="275488" y="133642"/>
                  </a:lnTo>
                  <a:lnTo>
                    <a:pt x="275666" y="133819"/>
                  </a:lnTo>
                  <a:lnTo>
                    <a:pt x="276580" y="133832"/>
                  </a:lnTo>
                  <a:lnTo>
                    <a:pt x="277761" y="134391"/>
                  </a:lnTo>
                  <a:lnTo>
                    <a:pt x="277837" y="132384"/>
                  </a:lnTo>
                  <a:close/>
                </a:path>
                <a:path w="480059" h="287654">
                  <a:moveTo>
                    <a:pt x="278193" y="180873"/>
                  </a:moveTo>
                  <a:lnTo>
                    <a:pt x="278028" y="180771"/>
                  </a:lnTo>
                  <a:lnTo>
                    <a:pt x="277672" y="180555"/>
                  </a:lnTo>
                  <a:lnTo>
                    <a:pt x="277368" y="181013"/>
                  </a:lnTo>
                  <a:lnTo>
                    <a:pt x="277075" y="181444"/>
                  </a:lnTo>
                  <a:lnTo>
                    <a:pt x="276771" y="181902"/>
                  </a:lnTo>
                  <a:lnTo>
                    <a:pt x="277050" y="182003"/>
                  </a:lnTo>
                  <a:lnTo>
                    <a:pt x="277317" y="182092"/>
                  </a:lnTo>
                  <a:lnTo>
                    <a:pt x="277571" y="182206"/>
                  </a:lnTo>
                  <a:lnTo>
                    <a:pt x="277787" y="181762"/>
                  </a:lnTo>
                  <a:lnTo>
                    <a:pt x="277990" y="181317"/>
                  </a:lnTo>
                  <a:lnTo>
                    <a:pt x="278193" y="180873"/>
                  </a:lnTo>
                  <a:close/>
                </a:path>
                <a:path w="480059" h="287654">
                  <a:moveTo>
                    <a:pt x="286512" y="257683"/>
                  </a:moveTo>
                  <a:lnTo>
                    <a:pt x="284556" y="258216"/>
                  </a:lnTo>
                  <a:lnTo>
                    <a:pt x="284429" y="259765"/>
                  </a:lnTo>
                  <a:lnTo>
                    <a:pt x="283845" y="260921"/>
                  </a:lnTo>
                  <a:lnTo>
                    <a:pt x="285737" y="260819"/>
                  </a:lnTo>
                  <a:lnTo>
                    <a:pt x="286118" y="259524"/>
                  </a:lnTo>
                  <a:lnTo>
                    <a:pt x="286512" y="257683"/>
                  </a:lnTo>
                  <a:close/>
                </a:path>
                <a:path w="480059" h="287654">
                  <a:moveTo>
                    <a:pt x="288620" y="138506"/>
                  </a:moveTo>
                  <a:lnTo>
                    <a:pt x="287680" y="138595"/>
                  </a:lnTo>
                  <a:lnTo>
                    <a:pt x="286753" y="138709"/>
                  </a:lnTo>
                  <a:lnTo>
                    <a:pt x="285508" y="138823"/>
                  </a:lnTo>
                  <a:lnTo>
                    <a:pt x="286854" y="140512"/>
                  </a:lnTo>
                  <a:lnTo>
                    <a:pt x="287769" y="139776"/>
                  </a:lnTo>
                  <a:lnTo>
                    <a:pt x="288620" y="138506"/>
                  </a:lnTo>
                  <a:close/>
                </a:path>
                <a:path w="480059" h="287654">
                  <a:moveTo>
                    <a:pt x="290931" y="155689"/>
                  </a:moveTo>
                  <a:lnTo>
                    <a:pt x="290842" y="153657"/>
                  </a:lnTo>
                  <a:lnTo>
                    <a:pt x="288582" y="152146"/>
                  </a:lnTo>
                  <a:lnTo>
                    <a:pt x="288912" y="154076"/>
                  </a:lnTo>
                  <a:lnTo>
                    <a:pt x="289229" y="156032"/>
                  </a:lnTo>
                  <a:lnTo>
                    <a:pt x="289560" y="157962"/>
                  </a:lnTo>
                  <a:lnTo>
                    <a:pt x="290436" y="157861"/>
                  </a:lnTo>
                  <a:lnTo>
                    <a:pt x="290931" y="155689"/>
                  </a:lnTo>
                  <a:close/>
                </a:path>
                <a:path w="480059" h="287654">
                  <a:moveTo>
                    <a:pt x="297421" y="145681"/>
                  </a:moveTo>
                  <a:lnTo>
                    <a:pt x="296824" y="145465"/>
                  </a:lnTo>
                  <a:lnTo>
                    <a:pt x="296291" y="145300"/>
                  </a:lnTo>
                  <a:lnTo>
                    <a:pt x="296189" y="145872"/>
                  </a:lnTo>
                  <a:lnTo>
                    <a:pt x="295998" y="146316"/>
                  </a:lnTo>
                  <a:lnTo>
                    <a:pt x="296100" y="146913"/>
                  </a:lnTo>
                  <a:lnTo>
                    <a:pt x="296621" y="147015"/>
                  </a:lnTo>
                  <a:lnTo>
                    <a:pt x="296913" y="147180"/>
                  </a:lnTo>
                  <a:lnTo>
                    <a:pt x="297091" y="146672"/>
                  </a:lnTo>
                  <a:lnTo>
                    <a:pt x="297421" y="145681"/>
                  </a:lnTo>
                  <a:close/>
                </a:path>
                <a:path w="480059" h="287654">
                  <a:moveTo>
                    <a:pt x="299897" y="258508"/>
                  </a:moveTo>
                  <a:lnTo>
                    <a:pt x="299529" y="258432"/>
                  </a:lnTo>
                  <a:lnTo>
                    <a:pt x="299173" y="258305"/>
                  </a:lnTo>
                  <a:lnTo>
                    <a:pt x="298818" y="258330"/>
                  </a:lnTo>
                  <a:lnTo>
                    <a:pt x="298538" y="258368"/>
                  </a:lnTo>
                  <a:lnTo>
                    <a:pt x="298310" y="258635"/>
                  </a:lnTo>
                  <a:lnTo>
                    <a:pt x="298056" y="258787"/>
                  </a:lnTo>
                  <a:lnTo>
                    <a:pt x="298170" y="259041"/>
                  </a:lnTo>
                  <a:lnTo>
                    <a:pt x="298284" y="259283"/>
                  </a:lnTo>
                  <a:lnTo>
                    <a:pt x="298411" y="259537"/>
                  </a:lnTo>
                  <a:lnTo>
                    <a:pt x="298907" y="259194"/>
                  </a:lnTo>
                  <a:lnTo>
                    <a:pt x="299897" y="258508"/>
                  </a:lnTo>
                  <a:close/>
                </a:path>
                <a:path w="480059" h="287654">
                  <a:moveTo>
                    <a:pt x="312851" y="248107"/>
                  </a:moveTo>
                  <a:lnTo>
                    <a:pt x="309664" y="250291"/>
                  </a:lnTo>
                  <a:lnTo>
                    <a:pt x="311683" y="251167"/>
                  </a:lnTo>
                  <a:lnTo>
                    <a:pt x="312851" y="248107"/>
                  </a:lnTo>
                  <a:close/>
                </a:path>
                <a:path w="480059" h="287654">
                  <a:moveTo>
                    <a:pt x="320459" y="111709"/>
                  </a:moveTo>
                  <a:lnTo>
                    <a:pt x="319735" y="112090"/>
                  </a:lnTo>
                  <a:lnTo>
                    <a:pt x="319011" y="112471"/>
                  </a:lnTo>
                  <a:lnTo>
                    <a:pt x="318287" y="112852"/>
                  </a:lnTo>
                  <a:lnTo>
                    <a:pt x="318414" y="113220"/>
                  </a:lnTo>
                  <a:lnTo>
                    <a:pt x="318490" y="113385"/>
                  </a:lnTo>
                  <a:lnTo>
                    <a:pt x="318897" y="113347"/>
                  </a:lnTo>
                  <a:lnTo>
                    <a:pt x="319366" y="113411"/>
                  </a:lnTo>
                  <a:lnTo>
                    <a:pt x="319684" y="113245"/>
                  </a:lnTo>
                  <a:lnTo>
                    <a:pt x="320116" y="112979"/>
                  </a:lnTo>
                  <a:lnTo>
                    <a:pt x="320433" y="112534"/>
                  </a:lnTo>
                  <a:lnTo>
                    <a:pt x="320459" y="111709"/>
                  </a:lnTo>
                  <a:close/>
                </a:path>
                <a:path w="480059" h="287654">
                  <a:moveTo>
                    <a:pt x="322249" y="122135"/>
                  </a:moveTo>
                  <a:lnTo>
                    <a:pt x="320433" y="121107"/>
                  </a:lnTo>
                  <a:lnTo>
                    <a:pt x="319811" y="121932"/>
                  </a:lnTo>
                  <a:lnTo>
                    <a:pt x="319201" y="122707"/>
                  </a:lnTo>
                  <a:lnTo>
                    <a:pt x="319341" y="122948"/>
                  </a:lnTo>
                  <a:lnTo>
                    <a:pt x="319620" y="123431"/>
                  </a:lnTo>
                  <a:lnTo>
                    <a:pt x="321068" y="122720"/>
                  </a:lnTo>
                  <a:lnTo>
                    <a:pt x="322249" y="122135"/>
                  </a:lnTo>
                  <a:close/>
                </a:path>
                <a:path w="480059" h="287654">
                  <a:moveTo>
                    <a:pt x="322414" y="193382"/>
                  </a:moveTo>
                  <a:lnTo>
                    <a:pt x="321640" y="193027"/>
                  </a:lnTo>
                  <a:lnTo>
                    <a:pt x="320878" y="192671"/>
                  </a:lnTo>
                  <a:lnTo>
                    <a:pt x="320116" y="192328"/>
                  </a:lnTo>
                  <a:lnTo>
                    <a:pt x="320027" y="192532"/>
                  </a:lnTo>
                  <a:lnTo>
                    <a:pt x="319938" y="192735"/>
                  </a:lnTo>
                  <a:lnTo>
                    <a:pt x="319849" y="192938"/>
                  </a:lnTo>
                  <a:lnTo>
                    <a:pt x="320624" y="193268"/>
                  </a:lnTo>
                  <a:lnTo>
                    <a:pt x="321398" y="193611"/>
                  </a:lnTo>
                  <a:lnTo>
                    <a:pt x="322160" y="193941"/>
                  </a:lnTo>
                  <a:lnTo>
                    <a:pt x="322414" y="193382"/>
                  </a:lnTo>
                  <a:close/>
                </a:path>
                <a:path w="480059" h="287654">
                  <a:moveTo>
                    <a:pt x="322770" y="221221"/>
                  </a:moveTo>
                  <a:lnTo>
                    <a:pt x="322681" y="220192"/>
                  </a:lnTo>
                  <a:lnTo>
                    <a:pt x="321983" y="219735"/>
                  </a:lnTo>
                  <a:lnTo>
                    <a:pt x="321195" y="218821"/>
                  </a:lnTo>
                  <a:lnTo>
                    <a:pt x="320890" y="220002"/>
                  </a:lnTo>
                  <a:lnTo>
                    <a:pt x="320535" y="220662"/>
                  </a:lnTo>
                  <a:lnTo>
                    <a:pt x="320738" y="221653"/>
                  </a:lnTo>
                  <a:lnTo>
                    <a:pt x="321424" y="221970"/>
                  </a:lnTo>
                  <a:lnTo>
                    <a:pt x="321843" y="222338"/>
                  </a:lnTo>
                  <a:lnTo>
                    <a:pt x="322148" y="221792"/>
                  </a:lnTo>
                  <a:lnTo>
                    <a:pt x="322770" y="221221"/>
                  </a:lnTo>
                  <a:close/>
                </a:path>
                <a:path w="480059" h="287654">
                  <a:moveTo>
                    <a:pt x="328091" y="197485"/>
                  </a:moveTo>
                  <a:lnTo>
                    <a:pt x="326237" y="193598"/>
                  </a:lnTo>
                  <a:lnTo>
                    <a:pt x="325475" y="194056"/>
                  </a:lnTo>
                  <a:lnTo>
                    <a:pt x="324840" y="194424"/>
                  </a:lnTo>
                  <a:lnTo>
                    <a:pt x="323811" y="195033"/>
                  </a:lnTo>
                  <a:lnTo>
                    <a:pt x="325247" y="196151"/>
                  </a:lnTo>
                  <a:lnTo>
                    <a:pt x="326390" y="197015"/>
                  </a:lnTo>
                  <a:lnTo>
                    <a:pt x="327533" y="197916"/>
                  </a:lnTo>
                  <a:lnTo>
                    <a:pt x="327901" y="197612"/>
                  </a:lnTo>
                  <a:lnTo>
                    <a:pt x="328091" y="197485"/>
                  </a:lnTo>
                  <a:close/>
                </a:path>
                <a:path w="480059" h="287654">
                  <a:moveTo>
                    <a:pt x="331038" y="215112"/>
                  </a:moveTo>
                  <a:lnTo>
                    <a:pt x="329806" y="215785"/>
                  </a:lnTo>
                  <a:lnTo>
                    <a:pt x="328637" y="216535"/>
                  </a:lnTo>
                  <a:lnTo>
                    <a:pt x="330327" y="218020"/>
                  </a:lnTo>
                  <a:lnTo>
                    <a:pt x="330581" y="216928"/>
                  </a:lnTo>
                  <a:lnTo>
                    <a:pt x="330822" y="216027"/>
                  </a:lnTo>
                  <a:lnTo>
                    <a:pt x="331038" y="215112"/>
                  </a:lnTo>
                  <a:close/>
                </a:path>
                <a:path w="480059" h="287654">
                  <a:moveTo>
                    <a:pt x="332028" y="236994"/>
                  </a:moveTo>
                  <a:lnTo>
                    <a:pt x="331279" y="236143"/>
                  </a:lnTo>
                  <a:lnTo>
                    <a:pt x="330898" y="235737"/>
                  </a:lnTo>
                  <a:lnTo>
                    <a:pt x="330314" y="235077"/>
                  </a:lnTo>
                  <a:lnTo>
                    <a:pt x="329565" y="236118"/>
                  </a:lnTo>
                  <a:lnTo>
                    <a:pt x="328955" y="236931"/>
                  </a:lnTo>
                  <a:lnTo>
                    <a:pt x="328066" y="238175"/>
                  </a:lnTo>
                  <a:lnTo>
                    <a:pt x="332028" y="236994"/>
                  </a:lnTo>
                  <a:close/>
                </a:path>
                <a:path w="480059" h="287654">
                  <a:moveTo>
                    <a:pt x="332562" y="170789"/>
                  </a:moveTo>
                  <a:lnTo>
                    <a:pt x="327126" y="167297"/>
                  </a:lnTo>
                  <a:lnTo>
                    <a:pt x="327012" y="169608"/>
                  </a:lnTo>
                  <a:lnTo>
                    <a:pt x="328485" y="170281"/>
                  </a:lnTo>
                  <a:lnTo>
                    <a:pt x="330479" y="171919"/>
                  </a:lnTo>
                  <a:lnTo>
                    <a:pt x="331355" y="172135"/>
                  </a:lnTo>
                  <a:lnTo>
                    <a:pt x="332562" y="170789"/>
                  </a:lnTo>
                  <a:close/>
                </a:path>
                <a:path w="480059" h="287654">
                  <a:moveTo>
                    <a:pt x="333413" y="218249"/>
                  </a:moveTo>
                  <a:lnTo>
                    <a:pt x="326275" y="218071"/>
                  </a:lnTo>
                  <a:lnTo>
                    <a:pt x="326237" y="218884"/>
                  </a:lnTo>
                  <a:lnTo>
                    <a:pt x="328612" y="219392"/>
                  </a:lnTo>
                  <a:lnTo>
                    <a:pt x="330949" y="219951"/>
                  </a:lnTo>
                  <a:lnTo>
                    <a:pt x="333387" y="219278"/>
                  </a:lnTo>
                  <a:lnTo>
                    <a:pt x="333413" y="218249"/>
                  </a:lnTo>
                  <a:close/>
                </a:path>
                <a:path w="480059" h="287654">
                  <a:moveTo>
                    <a:pt x="335940" y="185851"/>
                  </a:moveTo>
                  <a:lnTo>
                    <a:pt x="333730" y="184238"/>
                  </a:lnTo>
                  <a:lnTo>
                    <a:pt x="332181" y="186321"/>
                  </a:lnTo>
                  <a:lnTo>
                    <a:pt x="335280" y="187960"/>
                  </a:lnTo>
                  <a:lnTo>
                    <a:pt x="335940" y="185851"/>
                  </a:lnTo>
                  <a:close/>
                </a:path>
                <a:path w="480059" h="287654">
                  <a:moveTo>
                    <a:pt x="350621" y="168275"/>
                  </a:moveTo>
                  <a:lnTo>
                    <a:pt x="348742" y="167741"/>
                  </a:lnTo>
                  <a:lnTo>
                    <a:pt x="348513" y="168503"/>
                  </a:lnTo>
                  <a:lnTo>
                    <a:pt x="348411" y="168871"/>
                  </a:lnTo>
                  <a:lnTo>
                    <a:pt x="349631" y="169291"/>
                  </a:lnTo>
                  <a:lnTo>
                    <a:pt x="350240" y="169506"/>
                  </a:lnTo>
                  <a:lnTo>
                    <a:pt x="350494" y="168681"/>
                  </a:lnTo>
                  <a:lnTo>
                    <a:pt x="350621" y="168275"/>
                  </a:lnTo>
                  <a:close/>
                </a:path>
                <a:path w="480059" h="287654">
                  <a:moveTo>
                    <a:pt x="371106" y="142913"/>
                  </a:moveTo>
                  <a:lnTo>
                    <a:pt x="370344" y="142341"/>
                  </a:lnTo>
                  <a:lnTo>
                    <a:pt x="369824" y="141668"/>
                  </a:lnTo>
                  <a:lnTo>
                    <a:pt x="369379" y="141719"/>
                  </a:lnTo>
                  <a:lnTo>
                    <a:pt x="368947" y="141770"/>
                  </a:lnTo>
                  <a:lnTo>
                    <a:pt x="368363" y="142519"/>
                  </a:lnTo>
                  <a:lnTo>
                    <a:pt x="368249" y="143344"/>
                  </a:lnTo>
                  <a:lnTo>
                    <a:pt x="369062" y="144081"/>
                  </a:lnTo>
                  <a:lnTo>
                    <a:pt x="369938" y="144081"/>
                  </a:lnTo>
                  <a:lnTo>
                    <a:pt x="370395" y="143446"/>
                  </a:lnTo>
                  <a:lnTo>
                    <a:pt x="371106" y="142913"/>
                  </a:lnTo>
                  <a:close/>
                </a:path>
                <a:path w="480059" h="287654">
                  <a:moveTo>
                    <a:pt x="398018" y="124371"/>
                  </a:moveTo>
                  <a:lnTo>
                    <a:pt x="397421" y="123939"/>
                  </a:lnTo>
                  <a:lnTo>
                    <a:pt x="396252" y="123063"/>
                  </a:lnTo>
                  <a:lnTo>
                    <a:pt x="395935" y="124841"/>
                  </a:lnTo>
                  <a:lnTo>
                    <a:pt x="396684" y="125069"/>
                  </a:lnTo>
                  <a:lnTo>
                    <a:pt x="397573" y="125056"/>
                  </a:lnTo>
                  <a:lnTo>
                    <a:pt x="397865" y="124587"/>
                  </a:lnTo>
                  <a:lnTo>
                    <a:pt x="398018" y="124371"/>
                  </a:lnTo>
                  <a:close/>
                </a:path>
                <a:path w="480059" h="287654">
                  <a:moveTo>
                    <a:pt x="399808" y="147408"/>
                  </a:moveTo>
                  <a:lnTo>
                    <a:pt x="399211" y="147154"/>
                  </a:lnTo>
                  <a:lnTo>
                    <a:pt x="398894" y="146913"/>
                  </a:lnTo>
                  <a:lnTo>
                    <a:pt x="398602" y="147358"/>
                  </a:lnTo>
                  <a:lnTo>
                    <a:pt x="398208" y="147751"/>
                  </a:lnTo>
                  <a:lnTo>
                    <a:pt x="398094" y="148221"/>
                  </a:lnTo>
                  <a:lnTo>
                    <a:pt x="398043" y="148412"/>
                  </a:lnTo>
                  <a:lnTo>
                    <a:pt x="398627" y="148767"/>
                  </a:lnTo>
                  <a:lnTo>
                    <a:pt x="399135" y="149225"/>
                  </a:lnTo>
                  <a:lnTo>
                    <a:pt x="399440" y="148526"/>
                  </a:lnTo>
                  <a:lnTo>
                    <a:pt x="399783" y="148094"/>
                  </a:lnTo>
                  <a:lnTo>
                    <a:pt x="399808" y="147408"/>
                  </a:lnTo>
                  <a:close/>
                </a:path>
                <a:path w="480059" h="287654">
                  <a:moveTo>
                    <a:pt x="411137" y="119329"/>
                  </a:moveTo>
                  <a:lnTo>
                    <a:pt x="411060" y="117551"/>
                  </a:lnTo>
                  <a:lnTo>
                    <a:pt x="410121" y="116903"/>
                  </a:lnTo>
                  <a:lnTo>
                    <a:pt x="408305" y="116967"/>
                  </a:lnTo>
                  <a:lnTo>
                    <a:pt x="408635" y="118732"/>
                  </a:lnTo>
                  <a:lnTo>
                    <a:pt x="409956" y="118935"/>
                  </a:lnTo>
                  <a:lnTo>
                    <a:pt x="411137" y="119329"/>
                  </a:lnTo>
                  <a:close/>
                </a:path>
                <a:path w="480059" h="287654">
                  <a:moveTo>
                    <a:pt x="426123" y="24079"/>
                  </a:moveTo>
                  <a:lnTo>
                    <a:pt x="426021" y="23431"/>
                  </a:lnTo>
                  <a:lnTo>
                    <a:pt x="425373" y="23901"/>
                  </a:lnTo>
                  <a:lnTo>
                    <a:pt x="425323" y="24206"/>
                  </a:lnTo>
                  <a:lnTo>
                    <a:pt x="426123" y="24079"/>
                  </a:lnTo>
                  <a:close/>
                </a:path>
                <a:path w="480059" h="287654">
                  <a:moveTo>
                    <a:pt x="444487" y="150164"/>
                  </a:moveTo>
                  <a:lnTo>
                    <a:pt x="444157" y="150177"/>
                  </a:lnTo>
                  <a:lnTo>
                    <a:pt x="443826" y="150215"/>
                  </a:lnTo>
                  <a:lnTo>
                    <a:pt x="443496" y="150215"/>
                  </a:lnTo>
                  <a:lnTo>
                    <a:pt x="443560" y="150863"/>
                  </a:lnTo>
                  <a:lnTo>
                    <a:pt x="443636" y="151485"/>
                  </a:lnTo>
                  <a:lnTo>
                    <a:pt x="443699" y="152120"/>
                  </a:lnTo>
                  <a:lnTo>
                    <a:pt x="444398" y="152120"/>
                  </a:lnTo>
                  <a:lnTo>
                    <a:pt x="444436" y="151472"/>
                  </a:lnTo>
                  <a:lnTo>
                    <a:pt x="444461" y="150812"/>
                  </a:lnTo>
                  <a:lnTo>
                    <a:pt x="444487" y="150164"/>
                  </a:lnTo>
                  <a:close/>
                </a:path>
                <a:path w="480059" h="287654">
                  <a:moveTo>
                    <a:pt x="445909" y="175069"/>
                  </a:moveTo>
                  <a:lnTo>
                    <a:pt x="445693" y="175006"/>
                  </a:lnTo>
                  <a:lnTo>
                    <a:pt x="445490" y="174917"/>
                  </a:lnTo>
                  <a:lnTo>
                    <a:pt x="445274" y="174840"/>
                  </a:lnTo>
                  <a:lnTo>
                    <a:pt x="444728" y="176136"/>
                  </a:lnTo>
                  <a:lnTo>
                    <a:pt x="444449" y="176796"/>
                  </a:lnTo>
                  <a:lnTo>
                    <a:pt x="444677" y="176885"/>
                  </a:lnTo>
                  <a:lnTo>
                    <a:pt x="444919" y="176974"/>
                  </a:lnTo>
                  <a:lnTo>
                    <a:pt x="445173" y="177063"/>
                  </a:lnTo>
                  <a:lnTo>
                    <a:pt x="445414" y="176390"/>
                  </a:lnTo>
                  <a:lnTo>
                    <a:pt x="445668" y="175729"/>
                  </a:lnTo>
                  <a:lnTo>
                    <a:pt x="445909" y="175069"/>
                  </a:lnTo>
                  <a:close/>
                </a:path>
                <a:path w="480059" h="287654">
                  <a:moveTo>
                    <a:pt x="447192" y="60655"/>
                  </a:moveTo>
                  <a:lnTo>
                    <a:pt x="446887" y="60667"/>
                  </a:lnTo>
                  <a:lnTo>
                    <a:pt x="446582" y="60667"/>
                  </a:lnTo>
                  <a:lnTo>
                    <a:pt x="446278" y="60680"/>
                  </a:lnTo>
                  <a:lnTo>
                    <a:pt x="446278" y="62598"/>
                  </a:lnTo>
                  <a:lnTo>
                    <a:pt x="446481" y="62623"/>
                  </a:lnTo>
                  <a:lnTo>
                    <a:pt x="446671" y="62636"/>
                  </a:lnTo>
                  <a:lnTo>
                    <a:pt x="446874" y="62649"/>
                  </a:lnTo>
                  <a:lnTo>
                    <a:pt x="446963" y="61988"/>
                  </a:lnTo>
                  <a:lnTo>
                    <a:pt x="447078" y="61328"/>
                  </a:lnTo>
                  <a:lnTo>
                    <a:pt x="447192" y="60655"/>
                  </a:lnTo>
                  <a:close/>
                </a:path>
                <a:path w="480059" h="287654">
                  <a:moveTo>
                    <a:pt x="447878" y="154889"/>
                  </a:moveTo>
                  <a:lnTo>
                    <a:pt x="446430" y="154152"/>
                  </a:lnTo>
                  <a:lnTo>
                    <a:pt x="447789" y="156933"/>
                  </a:lnTo>
                  <a:lnTo>
                    <a:pt x="447878" y="154889"/>
                  </a:lnTo>
                  <a:close/>
                </a:path>
                <a:path w="480059" h="287654">
                  <a:moveTo>
                    <a:pt x="463257" y="1409"/>
                  </a:moveTo>
                  <a:lnTo>
                    <a:pt x="462838" y="787"/>
                  </a:lnTo>
                  <a:lnTo>
                    <a:pt x="461886" y="0"/>
                  </a:lnTo>
                  <a:lnTo>
                    <a:pt x="461035" y="1219"/>
                  </a:lnTo>
                  <a:lnTo>
                    <a:pt x="461238" y="1892"/>
                  </a:lnTo>
                  <a:lnTo>
                    <a:pt x="462419" y="2565"/>
                  </a:lnTo>
                  <a:lnTo>
                    <a:pt x="463257" y="1409"/>
                  </a:lnTo>
                  <a:close/>
                </a:path>
                <a:path w="480059" h="287654">
                  <a:moveTo>
                    <a:pt x="469468" y="117602"/>
                  </a:moveTo>
                  <a:lnTo>
                    <a:pt x="468591" y="115557"/>
                  </a:lnTo>
                  <a:lnTo>
                    <a:pt x="467448" y="115366"/>
                  </a:lnTo>
                  <a:lnTo>
                    <a:pt x="466331" y="115138"/>
                  </a:lnTo>
                  <a:lnTo>
                    <a:pt x="465912" y="115989"/>
                  </a:lnTo>
                  <a:lnTo>
                    <a:pt x="467842" y="116865"/>
                  </a:lnTo>
                  <a:lnTo>
                    <a:pt x="469468" y="117602"/>
                  </a:lnTo>
                  <a:close/>
                </a:path>
                <a:path w="480059" h="287654">
                  <a:moveTo>
                    <a:pt x="479653" y="4724"/>
                  </a:moveTo>
                  <a:lnTo>
                    <a:pt x="478815" y="2921"/>
                  </a:lnTo>
                  <a:lnTo>
                    <a:pt x="477964" y="3886"/>
                  </a:lnTo>
                  <a:lnTo>
                    <a:pt x="477507" y="4457"/>
                  </a:lnTo>
                  <a:lnTo>
                    <a:pt x="476973" y="5080"/>
                  </a:lnTo>
                  <a:lnTo>
                    <a:pt x="477405" y="5372"/>
                  </a:lnTo>
                  <a:lnTo>
                    <a:pt x="477685" y="5702"/>
                  </a:lnTo>
                  <a:lnTo>
                    <a:pt x="477939" y="5676"/>
                  </a:lnTo>
                  <a:lnTo>
                    <a:pt x="479552" y="5588"/>
                  </a:lnTo>
                  <a:lnTo>
                    <a:pt x="479653" y="4724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6" name="object 1380">
              <a:extLst>
                <a:ext uri="{FF2B5EF4-FFF2-40B4-BE49-F238E27FC236}">
                  <a16:creationId xmlns:a16="http://schemas.microsoft.com/office/drawing/2014/main" id="{E1CCF37D-209B-5B52-A91A-1EB5EAB9BFE5}"/>
                </a:ext>
              </a:extLst>
            </p:cNvPr>
            <p:cNvSpPr/>
            <p:nvPr/>
          </p:nvSpPr>
          <p:spPr>
            <a:xfrm>
              <a:off x="6379658" y="3066061"/>
              <a:ext cx="279556" cy="128612"/>
            </a:xfrm>
            <a:custGeom>
              <a:avLst/>
              <a:gdLst/>
              <a:ahLst/>
              <a:cxnLst/>
              <a:rect l="l" t="t" r="r" b="b"/>
              <a:pathLst>
                <a:path w="461009" h="212090">
                  <a:moveTo>
                    <a:pt x="2095" y="173596"/>
                  </a:moveTo>
                  <a:lnTo>
                    <a:pt x="1651" y="173037"/>
                  </a:lnTo>
                  <a:lnTo>
                    <a:pt x="1460" y="173050"/>
                  </a:lnTo>
                  <a:lnTo>
                    <a:pt x="279" y="173088"/>
                  </a:lnTo>
                  <a:lnTo>
                    <a:pt x="0" y="173812"/>
                  </a:lnTo>
                  <a:lnTo>
                    <a:pt x="368" y="175729"/>
                  </a:lnTo>
                  <a:lnTo>
                    <a:pt x="1219" y="174713"/>
                  </a:lnTo>
                  <a:lnTo>
                    <a:pt x="1663" y="174193"/>
                  </a:lnTo>
                  <a:lnTo>
                    <a:pt x="2057" y="173647"/>
                  </a:lnTo>
                  <a:close/>
                </a:path>
                <a:path w="461009" h="212090">
                  <a:moveTo>
                    <a:pt x="20561" y="194678"/>
                  </a:moveTo>
                  <a:lnTo>
                    <a:pt x="20129" y="194335"/>
                  </a:lnTo>
                  <a:lnTo>
                    <a:pt x="19913" y="194132"/>
                  </a:lnTo>
                  <a:lnTo>
                    <a:pt x="19151" y="195033"/>
                  </a:lnTo>
                  <a:lnTo>
                    <a:pt x="18757" y="195491"/>
                  </a:lnTo>
                  <a:lnTo>
                    <a:pt x="18999" y="195668"/>
                  </a:lnTo>
                  <a:lnTo>
                    <a:pt x="19494" y="196037"/>
                  </a:lnTo>
                  <a:lnTo>
                    <a:pt x="19850" y="195605"/>
                  </a:lnTo>
                  <a:lnTo>
                    <a:pt x="20231" y="195186"/>
                  </a:lnTo>
                  <a:lnTo>
                    <a:pt x="20535" y="194729"/>
                  </a:lnTo>
                  <a:close/>
                </a:path>
                <a:path w="461009" h="212090">
                  <a:moveTo>
                    <a:pt x="29514" y="136423"/>
                  </a:moveTo>
                  <a:lnTo>
                    <a:pt x="29006" y="135915"/>
                  </a:lnTo>
                  <a:lnTo>
                    <a:pt x="27647" y="136131"/>
                  </a:lnTo>
                  <a:lnTo>
                    <a:pt x="27457" y="136867"/>
                  </a:lnTo>
                  <a:lnTo>
                    <a:pt x="28041" y="138734"/>
                  </a:lnTo>
                  <a:lnTo>
                    <a:pt x="28765" y="137642"/>
                  </a:lnTo>
                  <a:lnTo>
                    <a:pt x="29159" y="137071"/>
                  </a:lnTo>
                  <a:lnTo>
                    <a:pt x="29514" y="136423"/>
                  </a:lnTo>
                  <a:close/>
                </a:path>
                <a:path w="461009" h="212090">
                  <a:moveTo>
                    <a:pt x="31902" y="159969"/>
                  </a:moveTo>
                  <a:lnTo>
                    <a:pt x="31623" y="159829"/>
                  </a:lnTo>
                  <a:lnTo>
                    <a:pt x="31330" y="159702"/>
                  </a:lnTo>
                  <a:lnTo>
                    <a:pt x="31038" y="159562"/>
                  </a:lnTo>
                  <a:lnTo>
                    <a:pt x="30797" y="160134"/>
                  </a:lnTo>
                  <a:lnTo>
                    <a:pt x="30556" y="160680"/>
                  </a:lnTo>
                  <a:lnTo>
                    <a:pt x="30327" y="161264"/>
                  </a:lnTo>
                  <a:lnTo>
                    <a:pt x="30632" y="161378"/>
                  </a:lnTo>
                  <a:lnTo>
                    <a:pt x="31165" y="161620"/>
                  </a:lnTo>
                  <a:lnTo>
                    <a:pt x="31457" y="161061"/>
                  </a:lnTo>
                  <a:lnTo>
                    <a:pt x="31902" y="159969"/>
                  </a:lnTo>
                  <a:close/>
                </a:path>
                <a:path w="461009" h="212090">
                  <a:moveTo>
                    <a:pt x="45986" y="194856"/>
                  </a:moveTo>
                  <a:lnTo>
                    <a:pt x="44665" y="193776"/>
                  </a:lnTo>
                  <a:lnTo>
                    <a:pt x="44551" y="193929"/>
                  </a:lnTo>
                  <a:lnTo>
                    <a:pt x="44335" y="194246"/>
                  </a:lnTo>
                  <a:lnTo>
                    <a:pt x="45262" y="194881"/>
                  </a:lnTo>
                  <a:lnTo>
                    <a:pt x="45745" y="195199"/>
                  </a:lnTo>
                  <a:lnTo>
                    <a:pt x="45910" y="194970"/>
                  </a:lnTo>
                  <a:close/>
                </a:path>
                <a:path w="461009" h="212090">
                  <a:moveTo>
                    <a:pt x="48183" y="156616"/>
                  </a:moveTo>
                  <a:lnTo>
                    <a:pt x="46774" y="154990"/>
                  </a:lnTo>
                  <a:lnTo>
                    <a:pt x="46837" y="155867"/>
                  </a:lnTo>
                  <a:lnTo>
                    <a:pt x="46977" y="158026"/>
                  </a:lnTo>
                  <a:lnTo>
                    <a:pt x="48183" y="156616"/>
                  </a:lnTo>
                  <a:close/>
                </a:path>
                <a:path w="461009" h="212090">
                  <a:moveTo>
                    <a:pt x="49047" y="199021"/>
                  </a:moveTo>
                  <a:lnTo>
                    <a:pt x="48869" y="198539"/>
                  </a:lnTo>
                  <a:lnTo>
                    <a:pt x="48780" y="198234"/>
                  </a:lnTo>
                  <a:lnTo>
                    <a:pt x="48666" y="197954"/>
                  </a:lnTo>
                  <a:lnTo>
                    <a:pt x="48399" y="198069"/>
                  </a:lnTo>
                  <a:lnTo>
                    <a:pt x="48069" y="198132"/>
                  </a:lnTo>
                  <a:lnTo>
                    <a:pt x="47853" y="198323"/>
                  </a:lnTo>
                  <a:lnTo>
                    <a:pt x="47853" y="198894"/>
                  </a:lnTo>
                  <a:lnTo>
                    <a:pt x="48234" y="199034"/>
                  </a:lnTo>
                  <a:lnTo>
                    <a:pt x="48552" y="198996"/>
                  </a:lnTo>
                  <a:lnTo>
                    <a:pt x="49047" y="199021"/>
                  </a:lnTo>
                  <a:close/>
                </a:path>
                <a:path w="461009" h="212090">
                  <a:moveTo>
                    <a:pt x="56134" y="183756"/>
                  </a:moveTo>
                  <a:lnTo>
                    <a:pt x="55130" y="183388"/>
                  </a:lnTo>
                  <a:lnTo>
                    <a:pt x="54152" y="183019"/>
                  </a:lnTo>
                  <a:lnTo>
                    <a:pt x="53149" y="182638"/>
                  </a:lnTo>
                  <a:lnTo>
                    <a:pt x="53670" y="184391"/>
                  </a:lnTo>
                  <a:lnTo>
                    <a:pt x="55003" y="183794"/>
                  </a:lnTo>
                  <a:lnTo>
                    <a:pt x="56134" y="183756"/>
                  </a:lnTo>
                  <a:close/>
                </a:path>
                <a:path w="461009" h="212090">
                  <a:moveTo>
                    <a:pt x="70891" y="202209"/>
                  </a:moveTo>
                  <a:lnTo>
                    <a:pt x="69989" y="200431"/>
                  </a:lnTo>
                  <a:lnTo>
                    <a:pt x="69113" y="200304"/>
                  </a:lnTo>
                  <a:lnTo>
                    <a:pt x="68046" y="200787"/>
                  </a:lnTo>
                  <a:lnTo>
                    <a:pt x="68059" y="201053"/>
                  </a:lnTo>
                  <a:lnTo>
                    <a:pt x="68059" y="201574"/>
                  </a:lnTo>
                  <a:lnTo>
                    <a:pt x="70891" y="202209"/>
                  </a:lnTo>
                  <a:close/>
                </a:path>
                <a:path w="461009" h="212090">
                  <a:moveTo>
                    <a:pt x="72707" y="130378"/>
                  </a:moveTo>
                  <a:lnTo>
                    <a:pt x="71742" y="129705"/>
                  </a:lnTo>
                  <a:lnTo>
                    <a:pt x="71247" y="129387"/>
                  </a:lnTo>
                  <a:lnTo>
                    <a:pt x="71132" y="129578"/>
                  </a:lnTo>
                  <a:lnTo>
                    <a:pt x="70993" y="129768"/>
                  </a:lnTo>
                  <a:lnTo>
                    <a:pt x="70853" y="129971"/>
                  </a:lnTo>
                  <a:lnTo>
                    <a:pt x="71716" y="130695"/>
                  </a:lnTo>
                  <a:lnTo>
                    <a:pt x="72136" y="131064"/>
                  </a:lnTo>
                  <a:lnTo>
                    <a:pt x="72326" y="130835"/>
                  </a:lnTo>
                  <a:lnTo>
                    <a:pt x="72707" y="130378"/>
                  </a:lnTo>
                  <a:close/>
                </a:path>
                <a:path w="461009" h="212090">
                  <a:moveTo>
                    <a:pt x="83172" y="189026"/>
                  </a:moveTo>
                  <a:lnTo>
                    <a:pt x="82804" y="188887"/>
                  </a:lnTo>
                  <a:lnTo>
                    <a:pt x="82435" y="188671"/>
                  </a:lnTo>
                  <a:lnTo>
                    <a:pt x="81788" y="188595"/>
                  </a:lnTo>
                  <a:lnTo>
                    <a:pt x="81483" y="188798"/>
                  </a:lnTo>
                  <a:lnTo>
                    <a:pt x="80695" y="189052"/>
                  </a:lnTo>
                  <a:lnTo>
                    <a:pt x="81749" y="189382"/>
                  </a:lnTo>
                  <a:lnTo>
                    <a:pt x="82359" y="189585"/>
                  </a:lnTo>
                  <a:lnTo>
                    <a:pt x="82969" y="189776"/>
                  </a:lnTo>
                  <a:lnTo>
                    <a:pt x="83032" y="189522"/>
                  </a:lnTo>
                  <a:lnTo>
                    <a:pt x="83108" y="189280"/>
                  </a:lnTo>
                  <a:lnTo>
                    <a:pt x="83172" y="189026"/>
                  </a:lnTo>
                  <a:close/>
                </a:path>
                <a:path w="461009" h="212090">
                  <a:moveTo>
                    <a:pt x="85788" y="188302"/>
                  </a:moveTo>
                  <a:lnTo>
                    <a:pt x="85648" y="187820"/>
                  </a:lnTo>
                  <a:lnTo>
                    <a:pt x="85648" y="187452"/>
                  </a:lnTo>
                  <a:lnTo>
                    <a:pt x="85229" y="187490"/>
                  </a:lnTo>
                  <a:lnTo>
                    <a:pt x="84696" y="187388"/>
                  </a:lnTo>
                  <a:lnTo>
                    <a:pt x="84442" y="187617"/>
                  </a:lnTo>
                  <a:lnTo>
                    <a:pt x="84213" y="187794"/>
                  </a:lnTo>
                  <a:lnTo>
                    <a:pt x="84289" y="188353"/>
                  </a:lnTo>
                  <a:lnTo>
                    <a:pt x="84213" y="189064"/>
                  </a:lnTo>
                  <a:lnTo>
                    <a:pt x="84886" y="188823"/>
                  </a:lnTo>
                  <a:lnTo>
                    <a:pt x="85382" y="188785"/>
                  </a:lnTo>
                  <a:lnTo>
                    <a:pt x="85610" y="188531"/>
                  </a:lnTo>
                  <a:lnTo>
                    <a:pt x="85788" y="188302"/>
                  </a:lnTo>
                  <a:close/>
                </a:path>
                <a:path w="461009" h="212090">
                  <a:moveTo>
                    <a:pt x="90525" y="129197"/>
                  </a:moveTo>
                  <a:lnTo>
                    <a:pt x="89750" y="127596"/>
                  </a:lnTo>
                  <a:lnTo>
                    <a:pt x="89128" y="127127"/>
                  </a:lnTo>
                  <a:lnTo>
                    <a:pt x="87896" y="127939"/>
                  </a:lnTo>
                  <a:lnTo>
                    <a:pt x="88163" y="128346"/>
                  </a:lnTo>
                  <a:lnTo>
                    <a:pt x="88290" y="128739"/>
                  </a:lnTo>
                  <a:lnTo>
                    <a:pt x="88506" y="128828"/>
                  </a:lnTo>
                  <a:lnTo>
                    <a:pt x="89027" y="129006"/>
                  </a:lnTo>
                  <a:lnTo>
                    <a:pt x="89598" y="129044"/>
                  </a:lnTo>
                  <a:lnTo>
                    <a:pt x="90525" y="129197"/>
                  </a:lnTo>
                  <a:close/>
                </a:path>
                <a:path w="461009" h="212090">
                  <a:moveTo>
                    <a:pt x="107429" y="141020"/>
                  </a:moveTo>
                  <a:lnTo>
                    <a:pt x="107099" y="140296"/>
                  </a:lnTo>
                  <a:lnTo>
                    <a:pt x="105816" y="139750"/>
                  </a:lnTo>
                  <a:lnTo>
                    <a:pt x="105206" y="139992"/>
                  </a:lnTo>
                  <a:lnTo>
                    <a:pt x="104838" y="141300"/>
                  </a:lnTo>
                  <a:lnTo>
                    <a:pt x="105321" y="141960"/>
                  </a:lnTo>
                  <a:lnTo>
                    <a:pt x="106540" y="142011"/>
                  </a:lnTo>
                  <a:lnTo>
                    <a:pt x="107429" y="141020"/>
                  </a:lnTo>
                  <a:close/>
                </a:path>
                <a:path w="461009" h="212090">
                  <a:moveTo>
                    <a:pt x="114185" y="212001"/>
                  </a:moveTo>
                  <a:lnTo>
                    <a:pt x="114046" y="210451"/>
                  </a:lnTo>
                  <a:lnTo>
                    <a:pt x="112674" y="210235"/>
                  </a:lnTo>
                  <a:lnTo>
                    <a:pt x="113220" y="210870"/>
                  </a:lnTo>
                  <a:lnTo>
                    <a:pt x="113614" y="211340"/>
                  </a:lnTo>
                  <a:lnTo>
                    <a:pt x="114185" y="212001"/>
                  </a:lnTo>
                  <a:close/>
                </a:path>
                <a:path w="461009" h="212090">
                  <a:moveTo>
                    <a:pt x="126987" y="138150"/>
                  </a:moveTo>
                  <a:lnTo>
                    <a:pt x="126606" y="137769"/>
                  </a:lnTo>
                  <a:lnTo>
                    <a:pt x="126212" y="137464"/>
                  </a:lnTo>
                  <a:lnTo>
                    <a:pt x="125831" y="137147"/>
                  </a:lnTo>
                  <a:lnTo>
                    <a:pt x="125666" y="137375"/>
                  </a:lnTo>
                  <a:lnTo>
                    <a:pt x="125476" y="137617"/>
                  </a:lnTo>
                  <a:lnTo>
                    <a:pt x="125310" y="137845"/>
                  </a:lnTo>
                  <a:lnTo>
                    <a:pt x="126212" y="138366"/>
                  </a:lnTo>
                  <a:lnTo>
                    <a:pt x="126669" y="138620"/>
                  </a:lnTo>
                  <a:lnTo>
                    <a:pt x="126758" y="138455"/>
                  </a:lnTo>
                  <a:lnTo>
                    <a:pt x="126987" y="138150"/>
                  </a:lnTo>
                  <a:close/>
                </a:path>
                <a:path w="461009" h="212090">
                  <a:moveTo>
                    <a:pt x="143471" y="152831"/>
                  </a:moveTo>
                  <a:lnTo>
                    <a:pt x="143281" y="151117"/>
                  </a:lnTo>
                  <a:lnTo>
                    <a:pt x="140182" y="151892"/>
                  </a:lnTo>
                  <a:lnTo>
                    <a:pt x="141122" y="154089"/>
                  </a:lnTo>
                  <a:lnTo>
                    <a:pt x="142392" y="153492"/>
                  </a:lnTo>
                  <a:lnTo>
                    <a:pt x="143471" y="152831"/>
                  </a:lnTo>
                  <a:close/>
                </a:path>
                <a:path w="461009" h="212090">
                  <a:moveTo>
                    <a:pt x="162509" y="150571"/>
                  </a:moveTo>
                  <a:lnTo>
                    <a:pt x="161683" y="150545"/>
                  </a:lnTo>
                  <a:lnTo>
                    <a:pt x="160883" y="150520"/>
                  </a:lnTo>
                  <a:lnTo>
                    <a:pt x="159588" y="150482"/>
                  </a:lnTo>
                  <a:lnTo>
                    <a:pt x="160629" y="151752"/>
                  </a:lnTo>
                  <a:lnTo>
                    <a:pt x="161264" y="152450"/>
                  </a:lnTo>
                  <a:lnTo>
                    <a:pt x="162255" y="151549"/>
                  </a:lnTo>
                  <a:lnTo>
                    <a:pt x="162471" y="151358"/>
                  </a:lnTo>
                  <a:lnTo>
                    <a:pt x="162433" y="150914"/>
                  </a:lnTo>
                  <a:lnTo>
                    <a:pt x="162509" y="150571"/>
                  </a:lnTo>
                  <a:close/>
                </a:path>
                <a:path w="461009" h="212090">
                  <a:moveTo>
                    <a:pt x="167779" y="99593"/>
                  </a:moveTo>
                  <a:lnTo>
                    <a:pt x="167398" y="97904"/>
                  </a:lnTo>
                  <a:lnTo>
                    <a:pt x="164388" y="99034"/>
                  </a:lnTo>
                  <a:lnTo>
                    <a:pt x="165582" y="101104"/>
                  </a:lnTo>
                  <a:lnTo>
                    <a:pt x="166776" y="100380"/>
                  </a:lnTo>
                  <a:lnTo>
                    <a:pt x="167779" y="99593"/>
                  </a:lnTo>
                  <a:close/>
                </a:path>
                <a:path w="461009" h="212090">
                  <a:moveTo>
                    <a:pt x="179209" y="199872"/>
                  </a:moveTo>
                  <a:lnTo>
                    <a:pt x="178904" y="199059"/>
                  </a:lnTo>
                  <a:lnTo>
                    <a:pt x="178816" y="198513"/>
                  </a:lnTo>
                  <a:lnTo>
                    <a:pt x="178498" y="198132"/>
                  </a:lnTo>
                  <a:lnTo>
                    <a:pt x="178384" y="197993"/>
                  </a:lnTo>
                  <a:lnTo>
                    <a:pt x="177431" y="198272"/>
                  </a:lnTo>
                  <a:lnTo>
                    <a:pt x="177431" y="198856"/>
                  </a:lnTo>
                  <a:lnTo>
                    <a:pt x="177507" y="199428"/>
                  </a:lnTo>
                  <a:lnTo>
                    <a:pt x="177876" y="199999"/>
                  </a:lnTo>
                  <a:lnTo>
                    <a:pt x="178498" y="199872"/>
                  </a:lnTo>
                  <a:lnTo>
                    <a:pt x="179209" y="199872"/>
                  </a:lnTo>
                  <a:close/>
                </a:path>
                <a:path w="461009" h="212090">
                  <a:moveTo>
                    <a:pt x="186232" y="209918"/>
                  </a:moveTo>
                  <a:lnTo>
                    <a:pt x="185966" y="209892"/>
                  </a:lnTo>
                  <a:lnTo>
                    <a:pt x="185432" y="209854"/>
                  </a:lnTo>
                  <a:lnTo>
                    <a:pt x="185318" y="210578"/>
                  </a:lnTo>
                  <a:lnTo>
                    <a:pt x="185216" y="211328"/>
                  </a:lnTo>
                  <a:lnTo>
                    <a:pt x="185102" y="212051"/>
                  </a:lnTo>
                  <a:lnTo>
                    <a:pt x="185470" y="212064"/>
                  </a:lnTo>
                  <a:lnTo>
                    <a:pt x="185826" y="212051"/>
                  </a:lnTo>
                  <a:lnTo>
                    <a:pt x="186194" y="212051"/>
                  </a:lnTo>
                  <a:lnTo>
                    <a:pt x="186194" y="211353"/>
                  </a:lnTo>
                  <a:lnTo>
                    <a:pt x="186220" y="210629"/>
                  </a:lnTo>
                  <a:lnTo>
                    <a:pt x="186232" y="209918"/>
                  </a:lnTo>
                  <a:close/>
                </a:path>
                <a:path w="461009" h="212090">
                  <a:moveTo>
                    <a:pt x="186512" y="95948"/>
                  </a:moveTo>
                  <a:lnTo>
                    <a:pt x="186423" y="95504"/>
                  </a:lnTo>
                  <a:lnTo>
                    <a:pt x="186461" y="95161"/>
                  </a:lnTo>
                  <a:lnTo>
                    <a:pt x="185648" y="95224"/>
                  </a:lnTo>
                  <a:lnTo>
                    <a:pt x="184835" y="95300"/>
                  </a:lnTo>
                  <a:lnTo>
                    <a:pt x="183540" y="95402"/>
                  </a:lnTo>
                  <a:lnTo>
                    <a:pt x="184734" y="96545"/>
                  </a:lnTo>
                  <a:lnTo>
                    <a:pt x="185432" y="97167"/>
                  </a:lnTo>
                  <a:lnTo>
                    <a:pt x="186512" y="95948"/>
                  </a:lnTo>
                  <a:close/>
                </a:path>
                <a:path w="461009" h="212090">
                  <a:moveTo>
                    <a:pt x="189433" y="125450"/>
                  </a:moveTo>
                  <a:lnTo>
                    <a:pt x="187667" y="125260"/>
                  </a:lnTo>
                  <a:lnTo>
                    <a:pt x="186575" y="125145"/>
                  </a:lnTo>
                  <a:lnTo>
                    <a:pt x="186905" y="129159"/>
                  </a:lnTo>
                  <a:lnTo>
                    <a:pt x="187858" y="127762"/>
                  </a:lnTo>
                  <a:lnTo>
                    <a:pt x="188468" y="126873"/>
                  </a:lnTo>
                  <a:lnTo>
                    <a:pt x="189433" y="125450"/>
                  </a:lnTo>
                  <a:close/>
                </a:path>
                <a:path w="461009" h="212090">
                  <a:moveTo>
                    <a:pt x="197383" y="104419"/>
                  </a:moveTo>
                  <a:lnTo>
                    <a:pt x="197332" y="103886"/>
                  </a:lnTo>
                  <a:lnTo>
                    <a:pt x="197269" y="103352"/>
                  </a:lnTo>
                  <a:lnTo>
                    <a:pt x="197218" y="102819"/>
                  </a:lnTo>
                  <a:lnTo>
                    <a:pt x="197078" y="102819"/>
                  </a:lnTo>
                  <a:lnTo>
                    <a:pt x="196811" y="102844"/>
                  </a:lnTo>
                  <a:lnTo>
                    <a:pt x="196837" y="104470"/>
                  </a:lnTo>
                  <a:lnTo>
                    <a:pt x="197027" y="104470"/>
                  </a:lnTo>
                  <a:lnTo>
                    <a:pt x="197383" y="104419"/>
                  </a:lnTo>
                  <a:close/>
                </a:path>
                <a:path w="461009" h="212090">
                  <a:moveTo>
                    <a:pt x="198589" y="98996"/>
                  </a:moveTo>
                  <a:lnTo>
                    <a:pt x="198462" y="98640"/>
                  </a:lnTo>
                  <a:lnTo>
                    <a:pt x="198234" y="98437"/>
                  </a:lnTo>
                  <a:lnTo>
                    <a:pt x="197942" y="98056"/>
                  </a:lnTo>
                  <a:lnTo>
                    <a:pt x="197700" y="98488"/>
                  </a:lnTo>
                  <a:lnTo>
                    <a:pt x="197408" y="98983"/>
                  </a:lnTo>
                  <a:lnTo>
                    <a:pt x="197662" y="99110"/>
                  </a:lnTo>
                  <a:lnTo>
                    <a:pt x="197916" y="99314"/>
                  </a:lnTo>
                  <a:lnTo>
                    <a:pt x="198285" y="99352"/>
                  </a:lnTo>
                  <a:lnTo>
                    <a:pt x="198589" y="98996"/>
                  </a:lnTo>
                  <a:close/>
                </a:path>
                <a:path w="461009" h="212090">
                  <a:moveTo>
                    <a:pt x="206463" y="112776"/>
                  </a:moveTo>
                  <a:lnTo>
                    <a:pt x="205828" y="111645"/>
                  </a:lnTo>
                  <a:lnTo>
                    <a:pt x="205689" y="111150"/>
                  </a:lnTo>
                  <a:lnTo>
                    <a:pt x="205168" y="111150"/>
                  </a:lnTo>
                  <a:lnTo>
                    <a:pt x="204800" y="111379"/>
                  </a:lnTo>
                  <a:lnTo>
                    <a:pt x="204431" y="111518"/>
                  </a:lnTo>
                  <a:lnTo>
                    <a:pt x="204635" y="111760"/>
                  </a:lnTo>
                  <a:lnTo>
                    <a:pt x="204787" y="112090"/>
                  </a:lnTo>
                  <a:lnTo>
                    <a:pt x="205028" y="112242"/>
                  </a:lnTo>
                  <a:lnTo>
                    <a:pt x="205320" y="112445"/>
                  </a:lnTo>
                  <a:lnTo>
                    <a:pt x="205689" y="112509"/>
                  </a:lnTo>
                  <a:lnTo>
                    <a:pt x="206463" y="112776"/>
                  </a:lnTo>
                  <a:close/>
                </a:path>
                <a:path w="461009" h="212090">
                  <a:moveTo>
                    <a:pt x="206743" y="115963"/>
                  </a:moveTo>
                  <a:lnTo>
                    <a:pt x="206324" y="115519"/>
                  </a:lnTo>
                  <a:lnTo>
                    <a:pt x="205917" y="115074"/>
                  </a:lnTo>
                  <a:lnTo>
                    <a:pt x="205498" y="114617"/>
                  </a:lnTo>
                  <a:lnTo>
                    <a:pt x="205206" y="114896"/>
                  </a:lnTo>
                  <a:lnTo>
                    <a:pt x="205041" y="115011"/>
                  </a:lnTo>
                  <a:lnTo>
                    <a:pt x="205447" y="115493"/>
                  </a:lnTo>
                  <a:lnTo>
                    <a:pt x="205841" y="115951"/>
                  </a:lnTo>
                  <a:lnTo>
                    <a:pt x="206235" y="116420"/>
                  </a:lnTo>
                  <a:lnTo>
                    <a:pt x="206400" y="116268"/>
                  </a:lnTo>
                  <a:lnTo>
                    <a:pt x="206578" y="116116"/>
                  </a:lnTo>
                  <a:lnTo>
                    <a:pt x="206743" y="115963"/>
                  </a:lnTo>
                  <a:close/>
                </a:path>
                <a:path w="461009" h="212090">
                  <a:moveTo>
                    <a:pt x="213868" y="135953"/>
                  </a:moveTo>
                  <a:lnTo>
                    <a:pt x="213702" y="135623"/>
                  </a:lnTo>
                  <a:lnTo>
                    <a:pt x="213614" y="135445"/>
                  </a:lnTo>
                  <a:lnTo>
                    <a:pt x="213233" y="135572"/>
                  </a:lnTo>
                  <a:lnTo>
                    <a:pt x="212813" y="135623"/>
                  </a:lnTo>
                  <a:lnTo>
                    <a:pt x="212509" y="135851"/>
                  </a:lnTo>
                  <a:lnTo>
                    <a:pt x="212267" y="136017"/>
                  </a:lnTo>
                  <a:lnTo>
                    <a:pt x="212204" y="136410"/>
                  </a:lnTo>
                  <a:lnTo>
                    <a:pt x="211747" y="137363"/>
                  </a:lnTo>
                  <a:lnTo>
                    <a:pt x="212826" y="136652"/>
                  </a:lnTo>
                  <a:lnTo>
                    <a:pt x="213347" y="136296"/>
                  </a:lnTo>
                  <a:lnTo>
                    <a:pt x="213868" y="135953"/>
                  </a:lnTo>
                  <a:close/>
                </a:path>
                <a:path w="461009" h="212090">
                  <a:moveTo>
                    <a:pt x="214083" y="122237"/>
                  </a:moveTo>
                  <a:lnTo>
                    <a:pt x="214020" y="121361"/>
                  </a:lnTo>
                  <a:lnTo>
                    <a:pt x="213487" y="121373"/>
                  </a:lnTo>
                  <a:lnTo>
                    <a:pt x="212953" y="121348"/>
                  </a:lnTo>
                  <a:lnTo>
                    <a:pt x="212432" y="121412"/>
                  </a:lnTo>
                  <a:lnTo>
                    <a:pt x="212394" y="121945"/>
                  </a:lnTo>
                  <a:lnTo>
                    <a:pt x="212382" y="122237"/>
                  </a:lnTo>
                  <a:lnTo>
                    <a:pt x="214083" y="122237"/>
                  </a:lnTo>
                  <a:close/>
                </a:path>
                <a:path w="461009" h="212090">
                  <a:moveTo>
                    <a:pt x="221322" y="141427"/>
                  </a:moveTo>
                  <a:lnTo>
                    <a:pt x="220814" y="140563"/>
                  </a:lnTo>
                  <a:lnTo>
                    <a:pt x="219100" y="140017"/>
                  </a:lnTo>
                  <a:lnTo>
                    <a:pt x="219341" y="140944"/>
                  </a:lnTo>
                  <a:lnTo>
                    <a:pt x="219570" y="141846"/>
                  </a:lnTo>
                  <a:lnTo>
                    <a:pt x="219824" y="142786"/>
                  </a:lnTo>
                  <a:lnTo>
                    <a:pt x="221322" y="141427"/>
                  </a:lnTo>
                  <a:close/>
                </a:path>
                <a:path w="461009" h="212090">
                  <a:moveTo>
                    <a:pt x="225488" y="78663"/>
                  </a:moveTo>
                  <a:lnTo>
                    <a:pt x="225386" y="78397"/>
                  </a:lnTo>
                  <a:lnTo>
                    <a:pt x="225272" y="78028"/>
                  </a:lnTo>
                  <a:lnTo>
                    <a:pt x="224955" y="77736"/>
                  </a:lnTo>
                  <a:lnTo>
                    <a:pt x="224726" y="77406"/>
                  </a:lnTo>
                  <a:lnTo>
                    <a:pt x="224497" y="77597"/>
                  </a:lnTo>
                  <a:lnTo>
                    <a:pt x="224078" y="77800"/>
                  </a:lnTo>
                  <a:lnTo>
                    <a:pt x="224104" y="77965"/>
                  </a:lnTo>
                  <a:lnTo>
                    <a:pt x="224155" y="78333"/>
                  </a:lnTo>
                  <a:lnTo>
                    <a:pt x="224409" y="78676"/>
                  </a:lnTo>
                  <a:lnTo>
                    <a:pt x="224574" y="79032"/>
                  </a:lnTo>
                  <a:lnTo>
                    <a:pt x="224815" y="79133"/>
                  </a:lnTo>
                  <a:lnTo>
                    <a:pt x="225272" y="79349"/>
                  </a:lnTo>
                  <a:lnTo>
                    <a:pt x="225323" y="79019"/>
                  </a:lnTo>
                  <a:lnTo>
                    <a:pt x="225488" y="78663"/>
                  </a:lnTo>
                  <a:close/>
                </a:path>
                <a:path w="461009" h="212090">
                  <a:moveTo>
                    <a:pt x="226275" y="165735"/>
                  </a:moveTo>
                  <a:lnTo>
                    <a:pt x="223634" y="165265"/>
                  </a:lnTo>
                  <a:lnTo>
                    <a:pt x="222275" y="168236"/>
                  </a:lnTo>
                  <a:lnTo>
                    <a:pt x="222338" y="168363"/>
                  </a:lnTo>
                  <a:lnTo>
                    <a:pt x="226085" y="169633"/>
                  </a:lnTo>
                  <a:lnTo>
                    <a:pt x="225526" y="167881"/>
                  </a:lnTo>
                  <a:lnTo>
                    <a:pt x="226275" y="165735"/>
                  </a:lnTo>
                  <a:close/>
                </a:path>
                <a:path w="461009" h="212090">
                  <a:moveTo>
                    <a:pt x="234340" y="186524"/>
                  </a:moveTo>
                  <a:lnTo>
                    <a:pt x="234188" y="186093"/>
                  </a:lnTo>
                  <a:lnTo>
                    <a:pt x="234048" y="185635"/>
                  </a:lnTo>
                  <a:lnTo>
                    <a:pt x="233857" y="185216"/>
                  </a:lnTo>
                  <a:lnTo>
                    <a:pt x="233172" y="186334"/>
                  </a:lnTo>
                  <a:lnTo>
                    <a:pt x="233121" y="186842"/>
                  </a:lnTo>
                  <a:lnTo>
                    <a:pt x="233527" y="186740"/>
                  </a:lnTo>
                  <a:lnTo>
                    <a:pt x="233934" y="186626"/>
                  </a:lnTo>
                  <a:lnTo>
                    <a:pt x="234340" y="186524"/>
                  </a:lnTo>
                  <a:close/>
                </a:path>
                <a:path w="461009" h="212090">
                  <a:moveTo>
                    <a:pt x="243928" y="79324"/>
                  </a:moveTo>
                  <a:lnTo>
                    <a:pt x="243319" y="78536"/>
                  </a:lnTo>
                  <a:lnTo>
                    <a:pt x="241541" y="78193"/>
                  </a:lnTo>
                  <a:lnTo>
                    <a:pt x="241896" y="79082"/>
                  </a:lnTo>
                  <a:lnTo>
                    <a:pt x="242227" y="79959"/>
                  </a:lnTo>
                  <a:lnTo>
                    <a:pt x="242582" y="80848"/>
                  </a:lnTo>
                  <a:lnTo>
                    <a:pt x="243928" y="79324"/>
                  </a:lnTo>
                  <a:close/>
                </a:path>
                <a:path w="461009" h="212090">
                  <a:moveTo>
                    <a:pt x="247548" y="101041"/>
                  </a:moveTo>
                  <a:lnTo>
                    <a:pt x="246888" y="101028"/>
                  </a:lnTo>
                  <a:lnTo>
                    <a:pt x="246227" y="100977"/>
                  </a:lnTo>
                  <a:lnTo>
                    <a:pt x="245567" y="101028"/>
                  </a:lnTo>
                  <a:lnTo>
                    <a:pt x="245440" y="101917"/>
                  </a:lnTo>
                  <a:lnTo>
                    <a:pt x="246138" y="102069"/>
                  </a:lnTo>
                  <a:lnTo>
                    <a:pt x="246799" y="102120"/>
                  </a:lnTo>
                  <a:lnTo>
                    <a:pt x="247459" y="102209"/>
                  </a:lnTo>
                  <a:lnTo>
                    <a:pt x="247523" y="101434"/>
                  </a:lnTo>
                  <a:lnTo>
                    <a:pt x="247548" y="101041"/>
                  </a:lnTo>
                  <a:close/>
                </a:path>
                <a:path w="461009" h="212090">
                  <a:moveTo>
                    <a:pt x="250075" y="163207"/>
                  </a:moveTo>
                  <a:lnTo>
                    <a:pt x="249720" y="161264"/>
                  </a:lnTo>
                  <a:lnTo>
                    <a:pt x="248094" y="161544"/>
                  </a:lnTo>
                  <a:lnTo>
                    <a:pt x="247269" y="162217"/>
                  </a:lnTo>
                  <a:lnTo>
                    <a:pt x="247281" y="164096"/>
                  </a:lnTo>
                  <a:lnTo>
                    <a:pt x="248932" y="163626"/>
                  </a:lnTo>
                  <a:lnTo>
                    <a:pt x="250075" y="163207"/>
                  </a:lnTo>
                  <a:close/>
                </a:path>
                <a:path w="461009" h="212090">
                  <a:moveTo>
                    <a:pt x="251879" y="106845"/>
                  </a:moveTo>
                  <a:lnTo>
                    <a:pt x="251129" y="105168"/>
                  </a:lnTo>
                  <a:lnTo>
                    <a:pt x="251625" y="102946"/>
                  </a:lnTo>
                  <a:lnTo>
                    <a:pt x="248945" y="102793"/>
                  </a:lnTo>
                  <a:lnTo>
                    <a:pt x="247929" y="105892"/>
                  </a:lnTo>
                  <a:lnTo>
                    <a:pt x="251879" y="106845"/>
                  </a:lnTo>
                  <a:close/>
                </a:path>
                <a:path w="461009" h="212090">
                  <a:moveTo>
                    <a:pt x="261124" y="190741"/>
                  </a:moveTo>
                  <a:lnTo>
                    <a:pt x="259943" y="188772"/>
                  </a:lnTo>
                  <a:lnTo>
                    <a:pt x="259727" y="188899"/>
                  </a:lnTo>
                  <a:lnTo>
                    <a:pt x="259511" y="189039"/>
                  </a:lnTo>
                  <a:lnTo>
                    <a:pt x="259295" y="189179"/>
                  </a:lnTo>
                  <a:lnTo>
                    <a:pt x="260108" y="190461"/>
                  </a:lnTo>
                  <a:lnTo>
                    <a:pt x="260527" y="191096"/>
                  </a:lnTo>
                  <a:lnTo>
                    <a:pt x="261124" y="190741"/>
                  </a:lnTo>
                  <a:close/>
                </a:path>
                <a:path w="461009" h="212090">
                  <a:moveTo>
                    <a:pt x="265760" y="189801"/>
                  </a:moveTo>
                  <a:lnTo>
                    <a:pt x="264909" y="189865"/>
                  </a:lnTo>
                  <a:lnTo>
                    <a:pt x="264960" y="190411"/>
                  </a:lnTo>
                  <a:lnTo>
                    <a:pt x="265023" y="190944"/>
                  </a:lnTo>
                  <a:lnTo>
                    <a:pt x="265074" y="191490"/>
                  </a:lnTo>
                  <a:lnTo>
                    <a:pt x="265633" y="191490"/>
                  </a:lnTo>
                  <a:lnTo>
                    <a:pt x="265760" y="189801"/>
                  </a:lnTo>
                  <a:close/>
                </a:path>
                <a:path w="461009" h="212090">
                  <a:moveTo>
                    <a:pt x="267512" y="188607"/>
                  </a:moveTo>
                  <a:lnTo>
                    <a:pt x="267347" y="188175"/>
                  </a:lnTo>
                  <a:lnTo>
                    <a:pt x="267296" y="187769"/>
                  </a:lnTo>
                  <a:lnTo>
                    <a:pt x="266992" y="187845"/>
                  </a:lnTo>
                  <a:lnTo>
                    <a:pt x="266534" y="187820"/>
                  </a:lnTo>
                  <a:lnTo>
                    <a:pt x="266242" y="188328"/>
                  </a:lnTo>
                  <a:lnTo>
                    <a:pt x="266280" y="188760"/>
                  </a:lnTo>
                  <a:lnTo>
                    <a:pt x="266192" y="189369"/>
                  </a:lnTo>
                  <a:lnTo>
                    <a:pt x="266827" y="189179"/>
                  </a:lnTo>
                  <a:lnTo>
                    <a:pt x="267385" y="189141"/>
                  </a:lnTo>
                  <a:lnTo>
                    <a:pt x="267423" y="188976"/>
                  </a:lnTo>
                  <a:lnTo>
                    <a:pt x="267512" y="188607"/>
                  </a:lnTo>
                  <a:close/>
                </a:path>
                <a:path w="461009" h="212090">
                  <a:moveTo>
                    <a:pt x="271653" y="140512"/>
                  </a:moveTo>
                  <a:lnTo>
                    <a:pt x="269430" y="139065"/>
                  </a:lnTo>
                  <a:lnTo>
                    <a:pt x="269290" y="139090"/>
                  </a:lnTo>
                  <a:lnTo>
                    <a:pt x="265938" y="141592"/>
                  </a:lnTo>
                  <a:lnTo>
                    <a:pt x="268452" y="145199"/>
                  </a:lnTo>
                  <a:lnTo>
                    <a:pt x="271653" y="140512"/>
                  </a:lnTo>
                  <a:close/>
                </a:path>
                <a:path w="461009" h="212090">
                  <a:moveTo>
                    <a:pt x="275018" y="97701"/>
                  </a:moveTo>
                  <a:lnTo>
                    <a:pt x="274447" y="95821"/>
                  </a:lnTo>
                  <a:lnTo>
                    <a:pt x="272859" y="96291"/>
                  </a:lnTo>
                  <a:lnTo>
                    <a:pt x="272110" y="97040"/>
                  </a:lnTo>
                  <a:lnTo>
                    <a:pt x="272338" y="98920"/>
                  </a:lnTo>
                  <a:lnTo>
                    <a:pt x="273926" y="98247"/>
                  </a:lnTo>
                  <a:lnTo>
                    <a:pt x="275018" y="97701"/>
                  </a:lnTo>
                  <a:close/>
                </a:path>
                <a:path w="461009" h="212090">
                  <a:moveTo>
                    <a:pt x="275869" y="121069"/>
                  </a:moveTo>
                  <a:lnTo>
                    <a:pt x="275488" y="119926"/>
                  </a:lnTo>
                  <a:lnTo>
                    <a:pt x="275285" y="119367"/>
                  </a:lnTo>
                  <a:lnTo>
                    <a:pt x="274574" y="119608"/>
                  </a:lnTo>
                  <a:lnTo>
                    <a:pt x="274993" y="120738"/>
                  </a:lnTo>
                  <a:lnTo>
                    <a:pt x="275196" y="121310"/>
                  </a:lnTo>
                  <a:lnTo>
                    <a:pt x="275424" y="121234"/>
                  </a:lnTo>
                  <a:lnTo>
                    <a:pt x="275869" y="121069"/>
                  </a:lnTo>
                  <a:close/>
                </a:path>
                <a:path w="461009" h="212090">
                  <a:moveTo>
                    <a:pt x="293878" y="72669"/>
                  </a:moveTo>
                  <a:lnTo>
                    <a:pt x="291515" y="71475"/>
                  </a:lnTo>
                  <a:lnTo>
                    <a:pt x="291376" y="71513"/>
                  </a:lnTo>
                  <a:lnTo>
                    <a:pt x="288328" y="74396"/>
                  </a:lnTo>
                  <a:lnTo>
                    <a:pt x="291236" y="77698"/>
                  </a:lnTo>
                  <a:lnTo>
                    <a:pt x="293878" y="72669"/>
                  </a:lnTo>
                  <a:close/>
                </a:path>
                <a:path w="461009" h="212090">
                  <a:moveTo>
                    <a:pt x="295262" y="120980"/>
                  </a:moveTo>
                  <a:lnTo>
                    <a:pt x="295059" y="120573"/>
                  </a:lnTo>
                  <a:lnTo>
                    <a:pt x="294957" y="120180"/>
                  </a:lnTo>
                  <a:lnTo>
                    <a:pt x="294665" y="120281"/>
                  </a:lnTo>
                  <a:lnTo>
                    <a:pt x="294208" y="120307"/>
                  </a:lnTo>
                  <a:lnTo>
                    <a:pt x="294132" y="120510"/>
                  </a:lnTo>
                  <a:lnTo>
                    <a:pt x="293979" y="120840"/>
                  </a:lnTo>
                  <a:lnTo>
                    <a:pt x="294068" y="121272"/>
                  </a:lnTo>
                  <a:lnTo>
                    <a:pt x="294043" y="121894"/>
                  </a:lnTo>
                  <a:lnTo>
                    <a:pt x="294652" y="121627"/>
                  </a:lnTo>
                  <a:lnTo>
                    <a:pt x="295198" y="121526"/>
                  </a:lnTo>
                  <a:lnTo>
                    <a:pt x="295262" y="120980"/>
                  </a:lnTo>
                  <a:close/>
                </a:path>
                <a:path w="461009" h="212090">
                  <a:moveTo>
                    <a:pt x="298196" y="118402"/>
                  </a:moveTo>
                  <a:lnTo>
                    <a:pt x="297649" y="118287"/>
                  </a:lnTo>
                  <a:lnTo>
                    <a:pt x="297091" y="118160"/>
                  </a:lnTo>
                  <a:lnTo>
                    <a:pt x="296545" y="118046"/>
                  </a:lnTo>
                  <a:lnTo>
                    <a:pt x="296392" y="118910"/>
                  </a:lnTo>
                  <a:lnTo>
                    <a:pt x="297548" y="118922"/>
                  </a:lnTo>
                  <a:lnTo>
                    <a:pt x="298132" y="118922"/>
                  </a:lnTo>
                  <a:lnTo>
                    <a:pt x="298196" y="118402"/>
                  </a:lnTo>
                  <a:close/>
                </a:path>
                <a:path w="461009" h="212090">
                  <a:moveTo>
                    <a:pt x="301409" y="170484"/>
                  </a:moveTo>
                  <a:lnTo>
                    <a:pt x="301129" y="170205"/>
                  </a:lnTo>
                  <a:lnTo>
                    <a:pt x="300939" y="169875"/>
                  </a:lnTo>
                  <a:lnTo>
                    <a:pt x="300710" y="169837"/>
                  </a:lnTo>
                  <a:lnTo>
                    <a:pt x="300482" y="169786"/>
                  </a:lnTo>
                  <a:lnTo>
                    <a:pt x="300189" y="170027"/>
                  </a:lnTo>
                  <a:lnTo>
                    <a:pt x="299910" y="170129"/>
                  </a:lnTo>
                  <a:lnTo>
                    <a:pt x="300126" y="170421"/>
                  </a:lnTo>
                  <a:lnTo>
                    <a:pt x="300278" y="170776"/>
                  </a:lnTo>
                  <a:lnTo>
                    <a:pt x="300558" y="170929"/>
                  </a:lnTo>
                  <a:lnTo>
                    <a:pt x="300697" y="171005"/>
                  </a:lnTo>
                  <a:lnTo>
                    <a:pt x="301053" y="170675"/>
                  </a:lnTo>
                  <a:lnTo>
                    <a:pt x="301409" y="170484"/>
                  </a:lnTo>
                  <a:close/>
                </a:path>
                <a:path w="461009" h="212090">
                  <a:moveTo>
                    <a:pt x="307060" y="158445"/>
                  </a:moveTo>
                  <a:lnTo>
                    <a:pt x="306755" y="158216"/>
                  </a:lnTo>
                  <a:lnTo>
                    <a:pt x="306476" y="157949"/>
                  </a:lnTo>
                  <a:lnTo>
                    <a:pt x="306184" y="157810"/>
                  </a:lnTo>
                  <a:lnTo>
                    <a:pt x="305993" y="157848"/>
                  </a:lnTo>
                  <a:lnTo>
                    <a:pt x="305485" y="157937"/>
                  </a:lnTo>
                  <a:lnTo>
                    <a:pt x="305460" y="158064"/>
                  </a:lnTo>
                  <a:lnTo>
                    <a:pt x="305371" y="158432"/>
                  </a:lnTo>
                  <a:lnTo>
                    <a:pt x="305485" y="158838"/>
                  </a:lnTo>
                  <a:lnTo>
                    <a:pt x="305523" y="159245"/>
                  </a:lnTo>
                  <a:lnTo>
                    <a:pt x="306082" y="159181"/>
                  </a:lnTo>
                  <a:lnTo>
                    <a:pt x="306628" y="159131"/>
                  </a:lnTo>
                  <a:lnTo>
                    <a:pt x="306552" y="158877"/>
                  </a:lnTo>
                  <a:lnTo>
                    <a:pt x="306844" y="158635"/>
                  </a:lnTo>
                  <a:lnTo>
                    <a:pt x="307060" y="158445"/>
                  </a:lnTo>
                  <a:close/>
                </a:path>
                <a:path w="461009" h="212090">
                  <a:moveTo>
                    <a:pt x="309981" y="161036"/>
                  </a:moveTo>
                  <a:lnTo>
                    <a:pt x="309168" y="159499"/>
                  </a:lnTo>
                  <a:lnTo>
                    <a:pt x="308444" y="158165"/>
                  </a:lnTo>
                  <a:lnTo>
                    <a:pt x="307340" y="160147"/>
                  </a:lnTo>
                  <a:lnTo>
                    <a:pt x="307441" y="161086"/>
                  </a:lnTo>
                  <a:lnTo>
                    <a:pt x="308571" y="161620"/>
                  </a:lnTo>
                  <a:lnTo>
                    <a:pt x="308876" y="161759"/>
                  </a:lnTo>
                  <a:lnTo>
                    <a:pt x="309499" y="161264"/>
                  </a:lnTo>
                  <a:lnTo>
                    <a:pt x="309981" y="161036"/>
                  </a:lnTo>
                  <a:close/>
                </a:path>
                <a:path w="461009" h="212090">
                  <a:moveTo>
                    <a:pt x="323227" y="24434"/>
                  </a:moveTo>
                  <a:lnTo>
                    <a:pt x="323126" y="24193"/>
                  </a:lnTo>
                  <a:lnTo>
                    <a:pt x="322922" y="23723"/>
                  </a:lnTo>
                  <a:lnTo>
                    <a:pt x="320979" y="24561"/>
                  </a:lnTo>
                  <a:lnTo>
                    <a:pt x="321094" y="24828"/>
                  </a:lnTo>
                  <a:lnTo>
                    <a:pt x="321221" y="25082"/>
                  </a:lnTo>
                  <a:lnTo>
                    <a:pt x="321335" y="25336"/>
                  </a:lnTo>
                  <a:lnTo>
                    <a:pt x="321957" y="25044"/>
                  </a:lnTo>
                  <a:lnTo>
                    <a:pt x="322592" y="24739"/>
                  </a:lnTo>
                  <a:lnTo>
                    <a:pt x="323227" y="24434"/>
                  </a:lnTo>
                  <a:close/>
                </a:path>
                <a:path w="461009" h="212090">
                  <a:moveTo>
                    <a:pt x="326986" y="50292"/>
                  </a:moveTo>
                  <a:lnTo>
                    <a:pt x="326237" y="49707"/>
                  </a:lnTo>
                  <a:lnTo>
                    <a:pt x="325843" y="49415"/>
                  </a:lnTo>
                  <a:lnTo>
                    <a:pt x="325615" y="49657"/>
                  </a:lnTo>
                  <a:lnTo>
                    <a:pt x="325831" y="50139"/>
                  </a:lnTo>
                  <a:lnTo>
                    <a:pt x="326161" y="50507"/>
                  </a:lnTo>
                  <a:lnTo>
                    <a:pt x="326491" y="50888"/>
                  </a:lnTo>
                  <a:lnTo>
                    <a:pt x="326834" y="50495"/>
                  </a:lnTo>
                  <a:lnTo>
                    <a:pt x="326986" y="50292"/>
                  </a:lnTo>
                  <a:close/>
                </a:path>
                <a:path w="461009" h="212090">
                  <a:moveTo>
                    <a:pt x="328206" y="39624"/>
                  </a:moveTo>
                  <a:lnTo>
                    <a:pt x="328129" y="38887"/>
                  </a:lnTo>
                  <a:lnTo>
                    <a:pt x="327647" y="38735"/>
                  </a:lnTo>
                  <a:lnTo>
                    <a:pt x="327228" y="38798"/>
                  </a:lnTo>
                  <a:lnTo>
                    <a:pt x="326669" y="38798"/>
                  </a:lnTo>
                  <a:lnTo>
                    <a:pt x="326809" y="39319"/>
                  </a:lnTo>
                  <a:lnTo>
                    <a:pt x="326872" y="39839"/>
                  </a:lnTo>
                  <a:lnTo>
                    <a:pt x="327367" y="39890"/>
                  </a:lnTo>
                  <a:lnTo>
                    <a:pt x="327787" y="39801"/>
                  </a:lnTo>
                  <a:lnTo>
                    <a:pt x="328129" y="39636"/>
                  </a:lnTo>
                  <a:close/>
                </a:path>
                <a:path w="461009" h="212090">
                  <a:moveTo>
                    <a:pt x="329349" y="155905"/>
                  </a:moveTo>
                  <a:lnTo>
                    <a:pt x="329057" y="155435"/>
                  </a:lnTo>
                  <a:lnTo>
                    <a:pt x="328930" y="155041"/>
                  </a:lnTo>
                  <a:lnTo>
                    <a:pt x="328612" y="155143"/>
                  </a:lnTo>
                  <a:lnTo>
                    <a:pt x="328142" y="155181"/>
                  </a:lnTo>
                  <a:lnTo>
                    <a:pt x="328028" y="155384"/>
                  </a:lnTo>
                  <a:lnTo>
                    <a:pt x="327850" y="155727"/>
                  </a:lnTo>
                  <a:lnTo>
                    <a:pt x="327926" y="156197"/>
                  </a:lnTo>
                  <a:lnTo>
                    <a:pt x="327837" y="157048"/>
                  </a:lnTo>
                  <a:lnTo>
                    <a:pt x="328587" y="156629"/>
                  </a:lnTo>
                  <a:lnTo>
                    <a:pt x="329158" y="156502"/>
                  </a:lnTo>
                  <a:lnTo>
                    <a:pt x="329247" y="156222"/>
                  </a:lnTo>
                  <a:lnTo>
                    <a:pt x="329349" y="155905"/>
                  </a:lnTo>
                  <a:close/>
                </a:path>
                <a:path w="461009" h="212090">
                  <a:moveTo>
                    <a:pt x="330441" y="153365"/>
                  </a:moveTo>
                  <a:lnTo>
                    <a:pt x="330034" y="152831"/>
                  </a:lnTo>
                  <a:lnTo>
                    <a:pt x="329615" y="152323"/>
                  </a:lnTo>
                  <a:lnTo>
                    <a:pt x="329196" y="151803"/>
                  </a:lnTo>
                  <a:lnTo>
                    <a:pt x="329018" y="151917"/>
                  </a:lnTo>
                  <a:lnTo>
                    <a:pt x="328841" y="152031"/>
                  </a:lnTo>
                  <a:lnTo>
                    <a:pt x="328650" y="152158"/>
                  </a:lnTo>
                  <a:lnTo>
                    <a:pt x="329806" y="153847"/>
                  </a:lnTo>
                  <a:lnTo>
                    <a:pt x="330022" y="153695"/>
                  </a:lnTo>
                  <a:lnTo>
                    <a:pt x="330225" y="153530"/>
                  </a:lnTo>
                  <a:lnTo>
                    <a:pt x="330441" y="153365"/>
                  </a:lnTo>
                  <a:close/>
                </a:path>
                <a:path w="461009" h="212090">
                  <a:moveTo>
                    <a:pt x="333260" y="59448"/>
                  </a:moveTo>
                  <a:lnTo>
                    <a:pt x="332549" y="59715"/>
                  </a:lnTo>
                  <a:lnTo>
                    <a:pt x="330631" y="60375"/>
                  </a:lnTo>
                  <a:lnTo>
                    <a:pt x="332143" y="61264"/>
                  </a:lnTo>
                  <a:lnTo>
                    <a:pt x="332867" y="60921"/>
                  </a:lnTo>
                  <a:lnTo>
                    <a:pt x="333260" y="59448"/>
                  </a:lnTo>
                  <a:close/>
                </a:path>
                <a:path w="461009" h="212090">
                  <a:moveTo>
                    <a:pt x="334365" y="88709"/>
                  </a:moveTo>
                  <a:lnTo>
                    <a:pt x="332498" y="86017"/>
                  </a:lnTo>
                  <a:lnTo>
                    <a:pt x="331635" y="88112"/>
                  </a:lnTo>
                  <a:lnTo>
                    <a:pt x="331851" y="89052"/>
                  </a:lnTo>
                  <a:lnTo>
                    <a:pt x="333019" y="89433"/>
                  </a:lnTo>
                  <a:lnTo>
                    <a:pt x="333336" y="89547"/>
                  </a:lnTo>
                  <a:lnTo>
                    <a:pt x="333921" y="88976"/>
                  </a:lnTo>
                  <a:lnTo>
                    <a:pt x="334365" y="88709"/>
                  </a:lnTo>
                  <a:close/>
                </a:path>
                <a:path w="461009" h="212090">
                  <a:moveTo>
                    <a:pt x="342747" y="135191"/>
                  </a:moveTo>
                  <a:lnTo>
                    <a:pt x="341795" y="134099"/>
                  </a:lnTo>
                  <a:lnTo>
                    <a:pt x="340245" y="132334"/>
                  </a:lnTo>
                  <a:lnTo>
                    <a:pt x="340283" y="134277"/>
                  </a:lnTo>
                  <a:lnTo>
                    <a:pt x="340550" y="135140"/>
                  </a:lnTo>
                  <a:lnTo>
                    <a:pt x="342747" y="135191"/>
                  </a:lnTo>
                  <a:close/>
                </a:path>
                <a:path w="461009" h="212090">
                  <a:moveTo>
                    <a:pt x="349707" y="121297"/>
                  </a:moveTo>
                  <a:lnTo>
                    <a:pt x="349453" y="121145"/>
                  </a:lnTo>
                  <a:lnTo>
                    <a:pt x="349173" y="120827"/>
                  </a:lnTo>
                  <a:lnTo>
                    <a:pt x="348945" y="120865"/>
                  </a:lnTo>
                  <a:lnTo>
                    <a:pt x="348703" y="120916"/>
                  </a:lnTo>
                  <a:lnTo>
                    <a:pt x="348399" y="121246"/>
                  </a:lnTo>
                  <a:lnTo>
                    <a:pt x="348361" y="121526"/>
                  </a:lnTo>
                  <a:lnTo>
                    <a:pt x="348310" y="121716"/>
                  </a:lnTo>
                  <a:lnTo>
                    <a:pt x="348615" y="121983"/>
                  </a:lnTo>
                  <a:lnTo>
                    <a:pt x="348894" y="122440"/>
                  </a:lnTo>
                  <a:lnTo>
                    <a:pt x="349707" y="121297"/>
                  </a:lnTo>
                  <a:close/>
                </a:path>
                <a:path w="461009" h="212090">
                  <a:moveTo>
                    <a:pt x="350431" y="68084"/>
                  </a:moveTo>
                  <a:lnTo>
                    <a:pt x="349338" y="66103"/>
                  </a:lnTo>
                  <a:lnTo>
                    <a:pt x="348361" y="66382"/>
                  </a:lnTo>
                  <a:lnTo>
                    <a:pt x="347218" y="67322"/>
                  </a:lnTo>
                  <a:lnTo>
                    <a:pt x="348068" y="67538"/>
                  </a:lnTo>
                  <a:lnTo>
                    <a:pt x="348907" y="67729"/>
                  </a:lnTo>
                  <a:lnTo>
                    <a:pt x="350431" y="68084"/>
                  </a:lnTo>
                  <a:close/>
                </a:path>
                <a:path w="461009" h="212090">
                  <a:moveTo>
                    <a:pt x="353491" y="103085"/>
                  </a:moveTo>
                  <a:lnTo>
                    <a:pt x="353339" y="102628"/>
                  </a:lnTo>
                  <a:lnTo>
                    <a:pt x="353199" y="102171"/>
                  </a:lnTo>
                  <a:lnTo>
                    <a:pt x="353047" y="101714"/>
                  </a:lnTo>
                  <a:lnTo>
                    <a:pt x="352869" y="101790"/>
                  </a:lnTo>
                  <a:lnTo>
                    <a:pt x="352679" y="101854"/>
                  </a:lnTo>
                  <a:lnTo>
                    <a:pt x="352501" y="101904"/>
                  </a:lnTo>
                  <a:lnTo>
                    <a:pt x="352666" y="102349"/>
                  </a:lnTo>
                  <a:lnTo>
                    <a:pt x="352806" y="102819"/>
                  </a:lnTo>
                  <a:lnTo>
                    <a:pt x="352971" y="103251"/>
                  </a:lnTo>
                  <a:lnTo>
                    <a:pt x="353148" y="103200"/>
                  </a:lnTo>
                  <a:lnTo>
                    <a:pt x="353314" y="103136"/>
                  </a:lnTo>
                  <a:lnTo>
                    <a:pt x="353491" y="103085"/>
                  </a:lnTo>
                  <a:close/>
                </a:path>
                <a:path w="461009" h="212090">
                  <a:moveTo>
                    <a:pt x="355219" y="118770"/>
                  </a:moveTo>
                  <a:lnTo>
                    <a:pt x="354901" y="118668"/>
                  </a:lnTo>
                  <a:lnTo>
                    <a:pt x="354596" y="118554"/>
                  </a:lnTo>
                  <a:lnTo>
                    <a:pt x="354291" y="118440"/>
                  </a:lnTo>
                  <a:lnTo>
                    <a:pt x="353910" y="119240"/>
                  </a:lnTo>
                  <a:lnTo>
                    <a:pt x="353555" y="120053"/>
                  </a:lnTo>
                  <a:lnTo>
                    <a:pt x="353187" y="120840"/>
                  </a:lnTo>
                  <a:lnTo>
                    <a:pt x="354418" y="121323"/>
                  </a:lnTo>
                  <a:lnTo>
                    <a:pt x="354939" y="119621"/>
                  </a:lnTo>
                  <a:lnTo>
                    <a:pt x="355219" y="118770"/>
                  </a:lnTo>
                  <a:close/>
                </a:path>
                <a:path w="461009" h="212090">
                  <a:moveTo>
                    <a:pt x="369265" y="26111"/>
                  </a:moveTo>
                  <a:lnTo>
                    <a:pt x="369163" y="25654"/>
                  </a:lnTo>
                  <a:lnTo>
                    <a:pt x="368782" y="25527"/>
                  </a:lnTo>
                  <a:lnTo>
                    <a:pt x="368427" y="25247"/>
                  </a:lnTo>
                  <a:lnTo>
                    <a:pt x="368287" y="25704"/>
                  </a:lnTo>
                  <a:lnTo>
                    <a:pt x="368071" y="26022"/>
                  </a:lnTo>
                  <a:lnTo>
                    <a:pt x="368134" y="26250"/>
                  </a:lnTo>
                  <a:lnTo>
                    <a:pt x="368211" y="26466"/>
                  </a:lnTo>
                  <a:lnTo>
                    <a:pt x="368617" y="26543"/>
                  </a:lnTo>
                  <a:lnTo>
                    <a:pt x="368871" y="26695"/>
                  </a:lnTo>
                  <a:lnTo>
                    <a:pt x="368998" y="26416"/>
                  </a:lnTo>
                  <a:lnTo>
                    <a:pt x="369265" y="26111"/>
                  </a:lnTo>
                  <a:close/>
                </a:path>
                <a:path w="461009" h="212090">
                  <a:moveTo>
                    <a:pt x="371475" y="7035"/>
                  </a:moveTo>
                  <a:lnTo>
                    <a:pt x="370420" y="6286"/>
                  </a:lnTo>
                  <a:lnTo>
                    <a:pt x="370090" y="6045"/>
                  </a:lnTo>
                  <a:lnTo>
                    <a:pt x="369887" y="6350"/>
                  </a:lnTo>
                  <a:lnTo>
                    <a:pt x="369455" y="6794"/>
                  </a:lnTo>
                  <a:lnTo>
                    <a:pt x="369544" y="6921"/>
                  </a:lnTo>
                  <a:lnTo>
                    <a:pt x="369735" y="7226"/>
                  </a:lnTo>
                  <a:lnTo>
                    <a:pt x="370141" y="7518"/>
                  </a:lnTo>
                  <a:lnTo>
                    <a:pt x="370725" y="7645"/>
                  </a:lnTo>
                  <a:lnTo>
                    <a:pt x="371030" y="7315"/>
                  </a:lnTo>
                  <a:lnTo>
                    <a:pt x="371475" y="7035"/>
                  </a:lnTo>
                  <a:close/>
                </a:path>
                <a:path w="461009" h="212090">
                  <a:moveTo>
                    <a:pt x="373545" y="127381"/>
                  </a:moveTo>
                  <a:lnTo>
                    <a:pt x="373354" y="127177"/>
                  </a:lnTo>
                  <a:lnTo>
                    <a:pt x="372910" y="126784"/>
                  </a:lnTo>
                  <a:lnTo>
                    <a:pt x="372592" y="127152"/>
                  </a:lnTo>
                  <a:lnTo>
                    <a:pt x="372262" y="127520"/>
                  </a:lnTo>
                  <a:lnTo>
                    <a:pt x="371983" y="127914"/>
                  </a:lnTo>
                  <a:lnTo>
                    <a:pt x="372351" y="128358"/>
                  </a:lnTo>
                  <a:lnTo>
                    <a:pt x="372783" y="128054"/>
                  </a:lnTo>
                  <a:lnTo>
                    <a:pt x="373176" y="127711"/>
                  </a:lnTo>
                  <a:lnTo>
                    <a:pt x="373545" y="127381"/>
                  </a:lnTo>
                  <a:close/>
                </a:path>
                <a:path w="461009" h="212090">
                  <a:moveTo>
                    <a:pt x="374523" y="41478"/>
                  </a:moveTo>
                  <a:lnTo>
                    <a:pt x="373570" y="41262"/>
                  </a:lnTo>
                  <a:lnTo>
                    <a:pt x="373291" y="42100"/>
                  </a:lnTo>
                  <a:lnTo>
                    <a:pt x="373024" y="42926"/>
                  </a:lnTo>
                  <a:lnTo>
                    <a:pt x="372745" y="43764"/>
                  </a:lnTo>
                  <a:lnTo>
                    <a:pt x="373164" y="43891"/>
                  </a:lnTo>
                  <a:lnTo>
                    <a:pt x="373583" y="43992"/>
                  </a:lnTo>
                  <a:lnTo>
                    <a:pt x="374015" y="44107"/>
                  </a:lnTo>
                  <a:lnTo>
                    <a:pt x="374523" y="41478"/>
                  </a:lnTo>
                  <a:close/>
                </a:path>
                <a:path w="461009" h="212090">
                  <a:moveTo>
                    <a:pt x="393750" y="47942"/>
                  </a:moveTo>
                  <a:lnTo>
                    <a:pt x="393522" y="47777"/>
                  </a:lnTo>
                  <a:lnTo>
                    <a:pt x="393039" y="47421"/>
                  </a:lnTo>
                  <a:lnTo>
                    <a:pt x="392772" y="47828"/>
                  </a:lnTo>
                  <a:lnTo>
                    <a:pt x="392493" y="48234"/>
                  </a:lnTo>
                  <a:lnTo>
                    <a:pt x="392252" y="48653"/>
                  </a:lnTo>
                  <a:lnTo>
                    <a:pt x="392671" y="49047"/>
                  </a:lnTo>
                  <a:lnTo>
                    <a:pt x="393065" y="48691"/>
                  </a:lnTo>
                  <a:lnTo>
                    <a:pt x="393750" y="47942"/>
                  </a:lnTo>
                  <a:close/>
                </a:path>
                <a:path w="461009" h="212090">
                  <a:moveTo>
                    <a:pt x="402031" y="13169"/>
                  </a:moveTo>
                  <a:lnTo>
                    <a:pt x="401802" y="12890"/>
                  </a:lnTo>
                  <a:lnTo>
                    <a:pt x="401624" y="12687"/>
                  </a:lnTo>
                  <a:lnTo>
                    <a:pt x="401447" y="12458"/>
                  </a:lnTo>
                  <a:lnTo>
                    <a:pt x="401243" y="12649"/>
                  </a:lnTo>
                  <a:lnTo>
                    <a:pt x="400824" y="12865"/>
                  </a:lnTo>
                  <a:lnTo>
                    <a:pt x="400888" y="13309"/>
                  </a:lnTo>
                  <a:lnTo>
                    <a:pt x="401167" y="13576"/>
                  </a:lnTo>
                  <a:lnTo>
                    <a:pt x="401358" y="13843"/>
                  </a:lnTo>
                  <a:lnTo>
                    <a:pt x="401561" y="13652"/>
                  </a:lnTo>
                  <a:lnTo>
                    <a:pt x="401764" y="13449"/>
                  </a:lnTo>
                  <a:lnTo>
                    <a:pt x="402031" y="13169"/>
                  </a:lnTo>
                  <a:close/>
                </a:path>
                <a:path w="461009" h="212090">
                  <a:moveTo>
                    <a:pt x="429971" y="355"/>
                  </a:moveTo>
                  <a:lnTo>
                    <a:pt x="429450" y="0"/>
                  </a:lnTo>
                  <a:lnTo>
                    <a:pt x="429260" y="50"/>
                  </a:lnTo>
                  <a:lnTo>
                    <a:pt x="429044" y="139"/>
                  </a:lnTo>
                  <a:lnTo>
                    <a:pt x="428904" y="508"/>
                  </a:lnTo>
                  <a:lnTo>
                    <a:pt x="428688" y="838"/>
                  </a:lnTo>
                  <a:lnTo>
                    <a:pt x="429234" y="1244"/>
                  </a:lnTo>
                  <a:lnTo>
                    <a:pt x="429475" y="1422"/>
                  </a:lnTo>
                  <a:lnTo>
                    <a:pt x="429653" y="1104"/>
                  </a:lnTo>
                  <a:lnTo>
                    <a:pt x="429882" y="800"/>
                  </a:lnTo>
                  <a:lnTo>
                    <a:pt x="429945" y="457"/>
                  </a:lnTo>
                  <a:close/>
                </a:path>
                <a:path w="461009" h="212090">
                  <a:moveTo>
                    <a:pt x="448081" y="53098"/>
                  </a:moveTo>
                  <a:lnTo>
                    <a:pt x="446938" y="53047"/>
                  </a:lnTo>
                  <a:lnTo>
                    <a:pt x="446366" y="53035"/>
                  </a:lnTo>
                  <a:lnTo>
                    <a:pt x="446341" y="53213"/>
                  </a:lnTo>
                  <a:lnTo>
                    <a:pt x="446303" y="53568"/>
                  </a:lnTo>
                  <a:lnTo>
                    <a:pt x="446862" y="53708"/>
                  </a:lnTo>
                  <a:lnTo>
                    <a:pt x="448005" y="53936"/>
                  </a:lnTo>
                  <a:lnTo>
                    <a:pt x="448030" y="53657"/>
                  </a:lnTo>
                  <a:lnTo>
                    <a:pt x="448056" y="53390"/>
                  </a:lnTo>
                  <a:lnTo>
                    <a:pt x="448081" y="53098"/>
                  </a:lnTo>
                  <a:close/>
                </a:path>
                <a:path w="461009" h="212090">
                  <a:moveTo>
                    <a:pt x="460933" y="43688"/>
                  </a:moveTo>
                  <a:lnTo>
                    <a:pt x="459663" y="43815"/>
                  </a:lnTo>
                  <a:lnTo>
                    <a:pt x="459143" y="43751"/>
                  </a:lnTo>
                  <a:lnTo>
                    <a:pt x="458800" y="43942"/>
                  </a:lnTo>
                  <a:lnTo>
                    <a:pt x="458508" y="44119"/>
                  </a:lnTo>
                  <a:lnTo>
                    <a:pt x="458419" y="44640"/>
                  </a:lnTo>
                  <a:lnTo>
                    <a:pt x="458241" y="44983"/>
                  </a:lnTo>
                  <a:lnTo>
                    <a:pt x="458431" y="45148"/>
                  </a:lnTo>
                  <a:lnTo>
                    <a:pt x="458851" y="45478"/>
                  </a:lnTo>
                  <a:lnTo>
                    <a:pt x="459333" y="45059"/>
                  </a:lnTo>
                  <a:lnTo>
                    <a:pt x="459816" y="44640"/>
                  </a:lnTo>
                  <a:lnTo>
                    <a:pt x="460933" y="43688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7" name="object 1381">
              <a:extLst>
                <a:ext uri="{FF2B5EF4-FFF2-40B4-BE49-F238E27FC236}">
                  <a16:creationId xmlns:a16="http://schemas.microsoft.com/office/drawing/2014/main" id="{322D0463-66C2-760F-A245-6DCB75FD1121}"/>
                </a:ext>
              </a:extLst>
            </p:cNvPr>
            <p:cNvSpPr/>
            <p:nvPr/>
          </p:nvSpPr>
          <p:spPr>
            <a:xfrm>
              <a:off x="6372789" y="2889308"/>
              <a:ext cx="398157" cy="298425"/>
            </a:xfrm>
            <a:custGeom>
              <a:avLst/>
              <a:gdLst/>
              <a:ahLst/>
              <a:cxnLst/>
              <a:rect l="l" t="t" r="r" b="b"/>
              <a:pathLst>
                <a:path w="656590" h="492125">
                  <a:moveTo>
                    <a:pt x="2514" y="458952"/>
                  </a:moveTo>
                  <a:lnTo>
                    <a:pt x="2133" y="458787"/>
                  </a:lnTo>
                  <a:lnTo>
                    <a:pt x="1765" y="458546"/>
                  </a:lnTo>
                  <a:lnTo>
                    <a:pt x="939" y="458393"/>
                  </a:lnTo>
                  <a:lnTo>
                    <a:pt x="495" y="458495"/>
                  </a:lnTo>
                  <a:lnTo>
                    <a:pt x="50" y="458495"/>
                  </a:lnTo>
                  <a:lnTo>
                    <a:pt x="50" y="458673"/>
                  </a:lnTo>
                  <a:lnTo>
                    <a:pt x="0" y="458990"/>
                  </a:lnTo>
                  <a:lnTo>
                    <a:pt x="787" y="459168"/>
                  </a:lnTo>
                  <a:lnTo>
                    <a:pt x="1562" y="459333"/>
                  </a:lnTo>
                  <a:lnTo>
                    <a:pt x="2349" y="459498"/>
                  </a:lnTo>
                  <a:lnTo>
                    <a:pt x="2451" y="459130"/>
                  </a:lnTo>
                  <a:lnTo>
                    <a:pt x="2514" y="458952"/>
                  </a:lnTo>
                  <a:close/>
                </a:path>
                <a:path w="656590" h="492125">
                  <a:moveTo>
                    <a:pt x="61633" y="446760"/>
                  </a:moveTo>
                  <a:lnTo>
                    <a:pt x="61163" y="446468"/>
                  </a:lnTo>
                  <a:lnTo>
                    <a:pt x="60921" y="446290"/>
                  </a:lnTo>
                  <a:lnTo>
                    <a:pt x="60579" y="446773"/>
                  </a:lnTo>
                  <a:lnTo>
                    <a:pt x="59918" y="447776"/>
                  </a:lnTo>
                  <a:lnTo>
                    <a:pt x="60198" y="447916"/>
                  </a:lnTo>
                  <a:lnTo>
                    <a:pt x="60464" y="448081"/>
                  </a:lnTo>
                  <a:lnTo>
                    <a:pt x="60718" y="448221"/>
                  </a:lnTo>
                  <a:lnTo>
                    <a:pt x="61023" y="447751"/>
                  </a:lnTo>
                  <a:lnTo>
                    <a:pt x="61353" y="447306"/>
                  </a:lnTo>
                  <a:lnTo>
                    <a:pt x="61595" y="446798"/>
                  </a:lnTo>
                  <a:close/>
                </a:path>
                <a:path w="656590" h="492125">
                  <a:moveTo>
                    <a:pt x="86944" y="444030"/>
                  </a:moveTo>
                  <a:lnTo>
                    <a:pt x="86461" y="443712"/>
                  </a:lnTo>
                  <a:lnTo>
                    <a:pt x="85496" y="443103"/>
                  </a:lnTo>
                  <a:lnTo>
                    <a:pt x="85305" y="443433"/>
                  </a:lnTo>
                  <a:lnTo>
                    <a:pt x="85229" y="443611"/>
                  </a:lnTo>
                  <a:lnTo>
                    <a:pt x="85725" y="443865"/>
                  </a:lnTo>
                  <a:lnTo>
                    <a:pt x="86220" y="444131"/>
                  </a:lnTo>
                  <a:lnTo>
                    <a:pt x="86728" y="444398"/>
                  </a:lnTo>
                  <a:lnTo>
                    <a:pt x="86944" y="444030"/>
                  </a:lnTo>
                  <a:close/>
                </a:path>
                <a:path w="656590" h="492125">
                  <a:moveTo>
                    <a:pt x="90462" y="447814"/>
                  </a:moveTo>
                  <a:lnTo>
                    <a:pt x="89954" y="446811"/>
                  </a:lnTo>
                  <a:lnTo>
                    <a:pt x="89700" y="446951"/>
                  </a:lnTo>
                  <a:lnTo>
                    <a:pt x="89382" y="447040"/>
                  </a:lnTo>
                  <a:lnTo>
                    <a:pt x="89115" y="447344"/>
                  </a:lnTo>
                  <a:lnTo>
                    <a:pt x="89255" y="447827"/>
                  </a:lnTo>
                  <a:lnTo>
                    <a:pt x="89649" y="447929"/>
                  </a:lnTo>
                  <a:lnTo>
                    <a:pt x="89966" y="447840"/>
                  </a:lnTo>
                  <a:lnTo>
                    <a:pt x="90462" y="447814"/>
                  </a:lnTo>
                  <a:close/>
                </a:path>
                <a:path w="656590" h="492125">
                  <a:moveTo>
                    <a:pt x="92849" y="482460"/>
                  </a:moveTo>
                  <a:lnTo>
                    <a:pt x="92710" y="482384"/>
                  </a:lnTo>
                  <a:lnTo>
                    <a:pt x="92354" y="482219"/>
                  </a:lnTo>
                  <a:lnTo>
                    <a:pt x="91897" y="482231"/>
                  </a:lnTo>
                  <a:lnTo>
                    <a:pt x="91490" y="482168"/>
                  </a:lnTo>
                  <a:lnTo>
                    <a:pt x="91262" y="482320"/>
                  </a:lnTo>
                  <a:lnTo>
                    <a:pt x="91046" y="482460"/>
                  </a:lnTo>
                  <a:lnTo>
                    <a:pt x="90817" y="482600"/>
                  </a:lnTo>
                  <a:lnTo>
                    <a:pt x="91059" y="482828"/>
                  </a:lnTo>
                  <a:lnTo>
                    <a:pt x="91287" y="483171"/>
                  </a:lnTo>
                  <a:lnTo>
                    <a:pt x="91579" y="483260"/>
                  </a:lnTo>
                  <a:lnTo>
                    <a:pt x="91960" y="483362"/>
                  </a:lnTo>
                  <a:lnTo>
                    <a:pt x="92405" y="483260"/>
                  </a:lnTo>
                  <a:lnTo>
                    <a:pt x="92849" y="483247"/>
                  </a:lnTo>
                  <a:lnTo>
                    <a:pt x="92798" y="482942"/>
                  </a:lnTo>
                  <a:lnTo>
                    <a:pt x="92849" y="482460"/>
                  </a:lnTo>
                  <a:close/>
                </a:path>
                <a:path w="656590" h="492125">
                  <a:moveTo>
                    <a:pt x="125780" y="432955"/>
                  </a:moveTo>
                  <a:lnTo>
                    <a:pt x="125590" y="432485"/>
                  </a:lnTo>
                  <a:lnTo>
                    <a:pt x="125539" y="432130"/>
                  </a:lnTo>
                  <a:lnTo>
                    <a:pt x="125133" y="432206"/>
                  </a:lnTo>
                  <a:lnTo>
                    <a:pt x="124599" y="432168"/>
                  </a:lnTo>
                  <a:lnTo>
                    <a:pt x="124358" y="432422"/>
                  </a:lnTo>
                  <a:lnTo>
                    <a:pt x="124155" y="432625"/>
                  </a:lnTo>
                  <a:lnTo>
                    <a:pt x="124294" y="433171"/>
                  </a:lnTo>
                  <a:lnTo>
                    <a:pt x="124294" y="433895"/>
                  </a:lnTo>
                  <a:lnTo>
                    <a:pt x="124942" y="433578"/>
                  </a:lnTo>
                  <a:lnTo>
                    <a:pt x="125425" y="433489"/>
                  </a:lnTo>
                  <a:lnTo>
                    <a:pt x="125780" y="432955"/>
                  </a:lnTo>
                  <a:close/>
                </a:path>
                <a:path w="656590" h="492125">
                  <a:moveTo>
                    <a:pt x="148577" y="480060"/>
                  </a:moveTo>
                  <a:lnTo>
                    <a:pt x="148564" y="479767"/>
                  </a:lnTo>
                  <a:lnTo>
                    <a:pt x="148526" y="479450"/>
                  </a:lnTo>
                  <a:lnTo>
                    <a:pt x="148107" y="479145"/>
                  </a:lnTo>
                  <a:lnTo>
                    <a:pt x="147866" y="478828"/>
                  </a:lnTo>
                  <a:lnTo>
                    <a:pt x="147548" y="479082"/>
                  </a:lnTo>
                  <a:lnTo>
                    <a:pt x="147053" y="479298"/>
                  </a:lnTo>
                  <a:lnTo>
                    <a:pt x="146951" y="479907"/>
                  </a:lnTo>
                  <a:lnTo>
                    <a:pt x="147332" y="480288"/>
                  </a:lnTo>
                  <a:lnTo>
                    <a:pt x="147701" y="480949"/>
                  </a:lnTo>
                  <a:lnTo>
                    <a:pt x="148145" y="480364"/>
                  </a:lnTo>
                  <a:lnTo>
                    <a:pt x="148577" y="480060"/>
                  </a:lnTo>
                  <a:close/>
                </a:path>
                <a:path w="656590" h="492125">
                  <a:moveTo>
                    <a:pt x="182092" y="490753"/>
                  </a:moveTo>
                  <a:lnTo>
                    <a:pt x="181775" y="490169"/>
                  </a:lnTo>
                  <a:lnTo>
                    <a:pt x="181292" y="490080"/>
                  </a:lnTo>
                  <a:lnTo>
                    <a:pt x="180822" y="490245"/>
                  </a:lnTo>
                  <a:lnTo>
                    <a:pt x="180695" y="490461"/>
                  </a:lnTo>
                  <a:lnTo>
                    <a:pt x="180581" y="490689"/>
                  </a:lnTo>
                  <a:lnTo>
                    <a:pt x="180784" y="491083"/>
                  </a:lnTo>
                  <a:lnTo>
                    <a:pt x="180924" y="491667"/>
                  </a:lnTo>
                  <a:lnTo>
                    <a:pt x="181406" y="491312"/>
                  </a:lnTo>
                  <a:lnTo>
                    <a:pt x="181775" y="491109"/>
                  </a:lnTo>
                  <a:lnTo>
                    <a:pt x="182054" y="490804"/>
                  </a:lnTo>
                  <a:close/>
                </a:path>
                <a:path w="656590" h="492125">
                  <a:moveTo>
                    <a:pt x="247205" y="366217"/>
                  </a:moveTo>
                  <a:lnTo>
                    <a:pt x="247002" y="365912"/>
                  </a:lnTo>
                  <a:lnTo>
                    <a:pt x="246888" y="365747"/>
                  </a:lnTo>
                  <a:lnTo>
                    <a:pt x="246532" y="365912"/>
                  </a:lnTo>
                  <a:lnTo>
                    <a:pt x="246113" y="366014"/>
                  </a:lnTo>
                  <a:lnTo>
                    <a:pt x="245618" y="366458"/>
                  </a:lnTo>
                  <a:lnTo>
                    <a:pt x="245605" y="366877"/>
                  </a:lnTo>
                  <a:lnTo>
                    <a:pt x="245262" y="367868"/>
                  </a:lnTo>
                  <a:lnTo>
                    <a:pt x="246735" y="366623"/>
                  </a:lnTo>
                  <a:lnTo>
                    <a:pt x="247205" y="366217"/>
                  </a:lnTo>
                  <a:close/>
                </a:path>
                <a:path w="656590" h="492125">
                  <a:moveTo>
                    <a:pt x="273367" y="414172"/>
                  </a:moveTo>
                  <a:lnTo>
                    <a:pt x="273151" y="413766"/>
                  </a:lnTo>
                  <a:lnTo>
                    <a:pt x="272961" y="413334"/>
                  </a:lnTo>
                  <a:lnTo>
                    <a:pt x="272719" y="412940"/>
                  </a:lnTo>
                  <a:lnTo>
                    <a:pt x="272186" y="413029"/>
                  </a:lnTo>
                  <a:lnTo>
                    <a:pt x="272148" y="413600"/>
                  </a:lnTo>
                  <a:lnTo>
                    <a:pt x="272173" y="414121"/>
                  </a:lnTo>
                  <a:lnTo>
                    <a:pt x="272173" y="414642"/>
                  </a:lnTo>
                  <a:lnTo>
                    <a:pt x="272567" y="414489"/>
                  </a:lnTo>
                  <a:lnTo>
                    <a:pt x="273367" y="414172"/>
                  </a:lnTo>
                  <a:close/>
                </a:path>
                <a:path w="656590" h="492125">
                  <a:moveTo>
                    <a:pt x="300482" y="415302"/>
                  </a:moveTo>
                  <a:lnTo>
                    <a:pt x="299554" y="414096"/>
                  </a:lnTo>
                  <a:lnTo>
                    <a:pt x="299085" y="413499"/>
                  </a:lnTo>
                  <a:lnTo>
                    <a:pt x="298691" y="413804"/>
                  </a:lnTo>
                  <a:lnTo>
                    <a:pt x="298488" y="413981"/>
                  </a:lnTo>
                  <a:lnTo>
                    <a:pt x="299935" y="415734"/>
                  </a:lnTo>
                  <a:lnTo>
                    <a:pt x="300304" y="415455"/>
                  </a:lnTo>
                  <a:lnTo>
                    <a:pt x="300482" y="415302"/>
                  </a:lnTo>
                  <a:close/>
                </a:path>
                <a:path w="656590" h="492125">
                  <a:moveTo>
                    <a:pt x="340677" y="447382"/>
                  </a:moveTo>
                  <a:lnTo>
                    <a:pt x="340385" y="446913"/>
                  </a:lnTo>
                  <a:lnTo>
                    <a:pt x="340258" y="446519"/>
                  </a:lnTo>
                  <a:lnTo>
                    <a:pt x="339940" y="446620"/>
                  </a:lnTo>
                  <a:lnTo>
                    <a:pt x="339471" y="446659"/>
                  </a:lnTo>
                  <a:lnTo>
                    <a:pt x="339356" y="446862"/>
                  </a:lnTo>
                  <a:lnTo>
                    <a:pt x="339178" y="447205"/>
                  </a:lnTo>
                  <a:lnTo>
                    <a:pt x="339255" y="447675"/>
                  </a:lnTo>
                  <a:lnTo>
                    <a:pt x="339166" y="448525"/>
                  </a:lnTo>
                  <a:lnTo>
                    <a:pt x="339915" y="448106"/>
                  </a:lnTo>
                  <a:lnTo>
                    <a:pt x="340487" y="447979"/>
                  </a:lnTo>
                  <a:lnTo>
                    <a:pt x="340575" y="447700"/>
                  </a:lnTo>
                  <a:lnTo>
                    <a:pt x="340677" y="447382"/>
                  </a:lnTo>
                  <a:close/>
                </a:path>
                <a:path w="656590" h="492125">
                  <a:moveTo>
                    <a:pt x="342138" y="378663"/>
                  </a:moveTo>
                  <a:lnTo>
                    <a:pt x="341934" y="378155"/>
                  </a:lnTo>
                  <a:lnTo>
                    <a:pt x="341820" y="377761"/>
                  </a:lnTo>
                  <a:lnTo>
                    <a:pt x="341591" y="377469"/>
                  </a:lnTo>
                  <a:lnTo>
                    <a:pt x="340855" y="377621"/>
                  </a:lnTo>
                  <a:lnTo>
                    <a:pt x="340817" y="378117"/>
                  </a:lnTo>
                  <a:lnTo>
                    <a:pt x="340956" y="378498"/>
                  </a:lnTo>
                  <a:lnTo>
                    <a:pt x="341045" y="378904"/>
                  </a:lnTo>
                  <a:lnTo>
                    <a:pt x="341604" y="378777"/>
                  </a:lnTo>
                  <a:lnTo>
                    <a:pt x="342138" y="378663"/>
                  </a:lnTo>
                  <a:close/>
                </a:path>
                <a:path w="656590" h="492125">
                  <a:moveTo>
                    <a:pt x="656310" y="8369"/>
                  </a:moveTo>
                  <a:lnTo>
                    <a:pt x="609460" y="0"/>
                  </a:lnTo>
                  <a:lnTo>
                    <a:pt x="605536" y="34607"/>
                  </a:lnTo>
                  <a:lnTo>
                    <a:pt x="642912" y="44958"/>
                  </a:lnTo>
                  <a:lnTo>
                    <a:pt x="656310" y="8369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8" name="object 1382">
              <a:extLst>
                <a:ext uri="{FF2B5EF4-FFF2-40B4-BE49-F238E27FC236}">
                  <a16:creationId xmlns:a16="http://schemas.microsoft.com/office/drawing/2014/main" id="{52D39E39-70F4-58B1-CC07-D66FDF3DB3B1}"/>
                </a:ext>
              </a:extLst>
            </p:cNvPr>
            <p:cNvSpPr/>
            <p:nvPr/>
          </p:nvSpPr>
          <p:spPr>
            <a:xfrm>
              <a:off x="6283022" y="3081008"/>
              <a:ext cx="84714" cy="93956"/>
            </a:xfrm>
            <a:custGeom>
              <a:avLst/>
              <a:gdLst/>
              <a:ahLst/>
              <a:cxnLst/>
              <a:rect l="l" t="t" r="r" b="b"/>
              <a:pathLst>
                <a:path w="139700" h="154940">
                  <a:moveTo>
                    <a:pt x="139280" y="116776"/>
                  </a:moveTo>
                  <a:lnTo>
                    <a:pt x="131038" y="78422"/>
                  </a:lnTo>
                  <a:lnTo>
                    <a:pt x="125488" y="79616"/>
                  </a:lnTo>
                  <a:lnTo>
                    <a:pt x="112534" y="43891"/>
                  </a:lnTo>
                  <a:lnTo>
                    <a:pt x="74803" y="57581"/>
                  </a:lnTo>
                  <a:lnTo>
                    <a:pt x="109105" y="31013"/>
                  </a:lnTo>
                  <a:lnTo>
                    <a:pt x="85090" y="0"/>
                  </a:lnTo>
                  <a:lnTo>
                    <a:pt x="0" y="65862"/>
                  </a:lnTo>
                  <a:lnTo>
                    <a:pt x="16433" y="120472"/>
                  </a:lnTo>
                  <a:lnTo>
                    <a:pt x="26390" y="153568"/>
                  </a:lnTo>
                  <a:lnTo>
                    <a:pt x="132499" y="154495"/>
                  </a:lnTo>
                  <a:lnTo>
                    <a:pt x="132816" y="118173"/>
                  </a:lnTo>
                  <a:lnTo>
                    <a:pt x="139280" y="116776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9" name="object 1383">
              <a:extLst>
                <a:ext uri="{FF2B5EF4-FFF2-40B4-BE49-F238E27FC236}">
                  <a16:creationId xmlns:a16="http://schemas.microsoft.com/office/drawing/2014/main" id="{78A2DB4B-51E8-82C7-AC36-2EE7B61A98B2}"/>
                </a:ext>
              </a:extLst>
            </p:cNvPr>
            <p:cNvSpPr/>
            <p:nvPr/>
          </p:nvSpPr>
          <p:spPr>
            <a:xfrm>
              <a:off x="6276619" y="3096208"/>
              <a:ext cx="44667" cy="105893"/>
            </a:xfrm>
            <a:custGeom>
              <a:avLst/>
              <a:gdLst/>
              <a:ahLst/>
              <a:cxnLst/>
              <a:rect l="l" t="t" r="r" b="b"/>
              <a:pathLst>
                <a:path w="73659" h="174625">
                  <a:moveTo>
                    <a:pt x="0" y="0"/>
                  </a:moveTo>
                  <a:lnTo>
                    <a:pt x="17632" y="174287"/>
                  </a:lnTo>
                  <a:lnTo>
                    <a:pt x="73317" y="126404"/>
                  </a:lnTo>
                  <a:lnTo>
                    <a:pt x="55987" y="8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0" name="object 1384">
              <a:extLst>
                <a:ext uri="{FF2B5EF4-FFF2-40B4-BE49-F238E27FC236}">
                  <a16:creationId xmlns:a16="http://schemas.microsoft.com/office/drawing/2014/main" id="{0237F0D5-6EC9-0038-2955-A83BE024E06E}"/>
                </a:ext>
              </a:extLst>
            </p:cNvPr>
            <p:cNvSpPr/>
            <p:nvPr/>
          </p:nvSpPr>
          <p:spPr>
            <a:xfrm>
              <a:off x="6717140" y="2859579"/>
              <a:ext cx="241435" cy="182136"/>
            </a:xfrm>
            <a:custGeom>
              <a:avLst/>
              <a:gdLst/>
              <a:ahLst/>
              <a:cxnLst/>
              <a:rect l="l" t="t" r="r" b="b"/>
              <a:pathLst>
                <a:path w="398144" h="300354">
                  <a:moveTo>
                    <a:pt x="295881" y="0"/>
                  </a:moveTo>
                  <a:lnTo>
                    <a:pt x="276965" y="6027"/>
                  </a:lnTo>
                  <a:lnTo>
                    <a:pt x="262411" y="18269"/>
                  </a:lnTo>
                  <a:lnTo>
                    <a:pt x="253765" y="34436"/>
                  </a:lnTo>
                  <a:lnTo>
                    <a:pt x="251534" y="52614"/>
                  </a:lnTo>
                  <a:lnTo>
                    <a:pt x="256222" y="70894"/>
                  </a:lnTo>
                  <a:lnTo>
                    <a:pt x="0" y="213434"/>
                  </a:lnTo>
                  <a:lnTo>
                    <a:pt x="48207" y="300102"/>
                  </a:lnTo>
                  <a:lnTo>
                    <a:pt x="304126" y="157729"/>
                  </a:lnTo>
                  <a:lnTo>
                    <a:pt x="317026" y="172829"/>
                  </a:lnTo>
                  <a:lnTo>
                    <a:pt x="334119" y="181510"/>
                  </a:lnTo>
                  <a:lnTo>
                    <a:pt x="353220" y="183148"/>
                  </a:lnTo>
                  <a:lnTo>
                    <a:pt x="372145" y="177121"/>
                  </a:lnTo>
                  <a:lnTo>
                    <a:pt x="387240" y="164224"/>
                  </a:lnTo>
                  <a:lnTo>
                    <a:pt x="395921" y="147130"/>
                  </a:lnTo>
                  <a:lnTo>
                    <a:pt x="397559" y="128029"/>
                  </a:lnTo>
                  <a:lnTo>
                    <a:pt x="391527" y="109113"/>
                  </a:lnTo>
                  <a:lnTo>
                    <a:pt x="381218" y="96209"/>
                  </a:lnTo>
                  <a:lnTo>
                    <a:pt x="367779" y="87672"/>
                  </a:lnTo>
                  <a:lnTo>
                    <a:pt x="352448" y="83814"/>
                  </a:lnTo>
                  <a:lnTo>
                    <a:pt x="336460" y="84946"/>
                  </a:lnTo>
                  <a:lnTo>
                    <a:pt x="345851" y="71959"/>
                  </a:lnTo>
                  <a:lnTo>
                    <a:pt x="350659" y="56897"/>
                  </a:lnTo>
                  <a:lnTo>
                    <a:pt x="350496" y="40975"/>
                  </a:lnTo>
                  <a:lnTo>
                    <a:pt x="344973" y="25408"/>
                  </a:lnTo>
                  <a:lnTo>
                    <a:pt x="332076" y="10315"/>
                  </a:lnTo>
                  <a:lnTo>
                    <a:pt x="314982" y="1637"/>
                  </a:lnTo>
                  <a:lnTo>
                    <a:pt x="2958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1" name="object 1385">
              <a:extLst>
                <a:ext uri="{FF2B5EF4-FFF2-40B4-BE49-F238E27FC236}">
                  <a16:creationId xmlns:a16="http://schemas.microsoft.com/office/drawing/2014/main" id="{5119EA57-1F07-83D1-D78E-FD279DF6984A}"/>
                </a:ext>
              </a:extLst>
            </p:cNvPr>
            <p:cNvSpPr/>
            <p:nvPr/>
          </p:nvSpPr>
          <p:spPr>
            <a:xfrm>
              <a:off x="6521889" y="2950210"/>
              <a:ext cx="297270" cy="237200"/>
            </a:xfrm>
            <a:custGeom>
              <a:avLst/>
              <a:gdLst/>
              <a:ahLst/>
              <a:cxnLst/>
              <a:rect l="l" t="t" r="r" b="b"/>
              <a:pathLst>
                <a:path w="490219" h="391159">
                  <a:moveTo>
                    <a:pt x="335380" y="0"/>
                  </a:moveTo>
                  <a:lnTo>
                    <a:pt x="279140" y="4828"/>
                  </a:lnTo>
                  <a:lnTo>
                    <a:pt x="226949" y="13498"/>
                  </a:lnTo>
                  <a:lnTo>
                    <a:pt x="179178" y="25757"/>
                  </a:lnTo>
                  <a:lnTo>
                    <a:pt x="136203" y="41352"/>
                  </a:lnTo>
                  <a:lnTo>
                    <a:pt x="98398" y="60029"/>
                  </a:lnTo>
                  <a:lnTo>
                    <a:pt x="66135" y="81534"/>
                  </a:lnTo>
                  <a:lnTo>
                    <a:pt x="19737" y="132019"/>
                  </a:lnTo>
                  <a:lnTo>
                    <a:pt x="0" y="190778"/>
                  </a:lnTo>
                  <a:lnTo>
                    <a:pt x="1064" y="222628"/>
                  </a:lnTo>
                  <a:lnTo>
                    <a:pt x="26929" y="290000"/>
                  </a:lnTo>
                  <a:lnTo>
                    <a:pt x="52477" y="325016"/>
                  </a:lnTo>
                  <a:lnTo>
                    <a:pt x="87825" y="359390"/>
                  </a:lnTo>
                  <a:lnTo>
                    <a:pt x="123780" y="380952"/>
                  </a:lnTo>
                  <a:lnTo>
                    <a:pt x="159997" y="391030"/>
                  </a:lnTo>
                  <a:lnTo>
                    <a:pt x="196127" y="390950"/>
                  </a:lnTo>
                  <a:lnTo>
                    <a:pt x="266742" y="365617"/>
                  </a:lnTo>
                  <a:lnTo>
                    <a:pt x="300532" y="343016"/>
                  </a:lnTo>
                  <a:lnTo>
                    <a:pt x="332849" y="315562"/>
                  </a:lnTo>
                  <a:lnTo>
                    <a:pt x="363346" y="284579"/>
                  </a:lnTo>
                  <a:lnTo>
                    <a:pt x="391675" y="251394"/>
                  </a:lnTo>
                  <a:lnTo>
                    <a:pt x="417490" y="217333"/>
                  </a:lnTo>
                  <a:lnTo>
                    <a:pt x="440444" y="183722"/>
                  </a:lnTo>
                  <a:lnTo>
                    <a:pt x="462181" y="153163"/>
                  </a:lnTo>
                  <a:lnTo>
                    <a:pt x="489654" y="86921"/>
                  </a:lnTo>
                  <a:lnTo>
                    <a:pt x="466255" y="23149"/>
                  </a:lnTo>
                  <a:lnTo>
                    <a:pt x="335380" y="0"/>
                  </a:lnTo>
                  <a:close/>
                </a:path>
              </a:pathLst>
            </a:custGeom>
            <a:solidFill>
              <a:srgbClr val="FF858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2" name="object 1386">
              <a:extLst>
                <a:ext uri="{FF2B5EF4-FFF2-40B4-BE49-F238E27FC236}">
                  <a16:creationId xmlns:a16="http://schemas.microsoft.com/office/drawing/2014/main" id="{A6FA2257-BFBA-7AD9-BCD6-E49626519381}"/>
                </a:ext>
              </a:extLst>
            </p:cNvPr>
            <p:cNvSpPr/>
            <p:nvPr/>
          </p:nvSpPr>
          <p:spPr>
            <a:xfrm>
              <a:off x="5693727" y="3046079"/>
              <a:ext cx="1181378" cy="800164"/>
            </a:xfrm>
            <a:custGeom>
              <a:avLst/>
              <a:gdLst/>
              <a:ahLst/>
              <a:cxnLst/>
              <a:rect l="l" t="t" r="r" b="b"/>
              <a:pathLst>
                <a:path w="1948180" h="1319529">
                  <a:moveTo>
                    <a:pt x="1947741" y="1166962"/>
                  </a:moveTo>
                  <a:lnTo>
                    <a:pt x="473514" y="1166962"/>
                  </a:lnTo>
                  <a:lnTo>
                    <a:pt x="479028" y="1217762"/>
                  </a:lnTo>
                  <a:lnTo>
                    <a:pt x="493630" y="1268562"/>
                  </a:lnTo>
                  <a:lnTo>
                    <a:pt x="516358" y="1306662"/>
                  </a:lnTo>
                  <a:lnTo>
                    <a:pt x="525988" y="1318933"/>
                  </a:lnTo>
                  <a:lnTo>
                    <a:pt x="1878466" y="1318933"/>
                  </a:lnTo>
                  <a:lnTo>
                    <a:pt x="1888102" y="1306662"/>
                  </a:lnTo>
                  <a:lnTo>
                    <a:pt x="1910685" y="1255862"/>
                  </a:lnTo>
                  <a:lnTo>
                    <a:pt x="1947741" y="1255862"/>
                  </a:lnTo>
                  <a:lnTo>
                    <a:pt x="1947741" y="1166962"/>
                  </a:lnTo>
                  <a:close/>
                </a:path>
                <a:path w="1948180" h="1319529">
                  <a:moveTo>
                    <a:pt x="1947741" y="0"/>
                  </a:moveTo>
                  <a:lnTo>
                    <a:pt x="0" y="0"/>
                  </a:lnTo>
                  <a:lnTo>
                    <a:pt x="0" y="1281262"/>
                  </a:lnTo>
                  <a:lnTo>
                    <a:pt x="90591" y="1281262"/>
                  </a:lnTo>
                  <a:lnTo>
                    <a:pt x="139277" y="1255862"/>
                  </a:lnTo>
                  <a:lnTo>
                    <a:pt x="182797" y="1230462"/>
                  </a:lnTo>
                  <a:lnTo>
                    <a:pt x="219967" y="1205062"/>
                  </a:lnTo>
                  <a:lnTo>
                    <a:pt x="249604" y="1154262"/>
                  </a:lnTo>
                  <a:lnTo>
                    <a:pt x="1947741" y="1154262"/>
                  </a:lnTo>
                  <a:lnTo>
                    <a:pt x="1947741" y="0"/>
                  </a:lnTo>
                  <a:close/>
                </a:path>
                <a:path w="1948180" h="1319529">
                  <a:moveTo>
                    <a:pt x="1947741" y="1255862"/>
                  </a:moveTo>
                  <a:lnTo>
                    <a:pt x="1910685" y="1255862"/>
                  </a:lnTo>
                  <a:lnTo>
                    <a:pt x="1933958" y="1268562"/>
                  </a:lnTo>
                  <a:lnTo>
                    <a:pt x="1947741" y="1275756"/>
                  </a:lnTo>
                  <a:lnTo>
                    <a:pt x="1947741" y="1255862"/>
                  </a:lnTo>
                  <a:close/>
                </a:path>
                <a:path w="1948180" h="1319529">
                  <a:moveTo>
                    <a:pt x="1947741" y="1154262"/>
                  </a:moveTo>
                  <a:lnTo>
                    <a:pt x="249604" y="1154262"/>
                  </a:lnTo>
                  <a:lnTo>
                    <a:pt x="277343" y="1179662"/>
                  </a:lnTo>
                  <a:lnTo>
                    <a:pt x="306892" y="1179662"/>
                  </a:lnTo>
                  <a:lnTo>
                    <a:pt x="337998" y="1192362"/>
                  </a:lnTo>
                  <a:lnTo>
                    <a:pt x="424030" y="1192362"/>
                  </a:lnTo>
                  <a:lnTo>
                    <a:pt x="449356" y="1179662"/>
                  </a:lnTo>
                  <a:lnTo>
                    <a:pt x="473514" y="1166962"/>
                  </a:lnTo>
                  <a:lnTo>
                    <a:pt x="1947741" y="1166962"/>
                  </a:lnTo>
                  <a:lnTo>
                    <a:pt x="1947741" y="1154262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3" name="object 1387">
              <a:extLst>
                <a:ext uri="{FF2B5EF4-FFF2-40B4-BE49-F238E27FC236}">
                  <a16:creationId xmlns:a16="http://schemas.microsoft.com/office/drawing/2014/main" id="{C1EC0F7E-318B-C355-ED56-EAA39366318F}"/>
                </a:ext>
              </a:extLst>
            </p:cNvPr>
            <p:cNvSpPr/>
            <p:nvPr/>
          </p:nvSpPr>
          <p:spPr>
            <a:xfrm>
              <a:off x="6110821" y="3046085"/>
              <a:ext cx="349254" cy="242976"/>
            </a:xfrm>
            <a:custGeom>
              <a:avLst/>
              <a:gdLst/>
              <a:ahLst/>
              <a:cxnLst/>
              <a:rect l="l" t="t" r="r" b="b"/>
              <a:pathLst>
                <a:path w="575944" h="400684">
                  <a:moveTo>
                    <a:pt x="99434" y="0"/>
                  </a:moveTo>
                  <a:lnTo>
                    <a:pt x="0" y="0"/>
                  </a:lnTo>
                  <a:lnTo>
                    <a:pt x="16328" y="137877"/>
                  </a:lnTo>
                  <a:lnTo>
                    <a:pt x="130376" y="344331"/>
                  </a:lnTo>
                  <a:lnTo>
                    <a:pt x="317962" y="400277"/>
                  </a:lnTo>
                  <a:lnTo>
                    <a:pt x="569756" y="284511"/>
                  </a:lnTo>
                  <a:lnTo>
                    <a:pt x="570296" y="259287"/>
                  </a:lnTo>
                  <a:lnTo>
                    <a:pt x="260948" y="259287"/>
                  </a:lnTo>
                  <a:lnTo>
                    <a:pt x="191610" y="245999"/>
                  </a:lnTo>
                  <a:lnTo>
                    <a:pt x="108733" y="78779"/>
                  </a:lnTo>
                  <a:lnTo>
                    <a:pt x="99434" y="0"/>
                  </a:lnTo>
                  <a:close/>
                </a:path>
                <a:path w="575944" h="400684">
                  <a:moveTo>
                    <a:pt x="575854" y="0"/>
                  </a:moveTo>
                  <a:lnTo>
                    <a:pt x="447838" y="0"/>
                  </a:lnTo>
                  <a:lnTo>
                    <a:pt x="445445" y="206922"/>
                  </a:lnTo>
                  <a:lnTo>
                    <a:pt x="260948" y="259287"/>
                  </a:lnTo>
                  <a:lnTo>
                    <a:pt x="570296" y="259287"/>
                  </a:lnTo>
                  <a:lnTo>
                    <a:pt x="5758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4" name="object 1388">
              <a:extLst>
                <a:ext uri="{FF2B5EF4-FFF2-40B4-BE49-F238E27FC236}">
                  <a16:creationId xmlns:a16="http://schemas.microsoft.com/office/drawing/2014/main" id="{108CE74C-7D5A-C964-AFDB-25565BF44500}"/>
                </a:ext>
              </a:extLst>
            </p:cNvPr>
            <p:cNvSpPr/>
            <p:nvPr/>
          </p:nvSpPr>
          <p:spPr>
            <a:xfrm>
              <a:off x="6101877" y="3046085"/>
              <a:ext cx="346173" cy="231039"/>
            </a:xfrm>
            <a:custGeom>
              <a:avLst/>
              <a:gdLst/>
              <a:ahLst/>
              <a:cxnLst/>
              <a:rect l="l" t="t" r="r" b="b"/>
              <a:pathLst>
                <a:path w="570865" h="381000">
                  <a:moveTo>
                    <a:pt x="98393" y="0"/>
                  </a:moveTo>
                  <a:lnTo>
                    <a:pt x="0" y="0"/>
                  </a:lnTo>
                  <a:lnTo>
                    <a:pt x="11474" y="118596"/>
                  </a:lnTo>
                  <a:lnTo>
                    <a:pt x="125523" y="325050"/>
                  </a:lnTo>
                  <a:lnTo>
                    <a:pt x="313109" y="380996"/>
                  </a:lnTo>
                  <a:lnTo>
                    <a:pt x="567761" y="269523"/>
                  </a:lnTo>
                  <a:lnTo>
                    <a:pt x="568073" y="240006"/>
                  </a:lnTo>
                  <a:lnTo>
                    <a:pt x="256095" y="240006"/>
                  </a:lnTo>
                  <a:lnTo>
                    <a:pt x="186757" y="226718"/>
                  </a:lnTo>
                  <a:lnTo>
                    <a:pt x="103880" y="59498"/>
                  </a:lnTo>
                  <a:lnTo>
                    <a:pt x="98393" y="0"/>
                  </a:lnTo>
                  <a:close/>
                </a:path>
                <a:path w="570865" h="381000">
                  <a:moveTo>
                    <a:pt x="570615" y="0"/>
                  </a:moveTo>
                  <a:lnTo>
                    <a:pt x="437096" y="0"/>
                  </a:lnTo>
                  <a:lnTo>
                    <a:pt x="433011" y="198688"/>
                  </a:lnTo>
                  <a:lnTo>
                    <a:pt x="256095" y="240006"/>
                  </a:lnTo>
                  <a:lnTo>
                    <a:pt x="568073" y="240006"/>
                  </a:lnTo>
                  <a:lnTo>
                    <a:pt x="570615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pic>
        <p:nvPicPr>
          <p:cNvPr id="56" name="Imagem 55">
            <a:extLst>
              <a:ext uri="{FF2B5EF4-FFF2-40B4-BE49-F238E27FC236}">
                <a16:creationId xmlns:a16="http://schemas.microsoft.com/office/drawing/2014/main" id="{B5FBC681-9E5A-A442-8462-93FB9697279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1773" y="1938280"/>
            <a:ext cx="2752975" cy="2071545"/>
          </a:xfrm>
          <a:prstGeom prst="rect">
            <a:avLst/>
          </a:prstGeom>
        </p:spPr>
      </p:pic>
      <p:sp>
        <p:nvSpPr>
          <p:cNvPr id="57" name="CaixaDeTexto 56">
            <a:extLst>
              <a:ext uri="{FF2B5EF4-FFF2-40B4-BE49-F238E27FC236}">
                <a16:creationId xmlns:a16="http://schemas.microsoft.com/office/drawing/2014/main" id="{B84D6366-5B29-6E8E-CB71-7D7A96E8EDA1}"/>
              </a:ext>
            </a:extLst>
          </p:cNvPr>
          <p:cNvSpPr txBox="1"/>
          <p:nvPr/>
        </p:nvSpPr>
        <p:spPr>
          <a:xfrm>
            <a:off x="86451" y="-76318"/>
            <a:ext cx="12303669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44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Desalinhamento do Guia Alimentar para a População Brasileira e o DHAA com a Política Tributária </a:t>
            </a:r>
            <a:endParaRPr lang="pt-BR" sz="2800" dirty="0">
              <a:solidFill>
                <a:srgbClr val="FFC000"/>
              </a:solidFill>
            </a:endParaRPr>
          </a:p>
        </p:txBody>
      </p:sp>
      <p:grpSp>
        <p:nvGrpSpPr>
          <p:cNvPr id="58" name="Agrupar 57">
            <a:extLst>
              <a:ext uri="{FF2B5EF4-FFF2-40B4-BE49-F238E27FC236}">
                <a16:creationId xmlns:a16="http://schemas.microsoft.com/office/drawing/2014/main" id="{1E5AF61E-9AB7-CF2B-5175-17693E4375FE}"/>
              </a:ext>
            </a:extLst>
          </p:cNvPr>
          <p:cNvGrpSpPr/>
          <p:nvPr/>
        </p:nvGrpSpPr>
        <p:grpSpPr>
          <a:xfrm>
            <a:off x="4807071" y="1675652"/>
            <a:ext cx="2808219" cy="2102030"/>
            <a:chOff x="1813617" y="2085922"/>
            <a:chExt cx="3710204" cy="2940822"/>
          </a:xfrm>
        </p:grpSpPr>
        <p:sp>
          <p:nvSpPr>
            <p:cNvPr id="59" name="object 7">
              <a:extLst>
                <a:ext uri="{FF2B5EF4-FFF2-40B4-BE49-F238E27FC236}">
                  <a16:creationId xmlns:a16="http://schemas.microsoft.com/office/drawing/2014/main" id="{C940E94D-E364-2F7D-F52A-802CBAAEB41A}"/>
                </a:ext>
              </a:extLst>
            </p:cNvPr>
            <p:cNvSpPr/>
            <p:nvPr/>
          </p:nvSpPr>
          <p:spPr>
            <a:xfrm>
              <a:off x="2373383" y="2668779"/>
              <a:ext cx="2042031" cy="1909670"/>
            </a:xfrm>
            <a:custGeom>
              <a:avLst/>
              <a:gdLst/>
              <a:ahLst/>
              <a:cxnLst/>
              <a:rect l="l" t="t" r="r" b="b"/>
              <a:pathLst>
                <a:path w="2625090" h="2792729">
                  <a:moveTo>
                    <a:pt x="1439079" y="0"/>
                  </a:moveTo>
                  <a:lnTo>
                    <a:pt x="1400982" y="19817"/>
                  </a:lnTo>
                  <a:lnTo>
                    <a:pt x="1381329" y="53422"/>
                  </a:lnTo>
                  <a:lnTo>
                    <a:pt x="1376689" y="65774"/>
                  </a:lnTo>
                  <a:lnTo>
                    <a:pt x="1357727" y="109932"/>
                  </a:lnTo>
                  <a:lnTo>
                    <a:pt x="1335216" y="151897"/>
                  </a:lnTo>
                  <a:lnTo>
                    <a:pt x="1309479" y="191815"/>
                  </a:lnTo>
                  <a:lnTo>
                    <a:pt x="1280843" y="229833"/>
                  </a:lnTo>
                  <a:lnTo>
                    <a:pt x="1249632" y="266098"/>
                  </a:lnTo>
                  <a:lnTo>
                    <a:pt x="1216172" y="300756"/>
                  </a:lnTo>
                  <a:lnTo>
                    <a:pt x="1180787" y="333955"/>
                  </a:lnTo>
                  <a:lnTo>
                    <a:pt x="1143803" y="365842"/>
                  </a:lnTo>
                  <a:lnTo>
                    <a:pt x="1105544" y="396562"/>
                  </a:lnTo>
                  <a:lnTo>
                    <a:pt x="1066335" y="426264"/>
                  </a:lnTo>
                  <a:lnTo>
                    <a:pt x="1026502" y="455093"/>
                  </a:lnTo>
                  <a:lnTo>
                    <a:pt x="986370" y="483198"/>
                  </a:lnTo>
                  <a:lnTo>
                    <a:pt x="903137" y="540103"/>
                  </a:lnTo>
                  <a:lnTo>
                    <a:pt x="859854" y="569382"/>
                  </a:lnTo>
                  <a:lnTo>
                    <a:pt x="816358" y="598408"/>
                  </a:lnTo>
                  <a:lnTo>
                    <a:pt x="772589" y="627029"/>
                  </a:lnTo>
                  <a:lnTo>
                    <a:pt x="728491" y="655091"/>
                  </a:lnTo>
                  <a:lnTo>
                    <a:pt x="684006" y="682440"/>
                  </a:lnTo>
                  <a:lnTo>
                    <a:pt x="639075" y="708925"/>
                  </a:lnTo>
                  <a:lnTo>
                    <a:pt x="593642" y="734392"/>
                  </a:lnTo>
                  <a:lnTo>
                    <a:pt x="547649" y="758688"/>
                  </a:lnTo>
                  <a:lnTo>
                    <a:pt x="501038" y="781659"/>
                  </a:lnTo>
                  <a:lnTo>
                    <a:pt x="453751" y="803154"/>
                  </a:lnTo>
                  <a:lnTo>
                    <a:pt x="405731" y="823019"/>
                  </a:lnTo>
                  <a:lnTo>
                    <a:pt x="356919" y="841101"/>
                  </a:lnTo>
                  <a:lnTo>
                    <a:pt x="343087" y="846472"/>
                  </a:lnTo>
                  <a:lnTo>
                    <a:pt x="290894" y="864019"/>
                  </a:lnTo>
                  <a:lnTo>
                    <a:pt x="238027" y="877285"/>
                  </a:lnTo>
                  <a:lnTo>
                    <a:pt x="184446" y="886073"/>
                  </a:lnTo>
                  <a:lnTo>
                    <a:pt x="130114" y="890182"/>
                  </a:lnTo>
                  <a:lnTo>
                    <a:pt x="74991" y="889414"/>
                  </a:lnTo>
                  <a:lnTo>
                    <a:pt x="61818" y="888652"/>
                  </a:lnTo>
                  <a:lnTo>
                    <a:pt x="48625" y="888423"/>
                  </a:lnTo>
                  <a:lnTo>
                    <a:pt x="35652" y="889574"/>
                  </a:lnTo>
                  <a:lnTo>
                    <a:pt x="23139" y="892953"/>
                  </a:lnTo>
                  <a:lnTo>
                    <a:pt x="2990" y="917892"/>
                  </a:lnTo>
                  <a:lnTo>
                    <a:pt x="0" y="956638"/>
                  </a:lnTo>
                  <a:lnTo>
                    <a:pt x="4958" y="992284"/>
                  </a:lnTo>
                  <a:lnTo>
                    <a:pt x="56016" y="1031671"/>
                  </a:lnTo>
                  <a:lnTo>
                    <a:pt x="107270" y="1048219"/>
                  </a:lnTo>
                  <a:lnTo>
                    <a:pt x="175261" y="1049393"/>
                  </a:lnTo>
                  <a:lnTo>
                    <a:pt x="219828" y="1051406"/>
                  </a:lnTo>
                  <a:lnTo>
                    <a:pt x="270681" y="1054456"/>
                  </a:lnTo>
                  <a:lnTo>
                    <a:pt x="341632" y="1107703"/>
                  </a:lnTo>
                  <a:lnTo>
                    <a:pt x="382297" y="1141571"/>
                  </a:lnTo>
                  <a:lnTo>
                    <a:pt x="407987" y="1170566"/>
                  </a:lnTo>
                  <a:lnTo>
                    <a:pt x="434016" y="1209194"/>
                  </a:lnTo>
                  <a:lnTo>
                    <a:pt x="451461" y="1237759"/>
                  </a:lnTo>
                  <a:lnTo>
                    <a:pt x="1122069" y="2268659"/>
                  </a:lnTo>
                  <a:lnTo>
                    <a:pt x="1151418" y="2328942"/>
                  </a:lnTo>
                  <a:lnTo>
                    <a:pt x="1175211" y="2398851"/>
                  </a:lnTo>
                  <a:lnTo>
                    <a:pt x="1191163" y="2456698"/>
                  </a:lnTo>
                  <a:lnTo>
                    <a:pt x="1196988" y="2480800"/>
                  </a:lnTo>
                  <a:lnTo>
                    <a:pt x="1173737" y="2535643"/>
                  </a:lnTo>
                  <a:lnTo>
                    <a:pt x="1160782" y="2567099"/>
                  </a:lnTo>
                  <a:lnTo>
                    <a:pt x="1147021" y="2607277"/>
                  </a:lnTo>
                  <a:lnTo>
                    <a:pt x="1136307" y="2685050"/>
                  </a:lnTo>
                  <a:lnTo>
                    <a:pt x="1132927" y="2739074"/>
                  </a:lnTo>
                  <a:lnTo>
                    <a:pt x="1178840" y="2776499"/>
                  </a:lnTo>
                  <a:lnTo>
                    <a:pt x="1205698" y="2792472"/>
                  </a:lnTo>
                  <a:lnTo>
                    <a:pt x="1223901" y="2790141"/>
                  </a:lnTo>
                  <a:lnTo>
                    <a:pt x="1251996" y="2762594"/>
                  </a:lnTo>
                  <a:lnTo>
                    <a:pt x="1268127" y="2726740"/>
                  </a:lnTo>
                  <a:lnTo>
                    <a:pt x="1289872" y="2676057"/>
                  </a:lnTo>
                  <a:lnTo>
                    <a:pt x="1315733" y="2628084"/>
                  </a:lnTo>
                  <a:lnTo>
                    <a:pt x="1345552" y="2582707"/>
                  </a:lnTo>
                  <a:lnTo>
                    <a:pt x="1379166" y="2539811"/>
                  </a:lnTo>
                  <a:lnTo>
                    <a:pt x="1416416" y="2499281"/>
                  </a:lnTo>
                  <a:lnTo>
                    <a:pt x="1426970" y="2488820"/>
                  </a:lnTo>
                  <a:lnTo>
                    <a:pt x="1463340" y="2451578"/>
                  </a:lnTo>
                  <a:lnTo>
                    <a:pt x="1501017" y="2415785"/>
                  </a:lnTo>
                  <a:lnTo>
                    <a:pt x="1539885" y="2381326"/>
                  </a:lnTo>
                  <a:lnTo>
                    <a:pt x="1579827" y="2348086"/>
                  </a:lnTo>
                  <a:lnTo>
                    <a:pt x="1620728" y="2315949"/>
                  </a:lnTo>
                  <a:lnTo>
                    <a:pt x="1662470" y="2284802"/>
                  </a:lnTo>
                  <a:lnTo>
                    <a:pt x="1704938" y="2254530"/>
                  </a:lnTo>
                  <a:lnTo>
                    <a:pt x="1748016" y="2225016"/>
                  </a:lnTo>
                  <a:lnTo>
                    <a:pt x="1791586" y="2196148"/>
                  </a:lnTo>
                  <a:lnTo>
                    <a:pt x="1835533" y="2167809"/>
                  </a:lnTo>
                  <a:lnTo>
                    <a:pt x="1879741" y="2139885"/>
                  </a:lnTo>
                  <a:lnTo>
                    <a:pt x="1968472" y="2084822"/>
                  </a:lnTo>
                  <a:lnTo>
                    <a:pt x="2134646" y="2005153"/>
                  </a:lnTo>
                  <a:lnTo>
                    <a:pt x="2326184" y="1937372"/>
                  </a:lnTo>
                  <a:lnTo>
                    <a:pt x="2484251" y="1890263"/>
                  </a:lnTo>
                  <a:lnTo>
                    <a:pt x="2550015" y="1872609"/>
                  </a:lnTo>
                  <a:lnTo>
                    <a:pt x="2570851" y="1874120"/>
                  </a:lnTo>
                  <a:lnTo>
                    <a:pt x="2583198" y="1874255"/>
                  </a:lnTo>
                  <a:lnTo>
                    <a:pt x="2591920" y="1872682"/>
                  </a:lnTo>
                  <a:lnTo>
                    <a:pt x="2601877" y="1869070"/>
                  </a:lnTo>
                  <a:lnTo>
                    <a:pt x="2622015" y="1844135"/>
                  </a:lnTo>
                  <a:lnTo>
                    <a:pt x="2624992" y="1805388"/>
                  </a:lnTo>
                  <a:lnTo>
                    <a:pt x="2620021" y="1769740"/>
                  </a:lnTo>
                  <a:lnTo>
                    <a:pt x="2568987" y="1730333"/>
                  </a:lnTo>
                  <a:lnTo>
                    <a:pt x="2517729" y="1713786"/>
                  </a:lnTo>
                  <a:lnTo>
                    <a:pt x="2449732" y="1712626"/>
                  </a:lnTo>
                  <a:lnTo>
                    <a:pt x="2405176" y="1710618"/>
                  </a:lnTo>
                  <a:lnTo>
                    <a:pt x="2354324" y="1707577"/>
                  </a:lnTo>
                  <a:lnTo>
                    <a:pt x="2254131" y="1556764"/>
                  </a:lnTo>
                  <a:lnTo>
                    <a:pt x="2229863" y="1519818"/>
                  </a:lnTo>
                  <a:lnTo>
                    <a:pt x="2204025" y="1480076"/>
                  </a:lnTo>
                  <a:lnTo>
                    <a:pt x="2172289" y="1432024"/>
                  </a:lnTo>
                  <a:lnTo>
                    <a:pt x="2140776" y="1386003"/>
                  </a:lnTo>
                  <a:lnTo>
                    <a:pt x="2109461" y="1341801"/>
                  </a:lnTo>
                  <a:lnTo>
                    <a:pt x="2078323" y="1299202"/>
                  </a:lnTo>
                  <a:lnTo>
                    <a:pt x="2047337" y="1257995"/>
                  </a:lnTo>
                  <a:lnTo>
                    <a:pt x="2016481" y="1217963"/>
                  </a:lnTo>
                  <a:lnTo>
                    <a:pt x="1985730" y="1178894"/>
                  </a:lnTo>
                  <a:lnTo>
                    <a:pt x="1955061" y="1140574"/>
                  </a:lnTo>
                  <a:lnTo>
                    <a:pt x="1832740" y="990503"/>
                  </a:lnTo>
                  <a:lnTo>
                    <a:pt x="1802132" y="952718"/>
                  </a:lnTo>
                  <a:lnTo>
                    <a:pt x="1771465" y="914398"/>
                  </a:lnTo>
                  <a:lnTo>
                    <a:pt x="1740716" y="875330"/>
                  </a:lnTo>
                  <a:lnTo>
                    <a:pt x="1709862" y="835299"/>
                  </a:lnTo>
                  <a:lnTo>
                    <a:pt x="1678880" y="794092"/>
                  </a:lnTo>
                  <a:lnTo>
                    <a:pt x="1647745" y="751495"/>
                  </a:lnTo>
                  <a:lnTo>
                    <a:pt x="1616436" y="707293"/>
                  </a:lnTo>
                  <a:lnTo>
                    <a:pt x="1584928" y="661274"/>
                  </a:lnTo>
                  <a:lnTo>
                    <a:pt x="1553197" y="613223"/>
                  </a:lnTo>
                  <a:lnTo>
                    <a:pt x="1447818" y="311672"/>
                  </a:lnTo>
                  <a:lnTo>
                    <a:pt x="1466091" y="261853"/>
                  </a:lnTo>
                  <a:lnTo>
                    <a:pt x="1477384" y="232076"/>
                  </a:lnTo>
                  <a:lnTo>
                    <a:pt x="1486378" y="210488"/>
                  </a:lnTo>
                  <a:lnTo>
                    <a:pt x="1497754" y="185236"/>
                  </a:lnTo>
                  <a:lnTo>
                    <a:pt x="1507930" y="147134"/>
                  </a:lnTo>
                  <a:lnTo>
                    <a:pt x="1511900" y="103759"/>
                  </a:lnTo>
                  <a:lnTo>
                    <a:pt x="1512328" y="68163"/>
                  </a:lnTo>
                  <a:lnTo>
                    <a:pt x="1511879" y="53397"/>
                  </a:lnTo>
                  <a:lnTo>
                    <a:pt x="1465943" y="15972"/>
                  </a:lnTo>
                  <a:lnTo>
                    <a:pt x="1439079" y="0"/>
                  </a:lnTo>
                  <a:close/>
                </a:path>
              </a:pathLst>
            </a:custGeom>
            <a:solidFill>
              <a:srgbClr val="02D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8">
              <a:extLst>
                <a:ext uri="{FF2B5EF4-FFF2-40B4-BE49-F238E27FC236}">
                  <a16:creationId xmlns:a16="http://schemas.microsoft.com/office/drawing/2014/main" id="{3FDED1DE-6508-0E5A-5C1F-005D68C02221}"/>
                </a:ext>
              </a:extLst>
            </p:cNvPr>
            <p:cNvSpPr/>
            <p:nvPr/>
          </p:nvSpPr>
          <p:spPr>
            <a:xfrm>
              <a:off x="2710658" y="3257620"/>
              <a:ext cx="1342090" cy="712544"/>
            </a:xfrm>
            <a:custGeom>
              <a:avLst/>
              <a:gdLst/>
              <a:ahLst/>
              <a:cxnLst/>
              <a:rect l="l" t="t" r="r" b="b"/>
              <a:pathLst>
                <a:path w="1725295" h="1042034">
                  <a:moveTo>
                    <a:pt x="1479245" y="227406"/>
                  </a:moveTo>
                  <a:lnTo>
                    <a:pt x="1308354" y="0"/>
                  </a:lnTo>
                  <a:lnTo>
                    <a:pt x="919149" y="528904"/>
                  </a:lnTo>
                  <a:lnTo>
                    <a:pt x="615873" y="563105"/>
                  </a:lnTo>
                  <a:lnTo>
                    <a:pt x="0" y="348119"/>
                  </a:lnTo>
                  <a:lnTo>
                    <a:pt x="144919" y="571296"/>
                  </a:lnTo>
                  <a:lnTo>
                    <a:pt x="653542" y="695375"/>
                  </a:lnTo>
                  <a:lnTo>
                    <a:pt x="975334" y="643166"/>
                  </a:lnTo>
                  <a:lnTo>
                    <a:pt x="1479245" y="227406"/>
                  </a:lnTo>
                  <a:close/>
                </a:path>
                <a:path w="1725295" h="1042034">
                  <a:moveTo>
                    <a:pt x="1724799" y="548640"/>
                  </a:moveTo>
                  <a:lnTo>
                    <a:pt x="1557362" y="324319"/>
                  </a:lnTo>
                  <a:lnTo>
                    <a:pt x="1144130" y="874991"/>
                  </a:lnTo>
                  <a:lnTo>
                    <a:pt x="840803" y="909193"/>
                  </a:lnTo>
                  <a:lnTo>
                    <a:pt x="224929" y="694220"/>
                  </a:lnTo>
                  <a:lnTo>
                    <a:pt x="369862" y="917397"/>
                  </a:lnTo>
                  <a:lnTo>
                    <a:pt x="878433" y="1041476"/>
                  </a:lnTo>
                  <a:lnTo>
                    <a:pt x="1200226" y="989253"/>
                  </a:lnTo>
                  <a:lnTo>
                    <a:pt x="1724799" y="548640"/>
                  </a:lnTo>
                  <a:close/>
                </a:path>
              </a:pathLst>
            </a:custGeom>
            <a:solidFill>
              <a:srgbClr val="FFD3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9">
              <a:extLst>
                <a:ext uri="{FF2B5EF4-FFF2-40B4-BE49-F238E27FC236}">
                  <a16:creationId xmlns:a16="http://schemas.microsoft.com/office/drawing/2014/main" id="{634225BF-D887-E424-51A6-52A8E2B43EB7}"/>
                </a:ext>
              </a:extLst>
            </p:cNvPr>
            <p:cNvSpPr/>
            <p:nvPr/>
          </p:nvSpPr>
          <p:spPr>
            <a:xfrm>
              <a:off x="3612359" y="3452574"/>
              <a:ext cx="709820" cy="604859"/>
            </a:xfrm>
            <a:custGeom>
              <a:avLst/>
              <a:gdLst/>
              <a:ahLst/>
              <a:cxnLst/>
              <a:rect l="l" t="t" r="r" b="b"/>
              <a:pathLst>
                <a:path w="912495" h="884554">
                  <a:moveTo>
                    <a:pt x="49422" y="0"/>
                  </a:moveTo>
                  <a:lnTo>
                    <a:pt x="45433" y="53318"/>
                  </a:lnTo>
                  <a:lnTo>
                    <a:pt x="43498" y="93917"/>
                  </a:lnTo>
                  <a:lnTo>
                    <a:pt x="42878" y="119766"/>
                  </a:lnTo>
                  <a:lnTo>
                    <a:pt x="42836" y="128833"/>
                  </a:lnTo>
                  <a:lnTo>
                    <a:pt x="35412" y="248505"/>
                  </a:lnTo>
                  <a:lnTo>
                    <a:pt x="0" y="831042"/>
                  </a:lnTo>
                  <a:lnTo>
                    <a:pt x="858507" y="884308"/>
                  </a:lnTo>
                  <a:lnTo>
                    <a:pt x="895396" y="301844"/>
                  </a:lnTo>
                  <a:lnTo>
                    <a:pt x="902810" y="182172"/>
                  </a:lnTo>
                  <a:lnTo>
                    <a:pt x="906685" y="152191"/>
                  </a:lnTo>
                  <a:lnTo>
                    <a:pt x="908953" y="128795"/>
                  </a:lnTo>
                  <a:lnTo>
                    <a:pt x="910496" y="99924"/>
                  </a:lnTo>
                  <a:lnTo>
                    <a:pt x="912192" y="53516"/>
                  </a:lnTo>
                  <a:lnTo>
                    <a:pt x="49422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10">
              <a:extLst>
                <a:ext uri="{FF2B5EF4-FFF2-40B4-BE49-F238E27FC236}">
                  <a16:creationId xmlns:a16="http://schemas.microsoft.com/office/drawing/2014/main" id="{607CD3D7-F98D-8430-1D9F-5691954D8F2A}"/>
                </a:ext>
              </a:extLst>
            </p:cNvPr>
            <p:cNvSpPr/>
            <p:nvPr/>
          </p:nvSpPr>
          <p:spPr>
            <a:xfrm>
              <a:off x="3879655" y="2724701"/>
              <a:ext cx="309219" cy="191054"/>
            </a:xfrm>
            <a:custGeom>
              <a:avLst/>
              <a:gdLst/>
              <a:ahLst/>
              <a:cxnLst/>
              <a:rect l="l" t="t" r="r" b="b"/>
              <a:pathLst>
                <a:path w="397509" h="279400">
                  <a:moveTo>
                    <a:pt x="396963" y="147650"/>
                  </a:moveTo>
                  <a:lnTo>
                    <a:pt x="350100" y="144754"/>
                  </a:lnTo>
                  <a:lnTo>
                    <a:pt x="357924" y="18846"/>
                  </a:lnTo>
                  <a:lnTo>
                    <a:pt x="54140" y="0"/>
                  </a:lnTo>
                  <a:lnTo>
                    <a:pt x="46304" y="125945"/>
                  </a:lnTo>
                  <a:lnTo>
                    <a:pt x="2006" y="123190"/>
                  </a:lnTo>
                  <a:lnTo>
                    <a:pt x="0" y="156946"/>
                  </a:lnTo>
                  <a:lnTo>
                    <a:pt x="44208" y="159702"/>
                  </a:lnTo>
                  <a:lnTo>
                    <a:pt x="37960" y="260235"/>
                  </a:lnTo>
                  <a:lnTo>
                    <a:pt x="341769" y="279082"/>
                  </a:lnTo>
                  <a:lnTo>
                    <a:pt x="348005" y="178549"/>
                  </a:lnTo>
                  <a:lnTo>
                    <a:pt x="394970" y="181457"/>
                  </a:lnTo>
                  <a:lnTo>
                    <a:pt x="396963" y="1476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11">
              <a:extLst>
                <a:ext uri="{FF2B5EF4-FFF2-40B4-BE49-F238E27FC236}">
                  <a16:creationId xmlns:a16="http://schemas.microsoft.com/office/drawing/2014/main" id="{1CC7E90E-373E-B2E3-7A27-20391279C63B}"/>
                </a:ext>
              </a:extLst>
            </p:cNvPr>
            <p:cNvSpPr/>
            <p:nvPr/>
          </p:nvSpPr>
          <p:spPr>
            <a:xfrm>
              <a:off x="3589848" y="2902616"/>
              <a:ext cx="754771" cy="1575326"/>
            </a:xfrm>
            <a:custGeom>
              <a:avLst/>
              <a:gdLst/>
              <a:ahLst/>
              <a:cxnLst/>
              <a:rect l="l" t="t" r="r" b="b"/>
              <a:pathLst>
                <a:path w="970279" h="2303779">
                  <a:moveTo>
                    <a:pt x="887895" y="1689011"/>
                  </a:moveTo>
                  <a:lnTo>
                    <a:pt x="29387" y="1635772"/>
                  </a:lnTo>
                  <a:lnTo>
                    <a:pt x="0" y="2119134"/>
                  </a:lnTo>
                  <a:lnTo>
                    <a:pt x="3911" y="2163559"/>
                  </a:lnTo>
                  <a:lnTo>
                    <a:pt x="20002" y="2202929"/>
                  </a:lnTo>
                  <a:lnTo>
                    <a:pt x="46278" y="2234819"/>
                  </a:lnTo>
                  <a:lnTo>
                    <a:pt x="80759" y="2256815"/>
                  </a:lnTo>
                  <a:lnTo>
                    <a:pt x="121424" y="2266467"/>
                  </a:lnTo>
                  <a:lnTo>
                    <a:pt x="168414" y="2260219"/>
                  </a:lnTo>
                  <a:lnTo>
                    <a:pt x="209016" y="2237511"/>
                  </a:lnTo>
                  <a:lnTo>
                    <a:pt x="239839" y="2201532"/>
                  </a:lnTo>
                  <a:lnTo>
                    <a:pt x="260502" y="2147582"/>
                  </a:lnTo>
                  <a:lnTo>
                    <a:pt x="265607" y="2141448"/>
                  </a:lnTo>
                  <a:lnTo>
                    <a:pt x="272326" y="2137575"/>
                  </a:lnTo>
                  <a:lnTo>
                    <a:pt x="280136" y="2136483"/>
                  </a:lnTo>
                  <a:lnTo>
                    <a:pt x="287743" y="2138515"/>
                  </a:lnTo>
                  <a:lnTo>
                    <a:pt x="293928" y="2143201"/>
                  </a:lnTo>
                  <a:lnTo>
                    <a:pt x="298221" y="2149957"/>
                  </a:lnTo>
                  <a:lnTo>
                    <a:pt x="311924" y="2205659"/>
                  </a:lnTo>
                  <a:lnTo>
                    <a:pt x="337680" y="2244928"/>
                  </a:lnTo>
                  <a:lnTo>
                    <a:pt x="374611" y="2272525"/>
                  </a:lnTo>
                  <a:lnTo>
                    <a:pt x="419823" y="2284958"/>
                  </a:lnTo>
                  <a:lnTo>
                    <a:pt x="419963" y="2282825"/>
                  </a:lnTo>
                  <a:lnTo>
                    <a:pt x="420179" y="2284958"/>
                  </a:lnTo>
                  <a:lnTo>
                    <a:pt x="466585" y="2278215"/>
                  </a:lnTo>
                  <a:lnTo>
                    <a:pt x="506641" y="2255405"/>
                  </a:lnTo>
                  <a:lnTo>
                    <a:pt x="537032" y="2219617"/>
                  </a:lnTo>
                  <a:lnTo>
                    <a:pt x="557491" y="2166035"/>
                  </a:lnTo>
                  <a:lnTo>
                    <a:pt x="562610" y="2159876"/>
                  </a:lnTo>
                  <a:lnTo>
                    <a:pt x="569328" y="2156002"/>
                  </a:lnTo>
                  <a:lnTo>
                    <a:pt x="577138" y="2154948"/>
                  </a:lnTo>
                  <a:lnTo>
                    <a:pt x="584758" y="2156968"/>
                  </a:lnTo>
                  <a:lnTo>
                    <a:pt x="590943" y="2161641"/>
                  </a:lnTo>
                  <a:lnTo>
                    <a:pt x="595236" y="2168372"/>
                  </a:lnTo>
                  <a:lnTo>
                    <a:pt x="609104" y="2224443"/>
                  </a:lnTo>
                  <a:lnTo>
                    <a:pt x="635254" y="2263940"/>
                  </a:lnTo>
                  <a:lnTo>
                    <a:pt x="672706" y="2291486"/>
                  </a:lnTo>
                  <a:lnTo>
                    <a:pt x="718540" y="2303500"/>
                  </a:lnTo>
                  <a:lnTo>
                    <a:pt x="760095" y="2298941"/>
                  </a:lnTo>
                  <a:lnTo>
                    <a:pt x="797039" y="2281390"/>
                  </a:lnTo>
                  <a:lnTo>
                    <a:pt x="827074" y="2252992"/>
                  </a:lnTo>
                  <a:lnTo>
                    <a:pt x="847915" y="2215908"/>
                  </a:lnTo>
                  <a:lnTo>
                    <a:pt x="857275" y="2172297"/>
                  </a:lnTo>
                  <a:lnTo>
                    <a:pt x="887895" y="1689011"/>
                  </a:lnTo>
                  <a:close/>
                </a:path>
                <a:path w="970279" h="2303779">
                  <a:moveTo>
                    <a:pt x="969772" y="373722"/>
                  </a:moveTo>
                  <a:lnTo>
                    <a:pt x="968654" y="314286"/>
                  </a:lnTo>
                  <a:lnTo>
                    <a:pt x="958557" y="259257"/>
                  </a:lnTo>
                  <a:lnTo>
                    <a:pt x="940841" y="209016"/>
                  </a:lnTo>
                  <a:lnTo>
                    <a:pt x="916825" y="163944"/>
                  </a:lnTo>
                  <a:lnTo>
                    <a:pt x="887831" y="124421"/>
                  </a:lnTo>
                  <a:lnTo>
                    <a:pt x="855218" y="90868"/>
                  </a:lnTo>
                  <a:lnTo>
                    <a:pt x="820293" y="63639"/>
                  </a:lnTo>
                  <a:lnTo>
                    <a:pt x="784402" y="43129"/>
                  </a:lnTo>
                  <a:lnTo>
                    <a:pt x="715060" y="23825"/>
                  </a:lnTo>
                  <a:lnTo>
                    <a:pt x="712190" y="18757"/>
                  </a:lnTo>
                  <a:lnTo>
                    <a:pt x="561327" y="9423"/>
                  </a:lnTo>
                  <a:lnTo>
                    <a:pt x="560844" y="11658"/>
                  </a:lnTo>
                  <a:lnTo>
                    <a:pt x="560628" y="9385"/>
                  </a:lnTo>
                  <a:lnTo>
                    <a:pt x="409765" y="0"/>
                  </a:lnTo>
                  <a:lnTo>
                    <a:pt x="406323" y="4686"/>
                  </a:lnTo>
                  <a:lnTo>
                    <a:pt x="372021" y="6350"/>
                  </a:lnTo>
                  <a:lnTo>
                    <a:pt x="296951" y="31165"/>
                  </a:lnTo>
                  <a:lnTo>
                    <a:pt x="258927" y="53860"/>
                  </a:lnTo>
                  <a:lnTo>
                    <a:pt x="222402" y="83134"/>
                  </a:lnTo>
                  <a:lnTo>
                    <a:pt x="188760" y="118770"/>
                  </a:lnTo>
                  <a:lnTo>
                    <a:pt x="159359" y="160528"/>
                  </a:lnTo>
                  <a:lnTo>
                    <a:pt x="135559" y="208203"/>
                  </a:lnTo>
                  <a:lnTo>
                    <a:pt x="118757" y="261581"/>
                  </a:lnTo>
                  <a:lnTo>
                    <a:pt x="110324" y="320446"/>
                  </a:lnTo>
                  <a:lnTo>
                    <a:pt x="78384" y="804672"/>
                  </a:lnTo>
                  <a:lnTo>
                    <a:pt x="941552" y="858240"/>
                  </a:lnTo>
                  <a:lnTo>
                    <a:pt x="969772" y="373722"/>
                  </a:lnTo>
                  <a:close/>
                </a:path>
              </a:pathLst>
            </a:custGeom>
            <a:solidFill>
              <a:srgbClr val="00C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12">
              <a:extLst>
                <a:ext uri="{FF2B5EF4-FFF2-40B4-BE49-F238E27FC236}">
                  <a16:creationId xmlns:a16="http://schemas.microsoft.com/office/drawing/2014/main" id="{C37955F7-09B8-0CA0-2715-763793C44EBC}"/>
                </a:ext>
              </a:extLst>
            </p:cNvPr>
            <p:cNvSpPr/>
            <p:nvPr/>
          </p:nvSpPr>
          <p:spPr>
            <a:xfrm>
              <a:off x="3890432" y="2671971"/>
              <a:ext cx="295388" cy="197133"/>
            </a:xfrm>
            <a:custGeom>
              <a:avLst/>
              <a:gdLst/>
              <a:ahLst/>
              <a:cxnLst/>
              <a:rect l="l" t="t" r="r" b="b"/>
              <a:pathLst>
                <a:path w="379729" h="288289">
                  <a:moveTo>
                    <a:pt x="334200" y="255663"/>
                  </a:moveTo>
                  <a:lnTo>
                    <a:pt x="30340" y="236778"/>
                  </a:lnTo>
                  <a:lnTo>
                    <a:pt x="28346" y="269367"/>
                  </a:lnTo>
                  <a:lnTo>
                    <a:pt x="332155" y="288213"/>
                  </a:lnTo>
                  <a:lnTo>
                    <a:pt x="334200" y="255663"/>
                  </a:lnTo>
                  <a:close/>
                </a:path>
                <a:path w="379729" h="288289">
                  <a:moveTo>
                    <a:pt x="379349" y="22809"/>
                  </a:moveTo>
                  <a:lnTo>
                    <a:pt x="11772" y="0"/>
                  </a:lnTo>
                  <a:lnTo>
                    <a:pt x="0" y="189979"/>
                  </a:lnTo>
                  <a:lnTo>
                    <a:pt x="367563" y="212839"/>
                  </a:lnTo>
                  <a:lnTo>
                    <a:pt x="379349" y="22809"/>
                  </a:lnTo>
                  <a:close/>
                </a:path>
              </a:pathLst>
            </a:custGeom>
            <a:solidFill>
              <a:srgbClr val="FD4D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13">
              <a:extLst>
                <a:ext uri="{FF2B5EF4-FFF2-40B4-BE49-F238E27FC236}">
                  <a16:creationId xmlns:a16="http://schemas.microsoft.com/office/drawing/2014/main" id="{72D873A1-E878-5EBC-7BFF-3563F571C1DA}"/>
                </a:ext>
              </a:extLst>
            </p:cNvPr>
            <p:cNvSpPr/>
            <p:nvPr/>
          </p:nvSpPr>
          <p:spPr>
            <a:xfrm>
              <a:off x="3912487" y="2833876"/>
              <a:ext cx="238089" cy="35171"/>
            </a:xfrm>
            <a:custGeom>
              <a:avLst/>
              <a:gdLst/>
              <a:ahLst/>
              <a:cxnLst/>
              <a:rect l="l" t="t" r="r" b="b"/>
              <a:pathLst>
                <a:path w="306070" h="51435">
                  <a:moveTo>
                    <a:pt x="1999" y="0"/>
                  </a:moveTo>
                  <a:lnTo>
                    <a:pt x="0" y="32585"/>
                  </a:lnTo>
                  <a:lnTo>
                    <a:pt x="303812" y="51432"/>
                  </a:lnTo>
                  <a:lnTo>
                    <a:pt x="305854" y="18889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14">
              <a:extLst>
                <a:ext uri="{FF2B5EF4-FFF2-40B4-BE49-F238E27FC236}">
                  <a16:creationId xmlns:a16="http://schemas.microsoft.com/office/drawing/2014/main" id="{23F1E292-D05D-404D-C694-B70B28772611}"/>
                </a:ext>
              </a:extLst>
            </p:cNvPr>
            <p:cNvSpPr/>
            <p:nvPr/>
          </p:nvSpPr>
          <p:spPr>
            <a:xfrm>
              <a:off x="3890433" y="2671967"/>
              <a:ext cx="295388" cy="145896"/>
            </a:xfrm>
            <a:custGeom>
              <a:avLst/>
              <a:gdLst/>
              <a:ahLst/>
              <a:cxnLst/>
              <a:rect l="l" t="t" r="r" b="b"/>
              <a:pathLst>
                <a:path w="379729" h="213360">
                  <a:moveTo>
                    <a:pt x="11779" y="0"/>
                  </a:moveTo>
                  <a:lnTo>
                    <a:pt x="0" y="189973"/>
                  </a:lnTo>
                  <a:lnTo>
                    <a:pt x="367569" y="212841"/>
                  </a:lnTo>
                  <a:lnTo>
                    <a:pt x="379349" y="22805"/>
                  </a:lnTo>
                  <a:lnTo>
                    <a:pt x="11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15">
              <a:extLst>
                <a:ext uri="{FF2B5EF4-FFF2-40B4-BE49-F238E27FC236}">
                  <a16:creationId xmlns:a16="http://schemas.microsoft.com/office/drawing/2014/main" id="{07406CF1-689A-81D5-8ADD-28D38F5ED164}"/>
                </a:ext>
              </a:extLst>
            </p:cNvPr>
            <p:cNvSpPr/>
            <p:nvPr/>
          </p:nvSpPr>
          <p:spPr>
            <a:xfrm>
              <a:off x="4005822" y="2699109"/>
              <a:ext cx="79528" cy="113330"/>
            </a:xfrm>
            <a:custGeom>
              <a:avLst/>
              <a:gdLst/>
              <a:ahLst/>
              <a:cxnLst/>
              <a:rect l="l" t="t" r="r" b="b"/>
              <a:pathLst>
                <a:path w="102234" h="165735">
                  <a:moveTo>
                    <a:pt x="40563" y="162052"/>
                  </a:moveTo>
                  <a:lnTo>
                    <a:pt x="36677" y="39192"/>
                  </a:lnTo>
                  <a:lnTo>
                    <a:pt x="11341" y="37579"/>
                  </a:lnTo>
                  <a:lnTo>
                    <a:pt x="0" y="159524"/>
                  </a:lnTo>
                  <a:lnTo>
                    <a:pt x="40563" y="162052"/>
                  </a:lnTo>
                  <a:close/>
                </a:path>
                <a:path w="102234" h="165735">
                  <a:moveTo>
                    <a:pt x="101765" y="15976"/>
                  </a:moveTo>
                  <a:lnTo>
                    <a:pt x="64554" y="0"/>
                  </a:lnTo>
                  <a:lnTo>
                    <a:pt x="66179" y="163639"/>
                  </a:lnTo>
                  <a:lnTo>
                    <a:pt x="92392" y="165265"/>
                  </a:lnTo>
                  <a:lnTo>
                    <a:pt x="101765" y="15976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16">
              <a:extLst>
                <a:ext uri="{FF2B5EF4-FFF2-40B4-BE49-F238E27FC236}">
                  <a16:creationId xmlns:a16="http://schemas.microsoft.com/office/drawing/2014/main" id="{A4166BA2-0C9F-A70D-0B00-5BB709A32073}"/>
                </a:ext>
              </a:extLst>
            </p:cNvPr>
            <p:cNvSpPr/>
            <p:nvPr/>
          </p:nvSpPr>
          <p:spPr>
            <a:xfrm>
              <a:off x="3760747" y="2989318"/>
              <a:ext cx="195114" cy="312634"/>
            </a:xfrm>
            <a:custGeom>
              <a:avLst/>
              <a:gdLst/>
              <a:ahLst/>
              <a:cxnLst/>
              <a:rect l="l" t="t" r="r" b="b"/>
              <a:pathLst>
                <a:path w="250825" h="457200">
                  <a:moveTo>
                    <a:pt x="91743" y="0"/>
                  </a:moveTo>
                  <a:lnTo>
                    <a:pt x="44251" y="10268"/>
                  </a:lnTo>
                  <a:lnTo>
                    <a:pt x="24027" y="57975"/>
                  </a:lnTo>
                  <a:lnTo>
                    <a:pt x="15444" y="156498"/>
                  </a:lnTo>
                  <a:lnTo>
                    <a:pt x="0" y="405831"/>
                  </a:lnTo>
                  <a:lnTo>
                    <a:pt x="12161" y="442025"/>
                  </a:lnTo>
                  <a:lnTo>
                    <a:pt x="43302" y="456800"/>
                  </a:lnTo>
                  <a:lnTo>
                    <a:pt x="76759" y="448491"/>
                  </a:lnTo>
                  <a:lnTo>
                    <a:pt x="95871" y="415432"/>
                  </a:lnTo>
                  <a:lnTo>
                    <a:pt x="104143" y="346069"/>
                  </a:lnTo>
                  <a:lnTo>
                    <a:pt x="113182" y="241065"/>
                  </a:lnTo>
                  <a:lnTo>
                    <a:pt x="118612" y="201237"/>
                  </a:lnTo>
                  <a:lnTo>
                    <a:pt x="127382" y="169798"/>
                  </a:lnTo>
                  <a:lnTo>
                    <a:pt x="141540" y="146700"/>
                  </a:lnTo>
                  <a:lnTo>
                    <a:pt x="163134" y="131899"/>
                  </a:lnTo>
                  <a:lnTo>
                    <a:pt x="194213" y="125347"/>
                  </a:lnTo>
                  <a:lnTo>
                    <a:pt x="232783" y="111537"/>
                  </a:lnTo>
                  <a:lnTo>
                    <a:pt x="250310" y="83374"/>
                  </a:lnTo>
                  <a:lnTo>
                    <a:pt x="247344" y="50961"/>
                  </a:lnTo>
                  <a:lnTo>
                    <a:pt x="224434" y="24399"/>
                  </a:lnTo>
                  <a:lnTo>
                    <a:pt x="182130" y="13790"/>
                  </a:lnTo>
                  <a:lnTo>
                    <a:pt x="917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17">
              <a:extLst>
                <a:ext uri="{FF2B5EF4-FFF2-40B4-BE49-F238E27FC236}">
                  <a16:creationId xmlns:a16="http://schemas.microsoft.com/office/drawing/2014/main" id="{28A6691E-1D7E-0228-03CE-D352E600D77E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51454" y="3113406"/>
              <a:ext cx="103753" cy="153202"/>
            </a:xfrm>
            <a:prstGeom prst="rect">
              <a:avLst/>
            </a:prstGeom>
          </p:spPr>
        </p:pic>
        <p:sp>
          <p:nvSpPr>
            <p:cNvPr id="70" name="object 18">
              <a:extLst>
                <a:ext uri="{FF2B5EF4-FFF2-40B4-BE49-F238E27FC236}">
                  <a16:creationId xmlns:a16="http://schemas.microsoft.com/office/drawing/2014/main" id="{65F5EF2F-0F24-1008-30EC-1699A81F1260}"/>
                </a:ext>
              </a:extLst>
            </p:cNvPr>
            <p:cNvSpPr/>
            <p:nvPr/>
          </p:nvSpPr>
          <p:spPr>
            <a:xfrm>
              <a:off x="4692331" y="2923870"/>
              <a:ext cx="313665" cy="289620"/>
            </a:xfrm>
            <a:custGeom>
              <a:avLst/>
              <a:gdLst/>
              <a:ahLst/>
              <a:cxnLst/>
              <a:rect l="l" t="t" r="r" b="b"/>
              <a:pathLst>
                <a:path w="403225" h="423545">
                  <a:moveTo>
                    <a:pt x="403160" y="0"/>
                  </a:moveTo>
                  <a:lnTo>
                    <a:pt x="177554" y="17402"/>
                  </a:lnTo>
                  <a:lnTo>
                    <a:pt x="88745" y="217893"/>
                  </a:lnTo>
                  <a:lnTo>
                    <a:pt x="27707" y="357056"/>
                  </a:lnTo>
                  <a:lnTo>
                    <a:pt x="0" y="423097"/>
                  </a:lnTo>
                  <a:lnTo>
                    <a:pt x="90625" y="405212"/>
                  </a:lnTo>
                  <a:lnTo>
                    <a:pt x="204370" y="56699"/>
                  </a:lnTo>
                  <a:lnTo>
                    <a:pt x="400375" y="71610"/>
                  </a:lnTo>
                  <a:lnTo>
                    <a:pt x="4031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19">
              <a:extLst>
                <a:ext uri="{FF2B5EF4-FFF2-40B4-BE49-F238E27FC236}">
                  <a16:creationId xmlns:a16="http://schemas.microsoft.com/office/drawing/2014/main" id="{01E54F65-D404-81A3-18BE-548ADF9C739E}"/>
                </a:ext>
              </a:extLst>
            </p:cNvPr>
            <p:cNvSpPr/>
            <p:nvPr/>
          </p:nvSpPr>
          <p:spPr>
            <a:xfrm>
              <a:off x="4130107" y="3113406"/>
              <a:ext cx="719206" cy="1000862"/>
            </a:xfrm>
            <a:custGeom>
              <a:avLst/>
              <a:gdLst/>
              <a:ahLst/>
              <a:cxnLst/>
              <a:rect l="l" t="t" r="r" b="b"/>
              <a:pathLst>
                <a:path w="924559" h="1463675">
                  <a:moveTo>
                    <a:pt x="251426" y="0"/>
                  </a:moveTo>
                  <a:lnTo>
                    <a:pt x="211689" y="567113"/>
                  </a:lnTo>
                  <a:lnTo>
                    <a:pt x="0" y="1316609"/>
                  </a:lnTo>
                  <a:lnTo>
                    <a:pt x="649697" y="1463369"/>
                  </a:lnTo>
                  <a:lnTo>
                    <a:pt x="800834" y="593238"/>
                  </a:lnTo>
                  <a:lnTo>
                    <a:pt x="924202" y="124436"/>
                  </a:lnTo>
                  <a:lnTo>
                    <a:pt x="251426" y="0"/>
                  </a:lnTo>
                  <a:close/>
                </a:path>
              </a:pathLst>
            </a:custGeom>
            <a:solidFill>
              <a:srgbClr val="7800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20">
              <a:extLst>
                <a:ext uri="{FF2B5EF4-FFF2-40B4-BE49-F238E27FC236}">
                  <a16:creationId xmlns:a16="http://schemas.microsoft.com/office/drawing/2014/main" id="{4D80B29E-11CF-BC7F-75BA-8C394BE6F779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96443" y="3198475"/>
              <a:ext cx="74031" cy="131937"/>
            </a:xfrm>
            <a:prstGeom prst="rect">
              <a:avLst/>
            </a:prstGeom>
          </p:spPr>
        </p:pic>
        <p:sp>
          <p:nvSpPr>
            <p:cNvPr id="73" name="object 21">
              <a:extLst>
                <a:ext uri="{FF2B5EF4-FFF2-40B4-BE49-F238E27FC236}">
                  <a16:creationId xmlns:a16="http://schemas.microsoft.com/office/drawing/2014/main" id="{6E6AEE40-D914-A0A0-BE34-F4DB3BE9D9CA}"/>
                </a:ext>
              </a:extLst>
            </p:cNvPr>
            <p:cNvSpPr/>
            <p:nvPr/>
          </p:nvSpPr>
          <p:spPr>
            <a:xfrm>
              <a:off x="4983310" y="2923875"/>
              <a:ext cx="22721" cy="49500"/>
            </a:xfrm>
            <a:custGeom>
              <a:avLst/>
              <a:gdLst/>
              <a:ahLst/>
              <a:cxnLst/>
              <a:rect l="l" t="t" r="r" b="b"/>
              <a:pathLst>
                <a:path w="29209" h="72389">
                  <a:moveTo>
                    <a:pt x="29083" y="0"/>
                  </a:moveTo>
                  <a:lnTo>
                    <a:pt x="0" y="43408"/>
                  </a:lnTo>
                  <a:lnTo>
                    <a:pt x="9918" y="58293"/>
                  </a:lnTo>
                  <a:lnTo>
                    <a:pt x="15798" y="66179"/>
                  </a:lnTo>
                  <a:lnTo>
                    <a:pt x="19951" y="69697"/>
                  </a:lnTo>
                  <a:lnTo>
                    <a:pt x="24676" y="71488"/>
                  </a:lnTo>
                  <a:lnTo>
                    <a:pt x="26200" y="71882"/>
                  </a:lnTo>
                  <a:lnTo>
                    <a:pt x="26301" y="71615"/>
                  </a:lnTo>
                  <a:lnTo>
                    <a:pt x="29083" y="0"/>
                  </a:lnTo>
                  <a:close/>
                </a:path>
              </a:pathLst>
            </a:custGeom>
            <a:solidFill>
              <a:srgbClr val="0E2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2">
              <a:extLst>
                <a:ext uri="{FF2B5EF4-FFF2-40B4-BE49-F238E27FC236}">
                  <a16:creationId xmlns:a16="http://schemas.microsoft.com/office/drawing/2014/main" id="{B2E72FB7-607A-2CB3-37C9-A70F876D36AF}"/>
                </a:ext>
              </a:extLst>
            </p:cNvPr>
            <p:cNvSpPr/>
            <p:nvPr/>
          </p:nvSpPr>
          <p:spPr>
            <a:xfrm>
              <a:off x="4239531" y="3235320"/>
              <a:ext cx="514706" cy="776808"/>
            </a:xfrm>
            <a:custGeom>
              <a:avLst/>
              <a:gdLst/>
              <a:ahLst/>
              <a:cxnLst/>
              <a:rect l="l" t="t" r="r" b="b"/>
              <a:pathLst>
                <a:path w="661670" h="1136015">
                  <a:moveTo>
                    <a:pt x="194172" y="0"/>
                  </a:moveTo>
                  <a:lnTo>
                    <a:pt x="0" y="1061423"/>
                  </a:lnTo>
                  <a:lnTo>
                    <a:pt x="421139" y="1135431"/>
                  </a:lnTo>
                  <a:lnTo>
                    <a:pt x="661665" y="91316"/>
                  </a:lnTo>
                  <a:lnTo>
                    <a:pt x="194172" y="0"/>
                  </a:lnTo>
                  <a:close/>
                </a:path>
              </a:pathLst>
            </a:custGeom>
            <a:solidFill>
              <a:srgbClr val="904B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3">
              <a:extLst>
                <a:ext uri="{FF2B5EF4-FFF2-40B4-BE49-F238E27FC236}">
                  <a16:creationId xmlns:a16="http://schemas.microsoft.com/office/drawing/2014/main" id="{A70AA71E-BC5C-8418-522B-B6C12EDC0958}"/>
                </a:ext>
              </a:extLst>
            </p:cNvPr>
            <p:cNvSpPr/>
            <p:nvPr/>
          </p:nvSpPr>
          <p:spPr>
            <a:xfrm>
              <a:off x="3967204" y="3437628"/>
              <a:ext cx="1193408" cy="1174112"/>
            </a:xfrm>
            <a:custGeom>
              <a:avLst/>
              <a:gdLst/>
              <a:ahLst/>
              <a:cxnLst/>
              <a:rect l="l" t="t" r="r" b="b"/>
              <a:pathLst>
                <a:path w="1534159" h="1717040">
                  <a:moveTo>
                    <a:pt x="1533715" y="334937"/>
                  </a:moveTo>
                  <a:lnTo>
                    <a:pt x="1489176" y="136309"/>
                  </a:lnTo>
                  <a:lnTo>
                    <a:pt x="1292847" y="0"/>
                  </a:lnTo>
                  <a:lnTo>
                    <a:pt x="1130477" y="444"/>
                  </a:lnTo>
                  <a:lnTo>
                    <a:pt x="1038720" y="118960"/>
                  </a:lnTo>
                  <a:lnTo>
                    <a:pt x="0" y="1405331"/>
                  </a:lnTo>
                  <a:lnTo>
                    <a:pt x="423367" y="1716862"/>
                  </a:lnTo>
                  <a:lnTo>
                    <a:pt x="495007" y="1621294"/>
                  </a:lnTo>
                  <a:lnTo>
                    <a:pt x="1462062" y="430517"/>
                  </a:lnTo>
                  <a:lnTo>
                    <a:pt x="1533715" y="334937"/>
                  </a:lnTo>
                  <a:close/>
                </a:path>
              </a:pathLst>
            </a:custGeom>
            <a:solidFill>
              <a:srgbClr val="DC0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4">
              <a:extLst>
                <a:ext uri="{FF2B5EF4-FFF2-40B4-BE49-F238E27FC236}">
                  <a16:creationId xmlns:a16="http://schemas.microsoft.com/office/drawing/2014/main" id="{4E0BAB97-5B7B-1D53-5CED-5C4284CE6750}"/>
                </a:ext>
              </a:extLst>
            </p:cNvPr>
            <p:cNvSpPr/>
            <p:nvPr/>
          </p:nvSpPr>
          <p:spPr>
            <a:xfrm>
              <a:off x="3967207" y="4317231"/>
              <a:ext cx="385289" cy="305686"/>
            </a:xfrm>
            <a:custGeom>
              <a:avLst/>
              <a:gdLst/>
              <a:ahLst/>
              <a:cxnLst/>
              <a:rect l="l" t="t" r="r" b="b"/>
              <a:pathLst>
                <a:path w="495300" h="447040">
                  <a:moveTo>
                    <a:pt x="254138" y="0"/>
                  </a:moveTo>
                  <a:lnTo>
                    <a:pt x="91766" y="450"/>
                  </a:lnTo>
                  <a:lnTo>
                    <a:pt x="0" y="118970"/>
                  </a:lnTo>
                  <a:lnTo>
                    <a:pt x="77453" y="307760"/>
                  </a:lnTo>
                  <a:lnTo>
                    <a:pt x="204695" y="446740"/>
                  </a:lnTo>
                  <a:lnTo>
                    <a:pt x="423379" y="430499"/>
                  </a:lnTo>
                  <a:lnTo>
                    <a:pt x="495000" y="334932"/>
                  </a:lnTo>
                  <a:lnTo>
                    <a:pt x="450478" y="136351"/>
                  </a:lnTo>
                  <a:lnTo>
                    <a:pt x="2541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5">
              <a:extLst>
                <a:ext uri="{FF2B5EF4-FFF2-40B4-BE49-F238E27FC236}">
                  <a16:creationId xmlns:a16="http://schemas.microsoft.com/office/drawing/2014/main" id="{DF35D468-3385-1C62-401C-F71737424B87}"/>
                </a:ext>
              </a:extLst>
            </p:cNvPr>
            <p:cNvSpPr/>
            <p:nvPr/>
          </p:nvSpPr>
          <p:spPr>
            <a:xfrm>
              <a:off x="4568017" y="3485461"/>
              <a:ext cx="335893" cy="827611"/>
            </a:xfrm>
            <a:custGeom>
              <a:avLst/>
              <a:gdLst/>
              <a:ahLst/>
              <a:cxnLst/>
              <a:rect l="l" t="t" r="r" b="b"/>
              <a:pathLst>
                <a:path w="431800" h="1210309">
                  <a:moveTo>
                    <a:pt x="255676" y="726122"/>
                  </a:moveTo>
                  <a:lnTo>
                    <a:pt x="167538" y="457200"/>
                  </a:lnTo>
                  <a:lnTo>
                    <a:pt x="190169" y="143357"/>
                  </a:lnTo>
                  <a:lnTo>
                    <a:pt x="99936" y="255041"/>
                  </a:lnTo>
                  <a:lnTo>
                    <a:pt x="51917" y="526656"/>
                  </a:lnTo>
                  <a:lnTo>
                    <a:pt x="126047" y="779322"/>
                  </a:lnTo>
                  <a:lnTo>
                    <a:pt x="55956" y="914666"/>
                  </a:lnTo>
                  <a:lnTo>
                    <a:pt x="0" y="1209814"/>
                  </a:lnTo>
                  <a:lnTo>
                    <a:pt x="156730" y="1016850"/>
                  </a:lnTo>
                  <a:lnTo>
                    <a:pt x="182105" y="888619"/>
                  </a:lnTo>
                  <a:lnTo>
                    <a:pt x="255676" y="726122"/>
                  </a:lnTo>
                  <a:close/>
                </a:path>
                <a:path w="431800" h="1210309">
                  <a:moveTo>
                    <a:pt x="431241" y="613638"/>
                  </a:moveTo>
                  <a:lnTo>
                    <a:pt x="336867" y="365633"/>
                  </a:lnTo>
                  <a:lnTo>
                    <a:pt x="304304" y="0"/>
                  </a:lnTo>
                  <a:lnTo>
                    <a:pt x="266369" y="48983"/>
                  </a:lnTo>
                  <a:lnTo>
                    <a:pt x="293243" y="394576"/>
                  </a:lnTo>
                  <a:lnTo>
                    <a:pt x="393954" y="639965"/>
                  </a:lnTo>
                  <a:lnTo>
                    <a:pt x="321652" y="813777"/>
                  </a:lnTo>
                  <a:lnTo>
                    <a:pt x="417042" y="696315"/>
                  </a:lnTo>
                  <a:lnTo>
                    <a:pt x="431241" y="613638"/>
                  </a:lnTo>
                  <a:close/>
                </a:path>
              </a:pathLst>
            </a:custGeom>
            <a:solidFill>
              <a:srgbClr val="8804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6">
              <a:extLst>
                <a:ext uri="{FF2B5EF4-FFF2-40B4-BE49-F238E27FC236}">
                  <a16:creationId xmlns:a16="http://schemas.microsoft.com/office/drawing/2014/main" id="{36BC18E6-6E53-CA10-28E4-4D5147F9AA49}"/>
                </a:ext>
              </a:extLst>
            </p:cNvPr>
            <p:cNvSpPr/>
            <p:nvPr/>
          </p:nvSpPr>
          <p:spPr>
            <a:xfrm>
              <a:off x="2647444" y="3628975"/>
              <a:ext cx="577933" cy="293094"/>
            </a:xfrm>
            <a:custGeom>
              <a:avLst/>
              <a:gdLst/>
              <a:ahLst/>
              <a:cxnLst/>
              <a:rect l="l" t="t" r="r" b="b"/>
              <a:pathLst>
                <a:path w="742950" h="428625">
                  <a:moveTo>
                    <a:pt x="610326" y="0"/>
                  </a:moveTo>
                  <a:lnTo>
                    <a:pt x="388626" y="44511"/>
                  </a:lnTo>
                  <a:lnTo>
                    <a:pt x="156728" y="129681"/>
                  </a:lnTo>
                  <a:lnTo>
                    <a:pt x="0" y="273897"/>
                  </a:lnTo>
                  <a:lnTo>
                    <a:pt x="56783" y="428500"/>
                  </a:lnTo>
                  <a:lnTo>
                    <a:pt x="382208" y="367831"/>
                  </a:lnTo>
                  <a:lnTo>
                    <a:pt x="644650" y="231846"/>
                  </a:lnTo>
                  <a:lnTo>
                    <a:pt x="742364" y="132320"/>
                  </a:lnTo>
                  <a:lnTo>
                    <a:pt x="610326" y="0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">
              <a:extLst>
                <a:ext uri="{FF2B5EF4-FFF2-40B4-BE49-F238E27FC236}">
                  <a16:creationId xmlns:a16="http://schemas.microsoft.com/office/drawing/2014/main" id="{98CAC82E-E63E-AE53-9613-CBA0FFEC9615}"/>
                </a:ext>
              </a:extLst>
            </p:cNvPr>
            <p:cNvSpPr/>
            <p:nvPr/>
          </p:nvSpPr>
          <p:spPr>
            <a:xfrm>
              <a:off x="2691613" y="3718059"/>
              <a:ext cx="921236" cy="909677"/>
            </a:xfrm>
            <a:custGeom>
              <a:avLst/>
              <a:gdLst/>
              <a:ahLst/>
              <a:cxnLst/>
              <a:rect l="l" t="t" r="r" b="b"/>
              <a:pathLst>
                <a:path w="1184275" h="1330325">
                  <a:moveTo>
                    <a:pt x="679487" y="0"/>
                  </a:moveTo>
                  <a:lnTo>
                    <a:pt x="0" y="298221"/>
                  </a:lnTo>
                  <a:lnTo>
                    <a:pt x="280619" y="761589"/>
                  </a:lnTo>
                  <a:lnTo>
                    <a:pt x="470561" y="1330252"/>
                  </a:lnTo>
                  <a:lnTo>
                    <a:pt x="1183660" y="988692"/>
                  </a:lnTo>
                  <a:lnTo>
                    <a:pt x="900632" y="494372"/>
                  </a:lnTo>
                  <a:lnTo>
                    <a:pt x="679487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8">
              <a:extLst>
                <a:ext uri="{FF2B5EF4-FFF2-40B4-BE49-F238E27FC236}">
                  <a16:creationId xmlns:a16="http://schemas.microsoft.com/office/drawing/2014/main" id="{67EF36B5-F6C9-D535-CDBD-BEF92B0C552C}"/>
                </a:ext>
              </a:extLst>
            </p:cNvPr>
            <p:cNvSpPr/>
            <p:nvPr/>
          </p:nvSpPr>
          <p:spPr>
            <a:xfrm>
              <a:off x="2658486" y="3648456"/>
              <a:ext cx="954331" cy="1005638"/>
            </a:xfrm>
            <a:custGeom>
              <a:avLst/>
              <a:gdLst/>
              <a:ahLst/>
              <a:cxnLst/>
              <a:rect l="l" t="t" r="r" b="b"/>
              <a:pathLst>
                <a:path w="1226820" h="1470659">
                  <a:moveTo>
                    <a:pt x="722071" y="101803"/>
                  </a:moveTo>
                  <a:lnTo>
                    <a:pt x="610336" y="0"/>
                  </a:lnTo>
                  <a:lnTo>
                    <a:pt x="388632" y="44513"/>
                  </a:lnTo>
                  <a:lnTo>
                    <a:pt x="156730" y="129679"/>
                  </a:lnTo>
                  <a:lnTo>
                    <a:pt x="0" y="273900"/>
                  </a:lnTo>
                  <a:lnTo>
                    <a:pt x="42570" y="400024"/>
                  </a:lnTo>
                  <a:lnTo>
                    <a:pt x="382219" y="367830"/>
                  </a:lnTo>
                  <a:lnTo>
                    <a:pt x="644652" y="231851"/>
                  </a:lnTo>
                  <a:lnTo>
                    <a:pt x="722071" y="101803"/>
                  </a:lnTo>
                  <a:close/>
                </a:path>
                <a:path w="1226820" h="1470659">
                  <a:moveTo>
                    <a:pt x="1226235" y="1090498"/>
                  </a:moveTo>
                  <a:lnTo>
                    <a:pt x="513143" y="1432039"/>
                  </a:lnTo>
                  <a:lnTo>
                    <a:pt x="599732" y="1470317"/>
                  </a:lnTo>
                  <a:lnTo>
                    <a:pt x="1215948" y="1202321"/>
                  </a:lnTo>
                  <a:lnTo>
                    <a:pt x="1226235" y="1090498"/>
                  </a:lnTo>
                  <a:close/>
                </a:path>
              </a:pathLst>
            </a:custGeom>
            <a:solidFill>
              <a:srgbClr val="9F9D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9">
              <a:extLst>
                <a:ext uri="{FF2B5EF4-FFF2-40B4-BE49-F238E27FC236}">
                  <a16:creationId xmlns:a16="http://schemas.microsoft.com/office/drawing/2014/main" id="{2A4CF6A8-CE82-272E-EF1F-000F275A3038}"/>
                </a:ext>
              </a:extLst>
            </p:cNvPr>
            <p:cNvSpPr/>
            <p:nvPr/>
          </p:nvSpPr>
          <p:spPr>
            <a:xfrm>
              <a:off x="2742351" y="3712398"/>
              <a:ext cx="364049" cy="152843"/>
            </a:xfrm>
            <a:custGeom>
              <a:avLst/>
              <a:gdLst/>
              <a:ahLst/>
              <a:cxnLst/>
              <a:rect l="l" t="t" r="r" b="b"/>
              <a:pathLst>
                <a:path w="467995" h="223520">
                  <a:moveTo>
                    <a:pt x="276656" y="44538"/>
                  </a:moveTo>
                  <a:lnTo>
                    <a:pt x="101752" y="70789"/>
                  </a:lnTo>
                  <a:lnTo>
                    <a:pt x="0" y="141859"/>
                  </a:lnTo>
                  <a:lnTo>
                    <a:pt x="40589" y="223240"/>
                  </a:lnTo>
                  <a:lnTo>
                    <a:pt x="260299" y="133997"/>
                  </a:lnTo>
                  <a:lnTo>
                    <a:pt x="276656" y="44538"/>
                  </a:lnTo>
                  <a:close/>
                </a:path>
                <a:path w="467995" h="223520">
                  <a:moveTo>
                    <a:pt x="467855" y="0"/>
                  </a:moveTo>
                  <a:lnTo>
                    <a:pt x="276656" y="44538"/>
                  </a:lnTo>
                  <a:lnTo>
                    <a:pt x="260311" y="134010"/>
                  </a:lnTo>
                  <a:lnTo>
                    <a:pt x="459613" y="105727"/>
                  </a:lnTo>
                  <a:lnTo>
                    <a:pt x="467855" y="0"/>
                  </a:lnTo>
                  <a:close/>
                </a:path>
              </a:pathLst>
            </a:custGeom>
            <a:solidFill>
              <a:srgbClr val="7C77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30">
              <a:extLst>
                <a:ext uri="{FF2B5EF4-FFF2-40B4-BE49-F238E27FC236}">
                  <a16:creationId xmlns:a16="http://schemas.microsoft.com/office/drawing/2014/main" id="{55C83820-543E-62F1-1F77-971FC36BD1C1}"/>
                </a:ext>
              </a:extLst>
            </p:cNvPr>
            <p:cNvSpPr/>
            <p:nvPr/>
          </p:nvSpPr>
          <p:spPr>
            <a:xfrm>
              <a:off x="2715650" y="3737802"/>
              <a:ext cx="324532" cy="157619"/>
            </a:xfrm>
            <a:custGeom>
              <a:avLst/>
              <a:gdLst/>
              <a:ahLst/>
              <a:cxnLst/>
              <a:rect l="l" t="t" r="r" b="b"/>
              <a:pathLst>
                <a:path w="417195" h="230504">
                  <a:moveTo>
                    <a:pt x="417044" y="0"/>
                  </a:moveTo>
                  <a:lnTo>
                    <a:pt x="0" y="35423"/>
                  </a:lnTo>
                  <a:lnTo>
                    <a:pt x="63704" y="230359"/>
                  </a:lnTo>
                  <a:lnTo>
                    <a:pt x="185831" y="169502"/>
                  </a:lnTo>
                  <a:lnTo>
                    <a:pt x="93128" y="169502"/>
                  </a:lnTo>
                  <a:lnTo>
                    <a:pt x="68469" y="71610"/>
                  </a:lnTo>
                  <a:lnTo>
                    <a:pt x="158635" y="69789"/>
                  </a:lnTo>
                  <a:lnTo>
                    <a:pt x="374746" y="69789"/>
                  </a:lnTo>
                  <a:lnTo>
                    <a:pt x="417044" y="0"/>
                  </a:lnTo>
                  <a:close/>
                </a:path>
                <a:path w="417195" h="230504">
                  <a:moveTo>
                    <a:pt x="374746" y="69789"/>
                  </a:moveTo>
                  <a:lnTo>
                    <a:pt x="158635" y="69789"/>
                  </a:lnTo>
                  <a:lnTo>
                    <a:pt x="207251" y="70904"/>
                  </a:lnTo>
                  <a:lnTo>
                    <a:pt x="231022" y="76506"/>
                  </a:lnTo>
                  <a:lnTo>
                    <a:pt x="246652" y="88143"/>
                  </a:lnTo>
                  <a:lnTo>
                    <a:pt x="232298" y="109390"/>
                  </a:lnTo>
                  <a:lnTo>
                    <a:pt x="178453" y="136409"/>
                  </a:lnTo>
                  <a:lnTo>
                    <a:pt x="120327" y="159635"/>
                  </a:lnTo>
                  <a:lnTo>
                    <a:pt x="93128" y="169502"/>
                  </a:lnTo>
                  <a:lnTo>
                    <a:pt x="185831" y="169502"/>
                  </a:lnTo>
                  <a:lnTo>
                    <a:pt x="369904" y="77777"/>
                  </a:lnTo>
                  <a:lnTo>
                    <a:pt x="374746" y="69789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31">
              <a:extLst>
                <a:ext uri="{FF2B5EF4-FFF2-40B4-BE49-F238E27FC236}">
                  <a16:creationId xmlns:a16="http://schemas.microsoft.com/office/drawing/2014/main" id="{68A1A7E5-8447-531E-5C48-FE7F2E20364F}"/>
                </a:ext>
              </a:extLst>
            </p:cNvPr>
            <p:cNvSpPr/>
            <p:nvPr/>
          </p:nvSpPr>
          <p:spPr>
            <a:xfrm>
              <a:off x="2830060" y="4072873"/>
              <a:ext cx="717229" cy="218409"/>
            </a:xfrm>
            <a:custGeom>
              <a:avLst/>
              <a:gdLst/>
              <a:ahLst/>
              <a:cxnLst/>
              <a:rect l="l" t="t" r="r" b="b"/>
              <a:pathLst>
                <a:path w="922020" h="319404">
                  <a:moveTo>
                    <a:pt x="494885" y="0"/>
                  </a:moveTo>
                  <a:lnTo>
                    <a:pt x="260232" y="1748"/>
                  </a:lnTo>
                  <a:lnTo>
                    <a:pt x="0" y="70866"/>
                  </a:lnTo>
                  <a:lnTo>
                    <a:pt x="102646" y="242704"/>
                  </a:lnTo>
                  <a:lnTo>
                    <a:pt x="287593" y="89222"/>
                  </a:lnTo>
                  <a:lnTo>
                    <a:pt x="507125" y="98248"/>
                  </a:lnTo>
                  <a:lnTo>
                    <a:pt x="921605" y="318932"/>
                  </a:lnTo>
                  <a:lnTo>
                    <a:pt x="813640" y="132037"/>
                  </a:lnTo>
                  <a:lnTo>
                    <a:pt x="4948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54">
              <a:extLst>
                <a:ext uri="{FF2B5EF4-FFF2-40B4-BE49-F238E27FC236}">
                  <a16:creationId xmlns:a16="http://schemas.microsoft.com/office/drawing/2014/main" id="{2E265760-C18B-4900-9BAA-05F4783CA6C2}"/>
                </a:ext>
              </a:extLst>
            </p:cNvPr>
            <p:cNvSpPr/>
            <p:nvPr/>
          </p:nvSpPr>
          <p:spPr>
            <a:xfrm>
              <a:off x="3665207" y="4373687"/>
              <a:ext cx="764650" cy="653057"/>
            </a:xfrm>
            <a:custGeom>
              <a:avLst/>
              <a:gdLst/>
              <a:ahLst/>
              <a:cxnLst/>
              <a:rect l="l" t="t" r="r" b="b"/>
              <a:pathLst>
                <a:path w="982979" h="955040">
                  <a:moveTo>
                    <a:pt x="2628" y="351663"/>
                  </a:moveTo>
                  <a:lnTo>
                    <a:pt x="2438" y="351409"/>
                  </a:lnTo>
                  <a:lnTo>
                    <a:pt x="2171" y="351002"/>
                  </a:lnTo>
                  <a:lnTo>
                    <a:pt x="1498" y="350621"/>
                  </a:lnTo>
                  <a:lnTo>
                    <a:pt x="1041" y="350659"/>
                  </a:lnTo>
                  <a:lnTo>
                    <a:pt x="673" y="350672"/>
                  </a:lnTo>
                  <a:lnTo>
                    <a:pt x="355" y="351345"/>
                  </a:lnTo>
                  <a:lnTo>
                    <a:pt x="0" y="351726"/>
                  </a:lnTo>
                  <a:lnTo>
                    <a:pt x="558" y="352132"/>
                  </a:lnTo>
                  <a:lnTo>
                    <a:pt x="1117" y="352539"/>
                  </a:lnTo>
                  <a:lnTo>
                    <a:pt x="1943" y="353161"/>
                  </a:lnTo>
                  <a:lnTo>
                    <a:pt x="2222" y="352310"/>
                  </a:lnTo>
                  <a:lnTo>
                    <a:pt x="2628" y="351663"/>
                  </a:lnTo>
                  <a:close/>
                </a:path>
                <a:path w="982979" h="955040">
                  <a:moveTo>
                    <a:pt x="197015" y="90500"/>
                  </a:moveTo>
                  <a:lnTo>
                    <a:pt x="196913" y="90246"/>
                  </a:lnTo>
                  <a:lnTo>
                    <a:pt x="196837" y="89992"/>
                  </a:lnTo>
                  <a:lnTo>
                    <a:pt x="196710" y="89725"/>
                  </a:lnTo>
                  <a:lnTo>
                    <a:pt x="195935" y="89954"/>
                  </a:lnTo>
                  <a:lnTo>
                    <a:pt x="194424" y="90373"/>
                  </a:lnTo>
                  <a:lnTo>
                    <a:pt x="194538" y="90779"/>
                  </a:lnTo>
                  <a:lnTo>
                    <a:pt x="194678" y="91186"/>
                  </a:lnTo>
                  <a:lnTo>
                    <a:pt x="194805" y="91592"/>
                  </a:lnTo>
                  <a:lnTo>
                    <a:pt x="195554" y="91224"/>
                  </a:lnTo>
                  <a:lnTo>
                    <a:pt x="197015" y="90500"/>
                  </a:lnTo>
                  <a:close/>
                </a:path>
                <a:path w="982979" h="955040">
                  <a:moveTo>
                    <a:pt x="225348" y="626364"/>
                  </a:moveTo>
                  <a:lnTo>
                    <a:pt x="225044" y="626211"/>
                  </a:lnTo>
                  <a:lnTo>
                    <a:pt x="224688" y="626084"/>
                  </a:lnTo>
                  <a:lnTo>
                    <a:pt x="224358" y="625932"/>
                  </a:lnTo>
                  <a:lnTo>
                    <a:pt x="223304" y="627913"/>
                  </a:lnTo>
                  <a:lnTo>
                    <a:pt x="222770" y="628891"/>
                  </a:lnTo>
                  <a:lnTo>
                    <a:pt x="223177" y="629069"/>
                  </a:lnTo>
                  <a:lnTo>
                    <a:pt x="224002" y="629462"/>
                  </a:lnTo>
                  <a:lnTo>
                    <a:pt x="224447" y="628434"/>
                  </a:lnTo>
                  <a:lnTo>
                    <a:pt x="224904" y="627392"/>
                  </a:lnTo>
                  <a:lnTo>
                    <a:pt x="225348" y="626364"/>
                  </a:lnTo>
                  <a:close/>
                </a:path>
                <a:path w="982979" h="955040">
                  <a:moveTo>
                    <a:pt x="227647" y="731431"/>
                  </a:moveTo>
                  <a:lnTo>
                    <a:pt x="227076" y="731481"/>
                  </a:lnTo>
                  <a:lnTo>
                    <a:pt x="226517" y="731431"/>
                  </a:lnTo>
                  <a:lnTo>
                    <a:pt x="226098" y="731634"/>
                  </a:lnTo>
                  <a:lnTo>
                    <a:pt x="225856" y="731710"/>
                  </a:lnTo>
                  <a:lnTo>
                    <a:pt x="225894" y="732294"/>
                  </a:lnTo>
                  <a:lnTo>
                    <a:pt x="225806" y="732650"/>
                  </a:lnTo>
                  <a:lnTo>
                    <a:pt x="226352" y="732663"/>
                  </a:lnTo>
                  <a:lnTo>
                    <a:pt x="226885" y="732751"/>
                  </a:lnTo>
                  <a:lnTo>
                    <a:pt x="227380" y="732650"/>
                  </a:lnTo>
                  <a:lnTo>
                    <a:pt x="227520" y="732650"/>
                  </a:lnTo>
                  <a:lnTo>
                    <a:pt x="227533" y="732002"/>
                  </a:lnTo>
                  <a:lnTo>
                    <a:pt x="227647" y="731431"/>
                  </a:lnTo>
                  <a:close/>
                </a:path>
                <a:path w="982979" h="955040">
                  <a:moveTo>
                    <a:pt x="253542" y="355600"/>
                  </a:moveTo>
                  <a:lnTo>
                    <a:pt x="252818" y="355180"/>
                  </a:lnTo>
                  <a:lnTo>
                    <a:pt x="252183" y="355739"/>
                  </a:lnTo>
                  <a:lnTo>
                    <a:pt x="251675" y="356336"/>
                  </a:lnTo>
                  <a:lnTo>
                    <a:pt x="251167" y="356908"/>
                  </a:lnTo>
                  <a:lnTo>
                    <a:pt x="251739" y="357327"/>
                  </a:lnTo>
                  <a:lnTo>
                    <a:pt x="252844" y="358178"/>
                  </a:lnTo>
                  <a:lnTo>
                    <a:pt x="253085" y="357352"/>
                  </a:lnTo>
                  <a:lnTo>
                    <a:pt x="253352" y="356539"/>
                  </a:lnTo>
                  <a:lnTo>
                    <a:pt x="253530" y="355714"/>
                  </a:lnTo>
                  <a:close/>
                </a:path>
                <a:path w="982979" h="955040">
                  <a:moveTo>
                    <a:pt x="264680" y="551421"/>
                  </a:moveTo>
                  <a:lnTo>
                    <a:pt x="264045" y="551180"/>
                  </a:lnTo>
                  <a:lnTo>
                    <a:pt x="263423" y="550824"/>
                  </a:lnTo>
                  <a:lnTo>
                    <a:pt x="262763" y="550735"/>
                  </a:lnTo>
                  <a:lnTo>
                    <a:pt x="262572" y="550710"/>
                  </a:lnTo>
                  <a:lnTo>
                    <a:pt x="262280" y="551497"/>
                  </a:lnTo>
                  <a:lnTo>
                    <a:pt x="261835" y="552284"/>
                  </a:lnTo>
                  <a:lnTo>
                    <a:pt x="262801" y="552488"/>
                  </a:lnTo>
                  <a:lnTo>
                    <a:pt x="263461" y="552742"/>
                  </a:lnTo>
                  <a:lnTo>
                    <a:pt x="264083" y="552665"/>
                  </a:lnTo>
                  <a:lnTo>
                    <a:pt x="264325" y="552653"/>
                  </a:lnTo>
                  <a:lnTo>
                    <a:pt x="264515" y="551853"/>
                  </a:lnTo>
                  <a:lnTo>
                    <a:pt x="264680" y="551421"/>
                  </a:lnTo>
                  <a:close/>
                </a:path>
                <a:path w="982979" h="955040">
                  <a:moveTo>
                    <a:pt x="311467" y="685088"/>
                  </a:moveTo>
                  <a:lnTo>
                    <a:pt x="311391" y="684720"/>
                  </a:lnTo>
                  <a:lnTo>
                    <a:pt x="311226" y="684098"/>
                  </a:lnTo>
                  <a:lnTo>
                    <a:pt x="310642" y="683602"/>
                  </a:lnTo>
                  <a:lnTo>
                    <a:pt x="309867" y="682472"/>
                  </a:lnTo>
                  <a:lnTo>
                    <a:pt x="309295" y="683717"/>
                  </a:lnTo>
                  <a:lnTo>
                    <a:pt x="308673" y="684479"/>
                  </a:lnTo>
                  <a:lnTo>
                    <a:pt x="308838" y="684911"/>
                  </a:lnTo>
                  <a:lnTo>
                    <a:pt x="309067" y="685444"/>
                  </a:lnTo>
                  <a:lnTo>
                    <a:pt x="309943" y="685774"/>
                  </a:lnTo>
                  <a:lnTo>
                    <a:pt x="310730" y="686028"/>
                  </a:lnTo>
                  <a:lnTo>
                    <a:pt x="311467" y="685088"/>
                  </a:lnTo>
                  <a:close/>
                </a:path>
                <a:path w="982979" h="955040">
                  <a:moveTo>
                    <a:pt x="316547" y="293357"/>
                  </a:moveTo>
                  <a:lnTo>
                    <a:pt x="315976" y="292404"/>
                  </a:lnTo>
                  <a:lnTo>
                    <a:pt x="315353" y="292074"/>
                  </a:lnTo>
                  <a:lnTo>
                    <a:pt x="314845" y="291655"/>
                  </a:lnTo>
                  <a:lnTo>
                    <a:pt x="314604" y="291846"/>
                  </a:lnTo>
                  <a:lnTo>
                    <a:pt x="314363" y="292061"/>
                  </a:lnTo>
                  <a:lnTo>
                    <a:pt x="314134" y="292252"/>
                  </a:lnTo>
                  <a:lnTo>
                    <a:pt x="315290" y="293979"/>
                  </a:lnTo>
                  <a:lnTo>
                    <a:pt x="316509" y="295744"/>
                  </a:lnTo>
                  <a:lnTo>
                    <a:pt x="316407" y="294005"/>
                  </a:lnTo>
                  <a:lnTo>
                    <a:pt x="316547" y="293357"/>
                  </a:lnTo>
                  <a:close/>
                </a:path>
                <a:path w="982979" h="955040">
                  <a:moveTo>
                    <a:pt x="340715" y="165989"/>
                  </a:moveTo>
                  <a:lnTo>
                    <a:pt x="340372" y="165328"/>
                  </a:lnTo>
                  <a:lnTo>
                    <a:pt x="339725" y="164998"/>
                  </a:lnTo>
                  <a:lnTo>
                    <a:pt x="339229" y="164960"/>
                  </a:lnTo>
                  <a:lnTo>
                    <a:pt x="339026" y="164934"/>
                  </a:lnTo>
                  <a:lnTo>
                    <a:pt x="338772" y="165709"/>
                  </a:lnTo>
                  <a:lnTo>
                    <a:pt x="338416" y="166293"/>
                  </a:lnTo>
                  <a:lnTo>
                    <a:pt x="339572" y="166827"/>
                  </a:lnTo>
                  <a:lnTo>
                    <a:pt x="340055" y="167043"/>
                  </a:lnTo>
                  <a:lnTo>
                    <a:pt x="340258" y="166585"/>
                  </a:lnTo>
                  <a:lnTo>
                    <a:pt x="340715" y="165989"/>
                  </a:lnTo>
                  <a:close/>
                </a:path>
                <a:path w="982979" h="955040">
                  <a:moveTo>
                    <a:pt x="340728" y="265709"/>
                  </a:moveTo>
                  <a:lnTo>
                    <a:pt x="340563" y="265417"/>
                  </a:lnTo>
                  <a:lnTo>
                    <a:pt x="340423" y="265125"/>
                  </a:lnTo>
                  <a:lnTo>
                    <a:pt x="340296" y="264807"/>
                  </a:lnTo>
                  <a:lnTo>
                    <a:pt x="339369" y="265252"/>
                  </a:lnTo>
                  <a:lnTo>
                    <a:pt x="338455" y="265684"/>
                  </a:lnTo>
                  <a:lnTo>
                    <a:pt x="337553" y="266103"/>
                  </a:lnTo>
                  <a:lnTo>
                    <a:pt x="337705" y="266446"/>
                  </a:lnTo>
                  <a:lnTo>
                    <a:pt x="337883" y="266776"/>
                  </a:lnTo>
                  <a:lnTo>
                    <a:pt x="338035" y="267119"/>
                  </a:lnTo>
                  <a:lnTo>
                    <a:pt x="338924" y="266636"/>
                  </a:lnTo>
                  <a:lnTo>
                    <a:pt x="339826" y="266166"/>
                  </a:lnTo>
                  <a:lnTo>
                    <a:pt x="340728" y="265709"/>
                  </a:lnTo>
                  <a:close/>
                </a:path>
                <a:path w="982979" h="955040">
                  <a:moveTo>
                    <a:pt x="343865" y="260731"/>
                  </a:moveTo>
                  <a:lnTo>
                    <a:pt x="343382" y="260299"/>
                  </a:lnTo>
                  <a:lnTo>
                    <a:pt x="342963" y="259715"/>
                  </a:lnTo>
                  <a:lnTo>
                    <a:pt x="342176" y="259384"/>
                  </a:lnTo>
                  <a:lnTo>
                    <a:pt x="341642" y="260057"/>
                  </a:lnTo>
                  <a:lnTo>
                    <a:pt x="339966" y="261391"/>
                  </a:lnTo>
                  <a:lnTo>
                    <a:pt x="341325" y="261467"/>
                  </a:lnTo>
                  <a:lnTo>
                    <a:pt x="341922" y="261594"/>
                  </a:lnTo>
                  <a:lnTo>
                    <a:pt x="342963" y="261378"/>
                  </a:lnTo>
                  <a:lnTo>
                    <a:pt x="343420" y="260985"/>
                  </a:lnTo>
                  <a:lnTo>
                    <a:pt x="343865" y="260731"/>
                  </a:lnTo>
                  <a:close/>
                </a:path>
                <a:path w="982979" h="955040">
                  <a:moveTo>
                    <a:pt x="344233" y="790194"/>
                  </a:moveTo>
                  <a:lnTo>
                    <a:pt x="344093" y="789724"/>
                  </a:lnTo>
                  <a:lnTo>
                    <a:pt x="343941" y="789254"/>
                  </a:lnTo>
                  <a:lnTo>
                    <a:pt x="343814" y="788797"/>
                  </a:lnTo>
                  <a:lnTo>
                    <a:pt x="341172" y="790244"/>
                  </a:lnTo>
                  <a:lnTo>
                    <a:pt x="341541" y="791095"/>
                  </a:lnTo>
                  <a:lnTo>
                    <a:pt x="342442" y="790803"/>
                  </a:lnTo>
                  <a:lnTo>
                    <a:pt x="343331" y="790498"/>
                  </a:lnTo>
                  <a:lnTo>
                    <a:pt x="344233" y="790194"/>
                  </a:lnTo>
                  <a:close/>
                </a:path>
                <a:path w="982979" h="955040">
                  <a:moveTo>
                    <a:pt x="364553" y="701903"/>
                  </a:moveTo>
                  <a:lnTo>
                    <a:pt x="364490" y="699160"/>
                  </a:lnTo>
                  <a:lnTo>
                    <a:pt x="364451" y="698068"/>
                  </a:lnTo>
                  <a:lnTo>
                    <a:pt x="362788" y="699249"/>
                  </a:lnTo>
                  <a:lnTo>
                    <a:pt x="361810" y="700392"/>
                  </a:lnTo>
                  <a:lnTo>
                    <a:pt x="364553" y="701903"/>
                  </a:lnTo>
                  <a:close/>
                </a:path>
                <a:path w="982979" h="955040">
                  <a:moveTo>
                    <a:pt x="364705" y="519912"/>
                  </a:moveTo>
                  <a:lnTo>
                    <a:pt x="364528" y="519125"/>
                  </a:lnTo>
                  <a:lnTo>
                    <a:pt x="363842" y="518642"/>
                  </a:lnTo>
                  <a:lnTo>
                    <a:pt x="363385" y="518604"/>
                  </a:lnTo>
                  <a:lnTo>
                    <a:pt x="363029" y="518566"/>
                  </a:lnTo>
                  <a:lnTo>
                    <a:pt x="362254" y="519353"/>
                  </a:lnTo>
                  <a:lnTo>
                    <a:pt x="362305" y="519480"/>
                  </a:lnTo>
                  <a:lnTo>
                    <a:pt x="362610" y="520065"/>
                  </a:lnTo>
                  <a:lnTo>
                    <a:pt x="363105" y="520560"/>
                  </a:lnTo>
                  <a:lnTo>
                    <a:pt x="363728" y="521335"/>
                  </a:lnTo>
                  <a:lnTo>
                    <a:pt x="364210" y="520471"/>
                  </a:lnTo>
                  <a:lnTo>
                    <a:pt x="364705" y="519912"/>
                  </a:lnTo>
                  <a:close/>
                </a:path>
                <a:path w="982979" h="955040">
                  <a:moveTo>
                    <a:pt x="368363" y="953630"/>
                  </a:moveTo>
                  <a:lnTo>
                    <a:pt x="367855" y="953020"/>
                  </a:lnTo>
                  <a:lnTo>
                    <a:pt x="367258" y="952728"/>
                  </a:lnTo>
                  <a:lnTo>
                    <a:pt x="366725" y="952360"/>
                  </a:lnTo>
                  <a:lnTo>
                    <a:pt x="366369" y="953363"/>
                  </a:lnTo>
                  <a:lnTo>
                    <a:pt x="366128" y="954024"/>
                  </a:lnTo>
                  <a:lnTo>
                    <a:pt x="366661" y="954303"/>
                  </a:lnTo>
                  <a:lnTo>
                    <a:pt x="367207" y="954773"/>
                  </a:lnTo>
                  <a:lnTo>
                    <a:pt x="367538" y="954671"/>
                  </a:lnTo>
                  <a:lnTo>
                    <a:pt x="367880" y="954557"/>
                  </a:lnTo>
                  <a:lnTo>
                    <a:pt x="368363" y="953630"/>
                  </a:lnTo>
                  <a:close/>
                </a:path>
                <a:path w="982979" h="955040">
                  <a:moveTo>
                    <a:pt x="376034" y="650214"/>
                  </a:moveTo>
                  <a:lnTo>
                    <a:pt x="375958" y="649719"/>
                  </a:lnTo>
                  <a:lnTo>
                    <a:pt x="375920" y="649211"/>
                  </a:lnTo>
                  <a:lnTo>
                    <a:pt x="375856" y="648703"/>
                  </a:lnTo>
                  <a:lnTo>
                    <a:pt x="374929" y="648893"/>
                  </a:lnTo>
                  <a:lnTo>
                    <a:pt x="373989" y="649109"/>
                  </a:lnTo>
                  <a:lnTo>
                    <a:pt x="373049" y="649312"/>
                  </a:lnTo>
                  <a:lnTo>
                    <a:pt x="373062" y="649579"/>
                  </a:lnTo>
                  <a:lnTo>
                    <a:pt x="373087" y="649833"/>
                  </a:lnTo>
                  <a:lnTo>
                    <a:pt x="373087" y="650087"/>
                  </a:lnTo>
                  <a:lnTo>
                    <a:pt x="376034" y="650214"/>
                  </a:lnTo>
                  <a:close/>
                </a:path>
                <a:path w="982979" h="955040">
                  <a:moveTo>
                    <a:pt x="423100" y="516750"/>
                  </a:moveTo>
                  <a:lnTo>
                    <a:pt x="422402" y="516178"/>
                  </a:lnTo>
                  <a:lnTo>
                    <a:pt x="422021" y="515645"/>
                  </a:lnTo>
                  <a:lnTo>
                    <a:pt x="421500" y="516013"/>
                  </a:lnTo>
                  <a:lnTo>
                    <a:pt x="420687" y="516305"/>
                  </a:lnTo>
                  <a:lnTo>
                    <a:pt x="420497" y="516826"/>
                  </a:lnTo>
                  <a:lnTo>
                    <a:pt x="420331" y="517271"/>
                  </a:lnTo>
                  <a:lnTo>
                    <a:pt x="420890" y="517969"/>
                  </a:lnTo>
                  <a:lnTo>
                    <a:pt x="421347" y="519074"/>
                  </a:lnTo>
                  <a:lnTo>
                    <a:pt x="422236" y="518185"/>
                  </a:lnTo>
                  <a:lnTo>
                    <a:pt x="423011" y="517766"/>
                  </a:lnTo>
                  <a:lnTo>
                    <a:pt x="423062" y="517258"/>
                  </a:lnTo>
                  <a:lnTo>
                    <a:pt x="423100" y="516750"/>
                  </a:lnTo>
                  <a:close/>
                </a:path>
                <a:path w="982979" h="955040">
                  <a:moveTo>
                    <a:pt x="448589" y="350507"/>
                  </a:moveTo>
                  <a:lnTo>
                    <a:pt x="448475" y="350050"/>
                  </a:lnTo>
                  <a:lnTo>
                    <a:pt x="448335" y="349567"/>
                  </a:lnTo>
                  <a:lnTo>
                    <a:pt x="448221" y="349097"/>
                  </a:lnTo>
                  <a:lnTo>
                    <a:pt x="447459" y="349364"/>
                  </a:lnTo>
                  <a:lnTo>
                    <a:pt x="446659" y="349567"/>
                  </a:lnTo>
                  <a:lnTo>
                    <a:pt x="445922" y="349897"/>
                  </a:lnTo>
                  <a:lnTo>
                    <a:pt x="445985" y="350520"/>
                  </a:lnTo>
                  <a:lnTo>
                    <a:pt x="446011" y="350850"/>
                  </a:lnTo>
                  <a:lnTo>
                    <a:pt x="446874" y="350735"/>
                  </a:lnTo>
                  <a:lnTo>
                    <a:pt x="448589" y="350507"/>
                  </a:lnTo>
                  <a:close/>
                </a:path>
                <a:path w="982979" h="955040">
                  <a:moveTo>
                    <a:pt x="463765" y="10502"/>
                  </a:moveTo>
                  <a:lnTo>
                    <a:pt x="463384" y="8978"/>
                  </a:lnTo>
                  <a:lnTo>
                    <a:pt x="462305" y="9448"/>
                  </a:lnTo>
                  <a:lnTo>
                    <a:pt x="461225" y="9918"/>
                  </a:lnTo>
                  <a:lnTo>
                    <a:pt x="460133" y="10388"/>
                  </a:lnTo>
                  <a:lnTo>
                    <a:pt x="460286" y="10744"/>
                  </a:lnTo>
                  <a:lnTo>
                    <a:pt x="460425" y="11112"/>
                  </a:lnTo>
                  <a:lnTo>
                    <a:pt x="460578" y="11455"/>
                  </a:lnTo>
                  <a:lnTo>
                    <a:pt x="461645" y="11150"/>
                  </a:lnTo>
                  <a:lnTo>
                    <a:pt x="463765" y="10502"/>
                  </a:lnTo>
                  <a:close/>
                </a:path>
                <a:path w="982979" h="955040">
                  <a:moveTo>
                    <a:pt x="470382" y="280936"/>
                  </a:moveTo>
                  <a:lnTo>
                    <a:pt x="470255" y="280822"/>
                  </a:lnTo>
                  <a:lnTo>
                    <a:pt x="469823" y="280377"/>
                  </a:lnTo>
                  <a:lnTo>
                    <a:pt x="469201" y="280009"/>
                  </a:lnTo>
                  <a:lnTo>
                    <a:pt x="468566" y="279882"/>
                  </a:lnTo>
                  <a:lnTo>
                    <a:pt x="468388" y="279857"/>
                  </a:lnTo>
                  <a:lnTo>
                    <a:pt x="467702" y="280911"/>
                  </a:lnTo>
                  <a:lnTo>
                    <a:pt x="467791" y="281038"/>
                  </a:lnTo>
                  <a:lnTo>
                    <a:pt x="468198" y="281533"/>
                  </a:lnTo>
                  <a:lnTo>
                    <a:pt x="468795" y="281851"/>
                  </a:lnTo>
                  <a:lnTo>
                    <a:pt x="469531" y="282422"/>
                  </a:lnTo>
                  <a:lnTo>
                    <a:pt x="469900" y="281647"/>
                  </a:lnTo>
                  <a:lnTo>
                    <a:pt x="470382" y="280936"/>
                  </a:lnTo>
                  <a:close/>
                </a:path>
                <a:path w="982979" h="955040">
                  <a:moveTo>
                    <a:pt x="471589" y="825601"/>
                  </a:moveTo>
                  <a:lnTo>
                    <a:pt x="471043" y="824725"/>
                  </a:lnTo>
                  <a:lnTo>
                    <a:pt x="470369" y="824204"/>
                  </a:lnTo>
                  <a:lnTo>
                    <a:pt x="469734" y="824039"/>
                  </a:lnTo>
                  <a:lnTo>
                    <a:pt x="469493" y="823988"/>
                  </a:lnTo>
                  <a:lnTo>
                    <a:pt x="468985" y="824928"/>
                  </a:lnTo>
                  <a:lnTo>
                    <a:pt x="468604" y="825423"/>
                  </a:lnTo>
                  <a:lnTo>
                    <a:pt x="469176" y="825842"/>
                  </a:lnTo>
                  <a:lnTo>
                    <a:pt x="469734" y="826249"/>
                  </a:lnTo>
                  <a:lnTo>
                    <a:pt x="470979" y="827176"/>
                  </a:lnTo>
                  <a:lnTo>
                    <a:pt x="471182" y="826287"/>
                  </a:lnTo>
                  <a:lnTo>
                    <a:pt x="471589" y="825601"/>
                  </a:lnTo>
                  <a:close/>
                </a:path>
                <a:path w="982979" h="955040">
                  <a:moveTo>
                    <a:pt x="480326" y="452691"/>
                  </a:moveTo>
                  <a:lnTo>
                    <a:pt x="479806" y="451777"/>
                  </a:lnTo>
                  <a:lnTo>
                    <a:pt x="478942" y="451586"/>
                  </a:lnTo>
                  <a:lnTo>
                    <a:pt x="478320" y="451256"/>
                  </a:lnTo>
                  <a:lnTo>
                    <a:pt x="478091" y="451840"/>
                  </a:lnTo>
                  <a:lnTo>
                    <a:pt x="477570" y="452488"/>
                  </a:lnTo>
                  <a:lnTo>
                    <a:pt x="477901" y="453466"/>
                  </a:lnTo>
                  <a:lnTo>
                    <a:pt x="478624" y="453834"/>
                  </a:lnTo>
                  <a:lnTo>
                    <a:pt x="479513" y="454647"/>
                  </a:lnTo>
                  <a:lnTo>
                    <a:pt x="479831" y="453491"/>
                  </a:lnTo>
                  <a:lnTo>
                    <a:pt x="480326" y="452691"/>
                  </a:lnTo>
                  <a:close/>
                </a:path>
                <a:path w="982979" h="955040">
                  <a:moveTo>
                    <a:pt x="483235" y="259219"/>
                  </a:moveTo>
                  <a:lnTo>
                    <a:pt x="482688" y="258533"/>
                  </a:lnTo>
                  <a:lnTo>
                    <a:pt x="481609" y="257136"/>
                  </a:lnTo>
                  <a:lnTo>
                    <a:pt x="481076" y="257594"/>
                  </a:lnTo>
                  <a:lnTo>
                    <a:pt x="480834" y="257822"/>
                  </a:lnTo>
                  <a:lnTo>
                    <a:pt x="481368" y="258483"/>
                  </a:lnTo>
                  <a:lnTo>
                    <a:pt x="481952" y="259143"/>
                  </a:lnTo>
                  <a:lnTo>
                    <a:pt x="482511" y="259829"/>
                  </a:lnTo>
                  <a:lnTo>
                    <a:pt x="482752" y="259626"/>
                  </a:lnTo>
                  <a:lnTo>
                    <a:pt x="483006" y="259435"/>
                  </a:lnTo>
                  <a:lnTo>
                    <a:pt x="483235" y="259219"/>
                  </a:lnTo>
                  <a:close/>
                </a:path>
                <a:path w="982979" h="955040">
                  <a:moveTo>
                    <a:pt x="493115" y="925817"/>
                  </a:moveTo>
                  <a:lnTo>
                    <a:pt x="492683" y="925525"/>
                  </a:lnTo>
                  <a:lnTo>
                    <a:pt x="492252" y="925233"/>
                  </a:lnTo>
                  <a:lnTo>
                    <a:pt x="491705" y="924839"/>
                  </a:lnTo>
                  <a:lnTo>
                    <a:pt x="491299" y="925385"/>
                  </a:lnTo>
                  <a:lnTo>
                    <a:pt x="490753" y="925791"/>
                  </a:lnTo>
                  <a:lnTo>
                    <a:pt x="490753" y="926541"/>
                  </a:lnTo>
                  <a:lnTo>
                    <a:pt x="491617" y="927214"/>
                  </a:lnTo>
                  <a:lnTo>
                    <a:pt x="492315" y="926833"/>
                  </a:lnTo>
                  <a:lnTo>
                    <a:pt x="492671" y="926274"/>
                  </a:lnTo>
                  <a:lnTo>
                    <a:pt x="493115" y="925817"/>
                  </a:lnTo>
                  <a:close/>
                </a:path>
                <a:path w="982979" h="955040">
                  <a:moveTo>
                    <a:pt x="498373" y="872744"/>
                  </a:moveTo>
                  <a:lnTo>
                    <a:pt x="497827" y="872578"/>
                  </a:lnTo>
                  <a:lnTo>
                    <a:pt x="497230" y="872248"/>
                  </a:lnTo>
                  <a:lnTo>
                    <a:pt x="496735" y="872337"/>
                  </a:lnTo>
                  <a:lnTo>
                    <a:pt x="496443" y="872388"/>
                  </a:lnTo>
                  <a:lnTo>
                    <a:pt x="496328" y="873201"/>
                  </a:lnTo>
                  <a:lnTo>
                    <a:pt x="496150" y="873645"/>
                  </a:lnTo>
                  <a:lnTo>
                    <a:pt x="496608" y="873836"/>
                  </a:lnTo>
                  <a:lnTo>
                    <a:pt x="497636" y="874217"/>
                  </a:lnTo>
                  <a:lnTo>
                    <a:pt x="498157" y="873188"/>
                  </a:lnTo>
                  <a:lnTo>
                    <a:pt x="498373" y="872744"/>
                  </a:lnTo>
                  <a:close/>
                </a:path>
                <a:path w="982979" h="955040">
                  <a:moveTo>
                    <a:pt x="501967" y="812241"/>
                  </a:moveTo>
                  <a:lnTo>
                    <a:pt x="501599" y="811911"/>
                  </a:lnTo>
                  <a:lnTo>
                    <a:pt x="501243" y="811276"/>
                  </a:lnTo>
                  <a:lnTo>
                    <a:pt x="500849" y="811276"/>
                  </a:lnTo>
                  <a:lnTo>
                    <a:pt x="500443" y="811276"/>
                  </a:lnTo>
                  <a:lnTo>
                    <a:pt x="500011" y="811809"/>
                  </a:lnTo>
                  <a:lnTo>
                    <a:pt x="499351" y="812279"/>
                  </a:lnTo>
                  <a:lnTo>
                    <a:pt x="499999" y="812736"/>
                  </a:lnTo>
                  <a:lnTo>
                    <a:pt x="500418" y="813295"/>
                  </a:lnTo>
                  <a:lnTo>
                    <a:pt x="500837" y="813257"/>
                  </a:lnTo>
                  <a:lnTo>
                    <a:pt x="501230" y="813219"/>
                  </a:lnTo>
                  <a:lnTo>
                    <a:pt x="501599" y="812609"/>
                  </a:lnTo>
                  <a:lnTo>
                    <a:pt x="501967" y="812241"/>
                  </a:lnTo>
                  <a:close/>
                </a:path>
                <a:path w="982979" h="955040">
                  <a:moveTo>
                    <a:pt x="511098" y="547039"/>
                  </a:moveTo>
                  <a:lnTo>
                    <a:pt x="510806" y="546709"/>
                  </a:lnTo>
                  <a:lnTo>
                    <a:pt x="510501" y="546392"/>
                  </a:lnTo>
                  <a:lnTo>
                    <a:pt x="510197" y="546049"/>
                  </a:lnTo>
                  <a:lnTo>
                    <a:pt x="509536" y="545973"/>
                  </a:lnTo>
                  <a:lnTo>
                    <a:pt x="508812" y="545731"/>
                  </a:lnTo>
                  <a:lnTo>
                    <a:pt x="507911" y="545909"/>
                  </a:lnTo>
                  <a:lnTo>
                    <a:pt x="507796" y="546709"/>
                  </a:lnTo>
                  <a:lnTo>
                    <a:pt x="507580" y="547166"/>
                  </a:lnTo>
                  <a:lnTo>
                    <a:pt x="508266" y="547370"/>
                  </a:lnTo>
                  <a:lnTo>
                    <a:pt x="508927" y="547738"/>
                  </a:lnTo>
                  <a:lnTo>
                    <a:pt x="510082" y="547738"/>
                  </a:lnTo>
                  <a:lnTo>
                    <a:pt x="510590" y="547281"/>
                  </a:lnTo>
                  <a:lnTo>
                    <a:pt x="511098" y="547039"/>
                  </a:lnTo>
                  <a:close/>
                </a:path>
                <a:path w="982979" h="955040">
                  <a:moveTo>
                    <a:pt x="529488" y="491718"/>
                  </a:moveTo>
                  <a:lnTo>
                    <a:pt x="529209" y="491121"/>
                  </a:lnTo>
                  <a:lnTo>
                    <a:pt x="528751" y="490829"/>
                  </a:lnTo>
                  <a:lnTo>
                    <a:pt x="528396" y="490474"/>
                  </a:lnTo>
                  <a:lnTo>
                    <a:pt x="528053" y="490842"/>
                  </a:lnTo>
                  <a:lnTo>
                    <a:pt x="527735" y="491210"/>
                  </a:lnTo>
                  <a:lnTo>
                    <a:pt x="527151" y="491858"/>
                  </a:lnTo>
                  <a:lnTo>
                    <a:pt x="527926" y="492137"/>
                  </a:lnTo>
                  <a:lnTo>
                    <a:pt x="528396" y="492391"/>
                  </a:lnTo>
                  <a:lnTo>
                    <a:pt x="528866" y="492391"/>
                  </a:lnTo>
                  <a:lnTo>
                    <a:pt x="529069" y="492417"/>
                  </a:lnTo>
                  <a:lnTo>
                    <a:pt x="529488" y="491718"/>
                  </a:lnTo>
                  <a:close/>
                </a:path>
                <a:path w="982979" h="955040">
                  <a:moveTo>
                    <a:pt x="531622" y="44843"/>
                  </a:moveTo>
                  <a:lnTo>
                    <a:pt x="531495" y="44564"/>
                  </a:lnTo>
                  <a:lnTo>
                    <a:pt x="531355" y="44272"/>
                  </a:lnTo>
                  <a:lnTo>
                    <a:pt x="531215" y="43992"/>
                  </a:lnTo>
                  <a:lnTo>
                    <a:pt x="529463" y="44754"/>
                  </a:lnTo>
                  <a:lnTo>
                    <a:pt x="528574" y="45135"/>
                  </a:lnTo>
                  <a:lnTo>
                    <a:pt x="528726" y="45466"/>
                  </a:lnTo>
                  <a:lnTo>
                    <a:pt x="528866" y="45783"/>
                  </a:lnTo>
                  <a:lnTo>
                    <a:pt x="529018" y="46113"/>
                  </a:lnTo>
                  <a:lnTo>
                    <a:pt x="529882" y="45694"/>
                  </a:lnTo>
                  <a:lnTo>
                    <a:pt x="530758" y="45262"/>
                  </a:lnTo>
                  <a:lnTo>
                    <a:pt x="531622" y="44843"/>
                  </a:lnTo>
                  <a:close/>
                </a:path>
                <a:path w="982979" h="955040">
                  <a:moveTo>
                    <a:pt x="536905" y="372478"/>
                  </a:moveTo>
                  <a:lnTo>
                    <a:pt x="536663" y="371322"/>
                  </a:lnTo>
                  <a:lnTo>
                    <a:pt x="535711" y="371538"/>
                  </a:lnTo>
                  <a:lnTo>
                    <a:pt x="534758" y="371729"/>
                  </a:lnTo>
                  <a:lnTo>
                    <a:pt x="533806" y="371944"/>
                  </a:lnTo>
                  <a:lnTo>
                    <a:pt x="533946" y="372402"/>
                  </a:lnTo>
                  <a:lnTo>
                    <a:pt x="534263" y="373367"/>
                  </a:lnTo>
                  <a:lnTo>
                    <a:pt x="535139" y="373075"/>
                  </a:lnTo>
                  <a:lnTo>
                    <a:pt x="536016" y="372770"/>
                  </a:lnTo>
                  <a:lnTo>
                    <a:pt x="536905" y="372478"/>
                  </a:lnTo>
                  <a:close/>
                </a:path>
                <a:path w="982979" h="955040">
                  <a:moveTo>
                    <a:pt x="537349" y="487489"/>
                  </a:moveTo>
                  <a:lnTo>
                    <a:pt x="537273" y="487184"/>
                  </a:lnTo>
                  <a:lnTo>
                    <a:pt x="537222" y="486879"/>
                  </a:lnTo>
                  <a:lnTo>
                    <a:pt x="537146" y="486562"/>
                  </a:lnTo>
                  <a:lnTo>
                    <a:pt x="536244" y="486841"/>
                  </a:lnTo>
                  <a:lnTo>
                    <a:pt x="535343" y="487121"/>
                  </a:lnTo>
                  <a:lnTo>
                    <a:pt x="534441" y="487400"/>
                  </a:lnTo>
                  <a:lnTo>
                    <a:pt x="534543" y="487857"/>
                  </a:lnTo>
                  <a:lnTo>
                    <a:pt x="534619" y="488086"/>
                  </a:lnTo>
                  <a:lnTo>
                    <a:pt x="537349" y="487489"/>
                  </a:lnTo>
                  <a:close/>
                </a:path>
                <a:path w="982979" h="955040">
                  <a:moveTo>
                    <a:pt x="575741" y="505383"/>
                  </a:moveTo>
                  <a:lnTo>
                    <a:pt x="575424" y="504456"/>
                  </a:lnTo>
                  <a:lnTo>
                    <a:pt x="575132" y="503504"/>
                  </a:lnTo>
                  <a:lnTo>
                    <a:pt x="574827" y="502577"/>
                  </a:lnTo>
                  <a:lnTo>
                    <a:pt x="574357" y="502742"/>
                  </a:lnTo>
                  <a:lnTo>
                    <a:pt x="573493" y="503008"/>
                  </a:lnTo>
                  <a:lnTo>
                    <a:pt x="573671" y="503986"/>
                  </a:lnTo>
                  <a:lnTo>
                    <a:pt x="574001" y="504863"/>
                  </a:lnTo>
                  <a:lnTo>
                    <a:pt x="574281" y="505752"/>
                  </a:lnTo>
                  <a:lnTo>
                    <a:pt x="575246" y="505498"/>
                  </a:lnTo>
                  <a:lnTo>
                    <a:pt x="575741" y="505383"/>
                  </a:lnTo>
                  <a:close/>
                </a:path>
                <a:path w="982979" h="955040">
                  <a:moveTo>
                    <a:pt x="579412" y="444715"/>
                  </a:moveTo>
                  <a:lnTo>
                    <a:pt x="579399" y="443699"/>
                  </a:lnTo>
                  <a:lnTo>
                    <a:pt x="579386" y="442683"/>
                  </a:lnTo>
                  <a:lnTo>
                    <a:pt x="578853" y="442722"/>
                  </a:lnTo>
                  <a:lnTo>
                    <a:pt x="578345" y="442722"/>
                  </a:lnTo>
                  <a:lnTo>
                    <a:pt x="577824" y="442760"/>
                  </a:lnTo>
                  <a:lnTo>
                    <a:pt x="577824" y="443738"/>
                  </a:lnTo>
                  <a:lnTo>
                    <a:pt x="577799" y="444715"/>
                  </a:lnTo>
                  <a:lnTo>
                    <a:pt x="577888" y="445693"/>
                  </a:lnTo>
                  <a:lnTo>
                    <a:pt x="578891" y="445706"/>
                  </a:lnTo>
                  <a:lnTo>
                    <a:pt x="579412" y="445706"/>
                  </a:lnTo>
                  <a:lnTo>
                    <a:pt x="579412" y="444715"/>
                  </a:lnTo>
                  <a:close/>
                </a:path>
                <a:path w="982979" h="955040">
                  <a:moveTo>
                    <a:pt x="581609" y="950417"/>
                  </a:moveTo>
                  <a:lnTo>
                    <a:pt x="581240" y="950163"/>
                  </a:lnTo>
                  <a:lnTo>
                    <a:pt x="580847" y="949921"/>
                  </a:lnTo>
                  <a:lnTo>
                    <a:pt x="580466" y="949667"/>
                  </a:lnTo>
                  <a:lnTo>
                    <a:pt x="579996" y="950163"/>
                  </a:lnTo>
                  <a:lnTo>
                    <a:pt x="579208" y="950595"/>
                  </a:lnTo>
                  <a:lnTo>
                    <a:pt x="578929" y="951839"/>
                  </a:lnTo>
                  <a:lnTo>
                    <a:pt x="579335" y="952652"/>
                  </a:lnTo>
                  <a:lnTo>
                    <a:pt x="579793" y="954811"/>
                  </a:lnTo>
                  <a:lnTo>
                    <a:pt x="581609" y="950417"/>
                  </a:lnTo>
                  <a:close/>
                </a:path>
                <a:path w="982979" h="955040">
                  <a:moveTo>
                    <a:pt x="589711" y="927963"/>
                  </a:moveTo>
                  <a:lnTo>
                    <a:pt x="589203" y="927074"/>
                  </a:lnTo>
                  <a:lnTo>
                    <a:pt x="588708" y="926211"/>
                  </a:lnTo>
                  <a:lnTo>
                    <a:pt x="588187" y="925347"/>
                  </a:lnTo>
                  <a:lnTo>
                    <a:pt x="587895" y="925474"/>
                  </a:lnTo>
                  <a:lnTo>
                    <a:pt x="587616" y="925614"/>
                  </a:lnTo>
                  <a:lnTo>
                    <a:pt x="587336" y="925753"/>
                  </a:lnTo>
                  <a:lnTo>
                    <a:pt x="587667" y="926680"/>
                  </a:lnTo>
                  <a:lnTo>
                    <a:pt x="587997" y="927608"/>
                  </a:lnTo>
                  <a:lnTo>
                    <a:pt x="588352" y="928547"/>
                  </a:lnTo>
                  <a:lnTo>
                    <a:pt x="588810" y="928344"/>
                  </a:lnTo>
                  <a:lnTo>
                    <a:pt x="589254" y="928166"/>
                  </a:lnTo>
                  <a:lnTo>
                    <a:pt x="589711" y="927963"/>
                  </a:lnTo>
                  <a:close/>
                </a:path>
                <a:path w="982979" h="955040">
                  <a:moveTo>
                    <a:pt x="607275" y="606640"/>
                  </a:moveTo>
                  <a:lnTo>
                    <a:pt x="606247" y="606602"/>
                  </a:lnTo>
                  <a:lnTo>
                    <a:pt x="605205" y="606577"/>
                  </a:lnTo>
                  <a:lnTo>
                    <a:pt x="604151" y="606526"/>
                  </a:lnTo>
                  <a:lnTo>
                    <a:pt x="604151" y="606971"/>
                  </a:lnTo>
                  <a:lnTo>
                    <a:pt x="604139" y="607402"/>
                  </a:lnTo>
                  <a:lnTo>
                    <a:pt x="604113" y="607834"/>
                  </a:lnTo>
                  <a:lnTo>
                    <a:pt x="605167" y="607847"/>
                  </a:lnTo>
                  <a:lnTo>
                    <a:pt x="606196" y="607847"/>
                  </a:lnTo>
                  <a:lnTo>
                    <a:pt x="607250" y="607872"/>
                  </a:lnTo>
                  <a:lnTo>
                    <a:pt x="607263" y="607466"/>
                  </a:lnTo>
                  <a:lnTo>
                    <a:pt x="607275" y="607060"/>
                  </a:lnTo>
                  <a:lnTo>
                    <a:pt x="607275" y="606640"/>
                  </a:lnTo>
                  <a:close/>
                </a:path>
                <a:path w="982979" h="955040">
                  <a:moveTo>
                    <a:pt x="615759" y="645718"/>
                  </a:moveTo>
                  <a:lnTo>
                    <a:pt x="615429" y="644766"/>
                  </a:lnTo>
                  <a:lnTo>
                    <a:pt x="615124" y="643813"/>
                  </a:lnTo>
                  <a:lnTo>
                    <a:pt x="614794" y="642874"/>
                  </a:lnTo>
                  <a:lnTo>
                    <a:pt x="614349" y="643102"/>
                  </a:lnTo>
                  <a:lnTo>
                    <a:pt x="613460" y="643585"/>
                  </a:lnTo>
                  <a:lnTo>
                    <a:pt x="613943" y="644436"/>
                  </a:lnTo>
                  <a:lnTo>
                    <a:pt x="614438" y="645261"/>
                  </a:lnTo>
                  <a:lnTo>
                    <a:pt x="614934" y="646112"/>
                  </a:lnTo>
                  <a:lnTo>
                    <a:pt x="615200" y="645985"/>
                  </a:lnTo>
                  <a:lnTo>
                    <a:pt x="615759" y="645718"/>
                  </a:lnTo>
                  <a:close/>
                </a:path>
                <a:path w="982979" h="955040">
                  <a:moveTo>
                    <a:pt x="616165" y="252691"/>
                  </a:moveTo>
                  <a:lnTo>
                    <a:pt x="615518" y="251790"/>
                  </a:lnTo>
                  <a:lnTo>
                    <a:pt x="614845" y="250901"/>
                  </a:lnTo>
                  <a:lnTo>
                    <a:pt x="613740" y="249339"/>
                  </a:lnTo>
                  <a:lnTo>
                    <a:pt x="613740" y="250761"/>
                  </a:lnTo>
                  <a:lnTo>
                    <a:pt x="613575" y="251371"/>
                  </a:lnTo>
                  <a:lnTo>
                    <a:pt x="613778" y="251802"/>
                  </a:lnTo>
                  <a:lnTo>
                    <a:pt x="614045" y="252412"/>
                  </a:lnTo>
                  <a:lnTo>
                    <a:pt x="614591" y="252895"/>
                  </a:lnTo>
                  <a:lnTo>
                    <a:pt x="615035" y="253428"/>
                  </a:lnTo>
                  <a:lnTo>
                    <a:pt x="616165" y="252691"/>
                  </a:lnTo>
                  <a:close/>
                </a:path>
                <a:path w="982979" h="955040">
                  <a:moveTo>
                    <a:pt x="619594" y="744601"/>
                  </a:moveTo>
                  <a:lnTo>
                    <a:pt x="618782" y="744588"/>
                  </a:lnTo>
                  <a:lnTo>
                    <a:pt x="617931" y="744588"/>
                  </a:lnTo>
                  <a:lnTo>
                    <a:pt x="617118" y="744575"/>
                  </a:lnTo>
                  <a:lnTo>
                    <a:pt x="617118" y="745248"/>
                  </a:lnTo>
                  <a:lnTo>
                    <a:pt x="617105" y="745566"/>
                  </a:lnTo>
                  <a:lnTo>
                    <a:pt x="617931" y="745553"/>
                  </a:lnTo>
                  <a:lnTo>
                    <a:pt x="619594" y="745553"/>
                  </a:lnTo>
                  <a:lnTo>
                    <a:pt x="619594" y="744601"/>
                  </a:lnTo>
                  <a:close/>
                </a:path>
                <a:path w="982979" h="955040">
                  <a:moveTo>
                    <a:pt x="649008" y="727519"/>
                  </a:moveTo>
                  <a:lnTo>
                    <a:pt x="648106" y="727290"/>
                  </a:lnTo>
                  <a:lnTo>
                    <a:pt x="647509" y="726948"/>
                  </a:lnTo>
                  <a:lnTo>
                    <a:pt x="647217" y="727125"/>
                  </a:lnTo>
                  <a:lnTo>
                    <a:pt x="646798" y="727354"/>
                  </a:lnTo>
                  <a:lnTo>
                    <a:pt x="646404" y="728027"/>
                  </a:lnTo>
                  <a:lnTo>
                    <a:pt x="646493" y="728827"/>
                  </a:lnTo>
                  <a:lnTo>
                    <a:pt x="647179" y="729119"/>
                  </a:lnTo>
                  <a:lnTo>
                    <a:pt x="647573" y="729449"/>
                  </a:lnTo>
                  <a:lnTo>
                    <a:pt x="647954" y="728916"/>
                  </a:lnTo>
                  <a:lnTo>
                    <a:pt x="649008" y="727519"/>
                  </a:lnTo>
                  <a:close/>
                </a:path>
                <a:path w="982979" h="955040">
                  <a:moveTo>
                    <a:pt x="662673" y="393"/>
                  </a:moveTo>
                  <a:lnTo>
                    <a:pt x="662381" y="266"/>
                  </a:lnTo>
                  <a:lnTo>
                    <a:pt x="662101" y="127"/>
                  </a:lnTo>
                  <a:lnTo>
                    <a:pt x="661809" y="0"/>
                  </a:lnTo>
                  <a:lnTo>
                    <a:pt x="660984" y="1397"/>
                  </a:lnTo>
                  <a:lnTo>
                    <a:pt x="660552" y="2070"/>
                  </a:lnTo>
                  <a:lnTo>
                    <a:pt x="660984" y="2235"/>
                  </a:lnTo>
                  <a:lnTo>
                    <a:pt x="661416" y="2413"/>
                  </a:lnTo>
                  <a:lnTo>
                    <a:pt x="661860" y="2565"/>
                  </a:lnTo>
                  <a:lnTo>
                    <a:pt x="662127" y="1854"/>
                  </a:lnTo>
                  <a:lnTo>
                    <a:pt x="662673" y="393"/>
                  </a:lnTo>
                  <a:close/>
                </a:path>
                <a:path w="982979" h="955040">
                  <a:moveTo>
                    <a:pt x="665111" y="890790"/>
                  </a:moveTo>
                  <a:lnTo>
                    <a:pt x="664273" y="889736"/>
                  </a:lnTo>
                  <a:lnTo>
                    <a:pt x="663333" y="890549"/>
                  </a:lnTo>
                  <a:lnTo>
                    <a:pt x="661517" y="892175"/>
                  </a:lnTo>
                  <a:lnTo>
                    <a:pt x="661733" y="892467"/>
                  </a:lnTo>
                  <a:lnTo>
                    <a:pt x="661987" y="892759"/>
                  </a:lnTo>
                  <a:lnTo>
                    <a:pt x="662228" y="893064"/>
                  </a:lnTo>
                  <a:lnTo>
                    <a:pt x="665111" y="890790"/>
                  </a:lnTo>
                  <a:close/>
                </a:path>
                <a:path w="982979" h="955040">
                  <a:moveTo>
                    <a:pt x="666203" y="549109"/>
                  </a:moveTo>
                  <a:lnTo>
                    <a:pt x="665505" y="548894"/>
                  </a:lnTo>
                  <a:lnTo>
                    <a:pt x="664845" y="548563"/>
                  </a:lnTo>
                  <a:lnTo>
                    <a:pt x="664146" y="548487"/>
                  </a:lnTo>
                  <a:lnTo>
                    <a:pt x="663460" y="548424"/>
                  </a:lnTo>
                  <a:lnTo>
                    <a:pt x="662774" y="548640"/>
                  </a:lnTo>
                  <a:lnTo>
                    <a:pt x="662101" y="548728"/>
                  </a:lnTo>
                  <a:lnTo>
                    <a:pt x="662114" y="549046"/>
                  </a:lnTo>
                  <a:lnTo>
                    <a:pt x="662114" y="549376"/>
                  </a:lnTo>
                  <a:lnTo>
                    <a:pt x="662127" y="549681"/>
                  </a:lnTo>
                  <a:lnTo>
                    <a:pt x="663448" y="549757"/>
                  </a:lnTo>
                  <a:lnTo>
                    <a:pt x="664756" y="549846"/>
                  </a:lnTo>
                  <a:lnTo>
                    <a:pt x="666076" y="549922"/>
                  </a:lnTo>
                  <a:lnTo>
                    <a:pt x="666203" y="549109"/>
                  </a:lnTo>
                  <a:close/>
                </a:path>
                <a:path w="982979" h="955040">
                  <a:moveTo>
                    <a:pt x="669683" y="292125"/>
                  </a:moveTo>
                  <a:lnTo>
                    <a:pt x="667308" y="291147"/>
                  </a:lnTo>
                  <a:lnTo>
                    <a:pt x="665962" y="290601"/>
                  </a:lnTo>
                  <a:lnTo>
                    <a:pt x="667054" y="292735"/>
                  </a:lnTo>
                  <a:lnTo>
                    <a:pt x="669683" y="292125"/>
                  </a:lnTo>
                  <a:close/>
                </a:path>
                <a:path w="982979" h="955040">
                  <a:moveTo>
                    <a:pt x="686358" y="637578"/>
                  </a:moveTo>
                  <a:lnTo>
                    <a:pt x="685774" y="637260"/>
                  </a:lnTo>
                  <a:lnTo>
                    <a:pt x="685304" y="636803"/>
                  </a:lnTo>
                  <a:lnTo>
                    <a:pt x="684885" y="636841"/>
                  </a:lnTo>
                  <a:lnTo>
                    <a:pt x="684606" y="636866"/>
                  </a:lnTo>
                  <a:lnTo>
                    <a:pt x="684085" y="637857"/>
                  </a:lnTo>
                  <a:lnTo>
                    <a:pt x="684606" y="638378"/>
                  </a:lnTo>
                  <a:lnTo>
                    <a:pt x="685203" y="638708"/>
                  </a:lnTo>
                  <a:lnTo>
                    <a:pt x="685736" y="639076"/>
                  </a:lnTo>
                  <a:lnTo>
                    <a:pt x="685939" y="638619"/>
                  </a:lnTo>
                  <a:lnTo>
                    <a:pt x="686117" y="638149"/>
                  </a:lnTo>
                  <a:lnTo>
                    <a:pt x="686358" y="637578"/>
                  </a:lnTo>
                  <a:close/>
                </a:path>
                <a:path w="982979" h="955040">
                  <a:moveTo>
                    <a:pt x="690473" y="679043"/>
                  </a:moveTo>
                  <a:lnTo>
                    <a:pt x="689330" y="678726"/>
                  </a:lnTo>
                  <a:lnTo>
                    <a:pt x="688187" y="678408"/>
                  </a:lnTo>
                  <a:lnTo>
                    <a:pt x="687057" y="678078"/>
                  </a:lnTo>
                  <a:lnTo>
                    <a:pt x="686955" y="678446"/>
                  </a:lnTo>
                  <a:lnTo>
                    <a:pt x="686841" y="678802"/>
                  </a:lnTo>
                  <a:lnTo>
                    <a:pt x="686752" y="679157"/>
                  </a:lnTo>
                  <a:lnTo>
                    <a:pt x="687832" y="679551"/>
                  </a:lnTo>
                  <a:lnTo>
                    <a:pt x="688911" y="679958"/>
                  </a:lnTo>
                  <a:lnTo>
                    <a:pt x="690016" y="680351"/>
                  </a:lnTo>
                  <a:lnTo>
                    <a:pt x="690156" y="679919"/>
                  </a:lnTo>
                  <a:lnTo>
                    <a:pt x="690333" y="679488"/>
                  </a:lnTo>
                  <a:lnTo>
                    <a:pt x="690473" y="679043"/>
                  </a:lnTo>
                  <a:close/>
                </a:path>
                <a:path w="982979" h="955040">
                  <a:moveTo>
                    <a:pt x="708736" y="410819"/>
                  </a:moveTo>
                  <a:lnTo>
                    <a:pt x="708533" y="410210"/>
                  </a:lnTo>
                  <a:lnTo>
                    <a:pt x="708355" y="409600"/>
                  </a:lnTo>
                  <a:lnTo>
                    <a:pt x="708139" y="409003"/>
                  </a:lnTo>
                  <a:lnTo>
                    <a:pt x="706983" y="409600"/>
                  </a:lnTo>
                  <a:lnTo>
                    <a:pt x="705840" y="410171"/>
                  </a:lnTo>
                  <a:lnTo>
                    <a:pt x="704697" y="410768"/>
                  </a:lnTo>
                  <a:lnTo>
                    <a:pt x="704862" y="411187"/>
                  </a:lnTo>
                  <a:lnTo>
                    <a:pt x="705231" y="412013"/>
                  </a:lnTo>
                  <a:lnTo>
                    <a:pt x="706399" y="411619"/>
                  </a:lnTo>
                  <a:lnTo>
                    <a:pt x="708736" y="410819"/>
                  </a:lnTo>
                  <a:close/>
                </a:path>
                <a:path w="982979" h="955040">
                  <a:moveTo>
                    <a:pt x="726833" y="227584"/>
                  </a:moveTo>
                  <a:lnTo>
                    <a:pt x="726135" y="226872"/>
                  </a:lnTo>
                  <a:lnTo>
                    <a:pt x="725411" y="226161"/>
                  </a:lnTo>
                  <a:lnTo>
                    <a:pt x="724712" y="225437"/>
                  </a:lnTo>
                  <a:lnTo>
                    <a:pt x="724458" y="225666"/>
                  </a:lnTo>
                  <a:lnTo>
                    <a:pt x="724179" y="225882"/>
                  </a:lnTo>
                  <a:lnTo>
                    <a:pt x="723912" y="226110"/>
                  </a:lnTo>
                  <a:lnTo>
                    <a:pt x="724509" y="226936"/>
                  </a:lnTo>
                  <a:lnTo>
                    <a:pt x="725690" y="228574"/>
                  </a:lnTo>
                  <a:lnTo>
                    <a:pt x="726071" y="228244"/>
                  </a:lnTo>
                  <a:lnTo>
                    <a:pt x="726465" y="227914"/>
                  </a:lnTo>
                  <a:lnTo>
                    <a:pt x="726833" y="227584"/>
                  </a:lnTo>
                  <a:close/>
                </a:path>
                <a:path w="982979" h="955040">
                  <a:moveTo>
                    <a:pt x="734593" y="477494"/>
                  </a:moveTo>
                  <a:lnTo>
                    <a:pt x="734466" y="477215"/>
                  </a:lnTo>
                  <a:lnTo>
                    <a:pt x="734263" y="476859"/>
                  </a:lnTo>
                  <a:lnTo>
                    <a:pt x="733526" y="476554"/>
                  </a:lnTo>
                  <a:lnTo>
                    <a:pt x="733158" y="476631"/>
                  </a:lnTo>
                  <a:lnTo>
                    <a:pt x="732802" y="476694"/>
                  </a:lnTo>
                  <a:lnTo>
                    <a:pt x="732345" y="477418"/>
                  </a:lnTo>
                  <a:lnTo>
                    <a:pt x="732383" y="477774"/>
                  </a:lnTo>
                  <a:lnTo>
                    <a:pt x="732459" y="478243"/>
                  </a:lnTo>
                  <a:lnTo>
                    <a:pt x="732980" y="478650"/>
                  </a:lnTo>
                  <a:lnTo>
                    <a:pt x="733577" y="479450"/>
                  </a:lnTo>
                  <a:lnTo>
                    <a:pt x="734148" y="478091"/>
                  </a:lnTo>
                  <a:lnTo>
                    <a:pt x="734593" y="477494"/>
                  </a:lnTo>
                  <a:close/>
                </a:path>
                <a:path w="982979" h="955040">
                  <a:moveTo>
                    <a:pt x="734809" y="54800"/>
                  </a:moveTo>
                  <a:lnTo>
                    <a:pt x="732764" y="51841"/>
                  </a:lnTo>
                  <a:lnTo>
                    <a:pt x="731342" y="54876"/>
                  </a:lnTo>
                  <a:lnTo>
                    <a:pt x="733386" y="56349"/>
                  </a:lnTo>
                  <a:lnTo>
                    <a:pt x="734809" y="54800"/>
                  </a:lnTo>
                  <a:close/>
                </a:path>
                <a:path w="982979" h="955040">
                  <a:moveTo>
                    <a:pt x="736485" y="53936"/>
                  </a:moveTo>
                  <a:lnTo>
                    <a:pt x="734885" y="54711"/>
                  </a:lnTo>
                  <a:lnTo>
                    <a:pt x="736434" y="54013"/>
                  </a:lnTo>
                  <a:close/>
                </a:path>
                <a:path w="982979" h="955040">
                  <a:moveTo>
                    <a:pt x="748093" y="842759"/>
                  </a:moveTo>
                  <a:lnTo>
                    <a:pt x="747445" y="842441"/>
                  </a:lnTo>
                  <a:lnTo>
                    <a:pt x="747102" y="842162"/>
                  </a:lnTo>
                  <a:lnTo>
                    <a:pt x="746696" y="842848"/>
                  </a:lnTo>
                  <a:lnTo>
                    <a:pt x="746252" y="843546"/>
                  </a:lnTo>
                  <a:lnTo>
                    <a:pt x="745921" y="844296"/>
                  </a:lnTo>
                  <a:lnTo>
                    <a:pt x="746709" y="844765"/>
                  </a:lnTo>
                  <a:lnTo>
                    <a:pt x="747433" y="845210"/>
                  </a:lnTo>
                  <a:lnTo>
                    <a:pt x="747725" y="844321"/>
                  </a:lnTo>
                  <a:lnTo>
                    <a:pt x="748068" y="843686"/>
                  </a:lnTo>
                  <a:lnTo>
                    <a:pt x="748093" y="843026"/>
                  </a:lnTo>
                  <a:lnTo>
                    <a:pt x="748093" y="842759"/>
                  </a:lnTo>
                  <a:close/>
                </a:path>
                <a:path w="982979" h="955040">
                  <a:moveTo>
                    <a:pt x="769886" y="188328"/>
                  </a:moveTo>
                  <a:lnTo>
                    <a:pt x="769264" y="188087"/>
                  </a:lnTo>
                  <a:lnTo>
                    <a:pt x="768629" y="187693"/>
                  </a:lnTo>
                  <a:lnTo>
                    <a:pt x="767981" y="187680"/>
                  </a:lnTo>
                  <a:lnTo>
                    <a:pt x="767740" y="187680"/>
                  </a:lnTo>
                  <a:lnTo>
                    <a:pt x="767486" y="188493"/>
                  </a:lnTo>
                  <a:lnTo>
                    <a:pt x="766991" y="189318"/>
                  </a:lnTo>
                  <a:lnTo>
                    <a:pt x="767930" y="189496"/>
                  </a:lnTo>
                  <a:lnTo>
                    <a:pt x="768616" y="189788"/>
                  </a:lnTo>
                  <a:lnTo>
                    <a:pt x="769226" y="189674"/>
                  </a:lnTo>
                  <a:lnTo>
                    <a:pt x="769531" y="189611"/>
                  </a:lnTo>
                  <a:lnTo>
                    <a:pt x="769645" y="188798"/>
                  </a:lnTo>
                  <a:lnTo>
                    <a:pt x="769886" y="188328"/>
                  </a:lnTo>
                  <a:close/>
                </a:path>
                <a:path w="982979" h="955040">
                  <a:moveTo>
                    <a:pt x="772375" y="219392"/>
                  </a:moveTo>
                  <a:lnTo>
                    <a:pt x="769277" y="218706"/>
                  </a:lnTo>
                  <a:lnTo>
                    <a:pt x="769086" y="219481"/>
                  </a:lnTo>
                  <a:lnTo>
                    <a:pt x="769023" y="219875"/>
                  </a:lnTo>
                  <a:lnTo>
                    <a:pt x="772109" y="220637"/>
                  </a:lnTo>
                  <a:lnTo>
                    <a:pt x="772210" y="220218"/>
                  </a:lnTo>
                  <a:lnTo>
                    <a:pt x="772375" y="219392"/>
                  </a:lnTo>
                  <a:close/>
                </a:path>
                <a:path w="982979" h="955040">
                  <a:moveTo>
                    <a:pt x="793762" y="469874"/>
                  </a:moveTo>
                  <a:lnTo>
                    <a:pt x="793661" y="469506"/>
                  </a:lnTo>
                  <a:lnTo>
                    <a:pt x="793508" y="468845"/>
                  </a:lnTo>
                  <a:lnTo>
                    <a:pt x="792518" y="468934"/>
                  </a:lnTo>
                  <a:lnTo>
                    <a:pt x="791654" y="469099"/>
                  </a:lnTo>
                  <a:lnTo>
                    <a:pt x="790765" y="469252"/>
                  </a:lnTo>
                  <a:lnTo>
                    <a:pt x="790816" y="469671"/>
                  </a:lnTo>
                  <a:lnTo>
                    <a:pt x="790879" y="470077"/>
                  </a:lnTo>
                  <a:lnTo>
                    <a:pt x="790930" y="470484"/>
                  </a:lnTo>
                  <a:lnTo>
                    <a:pt x="791870" y="470281"/>
                  </a:lnTo>
                  <a:lnTo>
                    <a:pt x="792822" y="470077"/>
                  </a:lnTo>
                  <a:lnTo>
                    <a:pt x="793762" y="469874"/>
                  </a:lnTo>
                  <a:close/>
                </a:path>
                <a:path w="982979" h="955040">
                  <a:moveTo>
                    <a:pt x="799477" y="299821"/>
                  </a:moveTo>
                  <a:lnTo>
                    <a:pt x="798576" y="299631"/>
                  </a:lnTo>
                  <a:lnTo>
                    <a:pt x="798258" y="300583"/>
                  </a:lnTo>
                  <a:lnTo>
                    <a:pt x="797953" y="301548"/>
                  </a:lnTo>
                  <a:lnTo>
                    <a:pt x="797636" y="302501"/>
                  </a:lnTo>
                  <a:lnTo>
                    <a:pt x="798537" y="302729"/>
                  </a:lnTo>
                  <a:lnTo>
                    <a:pt x="798982" y="302856"/>
                  </a:lnTo>
                  <a:lnTo>
                    <a:pt x="799312" y="300837"/>
                  </a:lnTo>
                  <a:lnTo>
                    <a:pt x="799477" y="299821"/>
                  </a:lnTo>
                  <a:close/>
                </a:path>
                <a:path w="982979" h="955040">
                  <a:moveTo>
                    <a:pt x="816876" y="450380"/>
                  </a:moveTo>
                  <a:lnTo>
                    <a:pt x="815987" y="449884"/>
                  </a:lnTo>
                  <a:lnTo>
                    <a:pt x="814235" y="449033"/>
                  </a:lnTo>
                  <a:lnTo>
                    <a:pt x="814057" y="449516"/>
                  </a:lnTo>
                  <a:lnTo>
                    <a:pt x="813879" y="449986"/>
                  </a:lnTo>
                  <a:lnTo>
                    <a:pt x="813701" y="450456"/>
                  </a:lnTo>
                  <a:lnTo>
                    <a:pt x="814603" y="450723"/>
                  </a:lnTo>
                  <a:lnTo>
                    <a:pt x="815543" y="451002"/>
                  </a:lnTo>
                  <a:lnTo>
                    <a:pt x="816533" y="451231"/>
                  </a:lnTo>
                  <a:lnTo>
                    <a:pt x="816876" y="450380"/>
                  </a:lnTo>
                  <a:close/>
                </a:path>
                <a:path w="982979" h="955040">
                  <a:moveTo>
                    <a:pt x="837882" y="576694"/>
                  </a:moveTo>
                  <a:lnTo>
                    <a:pt x="834085" y="576097"/>
                  </a:lnTo>
                  <a:lnTo>
                    <a:pt x="833729" y="577621"/>
                  </a:lnTo>
                  <a:lnTo>
                    <a:pt x="835088" y="577684"/>
                  </a:lnTo>
                  <a:lnTo>
                    <a:pt x="836447" y="577735"/>
                  </a:lnTo>
                  <a:lnTo>
                    <a:pt x="837806" y="577811"/>
                  </a:lnTo>
                  <a:lnTo>
                    <a:pt x="837819" y="577443"/>
                  </a:lnTo>
                  <a:lnTo>
                    <a:pt x="837831" y="577049"/>
                  </a:lnTo>
                  <a:lnTo>
                    <a:pt x="837882" y="576694"/>
                  </a:lnTo>
                  <a:close/>
                </a:path>
                <a:path w="982979" h="955040">
                  <a:moveTo>
                    <a:pt x="858227" y="364134"/>
                  </a:moveTo>
                  <a:lnTo>
                    <a:pt x="857529" y="363588"/>
                  </a:lnTo>
                  <a:lnTo>
                    <a:pt x="857161" y="363143"/>
                  </a:lnTo>
                  <a:lnTo>
                    <a:pt x="856107" y="364401"/>
                  </a:lnTo>
                  <a:lnTo>
                    <a:pt x="855764" y="364782"/>
                  </a:lnTo>
                  <a:lnTo>
                    <a:pt x="856145" y="365086"/>
                  </a:lnTo>
                  <a:lnTo>
                    <a:pt x="856678" y="365721"/>
                  </a:lnTo>
                  <a:lnTo>
                    <a:pt x="857364" y="365353"/>
                  </a:lnTo>
                  <a:lnTo>
                    <a:pt x="857897" y="364871"/>
                  </a:lnTo>
                  <a:lnTo>
                    <a:pt x="858139" y="364363"/>
                  </a:lnTo>
                  <a:lnTo>
                    <a:pt x="858227" y="364134"/>
                  </a:lnTo>
                  <a:close/>
                </a:path>
                <a:path w="982979" h="955040">
                  <a:moveTo>
                    <a:pt x="858939" y="748207"/>
                  </a:moveTo>
                  <a:lnTo>
                    <a:pt x="857859" y="747560"/>
                  </a:lnTo>
                  <a:lnTo>
                    <a:pt x="857694" y="747674"/>
                  </a:lnTo>
                  <a:lnTo>
                    <a:pt x="857211" y="748055"/>
                  </a:lnTo>
                  <a:lnTo>
                    <a:pt x="856881" y="748703"/>
                  </a:lnTo>
                  <a:lnTo>
                    <a:pt x="856386" y="749414"/>
                  </a:lnTo>
                  <a:lnTo>
                    <a:pt x="857237" y="749833"/>
                  </a:lnTo>
                  <a:lnTo>
                    <a:pt x="857694" y="750074"/>
                  </a:lnTo>
                  <a:lnTo>
                    <a:pt x="858189" y="750316"/>
                  </a:lnTo>
                  <a:lnTo>
                    <a:pt x="858469" y="749706"/>
                  </a:lnTo>
                  <a:lnTo>
                    <a:pt x="858913" y="749109"/>
                  </a:lnTo>
                  <a:lnTo>
                    <a:pt x="858939" y="748474"/>
                  </a:lnTo>
                  <a:lnTo>
                    <a:pt x="858939" y="748207"/>
                  </a:lnTo>
                  <a:close/>
                </a:path>
                <a:path w="982979" h="955040">
                  <a:moveTo>
                    <a:pt x="865784" y="188569"/>
                  </a:moveTo>
                  <a:lnTo>
                    <a:pt x="864641" y="188175"/>
                  </a:lnTo>
                  <a:lnTo>
                    <a:pt x="863688" y="187566"/>
                  </a:lnTo>
                  <a:lnTo>
                    <a:pt x="863447" y="187782"/>
                  </a:lnTo>
                  <a:lnTo>
                    <a:pt x="862876" y="188277"/>
                  </a:lnTo>
                  <a:lnTo>
                    <a:pt x="862647" y="189179"/>
                  </a:lnTo>
                  <a:lnTo>
                    <a:pt x="862291" y="189915"/>
                  </a:lnTo>
                  <a:lnTo>
                    <a:pt x="862926" y="190106"/>
                  </a:lnTo>
                  <a:lnTo>
                    <a:pt x="863663" y="190576"/>
                  </a:lnTo>
                  <a:lnTo>
                    <a:pt x="864196" y="190436"/>
                  </a:lnTo>
                  <a:lnTo>
                    <a:pt x="864717" y="190284"/>
                  </a:lnTo>
                  <a:lnTo>
                    <a:pt x="865035" y="189471"/>
                  </a:lnTo>
                  <a:lnTo>
                    <a:pt x="865784" y="188569"/>
                  </a:lnTo>
                  <a:close/>
                </a:path>
                <a:path w="982979" h="955040">
                  <a:moveTo>
                    <a:pt x="879868" y="213614"/>
                  </a:moveTo>
                  <a:lnTo>
                    <a:pt x="878979" y="213258"/>
                  </a:lnTo>
                  <a:lnTo>
                    <a:pt x="878357" y="212839"/>
                  </a:lnTo>
                  <a:lnTo>
                    <a:pt x="878179" y="212979"/>
                  </a:lnTo>
                  <a:lnTo>
                    <a:pt x="877620" y="213385"/>
                  </a:lnTo>
                  <a:lnTo>
                    <a:pt x="877252" y="214020"/>
                  </a:lnTo>
                  <a:lnTo>
                    <a:pt x="876808" y="214566"/>
                  </a:lnTo>
                  <a:lnTo>
                    <a:pt x="877227" y="214795"/>
                  </a:lnTo>
                  <a:lnTo>
                    <a:pt x="877824" y="215328"/>
                  </a:lnTo>
                  <a:lnTo>
                    <a:pt x="878052" y="215214"/>
                  </a:lnTo>
                  <a:lnTo>
                    <a:pt x="878649" y="214934"/>
                  </a:lnTo>
                  <a:lnTo>
                    <a:pt x="879068" y="214363"/>
                  </a:lnTo>
                  <a:lnTo>
                    <a:pt x="879868" y="213614"/>
                  </a:lnTo>
                  <a:close/>
                </a:path>
                <a:path w="982979" h="955040">
                  <a:moveTo>
                    <a:pt x="885786" y="227482"/>
                  </a:moveTo>
                  <a:lnTo>
                    <a:pt x="885761" y="226441"/>
                  </a:lnTo>
                  <a:lnTo>
                    <a:pt x="885647" y="225475"/>
                  </a:lnTo>
                  <a:lnTo>
                    <a:pt x="885545" y="224523"/>
                  </a:lnTo>
                  <a:lnTo>
                    <a:pt x="884478" y="224751"/>
                  </a:lnTo>
                  <a:lnTo>
                    <a:pt x="883945" y="224853"/>
                  </a:lnTo>
                  <a:lnTo>
                    <a:pt x="884237" y="225793"/>
                  </a:lnTo>
                  <a:lnTo>
                    <a:pt x="884504" y="226720"/>
                  </a:lnTo>
                  <a:lnTo>
                    <a:pt x="884859" y="227634"/>
                  </a:lnTo>
                  <a:lnTo>
                    <a:pt x="885786" y="227482"/>
                  </a:lnTo>
                  <a:close/>
                </a:path>
                <a:path w="982979" h="955040">
                  <a:moveTo>
                    <a:pt x="896785" y="379552"/>
                  </a:moveTo>
                  <a:lnTo>
                    <a:pt x="895477" y="379653"/>
                  </a:lnTo>
                  <a:lnTo>
                    <a:pt x="894448" y="379717"/>
                  </a:lnTo>
                  <a:lnTo>
                    <a:pt x="893432" y="379793"/>
                  </a:lnTo>
                  <a:lnTo>
                    <a:pt x="894626" y="381469"/>
                  </a:lnTo>
                  <a:lnTo>
                    <a:pt x="895807" y="382765"/>
                  </a:lnTo>
                  <a:lnTo>
                    <a:pt x="896785" y="379552"/>
                  </a:lnTo>
                  <a:close/>
                </a:path>
                <a:path w="982979" h="955040">
                  <a:moveTo>
                    <a:pt x="902423" y="151041"/>
                  </a:moveTo>
                  <a:lnTo>
                    <a:pt x="901687" y="150685"/>
                  </a:lnTo>
                  <a:lnTo>
                    <a:pt x="901306" y="150380"/>
                  </a:lnTo>
                  <a:lnTo>
                    <a:pt x="900899" y="151091"/>
                  </a:lnTo>
                  <a:lnTo>
                    <a:pt x="900417" y="151752"/>
                  </a:lnTo>
                  <a:lnTo>
                    <a:pt x="900163" y="152666"/>
                  </a:lnTo>
                  <a:lnTo>
                    <a:pt x="901014" y="153098"/>
                  </a:lnTo>
                  <a:lnTo>
                    <a:pt x="901725" y="153581"/>
                  </a:lnTo>
                  <a:lnTo>
                    <a:pt x="902004" y="152704"/>
                  </a:lnTo>
                  <a:lnTo>
                    <a:pt x="902398" y="152019"/>
                  </a:lnTo>
                  <a:lnTo>
                    <a:pt x="902411" y="151333"/>
                  </a:lnTo>
                  <a:lnTo>
                    <a:pt x="902423" y="151041"/>
                  </a:lnTo>
                  <a:close/>
                </a:path>
                <a:path w="982979" h="955040">
                  <a:moveTo>
                    <a:pt x="907973" y="749668"/>
                  </a:moveTo>
                  <a:lnTo>
                    <a:pt x="906360" y="748855"/>
                  </a:lnTo>
                  <a:lnTo>
                    <a:pt x="905548" y="748461"/>
                  </a:lnTo>
                  <a:lnTo>
                    <a:pt x="905230" y="748919"/>
                  </a:lnTo>
                  <a:lnTo>
                    <a:pt x="905078" y="749160"/>
                  </a:lnTo>
                  <a:lnTo>
                    <a:pt x="905776" y="749744"/>
                  </a:lnTo>
                  <a:lnTo>
                    <a:pt x="906487" y="750303"/>
                  </a:lnTo>
                  <a:lnTo>
                    <a:pt x="907199" y="750874"/>
                  </a:lnTo>
                  <a:lnTo>
                    <a:pt x="907465" y="750468"/>
                  </a:lnTo>
                  <a:lnTo>
                    <a:pt x="907694" y="750074"/>
                  </a:lnTo>
                  <a:lnTo>
                    <a:pt x="907973" y="749668"/>
                  </a:lnTo>
                  <a:close/>
                </a:path>
                <a:path w="982979" h="955040">
                  <a:moveTo>
                    <a:pt x="925842" y="739457"/>
                  </a:moveTo>
                  <a:lnTo>
                    <a:pt x="925080" y="739076"/>
                  </a:lnTo>
                  <a:lnTo>
                    <a:pt x="924674" y="738746"/>
                  </a:lnTo>
                  <a:lnTo>
                    <a:pt x="924267" y="739279"/>
                  </a:lnTo>
                  <a:lnTo>
                    <a:pt x="923734" y="739762"/>
                  </a:lnTo>
                  <a:lnTo>
                    <a:pt x="923531" y="740359"/>
                  </a:lnTo>
                  <a:lnTo>
                    <a:pt x="923467" y="740600"/>
                  </a:lnTo>
                  <a:lnTo>
                    <a:pt x="924128" y="741095"/>
                  </a:lnTo>
                  <a:lnTo>
                    <a:pt x="924750" y="741794"/>
                  </a:lnTo>
                  <a:lnTo>
                    <a:pt x="925233" y="740905"/>
                  </a:lnTo>
                  <a:lnTo>
                    <a:pt x="925703" y="740346"/>
                  </a:lnTo>
                  <a:lnTo>
                    <a:pt x="925842" y="739457"/>
                  </a:lnTo>
                  <a:close/>
                </a:path>
                <a:path w="982979" h="955040">
                  <a:moveTo>
                    <a:pt x="935316" y="646074"/>
                  </a:moveTo>
                  <a:lnTo>
                    <a:pt x="934593" y="645312"/>
                  </a:lnTo>
                  <a:lnTo>
                    <a:pt x="933145" y="643801"/>
                  </a:lnTo>
                  <a:lnTo>
                    <a:pt x="932891" y="644004"/>
                  </a:lnTo>
                  <a:lnTo>
                    <a:pt x="932395" y="644423"/>
                  </a:lnTo>
                  <a:lnTo>
                    <a:pt x="933005" y="645261"/>
                  </a:lnTo>
                  <a:lnTo>
                    <a:pt x="933615" y="646087"/>
                  </a:lnTo>
                  <a:lnTo>
                    <a:pt x="934224" y="646938"/>
                  </a:lnTo>
                  <a:lnTo>
                    <a:pt x="934593" y="646645"/>
                  </a:lnTo>
                  <a:lnTo>
                    <a:pt x="935316" y="646074"/>
                  </a:lnTo>
                  <a:close/>
                </a:path>
                <a:path w="982979" h="955040">
                  <a:moveTo>
                    <a:pt x="948016" y="439293"/>
                  </a:moveTo>
                  <a:lnTo>
                    <a:pt x="947877" y="438962"/>
                  </a:lnTo>
                  <a:lnTo>
                    <a:pt x="947788" y="438632"/>
                  </a:lnTo>
                  <a:lnTo>
                    <a:pt x="947674" y="438327"/>
                  </a:lnTo>
                  <a:lnTo>
                    <a:pt x="946759" y="438518"/>
                  </a:lnTo>
                  <a:lnTo>
                    <a:pt x="944930" y="438912"/>
                  </a:lnTo>
                  <a:lnTo>
                    <a:pt x="945057" y="439356"/>
                  </a:lnTo>
                  <a:lnTo>
                    <a:pt x="945197" y="439801"/>
                  </a:lnTo>
                  <a:lnTo>
                    <a:pt x="945324" y="440245"/>
                  </a:lnTo>
                  <a:lnTo>
                    <a:pt x="946200" y="439928"/>
                  </a:lnTo>
                  <a:lnTo>
                    <a:pt x="947102" y="439610"/>
                  </a:lnTo>
                  <a:lnTo>
                    <a:pt x="948016" y="439293"/>
                  </a:lnTo>
                  <a:close/>
                </a:path>
                <a:path w="982979" h="955040">
                  <a:moveTo>
                    <a:pt x="956894" y="669201"/>
                  </a:moveTo>
                  <a:lnTo>
                    <a:pt x="955903" y="668947"/>
                  </a:lnTo>
                  <a:lnTo>
                    <a:pt x="954887" y="668693"/>
                  </a:lnTo>
                  <a:lnTo>
                    <a:pt x="953871" y="668426"/>
                  </a:lnTo>
                  <a:lnTo>
                    <a:pt x="953770" y="668705"/>
                  </a:lnTo>
                  <a:lnTo>
                    <a:pt x="953668" y="668972"/>
                  </a:lnTo>
                  <a:lnTo>
                    <a:pt x="953579" y="669251"/>
                  </a:lnTo>
                  <a:lnTo>
                    <a:pt x="953947" y="669569"/>
                  </a:lnTo>
                  <a:lnTo>
                    <a:pt x="954316" y="670026"/>
                  </a:lnTo>
                  <a:lnTo>
                    <a:pt x="954735" y="670179"/>
                  </a:lnTo>
                  <a:lnTo>
                    <a:pt x="955344" y="670382"/>
                  </a:lnTo>
                  <a:lnTo>
                    <a:pt x="956030" y="670344"/>
                  </a:lnTo>
                  <a:lnTo>
                    <a:pt x="956691" y="670394"/>
                  </a:lnTo>
                  <a:lnTo>
                    <a:pt x="956741" y="670001"/>
                  </a:lnTo>
                  <a:lnTo>
                    <a:pt x="956818" y="669607"/>
                  </a:lnTo>
                  <a:lnTo>
                    <a:pt x="956894" y="669201"/>
                  </a:lnTo>
                  <a:close/>
                </a:path>
                <a:path w="982979" h="955040">
                  <a:moveTo>
                    <a:pt x="968349" y="701738"/>
                  </a:moveTo>
                  <a:lnTo>
                    <a:pt x="966266" y="700760"/>
                  </a:lnTo>
                  <a:lnTo>
                    <a:pt x="965669" y="701890"/>
                  </a:lnTo>
                  <a:lnTo>
                    <a:pt x="966241" y="702437"/>
                  </a:lnTo>
                  <a:lnTo>
                    <a:pt x="966876" y="702754"/>
                  </a:lnTo>
                  <a:lnTo>
                    <a:pt x="967701" y="703249"/>
                  </a:lnTo>
                  <a:lnTo>
                    <a:pt x="967968" y="702487"/>
                  </a:lnTo>
                  <a:lnTo>
                    <a:pt x="968349" y="701738"/>
                  </a:lnTo>
                  <a:close/>
                </a:path>
                <a:path w="982979" h="955040">
                  <a:moveTo>
                    <a:pt x="982967" y="427875"/>
                  </a:moveTo>
                  <a:lnTo>
                    <a:pt x="982345" y="427316"/>
                  </a:lnTo>
                  <a:lnTo>
                    <a:pt x="981710" y="426745"/>
                  </a:lnTo>
                  <a:lnTo>
                    <a:pt x="981087" y="426186"/>
                  </a:lnTo>
                  <a:lnTo>
                    <a:pt x="980795" y="426618"/>
                  </a:lnTo>
                  <a:lnTo>
                    <a:pt x="980147" y="427151"/>
                  </a:lnTo>
                  <a:lnTo>
                    <a:pt x="980249" y="427456"/>
                  </a:lnTo>
                  <a:lnTo>
                    <a:pt x="980478" y="428078"/>
                  </a:lnTo>
                  <a:lnTo>
                    <a:pt x="981062" y="428548"/>
                  </a:lnTo>
                  <a:lnTo>
                    <a:pt x="981659" y="429272"/>
                  </a:lnTo>
                  <a:lnTo>
                    <a:pt x="982967" y="42787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55">
              <a:extLst>
                <a:ext uri="{FF2B5EF4-FFF2-40B4-BE49-F238E27FC236}">
                  <a16:creationId xmlns:a16="http://schemas.microsoft.com/office/drawing/2014/main" id="{1AE3A769-71C6-E7DD-3267-2001C08EDAB4}"/>
                </a:ext>
              </a:extLst>
            </p:cNvPr>
            <p:cNvSpPr/>
            <p:nvPr/>
          </p:nvSpPr>
          <p:spPr>
            <a:xfrm>
              <a:off x="3529753" y="4127862"/>
              <a:ext cx="811082" cy="825874"/>
            </a:xfrm>
            <a:custGeom>
              <a:avLst/>
              <a:gdLst/>
              <a:ahLst/>
              <a:cxnLst/>
              <a:rect l="l" t="t" r="r" b="b"/>
              <a:pathLst>
                <a:path w="1042670" h="1207770">
                  <a:moveTo>
                    <a:pt x="7683" y="554228"/>
                  </a:moveTo>
                  <a:lnTo>
                    <a:pt x="3454" y="551688"/>
                  </a:lnTo>
                  <a:lnTo>
                    <a:pt x="1104" y="552018"/>
                  </a:lnTo>
                  <a:lnTo>
                    <a:pt x="266" y="555066"/>
                  </a:lnTo>
                  <a:lnTo>
                    <a:pt x="0" y="556133"/>
                  </a:lnTo>
                  <a:lnTo>
                    <a:pt x="508" y="557657"/>
                  </a:lnTo>
                  <a:lnTo>
                    <a:pt x="1168" y="558622"/>
                  </a:lnTo>
                  <a:lnTo>
                    <a:pt x="1435" y="558965"/>
                  </a:lnTo>
                  <a:lnTo>
                    <a:pt x="3390" y="558533"/>
                  </a:lnTo>
                  <a:lnTo>
                    <a:pt x="4191" y="557936"/>
                  </a:lnTo>
                  <a:lnTo>
                    <a:pt x="5410" y="557047"/>
                  </a:lnTo>
                  <a:lnTo>
                    <a:pt x="6337" y="555726"/>
                  </a:lnTo>
                  <a:lnTo>
                    <a:pt x="7683" y="554228"/>
                  </a:lnTo>
                  <a:close/>
                </a:path>
                <a:path w="1042670" h="1207770">
                  <a:moveTo>
                    <a:pt x="56769" y="437121"/>
                  </a:moveTo>
                  <a:lnTo>
                    <a:pt x="54991" y="436511"/>
                  </a:lnTo>
                  <a:lnTo>
                    <a:pt x="52235" y="438315"/>
                  </a:lnTo>
                  <a:lnTo>
                    <a:pt x="52108" y="440715"/>
                  </a:lnTo>
                  <a:lnTo>
                    <a:pt x="54673" y="443814"/>
                  </a:lnTo>
                  <a:lnTo>
                    <a:pt x="55346" y="441566"/>
                  </a:lnTo>
                  <a:lnTo>
                    <a:pt x="56070" y="439343"/>
                  </a:lnTo>
                  <a:lnTo>
                    <a:pt x="56769" y="437121"/>
                  </a:lnTo>
                  <a:close/>
                </a:path>
                <a:path w="1042670" h="1207770">
                  <a:moveTo>
                    <a:pt x="66573" y="855345"/>
                  </a:moveTo>
                  <a:lnTo>
                    <a:pt x="66230" y="854633"/>
                  </a:lnTo>
                  <a:lnTo>
                    <a:pt x="66116" y="853694"/>
                  </a:lnTo>
                  <a:lnTo>
                    <a:pt x="64681" y="854062"/>
                  </a:lnTo>
                  <a:lnTo>
                    <a:pt x="63411" y="854367"/>
                  </a:lnTo>
                  <a:lnTo>
                    <a:pt x="61137" y="854964"/>
                  </a:lnTo>
                  <a:lnTo>
                    <a:pt x="63411" y="857770"/>
                  </a:lnTo>
                  <a:lnTo>
                    <a:pt x="64884" y="858291"/>
                  </a:lnTo>
                  <a:lnTo>
                    <a:pt x="66332" y="855738"/>
                  </a:lnTo>
                  <a:lnTo>
                    <a:pt x="66573" y="855345"/>
                  </a:lnTo>
                  <a:close/>
                </a:path>
                <a:path w="1042670" h="1207770">
                  <a:moveTo>
                    <a:pt x="138366" y="784910"/>
                  </a:moveTo>
                  <a:lnTo>
                    <a:pt x="136042" y="784148"/>
                  </a:lnTo>
                  <a:lnTo>
                    <a:pt x="136410" y="779830"/>
                  </a:lnTo>
                  <a:lnTo>
                    <a:pt x="131635" y="781405"/>
                  </a:lnTo>
                  <a:lnTo>
                    <a:pt x="132892" y="782510"/>
                  </a:lnTo>
                  <a:lnTo>
                    <a:pt x="133718" y="783297"/>
                  </a:lnTo>
                  <a:lnTo>
                    <a:pt x="134607" y="784009"/>
                  </a:lnTo>
                  <a:lnTo>
                    <a:pt x="135559" y="784733"/>
                  </a:lnTo>
                  <a:lnTo>
                    <a:pt x="136563" y="785406"/>
                  </a:lnTo>
                  <a:lnTo>
                    <a:pt x="137541" y="786104"/>
                  </a:lnTo>
                  <a:lnTo>
                    <a:pt x="137795" y="785698"/>
                  </a:lnTo>
                  <a:lnTo>
                    <a:pt x="138366" y="784910"/>
                  </a:lnTo>
                  <a:close/>
                </a:path>
                <a:path w="1042670" h="1207770">
                  <a:moveTo>
                    <a:pt x="242227" y="365506"/>
                  </a:moveTo>
                  <a:lnTo>
                    <a:pt x="233006" y="362178"/>
                  </a:lnTo>
                  <a:lnTo>
                    <a:pt x="232829" y="362788"/>
                  </a:lnTo>
                  <a:lnTo>
                    <a:pt x="232435" y="364020"/>
                  </a:lnTo>
                  <a:lnTo>
                    <a:pt x="235305" y="365696"/>
                  </a:lnTo>
                  <a:lnTo>
                    <a:pt x="237947" y="368185"/>
                  </a:lnTo>
                  <a:lnTo>
                    <a:pt x="242227" y="365506"/>
                  </a:lnTo>
                  <a:close/>
                </a:path>
                <a:path w="1042670" h="1207770">
                  <a:moveTo>
                    <a:pt x="242290" y="722007"/>
                  </a:moveTo>
                  <a:lnTo>
                    <a:pt x="238340" y="719035"/>
                  </a:lnTo>
                  <a:lnTo>
                    <a:pt x="238061" y="719162"/>
                  </a:lnTo>
                  <a:lnTo>
                    <a:pt x="236880" y="724700"/>
                  </a:lnTo>
                  <a:lnTo>
                    <a:pt x="242290" y="722007"/>
                  </a:lnTo>
                  <a:close/>
                </a:path>
                <a:path w="1042670" h="1207770">
                  <a:moveTo>
                    <a:pt x="259321" y="439305"/>
                  </a:moveTo>
                  <a:lnTo>
                    <a:pt x="257695" y="437337"/>
                  </a:lnTo>
                  <a:lnTo>
                    <a:pt x="255930" y="436664"/>
                  </a:lnTo>
                  <a:lnTo>
                    <a:pt x="254469" y="435749"/>
                  </a:lnTo>
                  <a:lnTo>
                    <a:pt x="254127" y="436079"/>
                  </a:lnTo>
                  <a:lnTo>
                    <a:pt x="253771" y="436384"/>
                  </a:lnTo>
                  <a:lnTo>
                    <a:pt x="253441" y="436702"/>
                  </a:lnTo>
                  <a:lnTo>
                    <a:pt x="254012" y="438188"/>
                  </a:lnTo>
                  <a:lnTo>
                    <a:pt x="254330" y="439902"/>
                  </a:lnTo>
                  <a:lnTo>
                    <a:pt x="255270" y="441083"/>
                  </a:lnTo>
                  <a:lnTo>
                    <a:pt x="255930" y="441871"/>
                  </a:lnTo>
                  <a:lnTo>
                    <a:pt x="257479" y="441896"/>
                  </a:lnTo>
                  <a:lnTo>
                    <a:pt x="258648" y="442277"/>
                  </a:lnTo>
                  <a:lnTo>
                    <a:pt x="258711" y="441020"/>
                  </a:lnTo>
                  <a:lnTo>
                    <a:pt x="259321" y="439305"/>
                  </a:lnTo>
                  <a:close/>
                </a:path>
                <a:path w="1042670" h="1207770">
                  <a:moveTo>
                    <a:pt x="276085" y="73126"/>
                  </a:moveTo>
                  <a:lnTo>
                    <a:pt x="275666" y="66230"/>
                  </a:lnTo>
                  <a:lnTo>
                    <a:pt x="273304" y="64211"/>
                  </a:lnTo>
                  <a:lnTo>
                    <a:pt x="267258" y="63423"/>
                  </a:lnTo>
                  <a:lnTo>
                    <a:pt x="270141" y="69062"/>
                  </a:lnTo>
                  <a:lnTo>
                    <a:pt x="266661" y="70383"/>
                  </a:lnTo>
                  <a:lnTo>
                    <a:pt x="268236" y="74803"/>
                  </a:lnTo>
                  <a:lnTo>
                    <a:pt x="275170" y="73723"/>
                  </a:lnTo>
                  <a:lnTo>
                    <a:pt x="276085" y="73126"/>
                  </a:lnTo>
                  <a:close/>
                </a:path>
                <a:path w="1042670" h="1207770">
                  <a:moveTo>
                    <a:pt x="304927" y="69113"/>
                  </a:moveTo>
                  <a:lnTo>
                    <a:pt x="304292" y="67360"/>
                  </a:lnTo>
                  <a:lnTo>
                    <a:pt x="303911" y="65392"/>
                  </a:lnTo>
                  <a:lnTo>
                    <a:pt x="302856" y="63881"/>
                  </a:lnTo>
                  <a:lnTo>
                    <a:pt x="302361" y="63157"/>
                  </a:lnTo>
                  <a:lnTo>
                    <a:pt x="300596" y="63309"/>
                  </a:lnTo>
                  <a:lnTo>
                    <a:pt x="299402" y="63055"/>
                  </a:lnTo>
                  <a:lnTo>
                    <a:pt x="299288" y="64338"/>
                  </a:lnTo>
                  <a:lnTo>
                    <a:pt x="298577" y="66116"/>
                  </a:lnTo>
                  <a:lnTo>
                    <a:pt x="300240" y="68148"/>
                  </a:lnTo>
                  <a:lnTo>
                    <a:pt x="302069" y="68859"/>
                  </a:lnTo>
                  <a:lnTo>
                    <a:pt x="303580" y="69799"/>
                  </a:lnTo>
                  <a:lnTo>
                    <a:pt x="304927" y="69113"/>
                  </a:lnTo>
                  <a:close/>
                </a:path>
                <a:path w="1042670" h="1207770">
                  <a:moveTo>
                    <a:pt x="305460" y="833043"/>
                  </a:moveTo>
                  <a:lnTo>
                    <a:pt x="302856" y="831088"/>
                  </a:lnTo>
                  <a:lnTo>
                    <a:pt x="301307" y="833983"/>
                  </a:lnTo>
                  <a:lnTo>
                    <a:pt x="301625" y="836028"/>
                  </a:lnTo>
                  <a:lnTo>
                    <a:pt x="304431" y="837565"/>
                  </a:lnTo>
                  <a:lnTo>
                    <a:pt x="304749" y="835355"/>
                  </a:lnTo>
                  <a:lnTo>
                    <a:pt x="305460" y="833043"/>
                  </a:lnTo>
                  <a:close/>
                </a:path>
                <a:path w="1042670" h="1207770">
                  <a:moveTo>
                    <a:pt x="325526" y="817245"/>
                  </a:moveTo>
                  <a:lnTo>
                    <a:pt x="322376" y="816343"/>
                  </a:lnTo>
                  <a:lnTo>
                    <a:pt x="322618" y="817651"/>
                  </a:lnTo>
                  <a:lnTo>
                    <a:pt x="322859" y="818946"/>
                  </a:lnTo>
                  <a:lnTo>
                    <a:pt x="323100" y="820242"/>
                  </a:lnTo>
                  <a:lnTo>
                    <a:pt x="323583" y="820178"/>
                  </a:lnTo>
                  <a:lnTo>
                    <a:pt x="324548" y="820077"/>
                  </a:lnTo>
                  <a:lnTo>
                    <a:pt x="325285" y="818629"/>
                  </a:lnTo>
                  <a:lnTo>
                    <a:pt x="325526" y="817245"/>
                  </a:lnTo>
                  <a:close/>
                </a:path>
                <a:path w="1042670" h="1207770">
                  <a:moveTo>
                    <a:pt x="327545" y="516978"/>
                  </a:moveTo>
                  <a:lnTo>
                    <a:pt x="323900" y="512292"/>
                  </a:lnTo>
                  <a:lnTo>
                    <a:pt x="323507" y="515010"/>
                  </a:lnTo>
                  <a:lnTo>
                    <a:pt x="323049" y="518363"/>
                  </a:lnTo>
                  <a:lnTo>
                    <a:pt x="327545" y="516978"/>
                  </a:lnTo>
                  <a:close/>
                </a:path>
                <a:path w="1042670" h="1207770">
                  <a:moveTo>
                    <a:pt x="334213" y="628192"/>
                  </a:moveTo>
                  <a:lnTo>
                    <a:pt x="333222" y="627532"/>
                  </a:lnTo>
                  <a:lnTo>
                    <a:pt x="332613" y="628002"/>
                  </a:lnTo>
                  <a:lnTo>
                    <a:pt x="332257" y="628573"/>
                  </a:lnTo>
                  <a:lnTo>
                    <a:pt x="331711" y="629272"/>
                  </a:lnTo>
                  <a:lnTo>
                    <a:pt x="332511" y="629691"/>
                  </a:lnTo>
                  <a:lnTo>
                    <a:pt x="333349" y="630135"/>
                  </a:lnTo>
                  <a:lnTo>
                    <a:pt x="333654" y="629564"/>
                  </a:lnTo>
                  <a:lnTo>
                    <a:pt x="334060" y="629005"/>
                  </a:lnTo>
                  <a:lnTo>
                    <a:pt x="334175" y="628383"/>
                  </a:lnTo>
                  <a:lnTo>
                    <a:pt x="334213" y="628192"/>
                  </a:lnTo>
                  <a:close/>
                </a:path>
                <a:path w="1042670" h="1207770">
                  <a:moveTo>
                    <a:pt x="343154" y="425411"/>
                  </a:moveTo>
                  <a:lnTo>
                    <a:pt x="341096" y="419785"/>
                  </a:lnTo>
                  <a:lnTo>
                    <a:pt x="340461" y="419608"/>
                  </a:lnTo>
                  <a:lnTo>
                    <a:pt x="336461" y="422732"/>
                  </a:lnTo>
                  <a:lnTo>
                    <a:pt x="343154" y="425411"/>
                  </a:lnTo>
                  <a:close/>
                </a:path>
                <a:path w="1042670" h="1207770">
                  <a:moveTo>
                    <a:pt x="352082" y="659345"/>
                  </a:moveTo>
                  <a:lnTo>
                    <a:pt x="348043" y="657415"/>
                  </a:lnTo>
                  <a:lnTo>
                    <a:pt x="347306" y="661441"/>
                  </a:lnTo>
                  <a:lnTo>
                    <a:pt x="349211" y="660603"/>
                  </a:lnTo>
                  <a:lnTo>
                    <a:pt x="350659" y="659980"/>
                  </a:lnTo>
                  <a:lnTo>
                    <a:pt x="352082" y="659345"/>
                  </a:lnTo>
                  <a:close/>
                </a:path>
                <a:path w="1042670" h="1207770">
                  <a:moveTo>
                    <a:pt x="368020" y="965174"/>
                  </a:moveTo>
                  <a:lnTo>
                    <a:pt x="365620" y="960551"/>
                  </a:lnTo>
                  <a:lnTo>
                    <a:pt x="362407" y="961453"/>
                  </a:lnTo>
                  <a:lnTo>
                    <a:pt x="362267" y="961631"/>
                  </a:lnTo>
                  <a:lnTo>
                    <a:pt x="361746" y="962050"/>
                  </a:lnTo>
                  <a:lnTo>
                    <a:pt x="364286" y="966330"/>
                  </a:lnTo>
                  <a:lnTo>
                    <a:pt x="365226" y="967270"/>
                  </a:lnTo>
                  <a:lnTo>
                    <a:pt x="367258" y="966355"/>
                  </a:lnTo>
                  <a:lnTo>
                    <a:pt x="368020" y="965174"/>
                  </a:lnTo>
                  <a:close/>
                </a:path>
                <a:path w="1042670" h="1207770">
                  <a:moveTo>
                    <a:pt x="378231" y="788835"/>
                  </a:moveTo>
                  <a:lnTo>
                    <a:pt x="377672" y="786942"/>
                  </a:lnTo>
                  <a:lnTo>
                    <a:pt x="377126" y="786752"/>
                  </a:lnTo>
                  <a:lnTo>
                    <a:pt x="376262" y="786460"/>
                  </a:lnTo>
                  <a:lnTo>
                    <a:pt x="374561" y="786828"/>
                  </a:lnTo>
                  <a:lnTo>
                    <a:pt x="374116" y="787476"/>
                  </a:lnTo>
                  <a:lnTo>
                    <a:pt x="373697" y="788149"/>
                  </a:lnTo>
                  <a:lnTo>
                    <a:pt x="374370" y="789559"/>
                  </a:lnTo>
                  <a:lnTo>
                    <a:pt x="374688" y="791235"/>
                  </a:lnTo>
                  <a:lnTo>
                    <a:pt x="376123" y="790511"/>
                  </a:lnTo>
                  <a:lnTo>
                    <a:pt x="377507" y="790270"/>
                  </a:lnTo>
                  <a:lnTo>
                    <a:pt x="377875" y="789520"/>
                  </a:lnTo>
                  <a:lnTo>
                    <a:pt x="378231" y="788835"/>
                  </a:lnTo>
                  <a:close/>
                </a:path>
                <a:path w="1042670" h="1207770">
                  <a:moveTo>
                    <a:pt x="387299" y="983449"/>
                  </a:moveTo>
                  <a:lnTo>
                    <a:pt x="385927" y="982281"/>
                  </a:lnTo>
                  <a:lnTo>
                    <a:pt x="384505" y="981341"/>
                  </a:lnTo>
                  <a:lnTo>
                    <a:pt x="381927" y="983830"/>
                  </a:lnTo>
                  <a:lnTo>
                    <a:pt x="386689" y="985380"/>
                  </a:lnTo>
                  <a:lnTo>
                    <a:pt x="386892" y="984732"/>
                  </a:lnTo>
                  <a:lnTo>
                    <a:pt x="387096" y="984097"/>
                  </a:lnTo>
                  <a:lnTo>
                    <a:pt x="387299" y="983449"/>
                  </a:lnTo>
                  <a:close/>
                </a:path>
                <a:path w="1042670" h="1207770">
                  <a:moveTo>
                    <a:pt x="416179" y="537972"/>
                  </a:moveTo>
                  <a:lnTo>
                    <a:pt x="415569" y="537210"/>
                  </a:lnTo>
                  <a:lnTo>
                    <a:pt x="414388" y="535711"/>
                  </a:lnTo>
                  <a:lnTo>
                    <a:pt x="412711" y="536435"/>
                  </a:lnTo>
                  <a:lnTo>
                    <a:pt x="411327" y="538264"/>
                  </a:lnTo>
                  <a:lnTo>
                    <a:pt x="410527" y="538086"/>
                  </a:lnTo>
                  <a:lnTo>
                    <a:pt x="410184" y="538099"/>
                  </a:lnTo>
                  <a:lnTo>
                    <a:pt x="408952" y="535254"/>
                  </a:lnTo>
                  <a:lnTo>
                    <a:pt x="407250" y="539750"/>
                  </a:lnTo>
                  <a:lnTo>
                    <a:pt x="409879" y="542950"/>
                  </a:lnTo>
                  <a:lnTo>
                    <a:pt x="411340" y="547179"/>
                  </a:lnTo>
                  <a:lnTo>
                    <a:pt x="412851" y="544766"/>
                  </a:lnTo>
                  <a:lnTo>
                    <a:pt x="414083" y="543179"/>
                  </a:lnTo>
                  <a:lnTo>
                    <a:pt x="415455" y="540118"/>
                  </a:lnTo>
                  <a:lnTo>
                    <a:pt x="416179" y="537972"/>
                  </a:lnTo>
                  <a:close/>
                </a:path>
                <a:path w="1042670" h="1207770">
                  <a:moveTo>
                    <a:pt x="435013" y="774992"/>
                  </a:moveTo>
                  <a:lnTo>
                    <a:pt x="434314" y="774865"/>
                  </a:lnTo>
                  <a:lnTo>
                    <a:pt x="433603" y="774750"/>
                  </a:lnTo>
                  <a:lnTo>
                    <a:pt x="432892" y="774623"/>
                  </a:lnTo>
                  <a:lnTo>
                    <a:pt x="432485" y="776947"/>
                  </a:lnTo>
                  <a:lnTo>
                    <a:pt x="432269" y="778103"/>
                  </a:lnTo>
                  <a:lnTo>
                    <a:pt x="433044" y="778230"/>
                  </a:lnTo>
                  <a:lnTo>
                    <a:pt x="433793" y="778332"/>
                  </a:lnTo>
                  <a:lnTo>
                    <a:pt x="434568" y="778471"/>
                  </a:lnTo>
                  <a:lnTo>
                    <a:pt x="434721" y="777303"/>
                  </a:lnTo>
                  <a:lnTo>
                    <a:pt x="434873" y="776147"/>
                  </a:lnTo>
                  <a:lnTo>
                    <a:pt x="435013" y="774992"/>
                  </a:lnTo>
                  <a:close/>
                </a:path>
                <a:path w="1042670" h="1207770">
                  <a:moveTo>
                    <a:pt x="435914" y="628726"/>
                  </a:moveTo>
                  <a:lnTo>
                    <a:pt x="435813" y="628523"/>
                  </a:lnTo>
                  <a:lnTo>
                    <a:pt x="435749" y="628307"/>
                  </a:lnTo>
                  <a:lnTo>
                    <a:pt x="435470" y="628078"/>
                  </a:lnTo>
                  <a:lnTo>
                    <a:pt x="435165" y="628015"/>
                  </a:lnTo>
                  <a:lnTo>
                    <a:pt x="434035" y="629031"/>
                  </a:lnTo>
                  <a:lnTo>
                    <a:pt x="433044" y="629983"/>
                  </a:lnTo>
                  <a:lnTo>
                    <a:pt x="431863" y="631101"/>
                  </a:lnTo>
                  <a:lnTo>
                    <a:pt x="435178" y="632587"/>
                  </a:lnTo>
                  <a:lnTo>
                    <a:pt x="435216" y="630224"/>
                  </a:lnTo>
                  <a:lnTo>
                    <a:pt x="435914" y="628726"/>
                  </a:lnTo>
                  <a:close/>
                </a:path>
                <a:path w="1042670" h="1207770">
                  <a:moveTo>
                    <a:pt x="437921" y="652246"/>
                  </a:moveTo>
                  <a:lnTo>
                    <a:pt x="436245" y="648703"/>
                  </a:lnTo>
                  <a:lnTo>
                    <a:pt x="435025" y="650646"/>
                  </a:lnTo>
                  <a:lnTo>
                    <a:pt x="434124" y="652056"/>
                  </a:lnTo>
                  <a:lnTo>
                    <a:pt x="433222" y="653516"/>
                  </a:lnTo>
                  <a:lnTo>
                    <a:pt x="435965" y="653161"/>
                  </a:lnTo>
                  <a:lnTo>
                    <a:pt x="437921" y="652246"/>
                  </a:lnTo>
                  <a:close/>
                </a:path>
                <a:path w="1042670" h="1207770">
                  <a:moveTo>
                    <a:pt x="444411" y="101231"/>
                  </a:moveTo>
                  <a:lnTo>
                    <a:pt x="438810" y="100774"/>
                  </a:lnTo>
                  <a:lnTo>
                    <a:pt x="438797" y="101676"/>
                  </a:lnTo>
                  <a:lnTo>
                    <a:pt x="438429" y="103035"/>
                  </a:lnTo>
                  <a:lnTo>
                    <a:pt x="438873" y="103403"/>
                  </a:lnTo>
                  <a:lnTo>
                    <a:pt x="440474" y="104825"/>
                  </a:lnTo>
                  <a:lnTo>
                    <a:pt x="442048" y="104343"/>
                  </a:lnTo>
                  <a:lnTo>
                    <a:pt x="444411" y="101231"/>
                  </a:lnTo>
                  <a:close/>
                </a:path>
                <a:path w="1042670" h="1207770">
                  <a:moveTo>
                    <a:pt x="450735" y="586295"/>
                  </a:moveTo>
                  <a:lnTo>
                    <a:pt x="450329" y="582129"/>
                  </a:lnTo>
                  <a:lnTo>
                    <a:pt x="448221" y="580580"/>
                  </a:lnTo>
                  <a:lnTo>
                    <a:pt x="445858" y="579513"/>
                  </a:lnTo>
                  <a:lnTo>
                    <a:pt x="445198" y="579208"/>
                  </a:lnTo>
                  <a:lnTo>
                    <a:pt x="443814" y="580047"/>
                  </a:lnTo>
                  <a:lnTo>
                    <a:pt x="443064" y="580707"/>
                  </a:lnTo>
                  <a:lnTo>
                    <a:pt x="442823" y="580910"/>
                  </a:lnTo>
                  <a:lnTo>
                    <a:pt x="443407" y="582688"/>
                  </a:lnTo>
                  <a:lnTo>
                    <a:pt x="444004" y="583031"/>
                  </a:lnTo>
                  <a:lnTo>
                    <a:pt x="445922" y="584200"/>
                  </a:lnTo>
                  <a:lnTo>
                    <a:pt x="448056" y="585038"/>
                  </a:lnTo>
                  <a:lnTo>
                    <a:pt x="450735" y="586295"/>
                  </a:lnTo>
                  <a:close/>
                </a:path>
                <a:path w="1042670" h="1207770">
                  <a:moveTo>
                    <a:pt x="454253" y="748258"/>
                  </a:moveTo>
                  <a:lnTo>
                    <a:pt x="453783" y="746239"/>
                  </a:lnTo>
                  <a:lnTo>
                    <a:pt x="453161" y="743686"/>
                  </a:lnTo>
                  <a:lnTo>
                    <a:pt x="453250" y="740765"/>
                  </a:lnTo>
                  <a:lnTo>
                    <a:pt x="449414" y="739101"/>
                  </a:lnTo>
                  <a:lnTo>
                    <a:pt x="449884" y="743369"/>
                  </a:lnTo>
                  <a:lnTo>
                    <a:pt x="450735" y="750735"/>
                  </a:lnTo>
                  <a:lnTo>
                    <a:pt x="453910" y="749833"/>
                  </a:lnTo>
                  <a:lnTo>
                    <a:pt x="454253" y="748258"/>
                  </a:lnTo>
                  <a:close/>
                </a:path>
                <a:path w="1042670" h="1207770">
                  <a:moveTo>
                    <a:pt x="455193" y="1014437"/>
                  </a:moveTo>
                  <a:lnTo>
                    <a:pt x="451078" y="1013396"/>
                  </a:lnTo>
                  <a:lnTo>
                    <a:pt x="452234" y="1015809"/>
                  </a:lnTo>
                  <a:lnTo>
                    <a:pt x="452932" y="1017308"/>
                  </a:lnTo>
                  <a:lnTo>
                    <a:pt x="453669" y="1018806"/>
                  </a:lnTo>
                  <a:lnTo>
                    <a:pt x="455117" y="1016292"/>
                  </a:lnTo>
                  <a:lnTo>
                    <a:pt x="455193" y="1014437"/>
                  </a:lnTo>
                  <a:close/>
                </a:path>
                <a:path w="1042670" h="1207770">
                  <a:moveTo>
                    <a:pt x="475678" y="1231"/>
                  </a:moveTo>
                  <a:lnTo>
                    <a:pt x="474522" y="0"/>
                  </a:lnTo>
                  <a:lnTo>
                    <a:pt x="472198" y="2019"/>
                  </a:lnTo>
                  <a:lnTo>
                    <a:pt x="471030" y="3022"/>
                  </a:lnTo>
                  <a:lnTo>
                    <a:pt x="471576" y="3556"/>
                  </a:lnTo>
                  <a:lnTo>
                    <a:pt x="472097" y="4089"/>
                  </a:lnTo>
                  <a:lnTo>
                    <a:pt x="472630" y="4622"/>
                  </a:lnTo>
                  <a:lnTo>
                    <a:pt x="474675" y="2374"/>
                  </a:lnTo>
                  <a:lnTo>
                    <a:pt x="475678" y="1231"/>
                  </a:lnTo>
                  <a:close/>
                </a:path>
                <a:path w="1042670" h="1207770">
                  <a:moveTo>
                    <a:pt x="480720" y="199097"/>
                  </a:moveTo>
                  <a:lnTo>
                    <a:pt x="480034" y="196329"/>
                  </a:lnTo>
                  <a:lnTo>
                    <a:pt x="476719" y="197104"/>
                  </a:lnTo>
                  <a:lnTo>
                    <a:pt x="476846" y="199199"/>
                  </a:lnTo>
                  <a:lnTo>
                    <a:pt x="477227" y="202145"/>
                  </a:lnTo>
                  <a:lnTo>
                    <a:pt x="480212" y="200888"/>
                  </a:lnTo>
                  <a:lnTo>
                    <a:pt x="480720" y="199097"/>
                  </a:lnTo>
                  <a:close/>
                </a:path>
                <a:path w="1042670" h="1207770">
                  <a:moveTo>
                    <a:pt x="491705" y="240398"/>
                  </a:moveTo>
                  <a:lnTo>
                    <a:pt x="489140" y="236537"/>
                  </a:lnTo>
                  <a:lnTo>
                    <a:pt x="486270" y="239204"/>
                  </a:lnTo>
                  <a:lnTo>
                    <a:pt x="483095" y="239547"/>
                  </a:lnTo>
                  <a:lnTo>
                    <a:pt x="487705" y="244589"/>
                  </a:lnTo>
                  <a:lnTo>
                    <a:pt x="487946" y="244602"/>
                  </a:lnTo>
                  <a:lnTo>
                    <a:pt x="491705" y="240398"/>
                  </a:lnTo>
                  <a:close/>
                </a:path>
                <a:path w="1042670" h="1207770">
                  <a:moveTo>
                    <a:pt x="498894" y="764159"/>
                  </a:moveTo>
                  <a:lnTo>
                    <a:pt x="498348" y="761568"/>
                  </a:lnTo>
                  <a:lnTo>
                    <a:pt x="497179" y="755802"/>
                  </a:lnTo>
                  <a:lnTo>
                    <a:pt x="492899" y="758609"/>
                  </a:lnTo>
                  <a:lnTo>
                    <a:pt x="497738" y="764717"/>
                  </a:lnTo>
                  <a:lnTo>
                    <a:pt x="498119" y="764514"/>
                  </a:lnTo>
                  <a:lnTo>
                    <a:pt x="498513" y="764336"/>
                  </a:lnTo>
                  <a:lnTo>
                    <a:pt x="498894" y="764159"/>
                  </a:lnTo>
                  <a:close/>
                </a:path>
                <a:path w="1042670" h="1207770">
                  <a:moveTo>
                    <a:pt x="501624" y="150037"/>
                  </a:moveTo>
                  <a:lnTo>
                    <a:pt x="501573" y="149809"/>
                  </a:lnTo>
                  <a:lnTo>
                    <a:pt x="497751" y="147294"/>
                  </a:lnTo>
                  <a:lnTo>
                    <a:pt x="496150" y="149860"/>
                  </a:lnTo>
                  <a:lnTo>
                    <a:pt x="492556" y="155587"/>
                  </a:lnTo>
                  <a:lnTo>
                    <a:pt x="499986" y="157086"/>
                  </a:lnTo>
                  <a:lnTo>
                    <a:pt x="501624" y="150037"/>
                  </a:lnTo>
                  <a:close/>
                </a:path>
                <a:path w="1042670" h="1207770">
                  <a:moveTo>
                    <a:pt x="502196" y="652208"/>
                  </a:moveTo>
                  <a:lnTo>
                    <a:pt x="498741" y="649465"/>
                  </a:lnTo>
                  <a:lnTo>
                    <a:pt x="497535" y="648487"/>
                  </a:lnTo>
                  <a:lnTo>
                    <a:pt x="497370" y="651192"/>
                  </a:lnTo>
                  <a:lnTo>
                    <a:pt x="498513" y="652259"/>
                  </a:lnTo>
                  <a:lnTo>
                    <a:pt x="502196" y="652208"/>
                  </a:lnTo>
                  <a:close/>
                </a:path>
                <a:path w="1042670" h="1207770">
                  <a:moveTo>
                    <a:pt x="515454" y="918171"/>
                  </a:moveTo>
                  <a:lnTo>
                    <a:pt x="515353" y="914971"/>
                  </a:lnTo>
                  <a:lnTo>
                    <a:pt x="513753" y="916762"/>
                  </a:lnTo>
                  <a:lnTo>
                    <a:pt x="512445" y="918210"/>
                  </a:lnTo>
                  <a:lnTo>
                    <a:pt x="510400" y="920521"/>
                  </a:lnTo>
                  <a:lnTo>
                    <a:pt x="515454" y="918171"/>
                  </a:lnTo>
                  <a:close/>
                </a:path>
                <a:path w="1042670" h="1207770">
                  <a:moveTo>
                    <a:pt x="570445" y="363308"/>
                  </a:moveTo>
                  <a:lnTo>
                    <a:pt x="569544" y="357847"/>
                  </a:lnTo>
                  <a:lnTo>
                    <a:pt x="566686" y="358749"/>
                  </a:lnTo>
                  <a:lnTo>
                    <a:pt x="566394" y="360895"/>
                  </a:lnTo>
                  <a:lnTo>
                    <a:pt x="566343" y="363321"/>
                  </a:lnTo>
                  <a:lnTo>
                    <a:pt x="570445" y="363308"/>
                  </a:lnTo>
                  <a:close/>
                </a:path>
                <a:path w="1042670" h="1207770">
                  <a:moveTo>
                    <a:pt x="580796" y="271386"/>
                  </a:moveTo>
                  <a:lnTo>
                    <a:pt x="578332" y="267068"/>
                  </a:lnTo>
                  <a:lnTo>
                    <a:pt x="576745" y="269570"/>
                  </a:lnTo>
                  <a:lnTo>
                    <a:pt x="574217" y="273634"/>
                  </a:lnTo>
                  <a:lnTo>
                    <a:pt x="576745" y="272757"/>
                  </a:lnTo>
                  <a:lnTo>
                    <a:pt x="578535" y="272161"/>
                  </a:lnTo>
                  <a:lnTo>
                    <a:pt x="580796" y="271386"/>
                  </a:lnTo>
                  <a:close/>
                </a:path>
                <a:path w="1042670" h="1207770">
                  <a:moveTo>
                    <a:pt x="598347" y="776808"/>
                  </a:moveTo>
                  <a:lnTo>
                    <a:pt x="596277" y="777963"/>
                  </a:lnTo>
                  <a:lnTo>
                    <a:pt x="592251" y="780237"/>
                  </a:lnTo>
                  <a:lnTo>
                    <a:pt x="598081" y="780846"/>
                  </a:lnTo>
                  <a:lnTo>
                    <a:pt x="598347" y="776808"/>
                  </a:lnTo>
                  <a:close/>
                </a:path>
                <a:path w="1042670" h="1207770">
                  <a:moveTo>
                    <a:pt x="627570" y="962799"/>
                  </a:moveTo>
                  <a:lnTo>
                    <a:pt x="625652" y="961745"/>
                  </a:lnTo>
                  <a:lnTo>
                    <a:pt x="623963" y="960843"/>
                  </a:lnTo>
                  <a:lnTo>
                    <a:pt x="621068" y="959256"/>
                  </a:lnTo>
                  <a:lnTo>
                    <a:pt x="622503" y="962634"/>
                  </a:lnTo>
                  <a:lnTo>
                    <a:pt x="624611" y="967498"/>
                  </a:lnTo>
                  <a:lnTo>
                    <a:pt x="625805" y="965581"/>
                  </a:lnTo>
                  <a:lnTo>
                    <a:pt x="627570" y="962799"/>
                  </a:lnTo>
                  <a:close/>
                </a:path>
                <a:path w="1042670" h="1207770">
                  <a:moveTo>
                    <a:pt x="633437" y="599414"/>
                  </a:moveTo>
                  <a:lnTo>
                    <a:pt x="632701" y="597522"/>
                  </a:lnTo>
                  <a:lnTo>
                    <a:pt x="632587" y="597192"/>
                  </a:lnTo>
                  <a:lnTo>
                    <a:pt x="631393" y="596887"/>
                  </a:lnTo>
                  <a:lnTo>
                    <a:pt x="630720" y="597992"/>
                  </a:lnTo>
                  <a:lnTo>
                    <a:pt x="630212" y="599059"/>
                  </a:lnTo>
                  <a:lnTo>
                    <a:pt x="629196" y="601103"/>
                  </a:lnTo>
                  <a:lnTo>
                    <a:pt x="632472" y="600367"/>
                  </a:lnTo>
                  <a:lnTo>
                    <a:pt x="633437" y="599414"/>
                  </a:lnTo>
                  <a:close/>
                </a:path>
                <a:path w="1042670" h="1207770">
                  <a:moveTo>
                    <a:pt x="676617" y="358876"/>
                  </a:moveTo>
                  <a:lnTo>
                    <a:pt x="674370" y="361759"/>
                  </a:lnTo>
                  <a:lnTo>
                    <a:pt x="671080" y="364058"/>
                  </a:lnTo>
                  <a:lnTo>
                    <a:pt x="671029" y="368858"/>
                  </a:lnTo>
                  <a:lnTo>
                    <a:pt x="675093" y="366293"/>
                  </a:lnTo>
                  <a:lnTo>
                    <a:pt x="676338" y="362864"/>
                  </a:lnTo>
                  <a:lnTo>
                    <a:pt x="676617" y="358876"/>
                  </a:lnTo>
                  <a:close/>
                </a:path>
                <a:path w="1042670" h="1207770">
                  <a:moveTo>
                    <a:pt x="679094" y="210007"/>
                  </a:moveTo>
                  <a:lnTo>
                    <a:pt x="676160" y="207175"/>
                  </a:lnTo>
                  <a:lnTo>
                    <a:pt x="675589" y="207683"/>
                  </a:lnTo>
                  <a:lnTo>
                    <a:pt x="674446" y="208699"/>
                  </a:lnTo>
                  <a:lnTo>
                    <a:pt x="676122" y="210820"/>
                  </a:lnTo>
                  <a:lnTo>
                    <a:pt x="676973" y="211886"/>
                  </a:lnTo>
                  <a:lnTo>
                    <a:pt x="678383" y="210642"/>
                  </a:lnTo>
                  <a:lnTo>
                    <a:pt x="679094" y="210007"/>
                  </a:lnTo>
                  <a:close/>
                </a:path>
                <a:path w="1042670" h="1207770">
                  <a:moveTo>
                    <a:pt x="681482" y="130670"/>
                  </a:moveTo>
                  <a:lnTo>
                    <a:pt x="679221" y="123151"/>
                  </a:lnTo>
                  <a:lnTo>
                    <a:pt x="678243" y="121970"/>
                  </a:lnTo>
                  <a:lnTo>
                    <a:pt x="674370" y="121640"/>
                  </a:lnTo>
                  <a:lnTo>
                    <a:pt x="675525" y="125704"/>
                  </a:lnTo>
                  <a:lnTo>
                    <a:pt x="678332" y="128333"/>
                  </a:lnTo>
                  <a:lnTo>
                    <a:pt x="681482" y="130670"/>
                  </a:lnTo>
                  <a:close/>
                </a:path>
                <a:path w="1042670" h="1207770">
                  <a:moveTo>
                    <a:pt x="704824" y="584771"/>
                  </a:moveTo>
                  <a:lnTo>
                    <a:pt x="700747" y="585863"/>
                  </a:lnTo>
                  <a:lnTo>
                    <a:pt x="700227" y="587489"/>
                  </a:lnTo>
                  <a:lnTo>
                    <a:pt x="702335" y="593090"/>
                  </a:lnTo>
                  <a:lnTo>
                    <a:pt x="703262" y="589915"/>
                  </a:lnTo>
                  <a:lnTo>
                    <a:pt x="704824" y="584771"/>
                  </a:lnTo>
                  <a:close/>
                </a:path>
                <a:path w="1042670" h="1207770">
                  <a:moveTo>
                    <a:pt x="713752" y="800125"/>
                  </a:moveTo>
                  <a:lnTo>
                    <a:pt x="713143" y="793140"/>
                  </a:lnTo>
                  <a:lnTo>
                    <a:pt x="712406" y="792162"/>
                  </a:lnTo>
                  <a:lnTo>
                    <a:pt x="708609" y="792416"/>
                  </a:lnTo>
                  <a:lnTo>
                    <a:pt x="710450" y="795159"/>
                  </a:lnTo>
                  <a:lnTo>
                    <a:pt x="713752" y="800125"/>
                  </a:lnTo>
                  <a:close/>
                </a:path>
                <a:path w="1042670" h="1207770">
                  <a:moveTo>
                    <a:pt x="727900" y="592226"/>
                  </a:moveTo>
                  <a:lnTo>
                    <a:pt x="726478" y="586917"/>
                  </a:lnTo>
                  <a:lnTo>
                    <a:pt x="725385" y="586320"/>
                  </a:lnTo>
                  <a:lnTo>
                    <a:pt x="721804" y="588403"/>
                  </a:lnTo>
                  <a:lnTo>
                    <a:pt x="727900" y="592226"/>
                  </a:lnTo>
                  <a:close/>
                </a:path>
                <a:path w="1042670" h="1207770">
                  <a:moveTo>
                    <a:pt x="734136" y="680986"/>
                  </a:moveTo>
                  <a:lnTo>
                    <a:pt x="730542" y="674547"/>
                  </a:lnTo>
                  <a:lnTo>
                    <a:pt x="729246" y="675233"/>
                  </a:lnTo>
                  <a:lnTo>
                    <a:pt x="729449" y="682599"/>
                  </a:lnTo>
                  <a:lnTo>
                    <a:pt x="734136" y="680986"/>
                  </a:lnTo>
                  <a:close/>
                </a:path>
                <a:path w="1042670" h="1207770">
                  <a:moveTo>
                    <a:pt x="745959" y="752830"/>
                  </a:moveTo>
                  <a:lnTo>
                    <a:pt x="743546" y="754570"/>
                  </a:lnTo>
                  <a:lnTo>
                    <a:pt x="738949" y="757834"/>
                  </a:lnTo>
                  <a:lnTo>
                    <a:pt x="744283" y="757796"/>
                  </a:lnTo>
                  <a:lnTo>
                    <a:pt x="744982" y="757301"/>
                  </a:lnTo>
                  <a:lnTo>
                    <a:pt x="745959" y="752830"/>
                  </a:lnTo>
                  <a:close/>
                </a:path>
                <a:path w="1042670" h="1207770">
                  <a:moveTo>
                    <a:pt x="774331" y="1047915"/>
                  </a:moveTo>
                  <a:lnTo>
                    <a:pt x="773455" y="1046010"/>
                  </a:lnTo>
                  <a:lnTo>
                    <a:pt x="772820" y="1044689"/>
                  </a:lnTo>
                  <a:lnTo>
                    <a:pt x="771994" y="1042911"/>
                  </a:lnTo>
                  <a:lnTo>
                    <a:pt x="768692" y="1044727"/>
                  </a:lnTo>
                  <a:lnTo>
                    <a:pt x="768985" y="1046327"/>
                  </a:lnTo>
                  <a:lnTo>
                    <a:pt x="771702" y="1048181"/>
                  </a:lnTo>
                  <a:lnTo>
                    <a:pt x="772807" y="1047877"/>
                  </a:lnTo>
                  <a:lnTo>
                    <a:pt x="774331" y="1047915"/>
                  </a:lnTo>
                  <a:close/>
                </a:path>
                <a:path w="1042670" h="1207770">
                  <a:moveTo>
                    <a:pt x="782205" y="883043"/>
                  </a:moveTo>
                  <a:lnTo>
                    <a:pt x="781723" y="881062"/>
                  </a:lnTo>
                  <a:lnTo>
                    <a:pt x="781253" y="879005"/>
                  </a:lnTo>
                  <a:lnTo>
                    <a:pt x="778065" y="879894"/>
                  </a:lnTo>
                  <a:lnTo>
                    <a:pt x="776363" y="880452"/>
                  </a:lnTo>
                  <a:lnTo>
                    <a:pt x="776452" y="881138"/>
                  </a:lnTo>
                  <a:lnTo>
                    <a:pt x="776427" y="881710"/>
                  </a:lnTo>
                  <a:lnTo>
                    <a:pt x="777913" y="882040"/>
                  </a:lnTo>
                  <a:lnTo>
                    <a:pt x="779449" y="882408"/>
                  </a:lnTo>
                  <a:lnTo>
                    <a:pt x="782205" y="883043"/>
                  </a:lnTo>
                  <a:close/>
                </a:path>
                <a:path w="1042670" h="1207770">
                  <a:moveTo>
                    <a:pt x="807720" y="300215"/>
                  </a:moveTo>
                  <a:lnTo>
                    <a:pt x="806348" y="291896"/>
                  </a:lnTo>
                  <a:lnTo>
                    <a:pt x="804545" y="292506"/>
                  </a:lnTo>
                  <a:lnTo>
                    <a:pt x="803275" y="292912"/>
                  </a:lnTo>
                  <a:lnTo>
                    <a:pt x="801281" y="293573"/>
                  </a:lnTo>
                  <a:lnTo>
                    <a:pt x="807720" y="300215"/>
                  </a:lnTo>
                  <a:close/>
                </a:path>
                <a:path w="1042670" h="1207770">
                  <a:moveTo>
                    <a:pt x="818121" y="64376"/>
                  </a:moveTo>
                  <a:lnTo>
                    <a:pt x="817753" y="63741"/>
                  </a:lnTo>
                  <a:lnTo>
                    <a:pt x="817194" y="62026"/>
                  </a:lnTo>
                  <a:lnTo>
                    <a:pt x="814870" y="62153"/>
                  </a:lnTo>
                  <a:lnTo>
                    <a:pt x="813054" y="62801"/>
                  </a:lnTo>
                  <a:lnTo>
                    <a:pt x="811199" y="63233"/>
                  </a:lnTo>
                  <a:lnTo>
                    <a:pt x="811466" y="64109"/>
                  </a:lnTo>
                  <a:lnTo>
                    <a:pt x="811466" y="65316"/>
                  </a:lnTo>
                  <a:lnTo>
                    <a:pt x="813066" y="66484"/>
                  </a:lnTo>
                  <a:lnTo>
                    <a:pt x="810742" y="68427"/>
                  </a:lnTo>
                  <a:lnTo>
                    <a:pt x="807618" y="67906"/>
                  </a:lnTo>
                  <a:lnTo>
                    <a:pt x="807021" y="72199"/>
                  </a:lnTo>
                  <a:lnTo>
                    <a:pt x="806234" y="75755"/>
                  </a:lnTo>
                  <a:lnTo>
                    <a:pt x="810463" y="77787"/>
                  </a:lnTo>
                  <a:lnTo>
                    <a:pt x="813650" y="75730"/>
                  </a:lnTo>
                  <a:lnTo>
                    <a:pt x="812812" y="73063"/>
                  </a:lnTo>
                  <a:lnTo>
                    <a:pt x="811809" y="70383"/>
                  </a:lnTo>
                  <a:lnTo>
                    <a:pt x="815936" y="70307"/>
                  </a:lnTo>
                  <a:lnTo>
                    <a:pt x="814438" y="66903"/>
                  </a:lnTo>
                  <a:lnTo>
                    <a:pt x="817130" y="66382"/>
                  </a:lnTo>
                  <a:lnTo>
                    <a:pt x="818121" y="64376"/>
                  </a:lnTo>
                  <a:close/>
                </a:path>
                <a:path w="1042670" h="1207770">
                  <a:moveTo>
                    <a:pt x="828522" y="197853"/>
                  </a:moveTo>
                  <a:lnTo>
                    <a:pt x="828217" y="196837"/>
                  </a:lnTo>
                  <a:lnTo>
                    <a:pt x="828154" y="195592"/>
                  </a:lnTo>
                  <a:lnTo>
                    <a:pt x="827112" y="194513"/>
                  </a:lnTo>
                  <a:lnTo>
                    <a:pt x="825779" y="195084"/>
                  </a:lnTo>
                  <a:lnTo>
                    <a:pt x="824293" y="195287"/>
                  </a:lnTo>
                  <a:lnTo>
                    <a:pt x="824979" y="196646"/>
                  </a:lnTo>
                  <a:lnTo>
                    <a:pt x="825182" y="197827"/>
                  </a:lnTo>
                  <a:lnTo>
                    <a:pt x="826516" y="198501"/>
                  </a:lnTo>
                  <a:lnTo>
                    <a:pt x="827608" y="197980"/>
                  </a:lnTo>
                  <a:lnTo>
                    <a:pt x="828522" y="197853"/>
                  </a:lnTo>
                  <a:close/>
                </a:path>
                <a:path w="1042670" h="1207770">
                  <a:moveTo>
                    <a:pt x="840143" y="979360"/>
                  </a:moveTo>
                  <a:lnTo>
                    <a:pt x="835888" y="976668"/>
                  </a:lnTo>
                  <a:lnTo>
                    <a:pt x="832548" y="974585"/>
                  </a:lnTo>
                  <a:lnTo>
                    <a:pt x="835596" y="978827"/>
                  </a:lnTo>
                  <a:lnTo>
                    <a:pt x="840143" y="979360"/>
                  </a:lnTo>
                  <a:close/>
                </a:path>
                <a:path w="1042670" h="1207770">
                  <a:moveTo>
                    <a:pt x="840574" y="451243"/>
                  </a:moveTo>
                  <a:lnTo>
                    <a:pt x="837768" y="447700"/>
                  </a:lnTo>
                  <a:lnTo>
                    <a:pt x="837603" y="442734"/>
                  </a:lnTo>
                  <a:lnTo>
                    <a:pt x="833272" y="439648"/>
                  </a:lnTo>
                  <a:lnTo>
                    <a:pt x="834263" y="450659"/>
                  </a:lnTo>
                  <a:lnTo>
                    <a:pt x="835558" y="452793"/>
                  </a:lnTo>
                  <a:lnTo>
                    <a:pt x="840574" y="451243"/>
                  </a:lnTo>
                  <a:close/>
                </a:path>
                <a:path w="1042670" h="1207770">
                  <a:moveTo>
                    <a:pt x="850277" y="186575"/>
                  </a:moveTo>
                  <a:lnTo>
                    <a:pt x="849909" y="180467"/>
                  </a:lnTo>
                  <a:lnTo>
                    <a:pt x="845096" y="183578"/>
                  </a:lnTo>
                  <a:lnTo>
                    <a:pt x="842327" y="186944"/>
                  </a:lnTo>
                  <a:lnTo>
                    <a:pt x="842772" y="193433"/>
                  </a:lnTo>
                  <a:lnTo>
                    <a:pt x="847344" y="189903"/>
                  </a:lnTo>
                  <a:lnTo>
                    <a:pt x="850277" y="186575"/>
                  </a:lnTo>
                  <a:close/>
                </a:path>
                <a:path w="1042670" h="1207770">
                  <a:moveTo>
                    <a:pt x="877125" y="981290"/>
                  </a:moveTo>
                  <a:lnTo>
                    <a:pt x="876947" y="981100"/>
                  </a:lnTo>
                  <a:lnTo>
                    <a:pt x="876528" y="980732"/>
                  </a:lnTo>
                  <a:lnTo>
                    <a:pt x="875855" y="980668"/>
                  </a:lnTo>
                  <a:lnTo>
                    <a:pt x="875271" y="980478"/>
                  </a:lnTo>
                  <a:lnTo>
                    <a:pt x="875245" y="980960"/>
                  </a:lnTo>
                  <a:lnTo>
                    <a:pt x="875004" y="981570"/>
                  </a:lnTo>
                  <a:lnTo>
                    <a:pt x="875411" y="982294"/>
                  </a:lnTo>
                  <a:lnTo>
                    <a:pt x="876046" y="982421"/>
                  </a:lnTo>
                  <a:lnTo>
                    <a:pt x="876668" y="982751"/>
                  </a:lnTo>
                  <a:lnTo>
                    <a:pt x="876782" y="982040"/>
                  </a:lnTo>
                  <a:lnTo>
                    <a:pt x="877125" y="981290"/>
                  </a:lnTo>
                  <a:close/>
                </a:path>
                <a:path w="1042670" h="1207770">
                  <a:moveTo>
                    <a:pt x="891946" y="912406"/>
                  </a:moveTo>
                  <a:lnTo>
                    <a:pt x="891844" y="912101"/>
                  </a:lnTo>
                  <a:lnTo>
                    <a:pt x="891743" y="911796"/>
                  </a:lnTo>
                  <a:lnTo>
                    <a:pt x="891641" y="911479"/>
                  </a:lnTo>
                  <a:lnTo>
                    <a:pt x="890727" y="911694"/>
                  </a:lnTo>
                  <a:lnTo>
                    <a:pt x="888860" y="912088"/>
                  </a:lnTo>
                  <a:lnTo>
                    <a:pt x="888974" y="912571"/>
                  </a:lnTo>
                  <a:lnTo>
                    <a:pt x="889101" y="913041"/>
                  </a:lnTo>
                  <a:lnTo>
                    <a:pt x="889215" y="913511"/>
                  </a:lnTo>
                  <a:lnTo>
                    <a:pt x="891032" y="912787"/>
                  </a:lnTo>
                  <a:lnTo>
                    <a:pt x="891946" y="912406"/>
                  </a:lnTo>
                  <a:close/>
                </a:path>
                <a:path w="1042670" h="1207770">
                  <a:moveTo>
                    <a:pt x="892581" y="684606"/>
                  </a:moveTo>
                  <a:lnTo>
                    <a:pt x="887361" y="683539"/>
                  </a:lnTo>
                  <a:lnTo>
                    <a:pt x="889850" y="686485"/>
                  </a:lnTo>
                  <a:lnTo>
                    <a:pt x="892581" y="684606"/>
                  </a:lnTo>
                  <a:close/>
                </a:path>
                <a:path w="1042670" h="1207770">
                  <a:moveTo>
                    <a:pt x="922223" y="1202258"/>
                  </a:moveTo>
                  <a:lnTo>
                    <a:pt x="921575" y="1201940"/>
                  </a:lnTo>
                  <a:lnTo>
                    <a:pt x="921232" y="1201661"/>
                  </a:lnTo>
                  <a:lnTo>
                    <a:pt x="920826" y="1202347"/>
                  </a:lnTo>
                  <a:lnTo>
                    <a:pt x="920381" y="1203045"/>
                  </a:lnTo>
                  <a:lnTo>
                    <a:pt x="920051" y="1203794"/>
                  </a:lnTo>
                  <a:lnTo>
                    <a:pt x="920838" y="1204264"/>
                  </a:lnTo>
                  <a:lnTo>
                    <a:pt x="921562" y="1204709"/>
                  </a:lnTo>
                  <a:lnTo>
                    <a:pt x="921854" y="1203820"/>
                  </a:lnTo>
                  <a:lnTo>
                    <a:pt x="922197" y="1203185"/>
                  </a:lnTo>
                  <a:lnTo>
                    <a:pt x="922223" y="1202524"/>
                  </a:lnTo>
                  <a:lnTo>
                    <a:pt x="922223" y="1202258"/>
                  </a:lnTo>
                  <a:close/>
                </a:path>
                <a:path w="1042670" h="1207770">
                  <a:moveTo>
                    <a:pt x="923112" y="516928"/>
                  </a:moveTo>
                  <a:lnTo>
                    <a:pt x="922883" y="511517"/>
                  </a:lnTo>
                  <a:lnTo>
                    <a:pt x="918603" y="515188"/>
                  </a:lnTo>
                  <a:lnTo>
                    <a:pt x="923112" y="516928"/>
                  </a:lnTo>
                  <a:close/>
                </a:path>
                <a:path w="1042670" h="1207770">
                  <a:moveTo>
                    <a:pt x="924166" y="1184910"/>
                  </a:moveTo>
                  <a:lnTo>
                    <a:pt x="924090" y="1184592"/>
                  </a:lnTo>
                  <a:lnTo>
                    <a:pt x="924039" y="1184300"/>
                  </a:lnTo>
                  <a:lnTo>
                    <a:pt x="923963" y="1183995"/>
                  </a:lnTo>
                  <a:lnTo>
                    <a:pt x="922210" y="1184376"/>
                  </a:lnTo>
                  <a:lnTo>
                    <a:pt x="921321" y="1184579"/>
                  </a:lnTo>
                  <a:lnTo>
                    <a:pt x="921461" y="1185189"/>
                  </a:lnTo>
                  <a:lnTo>
                    <a:pt x="921512" y="1185481"/>
                  </a:lnTo>
                  <a:lnTo>
                    <a:pt x="923277" y="1185113"/>
                  </a:lnTo>
                  <a:lnTo>
                    <a:pt x="924166" y="1184910"/>
                  </a:lnTo>
                  <a:close/>
                </a:path>
                <a:path w="1042670" h="1207770">
                  <a:moveTo>
                    <a:pt x="927303" y="1205598"/>
                  </a:moveTo>
                  <a:lnTo>
                    <a:pt x="926477" y="1205242"/>
                  </a:lnTo>
                  <a:lnTo>
                    <a:pt x="925601" y="1204772"/>
                  </a:lnTo>
                  <a:lnTo>
                    <a:pt x="925055" y="1205509"/>
                  </a:lnTo>
                  <a:lnTo>
                    <a:pt x="924775" y="1206246"/>
                  </a:lnTo>
                  <a:lnTo>
                    <a:pt x="924445" y="1206957"/>
                  </a:lnTo>
                  <a:lnTo>
                    <a:pt x="924928" y="1207096"/>
                  </a:lnTo>
                  <a:lnTo>
                    <a:pt x="925512" y="1207465"/>
                  </a:lnTo>
                  <a:lnTo>
                    <a:pt x="926350" y="1206944"/>
                  </a:lnTo>
                  <a:lnTo>
                    <a:pt x="926706" y="1206296"/>
                  </a:lnTo>
                  <a:lnTo>
                    <a:pt x="927303" y="1205598"/>
                  </a:lnTo>
                  <a:close/>
                </a:path>
                <a:path w="1042670" h="1207770">
                  <a:moveTo>
                    <a:pt x="940435" y="801674"/>
                  </a:moveTo>
                  <a:lnTo>
                    <a:pt x="939990" y="801497"/>
                  </a:lnTo>
                  <a:lnTo>
                    <a:pt x="939088" y="801103"/>
                  </a:lnTo>
                  <a:lnTo>
                    <a:pt x="936307" y="807059"/>
                  </a:lnTo>
                  <a:lnTo>
                    <a:pt x="934897" y="810006"/>
                  </a:lnTo>
                  <a:lnTo>
                    <a:pt x="939215" y="808609"/>
                  </a:lnTo>
                  <a:lnTo>
                    <a:pt x="940244" y="805383"/>
                  </a:lnTo>
                  <a:lnTo>
                    <a:pt x="940435" y="801674"/>
                  </a:lnTo>
                  <a:close/>
                </a:path>
                <a:path w="1042670" h="1207770">
                  <a:moveTo>
                    <a:pt x="957846" y="330022"/>
                  </a:moveTo>
                  <a:lnTo>
                    <a:pt x="957338" y="328841"/>
                  </a:lnTo>
                  <a:lnTo>
                    <a:pt x="957199" y="327939"/>
                  </a:lnTo>
                  <a:lnTo>
                    <a:pt x="956208" y="328295"/>
                  </a:lnTo>
                  <a:lnTo>
                    <a:pt x="955027" y="328434"/>
                  </a:lnTo>
                  <a:lnTo>
                    <a:pt x="954303" y="329107"/>
                  </a:lnTo>
                  <a:lnTo>
                    <a:pt x="953884" y="329488"/>
                  </a:lnTo>
                  <a:lnTo>
                    <a:pt x="954163" y="330682"/>
                  </a:lnTo>
                  <a:lnTo>
                    <a:pt x="954087" y="332346"/>
                  </a:lnTo>
                  <a:lnTo>
                    <a:pt x="955725" y="331520"/>
                  </a:lnTo>
                  <a:lnTo>
                    <a:pt x="956957" y="331279"/>
                  </a:lnTo>
                  <a:lnTo>
                    <a:pt x="957503" y="330542"/>
                  </a:lnTo>
                  <a:lnTo>
                    <a:pt x="957846" y="330022"/>
                  </a:lnTo>
                  <a:close/>
                </a:path>
                <a:path w="1042670" h="1207770">
                  <a:moveTo>
                    <a:pt x="983259" y="269544"/>
                  </a:moveTo>
                  <a:lnTo>
                    <a:pt x="982002" y="267779"/>
                  </a:lnTo>
                  <a:lnTo>
                    <a:pt x="980554" y="267169"/>
                  </a:lnTo>
                  <a:lnTo>
                    <a:pt x="978623" y="269316"/>
                  </a:lnTo>
                  <a:lnTo>
                    <a:pt x="978877" y="270789"/>
                  </a:lnTo>
                  <a:lnTo>
                    <a:pt x="981075" y="272249"/>
                  </a:lnTo>
                  <a:lnTo>
                    <a:pt x="982332" y="271411"/>
                  </a:lnTo>
                  <a:lnTo>
                    <a:pt x="983259" y="269544"/>
                  </a:lnTo>
                  <a:close/>
                </a:path>
                <a:path w="1042670" h="1207770">
                  <a:moveTo>
                    <a:pt x="985139" y="246202"/>
                  </a:moveTo>
                  <a:lnTo>
                    <a:pt x="982599" y="246748"/>
                  </a:lnTo>
                  <a:lnTo>
                    <a:pt x="979258" y="247459"/>
                  </a:lnTo>
                  <a:lnTo>
                    <a:pt x="979385" y="248031"/>
                  </a:lnTo>
                  <a:lnTo>
                    <a:pt x="979538" y="248602"/>
                  </a:lnTo>
                  <a:lnTo>
                    <a:pt x="979652" y="249174"/>
                  </a:lnTo>
                  <a:lnTo>
                    <a:pt x="981430" y="249008"/>
                  </a:lnTo>
                  <a:lnTo>
                    <a:pt x="983627" y="250101"/>
                  </a:lnTo>
                  <a:lnTo>
                    <a:pt x="985139" y="246202"/>
                  </a:lnTo>
                  <a:close/>
                </a:path>
                <a:path w="1042670" h="1207770">
                  <a:moveTo>
                    <a:pt x="1020546" y="714476"/>
                  </a:moveTo>
                  <a:lnTo>
                    <a:pt x="1019810" y="713282"/>
                  </a:lnTo>
                  <a:lnTo>
                    <a:pt x="1019543" y="712266"/>
                  </a:lnTo>
                  <a:lnTo>
                    <a:pt x="1018705" y="712673"/>
                  </a:lnTo>
                  <a:lnTo>
                    <a:pt x="1017485" y="712876"/>
                  </a:lnTo>
                  <a:lnTo>
                    <a:pt x="1017117" y="713549"/>
                  </a:lnTo>
                  <a:lnTo>
                    <a:pt x="1016698" y="714387"/>
                  </a:lnTo>
                  <a:lnTo>
                    <a:pt x="1016977" y="715581"/>
                  </a:lnTo>
                  <a:lnTo>
                    <a:pt x="1016939" y="717613"/>
                  </a:lnTo>
                  <a:lnTo>
                    <a:pt x="1018628" y="716508"/>
                  </a:lnTo>
                  <a:lnTo>
                    <a:pt x="1019962" y="716076"/>
                  </a:lnTo>
                  <a:lnTo>
                    <a:pt x="1020254" y="715289"/>
                  </a:lnTo>
                  <a:lnTo>
                    <a:pt x="1020546" y="714476"/>
                  </a:lnTo>
                  <a:close/>
                </a:path>
                <a:path w="1042670" h="1207770">
                  <a:moveTo>
                    <a:pt x="1025918" y="777074"/>
                  </a:moveTo>
                  <a:lnTo>
                    <a:pt x="1025791" y="773404"/>
                  </a:lnTo>
                  <a:lnTo>
                    <a:pt x="1020102" y="774636"/>
                  </a:lnTo>
                  <a:lnTo>
                    <a:pt x="1021638" y="778662"/>
                  </a:lnTo>
                  <a:lnTo>
                    <a:pt x="1025918" y="777074"/>
                  </a:lnTo>
                  <a:close/>
                </a:path>
                <a:path w="1042670" h="1207770">
                  <a:moveTo>
                    <a:pt x="1036726" y="722312"/>
                  </a:moveTo>
                  <a:lnTo>
                    <a:pt x="1033106" y="720153"/>
                  </a:lnTo>
                  <a:lnTo>
                    <a:pt x="1029093" y="720001"/>
                  </a:lnTo>
                  <a:lnTo>
                    <a:pt x="1025080" y="719759"/>
                  </a:lnTo>
                  <a:lnTo>
                    <a:pt x="1024775" y="721080"/>
                  </a:lnTo>
                  <a:lnTo>
                    <a:pt x="1036294" y="723988"/>
                  </a:lnTo>
                  <a:lnTo>
                    <a:pt x="1036726" y="722312"/>
                  </a:lnTo>
                  <a:close/>
                </a:path>
                <a:path w="1042670" h="1207770">
                  <a:moveTo>
                    <a:pt x="1036942" y="367512"/>
                  </a:moveTo>
                  <a:lnTo>
                    <a:pt x="1034300" y="365188"/>
                  </a:lnTo>
                  <a:lnTo>
                    <a:pt x="1033716" y="366636"/>
                  </a:lnTo>
                  <a:lnTo>
                    <a:pt x="1032129" y="368033"/>
                  </a:lnTo>
                  <a:lnTo>
                    <a:pt x="1033792" y="369824"/>
                  </a:lnTo>
                  <a:lnTo>
                    <a:pt x="1036942" y="367512"/>
                  </a:lnTo>
                  <a:close/>
                </a:path>
                <a:path w="1042670" h="1207770">
                  <a:moveTo>
                    <a:pt x="1042428" y="693293"/>
                  </a:moveTo>
                  <a:lnTo>
                    <a:pt x="1036599" y="689648"/>
                  </a:lnTo>
                  <a:lnTo>
                    <a:pt x="1038821" y="695604"/>
                  </a:lnTo>
                  <a:lnTo>
                    <a:pt x="1042428" y="6932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56">
              <a:extLst>
                <a:ext uri="{FF2B5EF4-FFF2-40B4-BE49-F238E27FC236}">
                  <a16:creationId xmlns:a16="http://schemas.microsoft.com/office/drawing/2014/main" id="{8BA58026-C7F9-7AEC-E117-B1E7EF95C22D}"/>
                </a:ext>
              </a:extLst>
            </p:cNvPr>
            <p:cNvSpPr/>
            <p:nvPr/>
          </p:nvSpPr>
          <p:spPr>
            <a:xfrm>
              <a:off x="3506586" y="4109130"/>
              <a:ext cx="866406" cy="739465"/>
            </a:xfrm>
            <a:custGeom>
              <a:avLst/>
              <a:gdLst/>
              <a:ahLst/>
              <a:cxnLst/>
              <a:rect l="l" t="t" r="r" b="b"/>
              <a:pathLst>
                <a:path w="1113790" h="1081404">
                  <a:moveTo>
                    <a:pt x="1993" y="628561"/>
                  </a:moveTo>
                  <a:lnTo>
                    <a:pt x="1955" y="627621"/>
                  </a:lnTo>
                  <a:lnTo>
                    <a:pt x="1714" y="626618"/>
                  </a:lnTo>
                  <a:lnTo>
                    <a:pt x="241" y="626643"/>
                  </a:lnTo>
                  <a:lnTo>
                    <a:pt x="50" y="627595"/>
                  </a:lnTo>
                  <a:lnTo>
                    <a:pt x="50" y="628497"/>
                  </a:lnTo>
                  <a:lnTo>
                    <a:pt x="0" y="629666"/>
                  </a:lnTo>
                  <a:lnTo>
                    <a:pt x="939" y="629577"/>
                  </a:lnTo>
                  <a:lnTo>
                    <a:pt x="1905" y="629539"/>
                  </a:lnTo>
                  <a:lnTo>
                    <a:pt x="1993" y="628561"/>
                  </a:lnTo>
                  <a:close/>
                </a:path>
                <a:path w="1113790" h="1081404">
                  <a:moveTo>
                    <a:pt x="11760" y="743178"/>
                  </a:moveTo>
                  <a:lnTo>
                    <a:pt x="11747" y="742530"/>
                  </a:lnTo>
                  <a:lnTo>
                    <a:pt x="10248" y="742645"/>
                  </a:lnTo>
                  <a:lnTo>
                    <a:pt x="8775" y="742759"/>
                  </a:lnTo>
                  <a:lnTo>
                    <a:pt x="7315" y="742886"/>
                  </a:lnTo>
                  <a:lnTo>
                    <a:pt x="7277" y="743242"/>
                  </a:lnTo>
                  <a:lnTo>
                    <a:pt x="7277" y="744016"/>
                  </a:lnTo>
                  <a:lnTo>
                    <a:pt x="10287" y="744321"/>
                  </a:lnTo>
                  <a:lnTo>
                    <a:pt x="11760" y="744461"/>
                  </a:lnTo>
                  <a:lnTo>
                    <a:pt x="11760" y="743178"/>
                  </a:lnTo>
                  <a:close/>
                </a:path>
                <a:path w="1113790" h="1081404">
                  <a:moveTo>
                    <a:pt x="36029" y="557225"/>
                  </a:moveTo>
                  <a:lnTo>
                    <a:pt x="35763" y="555637"/>
                  </a:lnTo>
                  <a:lnTo>
                    <a:pt x="33185" y="554812"/>
                  </a:lnTo>
                  <a:lnTo>
                    <a:pt x="32232" y="557390"/>
                  </a:lnTo>
                  <a:lnTo>
                    <a:pt x="33299" y="558571"/>
                  </a:lnTo>
                  <a:lnTo>
                    <a:pt x="35585" y="559790"/>
                  </a:lnTo>
                  <a:lnTo>
                    <a:pt x="36029" y="557225"/>
                  </a:lnTo>
                  <a:close/>
                </a:path>
                <a:path w="1113790" h="1081404">
                  <a:moveTo>
                    <a:pt x="103403" y="855408"/>
                  </a:moveTo>
                  <a:lnTo>
                    <a:pt x="103238" y="852944"/>
                  </a:lnTo>
                  <a:lnTo>
                    <a:pt x="102311" y="852081"/>
                  </a:lnTo>
                  <a:lnTo>
                    <a:pt x="99656" y="852500"/>
                  </a:lnTo>
                  <a:lnTo>
                    <a:pt x="100164" y="854684"/>
                  </a:lnTo>
                  <a:lnTo>
                    <a:pt x="100850" y="855840"/>
                  </a:lnTo>
                  <a:lnTo>
                    <a:pt x="103403" y="855408"/>
                  </a:lnTo>
                  <a:close/>
                </a:path>
                <a:path w="1113790" h="1081404">
                  <a:moveTo>
                    <a:pt x="135331" y="806678"/>
                  </a:moveTo>
                  <a:lnTo>
                    <a:pt x="133934" y="806196"/>
                  </a:lnTo>
                  <a:lnTo>
                    <a:pt x="133337" y="807250"/>
                  </a:lnTo>
                  <a:lnTo>
                    <a:pt x="132918" y="808304"/>
                  </a:lnTo>
                  <a:lnTo>
                    <a:pt x="132461" y="809332"/>
                  </a:lnTo>
                  <a:lnTo>
                    <a:pt x="133159" y="809599"/>
                  </a:lnTo>
                  <a:lnTo>
                    <a:pt x="134505" y="810120"/>
                  </a:lnTo>
                  <a:lnTo>
                    <a:pt x="134797" y="809002"/>
                  </a:lnTo>
                  <a:lnTo>
                    <a:pt x="135140" y="807910"/>
                  </a:lnTo>
                  <a:lnTo>
                    <a:pt x="135331" y="806678"/>
                  </a:lnTo>
                  <a:close/>
                </a:path>
                <a:path w="1113790" h="1081404">
                  <a:moveTo>
                    <a:pt x="138023" y="607529"/>
                  </a:moveTo>
                  <a:lnTo>
                    <a:pt x="132867" y="605713"/>
                  </a:lnTo>
                  <a:lnTo>
                    <a:pt x="134378" y="608431"/>
                  </a:lnTo>
                  <a:lnTo>
                    <a:pt x="135394" y="609257"/>
                  </a:lnTo>
                  <a:lnTo>
                    <a:pt x="138023" y="607529"/>
                  </a:lnTo>
                  <a:close/>
                </a:path>
                <a:path w="1113790" h="1081404">
                  <a:moveTo>
                    <a:pt x="143751" y="752436"/>
                  </a:moveTo>
                  <a:lnTo>
                    <a:pt x="142633" y="752386"/>
                  </a:lnTo>
                  <a:lnTo>
                    <a:pt x="141490" y="752335"/>
                  </a:lnTo>
                  <a:lnTo>
                    <a:pt x="140360" y="752297"/>
                  </a:lnTo>
                  <a:lnTo>
                    <a:pt x="140335" y="752817"/>
                  </a:lnTo>
                  <a:lnTo>
                    <a:pt x="140309" y="753338"/>
                  </a:lnTo>
                  <a:lnTo>
                    <a:pt x="140271" y="753872"/>
                  </a:lnTo>
                  <a:lnTo>
                    <a:pt x="141338" y="753935"/>
                  </a:lnTo>
                  <a:lnTo>
                    <a:pt x="142405" y="754049"/>
                  </a:lnTo>
                  <a:lnTo>
                    <a:pt x="143471" y="753999"/>
                  </a:lnTo>
                  <a:lnTo>
                    <a:pt x="143598" y="753986"/>
                  </a:lnTo>
                  <a:lnTo>
                    <a:pt x="143662" y="752983"/>
                  </a:lnTo>
                  <a:lnTo>
                    <a:pt x="143751" y="752436"/>
                  </a:lnTo>
                  <a:close/>
                </a:path>
                <a:path w="1113790" h="1081404">
                  <a:moveTo>
                    <a:pt x="154927" y="158851"/>
                  </a:moveTo>
                  <a:lnTo>
                    <a:pt x="154444" y="157734"/>
                  </a:lnTo>
                  <a:lnTo>
                    <a:pt x="153581" y="157734"/>
                  </a:lnTo>
                  <a:lnTo>
                    <a:pt x="152666" y="157873"/>
                  </a:lnTo>
                  <a:lnTo>
                    <a:pt x="152273" y="158330"/>
                  </a:lnTo>
                  <a:lnTo>
                    <a:pt x="151828" y="158864"/>
                  </a:lnTo>
                  <a:lnTo>
                    <a:pt x="151828" y="159778"/>
                  </a:lnTo>
                  <a:lnTo>
                    <a:pt x="151650" y="160528"/>
                  </a:lnTo>
                  <a:lnTo>
                    <a:pt x="152755" y="160528"/>
                  </a:lnTo>
                  <a:lnTo>
                    <a:pt x="153314" y="160553"/>
                  </a:lnTo>
                  <a:lnTo>
                    <a:pt x="153822" y="160121"/>
                  </a:lnTo>
                  <a:lnTo>
                    <a:pt x="154508" y="159766"/>
                  </a:lnTo>
                  <a:lnTo>
                    <a:pt x="154749" y="159219"/>
                  </a:lnTo>
                  <a:lnTo>
                    <a:pt x="154927" y="158851"/>
                  </a:lnTo>
                  <a:close/>
                </a:path>
                <a:path w="1113790" h="1081404">
                  <a:moveTo>
                    <a:pt x="165201" y="454901"/>
                  </a:moveTo>
                  <a:lnTo>
                    <a:pt x="164236" y="454926"/>
                  </a:lnTo>
                  <a:lnTo>
                    <a:pt x="163233" y="454952"/>
                  </a:lnTo>
                  <a:lnTo>
                    <a:pt x="162280" y="454990"/>
                  </a:lnTo>
                  <a:lnTo>
                    <a:pt x="162280" y="455345"/>
                  </a:lnTo>
                  <a:lnTo>
                    <a:pt x="162255" y="455714"/>
                  </a:lnTo>
                  <a:lnTo>
                    <a:pt x="162242" y="456069"/>
                  </a:lnTo>
                  <a:lnTo>
                    <a:pt x="164122" y="456298"/>
                  </a:lnTo>
                  <a:lnTo>
                    <a:pt x="165074" y="456387"/>
                  </a:lnTo>
                  <a:lnTo>
                    <a:pt x="165112" y="455891"/>
                  </a:lnTo>
                  <a:lnTo>
                    <a:pt x="165138" y="455396"/>
                  </a:lnTo>
                  <a:lnTo>
                    <a:pt x="165201" y="454901"/>
                  </a:lnTo>
                  <a:close/>
                </a:path>
                <a:path w="1113790" h="1081404">
                  <a:moveTo>
                    <a:pt x="179235" y="761720"/>
                  </a:moveTo>
                  <a:lnTo>
                    <a:pt x="176695" y="762812"/>
                  </a:lnTo>
                  <a:lnTo>
                    <a:pt x="175323" y="763384"/>
                  </a:lnTo>
                  <a:lnTo>
                    <a:pt x="176987" y="765251"/>
                  </a:lnTo>
                  <a:lnTo>
                    <a:pt x="178269" y="766686"/>
                  </a:lnTo>
                  <a:lnTo>
                    <a:pt x="178663" y="764654"/>
                  </a:lnTo>
                  <a:lnTo>
                    <a:pt x="178879" y="763524"/>
                  </a:lnTo>
                  <a:lnTo>
                    <a:pt x="179235" y="761720"/>
                  </a:lnTo>
                  <a:close/>
                </a:path>
                <a:path w="1113790" h="1081404">
                  <a:moveTo>
                    <a:pt x="206959" y="515378"/>
                  </a:moveTo>
                  <a:lnTo>
                    <a:pt x="206756" y="514426"/>
                  </a:lnTo>
                  <a:lnTo>
                    <a:pt x="206794" y="513765"/>
                  </a:lnTo>
                  <a:lnTo>
                    <a:pt x="206082" y="513753"/>
                  </a:lnTo>
                  <a:lnTo>
                    <a:pt x="205168" y="513473"/>
                  </a:lnTo>
                  <a:lnTo>
                    <a:pt x="204685" y="513791"/>
                  </a:lnTo>
                  <a:lnTo>
                    <a:pt x="204254" y="514057"/>
                  </a:lnTo>
                  <a:lnTo>
                    <a:pt x="204228" y="515023"/>
                  </a:lnTo>
                  <a:lnTo>
                    <a:pt x="203860" y="516293"/>
                  </a:lnTo>
                  <a:lnTo>
                    <a:pt x="205219" y="516013"/>
                  </a:lnTo>
                  <a:lnTo>
                    <a:pt x="206133" y="516115"/>
                  </a:lnTo>
                  <a:lnTo>
                    <a:pt x="206959" y="515378"/>
                  </a:lnTo>
                  <a:close/>
                </a:path>
                <a:path w="1113790" h="1081404">
                  <a:moveTo>
                    <a:pt x="213931" y="876973"/>
                  </a:moveTo>
                  <a:lnTo>
                    <a:pt x="212890" y="876452"/>
                  </a:lnTo>
                  <a:lnTo>
                    <a:pt x="210820" y="875436"/>
                  </a:lnTo>
                  <a:lnTo>
                    <a:pt x="210553" y="875919"/>
                  </a:lnTo>
                  <a:lnTo>
                    <a:pt x="210299" y="876388"/>
                  </a:lnTo>
                  <a:lnTo>
                    <a:pt x="210045" y="876896"/>
                  </a:lnTo>
                  <a:lnTo>
                    <a:pt x="211213" y="877265"/>
                  </a:lnTo>
                  <a:lnTo>
                    <a:pt x="212382" y="877608"/>
                  </a:lnTo>
                  <a:lnTo>
                    <a:pt x="213550" y="877976"/>
                  </a:lnTo>
                  <a:lnTo>
                    <a:pt x="213664" y="877633"/>
                  </a:lnTo>
                  <a:lnTo>
                    <a:pt x="213931" y="876973"/>
                  </a:lnTo>
                  <a:close/>
                </a:path>
                <a:path w="1113790" h="1081404">
                  <a:moveTo>
                    <a:pt x="224701" y="472871"/>
                  </a:moveTo>
                  <a:lnTo>
                    <a:pt x="221919" y="471119"/>
                  </a:lnTo>
                  <a:lnTo>
                    <a:pt x="221589" y="471538"/>
                  </a:lnTo>
                  <a:lnTo>
                    <a:pt x="221284" y="471970"/>
                  </a:lnTo>
                  <a:lnTo>
                    <a:pt x="220980" y="472414"/>
                  </a:lnTo>
                  <a:lnTo>
                    <a:pt x="221830" y="473151"/>
                  </a:lnTo>
                  <a:lnTo>
                    <a:pt x="222681" y="473862"/>
                  </a:lnTo>
                  <a:lnTo>
                    <a:pt x="223558" y="474611"/>
                  </a:lnTo>
                  <a:lnTo>
                    <a:pt x="224701" y="472871"/>
                  </a:lnTo>
                  <a:close/>
                </a:path>
                <a:path w="1113790" h="1081404">
                  <a:moveTo>
                    <a:pt x="232257" y="361073"/>
                  </a:moveTo>
                  <a:lnTo>
                    <a:pt x="231419" y="358101"/>
                  </a:lnTo>
                  <a:lnTo>
                    <a:pt x="230733" y="355752"/>
                  </a:lnTo>
                  <a:lnTo>
                    <a:pt x="229527" y="358724"/>
                  </a:lnTo>
                  <a:lnTo>
                    <a:pt x="229260" y="360083"/>
                  </a:lnTo>
                  <a:lnTo>
                    <a:pt x="232257" y="361073"/>
                  </a:lnTo>
                  <a:close/>
                </a:path>
                <a:path w="1113790" h="1081404">
                  <a:moveTo>
                    <a:pt x="235064" y="484657"/>
                  </a:moveTo>
                  <a:lnTo>
                    <a:pt x="233997" y="483692"/>
                  </a:lnTo>
                  <a:lnTo>
                    <a:pt x="231902" y="481749"/>
                  </a:lnTo>
                  <a:lnTo>
                    <a:pt x="231267" y="482409"/>
                  </a:lnTo>
                  <a:lnTo>
                    <a:pt x="230974" y="482752"/>
                  </a:lnTo>
                  <a:lnTo>
                    <a:pt x="232067" y="483743"/>
                  </a:lnTo>
                  <a:lnTo>
                    <a:pt x="234226" y="485749"/>
                  </a:lnTo>
                  <a:lnTo>
                    <a:pt x="234797" y="485025"/>
                  </a:lnTo>
                  <a:lnTo>
                    <a:pt x="235064" y="484657"/>
                  </a:lnTo>
                  <a:close/>
                </a:path>
                <a:path w="1113790" h="1081404">
                  <a:moveTo>
                    <a:pt x="237109" y="233832"/>
                  </a:moveTo>
                  <a:lnTo>
                    <a:pt x="236601" y="233108"/>
                  </a:lnTo>
                  <a:lnTo>
                    <a:pt x="235546" y="233527"/>
                  </a:lnTo>
                  <a:lnTo>
                    <a:pt x="233464" y="234365"/>
                  </a:lnTo>
                  <a:lnTo>
                    <a:pt x="233553" y="234924"/>
                  </a:lnTo>
                  <a:lnTo>
                    <a:pt x="233603" y="235216"/>
                  </a:lnTo>
                  <a:lnTo>
                    <a:pt x="234251" y="235305"/>
                  </a:lnTo>
                  <a:lnTo>
                    <a:pt x="235026" y="235661"/>
                  </a:lnTo>
                  <a:lnTo>
                    <a:pt x="235546" y="235419"/>
                  </a:lnTo>
                  <a:lnTo>
                    <a:pt x="236169" y="235140"/>
                  </a:lnTo>
                  <a:lnTo>
                    <a:pt x="236613" y="234365"/>
                  </a:lnTo>
                  <a:lnTo>
                    <a:pt x="237109" y="233832"/>
                  </a:lnTo>
                  <a:close/>
                </a:path>
                <a:path w="1113790" h="1081404">
                  <a:moveTo>
                    <a:pt x="267690" y="201409"/>
                  </a:moveTo>
                  <a:lnTo>
                    <a:pt x="267322" y="201383"/>
                  </a:lnTo>
                  <a:lnTo>
                    <a:pt x="266954" y="201358"/>
                  </a:lnTo>
                  <a:lnTo>
                    <a:pt x="266573" y="201333"/>
                  </a:lnTo>
                  <a:lnTo>
                    <a:pt x="266433" y="203301"/>
                  </a:lnTo>
                  <a:lnTo>
                    <a:pt x="266344" y="204304"/>
                  </a:lnTo>
                  <a:lnTo>
                    <a:pt x="266738" y="204317"/>
                  </a:lnTo>
                  <a:lnTo>
                    <a:pt x="267474" y="204381"/>
                  </a:lnTo>
                  <a:lnTo>
                    <a:pt x="267589" y="203377"/>
                  </a:lnTo>
                  <a:lnTo>
                    <a:pt x="267639" y="202399"/>
                  </a:lnTo>
                  <a:lnTo>
                    <a:pt x="267690" y="201409"/>
                  </a:lnTo>
                  <a:close/>
                </a:path>
                <a:path w="1113790" h="1081404">
                  <a:moveTo>
                    <a:pt x="271627" y="95237"/>
                  </a:moveTo>
                  <a:lnTo>
                    <a:pt x="267042" y="95846"/>
                  </a:lnTo>
                  <a:lnTo>
                    <a:pt x="268960" y="98221"/>
                  </a:lnTo>
                  <a:lnTo>
                    <a:pt x="270230" y="98094"/>
                  </a:lnTo>
                  <a:lnTo>
                    <a:pt x="271627" y="95237"/>
                  </a:lnTo>
                  <a:close/>
                </a:path>
                <a:path w="1113790" h="1081404">
                  <a:moveTo>
                    <a:pt x="281533" y="341325"/>
                  </a:moveTo>
                  <a:lnTo>
                    <a:pt x="280174" y="340995"/>
                  </a:lnTo>
                  <a:lnTo>
                    <a:pt x="278828" y="340639"/>
                  </a:lnTo>
                  <a:lnTo>
                    <a:pt x="277444" y="340309"/>
                  </a:lnTo>
                  <a:lnTo>
                    <a:pt x="277304" y="340639"/>
                  </a:lnTo>
                  <a:lnTo>
                    <a:pt x="277164" y="340944"/>
                  </a:lnTo>
                  <a:lnTo>
                    <a:pt x="277012" y="341261"/>
                  </a:lnTo>
                  <a:lnTo>
                    <a:pt x="281279" y="342430"/>
                  </a:lnTo>
                  <a:lnTo>
                    <a:pt x="281368" y="342061"/>
                  </a:lnTo>
                  <a:lnTo>
                    <a:pt x="281457" y="341706"/>
                  </a:lnTo>
                  <a:lnTo>
                    <a:pt x="281533" y="341325"/>
                  </a:lnTo>
                  <a:close/>
                </a:path>
                <a:path w="1113790" h="1081404">
                  <a:moveTo>
                    <a:pt x="285165" y="951433"/>
                  </a:moveTo>
                  <a:lnTo>
                    <a:pt x="283425" y="951433"/>
                  </a:lnTo>
                  <a:lnTo>
                    <a:pt x="282930" y="953427"/>
                  </a:lnTo>
                  <a:lnTo>
                    <a:pt x="282346" y="955433"/>
                  </a:lnTo>
                  <a:lnTo>
                    <a:pt x="284962" y="958494"/>
                  </a:lnTo>
                  <a:lnTo>
                    <a:pt x="285038" y="955268"/>
                  </a:lnTo>
                  <a:lnTo>
                    <a:pt x="285115" y="953350"/>
                  </a:lnTo>
                  <a:lnTo>
                    <a:pt x="285165" y="951433"/>
                  </a:lnTo>
                  <a:close/>
                </a:path>
                <a:path w="1113790" h="1081404">
                  <a:moveTo>
                    <a:pt x="303123" y="536930"/>
                  </a:moveTo>
                  <a:lnTo>
                    <a:pt x="300926" y="534162"/>
                  </a:lnTo>
                  <a:lnTo>
                    <a:pt x="299580" y="535089"/>
                  </a:lnTo>
                  <a:lnTo>
                    <a:pt x="298348" y="536206"/>
                  </a:lnTo>
                  <a:lnTo>
                    <a:pt x="298183" y="536333"/>
                  </a:lnTo>
                  <a:lnTo>
                    <a:pt x="298373" y="536867"/>
                  </a:lnTo>
                  <a:lnTo>
                    <a:pt x="298462" y="537591"/>
                  </a:lnTo>
                  <a:lnTo>
                    <a:pt x="299770" y="537400"/>
                  </a:lnTo>
                  <a:lnTo>
                    <a:pt x="303123" y="536930"/>
                  </a:lnTo>
                  <a:close/>
                </a:path>
                <a:path w="1113790" h="1081404">
                  <a:moveTo>
                    <a:pt x="332790" y="503580"/>
                  </a:moveTo>
                  <a:lnTo>
                    <a:pt x="331812" y="503085"/>
                  </a:lnTo>
                  <a:lnTo>
                    <a:pt x="330860" y="502602"/>
                  </a:lnTo>
                  <a:lnTo>
                    <a:pt x="329882" y="502094"/>
                  </a:lnTo>
                  <a:lnTo>
                    <a:pt x="329717" y="502386"/>
                  </a:lnTo>
                  <a:lnTo>
                    <a:pt x="329399" y="502945"/>
                  </a:lnTo>
                  <a:lnTo>
                    <a:pt x="330339" y="503516"/>
                  </a:lnTo>
                  <a:lnTo>
                    <a:pt x="331241" y="504101"/>
                  </a:lnTo>
                  <a:lnTo>
                    <a:pt x="332168" y="504672"/>
                  </a:lnTo>
                  <a:lnTo>
                    <a:pt x="332371" y="504304"/>
                  </a:lnTo>
                  <a:lnTo>
                    <a:pt x="332574" y="503936"/>
                  </a:lnTo>
                  <a:lnTo>
                    <a:pt x="332790" y="503580"/>
                  </a:lnTo>
                  <a:close/>
                </a:path>
                <a:path w="1113790" h="1081404">
                  <a:moveTo>
                    <a:pt x="337578" y="248970"/>
                  </a:moveTo>
                  <a:lnTo>
                    <a:pt x="336562" y="247637"/>
                  </a:lnTo>
                  <a:lnTo>
                    <a:pt x="335495" y="246291"/>
                  </a:lnTo>
                  <a:lnTo>
                    <a:pt x="334479" y="244983"/>
                  </a:lnTo>
                  <a:lnTo>
                    <a:pt x="333489" y="245643"/>
                  </a:lnTo>
                  <a:lnTo>
                    <a:pt x="335292" y="248462"/>
                  </a:lnTo>
                  <a:lnTo>
                    <a:pt x="336194" y="249885"/>
                  </a:lnTo>
                  <a:lnTo>
                    <a:pt x="336651" y="249567"/>
                  </a:lnTo>
                  <a:lnTo>
                    <a:pt x="337578" y="248970"/>
                  </a:lnTo>
                  <a:close/>
                </a:path>
                <a:path w="1113790" h="1081404">
                  <a:moveTo>
                    <a:pt x="341528" y="75438"/>
                  </a:moveTo>
                  <a:lnTo>
                    <a:pt x="338505" y="72224"/>
                  </a:lnTo>
                  <a:lnTo>
                    <a:pt x="338213" y="72504"/>
                  </a:lnTo>
                  <a:lnTo>
                    <a:pt x="337642" y="73088"/>
                  </a:lnTo>
                  <a:lnTo>
                    <a:pt x="340664" y="76301"/>
                  </a:lnTo>
                  <a:lnTo>
                    <a:pt x="341249" y="75730"/>
                  </a:lnTo>
                  <a:lnTo>
                    <a:pt x="341528" y="75438"/>
                  </a:lnTo>
                  <a:close/>
                </a:path>
                <a:path w="1113790" h="1081404">
                  <a:moveTo>
                    <a:pt x="366217" y="954544"/>
                  </a:moveTo>
                  <a:lnTo>
                    <a:pt x="364528" y="952411"/>
                  </a:lnTo>
                  <a:lnTo>
                    <a:pt x="363639" y="951268"/>
                  </a:lnTo>
                  <a:lnTo>
                    <a:pt x="362762" y="950137"/>
                  </a:lnTo>
                  <a:lnTo>
                    <a:pt x="362839" y="953084"/>
                  </a:lnTo>
                  <a:lnTo>
                    <a:pt x="366217" y="954544"/>
                  </a:lnTo>
                  <a:close/>
                </a:path>
                <a:path w="1113790" h="1081404">
                  <a:moveTo>
                    <a:pt x="374789" y="194957"/>
                  </a:moveTo>
                  <a:lnTo>
                    <a:pt x="374421" y="194233"/>
                  </a:lnTo>
                  <a:lnTo>
                    <a:pt x="374332" y="193675"/>
                  </a:lnTo>
                  <a:lnTo>
                    <a:pt x="373608" y="193852"/>
                  </a:lnTo>
                  <a:lnTo>
                    <a:pt x="372681" y="193789"/>
                  </a:lnTo>
                  <a:lnTo>
                    <a:pt x="371932" y="194602"/>
                  </a:lnTo>
                  <a:lnTo>
                    <a:pt x="372224" y="195541"/>
                  </a:lnTo>
                  <a:lnTo>
                    <a:pt x="372262" y="197040"/>
                  </a:lnTo>
                  <a:lnTo>
                    <a:pt x="373481" y="196189"/>
                  </a:lnTo>
                  <a:lnTo>
                    <a:pt x="374230" y="195872"/>
                  </a:lnTo>
                  <a:lnTo>
                    <a:pt x="374573" y="195326"/>
                  </a:lnTo>
                  <a:lnTo>
                    <a:pt x="374789" y="194957"/>
                  </a:lnTo>
                  <a:close/>
                </a:path>
                <a:path w="1113790" h="1081404">
                  <a:moveTo>
                    <a:pt x="392417" y="869251"/>
                  </a:moveTo>
                  <a:lnTo>
                    <a:pt x="392061" y="868057"/>
                  </a:lnTo>
                  <a:lnTo>
                    <a:pt x="391972" y="866851"/>
                  </a:lnTo>
                  <a:lnTo>
                    <a:pt x="391642" y="866762"/>
                  </a:lnTo>
                  <a:lnTo>
                    <a:pt x="390753" y="866597"/>
                  </a:lnTo>
                  <a:lnTo>
                    <a:pt x="389801" y="866927"/>
                  </a:lnTo>
                  <a:lnTo>
                    <a:pt x="388861" y="867041"/>
                  </a:lnTo>
                  <a:lnTo>
                    <a:pt x="389001" y="867740"/>
                  </a:lnTo>
                  <a:lnTo>
                    <a:pt x="388924" y="868921"/>
                  </a:lnTo>
                  <a:lnTo>
                    <a:pt x="390055" y="869416"/>
                  </a:lnTo>
                  <a:lnTo>
                    <a:pt x="391045" y="869213"/>
                  </a:lnTo>
                  <a:lnTo>
                    <a:pt x="392417" y="869251"/>
                  </a:lnTo>
                  <a:close/>
                </a:path>
                <a:path w="1113790" h="1081404">
                  <a:moveTo>
                    <a:pt x="398360" y="709498"/>
                  </a:moveTo>
                  <a:lnTo>
                    <a:pt x="398132" y="709244"/>
                  </a:lnTo>
                  <a:lnTo>
                    <a:pt x="397649" y="708748"/>
                  </a:lnTo>
                  <a:lnTo>
                    <a:pt x="396455" y="709625"/>
                  </a:lnTo>
                  <a:lnTo>
                    <a:pt x="394068" y="711377"/>
                  </a:lnTo>
                  <a:lnTo>
                    <a:pt x="395414" y="711974"/>
                  </a:lnTo>
                  <a:lnTo>
                    <a:pt x="396392" y="711835"/>
                  </a:lnTo>
                  <a:lnTo>
                    <a:pt x="397141" y="711339"/>
                  </a:lnTo>
                  <a:lnTo>
                    <a:pt x="397700" y="710958"/>
                  </a:lnTo>
                  <a:lnTo>
                    <a:pt x="397954" y="710133"/>
                  </a:lnTo>
                  <a:lnTo>
                    <a:pt x="398360" y="709498"/>
                  </a:lnTo>
                  <a:close/>
                </a:path>
                <a:path w="1113790" h="1081404">
                  <a:moveTo>
                    <a:pt x="398399" y="157137"/>
                  </a:moveTo>
                  <a:lnTo>
                    <a:pt x="394423" y="156362"/>
                  </a:lnTo>
                  <a:lnTo>
                    <a:pt x="391985" y="155905"/>
                  </a:lnTo>
                  <a:lnTo>
                    <a:pt x="393954" y="159118"/>
                  </a:lnTo>
                  <a:lnTo>
                    <a:pt x="395465" y="158762"/>
                  </a:lnTo>
                  <a:lnTo>
                    <a:pt x="398399" y="157137"/>
                  </a:lnTo>
                  <a:close/>
                </a:path>
                <a:path w="1113790" h="1081404">
                  <a:moveTo>
                    <a:pt x="440893" y="457098"/>
                  </a:moveTo>
                  <a:lnTo>
                    <a:pt x="440486" y="455447"/>
                  </a:lnTo>
                  <a:lnTo>
                    <a:pt x="439343" y="455244"/>
                  </a:lnTo>
                  <a:lnTo>
                    <a:pt x="438454" y="455599"/>
                  </a:lnTo>
                  <a:lnTo>
                    <a:pt x="436981" y="455841"/>
                  </a:lnTo>
                  <a:lnTo>
                    <a:pt x="437603" y="456907"/>
                  </a:lnTo>
                  <a:lnTo>
                    <a:pt x="437921" y="457962"/>
                  </a:lnTo>
                  <a:lnTo>
                    <a:pt x="438277" y="457962"/>
                  </a:lnTo>
                  <a:lnTo>
                    <a:pt x="439115" y="458000"/>
                  </a:lnTo>
                  <a:lnTo>
                    <a:pt x="440004" y="457619"/>
                  </a:lnTo>
                  <a:lnTo>
                    <a:pt x="440893" y="457098"/>
                  </a:lnTo>
                  <a:close/>
                </a:path>
                <a:path w="1113790" h="1081404">
                  <a:moveTo>
                    <a:pt x="456171" y="215442"/>
                  </a:moveTo>
                  <a:lnTo>
                    <a:pt x="455828" y="214731"/>
                  </a:lnTo>
                  <a:lnTo>
                    <a:pt x="455739" y="214198"/>
                  </a:lnTo>
                  <a:lnTo>
                    <a:pt x="455053" y="214388"/>
                  </a:lnTo>
                  <a:lnTo>
                    <a:pt x="454253" y="214426"/>
                  </a:lnTo>
                  <a:lnTo>
                    <a:pt x="453732" y="214807"/>
                  </a:lnTo>
                  <a:lnTo>
                    <a:pt x="453504" y="214998"/>
                  </a:lnTo>
                  <a:lnTo>
                    <a:pt x="453821" y="215900"/>
                  </a:lnTo>
                  <a:lnTo>
                    <a:pt x="453961" y="217043"/>
                  </a:lnTo>
                  <a:lnTo>
                    <a:pt x="454863" y="216496"/>
                  </a:lnTo>
                  <a:lnTo>
                    <a:pt x="455574" y="216230"/>
                  </a:lnTo>
                  <a:lnTo>
                    <a:pt x="456171" y="215442"/>
                  </a:lnTo>
                  <a:close/>
                </a:path>
                <a:path w="1113790" h="1081404">
                  <a:moveTo>
                    <a:pt x="465696" y="656120"/>
                  </a:moveTo>
                  <a:lnTo>
                    <a:pt x="465594" y="655916"/>
                  </a:lnTo>
                  <a:lnTo>
                    <a:pt x="465531" y="655701"/>
                  </a:lnTo>
                  <a:lnTo>
                    <a:pt x="465251" y="655472"/>
                  </a:lnTo>
                  <a:lnTo>
                    <a:pt x="464947" y="655408"/>
                  </a:lnTo>
                  <a:lnTo>
                    <a:pt x="463816" y="656424"/>
                  </a:lnTo>
                  <a:lnTo>
                    <a:pt x="462826" y="657377"/>
                  </a:lnTo>
                  <a:lnTo>
                    <a:pt x="461645" y="658495"/>
                  </a:lnTo>
                  <a:lnTo>
                    <a:pt x="464959" y="659980"/>
                  </a:lnTo>
                  <a:lnTo>
                    <a:pt x="464997" y="657618"/>
                  </a:lnTo>
                  <a:lnTo>
                    <a:pt x="465696" y="656120"/>
                  </a:lnTo>
                  <a:close/>
                </a:path>
                <a:path w="1113790" h="1081404">
                  <a:moveTo>
                    <a:pt x="479412" y="4902"/>
                  </a:moveTo>
                  <a:lnTo>
                    <a:pt x="478942" y="4699"/>
                  </a:lnTo>
                  <a:lnTo>
                    <a:pt x="478472" y="4495"/>
                  </a:lnTo>
                  <a:lnTo>
                    <a:pt x="478015" y="4292"/>
                  </a:lnTo>
                  <a:lnTo>
                    <a:pt x="477761" y="5130"/>
                  </a:lnTo>
                  <a:lnTo>
                    <a:pt x="477494" y="5956"/>
                  </a:lnTo>
                  <a:lnTo>
                    <a:pt x="477316" y="6807"/>
                  </a:lnTo>
                  <a:lnTo>
                    <a:pt x="478231" y="7226"/>
                  </a:lnTo>
                  <a:lnTo>
                    <a:pt x="478688" y="6438"/>
                  </a:lnTo>
                  <a:lnTo>
                    <a:pt x="479044" y="5651"/>
                  </a:lnTo>
                  <a:lnTo>
                    <a:pt x="479412" y="4902"/>
                  </a:lnTo>
                  <a:close/>
                </a:path>
                <a:path w="1113790" h="1081404">
                  <a:moveTo>
                    <a:pt x="526681" y="775093"/>
                  </a:moveTo>
                  <a:lnTo>
                    <a:pt x="526288" y="775068"/>
                  </a:lnTo>
                  <a:lnTo>
                    <a:pt x="525894" y="775055"/>
                  </a:lnTo>
                  <a:lnTo>
                    <a:pt x="525500" y="775030"/>
                  </a:lnTo>
                  <a:lnTo>
                    <a:pt x="525449" y="776554"/>
                  </a:lnTo>
                  <a:lnTo>
                    <a:pt x="525411" y="778078"/>
                  </a:lnTo>
                  <a:lnTo>
                    <a:pt x="525373" y="779602"/>
                  </a:lnTo>
                  <a:lnTo>
                    <a:pt x="525741" y="779602"/>
                  </a:lnTo>
                  <a:lnTo>
                    <a:pt x="526122" y="779627"/>
                  </a:lnTo>
                  <a:lnTo>
                    <a:pt x="526478" y="779640"/>
                  </a:lnTo>
                  <a:lnTo>
                    <a:pt x="526554" y="778129"/>
                  </a:lnTo>
                  <a:lnTo>
                    <a:pt x="526605" y="776605"/>
                  </a:lnTo>
                  <a:lnTo>
                    <a:pt x="526681" y="775093"/>
                  </a:lnTo>
                  <a:close/>
                </a:path>
                <a:path w="1113790" h="1081404">
                  <a:moveTo>
                    <a:pt x="531761" y="622503"/>
                  </a:moveTo>
                  <a:lnTo>
                    <a:pt x="531583" y="620471"/>
                  </a:lnTo>
                  <a:lnTo>
                    <a:pt x="530618" y="619277"/>
                  </a:lnTo>
                  <a:lnTo>
                    <a:pt x="527202" y="619467"/>
                  </a:lnTo>
                  <a:lnTo>
                    <a:pt x="530606" y="623150"/>
                  </a:lnTo>
                  <a:lnTo>
                    <a:pt x="530987" y="622935"/>
                  </a:lnTo>
                  <a:lnTo>
                    <a:pt x="531380" y="622706"/>
                  </a:lnTo>
                  <a:lnTo>
                    <a:pt x="531761" y="622503"/>
                  </a:lnTo>
                  <a:close/>
                </a:path>
                <a:path w="1113790" h="1081404">
                  <a:moveTo>
                    <a:pt x="559168" y="812088"/>
                  </a:moveTo>
                  <a:lnTo>
                    <a:pt x="558076" y="808177"/>
                  </a:lnTo>
                  <a:lnTo>
                    <a:pt x="555942" y="809498"/>
                  </a:lnTo>
                  <a:lnTo>
                    <a:pt x="553872" y="810945"/>
                  </a:lnTo>
                  <a:lnTo>
                    <a:pt x="555510" y="811314"/>
                  </a:lnTo>
                  <a:lnTo>
                    <a:pt x="559168" y="812088"/>
                  </a:lnTo>
                  <a:close/>
                </a:path>
                <a:path w="1113790" h="1081404">
                  <a:moveTo>
                    <a:pt x="564591" y="257556"/>
                  </a:moveTo>
                  <a:lnTo>
                    <a:pt x="562533" y="255219"/>
                  </a:lnTo>
                  <a:lnTo>
                    <a:pt x="560832" y="255003"/>
                  </a:lnTo>
                  <a:lnTo>
                    <a:pt x="559714" y="258318"/>
                  </a:lnTo>
                  <a:lnTo>
                    <a:pt x="561352" y="258076"/>
                  </a:lnTo>
                  <a:lnTo>
                    <a:pt x="562952" y="257797"/>
                  </a:lnTo>
                  <a:lnTo>
                    <a:pt x="564591" y="257556"/>
                  </a:lnTo>
                  <a:close/>
                </a:path>
                <a:path w="1113790" h="1081404">
                  <a:moveTo>
                    <a:pt x="571741" y="629005"/>
                  </a:moveTo>
                  <a:lnTo>
                    <a:pt x="567499" y="625538"/>
                  </a:lnTo>
                  <a:lnTo>
                    <a:pt x="568439" y="627240"/>
                  </a:lnTo>
                  <a:lnTo>
                    <a:pt x="568693" y="629742"/>
                  </a:lnTo>
                  <a:lnTo>
                    <a:pt x="571741" y="629005"/>
                  </a:lnTo>
                  <a:close/>
                </a:path>
                <a:path w="1113790" h="1081404">
                  <a:moveTo>
                    <a:pt x="575513" y="972642"/>
                  </a:moveTo>
                  <a:lnTo>
                    <a:pt x="574992" y="971816"/>
                  </a:lnTo>
                  <a:lnTo>
                    <a:pt x="574776" y="971296"/>
                  </a:lnTo>
                  <a:lnTo>
                    <a:pt x="573963" y="971677"/>
                  </a:lnTo>
                  <a:lnTo>
                    <a:pt x="573125" y="971956"/>
                  </a:lnTo>
                  <a:lnTo>
                    <a:pt x="572414" y="972477"/>
                  </a:lnTo>
                  <a:lnTo>
                    <a:pt x="572262" y="972566"/>
                  </a:lnTo>
                  <a:lnTo>
                    <a:pt x="572668" y="973442"/>
                  </a:lnTo>
                  <a:lnTo>
                    <a:pt x="572935" y="974356"/>
                  </a:lnTo>
                  <a:lnTo>
                    <a:pt x="573925" y="973747"/>
                  </a:lnTo>
                  <a:lnTo>
                    <a:pt x="574738" y="973328"/>
                  </a:lnTo>
                  <a:lnTo>
                    <a:pt x="575398" y="972756"/>
                  </a:lnTo>
                  <a:close/>
                </a:path>
                <a:path w="1113790" h="1081404">
                  <a:moveTo>
                    <a:pt x="589089" y="358990"/>
                  </a:moveTo>
                  <a:lnTo>
                    <a:pt x="588111" y="356958"/>
                  </a:lnTo>
                  <a:lnTo>
                    <a:pt x="587527" y="355701"/>
                  </a:lnTo>
                  <a:lnTo>
                    <a:pt x="586905" y="354418"/>
                  </a:lnTo>
                  <a:lnTo>
                    <a:pt x="586435" y="354787"/>
                  </a:lnTo>
                  <a:lnTo>
                    <a:pt x="585711" y="355041"/>
                  </a:lnTo>
                  <a:lnTo>
                    <a:pt x="584822" y="357682"/>
                  </a:lnTo>
                  <a:lnTo>
                    <a:pt x="586359" y="358216"/>
                  </a:lnTo>
                  <a:lnTo>
                    <a:pt x="589089" y="358990"/>
                  </a:lnTo>
                  <a:close/>
                </a:path>
                <a:path w="1113790" h="1081404">
                  <a:moveTo>
                    <a:pt x="591972" y="2095"/>
                  </a:moveTo>
                  <a:lnTo>
                    <a:pt x="591731" y="355"/>
                  </a:lnTo>
                  <a:lnTo>
                    <a:pt x="587844" y="0"/>
                  </a:lnTo>
                  <a:lnTo>
                    <a:pt x="591273" y="4559"/>
                  </a:lnTo>
                  <a:lnTo>
                    <a:pt x="591972" y="2095"/>
                  </a:lnTo>
                  <a:close/>
                </a:path>
                <a:path w="1113790" h="1081404">
                  <a:moveTo>
                    <a:pt x="606234" y="928916"/>
                  </a:moveTo>
                  <a:lnTo>
                    <a:pt x="603770" y="927074"/>
                  </a:lnTo>
                  <a:lnTo>
                    <a:pt x="602538" y="928014"/>
                  </a:lnTo>
                  <a:lnTo>
                    <a:pt x="601306" y="930706"/>
                  </a:lnTo>
                  <a:lnTo>
                    <a:pt x="603885" y="931799"/>
                  </a:lnTo>
                  <a:lnTo>
                    <a:pt x="605320" y="931303"/>
                  </a:lnTo>
                  <a:lnTo>
                    <a:pt x="606234" y="928916"/>
                  </a:lnTo>
                  <a:close/>
                </a:path>
                <a:path w="1113790" h="1081404">
                  <a:moveTo>
                    <a:pt x="608076" y="188810"/>
                  </a:moveTo>
                  <a:lnTo>
                    <a:pt x="607669" y="187655"/>
                  </a:lnTo>
                  <a:lnTo>
                    <a:pt x="607148" y="186639"/>
                  </a:lnTo>
                  <a:lnTo>
                    <a:pt x="606653" y="185623"/>
                  </a:lnTo>
                  <a:lnTo>
                    <a:pt x="606056" y="185915"/>
                  </a:lnTo>
                  <a:lnTo>
                    <a:pt x="605459" y="186232"/>
                  </a:lnTo>
                  <a:lnTo>
                    <a:pt x="604862" y="186550"/>
                  </a:lnTo>
                  <a:lnTo>
                    <a:pt x="605459" y="187528"/>
                  </a:lnTo>
                  <a:lnTo>
                    <a:pt x="606005" y="188544"/>
                  </a:lnTo>
                  <a:lnTo>
                    <a:pt x="606729" y="189547"/>
                  </a:lnTo>
                  <a:lnTo>
                    <a:pt x="608076" y="188810"/>
                  </a:lnTo>
                  <a:close/>
                </a:path>
                <a:path w="1113790" h="1081404">
                  <a:moveTo>
                    <a:pt x="613714" y="26022"/>
                  </a:moveTo>
                  <a:lnTo>
                    <a:pt x="613460" y="22529"/>
                  </a:lnTo>
                  <a:lnTo>
                    <a:pt x="613371" y="21221"/>
                  </a:lnTo>
                  <a:lnTo>
                    <a:pt x="611301" y="22860"/>
                  </a:lnTo>
                  <a:lnTo>
                    <a:pt x="611276" y="24244"/>
                  </a:lnTo>
                  <a:lnTo>
                    <a:pt x="613714" y="26022"/>
                  </a:lnTo>
                  <a:close/>
                </a:path>
                <a:path w="1113790" h="1081404">
                  <a:moveTo>
                    <a:pt x="643216" y="437845"/>
                  </a:moveTo>
                  <a:lnTo>
                    <a:pt x="643178" y="436714"/>
                  </a:lnTo>
                  <a:lnTo>
                    <a:pt x="641413" y="435051"/>
                  </a:lnTo>
                  <a:lnTo>
                    <a:pt x="640041" y="435038"/>
                  </a:lnTo>
                  <a:lnTo>
                    <a:pt x="639089" y="437134"/>
                  </a:lnTo>
                  <a:lnTo>
                    <a:pt x="640029" y="439026"/>
                  </a:lnTo>
                  <a:lnTo>
                    <a:pt x="641388" y="439331"/>
                  </a:lnTo>
                  <a:lnTo>
                    <a:pt x="642962" y="438073"/>
                  </a:lnTo>
                  <a:lnTo>
                    <a:pt x="643216" y="437845"/>
                  </a:lnTo>
                  <a:close/>
                </a:path>
                <a:path w="1113790" h="1081404">
                  <a:moveTo>
                    <a:pt x="650608" y="17411"/>
                  </a:moveTo>
                  <a:lnTo>
                    <a:pt x="650214" y="16510"/>
                  </a:lnTo>
                  <a:lnTo>
                    <a:pt x="650049" y="15811"/>
                  </a:lnTo>
                  <a:lnTo>
                    <a:pt x="649465" y="15163"/>
                  </a:lnTo>
                  <a:lnTo>
                    <a:pt x="648258" y="15544"/>
                  </a:lnTo>
                  <a:lnTo>
                    <a:pt x="648258" y="16319"/>
                  </a:lnTo>
                  <a:lnTo>
                    <a:pt x="648398" y="17056"/>
                  </a:lnTo>
                  <a:lnTo>
                    <a:pt x="648741" y="17627"/>
                  </a:lnTo>
                  <a:lnTo>
                    <a:pt x="648817" y="17792"/>
                  </a:lnTo>
                  <a:lnTo>
                    <a:pt x="649693" y="17538"/>
                  </a:lnTo>
                  <a:lnTo>
                    <a:pt x="650608" y="17411"/>
                  </a:lnTo>
                  <a:close/>
                </a:path>
                <a:path w="1113790" h="1081404">
                  <a:moveTo>
                    <a:pt x="652132" y="793254"/>
                  </a:moveTo>
                  <a:lnTo>
                    <a:pt x="651814" y="792861"/>
                  </a:lnTo>
                  <a:lnTo>
                    <a:pt x="651217" y="792073"/>
                  </a:lnTo>
                  <a:lnTo>
                    <a:pt x="650748" y="792353"/>
                  </a:lnTo>
                  <a:lnTo>
                    <a:pt x="650125" y="792518"/>
                  </a:lnTo>
                  <a:lnTo>
                    <a:pt x="649859" y="792937"/>
                  </a:lnTo>
                  <a:lnTo>
                    <a:pt x="649516" y="793496"/>
                  </a:lnTo>
                  <a:lnTo>
                    <a:pt x="649439" y="794194"/>
                  </a:lnTo>
                  <a:lnTo>
                    <a:pt x="649274" y="794854"/>
                  </a:lnTo>
                  <a:lnTo>
                    <a:pt x="650214" y="794321"/>
                  </a:lnTo>
                  <a:lnTo>
                    <a:pt x="652132" y="793254"/>
                  </a:lnTo>
                  <a:close/>
                </a:path>
                <a:path w="1113790" h="1081404">
                  <a:moveTo>
                    <a:pt x="659790" y="540702"/>
                  </a:moveTo>
                  <a:lnTo>
                    <a:pt x="656259" y="539597"/>
                  </a:lnTo>
                  <a:lnTo>
                    <a:pt x="654850" y="542493"/>
                  </a:lnTo>
                  <a:lnTo>
                    <a:pt x="656932" y="541718"/>
                  </a:lnTo>
                  <a:lnTo>
                    <a:pt x="658355" y="541210"/>
                  </a:lnTo>
                  <a:lnTo>
                    <a:pt x="659790" y="540702"/>
                  </a:lnTo>
                  <a:close/>
                </a:path>
                <a:path w="1113790" h="1081404">
                  <a:moveTo>
                    <a:pt x="670077" y="284162"/>
                  </a:moveTo>
                  <a:lnTo>
                    <a:pt x="669455" y="283184"/>
                  </a:lnTo>
                  <a:lnTo>
                    <a:pt x="668553" y="283133"/>
                  </a:lnTo>
                  <a:lnTo>
                    <a:pt x="667918" y="282892"/>
                  </a:lnTo>
                  <a:lnTo>
                    <a:pt x="667308" y="283171"/>
                  </a:lnTo>
                  <a:lnTo>
                    <a:pt x="666673" y="283438"/>
                  </a:lnTo>
                  <a:lnTo>
                    <a:pt x="666051" y="283718"/>
                  </a:lnTo>
                  <a:lnTo>
                    <a:pt x="666661" y="284314"/>
                  </a:lnTo>
                  <a:lnTo>
                    <a:pt x="667169" y="285064"/>
                  </a:lnTo>
                  <a:lnTo>
                    <a:pt x="667905" y="285496"/>
                  </a:lnTo>
                  <a:lnTo>
                    <a:pt x="668439" y="285800"/>
                  </a:lnTo>
                  <a:lnTo>
                    <a:pt x="669226" y="285686"/>
                  </a:lnTo>
                  <a:lnTo>
                    <a:pt x="669925" y="285750"/>
                  </a:lnTo>
                  <a:lnTo>
                    <a:pt x="669886" y="285026"/>
                  </a:lnTo>
                  <a:lnTo>
                    <a:pt x="670077" y="284162"/>
                  </a:lnTo>
                  <a:close/>
                </a:path>
                <a:path w="1113790" h="1081404">
                  <a:moveTo>
                    <a:pt x="674674" y="454418"/>
                  </a:moveTo>
                  <a:lnTo>
                    <a:pt x="673506" y="453745"/>
                  </a:lnTo>
                  <a:lnTo>
                    <a:pt x="670433" y="453631"/>
                  </a:lnTo>
                  <a:lnTo>
                    <a:pt x="671322" y="455015"/>
                  </a:lnTo>
                  <a:lnTo>
                    <a:pt x="671779" y="455879"/>
                  </a:lnTo>
                  <a:lnTo>
                    <a:pt x="672401" y="456577"/>
                  </a:lnTo>
                  <a:lnTo>
                    <a:pt x="672706" y="456869"/>
                  </a:lnTo>
                  <a:lnTo>
                    <a:pt x="673417" y="456780"/>
                  </a:lnTo>
                  <a:lnTo>
                    <a:pt x="674255" y="456946"/>
                  </a:lnTo>
                  <a:lnTo>
                    <a:pt x="674674" y="454418"/>
                  </a:lnTo>
                  <a:close/>
                </a:path>
                <a:path w="1113790" h="1081404">
                  <a:moveTo>
                    <a:pt x="677075" y="12928"/>
                  </a:moveTo>
                  <a:lnTo>
                    <a:pt x="676173" y="12928"/>
                  </a:lnTo>
                  <a:lnTo>
                    <a:pt x="675716" y="12941"/>
                  </a:lnTo>
                  <a:lnTo>
                    <a:pt x="675690" y="14160"/>
                  </a:lnTo>
                  <a:lnTo>
                    <a:pt x="675640" y="15354"/>
                  </a:lnTo>
                  <a:lnTo>
                    <a:pt x="675601" y="16560"/>
                  </a:lnTo>
                  <a:lnTo>
                    <a:pt x="676579" y="16560"/>
                  </a:lnTo>
                  <a:lnTo>
                    <a:pt x="677075" y="16573"/>
                  </a:lnTo>
                  <a:lnTo>
                    <a:pt x="677075" y="12928"/>
                  </a:lnTo>
                  <a:close/>
                </a:path>
                <a:path w="1113790" h="1081404">
                  <a:moveTo>
                    <a:pt x="707644" y="895870"/>
                  </a:moveTo>
                  <a:lnTo>
                    <a:pt x="707339" y="893851"/>
                  </a:lnTo>
                  <a:lnTo>
                    <a:pt x="707288" y="893546"/>
                  </a:lnTo>
                  <a:lnTo>
                    <a:pt x="706805" y="893292"/>
                  </a:lnTo>
                  <a:lnTo>
                    <a:pt x="706310" y="892797"/>
                  </a:lnTo>
                  <a:lnTo>
                    <a:pt x="705573" y="893965"/>
                  </a:lnTo>
                  <a:lnTo>
                    <a:pt x="704875" y="895096"/>
                  </a:lnTo>
                  <a:lnTo>
                    <a:pt x="703694" y="896962"/>
                  </a:lnTo>
                  <a:lnTo>
                    <a:pt x="706628" y="896645"/>
                  </a:lnTo>
                  <a:lnTo>
                    <a:pt x="707644" y="895870"/>
                  </a:lnTo>
                  <a:close/>
                </a:path>
                <a:path w="1113790" h="1081404">
                  <a:moveTo>
                    <a:pt x="711809" y="1079995"/>
                  </a:moveTo>
                  <a:lnTo>
                    <a:pt x="711441" y="1079195"/>
                  </a:lnTo>
                  <a:lnTo>
                    <a:pt x="711263" y="1078204"/>
                  </a:lnTo>
                  <a:lnTo>
                    <a:pt x="710184" y="1077175"/>
                  </a:lnTo>
                  <a:lnTo>
                    <a:pt x="709231" y="1077201"/>
                  </a:lnTo>
                  <a:lnTo>
                    <a:pt x="708469" y="1077023"/>
                  </a:lnTo>
                  <a:lnTo>
                    <a:pt x="708469" y="1077544"/>
                  </a:lnTo>
                  <a:lnTo>
                    <a:pt x="708456" y="1078064"/>
                  </a:lnTo>
                  <a:lnTo>
                    <a:pt x="708456" y="1078572"/>
                  </a:lnTo>
                  <a:lnTo>
                    <a:pt x="708926" y="1079322"/>
                  </a:lnTo>
                  <a:lnTo>
                    <a:pt x="709244" y="1080249"/>
                  </a:lnTo>
                  <a:lnTo>
                    <a:pt x="709904" y="1080693"/>
                  </a:lnTo>
                  <a:lnTo>
                    <a:pt x="710222" y="1080935"/>
                  </a:lnTo>
                  <a:lnTo>
                    <a:pt x="711161" y="1080262"/>
                  </a:lnTo>
                  <a:lnTo>
                    <a:pt x="711809" y="1079995"/>
                  </a:lnTo>
                  <a:close/>
                </a:path>
                <a:path w="1113790" h="1081404">
                  <a:moveTo>
                    <a:pt x="733044" y="469849"/>
                  </a:moveTo>
                  <a:lnTo>
                    <a:pt x="732180" y="469836"/>
                  </a:lnTo>
                  <a:lnTo>
                    <a:pt x="730059" y="469760"/>
                  </a:lnTo>
                  <a:lnTo>
                    <a:pt x="730338" y="470712"/>
                  </a:lnTo>
                  <a:lnTo>
                    <a:pt x="730415" y="471576"/>
                  </a:lnTo>
                  <a:lnTo>
                    <a:pt x="730605" y="471601"/>
                  </a:lnTo>
                  <a:lnTo>
                    <a:pt x="731316" y="471703"/>
                  </a:lnTo>
                  <a:lnTo>
                    <a:pt x="732116" y="471639"/>
                  </a:lnTo>
                  <a:lnTo>
                    <a:pt x="733031" y="471208"/>
                  </a:lnTo>
                  <a:lnTo>
                    <a:pt x="732955" y="470369"/>
                  </a:lnTo>
                  <a:lnTo>
                    <a:pt x="733044" y="469849"/>
                  </a:lnTo>
                  <a:close/>
                </a:path>
                <a:path w="1113790" h="1081404">
                  <a:moveTo>
                    <a:pt x="739927" y="474865"/>
                  </a:moveTo>
                  <a:lnTo>
                    <a:pt x="739508" y="473824"/>
                  </a:lnTo>
                  <a:lnTo>
                    <a:pt x="739140" y="472782"/>
                  </a:lnTo>
                  <a:lnTo>
                    <a:pt x="738670" y="471766"/>
                  </a:lnTo>
                  <a:lnTo>
                    <a:pt x="737666" y="471932"/>
                  </a:lnTo>
                  <a:lnTo>
                    <a:pt x="737666" y="473138"/>
                  </a:lnTo>
                  <a:lnTo>
                    <a:pt x="737781" y="474256"/>
                  </a:lnTo>
                  <a:lnTo>
                    <a:pt x="737870" y="475373"/>
                  </a:lnTo>
                  <a:lnTo>
                    <a:pt x="738555" y="475208"/>
                  </a:lnTo>
                  <a:lnTo>
                    <a:pt x="739254" y="475043"/>
                  </a:lnTo>
                  <a:lnTo>
                    <a:pt x="739927" y="474865"/>
                  </a:lnTo>
                  <a:close/>
                </a:path>
                <a:path w="1113790" h="1081404">
                  <a:moveTo>
                    <a:pt x="741400" y="628256"/>
                  </a:moveTo>
                  <a:lnTo>
                    <a:pt x="741121" y="626706"/>
                  </a:lnTo>
                  <a:lnTo>
                    <a:pt x="740740" y="626503"/>
                  </a:lnTo>
                  <a:lnTo>
                    <a:pt x="740143" y="626224"/>
                  </a:lnTo>
                  <a:lnTo>
                    <a:pt x="739127" y="626376"/>
                  </a:lnTo>
                  <a:lnTo>
                    <a:pt x="738212" y="626960"/>
                  </a:lnTo>
                  <a:lnTo>
                    <a:pt x="738352" y="627964"/>
                  </a:lnTo>
                  <a:lnTo>
                    <a:pt x="738225" y="629234"/>
                  </a:lnTo>
                  <a:lnTo>
                    <a:pt x="739660" y="628865"/>
                  </a:lnTo>
                  <a:lnTo>
                    <a:pt x="740537" y="628764"/>
                  </a:lnTo>
                  <a:lnTo>
                    <a:pt x="741400" y="628256"/>
                  </a:lnTo>
                  <a:close/>
                </a:path>
                <a:path w="1113790" h="1081404">
                  <a:moveTo>
                    <a:pt x="763714" y="752729"/>
                  </a:moveTo>
                  <a:lnTo>
                    <a:pt x="763689" y="752322"/>
                  </a:lnTo>
                  <a:lnTo>
                    <a:pt x="763689" y="751954"/>
                  </a:lnTo>
                  <a:lnTo>
                    <a:pt x="763651" y="751547"/>
                  </a:lnTo>
                  <a:lnTo>
                    <a:pt x="760945" y="751509"/>
                  </a:lnTo>
                  <a:lnTo>
                    <a:pt x="759599" y="751497"/>
                  </a:lnTo>
                  <a:lnTo>
                    <a:pt x="759688" y="752602"/>
                  </a:lnTo>
                  <a:lnTo>
                    <a:pt x="759714" y="753160"/>
                  </a:lnTo>
                  <a:lnTo>
                    <a:pt x="761060" y="753021"/>
                  </a:lnTo>
                  <a:lnTo>
                    <a:pt x="762381" y="752856"/>
                  </a:lnTo>
                  <a:lnTo>
                    <a:pt x="763714" y="752729"/>
                  </a:lnTo>
                  <a:close/>
                </a:path>
                <a:path w="1113790" h="1081404">
                  <a:moveTo>
                    <a:pt x="799782" y="341871"/>
                  </a:moveTo>
                  <a:lnTo>
                    <a:pt x="797191" y="341096"/>
                  </a:lnTo>
                  <a:lnTo>
                    <a:pt x="796226" y="341617"/>
                  </a:lnTo>
                  <a:lnTo>
                    <a:pt x="795870" y="343687"/>
                  </a:lnTo>
                  <a:lnTo>
                    <a:pt x="796290" y="345059"/>
                  </a:lnTo>
                  <a:lnTo>
                    <a:pt x="798817" y="344881"/>
                  </a:lnTo>
                  <a:lnTo>
                    <a:pt x="799185" y="343382"/>
                  </a:lnTo>
                  <a:lnTo>
                    <a:pt x="799782" y="341871"/>
                  </a:lnTo>
                  <a:close/>
                </a:path>
                <a:path w="1113790" h="1081404">
                  <a:moveTo>
                    <a:pt x="808418" y="895616"/>
                  </a:moveTo>
                  <a:lnTo>
                    <a:pt x="806564" y="893851"/>
                  </a:lnTo>
                  <a:lnTo>
                    <a:pt x="804837" y="893851"/>
                  </a:lnTo>
                  <a:lnTo>
                    <a:pt x="803224" y="895819"/>
                  </a:lnTo>
                  <a:lnTo>
                    <a:pt x="806691" y="895667"/>
                  </a:lnTo>
                  <a:lnTo>
                    <a:pt x="808418" y="895616"/>
                  </a:lnTo>
                  <a:close/>
                </a:path>
                <a:path w="1113790" h="1081404">
                  <a:moveTo>
                    <a:pt x="821143" y="937514"/>
                  </a:moveTo>
                  <a:lnTo>
                    <a:pt x="820750" y="936155"/>
                  </a:lnTo>
                  <a:lnTo>
                    <a:pt x="820356" y="934796"/>
                  </a:lnTo>
                  <a:lnTo>
                    <a:pt x="819912" y="933488"/>
                  </a:lnTo>
                  <a:lnTo>
                    <a:pt x="819264" y="933475"/>
                  </a:lnTo>
                  <a:lnTo>
                    <a:pt x="818565" y="933488"/>
                  </a:lnTo>
                  <a:lnTo>
                    <a:pt x="818832" y="935012"/>
                  </a:lnTo>
                  <a:lnTo>
                    <a:pt x="819340" y="937983"/>
                  </a:lnTo>
                  <a:lnTo>
                    <a:pt x="821143" y="937514"/>
                  </a:lnTo>
                  <a:close/>
                </a:path>
                <a:path w="1113790" h="1081404">
                  <a:moveTo>
                    <a:pt x="866203" y="749731"/>
                  </a:moveTo>
                  <a:lnTo>
                    <a:pt x="865593" y="749096"/>
                  </a:lnTo>
                  <a:lnTo>
                    <a:pt x="865098" y="748309"/>
                  </a:lnTo>
                  <a:lnTo>
                    <a:pt x="862622" y="752271"/>
                  </a:lnTo>
                  <a:lnTo>
                    <a:pt x="862990" y="752513"/>
                  </a:lnTo>
                  <a:lnTo>
                    <a:pt x="863752" y="753033"/>
                  </a:lnTo>
                  <a:lnTo>
                    <a:pt x="864539" y="751992"/>
                  </a:lnTo>
                  <a:lnTo>
                    <a:pt x="865390" y="751014"/>
                  </a:lnTo>
                  <a:lnTo>
                    <a:pt x="866089" y="749935"/>
                  </a:lnTo>
                  <a:lnTo>
                    <a:pt x="866203" y="749731"/>
                  </a:lnTo>
                  <a:close/>
                </a:path>
                <a:path w="1113790" h="1081404">
                  <a:moveTo>
                    <a:pt x="868553" y="158699"/>
                  </a:moveTo>
                  <a:lnTo>
                    <a:pt x="868476" y="158051"/>
                  </a:lnTo>
                  <a:lnTo>
                    <a:pt x="868451" y="156883"/>
                  </a:lnTo>
                  <a:lnTo>
                    <a:pt x="868248" y="156845"/>
                  </a:lnTo>
                  <a:lnTo>
                    <a:pt x="867422" y="156679"/>
                  </a:lnTo>
                  <a:lnTo>
                    <a:pt x="866533" y="156908"/>
                  </a:lnTo>
                  <a:lnTo>
                    <a:pt x="865428" y="156997"/>
                  </a:lnTo>
                  <a:lnTo>
                    <a:pt x="865670" y="157886"/>
                  </a:lnTo>
                  <a:lnTo>
                    <a:pt x="865746" y="158800"/>
                  </a:lnTo>
                  <a:lnTo>
                    <a:pt x="865924" y="158826"/>
                  </a:lnTo>
                  <a:lnTo>
                    <a:pt x="866787" y="158915"/>
                  </a:lnTo>
                  <a:lnTo>
                    <a:pt x="867676" y="158762"/>
                  </a:lnTo>
                  <a:lnTo>
                    <a:pt x="868553" y="158699"/>
                  </a:lnTo>
                  <a:close/>
                </a:path>
                <a:path w="1113790" h="1081404">
                  <a:moveTo>
                    <a:pt x="896505" y="847674"/>
                  </a:moveTo>
                  <a:lnTo>
                    <a:pt x="895464" y="846861"/>
                  </a:lnTo>
                  <a:lnTo>
                    <a:pt x="893406" y="845235"/>
                  </a:lnTo>
                  <a:lnTo>
                    <a:pt x="893076" y="845667"/>
                  </a:lnTo>
                  <a:lnTo>
                    <a:pt x="892721" y="846086"/>
                  </a:lnTo>
                  <a:lnTo>
                    <a:pt x="892390" y="846531"/>
                  </a:lnTo>
                  <a:lnTo>
                    <a:pt x="894448" y="848169"/>
                  </a:lnTo>
                  <a:lnTo>
                    <a:pt x="895489" y="848995"/>
                  </a:lnTo>
                  <a:lnTo>
                    <a:pt x="895819" y="848550"/>
                  </a:lnTo>
                  <a:lnTo>
                    <a:pt x="896175" y="848118"/>
                  </a:lnTo>
                  <a:lnTo>
                    <a:pt x="896505" y="847674"/>
                  </a:lnTo>
                  <a:close/>
                </a:path>
                <a:path w="1113790" h="1081404">
                  <a:moveTo>
                    <a:pt x="897585" y="195694"/>
                  </a:moveTo>
                  <a:lnTo>
                    <a:pt x="896543" y="192798"/>
                  </a:lnTo>
                  <a:lnTo>
                    <a:pt x="893838" y="197129"/>
                  </a:lnTo>
                  <a:lnTo>
                    <a:pt x="896886" y="196977"/>
                  </a:lnTo>
                  <a:lnTo>
                    <a:pt x="897585" y="195694"/>
                  </a:lnTo>
                  <a:close/>
                </a:path>
                <a:path w="1113790" h="1081404">
                  <a:moveTo>
                    <a:pt x="915670" y="209384"/>
                  </a:moveTo>
                  <a:lnTo>
                    <a:pt x="913142" y="207200"/>
                  </a:lnTo>
                  <a:lnTo>
                    <a:pt x="912698" y="208940"/>
                  </a:lnTo>
                  <a:lnTo>
                    <a:pt x="912126" y="211277"/>
                  </a:lnTo>
                  <a:lnTo>
                    <a:pt x="913231" y="211543"/>
                  </a:lnTo>
                  <a:lnTo>
                    <a:pt x="913790" y="211696"/>
                  </a:lnTo>
                  <a:lnTo>
                    <a:pt x="915314" y="210616"/>
                  </a:lnTo>
                  <a:lnTo>
                    <a:pt x="915670" y="209384"/>
                  </a:lnTo>
                  <a:close/>
                </a:path>
                <a:path w="1113790" h="1081404">
                  <a:moveTo>
                    <a:pt x="949655" y="568159"/>
                  </a:moveTo>
                  <a:lnTo>
                    <a:pt x="949274" y="567486"/>
                  </a:lnTo>
                  <a:lnTo>
                    <a:pt x="949020" y="566712"/>
                  </a:lnTo>
                  <a:lnTo>
                    <a:pt x="948016" y="565708"/>
                  </a:lnTo>
                  <a:lnTo>
                    <a:pt x="947293" y="565505"/>
                  </a:lnTo>
                  <a:lnTo>
                    <a:pt x="946696" y="565200"/>
                  </a:lnTo>
                  <a:lnTo>
                    <a:pt x="946378" y="565505"/>
                  </a:lnTo>
                  <a:lnTo>
                    <a:pt x="945807" y="566140"/>
                  </a:lnTo>
                  <a:lnTo>
                    <a:pt x="948334" y="569290"/>
                  </a:lnTo>
                  <a:lnTo>
                    <a:pt x="948791" y="568921"/>
                  </a:lnTo>
                  <a:lnTo>
                    <a:pt x="949223" y="568540"/>
                  </a:lnTo>
                  <a:lnTo>
                    <a:pt x="949655" y="568159"/>
                  </a:lnTo>
                  <a:close/>
                </a:path>
                <a:path w="1113790" h="1081404">
                  <a:moveTo>
                    <a:pt x="1005306" y="900544"/>
                  </a:moveTo>
                  <a:lnTo>
                    <a:pt x="1002690" y="898194"/>
                  </a:lnTo>
                  <a:lnTo>
                    <a:pt x="1001674" y="897293"/>
                  </a:lnTo>
                  <a:lnTo>
                    <a:pt x="1001344" y="897623"/>
                  </a:lnTo>
                  <a:lnTo>
                    <a:pt x="1000671" y="898271"/>
                  </a:lnTo>
                  <a:lnTo>
                    <a:pt x="1001306" y="899795"/>
                  </a:lnTo>
                  <a:lnTo>
                    <a:pt x="1001941" y="901369"/>
                  </a:lnTo>
                  <a:lnTo>
                    <a:pt x="1005306" y="900544"/>
                  </a:lnTo>
                  <a:close/>
                </a:path>
                <a:path w="1113790" h="1081404">
                  <a:moveTo>
                    <a:pt x="1008621" y="664095"/>
                  </a:moveTo>
                  <a:lnTo>
                    <a:pt x="1008595" y="661860"/>
                  </a:lnTo>
                  <a:lnTo>
                    <a:pt x="1005598" y="660844"/>
                  </a:lnTo>
                  <a:lnTo>
                    <a:pt x="1006005" y="662952"/>
                  </a:lnTo>
                  <a:lnTo>
                    <a:pt x="1005522" y="665492"/>
                  </a:lnTo>
                  <a:lnTo>
                    <a:pt x="1008430" y="667219"/>
                  </a:lnTo>
                  <a:lnTo>
                    <a:pt x="1008621" y="664095"/>
                  </a:lnTo>
                  <a:close/>
                </a:path>
                <a:path w="1113790" h="1081404">
                  <a:moveTo>
                    <a:pt x="1036002" y="320421"/>
                  </a:moveTo>
                  <a:lnTo>
                    <a:pt x="1035519" y="318922"/>
                  </a:lnTo>
                  <a:lnTo>
                    <a:pt x="1035418" y="317906"/>
                  </a:lnTo>
                  <a:lnTo>
                    <a:pt x="1034884" y="317246"/>
                  </a:lnTo>
                  <a:lnTo>
                    <a:pt x="1034605" y="316903"/>
                  </a:lnTo>
                  <a:lnTo>
                    <a:pt x="1033551" y="317195"/>
                  </a:lnTo>
                  <a:lnTo>
                    <a:pt x="1032852" y="317207"/>
                  </a:lnTo>
                  <a:lnTo>
                    <a:pt x="1032979" y="318135"/>
                  </a:lnTo>
                  <a:lnTo>
                    <a:pt x="1032929" y="319163"/>
                  </a:lnTo>
                  <a:lnTo>
                    <a:pt x="1033335" y="319925"/>
                  </a:lnTo>
                  <a:lnTo>
                    <a:pt x="1033551" y="320306"/>
                  </a:lnTo>
                  <a:lnTo>
                    <a:pt x="1034643" y="320205"/>
                  </a:lnTo>
                  <a:lnTo>
                    <a:pt x="1036002" y="320421"/>
                  </a:lnTo>
                  <a:close/>
                </a:path>
                <a:path w="1113790" h="1081404">
                  <a:moveTo>
                    <a:pt x="1050391" y="324116"/>
                  </a:moveTo>
                  <a:lnTo>
                    <a:pt x="1048105" y="322973"/>
                  </a:lnTo>
                  <a:lnTo>
                    <a:pt x="1047000" y="322376"/>
                  </a:lnTo>
                  <a:lnTo>
                    <a:pt x="1046797" y="322732"/>
                  </a:lnTo>
                  <a:lnTo>
                    <a:pt x="1046607" y="323075"/>
                  </a:lnTo>
                  <a:lnTo>
                    <a:pt x="1046416" y="323418"/>
                  </a:lnTo>
                  <a:lnTo>
                    <a:pt x="1047470" y="324065"/>
                  </a:lnTo>
                  <a:lnTo>
                    <a:pt x="1048512" y="324726"/>
                  </a:lnTo>
                  <a:lnTo>
                    <a:pt x="1049566" y="325386"/>
                  </a:lnTo>
                  <a:lnTo>
                    <a:pt x="1050112" y="324535"/>
                  </a:lnTo>
                  <a:lnTo>
                    <a:pt x="1050391" y="324116"/>
                  </a:lnTo>
                  <a:close/>
                </a:path>
                <a:path w="1113790" h="1081404">
                  <a:moveTo>
                    <a:pt x="1113205" y="496684"/>
                  </a:moveTo>
                  <a:lnTo>
                    <a:pt x="1111973" y="492721"/>
                  </a:lnTo>
                  <a:lnTo>
                    <a:pt x="1111453" y="492861"/>
                  </a:lnTo>
                  <a:lnTo>
                    <a:pt x="1110932" y="493039"/>
                  </a:lnTo>
                  <a:lnTo>
                    <a:pt x="1110399" y="493179"/>
                  </a:lnTo>
                  <a:lnTo>
                    <a:pt x="1111427" y="495833"/>
                  </a:lnTo>
                  <a:lnTo>
                    <a:pt x="1111961" y="497179"/>
                  </a:lnTo>
                  <a:lnTo>
                    <a:pt x="1112380" y="497014"/>
                  </a:lnTo>
                  <a:lnTo>
                    <a:pt x="1112799" y="496849"/>
                  </a:lnTo>
                  <a:lnTo>
                    <a:pt x="1113205" y="49668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57">
              <a:extLst>
                <a:ext uri="{FF2B5EF4-FFF2-40B4-BE49-F238E27FC236}">
                  <a16:creationId xmlns:a16="http://schemas.microsoft.com/office/drawing/2014/main" id="{B0C95594-6F89-7969-F956-3D0BB64B4A6F}"/>
                </a:ext>
              </a:extLst>
            </p:cNvPr>
            <p:cNvSpPr/>
            <p:nvPr/>
          </p:nvSpPr>
          <p:spPr>
            <a:xfrm>
              <a:off x="3620918" y="4126107"/>
              <a:ext cx="755265" cy="698649"/>
            </a:xfrm>
            <a:custGeom>
              <a:avLst/>
              <a:gdLst/>
              <a:ahLst/>
              <a:cxnLst/>
              <a:rect l="l" t="t" r="r" b="b"/>
              <a:pathLst>
                <a:path w="970915" h="1021715">
                  <a:moveTo>
                    <a:pt x="1511" y="725830"/>
                  </a:moveTo>
                  <a:lnTo>
                    <a:pt x="1371" y="724865"/>
                  </a:lnTo>
                  <a:lnTo>
                    <a:pt x="1244" y="723912"/>
                  </a:lnTo>
                  <a:lnTo>
                    <a:pt x="1016" y="722960"/>
                  </a:lnTo>
                  <a:lnTo>
                    <a:pt x="50" y="722960"/>
                  </a:lnTo>
                  <a:lnTo>
                    <a:pt x="0" y="723963"/>
                  </a:lnTo>
                  <a:lnTo>
                    <a:pt x="0" y="725919"/>
                  </a:lnTo>
                  <a:lnTo>
                    <a:pt x="495" y="725881"/>
                  </a:lnTo>
                  <a:lnTo>
                    <a:pt x="1016" y="725868"/>
                  </a:lnTo>
                  <a:lnTo>
                    <a:pt x="1511" y="725830"/>
                  </a:lnTo>
                  <a:close/>
                </a:path>
                <a:path w="970915" h="1021715">
                  <a:moveTo>
                    <a:pt x="18224" y="430072"/>
                  </a:moveTo>
                  <a:lnTo>
                    <a:pt x="17259" y="430098"/>
                  </a:lnTo>
                  <a:lnTo>
                    <a:pt x="16256" y="430123"/>
                  </a:lnTo>
                  <a:lnTo>
                    <a:pt x="15303" y="430161"/>
                  </a:lnTo>
                  <a:lnTo>
                    <a:pt x="15303" y="430517"/>
                  </a:lnTo>
                  <a:lnTo>
                    <a:pt x="15278" y="430885"/>
                  </a:lnTo>
                  <a:lnTo>
                    <a:pt x="15265" y="431241"/>
                  </a:lnTo>
                  <a:lnTo>
                    <a:pt x="17145" y="431469"/>
                  </a:lnTo>
                  <a:lnTo>
                    <a:pt x="18097" y="431558"/>
                  </a:lnTo>
                  <a:lnTo>
                    <a:pt x="18135" y="431063"/>
                  </a:lnTo>
                  <a:lnTo>
                    <a:pt x="18161" y="430568"/>
                  </a:lnTo>
                  <a:lnTo>
                    <a:pt x="18224" y="430072"/>
                  </a:lnTo>
                  <a:close/>
                </a:path>
                <a:path w="970915" h="1021715">
                  <a:moveTo>
                    <a:pt x="43014" y="503618"/>
                  </a:moveTo>
                  <a:lnTo>
                    <a:pt x="42557" y="503237"/>
                  </a:lnTo>
                  <a:lnTo>
                    <a:pt x="42164" y="502805"/>
                  </a:lnTo>
                  <a:lnTo>
                    <a:pt x="41694" y="502627"/>
                  </a:lnTo>
                  <a:lnTo>
                    <a:pt x="41478" y="502526"/>
                  </a:lnTo>
                  <a:lnTo>
                    <a:pt x="41071" y="502983"/>
                  </a:lnTo>
                  <a:lnTo>
                    <a:pt x="40741" y="503174"/>
                  </a:lnTo>
                  <a:lnTo>
                    <a:pt x="41135" y="503580"/>
                  </a:lnTo>
                  <a:lnTo>
                    <a:pt x="41478" y="504063"/>
                  </a:lnTo>
                  <a:lnTo>
                    <a:pt x="41922" y="504355"/>
                  </a:lnTo>
                  <a:lnTo>
                    <a:pt x="42506" y="503974"/>
                  </a:lnTo>
                  <a:lnTo>
                    <a:pt x="43014" y="503618"/>
                  </a:lnTo>
                  <a:close/>
                </a:path>
                <a:path w="970915" h="1021715">
                  <a:moveTo>
                    <a:pt x="73634" y="425805"/>
                  </a:moveTo>
                  <a:lnTo>
                    <a:pt x="70256" y="424103"/>
                  </a:lnTo>
                  <a:lnTo>
                    <a:pt x="69646" y="425056"/>
                  </a:lnTo>
                  <a:lnTo>
                    <a:pt x="69354" y="425538"/>
                  </a:lnTo>
                  <a:lnTo>
                    <a:pt x="71780" y="426593"/>
                  </a:lnTo>
                  <a:lnTo>
                    <a:pt x="72999" y="427113"/>
                  </a:lnTo>
                  <a:lnTo>
                    <a:pt x="73418" y="426224"/>
                  </a:lnTo>
                  <a:lnTo>
                    <a:pt x="73634" y="425805"/>
                  </a:lnTo>
                  <a:close/>
                </a:path>
                <a:path w="970915" h="1021715">
                  <a:moveTo>
                    <a:pt x="88074" y="631139"/>
                  </a:moveTo>
                  <a:lnTo>
                    <a:pt x="87071" y="630872"/>
                  </a:lnTo>
                  <a:lnTo>
                    <a:pt x="86067" y="630580"/>
                  </a:lnTo>
                  <a:lnTo>
                    <a:pt x="85064" y="630301"/>
                  </a:lnTo>
                  <a:lnTo>
                    <a:pt x="84937" y="630605"/>
                  </a:lnTo>
                  <a:lnTo>
                    <a:pt x="84721" y="631228"/>
                  </a:lnTo>
                  <a:lnTo>
                    <a:pt x="85610" y="631647"/>
                  </a:lnTo>
                  <a:lnTo>
                    <a:pt x="86487" y="632079"/>
                  </a:lnTo>
                  <a:lnTo>
                    <a:pt x="87388" y="632498"/>
                  </a:lnTo>
                  <a:lnTo>
                    <a:pt x="87630" y="632040"/>
                  </a:lnTo>
                  <a:lnTo>
                    <a:pt x="87845" y="631596"/>
                  </a:lnTo>
                  <a:lnTo>
                    <a:pt x="88074" y="631139"/>
                  </a:lnTo>
                  <a:close/>
                </a:path>
                <a:path w="970915" h="1021715">
                  <a:moveTo>
                    <a:pt x="99910" y="842391"/>
                  </a:moveTo>
                  <a:lnTo>
                    <a:pt x="99796" y="841870"/>
                  </a:lnTo>
                  <a:lnTo>
                    <a:pt x="99695" y="841324"/>
                  </a:lnTo>
                  <a:lnTo>
                    <a:pt x="99568" y="840638"/>
                  </a:lnTo>
                  <a:lnTo>
                    <a:pt x="98869" y="840752"/>
                  </a:lnTo>
                  <a:lnTo>
                    <a:pt x="98158" y="840663"/>
                  </a:lnTo>
                  <a:lnTo>
                    <a:pt x="97853" y="840955"/>
                  </a:lnTo>
                  <a:lnTo>
                    <a:pt x="97612" y="841209"/>
                  </a:lnTo>
                  <a:lnTo>
                    <a:pt x="97777" y="842352"/>
                  </a:lnTo>
                  <a:lnTo>
                    <a:pt x="97942" y="842391"/>
                  </a:lnTo>
                  <a:lnTo>
                    <a:pt x="98564" y="842556"/>
                  </a:lnTo>
                  <a:lnTo>
                    <a:pt x="99263" y="842429"/>
                  </a:lnTo>
                  <a:lnTo>
                    <a:pt x="99910" y="842391"/>
                  </a:lnTo>
                  <a:close/>
                </a:path>
                <a:path w="970915" h="1021715">
                  <a:moveTo>
                    <a:pt x="117856" y="423379"/>
                  </a:moveTo>
                  <a:lnTo>
                    <a:pt x="117576" y="422681"/>
                  </a:lnTo>
                  <a:lnTo>
                    <a:pt x="117411" y="422325"/>
                  </a:lnTo>
                  <a:lnTo>
                    <a:pt x="114058" y="423379"/>
                  </a:lnTo>
                  <a:lnTo>
                    <a:pt x="114401" y="424243"/>
                  </a:lnTo>
                  <a:lnTo>
                    <a:pt x="114592" y="424700"/>
                  </a:lnTo>
                  <a:lnTo>
                    <a:pt x="115671" y="424243"/>
                  </a:lnTo>
                  <a:lnTo>
                    <a:pt x="117856" y="423379"/>
                  </a:lnTo>
                  <a:close/>
                </a:path>
                <a:path w="970915" h="1021715">
                  <a:moveTo>
                    <a:pt x="142519" y="806526"/>
                  </a:moveTo>
                  <a:lnTo>
                    <a:pt x="142227" y="806005"/>
                  </a:lnTo>
                  <a:lnTo>
                    <a:pt x="142024" y="805332"/>
                  </a:lnTo>
                  <a:lnTo>
                    <a:pt x="141579" y="805040"/>
                  </a:lnTo>
                  <a:lnTo>
                    <a:pt x="141325" y="804887"/>
                  </a:lnTo>
                  <a:lnTo>
                    <a:pt x="140665" y="805383"/>
                  </a:lnTo>
                  <a:lnTo>
                    <a:pt x="140182" y="805599"/>
                  </a:lnTo>
                  <a:lnTo>
                    <a:pt x="140398" y="806043"/>
                  </a:lnTo>
                  <a:lnTo>
                    <a:pt x="140601" y="806526"/>
                  </a:lnTo>
                  <a:lnTo>
                    <a:pt x="140881" y="807097"/>
                  </a:lnTo>
                  <a:lnTo>
                    <a:pt x="141541" y="806881"/>
                  </a:lnTo>
                  <a:lnTo>
                    <a:pt x="142024" y="806716"/>
                  </a:lnTo>
                  <a:lnTo>
                    <a:pt x="142519" y="806526"/>
                  </a:lnTo>
                  <a:close/>
                </a:path>
                <a:path w="970915" h="1021715">
                  <a:moveTo>
                    <a:pt x="145580" y="664502"/>
                  </a:moveTo>
                  <a:lnTo>
                    <a:pt x="145300" y="663854"/>
                  </a:lnTo>
                  <a:lnTo>
                    <a:pt x="145135" y="663092"/>
                  </a:lnTo>
                  <a:lnTo>
                    <a:pt x="144500" y="662393"/>
                  </a:lnTo>
                  <a:lnTo>
                    <a:pt x="143370" y="662673"/>
                  </a:lnTo>
                  <a:lnTo>
                    <a:pt x="143243" y="662965"/>
                  </a:lnTo>
                  <a:lnTo>
                    <a:pt x="142963" y="663536"/>
                  </a:lnTo>
                  <a:lnTo>
                    <a:pt x="143129" y="664298"/>
                  </a:lnTo>
                  <a:lnTo>
                    <a:pt x="143129" y="665530"/>
                  </a:lnTo>
                  <a:lnTo>
                    <a:pt x="145580" y="664502"/>
                  </a:lnTo>
                  <a:close/>
                </a:path>
                <a:path w="970915" h="1021715">
                  <a:moveTo>
                    <a:pt x="148183" y="925271"/>
                  </a:moveTo>
                  <a:lnTo>
                    <a:pt x="148082" y="924814"/>
                  </a:lnTo>
                  <a:lnTo>
                    <a:pt x="147967" y="924356"/>
                  </a:lnTo>
                  <a:lnTo>
                    <a:pt x="147866" y="923886"/>
                  </a:lnTo>
                  <a:lnTo>
                    <a:pt x="147154" y="923899"/>
                  </a:lnTo>
                  <a:lnTo>
                    <a:pt x="146253" y="923645"/>
                  </a:lnTo>
                  <a:lnTo>
                    <a:pt x="145135" y="924369"/>
                  </a:lnTo>
                  <a:lnTo>
                    <a:pt x="144843" y="925271"/>
                  </a:lnTo>
                  <a:lnTo>
                    <a:pt x="143611" y="927227"/>
                  </a:lnTo>
                  <a:lnTo>
                    <a:pt x="146037" y="926198"/>
                  </a:lnTo>
                  <a:lnTo>
                    <a:pt x="147116" y="925728"/>
                  </a:lnTo>
                  <a:lnTo>
                    <a:pt x="148183" y="925271"/>
                  </a:lnTo>
                  <a:close/>
                </a:path>
                <a:path w="970915" h="1021715">
                  <a:moveTo>
                    <a:pt x="151561" y="54838"/>
                  </a:moveTo>
                  <a:lnTo>
                    <a:pt x="151358" y="54063"/>
                  </a:lnTo>
                  <a:lnTo>
                    <a:pt x="150964" y="53759"/>
                  </a:lnTo>
                  <a:lnTo>
                    <a:pt x="150685" y="53505"/>
                  </a:lnTo>
                  <a:lnTo>
                    <a:pt x="149936" y="53771"/>
                  </a:lnTo>
                  <a:lnTo>
                    <a:pt x="149402" y="53797"/>
                  </a:lnTo>
                  <a:lnTo>
                    <a:pt x="149529" y="54521"/>
                  </a:lnTo>
                  <a:lnTo>
                    <a:pt x="149631" y="55219"/>
                  </a:lnTo>
                  <a:lnTo>
                    <a:pt x="149809" y="56286"/>
                  </a:lnTo>
                  <a:lnTo>
                    <a:pt x="150634" y="55841"/>
                  </a:lnTo>
                  <a:lnTo>
                    <a:pt x="151422" y="55676"/>
                  </a:lnTo>
                  <a:lnTo>
                    <a:pt x="151460" y="55333"/>
                  </a:lnTo>
                  <a:lnTo>
                    <a:pt x="151561" y="54838"/>
                  </a:lnTo>
                  <a:close/>
                </a:path>
                <a:path w="970915" h="1021715">
                  <a:moveTo>
                    <a:pt x="157060" y="750709"/>
                  </a:moveTo>
                  <a:lnTo>
                    <a:pt x="156933" y="749820"/>
                  </a:lnTo>
                  <a:lnTo>
                    <a:pt x="156565" y="749249"/>
                  </a:lnTo>
                  <a:lnTo>
                    <a:pt x="156451" y="749020"/>
                  </a:lnTo>
                  <a:lnTo>
                    <a:pt x="155371" y="749376"/>
                  </a:lnTo>
                  <a:lnTo>
                    <a:pt x="154724" y="749452"/>
                  </a:lnTo>
                  <a:lnTo>
                    <a:pt x="154851" y="750176"/>
                  </a:lnTo>
                  <a:lnTo>
                    <a:pt x="155219" y="752500"/>
                  </a:lnTo>
                  <a:lnTo>
                    <a:pt x="156032" y="752005"/>
                  </a:lnTo>
                  <a:lnTo>
                    <a:pt x="156819" y="751763"/>
                  </a:lnTo>
                  <a:lnTo>
                    <a:pt x="156908" y="751370"/>
                  </a:lnTo>
                  <a:lnTo>
                    <a:pt x="157060" y="750709"/>
                  </a:lnTo>
                  <a:close/>
                </a:path>
                <a:path w="970915" h="1021715">
                  <a:moveTo>
                    <a:pt x="169621" y="578345"/>
                  </a:moveTo>
                  <a:lnTo>
                    <a:pt x="167538" y="578002"/>
                  </a:lnTo>
                  <a:lnTo>
                    <a:pt x="165963" y="578142"/>
                  </a:lnTo>
                  <a:lnTo>
                    <a:pt x="166903" y="581266"/>
                  </a:lnTo>
                  <a:lnTo>
                    <a:pt x="168084" y="580021"/>
                  </a:lnTo>
                  <a:lnTo>
                    <a:pt x="168846" y="579170"/>
                  </a:lnTo>
                  <a:lnTo>
                    <a:pt x="169621" y="578345"/>
                  </a:lnTo>
                  <a:close/>
                </a:path>
                <a:path w="970915" h="1021715">
                  <a:moveTo>
                    <a:pt x="171361" y="911301"/>
                  </a:moveTo>
                  <a:lnTo>
                    <a:pt x="171030" y="911199"/>
                  </a:lnTo>
                  <a:lnTo>
                    <a:pt x="170726" y="911085"/>
                  </a:lnTo>
                  <a:lnTo>
                    <a:pt x="170434" y="910996"/>
                  </a:lnTo>
                  <a:lnTo>
                    <a:pt x="169570" y="912876"/>
                  </a:lnTo>
                  <a:lnTo>
                    <a:pt x="169151" y="913815"/>
                  </a:lnTo>
                  <a:lnTo>
                    <a:pt x="169646" y="914019"/>
                  </a:lnTo>
                  <a:lnTo>
                    <a:pt x="170586" y="914361"/>
                  </a:lnTo>
                  <a:lnTo>
                    <a:pt x="170853" y="913358"/>
                  </a:lnTo>
                  <a:lnTo>
                    <a:pt x="171119" y="912317"/>
                  </a:lnTo>
                  <a:lnTo>
                    <a:pt x="171361" y="911301"/>
                  </a:lnTo>
                  <a:close/>
                </a:path>
                <a:path w="970915" h="1021715">
                  <a:moveTo>
                    <a:pt x="189433" y="762673"/>
                  </a:moveTo>
                  <a:lnTo>
                    <a:pt x="188849" y="762076"/>
                  </a:lnTo>
                  <a:lnTo>
                    <a:pt x="188137" y="762177"/>
                  </a:lnTo>
                  <a:lnTo>
                    <a:pt x="187299" y="762038"/>
                  </a:lnTo>
                  <a:lnTo>
                    <a:pt x="187452" y="762850"/>
                  </a:lnTo>
                  <a:lnTo>
                    <a:pt x="187363" y="763574"/>
                  </a:lnTo>
                  <a:lnTo>
                    <a:pt x="187693" y="763841"/>
                  </a:lnTo>
                  <a:lnTo>
                    <a:pt x="188023" y="764095"/>
                  </a:lnTo>
                  <a:lnTo>
                    <a:pt x="188734" y="763917"/>
                  </a:lnTo>
                  <a:lnTo>
                    <a:pt x="189280" y="763917"/>
                  </a:lnTo>
                  <a:lnTo>
                    <a:pt x="189255" y="763384"/>
                  </a:lnTo>
                  <a:lnTo>
                    <a:pt x="189433" y="762673"/>
                  </a:lnTo>
                  <a:close/>
                </a:path>
                <a:path w="970915" h="1021715">
                  <a:moveTo>
                    <a:pt x="214109" y="549732"/>
                  </a:moveTo>
                  <a:lnTo>
                    <a:pt x="213283" y="549198"/>
                  </a:lnTo>
                  <a:lnTo>
                    <a:pt x="211582" y="548132"/>
                  </a:lnTo>
                  <a:lnTo>
                    <a:pt x="211404" y="548347"/>
                  </a:lnTo>
                  <a:lnTo>
                    <a:pt x="211226" y="548551"/>
                  </a:lnTo>
                  <a:lnTo>
                    <a:pt x="211048" y="548754"/>
                  </a:lnTo>
                  <a:lnTo>
                    <a:pt x="211759" y="549503"/>
                  </a:lnTo>
                  <a:lnTo>
                    <a:pt x="212445" y="550227"/>
                  </a:lnTo>
                  <a:lnTo>
                    <a:pt x="213144" y="550989"/>
                  </a:lnTo>
                  <a:lnTo>
                    <a:pt x="213461" y="550557"/>
                  </a:lnTo>
                  <a:lnTo>
                    <a:pt x="213804" y="550151"/>
                  </a:lnTo>
                  <a:lnTo>
                    <a:pt x="214109" y="549732"/>
                  </a:lnTo>
                  <a:close/>
                </a:path>
                <a:path w="970915" h="1021715">
                  <a:moveTo>
                    <a:pt x="214655" y="919251"/>
                  </a:moveTo>
                  <a:lnTo>
                    <a:pt x="211721" y="917409"/>
                  </a:lnTo>
                  <a:lnTo>
                    <a:pt x="211442" y="917930"/>
                  </a:lnTo>
                  <a:lnTo>
                    <a:pt x="211150" y="918438"/>
                  </a:lnTo>
                  <a:lnTo>
                    <a:pt x="210870" y="918972"/>
                  </a:lnTo>
                  <a:lnTo>
                    <a:pt x="211937" y="919441"/>
                  </a:lnTo>
                  <a:lnTo>
                    <a:pt x="213004" y="919899"/>
                  </a:lnTo>
                  <a:lnTo>
                    <a:pt x="214096" y="920381"/>
                  </a:lnTo>
                  <a:lnTo>
                    <a:pt x="214464" y="919619"/>
                  </a:lnTo>
                  <a:lnTo>
                    <a:pt x="214655" y="919251"/>
                  </a:lnTo>
                  <a:close/>
                </a:path>
                <a:path w="970915" h="1021715">
                  <a:moveTo>
                    <a:pt x="254203" y="940117"/>
                  </a:moveTo>
                  <a:lnTo>
                    <a:pt x="251625" y="939977"/>
                  </a:lnTo>
                  <a:lnTo>
                    <a:pt x="250355" y="939914"/>
                  </a:lnTo>
                  <a:lnTo>
                    <a:pt x="250317" y="940320"/>
                  </a:lnTo>
                  <a:lnTo>
                    <a:pt x="250278" y="940701"/>
                  </a:lnTo>
                  <a:lnTo>
                    <a:pt x="250240" y="941120"/>
                  </a:lnTo>
                  <a:lnTo>
                    <a:pt x="251510" y="941247"/>
                  </a:lnTo>
                  <a:lnTo>
                    <a:pt x="254063" y="941514"/>
                  </a:lnTo>
                  <a:lnTo>
                    <a:pt x="254114" y="941031"/>
                  </a:lnTo>
                  <a:lnTo>
                    <a:pt x="254152" y="940574"/>
                  </a:lnTo>
                  <a:lnTo>
                    <a:pt x="254203" y="940117"/>
                  </a:lnTo>
                  <a:close/>
                </a:path>
                <a:path w="970915" h="1021715">
                  <a:moveTo>
                    <a:pt x="300050" y="444576"/>
                  </a:moveTo>
                  <a:lnTo>
                    <a:pt x="299885" y="443712"/>
                  </a:lnTo>
                  <a:lnTo>
                    <a:pt x="299593" y="443344"/>
                  </a:lnTo>
                  <a:lnTo>
                    <a:pt x="299351" y="443064"/>
                  </a:lnTo>
                  <a:lnTo>
                    <a:pt x="298196" y="443090"/>
                  </a:lnTo>
                  <a:lnTo>
                    <a:pt x="298157" y="443217"/>
                  </a:lnTo>
                  <a:lnTo>
                    <a:pt x="297954" y="443865"/>
                  </a:lnTo>
                  <a:lnTo>
                    <a:pt x="297954" y="444588"/>
                  </a:lnTo>
                  <a:lnTo>
                    <a:pt x="297840" y="445643"/>
                  </a:lnTo>
                  <a:lnTo>
                    <a:pt x="298843" y="445325"/>
                  </a:lnTo>
                  <a:lnTo>
                    <a:pt x="299618" y="445300"/>
                  </a:lnTo>
                  <a:lnTo>
                    <a:pt x="299834" y="444931"/>
                  </a:lnTo>
                  <a:lnTo>
                    <a:pt x="300050" y="444576"/>
                  </a:lnTo>
                  <a:close/>
                </a:path>
                <a:path w="970915" h="1021715">
                  <a:moveTo>
                    <a:pt x="312242" y="201701"/>
                  </a:moveTo>
                  <a:lnTo>
                    <a:pt x="308317" y="201180"/>
                  </a:lnTo>
                  <a:lnTo>
                    <a:pt x="308203" y="201980"/>
                  </a:lnTo>
                  <a:lnTo>
                    <a:pt x="308140" y="202361"/>
                  </a:lnTo>
                  <a:lnTo>
                    <a:pt x="309448" y="202590"/>
                  </a:lnTo>
                  <a:lnTo>
                    <a:pt x="312026" y="203009"/>
                  </a:lnTo>
                  <a:lnTo>
                    <a:pt x="312115" y="202565"/>
                  </a:lnTo>
                  <a:lnTo>
                    <a:pt x="312166" y="202133"/>
                  </a:lnTo>
                  <a:lnTo>
                    <a:pt x="312242" y="201701"/>
                  </a:lnTo>
                  <a:close/>
                </a:path>
                <a:path w="970915" h="1021715">
                  <a:moveTo>
                    <a:pt x="326542" y="799020"/>
                  </a:moveTo>
                  <a:lnTo>
                    <a:pt x="325932" y="798423"/>
                  </a:lnTo>
                  <a:lnTo>
                    <a:pt x="325297" y="797788"/>
                  </a:lnTo>
                  <a:lnTo>
                    <a:pt x="324688" y="797191"/>
                  </a:lnTo>
                  <a:lnTo>
                    <a:pt x="324205" y="797699"/>
                  </a:lnTo>
                  <a:lnTo>
                    <a:pt x="323964" y="797941"/>
                  </a:lnTo>
                  <a:lnTo>
                    <a:pt x="324599" y="798550"/>
                  </a:lnTo>
                  <a:lnTo>
                    <a:pt x="325196" y="799134"/>
                  </a:lnTo>
                  <a:lnTo>
                    <a:pt x="325831" y="799744"/>
                  </a:lnTo>
                  <a:lnTo>
                    <a:pt x="326072" y="799503"/>
                  </a:lnTo>
                  <a:lnTo>
                    <a:pt x="326301" y="799261"/>
                  </a:lnTo>
                  <a:lnTo>
                    <a:pt x="326542" y="799020"/>
                  </a:lnTo>
                  <a:close/>
                </a:path>
                <a:path w="970915" h="1021715">
                  <a:moveTo>
                    <a:pt x="336207" y="241414"/>
                  </a:moveTo>
                  <a:lnTo>
                    <a:pt x="335965" y="240576"/>
                  </a:lnTo>
                  <a:lnTo>
                    <a:pt x="335076" y="240538"/>
                  </a:lnTo>
                  <a:lnTo>
                    <a:pt x="334251" y="240626"/>
                  </a:lnTo>
                  <a:lnTo>
                    <a:pt x="333463" y="240665"/>
                  </a:lnTo>
                  <a:lnTo>
                    <a:pt x="333590" y="241401"/>
                  </a:lnTo>
                  <a:lnTo>
                    <a:pt x="333692" y="242125"/>
                  </a:lnTo>
                  <a:lnTo>
                    <a:pt x="333806" y="242836"/>
                  </a:lnTo>
                  <a:lnTo>
                    <a:pt x="334581" y="242392"/>
                  </a:lnTo>
                  <a:lnTo>
                    <a:pt x="335381" y="241973"/>
                  </a:lnTo>
                  <a:lnTo>
                    <a:pt x="336105" y="241490"/>
                  </a:lnTo>
                  <a:close/>
                </a:path>
                <a:path w="970915" h="1021715">
                  <a:moveTo>
                    <a:pt x="345592" y="483857"/>
                  </a:moveTo>
                  <a:lnTo>
                    <a:pt x="344919" y="483755"/>
                  </a:lnTo>
                  <a:lnTo>
                    <a:pt x="344093" y="483387"/>
                  </a:lnTo>
                  <a:lnTo>
                    <a:pt x="343141" y="483844"/>
                  </a:lnTo>
                  <a:lnTo>
                    <a:pt x="343039" y="484771"/>
                  </a:lnTo>
                  <a:lnTo>
                    <a:pt x="342582" y="485927"/>
                  </a:lnTo>
                  <a:lnTo>
                    <a:pt x="343877" y="485914"/>
                  </a:lnTo>
                  <a:lnTo>
                    <a:pt x="344779" y="486168"/>
                  </a:lnTo>
                  <a:lnTo>
                    <a:pt x="345186" y="485813"/>
                  </a:lnTo>
                  <a:lnTo>
                    <a:pt x="345592" y="485470"/>
                  </a:lnTo>
                  <a:lnTo>
                    <a:pt x="345478" y="484530"/>
                  </a:lnTo>
                  <a:lnTo>
                    <a:pt x="345592" y="483857"/>
                  </a:lnTo>
                  <a:close/>
                </a:path>
                <a:path w="970915" h="1021715">
                  <a:moveTo>
                    <a:pt x="360972" y="807681"/>
                  </a:moveTo>
                  <a:lnTo>
                    <a:pt x="360464" y="806856"/>
                  </a:lnTo>
                  <a:lnTo>
                    <a:pt x="360273" y="806157"/>
                  </a:lnTo>
                  <a:lnTo>
                    <a:pt x="359918" y="806081"/>
                  </a:lnTo>
                  <a:lnTo>
                    <a:pt x="359435" y="805954"/>
                  </a:lnTo>
                  <a:lnTo>
                    <a:pt x="358648" y="806170"/>
                  </a:lnTo>
                  <a:lnTo>
                    <a:pt x="358381" y="806526"/>
                  </a:lnTo>
                  <a:lnTo>
                    <a:pt x="358140" y="806831"/>
                  </a:lnTo>
                  <a:lnTo>
                    <a:pt x="358432" y="807554"/>
                  </a:lnTo>
                  <a:lnTo>
                    <a:pt x="358482" y="808075"/>
                  </a:lnTo>
                  <a:lnTo>
                    <a:pt x="359181" y="807974"/>
                  </a:lnTo>
                  <a:lnTo>
                    <a:pt x="359867" y="807847"/>
                  </a:lnTo>
                  <a:lnTo>
                    <a:pt x="360972" y="807681"/>
                  </a:lnTo>
                  <a:close/>
                </a:path>
                <a:path w="970915" h="1021715">
                  <a:moveTo>
                    <a:pt x="389369" y="570852"/>
                  </a:moveTo>
                  <a:lnTo>
                    <a:pt x="388937" y="570280"/>
                  </a:lnTo>
                  <a:lnTo>
                    <a:pt x="388594" y="569595"/>
                  </a:lnTo>
                  <a:lnTo>
                    <a:pt x="388023" y="569214"/>
                  </a:lnTo>
                  <a:lnTo>
                    <a:pt x="387769" y="569061"/>
                  </a:lnTo>
                  <a:lnTo>
                    <a:pt x="387096" y="569569"/>
                  </a:lnTo>
                  <a:lnTo>
                    <a:pt x="386600" y="569772"/>
                  </a:lnTo>
                  <a:lnTo>
                    <a:pt x="386969" y="570407"/>
                  </a:lnTo>
                  <a:lnTo>
                    <a:pt x="387184" y="571169"/>
                  </a:lnTo>
                  <a:lnTo>
                    <a:pt x="387692" y="571665"/>
                  </a:lnTo>
                  <a:lnTo>
                    <a:pt x="388061" y="572020"/>
                  </a:lnTo>
                  <a:lnTo>
                    <a:pt x="388772" y="572058"/>
                  </a:lnTo>
                  <a:lnTo>
                    <a:pt x="389331" y="572223"/>
                  </a:lnTo>
                  <a:lnTo>
                    <a:pt x="389343" y="571766"/>
                  </a:lnTo>
                  <a:lnTo>
                    <a:pt x="389369" y="571322"/>
                  </a:lnTo>
                  <a:lnTo>
                    <a:pt x="389369" y="570852"/>
                  </a:lnTo>
                  <a:close/>
                </a:path>
                <a:path w="970915" h="1021715">
                  <a:moveTo>
                    <a:pt x="396062" y="671385"/>
                  </a:moveTo>
                  <a:lnTo>
                    <a:pt x="395097" y="671512"/>
                  </a:lnTo>
                  <a:lnTo>
                    <a:pt x="394131" y="671626"/>
                  </a:lnTo>
                  <a:lnTo>
                    <a:pt x="393166" y="671753"/>
                  </a:lnTo>
                  <a:lnTo>
                    <a:pt x="393204" y="672134"/>
                  </a:lnTo>
                  <a:lnTo>
                    <a:pt x="393268" y="672871"/>
                  </a:lnTo>
                  <a:lnTo>
                    <a:pt x="394157" y="672884"/>
                  </a:lnTo>
                  <a:lnTo>
                    <a:pt x="395033" y="672909"/>
                  </a:lnTo>
                  <a:lnTo>
                    <a:pt x="395922" y="672922"/>
                  </a:lnTo>
                  <a:lnTo>
                    <a:pt x="395973" y="672414"/>
                  </a:lnTo>
                  <a:lnTo>
                    <a:pt x="396024" y="671906"/>
                  </a:lnTo>
                  <a:lnTo>
                    <a:pt x="396062" y="671385"/>
                  </a:lnTo>
                  <a:close/>
                </a:path>
                <a:path w="970915" h="1021715">
                  <a:moveTo>
                    <a:pt x="397052" y="719442"/>
                  </a:moveTo>
                  <a:lnTo>
                    <a:pt x="396544" y="719289"/>
                  </a:lnTo>
                  <a:lnTo>
                    <a:pt x="396024" y="719150"/>
                  </a:lnTo>
                  <a:lnTo>
                    <a:pt x="395528" y="719010"/>
                  </a:lnTo>
                  <a:lnTo>
                    <a:pt x="395287" y="720001"/>
                  </a:lnTo>
                  <a:lnTo>
                    <a:pt x="395046" y="720991"/>
                  </a:lnTo>
                  <a:lnTo>
                    <a:pt x="394804" y="721969"/>
                  </a:lnTo>
                  <a:lnTo>
                    <a:pt x="395097" y="722071"/>
                  </a:lnTo>
                  <a:lnTo>
                    <a:pt x="395706" y="722287"/>
                  </a:lnTo>
                  <a:lnTo>
                    <a:pt x="397052" y="719442"/>
                  </a:lnTo>
                  <a:close/>
                </a:path>
                <a:path w="970915" h="1021715">
                  <a:moveTo>
                    <a:pt x="417830" y="686866"/>
                  </a:moveTo>
                  <a:lnTo>
                    <a:pt x="417080" y="686092"/>
                  </a:lnTo>
                  <a:lnTo>
                    <a:pt x="416331" y="685304"/>
                  </a:lnTo>
                  <a:lnTo>
                    <a:pt x="415569" y="684517"/>
                  </a:lnTo>
                  <a:lnTo>
                    <a:pt x="414921" y="685165"/>
                  </a:lnTo>
                  <a:lnTo>
                    <a:pt x="414591" y="685469"/>
                  </a:lnTo>
                  <a:lnTo>
                    <a:pt x="415366" y="686231"/>
                  </a:lnTo>
                  <a:lnTo>
                    <a:pt x="416915" y="687781"/>
                  </a:lnTo>
                  <a:lnTo>
                    <a:pt x="417220" y="687489"/>
                  </a:lnTo>
                  <a:lnTo>
                    <a:pt x="417525" y="687197"/>
                  </a:lnTo>
                  <a:lnTo>
                    <a:pt x="417830" y="686866"/>
                  </a:lnTo>
                  <a:close/>
                </a:path>
                <a:path w="970915" h="1021715">
                  <a:moveTo>
                    <a:pt x="428917" y="239636"/>
                  </a:moveTo>
                  <a:lnTo>
                    <a:pt x="428701" y="238937"/>
                  </a:lnTo>
                  <a:lnTo>
                    <a:pt x="428625" y="238264"/>
                  </a:lnTo>
                  <a:lnTo>
                    <a:pt x="428294" y="238239"/>
                  </a:lnTo>
                  <a:lnTo>
                    <a:pt x="427977" y="238213"/>
                  </a:lnTo>
                  <a:lnTo>
                    <a:pt x="427659" y="238201"/>
                  </a:lnTo>
                  <a:lnTo>
                    <a:pt x="427456" y="239255"/>
                  </a:lnTo>
                  <a:lnTo>
                    <a:pt x="427278" y="240322"/>
                  </a:lnTo>
                  <a:lnTo>
                    <a:pt x="426885" y="242531"/>
                  </a:lnTo>
                  <a:lnTo>
                    <a:pt x="428078" y="241147"/>
                  </a:lnTo>
                  <a:lnTo>
                    <a:pt x="428663" y="240779"/>
                  </a:lnTo>
                  <a:lnTo>
                    <a:pt x="428764" y="240284"/>
                  </a:lnTo>
                  <a:lnTo>
                    <a:pt x="428917" y="239636"/>
                  </a:lnTo>
                  <a:close/>
                </a:path>
                <a:path w="970915" h="1021715">
                  <a:moveTo>
                    <a:pt x="435343" y="478180"/>
                  </a:moveTo>
                  <a:lnTo>
                    <a:pt x="434835" y="477431"/>
                  </a:lnTo>
                  <a:lnTo>
                    <a:pt x="434594" y="476732"/>
                  </a:lnTo>
                  <a:lnTo>
                    <a:pt x="434009" y="476986"/>
                  </a:lnTo>
                  <a:lnTo>
                    <a:pt x="433146" y="477100"/>
                  </a:lnTo>
                  <a:lnTo>
                    <a:pt x="432917" y="477532"/>
                  </a:lnTo>
                  <a:lnTo>
                    <a:pt x="432663" y="478078"/>
                  </a:lnTo>
                  <a:lnTo>
                    <a:pt x="432943" y="478866"/>
                  </a:lnTo>
                  <a:lnTo>
                    <a:pt x="433031" y="480123"/>
                  </a:lnTo>
                  <a:lnTo>
                    <a:pt x="434098" y="479488"/>
                  </a:lnTo>
                  <a:lnTo>
                    <a:pt x="435038" y="479259"/>
                  </a:lnTo>
                  <a:lnTo>
                    <a:pt x="435190" y="478764"/>
                  </a:lnTo>
                  <a:lnTo>
                    <a:pt x="435343" y="478180"/>
                  </a:lnTo>
                  <a:close/>
                </a:path>
                <a:path w="970915" h="1021715">
                  <a:moveTo>
                    <a:pt x="443611" y="543598"/>
                  </a:moveTo>
                  <a:lnTo>
                    <a:pt x="443496" y="543039"/>
                  </a:lnTo>
                  <a:lnTo>
                    <a:pt x="443496" y="542531"/>
                  </a:lnTo>
                  <a:lnTo>
                    <a:pt x="442963" y="542569"/>
                  </a:lnTo>
                  <a:lnTo>
                    <a:pt x="442429" y="542607"/>
                  </a:lnTo>
                  <a:lnTo>
                    <a:pt x="441540" y="542658"/>
                  </a:lnTo>
                  <a:lnTo>
                    <a:pt x="441921" y="543433"/>
                  </a:lnTo>
                  <a:lnTo>
                    <a:pt x="442074" y="543966"/>
                  </a:lnTo>
                  <a:lnTo>
                    <a:pt x="442417" y="544322"/>
                  </a:lnTo>
                  <a:lnTo>
                    <a:pt x="442569" y="544461"/>
                  </a:lnTo>
                  <a:lnTo>
                    <a:pt x="443382" y="544258"/>
                  </a:lnTo>
                  <a:lnTo>
                    <a:pt x="443458" y="544080"/>
                  </a:lnTo>
                  <a:lnTo>
                    <a:pt x="443611" y="543598"/>
                  </a:lnTo>
                  <a:close/>
                </a:path>
                <a:path w="970915" h="1021715">
                  <a:moveTo>
                    <a:pt x="452869" y="545998"/>
                  </a:moveTo>
                  <a:lnTo>
                    <a:pt x="451980" y="545528"/>
                  </a:lnTo>
                  <a:lnTo>
                    <a:pt x="450227" y="544626"/>
                  </a:lnTo>
                  <a:lnTo>
                    <a:pt x="449986" y="545071"/>
                  </a:lnTo>
                  <a:lnTo>
                    <a:pt x="449859" y="545274"/>
                  </a:lnTo>
                  <a:lnTo>
                    <a:pt x="451523" y="546328"/>
                  </a:lnTo>
                  <a:lnTo>
                    <a:pt x="452348" y="546823"/>
                  </a:lnTo>
                  <a:lnTo>
                    <a:pt x="452513" y="546544"/>
                  </a:lnTo>
                  <a:lnTo>
                    <a:pt x="452704" y="546277"/>
                  </a:lnTo>
                  <a:lnTo>
                    <a:pt x="452869" y="545998"/>
                  </a:lnTo>
                  <a:close/>
                </a:path>
                <a:path w="970915" h="1021715">
                  <a:moveTo>
                    <a:pt x="467220" y="236728"/>
                  </a:moveTo>
                  <a:lnTo>
                    <a:pt x="466204" y="236372"/>
                  </a:lnTo>
                  <a:lnTo>
                    <a:pt x="465213" y="236042"/>
                  </a:lnTo>
                  <a:lnTo>
                    <a:pt x="464210" y="235686"/>
                  </a:lnTo>
                  <a:lnTo>
                    <a:pt x="464083" y="236054"/>
                  </a:lnTo>
                  <a:lnTo>
                    <a:pt x="463969" y="236435"/>
                  </a:lnTo>
                  <a:lnTo>
                    <a:pt x="463842" y="236804"/>
                  </a:lnTo>
                  <a:lnTo>
                    <a:pt x="464858" y="237109"/>
                  </a:lnTo>
                  <a:lnTo>
                    <a:pt x="465874" y="237401"/>
                  </a:lnTo>
                  <a:lnTo>
                    <a:pt x="466890" y="237718"/>
                  </a:lnTo>
                  <a:lnTo>
                    <a:pt x="466979" y="237375"/>
                  </a:lnTo>
                  <a:lnTo>
                    <a:pt x="467093" y="237058"/>
                  </a:lnTo>
                  <a:lnTo>
                    <a:pt x="467220" y="236728"/>
                  </a:lnTo>
                  <a:close/>
                </a:path>
                <a:path w="970915" h="1021715">
                  <a:moveTo>
                    <a:pt x="469379" y="585419"/>
                  </a:moveTo>
                  <a:lnTo>
                    <a:pt x="468896" y="585203"/>
                  </a:lnTo>
                  <a:lnTo>
                    <a:pt x="468071" y="584771"/>
                  </a:lnTo>
                  <a:lnTo>
                    <a:pt x="467487" y="585635"/>
                  </a:lnTo>
                  <a:lnTo>
                    <a:pt x="467093" y="586524"/>
                  </a:lnTo>
                  <a:lnTo>
                    <a:pt x="466661" y="587387"/>
                  </a:lnTo>
                  <a:lnTo>
                    <a:pt x="467106" y="587654"/>
                  </a:lnTo>
                  <a:lnTo>
                    <a:pt x="467575" y="587908"/>
                  </a:lnTo>
                  <a:lnTo>
                    <a:pt x="468020" y="588187"/>
                  </a:lnTo>
                  <a:lnTo>
                    <a:pt x="468477" y="587260"/>
                  </a:lnTo>
                  <a:lnTo>
                    <a:pt x="468934" y="586333"/>
                  </a:lnTo>
                  <a:lnTo>
                    <a:pt x="469379" y="585419"/>
                  </a:lnTo>
                  <a:close/>
                </a:path>
                <a:path w="970915" h="1021715">
                  <a:moveTo>
                    <a:pt x="472935" y="234861"/>
                  </a:moveTo>
                  <a:lnTo>
                    <a:pt x="472681" y="234302"/>
                  </a:lnTo>
                  <a:lnTo>
                    <a:pt x="472567" y="234022"/>
                  </a:lnTo>
                  <a:lnTo>
                    <a:pt x="471690" y="234162"/>
                  </a:lnTo>
                  <a:lnTo>
                    <a:pt x="469455" y="233934"/>
                  </a:lnTo>
                  <a:lnTo>
                    <a:pt x="470433" y="234975"/>
                  </a:lnTo>
                  <a:lnTo>
                    <a:pt x="470776" y="235508"/>
                  </a:lnTo>
                  <a:lnTo>
                    <a:pt x="471284" y="235839"/>
                  </a:lnTo>
                  <a:lnTo>
                    <a:pt x="471703" y="236118"/>
                  </a:lnTo>
                  <a:lnTo>
                    <a:pt x="472325" y="236143"/>
                  </a:lnTo>
                  <a:lnTo>
                    <a:pt x="472846" y="236283"/>
                  </a:lnTo>
                  <a:lnTo>
                    <a:pt x="472821" y="235610"/>
                  </a:lnTo>
                  <a:lnTo>
                    <a:pt x="472935" y="234861"/>
                  </a:lnTo>
                  <a:close/>
                </a:path>
                <a:path w="970915" h="1021715">
                  <a:moveTo>
                    <a:pt x="486511" y="378396"/>
                  </a:moveTo>
                  <a:lnTo>
                    <a:pt x="485762" y="378028"/>
                  </a:lnTo>
                  <a:lnTo>
                    <a:pt x="485000" y="377596"/>
                  </a:lnTo>
                  <a:lnTo>
                    <a:pt x="484225" y="377304"/>
                  </a:lnTo>
                  <a:lnTo>
                    <a:pt x="483806" y="377825"/>
                  </a:lnTo>
                  <a:lnTo>
                    <a:pt x="483603" y="378091"/>
                  </a:lnTo>
                  <a:lnTo>
                    <a:pt x="484314" y="378650"/>
                  </a:lnTo>
                  <a:lnTo>
                    <a:pt x="485038" y="379183"/>
                  </a:lnTo>
                  <a:lnTo>
                    <a:pt x="485762" y="379717"/>
                  </a:lnTo>
                  <a:lnTo>
                    <a:pt x="486016" y="379272"/>
                  </a:lnTo>
                  <a:lnTo>
                    <a:pt x="486257" y="378828"/>
                  </a:lnTo>
                  <a:lnTo>
                    <a:pt x="486511" y="378396"/>
                  </a:lnTo>
                  <a:close/>
                </a:path>
                <a:path w="970915" h="1021715">
                  <a:moveTo>
                    <a:pt x="487387" y="1193"/>
                  </a:moveTo>
                  <a:lnTo>
                    <a:pt x="486676" y="800"/>
                  </a:lnTo>
                  <a:lnTo>
                    <a:pt x="485216" y="0"/>
                  </a:lnTo>
                  <a:lnTo>
                    <a:pt x="484809" y="774"/>
                  </a:lnTo>
                  <a:lnTo>
                    <a:pt x="484619" y="1193"/>
                  </a:lnTo>
                  <a:lnTo>
                    <a:pt x="485432" y="1460"/>
                  </a:lnTo>
                  <a:lnTo>
                    <a:pt x="486270" y="1714"/>
                  </a:lnTo>
                  <a:lnTo>
                    <a:pt x="487057" y="1981"/>
                  </a:lnTo>
                  <a:lnTo>
                    <a:pt x="487172" y="1714"/>
                  </a:lnTo>
                  <a:lnTo>
                    <a:pt x="487299" y="1460"/>
                  </a:lnTo>
                  <a:lnTo>
                    <a:pt x="487387" y="1193"/>
                  </a:lnTo>
                  <a:close/>
                </a:path>
                <a:path w="970915" h="1021715">
                  <a:moveTo>
                    <a:pt x="502894" y="976096"/>
                  </a:moveTo>
                  <a:lnTo>
                    <a:pt x="502551" y="974826"/>
                  </a:lnTo>
                  <a:lnTo>
                    <a:pt x="502361" y="974788"/>
                  </a:lnTo>
                  <a:lnTo>
                    <a:pt x="501726" y="974725"/>
                  </a:lnTo>
                  <a:lnTo>
                    <a:pt x="501002" y="974979"/>
                  </a:lnTo>
                  <a:lnTo>
                    <a:pt x="500100" y="975144"/>
                  </a:lnTo>
                  <a:lnTo>
                    <a:pt x="500608" y="976604"/>
                  </a:lnTo>
                  <a:lnTo>
                    <a:pt x="500799" y="977138"/>
                  </a:lnTo>
                  <a:lnTo>
                    <a:pt x="501446" y="976871"/>
                  </a:lnTo>
                  <a:lnTo>
                    <a:pt x="502221" y="976744"/>
                  </a:lnTo>
                  <a:lnTo>
                    <a:pt x="502691" y="976299"/>
                  </a:lnTo>
                  <a:lnTo>
                    <a:pt x="502894" y="976096"/>
                  </a:lnTo>
                  <a:close/>
                </a:path>
                <a:path w="970915" h="1021715">
                  <a:moveTo>
                    <a:pt x="503809" y="686803"/>
                  </a:moveTo>
                  <a:lnTo>
                    <a:pt x="503453" y="686104"/>
                  </a:lnTo>
                  <a:lnTo>
                    <a:pt x="503199" y="685380"/>
                  </a:lnTo>
                  <a:lnTo>
                    <a:pt x="502729" y="684809"/>
                  </a:lnTo>
                  <a:lnTo>
                    <a:pt x="502259" y="684276"/>
                  </a:lnTo>
                  <a:lnTo>
                    <a:pt x="501611" y="683945"/>
                  </a:lnTo>
                  <a:lnTo>
                    <a:pt x="501027" y="683501"/>
                  </a:lnTo>
                  <a:lnTo>
                    <a:pt x="500799" y="683755"/>
                  </a:lnTo>
                  <a:lnTo>
                    <a:pt x="500557" y="683996"/>
                  </a:lnTo>
                  <a:lnTo>
                    <a:pt x="500354" y="684237"/>
                  </a:lnTo>
                  <a:lnTo>
                    <a:pt x="501281" y="685253"/>
                  </a:lnTo>
                  <a:lnTo>
                    <a:pt x="502183" y="686282"/>
                  </a:lnTo>
                  <a:lnTo>
                    <a:pt x="503123" y="687298"/>
                  </a:lnTo>
                  <a:lnTo>
                    <a:pt x="503580" y="686955"/>
                  </a:lnTo>
                  <a:lnTo>
                    <a:pt x="503809" y="686803"/>
                  </a:lnTo>
                  <a:close/>
                </a:path>
                <a:path w="970915" h="1021715">
                  <a:moveTo>
                    <a:pt x="516432" y="543941"/>
                  </a:moveTo>
                  <a:lnTo>
                    <a:pt x="516013" y="543572"/>
                  </a:lnTo>
                  <a:lnTo>
                    <a:pt x="515213" y="542848"/>
                  </a:lnTo>
                  <a:lnTo>
                    <a:pt x="514502" y="543585"/>
                  </a:lnTo>
                  <a:lnTo>
                    <a:pt x="513765" y="544309"/>
                  </a:lnTo>
                  <a:lnTo>
                    <a:pt x="513118" y="545096"/>
                  </a:lnTo>
                  <a:lnTo>
                    <a:pt x="513854" y="545846"/>
                  </a:lnTo>
                  <a:lnTo>
                    <a:pt x="514235" y="546239"/>
                  </a:lnTo>
                  <a:lnTo>
                    <a:pt x="514972" y="545477"/>
                  </a:lnTo>
                  <a:lnTo>
                    <a:pt x="515696" y="544703"/>
                  </a:lnTo>
                  <a:lnTo>
                    <a:pt x="516432" y="543941"/>
                  </a:lnTo>
                  <a:close/>
                </a:path>
                <a:path w="970915" h="1021715">
                  <a:moveTo>
                    <a:pt x="536460" y="459447"/>
                  </a:moveTo>
                  <a:lnTo>
                    <a:pt x="533882" y="457835"/>
                  </a:lnTo>
                  <a:lnTo>
                    <a:pt x="533412" y="458762"/>
                  </a:lnTo>
                  <a:lnTo>
                    <a:pt x="533196" y="459219"/>
                  </a:lnTo>
                  <a:lnTo>
                    <a:pt x="535813" y="460489"/>
                  </a:lnTo>
                  <a:lnTo>
                    <a:pt x="536028" y="460133"/>
                  </a:lnTo>
                  <a:lnTo>
                    <a:pt x="536257" y="459803"/>
                  </a:lnTo>
                  <a:lnTo>
                    <a:pt x="536460" y="459447"/>
                  </a:lnTo>
                  <a:close/>
                </a:path>
                <a:path w="970915" h="1021715">
                  <a:moveTo>
                    <a:pt x="538505" y="1012926"/>
                  </a:moveTo>
                  <a:lnTo>
                    <a:pt x="538187" y="1012024"/>
                  </a:lnTo>
                  <a:lnTo>
                    <a:pt x="537883" y="1011135"/>
                  </a:lnTo>
                  <a:lnTo>
                    <a:pt x="537565" y="1010246"/>
                  </a:lnTo>
                  <a:lnTo>
                    <a:pt x="537286" y="1010310"/>
                  </a:lnTo>
                  <a:lnTo>
                    <a:pt x="536994" y="1010361"/>
                  </a:lnTo>
                  <a:lnTo>
                    <a:pt x="536714" y="1010437"/>
                  </a:lnTo>
                  <a:lnTo>
                    <a:pt x="536803" y="1011377"/>
                  </a:lnTo>
                  <a:lnTo>
                    <a:pt x="537032" y="1013256"/>
                  </a:lnTo>
                  <a:lnTo>
                    <a:pt x="538010" y="1013028"/>
                  </a:lnTo>
                  <a:lnTo>
                    <a:pt x="538505" y="1012926"/>
                  </a:lnTo>
                  <a:close/>
                </a:path>
                <a:path w="970915" h="1021715">
                  <a:moveTo>
                    <a:pt x="539750" y="162382"/>
                  </a:moveTo>
                  <a:lnTo>
                    <a:pt x="539508" y="161658"/>
                  </a:lnTo>
                  <a:lnTo>
                    <a:pt x="539165" y="161277"/>
                  </a:lnTo>
                  <a:lnTo>
                    <a:pt x="539038" y="161112"/>
                  </a:lnTo>
                  <a:lnTo>
                    <a:pt x="538276" y="161505"/>
                  </a:lnTo>
                  <a:lnTo>
                    <a:pt x="537591" y="161683"/>
                  </a:lnTo>
                  <a:lnTo>
                    <a:pt x="538264" y="163436"/>
                  </a:lnTo>
                  <a:lnTo>
                    <a:pt x="538746" y="163233"/>
                  </a:lnTo>
                  <a:lnTo>
                    <a:pt x="539534" y="163144"/>
                  </a:lnTo>
                  <a:lnTo>
                    <a:pt x="539635" y="162826"/>
                  </a:lnTo>
                  <a:lnTo>
                    <a:pt x="539750" y="162382"/>
                  </a:lnTo>
                  <a:close/>
                </a:path>
                <a:path w="970915" h="1021715">
                  <a:moveTo>
                    <a:pt x="552742" y="343395"/>
                  </a:moveTo>
                  <a:lnTo>
                    <a:pt x="552729" y="342734"/>
                  </a:lnTo>
                  <a:lnTo>
                    <a:pt x="552551" y="342011"/>
                  </a:lnTo>
                  <a:lnTo>
                    <a:pt x="552170" y="341464"/>
                  </a:lnTo>
                  <a:lnTo>
                    <a:pt x="552056" y="341287"/>
                  </a:lnTo>
                  <a:lnTo>
                    <a:pt x="550760" y="341591"/>
                  </a:lnTo>
                  <a:lnTo>
                    <a:pt x="550684" y="342404"/>
                  </a:lnTo>
                  <a:lnTo>
                    <a:pt x="550887" y="343103"/>
                  </a:lnTo>
                  <a:lnTo>
                    <a:pt x="551040" y="344055"/>
                  </a:lnTo>
                  <a:lnTo>
                    <a:pt x="551891" y="343738"/>
                  </a:lnTo>
                  <a:lnTo>
                    <a:pt x="552742" y="343560"/>
                  </a:lnTo>
                  <a:lnTo>
                    <a:pt x="552742" y="343395"/>
                  </a:lnTo>
                  <a:close/>
                </a:path>
                <a:path w="970915" h="1021715">
                  <a:moveTo>
                    <a:pt x="559282" y="1018298"/>
                  </a:moveTo>
                  <a:lnTo>
                    <a:pt x="559015" y="1017460"/>
                  </a:lnTo>
                  <a:lnTo>
                    <a:pt x="558952" y="1016914"/>
                  </a:lnTo>
                  <a:lnTo>
                    <a:pt x="558253" y="1017028"/>
                  </a:lnTo>
                  <a:lnTo>
                    <a:pt x="557504" y="1016977"/>
                  </a:lnTo>
                  <a:lnTo>
                    <a:pt x="556679" y="1017422"/>
                  </a:lnTo>
                  <a:lnTo>
                    <a:pt x="556831" y="1018273"/>
                  </a:lnTo>
                  <a:lnTo>
                    <a:pt x="556780" y="1019251"/>
                  </a:lnTo>
                  <a:lnTo>
                    <a:pt x="557784" y="1018946"/>
                  </a:lnTo>
                  <a:lnTo>
                    <a:pt x="558546" y="1018882"/>
                  </a:lnTo>
                  <a:lnTo>
                    <a:pt x="559282" y="1018298"/>
                  </a:lnTo>
                  <a:close/>
                </a:path>
                <a:path w="970915" h="1021715">
                  <a:moveTo>
                    <a:pt x="578497" y="333933"/>
                  </a:moveTo>
                  <a:lnTo>
                    <a:pt x="578142" y="333933"/>
                  </a:lnTo>
                  <a:lnTo>
                    <a:pt x="577748" y="333895"/>
                  </a:lnTo>
                  <a:lnTo>
                    <a:pt x="577405" y="333870"/>
                  </a:lnTo>
                  <a:lnTo>
                    <a:pt x="577329" y="334784"/>
                  </a:lnTo>
                  <a:lnTo>
                    <a:pt x="577278" y="335711"/>
                  </a:lnTo>
                  <a:lnTo>
                    <a:pt x="577202" y="336613"/>
                  </a:lnTo>
                  <a:lnTo>
                    <a:pt x="577532" y="336651"/>
                  </a:lnTo>
                  <a:lnTo>
                    <a:pt x="578180" y="336689"/>
                  </a:lnTo>
                  <a:lnTo>
                    <a:pt x="578294" y="335788"/>
                  </a:lnTo>
                  <a:lnTo>
                    <a:pt x="578383" y="334860"/>
                  </a:lnTo>
                  <a:lnTo>
                    <a:pt x="578497" y="333933"/>
                  </a:lnTo>
                  <a:close/>
                </a:path>
                <a:path w="970915" h="1021715">
                  <a:moveTo>
                    <a:pt x="607352" y="682345"/>
                  </a:moveTo>
                  <a:lnTo>
                    <a:pt x="607021" y="681570"/>
                  </a:lnTo>
                  <a:lnTo>
                    <a:pt x="606374" y="681164"/>
                  </a:lnTo>
                  <a:lnTo>
                    <a:pt x="605523" y="681355"/>
                  </a:lnTo>
                  <a:lnTo>
                    <a:pt x="604989" y="682053"/>
                  </a:lnTo>
                  <a:lnTo>
                    <a:pt x="605078" y="682752"/>
                  </a:lnTo>
                  <a:lnTo>
                    <a:pt x="604939" y="683780"/>
                  </a:lnTo>
                  <a:lnTo>
                    <a:pt x="606374" y="683171"/>
                  </a:lnTo>
                  <a:lnTo>
                    <a:pt x="607123" y="683056"/>
                  </a:lnTo>
                  <a:lnTo>
                    <a:pt x="607237" y="682752"/>
                  </a:lnTo>
                  <a:lnTo>
                    <a:pt x="607352" y="682345"/>
                  </a:lnTo>
                  <a:close/>
                </a:path>
                <a:path w="970915" h="1021715">
                  <a:moveTo>
                    <a:pt x="612114" y="832497"/>
                  </a:moveTo>
                  <a:lnTo>
                    <a:pt x="610501" y="830351"/>
                  </a:lnTo>
                  <a:lnTo>
                    <a:pt x="609701" y="829284"/>
                  </a:lnTo>
                  <a:lnTo>
                    <a:pt x="609257" y="829564"/>
                  </a:lnTo>
                  <a:lnTo>
                    <a:pt x="608342" y="830160"/>
                  </a:lnTo>
                  <a:lnTo>
                    <a:pt x="609307" y="831202"/>
                  </a:lnTo>
                  <a:lnTo>
                    <a:pt x="611238" y="833272"/>
                  </a:lnTo>
                  <a:lnTo>
                    <a:pt x="611797" y="832739"/>
                  </a:lnTo>
                  <a:lnTo>
                    <a:pt x="612114" y="832497"/>
                  </a:lnTo>
                  <a:close/>
                </a:path>
                <a:path w="970915" h="1021715">
                  <a:moveTo>
                    <a:pt x="618578" y="1020889"/>
                  </a:moveTo>
                  <a:lnTo>
                    <a:pt x="618528" y="1020216"/>
                  </a:lnTo>
                  <a:lnTo>
                    <a:pt x="618261" y="1019505"/>
                  </a:lnTo>
                  <a:lnTo>
                    <a:pt x="617842" y="1018971"/>
                  </a:lnTo>
                  <a:lnTo>
                    <a:pt x="617728" y="1018819"/>
                  </a:lnTo>
                  <a:lnTo>
                    <a:pt x="616445" y="1019225"/>
                  </a:lnTo>
                  <a:lnTo>
                    <a:pt x="616445" y="1019352"/>
                  </a:lnTo>
                  <a:lnTo>
                    <a:pt x="616496" y="1020051"/>
                  </a:lnTo>
                  <a:lnTo>
                    <a:pt x="616737" y="1020737"/>
                  </a:lnTo>
                  <a:lnTo>
                    <a:pt x="616978" y="1021715"/>
                  </a:lnTo>
                  <a:lnTo>
                    <a:pt x="617728" y="1021334"/>
                  </a:lnTo>
                  <a:lnTo>
                    <a:pt x="618578" y="1021067"/>
                  </a:lnTo>
                  <a:lnTo>
                    <a:pt x="618578" y="1020889"/>
                  </a:lnTo>
                  <a:close/>
                </a:path>
                <a:path w="970915" h="1021715">
                  <a:moveTo>
                    <a:pt x="633704" y="988402"/>
                  </a:moveTo>
                  <a:lnTo>
                    <a:pt x="633145" y="987475"/>
                  </a:lnTo>
                  <a:lnTo>
                    <a:pt x="632015" y="985596"/>
                  </a:lnTo>
                  <a:lnTo>
                    <a:pt x="631736" y="985735"/>
                  </a:lnTo>
                  <a:lnTo>
                    <a:pt x="631469" y="985862"/>
                  </a:lnTo>
                  <a:lnTo>
                    <a:pt x="631190" y="986002"/>
                  </a:lnTo>
                  <a:lnTo>
                    <a:pt x="631240" y="986523"/>
                  </a:lnTo>
                  <a:lnTo>
                    <a:pt x="631164" y="987107"/>
                  </a:lnTo>
                  <a:lnTo>
                    <a:pt x="631698" y="988136"/>
                  </a:lnTo>
                  <a:lnTo>
                    <a:pt x="632231" y="988606"/>
                  </a:lnTo>
                  <a:lnTo>
                    <a:pt x="632701" y="989114"/>
                  </a:lnTo>
                  <a:lnTo>
                    <a:pt x="633018" y="988860"/>
                  </a:lnTo>
                  <a:lnTo>
                    <a:pt x="633361" y="988618"/>
                  </a:lnTo>
                  <a:lnTo>
                    <a:pt x="633704" y="988402"/>
                  </a:lnTo>
                  <a:close/>
                </a:path>
                <a:path w="970915" h="1021715">
                  <a:moveTo>
                    <a:pt x="634453" y="952080"/>
                  </a:moveTo>
                  <a:lnTo>
                    <a:pt x="634111" y="952068"/>
                  </a:lnTo>
                  <a:lnTo>
                    <a:pt x="633450" y="952004"/>
                  </a:lnTo>
                  <a:lnTo>
                    <a:pt x="633285" y="953084"/>
                  </a:lnTo>
                  <a:lnTo>
                    <a:pt x="633133" y="954151"/>
                  </a:lnTo>
                  <a:lnTo>
                    <a:pt x="632968" y="955217"/>
                  </a:lnTo>
                  <a:lnTo>
                    <a:pt x="633463" y="955268"/>
                  </a:lnTo>
                  <a:lnTo>
                    <a:pt x="633958" y="955332"/>
                  </a:lnTo>
                  <a:lnTo>
                    <a:pt x="634441" y="955344"/>
                  </a:lnTo>
                  <a:lnTo>
                    <a:pt x="634453" y="954278"/>
                  </a:lnTo>
                  <a:lnTo>
                    <a:pt x="634453" y="952080"/>
                  </a:lnTo>
                  <a:close/>
                </a:path>
                <a:path w="970915" h="1021715">
                  <a:moveTo>
                    <a:pt x="637273" y="612559"/>
                  </a:moveTo>
                  <a:lnTo>
                    <a:pt x="635965" y="612165"/>
                  </a:lnTo>
                  <a:lnTo>
                    <a:pt x="634669" y="611746"/>
                  </a:lnTo>
                  <a:lnTo>
                    <a:pt x="633399" y="611365"/>
                  </a:lnTo>
                  <a:lnTo>
                    <a:pt x="633222" y="611822"/>
                  </a:lnTo>
                  <a:lnTo>
                    <a:pt x="633031" y="612254"/>
                  </a:lnTo>
                  <a:lnTo>
                    <a:pt x="632879" y="612711"/>
                  </a:lnTo>
                  <a:lnTo>
                    <a:pt x="636384" y="614349"/>
                  </a:lnTo>
                  <a:lnTo>
                    <a:pt x="636968" y="613168"/>
                  </a:lnTo>
                  <a:lnTo>
                    <a:pt x="637273" y="612559"/>
                  </a:lnTo>
                  <a:close/>
                </a:path>
                <a:path w="970915" h="1021715">
                  <a:moveTo>
                    <a:pt x="657504" y="719505"/>
                  </a:moveTo>
                  <a:lnTo>
                    <a:pt x="656704" y="718870"/>
                  </a:lnTo>
                  <a:lnTo>
                    <a:pt x="655916" y="718350"/>
                  </a:lnTo>
                  <a:lnTo>
                    <a:pt x="655142" y="717816"/>
                  </a:lnTo>
                  <a:lnTo>
                    <a:pt x="654900" y="718172"/>
                  </a:lnTo>
                  <a:lnTo>
                    <a:pt x="654367" y="718870"/>
                  </a:lnTo>
                  <a:lnTo>
                    <a:pt x="655243" y="719404"/>
                  </a:lnTo>
                  <a:lnTo>
                    <a:pt x="656932" y="720471"/>
                  </a:lnTo>
                  <a:lnTo>
                    <a:pt x="657110" y="720115"/>
                  </a:lnTo>
                  <a:lnTo>
                    <a:pt x="657504" y="719505"/>
                  </a:lnTo>
                  <a:close/>
                </a:path>
                <a:path w="970915" h="1021715">
                  <a:moveTo>
                    <a:pt x="688416" y="722731"/>
                  </a:moveTo>
                  <a:lnTo>
                    <a:pt x="688124" y="721715"/>
                  </a:lnTo>
                  <a:lnTo>
                    <a:pt x="687793" y="720750"/>
                  </a:lnTo>
                  <a:lnTo>
                    <a:pt x="687438" y="719797"/>
                  </a:lnTo>
                  <a:lnTo>
                    <a:pt x="686955" y="720026"/>
                  </a:lnTo>
                  <a:lnTo>
                    <a:pt x="685977" y="720458"/>
                  </a:lnTo>
                  <a:lnTo>
                    <a:pt x="686473" y="721334"/>
                  </a:lnTo>
                  <a:lnTo>
                    <a:pt x="686968" y="722210"/>
                  </a:lnTo>
                  <a:lnTo>
                    <a:pt x="687527" y="723061"/>
                  </a:lnTo>
                  <a:lnTo>
                    <a:pt x="688416" y="722731"/>
                  </a:lnTo>
                  <a:close/>
                </a:path>
                <a:path w="970915" h="1021715">
                  <a:moveTo>
                    <a:pt x="693648" y="497154"/>
                  </a:moveTo>
                  <a:lnTo>
                    <a:pt x="693026" y="495681"/>
                  </a:lnTo>
                  <a:lnTo>
                    <a:pt x="691972" y="493280"/>
                  </a:lnTo>
                  <a:lnTo>
                    <a:pt x="691235" y="495693"/>
                  </a:lnTo>
                  <a:lnTo>
                    <a:pt x="693648" y="497154"/>
                  </a:lnTo>
                  <a:close/>
                </a:path>
                <a:path w="970915" h="1021715">
                  <a:moveTo>
                    <a:pt x="745667" y="135089"/>
                  </a:moveTo>
                  <a:lnTo>
                    <a:pt x="743356" y="134213"/>
                  </a:lnTo>
                  <a:lnTo>
                    <a:pt x="742200" y="133769"/>
                  </a:lnTo>
                  <a:lnTo>
                    <a:pt x="742061" y="134150"/>
                  </a:lnTo>
                  <a:lnTo>
                    <a:pt x="741895" y="134505"/>
                  </a:lnTo>
                  <a:lnTo>
                    <a:pt x="741743" y="134899"/>
                  </a:lnTo>
                  <a:lnTo>
                    <a:pt x="744829" y="136499"/>
                  </a:lnTo>
                  <a:lnTo>
                    <a:pt x="745121" y="136042"/>
                  </a:lnTo>
                  <a:lnTo>
                    <a:pt x="745401" y="135559"/>
                  </a:lnTo>
                  <a:lnTo>
                    <a:pt x="745667" y="135089"/>
                  </a:lnTo>
                  <a:close/>
                </a:path>
                <a:path w="970915" h="1021715">
                  <a:moveTo>
                    <a:pt x="770877" y="210693"/>
                  </a:moveTo>
                  <a:lnTo>
                    <a:pt x="769950" y="210324"/>
                  </a:lnTo>
                  <a:lnTo>
                    <a:pt x="768997" y="209981"/>
                  </a:lnTo>
                  <a:lnTo>
                    <a:pt x="768057" y="209626"/>
                  </a:lnTo>
                  <a:lnTo>
                    <a:pt x="767689" y="210680"/>
                  </a:lnTo>
                  <a:lnTo>
                    <a:pt x="768642" y="211010"/>
                  </a:lnTo>
                  <a:lnTo>
                    <a:pt x="769607" y="211302"/>
                  </a:lnTo>
                  <a:lnTo>
                    <a:pt x="770559" y="211620"/>
                  </a:lnTo>
                  <a:lnTo>
                    <a:pt x="770661" y="211315"/>
                  </a:lnTo>
                  <a:lnTo>
                    <a:pt x="770775" y="211010"/>
                  </a:lnTo>
                  <a:lnTo>
                    <a:pt x="770877" y="210693"/>
                  </a:lnTo>
                  <a:close/>
                </a:path>
                <a:path w="970915" h="1021715">
                  <a:moveTo>
                    <a:pt x="782193" y="688352"/>
                  </a:moveTo>
                  <a:lnTo>
                    <a:pt x="782066" y="687438"/>
                  </a:lnTo>
                  <a:lnTo>
                    <a:pt x="782104" y="686841"/>
                  </a:lnTo>
                  <a:lnTo>
                    <a:pt x="780402" y="687006"/>
                  </a:lnTo>
                  <a:lnTo>
                    <a:pt x="779868" y="687044"/>
                  </a:lnTo>
                  <a:lnTo>
                    <a:pt x="779919" y="687539"/>
                  </a:lnTo>
                  <a:lnTo>
                    <a:pt x="779868" y="688416"/>
                  </a:lnTo>
                  <a:lnTo>
                    <a:pt x="780656" y="688632"/>
                  </a:lnTo>
                  <a:lnTo>
                    <a:pt x="781380" y="688670"/>
                  </a:lnTo>
                  <a:lnTo>
                    <a:pt x="781951" y="688441"/>
                  </a:lnTo>
                  <a:lnTo>
                    <a:pt x="782193" y="688352"/>
                  </a:lnTo>
                  <a:close/>
                </a:path>
                <a:path w="970915" h="1021715">
                  <a:moveTo>
                    <a:pt x="783412" y="489458"/>
                  </a:moveTo>
                  <a:lnTo>
                    <a:pt x="783399" y="488403"/>
                  </a:lnTo>
                  <a:lnTo>
                    <a:pt x="783399" y="487349"/>
                  </a:lnTo>
                  <a:lnTo>
                    <a:pt x="783031" y="487324"/>
                  </a:lnTo>
                  <a:lnTo>
                    <a:pt x="782294" y="487286"/>
                  </a:lnTo>
                  <a:lnTo>
                    <a:pt x="782002" y="489369"/>
                  </a:lnTo>
                  <a:lnTo>
                    <a:pt x="781837" y="490410"/>
                  </a:lnTo>
                  <a:lnTo>
                    <a:pt x="782358" y="490448"/>
                  </a:lnTo>
                  <a:lnTo>
                    <a:pt x="782891" y="490486"/>
                  </a:lnTo>
                  <a:lnTo>
                    <a:pt x="783399" y="490499"/>
                  </a:lnTo>
                  <a:lnTo>
                    <a:pt x="783412" y="489458"/>
                  </a:lnTo>
                  <a:close/>
                </a:path>
                <a:path w="970915" h="1021715">
                  <a:moveTo>
                    <a:pt x="785114" y="597458"/>
                  </a:moveTo>
                  <a:lnTo>
                    <a:pt x="784923" y="597179"/>
                  </a:lnTo>
                  <a:lnTo>
                    <a:pt x="784593" y="596646"/>
                  </a:lnTo>
                  <a:lnTo>
                    <a:pt x="782713" y="597623"/>
                  </a:lnTo>
                  <a:lnTo>
                    <a:pt x="781786" y="598119"/>
                  </a:lnTo>
                  <a:lnTo>
                    <a:pt x="782281" y="598944"/>
                  </a:lnTo>
                  <a:lnTo>
                    <a:pt x="782523" y="599351"/>
                  </a:lnTo>
                  <a:lnTo>
                    <a:pt x="783386" y="598728"/>
                  </a:lnTo>
                  <a:lnTo>
                    <a:pt x="784237" y="598106"/>
                  </a:lnTo>
                  <a:lnTo>
                    <a:pt x="785114" y="597458"/>
                  </a:lnTo>
                  <a:close/>
                </a:path>
                <a:path w="970915" h="1021715">
                  <a:moveTo>
                    <a:pt x="795032" y="809002"/>
                  </a:moveTo>
                  <a:lnTo>
                    <a:pt x="792543" y="807440"/>
                  </a:lnTo>
                  <a:lnTo>
                    <a:pt x="792086" y="808304"/>
                  </a:lnTo>
                  <a:lnTo>
                    <a:pt x="791857" y="808723"/>
                  </a:lnTo>
                  <a:lnTo>
                    <a:pt x="792746" y="809142"/>
                  </a:lnTo>
                  <a:lnTo>
                    <a:pt x="793673" y="809561"/>
                  </a:lnTo>
                  <a:lnTo>
                    <a:pt x="794575" y="809980"/>
                  </a:lnTo>
                  <a:lnTo>
                    <a:pt x="794715" y="809637"/>
                  </a:lnTo>
                  <a:lnTo>
                    <a:pt x="794867" y="809320"/>
                  </a:lnTo>
                  <a:lnTo>
                    <a:pt x="795032" y="809002"/>
                  </a:lnTo>
                  <a:close/>
                </a:path>
                <a:path w="970915" h="1021715">
                  <a:moveTo>
                    <a:pt x="799795" y="727989"/>
                  </a:moveTo>
                  <a:lnTo>
                    <a:pt x="798741" y="727100"/>
                  </a:lnTo>
                  <a:lnTo>
                    <a:pt x="797102" y="725716"/>
                  </a:lnTo>
                  <a:lnTo>
                    <a:pt x="796772" y="727837"/>
                  </a:lnTo>
                  <a:lnTo>
                    <a:pt x="796709" y="729665"/>
                  </a:lnTo>
                  <a:lnTo>
                    <a:pt x="799795" y="727989"/>
                  </a:lnTo>
                  <a:close/>
                </a:path>
                <a:path w="970915" h="1021715">
                  <a:moveTo>
                    <a:pt x="823442" y="517563"/>
                  </a:moveTo>
                  <a:lnTo>
                    <a:pt x="822833" y="516648"/>
                  </a:lnTo>
                  <a:lnTo>
                    <a:pt x="821613" y="514794"/>
                  </a:lnTo>
                  <a:lnTo>
                    <a:pt x="820915" y="515239"/>
                  </a:lnTo>
                  <a:lnTo>
                    <a:pt x="820572" y="515480"/>
                  </a:lnTo>
                  <a:lnTo>
                    <a:pt x="821156" y="516420"/>
                  </a:lnTo>
                  <a:lnTo>
                    <a:pt x="822337" y="518299"/>
                  </a:lnTo>
                  <a:lnTo>
                    <a:pt x="823074" y="517817"/>
                  </a:lnTo>
                  <a:lnTo>
                    <a:pt x="823442" y="517563"/>
                  </a:lnTo>
                  <a:close/>
                </a:path>
                <a:path w="970915" h="1021715">
                  <a:moveTo>
                    <a:pt x="829030" y="826909"/>
                  </a:moveTo>
                  <a:lnTo>
                    <a:pt x="828979" y="826020"/>
                  </a:lnTo>
                  <a:lnTo>
                    <a:pt x="828852" y="824268"/>
                  </a:lnTo>
                  <a:lnTo>
                    <a:pt x="828332" y="824382"/>
                  </a:lnTo>
                  <a:lnTo>
                    <a:pt x="827443" y="824318"/>
                  </a:lnTo>
                  <a:lnTo>
                    <a:pt x="827316" y="824623"/>
                  </a:lnTo>
                  <a:lnTo>
                    <a:pt x="827024" y="825233"/>
                  </a:lnTo>
                  <a:lnTo>
                    <a:pt x="827112" y="826046"/>
                  </a:lnTo>
                  <a:lnTo>
                    <a:pt x="827036" y="826998"/>
                  </a:lnTo>
                  <a:lnTo>
                    <a:pt x="827963" y="826947"/>
                  </a:lnTo>
                  <a:lnTo>
                    <a:pt x="828484" y="826947"/>
                  </a:lnTo>
                  <a:lnTo>
                    <a:pt x="829030" y="826909"/>
                  </a:lnTo>
                  <a:close/>
                </a:path>
                <a:path w="970915" h="1021715">
                  <a:moveTo>
                    <a:pt x="844207" y="492518"/>
                  </a:moveTo>
                  <a:lnTo>
                    <a:pt x="843902" y="491883"/>
                  </a:lnTo>
                  <a:lnTo>
                    <a:pt x="843724" y="491147"/>
                  </a:lnTo>
                  <a:lnTo>
                    <a:pt x="843267" y="490651"/>
                  </a:lnTo>
                  <a:lnTo>
                    <a:pt x="843076" y="490461"/>
                  </a:lnTo>
                  <a:lnTo>
                    <a:pt x="842289" y="490880"/>
                  </a:lnTo>
                  <a:lnTo>
                    <a:pt x="841324" y="491147"/>
                  </a:lnTo>
                  <a:lnTo>
                    <a:pt x="841895" y="491972"/>
                  </a:lnTo>
                  <a:lnTo>
                    <a:pt x="842187" y="492696"/>
                  </a:lnTo>
                  <a:lnTo>
                    <a:pt x="842721" y="493039"/>
                  </a:lnTo>
                  <a:lnTo>
                    <a:pt x="843000" y="493204"/>
                  </a:lnTo>
                  <a:lnTo>
                    <a:pt x="843686" y="492696"/>
                  </a:lnTo>
                  <a:lnTo>
                    <a:pt x="844207" y="492518"/>
                  </a:lnTo>
                  <a:close/>
                </a:path>
                <a:path w="970915" h="1021715">
                  <a:moveTo>
                    <a:pt x="900950" y="273862"/>
                  </a:moveTo>
                  <a:lnTo>
                    <a:pt x="900595" y="272948"/>
                  </a:lnTo>
                  <a:lnTo>
                    <a:pt x="898144" y="273570"/>
                  </a:lnTo>
                  <a:lnTo>
                    <a:pt x="898347" y="273989"/>
                  </a:lnTo>
                  <a:lnTo>
                    <a:pt x="898537" y="274459"/>
                  </a:lnTo>
                  <a:lnTo>
                    <a:pt x="898779" y="274904"/>
                  </a:lnTo>
                  <a:lnTo>
                    <a:pt x="899477" y="274548"/>
                  </a:lnTo>
                  <a:lnTo>
                    <a:pt x="900214" y="274193"/>
                  </a:lnTo>
                  <a:lnTo>
                    <a:pt x="900950" y="273862"/>
                  </a:lnTo>
                  <a:close/>
                </a:path>
                <a:path w="970915" h="1021715">
                  <a:moveTo>
                    <a:pt x="904341" y="603846"/>
                  </a:moveTo>
                  <a:lnTo>
                    <a:pt x="903859" y="603554"/>
                  </a:lnTo>
                  <a:lnTo>
                    <a:pt x="902881" y="602945"/>
                  </a:lnTo>
                  <a:lnTo>
                    <a:pt x="902436" y="603834"/>
                  </a:lnTo>
                  <a:lnTo>
                    <a:pt x="901954" y="604735"/>
                  </a:lnTo>
                  <a:lnTo>
                    <a:pt x="901534" y="605713"/>
                  </a:lnTo>
                  <a:lnTo>
                    <a:pt x="902373" y="606247"/>
                  </a:lnTo>
                  <a:lnTo>
                    <a:pt x="903097" y="605447"/>
                  </a:lnTo>
                  <a:lnTo>
                    <a:pt x="903693" y="604634"/>
                  </a:lnTo>
                  <a:lnTo>
                    <a:pt x="904341" y="603846"/>
                  </a:lnTo>
                  <a:close/>
                </a:path>
                <a:path w="970915" h="1021715">
                  <a:moveTo>
                    <a:pt x="908037" y="591566"/>
                  </a:moveTo>
                  <a:lnTo>
                    <a:pt x="907630" y="590664"/>
                  </a:lnTo>
                  <a:lnTo>
                    <a:pt x="907465" y="589889"/>
                  </a:lnTo>
                  <a:lnTo>
                    <a:pt x="906526" y="589762"/>
                  </a:lnTo>
                  <a:lnTo>
                    <a:pt x="905776" y="589965"/>
                  </a:lnTo>
                  <a:lnTo>
                    <a:pt x="905065" y="590054"/>
                  </a:lnTo>
                  <a:lnTo>
                    <a:pt x="905205" y="590537"/>
                  </a:lnTo>
                  <a:lnTo>
                    <a:pt x="905243" y="591324"/>
                  </a:lnTo>
                  <a:lnTo>
                    <a:pt x="906145" y="591654"/>
                  </a:lnTo>
                  <a:lnTo>
                    <a:pt x="906894" y="591527"/>
                  </a:lnTo>
                  <a:lnTo>
                    <a:pt x="908037" y="591566"/>
                  </a:lnTo>
                  <a:close/>
                </a:path>
                <a:path w="970915" h="1021715">
                  <a:moveTo>
                    <a:pt x="915746" y="562571"/>
                  </a:moveTo>
                  <a:lnTo>
                    <a:pt x="915174" y="561441"/>
                  </a:lnTo>
                  <a:lnTo>
                    <a:pt x="914920" y="560285"/>
                  </a:lnTo>
                  <a:lnTo>
                    <a:pt x="914577" y="560273"/>
                  </a:lnTo>
                  <a:lnTo>
                    <a:pt x="913777" y="560235"/>
                  </a:lnTo>
                  <a:lnTo>
                    <a:pt x="912964" y="560730"/>
                  </a:lnTo>
                  <a:lnTo>
                    <a:pt x="912152" y="561022"/>
                  </a:lnTo>
                  <a:lnTo>
                    <a:pt x="912482" y="561632"/>
                  </a:lnTo>
                  <a:lnTo>
                    <a:pt x="912685" y="562521"/>
                  </a:lnTo>
                  <a:lnTo>
                    <a:pt x="913206" y="562813"/>
                  </a:lnTo>
                  <a:lnTo>
                    <a:pt x="913701" y="563054"/>
                  </a:lnTo>
                  <a:lnTo>
                    <a:pt x="914514" y="562698"/>
                  </a:lnTo>
                  <a:lnTo>
                    <a:pt x="915746" y="562571"/>
                  </a:lnTo>
                  <a:close/>
                </a:path>
                <a:path w="970915" h="1021715">
                  <a:moveTo>
                    <a:pt x="915873" y="363397"/>
                  </a:moveTo>
                  <a:lnTo>
                    <a:pt x="912609" y="364617"/>
                  </a:lnTo>
                  <a:lnTo>
                    <a:pt x="913079" y="367233"/>
                  </a:lnTo>
                  <a:lnTo>
                    <a:pt x="915276" y="367106"/>
                  </a:lnTo>
                  <a:lnTo>
                    <a:pt x="915873" y="363397"/>
                  </a:lnTo>
                  <a:close/>
                </a:path>
                <a:path w="970915" h="1021715">
                  <a:moveTo>
                    <a:pt x="917130" y="367677"/>
                  </a:moveTo>
                  <a:lnTo>
                    <a:pt x="915377" y="367106"/>
                  </a:lnTo>
                  <a:lnTo>
                    <a:pt x="917054" y="367715"/>
                  </a:lnTo>
                  <a:close/>
                </a:path>
                <a:path w="970915" h="1021715">
                  <a:moveTo>
                    <a:pt x="970495" y="561187"/>
                  </a:moveTo>
                  <a:lnTo>
                    <a:pt x="970203" y="560412"/>
                  </a:lnTo>
                  <a:lnTo>
                    <a:pt x="970127" y="559892"/>
                  </a:lnTo>
                  <a:lnTo>
                    <a:pt x="969327" y="560120"/>
                  </a:lnTo>
                  <a:lnTo>
                    <a:pt x="968489" y="560260"/>
                  </a:lnTo>
                  <a:lnTo>
                    <a:pt x="967765" y="560666"/>
                  </a:lnTo>
                  <a:lnTo>
                    <a:pt x="967625" y="560743"/>
                  </a:lnTo>
                  <a:lnTo>
                    <a:pt x="967943" y="561721"/>
                  </a:lnTo>
                  <a:lnTo>
                    <a:pt x="968121" y="562584"/>
                  </a:lnTo>
                  <a:lnTo>
                    <a:pt x="968971" y="562127"/>
                  </a:lnTo>
                  <a:lnTo>
                    <a:pt x="969759" y="561898"/>
                  </a:lnTo>
                  <a:lnTo>
                    <a:pt x="970267" y="561403"/>
                  </a:lnTo>
                  <a:lnTo>
                    <a:pt x="970495" y="5611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58">
              <a:extLst>
                <a:ext uri="{FF2B5EF4-FFF2-40B4-BE49-F238E27FC236}">
                  <a16:creationId xmlns:a16="http://schemas.microsoft.com/office/drawing/2014/main" id="{5CD6879A-6D67-2CCC-FCB8-0E74DA31DBCF}"/>
                </a:ext>
              </a:extLst>
            </p:cNvPr>
            <p:cNvSpPr/>
            <p:nvPr/>
          </p:nvSpPr>
          <p:spPr>
            <a:xfrm>
              <a:off x="3608776" y="3911632"/>
              <a:ext cx="784409" cy="879716"/>
            </a:xfrm>
            <a:custGeom>
              <a:avLst/>
              <a:gdLst/>
              <a:ahLst/>
              <a:cxnLst/>
              <a:rect l="l" t="t" r="r" b="b"/>
              <a:pathLst>
                <a:path w="1008379" h="1286509">
                  <a:moveTo>
                    <a:pt x="2032" y="1085126"/>
                  </a:moveTo>
                  <a:lnTo>
                    <a:pt x="1790" y="1084491"/>
                  </a:lnTo>
                  <a:lnTo>
                    <a:pt x="1638" y="1083805"/>
                  </a:lnTo>
                  <a:lnTo>
                    <a:pt x="1168" y="1084059"/>
                  </a:lnTo>
                  <a:lnTo>
                    <a:pt x="685" y="1084313"/>
                  </a:lnTo>
                  <a:lnTo>
                    <a:pt x="0" y="1084618"/>
                  </a:lnTo>
                  <a:lnTo>
                    <a:pt x="203" y="1085215"/>
                  </a:lnTo>
                  <a:lnTo>
                    <a:pt x="266" y="1085964"/>
                  </a:lnTo>
                  <a:lnTo>
                    <a:pt x="571" y="1086129"/>
                  </a:lnTo>
                  <a:lnTo>
                    <a:pt x="927" y="1086294"/>
                  </a:lnTo>
                  <a:lnTo>
                    <a:pt x="1968" y="1085964"/>
                  </a:lnTo>
                  <a:lnTo>
                    <a:pt x="1993" y="1085773"/>
                  </a:lnTo>
                  <a:lnTo>
                    <a:pt x="2032" y="1085126"/>
                  </a:lnTo>
                  <a:close/>
                </a:path>
                <a:path w="1008379" h="1286509">
                  <a:moveTo>
                    <a:pt x="9042" y="656602"/>
                  </a:moveTo>
                  <a:lnTo>
                    <a:pt x="6553" y="654939"/>
                  </a:lnTo>
                  <a:lnTo>
                    <a:pt x="5283" y="654100"/>
                  </a:lnTo>
                  <a:lnTo>
                    <a:pt x="4927" y="654519"/>
                  </a:lnTo>
                  <a:lnTo>
                    <a:pt x="4597" y="654964"/>
                  </a:lnTo>
                  <a:lnTo>
                    <a:pt x="4229" y="655408"/>
                  </a:lnTo>
                  <a:lnTo>
                    <a:pt x="5397" y="656399"/>
                  </a:lnTo>
                  <a:lnTo>
                    <a:pt x="7696" y="658418"/>
                  </a:lnTo>
                  <a:lnTo>
                    <a:pt x="8140" y="657796"/>
                  </a:lnTo>
                  <a:lnTo>
                    <a:pt x="9042" y="656602"/>
                  </a:lnTo>
                  <a:close/>
                </a:path>
                <a:path w="1008379" h="1286509">
                  <a:moveTo>
                    <a:pt x="33375" y="314477"/>
                  </a:moveTo>
                  <a:lnTo>
                    <a:pt x="30886" y="311632"/>
                  </a:lnTo>
                  <a:lnTo>
                    <a:pt x="28397" y="312826"/>
                  </a:lnTo>
                  <a:lnTo>
                    <a:pt x="25908" y="314198"/>
                  </a:lnTo>
                  <a:lnTo>
                    <a:pt x="25234" y="310134"/>
                  </a:lnTo>
                  <a:lnTo>
                    <a:pt x="22098" y="312102"/>
                  </a:lnTo>
                  <a:lnTo>
                    <a:pt x="21209" y="309524"/>
                  </a:lnTo>
                  <a:lnTo>
                    <a:pt x="19126" y="308838"/>
                  </a:lnTo>
                  <a:lnTo>
                    <a:pt x="18554" y="309295"/>
                  </a:lnTo>
                  <a:lnTo>
                    <a:pt x="16929" y="310095"/>
                  </a:lnTo>
                  <a:lnTo>
                    <a:pt x="17030" y="310527"/>
                  </a:lnTo>
                  <a:lnTo>
                    <a:pt x="17399" y="312343"/>
                  </a:lnTo>
                  <a:lnTo>
                    <a:pt x="18288" y="314032"/>
                  </a:lnTo>
                  <a:lnTo>
                    <a:pt x="18986" y="315785"/>
                  </a:lnTo>
                  <a:lnTo>
                    <a:pt x="19786" y="315404"/>
                  </a:lnTo>
                  <a:lnTo>
                    <a:pt x="20980" y="315239"/>
                  </a:lnTo>
                  <a:lnTo>
                    <a:pt x="21882" y="313512"/>
                  </a:lnTo>
                  <a:lnTo>
                    <a:pt x="24142" y="315518"/>
                  </a:lnTo>
                  <a:lnTo>
                    <a:pt x="24066" y="318668"/>
                  </a:lnTo>
                  <a:lnTo>
                    <a:pt x="28384" y="318655"/>
                  </a:lnTo>
                  <a:lnTo>
                    <a:pt x="31953" y="318909"/>
                  </a:lnTo>
                  <a:lnTo>
                    <a:pt x="33375" y="314477"/>
                  </a:lnTo>
                  <a:close/>
                </a:path>
                <a:path w="1008379" h="1286509">
                  <a:moveTo>
                    <a:pt x="96850" y="813511"/>
                  </a:moveTo>
                  <a:lnTo>
                    <a:pt x="95999" y="812266"/>
                  </a:lnTo>
                  <a:lnTo>
                    <a:pt x="94361" y="813155"/>
                  </a:lnTo>
                  <a:lnTo>
                    <a:pt x="92481" y="813790"/>
                  </a:lnTo>
                  <a:lnTo>
                    <a:pt x="91135" y="815047"/>
                  </a:lnTo>
                  <a:lnTo>
                    <a:pt x="90500" y="815619"/>
                  </a:lnTo>
                  <a:lnTo>
                    <a:pt x="90893" y="817333"/>
                  </a:lnTo>
                  <a:lnTo>
                    <a:pt x="90817" y="818553"/>
                  </a:lnTo>
                  <a:lnTo>
                    <a:pt x="92113" y="818489"/>
                  </a:lnTo>
                  <a:lnTo>
                    <a:pt x="93941" y="818946"/>
                  </a:lnTo>
                  <a:lnTo>
                    <a:pt x="94576" y="818273"/>
                  </a:lnTo>
                  <a:lnTo>
                    <a:pt x="95707" y="817029"/>
                  </a:lnTo>
                  <a:lnTo>
                    <a:pt x="96126" y="815124"/>
                  </a:lnTo>
                  <a:lnTo>
                    <a:pt x="96850" y="813511"/>
                  </a:lnTo>
                  <a:close/>
                </a:path>
                <a:path w="1008379" h="1286509">
                  <a:moveTo>
                    <a:pt x="103466" y="433730"/>
                  </a:moveTo>
                  <a:lnTo>
                    <a:pt x="96393" y="436994"/>
                  </a:lnTo>
                  <a:lnTo>
                    <a:pt x="95377" y="438137"/>
                  </a:lnTo>
                  <a:lnTo>
                    <a:pt x="95592" y="442010"/>
                  </a:lnTo>
                  <a:lnTo>
                    <a:pt x="99428" y="440283"/>
                  </a:lnTo>
                  <a:lnTo>
                    <a:pt x="101600" y="437159"/>
                  </a:lnTo>
                  <a:lnTo>
                    <a:pt x="103466" y="433730"/>
                  </a:lnTo>
                  <a:close/>
                </a:path>
                <a:path w="1008379" h="1286509">
                  <a:moveTo>
                    <a:pt x="106743" y="847509"/>
                  </a:moveTo>
                  <a:lnTo>
                    <a:pt x="104711" y="840854"/>
                  </a:lnTo>
                  <a:lnTo>
                    <a:pt x="103987" y="840041"/>
                  </a:lnTo>
                  <a:lnTo>
                    <a:pt x="97282" y="841413"/>
                  </a:lnTo>
                  <a:lnTo>
                    <a:pt x="95618" y="844042"/>
                  </a:lnTo>
                  <a:lnTo>
                    <a:pt x="95707" y="850074"/>
                  </a:lnTo>
                  <a:lnTo>
                    <a:pt x="100838" y="846455"/>
                  </a:lnTo>
                  <a:lnTo>
                    <a:pt x="102628" y="849680"/>
                  </a:lnTo>
                  <a:lnTo>
                    <a:pt x="105257" y="848283"/>
                  </a:lnTo>
                  <a:lnTo>
                    <a:pt x="106743" y="847509"/>
                  </a:lnTo>
                  <a:close/>
                </a:path>
                <a:path w="1008379" h="1286509">
                  <a:moveTo>
                    <a:pt x="112001" y="674116"/>
                  </a:moveTo>
                  <a:lnTo>
                    <a:pt x="111302" y="672630"/>
                  </a:lnTo>
                  <a:lnTo>
                    <a:pt x="107911" y="670737"/>
                  </a:lnTo>
                  <a:lnTo>
                    <a:pt x="108242" y="676325"/>
                  </a:lnTo>
                  <a:lnTo>
                    <a:pt x="109131" y="676198"/>
                  </a:lnTo>
                  <a:lnTo>
                    <a:pt x="110515" y="676376"/>
                  </a:lnTo>
                  <a:lnTo>
                    <a:pt x="112001" y="674116"/>
                  </a:lnTo>
                  <a:close/>
                </a:path>
                <a:path w="1008379" h="1286509">
                  <a:moveTo>
                    <a:pt x="142417" y="266458"/>
                  </a:moveTo>
                  <a:lnTo>
                    <a:pt x="138303" y="262470"/>
                  </a:lnTo>
                  <a:lnTo>
                    <a:pt x="134632" y="260057"/>
                  </a:lnTo>
                  <a:lnTo>
                    <a:pt x="128676" y="261289"/>
                  </a:lnTo>
                  <a:lnTo>
                    <a:pt x="132410" y="265569"/>
                  </a:lnTo>
                  <a:lnTo>
                    <a:pt x="136105" y="267817"/>
                  </a:lnTo>
                  <a:lnTo>
                    <a:pt x="142417" y="266458"/>
                  </a:lnTo>
                  <a:close/>
                </a:path>
                <a:path w="1008379" h="1286509">
                  <a:moveTo>
                    <a:pt x="149682" y="281724"/>
                  </a:moveTo>
                  <a:lnTo>
                    <a:pt x="149034" y="280720"/>
                  </a:lnTo>
                  <a:lnTo>
                    <a:pt x="148767" y="279831"/>
                  </a:lnTo>
                  <a:lnTo>
                    <a:pt x="147828" y="280289"/>
                  </a:lnTo>
                  <a:lnTo>
                    <a:pt x="146596" y="280517"/>
                  </a:lnTo>
                  <a:lnTo>
                    <a:pt x="145694" y="281686"/>
                  </a:lnTo>
                  <a:lnTo>
                    <a:pt x="146431" y="282930"/>
                  </a:lnTo>
                  <a:lnTo>
                    <a:pt x="146837" y="284365"/>
                  </a:lnTo>
                  <a:lnTo>
                    <a:pt x="148069" y="283489"/>
                  </a:lnTo>
                  <a:lnTo>
                    <a:pt x="149212" y="283121"/>
                  </a:lnTo>
                  <a:lnTo>
                    <a:pt x="149682" y="281724"/>
                  </a:lnTo>
                  <a:close/>
                </a:path>
                <a:path w="1008379" h="1286509">
                  <a:moveTo>
                    <a:pt x="154965" y="608291"/>
                  </a:moveTo>
                  <a:lnTo>
                    <a:pt x="147802" y="607656"/>
                  </a:lnTo>
                  <a:lnTo>
                    <a:pt x="147574" y="607758"/>
                  </a:lnTo>
                  <a:lnTo>
                    <a:pt x="145656" y="611873"/>
                  </a:lnTo>
                  <a:lnTo>
                    <a:pt x="154546" y="615810"/>
                  </a:lnTo>
                  <a:lnTo>
                    <a:pt x="154965" y="608291"/>
                  </a:lnTo>
                  <a:close/>
                </a:path>
                <a:path w="1008379" h="1286509">
                  <a:moveTo>
                    <a:pt x="155778" y="840549"/>
                  </a:moveTo>
                  <a:lnTo>
                    <a:pt x="154444" y="841082"/>
                  </a:lnTo>
                  <a:lnTo>
                    <a:pt x="153416" y="841197"/>
                  </a:lnTo>
                  <a:lnTo>
                    <a:pt x="153238" y="841629"/>
                  </a:lnTo>
                  <a:lnTo>
                    <a:pt x="153022" y="842187"/>
                  </a:lnTo>
                  <a:lnTo>
                    <a:pt x="153416" y="843076"/>
                  </a:lnTo>
                  <a:lnTo>
                    <a:pt x="153746" y="843711"/>
                  </a:lnTo>
                  <a:lnTo>
                    <a:pt x="153822" y="843838"/>
                  </a:lnTo>
                  <a:lnTo>
                    <a:pt x="155079" y="843686"/>
                  </a:lnTo>
                  <a:lnTo>
                    <a:pt x="155613" y="842759"/>
                  </a:lnTo>
                  <a:lnTo>
                    <a:pt x="155536" y="841971"/>
                  </a:lnTo>
                  <a:lnTo>
                    <a:pt x="155778" y="840549"/>
                  </a:lnTo>
                  <a:close/>
                </a:path>
                <a:path w="1008379" h="1286509">
                  <a:moveTo>
                    <a:pt x="178269" y="120129"/>
                  </a:moveTo>
                  <a:lnTo>
                    <a:pt x="174218" y="119202"/>
                  </a:lnTo>
                  <a:lnTo>
                    <a:pt x="175679" y="123202"/>
                  </a:lnTo>
                  <a:lnTo>
                    <a:pt x="176276" y="124790"/>
                  </a:lnTo>
                  <a:lnTo>
                    <a:pt x="177368" y="124371"/>
                  </a:lnTo>
                  <a:lnTo>
                    <a:pt x="177901" y="124155"/>
                  </a:lnTo>
                  <a:lnTo>
                    <a:pt x="177507" y="122440"/>
                  </a:lnTo>
                  <a:lnTo>
                    <a:pt x="178269" y="120129"/>
                  </a:lnTo>
                  <a:close/>
                </a:path>
                <a:path w="1008379" h="1286509">
                  <a:moveTo>
                    <a:pt x="183870" y="426720"/>
                  </a:moveTo>
                  <a:lnTo>
                    <a:pt x="182460" y="425513"/>
                  </a:lnTo>
                  <a:lnTo>
                    <a:pt x="181737" y="424929"/>
                  </a:lnTo>
                  <a:lnTo>
                    <a:pt x="179374" y="428193"/>
                  </a:lnTo>
                  <a:lnTo>
                    <a:pt x="181102" y="429653"/>
                  </a:lnTo>
                  <a:lnTo>
                    <a:pt x="183870" y="426720"/>
                  </a:lnTo>
                  <a:close/>
                </a:path>
                <a:path w="1008379" h="1286509">
                  <a:moveTo>
                    <a:pt x="200393" y="119519"/>
                  </a:moveTo>
                  <a:lnTo>
                    <a:pt x="199377" y="118402"/>
                  </a:lnTo>
                  <a:lnTo>
                    <a:pt x="197421" y="117754"/>
                  </a:lnTo>
                  <a:lnTo>
                    <a:pt x="195859" y="119227"/>
                  </a:lnTo>
                  <a:lnTo>
                    <a:pt x="195453" y="120751"/>
                  </a:lnTo>
                  <a:lnTo>
                    <a:pt x="197472" y="122110"/>
                  </a:lnTo>
                  <a:lnTo>
                    <a:pt x="197853" y="122351"/>
                  </a:lnTo>
                  <a:lnTo>
                    <a:pt x="199250" y="121881"/>
                  </a:lnTo>
                  <a:lnTo>
                    <a:pt x="199466" y="121399"/>
                  </a:lnTo>
                  <a:lnTo>
                    <a:pt x="200393" y="119519"/>
                  </a:lnTo>
                  <a:close/>
                </a:path>
                <a:path w="1008379" h="1286509">
                  <a:moveTo>
                    <a:pt x="202399" y="624319"/>
                  </a:moveTo>
                  <a:lnTo>
                    <a:pt x="200761" y="621538"/>
                  </a:lnTo>
                  <a:lnTo>
                    <a:pt x="198945" y="621309"/>
                  </a:lnTo>
                  <a:lnTo>
                    <a:pt x="196316" y="622363"/>
                  </a:lnTo>
                  <a:lnTo>
                    <a:pt x="197548" y="625513"/>
                  </a:lnTo>
                  <a:lnTo>
                    <a:pt x="199593" y="625094"/>
                  </a:lnTo>
                  <a:lnTo>
                    <a:pt x="202399" y="624319"/>
                  </a:lnTo>
                  <a:close/>
                </a:path>
                <a:path w="1008379" h="1286509">
                  <a:moveTo>
                    <a:pt x="217462" y="709625"/>
                  </a:moveTo>
                  <a:lnTo>
                    <a:pt x="217182" y="708977"/>
                  </a:lnTo>
                  <a:lnTo>
                    <a:pt x="216979" y="708253"/>
                  </a:lnTo>
                  <a:lnTo>
                    <a:pt x="216408" y="707567"/>
                  </a:lnTo>
                  <a:lnTo>
                    <a:pt x="215607" y="707936"/>
                  </a:lnTo>
                  <a:lnTo>
                    <a:pt x="214706" y="708202"/>
                  </a:lnTo>
                  <a:lnTo>
                    <a:pt x="215290" y="709053"/>
                  </a:lnTo>
                  <a:lnTo>
                    <a:pt x="215595" y="709739"/>
                  </a:lnTo>
                  <a:lnTo>
                    <a:pt x="216115" y="710133"/>
                  </a:lnTo>
                  <a:lnTo>
                    <a:pt x="216306" y="710285"/>
                  </a:lnTo>
                  <a:lnTo>
                    <a:pt x="217017" y="709828"/>
                  </a:lnTo>
                  <a:lnTo>
                    <a:pt x="217462" y="709625"/>
                  </a:lnTo>
                  <a:close/>
                </a:path>
                <a:path w="1008379" h="1286509">
                  <a:moveTo>
                    <a:pt x="242646" y="608050"/>
                  </a:moveTo>
                  <a:lnTo>
                    <a:pt x="242620" y="607809"/>
                  </a:lnTo>
                  <a:lnTo>
                    <a:pt x="237959" y="604710"/>
                  </a:lnTo>
                  <a:lnTo>
                    <a:pt x="234530" y="607758"/>
                  </a:lnTo>
                  <a:lnTo>
                    <a:pt x="237553" y="610209"/>
                  </a:lnTo>
                  <a:lnTo>
                    <a:pt x="238328" y="613270"/>
                  </a:lnTo>
                  <a:lnTo>
                    <a:pt x="242646" y="608050"/>
                  </a:lnTo>
                  <a:close/>
                </a:path>
                <a:path w="1008379" h="1286509">
                  <a:moveTo>
                    <a:pt x="252247" y="285877"/>
                  </a:moveTo>
                  <a:lnTo>
                    <a:pt x="248831" y="286931"/>
                  </a:lnTo>
                  <a:lnTo>
                    <a:pt x="244259" y="288391"/>
                  </a:lnTo>
                  <a:lnTo>
                    <a:pt x="245122" y="290068"/>
                  </a:lnTo>
                  <a:lnTo>
                    <a:pt x="245694" y="291261"/>
                  </a:lnTo>
                  <a:lnTo>
                    <a:pt x="246621" y="293128"/>
                  </a:lnTo>
                  <a:lnTo>
                    <a:pt x="248615" y="290588"/>
                  </a:lnTo>
                  <a:lnTo>
                    <a:pt x="252247" y="285877"/>
                  </a:lnTo>
                  <a:close/>
                </a:path>
                <a:path w="1008379" h="1286509">
                  <a:moveTo>
                    <a:pt x="258991" y="518985"/>
                  </a:moveTo>
                  <a:lnTo>
                    <a:pt x="257784" y="516597"/>
                  </a:lnTo>
                  <a:lnTo>
                    <a:pt x="255841" y="512826"/>
                  </a:lnTo>
                  <a:lnTo>
                    <a:pt x="251968" y="515861"/>
                  </a:lnTo>
                  <a:lnTo>
                    <a:pt x="258991" y="518985"/>
                  </a:lnTo>
                  <a:close/>
                </a:path>
                <a:path w="1008379" h="1286509">
                  <a:moveTo>
                    <a:pt x="263207" y="137566"/>
                  </a:moveTo>
                  <a:lnTo>
                    <a:pt x="262166" y="136067"/>
                  </a:lnTo>
                  <a:lnTo>
                    <a:pt x="261772" y="134912"/>
                  </a:lnTo>
                  <a:lnTo>
                    <a:pt x="260946" y="134480"/>
                  </a:lnTo>
                  <a:lnTo>
                    <a:pt x="260388" y="134200"/>
                  </a:lnTo>
                  <a:lnTo>
                    <a:pt x="259295" y="134886"/>
                  </a:lnTo>
                  <a:lnTo>
                    <a:pt x="258432" y="135128"/>
                  </a:lnTo>
                  <a:lnTo>
                    <a:pt x="258927" y="136067"/>
                  </a:lnTo>
                  <a:lnTo>
                    <a:pt x="259232" y="137198"/>
                  </a:lnTo>
                  <a:lnTo>
                    <a:pt x="260426" y="138176"/>
                  </a:lnTo>
                  <a:lnTo>
                    <a:pt x="261569" y="137731"/>
                  </a:lnTo>
                  <a:lnTo>
                    <a:pt x="263207" y="137566"/>
                  </a:lnTo>
                  <a:close/>
                </a:path>
                <a:path w="1008379" h="1286509">
                  <a:moveTo>
                    <a:pt x="338912" y="410464"/>
                  </a:moveTo>
                  <a:lnTo>
                    <a:pt x="335813" y="406844"/>
                  </a:lnTo>
                  <a:lnTo>
                    <a:pt x="332270" y="406107"/>
                  </a:lnTo>
                  <a:lnTo>
                    <a:pt x="328307" y="406400"/>
                  </a:lnTo>
                  <a:lnTo>
                    <a:pt x="331457" y="408190"/>
                  </a:lnTo>
                  <a:lnTo>
                    <a:pt x="334187" y="411099"/>
                  </a:lnTo>
                  <a:lnTo>
                    <a:pt x="338912" y="410464"/>
                  </a:lnTo>
                  <a:close/>
                </a:path>
                <a:path w="1008379" h="1286509">
                  <a:moveTo>
                    <a:pt x="345224" y="421995"/>
                  </a:moveTo>
                  <a:lnTo>
                    <a:pt x="344970" y="420776"/>
                  </a:lnTo>
                  <a:lnTo>
                    <a:pt x="344805" y="420751"/>
                  </a:lnTo>
                  <a:lnTo>
                    <a:pt x="344170" y="420687"/>
                  </a:lnTo>
                  <a:lnTo>
                    <a:pt x="343496" y="420852"/>
                  </a:lnTo>
                  <a:lnTo>
                    <a:pt x="342569" y="420979"/>
                  </a:lnTo>
                  <a:lnTo>
                    <a:pt x="342861" y="421868"/>
                  </a:lnTo>
                  <a:lnTo>
                    <a:pt x="343166" y="422821"/>
                  </a:lnTo>
                  <a:lnTo>
                    <a:pt x="343827" y="422605"/>
                  </a:lnTo>
                  <a:lnTo>
                    <a:pt x="344525" y="422478"/>
                  </a:lnTo>
                  <a:lnTo>
                    <a:pt x="345224" y="421995"/>
                  </a:lnTo>
                  <a:close/>
                </a:path>
                <a:path w="1008379" h="1286509">
                  <a:moveTo>
                    <a:pt x="348195" y="514083"/>
                  </a:moveTo>
                  <a:lnTo>
                    <a:pt x="347599" y="510057"/>
                  </a:lnTo>
                  <a:lnTo>
                    <a:pt x="342366" y="511721"/>
                  </a:lnTo>
                  <a:lnTo>
                    <a:pt x="343649" y="514375"/>
                  </a:lnTo>
                  <a:lnTo>
                    <a:pt x="345821" y="514375"/>
                  </a:lnTo>
                  <a:lnTo>
                    <a:pt x="348195" y="514083"/>
                  </a:lnTo>
                  <a:close/>
                </a:path>
                <a:path w="1008379" h="1286509">
                  <a:moveTo>
                    <a:pt x="366725" y="1279702"/>
                  </a:moveTo>
                  <a:lnTo>
                    <a:pt x="366471" y="1279004"/>
                  </a:lnTo>
                  <a:lnTo>
                    <a:pt x="366407" y="1278534"/>
                  </a:lnTo>
                  <a:lnTo>
                    <a:pt x="365594" y="1278737"/>
                  </a:lnTo>
                  <a:lnTo>
                    <a:pt x="364769" y="1278940"/>
                  </a:lnTo>
                  <a:lnTo>
                    <a:pt x="363994" y="1279258"/>
                  </a:lnTo>
                  <a:lnTo>
                    <a:pt x="364210" y="1280210"/>
                  </a:lnTo>
                  <a:lnTo>
                    <a:pt x="364439" y="1281049"/>
                  </a:lnTo>
                  <a:lnTo>
                    <a:pt x="365315" y="1280617"/>
                  </a:lnTo>
                  <a:lnTo>
                    <a:pt x="366039" y="1280375"/>
                  </a:lnTo>
                  <a:lnTo>
                    <a:pt x="366522" y="1279906"/>
                  </a:lnTo>
                  <a:lnTo>
                    <a:pt x="366725" y="1279702"/>
                  </a:lnTo>
                  <a:close/>
                </a:path>
                <a:path w="1008379" h="1286509">
                  <a:moveTo>
                    <a:pt x="368084" y="1285900"/>
                  </a:moveTo>
                  <a:lnTo>
                    <a:pt x="367715" y="1285036"/>
                  </a:lnTo>
                  <a:lnTo>
                    <a:pt x="367423" y="1284033"/>
                  </a:lnTo>
                  <a:lnTo>
                    <a:pt x="367284" y="1284071"/>
                  </a:lnTo>
                  <a:lnTo>
                    <a:pt x="366483" y="1284185"/>
                  </a:lnTo>
                  <a:lnTo>
                    <a:pt x="365721" y="1284554"/>
                  </a:lnTo>
                  <a:lnTo>
                    <a:pt x="364947" y="1284833"/>
                  </a:lnTo>
                  <a:lnTo>
                    <a:pt x="365213" y="1285290"/>
                  </a:lnTo>
                  <a:lnTo>
                    <a:pt x="365391" y="1286002"/>
                  </a:lnTo>
                  <a:lnTo>
                    <a:pt x="366395" y="1286217"/>
                  </a:lnTo>
                  <a:lnTo>
                    <a:pt x="367131" y="1286002"/>
                  </a:lnTo>
                  <a:lnTo>
                    <a:pt x="368084" y="1285900"/>
                  </a:lnTo>
                  <a:close/>
                </a:path>
                <a:path w="1008379" h="1286509">
                  <a:moveTo>
                    <a:pt x="381330" y="1267320"/>
                  </a:moveTo>
                  <a:lnTo>
                    <a:pt x="380530" y="1266812"/>
                  </a:lnTo>
                  <a:lnTo>
                    <a:pt x="379717" y="1266317"/>
                  </a:lnTo>
                  <a:lnTo>
                    <a:pt x="378929" y="1265821"/>
                  </a:lnTo>
                  <a:lnTo>
                    <a:pt x="378764" y="1266088"/>
                  </a:lnTo>
                  <a:lnTo>
                    <a:pt x="378574" y="1266380"/>
                  </a:lnTo>
                  <a:lnTo>
                    <a:pt x="378409" y="1266634"/>
                  </a:lnTo>
                  <a:lnTo>
                    <a:pt x="379222" y="1267142"/>
                  </a:lnTo>
                  <a:lnTo>
                    <a:pt x="380009" y="1267637"/>
                  </a:lnTo>
                  <a:lnTo>
                    <a:pt x="380809" y="1268145"/>
                  </a:lnTo>
                  <a:lnTo>
                    <a:pt x="380974" y="1267866"/>
                  </a:lnTo>
                  <a:lnTo>
                    <a:pt x="381165" y="1267599"/>
                  </a:lnTo>
                  <a:lnTo>
                    <a:pt x="381330" y="1267320"/>
                  </a:lnTo>
                  <a:close/>
                </a:path>
                <a:path w="1008379" h="1286509">
                  <a:moveTo>
                    <a:pt x="398195" y="237058"/>
                  </a:moveTo>
                  <a:lnTo>
                    <a:pt x="395986" y="232333"/>
                  </a:lnTo>
                  <a:lnTo>
                    <a:pt x="392887" y="235597"/>
                  </a:lnTo>
                  <a:lnTo>
                    <a:pt x="388023" y="236461"/>
                  </a:lnTo>
                  <a:lnTo>
                    <a:pt x="385610" y="241147"/>
                  </a:lnTo>
                  <a:lnTo>
                    <a:pt x="396278" y="238620"/>
                  </a:lnTo>
                  <a:lnTo>
                    <a:pt x="398195" y="237058"/>
                  </a:lnTo>
                  <a:close/>
                </a:path>
                <a:path w="1008379" h="1286509">
                  <a:moveTo>
                    <a:pt x="399186" y="835990"/>
                  </a:moveTo>
                  <a:lnTo>
                    <a:pt x="395960" y="832167"/>
                  </a:lnTo>
                  <a:lnTo>
                    <a:pt x="393992" y="841679"/>
                  </a:lnTo>
                  <a:lnTo>
                    <a:pt x="395871" y="841984"/>
                  </a:lnTo>
                  <a:lnTo>
                    <a:pt x="397116" y="838936"/>
                  </a:lnTo>
                  <a:lnTo>
                    <a:pt x="399186" y="835990"/>
                  </a:lnTo>
                  <a:close/>
                </a:path>
                <a:path w="1008379" h="1286509">
                  <a:moveTo>
                    <a:pt x="440601" y="724585"/>
                  </a:moveTo>
                  <a:lnTo>
                    <a:pt x="435368" y="727405"/>
                  </a:lnTo>
                  <a:lnTo>
                    <a:pt x="435279" y="728052"/>
                  </a:lnTo>
                  <a:lnTo>
                    <a:pt x="438924" y="731558"/>
                  </a:lnTo>
                  <a:lnTo>
                    <a:pt x="439877" y="727557"/>
                  </a:lnTo>
                  <a:lnTo>
                    <a:pt x="440601" y="724585"/>
                  </a:lnTo>
                  <a:close/>
                </a:path>
                <a:path w="1008379" h="1286509">
                  <a:moveTo>
                    <a:pt x="442912" y="1115288"/>
                  </a:moveTo>
                  <a:lnTo>
                    <a:pt x="442290" y="1114221"/>
                  </a:lnTo>
                  <a:lnTo>
                    <a:pt x="441058" y="1112075"/>
                  </a:lnTo>
                  <a:lnTo>
                    <a:pt x="440702" y="1112291"/>
                  </a:lnTo>
                  <a:lnTo>
                    <a:pt x="440372" y="1112469"/>
                  </a:lnTo>
                  <a:lnTo>
                    <a:pt x="440042" y="1112659"/>
                  </a:lnTo>
                  <a:lnTo>
                    <a:pt x="440550" y="1113751"/>
                  </a:lnTo>
                  <a:lnTo>
                    <a:pt x="441604" y="1115936"/>
                  </a:lnTo>
                  <a:lnTo>
                    <a:pt x="442023" y="1115707"/>
                  </a:lnTo>
                  <a:lnTo>
                    <a:pt x="442480" y="1115517"/>
                  </a:lnTo>
                  <a:lnTo>
                    <a:pt x="442912" y="1115288"/>
                  </a:lnTo>
                  <a:close/>
                </a:path>
                <a:path w="1008379" h="1286509">
                  <a:moveTo>
                    <a:pt x="448881" y="142024"/>
                  </a:moveTo>
                  <a:lnTo>
                    <a:pt x="443598" y="143002"/>
                  </a:lnTo>
                  <a:lnTo>
                    <a:pt x="447789" y="146697"/>
                  </a:lnTo>
                  <a:lnTo>
                    <a:pt x="448881" y="142024"/>
                  </a:lnTo>
                  <a:close/>
                </a:path>
                <a:path w="1008379" h="1286509">
                  <a:moveTo>
                    <a:pt x="469061" y="805218"/>
                  </a:moveTo>
                  <a:lnTo>
                    <a:pt x="467817" y="805319"/>
                  </a:lnTo>
                  <a:lnTo>
                    <a:pt x="466051" y="804964"/>
                  </a:lnTo>
                  <a:lnTo>
                    <a:pt x="464337" y="806856"/>
                  </a:lnTo>
                  <a:lnTo>
                    <a:pt x="463931" y="808685"/>
                  </a:lnTo>
                  <a:lnTo>
                    <a:pt x="463232" y="810247"/>
                  </a:lnTo>
                  <a:lnTo>
                    <a:pt x="463969" y="810831"/>
                  </a:lnTo>
                  <a:lnTo>
                    <a:pt x="464324" y="811136"/>
                  </a:lnTo>
                  <a:lnTo>
                    <a:pt x="465696" y="810336"/>
                  </a:lnTo>
                  <a:lnTo>
                    <a:pt x="467334" y="809790"/>
                  </a:lnTo>
                  <a:lnTo>
                    <a:pt x="469036" y="807948"/>
                  </a:lnTo>
                  <a:lnTo>
                    <a:pt x="468833" y="806411"/>
                  </a:lnTo>
                  <a:lnTo>
                    <a:pt x="469061" y="805218"/>
                  </a:lnTo>
                  <a:close/>
                </a:path>
                <a:path w="1008379" h="1286509">
                  <a:moveTo>
                    <a:pt x="470039" y="1081278"/>
                  </a:moveTo>
                  <a:lnTo>
                    <a:pt x="469836" y="1080617"/>
                  </a:lnTo>
                  <a:lnTo>
                    <a:pt x="469811" y="1079957"/>
                  </a:lnTo>
                  <a:lnTo>
                    <a:pt x="469468" y="1079665"/>
                  </a:lnTo>
                  <a:lnTo>
                    <a:pt x="469252" y="1079474"/>
                  </a:lnTo>
                  <a:lnTo>
                    <a:pt x="468134" y="1079817"/>
                  </a:lnTo>
                  <a:lnTo>
                    <a:pt x="468160" y="1080617"/>
                  </a:lnTo>
                  <a:lnTo>
                    <a:pt x="468350" y="1081278"/>
                  </a:lnTo>
                  <a:lnTo>
                    <a:pt x="468477" y="1081951"/>
                  </a:lnTo>
                  <a:lnTo>
                    <a:pt x="468972" y="1081760"/>
                  </a:lnTo>
                  <a:lnTo>
                    <a:pt x="469430" y="1081519"/>
                  </a:lnTo>
                  <a:lnTo>
                    <a:pt x="470039" y="1081278"/>
                  </a:lnTo>
                  <a:close/>
                </a:path>
                <a:path w="1008379" h="1286509">
                  <a:moveTo>
                    <a:pt x="493991" y="1081582"/>
                  </a:moveTo>
                  <a:lnTo>
                    <a:pt x="493979" y="1081303"/>
                  </a:lnTo>
                  <a:lnTo>
                    <a:pt x="493941" y="1080757"/>
                  </a:lnTo>
                  <a:lnTo>
                    <a:pt x="493483" y="1080198"/>
                  </a:lnTo>
                  <a:lnTo>
                    <a:pt x="493191" y="1079627"/>
                  </a:lnTo>
                  <a:lnTo>
                    <a:pt x="492810" y="1079982"/>
                  </a:lnTo>
                  <a:lnTo>
                    <a:pt x="492188" y="1080274"/>
                  </a:lnTo>
                  <a:lnTo>
                    <a:pt x="492074" y="1080693"/>
                  </a:lnTo>
                  <a:lnTo>
                    <a:pt x="491959" y="1081100"/>
                  </a:lnTo>
                  <a:lnTo>
                    <a:pt x="492366" y="1081659"/>
                  </a:lnTo>
                  <a:lnTo>
                    <a:pt x="492582" y="1082357"/>
                  </a:lnTo>
                  <a:lnTo>
                    <a:pt x="493179" y="1081900"/>
                  </a:lnTo>
                  <a:lnTo>
                    <a:pt x="493991" y="1081582"/>
                  </a:lnTo>
                  <a:close/>
                </a:path>
                <a:path w="1008379" h="1286509">
                  <a:moveTo>
                    <a:pt x="499275" y="1005357"/>
                  </a:moveTo>
                  <a:lnTo>
                    <a:pt x="496976" y="1005014"/>
                  </a:lnTo>
                  <a:lnTo>
                    <a:pt x="494690" y="1004620"/>
                  </a:lnTo>
                  <a:lnTo>
                    <a:pt x="492404" y="1004252"/>
                  </a:lnTo>
                  <a:lnTo>
                    <a:pt x="492188" y="1005484"/>
                  </a:lnTo>
                  <a:lnTo>
                    <a:pt x="492048" y="1006081"/>
                  </a:lnTo>
                  <a:lnTo>
                    <a:pt x="494207" y="1008519"/>
                  </a:lnTo>
                  <a:lnTo>
                    <a:pt x="496595" y="1008303"/>
                  </a:lnTo>
                  <a:lnTo>
                    <a:pt x="499275" y="1005357"/>
                  </a:lnTo>
                  <a:close/>
                </a:path>
                <a:path w="1008379" h="1286509">
                  <a:moveTo>
                    <a:pt x="534733" y="731266"/>
                  </a:moveTo>
                  <a:lnTo>
                    <a:pt x="533996" y="729703"/>
                  </a:lnTo>
                  <a:lnTo>
                    <a:pt x="533539" y="728687"/>
                  </a:lnTo>
                  <a:lnTo>
                    <a:pt x="532739" y="727024"/>
                  </a:lnTo>
                  <a:lnTo>
                    <a:pt x="528650" y="731266"/>
                  </a:lnTo>
                  <a:lnTo>
                    <a:pt x="534733" y="731266"/>
                  </a:lnTo>
                  <a:close/>
                </a:path>
                <a:path w="1008379" h="1286509">
                  <a:moveTo>
                    <a:pt x="550303" y="323176"/>
                  </a:moveTo>
                  <a:lnTo>
                    <a:pt x="545287" y="325335"/>
                  </a:lnTo>
                  <a:lnTo>
                    <a:pt x="544868" y="326466"/>
                  </a:lnTo>
                  <a:lnTo>
                    <a:pt x="547408" y="329692"/>
                  </a:lnTo>
                  <a:lnTo>
                    <a:pt x="550303" y="323176"/>
                  </a:lnTo>
                  <a:close/>
                </a:path>
                <a:path w="1008379" h="1286509">
                  <a:moveTo>
                    <a:pt x="550621" y="640473"/>
                  </a:moveTo>
                  <a:lnTo>
                    <a:pt x="548005" y="639318"/>
                  </a:lnTo>
                  <a:lnTo>
                    <a:pt x="546290" y="638340"/>
                  </a:lnTo>
                  <a:lnTo>
                    <a:pt x="543077" y="637413"/>
                  </a:lnTo>
                  <a:lnTo>
                    <a:pt x="540905" y="637006"/>
                  </a:lnTo>
                  <a:lnTo>
                    <a:pt x="538911" y="639089"/>
                  </a:lnTo>
                  <a:lnTo>
                    <a:pt x="539877" y="640626"/>
                  </a:lnTo>
                  <a:lnTo>
                    <a:pt x="541858" y="641743"/>
                  </a:lnTo>
                  <a:lnTo>
                    <a:pt x="541794" y="642543"/>
                  </a:lnTo>
                  <a:lnTo>
                    <a:pt x="541858" y="642886"/>
                  </a:lnTo>
                  <a:lnTo>
                    <a:pt x="540842" y="643521"/>
                  </a:lnTo>
                  <a:lnTo>
                    <a:pt x="539229" y="644486"/>
                  </a:lnTo>
                  <a:lnTo>
                    <a:pt x="543877" y="645528"/>
                  </a:lnTo>
                  <a:lnTo>
                    <a:pt x="546671" y="642480"/>
                  </a:lnTo>
                  <a:lnTo>
                    <a:pt x="550621" y="640473"/>
                  </a:lnTo>
                  <a:close/>
                </a:path>
                <a:path w="1008379" h="1286509">
                  <a:moveTo>
                    <a:pt x="554761" y="348157"/>
                  </a:moveTo>
                  <a:lnTo>
                    <a:pt x="551510" y="347700"/>
                  </a:lnTo>
                  <a:lnTo>
                    <a:pt x="549021" y="347306"/>
                  </a:lnTo>
                  <a:lnTo>
                    <a:pt x="546227" y="346900"/>
                  </a:lnTo>
                  <a:lnTo>
                    <a:pt x="547903" y="350761"/>
                  </a:lnTo>
                  <a:lnTo>
                    <a:pt x="549541" y="351015"/>
                  </a:lnTo>
                  <a:lnTo>
                    <a:pt x="554761" y="348157"/>
                  </a:lnTo>
                  <a:close/>
                </a:path>
                <a:path w="1008379" h="1286509">
                  <a:moveTo>
                    <a:pt x="555701" y="1039990"/>
                  </a:moveTo>
                  <a:lnTo>
                    <a:pt x="554863" y="1039456"/>
                  </a:lnTo>
                  <a:lnTo>
                    <a:pt x="553173" y="1038390"/>
                  </a:lnTo>
                  <a:lnTo>
                    <a:pt x="552678" y="1039279"/>
                  </a:lnTo>
                  <a:lnTo>
                    <a:pt x="552399" y="1039710"/>
                  </a:lnTo>
                  <a:lnTo>
                    <a:pt x="553364" y="1040117"/>
                  </a:lnTo>
                  <a:lnTo>
                    <a:pt x="555256" y="1040879"/>
                  </a:lnTo>
                  <a:lnTo>
                    <a:pt x="555409" y="1040587"/>
                  </a:lnTo>
                  <a:lnTo>
                    <a:pt x="555536" y="1040282"/>
                  </a:lnTo>
                  <a:lnTo>
                    <a:pt x="555701" y="1039990"/>
                  </a:lnTo>
                  <a:close/>
                </a:path>
                <a:path w="1008379" h="1286509">
                  <a:moveTo>
                    <a:pt x="572922" y="418884"/>
                  </a:moveTo>
                  <a:lnTo>
                    <a:pt x="571728" y="415747"/>
                  </a:lnTo>
                  <a:lnTo>
                    <a:pt x="570661" y="414959"/>
                  </a:lnTo>
                  <a:lnTo>
                    <a:pt x="568921" y="415950"/>
                  </a:lnTo>
                  <a:lnTo>
                    <a:pt x="568604" y="416115"/>
                  </a:lnTo>
                  <a:lnTo>
                    <a:pt x="568477" y="417334"/>
                  </a:lnTo>
                  <a:lnTo>
                    <a:pt x="569645" y="417830"/>
                  </a:lnTo>
                  <a:lnTo>
                    <a:pt x="570776" y="418160"/>
                  </a:lnTo>
                  <a:lnTo>
                    <a:pt x="572922" y="418884"/>
                  </a:lnTo>
                  <a:close/>
                </a:path>
                <a:path w="1008379" h="1286509">
                  <a:moveTo>
                    <a:pt x="583488" y="596265"/>
                  </a:moveTo>
                  <a:lnTo>
                    <a:pt x="579462" y="597242"/>
                  </a:lnTo>
                  <a:lnTo>
                    <a:pt x="578231" y="599541"/>
                  </a:lnTo>
                  <a:lnTo>
                    <a:pt x="577316" y="602678"/>
                  </a:lnTo>
                  <a:lnTo>
                    <a:pt x="578332" y="603948"/>
                  </a:lnTo>
                  <a:lnTo>
                    <a:pt x="579323" y="604799"/>
                  </a:lnTo>
                  <a:lnTo>
                    <a:pt x="580986" y="603973"/>
                  </a:lnTo>
                  <a:lnTo>
                    <a:pt x="582104" y="601294"/>
                  </a:lnTo>
                  <a:lnTo>
                    <a:pt x="582625" y="599084"/>
                  </a:lnTo>
                  <a:lnTo>
                    <a:pt x="583488" y="596265"/>
                  </a:lnTo>
                  <a:close/>
                </a:path>
                <a:path w="1008379" h="1286509">
                  <a:moveTo>
                    <a:pt x="608101" y="3213"/>
                  </a:moveTo>
                  <a:lnTo>
                    <a:pt x="607136" y="2120"/>
                  </a:lnTo>
                  <a:lnTo>
                    <a:pt x="605332" y="0"/>
                  </a:lnTo>
                  <a:lnTo>
                    <a:pt x="602564" y="6235"/>
                  </a:lnTo>
                  <a:lnTo>
                    <a:pt x="604786" y="5054"/>
                  </a:lnTo>
                  <a:lnTo>
                    <a:pt x="608101" y="3213"/>
                  </a:lnTo>
                  <a:close/>
                </a:path>
                <a:path w="1008379" h="1286509">
                  <a:moveTo>
                    <a:pt x="619887" y="1041463"/>
                  </a:moveTo>
                  <a:lnTo>
                    <a:pt x="619163" y="1039583"/>
                  </a:lnTo>
                  <a:lnTo>
                    <a:pt x="617435" y="1037805"/>
                  </a:lnTo>
                  <a:lnTo>
                    <a:pt x="616000" y="1037120"/>
                  </a:lnTo>
                  <a:lnTo>
                    <a:pt x="614337" y="1035989"/>
                  </a:lnTo>
                  <a:lnTo>
                    <a:pt x="612457" y="1040485"/>
                  </a:lnTo>
                  <a:lnTo>
                    <a:pt x="613105" y="1042758"/>
                  </a:lnTo>
                  <a:lnTo>
                    <a:pt x="616216" y="1043139"/>
                  </a:lnTo>
                  <a:lnTo>
                    <a:pt x="617296" y="1043279"/>
                  </a:lnTo>
                  <a:lnTo>
                    <a:pt x="618731" y="1042543"/>
                  </a:lnTo>
                  <a:lnTo>
                    <a:pt x="619887" y="1041463"/>
                  </a:lnTo>
                  <a:close/>
                </a:path>
                <a:path w="1008379" h="1286509">
                  <a:moveTo>
                    <a:pt x="620115" y="150837"/>
                  </a:moveTo>
                  <a:lnTo>
                    <a:pt x="617880" y="148424"/>
                  </a:lnTo>
                  <a:lnTo>
                    <a:pt x="617766" y="150418"/>
                  </a:lnTo>
                  <a:lnTo>
                    <a:pt x="617664" y="152044"/>
                  </a:lnTo>
                  <a:lnTo>
                    <a:pt x="617575" y="153695"/>
                  </a:lnTo>
                  <a:lnTo>
                    <a:pt x="620115" y="150837"/>
                  </a:lnTo>
                  <a:close/>
                </a:path>
                <a:path w="1008379" h="1286509">
                  <a:moveTo>
                    <a:pt x="632802" y="21615"/>
                  </a:moveTo>
                  <a:lnTo>
                    <a:pt x="631469" y="20116"/>
                  </a:lnTo>
                  <a:lnTo>
                    <a:pt x="630885" y="18884"/>
                  </a:lnTo>
                  <a:lnTo>
                    <a:pt x="630059" y="18681"/>
                  </a:lnTo>
                  <a:lnTo>
                    <a:pt x="629208" y="18516"/>
                  </a:lnTo>
                  <a:lnTo>
                    <a:pt x="628142" y="19405"/>
                  </a:lnTo>
                  <a:lnTo>
                    <a:pt x="627176" y="19812"/>
                  </a:lnTo>
                  <a:lnTo>
                    <a:pt x="627697" y="20561"/>
                  </a:lnTo>
                  <a:lnTo>
                    <a:pt x="628065" y="21755"/>
                  </a:lnTo>
                  <a:lnTo>
                    <a:pt x="628777" y="21983"/>
                  </a:lnTo>
                  <a:lnTo>
                    <a:pt x="629653" y="22301"/>
                  </a:lnTo>
                  <a:lnTo>
                    <a:pt x="630809" y="21856"/>
                  </a:lnTo>
                  <a:lnTo>
                    <a:pt x="632802" y="21615"/>
                  </a:lnTo>
                  <a:close/>
                </a:path>
                <a:path w="1008379" h="1286509">
                  <a:moveTo>
                    <a:pt x="636333" y="1714"/>
                  </a:moveTo>
                  <a:lnTo>
                    <a:pt x="634631" y="1511"/>
                  </a:lnTo>
                  <a:lnTo>
                    <a:pt x="633031" y="5372"/>
                  </a:lnTo>
                  <a:lnTo>
                    <a:pt x="633437" y="9347"/>
                  </a:lnTo>
                  <a:lnTo>
                    <a:pt x="633768" y="13309"/>
                  </a:lnTo>
                  <a:lnTo>
                    <a:pt x="635114" y="13449"/>
                  </a:lnTo>
                  <a:lnTo>
                    <a:pt x="636333" y="1714"/>
                  </a:lnTo>
                  <a:close/>
                </a:path>
                <a:path w="1008379" h="1286509">
                  <a:moveTo>
                    <a:pt x="638873" y="308927"/>
                  </a:moveTo>
                  <a:lnTo>
                    <a:pt x="636625" y="304558"/>
                  </a:lnTo>
                  <a:lnTo>
                    <a:pt x="630796" y="309003"/>
                  </a:lnTo>
                  <a:lnTo>
                    <a:pt x="631647" y="310172"/>
                  </a:lnTo>
                  <a:lnTo>
                    <a:pt x="638873" y="308927"/>
                  </a:lnTo>
                  <a:close/>
                </a:path>
                <a:path w="1008379" h="1286509">
                  <a:moveTo>
                    <a:pt x="641565" y="540067"/>
                  </a:moveTo>
                  <a:lnTo>
                    <a:pt x="640994" y="536435"/>
                  </a:lnTo>
                  <a:lnTo>
                    <a:pt x="638784" y="540219"/>
                  </a:lnTo>
                  <a:lnTo>
                    <a:pt x="637984" y="541540"/>
                  </a:lnTo>
                  <a:lnTo>
                    <a:pt x="640664" y="541324"/>
                  </a:lnTo>
                  <a:lnTo>
                    <a:pt x="641565" y="540067"/>
                  </a:lnTo>
                  <a:close/>
                </a:path>
                <a:path w="1008379" h="1286509">
                  <a:moveTo>
                    <a:pt x="671868" y="687285"/>
                  </a:moveTo>
                  <a:lnTo>
                    <a:pt x="670763" y="685546"/>
                  </a:lnTo>
                  <a:lnTo>
                    <a:pt x="669950" y="684199"/>
                  </a:lnTo>
                  <a:lnTo>
                    <a:pt x="669137" y="682891"/>
                  </a:lnTo>
                  <a:lnTo>
                    <a:pt x="667816" y="687133"/>
                  </a:lnTo>
                  <a:lnTo>
                    <a:pt x="671868" y="687285"/>
                  </a:lnTo>
                  <a:close/>
                </a:path>
                <a:path w="1008379" h="1286509">
                  <a:moveTo>
                    <a:pt x="692111" y="8394"/>
                  </a:moveTo>
                  <a:lnTo>
                    <a:pt x="689952" y="4432"/>
                  </a:lnTo>
                  <a:lnTo>
                    <a:pt x="686358" y="5080"/>
                  </a:lnTo>
                  <a:lnTo>
                    <a:pt x="688365" y="10502"/>
                  </a:lnTo>
                  <a:lnTo>
                    <a:pt x="692111" y="8394"/>
                  </a:lnTo>
                  <a:close/>
                </a:path>
                <a:path w="1008379" h="1286509">
                  <a:moveTo>
                    <a:pt x="698588" y="738035"/>
                  </a:moveTo>
                  <a:lnTo>
                    <a:pt x="697560" y="739101"/>
                  </a:lnTo>
                  <a:lnTo>
                    <a:pt x="696988" y="739419"/>
                  </a:lnTo>
                  <a:lnTo>
                    <a:pt x="696823" y="739902"/>
                  </a:lnTo>
                  <a:lnTo>
                    <a:pt x="696582" y="740549"/>
                  </a:lnTo>
                  <a:lnTo>
                    <a:pt x="696633" y="741324"/>
                  </a:lnTo>
                  <a:lnTo>
                    <a:pt x="696582" y="742035"/>
                  </a:lnTo>
                  <a:lnTo>
                    <a:pt x="697039" y="742124"/>
                  </a:lnTo>
                  <a:lnTo>
                    <a:pt x="697496" y="742213"/>
                  </a:lnTo>
                  <a:lnTo>
                    <a:pt x="697941" y="742302"/>
                  </a:lnTo>
                  <a:lnTo>
                    <a:pt x="698131" y="741172"/>
                  </a:lnTo>
                  <a:lnTo>
                    <a:pt x="698296" y="740016"/>
                  </a:lnTo>
                  <a:lnTo>
                    <a:pt x="698588" y="738035"/>
                  </a:lnTo>
                  <a:close/>
                </a:path>
                <a:path w="1008379" h="1286509">
                  <a:moveTo>
                    <a:pt x="711441" y="289013"/>
                  </a:moveTo>
                  <a:lnTo>
                    <a:pt x="710653" y="283794"/>
                  </a:lnTo>
                  <a:lnTo>
                    <a:pt x="710044" y="283171"/>
                  </a:lnTo>
                  <a:lnTo>
                    <a:pt x="705535" y="282829"/>
                  </a:lnTo>
                  <a:lnTo>
                    <a:pt x="711441" y="289013"/>
                  </a:lnTo>
                  <a:close/>
                </a:path>
                <a:path w="1008379" h="1286509">
                  <a:moveTo>
                    <a:pt x="735114" y="89179"/>
                  </a:moveTo>
                  <a:lnTo>
                    <a:pt x="733107" y="85140"/>
                  </a:lnTo>
                  <a:lnTo>
                    <a:pt x="729805" y="84594"/>
                  </a:lnTo>
                  <a:lnTo>
                    <a:pt x="726135" y="84937"/>
                  </a:lnTo>
                  <a:lnTo>
                    <a:pt x="725779" y="86321"/>
                  </a:lnTo>
                  <a:lnTo>
                    <a:pt x="728878" y="87299"/>
                  </a:lnTo>
                  <a:lnTo>
                    <a:pt x="732002" y="88226"/>
                  </a:lnTo>
                  <a:lnTo>
                    <a:pt x="735114" y="89179"/>
                  </a:lnTo>
                  <a:close/>
                </a:path>
                <a:path w="1008379" h="1286509">
                  <a:moveTo>
                    <a:pt x="745020" y="573125"/>
                  </a:moveTo>
                  <a:lnTo>
                    <a:pt x="743673" y="570141"/>
                  </a:lnTo>
                  <a:lnTo>
                    <a:pt x="742086" y="570014"/>
                  </a:lnTo>
                  <a:lnTo>
                    <a:pt x="737755" y="571728"/>
                  </a:lnTo>
                  <a:lnTo>
                    <a:pt x="734872" y="572071"/>
                  </a:lnTo>
                  <a:lnTo>
                    <a:pt x="733780" y="576072"/>
                  </a:lnTo>
                  <a:lnTo>
                    <a:pt x="745020" y="573125"/>
                  </a:lnTo>
                  <a:close/>
                </a:path>
                <a:path w="1008379" h="1286509">
                  <a:moveTo>
                    <a:pt x="749541" y="786853"/>
                  </a:moveTo>
                  <a:lnTo>
                    <a:pt x="747280" y="783551"/>
                  </a:lnTo>
                  <a:lnTo>
                    <a:pt x="746137" y="781926"/>
                  </a:lnTo>
                  <a:lnTo>
                    <a:pt x="743762" y="786218"/>
                  </a:lnTo>
                  <a:lnTo>
                    <a:pt x="743940" y="786472"/>
                  </a:lnTo>
                  <a:lnTo>
                    <a:pt x="749541" y="786853"/>
                  </a:lnTo>
                  <a:close/>
                </a:path>
                <a:path w="1008379" h="1286509">
                  <a:moveTo>
                    <a:pt x="752132" y="524979"/>
                  </a:moveTo>
                  <a:lnTo>
                    <a:pt x="751878" y="524649"/>
                  </a:lnTo>
                  <a:lnTo>
                    <a:pt x="751662" y="524281"/>
                  </a:lnTo>
                  <a:lnTo>
                    <a:pt x="751420" y="523925"/>
                  </a:lnTo>
                  <a:lnTo>
                    <a:pt x="743458" y="526808"/>
                  </a:lnTo>
                  <a:lnTo>
                    <a:pt x="744867" y="528408"/>
                  </a:lnTo>
                  <a:lnTo>
                    <a:pt x="745756" y="529386"/>
                  </a:lnTo>
                  <a:lnTo>
                    <a:pt x="746810" y="530606"/>
                  </a:lnTo>
                  <a:lnTo>
                    <a:pt x="748893" y="528434"/>
                  </a:lnTo>
                  <a:lnTo>
                    <a:pt x="752132" y="524979"/>
                  </a:lnTo>
                  <a:close/>
                </a:path>
                <a:path w="1008379" h="1286509">
                  <a:moveTo>
                    <a:pt x="754087" y="429971"/>
                  </a:moveTo>
                  <a:lnTo>
                    <a:pt x="753859" y="424167"/>
                  </a:lnTo>
                  <a:lnTo>
                    <a:pt x="749846" y="424459"/>
                  </a:lnTo>
                  <a:lnTo>
                    <a:pt x="751281" y="426339"/>
                  </a:lnTo>
                  <a:lnTo>
                    <a:pt x="754087" y="429971"/>
                  </a:lnTo>
                  <a:close/>
                </a:path>
                <a:path w="1008379" h="1286509">
                  <a:moveTo>
                    <a:pt x="756526" y="307822"/>
                  </a:moveTo>
                  <a:lnTo>
                    <a:pt x="749744" y="309410"/>
                  </a:lnTo>
                  <a:lnTo>
                    <a:pt x="748868" y="310261"/>
                  </a:lnTo>
                  <a:lnTo>
                    <a:pt x="749668" y="313944"/>
                  </a:lnTo>
                  <a:lnTo>
                    <a:pt x="756526" y="307822"/>
                  </a:lnTo>
                  <a:close/>
                </a:path>
                <a:path w="1008379" h="1286509">
                  <a:moveTo>
                    <a:pt x="774534" y="585101"/>
                  </a:moveTo>
                  <a:lnTo>
                    <a:pt x="772210" y="585127"/>
                  </a:lnTo>
                  <a:lnTo>
                    <a:pt x="771055" y="585152"/>
                  </a:lnTo>
                  <a:lnTo>
                    <a:pt x="771029" y="585863"/>
                  </a:lnTo>
                  <a:lnTo>
                    <a:pt x="771017" y="586574"/>
                  </a:lnTo>
                  <a:lnTo>
                    <a:pt x="770978" y="587286"/>
                  </a:lnTo>
                  <a:lnTo>
                    <a:pt x="772160" y="587311"/>
                  </a:lnTo>
                  <a:lnTo>
                    <a:pt x="773341" y="587362"/>
                  </a:lnTo>
                  <a:lnTo>
                    <a:pt x="774509" y="587413"/>
                  </a:lnTo>
                  <a:lnTo>
                    <a:pt x="774509" y="585876"/>
                  </a:lnTo>
                  <a:lnTo>
                    <a:pt x="774534" y="585101"/>
                  </a:lnTo>
                  <a:close/>
                </a:path>
                <a:path w="1008379" h="1286509">
                  <a:moveTo>
                    <a:pt x="786485" y="524344"/>
                  </a:moveTo>
                  <a:lnTo>
                    <a:pt x="785558" y="523976"/>
                  </a:lnTo>
                  <a:lnTo>
                    <a:pt x="784606" y="523633"/>
                  </a:lnTo>
                  <a:lnTo>
                    <a:pt x="783666" y="523278"/>
                  </a:lnTo>
                  <a:lnTo>
                    <a:pt x="783297" y="524332"/>
                  </a:lnTo>
                  <a:lnTo>
                    <a:pt x="784250" y="524662"/>
                  </a:lnTo>
                  <a:lnTo>
                    <a:pt x="785215" y="524954"/>
                  </a:lnTo>
                  <a:lnTo>
                    <a:pt x="786168" y="525272"/>
                  </a:lnTo>
                  <a:lnTo>
                    <a:pt x="786269" y="524967"/>
                  </a:lnTo>
                  <a:lnTo>
                    <a:pt x="786384" y="524662"/>
                  </a:lnTo>
                  <a:lnTo>
                    <a:pt x="786485" y="524344"/>
                  </a:lnTo>
                  <a:close/>
                </a:path>
                <a:path w="1008379" h="1286509">
                  <a:moveTo>
                    <a:pt x="795515" y="642124"/>
                  </a:moveTo>
                  <a:lnTo>
                    <a:pt x="794600" y="640816"/>
                  </a:lnTo>
                  <a:lnTo>
                    <a:pt x="794156" y="639483"/>
                  </a:lnTo>
                  <a:lnTo>
                    <a:pt x="792645" y="638987"/>
                  </a:lnTo>
                  <a:lnTo>
                    <a:pt x="790867" y="639787"/>
                  </a:lnTo>
                  <a:lnTo>
                    <a:pt x="790740" y="640372"/>
                  </a:lnTo>
                  <a:lnTo>
                    <a:pt x="790575" y="641261"/>
                  </a:lnTo>
                  <a:lnTo>
                    <a:pt x="791184" y="642874"/>
                  </a:lnTo>
                  <a:lnTo>
                    <a:pt x="791908" y="643216"/>
                  </a:lnTo>
                  <a:lnTo>
                    <a:pt x="792619" y="643547"/>
                  </a:lnTo>
                  <a:lnTo>
                    <a:pt x="793889" y="642658"/>
                  </a:lnTo>
                  <a:lnTo>
                    <a:pt x="795515" y="642124"/>
                  </a:lnTo>
                  <a:close/>
                </a:path>
                <a:path w="1008379" h="1286509">
                  <a:moveTo>
                    <a:pt x="823836" y="875817"/>
                  </a:moveTo>
                  <a:lnTo>
                    <a:pt x="823391" y="875601"/>
                  </a:lnTo>
                  <a:lnTo>
                    <a:pt x="822972" y="875372"/>
                  </a:lnTo>
                  <a:lnTo>
                    <a:pt x="822540" y="875169"/>
                  </a:lnTo>
                  <a:lnTo>
                    <a:pt x="822109" y="877544"/>
                  </a:lnTo>
                  <a:lnTo>
                    <a:pt x="817829" y="877785"/>
                  </a:lnTo>
                  <a:lnTo>
                    <a:pt x="820051" y="882269"/>
                  </a:lnTo>
                  <a:lnTo>
                    <a:pt x="820953" y="880872"/>
                  </a:lnTo>
                  <a:lnTo>
                    <a:pt x="821613" y="879944"/>
                  </a:lnTo>
                  <a:lnTo>
                    <a:pt x="822782" y="877938"/>
                  </a:lnTo>
                  <a:lnTo>
                    <a:pt x="823277" y="876871"/>
                  </a:lnTo>
                  <a:lnTo>
                    <a:pt x="823836" y="875817"/>
                  </a:lnTo>
                  <a:close/>
                </a:path>
                <a:path w="1008379" h="1286509">
                  <a:moveTo>
                    <a:pt x="828344" y="228904"/>
                  </a:moveTo>
                  <a:lnTo>
                    <a:pt x="824509" y="230416"/>
                  </a:lnTo>
                  <a:lnTo>
                    <a:pt x="825169" y="231914"/>
                  </a:lnTo>
                  <a:lnTo>
                    <a:pt x="825817" y="233426"/>
                  </a:lnTo>
                  <a:lnTo>
                    <a:pt x="826566" y="234899"/>
                  </a:lnTo>
                  <a:lnTo>
                    <a:pt x="827265" y="234835"/>
                  </a:lnTo>
                  <a:lnTo>
                    <a:pt x="827836" y="234772"/>
                  </a:lnTo>
                  <a:lnTo>
                    <a:pt x="828344" y="228904"/>
                  </a:lnTo>
                  <a:close/>
                </a:path>
                <a:path w="1008379" h="1286509">
                  <a:moveTo>
                    <a:pt x="850900" y="704608"/>
                  </a:moveTo>
                  <a:lnTo>
                    <a:pt x="848690" y="704621"/>
                  </a:lnTo>
                  <a:lnTo>
                    <a:pt x="846302" y="704240"/>
                  </a:lnTo>
                  <a:lnTo>
                    <a:pt x="844765" y="707072"/>
                  </a:lnTo>
                  <a:lnTo>
                    <a:pt x="847813" y="708190"/>
                  </a:lnTo>
                  <a:lnTo>
                    <a:pt x="849795" y="707593"/>
                  </a:lnTo>
                  <a:lnTo>
                    <a:pt x="850900" y="704608"/>
                  </a:lnTo>
                  <a:close/>
                </a:path>
                <a:path w="1008379" h="1286509">
                  <a:moveTo>
                    <a:pt x="914908" y="162991"/>
                  </a:moveTo>
                  <a:lnTo>
                    <a:pt x="914793" y="158432"/>
                  </a:lnTo>
                  <a:lnTo>
                    <a:pt x="911174" y="166573"/>
                  </a:lnTo>
                  <a:lnTo>
                    <a:pt x="914908" y="162991"/>
                  </a:lnTo>
                  <a:close/>
                </a:path>
                <a:path w="1008379" h="1286509">
                  <a:moveTo>
                    <a:pt x="933475" y="371817"/>
                  </a:moveTo>
                  <a:lnTo>
                    <a:pt x="928420" y="369582"/>
                  </a:lnTo>
                  <a:lnTo>
                    <a:pt x="927671" y="371614"/>
                  </a:lnTo>
                  <a:lnTo>
                    <a:pt x="927023" y="373405"/>
                  </a:lnTo>
                  <a:lnTo>
                    <a:pt x="925880" y="376466"/>
                  </a:lnTo>
                  <a:lnTo>
                    <a:pt x="928979" y="374586"/>
                  </a:lnTo>
                  <a:lnTo>
                    <a:pt x="933475" y="371817"/>
                  </a:lnTo>
                  <a:close/>
                </a:path>
                <a:path w="1008379" h="1286509">
                  <a:moveTo>
                    <a:pt x="969746" y="626643"/>
                  </a:moveTo>
                  <a:lnTo>
                    <a:pt x="968908" y="625297"/>
                  </a:lnTo>
                  <a:lnTo>
                    <a:pt x="968578" y="624789"/>
                  </a:lnTo>
                  <a:lnTo>
                    <a:pt x="967282" y="624205"/>
                  </a:lnTo>
                  <a:lnTo>
                    <a:pt x="966990" y="624395"/>
                  </a:lnTo>
                  <a:lnTo>
                    <a:pt x="963091" y="627202"/>
                  </a:lnTo>
                  <a:lnTo>
                    <a:pt x="964336" y="630072"/>
                  </a:lnTo>
                  <a:lnTo>
                    <a:pt x="964425" y="630224"/>
                  </a:lnTo>
                  <a:lnTo>
                    <a:pt x="964628" y="630351"/>
                  </a:lnTo>
                  <a:lnTo>
                    <a:pt x="965111" y="630796"/>
                  </a:lnTo>
                  <a:lnTo>
                    <a:pt x="968946" y="627710"/>
                  </a:lnTo>
                  <a:lnTo>
                    <a:pt x="969746" y="626643"/>
                  </a:lnTo>
                  <a:close/>
                </a:path>
                <a:path w="1008379" h="1286509">
                  <a:moveTo>
                    <a:pt x="992035" y="215988"/>
                  </a:moveTo>
                  <a:lnTo>
                    <a:pt x="991565" y="214947"/>
                  </a:lnTo>
                  <a:lnTo>
                    <a:pt x="991387" y="213436"/>
                  </a:lnTo>
                  <a:lnTo>
                    <a:pt x="986802" y="216446"/>
                  </a:lnTo>
                  <a:lnTo>
                    <a:pt x="989050" y="219430"/>
                  </a:lnTo>
                  <a:lnTo>
                    <a:pt x="990587" y="218922"/>
                  </a:lnTo>
                  <a:lnTo>
                    <a:pt x="992035" y="215988"/>
                  </a:lnTo>
                  <a:close/>
                </a:path>
                <a:path w="1008379" h="1286509">
                  <a:moveTo>
                    <a:pt x="1007935" y="532511"/>
                  </a:moveTo>
                  <a:lnTo>
                    <a:pt x="1005255" y="531444"/>
                  </a:lnTo>
                  <a:lnTo>
                    <a:pt x="1003427" y="531622"/>
                  </a:lnTo>
                  <a:lnTo>
                    <a:pt x="1002969" y="535825"/>
                  </a:lnTo>
                  <a:lnTo>
                    <a:pt x="1005179" y="534352"/>
                  </a:lnTo>
                  <a:lnTo>
                    <a:pt x="1006551" y="533450"/>
                  </a:lnTo>
                  <a:lnTo>
                    <a:pt x="1007935" y="5325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59">
              <a:extLst>
                <a:ext uri="{FF2B5EF4-FFF2-40B4-BE49-F238E27FC236}">
                  <a16:creationId xmlns:a16="http://schemas.microsoft.com/office/drawing/2014/main" id="{19202A8F-BC46-E5F4-A68B-66E68D3A2DED}"/>
                </a:ext>
              </a:extLst>
            </p:cNvPr>
            <p:cNvSpPr/>
            <p:nvPr/>
          </p:nvSpPr>
          <p:spPr>
            <a:xfrm>
              <a:off x="3581836" y="3905658"/>
              <a:ext cx="813058" cy="735123"/>
            </a:xfrm>
            <a:custGeom>
              <a:avLst/>
              <a:gdLst/>
              <a:ahLst/>
              <a:cxnLst/>
              <a:rect l="l" t="t" r="r" b="b"/>
              <a:pathLst>
                <a:path w="1045209" h="1075054">
                  <a:moveTo>
                    <a:pt x="4191" y="581939"/>
                  </a:moveTo>
                  <a:lnTo>
                    <a:pt x="1676" y="581583"/>
                  </a:lnTo>
                  <a:lnTo>
                    <a:pt x="0" y="582066"/>
                  </a:lnTo>
                  <a:lnTo>
                    <a:pt x="203" y="585952"/>
                  </a:lnTo>
                  <a:lnTo>
                    <a:pt x="2095" y="584047"/>
                  </a:lnTo>
                  <a:lnTo>
                    <a:pt x="3136" y="582993"/>
                  </a:lnTo>
                  <a:lnTo>
                    <a:pt x="4191" y="581939"/>
                  </a:lnTo>
                  <a:close/>
                </a:path>
                <a:path w="1045209" h="1075054">
                  <a:moveTo>
                    <a:pt x="9105" y="523544"/>
                  </a:moveTo>
                  <a:lnTo>
                    <a:pt x="8724" y="522732"/>
                  </a:lnTo>
                  <a:lnTo>
                    <a:pt x="8470" y="521843"/>
                  </a:lnTo>
                  <a:lnTo>
                    <a:pt x="7645" y="522363"/>
                  </a:lnTo>
                  <a:lnTo>
                    <a:pt x="6972" y="522630"/>
                  </a:lnTo>
                  <a:lnTo>
                    <a:pt x="6565" y="523113"/>
                  </a:lnTo>
                  <a:lnTo>
                    <a:pt x="6426" y="523278"/>
                  </a:lnTo>
                  <a:lnTo>
                    <a:pt x="6972" y="524408"/>
                  </a:lnTo>
                  <a:lnTo>
                    <a:pt x="7099" y="524383"/>
                  </a:lnTo>
                  <a:lnTo>
                    <a:pt x="7734" y="524306"/>
                  </a:lnTo>
                  <a:lnTo>
                    <a:pt x="8432" y="524065"/>
                  </a:lnTo>
                  <a:lnTo>
                    <a:pt x="9105" y="523544"/>
                  </a:lnTo>
                  <a:close/>
                </a:path>
                <a:path w="1045209" h="1075054">
                  <a:moveTo>
                    <a:pt x="22720" y="692594"/>
                  </a:moveTo>
                  <a:lnTo>
                    <a:pt x="21882" y="692264"/>
                  </a:lnTo>
                  <a:lnTo>
                    <a:pt x="21069" y="692023"/>
                  </a:lnTo>
                  <a:lnTo>
                    <a:pt x="20281" y="691769"/>
                  </a:lnTo>
                  <a:lnTo>
                    <a:pt x="20002" y="692746"/>
                  </a:lnTo>
                  <a:lnTo>
                    <a:pt x="19888" y="693229"/>
                  </a:lnTo>
                  <a:lnTo>
                    <a:pt x="21590" y="693496"/>
                  </a:lnTo>
                  <a:lnTo>
                    <a:pt x="22453" y="693572"/>
                  </a:lnTo>
                  <a:lnTo>
                    <a:pt x="22720" y="692594"/>
                  </a:lnTo>
                  <a:close/>
                </a:path>
                <a:path w="1045209" h="1075054">
                  <a:moveTo>
                    <a:pt x="109918" y="818007"/>
                  </a:moveTo>
                  <a:lnTo>
                    <a:pt x="109613" y="817753"/>
                  </a:lnTo>
                  <a:lnTo>
                    <a:pt x="108966" y="817257"/>
                  </a:lnTo>
                  <a:lnTo>
                    <a:pt x="108064" y="818426"/>
                  </a:lnTo>
                  <a:lnTo>
                    <a:pt x="107137" y="819556"/>
                  </a:lnTo>
                  <a:lnTo>
                    <a:pt x="106235" y="820699"/>
                  </a:lnTo>
                  <a:lnTo>
                    <a:pt x="107213" y="821436"/>
                  </a:lnTo>
                  <a:lnTo>
                    <a:pt x="109918" y="818007"/>
                  </a:lnTo>
                  <a:close/>
                </a:path>
                <a:path w="1045209" h="1075054">
                  <a:moveTo>
                    <a:pt x="117081" y="290639"/>
                  </a:moveTo>
                  <a:lnTo>
                    <a:pt x="117043" y="289560"/>
                  </a:lnTo>
                  <a:lnTo>
                    <a:pt x="116776" y="288734"/>
                  </a:lnTo>
                  <a:lnTo>
                    <a:pt x="116598" y="287870"/>
                  </a:lnTo>
                  <a:lnTo>
                    <a:pt x="115963" y="288061"/>
                  </a:lnTo>
                  <a:lnTo>
                    <a:pt x="114820" y="288239"/>
                  </a:lnTo>
                  <a:lnTo>
                    <a:pt x="114757" y="289267"/>
                  </a:lnTo>
                  <a:lnTo>
                    <a:pt x="115100" y="290093"/>
                  </a:lnTo>
                  <a:lnTo>
                    <a:pt x="115354" y="291185"/>
                  </a:lnTo>
                  <a:lnTo>
                    <a:pt x="116205" y="290830"/>
                  </a:lnTo>
                  <a:lnTo>
                    <a:pt x="117081" y="290639"/>
                  </a:lnTo>
                  <a:close/>
                </a:path>
                <a:path w="1045209" h="1075054">
                  <a:moveTo>
                    <a:pt x="141579" y="885342"/>
                  </a:moveTo>
                  <a:lnTo>
                    <a:pt x="141249" y="884123"/>
                  </a:lnTo>
                  <a:lnTo>
                    <a:pt x="138252" y="883158"/>
                  </a:lnTo>
                  <a:lnTo>
                    <a:pt x="138811" y="885139"/>
                  </a:lnTo>
                  <a:lnTo>
                    <a:pt x="139141" y="886358"/>
                  </a:lnTo>
                  <a:lnTo>
                    <a:pt x="139496" y="887577"/>
                  </a:lnTo>
                  <a:lnTo>
                    <a:pt x="141579" y="885342"/>
                  </a:lnTo>
                  <a:close/>
                </a:path>
                <a:path w="1045209" h="1075054">
                  <a:moveTo>
                    <a:pt x="150774" y="257632"/>
                  </a:moveTo>
                  <a:lnTo>
                    <a:pt x="150202" y="254673"/>
                  </a:lnTo>
                  <a:lnTo>
                    <a:pt x="148856" y="254152"/>
                  </a:lnTo>
                  <a:lnTo>
                    <a:pt x="146164" y="255574"/>
                  </a:lnTo>
                  <a:lnTo>
                    <a:pt x="150774" y="257632"/>
                  </a:lnTo>
                  <a:close/>
                </a:path>
                <a:path w="1045209" h="1075054">
                  <a:moveTo>
                    <a:pt x="162280" y="235966"/>
                  </a:moveTo>
                  <a:lnTo>
                    <a:pt x="160997" y="234619"/>
                  </a:lnTo>
                  <a:lnTo>
                    <a:pt x="159740" y="234454"/>
                  </a:lnTo>
                  <a:lnTo>
                    <a:pt x="157937" y="237261"/>
                  </a:lnTo>
                  <a:lnTo>
                    <a:pt x="160909" y="237553"/>
                  </a:lnTo>
                  <a:lnTo>
                    <a:pt x="162102" y="237680"/>
                  </a:lnTo>
                  <a:lnTo>
                    <a:pt x="162153" y="237109"/>
                  </a:lnTo>
                  <a:lnTo>
                    <a:pt x="162280" y="235966"/>
                  </a:lnTo>
                  <a:close/>
                </a:path>
                <a:path w="1045209" h="1075054">
                  <a:moveTo>
                    <a:pt x="183730" y="540727"/>
                  </a:moveTo>
                  <a:lnTo>
                    <a:pt x="182829" y="539496"/>
                  </a:lnTo>
                  <a:lnTo>
                    <a:pt x="181737" y="540067"/>
                  </a:lnTo>
                  <a:lnTo>
                    <a:pt x="180822" y="540727"/>
                  </a:lnTo>
                  <a:lnTo>
                    <a:pt x="179882" y="541337"/>
                  </a:lnTo>
                  <a:lnTo>
                    <a:pt x="180263" y="541883"/>
                  </a:lnTo>
                  <a:lnTo>
                    <a:pt x="181063" y="542975"/>
                  </a:lnTo>
                  <a:lnTo>
                    <a:pt x="181940" y="542251"/>
                  </a:lnTo>
                  <a:lnTo>
                    <a:pt x="182854" y="541566"/>
                  </a:lnTo>
                  <a:lnTo>
                    <a:pt x="183730" y="540727"/>
                  </a:lnTo>
                  <a:close/>
                </a:path>
                <a:path w="1045209" h="1075054">
                  <a:moveTo>
                    <a:pt x="183794" y="753999"/>
                  </a:moveTo>
                  <a:lnTo>
                    <a:pt x="183222" y="752563"/>
                  </a:lnTo>
                  <a:lnTo>
                    <a:pt x="181216" y="749922"/>
                  </a:lnTo>
                  <a:lnTo>
                    <a:pt x="180886" y="756399"/>
                  </a:lnTo>
                  <a:lnTo>
                    <a:pt x="183794" y="753999"/>
                  </a:lnTo>
                  <a:close/>
                </a:path>
                <a:path w="1045209" h="1075054">
                  <a:moveTo>
                    <a:pt x="219265" y="991819"/>
                  </a:moveTo>
                  <a:lnTo>
                    <a:pt x="219189" y="991285"/>
                  </a:lnTo>
                  <a:lnTo>
                    <a:pt x="219113" y="990727"/>
                  </a:lnTo>
                  <a:lnTo>
                    <a:pt x="219062" y="990180"/>
                  </a:lnTo>
                  <a:lnTo>
                    <a:pt x="218567" y="989736"/>
                  </a:lnTo>
                  <a:lnTo>
                    <a:pt x="218122" y="989114"/>
                  </a:lnTo>
                  <a:lnTo>
                    <a:pt x="217551" y="988961"/>
                  </a:lnTo>
                  <a:lnTo>
                    <a:pt x="217157" y="988834"/>
                  </a:lnTo>
                  <a:lnTo>
                    <a:pt x="216141" y="989482"/>
                  </a:lnTo>
                  <a:lnTo>
                    <a:pt x="216154" y="989660"/>
                  </a:lnTo>
                  <a:lnTo>
                    <a:pt x="216268" y="990320"/>
                  </a:lnTo>
                  <a:lnTo>
                    <a:pt x="216522" y="991171"/>
                  </a:lnTo>
                  <a:lnTo>
                    <a:pt x="217601" y="991870"/>
                  </a:lnTo>
                  <a:lnTo>
                    <a:pt x="218503" y="991755"/>
                  </a:lnTo>
                  <a:lnTo>
                    <a:pt x="219265" y="991819"/>
                  </a:lnTo>
                  <a:close/>
                </a:path>
                <a:path w="1045209" h="1075054">
                  <a:moveTo>
                    <a:pt x="232244" y="686917"/>
                  </a:moveTo>
                  <a:lnTo>
                    <a:pt x="231559" y="686104"/>
                  </a:lnTo>
                  <a:lnTo>
                    <a:pt x="231216" y="685444"/>
                  </a:lnTo>
                  <a:lnTo>
                    <a:pt x="230657" y="685139"/>
                  </a:lnTo>
                  <a:lnTo>
                    <a:pt x="230339" y="684961"/>
                  </a:lnTo>
                  <a:lnTo>
                    <a:pt x="229704" y="685393"/>
                  </a:lnTo>
                  <a:lnTo>
                    <a:pt x="229196" y="685558"/>
                  </a:lnTo>
                  <a:lnTo>
                    <a:pt x="229476" y="686219"/>
                  </a:lnTo>
                  <a:lnTo>
                    <a:pt x="229641" y="686993"/>
                  </a:lnTo>
                  <a:lnTo>
                    <a:pt x="230301" y="687641"/>
                  </a:lnTo>
                  <a:lnTo>
                    <a:pt x="231140" y="687209"/>
                  </a:lnTo>
                  <a:lnTo>
                    <a:pt x="232244" y="686917"/>
                  </a:lnTo>
                  <a:close/>
                </a:path>
                <a:path w="1045209" h="1075054">
                  <a:moveTo>
                    <a:pt x="252120" y="103073"/>
                  </a:moveTo>
                  <a:lnTo>
                    <a:pt x="251841" y="101993"/>
                  </a:lnTo>
                  <a:lnTo>
                    <a:pt x="251879" y="100634"/>
                  </a:lnTo>
                  <a:lnTo>
                    <a:pt x="250456" y="101320"/>
                  </a:lnTo>
                  <a:lnTo>
                    <a:pt x="249491" y="101549"/>
                  </a:lnTo>
                  <a:lnTo>
                    <a:pt x="248615" y="102501"/>
                  </a:lnTo>
                  <a:lnTo>
                    <a:pt x="249059" y="103492"/>
                  </a:lnTo>
                  <a:lnTo>
                    <a:pt x="249161" y="104178"/>
                  </a:lnTo>
                  <a:lnTo>
                    <a:pt x="250050" y="103911"/>
                  </a:lnTo>
                  <a:lnTo>
                    <a:pt x="251066" y="103835"/>
                  </a:lnTo>
                  <a:lnTo>
                    <a:pt x="251764" y="103327"/>
                  </a:lnTo>
                  <a:lnTo>
                    <a:pt x="252120" y="103073"/>
                  </a:lnTo>
                  <a:close/>
                </a:path>
                <a:path w="1045209" h="1075054">
                  <a:moveTo>
                    <a:pt x="254850" y="86614"/>
                  </a:moveTo>
                  <a:lnTo>
                    <a:pt x="254393" y="86410"/>
                  </a:lnTo>
                  <a:lnTo>
                    <a:pt x="253492" y="85979"/>
                  </a:lnTo>
                  <a:lnTo>
                    <a:pt x="253072" y="87172"/>
                  </a:lnTo>
                  <a:lnTo>
                    <a:pt x="252666" y="88366"/>
                  </a:lnTo>
                  <a:lnTo>
                    <a:pt x="252247" y="89547"/>
                  </a:lnTo>
                  <a:lnTo>
                    <a:pt x="253352" y="89992"/>
                  </a:lnTo>
                  <a:lnTo>
                    <a:pt x="253847" y="88861"/>
                  </a:lnTo>
                  <a:lnTo>
                    <a:pt x="254850" y="86614"/>
                  </a:lnTo>
                  <a:close/>
                </a:path>
                <a:path w="1045209" h="1075054">
                  <a:moveTo>
                    <a:pt x="257898" y="577227"/>
                  </a:moveTo>
                  <a:lnTo>
                    <a:pt x="256463" y="572541"/>
                  </a:lnTo>
                  <a:lnTo>
                    <a:pt x="254457" y="574878"/>
                  </a:lnTo>
                  <a:lnTo>
                    <a:pt x="254482" y="576592"/>
                  </a:lnTo>
                  <a:lnTo>
                    <a:pt x="257898" y="577227"/>
                  </a:lnTo>
                  <a:close/>
                </a:path>
                <a:path w="1045209" h="1075054">
                  <a:moveTo>
                    <a:pt x="269595" y="466547"/>
                  </a:moveTo>
                  <a:lnTo>
                    <a:pt x="269367" y="465797"/>
                  </a:lnTo>
                  <a:lnTo>
                    <a:pt x="269341" y="465099"/>
                  </a:lnTo>
                  <a:lnTo>
                    <a:pt x="268643" y="465239"/>
                  </a:lnTo>
                  <a:lnTo>
                    <a:pt x="267754" y="465188"/>
                  </a:lnTo>
                  <a:lnTo>
                    <a:pt x="266890" y="465937"/>
                  </a:lnTo>
                  <a:lnTo>
                    <a:pt x="266954" y="466826"/>
                  </a:lnTo>
                  <a:lnTo>
                    <a:pt x="266814" y="467487"/>
                  </a:lnTo>
                  <a:lnTo>
                    <a:pt x="267182" y="468045"/>
                  </a:lnTo>
                  <a:lnTo>
                    <a:pt x="267893" y="469188"/>
                  </a:lnTo>
                  <a:lnTo>
                    <a:pt x="268401" y="468503"/>
                  </a:lnTo>
                  <a:lnTo>
                    <a:pt x="269062" y="467906"/>
                  </a:lnTo>
                  <a:lnTo>
                    <a:pt x="269595" y="466547"/>
                  </a:lnTo>
                  <a:close/>
                </a:path>
                <a:path w="1045209" h="1075054">
                  <a:moveTo>
                    <a:pt x="281076" y="797966"/>
                  </a:moveTo>
                  <a:lnTo>
                    <a:pt x="280708" y="797560"/>
                  </a:lnTo>
                  <a:lnTo>
                    <a:pt x="279984" y="796721"/>
                  </a:lnTo>
                  <a:lnTo>
                    <a:pt x="278803" y="797928"/>
                  </a:lnTo>
                  <a:lnTo>
                    <a:pt x="277647" y="799160"/>
                  </a:lnTo>
                  <a:lnTo>
                    <a:pt x="276479" y="800354"/>
                  </a:lnTo>
                  <a:lnTo>
                    <a:pt x="276758" y="800658"/>
                  </a:lnTo>
                  <a:lnTo>
                    <a:pt x="277025" y="800938"/>
                  </a:lnTo>
                  <a:lnTo>
                    <a:pt x="277291" y="801230"/>
                  </a:lnTo>
                  <a:lnTo>
                    <a:pt x="281076" y="797966"/>
                  </a:lnTo>
                  <a:close/>
                </a:path>
                <a:path w="1045209" h="1075054">
                  <a:moveTo>
                    <a:pt x="281330" y="899337"/>
                  </a:moveTo>
                  <a:lnTo>
                    <a:pt x="281025" y="898880"/>
                  </a:lnTo>
                  <a:lnTo>
                    <a:pt x="280657" y="898296"/>
                  </a:lnTo>
                  <a:lnTo>
                    <a:pt x="279869" y="897966"/>
                  </a:lnTo>
                  <a:lnTo>
                    <a:pt x="279234" y="897547"/>
                  </a:lnTo>
                  <a:lnTo>
                    <a:pt x="279031" y="897763"/>
                  </a:lnTo>
                  <a:lnTo>
                    <a:pt x="278815" y="897953"/>
                  </a:lnTo>
                  <a:lnTo>
                    <a:pt x="278612" y="898169"/>
                  </a:lnTo>
                  <a:lnTo>
                    <a:pt x="279171" y="899134"/>
                  </a:lnTo>
                  <a:lnTo>
                    <a:pt x="279742" y="900087"/>
                  </a:lnTo>
                  <a:lnTo>
                    <a:pt x="280289" y="901052"/>
                  </a:lnTo>
                  <a:lnTo>
                    <a:pt x="280555" y="900976"/>
                  </a:lnTo>
                  <a:lnTo>
                    <a:pt x="280822" y="900899"/>
                  </a:lnTo>
                  <a:lnTo>
                    <a:pt x="281101" y="900811"/>
                  </a:lnTo>
                  <a:lnTo>
                    <a:pt x="281101" y="900163"/>
                  </a:lnTo>
                  <a:lnTo>
                    <a:pt x="281330" y="899337"/>
                  </a:lnTo>
                  <a:close/>
                </a:path>
                <a:path w="1045209" h="1075054">
                  <a:moveTo>
                    <a:pt x="309816" y="332625"/>
                  </a:moveTo>
                  <a:lnTo>
                    <a:pt x="309283" y="330174"/>
                  </a:lnTo>
                  <a:lnTo>
                    <a:pt x="307771" y="330022"/>
                  </a:lnTo>
                  <a:lnTo>
                    <a:pt x="306197" y="329641"/>
                  </a:lnTo>
                  <a:lnTo>
                    <a:pt x="305866" y="331889"/>
                  </a:lnTo>
                  <a:lnTo>
                    <a:pt x="305816" y="332295"/>
                  </a:lnTo>
                  <a:lnTo>
                    <a:pt x="306438" y="333184"/>
                  </a:lnTo>
                  <a:lnTo>
                    <a:pt x="306768" y="333184"/>
                  </a:lnTo>
                  <a:lnTo>
                    <a:pt x="308521" y="333235"/>
                  </a:lnTo>
                  <a:lnTo>
                    <a:pt x="309816" y="332625"/>
                  </a:lnTo>
                  <a:close/>
                </a:path>
                <a:path w="1045209" h="1075054">
                  <a:moveTo>
                    <a:pt x="323430" y="62750"/>
                  </a:moveTo>
                  <a:lnTo>
                    <a:pt x="320738" y="59982"/>
                  </a:lnTo>
                  <a:lnTo>
                    <a:pt x="318808" y="62890"/>
                  </a:lnTo>
                  <a:lnTo>
                    <a:pt x="320306" y="63284"/>
                  </a:lnTo>
                  <a:lnTo>
                    <a:pt x="321906" y="64630"/>
                  </a:lnTo>
                  <a:lnTo>
                    <a:pt x="323430" y="62750"/>
                  </a:lnTo>
                  <a:close/>
                </a:path>
                <a:path w="1045209" h="1075054">
                  <a:moveTo>
                    <a:pt x="352666" y="534200"/>
                  </a:moveTo>
                  <a:lnTo>
                    <a:pt x="348475" y="536968"/>
                  </a:lnTo>
                  <a:lnTo>
                    <a:pt x="348894" y="537387"/>
                  </a:lnTo>
                  <a:lnTo>
                    <a:pt x="349250" y="538086"/>
                  </a:lnTo>
                  <a:lnTo>
                    <a:pt x="349719" y="538162"/>
                  </a:lnTo>
                  <a:lnTo>
                    <a:pt x="351980" y="538581"/>
                  </a:lnTo>
                  <a:lnTo>
                    <a:pt x="352259" y="536981"/>
                  </a:lnTo>
                  <a:lnTo>
                    <a:pt x="352666" y="534200"/>
                  </a:lnTo>
                  <a:close/>
                </a:path>
                <a:path w="1045209" h="1075054">
                  <a:moveTo>
                    <a:pt x="379704" y="838898"/>
                  </a:moveTo>
                  <a:lnTo>
                    <a:pt x="379336" y="838860"/>
                  </a:lnTo>
                  <a:lnTo>
                    <a:pt x="378968" y="838822"/>
                  </a:lnTo>
                  <a:lnTo>
                    <a:pt x="378587" y="838796"/>
                  </a:lnTo>
                  <a:lnTo>
                    <a:pt x="378447" y="840181"/>
                  </a:lnTo>
                  <a:lnTo>
                    <a:pt x="378307" y="841552"/>
                  </a:lnTo>
                  <a:lnTo>
                    <a:pt x="378167" y="842949"/>
                  </a:lnTo>
                  <a:lnTo>
                    <a:pt x="378498" y="843038"/>
                  </a:lnTo>
                  <a:lnTo>
                    <a:pt x="378828" y="843153"/>
                  </a:lnTo>
                  <a:lnTo>
                    <a:pt x="379171" y="843241"/>
                  </a:lnTo>
                  <a:lnTo>
                    <a:pt x="379336" y="841806"/>
                  </a:lnTo>
                  <a:lnTo>
                    <a:pt x="379704" y="838898"/>
                  </a:lnTo>
                  <a:close/>
                </a:path>
                <a:path w="1045209" h="1075054">
                  <a:moveTo>
                    <a:pt x="414820" y="1143"/>
                  </a:moveTo>
                  <a:lnTo>
                    <a:pt x="414159" y="0"/>
                  </a:lnTo>
                  <a:lnTo>
                    <a:pt x="411670" y="1181"/>
                  </a:lnTo>
                  <a:lnTo>
                    <a:pt x="410438" y="1752"/>
                  </a:lnTo>
                  <a:lnTo>
                    <a:pt x="410654" y="2247"/>
                  </a:lnTo>
                  <a:lnTo>
                    <a:pt x="410895" y="2743"/>
                  </a:lnTo>
                  <a:lnTo>
                    <a:pt x="411099" y="3225"/>
                  </a:lnTo>
                  <a:lnTo>
                    <a:pt x="413575" y="1854"/>
                  </a:lnTo>
                  <a:lnTo>
                    <a:pt x="414820" y="1143"/>
                  </a:lnTo>
                  <a:close/>
                </a:path>
                <a:path w="1045209" h="1075054">
                  <a:moveTo>
                    <a:pt x="424230" y="471525"/>
                  </a:moveTo>
                  <a:lnTo>
                    <a:pt x="422757" y="470154"/>
                  </a:lnTo>
                  <a:lnTo>
                    <a:pt x="422503" y="469950"/>
                  </a:lnTo>
                  <a:lnTo>
                    <a:pt x="421398" y="470141"/>
                  </a:lnTo>
                  <a:lnTo>
                    <a:pt x="421157" y="470458"/>
                  </a:lnTo>
                  <a:lnTo>
                    <a:pt x="420014" y="472097"/>
                  </a:lnTo>
                  <a:lnTo>
                    <a:pt x="420192" y="473443"/>
                  </a:lnTo>
                  <a:lnTo>
                    <a:pt x="422389" y="474091"/>
                  </a:lnTo>
                  <a:lnTo>
                    <a:pt x="424103" y="472897"/>
                  </a:lnTo>
                  <a:lnTo>
                    <a:pt x="424230" y="471525"/>
                  </a:lnTo>
                  <a:close/>
                </a:path>
                <a:path w="1045209" h="1075054">
                  <a:moveTo>
                    <a:pt x="437032" y="438289"/>
                  </a:moveTo>
                  <a:lnTo>
                    <a:pt x="436867" y="437603"/>
                  </a:lnTo>
                  <a:lnTo>
                    <a:pt x="436905" y="436765"/>
                  </a:lnTo>
                  <a:lnTo>
                    <a:pt x="434352" y="436702"/>
                  </a:lnTo>
                  <a:lnTo>
                    <a:pt x="433857" y="437946"/>
                  </a:lnTo>
                  <a:lnTo>
                    <a:pt x="434174" y="440969"/>
                  </a:lnTo>
                  <a:lnTo>
                    <a:pt x="435406" y="439902"/>
                  </a:lnTo>
                  <a:lnTo>
                    <a:pt x="436206" y="439343"/>
                  </a:lnTo>
                  <a:lnTo>
                    <a:pt x="437032" y="438289"/>
                  </a:lnTo>
                  <a:close/>
                </a:path>
                <a:path w="1045209" h="1075054">
                  <a:moveTo>
                    <a:pt x="443357" y="378625"/>
                  </a:moveTo>
                  <a:lnTo>
                    <a:pt x="443179" y="377850"/>
                  </a:lnTo>
                  <a:lnTo>
                    <a:pt x="442645" y="377024"/>
                  </a:lnTo>
                  <a:lnTo>
                    <a:pt x="441820" y="377202"/>
                  </a:lnTo>
                  <a:lnTo>
                    <a:pt x="441299" y="377190"/>
                  </a:lnTo>
                  <a:lnTo>
                    <a:pt x="441401" y="378053"/>
                  </a:lnTo>
                  <a:lnTo>
                    <a:pt x="441502" y="378904"/>
                  </a:lnTo>
                  <a:lnTo>
                    <a:pt x="441629" y="380136"/>
                  </a:lnTo>
                  <a:lnTo>
                    <a:pt x="442518" y="379730"/>
                  </a:lnTo>
                  <a:lnTo>
                    <a:pt x="443357" y="379526"/>
                  </a:lnTo>
                  <a:lnTo>
                    <a:pt x="443357" y="378625"/>
                  </a:lnTo>
                  <a:close/>
                </a:path>
                <a:path w="1045209" h="1075054">
                  <a:moveTo>
                    <a:pt x="446036" y="371678"/>
                  </a:moveTo>
                  <a:lnTo>
                    <a:pt x="445795" y="371030"/>
                  </a:lnTo>
                  <a:lnTo>
                    <a:pt x="445516" y="370370"/>
                  </a:lnTo>
                  <a:lnTo>
                    <a:pt x="445262" y="369735"/>
                  </a:lnTo>
                  <a:lnTo>
                    <a:pt x="444296" y="370281"/>
                  </a:lnTo>
                  <a:lnTo>
                    <a:pt x="443306" y="370814"/>
                  </a:lnTo>
                  <a:lnTo>
                    <a:pt x="442379" y="371398"/>
                  </a:lnTo>
                  <a:lnTo>
                    <a:pt x="442696" y="372364"/>
                  </a:lnTo>
                  <a:lnTo>
                    <a:pt x="443877" y="372186"/>
                  </a:lnTo>
                  <a:lnTo>
                    <a:pt x="446036" y="371678"/>
                  </a:lnTo>
                  <a:close/>
                </a:path>
                <a:path w="1045209" h="1075054">
                  <a:moveTo>
                    <a:pt x="471157" y="668756"/>
                  </a:moveTo>
                  <a:lnTo>
                    <a:pt x="471017" y="667588"/>
                  </a:lnTo>
                  <a:lnTo>
                    <a:pt x="470522" y="666762"/>
                  </a:lnTo>
                  <a:lnTo>
                    <a:pt x="469988" y="666076"/>
                  </a:lnTo>
                  <a:lnTo>
                    <a:pt x="468312" y="666597"/>
                  </a:lnTo>
                  <a:lnTo>
                    <a:pt x="468312" y="666915"/>
                  </a:lnTo>
                  <a:lnTo>
                    <a:pt x="468287" y="667753"/>
                  </a:lnTo>
                  <a:lnTo>
                    <a:pt x="468757" y="668566"/>
                  </a:lnTo>
                  <a:lnTo>
                    <a:pt x="469201" y="669988"/>
                  </a:lnTo>
                  <a:lnTo>
                    <a:pt x="470154" y="669213"/>
                  </a:lnTo>
                  <a:lnTo>
                    <a:pt x="471157" y="668756"/>
                  </a:lnTo>
                  <a:close/>
                </a:path>
                <a:path w="1045209" h="1075054">
                  <a:moveTo>
                    <a:pt x="508673" y="151726"/>
                  </a:moveTo>
                  <a:lnTo>
                    <a:pt x="508254" y="151333"/>
                  </a:lnTo>
                  <a:lnTo>
                    <a:pt x="507377" y="150583"/>
                  </a:lnTo>
                  <a:lnTo>
                    <a:pt x="506768" y="151041"/>
                  </a:lnTo>
                  <a:lnTo>
                    <a:pt x="506056" y="151434"/>
                  </a:lnTo>
                  <a:lnTo>
                    <a:pt x="505193" y="152527"/>
                  </a:lnTo>
                  <a:lnTo>
                    <a:pt x="505117" y="153276"/>
                  </a:lnTo>
                  <a:lnTo>
                    <a:pt x="504901" y="153924"/>
                  </a:lnTo>
                  <a:lnTo>
                    <a:pt x="505942" y="154673"/>
                  </a:lnTo>
                  <a:lnTo>
                    <a:pt x="508673" y="151726"/>
                  </a:lnTo>
                  <a:close/>
                </a:path>
                <a:path w="1045209" h="1075054">
                  <a:moveTo>
                    <a:pt x="517690" y="876998"/>
                  </a:moveTo>
                  <a:lnTo>
                    <a:pt x="517055" y="876693"/>
                  </a:lnTo>
                  <a:lnTo>
                    <a:pt x="516432" y="876401"/>
                  </a:lnTo>
                  <a:lnTo>
                    <a:pt x="515797" y="876096"/>
                  </a:lnTo>
                  <a:lnTo>
                    <a:pt x="515366" y="877100"/>
                  </a:lnTo>
                  <a:lnTo>
                    <a:pt x="514477" y="879081"/>
                  </a:lnTo>
                  <a:lnTo>
                    <a:pt x="514934" y="879335"/>
                  </a:lnTo>
                  <a:lnTo>
                    <a:pt x="515861" y="879830"/>
                  </a:lnTo>
                  <a:lnTo>
                    <a:pt x="517690" y="876998"/>
                  </a:lnTo>
                  <a:close/>
                </a:path>
                <a:path w="1045209" h="1075054">
                  <a:moveTo>
                    <a:pt x="523646" y="443776"/>
                  </a:moveTo>
                  <a:lnTo>
                    <a:pt x="522617" y="441833"/>
                  </a:lnTo>
                  <a:lnTo>
                    <a:pt x="521906" y="440512"/>
                  </a:lnTo>
                  <a:lnTo>
                    <a:pt x="521195" y="439178"/>
                  </a:lnTo>
                  <a:lnTo>
                    <a:pt x="520598" y="442798"/>
                  </a:lnTo>
                  <a:lnTo>
                    <a:pt x="523646" y="443776"/>
                  </a:lnTo>
                  <a:close/>
                </a:path>
                <a:path w="1045209" h="1075054">
                  <a:moveTo>
                    <a:pt x="527113" y="864933"/>
                  </a:moveTo>
                  <a:lnTo>
                    <a:pt x="526338" y="864476"/>
                  </a:lnTo>
                  <a:lnTo>
                    <a:pt x="525919" y="864273"/>
                  </a:lnTo>
                  <a:lnTo>
                    <a:pt x="524306" y="866622"/>
                  </a:lnTo>
                  <a:lnTo>
                    <a:pt x="523506" y="867791"/>
                  </a:lnTo>
                  <a:lnTo>
                    <a:pt x="523875" y="868045"/>
                  </a:lnTo>
                  <a:lnTo>
                    <a:pt x="524243" y="868311"/>
                  </a:lnTo>
                  <a:lnTo>
                    <a:pt x="524611" y="868553"/>
                  </a:lnTo>
                  <a:lnTo>
                    <a:pt x="525449" y="867346"/>
                  </a:lnTo>
                  <a:lnTo>
                    <a:pt x="526275" y="866152"/>
                  </a:lnTo>
                  <a:lnTo>
                    <a:pt x="527113" y="864933"/>
                  </a:lnTo>
                  <a:close/>
                </a:path>
                <a:path w="1045209" h="1075054">
                  <a:moveTo>
                    <a:pt x="531914" y="766064"/>
                  </a:moveTo>
                  <a:lnTo>
                    <a:pt x="531545" y="765911"/>
                  </a:lnTo>
                  <a:lnTo>
                    <a:pt x="531139" y="765771"/>
                  </a:lnTo>
                  <a:lnTo>
                    <a:pt x="530771" y="765619"/>
                  </a:lnTo>
                  <a:lnTo>
                    <a:pt x="530415" y="766648"/>
                  </a:lnTo>
                  <a:lnTo>
                    <a:pt x="530072" y="767651"/>
                  </a:lnTo>
                  <a:lnTo>
                    <a:pt x="529704" y="768680"/>
                  </a:lnTo>
                  <a:lnTo>
                    <a:pt x="529996" y="768807"/>
                  </a:lnTo>
                  <a:lnTo>
                    <a:pt x="530313" y="768921"/>
                  </a:lnTo>
                  <a:lnTo>
                    <a:pt x="530606" y="769035"/>
                  </a:lnTo>
                  <a:lnTo>
                    <a:pt x="531482" y="767054"/>
                  </a:lnTo>
                  <a:lnTo>
                    <a:pt x="531914" y="766064"/>
                  </a:lnTo>
                  <a:close/>
                </a:path>
                <a:path w="1045209" h="1075054">
                  <a:moveTo>
                    <a:pt x="561378" y="890473"/>
                  </a:moveTo>
                  <a:lnTo>
                    <a:pt x="560933" y="889165"/>
                  </a:lnTo>
                  <a:lnTo>
                    <a:pt x="560895" y="888263"/>
                  </a:lnTo>
                  <a:lnTo>
                    <a:pt x="560412" y="887857"/>
                  </a:lnTo>
                  <a:lnTo>
                    <a:pt x="560070" y="887539"/>
                  </a:lnTo>
                  <a:lnTo>
                    <a:pt x="559155" y="887895"/>
                  </a:lnTo>
                  <a:lnTo>
                    <a:pt x="558495" y="887933"/>
                  </a:lnTo>
                  <a:lnTo>
                    <a:pt x="558584" y="888657"/>
                  </a:lnTo>
                  <a:lnTo>
                    <a:pt x="558419" y="889558"/>
                  </a:lnTo>
                  <a:lnTo>
                    <a:pt x="558812" y="890016"/>
                  </a:lnTo>
                  <a:lnTo>
                    <a:pt x="559142" y="890397"/>
                  </a:lnTo>
                  <a:lnTo>
                    <a:pt x="560082" y="890270"/>
                  </a:lnTo>
                  <a:lnTo>
                    <a:pt x="561378" y="890473"/>
                  </a:lnTo>
                  <a:close/>
                </a:path>
                <a:path w="1045209" h="1075054">
                  <a:moveTo>
                    <a:pt x="568998" y="794550"/>
                  </a:moveTo>
                  <a:lnTo>
                    <a:pt x="567690" y="790054"/>
                  </a:lnTo>
                  <a:lnTo>
                    <a:pt x="565289" y="792619"/>
                  </a:lnTo>
                  <a:lnTo>
                    <a:pt x="566381" y="793800"/>
                  </a:lnTo>
                  <a:lnTo>
                    <a:pt x="567651" y="794842"/>
                  </a:lnTo>
                  <a:lnTo>
                    <a:pt x="567791" y="795007"/>
                  </a:lnTo>
                  <a:lnTo>
                    <a:pt x="568299" y="794715"/>
                  </a:lnTo>
                  <a:lnTo>
                    <a:pt x="568998" y="794550"/>
                  </a:lnTo>
                  <a:close/>
                </a:path>
                <a:path w="1045209" h="1075054">
                  <a:moveTo>
                    <a:pt x="596404" y="78917"/>
                  </a:moveTo>
                  <a:lnTo>
                    <a:pt x="593305" y="79171"/>
                  </a:lnTo>
                  <a:lnTo>
                    <a:pt x="591121" y="79502"/>
                  </a:lnTo>
                  <a:lnTo>
                    <a:pt x="590550" y="82588"/>
                  </a:lnTo>
                  <a:lnTo>
                    <a:pt x="592556" y="81889"/>
                  </a:lnTo>
                  <a:lnTo>
                    <a:pt x="595122" y="82003"/>
                  </a:lnTo>
                  <a:lnTo>
                    <a:pt x="596404" y="78917"/>
                  </a:lnTo>
                  <a:close/>
                </a:path>
                <a:path w="1045209" h="1075054">
                  <a:moveTo>
                    <a:pt x="597128" y="349681"/>
                  </a:moveTo>
                  <a:lnTo>
                    <a:pt x="596557" y="348322"/>
                  </a:lnTo>
                  <a:lnTo>
                    <a:pt x="596353" y="347484"/>
                  </a:lnTo>
                  <a:lnTo>
                    <a:pt x="595706" y="346697"/>
                  </a:lnTo>
                  <a:lnTo>
                    <a:pt x="594233" y="347179"/>
                  </a:lnTo>
                  <a:lnTo>
                    <a:pt x="594106" y="347599"/>
                  </a:lnTo>
                  <a:lnTo>
                    <a:pt x="593902" y="348208"/>
                  </a:lnTo>
                  <a:lnTo>
                    <a:pt x="594194" y="349199"/>
                  </a:lnTo>
                  <a:lnTo>
                    <a:pt x="594893" y="350012"/>
                  </a:lnTo>
                  <a:lnTo>
                    <a:pt x="595858" y="349707"/>
                  </a:lnTo>
                  <a:lnTo>
                    <a:pt x="597128" y="349681"/>
                  </a:lnTo>
                  <a:close/>
                </a:path>
                <a:path w="1045209" h="1075054">
                  <a:moveTo>
                    <a:pt x="607555" y="427621"/>
                  </a:moveTo>
                  <a:lnTo>
                    <a:pt x="606361" y="424484"/>
                  </a:lnTo>
                  <a:lnTo>
                    <a:pt x="605294" y="423697"/>
                  </a:lnTo>
                  <a:lnTo>
                    <a:pt x="603554" y="424688"/>
                  </a:lnTo>
                  <a:lnTo>
                    <a:pt x="603237" y="424853"/>
                  </a:lnTo>
                  <a:lnTo>
                    <a:pt x="603110" y="426072"/>
                  </a:lnTo>
                  <a:lnTo>
                    <a:pt x="604278" y="426567"/>
                  </a:lnTo>
                  <a:lnTo>
                    <a:pt x="605409" y="426897"/>
                  </a:lnTo>
                  <a:lnTo>
                    <a:pt x="607555" y="427621"/>
                  </a:lnTo>
                  <a:close/>
                </a:path>
                <a:path w="1045209" h="1075054">
                  <a:moveTo>
                    <a:pt x="620369" y="554469"/>
                  </a:moveTo>
                  <a:lnTo>
                    <a:pt x="620090" y="554126"/>
                  </a:lnTo>
                  <a:lnTo>
                    <a:pt x="619556" y="553415"/>
                  </a:lnTo>
                  <a:lnTo>
                    <a:pt x="617601" y="553885"/>
                  </a:lnTo>
                  <a:lnTo>
                    <a:pt x="616559" y="555002"/>
                  </a:lnTo>
                  <a:lnTo>
                    <a:pt x="617220" y="558330"/>
                  </a:lnTo>
                  <a:lnTo>
                    <a:pt x="620369" y="554469"/>
                  </a:lnTo>
                  <a:close/>
                </a:path>
                <a:path w="1045209" h="1075054">
                  <a:moveTo>
                    <a:pt x="621487" y="516140"/>
                  </a:moveTo>
                  <a:lnTo>
                    <a:pt x="620331" y="513232"/>
                  </a:lnTo>
                  <a:lnTo>
                    <a:pt x="617524" y="517893"/>
                  </a:lnTo>
                  <a:lnTo>
                    <a:pt x="619061" y="516737"/>
                  </a:lnTo>
                  <a:lnTo>
                    <a:pt x="621487" y="516140"/>
                  </a:lnTo>
                  <a:close/>
                </a:path>
                <a:path w="1045209" h="1075054">
                  <a:moveTo>
                    <a:pt x="627799" y="1049642"/>
                  </a:moveTo>
                  <a:lnTo>
                    <a:pt x="625221" y="1049566"/>
                  </a:lnTo>
                  <a:lnTo>
                    <a:pt x="623697" y="1050048"/>
                  </a:lnTo>
                  <a:lnTo>
                    <a:pt x="623227" y="1052703"/>
                  </a:lnTo>
                  <a:lnTo>
                    <a:pt x="625919" y="1053274"/>
                  </a:lnTo>
                  <a:lnTo>
                    <a:pt x="626922" y="1052042"/>
                  </a:lnTo>
                  <a:lnTo>
                    <a:pt x="627799" y="1049642"/>
                  </a:lnTo>
                  <a:close/>
                </a:path>
                <a:path w="1045209" h="1075054">
                  <a:moveTo>
                    <a:pt x="662343" y="944638"/>
                  </a:moveTo>
                  <a:lnTo>
                    <a:pt x="660273" y="942289"/>
                  </a:lnTo>
                  <a:lnTo>
                    <a:pt x="659904" y="944181"/>
                  </a:lnTo>
                  <a:lnTo>
                    <a:pt x="659218" y="947610"/>
                  </a:lnTo>
                  <a:lnTo>
                    <a:pt x="661670" y="945743"/>
                  </a:lnTo>
                  <a:lnTo>
                    <a:pt x="662343" y="944638"/>
                  </a:lnTo>
                  <a:close/>
                </a:path>
                <a:path w="1045209" h="1075054">
                  <a:moveTo>
                    <a:pt x="665784" y="613778"/>
                  </a:moveTo>
                  <a:lnTo>
                    <a:pt x="663448" y="614057"/>
                  </a:lnTo>
                  <a:lnTo>
                    <a:pt x="661885" y="613600"/>
                  </a:lnTo>
                  <a:lnTo>
                    <a:pt x="661695" y="613727"/>
                  </a:lnTo>
                  <a:lnTo>
                    <a:pt x="661492" y="613803"/>
                  </a:lnTo>
                  <a:lnTo>
                    <a:pt x="661403" y="613968"/>
                  </a:lnTo>
                  <a:lnTo>
                    <a:pt x="661314" y="614095"/>
                  </a:lnTo>
                  <a:lnTo>
                    <a:pt x="661314" y="614426"/>
                  </a:lnTo>
                  <a:lnTo>
                    <a:pt x="662444" y="615391"/>
                  </a:lnTo>
                  <a:lnTo>
                    <a:pt x="663524" y="616242"/>
                  </a:lnTo>
                  <a:lnTo>
                    <a:pt x="664781" y="617258"/>
                  </a:lnTo>
                  <a:lnTo>
                    <a:pt x="665784" y="613778"/>
                  </a:lnTo>
                  <a:close/>
                </a:path>
                <a:path w="1045209" h="1075054">
                  <a:moveTo>
                    <a:pt x="686612" y="612736"/>
                  </a:moveTo>
                  <a:lnTo>
                    <a:pt x="685888" y="610095"/>
                  </a:lnTo>
                  <a:lnTo>
                    <a:pt x="684707" y="608317"/>
                  </a:lnTo>
                  <a:lnTo>
                    <a:pt x="681482" y="610463"/>
                  </a:lnTo>
                  <a:lnTo>
                    <a:pt x="683526" y="611378"/>
                  </a:lnTo>
                  <a:lnTo>
                    <a:pt x="685063" y="612051"/>
                  </a:lnTo>
                  <a:lnTo>
                    <a:pt x="686612" y="612736"/>
                  </a:lnTo>
                  <a:close/>
                </a:path>
                <a:path w="1045209" h="1075054">
                  <a:moveTo>
                    <a:pt x="701065" y="208953"/>
                  </a:moveTo>
                  <a:lnTo>
                    <a:pt x="699935" y="208330"/>
                  </a:lnTo>
                  <a:lnTo>
                    <a:pt x="698855" y="207632"/>
                  </a:lnTo>
                  <a:lnTo>
                    <a:pt x="697496" y="207022"/>
                  </a:lnTo>
                  <a:lnTo>
                    <a:pt x="696937" y="207695"/>
                  </a:lnTo>
                  <a:lnTo>
                    <a:pt x="696239" y="208292"/>
                  </a:lnTo>
                  <a:lnTo>
                    <a:pt x="697890" y="209016"/>
                  </a:lnTo>
                  <a:lnTo>
                    <a:pt x="700481" y="210172"/>
                  </a:lnTo>
                  <a:lnTo>
                    <a:pt x="700659" y="209778"/>
                  </a:lnTo>
                  <a:lnTo>
                    <a:pt x="700874" y="209359"/>
                  </a:lnTo>
                  <a:lnTo>
                    <a:pt x="701065" y="208953"/>
                  </a:lnTo>
                  <a:close/>
                </a:path>
                <a:path w="1045209" h="1075054">
                  <a:moveTo>
                    <a:pt x="701446" y="1074762"/>
                  </a:moveTo>
                  <a:lnTo>
                    <a:pt x="701205" y="1073848"/>
                  </a:lnTo>
                  <a:lnTo>
                    <a:pt x="701040" y="1072896"/>
                  </a:lnTo>
                  <a:lnTo>
                    <a:pt x="700074" y="1072972"/>
                  </a:lnTo>
                  <a:lnTo>
                    <a:pt x="699160" y="1073137"/>
                  </a:lnTo>
                  <a:lnTo>
                    <a:pt x="698347" y="1073454"/>
                  </a:lnTo>
                  <a:lnTo>
                    <a:pt x="698220" y="1073505"/>
                  </a:lnTo>
                  <a:lnTo>
                    <a:pt x="698423" y="1074940"/>
                  </a:lnTo>
                  <a:lnTo>
                    <a:pt x="699401" y="1075004"/>
                  </a:lnTo>
                  <a:lnTo>
                    <a:pt x="700290" y="1074877"/>
                  </a:lnTo>
                  <a:lnTo>
                    <a:pt x="701446" y="1074762"/>
                  </a:lnTo>
                  <a:close/>
                </a:path>
                <a:path w="1045209" h="1075054">
                  <a:moveTo>
                    <a:pt x="715835" y="311111"/>
                  </a:moveTo>
                  <a:lnTo>
                    <a:pt x="715492" y="309841"/>
                  </a:lnTo>
                  <a:lnTo>
                    <a:pt x="715175" y="308546"/>
                  </a:lnTo>
                  <a:lnTo>
                    <a:pt x="714832" y="307263"/>
                  </a:lnTo>
                  <a:lnTo>
                    <a:pt x="714451" y="307314"/>
                  </a:lnTo>
                  <a:lnTo>
                    <a:pt x="713689" y="307479"/>
                  </a:lnTo>
                  <a:lnTo>
                    <a:pt x="713854" y="308813"/>
                  </a:lnTo>
                  <a:lnTo>
                    <a:pt x="714044" y="310134"/>
                  </a:lnTo>
                  <a:lnTo>
                    <a:pt x="714209" y="311467"/>
                  </a:lnTo>
                  <a:lnTo>
                    <a:pt x="714756" y="311353"/>
                  </a:lnTo>
                  <a:lnTo>
                    <a:pt x="715289" y="311238"/>
                  </a:lnTo>
                  <a:lnTo>
                    <a:pt x="715835" y="311111"/>
                  </a:lnTo>
                  <a:close/>
                </a:path>
                <a:path w="1045209" h="1075054">
                  <a:moveTo>
                    <a:pt x="726655" y="674776"/>
                  </a:moveTo>
                  <a:lnTo>
                    <a:pt x="726376" y="673823"/>
                  </a:lnTo>
                  <a:lnTo>
                    <a:pt x="725792" y="673163"/>
                  </a:lnTo>
                  <a:lnTo>
                    <a:pt x="725309" y="672680"/>
                  </a:lnTo>
                  <a:lnTo>
                    <a:pt x="724471" y="672515"/>
                  </a:lnTo>
                  <a:lnTo>
                    <a:pt x="723798" y="672223"/>
                  </a:lnTo>
                  <a:lnTo>
                    <a:pt x="723582" y="672477"/>
                  </a:lnTo>
                  <a:lnTo>
                    <a:pt x="723379" y="672757"/>
                  </a:lnTo>
                  <a:lnTo>
                    <a:pt x="723163" y="673036"/>
                  </a:lnTo>
                  <a:lnTo>
                    <a:pt x="724192" y="674065"/>
                  </a:lnTo>
                  <a:lnTo>
                    <a:pt x="726249" y="676186"/>
                  </a:lnTo>
                  <a:lnTo>
                    <a:pt x="726655" y="674776"/>
                  </a:lnTo>
                  <a:close/>
                </a:path>
                <a:path w="1045209" h="1075054">
                  <a:moveTo>
                    <a:pt x="772325" y="413766"/>
                  </a:moveTo>
                  <a:lnTo>
                    <a:pt x="771677" y="412889"/>
                  </a:lnTo>
                  <a:lnTo>
                    <a:pt x="771017" y="412038"/>
                  </a:lnTo>
                  <a:lnTo>
                    <a:pt x="770356" y="411162"/>
                  </a:lnTo>
                  <a:lnTo>
                    <a:pt x="770001" y="411530"/>
                  </a:lnTo>
                  <a:lnTo>
                    <a:pt x="769670" y="411861"/>
                  </a:lnTo>
                  <a:lnTo>
                    <a:pt x="769340" y="412229"/>
                  </a:lnTo>
                  <a:lnTo>
                    <a:pt x="769670" y="412635"/>
                  </a:lnTo>
                  <a:lnTo>
                    <a:pt x="769924" y="413232"/>
                  </a:lnTo>
                  <a:lnTo>
                    <a:pt x="770953" y="413702"/>
                  </a:lnTo>
                  <a:lnTo>
                    <a:pt x="771664" y="413664"/>
                  </a:lnTo>
                  <a:lnTo>
                    <a:pt x="772325" y="413766"/>
                  </a:lnTo>
                  <a:close/>
                </a:path>
                <a:path w="1045209" h="1075054">
                  <a:moveTo>
                    <a:pt x="774776" y="537591"/>
                  </a:moveTo>
                  <a:lnTo>
                    <a:pt x="774700" y="536867"/>
                  </a:lnTo>
                  <a:lnTo>
                    <a:pt x="774661" y="536498"/>
                  </a:lnTo>
                  <a:lnTo>
                    <a:pt x="770166" y="536943"/>
                  </a:lnTo>
                  <a:lnTo>
                    <a:pt x="770242" y="537718"/>
                  </a:lnTo>
                  <a:lnTo>
                    <a:pt x="770280" y="538124"/>
                  </a:lnTo>
                  <a:lnTo>
                    <a:pt x="771791" y="537946"/>
                  </a:lnTo>
                  <a:lnTo>
                    <a:pt x="773277" y="537768"/>
                  </a:lnTo>
                  <a:lnTo>
                    <a:pt x="774776" y="537591"/>
                  </a:lnTo>
                  <a:close/>
                </a:path>
                <a:path w="1045209" h="1075054">
                  <a:moveTo>
                    <a:pt x="790867" y="164261"/>
                  </a:moveTo>
                  <a:lnTo>
                    <a:pt x="790384" y="164020"/>
                  </a:lnTo>
                  <a:lnTo>
                    <a:pt x="789901" y="163728"/>
                  </a:lnTo>
                  <a:lnTo>
                    <a:pt x="789432" y="163461"/>
                  </a:lnTo>
                  <a:lnTo>
                    <a:pt x="787463" y="166839"/>
                  </a:lnTo>
                  <a:lnTo>
                    <a:pt x="787933" y="167119"/>
                  </a:lnTo>
                  <a:lnTo>
                    <a:pt x="788403" y="167386"/>
                  </a:lnTo>
                  <a:lnTo>
                    <a:pt x="788885" y="167665"/>
                  </a:lnTo>
                  <a:lnTo>
                    <a:pt x="790867" y="164261"/>
                  </a:lnTo>
                  <a:close/>
                </a:path>
                <a:path w="1045209" h="1075054">
                  <a:moveTo>
                    <a:pt x="801941" y="499821"/>
                  </a:moveTo>
                  <a:lnTo>
                    <a:pt x="798258" y="501446"/>
                  </a:lnTo>
                  <a:lnTo>
                    <a:pt x="799846" y="503364"/>
                  </a:lnTo>
                  <a:lnTo>
                    <a:pt x="801560" y="505193"/>
                  </a:lnTo>
                  <a:lnTo>
                    <a:pt x="801687" y="503516"/>
                  </a:lnTo>
                  <a:lnTo>
                    <a:pt x="801941" y="499821"/>
                  </a:lnTo>
                  <a:close/>
                </a:path>
                <a:path w="1045209" h="1075054">
                  <a:moveTo>
                    <a:pt x="803706" y="919505"/>
                  </a:moveTo>
                  <a:lnTo>
                    <a:pt x="803617" y="918438"/>
                  </a:lnTo>
                  <a:lnTo>
                    <a:pt x="803579" y="917371"/>
                  </a:lnTo>
                  <a:lnTo>
                    <a:pt x="803376" y="916330"/>
                  </a:lnTo>
                  <a:lnTo>
                    <a:pt x="802360" y="916292"/>
                  </a:lnTo>
                  <a:lnTo>
                    <a:pt x="801814" y="916279"/>
                  </a:lnTo>
                  <a:lnTo>
                    <a:pt x="801916" y="917384"/>
                  </a:lnTo>
                  <a:lnTo>
                    <a:pt x="802144" y="919632"/>
                  </a:lnTo>
                  <a:lnTo>
                    <a:pt x="803706" y="919505"/>
                  </a:lnTo>
                  <a:close/>
                </a:path>
                <a:path w="1045209" h="1075054">
                  <a:moveTo>
                    <a:pt x="810945" y="880351"/>
                  </a:moveTo>
                  <a:lnTo>
                    <a:pt x="808901" y="880249"/>
                  </a:lnTo>
                  <a:lnTo>
                    <a:pt x="807758" y="880211"/>
                  </a:lnTo>
                  <a:lnTo>
                    <a:pt x="805929" y="880122"/>
                  </a:lnTo>
                  <a:lnTo>
                    <a:pt x="806869" y="881646"/>
                  </a:lnTo>
                  <a:lnTo>
                    <a:pt x="808126" y="883729"/>
                  </a:lnTo>
                  <a:lnTo>
                    <a:pt x="810945" y="880351"/>
                  </a:lnTo>
                  <a:close/>
                </a:path>
                <a:path w="1045209" h="1075054">
                  <a:moveTo>
                    <a:pt x="812723" y="1051509"/>
                  </a:moveTo>
                  <a:lnTo>
                    <a:pt x="812622" y="1048524"/>
                  </a:lnTo>
                  <a:lnTo>
                    <a:pt x="812546" y="1047051"/>
                  </a:lnTo>
                  <a:lnTo>
                    <a:pt x="811276" y="1047229"/>
                  </a:lnTo>
                  <a:lnTo>
                    <a:pt x="810641" y="1047330"/>
                  </a:lnTo>
                  <a:lnTo>
                    <a:pt x="811288" y="1050226"/>
                  </a:lnTo>
                  <a:lnTo>
                    <a:pt x="811631" y="1051661"/>
                  </a:lnTo>
                  <a:lnTo>
                    <a:pt x="811987" y="1051623"/>
                  </a:lnTo>
                  <a:lnTo>
                    <a:pt x="812723" y="1051509"/>
                  </a:lnTo>
                  <a:close/>
                </a:path>
                <a:path w="1045209" h="1075054">
                  <a:moveTo>
                    <a:pt x="827328" y="52324"/>
                  </a:moveTo>
                  <a:lnTo>
                    <a:pt x="826046" y="49136"/>
                  </a:lnTo>
                  <a:lnTo>
                    <a:pt x="824852" y="50939"/>
                  </a:lnTo>
                  <a:lnTo>
                    <a:pt x="824103" y="52044"/>
                  </a:lnTo>
                  <a:lnTo>
                    <a:pt x="823353" y="53174"/>
                  </a:lnTo>
                  <a:lnTo>
                    <a:pt x="824471" y="54025"/>
                  </a:lnTo>
                  <a:lnTo>
                    <a:pt x="825881" y="53174"/>
                  </a:lnTo>
                  <a:lnTo>
                    <a:pt x="827328" y="52324"/>
                  </a:lnTo>
                  <a:close/>
                </a:path>
                <a:path w="1045209" h="1075054">
                  <a:moveTo>
                    <a:pt x="849845" y="248323"/>
                  </a:moveTo>
                  <a:lnTo>
                    <a:pt x="849528" y="246621"/>
                  </a:lnTo>
                  <a:lnTo>
                    <a:pt x="849223" y="244919"/>
                  </a:lnTo>
                  <a:lnTo>
                    <a:pt x="848906" y="243230"/>
                  </a:lnTo>
                  <a:lnTo>
                    <a:pt x="847445" y="245313"/>
                  </a:lnTo>
                  <a:lnTo>
                    <a:pt x="847686" y="247015"/>
                  </a:lnTo>
                  <a:lnTo>
                    <a:pt x="849845" y="248323"/>
                  </a:lnTo>
                  <a:close/>
                </a:path>
                <a:path w="1045209" h="1075054">
                  <a:moveTo>
                    <a:pt x="859777" y="917244"/>
                  </a:moveTo>
                  <a:lnTo>
                    <a:pt x="858634" y="917105"/>
                  </a:lnTo>
                  <a:lnTo>
                    <a:pt x="857504" y="916940"/>
                  </a:lnTo>
                  <a:lnTo>
                    <a:pt x="856348" y="916914"/>
                  </a:lnTo>
                  <a:lnTo>
                    <a:pt x="855980" y="918349"/>
                  </a:lnTo>
                  <a:lnTo>
                    <a:pt x="857110" y="918794"/>
                  </a:lnTo>
                  <a:lnTo>
                    <a:pt x="858215" y="919060"/>
                  </a:lnTo>
                  <a:lnTo>
                    <a:pt x="859282" y="919353"/>
                  </a:lnTo>
                  <a:lnTo>
                    <a:pt x="859612" y="917943"/>
                  </a:lnTo>
                  <a:lnTo>
                    <a:pt x="859777" y="917244"/>
                  </a:lnTo>
                  <a:close/>
                </a:path>
                <a:path w="1045209" h="1075054">
                  <a:moveTo>
                    <a:pt x="864971" y="345922"/>
                  </a:moveTo>
                  <a:lnTo>
                    <a:pt x="864247" y="343090"/>
                  </a:lnTo>
                  <a:lnTo>
                    <a:pt x="863333" y="342201"/>
                  </a:lnTo>
                  <a:lnTo>
                    <a:pt x="861390" y="342773"/>
                  </a:lnTo>
                  <a:lnTo>
                    <a:pt x="861098" y="342874"/>
                  </a:lnTo>
                  <a:lnTo>
                    <a:pt x="860920" y="343369"/>
                  </a:lnTo>
                  <a:lnTo>
                    <a:pt x="860513" y="343928"/>
                  </a:lnTo>
                  <a:lnTo>
                    <a:pt x="861758" y="344487"/>
                  </a:lnTo>
                  <a:lnTo>
                    <a:pt x="864971" y="345922"/>
                  </a:lnTo>
                  <a:close/>
                </a:path>
                <a:path w="1045209" h="1075054">
                  <a:moveTo>
                    <a:pt x="865898" y="697458"/>
                  </a:moveTo>
                  <a:lnTo>
                    <a:pt x="865759" y="696988"/>
                  </a:lnTo>
                  <a:lnTo>
                    <a:pt x="865505" y="696061"/>
                  </a:lnTo>
                  <a:lnTo>
                    <a:pt x="864006" y="695528"/>
                  </a:lnTo>
                  <a:lnTo>
                    <a:pt x="862609" y="695490"/>
                  </a:lnTo>
                  <a:lnTo>
                    <a:pt x="862152" y="698715"/>
                  </a:lnTo>
                  <a:lnTo>
                    <a:pt x="863409" y="698296"/>
                  </a:lnTo>
                  <a:lnTo>
                    <a:pt x="864654" y="697877"/>
                  </a:lnTo>
                  <a:lnTo>
                    <a:pt x="865898" y="697458"/>
                  </a:lnTo>
                  <a:close/>
                </a:path>
                <a:path w="1045209" h="1075054">
                  <a:moveTo>
                    <a:pt x="882040" y="657860"/>
                  </a:moveTo>
                  <a:lnTo>
                    <a:pt x="881710" y="656920"/>
                  </a:lnTo>
                  <a:lnTo>
                    <a:pt x="881557" y="655574"/>
                  </a:lnTo>
                  <a:lnTo>
                    <a:pt x="880427" y="656069"/>
                  </a:lnTo>
                  <a:lnTo>
                    <a:pt x="879246" y="656361"/>
                  </a:lnTo>
                  <a:lnTo>
                    <a:pt x="879182" y="657567"/>
                  </a:lnTo>
                  <a:lnTo>
                    <a:pt x="879640" y="658469"/>
                  </a:lnTo>
                  <a:lnTo>
                    <a:pt x="879881" y="659371"/>
                  </a:lnTo>
                  <a:lnTo>
                    <a:pt x="880579" y="659155"/>
                  </a:lnTo>
                  <a:lnTo>
                    <a:pt x="881710" y="659053"/>
                  </a:lnTo>
                  <a:lnTo>
                    <a:pt x="881837" y="658660"/>
                  </a:lnTo>
                  <a:lnTo>
                    <a:pt x="882040" y="657860"/>
                  </a:lnTo>
                  <a:close/>
                </a:path>
                <a:path w="1045209" h="1075054">
                  <a:moveTo>
                    <a:pt x="888987" y="226555"/>
                  </a:moveTo>
                  <a:lnTo>
                    <a:pt x="888758" y="225983"/>
                  </a:lnTo>
                  <a:lnTo>
                    <a:pt x="888504" y="225412"/>
                  </a:lnTo>
                  <a:lnTo>
                    <a:pt x="888263" y="224840"/>
                  </a:lnTo>
                  <a:lnTo>
                    <a:pt x="886993" y="225425"/>
                  </a:lnTo>
                  <a:lnTo>
                    <a:pt x="885723" y="225983"/>
                  </a:lnTo>
                  <a:lnTo>
                    <a:pt x="884491" y="226606"/>
                  </a:lnTo>
                  <a:lnTo>
                    <a:pt x="884580" y="227253"/>
                  </a:lnTo>
                  <a:lnTo>
                    <a:pt x="884694" y="227952"/>
                  </a:lnTo>
                  <a:lnTo>
                    <a:pt x="887564" y="226999"/>
                  </a:lnTo>
                  <a:lnTo>
                    <a:pt x="888987" y="226555"/>
                  </a:lnTo>
                  <a:close/>
                </a:path>
                <a:path w="1045209" h="1075054">
                  <a:moveTo>
                    <a:pt x="909434" y="943876"/>
                  </a:moveTo>
                  <a:lnTo>
                    <a:pt x="908634" y="941438"/>
                  </a:lnTo>
                  <a:lnTo>
                    <a:pt x="906246" y="941920"/>
                  </a:lnTo>
                  <a:lnTo>
                    <a:pt x="905522" y="942975"/>
                  </a:lnTo>
                  <a:lnTo>
                    <a:pt x="906297" y="945502"/>
                  </a:lnTo>
                  <a:lnTo>
                    <a:pt x="908367" y="944702"/>
                  </a:lnTo>
                  <a:lnTo>
                    <a:pt x="909434" y="943876"/>
                  </a:lnTo>
                  <a:close/>
                </a:path>
                <a:path w="1045209" h="1075054">
                  <a:moveTo>
                    <a:pt x="913244" y="439051"/>
                  </a:moveTo>
                  <a:lnTo>
                    <a:pt x="912558" y="437705"/>
                  </a:lnTo>
                  <a:lnTo>
                    <a:pt x="910069" y="437146"/>
                  </a:lnTo>
                  <a:lnTo>
                    <a:pt x="908621" y="439839"/>
                  </a:lnTo>
                  <a:lnTo>
                    <a:pt x="909701" y="440918"/>
                  </a:lnTo>
                  <a:lnTo>
                    <a:pt x="912520" y="441744"/>
                  </a:lnTo>
                  <a:lnTo>
                    <a:pt x="913244" y="439051"/>
                  </a:lnTo>
                  <a:close/>
                </a:path>
                <a:path w="1045209" h="1075054">
                  <a:moveTo>
                    <a:pt x="938034" y="499364"/>
                  </a:moveTo>
                  <a:lnTo>
                    <a:pt x="935012" y="494728"/>
                  </a:lnTo>
                  <a:lnTo>
                    <a:pt x="931875" y="495287"/>
                  </a:lnTo>
                  <a:lnTo>
                    <a:pt x="933869" y="496582"/>
                  </a:lnTo>
                  <a:lnTo>
                    <a:pt x="935469" y="497674"/>
                  </a:lnTo>
                  <a:lnTo>
                    <a:pt x="938034" y="499364"/>
                  </a:lnTo>
                  <a:close/>
                </a:path>
                <a:path w="1045209" h="1075054">
                  <a:moveTo>
                    <a:pt x="939609" y="945743"/>
                  </a:moveTo>
                  <a:lnTo>
                    <a:pt x="936891" y="944676"/>
                  </a:lnTo>
                  <a:lnTo>
                    <a:pt x="936472" y="944499"/>
                  </a:lnTo>
                  <a:lnTo>
                    <a:pt x="935812" y="944930"/>
                  </a:lnTo>
                  <a:lnTo>
                    <a:pt x="934910" y="945172"/>
                  </a:lnTo>
                  <a:lnTo>
                    <a:pt x="935964" y="947762"/>
                  </a:lnTo>
                  <a:lnTo>
                    <a:pt x="936866" y="949896"/>
                  </a:lnTo>
                  <a:lnTo>
                    <a:pt x="939304" y="947280"/>
                  </a:lnTo>
                  <a:lnTo>
                    <a:pt x="939609" y="945743"/>
                  </a:lnTo>
                  <a:close/>
                </a:path>
                <a:path w="1045209" h="1075054">
                  <a:moveTo>
                    <a:pt x="959396" y="463461"/>
                  </a:moveTo>
                  <a:lnTo>
                    <a:pt x="958646" y="462572"/>
                  </a:lnTo>
                  <a:lnTo>
                    <a:pt x="958138" y="461835"/>
                  </a:lnTo>
                  <a:lnTo>
                    <a:pt x="957351" y="461175"/>
                  </a:lnTo>
                  <a:lnTo>
                    <a:pt x="956614" y="461797"/>
                  </a:lnTo>
                  <a:lnTo>
                    <a:pt x="956144" y="462102"/>
                  </a:lnTo>
                  <a:lnTo>
                    <a:pt x="956627" y="462826"/>
                  </a:lnTo>
                  <a:lnTo>
                    <a:pt x="957021" y="463626"/>
                  </a:lnTo>
                  <a:lnTo>
                    <a:pt x="957618" y="464248"/>
                  </a:lnTo>
                  <a:lnTo>
                    <a:pt x="957732" y="464375"/>
                  </a:lnTo>
                  <a:lnTo>
                    <a:pt x="958532" y="463854"/>
                  </a:lnTo>
                  <a:lnTo>
                    <a:pt x="959396" y="463461"/>
                  </a:lnTo>
                  <a:close/>
                </a:path>
                <a:path w="1045209" h="1075054">
                  <a:moveTo>
                    <a:pt x="969022" y="669328"/>
                  </a:moveTo>
                  <a:lnTo>
                    <a:pt x="965187" y="673328"/>
                  </a:lnTo>
                  <a:lnTo>
                    <a:pt x="968070" y="672846"/>
                  </a:lnTo>
                  <a:lnTo>
                    <a:pt x="969022" y="669328"/>
                  </a:lnTo>
                  <a:close/>
                </a:path>
                <a:path w="1045209" h="1075054">
                  <a:moveTo>
                    <a:pt x="984338" y="748576"/>
                  </a:moveTo>
                  <a:lnTo>
                    <a:pt x="981176" y="748944"/>
                  </a:lnTo>
                  <a:lnTo>
                    <a:pt x="977366" y="749363"/>
                  </a:lnTo>
                  <a:lnTo>
                    <a:pt x="977607" y="751065"/>
                  </a:lnTo>
                  <a:lnTo>
                    <a:pt x="979652" y="751281"/>
                  </a:lnTo>
                  <a:lnTo>
                    <a:pt x="981710" y="751598"/>
                  </a:lnTo>
                  <a:lnTo>
                    <a:pt x="984338" y="748576"/>
                  </a:lnTo>
                  <a:close/>
                </a:path>
                <a:path w="1045209" h="1075054">
                  <a:moveTo>
                    <a:pt x="1019149" y="611759"/>
                  </a:moveTo>
                  <a:lnTo>
                    <a:pt x="1018489" y="611644"/>
                  </a:lnTo>
                  <a:lnTo>
                    <a:pt x="1017816" y="611543"/>
                  </a:lnTo>
                  <a:lnTo>
                    <a:pt x="1017181" y="611428"/>
                  </a:lnTo>
                  <a:lnTo>
                    <a:pt x="1016203" y="612940"/>
                  </a:lnTo>
                  <a:lnTo>
                    <a:pt x="1015492" y="614476"/>
                  </a:lnTo>
                  <a:lnTo>
                    <a:pt x="1018298" y="616648"/>
                  </a:lnTo>
                  <a:lnTo>
                    <a:pt x="1018654" y="614641"/>
                  </a:lnTo>
                  <a:lnTo>
                    <a:pt x="1019149" y="611759"/>
                  </a:lnTo>
                  <a:close/>
                </a:path>
                <a:path w="1045209" h="1075054">
                  <a:moveTo>
                    <a:pt x="1044752" y="313613"/>
                  </a:moveTo>
                  <a:lnTo>
                    <a:pt x="1043978" y="312788"/>
                  </a:lnTo>
                  <a:lnTo>
                    <a:pt x="1043622" y="312204"/>
                  </a:lnTo>
                  <a:lnTo>
                    <a:pt x="1042885" y="312661"/>
                  </a:lnTo>
                  <a:lnTo>
                    <a:pt x="1041946" y="312978"/>
                  </a:lnTo>
                  <a:lnTo>
                    <a:pt x="1041082" y="314172"/>
                  </a:lnTo>
                  <a:lnTo>
                    <a:pt x="1041247" y="315112"/>
                  </a:lnTo>
                  <a:lnTo>
                    <a:pt x="1041171" y="315887"/>
                  </a:lnTo>
                  <a:lnTo>
                    <a:pt x="1041666" y="315798"/>
                  </a:lnTo>
                  <a:lnTo>
                    <a:pt x="1042187" y="315747"/>
                  </a:lnTo>
                  <a:lnTo>
                    <a:pt x="1042708" y="315671"/>
                  </a:lnTo>
                  <a:lnTo>
                    <a:pt x="1043368" y="315125"/>
                  </a:lnTo>
                  <a:lnTo>
                    <a:pt x="1044232" y="314667"/>
                  </a:lnTo>
                  <a:lnTo>
                    <a:pt x="1044752" y="31361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60">
              <a:extLst>
                <a:ext uri="{FF2B5EF4-FFF2-40B4-BE49-F238E27FC236}">
                  <a16:creationId xmlns:a16="http://schemas.microsoft.com/office/drawing/2014/main" id="{899C2DC4-83FA-8F22-9726-DDB23E72B54A}"/>
                </a:ext>
              </a:extLst>
            </p:cNvPr>
            <p:cNvSpPr/>
            <p:nvPr/>
          </p:nvSpPr>
          <p:spPr>
            <a:xfrm>
              <a:off x="3582113" y="3894194"/>
              <a:ext cx="785397" cy="654359"/>
            </a:xfrm>
            <a:custGeom>
              <a:avLst/>
              <a:gdLst/>
              <a:ahLst/>
              <a:cxnLst/>
              <a:rect l="l" t="t" r="r" b="b"/>
              <a:pathLst>
                <a:path w="1009650" h="956945">
                  <a:moveTo>
                    <a:pt x="3771" y="514172"/>
                  </a:moveTo>
                  <a:lnTo>
                    <a:pt x="3695" y="513689"/>
                  </a:lnTo>
                  <a:lnTo>
                    <a:pt x="3644" y="513219"/>
                  </a:lnTo>
                  <a:lnTo>
                    <a:pt x="3568" y="512711"/>
                  </a:lnTo>
                  <a:lnTo>
                    <a:pt x="2374" y="512902"/>
                  </a:lnTo>
                  <a:lnTo>
                    <a:pt x="0" y="513232"/>
                  </a:lnTo>
                  <a:lnTo>
                    <a:pt x="50" y="513689"/>
                  </a:lnTo>
                  <a:lnTo>
                    <a:pt x="127" y="514134"/>
                  </a:lnTo>
                  <a:lnTo>
                    <a:pt x="190" y="514565"/>
                  </a:lnTo>
                  <a:lnTo>
                    <a:pt x="1397" y="514438"/>
                  </a:lnTo>
                  <a:lnTo>
                    <a:pt x="3771" y="514172"/>
                  </a:lnTo>
                  <a:close/>
                </a:path>
                <a:path w="1009650" h="956945">
                  <a:moveTo>
                    <a:pt x="19672" y="553554"/>
                  </a:moveTo>
                  <a:lnTo>
                    <a:pt x="18859" y="553326"/>
                  </a:lnTo>
                  <a:lnTo>
                    <a:pt x="18275" y="554888"/>
                  </a:lnTo>
                  <a:lnTo>
                    <a:pt x="17995" y="555650"/>
                  </a:lnTo>
                  <a:lnTo>
                    <a:pt x="18402" y="555802"/>
                  </a:lnTo>
                  <a:lnTo>
                    <a:pt x="18821" y="555942"/>
                  </a:lnTo>
                  <a:lnTo>
                    <a:pt x="19240" y="556069"/>
                  </a:lnTo>
                  <a:lnTo>
                    <a:pt x="19405" y="555231"/>
                  </a:lnTo>
                  <a:lnTo>
                    <a:pt x="19672" y="553554"/>
                  </a:lnTo>
                  <a:close/>
                </a:path>
                <a:path w="1009650" h="956945">
                  <a:moveTo>
                    <a:pt x="21780" y="573633"/>
                  </a:moveTo>
                  <a:lnTo>
                    <a:pt x="19646" y="574103"/>
                  </a:lnTo>
                  <a:lnTo>
                    <a:pt x="17094" y="574649"/>
                  </a:lnTo>
                  <a:lnTo>
                    <a:pt x="19011" y="576440"/>
                  </a:lnTo>
                  <a:lnTo>
                    <a:pt x="20358" y="576275"/>
                  </a:lnTo>
                  <a:lnTo>
                    <a:pt x="21780" y="573633"/>
                  </a:lnTo>
                  <a:close/>
                </a:path>
                <a:path w="1009650" h="956945">
                  <a:moveTo>
                    <a:pt x="22364" y="709358"/>
                  </a:moveTo>
                  <a:lnTo>
                    <a:pt x="21526" y="709028"/>
                  </a:lnTo>
                  <a:lnTo>
                    <a:pt x="20713" y="708787"/>
                  </a:lnTo>
                  <a:lnTo>
                    <a:pt x="19926" y="708533"/>
                  </a:lnTo>
                  <a:lnTo>
                    <a:pt x="19646" y="709510"/>
                  </a:lnTo>
                  <a:lnTo>
                    <a:pt x="19532" y="709993"/>
                  </a:lnTo>
                  <a:lnTo>
                    <a:pt x="21234" y="710260"/>
                  </a:lnTo>
                  <a:lnTo>
                    <a:pt x="22098" y="710336"/>
                  </a:lnTo>
                  <a:lnTo>
                    <a:pt x="22364" y="709358"/>
                  </a:lnTo>
                  <a:close/>
                </a:path>
                <a:path w="1009650" h="956945">
                  <a:moveTo>
                    <a:pt x="115544" y="281419"/>
                  </a:moveTo>
                  <a:lnTo>
                    <a:pt x="114033" y="280809"/>
                  </a:lnTo>
                  <a:lnTo>
                    <a:pt x="113233" y="284391"/>
                  </a:lnTo>
                  <a:lnTo>
                    <a:pt x="113614" y="284480"/>
                  </a:lnTo>
                  <a:lnTo>
                    <a:pt x="114007" y="284594"/>
                  </a:lnTo>
                  <a:lnTo>
                    <a:pt x="114401" y="284683"/>
                  </a:lnTo>
                  <a:lnTo>
                    <a:pt x="114782" y="283591"/>
                  </a:lnTo>
                  <a:lnTo>
                    <a:pt x="115163" y="282511"/>
                  </a:lnTo>
                  <a:lnTo>
                    <a:pt x="115544" y="281419"/>
                  </a:lnTo>
                  <a:close/>
                </a:path>
                <a:path w="1009650" h="956945">
                  <a:moveTo>
                    <a:pt x="120484" y="877189"/>
                  </a:moveTo>
                  <a:lnTo>
                    <a:pt x="119926" y="876439"/>
                  </a:lnTo>
                  <a:lnTo>
                    <a:pt x="119646" y="875715"/>
                  </a:lnTo>
                  <a:lnTo>
                    <a:pt x="119316" y="875715"/>
                  </a:lnTo>
                  <a:lnTo>
                    <a:pt x="118821" y="875677"/>
                  </a:lnTo>
                  <a:lnTo>
                    <a:pt x="118097" y="875995"/>
                  </a:lnTo>
                  <a:lnTo>
                    <a:pt x="117627" y="876731"/>
                  </a:lnTo>
                  <a:lnTo>
                    <a:pt x="117995" y="877417"/>
                  </a:lnTo>
                  <a:lnTo>
                    <a:pt x="118097" y="877938"/>
                  </a:lnTo>
                  <a:lnTo>
                    <a:pt x="119468" y="877519"/>
                  </a:lnTo>
                  <a:lnTo>
                    <a:pt x="120484" y="877189"/>
                  </a:lnTo>
                  <a:close/>
                </a:path>
                <a:path w="1009650" h="956945">
                  <a:moveTo>
                    <a:pt x="171069" y="480555"/>
                  </a:moveTo>
                  <a:lnTo>
                    <a:pt x="170815" y="480098"/>
                  </a:lnTo>
                  <a:lnTo>
                    <a:pt x="170599" y="479336"/>
                  </a:lnTo>
                  <a:lnTo>
                    <a:pt x="170268" y="479298"/>
                  </a:lnTo>
                  <a:lnTo>
                    <a:pt x="169811" y="479221"/>
                  </a:lnTo>
                  <a:lnTo>
                    <a:pt x="169151" y="479577"/>
                  </a:lnTo>
                  <a:lnTo>
                    <a:pt x="168808" y="479958"/>
                  </a:lnTo>
                  <a:lnTo>
                    <a:pt x="168681" y="480110"/>
                  </a:lnTo>
                  <a:lnTo>
                    <a:pt x="169176" y="480796"/>
                  </a:lnTo>
                  <a:lnTo>
                    <a:pt x="169443" y="481457"/>
                  </a:lnTo>
                  <a:lnTo>
                    <a:pt x="171069" y="480555"/>
                  </a:lnTo>
                  <a:close/>
                </a:path>
                <a:path w="1009650" h="956945">
                  <a:moveTo>
                    <a:pt x="223735" y="786739"/>
                  </a:moveTo>
                  <a:lnTo>
                    <a:pt x="222707" y="785672"/>
                  </a:lnTo>
                  <a:lnTo>
                    <a:pt x="222313" y="784974"/>
                  </a:lnTo>
                  <a:lnTo>
                    <a:pt x="221335" y="784542"/>
                  </a:lnTo>
                  <a:lnTo>
                    <a:pt x="220687" y="785012"/>
                  </a:lnTo>
                  <a:lnTo>
                    <a:pt x="220141" y="785190"/>
                  </a:lnTo>
                  <a:lnTo>
                    <a:pt x="220395" y="785850"/>
                  </a:lnTo>
                  <a:lnTo>
                    <a:pt x="220484" y="786790"/>
                  </a:lnTo>
                  <a:lnTo>
                    <a:pt x="221386" y="787400"/>
                  </a:lnTo>
                  <a:lnTo>
                    <a:pt x="222275" y="786980"/>
                  </a:lnTo>
                  <a:lnTo>
                    <a:pt x="223735" y="786739"/>
                  </a:lnTo>
                  <a:close/>
                </a:path>
                <a:path w="1009650" h="956945">
                  <a:moveTo>
                    <a:pt x="229819" y="110731"/>
                  </a:moveTo>
                  <a:lnTo>
                    <a:pt x="229362" y="110083"/>
                  </a:lnTo>
                  <a:lnTo>
                    <a:pt x="228930" y="109410"/>
                  </a:lnTo>
                  <a:lnTo>
                    <a:pt x="228498" y="108750"/>
                  </a:lnTo>
                  <a:lnTo>
                    <a:pt x="228219" y="108915"/>
                  </a:lnTo>
                  <a:lnTo>
                    <a:pt x="227926" y="109054"/>
                  </a:lnTo>
                  <a:lnTo>
                    <a:pt x="227647" y="109232"/>
                  </a:lnTo>
                  <a:lnTo>
                    <a:pt x="227965" y="110007"/>
                  </a:lnTo>
                  <a:lnTo>
                    <a:pt x="228295" y="110782"/>
                  </a:lnTo>
                  <a:lnTo>
                    <a:pt x="228612" y="111531"/>
                  </a:lnTo>
                  <a:lnTo>
                    <a:pt x="228993" y="111277"/>
                  </a:lnTo>
                  <a:lnTo>
                    <a:pt x="229412" y="111023"/>
                  </a:lnTo>
                  <a:lnTo>
                    <a:pt x="229819" y="110731"/>
                  </a:lnTo>
                  <a:close/>
                </a:path>
                <a:path w="1009650" h="956945">
                  <a:moveTo>
                    <a:pt x="241782" y="697204"/>
                  </a:moveTo>
                  <a:lnTo>
                    <a:pt x="241338" y="697191"/>
                  </a:lnTo>
                  <a:lnTo>
                    <a:pt x="240880" y="697166"/>
                  </a:lnTo>
                  <a:lnTo>
                    <a:pt x="240461" y="697191"/>
                  </a:lnTo>
                  <a:lnTo>
                    <a:pt x="240474" y="698474"/>
                  </a:lnTo>
                  <a:lnTo>
                    <a:pt x="240499" y="699795"/>
                  </a:lnTo>
                  <a:lnTo>
                    <a:pt x="240512" y="701103"/>
                  </a:lnTo>
                  <a:lnTo>
                    <a:pt x="241706" y="701103"/>
                  </a:lnTo>
                  <a:lnTo>
                    <a:pt x="241744" y="698500"/>
                  </a:lnTo>
                  <a:lnTo>
                    <a:pt x="241782" y="697204"/>
                  </a:lnTo>
                  <a:close/>
                </a:path>
                <a:path w="1009650" h="956945">
                  <a:moveTo>
                    <a:pt x="245770" y="889762"/>
                  </a:moveTo>
                  <a:lnTo>
                    <a:pt x="245732" y="889381"/>
                  </a:lnTo>
                  <a:lnTo>
                    <a:pt x="245694" y="888631"/>
                  </a:lnTo>
                  <a:lnTo>
                    <a:pt x="244690" y="888669"/>
                  </a:lnTo>
                  <a:lnTo>
                    <a:pt x="243725" y="888758"/>
                  </a:lnTo>
                  <a:lnTo>
                    <a:pt x="242747" y="888847"/>
                  </a:lnTo>
                  <a:lnTo>
                    <a:pt x="242773" y="889215"/>
                  </a:lnTo>
                  <a:lnTo>
                    <a:pt x="242824" y="889939"/>
                  </a:lnTo>
                  <a:lnTo>
                    <a:pt x="243801" y="889889"/>
                  </a:lnTo>
                  <a:lnTo>
                    <a:pt x="244792" y="889825"/>
                  </a:lnTo>
                  <a:lnTo>
                    <a:pt x="245770" y="889762"/>
                  </a:lnTo>
                  <a:close/>
                </a:path>
                <a:path w="1009650" h="956945">
                  <a:moveTo>
                    <a:pt x="251828" y="534543"/>
                  </a:moveTo>
                  <a:lnTo>
                    <a:pt x="251167" y="534670"/>
                  </a:lnTo>
                  <a:lnTo>
                    <a:pt x="250418" y="534657"/>
                  </a:lnTo>
                  <a:lnTo>
                    <a:pt x="249669" y="535139"/>
                  </a:lnTo>
                  <a:lnTo>
                    <a:pt x="249910" y="535978"/>
                  </a:lnTo>
                  <a:lnTo>
                    <a:pt x="249999" y="538213"/>
                  </a:lnTo>
                  <a:lnTo>
                    <a:pt x="250888" y="537108"/>
                  </a:lnTo>
                  <a:lnTo>
                    <a:pt x="251358" y="536689"/>
                  </a:lnTo>
                  <a:lnTo>
                    <a:pt x="251599" y="536143"/>
                  </a:lnTo>
                  <a:lnTo>
                    <a:pt x="251815" y="535686"/>
                  </a:lnTo>
                  <a:lnTo>
                    <a:pt x="251764" y="535076"/>
                  </a:lnTo>
                  <a:lnTo>
                    <a:pt x="251828" y="534543"/>
                  </a:lnTo>
                  <a:close/>
                </a:path>
                <a:path w="1009650" h="956945">
                  <a:moveTo>
                    <a:pt x="254076" y="540194"/>
                  </a:moveTo>
                  <a:lnTo>
                    <a:pt x="253720" y="540156"/>
                  </a:lnTo>
                  <a:lnTo>
                    <a:pt x="253390" y="540080"/>
                  </a:lnTo>
                  <a:lnTo>
                    <a:pt x="253060" y="540016"/>
                  </a:lnTo>
                  <a:lnTo>
                    <a:pt x="252869" y="541058"/>
                  </a:lnTo>
                  <a:lnTo>
                    <a:pt x="252653" y="542086"/>
                  </a:lnTo>
                  <a:lnTo>
                    <a:pt x="252463" y="543115"/>
                  </a:lnTo>
                  <a:lnTo>
                    <a:pt x="252857" y="543179"/>
                  </a:lnTo>
                  <a:lnTo>
                    <a:pt x="253619" y="543306"/>
                  </a:lnTo>
                  <a:lnTo>
                    <a:pt x="253771" y="542290"/>
                  </a:lnTo>
                  <a:lnTo>
                    <a:pt x="254076" y="540194"/>
                  </a:lnTo>
                  <a:close/>
                </a:path>
                <a:path w="1009650" h="956945">
                  <a:moveTo>
                    <a:pt x="318414" y="79768"/>
                  </a:moveTo>
                  <a:lnTo>
                    <a:pt x="318376" y="79641"/>
                  </a:lnTo>
                  <a:lnTo>
                    <a:pt x="318058" y="81445"/>
                  </a:lnTo>
                  <a:lnTo>
                    <a:pt x="318414" y="79768"/>
                  </a:lnTo>
                  <a:close/>
                </a:path>
                <a:path w="1009650" h="956945">
                  <a:moveTo>
                    <a:pt x="318516" y="83680"/>
                  </a:moveTo>
                  <a:lnTo>
                    <a:pt x="318084" y="81572"/>
                  </a:lnTo>
                  <a:lnTo>
                    <a:pt x="314350" y="81470"/>
                  </a:lnTo>
                  <a:lnTo>
                    <a:pt x="316014" y="84505"/>
                  </a:lnTo>
                  <a:lnTo>
                    <a:pt x="318516" y="83680"/>
                  </a:lnTo>
                  <a:close/>
                </a:path>
                <a:path w="1009650" h="956945">
                  <a:moveTo>
                    <a:pt x="335711" y="417918"/>
                  </a:moveTo>
                  <a:lnTo>
                    <a:pt x="335673" y="417601"/>
                  </a:lnTo>
                  <a:lnTo>
                    <a:pt x="335661" y="417271"/>
                  </a:lnTo>
                  <a:lnTo>
                    <a:pt x="335635" y="416941"/>
                  </a:lnTo>
                  <a:lnTo>
                    <a:pt x="333819" y="417004"/>
                  </a:lnTo>
                  <a:lnTo>
                    <a:pt x="332905" y="417017"/>
                  </a:lnTo>
                  <a:lnTo>
                    <a:pt x="332981" y="418122"/>
                  </a:lnTo>
                  <a:lnTo>
                    <a:pt x="333883" y="418058"/>
                  </a:lnTo>
                  <a:lnTo>
                    <a:pt x="334810" y="417969"/>
                  </a:lnTo>
                  <a:lnTo>
                    <a:pt x="335711" y="417918"/>
                  </a:lnTo>
                  <a:close/>
                </a:path>
                <a:path w="1009650" h="956945">
                  <a:moveTo>
                    <a:pt x="346697" y="442569"/>
                  </a:moveTo>
                  <a:lnTo>
                    <a:pt x="346278" y="441782"/>
                  </a:lnTo>
                  <a:lnTo>
                    <a:pt x="345960" y="440969"/>
                  </a:lnTo>
                  <a:lnTo>
                    <a:pt x="345808" y="440994"/>
                  </a:lnTo>
                  <a:lnTo>
                    <a:pt x="345147" y="441096"/>
                  </a:lnTo>
                  <a:lnTo>
                    <a:pt x="344462" y="441375"/>
                  </a:lnTo>
                  <a:lnTo>
                    <a:pt x="343839" y="441960"/>
                  </a:lnTo>
                  <a:lnTo>
                    <a:pt x="344309" y="443191"/>
                  </a:lnTo>
                  <a:lnTo>
                    <a:pt x="344462" y="443191"/>
                  </a:lnTo>
                  <a:lnTo>
                    <a:pt x="345135" y="443153"/>
                  </a:lnTo>
                  <a:lnTo>
                    <a:pt x="345782" y="442861"/>
                  </a:lnTo>
                  <a:lnTo>
                    <a:pt x="346697" y="442569"/>
                  </a:lnTo>
                  <a:close/>
                </a:path>
                <a:path w="1009650" h="956945">
                  <a:moveTo>
                    <a:pt x="390906" y="501675"/>
                  </a:moveTo>
                  <a:lnTo>
                    <a:pt x="389966" y="501307"/>
                  </a:lnTo>
                  <a:lnTo>
                    <a:pt x="389496" y="501129"/>
                  </a:lnTo>
                  <a:lnTo>
                    <a:pt x="389242" y="501916"/>
                  </a:lnTo>
                  <a:lnTo>
                    <a:pt x="388950" y="502716"/>
                  </a:lnTo>
                  <a:lnTo>
                    <a:pt x="388759" y="503516"/>
                  </a:lnTo>
                  <a:lnTo>
                    <a:pt x="389331" y="503872"/>
                  </a:lnTo>
                  <a:lnTo>
                    <a:pt x="389623" y="504037"/>
                  </a:lnTo>
                  <a:lnTo>
                    <a:pt x="390055" y="503237"/>
                  </a:lnTo>
                  <a:lnTo>
                    <a:pt x="390486" y="502462"/>
                  </a:lnTo>
                  <a:lnTo>
                    <a:pt x="390906" y="501675"/>
                  </a:lnTo>
                  <a:close/>
                </a:path>
                <a:path w="1009650" h="956945">
                  <a:moveTo>
                    <a:pt x="404558" y="901179"/>
                  </a:moveTo>
                  <a:lnTo>
                    <a:pt x="399554" y="903427"/>
                  </a:lnTo>
                  <a:lnTo>
                    <a:pt x="402640" y="904201"/>
                  </a:lnTo>
                  <a:lnTo>
                    <a:pt x="404025" y="904252"/>
                  </a:lnTo>
                  <a:lnTo>
                    <a:pt x="404558" y="901179"/>
                  </a:lnTo>
                  <a:close/>
                </a:path>
                <a:path w="1009650" h="956945">
                  <a:moveTo>
                    <a:pt x="452120" y="134785"/>
                  </a:moveTo>
                  <a:lnTo>
                    <a:pt x="451523" y="134188"/>
                  </a:lnTo>
                  <a:lnTo>
                    <a:pt x="451269" y="133718"/>
                  </a:lnTo>
                  <a:lnTo>
                    <a:pt x="450684" y="134086"/>
                  </a:lnTo>
                  <a:lnTo>
                    <a:pt x="449973" y="134378"/>
                  </a:lnTo>
                  <a:lnTo>
                    <a:pt x="449567" y="134899"/>
                  </a:lnTo>
                  <a:lnTo>
                    <a:pt x="449414" y="135102"/>
                  </a:lnTo>
                  <a:lnTo>
                    <a:pt x="449922" y="135826"/>
                  </a:lnTo>
                  <a:lnTo>
                    <a:pt x="450329" y="136740"/>
                  </a:lnTo>
                  <a:lnTo>
                    <a:pt x="451053" y="136055"/>
                  </a:lnTo>
                  <a:lnTo>
                    <a:pt x="451713" y="135674"/>
                  </a:lnTo>
                  <a:lnTo>
                    <a:pt x="451993" y="135089"/>
                  </a:lnTo>
                  <a:lnTo>
                    <a:pt x="452120" y="134785"/>
                  </a:lnTo>
                  <a:close/>
                </a:path>
                <a:path w="1009650" h="956945">
                  <a:moveTo>
                    <a:pt x="457974" y="195275"/>
                  </a:moveTo>
                  <a:lnTo>
                    <a:pt x="457847" y="193725"/>
                  </a:lnTo>
                  <a:lnTo>
                    <a:pt x="456831" y="193852"/>
                  </a:lnTo>
                  <a:lnTo>
                    <a:pt x="455777" y="194017"/>
                  </a:lnTo>
                  <a:lnTo>
                    <a:pt x="454748" y="194157"/>
                  </a:lnTo>
                  <a:lnTo>
                    <a:pt x="454787" y="194538"/>
                  </a:lnTo>
                  <a:lnTo>
                    <a:pt x="454799" y="194894"/>
                  </a:lnTo>
                  <a:lnTo>
                    <a:pt x="454837" y="195262"/>
                  </a:lnTo>
                  <a:lnTo>
                    <a:pt x="456933" y="195262"/>
                  </a:lnTo>
                  <a:lnTo>
                    <a:pt x="457974" y="195275"/>
                  </a:lnTo>
                  <a:close/>
                </a:path>
                <a:path w="1009650" h="956945">
                  <a:moveTo>
                    <a:pt x="463207" y="441147"/>
                  </a:moveTo>
                  <a:lnTo>
                    <a:pt x="462838" y="440982"/>
                  </a:lnTo>
                  <a:lnTo>
                    <a:pt x="462457" y="440817"/>
                  </a:lnTo>
                  <a:lnTo>
                    <a:pt x="462102" y="440651"/>
                  </a:lnTo>
                  <a:lnTo>
                    <a:pt x="461683" y="441566"/>
                  </a:lnTo>
                  <a:lnTo>
                    <a:pt x="460870" y="443420"/>
                  </a:lnTo>
                  <a:lnTo>
                    <a:pt x="461340" y="443585"/>
                  </a:lnTo>
                  <a:lnTo>
                    <a:pt x="461848" y="443750"/>
                  </a:lnTo>
                  <a:lnTo>
                    <a:pt x="462343" y="443903"/>
                  </a:lnTo>
                  <a:lnTo>
                    <a:pt x="462610" y="442988"/>
                  </a:lnTo>
                  <a:lnTo>
                    <a:pt x="463207" y="441147"/>
                  </a:lnTo>
                  <a:close/>
                </a:path>
                <a:path w="1009650" h="956945">
                  <a:moveTo>
                    <a:pt x="476999" y="280936"/>
                  </a:moveTo>
                  <a:lnTo>
                    <a:pt x="474726" y="282346"/>
                  </a:lnTo>
                  <a:lnTo>
                    <a:pt x="473443" y="283133"/>
                  </a:lnTo>
                  <a:lnTo>
                    <a:pt x="475907" y="283514"/>
                  </a:lnTo>
                  <a:lnTo>
                    <a:pt x="476999" y="280936"/>
                  </a:lnTo>
                  <a:close/>
                </a:path>
                <a:path w="1009650" h="956945">
                  <a:moveTo>
                    <a:pt x="479679" y="151574"/>
                  </a:moveTo>
                  <a:lnTo>
                    <a:pt x="479082" y="150914"/>
                  </a:lnTo>
                  <a:lnTo>
                    <a:pt x="478790" y="150596"/>
                  </a:lnTo>
                  <a:lnTo>
                    <a:pt x="477139" y="152031"/>
                  </a:lnTo>
                  <a:lnTo>
                    <a:pt x="476326" y="152768"/>
                  </a:lnTo>
                  <a:lnTo>
                    <a:pt x="476592" y="153073"/>
                  </a:lnTo>
                  <a:lnTo>
                    <a:pt x="476872" y="153377"/>
                  </a:lnTo>
                  <a:lnTo>
                    <a:pt x="477139" y="153695"/>
                  </a:lnTo>
                  <a:lnTo>
                    <a:pt x="477989" y="152996"/>
                  </a:lnTo>
                  <a:lnTo>
                    <a:pt x="478828" y="152285"/>
                  </a:lnTo>
                  <a:lnTo>
                    <a:pt x="479679" y="151574"/>
                  </a:lnTo>
                  <a:close/>
                </a:path>
                <a:path w="1009650" h="956945">
                  <a:moveTo>
                    <a:pt x="482104" y="676998"/>
                  </a:moveTo>
                  <a:lnTo>
                    <a:pt x="481660" y="676059"/>
                  </a:lnTo>
                  <a:lnTo>
                    <a:pt x="481507" y="675309"/>
                  </a:lnTo>
                  <a:lnTo>
                    <a:pt x="481139" y="675132"/>
                  </a:lnTo>
                  <a:lnTo>
                    <a:pt x="480745" y="674979"/>
                  </a:lnTo>
                  <a:lnTo>
                    <a:pt x="479933" y="675246"/>
                  </a:lnTo>
                  <a:lnTo>
                    <a:pt x="479615" y="675601"/>
                  </a:lnTo>
                  <a:lnTo>
                    <a:pt x="479374" y="675881"/>
                  </a:lnTo>
                  <a:lnTo>
                    <a:pt x="479552" y="676998"/>
                  </a:lnTo>
                  <a:lnTo>
                    <a:pt x="479691" y="677037"/>
                  </a:lnTo>
                  <a:lnTo>
                    <a:pt x="480364" y="677125"/>
                  </a:lnTo>
                  <a:lnTo>
                    <a:pt x="481063" y="677037"/>
                  </a:lnTo>
                  <a:lnTo>
                    <a:pt x="482104" y="676998"/>
                  </a:lnTo>
                  <a:close/>
                </a:path>
                <a:path w="1009650" h="956945">
                  <a:moveTo>
                    <a:pt x="487324" y="859942"/>
                  </a:moveTo>
                  <a:lnTo>
                    <a:pt x="486740" y="858939"/>
                  </a:lnTo>
                  <a:lnTo>
                    <a:pt x="486143" y="857948"/>
                  </a:lnTo>
                  <a:lnTo>
                    <a:pt x="485571" y="856932"/>
                  </a:lnTo>
                  <a:lnTo>
                    <a:pt x="485241" y="857110"/>
                  </a:lnTo>
                  <a:lnTo>
                    <a:pt x="484593" y="857504"/>
                  </a:lnTo>
                  <a:lnTo>
                    <a:pt x="485101" y="858558"/>
                  </a:lnTo>
                  <a:lnTo>
                    <a:pt x="485609" y="859586"/>
                  </a:lnTo>
                  <a:lnTo>
                    <a:pt x="486105" y="860640"/>
                  </a:lnTo>
                  <a:lnTo>
                    <a:pt x="486918" y="860183"/>
                  </a:lnTo>
                  <a:lnTo>
                    <a:pt x="487324" y="859942"/>
                  </a:lnTo>
                  <a:close/>
                </a:path>
                <a:path w="1009650" h="956945">
                  <a:moveTo>
                    <a:pt x="495554" y="900455"/>
                  </a:moveTo>
                  <a:lnTo>
                    <a:pt x="494626" y="900150"/>
                  </a:lnTo>
                  <a:lnTo>
                    <a:pt x="494182" y="900023"/>
                  </a:lnTo>
                  <a:lnTo>
                    <a:pt x="493395" y="902385"/>
                  </a:lnTo>
                  <a:lnTo>
                    <a:pt x="492988" y="903566"/>
                  </a:lnTo>
                  <a:lnTo>
                    <a:pt x="493509" y="903808"/>
                  </a:lnTo>
                  <a:lnTo>
                    <a:pt x="494004" y="904024"/>
                  </a:lnTo>
                  <a:lnTo>
                    <a:pt x="494525" y="904265"/>
                  </a:lnTo>
                  <a:lnTo>
                    <a:pt x="494868" y="903008"/>
                  </a:lnTo>
                  <a:lnTo>
                    <a:pt x="495554" y="900455"/>
                  </a:lnTo>
                  <a:close/>
                </a:path>
                <a:path w="1009650" h="956945">
                  <a:moveTo>
                    <a:pt x="496963" y="539343"/>
                  </a:moveTo>
                  <a:lnTo>
                    <a:pt x="496189" y="538391"/>
                  </a:lnTo>
                  <a:lnTo>
                    <a:pt x="495820" y="537476"/>
                  </a:lnTo>
                  <a:lnTo>
                    <a:pt x="495312" y="537425"/>
                  </a:lnTo>
                  <a:lnTo>
                    <a:pt x="494728" y="537349"/>
                  </a:lnTo>
                  <a:lnTo>
                    <a:pt x="494042" y="537959"/>
                  </a:lnTo>
                  <a:lnTo>
                    <a:pt x="493407" y="538289"/>
                  </a:lnTo>
                  <a:lnTo>
                    <a:pt x="493737" y="538822"/>
                  </a:lnTo>
                  <a:lnTo>
                    <a:pt x="493979" y="539673"/>
                  </a:lnTo>
                  <a:lnTo>
                    <a:pt x="494423" y="539800"/>
                  </a:lnTo>
                  <a:lnTo>
                    <a:pt x="495007" y="539991"/>
                  </a:lnTo>
                  <a:lnTo>
                    <a:pt x="495744" y="539623"/>
                  </a:lnTo>
                  <a:lnTo>
                    <a:pt x="496963" y="539343"/>
                  </a:lnTo>
                  <a:close/>
                </a:path>
                <a:path w="1009650" h="956945">
                  <a:moveTo>
                    <a:pt x="502653" y="2133"/>
                  </a:moveTo>
                  <a:lnTo>
                    <a:pt x="502081" y="1358"/>
                  </a:lnTo>
                  <a:lnTo>
                    <a:pt x="501764" y="622"/>
                  </a:lnTo>
                  <a:lnTo>
                    <a:pt x="501180" y="177"/>
                  </a:lnTo>
                  <a:lnTo>
                    <a:pt x="500938" y="0"/>
                  </a:lnTo>
                  <a:lnTo>
                    <a:pt x="500227" y="406"/>
                  </a:lnTo>
                  <a:lnTo>
                    <a:pt x="499719" y="533"/>
                  </a:lnTo>
                  <a:lnTo>
                    <a:pt x="500049" y="1282"/>
                  </a:lnTo>
                  <a:lnTo>
                    <a:pt x="500329" y="2108"/>
                  </a:lnTo>
                  <a:lnTo>
                    <a:pt x="500824" y="2755"/>
                  </a:lnTo>
                  <a:lnTo>
                    <a:pt x="500938" y="2882"/>
                  </a:lnTo>
                  <a:lnTo>
                    <a:pt x="501827" y="2425"/>
                  </a:lnTo>
                  <a:lnTo>
                    <a:pt x="502653" y="2133"/>
                  </a:lnTo>
                  <a:close/>
                </a:path>
                <a:path w="1009650" h="956945">
                  <a:moveTo>
                    <a:pt x="507733" y="956602"/>
                  </a:moveTo>
                  <a:lnTo>
                    <a:pt x="507720" y="955649"/>
                  </a:lnTo>
                  <a:lnTo>
                    <a:pt x="507657" y="953770"/>
                  </a:lnTo>
                  <a:lnTo>
                    <a:pt x="506666" y="953833"/>
                  </a:lnTo>
                  <a:lnTo>
                    <a:pt x="506171" y="953846"/>
                  </a:lnTo>
                  <a:lnTo>
                    <a:pt x="506666" y="956691"/>
                  </a:lnTo>
                  <a:lnTo>
                    <a:pt x="507022" y="956665"/>
                  </a:lnTo>
                  <a:lnTo>
                    <a:pt x="507390" y="956614"/>
                  </a:lnTo>
                  <a:lnTo>
                    <a:pt x="507733" y="956602"/>
                  </a:lnTo>
                  <a:close/>
                </a:path>
                <a:path w="1009650" h="956945">
                  <a:moveTo>
                    <a:pt x="510781" y="55524"/>
                  </a:moveTo>
                  <a:lnTo>
                    <a:pt x="510324" y="54762"/>
                  </a:lnTo>
                  <a:lnTo>
                    <a:pt x="510006" y="53581"/>
                  </a:lnTo>
                  <a:lnTo>
                    <a:pt x="508977" y="54279"/>
                  </a:lnTo>
                  <a:lnTo>
                    <a:pt x="507885" y="54724"/>
                  </a:lnTo>
                  <a:lnTo>
                    <a:pt x="508000" y="55829"/>
                  </a:lnTo>
                  <a:lnTo>
                    <a:pt x="508596" y="56578"/>
                  </a:lnTo>
                  <a:lnTo>
                    <a:pt x="508990" y="57327"/>
                  </a:lnTo>
                  <a:lnTo>
                    <a:pt x="509549" y="56921"/>
                  </a:lnTo>
                  <a:lnTo>
                    <a:pt x="510387" y="56578"/>
                  </a:lnTo>
                  <a:lnTo>
                    <a:pt x="510781" y="55524"/>
                  </a:lnTo>
                  <a:close/>
                </a:path>
                <a:path w="1009650" h="956945">
                  <a:moveTo>
                    <a:pt x="515378" y="627380"/>
                  </a:moveTo>
                  <a:lnTo>
                    <a:pt x="515188" y="626097"/>
                  </a:lnTo>
                  <a:lnTo>
                    <a:pt x="515302" y="625170"/>
                  </a:lnTo>
                  <a:lnTo>
                    <a:pt x="514896" y="624827"/>
                  </a:lnTo>
                  <a:lnTo>
                    <a:pt x="514515" y="624471"/>
                  </a:lnTo>
                  <a:lnTo>
                    <a:pt x="513613" y="624725"/>
                  </a:lnTo>
                  <a:lnTo>
                    <a:pt x="512927" y="624713"/>
                  </a:lnTo>
                  <a:lnTo>
                    <a:pt x="512927" y="625386"/>
                  </a:lnTo>
                  <a:lnTo>
                    <a:pt x="512686" y="626237"/>
                  </a:lnTo>
                  <a:lnTo>
                    <a:pt x="512991" y="626719"/>
                  </a:lnTo>
                  <a:lnTo>
                    <a:pt x="513257" y="627100"/>
                  </a:lnTo>
                  <a:lnTo>
                    <a:pt x="514172" y="627087"/>
                  </a:lnTo>
                  <a:lnTo>
                    <a:pt x="515378" y="627380"/>
                  </a:lnTo>
                  <a:close/>
                </a:path>
                <a:path w="1009650" h="956945">
                  <a:moveTo>
                    <a:pt x="539940" y="58902"/>
                  </a:moveTo>
                  <a:lnTo>
                    <a:pt x="539711" y="58204"/>
                  </a:lnTo>
                  <a:lnTo>
                    <a:pt x="539572" y="57073"/>
                  </a:lnTo>
                  <a:lnTo>
                    <a:pt x="538746" y="57607"/>
                  </a:lnTo>
                  <a:lnTo>
                    <a:pt x="538010" y="57861"/>
                  </a:lnTo>
                  <a:lnTo>
                    <a:pt x="538010" y="58826"/>
                  </a:lnTo>
                  <a:lnTo>
                    <a:pt x="538314" y="59512"/>
                  </a:lnTo>
                  <a:lnTo>
                    <a:pt x="538505" y="60210"/>
                  </a:lnTo>
                  <a:lnTo>
                    <a:pt x="538962" y="60007"/>
                  </a:lnTo>
                  <a:lnTo>
                    <a:pt x="539737" y="59842"/>
                  </a:lnTo>
                  <a:lnTo>
                    <a:pt x="539788" y="59550"/>
                  </a:lnTo>
                  <a:lnTo>
                    <a:pt x="539940" y="58902"/>
                  </a:lnTo>
                  <a:close/>
                </a:path>
                <a:path w="1009650" h="956945">
                  <a:moveTo>
                    <a:pt x="550481" y="450278"/>
                  </a:moveTo>
                  <a:lnTo>
                    <a:pt x="549617" y="449656"/>
                  </a:lnTo>
                  <a:lnTo>
                    <a:pt x="547916" y="448449"/>
                  </a:lnTo>
                  <a:lnTo>
                    <a:pt x="547598" y="448906"/>
                  </a:lnTo>
                  <a:lnTo>
                    <a:pt x="547319" y="449351"/>
                  </a:lnTo>
                  <a:lnTo>
                    <a:pt x="547014" y="449795"/>
                  </a:lnTo>
                  <a:lnTo>
                    <a:pt x="547839" y="450392"/>
                  </a:lnTo>
                  <a:lnTo>
                    <a:pt x="548640" y="451015"/>
                  </a:lnTo>
                  <a:lnTo>
                    <a:pt x="549516" y="451535"/>
                  </a:lnTo>
                  <a:lnTo>
                    <a:pt x="550138" y="450723"/>
                  </a:lnTo>
                  <a:lnTo>
                    <a:pt x="550481" y="450278"/>
                  </a:lnTo>
                  <a:close/>
                </a:path>
                <a:path w="1009650" h="956945">
                  <a:moveTo>
                    <a:pt x="554786" y="60566"/>
                  </a:moveTo>
                  <a:lnTo>
                    <a:pt x="553910" y="59982"/>
                  </a:lnTo>
                  <a:lnTo>
                    <a:pt x="552170" y="58978"/>
                  </a:lnTo>
                  <a:lnTo>
                    <a:pt x="551700" y="60020"/>
                  </a:lnTo>
                  <a:lnTo>
                    <a:pt x="551459" y="60528"/>
                  </a:lnTo>
                  <a:lnTo>
                    <a:pt x="552437" y="60845"/>
                  </a:lnTo>
                  <a:lnTo>
                    <a:pt x="553377" y="61188"/>
                  </a:lnTo>
                  <a:lnTo>
                    <a:pt x="554329" y="61455"/>
                  </a:lnTo>
                  <a:lnTo>
                    <a:pt x="554786" y="60566"/>
                  </a:lnTo>
                  <a:close/>
                </a:path>
                <a:path w="1009650" h="956945">
                  <a:moveTo>
                    <a:pt x="558825" y="520928"/>
                  </a:moveTo>
                  <a:lnTo>
                    <a:pt x="558495" y="520153"/>
                  </a:lnTo>
                  <a:lnTo>
                    <a:pt x="558317" y="520103"/>
                  </a:lnTo>
                  <a:lnTo>
                    <a:pt x="557822" y="520014"/>
                  </a:lnTo>
                  <a:lnTo>
                    <a:pt x="557276" y="520217"/>
                  </a:lnTo>
                  <a:lnTo>
                    <a:pt x="556793" y="520293"/>
                  </a:lnTo>
                  <a:lnTo>
                    <a:pt x="556996" y="521322"/>
                  </a:lnTo>
                  <a:lnTo>
                    <a:pt x="557187" y="522185"/>
                  </a:lnTo>
                  <a:lnTo>
                    <a:pt x="557885" y="521703"/>
                  </a:lnTo>
                  <a:lnTo>
                    <a:pt x="558406" y="521474"/>
                  </a:lnTo>
                  <a:lnTo>
                    <a:pt x="558698" y="521081"/>
                  </a:lnTo>
                  <a:lnTo>
                    <a:pt x="558825" y="520928"/>
                  </a:lnTo>
                  <a:close/>
                </a:path>
                <a:path w="1009650" h="956945">
                  <a:moveTo>
                    <a:pt x="559765" y="510984"/>
                  </a:moveTo>
                  <a:lnTo>
                    <a:pt x="559473" y="510857"/>
                  </a:lnTo>
                  <a:lnTo>
                    <a:pt x="559168" y="510717"/>
                  </a:lnTo>
                  <a:lnTo>
                    <a:pt x="558863" y="510590"/>
                  </a:lnTo>
                  <a:lnTo>
                    <a:pt x="557898" y="513359"/>
                  </a:lnTo>
                  <a:lnTo>
                    <a:pt x="558126" y="513448"/>
                  </a:lnTo>
                  <a:lnTo>
                    <a:pt x="558342" y="513549"/>
                  </a:lnTo>
                  <a:lnTo>
                    <a:pt x="558571" y="513638"/>
                  </a:lnTo>
                  <a:lnTo>
                    <a:pt x="558977" y="512749"/>
                  </a:lnTo>
                  <a:lnTo>
                    <a:pt x="559358" y="511860"/>
                  </a:lnTo>
                  <a:lnTo>
                    <a:pt x="559765" y="510984"/>
                  </a:lnTo>
                  <a:close/>
                </a:path>
                <a:path w="1009650" h="956945">
                  <a:moveTo>
                    <a:pt x="564883" y="179260"/>
                  </a:moveTo>
                  <a:lnTo>
                    <a:pt x="563410" y="177749"/>
                  </a:lnTo>
                  <a:lnTo>
                    <a:pt x="562673" y="176987"/>
                  </a:lnTo>
                  <a:lnTo>
                    <a:pt x="562419" y="177203"/>
                  </a:lnTo>
                  <a:lnTo>
                    <a:pt x="562190" y="177419"/>
                  </a:lnTo>
                  <a:lnTo>
                    <a:pt x="561949" y="177634"/>
                  </a:lnTo>
                  <a:lnTo>
                    <a:pt x="562559" y="178473"/>
                  </a:lnTo>
                  <a:lnTo>
                    <a:pt x="563778" y="180162"/>
                  </a:lnTo>
                  <a:lnTo>
                    <a:pt x="564159" y="179844"/>
                  </a:lnTo>
                  <a:lnTo>
                    <a:pt x="564883" y="179260"/>
                  </a:lnTo>
                  <a:close/>
                </a:path>
                <a:path w="1009650" h="956945">
                  <a:moveTo>
                    <a:pt x="575856" y="919988"/>
                  </a:moveTo>
                  <a:lnTo>
                    <a:pt x="575335" y="919581"/>
                  </a:lnTo>
                  <a:lnTo>
                    <a:pt x="574916" y="919137"/>
                  </a:lnTo>
                  <a:lnTo>
                    <a:pt x="574624" y="919645"/>
                  </a:lnTo>
                  <a:lnTo>
                    <a:pt x="574230" y="920089"/>
                  </a:lnTo>
                  <a:lnTo>
                    <a:pt x="574141" y="920572"/>
                  </a:lnTo>
                  <a:lnTo>
                    <a:pt x="574065" y="920813"/>
                  </a:lnTo>
                  <a:lnTo>
                    <a:pt x="574560" y="921143"/>
                  </a:lnTo>
                  <a:lnTo>
                    <a:pt x="574827" y="921423"/>
                  </a:lnTo>
                  <a:lnTo>
                    <a:pt x="575157" y="920991"/>
                  </a:lnTo>
                  <a:lnTo>
                    <a:pt x="575576" y="920597"/>
                  </a:lnTo>
                  <a:lnTo>
                    <a:pt x="575792" y="920115"/>
                  </a:lnTo>
                  <a:lnTo>
                    <a:pt x="575856" y="919988"/>
                  </a:lnTo>
                  <a:close/>
                </a:path>
                <a:path w="1009650" h="956945">
                  <a:moveTo>
                    <a:pt x="593585" y="569302"/>
                  </a:moveTo>
                  <a:lnTo>
                    <a:pt x="593128" y="569353"/>
                  </a:lnTo>
                  <a:lnTo>
                    <a:pt x="592683" y="569404"/>
                  </a:lnTo>
                  <a:lnTo>
                    <a:pt x="592226" y="569468"/>
                  </a:lnTo>
                  <a:lnTo>
                    <a:pt x="591743" y="569963"/>
                  </a:lnTo>
                  <a:lnTo>
                    <a:pt x="591096" y="570420"/>
                  </a:lnTo>
                  <a:lnTo>
                    <a:pt x="590804" y="571017"/>
                  </a:lnTo>
                  <a:lnTo>
                    <a:pt x="590689" y="571296"/>
                  </a:lnTo>
                  <a:lnTo>
                    <a:pt x="591286" y="571868"/>
                  </a:lnTo>
                  <a:lnTo>
                    <a:pt x="591553" y="572325"/>
                  </a:lnTo>
                  <a:lnTo>
                    <a:pt x="592124" y="571881"/>
                  </a:lnTo>
                  <a:lnTo>
                    <a:pt x="592848" y="571550"/>
                  </a:lnTo>
                  <a:lnTo>
                    <a:pt x="593255" y="570992"/>
                  </a:lnTo>
                  <a:lnTo>
                    <a:pt x="593547" y="570572"/>
                  </a:lnTo>
                  <a:lnTo>
                    <a:pt x="593483" y="569887"/>
                  </a:lnTo>
                  <a:lnTo>
                    <a:pt x="593585" y="569302"/>
                  </a:lnTo>
                  <a:close/>
                </a:path>
                <a:path w="1009650" h="956945">
                  <a:moveTo>
                    <a:pt x="597509" y="745350"/>
                  </a:moveTo>
                  <a:lnTo>
                    <a:pt x="597039" y="745096"/>
                  </a:lnTo>
                  <a:lnTo>
                    <a:pt x="596138" y="744575"/>
                  </a:lnTo>
                  <a:lnTo>
                    <a:pt x="595731" y="745477"/>
                  </a:lnTo>
                  <a:lnTo>
                    <a:pt x="595337" y="746391"/>
                  </a:lnTo>
                  <a:lnTo>
                    <a:pt x="594931" y="747293"/>
                  </a:lnTo>
                  <a:lnTo>
                    <a:pt x="595160" y="747458"/>
                  </a:lnTo>
                  <a:lnTo>
                    <a:pt x="595604" y="747737"/>
                  </a:lnTo>
                  <a:lnTo>
                    <a:pt x="596239" y="746937"/>
                  </a:lnTo>
                  <a:lnTo>
                    <a:pt x="596874" y="746150"/>
                  </a:lnTo>
                  <a:lnTo>
                    <a:pt x="597509" y="745350"/>
                  </a:lnTo>
                  <a:close/>
                </a:path>
                <a:path w="1009650" h="956945">
                  <a:moveTo>
                    <a:pt x="598170" y="489762"/>
                  </a:moveTo>
                  <a:lnTo>
                    <a:pt x="597204" y="489458"/>
                  </a:lnTo>
                  <a:lnTo>
                    <a:pt x="596239" y="489127"/>
                  </a:lnTo>
                  <a:lnTo>
                    <a:pt x="595261" y="488823"/>
                  </a:lnTo>
                  <a:lnTo>
                    <a:pt x="595134" y="489305"/>
                  </a:lnTo>
                  <a:lnTo>
                    <a:pt x="594817" y="490194"/>
                  </a:lnTo>
                  <a:lnTo>
                    <a:pt x="595757" y="490651"/>
                  </a:lnTo>
                  <a:lnTo>
                    <a:pt x="596684" y="490905"/>
                  </a:lnTo>
                  <a:lnTo>
                    <a:pt x="597585" y="491210"/>
                  </a:lnTo>
                  <a:lnTo>
                    <a:pt x="597789" y="490740"/>
                  </a:lnTo>
                  <a:lnTo>
                    <a:pt x="597966" y="490245"/>
                  </a:lnTo>
                  <a:lnTo>
                    <a:pt x="598170" y="489762"/>
                  </a:lnTo>
                  <a:close/>
                </a:path>
                <a:path w="1009650" h="956945">
                  <a:moveTo>
                    <a:pt x="600189" y="320713"/>
                  </a:moveTo>
                  <a:lnTo>
                    <a:pt x="599579" y="320497"/>
                  </a:lnTo>
                  <a:lnTo>
                    <a:pt x="598309" y="320090"/>
                  </a:lnTo>
                  <a:lnTo>
                    <a:pt x="598106" y="321411"/>
                  </a:lnTo>
                  <a:lnTo>
                    <a:pt x="597877" y="322745"/>
                  </a:lnTo>
                  <a:lnTo>
                    <a:pt x="597674" y="324065"/>
                  </a:lnTo>
                  <a:lnTo>
                    <a:pt x="598601" y="324294"/>
                  </a:lnTo>
                  <a:lnTo>
                    <a:pt x="599059" y="324370"/>
                  </a:lnTo>
                  <a:lnTo>
                    <a:pt x="599452" y="323164"/>
                  </a:lnTo>
                  <a:lnTo>
                    <a:pt x="599821" y="321919"/>
                  </a:lnTo>
                  <a:lnTo>
                    <a:pt x="600189" y="320713"/>
                  </a:lnTo>
                  <a:close/>
                </a:path>
                <a:path w="1009650" h="956945">
                  <a:moveTo>
                    <a:pt x="633768" y="786511"/>
                  </a:moveTo>
                  <a:lnTo>
                    <a:pt x="632371" y="785533"/>
                  </a:lnTo>
                  <a:lnTo>
                    <a:pt x="630504" y="784263"/>
                  </a:lnTo>
                  <a:lnTo>
                    <a:pt x="630466" y="786358"/>
                  </a:lnTo>
                  <a:lnTo>
                    <a:pt x="630821" y="787882"/>
                  </a:lnTo>
                  <a:lnTo>
                    <a:pt x="633768" y="786511"/>
                  </a:lnTo>
                  <a:close/>
                </a:path>
                <a:path w="1009650" h="956945">
                  <a:moveTo>
                    <a:pt x="652856" y="168529"/>
                  </a:moveTo>
                  <a:lnTo>
                    <a:pt x="652792" y="167805"/>
                  </a:lnTo>
                  <a:lnTo>
                    <a:pt x="652487" y="167271"/>
                  </a:lnTo>
                  <a:lnTo>
                    <a:pt x="652360" y="167068"/>
                  </a:lnTo>
                  <a:lnTo>
                    <a:pt x="651471" y="167322"/>
                  </a:lnTo>
                  <a:lnTo>
                    <a:pt x="650887" y="167360"/>
                  </a:lnTo>
                  <a:lnTo>
                    <a:pt x="651167" y="168490"/>
                  </a:lnTo>
                  <a:lnTo>
                    <a:pt x="651281" y="168998"/>
                  </a:lnTo>
                  <a:lnTo>
                    <a:pt x="651408" y="169532"/>
                  </a:lnTo>
                  <a:lnTo>
                    <a:pt x="651891" y="169405"/>
                  </a:lnTo>
                  <a:lnTo>
                    <a:pt x="652741" y="169329"/>
                  </a:lnTo>
                  <a:lnTo>
                    <a:pt x="652856" y="168529"/>
                  </a:lnTo>
                  <a:close/>
                </a:path>
                <a:path w="1009650" h="956945">
                  <a:moveTo>
                    <a:pt x="672807" y="341820"/>
                  </a:moveTo>
                  <a:lnTo>
                    <a:pt x="672020" y="340512"/>
                  </a:lnTo>
                  <a:lnTo>
                    <a:pt x="671791" y="339775"/>
                  </a:lnTo>
                  <a:lnTo>
                    <a:pt x="671055" y="339661"/>
                  </a:lnTo>
                  <a:lnTo>
                    <a:pt x="670344" y="340093"/>
                  </a:lnTo>
                  <a:lnTo>
                    <a:pt x="670191" y="340461"/>
                  </a:lnTo>
                  <a:lnTo>
                    <a:pt x="670039" y="340766"/>
                  </a:lnTo>
                  <a:lnTo>
                    <a:pt x="670344" y="341591"/>
                  </a:lnTo>
                  <a:lnTo>
                    <a:pt x="671118" y="342011"/>
                  </a:lnTo>
                  <a:lnTo>
                    <a:pt x="671779" y="341820"/>
                  </a:lnTo>
                  <a:lnTo>
                    <a:pt x="672807" y="341820"/>
                  </a:lnTo>
                  <a:close/>
                </a:path>
                <a:path w="1009650" h="956945">
                  <a:moveTo>
                    <a:pt x="690587" y="441337"/>
                  </a:moveTo>
                  <a:lnTo>
                    <a:pt x="689991" y="440728"/>
                  </a:lnTo>
                  <a:lnTo>
                    <a:pt x="689394" y="441172"/>
                  </a:lnTo>
                  <a:lnTo>
                    <a:pt x="688708" y="441540"/>
                  </a:lnTo>
                  <a:lnTo>
                    <a:pt x="688213" y="442074"/>
                  </a:lnTo>
                  <a:lnTo>
                    <a:pt x="687743" y="442607"/>
                  </a:lnTo>
                  <a:lnTo>
                    <a:pt x="687501" y="443306"/>
                  </a:lnTo>
                  <a:lnTo>
                    <a:pt x="687171" y="443941"/>
                  </a:lnTo>
                  <a:lnTo>
                    <a:pt x="687451" y="444106"/>
                  </a:lnTo>
                  <a:lnTo>
                    <a:pt x="687717" y="444309"/>
                  </a:lnTo>
                  <a:lnTo>
                    <a:pt x="687984" y="444487"/>
                  </a:lnTo>
                  <a:lnTo>
                    <a:pt x="688848" y="443433"/>
                  </a:lnTo>
                  <a:lnTo>
                    <a:pt x="689724" y="442404"/>
                  </a:lnTo>
                  <a:lnTo>
                    <a:pt x="690587" y="441337"/>
                  </a:lnTo>
                  <a:close/>
                </a:path>
                <a:path w="1009650" h="956945">
                  <a:moveTo>
                    <a:pt x="690905" y="146989"/>
                  </a:moveTo>
                  <a:lnTo>
                    <a:pt x="688809" y="144208"/>
                  </a:lnTo>
                  <a:lnTo>
                    <a:pt x="688086" y="145364"/>
                  </a:lnTo>
                  <a:lnTo>
                    <a:pt x="686955" y="147167"/>
                  </a:lnTo>
                  <a:lnTo>
                    <a:pt x="689102" y="147167"/>
                  </a:lnTo>
                  <a:lnTo>
                    <a:pt x="690905" y="146989"/>
                  </a:lnTo>
                  <a:close/>
                </a:path>
                <a:path w="1009650" h="956945">
                  <a:moveTo>
                    <a:pt x="691883" y="551281"/>
                  </a:moveTo>
                  <a:lnTo>
                    <a:pt x="691769" y="550405"/>
                  </a:lnTo>
                  <a:lnTo>
                    <a:pt x="691680" y="549529"/>
                  </a:lnTo>
                  <a:lnTo>
                    <a:pt x="691565" y="548665"/>
                  </a:lnTo>
                  <a:lnTo>
                    <a:pt x="691057" y="548690"/>
                  </a:lnTo>
                  <a:lnTo>
                    <a:pt x="690549" y="548716"/>
                  </a:lnTo>
                  <a:lnTo>
                    <a:pt x="690016" y="548741"/>
                  </a:lnTo>
                  <a:lnTo>
                    <a:pt x="690295" y="549681"/>
                  </a:lnTo>
                  <a:lnTo>
                    <a:pt x="690549" y="550583"/>
                  </a:lnTo>
                  <a:lnTo>
                    <a:pt x="690791" y="551522"/>
                  </a:lnTo>
                  <a:lnTo>
                    <a:pt x="691159" y="551434"/>
                  </a:lnTo>
                  <a:lnTo>
                    <a:pt x="691527" y="551357"/>
                  </a:lnTo>
                  <a:lnTo>
                    <a:pt x="691883" y="551281"/>
                  </a:lnTo>
                  <a:close/>
                </a:path>
                <a:path w="1009650" h="956945">
                  <a:moveTo>
                    <a:pt x="699808" y="255143"/>
                  </a:moveTo>
                  <a:lnTo>
                    <a:pt x="699312" y="254330"/>
                  </a:lnTo>
                  <a:lnTo>
                    <a:pt x="698360" y="254774"/>
                  </a:lnTo>
                  <a:lnTo>
                    <a:pt x="697471" y="255231"/>
                  </a:lnTo>
                  <a:lnTo>
                    <a:pt x="696582" y="255714"/>
                  </a:lnTo>
                  <a:lnTo>
                    <a:pt x="697445" y="257035"/>
                  </a:lnTo>
                  <a:lnTo>
                    <a:pt x="699033" y="255828"/>
                  </a:lnTo>
                  <a:lnTo>
                    <a:pt x="699808" y="255143"/>
                  </a:lnTo>
                  <a:close/>
                </a:path>
                <a:path w="1009650" h="956945">
                  <a:moveTo>
                    <a:pt x="701535" y="285584"/>
                  </a:moveTo>
                  <a:lnTo>
                    <a:pt x="701154" y="285457"/>
                  </a:lnTo>
                  <a:lnTo>
                    <a:pt x="700519" y="285165"/>
                  </a:lnTo>
                  <a:lnTo>
                    <a:pt x="699985" y="286042"/>
                  </a:lnTo>
                  <a:lnTo>
                    <a:pt x="699592" y="286880"/>
                  </a:lnTo>
                  <a:lnTo>
                    <a:pt x="699185" y="287718"/>
                  </a:lnTo>
                  <a:lnTo>
                    <a:pt x="699947" y="288124"/>
                  </a:lnTo>
                  <a:lnTo>
                    <a:pt x="700316" y="288328"/>
                  </a:lnTo>
                  <a:lnTo>
                    <a:pt x="700722" y="287401"/>
                  </a:lnTo>
                  <a:lnTo>
                    <a:pt x="701535" y="285584"/>
                  </a:lnTo>
                  <a:close/>
                </a:path>
                <a:path w="1009650" h="956945">
                  <a:moveTo>
                    <a:pt x="719874" y="798017"/>
                  </a:moveTo>
                  <a:lnTo>
                    <a:pt x="719226" y="796950"/>
                  </a:lnTo>
                  <a:lnTo>
                    <a:pt x="718515" y="795756"/>
                  </a:lnTo>
                  <a:lnTo>
                    <a:pt x="717918" y="796112"/>
                  </a:lnTo>
                  <a:lnTo>
                    <a:pt x="717194" y="796391"/>
                  </a:lnTo>
                  <a:lnTo>
                    <a:pt x="716775" y="796886"/>
                  </a:lnTo>
                  <a:lnTo>
                    <a:pt x="716610" y="797115"/>
                  </a:lnTo>
                  <a:lnTo>
                    <a:pt x="717029" y="798195"/>
                  </a:lnTo>
                  <a:lnTo>
                    <a:pt x="717943" y="798436"/>
                  </a:lnTo>
                  <a:lnTo>
                    <a:pt x="718654" y="798182"/>
                  </a:lnTo>
                  <a:lnTo>
                    <a:pt x="719874" y="798017"/>
                  </a:lnTo>
                  <a:close/>
                </a:path>
                <a:path w="1009650" h="956945">
                  <a:moveTo>
                    <a:pt x="770077" y="137807"/>
                  </a:moveTo>
                  <a:lnTo>
                    <a:pt x="769747" y="137693"/>
                  </a:lnTo>
                  <a:lnTo>
                    <a:pt x="769404" y="137591"/>
                  </a:lnTo>
                  <a:lnTo>
                    <a:pt x="769061" y="137477"/>
                  </a:lnTo>
                  <a:lnTo>
                    <a:pt x="767880" y="140131"/>
                  </a:lnTo>
                  <a:lnTo>
                    <a:pt x="768337" y="140309"/>
                  </a:lnTo>
                  <a:lnTo>
                    <a:pt x="768781" y="140462"/>
                  </a:lnTo>
                  <a:lnTo>
                    <a:pt x="769239" y="140627"/>
                  </a:lnTo>
                  <a:lnTo>
                    <a:pt x="770077" y="137807"/>
                  </a:lnTo>
                  <a:close/>
                </a:path>
                <a:path w="1009650" h="956945">
                  <a:moveTo>
                    <a:pt x="782231" y="103505"/>
                  </a:moveTo>
                  <a:lnTo>
                    <a:pt x="782066" y="102603"/>
                  </a:lnTo>
                  <a:lnTo>
                    <a:pt x="781964" y="102082"/>
                  </a:lnTo>
                  <a:lnTo>
                    <a:pt x="781862" y="101561"/>
                  </a:lnTo>
                  <a:lnTo>
                    <a:pt x="779297" y="102095"/>
                  </a:lnTo>
                  <a:lnTo>
                    <a:pt x="779487" y="102603"/>
                  </a:lnTo>
                  <a:lnTo>
                    <a:pt x="779538" y="103479"/>
                  </a:lnTo>
                  <a:lnTo>
                    <a:pt x="779856" y="103581"/>
                  </a:lnTo>
                  <a:lnTo>
                    <a:pt x="780491" y="103784"/>
                  </a:lnTo>
                  <a:lnTo>
                    <a:pt x="781265" y="103555"/>
                  </a:lnTo>
                  <a:lnTo>
                    <a:pt x="782231" y="103505"/>
                  </a:lnTo>
                  <a:close/>
                </a:path>
                <a:path w="1009650" h="956945">
                  <a:moveTo>
                    <a:pt x="799338" y="930122"/>
                  </a:moveTo>
                  <a:lnTo>
                    <a:pt x="799236" y="929627"/>
                  </a:lnTo>
                  <a:lnTo>
                    <a:pt x="799134" y="929132"/>
                  </a:lnTo>
                  <a:lnTo>
                    <a:pt x="799045" y="928624"/>
                  </a:lnTo>
                  <a:lnTo>
                    <a:pt x="798106" y="928928"/>
                  </a:lnTo>
                  <a:lnTo>
                    <a:pt x="797179" y="929182"/>
                  </a:lnTo>
                  <a:lnTo>
                    <a:pt x="796290" y="929513"/>
                  </a:lnTo>
                  <a:lnTo>
                    <a:pt x="796429" y="930490"/>
                  </a:lnTo>
                  <a:lnTo>
                    <a:pt x="797420" y="930402"/>
                  </a:lnTo>
                  <a:lnTo>
                    <a:pt x="798385" y="930249"/>
                  </a:lnTo>
                  <a:lnTo>
                    <a:pt x="799338" y="930122"/>
                  </a:lnTo>
                  <a:close/>
                </a:path>
                <a:path w="1009650" h="956945">
                  <a:moveTo>
                    <a:pt x="803605" y="773899"/>
                  </a:moveTo>
                  <a:lnTo>
                    <a:pt x="802982" y="773176"/>
                  </a:lnTo>
                  <a:lnTo>
                    <a:pt x="802665" y="772426"/>
                  </a:lnTo>
                  <a:lnTo>
                    <a:pt x="801573" y="772337"/>
                  </a:lnTo>
                  <a:lnTo>
                    <a:pt x="800735" y="772591"/>
                  </a:lnTo>
                  <a:lnTo>
                    <a:pt x="800227" y="773036"/>
                  </a:lnTo>
                  <a:lnTo>
                    <a:pt x="800011" y="773176"/>
                  </a:lnTo>
                  <a:lnTo>
                    <a:pt x="800506" y="774179"/>
                  </a:lnTo>
                  <a:lnTo>
                    <a:pt x="800696" y="774801"/>
                  </a:lnTo>
                  <a:lnTo>
                    <a:pt x="802068" y="774382"/>
                  </a:lnTo>
                  <a:lnTo>
                    <a:pt x="803605" y="773899"/>
                  </a:lnTo>
                  <a:close/>
                </a:path>
                <a:path w="1009650" h="956945">
                  <a:moveTo>
                    <a:pt x="810387" y="740041"/>
                  </a:moveTo>
                  <a:lnTo>
                    <a:pt x="810094" y="739381"/>
                  </a:lnTo>
                  <a:lnTo>
                    <a:pt x="810018" y="738835"/>
                  </a:lnTo>
                  <a:lnTo>
                    <a:pt x="809510" y="738936"/>
                  </a:lnTo>
                  <a:lnTo>
                    <a:pt x="808774" y="738847"/>
                  </a:lnTo>
                  <a:lnTo>
                    <a:pt x="808278" y="739508"/>
                  </a:lnTo>
                  <a:lnTo>
                    <a:pt x="808469" y="740206"/>
                  </a:lnTo>
                  <a:lnTo>
                    <a:pt x="808456" y="741045"/>
                  </a:lnTo>
                  <a:lnTo>
                    <a:pt x="809218" y="740803"/>
                  </a:lnTo>
                  <a:lnTo>
                    <a:pt x="809955" y="740752"/>
                  </a:lnTo>
                  <a:lnTo>
                    <a:pt x="810171" y="740397"/>
                  </a:lnTo>
                  <a:lnTo>
                    <a:pt x="810387" y="740041"/>
                  </a:lnTo>
                  <a:close/>
                </a:path>
                <a:path w="1009650" h="956945">
                  <a:moveTo>
                    <a:pt x="818781" y="314591"/>
                  </a:moveTo>
                  <a:lnTo>
                    <a:pt x="818172" y="314121"/>
                  </a:lnTo>
                  <a:lnTo>
                    <a:pt x="817892" y="313855"/>
                  </a:lnTo>
                  <a:lnTo>
                    <a:pt x="815073" y="316661"/>
                  </a:lnTo>
                  <a:lnTo>
                    <a:pt x="816127" y="317893"/>
                  </a:lnTo>
                  <a:lnTo>
                    <a:pt x="817003" y="316776"/>
                  </a:lnTo>
                  <a:lnTo>
                    <a:pt x="817880" y="315696"/>
                  </a:lnTo>
                  <a:lnTo>
                    <a:pt x="818781" y="314591"/>
                  </a:lnTo>
                  <a:close/>
                </a:path>
                <a:path w="1009650" h="956945">
                  <a:moveTo>
                    <a:pt x="825995" y="599655"/>
                  </a:moveTo>
                  <a:lnTo>
                    <a:pt x="825728" y="599465"/>
                  </a:lnTo>
                  <a:lnTo>
                    <a:pt x="825461" y="599287"/>
                  </a:lnTo>
                  <a:lnTo>
                    <a:pt x="825195" y="599059"/>
                  </a:lnTo>
                  <a:lnTo>
                    <a:pt x="824166" y="600468"/>
                  </a:lnTo>
                  <a:lnTo>
                    <a:pt x="823658" y="601141"/>
                  </a:lnTo>
                  <a:lnTo>
                    <a:pt x="823937" y="601332"/>
                  </a:lnTo>
                  <a:lnTo>
                    <a:pt x="824230" y="601548"/>
                  </a:lnTo>
                  <a:lnTo>
                    <a:pt x="824484" y="601751"/>
                  </a:lnTo>
                  <a:lnTo>
                    <a:pt x="824992" y="601052"/>
                  </a:lnTo>
                  <a:lnTo>
                    <a:pt x="825500" y="600367"/>
                  </a:lnTo>
                  <a:lnTo>
                    <a:pt x="825995" y="599655"/>
                  </a:lnTo>
                  <a:close/>
                </a:path>
                <a:path w="1009650" h="956945">
                  <a:moveTo>
                    <a:pt x="859243" y="780300"/>
                  </a:moveTo>
                  <a:lnTo>
                    <a:pt x="858939" y="779691"/>
                  </a:lnTo>
                  <a:lnTo>
                    <a:pt x="858710" y="779233"/>
                  </a:lnTo>
                  <a:lnTo>
                    <a:pt x="858469" y="778776"/>
                  </a:lnTo>
                  <a:lnTo>
                    <a:pt x="857999" y="779145"/>
                  </a:lnTo>
                  <a:lnTo>
                    <a:pt x="857364" y="779424"/>
                  </a:lnTo>
                  <a:lnTo>
                    <a:pt x="857135" y="779894"/>
                  </a:lnTo>
                  <a:lnTo>
                    <a:pt x="857008" y="780173"/>
                  </a:lnTo>
                  <a:lnTo>
                    <a:pt x="857605" y="780757"/>
                  </a:lnTo>
                  <a:lnTo>
                    <a:pt x="857872" y="781202"/>
                  </a:lnTo>
                  <a:lnTo>
                    <a:pt x="858710" y="780656"/>
                  </a:lnTo>
                  <a:lnTo>
                    <a:pt x="859243" y="780300"/>
                  </a:lnTo>
                  <a:close/>
                </a:path>
                <a:path w="1009650" h="956945">
                  <a:moveTo>
                    <a:pt x="900049" y="816876"/>
                  </a:moveTo>
                  <a:lnTo>
                    <a:pt x="899807" y="816216"/>
                  </a:lnTo>
                  <a:lnTo>
                    <a:pt x="899693" y="815581"/>
                  </a:lnTo>
                  <a:lnTo>
                    <a:pt x="899185" y="815759"/>
                  </a:lnTo>
                  <a:lnTo>
                    <a:pt x="898664" y="815924"/>
                  </a:lnTo>
                  <a:lnTo>
                    <a:pt x="898004" y="816165"/>
                  </a:lnTo>
                  <a:lnTo>
                    <a:pt x="898220" y="816838"/>
                  </a:lnTo>
                  <a:lnTo>
                    <a:pt x="898232" y="817537"/>
                  </a:lnTo>
                  <a:lnTo>
                    <a:pt x="898575" y="817803"/>
                  </a:lnTo>
                  <a:lnTo>
                    <a:pt x="898855" y="817994"/>
                  </a:lnTo>
                  <a:lnTo>
                    <a:pt x="899934" y="817676"/>
                  </a:lnTo>
                  <a:lnTo>
                    <a:pt x="899960" y="817499"/>
                  </a:lnTo>
                  <a:lnTo>
                    <a:pt x="900049" y="816876"/>
                  </a:lnTo>
                  <a:close/>
                </a:path>
                <a:path w="1009650" h="956945">
                  <a:moveTo>
                    <a:pt x="914933" y="846810"/>
                  </a:moveTo>
                  <a:lnTo>
                    <a:pt x="914590" y="846747"/>
                  </a:lnTo>
                  <a:lnTo>
                    <a:pt x="914234" y="846658"/>
                  </a:lnTo>
                  <a:lnTo>
                    <a:pt x="913904" y="846582"/>
                  </a:lnTo>
                  <a:lnTo>
                    <a:pt x="913536" y="847674"/>
                  </a:lnTo>
                  <a:lnTo>
                    <a:pt x="913193" y="848766"/>
                  </a:lnTo>
                  <a:lnTo>
                    <a:pt x="912837" y="849858"/>
                  </a:lnTo>
                  <a:lnTo>
                    <a:pt x="913333" y="850049"/>
                  </a:lnTo>
                  <a:lnTo>
                    <a:pt x="914374" y="850392"/>
                  </a:lnTo>
                  <a:lnTo>
                    <a:pt x="914755" y="848004"/>
                  </a:lnTo>
                  <a:lnTo>
                    <a:pt x="914933" y="846810"/>
                  </a:lnTo>
                  <a:close/>
                </a:path>
                <a:path w="1009650" h="956945">
                  <a:moveTo>
                    <a:pt x="935494" y="276085"/>
                  </a:moveTo>
                  <a:lnTo>
                    <a:pt x="935482" y="275590"/>
                  </a:lnTo>
                  <a:lnTo>
                    <a:pt x="935443" y="274624"/>
                  </a:lnTo>
                  <a:lnTo>
                    <a:pt x="934351" y="274777"/>
                  </a:lnTo>
                  <a:lnTo>
                    <a:pt x="933284" y="274916"/>
                  </a:lnTo>
                  <a:lnTo>
                    <a:pt x="932218" y="275069"/>
                  </a:lnTo>
                  <a:lnTo>
                    <a:pt x="932230" y="275399"/>
                  </a:lnTo>
                  <a:lnTo>
                    <a:pt x="932256" y="275755"/>
                  </a:lnTo>
                  <a:lnTo>
                    <a:pt x="932268" y="276059"/>
                  </a:lnTo>
                  <a:lnTo>
                    <a:pt x="933335" y="276072"/>
                  </a:lnTo>
                  <a:lnTo>
                    <a:pt x="934427" y="276072"/>
                  </a:lnTo>
                  <a:lnTo>
                    <a:pt x="935494" y="276085"/>
                  </a:lnTo>
                  <a:close/>
                </a:path>
                <a:path w="1009650" h="956945">
                  <a:moveTo>
                    <a:pt x="960234" y="692442"/>
                  </a:moveTo>
                  <a:lnTo>
                    <a:pt x="959040" y="692048"/>
                  </a:lnTo>
                  <a:lnTo>
                    <a:pt x="958570" y="693089"/>
                  </a:lnTo>
                  <a:lnTo>
                    <a:pt x="958100" y="694143"/>
                  </a:lnTo>
                  <a:lnTo>
                    <a:pt x="957643" y="695185"/>
                  </a:lnTo>
                  <a:lnTo>
                    <a:pt x="958189" y="695388"/>
                  </a:lnTo>
                  <a:lnTo>
                    <a:pt x="959307" y="695820"/>
                  </a:lnTo>
                  <a:lnTo>
                    <a:pt x="959916" y="693559"/>
                  </a:lnTo>
                  <a:lnTo>
                    <a:pt x="960234" y="692442"/>
                  </a:lnTo>
                  <a:close/>
                </a:path>
                <a:path w="1009650" h="956945">
                  <a:moveTo>
                    <a:pt x="960437" y="736015"/>
                  </a:moveTo>
                  <a:lnTo>
                    <a:pt x="959408" y="735914"/>
                  </a:lnTo>
                  <a:lnTo>
                    <a:pt x="958354" y="735799"/>
                  </a:lnTo>
                  <a:lnTo>
                    <a:pt x="957313" y="735698"/>
                  </a:lnTo>
                  <a:lnTo>
                    <a:pt x="957262" y="736015"/>
                  </a:lnTo>
                  <a:lnTo>
                    <a:pt x="957199" y="736346"/>
                  </a:lnTo>
                  <a:lnTo>
                    <a:pt x="957135" y="736650"/>
                  </a:lnTo>
                  <a:lnTo>
                    <a:pt x="958138" y="736955"/>
                  </a:lnTo>
                  <a:lnTo>
                    <a:pt x="960107" y="737514"/>
                  </a:lnTo>
                  <a:lnTo>
                    <a:pt x="960437" y="736015"/>
                  </a:lnTo>
                  <a:close/>
                </a:path>
                <a:path w="1009650" h="956945">
                  <a:moveTo>
                    <a:pt x="968832" y="271589"/>
                  </a:moveTo>
                  <a:lnTo>
                    <a:pt x="967968" y="270700"/>
                  </a:lnTo>
                  <a:lnTo>
                    <a:pt x="967143" y="271386"/>
                  </a:lnTo>
                  <a:lnTo>
                    <a:pt x="966292" y="272072"/>
                  </a:lnTo>
                  <a:lnTo>
                    <a:pt x="965466" y="272745"/>
                  </a:lnTo>
                  <a:lnTo>
                    <a:pt x="965974" y="273507"/>
                  </a:lnTo>
                  <a:lnTo>
                    <a:pt x="966482" y="273380"/>
                  </a:lnTo>
                  <a:lnTo>
                    <a:pt x="967092" y="273367"/>
                  </a:lnTo>
                  <a:lnTo>
                    <a:pt x="968019" y="272694"/>
                  </a:lnTo>
                  <a:lnTo>
                    <a:pt x="968375" y="272110"/>
                  </a:lnTo>
                  <a:lnTo>
                    <a:pt x="968832" y="271589"/>
                  </a:lnTo>
                  <a:close/>
                </a:path>
                <a:path w="1009650" h="956945">
                  <a:moveTo>
                    <a:pt x="975499" y="654011"/>
                  </a:moveTo>
                  <a:lnTo>
                    <a:pt x="975448" y="652741"/>
                  </a:lnTo>
                  <a:lnTo>
                    <a:pt x="975398" y="651484"/>
                  </a:lnTo>
                  <a:lnTo>
                    <a:pt x="975360" y="650201"/>
                  </a:lnTo>
                  <a:lnTo>
                    <a:pt x="974902" y="650214"/>
                  </a:lnTo>
                  <a:lnTo>
                    <a:pt x="974432" y="650252"/>
                  </a:lnTo>
                  <a:lnTo>
                    <a:pt x="973963" y="650265"/>
                  </a:lnTo>
                  <a:lnTo>
                    <a:pt x="974077" y="651548"/>
                  </a:lnTo>
                  <a:lnTo>
                    <a:pt x="974191" y="652818"/>
                  </a:lnTo>
                  <a:lnTo>
                    <a:pt x="974305" y="654075"/>
                  </a:lnTo>
                  <a:lnTo>
                    <a:pt x="975499" y="654011"/>
                  </a:lnTo>
                  <a:close/>
                </a:path>
                <a:path w="1009650" h="956945">
                  <a:moveTo>
                    <a:pt x="975639" y="402844"/>
                  </a:moveTo>
                  <a:lnTo>
                    <a:pt x="975283" y="402234"/>
                  </a:lnTo>
                  <a:lnTo>
                    <a:pt x="975042" y="401497"/>
                  </a:lnTo>
                  <a:lnTo>
                    <a:pt x="974534" y="401091"/>
                  </a:lnTo>
                  <a:lnTo>
                    <a:pt x="974318" y="400926"/>
                  </a:lnTo>
                  <a:lnTo>
                    <a:pt x="973112" y="401434"/>
                  </a:lnTo>
                  <a:lnTo>
                    <a:pt x="973112" y="401624"/>
                  </a:lnTo>
                  <a:lnTo>
                    <a:pt x="973137" y="402272"/>
                  </a:lnTo>
                  <a:lnTo>
                    <a:pt x="973480" y="402932"/>
                  </a:lnTo>
                  <a:lnTo>
                    <a:pt x="973772" y="403796"/>
                  </a:lnTo>
                  <a:lnTo>
                    <a:pt x="974636" y="403339"/>
                  </a:lnTo>
                  <a:lnTo>
                    <a:pt x="975639" y="402844"/>
                  </a:lnTo>
                  <a:close/>
                </a:path>
                <a:path w="1009650" h="956945">
                  <a:moveTo>
                    <a:pt x="976858" y="760717"/>
                  </a:moveTo>
                  <a:lnTo>
                    <a:pt x="975512" y="758469"/>
                  </a:lnTo>
                  <a:lnTo>
                    <a:pt x="974293" y="756500"/>
                  </a:lnTo>
                  <a:lnTo>
                    <a:pt x="973861" y="756666"/>
                  </a:lnTo>
                  <a:lnTo>
                    <a:pt x="973429" y="756843"/>
                  </a:lnTo>
                  <a:lnTo>
                    <a:pt x="972985" y="756996"/>
                  </a:lnTo>
                  <a:lnTo>
                    <a:pt x="973099" y="757694"/>
                  </a:lnTo>
                  <a:lnTo>
                    <a:pt x="972985" y="758634"/>
                  </a:lnTo>
                  <a:lnTo>
                    <a:pt x="973391" y="759079"/>
                  </a:lnTo>
                  <a:lnTo>
                    <a:pt x="973861" y="759612"/>
                  </a:lnTo>
                  <a:lnTo>
                    <a:pt x="974775" y="759777"/>
                  </a:lnTo>
                  <a:lnTo>
                    <a:pt x="976858" y="760717"/>
                  </a:lnTo>
                  <a:close/>
                </a:path>
                <a:path w="1009650" h="956945">
                  <a:moveTo>
                    <a:pt x="1003058" y="282435"/>
                  </a:moveTo>
                  <a:lnTo>
                    <a:pt x="1002588" y="281749"/>
                  </a:lnTo>
                  <a:lnTo>
                    <a:pt x="1002207" y="280949"/>
                  </a:lnTo>
                  <a:lnTo>
                    <a:pt x="1002042" y="280974"/>
                  </a:lnTo>
                  <a:lnTo>
                    <a:pt x="1001382" y="281127"/>
                  </a:lnTo>
                  <a:lnTo>
                    <a:pt x="1000696" y="281482"/>
                  </a:lnTo>
                  <a:lnTo>
                    <a:pt x="1000252" y="281965"/>
                  </a:lnTo>
                  <a:lnTo>
                    <a:pt x="1000112" y="282105"/>
                  </a:lnTo>
                  <a:lnTo>
                    <a:pt x="1000696" y="283324"/>
                  </a:lnTo>
                  <a:lnTo>
                    <a:pt x="1001509" y="283159"/>
                  </a:lnTo>
                  <a:lnTo>
                    <a:pt x="1002157" y="282803"/>
                  </a:lnTo>
                  <a:lnTo>
                    <a:pt x="1003058" y="282435"/>
                  </a:lnTo>
                  <a:close/>
                </a:path>
                <a:path w="1009650" h="956945">
                  <a:moveTo>
                    <a:pt x="1006005" y="362153"/>
                  </a:moveTo>
                  <a:lnTo>
                    <a:pt x="1005827" y="361670"/>
                  </a:lnTo>
                  <a:lnTo>
                    <a:pt x="1005636" y="361251"/>
                  </a:lnTo>
                  <a:lnTo>
                    <a:pt x="1005471" y="360768"/>
                  </a:lnTo>
                  <a:lnTo>
                    <a:pt x="1004646" y="361188"/>
                  </a:lnTo>
                  <a:lnTo>
                    <a:pt x="1002957" y="362064"/>
                  </a:lnTo>
                  <a:lnTo>
                    <a:pt x="1003071" y="362318"/>
                  </a:lnTo>
                  <a:lnTo>
                    <a:pt x="1003287" y="362877"/>
                  </a:lnTo>
                  <a:lnTo>
                    <a:pt x="1006005" y="362153"/>
                  </a:lnTo>
                  <a:close/>
                </a:path>
                <a:path w="1009650" h="956945">
                  <a:moveTo>
                    <a:pt x="1009116" y="341909"/>
                  </a:moveTo>
                  <a:lnTo>
                    <a:pt x="1008672" y="340969"/>
                  </a:lnTo>
                  <a:lnTo>
                    <a:pt x="1008481" y="340233"/>
                  </a:lnTo>
                  <a:lnTo>
                    <a:pt x="1008024" y="339775"/>
                  </a:lnTo>
                  <a:lnTo>
                    <a:pt x="1007821" y="339585"/>
                  </a:lnTo>
                  <a:lnTo>
                    <a:pt x="1007046" y="339966"/>
                  </a:lnTo>
                  <a:lnTo>
                    <a:pt x="1006525" y="340093"/>
                  </a:lnTo>
                  <a:lnTo>
                    <a:pt x="1006729" y="340779"/>
                  </a:lnTo>
                  <a:lnTo>
                    <a:pt x="1006792" y="341515"/>
                  </a:lnTo>
                  <a:lnTo>
                    <a:pt x="1007325" y="342265"/>
                  </a:lnTo>
                  <a:lnTo>
                    <a:pt x="1008151" y="341998"/>
                  </a:lnTo>
                  <a:lnTo>
                    <a:pt x="1009116" y="34190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61">
              <a:extLst>
                <a:ext uri="{FF2B5EF4-FFF2-40B4-BE49-F238E27FC236}">
                  <a16:creationId xmlns:a16="http://schemas.microsoft.com/office/drawing/2014/main" id="{C068903D-6A03-74FF-97DD-F9D3BEC69488}"/>
                </a:ext>
              </a:extLst>
            </p:cNvPr>
            <p:cNvSpPr/>
            <p:nvPr/>
          </p:nvSpPr>
          <p:spPr>
            <a:xfrm>
              <a:off x="3596112" y="3708299"/>
              <a:ext cx="939512" cy="828479"/>
            </a:xfrm>
            <a:custGeom>
              <a:avLst/>
              <a:gdLst/>
              <a:ahLst/>
              <a:cxnLst/>
              <a:rect l="l" t="t" r="r" b="b"/>
              <a:pathLst>
                <a:path w="1207770" h="1211579">
                  <a:moveTo>
                    <a:pt x="1676" y="825411"/>
                  </a:moveTo>
                  <a:lnTo>
                    <a:pt x="863" y="825182"/>
                  </a:lnTo>
                  <a:lnTo>
                    <a:pt x="279" y="826744"/>
                  </a:lnTo>
                  <a:lnTo>
                    <a:pt x="0" y="827506"/>
                  </a:lnTo>
                  <a:lnTo>
                    <a:pt x="406" y="827659"/>
                  </a:lnTo>
                  <a:lnTo>
                    <a:pt x="825" y="827798"/>
                  </a:lnTo>
                  <a:lnTo>
                    <a:pt x="1244" y="827925"/>
                  </a:lnTo>
                  <a:lnTo>
                    <a:pt x="1409" y="827087"/>
                  </a:lnTo>
                  <a:lnTo>
                    <a:pt x="1676" y="825411"/>
                  </a:lnTo>
                  <a:close/>
                </a:path>
                <a:path w="1207770" h="1211579">
                  <a:moveTo>
                    <a:pt x="129413" y="967003"/>
                  </a:moveTo>
                  <a:lnTo>
                    <a:pt x="129120" y="966406"/>
                  </a:lnTo>
                  <a:lnTo>
                    <a:pt x="128892" y="965733"/>
                  </a:lnTo>
                  <a:lnTo>
                    <a:pt x="128460" y="965250"/>
                  </a:lnTo>
                  <a:lnTo>
                    <a:pt x="128308" y="965098"/>
                  </a:lnTo>
                  <a:lnTo>
                    <a:pt x="127152" y="965530"/>
                  </a:lnTo>
                  <a:lnTo>
                    <a:pt x="127165" y="966317"/>
                  </a:lnTo>
                  <a:lnTo>
                    <a:pt x="127444" y="966952"/>
                  </a:lnTo>
                  <a:lnTo>
                    <a:pt x="127698" y="967854"/>
                  </a:lnTo>
                  <a:lnTo>
                    <a:pt x="128524" y="967447"/>
                  </a:lnTo>
                  <a:lnTo>
                    <a:pt x="128955" y="967244"/>
                  </a:lnTo>
                  <a:lnTo>
                    <a:pt x="129413" y="967003"/>
                  </a:lnTo>
                  <a:close/>
                </a:path>
                <a:path w="1207770" h="1211579">
                  <a:moveTo>
                    <a:pt x="167716" y="517436"/>
                  </a:moveTo>
                  <a:lnTo>
                    <a:pt x="167398" y="517385"/>
                  </a:lnTo>
                  <a:lnTo>
                    <a:pt x="167081" y="517321"/>
                  </a:lnTo>
                  <a:lnTo>
                    <a:pt x="166751" y="517271"/>
                  </a:lnTo>
                  <a:lnTo>
                    <a:pt x="166535" y="518223"/>
                  </a:lnTo>
                  <a:lnTo>
                    <a:pt x="166319" y="519188"/>
                  </a:lnTo>
                  <a:lnTo>
                    <a:pt x="166090" y="520166"/>
                  </a:lnTo>
                  <a:lnTo>
                    <a:pt x="166458" y="520242"/>
                  </a:lnTo>
                  <a:lnTo>
                    <a:pt x="166827" y="520319"/>
                  </a:lnTo>
                  <a:lnTo>
                    <a:pt x="167195" y="520395"/>
                  </a:lnTo>
                  <a:lnTo>
                    <a:pt x="167525" y="518414"/>
                  </a:lnTo>
                  <a:lnTo>
                    <a:pt x="167716" y="517436"/>
                  </a:lnTo>
                  <a:close/>
                </a:path>
                <a:path w="1207770" h="1211579">
                  <a:moveTo>
                    <a:pt x="234251" y="388886"/>
                  </a:moveTo>
                  <a:lnTo>
                    <a:pt x="231635" y="385762"/>
                  </a:lnTo>
                  <a:lnTo>
                    <a:pt x="228333" y="388480"/>
                  </a:lnTo>
                  <a:lnTo>
                    <a:pt x="229552" y="391706"/>
                  </a:lnTo>
                  <a:lnTo>
                    <a:pt x="234251" y="388886"/>
                  </a:lnTo>
                  <a:close/>
                </a:path>
                <a:path w="1207770" h="1211579">
                  <a:moveTo>
                    <a:pt x="245351" y="469442"/>
                  </a:moveTo>
                  <a:lnTo>
                    <a:pt x="243840" y="467588"/>
                  </a:lnTo>
                  <a:lnTo>
                    <a:pt x="241566" y="464820"/>
                  </a:lnTo>
                  <a:lnTo>
                    <a:pt x="239064" y="467969"/>
                  </a:lnTo>
                  <a:lnTo>
                    <a:pt x="245351" y="469442"/>
                  </a:lnTo>
                  <a:close/>
                </a:path>
                <a:path w="1207770" h="1211579">
                  <a:moveTo>
                    <a:pt x="246443" y="850671"/>
                  </a:moveTo>
                  <a:lnTo>
                    <a:pt x="244932" y="849706"/>
                  </a:lnTo>
                  <a:lnTo>
                    <a:pt x="244449" y="849160"/>
                  </a:lnTo>
                  <a:lnTo>
                    <a:pt x="243967" y="849134"/>
                  </a:lnTo>
                  <a:lnTo>
                    <a:pt x="243319" y="849083"/>
                  </a:lnTo>
                  <a:lnTo>
                    <a:pt x="242658" y="849401"/>
                  </a:lnTo>
                  <a:lnTo>
                    <a:pt x="242011" y="849566"/>
                  </a:lnTo>
                  <a:lnTo>
                    <a:pt x="242062" y="850519"/>
                  </a:lnTo>
                  <a:lnTo>
                    <a:pt x="244208" y="850595"/>
                  </a:lnTo>
                  <a:lnTo>
                    <a:pt x="246443" y="850671"/>
                  </a:lnTo>
                  <a:close/>
                </a:path>
                <a:path w="1207770" h="1211579">
                  <a:moveTo>
                    <a:pt x="246468" y="439178"/>
                  </a:moveTo>
                  <a:lnTo>
                    <a:pt x="246405" y="438746"/>
                  </a:lnTo>
                  <a:lnTo>
                    <a:pt x="246341" y="437908"/>
                  </a:lnTo>
                  <a:lnTo>
                    <a:pt x="235216" y="438823"/>
                  </a:lnTo>
                  <a:lnTo>
                    <a:pt x="235331" y="440448"/>
                  </a:lnTo>
                  <a:lnTo>
                    <a:pt x="239204" y="441261"/>
                  </a:lnTo>
                  <a:lnTo>
                    <a:pt x="242811" y="440169"/>
                  </a:lnTo>
                  <a:lnTo>
                    <a:pt x="246468" y="439178"/>
                  </a:lnTo>
                  <a:close/>
                </a:path>
                <a:path w="1207770" h="1211579">
                  <a:moveTo>
                    <a:pt x="255536" y="441413"/>
                  </a:moveTo>
                  <a:lnTo>
                    <a:pt x="254914" y="440436"/>
                  </a:lnTo>
                  <a:lnTo>
                    <a:pt x="254342" y="438607"/>
                  </a:lnTo>
                  <a:lnTo>
                    <a:pt x="253187" y="440118"/>
                  </a:lnTo>
                  <a:lnTo>
                    <a:pt x="252133" y="440880"/>
                  </a:lnTo>
                  <a:lnTo>
                    <a:pt x="252095" y="441680"/>
                  </a:lnTo>
                  <a:lnTo>
                    <a:pt x="252095" y="442493"/>
                  </a:lnTo>
                  <a:lnTo>
                    <a:pt x="253111" y="443344"/>
                  </a:lnTo>
                  <a:lnTo>
                    <a:pt x="253657" y="444157"/>
                  </a:lnTo>
                  <a:lnTo>
                    <a:pt x="254266" y="443547"/>
                  </a:lnTo>
                  <a:lnTo>
                    <a:pt x="255295" y="442988"/>
                  </a:lnTo>
                  <a:lnTo>
                    <a:pt x="255409" y="442290"/>
                  </a:lnTo>
                  <a:lnTo>
                    <a:pt x="255536" y="441413"/>
                  </a:lnTo>
                  <a:close/>
                </a:path>
                <a:path w="1207770" h="1211579">
                  <a:moveTo>
                    <a:pt x="259842" y="942060"/>
                  </a:moveTo>
                  <a:lnTo>
                    <a:pt x="259295" y="941374"/>
                  </a:lnTo>
                  <a:lnTo>
                    <a:pt x="258787" y="940638"/>
                  </a:lnTo>
                  <a:lnTo>
                    <a:pt x="258203" y="939990"/>
                  </a:lnTo>
                  <a:lnTo>
                    <a:pt x="257314" y="940257"/>
                  </a:lnTo>
                  <a:lnTo>
                    <a:pt x="257403" y="941133"/>
                  </a:lnTo>
                  <a:lnTo>
                    <a:pt x="257606" y="941920"/>
                  </a:lnTo>
                  <a:lnTo>
                    <a:pt x="257759" y="942695"/>
                  </a:lnTo>
                  <a:lnTo>
                    <a:pt x="259156" y="942276"/>
                  </a:lnTo>
                  <a:lnTo>
                    <a:pt x="259842" y="942060"/>
                  </a:lnTo>
                  <a:close/>
                </a:path>
                <a:path w="1207770" h="1211579">
                  <a:moveTo>
                    <a:pt x="299224" y="331597"/>
                  </a:moveTo>
                  <a:lnTo>
                    <a:pt x="295821" y="334162"/>
                  </a:lnTo>
                  <a:lnTo>
                    <a:pt x="295884" y="337350"/>
                  </a:lnTo>
                  <a:lnTo>
                    <a:pt x="296849" y="340690"/>
                  </a:lnTo>
                  <a:lnTo>
                    <a:pt x="297751" y="340741"/>
                  </a:lnTo>
                  <a:lnTo>
                    <a:pt x="298208" y="340779"/>
                  </a:lnTo>
                  <a:lnTo>
                    <a:pt x="298564" y="337718"/>
                  </a:lnTo>
                  <a:lnTo>
                    <a:pt x="298881" y="334657"/>
                  </a:lnTo>
                  <a:lnTo>
                    <a:pt x="299224" y="331597"/>
                  </a:lnTo>
                  <a:close/>
                </a:path>
                <a:path w="1207770" h="1211579">
                  <a:moveTo>
                    <a:pt x="340296" y="154254"/>
                  </a:moveTo>
                  <a:lnTo>
                    <a:pt x="336296" y="151396"/>
                  </a:lnTo>
                  <a:lnTo>
                    <a:pt x="332079" y="152323"/>
                  </a:lnTo>
                  <a:lnTo>
                    <a:pt x="340296" y="154254"/>
                  </a:lnTo>
                  <a:close/>
                </a:path>
                <a:path w="1207770" h="1211579">
                  <a:moveTo>
                    <a:pt x="375767" y="72529"/>
                  </a:moveTo>
                  <a:lnTo>
                    <a:pt x="375018" y="71208"/>
                  </a:lnTo>
                  <a:lnTo>
                    <a:pt x="372046" y="70383"/>
                  </a:lnTo>
                  <a:lnTo>
                    <a:pt x="371157" y="70993"/>
                  </a:lnTo>
                  <a:lnTo>
                    <a:pt x="369798" y="71424"/>
                  </a:lnTo>
                  <a:lnTo>
                    <a:pt x="373392" y="75145"/>
                  </a:lnTo>
                  <a:lnTo>
                    <a:pt x="375767" y="72529"/>
                  </a:lnTo>
                  <a:close/>
                </a:path>
                <a:path w="1207770" h="1211579">
                  <a:moveTo>
                    <a:pt x="393319" y="573544"/>
                  </a:moveTo>
                  <a:lnTo>
                    <a:pt x="392176" y="573532"/>
                  </a:lnTo>
                  <a:lnTo>
                    <a:pt x="391007" y="573544"/>
                  </a:lnTo>
                  <a:lnTo>
                    <a:pt x="389026" y="573519"/>
                  </a:lnTo>
                  <a:lnTo>
                    <a:pt x="390220" y="574395"/>
                  </a:lnTo>
                  <a:lnTo>
                    <a:pt x="390626" y="574903"/>
                  </a:lnTo>
                  <a:lnTo>
                    <a:pt x="391782" y="575144"/>
                  </a:lnTo>
                  <a:lnTo>
                    <a:pt x="392531" y="574967"/>
                  </a:lnTo>
                  <a:lnTo>
                    <a:pt x="393242" y="574929"/>
                  </a:lnTo>
                  <a:lnTo>
                    <a:pt x="393268" y="574471"/>
                  </a:lnTo>
                  <a:lnTo>
                    <a:pt x="393319" y="573544"/>
                  </a:lnTo>
                  <a:close/>
                </a:path>
                <a:path w="1207770" h="1211579">
                  <a:moveTo>
                    <a:pt x="403161" y="588708"/>
                  </a:moveTo>
                  <a:lnTo>
                    <a:pt x="398627" y="588543"/>
                  </a:lnTo>
                  <a:lnTo>
                    <a:pt x="399237" y="590092"/>
                  </a:lnTo>
                  <a:lnTo>
                    <a:pt x="399796" y="591553"/>
                  </a:lnTo>
                  <a:lnTo>
                    <a:pt x="400469" y="593280"/>
                  </a:lnTo>
                  <a:lnTo>
                    <a:pt x="403161" y="588708"/>
                  </a:lnTo>
                  <a:close/>
                </a:path>
                <a:path w="1207770" h="1211579">
                  <a:moveTo>
                    <a:pt x="418795" y="220878"/>
                  </a:moveTo>
                  <a:lnTo>
                    <a:pt x="418515" y="220306"/>
                  </a:lnTo>
                  <a:lnTo>
                    <a:pt x="418338" y="219786"/>
                  </a:lnTo>
                  <a:lnTo>
                    <a:pt x="416915" y="219938"/>
                  </a:lnTo>
                  <a:lnTo>
                    <a:pt x="415455" y="220078"/>
                  </a:lnTo>
                  <a:lnTo>
                    <a:pt x="412800" y="220345"/>
                  </a:lnTo>
                  <a:lnTo>
                    <a:pt x="414883" y="223647"/>
                  </a:lnTo>
                  <a:lnTo>
                    <a:pt x="416179" y="222758"/>
                  </a:lnTo>
                  <a:lnTo>
                    <a:pt x="417449" y="221894"/>
                  </a:lnTo>
                  <a:lnTo>
                    <a:pt x="418795" y="220878"/>
                  </a:lnTo>
                  <a:close/>
                </a:path>
                <a:path w="1207770" h="1211579">
                  <a:moveTo>
                    <a:pt x="429653" y="1051153"/>
                  </a:moveTo>
                  <a:lnTo>
                    <a:pt x="429094" y="1050531"/>
                  </a:lnTo>
                  <a:lnTo>
                    <a:pt x="428840" y="1050124"/>
                  </a:lnTo>
                  <a:lnTo>
                    <a:pt x="428244" y="1050505"/>
                  </a:lnTo>
                  <a:lnTo>
                    <a:pt x="427570" y="1050798"/>
                  </a:lnTo>
                  <a:lnTo>
                    <a:pt x="426961" y="1051445"/>
                  </a:lnTo>
                  <a:lnTo>
                    <a:pt x="427443" y="1052169"/>
                  </a:lnTo>
                  <a:lnTo>
                    <a:pt x="427824" y="1053033"/>
                  </a:lnTo>
                  <a:lnTo>
                    <a:pt x="428574" y="1052347"/>
                  </a:lnTo>
                  <a:lnTo>
                    <a:pt x="429209" y="1051941"/>
                  </a:lnTo>
                  <a:lnTo>
                    <a:pt x="429526" y="1051394"/>
                  </a:lnTo>
                  <a:lnTo>
                    <a:pt x="429653" y="1051153"/>
                  </a:lnTo>
                  <a:close/>
                </a:path>
                <a:path w="1207770" h="1211579">
                  <a:moveTo>
                    <a:pt x="430466" y="845108"/>
                  </a:moveTo>
                  <a:lnTo>
                    <a:pt x="430174" y="844638"/>
                  </a:lnTo>
                  <a:lnTo>
                    <a:pt x="429895" y="844169"/>
                  </a:lnTo>
                  <a:lnTo>
                    <a:pt x="429602" y="843711"/>
                  </a:lnTo>
                  <a:lnTo>
                    <a:pt x="428078" y="844384"/>
                  </a:lnTo>
                  <a:lnTo>
                    <a:pt x="425792" y="844080"/>
                  </a:lnTo>
                  <a:lnTo>
                    <a:pt x="425627" y="847991"/>
                  </a:lnTo>
                  <a:lnTo>
                    <a:pt x="429094" y="845921"/>
                  </a:lnTo>
                  <a:lnTo>
                    <a:pt x="430466" y="845108"/>
                  </a:lnTo>
                  <a:close/>
                </a:path>
                <a:path w="1207770" h="1211579">
                  <a:moveTo>
                    <a:pt x="489242" y="318528"/>
                  </a:moveTo>
                  <a:lnTo>
                    <a:pt x="484517" y="320167"/>
                  </a:lnTo>
                  <a:lnTo>
                    <a:pt x="484047" y="320852"/>
                  </a:lnTo>
                  <a:lnTo>
                    <a:pt x="484543" y="325107"/>
                  </a:lnTo>
                  <a:lnTo>
                    <a:pt x="486156" y="322821"/>
                  </a:lnTo>
                  <a:lnTo>
                    <a:pt x="487489" y="320941"/>
                  </a:lnTo>
                  <a:lnTo>
                    <a:pt x="489242" y="318528"/>
                  </a:lnTo>
                  <a:close/>
                </a:path>
                <a:path w="1207770" h="1211579">
                  <a:moveTo>
                    <a:pt x="501929" y="629983"/>
                  </a:moveTo>
                  <a:lnTo>
                    <a:pt x="497700" y="620483"/>
                  </a:lnTo>
                  <a:lnTo>
                    <a:pt x="495922" y="618972"/>
                  </a:lnTo>
                  <a:lnTo>
                    <a:pt x="491934" y="621868"/>
                  </a:lnTo>
                  <a:lnTo>
                    <a:pt x="495490" y="624192"/>
                  </a:lnTo>
                  <a:lnTo>
                    <a:pt x="497154" y="628548"/>
                  </a:lnTo>
                  <a:lnTo>
                    <a:pt x="501929" y="629983"/>
                  </a:lnTo>
                  <a:close/>
                </a:path>
                <a:path w="1207770" h="1211579">
                  <a:moveTo>
                    <a:pt x="505714" y="278587"/>
                  </a:moveTo>
                  <a:lnTo>
                    <a:pt x="498817" y="273291"/>
                  </a:lnTo>
                  <a:lnTo>
                    <a:pt x="501472" y="279323"/>
                  </a:lnTo>
                  <a:lnTo>
                    <a:pt x="502424" y="279971"/>
                  </a:lnTo>
                  <a:lnTo>
                    <a:pt x="505714" y="278587"/>
                  </a:lnTo>
                  <a:close/>
                </a:path>
                <a:path w="1207770" h="1211579">
                  <a:moveTo>
                    <a:pt x="522922" y="389001"/>
                  </a:moveTo>
                  <a:lnTo>
                    <a:pt x="520509" y="382511"/>
                  </a:lnTo>
                  <a:lnTo>
                    <a:pt x="516839" y="385394"/>
                  </a:lnTo>
                  <a:lnTo>
                    <a:pt x="521982" y="390017"/>
                  </a:lnTo>
                  <a:lnTo>
                    <a:pt x="522922" y="389001"/>
                  </a:lnTo>
                  <a:close/>
                </a:path>
                <a:path w="1207770" h="1211579">
                  <a:moveTo>
                    <a:pt x="532930" y="103720"/>
                  </a:moveTo>
                  <a:lnTo>
                    <a:pt x="527265" y="97459"/>
                  </a:lnTo>
                  <a:lnTo>
                    <a:pt x="526465" y="100888"/>
                  </a:lnTo>
                  <a:lnTo>
                    <a:pt x="526072" y="102539"/>
                  </a:lnTo>
                  <a:lnTo>
                    <a:pt x="528104" y="102895"/>
                  </a:lnTo>
                  <a:lnTo>
                    <a:pt x="532930" y="103720"/>
                  </a:lnTo>
                  <a:close/>
                </a:path>
                <a:path w="1207770" h="1211579">
                  <a:moveTo>
                    <a:pt x="555879" y="463943"/>
                  </a:moveTo>
                  <a:lnTo>
                    <a:pt x="549300" y="462394"/>
                  </a:lnTo>
                  <a:lnTo>
                    <a:pt x="552196" y="466686"/>
                  </a:lnTo>
                  <a:lnTo>
                    <a:pt x="553339" y="466864"/>
                  </a:lnTo>
                  <a:lnTo>
                    <a:pt x="555879" y="463943"/>
                  </a:lnTo>
                  <a:close/>
                </a:path>
                <a:path w="1207770" h="1211579">
                  <a:moveTo>
                    <a:pt x="569633" y="1093749"/>
                  </a:moveTo>
                  <a:lnTo>
                    <a:pt x="569302" y="1092530"/>
                  </a:lnTo>
                  <a:lnTo>
                    <a:pt x="568934" y="1092377"/>
                  </a:lnTo>
                  <a:lnTo>
                    <a:pt x="568325" y="1092149"/>
                  </a:lnTo>
                  <a:lnTo>
                    <a:pt x="567550" y="1092314"/>
                  </a:lnTo>
                  <a:lnTo>
                    <a:pt x="566127" y="1092288"/>
                  </a:lnTo>
                  <a:lnTo>
                    <a:pt x="566813" y="1093520"/>
                  </a:lnTo>
                  <a:lnTo>
                    <a:pt x="567080" y="1094524"/>
                  </a:lnTo>
                  <a:lnTo>
                    <a:pt x="567537" y="1094638"/>
                  </a:lnTo>
                  <a:lnTo>
                    <a:pt x="568121" y="1094778"/>
                  </a:lnTo>
                  <a:lnTo>
                    <a:pt x="568934" y="1094244"/>
                  </a:lnTo>
                  <a:lnTo>
                    <a:pt x="569633" y="1093749"/>
                  </a:lnTo>
                  <a:close/>
                </a:path>
                <a:path w="1207770" h="1211579">
                  <a:moveTo>
                    <a:pt x="570560" y="857351"/>
                  </a:moveTo>
                  <a:lnTo>
                    <a:pt x="568172" y="851712"/>
                  </a:lnTo>
                  <a:lnTo>
                    <a:pt x="565188" y="856234"/>
                  </a:lnTo>
                  <a:lnTo>
                    <a:pt x="563587" y="860082"/>
                  </a:lnTo>
                  <a:lnTo>
                    <a:pt x="565785" y="865416"/>
                  </a:lnTo>
                  <a:lnTo>
                    <a:pt x="569112" y="861174"/>
                  </a:lnTo>
                  <a:lnTo>
                    <a:pt x="570560" y="857351"/>
                  </a:lnTo>
                  <a:close/>
                </a:path>
                <a:path w="1207770" h="1211579">
                  <a:moveTo>
                    <a:pt x="574687" y="750112"/>
                  </a:moveTo>
                  <a:lnTo>
                    <a:pt x="566940" y="746163"/>
                  </a:lnTo>
                  <a:lnTo>
                    <a:pt x="568528" y="749147"/>
                  </a:lnTo>
                  <a:lnTo>
                    <a:pt x="569544" y="751001"/>
                  </a:lnTo>
                  <a:lnTo>
                    <a:pt x="570687" y="753148"/>
                  </a:lnTo>
                  <a:lnTo>
                    <a:pt x="574687" y="750112"/>
                  </a:lnTo>
                  <a:close/>
                </a:path>
                <a:path w="1207770" h="1211579">
                  <a:moveTo>
                    <a:pt x="575386" y="459790"/>
                  </a:moveTo>
                  <a:lnTo>
                    <a:pt x="575348" y="458216"/>
                  </a:lnTo>
                  <a:lnTo>
                    <a:pt x="571766" y="453859"/>
                  </a:lnTo>
                  <a:lnTo>
                    <a:pt x="572084" y="462013"/>
                  </a:lnTo>
                  <a:lnTo>
                    <a:pt x="575386" y="459790"/>
                  </a:lnTo>
                  <a:close/>
                </a:path>
                <a:path w="1207770" h="1211579">
                  <a:moveTo>
                    <a:pt x="584060" y="844461"/>
                  </a:moveTo>
                  <a:lnTo>
                    <a:pt x="583031" y="843457"/>
                  </a:lnTo>
                  <a:lnTo>
                    <a:pt x="582472" y="842467"/>
                  </a:lnTo>
                  <a:lnTo>
                    <a:pt x="581088" y="842289"/>
                  </a:lnTo>
                  <a:lnTo>
                    <a:pt x="580275" y="843051"/>
                  </a:lnTo>
                  <a:lnTo>
                    <a:pt x="579501" y="843457"/>
                  </a:lnTo>
                  <a:lnTo>
                    <a:pt x="580097" y="844270"/>
                  </a:lnTo>
                  <a:lnTo>
                    <a:pt x="580517" y="845362"/>
                  </a:lnTo>
                  <a:lnTo>
                    <a:pt x="581317" y="845769"/>
                  </a:lnTo>
                  <a:lnTo>
                    <a:pt x="581761" y="845997"/>
                  </a:lnTo>
                  <a:lnTo>
                    <a:pt x="582790" y="845108"/>
                  </a:lnTo>
                  <a:lnTo>
                    <a:pt x="584060" y="844461"/>
                  </a:lnTo>
                  <a:close/>
                </a:path>
                <a:path w="1207770" h="1211579">
                  <a:moveTo>
                    <a:pt x="612851" y="254101"/>
                  </a:moveTo>
                  <a:lnTo>
                    <a:pt x="607479" y="255333"/>
                  </a:lnTo>
                  <a:lnTo>
                    <a:pt x="608469" y="259029"/>
                  </a:lnTo>
                  <a:lnTo>
                    <a:pt x="612851" y="254101"/>
                  </a:lnTo>
                  <a:close/>
                </a:path>
                <a:path w="1207770" h="1211579">
                  <a:moveTo>
                    <a:pt x="637514" y="952627"/>
                  </a:moveTo>
                  <a:lnTo>
                    <a:pt x="636739" y="948626"/>
                  </a:lnTo>
                  <a:lnTo>
                    <a:pt x="636358" y="945248"/>
                  </a:lnTo>
                  <a:lnTo>
                    <a:pt x="632002" y="944714"/>
                  </a:lnTo>
                  <a:lnTo>
                    <a:pt x="629780" y="947521"/>
                  </a:lnTo>
                  <a:lnTo>
                    <a:pt x="631329" y="949629"/>
                  </a:lnTo>
                  <a:lnTo>
                    <a:pt x="633031" y="951687"/>
                  </a:lnTo>
                  <a:lnTo>
                    <a:pt x="629386" y="953033"/>
                  </a:lnTo>
                  <a:lnTo>
                    <a:pt x="631748" y="955611"/>
                  </a:lnTo>
                  <a:lnTo>
                    <a:pt x="629526" y="956881"/>
                  </a:lnTo>
                  <a:lnTo>
                    <a:pt x="629246" y="958951"/>
                  </a:lnTo>
                  <a:lnTo>
                    <a:pt x="629754" y="959408"/>
                  </a:lnTo>
                  <a:lnTo>
                    <a:pt x="630796" y="960755"/>
                  </a:lnTo>
                  <a:lnTo>
                    <a:pt x="632802" y="959942"/>
                  </a:lnTo>
                  <a:lnTo>
                    <a:pt x="634238" y="958824"/>
                  </a:lnTo>
                  <a:lnTo>
                    <a:pt x="635736" y="957872"/>
                  </a:lnTo>
                  <a:lnTo>
                    <a:pt x="635241" y="957186"/>
                  </a:lnTo>
                  <a:lnTo>
                    <a:pt x="634873" y="956094"/>
                  </a:lnTo>
                  <a:lnTo>
                    <a:pt x="633082" y="955560"/>
                  </a:lnTo>
                  <a:lnTo>
                    <a:pt x="634568" y="953122"/>
                  </a:lnTo>
                  <a:lnTo>
                    <a:pt x="637514" y="952627"/>
                  </a:lnTo>
                  <a:close/>
                </a:path>
                <a:path w="1207770" h="1211579">
                  <a:moveTo>
                    <a:pt x="667600" y="4038"/>
                  </a:moveTo>
                  <a:lnTo>
                    <a:pt x="663651" y="0"/>
                  </a:lnTo>
                  <a:lnTo>
                    <a:pt x="663117" y="2679"/>
                  </a:lnTo>
                  <a:lnTo>
                    <a:pt x="663613" y="4356"/>
                  </a:lnTo>
                  <a:lnTo>
                    <a:pt x="667600" y="4038"/>
                  </a:lnTo>
                  <a:close/>
                </a:path>
                <a:path w="1207770" h="1211579">
                  <a:moveTo>
                    <a:pt x="669036" y="647966"/>
                  </a:moveTo>
                  <a:lnTo>
                    <a:pt x="667613" y="643686"/>
                  </a:lnTo>
                  <a:lnTo>
                    <a:pt x="664794" y="647192"/>
                  </a:lnTo>
                  <a:lnTo>
                    <a:pt x="664718" y="650633"/>
                  </a:lnTo>
                  <a:lnTo>
                    <a:pt x="665695" y="654253"/>
                  </a:lnTo>
                  <a:lnTo>
                    <a:pt x="666800" y="651014"/>
                  </a:lnTo>
                  <a:lnTo>
                    <a:pt x="669036" y="647966"/>
                  </a:lnTo>
                  <a:close/>
                </a:path>
                <a:path w="1207770" h="1211579">
                  <a:moveTo>
                    <a:pt x="677278" y="1129284"/>
                  </a:moveTo>
                  <a:lnTo>
                    <a:pt x="675855" y="1128788"/>
                  </a:lnTo>
                  <a:lnTo>
                    <a:pt x="675589" y="1130858"/>
                  </a:lnTo>
                  <a:lnTo>
                    <a:pt x="675436" y="1131874"/>
                  </a:lnTo>
                  <a:lnTo>
                    <a:pt x="676097" y="1132001"/>
                  </a:lnTo>
                  <a:lnTo>
                    <a:pt x="676414" y="1132090"/>
                  </a:lnTo>
                  <a:lnTo>
                    <a:pt x="676694" y="1131138"/>
                  </a:lnTo>
                  <a:lnTo>
                    <a:pt x="677278" y="1129284"/>
                  </a:lnTo>
                  <a:close/>
                </a:path>
                <a:path w="1207770" h="1211579">
                  <a:moveTo>
                    <a:pt x="685203" y="797814"/>
                  </a:moveTo>
                  <a:lnTo>
                    <a:pt x="684872" y="797547"/>
                  </a:lnTo>
                  <a:lnTo>
                    <a:pt x="684542" y="797293"/>
                  </a:lnTo>
                  <a:lnTo>
                    <a:pt x="684187" y="797039"/>
                  </a:lnTo>
                  <a:lnTo>
                    <a:pt x="682866" y="798728"/>
                  </a:lnTo>
                  <a:lnTo>
                    <a:pt x="682193" y="799579"/>
                  </a:lnTo>
                  <a:lnTo>
                    <a:pt x="682561" y="799871"/>
                  </a:lnTo>
                  <a:lnTo>
                    <a:pt x="682917" y="800125"/>
                  </a:lnTo>
                  <a:lnTo>
                    <a:pt x="683272" y="800417"/>
                  </a:lnTo>
                  <a:lnTo>
                    <a:pt x="683907" y="799541"/>
                  </a:lnTo>
                  <a:lnTo>
                    <a:pt x="685203" y="797814"/>
                  </a:lnTo>
                  <a:close/>
                </a:path>
                <a:path w="1207770" h="1211579">
                  <a:moveTo>
                    <a:pt x="706666" y="671690"/>
                  </a:moveTo>
                  <a:lnTo>
                    <a:pt x="706361" y="671601"/>
                  </a:lnTo>
                  <a:lnTo>
                    <a:pt x="705726" y="671385"/>
                  </a:lnTo>
                  <a:lnTo>
                    <a:pt x="705345" y="672287"/>
                  </a:lnTo>
                  <a:lnTo>
                    <a:pt x="704926" y="673188"/>
                  </a:lnTo>
                  <a:lnTo>
                    <a:pt x="704532" y="674090"/>
                  </a:lnTo>
                  <a:lnTo>
                    <a:pt x="704989" y="674293"/>
                  </a:lnTo>
                  <a:lnTo>
                    <a:pt x="705472" y="674471"/>
                  </a:lnTo>
                  <a:lnTo>
                    <a:pt x="705942" y="674662"/>
                  </a:lnTo>
                  <a:lnTo>
                    <a:pt x="706196" y="673671"/>
                  </a:lnTo>
                  <a:lnTo>
                    <a:pt x="706437" y="672680"/>
                  </a:lnTo>
                  <a:lnTo>
                    <a:pt x="706666" y="671690"/>
                  </a:lnTo>
                  <a:close/>
                </a:path>
                <a:path w="1207770" h="1211579">
                  <a:moveTo>
                    <a:pt x="707732" y="243192"/>
                  </a:moveTo>
                  <a:lnTo>
                    <a:pt x="705358" y="241642"/>
                  </a:lnTo>
                  <a:lnTo>
                    <a:pt x="703453" y="240449"/>
                  </a:lnTo>
                  <a:lnTo>
                    <a:pt x="701573" y="239242"/>
                  </a:lnTo>
                  <a:lnTo>
                    <a:pt x="700709" y="240093"/>
                  </a:lnTo>
                  <a:lnTo>
                    <a:pt x="701979" y="242214"/>
                  </a:lnTo>
                  <a:lnTo>
                    <a:pt x="703211" y="244335"/>
                  </a:lnTo>
                  <a:lnTo>
                    <a:pt x="704773" y="246989"/>
                  </a:lnTo>
                  <a:lnTo>
                    <a:pt x="706018" y="245402"/>
                  </a:lnTo>
                  <a:lnTo>
                    <a:pt x="706793" y="244386"/>
                  </a:lnTo>
                  <a:lnTo>
                    <a:pt x="707732" y="243192"/>
                  </a:lnTo>
                  <a:close/>
                </a:path>
                <a:path w="1207770" h="1211579">
                  <a:moveTo>
                    <a:pt x="713168" y="787082"/>
                  </a:moveTo>
                  <a:lnTo>
                    <a:pt x="711022" y="785710"/>
                  </a:lnTo>
                  <a:lnTo>
                    <a:pt x="709955" y="785025"/>
                  </a:lnTo>
                  <a:lnTo>
                    <a:pt x="708647" y="787323"/>
                  </a:lnTo>
                  <a:lnTo>
                    <a:pt x="710958" y="788416"/>
                  </a:lnTo>
                  <a:lnTo>
                    <a:pt x="712114" y="788949"/>
                  </a:lnTo>
                  <a:lnTo>
                    <a:pt x="712470" y="788327"/>
                  </a:lnTo>
                  <a:lnTo>
                    <a:pt x="713168" y="787082"/>
                  </a:lnTo>
                  <a:close/>
                </a:path>
                <a:path w="1207770" h="1211579">
                  <a:moveTo>
                    <a:pt x="722083" y="813777"/>
                  </a:moveTo>
                  <a:lnTo>
                    <a:pt x="721093" y="813460"/>
                  </a:lnTo>
                  <a:lnTo>
                    <a:pt x="720090" y="813168"/>
                  </a:lnTo>
                  <a:lnTo>
                    <a:pt x="719099" y="812850"/>
                  </a:lnTo>
                  <a:lnTo>
                    <a:pt x="719035" y="813371"/>
                  </a:lnTo>
                  <a:lnTo>
                    <a:pt x="718896" y="814425"/>
                  </a:lnTo>
                  <a:lnTo>
                    <a:pt x="719912" y="814514"/>
                  </a:lnTo>
                  <a:lnTo>
                    <a:pt x="720902" y="814628"/>
                  </a:lnTo>
                  <a:lnTo>
                    <a:pt x="721906" y="814717"/>
                  </a:lnTo>
                  <a:lnTo>
                    <a:pt x="721956" y="814400"/>
                  </a:lnTo>
                  <a:lnTo>
                    <a:pt x="722033" y="814082"/>
                  </a:lnTo>
                  <a:lnTo>
                    <a:pt x="722083" y="813777"/>
                  </a:lnTo>
                  <a:close/>
                </a:path>
                <a:path w="1207770" h="1211579">
                  <a:moveTo>
                    <a:pt x="739660" y="864438"/>
                  </a:moveTo>
                  <a:lnTo>
                    <a:pt x="737400" y="861187"/>
                  </a:lnTo>
                  <a:lnTo>
                    <a:pt x="734110" y="859713"/>
                  </a:lnTo>
                  <a:lnTo>
                    <a:pt x="730592" y="858583"/>
                  </a:lnTo>
                  <a:lnTo>
                    <a:pt x="734885" y="864577"/>
                  </a:lnTo>
                  <a:lnTo>
                    <a:pt x="736117" y="865327"/>
                  </a:lnTo>
                  <a:lnTo>
                    <a:pt x="739660" y="864438"/>
                  </a:lnTo>
                  <a:close/>
                </a:path>
                <a:path w="1207770" h="1211579">
                  <a:moveTo>
                    <a:pt x="752309" y="247345"/>
                  </a:moveTo>
                  <a:lnTo>
                    <a:pt x="747585" y="237401"/>
                  </a:lnTo>
                  <a:lnTo>
                    <a:pt x="745058" y="239166"/>
                  </a:lnTo>
                  <a:lnTo>
                    <a:pt x="745210" y="240677"/>
                  </a:lnTo>
                  <a:lnTo>
                    <a:pt x="747560" y="244411"/>
                  </a:lnTo>
                  <a:lnTo>
                    <a:pt x="748372" y="247027"/>
                  </a:lnTo>
                  <a:lnTo>
                    <a:pt x="752309" y="247345"/>
                  </a:lnTo>
                  <a:close/>
                </a:path>
                <a:path w="1207770" h="1211579">
                  <a:moveTo>
                    <a:pt x="756246" y="727417"/>
                  </a:moveTo>
                  <a:lnTo>
                    <a:pt x="755713" y="726897"/>
                  </a:lnTo>
                  <a:lnTo>
                    <a:pt x="755294" y="726160"/>
                  </a:lnTo>
                  <a:lnTo>
                    <a:pt x="755015" y="726198"/>
                  </a:lnTo>
                  <a:lnTo>
                    <a:pt x="754468" y="726313"/>
                  </a:lnTo>
                  <a:lnTo>
                    <a:pt x="753999" y="726846"/>
                  </a:lnTo>
                  <a:lnTo>
                    <a:pt x="753478" y="727214"/>
                  </a:lnTo>
                  <a:lnTo>
                    <a:pt x="753884" y="727544"/>
                  </a:lnTo>
                  <a:lnTo>
                    <a:pt x="754253" y="728103"/>
                  </a:lnTo>
                  <a:lnTo>
                    <a:pt x="754697" y="728154"/>
                  </a:lnTo>
                  <a:lnTo>
                    <a:pt x="755103" y="728205"/>
                  </a:lnTo>
                  <a:lnTo>
                    <a:pt x="755586" y="727748"/>
                  </a:lnTo>
                  <a:lnTo>
                    <a:pt x="756246" y="727417"/>
                  </a:lnTo>
                  <a:close/>
                </a:path>
                <a:path w="1207770" h="1211579">
                  <a:moveTo>
                    <a:pt x="759244" y="751154"/>
                  </a:moveTo>
                  <a:lnTo>
                    <a:pt x="758977" y="750697"/>
                  </a:lnTo>
                  <a:lnTo>
                    <a:pt x="758685" y="750265"/>
                  </a:lnTo>
                  <a:lnTo>
                    <a:pt x="758355" y="749719"/>
                  </a:lnTo>
                  <a:lnTo>
                    <a:pt x="757745" y="749998"/>
                  </a:lnTo>
                  <a:lnTo>
                    <a:pt x="757085" y="750125"/>
                  </a:lnTo>
                  <a:lnTo>
                    <a:pt x="756856" y="750493"/>
                  </a:lnTo>
                  <a:lnTo>
                    <a:pt x="756691" y="750747"/>
                  </a:lnTo>
                  <a:lnTo>
                    <a:pt x="757199" y="751789"/>
                  </a:lnTo>
                  <a:lnTo>
                    <a:pt x="757961" y="751662"/>
                  </a:lnTo>
                  <a:lnTo>
                    <a:pt x="758596" y="751382"/>
                  </a:lnTo>
                  <a:lnTo>
                    <a:pt x="759244" y="751154"/>
                  </a:lnTo>
                  <a:close/>
                </a:path>
                <a:path w="1207770" h="1211579">
                  <a:moveTo>
                    <a:pt x="762584" y="22580"/>
                  </a:moveTo>
                  <a:lnTo>
                    <a:pt x="759040" y="19532"/>
                  </a:lnTo>
                  <a:lnTo>
                    <a:pt x="757910" y="18999"/>
                  </a:lnTo>
                  <a:lnTo>
                    <a:pt x="756805" y="20002"/>
                  </a:lnTo>
                  <a:lnTo>
                    <a:pt x="756386" y="20408"/>
                  </a:lnTo>
                  <a:lnTo>
                    <a:pt x="756056" y="21704"/>
                  </a:lnTo>
                  <a:lnTo>
                    <a:pt x="757897" y="23444"/>
                  </a:lnTo>
                  <a:lnTo>
                    <a:pt x="759574" y="25082"/>
                  </a:lnTo>
                  <a:lnTo>
                    <a:pt x="762177" y="23304"/>
                  </a:lnTo>
                  <a:lnTo>
                    <a:pt x="762254" y="23101"/>
                  </a:lnTo>
                  <a:lnTo>
                    <a:pt x="762584" y="22580"/>
                  </a:lnTo>
                  <a:close/>
                </a:path>
                <a:path w="1207770" h="1211579">
                  <a:moveTo>
                    <a:pt x="763435" y="621017"/>
                  </a:moveTo>
                  <a:lnTo>
                    <a:pt x="763054" y="619010"/>
                  </a:lnTo>
                  <a:lnTo>
                    <a:pt x="762355" y="616851"/>
                  </a:lnTo>
                  <a:lnTo>
                    <a:pt x="758723" y="618109"/>
                  </a:lnTo>
                  <a:lnTo>
                    <a:pt x="761174" y="622681"/>
                  </a:lnTo>
                  <a:lnTo>
                    <a:pt x="763435" y="621017"/>
                  </a:lnTo>
                  <a:close/>
                </a:path>
                <a:path w="1207770" h="1211579">
                  <a:moveTo>
                    <a:pt x="782574" y="698944"/>
                  </a:moveTo>
                  <a:lnTo>
                    <a:pt x="777405" y="702970"/>
                  </a:lnTo>
                  <a:lnTo>
                    <a:pt x="778751" y="704138"/>
                  </a:lnTo>
                  <a:lnTo>
                    <a:pt x="780910" y="706043"/>
                  </a:lnTo>
                  <a:lnTo>
                    <a:pt x="781532" y="703338"/>
                  </a:lnTo>
                  <a:lnTo>
                    <a:pt x="782574" y="698944"/>
                  </a:lnTo>
                  <a:close/>
                </a:path>
                <a:path w="1207770" h="1211579">
                  <a:moveTo>
                    <a:pt x="796404" y="772769"/>
                  </a:moveTo>
                  <a:lnTo>
                    <a:pt x="796124" y="772388"/>
                  </a:lnTo>
                  <a:lnTo>
                    <a:pt x="795870" y="771982"/>
                  </a:lnTo>
                  <a:lnTo>
                    <a:pt x="795591" y="771588"/>
                  </a:lnTo>
                  <a:lnTo>
                    <a:pt x="794626" y="772350"/>
                  </a:lnTo>
                  <a:lnTo>
                    <a:pt x="793673" y="773087"/>
                  </a:lnTo>
                  <a:lnTo>
                    <a:pt x="792695" y="773861"/>
                  </a:lnTo>
                  <a:lnTo>
                    <a:pt x="792937" y="774166"/>
                  </a:lnTo>
                  <a:lnTo>
                    <a:pt x="793165" y="774471"/>
                  </a:lnTo>
                  <a:lnTo>
                    <a:pt x="793407" y="774763"/>
                  </a:lnTo>
                  <a:lnTo>
                    <a:pt x="795401" y="773442"/>
                  </a:lnTo>
                  <a:lnTo>
                    <a:pt x="796404" y="772769"/>
                  </a:lnTo>
                  <a:close/>
                </a:path>
                <a:path w="1207770" h="1211579">
                  <a:moveTo>
                    <a:pt x="804710" y="180759"/>
                  </a:moveTo>
                  <a:lnTo>
                    <a:pt x="803681" y="179743"/>
                  </a:lnTo>
                  <a:lnTo>
                    <a:pt x="802906" y="178320"/>
                  </a:lnTo>
                  <a:lnTo>
                    <a:pt x="801839" y="179412"/>
                  </a:lnTo>
                  <a:lnTo>
                    <a:pt x="800671" y="180047"/>
                  </a:lnTo>
                  <a:lnTo>
                    <a:pt x="800481" y="181533"/>
                  </a:lnTo>
                  <a:lnTo>
                    <a:pt x="801547" y="183045"/>
                  </a:lnTo>
                  <a:lnTo>
                    <a:pt x="802093" y="183057"/>
                  </a:lnTo>
                  <a:lnTo>
                    <a:pt x="802957" y="183057"/>
                  </a:lnTo>
                  <a:lnTo>
                    <a:pt x="804367" y="182232"/>
                  </a:lnTo>
                  <a:lnTo>
                    <a:pt x="804545" y="181495"/>
                  </a:lnTo>
                  <a:lnTo>
                    <a:pt x="804710" y="180759"/>
                  </a:lnTo>
                  <a:close/>
                </a:path>
                <a:path w="1207770" h="1211579">
                  <a:moveTo>
                    <a:pt x="806157" y="385953"/>
                  </a:moveTo>
                  <a:lnTo>
                    <a:pt x="805091" y="384556"/>
                  </a:lnTo>
                  <a:lnTo>
                    <a:pt x="802386" y="383971"/>
                  </a:lnTo>
                  <a:lnTo>
                    <a:pt x="800252" y="383870"/>
                  </a:lnTo>
                  <a:lnTo>
                    <a:pt x="797471" y="383578"/>
                  </a:lnTo>
                  <a:lnTo>
                    <a:pt x="799096" y="387134"/>
                  </a:lnTo>
                  <a:lnTo>
                    <a:pt x="801446" y="387896"/>
                  </a:lnTo>
                  <a:lnTo>
                    <a:pt x="804532" y="388188"/>
                  </a:lnTo>
                  <a:lnTo>
                    <a:pt x="805522" y="387007"/>
                  </a:lnTo>
                  <a:lnTo>
                    <a:pt x="805992" y="386194"/>
                  </a:lnTo>
                  <a:lnTo>
                    <a:pt x="806157" y="385953"/>
                  </a:lnTo>
                  <a:close/>
                </a:path>
                <a:path w="1207770" h="1211579">
                  <a:moveTo>
                    <a:pt x="811593" y="838263"/>
                  </a:moveTo>
                  <a:lnTo>
                    <a:pt x="811390" y="837603"/>
                  </a:lnTo>
                  <a:lnTo>
                    <a:pt x="810856" y="835888"/>
                  </a:lnTo>
                  <a:lnTo>
                    <a:pt x="810120" y="836510"/>
                  </a:lnTo>
                  <a:lnTo>
                    <a:pt x="809459" y="836790"/>
                  </a:lnTo>
                  <a:lnTo>
                    <a:pt x="809434" y="837158"/>
                  </a:lnTo>
                  <a:lnTo>
                    <a:pt x="809383" y="837641"/>
                  </a:lnTo>
                  <a:lnTo>
                    <a:pt x="809701" y="838377"/>
                  </a:lnTo>
                  <a:lnTo>
                    <a:pt x="810082" y="838593"/>
                  </a:lnTo>
                  <a:lnTo>
                    <a:pt x="810412" y="838784"/>
                  </a:lnTo>
                  <a:lnTo>
                    <a:pt x="811072" y="838390"/>
                  </a:lnTo>
                  <a:lnTo>
                    <a:pt x="811593" y="838263"/>
                  </a:lnTo>
                  <a:close/>
                </a:path>
                <a:path w="1207770" h="1211579">
                  <a:moveTo>
                    <a:pt x="829297" y="1209814"/>
                  </a:moveTo>
                  <a:lnTo>
                    <a:pt x="828827" y="1208849"/>
                  </a:lnTo>
                  <a:lnTo>
                    <a:pt x="828649" y="1208849"/>
                  </a:lnTo>
                  <a:lnTo>
                    <a:pt x="828014" y="1208913"/>
                  </a:lnTo>
                  <a:lnTo>
                    <a:pt x="827392" y="1209217"/>
                  </a:lnTo>
                  <a:lnTo>
                    <a:pt x="826770" y="1209446"/>
                  </a:lnTo>
                  <a:lnTo>
                    <a:pt x="827379" y="1210348"/>
                  </a:lnTo>
                  <a:lnTo>
                    <a:pt x="827798" y="1210957"/>
                  </a:lnTo>
                  <a:lnTo>
                    <a:pt x="828332" y="1210678"/>
                  </a:lnTo>
                  <a:lnTo>
                    <a:pt x="829068" y="1210513"/>
                  </a:lnTo>
                  <a:lnTo>
                    <a:pt x="829183" y="1210170"/>
                  </a:lnTo>
                  <a:lnTo>
                    <a:pt x="829297" y="1209814"/>
                  </a:lnTo>
                  <a:close/>
                </a:path>
                <a:path w="1207770" h="1211579">
                  <a:moveTo>
                    <a:pt x="850252" y="411772"/>
                  </a:moveTo>
                  <a:lnTo>
                    <a:pt x="846937" y="409689"/>
                  </a:lnTo>
                  <a:lnTo>
                    <a:pt x="844372" y="406387"/>
                  </a:lnTo>
                  <a:lnTo>
                    <a:pt x="843749" y="409003"/>
                  </a:lnTo>
                  <a:lnTo>
                    <a:pt x="843140" y="410781"/>
                  </a:lnTo>
                  <a:lnTo>
                    <a:pt x="842848" y="413918"/>
                  </a:lnTo>
                  <a:lnTo>
                    <a:pt x="842860" y="416039"/>
                  </a:lnTo>
                  <a:lnTo>
                    <a:pt x="845146" y="417512"/>
                  </a:lnTo>
                  <a:lnTo>
                    <a:pt x="846404" y="416356"/>
                  </a:lnTo>
                  <a:lnTo>
                    <a:pt x="847090" y="414312"/>
                  </a:lnTo>
                  <a:lnTo>
                    <a:pt x="847839" y="414223"/>
                  </a:lnTo>
                  <a:lnTo>
                    <a:pt x="848131" y="414096"/>
                  </a:lnTo>
                  <a:lnTo>
                    <a:pt x="850099" y="416267"/>
                  </a:lnTo>
                  <a:lnTo>
                    <a:pt x="850252" y="411772"/>
                  </a:lnTo>
                  <a:close/>
                </a:path>
                <a:path w="1207770" h="1211579">
                  <a:moveTo>
                    <a:pt x="855167" y="118071"/>
                  </a:moveTo>
                  <a:lnTo>
                    <a:pt x="854265" y="116332"/>
                  </a:lnTo>
                  <a:lnTo>
                    <a:pt x="851293" y="115836"/>
                  </a:lnTo>
                  <a:lnTo>
                    <a:pt x="851700" y="117881"/>
                  </a:lnTo>
                  <a:lnTo>
                    <a:pt x="851738" y="120167"/>
                  </a:lnTo>
                  <a:lnTo>
                    <a:pt x="854659" y="121094"/>
                  </a:lnTo>
                  <a:lnTo>
                    <a:pt x="855167" y="118071"/>
                  </a:lnTo>
                  <a:close/>
                </a:path>
                <a:path w="1207770" h="1211579">
                  <a:moveTo>
                    <a:pt x="873899" y="701611"/>
                  </a:moveTo>
                  <a:lnTo>
                    <a:pt x="868286" y="698525"/>
                  </a:lnTo>
                  <a:lnTo>
                    <a:pt x="868057" y="698588"/>
                  </a:lnTo>
                  <a:lnTo>
                    <a:pt x="866000" y="703465"/>
                  </a:lnTo>
                  <a:lnTo>
                    <a:pt x="869429" y="706120"/>
                  </a:lnTo>
                  <a:lnTo>
                    <a:pt x="871194" y="702868"/>
                  </a:lnTo>
                  <a:lnTo>
                    <a:pt x="873899" y="701611"/>
                  </a:lnTo>
                  <a:close/>
                </a:path>
                <a:path w="1207770" h="1211579">
                  <a:moveTo>
                    <a:pt x="890981" y="779094"/>
                  </a:moveTo>
                  <a:lnTo>
                    <a:pt x="883907" y="780034"/>
                  </a:lnTo>
                  <a:lnTo>
                    <a:pt x="884567" y="786790"/>
                  </a:lnTo>
                  <a:lnTo>
                    <a:pt x="884694" y="786993"/>
                  </a:lnTo>
                  <a:lnTo>
                    <a:pt x="888873" y="788060"/>
                  </a:lnTo>
                  <a:lnTo>
                    <a:pt x="889508" y="785291"/>
                  </a:lnTo>
                  <a:lnTo>
                    <a:pt x="890981" y="779094"/>
                  </a:lnTo>
                  <a:close/>
                </a:path>
                <a:path w="1207770" h="1211579">
                  <a:moveTo>
                    <a:pt x="892441" y="737387"/>
                  </a:moveTo>
                  <a:lnTo>
                    <a:pt x="891692" y="735584"/>
                  </a:lnTo>
                  <a:lnTo>
                    <a:pt x="890473" y="733094"/>
                  </a:lnTo>
                  <a:lnTo>
                    <a:pt x="888187" y="735114"/>
                  </a:lnTo>
                  <a:lnTo>
                    <a:pt x="888301" y="736854"/>
                  </a:lnTo>
                  <a:lnTo>
                    <a:pt x="889736" y="739101"/>
                  </a:lnTo>
                  <a:lnTo>
                    <a:pt x="892441" y="737387"/>
                  </a:lnTo>
                  <a:close/>
                </a:path>
                <a:path w="1207770" h="1211579">
                  <a:moveTo>
                    <a:pt x="932662" y="410870"/>
                  </a:moveTo>
                  <a:lnTo>
                    <a:pt x="931595" y="405206"/>
                  </a:lnTo>
                  <a:lnTo>
                    <a:pt x="928014" y="407809"/>
                  </a:lnTo>
                  <a:lnTo>
                    <a:pt x="932662" y="410870"/>
                  </a:lnTo>
                  <a:close/>
                </a:path>
                <a:path w="1207770" h="1211579">
                  <a:moveTo>
                    <a:pt x="946226" y="200939"/>
                  </a:moveTo>
                  <a:lnTo>
                    <a:pt x="945578" y="195656"/>
                  </a:lnTo>
                  <a:lnTo>
                    <a:pt x="941590" y="199707"/>
                  </a:lnTo>
                  <a:lnTo>
                    <a:pt x="945997" y="201142"/>
                  </a:lnTo>
                  <a:lnTo>
                    <a:pt x="946226" y="200939"/>
                  </a:lnTo>
                  <a:close/>
                </a:path>
                <a:path w="1207770" h="1211579">
                  <a:moveTo>
                    <a:pt x="948677" y="494271"/>
                  </a:moveTo>
                  <a:lnTo>
                    <a:pt x="946581" y="494182"/>
                  </a:lnTo>
                  <a:lnTo>
                    <a:pt x="944791" y="494080"/>
                  </a:lnTo>
                  <a:lnTo>
                    <a:pt x="941920" y="493941"/>
                  </a:lnTo>
                  <a:lnTo>
                    <a:pt x="945464" y="498309"/>
                  </a:lnTo>
                  <a:lnTo>
                    <a:pt x="946073" y="498271"/>
                  </a:lnTo>
                  <a:lnTo>
                    <a:pt x="948677" y="494271"/>
                  </a:lnTo>
                  <a:close/>
                </a:path>
                <a:path w="1207770" h="1211579">
                  <a:moveTo>
                    <a:pt x="955382" y="811530"/>
                  </a:moveTo>
                  <a:lnTo>
                    <a:pt x="955116" y="810729"/>
                  </a:lnTo>
                  <a:lnTo>
                    <a:pt x="955027" y="809409"/>
                  </a:lnTo>
                  <a:lnTo>
                    <a:pt x="952665" y="808431"/>
                  </a:lnTo>
                  <a:lnTo>
                    <a:pt x="951407" y="809345"/>
                  </a:lnTo>
                  <a:lnTo>
                    <a:pt x="950252" y="812825"/>
                  </a:lnTo>
                  <a:lnTo>
                    <a:pt x="952627" y="812215"/>
                  </a:lnTo>
                  <a:lnTo>
                    <a:pt x="952931" y="812152"/>
                  </a:lnTo>
                  <a:lnTo>
                    <a:pt x="952436" y="813231"/>
                  </a:lnTo>
                  <a:lnTo>
                    <a:pt x="952741" y="813358"/>
                  </a:lnTo>
                  <a:lnTo>
                    <a:pt x="953033" y="813511"/>
                  </a:lnTo>
                  <a:lnTo>
                    <a:pt x="953325" y="813638"/>
                  </a:lnTo>
                  <a:lnTo>
                    <a:pt x="953706" y="812774"/>
                  </a:lnTo>
                  <a:lnTo>
                    <a:pt x="954100" y="811923"/>
                  </a:lnTo>
                  <a:lnTo>
                    <a:pt x="955382" y="811530"/>
                  </a:lnTo>
                  <a:close/>
                </a:path>
                <a:path w="1207770" h="1211579">
                  <a:moveTo>
                    <a:pt x="956398" y="908189"/>
                  </a:moveTo>
                  <a:lnTo>
                    <a:pt x="955738" y="907884"/>
                  </a:lnTo>
                  <a:lnTo>
                    <a:pt x="955116" y="907567"/>
                  </a:lnTo>
                  <a:lnTo>
                    <a:pt x="954481" y="907249"/>
                  </a:lnTo>
                  <a:lnTo>
                    <a:pt x="953350" y="909878"/>
                  </a:lnTo>
                  <a:lnTo>
                    <a:pt x="952804" y="911199"/>
                  </a:lnTo>
                  <a:lnTo>
                    <a:pt x="953262" y="911453"/>
                  </a:lnTo>
                  <a:lnTo>
                    <a:pt x="954214" y="911936"/>
                  </a:lnTo>
                  <a:lnTo>
                    <a:pt x="955649" y="909447"/>
                  </a:lnTo>
                  <a:lnTo>
                    <a:pt x="956398" y="908189"/>
                  </a:lnTo>
                  <a:close/>
                </a:path>
                <a:path w="1207770" h="1211579">
                  <a:moveTo>
                    <a:pt x="969454" y="825334"/>
                  </a:moveTo>
                  <a:lnTo>
                    <a:pt x="968883" y="824547"/>
                  </a:lnTo>
                  <a:lnTo>
                    <a:pt x="968565" y="823861"/>
                  </a:lnTo>
                  <a:lnTo>
                    <a:pt x="967816" y="823277"/>
                  </a:lnTo>
                  <a:lnTo>
                    <a:pt x="967155" y="823620"/>
                  </a:lnTo>
                  <a:lnTo>
                    <a:pt x="966711" y="823747"/>
                  </a:lnTo>
                  <a:lnTo>
                    <a:pt x="967041" y="824522"/>
                  </a:lnTo>
                  <a:lnTo>
                    <a:pt x="967333" y="825296"/>
                  </a:lnTo>
                  <a:lnTo>
                    <a:pt x="967765" y="826020"/>
                  </a:lnTo>
                  <a:lnTo>
                    <a:pt x="968654" y="825665"/>
                  </a:lnTo>
                  <a:lnTo>
                    <a:pt x="969454" y="825334"/>
                  </a:lnTo>
                  <a:close/>
                </a:path>
                <a:path w="1207770" h="1211579">
                  <a:moveTo>
                    <a:pt x="974242" y="822693"/>
                  </a:moveTo>
                  <a:lnTo>
                    <a:pt x="973937" y="822007"/>
                  </a:lnTo>
                  <a:lnTo>
                    <a:pt x="973709" y="821067"/>
                  </a:lnTo>
                  <a:lnTo>
                    <a:pt x="972883" y="821550"/>
                  </a:lnTo>
                  <a:lnTo>
                    <a:pt x="971981" y="821982"/>
                  </a:lnTo>
                  <a:lnTo>
                    <a:pt x="972235" y="822896"/>
                  </a:lnTo>
                  <a:lnTo>
                    <a:pt x="972705" y="823569"/>
                  </a:lnTo>
                  <a:lnTo>
                    <a:pt x="973099" y="824293"/>
                  </a:lnTo>
                  <a:lnTo>
                    <a:pt x="973493" y="823976"/>
                  </a:lnTo>
                  <a:lnTo>
                    <a:pt x="974166" y="823709"/>
                  </a:lnTo>
                  <a:lnTo>
                    <a:pt x="974191" y="823366"/>
                  </a:lnTo>
                  <a:lnTo>
                    <a:pt x="974242" y="822693"/>
                  </a:lnTo>
                  <a:close/>
                </a:path>
                <a:path w="1207770" h="1211579">
                  <a:moveTo>
                    <a:pt x="1018247" y="456692"/>
                  </a:moveTo>
                  <a:lnTo>
                    <a:pt x="1017282" y="455536"/>
                  </a:lnTo>
                  <a:lnTo>
                    <a:pt x="1016469" y="454113"/>
                  </a:lnTo>
                  <a:lnTo>
                    <a:pt x="1014463" y="452843"/>
                  </a:lnTo>
                  <a:lnTo>
                    <a:pt x="1013053" y="453288"/>
                  </a:lnTo>
                  <a:lnTo>
                    <a:pt x="1011910" y="453326"/>
                  </a:lnTo>
                  <a:lnTo>
                    <a:pt x="1012228" y="454469"/>
                  </a:lnTo>
                  <a:lnTo>
                    <a:pt x="1012202" y="456158"/>
                  </a:lnTo>
                  <a:lnTo>
                    <a:pt x="1012952" y="456615"/>
                  </a:lnTo>
                  <a:lnTo>
                    <a:pt x="1014260" y="457428"/>
                  </a:lnTo>
                  <a:lnTo>
                    <a:pt x="1016025" y="457479"/>
                  </a:lnTo>
                  <a:lnTo>
                    <a:pt x="1017612" y="457847"/>
                  </a:lnTo>
                  <a:lnTo>
                    <a:pt x="1018032" y="457073"/>
                  </a:lnTo>
                  <a:lnTo>
                    <a:pt x="1018247" y="456692"/>
                  </a:lnTo>
                  <a:close/>
                </a:path>
                <a:path w="1207770" h="1211579">
                  <a:moveTo>
                    <a:pt x="1021930" y="113322"/>
                  </a:moveTo>
                  <a:lnTo>
                    <a:pt x="1020483" y="112737"/>
                  </a:lnTo>
                  <a:lnTo>
                    <a:pt x="1019492" y="112280"/>
                  </a:lnTo>
                  <a:lnTo>
                    <a:pt x="1017447" y="111569"/>
                  </a:lnTo>
                  <a:lnTo>
                    <a:pt x="1016342" y="111277"/>
                  </a:lnTo>
                  <a:lnTo>
                    <a:pt x="1015276" y="110947"/>
                  </a:lnTo>
                  <a:lnTo>
                    <a:pt x="1014895" y="112268"/>
                  </a:lnTo>
                  <a:lnTo>
                    <a:pt x="1017193" y="112242"/>
                  </a:lnTo>
                  <a:lnTo>
                    <a:pt x="1018159" y="116179"/>
                  </a:lnTo>
                  <a:lnTo>
                    <a:pt x="1021930" y="113322"/>
                  </a:lnTo>
                  <a:close/>
                </a:path>
                <a:path w="1207770" h="1211579">
                  <a:moveTo>
                    <a:pt x="1059002" y="516737"/>
                  </a:moveTo>
                  <a:lnTo>
                    <a:pt x="1058964" y="514908"/>
                  </a:lnTo>
                  <a:lnTo>
                    <a:pt x="1055890" y="514311"/>
                  </a:lnTo>
                  <a:lnTo>
                    <a:pt x="1052804" y="512902"/>
                  </a:lnTo>
                  <a:lnTo>
                    <a:pt x="1049807" y="516572"/>
                  </a:lnTo>
                  <a:lnTo>
                    <a:pt x="1052880" y="516636"/>
                  </a:lnTo>
                  <a:lnTo>
                    <a:pt x="1059002" y="516737"/>
                  </a:lnTo>
                  <a:close/>
                </a:path>
                <a:path w="1207770" h="1211579">
                  <a:moveTo>
                    <a:pt x="1090739" y="802767"/>
                  </a:moveTo>
                  <a:lnTo>
                    <a:pt x="1090460" y="801585"/>
                  </a:lnTo>
                  <a:lnTo>
                    <a:pt x="1090536" y="799782"/>
                  </a:lnTo>
                  <a:lnTo>
                    <a:pt x="1088440" y="798487"/>
                  </a:lnTo>
                  <a:lnTo>
                    <a:pt x="1086612" y="798410"/>
                  </a:lnTo>
                  <a:lnTo>
                    <a:pt x="1084986" y="798042"/>
                  </a:lnTo>
                  <a:lnTo>
                    <a:pt x="1084326" y="798715"/>
                  </a:lnTo>
                  <a:lnTo>
                    <a:pt x="1083970" y="799058"/>
                  </a:lnTo>
                  <a:lnTo>
                    <a:pt x="1085100" y="800417"/>
                  </a:lnTo>
                  <a:lnTo>
                    <a:pt x="1086027" y="802068"/>
                  </a:lnTo>
                  <a:lnTo>
                    <a:pt x="1087424" y="803084"/>
                  </a:lnTo>
                  <a:lnTo>
                    <a:pt x="1088072" y="803579"/>
                  </a:lnTo>
                  <a:lnTo>
                    <a:pt x="1089596" y="802906"/>
                  </a:lnTo>
                  <a:lnTo>
                    <a:pt x="1090739" y="802767"/>
                  </a:lnTo>
                  <a:close/>
                </a:path>
                <a:path w="1207770" h="1211579">
                  <a:moveTo>
                    <a:pt x="1119200" y="792683"/>
                  </a:moveTo>
                  <a:lnTo>
                    <a:pt x="1114920" y="788555"/>
                  </a:lnTo>
                  <a:lnTo>
                    <a:pt x="1117600" y="786320"/>
                  </a:lnTo>
                  <a:lnTo>
                    <a:pt x="1114869" y="782866"/>
                  </a:lnTo>
                  <a:lnTo>
                    <a:pt x="1109040" y="785926"/>
                  </a:lnTo>
                  <a:lnTo>
                    <a:pt x="1108405" y="786739"/>
                  </a:lnTo>
                  <a:lnTo>
                    <a:pt x="1110856" y="792734"/>
                  </a:lnTo>
                  <a:lnTo>
                    <a:pt x="1113599" y="793826"/>
                  </a:lnTo>
                  <a:lnTo>
                    <a:pt x="1119200" y="792683"/>
                  </a:lnTo>
                  <a:close/>
                </a:path>
                <a:path w="1207770" h="1211579">
                  <a:moveTo>
                    <a:pt x="1196581" y="394208"/>
                  </a:moveTo>
                  <a:lnTo>
                    <a:pt x="1195984" y="392049"/>
                  </a:lnTo>
                  <a:lnTo>
                    <a:pt x="1192771" y="390055"/>
                  </a:lnTo>
                  <a:lnTo>
                    <a:pt x="1192834" y="392277"/>
                  </a:lnTo>
                  <a:lnTo>
                    <a:pt x="1192936" y="396646"/>
                  </a:lnTo>
                  <a:lnTo>
                    <a:pt x="1194689" y="396646"/>
                  </a:lnTo>
                  <a:lnTo>
                    <a:pt x="1196581" y="394208"/>
                  </a:lnTo>
                  <a:close/>
                </a:path>
                <a:path w="1207770" h="1211579">
                  <a:moveTo>
                    <a:pt x="1207554" y="277634"/>
                  </a:moveTo>
                  <a:lnTo>
                    <a:pt x="1207287" y="273621"/>
                  </a:lnTo>
                  <a:lnTo>
                    <a:pt x="1206347" y="272440"/>
                  </a:lnTo>
                  <a:lnTo>
                    <a:pt x="1205484" y="271780"/>
                  </a:lnTo>
                  <a:lnTo>
                    <a:pt x="1205153" y="271551"/>
                  </a:lnTo>
                  <a:lnTo>
                    <a:pt x="1203540" y="272542"/>
                  </a:lnTo>
                  <a:lnTo>
                    <a:pt x="1202182" y="274472"/>
                  </a:lnTo>
                  <a:lnTo>
                    <a:pt x="1201775" y="275920"/>
                  </a:lnTo>
                  <a:lnTo>
                    <a:pt x="1201039" y="277672"/>
                  </a:lnTo>
                  <a:lnTo>
                    <a:pt x="1205560" y="278638"/>
                  </a:lnTo>
                  <a:lnTo>
                    <a:pt x="1207554" y="2776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62">
              <a:extLst>
                <a:ext uri="{FF2B5EF4-FFF2-40B4-BE49-F238E27FC236}">
                  <a16:creationId xmlns:a16="http://schemas.microsoft.com/office/drawing/2014/main" id="{C0D60BAD-2331-6021-E688-3FBE0B7B68F7}"/>
                </a:ext>
              </a:extLst>
            </p:cNvPr>
            <p:cNvSpPr/>
            <p:nvPr/>
          </p:nvSpPr>
          <p:spPr>
            <a:xfrm>
              <a:off x="3785901" y="3714673"/>
              <a:ext cx="759711" cy="654794"/>
            </a:xfrm>
            <a:custGeom>
              <a:avLst/>
              <a:gdLst/>
              <a:ahLst/>
              <a:cxnLst/>
              <a:rect l="l" t="t" r="r" b="b"/>
              <a:pathLst>
                <a:path w="976629" h="957579">
                  <a:moveTo>
                    <a:pt x="4800" y="279082"/>
                  </a:moveTo>
                  <a:lnTo>
                    <a:pt x="3771" y="277926"/>
                  </a:lnTo>
                  <a:lnTo>
                    <a:pt x="2730" y="276720"/>
                  </a:lnTo>
                  <a:lnTo>
                    <a:pt x="0" y="278460"/>
                  </a:lnTo>
                  <a:lnTo>
                    <a:pt x="1879" y="279260"/>
                  </a:lnTo>
                  <a:lnTo>
                    <a:pt x="3035" y="279768"/>
                  </a:lnTo>
                  <a:lnTo>
                    <a:pt x="4203" y="280263"/>
                  </a:lnTo>
                  <a:lnTo>
                    <a:pt x="4381" y="279869"/>
                  </a:lnTo>
                  <a:lnTo>
                    <a:pt x="4610" y="279476"/>
                  </a:lnTo>
                  <a:lnTo>
                    <a:pt x="4800" y="279082"/>
                  </a:lnTo>
                  <a:close/>
                </a:path>
                <a:path w="976629" h="957579">
                  <a:moveTo>
                    <a:pt x="30149" y="672465"/>
                  </a:moveTo>
                  <a:lnTo>
                    <a:pt x="28435" y="670407"/>
                  </a:lnTo>
                  <a:lnTo>
                    <a:pt x="27559" y="669378"/>
                  </a:lnTo>
                  <a:lnTo>
                    <a:pt x="27254" y="669658"/>
                  </a:lnTo>
                  <a:lnTo>
                    <a:pt x="26606" y="670204"/>
                  </a:lnTo>
                  <a:lnTo>
                    <a:pt x="27381" y="671245"/>
                  </a:lnTo>
                  <a:lnTo>
                    <a:pt x="28130" y="672287"/>
                  </a:lnTo>
                  <a:lnTo>
                    <a:pt x="28892" y="673341"/>
                  </a:lnTo>
                  <a:lnTo>
                    <a:pt x="29718" y="672757"/>
                  </a:lnTo>
                  <a:lnTo>
                    <a:pt x="30149" y="672465"/>
                  </a:lnTo>
                  <a:close/>
                </a:path>
                <a:path w="976629" h="957579">
                  <a:moveTo>
                    <a:pt x="72453" y="491629"/>
                  </a:moveTo>
                  <a:lnTo>
                    <a:pt x="71450" y="489889"/>
                  </a:lnTo>
                  <a:lnTo>
                    <a:pt x="71107" y="487476"/>
                  </a:lnTo>
                  <a:lnTo>
                    <a:pt x="68008" y="486829"/>
                  </a:lnTo>
                  <a:lnTo>
                    <a:pt x="68783" y="489661"/>
                  </a:lnTo>
                  <a:lnTo>
                    <a:pt x="69481" y="491642"/>
                  </a:lnTo>
                  <a:lnTo>
                    <a:pt x="72453" y="491629"/>
                  </a:lnTo>
                  <a:close/>
                </a:path>
                <a:path w="976629" h="957579">
                  <a:moveTo>
                    <a:pt x="102908" y="744639"/>
                  </a:moveTo>
                  <a:lnTo>
                    <a:pt x="100901" y="743546"/>
                  </a:lnTo>
                  <a:lnTo>
                    <a:pt x="98806" y="746544"/>
                  </a:lnTo>
                  <a:lnTo>
                    <a:pt x="101841" y="747826"/>
                  </a:lnTo>
                  <a:lnTo>
                    <a:pt x="101942" y="746366"/>
                  </a:lnTo>
                  <a:lnTo>
                    <a:pt x="102908" y="744639"/>
                  </a:lnTo>
                  <a:close/>
                </a:path>
                <a:path w="976629" h="957579">
                  <a:moveTo>
                    <a:pt x="116738" y="292227"/>
                  </a:moveTo>
                  <a:lnTo>
                    <a:pt x="115570" y="291820"/>
                  </a:lnTo>
                  <a:lnTo>
                    <a:pt x="114414" y="291401"/>
                  </a:lnTo>
                  <a:lnTo>
                    <a:pt x="113245" y="290969"/>
                  </a:lnTo>
                  <a:lnTo>
                    <a:pt x="112915" y="291973"/>
                  </a:lnTo>
                  <a:lnTo>
                    <a:pt x="112737" y="292455"/>
                  </a:lnTo>
                  <a:lnTo>
                    <a:pt x="113906" y="292874"/>
                  </a:lnTo>
                  <a:lnTo>
                    <a:pt x="115062" y="293293"/>
                  </a:lnTo>
                  <a:lnTo>
                    <a:pt x="116230" y="293700"/>
                  </a:lnTo>
                  <a:lnTo>
                    <a:pt x="116408" y="293204"/>
                  </a:lnTo>
                  <a:lnTo>
                    <a:pt x="116586" y="292722"/>
                  </a:lnTo>
                  <a:lnTo>
                    <a:pt x="116738" y="292227"/>
                  </a:lnTo>
                  <a:close/>
                </a:path>
                <a:path w="976629" h="957579">
                  <a:moveTo>
                    <a:pt x="135877" y="420268"/>
                  </a:moveTo>
                  <a:lnTo>
                    <a:pt x="132778" y="418401"/>
                  </a:lnTo>
                  <a:lnTo>
                    <a:pt x="130924" y="420903"/>
                  </a:lnTo>
                  <a:lnTo>
                    <a:pt x="135877" y="420268"/>
                  </a:lnTo>
                  <a:close/>
                </a:path>
                <a:path w="976629" h="957579">
                  <a:moveTo>
                    <a:pt x="138557" y="803960"/>
                  </a:moveTo>
                  <a:lnTo>
                    <a:pt x="137414" y="803694"/>
                  </a:lnTo>
                  <a:lnTo>
                    <a:pt x="136283" y="803427"/>
                  </a:lnTo>
                  <a:lnTo>
                    <a:pt x="135140" y="803148"/>
                  </a:lnTo>
                  <a:lnTo>
                    <a:pt x="135026" y="803605"/>
                  </a:lnTo>
                  <a:lnTo>
                    <a:pt x="134924" y="804062"/>
                  </a:lnTo>
                  <a:lnTo>
                    <a:pt x="134785" y="804519"/>
                  </a:lnTo>
                  <a:lnTo>
                    <a:pt x="135991" y="804710"/>
                  </a:lnTo>
                  <a:lnTo>
                    <a:pt x="137147" y="804875"/>
                  </a:lnTo>
                  <a:lnTo>
                    <a:pt x="138328" y="805065"/>
                  </a:lnTo>
                  <a:lnTo>
                    <a:pt x="138404" y="804672"/>
                  </a:lnTo>
                  <a:lnTo>
                    <a:pt x="138557" y="803960"/>
                  </a:lnTo>
                  <a:close/>
                </a:path>
                <a:path w="976629" h="957579">
                  <a:moveTo>
                    <a:pt x="152463" y="805357"/>
                  </a:moveTo>
                  <a:lnTo>
                    <a:pt x="152082" y="804583"/>
                  </a:lnTo>
                  <a:lnTo>
                    <a:pt x="151815" y="803643"/>
                  </a:lnTo>
                  <a:lnTo>
                    <a:pt x="150926" y="802805"/>
                  </a:lnTo>
                  <a:lnTo>
                    <a:pt x="149974" y="803236"/>
                  </a:lnTo>
                  <a:lnTo>
                    <a:pt x="148704" y="803452"/>
                  </a:lnTo>
                  <a:lnTo>
                    <a:pt x="149593" y="804646"/>
                  </a:lnTo>
                  <a:lnTo>
                    <a:pt x="149974" y="805522"/>
                  </a:lnTo>
                  <a:lnTo>
                    <a:pt x="150660" y="805942"/>
                  </a:lnTo>
                  <a:lnTo>
                    <a:pt x="151015" y="806170"/>
                  </a:lnTo>
                  <a:lnTo>
                    <a:pt x="151853" y="805573"/>
                  </a:lnTo>
                  <a:lnTo>
                    <a:pt x="152463" y="805357"/>
                  </a:lnTo>
                  <a:close/>
                </a:path>
                <a:path w="976629" h="957579">
                  <a:moveTo>
                    <a:pt x="154343" y="557669"/>
                  </a:moveTo>
                  <a:lnTo>
                    <a:pt x="151130" y="555650"/>
                  </a:lnTo>
                  <a:lnTo>
                    <a:pt x="150558" y="556577"/>
                  </a:lnTo>
                  <a:lnTo>
                    <a:pt x="150304" y="557060"/>
                  </a:lnTo>
                  <a:lnTo>
                    <a:pt x="150837" y="557530"/>
                  </a:lnTo>
                  <a:lnTo>
                    <a:pt x="151307" y="558139"/>
                  </a:lnTo>
                  <a:lnTo>
                    <a:pt x="152476" y="558749"/>
                  </a:lnTo>
                  <a:lnTo>
                    <a:pt x="153200" y="558685"/>
                  </a:lnTo>
                  <a:lnTo>
                    <a:pt x="153835" y="558774"/>
                  </a:lnTo>
                  <a:lnTo>
                    <a:pt x="154012" y="558406"/>
                  </a:lnTo>
                  <a:lnTo>
                    <a:pt x="154178" y="558038"/>
                  </a:lnTo>
                  <a:lnTo>
                    <a:pt x="154343" y="557669"/>
                  </a:lnTo>
                  <a:close/>
                </a:path>
                <a:path w="976629" h="957579">
                  <a:moveTo>
                    <a:pt x="155994" y="192532"/>
                  </a:moveTo>
                  <a:lnTo>
                    <a:pt x="154609" y="190017"/>
                  </a:lnTo>
                  <a:lnTo>
                    <a:pt x="153949" y="188785"/>
                  </a:lnTo>
                  <a:lnTo>
                    <a:pt x="152971" y="189433"/>
                  </a:lnTo>
                  <a:lnTo>
                    <a:pt x="152476" y="189738"/>
                  </a:lnTo>
                  <a:lnTo>
                    <a:pt x="153238" y="190817"/>
                  </a:lnTo>
                  <a:lnTo>
                    <a:pt x="153987" y="191922"/>
                  </a:lnTo>
                  <a:lnTo>
                    <a:pt x="154851" y="193027"/>
                  </a:lnTo>
                  <a:lnTo>
                    <a:pt x="155371" y="192773"/>
                  </a:lnTo>
                  <a:lnTo>
                    <a:pt x="155994" y="192532"/>
                  </a:lnTo>
                  <a:close/>
                </a:path>
                <a:path w="976629" h="957579">
                  <a:moveTo>
                    <a:pt x="171805" y="366991"/>
                  </a:moveTo>
                  <a:lnTo>
                    <a:pt x="171411" y="366890"/>
                  </a:lnTo>
                  <a:lnTo>
                    <a:pt x="170992" y="366763"/>
                  </a:lnTo>
                  <a:lnTo>
                    <a:pt x="170586" y="366649"/>
                  </a:lnTo>
                  <a:lnTo>
                    <a:pt x="170192" y="367804"/>
                  </a:lnTo>
                  <a:lnTo>
                    <a:pt x="169722" y="368947"/>
                  </a:lnTo>
                  <a:lnTo>
                    <a:pt x="169443" y="370128"/>
                  </a:lnTo>
                  <a:lnTo>
                    <a:pt x="169405" y="370332"/>
                  </a:lnTo>
                  <a:lnTo>
                    <a:pt x="170129" y="370700"/>
                  </a:lnTo>
                  <a:lnTo>
                    <a:pt x="170815" y="371259"/>
                  </a:lnTo>
                  <a:lnTo>
                    <a:pt x="171196" y="369595"/>
                  </a:lnTo>
                  <a:lnTo>
                    <a:pt x="171805" y="366991"/>
                  </a:lnTo>
                  <a:close/>
                </a:path>
                <a:path w="976629" h="957579">
                  <a:moveTo>
                    <a:pt x="180416" y="816140"/>
                  </a:moveTo>
                  <a:lnTo>
                    <a:pt x="179755" y="814933"/>
                  </a:lnTo>
                  <a:lnTo>
                    <a:pt x="179260" y="814806"/>
                  </a:lnTo>
                  <a:lnTo>
                    <a:pt x="177368" y="814285"/>
                  </a:lnTo>
                  <a:lnTo>
                    <a:pt x="176479" y="815428"/>
                  </a:lnTo>
                  <a:lnTo>
                    <a:pt x="176237" y="817359"/>
                  </a:lnTo>
                  <a:lnTo>
                    <a:pt x="177876" y="818553"/>
                  </a:lnTo>
                  <a:lnTo>
                    <a:pt x="179362" y="818654"/>
                  </a:lnTo>
                  <a:lnTo>
                    <a:pt x="180263" y="816546"/>
                  </a:lnTo>
                  <a:lnTo>
                    <a:pt x="180416" y="816140"/>
                  </a:lnTo>
                  <a:close/>
                </a:path>
                <a:path w="976629" h="957579">
                  <a:moveTo>
                    <a:pt x="181063" y="221361"/>
                  </a:moveTo>
                  <a:lnTo>
                    <a:pt x="178015" y="222554"/>
                  </a:lnTo>
                  <a:lnTo>
                    <a:pt x="176491" y="223126"/>
                  </a:lnTo>
                  <a:lnTo>
                    <a:pt x="178676" y="224129"/>
                  </a:lnTo>
                  <a:lnTo>
                    <a:pt x="180225" y="223583"/>
                  </a:lnTo>
                  <a:lnTo>
                    <a:pt x="181063" y="221361"/>
                  </a:lnTo>
                  <a:close/>
                </a:path>
                <a:path w="976629" h="957579">
                  <a:moveTo>
                    <a:pt x="184175" y="755154"/>
                  </a:moveTo>
                  <a:lnTo>
                    <a:pt x="183553" y="754189"/>
                  </a:lnTo>
                  <a:lnTo>
                    <a:pt x="183121" y="752690"/>
                  </a:lnTo>
                  <a:lnTo>
                    <a:pt x="181889" y="753910"/>
                  </a:lnTo>
                  <a:lnTo>
                    <a:pt x="180886" y="754507"/>
                  </a:lnTo>
                  <a:lnTo>
                    <a:pt x="180632" y="755332"/>
                  </a:lnTo>
                  <a:lnTo>
                    <a:pt x="180467" y="755904"/>
                  </a:lnTo>
                  <a:lnTo>
                    <a:pt x="181279" y="756780"/>
                  </a:lnTo>
                  <a:lnTo>
                    <a:pt x="181686" y="757555"/>
                  </a:lnTo>
                  <a:lnTo>
                    <a:pt x="182460" y="756932"/>
                  </a:lnTo>
                  <a:lnTo>
                    <a:pt x="183476" y="756450"/>
                  </a:lnTo>
                  <a:lnTo>
                    <a:pt x="183896" y="755637"/>
                  </a:lnTo>
                  <a:lnTo>
                    <a:pt x="184175" y="755154"/>
                  </a:lnTo>
                  <a:close/>
                </a:path>
                <a:path w="976629" h="957579">
                  <a:moveTo>
                    <a:pt x="186486" y="835787"/>
                  </a:moveTo>
                  <a:lnTo>
                    <a:pt x="186194" y="835317"/>
                  </a:lnTo>
                  <a:lnTo>
                    <a:pt x="185915" y="834847"/>
                  </a:lnTo>
                  <a:lnTo>
                    <a:pt x="185623" y="834390"/>
                  </a:lnTo>
                  <a:lnTo>
                    <a:pt x="184099" y="835063"/>
                  </a:lnTo>
                  <a:lnTo>
                    <a:pt x="181813" y="834758"/>
                  </a:lnTo>
                  <a:lnTo>
                    <a:pt x="181648" y="838669"/>
                  </a:lnTo>
                  <a:lnTo>
                    <a:pt x="185115" y="836599"/>
                  </a:lnTo>
                  <a:lnTo>
                    <a:pt x="186486" y="835787"/>
                  </a:lnTo>
                  <a:close/>
                </a:path>
                <a:path w="976629" h="957579">
                  <a:moveTo>
                    <a:pt x="210312" y="31546"/>
                  </a:moveTo>
                  <a:lnTo>
                    <a:pt x="210146" y="31089"/>
                  </a:lnTo>
                  <a:lnTo>
                    <a:pt x="209842" y="30162"/>
                  </a:lnTo>
                  <a:lnTo>
                    <a:pt x="209207" y="29641"/>
                  </a:lnTo>
                  <a:lnTo>
                    <a:pt x="208648" y="28930"/>
                  </a:lnTo>
                  <a:lnTo>
                    <a:pt x="207911" y="28727"/>
                  </a:lnTo>
                  <a:lnTo>
                    <a:pt x="207568" y="28613"/>
                  </a:lnTo>
                  <a:lnTo>
                    <a:pt x="206921" y="29476"/>
                  </a:lnTo>
                  <a:lnTo>
                    <a:pt x="206438" y="29921"/>
                  </a:lnTo>
                  <a:lnTo>
                    <a:pt x="206997" y="30518"/>
                  </a:lnTo>
                  <a:lnTo>
                    <a:pt x="207454" y="31343"/>
                  </a:lnTo>
                  <a:lnTo>
                    <a:pt x="208724" y="31927"/>
                  </a:lnTo>
                  <a:lnTo>
                    <a:pt x="209575" y="31597"/>
                  </a:lnTo>
                  <a:lnTo>
                    <a:pt x="210312" y="31546"/>
                  </a:lnTo>
                  <a:close/>
                </a:path>
                <a:path w="976629" h="957579">
                  <a:moveTo>
                    <a:pt x="263613" y="336423"/>
                  </a:moveTo>
                  <a:lnTo>
                    <a:pt x="263423" y="335940"/>
                  </a:lnTo>
                  <a:lnTo>
                    <a:pt x="263207" y="335470"/>
                  </a:lnTo>
                  <a:lnTo>
                    <a:pt x="263004" y="334987"/>
                  </a:lnTo>
                  <a:lnTo>
                    <a:pt x="261874" y="335521"/>
                  </a:lnTo>
                  <a:lnTo>
                    <a:pt x="260731" y="336042"/>
                  </a:lnTo>
                  <a:lnTo>
                    <a:pt x="259588" y="336575"/>
                  </a:lnTo>
                  <a:lnTo>
                    <a:pt x="259842" y="337273"/>
                  </a:lnTo>
                  <a:lnTo>
                    <a:pt x="259994" y="337604"/>
                  </a:lnTo>
                  <a:lnTo>
                    <a:pt x="261200" y="337210"/>
                  </a:lnTo>
                  <a:lnTo>
                    <a:pt x="263613" y="336423"/>
                  </a:lnTo>
                  <a:close/>
                </a:path>
                <a:path w="976629" h="957579">
                  <a:moveTo>
                    <a:pt x="269176" y="190157"/>
                  </a:moveTo>
                  <a:lnTo>
                    <a:pt x="266674" y="191300"/>
                  </a:lnTo>
                  <a:lnTo>
                    <a:pt x="266001" y="192316"/>
                  </a:lnTo>
                  <a:lnTo>
                    <a:pt x="266890" y="194030"/>
                  </a:lnTo>
                  <a:lnTo>
                    <a:pt x="267017" y="194284"/>
                  </a:lnTo>
                  <a:lnTo>
                    <a:pt x="267512" y="194360"/>
                  </a:lnTo>
                  <a:lnTo>
                    <a:pt x="268122" y="194652"/>
                  </a:lnTo>
                  <a:lnTo>
                    <a:pt x="269176" y="190157"/>
                  </a:lnTo>
                  <a:close/>
                </a:path>
                <a:path w="976629" h="957579">
                  <a:moveTo>
                    <a:pt x="292265" y="866825"/>
                  </a:moveTo>
                  <a:lnTo>
                    <a:pt x="292125" y="865149"/>
                  </a:lnTo>
                  <a:lnTo>
                    <a:pt x="292011" y="864019"/>
                  </a:lnTo>
                  <a:lnTo>
                    <a:pt x="291922" y="862888"/>
                  </a:lnTo>
                  <a:lnTo>
                    <a:pt x="291388" y="862939"/>
                  </a:lnTo>
                  <a:lnTo>
                    <a:pt x="290855" y="862990"/>
                  </a:lnTo>
                  <a:lnTo>
                    <a:pt x="290322" y="863015"/>
                  </a:lnTo>
                  <a:lnTo>
                    <a:pt x="289280" y="864450"/>
                  </a:lnTo>
                  <a:lnTo>
                    <a:pt x="289331" y="865657"/>
                  </a:lnTo>
                  <a:lnTo>
                    <a:pt x="292265" y="866825"/>
                  </a:lnTo>
                  <a:close/>
                </a:path>
                <a:path w="976629" h="957579">
                  <a:moveTo>
                    <a:pt x="312470" y="869924"/>
                  </a:moveTo>
                  <a:lnTo>
                    <a:pt x="309829" y="870978"/>
                  </a:lnTo>
                  <a:lnTo>
                    <a:pt x="309575" y="872324"/>
                  </a:lnTo>
                  <a:lnTo>
                    <a:pt x="311378" y="874585"/>
                  </a:lnTo>
                  <a:lnTo>
                    <a:pt x="311848" y="872566"/>
                  </a:lnTo>
                  <a:lnTo>
                    <a:pt x="312470" y="869924"/>
                  </a:lnTo>
                  <a:close/>
                </a:path>
                <a:path w="976629" h="957579">
                  <a:moveTo>
                    <a:pt x="320408" y="440626"/>
                  </a:moveTo>
                  <a:lnTo>
                    <a:pt x="319963" y="439788"/>
                  </a:lnTo>
                  <a:lnTo>
                    <a:pt x="319709" y="438619"/>
                  </a:lnTo>
                  <a:lnTo>
                    <a:pt x="318541" y="439381"/>
                  </a:lnTo>
                  <a:lnTo>
                    <a:pt x="317792" y="439724"/>
                  </a:lnTo>
                  <a:lnTo>
                    <a:pt x="317309" y="440309"/>
                  </a:lnTo>
                  <a:lnTo>
                    <a:pt x="317182" y="440448"/>
                  </a:lnTo>
                  <a:lnTo>
                    <a:pt x="317893" y="441744"/>
                  </a:lnTo>
                  <a:lnTo>
                    <a:pt x="318909" y="441858"/>
                  </a:lnTo>
                  <a:lnTo>
                    <a:pt x="319786" y="441439"/>
                  </a:lnTo>
                  <a:lnTo>
                    <a:pt x="320167" y="440931"/>
                  </a:lnTo>
                  <a:lnTo>
                    <a:pt x="320408" y="440626"/>
                  </a:lnTo>
                  <a:close/>
                </a:path>
                <a:path w="976629" h="957579">
                  <a:moveTo>
                    <a:pt x="348729" y="265684"/>
                  </a:moveTo>
                  <a:lnTo>
                    <a:pt x="348576" y="265036"/>
                  </a:lnTo>
                  <a:lnTo>
                    <a:pt x="348526" y="264401"/>
                  </a:lnTo>
                  <a:lnTo>
                    <a:pt x="347865" y="265176"/>
                  </a:lnTo>
                  <a:lnTo>
                    <a:pt x="347167" y="265925"/>
                  </a:lnTo>
                  <a:lnTo>
                    <a:pt x="346481" y="266700"/>
                  </a:lnTo>
                  <a:lnTo>
                    <a:pt x="346875" y="266966"/>
                  </a:lnTo>
                  <a:lnTo>
                    <a:pt x="347256" y="267195"/>
                  </a:lnTo>
                  <a:lnTo>
                    <a:pt x="347649" y="267474"/>
                  </a:lnTo>
                  <a:lnTo>
                    <a:pt x="347992" y="267068"/>
                  </a:lnTo>
                  <a:lnTo>
                    <a:pt x="348475" y="266738"/>
                  </a:lnTo>
                  <a:lnTo>
                    <a:pt x="348589" y="266280"/>
                  </a:lnTo>
                  <a:lnTo>
                    <a:pt x="348729" y="265684"/>
                  </a:lnTo>
                  <a:close/>
                </a:path>
                <a:path w="976629" h="957579">
                  <a:moveTo>
                    <a:pt x="349897" y="896975"/>
                  </a:moveTo>
                  <a:lnTo>
                    <a:pt x="349427" y="896251"/>
                  </a:lnTo>
                  <a:lnTo>
                    <a:pt x="349084" y="895464"/>
                  </a:lnTo>
                  <a:lnTo>
                    <a:pt x="348894" y="895489"/>
                  </a:lnTo>
                  <a:lnTo>
                    <a:pt x="348107" y="895667"/>
                  </a:lnTo>
                  <a:lnTo>
                    <a:pt x="347370" y="896086"/>
                  </a:lnTo>
                  <a:lnTo>
                    <a:pt x="346608" y="896404"/>
                  </a:lnTo>
                  <a:lnTo>
                    <a:pt x="346887" y="896962"/>
                  </a:lnTo>
                  <a:lnTo>
                    <a:pt x="347243" y="897991"/>
                  </a:lnTo>
                  <a:lnTo>
                    <a:pt x="347446" y="897953"/>
                  </a:lnTo>
                  <a:lnTo>
                    <a:pt x="348234" y="897864"/>
                  </a:lnTo>
                  <a:lnTo>
                    <a:pt x="348945" y="897394"/>
                  </a:lnTo>
                  <a:lnTo>
                    <a:pt x="349897" y="896975"/>
                  </a:lnTo>
                  <a:close/>
                </a:path>
                <a:path w="976629" h="957579">
                  <a:moveTo>
                    <a:pt x="349961" y="129108"/>
                  </a:moveTo>
                  <a:lnTo>
                    <a:pt x="347332" y="128905"/>
                  </a:lnTo>
                  <a:lnTo>
                    <a:pt x="346202" y="129781"/>
                  </a:lnTo>
                  <a:lnTo>
                    <a:pt x="346125" y="132194"/>
                  </a:lnTo>
                  <a:lnTo>
                    <a:pt x="348869" y="133057"/>
                  </a:lnTo>
                  <a:lnTo>
                    <a:pt x="349669" y="131876"/>
                  </a:lnTo>
                  <a:lnTo>
                    <a:pt x="349961" y="129108"/>
                  </a:lnTo>
                  <a:close/>
                </a:path>
                <a:path w="976629" h="957579">
                  <a:moveTo>
                    <a:pt x="355409" y="711885"/>
                  </a:moveTo>
                  <a:lnTo>
                    <a:pt x="355346" y="711581"/>
                  </a:lnTo>
                  <a:lnTo>
                    <a:pt x="355092" y="709930"/>
                  </a:lnTo>
                  <a:lnTo>
                    <a:pt x="354317" y="708825"/>
                  </a:lnTo>
                  <a:lnTo>
                    <a:pt x="352120" y="709752"/>
                  </a:lnTo>
                  <a:lnTo>
                    <a:pt x="352234" y="711212"/>
                  </a:lnTo>
                  <a:lnTo>
                    <a:pt x="352158" y="712711"/>
                  </a:lnTo>
                  <a:lnTo>
                    <a:pt x="354317" y="712647"/>
                  </a:lnTo>
                  <a:lnTo>
                    <a:pt x="354698" y="712609"/>
                  </a:lnTo>
                  <a:lnTo>
                    <a:pt x="355409" y="711885"/>
                  </a:lnTo>
                  <a:close/>
                </a:path>
                <a:path w="976629" h="957579">
                  <a:moveTo>
                    <a:pt x="363067" y="83070"/>
                  </a:moveTo>
                  <a:lnTo>
                    <a:pt x="362432" y="82423"/>
                  </a:lnTo>
                  <a:lnTo>
                    <a:pt x="361924" y="81686"/>
                  </a:lnTo>
                  <a:lnTo>
                    <a:pt x="361238" y="82537"/>
                  </a:lnTo>
                  <a:lnTo>
                    <a:pt x="360629" y="83146"/>
                  </a:lnTo>
                  <a:lnTo>
                    <a:pt x="360222" y="83858"/>
                  </a:lnTo>
                  <a:lnTo>
                    <a:pt x="360159" y="84010"/>
                  </a:lnTo>
                  <a:lnTo>
                    <a:pt x="360870" y="84582"/>
                  </a:lnTo>
                  <a:lnTo>
                    <a:pt x="361226" y="84963"/>
                  </a:lnTo>
                  <a:lnTo>
                    <a:pt x="361835" y="84391"/>
                  </a:lnTo>
                  <a:lnTo>
                    <a:pt x="362496" y="83883"/>
                  </a:lnTo>
                  <a:lnTo>
                    <a:pt x="363067" y="83070"/>
                  </a:lnTo>
                  <a:close/>
                </a:path>
                <a:path w="976629" h="957579">
                  <a:moveTo>
                    <a:pt x="367919" y="578256"/>
                  </a:moveTo>
                  <a:lnTo>
                    <a:pt x="367550" y="577202"/>
                  </a:lnTo>
                  <a:lnTo>
                    <a:pt x="366699" y="575271"/>
                  </a:lnTo>
                  <a:lnTo>
                    <a:pt x="366141" y="575627"/>
                  </a:lnTo>
                  <a:lnTo>
                    <a:pt x="365569" y="575970"/>
                  </a:lnTo>
                  <a:lnTo>
                    <a:pt x="365023" y="576338"/>
                  </a:lnTo>
                  <a:lnTo>
                    <a:pt x="365709" y="577151"/>
                  </a:lnTo>
                  <a:lnTo>
                    <a:pt x="366369" y="577964"/>
                  </a:lnTo>
                  <a:lnTo>
                    <a:pt x="367080" y="578726"/>
                  </a:lnTo>
                  <a:lnTo>
                    <a:pt x="367919" y="578256"/>
                  </a:lnTo>
                  <a:close/>
                </a:path>
                <a:path w="976629" h="957579">
                  <a:moveTo>
                    <a:pt x="390372" y="415239"/>
                  </a:moveTo>
                  <a:lnTo>
                    <a:pt x="387667" y="416877"/>
                  </a:lnTo>
                  <a:lnTo>
                    <a:pt x="387108" y="418007"/>
                  </a:lnTo>
                  <a:lnTo>
                    <a:pt x="388366" y="419481"/>
                  </a:lnTo>
                  <a:lnTo>
                    <a:pt x="388543" y="419722"/>
                  </a:lnTo>
                  <a:lnTo>
                    <a:pt x="389712" y="419633"/>
                  </a:lnTo>
                  <a:lnTo>
                    <a:pt x="389966" y="418465"/>
                  </a:lnTo>
                  <a:lnTo>
                    <a:pt x="390093" y="417347"/>
                  </a:lnTo>
                  <a:lnTo>
                    <a:pt x="390372" y="415239"/>
                  </a:lnTo>
                  <a:close/>
                </a:path>
                <a:path w="976629" h="957579">
                  <a:moveTo>
                    <a:pt x="399072" y="95250"/>
                  </a:moveTo>
                  <a:lnTo>
                    <a:pt x="395287" y="98894"/>
                  </a:lnTo>
                  <a:lnTo>
                    <a:pt x="396354" y="101688"/>
                  </a:lnTo>
                  <a:lnTo>
                    <a:pt x="397205" y="99618"/>
                  </a:lnTo>
                  <a:lnTo>
                    <a:pt x="397941" y="97929"/>
                  </a:lnTo>
                  <a:lnTo>
                    <a:pt x="399072" y="95250"/>
                  </a:lnTo>
                  <a:close/>
                </a:path>
                <a:path w="976629" h="957579">
                  <a:moveTo>
                    <a:pt x="420141" y="490423"/>
                  </a:moveTo>
                  <a:lnTo>
                    <a:pt x="418515" y="491744"/>
                  </a:lnTo>
                  <a:lnTo>
                    <a:pt x="417385" y="492620"/>
                  </a:lnTo>
                  <a:lnTo>
                    <a:pt x="416280" y="493509"/>
                  </a:lnTo>
                  <a:lnTo>
                    <a:pt x="419760" y="493433"/>
                  </a:lnTo>
                  <a:lnTo>
                    <a:pt x="420141" y="490423"/>
                  </a:lnTo>
                  <a:close/>
                </a:path>
                <a:path w="976629" h="957579">
                  <a:moveTo>
                    <a:pt x="428447" y="221157"/>
                  </a:moveTo>
                  <a:lnTo>
                    <a:pt x="425297" y="221526"/>
                  </a:lnTo>
                  <a:lnTo>
                    <a:pt x="423392" y="221754"/>
                  </a:lnTo>
                  <a:lnTo>
                    <a:pt x="425551" y="224904"/>
                  </a:lnTo>
                  <a:lnTo>
                    <a:pt x="427062" y="223075"/>
                  </a:lnTo>
                  <a:lnTo>
                    <a:pt x="428447" y="221157"/>
                  </a:lnTo>
                  <a:close/>
                </a:path>
                <a:path w="976629" h="957579">
                  <a:moveTo>
                    <a:pt x="433235" y="574141"/>
                  </a:moveTo>
                  <a:lnTo>
                    <a:pt x="432015" y="573189"/>
                  </a:lnTo>
                  <a:lnTo>
                    <a:pt x="431355" y="572541"/>
                  </a:lnTo>
                  <a:lnTo>
                    <a:pt x="430580" y="572122"/>
                  </a:lnTo>
                  <a:lnTo>
                    <a:pt x="430250" y="571944"/>
                  </a:lnTo>
                  <a:lnTo>
                    <a:pt x="429628" y="572236"/>
                  </a:lnTo>
                  <a:lnTo>
                    <a:pt x="428840" y="572350"/>
                  </a:lnTo>
                  <a:lnTo>
                    <a:pt x="429234" y="574725"/>
                  </a:lnTo>
                  <a:lnTo>
                    <a:pt x="430466" y="574954"/>
                  </a:lnTo>
                  <a:lnTo>
                    <a:pt x="433235" y="574141"/>
                  </a:lnTo>
                  <a:close/>
                </a:path>
                <a:path w="976629" h="957579">
                  <a:moveTo>
                    <a:pt x="464566" y="244475"/>
                  </a:moveTo>
                  <a:lnTo>
                    <a:pt x="464146" y="243103"/>
                  </a:lnTo>
                  <a:lnTo>
                    <a:pt x="463715" y="241744"/>
                  </a:lnTo>
                  <a:lnTo>
                    <a:pt x="463296" y="240385"/>
                  </a:lnTo>
                  <a:lnTo>
                    <a:pt x="462635" y="240576"/>
                  </a:lnTo>
                  <a:lnTo>
                    <a:pt x="462292" y="240677"/>
                  </a:lnTo>
                  <a:lnTo>
                    <a:pt x="463486" y="244792"/>
                  </a:lnTo>
                  <a:lnTo>
                    <a:pt x="463854" y="244690"/>
                  </a:lnTo>
                  <a:lnTo>
                    <a:pt x="464197" y="244576"/>
                  </a:lnTo>
                  <a:lnTo>
                    <a:pt x="464566" y="244475"/>
                  </a:lnTo>
                  <a:close/>
                </a:path>
                <a:path w="976629" h="957579">
                  <a:moveTo>
                    <a:pt x="466102" y="579297"/>
                  </a:moveTo>
                  <a:lnTo>
                    <a:pt x="464693" y="577913"/>
                  </a:lnTo>
                  <a:lnTo>
                    <a:pt x="463397" y="578027"/>
                  </a:lnTo>
                  <a:lnTo>
                    <a:pt x="462381" y="579653"/>
                  </a:lnTo>
                  <a:lnTo>
                    <a:pt x="462229" y="579907"/>
                  </a:lnTo>
                  <a:lnTo>
                    <a:pt x="462610" y="580910"/>
                  </a:lnTo>
                  <a:lnTo>
                    <a:pt x="462953" y="581063"/>
                  </a:lnTo>
                  <a:lnTo>
                    <a:pt x="464667" y="581863"/>
                  </a:lnTo>
                  <a:lnTo>
                    <a:pt x="465899" y="581444"/>
                  </a:lnTo>
                  <a:lnTo>
                    <a:pt x="466102" y="579297"/>
                  </a:lnTo>
                  <a:close/>
                </a:path>
                <a:path w="976629" h="957579">
                  <a:moveTo>
                    <a:pt x="472579" y="390105"/>
                  </a:moveTo>
                  <a:lnTo>
                    <a:pt x="471246" y="388886"/>
                  </a:lnTo>
                  <a:lnTo>
                    <a:pt x="470242" y="386727"/>
                  </a:lnTo>
                  <a:lnTo>
                    <a:pt x="467753" y="388302"/>
                  </a:lnTo>
                  <a:lnTo>
                    <a:pt x="469366" y="388912"/>
                  </a:lnTo>
                  <a:lnTo>
                    <a:pt x="472579" y="390105"/>
                  </a:lnTo>
                  <a:close/>
                </a:path>
                <a:path w="976629" h="957579">
                  <a:moveTo>
                    <a:pt x="488670" y="723836"/>
                  </a:moveTo>
                  <a:lnTo>
                    <a:pt x="487959" y="723493"/>
                  </a:lnTo>
                  <a:lnTo>
                    <a:pt x="487273" y="722985"/>
                  </a:lnTo>
                  <a:lnTo>
                    <a:pt x="486498" y="722833"/>
                  </a:lnTo>
                  <a:lnTo>
                    <a:pt x="485927" y="722718"/>
                  </a:lnTo>
                  <a:lnTo>
                    <a:pt x="485267" y="723061"/>
                  </a:lnTo>
                  <a:lnTo>
                    <a:pt x="484632" y="723214"/>
                  </a:lnTo>
                  <a:lnTo>
                    <a:pt x="484886" y="723836"/>
                  </a:lnTo>
                  <a:lnTo>
                    <a:pt x="484962" y="724674"/>
                  </a:lnTo>
                  <a:lnTo>
                    <a:pt x="485432" y="725030"/>
                  </a:lnTo>
                  <a:lnTo>
                    <a:pt x="485813" y="725335"/>
                  </a:lnTo>
                  <a:lnTo>
                    <a:pt x="486638" y="725131"/>
                  </a:lnTo>
                  <a:lnTo>
                    <a:pt x="487273" y="725144"/>
                  </a:lnTo>
                  <a:lnTo>
                    <a:pt x="487743" y="724700"/>
                  </a:lnTo>
                  <a:lnTo>
                    <a:pt x="488213" y="724281"/>
                  </a:lnTo>
                  <a:lnTo>
                    <a:pt x="488670" y="723836"/>
                  </a:lnTo>
                  <a:close/>
                </a:path>
                <a:path w="976629" h="957579">
                  <a:moveTo>
                    <a:pt x="493026" y="333159"/>
                  </a:moveTo>
                  <a:lnTo>
                    <a:pt x="492340" y="330708"/>
                  </a:lnTo>
                  <a:lnTo>
                    <a:pt x="491007" y="330098"/>
                  </a:lnTo>
                  <a:lnTo>
                    <a:pt x="487756" y="331279"/>
                  </a:lnTo>
                  <a:lnTo>
                    <a:pt x="493026" y="333159"/>
                  </a:lnTo>
                  <a:close/>
                </a:path>
                <a:path w="976629" h="957579">
                  <a:moveTo>
                    <a:pt x="494055" y="0"/>
                  </a:moveTo>
                  <a:lnTo>
                    <a:pt x="492125" y="38"/>
                  </a:lnTo>
                  <a:lnTo>
                    <a:pt x="490753" y="63"/>
                  </a:lnTo>
                  <a:lnTo>
                    <a:pt x="489356" y="76"/>
                  </a:lnTo>
                  <a:lnTo>
                    <a:pt x="489369" y="711"/>
                  </a:lnTo>
                  <a:lnTo>
                    <a:pt x="489381" y="1346"/>
                  </a:lnTo>
                  <a:lnTo>
                    <a:pt x="489394" y="1981"/>
                  </a:lnTo>
                  <a:lnTo>
                    <a:pt x="490982" y="2603"/>
                  </a:lnTo>
                  <a:lnTo>
                    <a:pt x="492531" y="3009"/>
                  </a:lnTo>
                  <a:lnTo>
                    <a:pt x="494055" y="0"/>
                  </a:lnTo>
                  <a:close/>
                </a:path>
                <a:path w="976629" h="957579">
                  <a:moveTo>
                    <a:pt x="510247" y="383286"/>
                  </a:moveTo>
                  <a:lnTo>
                    <a:pt x="508419" y="382295"/>
                  </a:lnTo>
                  <a:lnTo>
                    <a:pt x="506095" y="381038"/>
                  </a:lnTo>
                  <a:lnTo>
                    <a:pt x="505269" y="381977"/>
                  </a:lnTo>
                  <a:lnTo>
                    <a:pt x="506044" y="383717"/>
                  </a:lnTo>
                  <a:lnTo>
                    <a:pt x="507276" y="384492"/>
                  </a:lnTo>
                  <a:lnTo>
                    <a:pt x="510247" y="383286"/>
                  </a:lnTo>
                  <a:close/>
                </a:path>
                <a:path w="976629" h="957579">
                  <a:moveTo>
                    <a:pt x="512216" y="201434"/>
                  </a:moveTo>
                  <a:lnTo>
                    <a:pt x="512051" y="200329"/>
                  </a:lnTo>
                  <a:lnTo>
                    <a:pt x="511873" y="199250"/>
                  </a:lnTo>
                  <a:lnTo>
                    <a:pt x="511721" y="198145"/>
                  </a:lnTo>
                  <a:lnTo>
                    <a:pt x="510997" y="198272"/>
                  </a:lnTo>
                  <a:lnTo>
                    <a:pt x="510298" y="198412"/>
                  </a:lnTo>
                  <a:lnTo>
                    <a:pt x="509562" y="198526"/>
                  </a:lnTo>
                  <a:lnTo>
                    <a:pt x="510222" y="201752"/>
                  </a:lnTo>
                  <a:lnTo>
                    <a:pt x="510882" y="201650"/>
                  </a:lnTo>
                  <a:lnTo>
                    <a:pt x="512216" y="201434"/>
                  </a:lnTo>
                  <a:close/>
                </a:path>
                <a:path w="976629" h="957579">
                  <a:moveTo>
                    <a:pt x="538467" y="636079"/>
                  </a:moveTo>
                  <a:lnTo>
                    <a:pt x="538454" y="635622"/>
                  </a:lnTo>
                  <a:lnTo>
                    <a:pt x="538454" y="633450"/>
                  </a:lnTo>
                  <a:lnTo>
                    <a:pt x="536917" y="633463"/>
                  </a:lnTo>
                  <a:lnTo>
                    <a:pt x="534263" y="633577"/>
                  </a:lnTo>
                  <a:lnTo>
                    <a:pt x="535736" y="635088"/>
                  </a:lnTo>
                  <a:lnTo>
                    <a:pt x="536638" y="636028"/>
                  </a:lnTo>
                  <a:lnTo>
                    <a:pt x="537578" y="636993"/>
                  </a:lnTo>
                  <a:lnTo>
                    <a:pt x="537895" y="636524"/>
                  </a:lnTo>
                  <a:lnTo>
                    <a:pt x="538467" y="636079"/>
                  </a:lnTo>
                  <a:close/>
                </a:path>
                <a:path w="976629" h="957579">
                  <a:moveTo>
                    <a:pt x="548665" y="309181"/>
                  </a:moveTo>
                  <a:lnTo>
                    <a:pt x="546328" y="310337"/>
                  </a:lnTo>
                  <a:lnTo>
                    <a:pt x="544893" y="311746"/>
                  </a:lnTo>
                  <a:lnTo>
                    <a:pt x="547446" y="314375"/>
                  </a:lnTo>
                  <a:lnTo>
                    <a:pt x="548665" y="309181"/>
                  </a:lnTo>
                  <a:close/>
                </a:path>
                <a:path w="976629" h="957579">
                  <a:moveTo>
                    <a:pt x="556094" y="39458"/>
                  </a:moveTo>
                  <a:lnTo>
                    <a:pt x="555155" y="36868"/>
                  </a:lnTo>
                  <a:lnTo>
                    <a:pt x="551688" y="36588"/>
                  </a:lnTo>
                  <a:lnTo>
                    <a:pt x="553847" y="37985"/>
                  </a:lnTo>
                  <a:lnTo>
                    <a:pt x="554964" y="38722"/>
                  </a:lnTo>
                  <a:lnTo>
                    <a:pt x="556094" y="39458"/>
                  </a:lnTo>
                  <a:close/>
                </a:path>
                <a:path w="976629" h="957579">
                  <a:moveTo>
                    <a:pt x="556691" y="328688"/>
                  </a:moveTo>
                  <a:lnTo>
                    <a:pt x="553275" y="328371"/>
                  </a:lnTo>
                  <a:lnTo>
                    <a:pt x="553961" y="330504"/>
                  </a:lnTo>
                  <a:lnTo>
                    <a:pt x="553808" y="332041"/>
                  </a:lnTo>
                  <a:lnTo>
                    <a:pt x="553961" y="332181"/>
                  </a:lnTo>
                  <a:lnTo>
                    <a:pt x="554075" y="332371"/>
                  </a:lnTo>
                  <a:lnTo>
                    <a:pt x="554228" y="332422"/>
                  </a:lnTo>
                  <a:lnTo>
                    <a:pt x="554380" y="332486"/>
                  </a:lnTo>
                  <a:lnTo>
                    <a:pt x="554672" y="332435"/>
                  </a:lnTo>
                  <a:lnTo>
                    <a:pt x="555358" y="331190"/>
                  </a:lnTo>
                  <a:lnTo>
                    <a:pt x="555967" y="330034"/>
                  </a:lnTo>
                  <a:lnTo>
                    <a:pt x="556691" y="328688"/>
                  </a:lnTo>
                  <a:close/>
                </a:path>
                <a:path w="976629" h="957579">
                  <a:moveTo>
                    <a:pt x="558101" y="121246"/>
                  </a:moveTo>
                  <a:lnTo>
                    <a:pt x="557784" y="120650"/>
                  </a:lnTo>
                  <a:lnTo>
                    <a:pt x="557466" y="119595"/>
                  </a:lnTo>
                  <a:lnTo>
                    <a:pt x="557098" y="119570"/>
                  </a:lnTo>
                  <a:lnTo>
                    <a:pt x="556323" y="119494"/>
                  </a:lnTo>
                  <a:lnTo>
                    <a:pt x="555510" y="119976"/>
                  </a:lnTo>
                  <a:lnTo>
                    <a:pt x="554266" y="120357"/>
                  </a:lnTo>
                  <a:lnTo>
                    <a:pt x="554926" y="121310"/>
                  </a:lnTo>
                  <a:lnTo>
                    <a:pt x="555409" y="122351"/>
                  </a:lnTo>
                  <a:lnTo>
                    <a:pt x="555726" y="122326"/>
                  </a:lnTo>
                  <a:lnTo>
                    <a:pt x="556552" y="122224"/>
                  </a:lnTo>
                  <a:lnTo>
                    <a:pt x="557301" y="121627"/>
                  </a:lnTo>
                  <a:lnTo>
                    <a:pt x="558101" y="121246"/>
                  </a:lnTo>
                  <a:close/>
                </a:path>
                <a:path w="976629" h="957579">
                  <a:moveTo>
                    <a:pt x="572541" y="791667"/>
                  </a:moveTo>
                  <a:lnTo>
                    <a:pt x="571728" y="790956"/>
                  </a:lnTo>
                  <a:lnTo>
                    <a:pt x="570928" y="790219"/>
                  </a:lnTo>
                  <a:lnTo>
                    <a:pt x="569976" y="789559"/>
                  </a:lnTo>
                  <a:lnTo>
                    <a:pt x="568998" y="790625"/>
                  </a:lnTo>
                  <a:lnTo>
                    <a:pt x="569722" y="791514"/>
                  </a:lnTo>
                  <a:lnTo>
                    <a:pt x="570496" y="792264"/>
                  </a:lnTo>
                  <a:lnTo>
                    <a:pt x="571233" y="793026"/>
                  </a:lnTo>
                  <a:lnTo>
                    <a:pt x="571690" y="792581"/>
                  </a:lnTo>
                  <a:lnTo>
                    <a:pt x="572109" y="792111"/>
                  </a:lnTo>
                  <a:lnTo>
                    <a:pt x="572541" y="791667"/>
                  </a:lnTo>
                  <a:close/>
                </a:path>
                <a:path w="976629" h="957579">
                  <a:moveTo>
                    <a:pt x="585851" y="956830"/>
                  </a:moveTo>
                  <a:lnTo>
                    <a:pt x="585622" y="956132"/>
                  </a:lnTo>
                  <a:lnTo>
                    <a:pt x="585266" y="955522"/>
                  </a:lnTo>
                  <a:lnTo>
                    <a:pt x="584796" y="955116"/>
                  </a:lnTo>
                  <a:lnTo>
                    <a:pt x="584669" y="954989"/>
                  </a:lnTo>
                  <a:lnTo>
                    <a:pt x="583971" y="955484"/>
                  </a:lnTo>
                  <a:lnTo>
                    <a:pt x="583196" y="955878"/>
                  </a:lnTo>
                  <a:lnTo>
                    <a:pt x="583819" y="956551"/>
                  </a:lnTo>
                  <a:lnTo>
                    <a:pt x="584187" y="957135"/>
                  </a:lnTo>
                  <a:lnTo>
                    <a:pt x="584911" y="957541"/>
                  </a:lnTo>
                  <a:lnTo>
                    <a:pt x="585851" y="956830"/>
                  </a:lnTo>
                  <a:close/>
                </a:path>
                <a:path w="976629" h="957579">
                  <a:moveTo>
                    <a:pt x="590931" y="717448"/>
                  </a:moveTo>
                  <a:lnTo>
                    <a:pt x="590905" y="714159"/>
                  </a:lnTo>
                  <a:lnTo>
                    <a:pt x="588200" y="715594"/>
                  </a:lnTo>
                  <a:lnTo>
                    <a:pt x="586816" y="716318"/>
                  </a:lnTo>
                  <a:lnTo>
                    <a:pt x="589343" y="717791"/>
                  </a:lnTo>
                  <a:lnTo>
                    <a:pt x="590931" y="717448"/>
                  </a:lnTo>
                  <a:close/>
                </a:path>
                <a:path w="976629" h="957579">
                  <a:moveTo>
                    <a:pt x="597814" y="130822"/>
                  </a:moveTo>
                  <a:lnTo>
                    <a:pt x="597204" y="129730"/>
                  </a:lnTo>
                  <a:lnTo>
                    <a:pt x="595960" y="127571"/>
                  </a:lnTo>
                  <a:lnTo>
                    <a:pt x="595566" y="127774"/>
                  </a:lnTo>
                  <a:lnTo>
                    <a:pt x="594741" y="128168"/>
                  </a:lnTo>
                  <a:lnTo>
                    <a:pt x="594512" y="129667"/>
                  </a:lnTo>
                  <a:lnTo>
                    <a:pt x="594741" y="130975"/>
                  </a:lnTo>
                  <a:lnTo>
                    <a:pt x="597814" y="130822"/>
                  </a:lnTo>
                  <a:close/>
                </a:path>
                <a:path w="976629" h="957579">
                  <a:moveTo>
                    <a:pt x="600697" y="261188"/>
                  </a:moveTo>
                  <a:lnTo>
                    <a:pt x="599325" y="261061"/>
                  </a:lnTo>
                  <a:lnTo>
                    <a:pt x="598487" y="261480"/>
                  </a:lnTo>
                  <a:lnTo>
                    <a:pt x="597966" y="262166"/>
                  </a:lnTo>
                  <a:lnTo>
                    <a:pt x="597598" y="262661"/>
                  </a:lnTo>
                  <a:lnTo>
                    <a:pt x="597623" y="263474"/>
                  </a:lnTo>
                  <a:lnTo>
                    <a:pt x="597458" y="264160"/>
                  </a:lnTo>
                  <a:lnTo>
                    <a:pt x="597750" y="264312"/>
                  </a:lnTo>
                  <a:lnTo>
                    <a:pt x="598043" y="264452"/>
                  </a:lnTo>
                  <a:lnTo>
                    <a:pt x="598322" y="264604"/>
                  </a:lnTo>
                  <a:lnTo>
                    <a:pt x="599109" y="263474"/>
                  </a:lnTo>
                  <a:lnTo>
                    <a:pt x="599909" y="262331"/>
                  </a:lnTo>
                  <a:lnTo>
                    <a:pt x="600697" y="261188"/>
                  </a:lnTo>
                  <a:close/>
                </a:path>
                <a:path w="976629" h="957579">
                  <a:moveTo>
                    <a:pt x="623214" y="279869"/>
                  </a:moveTo>
                  <a:lnTo>
                    <a:pt x="622630" y="276072"/>
                  </a:lnTo>
                  <a:lnTo>
                    <a:pt x="621195" y="277393"/>
                  </a:lnTo>
                  <a:lnTo>
                    <a:pt x="620102" y="278384"/>
                  </a:lnTo>
                  <a:lnTo>
                    <a:pt x="619023" y="279387"/>
                  </a:lnTo>
                  <a:lnTo>
                    <a:pt x="623214" y="279869"/>
                  </a:lnTo>
                  <a:close/>
                </a:path>
                <a:path w="976629" h="957579">
                  <a:moveTo>
                    <a:pt x="626224" y="14236"/>
                  </a:moveTo>
                  <a:lnTo>
                    <a:pt x="626059" y="12306"/>
                  </a:lnTo>
                  <a:lnTo>
                    <a:pt x="625995" y="10350"/>
                  </a:lnTo>
                  <a:lnTo>
                    <a:pt x="622719" y="8420"/>
                  </a:lnTo>
                  <a:lnTo>
                    <a:pt x="623620" y="11315"/>
                  </a:lnTo>
                  <a:lnTo>
                    <a:pt x="624674" y="14770"/>
                  </a:lnTo>
                  <a:lnTo>
                    <a:pt x="626224" y="14236"/>
                  </a:lnTo>
                  <a:close/>
                </a:path>
                <a:path w="976629" h="957579">
                  <a:moveTo>
                    <a:pt x="640080" y="501345"/>
                  </a:moveTo>
                  <a:lnTo>
                    <a:pt x="639216" y="500583"/>
                  </a:lnTo>
                  <a:lnTo>
                    <a:pt x="638606" y="499757"/>
                  </a:lnTo>
                  <a:lnTo>
                    <a:pt x="637527" y="500087"/>
                  </a:lnTo>
                  <a:lnTo>
                    <a:pt x="636841" y="500684"/>
                  </a:lnTo>
                  <a:lnTo>
                    <a:pt x="636320" y="501307"/>
                  </a:lnTo>
                  <a:lnTo>
                    <a:pt x="637095" y="502767"/>
                  </a:lnTo>
                  <a:lnTo>
                    <a:pt x="637387" y="502716"/>
                  </a:lnTo>
                  <a:lnTo>
                    <a:pt x="638162" y="502589"/>
                  </a:lnTo>
                  <a:lnTo>
                    <a:pt x="638860" y="502005"/>
                  </a:lnTo>
                  <a:lnTo>
                    <a:pt x="640080" y="501345"/>
                  </a:lnTo>
                  <a:close/>
                </a:path>
                <a:path w="976629" h="957579">
                  <a:moveTo>
                    <a:pt x="644283" y="952309"/>
                  </a:moveTo>
                  <a:lnTo>
                    <a:pt x="642175" y="950899"/>
                  </a:lnTo>
                  <a:lnTo>
                    <a:pt x="641019" y="950087"/>
                  </a:lnTo>
                  <a:lnTo>
                    <a:pt x="639851" y="949299"/>
                  </a:lnTo>
                  <a:lnTo>
                    <a:pt x="639965" y="951712"/>
                  </a:lnTo>
                  <a:lnTo>
                    <a:pt x="640702" y="953173"/>
                  </a:lnTo>
                  <a:lnTo>
                    <a:pt x="644283" y="952309"/>
                  </a:lnTo>
                  <a:close/>
                </a:path>
                <a:path w="976629" h="957579">
                  <a:moveTo>
                    <a:pt x="698461" y="720445"/>
                  </a:moveTo>
                  <a:lnTo>
                    <a:pt x="697903" y="719747"/>
                  </a:lnTo>
                  <a:lnTo>
                    <a:pt x="697433" y="718769"/>
                  </a:lnTo>
                  <a:lnTo>
                    <a:pt x="696798" y="719531"/>
                  </a:lnTo>
                  <a:lnTo>
                    <a:pt x="696252" y="719975"/>
                  </a:lnTo>
                  <a:lnTo>
                    <a:pt x="696061" y="720534"/>
                  </a:lnTo>
                  <a:lnTo>
                    <a:pt x="695960" y="720864"/>
                  </a:lnTo>
                  <a:lnTo>
                    <a:pt x="696468" y="721410"/>
                  </a:lnTo>
                  <a:lnTo>
                    <a:pt x="696722" y="721829"/>
                  </a:lnTo>
                  <a:lnTo>
                    <a:pt x="697268" y="721461"/>
                  </a:lnTo>
                  <a:lnTo>
                    <a:pt x="697966" y="721182"/>
                  </a:lnTo>
                  <a:lnTo>
                    <a:pt x="698461" y="720445"/>
                  </a:lnTo>
                  <a:close/>
                </a:path>
                <a:path w="976629" h="957579">
                  <a:moveTo>
                    <a:pt x="721423" y="426847"/>
                  </a:moveTo>
                  <a:lnTo>
                    <a:pt x="720432" y="426605"/>
                  </a:lnTo>
                  <a:lnTo>
                    <a:pt x="719429" y="426389"/>
                  </a:lnTo>
                  <a:lnTo>
                    <a:pt x="718439" y="426148"/>
                  </a:lnTo>
                  <a:lnTo>
                    <a:pt x="718362" y="426529"/>
                  </a:lnTo>
                  <a:lnTo>
                    <a:pt x="718299" y="426923"/>
                  </a:lnTo>
                  <a:lnTo>
                    <a:pt x="718223" y="427304"/>
                  </a:lnTo>
                  <a:lnTo>
                    <a:pt x="719239" y="427456"/>
                  </a:lnTo>
                  <a:lnTo>
                    <a:pt x="720242" y="427609"/>
                  </a:lnTo>
                  <a:lnTo>
                    <a:pt x="721258" y="427736"/>
                  </a:lnTo>
                  <a:lnTo>
                    <a:pt x="721423" y="426847"/>
                  </a:lnTo>
                  <a:close/>
                </a:path>
                <a:path w="976629" h="957579">
                  <a:moveTo>
                    <a:pt x="739051" y="387705"/>
                  </a:moveTo>
                  <a:lnTo>
                    <a:pt x="738708" y="387273"/>
                  </a:lnTo>
                  <a:lnTo>
                    <a:pt x="738416" y="386664"/>
                  </a:lnTo>
                  <a:lnTo>
                    <a:pt x="734466" y="388658"/>
                  </a:lnTo>
                  <a:lnTo>
                    <a:pt x="737260" y="390461"/>
                  </a:lnTo>
                  <a:lnTo>
                    <a:pt x="738174" y="389229"/>
                  </a:lnTo>
                  <a:lnTo>
                    <a:pt x="738936" y="387858"/>
                  </a:lnTo>
                  <a:lnTo>
                    <a:pt x="739051" y="387705"/>
                  </a:lnTo>
                  <a:close/>
                </a:path>
                <a:path w="976629" h="957579">
                  <a:moveTo>
                    <a:pt x="771067" y="754316"/>
                  </a:moveTo>
                  <a:lnTo>
                    <a:pt x="768337" y="752055"/>
                  </a:lnTo>
                  <a:lnTo>
                    <a:pt x="767118" y="752830"/>
                  </a:lnTo>
                  <a:lnTo>
                    <a:pt x="764997" y="755167"/>
                  </a:lnTo>
                  <a:lnTo>
                    <a:pt x="767448" y="754824"/>
                  </a:lnTo>
                  <a:lnTo>
                    <a:pt x="771067" y="754316"/>
                  </a:lnTo>
                  <a:close/>
                </a:path>
                <a:path w="976629" h="957579">
                  <a:moveTo>
                    <a:pt x="779373" y="148590"/>
                  </a:moveTo>
                  <a:lnTo>
                    <a:pt x="778179" y="147916"/>
                  </a:lnTo>
                  <a:lnTo>
                    <a:pt x="777316" y="147447"/>
                  </a:lnTo>
                  <a:lnTo>
                    <a:pt x="775741" y="146558"/>
                  </a:lnTo>
                  <a:lnTo>
                    <a:pt x="776008" y="148475"/>
                  </a:lnTo>
                  <a:lnTo>
                    <a:pt x="776401" y="151257"/>
                  </a:lnTo>
                  <a:lnTo>
                    <a:pt x="777659" y="150139"/>
                  </a:lnTo>
                  <a:lnTo>
                    <a:pt x="778332" y="149529"/>
                  </a:lnTo>
                  <a:lnTo>
                    <a:pt x="779373" y="148590"/>
                  </a:lnTo>
                  <a:close/>
                </a:path>
                <a:path w="976629" h="957579">
                  <a:moveTo>
                    <a:pt x="803529" y="94754"/>
                  </a:moveTo>
                  <a:lnTo>
                    <a:pt x="802830" y="94729"/>
                  </a:lnTo>
                  <a:lnTo>
                    <a:pt x="802170" y="94716"/>
                  </a:lnTo>
                  <a:lnTo>
                    <a:pt x="801471" y="94665"/>
                  </a:lnTo>
                  <a:lnTo>
                    <a:pt x="801535" y="95758"/>
                  </a:lnTo>
                  <a:lnTo>
                    <a:pt x="801573" y="96837"/>
                  </a:lnTo>
                  <a:lnTo>
                    <a:pt x="801776" y="97980"/>
                  </a:lnTo>
                  <a:lnTo>
                    <a:pt x="803173" y="97993"/>
                  </a:lnTo>
                  <a:lnTo>
                    <a:pt x="803389" y="96875"/>
                  </a:lnTo>
                  <a:lnTo>
                    <a:pt x="803427" y="95808"/>
                  </a:lnTo>
                  <a:lnTo>
                    <a:pt x="803529" y="94754"/>
                  </a:lnTo>
                  <a:close/>
                </a:path>
                <a:path w="976629" h="957579">
                  <a:moveTo>
                    <a:pt x="813816" y="147853"/>
                  </a:moveTo>
                  <a:lnTo>
                    <a:pt x="813536" y="146900"/>
                  </a:lnTo>
                  <a:lnTo>
                    <a:pt x="813409" y="146418"/>
                  </a:lnTo>
                  <a:lnTo>
                    <a:pt x="812444" y="146672"/>
                  </a:lnTo>
                  <a:lnTo>
                    <a:pt x="811453" y="146900"/>
                  </a:lnTo>
                  <a:lnTo>
                    <a:pt x="810514" y="147269"/>
                  </a:lnTo>
                  <a:lnTo>
                    <a:pt x="810666" y="148247"/>
                  </a:lnTo>
                  <a:lnTo>
                    <a:pt x="810755" y="148742"/>
                  </a:lnTo>
                  <a:lnTo>
                    <a:pt x="811771" y="148450"/>
                  </a:lnTo>
                  <a:lnTo>
                    <a:pt x="812800" y="148145"/>
                  </a:lnTo>
                  <a:lnTo>
                    <a:pt x="813816" y="147853"/>
                  </a:lnTo>
                  <a:close/>
                </a:path>
                <a:path w="976629" h="957579">
                  <a:moveTo>
                    <a:pt x="815035" y="414947"/>
                  </a:moveTo>
                  <a:lnTo>
                    <a:pt x="813765" y="414388"/>
                  </a:lnTo>
                  <a:lnTo>
                    <a:pt x="811237" y="413258"/>
                  </a:lnTo>
                  <a:lnTo>
                    <a:pt x="811098" y="413664"/>
                  </a:lnTo>
                  <a:lnTo>
                    <a:pt x="810945" y="414070"/>
                  </a:lnTo>
                  <a:lnTo>
                    <a:pt x="810831" y="414477"/>
                  </a:lnTo>
                  <a:lnTo>
                    <a:pt x="812063" y="415023"/>
                  </a:lnTo>
                  <a:lnTo>
                    <a:pt x="813282" y="415569"/>
                  </a:lnTo>
                  <a:lnTo>
                    <a:pt x="814527" y="416102"/>
                  </a:lnTo>
                  <a:lnTo>
                    <a:pt x="814705" y="415721"/>
                  </a:lnTo>
                  <a:lnTo>
                    <a:pt x="814882" y="415328"/>
                  </a:lnTo>
                  <a:lnTo>
                    <a:pt x="815035" y="414947"/>
                  </a:lnTo>
                  <a:close/>
                </a:path>
                <a:path w="976629" h="957579">
                  <a:moveTo>
                    <a:pt x="818299" y="17233"/>
                  </a:moveTo>
                  <a:lnTo>
                    <a:pt x="815441" y="15430"/>
                  </a:lnTo>
                  <a:lnTo>
                    <a:pt x="813955" y="15405"/>
                  </a:lnTo>
                  <a:lnTo>
                    <a:pt x="813447" y="18122"/>
                  </a:lnTo>
                  <a:lnTo>
                    <a:pt x="813358" y="18542"/>
                  </a:lnTo>
                  <a:lnTo>
                    <a:pt x="813892" y="19075"/>
                  </a:lnTo>
                  <a:lnTo>
                    <a:pt x="814260" y="19875"/>
                  </a:lnTo>
                  <a:lnTo>
                    <a:pt x="816470" y="18453"/>
                  </a:lnTo>
                  <a:lnTo>
                    <a:pt x="818299" y="17233"/>
                  </a:lnTo>
                  <a:close/>
                </a:path>
                <a:path w="976629" h="957579">
                  <a:moveTo>
                    <a:pt x="819594" y="46431"/>
                  </a:moveTo>
                  <a:lnTo>
                    <a:pt x="818476" y="44665"/>
                  </a:lnTo>
                  <a:lnTo>
                    <a:pt x="817524" y="43815"/>
                  </a:lnTo>
                  <a:lnTo>
                    <a:pt x="815390" y="44983"/>
                  </a:lnTo>
                  <a:lnTo>
                    <a:pt x="816267" y="47129"/>
                  </a:lnTo>
                  <a:lnTo>
                    <a:pt x="817359" y="47612"/>
                  </a:lnTo>
                  <a:lnTo>
                    <a:pt x="819594" y="46431"/>
                  </a:lnTo>
                  <a:close/>
                </a:path>
                <a:path w="976629" h="957579">
                  <a:moveTo>
                    <a:pt x="827062" y="421093"/>
                  </a:moveTo>
                  <a:lnTo>
                    <a:pt x="826084" y="420700"/>
                  </a:lnTo>
                  <a:lnTo>
                    <a:pt x="825106" y="420319"/>
                  </a:lnTo>
                  <a:lnTo>
                    <a:pt x="824103" y="419912"/>
                  </a:lnTo>
                  <a:lnTo>
                    <a:pt x="823937" y="420535"/>
                  </a:lnTo>
                  <a:lnTo>
                    <a:pt x="823785" y="421182"/>
                  </a:lnTo>
                  <a:lnTo>
                    <a:pt x="823607" y="421830"/>
                  </a:lnTo>
                  <a:lnTo>
                    <a:pt x="824611" y="422046"/>
                  </a:lnTo>
                  <a:lnTo>
                    <a:pt x="826617" y="422529"/>
                  </a:lnTo>
                  <a:lnTo>
                    <a:pt x="826935" y="421589"/>
                  </a:lnTo>
                  <a:lnTo>
                    <a:pt x="827062" y="421093"/>
                  </a:lnTo>
                  <a:close/>
                </a:path>
                <a:path w="976629" h="957579">
                  <a:moveTo>
                    <a:pt x="829297" y="378980"/>
                  </a:moveTo>
                  <a:lnTo>
                    <a:pt x="829017" y="378129"/>
                  </a:lnTo>
                  <a:lnTo>
                    <a:pt x="828967" y="376897"/>
                  </a:lnTo>
                  <a:lnTo>
                    <a:pt x="827824" y="377545"/>
                  </a:lnTo>
                  <a:lnTo>
                    <a:pt x="826998" y="377748"/>
                  </a:lnTo>
                  <a:lnTo>
                    <a:pt x="826693" y="378256"/>
                  </a:lnTo>
                  <a:lnTo>
                    <a:pt x="826477" y="378650"/>
                  </a:lnTo>
                  <a:lnTo>
                    <a:pt x="826960" y="379425"/>
                  </a:lnTo>
                  <a:lnTo>
                    <a:pt x="827100" y="380022"/>
                  </a:lnTo>
                  <a:lnTo>
                    <a:pt x="827773" y="379831"/>
                  </a:lnTo>
                  <a:lnTo>
                    <a:pt x="828649" y="379793"/>
                  </a:lnTo>
                  <a:lnTo>
                    <a:pt x="828979" y="379361"/>
                  </a:lnTo>
                  <a:lnTo>
                    <a:pt x="829297" y="378980"/>
                  </a:lnTo>
                  <a:close/>
                </a:path>
                <a:path w="976629" h="957579">
                  <a:moveTo>
                    <a:pt x="844499" y="811441"/>
                  </a:moveTo>
                  <a:lnTo>
                    <a:pt x="843292" y="810793"/>
                  </a:lnTo>
                  <a:lnTo>
                    <a:pt x="842073" y="810145"/>
                  </a:lnTo>
                  <a:lnTo>
                    <a:pt x="840841" y="809523"/>
                  </a:lnTo>
                  <a:lnTo>
                    <a:pt x="840486" y="810183"/>
                  </a:lnTo>
                  <a:lnTo>
                    <a:pt x="840320" y="810539"/>
                  </a:lnTo>
                  <a:lnTo>
                    <a:pt x="843991" y="812469"/>
                  </a:lnTo>
                  <a:lnTo>
                    <a:pt x="844499" y="811441"/>
                  </a:lnTo>
                  <a:close/>
                </a:path>
                <a:path w="976629" h="957579">
                  <a:moveTo>
                    <a:pt x="864933" y="275869"/>
                  </a:moveTo>
                  <a:lnTo>
                    <a:pt x="862774" y="273913"/>
                  </a:lnTo>
                  <a:lnTo>
                    <a:pt x="861606" y="273469"/>
                  </a:lnTo>
                  <a:lnTo>
                    <a:pt x="859802" y="275831"/>
                  </a:lnTo>
                  <a:lnTo>
                    <a:pt x="861631" y="275844"/>
                  </a:lnTo>
                  <a:lnTo>
                    <a:pt x="862774" y="275856"/>
                  </a:lnTo>
                  <a:lnTo>
                    <a:pt x="864933" y="275869"/>
                  </a:lnTo>
                  <a:close/>
                </a:path>
                <a:path w="976629" h="957579">
                  <a:moveTo>
                    <a:pt x="934935" y="115836"/>
                  </a:moveTo>
                  <a:lnTo>
                    <a:pt x="934859" y="115519"/>
                  </a:lnTo>
                  <a:lnTo>
                    <a:pt x="934618" y="114846"/>
                  </a:lnTo>
                  <a:lnTo>
                    <a:pt x="933246" y="115150"/>
                  </a:lnTo>
                  <a:lnTo>
                    <a:pt x="930503" y="115798"/>
                  </a:lnTo>
                  <a:lnTo>
                    <a:pt x="930694" y="116370"/>
                  </a:lnTo>
                  <a:lnTo>
                    <a:pt x="931100" y="117513"/>
                  </a:lnTo>
                  <a:lnTo>
                    <a:pt x="932383" y="116967"/>
                  </a:lnTo>
                  <a:lnTo>
                    <a:pt x="934935" y="115836"/>
                  </a:lnTo>
                  <a:close/>
                </a:path>
                <a:path w="976629" h="957579">
                  <a:moveTo>
                    <a:pt x="969048" y="288290"/>
                  </a:moveTo>
                  <a:lnTo>
                    <a:pt x="967740" y="287578"/>
                  </a:lnTo>
                  <a:lnTo>
                    <a:pt x="965339" y="287172"/>
                  </a:lnTo>
                  <a:lnTo>
                    <a:pt x="965746" y="289585"/>
                  </a:lnTo>
                  <a:lnTo>
                    <a:pt x="966444" y="290931"/>
                  </a:lnTo>
                  <a:lnTo>
                    <a:pt x="968984" y="290880"/>
                  </a:lnTo>
                  <a:lnTo>
                    <a:pt x="969048" y="288290"/>
                  </a:lnTo>
                  <a:close/>
                </a:path>
                <a:path w="976629" h="957579">
                  <a:moveTo>
                    <a:pt x="976477" y="217043"/>
                  </a:moveTo>
                  <a:lnTo>
                    <a:pt x="976363" y="216141"/>
                  </a:lnTo>
                  <a:lnTo>
                    <a:pt x="976096" y="215315"/>
                  </a:lnTo>
                  <a:lnTo>
                    <a:pt x="975779" y="214274"/>
                  </a:lnTo>
                  <a:lnTo>
                    <a:pt x="974966" y="214642"/>
                  </a:lnTo>
                  <a:lnTo>
                    <a:pt x="974115" y="214960"/>
                  </a:lnTo>
                  <a:lnTo>
                    <a:pt x="974356" y="215861"/>
                  </a:lnTo>
                  <a:lnTo>
                    <a:pt x="974661" y="216674"/>
                  </a:lnTo>
                  <a:lnTo>
                    <a:pt x="975118" y="217385"/>
                  </a:lnTo>
                  <a:lnTo>
                    <a:pt x="976477" y="2170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63">
              <a:extLst>
                <a:ext uri="{FF2B5EF4-FFF2-40B4-BE49-F238E27FC236}">
                  <a16:creationId xmlns:a16="http://schemas.microsoft.com/office/drawing/2014/main" id="{1FC28DE1-B1E6-558F-BCFE-07529FB9C13E}"/>
                </a:ext>
              </a:extLst>
            </p:cNvPr>
            <p:cNvSpPr/>
            <p:nvPr/>
          </p:nvSpPr>
          <p:spPr>
            <a:xfrm>
              <a:off x="3782572" y="3725520"/>
              <a:ext cx="768602" cy="651320"/>
            </a:xfrm>
            <a:custGeom>
              <a:avLst/>
              <a:gdLst/>
              <a:ahLst/>
              <a:cxnLst/>
              <a:rect l="l" t="t" r="r" b="b"/>
              <a:pathLst>
                <a:path w="988059" h="952500">
                  <a:moveTo>
                    <a:pt x="2679" y="575741"/>
                  </a:moveTo>
                  <a:lnTo>
                    <a:pt x="2095" y="574979"/>
                  </a:lnTo>
                  <a:lnTo>
                    <a:pt x="1676" y="574255"/>
                  </a:lnTo>
                  <a:lnTo>
                    <a:pt x="1066" y="574916"/>
                  </a:lnTo>
                  <a:lnTo>
                    <a:pt x="419" y="575360"/>
                  </a:lnTo>
                  <a:lnTo>
                    <a:pt x="127" y="575970"/>
                  </a:lnTo>
                  <a:lnTo>
                    <a:pt x="0" y="576224"/>
                  </a:lnTo>
                  <a:lnTo>
                    <a:pt x="495" y="576821"/>
                  </a:lnTo>
                  <a:lnTo>
                    <a:pt x="711" y="577265"/>
                  </a:lnTo>
                  <a:lnTo>
                    <a:pt x="1358" y="576821"/>
                  </a:lnTo>
                  <a:lnTo>
                    <a:pt x="2057" y="576427"/>
                  </a:lnTo>
                  <a:lnTo>
                    <a:pt x="2578" y="575856"/>
                  </a:lnTo>
                  <a:close/>
                </a:path>
                <a:path w="988059" h="952500">
                  <a:moveTo>
                    <a:pt x="47409" y="297980"/>
                  </a:moveTo>
                  <a:lnTo>
                    <a:pt x="47078" y="297319"/>
                  </a:lnTo>
                  <a:lnTo>
                    <a:pt x="46875" y="296430"/>
                  </a:lnTo>
                  <a:lnTo>
                    <a:pt x="45593" y="296913"/>
                  </a:lnTo>
                  <a:lnTo>
                    <a:pt x="45123" y="297116"/>
                  </a:lnTo>
                  <a:lnTo>
                    <a:pt x="45440" y="297878"/>
                  </a:lnTo>
                  <a:lnTo>
                    <a:pt x="46088" y="299402"/>
                  </a:lnTo>
                  <a:lnTo>
                    <a:pt x="46520" y="299148"/>
                  </a:lnTo>
                  <a:lnTo>
                    <a:pt x="47307" y="298932"/>
                  </a:lnTo>
                  <a:lnTo>
                    <a:pt x="47358" y="298640"/>
                  </a:lnTo>
                  <a:lnTo>
                    <a:pt x="47409" y="297980"/>
                  </a:lnTo>
                  <a:close/>
                </a:path>
                <a:path w="988059" h="952500">
                  <a:moveTo>
                    <a:pt x="47777" y="515721"/>
                  </a:moveTo>
                  <a:lnTo>
                    <a:pt x="46875" y="515505"/>
                  </a:lnTo>
                  <a:lnTo>
                    <a:pt x="46469" y="516432"/>
                  </a:lnTo>
                  <a:lnTo>
                    <a:pt x="46177" y="517321"/>
                  </a:lnTo>
                  <a:lnTo>
                    <a:pt x="45859" y="518223"/>
                  </a:lnTo>
                  <a:lnTo>
                    <a:pt x="47409" y="518604"/>
                  </a:lnTo>
                  <a:lnTo>
                    <a:pt x="47536" y="517652"/>
                  </a:lnTo>
                  <a:lnTo>
                    <a:pt x="47701" y="516724"/>
                  </a:lnTo>
                  <a:lnTo>
                    <a:pt x="47777" y="515772"/>
                  </a:lnTo>
                  <a:close/>
                </a:path>
                <a:path w="988059" h="952500">
                  <a:moveTo>
                    <a:pt x="49390" y="530707"/>
                  </a:moveTo>
                  <a:lnTo>
                    <a:pt x="49123" y="530326"/>
                  </a:lnTo>
                  <a:lnTo>
                    <a:pt x="48844" y="529640"/>
                  </a:lnTo>
                  <a:lnTo>
                    <a:pt x="48564" y="529628"/>
                  </a:lnTo>
                  <a:lnTo>
                    <a:pt x="47942" y="529615"/>
                  </a:lnTo>
                  <a:lnTo>
                    <a:pt x="47307" y="529945"/>
                  </a:lnTo>
                  <a:lnTo>
                    <a:pt x="46291" y="530275"/>
                  </a:lnTo>
                  <a:lnTo>
                    <a:pt x="46939" y="530948"/>
                  </a:lnTo>
                  <a:lnTo>
                    <a:pt x="47294" y="531596"/>
                  </a:lnTo>
                  <a:lnTo>
                    <a:pt x="47536" y="531545"/>
                  </a:lnTo>
                  <a:lnTo>
                    <a:pt x="48183" y="531431"/>
                  </a:lnTo>
                  <a:lnTo>
                    <a:pt x="48793" y="531012"/>
                  </a:lnTo>
                  <a:lnTo>
                    <a:pt x="49390" y="530707"/>
                  </a:lnTo>
                  <a:close/>
                </a:path>
                <a:path w="988059" h="952500">
                  <a:moveTo>
                    <a:pt x="51904" y="558673"/>
                  </a:moveTo>
                  <a:lnTo>
                    <a:pt x="51422" y="558228"/>
                  </a:lnTo>
                  <a:lnTo>
                    <a:pt x="50965" y="557517"/>
                  </a:lnTo>
                  <a:lnTo>
                    <a:pt x="49898" y="557314"/>
                  </a:lnTo>
                  <a:lnTo>
                    <a:pt x="49288" y="557898"/>
                  </a:lnTo>
                  <a:lnTo>
                    <a:pt x="48234" y="558380"/>
                  </a:lnTo>
                  <a:lnTo>
                    <a:pt x="49060" y="559219"/>
                  </a:lnTo>
                  <a:lnTo>
                    <a:pt x="49669" y="560158"/>
                  </a:lnTo>
                  <a:lnTo>
                    <a:pt x="50685" y="559866"/>
                  </a:lnTo>
                  <a:lnTo>
                    <a:pt x="51257" y="559155"/>
                  </a:lnTo>
                  <a:lnTo>
                    <a:pt x="51904" y="558673"/>
                  </a:lnTo>
                  <a:close/>
                </a:path>
                <a:path w="988059" h="952500">
                  <a:moveTo>
                    <a:pt x="83667" y="302006"/>
                  </a:moveTo>
                  <a:lnTo>
                    <a:pt x="82765" y="301891"/>
                  </a:lnTo>
                  <a:lnTo>
                    <a:pt x="81826" y="301802"/>
                  </a:lnTo>
                  <a:lnTo>
                    <a:pt x="80899" y="301713"/>
                  </a:lnTo>
                  <a:lnTo>
                    <a:pt x="80860" y="302044"/>
                  </a:lnTo>
                  <a:lnTo>
                    <a:pt x="80822" y="302387"/>
                  </a:lnTo>
                  <a:lnTo>
                    <a:pt x="80772" y="302704"/>
                  </a:lnTo>
                  <a:lnTo>
                    <a:pt x="81673" y="302920"/>
                  </a:lnTo>
                  <a:lnTo>
                    <a:pt x="83464" y="303339"/>
                  </a:lnTo>
                  <a:lnTo>
                    <a:pt x="83540" y="302895"/>
                  </a:lnTo>
                  <a:lnTo>
                    <a:pt x="83604" y="302450"/>
                  </a:lnTo>
                  <a:lnTo>
                    <a:pt x="83667" y="302006"/>
                  </a:lnTo>
                  <a:close/>
                </a:path>
                <a:path w="988059" h="952500">
                  <a:moveTo>
                    <a:pt x="104203" y="377367"/>
                  </a:moveTo>
                  <a:lnTo>
                    <a:pt x="103835" y="375386"/>
                  </a:lnTo>
                  <a:lnTo>
                    <a:pt x="103352" y="373735"/>
                  </a:lnTo>
                  <a:lnTo>
                    <a:pt x="101130" y="376174"/>
                  </a:lnTo>
                  <a:lnTo>
                    <a:pt x="104203" y="377367"/>
                  </a:lnTo>
                  <a:close/>
                </a:path>
                <a:path w="988059" h="952500">
                  <a:moveTo>
                    <a:pt x="107950" y="731989"/>
                  </a:moveTo>
                  <a:lnTo>
                    <a:pt x="106197" y="732002"/>
                  </a:lnTo>
                  <a:lnTo>
                    <a:pt x="107848" y="732028"/>
                  </a:lnTo>
                  <a:close/>
                </a:path>
                <a:path w="988059" h="952500">
                  <a:moveTo>
                    <a:pt x="111061" y="733386"/>
                  </a:moveTo>
                  <a:lnTo>
                    <a:pt x="110286" y="731989"/>
                  </a:lnTo>
                  <a:lnTo>
                    <a:pt x="109855" y="731215"/>
                  </a:lnTo>
                  <a:lnTo>
                    <a:pt x="107962" y="731989"/>
                  </a:lnTo>
                  <a:lnTo>
                    <a:pt x="108534" y="735469"/>
                  </a:lnTo>
                  <a:lnTo>
                    <a:pt x="111061" y="733386"/>
                  </a:lnTo>
                  <a:close/>
                </a:path>
                <a:path w="988059" h="952500">
                  <a:moveTo>
                    <a:pt x="131241" y="406527"/>
                  </a:moveTo>
                  <a:lnTo>
                    <a:pt x="131038" y="406082"/>
                  </a:lnTo>
                  <a:lnTo>
                    <a:pt x="130835" y="405307"/>
                  </a:lnTo>
                  <a:lnTo>
                    <a:pt x="130670" y="405307"/>
                  </a:lnTo>
                  <a:lnTo>
                    <a:pt x="130073" y="405345"/>
                  </a:lnTo>
                  <a:lnTo>
                    <a:pt x="129413" y="405536"/>
                  </a:lnTo>
                  <a:lnTo>
                    <a:pt x="128968" y="405904"/>
                  </a:lnTo>
                  <a:lnTo>
                    <a:pt x="128790" y="406057"/>
                  </a:lnTo>
                  <a:lnTo>
                    <a:pt x="129184" y="406844"/>
                  </a:lnTo>
                  <a:lnTo>
                    <a:pt x="129324" y="407377"/>
                  </a:lnTo>
                  <a:lnTo>
                    <a:pt x="130327" y="406920"/>
                  </a:lnTo>
                  <a:lnTo>
                    <a:pt x="131241" y="406527"/>
                  </a:lnTo>
                  <a:close/>
                </a:path>
                <a:path w="988059" h="952500">
                  <a:moveTo>
                    <a:pt x="136055" y="599287"/>
                  </a:moveTo>
                  <a:lnTo>
                    <a:pt x="135293" y="598741"/>
                  </a:lnTo>
                  <a:lnTo>
                    <a:pt x="134823" y="598182"/>
                  </a:lnTo>
                  <a:lnTo>
                    <a:pt x="134226" y="598030"/>
                  </a:lnTo>
                  <a:lnTo>
                    <a:pt x="133934" y="597966"/>
                  </a:lnTo>
                  <a:lnTo>
                    <a:pt x="133489" y="598627"/>
                  </a:lnTo>
                  <a:lnTo>
                    <a:pt x="133070" y="598957"/>
                  </a:lnTo>
                  <a:lnTo>
                    <a:pt x="133540" y="599427"/>
                  </a:lnTo>
                  <a:lnTo>
                    <a:pt x="133934" y="600036"/>
                  </a:lnTo>
                  <a:lnTo>
                    <a:pt x="134708" y="600430"/>
                  </a:lnTo>
                  <a:lnTo>
                    <a:pt x="135280" y="599821"/>
                  </a:lnTo>
                  <a:lnTo>
                    <a:pt x="136055" y="599287"/>
                  </a:lnTo>
                  <a:close/>
                </a:path>
                <a:path w="988059" h="952500">
                  <a:moveTo>
                    <a:pt x="147116" y="571360"/>
                  </a:moveTo>
                  <a:lnTo>
                    <a:pt x="146316" y="570712"/>
                  </a:lnTo>
                  <a:lnTo>
                    <a:pt x="144691" y="569391"/>
                  </a:lnTo>
                  <a:lnTo>
                    <a:pt x="144195" y="570052"/>
                  </a:lnTo>
                  <a:lnTo>
                    <a:pt x="143954" y="570382"/>
                  </a:lnTo>
                  <a:lnTo>
                    <a:pt x="144754" y="571017"/>
                  </a:lnTo>
                  <a:lnTo>
                    <a:pt x="145580" y="571665"/>
                  </a:lnTo>
                  <a:lnTo>
                    <a:pt x="146405" y="572300"/>
                  </a:lnTo>
                  <a:lnTo>
                    <a:pt x="146646" y="571982"/>
                  </a:lnTo>
                  <a:lnTo>
                    <a:pt x="147116" y="571360"/>
                  </a:lnTo>
                  <a:close/>
                </a:path>
                <a:path w="988059" h="952500">
                  <a:moveTo>
                    <a:pt x="151549" y="809917"/>
                  </a:moveTo>
                  <a:lnTo>
                    <a:pt x="151257" y="809612"/>
                  </a:lnTo>
                  <a:lnTo>
                    <a:pt x="150939" y="809269"/>
                  </a:lnTo>
                  <a:lnTo>
                    <a:pt x="150596" y="808951"/>
                  </a:lnTo>
                  <a:lnTo>
                    <a:pt x="150063" y="809472"/>
                  </a:lnTo>
                  <a:lnTo>
                    <a:pt x="149517" y="810006"/>
                  </a:lnTo>
                  <a:lnTo>
                    <a:pt x="148983" y="810526"/>
                  </a:lnTo>
                  <a:lnTo>
                    <a:pt x="149377" y="810983"/>
                  </a:lnTo>
                  <a:lnTo>
                    <a:pt x="149567" y="811225"/>
                  </a:lnTo>
                  <a:lnTo>
                    <a:pt x="150241" y="810806"/>
                  </a:lnTo>
                  <a:lnTo>
                    <a:pt x="151549" y="809917"/>
                  </a:lnTo>
                  <a:close/>
                </a:path>
                <a:path w="988059" h="952500">
                  <a:moveTo>
                    <a:pt x="156527" y="486143"/>
                  </a:moveTo>
                  <a:lnTo>
                    <a:pt x="155829" y="485571"/>
                  </a:lnTo>
                  <a:lnTo>
                    <a:pt x="155486" y="485279"/>
                  </a:lnTo>
                  <a:lnTo>
                    <a:pt x="154927" y="486092"/>
                  </a:lnTo>
                  <a:lnTo>
                    <a:pt x="154343" y="486905"/>
                  </a:lnTo>
                  <a:lnTo>
                    <a:pt x="153784" y="487743"/>
                  </a:lnTo>
                  <a:lnTo>
                    <a:pt x="154025" y="487934"/>
                  </a:lnTo>
                  <a:lnTo>
                    <a:pt x="154241" y="488099"/>
                  </a:lnTo>
                  <a:lnTo>
                    <a:pt x="154482" y="488302"/>
                  </a:lnTo>
                  <a:lnTo>
                    <a:pt x="155181" y="487578"/>
                  </a:lnTo>
                  <a:lnTo>
                    <a:pt x="156527" y="486143"/>
                  </a:lnTo>
                  <a:close/>
                </a:path>
                <a:path w="988059" h="952500">
                  <a:moveTo>
                    <a:pt x="172707" y="95681"/>
                  </a:moveTo>
                  <a:lnTo>
                    <a:pt x="172516" y="95224"/>
                  </a:lnTo>
                  <a:lnTo>
                    <a:pt x="172402" y="94678"/>
                  </a:lnTo>
                  <a:lnTo>
                    <a:pt x="171615" y="93929"/>
                  </a:lnTo>
                  <a:lnTo>
                    <a:pt x="171005" y="93675"/>
                  </a:lnTo>
                  <a:lnTo>
                    <a:pt x="170434" y="93357"/>
                  </a:lnTo>
                  <a:lnTo>
                    <a:pt x="170218" y="93675"/>
                  </a:lnTo>
                  <a:lnTo>
                    <a:pt x="169989" y="94005"/>
                  </a:lnTo>
                  <a:lnTo>
                    <a:pt x="169748" y="94310"/>
                  </a:lnTo>
                  <a:lnTo>
                    <a:pt x="170548" y="94970"/>
                  </a:lnTo>
                  <a:lnTo>
                    <a:pt x="171323" y="95618"/>
                  </a:lnTo>
                  <a:lnTo>
                    <a:pt x="172097" y="96278"/>
                  </a:lnTo>
                  <a:lnTo>
                    <a:pt x="172313" y="96088"/>
                  </a:lnTo>
                  <a:lnTo>
                    <a:pt x="172516" y="95872"/>
                  </a:lnTo>
                  <a:lnTo>
                    <a:pt x="172707" y="95681"/>
                  </a:lnTo>
                  <a:close/>
                </a:path>
                <a:path w="988059" h="952500">
                  <a:moveTo>
                    <a:pt x="175742" y="61658"/>
                  </a:moveTo>
                  <a:lnTo>
                    <a:pt x="175450" y="60934"/>
                  </a:lnTo>
                  <a:lnTo>
                    <a:pt x="175031" y="60388"/>
                  </a:lnTo>
                  <a:lnTo>
                    <a:pt x="174510" y="59613"/>
                  </a:lnTo>
                  <a:lnTo>
                    <a:pt x="173964" y="60185"/>
                  </a:lnTo>
                  <a:lnTo>
                    <a:pt x="173291" y="60680"/>
                  </a:lnTo>
                  <a:lnTo>
                    <a:pt x="173342" y="60833"/>
                  </a:lnTo>
                  <a:lnTo>
                    <a:pt x="173609" y="61404"/>
                  </a:lnTo>
                  <a:lnTo>
                    <a:pt x="174053" y="61988"/>
                  </a:lnTo>
                  <a:lnTo>
                    <a:pt x="174586" y="62318"/>
                  </a:lnTo>
                  <a:lnTo>
                    <a:pt x="174713" y="62420"/>
                  </a:lnTo>
                  <a:lnTo>
                    <a:pt x="175742" y="61658"/>
                  </a:lnTo>
                  <a:close/>
                </a:path>
                <a:path w="988059" h="952500">
                  <a:moveTo>
                    <a:pt x="181013" y="126580"/>
                  </a:moveTo>
                  <a:lnTo>
                    <a:pt x="180835" y="125577"/>
                  </a:lnTo>
                  <a:lnTo>
                    <a:pt x="180657" y="124587"/>
                  </a:lnTo>
                  <a:lnTo>
                    <a:pt x="180479" y="123583"/>
                  </a:lnTo>
                  <a:lnTo>
                    <a:pt x="180022" y="123672"/>
                  </a:lnTo>
                  <a:lnTo>
                    <a:pt x="179578" y="123786"/>
                  </a:lnTo>
                  <a:lnTo>
                    <a:pt x="179120" y="123888"/>
                  </a:lnTo>
                  <a:lnTo>
                    <a:pt x="179451" y="124879"/>
                  </a:lnTo>
                  <a:lnTo>
                    <a:pt x="180111" y="126809"/>
                  </a:lnTo>
                  <a:lnTo>
                    <a:pt x="180416" y="126733"/>
                  </a:lnTo>
                  <a:lnTo>
                    <a:pt x="180721" y="126644"/>
                  </a:lnTo>
                  <a:lnTo>
                    <a:pt x="181013" y="126580"/>
                  </a:lnTo>
                  <a:close/>
                </a:path>
                <a:path w="988059" h="952500">
                  <a:moveTo>
                    <a:pt x="189699" y="584835"/>
                  </a:moveTo>
                  <a:lnTo>
                    <a:pt x="189522" y="583857"/>
                  </a:lnTo>
                  <a:lnTo>
                    <a:pt x="189331" y="582866"/>
                  </a:lnTo>
                  <a:lnTo>
                    <a:pt x="189166" y="581901"/>
                  </a:lnTo>
                  <a:lnTo>
                    <a:pt x="188683" y="582028"/>
                  </a:lnTo>
                  <a:lnTo>
                    <a:pt x="188201" y="582168"/>
                  </a:lnTo>
                  <a:lnTo>
                    <a:pt x="187731" y="582295"/>
                  </a:lnTo>
                  <a:lnTo>
                    <a:pt x="188048" y="583222"/>
                  </a:lnTo>
                  <a:lnTo>
                    <a:pt x="188391" y="584174"/>
                  </a:lnTo>
                  <a:lnTo>
                    <a:pt x="188696" y="585089"/>
                  </a:lnTo>
                  <a:lnTo>
                    <a:pt x="189039" y="585000"/>
                  </a:lnTo>
                  <a:lnTo>
                    <a:pt x="189699" y="584835"/>
                  </a:lnTo>
                  <a:close/>
                </a:path>
                <a:path w="988059" h="952500">
                  <a:moveTo>
                    <a:pt x="204571" y="348335"/>
                  </a:moveTo>
                  <a:lnTo>
                    <a:pt x="203161" y="347065"/>
                  </a:lnTo>
                  <a:lnTo>
                    <a:pt x="202374" y="346456"/>
                  </a:lnTo>
                  <a:lnTo>
                    <a:pt x="201726" y="347052"/>
                  </a:lnTo>
                  <a:lnTo>
                    <a:pt x="202285" y="347865"/>
                  </a:lnTo>
                  <a:lnTo>
                    <a:pt x="202869" y="348615"/>
                  </a:lnTo>
                  <a:lnTo>
                    <a:pt x="203479" y="349364"/>
                  </a:lnTo>
                  <a:lnTo>
                    <a:pt x="203847" y="349021"/>
                  </a:lnTo>
                  <a:lnTo>
                    <a:pt x="204203" y="348665"/>
                  </a:lnTo>
                  <a:lnTo>
                    <a:pt x="204571" y="348335"/>
                  </a:lnTo>
                  <a:close/>
                </a:path>
                <a:path w="988059" h="952500">
                  <a:moveTo>
                    <a:pt x="229412" y="45135"/>
                  </a:moveTo>
                  <a:lnTo>
                    <a:pt x="229019" y="44424"/>
                  </a:lnTo>
                  <a:lnTo>
                    <a:pt x="228777" y="43535"/>
                  </a:lnTo>
                  <a:lnTo>
                    <a:pt x="227990" y="44119"/>
                  </a:lnTo>
                  <a:lnTo>
                    <a:pt x="227304" y="44424"/>
                  </a:lnTo>
                  <a:lnTo>
                    <a:pt x="226974" y="44932"/>
                  </a:lnTo>
                  <a:lnTo>
                    <a:pt x="226822" y="45135"/>
                  </a:lnTo>
                  <a:lnTo>
                    <a:pt x="227342" y="45808"/>
                  </a:lnTo>
                  <a:lnTo>
                    <a:pt x="227545" y="46266"/>
                  </a:lnTo>
                  <a:lnTo>
                    <a:pt x="228130" y="45974"/>
                  </a:lnTo>
                  <a:lnTo>
                    <a:pt x="228815" y="45770"/>
                  </a:lnTo>
                  <a:lnTo>
                    <a:pt x="229412" y="45135"/>
                  </a:lnTo>
                  <a:close/>
                </a:path>
                <a:path w="988059" h="952500">
                  <a:moveTo>
                    <a:pt x="233146" y="340169"/>
                  </a:moveTo>
                  <a:lnTo>
                    <a:pt x="232219" y="339940"/>
                  </a:lnTo>
                  <a:lnTo>
                    <a:pt x="230390" y="339521"/>
                  </a:lnTo>
                  <a:lnTo>
                    <a:pt x="230327" y="339890"/>
                  </a:lnTo>
                  <a:lnTo>
                    <a:pt x="230174" y="340525"/>
                  </a:lnTo>
                  <a:lnTo>
                    <a:pt x="231076" y="340880"/>
                  </a:lnTo>
                  <a:lnTo>
                    <a:pt x="231940" y="341083"/>
                  </a:lnTo>
                  <a:lnTo>
                    <a:pt x="232778" y="341325"/>
                  </a:lnTo>
                  <a:lnTo>
                    <a:pt x="233019" y="340550"/>
                  </a:lnTo>
                  <a:lnTo>
                    <a:pt x="233146" y="340169"/>
                  </a:lnTo>
                  <a:close/>
                </a:path>
                <a:path w="988059" h="952500">
                  <a:moveTo>
                    <a:pt x="240309" y="227266"/>
                  </a:moveTo>
                  <a:lnTo>
                    <a:pt x="236791" y="225386"/>
                  </a:lnTo>
                  <a:lnTo>
                    <a:pt x="236435" y="226009"/>
                  </a:lnTo>
                  <a:lnTo>
                    <a:pt x="236258" y="226326"/>
                  </a:lnTo>
                  <a:lnTo>
                    <a:pt x="237286" y="227037"/>
                  </a:lnTo>
                  <a:lnTo>
                    <a:pt x="238315" y="227736"/>
                  </a:lnTo>
                  <a:lnTo>
                    <a:pt x="239356" y="228460"/>
                  </a:lnTo>
                  <a:lnTo>
                    <a:pt x="239991" y="227647"/>
                  </a:lnTo>
                  <a:lnTo>
                    <a:pt x="240309" y="227266"/>
                  </a:lnTo>
                  <a:close/>
                </a:path>
                <a:path w="988059" h="952500">
                  <a:moveTo>
                    <a:pt x="249288" y="45288"/>
                  </a:moveTo>
                  <a:lnTo>
                    <a:pt x="248907" y="44488"/>
                  </a:lnTo>
                  <a:lnTo>
                    <a:pt x="248526" y="43688"/>
                  </a:lnTo>
                  <a:lnTo>
                    <a:pt x="248145" y="42875"/>
                  </a:lnTo>
                  <a:lnTo>
                    <a:pt x="247738" y="43129"/>
                  </a:lnTo>
                  <a:lnTo>
                    <a:pt x="247357" y="43370"/>
                  </a:lnTo>
                  <a:lnTo>
                    <a:pt x="246951" y="43624"/>
                  </a:lnTo>
                  <a:lnTo>
                    <a:pt x="247484" y="44335"/>
                  </a:lnTo>
                  <a:lnTo>
                    <a:pt x="248031" y="45021"/>
                  </a:lnTo>
                  <a:lnTo>
                    <a:pt x="248589" y="45732"/>
                  </a:lnTo>
                  <a:lnTo>
                    <a:pt x="249059" y="45427"/>
                  </a:lnTo>
                  <a:lnTo>
                    <a:pt x="249288" y="45288"/>
                  </a:lnTo>
                  <a:close/>
                </a:path>
                <a:path w="988059" h="952500">
                  <a:moveTo>
                    <a:pt x="268160" y="552081"/>
                  </a:moveTo>
                  <a:lnTo>
                    <a:pt x="268084" y="549732"/>
                  </a:lnTo>
                  <a:lnTo>
                    <a:pt x="265506" y="549173"/>
                  </a:lnTo>
                  <a:lnTo>
                    <a:pt x="266522" y="550278"/>
                  </a:lnTo>
                  <a:lnTo>
                    <a:pt x="267195" y="551040"/>
                  </a:lnTo>
                  <a:lnTo>
                    <a:pt x="268160" y="552081"/>
                  </a:lnTo>
                  <a:close/>
                </a:path>
                <a:path w="988059" h="952500">
                  <a:moveTo>
                    <a:pt x="284454" y="428002"/>
                  </a:moveTo>
                  <a:lnTo>
                    <a:pt x="280847" y="427596"/>
                  </a:lnTo>
                  <a:lnTo>
                    <a:pt x="280682" y="428840"/>
                  </a:lnTo>
                  <a:lnTo>
                    <a:pt x="280619" y="429463"/>
                  </a:lnTo>
                  <a:lnTo>
                    <a:pt x="281876" y="429425"/>
                  </a:lnTo>
                  <a:lnTo>
                    <a:pt x="283171" y="429399"/>
                  </a:lnTo>
                  <a:lnTo>
                    <a:pt x="284416" y="429348"/>
                  </a:lnTo>
                  <a:lnTo>
                    <a:pt x="284454" y="428459"/>
                  </a:lnTo>
                  <a:lnTo>
                    <a:pt x="284454" y="428002"/>
                  </a:lnTo>
                  <a:close/>
                </a:path>
                <a:path w="988059" h="952500">
                  <a:moveTo>
                    <a:pt x="288213" y="357898"/>
                  </a:moveTo>
                  <a:lnTo>
                    <a:pt x="287909" y="357314"/>
                  </a:lnTo>
                  <a:lnTo>
                    <a:pt x="287731" y="356349"/>
                  </a:lnTo>
                  <a:lnTo>
                    <a:pt x="286639" y="357327"/>
                  </a:lnTo>
                  <a:lnTo>
                    <a:pt x="286016" y="357670"/>
                  </a:lnTo>
                  <a:lnTo>
                    <a:pt x="286016" y="357962"/>
                  </a:lnTo>
                  <a:lnTo>
                    <a:pt x="286029" y="358355"/>
                  </a:lnTo>
                  <a:lnTo>
                    <a:pt x="286550" y="358952"/>
                  </a:lnTo>
                  <a:lnTo>
                    <a:pt x="286918" y="359041"/>
                  </a:lnTo>
                  <a:lnTo>
                    <a:pt x="287248" y="359117"/>
                  </a:lnTo>
                  <a:lnTo>
                    <a:pt x="287947" y="358686"/>
                  </a:lnTo>
                  <a:lnTo>
                    <a:pt x="288074" y="358343"/>
                  </a:lnTo>
                  <a:lnTo>
                    <a:pt x="288213" y="357898"/>
                  </a:lnTo>
                  <a:close/>
                </a:path>
                <a:path w="988059" h="952500">
                  <a:moveTo>
                    <a:pt x="292531" y="65544"/>
                  </a:moveTo>
                  <a:lnTo>
                    <a:pt x="291960" y="64820"/>
                  </a:lnTo>
                  <a:lnTo>
                    <a:pt x="291642" y="64414"/>
                  </a:lnTo>
                  <a:lnTo>
                    <a:pt x="291299" y="63995"/>
                  </a:lnTo>
                  <a:lnTo>
                    <a:pt x="290817" y="64414"/>
                  </a:lnTo>
                  <a:lnTo>
                    <a:pt x="290169" y="64770"/>
                  </a:lnTo>
                  <a:lnTo>
                    <a:pt x="289877" y="65316"/>
                  </a:lnTo>
                  <a:lnTo>
                    <a:pt x="289763" y="65544"/>
                  </a:lnTo>
                  <a:lnTo>
                    <a:pt x="290449" y="66573"/>
                  </a:lnTo>
                  <a:lnTo>
                    <a:pt x="290626" y="66560"/>
                  </a:lnTo>
                  <a:lnTo>
                    <a:pt x="291223" y="66408"/>
                  </a:lnTo>
                  <a:lnTo>
                    <a:pt x="291782" y="65963"/>
                  </a:lnTo>
                  <a:lnTo>
                    <a:pt x="292531" y="65544"/>
                  </a:lnTo>
                  <a:close/>
                </a:path>
                <a:path w="988059" h="952500">
                  <a:moveTo>
                    <a:pt x="332638" y="885761"/>
                  </a:moveTo>
                  <a:lnTo>
                    <a:pt x="331571" y="885583"/>
                  </a:lnTo>
                  <a:lnTo>
                    <a:pt x="330479" y="885431"/>
                  </a:lnTo>
                  <a:lnTo>
                    <a:pt x="329412" y="885266"/>
                  </a:lnTo>
                  <a:lnTo>
                    <a:pt x="329323" y="885761"/>
                  </a:lnTo>
                  <a:lnTo>
                    <a:pt x="329209" y="886269"/>
                  </a:lnTo>
                  <a:lnTo>
                    <a:pt x="329095" y="886777"/>
                  </a:lnTo>
                  <a:lnTo>
                    <a:pt x="332587" y="886891"/>
                  </a:lnTo>
                  <a:lnTo>
                    <a:pt x="332600" y="886523"/>
                  </a:lnTo>
                  <a:lnTo>
                    <a:pt x="332625" y="886129"/>
                  </a:lnTo>
                  <a:lnTo>
                    <a:pt x="332638" y="885761"/>
                  </a:lnTo>
                  <a:close/>
                </a:path>
                <a:path w="988059" h="952500">
                  <a:moveTo>
                    <a:pt x="379628" y="562038"/>
                  </a:moveTo>
                  <a:lnTo>
                    <a:pt x="379095" y="561263"/>
                  </a:lnTo>
                  <a:lnTo>
                    <a:pt x="378752" y="560527"/>
                  </a:lnTo>
                  <a:lnTo>
                    <a:pt x="378561" y="560552"/>
                  </a:lnTo>
                  <a:lnTo>
                    <a:pt x="377901" y="560679"/>
                  </a:lnTo>
                  <a:lnTo>
                    <a:pt x="377215" y="560971"/>
                  </a:lnTo>
                  <a:lnTo>
                    <a:pt x="376770" y="561441"/>
                  </a:lnTo>
                  <a:lnTo>
                    <a:pt x="376555" y="561632"/>
                  </a:lnTo>
                  <a:lnTo>
                    <a:pt x="376859" y="562356"/>
                  </a:lnTo>
                  <a:lnTo>
                    <a:pt x="376948" y="562851"/>
                  </a:lnTo>
                  <a:lnTo>
                    <a:pt x="377723" y="562610"/>
                  </a:lnTo>
                  <a:lnTo>
                    <a:pt x="379628" y="562038"/>
                  </a:lnTo>
                  <a:close/>
                </a:path>
                <a:path w="988059" h="952500">
                  <a:moveTo>
                    <a:pt x="380568" y="324218"/>
                  </a:moveTo>
                  <a:lnTo>
                    <a:pt x="379425" y="323596"/>
                  </a:lnTo>
                  <a:lnTo>
                    <a:pt x="378320" y="322961"/>
                  </a:lnTo>
                  <a:lnTo>
                    <a:pt x="377177" y="322338"/>
                  </a:lnTo>
                  <a:lnTo>
                    <a:pt x="377012" y="322554"/>
                  </a:lnTo>
                  <a:lnTo>
                    <a:pt x="376885" y="322783"/>
                  </a:lnTo>
                  <a:lnTo>
                    <a:pt x="376720" y="322986"/>
                  </a:lnTo>
                  <a:lnTo>
                    <a:pt x="377240" y="323481"/>
                  </a:lnTo>
                  <a:lnTo>
                    <a:pt x="377672" y="324065"/>
                  </a:lnTo>
                  <a:lnTo>
                    <a:pt x="378853" y="324764"/>
                  </a:lnTo>
                  <a:lnTo>
                    <a:pt x="379552" y="324866"/>
                  </a:lnTo>
                  <a:lnTo>
                    <a:pt x="380199" y="325069"/>
                  </a:lnTo>
                  <a:lnTo>
                    <a:pt x="380314" y="324777"/>
                  </a:lnTo>
                  <a:lnTo>
                    <a:pt x="380568" y="324218"/>
                  </a:lnTo>
                  <a:close/>
                </a:path>
                <a:path w="988059" h="952500">
                  <a:moveTo>
                    <a:pt x="411441" y="451700"/>
                  </a:moveTo>
                  <a:lnTo>
                    <a:pt x="410552" y="451332"/>
                  </a:lnTo>
                  <a:lnTo>
                    <a:pt x="410095" y="451091"/>
                  </a:lnTo>
                  <a:lnTo>
                    <a:pt x="409663" y="451993"/>
                  </a:lnTo>
                  <a:lnTo>
                    <a:pt x="409244" y="452894"/>
                  </a:lnTo>
                  <a:lnTo>
                    <a:pt x="408838" y="453796"/>
                  </a:lnTo>
                  <a:lnTo>
                    <a:pt x="409321" y="453999"/>
                  </a:lnTo>
                  <a:lnTo>
                    <a:pt x="410248" y="454406"/>
                  </a:lnTo>
                  <a:lnTo>
                    <a:pt x="410667" y="453529"/>
                  </a:lnTo>
                  <a:lnTo>
                    <a:pt x="411086" y="452666"/>
                  </a:lnTo>
                  <a:lnTo>
                    <a:pt x="411441" y="451700"/>
                  </a:lnTo>
                  <a:close/>
                </a:path>
                <a:path w="988059" h="952500">
                  <a:moveTo>
                    <a:pt x="418363" y="659015"/>
                  </a:moveTo>
                  <a:lnTo>
                    <a:pt x="418160" y="658190"/>
                  </a:lnTo>
                  <a:lnTo>
                    <a:pt x="417918" y="657352"/>
                  </a:lnTo>
                  <a:lnTo>
                    <a:pt x="417715" y="656526"/>
                  </a:lnTo>
                  <a:lnTo>
                    <a:pt x="417106" y="656678"/>
                  </a:lnTo>
                  <a:lnTo>
                    <a:pt x="416814" y="656767"/>
                  </a:lnTo>
                  <a:lnTo>
                    <a:pt x="417207" y="658444"/>
                  </a:lnTo>
                  <a:lnTo>
                    <a:pt x="417372" y="659295"/>
                  </a:lnTo>
                  <a:lnTo>
                    <a:pt x="418045" y="659117"/>
                  </a:lnTo>
                  <a:lnTo>
                    <a:pt x="418363" y="659015"/>
                  </a:lnTo>
                  <a:close/>
                </a:path>
                <a:path w="988059" h="952500">
                  <a:moveTo>
                    <a:pt x="419646" y="534200"/>
                  </a:moveTo>
                  <a:lnTo>
                    <a:pt x="418744" y="534085"/>
                  </a:lnTo>
                  <a:lnTo>
                    <a:pt x="416928" y="533857"/>
                  </a:lnTo>
                  <a:lnTo>
                    <a:pt x="416839" y="534238"/>
                  </a:lnTo>
                  <a:lnTo>
                    <a:pt x="416737" y="534606"/>
                  </a:lnTo>
                  <a:lnTo>
                    <a:pt x="416648" y="534987"/>
                  </a:lnTo>
                  <a:lnTo>
                    <a:pt x="417576" y="535203"/>
                  </a:lnTo>
                  <a:lnTo>
                    <a:pt x="418515" y="535419"/>
                  </a:lnTo>
                  <a:lnTo>
                    <a:pt x="419442" y="535622"/>
                  </a:lnTo>
                  <a:lnTo>
                    <a:pt x="419506" y="535152"/>
                  </a:lnTo>
                  <a:lnTo>
                    <a:pt x="419582" y="534670"/>
                  </a:lnTo>
                  <a:lnTo>
                    <a:pt x="419646" y="534200"/>
                  </a:lnTo>
                  <a:close/>
                </a:path>
                <a:path w="988059" h="952500">
                  <a:moveTo>
                    <a:pt x="439712" y="644067"/>
                  </a:moveTo>
                  <a:lnTo>
                    <a:pt x="439686" y="643940"/>
                  </a:lnTo>
                  <a:lnTo>
                    <a:pt x="439521" y="643331"/>
                  </a:lnTo>
                  <a:lnTo>
                    <a:pt x="439127" y="642785"/>
                  </a:lnTo>
                  <a:lnTo>
                    <a:pt x="438708" y="641972"/>
                  </a:lnTo>
                  <a:lnTo>
                    <a:pt x="438061" y="642505"/>
                  </a:lnTo>
                  <a:lnTo>
                    <a:pt x="437349" y="642924"/>
                  </a:lnTo>
                  <a:lnTo>
                    <a:pt x="437400" y="643089"/>
                  </a:lnTo>
                  <a:lnTo>
                    <a:pt x="437616" y="643661"/>
                  </a:lnTo>
                  <a:lnTo>
                    <a:pt x="437984" y="644245"/>
                  </a:lnTo>
                  <a:lnTo>
                    <a:pt x="438480" y="644626"/>
                  </a:lnTo>
                  <a:lnTo>
                    <a:pt x="438632" y="644740"/>
                  </a:lnTo>
                  <a:lnTo>
                    <a:pt x="439712" y="644067"/>
                  </a:lnTo>
                  <a:close/>
                </a:path>
                <a:path w="988059" h="952500">
                  <a:moveTo>
                    <a:pt x="475792" y="432219"/>
                  </a:moveTo>
                  <a:lnTo>
                    <a:pt x="475221" y="431660"/>
                  </a:lnTo>
                  <a:lnTo>
                    <a:pt x="474916" y="431215"/>
                  </a:lnTo>
                  <a:lnTo>
                    <a:pt x="474510" y="431012"/>
                  </a:lnTo>
                  <a:lnTo>
                    <a:pt x="474332" y="430923"/>
                  </a:lnTo>
                  <a:lnTo>
                    <a:pt x="473659" y="431368"/>
                  </a:lnTo>
                  <a:lnTo>
                    <a:pt x="473659" y="432015"/>
                  </a:lnTo>
                  <a:lnTo>
                    <a:pt x="473951" y="432473"/>
                  </a:lnTo>
                  <a:lnTo>
                    <a:pt x="474116" y="432930"/>
                  </a:lnTo>
                  <a:lnTo>
                    <a:pt x="474560" y="432727"/>
                  </a:lnTo>
                  <a:lnTo>
                    <a:pt x="475018" y="432549"/>
                  </a:lnTo>
                  <a:lnTo>
                    <a:pt x="475792" y="432219"/>
                  </a:lnTo>
                  <a:close/>
                </a:path>
                <a:path w="988059" h="952500">
                  <a:moveTo>
                    <a:pt x="479628" y="302793"/>
                  </a:moveTo>
                  <a:lnTo>
                    <a:pt x="479475" y="302463"/>
                  </a:lnTo>
                  <a:lnTo>
                    <a:pt x="479348" y="302145"/>
                  </a:lnTo>
                  <a:lnTo>
                    <a:pt x="479196" y="301828"/>
                  </a:lnTo>
                  <a:lnTo>
                    <a:pt x="478409" y="302094"/>
                  </a:lnTo>
                  <a:lnTo>
                    <a:pt x="477608" y="302336"/>
                  </a:lnTo>
                  <a:lnTo>
                    <a:pt x="476821" y="302590"/>
                  </a:lnTo>
                  <a:lnTo>
                    <a:pt x="476935" y="303060"/>
                  </a:lnTo>
                  <a:lnTo>
                    <a:pt x="477037" y="303530"/>
                  </a:lnTo>
                  <a:lnTo>
                    <a:pt x="477151" y="304012"/>
                  </a:lnTo>
                  <a:lnTo>
                    <a:pt x="477989" y="303593"/>
                  </a:lnTo>
                  <a:lnTo>
                    <a:pt x="478790" y="303199"/>
                  </a:lnTo>
                  <a:lnTo>
                    <a:pt x="479628" y="302793"/>
                  </a:lnTo>
                  <a:close/>
                </a:path>
                <a:path w="988059" h="952500">
                  <a:moveTo>
                    <a:pt x="488340" y="591248"/>
                  </a:moveTo>
                  <a:lnTo>
                    <a:pt x="487514" y="590981"/>
                  </a:lnTo>
                  <a:lnTo>
                    <a:pt x="485914" y="590473"/>
                  </a:lnTo>
                  <a:lnTo>
                    <a:pt x="485825" y="590943"/>
                  </a:lnTo>
                  <a:lnTo>
                    <a:pt x="485749" y="591413"/>
                  </a:lnTo>
                  <a:lnTo>
                    <a:pt x="485648" y="591870"/>
                  </a:lnTo>
                  <a:lnTo>
                    <a:pt x="486435" y="591985"/>
                  </a:lnTo>
                  <a:lnTo>
                    <a:pt x="487222" y="592124"/>
                  </a:lnTo>
                  <a:lnTo>
                    <a:pt x="488010" y="592150"/>
                  </a:lnTo>
                  <a:lnTo>
                    <a:pt x="488226" y="591566"/>
                  </a:lnTo>
                  <a:lnTo>
                    <a:pt x="488340" y="591248"/>
                  </a:lnTo>
                  <a:close/>
                </a:path>
                <a:path w="988059" h="952500">
                  <a:moveTo>
                    <a:pt x="503275" y="486943"/>
                  </a:moveTo>
                  <a:lnTo>
                    <a:pt x="502793" y="486308"/>
                  </a:lnTo>
                  <a:lnTo>
                    <a:pt x="502323" y="485216"/>
                  </a:lnTo>
                  <a:lnTo>
                    <a:pt x="501561" y="486117"/>
                  </a:lnTo>
                  <a:lnTo>
                    <a:pt x="500811" y="486613"/>
                  </a:lnTo>
                  <a:lnTo>
                    <a:pt x="500837" y="487095"/>
                  </a:lnTo>
                  <a:lnTo>
                    <a:pt x="500862" y="487641"/>
                  </a:lnTo>
                  <a:lnTo>
                    <a:pt x="501548" y="488188"/>
                  </a:lnTo>
                  <a:lnTo>
                    <a:pt x="501967" y="488721"/>
                  </a:lnTo>
                  <a:lnTo>
                    <a:pt x="502399" y="488315"/>
                  </a:lnTo>
                  <a:lnTo>
                    <a:pt x="503148" y="487959"/>
                  </a:lnTo>
                  <a:lnTo>
                    <a:pt x="503224" y="487489"/>
                  </a:lnTo>
                  <a:lnTo>
                    <a:pt x="503275" y="486943"/>
                  </a:lnTo>
                  <a:close/>
                </a:path>
                <a:path w="988059" h="952500">
                  <a:moveTo>
                    <a:pt x="505993" y="799998"/>
                  </a:moveTo>
                  <a:lnTo>
                    <a:pt x="505536" y="799439"/>
                  </a:lnTo>
                  <a:lnTo>
                    <a:pt x="505206" y="799045"/>
                  </a:lnTo>
                  <a:lnTo>
                    <a:pt x="504863" y="798652"/>
                  </a:lnTo>
                  <a:lnTo>
                    <a:pt x="504494" y="798969"/>
                  </a:lnTo>
                  <a:lnTo>
                    <a:pt x="503821" y="799299"/>
                  </a:lnTo>
                  <a:lnTo>
                    <a:pt x="504888" y="800938"/>
                  </a:lnTo>
                  <a:lnTo>
                    <a:pt x="505434" y="800366"/>
                  </a:lnTo>
                  <a:lnTo>
                    <a:pt x="505993" y="799998"/>
                  </a:lnTo>
                  <a:close/>
                </a:path>
                <a:path w="988059" h="952500">
                  <a:moveTo>
                    <a:pt x="525208" y="21094"/>
                  </a:moveTo>
                  <a:lnTo>
                    <a:pt x="525043" y="20370"/>
                  </a:lnTo>
                  <a:lnTo>
                    <a:pt x="524941" y="20002"/>
                  </a:lnTo>
                  <a:lnTo>
                    <a:pt x="523786" y="20269"/>
                  </a:lnTo>
                  <a:lnTo>
                    <a:pt x="522617" y="20535"/>
                  </a:lnTo>
                  <a:lnTo>
                    <a:pt x="521436" y="20802"/>
                  </a:lnTo>
                  <a:lnTo>
                    <a:pt x="521525" y="21247"/>
                  </a:lnTo>
                  <a:lnTo>
                    <a:pt x="521639" y="21666"/>
                  </a:lnTo>
                  <a:lnTo>
                    <a:pt x="521728" y="22085"/>
                  </a:lnTo>
                  <a:lnTo>
                    <a:pt x="522897" y="21755"/>
                  </a:lnTo>
                  <a:lnTo>
                    <a:pt x="524078" y="21450"/>
                  </a:lnTo>
                  <a:lnTo>
                    <a:pt x="525208" y="21094"/>
                  </a:lnTo>
                  <a:close/>
                </a:path>
                <a:path w="988059" h="952500">
                  <a:moveTo>
                    <a:pt x="544639" y="715111"/>
                  </a:moveTo>
                  <a:lnTo>
                    <a:pt x="543458" y="714476"/>
                  </a:lnTo>
                  <a:lnTo>
                    <a:pt x="543001" y="714108"/>
                  </a:lnTo>
                  <a:lnTo>
                    <a:pt x="541985" y="713854"/>
                  </a:lnTo>
                  <a:lnTo>
                    <a:pt x="541413" y="714019"/>
                  </a:lnTo>
                  <a:lnTo>
                    <a:pt x="540905" y="714057"/>
                  </a:lnTo>
                  <a:lnTo>
                    <a:pt x="541147" y="714654"/>
                  </a:lnTo>
                  <a:lnTo>
                    <a:pt x="541274" y="715340"/>
                  </a:lnTo>
                  <a:lnTo>
                    <a:pt x="541832" y="715962"/>
                  </a:lnTo>
                  <a:lnTo>
                    <a:pt x="542594" y="715594"/>
                  </a:lnTo>
                  <a:lnTo>
                    <a:pt x="544639" y="715111"/>
                  </a:lnTo>
                  <a:close/>
                </a:path>
                <a:path w="988059" h="952500">
                  <a:moveTo>
                    <a:pt x="548779" y="711593"/>
                  </a:moveTo>
                  <a:lnTo>
                    <a:pt x="548741" y="711225"/>
                  </a:lnTo>
                  <a:lnTo>
                    <a:pt x="548754" y="710857"/>
                  </a:lnTo>
                  <a:lnTo>
                    <a:pt x="546773" y="710933"/>
                  </a:lnTo>
                  <a:lnTo>
                    <a:pt x="545769" y="710971"/>
                  </a:lnTo>
                  <a:lnTo>
                    <a:pt x="545807" y="711301"/>
                  </a:lnTo>
                  <a:lnTo>
                    <a:pt x="545782" y="711631"/>
                  </a:lnTo>
                  <a:lnTo>
                    <a:pt x="545782" y="711949"/>
                  </a:lnTo>
                  <a:lnTo>
                    <a:pt x="548754" y="711949"/>
                  </a:lnTo>
                  <a:lnTo>
                    <a:pt x="548779" y="711593"/>
                  </a:lnTo>
                  <a:close/>
                </a:path>
                <a:path w="988059" h="952500">
                  <a:moveTo>
                    <a:pt x="566508" y="951611"/>
                  </a:moveTo>
                  <a:lnTo>
                    <a:pt x="565518" y="948347"/>
                  </a:lnTo>
                  <a:lnTo>
                    <a:pt x="565099" y="948512"/>
                  </a:lnTo>
                  <a:lnTo>
                    <a:pt x="564654" y="948639"/>
                  </a:lnTo>
                  <a:lnTo>
                    <a:pt x="564210" y="948791"/>
                  </a:lnTo>
                  <a:lnTo>
                    <a:pt x="564591" y="949871"/>
                  </a:lnTo>
                  <a:lnTo>
                    <a:pt x="565315" y="952030"/>
                  </a:lnTo>
                  <a:lnTo>
                    <a:pt x="566508" y="951611"/>
                  </a:lnTo>
                  <a:close/>
                </a:path>
                <a:path w="988059" h="952500">
                  <a:moveTo>
                    <a:pt x="566674" y="27736"/>
                  </a:moveTo>
                  <a:lnTo>
                    <a:pt x="565581" y="27635"/>
                  </a:lnTo>
                  <a:lnTo>
                    <a:pt x="564476" y="27546"/>
                  </a:lnTo>
                  <a:lnTo>
                    <a:pt x="563384" y="27457"/>
                  </a:lnTo>
                  <a:lnTo>
                    <a:pt x="563321" y="27851"/>
                  </a:lnTo>
                  <a:lnTo>
                    <a:pt x="563270" y="28244"/>
                  </a:lnTo>
                  <a:lnTo>
                    <a:pt x="563232" y="28638"/>
                  </a:lnTo>
                  <a:lnTo>
                    <a:pt x="564273" y="28892"/>
                  </a:lnTo>
                  <a:lnTo>
                    <a:pt x="565327" y="29133"/>
                  </a:lnTo>
                  <a:lnTo>
                    <a:pt x="566381" y="29387"/>
                  </a:lnTo>
                  <a:lnTo>
                    <a:pt x="566470" y="28841"/>
                  </a:lnTo>
                  <a:lnTo>
                    <a:pt x="566585" y="28282"/>
                  </a:lnTo>
                  <a:lnTo>
                    <a:pt x="566674" y="27736"/>
                  </a:lnTo>
                  <a:close/>
                </a:path>
                <a:path w="988059" h="952500">
                  <a:moveTo>
                    <a:pt x="581101" y="454634"/>
                  </a:moveTo>
                  <a:lnTo>
                    <a:pt x="580898" y="453796"/>
                  </a:lnTo>
                  <a:lnTo>
                    <a:pt x="580974" y="452628"/>
                  </a:lnTo>
                  <a:lnTo>
                    <a:pt x="579818" y="453034"/>
                  </a:lnTo>
                  <a:lnTo>
                    <a:pt x="578942" y="453085"/>
                  </a:lnTo>
                  <a:lnTo>
                    <a:pt x="578434" y="453936"/>
                  </a:lnTo>
                  <a:lnTo>
                    <a:pt x="578815" y="454748"/>
                  </a:lnTo>
                  <a:lnTo>
                    <a:pt x="578916" y="455396"/>
                  </a:lnTo>
                  <a:lnTo>
                    <a:pt x="579551" y="455269"/>
                  </a:lnTo>
                  <a:lnTo>
                    <a:pt x="580390" y="455345"/>
                  </a:lnTo>
                  <a:lnTo>
                    <a:pt x="580771" y="454990"/>
                  </a:lnTo>
                  <a:lnTo>
                    <a:pt x="581101" y="454634"/>
                  </a:lnTo>
                  <a:close/>
                </a:path>
                <a:path w="988059" h="952500">
                  <a:moveTo>
                    <a:pt x="605320" y="19659"/>
                  </a:moveTo>
                  <a:lnTo>
                    <a:pt x="604824" y="19659"/>
                  </a:lnTo>
                  <a:lnTo>
                    <a:pt x="604367" y="19621"/>
                  </a:lnTo>
                  <a:lnTo>
                    <a:pt x="603859" y="19608"/>
                  </a:lnTo>
                  <a:lnTo>
                    <a:pt x="603935" y="20599"/>
                  </a:lnTo>
                  <a:lnTo>
                    <a:pt x="604024" y="21577"/>
                  </a:lnTo>
                  <a:lnTo>
                    <a:pt x="604126" y="22567"/>
                  </a:lnTo>
                  <a:lnTo>
                    <a:pt x="604431" y="22580"/>
                  </a:lnTo>
                  <a:lnTo>
                    <a:pt x="604748" y="22567"/>
                  </a:lnTo>
                  <a:lnTo>
                    <a:pt x="605040" y="22567"/>
                  </a:lnTo>
                  <a:lnTo>
                    <a:pt x="605142" y="21590"/>
                  </a:lnTo>
                  <a:lnTo>
                    <a:pt x="605231" y="20637"/>
                  </a:lnTo>
                  <a:lnTo>
                    <a:pt x="605320" y="19659"/>
                  </a:lnTo>
                  <a:close/>
                </a:path>
                <a:path w="988059" h="952500">
                  <a:moveTo>
                    <a:pt x="620763" y="923239"/>
                  </a:moveTo>
                  <a:lnTo>
                    <a:pt x="620369" y="922020"/>
                  </a:lnTo>
                  <a:lnTo>
                    <a:pt x="617664" y="921169"/>
                  </a:lnTo>
                  <a:lnTo>
                    <a:pt x="618464" y="923061"/>
                  </a:lnTo>
                  <a:lnTo>
                    <a:pt x="618947" y="924191"/>
                  </a:lnTo>
                  <a:lnTo>
                    <a:pt x="619417" y="925334"/>
                  </a:lnTo>
                  <a:lnTo>
                    <a:pt x="620763" y="923239"/>
                  </a:lnTo>
                  <a:close/>
                </a:path>
                <a:path w="988059" h="952500">
                  <a:moveTo>
                    <a:pt x="623951" y="0"/>
                  </a:moveTo>
                  <a:lnTo>
                    <a:pt x="620483" y="3124"/>
                  </a:lnTo>
                  <a:lnTo>
                    <a:pt x="620712" y="3505"/>
                  </a:lnTo>
                  <a:lnTo>
                    <a:pt x="621182" y="4267"/>
                  </a:lnTo>
                  <a:lnTo>
                    <a:pt x="621804" y="4025"/>
                  </a:lnTo>
                  <a:lnTo>
                    <a:pt x="622693" y="3987"/>
                  </a:lnTo>
                  <a:lnTo>
                    <a:pt x="623049" y="3530"/>
                  </a:lnTo>
                  <a:lnTo>
                    <a:pt x="623468" y="2997"/>
                  </a:lnTo>
                  <a:lnTo>
                    <a:pt x="623468" y="2095"/>
                  </a:lnTo>
                  <a:lnTo>
                    <a:pt x="623951" y="0"/>
                  </a:lnTo>
                  <a:close/>
                </a:path>
                <a:path w="988059" h="952500">
                  <a:moveTo>
                    <a:pt x="635228" y="160083"/>
                  </a:moveTo>
                  <a:lnTo>
                    <a:pt x="634860" y="159423"/>
                  </a:lnTo>
                  <a:lnTo>
                    <a:pt x="634695" y="158750"/>
                  </a:lnTo>
                  <a:lnTo>
                    <a:pt x="634339" y="158610"/>
                  </a:lnTo>
                  <a:lnTo>
                    <a:pt x="633971" y="158457"/>
                  </a:lnTo>
                  <a:lnTo>
                    <a:pt x="633387" y="158864"/>
                  </a:lnTo>
                  <a:lnTo>
                    <a:pt x="632904" y="159016"/>
                  </a:lnTo>
                  <a:lnTo>
                    <a:pt x="633082" y="159473"/>
                  </a:lnTo>
                  <a:lnTo>
                    <a:pt x="633133" y="160172"/>
                  </a:lnTo>
                  <a:lnTo>
                    <a:pt x="633488" y="160337"/>
                  </a:lnTo>
                  <a:lnTo>
                    <a:pt x="633844" y="160528"/>
                  </a:lnTo>
                  <a:lnTo>
                    <a:pt x="634453" y="160223"/>
                  </a:lnTo>
                  <a:lnTo>
                    <a:pt x="635228" y="160083"/>
                  </a:lnTo>
                  <a:close/>
                </a:path>
                <a:path w="988059" h="952500">
                  <a:moveTo>
                    <a:pt x="663905" y="107061"/>
                  </a:moveTo>
                  <a:lnTo>
                    <a:pt x="663562" y="106730"/>
                  </a:lnTo>
                  <a:lnTo>
                    <a:pt x="662813" y="105956"/>
                  </a:lnTo>
                  <a:lnTo>
                    <a:pt x="662317" y="106349"/>
                  </a:lnTo>
                  <a:lnTo>
                    <a:pt x="661543" y="106934"/>
                  </a:lnTo>
                  <a:lnTo>
                    <a:pt x="661962" y="107315"/>
                  </a:lnTo>
                  <a:lnTo>
                    <a:pt x="662330" y="107861"/>
                  </a:lnTo>
                  <a:lnTo>
                    <a:pt x="662813" y="107988"/>
                  </a:lnTo>
                  <a:lnTo>
                    <a:pt x="663105" y="108051"/>
                  </a:lnTo>
                  <a:lnTo>
                    <a:pt x="663536" y="107403"/>
                  </a:lnTo>
                  <a:lnTo>
                    <a:pt x="663905" y="107061"/>
                  </a:lnTo>
                  <a:close/>
                </a:path>
                <a:path w="988059" h="952500">
                  <a:moveTo>
                    <a:pt x="667994" y="161378"/>
                  </a:moveTo>
                  <a:lnTo>
                    <a:pt x="667346" y="160172"/>
                  </a:lnTo>
                  <a:lnTo>
                    <a:pt x="666635" y="158826"/>
                  </a:lnTo>
                  <a:lnTo>
                    <a:pt x="666076" y="159537"/>
                  </a:lnTo>
                  <a:lnTo>
                    <a:pt x="665429" y="159969"/>
                  </a:lnTo>
                  <a:lnTo>
                    <a:pt x="665492" y="160350"/>
                  </a:lnTo>
                  <a:lnTo>
                    <a:pt x="665543" y="160985"/>
                  </a:lnTo>
                  <a:lnTo>
                    <a:pt x="665911" y="161734"/>
                  </a:lnTo>
                  <a:lnTo>
                    <a:pt x="666407" y="162128"/>
                  </a:lnTo>
                  <a:lnTo>
                    <a:pt x="666597" y="162293"/>
                  </a:lnTo>
                  <a:lnTo>
                    <a:pt x="667448" y="161658"/>
                  </a:lnTo>
                  <a:lnTo>
                    <a:pt x="667994" y="161378"/>
                  </a:lnTo>
                  <a:close/>
                </a:path>
                <a:path w="988059" h="952500">
                  <a:moveTo>
                    <a:pt x="678827" y="356882"/>
                  </a:moveTo>
                  <a:lnTo>
                    <a:pt x="676287" y="355536"/>
                  </a:lnTo>
                  <a:lnTo>
                    <a:pt x="676135" y="356006"/>
                  </a:lnTo>
                  <a:lnTo>
                    <a:pt x="675944" y="356476"/>
                  </a:lnTo>
                  <a:lnTo>
                    <a:pt x="675805" y="356933"/>
                  </a:lnTo>
                  <a:lnTo>
                    <a:pt x="676706" y="357149"/>
                  </a:lnTo>
                  <a:lnTo>
                    <a:pt x="677633" y="357378"/>
                  </a:lnTo>
                  <a:lnTo>
                    <a:pt x="678548" y="357593"/>
                  </a:lnTo>
                  <a:lnTo>
                    <a:pt x="678637" y="357352"/>
                  </a:lnTo>
                  <a:lnTo>
                    <a:pt x="678726" y="357111"/>
                  </a:lnTo>
                  <a:lnTo>
                    <a:pt x="678827" y="356882"/>
                  </a:lnTo>
                  <a:close/>
                </a:path>
                <a:path w="988059" h="952500">
                  <a:moveTo>
                    <a:pt x="690930" y="62509"/>
                  </a:moveTo>
                  <a:lnTo>
                    <a:pt x="690435" y="61531"/>
                  </a:lnTo>
                  <a:lnTo>
                    <a:pt x="690270" y="61556"/>
                  </a:lnTo>
                  <a:lnTo>
                    <a:pt x="689686" y="61569"/>
                  </a:lnTo>
                  <a:lnTo>
                    <a:pt x="689102" y="61925"/>
                  </a:lnTo>
                  <a:lnTo>
                    <a:pt x="688543" y="62141"/>
                  </a:lnTo>
                  <a:lnTo>
                    <a:pt x="688797" y="62585"/>
                  </a:lnTo>
                  <a:lnTo>
                    <a:pt x="689368" y="63601"/>
                  </a:lnTo>
                  <a:lnTo>
                    <a:pt x="689965" y="63296"/>
                  </a:lnTo>
                  <a:lnTo>
                    <a:pt x="690626" y="63157"/>
                  </a:lnTo>
                  <a:lnTo>
                    <a:pt x="690803" y="62788"/>
                  </a:lnTo>
                  <a:lnTo>
                    <a:pt x="690930" y="62509"/>
                  </a:lnTo>
                  <a:close/>
                </a:path>
                <a:path w="988059" h="952500">
                  <a:moveTo>
                    <a:pt x="697801" y="695337"/>
                  </a:moveTo>
                  <a:lnTo>
                    <a:pt x="697750" y="694956"/>
                  </a:lnTo>
                  <a:lnTo>
                    <a:pt x="697661" y="694601"/>
                  </a:lnTo>
                  <a:lnTo>
                    <a:pt x="697598" y="694232"/>
                  </a:lnTo>
                  <a:lnTo>
                    <a:pt x="695172" y="694639"/>
                  </a:lnTo>
                  <a:lnTo>
                    <a:pt x="693953" y="694842"/>
                  </a:lnTo>
                  <a:lnTo>
                    <a:pt x="694004" y="695248"/>
                  </a:lnTo>
                  <a:lnTo>
                    <a:pt x="694169" y="696074"/>
                  </a:lnTo>
                  <a:lnTo>
                    <a:pt x="695375" y="695820"/>
                  </a:lnTo>
                  <a:lnTo>
                    <a:pt x="697801" y="695337"/>
                  </a:lnTo>
                  <a:close/>
                </a:path>
                <a:path w="988059" h="952500">
                  <a:moveTo>
                    <a:pt x="704507" y="234188"/>
                  </a:moveTo>
                  <a:lnTo>
                    <a:pt x="704138" y="233565"/>
                  </a:lnTo>
                  <a:lnTo>
                    <a:pt x="703783" y="232473"/>
                  </a:lnTo>
                  <a:lnTo>
                    <a:pt x="702894" y="233260"/>
                  </a:lnTo>
                  <a:lnTo>
                    <a:pt x="701903" y="234137"/>
                  </a:lnTo>
                  <a:lnTo>
                    <a:pt x="702360" y="234632"/>
                  </a:lnTo>
                  <a:lnTo>
                    <a:pt x="702729" y="235254"/>
                  </a:lnTo>
                  <a:lnTo>
                    <a:pt x="703275" y="235559"/>
                  </a:lnTo>
                  <a:lnTo>
                    <a:pt x="703491" y="235661"/>
                  </a:lnTo>
                  <a:lnTo>
                    <a:pt x="704430" y="235089"/>
                  </a:lnTo>
                  <a:lnTo>
                    <a:pt x="704507" y="234188"/>
                  </a:lnTo>
                  <a:close/>
                </a:path>
                <a:path w="988059" h="952500">
                  <a:moveTo>
                    <a:pt x="718337" y="42379"/>
                  </a:moveTo>
                  <a:lnTo>
                    <a:pt x="717207" y="42405"/>
                  </a:lnTo>
                  <a:lnTo>
                    <a:pt x="716051" y="42443"/>
                  </a:lnTo>
                  <a:lnTo>
                    <a:pt x="714908" y="42481"/>
                  </a:lnTo>
                  <a:lnTo>
                    <a:pt x="714908" y="42811"/>
                  </a:lnTo>
                  <a:lnTo>
                    <a:pt x="714883" y="43154"/>
                  </a:lnTo>
                  <a:lnTo>
                    <a:pt x="714883" y="43484"/>
                  </a:lnTo>
                  <a:lnTo>
                    <a:pt x="715949" y="43624"/>
                  </a:lnTo>
                  <a:lnTo>
                    <a:pt x="717029" y="43764"/>
                  </a:lnTo>
                  <a:lnTo>
                    <a:pt x="718108" y="43903"/>
                  </a:lnTo>
                  <a:lnTo>
                    <a:pt x="718273" y="42887"/>
                  </a:lnTo>
                  <a:lnTo>
                    <a:pt x="718337" y="42379"/>
                  </a:lnTo>
                  <a:close/>
                </a:path>
                <a:path w="988059" h="952500">
                  <a:moveTo>
                    <a:pt x="744880" y="899312"/>
                  </a:moveTo>
                  <a:lnTo>
                    <a:pt x="744842" y="898499"/>
                  </a:lnTo>
                  <a:lnTo>
                    <a:pt x="744829" y="897674"/>
                  </a:lnTo>
                  <a:lnTo>
                    <a:pt x="744753" y="896861"/>
                  </a:lnTo>
                  <a:lnTo>
                    <a:pt x="743788" y="896772"/>
                  </a:lnTo>
                  <a:lnTo>
                    <a:pt x="743623" y="897610"/>
                  </a:lnTo>
                  <a:lnTo>
                    <a:pt x="743546" y="898423"/>
                  </a:lnTo>
                  <a:lnTo>
                    <a:pt x="743458" y="899198"/>
                  </a:lnTo>
                  <a:lnTo>
                    <a:pt x="744410" y="899274"/>
                  </a:lnTo>
                  <a:lnTo>
                    <a:pt x="744880" y="899312"/>
                  </a:lnTo>
                  <a:close/>
                </a:path>
                <a:path w="988059" h="952500">
                  <a:moveTo>
                    <a:pt x="781431" y="697966"/>
                  </a:moveTo>
                  <a:lnTo>
                    <a:pt x="780884" y="697217"/>
                  </a:lnTo>
                  <a:lnTo>
                    <a:pt x="780402" y="695896"/>
                  </a:lnTo>
                  <a:lnTo>
                    <a:pt x="779589" y="697039"/>
                  </a:lnTo>
                  <a:lnTo>
                    <a:pt x="779018" y="697534"/>
                  </a:lnTo>
                  <a:lnTo>
                    <a:pt x="778865" y="698131"/>
                  </a:lnTo>
                  <a:lnTo>
                    <a:pt x="778789" y="698512"/>
                  </a:lnTo>
                  <a:lnTo>
                    <a:pt x="779335" y="699046"/>
                  </a:lnTo>
                  <a:lnTo>
                    <a:pt x="779589" y="699516"/>
                  </a:lnTo>
                  <a:lnTo>
                    <a:pt x="780161" y="699160"/>
                  </a:lnTo>
                  <a:lnTo>
                    <a:pt x="781024" y="698919"/>
                  </a:lnTo>
                  <a:lnTo>
                    <a:pt x="781253" y="698411"/>
                  </a:lnTo>
                  <a:lnTo>
                    <a:pt x="781431" y="697966"/>
                  </a:lnTo>
                  <a:close/>
                </a:path>
                <a:path w="988059" h="952500">
                  <a:moveTo>
                    <a:pt x="800125" y="640930"/>
                  </a:moveTo>
                  <a:lnTo>
                    <a:pt x="796442" y="637984"/>
                  </a:lnTo>
                  <a:lnTo>
                    <a:pt x="796124" y="638403"/>
                  </a:lnTo>
                  <a:lnTo>
                    <a:pt x="795464" y="639216"/>
                  </a:lnTo>
                  <a:lnTo>
                    <a:pt x="798144" y="640969"/>
                  </a:lnTo>
                  <a:lnTo>
                    <a:pt x="799465" y="641845"/>
                  </a:lnTo>
                  <a:lnTo>
                    <a:pt x="799668" y="641527"/>
                  </a:lnTo>
                  <a:lnTo>
                    <a:pt x="799909" y="641235"/>
                  </a:lnTo>
                  <a:lnTo>
                    <a:pt x="800125" y="640930"/>
                  </a:lnTo>
                  <a:close/>
                </a:path>
                <a:path w="988059" h="952500">
                  <a:moveTo>
                    <a:pt x="803071" y="438899"/>
                  </a:moveTo>
                  <a:lnTo>
                    <a:pt x="802208" y="437883"/>
                  </a:lnTo>
                  <a:lnTo>
                    <a:pt x="800544" y="439343"/>
                  </a:lnTo>
                  <a:lnTo>
                    <a:pt x="799706" y="440055"/>
                  </a:lnTo>
                  <a:lnTo>
                    <a:pt x="799934" y="440309"/>
                  </a:lnTo>
                  <a:lnTo>
                    <a:pt x="800176" y="440575"/>
                  </a:lnTo>
                  <a:lnTo>
                    <a:pt x="800417" y="440842"/>
                  </a:lnTo>
                  <a:lnTo>
                    <a:pt x="801319" y="440194"/>
                  </a:lnTo>
                  <a:lnTo>
                    <a:pt x="802182" y="439547"/>
                  </a:lnTo>
                  <a:lnTo>
                    <a:pt x="803071" y="438899"/>
                  </a:lnTo>
                  <a:close/>
                </a:path>
                <a:path w="988059" h="952500">
                  <a:moveTo>
                    <a:pt x="813536" y="137972"/>
                  </a:moveTo>
                  <a:lnTo>
                    <a:pt x="813269" y="137096"/>
                  </a:lnTo>
                  <a:lnTo>
                    <a:pt x="812685" y="135369"/>
                  </a:lnTo>
                  <a:lnTo>
                    <a:pt x="812241" y="135534"/>
                  </a:lnTo>
                  <a:lnTo>
                    <a:pt x="811796" y="135724"/>
                  </a:lnTo>
                  <a:lnTo>
                    <a:pt x="811339" y="135902"/>
                  </a:lnTo>
                  <a:lnTo>
                    <a:pt x="811784" y="136715"/>
                  </a:lnTo>
                  <a:lnTo>
                    <a:pt x="812190" y="137541"/>
                  </a:lnTo>
                  <a:lnTo>
                    <a:pt x="812660" y="138315"/>
                  </a:lnTo>
                  <a:lnTo>
                    <a:pt x="813536" y="138023"/>
                  </a:lnTo>
                  <a:close/>
                </a:path>
                <a:path w="988059" h="952500">
                  <a:moveTo>
                    <a:pt x="818095" y="131991"/>
                  </a:moveTo>
                  <a:lnTo>
                    <a:pt x="817816" y="131038"/>
                  </a:lnTo>
                  <a:lnTo>
                    <a:pt x="817689" y="130556"/>
                  </a:lnTo>
                  <a:lnTo>
                    <a:pt x="816724" y="130810"/>
                  </a:lnTo>
                  <a:lnTo>
                    <a:pt x="815733" y="131038"/>
                  </a:lnTo>
                  <a:lnTo>
                    <a:pt x="814793" y="131406"/>
                  </a:lnTo>
                  <a:lnTo>
                    <a:pt x="814946" y="132384"/>
                  </a:lnTo>
                  <a:lnTo>
                    <a:pt x="815035" y="132880"/>
                  </a:lnTo>
                  <a:lnTo>
                    <a:pt x="816051" y="132588"/>
                  </a:lnTo>
                  <a:lnTo>
                    <a:pt x="817079" y="132283"/>
                  </a:lnTo>
                  <a:lnTo>
                    <a:pt x="818095" y="131991"/>
                  </a:lnTo>
                  <a:close/>
                </a:path>
                <a:path w="988059" h="952500">
                  <a:moveTo>
                    <a:pt x="821321" y="538797"/>
                  </a:moveTo>
                  <a:lnTo>
                    <a:pt x="819950" y="538899"/>
                  </a:lnTo>
                  <a:lnTo>
                    <a:pt x="817181" y="539064"/>
                  </a:lnTo>
                  <a:lnTo>
                    <a:pt x="817206" y="539419"/>
                  </a:lnTo>
                  <a:lnTo>
                    <a:pt x="817232" y="539775"/>
                  </a:lnTo>
                  <a:lnTo>
                    <a:pt x="817270" y="540118"/>
                  </a:lnTo>
                  <a:lnTo>
                    <a:pt x="818578" y="540016"/>
                  </a:lnTo>
                  <a:lnTo>
                    <a:pt x="821220" y="539788"/>
                  </a:lnTo>
                  <a:lnTo>
                    <a:pt x="821258" y="539457"/>
                  </a:lnTo>
                  <a:lnTo>
                    <a:pt x="821270" y="539127"/>
                  </a:lnTo>
                  <a:lnTo>
                    <a:pt x="821321" y="538797"/>
                  </a:lnTo>
                  <a:close/>
                </a:path>
                <a:path w="988059" h="952500">
                  <a:moveTo>
                    <a:pt x="842162" y="423405"/>
                  </a:moveTo>
                  <a:lnTo>
                    <a:pt x="840930" y="423316"/>
                  </a:lnTo>
                  <a:lnTo>
                    <a:pt x="839685" y="423214"/>
                  </a:lnTo>
                  <a:lnTo>
                    <a:pt x="838441" y="423138"/>
                  </a:lnTo>
                  <a:lnTo>
                    <a:pt x="838390" y="423570"/>
                  </a:lnTo>
                  <a:lnTo>
                    <a:pt x="838327" y="424027"/>
                  </a:lnTo>
                  <a:lnTo>
                    <a:pt x="838276" y="424472"/>
                  </a:lnTo>
                  <a:lnTo>
                    <a:pt x="839444" y="424637"/>
                  </a:lnTo>
                  <a:lnTo>
                    <a:pt x="840613" y="424802"/>
                  </a:lnTo>
                  <a:lnTo>
                    <a:pt x="841781" y="424967"/>
                  </a:lnTo>
                  <a:lnTo>
                    <a:pt x="841921" y="424446"/>
                  </a:lnTo>
                  <a:lnTo>
                    <a:pt x="842035" y="423913"/>
                  </a:lnTo>
                  <a:lnTo>
                    <a:pt x="842162" y="423405"/>
                  </a:lnTo>
                  <a:close/>
                </a:path>
                <a:path w="988059" h="952500">
                  <a:moveTo>
                    <a:pt x="844016" y="345706"/>
                  </a:moveTo>
                  <a:lnTo>
                    <a:pt x="843559" y="345478"/>
                  </a:lnTo>
                  <a:lnTo>
                    <a:pt x="843114" y="345160"/>
                  </a:lnTo>
                  <a:lnTo>
                    <a:pt x="842632" y="345046"/>
                  </a:lnTo>
                  <a:lnTo>
                    <a:pt x="842213" y="345567"/>
                  </a:lnTo>
                  <a:lnTo>
                    <a:pt x="841883" y="346024"/>
                  </a:lnTo>
                  <a:lnTo>
                    <a:pt x="842416" y="346214"/>
                  </a:lnTo>
                  <a:lnTo>
                    <a:pt x="842886" y="346481"/>
                  </a:lnTo>
                  <a:lnTo>
                    <a:pt x="843356" y="346506"/>
                  </a:lnTo>
                  <a:lnTo>
                    <a:pt x="843584" y="346519"/>
                  </a:lnTo>
                  <a:lnTo>
                    <a:pt x="843813" y="345986"/>
                  </a:lnTo>
                  <a:lnTo>
                    <a:pt x="844016" y="345706"/>
                  </a:lnTo>
                  <a:close/>
                </a:path>
                <a:path w="988059" h="952500">
                  <a:moveTo>
                    <a:pt x="858240" y="508876"/>
                  </a:moveTo>
                  <a:lnTo>
                    <a:pt x="858062" y="507580"/>
                  </a:lnTo>
                  <a:lnTo>
                    <a:pt x="855091" y="507619"/>
                  </a:lnTo>
                  <a:lnTo>
                    <a:pt x="856068" y="509041"/>
                  </a:lnTo>
                  <a:lnTo>
                    <a:pt x="856754" y="510006"/>
                  </a:lnTo>
                  <a:lnTo>
                    <a:pt x="858062" y="511898"/>
                  </a:lnTo>
                  <a:lnTo>
                    <a:pt x="858240" y="508876"/>
                  </a:lnTo>
                  <a:close/>
                </a:path>
                <a:path w="988059" h="952500">
                  <a:moveTo>
                    <a:pt x="873048" y="660019"/>
                  </a:moveTo>
                  <a:lnTo>
                    <a:pt x="872566" y="658215"/>
                  </a:lnTo>
                  <a:lnTo>
                    <a:pt x="872350" y="657313"/>
                  </a:lnTo>
                  <a:lnTo>
                    <a:pt x="872007" y="657415"/>
                  </a:lnTo>
                  <a:lnTo>
                    <a:pt x="871334" y="657593"/>
                  </a:lnTo>
                  <a:lnTo>
                    <a:pt x="871537" y="658520"/>
                  </a:lnTo>
                  <a:lnTo>
                    <a:pt x="872032" y="660285"/>
                  </a:lnTo>
                  <a:lnTo>
                    <a:pt x="872363" y="660209"/>
                  </a:lnTo>
                  <a:lnTo>
                    <a:pt x="873048" y="660019"/>
                  </a:lnTo>
                  <a:close/>
                </a:path>
                <a:path w="988059" h="952500">
                  <a:moveTo>
                    <a:pt x="883767" y="778141"/>
                  </a:moveTo>
                  <a:lnTo>
                    <a:pt x="883450" y="777544"/>
                  </a:lnTo>
                  <a:lnTo>
                    <a:pt x="883145" y="776935"/>
                  </a:lnTo>
                  <a:lnTo>
                    <a:pt x="882662" y="776046"/>
                  </a:lnTo>
                  <a:lnTo>
                    <a:pt x="882065" y="776693"/>
                  </a:lnTo>
                  <a:lnTo>
                    <a:pt x="881418" y="777100"/>
                  </a:lnTo>
                  <a:lnTo>
                    <a:pt x="881481" y="777405"/>
                  </a:lnTo>
                  <a:lnTo>
                    <a:pt x="881545" y="777875"/>
                  </a:lnTo>
                  <a:lnTo>
                    <a:pt x="881964" y="778484"/>
                  </a:lnTo>
                  <a:lnTo>
                    <a:pt x="882408" y="778649"/>
                  </a:lnTo>
                  <a:lnTo>
                    <a:pt x="882726" y="778789"/>
                  </a:lnTo>
                  <a:lnTo>
                    <a:pt x="883310" y="778332"/>
                  </a:lnTo>
                  <a:lnTo>
                    <a:pt x="883767" y="778141"/>
                  </a:lnTo>
                  <a:close/>
                </a:path>
                <a:path w="988059" h="952500">
                  <a:moveTo>
                    <a:pt x="888796" y="402907"/>
                  </a:moveTo>
                  <a:lnTo>
                    <a:pt x="888695" y="402577"/>
                  </a:lnTo>
                  <a:lnTo>
                    <a:pt x="888593" y="402259"/>
                  </a:lnTo>
                  <a:lnTo>
                    <a:pt x="888517" y="401955"/>
                  </a:lnTo>
                  <a:lnTo>
                    <a:pt x="887641" y="402132"/>
                  </a:lnTo>
                  <a:lnTo>
                    <a:pt x="885888" y="402513"/>
                  </a:lnTo>
                  <a:lnTo>
                    <a:pt x="886129" y="403428"/>
                  </a:lnTo>
                  <a:lnTo>
                    <a:pt x="886231" y="403885"/>
                  </a:lnTo>
                  <a:lnTo>
                    <a:pt x="888796" y="402907"/>
                  </a:lnTo>
                  <a:close/>
                </a:path>
                <a:path w="988059" h="952500">
                  <a:moveTo>
                    <a:pt x="892454" y="620623"/>
                  </a:moveTo>
                  <a:lnTo>
                    <a:pt x="892327" y="620382"/>
                  </a:lnTo>
                  <a:lnTo>
                    <a:pt x="892213" y="620141"/>
                  </a:lnTo>
                  <a:lnTo>
                    <a:pt x="892073" y="619899"/>
                  </a:lnTo>
                  <a:lnTo>
                    <a:pt x="891476" y="620014"/>
                  </a:lnTo>
                  <a:lnTo>
                    <a:pt x="890663" y="619937"/>
                  </a:lnTo>
                  <a:lnTo>
                    <a:pt x="890295" y="620306"/>
                  </a:lnTo>
                  <a:lnTo>
                    <a:pt x="889812" y="620763"/>
                  </a:lnTo>
                  <a:lnTo>
                    <a:pt x="889647" y="621550"/>
                  </a:lnTo>
                  <a:lnTo>
                    <a:pt x="889368" y="622211"/>
                  </a:lnTo>
                  <a:lnTo>
                    <a:pt x="890054" y="622668"/>
                  </a:lnTo>
                  <a:lnTo>
                    <a:pt x="890866" y="622007"/>
                  </a:lnTo>
                  <a:lnTo>
                    <a:pt x="891654" y="621309"/>
                  </a:lnTo>
                  <a:lnTo>
                    <a:pt x="892454" y="620623"/>
                  </a:lnTo>
                  <a:close/>
                </a:path>
                <a:path w="988059" h="952500">
                  <a:moveTo>
                    <a:pt x="904633" y="753922"/>
                  </a:moveTo>
                  <a:lnTo>
                    <a:pt x="902195" y="752386"/>
                  </a:lnTo>
                  <a:lnTo>
                    <a:pt x="901128" y="752906"/>
                  </a:lnTo>
                  <a:lnTo>
                    <a:pt x="900734" y="755878"/>
                  </a:lnTo>
                  <a:lnTo>
                    <a:pt x="904633" y="753922"/>
                  </a:lnTo>
                  <a:close/>
                </a:path>
                <a:path w="988059" h="952500">
                  <a:moveTo>
                    <a:pt x="987933" y="662978"/>
                  </a:moveTo>
                  <a:lnTo>
                    <a:pt x="987653" y="662152"/>
                  </a:lnTo>
                  <a:lnTo>
                    <a:pt x="987577" y="661441"/>
                  </a:lnTo>
                  <a:lnTo>
                    <a:pt x="986599" y="661771"/>
                  </a:lnTo>
                  <a:lnTo>
                    <a:pt x="986104" y="661911"/>
                  </a:lnTo>
                  <a:lnTo>
                    <a:pt x="985774" y="662444"/>
                  </a:lnTo>
                  <a:lnTo>
                    <a:pt x="985266" y="662978"/>
                  </a:lnTo>
                  <a:lnTo>
                    <a:pt x="985177" y="663917"/>
                  </a:lnTo>
                  <a:lnTo>
                    <a:pt x="985951" y="664768"/>
                  </a:lnTo>
                  <a:lnTo>
                    <a:pt x="986116" y="664705"/>
                  </a:lnTo>
                  <a:lnTo>
                    <a:pt x="986726" y="664489"/>
                  </a:lnTo>
                  <a:lnTo>
                    <a:pt x="987488" y="664095"/>
                  </a:lnTo>
                  <a:lnTo>
                    <a:pt x="987933" y="6629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64">
              <a:extLst>
                <a:ext uri="{FF2B5EF4-FFF2-40B4-BE49-F238E27FC236}">
                  <a16:creationId xmlns:a16="http://schemas.microsoft.com/office/drawing/2014/main" id="{CAA0B454-2454-962D-DDDC-25EB0832A395}"/>
                </a:ext>
              </a:extLst>
            </p:cNvPr>
            <p:cNvSpPr/>
            <p:nvPr/>
          </p:nvSpPr>
          <p:spPr>
            <a:xfrm>
              <a:off x="3868866" y="3371236"/>
              <a:ext cx="786384" cy="989138"/>
            </a:xfrm>
            <a:custGeom>
              <a:avLst/>
              <a:gdLst/>
              <a:ahLst/>
              <a:cxnLst/>
              <a:rect l="l" t="t" r="r" b="b"/>
              <a:pathLst>
                <a:path w="1010920" h="1446529">
                  <a:moveTo>
                    <a:pt x="8356" y="248843"/>
                  </a:moveTo>
                  <a:lnTo>
                    <a:pt x="6413" y="243992"/>
                  </a:lnTo>
                  <a:lnTo>
                    <a:pt x="4203" y="242735"/>
                  </a:lnTo>
                  <a:lnTo>
                    <a:pt x="609" y="245529"/>
                  </a:lnTo>
                  <a:lnTo>
                    <a:pt x="76" y="247167"/>
                  </a:lnTo>
                  <a:lnTo>
                    <a:pt x="0" y="248843"/>
                  </a:lnTo>
                  <a:lnTo>
                    <a:pt x="1955" y="249732"/>
                  </a:lnTo>
                  <a:lnTo>
                    <a:pt x="3022" y="249745"/>
                  </a:lnTo>
                  <a:lnTo>
                    <a:pt x="4622" y="249796"/>
                  </a:lnTo>
                  <a:lnTo>
                    <a:pt x="6248" y="249250"/>
                  </a:lnTo>
                  <a:lnTo>
                    <a:pt x="8356" y="248843"/>
                  </a:lnTo>
                  <a:close/>
                </a:path>
                <a:path w="1010920" h="1446529">
                  <a:moveTo>
                    <a:pt x="50253" y="823302"/>
                  </a:moveTo>
                  <a:lnTo>
                    <a:pt x="46964" y="822007"/>
                  </a:lnTo>
                  <a:lnTo>
                    <a:pt x="46723" y="822071"/>
                  </a:lnTo>
                  <a:lnTo>
                    <a:pt x="46012" y="822083"/>
                  </a:lnTo>
                  <a:lnTo>
                    <a:pt x="45415" y="827328"/>
                  </a:lnTo>
                  <a:lnTo>
                    <a:pt x="45605" y="828738"/>
                  </a:lnTo>
                  <a:lnTo>
                    <a:pt x="47256" y="829132"/>
                  </a:lnTo>
                  <a:lnTo>
                    <a:pt x="47904" y="829271"/>
                  </a:lnTo>
                  <a:lnTo>
                    <a:pt x="49314" y="828763"/>
                  </a:lnTo>
                  <a:lnTo>
                    <a:pt x="50253" y="823302"/>
                  </a:lnTo>
                  <a:close/>
                </a:path>
                <a:path w="1010920" h="1446529">
                  <a:moveTo>
                    <a:pt x="99199" y="541883"/>
                  </a:moveTo>
                  <a:lnTo>
                    <a:pt x="97751" y="536829"/>
                  </a:lnTo>
                  <a:lnTo>
                    <a:pt x="97447" y="536765"/>
                  </a:lnTo>
                  <a:lnTo>
                    <a:pt x="92875" y="540689"/>
                  </a:lnTo>
                  <a:lnTo>
                    <a:pt x="95211" y="541147"/>
                  </a:lnTo>
                  <a:lnTo>
                    <a:pt x="99199" y="541883"/>
                  </a:lnTo>
                  <a:close/>
                </a:path>
                <a:path w="1010920" h="1446529">
                  <a:moveTo>
                    <a:pt x="125260" y="181203"/>
                  </a:moveTo>
                  <a:lnTo>
                    <a:pt x="124142" y="179565"/>
                  </a:lnTo>
                  <a:lnTo>
                    <a:pt x="120662" y="179324"/>
                  </a:lnTo>
                  <a:lnTo>
                    <a:pt x="119011" y="181254"/>
                  </a:lnTo>
                  <a:lnTo>
                    <a:pt x="119176" y="185534"/>
                  </a:lnTo>
                  <a:lnTo>
                    <a:pt x="121208" y="184073"/>
                  </a:lnTo>
                  <a:lnTo>
                    <a:pt x="125260" y="181203"/>
                  </a:lnTo>
                  <a:close/>
                </a:path>
                <a:path w="1010920" h="1446529">
                  <a:moveTo>
                    <a:pt x="172135" y="683983"/>
                  </a:moveTo>
                  <a:lnTo>
                    <a:pt x="171792" y="683450"/>
                  </a:lnTo>
                  <a:lnTo>
                    <a:pt x="171246" y="682650"/>
                  </a:lnTo>
                  <a:lnTo>
                    <a:pt x="169570" y="681863"/>
                  </a:lnTo>
                  <a:lnTo>
                    <a:pt x="168783" y="682142"/>
                  </a:lnTo>
                  <a:lnTo>
                    <a:pt x="167970" y="682459"/>
                  </a:lnTo>
                  <a:lnTo>
                    <a:pt x="167665" y="684072"/>
                  </a:lnTo>
                  <a:lnTo>
                    <a:pt x="166827" y="685698"/>
                  </a:lnTo>
                  <a:lnTo>
                    <a:pt x="168516" y="686015"/>
                  </a:lnTo>
                  <a:lnTo>
                    <a:pt x="169862" y="686701"/>
                  </a:lnTo>
                  <a:lnTo>
                    <a:pt x="171386" y="685939"/>
                  </a:lnTo>
                  <a:lnTo>
                    <a:pt x="172135" y="683983"/>
                  </a:lnTo>
                  <a:close/>
                </a:path>
                <a:path w="1010920" h="1446529">
                  <a:moveTo>
                    <a:pt x="175666" y="1344371"/>
                  </a:moveTo>
                  <a:lnTo>
                    <a:pt x="174701" y="1344371"/>
                  </a:lnTo>
                  <a:lnTo>
                    <a:pt x="173761" y="1344396"/>
                  </a:lnTo>
                  <a:lnTo>
                    <a:pt x="172821" y="1344396"/>
                  </a:lnTo>
                  <a:lnTo>
                    <a:pt x="172821" y="1345018"/>
                  </a:lnTo>
                  <a:lnTo>
                    <a:pt x="172834" y="1345336"/>
                  </a:lnTo>
                  <a:lnTo>
                    <a:pt x="173761" y="1345349"/>
                  </a:lnTo>
                  <a:lnTo>
                    <a:pt x="174701" y="1345387"/>
                  </a:lnTo>
                  <a:lnTo>
                    <a:pt x="175641" y="1345425"/>
                  </a:lnTo>
                  <a:lnTo>
                    <a:pt x="175641" y="1345082"/>
                  </a:lnTo>
                  <a:lnTo>
                    <a:pt x="175666" y="1344726"/>
                  </a:lnTo>
                  <a:lnTo>
                    <a:pt x="175666" y="1344371"/>
                  </a:lnTo>
                  <a:close/>
                </a:path>
                <a:path w="1010920" h="1446529">
                  <a:moveTo>
                    <a:pt x="187147" y="1125855"/>
                  </a:moveTo>
                  <a:lnTo>
                    <a:pt x="186855" y="1125207"/>
                  </a:lnTo>
                  <a:lnTo>
                    <a:pt x="186702" y="1124546"/>
                  </a:lnTo>
                  <a:lnTo>
                    <a:pt x="186258" y="1124610"/>
                  </a:lnTo>
                  <a:lnTo>
                    <a:pt x="185839" y="1124661"/>
                  </a:lnTo>
                  <a:lnTo>
                    <a:pt x="185394" y="1124724"/>
                  </a:lnTo>
                  <a:lnTo>
                    <a:pt x="185585" y="1125791"/>
                  </a:lnTo>
                  <a:lnTo>
                    <a:pt x="185801" y="1126871"/>
                  </a:lnTo>
                  <a:lnTo>
                    <a:pt x="186131" y="1128712"/>
                  </a:lnTo>
                  <a:lnTo>
                    <a:pt x="186728" y="1127455"/>
                  </a:lnTo>
                  <a:lnTo>
                    <a:pt x="187134" y="1126998"/>
                  </a:lnTo>
                  <a:lnTo>
                    <a:pt x="187134" y="1126515"/>
                  </a:lnTo>
                  <a:lnTo>
                    <a:pt x="187147" y="1125855"/>
                  </a:lnTo>
                  <a:close/>
                </a:path>
                <a:path w="1010920" h="1446529">
                  <a:moveTo>
                    <a:pt x="224548" y="816190"/>
                  </a:moveTo>
                  <a:lnTo>
                    <a:pt x="223583" y="816140"/>
                  </a:lnTo>
                  <a:lnTo>
                    <a:pt x="222618" y="816089"/>
                  </a:lnTo>
                  <a:lnTo>
                    <a:pt x="221653" y="816025"/>
                  </a:lnTo>
                  <a:lnTo>
                    <a:pt x="221627" y="816343"/>
                  </a:lnTo>
                  <a:lnTo>
                    <a:pt x="221576" y="816660"/>
                  </a:lnTo>
                  <a:lnTo>
                    <a:pt x="221526" y="816965"/>
                  </a:lnTo>
                  <a:lnTo>
                    <a:pt x="222440" y="817194"/>
                  </a:lnTo>
                  <a:lnTo>
                    <a:pt x="224256" y="817613"/>
                  </a:lnTo>
                  <a:lnTo>
                    <a:pt x="224548" y="816190"/>
                  </a:lnTo>
                  <a:close/>
                </a:path>
                <a:path w="1010920" h="1446529">
                  <a:moveTo>
                    <a:pt x="265760" y="761885"/>
                  </a:moveTo>
                  <a:lnTo>
                    <a:pt x="265722" y="761085"/>
                  </a:lnTo>
                  <a:lnTo>
                    <a:pt x="265201" y="760691"/>
                  </a:lnTo>
                  <a:lnTo>
                    <a:pt x="264782" y="760145"/>
                  </a:lnTo>
                  <a:lnTo>
                    <a:pt x="264388" y="760730"/>
                  </a:lnTo>
                  <a:lnTo>
                    <a:pt x="263766" y="761250"/>
                  </a:lnTo>
                  <a:lnTo>
                    <a:pt x="263855" y="761504"/>
                  </a:lnTo>
                  <a:lnTo>
                    <a:pt x="264071" y="762000"/>
                  </a:lnTo>
                  <a:lnTo>
                    <a:pt x="264655" y="762342"/>
                  </a:lnTo>
                  <a:lnTo>
                    <a:pt x="265074" y="762762"/>
                  </a:lnTo>
                  <a:lnTo>
                    <a:pt x="265315" y="762317"/>
                  </a:lnTo>
                  <a:lnTo>
                    <a:pt x="265760" y="761885"/>
                  </a:lnTo>
                  <a:close/>
                </a:path>
                <a:path w="1010920" h="1446529">
                  <a:moveTo>
                    <a:pt x="265849" y="693470"/>
                  </a:moveTo>
                  <a:lnTo>
                    <a:pt x="263677" y="689571"/>
                  </a:lnTo>
                  <a:lnTo>
                    <a:pt x="257314" y="700303"/>
                  </a:lnTo>
                  <a:lnTo>
                    <a:pt x="260578" y="701560"/>
                  </a:lnTo>
                  <a:lnTo>
                    <a:pt x="261886" y="700468"/>
                  </a:lnTo>
                  <a:lnTo>
                    <a:pt x="263918" y="695883"/>
                  </a:lnTo>
                  <a:lnTo>
                    <a:pt x="265849" y="693470"/>
                  </a:lnTo>
                  <a:close/>
                </a:path>
                <a:path w="1010920" h="1446529">
                  <a:moveTo>
                    <a:pt x="270725" y="993686"/>
                  </a:moveTo>
                  <a:lnTo>
                    <a:pt x="269786" y="991565"/>
                  </a:lnTo>
                  <a:lnTo>
                    <a:pt x="267500" y="986510"/>
                  </a:lnTo>
                  <a:lnTo>
                    <a:pt x="265201" y="995768"/>
                  </a:lnTo>
                  <a:lnTo>
                    <a:pt x="270725" y="993686"/>
                  </a:lnTo>
                  <a:close/>
                </a:path>
                <a:path w="1010920" h="1446529">
                  <a:moveTo>
                    <a:pt x="287274" y="754976"/>
                  </a:moveTo>
                  <a:lnTo>
                    <a:pt x="287032" y="754291"/>
                  </a:lnTo>
                  <a:lnTo>
                    <a:pt x="286664" y="753745"/>
                  </a:lnTo>
                  <a:lnTo>
                    <a:pt x="286334" y="753211"/>
                  </a:lnTo>
                  <a:lnTo>
                    <a:pt x="285953" y="753529"/>
                  </a:lnTo>
                  <a:lnTo>
                    <a:pt x="285597" y="753872"/>
                  </a:lnTo>
                  <a:lnTo>
                    <a:pt x="285153" y="754278"/>
                  </a:lnTo>
                  <a:lnTo>
                    <a:pt x="285534" y="754799"/>
                  </a:lnTo>
                  <a:lnTo>
                    <a:pt x="285737" y="755383"/>
                  </a:lnTo>
                  <a:lnTo>
                    <a:pt x="286131" y="755535"/>
                  </a:lnTo>
                  <a:lnTo>
                    <a:pt x="286410" y="755637"/>
                  </a:lnTo>
                  <a:lnTo>
                    <a:pt x="287274" y="754976"/>
                  </a:lnTo>
                  <a:close/>
                </a:path>
                <a:path w="1010920" h="1446529">
                  <a:moveTo>
                    <a:pt x="293395" y="734453"/>
                  </a:moveTo>
                  <a:lnTo>
                    <a:pt x="291109" y="734288"/>
                  </a:lnTo>
                  <a:lnTo>
                    <a:pt x="289687" y="734199"/>
                  </a:lnTo>
                  <a:lnTo>
                    <a:pt x="287972" y="734072"/>
                  </a:lnTo>
                  <a:lnTo>
                    <a:pt x="288023" y="737285"/>
                  </a:lnTo>
                  <a:lnTo>
                    <a:pt x="288137" y="742353"/>
                  </a:lnTo>
                  <a:lnTo>
                    <a:pt x="288582" y="742442"/>
                  </a:lnTo>
                  <a:lnTo>
                    <a:pt x="289483" y="742645"/>
                  </a:lnTo>
                  <a:lnTo>
                    <a:pt x="293395" y="734453"/>
                  </a:lnTo>
                  <a:close/>
                </a:path>
                <a:path w="1010920" h="1446529">
                  <a:moveTo>
                    <a:pt x="295465" y="313359"/>
                  </a:moveTo>
                  <a:lnTo>
                    <a:pt x="295351" y="310616"/>
                  </a:lnTo>
                  <a:lnTo>
                    <a:pt x="294271" y="308927"/>
                  </a:lnTo>
                  <a:lnTo>
                    <a:pt x="293624" y="307200"/>
                  </a:lnTo>
                  <a:lnTo>
                    <a:pt x="292125" y="307340"/>
                  </a:lnTo>
                  <a:lnTo>
                    <a:pt x="291668" y="308991"/>
                  </a:lnTo>
                  <a:lnTo>
                    <a:pt x="290842" y="310629"/>
                  </a:lnTo>
                  <a:lnTo>
                    <a:pt x="290931" y="313334"/>
                  </a:lnTo>
                  <a:lnTo>
                    <a:pt x="292239" y="314350"/>
                  </a:lnTo>
                  <a:lnTo>
                    <a:pt x="292976" y="315417"/>
                  </a:lnTo>
                  <a:lnTo>
                    <a:pt x="293852" y="314401"/>
                  </a:lnTo>
                  <a:lnTo>
                    <a:pt x="295465" y="313359"/>
                  </a:lnTo>
                  <a:close/>
                </a:path>
                <a:path w="1010920" h="1446529">
                  <a:moveTo>
                    <a:pt x="302310" y="717270"/>
                  </a:moveTo>
                  <a:lnTo>
                    <a:pt x="301498" y="716457"/>
                  </a:lnTo>
                  <a:lnTo>
                    <a:pt x="300710" y="715645"/>
                  </a:lnTo>
                  <a:lnTo>
                    <a:pt x="299910" y="714832"/>
                  </a:lnTo>
                  <a:lnTo>
                    <a:pt x="299593" y="715162"/>
                  </a:lnTo>
                  <a:lnTo>
                    <a:pt x="299262" y="715479"/>
                  </a:lnTo>
                  <a:lnTo>
                    <a:pt x="298958" y="715784"/>
                  </a:lnTo>
                  <a:lnTo>
                    <a:pt x="299821" y="716559"/>
                  </a:lnTo>
                  <a:lnTo>
                    <a:pt x="300697" y="717334"/>
                  </a:lnTo>
                  <a:lnTo>
                    <a:pt x="301574" y="718096"/>
                  </a:lnTo>
                  <a:lnTo>
                    <a:pt x="301815" y="717816"/>
                  </a:lnTo>
                  <a:lnTo>
                    <a:pt x="302310" y="717270"/>
                  </a:lnTo>
                  <a:close/>
                </a:path>
                <a:path w="1010920" h="1446529">
                  <a:moveTo>
                    <a:pt x="310349" y="561695"/>
                  </a:moveTo>
                  <a:lnTo>
                    <a:pt x="309486" y="561505"/>
                  </a:lnTo>
                  <a:lnTo>
                    <a:pt x="308648" y="561289"/>
                  </a:lnTo>
                  <a:lnTo>
                    <a:pt x="307771" y="561098"/>
                  </a:lnTo>
                  <a:lnTo>
                    <a:pt x="307695" y="561390"/>
                  </a:lnTo>
                  <a:lnTo>
                    <a:pt x="307644" y="561695"/>
                  </a:lnTo>
                  <a:lnTo>
                    <a:pt x="307568" y="561987"/>
                  </a:lnTo>
                  <a:lnTo>
                    <a:pt x="309283" y="562394"/>
                  </a:lnTo>
                  <a:lnTo>
                    <a:pt x="310146" y="562597"/>
                  </a:lnTo>
                  <a:lnTo>
                    <a:pt x="310210" y="562305"/>
                  </a:lnTo>
                  <a:lnTo>
                    <a:pt x="310273" y="561987"/>
                  </a:lnTo>
                  <a:lnTo>
                    <a:pt x="310349" y="561695"/>
                  </a:lnTo>
                  <a:close/>
                </a:path>
                <a:path w="1010920" h="1446529">
                  <a:moveTo>
                    <a:pt x="316814" y="541451"/>
                  </a:moveTo>
                  <a:lnTo>
                    <a:pt x="316445" y="541134"/>
                  </a:lnTo>
                  <a:lnTo>
                    <a:pt x="316064" y="540550"/>
                  </a:lnTo>
                  <a:lnTo>
                    <a:pt x="315112" y="540664"/>
                  </a:lnTo>
                  <a:lnTo>
                    <a:pt x="314515" y="541070"/>
                  </a:lnTo>
                  <a:lnTo>
                    <a:pt x="313702" y="541451"/>
                  </a:lnTo>
                  <a:lnTo>
                    <a:pt x="314299" y="542124"/>
                  </a:lnTo>
                  <a:lnTo>
                    <a:pt x="314858" y="542899"/>
                  </a:lnTo>
                  <a:lnTo>
                    <a:pt x="315645" y="542493"/>
                  </a:lnTo>
                  <a:lnTo>
                    <a:pt x="316217" y="541934"/>
                  </a:lnTo>
                  <a:lnTo>
                    <a:pt x="316814" y="541451"/>
                  </a:lnTo>
                  <a:close/>
                </a:path>
                <a:path w="1010920" h="1446529">
                  <a:moveTo>
                    <a:pt x="319392" y="546074"/>
                  </a:moveTo>
                  <a:lnTo>
                    <a:pt x="318858" y="545350"/>
                  </a:lnTo>
                  <a:lnTo>
                    <a:pt x="318414" y="544652"/>
                  </a:lnTo>
                  <a:lnTo>
                    <a:pt x="317766" y="545312"/>
                  </a:lnTo>
                  <a:lnTo>
                    <a:pt x="317220" y="545744"/>
                  </a:lnTo>
                  <a:lnTo>
                    <a:pt x="316903" y="546303"/>
                  </a:lnTo>
                  <a:lnTo>
                    <a:pt x="316788" y="546544"/>
                  </a:lnTo>
                  <a:lnTo>
                    <a:pt x="317220" y="547090"/>
                  </a:lnTo>
                  <a:lnTo>
                    <a:pt x="317423" y="547484"/>
                  </a:lnTo>
                  <a:lnTo>
                    <a:pt x="318084" y="547052"/>
                  </a:lnTo>
                  <a:lnTo>
                    <a:pt x="318770" y="546620"/>
                  </a:lnTo>
                  <a:lnTo>
                    <a:pt x="319354" y="546112"/>
                  </a:lnTo>
                  <a:close/>
                </a:path>
                <a:path w="1010920" h="1446529">
                  <a:moveTo>
                    <a:pt x="328434" y="239814"/>
                  </a:moveTo>
                  <a:lnTo>
                    <a:pt x="322770" y="231076"/>
                  </a:lnTo>
                  <a:lnTo>
                    <a:pt x="321665" y="231889"/>
                  </a:lnTo>
                  <a:lnTo>
                    <a:pt x="321094" y="232257"/>
                  </a:lnTo>
                  <a:lnTo>
                    <a:pt x="322453" y="235534"/>
                  </a:lnTo>
                  <a:lnTo>
                    <a:pt x="323088" y="239331"/>
                  </a:lnTo>
                  <a:lnTo>
                    <a:pt x="328434" y="239814"/>
                  </a:lnTo>
                  <a:close/>
                </a:path>
                <a:path w="1010920" h="1446529">
                  <a:moveTo>
                    <a:pt x="328968" y="918197"/>
                  </a:moveTo>
                  <a:lnTo>
                    <a:pt x="328485" y="918095"/>
                  </a:lnTo>
                  <a:lnTo>
                    <a:pt x="327990" y="918019"/>
                  </a:lnTo>
                  <a:lnTo>
                    <a:pt x="327494" y="917905"/>
                  </a:lnTo>
                  <a:lnTo>
                    <a:pt x="327380" y="918857"/>
                  </a:lnTo>
                  <a:lnTo>
                    <a:pt x="327253" y="919822"/>
                  </a:lnTo>
                  <a:lnTo>
                    <a:pt x="327139" y="920775"/>
                  </a:lnTo>
                  <a:lnTo>
                    <a:pt x="327621" y="920813"/>
                  </a:lnTo>
                  <a:lnTo>
                    <a:pt x="328510" y="920953"/>
                  </a:lnTo>
                  <a:lnTo>
                    <a:pt x="328752" y="920000"/>
                  </a:lnTo>
                  <a:lnTo>
                    <a:pt x="328841" y="919086"/>
                  </a:lnTo>
                  <a:lnTo>
                    <a:pt x="328968" y="918197"/>
                  </a:lnTo>
                  <a:close/>
                </a:path>
                <a:path w="1010920" h="1446529">
                  <a:moveTo>
                    <a:pt x="341566" y="1154442"/>
                  </a:moveTo>
                  <a:lnTo>
                    <a:pt x="337591" y="1153858"/>
                  </a:lnTo>
                  <a:lnTo>
                    <a:pt x="336816" y="1155395"/>
                  </a:lnTo>
                  <a:lnTo>
                    <a:pt x="337921" y="1158735"/>
                  </a:lnTo>
                  <a:lnTo>
                    <a:pt x="339051" y="1159167"/>
                  </a:lnTo>
                  <a:lnTo>
                    <a:pt x="340321" y="1160183"/>
                  </a:lnTo>
                  <a:lnTo>
                    <a:pt x="341566" y="1154442"/>
                  </a:lnTo>
                  <a:close/>
                </a:path>
                <a:path w="1010920" h="1446529">
                  <a:moveTo>
                    <a:pt x="345478" y="815200"/>
                  </a:moveTo>
                  <a:lnTo>
                    <a:pt x="342722" y="813866"/>
                  </a:lnTo>
                  <a:lnTo>
                    <a:pt x="342544" y="814222"/>
                  </a:lnTo>
                  <a:lnTo>
                    <a:pt x="342188" y="814946"/>
                  </a:lnTo>
                  <a:lnTo>
                    <a:pt x="343077" y="815416"/>
                  </a:lnTo>
                  <a:lnTo>
                    <a:pt x="343992" y="815873"/>
                  </a:lnTo>
                  <a:lnTo>
                    <a:pt x="344906" y="816356"/>
                  </a:lnTo>
                  <a:lnTo>
                    <a:pt x="345109" y="815962"/>
                  </a:lnTo>
                  <a:lnTo>
                    <a:pt x="345287" y="815581"/>
                  </a:lnTo>
                  <a:lnTo>
                    <a:pt x="345478" y="815200"/>
                  </a:lnTo>
                  <a:close/>
                </a:path>
                <a:path w="1010920" h="1446529">
                  <a:moveTo>
                    <a:pt x="352259" y="779614"/>
                  </a:moveTo>
                  <a:lnTo>
                    <a:pt x="352005" y="776757"/>
                  </a:lnTo>
                  <a:lnTo>
                    <a:pt x="351104" y="776757"/>
                  </a:lnTo>
                  <a:lnTo>
                    <a:pt x="350977" y="777735"/>
                  </a:lnTo>
                  <a:lnTo>
                    <a:pt x="350774" y="779691"/>
                  </a:lnTo>
                  <a:lnTo>
                    <a:pt x="351764" y="779627"/>
                  </a:lnTo>
                  <a:lnTo>
                    <a:pt x="352259" y="779614"/>
                  </a:lnTo>
                  <a:close/>
                </a:path>
                <a:path w="1010920" h="1446529">
                  <a:moveTo>
                    <a:pt x="356666" y="950544"/>
                  </a:moveTo>
                  <a:lnTo>
                    <a:pt x="355777" y="950315"/>
                  </a:lnTo>
                  <a:lnTo>
                    <a:pt x="353987" y="949896"/>
                  </a:lnTo>
                  <a:lnTo>
                    <a:pt x="353923" y="950201"/>
                  </a:lnTo>
                  <a:lnTo>
                    <a:pt x="353783" y="950798"/>
                  </a:lnTo>
                  <a:lnTo>
                    <a:pt x="354711" y="950950"/>
                  </a:lnTo>
                  <a:lnTo>
                    <a:pt x="356527" y="951217"/>
                  </a:lnTo>
                  <a:lnTo>
                    <a:pt x="356565" y="950988"/>
                  </a:lnTo>
                  <a:lnTo>
                    <a:pt x="356628" y="950760"/>
                  </a:lnTo>
                  <a:lnTo>
                    <a:pt x="356666" y="950544"/>
                  </a:lnTo>
                  <a:close/>
                </a:path>
                <a:path w="1010920" h="1446529">
                  <a:moveTo>
                    <a:pt x="358851" y="690194"/>
                  </a:moveTo>
                  <a:lnTo>
                    <a:pt x="358368" y="689660"/>
                  </a:lnTo>
                  <a:lnTo>
                    <a:pt x="358165" y="689203"/>
                  </a:lnTo>
                  <a:lnTo>
                    <a:pt x="356984" y="689813"/>
                  </a:lnTo>
                  <a:lnTo>
                    <a:pt x="356082" y="690308"/>
                  </a:lnTo>
                  <a:lnTo>
                    <a:pt x="356781" y="690892"/>
                  </a:lnTo>
                  <a:lnTo>
                    <a:pt x="357162" y="691451"/>
                  </a:lnTo>
                  <a:lnTo>
                    <a:pt x="357505" y="691413"/>
                  </a:lnTo>
                  <a:lnTo>
                    <a:pt x="357962" y="691375"/>
                  </a:lnTo>
                  <a:lnTo>
                    <a:pt x="358597" y="690956"/>
                  </a:lnTo>
                  <a:lnTo>
                    <a:pt x="358851" y="690194"/>
                  </a:lnTo>
                  <a:close/>
                </a:path>
                <a:path w="1010920" h="1446529">
                  <a:moveTo>
                    <a:pt x="364858" y="950328"/>
                  </a:moveTo>
                  <a:lnTo>
                    <a:pt x="364286" y="949769"/>
                  </a:lnTo>
                  <a:lnTo>
                    <a:pt x="363982" y="949325"/>
                  </a:lnTo>
                  <a:lnTo>
                    <a:pt x="363575" y="949121"/>
                  </a:lnTo>
                  <a:lnTo>
                    <a:pt x="363397" y="949032"/>
                  </a:lnTo>
                  <a:lnTo>
                    <a:pt x="362724" y="949477"/>
                  </a:lnTo>
                  <a:lnTo>
                    <a:pt x="362724" y="950125"/>
                  </a:lnTo>
                  <a:lnTo>
                    <a:pt x="363016" y="950582"/>
                  </a:lnTo>
                  <a:lnTo>
                    <a:pt x="363181" y="951039"/>
                  </a:lnTo>
                  <a:lnTo>
                    <a:pt x="363626" y="950836"/>
                  </a:lnTo>
                  <a:lnTo>
                    <a:pt x="364083" y="950658"/>
                  </a:lnTo>
                  <a:lnTo>
                    <a:pt x="364858" y="950328"/>
                  </a:lnTo>
                  <a:close/>
                </a:path>
                <a:path w="1010920" h="1446529">
                  <a:moveTo>
                    <a:pt x="364871" y="497814"/>
                  </a:moveTo>
                  <a:lnTo>
                    <a:pt x="364820" y="494741"/>
                  </a:lnTo>
                  <a:lnTo>
                    <a:pt x="362940" y="494296"/>
                  </a:lnTo>
                  <a:lnTo>
                    <a:pt x="360578" y="494944"/>
                  </a:lnTo>
                  <a:lnTo>
                    <a:pt x="360032" y="494271"/>
                  </a:lnTo>
                  <a:lnTo>
                    <a:pt x="359714" y="494068"/>
                  </a:lnTo>
                  <a:lnTo>
                    <a:pt x="360514" y="490867"/>
                  </a:lnTo>
                  <a:lnTo>
                    <a:pt x="356171" y="493572"/>
                  </a:lnTo>
                  <a:lnTo>
                    <a:pt x="356349" y="498005"/>
                  </a:lnTo>
                  <a:lnTo>
                    <a:pt x="354850" y="502500"/>
                  </a:lnTo>
                  <a:lnTo>
                    <a:pt x="357720" y="501421"/>
                  </a:lnTo>
                  <a:lnTo>
                    <a:pt x="359752" y="500888"/>
                  </a:lnTo>
                  <a:lnTo>
                    <a:pt x="362902" y="499160"/>
                  </a:lnTo>
                  <a:lnTo>
                    <a:pt x="364871" y="497814"/>
                  </a:lnTo>
                  <a:close/>
                </a:path>
                <a:path w="1010920" h="1446529">
                  <a:moveTo>
                    <a:pt x="365417" y="557187"/>
                  </a:moveTo>
                  <a:lnTo>
                    <a:pt x="364629" y="554520"/>
                  </a:lnTo>
                  <a:lnTo>
                    <a:pt x="363308" y="552119"/>
                  </a:lnTo>
                  <a:lnTo>
                    <a:pt x="362966" y="551434"/>
                  </a:lnTo>
                  <a:lnTo>
                    <a:pt x="361226" y="551230"/>
                  </a:lnTo>
                  <a:lnTo>
                    <a:pt x="359829" y="551345"/>
                  </a:lnTo>
                  <a:lnTo>
                    <a:pt x="359181" y="553199"/>
                  </a:lnTo>
                  <a:lnTo>
                    <a:pt x="360349" y="556120"/>
                  </a:lnTo>
                  <a:lnTo>
                    <a:pt x="361619" y="558203"/>
                  </a:lnTo>
                  <a:lnTo>
                    <a:pt x="363080" y="560984"/>
                  </a:lnTo>
                  <a:lnTo>
                    <a:pt x="365417" y="557187"/>
                  </a:lnTo>
                  <a:close/>
                </a:path>
                <a:path w="1010920" h="1446529">
                  <a:moveTo>
                    <a:pt x="365607" y="817308"/>
                  </a:moveTo>
                  <a:lnTo>
                    <a:pt x="358228" y="816305"/>
                  </a:lnTo>
                  <a:lnTo>
                    <a:pt x="362762" y="820585"/>
                  </a:lnTo>
                  <a:lnTo>
                    <a:pt x="365607" y="817308"/>
                  </a:lnTo>
                  <a:close/>
                </a:path>
                <a:path w="1010920" h="1446529">
                  <a:moveTo>
                    <a:pt x="377278" y="349402"/>
                  </a:moveTo>
                  <a:lnTo>
                    <a:pt x="376859" y="348843"/>
                  </a:lnTo>
                  <a:lnTo>
                    <a:pt x="371449" y="348919"/>
                  </a:lnTo>
                  <a:lnTo>
                    <a:pt x="375412" y="355485"/>
                  </a:lnTo>
                  <a:lnTo>
                    <a:pt x="377278" y="349402"/>
                  </a:lnTo>
                  <a:close/>
                </a:path>
                <a:path w="1010920" h="1446529">
                  <a:moveTo>
                    <a:pt x="391934" y="687730"/>
                  </a:moveTo>
                  <a:lnTo>
                    <a:pt x="391185" y="687400"/>
                  </a:lnTo>
                  <a:lnTo>
                    <a:pt x="390461" y="687070"/>
                  </a:lnTo>
                  <a:lnTo>
                    <a:pt x="389724" y="686714"/>
                  </a:lnTo>
                  <a:lnTo>
                    <a:pt x="389305" y="687565"/>
                  </a:lnTo>
                  <a:lnTo>
                    <a:pt x="390042" y="687908"/>
                  </a:lnTo>
                  <a:lnTo>
                    <a:pt x="391515" y="688632"/>
                  </a:lnTo>
                  <a:lnTo>
                    <a:pt x="391629" y="688327"/>
                  </a:lnTo>
                  <a:lnTo>
                    <a:pt x="391795" y="688035"/>
                  </a:lnTo>
                  <a:lnTo>
                    <a:pt x="391934" y="687730"/>
                  </a:lnTo>
                  <a:close/>
                </a:path>
                <a:path w="1010920" h="1446529">
                  <a:moveTo>
                    <a:pt x="405472" y="909561"/>
                  </a:moveTo>
                  <a:lnTo>
                    <a:pt x="404939" y="909091"/>
                  </a:lnTo>
                  <a:lnTo>
                    <a:pt x="404520" y="908494"/>
                  </a:lnTo>
                  <a:lnTo>
                    <a:pt x="403923" y="908202"/>
                  </a:lnTo>
                  <a:lnTo>
                    <a:pt x="403491" y="908011"/>
                  </a:lnTo>
                  <a:lnTo>
                    <a:pt x="402844" y="908189"/>
                  </a:lnTo>
                  <a:lnTo>
                    <a:pt x="402297" y="908202"/>
                  </a:lnTo>
                  <a:lnTo>
                    <a:pt x="402666" y="909434"/>
                  </a:lnTo>
                  <a:lnTo>
                    <a:pt x="403237" y="909802"/>
                  </a:lnTo>
                  <a:lnTo>
                    <a:pt x="403758" y="910323"/>
                  </a:lnTo>
                  <a:lnTo>
                    <a:pt x="404380" y="910488"/>
                  </a:lnTo>
                  <a:lnTo>
                    <a:pt x="404647" y="910539"/>
                  </a:lnTo>
                  <a:lnTo>
                    <a:pt x="405079" y="909891"/>
                  </a:lnTo>
                  <a:lnTo>
                    <a:pt x="405472" y="909561"/>
                  </a:lnTo>
                  <a:close/>
                </a:path>
                <a:path w="1010920" h="1446529">
                  <a:moveTo>
                    <a:pt x="440182" y="1144447"/>
                  </a:moveTo>
                  <a:lnTo>
                    <a:pt x="439216" y="1141933"/>
                  </a:lnTo>
                  <a:lnTo>
                    <a:pt x="436803" y="1135507"/>
                  </a:lnTo>
                  <a:lnTo>
                    <a:pt x="436664" y="1141056"/>
                  </a:lnTo>
                  <a:lnTo>
                    <a:pt x="440182" y="1144447"/>
                  </a:lnTo>
                  <a:close/>
                </a:path>
                <a:path w="1010920" h="1446529">
                  <a:moveTo>
                    <a:pt x="452361" y="903681"/>
                  </a:moveTo>
                  <a:lnTo>
                    <a:pt x="448983" y="901471"/>
                  </a:lnTo>
                  <a:lnTo>
                    <a:pt x="448373" y="911301"/>
                  </a:lnTo>
                  <a:lnTo>
                    <a:pt x="452335" y="904989"/>
                  </a:lnTo>
                  <a:lnTo>
                    <a:pt x="452361" y="903681"/>
                  </a:lnTo>
                  <a:close/>
                </a:path>
                <a:path w="1010920" h="1446529">
                  <a:moveTo>
                    <a:pt x="454825" y="1021549"/>
                  </a:moveTo>
                  <a:lnTo>
                    <a:pt x="453174" y="1020889"/>
                  </a:lnTo>
                  <a:lnTo>
                    <a:pt x="451561" y="1020241"/>
                  </a:lnTo>
                  <a:lnTo>
                    <a:pt x="449884" y="1019683"/>
                  </a:lnTo>
                  <a:lnTo>
                    <a:pt x="449757" y="1019632"/>
                  </a:lnTo>
                  <a:lnTo>
                    <a:pt x="449389" y="1020241"/>
                  </a:lnTo>
                  <a:lnTo>
                    <a:pt x="449008" y="1020737"/>
                  </a:lnTo>
                  <a:lnTo>
                    <a:pt x="450049" y="1021981"/>
                  </a:lnTo>
                  <a:lnTo>
                    <a:pt x="453034" y="1025588"/>
                  </a:lnTo>
                  <a:lnTo>
                    <a:pt x="453910" y="1023581"/>
                  </a:lnTo>
                  <a:lnTo>
                    <a:pt x="454380" y="1022565"/>
                  </a:lnTo>
                  <a:lnTo>
                    <a:pt x="454825" y="1021549"/>
                  </a:lnTo>
                  <a:close/>
                </a:path>
                <a:path w="1010920" h="1446529">
                  <a:moveTo>
                    <a:pt x="469557" y="1216761"/>
                  </a:moveTo>
                  <a:lnTo>
                    <a:pt x="469417" y="1215758"/>
                  </a:lnTo>
                  <a:lnTo>
                    <a:pt x="468934" y="1212659"/>
                  </a:lnTo>
                  <a:lnTo>
                    <a:pt x="468287" y="1214259"/>
                  </a:lnTo>
                  <a:lnTo>
                    <a:pt x="467893" y="1214780"/>
                  </a:lnTo>
                  <a:lnTo>
                    <a:pt x="467956" y="1215237"/>
                  </a:lnTo>
                  <a:lnTo>
                    <a:pt x="468007" y="1215847"/>
                  </a:lnTo>
                  <a:lnTo>
                    <a:pt x="468414" y="1216418"/>
                  </a:lnTo>
                  <a:lnTo>
                    <a:pt x="468693" y="1216990"/>
                  </a:lnTo>
                  <a:lnTo>
                    <a:pt x="469557" y="1216761"/>
                  </a:lnTo>
                  <a:close/>
                </a:path>
                <a:path w="1010920" h="1446529">
                  <a:moveTo>
                    <a:pt x="490829" y="1444713"/>
                  </a:moveTo>
                  <a:lnTo>
                    <a:pt x="489229" y="1444739"/>
                  </a:lnTo>
                  <a:lnTo>
                    <a:pt x="488416" y="1444739"/>
                  </a:lnTo>
                  <a:lnTo>
                    <a:pt x="488365" y="1445272"/>
                  </a:lnTo>
                  <a:lnTo>
                    <a:pt x="488365" y="1445539"/>
                  </a:lnTo>
                  <a:lnTo>
                    <a:pt x="489140" y="1445679"/>
                  </a:lnTo>
                  <a:lnTo>
                    <a:pt x="489902" y="1445831"/>
                  </a:lnTo>
                  <a:lnTo>
                    <a:pt x="490664" y="1445958"/>
                  </a:lnTo>
                  <a:lnTo>
                    <a:pt x="490740" y="1445539"/>
                  </a:lnTo>
                  <a:lnTo>
                    <a:pt x="490791" y="1445120"/>
                  </a:lnTo>
                  <a:lnTo>
                    <a:pt x="490829" y="1444713"/>
                  </a:lnTo>
                  <a:close/>
                </a:path>
                <a:path w="1010920" h="1446529">
                  <a:moveTo>
                    <a:pt x="506069" y="891959"/>
                  </a:moveTo>
                  <a:lnTo>
                    <a:pt x="502907" y="891882"/>
                  </a:lnTo>
                  <a:lnTo>
                    <a:pt x="500303" y="891781"/>
                  </a:lnTo>
                  <a:lnTo>
                    <a:pt x="496925" y="891692"/>
                  </a:lnTo>
                  <a:lnTo>
                    <a:pt x="501459" y="895083"/>
                  </a:lnTo>
                  <a:lnTo>
                    <a:pt x="502386" y="895096"/>
                  </a:lnTo>
                  <a:lnTo>
                    <a:pt x="506069" y="891959"/>
                  </a:lnTo>
                  <a:close/>
                </a:path>
                <a:path w="1010920" h="1446529">
                  <a:moveTo>
                    <a:pt x="522490" y="995210"/>
                  </a:moveTo>
                  <a:lnTo>
                    <a:pt x="522465" y="994575"/>
                  </a:lnTo>
                  <a:lnTo>
                    <a:pt x="522262" y="993927"/>
                  </a:lnTo>
                  <a:lnTo>
                    <a:pt x="522033" y="992974"/>
                  </a:lnTo>
                  <a:lnTo>
                    <a:pt x="521246" y="993546"/>
                  </a:lnTo>
                  <a:lnTo>
                    <a:pt x="520560" y="993825"/>
                  </a:lnTo>
                  <a:lnTo>
                    <a:pt x="520484" y="994194"/>
                  </a:lnTo>
                  <a:lnTo>
                    <a:pt x="520395" y="994613"/>
                  </a:lnTo>
                  <a:lnTo>
                    <a:pt x="520776" y="995311"/>
                  </a:lnTo>
                  <a:lnTo>
                    <a:pt x="521169" y="995540"/>
                  </a:lnTo>
                  <a:lnTo>
                    <a:pt x="521462" y="995718"/>
                  </a:lnTo>
                  <a:lnTo>
                    <a:pt x="522490" y="995337"/>
                  </a:lnTo>
                  <a:lnTo>
                    <a:pt x="522490" y="995210"/>
                  </a:lnTo>
                  <a:close/>
                </a:path>
                <a:path w="1010920" h="1446529">
                  <a:moveTo>
                    <a:pt x="543369" y="815721"/>
                  </a:moveTo>
                  <a:lnTo>
                    <a:pt x="541832" y="815467"/>
                  </a:lnTo>
                  <a:lnTo>
                    <a:pt x="537260" y="821842"/>
                  </a:lnTo>
                  <a:lnTo>
                    <a:pt x="542264" y="823480"/>
                  </a:lnTo>
                  <a:lnTo>
                    <a:pt x="543369" y="815721"/>
                  </a:lnTo>
                  <a:close/>
                </a:path>
                <a:path w="1010920" h="1446529">
                  <a:moveTo>
                    <a:pt x="549262" y="7797"/>
                  </a:moveTo>
                  <a:lnTo>
                    <a:pt x="548551" y="4559"/>
                  </a:lnTo>
                  <a:lnTo>
                    <a:pt x="543928" y="0"/>
                  </a:lnTo>
                  <a:lnTo>
                    <a:pt x="542759" y="6629"/>
                  </a:lnTo>
                  <a:lnTo>
                    <a:pt x="538962" y="5511"/>
                  </a:lnTo>
                  <a:lnTo>
                    <a:pt x="538429" y="7162"/>
                  </a:lnTo>
                  <a:lnTo>
                    <a:pt x="538010" y="8559"/>
                  </a:lnTo>
                  <a:lnTo>
                    <a:pt x="537451" y="10274"/>
                  </a:lnTo>
                  <a:lnTo>
                    <a:pt x="544017" y="13830"/>
                  </a:lnTo>
                  <a:lnTo>
                    <a:pt x="545185" y="13906"/>
                  </a:lnTo>
                  <a:lnTo>
                    <a:pt x="549262" y="7797"/>
                  </a:lnTo>
                  <a:close/>
                </a:path>
                <a:path w="1010920" h="1446529">
                  <a:moveTo>
                    <a:pt x="552538" y="1185976"/>
                  </a:moveTo>
                  <a:lnTo>
                    <a:pt x="552208" y="1185367"/>
                  </a:lnTo>
                  <a:lnTo>
                    <a:pt x="551903" y="1184757"/>
                  </a:lnTo>
                  <a:lnTo>
                    <a:pt x="551573" y="1184148"/>
                  </a:lnTo>
                  <a:lnTo>
                    <a:pt x="551027" y="1184783"/>
                  </a:lnTo>
                  <a:lnTo>
                    <a:pt x="550456" y="1185392"/>
                  </a:lnTo>
                  <a:lnTo>
                    <a:pt x="549935" y="1186053"/>
                  </a:lnTo>
                  <a:lnTo>
                    <a:pt x="550354" y="1186827"/>
                  </a:lnTo>
                  <a:lnTo>
                    <a:pt x="551154" y="1186586"/>
                  </a:lnTo>
                  <a:lnTo>
                    <a:pt x="551853" y="1186256"/>
                  </a:lnTo>
                  <a:lnTo>
                    <a:pt x="552538" y="1185976"/>
                  </a:lnTo>
                  <a:close/>
                </a:path>
                <a:path w="1010920" h="1446529">
                  <a:moveTo>
                    <a:pt x="573862" y="22364"/>
                  </a:moveTo>
                  <a:lnTo>
                    <a:pt x="572274" y="21336"/>
                  </a:lnTo>
                  <a:lnTo>
                    <a:pt x="571411" y="20358"/>
                  </a:lnTo>
                  <a:lnTo>
                    <a:pt x="570484" y="21374"/>
                  </a:lnTo>
                  <a:lnTo>
                    <a:pt x="568731" y="22428"/>
                  </a:lnTo>
                  <a:lnTo>
                    <a:pt x="568833" y="25222"/>
                  </a:lnTo>
                  <a:lnTo>
                    <a:pt x="569925" y="26987"/>
                  </a:lnTo>
                  <a:lnTo>
                    <a:pt x="570611" y="28765"/>
                  </a:lnTo>
                  <a:lnTo>
                    <a:pt x="571131" y="28854"/>
                  </a:lnTo>
                  <a:lnTo>
                    <a:pt x="572185" y="29070"/>
                  </a:lnTo>
                  <a:lnTo>
                    <a:pt x="572782" y="27165"/>
                  </a:lnTo>
                  <a:lnTo>
                    <a:pt x="573735" y="25247"/>
                  </a:lnTo>
                  <a:lnTo>
                    <a:pt x="573798" y="23279"/>
                  </a:lnTo>
                  <a:lnTo>
                    <a:pt x="573862" y="22364"/>
                  </a:lnTo>
                  <a:close/>
                </a:path>
                <a:path w="1010920" h="1446529">
                  <a:moveTo>
                    <a:pt x="579323" y="723112"/>
                  </a:moveTo>
                  <a:lnTo>
                    <a:pt x="575132" y="721423"/>
                  </a:lnTo>
                  <a:lnTo>
                    <a:pt x="573697" y="722452"/>
                  </a:lnTo>
                  <a:lnTo>
                    <a:pt x="571855" y="728573"/>
                  </a:lnTo>
                  <a:lnTo>
                    <a:pt x="574687" y="726478"/>
                  </a:lnTo>
                  <a:lnTo>
                    <a:pt x="579323" y="723112"/>
                  </a:lnTo>
                  <a:close/>
                </a:path>
                <a:path w="1010920" h="1446529">
                  <a:moveTo>
                    <a:pt x="596290" y="738847"/>
                  </a:moveTo>
                  <a:lnTo>
                    <a:pt x="595744" y="737654"/>
                  </a:lnTo>
                  <a:lnTo>
                    <a:pt x="591375" y="737120"/>
                  </a:lnTo>
                  <a:lnTo>
                    <a:pt x="592213" y="739368"/>
                  </a:lnTo>
                  <a:lnTo>
                    <a:pt x="594080" y="744270"/>
                  </a:lnTo>
                  <a:lnTo>
                    <a:pt x="596290" y="738847"/>
                  </a:lnTo>
                  <a:close/>
                </a:path>
                <a:path w="1010920" h="1446529">
                  <a:moveTo>
                    <a:pt x="598779" y="1302537"/>
                  </a:moveTo>
                  <a:lnTo>
                    <a:pt x="598246" y="1301838"/>
                  </a:lnTo>
                  <a:lnTo>
                    <a:pt x="597687" y="1301076"/>
                  </a:lnTo>
                  <a:lnTo>
                    <a:pt x="597179" y="1301470"/>
                  </a:lnTo>
                  <a:lnTo>
                    <a:pt x="596582" y="1301788"/>
                  </a:lnTo>
                  <a:lnTo>
                    <a:pt x="596099" y="1302435"/>
                  </a:lnTo>
                  <a:lnTo>
                    <a:pt x="596709" y="1303439"/>
                  </a:lnTo>
                  <a:lnTo>
                    <a:pt x="596849" y="1303401"/>
                  </a:lnTo>
                  <a:lnTo>
                    <a:pt x="597446" y="1303299"/>
                  </a:lnTo>
                  <a:lnTo>
                    <a:pt x="597992" y="1302931"/>
                  </a:lnTo>
                  <a:lnTo>
                    <a:pt x="598779" y="1302537"/>
                  </a:lnTo>
                  <a:close/>
                </a:path>
                <a:path w="1010920" h="1446529">
                  <a:moveTo>
                    <a:pt x="599046" y="835190"/>
                  </a:moveTo>
                  <a:lnTo>
                    <a:pt x="597255" y="832688"/>
                  </a:lnTo>
                  <a:lnTo>
                    <a:pt x="596595" y="834174"/>
                  </a:lnTo>
                  <a:lnTo>
                    <a:pt x="596176" y="835152"/>
                  </a:lnTo>
                  <a:lnTo>
                    <a:pt x="595744" y="836117"/>
                  </a:lnTo>
                  <a:lnTo>
                    <a:pt x="597700" y="835787"/>
                  </a:lnTo>
                  <a:lnTo>
                    <a:pt x="599046" y="835190"/>
                  </a:lnTo>
                  <a:close/>
                </a:path>
                <a:path w="1010920" h="1446529">
                  <a:moveTo>
                    <a:pt x="610666" y="443852"/>
                  </a:moveTo>
                  <a:lnTo>
                    <a:pt x="607682" y="442785"/>
                  </a:lnTo>
                  <a:lnTo>
                    <a:pt x="606031" y="444423"/>
                  </a:lnTo>
                  <a:lnTo>
                    <a:pt x="604431" y="446455"/>
                  </a:lnTo>
                  <a:lnTo>
                    <a:pt x="607923" y="449072"/>
                  </a:lnTo>
                  <a:lnTo>
                    <a:pt x="610666" y="443852"/>
                  </a:lnTo>
                  <a:close/>
                </a:path>
                <a:path w="1010920" h="1446529">
                  <a:moveTo>
                    <a:pt x="620572" y="289382"/>
                  </a:moveTo>
                  <a:lnTo>
                    <a:pt x="616419" y="289788"/>
                  </a:lnTo>
                  <a:lnTo>
                    <a:pt x="613524" y="288023"/>
                  </a:lnTo>
                  <a:lnTo>
                    <a:pt x="614184" y="295275"/>
                  </a:lnTo>
                  <a:lnTo>
                    <a:pt x="614362" y="295440"/>
                  </a:lnTo>
                  <a:lnTo>
                    <a:pt x="620255" y="294297"/>
                  </a:lnTo>
                  <a:lnTo>
                    <a:pt x="620572" y="289382"/>
                  </a:lnTo>
                  <a:close/>
                </a:path>
                <a:path w="1010920" h="1446529">
                  <a:moveTo>
                    <a:pt x="625297" y="1008430"/>
                  </a:moveTo>
                  <a:lnTo>
                    <a:pt x="624522" y="1007859"/>
                  </a:lnTo>
                  <a:lnTo>
                    <a:pt x="624039" y="1007325"/>
                  </a:lnTo>
                  <a:lnTo>
                    <a:pt x="623468" y="1007135"/>
                  </a:lnTo>
                  <a:lnTo>
                    <a:pt x="623252" y="1007071"/>
                  </a:lnTo>
                  <a:lnTo>
                    <a:pt x="622744" y="1007681"/>
                  </a:lnTo>
                  <a:lnTo>
                    <a:pt x="622414" y="1008011"/>
                  </a:lnTo>
                  <a:lnTo>
                    <a:pt x="622858" y="1008481"/>
                  </a:lnTo>
                  <a:lnTo>
                    <a:pt x="623265" y="1009065"/>
                  </a:lnTo>
                  <a:lnTo>
                    <a:pt x="623824" y="1009408"/>
                  </a:lnTo>
                  <a:lnTo>
                    <a:pt x="623976" y="1009523"/>
                  </a:lnTo>
                  <a:lnTo>
                    <a:pt x="624560" y="1008938"/>
                  </a:lnTo>
                  <a:lnTo>
                    <a:pt x="625297" y="1008430"/>
                  </a:lnTo>
                  <a:close/>
                </a:path>
                <a:path w="1010920" h="1446529">
                  <a:moveTo>
                    <a:pt x="638721" y="249453"/>
                  </a:moveTo>
                  <a:lnTo>
                    <a:pt x="635406" y="247980"/>
                  </a:lnTo>
                  <a:lnTo>
                    <a:pt x="634161" y="249847"/>
                  </a:lnTo>
                  <a:lnTo>
                    <a:pt x="632599" y="252577"/>
                  </a:lnTo>
                  <a:lnTo>
                    <a:pt x="635939" y="253415"/>
                  </a:lnTo>
                  <a:lnTo>
                    <a:pt x="637501" y="252234"/>
                  </a:lnTo>
                  <a:lnTo>
                    <a:pt x="638721" y="249453"/>
                  </a:lnTo>
                  <a:close/>
                </a:path>
                <a:path w="1010920" h="1446529">
                  <a:moveTo>
                    <a:pt x="639419" y="1058418"/>
                  </a:moveTo>
                  <a:lnTo>
                    <a:pt x="639152" y="1057960"/>
                  </a:lnTo>
                  <a:lnTo>
                    <a:pt x="638644" y="1057071"/>
                  </a:lnTo>
                  <a:lnTo>
                    <a:pt x="635546" y="1058684"/>
                  </a:lnTo>
                  <a:lnTo>
                    <a:pt x="632460" y="1060323"/>
                  </a:lnTo>
                  <a:lnTo>
                    <a:pt x="629373" y="1061923"/>
                  </a:lnTo>
                  <a:lnTo>
                    <a:pt x="633945" y="1063498"/>
                  </a:lnTo>
                  <a:lnTo>
                    <a:pt x="636892" y="1061427"/>
                  </a:lnTo>
                  <a:lnTo>
                    <a:pt x="639419" y="1058418"/>
                  </a:lnTo>
                  <a:close/>
                </a:path>
                <a:path w="1010920" h="1446529">
                  <a:moveTo>
                    <a:pt x="639483" y="870610"/>
                  </a:moveTo>
                  <a:lnTo>
                    <a:pt x="638860" y="869962"/>
                  </a:lnTo>
                  <a:lnTo>
                    <a:pt x="638365" y="869480"/>
                  </a:lnTo>
                  <a:lnTo>
                    <a:pt x="637197" y="869924"/>
                  </a:lnTo>
                  <a:lnTo>
                    <a:pt x="636993" y="870902"/>
                  </a:lnTo>
                  <a:lnTo>
                    <a:pt x="637286" y="871588"/>
                  </a:lnTo>
                  <a:lnTo>
                    <a:pt x="637527" y="872909"/>
                  </a:lnTo>
                  <a:lnTo>
                    <a:pt x="638556" y="872045"/>
                  </a:lnTo>
                  <a:lnTo>
                    <a:pt x="639432" y="871626"/>
                  </a:lnTo>
                  <a:lnTo>
                    <a:pt x="639470" y="871194"/>
                  </a:lnTo>
                  <a:lnTo>
                    <a:pt x="639483" y="870610"/>
                  </a:lnTo>
                  <a:close/>
                </a:path>
                <a:path w="1010920" h="1446529">
                  <a:moveTo>
                    <a:pt x="655180" y="763346"/>
                  </a:moveTo>
                  <a:lnTo>
                    <a:pt x="654240" y="763244"/>
                  </a:lnTo>
                  <a:lnTo>
                    <a:pt x="653338" y="763143"/>
                  </a:lnTo>
                  <a:lnTo>
                    <a:pt x="652411" y="763028"/>
                  </a:lnTo>
                  <a:lnTo>
                    <a:pt x="652335" y="763498"/>
                  </a:lnTo>
                  <a:lnTo>
                    <a:pt x="652272" y="763981"/>
                  </a:lnTo>
                  <a:lnTo>
                    <a:pt x="652208" y="764451"/>
                  </a:lnTo>
                  <a:lnTo>
                    <a:pt x="653173" y="764387"/>
                  </a:lnTo>
                  <a:lnTo>
                    <a:pt x="654177" y="764336"/>
                  </a:lnTo>
                  <a:lnTo>
                    <a:pt x="655142" y="764273"/>
                  </a:lnTo>
                  <a:lnTo>
                    <a:pt x="655154" y="763968"/>
                  </a:lnTo>
                  <a:lnTo>
                    <a:pt x="655154" y="763651"/>
                  </a:lnTo>
                  <a:lnTo>
                    <a:pt x="655180" y="763346"/>
                  </a:lnTo>
                  <a:close/>
                </a:path>
                <a:path w="1010920" h="1446529">
                  <a:moveTo>
                    <a:pt x="669709" y="145973"/>
                  </a:moveTo>
                  <a:lnTo>
                    <a:pt x="665251" y="141973"/>
                  </a:lnTo>
                  <a:lnTo>
                    <a:pt x="664654" y="142735"/>
                  </a:lnTo>
                  <a:lnTo>
                    <a:pt x="663473" y="143637"/>
                  </a:lnTo>
                  <a:lnTo>
                    <a:pt x="664057" y="146494"/>
                  </a:lnTo>
                  <a:lnTo>
                    <a:pt x="665695" y="147078"/>
                  </a:lnTo>
                  <a:lnTo>
                    <a:pt x="669709" y="145973"/>
                  </a:lnTo>
                  <a:close/>
                </a:path>
                <a:path w="1010920" h="1446529">
                  <a:moveTo>
                    <a:pt x="676503" y="372605"/>
                  </a:moveTo>
                  <a:lnTo>
                    <a:pt x="671690" y="374421"/>
                  </a:lnTo>
                  <a:lnTo>
                    <a:pt x="668782" y="375513"/>
                  </a:lnTo>
                  <a:lnTo>
                    <a:pt x="671487" y="376428"/>
                  </a:lnTo>
                  <a:lnTo>
                    <a:pt x="675817" y="377825"/>
                  </a:lnTo>
                  <a:lnTo>
                    <a:pt x="676503" y="372605"/>
                  </a:lnTo>
                  <a:close/>
                </a:path>
                <a:path w="1010920" h="1446529">
                  <a:moveTo>
                    <a:pt x="686892" y="223901"/>
                  </a:moveTo>
                  <a:lnTo>
                    <a:pt x="685266" y="219303"/>
                  </a:lnTo>
                  <a:lnTo>
                    <a:pt x="675513" y="222999"/>
                  </a:lnTo>
                  <a:lnTo>
                    <a:pt x="680859" y="229044"/>
                  </a:lnTo>
                  <a:lnTo>
                    <a:pt x="686790" y="224142"/>
                  </a:lnTo>
                  <a:lnTo>
                    <a:pt x="686892" y="223901"/>
                  </a:lnTo>
                  <a:close/>
                </a:path>
                <a:path w="1010920" h="1446529">
                  <a:moveTo>
                    <a:pt x="700709" y="513588"/>
                  </a:moveTo>
                  <a:lnTo>
                    <a:pt x="696963" y="514604"/>
                  </a:lnTo>
                  <a:lnTo>
                    <a:pt x="692696" y="514426"/>
                  </a:lnTo>
                  <a:lnTo>
                    <a:pt x="689571" y="518464"/>
                  </a:lnTo>
                  <a:lnTo>
                    <a:pt x="694639" y="518896"/>
                  </a:lnTo>
                  <a:lnTo>
                    <a:pt x="697928" y="516788"/>
                  </a:lnTo>
                  <a:lnTo>
                    <a:pt x="700709" y="513588"/>
                  </a:lnTo>
                  <a:close/>
                </a:path>
                <a:path w="1010920" h="1446529">
                  <a:moveTo>
                    <a:pt x="701954" y="608698"/>
                  </a:moveTo>
                  <a:lnTo>
                    <a:pt x="701586" y="608241"/>
                  </a:lnTo>
                  <a:lnTo>
                    <a:pt x="701306" y="607580"/>
                  </a:lnTo>
                  <a:lnTo>
                    <a:pt x="700976" y="607517"/>
                  </a:lnTo>
                  <a:lnTo>
                    <a:pt x="700608" y="607504"/>
                  </a:lnTo>
                  <a:lnTo>
                    <a:pt x="699795" y="608114"/>
                  </a:lnTo>
                  <a:lnTo>
                    <a:pt x="699833" y="608253"/>
                  </a:lnTo>
                  <a:lnTo>
                    <a:pt x="699998" y="608850"/>
                  </a:lnTo>
                  <a:lnTo>
                    <a:pt x="700405" y="609371"/>
                  </a:lnTo>
                  <a:lnTo>
                    <a:pt x="700722" y="609917"/>
                  </a:lnTo>
                  <a:lnTo>
                    <a:pt x="701446" y="609180"/>
                  </a:lnTo>
                  <a:lnTo>
                    <a:pt x="701954" y="608698"/>
                  </a:lnTo>
                  <a:close/>
                </a:path>
                <a:path w="1010920" h="1446529">
                  <a:moveTo>
                    <a:pt x="729919" y="1089355"/>
                  </a:moveTo>
                  <a:lnTo>
                    <a:pt x="724293" y="1086739"/>
                  </a:lnTo>
                  <a:lnTo>
                    <a:pt x="723011" y="1091158"/>
                  </a:lnTo>
                  <a:lnTo>
                    <a:pt x="727659" y="1092555"/>
                  </a:lnTo>
                  <a:lnTo>
                    <a:pt x="729919" y="1089355"/>
                  </a:lnTo>
                  <a:close/>
                </a:path>
                <a:path w="1010920" h="1446529">
                  <a:moveTo>
                    <a:pt x="760514" y="81368"/>
                  </a:moveTo>
                  <a:lnTo>
                    <a:pt x="760450" y="80772"/>
                  </a:lnTo>
                  <a:lnTo>
                    <a:pt x="760323" y="79578"/>
                  </a:lnTo>
                  <a:lnTo>
                    <a:pt x="758685" y="79692"/>
                  </a:lnTo>
                  <a:lnTo>
                    <a:pt x="757047" y="79781"/>
                  </a:lnTo>
                  <a:lnTo>
                    <a:pt x="755421" y="79895"/>
                  </a:lnTo>
                  <a:lnTo>
                    <a:pt x="755738" y="82270"/>
                  </a:lnTo>
                  <a:lnTo>
                    <a:pt x="758913" y="81686"/>
                  </a:lnTo>
                  <a:lnTo>
                    <a:pt x="760514" y="81368"/>
                  </a:lnTo>
                  <a:close/>
                </a:path>
                <a:path w="1010920" h="1446529">
                  <a:moveTo>
                    <a:pt x="763968" y="1033551"/>
                  </a:moveTo>
                  <a:lnTo>
                    <a:pt x="762977" y="1033348"/>
                  </a:lnTo>
                  <a:lnTo>
                    <a:pt x="761822" y="1032738"/>
                  </a:lnTo>
                  <a:lnTo>
                    <a:pt x="761085" y="1033068"/>
                  </a:lnTo>
                  <a:lnTo>
                    <a:pt x="760183" y="1033513"/>
                  </a:lnTo>
                  <a:lnTo>
                    <a:pt x="759637" y="1034719"/>
                  </a:lnTo>
                  <a:lnTo>
                    <a:pt x="758304" y="1036408"/>
                  </a:lnTo>
                  <a:lnTo>
                    <a:pt x="760450" y="1036548"/>
                  </a:lnTo>
                  <a:lnTo>
                    <a:pt x="761834" y="1037043"/>
                  </a:lnTo>
                  <a:lnTo>
                    <a:pt x="762596" y="1036574"/>
                  </a:lnTo>
                  <a:lnTo>
                    <a:pt x="763371" y="1036053"/>
                  </a:lnTo>
                  <a:lnTo>
                    <a:pt x="763524" y="1034580"/>
                  </a:lnTo>
                  <a:lnTo>
                    <a:pt x="763968" y="1033551"/>
                  </a:lnTo>
                  <a:close/>
                </a:path>
                <a:path w="1010920" h="1446529">
                  <a:moveTo>
                    <a:pt x="772045" y="1053109"/>
                  </a:moveTo>
                  <a:lnTo>
                    <a:pt x="770356" y="1048969"/>
                  </a:lnTo>
                  <a:lnTo>
                    <a:pt x="767054" y="1046238"/>
                  </a:lnTo>
                  <a:lnTo>
                    <a:pt x="763803" y="1043470"/>
                  </a:lnTo>
                  <a:lnTo>
                    <a:pt x="762685" y="1044371"/>
                  </a:lnTo>
                  <a:lnTo>
                    <a:pt x="770597" y="1054252"/>
                  </a:lnTo>
                  <a:lnTo>
                    <a:pt x="771563" y="1053503"/>
                  </a:lnTo>
                  <a:lnTo>
                    <a:pt x="772045" y="1053109"/>
                  </a:lnTo>
                  <a:close/>
                </a:path>
                <a:path w="1010920" h="1446529">
                  <a:moveTo>
                    <a:pt x="783158" y="688174"/>
                  </a:moveTo>
                  <a:lnTo>
                    <a:pt x="781481" y="682777"/>
                  </a:lnTo>
                  <a:lnTo>
                    <a:pt x="775246" y="692746"/>
                  </a:lnTo>
                  <a:lnTo>
                    <a:pt x="774954" y="695388"/>
                  </a:lnTo>
                  <a:lnTo>
                    <a:pt x="780211" y="697306"/>
                  </a:lnTo>
                  <a:lnTo>
                    <a:pt x="780110" y="692505"/>
                  </a:lnTo>
                  <a:lnTo>
                    <a:pt x="783158" y="688174"/>
                  </a:lnTo>
                  <a:close/>
                </a:path>
                <a:path w="1010920" h="1446529">
                  <a:moveTo>
                    <a:pt x="798550" y="389077"/>
                  </a:moveTo>
                  <a:lnTo>
                    <a:pt x="798347" y="387654"/>
                  </a:lnTo>
                  <a:lnTo>
                    <a:pt x="797890" y="384784"/>
                  </a:lnTo>
                  <a:lnTo>
                    <a:pt x="797090" y="384835"/>
                  </a:lnTo>
                  <a:lnTo>
                    <a:pt x="795477" y="384987"/>
                  </a:lnTo>
                  <a:lnTo>
                    <a:pt x="795489" y="386410"/>
                  </a:lnTo>
                  <a:lnTo>
                    <a:pt x="795528" y="387858"/>
                  </a:lnTo>
                  <a:lnTo>
                    <a:pt x="795566" y="389305"/>
                  </a:lnTo>
                  <a:lnTo>
                    <a:pt x="796556" y="389229"/>
                  </a:lnTo>
                  <a:lnTo>
                    <a:pt x="797560" y="389153"/>
                  </a:lnTo>
                  <a:lnTo>
                    <a:pt x="798550" y="389077"/>
                  </a:lnTo>
                  <a:close/>
                </a:path>
                <a:path w="1010920" h="1446529">
                  <a:moveTo>
                    <a:pt x="811174" y="801306"/>
                  </a:moveTo>
                  <a:lnTo>
                    <a:pt x="805180" y="801662"/>
                  </a:lnTo>
                  <a:lnTo>
                    <a:pt x="807897" y="806043"/>
                  </a:lnTo>
                  <a:lnTo>
                    <a:pt x="808964" y="804481"/>
                  </a:lnTo>
                  <a:lnTo>
                    <a:pt x="811174" y="801306"/>
                  </a:lnTo>
                  <a:close/>
                </a:path>
                <a:path w="1010920" h="1446529">
                  <a:moveTo>
                    <a:pt x="853694" y="540283"/>
                  </a:moveTo>
                  <a:lnTo>
                    <a:pt x="851789" y="539648"/>
                  </a:lnTo>
                  <a:lnTo>
                    <a:pt x="848334" y="538454"/>
                  </a:lnTo>
                  <a:lnTo>
                    <a:pt x="848741" y="541896"/>
                  </a:lnTo>
                  <a:lnTo>
                    <a:pt x="849058" y="544360"/>
                  </a:lnTo>
                  <a:lnTo>
                    <a:pt x="849515" y="548220"/>
                  </a:lnTo>
                  <a:lnTo>
                    <a:pt x="851306" y="544855"/>
                  </a:lnTo>
                  <a:lnTo>
                    <a:pt x="853694" y="540283"/>
                  </a:lnTo>
                  <a:close/>
                </a:path>
                <a:path w="1010920" h="1446529">
                  <a:moveTo>
                    <a:pt x="854544" y="315569"/>
                  </a:moveTo>
                  <a:lnTo>
                    <a:pt x="854456" y="313931"/>
                  </a:lnTo>
                  <a:lnTo>
                    <a:pt x="851382" y="311162"/>
                  </a:lnTo>
                  <a:lnTo>
                    <a:pt x="849744" y="315353"/>
                  </a:lnTo>
                  <a:lnTo>
                    <a:pt x="850455" y="319379"/>
                  </a:lnTo>
                  <a:lnTo>
                    <a:pt x="851611" y="323392"/>
                  </a:lnTo>
                  <a:lnTo>
                    <a:pt x="854544" y="315569"/>
                  </a:lnTo>
                  <a:close/>
                </a:path>
                <a:path w="1010920" h="1446529">
                  <a:moveTo>
                    <a:pt x="962279" y="473900"/>
                  </a:moveTo>
                  <a:lnTo>
                    <a:pt x="956208" y="473456"/>
                  </a:lnTo>
                  <a:lnTo>
                    <a:pt x="951674" y="474510"/>
                  </a:lnTo>
                  <a:lnTo>
                    <a:pt x="947889" y="480314"/>
                  </a:lnTo>
                  <a:lnTo>
                    <a:pt x="954036" y="480263"/>
                  </a:lnTo>
                  <a:lnTo>
                    <a:pt x="958659" y="479323"/>
                  </a:lnTo>
                  <a:lnTo>
                    <a:pt x="962279" y="473900"/>
                  </a:lnTo>
                  <a:close/>
                </a:path>
                <a:path w="1010920" h="1446529">
                  <a:moveTo>
                    <a:pt x="1010729" y="352526"/>
                  </a:moveTo>
                  <a:lnTo>
                    <a:pt x="1008684" y="351142"/>
                  </a:lnTo>
                  <a:lnTo>
                    <a:pt x="1006729" y="350520"/>
                  </a:lnTo>
                  <a:lnTo>
                    <a:pt x="1004874" y="349707"/>
                  </a:lnTo>
                  <a:lnTo>
                    <a:pt x="1004557" y="350608"/>
                  </a:lnTo>
                  <a:lnTo>
                    <a:pt x="1003769" y="351637"/>
                  </a:lnTo>
                  <a:lnTo>
                    <a:pt x="1003998" y="352348"/>
                  </a:lnTo>
                  <a:lnTo>
                    <a:pt x="1004392" y="353669"/>
                  </a:lnTo>
                  <a:lnTo>
                    <a:pt x="1001166" y="353796"/>
                  </a:lnTo>
                  <a:lnTo>
                    <a:pt x="998842" y="351345"/>
                  </a:lnTo>
                  <a:lnTo>
                    <a:pt x="995565" y="354609"/>
                  </a:lnTo>
                  <a:lnTo>
                    <a:pt x="992632" y="357098"/>
                  </a:lnTo>
                  <a:lnTo>
                    <a:pt x="994892" y="361543"/>
                  </a:lnTo>
                  <a:lnTo>
                    <a:pt x="998918" y="361835"/>
                  </a:lnTo>
                  <a:lnTo>
                    <a:pt x="999921" y="359054"/>
                  </a:lnTo>
                  <a:lnTo>
                    <a:pt x="1000798" y="356158"/>
                  </a:lnTo>
                  <a:lnTo>
                    <a:pt x="1004354" y="358724"/>
                  </a:lnTo>
                  <a:lnTo>
                    <a:pt x="1005268" y="354888"/>
                  </a:lnTo>
                  <a:lnTo>
                    <a:pt x="1007897" y="356171"/>
                  </a:lnTo>
                  <a:lnTo>
                    <a:pt x="1010005" y="355117"/>
                  </a:lnTo>
                  <a:lnTo>
                    <a:pt x="1010107" y="354355"/>
                  </a:lnTo>
                  <a:lnTo>
                    <a:pt x="1010729" y="3525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65">
              <a:extLst>
                <a:ext uri="{FF2B5EF4-FFF2-40B4-BE49-F238E27FC236}">
                  <a16:creationId xmlns:a16="http://schemas.microsoft.com/office/drawing/2014/main" id="{AF4B9A42-7D0F-D0E1-989E-18D44246290F}"/>
                </a:ext>
              </a:extLst>
            </p:cNvPr>
            <p:cNvSpPr/>
            <p:nvPr/>
          </p:nvSpPr>
          <p:spPr>
            <a:xfrm>
              <a:off x="3760126" y="3378705"/>
              <a:ext cx="913826" cy="773334"/>
            </a:xfrm>
            <a:custGeom>
              <a:avLst/>
              <a:gdLst/>
              <a:ahLst/>
              <a:cxnLst/>
              <a:rect l="l" t="t" r="r" b="b"/>
              <a:pathLst>
                <a:path w="1174750" h="1130934">
                  <a:moveTo>
                    <a:pt x="5041" y="529221"/>
                  </a:moveTo>
                  <a:lnTo>
                    <a:pt x="2286" y="528053"/>
                  </a:lnTo>
                  <a:lnTo>
                    <a:pt x="0" y="527088"/>
                  </a:lnTo>
                  <a:lnTo>
                    <a:pt x="127" y="530923"/>
                  </a:lnTo>
                  <a:lnTo>
                    <a:pt x="1041" y="532333"/>
                  </a:lnTo>
                  <a:lnTo>
                    <a:pt x="3911" y="531088"/>
                  </a:lnTo>
                  <a:lnTo>
                    <a:pt x="4368" y="530910"/>
                  </a:lnTo>
                  <a:lnTo>
                    <a:pt x="4533" y="530072"/>
                  </a:lnTo>
                  <a:lnTo>
                    <a:pt x="5041" y="529221"/>
                  </a:lnTo>
                  <a:close/>
                </a:path>
                <a:path w="1174750" h="1130934">
                  <a:moveTo>
                    <a:pt x="22860" y="357708"/>
                  </a:moveTo>
                  <a:lnTo>
                    <a:pt x="21539" y="356857"/>
                  </a:lnTo>
                  <a:lnTo>
                    <a:pt x="18872" y="355155"/>
                  </a:lnTo>
                  <a:lnTo>
                    <a:pt x="18618" y="355447"/>
                  </a:lnTo>
                  <a:lnTo>
                    <a:pt x="18122" y="356095"/>
                  </a:lnTo>
                  <a:lnTo>
                    <a:pt x="19304" y="357187"/>
                  </a:lnTo>
                  <a:lnTo>
                    <a:pt x="21640" y="359359"/>
                  </a:lnTo>
                  <a:lnTo>
                    <a:pt x="22860" y="357708"/>
                  </a:lnTo>
                  <a:close/>
                </a:path>
                <a:path w="1174750" h="1130934">
                  <a:moveTo>
                    <a:pt x="86321" y="491553"/>
                  </a:moveTo>
                  <a:lnTo>
                    <a:pt x="85432" y="490232"/>
                  </a:lnTo>
                  <a:lnTo>
                    <a:pt x="84239" y="490753"/>
                  </a:lnTo>
                  <a:lnTo>
                    <a:pt x="83223" y="491375"/>
                  </a:lnTo>
                  <a:lnTo>
                    <a:pt x="82169" y="491947"/>
                  </a:lnTo>
                  <a:lnTo>
                    <a:pt x="82575" y="492633"/>
                  </a:lnTo>
                  <a:lnTo>
                    <a:pt x="82981" y="493255"/>
                  </a:lnTo>
                  <a:lnTo>
                    <a:pt x="83400" y="493941"/>
                  </a:lnTo>
                  <a:lnTo>
                    <a:pt x="84366" y="493179"/>
                  </a:lnTo>
                  <a:lnTo>
                    <a:pt x="85356" y="492455"/>
                  </a:lnTo>
                  <a:lnTo>
                    <a:pt x="86245" y="491617"/>
                  </a:lnTo>
                  <a:close/>
                </a:path>
                <a:path w="1174750" h="1130934">
                  <a:moveTo>
                    <a:pt x="88925" y="253060"/>
                  </a:moveTo>
                  <a:lnTo>
                    <a:pt x="87668" y="252133"/>
                  </a:lnTo>
                  <a:lnTo>
                    <a:pt x="86868" y="252806"/>
                  </a:lnTo>
                  <a:lnTo>
                    <a:pt x="86296" y="253593"/>
                  </a:lnTo>
                  <a:lnTo>
                    <a:pt x="85509" y="254546"/>
                  </a:lnTo>
                  <a:lnTo>
                    <a:pt x="86360" y="255066"/>
                  </a:lnTo>
                  <a:lnTo>
                    <a:pt x="87210" y="255651"/>
                  </a:lnTo>
                  <a:lnTo>
                    <a:pt x="87909" y="254876"/>
                  </a:lnTo>
                  <a:lnTo>
                    <a:pt x="88455" y="254063"/>
                  </a:lnTo>
                  <a:lnTo>
                    <a:pt x="88925" y="253060"/>
                  </a:lnTo>
                  <a:close/>
                </a:path>
                <a:path w="1174750" h="1130934">
                  <a:moveTo>
                    <a:pt x="112102" y="511860"/>
                  </a:moveTo>
                  <a:lnTo>
                    <a:pt x="107035" y="510120"/>
                  </a:lnTo>
                  <a:lnTo>
                    <a:pt x="107391" y="511860"/>
                  </a:lnTo>
                  <a:lnTo>
                    <a:pt x="107594" y="513054"/>
                  </a:lnTo>
                  <a:lnTo>
                    <a:pt x="107886" y="514235"/>
                  </a:lnTo>
                  <a:lnTo>
                    <a:pt x="108216" y="515454"/>
                  </a:lnTo>
                  <a:lnTo>
                    <a:pt x="108635" y="516674"/>
                  </a:lnTo>
                  <a:lnTo>
                    <a:pt x="109016" y="517893"/>
                  </a:lnTo>
                  <a:lnTo>
                    <a:pt x="109512" y="517715"/>
                  </a:lnTo>
                  <a:lnTo>
                    <a:pt x="110007" y="517575"/>
                  </a:lnTo>
                  <a:lnTo>
                    <a:pt x="110490" y="517398"/>
                  </a:lnTo>
                  <a:lnTo>
                    <a:pt x="109016" y="515264"/>
                  </a:lnTo>
                  <a:lnTo>
                    <a:pt x="112102" y="511860"/>
                  </a:lnTo>
                  <a:close/>
                </a:path>
                <a:path w="1174750" h="1130934">
                  <a:moveTo>
                    <a:pt x="120142" y="710539"/>
                  </a:moveTo>
                  <a:lnTo>
                    <a:pt x="118668" y="709434"/>
                  </a:lnTo>
                  <a:lnTo>
                    <a:pt x="116967" y="710793"/>
                  </a:lnTo>
                  <a:lnTo>
                    <a:pt x="115163" y="712127"/>
                  </a:lnTo>
                  <a:lnTo>
                    <a:pt x="115417" y="716407"/>
                  </a:lnTo>
                  <a:lnTo>
                    <a:pt x="120142" y="710539"/>
                  </a:lnTo>
                  <a:close/>
                </a:path>
                <a:path w="1174750" h="1130934">
                  <a:moveTo>
                    <a:pt x="152400" y="481685"/>
                  </a:moveTo>
                  <a:lnTo>
                    <a:pt x="150545" y="481228"/>
                  </a:lnTo>
                  <a:lnTo>
                    <a:pt x="148018" y="480580"/>
                  </a:lnTo>
                  <a:lnTo>
                    <a:pt x="148145" y="482130"/>
                  </a:lnTo>
                  <a:lnTo>
                    <a:pt x="148424" y="485279"/>
                  </a:lnTo>
                  <a:lnTo>
                    <a:pt x="150952" y="483006"/>
                  </a:lnTo>
                  <a:lnTo>
                    <a:pt x="152400" y="481685"/>
                  </a:lnTo>
                  <a:close/>
                </a:path>
                <a:path w="1174750" h="1130934">
                  <a:moveTo>
                    <a:pt x="163410" y="214833"/>
                  </a:moveTo>
                  <a:lnTo>
                    <a:pt x="161772" y="212445"/>
                  </a:lnTo>
                  <a:lnTo>
                    <a:pt x="159283" y="214045"/>
                  </a:lnTo>
                  <a:lnTo>
                    <a:pt x="159448" y="215734"/>
                  </a:lnTo>
                  <a:lnTo>
                    <a:pt x="160591" y="218236"/>
                  </a:lnTo>
                  <a:lnTo>
                    <a:pt x="162610" y="216344"/>
                  </a:lnTo>
                  <a:lnTo>
                    <a:pt x="163410" y="214833"/>
                  </a:lnTo>
                  <a:close/>
                </a:path>
                <a:path w="1174750" h="1130934">
                  <a:moveTo>
                    <a:pt x="193675" y="845731"/>
                  </a:moveTo>
                  <a:lnTo>
                    <a:pt x="193281" y="843851"/>
                  </a:lnTo>
                  <a:lnTo>
                    <a:pt x="192671" y="842137"/>
                  </a:lnTo>
                  <a:lnTo>
                    <a:pt x="188899" y="842594"/>
                  </a:lnTo>
                  <a:lnTo>
                    <a:pt x="190131" y="844397"/>
                  </a:lnTo>
                  <a:lnTo>
                    <a:pt x="191033" y="845667"/>
                  </a:lnTo>
                  <a:lnTo>
                    <a:pt x="191922" y="846963"/>
                  </a:lnTo>
                  <a:lnTo>
                    <a:pt x="192519" y="846556"/>
                  </a:lnTo>
                  <a:lnTo>
                    <a:pt x="193675" y="845731"/>
                  </a:lnTo>
                  <a:close/>
                </a:path>
                <a:path w="1174750" h="1130934">
                  <a:moveTo>
                    <a:pt x="216674" y="324548"/>
                  </a:moveTo>
                  <a:lnTo>
                    <a:pt x="213474" y="319709"/>
                  </a:lnTo>
                  <a:lnTo>
                    <a:pt x="213017" y="322973"/>
                  </a:lnTo>
                  <a:lnTo>
                    <a:pt x="213334" y="324345"/>
                  </a:lnTo>
                  <a:lnTo>
                    <a:pt x="216674" y="324548"/>
                  </a:lnTo>
                  <a:close/>
                </a:path>
                <a:path w="1174750" h="1130934">
                  <a:moveTo>
                    <a:pt x="221107" y="665670"/>
                  </a:moveTo>
                  <a:lnTo>
                    <a:pt x="220129" y="662343"/>
                  </a:lnTo>
                  <a:lnTo>
                    <a:pt x="216979" y="663790"/>
                  </a:lnTo>
                  <a:lnTo>
                    <a:pt x="215912" y="665734"/>
                  </a:lnTo>
                  <a:lnTo>
                    <a:pt x="217309" y="668845"/>
                  </a:lnTo>
                  <a:lnTo>
                    <a:pt x="218986" y="667169"/>
                  </a:lnTo>
                  <a:lnTo>
                    <a:pt x="221107" y="665670"/>
                  </a:lnTo>
                  <a:close/>
                </a:path>
                <a:path w="1174750" h="1130934">
                  <a:moveTo>
                    <a:pt x="231279" y="915644"/>
                  </a:moveTo>
                  <a:lnTo>
                    <a:pt x="228460" y="912114"/>
                  </a:lnTo>
                  <a:lnTo>
                    <a:pt x="227520" y="916635"/>
                  </a:lnTo>
                  <a:lnTo>
                    <a:pt x="227177" y="918362"/>
                  </a:lnTo>
                  <a:lnTo>
                    <a:pt x="230022" y="917168"/>
                  </a:lnTo>
                  <a:lnTo>
                    <a:pt x="231279" y="915644"/>
                  </a:lnTo>
                  <a:close/>
                </a:path>
                <a:path w="1174750" h="1130934">
                  <a:moveTo>
                    <a:pt x="248246" y="665175"/>
                  </a:moveTo>
                  <a:lnTo>
                    <a:pt x="246164" y="662393"/>
                  </a:lnTo>
                  <a:lnTo>
                    <a:pt x="245529" y="663651"/>
                  </a:lnTo>
                  <a:lnTo>
                    <a:pt x="244894" y="664921"/>
                  </a:lnTo>
                  <a:lnTo>
                    <a:pt x="244271" y="666178"/>
                  </a:lnTo>
                  <a:lnTo>
                    <a:pt x="244703" y="666419"/>
                  </a:lnTo>
                  <a:lnTo>
                    <a:pt x="245618" y="666953"/>
                  </a:lnTo>
                  <a:lnTo>
                    <a:pt x="247167" y="666216"/>
                  </a:lnTo>
                  <a:lnTo>
                    <a:pt x="248246" y="665175"/>
                  </a:lnTo>
                  <a:close/>
                </a:path>
                <a:path w="1174750" h="1130934">
                  <a:moveTo>
                    <a:pt x="265036" y="707580"/>
                  </a:moveTo>
                  <a:lnTo>
                    <a:pt x="264795" y="707288"/>
                  </a:lnTo>
                  <a:lnTo>
                    <a:pt x="264172" y="706589"/>
                  </a:lnTo>
                  <a:lnTo>
                    <a:pt x="263144" y="706247"/>
                  </a:lnTo>
                  <a:lnTo>
                    <a:pt x="262267" y="705739"/>
                  </a:lnTo>
                  <a:lnTo>
                    <a:pt x="261912" y="706437"/>
                  </a:lnTo>
                  <a:lnTo>
                    <a:pt x="261124" y="707377"/>
                  </a:lnTo>
                  <a:lnTo>
                    <a:pt x="261327" y="707758"/>
                  </a:lnTo>
                  <a:lnTo>
                    <a:pt x="261772" y="708520"/>
                  </a:lnTo>
                  <a:lnTo>
                    <a:pt x="262724" y="709002"/>
                  </a:lnTo>
                  <a:lnTo>
                    <a:pt x="263867" y="709904"/>
                  </a:lnTo>
                  <a:lnTo>
                    <a:pt x="264350" y="708685"/>
                  </a:lnTo>
                  <a:lnTo>
                    <a:pt x="265036" y="707580"/>
                  </a:lnTo>
                  <a:close/>
                </a:path>
                <a:path w="1174750" h="1130934">
                  <a:moveTo>
                    <a:pt x="335241" y="289356"/>
                  </a:moveTo>
                  <a:lnTo>
                    <a:pt x="334632" y="288874"/>
                  </a:lnTo>
                  <a:lnTo>
                    <a:pt x="334073" y="288061"/>
                  </a:lnTo>
                  <a:lnTo>
                    <a:pt x="333438" y="288023"/>
                  </a:lnTo>
                  <a:lnTo>
                    <a:pt x="332892" y="287972"/>
                  </a:lnTo>
                  <a:lnTo>
                    <a:pt x="332270" y="288785"/>
                  </a:lnTo>
                  <a:lnTo>
                    <a:pt x="331127" y="289598"/>
                  </a:lnTo>
                  <a:lnTo>
                    <a:pt x="332447" y="290258"/>
                  </a:lnTo>
                  <a:lnTo>
                    <a:pt x="333171" y="290906"/>
                  </a:lnTo>
                  <a:lnTo>
                    <a:pt x="333857" y="290868"/>
                  </a:lnTo>
                  <a:lnTo>
                    <a:pt x="334352" y="290830"/>
                  </a:lnTo>
                  <a:lnTo>
                    <a:pt x="334772" y="289890"/>
                  </a:lnTo>
                  <a:lnTo>
                    <a:pt x="335241" y="289356"/>
                  </a:lnTo>
                  <a:close/>
                </a:path>
                <a:path w="1174750" h="1130934">
                  <a:moveTo>
                    <a:pt x="346227" y="870064"/>
                  </a:moveTo>
                  <a:lnTo>
                    <a:pt x="343712" y="870572"/>
                  </a:lnTo>
                  <a:lnTo>
                    <a:pt x="341668" y="870953"/>
                  </a:lnTo>
                  <a:lnTo>
                    <a:pt x="338442" y="871588"/>
                  </a:lnTo>
                  <a:lnTo>
                    <a:pt x="344246" y="872845"/>
                  </a:lnTo>
                  <a:lnTo>
                    <a:pt x="346227" y="870064"/>
                  </a:lnTo>
                  <a:close/>
                </a:path>
                <a:path w="1174750" h="1130934">
                  <a:moveTo>
                    <a:pt x="352717" y="913650"/>
                  </a:moveTo>
                  <a:lnTo>
                    <a:pt x="351802" y="913460"/>
                  </a:lnTo>
                  <a:lnTo>
                    <a:pt x="350875" y="913142"/>
                  </a:lnTo>
                  <a:lnTo>
                    <a:pt x="349770" y="913104"/>
                  </a:lnTo>
                  <a:lnTo>
                    <a:pt x="349554" y="914120"/>
                  </a:lnTo>
                  <a:lnTo>
                    <a:pt x="349199" y="915060"/>
                  </a:lnTo>
                  <a:lnTo>
                    <a:pt x="350431" y="915174"/>
                  </a:lnTo>
                  <a:lnTo>
                    <a:pt x="351383" y="915352"/>
                  </a:lnTo>
                  <a:lnTo>
                    <a:pt x="352298" y="915289"/>
                  </a:lnTo>
                  <a:lnTo>
                    <a:pt x="352488" y="915263"/>
                  </a:lnTo>
                  <a:lnTo>
                    <a:pt x="352577" y="914209"/>
                  </a:lnTo>
                  <a:lnTo>
                    <a:pt x="352717" y="913650"/>
                  </a:lnTo>
                  <a:close/>
                </a:path>
                <a:path w="1174750" h="1130934">
                  <a:moveTo>
                    <a:pt x="368185" y="699808"/>
                  </a:moveTo>
                  <a:lnTo>
                    <a:pt x="367665" y="699249"/>
                  </a:lnTo>
                  <a:lnTo>
                    <a:pt x="367131" y="698703"/>
                  </a:lnTo>
                  <a:lnTo>
                    <a:pt x="366636" y="698144"/>
                  </a:lnTo>
                  <a:lnTo>
                    <a:pt x="365721" y="698995"/>
                  </a:lnTo>
                  <a:lnTo>
                    <a:pt x="363855" y="700684"/>
                  </a:lnTo>
                  <a:lnTo>
                    <a:pt x="364426" y="701281"/>
                  </a:lnTo>
                  <a:lnTo>
                    <a:pt x="364998" y="701865"/>
                  </a:lnTo>
                  <a:lnTo>
                    <a:pt x="365582" y="702475"/>
                  </a:lnTo>
                  <a:lnTo>
                    <a:pt x="367322" y="700697"/>
                  </a:lnTo>
                  <a:lnTo>
                    <a:pt x="368185" y="699808"/>
                  </a:lnTo>
                  <a:close/>
                </a:path>
                <a:path w="1174750" h="1130934">
                  <a:moveTo>
                    <a:pt x="371640" y="578383"/>
                  </a:moveTo>
                  <a:lnTo>
                    <a:pt x="371614" y="578027"/>
                  </a:lnTo>
                  <a:lnTo>
                    <a:pt x="371551" y="577646"/>
                  </a:lnTo>
                  <a:lnTo>
                    <a:pt x="371525" y="577291"/>
                  </a:lnTo>
                  <a:lnTo>
                    <a:pt x="369951" y="577278"/>
                  </a:lnTo>
                  <a:lnTo>
                    <a:pt x="366788" y="577215"/>
                  </a:lnTo>
                  <a:lnTo>
                    <a:pt x="367550" y="578599"/>
                  </a:lnTo>
                  <a:lnTo>
                    <a:pt x="368465" y="579107"/>
                  </a:lnTo>
                  <a:lnTo>
                    <a:pt x="369430" y="579170"/>
                  </a:lnTo>
                  <a:lnTo>
                    <a:pt x="370141" y="579196"/>
                  </a:lnTo>
                  <a:lnTo>
                    <a:pt x="370903" y="578662"/>
                  </a:lnTo>
                  <a:lnTo>
                    <a:pt x="371640" y="578383"/>
                  </a:lnTo>
                  <a:close/>
                </a:path>
                <a:path w="1174750" h="1130934">
                  <a:moveTo>
                    <a:pt x="372300" y="548500"/>
                  </a:moveTo>
                  <a:lnTo>
                    <a:pt x="370103" y="544258"/>
                  </a:lnTo>
                  <a:lnTo>
                    <a:pt x="366915" y="547192"/>
                  </a:lnTo>
                  <a:lnTo>
                    <a:pt x="370687" y="548119"/>
                  </a:lnTo>
                  <a:lnTo>
                    <a:pt x="372300" y="548500"/>
                  </a:lnTo>
                  <a:close/>
                </a:path>
                <a:path w="1174750" h="1130934">
                  <a:moveTo>
                    <a:pt x="376720" y="266230"/>
                  </a:moveTo>
                  <a:lnTo>
                    <a:pt x="375488" y="262953"/>
                  </a:lnTo>
                  <a:lnTo>
                    <a:pt x="374396" y="263271"/>
                  </a:lnTo>
                  <a:lnTo>
                    <a:pt x="373849" y="263436"/>
                  </a:lnTo>
                  <a:lnTo>
                    <a:pt x="374103" y="264617"/>
                  </a:lnTo>
                  <a:lnTo>
                    <a:pt x="374611" y="266966"/>
                  </a:lnTo>
                  <a:lnTo>
                    <a:pt x="376008" y="266458"/>
                  </a:lnTo>
                  <a:lnTo>
                    <a:pt x="376720" y="266230"/>
                  </a:lnTo>
                  <a:close/>
                </a:path>
                <a:path w="1174750" h="1130934">
                  <a:moveTo>
                    <a:pt x="377901" y="282892"/>
                  </a:moveTo>
                  <a:lnTo>
                    <a:pt x="377634" y="281381"/>
                  </a:lnTo>
                  <a:lnTo>
                    <a:pt x="377101" y="278358"/>
                  </a:lnTo>
                  <a:lnTo>
                    <a:pt x="375678" y="278612"/>
                  </a:lnTo>
                  <a:lnTo>
                    <a:pt x="375958" y="280162"/>
                  </a:lnTo>
                  <a:lnTo>
                    <a:pt x="376224" y="281711"/>
                  </a:lnTo>
                  <a:lnTo>
                    <a:pt x="376504" y="283260"/>
                  </a:lnTo>
                  <a:lnTo>
                    <a:pt x="377901" y="282892"/>
                  </a:lnTo>
                  <a:close/>
                </a:path>
                <a:path w="1174750" h="1130934">
                  <a:moveTo>
                    <a:pt x="399567" y="1092009"/>
                  </a:moveTo>
                  <a:lnTo>
                    <a:pt x="399453" y="1091133"/>
                  </a:lnTo>
                  <a:lnTo>
                    <a:pt x="399326" y="1090447"/>
                  </a:lnTo>
                  <a:lnTo>
                    <a:pt x="398500" y="1089863"/>
                  </a:lnTo>
                  <a:lnTo>
                    <a:pt x="397979" y="1089202"/>
                  </a:lnTo>
                  <a:lnTo>
                    <a:pt x="397649" y="1089660"/>
                  </a:lnTo>
                  <a:lnTo>
                    <a:pt x="397306" y="1090079"/>
                  </a:lnTo>
                  <a:lnTo>
                    <a:pt x="396963" y="1090510"/>
                  </a:lnTo>
                  <a:lnTo>
                    <a:pt x="396887" y="1091450"/>
                  </a:lnTo>
                  <a:lnTo>
                    <a:pt x="396570" y="1092428"/>
                  </a:lnTo>
                  <a:lnTo>
                    <a:pt x="396951" y="1093622"/>
                  </a:lnTo>
                  <a:lnTo>
                    <a:pt x="398183" y="1093685"/>
                  </a:lnTo>
                  <a:lnTo>
                    <a:pt x="398881" y="1093863"/>
                  </a:lnTo>
                  <a:lnTo>
                    <a:pt x="399110" y="1092962"/>
                  </a:lnTo>
                  <a:lnTo>
                    <a:pt x="399567" y="1092009"/>
                  </a:lnTo>
                  <a:close/>
                </a:path>
                <a:path w="1174750" h="1130934">
                  <a:moveTo>
                    <a:pt x="401942" y="370941"/>
                  </a:moveTo>
                  <a:lnTo>
                    <a:pt x="401866" y="367182"/>
                  </a:lnTo>
                  <a:lnTo>
                    <a:pt x="400138" y="367106"/>
                  </a:lnTo>
                  <a:lnTo>
                    <a:pt x="398360" y="367245"/>
                  </a:lnTo>
                  <a:lnTo>
                    <a:pt x="398145" y="367245"/>
                  </a:lnTo>
                  <a:lnTo>
                    <a:pt x="397979" y="367830"/>
                  </a:lnTo>
                  <a:lnTo>
                    <a:pt x="397573" y="368490"/>
                  </a:lnTo>
                  <a:lnTo>
                    <a:pt x="398805" y="369176"/>
                  </a:lnTo>
                  <a:lnTo>
                    <a:pt x="399999" y="369836"/>
                  </a:lnTo>
                  <a:lnTo>
                    <a:pt x="401942" y="370941"/>
                  </a:lnTo>
                  <a:close/>
                </a:path>
                <a:path w="1174750" h="1130934">
                  <a:moveTo>
                    <a:pt x="406615" y="897966"/>
                  </a:moveTo>
                  <a:lnTo>
                    <a:pt x="405714" y="894842"/>
                  </a:lnTo>
                  <a:lnTo>
                    <a:pt x="404075" y="894816"/>
                  </a:lnTo>
                  <a:lnTo>
                    <a:pt x="401307" y="896315"/>
                  </a:lnTo>
                  <a:lnTo>
                    <a:pt x="402780" y="898918"/>
                  </a:lnTo>
                  <a:lnTo>
                    <a:pt x="404317" y="899414"/>
                  </a:lnTo>
                  <a:lnTo>
                    <a:pt x="406615" y="897966"/>
                  </a:lnTo>
                  <a:close/>
                </a:path>
                <a:path w="1174750" h="1130934">
                  <a:moveTo>
                    <a:pt x="443090" y="412115"/>
                  </a:moveTo>
                  <a:lnTo>
                    <a:pt x="443052" y="409981"/>
                  </a:lnTo>
                  <a:lnTo>
                    <a:pt x="443014" y="405790"/>
                  </a:lnTo>
                  <a:lnTo>
                    <a:pt x="438378" y="410387"/>
                  </a:lnTo>
                  <a:lnTo>
                    <a:pt x="440118" y="411022"/>
                  </a:lnTo>
                  <a:lnTo>
                    <a:pt x="441223" y="411441"/>
                  </a:lnTo>
                  <a:lnTo>
                    <a:pt x="443090" y="412115"/>
                  </a:lnTo>
                  <a:close/>
                </a:path>
                <a:path w="1174750" h="1130934">
                  <a:moveTo>
                    <a:pt x="443484" y="764717"/>
                  </a:moveTo>
                  <a:lnTo>
                    <a:pt x="440829" y="764451"/>
                  </a:lnTo>
                  <a:lnTo>
                    <a:pt x="438137" y="764362"/>
                  </a:lnTo>
                  <a:lnTo>
                    <a:pt x="439305" y="765721"/>
                  </a:lnTo>
                  <a:lnTo>
                    <a:pt x="440474" y="767092"/>
                  </a:lnTo>
                  <a:lnTo>
                    <a:pt x="441883" y="768731"/>
                  </a:lnTo>
                  <a:lnTo>
                    <a:pt x="443484" y="764717"/>
                  </a:lnTo>
                  <a:close/>
                </a:path>
                <a:path w="1174750" h="1130934">
                  <a:moveTo>
                    <a:pt x="450430" y="593623"/>
                  </a:moveTo>
                  <a:lnTo>
                    <a:pt x="444804" y="595744"/>
                  </a:lnTo>
                  <a:lnTo>
                    <a:pt x="447370" y="597217"/>
                  </a:lnTo>
                  <a:lnTo>
                    <a:pt x="449592" y="597700"/>
                  </a:lnTo>
                  <a:lnTo>
                    <a:pt x="450430" y="593623"/>
                  </a:lnTo>
                  <a:close/>
                </a:path>
                <a:path w="1174750" h="1130934">
                  <a:moveTo>
                    <a:pt x="463156" y="576008"/>
                  </a:moveTo>
                  <a:lnTo>
                    <a:pt x="463067" y="575652"/>
                  </a:lnTo>
                  <a:lnTo>
                    <a:pt x="462838" y="575398"/>
                  </a:lnTo>
                  <a:lnTo>
                    <a:pt x="462711" y="575398"/>
                  </a:lnTo>
                  <a:lnTo>
                    <a:pt x="461225" y="575525"/>
                  </a:lnTo>
                  <a:lnTo>
                    <a:pt x="459765" y="575691"/>
                  </a:lnTo>
                  <a:lnTo>
                    <a:pt x="458050" y="575856"/>
                  </a:lnTo>
                  <a:lnTo>
                    <a:pt x="459905" y="579272"/>
                  </a:lnTo>
                  <a:lnTo>
                    <a:pt x="461467" y="577278"/>
                  </a:lnTo>
                  <a:lnTo>
                    <a:pt x="463016" y="576465"/>
                  </a:lnTo>
                  <a:lnTo>
                    <a:pt x="463067" y="576224"/>
                  </a:lnTo>
                  <a:lnTo>
                    <a:pt x="463156" y="576008"/>
                  </a:lnTo>
                  <a:close/>
                </a:path>
                <a:path w="1174750" h="1130934">
                  <a:moveTo>
                    <a:pt x="504075" y="639000"/>
                  </a:moveTo>
                  <a:lnTo>
                    <a:pt x="502513" y="632853"/>
                  </a:lnTo>
                  <a:lnTo>
                    <a:pt x="500646" y="635025"/>
                  </a:lnTo>
                  <a:lnTo>
                    <a:pt x="500900" y="636676"/>
                  </a:lnTo>
                  <a:lnTo>
                    <a:pt x="504075" y="639000"/>
                  </a:lnTo>
                  <a:close/>
                </a:path>
                <a:path w="1174750" h="1130934">
                  <a:moveTo>
                    <a:pt x="514972" y="932992"/>
                  </a:moveTo>
                  <a:lnTo>
                    <a:pt x="514756" y="932484"/>
                  </a:lnTo>
                  <a:lnTo>
                    <a:pt x="514642" y="931748"/>
                  </a:lnTo>
                  <a:lnTo>
                    <a:pt x="513257" y="932256"/>
                  </a:lnTo>
                  <a:lnTo>
                    <a:pt x="511949" y="932764"/>
                  </a:lnTo>
                  <a:lnTo>
                    <a:pt x="509739" y="933589"/>
                  </a:lnTo>
                  <a:lnTo>
                    <a:pt x="512419" y="935215"/>
                  </a:lnTo>
                  <a:lnTo>
                    <a:pt x="513791" y="935189"/>
                  </a:lnTo>
                  <a:lnTo>
                    <a:pt x="514832" y="933297"/>
                  </a:lnTo>
                  <a:lnTo>
                    <a:pt x="514972" y="932992"/>
                  </a:lnTo>
                  <a:close/>
                </a:path>
                <a:path w="1174750" h="1130934">
                  <a:moveTo>
                    <a:pt x="532765" y="812025"/>
                  </a:moveTo>
                  <a:lnTo>
                    <a:pt x="532752" y="811504"/>
                  </a:lnTo>
                  <a:lnTo>
                    <a:pt x="532726" y="810971"/>
                  </a:lnTo>
                  <a:lnTo>
                    <a:pt x="532168" y="810920"/>
                  </a:lnTo>
                  <a:lnTo>
                    <a:pt x="531520" y="810653"/>
                  </a:lnTo>
                  <a:lnTo>
                    <a:pt x="531037" y="810844"/>
                  </a:lnTo>
                  <a:lnTo>
                    <a:pt x="530390" y="811085"/>
                  </a:lnTo>
                  <a:lnTo>
                    <a:pt x="529869" y="811657"/>
                  </a:lnTo>
                  <a:lnTo>
                    <a:pt x="529297" y="812076"/>
                  </a:lnTo>
                  <a:lnTo>
                    <a:pt x="531609" y="812393"/>
                  </a:lnTo>
                  <a:lnTo>
                    <a:pt x="532765" y="812558"/>
                  </a:lnTo>
                  <a:lnTo>
                    <a:pt x="532765" y="812025"/>
                  </a:lnTo>
                  <a:close/>
                </a:path>
                <a:path w="1174750" h="1130934">
                  <a:moveTo>
                    <a:pt x="541769" y="588657"/>
                  </a:moveTo>
                  <a:lnTo>
                    <a:pt x="541731" y="587032"/>
                  </a:lnTo>
                  <a:lnTo>
                    <a:pt x="538721" y="584987"/>
                  </a:lnTo>
                  <a:lnTo>
                    <a:pt x="539229" y="590296"/>
                  </a:lnTo>
                  <a:lnTo>
                    <a:pt x="539686" y="590346"/>
                  </a:lnTo>
                  <a:lnTo>
                    <a:pt x="540613" y="590486"/>
                  </a:lnTo>
                  <a:lnTo>
                    <a:pt x="541769" y="588657"/>
                  </a:lnTo>
                  <a:close/>
                </a:path>
                <a:path w="1174750" h="1130934">
                  <a:moveTo>
                    <a:pt x="570293" y="621715"/>
                  </a:moveTo>
                  <a:lnTo>
                    <a:pt x="568947" y="616038"/>
                  </a:lnTo>
                  <a:lnTo>
                    <a:pt x="568629" y="618083"/>
                  </a:lnTo>
                  <a:lnTo>
                    <a:pt x="567232" y="620382"/>
                  </a:lnTo>
                  <a:lnTo>
                    <a:pt x="570293" y="621715"/>
                  </a:lnTo>
                  <a:close/>
                </a:path>
                <a:path w="1174750" h="1130934">
                  <a:moveTo>
                    <a:pt x="570738" y="390258"/>
                  </a:moveTo>
                  <a:lnTo>
                    <a:pt x="570496" y="390017"/>
                  </a:lnTo>
                  <a:lnTo>
                    <a:pt x="569887" y="389356"/>
                  </a:lnTo>
                  <a:lnTo>
                    <a:pt x="568896" y="389064"/>
                  </a:lnTo>
                  <a:lnTo>
                    <a:pt x="567512" y="388340"/>
                  </a:lnTo>
                  <a:lnTo>
                    <a:pt x="567347" y="389636"/>
                  </a:lnTo>
                  <a:lnTo>
                    <a:pt x="566966" y="390728"/>
                  </a:lnTo>
                  <a:lnTo>
                    <a:pt x="567232" y="390956"/>
                  </a:lnTo>
                  <a:lnTo>
                    <a:pt x="567931" y="391528"/>
                  </a:lnTo>
                  <a:lnTo>
                    <a:pt x="568934" y="391795"/>
                  </a:lnTo>
                  <a:lnTo>
                    <a:pt x="570014" y="391922"/>
                  </a:lnTo>
                  <a:lnTo>
                    <a:pt x="570738" y="390258"/>
                  </a:lnTo>
                  <a:close/>
                </a:path>
                <a:path w="1174750" h="1130934">
                  <a:moveTo>
                    <a:pt x="584746" y="1039164"/>
                  </a:moveTo>
                  <a:lnTo>
                    <a:pt x="584161" y="1038847"/>
                  </a:lnTo>
                  <a:lnTo>
                    <a:pt x="583565" y="1038402"/>
                  </a:lnTo>
                  <a:lnTo>
                    <a:pt x="581329" y="1042708"/>
                  </a:lnTo>
                  <a:lnTo>
                    <a:pt x="581952" y="1042987"/>
                  </a:lnTo>
                  <a:lnTo>
                    <a:pt x="582561" y="1043216"/>
                  </a:lnTo>
                  <a:lnTo>
                    <a:pt x="583171" y="1043482"/>
                  </a:lnTo>
                  <a:lnTo>
                    <a:pt x="583704" y="1042073"/>
                  </a:lnTo>
                  <a:lnTo>
                    <a:pt x="584250" y="1040676"/>
                  </a:lnTo>
                  <a:lnTo>
                    <a:pt x="584720" y="1039291"/>
                  </a:lnTo>
                  <a:lnTo>
                    <a:pt x="584746" y="1039164"/>
                  </a:lnTo>
                  <a:close/>
                </a:path>
                <a:path w="1174750" h="1130934">
                  <a:moveTo>
                    <a:pt x="599338" y="999807"/>
                  </a:moveTo>
                  <a:lnTo>
                    <a:pt x="598893" y="997115"/>
                  </a:lnTo>
                  <a:lnTo>
                    <a:pt x="597420" y="996010"/>
                  </a:lnTo>
                  <a:lnTo>
                    <a:pt x="594804" y="996632"/>
                  </a:lnTo>
                  <a:lnTo>
                    <a:pt x="596315" y="997686"/>
                  </a:lnTo>
                  <a:lnTo>
                    <a:pt x="599338" y="999807"/>
                  </a:lnTo>
                  <a:close/>
                </a:path>
                <a:path w="1174750" h="1130934">
                  <a:moveTo>
                    <a:pt x="649909" y="676249"/>
                  </a:moveTo>
                  <a:lnTo>
                    <a:pt x="649097" y="675233"/>
                  </a:lnTo>
                  <a:lnTo>
                    <a:pt x="647839" y="675716"/>
                  </a:lnTo>
                  <a:lnTo>
                    <a:pt x="646709" y="676313"/>
                  </a:lnTo>
                  <a:lnTo>
                    <a:pt x="644537" y="677392"/>
                  </a:lnTo>
                  <a:lnTo>
                    <a:pt x="647801" y="678878"/>
                  </a:lnTo>
                  <a:lnTo>
                    <a:pt x="649198" y="678688"/>
                  </a:lnTo>
                  <a:lnTo>
                    <a:pt x="649795" y="676605"/>
                  </a:lnTo>
                  <a:lnTo>
                    <a:pt x="649909" y="676249"/>
                  </a:lnTo>
                  <a:close/>
                </a:path>
                <a:path w="1174750" h="1130934">
                  <a:moveTo>
                    <a:pt x="654075" y="848969"/>
                  </a:moveTo>
                  <a:lnTo>
                    <a:pt x="652945" y="848080"/>
                  </a:lnTo>
                  <a:lnTo>
                    <a:pt x="650671" y="846302"/>
                  </a:lnTo>
                  <a:lnTo>
                    <a:pt x="650341" y="846797"/>
                  </a:lnTo>
                  <a:lnTo>
                    <a:pt x="650024" y="847293"/>
                  </a:lnTo>
                  <a:lnTo>
                    <a:pt x="649693" y="847788"/>
                  </a:lnTo>
                  <a:lnTo>
                    <a:pt x="650925" y="848512"/>
                  </a:lnTo>
                  <a:lnTo>
                    <a:pt x="652145" y="849274"/>
                  </a:lnTo>
                  <a:lnTo>
                    <a:pt x="653364" y="849998"/>
                  </a:lnTo>
                  <a:lnTo>
                    <a:pt x="653846" y="849325"/>
                  </a:lnTo>
                  <a:lnTo>
                    <a:pt x="654075" y="848969"/>
                  </a:lnTo>
                  <a:close/>
                </a:path>
                <a:path w="1174750" h="1130934">
                  <a:moveTo>
                    <a:pt x="701687" y="603529"/>
                  </a:moveTo>
                  <a:lnTo>
                    <a:pt x="699414" y="600316"/>
                  </a:lnTo>
                  <a:lnTo>
                    <a:pt x="696353" y="601865"/>
                  </a:lnTo>
                  <a:lnTo>
                    <a:pt x="698627" y="602564"/>
                  </a:lnTo>
                  <a:lnTo>
                    <a:pt x="701687" y="603529"/>
                  </a:lnTo>
                  <a:close/>
                </a:path>
                <a:path w="1174750" h="1130934">
                  <a:moveTo>
                    <a:pt x="704786" y="1015860"/>
                  </a:moveTo>
                  <a:lnTo>
                    <a:pt x="704100" y="1013129"/>
                  </a:lnTo>
                  <a:lnTo>
                    <a:pt x="703745" y="1011783"/>
                  </a:lnTo>
                  <a:lnTo>
                    <a:pt x="703173" y="1011936"/>
                  </a:lnTo>
                  <a:lnTo>
                    <a:pt x="702614" y="1012075"/>
                  </a:lnTo>
                  <a:lnTo>
                    <a:pt x="702056" y="1012228"/>
                  </a:lnTo>
                  <a:lnTo>
                    <a:pt x="702729" y="1014933"/>
                  </a:lnTo>
                  <a:lnTo>
                    <a:pt x="703084" y="1016304"/>
                  </a:lnTo>
                  <a:lnTo>
                    <a:pt x="703656" y="1016152"/>
                  </a:lnTo>
                  <a:lnTo>
                    <a:pt x="704227" y="1016012"/>
                  </a:lnTo>
                  <a:lnTo>
                    <a:pt x="704786" y="1015860"/>
                  </a:lnTo>
                  <a:close/>
                </a:path>
                <a:path w="1174750" h="1130934">
                  <a:moveTo>
                    <a:pt x="715289" y="728700"/>
                  </a:moveTo>
                  <a:lnTo>
                    <a:pt x="712660" y="727049"/>
                  </a:lnTo>
                  <a:lnTo>
                    <a:pt x="712139" y="727989"/>
                  </a:lnTo>
                  <a:lnTo>
                    <a:pt x="711200" y="728980"/>
                  </a:lnTo>
                  <a:lnTo>
                    <a:pt x="712660" y="729589"/>
                  </a:lnTo>
                  <a:lnTo>
                    <a:pt x="713447" y="730072"/>
                  </a:lnTo>
                  <a:lnTo>
                    <a:pt x="714298" y="730161"/>
                  </a:lnTo>
                  <a:lnTo>
                    <a:pt x="714514" y="730199"/>
                  </a:lnTo>
                  <a:lnTo>
                    <a:pt x="715289" y="728700"/>
                  </a:lnTo>
                  <a:close/>
                </a:path>
                <a:path w="1174750" h="1130934">
                  <a:moveTo>
                    <a:pt x="726948" y="110451"/>
                  </a:moveTo>
                  <a:lnTo>
                    <a:pt x="725068" y="108369"/>
                  </a:lnTo>
                  <a:lnTo>
                    <a:pt x="724077" y="107238"/>
                  </a:lnTo>
                  <a:lnTo>
                    <a:pt x="722299" y="105270"/>
                  </a:lnTo>
                  <a:lnTo>
                    <a:pt x="721918" y="109283"/>
                  </a:lnTo>
                  <a:lnTo>
                    <a:pt x="723430" y="109956"/>
                  </a:lnTo>
                  <a:lnTo>
                    <a:pt x="726948" y="110451"/>
                  </a:lnTo>
                  <a:close/>
                </a:path>
                <a:path w="1174750" h="1130934">
                  <a:moveTo>
                    <a:pt x="731316" y="4686"/>
                  </a:moveTo>
                  <a:lnTo>
                    <a:pt x="731139" y="3098"/>
                  </a:lnTo>
                  <a:lnTo>
                    <a:pt x="730986" y="1549"/>
                  </a:lnTo>
                  <a:lnTo>
                    <a:pt x="730821" y="0"/>
                  </a:lnTo>
                  <a:lnTo>
                    <a:pt x="730402" y="38"/>
                  </a:lnTo>
                  <a:lnTo>
                    <a:pt x="729957" y="114"/>
                  </a:lnTo>
                  <a:lnTo>
                    <a:pt x="729513" y="165"/>
                  </a:lnTo>
                  <a:lnTo>
                    <a:pt x="729691" y="1727"/>
                  </a:lnTo>
                  <a:lnTo>
                    <a:pt x="729869" y="3276"/>
                  </a:lnTo>
                  <a:lnTo>
                    <a:pt x="730034" y="4851"/>
                  </a:lnTo>
                  <a:lnTo>
                    <a:pt x="730465" y="4787"/>
                  </a:lnTo>
                  <a:lnTo>
                    <a:pt x="731316" y="4686"/>
                  </a:lnTo>
                  <a:close/>
                </a:path>
                <a:path w="1174750" h="1130934">
                  <a:moveTo>
                    <a:pt x="738822" y="195681"/>
                  </a:moveTo>
                  <a:lnTo>
                    <a:pt x="738124" y="195389"/>
                  </a:lnTo>
                  <a:lnTo>
                    <a:pt x="737425" y="194932"/>
                  </a:lnTo>
                  <a:lnTo>
                    <a:pt x="736714" y="194932"/>
                  </a:lnTo>
                  <a:lnTo>
                    <a:pt x="736409" y="194906"/>
                  </a:lnTo>
                  <a:lnTo>
                    <a:pt x="736104" y="195897"/>
                  </a:lnTo>
                  <a:lnTo>
                    <a:pt x="735482" y="196938"/>
                  </a:lnTo>
                  <a:lnTo>
                    <a:pt x="736587" y="197053"/>
                  </a:lnTo>
                  <a:lnTo>
                    <a:pt x="737362" y="197294"/>
                  </a:lnTo>
                  <a:lnTo>
                    <a:pt x="738022" y="197116"/>
                  </a:lnTo>
                  <a:lnTo>
                    <a:pt x="738390" y="197002"/>
                  </a:lnTo>
                  <a:lnTo>
                    <a:pt x="738568" y="196202"/>
                  </a:lnTo>
                  <a:lnTo>
                    <a:pt x="738822" y="195681"/>
                  </a:lnTo>
                  <a:close/>
                </a:path>
                <a:path w="1174750" h="1130934">
                  <a:moveTo>
                    <a:pt x="742111" y="913384"/>
                  </a:moveTo>
                  <a:lnTo>
                    <a:pt x="742010" y="912444"/>
                  </a:lnTo>
                  <a:lnTo>
                    <a:pt x="742086" y="911479"/>
                  </a:lnTo>
                  <a:lnTo>
                    <a:pt x="740295" y="912152"/>
                  </a:lnTo>
                  <a:lnTo>
                    <a:pt x="737450" y="913218"/>
                  </a:lnTo>
                  <a:lnTo>
                    <a:pt x="737603" y="913663"/>
                  </a:lnTo>
                  <a:lnTo>
                    <a:pt x="737908" y="914577"/>
                  </a:lnTo>
                  <a:lnTo>
                    <a:pt x="739241" y="914222"/>
                  </a:lnTo>
                  <a:lnTo>
                    <a:pt x="740600" y="913955"/>
                  </a:lnTo>
                  <a:lnTo>
                    <a:pt x="742111" y="913384"/>
                  </a:lnTo>
                  <a:close/>
                </a:path>
                <a:path w="1174750" h="1130934">
                  <a:moveTo>
                    <a:pt x="754507" y="504748"/>
                  </a:moveTo>
                  <a:lnTo>
                    <a:pt x="754075" y="502208"/>
                  </a:lnTo>
                  <a:lnTo>
                    <a:pt x="752932" y="501332"/>
                  </a:lnTo>
                  <a:lnTo>
                    <a:pt x="750760" y="502475"/>
                  </a:lnTo>
                  <a:lnTo>
                    <a:pt x="750354" y="504685"/>
                  </a:lnTo>
                  <a:lnTo>
                    <a:pt x="751293" y="505815"/>
                  </a:lnTo>
                  <a:lnTo>
                    <a:pt x="753808" y="505739"/>
                  </a:lnTo>
                  <a:lnTo>
                    <a:pt x="754507" y="504748"/>
                  </a:lnTo>
                  <a:close/>
                </a:path>
                <a:path w="1174750" h="1130934">
                  <a:moveTo>
                    <a:pt x="759764" y="398856"/>
                  </a:moveTo>
                  <a:lnTo>
                    <a:pt x="759142" y="398856"/>
                  </a:lnTo>
                  <a:lnTo>
                    <a:pt x="758342" y="398576"/>
                  </a:lnTo>
                  <a:lnTo>
                    <a:pt x="757923" y="398881"/>
                  </a:lnTo>
                  <a:lnTo>
                    <a:pt x="755891" y="400253"/>
                  </a:lnTo>
                  <a:lnTo>
                    <a:pt x="756856" y="401701"/>
                  </a:lnTo>
                  <a:lnTo>
                    <a:pt x="758659" y="404114"/>
                  </a:lnTo>
                  <a:lnTo>
                    <a:pt x="759142" y="401789"/>
                  </a:lnTo>
                  <a:lnTo>
                    <a:pt x="759764" y="398856"/>
                  </a:lnTo>
                  <a:close/>
                </a:path>
                <a:path w="1174750" h="1130934">
                  <a:moveTo>
                    <a:pt x="762965" y="1130617"/>
                  </a:moveTo>
                  <a:lnTo>
                    <a:pt x="762508" y="1128331"/>
                  </a:lnTo>
                  <a:lnTo>
                    <a:pt x="761974" y="1125524"/>
                  </a:lnTo>
                  <a:lnTo>
                    <a:pt x="761492" y="1125588"/>
                  </a:lnTo>
                  <a:lnTo>
                    <a:pt x="760476" y="1125715"/>
                  </a:lnTo>
                  <a:lnTo>
                    <a:pt x="760069" y="1127429"/>
                  </a:lnTo>
                  <a:lnTo>
                    <a:pt x="759587" y="1129157"/>
                  </a:lnTo>
                  <a:lnTo>
                    <a:pt x="762965" y="1130617"/>
                  </a:lnTo>
                  <a:close/>
                </a:path>
                <a:path w="1174750" h="1130934">
                  <a:moveTo>
                    <a:pt x="803148" y="302412"/>
                  </a:moveTo>
                  <a:lnTo>
                    <a:pt x="802932" y="299110"/>
                  </a:lnTo>
                  <a:lnTo>
                    <a:pt x="801611" y="297840"/>
                  </a:lnTo>
                  <a:lnTo>
                    <a:pt x="798525" y="299923"/>
                  </a:lnTo>
                  <a:lnTo>
                    <a:pt x="800074" y="300774"/>
                  </a:lnTo>
                  <a:lnTo>
                    <a:pt x="803148" y="302412"/>
                  </a:lnTo>
                  <a:close/>
                </a:path>
                <a:path w="1174750" h="1130934">
                  <a:moveTo>
                    <a:pt x="812888" y="595807"/>
                  </a:moveTo>
                  <a:lnTo>
                    <a:pt x="811898" y="595376"/>
                  </a:lnTo>
                  <a:lnTo>
                    <a:pt x="811123" y="596392"/>
                  </a:lnTo>
                  <a:lnTo>
                    <a:pt x="810501" y="597395"/>
                  </a:lnTo>
                  <a:lnTo>
                    <a:pt x="809853" y="598398"/>
                  </a:lnTo>
                  <a:lnTo>
                    <a:pt x="810552" y="598690"/>
                  </a:lnTo>
                  <a:lnTo>
                    <a:pt x="811237" y="599008"/>
                  </a:lnTo>
                  <a:lnTo>
                    <a:pt x="811911" y="599300"/>
                  </a:lnTo>
                  <a:lnTo>
                    <a:pt x="812596" y="597027"/>
                  </a:lnTo>
                  <a:lnTo>
                    <a:pt x="812850" y="595871"/>
                  </a:lnTo>
                  <a:close/>
                </a:path>
                <a:path w="1174750" h="1130934">
                  <a:moveTo>
                    <a:pt x="813955" y="917524"/>
                  </a:moveTo>
                  <a:lnTo>
                    <a:pt x="812546" y="915924"/>
                  </a:lnTo>
                  <a:lnTo>
                    <a:pt x="811403" y="914590"/>
                  </a:lnTo>
                  <a:lnTo>
                    <a:pt x="810221" y="913269"/>
                  </a:lnTo>
                  <a:lnTo>
                    <a:pt x="810437" y="917371"/>
                  </a:lnTo>
                  <a:lnTo>
                    <a:pt x="813955" y="917524"/>
                  </a:lnTo>
                  <a:close/>
                </a:path>
                <a:path w="1174750" h="1130934">
                  <a:moveTo>
                    <a:pt x="875499" y="391579"/>
                  </a:moveTo>
                  <a:lnTo>
                    <a:pt x="874788" y="390956"/>
                  </a:lnTo>
                  <a:lnTo>
                    <a:pt x="874382" y="390347"/>
                  </a:lnTo>
                  <a:lnTo>
                    <a:pt x="873683" y="390182"/>
                  </a:lnTo>
                  <a:lnTo>
                    <a:pt x="872998" y="390004"/>
                  </a:lnTo>
                  <a:lnTo>
                    <a:pt x="872299" y="389851"/>
                  </a:lnTo>
                  <a:lnTo>
                    <a:pt x="872413" y="390753"/>
                  </a:lnTo>
                  <a:lnTo>
                    <a:pt x="872350" y="391706"/>
                  </a:lnTo>
                  <a:lnTo>
                    <a:pt x="872705" y="392531"/>
                  </a:lnTo>
                  <a:lnTo>
                    <a:pt x="872959" y="393153"/>
                  </a:lnTo>
                  <a:lnTo>
                    <a:pt x="873709" y="393560"/>
                  </a:lnTo>
                  <a:lnTo>
                    <a:pt x="874255" y="394068"/>
                  </a:lnTo>
                  <a:lnTo>
                    <a:pt x="874687" y="393407"/>
                  </a:lnTo>
                  <a:lnTo>
                    <a:pt x="875398" y="392811"/>
                  </a:lnTo>
                  <a:lnTo>
                    <a:pt x="875499" y="391579"/>
                  </a:lnTo>
                  <a:close/>
                </a:path>
                <a:path w="1174750" h="1130934">
                  <a:moveTo>
                    <a:pt x="885063" y="268528"/>
                  </a:moveTo>
                  <a:lnTo>
                    <a:pt x="884351" y="268401"/>
                  </a:lnTo>
                  <a:lnTo>
                    <a:pt x="883640" y="268287"/>
                  </a:lnTo>
                  <a:lnTo>
                    <a:pt x="882942" y="268173"/>
                  </a:lnTo>
                  <a:lnTo>
                    <a:pt x="882802" y="269379"/>
                  </a:lnTo>
                  <a:lnTo>
                    <a:pt x="882624" y="270586"/>
                  </a:lnTo>
                  <a:lnTo>
                    <a:pt x="882599" y="271919"/>
                  </a:lnTo>
                  <a:lnTo>
                    <a:pt x="884212" y="272161"/>
                  </a:lnTo>
                  <a:lnTo>
                    <a:pt x="884605" y="270916"/>
                  </a:lnTo>
                  <a:lnTo>
                    <a:pt x="884809" y="269722"/>
                  </a:lnTo>
                  <a:lnTo>
                    <a:pt x="885063" y="268528"/>
                  </a:lnTo>
                  <a:close/>
                </a:path>
                <a:path w="1174750" h="1130934">
                  <a:moveTo>
                    <a:pt x="903757" y="1022629"/>
                  </a:moveTo>
                  <a:lnTo>
                    <a:pt x="902766" y="1022426"/>
                  </a:lnTo>
                  <a:lnTo>
                    <a:pt x="901611" y="1021816"/>
                  </a:lnTo>
                  <a:lnTo>
                    <a:pt x="900874" y="1022146"/>
                  </a:lnTo>
                  <a:lnTo>
                    <a:pt x="899972" y="1022591"/>
                  </a:lnTo>
                  <a:lnTo>
                    <a:pt x="899426" y="1023797"/>
                  </a:lnTo>
                  <a:lnTo>
                    <a:pt x="898093" y="1025486"/>
                  </a:lnTo>
                  <a:lnTo>
                    <a:pt x="900239" y="1025626"/>
                  </a:lnTo>
                  <a:lnTo>
                    <a:pt x="901623" y="1026121"/>
                  </a:lnTo>
                  <a:lnTo>
                    <a:pt x="902385" y="1025652"/>
                  </a:lnTo>
                  <a:lnTo>
                    <a:pt x="903160" y="1025131"/>
                  </a:lnTo>
                  <a:lnTo>
                    <a:pt x="903312" y="1023658"/>
                  </a:lnTo>
                  <a:lnTo>
                    <a:pt x="903757" y="1022629"/>
                  </a:lnTo>
                  <a:close/>
                </a:path>
                <a:path w="1174750" h="1130934">
                  <a:moveTo>
                    <a:pt x="919276" y="930516"/>
                  </a:moveTo>
                  <a:lnTo>
                    <a:pt x="917384" y="927722"/>
                  </a:lnTo>
                  <a:lnTo>
                    <a:pt x="916381" y="929779"/>
                  </a:lnTo>
                  <a:lnTo>
                    <a:pt x="914336" y="931633"/>
                  </a:lnTo>
                  <a:lnTo>
                    <a:pt x="915682" y="934948"/>
                  </a:lnTo>
                  <a:lnTo>
                    <a:pt x="917867" y="932434"/>
                  </a:lnTo>
                  <a:lnTo>
                    <a:pt x="919276" y="930516"/>
                  </a:lnTo>
                  <a:close/>
                </a:path>
                <a:path w="1174750" h="1130934">
                  <a:moveTo>
                    <a:pt x="929982" y="811580"/>
                  </a:moveTo>
                  <a:lnTo>
                    <a:pt x="929805" y="810107"/>
                  </a:lnTo>
                  <a:lnTo>
                    <a:pt x="929309" y="809472"/>
                  </a:lnTo>
                  <a:lnTo>
                    <a:pt x="928979" y="808812"/>
                  </a:lnTo>
                  <a:lnTo>
                    <a:pt x="928535" y="808888"/>
                  </a:lnTo>
                  <a:lnTo>
                    <a:pt x="928077" y="808964"/>
                  </a:lnTo>
                  <a:lnTo>
                    <a:pt x="927633" y="809040"/>
                  </a:lnTo>
                  <a:lnTo>
                    <a:pt x="927760" y="813333"/>
                  </a:lnTo>
                  <a:lnTo>
                    <a:pt x="928382" y="813295"/>
                  </a:lnTo>
                  <a:lnTo>
                    <a:pt x="928992" y="813282"/>
                  </a:lnTo>
                  <a:lnTo>
                    <a:pt x="929601" y="813244"/>
                  </a:lnTo>
                  <a:lnTo>
                    <a:pt x="929716" y="812419"/>
                  </a:lnTo>
                  <a:lnTo>
                    <a:pt x="929982" y="811580"/>
                  </a:lnTo>
                  <a:close/>
                </a:path>
                <a:path w="1174750" h="1130934">
                  <a:moveTo>
                    <a:pt x="935316" y="1021270"/>
                  </a:moveTo>
                  <a:lnTo>
                    <a:pt x="932751" y="1014450"/>
                  </a:lnTo>
                  <a:lnTo>
                    <a:pt x="931938" y="1017028"/>
                  </a:lnTo>
                  <a:lnTo>
                    <a:pt x="931443" y="1018755"/>
                  </a:lnTo>
                  <a:lnTo>
                    <a:pt x="930783" y="1020902"/>
                  </a:lnTo>
                  <a:lnTo>
                    <a:pt x="935316" y="1021270"/>
                  </a:lnTo>
                  <a:close/>
                </a:path>
                <a:path w="1174750" h="1130934">
                  <a:moveTo>
                    <a:pt x="948156" y="525132"/>
                  </a:moveTo>
                  <a:lnTo>
                    <a:pt x="946734" y="523163"/>
                  </a:lnTo>
                  <a:lnTo>
                    <a:pt x="946480" y="522820"/>
                  </a:lnTo>
                  <a:lnTo>
                    <a:pt x="945337" y="522617"/>
                  </a:lnTo>
                  <a:lnTo>
                    <a:pt x="943698" y="524154"/>
                  </a:lnTo>
                  <a:lnTo>
                    <a:pt x="943165" y="525576"/>
                  </a:lnTo>
                  <a:lnTo>
                    <a:pt x="945413" y="527050"/>
                  </a:lnTo>
                  <a:lnTo>
                    <a:pt x="946696" y="526021"/>
                  </a:lnTo>
                  <a:lnTo>
                    <a:pt x="948156" y="525132"/>
                  </a:lnTo>
                  <a:close/>
                </a:path>
                <a:path w="1174750" h="1130934">
                  <a:moveTo>
                    <a:pt x="991577" y="101981"/>
                  </a:moveTo>
                  <a:lnTo>
                    <a:pt x="988504" y="99187"/>
                  </a:lnTo>
                  <a:lnTo>
                    <a:pt x="988491" y="102044"/>
                  </a:lnTo>
                  <a:lnTo>
                    <a:pt x="988479" y="105244"/>
                  </a:lnTo>
                  <a:lnTo>
                    <a:pt x="990663" y="103606"/>
                  </a:lnTo>
                  <a:lnTo>
                    <a:pt x="991577" y="101981"/>
                  </a:lnTo>
                  <a:close/>
                </a:path>
                <a:path w="1174750" h="1130934">
                  <a:moveTo>
                    <a:pt x="1031024" y="152577"/>
                  </a:moveTo>
                  <a:lnTo>
                    <a:pt x="1030986" y="151879"/>
                  </a:lnTo>
                  <a:lnTo>
                    <a:pt x="1030960" y="151650"/>
                  </a:lnTo>
                  <a:lnTo>
                    <a:pt x="1029690" y="151206"/>
                  </a:lnTo>
                  <a:lnTo>
                    <a:pt x="1029182" y="151866"/>
                  </a:lnTo>
                  <a:lnTo>
                    <a:pt x="1028839" y="152590"/>
                  </a:lnTo>
                  <a:lnTo>
                    <a:pt x="1028738" y="153276"/>
                  </a:lnTo>
                  <a:lnTo>
                    <a:pt x="1028725" y="153479"/>
                  </a:lnTo>
                  <a:lnTo>
                    <a:pt x="1029614" y="153822"/>
                  </a:lnTo>
                  <a:lnTo>
                    <a:pt x="1030478" y="154305"/>
                  </a:lnTo>
                  <a:lnTo>
                    <a:pt x="1030719" y="153289"/>
                  </a:lnTo>
                  <a:lnTo>
                    <a:pt x="1031024" y="152577"/>
                  </a:lnTo>
                  <a:close/>
                </a:path>
                <a:path w="1174750" h="1130934">
                  <a:moveTo>
                    <a:pt x="1073899" y="461797"/>
                  </a:moveTo>
                  <a:lnTo>
                    <a:pt x="1073721" y="460248"/>
                  </a:lnTo>
                  <a:lnTo>
                    <a:pt x="1072222" y="459841"/>
                  </a:lnTo>
                  <a:lnTo>
                    <a:pt x="1070825" y="459054"/>
                  </a:lnTo>
                  <a:lnTo>
                    <a:pt x="1070533" y="460654"/>
                  </a:lnTo>
                  <a:lnTo>
                    <a:pt x="1069962" y="461797"/>
                  </a:lnTo>
                  <a:lnTo>
                    <a:pt x="1070635" y="463219"/>
                  </a:lnTo>
                  <a:lnTo>
                    <a:pt x="1071892" y="463499"/>
                  </a:lnTo>
                  <a:lnTo>
                    <a:pt x="1072756" y="463956"/>
                  </a:lnTo>
                  <a:lnTo>
                    <a:pt x="1073150" y="462902"/>
                  </a:lnTo>
                  <a:lnTo>
                    <a:pt x="1073899" y="461797"/>
                  </a:lnTo>
                  <a:close/>
                </a:path>
                <a:path w="1174750" h="1130934">
                  <a:moveTo>
                    <a:pt x="1098105" y="656932"/>
                  </a:moveTo>
                  <a:lnTo>
                    <a:pt x="1097038" y="656590"/>
                  </a:lnTo>
                  <a:lnTo>
                    <a:pt x="1095946" y="655955"/>
                  </a:lnTo>
                  <a:lnTo>
                    <a:pt x="1094282" y="656120"/>
                  </a:lnTo>
                  <a:lnTo>
                    <a:pt x="1093774" y="657313"/>
                  </a:lnTo>
                  <a:lnTo>
                    <a:pt x="1092644" y="658660"/>
                  </a:lnTo>
                  <a:lnTo>
                    <a:pt x="1094562" y="659028"/>
                  </a:lnTo>
                  <a:lnTo>
                    <a:pt x="1095743" y="659599"/>
                  </a:lnTo>
                  <a:lnTo>
                    <a:pt x="1096683" y="659320"/>
                  </a:lnTo>
                  <a:lnTo>
                    <a:pt x="1097330" y="659104"/>
                  </a:lnTo>
                  <a:lnTo>
                    <a:pt x="1097648" y="657796"/>
                  </a:lnTo>
                  <a:lnTo>
                    <a:pt x="1098105" y="656932"/>
                  </a:lnTo>
                  <a:close/>
                </a:path>
                <a:path w="1174750" h="1130934">
                  <a:moveTo>
                    <a:pt x="1115631" y="853719"/>
                  </a:moveTo>
                  <a:lnTo>
                    <a:pt x="1115098" y="853516"/>
                  </a:lnTo>
                  <a:lnTo>
                    <a:pt x="1114539" y="853313"/>
                  </a:lnTo>
                  <a:lnTo>
                    <a:pt x="1114005" y="853084"/>
                  </a:lnTo>
                  <a:lnTo>
                    <a:pt x="1113167" y="856005"/>
                  </a:lnTo>
                  <a:lnTo>
                    <a:pt x="1112761" y="857478"/>
                  </a:lnTo>
                  <a:lnTo>
                    <a:pt x="1113675" y="857732"/>
                  </a:lnTo>
                  <a:lnTo>
                    <a:pt x="1114120" y="857872"/>
                  </a:lnTo>
                  <a:lnTo>
                    <a:pt x="1115631" y="853719"/>
                  </a:lnTo>
                  <a:close/>
                </a:path>
                <a:path w="1174750" h="1130934">
                  <a:moveTo>
                    <a:pt x="1126020" y="461086"/>
                  </a:moveTo>
                  <a:lnTo>
                    <a:pt x="1120952" y="462991"/>
                  </a:lnTo>
                  <a:lnTo>
                    <a:pt x="1123632" y="464820"/>
                  </a:lnTo>
                  <a:lnTo>
                    <a:pt x="1125042" y="464185"/>
                  </a:lnTo>
                  <a:lnTo>
                    <a:pt x="1126020" y="461086"/>
                  </a:lnTo>
                  <a:close/>
                </a:path>
                <a:path w="1174750" h="1130934">
                  <a:moveTo>
                    <a:pt x="1131582" y="487426"/>
                  </a:moveTo>
                  <a:lnTo>
                    <a:pt x="1130820" y="483933"/>
                  </a:lnTo>
                  <a:lnTo>
                    <a:pt x="1129347" y="485140"/>
                  </a:lnTo>
                  <a:lnTo>
                    <a:pt x="1127340" y="486740"/>
                  </a:lnTo>
                  <a:lnTo>
                    <a:pt x="1127721" y="487197"/>
                  </a:lnTo>
                  <a:lnTo>
                    <a:pt x="1128483" y="488162"/>
                  </a:lnTo>
                  <a:lnTo>
                    <a:pt x="1130490" y="488238"/>
                  </a:lnTo>
                  <a:lnTo>
                    <a:pt x="1131582" y="487426"/>
                  </a:lnTo>
                  <a:close/>
                </a:path>
                <a:path w="1174750" h="1130934">
                  <a:moveTo>
                    <a:pt x="1140193" y="741743"/>
                  </a:moveTo>
                  <a:lnTo>
                    <a:pt x="1139469" y="738073"/>
                  </a:lnTo>
                  <a:lnTo>
                    <a:pt x="1138047" y="738911"/>
                  </a:lnTo>
                  <a:lnTo>
                    <a:pt x="1135799" y="739101"/>
                  </a:lnTo>
                  <a:lnTo>
                    <a:pt x="1136065" y="741680"/>
                  </a:lnTo>
                  <a:lnTo>
                    <a:pt x="1140193" y="741743"/>
                  </a:lnTo>
                  <a:close/>
                </a:path>
                <a:path w="1174750" h="1130934">
                  <a:moveTo>
                    <a:pt x="1157820" y="621906"/>
                  </a:moveTo>
                  <a:lnTo>
                    <a:pt x="1156982" y="620471"/>
                  </a:lnTo>
                  <a:lnTo>
                    <a:pt x="1154417" y="620953"/>
                  </a:lnTo>
                  <a:lnTo>
                    <a:pt x="1153947" y="621055"/>
                  </a:lnTo>
                  <a:lnTo>
                    <a:pt x="1153236" y="622452"/>
                  </a:lnTo>
                  <a:lnTo>
                    <a:pt x="1154150" y="625119"/>
                  </a:lnTo>
                  <a:lnTo>
                    <a:pt x="1155750" y="625208"/>
                  </a:lnTo>
                  <a:lnTo>
                    <a:pt x="1157744" y="624230"/>
                  </a:lnTo>
                  <a:lnTo>
                    <a:pt x="1157820" y="621906"/>
                  </a:lnTo>
                  <a:close/>
                </a:path>
                <a:path w="1174750" h="1130934">
                  <a:moveTo>
                    <a:pt x="1163231" y="656386"/>
                  </a:moveTo>
                  <a:lnTo>
                    <a:pt x="1163180" y="655002"/>
                  </a:lnTo>
                  <a:lnTo>
                    <a:pt x="1162088" y="654570"/>
                  </a:lnTo>
                  <a:lnTo>
                    <a:pt x="1161491" y="654138"/>
                  </a:lnTo>
                  <a:lnTo>
                    <a:pt x="1161021" y="655002"/>
                  </a:lnTo>
                  <a:lnTo>
                    <a:pt x="1160297" y="655828"/>
                  </a:lnTo>
                  <a:lnTo>
                    <a:pt x="1160081" y="657199"/>
                  </a:lnTo>
                  <a:lnTo>
                    <a:pt x="1161097" y="657821"/>
                  </a:lnTo>
                  <a:lnTo>
                    <a:pt x="1162088" y="658888"/>
                  </a:lnTo>
                  <a:lnTo>
                    <a:pt x="1162646" y="657288"/>
                  </a:lnTo>
                  <a:lnTo>
                    <a:pt x="1163231" y="656386"/>
                  </a:lnTo>
                  <a:close/>
                </a:path>
                <a:path w="1174750" h="1130934">
                  <a:moveTo>
                    <a:pt x="1171892" y="671283"/>
                  </a:moveTo>
                  <a:lnTo>
                    <a:pt x="1171295" y="670039"/>
                  </a:lnTo>
                  <a:lnTo>
                    <a:pt x="1170152" y="667613"/>
                  </a:lnTo>
                  <a:lnTo>
                    <a:pt x="1169377" y="667943"/>
                  </a:lnTo>
                  <a:lnTo>
                    <a:pt x="1168996" y="668108"/>
                  </a:lnTo>
                  <a:lnTo>
                    <a:pt x="1169454" y="669353"/>
                  </a:lnTo>
                  <a:lnTo>
                    <a:pt x="1169924" y="670572"/>
                  </a:lnTo>
                  <a:lnTo>
                    <a:pt x="1170393" y="671817"/>
                  </a:lnTo>
                  <a:lnTo>
                    <a:pt x="1171397" y="671449"/>
                  </a:lnTo>
                  <a:lnTo>
                    <a:pt x="1171892" y="671283"/>
                  </a:lnTo>
                  <a:close/>
                </a:path>
                <a:path w="1174750" h="1130934">
                  <a:moveTo>
                    <a:pt x="1174343" y="605663"/>
                  </a:moveTo>
                  <a:lnTo>
                    <a:pt x="1168565" y="602932"/>
                  </a:lnTo>
                  <a:lnTo>
                    <a:pt x="1167803" y="604647"/>
                  </a:lnTo>
                  <a:lnTo>
                    <a:pt x="1169416" y="605663"/>
                  </a:lnTo>
                  <a:lnTo>
                    <a:pt x="1170559" y="607999"/>
                  </a:lnTo>
                  <a:lnTo>
                    <a:pt x="1174343" y="60566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66">
              <a:extLst>
                <a:ext uri="{FF2B5EF4-FFF2-40B4-BE49-F238E27FC236}">
                  <a16:creationId xmlns:a16="http://schemas.microsoft.com/office/drawing/2014/main" id="{C81F77D8-6532-DBD8-674E-56399FFFF956}"/>
                </a:ext>
              </a:extLst>
            </p:cNvPr>
            <p:cNvSpPr/>
            <p:nvPr/>
          </p:nvSpPr>
          <p:spPr>
            <a:xfrm>
              <a:off x="3779934" y="3346590"/>
              <a:ext cx="903453" cy="784189"/>
            </a:xfrm>
            <a:custGeom>
              <a:avLst/>
              <a:gdLst/>
              <a:ahLst/>
              <a:cxnLst/>
              <a:rect l="l" t="t" r="r" b="b"/>
              <a:pathLst>
                <a:path w="1161415" h="1146809">
                  <a:moveTo>
                    <a:pt x="3898" y="557072"/>
                  </a:moveTo>
                  <a:lnTo>
                    <a:pt x="3657" y="555726"/>
                  </a:lnTo>
                  <a:lnTo>
                    <a:pt x="1155" y="554380"/>
                  </a:lnTo>
                  <a:lnTo>
                    <a:pt x="177" y="556552"/>
                  </a:lnTo>
                  <a:lnTo>
                    <a:pt x="0" y="557987"/>
                  </a:lnTo>
                  <a:lnTo>
                    <a:pt x="2425" y="559244"/>
                  </a:lnTo>
                  <a:lnTo>
                    <a:pt x="3898" y="557072"/>
                  </a:lnTo>
                  <a:close/>
                </a:path>
                <a:path w="1161415" h="1146809">
                  <a:moveTo>
                    <a:pt x="82219" y="648614"/>
                  </a:moveTo>
                  <a:lnTo>
                    <a:pt x="81673" y="647509"/>
                  </a:lnTo>
                  <a:lnTo>
                    <a:pt x="81114" y="646417"/>
                  </a:lnTo>
                  <a:lnTo>
                    <a:pt x="80568" y="645312"/>
                  </a:lnTo>
                  <a:lnTo>
                    <a:pt x="80035" y="645541"/>
                  </a:lnTo>
                  <a:lnTo>
                    <a:pt x="78981" y="646049"/>
                  </a:lnTo>
                  <a:lnTo>
                    <a:pt x="81267" y="649224"/>
                  </a:lnTo>
                  <a:lnTo>
                    <a:pt x="81559" y="648995"/>
                  </a:lnTo>
                  <a:lnTo>
                    <a:pt x="81889" y="648804"/>
                  </a:lnTo>
                  <a:lnTo>
                    <a:pt x="82219" y="648614"/>
                  </a:lnTo>
                  <a:close/>
                </a:path>
                <a:path w="1161415" h="1146809">
                  <a:moveTo>
                    <a:pt x="102870" y="497979"/>
                  </a:moveTo>
                  <a:lnTo>
                    <a:pt x="101942" y="497217"/>
                  </a:lnTo>
                  <a:lnTo>
                    <a:pt x="101015" y="496430"/>
                  </a:lnTo>
                  <a:lnTo>
                    <a:pt x="100076" y="495668"/>
                  </a:lnTo>
                  <a:lnTo>
                    <a:pt x="99720" y="496087"/>
                  </a:lnTo>
                  <a:lnTo>
                    <a:pt x="99352" y="496519"/>
                  </a:lnTo>
                  <a:lnTo>
                    <a:pt x="98983" y="496938"/>
                  </a:lnTo>
                  <a:lnTo>
                    <a:pt x="99847" y="497687"/>
                  </a:lnTo>
                  <a:lnTo>
                    <a:pt x="100685" y="498475"/>
                  </a:lnTo>
                  <a:lnTo>
                    <a:pt x="101612" y="499122"/>
                  </a:lnTo>
                  <a:lnTo>
                    <a:pt x="102438" y="498373"/>
                  </a:lnTo>
                  <a:lnTo>
                    <a:pt x="102870" y="497979"/>
                  </a:lnTo>
                  <a:close/>
                </a:path>
                <a:path w="1161415" h="1146809">
                  <a:moveTo>
                    <a:pt x="104635" y="761441"/>
                  </a:moveTo>
                  <a:lnTo>
                    <a:pt x="104013" y="760984"/>
                  </a:lnTo>
                  <a:lnTo>
                    <a:pt x="103403" y="760183"/>
                  </a:lnTo>
                  <a:lnTo>
                    <a:pt x="101993" y="760095"/>
                  </a:lnTo>
                  <a:lnTo>
                    <a:pt x="101155" y="760666"/>
                  </a:lnTo>
                  <a:lnTo>
                    <a:pt x="98869" y="761530"/>
                  </a:lnTo>
                  <a:lnTo>
                    <a:pt x="101600" y="762215"/>
                  </a:lnTo>
                  <a:lnTo>
                    <a:pt x="104000" y="762800"/>
                  </a:lnTo>
                  <a:lnTo>
                    <a:pt x="104635" y="761441"/>
                  </a:lnTo>
                  <a:close/>
                </a:path>
                <a:path w="1161415" h="1146809">
                  <a:moveTo>
                    <a:pt x="109486" y="496697"/>
                  </a:moveTo>
                  <a:lnTo>
                    <a:pt x="108623" y="496150"/>
                  </a:lnTo>
                  <a:lnTo>
                    <a:pt x="107937" y="496963"/>
                  </a:lnTo>
                  <a:lnTo>
                    <a:pt x="107315" y="497776"/>
                  </a:lnTo>
                  <a:lnTo>
                    <a:pt x="106680" y="498602"/>
                  </a:lnTo>
                  <a:lnTo>
                    <a:pt x="107124" y="498919"/>
                  </a:lnTo>
                  <a:lnTo>
                    <a:pt x="108026" y="499516"/>
                  </a:lnTo>
                  <a:lnTo>
                    <a:pt x="108521" y="498602"/>
                  </a:lnTo>
                  <a:lnTo>
                    <a:pt x="109029" y="497700"/>
                  </a:lnTo>
                  <a:lnTo>
                    <a:pt x="109486" y="496697"/>
                  </a:lnTo>
                  <a:close/>
                </a:path>
                <a:path w="1161415" h="1146809">
                  <a:moveTo>
                    <a:pt x="117259" y="659841"/>
                  </a:moveTo>
                  <a:lnTo>
                    <a:pt x="116573" y="659472"/>
                  </a:lnTo>
                  <a:lnTo>
                    <a:pt x="116039" y="658952"/>
                  </a:lnTo>
                  <a:lnTo>
                    <a:pt x="115595" y="659015"/>
                  </a:lnTo>
                  <a:lnTo>
                    <a:pt x="115227" y="659079"/>
                  </a:lnTo>
                  <a:lnTo>
                    <a:pt x="114630" y="660133"/>
                  </a:lnTo>
                  <a:lnTo>
                    <a:pt x="115150" y="660844"/>
                  </a:lnTo>
                  <a:lnTo>
                    <a:pt x="115824" y="661149"/>
                  </a:lnTo>
                  <a:lnTo>
                    <a:pt x="116395" y="661543"/>
                  </a:lnTo>
                  <a:lnTo>
                    <a:pt x="116649" y="661035"/>
                  </a:lnTo>
                  <a:lnTo>
                    <a:pt x="117259" y="659841"/>
                  </a:lnTo>
                  <a:close/>
                </a:path>
                <a:path w="1161415" h="1146809">
                  <a:moveTo>
                    <a:pt x="132626" y="765873"/>
                  </a:moveTo>
                  <a:lnTo>
                    <a:pt x="132232" y="765289"/>
                  </a:lnTo>
                  <a:lnTo>
                    <a:pt x="132029" y="765035"/>
                  </a:lnTo>
                  <a:lnTo>
                    <a:pt x="131051" y="765530"/>
                  </a:lnTo>
                  <a:lnTo>
                    <a:pt x="130086" y="766064"/>
                  </a:lnTo>
                  <a:lnTo>
                    <a:pt x="129133" y="766597"/>
                  </a:lnTo>
                  <a:lnTo>
                    <a:pt x="129984" y="767981"/>
                  </a:lnTo>
                  <a:lnTo>
                    <a:pt x="130873" y="767295"/>
                  </a:lnTo>
                  <a:lnTo>
                    <a:pt x="131749" y="766597"/>
                  </a:lnTo>
                  <a:lnTo>
                    <a:pt x="132626" y="765873"/>
                  </a:lnTo>
                  <a:close/>
                </a:path>
                <a:path w="1161415" h="1146809">
                  <a:moveTo>
                    <a:pt x="161328" y="812279"/>
                  </a:moveTo>
                  <a:lnTo>
                    <a:pt x="161290" y="809383"/>
                  </a:lnTo>
                  <a:lnTo>
                    <a:pt x="161264" y="807847"/>
                  </a:lnTo>
                  <a:lnTo>
                    <a:pt x="161251" y="806323"/>
                  </a:lnTo>
                  <a:lnTo>
                    <a:pt x="159423" y="808863"/>
                  </a:lnTo>
                  <a:lnTo>
                    <a:pt x="161328" y="812279"/>
                  </a:lnTo>
                  <a:close/>
                </a:path>
                <a:path w="1161415" h="1146809">
                  <a:moveTo>
                    <a:pt x="164185" y="800455"/>
                  </a:moveTo>
                  <a:lnTo>
                    <a:pt x="162890" y="797026"/>
                  </a:lnTo>
                  <a:lnTo>
                    <a:pt x="162318" y="797293"/>
                  </a:lnTo>
                  <a:lnTo>
                    <a:pt x="161734" y="797521"/>
                  </a:lnTo>
                  <a:lnTo>
                    <a:pt x="161137" y="797801"/>
                  </a:lnTo>
                  <a:lnTo>
                    <a:pt x="161747" y="798880"/>
                  </a:lnTo>
                  <a:lnTo>
                    <a:pt x="162369" y="799960"/>
                  </a:lnTo>
                  <a:lnTo>
                    <a:pt x="162966" y="801065"/>
                  </a:lnTo>
                  <a:lnTo>
                    <a:pt x="163385" y="800862"/>
                  </a:lnTo>
                  <a:lnTo>
                    <a:pt x="164185" y="800455"/>
                  </a:lnTo>
                  <a:close/>
                </a:path>
                <a:path w="1161415" h="1146809">
                  <a:moveTo>
                    <a:pt x="184277" y="843572"/>
                  </a:moveTo>
                  <a:lnTo>
                    <a:pt x="182181" y="841806"/>
                  </a:lnTo>
                  <a:lnTo>
                    <a:pt x="181140" y="840943"/>
                  </a:lnTo>
                  <a:lnTo>
                    <a:pt x="180860" y="841235"/>
                  </a:lnTo>
                  <a:lnTo>
                    <a:pt x="180276" y="841883"/>
                  </a:lnTo>
                  <a:lnTo>
                    <a:pt x="183261" y="844677"/>
                  </a:lnTo>
                  <a:lnTo>
                    <a:pt x="183616" y="844308"/>
                  </a:lnTo>
                  <a:lnTo>
                    <a:pt x="184277" y="843572"/>
                  </a:lnTo>
                  <a:close/>
                </a:path>
                <a:path w="1161415" h="1146809">
                  <a:moveTo>
                    <a:pt x="224345" y="618807"/>
                  </a:moveTo>
                  <a:lnTo>
                    <a:pt x="223215" y="618426"/>
                  </a:lnTo>
                  <a:lnTo>
                    <a:pt x="222631" y="618083"/>
                  </a:lnTo>
                  <a:lnTo>
                    <a:pt x="222262" y="618769"/>
                  </a:lnTo>
                  <a:lnTo>
                    <a:pt x="221081" y="620966"/>
                  </a:lnTo>
                  <a:lnTo>
                    <a:pt x="222097" y="621055"/>
                  </a:lnTo>
                  <a:lnTo>
                    <a:pt x="222923" y="621372"/>
                  </a:lnTo>
                  <a:lnTo>
                    <a:pt x="223240" y="621093"/>
                  </a:lnTo>
                  <a:lnTo>
                    <a:pt x="223812" y="620649"/>
                  </a:lnTo>
                  <a:lnTo>
                    <a:pt x="224269" y="619798"/>
                  </a:lnTo>
                  <a:lnTo>
                    <a:pt x="224320" y="619086"/>
                  </a:lnTo>
                  <a:lnTo>
                    <a:pt x="224345" y="618807"/>
                  </a:lnTo>
                  <a:close/>
                </a:path>
                <a:path w="1161415" h="1146809">
                  <a:moveTo>
                    <a:pt x="243535" y="651598"/>
                  </a:moveTo>
                  <a:lnTo>
                    <a:pt x="243471" y="651154"/>
                  </a:lnTo>
                  <a:lnTo>
                    <a:pt x="243420" y="650709"/>
                  </a:lnTo>
                  <a:lnTo>
                    <a:pt x="242760" y="650341"/>
                  </a:lnTo>
                  <a:lnTo>
                    <a:pt x="242125" y="649681"/>
                  </a:lnTo>
                  <a:lnTo>
                    <a:pt x="241744" y="650455"/>
                  </a:lnTo>
                  <a:lnTo>
                    <a:pt x="241185" y="651027"/>
                  </a:lnTo>
                  <a:lnTo>
                    <a:pt x="241312" y="651471"/>
                  </a:lnTo>
                  <a:lnTo>
                    <a:pt x="241401" y="651891"/>
                  </a:lnTo>
                  <a:lnTo>
                    <a:pt x="242138" y="652183"/>
                  </a:lnTo>
                  <a:lnTo>
                    <a:pt x="242608" y="652551"/>
                  </a:lnTo>
                  <a:lnTo>
                    <a:pt x="242912" y="652081"/>
                  </a:lnTo>
                  <a:lnTo>
                    <a:pt x="243535" y="651598"/>
                  </a:lnTo>
                  <a:close/>
                </a:path>
                <a:path w="1161415" h="1146809">
                  <a:moveTo>
                    <a:pt x="270052" y="538734"/>
                  </a:moveTo>
                  <a:lnTo>
                    <a:pt x="269989" y="538022"/>
                  </a:lnTo>
                  <a:lnTo>
                    <a:pt x="269963" y="537743"/>
                  </a:lnTo>
                  <a:lnTo>
                    <a:pt x="268820" y="537235"/>
                  </a:lnTo>
                  <a:lnTo>
                    <a:pt x="267931" y="537730"/>
                  </a:lnTo>
                  <a:lnTo>
                    <a:pt x="267576" y="538480"/>
                  </a:lnTo>
                  <a:lnTo>
                    <a:pt x="266776" y="539508"/>
                  </a:lnTo>
                  <a:lnTo>
                    <a:pt x="268808" y="540029"/>
                  </a:lnTo>
                  <a:lnTo>
                    <a:pt x="269519" y="540207"/>
                  </a:lnTo>
                  <a:lnTo>
                    <a:pt x="269709" y="539470"/>
                  </a:lnTo>
                  <a:lnTo>
                    <a:pt x="270052" y="538734"/>
                  </a:lnTo>
                  <a:close/>
                </a:path>
                <a:path w="1161415" h="1146809">
                  <a:moveTo>
                    <a:pt x="286105" y="337947"/>
                  </a:moveTo>
                  <a:lnTo>
                    <a:pt x="285940" y="337324"/>
                  </a:lnTo>
                  <a:lnTo>
                    <a:pt x="285902" y="336715"/>
                  </a:lnTo>
                  <a:lnTo>
                    <a:pt x="285623" y="336257"/>
                  </a:lnTo>
                  <a:lnTo>
                    <a:pt x="285496" y="336029"/>
                  </a:lnTo>
                  <a:lnTo>
                    <a:pt x="284861" y="336156"/>
                  </a:lnTo>
                  <a:lnTo>
                    <a:pt x="284454" y="336118"/>
                  </a:lnTo>
                  <a:lnTo>
                    <a:pt x="284518" y="336727"/>
                  </a:lnTo>
                  <a:lnTo>
                    <a:pt x="284505" y="337324"/>
                  </a:lnTo>
                  <a:lnTo>
                    <a:pt x="284708" y="337870"/>
                  </a:lnTo>
                  <a:lnTo>
                    <a:pt x="284746" y="337997"/>
                  </a:lnTo>
                  <a:lnTo>
                    <a:pt x="285457" y="337921"/>
                  </a:lnTo>
                  <a:lnTo>
                    <a:pt x="286105" y="337947"/>
                  </a:lnTo>
                  <a:close/>
                </a:path>
                <a:path w="1161415" h="1146809">
                  <a:moveTo>
                    <a:pt x="312407" y="259689"/>
                  </a:moveTo>
                  <a:lnTo>
                    <a:pt x="309867" y="257898"/>
                  </a:lnTo>
                  <a:lnTo>
                    <a:pt x="309626" y="258191"/>
                  </a:lnTo>
                  <a:lnTo>
                    <a:pt x="309384" y="258495"/>
                  </a:lnTo>
                  <a:lnTo>
                    <a:pt x="309143" y="258775"/>
                  </a:lnTo>
                  <a:lnTo>
                    <a:pt x="309867" y="259486"/>
                  </a:lnTo>
                  <a:lnTo>
                    <a:pt x="310603" y="260184"/>
                  </a:lnTo>
                  <a:lnTo>
                    <a:pt x="311340" y="260870"/>
                  </a:lnTo>
                  <a:lnTo>
                    <a:pt x="311696" y="260477"/>
                  </a:lnTo>
                  <a:lnTo>
                    <a:pt x="312039" y="260070"/>
                  </a:lnTo>
                  <a:lnTo>
                    <a:pt x="312407" y="259689"/>
                  </a:lnTo>
                  <a:close/>
                </a:path>
                <a:path w="1161415" h="1146809">
                  <a:moveTo>
                    <a:pt x="362089" y="291719"/>
                  </a:moveTo>
                  <a:lnTo>
                    <a:pt x="360908" y="289306"/>
                  </a:lnTo>
                  <a:lnTo>
                    <a:pt x="360324" y="288112"/>
                  </a:lnTo>
                  <a:lnTo>
                    <a:pt x="359752" y="288315"/>
                  </a:lnTo>
                  <a:lnTo>
                    <a:pt x="358622" y="288747"/>
                  </a:lnTo>
                  <a:lnTo>
                    <a:pt x="359308" y="289979"/>
                  </a:lnTo>
                  <a:lnTo>
                    <a:pt x="360006" y="291198"/>
                  </a:lnTo>
                  <a:lnTo>
                    <a:pt x="360718" y="292430"/>
                  </a:lnTo>
                  <a:lnTo>
                    <a:pt x="361175" y="292188"/>
                  </a:lnTo>
                  <a:lnTo>
                    <a:pt x="361632" y="291960"/>
                  </a:lnTo>
                  <a:lnTo>
                    <a:pt x="362089" y="291719"/>
                  </a:lnTo>
                  <a:close/>
                </a:path>
                <a:path w="1161415" h="1146809">
                  <a:moveTo>
                    <a:pt x="372351" y="1032713"/>
                  </a:moveTo>
                  <a:lnTo>
                    <a:pt x="372198" y="1032560"/>
                  </a:lnTo>
                  <a:lnTo>
                    <a:pt x="371703" y="1032090"/>
                  </a:lnTo>
                  <a:lnTo>
                    <a:pt x="370928" y="1031836"/>
                  </a:lnTo>
                  <a:lnTo>
                    <a:pt x="370065" y="1031417"/>
                  </a:lnTo>
                  <a:lnTo>
                    <a:pt x="369379" y="1033551"/>
                  </a:lnTo>
                  <a:lnTo>
                    <a:pt x="370090" y="1033741"/>
                  </a:lnTo>
                  <a:lnTo>
                    <a:pt x="370827" y="1034135"/>
                  </a:lnTo>
                  <a:lnTo>
                    <a:pt x="371817" y="1034021"/>
                  </a:lnTo>
                  <a:lnTo>
                    <a:pt x="372351" y="1032713"/>
                  </a:lnTo>
                  <a:close/>
                </a:path>
                <a:path w="1161415" h="1146809">
                  <a:moveTo>
                    <a:pt x="379234" y="1085240"/>
                  </a:moveTo>
                  <a:lnTo>
                    <a:pt x="378383" y="1084859"/>
                  </a:lnTo>
                  <a:lnTo>
                    <a:pt x="377850" y="1085723"/>
                  </a:lnTo>
                  <a:lnTo>
                    <a:pt x="377367" y="1086586"/>
                  </a:lnTo>
                  <a:lnTo>
                    <a:pt x="376834" y="1087450"/>
                  </a:lnTo>
                  <a:lnTo>
                    <a:pt x="377329" y="1087678"/>
                  </a:lnTo>
                  <a:lnTo>
                    <a:pt x="377812" y="1087869"/>
                  </a:lnTo>
                  <a:lnTo>
                    <a:pt x="378294" y="1088097"/>
                  </a:lnTo>
                  <a:lnTo>
                    <a:pt x="378612" y="1087158"/>
                  </a:lnTo>
                  <a:lnTo>
                    <a:pt x="379234" y="1085240"/>
                  </a:lnTo>
                  <a:close/>
                </a:path>
                <a:path w="1161415" h="1146809">
                  <a:moveTo>
                    <a:pt x="393052" y="1104658"/>
                  </a:moveTo>
                  <a:lnTo>
                    <a:pt x="392404" y="1104290"/>
                  </a:lnTo>
                  <a:lnTo>
                    <a:pt x="391782" y="1103782"/>
                  </a:lnTo>
                  <a:lnTo>
                    <a:pt x="390804" y="1103630"/>
                  </a:lnTo>
                  <a:lnTo>
                    <a:pt x="390385" y="1104430"/>
                  </a:lnTo>
                  <a:lnTo>
                    <a:pt x="389712" y="1105230"/>
                  </a:lnTo>
                  <a:lnTo>
                    <a:pt x="390753" y="1105611"/>
                  </a:lnTo>
                  <a:lnTo>
                    <a:pt x="391464" y="1106055"/>
                  </a:lnTo>
                  <a:lnTo>
                    <a:pt x="392163" y="1106055"/>
                  </a:lnTo>
                  <a:lnTo>
                    <a:pt x="392455" y="1106043"/>
                  </a:lnTo>
                  <a:lnTo>
                    <a:pt x="392760" y="1105154"/>
                  </a:lnTo>
                  <a:lnTo>
                    <a:pt x="393052" y="1104658"/>
                  </a:lnTo>
                  <a:close/>
                </a:path>
                <a:path w="1161415" h="1146809">
                  <a:moveTo>
                    <a:pt x="401421" y="316928"/>
                  </a:moveTo>
                  <a:lnTo>
                    <a:pt x="400240" y="316496"/>
                  </a:lnTo>
                  <a:lnTo>
                    <a:pt x="399072" y="316103"/>
                  </a:lnTo>
                  <a:lnTo>
                    <a:pt x="397903" y="315671"/>
                  </a:lnTo>
                  <a:lnTo>
                    <a:pt x="397624" y="316623"/>
                  </a:lnTo>
                  <a:lnTo>
                    <a:pt x="397497" y="317119"/>
                  </a:lnTo>
                  <a:lnTo>
                    <a:pt x="398703" y="317436"/>
                  </a:lnTo>
                  <a:lnTo>
                    <a:pt x="399897" y="317766"/>
                  </a:lnTo>
                  <a:lnTo>
                    <a:pt x="401116" y="318109"/>
                  </a:lnTo>
                  <a:lnTo>
                    <a:pt x="401205" y="317715"/>
                  </a:lnTo>
                  <a:lnTo>
                    <a:pt x="401421" y="316928"/>
                  </a:lnTo>
                  <a:close/>
                </a:path>
                <a:path w="1161415" h="1146809">
                  <a:moveTo>
                    <a:pt x="412711" y="763460"/>
                  </a:moveTo>
                  <a:lnTo>
                    <a:pt x="412381" y="763181"/>
                  </a:lnTo>
                  <a:lnTo>
                    <a:pt x="412064" y="762927"/>
                  </a:lnTo>
                  <a:lnTo>
                    <a:pt x="411746" y="762647"/>
                  </a:lnTo>
                  <a:lnTo>
                    <a:pt x="410705" y="763905"/>
                  </a:lnTo>
                  <a:lnTo>
                    <a:pt x="409714" y="765175"/>
                  </a:lnTo>
                  <a:lnTo>
                    <a:pt x="408698" y="766432"/>
                  </a:lnTo>
                  <a:lnTo>
                    <a:pt x="409613" y="767181"/>
                  </a:lnTo>
                  <a:lnTo>
                    <a:pt x="410654" y="765949"/>
                  </a:lnTo>
                  <a:lnTo>
                    <a:pt x="411683" y="764679"/>
                  </a:lnTo>
                  <a:lnTo>
                    <a:pt x="412711" y="763460"/>
                  </a:lnTo>
                  <a:close/>
                </a:path>
                <a:path w="1161415" h="1146809">
                  <a:moveTo>
                    <a:pt x="418020" y="811682"/>
                  </a:moveTo>
                  <a:lnTo>
                    <a:pt x="415366" y="811415"/>
                  </a:lnTo>
                  <a:lnTo>
                    <a:pt x="412673" y="811326"/>
                  </a:lnTo>
                  <a:lnTo>
                    <a:pt x="413842" y="812685"/>
                  </a:lnTo>
                  <a:lnTo>
                    <a:pt x="415010" y="814057"/>
                  </a:lnTo>
                  <a:lnTo>
                    <a:pt x="416420" y="815695"/>
                  </a:lnTo>
                  <a:lnTo>
                    <a:pt x="418020" y="811682"/>
                  </a:lnTo>
                  <a:close/>
                </a:path>
                <a:path w="1161415" h="1146809">
                  <a:moveTo>
                    <a:pt x="423062" y="408724"/>
                  </a:moveTo>
                  <a:lnTo>
                    <a:pt x="422071" y="406641"/>
                  </a:lnTo>
                  <a:lnTo>
                    <a:pt x="421563" y="405612"/>
                  </a:lnTo>
                  <a:lnTo>
                    <a:pt x="421233" y="405739"/>
                  </a:lnTo>
                  <a:lnTo>
                    <a:pt x="420928" y="405866"/>
                  </a:lnTo>
                  <a:lnTo>
                    <a:pt x="420611" y="405993"/>
                  </a:lnTo>
                  <a:lnTo>
                    <a:pt x="421017" y="407098"/>
                  </a:lnTo>
                  <a:lnTo>
                    <a:pt x="421436" y="408165"/>
                  </a:lnTo>
                  <a:lnTo>
                    <a:pt x="421843" y="409257"/>
                  </a:lnTo>
                  <a:lnTo>
                    <a:pt x="422249" y="409079"/>
                  </a:lnTo>
                  <a:lnTo>
                    <a:pt x="422656" y="408901"/>
                  </a:lnTo>
                  <a:lnTo>
                    <a:pt x="423062" y="408724"/>
                  </a:lnTo>
                  <a:close/>
                </a:path>
                <a:path w="1161415" h="1146809">
                  <a:moveTo>
                    <a:pt x="431698" y="217843"/>
                  </a:moveTo>
                  <a:lnTo>
                    <a:pt x="428752" y="219570"/>
                  </a:lnTo>
                  <a:lnTo>
                    <a:pt x="427659" y="220586"/>
                  </a:lnTo>
                  <a:lnTo>
                    <a:pt x="429564" y="223342"/>
                  </a:lnTo>
                  <a:lnTo>
                    <a:pt x="431698" y="217843"/>
                  </a:lnTo>
                  <a:close/>
                </a:path>
                <a:path w="1161415" h="1146809">
                  <a:moveTo>
                    <a:pt x="441642" y="1144066"/>
                  </a:moveTo>
                  <a:lnTo>
                    <a:pt x="440270" y="1143584"/>
                  </a:lnTo>
                  <a:lnTo>
                    <a:pt x="439788" y="1144308"/>
                  </a:lnTo>
                  <a:lnTo>
                    <a:pt x="439547" y="1145057"/>
                  </a:lnTo>
                  <a:lnTo>
                    <a:pt x="439140" y="1146035"/>
                  </a:lnTo>
                  <a:lnTo>
                    <a:pt x="440004" y="1146200"/>
                  </a:lnTo>
                  <a:lnTo>
                    <a:pt x="440893" y="1146517"/>
                  </a:lnTo>
                  <a:lnTo>
                    <a:pt x="441007" y="1146365"/>
                  </a:lnTo>
                  <a:lnTo>
                    <a:pt x="441388" y="1145755"/>
                  </a:lnTo>
                  <a:lnTo>
                    <a:pt x="441642" y="1144981"/>
                  </a:lnTo>
                  <a:lnTo>
                    <a:pt x="441629" y="1144270"/>
                  </a:lnTo>
                  <a:lnTo>
                    <a:pt x="441642" y="1144066"/>
                  </a:lnTo>
                  <a:close/>
                </a:path>
                <a:path w="1161415" h="1146809">
                  <a:moveTo>
                    <a:pt x="475107" y="1125105"/>
                  </a:moveTo>
                  <a:lnTo>
                    <a:pt x="474776" y="1125029"/>
                  </a:lnTo>
                  <a:lnTo>
                    <a:pt x="474141" y="1124927"/>
                  </a:lnTo>
                  <a:lnTo>
                    <a:pt x="473849" y="1125385"/>
                  </a:lnTo>
                  <a:lnTo>
                    <a:pt x="473417" y="1125855"/>
                  </a:lnTo>
                  <a:lnTo>
                    <a:pt x="473316" y="1126363"/>
                  </a:lnTo>
                  <a:lnTo>
                    <a:pt x="473189" y="1127061"/>
                  </a:lnTo>
                  <a:lnTo>
                    <a:pt x="473354" y="1127798"/>
                  </a:lnTo>
                  <a:lnTo>
                    <a:pt x="473392" y="1128534"/>
                  </a:lnTo>
                  <a:lnTo>
                    <a:pt x="474281" y="1128534"/>
                  </a:lnTo>
                  <a:lnTo>
                    <a:pt x="474738" y="1128560"/>
                  </a:lnTo>
                  <a:lnTo>
                    <a:pt x="474865" y="1127417"/>
                  </a:lnTo>
                  <a:lnTo>
                    <a:pt x="474980" y="1126261"/>
                  </a:lnTo>
                  <a:lnTo>
                    <a:pt x="475107" y="1125105"/>
                  </a:lnTo>
                  <a:close/>
                </a:path>
                <a:path w="1161415" h="1146809">
                  <a:moveTo>
                    <a:pt x="477304" y="707148"/>
                  </a:moveTo>
                  <a:lnTo>
                    <a:pt x="476389" y="706640"/>
                  </a:lnTo>
                  <a:lnTo>
                    <a:pt x="474611" y="705599"/>
                  </a:lnTo>
                  <a:lnTo>
                    <a:pt x="474395" y="705954"/>
                  </a:lnTo>
                  <a:lnTo>
                    <a:pt x="473964" y="706602"/>
                  </a:lnTo>
                  <a:lnTo>
                    <a:pt x="474713" y="707186"/>
                  </a:lnTo>
                  <a:lnTo>
                    <a:pt x="475449" y="707783"/>
                  </a:lnTo>
                  <a:lnTo>
                    <a:pt x="476186" y="708367"/>
                  </a:lnTo>
                  <a:lnTo>
                    <a:pt x="476554" y="707961"/>
                  </a:lnTo>
                  <a:lnTo>
                    <a:pt x="477304" y="707148"/>
                  </a:lnTo>
                  <a:close/>
                </a:path>
                <a:path w="1161415" h="1146809">
                  <a:moveTo>
                    <a:pt x="484009" y="238302"/>
                  </a:moveTo>
                  <a:lnTo>
                    <a:pt x="483069" y="237134"/>
                  </a:lnTo>
                  <a:lnTo>
                    <a:pt x="481203" y="234810"/>
                  </a:lnTo>
                  <a:lnTo>
                    <a:pt x="480542" y="235165"/>
                  </a:lnTo>
                  <a:lnTo>
                    <a:pt x="480212" y="235331"/>
                  </a:lnTo>
                  <a:lnTo>
                    <a:pt x="483082" y="239064"/>
                  </a:lnTo>
                  <a:lnTo>
                    <a:pt x="483704" y="238569"/>
                  </a:lnTo>
                  <a:lnTo>
                    <a:pt x="484009" y="238302"/>
                  </a:lnTo>
                  <a:close/>
                </a:path>
                <a:path w="1161415" h="1146809">
                  <a:moveTo>
                    <a:pt x="494423" y="1016"/>
                  </a:moveTo>
                  <a:lnTo>
                    <a:pt x="493687" y="457"/>
                  </a:lnTo>
                  <a:lnTo>
                    <a:pt x="492823" y="0"/>
                  </a:lnTo>
                  <a:lnTo>
                    <a:pt x="491490" y="292"/>
                  </a:lnTo>
                  <a:lnTo>
                    <a:pt x="490905" y="1066"/>
                  </a:lnTo>
                  <a:lnTo>
                    <a:pt x="490258" y="1587"/>
                  </a:lnTo>
                  <a:lnTo>
                    <a:pt x="491655" y="2679"/>
                  </a:lnTo>
                  <a:lnTo>
                    <a:pt x="492353" y="2641"/>
                  </a:lnTo>
                  <a:lnTo>
                    <a:pt x="493179" y="2781"/>
                  </a:lnTo>
                  <a:lnTo>
                    <a:pt x="493725" y="2476"/>
                  </a:lnTo>
                  <a:lnTo>
                    <a:pt x="494131" y="2286"/>
                  </a:lnTo>
                  <a:lnTo>
                    <a:pt x="494423" y="1016"/>
                  </a:lnTo>
                  <a:close/>
                </a:path>
                <a:path w="1161415" h="1146809">
                  <a:moveTo>
                    <a:pt x="498716" y="1098296"/>
                  </a:moveTo>
                  <a:lnTo>
                    <a:pt x="498449" y="1098029"/>
                  </a:lnTo>
                  <a:lnTo>
                    <a:pt x="497928" y="1097572"/>
                  </a:lnTo>
                  <a:lnTo>
                    <a:pt x="497090" y="1098359"/>
                  </a:lnTo>
                  <a:lnTo>
                    <a:pt x="495452" y="1099985"/>
                  </a:lnTo>
                  <a:lnTo>
                    <a:pt x="495820" y="1100353"/>
                  </a:lnTo>
                  <a:lnTo>
                    <a:pt x="496595" y="1101051"/>
                  </a:lnTo>
                  <a:lnTo>
                    <a:pt x="498716" y="1098296"/>
                  </a:lnTo>
                  <a:close/>
                </a:path>
                <a:path w="1161415" h="1146809">
                  <a:moveTo>
                    <a:pt x="515543" y="117716"/>
                  </a:moveTo>
                  <a:lnTo>
                    <a:pt x="514375" y="117411"/>
                  </a:lnTo>
                  <a:lnTo>
                    <a:pt x="512089" y="116763"/>
                  </a:lnTo>
                  <a:lnTo>
                    <a:pt x="511949" y="117043"/>
                  </a:lnTo>
                  <a:lnTo>
                    <a:pt x="511797" y="117297"/>
                  </a:lnTo>
                  <a:lnTo>
                    <a:pt x="511670" y="117589"/>
                  </a:lnTo>
                  <a:lnTo>
                    <a:pt x="512140" y="118071"/>
                  </a:lnTo>
                  <a:lnTo>
                    <a:pt x="512572" y="118859"/>
                  </a:lnTo>
                  <a:lnTo>
                    <a:pt x="513880" y="119164"/>
                  </a:lnTo>
                  <a:lnTo>
                    <a:pt x="514731" y="118808"/>
                  </a:lnTo>
                  <a:lnTo>
                    <a:pt x="515518" y="118656"/>
                  </a:lnTo>
                  <a:lnTo>
                    <a:pt x="515518" y="118325"/>
                  </a:lnTo>
                  <a:lnTo>
                    <a:pt x="515543" y="118033"/>
                  </a:lnTo>
                  <a:lnTo>
                    <a:pt x="515543" y="117716"/>
                  </a:lnTo>
                  <a:close/>
                </a:path>
                <a:path w="1161415" h="1146809">
                  <a:moveTo>
                    <a:pt x="555155" y="515810"/>
                  </a:moveTo>
                  <a:lnTo>
                    <a:pt x="554647" y="515302"/>
                  </a:lnTo>
                  <a:lnTo>
                    <a:pt x="554177" y="514464"/>
                  </a:lnTo>
                  <a:lnTo>
                    <a:pt x="553593" y="514337"/>
                  </a:lnTo>
                  <a:lnTo>
                    <a:pt x="553085" y="514235"/>
                  </a:lnTo>
                  <a:lnTo>
                    <a:pt x="552411" y="514946"/>
                  </a:lnTo>
                  <a:lnTo>
                    <a:pt x="551268" y="515632"/>
                  </a:lnTo>
                  <a:lnTo>
                    <a:pt x="552373" y="516445"/>
                  </a:lnTo>
                  <a:lnTo>
                    <a:pt x="552983" y="517258"/>
                  </a:lnTo>
                  <a:lnTo>
                    <a:pt x="553554" y="517207"/>
                  </a:lnTo>
                  <a:lnTo>
                    <a:pt x="554113" y="517182"/>
                  </a:lnTo>
                  <a:lnTo>
                    <a:pt x="554621" y="516318"/>
                  </a:lnTo>
                  <a:lnTo>
                    <a:pt x="555155" y="515810"/>
                  </a:lnTo>
                  <a:close/>
                </a:path>
                <a:path w="1161415" h="1146809">
                  <a:moveTo>
                    <a:pt x="556729" y="978331"/>
                  </a:moveTo>
                  <a:lnTo>
                    <a:pt x="555015" y="978192"/>
                  </a:lnTo>
                  <a:lnTo>
                    <a:pt x="555167" y="979690"/>
                  </a:lnTo>
                  <a:lnTo>
                    <a:pt x="555459" y="982700"/>
                  </a:lnTo>
                  <a:lnTo>
                    <a:pt x="556285" y="982611"/>
                  </a:lnTo>
                  <a:lnTo>
                    <a:pt x="556691" y="982611"/>
                  </a:lnTo>
                  <a:lnTo>
                    <a:pt x="556717" y="981176"/>
                  </a:lnTo>
                  <a:lnTo>
                    <a:pt x="556717" y="979754"/>
                  </a:lnTo>
                  <a:lnTo>
                    <a:pt x="556729" y="978331"/>
                  </a:lnTo>
                  <a:close/>
                </a:path>
                <a:path w="1161415" h="1146809">
                  <a:moveTo>
                    <a:pt x="559066" y="787908"/>
                  </a:moveTo>
                  <a:lnTo>
                    <a:pt x="559028" y="787133"/>
                  </a:lnTo>
                  <a:lnTo>
                    <a:pt x="558977" y="786384"/>
                  </a:lnTo>
                  <a:lnTo>
                    <a:pt x="558634" y="785660"/>
                  </a:lnTo>
                  <a:lnTo>
                    <a:pt x="558419" y="784923"/>
                  </a:lnTo>
                  <a:lnTo>
                    <a:pt x="558076" y="784999"/>
                  </a:lnTo>
                  <a:lnTo>
                    <a:pt x="557720" y="785050"/>
                  </a:lnTo>
                  <a:lnTo>
                    <a:pt x="557364" y="785114"/>
                  </a:lnTo>
                  <a:lnTo>
                    <a:pt x="557517" y="786587"/>
                  </a:lnTo>
                  <a:lnTo>
                    <a:pt x="557618" y="788022"/>
                  </a:lnTo>
                  <a:lnTo>
                    <a:pt x="557771" y="789495"/>
                  </a:lnTo>
                  <a:lnTo>
                    <a:pt x="558355" y="789495"/>
                  </a:lnTo>
                  <a:lnTo>
                    <a:pt x="558673" y="789495"/>
                  </a:lnTo>
                  <a:lnTo>
                    <a:pt x="558787" y="788708"/>
                  </a:lnTo>
                  <a:lnTo>
                    <a:pt x="559066" y="787908"/>
                  </a:lnTo>
                  <a:close/>
                </a:path>
                <a:path w="1161415" h="1146809">
                  <a:moveTo>
                    <a:pt x="562267" y="110858"/>
                  </a:moveTo>
                  <a:lnTo>
                    <a:pt x="561975" y="110617"/>
                  </a:lnTo>
                  <a:lnTo>
                    <a:pt x="561378" y="110083"/>
                  </a:lnTo>
                  <a:lnTo>
                    <a:pt x="560679" y="110871"/>
                  </a:lnTo>
                  <a:lnTo>
                    <a:pt x="559981" y="111671"/>
                  </a:lnTo>
                  <a:lnTo>
                    <a:pt x="559257" y="112458"/>
                  </a:lnTo>
                  <a:lnTo>
                    <a:pt x="559587" y="112712"/>
                  </a:lnTo>
                  <a:lnTo>
                    <a:pt x="560184" y="113233"/>
                  </a:lnTo>
                  <a:lnTo>
                    <a:pt x="560920" y="112471"/>
                  </a:lnTo>
                  <a:lnTo>
                    <a:pt x="561581" y="111645"/>
                  </a:lnTo>
                  <a:lnTo>
                    <a:pt x="562267" y="110858"/>
                  </a:lnTo>
                  <a:close/>
                </a:path>
                <a:path w="1161415" h="1146809">
                  <a:moveTo>
                    <a:pt x="590892" y="196113"/>
                  </a:moveTo>
                  <a:lnTo>
                    <a:pt x="590880" y="194310"/>
                  </a:lnTo>
                  <a:lnTo>
                    <a:pt x="590829" y="190715"/>
                  </a:lnTo>
                  <a:lnTo>
                    <a:pt x="590397" y="190690"/>
                  </a:lnTo>
                  <a:lnTo>
                    <a:pt x="589559" y="190677"/>
                  </a:lnTo>
                  <a:lnTo>
                    <a:pt x="589419" y="192443"/>
                  </a:lnTo>
                  <a:lnTo>
                    <a:pt x="589280" y="194221"/>
                  </a:lnTo>
                  <a:lnTo>
                    <a:pt x="589127" y="195986"/>
                  </a:lnTo>
                  <a:lnTo>
                    <a:pt x="589711" y="196024"/>
                  </a:lnTo>
                  <a:lnTo>
                    <a:pt x="590892" y="196113"/>
                  </a:lnTo>
                  <a:close/>
                </a:path>
                <a:path w="1161415" h="1146809">
                  <a:moveTo>
                    <a:pt x="633895" y="23456"/>
                  </a:moveTo>
                  <a:lnTo>
                    <a:pt x="630783" y="21666"/>
                  </a:lnTo>
                  <a:lnTo>
                    <a:pt x="629615" y="21018"/>
                  </a:lnTo>
                  <a:lnTo>
                    <a:pt x="629704" y="24269"/>
                  </a:lnTo>
                  <a:lnTo>
                    <a:pt x="630872" y="24955"/>
                  </a:lnTo>
                  <a:lnTo>
                    <a:pt x="633895" y="23456"/>
                  </a:lnTo>
                  <a:close/>
                </a:path>
                <a:path w="1161415" h="1146809">
                  <a:moveTo>
                    <a:pt x="635127" y="567029"/>
                  </a:moveTo>
                  <a:lnTo>
                    <a:pt x="634479" y="566864"/>
                  </a:lnTo>
                  <a:lnTo>
                    <a:pt x="633666" y="566407"/>
                  </a:lnTo>
                  <a:lnTo>
                    <a:pt x="633209" y="566623"/>
                  </a:lnTo>
                  <a:lnTo>
                    <a:pt x="632637" y="566928"/>
                  </a:lnTo>
                  <a:lnTo>
                    <a:pt x="632358" y="567791"/>
                  </a:lnTo>
                  <a:lnTo>
                    <a:pt x="631621" y="568896"/>
                  </a:lnTo>
                  <a:lnTo>
                    <a:pt x="632929" y="569048"/>
                  </a:lnTo>
                  <a:lnTo>
                    <a:pt x="633895" y="569442"/>
                  </a:lnTo>
                  <a:lnTo>
                    <a:pt x="634326" y="569125"/>
                  </a:lnTo>
                  <a:lnTo>
                    <a:pt x="634834" y="568744"/>
                  </a:lnTo>
                  <a:lnTo>
                    <a:pt x="634885" y="567753"/>
                  </a:lnTo>
                  <a:lnTo>
                    <a:pt x="635127" y="567029"/>
                  </a:lnTo>
                  <a:close/>
                </a:path>
                <a:path w="1161415" h="1146809">
                  <a:moveTo>
                    <a:pt x="649465" y="851471"/>
                  </a:moveTo>
                  <a:lnTo>
                    <a:pt x="649312" y="851065"/>
                  </a:lnTo>
                  <a:lnTo>
                    <a:pt x="649185" y="850696"/>
                  </a:lnTo>
                  <a:lnTo>
                    <a:pt x="648335" y="850315"/>
                  </a:lnTo>
                  <a:lnTo>
                    <a:pt x="647954" y="850417"/>
                  </a:lnTo>
                  <a:lnTo>
                    <a:pt x="647433" y="850569"/>
                  </a:lnTo>
                  <a:lnTo>
                    <a:pt x="647065" y="851217"/>
                  </a:lnTo>
                  <a:lnTo>
                    <a:pt x="646290" y="851992"/>
                  </a:lnTo>
                  <a:lnTo>
                    <a:pt x="647877" y="852411"/>
                  </a:lnTo>
                  <a:lnTo>
                    <a:pt x="648614" y="852779"/>
                  </a:lnTo>
                  <a:lnTo>
                    <a:pt x="648893" y="852601"/>
                  </a:lnTo>
                  <a:lnTo>
                    <a:pt x="649236" y="852322"/>
                  </a:lnTo>
                  <a:lnTo>
                    <a:pt x="649465" y="851471"/>
                  </a:lnTo>
                  <a:close/>
                </a:path>
                <a:path w="1161415" h="1146809">
                  <a:moveTo>
                    <a:pt x="657580" y="172897"/>
                  </a:moveTo>
                  <a:lnTo>
                    <a:pt x="656882" y="172580"/>
                  </a:lnTo>
                  <a:lnTo>
                    <a:pt x="656120" y="171932"/>
                  </a:lnTo>
                  <a:lnTo>
                    <a:pt x="655485" y="172046"/>
                  </a:lnTo>
                  <a:lnTo>
                    <a:pt x="654964" y="172135"/>
                  </a:lnTo>
                  <a:lnTo>
                    <a:pt x="654596" y="173139"/>
                  </a:lnTo>
                  <a:lnTo>
                    <a:pt x="653669" y="174421"/>
                  </a:lnTo>
                  <a:lnTo>
                    <a:pt x="655256" y="174472"/>
                  </a:lnTo>
                  <a:lnTo>
                    <a:pt x="656082" y="174701"/>
                  </a:lnTo>
                  <a:lnTo>
                    <a:pt x="657148" y="174294"/>
                  </a:lnTo>
                  <a:lnTo>
                    <a:pt x="657301" y="173431"/>
                  </a:lnTo>
                  <a:lnTo>
                    <a:pt x="657580" y="172897"/>
                  </a:lnTo>
                  <a:close/>
                </a:path>
                <a:path w="1161415" h="1146809">
                  <a:moveTo>
                    <a:pt x="661238" y="676605"/>
                  </a:moveTo>
                  <a:lnTo>
                    <a:pt x="661123" y="676021"/>
                  </a:lnTo>
                  <a:lnTo>
                    <a:pt x="661022" y="675474"/>
                  </a:lnTo>
                  <a:lnTo>
                    <a:pt x="660908" y="674890"/>
                  </a:lnTo>
                  <a:lnTo>
                    <a:pt x="659815" y="675055"/>
                  </a:lnTo>
                  <a:lnTo>
                    <a:pt x="658736" y="675195"/>
                  </a:lnTo>
                  <a:lnTo>
                    <a:pt x="657631" y="675474"/>
                  </a:lnTo>
                  <a:lnTo>
                    <a:pt x="657821" y="676554"/>
                  </a:lnTo>
                  <a:lnTo>
                    <a:pt x="657898" y="677138"/>
                  </a:lnTo>
                  <a:lnTo>
                    <a:pt x="659028" y="676973"/>
                  </a:lnTo>
                  <a:lnTo>
                    <a:pt x="660120" y="676783"/>
                  </a:lnTo>
                  <a:lnTo>
                    <a:pt x="661238" y="676605"/>
                  </a:lnTo>
                  <a:close/>
                </a:path>
                <a:path w="1161415" h="1146809">
                  <a:moveTo>
                    <a:pt x="667816" y="916063"/>
                  </a:moveTo>
                  <a:lnTo>
                    <a:pt x="667575" y="915009"/>
                  </a:lnTo>
                  <a:lnTo>
                    <a:pt x="667232" y="914069"/>
                  </a:lnTo>
                  <a:lnTo>
                    <a:pt x="666927" y="913130"/>
                  </a:lnTo>
                  <a:lnTo>
                    <a:pt x="665607" y="913498"/>
                  </a:lnTo>
                  <a:lnTo>
                    <a:pt x="666356" y="915517"/>
                  </a:lnTo>
                  <a:lnTo>
                    <a:pt x="666750" y="916520"/>
                  </a:lnTo>
                  <a:lnTo>
                    <a:pt x="667118" y="916343"/>
                  </a:lnTo>
                  <a:lnTo>
                    <a:pt x="667816" y="916063"/>
                  </a:lnTo>
                  <a:close/>
                </a:path>
                <a:path w="1161415" h="1146809">
                  <a:moveTo>
                    <a:pt x="693000" y="935570"/>
                  </a:moveTo>
                  <a:lnTo>
                    <a:pt x="692454" y="935443"/>
                  </a:lnTo>
                  <a:lnTo>
                    <a:pt x="691896" y="935329"/>
                  </a:lnTo>
                  <a:lnTo>
                    <a:pt x="691337" y="935202"/>
                  </a:lnTo>
                  <a:lnTo>
                    <a:pt x="691197" y="936256"/>
                  </a:lnTo>
                  <a:lnTo>
                    <a:pt x="691045" y="937323"/>
                  </a:lnTo>
                  <a:lnTo>
                    <a:pt x="690994" y="938403"/>
                  </a:lnTo>
                  <a:lnTo>
                    <a:pt x="691946" y="938682"/>
                  </a:lnTo>
                  <a:lnTo>
                    <a:pt x="692353" y="937641"/>
                  </a:lnTo>
                  <a:lnTo>
                    <a:pt x="693000" y="935570"/>
                  </a:lnTo>
                  <a:close/>
                </a:path>
                <a:path w="1161415" h="1146809">
                  <a:moveTo>
                    <a:pt x="708367" y="255320"/>
                  </a:moveTo>
                  <a:lnTo>
                    <a:pt x="707364" y="254342"/>
                  </a:lnTo>
                  <a:lnTo>
                    <a:pt x="705383" y="252374"/>
                  </a:lnTo>
                  <a:lnTo>
                    <a:pt x="704469" y="253276"/>
                  </a:lnTo>
                  <a:lnTo>
                    <a:pt x="705446" y="254266"/>
                  </a:lnTo>
                  <a:lnTo>
                    <a:pt x="706399" y="255295"/>
                  </a:lnTo>
                  <a:lnTo>
                    <a:pt x="707351" y="256298"/>
                  </a:lnTo>
                  <a:lnTo>
                    <a:pt x="707707" y="255981"/>
                  </a:lnTo>
                  <a:lnTo>
                    <a:pt x="708367" y="255320"/>
                  </a:lnTo>
                  <a:close/>
                </a:path>
                <a:path w="1161415" h="1146809">
                  <a:moveTo>
                    <a:pt x="719467" y="812457"/>
                  </a:moveTo>
                  <a:lnTo>
                    <a:pt x="718629" y="811288"/>
                  </a:lnTo>
                  <a:lnTo>
                    <a:pt x="717791" y="810107"/>
                  </a:lnTo>
                  <a:lnTo>
                    <a:pt x="716965" y="808951"/>
                  </a:lnTo>
                  <a:lnTo>
                    <a:pt x="716521" y="809218"/>
                  </a:lnTo>
                  <a:lnTo>
                    <a:pt x="715657" y="809764"/>
                  </a:lnTo>
                  <a:lnTo>
                    <a:pt x="716953" y="812190"/>
                  </a:lnTo>
                  <a:lnTo>
                    <a:pt x="717562" y="813396"/>
                  </a:lnTo>
                  <a:lnTo>
                    <a:pt x="718832" y="812787"/>
                  </a:lnTo>
                  <a:lnTo>
                    <a:pt x="719467" y="812457"/>
                  </a:lnTo>
                  <a:close/>
                </a:path>
                <a:path w="1161415" h="1146809">
                  <a:moveTo>
                    <a:pt x="732561" y="617905"/>
                  </a:moveTo>
                  <a:lnTo>
                    <a:pt x="731418" y="614870"/>
                  </a:lnTo>
                  <a:lnTo>
                    <a:pt x="730427" y="615353"/>
                  </a:lnTo>
                  <a:lnTo>
                    <a:pt x="729919" y="615607"/>
                  </a:lnTo>
                  <a:lnTo>
                    <a:pt x="730389" y="616508"/>
                  </a:lnTo>
                  <a:lnTo>
                    <a:pt x="730846" y="617461"/>
                  </a:lnTo>
                  <a:lnTo>
                    <a:pt x="731329" y="618375"/>
                  </a:lnTo>
                  <a:lnTo>
                    <a:pt x="732155" y="618058"/>
                  </a:lnTo>
                  <a:lnTo>
                    <a:pt x="732561" y="617905"/>
                  </a:lnTo>
                  <a:close/>
                </a:path>
                <a:path w="1161415" h="1146809">
                  <a:moveTo>
                    <a:pt x="742365" y="517105"/>
                  </a:moveTo>
                  <a:lnTo>
                    <a:pt x="741972" y="516305"/>
                  </a:lnTo>
                  <a:lnTo>
                    <a:pt x="741603" y="515480"/>
                  </a:lnTo>
                  <a:lnTo>
                    <a:pt x="741121" y="514718"/>
                  </a:lnTo>
                  <a:lnTo>
                    <a:pt x="740448" y="514883"/>
                  </a:lnTo>
                  <a:lnTo>
                    <a:pt x="740079" y="514985"/>
                  </a:lnTo>
                  <a:lnTo>
                    <a:pt x="740879" y="517740"/>
                  </a:lnTo>
                  <a:lnTo>
                    <a:pt x="741870" y="517321"/>
                  </a:lnTo>
                  <a:lnTo>
                    <a:pt x="742365" y="517105"/>
                  </a:lnTo>
                  <a:close/>
                </a:path>
                <a:path w="1161415" h="1146809">
                  <a:moveTo>
                    <a:pt x="744334" y="586968"/>
                  </a:moveTo>
                  <a:lnTo>
                    <a:pt x="743775" y="585660"/>
                  </a:lnTo>
                  <a:lnTo>
                    <a:pt x="741248" y="583577"/>
                  </a:lnTo>
                  <a:lnTo>
                    <a:pt x="741121" y="585304"/>
                  </a:lnTo>
                  <a:lnTo>
                    <a:pt x="740918" y="586359"/>
                  </a:lnTo>
                  <a:lnTo>
                    <a:pt x="741032" y="587336"/>
                  </a:lnTo>
                  <a:lnTo>
                    <a:pt x="741083" y="587781"/>
                  </a:lnTo>
                  <a:lnTo>
                    <a:pt x="741730" y="588175"/>
                  </a:lnTo>
                  <a:lnTo>
                    <a:pt x="742353" y="588835"/>
                  </a:lnTo>
                  <a:lnTo>
                    <a:pt x="744334" y="586968"/>
                  </a:lnTo>
                  <a:close/>
                </a:path>
                <a:path w="1161415" h="1146809">
                  <a:moveTo>
                    <a:pt x="745629" y="1115034"/>
                  </a:moveTo>
                  <a:lnTo>
                    <a:pt x="745096" y="1114793"/>
                  </a:lnTo>
                  <a:lnTo>
                    <a:pt x="744397" y="1114171"/>
                  </a:lnTo>
                  <a:lnTo>
                    <a:pt x="743458" y="1114666"/>
                  </a:lnTo>
                  <a:lnTo>
                    <a:pt x="743013" y="1115415"/>
                  </a:lnTo>
                  <a:lnTo>
                    <a:pt x="742327" y="1116177"/>
                  </a:lnTo>
                  <a:lnTo>
                    <a:pt x="743140" y="1116736"/>
                  </a:lnTo>
                  <a:lnTo>
                    <a:pt x="743597" y="1117066"/>
                  </a:lnTo>
                  <a:lnTo>
                    <a:pt x="744067" y="1117371"/>
                  </a:lnTo>
                  <a:lnTo>
                    <a:pt x="744601" y="1116596"/>
                  </a:lnTo>
                  <a:lnTo>
                    <a:pt x="745629" y="1115034"/>
                  </a:lnTo>
                  <a:close/>
                </a:path>
                <a:path w="1161415" h="1146809">
                  <a:moveTo>
                    <a:pt x="782929" y="1014755"/>
                  </a:moveTo>
                  <a:lnTo>
                    <a:pt x="782599" y="1013345"/>
                  </a:lnTo>
                  <a:lnTo>
                    <a:pt x="782358" y="1012228"/>
                  </a:lnTo>
                  <a:lnTo>
                    <a:pt x="782104" y="1011123"/>
                  </a:lnTo>
                  <a:lnTo>
                    <a:pt x="780478" y="1012710"/>
                  </a:lnTo>
                  <a:lnTo>
                    <a:pt x="779233" y="1014222"/>
                  </a:lnTo>
                  <a:lnTo>
                    <a:pt x="782929" y="1014755"/>
                  </a:lnTo>
                  <a:close/>
                </a:path>
                <a:path w="1161415" h="1146809">
                  <a:moveTo>
                    <a:pt x="783856" y="637590"/>
                  </a:moveTo>
                  <a:lnTo>
                    <a:pt x="781392" y="635596"/>
                  </a:lnTo>
                  <a:lnTo>
                    <a:pt x="781011" y="636574"/>
                  </a:lnTo>
                  <a:lnTo>
                    <a:pt x="780516" y="637362"/>
                  </a:lnTo>
                  <a:lnTo>
                    <a:pt x="781202" y="638048"/>
                  </a:lnTo>
                  <a:lnTo>
                    <a:pt x="781926" y="638505"/>
                  </a:lnTo>
                  <a:lnTo>
                    <a:pt x="782650" y="638657"/>
                  </a:lnTo>
                  <a:lnTo>
                    <a:pt x="782955" y="638733"/>
                  </a:lnTo>
                  <a:lnTo>
                    <a:pt x="783437" y="637971"/>
                  </a:lnTo>
                  <a:lnTo>
                    <a:pt x="783856" y="637590"/>
                  </a:lnTo>
                  <a:close/>
                </a:path>
                <a:path w="1161415" h="1146809">
                  <a:moveTo>
                    <a:pt x="794410" y="968540"/>
                  </a:moveTo>
                  <a:lnTo>
                    <a:pt x="793356" y="967892"/>
                  </a:lnTo>
                  <a:lnTo>
                    <a:pt x="792378" y="967282"/>
                  </a:lnTo>
                  <a:lnTo>
                    <a:pt x="792111" y="967727"/>
                  </a:lnTo>
                  <a:lnTo>
                    <a:pt x="791514" y="968438"/>
                  </a:lnTo>
                  <a:lnTo>
                    <a:pt x="791629" y="968590"/>
                  </a:lnTo>
                  <a:lnTo>
                    <a:pt x="792010" y="969137"/>
                  </a:lnTo>
                  <a:lnTo>
                    <a:pt x="792619" y="969632"/>
                  </a:lnTo>
                  <a:lnTo>
                    <a:pt x="793242" y="969810"/>
                  </a:lnTo>
                  <a:lnTo>
                    <a:pt x="793483" y="969873"/>
                  </a:lnTo>
                  <a:lnTo>
                    <a:pt x="793991" y="969022"/>
                  </a:lnTo>
                  <a:lnTo>
                    <a:pt x="794410" y="968540"/>
                  </a:lnTo>
                  <a:close/>
                </a:path>
                <a:path w="1161415" h="1146809">
                  <a:moveTo>
                    <a:pt x="817130" y="384670"/>
                  </a:moveTo>
                  <a:lnTo>
                    <a:pt x="815276" y="381876"/>
                  </a:lnTo>
                  <a:lnTo>
                    <a:pt x="814920" y="382092"/>
                  </a:lnTo>
                  <a:lnTo>
                    <a:pt x="814578" y="382346"/>
                  </a:lnTo>
                  <a:lnTo>
                    <a:pt x="814235" y="382574"/>
                  </a:lnTo>
                  <a:lnTo>
                    <a:pt x="814908" y="383476"/>
                  </a:lnTo>
                  <a:lnTo>
                    <a:pt x="816229" y="385305"/>
                  </a:lnTo>
                  <a:lnTo>
                    <a:pt x="816521" y="385076"/>
                  </a:lnTo>
                  <a:lnTo>
                    <a:pt x="817130" y="384670"/>
                  </a:lnTo>
                  <a:close/>
                </a:path>
                <a:path w="1161415" h="1146809">
                  <a:moveTo>
                    <a:pt x="821753" y="527837"/>
                  </a:moveTo>
                  <a:lnTo>
                    <a:pt x="820470" y="527253"/>
                  </a:lnTo>
                  <a:lnTo>
                    <a:pt x="819886" y="527900"/>
                  </a:lnTo>
                  <a:lnTo>
                    <a:pt x="819607" y="528624"/>
                  </a:lnTo>
                  <a:lnTo>
                    <a:pt x="819124" y="529526"/>
                  </a:lnTo>
                  <a:lnTo>
                    <a:pt x="820026" y="529805"/>
                  </a:lnTo>
                  <a:lnTo>
                    <a:pt x="820889" y="530199"/>
                  </a:lnTo>
                  <a:lnTo>
                    <a:pt x="821397" y="529488"/>
                  </a:lnTo>
                  <a:lnTo>
                    <a:pt x="821715" y="528751"/>
                  </a:lnTo>
                  <a:lnTo>
                    <a:pt x="821740" y="528053"/>
                  </a:lnTo>
                  <a:lnTo>
                    <a:pt x="821753" y="527837"/>
                  </a:lnTo>
                  <a:close/>
                </a:path>
                <a:path w="1161415" h="1146809">
                  <a:moveTo>
                    <a:pt x="823404" y="385838"/>
                  </a:moveTo>
                  <a:lnTo>
                    <a:pt x="822579" y="385368"/>
                  </a:lnTo>
                  <a:lnTo>
                    <a:pt x="820839" y="383755"/>
                  </a:lnTo>
                  <a:lnTo>
                    <a:pt x="820991" y="385254"/>
                  </a:lnTo>
                  <a:lnTo>
                    <a:pt x="820928" y="385940"/>
                  </a:lnTo>
                  <a:lnTo>
                    <a:pt x="821156" y="386537"/>
                  </a:lnTo>
                  <a:lnTo>
                    <a:pt x="821334" y="387045"/>
                  </a:lnTo>
                  <a:lnTo>
                    <a:pt x="821855" y="387464"/>
                  </a:lnTo>
                  <a:lnTo>
                    <a:pt x="822198" y="387921"/>
                  </a:lnTo>
                  <a:lnTo>
                    <a:pt x="822604" y="387337"/>
                  </a:lnTo>
                  <a:lnTo>
                    <a:pt x="823175" y="386778"/>
                  </a:lnTo>
                  <a:lnTo>
                    <a:pt x="823404" y="385838"/>
                  </a:lnTo>
                  <a:close/>
                </a:path>
                <a:path w="1161415" h="1146809">
                  <a:moveTo>
                    <a:pt x="842530" y="746594"/>
                  </a:moveTo>
                  <a:lnTo>
                    <a:pt x="840371" y="748157"/>
                  </a:lnTo>
                  <a:lnTo>
                    <a:pt x="841476" y="750951"/>
                  </a:lnTo>
                  <a:lnTo>
                    <a:pt x="842530" y="746594"/>
                  </a:lnTo>
                  <a:close/>
                </a:path>
                <a:path w="1161415" h="1146809">
                  <a:moveTo>
                    <a:pt x="854506" y="893711"/>
                  </a:moveTo>
                  <a:lnTo>
                    <a:pt x="853401" y="893533"/>
                  </a:lnTo>
                  <a:lnTo>
                    <a:pt x="852309" y="893343"/>
                  </a:lnTo>
                  <a:lnTo>
                    <a:pt x="851192" y="893165"/>
                  </a:lnTo>
                  <a:lnTo>
                    <a:pt x="851141" y="893673"/>
                  </a:lnTo>
                  <a:lnTo>
                    <a:pt x="851103" y="894194"/>
                  </a:lnTo>
                  <a:lnTo>
                    <a:pt x="851027" y="894702"/>
                  </a:lnTo>
                  <a:lnTo>
                    <a:pt x="852170" y="894715"/>
                  </a:lnTo>
                  <a:lnTo>
                    <a:pt x="853287" y="894753"/>
                  </a:lnTo>
                  <a:lnTo>
                    <a:pt x="854430" y="894753"/>
                  </a:lnTo>
                  <a:lnTo>
                    <a:pt x="854468" y="894397"/>
                  </a:lnTo>
                  <a:lnTo>
                    <a:pt x="854481" y="894067"/>
                  </a:lnTo>
                  <a:lnTo>
                    <a:pt x="854506" y="893711"/>
                  </a:lnTo>
                  <a:close/>
                </a:path>
                <a:path w="1161415" h="1146809">
                  <a:moveTo>
                    <a:pt x="868019" y="80556"/>
                  </a:moveTo>
                  <a:lnTo>
                    <a:pt x="867752" y="80073"/>
                  </a:lnTo>
                  <a:lnTo>
                    <a:pt x="867244" y="79146"/>
                  </a:lnTo>
                  <a:lnTo>
                    <a:pt x="866470" y="79692"/>
                  </a:lnTo>
                  <a:lnTo>
                    <a:pt x="865708" y="80225"/>
                  </a:lnTo>
                  <a:lnTo>
                    <a:pt x="865009" y="80822"/>
                  </a:lnTo>
                  <a:lnTo>
                    <a:pt x="865530" y="81775"/>
                  </a:lnTo>
                  <a:lnTo>
                    <a:pt x="866432" y="81381"/>
                  </a:lnTo>
                  <a:lnTo>
                    <a:pt x="867244" y="80949"/>
                  </a:lnTo>
                  <a:lnTo>
                    <a:pt x="868019" y="80556"/>
                  </a:lnTo>
                  <a:close/>
                </a:path>
                <a:path w="1161415" h="1146809">
                  <a:moveTo>
                    <a:pt x="923810" y="800366"/>
                  </a:moveTo>
                  <a:lnTo>
                    <a:pt x="923213" y="799858"/>
                  </a:lnTo>
                  <a:lnTo>
                    <a:pt x="922921" y="799604"/>
                  </a:lnTo>
                  <a:lnTo>
                    <a:pt x="922108" y="800379"/>
                  </a:lnTo>
                  <a:lnTo>
                    <a:pt x="921334" y="801179"/>
                  </a:lnTo>
                  <a:lnTo>
                    <a:pt x="920508" y="801954"/>
                  </a:lnTo>
                  <a:lnTo>
                    <a:pt x="920927" y="802322"/>
                  </a:lnTo>
                  <a:lnTo>
                    <a:pt x="921372" y="802690"/>
                  </a:lnTo>
                  <a:lnTo>
                    <a:pt x="921778" y="803046"/>
                  </a:lnTo>
                  <a:lnTo>
                    <a:pt x="922464" y="802170"/>
                  </a:lnTo>
                  <a:lnTo>
                    <a:pt x="923124" y="801255"/>
                  </a:lnTo>
                  <a:lnTo>
                    <a:pt x="923810" y="800366"/>
                  </a:lnTo>
                  <a:close/>
                </a:path>
                <a:path w="1161415" h="1146809">
                  <a:moveTo>
                    <a:pt x="926655" y="367588"/>
                  </a:moveTo>
                  <a:lnTo>
                    <a:pt x="926617" y="366814"/>
                  </a:lnTo>
                  <a:lnTo>
                    <a:pt x="925728" y="366661"/>
                  </a:lnTo>
                  <a:lnTo>
                    <a:pt x="925017" y="366369"/>
                  </a:lnTo>
                  <a:lnTo>
                    <a:pt x="924788" y="367169"/>
                  </a:lnTo>
                  <a:lnTo>
                    <a:pt x="924623" y="367715"/>
                  </a:lnTo>
                  <a:lnTo>
                    <a:pt x="924458" y="368287"/>
                  </a:lnTo>
                  <a:lnTo>
                    <a:pt x="924991" y="368427"/>
                  </a:lnTo>
                  <a:lnTo>
                    <a:pt x="925741" y="368846"/>
                  </a:lnTo>
                  <a:lnTo>
                    <a:pt x="926007" y="368642"/>
                  </a:lnTo>
                  <a:lnTo>
                    <a:pt x="926414" y="368338"/>
                  </a:lnTo>
                  <a:lnTo>
                    <a:pt x="926655" y="367588"/>
                  </a:lnTo>
                  <a:close/>
                </a:path>
                <a:path w="1161415" h="1146809">
                  <a:moveTo>
                    <a:pt x="938542" y="848194"/>
                  </a:moveTo>
                  <a:lnTo>
                    <a:pt x="938085" y="848156"/>
                  </a:lnTo>
                  <a:lnTo>
                    <a:pt x="937653" y="848118"/>
                  </a:lnTo>
                  <a:lnTo>
                    <a:pt x="937221" y="848106"/>
                  </a:lnTo>
                  <a:lnTo>
                    <a:pt x="936993" y="850442"/>
                  </a:lnTo>
                  <a:lnTo>
                    <a:pt x="936891" y="851623"/>
                  </a:lnTo>
                  <a:lnTo>
                    <a:pt x="937818" y="851687"/>
                  </a:lnTo>
                  <a:lnTo>
                    <a:pt x="938288" y="851712"/>
                  </a:lnTo>
                  <a:lnTo>
                    <a:pt x="938377" y="850544"/>
                  </a:lnTo>
                  <a:lnTo>
                    <a:pt x="938453" y="849363"/>
                  </a:lnTo>
                  <a:lnTo>
                    <a:pt x="938542" y="848194"/>
                  </a:lnTo>
                  <a:close/>
                </a:path>
                <a:path w="1161415" h="1146809">
                  <a:moveTo>
                    <a:pt x="951331" y="976845"/>
                  </a:moveTo>
                  <a:lnTo>
                    <a:pt x="951128" y="976287"/>
                  </a:lnTo>
                  <a:lnTo>
                    <a:pt x="950899" y="975702"/>
                  </a:lnTo>
                  <a:lnTo>
                    <a:pt x="950696" y="975144"/>
                  </a:lnTo>
                  <a:lnTo>
                    <a:pt x="949731" y="975626"/>
                  </a:lnTo>
                  <a:lnTo>
                    <a:pt x="948740" y="976058"/>
                  </a:lnTo>
                  <a:lnTo>
                    <a:pt x="947813" y="976604"/>
                  </a:lnTo>
                  <a:lnTo>
                    <a:pt x="948143" y="977607"/>
                  </a:lnTo>
                  <a:lnTo>
                    <a:pt x="949248" y="977392"/>
                  </a:lnTo>
                  <a:lnTo>
                    <a:pt x="951331" y="976845"/>
                  </a:lnTo>
                  <a:close/>
                </a:path>
                <a:path w="1161415" h="1146809">
                  <a:moveTo>
                    <a:pt x="962977" y="967041"/>
                  </a:moveTo>
                  <a:lnTo>
                    <a:pt x="962774" y="966851"/>
                  </a:lnTo>
                  <a:lnTo>
                    <a:pt x="962253" y="966317"/>
                  </a:lnTo>
                  <a:lnTo>
                    <a:pt x="961478" y="966012"/>
                  </a:lnTo>
                  <a:lnTo>
                    <a:pt x="960818" y="965619"/>
                  </a:lnTo>
                  <a:lnTo>
                    <a:pt x="960640" y="966127"/>
                  </a:lnTo>
                  <a:lnTo>
                    <a:pt x="960158" y="966825"/>
                  </a:lnTo>
                  <a:lnTo>
                    <a:pt x="960704" y="967689"/>
                  </a:lnTo>
                  <a:lnTo>
                    <a:pt x="961428" y="968044"/>
                  </a:lnTo>
                  <a:lnTo>
                    <a:pt x="962367" y="968819"/>
                  </a:lnTo>
                  <a:lnTo>
                    <a:pt x="962609" y="967765"/>
                  </a:lnTo>
                  <a:lnTo>
                    <a:pt x="962977" y="967041"/>
                  </a:lnTo>
                  <a:close/>
                </a:path>
                <a:path w="1161415" h="1146809">
                  <a:moveTo>
                    <a:pt x="971029" y="180543"/>
                  </a:moveTo>
                  <a:lnTo>
                    <a:pt x="968209" y="180619"/>
                  </a:lnTo>
                  <a:lnTo>
                    <a:pt x="967282" y="181749"/>
                  </a:lnTo>
                  <a:lnTo>
                    <a:pt x="968222" y="184835"/>
                  </a:lnTo>
                  <a:lnTo>
                    <a:pt x="969479" y="182880"/>
                  </a:lnTo>
                  <a:lnTo>
                    <a:pt x="971029" y="180543"/>
                  </a:lnTo>
                  <a:close/>
                </a:path>
                <a:path w="1161415" h="1146809">
                  <a:moveTo>
                    <a:pt x="972477" y="842378"/>
                  </a:moveTo>
                  <a:lnTo>
                    <a:pt x="972400" y="841667"/>
                  </a:lnTo>
                  <a:lnTo>
                    <a:pt x="972362" y="841387"/>
                  </a:lnTo>
                  <a:lnTo>
                    <a:pt x="971423" y="841235"/>
                  </a:lnTo>
                  <a:lnTo>
                    <a:pt x="970432" y="840841"/>
                  </a:lnTo>
                  <a:lnTo>
                    <a:pt x="970394" y="841895"/>
                  </a:lnTo>
                  <a:lnTo>
                    <a:pt x="970178" y="842695"/>
                  </a:lnTo>
                  <a:lnTo>
                    <a:pt x="970419" y="843343"/>
                  </a:lnTo>
                  <a:lnTo>
                    <a:pt x="970521" y="843661"/>
                  </a:lnTo>
                  <a:lnTo>
                    <a:pt x="971448" y="843686"/>
                  </a:lnTo>
                  <a:lnTo>
                    <a:pt x="972007" y="843851"/>
                  </a:lnTo>
                  <a:lnTo>
                    <a:pt x="972159" y="843114"/>
                  </a:lnTo>
                  <a:lnTo>
                    <a:pt x="972477" y="842378"/>
                  </a:lnTo>
                  <a:close/>
                </a:path>
                <a:path w="1161415" h="1146809">
                  <a:moveTo>
                    <a:pt x="988314" y="946746"/>
                  </a:moveTo>
                  <a:lnTo>
                    <a:pt x="987399" y="945972"/>
                  </a:lnTo>
                  <a:lnTo>
                    <a:pt x="986370" y="945857"/>
                  </a:lnTo>
                  <a:lnTo>
                    <a:pt x="985507" y="945591"/>
                  </a:lnTo>
                  <a:lnTo>
                    <a:pt x="985393" y="946327"/>
                  </a:lnTo>
                  <a:lnTo>
                    <a:pt x="984999" y="947204"/>
                  </a:lnTo>
                  <a:lnTo>
                    <a:pt x="985507" y="948309"/>
                  </a:lnTo>
                  <a:lnTo>
                    <a:pt x="986421" y="948550"/>
                  </a:lnTo>
                  <a:lnTo>
                    <a:pt x="987552" y="949210"/>
                  </a:lnTo>
                  <a:lnTo>
                    <a:pt x="987806" y="947902"/>
                  </a:lnTo>
                  <a:lnTo>
                    <a:pt x="988314" y="946746"/>
                  </a:lnTo>
                  <a:close/>
                </a:path>
                <a:path w="1161415" h="1146809">
                  <a:moveTo>
                    <a:pt x="1030312" y="214490"/>
                  </a:moveTo>
                  <a:lnTo>
                    <a:pt x="1029931" y="214210"/>
                  </a:lnTo>
                  <a:lnTo>
                    <a:pt x="1029550" y="213906"/>
                  </a:lnTo>
                  <a:lnTo>
                    <a:pt x="1029182" y="213614"/>
                  </a:lnTo>
                  <a:lnTo>
                    <a:pt x="1028357" y="214630"/>
                  </a:lnTo>
                  <a:lnTo>
                    <a:pt x="1027544" y="215620"/>
                  </a:lnTo>
                  <a:lnTo>
                    <a:pt x="1026731" y="216623"/>
                  </a:lnTo>
                  <a:lnTo>
                    <a:pt x="1027976" y="217576"/>
                  </a:lnTo>
                  <a:lnTo>
                    <a:pt x="1028750" y="216535"/>
                  </a:lnTo>
                  <a:lnTo>
                    <a:pt x="1029538" y="215519"/>
                  </a:lnTo>
                  <a:lnTo>
                    <a:pt x="1030312" y="214490"/>
                  </a:lnTo>
                  <a:close/>
                </a:path>
                <a:path w="1161415" h="1146809">
                  <a:moveTo>
                    <a:pt x="1099883" y="459549"/>
                  </a:moveTo>
                  <a:lnTo>
                    <a:pt x="1099108" y="458698"/>
                  </a:lnTo>
                  <a:lnTo>
                    <a:pt x="1098245" y="458330"/>
                  </a:lnTo>
                  <a:lnTo>
                    <a:pt x="1097229" y="457682"/>
                  </a:lnTo>
                  <a:lnTo>
                    <a:pt x="1096848" y="458584"/>
                  </a:lnTo>
                  <a:lnTo>
                    <a:pt x="1096327" y="459409"/>
                  </a:lnTo>
                  <a:lnTo>
                    <a:pt x="1097140" y="460184"/>
                  </a:lnTo>
                  <a:lnTo>
                    <a:pt x="1098003" y="460629"/>
                  </a:lnTo>
                  <a:lnTo>
                    <a:pt x="1098791" y="461149"/>
                  </a:lnTo>
                  <a:lnTo>
                    <a:pt x="1099134" y="460540"/>
                  </a:lnTo>
                  <a:lnTo>
                    <a:pt x="1099883" y="459549"/>
                  </a:lnTo>
                  <a:close/>
                </a:path>
                <a:path w="1161415" h="1146809">
                  <a:moveTo>
                    <a:pt x="1114082" y="784999"/>
                  </a:moveTo>
                  <a:lnTo>
                    <a:pt x="1112964" y="783374"/>
                  </a:lnTo>
                  <a:lnTo>
                    <a:pt x="1113993" y="784974"/>
                  </a:lnTo>
                  <a:close/>
                </a:path>
                <a:path w="1161415" h="1146809">
                  <a:moveTo>
                    <a:pt x="1115771" y="780554"/>
                  </a:moveTo>
                  <a:lnTo>
                    <a:pt x="1112202" y="779500"/>
                  </a:lnTo>
                  <a:lnTo>
                    <a:pt x="1110932" y="782015"/>
                  </a:lnTo>
                  <a:lnTo>
                    <a:pt x="1112862" y="783310"/>
                  </a:lnTo>
                  <a:lnTo>
                    <a:pt x="1115771" y="780554"/>
                  </a:lnTo>
                  <a:close/>
                </a:path>
                <a:path w="1161415" h="1146809">
                  <a:moveTo>
                    <a:pt x="1118425" y="477672"/>
                  </a:moveTo>
                  <a:lnTo>
                    <a:pt x="1117028" y="475437"/>
                  </a:lnTo>
                  <a:lnTo>
                    <a:pt x="1116317" y="474332"/>
                  </a:lnTo>
                  <a:lnTo>
                    <a:pt x="1115580" y="474751"/>
                  </a:lnTo>
                  <a:lnTo>
                    <a:pt x="1115199" y="474992"/>
                  </a:lnTo>
                  <a:lnTo>
                    <a:pt x="1115745" y="476097"/>
                  </a:lnTo>
                  <a:lnTo>
                    <a:pt x="1116799" y="478332"/>
                  </a:lnTo>
                  <a:lnTo>
                    <a:pt x="1117333" y="478091"/>
                  </a:lnTo>
                  <a:lnTo>
                    <a:pt x="1118425" y="477672"/>
                  </a:lnTo>
                  <a:close/>
                </a:path>
                <a:path w="1161415" h="1146809">
                  <a:moveTo>
                    <a:pt x="1160995" y="694093"/>
                  </a:moveTo>
                  <a:lnTo>
                    <a:pt x="1159332" y="693394"/>
                  </a:lnTo>
                  <a:lnTo>
                    <a:pt x="1158519" y="693064"/>
                  </a:lnTo>
                  <a:lnTo>
                    <a:pt x="1158417" y="693547"/>
                  </a:lnTo>
                  <a:lnTo>
                    <a:pt x="1158303" y="694055"/>
                  </a:lnTo>
                  <a:lnTo>
                    <a:pt x="1158189" y="694575"/>
                  </a:lnTo>
                  <a:lnTo>
                    <a:pt x="1159027" y="694740"/>
                  </a:lnTo>
                  <a:lnTo>
                    <a:pt x="1160703" y="695096"/>
                  </a:lnTo>
                  <a:lnTo>
                    <a:pt x="1160792" y="694766"/>
                  </a:lnTo>
                  <a:lnTo>
                    <a:pt x="1160907" y="694448"/>
                  </a:lnTo>
                  <a:lnTo>
                    <a:pt x="1160995" y="6940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67">
              <a:extLst>
                <a:ext uri="{FF2B5EF4-FFF2-40B4-BE49-F238E27FC236}">
                  <a16:creationId xmlns:a16="http://schemas.microsoft.com/office/drawing/2014/main" id="{5B77F0DE-C56F-949E-D7D5-6FB370861CD6}"/>
                </a:ext>
              </a:extLst>
            </p:cNvPr>
            <p:cNvSpPr/>
            <p:nvPr/>
          </p:nvSpPr>
          <p:spPr>
            <a:xfrm>
              <a:off x="3543870" y="3363889"/>
              <a:ext cx="1085230" cy="821097"/>
            </a:xfrm>
            <a:custGeom>
              <a:avLst/>
              <a:gdLst/>
              <a:ahLst/>
              <a:cxnLst/>
              <a:rect l="l" t="t" r="r" b="b"/>
              <a:pathLst>
                <a:path w="1395095" h="1200784">
                  <a:moveTo>
                    <a:pt x="6426" y="667905"/>
                  </a:moveTo>
                  <a:lnTo>
                    <a:pt x="4178" y="665327"/>
                  </a:lnTo>
                  <a:lnTo>
                    <a:pt x="3937" y="665276"/>
                  </a:lnTo>
                  <a:lnTo>
                    <a:pt x="3327" y="664972"/>
                  </a:lnTo>
                  <a:lnTo>
                    <a:pt x="457" y="669201"/>
                  </a:lnTo>
                  <a:lnTo>
                    <a:pt x="0" y="670471"/>
                  </a:lnTo>
                  <a:lnTo>
                    <a:pt x="1231" y="671537"/>
                  </a:lnTo>
                  <a:lnTo>
                    <a:pt x="1727" y="671957"/>
                  </a:lnTo>
                  <a:lnTo>
                    <a:pt x="3162" y="672147"/>
                  </a:lnTo>
                  <a:lnTo>
                    <a:pt x="3403" y="671855"/>
                  </a:lnTo>
                  <a:lnTo>
                    <a:pt x="4851" y="669950"/>
                  </a:lnTo>
                  <a:lnTo>
                    <a:pt x="6426" y="667905"/>
                  </a:lnTo>
                  <a:close/>
                </a:path>
                <a:path w="1395095" h="1200784">
                  <a:moveTo>
                    <a:pt x="107581" y="1081151"/>
                  </a:moveTo>
                  <a:lnTo>
                    <a:pt x="104444" y="1078877"/>
                  </a:lnTo>
                  <a:lnTo>
                    <a:pt x="103098" y="1079842"/>
                  </a:lnTo>
                  <a:lnTo>
                    <a:pt x="102666" y="1082421"/>
                  </a:lnTo>
                  <a:lnTo>
                    <a:pt x="102552" y="1083183"/>
                  </a:lnTo>
                  <a:lnTo>
                    <a:pt x="103327" y="1084059"/>
                  </a:lnTo>
                  <a:lnTo>
                    <a:pt x="103949" y="1085507"/>
                  </a:lnTo>
                  <a:lnTo>
                    <a:pt x="107581" y="1081151"/>
                  </a:lnTo>
                  <a:close/>
                </a:path>
                <a:path w="1395095" h="1200784">
                  <a:moveTo>
                    <a:pt x="119253" y="904481"/>
                  </a:moveTo>
                  <a:lnTo>
                    <a:pt x="113157" y="911377"/>
                  </a:lnTo>
                  <a:lnTo>
                    <a:pt x="118821" y="912050"/>
                  </a:lnTo>
                  <a:lnTo>
                    <a:pt x="118960" y="909828"/>
                  </a:lnTo>
                  <a:lnTo>
                    <a:pt x="119062" y="907872"/>
                  </a:lnTo>
                  <a:lnTo>
                    <a:pt x="119253" y="904481"/>
                  </a:lnTo>
                  <a:close/>
                </a:path>
                <a:path w="1395095" h="1200784">
                  <a:moveTo>
                    <a:pt x="174980" y="444182"/>
                  </a:moveTo>
                  <a:lnTo>
                    <a:pt x="174739" y="443992"/>
                  </a:lnTo>
                  <a:lnTo>
                    <a:pt x="169075" y="445312"/>
                  </a:lnTo>
                  <a:lnTo>
                    <a:pt x="170878" y="446747"/>
                  </a:lnTo>
                  <a:lnTo>
                    <a:pt x="173939" y="449148"/>
                  </a:lnTo>
                  <a:lnTo>
                    <a:pt x="174980" y="444182"/>
                  </a:lnTo>
                  <a:close/>
                </a:path>
                <a:path w="1395095" h="1200784">
                  <a:moveTo>
                    <a:pt x="197459" y="1107490"/>
                  </a:moveTo>
                  <a:lnTo>
                    <a:pt x="194868" y="1112189"/>
                  </a:lnTo>
                  <a:lnTo>
                    <a:pt x="196367" y="1116634"/>
                  </a:lnTo>
                  <a:lnTo>
                    <a:pt x="197459" y="1107490"/>
                  </a:lnTo>
                  <a:close/>
                </a:path>
                <a:path w="1395095" h="1200784">
                  <a:moveTo>
                    <a:pt x="227660" y="153009"/>
                  </a:moveTo>
                  <a:lnTo>
                    <a:pt x="226326" y="150964"/>
                  </a:lnTo>
                  <a:lnTo>
                    <a:pt x="222008" y="151714"/>
                  </a:lnTo>
                  <a:lnTo>
                    <a:pt x="220827" y="152882"/>
                  </a:lnTo>
                  <a:lnTo>
                    <a:pt x="220218" y="153924"/>
                  </a:lnTo>
                  <a:lnTo>
                    <a:pt x="220014" y="154305"/>
                  </a:lnTo>
                  <a:lnTo>
                    <a:pt x="221284" y="155943"/>
                  </a:lnTo>
                  <a:lnTo>
                    <a:pt x="222186" y="156413"/>
                  </a:lnTo>
                  <a:lnTo>
                    <a:pt x="223532" y="157175"/>
                  </a:lnTo>
                  <a:lnTo>
                    <a:pt x="225171" y="157429"/>
                  </a:lnTo>
                  <a:lnTo>
                    <a:pt x="227152" y="158038"/>
                  </a:lnTo>
                  <a:lnTo>
                    <a:pt x="227660" y="153009"/>
                  </a:lnTo>
                  <a:close/>
                </a:path>
                <a:path w="1395095" h="1200784">
                  <a:moveTo>
                    <a:pt x="248742" y="653186"/>
                  </a:moveTo>
                  <a:lnTo>
                    <a:pt x="248615" y="648893"/>
                  </a:lnTo>
                  <a:lnTo>
                    <a:pt x="238391" y="655218"/>
                  </a:lnTo>
                  <a:lnTo>
                    <a:pt x="240614" y="657758"/>
                  </a:lnTo>
                  <a:lnTo>
                    <a:pt x="242227" y="657402"/>
                  </a:lnTo>
                  <a:lnTo>
                    <a:pt x="245986" y="654392"/>
                  </a:lnTo>
                  <a:lnTo>
                    <a:pt x="248742" y="653186"/>
                  </a:lnTo>
                  <a:close/>
                </a:path>
                <a:path w="1395095" h="1200784">
                  <a:moveTo>
                    <a:pt x="253961" y="700532"/>
                  </a:moveTo>
                  <a:lnTo>
                    <a:pt x="249504" y="697788"/>
                  </a:lnTo>
                  <a:lnTo>
                    <a:pt x="248119" y="700570"/>
                  </a:lnTo>
                  <a:lnTo>
                    <a:pt x="245960" y="704964"/>
                  </a:lnTo>
                  <a:lnTo>
                    <a:pt x="246976" y="705777"/>
                  </a:lnTo>
                  <a:lnTo>
                    <a:pt x="249135" y="704151"/>
                  </a:lnTo>
                  <a:lnTo>
                    <a:pt x="251294" y="702551"/>
                  </a:lnTo>
                  <a:lnTo>
                    <a:pt x="253961" y="700532"/>
                  </a:lnTo>
                  <a:close/>
                </a:path>
                <a:path w="1395095" h="1200784">
                  <a:moveTo>
                    <a:pt x="263779" y="1018095"/>
                  </a:moveTo>
                  <a:lnTo>
                    <a:pt x="262648" y="1016812"/>
                  </a:lnTo>
                  <a:lnTo>
                    <a:pt x="261556" y="1015530"/>
                  </a:lnTo>
                  <a:lnTo>
                    <a:pt x="260286" y="1014183"/>
                  </a:lnTo>
                  <a:lnTo>
                    <a:pt x="259702" y="1014564"/>
                  </a:lnTo>
                  <a:lnTo>
                    <a:pt x="259168" y="1014806"/>
                  </a:lnTo>
                  <a:lnTo>
                    <a:pt x="259499" y="1016342"/>
                  </a:lnTo>
                  <a:lnTo>
                    <a:pt x="259829" y="1017905"/>
                  </a:lnTo>
                  <a:lnTo>
                    <a:pt x="260438" y="1020749"/>
                  </a:lnTo>
                  <a:lnTo>
                    <a:pt x="262928" y="1018768"/>
                  </a:lnTo>
                  <a:lnTo>
                    <a:pt x="263779" y="1018095"/>
                  </a:lnTo>
                  <a:close/>
                </a:path>
                <a:path w="1395095" h="1200784">
                  <a:moveTo>
                    <a:pt x="278714" y="803630"/>
                  </a:moveTo>
                  <a:lnTo>
                    <a:pt x="274789" y="800836"/>
                  </a:lnTo>
                  <a:lnTo>
                    <a:pt x="272846" y="799477"/>
                  </a:lnTo>
                  <a:lnTo>
                    <a:pt x="274840" y="805154"/>
                  </a:lnTo>
                  <a:lnTo>
                    <a:pt x="278714" y="803630"/>
                  </a:lnTo>
                  <a:close/>
                </a:path>
                <a:path w="1395095" h="1200784">
                  <a:moveTo>
                    <a:pt x="314312" y="916228"/>
                  </a:moveTo>
                  <a:lnTo>
                    <a:pt x="312394" y="912812"/>
                  </a:lnTo>
                  <a:lnTo>
                    <a:pt x="310667" y="915720"/>
                  </a:lnTo>
                  <a:lnTo>
                    <a:pt x="307492" y="920953"/>
                  </a:lnTo>
                  <a:lnTo>
                    <a:pt x="313728" y="917333"/>
                  </a:lnTo>
                  <a:lnTo>
                    <a:pt x="314312" y="916228"/>
                  </a:lnTo>
                  <a:close/>
                </a:path>
                <a:path w="1395095" h="1200784">
                  <a:moveTo>
                    <a:pt x="357314" y="152412"/>
                  </a:moveTo>
                  <a:lnTo>
                    <a:pt x="357111" y="150507"/>
                  </a:lnTo>
                  <a:lnTo>
                    <a:pt x="354228" y="148742"/>
                  </a:lnTo>
                  <a:lnTo>
                    <a:pt x="351942" y="149682"/>
                  </a:lnTo>
                  <a:lnTo>
                    <a:pt x="350189" y="153403"/>
                  </a:lnTo>
                  <a:lnTo>
                    <a:pt x="352577" y="153047"/>
                  </a:lnTo>
                  <a:lnTo>
                    <a:pt x="357314" y="152412"/>
                  </a:lnTo>
                  <a:close/>
                </a:path>
                <a:path w="1395095" h="1200784">
                  <a:moveTo>
                    <a:pt x="365467" y="930198"/>
                  </a:moveTo>
                  <a:lnTo>
                    <a:pt x="357771" y="925880"/>
                  </a:lnTo>
                  <a:lnTo>
                    <a:pt x="360133" y="930808"/>
                  </a:lnTo>
                  <a:lnTo>
                    <a:pt x="360908" y="931227"/>
                  </a:lnTo>
                  <a:lnTo>
                    <a:pt x="365467" y="930198"/>
                  </a:lnTo>
                  <a:close/>
                </a:path>
                <a:path w="1395095" h="1200784">
                  <a:moveTo>
                    <a:pt x="369874" y="501815"/>
                  </a:moveTo>
                  <a:lnTo>
                    <a:pt x="368719" y="501611"/>
                  </a:lnTo>
                  <a:lnTo>
                    <a:pt x="367944" y="501446"/>
                  </a:lnTo>
                  <a:lnTo>
                    <a:pt x="367741" y="502081"/>
                  </a:lnTo>
                  <a:lnTo>
                    <a:pt x="367296" y="502754"/>
                  </a:lnTo>
                  <a:lnTo>
                    <a:pt x="367461" y="503085"/>
                  </a:lnTo>
                  <a:lnTo>
                    <a:pt x="367665" y="503453"/>
                  </a:lnTo>
                  <a:lnTo>
                    <a:pt x="368757" y="503847"/>
                  </a:lnTo>
                  <a:lnTo>
                    <a:pt x="369328" y="503174"/>
                  </a:lnTo>
                  <a:lnTo>
                    <a:pt x="369570" y="502475"/>
                  </a:lnTo>
                  <a:lnTo>
                    <a:pt x="369874" y="501815"/>
                  </a:lnTo>
                  <a:close/>
                </a:path>
                <a:path w="1395095" h="1200784">
                  <a:moveTo>
                    <a:pt x="395249" y="578497"/>
                  </a:moveTo>
                  <a:lnTo>
                    <a:pt x="395198" y="575868"/>
                  </a:lnTo>
                  <a:lnTo>
                    <a:pt x="395198" y="575119"/>
                  </a:lnTo>
                  <a:lnTo>
                    <a:pt x="393801" y="574192"/>
                  </a:lnTo>
                  <a:lnTo>
                    <a:pt x="392849" y="573786"/>
                  </a:lnTo>
                  <a:lnTo>
                    <a:pt x="392582" y="573633"/>
                  </a:lnTo>
                  <a:lnTo>
                    <a:pt x="391172" y="574941"/>
                  </a:lnTo>
                  <a:lnTo>
                    <a:pt x="391109" y="575665"/>
                  </a:lnTo>
                  <a:lnTo>
                    <a:pt x="390867" y="577964"/>
                  </a:lnTo>
                  <a:lnTo>
                    <a:pt x="391033" y="580301"/>
                  </a:lnTo>
                  <a:lnTo>
                    <a:pt x="391045" y="583349"/>
                  </a:lnTo>
                  <a:lnTo>
                    <a:pt x="394716" y="581152"/>
                  </a:lnTo>
                  <a:lnTo>
                    <a:pt x="395249" y="578497"/>
                  </a:lnTo>
                  <a:close/>
                </a:path>
                <a:path w="1395095" h="1200784">
                  <a:moveTo>
                    <a:pt x="405142" y="1132065"/>
                  </a:moveTo>
                  <a:lnTo>
                    <a:pt x="405066" y="1130566"/>
                  </a:lnTo>
                  <a:lnTo>
                    <a:pt x="401701" y="1130566"/>
                  </a:lnTo>
                  <a:lnTo>
                    <a:pt x="398360" y="1130592"/>
                  </a:lnTo>
                  <a:lnTo>
                    <a:pt x="394982" y="1130566"/>
                  </a:lnTo>
                  <a:lnTo>
                    <a:pt x="398183" y="1133970"/>
                  </a:lnTo>
                  <a:lnTo>
                    <a:pt x="401624" y="1133525"/>
                  </a:lnTo>
                  <a:lnTo>
                    <a:pt x="405142" y="1132065"/>
                  </a:lnTo>
                  <a:close/>
                </a:path>
                <a:path w="1395095" h="1200784">
                  <a:moveTo>
                    <a:pt x="422109" y="527494"/>
                  </a:moveTo>
                  <a:lnTo>
                    <a:pt x="420700" y="526262"/>
                  </a:lnTo>
                  <a:lnTo>
                    <a:pt x="418388" y="525767"/>
                  </a:lnTo>
                  <a:lnTo>
                    <a:pt x="418211" y="524941"/>
                  </a:lnTo>
                  <a:lnTo>
                    <a:pt x="418045" y="524624"/>
                  </a:lnTo>
                  <a:lnTo>
                    <a:pt x="420166" y="522249"/>
                  </a:lnTo>
                  <a:lnTo>
                    <a:pt x="415251" y="522617"/>
                  </a:lnTo>
                  <a:lnTo>
                    <a:pt x="413397" y="526491"/>
                  </a:lnTo>
                  <a:lnTo>
                    <a:pt x="410121" y="529666"/>
                  </a:lnTo>
                  <a:lnTo>
                    <a:pt x="413029" y="530021"/>
                  </a:lnTo>
                  <a:lnTo>
                    <a:pt x="415036" y="530479"/>
                  </a:lnTo>
                  <a:lnTo>
                    <a:pt x="418490" y="530402"/>
                  </a:lnTo>
                  <a:lnTo>
                    <a:pt x="420776" y="530136"/>
                  </a:lnTo>
                  <a:lnTo>
                    <a:pt x="422109" y="527494"/>
                  </a:lnTo>
                  <a:close/>
                </a:path>
                <a:path w="1395095" h="1200784">
                  <a:moveTo>
                    <a:pt x="431406" y="881659"/>
                  </a:moveTo>
                  <a:lnTo>
                    <a:pt x="430212" y="880757"/>
                  </a:lnTo>
                  <a:lnTo>
                    <a:pt x="423456" y="884186"/>
                  </a:lnTo>
                  <a:lnTo>
                    <a:pt x="427012" y="887806"/>
                  </a:lnTo>
                  <a:lnTo>
                    <a:pt x="431406" y="881659"/>
                  </a:lnTo>
                  <a:close/>
                </a:path>
                <a:path w="1395095" h="1200784">
                  <a:moveTo>
                    <a:pt x="444995" y="335343"/>
                  </a:moveTo>
                  <a:lnTo>
                    <a:pt x="443661" y="334797"/>
                  </a:lnTo>
                  <a:lnTo>
                    <a:pt x="442544" y="335991"/>
                  </a:lnTo>
                  <a:lnTo>
                    <a:pt x="441083" y="337032"/>
                  </a:lnTo>
                  <a:lnTo>
                    <a:pt x="439953" y="339369"/>
                  </a:lnTo>
                  <a:lnTo>
                    <a:pt x="440626" y="340842"/>
                  </a:lnTo>
                  <a:lnTo>
                    <a:pt x="440766" y="342074"/>
                  </a:lnTo>
                  <a:lnTo>
                    <a:pt x="441972" y="341591"/>
                  </a:lnTo>
                  <a:lnTo>
                    <a:pt x="443814" y="341414"/>
                  </a:lnTo>
                  <a:lnTo>
                    <a:pt x="444944" y="339026"/>
                  </a:lnTo>
                  <a:lnTo>
                    <a:pt x="444792" y="337096"/>
                  </a:lnTo>
                  <a:lnTo>
                    <a:pt x="444995" y="335343"/>
                  </a:lnTo>
                  <a:close/>
                </a:path>
                <a:path w="1395095" h="1200784">
                  <a:moveTo>
                    <a:pt x="468693" y="1198943"/>
                  </a:moveTo>
                  <a:lnTo>
                    <a:pt x="465061" y="1194193"/>
                  </a:lnTo>
                  <a:lnTo>
                    <a:pt x="461987" y="1197394"/>
                  </a:lnTo>
                  <a:lnTo>
                    <a:pt x="465340" y="1200658"/>
                  </a:lnTo>
                  <a:lnTo>
                    <a:pt x="468693" y="1198943"/>
                  </a:lnTo>
                  <a:close/>
                </a:path>
                <a:path w="1395095" h="1200784">
                  <a:moveTo>
                    <a:pt x="479386" y="631964"/>
                  </a:moveTo>
                  <a:lnTo>
                    <a:pt x="479196" y="631405"/>
                  </a:lnTo>
                  <a:lnTo>
                    <a:pt x="479094" y="631113"/>
                  </a:lnTo>
                  <a:lnTo>
                    <a:pt x="478193" y="631113"/>
                  </a:lnTo>
                  <a:lnTo>
                    <a:pt x="477659" y="630986"/>
                  </a:lnTo>
                  <a:lnTo>
                    <a:pt x="477431" y="632028"/>
                  </a:lnTo>
                  <a:lnTo>
                    <a:pt x="477291" y="632701"/>
                  </a:lnTo>
                  <a:lnTo>
                    <a:pt x="477989" y="632942"/>
                  </a:lnTo>
                  <a:lnTo>
                    <a:pt x="479044" y="633285"/>
                  </a:lnTo>
                  <a:lnTo>
                    <a:pt x="479132" y="632650"/>
                  </a:lnTo>
                  <a:lnTo>
                    <a:pt x="479386" y="631964"/>
                  </a:lnTo>
                  <a:close/>
                </a:path>
                <a:path w="1395095" h="1200784">
                  <a:moveTo>
                    <a:pt x="497674" y="408787"/>
                  </a:moveTo>
                  <a:lnTo>
                    <a:pt x="497560" y="408101"/>
                  </a:lnTo>
                  <a:lnTo>
                    <a:pt x="492899" y="405765"/>
                  </a:lnTo>
                  <a:lnTo>
                    <a:pt x="493039" y="408063"/>
                  </a:lnTo>
                  <a:lnTo>
                    <a:pt x="493179" y="410006"/>
                  </a:lnTo>
                  <a:lnTo>
                    <a:pt x="493356" y="413143"/>
                  </a:lnTo>
                  <a:lnTo>
                    <a:pt x="497674" y="408787"/>
                  </a:lnTo>
                  <a:close/>
                </a:path>
                <a:path w="1395095" h="1200784">
                  <a:moveTo>
                    <a:pt x="503516" y="818540"/>
                  </a:moveTo>
                  <a:lnTo>
                    <a:pt x="500697" y="815238"/>
                  </a:lnTo>
                  <a:lnTo>
                    <a:pt x="498995" y="815454"/>
                  </a:lnTo>
                  <a:lnTo>
                    <a:pt x="494703" y="819861"/>
                  </a:lnTo>
                  <a:lnTo>
                    <a:pt x="498043" y="819353"/>
                  </a:lnTo>
                  <a:lnTo>
                    <a:pt x="500646" y="818984"/>
                  </a:lnTo>
                  <a:lnTo>
                    <a:pt x="503516" y="818540"/>
                  </a:lnTo>
                  <a:close/>
                </a:path>
                <a:path w="1395095" h="1200784">
                  <a:moveTo>
                    <a:pt x="504863" y="293268"/>
                  </a:moveTo>
                  <a:lnTo>
                    <a:pt x="504558" y="289928"/>
                  </a:lnTo>
                  <a:lnTo>
                    <a:pt x="503910" y="283273"/>
                  </a:lnTo>
                  <a:lnTo>
                    <a:pt x="501942" y="283540"/>
                  </a:lnTo>
                  <a:lnTo>
                    <a:pt x="501662" y="286943"/>
                  </a:lnTo>
                  <a:lnTo>
                    <a:pt x="500507" y="290461"/>
                  </a:lnTo>
                  <a:lnTo>
                    <a:pt x="504863" y="293268"/>
                  </a:lnTo>
                  <a:close/>
                </a:path>
                <a:path w="1395095" h="1200784">
                  <a:moveTo>
                    <a:pt x="511060" y="838314"/>
                  </a:moveTo>
                  <a:lnTo>
                    <a:pt x="507568" y="835901"/>
                  </a:lnTo>
                  <a:lnTo>
                    <a:pt x="506679" y="843229"/>
                  </a:lnTo>
                  <a:lnTo>
                    <a:pt x="510997" y="839584"/>
                  </a:lnTo>
                  <a:lnTo>
                    <a:pt x="511060" y="838314"/>
                  </a:lnTo>
                  <a:close/>
                </a:path>
                <a:path w="1395095" h="1200784">
                  <a:moveTo>
                    <a:pt x="521309" y="1182484"/>
                  </a:moveTo>
                  <a:lnTo>
                    <a:pt x="519696" y="1178674"/>
                  </a:lnTo>
                  <a:lnTo>
                    <a:pt x="518172" y="1174838"/>
                  </a:lnTo>
                  <a:lnTo>
                    <a:pt x="516801" y="1175131"/>
                  </a:lnTo>
                  <a:lnTo>
                    <a:pt x="517588" y="1179106"/>
                  </a:lnTo>
                  <a:lnTo>
                    <a:pt x="519150" y="1187094"/>
                  </a:lnTo>
                  <a:lnTo>
                    <a:pt x="520903" y="1186776"/>
                  </a:lnTo>
                  <a:lnTo>
                    <a:pt x="521309" y="1182484"/>
                  </a:lnTo>
                  <a:close/>
                </a:path>
                <a:path w="1395095" h="1200784">
                  <a:moveTo>
                    <a:pt x="545719" y="449668"/>
                  </a:moveTo>
                  <a:lnTo>
                    <a:pt x="545045" y="448792"/>
                  </a:lnTo>
                  <a:lnTo>
                    <a:pt x="544385" y="447890"/>
                  </a:lnTo>
                  <a:lnTo>
                    <a:pt x="543699" y="447027"/>
                  </a:lnTo>
                  <a:lnTo>
                    <a:pt x="543407" y="447205"/>
                  </a:lnTo>
                  <a:lnTo>
                    <a:pt x="543128" y="447395"/>
                  </a:lnTo>
                  <a:lnTo>
                    <a:pt x="542810" y="447586"/>
                  </a:lnTo>
                  <a:lnTo>
                    <a:pt x="543318" y="448513"/>
                  </a:lnTo>
                  <a:lnTo>
                    <a:pt x="543775" y="449427"/>
                  </a:lnTo>
                  <a:lnTo>
                    <a:pt x="544271" y="450367"/>
                  </a:lnTo>
                  <a:lnTo>
                    <a:pt x="544753" y="450151"/>
                  </a:lnTo>
                  <a:lnTo>
                    <a:pt x="545719" y="449668"/>
                  </a:lnTo>
                  <a:close/>
                </a:path>
                <a:path w="1395095" h="1200784">
                  <a:moveTo>
                    <a:pt x="550964" y="906703"/>
                  </a:moveTo>
                  <a:lnTo>
                    <a:pt x="550811" y="906640"/>
                  </a:lnTo>
                  <a:lnTo>
                    <a:pt x="550075" y="906221"/>
                  </a:lnTo>
                  <a:lnTo>
                    <a:pt x="549198" y="906056"/>
                  </a:lnTo>
                  <a:lnTo>
                    <a:pt x="548360" y="905802"/>
                  </a:lnTo>
                  <a:lnTo>
                    <a:pt x="548297" y="906335"/>
                  </a:lnTo>
                  <a:lnTo>
                    <a:pt x="547992" y="907059"/>
                  </a:lnTo>
                  <a:lnTo>
                    <a:pt x="548233" y="907326"/>
                  </a:lnTo>
                  <a:lnTo>
                    <a:pt x="548703" y="907884"/>
                  </a:lnTo>
                  <a:lnTo>
                    <a:pt x="549452" y="908177"/>
                  </a:lnTo>
                  <a:lnTo>
                    <a:pt x="550329" y="908710"/>
                  </a:lnTo>
                  <a:lnTo>
                    <a:pt x="550570" y="907732"/>
                  </a:lnTo>
                  <a:lnTo>
                    <a:pt x="550964" y="906703"/>
                  </a:lnTo>
                  <a:close/>
                </a:path>
                <a:path w="1395095" h="1200784">
                  <a:moveTo>
                    <a:pt x="553643" y="901395"/>
                  </a:moveTo>
                  <a:lnTo>
                    <a:pt x="552818" y="901052"/>
                  </a:lnTo>
                  <a:lnTo>
                    <a:pt x="551992" y="900684"/>
                  </a:lnTo>
                  <a:lnTo>
                    <a:pt x="551053" y="900442"/>
                  </a:lnTo>
                  <a:lnTo>
                    <a:pt x="550722" y="901407"/>
                  </a:lnTo>
                  <a:lnTo>
                    <a:pt x="550354" y="902258"/>
                  </a:lnTo>
                  <a:lnTo>
                    <a:pt x="551383" y="902449"/>
                  </a:lnTo>
                  <a:lnTo>
                    <a:pt x="552132" y="902716"/>
                  </a:lnTo>
                  <a:lnTo>
                    <a:pt x="552869" y="902627"/>
                  </a:lnTo>
                  <a:lnTo>
                    <a:pt x="553161" y="902589"/>
                  </a:lnTo>
                  <a:lnTo>
                    <a:pt x="553402" y="901827"/>
                  </a:lnTo>
                  <a:lnTo>
                    <a:pt x="553643" y="901395"/>
                  </a:lnTo>
                  <a:close/>
                </a:path>
                <a:path w="1395095" h="1200784">
                  <a:moveTo>
                    <a:pt x="573506" y="901484"/>
                  </a:moveTo>
                  <a:lnTo>
                    <a:pt x="572439" y="898664"/>
                  </a:lnTo>
                  <a:lnTo>
                    <a:pt x="572122" y="898791"/>
                  </a:lnTo>
                  <a:lnTo>
                    <a:pt x="571474" y="899033"/>
                  </a:lnTo>
                  <a:lnTo>
                    <a:pt x="572528" y="901852"/>
                  </a:lnTo>
                  <a:lnTo>
                    <a:pt x="572846" y="901725"/>
                  </a:lnTo>
                  <a:lnTo>
                    <a:pt x="573176" y="901611"/>
                  </a:lnTo>
                  <a:lnTo>
                    <a:pt x="573506" y="901484"/>
                  </a:lnTo>
                  <a:close/>
                </a:path>
                <a:path w="1395095" h="1200784">
                  <a:moveTo>
                    <a:pt x="639762" y="745261"/>
                  </a:moveTo>
                  <a:lnTo>
                    <a:pt x="639648" y="744359"/>
                  </a:lnTo>
                  <a:lnTo>
                    <a:pt x="639495" y="743432"/>
                  </a:lnTo>
                  <a:lnTo>
                    <a:pt x="639394" y="742530"/>
                  </a:lnTo>
                  <a:lnTo>
                    <a:pt x="639025" y="742594"/>
                  </a:lnTo>
                  <a:lnTo>
                    <a:pt x="638657" y="742645"/>
                  </a:lnTo>
                  <a:lnTo>
                    <a:pt x="638289" y="742696"/>
                  </a:lnTo>
                  <a:lnTo>
                    <a:pt x="638429" y="743597"/>
                  </a:lnTo>
                  <a:lnTo>
                    <a:pt x="638568" y="744486"/>
                  </a:lnTo>
                  <a:lnTo>
                    <a:pt x="638708" y="745426"/>
                  </a:lnTo>
                  <a:lnTo>
                    <a:pt x="639064" y="745375"/>
                  </a:lnTo>
                  <a:lnTo>
                    <a:pt x="639406" y="745312"/>
                  </a:lnTo>
                  <a:lnTo>
                    <a:pt x="639762" y="745261"/>
                  </a:lnTo>
                  <a:close/>
                </a:path>
                <a:path w="1395095" h="1200784">
                  <a:moveTo>
                    <a:pt x="648766" y="457390"/>
                  </a:moveTo>
                  <a:lnTo>
                    <a:pt x="647217" y="455752"/>
                  </a:lnTo>
                  <a:lnTo>
                    <a:pt x="645795" y="454863"/>
                  </a:lnTo>
                  <a:lnTo>
                    <a:pt x="644575" y="458114"/>
                  </a:lnTo>
                  <a:lnTo>
                    <a:pt x="648766" y="457390"/>
                  </a:lnTo>
                  <a:close/>
                </a:path>
                <a:path w="1395095" h="1200784">
                  <a:moveTo>
                    <a:pt x="655040" y="593775"/>
                  </a:moveTo>
                  <a:lnTo>
                    <a:pt x="652945" y="591527"/>
                  </a:lnTo>
                  <a:lnTo>
                    <a:pt x="650824" y="592188"/>
                  </a:lnTo>
                  <a:lnTo>
                    <a:pt x="648550" y="593204"/>
                  </a:lnTo>
                  <a:lnTo>
                    <a:pt x="650354" y="597014"/>
                  </a:lnTo>
                  <a:lnTo>
                    <a:pt x="655040" y="593775"/>
                  </a:lnTo>
                  <a:close/>
                </a:path>
                <a:path w="1395095" h="1200784">
                  <a:moveTo>
                    <a:pt x="656907" y="394868"/>
                  </a:moveTo>
                  <a:lnTo>
                    <a:pt x="655434" y="394449"/>
                  </a:lnTo>
                  <a:lnTo>
                    <a:pt x="654494" y="393890"/>
                  </a:lnTo>
                  <a:lnTo>
                    <a:pt x="654062" y="394131"/>
                  </a:lnTo>
                  <a:lnTo>
                    <a:pt x="653516" y="394474"/>
                  </a:lnTo>
                  <a:lnTo>
                    <a:pt x="653288" y="395490"/>
                  </a:lnTo>
                  <a:lnTo>
                    <a:pt x="653148" y="396227"/>
                  </a:lnTo>
                  <a:lnTo>
                    <a:pt x="653135" y="396392"/>
                  </a:lnTo>
                  <a:lnTo>
                    <a:pt x="654304" y="397065"/>
                  </a:lnTo>
                  <a:lnTo>
                    <a:pt x="654672" y="396913"/>
                  </a:lnTo>
                  <a:lnTo>
                    <a:pt x="655345" y="396646"/>
                  </a:lnTo>
                  <a:lnTo>
                    <a:pt x="655802" y="395909"/>
                  </a:lnTo>
                  <a:lnTo>
                    <a:pt x="656907" y="394868"/>
                  </a:lnTo>
                  <a:close/>
                </a:path>
                <a:path w="1395095" h="1200784">
                  <a:moveTo>
                    <a:pt x="663740" y="772998"/>
                  </a:moveTo>
                  <a:lnTo>
                    <a:pt x="663498" y="772706"/>
                  </a:lnTo>
                  <a:lnTo>
                    <a:pt x="663194" y="772299"/>
                  </a:lnTo>
                  <a:lnTo>
                    <a:pt x="662381" y="771969"/>
                  </a:lnTo>
                  <a:lnTo>
                    <a:pt x="661911" y="772096"/>
                  </a:lnTo>
                  <a:lnTo>
                    <a:pt x="661504" y="772210"/>
                  </a:lnTo>
                  <a:lnTo>
                    <a:pt x="661301" y="772998"/>
                  </a:lnTo>
                  <a:lnTo>
                    <a:pt x="660996" y="773480"/>
                  </a:lnTo>
                  <a:lnTo>
                    <a:pt x="661657" y="773849"/>
                  </a:lnTo>
                  <a:lnTo>
                    <a:pt x="663371" y="774750"/>
                  </a:lnTo>
                  <a:lnTo>
                    <a:pt x="663460" y="773722"/>
                  </a:lnTo>
                  <a:lnTo>
                    <a:pt x="663740" y="772998"/>
                  </a:lnTo>
                  <a:close/>
                </a:path>
                <a:path w="1395095" h="1200784">
                  <a:moveTo>
                    <a:pt x="694372" y="874356"/>
                  </a:moveTo>
                  <a:lnTo>
                    <a:pt x="684580" y="880097"/>
                  </a:lnTo>
                  <a:lnTo>
                    <a:pt x="683158" y="882218"/>
                  </a:lnTo>
                  <a:lnTo>
                    <a:pt x="686777" y="886193"/>
                  </a:lnTo>
                  <a:lnTo>
                    <a:pt x="688873" y="882053"/>
                  </a:lnTo>
                  <a:lnTo>
                    <a:pt x="693394" y="879729"/>
                  </a:lnTo>
                  <a:lnTo>
                    <a:pt x="694372" y="874356"/>
                  </a:lnTo>
                  <a:close/>
                </a:path>
                <a:path w="1395095" h="1200784">
                  <a:moveTo>
                    <a:pt x="700874" y="693623"/>
                  </a:moveTo>
                  <a:lnTo>
                    <a:pt x="697217" y="692810"/>
                  </a:lnTo>
                  <a:lnTo>
                    <a:pt x="693661" y="690753"/>
                  </a:lnTo>
                  <a:lnTo>
                    <a:pt x="689178" y="692810"/>
                  </a:lnTo>
                  <a:lnTo>
                    <a:pt x="693318" y="695452"/>
                  </a:lnTo>
                  <a:lnTo>
                    <a:pt x="697064" y="695121"/>
                  </a:lnTo>
                  <a:lnTo>
                    <a:pt x="700874" y="693623"/>
                  </a:lnTo>
                  <a:close/>
                </a:path>
                <a:path w="1395095" h="1200784">
                  <a:moveTo>
                    <a:pt x="704875" y="461772"/>
                  </a:moveTo>
                  <a:lnTo>
                    <a:pt x="704507" y="460781"/>
                  </a:lnTo>
                  <a:lnTo>
                    <a:pt x="704113" y="459790"/>
                  </a:lnTo>
                  <a:lnTo>
                    <a:pt x="703745" y="458787"/>
                  </a:lnTo>
                  <a:lnTo>
                    <a:pt x="703465" y="458838"/>
                  </a:lnTo>
                  <a:lnTo>
                    <a:pt x="703173" y="458914"/>
                  </a:lnTo>
                  <a:lnTo>
                    <a:pt x="702894" y="458965"/>
                  </a:lnTo>
                  <a:lnTo>
                    <a:pt x="703021" y="460044"/>
                  </a:lnTo>
                  <a:lnTo>
                    <a:pt x="703122" y="461124"/>
                  </a:lnTo>
                  <a:lnTo>
                    <a:pt x="703237" y="462203"/>
                  </a:lnTo>
                  <a:lnTo>
                    <a:pt x="703783" y="462051"/>
                  </a:lnTo>
                  <a:lnTo>
                    <a:pt x="704329" y="461924"/>
                  </a:lnTo>
                  <a:lnTo>
                    <a:pt x="704875" y="461772"/>
                  </a:lnTo>
                  <a:close/>
                </a:path>
                <a:path w="1395095" h="1200784">
                  <a:moveTo>
                    <a:pt x="723950" y="808380"/>
                  </a:moveTo>
                  <a:lnTo>
                    <a:pt x="723531" y="808329"/>
                  </a:lnTo>
                  <a:lnTo>
                    <a:pt x="723112" y="808266"/>
                  </a:lnTo>
                  <a:lnTo>
                    <a:pt x="722706" y="808215"/>
                  </a:lnTo>
                  <a:lnTo>
                    <a:pt x="722452" y="809472"/>
                  </a:lnTo>
                  <a:lnTo>
                    <a:pt x="722185" y="810742"/>
                  </a:lnTo>
                  <a:lnTo>
                    <a:pt x="721931" y="811999"/>
                  </a:lnTo>
                  <a:lnTo>
                    <a:pt x="722439" y="812088"/>
                  </a:lnTo>
                  <a:lnTo>
                    <a:pt x="722947" y="812203"/>
                  </a:lnTo>
                  <a:lnTo>
                    <a:pt x="723442" y="812292"/>
                  </a:lnTo>
                  <a:lnTo>
                    <a:pt x="723950" y="808380"/>
                  </a:lnTo>
                  <a:close/>
                </a:path>
                <a:path w="1395095" h="1200784">
                  <a:moveTo>
                    <a:pt x="732497" y="466128"/>
                  </a:moveTo>
                  <a:lnTo>
                    <a:pt x="728764" y="464616"/>
                  </a:lnTo>
                  <a:lnTo>
                    <a:pt x="727075" y="461810"/>
                  </a:lnTo>
                  <a:lnTo>
                    <a:pt x="724395" y="468312"/>
                  </a:lnTo>
                  <a:lnTo>
                    <a:pt x="724484" y="468541"/>
                  </a:lnTo>
                  <a:lnTo>
                    <a:pt x="730034" y="470179"/>
                  </a:lnTo>
                  <a:lnTo>
                    <a:pt x="732497" y="466128"/>
                  </a:lnTo>
                  <a:close/>
                </a:path>
                <a:path w="1395095" h="1200784">
                  <a:moveTo>
                    <a:pt x="743140" y="562254"/>
                  </a:moveTo>
                  <a:lnTo>
                    <a:pt x="735241" y="561301"/>
                  </a:lnTo>
                  <a:lnTo>
                    <a:pt x="737171" y="563283"/>
                  </a:lnTo>
                  <a:lnTo>
                    <a:pt x="738505" y="564667"/>
                  </a:lnTo>
                  <a:lnTo>
                    <a:pt x="740232" y="566432"/>
                  </a:lnTo>
                  <a:lnTo>
                    <a:pt x="743140" y="562254"/>
                  </a:lnTo>
                  <a:close/>
                </a:path>
                <a:path w="1395095" h="1200784">
                  <a:moveTo>
                    <a:pt x="750697" y="723214"/>
                  </a:moveTo>
                  <a:lnTo>
                    <a:pt x="750354" y="722757"/>
                  </a:lnTo>
                  <a:lnTo>
                    <a:pt x="749681" y="721855"/>
                  </a:lnTo>
                  <a:lnTo>
                    <a:pt x="748830" y="722553"/>
                  </a:lnTo>
                  <a:lnTo>
                    <a:pt x="747153" y="723900"/>
                  </a:lnTo>
                  <a:lnTo>
                    <a:pt x="747356" y="724179"/>
                  </a:lnTo>
                  <a:lnTo>
                    <a:pt x="747534" y="724471"/>
                  </a:lnTo>
                  <a:lnTo>
                    <a:pt x="747725" y="724750"/>
                  </a:lnTo>
                  <a:lnTo>
                    <a:pt x="750697" y="723214"/>
                  </a:lnTo>
                  <a:close/>
                </a:path>
                <a:path w="1395095" h="1200784">
                  <a:moveTo>
                    <a:pt x="768972" y="799655"/>
                  </a:moveTo>
                  <a:lnTo>
                    <a:pt x="768883" y="799211"/>
                  </a:lnTo>
                  <a:lnTo>
                    <a:pt x="768794" y="798880"/>
                  </a:lnTo>
                  <a:lnTo>
                    <a:pt x="767626" y="798474"/>
                  </a:lnTo>
                  <a:lnTo>
                    <a:pt x="767143" y="799160"/>
                  </a:lnTo>
                  <a:lnTo>
                    <a:pt x="766876" y="799833"/>
                  </a:lnTo>
                  <a:lnTo>
                    <a:pt x="766572" y="800506"/>
                  </a:lnTo>
                  <a:lnTo>
                    <a:pt x="767105" y="800646"/>
                  </a:lnTo>
                  <a:lnTo>
                    <a:pt x="767638" y="800760"/>
                  </a:lnTo>
                  <a:lnTo>
                    <a:pt x="768311" y="800925"/>
                  </a:lnTo>
                  <a:lnTo>
                    <a:pt x="768565" y="800239"/>
                  </a:lnTo>
                  <a:lnTo>
                    <a:pt x="768972" y="799655"/>
                  </a:lnTo>
                  <a:close/>
                </a:path>
                <a:path w="1395095" h="1200784">
                  <a:moveTo>
                    <a:pt x="788987" y="814425"/>
                  </a:moveTo>
                  <a:lnTo>
                    <a:pt x="788441" y="814476"/>
                  </a:lnTo>
                  <a:lnTo>
                    <a:pt x="787730" y="814324"/>
                  </a:lnTo>
                  <a:lnTo>
                    <a:pt x="787006" y="814882"/>
                  </a:lnTo>
                  <a:lnTo>
                    <a:pt x="786968" y="815606"/>
                  </a:lnTo>
                  <a:lnTo>
                    <a:pt x="786714" y="816343"/>
                  </a:lnTo>
                  <a:lnTo>
                    <a:pt x="787527" y="816343"/>
                  </a:lnTo>
                  <a:lnTo>
                    <a:pt x="788390" y="816584"/>
                  </a:lnTo>
                  <a:lnTo>
                    <a:pt x="788581" y="816343"/>
                  </a:lnTo>
                  <a:lnTo>
                    <a:pt x="788898" y="815860"/>
                  </a:lnTo>
                  <a:lnTo>
                    <a:pt x="788847" y="815098"/>
                  </a:lnTo>
                  <a:lnTo>
                    <a:pt x="788987" y="814425"/>
                  </a:lnTo>
                  <a:close/>
                </a:path>
                <a:path w="1395095" h="1200784">
                  <a:moveTo>
                    <a:pt x="789241" y="708977"/>
                  </a:moveTo>
                  <a:lnTo>
                    <a:pt x="789114" y="707834"/>
                  </a:lnTo>
                  <a:lnTo>
                    <a:pt x="788974" y="706678"/>
                  </a:lnTo>
                  <a:lnTo>
                    <a:pt x="788847" y="705523"/>
                  </a:lnTo>
                  <a:lnTo>
                    <a:pt x="788352" y="705599"/>
                  </a:lnTo>
                  <a:lnTo>
                    <a:pt x="787387" y="705700"/>
                  </a:lnTo>
                  <a:lnTo>
                    <a:pt x="787565" y="706843"/>
                  </a:lnTo>
                  <a:lnTo>
                    <a:pt x="787717" y="708012"/>
                  </a:lnTo>
                  <a:lnTo>
                    <a:pt x="787895" y="709155"/>
                  </a:lnTo>
                  <a:lnTo>
                    <a:pt x="788339" y="709104"/>
                  </a:lnTo>
                  <a:lnTo>
                    <a:pt x="789241" y="708977"/>
                  </a:lnTo>
                  <a:close/>
                </a:path>
                <a:path w="1395095" h="1200784">
                  <a:moveTo>
                    <a:pt x="793826" y="322148"/>
                  </a:moveTo>
                  <a:lnTo>
                    <a:pt x="793813" y="321195"/>
                  </a:lnTo>
                  <a:lnTo>
                    <a:pt x="792886" y="321005"/>
                  </a:lnTo>
                  <a:lnTo>
                    <a:pt x="791946" y="320636"/>
                  </a:lnTo>
                  <a:lnTo>
                    <a:pt x="791895" y="321741"/>
                  </a:lnTo>
                  <a:lnTo>
                    <a:pt x="791718" y="322516"/>
                  </a:lnTo>
                  <a:lnTo>
                    <a:pt x="791895" y="323164"/>
                  </a:lnTo>
                  <a:lnTo>
                    <a:pt x="791959" y="323443"/>
                  </a:lnTo>
                  <a:lnTo>
                    <a:pt x="792861" y="323494"/>
                  </a:lnTo>
                  <a:lnTo>
                    <a:pt x="793369" y="323621"/>
                  </a:lnTo>
                  <a:lnTo>
                    <a:pt x="793534" y="322884"/>
                  </a:lnTo>
                  <a:lnTo>
                    <a:pt x="793826" y="322148"/>
                  </a:lnTo>
                  <a:close/>
                </a:path>
                <a:path w="1395095" h="1200784">
                  <a:moveTo>
                    <a:pt x="798131" y="190436"/>
                  </a:moveTo>
                  <a:lnTo>
                    <a:pt x="796201" y="184480"/>
                  </a:lnTo>
                  <a:lnTo>
                    <a:pt x="792251" y="189623"/>
                  </a:lnTo>
                  <a:lnTo>
                    <a:pt x="791375" y="188760"/>
                  </a:lnTo>
                  <a:lnTo>
                    <a:pt x="789508" y="186969"/>
                  </a:lnTo>
                  <a:lnTo>
                    <a:pt x="786079" y="190360"/>
                  </a:lnTo>
                  <a:lnTo>
                    <a:pt x="790117" y="196316"/>
                  </a:lnTo>
                  <a:lnTo>
                    <a:pt x="791070" y="196913"/>
                  </a:lnTo>
                  <a:lnTo>
                    <a:pt x="797293" y="193509"/>
                  </a:lnTo>
                  <a:lnTo>
                    <a:pt x="798131" y="190436"/>
                  </a:lnTo>
                  <a:close/>
                </a:path>
                <a:path w="1395095" h="1200784">
                  <a:moveTo>
                    <a:pt x="811809" y="216941"/>
                  </a:moveTo>
                  <a:lnTo>
                    <a:pt x="810907" y="215379"/>
                  </a:lnTo>
                  <a:lnTo>
                    <a:pt x="810628" y="214160"/>
                  </a:lnTo>
                  <a:lnTo>
                    <a:pt x="809358" y="214604"/>
                  </a:lnTo>
                  <a:lnTo>
                    <a:pt x="807402" y="214731"/>
                  </a:lnTo>
                  <a:lnTo>
                    <a:pt x="806234" y="217157"/>
                  </a:lnTo>
                  <a:lnTo>
                    <a:pt x="806411" y="219151"/>
                  </a:lnTo>
                  <a:lnTo>
                    <a:pt x="806183" y="220980"/>
                  </a:lnTo>
                  <a:lnTo>
                    <a:pt x="807389" y="221945"/>
                  </a:lnTo>
                  <a:lnTo>
                    <a:pt x="808761" y="220573"/>
                  </a:lnTo>
                  <a:lnTo>
                    <a:pt x="810425" y="219354"/>
                  </a:lnTo>
                  <a:lnTo>
                    <a:pt x="811809" y="216941"/>
                  </a:lnTo>
                  <a:close/>
                </a:path>
                <a:path w="1395095" h="1200784">
                  <a:moveTo>
                    <a:pt x="819111" y="435102"/>
                  </a:moveTo>
                  <a:lnTo>
                    <a:pt x="809117" y="433908"/>
                  </a:lnTo>
                  <a:lnTo>
                    <a:pt x="810996" y="441464"/>
                  </a:lnTo>
                  <a:lnTo>
                    <a:pt x="818248" y="439928"/>
                  </a:lnTo>
                  <a:lnTo>
                    <a:pt x="818451" y="439750"/>
                  </a:lnTo>
                  <a:lnTo>
                    <a:pt x="819111" y="435102"/>
                  </a:lnTo>
                  <a:close/>
                </a:path>
                <a:path w="1395095" h="1200784">
                  <a:moveTo>
                    <a:pt x="819759" y="784771"/>
                  </a:moveTo>
                  <a:lnTo>
                    <a:pt x="818400" y="783374"/>
                  </a:lnTo>
                  <a:lnTo>
                    <a:pt x="815987" y="780808"/>
                  </a:lnTo>
                  <a:lnTo>
                    <a:pt x="812634" y="789686"/>
                  </a:lnTo>
                  <a:lnTo>
                    <a:pt x="815670" y="787615"/>
                  </a:lnTo>
                  <a:lnTo>
                    <a:pt x="819759" y="784771"/>
                  </a:lnTo>
                  <a:close/>
                </a:path>
                <a:path w="1395095" h="1200784">
                  <a:moveTo>
                    <a:pt x="839889" y="590804"/>
                  </a:moveTo>
                  <a:lnTo>
                    <a:pt x="839647" y="590130"/>
                  </a:lnTo>
                  <a:lnTo>
                    <a:pt x="839533" y="589838"/>
                  </a:lnTo>
                  <a:lnTo>
                    <a:pt x="838644" y="589838"/>
                  </a:lnTo>
                  <a:lnTo>
                    <a:pt x="838098" y="589673"/>
                  </a:lnTo>
                  <a:lnTo>
                    <a:pt x="838009" y="590461"/>
                  </a:lnTo>
                  <a:lnTo>
                    <a:pt x="837692" y="591248"/>
                  </a:lnTo>
                  <a:lnTo>
                    <a:pt x="837895" y="592543"/>
                  </a:lnTo>
                  <a:lnTo>
                    <a:pt x="838466" y="593013"/>
                  </a:lnTo>
                  <a:lnTo>
                    <a:pt x="838835" y="593521"/>
                  </a:lnTo>
                  <a:lnTo>
                    <a:pt x="839127" y="593140"/>
                  </a:lnTo>
                  <a:lnTo>
                    <a:pt x="839762" y="592378"/>
                  </a:lnTo>
                  <a:lnTo>
                    <a:pt x="839749" y="591616"/>
                  </a:lnTo>
                  <a:lnTo>
                    <a:pt x="839889" y="590804"/>
                  </a:lnTo>
                  <a:close/>
                </a:path>
                <a:path w="1395095" h="1200784">
                  <a:moveTo>
                    <a:pt x="845731" y="427113"/>
                  </a:moveTo>
                  <a:lnTo>
                    <a:pt x="845680" y="426618"/>
                  </a:lnTo>
                  <a:lnTo>
                    <a:pt x="845667" y="426212"/>
                  </a:lnTo>
                  <a:lnTo>
                    <a:pt x="844664" y="425500"/>
                  </a:lnTo>
                  <a:lnTo>
                    <a:pt x="843965" y="425996"/>
                  </a:lnTo>
                  <a:lnTo>
                    <a:pt x="843508" y="426618"/>
                  </a:lnTo>
                  <a:lnTo>
                    <a:pt x="842746" y="427431"/>
                  </a:lnTo>
                  <a:lnTo>
                    <a:pt x="843788" y="427812"/>
                  </a:lnTo>
                  <a:lnTo>
                    <a:pt x="844461" y="428282"/>
                  </a:lnTo>
                  <a:lnTo>
                    <a:pt x="844867" y="428117"/>
                  </a:lnTo>
                  <a:lnTo>
                    <a:pt x="845312" y="427926"/>
                  </a:lnTo>
                  <a:lnTo>
                    <a:pt x="845731" y="427113"/>
                  </a:lnTo>
                  <a:close/>
                </a:path>
                <a:path w="1395095" h="1200784">
                  <a:moveTo>
                    <a:pt x="867460" y="821042"/>
                  </a:moveTo>
                  <a:lnTo>
                    <a:pt x="867067" y="820064"/>
                  </a:lnTo>
                  <a:lnTo>
                    <a:pt x="866698" y="819048"/>
                  </a:lnTo>
                  <a:lnTo>
                    <a:pt x="866317" y="818070"/>
                  </a:lnTo>
                  <a:lnTo>
                    <a:pt x="865822" y="818273"/>
                  </a:lnTo>
                  <a:lnTo>
                    <a:pt x="865314" y="818489"/>
                  </a:lnTo>
                  <a:lnTo>
                    <a:pt x="864819" y="818705"/>
                  </a:lnTo>
                  <a:lnTo>
                    <a:pt x="865365" y="819632"/>
                  </a:lnTo>
                  <a:lnTo>
                    <a:pt x="865924" y="820572"/>
                  </a:lnTo>
                  <a:lnTo>
                    <a:pt x="866495" y="821499"/>
                  </a:lnTo>
                  <a:lnTo>
                    <a:pt x="867130" y="821182"/>
                  </a:lnTo>
                  <a:lnTo>
                    <a:pt x="867460" y="821042"/>
                  </a:lnTo>
                  <a:close/>
                </a:path>
                <a:path w="1395095" h="1200784">
                  <a:moveTo>
                    <a:pt x="898182" y="656183"/>
                  </a:moveTo>
                  <a:lnTo>
                    <a:pt x="897902" y="655688"/>
                  </a:lnTo>
                  <a:lnTo>
                    <a:pt x="897470" y="654773"/>
                  </a:lnTo>
                  <a:lnTo>
                    <a:pt x="896429" y="655154"/>
                  </a:lnTo>
                  <a:lnTo>
                    <a:pt x="895527" y="655650"/>
                  </a:lnTo>
                  <a:lnTo>
                    <a:pt x="894600" y="656094"/>
                  </a:lnTo>
                  <a:lnTo>
                    <a:pt x="894803" y="656615"/>
                  </a:lnTo>
                  <a:lnTo>
                    <a:pt x="895032" y="657123"/>
                  </a:lnTo>
                  <a:lnTo>
                    <a:pt x="895248" y="657644"/>
                  </a:lnTo>
                  <a:lnTo>
                    <a:pt x="896226" y="657148"/>
                  </a:lnTo>
                  <a:lnTo>
                    <a:pt x="898182" y="656183"/>
                  </a:lnTo>
                  <a:close/>
                </a:path>
                <a:path w="1395095" h="1200784">
                  <a:moveTo>
                    <a:pt x="903808" y="603199"/>
                  </a:moveTo>
                  <a:lnTo>
                    <a:pt x="903338" y="602881"/>
                  </a:lnTo>
                  <a:lnTo>
                    <a:pt x="902868" y="602576"/>
                  </a:lnTo>
                  <a:lnTo>
                    <a:pt x="902081" y="602056"/>
                  </a:lnTo>
                  <a:lnTo>
                    <a:pt x="901915" y="602945"/>
                  </a:lnTo>
                  <a:lnTo>
                    <a:pt x="901687" y="603504"/>
                  </a:lnTo>
                  <a:lnTo>
                    <a:pt x="901788" y="604240"/>
                  </a:lnTo>
                  <a:lnTo>
                    <a:pt x="902627" y="604583"/>
                  </a:lnTo>
                  <a:lnTo>
                    <a:pt x="903224" y="604177"/>
                  </a:lnTo>
                  <a:lnTo>
                    <a:pt x="903478" y="603631"/>
                  </a:lnTo>
                  <a:lnTo>
                    <a:pt x="903808" y="603199"/>
                  </a:lnTo>
                  <a:close/>
                </a:path>
                <a:path w="1395095" h="1200784">
                  <a:moveTo>
                    <a:pt x="909535" y="612165"/>
                  </a:moveTo>
                  <a:lnTo>
                    <a:pt x="908634" y="610247"/>
                  </a:lnTo>
                  <a:lnTo>
                    <a:pt x="908189" y="609307"/>
                  </a:lnTo>
                  <a:lnTo>
                    <a:pt x="907935" y="609422"/>
                  </a:lnTo>
                  <a:lnTo>
                    <a:pt x="907694" y="609511"/>
                  </a:lnTo>
                  <a:lnTo>
                    <a:pt x="907453" y="609612"/>
                  </a:lnTo>
                  <a:lnTo>
                    <a:pt x="908189" y="611581"/>
                  </a:lnTo>
                  <a:lnTo>
                    <a:pt x="908558" y="612533"/>
                  </a:lnTo>
                  <a:lnTo>
                    <a:pt x="908875" y="612406"/>
                  </a:lnTo>
                  <a:lnTo>
                    <a:pt x="909535" y="612165"/>
                  </a:lnTo>
                  <a:close/>
                </a:path>
                <a:path w="1395095" h="1200784">
                  <a:moveTo>
                    <a:pt x="921499" y="591578"/>
                  </a:moveTo>
                  <a:lnTo>
                    <a:pt x="920115" y="587832"/>
                  </a:lnTo>
                  <a:lnTo>
                    <a:pt x="916851" y="590689"/>
                  </a:lnTo>
                  <a:lnTo>
                    <a:pt x="915657" y="594448"/>
                  </a:lnTo>
                  <a:lnTo>
                    <a:pt x="914857" y="598385"/>
                  </a:lnTo>
                  <a:lnTo>
                    <a:pt x="920851" y="593013"/>
                  </a:lnTo>
                  <a:lnTo>
                    <a:pt x="921499" y="591578"/>
                  </a:lnTo>
                  <a:close/>
                </a:path>
                <a:path w="1395095" h="1200784">
                  <a:moveTo>
                    <a:pt x="942238" y="776503"/>
                  </a:moveTo>
                  <a:lnTo>
                    <a:pt x="937247" y="773404"/>
                  </a:lnTo>
                  <a:lnTo>
                    <a:pt x="932916" y="772287"/>
                  </a:lnTo>
                  <a:lnTo>
                    <a:pt x="927087" y="775563"/>
                  </a:lnTo>
                  <a:lnTo>
                    <a:pt x="932345" y="778256"/>
                  </a:lnTo>
                  <a:lnTo>
                    <a:pt x="936726" y="779526"/>
                  </a:lnTo>
                  <a:lnTo>
                    <a:pt x="942238" y="776503"/>
                  </a:lnTo>
                  <a:close/>
                </a:path>
                <a:path w="1395095" h="1200784">
                  <a:moveTo>
                    <a:pt x="970495" y="1485"/>
                  </a:moveTo>
                  <a:lnTo>
                    <a:pt x="970368" y="952"/>
                  </a:lnTo>
                  <a:lnTo>
                    <a:pt x="970280" y="571"/>
                  </a:lnTo>
                  <a:lnTo>
                    <a:pt x="969492" y="317"/>
                  </a:lnTo>
                  <a:lnTo>
                    <a:pt x="969022" y="0"/>
                  </a:lnTo>
                  <a:lnTo>
                    <a:pt x="968298" y="1358"/>
                  </a:lnTo>
                  <a:lnTo>
                    <a:pt x="967765" y="2374"/>
                  </a:lnTo>
                  <a:lnTo>
                    <a:pt x="968743" y="2501"/>
                  </a:lnTo>
                  <a:lnTo>
                    <a:pt x="969518" y="2857"/>
                  </a:lnTo>
                  <a:lnTo>
                    <a:pt x="969772" y="2616"/>
                  </a:lnTo>
                  <a:lnTo>
                    <a:pt x="970165" y="2273"/>
                  </a:lnTo>
                  <a:lnTo>
                    <a:pt x="970495" y="1485"/>
                  </a:lnTo>
                  <a:close/>
                </a:path>
                <a:path w="1395095" h="1200784">
                  <a:moveTo>
                    <a:pt x="1006932" y="278218"/>
                  </a:moveTo>
                  <a:lnTo>
                    <a:pt x="1006221" y="277609"/>
                  </a:lnTo>
                  <a:lnTo>
                    <a:pt x="1005459" y="277152"/>
                  </a:lnTo>
                  <a:lnTo>
                    <a:pt x="1004760" y="276694"/>
                  </a:lnTo>
                  <a:lnTo>
                    <a:pt x="1004392" y="277393"/>
                  </a:lnTo>
                  <a:lnTo>
                    <a:pt x="1004011" y="278053"/>
                  </a:lnTo>
                  <a:lnTo>
                    <a:pt x="1003655" y="278752"/>
                  </a:lnTo>
                  <a:lnTo>
                    <a:pt x="1004595" y="278866"/>
                  </a:lnTo>
                  <a:lnTo>
                    <a:pt x="1005522" y="279031"/>
                  </a:lnTo>
                  <a:lnTo>
                    <a:pt x="1006462" y="279069"/>
                  </a:lnTo>
                  <a:lnTo>
                    <a:pt x="1006589" y="279095"/>
                  </a:lnTo>
                  <a:lnTo>
                    <a:pt x="1006932" y="278218"/>
                  </a:lnTo>
                  <a:close/>
                </a:path>
                <a:path w="1395095" h="1200784">
                  <a:moveTo>
                    <a:pt x="1030249" y="1055039"/>
                  </a:moveTo>
                  <a:lnTo>
                    <a:pt x="1029881" y="1054087"/>
                  </a:lnTo>
                  <a:lnTo>
                    <a:pt x="1029144" y="1052131"/>
                  </a:lnTo>
                  <a:lnTo>
                    <a:pt x="1028687" y="1052334"/>
                  </a:lnTo>
                  <a:lnTo>
                    <a:pt x="1028217" y="1052563"/>
                  </a:lnTo>
                  <a:lnTo>
                    <a:pt x="1027760" y="1052779"/>
                  </a:lnTo>
                  <a:lnTo>
                    <a:pt x="1028230" y="1053706"/>
                  </a:lnTo>
                  <a:lnTo>
                    <a:pt x="1029233" y="1055585"/>
                  </a:lnTo>
                  <a:lnTo>
                    <a:pt x="1029563" y="1055395"/>
                  </a:lnTo>
                  <a:lnTo>
                    <a:pt x="1030249" y="1055039"/>
                  </a:lnTo>
                  <a:close/>
                </a:path>
                <a:path w="1395095" h="1200784">
                  <a:moveTo>
                    <a:pt x="1037882" y="694359"/>
                  </a:moveTo>
                  <a:lnTo>
                    <a:pt x="1036764" y="692277"/>
                  </a:lnTo>
                  <a:lnTo>
                    <a:pt x="1035342" y="690867"/>
                  </a:lnTo>
                  <a:lnTo>
                    <a:pt x="1034135" y="689356"/>
                  </a:lnTo>
                  <a:lnTo>
                    <a:pt x="1033462" y="689978"/>
                  </a:lnTo>
                  <a:lnTo>
                    <a:pt x="1032344" y="690499"/>
                  </a:lnTo>
                  <a:lnTo>
                    <a:pt x="1032192" y="691210"/>
                  </a:lnTo>
                  <a:lnTo>
                    <a:pt x="1031951" y="692518"/>
                  </a:lnTo>
                  <a:lnTo>
                    <a:pt x="1029131" y="691184"/>
                  </a:lnTo>
                  <a:lnTo>
                    <a:pt x="1028242" y="688047"/>
                  </a:lnTo>
                  <a:lnTo>
                    <a:pt x="1023988" y="689368"/>
                  </a:lnTo>
                  <a:lnTo>
                    <a:pt x="1020356" y="690194"/>
                  </a:lnTo>
                  <a:lnTo>
                    <a:pt x="1020318" y="695020"/>
                  </a:lnTo>
                  <a:lnTo>
                    <a:pt x="1023620" y="697064"/>
                  </a:lnTo>
                  <a:lnTo>
                    <a:pt x="1025715" y="695121"/>
                  </a:lnTo>
                  <a:lnTo>
                    <a:pt x="1027760" y="693026"/>
                  </a:lnTo>
                  <a:lnTo>
                    <a:pt x="1029665" y="696823"/>
                  </a:lnTo>
                  <a:lnTo>
                    <a:pt x="1032167" y="693953"/>
                  </a:lnTo>
                  <a:lnTo>
                    <a:pt x="1033830" y="696214"/>
                  </a:lnTo>
                  <a:lnTo>
                    <a:pt x="1036104" y="696264"/>
                  </a:lnTo>
                  <a:lnTo>
                    <a:pt x="1036523" y="695655"/>
                  </a:lnTo>
                  <a:lnTo>
                    <a:pt x="1037882" y="694359"/>
                  </a:lnTo>
                  <a:close/>
                </a:path>
                <a:path w="1395095" h="1200784">
                  <a:moveTo>
                    <a:pt x="1086929" y="335851"/>
                  </a:moveTo>
                  <a:lnTo>
                    <a:pt x="1086662" y="335622"/>
                  </a:lnTo>
                  <a:lnTo>
                    <a:pt x="1086154" y="335178"/>
                  </a:lnTo>
                  <a:lnTo>
                    <a:pt x="1084453" y="336740"/>
                  </a:lnTo>
                  <a:lnTo>
                    <a:pt x="1082700" y="338353"/>
                  </a:lnTo>
                  <a:lnTo>
                    <a:pt x="1084605" y="337959"/>
                  </a:lnTo>
                  <a:lnTo>
                    <a:pt x="1085354" y="337997"/>
                  </a:lnTo>
                  <a:lnTo>
                    <a:pt x="1085748" y="337654"/>
                  </a:lnTo>
                  <a:lnTo>
                    <a:pt x="1086281" y="337223"/>
                  </a:lnTo>
                  <a:lnTo>
                    <a:pt x="1086548" y="336473"/>
                  </a:lnTo>
                  <a:lnTo>
                    <a:pt x="1086929" y="335851"/>
                  </a:lnTo>
                  <a:close/>
                </a:path>
                <a:path w="1395095" h="1200784">
                  <a:moveTo>
                    <a:pt x="1087170" y="160896"/>
                  </a:moveTo>
                  <a:lnTo>
                    <a:pt x="1086573" y="160312"/>
                  </a:lnTo>
                  <a:lnTo>
                    <a:pt x="1085875" y="160032"/>
                  </a:lnTo>
                  <a:lnTo>
                    <a:pt x="1085011" y="159537"/>
                  </a:lnTo>
                  <a:lnTo>
                    <a:pt x="1084681" y="160477"/>
                  </a:lnTo>
                  <a:lnTo>
                    <a:pt x="1084503" y="160972"/>
                  </a:lnTo>
                  <a:lnTo>
                    <a:pt x="1084326" y="161493"/>
                  </a:lnTo>
                  <a:lnTo>
                    <a:pt x="1085024" y="161734"/>
                  </a:lnTo>
                  <a:lnTo>
                    <a:pt x="1085697" y="162077"/>
                  </a:lnTo>
                  <a:lnTo>
                    <a:pt x="1086612" y="162115"/>
                  </a:lnTo>
                  <a:lnTo>
                    <a:pt x="1087170" y="160896"/>
                  </a:lnTo>
                  <a:close/>
                </a:path>
                <a:path w="1395095" h="1200784">
                  <a:moveTo>
                    <a:pt x="1152359" y="513321"/>
                  </a:moveTo>
                  <a:lnTo>
                    <a:pt x="1152067" y="513067"/>
                  </a:lnTo>
                  <a:lnTo>
                    <a:pt x="1151763" y="512800"/>
                  </a:lnTo>
                  <a:lnTo>
                    <a:pt x="1151470" y="512546"/>
                  </a:lnTo>
                  <a:lnTo>
                    <a:pt x="1150810" y="513270"/>
                  </a:lnTo>
                  <a:lnTo>
                    <a:pt x="1150188" y="514019"/>
                  </a:lnTo>
                  <a:lnTo>
                    <a:pt x="1149540" y="514756"/>
                  </a:lnTo>
                  <a:lnTo>
                    <a:pt x="1149794" y="514985"/>
                  </a:lnTo>
                  <a:lnTo>
                    <a:pt x="1150061" y="515213"/>
                  </a:lnTo>
                  <a:lnTo>
                    <a:pt x="1150327" y="515442"/>
                  </a:lnTo>
                  <a:lnTo>
                    <a:pt x="1150988" y="514743"/>
                  </a:lnTo>
                  <a:lnTo>
                    <a:pt x="1151661" y="514019"/>
                  </a:lnTo>
                  <a:lnTo>
                    <a:pt x="1152359" y="513321"/>
                  </a:lnTo>
                  <a:close/>
                </a:path>
                <a:path w="1395095" h="1200784">
                  <a:moveTo>
                    <a:pt x="1182700" y="657136"/>
                  </a:moveTo>
                  <a:lnTo>
                    <a:pt x="1181138" y="657364"/>
                  </a:lnTo>
                  <a:lnTo>
                    <a:pt x="1180439" y="657288"/>
                  </a:lnTo>
                  <a:lnTo>
                    <a:pt x="1180020" y="657593"/>
                  </a:lnTo>
                  <a:lnTo>
                    <a:pt x="1179372" y="657999"/>
                  </a:lnTo>
                  <a:lnTo>
                    <a:pt x="1178941" y="658660"/>
                  </a:lnTo>
                  <a:lnTo>
                    <a:pt x="1178433" y="659231"/>
                  </a:lnTo>
                  <a:lnTo>
                    <a:pt x="1179423" y="660336"/>
                  </a:lnTo>
                  <a:lnTo>
                    <a:pt x="1180312" y="659498"/>
                  </a:lnTo>
                  <a:lnTo>
                    <a:pt x="1181163" y="658609"/>
                  </a:lnTo>
                  <a:lnTo>
                    <a:pt x="1182700" y="657136"/>
                  </a:lnTo>
                  <a:close/>
                </a:path>
                <a:path w="1395095" h="1200784">
                  <a:moveTo>
                    <a:pt x="1266444" y="941743"/>
                  </a:moveTo>
                  <a:lnTo>
                    <a:pt x="1266240" y="941552"/>
                  </a:lnTo>
                  <a:lnTo>
                    <a:pt x="1265720" y="941019"/>
                  </a:lnTo>
                  <a:lnTo>
                    <a:pt x="1264945" y="940714"/>
                  </a:lnTo>
                  <a:lnTo>
                    <a:pt x="1264285" y="940320"/>
                  </a:lnTo>
                  <a:lnTo>
                    <a:pt x="1264107" y="940828"/>
                  </a:lnTo>
                  <a:lnTo>
                    <a:pt x="1263624" y="941527"/>
                  </a:lnTo>
                  <a:lnTo>
                    <a:pt x="1264170" y="942390"/>
                  </a:lnTo>
                  <a:lnTo>
                    <a:pt x="1264894" y="942746"/>
                  </a:lnTo>
                  <a:lnTo>
                    <a:pt x="1265834" y="943521"/>
                  </a:lnTo>
                  <a:lnTo>
                    <a:pt x="1266075" y="942467"/>
                  </a:lnTo>
                  <a:lnTo>
                    <a:pt x="1266444" y="941743"/>
                  </a:lnTo>
                  <a:close/>
                </a:path>
                <a:path w="1395095" h="1200784">
                  <a:moveTo>
                    <a:pt x="1289189" y="172821"/>
                  </a:moveTo>
                  <a:lnTo>
                    <a:pt x="1288846" y="172008"/>
                  </a:lnTo>
                  <a:lnTo>
                    <a:pt x="1288122" y="170408"/>
                  </a:lnTo>
                  <a:lnTo>
                    <a:pt x="1287259" y="170815"/>
                  </a:lnTo>
                  <a:lnTo>
                    <a:pt x="1286840" y="171018"/>
                  </a:lnTo>
                  <a:lnTo>
                    <a:pt x="1287360" y="171780"/>
                  </a:lnTo>
                  <a:lnTo>
                    <a:pt x="1287894" y="172529"/>
                  </a:lnTo>
                  <a:lnTo>
                    <a:pt x="1288415" y="173266"/>
                  </a:lnTo>
                  <a:lnTo>
                    <a:pt x="1288669" y="173126"/>
                  </a:lnTo>
                  <a:lnTo>
                    <a:pt x="1288935" y="172974"/>
                  </a:lnTo>
                  <a:lnTo>
                    <a:pt x="1289189" y="172821"/>
                  </a:lnTo>
                  <a:close/>
                </a:path>
                <a:path w="1395095" h="1200784">
                  <a:moveTo>
                    <a:pt x="1338808" y="956627"/>
                  </a:moveTo>
                  <a:lnTo>
                    <a:pt x="1337983" y="956297"/>
                  </a:lnTo>
                  <a:lnTo>
                    <a:pt x="1337183" y="955878"/>
                  </a:lnTo>
                  <a:lnTo>
                    <a:pt x="1336306" y="955763"/>
                  </a:lnTo>
                  <a:lnTo>
                    <a:pt x="1336116" y="955738"/>
                  </a:lnTo>
                  <a:lnTo>
                    <a:pt x="1335786" y="956754"/>
                  </a:lnTo>
                  <a:lnTo>
                    <a:pt x="1335379" y="957605"/>
                  </a:lnTo>
                  <a:lnTo>
                    <a:pt x="1336395" y="957770"/>
                  </a:lnTo>
                  <a:lnTo>
                    <a:pt x="1337208" y="958100"/>
                  </a:lnTo>
                  <a:lnTo>
                    <a:pt x="1338287" y="957961"/>
                  </a:lnTo>
                  <a:lnTo>
                    <a:pt x="1338529" y="957110"/>
                  </a:lnTo>
                  <a:lnTo>
                    <a:pt x="1338808" y="956627"/>
                  </a:lnTo>
                  <a:close/>
                </a:path>
                <a:path w="1395095" h="1200784">
                  <a:moveTo>
                    <a:pt x="1394599" y="532638"/>
                  </a:moveTo>
                  <a:lnTo>
                    <a:pt x="1393469" y="530821"/>
                  </a:lnTo>
                  <a:lnTo>
                    <a:pt x="1392910" y="529907"/>
                  </a:lnTo>
                  <a:lnTo>
                    <a:pt x="1392593" y="530136"/>
                  </a:lnTo>
                  <a:lnTo>
                    <a:pt x="1392250" y="530352"/>
                  </a:lnTo>
                  <a:lnTo>
                    <a:pt x="1391920" y="530567"/>
                  </a:lnTo>
                  <a:lnTo>
                    <a:pt x="1392529" y="531456"/>
                  </a:lnTo>
                  <a:lnTo>
                    <a:pt x="1393139" y="532333"/>
                  </a:lnTo>
                  <a:lnTo>
                    <a:pt x="1393748" y="533222"/>
                  </a:lnTo>
                  <a:lnTo>
                    <a:pt x="1394028" y="533019"/>
                  </a:lnTo>
                  <a:lnTo>
                    <a:pt x="1394599" y="53263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68">
              <a:extLst>
                <a:ext uri="{FF2B5EF4-FFF2-40B4-BE49-F238E27FC236}">
                  <a16:creationId xmlns:a16="http://schemas.microsoft.com/office/drawing/2014/main" id="{1B9247D3-FCCB-C405-04AE-C97C3B64C960}"/>
                </a:ext>
              </a:extLst>
            </p:cNvPr>
            <p:cNvSpPr/>
            <p:nvPr/>
          </p:nvSpPr>
          <p:spPr>
            <a:xfrm>
              <a:off x="3520328" y="3461223"/>
              <a:ext cx="808612" cy="720794"/>
            </a:xfrm>
            <a:custGeom>
              <a:avLst/>
              <a:gdLst/>
              <a:ahLst/>
              <a:cxnLst/>
              <a:rect l="l" t="t" r="r" b="b"/>
              <a:pathLst>
                <a:path w="1039495" h="1054100">
                  <a:moveTo>
                    <a:pt x="4965" y="200837"/>
                  </a:moveTo>
                  <a:lnTo>
                    <a:pt x="3136" y="198602"/>
                  </a:lnTo>
                  <a:lnTo>
                    <a:pt x="1600" y="196761"/>
                  </a:lnTo>
                  <a:lnTo>
                    <a:pt x="0" y="200088"/>
                  </a:lnTo>
                  <a:lnTo>
                    <a:pt x="139" y="201701"/>
                  </a:lnTo>
                  <a:lnTo>
                    <a:pt x="3632" y="201980"/>
                  </a:lnTo>
                  <a:lnTo>
                    <a:pt x="4140" y="201358"/>
                  </a:lnTo>
                  <a:lnTo>
                    <a:pt x="4965" y="200837"/>
                  </a:lnTo>
                  <a:close/>
                </a:path>
                <a:path w="1039495" h="1054100">
                  <a:moveTo>
                    <a:pt x="22390" y="407276"/>
                  </a:moveTo>
                  <a:lnTo>
                    <a:pt x="21628" y="405650"/>
                  </a:lnTo>
                  <a:lnTo>
                    <a:pt x="19545" y="406082"/>
                  </a:lnTo>
                  <a:lnTo>
                    <a:pt x="17424" y="406412"/>
                  </a:lnTo>
                  <a:lnTo>
                    <a:pt x="15735" y="410184"/>
                  </a:lnTo>
                  <a:lnTo>
                    <a:pt x="18770" y="408838"/>
                  </a:lnTo>
                  <a:lnTo>
                    <a:pt x="22390" y="407276"/>
                  </a:lnTo>
                  <a:close/>
                </a:path>
                <a:path w="1039495" h="1054100">
                  <a:moveTo>
                    <a:pt x="25641" y="552183"/>
                  </a:moveTo>
                  <a:lnTo>
                    <a:pt x="22199" y="550875"/>
                  </a:lnTo>
                  <a:lnTo>
                    <a:pt x="22834" y="555980"/>
                  </a:lnTo>
                  <a:lnTo>
                    <a:pt x="23520" y="555891"/>
                  </a:lnTo>
                  <a:lnTo>
                    <a:pt x="24892" y="555701"/>
                  </a:lnTo>
                  <a:lnTo>
                    <a:pt x="25374" y="553923"/>
                  </a:lnTo>
                  <a:lnTo>
                    <a:pt x="25641" y="552183"/>
                  </a:lnTo>
                  <a:close/>
                </a:path>
                <a:path w="1039495" h="1054100">
                  <a:moveTo>
                    <a:pt x="25806" y="632282"/>
                  </a:moveTo>
                  <a:lnTo>
                    <a:pt x="24980" y="627989"/>
                  </a:lnTo>
                  <a:lnTo>
                    <a:pt x="23253" y="630123"/>
                  </a:lnTo>
                  <a:lnTo>
                    <a:pt x="22161" y="631431"/>
                  </a:lnTo>
                  <a:lnTo>
                    <a:pt x="21094" y="632764"/>
                  </a:lnTo>
                  <a:lnTo>
                    <a:pt x="24041" y="633018"/>
                  </a:lnTo>
                  <a:lnTo>
                    <a:pt x="25806" y="632282"/>
                  </a:lnTo>
                  <a:close/>
                </a:path>
                <a:path w="1039495" h="1054100">
                  <a:moveTo>
                    <a:pt x="91274" y="204927"/>
                  </a:moveTo>
                  <a:lnTo>
                    <a:pt x="91109" y="203403"/>
                  </a:lnTo>
                  <a:lnTo>
                    <a:pt x="89865" y="203327"/>
                  </a:lnTo>
                  <a:lnTo>
                    <a:pt x="88709" y="203377"/>
                  </a:lnTo>
                  <a:lnTo>
                    <a:pt x="87553" y="203415"/>
                  </a:lnTo>
                  <a:lnTo>
                    <a:pt x="87604" y="204177"/>
                  </a:lnTo>
                  <a:lnTo>
                    <a:pt x="87668" y="204914"/>
                  </a:lnTo>
                  <a:lnTo>
                    <a:pt x="87706" y="205651"/>
                  </a:lnTo>
                  <a:lnTo>
                    <a:pt x="88874" y="205447"/>
                  </a:lnTo>
                  <a:lnTo>
                    <a:pt x="90043" y="205282"/>
                  </a:lnTo>
                  <a:lnTo>
                    <a:pt x="91186" y="204939"/>
                  </a:lnTo>
                  <a:close/>
                </a:path>
                <a:path w="1039495" h="1054100">
                  <a:moveTo>
                    <a:pt x="91427" y="856792"/>
                  </a:moveTo>
                  <a:lnTo>
                    <a:pt x="90982" y="855916"/>
                  </a:lnTo>
                  <a:lnTo>
                    <a:pt x="90817" y="855129"/>
                  </a:lnTo>
                  <a:lnTo>
                    <a:pt x="90335" y="855370"/>
                  </a:lnTo>
                  <a:lnTo>
                    <a:pt x="89369" y="855789"/>
                  </a:lnTo>
                  <a:lnTo>
                    <a:pt x="88900" y="856551"/>
                  </a:lnTo>
                  <a:lnTo>
                    <a:pt x="88176" y="857250"/>
                  </a:lnTo>
                  <a:lnTo>
                    <a:pt x="87972" y="858456"/>
                  </a:lnTo>
                  <a:lnTo>
                    <a:pt x="88988" y="859040"/>
                  </a:lnTo>
                  <a:lnTo>
                    <a:pt x="89509" y="859523"/>
                  </a:lnTo>
                  <a:lnTo>
                    <a:pt x="90093" y="858837"/>
                  </a:lnTo>
                  <a:lnTo>
                    <a:pt x="90932" y="858240"/>
                  </a:lnTo>
                  <a:lnTo>
                    <a:pt x="91427" y="856792"/>
                  </a:lnTo>
                  <a:close/>
                </a:path>
                <a:path w="1039495" h="1054100">
                  <a:moveTo>
                    <a:pt x="96812" y="62153"/>
                  </a:moveTo>
                  <a:lnTo>
                    <a:pt x="96062" y="60807"/>
                  </a:lnTo>
                  <a:lnTo>
                    <a:pt x="95288" y="59499"/>
                  </a:lnTo>
                  <a:lnTo>
                    <a:pt x="94526" y="58191"/>
                  </a:lnTo>
                  <a:lnTo>
                    <a:pt x="94183" y="58318"/>
                  </a:lnTo>
                  <a:lnTo>
                    <a:pt x="93472" y="58648"/>
                  </a:lnTo>
                  <a:lnTo>
                    <a:pt x="95021" y="63017"/>
                  </a:lnTo>
                  <a:lnTo>
                    <a:pt x="96215" y="62445"/>
                  </a:lnTo>
                  <a:lnTo>
                    <a:pt x="96812" y="62153"/>
                  </a:lnTo>
                  <a:close/>
                </a:path>
                <a:path w="1039495" h="1054100">
                  <a:moveTo>
                    <a:pt x="104241" y="233807"/>
                  </a:moveTo>
                  <a:lnTo>
                    <a:pt x="100698" y="230047"/>
                  </a:lnTo>
                  <a:lnTo>
                    <a:pt x="100241" y="231698"/>
                  </a:lnTo>
                  <a:lnTo>
                    <a:pt x="99872" y="232816"/>
                  </a:lnTo>
                  <a:lnTo>
                    <a:pt x="99314" y="235153"/>
                  </a:lnTo>
                  <a:lnTo>
                    <a:pt x="99136" y="236372"/>
                  </a:lnTo>
                  <a:lnTo>
                    <a:pt x="98920" y="237566"/>
                  </a:lnTo>
                  <a:lnTo>
                    <a:pt x="100406" y="237832"/>
                  </a:lnTo>
                  <a:lnTo>
                    <a:pt x="100088" y="235356"/>
                  </a:lnTo>
                  <a:lnTo>
                    <a:pt x="104241" y="233807"/>
                  </a:lnTo>
                  <a:close/>
                </a:path>
                <a:path w="1039495" h="1054100">
                  <a:moveTo>
                    <a:pt x="129400" y="410730"/>
                  </a:moveTo>
                  <a:lnTo>
                    <a:pt x="126047" y="410552"/>
                  </a:lnTo>
                  <a:lnTo>
                    <a:pt x="124294" y="411746"/>
                  </a:lnTo>
                  <a:lnTo>
                    <a:pt x="124091" y="415023"/>
                  </a:lnTo>
                  <a:lnTo>
                    <a:pt x="126276" y="414324"/>
                  </a:lnTo>
                  <a:lnTo>
                    <a:pt x="128739" y="413994"/>
                  </a:lnTo>
                  <a:lnTo>
                    <a:pt x="129400" y="410730"/>
                  </a:lnTo>
                  <a:close/>
                </a:path>
                <a:path w="1039495" h="1054100">
                  <a:moveTo>
                    <a:pt x="130517" y="684809"/>
                  </a:moveTo>
                  <a:lnTo>
                    <a:pt x="129832" y="684225"/>
                  </a:lnTo>
                  <a:lnTo>
                    <a:pt x="129184" y="683552"/>
                  </a:lnTo>
                  <a:lnTo>
                    <a:pt x="128409" y="683133"/>
                  </a:lnTo>
                  <a:lnTo>
                    <a:pt x="128244" y="683018"/>
                  </a:lnTo>
                  <a:lnTo>
                    <a:pt x="127622" y="683793"/>
                  </a:lnTo>
                  <a:lnTo>
                    <a:pt x="126885" y="684441"/>
                  </a:lnTo>
                  <a:lnTo>
                    <a:pt x="127876" y="685088"/>
                  </a:lnTo>
                  <a:lnTo>
                    <a:pt x="128612" y="685660"/>
                  </a:lnTo>
                  <a:lnTo>
                    <a:pt x="129616" y="686079"/>
                  </a:lnTo>
                  <a:lnTo>
                    <a:pt x="130149" y="685228"/>
                  </a:lnTo>
                  <a:lnTo>
                    <a:pt x="130517" y="684809"/>
                  </a:lnTo>
                  <a:close/>
                </a:path>
                <a:path w="1039495" h="1054100">
                  <a:moveTo>
                    <a:pt x="144437" y="644639"/>
                  </a:moveTo>
                  <a:lnTo>
                    <a:pt x="142074" y="643966"/>
                  </a:lnTo>
                  <a:lnTo>
                    <a:pt x="140157" y="643369"/>
                  </a:lnTo>
                  <a:lnTo>
                    <a:pt x="137109" y="642467"/>
                  </a:lnTo>
                  <a:lnTo>
                    <a:pt x="141503" y="646137"/>
                  </a:lnTo>
                  <a:lnTo>
                    <a:pt x="144437" y="644639"/>
                  </a:lnTo>
                  <a:close/>
                </a:path>
                <a:path w="1039495" h="1054100">
                  <a:moveTo>
                    <a:pt x="147599" y="469455"/>
                  </a:moveTo>
                  <a:lnTo>
                    <a:pt x="147307" y="468223"/>
                  </a:lnTo>
                  <a:lnTo>
                    <a:pt x="146570" y="467474"/>
                  </a:lnTo>
                  <a:lnTo>
                    <a:pt x="146050" y="466648"/>
                  </a:lnTo>
                  <a:lnTo>
                    <a:pt x="145465" y="467093"/>
                  </a:lnTo>
                  <a:lnTo>
                    <a:pt x="144335" y="467550"/>
                  </a:lnTo>
                  <a:lnTo>
                    <a:pt x="144360" y="467956"/>
                  </a:lnTo>
                  <a:lnTo>
                    <a:pt x="144373" y="468795"/>
                  </a:lnTo>
                  <a:lnTo>
                    <a:pt x="144995" y="469633"/>
                  </a:lnTo>
                  <a:lnTo>
                    <a:pt x="145554" y="470928"/>
                  </a:lnTo>
                  <a:lnTo>
                    <a:pt x="146507" y="470077"/>
                  </a:lnTo>
                  <a:lnTo>
                    <a:pt x="147599" y="469455"/>
                  </a:lnTo>
                  <a:close/>
                </a:path>
                <a:path w="1039495" h="1054100">
                  <a:moveTo>
                    <a:pt x="152171" y="425704"/>
                  </a:moveTo>
                  <a:lnTo>
                    <a:pt x="151638" y="422389"/>
                  </a:lnTo>
                  <a:lnTo>
                    <a:pt x="150533" y="423176"/>
                  </a:lnTo>
                  <a:lnTo>
                    <a:pt x="148336" y="424789"/>
                  </a:lnTo>
                  <a:lnTo>
                    <a:pt x="149136" y="426034"/>
                  </a:lnTo>
                  <a:lnTo>
                    <a:pt x="150799" y="426110"/>
                  </a:lnTo>
                  <a:lnTo>
                    <a:pt x="152171" y="425704"/>
                  </a:lnTo>
                  <a:close/>
                </a:path>
                <a:path w="1039495" h="1054100">
                  <a:moveTo>
                    <a:pt x="152196" y="226009"/>
                  </a:moveTo>
                  <a:lnTo>
                    <a:pt x="148932" y="223113"/>
                  </a:lnTo>
                  <a:lnTo>
                    <a:pt x="148336" y="224497"/>
                  </a:lnTo>
                  <a:lnTo>
                    <a:pt x="147167" y="227317"/>
                  </a:lnTo>
                  <a:lnTo>
                    <a:pt x="149225" y="226771"/>
                  </a:lnTo>
                  <a:lnTo>
                    <a:pt x="150355" y="226491"/>
                  </a:lnTo>
                  <a:lnTo>
                    <a:pt x="152196" y="226009"/>
                  </a:lnTo>
                  <a:close/>
                </a:path>
                <a:path w="1039495" h="1054100">
                  <a:moveTo>
                    <a:pt x="184251" y="692391"/>
                  </a:moveTo>
                  <a:lnTo>
                    <a:pt x="182854" y="691654"/>
                  </a:lnTo>
                  <a:lnTo>
                    <a:pt x="179806" y="691692"/>
                  </a:lnTo>
                  <a:lnTo>
                    <a:pt x="179920" y="694563"/>
                  </a:lnTo>
                  <a:lnTo>
                    <a:pt x="181000" y="695680"/>
                  </a:lnTo>
                  <a:lnTo>
                    <a:pt x="183629" y="695477"/>
                  </a:lnTo>
                  <a:lnTo>
                    <a:pt x="184251" y="692391"/>
                  </a:lnTo>
                  <a:close/>
                </a:path>
                <a:path w="1039495" h="1054100">
                  <a:moveTo>
                    <a:pt x="200025" y="2197"/>
                  </a:moveTo>
                  <a:lnTo>
                    <a:pt x="199351" y="825"/>
                  </a:lnTo>
                  <a:lnTo>
                    <a:pt x="198386" y="1066"/>
                  </a:lnTo>
                  <a:lnTo>
                    <a:pt x="197535" y="1460"/>
                  </a:lnTo>
                  <a:lnTo>
                    <a:pt x="196443" y="1917"/>
                  </a:lnTo>
                  <a:lnTo>
                    <a:pt x="196938" y="2743"/>
                  </a:lnTo>
                  <a:lnTo>
                    <a:pt x="197396" y="3632"/>
                  </a:lnTo>
                  <a:lnTo>
                    <a:pt x="198348" y="3276"/>
                  </a:lnTo>
                  <a:lnTo>
                    <a:pt x="199186" y="2832"/>
                  </a:lnTo>
                  <a:lnTo>
                    <a:pt x="200025" y="2197"/>
                  </a:lnTo>
                  <a:close/>
                </a:path>
                <a:path w="1039495" h="1054100">
                  <a:moveTo>
                    <a:pt x="203111" y="460883"/>
                  </a:moveTo>
                  <a:lnTo>
                    <a:pt x="202946" y="459346"/>
                  </a:lnTo>
                  <a:lnTo>
                    <a:pt x="201853" y="457923"/>
                  </a:lnTo>
                  <a:lnTo>
                    <a:pt x="200228" y="457708"/>
                  </a:lnTo>
                  <a:lnTo>
                    <a:pt x="199237" y="458952"/>
                  </a:lnTo>
                  <a:lnTo>
                    <a:pt x="197802" y="459981"/>
                  </a:lnTo>
                  <a:lnTo>
                    <a:pt x="199110" y="460997"/>
                  </a:lnTo>
                  <a:lnTo>
                    <a:pt x="199948" y="462191"/>
                  </a:lnTo>
                  <a:lnTo>
                    <a:pt x="201599" y="462216"/>
                  </a:lnTo>
                  <a:lnTo>
                    <a:pt x="203111" y="460883"/>
                  </a:lnTo>
                  <a:close/>
                </a:path>
                <a:path w="1039495" h="1054100">
                  <a:moveTo>
                    <a:pt x="205244" y="301840"/>
                  </a:moveTo>
                  <a:lnTo>
                    <a:pt x="205003" y="301650"/>
                  </a:lnTo>
                  <a:lnTo>
                    <a:pt x="199339" y="302971"/>
                  </a:lnTo>
                  <a:lnTo>
                    <a:pt x="201142" y="304406"/>
                  </a:lnTo>
                  <a:lnTo>
                    <a:pt x="204203" y="306806"/>
                  </a:lnTo>
                  <a:lnTo>
                    <a:pt x="205244" y="301840"/>
                  </a:lnTo>
                  <a:close/>
                </a:path>
                <a:path w="1039495" h="1054100">
                  <a:moveTo>
                    <a:pt x="239255" y="508876"/>
                  </a:moveTo>
                  <a:lnTo>
                    <a:pt x="239077" y="508177"/>
                  </a:lnTo>
                  <a:lnTo>
                    <a:pt x="238861" y="507453"/>
                  </a:lnTo>
                  <a:lnTo>
                    <a:pt x="238683" y="506768"/>
                  </a:lnTo>
                  <a:lnTo>
                    <a:pt x="237515" y="507085"/>
                  </a:lnTo>
                  <a:lnTo>
                    <a:pt x="236334" y="507377"/>
                  </a:lnTo>
                  <a:lnTo>
                    <a:pt x="235165" y="507695"/>
                  </a:lnTo>
                  <a:lnTo>
                    <a:pt x="235381" y="508457"/>
                  </a:lnTo>
                  <a:lnTo>
                    <a:pt x="235623" y="509219"/>
                  </a:lnTo>
                  <a:lnTo>
                    <a:pt x="235839" y="509993"/>
                  </a:lnTo>
                  <a:lnTo>
                    <a:pt x="239255" y="508876"/>
                  </a:lnTo>
                  <a:close/>
                </a:path>
                <a:path w="1039495" h="1054100">
                  <a:moveTo>
                    <a:pt x="260896" y="772604"/>
                  </a:moveTo>
                  <a:lnTo>
                    <a:pt x="259486" y="772426"/>
                  </a:lnTo>
                  <a:lnTo>
                    <a:pt x="258152" y="772261"/>
                  </a:lnTo>
                  <a:lnTo>
                    <a:pt x="255879" y="771994"/>
                  </a:lnTo>
                  <a:lnTo>
                    <a:pt x="257441" y="774573"/>
                  </a:lnTo>
                  <a:lnTo>
                    <a:pt x="258622" y="775169"/>
                  </a:lnTo>
                  <a:lnTo>
                    <a:pt x="260375" y="774001"/>
                  </a:lnTo>
                  <a:lnTo>
                    <a:pt x="260629" y="773823"/>
                  </a:lnTo>
                  <a:lnTo>
                    <a:pt x="260654" y="773264"/>
                  </a:lnTo>
                  <a:lnTo>
                    <a:pt x="260896" y="772604"/>
                  </a:lnTo>
                  <a:close/>
                </a:path>
                <a:path w="1039495" h="1054100">
                  <a:moveTo>
                    <a:pt x="272859" y="895756"/>
                  </a:moveTo>
                  <a:lnTo>
                    <a:pt x="272491" y="895235"/>
                  </a:lnTo>
                  <a:lnTo>
                    <a:pt x="272186" y="894575"/>
                  </a:lnTo>
                  <a:lnTo>
                    <a:pt x="269608" y="896391"/>
                  </a:lnTo>
                  <a:lnTo>
                    <a:pt x="268351" y="897267"/>
                  </a:lnTo>
                  <a:lnTo>
                    <a:pt x="268757" y="897763"/>
                  </a:lnTo>
                  <a:lnTo>
                    <a:pt x="269582" y="898740"/>
                  </a:lnTo>
                  <a:lnTo>
                    <a:pt x="270675" y="897788"/>
                  </a:lnTo>
                  <a:lnTo>
                    <a:pt x="271741" y="896823"/>
                  </a:lnTo>
                  <a:lnTo>
                    <a:pt x="272859" y="895756"/>
                  </a:lnTo>
                  <a:close/>
                </a:path>
                <a:path w="1039495" h="1054100">
                  <a:moveTo>
                    <a:pt x="277317" y="120370"/>
                  </a:moveTo>
                  <a:lnTo>
                    <a:pt x="276745" y="114795"/>
                  </a:lnTo>
                  <a:lnTo>
                    <a:pt x="274891" y="117373"/>
                  </a:lnTo>
                  <a:lnTo>
                    <a:pt x="274548" y="118681"/>
                  </a:lnTo>
                  <a:lnTo>
                    <a:pt x="277317" y="120370"/>
                  </a:lnTo>
                  <a:close/>
                </a:path>
                <a:path w="1039495" h="1054100">
                  <a:moveTo>
                    <a:pt x="280784" y="2768"/>
                  </a:moveTo>
                  <a:lnTo>
                    <a:pt x="280441" y="0"/>
                  </a:lnTo>
                  <a:lnTo>
                    <a:pt x="277609" y="254"/>
                  </a:lnTo>
                  <a:lnTo>
                    <a:pt x="276999" y="1765"/>
                  </a:lnTo>
                  <a:lnTo>
                    <a:pt x="276860" y="4406"/>
                  </a:lnTo>
                  <a:lnTo>
                    <a:pt x="279438" y="3695"/>
                  </a:lnTo>
                  <a:lnTo>
                    <a:pt x="280784" y="2768"/>
                  </a:lnTo>
                  <a:close/>
                </a:path>
                <a:path w="1039495" h="1054100">
                  <a:moveTo>
                    <a:pt x="303733" y="866127"/>
                  </a:moveTo>
                  <a:lnTo>
                    <a:pt x="302958" y="864527"/>
                  </a:lnTo>
                  <a:lnTo>
                    <a:pt x="300443" y="863879"/>
                  </a:lnTo>
                  <a:lnTo>
                    <a:pt x="301282" y="865441"/>
                  </a:lnTo>
                  <a:lnTo>
                    <a:pt x="302907" y="868616"/>
                  </a:lnTo>
                  <a:lnTo>
                    <a:pt x="303733" y="866127"/>
                  </a:lnTo>
                  <a:close/>
                </a:path>
                <a:path w="1039495" h="1054100">
                  <a:moveTo>
                    <a:pt x="310375" y="376745"/>
                  </a:moveTo>
                  <a:lnTo>
                    <a:pt x="306336" y="377837"/>
                  </a:lnTo>
                  <a:lnTo>
                    <a:pt x="307949" y="379234"/>
                  </a:lnTo>
                  <a:lnTo>
                    <a:pt x="309156" y="380301"/>
                  </a:lnTo>
                  <a:lnTo>
                    <a:pt x="310362" y="381342"/>
                  </a:lnTo>
                  <a:lnTo>
                    <a:pt x="310375" y="376745"/>
                  </a:lnTo>
                  <a:close/>
                </a:path>
                <a:path w="1039495" h="1054100">
                  <a:moveTo>
                    <a:pt x="330301" y="677430"/>
                  </a:moveTo>
                  <a:lnTo>
                    <a:pt x="329831" y="677113"/>
                  </a:lnTo>
                  <a:lnTo>
                    <a:pt x="329412" y="676617"/>
                  </a:lnTo>
                  <a:lnTo>
                    <a:pt x="328256" y="676465"/>
                  </a:lnTo>
                  <a:lnTo>
                    <a:pt x="327558" y="676719"/>
                  </a:lnTo>
                  <a:lnTo>
                    <a:pt x="326885" y="676833"/>
                  </a:lnTo>
                  <a:lnTo>
                    <a:pt x="327787" y="677481"/>
                  </a:lnTo>
                  <a:lnTo>
                    <a:pt x="328701" y="678129"/>
                  </a:lnTo>
                  <a:lnTo>
                    <a:pt x="329615" y="678789"/>
                  </a:lnTo>
                  <a:lnTo>
                    <a:pt x="329857" y="678332"/>
                  </a:lnTo>
                  <a:lnTo>
                    <a:pt x="330301" y="677430"/>
                  </a:lnTo>
                  <a:close/>
                </a:path>
                <a:path w="1039495" h="1054100">
                  <a:moveTo>
                    <a:pt x="357022" y="454812"/>
                  </a:moveTo>
                  <a:lnTo>
                    <a:pt x="351243" y="454126"/>
                  </a:lnTo>
                  <a:lnTo>
                    <a:pt x="352780" y="456526"/>
                  </a:lnTo>
                  <a:lnTo>
                    <a:pt x="354469" y="457923"/>
                  </a:lnTo>
                  <a:lnTo>
                    <a:pt x="357022" y="454812"/>
                  </a:lnTo>
                  <a:close/>
                </a:path>
                <a:path w="1039495" h="1054100">
                  <a:moveTo>
                    <a:pt x="375831" y="445096"/>
                  </a:moveTo>
                  <a:lnTo>
                    <a:pt x="375754" y="444779"/>
                  </a:lnTo>
                  <a:lnTo>
                    <a:pt x="374332" y="444182"/>
                  </a:lnTo>
                  <a:lnTo>
                    <a:pt x="372999" y="443661"/>
                  </a:lnTo>
                  <a:lnTo>
                    <a:pt x="371449" y="443052"/>
                  </a:lnTo>
                  <a:lnTo>
                    <a:pt x="371525" y="446786"/>
                  </a:lnTo>
                  <a:lnTo>
                    <a:pt x="373748" y="445795"/>
                  </a:lnTo>
                  <a:lnTo>
                    <a:pt x="375437" y="445782"/>
                  </a:lnTo>
                  <a:lnTo>
                    <a:pt x="375577" y="445604"/>
                  </a:lnTo>
                  <a:lnTo>
                    <a:pt x="375754" y="445452"/>
                  </a:lnTo>
                  <a:lnTo>
                    <a:pt x="375805" y="445274"/>
                  </a:lnTo>
                  <a:lnTo>
                    <a:pt x="375831" y="445096"/>
                  </a:lnTo>
                  <a:close/>
                </a:path>
                <a:path w="1039495" h="1054100">
                  <a:moveTo>
                    <a:pt x="384022" y="511619"/>
                  </a:moveTo>
                  <a:lnTo>
                    <a:pt x="381444" y="512648"/>
                  </a:lnTo>
                  <a:lnTo>
                    <a:pt x="380936" y="514184"/>
                  </a:lnTo>
                  <a:lnTo>
                    <a:pt x="382612" y="517575"/>
                  </a:lnTo>
                  <a:lnTo>
                    <a:pt x="384022" y="511619"/>
                  </a:lnTo>
                  <a:close/>
                </a:path>
                <a:path w="1039495" h="1054100">
                  <a:moveTo>
                    <a:pt x="385826" y="1048740"/>
                  </a:moveTo>
                  <a:lnTo>
                    <a:pt x="385368" y="1048588"/>
                  </a:lnTo>
                  <a:lnTo>
                    <a:pt x="384467" y="1048258"/>
                  </a:lnTo>
                  <a:lnTo>
                    <a:pt x="383336" y="1049515"/>
                  </a:lnTo>
                  <a:lnTo>
                    <a:pt x="382143" y="1050785"/>
                  </a:lnTo>
                  <a:lnTo>
                    <a:pt x="384390" y="1053528"/>
                  </a:lnTo>
                  <a:lnTo>
                    <a:pt x="385013" y="1051394"/>
                  </a:lnTo>
                  <a:lnTo>
                    <a:pt x="385419" y="1050086"/>
                  </a:lnTo>
                  <a:lnTo>
                    <a:pt x="385826" y="1048740"/>
                  </a:lnTo>
                  <a:close/>
                </a:path>
                <a:path w="1039495" h="1054100">
                  <a:moveTo>
                    <a:pt x="416610" y="239522"/>
                  </a:moveTo>
                  <a:lnTo>
                    <a:pt x="415175" y="238683"/>
                  </a:lnTo>
                  <a:lnTo>
                    <a:pt x="413600" y="238023"/>
                  </a:lnTo>
                  <a:lnTo>
                    <a:pt x="413410" y="237921"/>
                  </a:lnTo>
                  <a:lnTo>
                    <a:pt x="413004" y="238328"/>
                  </a:lnTo>
                  <a:lnTo>
                    <a:pt x="412369" y="238734"/>
                  </a:lnTo>
                  <a:lnTo>
                    <a:pt x="413105" y="239864"/>
                  </a:lnTo>
                  <a:lnTo>
                    <a:pt x="413842" y="240969"/>
                  </a:lnTo>
                  <a:lnTo>
                    <a:pt x="415010" y="242773"/>
                  </a:lnTo>
                  <a:lnTo>
                    <a:pt x="416610" y="239522"/>
                  </a:lnTo>
                  <a:close/>
                </a:path>
                <a:path w="1039495" h="1054100">
                  <a:moveTo>
                    <a:pt x="417080" y="764095"/>
                  </a:moveTo>
                  <a:lnTo>
                    <a:pt x="415353" y="760310"/>
                  </a:lnTo>
                  <a:lnTo>
                    <a:pt x="414858" y="760590"/>
                  </a:lnTo>
                  <a:lnTo>
                    <a:pt x="413854" y="761136"/>
                  </a:lnTo>
                  <a:lnTo>
                    <a:pt x="415302" y="763485"/>
                  </a:lnTo>
                  <a:lnTo>
                    <a:pt x="416013" y="764667"/>
                  </a:lnTo>
                  <a:lnTo>
                    <a:pt x="416369" y="764476"/>
                  </a:lnTo>
                  <a:lnTo>
                    <a:pt x="416737" y="764311"/>
                  </a:lnTo>
                  <a:lnTo>
                    <a:pt x="417080" y="764095"/>
                  </a:lnTo>
                  <a:close/>
                </a:path>
                <a:path w="1039495" h="1054100">
                  <a:moveTo>
                    <a:pt x="434555" y="290918"/>
                  </a:moveTo>
                  <a:lnTo>
                    <a:pt x="431863" y="291744"/>
                  </a:lnTo>
                  <a:lnTo>
                    <a:pt x="430364" y="292188"/>
                  </a:lnTo>
                  <a:lnTo>
                    <a:pt x="428548" y="292760"/>
                  </a:lnTo>
                  <a:lnTo>
                    <a:pt x="429742" y="294093"/>
                  </a:lnTo>
                  <a:lnTo>
                    <a:pt x="431800" y="296354"/>
                  </a:lnTo>
                  <a:lnTo>
                    <a:pt x="434555" y="290918"/>
                  </a:lnTo>
                  <a:close/>
                </a:path>
                <a:path w="1039495" h="1054100">
                  <a:moveTo>
                    <a:pt x="435114" y="152527"/>
                  </a:moveTo>
                  <a:lnTo>
                    <a:pt x="434670" y="152374"/>
                  </a:lnTo>
                  <a:lnTo>
                    <a:pt x="434238" y="152234"/>
                  </a:lnTo>
                  <a:lnTo>
                    <a:pt x="433781" y="152120"/>
                  </a:lnTo>
                  <a:lnTo>
                    <a:pt x="433336" y="153555"/>
                  </a:lnTo>
                  <a:lnTo>
                    <a:pt x="432866" y="154990"/>
                  </a:lnTo>
                  <a:lnTo>
                    <a:pt x="432422" y="156451"/>
                  </a:lnTo>
                  <a:lnTo>
                    <a:pt x="432866" y="156540"/>
                  </a:lnTo>
                  <a:lnTo>
                    <a:pt x="433324" y="156654"/>
                  </a:lnTo>
                  <a:lnTo>
                    <a:pt x="433781" y="156743"/>
                  </a:lnTo>
                  <a:lnTo>
                    <a:pt x="435114" y="152527"/>
                  </a:lnTo>
                  <a:close/>
                </a:path>
                <a:path w="1039495" h="1054100">
                  <a:moveTo>
                    <a:pt x="438023" y="489966"/>
                  </a:moveTo>
                  <a:lnTo>
                    <a:pt x="436346" y="486867"/>
                  </a:lnTo>
                  <a:lnTo>
                    <a:pt x="435508" y="488975"/>
                  </a:lnTo>
                  <a:lnTo>
                    <a:pt x="434416" y="491642"/>
                  </a:lnTo>
                  <a:lnTo>
                    <a:pt x="434784" y="491883"/>
                  </a:lnTo>
                  <a:lnTo>
                    <a:pt x="435152" y="492163"/>
                  </a:lnTo>
                  <a:lnTo>
                    <a:pt x="435521" y="492417"/>
                  </a:lnTo>
                  <a:lnTo>
                    <a:pt x="437311" y="491363"/>
                  </a:lnTo>
                  <a:lnTo>
                    <a:pt x="438023" y="489966"/>
                  </a:lnTo>
                  <a:close/>
                </a:path>
                <a:path w="1039495" h="1054100">
                  <a:moveTo>
                    <a:pt x="440613" y="138633"/>
                  </a:moveTo>
                  <a:lnTo>
                    <a:pt x="439547" y="138391"/>
                  </a:lnTo>
                  <a:lnTo>
                    <a:pt x="439013" y="138315"/>
                  </a:lnTo>
                  <a:lnTo>
                    <a:pt x="438391" y="140538"/>
                  </a:lnTo>
                  <a:lnTo>
                    <a:pt x="438086" y="141668"/>
                  </a:lnTo>
                  <a:lnTo>
                    <a:pt x="439508" y="141859"/>
                  </a:lnTo>
                  <a:lnTo>
                    <a:pt x="440207" y="141973"/>
                  </a:lnTo>
                  <a:lnTo>
                    <a:pt x="440347" y="140868"/>
                  </a:lnTo>
                  <a:lnTo>
                    <a:pt x="440486" y="139738"/>
                  </a:lnTo>
                  <a:lnTo>
                    <a:pt x="440613" y="138633"/>
                  </a:lnTo>
                  <a:close/>
                </a:path>
                <a:path w="1039495" h="1054100">
                  <a:moveTo>
                    <a:pt x="448322" y="526923"/>
                  </a:moveTo>
                  <a:lnTo>
                    <a:pt x="447154" y="528523"/>
                  </a:lnTo>
                  <a:lnTo>
                    <a:pt x="444931" y="529869"/>
                  </a:lnTo>
                  <a:lnTo>
                    <a:pt x="446963" y="532384"/>
                  </a:lnTo>
                  <a:lnTo>
                    <a:pt x="447395" y="530555"/>
                  </a:lnTo>
                  <a:lnTo>
                    <a:pt x="448322" y="526923"/>
                  </a:lnTo>
                  <a:close/>
                </a:path>
                <a:path w="1039495" h="1054100">
                  <a:moveTo>
                    <a:pt x="464413" y="856856"/>
                  </a:moveTo>
                  <a:lnTo>
                    <a:pt x="462572" y="856627"/>
                  </a:lnTo>
                  <a:lnTo>
                    <a:pt x="461124" y="856449"/>
                  </a:lnTo>
                  <a:lnTo>
                    <a:pt x="459663" y="856272"/>
                  </a:lnTo>
                  <a:lnTo>
                    <a:pt x="459600" y="856729"/>
                  </a:lnTo>
                  <a:lnTo>
                    <a:pt x="459536" y="857186"/>
                  </a:lnTo>
                  <a:lnTo>
                    <a:pt x="459460" y="857643"/>
                  </a:lnTo>
                  <a:lnTo>
                    <a:pt x="460756" y="857935"/>
                  </a:lnTo>
                  <a:lnTo>
                    <a:pt x="462038" y="858304"/>
                  </a:lnTo>
                  <a:lnTo>
                    <a:pt x="463359" y="858469"/>
                  </a:lnTo>
                  <a:lnTo>
                    <a:pt x="463588" y="858481"/>
                  </a:lnTo>
                  <a:lnTo>
                    <a:pt x="463905" y="857643"/>
                  </a:lnTo>
                  <a:lnTo>
                    <a:pt x="464413" y="856856"/>
                  </a:lnTo>
                  <a:close/>
                </a:path>
                <a:path w="1039495" h="1054100">
                  <a:moveTo>
                    <a:pt x="490664" y="614565"/>
                  </a:moveTo>
                  <a:lnTo>
                    <a:pt x="490423" y="613333"/>
                  </a:lnTo>
                  <a:lnTo>
                    <a:pt x="489115" y="613181"/>
                  </a:lnTo>
                  <a:lnTo>
                    <a:pt x="487895" y="613194"/>
                  </a:lnTo>
                  <a:lnTo>
                    <a:pt x="485559" y="613143"/>
                  </a:lnTo>
                  <a:lnTo>
                    <a:pt x="487680" y="615873"/>
                  </a:lnTo>
                  <a:lnTo>
                    <a:pt x="488975" y="616331"/>
                  </a:lnTo>
                  <a:lnTo>
                    <a:pt x="490410" y="614819"/>
                  </a:lnTo>
                  <a:lnTo>
                    <a:pt x="490664" y="614565"/>
                  </a:lnTo>
                  <a:close/>
                </a:path>
                <a:path w="1039495" h="1054100">
                  <a:moveTo>
                    <a:pt x="523138" y="687501"/>
                  </a:moveTo>
                  <a:lnTo>
                    <a:pt x="522566" y="686612"/>
                  </a:lnTo>
                  <a:lnTo>
                    <a:pt x="521601" y="686015"/>
                  </a:lnTo>
                  <a:lnTo>
                    <a:pt x="520750" y="686600"/>
                  </a:lnTo>
                  <a:lnTo>
                    <a:pt x="519518" y="687019"/>
                  </a:lnTo>
                  <a:lnTo>
                    <a:pt x="520471" y="688187"/>
                  </a:lnTo>
                  <a:lnTo>
                    <a:pt x="520954" y="688962"/>
                  </a:lnTo>
                  <a:lnTo>
                    <a:pt x="521639" y="689419"/>
                  </a:lnTo>
                  <a:lnTo>
                    <a:pt x="521804" y="689559"/>
                  </a:lnTo>
                  <a:lnTo>
                    <a:pt x="523138" y="688606"/>
                  </a:lnTo>
                  <a:lnTo>
                    <a:pt x="523138" y="687501"/>
                  </a:lnTo>
                  <a:close/>
                </a:path>
                <a:path w="1039495" h="1054100">
                  <a:moveTo>
                    <a:pt x="523163" y="894130"/>
                  </a:moveTo>
                  <a:lnTo>
                    <a:pt x="521868" y="888822"/>
                  </a:lnTo>
                  <a:lnTo>
                    <a:pt x="520230" y="892429"/>
                  </a:lnTo>
                  <a:lnTo>
                    <a:pt x="523163" y="894130"/>
                  </a:lnTo>
                  <a:close/>
                </a:path>
                <a:path w="1039495" h="1054100">
                  <a:moveTo>
                    <a:pt x="550710" y="334657"/>
                  </a:moveTo>
                  <a:lnTo>
                    <a:pt x="550595" y="334352"/>
                  </a:lnTo>
                  <a:lnTo>
                    <a:pt x="550379" y="333527"/>
                  </a:lnTo>
                  <a:lnTo>
                    <a:pt x="549668" y="332854"/>
                  </a:lnTo>
                  <a:lnTo>
                    <a:pt x="548792" y="331597"/>
                  </a:lnTo>
                  <a:lnTo>
                    <a:pt x="548081" y="332638"/>
                  </a:lnTo>
                  <a:lnTo>
                    <a:pt x="547243" y="333400"/>
                  </a:lnTo>
                  <a:lnTo>
                    <a:pt x="547382" y="333717"/>
                  </a:lnTo>
                  <a:lnTo>
                    <a:pt x="547725" y="334505"/>
                  </a:lnTo>
                  <a:lnTo>
                    <a:pt x="548474" y="335191"/>
                  </a:lnTo>
                  <a:lnTo>
                    <a:pt x="549211" y="335686"/>
                  </a:lnTo>
                  <a:lnTo>
                    <a:pt x="549338" y="335788"/>
                  </a:lnTo>
                  <a:lnTo>
                    <a:pt x="550710" y="334657"/>
                  </a:lnTo>
                  <a:close/>
                </a:path>
                <a:path w="1039495" h="1054100">
                  <a:moveTo>
                    <a:pt x="552983" y="1024089"/>
                  </a:moveTo>
                  <a:lnTo>
                    <a:pt x="552246" y="1023480"/>
                  </a:lnTo>
                  <a:lnTo>
                    <a:pt x="551522" y="1022426"/>
                  </a:lnTo>
                  <a:lnTo>
                    <a:pt x="549770" y="1022375"/>
                  </a:lnTo>
                  <a:lnTo>
                    <a:pt x="548779" y="1023162"/>
                  </a:lnTo>
                  <a:lnTo>
                    <a:pt x="546874" y="1024013"/>
                  </a:lnTo>
                  <a:lnTo>
                    <a:pt x="548652" y="1025080"/>
                  </a:lnTo>
                  <a:lnTo>
                    <a:pt x="549605" y="1026134"/>
                  </a:lnTo>
                  <a:lnTo>
                    <a:pt x="551370" y="1025982"/>
                  </a:lnTo>
                  <a:lnTo>
                    <a:pt x="552157" y="1024788"/>
                  </a:lnTo>
                  <a:lnTo>
                    <a:pt x="552983" y="1024089"/>
                  </a:lnTo>
                  <a:close/>
                </a:path>
                <a:path w="1039495" h="1054100">
                  <a:moveTo>
                    <a:pt x="567410" y="575525"/>
                  </a:moveTo>
                  <a:lnTo>
                    <a:pt x="566915" y="571766"/>
                  </a:lnTo>
                  <a:lnTo>
                    <a:pt x="563587" y="571703"/>
                  </a:lnTo>
                  <a:lnTo>
                    <a:pt x="565213" y="573316"/>
                  </a:lnTo>
                  <a:lnTo>
                    <a:pt x="567410" y="575525"/>
                  </a:lnTo>
                  <a:close/>
                </a:path>
                <a:path w="1039495" h="1054100">
                  <a:moveTo>
                    <a:pt x="581444" y="1030033"/>
                  </a:moveTo>
                  <a:lnTo>
                    <a:pt x="578396" y="1033132"/>
                  </a:lnTo>
                  <a:lnTo>
                    <a:pt x="576872" y="1034707"/>
                  </a:lnTo>
                  <a:lnTo>
                    <a:pt x="578154" y="1035494"/>
                  </a:lnTo>
                  <a:lnTo>
                    <a:pt x="578942" y="1036015"/>
                  </a:lnTo>
                  <a:lnTo>
                    <a:pt x="580593" y="1037031"/>
                  </a:lnTo>
                  <a:lnTo>
                    <a:pt x="581444" y="1030033"/>
                  </a:lnTo>
                  <a:close/>
                </a:path>
                <a:path w="1039495" h="1054100">
                  <a:moveTo>
                    <a:pt x="607402" y="952271"/>
                  </a:moveTo>
                  <a:lnTo>
                    <a:pt x="607034" y="949045"/>
                  </a:lnTo>
                  <a:lnTo>
                    <a:pt x="605269" y="950353"/>
                  </a:lnTo>
                  <a:lnTo>
                    <a:pt x="602678" y="951014"/>
                  </a:lnTo>
                  <a:lnTo>
                    <a:pt x="602361" y="954455"/>
                  </a:lnTo>
                  <a:lnTo>
                    <a:pt x="605345" y="953274"/>
                  </a:lnTo>
                  <a:lnTo>
                    <a:pt x="607402" y="952271"/>
                  </a:lnTo>
                  <a:close/>
                </a:path>
                <a:path w="1039495" h="1054100">
                  <a:moveTo>
                    <a:pt x="657440" y="512292"/>
                  </a:moveTo>
                  <a:lnTo>
                    <a:pt x="656869" y="511009"/>
                  </a:lnTo>
                  <a:lnTo>
                    <a:pt x="654507" y="511035"/>
                  </a:lnTo>
                  <a:lnTo>
                    <a:pt x="653161" y="512749"/>
                  </a:lnTo>
                  <a:lnTo>
                    <a:pt x="653465" y="514121"/>
                  </a:lnTo>
                  <a:lnTo>
                    <a:pt x="655332" y="515035"/>
                  </a:lnTo>
                  <a:lnTo>
                    <a:pt x="655650" y="515188"/>
                  </a:lnTo>
                  <a:lnTo>
                    <a:pt x="656666" y="514642"/>
                  </a:lnTo>
                  <a:lnTo>
                    <a:pt x="656818" y="514248"/>
                  </a:lnTo>
                  <a:lnTo>
                    <a:pt x="657440" y="512292"/>
                  </a:lnTo>
                  <a:close/>
                </a:path>
                <a:path w="1039495" h="1054100">
                  <a:moveTo>
                    <a:pt x="670191" y="854024"/>
                  </a:moveTo>
                  <a:lnTo>
                    <a:pt x="670039" y="853249"/>
                  </a:lnTo>
                  <a:lnTo>
                    <a:pt x="670064" y="852551"/>
                  </a:lnTo>
                  <a:lnTo>
                    <a:pt x="669645" y="852398"/>
                  </a:lnTo>
                  <a:lnTo>
                    <a:pt x="668794" y="852131"/>
                  </a:lnTo>
                  <a:lnTo>
                    <a:pt x="668185" y="853389"/>
                  </a:lnTo>
                  <a:lnTo>
                    <a:pt x="667600" y="854633"/>
                  </a:lnTo>
                  <a:lnTo>
                    <a:pt x="666991" y="855865"/>
                  </a:lnTo>
                  <a:lnTo>
                    <a:pt x="668083" y="856373"/>
                  </a:lnTo>
                  <a:lnTo>
                    <a:pt x="668616" y="856602"/>
                  </a:lnTo>
                  <a:lnTo>
                    <a:pt x="669086" y="855954"/>
                  </a:lnTo>
                  <a:lnTo>
                    <a:pt x="669683" y="855357"/>
                  </a:lnTo>
                  <a:lnTo>
                    <a:pt x="669963" y="854646"/>
                  </a:lnTo>
                  <a:lnTo>
                    <a:pt x="670191" y="854024"/>
                  </a:lnTo>
                  <a:close/>
                </a:path>
                <a:path w="1039495" h="1054100">
                  <a:moveTo>
                    <a:pt x="697090" y="846607"/>
                  </a:moveTo>
                  <a:lnTo>
                    <a:pt x="691807" y="844232"/>
                  </a:lnTo>
                  <a:lnTo>
                    <a:pt x="692175" y="849185"/>
                  </a:lnTo>
                  <a:lnTo>
                    <a:pt x="693775" y="848334"/>
                  </a:lnTo>
                  <a:lnTo>
                    <a:pt x="697090" y="846607"/>
                  </a:lnTo>
                  <a:close/>
                </a:path>
                <a:path w="1039495" h="1054100">
                  <a:moveTo>
                    <a:pt x="708482" y="426453"/>
                  </a:moveTo>
                  <a:lnTo>
                    <a:pt x="707948" y="426173"/>
                  </a:lnTo>
                  <a:lnTo>
                    <a:pt x="707390" y="425589"/>
                  </a:lnTo>
                  <a:lnTo>
                    <a:pt x="706894" y="425653"/>
                  </a:lnTo>
                  <a:lnTo>
                    <a:pt x="704532" y="425932"/>
                  </a:lnTo>
                  <a:lnTo>
                    <a:pt x="704723" y="427570"/>
                  </a:lnTo>
                  <a:lnTo>
                    <a:pt x="705180" y="430466"/>
                  </a:lnTo>
                  <a:lnTo>
                    <a:pt x="706640" y="428675"/>
                  </a:lnTo>
                  <a:lnTo>
                    <a:pt x="707567" y="427570"/>
                  </a:lnTo>
                  <a:lnTo>
                    <a:pt x="708482" y="426453"/>
                  </a:lnTo>
                  <a:close/>
                </a:path>
                <a:path w="1039495" h="1054100">
                  <a:moveTo>
                    <a:pt x="781316" y="243382"/>
                  </a:moveTo>
                  <a:lnTo>
                    <a:pt x="780834" y="242836"/>
                  </a:lnTo>
                  <a:lnTo>
                    <a:pt x="780465" y="242112"/>
                  </a:lnTo>
                  <a:lnTo>
                    <a:pt x="779856" y="241808"/>
                  </a:lnTo>
                  <a:lnTo>
                    <a:pt x="779602" y="241668"/>
                  </a:lnTo>
                  <a:lnTo>
                    <a:pt x="778903" y="242354"/>
                  </a:lnTo>
                  <a:lnTo>
                    <a:pt x="777900" y="242976"/>
                  </a:lnTo>
                  <a:lnTo>
                    <a:pt x="778802" y="243573"/>
                  </a:lnTo>
                  <a:lnTo>
                    <a:pt x="779348" y="244119"/>
                  </a:lnTo>
                  <a:lnTo>
                    <a:pt x="780364" y="244322"/>
                  </a:lnTo>
                  <a:lnTo>
                    <a:pt x="780872" y="243713"/>
                  </a:lnTo>
                  <a:lnTo>
                    <a:pt x="781316" y="243382"/>
                  </a:lnTo>
                  <a:close/>
                </a:path>
                <a:path w="1039495" h="1054100">
                  <a:moveTo>
                    <a:pt x="789927" y="360451"/>
                  </a:moveTo>
                  <a:lnTo>
                    <a:pt x="789381" y="358775"/>
                  </a:lnTo>
                  <a:lnTo>
                    <a:pt x="785825" y="359194"/>
                  </a:lnTo>
                  <a:lnTo>
                    <a:pt x="786765" y="360603"/>
                  </a:lnTo>
                  <a:lnTo>
                    <a:pt x="787704" y="361975"/>
                  </a:lnTo>
                  <a:lnTo>
                    <a:pt x="788644" y="363372"/>
                  </a:lnTo>
                  <a:lnTo>
                    <a:pt x="789927" y="360451"/>
                  </a:lnTo>
                  <a:close/>
                </a:path>
                <a:path w="1039495" h="1054100">
                  <a:moveTo>
                    <a:pt x="796112" y="297751"/>
                  </a:moveTo>
                  <a:lnTo>
                    <a:pt x="793940" y="295021"/>
                  </a:lnTo>
                  <a:lnTo>
                    <a:pt x="792060" y="296062"/>
                  </a:lnTo>
                  <a:lnTo>
                    <a:pt x="789495" y="297675"/>
                  </a:lnTo>
                  <a:lnTo>
                    <a:pt x="791959" y="299910"/>
                  </a:lnTo>
                  <a:lnTo>
                    <a:pt x="793826" y="299593"/>
                  </a:lnTo>
                  <a:lnTo>
                    <a:pt x="796112" y="297751"/>
                  </a:lnTo>
                  <a:close/>
                </a:path>
                <a:path w="1039495" h="1054100">
                  <a:moveTo>
                    <a:pt x="809231" y="165214"/>
                  </a:moveTo>
                  <a:lnTo>
                    <a:pt x="807580" y="158724"/>
                  </a:lnTo>
                  <a:lnTo>
                    <a:pt x="805434" y="161975"/>
                  </a:lnTo>
                  <a:lnTo>
                    <a:pt x="806437" y="163207"/>
                  </a:lnTo>
                  <a:lnTo>
                    <a:pt x="809231" y="165214"/>
                  </a:lnTo>
                  <a:close/>
                </a:path>
                <a:path w="1039495" h="1054100">
                  <a:moveTo>
                    <a:pt x="809586" y="974318"/>
                  </a:moveTo>
                  <a:lnTo>
                    <a:pt x="809218" y="973899"/>
                  </a:lnTo>
                  <a:lnTo>
                    <a:pt x="808850" y="973480"/>
                  </a:lnTo>
                  <a:lnTo>
                    <a:pt x="808482" y="973048"/>
                  </a:lnTo>
                  <a:lnTo>
                    <a:pt x="805446" y="976236"/>
                  </a:lnTo>
                  <a:lnTo>
                    <a:pt x="805789" y="976553"/>
                  </a:lnTo>
                  <a:lnTo>
                    <a:pt x="806450" y="977188"/>
                  </a:lnTo>
                  <a:lnTo>
                    <a:pt x="807504" y="976223"/>
                  </a:lnTo>
                  <a:lnTo>
                    <a:pt x="808545" y="975258"/>
                  </a:lnTo>
                  <a:lnTo>
                    <a:pt x="809586" y="974318"/>
                  </a:lnTo>
                  <a:close/>
                </a:path>
                <a:path w="1039495" h="1054100">
                  <a:moveTo>
                    <a:pt x="813168" y="618566"/>
                  </a:moveTo>
                  <a:lnTo>
                    <a:pt x="812812" y="616242"/>
                  </a:lnTo>
                  <a:lnTo>
                    <a:pt x="812736" y="615835"/>
                  </a:lnTo>
                  <a:lnTo>
                    <a:pt x="811872" y="615149"/>
                  </a:lnTo>
                  <a:lnTo>
                    <a:pt x="811542" y="615251"/>
                  </a:lnTo>
                  <a:lnTo>
                    <a:pt x="809790" y="615721"/>
                  </a:lnTo>
                  <a:lnTo>
                    <a:pt x="808685" y="616712"/>
                  </a:lnTo>
                  <a:lnTo>
                    <a:pt x="809955" y="618985"/>
                  </a:lnTo>
                  <a:lnTo>
                    <a:pt x="811504" y="618693"/>
                  </a:lnTo>
                  <a:lnTo>
                    <a:pt x="813168" y="618566"/>
                  </a:lnTo>
                  <a:close/>
                </a:path>
                <a:path w="1039495" h="1054100">
                  <a:moveTo>
                    <a:pt x="861872" y="72504"/>
                  </a:moveTo>
                  <a:lnTo>
                    <a:pt x="861085" y="72212"/>
                  </a:lnTo>
                  <a:lnTo>
                    <a:pt x="860691" y="72085"/>
                  </a:lnTo>
                  <a:lnTo>
                    <a:pt x="859586" y="74879"/>
                  </a:lnTo>
                  <a:lnTo>
                    <a:pt x="859040" y="76301"/>
                  </a:lnTo>
                  <a:lnTo>
                    <a:pt x="859434" y="76428"/>
                  </a:lnTo>
                  <a:lnTo>
                    <a:pt x="859815" y="76593"/>
                  </a:lnTo>
                  <a:lnTo>
                    <a:pt x="860209" y="76733"/>
                  </a:lnTo>
                  <a:lnTo>
                    <a:pt x="860767" y="75285"/>
                  </a:lnTo>
                  <a:lnTo>
                    <a:pt x="861326" y="73901"/>
                  </a:lnTo>
                  <a:lnTo>
                    <a:pt x="861872" y="72504"/>
                  </a:lnTo>
                  <a:close/>
                </a:path>
                <a:path w="1039495" h="1054100">
                  <a:moveTo>
                    <a:pt x="868819" y="223113"/>
                  </a:moveTo>
                  <a:lnTo>
                    <a:pt x="867346" y="219151"/>
                  </a:lnTo>
                  <a:lnTo>
                    <a:pt x="866787" y="217703"/>
                  </a:lnTo>
                  <a:lnTo>
                    <a:pt x="865949" y="218097"/>
                  </a:lnTo>
                  <a:lnTo>
                    <a:pt x="864539" y="218338"/>
                  </a:lnTo>
                  <a:lnTo>
                    <a:pt x="863752" y="221030"/>
                  </a:lnTo>
                  <a:lnTo>
                    <a:pt x="864895" y="222262"/>
                  </a:lnTo>
                  <a:lnTo>
                    <a:pt x="868819" y="223113"/>
                  </a:lnTo>
                  <a:close/>
                </a:path>
                <a:path w="1039495" h="1054100">
                  <a:moveTo>
                    <a:pt x="871766" y="484555"/>
                  </a:moveTo>
                  <a:lnTo>
                    <a:pt x="870331" y="483933"/>
                  </a:lnTo>
                  <a:lnTo>
                    <a:pt x="869607" y="483641"/>
                  </a:lnTo>
                  <a:lnTo>
                    <a:pt x="867752" y="487375"/>
                  </a:lnTo>
                  <a:lnTo>
                    <a:pt x="870407" y="488518"/>
                  </a:lnTo>
                  <a:lnTo>
                    <a:pt x="870864" y="487197"/>
                  </a:lnTo>
                  <a:lnTo>
                    <a:pt x="871308" y="485863"/>
                  </a:lnTo>
                  <a:lnTo>
                    <a:pt x="871766" y="484555"/>
                  </a:lnTo>
                  <a:close/>
                </a:path>
                <a:path w="1039495" h="1054100">
                  <a:moveTo>
                    <a:pt x="873810" y="370992"/>
                  </a:moveTo>
                  <a:lnTo>
                    <a:pt x="873264" y="370547"/>
                  </a:lnTo>
                  <a:lnTo>
                    <a:pt x="872718" y="370166"/>
                  </a:lnTo>
                  <a:lnTo>
                    <a:pt x="872172" y="369735"/>
                  </a:lnTo>
                  <a:lnTo>
                    <a:pt x="871499" y="370713"/>
                  </a:lnTo>
                  <a:lnTo>
                    <a:pt x="870813" y="371678"/>
                  </a:lnTo>
                  <a:lnTo>
                    <a:pt x="870191" y="372783"/>
                  </a:lnTo>
                  <a:lnTo>
                    <a:pt x="871474" y="373710"/>
                  </a:lnTo>
                  <a:lnTo>
                    <a:pt x="872363" y="372821"/>
                  </a:lnTo>
                  <a:lnTo>
                    <a:pt x="873074" y="371894"/>
                  </a:lnTo>
                  <a:lnTo>
                    <a:pt x="873810" y="370992"/>
                  </a:lnTo>
                  <a:close/>
                </a:path>
                <a:path w="1039495" h="1054100">
                  <a:moveTo>
                    <a:pt x="881621" y="886091"/>
                  </a:moveTo>
                  <a:lnTo>
                    <a:pt x="880021" y="886167"/>
                  </a:lnTo>
                  <a:lnTo>
                    <a:pt x="878027" y="885304"/>
                  </a:lnTo>
                  <a:lnTo>
                    <a:pt x="877087" y="887628"/>
                  </a:lnTo>
                  <a:lnTo>
                    <a:pt x="880605" y="889546"/>
                  </a:lnTo>
                  <a:lnTo>
                    <a:pt x="881595" y="886167"/>
                  </a:lnTo>
                  <a:close/>
                </a:path>
                <a:path w="1039495" h="1054100">
                  <a:moveTo>
                    <a:pt x="882510" y="798220"/>
                  </a:moveTo>
                  <a:lnTo>
                    <a:pt x="881735" y="797458"/>
                  </a:lnTo>
                  <a:lnTo>
                    <a:pt x="881087" y="796429"/>
                  </a:lnTo>
                  <a:lnTo>
                    <a:pt x="880160" y="796048"/>
                  </a:lnTo>
                  <a:lnTo>
                    <a:pt x="879602" y="795832"/>
                  </a:lnTo>
                  <a:lnTo>
                    <a:pt x="878636" y="796607"/>
                  </a:lnTo>
                  <a:lnTo>
                    <a:pt x="877049" y="797267"/>
                  </a:lnTo>
                  <a:lnTo>
                    <a:pt x="878522" y="798449"/>
                  </a:lnTo>
                  <a:lnTo>
                    <a:pt x="879297" y="799465"/>
                  </a:lnTo>
                  <a:lnTo>
                    <a:pt x="880872" y="799744"/>
                  </a:lnTo>
                  <a:lnTo>
                    <a:pt x="881735" y="798741"/>
                  </a:lnTo>
                  <a:lnTo>
                    <a:pt x="882510" y="798220"/>
                  </a:lnTo>
                  <a:close/>
                </a:path>
                <a:path w="1039495" h="1054100">
                  <a:moveTo>
                    <a:pt x="938987" y="825639"/>
                  </a:moveTo>
                  <a:lnTo>
                    <a:pt x="938263" y="824788"/>
                  </a:lnTo>
                  <a:lnTo>
                    <a:pt x="937958" y="824153"/>
                  </a:lnTo>
                  <a:lnTo>
                    <a:pt x="937145" y="824674"/>
                  </a:lnTo>
                  <a:lnTo>
                    <a:pt x="936167" y="825055"/>
                  </a:lnTo>
                  <a:lnTo>
                    <a:pt x="935367" y="826135"/>
                  </a:lnTo>
                  <a:lnTo>
                    <a:pt x="935951" y="827112"/>
                  </a:lnTo>
                  <a:lnTo>
                    <a:pt x="936332" y="828471"/>
                  </a:lnTo>
                  <a:lnTo>
                    <a:pt x="937526" y="827379"/>
                  </a:lnTo>
                  <a:lnTo>
                    <a:pt x="938415" y="826833"/>
                  </a:lnTo>
                  <a:lnTo>
                    <a:pt x="938809" y="826058"/>
                  </a:lnTo>
                  <a:lnTo>
                    <a:pt x="938987" y="825639"/>
                  </a:lnTo>
                  <a:close/>
                </a:path>
                <a:path w="1039495" h="1054100">
                  <a:moveTo>
                    <a:pt x="939330" y="839546"/>
                  </a:moveTo>
                  <a:lnTo>
                    <a:pt x="938923" y="839508"/>
                  </a:lnTo>
                  <a:lnTo>
                    <a:pt x="938110" y="839444"/>
                  </a:lnTo>
                  <a:lnTo>
                    <a:pt x="937971" y="840714"/>
                  </a:lnTo>
                  <a:lnTo>
                    <a:pt x="937653" y="843229"/>
                  </a:lnTo>
                  <a:lnTo>
                    <a:pt x="938161" y="843292"/>
                  </a:lnTo>
                  <a:lnTo>
                    <a:pt x="938682" y="843368"/>
                  </a:lnTo>
                  <a:lnTo>
                    <a:pt x="939190" y="843445"/>
                  </a:lnTo>
                  <a:lnTo>
                    <a:pt x="939279" y="840828"/>
                  </a:lnTo>
                  <a:lnTo>
                    <a:pt x="939330" y="839546"/>
                  </a:lnTo>
                  <a:close/>
                </a:path>
                <a:path w="1039495" h="1054100">
                  <a:moveTo>
                    <a:pt x="949198" y="794969"/>
                  </a:moveTo>
                  <a:lnTo>
                    <a:pt x="949121" y="793343"/>
                  </a:lnTo>
                  <a:lnTo>
                    <a:pt x="946708" y="792619"/>
                  </a:lnTo>
                  <a:lnTo>
                    <a:pt x="946277" y="792492"/>
                  </a:lnTo>
                  <a:lnTo>
                    <a:pt x="945032" y="793381"/>
                  </a:lnTo>
                  <a:lnTo>
                    <a:pt x="944956" y="793915"/>
                  </a:lnTo>
                  <a:lnTo>
                    <a:pt x="944626" y="796048"/>
                  </a:lnTo>
                  <a:lnTo>
                    <a:pt x="945972" y="796861"/>
                  </a:lnTo>
                  <a:lnTo>
                    <a:pt x="948093" y="796899"/>
                  </a:lnTo>
                  <a:lnTo>
                    <a:pt x="949198" y="794969"/>
                  </a:lnTo>
                  <a:close/>
                </a:path>
                <a:path w="1039495" h="1054100">
                  <a:moveTo>
                    <a:pt x="949502" y="619150"/>
                  </a:moveTo>
                  <a:lnTo>
                    <a:pt x="948372" y="618159"/>
                  </a:lnTo>
                  <a:lnTo>
                    <a:pt x="947547" y="616864"/>
                  </a:lnTo>
                  <a:lnTo>
                    <a:pt x="946594" y="618096"/>
                  </a:lnTo>
                  <a:lnTo>
                    <a:pt x="945578" y="618807"/>
                  </a:lnTo>
                  <a:lnTo>
                    <a:pt x="945540" y="620331"/>
                  </a:lnTo>
                  <a:lnTo>
                    <a:pt x="946480" y="621131"/>
                  </a:lnTo>
                  <a:lnTo>
                    <a:pt x="947013" y="621919"/>
                  </a:lnTo>
                  <a:lnTo>
                    <a:pt x="947826" y="621182"/>
                  </a:lnTo>
                  <a:lnTo>
                    <a:pt x="948969" y="620572"/>
                  </a:lnTo>
                  <a:lnTo>
                    <a:pt x="949502" y="619150"/>
                  </a:lnTo>
                  <a:close/>
                </a:path>
                <a:path w="1039495" h="1054100">
                  <a:moveTo>
                    <a:pt x="970597" y="788428"/>
                  </a:moveTo>
                  <a:lnTo>
                    <a:pt x="968971" y="786307"/>
                  </a:lnTo>
                  <a:lnTo>
                    <a:pt x="966851" y="783526"/>
                  </a:lnTo>
                  <a:lnTo>
                    <a:pt x="966368" y="783894"/>
                  </a:lnTo>
                  <a:lnTo>
                    <a:pt x="965441" y="784656"/>
                  </a:lnTo>
                  <a:lnTo>
                    <a:pt x="966368" y="786218"/>
                  </a:lnTo>
                  <a:lnTo>
                    <a:pt x="966317" y="788746"/>
                  </a:lnTo>
                  <a:lnTo>
                    <a:pt x="970597" y="788428"/>
                  </a:lnTo>
                  <a:close/>
                </a:path>
                <a:path w="1039495" h="1054100">
                  <a:moveTo>
                    <a:pt x="975969" y="206806"/>
                  </a:moveTo>
                  <a:lnTo>
                    <a:pt x="974509" y="206184"/>
                  </a:lnTo>
                  <a:lnTo>
                    <a:pt x="971626" y="204889"/>
                  </a:lnTo>
                  <a:lnTo>
                    <a:pt x="970826" y="207086"/>
                  </a:lnTo>
                  <a:lnTo>
                    <a:pt x="973810" y="207987"/>
                  </a:lnTo>
                  <a:lnTo>
                    <a:pt x="975309" y="208432"/>
                  </a:lnTo>
                  <a:lnTo>
                    <a:pt x="975728" y="207365"/>
                  </a:lnTo>
                  <a:lnTo>
                    <a:pt x="975969" y="206806"/>
                  </a:lnTo>
                  <a:close/>
                </a:path>
                <a:path w="1039495" h="1054100">
                  <a:moveTo>
                    <a:pt x="987742" y="664921"/>
                  </a:moveTo>
                  <a:lnTo>
                    <a:pt x="983513" y="665772"/>
                  </a:lnTo>
                  <a:lnTo>
                    <a:pt x="983627" y="666343"/>
                  </a:lnTo>
                  <a:lnTo>
                    <a:pt x="983729" y="666927"/>
                  </a:lnTo>
                  <a:lnTo>
                    <a:pt x="983843" y="667499"/>
                  </a:lnTo>
                  <a:lnTo>
                    <a:pt x="985520" y="668451"/>
                  </a:lnTo>
                  <a:lnTo>
                    <a:pt x="986815" y="668248"/>
                  </a:lnTo>
                  <a:lnTo>
                    <a:pt x="987742" y="664921"/>
                  </a:lnTo>
                  <a:close/>
                </a:path>
                <a:path w="1039495" h="1054100">
                  <a:moveTo>
                    <a:pt x="993838" y="643255"/>
                  </a:moveTo>
                  <a:lnTo>
                    <a:pt x="991603" y="642975"/>
                  </a:lnTo>
                  <a:lnTo>
                    <a:pt x="988656" y="642620"/>
                  </a:lnTo>
                  <a:lnTo>
                    <a:pt x="990117" y="645363"/>
                  </a:lnTo>
                  <a:lnTo>
                    <a:pt x="991628" y="645477"/>
                  </a:lnTo>
                  <a:lnTo>
                    <a:pt x="993838" y="643255"/>
                  </a:lnTo>
                  <a:close/>
                </a:path>
                <a:path w="1039495" h="1054100">
                  <a:moveTo>
                    <a:pt x="1039279" y="276148"/>
                  </a:moveTo>
                  <a:lnTo>
                    <a:pt x="1037907" y="272389"/>
                  </a:lnTo>
                  <a:lnTo>
                    <a:pt x="1035164" y="277571"/>
                  </a:lnTo>
                  <a:lnTo>
                    <a:pt x="1037767" y="277152"/>
                  </a:lnTo>
                  <a:lnTo>
                    <a:pt x="1039279" y="2761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69">
              <a:extLst>
                <a:ext uri="{FF2B5EF4-FFF2-40B4-BE49-F238E27FC236}">
                  <a16:creationId xmlns:a16="http://schemas.microsoft.com/office/drawing/2014/main" id="{55F228B1-8095-EBA4-FFF1-0A71F948798B}"/>
                </a:ext>
              </a:extLst>
            </p:cNvPr>
            <p:cNvSpPr/>
            <p:nvPr/>
          </p:nvSpPr>
          <p:spPr>
            <a:xfrm>
              <a:off x="3539138" y="3418201"/>
              <a:ext cx="809601" cy="730347"/>
            </a:xfrm>
            <a:custGeom>
              <a:avLst/>
              <a:gdLst/>
              <a:ahLst/>
              <a:cxnLst/>
              <a:rect l="l" t="t" r="r" b="b"/>
              <a:pathLst>
                <a:path w="1040765" h="1068070">
                  <a:moveTo>
                    <a:pt x="4953" y="477989"/>
                  </a:moveTo>
                  <a:lnTo>
                    <a:pt x="4635" y="477329"/>
                  </a:lnTo>
                  <a:lnTo>
                    <a:pt x="4470" y="476377"/>
                  </a:lnTo>
                  <a:lnTo>
                    <a:pt x="3314" y="475665"/>
                  </a:lnTo>
                  <a:lnTo>
                    <a:pt x="2336" y="475780"/>
                  </a:lnTo>
                  <a:lnTo>
                    <a:pt x="0" y="475500"/>
                  </a:lnTo>
                  <a:lnTo>
                    <a:pt x="2921" y="478091"/>
                  </a:lnTo>
                  <a:lnTo>
                    <a:pt x="3810" y="478878"/>
                  </a:lnTo>
                  <a:lnTo>
                    <a:pt x="4191" y="478599"/>
                  </a:lnTo>
                  <a:lnTo>
                    <a:pt x="4953" y="477989"/>
                  </a:lnTo>
                  <a:close/>
                </a:path>
                <a:path w="1040765" h="1068070">
                  <a:moveTo>
                    <a:pt x="10502" y="257022"/>
                  </a:moveTo>
                  <a:lnTo>
                    <a:pt x="8966" y="254749"/>
                  </a:lnTo>
                  <a:lnTo>
                    <a:pt x="7162" y="256171"/>
                  </a:lnTo>
                  <a:lnTo>
                    <a:pt x="6375" y="257314"/>
                  </a:lnTo>
                  <a:lnTo>
                    <a:pt x="7899" y="259473"/>
                  </a:lnTo>
                  <a:lnTo>
                    <a:pt x="10109" y="258267"/>
                  </a:lnTo>
                  <a:lnTo>
                    <a:pt x="10502" y="257022"/>
                  </a:lnTo>
                  <a:close/>
                </a:path>
                <a:path w="1040765" h="1068070">
                  <a:moveTo>
                    <a:pt x="26911" y="494284"/>
                  </a:moveTo>
                  <a:lnTo>
                    <a:pt x="26873" y="493953"/>
                  </a:lnTo>
                  <a:lnTo>
                    <a:pt x="26797" y="493306"/>
                  </a:lnTo>
                  <a:lnTo>
                    <a:pt x="25717" y="493306"/>
                  </a:lnTo>
                  <a:lnTo>
                    <a:pt x="24663" y="493318"/>
                  </a:lnTo>
                  <a:lnTo>
                    <a:pt x="23609" y="493344"/>
                  </a:lnTo>
                  <a:lnTo>
                    <a:pt x="23647" y="493877"/>
                  </a:lnTo>
                  <a:lnTo>
                    <a:pt x="23685" y="494398"/>
                  </a:lnTo>
                  <a:lnTo>
                    <a:pt x="23723" y="494931"/>
                  </a:lnTo>
                  <a:lnTo>
                    <a:pt x="24790" y="494728"/>
                  </a:lnTo>
                  <a:lnTo>
                    <a:pt x="25844" y="494512"/>
                  </a:lnTo>
                  <a:lnTo>
                    <a:pt x="26911" y="494284"/>
                  </a:lnTo>
                  <a:close/>
                </a:path>
                <a:path w="1040765" h="1068070">
                  <a:moveTo>
                    <a:pt x="33324" y="541667"/>
                  </a:moveTo>
                  <a:lnTo>
                    <a:pt x="30619" y="543013"/>
                  </a:lnTo>
                  <a:lnTo>
                    <a:pt x="30721" y="546798"/>
                  </a:lnTo>
                  <a:lnTo>
                    <a:pt x="32004" y="544296"/>
                  </a:lnTo>
                  <a:lnTo>
                    <a:pt x="33324" y="541667"/>
                  </a:lnTo>
                  <a:close/>
                </a:path>
                <a:path w="1040765" h="1068070">
                  <a:moveTo>
                    <a:pt x="36258" y="367957"/>
                  </a:moveTo>
                  <a:lnTo>
                    <a:pt x="35712" y="367919"/>
                  </a:lnTo>
                  <a:lnTo>
                    <a:pt x="35128" y="367906"/>
                  </a:lnTo>
                  <a:lnTo>
                    <a:pt x="34569" y="367880"/>
                  </a:lnTo>
                  <a:lnTo>
                    <a:pt x="34734" y="369138"/>
                  </a:lnTo>
                  <a:lnTo>
                    <a:pt x="34937" y="370370"/>
                  </a:lnTo>
                  <a:lnTo>
                    <a:pt x="35102" y="371602"/>
                  </a:lnTo>
                  <a:lnTo>
                    <a:pt x="35471" y="371563"/>
                  </a:lnTo>
                  <a:lnTo>
                    <a:pt x="35839" y="371551"/>
                  </a:lnTo>
                  <a:lnTo>
                    <a:pt x="36182" y="371513"/>
                  </a:lnTo>
                  <a:lnTo>
                    <a:pt x="36207" y="370332"/>
                  </a:lnTo>
                  <a:lnTo>
                    <a:pt x="36220" y="369150"/>
                  </a:lnTo>
                  <a:lnTo>
                    <a:pt x="36258" y="367957"/>
                  </a:lnTo>
                  <a:close/>
                </a:path>
                <a:path w="1040765" h="1068070">
                  <a:moveTo>
                    <a:pt x="36372" y="583793"/>
                  </a:moveTo>
                  <a:lnTo>
                    <a:pt x="35877" y="582574"/>
                  </a:lnTo>
                  <a:lnTo>
                    <a:pt x="35382" y="581342"/>
                  </a:lnTo>
                  <a:lnTo>
                    <a:pt x="34874" y="580148"/>
                  </a:lnTo>
                  <a:lnTo>
                    <a:pt x="33718" y="580567"/>
                  </a:lnTo>
                  <a:lnTo>
                    <a:pt x="34150" y="581799"/>
                  </a:lnTo>
                  <a:lnTo>
                    <a:pt x="34569" y="583018"/>
                  </a:lnTo>
                  <a:lnTo>
                    <a:pt x="35013" y="584276"/>
                  </a:lnTo>
                  <a:lnTo>
                    <a:pt x="35471" y="584123"/>
                  </a:lnTo>
                  <a:lnTo>
                    <a:pt x="35928" y="583958"/>
                  </a:lnTo>
                  <a:lnTo>
                    <a:pt x="36372" y="583793"/>
                  </a:lnTo>
                  <a:close/>
                </a:path>
                <a:path w="1040765" h="1068070">
                  <a:moveTo>
                    <a:pt x="38874" y="534441"/>
                  </a:moveTo>
                  <a:lnTo>
                    <a:pt x="38277" y="534416"/>
                  </a:lnTo>
                  <a:lnTo>
                    <a:pt x="37668" y="534352"/>
                  </a:lnTo>
                  <a:lnTo>
                    <a:pt x="37045" y="534327"/>
                  </a:lnTo>
                  <a:lnTo>
                    <a:pt x="37084" y="535533"/>
                  </a:lnTo>
                  <a:lnTo>
                    <a:pt x="37122" y="536727"/>
                  </a:lnTo>
                  <a:lnTo>
                    <a:pt x="37147" y="537933"/>
                  </a:lnTo>
                  <a:lnTo>
                    <a:pt x="37579" y="537946"/>
                  </a:lnTo>
                  <a:lnTo>
                    <a:pt x="38023" y="537946"/>
                  </a:lnTo>
                  <a:lnTo>
                    <a:pt x="38455" y="537959"/>
                  </a:lnTo>
                  <a:lnTo>
                    <a:pt x="38595" y="536803"/>
                  </a:lnTo>
                  <a:lnTo>
                    <a:pt x="38747" y="535622"/>
                  </a:lnTo>
                  <a:lnTo>
                    <a:pt x="38874" y="534441"/>
                  </a:lnTo>
                  <a:close/>
                </a:path>
                <a:path w="1040765" h="1068070">
                  <a:moveTo>
                    <a:pt x="61137" y="396773"/>
                  </a:moveTo>
                  <a:lnTo>
                    <a:pt x="60718" y="396163"/>
                  </a:lnTo>
                  <a:lnTo>
                    <a:pt x="60477" y="395465"/>
                  </a:lnTo>
                  <a:lnTo>
                    <a:pt x="60071" y="395312"/>
                  </a:lnTo>
                  <a:lnTo>
                    <a:pt x="59740" y="395211"/>
                  </a:lnTo>
                  <a:lnTo>
                    <a:pt x="58750" y="395859"/>
                  </a:lnTo>
                  <a:lnTo>
                    <a:pt x="58801" y="396036"/>
                  </a:lnTo>
                  <a:lnTo>
                    <a:pt x="58889" y="396684"/>
                  </a:lnTo>
                  <a:lnTo>
                    <a:pt x="59334" y="397256"/>
                  </a:lnTo>
                  <a:lnTo>
                    <a:pt x="59639" y="397852"/>
                  </a:lnTo>
                  <a:lnTo>
                    <a:pt x="60083" y="397510"/>
                  </a:lnTo>
                  <a:lnTo>
                    <a:pt x="60540" y="397192"/>
                  </a:lnTo>
                  <a:lnTo>
                    <a:pt x="61137" y="396773"/>
                  </a:lnTo>
                  <a:close/>
                </a:path>
                <a:path w="1040765" h="1068070">
                  <a:moveTo>
                    <a:pt x="95123" y="877493"/>
                  </a:moveTo>
                  <a:lnTo>
                    <a:pt x="94945" y="877252"/>
                  </a:lnTo>
                  <a:lnTo>
                    <a:pt x="94754" y="877011"/>
                  </a:lnTo>
                  <a:lnTo>
                    <a:pt x="94576" y="876782"/>
                  </a:lnTo>
                  <a:lnTo>
                    <a:pt x="93738" y="877290"/>
                  </a:lnTo>
                  <a:lnTo>
                    <a:pt x="92925" y="877811"/>
                  </a:lnTo>
                  <a:lnTo>
                    <a:pt x="92100" y="878319"/>
                  </a:lnTo>
                  <a:lnTo>
                    <a:pt x="92735" y="879119"/>
                  </a:lnTo>
                  <a:lnTo>
                    <a:pt x="93052" y="879525"/>
                  </a:lnTo>
                  <a:lnTo>
                    <a:pt x="93738" y="878852"/>
                  </a:lnTo>
                  <a:lnTo>
                    <a:pt x="94424" y="878179"/>
                  </a:lnTo>
                  <a:lnTo>
                    <a:pt x="95123" y="877493"/>
                  </a:lnTo>
                  <a:close/>
                </a:path>
                <a:path w="1040765" h="1068070">
                  <a:moveTo>
                    <a:pt x="98272" y="900277"/>
                  </a:moveTo>
                  <a:lnTo>
                    <a:pt x="97878" y="899668"/>
                  </a:lnTo>
                  <a:lnTo>
                    <a:pt x="97561" y="898944"/>
                  </a:lnTo>
                  <a:lnTo>
                    <a:pt x="97028" y="898550"/>
                  </a:lnTo>
                  <a:lnTo>
                    <a:pt x="96824" y="898385"/>
                  </a:lnTo>
                  <a:lnTo>
                    <a:pt x="96088" y="898893"/>
                  </a:lnTo>
                  <a:lnTo>
                    <a:pt x="95161" y="899274"/>
                  </a:lnTo>
                  <a:lnTo>
                    <a:pt x="95885" y="900049"/>
                  </a:lnTo>
                  <a:lnTo>
                    <a:pt x="96304" y="900747"/>
                  </a:lnTo>
                  <a:lnTo>
                    <a:pt x="96888" y="901065"/>
                  </a:lnTo>
                  <a:lnTo>
                    <a:pt x="97142" y="901179"/>
                  </a:lnTo>
                  <a:lnTo>
                    <a:pt x="97790" y="900544"/>
                  </a:lnTo>
                  <a:lnTo>
                    <a:pt x="98272" y="900277"/>
                  </a:lnTo>
                  <a:close/>
                </a:path>
                <a:path w="1040765" h="1068070">
                  <a:moveTo>
                    <a:pt x="112687" y="829500"/>
                  </a:moveTo>
                  <a:lnTo>
                    <a:pt x="112636" y="829322"/>
                  </a:lnTo>
                  <a:lnTo>
                    <a:pt x="112433" y="828687"/>
                  </a:lnTo>
                  <a:lnTo>
                    <a:pt x="111874" y="828141"/>
                  </a:lnTo>
                  <a:lnTo>
                    <a:pt x="111328" y="827379"/>
                  </a:lnTo>
                  <a:lnTo>
                    <a:pt x="110591" y="828103"/>
                  </a:lnTo>
                  <a:lnTo>
                    <a:pt x="110197" y="828471"/>
                  </a:lnTo>
                  <a:lnTo>
                    <a:pt x="109778" y="828890"/>
                  </a:lnTo>
                  <a:lnTo>
                    <a:pt x="110312" y="829373"/>
                  </a:lnTo>
                  <a:lnTo>
                    <a:pt x="110769" y="830033"/>
                  </a:lnTo>
                  <a:lnTo>
                    <a:pt x="111658" y="830376"/>
                  </a:lnTo>
                  <a:lnTo>
                    <a:pt x="112687" y="829500"/>
                  </a:lnTo>
                  <a:close/>
                </a:path>
                <a:path w="1040765" h="1068070">
                  <a:moveTo>
                    <a:pt x="121119" y="251942"/>
                  </a:moveTo>
                  <a:lnTo>
                    <a:pt x="120675" y="250888"/>
                  </a:lnTo>
                  <a:lnTo>
                    <a:pt x="120218" y="249796"/>
                  </a:lnTo>
                  <a:lnTo>
                    <a:pt x="119773" y="248729"/>
                  </a:lnTo>
                  <a:lnTo>
                    <a:pt x="119278" y="248932"/>
                  </a:lnTo>
                  <a:lnTo>
                    <a:pt x="118770" y="249135"/>
                  </a:lnTo>
                  <a:lnTo>
                    <a:pt x="118262" y="249339"/>
                  </a:lnTo>
                  <a:lnTo>
                    <a:pt x="118668" y="250355"/>
                  </a:lnTo>
                  <a:lnTo>
                    <a:pt x="119024" y="251396"/>
                  </a:lnTo>
                  <a:lnTo>
                    <a:pt x="119545" y="252361"/>
                  </a:lnTo>
                  <a:lnTo>
                    <a:pt x="120573" y="252107"/>
                  </a:lnTo>
                  <a:lnTo>
                    <a:pt x="121119" y="251942"/>
                  </a:lnTo>
                  <a:close/>
                </a:path>
                <a:path w="1040765" h="1068070">
                  <a:moveTo>
                    <a:pt x="127355" y="253822"/>
                  </a:moveTo>
                  <a:lnTo>
                    <a:pt x="126860" y="252958"/>
                  </a:lnTo>
                  <a:lnTo>
                    <a:pt x="125895" y="253339"/>
                  </a:lnTo>
                  <a:lnTo>
                    <a:pt x="124993" y="253771"/>
                  </a:lnTo>
                  <a:lnTo>
                    <a:pt x="124104" y="254190"/>
                  </a:lnTo>
                  <a:lnTo>
                    <a:pt x="124345" y="254647"/>
                  </a:lnTo>
                  <a:lnTo>
                    <a:pt x="124587" y="255104"/>
                  </a:lnTo>
                  <a:lnTo>
                    <a:pt x="124841" y="255574"/>
                  </a:lnTo>
                  <a:lnTo>
                    <a:pt x="125679" y="255003"/>
                  </a:lnTo>
                  <a:lnTo>
                    <a:pt x="126504" y="254469"/>
                  </a:lnTo>
                  <a:lnTo>
                    <a:pt x="127292" y="253860"/>
                  </a:lnTo>
                  <a:close/>
                </a:path>
                <a:path w="1040765" h="1068070">
                  <a:moveTo>
                    <a:pt x="171030" y="409524"/>
                  </a:moveTo>
                  <a:lnTo>
                    <a:pt x="170243" y="408698"/>
                  </a:lnTo>
                  <a:lnTo>
                    <a:pt x="169875" y="408114"/>
                  </a:lnTo>
                  <a:lnTo>
                    <a:pt x="169252" y="408559"/>
                  </a:lnTo>
                  <a:lnTo>
                    <a:pt x="168656" y="408978"/>
                  </a:lnTo>
                  <a:lnTo>
                    <a:pt x="167271" y="409905"/>
                  </a:lnTo>
                  <a:lnTo>
                    <a:pt x="168097" y="410438"/>
                  </a:lnTo>
                  <a:lnTo>
                    <a:pt x="168656" y="411073"/>
                  </a:lnTo>
                  <a:lnTo>
                    <a:pt x="169062" y="410972"/>
                  </a:lnTo>
                  <a:lnTo>
                    <a:pt x="169748" y="410845"/>
                  </a:lnTo>
                  <a:lnTo>
                    <a:pt x="170510" y="410324"/>
                  </a:lnTo>
                  <a:lnTo>
                    <a:pt x="170865" y="409752"/>
                  </a:lnTo>
                  <a:lnTo>
                    <a:pt x="171030" y="409524"/>
                  </a:lnTo>
                  <a:close/>
                </a:path>
                <a:path w="1040765" h="1068070">
                  <a:moveTo>
                    <a:pt x="246227" y="360578"/>
                  </a:moveTo>
                  <a:lnTo>
                    <a:pt x="245491" y="359638"/>
                  </a:lnTo>
                  <a:lnTo>
                    <a:pt x="245135" y="359638"/>
                  </a:lnTo>
                  <a:lnTo>
                    <a:pt x="244500" y="359651"/>
                  </a:lnTo>
                  <a:lnTo>
                    <a:pt x="243865" y="360133"/>
                  </a:lnTo>
                  <a:lnTo>
                    <a:pt x="242722" y="360667"/>
                  </a:lnTo>
                  <a:lnTo>
                    <a:pt x="243674" y="361530"/>
                  </a:lnTo>
                  <a:lnTo>
                    <a:pt x="244754" y="362496"/>
                  </a:lnTo>
                  <a:lnTo>
                    <a:pt x="245249" y="361962"/>
                  </a:lnTo>
                  <a:lnTo>
                    <a:pt x="245859" y="361467"/>
                  </a:lnTo>
                  <a:lnTo>
                    <a:pt x="246138" y="360832"/>
                  </a:lnTo>
                  <a:lnTo>
                    <a:pt x="246227" y="360578"/>
                  </a:lnTo>
                  <a:close/>
                </a:path>
                <a:path w="1040765" h="1068070">
                  <a:moveTo>
                    <a:pt x="250469" y="660920"/>
                  </a:moveTo>
                  <a:lnTo>
                    <a:pt x="248310" y="659511"/>
                  </a:lnTo>
                  <a:lnTo>
                    <a:pt x="246062" y="658228"/>
                  </a:lnTo>
                  <a:lnTo>
                    <a:pt x="246443" y="659917"/>
                  </a:lnTo>
                  <a:lnTo>
                    <a:pt x="247319" y="663638"/>
                  </a:lnTo>
                  <a:lnTo>
                    <a:pt x="250469" y="660920"/>
                  </a:lnTo>
                  <a:close/>
                </a:path>
                <a:path w="1040765" h="1068070">
                  <a:moveTo>
                    <a:pt x="267474" y="617321"/>
                  </a:moveTo>
                  <a:lnTo>
                    <a:pt x="267004" y="616191"/>
                  </a:lnTo>
                  <a:lnTo>
                    <a:pt x="265557" y="616813"/>
                  </a:lnTo>
                  <a:lnTo>
                    <a:pt x="264134" y="617448"/>
                  </a:lnTo>
                  <a:lnTo>
                    <a:pt x="262712" y="618070"/>
                  </a:lnTo>
                  <a:lnTo>
                    <a:pt x="262864" y="618426"/>
                  </a:lnTo>
                  <a:lnTo>
                    <a:pt x="263004" y="618769"/>
                  </a:lnTo>
                  <a:lnTo>
                    <a:pt x="263156" y="619125"/>
                  </a:lnTo>
                  <a:lnTo>
                    <a:pt x="264591" y="618528"/>
                  </a:lnTo>
                  <a:lnTo>
                    <a:pt x="266039" y="617918"/>
                  </a:lnTo>
                  <a:lnTo>
                    <a:pt x="267474" y="617321"/>
                  </a:lnTo>
                  <a:close/>
                </a:path>
                <a:path w="1040765" h="1068070">
                  <a:moveTo>
                    <a:pt x="272643" y="468541"/>
                  </a:moveTo>
                  <a:lnTo>
                    <a:pt x="269989" y="467080"/>
                  </a:lnTo>
                  <a:lnTo>
                    <a:pt x="268643" y="466369"/>
                  </a:lnTo>
                  <a:lnTo>
                    <a:pt x="268681" y="467880"/>
                  </a:lnTo>
                  <a:lnTo>
                    <a:pt x="269240" y="468718"/>
                  </a:lnTo>
                  <a:lnTo>
                    <a:pt x="270027" y="469201"/>
                  </a:lnTo>
                  <a:lnTo>
                    <a:pt x="270637" y="469557"/>
                  </a:lnTo>
                  <a:lnTo>
                    <a:pt x="271500" y="469430"/>
                  </a:lnTo>
                  <a:lnTo>
                    <a:pt x="272262" y="469519"/>
                  </a:lnTo>
                  <a:lnTo>
                    <a:pt x="272402" y="469201"/>
                  </a:lnTo>
                  <a:lnTo>
                    <a:pt x="272516" y="468858"/>
                  </a:lnTo>
                  <a:lnTo>
                    <a:pt x="272643" y="468541"/>
                  </a:lnTo>
                  <a:close/>
                </a:path>
                <a:path w="1040765" h="1068070">
                  <a:moveTo>
                    <a:pt x="294640" y="865365"/>
                  </a:moveTo>
                  <a:lnTo>
                    <a:pt x="294170" y="865073"/>
                  </a:lnTo>
                  <a:lnTo>
                    <a:pt x="293700" y="864781"/>
                  </a:lnTo>
                  <a:lnTo>
                    <a:pt x="293217" y="864476"/>
                  </a:lnTo>
                  <a:lnTo>
                    <a:pt x="291604" y="868540"/>
                  </a:lnTo>
                  <a:lnTo>
                    <a:pt x="291973" y="868692"/>
                  </a:lnTo>
                  <a:lnTo>
                    <a:pt x="292354" y="868832"/>
                  </a:lnTo>
                  <a:lnTo>
                    <a:pt x="292709" y="868997"/>
                  </a:lnTo>
                  <a:lnTo>
                    <a:pt x="293357" y="867778"/>
                  </a:lnTo>
                  <a:lnTo>
                    <a:pt x="293992" y="866571"/>
                  </a:lnTo>
                  <a:lnTo>
                    <a:pt x="294640" y="865365"/>
                  </a:lnTo>
                  <a:close/>
                </a:path>
                <a:path w="1040765" h="1068070">
                  <a:moveTo>
                    <a:pt x="347853" y="598030"/>
                  </a:moveTo>
                  <a:lnTo>
                    <a:pt x="347294" y="597192"/>
                  </a:lnTo>
                  <a:lnTo>
                    <a:pt x="346773" y="596341"/>
                  </a:lnTo>
                  <a:lnTo>
                    <a:pt x="346227" y="595503"/>
                  </a:lnTo>
                  <a:lnTo>
                    <a:pt x="345909" y="595706"/>
                  </a:lnTo>
                  <a:lnTo>
                    <a:pt x="345567" y="595884"/>
                  </a:lnTo>
                  <a:lnTo>
                    <a:pt x="345249" y="596074"/>
                  </a:lnTo>
                  <a:lnTo>
                    <a:pt x="346354" y="598563"/>
                  </a:lnTo>
                  <a:lnTo>
                    <a:pt x="347853" y="598030"/>
                  </a:lnTo>
                  <a:close/>
                </a:path>
                <a:path w="1040765" h="1068070">
                  <a:moveTo>
                    <a:pt x="349669" y="195821"/>
                  </a:moveTo>
                  <a:lnTo>
                    <a:pt x="349605" y="195300"/>
                  </a:lnTo>
                  <a:lnTo>
                    <a:pt x="349605" y="195059"/>
                  </a:lnTo>
                  <a:lnTo>
                    <a:pt x="348996" y="194881"/>
                  </a:lnTo>
                  <a:lnTo>
                    <a:pt x="348665" y="194665"/>
                  </a:lnTo>
                  <a:lnTo>
                    <a:pt x="348462" y="195211"/>
                  </a:lnTo>
                  <a:lnTo>
                    <a:pt x="348183" y="195732"/>
                  </a:lnTo>
                  <a:lnTo>
                    <a:pt x="348119" y="196265"/>
                  </a:lnTo>
                  <a:lnTo>
                    <a:pt x="348094" y="196392"/>
                  </a:lnTo>
                  <a:lnTo>
                    <a:pt x="348716" y="196646"/>
                  </a:lnTo>
                  <a:lnTo>
                    <a:pt x="349262" y="196964"/>
                  </a:lnTo>
                  <a:lnTo>
                    <a:pt x="349402" y="196380"/>
                  </a:lnTo>
                  <a:lnTo>
                    <a:pt x="349669" y="195821"/>
                  </a:lnTo>
                  <a:close/>
                </a:path>
                <a:path w="1040765" h="1068070">
                  <a:moveTo>
                    <a:pt x="362648" y="988415"/>
                  </a:moveTo>
                  <a:lnTo>
                    <a:pt x="361010" y="988034"/>
                  </a:lnTo>
                  <a:lnTo>
                    <a:pt x="360375" y="990663"/>
                  </a:lnTo>
                  <a:lnTo>
                    <a:pt x="360070" y="991997"/>
                  </a:lnTo>
                  <a:lnTo>
                    <a:pt x="360616" y="992098"/>
                  </a:lnTo>
                  <a:lnTo>
                    <a:pt x="361721" y="992352"/>
                  </a:lnTo>
                  <a:lnTo>
                    <a:pt x="362331" y="989723"/>
                  </a:lnTo>
                  <a:lnTo>
                    <a:pt x="362648" y="988415"/>
                  </a:lnTo>
                  <a:close/>
                </a:path>
                <a:path w="1040765" h="1068070">
                  <a:moveTo>
                    <a:pt x="370230" y="206146"/>
                  </a:moveTo>
                  <a:lnTo>
                    <a:pt x="369925" y="205473"/>
                  </a:lnTo>
                  <a:lnTo>
                    <a:pt x="369798" y="204520"/>
                  </a:lnTo>
                  <a:lnTo>
                    <a:pt x="368846" y="203911"/>
                  </a:lnTo>
                  <a:lnTo>
                    <a:pt x="367957" y="204317"/>
                  </a:lnTo>
                  <a:lnTo>
                    <a:pt x="366610" y="204520"/>
                  </a:lnTo>
                  <a:lnTo>
                    <a:pt x="367461" y="205663"/>
                  </a:lnTo>
                  <a:lnTo>
                    <a:pt x="367779" y="206552"/>
                  </a:lnTo>
                  <a:lnTo>
                    <a:pt x="368808" y="207010"/>
                  </a:lnTo>
                  <a:lnTo>
                    <a:pt x="369595" y="206387"/>
                  </a:lnTo>
                  <a:lnTo>
                    <a:pt x="370230" y="206146"/>
                  </a:lnTo>
                  <a:close/>
                </a:path>
                <a:path w="1040765" h="1068070">
                  <a:moveTo>
                    <a:pt x="382447" y="700760"/>
                  </a:moveTo>
                  <a:lnTo>
                    <a:pt x="381812" y="700544"/>
                  </a:lnTo>
                  <a:lnTo>
                    <a:pt x="381495" y="700443"/>
                  </a:lnTo>
                  <a:lnTo>
                    <a:pt x="380961" y="701776"/>
                  </a:lnTo>
                  <a:lnTo>
                    <a:pt x="380403" y="703059"/>
                  </a:lnTo>
                  <a:lnTo>
                    <a:pt x="379869" y="704367"/>
                  </a:lnTo>
                  <a:lnTo>
                    <a:pt x="380631" y="704773"/>
                  </a:lnTo>
                  <a:lnTo>
                    <a:pt x="381088" y="704151"/>
                  </a:lnTo>
                  <a:lnTo>
                    <a:pt x="381685" y="703605"/>
                  </a:lnTo>
                  <a:lnTo>
                    <a:pt x="382282" y="702246"/>
                  </a:lnTo>
                  <a:lnTo>
                    <a:pt x="382320" y="701471"/>
                  </a:lnTo>
                  <a:lnTo>
                    <a:pt x="382447" y="700760"/>
                  </a:lnTo>
                  <a:close/>
                </a:path>
                <a:path w="1040765" h="1068070">
                  <a:moveTo>
                    <a:pt x="395084" y="1066609"/>
                  </a:moveTo>
                  <a:lnTo>
                    <a:pt x="394741" y="1066165"/>
                  </a:lnTo>
                  <a:lnTo>
                    <a:pt x="394423" y="1065326"/>
                  </a:lnTo>
                  <a:lnTo>
                    <a:pt x="393395" y="1065326"/>
                  </a:lnTo>
                  <a:lnTo>
                    <a:pt x="392684" y="1065771"/>
                  </a:lnTo>
                  <a:lnTo>
                    <a:pt x="391756" y="1066114"/>
                  </a:lnTo>
                  <a:lnTo>
                    <a:pt x="392201" y="1066965"/>
                  </a:lnTo>
                  <a:lnTo>
                    <a:pt x="392709" y="1067917"/>
                  </a:lnTo>
                  <a:lnTo>
                    <a:pt x="393509" y="1067498"/>
                  </a:lnTo>
                  <a:lnTo>
                    <a:pt x="395084" y="1066609"/>
                  </a:lnTo>
                  <a:close/>
                </a:path>
                <a:path w="1040765" h="1068070">
                  <a:moveTo>
                    <a:pt x="406704" y="141795"/>
                  </a:moveTo>
                  <a:lnTo>
                    <a:pt x="406247" y="140906"/>
                  </a:lnTo>
                  <a:lnTo>
                    <a:pt x="405333" y="139141"/>
                  </a:lnTo>
                  <a:lnTo>
                    <a:pt x="405003" y="139268"/>
                  </a:lnTo>
                  <a:lnTo>
                    <a:pt x="404660" y="139433"/>
                  </a:lnTo>
                  <a:lnTo>
                    <a:pt x="404317" y="139560"/>
                  </a:lnTo>
                  <a:lnTo>
                    <a:pt x="404634" y="140487"/>
                  </a:lnTo>
                  <a:lnTo>
                    <a:pt x="404939" y="141427"/>
                  </a:lnTo>
                  <a:lnTo>
                    <a:pt x="405257" y="142328"/>
                  </a:lnTo>
                  <a:lnTo>
                    <a:pt x="406234" y="141960"/>
                  </a:lnTo>
                  <a:lnTo>
                    <a:pt x="406704" y="141795"/>
                  </a:lnTo>
                  <a:close/>
                </a:path>
                <a:path w="1040765" h="1068070">
                  <a:moveTo>
                    <a:pt x="410933" y="215442"/>
                  </a:moveTo>
                  <a:lnTo>
                    <a:pt x="410489" y="215290"/>
                  </a:lnTo>
                  <a:lnTo>
                    <a:pt x="410057" y="215150"/>
                  </a:lnTo>
                  <a:lnTo>
                    <a:pt x="409600" y="215036"/>
                  </a:lnTo>
                  <a:lnTo>
                    <a:pt x="409155" y="216471"/>
                  </a:lnTo>
                  <a:lnTo>
                    <a:pt x="408686" y="217906"/>
                  </a:lnTo>
                  <a:lnTo>
                    <a:pt x="408241" y="219367"/>
                  </a:lnTo>
                  <a:lnTo>
                    <a:pt x="408686" y="219456"/>
                  </a:lnTo>
                  <a:lnTo>
                    <a:pt x="409143" y="219570"/>
                  </a:lnTo>
                  <a:lnTo>
                    <a:pt x="409600" y="219659"/>
                  </a:lnTo>
                  <a:lnTo>
                    <a:pt x="410933" y="215442"/>
                  </a:lnTo>
                  <a:close/>
                </a:path>
                <a:path w="1040765" h="1068070">
                  <a:moveTo>
                    <a:pt x="417969" y="858824"/>
                  </a:moveTo>
                  <a:lnTo>
                    <a:pt x="417106" y="858659"/>
                  </a:lnTo>
                  <a:lnTo>
                    <a:pt x="416674" y="858558"/>
                  </a:lnTo>
                  <a:lnTo>
                    <a:pt x="416306" y="861644"/>
                  </a:lnTo>
                  <a:lnTo>
                    <a:pt x="416712" y="861656"/>
                  </a:lnTo>
                  <a:lnTo>
                    <a:pt x="417436" y="861733"/>
                  </a:lnTo>
                  <a:lnTo>
                    <a:pt x="417690" y="860729"/>
                  </a:lnTo>
                  <a:lnTo>
                    <a:pt x="417817" y="859764"/>
                  </a:lnTo>
                  <a:lnTo>
                    <a:pt x="417969" y="858824"/>
                  </a:lnTo>
                  <a:close/>
                </a:path>
                <a:path w="1040765" h="1068070">
                  <a:moveTo>
                    <a:pt x="430250" y="889673"/>
                  </a:moveTo>
                  <a:lnTo>
                    <a:pt x="429831" y="889317"/>
                  </a:lnTo>
                  <a:lnTo>
                    <a:pt x="429399" y="888961"/>
                  </a:lnTo>
                  <a:lnTo>
                    <a:pt x="428993" y="888606"/>
                  </a:lnTo>
                  <a:lnTo>
                    <a:pt x="428409" y="889444"/>
                  </a:lnTo>
                  <a:lnTo>
                    <a:pt x="427799" y="890282"/>
                  </a:lnTo>
                  <a:lnTo>
                    <a:pt x="427266" y="891184"/>
                  </a:lnTo>
                  <a:lnTo>
                    <a:pt x="427964" y="891857"/>
                  </a:lnTo>
                  <a:lnTo>
                    <a:pt x="428777" y="891146"/>
                  </a:lnTo>
                  <a:lnTo>
                    <a:pt x="429514" y="890409"/>
                  </a:lnTo>
                  <a:lnTo>
                    <a:pt x="430250" y="889673"/>
                  </a:lnTo>
                  <a:close/>
                </a:path>
                <a:path w="1040765" h="1068070">
                  <a:moveTo>
                    <a:pt x="430695" y="797521"/>
                  </a:moveTo>
                  <a:lnTo>
                    <a:pt x="430136" y="796823"/>
                  </a:lnTo>
                  <a:lnTo>
                    <a:pt x="429755" y="796734"/>
                  </a:lnTo>
                  <a:lnTo>
                    <a:pt x="429234" y="796645"/>
                  </a:lnTo>
                  <a:lnTo>
                    <a:pt x="428650" y="797026"/>
                  </a:lnTo>
                  <a:lnTo>
                    <a:pt x="427634" y="797344"/>
                  </a:lnTo>
                  <a:lnTo>
                    <a:pt x="428815" y="798398"/>
                  </a:lnTo>
                  <a:lnTo>
                    <a:pt x="429272" y="799058"/>
                  </a:lnTo>
                  <a:lnTo>
                    <a:pt x="429590" y="799020"/>
                  </a:lnTo>
                  <a:lnTo>
                    <a:pt x="430009" y="798944"/>
                  </a:lnTo>
                  <a:lnTo>
                    <a:pt x="430593" y="798322"/>
                  </a:lnTo>
                  <a:lnTo>
                    <a:pt x="430657" y="797915"/>
                  </a:lnTo>
                  <a:lnTo>
                    <a:pt x="430695" y="797521"/>
                  </a:lnTo>
                  <a:close/>
                </a:path>
                <a:path w="1040765" h="1068070">
                  <a:moveTo>
                    <a:pt x="434873" y="315290"/>
                  </a:moveTo>
                  <a:lnTo>
                    <a:pt x="433882" y="315226"/>
                  </a:lnTo>
                  <a:lnTo>
                    <a:pt x="433476" y="318554"/>
                  </a:lnTo>
                  <a:lnTo>
                    <a:pt x="433895" y="318579"/>
                  </a:lnTo>
                  <a:lnTo>
                    <a:pt x="434340" y="318604"/>
                  </a:lnTo>
                  <a:lnTo>
                    <a:pt x="434759" y="318643"/>
                  </a:lnTo>
                  <a:lnTo>
                    <a:pt x="434797" y="317525"/>
                  </a:lnTo>
                  <a:lnTo>
                    <a:pt x="434822" y="316420"/>
                  </a:lnTo>
                  <a:lnTo>
                    <a:pt x="434873" y="315290"/>
                  </a:lnTo>
                  <a:close/>
                </a:path>
                <a:path w="1040765" h="1068070">
                  <a:moveTo>
                    <a:pt x="434987" y="187502"/>
                  </a:moveTo>
                  <a:lnTo>
                    <a:pt x="434416" y="187413"/>
                  </a:lnTo>
                  <a:lnTo>
                    <a:pt x="433260" y="187274"/>
                  </a:lnTo>
                  <a:lnTo>
                    <a:pt x="433336" y="189992"/>
                  </a:lnTo>
                  <a:lnTo>
                    <a:pt x="433400" y="191363"/>
                  </a:lnTo>
                  <a:lnTo>
                    <a:pt x="434873" y="191363"/>
                  </a:lnTo>
                  <a:lnTo>
                    <a:pt x="434911" y="190080"/>
                  </a:lnTo>
                  <a:lnTo>
                    <a:pt x="434949" y="188785"/>
                  </a:lnTo>
                  <a:lnTo>
                    <a:pt x="434987" y="187502"/>
                  </a:lnTo>
                  <a:close/>
                </a:path>
                <a:path w="1040765" h="1068070">
                  <a:moveTo>
                    <a:pt x="457250" y="230492"/>
                  </a:moveTo>
                  <a:lnTo>
                    <a:pt x="456438" y="229603"/>
                  </a:lnTo>
                  <a:lnTo>
                    <a:pt x="455625" y="228739"/>
                  </a:lnTo>
                  <a:lnTo>
                    <a:pt x="454812" y="227850"/>
                  </a:lnTo>
                  <a:lnTo>
                    <a:pt x="454482" y="228206"/>
                  </a:lnTo>
                  <a:lnTo>
                    <a:pt x="453796" y="228904"/>
                  </a:lnTo>
                  <a:lnTo>
                    <a:pt x="456476" y="231355"/>
                  </a:lnTo>
                  <a:lnTo>
                    <a:pt x="456996" y="230784"/>
                  </a:lnTo>
                  <a:lnTo>
                    <a:pt x="457250" y="230492"/>
                  </a:lnTo>
                  <a:close/>
                </a:path>
                <a:path w="1040765" h="1068070">
                  <a:moveTo>
                    <a:pt x="472694" y="994054"/>
                  </a:moveTo>
                  <a:lnTo>
                    <a:pt x="470585" y="994689"/>
                  </a:lnTo>
                  <a:lnTo>
                    <a:pt x="468845" y="995413"/>
                  </a:lnTo>
                  <a:lnTo>
                    <a:pt x="471766" y="997534"/>
                  </a:lnTo>
                  <a:lnTo>
                    <a:pt x="472135" y="996188"/>
                  </a:lnTo>
                  <a:lnTo>
                    <a:pt x="472694" y="994054"/>
                  </a:lnTo>
                  <a:close/>
                </a:path>
                <a:path w="1040765" h="1068070">
                  <a:moveTo>
                    <a:pt x="499859" y="469201"/>
                  </a:moveTo>
                  <a:lnTo>
                    <a:pt x="499668" y="468541"/>
                  </a:lnTo>
                  <a:lnTo>
                    <a:pt x="499656" y="467614"/>
                  </a:lnTo>
                  <a:lnTo>
                    <a:pt x="499198" y="467245"/>
                  </a:lnTo>
                  <a:lnTo>
                    <a:pt x="498817" y="466940"/>
                  </a:lnTo>
                  <a:lnTo>
                    <a:pt x="497903" y="467245"/>
                  </a:lnTo>
                  <a:lnTo>
                    <a:pt x="496620" y="467309"/>
                  </a:lnTo>
                  <a:lnTo>
                    <a:pt x="497205" y="468503"/>
                  </a:lnTo>
                  <a:lnTo>
                    <a:pt x="497370" y="469455"/>
                  </a:lnTo>
                  <a:lnTo>
                    <a:pt x="498360" y="469925"/>
                  </a:lnTo>
                  <a:lnTo>
                    <a:pt x="499186" y="469404"/>
                  </a:lnTo>
                  <a:lnTo>
                    <a:pt x="499859" y="469201"/>
                  </a:lnTo>
                  <a:close/>
                </a:path>
                <a:path w="1040765" h="1068070">
                  <a:moveTo>
                    <a:pt x="507873" y="796226"/>
                  </a:moveTo>
                  <a:lnTo>
                    <a:pt x="507657" y="794842"/>
                  </a:lnTo>
                  <a:lnTo>
                    <a:pt x="507492" y="793457"/>
                  </a:lnTo>
                  <a:lnTo>
                    <a:pt x="507288" y="792099"/>
                  </a:lnTo>
                  <a:lnTo>
                    <a:pt x="506793" y="792137"/>
                  </a:lnTo>
                  <a:lnTo>
                    <a:pt x="506310" y="792175"/>
                  </a:lnTo>
                  <a:lnTo>
                    <a:pt x="505815" y="792213"/>
                  </a:lnTo>
                  <a:lnTo>
                    <a:pt x="505815" y="793534"/>
                  </a:lnTo>
                  <a:lnTo>
                    <a:pt x="505828" y="794880"/>
                  </a:lnTo>
                  <a:lnTo>
                    <a:pt x="505815" y="796188"/>
                  </a:lnTo>
                  <a:lnTo>
                    <a:pt x="506501" y="796188"/>
                  </a:lnTo>
                  <a:lnTo>
                    <a:pt x="507174" y="796213"/>
                  </a:lnTo>
                  <a:lnTo>
                    <a:pt x="507873" y="796226"/>
                  </a:lnTo>
                  <a:close/>
                </a:path>
                <a:path w="1040765" h="1068070">
                  <a:moveTo>
                    <a:pt x="519239" y="652449"/>
                  </a:moveTo>
                  <a:lnTo>
                    <a:pt x="518223" y="652106"/>
                  </a:lnTo>
                  <a:lnTo>
                    <a:pt x="517245" y="651738"/>
                  </a:lnTo>
                  <a:lnTo>
                    <a:pt x="516229" y="651497"/>
                  </a:lnTo>
                  <a:lnTo>
                    <a:pt x="515861" y="652500"/>
                  </a:lnTo>
                  <a:lnTo>
                    <a:pt x="515658" y="653034"/>
                  </a:lnTo>
                  <a:lnTo>
                    <a:pt x="517728" y="653719"/>
                  </a:lnTo>
                  <a:lnTo>
                    <a:pt x="518756" y="654062"/>
                  </a:lnTo>
                  <a:lnTo>
                    <a:pt x="518909" y="653516"/>
                  </a:lnTo>
                  <a:lnTo>
                    <a:pt x="519074" y="652983"/>
                  </a:lnTo>
                  <a:lnTo>
                    <a:pt x="519239" y="652449"/>
                  </a:lnTo>
                  <a:close/>
                </a:path>
                <a:path w="1040765" h="1068070">
                  <a:moveTo>
                    <a:pt x="527392" y="159296"/>
                  </a:moveTo>
                  <a:lnTo>
                    <a:pt x="524116" y="159473"/>
                  </a:lnTo>
                  <a:lnTo>
                    <a:pt x="522706" y="159842"/>
                  </a:lnTo>
                  <a:lnTo>
                    <a:pt x="523113" y="163055"/>
                  </a:lnTo>
                  <a:lnTo>
                    <a:pt x="527392" y="159296"/>
                  </a:lnTo>
                  <a:close/>
                </a:path>
                <a:path w="1040765" h="1068070">
                  <a:moveTo>
                    <a:pt x="545376" y="548716"/>
                  </a:moveTo>
                  <a:lnTo>
                    <a:pt x="544880" y="548284"/>
                  </a:lnTo>
                  <a:lnTo>
                    <a:pt x="544398" y="547522"/>
                  </a:lnTo>
                  <a:lnTo>
                    <a:pt x="543902" y="547509"/>
                  </a:lnTo>
                  <a:lnTo>
                    <a:pt x="543293" y="547509"/>
                  </a:lnTo>
                  <a:lnTo>
                    <a:pt x="542671" y="548106"/>
                  </a:lnTo>
                  <a:lnTo>
                    <a:pt x="541540" y="548741"/>
                  </a:lnTo>
                  <a:lnTo>
                    <a:pt x="542594" y="549465"/>
                  </a:lnTo>
                  <a:lnTo>
                    <a:pt x="543229" y="550240"/>
                  </a:lnTo>
                  <a:lnTo>
                    <a:pt x="543750" y="550138"/>
                  </a:lnTo>
                  <a:lnTo>
                    <a:pt x="544360" y="550037"/>
                  </a:lnTo>
                  <a:lnTo>
                    <a:pt x="544842" y="549236"/>
                  </a:lnTo>
                  <a:lnTo>
                    <a:pt x="545376" y="548716"/>
                  </a:lnTo>
                  <a:close/>
                </a:path>
                <a:path w="1040765" h="1068070">
                  <a:moveTo>
                    <a:pt x="562991" y="200152"/>
                  </a:moveTo>
                  <a:lnTo>
                    <a:pt x="562140" y="195910"/>
                  </a:lnTo>
                  <a:lnTo>
                    <a:pt x="561771" y="195922"/>
                  </a:lnTo>
                  <a:lnTo>
                    <a:pt x="561073" y="195922"/>
                  </a:lnTo>
                  <a:lnTo>
                    <a:pt x="561314" y="197408"/>
                  </a:lnTo>
                  <a:lnTo>
                    <a:pt x="561594" y="198894"/>
                  </a:lnTo>
                  <a:lnTo>
                    <a:pt x="561848" y="200393"/>
                  </a:lnTo>
                  <a:lnTo>
                    <a:pt x="562991" y="200152"/>
                  </a:lnTo>
                  <a:close/>
                </a:path>
                <a:path w="1040765" h="1068070">
                  <a:moveTo>
                    <a:pt x="587019" y="926020"/>
                  </a:moveTo>
                  <a:lnTo>
                    <a:pt x="586168" y="925360"/>
                  </a:lnTo>
                  <a:lnTo>
                    <a:pt x="584441" y="924064"/>
                  </a:lnTo>
                  <a:lnTo>
                    <a:pt x="584161" y="924471"/>
                  </a:lnTo>
                  <a:lnTo>
                    <a:pt x="583907" y="924890"/>
                  </a:lnTo>
                  <a:lnTo>
                    <a:pt x="583615" y="925296"/>
                  </a:lnTo>
                  <a:lnTo>
                    <a:pt x="584581" y="925830"/>
                  </a:lnTo>
                  <a:lnTo>
                    <a:pt x="585546" y="926350"/>
                  </a:lnTo>
                  <a:lnTo>
                    <a:pt x="586524" y="926846"/>
                  </a:lnTo>
                  <a:lnTo>
                    <a:pt x="586689" y="926566"/>
                  </a:lnTo>
                  <a:lnTo>
                    <a:pt x="586854" y="926299"/>
                  </a:lnTo>
                  <a:lnTo>
                    <a:pt x="587019" y="926020"/>
                  </a:lnTo>
                  <a:close/>
                </a:path>
                <a:path w="1040765" h="1068070">
                  <a:moveTo>
                    <a:pt x="606323" y="632612"/>
                  </a:moveTo>
                  <a:lnTo>
                    <a:pt x="605256" y="632599"/>
                  </a:lnTo>
                  <a:lnTo>
                    <a:pt x="604723" y="632599"/>
                  </a:lnTo>
                  <a:lnTo>
                    <a:pt x="604710" y="633577"/>
                  </a:lnTo>
                  <a:lnTo>
                    <a:pt x="604697" y="634568"/>
                  </a:lnTo>
                  <a:lnTo>
                    <a:pt x="604697" y="635584"/>
                  </a:lnTo>
                  <a:lnTo>
                    <a:pt x="605116" y="635635"/>
                  </a:lnTo>
                  <a:lnTo>
                    <a:pt x="605523" y="635673"/>
                  </a:lnTo>
                  <a:lnTo>
                    <a:pt x="605955" y="635736"/>
                  </a:lnTo>
                  <a:lnTo>
                    <a:pt x="606323" y="632612"/>
                  </a:lnTo>
                  <a:close/>
                </a:path>
                <a:path w="1040765" h="1068070">
                  <a:moveTo>
                    <a:pt x="629932" y="613156"/>
                  </a:moveTo>
                  <a:lnTo>
                    <a:pt x="628713" y="610260"/>
                  </a:lnTo>
                  <a:lnTo>
                    <a:pt x="627824" y="611682"/>
                  </a:lnTo>
                  <a:lnTo>
                    <a:pt x="627202" y="612495"/>
                  </a:lnTo>
                  <a:lnTo>
                    <a:pt x="626694" y="613778"/>
                  </a:lnTo>
                  <a:lnTo>
                    <a:pt x="627075" y="614400"/>
                  </a:lnTo>
                  <a:lnTo>
                    <a:pt x="627291" y="615238"/>
                  </a:lnTo>
                  <a:lnTo>
                    <a:pt x="629843" y="614540"/>
                  </a:lnTo>
                  <a:lnTo>
                    <a:pt x="629932" y="613156"/>
                  </a:lnTo>
                  <a:close/>
                </a:path>
                <a:path w="1040765" h="1068070">
                  <a:moveTo>
                    <a:pt x="632904" y="1038593"/>
                  </a:moveTo>
                  <a:lnTo>
                    <a:pt x="631863" y="1038567"/>
                  </a:lnTo>
                  <a:lnTo>
                    <a:pt x="630821" y="1038504"/>
                  </a:lnTo>
                  <a:lnTo>
                    <a:pt x="629729" y="1038542"/>
                  </a:lnTo>
                  <a:lnTo>
                    <a:pt x="629602" y="1039558"/>
                  </a:lnTo>
                  <a:lnTo>
                    <a:pt x="630656" y="1039876"/>
                  </a:lnTo>
                  <a:lnTo>
                    <a:pt x="631672" y="1040091"/>
                  </a:lnTo>
                  <a:lnTo>
                    <a:pt x="632688" y="1040333"/>
                  </a:lnTo>
                  <a:lnTo>
                    <a:pt x="632764" y="1039761"/>
                  </a:lnTo>
                  <a:lnTo>
                    <a:pt x="632828" y="1039164"/>
                  </a:lnTo>
                  <a:lnTo>
                    <a:pt x="632904" y="1038593"/>
                  </a:lnTo>
                  <a:close/>
                </a:path>
                <a:path w="1040765" h="1068070">
                  <a:moveTo>
                    <a:pt x="641019" y="675474"/>
                  </a:moveTo>
                  <a:lnTo>
                    <a:pt x="640664" y="674649"/>
                  </a:lnTo>
                  <a:lnTo>
                    <a:pt x="640295" y="673836"/>
                  </a:lnTo>
                  <a:lnTo>
                    <a:pt x="639800" y="672655"/>
                  </a:lnTo>
                  <a:lnTo>
                    <a:pt x="639038" y="673341"/>
                  </a:lnTo>
                  <a:lnTo>
                    <a:pt x="638263" y="673785"/>
                  </a:lnTo>
                  <a:lnTo>
                    <a:pt x="638327" y="673976"/>
                  </a:lnTo>
                  <a:lnTo>
                    <a:pt x="638543" y="674687"/>
                  </a:lnTo>
                  <a:lnTo>
                    <a:pt x="638949" y="675386"/>
                  </a:lnTo>
                  <a:lnTo>
                    <a:pt x="639749" y="676046"/>
                  </a:lnTo>
                  <a:lnTo>
                    <a:pt x="640499" y="675601"/>
                  </a:lnTo>
                  <a:lnTo>
                    <a:pt x="641019" y="675474"/>
                  </a:lnTo>
                  <a:close/>
                </a:path>
                <a:path w="1040765" h="1068070">
                  <a:moveTo>
                    <a:pt x="641756" y="681494"/>
                  </a:moveTo>
                  <a:lnTo>
                    <a:pt x="641108" y="680681"/>
                  </a:lnTo>
                  <a:lnTo>
                    <a:pt x="639991" y="681202"/>
                  </a:lnTo>
                  <a:lnTo>
                    <a:pt x="638009" y="682358"/>
                  </a:lnTo>
                  <a:lnTo>
                    <a:pt x="638911" y="683501"/>
                  </a:lnTo>
                  <a:lnTo>
                    <a:pt x="639368" y="684047"/>
                  </a:lnTo>
                  <a:lnTo>
                    <a:pt x="640956" y="682396"/>
                  </a:lnTo>
                  <a:lnTo>
                    <a:pt x="641705" y="681532"/>
                  </a:lnTo>
                  <a:close/>
                </a:path>
                <a:path w="1040765" h="1068070">
                  <a:moveTo>
                    <a:pt x="642505" y="794867"/>
                  </a:moveTo>
                  <a:lnTo>
                    <a:pt x="639953" y="795235"/>
                  </a:lnTo>
                  <a:lnTo>
                    <a:pt x="639660" y="798106"/>
                  </a:lnTo>
                  <a:lnTo>
                    <a:pt x="641489" y="796048"/>
                  </a:lnTo>
                  <a:lnTo>
                    <a:pt x="642505" y="794867"/>
                  </a:lnTo>
                  <a:close/>
                </a:path>
                <a:path w="1040765" h="1068070">
                  <a:moveTo>
                    <a:pt x="643788" y="111137"/>
                  </a:moveTo>
                  <a:lnTo>
                    <a:pt x="642950" y="110337"/>
                  </a:lnTo>
                  <a:lnTo>
                    <a:pt x="641273" y="108788"/>
                  </a:lnTo>
                  <a:lnTo>
                    <a:pt x="641032" y="108953"/>
                  </a:lnTo>
                  <a:lnTo>
                    <a:pt x="640778" y="109105"/>
                  </a:lnTo>
                  <a:lnTo>
                    <a:pt x="640537" y="109283"/>
                  </a:lnTo>
                  <a:lnTo>
                    <a:pt x="640740" y="109918"/>
                  </a:lnTo>
                  <a:lnTo>
                    <a:pt x="640765" y="110794"/>
                  </a:lnTo>
                  <a:lnTo>
                    <a:pt x="641731" y="111633"/>
                  </a:lnTo>
                  <a:lnTo>
                    <a:pt x="642620" y="111709"/>
                  </a:lnTo>
                  <a:lnTo>
                    <a:pt x="643356" y="111937"/>
                  </a:lnTo>
                  <a:lnTo>
                    <a:pt x="643509" y="111645"/>
                  </a:lnTo>
                  <a:lnTo>
                    <a:pt x="643788" y="111137"/>
                  </a:lnTo>
                  <a:close/>
                </a:path>
                <a:path w="1040765" h="1068070">
                  <a:moveTo>
                    <a:pt x="659422" y="552183"/>
                  </a:moveTo>
                  <a:lnTo>
                    <a:pt x="659358" y="551218"/>
                  </a:lnTo>
                  <a:lnTo>
                    <a:pt x="658710" y="551167"/>
                  </a:lnTo>
                  <a:lnTo>
                    <a:pt x="658342" y="551091"/>
                  </a:lnTo>
                  <a:lnTo>
                    <a:pt x="658164" y="552005"/>
                  </a:lnTo>
                  <a:lnTo>
                    <a:pt x="657987" y="552894"/>
                  </a:lnTo>
                  <a:lnTo>
                    <a:pt x="657809" y="553808"/>
                  </a:lnTo>
                  <a:lnTo>
                    <a:pt x="658329" y="553847"/>
                  </a:lnTo>
                  <a:lnTo>
                    <a:pt x="658837" y="553885"/>
                  </a:lnTo>
                  <a:lnTo>
                    <a:pt x="659358" y="553923"/>
                  </a:lnTo>
                  <a:lnTo>
                    <a:pt x="659358" y="553072"/>
                  </a:lnTo>
                  <a:lnTo>
                    <a:pt x="659422" y="552183"/>
                  </a:lnTo>
                  <a:close/>
                </a:path>
                <a:path w="1040765" h="1068070">
                  <a:moveTo>
                    <a:pt x="675576" y="207175"/>
                  </a:moveTo>
                  <a:lnTo>
                    <a:pt x="674509" y="206565"/>
                  </a:lnTo>
                  <a:lnTo>
                    <a:pt x="673595" y="208026"/>
                  </a:lnTo>
                  <a:lnTo>
                    <a:pt x="672668" y="209473"/>
                  </a:lnTo>
                  <a:lnTo>
                    <a:pt x="671753" y="210921"/>
                  </a:lnTo>
                  <a:lnTo>
                    <a:pt x="672249" y="211213"/>
                  </a:lnTo>
                  <a:lnTo>
                    <a:pt x="673214" y="211823"/>
                  </a:lnTo>
                  <a:lnTo>
                    <a:pt x="674001" y="210273"/>
                  </a:lnTo>
                  <a:lnTo>
                    <a:pt x="674776" y="208711"/>
                  </a:lnTo>
                  <a:lnTo>
                    <a:pt x="675576" y="207175"/>
                  </a:lnTo>
                  <a:close/>
                </a:path>
                <a:path w="1040765" h="1068070">
                  <a:moveTo>
                    <a:pt x="677748" y="1031125"/>
                  </a:moveTo>
                  <a:lnTo>
                    <a:pt x="677621" y="1030795"/>
                  </a:lnTo>
                  <a:lnTo>
                    <a:pt x="677316" y="1030033"/>
                  </a:lnTo>
                  <a:lnTo>
                    <a:pt x="676478" y="1029487"/>
                  </a:lnTo>
                  <a:lnTo>
                    <a:pt x="675868" y="1028877"/>
                  </a:lnTo>
                  <a:lnTo>
                    <a:pt x="675436" y="1029449"/>
                  </a:lnTo>
                  <a:lnTo>
                    <a:pt x="674725" y="1030020"/>
                  </a:lnTo>
                  <a:lnTo>
                    <a:pt x="674649" y="1031214"/>
                  </a:lnTo>
                  <a:lnTo>
                    <a:pt x="675347" y="1031811"/>
                  </a:lnTo>
                  <a:lnTo>
                    <a:pt x="676008" y="1032891"/>
                  </a:lnTo>
                  <a:lnTo>
                    <a:pt x="676808" y="1031875"/>
                  </a:lnTo>
                  <a:lnTo>
                    <a:pt x="677748" y="1031125"/>
                  </a:lnTo>
                  <a:close/>
                </a:path>
                <a:path w="1040765" h="1068070">
                  <a:moveTo>
                    <a:pt x="677849" y="1917"/>
                  </a:moveTo>
                  <a:lnTo>
                    <a:pt x="675678" y="0"/>
                  </a:lnTo>
                  <a:lnTo>
                    <a:pt x="674827" y="393"/>
                  </a:lnTo>
                  <a:lnTo>
                    <a:pt x="674052" y="558"/>
                  </a:lnTo>
                  <a:lnTo>
                    <a:pt x="674293" y="1066"/>
                  </a:lnTo>
                  <a:lnTo>
                    <a:pt x="674535" y="1587"/>
                  </a:lnTo>
                  <a:lnTo>
                    <a:pt x="674751" y="2108"/>
                  </a:lnTo>
                  <a:lnTo>
                    <a:pt x="675373" y="2387"/>
                  </a:lnTo>
                  <a:lnTo>
                    <a:pt x="676008" y="2882"/>
                  </a:lnTo>
                  <a:lnTo>
                    <a:pt x="676617" y="2870"/>
                  </a:lnTo>
                  <a:lnTo>
                    <a:pt x="677037" y="2870"/>
                  </a:lnTo>
                  <a:lnTo>
                    <a:pt x="677849" y="1917"/>
                  </a:lnTo>
                  <a:close/>
                </a:path>
                <a:path w="1040765" h="1068070">
                  <a:moveTo>
                    <a:pt x="679208" y="924623"/>
                  </a:moveTo>
                  <a:lnTo>
                    <a:pt x="678840" y="924407"/>
                  </a:lnTo>
                  <a:lnTo>
                    <a:pt x="678116" y="923937"/>
                  </a:lnTo>
                  <a:lnTo>
                    <a:pt x="676275" y="926820"/>
                  </a:lnTo>
                  <a:lnTo>
                    <a:pt x="676643" y="927061"/>
                  </a:lnTo>
                  <a:lnTo>
                    <a:pt x="677049" y="927303"/>
                  </a:lnTo>
                  <a:lnTo>
                    <a:pt x="677418" y="927519"/>
                  </a:lnTo>
                  <a:lnTo>
                    <a:pt x="678027" y="926566"/>
                  </a:lnTo>
                  <a:lnTo>
                    <a:pt x="678611" y="925601"/>
                  </a:lnTo>
                  <a:lnTo>
                    <a:pt x="679208" y="924623"/>
                  </a:lnTo>
                  <a:close/>
                </a:path>
                <a:path w="1040765" h="1068070">
                  <a:moveTo>
                    <a:pt x="686816" y="126149"/>
                  </a:moveTo>
                  <a:lnTo>
                    <a:pt x="686536" y="125437"/>
                  </a:lnTo>
                  <a:lnTo>
                    <a:pt x="686409" y="125082"/>
                  </a:lnTo>
                  <a:lnTo>
                    <a:pt x="684491" y="125806"/>
                  </a:lnTo>
                  <a:lnTo>
                    <a:pt x="683539" y="126161"/>
                  </a:lnTo>
                  <a:lnTo>
                    <a:pt x="683704" y="126517"/>
                  </a:lnTo>
                  <a:lnTo>
                    <a:pt x="683958" y="127241"/>
                  </a:lnTo>
                  <a:lnTo>
                    <a:pt x="684936" y="126923"/>
                  </a:lnTo>
                  <a:lnTo>
                    <a:pt x="685876" y="126517"/>
                  </a:lnTo>
                  <a:lnTo>
                    <a:pt x="686816" y="126149"/>
                  </a:lnTo>
                  <a:close/>
                </a:path>
                <a:path w="1040765" h="1068070">
                  <a:moveTo>
                    <a:pt x="687971" y="877150"/>
                  </a:moveTo>
                  <a:lnTo>
                    <a:pt x="687705" y="876452"/>
                  </a:lnTo>
                  <a:lnTo>
                    <a:pt x="687565" y="876109"/>
                  </a:lnTo>
                  <a:lnTo>
                    <a:pt x="684453" y="877036"/>
                  </a:lnTo>
                  <a:lnTo>
                    <a:pt x="684644" y="877531"/>
                  </a:lnTo>
                  <a:lnTo>
                    <a:pt x="685050" y="878535"/>
                  </a:lnTo>
                  <a:lnTo>
                    <a:pt x="686028" y="878090"/>
                  </a:lnTo>
                  <a:lnTo>
                    <a:pt x="686993" y="877608"/>
                  </a:lnTo>
                  <a:lnTo>
                    <a:pt x="687971" y="877150"/>
                  </a:lnTo>
                  <a:close/>
                </a:path>
                <a:path w="1040765" h="1068070">
                  <a:moveTo>
                    <a:pt x="711174" y="933919"/>
                  </a:moveTo>
                  <a:lnTo>
                    <a:pt x="710450" y="933361"/>
                  </a:lnTo>
                  <a:lnTo>
                    <a:pt x="709764" y="932573"/>
                  </a:lnTo>
                  <a:lnTo>
                    <a:pt x="709256" y="933475"/>
                  </a:lnTo>
                  <a:lnTo>
                    <a:pt x="708723" y="934059"/>
                  </a:lnTo>
                  <a:lnTo>
                    <a:pt x="708621" y="934707"/>
                  </a:lnTo>
                  <a:lnTo>
                    <a:pt x="708596" y="935037"/>
                  </a:lnTo>
                  <a:lnTo>
                    <a:pt x="709358" y="935443"/>
                  </a:lnTo>
                  <a:lnTo>
                    <a:pt x="709764" y="935850"/>
                  </a:lnTo>
                  <a:lnTo>
                    <a:pt x="710222" y="935316"/>
                  </a:lnTo>
                  <a:lnTo>
                    <a:pt x="710831" y="934808"/>
                  </a:lnTo>
                  <a:lnTo>
                    <a:pt x="711073" y="934173"/>
                  </a:lnTo>
                  <a:lnTo>
                    <a:pt x="711174" y="933919"/>
                  </a:lnTo>
                  <a:close/>
                </a:path>
                <a:path w="1040765" h="1068070">
                  <a:moveTo>
                    <a:pt x="722439" y="598551"/>
                  </a:moveTo>
                  <a:lnTo>
                    <a:pt x="721601" y="597484"/>
                  </a:lnTo>
                  <a:lnTo>
                    <a:pt x="721448" y="597547"/>
                  </a:lnTo>
                  <a:lnTo>
                    <a:pt x="720801" y="597776"/>
                  </a:lnTo>
                  <a:lnTo>
                    <a:pt x="720267" y="598258"/>
                  </a:lnTo>
                  <a:lnTo>
                    <a:pt x="719442" y="598817"/>
                  </a:lnTo>
                  <a:lnTo>
                    <a:pt x="720090" y="599465"/>
                  </a:lnTo>
                  <a:lnTo>
                    <a:pt x="720648" y="600176"/>
                  </a:lnTo>
                  <a:lnTo>
                    <a:pt x="720801" y="600100"/>
                  </a:lnTo>
                  <a:lnTo>
                    <a:pt x="721410" y="599808"/>
                  </a:lnTo>
                  <a:lnTo>
                    <a:pt x="721982" y="599325"/>
                  </a:lnTo>
                  <a:lnTo>
                    <a:pt x="722337" y="598741"/>
                  </a:lnTo>
                  <a:lnTo>
                    <a:pt x="722439" y="598551"/>
                  </a:lnTo>
                  <a:close/>
                </a:path>
                <a:path w="1040765" h="1068070">
                  <a:moveTo>
                    <a:pt x="740600" y="221754"/>
                  </a:moveTo>
                  <a:lnTo>
                    <a:pt x="740130" y="221170"/>
                  </a:lnTo>
                  <a:lnTo>
                    <a:pt x="739762" y="220281"/>
                  </a:lnTo>
                  <a:lnTo>
                    <a:pt x="739190" y="220091"/>
                  </a:lnTo>
                  <a:lnTo>
                    <a:pt x="738695" y="219951"/>
                  </a:lnTo>
                  <a:lnTo>
                    <a:pt x="737933" y="220624"/>
                  </a:lnTo>
                  <a:lnTo>
                    <a:pt x="736574" y="221310"/>
                  </a:lnTo>
                  <a:lnTo>
                    <a:pt x="737920" y="222046"/>
                  </a:lnTo>
                  <a:lnTo>
                    <a:pt x="738517" y="222618"/>
                  </a:lnTo>
                  <a:lnTo>
                    <a:pt x="739178" y="222707"/>
                  </a:lnTo>
                  <a:lnTo>
                    <a:pt x="739622" y="222745"/>
                  </a:lnTo>
                  <a:lnTo>
                    <a:pt x="740130" y="222084"/>
                  </a:lnTo>
                  <a:lnTo>
                    <a:pt x="740600" y="221754"/>
                  </a:lnTo>
                  <a:close/>
                </a:path>
                <a:path w="1040765" h="1068070">
                  <a:moveTo>
                    <a:pt x="747217" y="314921"/>
                  </a:moveTo>
                  <a:lnTo>
                    <a:pt x="746798" y="313626"/>
                  </a:lnTo>
                  <a:lnTo>
                    <a:pt x="745985" y="311048"/>
                  </a:lnTo>
                  <a:lnTo>
                    <a:pt x="745578" y="311175"/>
                  </a:lnTo>
                  <a:lnTo>
                    <a:pt x="745210" y="311289"/>
                  </a:lnTo>
                  <a:lnTo>
                    <a:pt x="744804" y="311416"/>
                  </a:lnTo>
                  <a:lnTo>
                    <a:pt x="745172" y="312712"/>
                  </a:lnTo>
                  <a:lnTo>
                    <a:pt x="745540" y="314020"/>
                  </a:lnTo>
                  <a:lnTo>
                    <a:pt x="745909" y="315290"/>
                  </a:lnTo>
                  <a:lnTo>
                    <a:pt x="746353" y="315175"/>
                  </a:lnTo>
                  <a:lnTo>
                    <a:pt x="747217" y="314921"/>
                  </a:lnTo>
                  <a:close/>
                </a:path>
                <a:path w="1040765" h="1068070">
                  <a:moveTo>
                    <a:pt x="782421" y="474091"/>
                  </a:moveTo>
                  <a:lnTo>
                    <a:pt x="782193" y="471932"/>
                  </a:lnTo>
                  <a:lnTo>
                    <a:pt x="782091" y="470852"/>
                  </a:lnTo>
                  <a:lnTo>
                    <a:pt x="781685" y="470903"/>
                  </a:lnTo>
                  <a:lnTo>
                    <a:pt x="781291" y="470966"/>
                  </a:lnTo>
                  <a:lnTo>
                    <a:pt x="780884" y="470992"/>
                  </a:lnTo>
                  <a:lnTo>
                    <a:pt x="781050" y="472071"/>
                  </a:lnTo>
                  <a:lnTo>
                    <a:pt x="781215" y="473151"/>
                  </a:lnTo>
                  <a:lnTo>
                    <a:pt x="781367" y="474218"/>
                  </a:lnTo>
                  <a:lnTo>
                    <a:pt x="781723" y="474154"/>
                  </a:lnTo>
                  <a:lnTo>
                    <a:pt x="782091" y="474129"/>
                  </a:lnTo>
                  <a:lnTo>
                    <a:pt x="782421" y="474091"/>
                  </a:lnTo>
                  <a:close/>
                </a:path>
                <a:path w="1040765" h="1068070">
                  <a:moveTo>
                    <a:pt x="786498" y="534847"/>
                  </a:moveTo>
                  <a:lnTo>
                    <a:pt x="786155" y="533984"/>
                  </a:lnTo>
                  <a:lnTo>
                    <a:pt x="786104" y="533285"/>
                  </a:lnTo>
                  <a:lnTo>
                    <a:pt x="784517" y="531926"/>
                  </a:lnTo>
                  <a:lnTo>
                    <a:pt x="784225" y="532752"/>
                  </a:lnTo>
                  <a:lnTo>
                    <a:pt x="783767" y="533539"/>
                  </a:lnTo>
                  <a:lnTo>
                    <a:pt x="783640" y="535051"/>
                  </a:lnTo>
                  <a:lnTo>
                    <a:pt x="784098" y="535724"/>
                  </a:lnTo>
                  <a:lnTo>
                    <a:pt x="784326" y="536397"/>
                  </a:lnTo>
                  <a:lnTo>
                    <a:pt x="784974" y="536054"/>
                  </a:lnTo>
                  <a:lnTo>
                    <a:pt x="785876" y="535851"/>
                  </a:lnTo>
                  <a:lnTo>
                    <a:pt x="786498" y="534847"/>
                  </a:lnTo>
                  <a:close/>
                </a:path>
                <a:path w="1040765" h="1068070">
                  <a:moveTo>
                    <a:pt x="787095" y="83400"/>
                  </a:moveTo>
                  <a:lnTo>
                    <a:pt x="785939" y="81597"/>
                  </a:lnTo>
                  <a:lnTo>
                    <a:pt x="784517" y="79400"/>
                  </a:lnTo>
                  <a:lnTo>
                    <a:pt x="783158" y="82232"/>
                  </a:lnTo>
                  <a:lnTo>
                    <a:pt x="783844" y="83350"/>
                  </a:lnTo>
                  <a:lnTo>
                    <a:pt x="787095" y="83400"/>
                  </a:lnTo>
                  <a:close/>
                </a:path>
                <a:path w="1040765" h="1068070">
                  <a:moveTo>
                    <a:pt x="787273" y="477888"/>
                  </a:moveTo>
                  <a:lnTo>
                    <a:pt x="786777" y="477113"/>
                  </a:lnTo>
                  <a:lnTo>
                    <a:pt x="786003" y="474954"/>
                  </a:lnTo>
                  <a:lnTo>
                    <a:pt x="785469" y="476300"/>
                  </a:lnTo>
                  <a:lnTo>
                    <a:pt x="785114" y="476872"/>
                  </a:lnTo>
                  <a:lnTo>
                    <a:pt x="785050" y="477481"/>
                  </a:lnTo>
                  <a:lnTo>
                    <a:pt x="784961" y="478002"/>
                  </a:lnTo>
                  <a:lnTo>
                    <a:pt x="785202" y="478586"/>
                  </a:lnTo>
                  <a:lnTo>
                    <a:pt x="785317" y="479120"/>
                  </a:lnTo>
                  <a:lnTo>
                    <a:pt x="785926" y="478815"/>
                  </a:lnTo>
                  <a:lnTo>
                    <a:pt x="786663" y="478586"/>
                  </a:lnTo>
                  <a:lnTo>
                    <a:pt x="787273" y="477888"/>
                  </a:lnTo>
                  <a:close/>
                </a:path>
                <a:path w="1040765" h="1068070">
                  <a:moveTo>
                    <a:pt x="857516" y="948994"/>
                  </a:moveTo>
                  <a:lnTo>
                    <a:pt x="857300" y="947102"/>
                  </a:lnTo>
                  <a:lnTo>
                    <a:pt x="857453" y="948880"/>
                  </a:lnTo>
                  <a:close/>
                </a:path>
                <a:path w="1040765" h="1068070">
                  <a:moveTo>
                    <a:pt x="860945" y="945972"/>
                  </a:moveTo>
                  <a:lnTo>
                    <a:pt x="858380" y="943457"/>
                  </a:lnTo>
                  <a:lnTo>
                    <a:pt x="856157" y="945032"/>
                  </a:lnTo>
                  <a:lnTo>
                    <a:pt x="857237" y="947000"/>
                  </a:lnTo>
                  <a:lnTo>
                    <a:pt x="860945" y="945972"/>
                  </a:lnTo>
                  <a:close/>
                </a:path>
                <a:path w="1040765" h="1068070">
                  <a:moveTo>
                    <a:pt x="938237" y="892225"/>
                  </a:moveTo>
                  <a:lnTo>
                    <a:pt x="937679" y="891565"/>
                  </a:lnTo>
                  <a:lnTo>
                    <a:pt x="937133" y="890879"/>
                  </a:lnTo>
                  <a:lnTo>
                    <a:pt x="936574" y="890231"/>
                  </a:lnTo>
                  <a:lnTo>
                    <a:pt x="935951" y="890981"/>
                  </a:lnTo>
                  <a:lnTo>
                    <a:pt x="935621" y="891400"/>
                  </a:lnTo>
                  <a:lnTo>
                    <a:pt x="936269" y="891895"/>
                  </a:lnTo>
                  <a:lnTo>
                    <a:pt x="936904" y="892429"/>
                  </a:lnTo>
                  <a:lnTo>
                    <a:pt x="937539" y="892949"/>
                  </a:lnTo>
                  <a:lnTo>
                    <a:pt x="937768" y="892708"/>
                  </a:lnTo>
                  <a:lnTo>
                    <a:pt x="938009" y="892479"/>
                  </a:lnTo>
                  <a:lnTo>
                    <a:pt x="938237" y="892225"/>
                  </a:lnTo>
                  <a:close/>
                </a:path>
                <a:path w="1040765" h="1068070">
                  <a:moveTo>
                    <a:pt x="961771" y="236791"/>
                  </a:moveTo>
                  <a:lnTo>
                    <a:pt x="961758" y="236270"/>
                  </a:lnTo>
                  <a:lnTo>
                    <a:pt x="961720" y="235242"/>
                  </a:lnTo>
                  <a:lnTo>
                    <a:pt x="960843" y="235356"/>
                  </a:lnTo>
                  <a:lnTo>
                    <a:pt x="959942" y="235483"/>
                  </a:lnTo>
                  <a:lnTo>
                    <a:pt x="959078" y="235661"/>
                  </a:lnTo>
                  <a:lnTo>
                    <a:pt x="959116" y="236715"/>
                  </a:lnTo>
                  <a:lnTo>
                    <a:pt x="960043" y="236791"/>
                  </a:lnTo>
                  <a:lnTo>
                    <a:pt x="960907" y="236778"/>
                  </a:lnTo>
                  <a:lnTo>
                    <a:pt x="961771" y="236791"/>
                  </a:lnTo>
                  <a:close/>
                </a:path>
                <a:path w="1040765" h="1068070">
                  <a:moveTo>
                    <a:pt x="990739" y="664375"/>
                  </a:moveTo>
                  <a:lnTo>
                    <a:pt x="990688" y="664159"/>
                  </a:lnTo>
                  <a:lnTo>
                    <a:pt x="990447" y="663333"/>
                  </a:lnTo>
                  <a:lnTo>
                    <a:pt x="989876" y="662597"/>
                  </a:lnTo>
                  <a:lnTo>
                    <a:pt x="989304" y="661619"/>
                  </a:lnTo>
                  <a:lnTo>
                    <a:pt x="988580" y="662216"/>
                  </a:lnTo>
                  <a:lnTo>
                    <a:pt x="987767" y="662686"/>
                  </a:lnTo>
                  <a:lnTo>
                    <a:pt x="987831" y="662876"/>
                  </a:lnTo>
                  <a:lnTo>
                    <a:pt x="988123" y="663727"/>
                  </a:lnTo>
                  <a:lnTo>
                    <a:pt x="988644" y="664476"/>
                  </a:lnTo>
                  <a:lnTo>
                    <a:pt x="989088" y="665251"/>
                  </a:lnTo>
                  <a:lnTo>
                    <a:pt x="989660" y="664895"/>
                  </a:lnTo>
                  <a:lnTo>
                    <a:pt x="990739" y="664375"/>
                  </a:lnTo>
                  <a:close/>
                </a:path>
                <a:path w="1040765" h="1068070">
                  <a:moveTo>
                    <a:pt x="998486" y="688162"/>
                  </a:moveTo>
                  <a:lnTo>
                    <a:pt x="998397" y="686904"/>
                  </a:lnTo>
                  <a:lnTo>
                    <a:pt x="998296" y="685634"/>
                  </a:lnTo>
                  <a:lnTo>
                    <a:pt x="998194" y="684364"/>
                  </a:lnTo>
                  <a:lnTo>
                    <a:pt x="997788" y="684403"/>
                  </a:lnTo>
                  <a:lnTo>
                    <a:pt x="997381" y="684403"/>
                  </a:lnTo>
                  <a:lnTo>
                    <a:pt x="996950" y="684441"/>
                  </a:lnTo>
                  <a:lnTo>
                    <a:pt x="996899" y="685622"/>
                  </a:lnTo>
                  <a:lnTo>
                    <a:pt x="996823" y="687997"/>
                  </a:lnTo>
                  <a:lnTo>
                    <a:pt x="997356" y="688047"/>
                  </a:lnTo>
                  <a:lnTo>
                    <a:pt x="997927" y="688098"/>
                  </a:lnTo>
                  <a:lnTo>
                    <a:pt x="998486" y="688162"/>
                  </a:lnTo>
                  <a:close/>
                </a:path>
                <a:path w="1040765" h="1068070">
                  <a:moveTo>
                    <a:pt x="1005179" y="368287"/>
                  </a:moveTo>
                  <a:lnTo>
                    <a:pt x="1002741" y="367093"/>
                  </a:lnTo>
                  <a:lnTo>
                    <a:pt x="1001445" y="367639"/>
                  </a:lnTo>
                  <a:lnTo>
                    <a:pt x="1000874" y="370700"/>
                  </a:lnTo>
                  <a:lnTo>
                    <a:pt x="1003998" y="368935"/>
                  </a:lnTo>
                  <a:lnTo>
                    <a:pt x="1005179" y="368287"/>
                  </a:lnTo>
                  <a:close/>
                </a:path>
                <a:path w="1040765" h="1068070">
                  <a:moveTo>
                    <a:pt x="1026579" y="399148"/>
                  </a:moveTo>
                  <a:lnTo>
                    <a:pt x="1025715" y="398183"/>
                  </a:lnTo>
                  <a:lnTo>
                    <a:pt x="1025588" y="398259"/>
                  </a:lnTo>
                  <a:lnTo>
                    <a:pt x="1024978" y="398526"/>
                  </a:lnTo>
                  <a:lnTo>
                    <a:pt x="1024343" y="398983"/>
                  </a:lnTo>
                  <a:lnTo>
                    <a:pt x="1023975" y="399542"/>
                  </a:lnTo>
                  <a:lnTo>
                    <a:pt x="1023848" y="399694"/>
                  </a:lnTo>
                  <a:lnTo>
                    <a:pt x="1024458" y="400380"/>
                  </a:lnTo>
                  <a:lnTo>
                    <a:pt x="1024991" y="401193"/>
                  </a:lnTo>
                  <a:lnTo>
                    <a:pt x="1025652" y="400418"/>
                  </a:lnTo>
                  <a:lnTo>
                    <a:pt x="1026248" y="399961"/>
                  </a:lnTo>
                  <a:lnTo>
                    <a:pt x="1026579" y="399148"/>
                  </a:lnTo>
                  <a:close/>
                </a:path>
                <a:path w="1040765" h="1068070">
                  <a:moveTo>
                    <a:pt x="1040714" y="423786"/>
                  </a:moveTo>
                  <a:lnTo>
                    <a:pt x="1040523" y="423367"/>
                  </a:lnTo>
                  <a:lnTo>
                    <a:pt x="1040117" y="422541"/>
                  </a:lnTo>
                  <a:lnTo>
                    <a:pt x="1036701" y="424014"/>
                  </a:lnTo>
                  <a:lnTo>
                    <a:pt x="1037120" y="424929"/>
                  </a:lnTo>
                  <a:lnTo>
                    <a:pt x="1037336" y="425386"/>
                  </a:lnTo>
                  <a:lnTo>
                    <a:pt x="1038453" y="424853"/>
                  </a:lnTo>
                  <a:lnTo>
                    <a:pt x="1040714" y="42378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70">
              <a:extLst>
                <a:ext uri="{FF2B5EF4-FFF2-40B4-BE49-F238E27FC236}">
                  <a16:creationId xmlns:a16="http://schemas.microsoft.com/office/drawing/2014/main" id="{C842341C-E2AD-5B5B-5F35-5553897DA43C}"/>
                </a:ext>
              </a:extLst>
            </p:cNvPr>
            <p:cNvSpPr/>
            <p:nvPr/>
          </p:nvSpPr>
          <p:spPr>
            <a:xfrm>
              <a:off x="3189652" y="3485973"/>
              <a:ext cx="1135614" cy="759873"/>
            </a:xfrm>
            <a:custGeom>
              <a:avLst/>
              <a:gdLst/>
              <a:ahLst/>
              <a:cxnLst/>
              <a:rect l="l" t="t" r="r" b="b"/>
              <a:pathLst>
                <a:path w="1459865" h="1111250">
                  <a:moveTo>
                    <a:pt x="7594" y="416763"/>
                  </a:moveTo>
                  <a:lnTo>
                    <a:pt x="5270" y="412902"/>
                  </a:lnTo>
                  <a:lnTo>
                    <a:pt x="1181" y="415315"/>
                  </a:lnTo>
                  <a:lnTo>
                    <a:pt x="1968" y="419061"/>
                  </a:lnTo>
                  <a:lnTo>
                    <a:pt x="7594" y="416763"/>
                  </a:lnTo>
                  <a:close/>
                </a:path>
                <a:path w="1459865" h="1111250">
                  <a:moveTo>
                    <a:pt x="12484" y="472541"/>
                  </a:moveTo>
                  <a:lnTo>
                    <a:pt x="127" y="471652"/>
                  </a:lnTo>
                  <a:lnTo>
                    <a:pt x="0" y="473456"/>
                  </a:lnTo>
                  <a:lnTo>
                    <a:pt x="4089" y="475005"/>
                  </a:lnTo>
                  <a:lnTo>
                    <a:pt x="8242" y="474446"/>
                  </a:lnTo>
                  <a:lnTo>
                    <a:pt x="12407" y="473964"/>
                  </a:lnTo>
                  <a:lnTo>
                    <a:pt x="12484" y="472541"/>
                  </a:lnTo>
                  <a:close/>
                </a:path>
                <a:path w="1459865" h="1111250">
                  <a:moveTo>
                    <a:pt x="88582" y="365074"/>
                  </a:moveTo>
                  <a:lnTo>
                    <a:pt x="84404" y="367296"/>
                  </a:lnTo>
                  <a:lnTo>
                    <a:pt x="83934" y="370789"/>
                  </a:lnTo>
                  <a:lnTo>
                    <a:pt x="84416" y="374624"/>
                  </a:lnTo>
                  <a:lnTo>
                    <a:pt x="84924" y="374738"/>
                  </a:lnTo>
                  <a:lnTo>
                    <a:pt x="85420" y="374827"/>
                  </a:lnTo>
                  <a:lnTo>
                    <a:pt x="85890" y="374954"/>
                  </a:lnTo>
                  <a:lnTo>
                    <a:pt x="86791" y="371665"/>
                  </a:lnTo>
                  <a:lnTo>
                    <a:pt x="87668" y="368350"/>
                  </a:lnTo>
                  <a:lnTo>
                    <a:pt x="88582" y="365074"/>
                  </a:lnTo>
                  <a:close/>
                </a:path>
                <a:path w="1459865" h="1111250">
                  <a:moveTo>
                    <a:pt x="259816" y="726643"/>
                  </a:moveTo>
                  <a:lnTo>
                    <a:pt x="256806" y="715518"/>
                  </a:lnTo>
                  <a:lnTo>
                    <a:pt x="255104" y="713562"/>
                  </a:lnTo>
                  <a:lnTo>
                    <a:pt x="250240" y="716051"/>
                  </a:lnTo>
                  <a:lnTo>
                    <a:pt x="253746" y="719188"/>
                  </a:lnTo>
                  <a:lnTo>
                    <a:pt x="254838" y="724242"/>
                  </a:lnTo>
                  <a:lnTo>
                    <a:pt x="259816" y="726643"/>
                  </a:lnTo>
                  <a:close/>
                </a:path>
                <a:path w="1459865" h="1111250">
                  <a:moveTo>
                    <a:pt x="296252" y="987513"/>
                  </a:moveTo>
                  <a:lnTo>
                    <a:pt x="294601" y="980948"/>
                  </a:lnTo>
                  <a:lnTo>
                    <a:pt x="290563" y="985393"/>
                  </a:lnTo>
                  <a:lnTo>
                    <a:pt x="288137" y="989342"/>
                  </a:lnTo>
                  <a:lnTo>
                    <a:pt x="289636" y="995540"/>
                  </a:lnTo>
                  <a:lnTo>
                    <a:pt x="294005" y="991476"/>
                  </a:lnTo>
                  <a:lnTo>
                    <a:pt x="296252" y="987513"/>
                  </a:lnTo>
                  <a:close/>
                </a:path>
                <a:path w="1459865" h="1111250">
                  <a:moveTo>
                    <a:pt x="299046" y="383159"/>
                  </a:moveTo>
                  <a:lnTo>
                    <a:pt x="293585" y="384162"/>
                  </a:lnTo>
                  <a:lnTo>
                    <a:pt x="292963" y="384822"/>
                  </a:lnTo>
                  <a:lnTo>
                    <a:pt x="292760" y="389559"/>
                  </a:lnTo>
                  <a:lnTo>
                    <a:pt x="299046" y="383159"/>
                  </a:lnTo>
                  <a:close/>
                </a:path>
                <a:path w="1459865" h="1111250">
                  <a:moveTo>
                    <a:pt x="319062" y="870712"/>
                  </a:moveTo>
                  <a:lnTo>
                    <a:pt x="311264" y="865060"/>
                  </a:lnTo>
                  <a:lnTo>
                    <a:pt x="312483" y="868591"/>
                  </a:lnTo>
                  <a:lnTo>
                    <a:pt x="314172" y="873353"/>
                  </a:lnTo>
                  <a:lnTo>
                    <a:pt x="315912" y="872401"/>
                  </a:lnTo>
                  <a:lnTo>
                    <a:pt x="319062" y="870712"/>
                  </a:lnTo>
                  <a:close/>
                </a:path>
                <a:path w="1459865" h="1111250">
                  <a:moveTo>
                    <a:pt x="323913" y="342188"/>
                  </a:moveTo>
                  <a:lnTo>
                    <a:pt x="317258" y="335216"/>
                  </a:lnTo>
                  <a:lnTo>
                    <a:pt x="319138" y="342277"/>
                  </a:lnTo>
                  <a:lnTo>
                    <a:pt x="320065" y="343141"/>
                  </a:lnTo>
                  <a:lnTo>
                    <a:pt x="323913" y="342188"/>
                  </a:lnTo>
                  <a:close/>
                </a:path>
                <a:path w="1459865" h="1111250">
                  <a:moveTo>
                    <a:pt x="323926" y="466153"/>
                  </a:moveTo>
                  <a:lnTo>
                    <a:pt x="322376" y="458609"/>
                  </a:lnTo>
                  <a:lnTo>
                    <a:pt x="317881" y="461137"/>
                  </a:lnTo>
                  <a:lnTo>
                    <a:pt x="322732" y="467080"/>
                  </a:lnTo>
                  <a:lnTo>
                    <a:pt x="323926" y="466153"/>
                  </a:lnTo>
                  <a:close/>
                </a:path>
                <a:path w="1459865" h="1111250">
                  <a:moveTo>
                    <a:pt x="353377" y="1095070"/>
                  </a:moveTo>
                  <a:lnTo>
                    <a:pt x="348678" y="1093736"/>
                  </a:lnTo>
                  <a:lnTo>
                    <a:pt x="345782" y="1096429"/>
                  </a:lnTo>
                  <a:lnTo>
                    <a:pt x="347129" y="1099007"/>
                  </a:lnTo>
                  <a:lnTo>
                    <a:pt x="348627" y="1101572"/>
                  </a:lnTo>
                  <a:lnTo>
                    <a:pt x="344398" y="1102423"/>
                  </a:lnTo>
                  <a:lnTo>
                    <a:pt x="346544" y="1105649"/>
                  </a:lnTo>
                  <a:lnTo>
                    <a:pt x="343890" y="1106652"/>
                  </a:lnTo>
                  <a:lnTo>
                    <a:pt x="343242" y="1108887"/>
                  </a:lnTo>
                  <a:lnTo>
                    <a:pt x="343712" y="1109459"/>
                  </a:lnTo>
                  <a:lnTo>
                    <a:pt x="344614" y="1111123"/>
                  </a:lnTo>
                  <a:lnTo>
                    <a:pt x="346976" y="1110564"/>
                  </a:lnTo>
                  <a:lnTo>
                    <a:pt x="348729" y="1109573"/>
                  </a:lnTo>
                  <a:lnTo>
                    <a:pt x="350532" y="1108798"/>
                  </a:lnTo>
                  <a:lnTo>
                    <a:pt x="350100" y="1107973"/>
                  </a:lnTo>
                  <a:lnTo>
                    <a:pt x="349885" y="1106716"/>
                  </a:lnTo>
                  <a:lnTo>
                    <a:pt x="348018" y="1105827"/>
                  </a:lnTo>
                  <a:lnTo>
                    <a:pt x="350062" y="1103401"/>
                  </a:lnTo>
                  <a:lnTo>
                    <a:pt x="353377" y="1103363"/>
                  </a:lnTo>
                  <a:lnTo>
                    <a:pt x="353212" y="1098842"/>
                  </a:lnTo>
                  <a:lnTo>
                    <a:pt x="353377" y="1095070"/>
                  </a:lnTo>
                  <a:close/>
                </a:path>
                <a:path w="1459865" h="1111250">
                  <a:moveTo>
                    <a:pt x="369582" y="550913"/>
                  </a:moveTo>
                  <a:lnTo>
                    <a:pt x="366395" y="545553"/>
                  </a:lnTo>
                  <a:lnTo>
                    <a:pt x="366014" y="548957"/>
                  </a:lnTo>
                  <a:lnTo>
                    <a:pt x="365683" y="551599"/>
                  </a:lnTo>
                  <a:lnTo>
                    <a:pt x="365353" y="554532"/>
                  </a:lnTo>
                  <a:lnTo>
                    <a:pt x="369354" y="552665"/>
                  </a:lnTo>
                  <a:lnTo>
                    <a:pt x="369582" y="550913"/>
                  </a:lnTo>
                  <a:close/>
                </a:path>
                <a:path w="1459865" h="1111250">
                  <a:moveTo>
                    <a:pt x="383565" y="155194"/>
                  </a:moveTo>
                  <a:lnTo>
                    <a:pt x="381469" y="152006"/>
                  </a:lnTo>
                  <a:lnTo>
                    <a:pt x="380136" y="149987"/>
                  </a:lnTo>
                  <a:lnTo>
                    <a:pt x="378434" y="147370"/>
                  </a:lnTo>
                  <a:lnTo>
                    <a:pt x="377545" y="149567"/>
                  </a:lnTo>
                  <a:lnTo>
                    <a:pt x="376948" y="151003"/>
                  </a:lnTo>
                  <a:lnTo>
                    <a:pt x="376250" y="152742"/>
                  </a:lnTo>
                  <a:lnTo>
                    <a:pt x="378409" y="153479"/>
                  </a:lnTo>
                  <a:lnTo>
                    <a:pt x="380288" y="154101"/>
                  </a:lnTo>
                  <a:lnTo>
                    <a:pt x="383565" y="155194"/>
                  </a:lnTo>
                  <a:close/>
                </a:path>
                <a:path w="1459865" h="1111250">
                  <a:moveTo>
                    <a:pt x="439877" y="774852"/>
                  </a:moveTo>
                  <a:lnTo>
                    <a:pt x="439064" y="769924"/>
                  </a:lnTo>
                  <a:lnTo>
                    <a:pt x="435368" y="773290"/>
                  </a:lnTo>
                  <a:lnTo>
                    <a:pt x="434708" y="777036"/>
                  </a:lnTo>
                  <a:lnTo>
                    <a:pt x="435152" y="781177"/>
                  </a:lnTo>
                  <a:lnTo>
                    <a:pt x="436918" y="777811"/>
                  </a:lnTo>
                  <a:lnTo>
                    <a:pt x="439877" y="774852"/>
                  </a:lnTo>
                  <a:close/>
                </a:path>
                <a:path w="1459865" h="1111250">
                  <a:moveTo>
                    <a:pt x="480364" y="1024140"/>
                  </a:moveTo>
                  <a:lnTo>
                    <a:pt x="478447" y="1020178"/>
                  </a:lnTo>
                  <a:lnTo>
                    <a:pt x="475068" y="1018006"/>
                  </a:lnTo>
                  <a:lnTo>
                    <a:pt x="471424" y="1016165"/>
                  </a:lnTo>
                  <a:lnTo>
                    <a:pt x="475094" y="1023480"/>
                  </a:lnTo>
                  <a:lnTo>
                    <a:pt x="476326" y="1024496"/>
                  </a:lnTo>
                  <a:lnTo>
                    <a:pt x="480364" y="1024140"/>
                  </a:lnTo>
                  <a:close/>
                </a:path>
                <a:path w="1459865" h="1111250">
                  <a:moveTo>
                    <a:pt x="500202" y="588530"/>
                  </a:moveTo>
                  <a:lnTo>
                    <a:pt x="499656" y="587717"/>
                  </a:lnTo>
                  <a:lnTo>
                    <a:pt x="498983" y="587171"/>
                  </a:lnTo>
                  <a:lnTo>
                    <a:pt x="498386" y="586574"/>
                  </a:lnTo>
                  <a:lnTo>
                    <a:pt x="498081" y="587019"/>
                  </a:lnTo>
                  <a:lnTo>
                    <a:pt x="497497" y="587502"/>
                  </a:lnTo>
                  <a:lnTo>
                    <a:pt x="497738" y="588518"/>
                  </a:lnTo>
                  <a:lnTo>
                    <a:pt x="498271" y="589102"/>
                  </a:lnTo>
                  <a:lnTo>
                    <a:pt x="498767" y="589953"/>
                  </a:lnTo>
                  <a:lnTo>
                    <a:pt x="499414" y="589229"/>
                  </a:lnTo>
                  <a:lnTo>
                    <a:pt x="500202" y="588530"/>
                  </a:lnTo>
                  <a:close/>
                </a:path>
                <a:path w="1459865" h="1111250">
                  <a:moveTo>
                    <a:pt x="504875" y="585190"/>
                  </a:moveTo>
                  <a:lnTo>
                    <a:pt x="504329" y="584504"/>
                  </a:lnTo>
                  <a:lnTo>
                    <a:pt x="503770" y="583844"/>
                  </a:lnTo>
                  <a:lnTo>
                    <a:pt x="503148" y="583260"/>
                  </a:lnTo>
                  <a:lnTo>
                    <a:pt x="502373" y="583882"/>
                  </a:lnTo>
                  <a:lnTo>
                    <a:pt x="501675" y="584454"/>
                  </a:lnTo>
                  <a:lnTo>
                    <a:pt x="502462" y="585076"/>
                  </a:lnTo>
                  <a:lnTo>
                    <a:pt x="502996" y="585635"/>
                  </a:lnTo>
                  <a:lnTo>
                    <a:pt x="503643" y="585889"/>
                  </a:lnTo>
                  <a:lnTo>
                    <a:pt x="503936" y="586003"/>
                  </a:lnTo>
                  <a:lnTo>
                    <a:pt x="504469" y="585444"/>
                  </a:lnTo>
                  <a:lnTo>
                    <a:pt x="504875" y="585190"/>
                  </a:lnTo>
                  <a:close/>
                </a:path>
                <a:path w="1459865" h="1111250">
                  <a:moveTo>
                    <a:pt x="522147" y="591248"/>
                  </a:moveTo>
                  <a:lnTo>
                    <a:pt x="521500" y="591159"/>
                  </a:lnTo>
                  <a:lnTo>
                    <a:pt x="521169" y="591146"/>
                  </a:lnTo>
                  <a:lnTo>
                    <a:pt x="521042" y="592099"/>
                  </a:lnTo>
                  <a:lnTo>
                    <a:pt x="520814" y="594004"/>
                  </a:lnTo>
                  <a:lnTo>
                    <a:pt x="521817" y="594131"/>
                  </a:lnTo>
                  <a:lnTo>
                    <a:pt x="521919" y="593166"/>
                  </a:lnTo>
                  <a:lnTo>
                    <a:pt x="522147" y="591248"/>
                  </a:lnTo>
                  <a:close/>
                </a:path>
                <a:path w="1459865" h="1111250">
                  <a:moveTo>
                    <a:pt x="526211" y="161467"/>
                  </a:moveTo>
                  <a:lnTo>
                    <a:pt x="525322" y="160782"/>
                  </a:lnTo>
                  <a:lnTo>
                    <a:pt x="524725" y="160286"/>
                  </a:lnTo>
                  <a:lnTo>
                    <a:pt x="524268" y="160731"/>
                  </a:lnTo>
                  <a:lnTo>
                    <a:pt x="523595" y="161112"/>
                  </a:lnTo>
                  <a:lnTo>
                    <a:pt x="523595" y="161886"/>
                  </a:lnTo>
                  <a:lnTo>
                    <a:pt x="524357" y="162699"/>
                  </a:lnTo>
                  <a:lnTo>
                    <a:pt x="524522" y="162648"/>
                  </a:lnTo>
                  <a:lnTo>
                    <a:pt x="525145" y="162382"/>
                  </a:lnTo>
                  <a:lnTo>
                    <a:pt x="525640" y="161886"/>
                  </a:lnTo>
                  <a:lnTo>
                    <a:pt x="526211" y="161467"/>
                  </a:lnTo>
                  <a:close/>
                </a:path>
                <a:path w="1459865" h="1111250">
                  <a:moveTo>
                    <a:pt x="547547" y="801166"/>
                  </a:moveTo>
                  <a:lnTo>
                    <a:pt x="547154" y="800557"/>
                  </a:lnTo>
                  <a:lnTo>
                    <a:pt x="546836" y="799833"/>
                  </a:lnTo>
                  <a:lnTo>
                    <a:pt x="546303" y="799439"/>
                  </a:lnTo>
                  <a:lnTo>
                    <a:pt x="546100" y="799274"/>
                  </a:lnTo>
                  <a:lnTo>
                    <a:pt x="545363" y="799782"/>
                  </a:lnTo>
                  <a:lnTo>
                    <a:pt x="544436" y="800163"/>
                  </a:lnTo>
                  <a:lnTo>
                    <a:pt x="545160" y="800938"/>
                  </a:lnTo>
                  <a:lnTo>
                    <a:pt x="545579" y="801636"/>
                  </a:lnTo>
                  <a:lnTo>
                    <a:pt x="546163" y="801954"/>
                  </a:lnTo>
                  <a:lnTo>
                    <a:pt x="546417" y="802068"/>
                  </a:lnTo>
                  <a:lnTo>
                    <a:pt x="547065" y="801433"/>
                  </a:lnTo>
                  <a:lnTo>
                    <a:pt x="547547" y="801166"/>
                  </a:lnTo>
                  <a:close/>
                </a:path>
                <a:path w="1459865" h="1111250">
                  <a:moveTo>
                    <a:pt x="547941" y="761428"/>
                  </a:moveTo>
                  <a:lnTo>
                    <a:pt x="547852" y="759155"/>
                  </a:lnTo>
                  <a:lnTo>
                    <a:pt x="547458" y="756666"/>
                  </a:lnTo>
                  <a:lnTo>
                    <a:pt x="543255" y="757428"/>
                  </a:lnTo>
                  <a:lnTo>
                    <a:pt x="545172" y="762863"/>
                  </a:lnTo>
                  <a:lnTo>
                    <a:pt x="547941" y="761428"/>
                  </a:lnTo>
                  <a:close/>
                </a:path>
                <a:path w="1459865" h="1111250">
                  <a:moveTo>
                    <a:pt x="551332" y="337870"/>
                  </a:moveTo>
                  <a:lnTo>
                    <a:pt x="545261" y="332473"/>
                  </a:lnTo>
                  <a:lnTo>
                    <a:pt x="544182" y="333260"/>
                  </a:lnTo>
                  <a:lnTo>
                    <a:pt x="545211" y="335813"/>
                  </a:lnTo>
                  <a:lnTo>
                    <a:pt x="546188" y="338353"/>
                  </a:lnTo>
                  <a:lnTo>
                    <a:pt x="547446" y="341515"/>
                  </a:lnTo>
                  <a:lnTo>
                    <a:pt x="549097" y="339991"/>
                  </a:lnTo>
                  <a:lnTo>
                    <a:pt x="550100" y="339026"/>
                  </a:lnTo>
                  <a:lnTo>
                    <a:pt x="551332" y="337870"/>
                  </a:lnTo>
                  <a:close/>
                </a:path>
                <a:path w="1459865" h="1111250">
                  <a:moveTo>
                    <a:pt x="561848" y="320789"/>
                  </a:moveTo>
                  <a:lnTo>
                    <a:pt x="561073" y="320395"/>
                  </a:lnTo>
                  <a:lnTo>
                    <a:pt x="560692" y="320040"/>
                  </a:lnTo>
                  <a:lnTo>
                    <a:pt x="560336" y="320446"/>
                  </a:lnTo>
                  <a:lnTo>
                    <a:pt x="560019" y="320852"/>
                  </a:lnTo>
                  <a:lnTo>
                    <a:pt x="559600" y="321348"/>
                  </a:lnTo>
                  <a:lnTo>
                    <a:pt x="560463" y="322237"/>
                  </a:lnTo>
                  <a:lnTo>
                    <a:pt x="560832" y="322618"/>
                  </a:lnTo>
                  <a:lnTo>
                    <a:pt x="561187" y="322122"/>
                  </a:lnTo>
                  <a:lnTo>
                    <a:pt x="561721" y="321640"/>
                  </a:lnTo>
                  <a:lnTo>
                    <a:pt x="561809" y="321106"/>
                  </a:lnTo>
                  <a:lnTo>
                    <a:pt x="561848" y="320789"/>
                  </a:lnTo>
                  <a:close/>
                </a:path>
                <a:path w="1459865" h="1111250">
                  <a:moveTo>
                    <a:pt x="571474" y="856538"/>
                  </a:moveTo>
                  <a:lnTo>
                    <a:pt x="570534" y="855535"/>
                  </a:lnTo>
                  <a:lnTo>
                    <a:pt x="569785" y="855941"/>
                  </a:lnTo>
                  <a:lnTo>
                    <a:pt x="569252" y="856462"/>
                  </a:lnTo>
                  <a:lnTo>
                    <a:pt x="568464" y="857123"/>
                  </a:lnTo>
                  <a:lnTo>
                    <a:pt x="569150" y="857656"/>
                  </a:lnTo>
                  <a:lnTo>
                    <a:pt x="569760" y="858316"/>
                  </a:lnTo>
                  <a:lnTo>
                    <a:pt x="569925" y="858227"/>
                  </a:lnTo>
                  <a:lnTo>
                    <a:pt x="570522" y="857897"/>
                  </a:lnTo>
                  <a:lnTo>
                    <a:pt x="571080" y="857351"/>
                  </a:lnTo>
                  <a:lnTo>
                    <a:pt x="571398" y="856729"/>
                  </a:lnTo>
                  <a:lnTo>
                    <a:pt x="571474" y="856538"/>
                  </a:lnTo>
                  <a:close/>
                </a:path>
                <a:path w="1459865" h="1111250">
                  <a:moveTo>
                    <a:pt x="599465" y="350012"/>
                  </a:moveTo>
                  <a:lnTo>
                    <a:pt x="595998" y="338315"/>
                  </a:lnTo>
                  <a:lnTo>
                    <a:pt x="592912" y="339826"/>
                  </a:lnTo>
                  <a:lnTo>
                    <a:pt x="592836" y="341503"/>
                  </a:lnTo>
                  <a:lnTo>
                    <a:pt x="594791" y="345986"/>
                  </a:lnTo>
                  <a:lnTo>
                    <a:pt x="595223" y="348996"/>
                  </a:lnTo>
                  <a:lnTo>
                    <a:pt x="599465" y="350012"/>
                  </a:lnTo>
                  <a:close/>
                </a:path>
                <a:path w="1459865" h="1111250">
                  <a:moveTo>
                    <a:pt x="608571" y="855294"/>
                  </a:moveTo>
                  <a:lnTo>
                    <a:pt x="608330" y="855091"/>
                  </a:lnTo>
                  <a:lnTo>
                    <a:pt x="607834" y="854697"/>
                  </a:lnTo>
                  <a:lnTo>
                    <a:pt x="607377" y="854976"/>
                  </a:lnTo>
                  <a:lnTo>
                    <a:pt x="606780" y="855167"/>
                  </a:lnTo>
                  <a:lnTo>
                    <a:pt x="606488" y="855560"/>
                  </a:lnTo>
                  <a:lnTo>
                    <a:pt x="606056" y="856107"/>
                  </a:lnTo>
                  <a:lnTo>
                    <a:pt x="605878" y="856805"/>
                  </a:lnTo>
                  <a:lnTo>
                    <a:pt x="605586" y="857440"/>
                  </a:lnTo>
                  <a:lnTo>
                    <a:pt x="606336" y="857859"/>
                  </a:lnTo>
                  <a:lnTo>
                    <a:pt x="606704" y="858075"/>
                  </a:lnTo>
                  <a:lnTo>
                    <a:pt x="607326" y="857148"/>
                  </a:lnTo>
                  <a:lnTo>
                    <a:pt x="608571" y="855294"/>
                  </a:lnTo>
                  <a:close/>
                </a:path>
                <a:path w="1459865" h="1111250">
                  <a:moveTo>
                    <a:pt x="622363" y="346202"/>
                  </a:moveTo>
                  <a:lnTo>
                    <a:pt x="621957" y="345592"/>
                  </a:lnTo>
                  <a:lnTo>
                    <a:pt x="621715" y="344741"/>
                  </a:lnTo>
                  <a:lnTo>
                    <a:pt x="621030" y="345236"/>
                  </a:lnTo>
                  <a:lnTo>
                    <a:pt x="620318" y="345478"/>
                  </a:lnTo>
                  <a:lnTo>
                    <a:pt x="620115" y="346303"/>
                  </a:lnTo>
                  <a:lnTo>
                    <a:pt x="620598" y="346900"/>
                  </a:lnTo>
                  <a:lnTo>
                    <a:pt x="620839" y="347395"/>
                  </a:lnTo>
                  <a:lnTo>
                    <a:pt x="621309" y="347141"/>
                  </a:lnTo>
                  <a:lnTo>
                    <a:pt x="622071" y="347014"/>
                  </a:lnTo>
                  <a:lnTo>
                    <a:pt x="622198" y="346608"/>
                  </a:lnTo>
                  <a:lnTo>
                    <a:pt x="622363" y="346202"/>
                  </a:lnTo>
                  <a:close/>
                </a:path>
                <a:path w="1459865" h="1111250">
                  <a:moveTo>
                    <a:pt x="634834" y="511098"/>
                  </a:moveTo>
                  <a:lnTo>
                    <a:pt x="633920" y="509384"/>
                  </a:lnTo>
                  <a:lnTo>
                    <a:pt x="631063" y="508292"/>
                  </a:lnTo>
                  <a:lnTo>
                    <a:pt x="628726" y="507822"/>
                  </a:lnTo>
                  <a:lnTo>
                    <a:pt x="625741" y="507022"/>
                  </a:lnTo>
                  <a:lnTo>
                    <a:pt x="626910" y="511213"/>
                  </a:lnTo>
                  <a:lnTo>
                    <a:pt x="629361" y="512432"/>
                  </a:lnTo>
                  <a:lnTo>
                    <a:pt x="631964" y="513092"/>
                  </a:lnTo>
                  <a:lnTo>
                    <a:pt x="632688" y="513295"/>
                  </a:lnTo>
                  <a:lnTo>
                    <a:pt x="633984" y="512165"/>
                  </a:lnTo>
                  <a:lnTo>
                    <a:pt x="634631" y="511340"/>
                  </a:lnTo>
                  <a:lnTo>
                    <a:pt x="634834" y="511098"/>
                  </a:lnTo>
                  <a:close/>
                </a:path>
                <a:path w="1459865" h="1111250">
                  <a:moveTo>
                    <a:pt x="640740" y="842911"/>
                  </a:moveTo>
                  <a:lnTo>
                    <a:pt x="640613" y="842568"/>
                  </a:lnTo>
                  <a:lnTo>
                    <a:pt x="640384" y="841946"/>
                  </a:lnTo>
                  <a:lnTo>
                    <a:pt x="639305" y="842251"/>
                  </a:lnTo>
                  <a:lnTo>
                    <a:pt x="638238" y="842581"/>
                  </a:lnTo>
                  <a:lnTo>
                    <a:pt x="637184" y="842899"/>
                  </a:lnTo>
                  <a:lnTo>
                    <a:pt x="637692" y="844321"/>
                  </a:lnTo>
                  <a:lnTo>
                    <a:pt x="640740" y="842911"/>
                  </a:lnTo>
                  <a:close/>
                </a:path>
                <a:path w="1459865" h="1111250">
                  <a:moveTo>
                    <a:pt x="649084" y="105448"/>
                  </a:moveTo>
                  <a:lnTo>
                    <a:pt x="645706" y="101498"/>
                  </a:lnTo>
                  <a:lnTo>
                    <a:pt x="644563" y="100723"/>
                  </a:lnTo>
                  <a:lnTo>
                    <a:pt x="642658" y="102019"/>
                  </a:lnTo>
                  <a:lnTo>
                    <a:pt x="642073" y="103378"/>
                  </a:lnTo>
                  <a:lnTo>
                    <a:pt x="643801" y="105600"/>
                  </a:lnTo>
                  <a:lnTo>
                    <a:pt x="645375" y="107683"/>
                  </a:lnTo>
                  <a:lnTo>
                    <a:pt x="648500" y="106184"/>
                  </a:lnTo>
                  <a:lnTo>
                    <a:pt x="648627" y="105956"/>
                  </a:lnTo>
                  <a:lnTo>
                    <a:pt x="649084" y="105448"/>
                  </a:lnTo>
                  <a:close/>
                </a:path>
                <a:path w="1459865" h="1111250">
                  <a:moveTo>
                    <a:pt x="649122" y="487654"/>
                  </a:moveTo>
                  <a:lnTo>
                    <a:pt x="648779" y="487540"/>
                  </a:lnTo>
                  <a:lnTo>
                    <a:pt x="648119" y="487286"/>
                  </a:lnTo>
                  <a:lnTo>
                    <a:pt x="647839" y="488149"/>
                  </a:lnTo>
                  <a:lnTo>
                    <a:pt x="647547" y="488962"/>
                  </a:lnTo>
                  <a:lnTo>
                    <a:pt x="647268" y="489826"/>
                  </a:lnTo>
                  <a:lnTo>
                    <a:pt x="647585" y="489940"/>
                  </a:lnTo>
                  <a:lnTo>
                    <a:pt x="647915" y="490029"/>
                  </a:lnTo>
                  <a:lnTo>
                    <a:pt x="648246" y="490156"/>
                  </a:lnTo>
                  <a:lnTo>
                    <a:pt x="648538" y="489331"/>
                  </a:lnTo>
                  <a:lnTo>
                    <a:pt x="648830" y="488467"/>
                  </a:lnTo>
                  <a:lnTo>
                    <a:pt x="649122" y="487654"/>
                  </a:lnTo>
                  <a:close/>
                </a:path>
                <a:path w="1459865" h="1111250">
                  <a:moveTo>
                    <a:pt x="655256" y="868591"/>
                  </a:moveTo>
                  <a:lnTo>
                    <a:pt x="649617" y="864260"/>
                  </a:lnTo>
                  <a:lnTo>
                    <a:pt x="649363" y="864285"/>
                  </a:lnTo>
                  <a:lnTo>
                    <a:pt x="646277" y="869264"/>
                  </a:lnTo>
                  <a:lnTo>
                    <a:pt x="649579" y="872769"/>
                  </a:lnTo>
                  <a:lnTo>
                    <a:pt x="652068" y="869505"/>
                  </a:lnTo>
                  <a:lnTo>
                    <a:pt x="655256" y="868591"/>
                  </a:lnTo>
                  <a:close/>
                </a:path>
                <a:path w="1459865" h="1111250">
                  <a:moveTo>
                    <a:pt x="656348" y="524586"/>
                  </a:moveTo>
                  <a:lnTo>
                    <a:pt x="656272" y="524230"/>
                  </a:lnTo>
                  <a:lnTo>
                    <a:pt x="656196" y="523722"/>
                  </a:lnTo>
                  <a:lnTo>
                    <a:pt x="655650" y="523087"/>
                  </a:lnTo>
                  <a:lnTo>
                    <a:pt x="655193" y="522998"/>
                  </a:lnTo>
                  <a:lnTo>
                    <a:pt x="654799" y="522909"/>
                  </a:lnTo>
                  <a:lnTo>
                    <a:pt x="654265" y="523506"/>
                  </a:lnTo>
                  <a:lnTo>
                    <a:pt x="653796" y="523773"/>
                  </a:lnTo>
                  <a:lnTo>
                    <a:pt x="654189" y="524370"/>
                  </a:lnTo>
                  <a:lnTo>
                    <a:pt x="654608" y="524967"/>
                  </a:lnTo>
                  <a:lnTo>
                    <a:pt x="655256" y="525907"/>
                  </a:lnTo>
                  <a:lnTo>
                    <a:pt x="655789" y="525081"/>
                  </a:lnTo>
                  <a:lnTo>
                    <a:pt x="656348" y="524586"/>
                  </a:lnTo>
                  <a:close/>
                </a:path>
                <a:path w="1459865" h="1111250">
                  <a:moveTo>
                    <a:pt x="660742" y="956411"/>
                  </a:moveTo>
                  <a:lnTo>
                    <a:pt x="657618" y="956348"/>
                  </a:lnTo>
                  <a:lnTo>
                    <a:pt x="655434" y="956284"/>
                  </a:lnTo>
                  <a:lnTo>
                    <a:pt x="652843" y="956233"/>
                  </a:lnTo>
                  <a:lnTo>
                    <a:pt x="652424" y="963752"/>
                  </a:lnTo>
                  <a:lnTo>
                    <a:pt x="652513" y="963993"/>
                  </a:lnTo>
                  <a:lnTo>
                    <a:pt x="656894" y="965873"/>
                  </a:lnTo>
                  <a:lnTo>
                    <a:pt x="660742" y="956411"/>
                  </a:lnTo>
                  <a:close/>
                </a:path>
                <a:path w="1459865" h="1111250">
                  <a:moveTo>
                    <a:pt x="678776" y="546912"/>
                  </a:moveTo>
                  <a:lnTo>
                    <a:pt x="675487" y="544093"/>
                  </a:lnTo>
                  <a:lnTo>
                    <a:pt x="673239" y="540016"/>
                  </a:lnTo>
                  <a:lnTo>
                    <a:pt x="672109" y="542785"/>
                  </a:lnTo>
                  <a:lnTo>
                    <a:pt x="671144" y="544626"/>
                  </a:lnTo>
                  <a:lnTo>
                    <a:pt x="670280" y="548017"/>
                  </a:lnTo>
                  <a:lnTo>
                    <a:pt x="669937" y="550341"/>
                  </a:lnTo>
                  <a:lnTo>
                    <a:pt x="672185" y="552335"/>
                  </a:lnTo>
                  <a:lnTo>
                    <a:pt x="673760" y="551281"/>
                  </a:lnTo>
                  <a:lnTo>
                    <a:pt x="674865" y="549160"/>
                  </a:lnTo>
                  <a:lnTo>
                    <a:pt x="675703" y="549198"/>
                  </a:lnTo>
                  <a:lnTo>
                    <a:pt x="676059" y="549122"/>
                  </a:lnTo>
                  <a:lnTo>
                    <a:pt x="677824" y="551815"/>
                  </a:lnTo>
                  <a:lnTo>
                    <a:pt x="678776" y="546912"/>
                  </a:lnTo>
                  <a:close/>
                </a:path>
                <a:path w="1459865" h="1111250">
                  <a:moveTo>
                    <a:pt x="692023" y="581723"/>
                  </a:moveTo>
                  <a:lnTo>
                    <a:pt x="691680" y="581494"/>
                  </a:lnTo>
                  <a:lnTo>
                    <a:pt x="691045" y="581025"/>
                  </a:lnTo>
                  <a:lnTo>
                    <a:pt x="690270" y="581990"/>
                  </a:lnTo>
                  <a:lnTo>
                    <a:pt x="689457" y="582942"/>
                  </a:lnTo>
                  <a:lnTo>
                    <a:pt x="688682" y="583920"/>
                  </a:lnTo>
                  <a:lnTo>
                    <a:pt x="689089" y="584212"/>
                  </a:lnTo>
                  <a:lnTo>
                    <a:pt x="689457" y="584542"/>
                  </a:lnTo>
                  <a:lnTo>
                    <a:pt x="689838" y="584835"/>
                  </a:lnTo>
                  <a:lnTo>
                    <a:pt x="690575" y="583806"/>
                  </a:lnTo>
                  <a:lnTo>
                    <a:pt x="692023" y="581723"/>
                  </a:lnTo>
                  <a:close/>
                </a:path>
                <a:path w="1459865" h="1111250">
                  <a:moveTo>
                    <a:pt x="699858" y="195414"/>
                  </a:moveTo>
                  <a:lnTo>
                    <a:pt x="699312" y="192239"/>
                  </a:lnTo>
                  <a:lnTo>
                    <a:pt x="698982" y="192278"/>
                  </a:lnTo>
                  <a:lnTo>
                    <a:pt x="698309" y="192341"/>
                  </a:lnTo>
                  <a:lnTo>
                    <a:pt x="698296" y="193357"/>
                  </a:lnTo>
                  <a:lnTo>
                    <a:pt x="698296" y="195364"/>
                  </a:lnTo>
                  <a:lnTo>
                    <a:pt x="698817" y="195376"/>
                  </a:lnTo>
                  <a:lnTo>
                    <a:pt x="699338" y="195414"/>
                  </a:lnTo>
                  <a:lnTo>
                    <a:pt x="699858" y="195414"/>
                  </a:lnTo>
                  <a:close/>
                </a:path>
                <a:path w="1459865" h="1111250">
                  <a:moveTo>
                    <a:pt x="734606" y="593648"/>
                  </a:moveTo>
                  <a:lnTo>
                    <a:pt x="733793" y="592759"/>
                  </a:lnTo>
                  <a:lnTo>
                    <a:pt x="733082" y="593115"/>
                  </a:lnTo>
                  <a:lnTo>
                    <a:pt x="732548" y="593585"/>
                  </a:lnTo>
                  <a:lnTo>
                    <a:pt x="731977" y="594004"/>
                  </a:lnTo>
                  <a:lnTo>
                    <a:pt x="732383" y="594385"/>
                  </a:lnTo>
                  <a:lnTo>
                    <a:pt x="732790" y="594715"/>
                  </a:lnTo>
                  <a:lnTo>
                    <a:pt x="733285" y="595160"/>
                  </a:lnTo>
                  <a:lnTo>
                    <a:pt x="733818" y="594702"/>
                  </a:lnTo>
                  <a:lnTo>
                    <a:pt x="734415" y="594372"/>
                  </a:lnTo>
                  <a:lnTo>
                    <a:pt x="734542" y="593940"/>
                  </a:lnTo>
                  <a:lnTo>
                    <a:pt x="734606" y="593648"/>
                  </a:lnTo>
                  <a:close/>
                </a:path>
                <a:path w="1459865" h="1111250">
                  <a:moveTo>
                    <a:pt x="744931" y="615937"/>
                  </a:moveTo>
                  <a:lnTo>
                    <a:pt x="744435" y="615746"/>
                  </a:lnTo>
                  <a:lnTo>
                    <a:pt x="743902" y="615289"/>
                  </a:lnTo>
                  <a:lnTo>
                    <a:pt x="743445" y="615365"/>
                  </a:lnTo>
                  <a:lnTo>
                    <a:pt x="743038" y="615454"/>
                  </a:lnTo>
                  <a:lnTo>
                    <a:pt x="742670" y="616064"/>
                  </a:lnTo>
                  <a:lnTo>
                    <a:pt x="742137" y="616559"/>
                  </a:lnTo>
                  <a:lnTo>
                    <a:pt x="742823" y="616915"/>
                  </a:lnTo>
                  <a:lnTo>
                    <a:pt x="743445" y="617537"/>
                  </a:lnTo>
                  <a:lnTo>
                    <a:pt x="743724" y="617410"/>
                  </a:lnTo>
                  <a:lnTo>
                    <a:pt x="744220" y="617131"/>
                  </a:lnTo>
                  <a:lnTo>
                    <a:pt x="744537" y="616470"/>
                  </a:lnTo>
                  <a:lnTo>
                    <a:pt x="744931" y="615937"/>
                  </a:lnTo>
                  <a:close/>
                </a:path>
                <a:path w="1459865" h="1111250">
                  <a:moveTo>
                    <a:pt x="752944" y="520839"/>
                  </a:moveTo>
                  <a:lnTo>
                    <a:pt x="752830" y="520306"/>
                  </a:lnTo>
                  <a:lnTo>
                    <a:pt x="752665" y="519239"/>
                  </a:lnTo>
                  <a:lnTo>
                    <a:pt x="751636" y="519442"/>
                  </a:lnTo>
                  <a:lnTo>
                    <a:pt x="750620" y="519645"/>
                  </a:lnTo>
                  <a:lnTo>
                    <a:pt x="749604" y="519849"/>
                  </a:lnTo>
                  <a:lnTo>
                    <a:pt x="749642" y="520179"/>
                  </a:lnTo>
                  <a:lnTo>
                    <a:pt x="749668" y="520509"/>
                  </a:lnTo>
                  <a:lnTo>
                    <a:pt x="749719" y="520839"/>
                  </a:lnTo>
                  <a:lnTo>
                    <a:pt x="752944" y="520839"/>
                  </a:lnTo>
                  <a:close/>
                </a:path>
                <a:path w="1459865" h="1111250">
                  <a:moveTo>
                    <a:pt x="772566" y="654151"/>
                  </a:moveTo>
                  <a:lnTo>
                    <a:pt x="765213" y="652602"/>
                  </a:lnTo>
                  <a:lnTo>
                    <a:pt x="768337" y="657999"/>
                  </a:lnTo>
                  <a:lnTo>
                    <a:pt x="769035" y="658075"/>
                  </a:lnTo>
                  <a:lnTo>
                    <a:pt x="772566" y="654151"/>
                  </a:lnTo>
                  <a:close/>
                </a:path>
                <a:path w="1459865" h="1111250">
                  <a:moveTo>
                    <a:pt x="784517" y="248043"/>
                  </a:moveTo>
                  <a:lnTo>
                    <a:pt x="783907" y="245960"/>
                  </a:lnTo>
                  <a:lnTo>
                    <a:pt x="783094" y="244551"/>
                  </a:lnTo>
                  <a:lnTo>
                    <a:pt x="780592" y="246811"/>
                  </a:lnTo>
                  <a:lnTo>
                    <a:pt x="782281" y="247345"/>
                  </a:lnTo>
                  <a:lnTo>
                    <a:pt x="783399" y="247688"/>
                  </a:lnTo>
                  <a:lnTo>
                    <a:pt x="784517" y="248043"/>
                  </a:lnTo>
                  <a:close/>
                </a:path>
                <a:path w="1459865" h="1111250">
                  <a:moveTo>
                    <a:pt x="793457" y="522770"/>
                  </a:moveTo>
                  <a:lnTo>
                    <a:pt x="793000" y="522605"/>
                  </a:lnTo>
                  <a:lnTo>
                    <a:pt x="792137" y="522274"/>
                  </a:lnTo>
                  <a:lnTo>
                    <a:pt x="791768" y="523328"/>
                  </a:lnTo>
                  <a:lnTo>
                    <a:pt x="791375" y="524383"/>
                  </a:lnTo>
                  <a:lnTo>
                    <a:pt x="791006" y="525449"/>
                  </a:lnTo>
                  <a:lnTo>
                    <a:pt x="791425" y="525589"/>
                  </a:lnTo>
                  <a:lnTo>
                    <a:pt x="791832" y="525754"/>
                  </a:lnTo>
                  <a:lnTo>
                    <a:pt x="792264" y="525894"/>
                  </a:lnTo>
                  <a:lnTo>
                    <a:pt x="792645" y="524852"/>
                  </a:lnTo>
                  <a:lnTo>
                    <a:pt x="793457" y="522770"/>
                  </a:lnTo>
                  <a:close/>
                </a:path>
                <a:path w="1459865" h="1111250">
                  <a:moveTo>
                    <a:pt x="809434" y="653592"/>
                  </a:moveTo>
                  <a:lnTo>
                    <a:pt x="808913" y="653542"/>
                  </a:lnTo>
                  <a:lnTo>
                    <a:pt x="808380" y="653516"/>
                  </a:lnTo>
                  <a:lnTo>
                    <a:pt x="807847" y="653465"/>
                  </a:lnTo>
                  <a:lnTo>
                    <a:pt x="808037" y="656615"/>
                  </a:lnTo>
                  <a:lnTo>
                    <a:pt x="808736" y="656615"/>
                  </a:lnTo>
                  <a:lnTo>
                    <a:pt x="809066" y="656640"/>
                  </a:lnTo>
                  <a:lnTo>
                    <a:pt x="809193" y="655624"/>
                  </a:lnTo>
                  <a:lnTo>
                    <a:pt x="809307" y="654608"/>
                  </a:lnTo>
                  <a:lnTo>
                    <a:pt x="809434" y="653592"/>
                  </a:lnTo>
                  <a:close/>
                </a:path>
                <a:path w="1459865" h="1111250">
                  <a:moveTo>
                    <a:pt x="819391" y="198221"/>
                  </a:moveTo>
                  <a:lnTo>
                    <a:pt x="818324" y="197205"/>
                  </a:lnTo>
                  <a:lnTo>
                    <a:pt x="817753" y="196303"/>
                  </a:lnTo>
                  <a:lnTo>
                    <a:pt x="817283" y="196316"/>
                  </a:lnTo>
                  <a:lnTo>
                    <a:pt x="816660" y="196354"/>
                  </a:lnTo>
                  <a:lnTo>
                    <a:pt x="816013" y="197129"/>
                  </a:lnTo>
                  <a:lnTo>
                    <a:pt x="815568" y="197713"/>
                  </a:lnTo>
                  <a:lnTo>
                    <a:pt x="815492" y="197840"/>
                  </a:lnTo>
                  <a:lnTo>
                    <a:pt x="816178" y="198920"/>
                  </a:lnTo>
                  <a:lnTo>
                    <a:pt x="817270" y="199034"/>
                  </a:lnTo>
                  <a:lnTo>
                    <a:pt x="817981" y="198615"/>
                  </a:lnTo>
                  <a:lnTo>
                    <a:pt x="819391" y="198221"/>
                  </a:lnTo>
                  <a:close/>
                </a:path>
                <a:path w="1459865" h="1111250">
                  <a:moveTo>
                    <a:pt x="830897" y="273786"/>
                  </a:moveTo>
                  <a:lnTo>
                    <a:pt x="830618" y="273710"/>
                  </a:lnTo>
                  <a:lnTo>
                    <a:pt x="830084" y="273558"/>
                  </a:lnTo>
                  <a:lnTo>
                    <a:pt x="829703" y="274548"/>
                  </a:lnTo>
                  <a:lnTo>
                    <a:pt x="829310" y="275513"/>
                  </a:lnTo>
                  <a:lnTo>
                    <a:pt x="828929" y="276491"/>
                  </a:lnTo>
                  <a:lnTo>
                    <a:pt x="829462" y="276606"/>
                  </a:lnTo>
                  <a:lnTo>
                    <a:pt x="829995" y="276733"/>
                  </a:lnTo>
                  <a:lnTo>
                    <a:pt x="830529" y="276847"/>
                  </a:lnTo>
                  <a:lnTo>
                    <a:pt x="830643" y="275831"/>
                  </a:lnTo>
                  <a:lnTo>
                    <a:pt x="830897" y="273786"/>
                  </a:lnTo>
                  <a:close/>
                </a:path>
                <a:path w="1459865" h="1111250">
                  <a:moveTo>
                    <a:pt x="844105" y="926439"/>
                  </a:moveTo>
                  <a:lnTo>
                    <a:pt x="843610" y="926401"/>
                  </a:lnTo>
                  <a:lnTo>
                    <a:pt x="843127" y="926401"/>
                  </a:lnTo>
                  <a:lnTo>
                    <a:pt x="842632" y="926363"/>
                  </a:lnTo>
                  <a:lnTo>
                    <a:pt x="842632" y="928408"/>
                  </a:lnTo>
                  <a:lnTo>
                    <a:pt x="842645" y="929424"/>
                  </a:lnTo>
                  <a:lnTo>
                    <a:pt x="843737" y="929424"/>
                  </a:lnTo>
                  <a:lnTo>
                    <a:pt x="843864" y="928433"/>
                  </a:lnTo>
                  <a:lnTo>
                    <a:pt x="843978" y="927442"/>
                  </a:lnTo>
                  <a:lnTo>
                    <a:pt x="844105" y="926439"/>
                  </a:lnTo>
                  <a:close/>
                </a:path>
                <a:path w="1459865" h="1111250">
                  <a:moveTo>
                    <a:pt x="855205" y="624789"/>
                  </a:moveTo>
                  <a:lnTo>
                    <a:pt x="854354" y="623392"/>
                  </a:lnTo>
                  <a:lnTo>
                    <a:pt x="853719" y="621677"/>
                  </a:lnTo>
                  <a:lnTo>
                    <a:pt x="851712" y="619950"/>
                  </a:lnTo>
                  <a:lnTo>
                    <a:pt x="850112" y="620204"/>
                  </a:lnTo>
                  <a:lnTo>
                    <a:pt x="848842" y="620039"/>
                  </a:lnTo>
                  <a:lnTo>
                    <a:pt x="848995" y="621322"/>
                  </a:lnTo>
                  <a:lnTo>
                    <a:pt x="848690" y="623176"/>
                  </a:lnTo>
                  <a:lnTo>
                    <a:pt x="850734" y="624941"/>
                  </a:lnTo>
                  <a:lnTo>
                    <a:pt x="852652" y="625284"/>
                  </a:lnTo>
                  <a:lnTo>
                    <a:pt x="854316" y="625957"/>
                  </a:lnTo>
                  <a:lnTo>
                    <a:pt x="854608" y="625563"/>
                  </a:lnTo>
                  <a:lnTo>
                    <a:pt x="855205" y="624789"/>
                  </a:lnTo>
                  <a:close/>
                </a:path>
                <a:path w="1459865" h="1111250">
                  <a:moveTo>
                    <a:pt x="875919" y="1013142"/>
                  </a:moveTo>
                  <a:lnTo>
                    <a:pt x="873848" y="1011364"/>
                  </a:lnTo>
                  <a:lnTo>
                    <a:pt x="871842" y="1010970"/>
                  </a:lnTo>
                  <a:lnTo>
                    <a:pt x="870127" y="1010272"/>
                  </a:lnTo>
                  <a:lnTo>
                    <a:pt x="869708" y="1010589"/>
                  </a:lnTo>
                  <a:lnTo>
                    <a:pt x="869276" y="1010894"/>
                  </a:lnTo>
                  <a:lnTo>
                    <a:pt x="868857" y="1011199"/>
                  </a:lnTo>
                  <a:lnTo>
                    <a:pt x="869823" y="1012913"/>
                  </a:lnTo>
                  <a:lnTo>
                    <a:pt x="870572" y="1014869"/>
                  </a:lnTo>
                  <a:lnTo>
                    <a:pt x="872566" y="1016863"/>
                  </a:lnTo>
                  <a:lnTo>
                    <a:pt x="874356" y="1016393"/>
                  </a:lnTo>
                  <a:lnTo>
                    <a:pt x="875626" y="1016444"/>
                  </a:lnTo>
                  <a:lnTo>
                    <a:pt x="875512" y="1015085"/>
                  </a:lnTo>
                  <a:lnTo>
                    <a:pt x="875919" y="1013142"/>
                  </a:lnTo>
                  <a:close/>
                </a:path>
                <a:path w="1459865" h="1111250">
                  <a:moveTo>
                    <a:pt x="888466" y="446481"/>
                  </a:moveTo>
                  <a:lnTo>
                    <a:pt x="887717" y="446087"/>
                  </a:lnTo>
                  <a:lnTo>
                    <a:pt x="887323" y="445731"/>
                  </a:lnTo>
                  <a:lnTo>
                    <a:pt x="886866" y="446341"/>
                  </a:lnTo>
                  <a:lnTo>
                    <a:pt x="886256" y="446874"/>
                  </a:lnTo>
                  <a:lnTo>
                    <a:pt x="886015" y="447560"/>
                  </a:lnTo>
                  <a:lnTo>
                    <a:pt x="885850" y="448056"/>
                  </a:lnTo>
                  <a:lnTo>
                    <a:pt x="886129" y="448741"/>
                  </a:lnTo>
                  <a:lnTo>
                    <a:pt x="886218" y="449326"/>
                  </a:lnTo>
                  <a:lnTo>
                    <a:pt x="886663" y="449135"/>
                  </a:lnTo>
                  <a:lnTo>
                    <a:pt x="887526" y="448767"/>
                  </a:lnTo>
                  <a:lnTo>
                    <a:pt x="887857" y="448119"/>
                  </a:lnTo>
                  <a:lnTo>
                    <a:pt x="888339" y="447484"/>
                  </a:lnTo>
                  <a:lnTo>
                    <a:pt x="888453" y="446798"/>
                  </a:lnTo>
                  <a:lnTo>
                    <a:pt x="888466" y="446481"/>
                  </a:lnTo>
                  <a:close/>
                </a:path>
                <a:path w="1459865" h="1111250">
                  <a:moveTo>
                    <a:pt x="889914" y="695553"/>
                  </a:moveTo>
                  <a:lnTo>
                    <a:pt x="886637" y="694359"/>
                  </a:lnTo>
                  <a:lnTo>
                    <a:pt x="883488" y="692302"/>
                  </a:lnTo>
                  <a:lnTo>
                    <a:pt x="879589" y="695807"/>
                  </a:lnTo>
                  <a:lnTo>
                    <a:pt x="882942" y="696404"/>
                  </a:lnTo>
                  <a:lnTo>
                    <a:pt x="889635" y="697560"/>
                  </a:lnTo>
                  <a:lnTo>
                    <a:pt x="889800" y="696214"/>
                  </a:lnTo>
                  <a:lnTo>
                    <a:pt x="889914" y="695553"/>
                  </a:lnTo>
                  <a:close/>
                </a:path>
                <a:path w="1459865" h="1111250">
                  <a:moveTo>
                    <a:pt x="908532" y="1010234"/>
                  </a:moveTo>
                  <a:lnTo>
                    <a:pt x="904557" y="1004976"/>
                  </a:lnTo>
                  <a:lnTo>
                    <a:pt x="907872" y="1002995"/>
                  </a:lnTo>
                  <a:lnTo>
                    <a:pt x="905471" y="998740"/>
                  </a:lnTo>
                  <a:lnTo>
                    <a:pt x="898550" y="1001102"/>
                  </a:lnTo>
                  <a:lnTo>
                    <a:pt x="897724" y="1001877"/>
                  </a:lnTo>
                  <a:lnTo>
                    <a:pt x="899388" y="1008888"/>
                  </a:lnTo>
                  <a:lnTo>
                    <a:pt x="902195" y="1010526"/>
                  </a:lnTo>
                  <a:lnTo>
                    <a:pt x="908532" y="1010234"/>
                  </a:lnTo>
                  <a:close/>
                </a:path>
                <a:path w="1459865" h="1111250">
                  <a:moveTo>
                    <a:pt x="909002" y="527888"/>
                  </a:moveTo>
                  <a:lnTo>
                    <a:pt x="907935" y="527735"/>
                  </a:lnTo>
                  <a:lnTo>
                    <a:pt x="906932" y="527761"/>
                  </a:lnTo>
                  <a:lnTo>
                    <a:pt x="905954" y="527735"/>
                  </a:lnTo>
                  <a:lnTo>
                    <a:pt x="905865" y="528802"/>
                  </a:lnTo>
                  <a:lnTo>
                    <a:pt x="905802" y="529361"/>
                  </a:lnTo>
                  <a:lnTo>
                    <a:pt x="907923" y="529374"/>
                  </a:lnTo>
                  <a:lnTo>
                    <a:pt x="908977" y="529399"/>
                  </a:lnTo>
                  <a:lnTo>
                    <a:pt x="908939" y="528866"/>
                  </a:lnTo>
                  <a:lnTo>
                    <a:pt x="909002" y="527888"/>
                  </a:lnTo>
                  <a:close/>
                </a:path>
                <a:path w="1459865" h="1111250">
                  <a:moveTo>
                    <a:pt x="937463" y="486613"/>
                  </a:moveTo>
                  <a:lnTo>
                    <a:pt x="936929" y="485673"/>
                  </a:lnTo>
                  <a:lnTo>
                    <a:pt x="936485" y="484873"/>
                  </a:lnTo>
                  <a:lnTo>
                    <a:pt x="935939" y="485559"/>
                  </a:lnTo>
                  <a:lnTo>
                    <a:pt x="935507" y="485940"/>
                  </a:lnTo>
                  <a:lnTo>
                    <a:pt x="935342" y="486422"/>
                  </a:lnTo>
                  <a:lnTo>
                    <a:pt x="935266" y="486600"/>
                  </a:lnTo>
                  <a:lnTo>
                    <a:pt x="935812" y="487273"/>
                  </a:lnTo>
                  <a:lnTo>
                    <a:pt x="936002" y="487273"/>
                  </a:lnTo>
                  <a:lnTo>
                    <a:pt x="936523" y="487210"/>
                  </a:lnTo>
                  <a:lnTo>
                    <a:pt x="936980" y="486841"/>
                  </a:lnTo>
                  <a:lnTo>
                    <a:pt x="937463" y="486613"/>
                  </a:lnTo>
                  <a:close/>
                </a:path>
                <a:path w="1459865" h="1111250">
                  <a:moveTo>
                    <a:pt x="938466" y="493801"/>
                  </a:moveTo>
                  <a:lnTo>
                    <a:pt x="938199" y="493788"/>
                  </a:lnTo>
                  <a:lnTo>
                    <a:pt x="937945" y="493750"/>
                  </a:lnTo>
                  <a:lnTo>
                    <a:pt x="937704" y="493737"/>
                  </a:lnTo>
                  <a:lnTo>
                    <a:pt x="937450" y="495731"/>
                  </a:lnTo>
                  <a:lnTo>
                    <a:pt x="937336" y="496722"/>
                  </a:lnTo>
                  <a:lnTo>
                    <a:pt x="938352" y="496836"/>
                  </a:lnTo>
                  <a:lnTo>
                    <a:pt x="938466" y="493801"/>
                  </a:lnTo>
                  <a:close/>
                </a:path>
                <a:path w="1459865" h="1111250">
                  <a:moveTo>
                    <a:pt x="951509" y="864031"/>
                  </a:moveTo>
                  <a:lnTo>
                    <a:pt x="950887" y="863003"/>
                  </a:lnTo>
                  <a:lnTo>
                    <a:pt x="950620" y="862520"/>
                  </a:lnTo>
                  <a:lnTo>
                    <a:pt x="950328" y="862050"/>
                  </a:lnTo>
                  <a:lnTo>
                    <a:pt x="949909" y="862317"/>
                  </a:lnTo>
                  <a:lnTo>
                    <a:pt x="949071" y="862647"/>
                  </a:lnTo>
                  <a:lnTo>
                    <a:pt x="949185" y="863473"/>
                  </a:lnTo>
                  <a:lnTo>
                    <a:pt x="949490" y="864171"/>
                  </a:lnTo>
                  <a:lnTo>
                    <a:pt x="950125" y="864768"/>
                  </a:lnTo>
                  <a:lnTo>
                    <a:pt x="950925" y="864247"/>
                  </a:lnTo>
                  <a:lnTo>
                    <a:pt x="951509" y="864031"/>
                  </a:lnTo>
                  <a:close/>
                </a:path>
                <a:path w="1459865" h="1111250">
                  <a:moveTo>
                    <a:pt x="966787" y="309333"/>
                  </a:moveTo>
                  <a:lnTo>
                    <a:pt x="966266" y="308279"/>
                  </a:lnTo>
                  <a:lnTo>
                    <a:pt x="966114" y="308292"/>
                  </a:lnTo>
                  <a:lnTo>
                    <a:pt x="965428" y="308381"/>
                  </a:lnTo>
                  <a:lnTo>
                    <a:pt x="964755" y="308711"/>
                  </a:lnTo>
                  <a:lnTo>
                    <a:pt x="963739" y="309067"/>
                  </a:lnTo>
                  <a:lnTo>
                    <a:pt x="964463" y="309841"/>
                  </a:lnTo>
                  <a:lnTo>
                    <a:pt x="964844" y="310565"/>
                  </a:lnTo>
                  <a:lnTo>
                    <a:pt x="965708" y="310642"/>
                  </a:lnTo>
                  <a:lnTo>
                    <a:pt x="966431" y="310134"/>
                  </a:lnTo>
                  <a:lnTo>
                    <a:pt x="966787" y="309333"/>
                  </a:lnTo>
                  <a:close/>
                </a:path>
                <a:path w="1459865" h="1111250">
                  <a:moveTo>
                    <a:pt x="969352" y="196380"/>
                  </a:moveTo>
                  <a:lnTo>
                    <a:pt x="968654" y="195808"/>
                  </a:lnTo>
                  <a:lnTo>
                    <a:pt x="968006" y="195072"/>
                  </a:lnTo>
                  <a:lnTo>
                    <a:pt x="967473" y="195973"/>
                  </a:lnTo>
                  <a:lnTo>
                    <a:pt x="966978" y="196557"/>
                  </a:lnTo>
                  <a:lnTo>
                    <a:pt x="966825" y="197205"/>
                  </a:lnTo>
                  <a:lnTo>
                    <a:pt x="966774" y="197459"/>
                  </a:lnTo>
                  <a:lnTo>
                    <a:pt x="967511" y="197929"/>
                  </a:lnTo>
                  <a:lnTo>
                    <a:pt x="967892" y="198247"/>
                  </a:lnTo>
                  <a:lnTo>
                    <a:pt x="968362" y="197700"/>
                  </a:lnTo>
                  <a:lnTo>
                    <a:pt x="968946" y="197192"/>
                  </a:lnTo>
                  <a:lnTo>
                    <a:pt x="969352" y="196380"/>
                  </a:lnTo>
                  <a:close/>
                </a:path>
                <a:path w="1459865" h="1111250">
                  <a:moveTo>
                    <a:pt x="1061313" y="586765"/>
                  </a:moveTo>
                  <a:lnTo>
                    <a:pt x="1061008" y="584276"/>
                  </a:lnTo>
                  <a:lnTo>
                    <a:pt x="1057833" y="581545"/>
                  </a:lnTo>
                  <a:lnTo>
                    <a:pt x="1057529" y="583984"/>
                  </a:lnTo>
                  <a:lnTo>
                    <a:pt x="1056894" y="588810"/>
                  </a:lnTo>
                  <a:lnTo>
                    <a:pt x="1058824" y="589102"/>
                  </a:lnTo>
                  <a:lnTo>
                    <a:pt x="1061313" y="586765"/>
                  </a:lnTo>
                  <a:close/>
                </a:path>
                <a:path w="1459865" h="1111250">
                  <a:moveTo>
                    <a:pt x="1093622" y="456438"/>
                  </a:moveTo>
                  <a:lnTo>
                    <a:pt x="1092796" y="454964"/>
                  </a:lnTo>
                  <a:lnTo>
                    <a:pt x="1091628" y="453796"/>
                  </a:lnTo>
                  <a:lnTo>
                    <a:pt x="1089685" y="454596"/>
                  </a:lnTo>
                  <a:lnTo>
                    <a:pt x="1087869" y="456488"/>
                  </a:lnTo>
                  <a:lnTo>
                    <a:pt x="1087196" y="458000"/>
                  </a:lnTo>
                  <a:lnTo>
                    <a:pt x="1086065" y="459790"/>
                  </a:lnTo>
                  <a:lnTo>
                    <a:pt x="1090853" y="461632"/>
                  </a:lnTo>
                  <a:lnTo>
                    <a:pt x="1093216" y="460883"/>
                  </a:lnTo>
                  <a:lnTo>
                    <a:pt x="1093520" y="457581"/>
                  </a:lnTo>
                  <a:lnTo>
                    <a:pt x="1093622" y="456438"/>
                  </a:lnTo>
                  <a:close/>
                </a:path>
                <a:path w="1459865" h="1111250">
                  <a:moveTo>
                    <a:pt x="1096302" y="938034"/>
                  </a:moveTo>
                  <a:lnTo>
                    <a:pt x="1096213" y="937793"/>
                  </a:lnTo>
                  <a:lnTo>
                    <a:pt x="1096010" y="937094"/>
                  </a:lnTo>
                  <a:lnTo>
                    <a:pt x="1095476" y="936498"/>
                  </a:lnTo>
                  <a:lnTo>
                    <a:pt x="1095082" y="935863"/>
                  </a:lnTo>
                  <a:lnTo>
                    <a:pt x="1094701" y="936218"/>
                  </a:lnTo>
                  <a:lnTo>
                    <a:pt x="1093990" y="936599"/>
                  </a:lnTo>
                  <a:lnTo>
                    <a:pt x="1094079" y="937577"/>
                  </a:lnTo>
                  <a:lnTo>
                    <a:pt x="1094511" y="938225"/>
                  </a:lnTo>
                  <a:lnTo>
                    <a:pt x="1094994" y="939292"/>
                  </a:lnTo>
                  <a:lnTo>
                    <a:pt x="1095654" y="938517"/>
                  </a:lnTo>
                  <a:lnTo>
                    <a:pt x="1096302" y="938034"/>
                  </a:lnTo>
                  <a:close/>
                </a:path>
                <a:path w="1459865" h="1111250">
                  <a:moveTo>
                    <a:pt x="1151534" y="983081"/>
                  </a:moveTo>
                  <a:lnTo>
                    <a:pt x="1150975" y="982433"/>
                  </a:lnTo>
                  <a:lnTo>
                    <a:pt x="1150467" y="981710"/>
                  </a:lnTo>
                  <a:lnTo>
                    <a:pt x="1149781" y="981227"/>
                  </a:lnTo>
                  <a:lnTo>
                    <a:pt x="1149629" y="981125"/>
                  </a:lnTo>
                  <a:lnTo>
                    <a:pt x="1148892" y="981862"/>
                  </a:lnTo>
                  <a:lnTo>
                    <a:pt x="1148156" y="982395"/>
                  </a:lnTo>
                  <a:lnTo>
                    <a:pt x="1148943" y="982992"/>
                  </a:lnTo>
                  <a:lnTo>
                    <a:pt x="1149502" y="983615"/>
                  </a:lnTo>
                  <a:lnTo>
                    <a:pt x="1150200" y="983894"/>
                  </a:lnTo>
                  <a:lnTo>
                    <a:pt x="1150493" y="983996"/>
                  </a:lnTo>
                  <a:lnTo>
                    <a:pt x="1151089" y="983373"/>
                  </a:lnTo>
                  <a:lnTo>
                    <a:pt x="1151534" y="983081"/>
                  </a:lnTo>
                  <a:close/>
                </a:path>
                <a:path w="1459865" h="1111250">
                  <a:moveTo>
                    <a:pt x="1151826" y="657301"/>
                  </a:moveTo>
                  <a:lnTo>
                    <a:pt x="1150366" y="656805"/>
                  </a:lnTo>
                  <a:lnTo>
                    <a:pt x="1149819" y="656424"/>
                  </a:lnTo>
                  <a:lnTo>
                    <a:pt x="1149311" y="656488"/>
                  </a:lnTo>
                  <a:lnTo>
                    <a:pt x="1148588" y="656539"/>
                  </a:lnTo>
                  <a:lnTo>
                    <a:pt x="1147914" y="656932"/>
                  </a:lnTo>
                  <a:lnTo>
                    <a:pt x="1147229" y="657186"/>
                  </a:lnTo>
                  <a:lnTo>
                    <a:pt x="1147457" y="658114"/>
                  </a:lnTo>
                  <a:lnTo>
                    <a:pt x="1147584" y="658571"/>
                  </a:lnTo>
                  <a:lnTo>
                    <a:pt x="1148702" y="658241"/>
                  </a:lnTo>
                  <a:lnTo>
                    <a:pt x="1149845" y="657885"/>
                  </a:lnTo>
                  <a:lnTo>
                    <a:pt x="1151826" y="657301"/>
                  </a:lnTo>
                  <a:close/>
                </a:path>
                <a:path w="1459865" h="1111250">
                  <a:moveTo>
                    <a:pt x="1170774" y="254825"/>
                  </a:moveTo>
                  <a:lnTo>
                    <a:pt x="1170419" y="253987"/>
                  </a:lnTo>
                  <a:lnTo>
                    <a:pt x="1169987" y="253276"/>
                  </a:lnTo>
                  <a:lnTo>
                    <a:pt x="1169593" y="252552"/>
                  </a:lnTo>
                  <a:lnTo>
                    <a:pt x="1167726" y="253809"/>
                  </a:lnTo>
                  <a:lnTo>
                    <a:pt x="1168476" y="254342"/>
                  </a:lnTo>
                  <a:lnTo>
                    <a:pt x="1169187" y="254889"/>
                  </a:lnTo>
                  <a:lnTo>
                    <a:pt x="1169987" y="255358"/>
                  </a:lnTo>
                  <a:lnTo>
                    <a:pt x="1170774" y="254825"/>
                  </a:lnTo>
                  <a:close/>
                </a:path>
                <a:path w="1459865" h="1111250">
                  <a:moveTo>
                    <a:pt x="1190104" y="520776"/>
                  </a:moveTo>
                  <a:lnTo>
                    <a:pt x="1189951" y="520420"/>
                  </a:lnTo>
                  <a:lnTo>
                    <a:pt x="1189824" y="520065"/>
                  </a:lnTo>
                  <a:lnTo>
                    <a:pt x="1189697" y="519734"/>
                  </a:lnTo>
                  <a:lnTo>
                    <a:pt x="1188808" y="520052"/>
                  </a:lnTo>
                  <a:lnTo>
                    <a:pt x="1187919" y="520407"/>
                  </a:lnTo>
                  <a:lnTo>
                    <a:pt x="1187056" y="520750"/>
                  </a:lnTo>
                  <a:lnTo>
                    <a:pt x="1187170" y="521068"/>
                  </a:lnTo>
                  <a:lnTo>
                    <a:pt x="1187297" y="521385"/>
                  </a:lnTo>
                  <a:lnTo>
                    <a:pt x="1187424" y="521677"/>
                  </a:lnTo>
                  <a:lnTo>
                    <a:pt x="1188313" y="521398"/>
                  </a:lnTo>
                  <a:lnTo>
                    <a:pt x="1189189" y="521068"/>
                  </a:lnTo>
                  <a:lnTo>
                    <a:pt x="1190104" y="520776"/>
                  </a:lnTo>
                  <a:close/>
                </a:path>
                <a:path w="1459865" h="1111250">
                  <a:moveTo>
                    <a:pt x="1213421" y="339826"/>
                  </a:moveTo>
                  <a:lnTo>
                    <a:pt x="1213180" y="339217"/>
                  </a:lnTo>
                  <a:lnTo>
                    <a:pt x="1213053" y="338912"/>
                  </a:lnTo>
                  <a:lnTo>
                    <a:pt x="1210894" y="339471"/>
                  </a:lnTo>
                  <a:lnTo>
                    <a:pt x="1208684" y="340080"/>
                  </a:lnTo>
                  <a:lnTo>
                    <a:pt x="1210487" y="340588"/>
                  </a:lnTo>
                  <a:lnTo>
                    <a:pt x="1211097" y="340969"/>
                  </a:lnTo>
                  <a:lnTo>
                    <a:pt x="1211605" y="340842"/>
                  </a:lnTo>
                  <a:lnTo>
                    <a:pt x="1212253" y="340702"/>
                  </a:lnTo>
                  <a:lnTo>
                    <a:pt x="1212811" y="340194"/>
                  </a:lnTo>
                  <a:lnTo>
                    <a:pt x="1213421" y="339826"/>
                  </a:lnTo>
                  <a:close/>
                </a:path>
                <a:path w="1459865" h="1111250">
                  <a:moveTo>
                    <a:pt x="1263446" y="1066"/>
                  </a:moveTo>
                  <a:lnTo>
                    <a:pt x="1262875" y="482"/>
                  </a:lnTo>
                  <a:lnTo>
                    <a:pt x="1262608" y="0"/>
                  </a:lnTo>
                  <a:lnTo>
                    <a:pt x="1261389" y="838"/>
                  </a:lnTo>
                  <a:lnTo>
                    <a:pt x="1260475" y="1473"/>
                  </a:lnTo>
                  <a:lnTo>
                    <a:pt x="1261249" y="2032"/>
                  </a:lnTo>
                  <a:lnTo>
                    <a:pt x="1261757" y="2692"/>
                  </a:lnTo>
                  <a:lnTo>
                    <a:pt x="1262075" y="2578"/>
                  </a:lnTo>
                  <a:lnTo>
                    <a:pt x="1262595" y="2451"/>
                  </a:lnTo>
                  <a:lnTo>
                    <a:pt x="1263205" y="1917"/>
                  </a:lnTo>
                  <a:lnTo>
                    <a:pt x="1263332" y="1435"/>
                  </a:lnTo>
                  <a:lnTo>
                    <a:pt x="1263446" y="1066"/>
                  </a:lnTo>
                  <a:close/>
                </a:path>
                <a:path w="1459865" h="1111250">
                  <a:moveTo>
                    <a:pt x="1291767" y="190360"/>
                  </a:moveTo>
                  <a:lnTo>
                    <a:pt x="1291717" y="190207"/>
                  </a:lnTo>
                  <a:lnTo>
                    <a:pt x="1291513" y="189585"/>
                  </a:lnTo>
                  <a:lnTo>
                    <a:pt x="1291056" y="189026"/>
                  </a:lnTo>
                  <a:lnTo>
                    <a:pt x="1290523" y="188214"/>
                  </a:lnTo>
                  <a:lnTo>
                    <a:pt x="1289456" y="189230"/>
                  </a:lnTo>
                  <a:lnTo>
                    <a:pt x="1289075" y="189572"/>
                  </a:lnTo>
                  <a:lnTo>
                    <a:pt x="1289558" y="190093"/>
                  </a:lnTo>
                  <a:lnTo>
                    <a:pt x="1289989" y="190703"/>
                  </a:lnTo>
                  <a:lnTo>
                    <a:pt x="1290574" y="191020"/>
                  </a:lnTo>
                  <a:lnTo>
                    <a:pt x="1290751" y="191135"/>
                  </a:lnTo>
                  <a:lnTo>
                    <a:pt x="1291767" y="190360"/>
                  </a:lnTo>
                  <a:close/>
                </a:path>
                <a:path w="1459865" h="1111250">
                  <a:moveTo>
                    <a:pt x="1333296" y="408597"/>
                  </a:moveTo>
                  <a:lnTo>
                    <a:pt x="1332585" y="408076"/>
                  </a:lnTo>
                  <a:lnTo>
                    <a:pt x="1332128" y="407517"/>
                  </a:lnTo>
                  <a:lnTo>
                    <a:pt x="1331582" y="408089"/>
                  </a:lnTo>
                  <a:lnTo>
                    <a:pt x="1331188" y="408495"/>
                  </a:lnTo>
                  <a:lnTo>
                    <a:pt x="1330782" y="408889"/>
                  </a:lnTo>
                  <a:lnTo>
                    <a:pt x="1331188" y="409257"/>
                  </a:lnTo>
                  <a:lnTo>
                    <a:pt x="1331633" y="409956"/>
                  </a:lnTo>
                  <a:lnTo>
                    <a:pt x="1331963" y="409905"/>
                  </a:lnTo>
                  <a:lnTo>
                    <a:pt x="1332445" y="409829"/>
                  </a:lnTo>
                  <a:lnTo>
                    <a:pt x="1332992" y="409270"/>
                  </a:lnTo>
                  <a:lnTo>
                    <a:pt x="1333195" y="408787"/>
                  </a:lnTo>
                  <a:lnTo>
                    <a:pt x="1333296" y="408597"/>
                  </a:lnTo>
                  <a:close/>
                </a:path>
                <a:path w="1459865" h="1111250">
                  <a:moveTo>
                    <a:pt x="1388605" y="645477"/>
                  </a:moveTo>
                  <a:lnTo>
                    <a:pt x="1388529" y="644461"/>
                  </a:lnTo>
                  <a:lnTo>
                    <a:pt x="1388452" y="643445"/>
                  </a:lnTo>
                  <a:lnTo>
                    <a:pt x="1388376" y="642416"/>
                  </a:lnTo>
                  <a:lnTo>
                    <a:pt x="1387995" y="642454"/>
                  </a:lnTo>
                  <a:lnTo>
                    <a:pt x="1387602" y="642480"/>
                  </a:lnTo>
                  <a:lnTo>
                    <a:pt x="1387221" y="642518"/>
                  </a:lnTo>
                  <a:lnTo>
                    <a:pt x="1387602" y="645604"/>
                  </a:lnTo>
                  <a:lnTo>
                    <a:pt x="1387919" y="645566"/>
                  </a:lnTo>
                  <a:lnTo>
                    <a:pt x="1388262" y="645541"/>
                  </a:lnTo>
                  <a:lnTo>
                    <a:pt x="1388605" y="645477"/>
                  </a:lnTo>
                  <a:close/>
                </a:path>
                <a:path w="1459865" h="1111250">
                  <a:moveTo>
                    <a:pt x="1459331" y="288226"/>
                  </a:moveTo>
                  <a:lnTo>
                    <a:pt x="1458887" y="288188"/>
                  </a:lnTo>
                  <a:lnTo>
                    <a:pt x="1458429" y="288188"/>
                  </a:lnTo>
                  <a:lnTo>
                    <a:pt x="1457972" y="288175"/>
                  </a:lnTo>
                  <a:lnTo>
                    <a:pt x="1458087" y="289077"/>
                  </a:lnTo>
                  <a:lnTo>
                    <a:pt x="1458201" y="289941"/>
                  </a:lnTo>
                  <a:lnTo>
                    <a:pt x="1458290" y="290817"/>
                  </a:lnTo>
                  <a:lnTo>
                    <a:pt x="1458595" y="290804"/>
                  </a:lnTo>
                  <a:lnTo>
                    <a:pt x="1458887" y="290791"/>
                  </a:lnTo>
                  <a:lnTo>
                    <a:pt x="1459166" y="290766"/>
                  </a:lnTo>
                  <a:lnTo>
                    <a:pt x="1459217" y="289902"/>
                  </a:lnTo>
                  <a:lnTo>
                    <a:pt x="1459280" y="289052"/>
                  </a:lnTo>
                  <a:lnTo>
                    <a:pt x="1459331" y="2882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71">
              <a:extLst>
                <a:ext uri="{FF2B5EF4-FFF2-40B4-BE49-F238E27FC236}">
                  <a16:creationId xmlns:a16="http://schemas.microsoft.com/office/drawing/2014/main" id="{BB01053D-989C-CCA1-A80E-BEE0297110A0}"/>
                </a:ext>
              </a:extLst>
            </p:cNvPr>
            <p:cNvSpPr/>
            <p:nvPr/>
          </p:nvSpPr>
          <p:spPr>
            <a:xfrm>
              <a:off x="3189177" y="3529629"/>
              <a:ext cx="868876" cy="747281"/>
            </a:xfrm>
            <a:custGeom>
              <a:avLst/>
              <a:gdLst/>
              <a:ahLst/>
              <a:cxnLst/>
              <a:rect l="l" t="t" r="r" b="b"/>
              <a:pathLst>
                <a:path w="1116965" h="1092834">
                  <a:moveTo>
                    <a:pt x="6629" y="443103"/>
                  </a:moveTo>
                  <a:lnTo>
                    <a:pt x="3276" y="437388"/>
                  </a:lnTo>
                  <a:lnTo>
                    <a:pt x="0" y="440410"/>
                  </a:lnTo>
                  <a:lnTo>
                    <a:pt x="2565" y="441452"/>
                  </a:lnTo>
                  <a:lnTo>
                    <a:pt x="6629" y="443103"/>
                  </a:lnTo>
                  <a:close/>
                </a:path>
                <a:path w="1116965" h="1092834">
                  <a:moveTo>
                    <a:pt x="22567" y="414121"/>
                  </a:moveTo>
                  <a:lnTo>
                    <a:pt x="22072" y="412927"/>
                  </a:lnTo>
                  <a:lnTo>
                    <a:pt x="21742" y="410845"/>
                  </a:lnTo>
                  <a:lnTo>
                    <a:pt x="20218" y="412305"/>
                  </a:lnTo>
                  <a:lnTo>
                    <a:pt x="18935" y="412965"/>
                  </a:lnTo>
                  <a:lnTo>
                    <a:pt x="18770" y="413816"/>
                  </a:lnTo>
                  <a:lnTo>
                    <a:pt x="18605" y="414718"/>
                  </a:lnTo>
                  <a:lnTo>
                    <a:pt x="19570" y="415823"/>
                  </a:lnTo>
                  <a:lnTo>
                    <a:pt x="20040" y="416814"/>
                  </a:lnTo>
                  <a:lnTo>
                    <a:pt x="20828" y="416242"/>
                  </a:lnTo>
                  <a:lnTo>
                    <a:pt x="22034" y="415823"/>
                  </a:lnTo>
                  <a:lnTo>
                    <a:pt x="22567" y="414121"/>
                  </a:lnTo>
                  <a:close/>
                </a:path>
                <a:path w="1116965" h="1092834">
                  <a:moveTo>
                    <a:pt x="69380" y="772236"/>
                  </a:moveTo>
                  <a:lnTo>
                    <a:pt x="67360" y="770699"/>
                  </a:lnTo>
                  <a:lnTo>
                    <a:pt x="64554" y="773620"/>
                  </a:lnTo>
                  <a:lnTo>
                    <a:pt x="67665" y="775538"/>
                  </a:lnTo>
                  <a:lnTo>
                    <a:pt x="68021" y="773963"/>
                  </a:lnTo>
                  <a:lnTo>
                    <a:pt x="69380" y="772236"/>
                  </a:lnTo>
                  <a:close/>
                </a:path>
                <a:path w="1116965" h="1092834">
                  <a:moveTo>
                    <a:pt x="79159" y="489762"/>
                  </a:moveTo>
                  <a:lnTo>
                    <a:pt x="78346" y="487680"/>
                  </a:lnTo>
                  <a:lnTo>
                    <a:pt x="78371" y="484974"/>
                  </a:lnTo>
                  <a:lnTo>
                    <a:pt x="75095" y="483730"/>
                  </a:lnTo>
                  <a:lnTo>
                    <a:pt x="75463" y="486981"/>
                  </a:lnTo>
                  <a:lnTo>
                    <a:pt x="75895" y="489267"/>
                  </a:lnTo>
                  <a:lnTo>
                    <a:pt x="79159" y="489762"/>
                  </a:lnTo>
                  <a:close/>
                </a:path>
                <a:path w="1116965" h="1092834">
                  <a:moveTo>
                    <a:pt x="98310" y="843318"/>
                  </a:moveTo>
                  <a:lnTo>
                    <a:pt x="97116" y="842822"/>
                  </a:lnTo>
                  <a:lnTo>
                    <a:pt x="94716" y="841844"/>
                  </a:lnTo>
                  <a:lnTo>
                    <a:pt x="94513" y="842327"/>
                  </a:lnTo>
                  <a:lnTo>
                    <a:pt x="94094" y="843305"/>
                  </a:lnTo>
                  <a:lnTo>
                    <a:pt x="97891" y="844461"/>
                  </a:lnTo>
                  <a:lnTo>
                    <a:pt x="98031" y="844080"/>
                  </a:lnTo>
                  <a:lnTo>
                    <a:pt x="98310" y="843318"/>
                  </a:lnTo>
                  <a:close/>
                </a:path>
                <a:path w="1116965" h="1092834">
                  <a:moveTo>
                    <a:pt x="113334" y="847217"/>
                  </a:moveTo>
                  <a:lnTo>
                    <a:pt x="113030" y="846302"/>
                  </a:lnTo>
                  <a:lnTo>
                    <a:pt x="112915" y="845223"/>
                  </a:lnTo>
                  <a:lnTo>
                    <a:pt x="112077" y="844169"/>
                  </a:lnTo>
                  <a:lnTo>
                    <a:pt x="110959" y="844473"/>
                  </a:lnTo>
                  <a:lnTo>
                    <a:pt x="109524" y="844486"/>
                  </a:lnTo>
                  <a:lnTo>
                    <a:pt x="110286" y="845947"/>
                  </a:lnTo>
                  <a:lnTo>
                    <a:pt x="110566" y="846963"/>
                  </a:lnTo>
                  <a:lnTo>
                    <a:pt x="111594" y="847852"/>
                  </a:lnTo>
                  <a:lnTo>
                    <a:pt x="112623" y="847356"/>
                  </a:lnTo>
                  <a:lnTo>
                    <a:pt x="113334" y="847217"/>
                  </a:lnTo>
                  <a:close/>
                </a:path>
                <a:path w="1116965" h="1092834">
                  <a:moveTo>
                    <a:pt x="142138" y="863815"/>
                  </a:moveTo>
                  <a:lnTo>
                    <a:pt x="141592" y="862368"/>
                  </a:lnTo>
                  <a:lnTo>
                    <a:pt x="139090" y="861250"/>
                  </a:lnTo>
                  <a:lnTo>
                    <a:pt x="137934" y="862342"/>
                  </a:lnTo>
                  <a:lnTo>
                    <a:pt x="137325" y="864425"/>
                  </a:lnTo>
                  <a:lnTo>
                    <a:pt x="138925" y="866013"/>
                  </a:lnTo>
                  <a:lnTo>
                    <a:pt x="140538" y="866381"/>
                  </a:lnTo>
                  <a:lnTo>
                    <a:pt x="142138" y="863815"/>
                  </a:lnTo>
                  <a:close/>
                </a:path>
                <a:path w="1116965" h="1092834">
                  <a:moveTo>
                    <a:pt x="145427" y="886371"/>
                  </a:moveTo>
                  <a:lnTo>
                    <a:pt x="144945" y="885253"/>
                  </a:lnTo>
                  <a:lnTo>
                    <a:pt x="144703" y="884682"/>
                  </a:lnTo>
                  <a:lnTo>
                    <a:pt x="142913" y="885177"/>
                  </a:lnTo>
                  <a:lnTo>
                    <a:pt x="140462" y="884440"/>
                  </a:lnTo>
                  <a:lnTo>
                    <a:pt x="139623" y="888695"/>
                  </a:lnTo>
                  <a:lnTo>
                    <a:pt x="142125" y="887679"/>
                  </a:lnTo>
                  <a:lnTo>
                    <a:pt x="145427" y="886371"/>
                  </a:lnTo>
                  <a:close/>
                </a:path>
                <a:path w="1116965" h="1092834">
                  <a:moveTo>
                    <a:pt x="156629" y="797623"/>
                  </a:moveTo>
                  <a:lnTo>
                    <a:pt x="156121" y="796442"/>
                  </a:lnTo>
                  <a:lnTo>
                    <a:pt x="155905" y="794727"/>
                  </a:lnTo>
                  <a:lnTo>
                    <a:pt x="154355" y="795870"/>
                  </a:lnTo>
                  <a:lnTo>
                    <a:pt x="153162" y="796328"/>
                  </a:lnTo>
                  <a:lnTo>
                    <a:pt x="152730" y="797191"/>
                  </a:lnTo>
                  <a:lnTo>
                    <a:pt x="152463" y="797801"/>
                  </a:lnTo>
                  <a:lnTo>
                    <a:pt x="153200" y="798918"/>
                  </a:lnTo>
                  <a:lnTo>
                    <a:pt x="153504" y="799820"/>
                  </a:lnTo>
                  <a:lnTo>
                    <a:pt x="154470" y="799261"/>
                  </a:lnTo>
                  <a:lnTo>
                    <a:pt x="155651" y="798918"/>
                  </a:lnTo>
                  <a:lnTo>
                    <a:pt x="156260" y="798106"/>
                  </a:lnTo>
                  <a:lnTo>
                    <a:pt x="156629" y="797623"/>
                  </a:lnTo>
                  <a:close/>
                </a:path>
                <a:path w="1116965" h="1092834">
                  <a:moveTo>
                    <a:pt x="157632" y="576097"/>
                  </a:moveTo>
                  <a:lnTo>
                    <a:pt x="155511" y="574243"/>
                  </a:lnTo>
                  <a:lnTo>
                    <a:pt x="154457" y="573328"/>
                  </a:lnTo>
                  <a:lnTo>
                    <a:pt x="154063" y="573786"/>
                  </a:lnTo>
                  <a:lnTo>
                    <a:pt x="153301" y="574725"/>
                  </a:lnTo>
                  <a:lnTo>
                    <a:pt x="153809" y="575335"/>
                  </a:lnTo>
                  <a:lnTo>
                    <a:pt x="154228" y="576097"/>
                  </a:lnTo>
                  <a:lnTo>
                    <a:pt x="154863" y="576541"/>
                  </a:lnTo>
                  <a:lnTo>
                    <a:pt x="155409" y="576948"/>
                  </a:lnTo>
                  <a:lnTo>
                    <a:pt x="156210" y="577011"/>
                  </a:lnTo>
                  <a:lnTo>
                    <a:pt x="156895" y="577215"/>
                  </a:lnTo>
                  <a:lnTo>
                    <a:pt x="157149" y="576846"/>
                  </a:lnTo>
                  <a:lnTo>
                    <a:pt x="157365" y="576478"/>
                  </a:lnTo>
                  <a:lnTo>
                    <a:pt x="157632" y="576097"/>
                  </a:lnTo>
                  <a:close/>
                </a:path>
                <a:path w="1116965" h="1092834">
                  <a:moveTo>
                    <a:pt x="159232" y="600735"/>
                  </a:moveTo>
                  <a:lnTo>
                    <a:pt x="154292" y="599770"/>
                  </a:lnTo>
                  <a:lnTo>
                    <a:pt x="155511" y="605269"/>
                  </a:lnTo>
                  <a:lnTo>
                    <a:pt x="159232" y="600735"/>
                  </a:lnTo>
                  <a:close/>
                </a:path>
                <a:path w="1116965" h="1092834">
                  <a:moveTo>
                    <a:pt x="160845" y="422376"/>
                  </a:moveTo>
                  <a:lnTo>
                    <a:pt x="157746" y="419798"/>
                  </a:lnTo>
                  <a:lnTo>
                    <a:pt x="155295" y="422236"/>
                  </a:lnTo>
                  <a:lnTo>
                    <a:pt x="157378" y="422275"/>
                  </a:lnTo>
                  <a:lnTo>
                    <a:pt x="160845" y="422376"/>
                  </a:lnTo>
                  <a:close/>
                </a:path>
                <a:path w="1116965" h="1092834">
                  <a:moveTo>
                    <a:pt x="164439" y="113880"/>
                  </a:moveTo>
                  <a:lnTo>
                    <a:pt x="160540" y="110083"/>
                  </a:lnTo>
                  <a:lnTo>
                    <a:pt x="155778" y="110363"/>
                  </a:lnTo>
                  <a:lnTo>
                    <a:pt x="164439" y="113880"/>
                  </a:lnTo>
                  <a:close/>
                </a:path>
                <a:path w="1116965" h="1092834">
                  <a:moveTo>
                    <a:pt x="209296" y="370116"/>
                  </a:moveTo>
                  <a:lnTo>
                    <a:pt x="208876" y="369925"/>
                  </a:lnTo>
                  <a:lnTo>
                    <a:pt x="208026" y="369531"/>
                  </a:lnTo>
                  <a:lnTo>
                    <a:pt x="207378" y="370725"/>
                  </a:lnTo>
                  <a:lnTo>
                    <a:pt x="206679" y="371894"/>
                  </a:lnTo>
                  <a:lnTo>
                    <a:pt x="206082" y="373341"/>
                  </a:lnTo>
                  <a:lnTo>
                    <a:pt x="206819" y="373900"/>
                  </a:lnTo>
                  <a:lnTo>
                    <a:pt x="207467" y="374611"/>
                  </a:lnTo>
                  <a:lnTo>
                    <a:pt x="208191" y="372872"/>
                  </a:lnTo>
                  <a:lnTo>
                    <a:pt x="208737" y="371487"/>
                  </a:lnTo>
                  <a:lnTo>
                    <a:pt x="209296" y="370116"/>
                  </a:lnTo>
                  <a:close/>
                </a:path>
                <a:path w="1116965" h="1092834">
                  <a:moveTo>
                    <a:pt x="217258" y="30378"/>
                  </a:moveTo>
                  <a:lnTo>
                    <a:pt x="216662" y="28790"/>
                  </a:lnTo>
                  <a:lnTo>
                    <a:pt x="213550" y="27368"/>
                  </a:lnTo>
                  <a:lnTo>
                    <a:pt x="212483" y="27889"/>
                  </a:lnTo>
                  <a:lnTo>
                    <a:pt x="210908" y="28130"/>
                  </a:lnTo>
                  <a:lnTo>
                    <a:pt x="212153" y="29921"/>
                  </a:lnTo>
                  <a:lnTo>
                    <a:pt x="213017" y="31178"/>
                  </a:lnTo>
                  <a:lnTo>
                    <a:pt x="214198" y="32842"/>
                  </a:lnTo>
                  <a:lnTo>
                    <a:pt x="217258" y="30378"/>
                  </a:lnTo>
                  <a:close/>
                </a:path>
                <a:path w="1116965" h="1092834">
                  <a:moveTo>
                    <a:pt x="221716" y="176225"/>
                  </a:moveTo>
                  <a:lnTo>
                    <a:pt x="220116" y="171767"/>
                  </a:lnTo>
                  <a:lnTo>
                    <a:pt x="218351" y="172567"/>
                  </a:lnTo>
                  <a:lnTo>
                    <a:pt x="219633" y="175221"/>
                  </a:lnTo>
                  <a:lnTo>
                    <a:pt x="220332" y="176466"/>
                  </a:lnTo>
                  <a:lnTo>
                    <a:pt x="221005" y="176364"/>
                  </a:lnTo>
                  <a:lnTo>
                    <a:pt x="221716" y="176225"/>
                  </a:lnTo>
                  <a:close/>
                </a:path>
                <a:path w="1116965" h="1092834">
                  <a:moveTo>
                    <a:pt x="239090" y="200279"/>
                  </a:moveTo>
                  <a:lnTo>
                    <a:pt x="238887" y="199618"/>
                  </a:lnTo>
                  <a:lnTo>
                    <a:pt x="238785" y="199021"/>
                  </a:lnTo>
                  <a:lnTo>
                    <a:pt x="232625" y="198678"/>
                  </a:lnTo>
                  <a:lnTo>
                    <a:pt x="234353" y="202653"/>
                  </a:lnTo>
                  <a:lnTo>
                    <a:pt x="237464" y="201168"/>
                  </a:lnTo>
                  <a:lnTo>
                    <a:pt x="239090" y="200279"/>
                  </a:lnTo>
                  <a:close/>
                </a:path>
                <a:path w="1116965" h="1092834">
                  <a:moveTo>
                    <a:pt x="244271" y="212102"/>
                  </a:moveTo>
                  <a:lnTo>
                    <a:pt x="238975" y="213245"/>
                  </a:lnTo>
                  <a:lnTo>
                    <a:pt x="241211" y="214731"/>
                  </a:lnTo>
                  <a:lnTo>
                    <a:pt x="242976" y="214401"/>
                  </a:lnTo>
                  <a:lnTo>
                    <a:pt x="244271" y="212102"/>
                  </a:lnTo>
                  <a:close/>
                </a:path>
                <a:path w="1116965" h="1092834">
                  <a:moveTo>
                    <a:pt x="256349" y="934059"/>
                  </a:moveTo>
                  <a:lnTo>
                    <a:pt x="254558" y="933932"/>
                  </a:lnTo>
                  <a:lnTo>
                    <a:pt x="253174" y="935329"/>
                  </a:lnTo>
                  <a:lnTo>
                    <a:pt x="253047" y="936637"/>
                  </a:lnTo>
                  <a:lnTo>
                    <a:pt x="256032" y="938428"/>
                  </a:lnTo>
                  <a:lnTo>
                    <a:pt x="256184" y="936561"/>
                  </a:lnTo>
                  <a:lnTo>
                    <a:pt x="256247" y="935316"/>
                  </a:lnTo>
                  <a:lnTo>
                    <a:pt x="256349" y="934059"/>
                  </a:lnTo>
                  <a:close/>
                </a:path>
                <a:path w="1116965" h="1092834">
                  <a:moveTo>
                    <a:pt x="277660" y="945261"/>
                  </a:moveTo>
                  <a:lnTo>
                    <a:pt x="274574" y="945972"/>
                  </a:lnTo>
                  <a:lnTo>
                    <a:pt x="274078" y="947420"/>
                  </a:lnTo>
                  <a:lnTo>
                    <a:pt x="275666" y="950188"/>
                  </a:lnTo>
                  <a:lnTo>
                    <a:pt x="277660" y="945261"/>
                  </a:lnTo>
                  <a:close/>
                </a:path>
                <a:path w="1116965" h="1092834">
                  <a:moveTo>
                    <a:pt x="308711" y="9067"/>
                  </a:moveTo>
                  <a:lnTo>
                    <a:pt x="308521" y="8001"/>
                  </a:lnTo>
                  <a:lnTo>
                    <a:pt x="308432" y="7480"/>
                  </a:lnTo>
                  <a:lnTo>
                    <a:pt x="307835" y="6794"/>
                  </a:lnTo>
                  <a:lnTo>
                    <a:pt x="307327" y="5918"/>
                  </a:lnTo>
                  <a:lnTo>
                    <a:pt x="306565" y="5549"/>
                  </a:lnTo>
                  <a:lnTo>
                    <a:pt x="306197" y="5397"/>
                  </a:lnTo>
                  <a:lnTo>
                    <a:pt x="305358" y="6223"/>
                  </a:lnTo>
                  <a:lnTo>
                    <a:pt x="304749" y="6616"/>
                  </a:lnTo>
                  <a:lnTo>
                    <a:pt x="305257" y="7378"/>
                  </a:lnTo>
                  <a:lnTo>
                    <a:pt x="305638" y="8343"/>
                  </a:lnTo>
                  <a:lnTo>
                    <a:pt x="306349" y="8839"/>
                  </a:lnTo>
                  <a:lnTo>
                    <a:pt x="306920" y="9207"/>
                  </a:lnTo>
                  <a:lnTo>
                    <a:pt x="307898" y="9017"/>
                  </a:lnTo>
                  <a:lnTo>
                    <a:pt x="308711" y="9067"/>
                  </a:lnTo>
                  <a:close/>
                </a:path>
                <a:path w="1116965" h="1092834">
                  <a:moveTo>
                    <a:pt x="313842" y="911860"/>
                  </a:moveTo>
                  <a:lnTo>
                    <a:pt x="312889" y="910590"/>
                  </a:lnTo>
                  <a:lnTo>
                    <a:pt x="312458" y="909408"/>
                  </a:lnTo>
                  <a:lnTo>
                    <a:pt x="311734" y="909205"/>
                  </a:lnTo>
                  <a:lnTo>
                    <a:pt x="310984" y="908964"/>
                  </a:lnTo>
                  <a:lnTo>
                    <a:pt x="309943" y="909675"/>
                  </a:lnTo>
                  <a:lnTo>
                    <a:pt x="309041" y="909993"/>
                  </a:lnTo>
                  <a:lnTo>
                    <a:pt x="309537" y="910971"/>
                  </a:lnTo>
                  <a:lnTo>
                    <a:pt x="309816" y="912241"/>
                  </a:lnTo>
                  <a:lnTo>
                    <a:pt x="311073" y="913142"/>
                  </a:lnTo>
                  <a:lnTo>
                    <a:pt x="312343" y="912342"/>
                  </a:lnTo>
                  <a:lnTo>
                    <a:pt x="313842" y="911860"/>
                  </a:lnTo>
                  <a:close/>
                </a:path>
                <a:path w="1116965" h="1092834">
                  <a:moveTo>
                    <a:pt x="346176" y="192925"/>
                  </a:moveTo>
                  <a:lnTo>
                    <a:pt x="343230" y="193776"/>
                  </a:lnTo>
                  <a:lnTo>
                    <a:pt x="342328" y="194767"/>
                  </a:lnTo>
                  <a:lnTo>
                    <a:pt x="343001" y="196786"/>
                  </a:lnTo>
                  <a:lnTo>
                    <a:pt x="343115" y="197091"/>
                  </a:lnTo>
                  <a:lnTo>
                    <a:pt x="343636" y="197256"/>
                  </a:lnTo>
                  <a:lnTo>
                    <a:pt x="344246" y="197662"/>
                  </a:lnTo>
                  <a:lnTo>
                    <a:pt x="346176" y="192925"/>
                  </a:lnTo>
                  <a:close/>
                </a:path>
                <a:path w="1116965" h="1092834">
                  <a:moveTo>
                    <a:pt x="347878" y="490029"/>
                  </a:moveTo>
                  <a:lnTo>
                    <a:pt x="345706" y="489165"/>
                  </a:lnTo>
                  <a:lnTo>
                    <a:pt x="343674" y="488327"/>
                  </a:lnTo>
                  <a:lnTo>
                    <a:pt x="340931" y="487222"/>
                  </a:lnTo>
                  <a:lnTo>
                    <a:pt x="343357" y="492417"/>
                  </a:lnTo>
                  <a:lnTo>
                    <a:pt x="344576" y="492810"/>
                  </a:lnTo>
                  <a:lnTo>
                    <a:pt x="347878" y="490029"/>
                  </a:lnTo>
                  <a:close/>
                </a:path>
                <a:path w="1116965" h="1092834">
                  <a:moveTo>
                    <a:pt x="351663" y="779386"/>
                  </a:moveTo>
                  <a:lnTo>
                    <a:pt x="351650" y="777201"/>
                  </a:lnTo>
                  <a:lnTo>
                    <a:pt x="351002" y="775868"/>
                  </a:lnTo>
                  <a:lnTo>
                    <a:pt x="348437" y="776503"/>
                  </a:lnTo>
                  <a:lnTo>
                    <a:pt x="348310" y="778103"/>
                  </a:lnTo>
                  <a:lnTo>
                    <a:pt x="347980" y="779754"/>
                  </a:lnTo>
                  <a:lnTo>
                    <a:pt x="350342" y="780046"/>
                  </a:lnTo>
                  <a:lnTo>
                    <a:pt x="350761" y="780084"/>
                  </a:lnTo>
                  <a:lnTo>
                    <a:pt x="351663" y="779386"/>
                  </a:lnTo>
                  <a:close/>
                </a:path>
                <a:path w="1116965" h="1092834">
                  <a:moveTo>
                    <a:pt x="359587" y="476161"/>
                  </a:moveTo>
                  <a:lnTo>
                    <a:pt x="359244" y="475157"/>
                  </a:lnTo>
                  <a:lnTo>
                    <a:pt x="359168" y="473837"/>
                  </a:lnTo>
                  <a:lnTo>
                    <a:pt x="357759" y="474472"/>
                  </a:lnTo>
                  <a:lnTo>
                    <a:pt x="356882" y="474726"/>
                  </a:lnTo>
                  <a:lnTo>
                    <a:pt x="356260" y="475272"/>
                  </a:lnTo>
                  <a:lnTo>
                    <a:pt x="356082" y="475411"/>
                  </a:lnTo>
                  <a:lnTo>
                    <a:pt x="356641" y="476948"/>
                  </a:lnTo>
                  <a:lnTo>
                    <a:pt x="357746" y="477253"/>
                  </a:lnTo>
                  <a:lnTo>
                    <a:pt x="358762" y="476935"/>
                  </a:lnTo>
                  <a:lnTo>
                    <a:pt x="359283" y="476453"/>
                  </a:lnTo>
                  <a:lnTo>
                    <a:pt x="359587" y="476161"/>
                  </a:lnTo>
                  <a:close/>
                </a:path>
                <a:path w="1116965" h="1092834">
                  <a:moveTo>
                    <a:pt x="440588" y="460260"/>
                  </a:moveTo>
                  <a:lnTo>
                    <a:pt x="437349" y="461619"/>
                  </a:lnTo>
                  <a:lnTo>
                    <a:pt x="436562" y="462749"/>
                  </a:lnTo>
                  <a:lnTo>
                    <a:pt x="437654" y="464553"/>
                  </a:lnTo>
                  <a:lnTo>
                    <a:pt x="437819" y="464870"/>
                  </a:lnTo>
                  <a:lnTo>
                    <a:pt x="439115" y="464959"/>
                  </a:lnTo>
                  <a:lnTo>
                    <a:pt x="439585" y="463727"/>
                  </a:lnTo>
                  <a:lnTo>
                    <a:pt x="439915" y="462534"/>
                  </a:lnTo>
                  <a:lnTo>
                    <a:pt x="440588" y="460260"/>
                  </a:lnTo>
                  <a:close/>
                </a:path>
                <a:path w="1116965" h="1092834">
                  <a:moveTo>
                    <a:pt x="445109" y="139801"/>
                  </a:moveTo>
                  <a:lnTo>
                    <a:pt x="442264" y="139141"/>
                  </a:lnTo>
                  <a:lnTo>
                    <a:pt x="440880" y="139890"/>
                  </a:lnTo>
                  <a:lnTo>
                    <a:pt x="440372" y="142532"/>
                  </a:lnTo>
                  <a:lnTo>
                    <a:pt x="443230" y="143954"/>
                  </a:lnTo>
                  <a:lnTo>
                    <a:pt x="444334" y="142786"/>
                  </a:lnTo>
                  <a:lnTo>
                    <a:pt x="445109" y="139801"/>
                  </a:lnTo>
                  <a:close/>
                </a:path>
                <a:path w="1116965" h="1092834">
                  <a:moveTo>
                    <a:pt x="446100" y="269798"/>
                  </a:moveTo>
                  <a:lnTo>
                    <a:pt x="440016" y="270217"/>
                  </a:lnTo>
                  <a:lnTo>
                    <a:pt x="440474" y="274434"/>
                  </a:lnTo>
                  <a:lnTo>
                    <a:pt x="446100" y="269798"/>
                  </a:lnTo>
                  <a:close/>
                </a:path>
                <a:path w="1116965" h="1092834">
                  <a:moveTo>
                    <a:pt x="460400" y="547738"/>
                  </a:moveTo>
                  <a:lnTo>
                    <a:pt x="457022" y="549694"/>
                  </a:lnTo>
                  <a:lnTo>
                    <a:pt x="455637" y="550468"/>
                  </a:lnTo>
                  <a:lnTo>
                    <a:pt x="459473" y="550976"/>
                  </a:lnTo>
                  <a:lnTo>
                    <a:pt x="460400" y="547738"/>
                  </a:lnTo>
                  <a:close/>
                </a:path>
                <a:path w="1116965" h="1092834">
                  <a:moveTo>
                    <a:pt x="465137" y="870991"/>
                  </a:moveTo>
                  <a:lnTo>
                    <a:pt x="461975" y="868184"/>
                  </a:lnTo>
                  <a:lnTo>
                    <a:pt x="461340" y="868946"/>
                  </a:lnTo>
                  <a:lnTo>
                    <a:pt x="460730" y="869721"/>
                  </a:lnTo>
                  <a:lnTo>
                    <a:pt x="460146" y="870496"/>
                  </a:lnTo>
                  <a:lnTo>
                    <a:pt x="462483" y="872083"/>
                  </a:lnTo>
                  <a:lnTo>
                    <a:pt x="463651" y="872871"/>
                  </a:lnTo>
                  <a:lnTo>
                    <a:pt x="464642" y="871626"/>
                  </a:lnTo>
                  <a:lnTo>
                    <a:pt x="465137" y="870991"/>
                  </a:lnTo>
                  <a:close/>
                </a:path>
                <a:path w="1116965" h="1092834">
                  <a:moveTo>
                    <a:pt x="495604" y="652970"/>
                  </a:moveTo>
                  <a:lnTo>
                    <a:pt x="494296" y="651217"/>
                  </a:lnTo>
                  <a:lnTo>
                    <a:pt x="492861" y="651129"/>
                  </a:lnTo>
                  <a:lnTo>
                    <a:pt x="491451" y="652716"/>
                  </a:lnTo>
                  <a:lnTo>
                    <a:pt x="491248" y="652983"/>
                  </a:lnTo>
                  <a:lnTo>
                    <a:pt x="491490" y="654151"/>
                  </a:lnTo>
                  <a:lnTo>
                    <a:pt x="493585" y="655535"/>
                  </a:lnTo>
                  <a:lnTo>
                    <a:pt x="494995" y="655294"/>
                  </a:lnTo>
                  <a:lnTo>
                    <a:pt x="495604" y="652970"/>
                  </a:lnTo>
                  <a:close/>
                </a:path>
                <a:path w="1116965" h="1092834">
                  <a:moveTo>
                    <a:pt x="504710" y="111086"/>
                  </a:moveTo>
                  <a:lnTo>
                    <a:pt x="499948" y="114427"/>
                  </a:lnTo>
                  <a:lnTo>
                    <a:pt x="500621" y="117678"/>
                  </a:lnTo>
                  <a:lnTo>
                    <a:pt x="501929" y="115544"/>
                  </a:lnTo>
                  <a:lnTo>
                    <a:pt x="503021" y="113830"/>
                  </a:lnTo>
                  <a:lnTo>
                    <a:pt x="504710" y="111086"/>
                  </a:lnTo>
                  <a:close/>
                </a:path>
                <a:path w="1116965" h="1092834">
                  <a:moveTo>
                    <a:pt x="534974" y="446747"/>
                  </a:moveTo>
                  <a:lnTo>
                    <a:pt x="533704" y="445173"/>
                  </a:lnTo>
                  <a:lnTo>
                    <a:pt x="532980" y="442633"/>
                  </a:lnTo>
                  <a:lnTo>
                    <a:pt x="529996" y="443941"/>
                  </a:lnTo>
                  <a:lnTo>
                    <a:pt x="534974" y="446747"/>
                  </a:lnTo>
                  <a:close/>
                </a:path>
                <a:path w="1116965" h="1092834">
                  <a:moveTo>
                    <a:pt x="548551" y="697585"/>
                  </a:moveTo>
                  <a:lnTo>
                    <a:pt x="548462" y="695312"/>
                  </a:lnTo>
                  <a:lnTo>
                    <a:pt x="548068" y="692823"/>
                  </a:lnTo>
                  <a:lnTo>
                    <a:pt x="543864" y="693585"/>
                  </a:lnTo>
                  <a:lnTo>
                    <a:pt x="545782" y="699020"/>
                  </a:lnTo>
                  <a:lnTo>
                    <a:pt x="548551" y="697585"/>
                  </a:lnTo>
                  <a:close/>
                </a:path>
                <a:path w="1116965" h="1092834">
                  <a:moveTo>
                    <a:pt x="548767" y="5080"/>
                  </a:moveTo>
                  <a:lnTo>
                    <a:pt x="546150" y="1409"/>
                  </a:lnTo>
                  <a:lnTo>
                    <a:pt x="545134" y="0"/>
                  </a:lnTo>
                  <a:lnTo>
                    <a:pt x="544080" y="2844"/>
                  </a:lnTo>
                  <a:lnTo>
                    <a:pt x="544360" y="4762"/>
                  </a:lnTo>
                  <a:lnTo>
                    <a:pt x="548767" y="5080"/>
                  </a:lnTo>
                  <a:close/>
                </a:path>
                <a:path w="1116965" h="1092834">
                  <a:moveTo>
                    <a:pt x="556234" y="786257"/>
                  </a:moveTo>
                  <a:lnTo>
                    <a:pt x="553758" y="787615"/>
                  </a:lnTo>
                  <a:lnTo>
                    <a:pt x="549871" y="789774"/>
                  </a:lnTo>
                  <a:lnTo>
                    <a:pt x="553186" y="793737"/>
                  </a:lnTo>
                  <a:lnTo>
                    <a:pt x="554342" y="790879"/>
                  </a:lnTo>
                  <a:lnTo>
                    <a:pt x="556234" y="786257"/>
                  </a:lnTo>
                  <a:close/>
                </a:path>
                <a:path w="1116965" h="1092834">
                  <a:moveTo>
                    <a:pt x="565645" y="724662"/>
                  </a:moveTo>
                  <a:lnTo>
                    <a:pt x="563968" y="724420"/>
                  </a:lnTo>
                  <a:lnTo>
                    <a:pt x="561035" y="724090"/>
                  </a:lnTo>
                  <a:lnTo>
                    <a:pt x="562394" y="725995"/>
                  </a:lnTo>
                  <a:lnTo>
                    <a:pt x="563232" y="727189"/>
                  </a:lnTo>
                  <a:lnTo>
                    <a:pt x="564083" y="728383"/>
                  </a:lnTo>
                  <a:lnTo>
                    <a:pt x="564502" y="727938"/>
                  </a:lnTo>
                  <a:lnTo>
                    <a:pt x="565213" y="727557"/>
                  </a:lnTo>
                  <a:lnTo>
                    <a:pt x="565277" y="727036"/>
                  </a:lnTo>
                  <a:lnTo>
                    <a:pt x="565645" y="724662"/>
                  </a:lnTo>
                  <a:close/>
                </a:path>
                <a:path w="1116965" h="1092834">
                  <a:moveTo>
                    <a:pt x="567093" y="387845"/>
                  </a:moveTo>
                  <a:lnTo>
                    <a:pt x="566775" y="385038"/>
                  </a:lnTo>
                  <a:lnTo>
                    <a:pt x="565404" y="384136"/>
                  </a:lnTo>
                  <a:lnTo>
                    <a:pt x="561644" y="384860"/>
                  </a:lnTo>
                  <a:lnTo>
                    <a:pt x="564248" y="386283"/>
                  </a:lnTo>
                  <a:lnTo>
                    <a:pt x="567093" y="387845"/>
                  </a:lnTo>
                  <a:close/>
                </a:path>
                <a:path w="1116965" h="1092834">
                  <a:moveTo>
                    <a:pt x="576033" y="903859"/>
                  </a:moveTo>
                  <a:lnTo>
                    <a:pt x="575259" y="902944"/>
                  </a:lnTo>
                  <a:lnTo>
                    <a:pt x="574497" y="902004"/>
                  </a:lnTo>
                  <a:lnTo>
                    <a:pt x="573646" y="901179"/>
                  </a:lnTo>
                  <a:lnTo>
                    <a:pt x="572325" y="902119"/>
                  </a:lnTo>
                  <a:lnTo>
                    <a:pt x="572947" y="903224"/>
                  </a:lnTo>
                  <a:lnTo>
                    <a:pt x="573671" y="904163"/>
                  </a:lnTo>
                  <a:lnTo>
                    <a:pt x="574370" y="905141"/>
                  </a:lnTo>
                  <a:lnTo>
                    <a:pt x="574929" y="904722"/>
                  </a:lnTo>
                  <a:lnTo>
                    <a:pt x="575475" y="904290"/>
                  </a:lnTo>
                  <a:lnTo>
                    <a:pt x="576033" y="903859"/>
                  </a:lnTo>
                  <a:close/>
                </a:path>
                <a:path w="1116965" h="1092834">
                  <a:moveTo>
                    <a:pt x="577405" y="445706"/>
                  </a:moveTo>
                  <a:lnTo>
                    <a:pt x="575576" y="444284"/>
                  </a:lnTo>
                  <a:lnTo>
                    <a:pt x="573252" y="442531"/>
                  </a:lnTo>
                  <a:lnTo>
                    <a:pt x="572185" y="443395"/>
                  </a:lnTo>
                  <a:lnTo>
                    <a:pt x="572731" y="445439"/>
                  </a:lnTo>
                  <a:lnTo>
                    <a:pt x="573938" y="446493"/>
                  </a:lnTo>
                  <a:lnTo>
                    <a:pt x="577405" y="445706"/>
                  </a:lnTo>
                  <a:close/>
                </a:path>
                <a:path w="1116965" h="1092834">
                  <a:moveTo>
                    <a:pt x="609371" y="822071"/>
                  </a:moveTo>
                  <a:lnTo>
                    <a:pt x="607745" y="822629"/>
                  </a:lnTo>
                  <a:lnTo>
                    <a:pt x="606145" y="823188"/>
                  </a:lnTo>
                  <a:lnTo>
                    <a:pt x="604520" y="823734"/>
                  </a:lnTo>
                  <a:lnTo>
                    <a:pt x="607034" y="825766"/>
                  </a:lnTo>
                  <a:lnTo>
                    <a:pt x="608825" y="825677"/>
                  </a:lnTo>
                  <a:lnTo>
                    <a:pt x="609371" y="822071"/>
                  </a:lnTo>
                  <a:close/>
                </a:path>
                <a:path w="1116965" h="1092834">
                  <a:moveTo>
                    <a:pt x="610603" y="243065"/>
                  </a:moveTo>
                  <a:lnTo>
                    <a:pt x="609790" y="243078"/>
                  </a:lnTo>
                  <a:lnTo>
                    <a:pt x="609003" y="243103"/>
                  </a:lnTo>
                  <a:lnTo>
                    <a:pt x="608164" y="243103"/>
                  </a:lnTo>
                  <a:lnTo>
                    <a:pt x="608241" y="244335"/>
                  </a:lnTo>
                  <a:lnTo>
                    <a:pt x="608304" y="245541"/>
                  </a:lnTo>
                  <a:lnTo>
                    <a:pt x="608355" y="246748"/>
                  </a:lnTo>
                  <a:lnTo>
                    <a:pt x="610590" y="246748"/>
                  </a:lnTo>
                  <a:lnTo>
                    <a:pt x="610590" y="245529"/>
                  </a:lnTo>
                  <a:lnTo>
                    <a:pt x="610603" y="243065"/>
                  </a:lnTo>
                  <a:close/>
                </a:path>
                <a:path w="1116965" h="1092834">
                  <a:moveTo>
                    <a:pt x="625055" y="22910"/>
                  </a:moveTo>
                  <a:lnTo>
                    <a:pt x="622947" y="22593"/>
                  </a:lnTo>
                  <a:lnTo>
                    <a:pt x="619887" y="22174"/>
                  </a:lnTo>
                  <a:lnTo>
                    <a:pt x="619607" y="24257"/>
                  </a:lnTo>
                  <a:lnTo>
                    <a:pt x="621220" y="25222"/>
                  </a:lnTo>
                  <a:lnTo>
                    <a:pt x="622858" y="25933"/>
                  </a:lnTo>
                  <a:lnTo>
                    <a:pt x="625055" y="22910"/>
                  </a:lnTo>
                  <a:close/>
                </a:path>
                <a:path w="1116965" h="1092834">
                  <a:moveTo>
                    <a:pt x="627227" y="1092161"/>
                  </a:moveTo>
                  <a:lnTo>
                    <a:pt x="625170" y="1090244"/>
                  </a:lnTo>
                  <a:lnTo>
                    <a:pt x="624039" y="1089177"/>
                  </a:lnTo>
                  <a:lnTo>
                    <a:pt x="622896" y="1088110"/>
                  </a:lnTo>
                  <a:lnTo>
                    <a:pt x="622604" y="1090764"/>
                  </a:lnTo>
                  <a:lnTo>
                    <a:pt x="623176" y="1092504"/>
                  </a:lnTo>
                  <a:lnTo>
                    <a:pt x="627227" y="1092161"/>
                  </a:lnTo>
                  <a:close/>
                </a:path>
                <a:path w="1116965" h="1092834">
                  <a:moveTo>
                    <a:pt x="632155" y="371043"/>
                  </a:moveTo>
                  <a:lnTo>
                    <a:pt x="629386" y="371906"/>
                  </a:lnTo>
                  <a:lnTo>
                    <a:pt x="627583" y="373189"/>
                  </a:lnTo>
                  <a:lnTo>
                    <a:pt x="629932" y="376516"/>
                  </a:lnTo>
                  <a:lnTo>
                    <a:pt x="630821" y="374319"/>
                  </a:lnTo>
                  <a:lnTo>
                    <a:pt x="631494" y="372694"/>
                  </a:lnTo>
                  <a:lnTo>
                    <a:pt x="632155" y="371043"/>
                  </a:lnTo>
                  <a:close/>
                </a:path>
                <a:path w="1116965" h="1092834">
                  <a:moveTo>
                    <a:pt x="637616" y="393801"/>
                  </a:moveTo>
                  <a:lnTo>
                    <a:pt x="633945" y="392874"/>
                  </a:lnTo>
                  <a:lnTo>
                    <a:pt x="634326" y="395325"/>
                  </a:lnTo>
                  <a:lnTo>
                    <a:pt x="633895" y="396963"/>
                  </a:lnTo>
                  <a:lnTo>
                    <a:pt x="634022" y="397141"/>
                  </a:lnTo>
                  <a:lnTo>
                    <a:pt x="634136" y="397383"/>
                  </a:lnTo>
                  <a:lnTo>
                    <a:pt x="634428" y="397535"/>
                  </a:lnTo>
                  <a:lnTo>
                    <a:pt x="634784" y="397548"/>
                  </a:lnTo>
                  <a:lnTo>
                    <a:pt x="635749" y="396316"/>
                  </a:lnTo>
                  <a:lnTo>
                    <a:pt x="637616" y="393801"/>
                  </a:lnTo>
                  <a:close/>
                </a:path>
                <a:path w="1116965" h="1092834">
                  <a:moveTo>
                    <a:pt x="668883" y="222148"/>
                  </a:moveTo>
                  <a:lnTo>
                    <a:pt x="667931" y="220840"/>
                  </a:lnTo>
                  <a:lnTo>
                    <a:pt x="667308" y="219163"/>
                  </a:lnTo>
                  <a:lnTo>
                    <a:pt x="665962" y="220179"/>
                  </a:lnTo>
                  <a:lnTo>
                    <a:pt x="664578" y="220675"/>
                  </a:lnTo>
                  <a:lnTo>
                    <a:pt x="664121" y="222275"/>
                  </a:lnTo>
                  <a:lnTo>
                    <a:pt x="665010" y="224116"/>
                  </a:lnTo>
                  <a:lnTo>
                    <a:pt x="665619" y="224218"/>
                  </a:lnTo>
                  <a:lnTo>
                    <a:pt x="666559" y="224358"/>
                  </a:lnTo>
                  <a:lnTo>
                    <a:pt x="668235" y="223697"/>
                  </a:lnTo>
                  <a:lnTo>
                    <a:pt x="668883" y="222148"/>
                  </a:lnTo>
                  <a:close/>
                </a:path>
                <a:path w="1116965" h="1092834">
                  <a:moveTo>
                    <a:pt x="670077" y="847140"/>
                  </a:moveTo>
                  <a:lnTo>
                    <a:pt x="669556" y="845019"/>
                  </a:lnTo>
                  <a:lnTo>
                    <a:pt x="668655" y="842073"/>
                  </a:lnTo>
                  <a:lnTo>
                    <a:pt x="665810" y="843889"/>
                  </a:lnTo>
                  <a:lnTo>
                    <a:pt x="665632" y="845807"/>
                  </a:lnTo>
                  <a:lnTo>
                    <a:pt x="666826" y="848537"/>
                  </a:lnTo>
                  <a:lnTo>
                    <a:pt x="670077" y="847140"/>
                  </a:lnTo>
                  <a:close/>
                </a:path>
                <a:path w="1116965" h="1092834">
                  <a:moveTo>
                    <a:pt x="674560" y="166687"/>
                  </a:moveTo>
                  <a:lnTo>
                    <a:pt x="674306" y="165976"/>
                  </a:lnTo>
                  <a:lnTo>
                    <a:pt x="674141" y="164782"/>
                  </a:lnTo>
                  <a:lnTo>
                    <a:pt x="673735" y="164680"/>
                  </a:lnTo>
                  <a:lnTo>
                    <a:pt x="672909" y="164477"/>
                  </a:lnTo>
                  <a:lnTo>
                    <a:pt x="671931" y="164858"/>
                  </a:lnTo>
                  <a:lnTo>
                    <a:pt x="670509" y="165061"/>
                  </a:lnTo>
                  <a:lnTo>
                    <a:pt x="671080" y="166217"/>
                  </a:lnTo>
                  <a:lnTo>
                    <a:pt x="671410" y="167462"/>
                  </a:lnTo>
                  <a:lnTo>
                    <a:pt x="672693" y="167500"/>
                  </a:lnTo>
                  <a:lnTo>
                    <a:pt x="673620" y="166979"/>
                  </a:lnTo>
                  <a:lnTo>
                    <a:pt x="674560" y="166687"/>
                  </a:lnTo>
                  <a:close/>
                </a:path>
                <a:path w="1116965" h="1092834">
                  <a:moveTo>
                    <a:pt x="699566" y="597230"/>
                  </a:moveTo>
                  <a:lnTo>
                    <a:pt x="698728" y="596252"/>
                  </a:lnTo>
                  <a:lnTo>
                    <a:pt x="698207" y="595236"/>
                  </a:lnTo>
                  <a:lnTo>
                    <a:pt x="696988" y="595401"/>
                  </a:lnTo>
                  <a:lnTo>
                    <a:pt x="696125" y="595947"/>
                  </a:lnTo>
                  <a:lnTo>
                    <a:pt x="695452" y="596544"/>
                  </a:lnTo>
                  <a:lnTo>
                    <a:pt x="695325" y="596658"/>
                  </a:lnTo>
                  <a:lnTo>
                    <a:pt x="696048" y="598271"/>
                  </a:lnTo>
                  <a:lnTo>
                    <a:pt x="696379" y="598258"/>
                  </a:lnTo>
                  <a:lnTo>
                    <a:pt x="697242" y="598258"/>
                  </a:lnTo>
                  <a:lnTo>
                    <a:pt x="698093" y="597750"/>
                  </a:lnTo>
                  <a:lnTo>
                    <a:pt x="699566" y="597230"/>
                  </a:lnTo>
                  <a:close/>
                </a:path>
                <a:path w="1116965" h="1092834">
                  <a:moveTo>
                    <a:pt x="711009" y="1045210"/>
                  </a:moveTo>
                  <a:lnTo>
                    <a:pt x="710361" y="1044765"/>
                  </a:lnTo>
                  <a:lnTo>
                    <a:pt x="709079" y="1043851"/>
                  </a:lnTo>
                  <a:lnTo>
                    <a:pt x="708240" y="1045197"/>
                  </a:lnTo>
                  <a:lnTo>
                    <a:pt x="707390" y="1046543"/>
                  </a:lnTo>
                  <a:lnTo>
                    <a:pt x="706577" y="1047889"/>
                  </a:lnTo>
                  <a:lnTo>
                    <a:pt x="707034" y="1048245"/>
                  </a:lnTo>
                  <a:lnTo>
                    <a:pt x="707986" y="1048943"/>
                  </a:lnTo>
                  <a:lnTo>
                    <a:pt x="708990" y="1047686"/>
                  </a:lnTo>
                  <a:lnTo>
                    <a:pt x="711009" y="1045210"/>
                  </a:lnTo>
                  <a:close/>
                </a:path>
                <a:path w="1116965" h="1092834">
                  <a:moveTo>
                    <a:pt x="716432" y="183959"/>
                  </a:moveTo>
                  <a:lnTo>
                    <a:pt x="715949" y="182664"/>
                  </a:lnTo>
                  <a:lnTo>
                    <a:pt x="714971" y="180086"/>
                  </a:lnTo>
                  <a:lnTo>
                    <a:pt x="714514" y="180238"/>
                  </a:lnTo>
                  <a:lnTo>
                    <a:pt x="713524" y="180530"/>
                  </a:lnTo>
                  <a:lnTo>
                    <a:pt x="713016" y="182143"/>
                  </a:lnTo>
                  <a:lnTo>
                    <a:pt x="713041" y="183591"/>
                  </a:lnTo>
                  <a:lnTo>
                    <a:pt x="716432" y="183959"/>
                  </a:lnTo>
                  <a:close/>
                </a:path>
                <a:path w="1116965" h="1092834">
                  <a:moveTo>
                    <a:pt x="718870" y="347370"/>
                  </a:moveTo>
                  <a:lnTo>
                    <a:pt x="717080" y="348589"/>
                  </a:lnTo>
                  <a:lnTo>
                    <a:pt x="715708" y="349491"/>
                  </a:lnTo>
                  <a:lnTo>
                    <a:pt x="714349" y="350393"/>
                  </a:lnTo>
                  <a:lnTo>
                    <a:pt x="718845" y="351624"/>
                  </a:lnTo>
                  <a:lnTo>
                    <a:pt x="718870" y="347370"/>
                  </a:lnTo>
                  <a:close/>
                </a:path>
                <a:path w="1116965" h="1092834">
                  <a:moveTo>
                    <a:pt x="726160" y="847293"/>
                  </a:moveTo>
                  <a:lnTo>
                    <a:pt x="725665" y="846429"/>
                  </a:lnTo>
                  <a:lnTo>
                    <a:pt x="725335" y="845286"/>
                  </a:lnTo>
                  <a:lnTo>
                    <a:pt x="724522" y="846010"/>
                  </a:lnTo>
                  <a:lnTo>
                    <a:pt x="723823" y="846416"/>
                  </a:lnTo>
                  <a:lnTo>
                    <a:pt x="723506" y="847001"/>
                  </a:lnTo>
                  <a:lnTo>
                    <a:pt x="723341" y="847331"/>
                  </a:lnTo>
                  <a:lnTo>
                    <a:pt x="723823" y="848004"/>
                  </a:lnTo>
                  <a:lnTo>
                    <a:pt x="724027" y="848525"/>
                  </a:lnTo>
                  <a:lnTo>
                    <a:pt x="724687" y="848194"/>
                  </a:lnTo>
                  <a:lnTo>
                    <a:pt x="725500" y="848017"/>
                  </a:lnTo>
                  <a:lnTo>
                    <a:pt x="726160" y="847293"/>
                  </a:lnTo>
                  <a:close/>
                </a:path>
                <a:path w="1116965" h="1092834">
                  <a:moveTo>
                    <a:pt x="726389" y="936713"/>
                  </a:moveTo>
                  <a:lnTo>
                    <a:pt x="725855" y="936421"/>
                  </a:lnTo>
                  <a:lnTo>
                    <a:pt x="723950" y="935240"/>
                  </a:lnTo>
                  <a:lnTo>
                    <a:pt x="722439" y="936028"/>
                  </a:lnTo>
                  <a:lnTo>
                    <a:pt x="720559" y="939647"/>
                  </a:lnTo>
                  <a:lnTo>
                    <a:pt x="726389" y="939101"/>
                  </a:lnTo>
                  <a:lnTo>
                    <a:pt x="726236" y="938174"/>
                  </a:lnTo>
                  <a:lnTo>
                    <a:pt x="726389" y="936713"/>
                  </a:lnTo>
                  <a:close/>
                </a:path>
                <a:path w="1116965" h="1092834">
                  <a:moveTo>
                    <a:pt x="734860" y="162039"/>
                  </a:moveTo>
                  <a:lnTo>
                    <a:pt x="734174" y="160007"/>
                  </a:lnTo>
                  <a:lnTo>
                    <a:pt x="730999" y="158940"/>
                  </a:lnTo>
                  <a:lnTo>
                    <a:pt x="731075" y="161264"/>
                  </a:lnTo>
                  <a:lnTo>
                    <a:pt x="730758" y="163766"/>
                  </a:lnTo>
                  <a:lnTo>
                    <a:pt x="733780" y="165290"/>
                  </a:lnTo>
                  <a:lnTo>
                    <a:pt x="734860" y="162039"/>
                  </a:lnTo>
                  <a:close/>
                </a:path>
                <a:path w="1116965" h="1092834">
                  <a:moveTo>
                    <a:pt x="767854" y="56743"/>
                  </a:moveTo>
                  <a:lnTo>
                    <a:pt x="764628" y="54063"/>
                  </a:lnTo>
                  <a:lnTo>
                    <a:pt x="765683" y="61366"/>
                  </a:lnTo>
                  <a:lnTo>
                    <a:pt x="766254" y="61252"/>
                  </a:lnTo>
                  <a:lnTo>
                    <a:pt x="767473" y="61048"/>
                  </a:lnTo>
                  <a:lnTo>
                    <a:pt x="767613" y="58902"/>
                  </a:lnTo>
                  <a:lnTo>
                    <a:pt x="767854" y="56743"/>
                  </a:lnTo>
                  <a:close/>
                </a:path>
                <a:path w="1116965" h="1092834">
                  <a:moveTo>
                    <a:pt x="769848" y="496150"/>
                  </a:moveTo>
                  <a:lnTo>
                    <a:pt x="769759" y="493293"/>
                  </a:lnTo>
                  <a:lnTo>
                    <a:pt x="769721" y="491705"/>
                  </a:lnTo>
                  <a:lnTo>
                    <a:pt x="769645" y="489775"/>
                  </a:lnTo>
                  <a:lnTo>
                    <a:pt x="766978" y="491109"/>
                  </a:lnTo>
                  <a:lnTo>
                    <a:pt x="765276" y="491998"/>
                  </a:lnTo>
                  <a:lnTo>
                    <a:pt x="767880" y="494385"/>
                  </a:lnTo>
                  <a:lnTo>
                    <a:pt x="769848" y="496150"/>
                  </a:lnTo>
                  <a:close/>
                </a:path>
                <a:path w="1116965" h="1092834">
                  <a:moveTo>
                    <a:pt x="799973" y="896810"/>
                  </a:moveTo>
                  <a:lnTo>
                    <a:pt x="797356" y="893851"/>
                  </a:lnTo>
                  <a:lnTo>
                    <a:pt x="795870" y="894499"/>
                  </a:lnTo>
                  <a:lnTo>
                    <a:pt x="793165" y="896696"/>
                  </a:lnTo>
                  <a:lnTo>
                    <a:pt x="799973" y="896810"/>
                  </a:lnTo>
                  <a:close/>
                </a:path>
                <a:path w="1116965" h="1092834">
                  <a:moveTo>
                    <a:pt x="820712" y="262509"/>
                  </a:moveTo>
                  <a:lnTo>
                    <a:pt x="818832" y="263880"/>
                  </a:lnTo>
                  <a:lnTo>
                    <a:pt x="815657" y="266255"/>
                  </a:lnTo>
                  <a:lnTo>
                    <a:pt x="820254" y="268579"/>
                  </a:lnTo>
                  <a:lnTo>
                    <a:pt x="820508" y="268389"/>
                  </a:lnTo>
                  <a:lnTo>
                    <a:pt x="820712" y="262509"/>
                  </a:lnTo>
                  <a:close/>
                </a:path>
                <a:path w="1116965" h="1092834">
                  <a:moveTo>
                    <a:pt x="827405" y="489546"/>
                  </a:moveTo>
                  <a:lnTo>
                    <a:pt x="827087" y="489051"/>
                  </a:lnTo>
                  <a:lnTo>
                    <a:pt x="826884" y="488327"/>
                  </a:lnTo>
                  <a:lnTo>
                    <a:pt x="825576" y="488746"/>
                  </a:lnTo>
                  <a:lnTo>
                    <a:pt x="824306" y="489165"/>
                  </a:lnTo>
                  <a:lnTo>
                    <a:pt x="822223" y="489826"/>
                  </a:lnTo>
                  <a:lnTo>
                    <a:pt x="824992" y="492277"/>
                  </a:lnTo>
                  <a:lnTo>
                    <a:pt x="826185" y="491083"/>
                  </a:lnTo>
                  <a:lnTo>
                    <a:pt x="827252" y="489712"/>
                  </a:lnTo>
                  <a:lnTo>
                    <a:pt x="827405" y="489546"/>
                  </a:lnTo>
                  <a:close/>
                </a:path>
                <a:path w="1116965" h="1092834">
                  <a:moveTo>
                    <a:pt x="912380" y="234403"/>
                  </a:moveTo>
                  <a:lnTo>
                    <a:pt x="911186" y="233464"/>
                  </a:lnTo>
                  <a:lnTo>
                    <a:pt x="910336" y="232803"/>
                  </a:lnTo>
                  <a:lnTo>
                    <a:pt x="908748" y="231559"/>
                  </a:lnTo>
                  <a:lnTo>
                    <a:pt x="908710" y="233718"/>
                  </a:lnTo>
                  <a:lnTo>
                    <a:pt x="908672" y="236829"/>
                  </a:lnTo>
                  <a:lnTo>
                    <a:pt x="910247" y="235788"/>
                  </a:lnTo>
                  <a:lnTo>
                    <a:pt x="912380" y="234403"/>
                  </a:lnTo>
                  <a:close/>
                </a:path>
                <a:path w="1116965" h="1092834">
                  <a:moveTo>
                    <a:pt x="918159" y="541172"/>
                  </a:moveTo>
                  <a:lnTo>
                    <a:pt x="915136" y="539369"/>
                  </a:lnTo>
                  <a:lnTo>
                    <a:pt x="914565" y="540715"/>
                  </a:lnTo>
                  <a:lnTo>
                    <a:pt x="914247" y="541375"/>
                  </a:lnTo>
                  <a:lnTo>
                    <a:pt x="917435" y="542671"/>
                  </a:lnTo>
                  <a:lnTo>
                    <a:pt x="917676" y="542175"/>
                  </a:lnTo>
                  <a:lnTo>
                    <a:pt x="917917" y="541680"/>
                  </a:lnTo>
                  <a:lnTo>
                    <a:pt x="918159" y="541172"/>
                  </a:lnTo>
                  <a:close/>
                </a:path>
                <a:path w="1116965" h="1092834">
                  <a:moveTo>
                    <a:pt x="918438" y="185293"/>
                  </a:moveTo>
                  <a:lnTo>
                    <a:pt x="916940" y="184404"/>
                  </a:lnTo>
                  <a:lnTo>
                    <a:pt x="915949" y="183743"/>
                  </a:lnTo>
                  <a:lnTo>
                    <a:pt x="913803" y="182600"/>
                  </a:lnTo>
                  <a:lnTo>
                    <a:pt x="912660" y="182079"/>
                  </a:lnTo>
                  <a:lnTo>
                    <a:pt x="911529" y="181546"/>
                  </a:lnTo>
                  <a:lnTo>
                    <a:pt x="911326" y="182016"/>
                  </a:lnTo>
                  <a:lnTo>
                    <a:pt x="910894" y="182930"/>
                  </a:lnTo>
                  <a:lnTo>
                    <a:pt x="913409" y="183299"/>
                  </a:lnTo>
                  <a:lnTo>
                    <a:pt x="913803" y="187782"/>
                  </a:lnTo>
                  <a:lnTo>
                    <a:pt x="918438" y="185293"/>
                  </a:lnTo>
                  <a:close/>
                </a:path>
                <a:path w="1116965" h="1092834">
                  <a:moveTo>
                    <a:pt x="948029" y="179527"/>
                  </a:moveTo>
                  <a:lnTo>
                    <a:pt x="947267" y="179362"/>
                  </a:lnTo>
                  <a:lnTo>
                    <a:pt x="946531" y="179235"/>
                  </a:lnTo>
                  <a:lnTo>
                    <a:pt x="945794" y="179082"/>
                  </a:lnTo>
                  <a:lnTo>
                    <a:pt x="945692" y="180289"/>
                  </a:lnTo>
                  <a:lnTo>
                    <a:pt x="945540" y="181470"/>
                  </a:lnTo>
                  <a:lnTo>
                    <a:pt x="945578" y="182753"/>
                  </a:lnTo>
                  <a:lnTo>
                    <a:pt x="947102" y="183019"/>
                  </a:lnTo>
                  <a:lnTo>
                    <a:pt x="947508" y="181813"/>
                  </a:lnTo>
                  <a:lnTo>
                    <a:pt x="947750" y="180657"/>
                  </a:lnTo>
                  <a:lnTo>
                    <a:pt x="948029" y="179527"/>
                  </a:lnTo>
                  <a:close/>
                </a:path>
                <a:path w="1116965" h="1092834">
                  <a:moveTo>
                    <a:pt x="977455" y="97091"/>
                  </a:moveTo>
                  <a:lnTo>
                    <a:pt x="974623" y="94627"/>
                  </a:lnTo>
                  <a:lnTo>
                    <a:pt x="972997" y="94348"/>
                  </a:lnTo>
                  <a:lnTo>
                    <a:pt x="971981" y="97243"/>
                  </a:lnTo>
                  <a:lnTo>
                    <a:pt x="971804" y="97688"/>
                  </a:lnTo>
                  <a:lnTo>
                    <a:pt x="972273" y="98348"/>
                  </a:lnTo>
                  <a:lnTo>
                    <a:pt x="972566" y="99301"/>
                  </a:lnTo>
                  <a:lnTo>
                    <a:pt x="975245" y="98107"/>
                  </a:lnTo>
                  <a:lnTo>
                    <a:pt x="977455" y="97091"/>
                  </a:lnTo>
                  <a:close/>
                </a:path>
                <a:path w="1116965" h="1092834">
                  <a:moveTo>
                    <a:pt x="984440" y="388480"/>
                  </a:moveTo>
                  <a:lnTo>
                    <a:pt x="982395" y="385978"/>
                  </a:lnTo>
                  <a:lnTo>
                    <a:pt x="981214" y="385305"/>
                  </a:lnTo>
                  <a:lnTo>
                    <a:pt x="978814" y="387553"/>
                  </a:lnTo>
                  <a:lnTo>
                    <a:pt x="984440" y="388480"/>
                  </a:lnTo>
                  <a:close/>
                </a:path>
                <a:path w="1116965" h="1092834">
                  <a:moveTo>
                    <a:pt x="1088453" y="225044"/>
                  </a:moveTo>
                  <a:lnTo>
                    <a:pt x="1088415" y="224663"/>
                  </a:lnTo>
                  <a:lnTo>
                    <a:pt x="1088339" y="224294"/>
                  </a:lnTo>
                  <a:lnTo>
                    <a:pt x="1088275" y="223888"/>
                  </a:lnTo>
                  <a:lnTo>
                    <a:pt x="1083589" y="224243"/>
                  </a:lnTo>
                  <a:lnTo>
                    <a:pt x="1083957" y="226237"/>
                  </a:lnTo>
                  <a:lnTo>
                    <a:pt x="1086954" y="225437"/>
                  </a:lnTo>
                  <a:lnTo>
                    <a:pt x="1088453" y="225044"/>
                  </a:lnTo>
                  <a:close/>
                </a:path>
                <a:path w="1116965" h="1092834">
                  <a:moveTo>
                    <a:pt x="1096416" y="419849"/>
                  </a:moveTo>
                  <a:lnTo>
                    <a:pt x="1095108" y="418833"/>
                  </a:lnTo>
                  <a:lnTo>
                    <a:pt x="1092542" y="418007"/>
                  </a:lnTo>
                  <a:lnTo>
                    <a:pt x="1092555" y="420725"/>
                  </a:lnTo>
                  <a:lnTo>
                    <a:pt x="1093114" y="422300"/>
                  </a:lnTo>
                  <a:lnTo>
                    <a:pt x="1095921" y="422681"/>
                  </a:lnTo>
                  <a:lnTo>
                    <a:pt x="1096416" y="419849"/>
                  </a:lnTo>
                  <a:close/>
                </a:path>
                <a:path w="1116965" h="1092834">
                  <a:moveTo>
                    <a:pt x="1116736" y="342023"/>
                  </a:moveTo>
                  <a:lnTo>
                    <a:pt x="1116584" y="341083"/>
                  </a:lnTo>
                  <a:lnTo>
                    <a:pt x="1116418" y="339890"/>
                  </a:lnTo>
                  <a:lnTo>
                    <a:pt x="1115479" y="340156"/>
                  </a:lnTo>
                  <a:lnTo>
                    <a:pt x="1114488" y="340360"/>
                  </a:lnTo>
                  <a:lnTo>
                    <a:pt x="1114590" y="341376"/>
                  </a:lnTo>
                  <a:lnTo>
                    <a:pt x="1114780" y="342328"/>
                  </a:lnTo>
                  <a:lnTo>
                    <a:pt x="1115148" y="343179"/>
                  </a:lnTo>
                  <a:lnTo>
                    <a:pt x="1115199" y="343319"/>
                  </a:lnTo>
                  <a:lnTo>
                    <a:pt x="1116711" y="343039"/>
                  </a:lnTo>
                  <a:lnTo>
                    <a:pt x="1116736" y="34202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72">
              <a:extLst>
                <a:ext uri="{FF2B5EF4-FFF2-40B4-BE49-F238E27FC236}">
                  <a16:creationId xmlns:a16="http://schemas.microsoft.com/office/drawing/2014/main" id="{F4160538-FA1B-BD2A-427E-3B4A559EBC7F}"/>
                </a:ext>
              </a:extLst>
            </p:cNvPr>
            <p:cNvSpPr/>
            <p:nvPr/>
          </p:nvSpPr>
          <p:spPr>
            <a:xfrm>
              <a:off x="3187972" y="3571825"/>
              <a:ext cx="815034" cy="706899"/>
            </a:xfrm>
            <a:custGeom>
              <a:avLst/>
              <a:gdLst/>
              <a:ahLst/>
              <a:cxnLst/>
              <a:rect l="l" t="t" r="r" b="b"/>
              <a:pathLst>
                <a:path w="1047750" h="1033779">
                  <a:moveTo>
                    <a:pt x="3517" y="619010"/>
                  </a:moveTo>
                  <a:lnTo>
                    <a:pt x="1968" y="616458"/>
                  </a:lnTo>
                  <a:lnTo>
                    <a:pt x="1181" y="615188"/>
                  </a:lnTo>
                  <a:lnTo>
                    <a:pt x="393" y="615670"/>
                  </a:lnTo>
                  <a:lnTo>
                    <a:pt x="0" y="615924"/>
                  </a:lnTo>
                  <a:lnTo>
                    <a:pt x="660" y="617207"/>
                  </a:lnTo>
                  <a:lnTo>
                    <a:pt x="1320" y="618477"/>
                  </a:lnTo>
                  <a:lnTo>
                    <a:pt x="1968" y="619747"/>
                  </a:lnTo>
                  <a:lnTo>
                    <a:pt x="2501" y="619518"/>
                  </a:lnTo>
                  <a:lnTo>
                    <a:pt x="2984" y="619252"/>
                  </a:lnTo>
                  <a:lnTo>
                    <a:pt x="3517" y="619010"/>
                  </a:lnTo>
                  <a:close/>
                </a:path>
                <a:path w="1047750" h="1033779">
                  <a:moveTo>
                    <a:pt x="39344" y="514654"/>
                  </a:moveTo>
                  <a:lnTo>
                    <a:pt x="38900" y="514096"/>
                  </a:lnTo>
                  <a:lnTo>
                    <a:pt x="38519" y="513232"/>
                  </a:lnTo>
                  <a:lnTo>
                    <a:pt x="37388" y="512838"/>
                  </a:lnTo>
                  <a:lnTo>
                    <a:pt x="36601" y="513359"/>
                  </a:lnTo>
                  <a:lnTo>
                    <a:pt x="35382" y="513727"/>
                  </a:lnTo>
                  <a:lnTo>
                    <a:pt x="36156" y="514781"/>
                  </a:lnTo>
                  <a:lnTo>
                    <a:pt x="36652" y="515912"/>
                  </a:lnTo>
                  <a:lnTo>
                    <a:pt x="37007" y="515861"/>
                  </a:lnTo>
                  <a:lnTo>
                    <a:pt x="37820" y="515772"/>
                  </a:lnTo>
                  <a:lnTo>
                    <a:pt x="38569" y="515112"/>
                  </a:lnTo>
                  <a:lnTo>
                    <a:pt x="39344" y="514654"/>
                  </a:lnTo>
                  <a:close/>
                </a:path>
                <a:path w="1047750" h="1033779">
                  <a:moveTo>
                    <a:pt x="42151" y="466890"/>
                  </a:moveTo>
                  <a:lnTo>
                    <a:pt x="41211" y="466509"/>
                  </a:lnTo>
                  <a:lnTo>
                    <a:pt x="40601" y="467448"/>
                  </a:lnTo>
                  <a:lnTo>
                    <a:pt x="40119" y="468376"/>
                  </a:lnTo>
                  <a:lnTo>
                    <a:pt x="39624" y="469315"/>
                  </a:lnTo>
                  <a:lnTo>
                    <a:pt x="40170" y="469544"/>
                  </a:lnTo>
                  <a:lnTo>
                    <a:pt x="40716" y="469760"/>
                  </a:lnTo>
                  <a:lnTo>
                    <a:pt x="41262" y="469988"/>
                  </a:lnTo>
                  <a:lnTo>
                    <a:pt x="41579" y="468972"/>
                  </a:lnTo>
                  <a:lnTo>
                    <a:pt x="41897" y="467969"/>
                  </a:lnTo>
                  <a:lnTo>
                    <a:pt x="42151" y="466890"/>
                  </a:lnTo>
                  <a:close/>
                </a:path>
                <a:path w="1047750" h="1033779">
                  <a:moveTo>
                    <a:pt x="42824" y="183578"/>
                  </a:moveTo>
                  <a:lnTo>
                    <a:pt x="41884" y="182130"/>
                  </a:lnTo>
                  <a:lnTo>
                    <a:pt x="40957" y="180619"/>
                  </a:lnTo>
                  <a:lnTo>
                    <a:pt x="37655" y="182079"/>
                  </a:lnTo>
                  <a:lnTo>
                    <a:pt x="39585" y="183273"/>
                  </a:lnTo>
                  <a:lnTo>
                    <a:pt x="40779" y="184023"/>
                  </a:lnTo>
                  <a:lnTo>
                    <a:pt x="41973" y="184772"/>
                  </a:lnTo>
                  <a:lnTo>
                    <a:pt x="42532" y="183959"/>
                  </a:lnTo>
                  <a:lnTo>
                    <a:pt x="42824" y="183578"/>
                  </a:lnTo>
                  <a:close/>
                </a:path>
                <a:path w="1047750" h="1033779">
                  <a:moveTo>
                    <a:pt x="71234" y="714159"/>
                  </a:moveTo>
                  <a:lnTo>
                    <a:pt x="69342" y="713867"/>
                  </a:lnTo>
                  <a:lnTo>
                    <a:pt x="69202" y="713917"/>
                  </a:lnTo>
                  <a:lnTo>
                    <a:pt x="71107" y="714197"/>
                  </a:lnTo>
                  <a:lnTo>
                    <a:pt x="71234" y="714159"/>
                  </a:lnTo>
                  <a:close/>
                </a:path>
                <a:path w="1047750" h="1033779">
                  <a:moveTo>
                    <a:pt x="74396" y="716229"/>
                  </a:moveTo>
                  <a:lnTo>
                    <a:pt x="73444" y="713625"/>
                  </a:lnTo>
                  <a:lnTo>
                    <a:pt x="71234" y="714159"/>
                  </a:lnTo>
                  <a:lnTo>
                    <a:pt x="71247" y="718083"/>
                  </a:lnTo>
                  <a:lnTo>
                    <a:pt x="74396" y="716229"/>
                  </a:lnTo>
                  <a:close/>
                </a:path>
                <a:path w="1047750" h="1033779">
                  <a:moveTo>
                    <a:pt x="78905" y="228219"/>
                  </a:moveTo>
                  <a:lnTo>
                    <a:pt x="78651" y="227418"/>
                  </a:lnTo>
                  <a:lnTo>
                    <a:pt x="78562" y="226415"/>
                  </a:lnTo>
                  <a:lnTo>
                    <a:pt x="76542" y="226860"/>
                  </a:lnTo>
                  <a:lnTo>
                    <a:pt x="76746" y="227749"/>
                  </a:lnTo>
                  <a:lnTo>
                    <a:pt x="76974" y="228650"/>
                  </a:lnTo>
                  <a:lnTo>
                    <a:pt x="77190" y="229539"/>
                  </a:lnTo>
                  <a:lnTo>
                    <a:pt x="77711" y="229323"/>
                  </a:lnTo>
                  <a:lnTo>
                    <a:pt x="78625" y="229235"/>
                  </a:lnTo>
                  <a:lnTo>
                    <a:pt x="78727" y="228904"/>
                  </a:lnTo>
                  <a:lnTo>
                    <a:pt x="78905" y="228219"/>
                  </a:lnTo>
                  <a:close/>
                </a:path>
                <a:path w="1047750" h="1033779">
                  <a:moveTo>
                    <a:pt x="99860" y="781608"/>
                  </a:moveTo>
                  <a:lnTo>
                    <a:pt x="98666" y="781113"/>
                  </a:lnTo>
                  <a:lnTo>
                    <a:pt x="96266" y="780135"/>
                  </a:lnTo>
                  <a:lnTo>
                    <a:pt x="96062" y="780618"/>
                  </a:lnTo>
                  <a:lnTo>
                    <a:pt x="95643" y="781596"/>
                  </a:lnTo>
                  <a:lnTo>
                    <a:pt x="99441" y="782751"/>
                  </a:lnTo>
                  <a:lnTo>
                    <a:pt x="99580" y="782370"/>
                  </a:lnTo>
                  <a:lnTo>
                    <a:pt x="99860" y="781608"/>
                  </a:lnTo>
                  <a:close/>
                </a:path>
                <a:path w="1047750" h="1033779">
                  <a:moveTo>
                    <a:pt x="105689" y="807021"/>
                  </a:moveTo>
                  <a:lnTo>
                    <a:pt x="105130" y="806183"/>
                  </a:lnTo>
                  <a:lnTo>
                    <a:pt x="104813" y="805764"/>
                  </a:lnTo>
                  <a:lnTo>
                    <a:pt x="104165" y="806259"/>
                  </a:lnTo>
                  <a:lnTo>
                    <a:pt x="103466" y="806754"/>
                  </a:lnTo>
                  <a:lnTo>
                    <a:pt x="102781" y="807237"/>
                  </a:lnTo>
                  <a:lnTo>
                    <a:pt x="103136" y="807808"/>
                  </a:lnTo>
                  <a:lnTo>
                    <a:pt x="103301" y="808101"/>
                  </a:lnTo>
                  <a:lnTo>
                    <a:pt x="104902" y="807364"/>
                  </a:lnTo>
                  <a:lnTo>
                    <a:pt x="105689" y="807021"/>
                  </a:lnTo>
                  <a:close/>
                </a:path>
                <a:path w="1047750" h="1033779">
                  <a:moveTo>
                    <a:pt x="127596" y="324904"/>
                  </a:moveTo>
                  <a:lnTo>
                    <a:pt x="127546" y="322668"/>
                  </a:lnTo>
                  <a:lnTo>
                    <a:pt x="127279" y="320776"/>
                  </a:lnTo>
                  <a:lnTo>
                    <a:pt x="124421" y="323075"/>
                  </a:lnTo>
                  <a:lnTo>
                    <a:pt x="125666" y="323773"/>
                  </a:lnTo>
                  <a:lnTo>
                    <a:pt x="126644" y="324332"/>
                  </a:lnTo>
                  <a:lnTo>
                    <a:pt x="127596" y="324904"/>
                  </a:lnTo>
                  <a:close/>
                </a:path>
                <a:path w="1047750" h="1033779">
                  <a:moveTo>
                    <a:pt x="141528" y="544817"/>
                  </a:moveTo>
                  <a:lnTo>
                    <a:pt x="139992" y="543115"/>
                  </a:lnTo>
                  <a:lnTo>
                    <a:pt x="139230" y="542251"/>
                  </a:lnTo>
                  <a:lnTo>
                    <a:pt x="138544" y="542874"/>
                  </a:lnTo>
                  <a:lnTo>
                    <a:pt x="138226" y="543191"/>
                  </a:lnTo>
                  <a:lnTo>
                    <a:pt x="139001" y="544042"/>
                  </a:lnTo>
                  <a:lnTo>
                    <a:pt x="139801" y="544868"/>
                  </a:lnTo>
                  <a:lnTo>
                    <a:pt x="140589" y="545719"/>
                  </a:lnTo>
                  <a:lnTo>
                    <a:pt x="140906" y="545426"/>
                  </a:lnTo>
                  <a:lnTo>
                    <a:pt x="141224" y="545134"/>
                  </a:lnTo>
                  <a:lnTo>
                    <a:pt x="141528" y="544817"/>
                  </a:lnTo>
                  <a:close/>
                </a:path>
                <a:path w="1047750" h="1033779">
                  <a:moveTo>
                    <a:pt x="163258" y="217081"/>
                  </a:moveTo>
                  <a:lnTo>
                    <a:pt x="162052" y="216433"/>
                  </a:lnTo>
                  <a:lnTo>
                    <a:pt x="160845" y="215773"/>
                  </a:lnTo>
                  <a:lnTo>
                    <a:pt x="159626" y="215125"/>
                  </a:lnTo>
                  <a:lnTo>
                    <a:pt x="159385" y="215620"/>
                  </a:lnTo>
                  <a:lnTo>
                    <a:pt x="158826" y="216636"/>
                  </a:lnTo>
                  <a:lnTo>
                    <a:pt x="160045" y="217297"/>
                  </a:lnTo>
                  <a:lnTo>
                    <a:pt x="161251" y="217944"/>
                  </a:lnTo>
                  <a:lnTo>
                    <a:pt x="162445" y="218605"/>
                  </a:lnTo>
                  <a:lnTo>
                    <a:pt x="162991" y="217589"/>
                  </a:lnTo>
                  <a:lnTo>
                    <a:pt x="163258" y="217081"/>
                  </a:lnTo>
                  <a:close/>
                </a:path>
                <a:path w="1047750" h="1033779">
                  <a:moveTo>
                    <a:pt x="185889" y="566826"/>
                  </a:moveTo>
                  <a:lnTo>
                    <a:pt x="185864" y="565734"/>
                  </a:lnTo>
                  <a:lnTo>
                    <a:pt x="185826" y="564629"/>
                  </a:lnTo>
                  <a:lnTo>
                    <a:pt x="185813" y="563537"/>
                  </a:lnTo>
                  <a:lnTo>
                    <a:pt x="185267" y="563600"/>
                  </a:lnTo>
                  <a:lnTo>
                    <a:pt x="184708" y="563651"/>
                  </a:lnTo>
                  <a:lnTo>
                    <a:pt x="184188" y="563727"/>
                  </a:lnTo>
                  <a:lnTo>
                    <a:pt x="184353" y="564794"/>
                  </a:lnTo>
                  <a:lnTo>
                    <a:pt x="184581" y="565886"/>
                  </a:lnTo>
                  <a:lnTo>
                    <a:pt x="184759" y="566953"/>
                  </a:lnTo>
                  <a:lnTo>
                    <a:pt x="185889" y="566826"/>
                  </a:lnTo>
                  <a:close/>
                </a:path>
                <a:path w="1047750" h="1033779">
                  <a:moveTo>
                    <a:pt x="275259" y="306133"/>
                  </a:moveTo>
                  <a:lnTo>
                    <a:pt x="272338" y="304927"/>
                  </a:lnTo>
                  <a:lnTo>
                    <a:pt x="272211" y="305333"/>
                  </a:lnTo>
                  <a:lnTo>
                    <a:pt x="271932" y="306019"/>
                  </a:lnTo>
                  <a:lnTo>
                    <a:pt x="272859" y="306539"/>
                  </a:lnTo>
                  <a:lnTo>
                    <a:pt x="273761" y="306920"/>
                  </a:lnTo>
                  <a:lnTo>
                    <a:pt x="274650" y="307327"/>
                  </a:lnTo>
                  <a:lnTo>
                    <a:pt x="275043" y="306527"/>
                  </a:lnTo>
                  <a:lnTo>
                    <a:pt x="275259" y="306133"/>
                  </a:lnTo>
                  <a:close/>
                </a:path>
                <a:path w="1047750" h="1033779">
                  <a:moveTo>
                    <a:pt x="277787" y="541743"/>
                  </a:moveTo>
                  <a:lnTo>
                    <a:pt x="275056" y="540689"/>
                  </a:lnTo>
                  <a:lnTo>
                    <a:pt x="277482" y="544334"/>
                  </a:lnTo>
                  <a:lnTo>
                    <a:pt x="277787" y="541743"/>
                  </a:lnTo>
                  <a:close/>
                </a:path>
                <a:path w="1047750" h="1033779">
                  <a:moveTo>
                    <a:pt x="291223" y="921004"/>
                  </a:moveTo>
                  <a:lnTo>
                    <a:pt x="290080" y="920635"/>
                  </a:lnTo>
                  <a:lnTo>
                    <a:pt x="288925" y="920280"/>
                  </a:lnTo>
                  <a:lnTo>
                    <a:pt x="287769" y="919911"/>
                  </a:lnTo>
                  <a:lnTo>
                    <a:pt x="287375" y="920978"/>
                  </a:lnTo>
                  <a:lnTo>
                    <a:pt x="287159" y="921512"/>
                  </a:lnTo>
                  <a:lnTo>
                    <a:pt x="290957" y="922235"/>
                  </a:lnTo>
                  <a:lnTo>
                    <a:pt x="291223" y="921004"/>
                  </a:lnTo>
                  <a:close/>
                </a:path>
                <a:path w="1047750" h="1033779">
                  <a:moveTo>
                    <a:pt x="302348" y="183616"/>
                  </a:moveTo>
                  <a:lnTo>
                    <a:pt x="299999" y="181851"/>
                  </a:lnTo>
                  <a:lnTo>
                    <a:pt x="298818" y="180936"/>
                  </a:lnTo>
                  <a:lnTo>
                    <a:pt x="298323" y="181584"/>
                  </a:lnTo>
                  <a:lnTo>
                    <a:pt x="298069" y="181902"/>
                  </a:lnTo>
                  <a:lnTo>
                    <a:pt x="301117" y="184759"/>
                  </a:lnTo>
                  <a:lnTo>
                    <a:pt x="302348" y="183616"/>
                  </a:lnTo>
                  <a:close/>
                </a:path>
                <a:path w="1047750" h="1033779">
                  <a:moveTo>
                    <a:pt x="315620" y="919581"/>
                  </a:moveTo>
                  <a:lnTo>
                    <a:pt x="315226" y="918718"/>
                  </a:lnTo>
                  <a:lnTo>
                    <a:pt x="314972" y="917790"/>
                  </a:lnTo>
                  <a:lnTo>
                    <a:pt x="314769" y="917790"/>
                  </a:lnTo>
                  <a:lnTo>
                    <a:pt x="313880" y="917867"/>
                  </a:lnTo>
                  <a:lnTo>
                    <a:pt x="313004" y="918171"/>
                  </a:lnTo>
                  <a:lnTo>
                    <a:pt x="312102" y="918400"/>
                  </a:lnTo>
                  <a:lnTo>
                    <a:pt x="312318" y="919048"/>
                  </a:lnTo>
                  <a:lnTo>
                    <a:pt x="312534" y="920242"/>
                  </a:lnTo>
                  <a:lnTo>
                    <a:pt x="312750" y="920242"/>
                  </a:lnTo>
                  <a:lnTo>
                    <a:pt x="313639" y="920267"/>
                  </a:lnTo>
                  <a:lnTo>
                    <a:pt x="314490" y="919899"/>
                  </a:lnTo>
                  <a:lnTo>
                    <a:pt x="315620" y="919581"/>
                  </a:lnTo>
                  <a:close/>
                </a:path>
                <a:path w="1047750" h="1033779">
                  <a:moveTo>
                    <a:pt x="316496" y="411137"/>
                  </a:moveTo>
                  <a:lnTo>
                    <a:pt x="315201" y="410781"/>
                  </a:lnTo>
                  <a:lnTo>
                    <a:pt x="313893" y="410438"/>
                  </a:lnTo>
                  <a:lnTo>
                    <a:pt x="312610" y="410083"/>
                  </a:lnTo>
                  <a:lnTo>
                    <a:pt x="312216" y="411403"/>
                  </a:lnTo>
                  <a:lnTo>
                    <a:pt x="312039" y="412076"/>
                  </a:lnTo>
                  <a:lnTo>
                    <a:pt x="313436" y="412242"/>
                  </a:lnTo>
                  <a:lnTo>
                    <a:pt x="314820" y="412445"/>
                  </a:lnTo>
                  <a:lnTo>
                    <a:pt x="316217" y="412610"/>
                  </a:lnTo>
                  <a:lnTo>
                    <a:pt x="316318" y="412115"/>
                  </a:lnTo>
                  <a:lnTo>
                    <a:pt x="316420" y="411632"/>
                  </a:lnTo>
                  <a:lnTo>
                    <a:pt x="316496" y="411137"/>
                  </a:lnTo>
                  <a:close/>
                </a:path>
                <a:path w="1047750" h="1033779">
                  <a:moveTo>
                    <a:pt x="316674" y="290563"/>
                  </a:moveTo>
                  <a:lnTo>
                    <a:pt x="316534" y="289991"/>
                  </a:lnTo>
                  <a:lnTo>
                    <a:pt x="316395" y="289445"/>
                  </a:lnTo>
                  <a:lnTo>
                    <a:pt x="316255" y="288874"/>
                  </a:lnTo>
                  <a:lnTo>
                    <a:pt x="314909" y="289255"/>
                  </a:lnTo>
                  <a:lnTo>
                    <a:pt x="312229" y="290055"/>
                  </a:lnTo>
                  <a:lnTo>
                    <a:pt x="312394" y="290842"/>
                  </a:lnTo>
                  <a:lnTo>
                    <a:pt x="312483" y="291236"/>
                  </a:lnTo>
                  <a:lnTo>
                    <a:pt x="315277" y="290791"/>
                  </a:lnTo>
                  <a:lnTo>
                    <a:pt x="316674" y="290563"/>
                  </a:lnTo>
                  <a:close/>
                </a:path>
                <a:path w="1047750" h="1033779">
                  <a:moveTo>
                    <a:pt x="332574" y="334937"/>
                  </a:moveTo>
                  <a:lnTo>
                    <a:pt x="332346" y="334238"/>
                  </a:lnTo>
                  <a:lnTo>
                    <a:pt x="332308" y="333171"/>
                  </a:lnTo>
                  <a:lnTo>
                    <a:pt x="330962" y="334048"/>
                  </a:lnTo>
                  <a:lnTo>
                    <a:pt x="330187" y="334314"/>
                  </a:lnTo>
                  <a:lnTo>
                    <a:pt x="330136" y="334645"/>
                  </a:lnTo>
                  <a:lnTo>
                    <a:pt x="330098" y="335076"/>
                  </a:lnTo>
                  <a:lnTo>
                    <a:pt x="330555" y="335813"/>
                  </a:lnTo>
                  <a:lnTo>
                    <a:pt x="330962" y="335978"/>
                  </a:lnTo>
                  <a:lnTo>
                    <a:pt x="331304" y="336118"/>
                  </a:lnTo>
                  <a:lnTo>
                    <a:pt x="332155" y="335775"/>
                  </a:lnTo>
                  <a:lnTo>
                    <a:pt x="332333" y="335419"/>
                  </a:lnTo>
                  <a:lnTo>
                    <a:pt x="332574" y="334937"/>
                  </a:lnTo>
                  <a:close/>
                </a:path>
                <a:path w="1047750" h="1033779">
                  <a:moveTo>
                    <a:pt x="387172" y="15303"/>
                  </a:moveTo>
                  <a:lnTo>
                    <a:pt x="386664" y="14401"/>
                  </a:lnTo>
                  <a:lnTo>
                    <a:pt x="386397" y="13881"/>
                  </a:lnTo>
                  <a:lnTo>
                    <a:pt x="386105" y="13385"/>
                  </a:lnTo>
                  <a:lnTo>
                    <a:pt x="385483" y="13766"/>
                  </a:lnTo>
                  <a:lnTo>
                    <a:pt x="384708" y="14046"/>
                  </a:lnTo>
                  <a:lnTo>
                    <a:pt x="384314" y="14579"/>
                  </a:lnTo>
                  <a:lnTo>
                    <a:pt x="384149" y="14820"/>
                  </a:lnTo>
                  <a:lnTo>
                    <a:pt x="384721" y="16078"/>
                  </a:lnTo>
                  <a:lnTo>
                    <a:pt x="384924" y="16078"/>
                  </a:lnTo>
                  <a:lnTo>
                    <a:pt x="385584" y="16027"/>
                  </a:lnTo>
                  <a:lnTo>
                    <a:pt x="386283" y="15633"/>
                  </a:lnTo>
                  <a:lnTo>
                    <a:pt x="387172" y="15303"/>
                  </a:lnTo>
                  <a:close/>
                </a:path>
                <a:path w="1047750" h="1033779">
                  <a:moveTo>
                    <a:pt x="389724" y="573405"/>
                  </a:moveTo>
                  <a:lnTo>
                    <a:pt x="389509" y="572160"/>
                  </a:lnTo>
                  <a:lnTo>
                    <a:pt x="389191" y="571030"/>
                  </a:lnTo>
                  <a:lnTo>
                    <a:pt x="388899" y="569899"/>
                  </a:lnTo>
                  <a:lnTo>
                    <a:pt x="388226" y="570191"/>
                  </a:lnTo>
                  <a:lnTo>
                    <a:pt x="386892" y="570788"/>
                  </a:lnTo>
                  <a:lnTo>
                    <a:pt x="387489" y="571792"/>
                  </a:lnTo>
                  <a:lnTo>
                    <a:pt x="388073" y="572795"/>
                  </a:lnTo>
                  <a:lnTo>
                    <a:pt x="388721" y="573747"/>
                  </a:lnTo>
                  <a:lnTo>
                    <a:pt x="389724" y="573405"/>
                  </a:lnTo>
                  <a:close/>
                </a:path>
                <a:path w="1047750" h="1033779">
                  <a:moveTo>
                    <a:pt x="397929" y="574255"/>
                  </a:moveTo>
                  <a:lnTo>
                    <a:pt x="397471" y="573316"/>
                  </a:lnTo>
                  <a:lnTo>
                    <a:pt x="397230" y="572452"/>
                  </a:lnTo>
                  <a:lnTo>
                    <a:pt x="397027" y="572465"/>
                  </a:lnTo>
                  <a:lnTo>
                    <a:pt x="396278" y="572477"/>
                  </a:lnTo>
                  <a:lnTo>
                    <a:pt x="395478" y="572693"/>
                  </a:lnTo>
                  <a:lnTo>
                    <a:pt x="394881" y="573112"/>
                  </a:lnTo>
                  <a:lnTo>
                    <a:pt x="394627" y="573303"/>
                  </a:lnTo>
                  <a:lnTo>
                    <a:pt x="394855" y="574128"/>
                  </a:lnTo>
                  <a:lnTo>
                    <a:pt x="394855" y="574687"/>
                  </a:lnTo>
                  <a:lnTo>
                    <a:pt x="395744" y="574560"/>
                  </a:lnTo>
                  <a:lnTo>
                    <a:pt x="396659" y="574433"/>
                  </a:lnTo>
                  <a:lnTo>
                    <a:pt x="397929" y="574255"/>
                  </a:lnTo>
                  <a:close/>
                </a:path>
                <a:path w="1047750" h="1033779">
                  <a:moveTo>
                    <a:pt x="422021" y="226123"/>
                  </a:moveTo>
                  <a:lnTo>
                    <a:pt x="419379" y="228282"/>
                  </a:lnTo>
                  <a:lnTo>
                    <a:pt x="419773" y="228638"/>
                  </a:lnTo>
                  <a:lnTo>
                    <a:pt x="420535" y="229323"/>
                  </a:lnTo>
                  <a:lnTo>
                    <a:pt x="420954" y="228942"/>
                  </a:lnTo>
                  <a:lnTo>
                    <a:pt x="421551" y="228663"/>
                  </a:lnTo>
                  <a:lnTo>
                    <a:pt x="421754" y="228193"/>
                  </a:lnTo>
                  <a:lnTo>
                    <a:pt x="422021" y="227558"/>
                  </a:lnTo>
                  <a:lnTo>
                    <a:pt x="421957" y="226822"/>
                  </a:lnTo>
                  <a:lnTo>
                    <a:pt x="422021" y="226123"/>
                  </a:lnTo>
                  <a:close/>
                </a:path>
                <a:path w="1047750" h="1033779">
                  <a:moveTo>
                    <a:pt x="439534" y="313791"/>
                  </a:moveTo>
                  <a:lnTo>
                    <a:pt x="438378" y="312915"/>
                  </a:lnTo>
                  <a:lnTo>
                    <a:pt x="437273" y="312026"/>
                  </a:lnTo>
                  <a:lnTo>
                    <a:pt x="436130" y="311150"/>
                  </a:lnTo>
                  <a:lnTo>
                    <a:pt x="435521" y="311785"/>
                  </a:lnTo>
                  <a:lnTo>
                    <a:pt x="436016" y="312420"/>
                  </a:lnTo>
                  <a:lnTo>
                    <a:pt x="436397" y="313143"/>
                  </a:lnTo>
                  <a:lnTo>
                    <a:pt x="436968" y="313613"/>
                  </a:lnTo>
                  <a:lnTo>
                    <a:pt x="437553" y="314096"/>
                  </a:lnTo>
                  <a:lnTo>
                    <a:pt x="438289" y="314325"/>
                  </a:lnTo>
                  <a:lnTo>
                    <a:pt x="438975" y="314655"/>
                  </a:lnTo>
                  <a:lnTo>
                    <a:pt x="439140" y="314363"/>
                  </a:lnTo>
                  <a:lnTo>
                    <a:pt x="439534" y="313791"/>
                  </a:lnTo>
                  <a:close/>
                </a:path>
                <a:path w="1047750" h="1033779">
                  <a:moveTo>
                    <a:pt x="446532" y="550557"/>
                  </a:moveTo>
                  <a:lnTo>
                    <a:pt x="445566" y="550278"/>
                  </a:lnTo>
                  <a:lnTo>
                    <a:pt x="443611" y="549732"/>
                  </a:lnTo>
                  <a:lnTo>
                    <a:pt x="443445" y="550138"/>
                  </a:lnTo>
                  <a:lnTo>
                    <a:pt x="443280" y="550519"/>
                  </a:lnTo>
                  <a:lnTo>
                    <a:pt x="443128" y="550926"/>
                  </a:lnTo>
                  <a:lnTo>
                    <a:pt x="444093" y="551332"/>
                  </a:lnTo>
                  <a:lnTo>
                    <a:pt x="446062" y="552119"/>
                  </a:lnTo>
                  <a:lnTo>
                    <a:pt x="446227" y="551611"/>
                  </a:lnTo>
                  <a:lnTo>
                    <a:pt x="446379" y="551091"/>
                  </a:lnTo>
                  <a:lnTo>
                    <a:pt x="446532" y="550557"/>
                  </a:lnTo>
                  <a:close/>
                </a:path>
                <a:path w="1047750" h="1033779">
                  <a:moveTo>
                    <a:pt x="449783" y="674420"/>
                  </a:moveTo>
                  <a:lnTo>
                    <a:pt x="449770" y="674255"/>
                  </a:lnTo>
                  <a:lnTo>
                    <a:pt x="449707" y="673569"/>
                  </a:lnTo>
                  <a:lnTo>
                    <a:pt x="449364" y="672896"/>
                  </a:lnTo>
                  <a:lnTo>
                    <a:pt x="449046" y="671944"/>
                  </a:lnTo>
                  <a:lnTo>
                    <a:pt x="448233" y="672401"/>
                  </a:lnTo>
                  <a:lnTo>
                    <a:pt x="447382" y="672757"/>
                  </a:lnTo>
                  <a:lnTo>
                    <a:pt x="447421" y="672922"/>
                  </a:lnTo>
                  <a:lnTo>
                    <a:pt x="447548" y="673608"/>
                  </a:lnTo>
                  <a:lnTo>
                    <a:pt x="447865" y="674306"/>
                  </a:lnTo>
                  <a:lnTo>
                    <a:pt x="448513" y="674954"/>
                  </a:lnTo>
                  <a:lnTo>
                    <a:pt x="449783" y="674420"/>
                  </a:lnTo>
                  <a:close/>
                </a:path>
                <a:path w="1047750" h="1033779">
                  <a:moveTo>
                    <a:pt x="451624" y="458774"/>
                  </a:moveTo>
                  <a:lnTo>
                    <a:pt x="450697" y="458216"/>
                  </a:lnTo>
                  <a:lnTo>
                    <a:pt x="450240" y="457873"/>
                  </a:lnTo>
                  <a:lnTo>
                    <a:pt x="449618" y="458787"/>
                  </a:lnTo>
                  <a:lnTo>
                    <a:pt x="448411" y="460616"/>
                  </a:lnTo>
                  <a:lnTo>
                    <a:pt x="448894" y="460933"/>
                  </a:lnTo>
                  <a:lnTo>
                    <a:pt x="449364" y="461200"/>
                  </a:lnTo>
                  <a:lnTo>
                    <a:pt x="449846" y="461518"/>
                  </a:lnTo>
                  <a:lnTo>
                    <a:pt x="450443" y="460629"/>
                  </a:lnTo>
                  <a:lnTo>
                    <a:pt x="451065" y="459765"/>
                  </a:lnTo>
                  <a:lnTo>
                    <a:pt x="451624" y="458774"/>
                  </a:lnTo>
                  <a:close/>
                </a:path>
                <a:path w="1047750" h="1033779">
                  <a:moveTo>
                    <a:pt x="462013" y="580009"/>
                  </a:moveTo>
                  <a:lnTo>
                    <a:pt x="460844" y="578751"/>
                  </a:lnTo>
                  <a:lnTo>
                    <a:pt x="460248" y="577938"/>
                  </a:lnTo>
                  <a:lnTo>
                    <a:pt x="459117" y="577100"/>
                  </a:lnTo>
                  <a:lnTo>
                    <a:pt x="458393" y="577303"/>
                  </a:lnTo>
                  <a:lnTo>
                    <a:pt x="457504" y="577303"/>
                  </a:lnTo>
                  <a:lnTo>
                    <a:pt x="457517" y="579970"/>
                  </a:lnTo>
                  <a:lnTo>
                    <a:pt x="458838" y="580453"/>
                  </a:lnTo>
                  <a:lnTo>
                    <a:pt x="462013" y="580009"/>
                  </a:lnTo>
                  <a:close/>
                </a:path>
                <a:path w="1047750" h="1033779">
                  <a:moveTo>
                    <a:pt x="468884" y="29895"/>
                  </a:moveTo>
                  <a:lnTo>
                    <a:pt x="468299" y="29057"/>
                  </a:lnTo>
                  <a:lnTo>
                    <a:pt x="467868" y="28168"/>
                  </a:lnTo>
                  <a:lnTo>
                    <a:pt x="466966" y="28994"/>
                  </a:lnTo>
                  <a:lnTo>
                    <a:pt x="466191" y="29552"/>
                  </a:lnTo>
                  <a:lnTo>
                    <a:pt x="465620" y="30251"/>
                  </a:lnTo>
                  <a:lnTo>
                    <a:pt x="465531" y="30403"/>
                  </a:lnTo>
                  <a:lnTo>
                    <a:pt x="466217" y="31153"/>
                  </a:lnTo>
                  <a:lnTo>
                    <a:pt x="466547" y="31635"/>
                  </a:lnTo>
                  <a:lnTo>
                    <a:pt x="467283" y="31115"/>
                  </a:lnTo>
                  <a:lnTo>
                    <a:pt x="468109" y="30670"/>
                  </a:lnTo>
                  <a:lnTo>
                    <a:pt x="468884" y="29895"/>
                  </a:lnTo>
                  <a:close/>
                </a:path>
                <a:path w="1047750" h="1033779">
                  <a:moveTo>
                    <a:pt x="497230" y="753529"/>
                  </a:moveTo>
                  <a:lnTo>
                    <a:pt x="496506" y="753021"/>
                  </a:lnTo>
                  <a:lnTo>
                    <a:pt x="495846" y="752348"/>
                  </a:lnTo>
                  <a:lnTo>
                    <a:pt x="495033" y="752055"/>
                  </a:lnTo>
                  <a:lnTo>
                    <a:pt x="494411" y="751814"/>
                  </a:lnTo>
                  <a:lnTo>
                    <a:pt x="493610" y="752094"/>
                  </a:lnTo>
                  <a:lnTo>
                    <a:pt x="492899" y="752144"/>
                  </a:lnTo>
                  <a:lnTo>
                    <a:pt x="493077" y="752881"/>
                  </a:lnTo>
                  <a:lnTo>
                    <a:pt x="493026" y="753808"/>
                  </a:lnTo>
                  <a:lnTo>
                    <a:pt x="493471" y="754265"/>
                  </a:lnTo>
                  <a:lnTo>
                    <a:pt x="493852" y="754684"/>
                  </a:lnTo>
                  <a:lnTo>
                    <a:pt x="494792" y="754583"/>
                  </a:lnTo>
                  <a:lnTo>
                    <a:pt x="495477" y="754710"/>
                  </a:lnTo>
                  <a:lnTo>
                    <a:pt x="496062" y="754316"/>
                  </a:lnTo>
                  <a:lnTo>
                    <a:pt x="496658" y="753922"/>
                  </a:lnTo>
                  <a:lnTo>
                    <a:pt x="497230" y="753529"/>
                  </a:lnTo>
                  <a:close/>
                </a:path>
                <a:path w="1047750" h="1033779">
                  <a:moveTo>
                    <a:pt x="516978" y="192366"/>
                  </a:moveTo>
                  <a:lnTo>
                    <a:pt x="515213" y="192290"/>
                  </a:lnTo>
                  <a:lnTo>
                    <a:pt x="511340" y="192151"/>
                  </a:lnTo>
                  <a:lnTo>
                    <a:pt x="513156" y="195961"/>
                  </a:lnTo>
                  <a:lnTo>
                    <a:pt x="515112" y="194233"/>
                  </a:lnTo>
                  <a:lnTo>
                    <a:pt x="516978" y="192366"/>
                  </a:lnTo>
                  <a:close/>
                </a:path>
                <a:path w="1047750" h="1033779">
                  <a:moveTo>
                    <a:pt x="536282" y="1033068"/>
                  </a:moveTo>
                  <a:lnTo>
                    <a:pt x="535749" y="1029322"/>
                  </a:lnTo>
                  <a:lnTo>
                    <a:pt x="535266" y="1029423"/>
                  </a:lnTo>
                  <a:lnTo>
                    <a:pt x="534746" y="1029487"/>
                  </a:lnTo>
                  <a:lnTo>
                    <a:pt x="534250" y="1029576"/>
                  </a:lnTo>
                  <a:lnTo>
                    <a:pt x="534479" y="1030833"/>
                  </a:lnTo>
                  <a:lnTo>
                    <a:pt x="534911" y="1033322"/>
                  </a:lnTo>
                  <a:lnTo>
                    <a:pt x="535838" y="1033157"/>
                  </a:lnTo>
                  <a:lnTo>
                    <a:pt x="536282" y="1033068"/>
                  </a:lnTo>
                  <a:close/>
                </a:path>
                <a:path w="1047750" h="1033779">
                  <a:moveTo>
                    <a:pt x="546252" y="513041"/>
                  </a:moveTo>
                  <a:lnTo>
                    <a:pt x="545833" y="512267"/>
                  </a:lnTo>
                  <a:lnTo>
                    <a:pt x="545503" y="511009"/>
                  </a:lnTo>
                  <a:lnTo>
                    <a:pt x="544512" y="511848"/>
                  </a:lnTo>
                  <a:lnTo>
                    <a:pt x="543585" y="512267"/>
                  </a:lnTo>
                  <a:lnTo>
                    <a:pt x="543547" y="512800"/>
                  </a:lnTo>
                  <a:lnTo>
                    <a:pt x="543471" y="513410"/>
                  </a:lnTo>
                  <a:lnTo>
                    <a:pt x="544156" y="514108"/>
                  </a:lnTo>
                  <a:lnTo>
                    <a:pt x="544499" y="514769"/>
                  </a:lnTo>
                  <a:lnTo>
                    <a:pt x="545058" y="514400"/>
                  </a:lnTo>
                  <a:lnTo>
                    <a:pt x="545947" y="514134"/>
                  </a:lnTo>
                  <a:lnTo>
                    <a:pt x="546252" y="513041"/>
                  </a:lnTo>
                  <a:close/>
                </a:path>
                <a:path w="1047750" h="1033779">
                  <a:moveTo>
                    <a:pt x="551751" y="307213"/>
                  </a:moveTo>
                  <a:lnTo>
                    <a:pt x="551522" y="306463"/>
                  </a:lnTo>
                  <a:lnTo>
                    <a:pt x="551446" y="306095"/>
                  </a:lnTo>
                  <a:lnTo>
                    <a:pt x="550532" y="306235"/>
                  </a:lnTo>
                  <a:lnTo>
                    <a:pt x="549617" y="306374"/>
                  </a:lnTo>
                  <a:lnTo>
                    <a:pt x="548703" y="306514"/>
                  </a:lnTo>
                  <a:lnTo>
                    <a:pt x="548754" y="307047"/>
                  </a:lnTo>
                  <a:lnTo>
                    <a:pt x="548779" y="307568"/>
                  </a:lnTo>
                  <a:lnTo>
                    <a:pt x="548830" y="308114"/>
                  </a:lnTo>
                  <a:lnTo>
                    <a:pt x="549808" y="307809"/>
                  </a:lnTo>
                  <a:lnTo>
                    <a:pt x="550773" y="307517"/>
                  </a:lnTo>
                  <a:lnTo>
                    <a:pt x="551751" y="307213"/>
                  </a:lnTo>
                  <a:close/>
                </a:path>
                <a:path w="1047750" h="1033779">
                  <a:moveTo>
                    <a:pt x="552589" y="224078"/>
                  </a:moveTo>
                  <a:lnTo>
                    <a:pt x="552107" y="220929"/>
                  </a:lnTo>
                  <a:lnTo>
                    <a:pt x="551878" y="219379"/>
                  </a:lnTo>
                  <a:lnTo>
                    <a:pt x="551116" y="219494"/>
                  </a:lnTo>
                  <a:lnTo>
                    <a:pt x="550735" y="219532"/>
                  </a:lnTo>
                  <a:lnTo>
                    <a:pt x="550926" y="221094"/>
                  </a:lnTo>
                  <a:lnTo>
                    <a:pt x="551154" y="222681"/>
                  </a:lnTo>
                  <a:lnTo>
                    <a:pt x="551345" y="224231"/>
                  </a:lnTo>
                  <a:lnTo>
                    <a:pt x="551751" y="224193"/>
                  </a:lnTo>
                  <a:lnTo>
                    <a:pt x="552589" y="224078"/>
                  </a:lnTo>
                  <a:close/>
                </a:path>
                <a:path w="1047750" h="1033779">
                  <a:moveTo>
                    <a:pt x="552653" y="770166"/>
                  </a:moveTo>
                  <a:lnTo>
                    <a:pt x="551472" y="769277"/>
                  </a:lnTo>
                  <a:lnTo>
                    <a:pt x="551014" y="768781"/>
                  </a:lnTo>
                  <a:lnTo>
                    <a:pt x="550430" y="768540"/>
                  </a:lnTo>
                  <a:lnTo>
                    <a:pt x="549960" y="768324"/>
                  </a:lnTo>
                  <a:lnTo>
                    <a:pt x="549300" y="768413"/>
                  </a:lnTo>
                  <a:lnTo>
                    <a:pt x="548754" y="768375"/>
                  </a:lnTo>
                  <a:lnTo>
                    <a:pt x="548894" y="769048"/>
                  </a:lnTo>
                  <a:lnTo>
                    <a:pt x="548932" y="769835"/>
                  </a:lnTo>
                  <a:lnTo>
                    <a:pt x="549275" y="770369"/>
                  </a:lnTo>
                  <a:lnTo>
                    <a:pt x="549440" y="770610"/>
                  </a:lnTo>
                  <a:lnTo>
                    <a:pt x="550329" y="770356"/>
                  </a:lnTo>
                  <a:lnTo>
                    <a:pt x="552653" y="770166"/>
                  </a:lnTo>
                  <a:close/>
                </a:path>
                <a:path w="1047750" h="1033779">
                  <a:moveTo>
                    <a:pt x="557885" y="766191"/>
                  </a:moveTo>
                  <a:lnTo>
                    <a:pt x="556806" y="766089"/>
                  </a:lnTo>
                  <a:lnTo>
                    <a:pt x="555701" y="765937"/>
                  </a:lnTo>
                  <a:lnTo>
                    <a:pt x="554609" y="765810"/>
                  </a:lnTo>
                  <a:lnTo>
                    <a:pt x="554570" y="766178"/>
                  </a:lnTo>
                  <a:lnTo>
                    <a:pt x="554443" y="766876"/>
                  </a:lnTo>
                  <a:lnTo>
                    <a:pt x="555548" y="767067"/>
                  </a:lnTo>
                  <a:lnTo>
                    <a:pt x="557720" y="767410"/>
                  </a:lnTo>
                  <a:lnTo>
                    <a:pt x="557784" y="767003"/>
                  </a:lnTo>
                  <a:lnTo>
                    <a:pt x="557822" y="766597"/>
                  </a:lnTo>
                  <a:lnTo>
                    <a:pt x="557885" y="766191"/>
                  </a:lnTo>
                  <a:close/>
                </a:path>
                <a:path w="1047750" h="1033779">
                  <a:moveTo>
                    <a:pt x="563981" y="1025436"/>
                  </a:moveTo>
                  <a:lnTo>
                    <a:pt x="563854" y="1024623"/>
                  </a:lnTo>
                  <a:lnTo>
                    <a:pt x="563575" y="1023899"/>
                  </a:lnTo>
                  <a:lnTo>
                    <a:pt x="563130" y="1023366"/>
                  </a:lnTo>
                  <a:lnTo>
                    <a:pt x="563003" y="1023213"/>
                  </a:lnTo>
                  <a:lnTo>
                    <a:pt x="562152" y="1023645"/>
                  </a:lnTo>
                  <a:lnTo>
                    <a:pt x="561238" y="1023937"/>
                  </a:lnTo>
                  <a:lnTo>
                    <a:pt x="561809" y="1024788"/>
                  </a:lnTo>
                  <a:lnTo>
                    <a:pt x="562114" y="1025486"/>
                  </a:lnTo>
                  <a:lnTo>
                    <a:pt x="562660" y="1025906"/>
                  </a:lnTo>
                  <a:lnTo>
                    <a:pt x="562825" y="1026045"/>
                  </a:lnTo>
                  <a:lnTo>
                    <a:pt x="563981" y="1025436"/>
                  </a:lnTo>
                  <a:close/>
                </a:path>
                <a:path w="1047750" h="1033779">
                  <a:moveTo>
                    <a:pt x="600583" y="1011224"/>
                  </a:moveTo>
                  <a:lnTo>
                    <a:pt x="600354" y="1009827"/>
                  </a:lnTo>
                  <a:lnTo>
                    <a:pt x="597535" y="1008430"/>
                  </a:lnTo>
                  <a:lnTo>
                    <a:pt x="598093" y="1010640"/>
                  </a:lnTo>
                  <a:lnTo>
                    <a:pt x="598754" y="1013294"/>
                  </a:lnTo>
                  <a:lnTo>
                    <a:pt x="600583" y="1011224"/>
                  </a:lnTo>
                  <a:close/>
                </a:path>
                <a:path w="1047750" h="1033779">
                  <a:moveTo>
                    <a:pt x="637247" y="488696"/>
                  </a:moveTo>
                  <a:lnTo>
                    <a:pt x="635901" y="488950"/>
                  </a:lnTo>
                  <a:lnTo>
                    <a:pt x="634949" y="488861"/>
                  </a:lnTo>
                  <a:lnTo>
                    <a:pt x="634225" y="489712"/>
                  </a:lnTo>
                  <a:lnTo>
                    <a:pt x="634517" y="490651"/>
                  </a:lnTo>
                  <a:lnTo>
                    <a:pt x="634517" y="491375"/>
                  </a:lnTo>
                  <a:lnTo>
                    <a:pt x="635241" y="491350"/>
                  </a:lnTo>
                  <a:lnTo>
                    <a:pt x="636143" y="491591"/>
                  </a:lnTo>
                  <a:lnTo>
                    <a:pt x="636625" y="491236"/>
                  </a:lnTo>
                  <a:lnTo>
                    <a:pt x="637032" y="490943"/>
                  </a:lnTo>
                  <a:lnTo>
                    <a:pt x="636968" y="489966"/>
                  </a:lnTo>
                  <a:lnTo>
                    <a:pt x="637247" y="488696"/>
                  </a:lnTo>
                  <a:close/>
                </a:path>
                <a:path w="1047750" h="1033779">
                  <a:moveTo>
                    <a:pt x="649744" y="6286"/>
                  </a:moveTo>
                  <a:lnTo>
                    <a:pt x="649706" y="5880"/>
                  </a:lnTo>
                  <a:lnTo>
                    <a:pt x="649668" y="5448"/>
                  </a:lnTo>
                  <a:lnTo>
                    <a:pt x="649643" y="5029"/>
                  </a:lnTo>
                  <a:lnTo>
                    <a:pt x="648322" y="5130"/>
                  </a:lnTo>
                  <a:lnTo>
                    <a:pt x="647001" y="5219"/>
                  </a:lnTo>
                  <a:lnTo>
                    <a:pt x="645655" y="5308"/>
                  </a:lnTo>
                  <a:lnTo>
                    <a:pt x="645693" y="5803"/>
                  </a:lnTo>
                  <a:lnTo>
                    <a:pt x="645744" y="6299"/>
                  </a:lnTo>
                  <a:lnTo>
                    <a:pt x="645769" y="6769"/>
                  </a:lnTo>
                  <a:lnTo>
                    <a:pt x="647090" y="6604"/>
                  </a:lnTo>
                  <a:lnTo>
                    <a:pt x="648436" y="6451"/>
                  </a:lnTo>
                  <a:lnTo>
                    <a:pt x="649744" y="6286"/>
                  </a:lnTo>
                  <a:close/>
                </a:path>
                <a:path w="1047750" h="1033779">
                  <a:moveTo>
                    <a:pt x="687857" y="15011"/>
                  </a:moveTo>
                  <a:lnTo>
                    <a:pt x="687247" y="12001"/>
                  </a:lnTo>
                  <a:lnTo>
                    <a:pt x="683526" y="11099"/>
                  </a:lnTo>
                  <a:lnTo>
                    <a:pt x="685622" y="13004"/>
                  </a:lnTo>
                  <a:lnTo>
                    <a:pt x="686752" y="14008"/>
                  </a:lnTo>
                  <a:lnTo>
                    <a:pt x="687857" y="15011"/>
                  </a:lnTo>
                  <a:close/>
                </a:path>
                <a:path w="1047750" h="1033779">
                  <a:moveTo>
                    <a:pt x="694055" y="20612"/>
                  </a:moveTo>
                  <a:lnTo>
                    <a:pt x="691680" y="20053"/>
                  </a:lnTo>
                  <a:lnTo>
                    <a:pt x="690499" y="19735"/>
                  </a:lnTo>
                  <a:lnTo>
                    <a:pt x="690105" y="21031"/>
                  </a:lnTo>
                  <a:lnTo>
                    <a:pt x="691210" y="21475"/>
                  </a:lnTo>
                  <a:lnTo>
                    <a:pt x="693445" y="22377"/>
                  </a:lnTo>
                  <a:lnTo>
                    <a:pt x="693648" y="21793"/>
                  </a:lnTo>
                  <a:lnTo>
                    <a:pt x="693864" y="21209"/>
                  </a:lnTo>
                  <a:lnTo>
                    <a:pt x="694055" y="20612"/>
                  </a:lnTo>
                  <a:close/>
                </a:path>
                <a:path w="1047750" h="1033779">
                  <a:moveTo>
                    <a:pt x="698919" y="265620"/>
                  </a:moveTo>
                  <a:lnTo>
                    <a:pt x="697445" y="265226"/>
                  </a:lnTo>
                  <a:lnTo>
                    <a:pt x="696455" y="265557"/>
                  </a:lnTo>
                  <a:lnTo>
                    <a:pt x="695769" y="266204"/>
                  </a:lnTo>
                  <a:lnTo>
                    <a:pt x="695274" y="266712"/>
                  </a:lnTo>
                  <a:lnTo>
                    <a:pt x="695159" y="267601"/>
                  </a:lnTo>
                  <a:lnTo>
                    <a:pt x="694867" y="268312"/>
                  </a:lnTo>
                  <a:lnTo>
                    <a:pt x="695439" y="268732"/>
                  </a:lnTo>
                  <a:lnTo>
                    <a:pt x="695718" y="268960"/>
                  </a:lnTo>
                  <a:lnTo>
                    <a:pt x="698919" y="265620"/>
                  </a:lnTo>
                  <a:close/>
                </a:path>
                <a:path w="1047750" h="1033779">
                  <a:moveTo>
                    <a:pt x="723900" y="774611"/>
                  </a:moveTo>
                  <a:lnTo>
                    <a:pt x="723874" y="774192"/>
                  </a:lnTo>
                  <a:lnTo>
                    <a:pt x="723861" y="773785"/>
                  </a:lnTo>
                  <a:lnTo>
                    <a:pt x="723849" y="773366"/>
                  </a:lnTo>
                  <a:lnTo>
                    <a:pt x="721106" y="773404"/>
                  </a:lnTo>
                  <a:lnTo>
                    <a:pt x="719747" y="773417"/>
                  </a:lnTo>
                  <a:lnTo>
                    <a:pt x="719747" y="773874"/>
                  </a:lnTo>
                  <a:lnTo>
                    <a:pt x="719759" y="774344"/>
                  </a:lnTo>
                  <a:lnTo>
                    <a:pt x="719785" y="774801"/>
                  </a:lnTo>
                  <a:lnTo>
                    <a:pt x="721144" y="774725"/>
                  </a:lnTo>
                  <a:lnTo>
                    <a:pt x="722515" y="774674"/>
                  </a:lnTo>
                  <a:lnTo>
                    <a:pt x="723900" y="774611"/>
                  </a:lnTo>
                  <a:close/>
                </a:path>
                <a:path w="1047750" h="1033779">
                  <a:moveTo>
                    <a:pt x="737781" y="18364"/>
                  </a:moveTo>
                  <a:lnTo>
                    <a:pt x="737247" y="18249"/>
                  </a:lnTo>
                  <a:lnTo>
                    <a:pt x="736206" y="18046"/>
                  </a:lnTo>
                  <a:lnTo>
                    <a:pt x="736028" y="20243"/>
                  </a:lnTo>
                  <a:lnTo>
                    <a:pt x="735965" y="21348"/>
                  </a:lnTo>
                  <a:lnTo>
                    <a:pt x="736320" y="21412"/>
                  </a:lnTo>
                  <a:lnTo>
                    <a:pt x="736981" y="21501"/>
                  </a:lnTo>
                  <a:lnTo>
                    <a:pt x="737247" y="20447"/>
                  </a:lnTo>
                  <a:lnTo>
                    <a:pt x="737527" y="19418"/>
                  </a:lnTo>
                  <a:lnTo>
                    <a:pt x="737781" y="18364"/>
                  </a:lnTo>
                  <a:close/>
                </a:path>
                <a:path w="1047750" h="1033779">
                  <a:moveTo>
                    <a:pt x="740956" y="1003477"/>
                  </a:moveTo>
                  <a:lnTo>
                    <a:pt x="739927" y="1003223"/>
                  </a:lnTo>
                  <a:lnTo>
                    <a:pt x="739584" y="1004100"/>
                  </a:lnTo>
                  <a:lnTo>
                    <a:pt x="739381" y="1004976"/>
                  </a:lnTo>
                  <a:lnTo>
                    <a:pt x="739140" y="1005801"/>
                  </a:lnTo>
                  <a:lnTo>
                    <a:pt x="740676" y="1006170"/>
                  </a:lnTo>
                  <a:lnTo>
                    <a:pt x="740778" y="1005268"/>
                  </a:lnTo>
                  <a:lnTo>
                    <a:pt x="740905" y="1004366"/>
                  </a:lnTo>
                  <a:lnTo>
                    <a:pt x="740956" y="1003477"/>
                  </a:lnTo>
                  <a:close/>
                </a:path>
                <a:path w="1047750" h="1033779">
                  <a:moveTo>
                    <a:pt x="761555" y="0"/>
                  </a:moveTo>
                  <a:lnTo>
                    <a:pt x="759256" y="1485"/>
                  </a:lnTo>
                  <a:lnTo>
                    <a:pt x="758240" y="2171"/>
                  </a:lnTo>
                  <a:lnTo>
                    <a:pt x="757224" y="2832"/>
                  </a:lnTo>
                  <a:lnTo>
                    <a:pt x="757402" y="3276"/>
                  </a:lnTo>
                  <a:lnTo>
                    <a:pt x="757605" y="3733"/>
                  </a:lnTo>
                  <a:lnTo>
                    <a:pt x="757796" y="4191"/>
                  </a:lnTo>
                  <a:lnTo>
                    <a:pt x="758520" y="4038"/>
                  </a:lnTo>
                  <a:lnTo>
                    <a:pt x="759510" y="4140"/>
                  </a:lnTo>
                  <a:lnTo>
                    <a:pt x="760501" y="3200"/>
                  </a:lnTo>
                  <a:lnTo>
                    <a:pt x="760653" y="2209"/>
                  </a:lnTo>
                  <a:lnTo>
                    <a:pt x="761555" y="0"/>
                  </a:lnTo>
                  <a:close/>
                </a:path>
                <a:path w="1047750" h="1033779">
                  <a:moveTo>
                    <a:pt x="802957" y="467753"/>
                  </a:moveTo>
                  <a:lnTo>
                    <a:pt x="801903" y="467321"/>
                  </a:lnTo>
                  <a:lnTo>
                    <a:pt x="800862" y="466890"/>
                  </a:lnTo>
                  <a:lnTo>
                    <a:pt x="799807" y="466471"/>
                  </a:lnTo>
                  <a:lnTo>
                    <a:pt x="799668" y="466877"/>
                  </a:lnTo>
                  <a:lnTo>
                    <a:pt x="799528" y="467283"/>
                  </a:lnTo>
                  <a:lnTo>
                    <a:pt x="799376" y="467702"/>
                  </a:lnTo>
                  <a:lnTo>
                    <a:pt x="801522" y="468363"/>
                  </a:lnTo>
                  <a:lnTo>
                    <a:pt x="802627" y="468706"/>
                  </a:lnTo>
                  <a:lnTo>
                    <a:pt x="802741" y="468388"/>
                  </a:lnTo>
                  <a:lnTo>
                    <a:pt x="802957" y="467753"/>
                  </a:lnTo>
                  <a:close/>
                </a:path>
                <a:path w="1047750" h="1033779">
                  <a:moveTo>
                    <a:pt x="809891" y="270370"/>
                  </a:moveTo>
                  <a:lnTo>
                    <a:pt x="809586" y="269633"/>
                  </a:lnTo>
                  <a:lnTo>
                    <a:pt x="809383" y="268376"/>
                  </a:lnTo>
                  <a:lnTo>
                    <a:pt x="808278" y="269100"/>
                  </a:lnTo>
                  <a:lnTo>
                    <a:pt x="807046" y="269887"/>
                  </a:lnTo>
                  <a:lnTo>
                    <a:pt x="807453" y="270497"/>
                  </a:lnTo>
                  <a:lnTo>
                    <a:pt x="807758" y="271246"/>
                  </a:lnTo>
                  <a:lnTo>
                    <a:pt x="808316" y="271653"/>
                  </a:lnTo>
                  <a:lnTo>
                    <a:pt x="808520" y="271843"/>
                  </a:lnTo>
                  <a:lnTo>
                    <a:pt x="809650" y="271360"/>
                  </a:lnTo>
                  <a:lnTo>
                    <a:pt x="809739" y="271030"/>
                  </a:lnTo>
                  <a:lnTo>
                    <a:pt x="809891" y="270370"/>
                  </a:lnTo>
                  <a:close/>
                </a:path>
                <a:path w="1047750" h="1033779">
                  <a:moveTo>
                    <a:pt x="815086" y="791756"/>
                  </a:moveTo>
                  <a:lnTo>
                    <a:pt x="814603" y="790841"/>
                  </a:lnTo>
                  <a:lnTo>
                    <a:pt x="814311" y="789317"/>
                  </a:lnTo>
                  <a:lnTo>
                    <a:pt x="813219" y="790422"/>
                  </a:lnTo>
                  <a:lnTo>
                    <a:pt x="812507" y="790867"/>
                  </a:lnTo>
                  <a:lnTo>
                    <a:pt x="812241" y="791489"/>
                  </a:lnTo>
                  <a:lnTo>
                    <a:pt x="812076" y="791908"/>
                  </a:lnTo>
                  <a:lnTo>
                    <a:pt x="812609" y="792581"/>
                  </a:lnTo>
                  <a:lnTo>
                    <a:pt x="812800" y="793153"/>
                  </a:lnTo>
                  <a:lnTo>
                    <a:pt x="813498" y="792861"/>
                  </a:lnTo>
                  <a:lnTo>
                    <a:pt x="814463" y="792734"/>
                  </a:lnTo>
                  <a:lnTo>
                    <a:pt x="815086" y="791756"/>
                  </a:lnTo>
                  <a:close/>
                </a:path>
                <a:path w="1047750" h="1033779">
                  <a:moveTo>
                    <a:pt x="824306" y="79921"/>
                  </a:moveTo>
                  <a:lnTo>
                    <a:pt x="823937" y="78778"/>
                  </a:lnTo>
                  <a:lnTo>
                    <a:pt x="823734" y="78765"/>
                  </a:lnTo>
                  <a:lnTo>
                    <a:pt x="823074" y="78689"/>
                  </a:lnTo>
                  <a:lnTo>
                    <a:pt x="822401" y="78981"/>
                  </a:lnTo>
                  <a:lnTo>
                    <a:pt x="821740" y="79108"/>
                  </a:lnTo>
                  <a:lnTo>
                    <a:pt x="821944" y="79629"/>
                  </a:lnTo>
                  <a:lnTo>
                    <a:pt x="822401" y="80860"/>
                  </a:lnTo>
                  <a:lnTo>
                    <a:pt x="823099" y="80619"/>
                  </a:lnTo>
                  <a:lnTo>
                    <a:pt x="823849" y="80581"/>
                  </a:lnTo>
                  <a:lnTo>
                    <a:pt x="824306" y="79921"/>
                  </a:lnTo>
                  <a:close/>
                </a:path>
                <a:path w="1047750" h="1033779">
                  <a:moveTo>
                    <a:pt x="845299" y="732447"/>
                  </a:moveTo>
                  <a:lnTo>
                    <a:pt x="841756" y="728586"/>
                  </a:lnTo>
                  <a:lnTo>
                    <a:pt x="841336" y="728992"/>
                  </a:lnTo>
                  <a:lnTo>
                    <a:pt x="840486" y="729780"/>
                  </a:lnTo>
                  <a:lnTo>
                    <a:pt x="844423" y="733310"/>
                  </a:lnTo>
                  <a:lnTo>
                    <a:pt x="844715" y="733031"/>
                  </a:lnTo>
                  <a:lnTo>
                    <a:pt x="844994" y="732739"/>
                  </a:lnTo>
                  <a:lnTo>
                    <a:pt x="845299" y="732447"/>
                  </a:lnTo>
                  <a:close/>
                </a:path>
                <a:path w="1047750" h="1033779">
                  <a:moveTo>
                    <a:pt x="857770" y="62534"/>
                  </a:moveTo>
                  <a:lnTo>
                    <a:pt x="855243" y="62217"/>
                  </a:lnTo>
                  <a:lnTo>
                    <a:pt x="853973" y="62077"/>
                  </a:lnTo>
                  <a:lnTo>
                    <a:pt x="853909" y="62433"/>
                  </a:lnTo>
                  <a:lnTo>
                    <a:pt x="853782" y="63144"/>
                  </a:lnTo>
                  <a:lnTo>
                    <a:pt x="857250" y="64160"/>
                  </a:lnTo>
                  <a:lnTo>
                    <a:pt x="857427" y="63627"/>
                  </a:lnTo>
                  <a:lnTo>
                    <a:pt x="857770" y="62534"/>
                  </a:lnTo>
                  <a:close/>
                </a:path>
                <a:path w="1047750" h="1033779">
                  <a:moveTo>
                    <a:pt x="872248" y="910221"/>
                  </a:moveTo>
                  <a:lnTo>
                    <a:pt x="868553" y="907478"/>
                  </a:lnTo>
                  <a:lnTo>
                    <a:pt x="868324" y="907834"/>
                  </a:lnTo>
                  <a:lnTo>
                    <a:pt x="868057" y="908164"/>
                  </a:lnTo>
                  <a:lnTo>
                    <a:pt x="867829" y="908519"/>
                  </a:lnTo>
                  <a:lnTo>
                    <a:pt x="869061" y="909434"/>
                  </a:lnTo>
                  <a:lnTo>
                    <a:pt x="870292" y="910361"/>
                  </a:lnTo>
                  <a:lnTo>
                    <a:pt x="871512" y="911263"/>
                  </a:lnTo>
                  <a:lnTo>
                    <a:pt x="871766" y="910932"/>
                  </a:lnTo>
                  <a:lnTo>
                    <a:pt x="872248" y="910221"/>
                  </a:lnTo>
                  <a:close/>
                </a:path>
                <a:path w="1047750" h="1033779">
                  <a:moveTo>
                    <a:pt x="882992" y="511543"/>
                  </a:moveTo>
                  <a:lnTo>
                    <a:pt x="882218" y="510273"/>
                  </a:lnTo>
                  <a:lnTo>
                    <a:pt x="881189" y="510933"/>
                  </a:lnTo>
                  <a:lnTo>
                    <a:pt x="880135" y="511581"/>
                  </a:lnTo>
                  <a:lnTo>
                    <a:pt x="879119" y="512229"/>
                  </a:lnTo>
                  <a:lnTo>
                    <a:pt x="879309" y="512559"/>
                  </a:lnTo>
                  <a:lnTo>
                    <a:pt x="879729" y="513219"/>
                  </a:lnTo>
                  <a:lnTo>
                    <a:pt x="880833" y="512673"/>
                  </a:lnTo>
                  <a:lnTo>
                    <a:pt x="881900" y="512102"/>
                  </a:lnTo>
                  <a:lnTo>
                    <a:pt x="882992" y="511543"/>
                  </a:lnTo>
                  <a:close/>
                </a:path>
                <a:path w="1047750" h="1033779">
                  <a:moveTo>
                    <a:pt x="885952" y="624141"/>
                  </a:moveTo>
                  <a:lnTo>
                    <a:pt x="881354" y="623722"/>
                  </a:lnTo>
                  <a:lnTo>
                    <a:pt x="881341" y="624103"/>
                  </a:lnTo>
                  <a:lnTo>
                    <a:pt x="881303" y="624497"/>
                  </a:lnTo>
                  <a:lnTo>
                    <a:pt x="881291" y="624903"/>
                  </a:lnTo>
                  <a:lnTo>
                    <a:pt x="882764" y="624992"/>
                  </a:lnTo>
                  <a:lnTo>
                    <a:pt x="884199" y="625106"/>
                  </a:lnTo>
                  <a:lnTo>
                    <a:pt x="885672" y="625195"/>
                  </a:lnTo>
                  <a:lnTo>
                    <a:pt x="885761" y="624840"/>
                  </a:lnTo>
                  <a:lnTo>
                    <a:pt x="885952" y="624141"/>
                  </a:lnTo>
                  <a:close/>
                </a:path>
                <a:path w="1047750" h="1033779">
                  <a:moveTo>
                    <a:pt x="907592" y="470674"/>
                  </a:moveTo>
                  <a:lnTo>
                    <a:pt x="906284" y="469849"/>
                  </a:lnTo>
                  <a:lnTo>
                    <a:pt x="905002" y="469011"/>
                  </a:lnTo>
                  <a:lnTo>
                    <a:pt x="903706" y="468172"/>
                  </a:lnTo>
                  <a:lnTo>
                    <a:pt x="903478" y="468591"/>
                  </a:lnTo>
                  <a:lnTo>
                    <a:pt x="903046" y="469430"/>
                  </a:lnTo>
                  <a:lnTo>
                    <a:pt x="904303" y="470255"/>
                  </a:lnTo>
                  <a:lnTo>
                    <a:pt x="905573" y="471043"/>
                  </a:lnTo>
                  <a:lnTo>
                    <a:pt x="906830" y="471868"/>
                  </a:lnTo>
                  <a:lnTo>
                    <a:pt x="907351" y="471081"/>
                  </a:lnTo>
                  <a:lnTo>
                    <a:pt x="907592" y="470674"/>
                  </a:lnTo>
                  <a:close/>
                </a:path>
                <a:path w="1047750" h="1033779">
                  <a:moveTo>
                    <a:pt x="921956" y="765810"/>
                  </a:moveTo>
                  <a:lnTo>
                    <a:pt x="921854" y="764781"/>
                  </a:lnTo>
                  <a:lnTo>
                    <a:pt x="921740" y="763752"/>
                  </a:lnTo>
                  <a:lnTo>
                    <a:pt x="921651" y="762711"/>
                  </a:lnTo>
                  <a:lnTo>
                    <a:pt x="921258" y="762787"/>
                  </a:lnTo>
                  <a:lnTo>
                    <a:pt x="920483" y="762838"/>
                  </a:lnTo>
                  <a:lnTo>
                    <a:pt x="920546" y="763879"/>
                  </a:lnTo>
                  <a:lnTo>
                    <a:pt x="920686" y="764908"/>
                  </a:lnTo>
                  <a:lnTo>
                    <a:pt x="920800" y="765924"/>
                  </a:lnTo>
                  <a:lnTo>
                    <a:pt x="921562" y="765835"/>
                  </a:lnTo>
                  <a:lnTo>
                    <a:pt x="921956" y="765810"/>
                  </a:lnTo>
                  <a:close/>
                </a:path>
                <a:path w="1047750" h="1033779">
                  <a:moveTo>
                    <a:pt x="928471" y="501230"/>
                  </a:moveTo>
                  <a:lnTo>
                    <a:pt x="927138" y="500913"/>
                  </a:lnTo>
                  <a:lnTo>
                    <a:pt x="925791" y="500583"/>
                  </a:lnTo>
                  <a:lnTo>
                    <a:pt x="924445" y="500291"/>
                  </a:lnTo>
                  <a:lnTo>
                    <a:pt x="924293" y="500773"/>
                  </a:lnTo>
                  <a:lnTo>
                    <a:pt x="924026" y="501726"/>
                  </a:lnTo>
                  <a:lnTo>
                    <a:pt x="925283" y="502107"/>
                  </a:lnTo>
                  <a:lnTo>
                    <a:pt x="926541" y="502500"/>
                  </a:lnTo>
                  <a:lnTo>
                    <a:pt x="927785" y="502869"/>
                  </a:lnTo>
                  <a:lnTo>
                    <a:pt x="928027" y="502323"/>
                  </a:lnTo>
                  <a:lnTo>
                    <a:pt x="928471" y="501230"/>
                  </a:lnTo>
                  <a:close/>
                </a:path>
                <a:path w="1047750" h="1033779">
                  <a:moveTo>
                    <a:pt x="929347" y="431355"/>
                  </a:moveTo>
                  <a:lnTo>
                    <a:pt x="927989" y="431876"/>
                  </a:lnTo>
                  <a:lnTo>
                    <a:pt x="927023" y="431952"/>
                  </a:lnTo>
                  <a:lnTo>
                    <a:pt x="926312" y="432854"/>
                  </a:lnTo>
                  <a:lnTo>
                    <a:pt x="926706" y="433768"/>
                  </a:lnTo>
                  <a:lnTo>
                    <a:pt x="926782" y="434467"/>
                  </a:lnTo>
                  <a:lnTo>
                    <a:pt x="927519" y="434352"/>
                  </a:lnTo>
                  <a:lnTo>
                    <a:pt x="928484" y="434479"/>
                  </a:lnTo>
                  <a:lnTo>
                    <a:pt x="928941" y="434060"/>
                  </a:lnTo>
                  <a:lnTo>
                    <a:pt x="929347" y="433705"/>
                  </a:lnTo>
                  <a:lnTo>
                    <a:pt x="929170" y="432714"/>
                  </a:lnTo>
                  <a:lnTo>
                    <a:pt x="929347" y="431355"/>
                  </a:lnTo>
                  <a:close/>
                </a:path>
                <a:path w="1047750" h="1033779">
                  <a:moveTo>
                    <a:pt x="931532" y="596188"/>
                  </a:moveTo>
                  <a:lnTo>
                    <a:pt x="928268" y="595718"/>
                  </a:lnTo>
                  <a:lnTo>
                    <a:pt x="929106" y="597458"/>
                  </a:lnTo>
                  <a:lnTo>
                    <a:pt x="930795" y="600913"/>
                  </a:lnTo>
                  <a:lnTo>
                    <a:pt x="931494" y="597649"/>
                  </a:lnTo>
                  <a:lnTo>
                    <a:pt x="931532" y="596188"/>
                  </a:lnTo>
                  <a:close/>
                </a:path>
                <a:path w="1047750" h="1033779">
                  <a:moveTo>
                    <a:pt x="940562" y="874102"/>
                  </a:moveTo>
                  <a:lnTo>
                    <a:pt x="938149" y="872007"/>
                  </a:lnTo>
                  <a:lnTo>
                    <a:pt x="936879" y="872388"/>
                  </a:lnTo>
                  <a:lnTo>
                    <a:pt x="935951" y="875563"/>
                  </a:lnTo>
                  <a:lnTo>
                    <a:pt x="938022" y="874903"/>
                  </a:lnTo>
                  <a:lnTo>
                    <a:pt x="939304" y="874509"/>
                  </a:lnTo>
                  <a:lnTo>
                    <a:pt x="940562" y="874102"/>
                  </a:lnTo>
                  <a:close/>
                </a:path>
                <a:path w="1047750" h="1033779">
                  <a:moveTo>
                    <a:pt x="943775" y="416407"/>
                  </a:moveTo>
                  <a:lnTo>
                    <a:pt x="943292" y="416064"/>
                  </a:lnTo>
                  <a:lnTo>
                    <a:pt x="942860" y="415645"/>
                  </a:lnTo>
                  <a:lnTo>
                    <a:pt x="942352" y="415429"/>
                  </a:lnTo>
                  <a:lnTo>
                    <a:pt x="942225" y="415366"/>
                  </a:lnTo>
                  <a:lnTo>
                    <a:pt x="941819" y="415925"/>
                  </a:lnTo>
                  <a:lnTo>
                    <a:pt x="941362" y="416369"/>
                  </a:lnTo>
                  <a:lnTo>
                    <a:pt x="941908" y="416661"/>
                  </a:lnTo>
                  <a:lnTo>
                    <a:pt x="942378" y="417068"/>
                  </a:lnTo>
                  <a:lnTo>
                    <a:pt x="942898" y="417144"/>
                  </a:lnTo>
                  <a:lnTo>
                    <a:pt x="943140" y="417220"/>
                  </a:lnTo>
                  <a:lnTo>
                    <a:pt x="943483" y="416661"/>
                  </a:lnTo>
                  <a:lnTo>
                    <a:pt x="943775" y="416407"/>
                  </a:lnTo>
                  <a:close/>
                </a:path>
                <a:path w="1047750" h="1033779">
                  <a:moveTo>
                    <a:pt x="945781" y="183540"/>
                  </a:moveTo>
                  <a:lnTo>
                    <a:pt x="945654" y="182537"/>
                  </a:lnTo>
                  <a:lnTo>
                    <a:pt x="945299" y="180543"/>
                  </a:lnTo>
                  <a:lnTo>
                    <a:pt x="944778" y="180657"/>
                  </a:lnTo>
                  <a:lnTo>
                    <a:pt x="943749" y="180911"/>
                  </a:lnTo>
                  <a:lnTo>
                    <a:pt x="944067" y="181864"/>
                  </a:lnTo>
                  <a:lnTo>
                    <a:pt x="944384" y="182816"/>
                  </a:lnTo>
                  <a:lnTo>
                    <a:pt x="944778" y="183756"/>
                  </a:lnTo>
                  <a:lnTo>
                    <a:pt x="945781" y="183591"/>
                  </a:lnTo>
                  <a:close/>
                </a:path>
                <a:path w="1047750" h="1033779">
                  <a:moveTo>
                    <a:pt x="949947" y="725932"/>
                  </a:moveTo>
                  <a:lnTo>
                    <a:pt x="949845" y="725652"/>
                  </a:lnTo>
                  <a:lnTo>
                    <a:pt x="949769" y="725373"/>
                  </a:lnTo>
                  <a:lnTo>
                    <a:pt x="949655" y="725081"/>
                  </a:lnTo>
                  <a:lnTo>
                    <a:pt x="948969" y="725106"/>
                  </a:lnTo>
                  <a:lnTo>
                    <a:pt x="948105" y="724890"/>
                  </a:lnTo>
                  <a:lnTo>
                    <a:pt x="947635" y="725233"/>
                  </a:lnTo>
                  <a:lnTo>
                    <a:pt x="947039" y="725639"/>
                  </a:lnTo>
                  <a:lnTo>
                    <a:pt x="946721" y="726478"/>
                  </a:lnTo>
                  <a:lnTo>
                    <a:pt x="946302" y="727151"/>
                  </a:lnTo>
                  <a:lnTo>
                    <a:pt x="946518" y="727367"/>
                  </a:lnTo>
                  <a:lnTo>
                    <a:pt x="946746" y="727570"/>
                  </a:lnTo>
                  <a:lnTo>
                    <a:pt x="946975" y="727773"/>
                  </a:lnTo>
                  <a:lnTo>
                    <a:pt x="947953" y="727163"/>
                  </a:lnTo>
                  <a:lnTo>
                    <a:pt x="948944" y="726554"/>
                  </a:lnTo>
                  <a:lnTo>
                    <a:pt x="949947" y="725932"/>
                  </a:lnTo>
                  <a:close/>
                </a:path>
                <a:path w="1047750" h="1033779">
                  <a:moveTo>
                    <a:pt x="951801" y="177749"/>
                  </a:moveTo>
                  <a:lnTo>
                    <a:pt x="951725" y="177215"/>
                  </a:lnTo>
                  <a:lnTo>
                    <a:pt x="951623" y="176123"/>
                  </a:lnTo>
                  <a:lnTo>
                    <a:pt x="950506" y="176250"/>
                  </a:lnTo>
                  <a:lnTo>
                    <a:pt x="949388" y="176314"/>
                  </a:lnTo>
                  <a:lnTo>
                    <a:pt x="948296" y="176568"/>
                  </a:lnTo>
                  <a:lnTo>
                    <a:pt x="948169" y="176606"/>
                  </a:lnTo>
                  <a:lnTo>
                    <a:pt x="948296" y="177634"/>
                  </a:lnTo>
                  <a:lnTo>
                    <a:pt x="948296" y="178219"/>
                  </a:lnTo>
                  <a:lnTo>
                    <a:pt x="949439" y="178066"/>
                  </a:lnTo>
                  <a:lnTo>
                    <a:pt x="951801" y="177749"/>
                  </a:lnTo>
                  <a:close/>
                </a:path>
                <a:path w="1047750" h="1033779">
                  <a:moveTo>
                    <a:pt x="975436" y="67602"/>
                  </a:moveTo>
                  <a:lnTo>
                    <a:pt x="974509" y="65468"/>
                  </a:lnTo>
                  <a:lnTo>
                    <a:pt x="973607" y="64376"/>
                  </a:lnTo>
                  <a:lnTo>
                    <a:pt x="971080" y="65290"/>
                  </a:lnTo>
                  <a:lnTo>
                    <a:pt x="971677" y="67779"/>
                  </a:lnTo>
                  <a:lnTo>
                    <a:pt x="972794" y="68503"/>
                  </a:lnTo>
                  <a:lnTo>
                    <a:pt x="975436" y="67602"/>
                  </a:lnTo>
                  <a:close/>
                </a:path>
                <a:path w="1047750" h="1033779">
                  <a:moveTo>
                    <a:pt x="983068" y="486714"/>
                  </a:moveTo>
                  <a:lnTo>
                    <a:pt x="983030" y="486346"/>
                  </a:lnTo>
                  <a:lnTo>
                    <a:pt x="982954" y="485965"/>
                  </a:lnTo>
                  <a:lnTo>
                    <a:pt x="982929" y="485609"/>
                  </a:lnTo>
                  <a:lnTo>
                    <a:pt x="981938" y="485660"/>
                  </a:lnTo>
                  <a:lnTo>
                    <a:pt x="979957" y="485787"/>
                  </a:lnTo>
                  <a:lnTo>
                    <a:pt x="980008" y="486308"/>
                  </a:lnTo>
                  <a:lnTo>
                    <a:pt x="980097" y="487349"/>
                  </a:lnTo>
                  <a:lnTo>
                    <a:pt x="981087" y="487133"/>
                  </a:lnTo>
                  <a:lnTo>
                    <a:pt x="983068" y="486714"/>
                  </a:lnTo>
                  <a:close/>
                </a:path>
                <a:path w="1047750" h="1033779">
                  <a:moveTo>
                    <a:pt x="1047343" y="788619"/>
                  </a:moveTo>
                  <a:lnTo>
                    <a:pt x="1047191" y="787692"/>
                  </a:lnTo>
                  <a:lnTo>
                    <a:pt x="1047229" y="786892"/>
                  </a:lnTo>
                  <a:lnTo>
                    <a:pt x="1046670" y="786980"/>
                  </a:lnTo>
                  <a:lnTo>
                    <a:pt x="1046099" y="787082"/>
                  </a:lnTo>
                  <a:lnTo>
                    <a:pt x="1045527" y="787171"/>
                  </a:lnTo>
                  <a:lnTo>
                    <a:pt x="1045070" y="787704"/>
                  </a:lnTo>
                  <a:lnTo>
                    <a:pt x="1044448" y="788187"/>
                  </a:lnTo>
                  <a:lnTo>
                    <a:pt x="1044295" y="788797"/>
                  </a:lnTo>
                  <a:lnTo>
                    <a:pt x="1044168" y="789203"/>
                  </a:lnTo>
                  <a:lnTo>
                    <a:pt x="1044879" y="790257"/>
                  </a:lnTo>
                  <a:lnTo>
                    <a:pt x="1045070" y="790232"/>
                  </a:lnTo>
                  <a:lnTo>
                    <a:pt x="1045768" y="790105"/>
                  </a:lnTo>
                  <a:lnTo>
                    <a:pt x="1046670" y="789787"/>
                  </a:lnTo>
                  <a:lnTo>
                    <a:pt x="1046988" y="789241"/>
                  </a:lnTo>
                  <a:lnTo>
                    <a:pt x="1047343" y="78861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73">
              <a:extLst>
                <a:ext uri="{FF2B5EF4-FFF2-40B4-BE49-F238E27FC236}">
                  <a16:creationId xmlns:a16="http://schemas.microsoft.com/office/drawing/2014/main" id="{2B5F00C0-7FAA-61C1-923A-D88BE2EFFA1E}"/>
                </a:ext>
              </a:extLst>
            </p:cNvPr>
            <p:cNvSpPr/>
            <p:nvPr/>
          </p:nvSpPr>
          <p:spPr>
            <a:xfrm>
              <a:off x="2955889" y="3558356"/>
              <a:ext cx="973595" cy="754228"/>
            </a:xfrm>
            <a:custGeom>
              <a:avLst/>
              <a:gdLst/>
              <a:ahLst/>
              <a:cxnLst/>
              <a:rect l="l" t="t" r="r" b="b"/>
              <a:pathLst>
                <a:path w="1251584" h="1102995">
                  <a:moveTo>
                    <a:pt x="15443" y="796582"/>
                  </a:moveTo>
                  <a:lnTo>
                    <a:pt x="13538" y="792797"/>
                  </a:lnTo>
                  <a:lnTo>
                    <a:pt x="10121" y="792505"/>
                  </a:lnTo>
                  <a:lnTo>
                    <a:pt x="9232" y="794893"/>
                  </a:lnTo>
                  <a:lnTo>
                    <a:pt x="8496" y="797356"/>
                  </a:lnTo>
                  <a:lnTo>
                    <a:pt x="5473" y="795134"/>
                  </a:lnTo>
                  <a:lnTo>
                    <a:pt x="4660" y="798423"/>
                  </a:lnTo>
                  <a:lnTo>
                    <a:pt x="2438" y="797306"/>
                  </a:lnTo>
                  <a:lnTo>
                    <a:pt x="635" y="798195"/>
                  </a:lnTo>
                  <a:lnTo>
                    <a:pt x="546" y="798842"/>
                  </a:lnTo>
                  <a:lnTo>
                    <a:pt x="0" y="800404"/>
                  </a:lnTo>
                  <a:lnTo>
                    <a:pt x="355" y="800633"/>
                  </a:lnTo>
                  <a:lnTo>
                    <a:pt x="1739" y="801573"/>
                  </a:lnTo>
                  <a:lnTo>
                    <a:pt x="3416" y="802119"/>
                  </a:lnTo>
                  <a:lnTo>
                    <a:pt x="4965" y="802830"/>
                  </a:lnTo>
                  <a:lnTo>
                    <a:pt x="5257" y="802055"/>
                  </a:lnTo>
                  <a:lnTo>
                    <a:pt x="5930" y="801192"/>
                  </a:lnTo>
                  <a:lnTo>
                    <a:pt x="5397" y="799477"/>
                  </a:lnTo>
                  <a:lnTo>
                    <a:pt x="8166" y="799363"/>
                  </a:lnTo>
                  <a:lnTo>
                    <a:pt x="10134" y="801458"/>
                  </a:lnTo>
                  <a:lnTo>
                    <a:pt x="12941" y="798690"/>
                  </a:lnTo>
                  <a:lnTo>
                    <a:pt x="15443" y="796582"/>
                  </a:lnTo>
                  <a:close/>
                </a:path>
                <a:path w="1251584" h="1102995">
                  <a:moveTo>
                    <a:pt x="54140" y="691896"/>
                  </a:moveTo>
                  <a:lnTo>
                    <a:pt x="48907" y="691908"/>
                  </a:lnTo>
                  <a:lnTo>
                    <a:pt x="44958" y="692683"/>
                  </a:lnTo>
                  <a:lnTo>
                    <a:pt x="41859" y="697280"/>
                  </a:lnTo>
                  <a:lnTo>
                    <a:pt x="47040" y="697699"/>
                  </a:lnTo>
                  <a:lnTo>
                    <a:pt x="50876" y="696810"/>
                  </a:lnTo>
                  <a:lnTo>
                    <a:pt x="54140" y="691896"/>
                  </a:lnTo>
                  <a:close/>
                </a:path>
                <a:path w="1251584" h="1102995">
                  <a:moveTo>
                    <a:pt x="136893" y="832827"/>
                  </a:moveTo>
                  <a:lnTo>
                    <a:pt x="136321" y="829398"/>
                  </a:lnTo>
                  <a:lnTo>
                    <a:pt x="135343" y="825969"/>
                  </a:lnTo>
                  <a:lnTo>
                    <a:pt x="132803" y="832624"/>
                  </a:lnTo>
                  <a:lnTo>
                    <a:pt x="132880" y="834009"/>
                  </a:lnTo>
                  <a:lnTo>
                    <a:pt x="135483" y="836383"/>
                  </a:lnTo>
                  <a:lnTo>
                    <a:pt x="136893" y="832827"/>
                  </a:lnTo>
                  <a:close/>
                </a:path>
                <a:path w="1251584" h="1102995">
                  <a:moveTo>
                    <a:pt x="139179" y="642874"/>
                  </a:moveTo>
                  <a:lnTo>
                    <a:pt x="138226" y="634555"/>
                  </a:lnTo>
                  <a:lnTo>
                    <a:pt x="136677" y="637413"/>
                  </a:lnTo>
                  <a:lnTo>
                    <a:pt x="134620" y="641286"/>
                  </a:lnTo>
                  <a:lnTo>
                    <a:pt x="137388" y="642264"/>
                  </a:lnTo>
                  <a:lnTo>
                    <a:pt x="139179" y="642874"/>
                  </a:lnTo>
                  <a:close/>
                </a:path>
                <a:path w="1251584" h="1102995">
                  <a:moveTo>
                    <a:pt x="202412" y="509625"/>
                  </a:moveTo>
                  <a:lnTo>
                    <a:pt x="197967" y="507949"/>
                  </a:lnTo>
                  <a:lnTo>
                    <a:pt x="198005" y="512051"/>
                  </a:lnTo>
                  <a:lnTo>
                    <a:pt x="195402" y="515708"/>
                  </a:lnTo>
                  <a:lnTo>
                    <a:pt x="196799" y="520319"/>
                  </a:lnTo>
                  <a:lnTo>
                    <a:pt x="202171" y="511873"/>
                  </a:lnTo>
                  <a:lnTo>
                    <a:pt x="202412" y="509625"/>
                  </a:lnTo>
                  <a:close/>
                </a:path>
                <a:path w="1251584" h="1102995">
                  <a:moveTo>
                    <a:pt x="214553" y="212547"/>
                  </a:moveTo>
                  <a:lnTo>
                    <a:pt x="207873" y="204101"/>
                  </a:lnTo>
                  <a:lnTo>
                    <a:pt x="206641" y="205054"/>
                  </a:lnTo>
                  <a:lnTo>
                    <a:pt x="208038" y="208610"/>
                  </a:lnTo>
                  <a:lnTo>
                    <a:pt x="210845" y="210934"/>
                  </a:lnTo>
                  <a:lnTo>
                    <a:pt x="213588" y="213334"/>
                  </a:lnTo>
                  <a:lnTo>
                    <a:pt x="214553" y="212547"/>
                  </a:lnTo>
                  <a:close/>
                </a:path>
                <a:path w="1251584" h="1102995">
                  <a:moveTo>
                    <a:pt x="248564" y="172910"/>
                  </a:moveTo>
                  <a:lnTo>
                    <a:pt x="244627" y="171704"/>
                  </a:lnTo>
                  <a:lnTo>
                    <a:pt x="242671" y="174409"/>
                  </a:lnTo>
                  <a:lnTo>
                    <a:pt x="247446" y="176657"/>
                  </a:lnTo>
                  <a:lnTo>
                    <a:pt x="248564" y="172910"/>
                  </a:lnTo>
                  <a:close/>
                </a:path>
                <a:path w="1251584" h="1102995">
                  <a:moveTo>
                    <a:pt x="274243" y="660666"/>
                  </a:moveTo>
                  <a:lnTo>
                    <a:pt x="269925" y="660273"/>
                  </a:lnTo>
                  <a:lnTo>
                    <a:pt x="267144" y="662063"/>
                  </a:lnTo>
                  <a:lnTo>
                    <a:pt x="264744" y="664768"/>
                  </a:lnTo>
                  <a:lnTo>
                    <a:pt x="267931" y="663917"/>
                  </a:lnTo>
                  <a:lnTo>
                    <a:pt x="271564" y="664083"/>
                  </a:lnTo>
                  <a:lnTo>
                    <a:pt x="274243" y="660666"/>
                  </a:lnTo>
                  <a:close/>
                </a:path>
                <a:path w="1251584" h="1102995">
                  <a:moveTo>
                    <a:pt x="280847" y="544677"/>
                  </a:moveTo>
                  <a:lnTo>
                    <a:pt x="280339" y="543737"/>
                  </a:lnTo>
                  <a:lnTo>
                    <a:pt x="279996" y="542886"/>
                  </a:lnTo>
                  <a:lnTo>
                    <a:pt x="279222" y="543496"/>
                  </a:lnTo>
                  <a:lnTo>
                    <a:pt x="278447" y="543864"/>
                  </a:lnTo>
                  <a:lnTo>
                    <a:pt x="277799" y="544741"/>
                  </a:lnTo>
                  <a:lnTo>
                    <a:pt x="278257" y="545490"/>
                  </a:lnTo>
                  <a:lnTo>
                    <a:pt x="278422" y="546011"/>
                  </a:lnTo>
                  <a:lnTo>
                    <a:pt x="279196" y="545630"/>
                  </a:lnTo>
                  <a:lnTo>
                    <a:pt x="280047" y="545325"/>
                  </a:lnTo>
                  <a:lnTo>
                    <a:pt x="280847" y="544677"/>
                  </a:lnTo>
                  <a:close/>
                </a:path>
                <a:path w="1251584" h="1102995">
                  <a:moveTo>
                    <a:pt x="284784" y="912304"/>
                  </a:moveTo>
                  <a:lnTo>
                    <a:pt x="281749" y="908837"/>
                  </a:lnTo>
                  <a:lnTo>
                    <a:pt x="280263" y="907135"/>
                  </a:lnTo>
                  <a:lnTo>
                    <a:pt x="275196" y="911275"/>
                  </a:lnTo>
                  <a:lnTo>
                    <a:pt x="275094" y="911491"/>
                  </a:lnTo>
                  <a:lnTo>
                    <a:pt x="276466" y="915377"/>
                  </a:lnTo>
                  <a:lnTo>
                    <a:pt x="284784" y="912304"/>
                  </a:lnTo>
                  <a:close/>
                </a:path>
                <a:path w="1251584" h="1102995">
                  <a:moveTo>
                    <a:pt x="337883" y="857237"/>
                  </a:moveTo>
                  <a:lnTo>
                    <a:pt x="337362" y="851065"/>
                  </a:lnTo>
                  <a:lnTo>
                    <a:pt x="337197" y="850925"/>
                  </a:lnTo>
                  <a:lnTo>
                    <a:pt x="332181" y="851865"/>
                  </a:lnTo>
                  <a:lnTo>
                    <a:pt x="331889" y="856056"/>
                  </a:lnTo>
                  <a:lnTo>
                    <a:pt x="335419" y="855738"/>
                  </a:lnTo>
                  <a:lnTo>
                    <a:pt x="337883" y="857237"/>
                  </a:lnTo>
                  <a:close/>
                </a:path>
                <a:path w="1251584" h="1102995">
                  <a:moveTo>
                    <a:pt x="339725" y="503301"/>
                  </a:moveTo>
                  <a:lnTo>
                    <a:pt x="339483" y="502818"/>
                  </a:lnTo>
                  <a:lnTo>
                    <a:pt x="339305" y="502018"/>
                  </a:lnTo>
                  <a:lnTo>
                    <a:pt x="338315" y="501840"/>
                  </a:lnTo>
                  <a:lnTo>
                    <a:pt x="337578" y="502107"/>
                  </a:lnTo>
                  <a:lnTo>
                    <a:pt x="336397" y="502285"/>
                  </a:lnTo>
                  <a:lnTo>
                    <a:pt x="336981" y="503148"/>
                  </a:lnTo>
                  <a:lnTo>
                    <a:pt x="337273" y="503910"/>
                  </a:lnTo>
                  <a:lnTo>
                    <a:pt x="337540" y="503885"/>
                  </a:lnTo>
                  <a:lnTo>
                    <a:pt x="338277" y="503872"/>
                  </a:lnTo>
                  <a:lnTo>
                    <a:pt x="339001" y="503516"/>
                  </a:lnTo>
                  <a:lnTo>
                    <a:pt x="339725" y="503301"/>
                  </a:lnTo>
                  <a:close/>
                </a:path>
                <a:path w="1251584" h="1102995">
                  <a:moveTo>
                    <a:pt x="374726" y="1083602"/>
                  </a:moveTo>
                  <a:lnTo>
                    <a:pt x="374713" y="1082751"/>
                  </a:lnTo>
                  <a:lnTo>
                    <a:pt x="374662" y="1081214"/>
                  </a:lnTo>
                  <a:lnTo>
                    <a:pt x="373735" y="1079690"/>
                  </a:lnTo>
                  <a:lnTo>
                    <a:pt x="373164" y="1078191"/>
                  </a:lnTo>
                  <a:lnTo>
                    <a:pt x="372719" y="1078103"/>
                  </a:lnTo>
                  <a:lnTo>
                    <a:pt x="371830" y="1077912"/>
                  </a:lnTo>
                  <a:lnTo>
                    <a:pt x="371297" y="1079550"/>
                  </a:lnTo>
                  <a:lnTo>
                    <a:pt x="370484" y="1081176"/>
                  </a:lnTo>
                  <a:lnTo>
                    <a:pt x="370420" y="1082840"/>
                  </a:lnTo>
                  <a:lnTo>
                    <a:pt x="370357" y="1083627"/>
                  </a:lnTo>
                  <a:lnTo>
                    <a:pt x="371703" y="1084503"/>
                  </a:lnTo>
                  <a:lnTo>
                    <a:pt x="372427" y="1085342"/>
                  </a:lnTo>
                  <a:lnTo>
                    <a:pt x="373253" y="1084465"/>
                  </a:lnTo>
                  <a:lnTo>
                    <a:pt x="374726" y="1083602"/>
                  </a:lnTo>
                  <a:close/>
                </a:path>
                <a:path w="1251584" h="1102995">
                  <a:moveTo>
                    <a:pt x="375488" y="482358"/>
                  </a:moveTo>
                  <a:lnTo>
                    <a:pt x="373075" y="484111"/>
                  </a:lnTo>
                  <a:lnTo>
                    <a:pt x="371195" y="485457"/>
                  </a:lnTo>
                  <a:lnTo>
                    <a:pt x="369112" y="486968"/>
                  </a:lnTo>
                  <a:lnTo>
                    <a:pt x="372668" y="488429"/>
                  </a:lnTo>
                  <a:lnTo>
                    <a:pt x="373926" y="487553"/>
                  </a:lnTo>
                  <a:lnTo>
                    <a:pt x="375488" y="482358"/>
                  </a:lnTo>
                  <a:close/>
                </a:path>
                <a:path w="1251584" h="1102995">
                  <a:moveTo>
                    <a:pt x="401307" y="1094079"/>
                  </a:moveTo>
                  <a:lnTo>
                    <a:pt x="395732" y="1091044"/>
                  </a:lnTo>
                  <a:lnTo>
                    <a:pt x="394741" y="1090980"/>
                  </a:lnTo>
                  <a:lnTo>
                    <a:pt x="391236" y="1096137"/>
                  </a:lnTo>
                  <a:lnTo>
                    <a:pt x="391833" y="1098905"/>
                  </a:lnTo>
                  <a:lnTo>
                    <a:pt x="395744" y="1102804"/>
                  </a:lnTo>
                  <a:lnTo>
                    <a:pt x="396773" y="1097178"/>
                  </a:lnTo>
                  <a:lnTo>
                    <a:pt x="399999" y="1098130"/>
                  </a:lnTo>
                  <a:lnTo>
                    <a:pt x="401307" y="1094079"/>
                  </a:lnTo>
                  <a:close/>
                </a:path>
                <a:path w="1251584" h="1102995">
                  <a:moveTo>
                    <a:pt x="405396" y="403098"/>
                  </a:moveTo>
                  <a:lnTo>
                    <a:pt x="401154" y="401688"/>
                  </a:lnTo>
                  <a:lnTo>
                    <a:pt x="400177" y="408292"/>
                  </a:lnTo>
                  <a:lnTo>
                    <a:pt x="401472" y="408520"/>
                  </a:lnTo>
                  <a:lnTo>
                    <a:pt x="405396" y="403098"/>
                  </a:lnTo>
                  <a:close/>
                </a:path>
                <a:path w="1251584" h="1102995">
                  <a:moveTo>
                    <a:pt x="416293" y="258495"/>
                  </a:moveTo>
                  <a:lnTo>
                    <a:pt x="415302" y="258229"/>
                  </a:lnTo>
                  <a:lnTo>
                    <a:pt x="413308" y="257695"/>
                  </a:lnTo>
                  <a:lnTo>
                    <a:pt x="413194" y="258064"/>
                  </a:lnTo>
                  <a:lnTo>
                    <a:pt x="413004" y="258775"/>
                  </a:lnTo>
                  <a:lnTo>
                    <a:pt x="413956" y="259156"/>
                  </a:lnTo>
                  <a:lnTo>
                    <a:pt x="414896" y="259549"/>
                  </a:lnTo>
                  <a:lnTo>
                    <a:pt x="415836" y="259930"/>
                  </a:lnTo>
                  <a:lnTo>
                    <a:pt x="415988" y="259448"/>
                  </a:lnTo>
                  <a:lnTo>
                    <a:pt x="416128" y="258978"/>
                  </a:lnTo>
                  <a:lnTo>
                    <a:pt x="416293" y="258495"/>
                  </a:lnTo>
                  <a:close/>
                </a:path>
                <a:path w="1251584" h="1102995">
                  <a:moveTo>
                    <a:pt x="422998" y="593229"/>
                  </a:moveTo>
                  <a:lnTo>
                    <a:pt x="422262" y="592493"/>
                  </a:lnTo>
                  <a:lnTo>
                    <a:pt x="421830" y="591807"/>
                  </a:lnTo>
                  <a:lnTo>
                    <a:pt x="420903" y="591426"/>
                  </a:lnTo>
                  <a:lnTo>
                    <a:pt x="420281" y="592061"/>
                  </a:lnTo>
                  <a:lnTo>
                    <a:pt x="419785" y="592366"/>
                  </a:lnTo>
                  <a:lnTo>
                    <a:pt x="420217" y="592950"/>
                  </a:lnTo>
                  <a:lnTo>
                    <a:pt x="420535" y="593686"/>
                  </a:lnTo>
                  <a:lnTo>
                    <a:pt x="421093" y="594093"/>
                  </a:lnTo>
                  <a:lnTo>
                    <a:pt x="421322" y="594245"/>
                  </a:lnTo>
                  <a:lnTo>
                    <a:pt x="422059" y="593686"/>
                  </a:lnTo>
                  <a:lnTo>
                    <a:pt x="422998" y="593229"/>
                  </a:lnTo>
                  <a:close/>
                </a:path>
                <a:path w="1251584" h="1102995">
                  <a:moveTo>
                    <a:pt x="450608" y="381152"/>
                  </a:moveTo>
                  <a:lnTo>
                    <a:pt x="450443" y="380644"/>
                  </a:lnTo>
                  <a:lnTo>
                    <a:pt x="450367" y="379755"/>
                  </a:lnTo>
                  <a:lnTo>
                    <a:pt x="450176" y="379730"/>
                  </a:lnTo>
                  <a:lnTo>
                    <a:pt x="449529" y="379653"/>
                  </a:lnTo>
                  <a:lnTo>
                    <a:pt x="448767" y="379755"/>
                  </a:lnTo>
                  <a:lnTo>
                    <a:pt x="447992" y="380238"/>
                  </a:lnTo>
                  <a:lnTo>
                    <a:pt x="448297" y="381152"/>
                  </a:lnTo>
                  <a:lnTo>
                    <a:pt x="448348" y="381774"/>
                  </a:lnTo>
                  <a:lnTo>
                    <a:pt x="449529" y="381431"/>
                  </a:lnTo>
                  <a:lnTo>
                    <a:pt x="450075" y="381292"/>
                  </a:lnTo>
                  <a:lnTo>
                    <a:pt x="450608" y="381152"/>
                  </a:lnTo>
                  <a:close/>
                </a:path>
                <a:path w="1251584" h="1102995">
                  <a:moveTo>
                    <a:pt x="464731" y="472732"/>
                  </a:moveTo>
                  <a:lnTo>
                    <a:pt x="464400" y="472351"/>
                  </a:lnTo>
                  <a:lnTo>
                    <a:pt x="464070" y="471970"/>
                  </a:lnTo>
                  <a:lnTo>
                    <a:pt x="463753" y="471589"/>
                  </a:lnTo>
                  <a:lnTo>
                    <a:pt x="462978" y="472389"/>
                  </a:lnTo>
                  <a:lnTo>
                    <a:pt x="462203" y="473189"/>
                  </a:lnTo>
                  <a:lnTo>
                    <a:pt x="461454" y="474002"/>
                  </a:lnTo>
                  <a:lnTo>
                    <a:pt x="461670" y="474243"/>
                  </a:lnTo>
                  <a:lnTo>
                    <a:pt x="461899" y="474484"/>
                  </a:lnTo>
                  <a:lnTo>
                    <a:pt x="462127" y="474738"/>
                  </a:lnTo>
                  <a:lnTo>
                    <a:pt x="463867" y="473405"/>
                  </a:lnTo>
                  <a:lnTo>
                    <a:pt x="464731" y="472732"/>
                  </a:lnTo>
                  <a:close/>
                </a:path>
                <a:path w="1251584" h="1102995">
                  <a:moveTo>
                    <a:pt x="540880" y="329895"/>
                  </a:moveTo>
                  <a:lnTo>
                    <a:pt x="539559" y="328269"/>
                  </a:lnTo>
                  <a:lnTo>
                    <a:pt x="538797" y="327469"/>
                  </a:lnTo>
                  <a:lnTo>
                    <a:pt x="537972" y="328002"/>
                  </a:lnTo>
                  <a:lnTo>
                    <a:pt x="538454" y="329006"/>
                  </a:lnTo>
                  <a:lnTo>
                    <a:pt x="538988" y="329920"/>
                  </a:lnTo>
                  <a:lnTo>
                    <a:pt x="539521" y="330835"/>
                  </a:lnTo>
                  <a:lnTo>
                    <a:pt x="540423" y="330200"/>
                  </a:lnTo>
                  <a:lnTo>
                    <a:pt x="540880" y="329895"/>
                  </a:lnTo>
                  <a:close/>
                </a:path>
                <a:path w="1251584" h="1102995">
                  <a:moveTo>
                    <a:pt x="549071" y="47574"/>
                  </a:moveTo>
                  <a:lnTo>
                    <a:pt x="548919" y="47040"/>
                  </a:lnTo>
                  <a:lnTo>
                    <a:pt x="548881" y="46418"/>
                  </a:lnTo>
                  <a:lnTo>
                    <a:pt x="548157" y="45478"/>
                  </a:lnTo>
                  <a:lnTo>
                    <a:pt x="547535" y="45085"/>
                  </a:lnTo>
                  <a:lnTo>
                    <a:pt x="546976" y="44640"/>
                  </a:lnTo>
                  <a:lnTo>
                    <a:pt x="546379" y="45262"/>
                  </a:lnTo>
                  <a:lnTo>
                    <a:pt x="546061" y="45567"/>
                  </a:lnTo>
                  <a:lnTo>
                    <a:pt x="547560" y="47282"/>
                  </a:lnTo>
                  <a:lnTo>
                    <a:pt x="548297" y="48133"/>
                  </a:lnTo>
                  <a:lnTo>
                    <a:pt x="548551" y="47955"/>
                  </a:lnTo>
                  <a:lnTo>
                    <a:pt x="549071" y="47574"/>
                  </a:lnTo>
                  <a:close/>
                </a:path>
                <a:path w="1251584" h="1102995">
                  <a:moveTo>
                    <a:pt x="549249" y="867651"/>
                  </a:moveTo>
                  <a:lnTo>
                    <a:pt x="548208" y="867486"/>
                  </a:lnTo>
                  <a:lnTo>
                    <a:pt x="547179" y="867359"/>
                  </a:lnTo>
                  <a:lnTo>
                    <a:pt x="546138" y="867194"/>
                  </a:lnTo>
                  <a:lnTo>
                    <a:pt x="546087" y="867524"/>
                  </a:lnTo>
                  <a:lnTo>
                    <a:pt x="545998" y="868210"/>
                  </a:lnTo>
                  <a:lnTo>
                    <a:pt x="548043" y="868616"/>
                  </a:lnTo>
                  <a:lnTo>
                    <a:pt x="549071" y="868794"/>
                  </a:lnTo>
                  <a:lnTo>
                    <a:pt x="549122" y="868426"/>
                  </a:lnTo>
                  <a:lnTo>
                    <a:pt x="549198" y="868045"/>
                  </a:lnTo>
                  <a:lnTo>
                    <a:pt x="549249" y="867651"/>
                  </a:lnTo>
                  <a:close/>
                </a:path>
                <a:path w="1251584" h="1102995">
                  <a:moveTo>
                    <a:pt x="552894" y="81724"/>
                  </a:moveTo>
                  <a:lnTo>
                    <a:pt x="552843" y="80606"/>
                  </a:lnTo>
                  <a:lnTo>
                    <a:pt x="552818" y="79476"/>
                  </a:lnTo>
                  <a:lnTo>
                    <a:pt x="552310" y="79502"/>
                  </a:lnTo>
                  <a:lnTo>
                    <a:pt x="551294" y="79590"/>
                  </a:lnTo>
                  <a:lnTo>
                    <a:pt x="551472" y="80708"/>
                  </a:lnTo>
                  <a:lnTo>
                    <a:pt x="551865" y="82956"/>
                  </a:lnTo>
                  <a:lnTo>
                    <a:pt x="552208" y="82931"/>
                  </a:lnTo>
                  <a:lnTo>
                    <a:pt x="552564" y="82892"/>
                  </a:lnTo>
                  <a:lnTo>
                    <a:pt x="552894" y="82854"/>
                  </a:lnTo>
                  <a:lnTo>
                    <a:pt x="552894" y="81724"/>
                  </a:lnTo>
                  <a:close/>
                </a:path>
                <a:path w="1251584" h="1102995">
                  <a:moveTo>
                    <a:pt x="555713" y="632688"/>
                  </a:moveTo>
                  <a:lnTo>
                    <a:pt x="554748" y="630212"/>
                  </a:lnTo>
                  <a:lnTo>
                    <a:pt x="553669" y="628434"/>
                  </a:lnTo>
                  <a:lnTo>
                    <a:pt x="552437" y="626059"/>
                  </a:lnTo>
                  <a:lnTo>
                    <a:pt x="550430" y="629272"/>
                  </a:lnTo>
                  <a:lnTo>
                    <a:pt x="551091" y="631545"/>
                  </a:lnTo>
                  <a:lnTo>
                    <a:pt x="552513" y="634174"/>
                  </a:lnTo>
                  <a:lnTo>
                    <a:pt x="553974" y="634365"/>
                  </a:lnTo>
                  <a:lnTo>
                    <a:pt x="554875" y="634301"/>
                  </a:lnTo>
                  <a:lnTo>
                    <a:pt x="555155" y="634288"/>
                  </a:lnTo>
                  <a:lnTo>
                    <a:pt x="555713" y="632688"/>
                  </a:lnTo>
                  <a:close/>
                </a:path>
                <a:path w="1251584" h="1102995">
                  <a:moveTo>
                    <a:pt x="558190" y="10820"/>
                  </a:moveTo>
                  <a:lnTo>
                    <a:pt x="558177" y="10693"/>
                  </a:lnTo>
                  <a:lnTo>
                    <a:pt x="558012" y="9982"/>
                  </a:lnTo>
                  <a:lnTo>
                    <a:pt x="557631" y="9309"/>
                  </a:lnTo>
                  <a:lnTo>
                    <a:pt x="557187" y="8369"/>
                  </a:lnTo>
                  <a:lnTo>
                    <a:pt x="556488" y="8890"/>
                  </a:lnTo>
                  <a:lnTo>
                    <a:pt x="555675" y="9309"/>
                  </a:lnTo>
                  <a:lnTo>
                    <a:pt x="555713" y="9499"/>
                  </a:lnTo>
                  <a:lnTo>
                    <a:pt x="555891" y="10185"/>
                  </a:lnTo>
                  <a:lnTo>
                    <a:pt x="556272" y="10871"/>
                  </a:lnTo>
                  <a:lnTo>
                    <a:pt x="556793" y="11341"/>
                  </a:lnTo>
                  <a:lnTo>
                    <a:pt x="556945" y="11468"/>
                  </a:lnTo>
                  <a:lnTo>
                    <a:pt x="558190" y="10820"/>
                  </a:lnTo>
                  <a:close/>
                </a:path>
                <a:path w="1251584" h="1102995">
                  <a:moveTo>
                    <a:pt x="559155" y="675881"/>
                  </a:moveTo>
                  <a:lnTo>
                    <a:pt x="556717" y="676783"/>
                  </a:lnTo>
                  <a:lnTo>
                    <a:pt x="554964" y="677240"/>
                  </a:lnTo>
                  <a:lnTo>
                    <a:pt x="553427" y="678065"/>
                  </a:lnTo>
                  <a:lnTo>
                    <a:pt x="552297" y="678688"/>
                  </a:lnTo>
                  <a:lnTo>
                    <a:pt x="550608" y="679831"/>
                  </a:lnTo>
                  <a:lnTo>
                    <a:pt x="550608" y="680707"/>
                  </a:lnTo>
                  <a:lnTo>
                    <a:pt x="550633" y="682447"/>
                  </a:lnTo>
                  <a:lnTo>
                    <a:pt x="552234" y="682840"/>
                  </a:lnTo>
                  <a:lnTo>
                    <a:pt x="554240" y="682294"/>
                  </a:lnTo>
                  <a:lnTo>
                    <a:pt x="554723" y="682853"/>
                  </a:lnTo>
                  <a:lnTo>
                    <a:pt x="554964" y="683031"/>
                  </a:lnTo>
                  <a:lnTo>
                    <a:pt x="554291" y="685761"/>
                  </a:lnTo>
                  <a:lnTo>
                    <a:pt x="557987" y="683488"/>
                  </a:lnTo>
                  <a:lnTo>
                    <a:pt x="557860" y="679716"/>
                  </a:lnTo>
                  <a:lnTo>
                    <a:pt x="559155" y="675881"/>
                  </a:lnTo>
                  <a:close/>
                </a:path>
                <a:path w="1251584" h="1102995">
                  <a:moveTo>
                    <a:pt x="586587" y="906145"/>
                  </a:moveTo>
                  <a:lnTo>
                    <a:pt x="585457" y="903338"/>
                  </a:lnTo>
                  <a:lnTo>
                    <a:pt x="584923" y="900112"/>
                  </a:lnTo>
                  <a:lnTo>
                    <a:pt x="580377" y="899668"/>
                  </a:lnTo>
                  <a:lnTo>
                    <a:pt x="585152" y="907135"/>
                  </a:lnTo>
                  <a:lnTo>
                    <a:pt x="586117" y="906449"/>
                  </a:lnTo>
                  <a:lnTo>
                    <a:pt x="586587" y="906145"/>
                  </a:lnTo>
                  <a:close/>
                </a:path>
                <a:path w="1251584" h="1102995">
                  <a:moveTo>
                    <a:pt x="599122" y="630135"/>
                  </a:moveTo>
                  <a:lnTo>
                    <a:pt x="598919" y="629373"/>
                  </a:lnTo>
                  <a:lnTo>
                    <a:pt x="598843" y="628637"/>
                  </a:lnTo>
                  <a:lnTo>
                    <a:pt x="598360" y="628624"/>
                  </a:lnTo>
                  <a:lnTo>
                    <a:pt x="597877" y="628624"/>
                  </a:lnTo>
                  <a:lnTo>
                    <a:pt x="597395" y="628599"/>
                  </a:lnTo>
                  <a:lnTo>
                    <a:pt x="597408" y="629805"/>
                  </a:lnTo>
                  <a:lnTo>
                    <a:pt x="597458" y="631012"/>
                  </a:lnTo>
                  <a:lnTo>
                    <a:pt x="597509" y="633095"/>
                  </a:lnTo>
                  <a:lnTo>
                    <a:pt x="598385" y="631812"/>
                  </a:lnTo>
                  <a:lnTo>
                    <a:pt x="598893" y="631380"/>
                  </a:lnTo>
                  <a:lnTo>
                    <a:pt x="598982" y="630859"/>
                  </a:lnTo>
                  <a:lnTo>
                    <a:pt x="599122" y="630135"/>
                  </a:lnTo>
                  <a:close/>
                </a:path>
                <a:path w="1251584" h="1102995">
                  <a:moveTo>
                    <a:pt x="612736" y="839558"/>
                  </a:moveTo>
                  <a:lnTo>
                    <a:pt x="612660" y="837272"/>
                  </a:lnTo>
                  <a:lnTo>
                    <a:pt x="611568" y="836383"/>
                  </a:lnTo>
                  <a:lnTo>
                    <a:pt x="610933" y="835456"/>
                  </a:lnTo>
                  <a:lnTo>
                    <a:pt x="610184" y="836333"/>
                  </a:lnTo>
                  <a:lnTo>
                    <a:pt x="608825" y="837209"/>
                  </a:lnTo>
                  <a:lnTo>
                    <a:pt x="608888" y="839546"/>
                  </a:lnTo>
                  <a:lnTo>
                    <a:pt x="609790" y="840994"/>
                  </a:lnTo>
                  <a:lnTo>
                    <a:pt x="610336" y="842454"/>
                  </a:lnTo>
                  <a:lnTo>
                    <a:pt x="611606" y="842340"/>
                  </a:lnTo>
                  <a:lnTo>
                    <a:pt x="612013" y="840955"/>
                  </a:lnTo>
                  <a:lnTo>
                    <a:pt x="612736" y="839558"/>
                  </a:lnTo>
                  <a:close/>
                </a:path>
                <a:path w="1251584" h="1102995">
                  <a:moveTo>
                    <a:pt x="617232" y="479044"/>
                  </a:moveTo>
                  <a:lnTo>
                    <a:pt x="617194" y="476300"/>
                  </a:lnTo>
                  <a:lnTo>
                    <a:pt x="617118" y="471982"/>
                  </a:lnTo>
                  <a:lnTo>
                    <a:pt x="615988" y="471741"/>
                  </a:lnTo>
                  <a:lnTo>
                    <a:pt x="613905" y="476034"/>
                  </a:lnTo>
                  <a:lnTo>
                    <a:pt x="612609" y="478688"/>
                  </a:lnTo>
                  <a:lnTo>
                    <a:pt x="614553" y="478840"/>
                  </a:lnTo>
                  <a:lnTo>
                    <a:pt x="617232" y="479044"/>
                  </a:lnTo>
                  <a:close/>
                </a:path>
                <a:path w="1251584" h="1102995">
                  <a:moveTo>
                    <a:pt x="619823" y="1866"/>
                  </a:moveTo>
                  <a:lnTo>
                    <a:pt x="619518" y="1016"/>
                  </a:lnTo>
                  <a:lnTo>
                    <a:pt x="619404" y="0"/>
                  </a:lnTo>
                  <a:lnTo>
                    <a:pt x="618426" y="508"/>
                  </a:lnTo>
                  <a:lnTo>
                    <a:pt x="617651" y="723"/>
                  </a:lnTo>
                  <a:lnTo>
                    <a:pt x="617194" y="1219"/>
                  </a:lnTo>
                  <a:lnTo>
                    <a:pt x="616991" y="1435"/>
                  </a:lnTo>
                  <a:lnTo>
                    <a:pt x="617435" y="2235"/>
                  </a:lnTo>
                  <a:lnTo>
                    <a:pt x="617575" y="2781"/>
                  </a:lnTo>
                  <a:lnTo>
                    <a:pt x="618286" y="2540"/>
                  </a:lnTo>
                  <a:lnTo>
                    <a:pt x="619061" y="2451"/>
                  </a:lnTo>
                  <a:lnTo>
                    <a:pt x="619607" y="2032"/>
                  </a:lnTo>
                  <a:lnTo>
                    <a:pt x="619823" y="1866"/>
                  </a:lnTo>
                  <a:close/>
                </a:path>
                <a:path w="1251584" h="1102995">
                  <a:moveTo>
                    <a:pt x="641591" y="5410"/>
                  </a:moveTo>
                  <a:lnTo>
                    <a:pt x="640740" y="2578"/>
                  </a:lnTo>
                  <a:lnTo>
                    <a:pt x="639305" y="3187"/>
                  </a:lnTo>
                  <a:lnTo>
                    <a:pt x="639762" y="4051"/>
                  </a:lnTo>
                  <a:lnTo>
                    <a:pt x="640245" y="4914"/>
                  </a:lnTo>
                  <a:lnTo>
                    <a:pt x="640740" y="5778"/>
                  </a:lnTo>
                  <a:lnTo>
                    <a:pt x="641019" y="5651"/>
                  </a:lnTo>
                  <a:lnTo>
                    <a:pt x="641299" y="5549"/>
                  </a:lnTo>
                  <a:lnTo>
                    <a:pt x="641591" y="5410"/>
                  </a:lnTo>
                  <a:close/>
                </a:path>
                <a:path w="1251584" h="1102995">
                  <a:moveTo>
                    <a:pt x="643166" y="507949"/>
                  </a:moveTo>
                  <a:lnTo>
                    <a:pt x="640384" y="506857"/>
                  </a:lnTo>
                  <a:lnTo>
                    <a:pt x="639254" y="507796"/>
                  </a:lnTo>
                  <a:lnTo>
                    <a:pt x="637527" y="511670"/>
                  </a:lnTo>
                  <a:lnTo>
                    <a:pt x="635863" y="513740"/>
                  </a:lnTo>
                  <a:lnTo>
                    <a:pt x="637692" y="517042"/>
                  </a:lnTo>
                  <a:lnTo>
                    <a:pt x="643166" y="507949"/>
                  </a:lnTo>
                  <a:close/>
                </a:path>
                <a:path w="1251584" h="1102995">
                  <a:moveTo>
                    <a:pt x="685520" y="35001"/>
                  </a:moveTo>
                  <a:lnTo>
                    <a:pt x="685012" y="34099"/>
                  </a:lnTo>
                  <a:lnTo>
                    <a:pt x="684745" y="33578"/>
                  </a:lnTo>
                  <a:lnTo>
                    <a:pt x="684453" y="33083"/>
                  </a:lnTo>
                  <a:lnTo>
                    <a:pt x="683831" y="33464"/>
                  </a:lnTo>
                  <a:lnTo>
                    <a:pt x="683056" y="33743"/>
                  </a:lnTo>
                  <a:lnTo>
                    <a:pt x="682663" y="34277"/>
                  </a:lnTo>
                  <a:lnTo>
                    <a:pt x="682498" y="34518"/>
                  </a:lnTo>
                  <a:lnTo>
                    <a:pt x="683069" y="35775"/>
                  </a:lnTo>
                  <a:lnTo>
                    <a:pt x="683272" y="35775"/>
                  </a:lnTo>
                  <a:lnTo>
                    <a:pt x="683933" y="35725"/>
                  </a:lnTo>
                  <a:lnTo>
                    <a:pt x="684631" y="35331"/>
                  </a:lnTo>
                  <a:lnTo>
                    <a:pt x="685520" y="35001"/>
                  </a:lnTo>
                  <a:close/>
                </a:path>
                <a:path w="1251584" h="1102995">
                  <a:moveTo>
                    <a:pt x="692912" y="297154"/>
                  </a:moveTo>
                  <a:lnTo>
                    <a:pt x="691870" y="296926"/>
                  </a:lnTo>
                  <a:lnTo>
                    <a:pt x="690829" y="296697"/>
                  </a:lnTo>
                  <a:lnTo>
                    <a:pt x="689787" y="296494"/>
                  </a:lnTo>
                  <a:lnTo>
                    <a:pt x="689686" y="296824"/>
                  </a:lnTo>
                  <a:lnTo>
                    <a:pt x="689495" y="297484"/>
                  </a:lnTo>
                  <a:lnTo>
                    <a:pt x="690448" y="297878"/>
                  </a:lnTo>
                  <a:lnTo>
                    <a:pt x="691413" y="298259"/>
                  </a:lnTo>
                  <a:lnTo>
                    <a:pt x="692365" y="298653"/>
                  </a:lnTo>
                  <a:lnTo>
                    <a:pt x="692912" y="297154"/>
                  </a:lnTo>
                  <a:close/>
                </a:path>
                <a:path w="1251584" h="1102995">
                  <a:moveTo>
                    <a:pt x="722185" y="706843"/>
                  </a:moveTo>
                  <a:lnTo>
                    <a:pt x="722109" y="705904"/>
                  </a:lnTo>
                  <a:lnTo>
                    <a:pt x="721995" y="704938"/>
                  </a:lnTo>
                  <a:lnTo>
                    <a:pt x="721893" y="703999"/>
                  </a:lnTo>
                  <a:lnTo>
                    <a:pt x="721563" y="704024"/>
                  </a:lnTo>
                  <a:lnTo>
                    <a:pt x="721220" y="704049"/>
                  </a:lnTo>
                  <a:lnTo>
                    <a:pt x="720877" y="704113"/>
                  </a:lnTo>
                  <a:lnTo>
                    <a:pt x="721004" y="706005"/>
                  </a:lnTo>
                  <a:lnTo>
                    <a:pt x="721042" y="706970"/>
                  </a:lnTo>
                  <a:lnTo>
                    <a:pt x="722185" y="706843"/>
                  </a:lnTo>
                  <a:close/>
                </a:path>
                <a:path w="1251584" h="1102995">
                  <a:moveTo>
                    <a:pt x="747445" y="243776"/>
                  </a:moveTo>
                  <a:lnTo>
                    <a:pt x="746937" y="243268"/>
                  </a:lnTo>
                  <a:lnTo>
                    <a:pt x="746582" y="242608"/>
                  </a:lnTo>
                  <a:lnTo>
                    <a:pt x="746048" y="243179"/>
                  </a:lnTo>
                  <a:lnTo>
                    <a:pt x="745286" y="243636"/>
                  </a:lnTo>
                  <a:lnTo>
                    <a:pt x="745477" y="244513"/>
                  </a:lnTo>
                  <a:lnTo>
                    <a:pt x="746048" y="244970"/>
                  </a:lnTo>
                  <a:lnTo>
                    <a:pt x="746455" y="245503"/>
                  </a:lnTo>
                  <a:lnTo>
                    <a:pt x="746785" y="245071"/>
                  </a:lnTo>
                  <a:lnTo>
                    <a:pt x="747356" y="244652"/>
                  </a:lnTo>
                  <a:lnTo>
                    <a:pt x="747445" y="243776"/>
                  </a:lnTo>
                  <a:close/>
                </a:path>
                <a:path w="1251584" h="1102995">
                  <a:moveTo>
                    <a:pt x="772109" y="240779"/>
                  </a:moveTo>
                  <a:lnTo>
                    <a:pt x="771956" y="239966"/>
                  </a:lnTo>
                  <a:lnTo>
                    <a:pt x="771626" y="239318"/>
                  </a:lnTo>
                  <a:lnTo>
                    <a:pt x="771385" y="238658"/>
                  </a:lnTo>
                  <a:lnTo>
                    <a:pt x="770902" y="238950"/>
                  </a:lnTo>
                  <a:lnTo>
                    <a:pt x="770470" y="239255"/>
                  </a:lnTo>
                  <a:lnTo>
                    <a:pt x="769899" y="239636"/>
                  </a:lnTo>
                  <a:lnTo>
                    <a:pt x="770229" y="240271"/>
                  </a:lnTo>
                  <a:lnTo>
                    <a:pt x="770369" y="240957"/>
                  </a:lnTo>
                  <a:lnTo>
                    <a:pt x="771042" y="241338"/>
                  </a:lnTo>
                  <a:lnTo>
                    <a:pt x="772109" y="240779"/>
                  </a:lnTo>
                  <a:close/>
                </a:path>
                <a:path w="1251584" h="1102995">
                  <a:moveTo>
                    <a:pt x="789952" y="426745"/>
                  </a:moveTo>
                  <a:lnTo>
                    <a:pt x="788924" y="426377"/>
                  </a:lnTo>
                  <a:lnTo>
                    <a:pt x="788403" y="426186"/>
                  </a:lnTo>
                  <a:lnTo>
                    <a:pt x="788123" y="427215"/>
                  </a:lnTo>
                  <a:lnTo>
                    <a:pt x="787514" y="429272"/>
                  </a:lnTo>
                  <a:lnTo>
                    <a:pt x="788035" y="429399"/>
                  </a:lnTo>
                  <a:lnTo>
                    <a:pt x="788974" y="429691"/>
                  </a:lnTo>
                  <a:lnTo>
                    <a:pt x="789419" y="428701"/>
                  </a:lnTo>
                  <a:lnTo>
                    <a:pt x="789660" y="427697"/>
                  </a:lnTo>
                  <a:lnTo>
                    <a:pt x="789952" y="426745"/>
                  </a:lnTo>
                  <a:close/>
                </a:path>
                <a:path w="1251584" h="1102995">
                  <a:moveTo>
                    <a:pt x="794169" y="876287"/>
                  </a:moveTo>
                  <a:lnTo>
                    <a:pt x="793750" y="875601"/>
                  </a:lnTo>
                  <a:lnTo>
                    <a:pt x="793470" y="875106"/>
                  </a:lnTo>
                  <a:lnTo>
                    <a:pt x="793178" y="874623"/>
                  </a:lnTo>
                  <a:lnTo>
                    <a:pt x="792708" y="874915"/>
                  </a:lnTo>
                  <a:lnTo>
                    <a:pt x="791921" y="875157"/>
                  </a:lnTo>
                  <a:lnTo>
                    <a:pt x="791883" y="875487"/>
                  </a:lnTo>
                  <a:lnTo>
                    <a:pt x="791832" y="875982"/>
                  </a:lnTo>
                  <a:lnTo>
                    <a:pt x="792213" y="876668"/>
                  </a:lnTo>
                  <a:lnTo>
                    <a:pt x="792619" y="876998"/>
                  </a:lnTo>
                  <a:lnTo>
                    <a:pt x="792784" y="877138"/>
                  </a:lnTo>
                  <a:lnTo>
                    <a:pt x="793496" y="876604"/>
                  </a:lnTo>
                  <a:lnTo>
                    <a:pt x="794169" y="876287"/>
                  </a:lnTo>
                  <a:close/>
                </a:path>
                <a:path w="1251584" h="1102995">
                  <a:moveTo>
                    <a:pt x="794994" y="202018"/>
                  </a:moveTo>
                  <a:lnTo>
                    <a:pt x="794270" y="200990"/>
                  </a:lnTo>
                  <a:lnTo>
                    <a:pt x="793546" y="199961"/>
                  </a:lnTo>
                  <a:lnTo>
                    <a:pt x="792797" y="198932"/>
                  </a:lnTo>
                  <a:lnTo>
                    <a:pt x="792403" y="199224"/>
                  </a:lnTo>
                  <a:lnTo>
                    <a:pt x="791984" y="199517"/>
                  </a:lnTo>
                  <a:lnTo>
                    <a:pt x="791591" y="199821"/>
                  </a:lnTo>
                  <a:lnTo>
                    <a:pt x="792429" y="200812"/>
                  </a:lnTo>
                  <a:lnTo>
                    <a:pt x="794067" y="202793"/>
                  </a:lnTo>
                  <a:lnTo>
                    <a:pt x="794385" y="202526"/>
                  </a:lnTo>
                  <a:lnTo>
                    <a:pt x="794702" y="202272"/>
                  </a:lnTo>
                  <a:lnTo>
                    <a:pt x="794994" y="202018"/>
                  </a:lnTo>
                  <a:close/>
                </a:path>
                <a:path w="1251584" h="1102995">
                  <a:moveTo>
                    <a:pt x="810437" y="644512"/>
                  </a:moveTo>
                  <a:lnTo>
                    <a:pt x="809586" y="644080"/>
                  </a:lnTo>
                  <a:lnTo>
                    <a:pt x="807910" y="643255"/>
                  </a:lnTo>
                  <a:lnTo>
                    <a:pt x="807732" y="643737"/>
                  </a:lnTo>
                  <a:lnTo>
                    <a:pt x="807389" y="644753"/>
                  </a:lnTo>
                  <a:lnTo>
                    <a:pt x="808228" y="644982"/>
                  </a:lnTo>
                  <a:lnTo>
                    <a:pt x="809066" y="645287"/>
                  </a:lnTo>
                  <a:lnTo>
                    <a:pt x="810031" y="645464"/>
                  </a:lnTo>
                  <a:lnTo>
                    <a:pt x="810260" y="644842"/>
                  </a:lnTo>
                  <a:lnTo>
                    <a:pt x="810437" y="644512"/>
                  </a:lnTo>
                  <a:close/>
                </a:path>
                <a:path w="1251584" h="1102995">
                  <a:moveTo>
                    <a:pt x="814793" y="466915"/>
                  </a:moveTo>
                  <a:lnTo>
                    <a:pt x="813854" y="466534"/>
                  </a:lnTo>
                  <a:lnTo>
                    <a:pt x="811974" y="465772"/>
                  </a:lnTo>
                  <a:lnTo>
                    <a:pt x="811720" y="466407"/>
                  </a:lnTo>
                  <a:lnTo>
                    <a:pt x="811580" y="466725"/>
                  </a:lnTo>
                  <a:lnTo>
                    <a:pt x="812584" y="467042"/>
                  </a:lnTo>
                  <a:lnTo>
                    <a:pt x="813549" y="467347"/>
                  </a:lnTo>
                  <a:lnTo>
                    <a:pt x="814539" y="467639"/>
                  </a:lnTo>
                  <a:lnTo>
                    <a:pt x="814793" y="466915"/>
                  </a:lnTo>
                  <a:close/>
                </a:path>
                <a:path w="1251584" h="1102995">
                  <a:moveTo>
                    <a:pt x="823810" y="468096"/>
                  </a:moveTo>
                  <a:lnTo>
                    <a:pt x="823290" y="467372"/>
                  </a:lnTo>
                  <a:lnTo>
                    <a:pt x="823023" y="466839"/>
                  </a:lnTo>
                  <a:lnTo>
                    <a:pt x="822617" y="466547"/>
                  </a:lnTo>
                  <a:lnTo>
                    <a:pt x="822426" y="466420"/>
                  </a:lnTo>
                  <a:lnTo>
                    <a:pt x="821613" y="466788"/>
                  </a:lnTo>
                  <a:lnTo>
                    <a:pt x="821601" y="466979"/>
                  </a:lnTo>
                  <a:lnTo>
                    <a:pt x="821512" y="467487"/>
                  </a:lnTo>
                  <a:lnTo>
                    <a:pt x="821753" y="468045"/>
                  </a:lnTo>
                  <a:lnTo>
                    <a:pt x="821855" y="468579"/>
                  </a:lnTo>
                  <a:lnTo>
                    <a:pt x="822909" y="468325"/>
                  </a:lnTo>
                  <a:lnTo>
                    <a:pt x="823810" y="468096"/>
                  </a:lnTo>
                  <a:close/>
                </a:path>
                <a:path w="1251584" h="1102995">
                  <a:moveTo>
                    <a:pt x="824204" y="400812"/>
                  </a:moveTo>
                  <a:lnTo>
                    <a:pt x="824039" y="399630"/>
                  </a:lnTo>
                  <a:lnTo>
                    <a:pt x="822096" y="399148"/>
                  </a:lnTo>
                  <a:lnTo>
                    <a:pt x="820889" y="399592"/>
                  </a:lnTo>
                  <a:lnTo>
                    <a:pt x="820813" y="399910"/>
                  </a:lnTo>
                  <a:lnTo>
                    <a:pt x="820064" y="404228"/>
                  </a:lnTo>
                  <a:lnTo>
                    <a:pt x="822680" y="405295"/>
                  </a:lnTo>
                  <a:lnTo>
                    <a:pt x="822858" y="405345"/>
                  </a:lnTo>
                  <a:lnTo>
                    <a:pt x="823048" y="405295"/>
                  </a:lnTo>
                  <a:lnTo>
                    <a:pt x="823658" y="405295"/>
                  </a:lnTo>
                  <a:lnTo>
                    <a:pt x="824204" y="400812"/>
                  </a:lnTo>
                  <a:close/>
                </a:path>
                <a:path w="1251584" h="1102995">
                  <a:moveTo>
                    <a:pt x="825627" y="316699"/>
                  </a:moveTo>
                  <a:lnTo>
                    <a:pt x="824699" y="316064"/>
                  </a:lnTo>
                  <a:lnTo>
                    <a:pt x="822833" y="314756"/>
                  </a:lnTo>
                  <a:lnTo>
                    <a:pt x="822299" y="315493"/>
                  </a:lnTo>
                  <a:lnTo>
                    <a:pt x="822058" y="315861"/>
                  </a:lnTo>
                  <a:lnTo>
                    <a:pt x="823887" y="317182"/>
                  </a:lnTo>
                  <a:lnTo>
                    <a:pt x="824801" y="317868"/>
                  </a:lnTo>
                  <a:lnTo>
                    <a:pt x="825627" y="316699"/>
                  </a:lnTo>
                  <a:close/>
                </a:path>
                <a:path w="1251584" h="1102995">
                  <a:moveTo>
                    <a:pt x="830376" y="32893"/>
                  </a:moveTo>
                  <a:lnTo>
                    <a:pt x="828560" y="32156"/>
                  </a:lnTo>
                  <a:lnTo>
                    <a:pt x="827646" y="31788"/>
                  </a:lnTo>
                  <a:lnTo>
                    <a:pt x="827392" y="32423"/>
                  </a:lnTo>
                  <a:lnTo>
                    <a:pt x="827265" y="32727"/>
                  </a:lnTo>
                  <a:lnTo>
                    <a:pt x="829081" y="33464"/>
                  </a:lnTo>
                  <a:lnTo>
                    <a:pt x="829983" y="33845"/>
                  </a:lnTo>
                  <a:lnTo>
                    <a:pt x="830110" y="33515"/>
                  </a:lnTo>
                  <a:lnTo>
                    <a:pt x="830249" y="33210"/>
                  </a:lnTo>
                  <a:lnTo>
                    <a:pt x="830376" y="32893"/>
                  </a:lnTo>
                  <a:close/>
                </a:path>
                <a:path w="1251584" h="1102995">
                  <a:moveTo>
                    <a:pt x="839330" y="275678"/>
                  </a:moveTo>
                  <a:lnTo>
                    <a:pt x="839012" y="275640"/>
                  </a:lnTo>
                  <a:lnTo>
                    <a:pt x="838669" y="275564"/>
                  </a:lnTo>
                  <a:lnTo>
                    <a:pt x="838352" y="275526"/>
                  </a:lnTo>
                  <a:lnTo>
                    <a:pt x="838060" y="276580"/>
                  </a:lnTo>
                  <a:lnTo>
                    <a:pt x="837768" y="277634"/>
                  </a:lnTo>
                  <a:lnTo>
                    <a:pt x="837476" y="278688"/>
                  </a:lnTo>
                  <a:lnTo>
                    <a:pt x="838593" y="278790"/>
                  </a:lnTo>
                  <a:lnTo>
                    <a:pt x="839127" y="278853"/>
                  </a:lnTo>
                  <a:lnTo>
                    <a:pt x="839203" y="277799"/>
                  </a:lnTo>
                  <a:lnTo>
                    <a:pt x="839266" y="276745"/>
                  </a:lnTo>
                  <a:lnTo>
                    <a:pt x="839330" y="275678"/>
                  </a:lnTo>
                  <a:close/>
                </a:path>
                <a:path w="1251584" h="1102995">
                  <a:moveTo>
                    <a:pt x="840905" y="11798"/>
                  </a:moveTo>
                  <a:lnTo>
                    <a:pt x="840549" y="11391"/>
                  </a:lnTo>
                  <a:lnTo>
                    <a:pt x="840232" y="10693"/>
                  </a:lnTo>
                  <a:lnTo>
                    <a:pt x="839165" y="10655"/>
                  </a:lnTo>
                  <a:lnTo>
                    <a:pt x="838441" y="10998"/>
                  </a:lnTo>
                  <a:lnTo>
                    <a:pt x="837488" y="11264"/>
                  </a:lnTo>
                  <a:lnTo>
                    <a:pt x="838022" y="12103"/>
                  </a:lnTo>
                  <a:lnTo>
                    <a:pt x="838504" y="13055"/>
                  </a:lnTo>
                  <a:lnTo>
                    <a:pt x="838644" y="13004"/>
                  </a:lnTo>
                  <a:lnTo>
                    <a:pt x="839444" y="12738"/>
                  </a:lnTo>
                  <a:lnTo>
                    <a:pt x="840168" y="12230"/>
                  </a:lnTo>
                  <a:lnTo>
                    <a:pt x="840905" y="11798"/>
                  </a:lnTo>
                  <a:close/>
                </a:path>
                <a:path w="1251584" h="1102995">
                  <a:moveTo>
                    <a:pt x="842949" y="17297"/>
                  </a:moveTo>
                  <a:lnTo>
                    <a:pt x="842479" y="16408"/>
                  </a:lnTo>
                  <a:lnTo>
                    <a:pt x="842098" y="15582"/>
                  </a:lnTo>
                  <a:lnTo>
                    <a:pt x="841286" y="16192"/>
                  </a:lnTo>
                  <a:lnTo>
                    <a:pt x="840587" y="16573"/>
                  </a:lnTo>
                  <a:lnTo>
                    <a:pt x="840181" y="17132"/>
                  </a:lnTo>
                  <a:lnTo>
                    <a:pt x="840003" y="17386"/>
                  </a:lnTo>
                  <a:lnTo>
                    <a:pt x="840397" y="18072"/>
                  </a:lnTo>
                  <a:lnTo>
                    <a:pt x="840536" y="18529"/>
                  </a:lnTo>
                  <a:lnTo>
                    <a:pt x="841336" y="18161"/>
                  </a:lnTo>
                  <a:lnTo>
                    <a:pt x="842149" y="17818"/>
                  </a:lnTo>
                  <a:lnTo>
                    <a:pt x="842949" y="17297"/>
                  </a:lnTo>
                  <a:close/>
                </a:path>
                <a:path w="1251584" h="1102995">
                  <a:moveTo>
                    <a:pt x="860044" y="893572"/>
                  </a:moveTo>
                  <a:lnTo>
                    <a:pt x="858405" y="892797"/>
                  </a:lnTo>
                  <a:lnTo>
                    <a:pt x="857491" y="892784"/>
                  </a:lnTo>
                  <a:lnTo>
                    <a:pt x="856119" y="892746"/>
                  </a:lnTo>
                  <a:lnTo>
                    <a:pt x="854735" y="893203"/>
                  </a:lnTo>
                  <a:lnTo>
                    <a:pt x="852944" y="893533"/>
                  </a:lnTo>
                  <a:lnTo>
                    <a:pt x="854570" y="897686"/>
                  </a:lnTo>
                  <a:lnTo>
                    <a:pt x="856449" y="898753"/>
                  </a:lnTo>
                  <a:lnTo>
                    <a:pt x="859510" y="896404"/>
                  </a:lnTo>
                  <a:lnTo>
                    <a:pt x="859980" y="895007"/>
                  </a:lnTo>
                  <a:lnTo>
                    <a:pt x="860044" y="893572"/>
                  </a:lnTo>
                  <a:close/>
                </a:path>
                <a:path w="1251584" h="1102995">
                  <a:moveTo>
                    <a:pt x="861593" y="181991"/>
                  </a:moveTo>
                  <a:lnTo>
                    <a:pt x="861174" y="181317"/>
                  </a:lnTo>
                  <a:lnTo>
                    <a:pt x="861021" y="180784"/>
                  </a:lnTo>
                  <a:lnTo>
                    <a:pt x="858545" y="181635"/>
                  </a:lnTo>
                  <a:lnTo>
                    <a:pt x="859218" y="182397"/>
                  </a:lnTo>
                  <a:lnTo>
                    <a:pt x="859548" y="183070"/>
                  </a:lnTo>
                  <a:lnTo>
                    <a:pt x="859904" y="183095"/>
                  </a:lnTo>
                  <a:lnTo>
                    <a:pt x="860425" y="183134"/>
                  </a:lnTo>
                  <a:lnTo>
                    <a:pt x="861187" y="182778"/>
                  </a:lnTo>
                  <a:lnTo>
                    <a:pt x="861593" y="181991"/>
                  </a:lnTo>
                  <a:close/>
                </a:path>
                <a:path w="1251584" h="1102995">
                  <a:moveTo>
                    <a:pt x="875258" y="430339"/>
                  </a:moveTo>
                  <a:lnTo>
                    <a:pt x="874763" y="429742"/>
                  </a:lnTo>
                  <a:lnTo>
                    <a:pt x="874420" y="429006"/>
                  </a:lnTo>
                  <a:lnTo>
                    <a:pt x="873810" y="428599"/>
                  </a:lnTo>
                  <a:lnTo>
                    <a:pt x="873366" y="428307"/>
                  </a:lnTo>
                  <a:lnTo>
                    <a:pt x="872629" y="428396"/>
                  </a:lnTo>
                  <a:lnTo>
                    <a:pt x="872020" y="428307"/>
                  </a:lnTo>
                  <a:lnTo>
                    <a:pt x="872096" y="428790"/>
                  </a:lnTo>
                  <a:lnTo>
                    <a:pt x="872159" y="429260"/>
                  </a:lnTo>
                  <a:lnTo>
                    <a:pt x="872236" y="429742"/>
                  </a:lnTo>
                  <a:lnTo>
                    <a:pt x="872782" y="430225"/>
                  </a:lnTo>
                  <a:lnTo>
                    <a:pt x="873252" y="430872"/>
                  </a:lnTo>
                  <a:lnTo>
                    <a:pt x="873899" y="431165"/>
                  </a:lnTo>
                  <a:lnTo>
                    <a:pt x="874204" y="431292"/>
                  </a:lnTo>
                  <a:lnTo>
                    <a:pt x="874801" y="430631"/>
                  </a:lnTo>
                  <a:lnTo>
                    <a:pt x="875258" y="430339"/>
                  </a:lnTo>
                  <a:close/>
                </a:path>
                <a:path w="1251584" h="1102995">
                  <a:moveTo>
                    <a:pt x="877544" y="1031379"/>
                  </a:moveTo>
                  <a:lnTo>
                    <a:pt x="876642" y="1031240"/>
                  </a:lnTo>
                  <a:lnTo>
                    <a:pt x="875753" y="1031125"/>
                  </a:lnTo>
                  <a:lnTo>
                    <a:pt x="874890" y="1030998"/>
                  </a:lnTo>
                  <a:lnTo>
                    <a:pt x="874737" y="1031570"/>
                  </a:lnTo>
                  <a:lnTo>
                    <a:pt x="874687" y="1031849"/>
                  </a:lnTo>
                  <a:lnTo>
                    <a:pt x="875512" y="1032141"/>
                  </a:lnTo>
                  <a:lnTo>
                    <a:pt x="877138" y="1032700"/>
                  </a:lnTo>
                  <a:lnTo>
                    <a:pt x="877277" y="1032268"/>
                  </a:lnTo>
                  <a:lnTo>
                    <a:pt x="877417" y="1031811"/>
                  </a:lnTo>
                  <a:lnTo>
                    <a:pt x="877544" y="1031379"/>
                  </a:lnTo>
                  <a:close/>
                </a:path>
                <a:path w="1251584" h="1102995">
                  <a:moveTo>
                    <a:pt x="893127" y="773341"/>
                  </a:moveTo>
                  <a:lnTo>
                    <a:pt x="892149" y="774966"/>
                  </a:lnTo>
                  <a:lnTo>
                    <a:pt x="891616" y="775462"/>
                  </a:lnTo>
                  <a:lnTo>
                    <a:pt x="891603" y="775995"/>
                  </a:lnTo>
                  <a:lnTo>
                    <a:pt x="891565" y="776655"/>
                  </a:lnTo>
                  <a:lnTo>
                    <a:pt x="891908" y="777341"/>
                  </a:lnTo>
                  <a:lnTo>
                    <a:pt x="892111" y="778040"/>
                  </a:lnTo>
                  <a:lnTo>
                    <a:pt x="892441" y="777989"/>
                  </a:lnTo>
                  <a:lnTo>
                    <a:pt x="892784" y="777976"/>
                  </a:lnTo>
                  <a:lnTo>
                    <a:pt x="893114" y="777938"/>
                  </a:lnTo>
                  <a:lnTo>
                    <a:pt x="893127" y="776795"/>
                  </a:lnTo>
                  <a:lnTo>
                    <a:pt x="893127" y="773341"/>
                  </a:lnTo>
                  <a:close/>
                </a:path>
                <a:path w="1251584" h="1102995">
                  <a:moveTo>
                    <a:pt x="898271" y="184937"/>
                  </a:moveTo>
                  <a:lnTo>
                    <a:pt x="897521" y="184442"/>
                  </a:lnTo>
                  <a:lnTo>
                    <a:pt x="896785" y="183934"/>
                  </a:lnTo>
                  <a:lnTo>
                    <a:pt x="896023" y="183426"/>
                  </a:lnTo>
                  <a:lnTo>
                    <a:pt x="895819" y="183730"/>
                  </a:lnTo>
                  <a:lnTo>
                    <a:pt x="895642" y="184010"/>
                  </a:lnTo>
                  <a:lnTo>
                    <a:pt x="895438" y="184302"/>
                  </a:lnTo>
                  <a:lnTo>
                    <a:pt x="896924" y="185318"/>
                  </a:lnTo>
                  <a:lnTo>
                    <a:pt x="897648" y="185839"/>
                  </a:lnTo>
                  <a:lnTo>
                    <a:pt x="897851" y="185521"/>
                  </a:lnTo>
                  <a:lnTo>
                    <a:pt x="898271" y="184937"/>
                  </a:lnTo>
                  <a:close/>
                </a:path>
                <a:path w="1251584" h="1102995">
                  <a:moveTo>
                    <a:pt x="988987" y="543471"/>
                  </a:moveTo>
                  <a:lnTo>
                    <a:pt x="988847" y="542721"/>
                  </a:lnTo>
                  <a:lnTo>
                    <a:pt x="988783" y="541629"/>
                  </a:lnTo>
                  <a:lnTo>
                    <a:pt x="987831" y="542124"/>
                  </a:lnTo>
                  <a:lnTo>
                    <a:pt x="987018" y="542315"/>
                  </a:lnTo>
                  <a:lnTo>
                    <a:pt x="986866" y="542696"/>
                  </a:lnTo>
                  <a:lnTo>
                    <a:pt x="986701" y="543140"/>
                  </a:lnTo>
                  <a:lnTo>
                    <a:pt x="987018" y="543966"/>
                  </a:lnTo>
                  <a:lnTo>
                    <a:pt x="987691" y="544550"/>
                  </a:lnTo>
                  <a:lnTo>
                    <a:pt x="988872" y="544309"/>
                  </a:lnTo>
                  <a:lnTo>
                    <a:pt x="988898" y="544169"/>
                  </a:lnTo>
                  <a:lnTo>
                    <a:pt x="988987" y="543471"/>
                  </a:lnTo>
                  <a:close/>
                </a:path>
                <a:path w="1251584" h="1102995">
                  <a:moveTo>
                    <a:pt x="989291" y="758355"/>
                  </a:moveTo>
                  <a:lnTo>
                    <a:pt x="989037" y="757618"/>
                  </a:lnTo>
                  <a:lnTo>
                    <a:pt x="988568" y="756183"/>
                  </a:lnTo>
                  <a:lnTo>
                    <a:pt x="987844" y="756793"/>
                  </a:lnTo>
                  <a:lnTo>
                    <a:pt x="987094" y="757364"/>
                  </a:lnTo>
                  <a:lnTo>
                    <a:pt x="986358" y="758075"/>
                  </a:lnTo>
                  <a:lnTo>
                    <a:pt x="986764" y="758901"/>
                  </a:lnTo>
                  <a:lnTo>
                    <a:pt x="987666" y="758774"/>
                  </a:lnTo>
                  <a:lnTo>
                    <a:pt x="988491" y="758558"/>
                  </a:lnTo>
                  <a:lnTo>
                    <a:pt x="989291" y="758355"/>
                  </a:lnTo>
                  <a:close/>
                </a:path>
                <a:path w="1251584" h="1102995">
                  <a:moveTo>
                    <a:pt x="1020089" y="893978"/>
                  </a:moveTo>
                  <a:lnTo>
                    <a:pt x="1019632" y="893114"/>
                  </a:lnTo>
                  <a:lnTo>
                    <a:pt x="1019403" y="892670"/>
                  </a:lnTo>
                  <a:lnTo>
                    <a:pt x="1019149" y="892200"/>
                  </a:lnTo>
                  <a:lnTo>
                    <a:pt x="1018514" y="892517"/>
                  </a:lnTo>
                  <a:lnTo>
                    <a:pt x="1017803" y="892784"/>
                  </a:lnTo>
                  <a:lnTo>
                    <a:pt x="1017320" y="893267"/>
                  </a:lnTo>
                  <a:lnTo>
                    <a:pt x="1017181" y="893406"/>
                  </a:lnTo>
                  <a:lnTo>
                    <a:pt x="1017676" y="894613"/>
                  </a:lnTo>
                  <a:lnTo>
                    <a:pt x="1017841" y="894613"/>
                  </a:lnTo>
                  <a:lnTo>
                    <a:pt x="1018501" y="894575"/>
                  </a:lnTo>
                  <a:lnTo>
                    <a:pt x="1019162" y="894270"/>
                  </a:lnTo>
                  <a:lnTo>
                    <a:pt x="1020089" y="893978"/>
                  </a:lnTo>
                  <a:close/>
                </a:path>
                <a:path w="1251584" h="1102995">
                  <a:moveTo>
                    <a:pt x="1044968" y="197053"/>
                  </a:moveTo>
                  <a:lnTo>
                    <a:pt x="1044663" y="196265"/>
                  </a:lnTo>
                  <a:lnTo>
                    <a:pt x="1044613" y="195491"/>
                  </a:lnTo>
                  <a:lnTo>
                    <a:pt x="1044232" y="195287"/>
                  </a:lnTo>
                  <a:lnTo>
                    <a:pt x="1043851" y="195059"/>
                  </a:lnTo>
                  <a:lnTo>
                    <a:pt x="1043139" y="195389"/>
                  </a:lnTo>
                  <a:lnTo>
                    <a:pt x="1042581" y="195465"/>
                  </a:lnTo>
                  <a:lnTo>
                    <a:pt x="1042708" y="196024"/>
                  </a:lnTo>
                  <a:lnTo>
                    <a:pt x="1042644" y="196799"/>
                  </a:lnTo>
                  <a:lnTo>
                    <a:pt x="1043000" y="197040"/>
                  </a:lnTo>
                  <a:lnTo>
                    <a:pt x="1043355" y="197294"/>
                  </a:lnTo>
                  <a:lnTo>
                    <a:pt x="1044079" y="197065"/>
                  </a:lnTo>
                  <a:lnTo>
                    <a:pt x="1044968" y="197053"/>
                  </a:lnTo>
                  <a:close/>
                </a:path>
                <a:path w="1251584" h="1102995">
                  <a:moveTo>
                    <a:pt x="1059167" y="420154"/>
                  </a:moveTo>
                  <a:lnTo>
                    <a:pt x="1058316" y="419519"/>
                  </a:lnTo>
                  <a:lnTo>
                    <a:pt x="1056601" y="418249"/>
                  </a:lnTo>
                  <a:lnTo>
                    <a:pt x="1056360" y="418731"/>
                  </a:lnTo>
                  <a:lnTo>
                    <a:pt x="1056081" y="419214"/>
                  </a:lnTo>
                  <a:lnTo>
                    <a:pt x="1055827" y="419709"/>
                  </a:lnTo>
                  <a:lnTo>
                    <a:pt x="1056805" y="420103"/>
                  </a:lnTo>
                  <a:lnTo>
                    <a:pt x="1058735" y="420878"/>
                  </a:lnTo>
                  <a:lnTo>
                    <a:pt x="1058887" y="420636"/>
                  </a:lnTo>
                  <a:lnTo>
                    <a:pt x="1059027" y="420395"/>
                  </a:lnTo>
                  <a:lnTo>
                    <a:pt x="1059167" y="420154"/>
                  </a:lnTo>
                  <a:close/>
                </a:path>
                <a:path w="1251584" h="1102995">
                  <a:moveTo>
                    <a:pt x="1080655" y="204063"/>
                  </a:moveTo>
                  <a:lnTo>
                    <a:pt x="1080376" y="203352"/>
                  </a:lnTo>
                  <a:lnTo>
                    <a:pt x="1080135" y="202628"/>
                  </a:lnTo>
                  <a:lnTo>
                    <a:pt x="1079588" y="201041"/>
                  </a:lnTo>
                  <a:lnTo>
                    <a:pt x="1078852" y="201701"/>
                  </a:lnTo>
                  <a:lnTo>
                    <a:pt x="1078077" y="202082"/>
                  </a:lnTo>
                  <a:lnTo>
                    <a:pt x="1078014" y="203225"/>
                  </a:lnTo>
                  <a:lnTo>
                    <a:pt x="1078318" y="204089"/>
                  </a:lnTo>
                  <a:lnTo>
                    <a:pt x="1078788" y="204622"/>
                  </a:lnTo>
                  <a:lnTo>
                    <a:pt x="1078953" y="204825"/>
                  </a:lnTo>
                  <a:lnTo>
                    <a:pt x="1079995" y="204266"/>
                  </a:lnTo>
                  <a:lnTo>
                    <a:pt x="1080655" y="204063"/>
                  </a:lnTo>
                  <a:close/>
                </a:path>
                <a:path w="1251584" h="1102995">
                  <a:moveTo>
                    <a:pt x="1085405" y="143852"/>
                  </a:moveTo>
                  <a:lnTo>
                    <a:pt x="1085113" y="143408"/>
                  </a:lnTo>
                  <a:lnTo>
                    <a:pt x="1084821" y="142976"/>
                  </a:lnTo>
                  <a:lnTo>
                    <a:pt x="1084427" y="142430"/>
                  </a:lnTo>
                  <a:lnTo>
                    <a:pt x="1083805" y="142773"/>
                  </a:lnTo>
                  <a:lnTo>
                    <a:pt x="1083322" y="143040"/>
                  </a:lnTo>
                  <a:lnTo>
                    <a:pt x="1082840" y="143306"/>
                  </a:lnTo>
                  <a:lnTo>
                    <a:pt x="1083246" y="143789"/>
                  </a:lnTo>
                  <a:lnTo>
                    <a:pt x="1083564" y="144437"/>
                  </a:lnTo>
                  <a:lnTo>
                    <a:pt x="1084376" y="144792"/>
                  </a:lnTo>
                  <a:lnTo>
                    <a:pt x="1084961" y="144145"/>
                  </a:lnTo>
                  <a:lnTo>
                    <a:pt x="1085405" y="143852"/>
                  </a:lnTo>
                  <a:close/>
                </a:path>
                <a:path w="1251584" h="1102995">
                  <a:moveTo>
                    <a:pt x="1099324" y="576186"/>
                  </a:moveTo>
                  <a:lnTo>
                    <a:pt x="1098550" y="575424"/>
                  </a:lnTo>
                  <a:lnTo>
                    <a:pt x="1098130" y="574776"/>
                  </a:lnTo>
                  <a:lnTo>
                    <a:pt x="1097534" y="574459"/>
                  </a:lnTo>
                  <a:lnTo>
                    <a:pt x="1097292" y="574319"/>
                  </a:lnTo>
                  <a:lnTo>
                    <a:pt x="1096657" y="574954"/>
                  </a:lnTo>
                  <a:lnTo>
                    <a:pt x="1096213" y="575233"/>
                  </a:lnTo>
                  <a:lnTo>
                    <a:pt x="1096632" y="575830"/>
                  </a:lnTo>
                  <a:lnTo>
                    <a:pt x="1097000" y="576541"/>
                  </a:lnTo>
                  <a:lnTo>
                    <a:pt x="1097534" y="577011"/>
                  </a:lnTo>
                  <a:lnTo>
                    <a:pt x="1097686" y="577138"/>
                  </a:lnTo>
                  <a:lnTo>
                    <a:pt x="1098423" y="576630"/>
                  </a:lnTo>
                  <a:lnTo>
                    <a:pt x="1099324" y="576186"/>
                  </a:lnTo>
                  <a:close/>
                </a:path>
                <a:path w="1251584" h="1102995">
                  <a:moveTo>
                    <a:pt x="1100099" y="381863"/>
                  </a:moveTo>
                  <a:lnTo>
                    <a:pt x="1098562" y="378802"/>
                  </a:lnTo>
                  <a:lnTo>
                    <a:pt x="1096314" y="382308"/>
                  </a:lnTo>
                  <a:lnTo>
                    <a:pt x="1098511" y="382282"/>
                  </a:lnTo>
                  <a:lnTo>
                    <a:pt x="1100099" y="381863"/>
                  </a:lnTo>
                  <a:close/>
                </a:path>
                <a:path w="1251584" h="1102995">
                  <a:moveTo>
                    <a:pt x="1138364" y="427570"/>
                  </a:moveTo>
                  <a:lnTo>
                    <a:pt x="1137793" y="426732"/>
                  </a:lnTo>
                  <a:lnTo>
                    <a:pt x="1137246" y="426021"/>
                  </a:lnTo>
                  <a:lnTo>
                    <a:pt x="1135989" y="426415"/>
                  </a:lnTo>
                  <a:lnTo>
                    <a:pt x="1135595" y="427456"/>
                  </a:lnTo>
                  <a:lnTo>
                    <a:pt x="1135811" y="428256"/>
                  </a:lnTo>
                  <a:lnTo>
                    <a:pt x="1135824" y="429755"/>
                  </a:lnTo>
                  <a:lnTo>
                    <a:pt x="1137107" y="428980"/>
                  </a:lnTo>
                  <a:lnTo>
                    <a:pt x="1138135" y="428663"/>
                  </a:lnTo>
                  <a:lnTo>
                    <a:pt x="1138250" y="428193"/>
                  </a:lnTo>
                  <a:lnTo>
                    <a:pt x="1138364" y="427570"/>
                  </a:lnTo>
                  <a:close/>
                </a:path>
                <a:path w="1251584" h="1102995">
                  <a:moveTo>
                    <a:pt x="1173835" y="312699"/>
                  </a:moveTo>
                  <a:lnTo>
                    <a:pt x="1172857" y="312432"/>
                  </a:lnTo>
                  <a:lnTo>
                    <a:pt x="1171879" y="312166"/>
                  </a:lnTo>
                  <a:lnTo>
                    <a:pt x="1170889" y="311886"/>
                  </a:lnTo>
                  <a:lnTo>
                    <a:pt x="1170571" y="312889"/>
                  </a:lnTo>
                  <a:lnTo>
                    <a:pt x="1170432" y="313385"/>
                  </a:lnTo>
                  <a:lnTo>
                    <a:pt x="1171498" y="313486"/>
                  </a:lnTo>
                  <a:lnTo>
                    <a:pt x="1172591" y="313613"/>
                  </a:lnTo>
                  <a:lnTo>
                    <a:pt x="1173670" y="313715"/>
                  </a:lnTo>
                  <a:lnTo>
                    <a:pt x="1173835" y="312699"/>
                  </a:lnTo>
                  <a:close/>
                </a:path>
                <a:path w="1251584" h="1102995">
                  <a:moveTo>
                    <a:pt x="1211910" y="916774"/>
                  </a:moveTo>
                  <a:lnTo>
                    <a:pt x="1211427" y="915352"/>
                  </a:lnTo>
                  <a:lnTo>
                    <a:pt x="1211046" y="914298"/>
                  </a:lnTo>
                  <a:lnTo>
                    <a:pt x="1210284" y="914908"/>
                  </a:lnTo>
                  <a:lnTo>
                    <a:pt x="1209509" y="915225"/>
                  </a:lnTo>
                  <a:lnTo>
                    <a:pt x="1209522" y="915555"/>
                  </a:lnTo>
                  <a:lnTo>
                    <a:pt x="1209509" y="916089"/>
                  </a:lnTo>
                  <a:lnTo>
                    <a:pt x="1209878" y="916863"/>
                  </a:lnTo>
                  <a:lnTo>
                    <a:pt x="1210665" y="917308"/>
                  </a:lnTo>
                  <a:lnTo>
                    <a:pt x="1211376" y="916914"/>
                  </a:lnTo>
                  <a:lnTo>
                    <a:pt x="1211910" y="916774"/>
                  </a:lnTo>
                  <a:close/>
                </a:path>
                <a:path w="1251584" h="1102995">
                  <a:moveTo>
                    <a:pt x="1251508" y="151193"/>
                  </a:moveTo>
                  <a:lnTo>
                    <a:pt x="1251191" y="150622"/>
                  </a:lnTo>
                  <a:lnTo>
                    <a:pt x="1251000" y="149847"/>
                  </a:lnTo>
                  <a:lnTo>
                    <a:pt x="1250632" y="149758"/>
                  </a:lnTo>
                  <a:lnTo>
                    <a:pt x="1250238" y="149644"/>
                  </a:lnTo>
                  <a:lnTo>
                    <a:pt x="1249260" y="150177"/>
                  </a:lnTo>
                  <a:lnTo>
                    <a:pt x="1249260" y="150368"/>
                  </a:lnTo>
                  <a:lnTo>
                    <a:pt x="1249337" y="151041"/>
                  </a:lnTo>
                  <a:lnTo>
                    <a:pt x="1249680" y="151650"/>
                  </a:lnTo>
                  <a:lnTo>
                    <a:pt x="1249959" y="152323"/>
                  </a:lnTo>
                  <a:lnTo>
                    <a:pt x="1250403" y="151980"/>
                  </a:lnTo>
                  <a:lnTo>
                    <a:pt x="1250861" y="151638"/>
                  </a:lnTo>
                  <a:lnTo>
                    <a:pt x="1251508" y="1511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74">
              <a:extLst>
                <a:ext uri="{FF2B5EF4-FFF2-40B4-BE49-F238E27FC236}">
                  <a16:creationId xmlns:a16="http://schemas.microsoft.com/office/drawing/2014/main" id="{0C3C4E3E-B8B5-ED96-5D56-560845572890}"/>
                </a:ext>
              </a:extLst>
            </p:cNvPr>
            <p:cNvSpPr/>
            <p:nvPr/>
          </p:nvSpPr>
          <p:spPr>
            <a:xfrm>
              <a:off x="2941120" y="3637678"/>
              <a:ext cx="777493" cy="627872"/>
            </a:xfrm>
            <a:custGeom>
              <a:avLst/>
              <a:gdLst/>
              <a:ahLst/>
              <a:cxnLst/>
              <a:rect l="l" t="t" r="r" b="b"/>
              <a:pathLst>
                <a:path w="999490" h="918209">
                  <a:moveTo>
                    <a:pt x="5562" y="460349"/>
                  </a:moveTo>
                  <a:lnTo>
                    <a:pt x="4203" y="459486"/>
                  </a:lnTo>
                  <a:lnTo>
                    <a:pt x="3225" y="457492"/>
                  </a:lnTo>
                  <a:lnTo>
                    <a:pt x="0" y="459473"/>
                  </a:lnTo>
                  <a:lnTo>
                    <a:pt x="2120" y="460489"/>
                  </a:lnTo>
                  <a:lnTo>
                    <a:pt x="4902" y="461810"/>
                  </a:lnTo>
                  <a:lnTo>
                    <a:pt x="5130" y="461327"/>
                  </a:lnTo>
                  <a:lnTo>
                    <a:pt x="5346" y="460832"/>
                  </a:lnTo>
                  <a:lnTo>
                    <a:pt x="5562" y="460349"/>
                  </a:lnTo>
                  <a:close/>
                </a:path>
                <a:path w="999490" h="918209">
                  <a:moveTo>
                    <a:pt x="12369" y="415658"/>
                  </a:moveTo>
                  <a:lnTo>
                    <a:pt x="11531" y="415112"/>
                  </a:lnTo>
                  <a:lnTo>
                    <a:pt x="10693" y="414197"/>
                  </a:lnTo>
                  <a:lnTo>
                    <a:pt x="10198" y="415544"/>
                  </a:lnTo>
                  <a:lnTo>
                    <a:pt x="9702" y="416318"/>
                  </a:lnTo>
                  <a:lnTo>
                    <a:pt x="9740" y="417499"/>
                  </a:lnTo>
                  <a:lnTo>
                    <a:pt x="10655" y="417868"/>
                  </a:lnTo>
                  <a:lnTo>
                    <a:pt x="11163" y="418236"/>
                  </a:lnTo>
                  <a:lnTo>
                    <a:pt x="11582" y="417525"/>
                  </a:lnTo>
                  <a:lnTo>
                    <a:pt x="12192" y="416801"/>
                  </a:lnTo>
                  <a:lnTo>
                    <a:pt x="12319" y="416039"/>
                  </a:lnTo>
                  <a:lnTo>
                    <a:pt x="12369" y="415658"/>
                  </a:lnTo>
                  <a:close/>
                </a:path>
                <a:path w="999490" h="918209">
                  <a:moveTo>
                    <a:pt x="18046" y="445249"/>
                  </a:moveTo>
                  <a:lnTo>
                    <a:pt x="17284" y="443001"/>
                  </a:lnTo>
                  <a:lnTo>
                    <a:pt x="15900" y="442899"/>
                  </a:lnTo>
                  <a:lnTo>
                    <a:pt x="14224" y="443725"/>
                  </a:lnTo>
                  <a:lnTo>
                    <a:pt x="14147" y="445681"/>
                  </a:lnTo>
                  <a:lnTo>
                    <a:pt x="14859" y="446938"/>
                  </a:lnTo>
                  <a:lnTo>
                    <a:pt x="17030" y="446532"/>
                  </a:lnTo>
                  <a:lnTo>
                    <a:pt x="17437" y="446455"/>
                  </a:lnTo>
                  <a:lnTo>
                    <a:pt x="18046" y="445249"/>
                  </a:lnTo>
                  <a:close/>
                </a:path>
                <a:path w="999490" h="918209">
                  <a:moveTo>
                    <a:pt x="33464" y="346036"/>
                  </a:moveTo>
                  <a:lnTo>
                    <a:pt x="33248" y="343839"/>
                  </a:lnTo>
                  <a:lnTo>
                    <a:pt x="29730" y="343750"/>
                  </a:lnTo>
                  <a:lnTo>
                    <a:pt x="30327" y="346875"/>
                  </a:lnTo>
                  <a:lnTo>
                    <a:pt x="31559" y="346176"/>
                  </a:lnTo>
                  <a:lnTo>
                    <a:pt x="33464" y="346036"/>
                  </a:lnTo>
                  <a:close/>
                </a:path>
                <a:path w="999490" h="918209">
                  <a:moveTo>
                    <a:pt x="39433" y="560933"/>
                  </a:moveTo>
                  <a:lnTo>
                    <a:pt x="39103" y="560539"/>
                  </a:lnTo>
                  <a:lnTo>
                    <a:pt x="38455" y="559714"/>
                  </a:lnTo>
                  <a:lnTo>
                    <a:pt x="36766" y="559638"/>
                  </a:lnTo>
                  <a:lnTo>
                    <a:pt x="35839" y="560324"/>
                  </a:lnTo>
                  <a:lnTo>
                    <a:pt x="36449" y="563295"/>
                  </a:lnTo>
                  <a:lnTo>
                    <a:pt x="37719" y="562292"/>
                  </a:lnTo>
                  <a:lnTo>
                    <a:pt x="39433" y="560933"/>
                  </a:lnTo>
                  <a:close/>
                </a:path>
                <a:path w="999490" h="918209">
                  <a:moveTo>
                    <a:pt x="44754" y="581177"/>
                  </a:moveTo>
                  <a:lnTo>
                    <a:pt x="42481" y="579615"/>
                  </a:lnTo>
                  <a:lnTo>
                    <a:pt x="41287" y="580136"/>
                  </a:lnTo>
                  <a:lnTo>
                    <a:pt x="40436" y="582777"/>
                  </a:lnTo>
                  <a:lnTo>
                    <a:pt x="44754" y="581177"/>
                  </a:lnTo>
                  <a:close/>
                </a:path>
                <a:path w="999490" h="918209">
                  <a:moveTo>
                    <a:pt x="69811" y="414731"/>
                  </a:moveTo>
                  <a:lnTo>
                    <a:pt x="68186" y="414401"/>
                  </a:lnTo>
                  <a:lnTo>
                    <a:pt x="67170" y="413905"/>
                  </a:lnTo>
                  <a:lnTo>
                    <a:pt x="65824" y="414324"/>
                  </a:lnTo>
                  <a:lnTo>
                    <a:pt x="65544" y="415455"/>
                  </a:lnTo>
                  <a:lnTo>
                    <a:pt x="65151" y="416179"/>
                  </a:lnTo>
                  <a:lnTo>
                    <a:pt x="66065" y="416471"/>
                  </a:lnTo>
                  <a:lnTo>
                    <a:pt x="66992" y="417004"/>
                  </a:lnTo>
                  <a:lnTo>
                    <a:pt x="67868" y="416928"/>
                  </a:lnTo>
                  <a:lnTo>
                    <a:pt x="68389" y="416890"/>
                  </a:lnTo>
                  <a:lnTo>
                    <a:pt x="68846" y="415874"/>
                  </a:lnTo>
                  <a:lnTo>
                    <a:pt x="69811" y="414731"/>
                  </a:lnTo>
                  <a:close/>
                </a:path>
                <a:path w="999490" h="918209">
                  <a:moveTo>
                    <a:pt x="88176" y="582447"/>
                  </a:moveTo>
                  <a:lnTo>
                    <a:pt x="87884" y="581863"/>
                  </a:lnTo>
                  <a:lnTo>
                    <a:pt x="87604" y="581240"/>
                  </a:lnTo>
                  <a:lnTo>
                    <a:pt x="86525" y="580999"/>
                  </a:lnTo>
                  <a:lnTo>
                    <a:pt x="85788" y="580580"/>
                  </a:lnTo>
                  <a:lnTo>
                    <a:pt x="85458" y="581494"/>
                  </a:lnTo>
                  <a:lnTo>
                    <a:pt x="84810" y="582422"/>
                  </a:lnTo>
                  <a:lnTo>
                    <a:pt x="84912" y="583272"/>
                  </a:lnTo>
                  <a:lnTo>
                    <a:pt x="84963" y="583742"/>
                  </a:lnTo>
                  <a:lnTo>
                    <a:pt x="86233" y="584098"/>
                  </a:lnTo>
                  <a:lnTo>
                    <a:pt x="87414" y="584771"/>
                  </a:lnTo>
                  <a:lnTo>
                    <a:pt x="87668" y="583425"/>
                  </a:lnTo>
                  <a:lnTo>
                    <a:pt x="88176" y="582447"/>
                  </a:lnTo>
                  <a:close/>
                </a:path>
                <a:path w="999490" h="918209">
                  <a:moveTo>
                    <a:pt x="155816" y="886421"/>
                  </a:moveTo>
                  <a:lnTo>
                    <a:pt x="153949" y="887806"/>
                  </a:lnTo>
                  <a:lnTo>
                    <a:pt x="153162" y="889190"/>
                  </a:lnTo>
                  <a:lnTo>
                    <a:pt x="155765" y="891590"/>
                  </a:lnTo>
                  <a:lnTo>
                    <a:pt x="155778" y="889139"/>
                  </a:lnTo>
                  <a:lnTo>
                    <a:pt x="155803" y="887780"/>
                  </a:lnTo>
                  <a:lnTo>
                    <a:pt x="155816" y="886421"/>
                  </a:lnTo>
                  <a:close/>
                </a:path>
                <a:path w="999490" h="918209">
                  <a:moveTo>
                    <a:pt x="196176" y="302983"/>
                  </a:moveTo>
                  <a:lnTo>
                    <a:pt x="193890" y="299250"/>
                  </a:lnTo>
                  <a:lnTo>
                    <a:pt x="191084" y="303263"/>
                  </a:lnTo>
                  <a:lnTo>
                    <a:pt x="196176" y="302983"/>
                  </a:lnTo>
                  <a:close/>
                </a:path>
                <a:path w="999490" h="918209">
                  <a:moveTo>
                    <a:pt x="196443" y="528764"/>
                  </a:moveTo>
                  <a:lnTo>
                    <a:pt x="194525" y="527494"/>
                  </a:lnTo>
                  <a:lnTo>
                    <a:pt x="193421" y="528358"/>
                  </a:lnTo>
                  <a:lnTo>
                    <a:pt x="192163" y="529120"/>
                  </a:lnTo>
                  <a:lnTo>
                    <a:pt x="193382" y="530809"/>
                  </a:lnTo>
                  <a:lnTo>
                    <a:pt x="193611" y="531088"/>
                  </a:lnTo>
                  <a:lnTo>
                    <a:pt x="194576" y="531279"/>
                  </a:lnTo>
                  <a:lnTo>
                    <a:pt x="195973" y="529971"/>
                  </a:lnTo>
                  <a:lnTo>
                    <a:pt x="196443" y="528764"/>
                  </a:lnTo>
                  <a:close/>
                </a:path>
                <a:path w="999490" h="918209">
                  <a:moveTo>
                    <a:pt x="202438" y="657796"/>
                  </a:moveTo>
                  <a:lnTo>
                    <a:pt x="202412" y="656590"/>
                  </a:lnTo>
                  <a:lnTo>
                    <a:pt x="202399" y="655345"/>
                  </a:lnTo>
                  <a:lnTo>
                    <a:pt x="202361" y="654126"/>
                  </a:lnTo>
                  <a:lnTo>
                    <a:pt x="201510" y="654177"/>
                  </a:lnTo>
                  <a:lnTo>
                    <a:pt x="200672" y="654240"/>
                  </a:lnTo>
                  <a:lnTo>
                    <a:pt x="199834" y="654316"/>
                  </a:lnTo>
                  <a:lnTo>
                    <a:pt x="200177" y="656742"/>
                  </a:lnTo>
                  <a:lnTo>
                    <a:pt x="200367" y="657961"/>
                  </a:lnTo>
                  <a:lnTo>
                    <a:pt x="201053" y="657910"/>
                  </a:lnTo>
                  <a:lnTo>
                    <a:pt x="201752" y="657860"/>
                  </a:lnTo>
                  <a:lnTo>
                    <a:pt x="202438" y="657796"/>
                  </a:lnTo>
                  <a:close/>
                </a:path>
                <a:path w="999490" h="918209">
                  <a:moveTo>
                    <a:pt x="209384" y="107086"/>
                  </a:moveTo>
                  <a:lnTo>
                    <a:pt x="208051" y="106984"/>
                  </a:lnTo>
                  <a:lnTo>
                    <a:pt x="207225" y="106895"/>
                  </a:lnTo>
                  <a:lnTo>
                    <a:pt x="205511" y="106756"/>
                  </a:lnTo>
                  <a:lnTo>
                    <a:pt x="206362" y="109004"/>
                  </a:lnTo>
                  <a:lnTo>
                    <a:pt x="206870" y="110426"/>
                  </a:lnTo>
                  <a:lnTo>
                    <a:pt x="207683" y="112585"/>
                  </a:lnTo>
                  <a:lnTo>
                    <a:pt x="208381" y="110388"/>
                  </a:lnTo>
                  <a:lnTo>
                    <a:pt x="209384" y="107086"/>
                  </a:lnTo>
                  <a:close/>
                </a:path>
                <a:path w="999490" h="918209">
                  <a:moveTo>
                    <a:pt x="211035" y="287502"/>
                  </a:moveTo>
                  <a:lnTo>
                    <a:pt x="210997" y="286283"/>
                  </a:lnTo>
                  <a:lnTo>
                    <a:pt x="210985" y="285051"/>
                  </a:lnTo>
                  <a:lnTo>
                    <a:pt x="210947" y="283832"/>
                  </a:lnTo>
                  <a:lnTo>
                    <a:pt x="210413" y="283845"/>
                  </a:lnTo>
                  <a:lnTo>
                    <a:pt x="209372" y="283908"/>
                  </a:lnTo>
                  <a:lnTo>
                    <a:pt x="209270" y="284607"/>
                  </a:lnTo>
                  <a:lnTo>
                    <a:pt x="209042" y="285318"/>
                  </a:lnTo>
                  <a:lnTo>
                    <a:pt x="209194" y="286575"/>
                  </a:lnTo>
                  <a:lnTo>
                    <a:pt x="209613" y="287108"/>
                  </a:lnTo>
                  <a:lnTo>
                    <a:pt x="209880" y="287680"/>
                  </a:lnTo>
                  <a:lnTo>
                    <a:pt x="210273" y="287629"/>
                  </a:lnTo>
                  <a:lnTo>
                    <a:pt x="210654" y="287553"/>
                  </a:lnTo>
                  <a:lnTo>
                    <a:pt x="211035" y="287502"/>
                  </a:lnTo>
                  <a:close/>
                </a:path>
                <a:path w="999490" h="918209">
                  <a:moveTo>
                    <a:pt x="222948" y="183184"/>
                  </a:moveTo>
                  <a:lnTo>
                    <a:pt x="221818" y="180340"/>
                  </a:lnTo>
                  <a:lnTo>
                    <a:pt x="219964" y="182486"/>
                  </a:lnTo>
                  <a:lnTo>
                    <a:pt x="218744" y="184111"/>
                  </a:lnTo>
                  <a:lnTo>
                    <a:pt x="220332" y="186486"/>
                  </a:lnTo>
                  <a:lnTo>
                    <a:pt x="221208" y="184746"/>
                  </a:lnTo>
                  <a:lnTo>
                    <a:pt x="222948" y="183184"/>
                  </a:lnTo>
                  <a:close/>
                </a:path>
                <a:path w="999490" h="918209">
                  <a:moveTo>
                    <a:pt x="235051" y="917752"/>
                  </a:moveTo>
                  <a:lnTo>
                    <a:pt x="234873" y="916393"/>
                  </a:lnTo>
                  <a:lnTo>
                    <a:pt x="234772" y="915708"/>
                  </a:lnTo>
                  <a:lnTo>
                    <a:pt x="233426" y="915974"/>
                  </a:lnTo>
                  <a:lnTo>
                    <a:pt x="232067" y="916203"/>
                  </a:lnTo>
                  <a:lnTo>
                    <a:pt x="230720" y="916482"/>
                  </a:lnTo>
                  <a:lnTo>
                    <a:pt x="230759" y="916978"/>
                  </a:lnTo>
                  <a:lnTo>
                    <a:pt x="230809" y="917498"/>
                  </a:lnTo>
                  <a:lnTo>
                    <a:pt x="230860" y="917994"/>
                  </a:lnTo>
                  <a:lnTo>
                    <a:pt x="233654" y="917829"/>
                  </a:lnTo>
                  <a:lnTo>
                    <a:pt x="235051" y="917752"/>
                  </a:lnTo>
                  <a:close/>
                </a:path>
                <a:path w="999490" h="918209">
                  <a:moveTo>
                    <a:pt x="237236" y="103352"/>
                  </a:moveTo>
                  <a:lnTo>
                    <a:pt x="235407" y="103225"/>
                  </a:lnTo>
                  <a:lnTo>
                    <a:pt x="234238" y="102781"/>
                  </a:lnTo>
                  <a:lnTo>
                    <a:pt x="233578" y="103187"/>
                  </a:lnTo>
                  <a:lnTo>
                    <a:pt x="232918" y="103619"/>
                  </a:lnTo>
                  <a:lnTo>
                    <a:pt x="232778" y="104863"/>
                  </a:lnTo>
                  <a:lnTo>
                    <a:pt x="232410" y="105765"/>
                  </a:lnTo>
                  <a:lnTo>
                    <a:pt x="233235" y="105930"/>
                  </a:lnTo>
                  <a:lnTo>
                    <a:pt x="234226" y="106464"/>
                  </a:lnTo>
                  <a:lnTo>
                    <a:pt x="235610" y="105816"/>
                  </a:lnTo>
                  <a:lnTo>
                    <a:pt x="236093" y="104787"/>
                  </a:lnTo>
                  <a:lnTo>
                    <a:pt x="237236" y="103352"/>
                  </a:lnTo>
                  <a:close/>
                </a:path>
                <a:path w="999490" h="918209">
                  <a:moveTo>
                    <a:pt x="246773" y="745032"/>
                  </a:moveTo>
                  <a:lnTo>
                    <a:pt x="245389" y="744804"/>
                  </a:lnTo>
                  <a:lnTo>
                    <a:pt x="245059" y="745858"/>
                  </a:lnTo>
                  <a:lnTo>
                    <a:pt x="244894" y="746874"/>
                  </a:lnTo>
                  <a:lnTo>
                    <a:pt x="244652" y="747890"/>
                  </a:lnTo>
                  <a:lnTo>
                    <a:pt x="245262" y="748004"/>
                  </a:lnTo>
                  <a:lnTo>
                    <a:pt x="245846" y="748106"/>
                  </a:lnTo>
                  <a:lnTo>
                    <a:pt x="246456" y="748220"/>
                  </a:lnTo>
                  <a:lnTo>
                    <a:pt x="246583" y="747166"/>
                  </a:lnTo>
                  <a:lnTo>
                    <a:pt x="246735" y="746137"/>
                  </a:lnTo>
                  <a:lnTo>
                    <a:pt x="246773" y="745032"/>
                  </a:lnTo>
                  <a:close/>
                </a:path>
                <a:path w="999490" h="918209">
                  <a:moveTo>
                    <a:pt x="310235" y="666483"/>
                  </a:moveTo>
                  <a:lnTo>
                    <a:pt x="307936" y="665695"/>
                  </a:lnTo>
                  <a:lnTo>
                    <a:pt x="304266" y="664464"/>
                  </a:lnTo>
                  <a:lnTo>
                    <a:pt x="303669" y="668921"/>
                  </a:lnTo>
                  <a:lnTo>
                    <a:pt x="310235" y="666483"/>
                  </a:lnTo>
                  <a:close/>
                </a:path>
                <a:path w="999490" h="918209">
                  <a:moveTo>
                    <a:pt x="311505" y="199313"/>
                  </a:moveTo>
                  <a:lnTo>
                    <a:pt x="311340" y="195821"/>
                  </a:lnTo>
                  <a:lnTo>
                    <a:pt x="308356" y="195681"/>
                  </a:lnTo>
                  <a:lnTo>
                    <a:pt x="309549" y="197040"/>
                  </a:lnTo>
                  <a:lnTo>
                    <a:pt x="311505" y="199313"/>
                  </a:lnTo>
                  <a:close/>
                </a:path>
                <a:path w="999490" h="918209">
                  <a:moveTo>
                    <a:pt x="313639" y="863917"/>
                  </a:moveTo>
                  <a:lnTo>
                    <a:pt x="313524" y="863409"/>
                  </a:lnTo>
                  <a:lnTo>
                    <a:pt x="313156" y="861504"/>
                  </a:lnTo>
                  <a:lnTo>
                    <a:pt x="311772" y="860971"/>
                  </a:lnTo>
                  <a:lnTo>
                    <a:pt x="308343" y="861910"/>
                  </a:lnTo>
                  <a:lnTo>
                    <a:pt x="312115" y="865327"/>
                  </a:lnTo>
                  <a:lnTo>
                    <a:pt x="312623" y="864679"/>
                  </a:lnTo>
                  <a:lnTo>
                    <a:pt x="313639" y="863917"/>
                  </a:lnTo>
                  <a:close/>
                </a:path>
                <a:path w="999490" h="918209">
                  <a:moveTo>
                    <a:pt x="318477" y="721575"/>
                  </a:moveTo>
                  <a:lnTo>
                    <a:pt x="315874" y="720166"/>
                  </a:lnTo>
                  <a:lnTo>
                    <a:pt x="314566" y="719442"/>
                  </a:lnTo>
                  <a:lnTo>
                    <a:pt x="314744" y="722261"/>
                  </a:lnTo>
                  <a:lnTo>
                    <a:pt x="315836" y="723353"/>
                  </a:lnTo>
                  <a:lnTo>
                    <a:pt x="318477" y="721575"/>
                  </a:lnTo>
                  <a:close/>
                </a:path>
                <a:path w="999490" h="918209">
                  <a:moveTo>
                    <a:pt x="340448" y="771334"/>
                  </a:moveTo>
                  <a:lnTo>
                    <a:pt x="337604" y="770585"/>
                  </a:lnTo>
                  <a:lnTo>
                    <a:pt x="336270" y="771588"/>
                  </a:lnTo>
                  <a:lnTo>
                    <a:pt x="335229" y="773950"/>
                  </a:lnTo>
                  <a:lnTo>
                    <a:pt x="338048" y="775220"/>
                  </a:lnTo>
                  <a:lnTo>
                    <a:pt x="339102" y="773645"/>
                  </a:lnTo>
                  <a:lnTo>
                    <a:pt x="340448" y="771334"/>
                  </a:lnTo>
                  <a:close/>
                </a:path>
                <a:path w="999490" h="918209">
                  <a:moveTo>
                    <a:pt x="347141" y="82257"/>
                  </a:moveTo>
                  <a:lnTo>
                    <a:pt x="343255" y="80873"/>
                  </a:lnTo>
                  <a:lnTo>
                    <a:pt x="340728" y="82651"/>
                  </a:lnTo>
                  <a:lnTo>
                    <a:pt x="338556" y="85191"/>
                  </a:lnTo>
                  <a:lnTo>
                    <a:pt x="339217" y="86334"/>
                  </a:lnTo>
                  <a:lnTo>
                    <a:pt x="341858" y="84988"/>
                  </a:lnTo>
                  <a:lnTo>
                    <a:pt x="344487" y="83604"/>
                  </a:lnTo>
                  <a:lnTo>
                    <a:pt x="347141" y="82257"/>
                  </a:lnTo>
                  <a:close/>
                </a:path>
                <a:path w="999490" h="918209">
                  <a:moveTo>
                    <a:pt x="355282" y="636371"/>
                  </a:moveTo>
                  <a:lnTo>
                    <a:pt x="354444" y="635139"/>
                  </a:lnTo>
                  <a:lnTo>
                    <a:pt x="352933" y="633069"/>
                  </a:lnTo>
                  <a:lnTo>
                    <a:pt x="352513" y="635063"/>
                  </a:lnTo>
                  <a:lnTo>
                    <a:pt x="352234" y="636295"/>
                  </a:lnTo>
                  <a:lnTo>
                    <a:pt x="351980" y="637552"/>
                  </a:lnTo>
                  <a:lnTo>
                    <a:pt x="352513" y="637565"/>
                  </a:lnTo>
                  <a:lnTo>
                    <a:pt x="353187" y="637768"/>
                  </a:lnTo>
                  <a:lnTo>
                    <a:pt x="355282" y="636371"/>
                  </a:lnTo>
                  <a:close/>
                </a:path>
                <a:path w="999490" h="918209">
                  <a:moveTo>
                    <a:pt x="360502" y="547484"/>
                  </a:moveTo>
                  <a:lnTo>
                    <a:pt x="359689" y="546519"/>
                  </a:lnTo>
                  <a:lnTo>
                    <a:pt x="357860" y="546557"/>
                  </a:lnTo>
                  <a:lnTo>
                    <a:pt x="357568" y="546582"/>
                  </a:lnTo>
                  <a:lnTo>
                    <a:pt x="356958" y="547408"/>
                  </a:lnTo>
                  <a:lnTo>
                    <a:pt x="357314" y="549567"/>
                  </a:lnTo>
                  <a:lnTo>
                    <a:pt x="358292" y="550329"/>
                  </a:lnTo>
                  <a:lnTo>
                    <a:pt x="360133" y="549363"/>
                  </a:lnTo>
                  <a:lnTo>
                    <a:pt x="360502" y="547484"/>
                  </a:lnTo>
                  <a:close/>
                </a:path>
                <a:path w="999490" h="918209">
                  <a:moveTo>
                    <a:pt x="365366" y="606412"/>
                  </a:moveTo>
                  <a:lnTo>
                    <a:pt x="362432" y="604151"/>
                  </a:lnTo>
                  <a:lnTo>
                    <a:pt x="360057" y="608571"/>
                  </a:lnTo>
                  <a:lnTo>
                    <a:pt x="362597" y="609485"/>
                  </a:lnTo>
                  <a:lnTo>
                    <a:pt x="364007" y="608114"/>
                  </a:lnTo>
                  <a:lnTo>
                    <a:pt x="365366" y="606412"/>
                  </a:lnTo>
                  <a:close/>
                </a:path>
                <a:path w="999490" h="918209">
                  <a:moveTo>
                    <a:pt x="373468" y="199720"/>
                  </a:moveTo>
                  <a:lnTo>
                    <a:pt x="373341" y="199339"/>
                  </a:lnTo>
                  <a:lnTo>
                    <a:pt x="373087" y="198539"/>
                  </a:lnTo>
                  <a:lnTo>
                    <a:pt x="371944" y="198856"/>
                  </a:lnTo>
                  <a:lnTo>
                    <a:pt x="370789" y="199072"/>
                  </a:lnTo>
                  <a:lnTo>
                    <a:pt x="369493" y="199555"/>
                  </a:lnTo>
                  <a:lnTo>
                    <a:pt x="369582" y="200355"/>
                  </a:lnTo>
                  <a:lnTo>
                    <a:pt x="369506" y="201180"/>
                  </a:lnTo>
                  <a:lnTo>
                    <a:pt x="371043" y="200609"/>
                  </a:lnTo>
                  <a:lnTo>
                    <a:pt x="373468" y="199720"/>
                  </a:lnTo>
                  <a:close/>
                </a:path>
                <a:path w="999490" h="918209">
                  <a:moveTo>
                    <a:pt x="377913" y="358990"/>
                  </a:moveTo>
                  <a:lnTo>
                    <a:pt x="375640" y="352869"/>
                  </a:lnTo>
                  <a:lnTo>
                    <a:pt x="373735" y="357479"/>
                  </a:lnTo>
                  <a:lnTo>
                    <a:pt x="374180" y="358495"/>
                  </a:lnTo>
                  <a:lnTo>
                    <a:pt x="377913" y="358990"/>
                  </a:lnTo>
                  <a:close/>
                </a:path>
                <a:path w="999490" h="918209">
                  <a:moveTo>
                    <a:pt x="382790" y="884262"/>
                  </a:moveTo>
                  <a:lnTo>
                    <a:pt x="381508" y="883691"/>
                  </a:lnTo>
                  <a:lnTo>
                    <a:pt x="378510" y="883246"/>
                  </a:lnTo>
                  <a:lnTo>
                    <a:pt x="382422" y="887691"/>
                  </a:lnTo>
                  <a:lnTo>
                    <a:pt x="382790" y="884262"/>
                  </a:lnTo>
                  <a:close/>
                </a:path>
                <a:path w="999490" h="918209">
                  <a:moveTo>
                    <a:pt x="406933" y="465010"/>
                  </a:moveTo>
                  <a:lnTo>
                    <a:pt x="405015" y="464400"/>
                  </a:lnTo>
                  <a:lnTo>
                    <a:pt x="403707" y="463981"/>
                  </a:lnTo>
                  <a:lnTo>
                    <a:pt x="402399" y="463562"/>
                  </a:lnTo>
                  <a:lnTo>
                    <a:pt x="404329" y="466305"/>
                  </a:lnTo>
                  <a:lnTo>
                    <a:pt x="406933" y="465010"/>
                  </a:lnTo>
                  <a:close/>
                </a:path>
                <a:path w="999490" h="918209">
                  <a:moveTo>
                    <a:pt x="424383" y="287096"/>
                  </a:moveTo>
                  <a:lnTo>
                    <a:pt x="420141" y="285686"/>
                  </a:lnTo>
                  <a:lnTo>
                    <a:pt x="419163" y="292290"/>
                  </a:lnTo>
                  <a:lnTo>
                    <a:pt x="420458" y="292519"/>
                  </a:lnTo>
                  <a:lnTo>
                    <a:pt x="424383" y="287096"/>
                  </a:lnTo>
                  <a:close/>
                </a:path>
                <a:path w="999490" h="918209">
                  <a:moveTo>
                    <a:pt x="451421" y="400964"/>
                  </a:moveTo>
                  <a:lnTo>
                    <a:pt x="448652" y="399681"/>
                  </a:lnTo>
                  <a:lnTo>
                    <a:pt x="447459" y="399834"/>
                  </a:lnTo>
                  <a:lnTo>
                    <a:pt x="446938" y="401612"/>
                  </a:lnTo>
                  <a:lnTo>
                    <a:pt x="446849" y="401904"/>
                  </a:lnTo>
                  <a:lnTo>
                    <a:pt x="447535" y="402780"/>
                  </a:lnTo>
                  <a:lnTo>
                    <a:pt x="448614" y="402348"/>
                  </a:lnTo>
                  <a:lnTo>
                    <a:pt x="449554" y="401853"/>
                  </a:lnTo>
                  <a:lnTo>
                    <a:pt x="451421" y="400964"/>
                  </a:lnTo>
                  <a:close/>
                </a:path>
                <a:path w="999490" h="918209">
                  <a:moveTo>
                    <a:pt x="459079" y="227838"/>
                  </a:moveTo>
                  <a:lnTo>
                    <a:pt x="455231" y="224929"/>
                  </a:lnTo>
                  <a:lnTo>
                    <a:pt x="454444" y="224904"/>
                  </a:lnTo>
                  <a:lnTo>
                    <a:pt x="451281" y="227571"/>
                  </a:lnTo>
                  <a:lnTo>
                    <a:pt x="459079" y="227838"/>
                  </a:lnTo>
                  <a:close/>
                </a:path>
                <a:path w="999490" h="918209">
                  <a:moveTo>
                    <a:pt x="495312" y="129387"/>
                  </a:moveTo>
                  <a:lnTo>
                    <a:pt x="491477" y="126669"/>
                  </a:lnTo>
                  <a:lnTo>
                    <a:pt x="491832" y="128955"/>
                  </a:lnTo>
                  <a:lnTo>
                    <a:pt x="493077" y="129895"/>
                  </a:lnTo>
                  <a:lnTo>
                    <a:pt x="495312" y="129387"/>
                  </a:lnTo>
                  <a:close/>
                </a:path>
                <a:path w="999490" h="918209">
                  <a:moveTo>
                    <a:pt x="500507" y="211378"/>
                  </a:moveTo>
                  <a:lnTo>
                    <a:pt x="497090" y="216725"/>
                  </a:lnTo>
                  <a:lnTo>
                    <a:pt x="497078" y="217830"/>
                  </a:lnTo>
                  <a:lnTo>
                    <a:pt x="499948" y="219735"/>
                  </a:lnTo>
                  <a:lnTo>
                    <a:pt x="500507" y="211378"/>
                  </a:lnTo>
                  <a:close/>
                </a:path>
                <a:path w="999490" h="918209">
                  <a:moveTo>
                    <a:pt x="500507" y="118198"/>
                  </a:moveTo>
                  <a:lnTo>
                    <a:pt x="499630" y="117132"/>
                  </a:lnTo>
                  <a:lnTo>
                    <a:pt x="497090" y="114046"/>
                  </a:lnTo>
                  <a:lnTo>
                    <a:pt x="496328" y="115735"/>
                  </a:lnTo>
                  <a:lnTo>
                    <a:pt x="495554" y="117487"/>
                  </a:lnTo>
                  <a:lnTo>
                    <a:pt x="496951" y="118033"/>
                  </a:lnTo>
                  <a:lnTo>
                    <a:pt x="498322" y="118605"/>
                  </a:lnTo>
                  <a:lnTo>
                    <a:pt x="499872" y="119138"/>
                  </a:lnTo>
                  <a:lnTo>
                    <a:pt x="500164" y="118618"/>
                  </a:lnTo>
                  <a:lnTo>
                    <a:pt x="500507" y="118198"/>
                  </a:lnTo>
                  <a:close/>
                </a:path>
                <a:path w="999490" h="918209">
                  <a:moveTo>
                    <a:pt x="507009" y="90220"/>
                  </a:moveTo>
                  <a:lnTo>
                    <a:pt x="506488" y="89992"/>
                  </a:lnTo>
                  <a:lnTo>
                    <a:pt x="505968" y="89776"/>
                  </a:lnTo>
                  <a:lnTo>
                    <a:pt x="505447" y="89560"/>
                  </a:lnTo>
                  <a:lnTo>
                    <a:pt x="505002" y="90741"/>
                  </a:lnTo>
                  <a:lnTo>
                    <a:pt x="504520" y="91935"/>
                  </a:lnTo>
                  <a:lnTo>
                    <a:pt x="504088" y="93230"/>
                  </a:lnTo>
                  <a:lnTo>
                    <a:pt x="504571" y="93484"/>
                  </a:lnTo>
                  <a:lnTo>
                    <a:pt x="505091" y="93865"/>
                  </a:lnTo>
                  <a:lnTo>
                    <a:pt x="505739" y="92633"/>
                  </a:lnTo>
                  <a:lnTo>
                    <a:pt x="506374" y="91414"/>
                  </a:lnTo>
                  <a:lnTo>
                    <a:pt x="507009" y="90220"/>
                  </a:lnTo>
                  <a:close/>
                </a:path>
                <a:path w="999490" h="918209">
                  <a:moveTo>
                    <a:pt x="511581" y="15798"/>
                  </a:moveTo>
                  <a:lnTo>
                    <a:pt x="508622" y="12915"/>
                  </a:lnTo>
                  <a:lnTo>
                    <a:pt x="509409" y="15062"/>
                  </a:lnTo>
                  <a:lnTo>
                    <a:pt x="510209" y="17195"/>
                  </a:lnTo>
                  <a:lnTo>
                    <a:pt x="511454" y="20535"/>
                  </a:lnTo>
                  <a:lnTo>
                    <a:pt x="511581" y="15798"/>
                  </a:lnTo>
                  <a:close/>
                </a:path>
                <a:path w="999490" h="918209">
                  <a:moveTo>
                    <a:pt x="516953" y="449872"/>
                  </a:moveTo>
                  <a:lnTo>
                    <a:pt x="514362" y="448729"/>
                  </a:lnTo>
                  <a:lnTo>
                    <a:pt x="514743" y="450342"/>
                  </a:lnTo>
                  <a:lnTo>
                    <a:pt x="515493" y="453555"/>
                  </a:lnTo>
                  <a:lnTo>
                    <a:pt x="515759" y="451827"/>
                  </a:lnTo>
                  <a:lnTo>
                    <a:pt x="516953" y="449872"/>
                  </a:lnTo>
                  <a:close/>
                </a:path>
                <a:path w="999490" h="918209">
                  <a:moveTo>
                    <a:pt x="541070" y="480148"/>
                  </a:moveTo>
                  <a:lnTo>
                    <a:pt x="540893" y="478142"/>
                  </a:lnTo>
                  <a:lnTo>
                    <a:pt x="540778" y="476885"/>
                  </a:lnTo>
                  <a:lnTo>
                    <a:pt x="540664" y="475627"/>
                  </a:lnTo>
                  <a:lnTo>
                    <a:pt x="540270" y="475576"/>
                  </a:lnTo>
                  <a:lnTo>
                    <a:pt x="539877" y="475513"/>
                  </a:lnTo>
                  <a:lnTo>
                    <a:pt x="539470" y="475449"/>
                  </a:lnTo>
                  <a:lnTo>
                    <a:pt x="538505" y="476999"/>
                  </a:lnTo>
                  <a:lnTo>
                    <a:pt x="538530" y="478396"/>
                  </a:lnTo>
                  <a:lnTo>
                    <a:pt x="541070" y="480148"/>
                  </a:lnTo>
                  <a:close/>
                </a:path>
                <a:path w="999490" h="918209">
                  <a:moveTo>
                    <a:pt x="563270" y="690575"/>
                  </a:moveTo>
                  <a:lnTo>
                    <a:pt x="562229" y="688835"/>
                  </a:lnTo>
                  <a:lnTo>
                    <a:pt x="561340" y="687336"/>
                  </a:lnTo>
                  <a:lnTo>
                    <a:pt x="559930" y="684949"/>
                  </a:lnTo>
                  <a:lnTo>
                    <a:pt x="558304" y="690143"/>
                  </a:lnTo>
                  <a:lnTo>
                    <a:pt x="558660" y="690626"/>
                  </a:lnTo>
                  <a:lnTo>
                    <a:pt x="563270" y="690575"/>
                  </a:lnTo>
                  <a:close/>
                </a:path>
                <a:path w="999490" h="918209">
                  <a:moveTo>
                    <a:pt x="573735" y="437718"/>
                  </a:moveTo>
                  <a:lnTo>
                    <a:pt x="573519" y="436308"/>
                  </a:lnTo>
                  <a:lnTo>
                    <a:pt x="570826" y="434327"/>
                  </a:lnTo>
                  <a:lnTo>
                    <a:pt x="571779" y="438200"/>
                  </a:lnTo>
                  <a:lnTo>
                    <a:pt x="572122" y="439559"/>
                  </a:lnTo>
                  <a:lnTo>
                    <a:pt x="573735" y="437718"/>
                  </a:lnTo>
                  <a:close/>
                </a:path>
                <a:path w="999490" h="918209">
                  <a:moveTo>
                    <a:pt x="576795" y="292684"/>
                  </a:moveTo>
                  <a:lnTo>
                    <a:pt x="572960" y="289039"/>
                  </a:lnTo>
                  <a:lnTo>
                    <a:pt x="570522" y="291795"/>
                  </a:lnTo>
                  <a:lnTo>
                    <a:pt x="572655" y="292112"/>
                  </a:lnTo>
                  <a:lnTo>
                    <a:pt x="576795" y="292684"/>
                  </a:lnTo>
                  <a:close/>
                </a:path>
                <a:path w="999490" h="918209">
                  <a:moveTo>
                    <a:pt x="596671" y="4089"/>
                  </a:moveTo>
                  <a:lnTo>
                    <a:pt x="595972" y="1866"/>
                  </a:lnTo>
                  <a:lnTo>
                    <a:pt x="595757" y="1244"/>
                  </a:lnTo>
                  <a:lnTo>
                    <a:pt x="594779" y="876"/>
                  </a:lnTo>
                  <a:lnTo>
                    <a:pt x="593712" y="0"/>
                  </a:lnTo>
                  <a:lnTo>
                    <a:pt x="593305" y="1841"/>
                  </a:lnTo>
                  <a:lnTo>
                    <a:pt x="593001" y="3149"/>
                  </a:lnTo>
                  <a:lnTo>
                    <a:pt x="592632" y="4876"/>
                  </a:lnTo>
                  <a:lnTo>
                    <a:pt x="596011" y="5397"/>
                  </a:lnTo>
                  <a:lnTo>
                    <a:pt x="596671" y="4089"/>
                  </a:lnTo>
                  <a:close/>
                </a:path>
                <a:path w="999490" h="918209">
                  <a:moveTo>
                    <a:pt x="609714" y="488302"/>
                  </a:moveTo>
                  <a:lnTo>
                    <a:pt x="608139" y="485394"/>
                  </a:lnTo>
                  <a:lnTo>
                    <a:pt x="606793" y="487070"/>
                  </a:lnTo>
                  <a:lnTo>
                    <a:pt x="605485" y="487756"/>
                  </a:lnTo>
                  <a:lnTo>
                    <a:pt x="605434" y="487959"/>
                  </a:lnTo>
                  <a:lnTo>
                    <a:pt x="605358" y="488162"/>
                  </a:lnTo>
                  <a:lnTo>
                    <a:pt x="605434" y="488454"/>
                  </a:lnTo>
                  <a:lnTo>
                    <a:pt x="605637" y="488670"/>
                  </a:lnTo>
                  <a:lnTo>
                    <a:pt x="606983" y="488581"/>
                  </a:lnTo>
                  <a:lnTo>
                    <a:pt x="608241" y="488442"/>
                  </a:lnTo>
                  <a:lnTo>
                    <a:pt x="609714" y="488302"/>
                  </a:lnTo>
                  <a:close/>
                </a:path>
                <a:path w="999490" h="918209">
                  <a:moveTo>
                    <a:pt x="621080" y="471436"/>
                  </a:moveTo>
                  <a:lnTo>
                    <a:pt x="618921" y="470179"/>
                  </a:lnTo>
                  <a:lnTo>
                    <a:pt x="617029" y="469760"/>
                  </a:lnTo>
                  <a:lnTo>
                    <a:pt x="616280" y="473227"/>
                  </a:lnTo>
                  <a:lnTo>
                    <a:pt x="618197" y="472503"/>
                  </a:lnTo>
                  <a:lnTo>
                    <a:pt x="621080" y="471436"/>
                  </a:lnTo>
                  <a:close/>
                </a:path>
                <a:path w="999490" h="918209">
                  <a:moveTo>
                    <a:pt x="625652" y="629297"/>
                  </a:moveTo>
                  <a:lnTo>
                    <a:pt x="624179" y="628738"/>
                  </a:lnTo>
                  <a:lnTo>
                    <a:pt x="623239" y="628370"/>
                  </a:lnTo>
                  <a:lnTo>
                    <a:pt x="621652" y="627799"/>
                  </a:lnTo>
                  <a:lnTo>
                    <a:pt x="621677" y="629615"/>
                  </a:lnTo>
                  <a:lnTo>
                    <a:pt x="621690" y="633171"/>
                  </a:lnTo>
                  <a:lnTo>
                    <a:pt x="625652" y="629297"/>
                  </a:lnTo>
                  <a:close/>
                </a:path>
                <a:path w="999490" h="918209">
                  <a:moveTo>
                    <a:pt x="656869" y="140347"/>
                  </a:moveTo>
                  <a:lnTo>
                    <a:pt x="652157" y="142100"/>
                  </a:lnTo>
                  <a:lnTo>
                    <a:pt x="652945" y="143903"/>
                  </a:lnTo>
                  <a:lnTo>
                    <a:pt x="654875" y="148221"/>
                  </a:lnTo>
                  <a:lnTo>
                    <a:pt x="656869" y="140347"/>
                  </a:lnTo>
                  <a:close/>
                </a:path>
                <a:path w="999490" h="918209">
                  <a:moveTo>
                    <a:pt x="659587" y="215734"/>
                  </a:moveTo>
                  <a:lnTo>
                    <a:pt x="658342" y="213525"/>
                  </a:lnTo>
                  <a:lnTo>
                    <a:pt x="657034" y="213093"/>
                  </a:lnTo>
                  <a:lnTo>
                    <a:pt x="655053" y="214299"/>
                  </a:lnTo>
                  <a:lnTo>
                    <a:pt x="655828" y="216966"/>
                  </a:lnTo>
                  <a:lnTo>
                    <a:pt x="657212" y="216992"/>
                  </a:lnTo>
                  <a:lnTo>
                    <a:pt x="659587" y="215734"/>
                  </a:lnTo>
                  <a:close/>
                </a:path>
                <a:path w="999490" h="918209">
                  <a:moveTo>
                    <a:pt x="660196" y="665162"/>
                  </a:moveTo>
                  <a:lnTo>
                    <a:pt x="656488" y="663054"/>
                  </a:lnTo>
                  <a:lnTo>
                    <a:pt x="656539" y="666242"/>
                  </a:lnTo>
                  <a:lnTo>
                    <a:pt x="657999" y="666318"/>
                  </a:lnTo>
                  <a:lnTo>
                    <a:pt x="659511" y="666203"/>
                  </a:lnTo>
                  <a:lnTo>
                    <a:pt x="659701" y="666203"/>
                  </a:lnTo>
                  <a:lnTo>
                    <a:pt x="659853" y="665708"/>
                  </a:lnTo>
                  <a:lnTo>
                    <a:pt x="660196" y="665162"/>
                  </a:lnTo>
                  <a:close/>
                </a:path>
                <a:path w="999490" h="918209">
                  <a:moveTo>
                    <a:pt x="664565" y="48780"/>
                  </a:moveTo>
                  <a:lnTo>
                    <a:pt x="664349" y="48094"/>
                  </a:lnTo>
                  <a:lnTo>
                    <a:pt x="664235" y="47764"/>
                  </a:lnTo>
                  <a:lnTo>
                    <a:pt x="663206" y="47701"/>
                  </a:lnTo>
                  <a:lnTo>
                    <a:pt x="662597" y="47561"/>
                  </a:lnTo>
                  <a:lnTo>
                    <a:pt x="662406" y="48336"/>
                  </a:lnTo>
                  <a:lnTo>
                    <a:pt x="662000" y="49123"/>
                  </a:lnTo>
                  <a:lnTo>
                    <a:pt x="662190" y="50457"/>
                  </a:lnTo>
                  <a:lnTo>
                    <a:pt x="662901" y="50977"/>
                  </a:lnTo>
                  <a:lnTo>
                    <a:pt x="663346" y="51523"/>
                  </a:lnTo>
                  <a:lnTo>
                    <a:pt x="663625" y="51155"/>
                  </a:lnTo>
                  <a:lnTo>
                    <a:pt x="664210" y="50419"/>
                  </a:lnTo>
                  <a:lnTo>
                    <a:pt x="664286" y="49618"/>
                  </a:lnTo>
                  <a:lnTo>
                    <a:pt x="664565" y="48780"/>
                  </a:lnTo>
                  <a:close/>
                </a:path>
                <a:path w="999490" h="918209">
                  <a:moveTo>
                    <a:pt x="679881" y="754710"/>
                  </a:moveTo>
                  <a:lnTo>
                    <a:pt x="679246" y="751700"/>
                  </a:lnTo>
                  <a:lnTo>
                    <a:pt x="678649" y="751928"/>
                  </a:lnTo>
                  <a:lnTo>
                    <a:pt x="677443" y="752309"/>
                  </a:lnTo>
                  <a:lnTo>
                    <a:pt x="678154" y="754189"/>
                  </a:lnTo>
                  <a:lnTo>
                    <a:pt x="678484" y="755116"/>
                  </a:lnTo>
                  <a:lnTo>
                    <a:pt x="679424" y="754862"/>
                  </a:lnTo>
                  <a:lnTo>
                    <a:pt x="679881" y="754710"/>
                  </a:lnTo>
                  <a:close/>
                </a:path>
                <a:path w="999490" h="918209">
                  <a:moveTo>
                    <a:pt x="687158" y="513156"/>
                  </a:moveTo>
                  <a:lnTo>
                    <a:pt x="683971" y="512356"/>
                  </a:lnTo>
                  <a:lnTo>
                    <a:pt x="682586" y="512013"/>
                  </a:lnTo>
                  <a:lnTo>
                    <a:pt x="684428" y="515645"/>
                  </a:lnTo>
                  <a:lnTo>
                    <a:pt x="687158" y="513156"/>
                  </a:lnTo>
                  <a:close/>
                </a:path>
                <a:path w="999490" h="918209">
                  <a:moveTo>
                    <a:pt x="690511" y="382473"/>
                  </a:moveTo>
                  <a:lnTo>
                    <a:pt x="690041" y="381977"/>
                  </a:lnTo>
                  <a:lnTo>
                    <a:pt x="689546" y="381482"/>
                  </a:lnTo>
                  <a:lnTo>
                    <a:pt x="689063" y="380961"/>
                  </a:lnTo>
                  <a:lnTo>
                    <a:pt x="687565" y="382473"/>
                  </a:lnTo>
                  <a:lnTo>
                    <a:pt x="686828" y="383209"/>
                  </a:lnTo>
                  <a:lnTo>
                    <a:pt x="687692" y="384162"/>
                  </a:lnTo>
                  <a:lnTo>
                    <a:pt x="688136" y="384632"/>
                  </a:lnTo>
                  <a:lnTo>
                    <a:pt x="688924" y="383908"/>
                  </a:lnTo>
                  <a:lnTo>
                    <a:pt x="689711" y="383197"/>
                  </a:lnTo>
                  <a:lnTo>
                    <a:pt x="690511" y="382473"/>
                  </a:lnTo>
                  <a:close/>
                </a:path>
                <a:path w="999490" h="918209">
                  <a:moveTo>
                    <a:pt x="712978" y="237096"/>
                  </a:moveTo>
                  <a:lnTo>
                    <a:pt x="708050" y="236004"/>
                  </a:lnTo>
                  <a:lnTo>
                    <a:pt x="706361" y="238353"/>
                  </a:lnTo>
                  <a:lnTo>
                    <a:pt x="708494" y="237921"/>
                  </a:lnTo>
                  <a:lnTo>
                    <a:pt x="710234" y="237629"/>
                  </a:lnTo>
                  <a:lnTo>
                    <a:pt x="712978" y="237096"/>
                  </a:lnTo>
                  <a:close/>
                </a:path>
                <a:path w="999490" h="918209">
                  <a:moveTo>
                    <a:pt x="739114" y="404825"/>
                  </a:moveTo>
                  <a:lnTo>
                    <a:pt x="737679" y="404545"/>
                  </a:lnTo>
                  <a:lnTo>
                    <a:pt x="736549" y="403961"/>
                  </a:lnTo>
                  <a:lnTo>
                    <a:pt x="735241" y="404596"/>
                  </a:lnTo>
                  <a:lnTo>
                    <a:pt x="734593" y="406260"/>
                  </a:lnTo>
                  <a:lnTo>
                    <a:pt x="735342" y="407403"/>
                  </a:lnTo>
                  <a:lnTo>
                    <a:pt x="736765" y="408076"/>
                  </a:lnTo>
                  <a:lnTo>
                    <a:pt x="737450" y="407835"/>
                  </a:lnTo>
                  <a:lnTo>
                    <a:pt x="738136" y="407593"/>
                  </a:lnTo>
                  <a:lnTo>
                    <a:pt x="738416" y="406209"/>
                  </a:lnTo>
                  <a:lnTo>
                    <a:pt x="739114" y="404825"/>
                  </a:lnTo>
                  <a:close/>
                </a:path>
                <a:path w="999490" h="918209">
                  <a:moveTo>
                    <a:pt x="777392" y="834542"/>
                  </a:moveTo>
                  <a:lnTo>
                    <a:pt x="777265" y="830910"/>
                  </a:lnTo>
                  <a:lnTo>
                    <a:pt x="775538" y="832129"/>
                  </a:lnTo>
                  <a:lnTo>
                    <a:pt x="773798" y="833335"/>
                  </a:lnTo>
                  <a:lnTo>
                    <a:pt x="772071" y="834555"/>
                  </a:lnTo>
                  <a:lnTo>
                    <a:pt x="772375" y="835037"/>
                  </a:lnTo>
                  <a:lnTo>
                    <a:pt x="772706" y="835494"/>
                  </a:lnTo>
                  <a:lnTo>
                    <a:pt x="773010" y="835964"/>
                  </a:lnTo>
                  <a:lnTo>
                    <a:pt x="775970" y="836193"/>
                  </a:lnTo>
                  <a:lnTo>
                    <a:pt x="777392" y="834542"/>
                  </a:lnTo>
                  <a:close/>
                </a:path>
                <a:path w="999490" h="918209">
                  <a:moveTo>
                    <a:pt x="778014" y="377278"/>
                  </a:moveTo>
                  <a:lnTo>
                    <a:pt x="777836" y="376961"/>
                  </a:lnTo>
                  <a:lnTo>
                    <a:pt x="777481" y="376301"/>
                  </a:lnTo>
                  <a:lnTo>
                    <a:pt x="776668" y="375894"/>
                  </a:lnTo>
                  <a:lnTo>
                    <a:pt x="775690" y="375107"/>
                  </a:lnTo>
                  <a:lnTo>
                    <a:pt x="775284" y="376161"/>
                  </a:lnTo>
                  <a:lnTo>
                    <a:pt x="774687" y="377101"/>
                  </a:lnTo>
                  <a:lnTo>
                    <a:pt x="774890" y="377342"/>
                  </a:lnTo>
                  <a:lnTo>
                    <a:pt x="775411" y="377939"/>
                  </a:lnTo>
                  <a:lnTo>
                    <a:pt x="776287" y="378218"/>
                  </a:lnTo>
                  <a:lnTo>
                    <a:pt x="777036" y="378663"/>
                  </a:lnTo>
                  <a:lnTo>
                    <a:pt x="777328" y="378091"/>
                  </a:lnTo>
                  <a:lnTo>
                    <a:pt x="778014" y="377278"/>
                  </a:lnTo>
                  <a:close/>
                </a:path>
                <a:path w="999490" h="918209">
                  <a:moveTo>
                    <a:pt x="792175" y="412445"/>
                  </a:moveTo>
                  <a:lnTo>
                    <a:pt x="791400" y="412013"/>
                  </a:lnTo>
                  <a:lnTo>
                    <a:pt x="791032" y="411784"/>
                  </a:lnTo>
                  <a:lnTo>
                    <a:pt x="789711" y="412407"/>
                  </a:lnTo>
                  <a:lnTo>
                    <a:pt x="788771" y="413258"/>
                  </a:lnTo>
                  <a:lnTo>
                    <a:pt x="790536" y="415658"/>
                  </a:lnTo>
                  <a:lnTo>
                    <a:pt x="792175" y="412445"/>
                  </a:lnTo>
                  <a:close/>
                </a:path>
                <a:path w="999490" h="918209">
                  <a:moveTo>
                    <a:pt x="801382" y="528637"/>
                  </a:moveTo>
                  <a:lnTo>
                    <a:pt x="799376" y="528243"/>
                  </a:lnTo>
                  <a:lnTo>
                    <a:pt x="796010" y="527596"/>
                  </a:lnTo>
                  <a:lnTo>
                    <a:pt x="797204" y="531901"/>
                  </a:lnTo>
                  <a:lnTo>
                    <a:pt x="797471" y="531952"/>
                  </a:lnTo>
                  <a:lnTo>
                    <a:pt x="801382" y="528637"/>
                  </a:lnTo>
                  <a:close/>
                </a:path>
                <a:path w="999490" h="918209">
                  <a:moveTo>
                    <a:pt x="807948" y="197815"/>
                  </a:moveTo>
                  <a:lnTo>
                    <a:pt x="805510" y="198818"/>
                  </a:lnTo>
                  <a:lnTo>
                    <a:pt x="804443" y="200101"/>
                  </a:lnTo>
                  <a:lnTo>
                    <a:pt x="806818" y="203136"/>
                  </a:lnTo>
                  <a:lnTo>
                    <a:pt x="807948" y="197815"/>
                  </a:lnTo>
                  <a:close/>
                </a:path>
                <a:path w="999490" h="918209">
                  <a:moveTo>
                    <a:pt x="816317" y="412965"/>
                  </a:moveTo>
                  <a:lnTo>
                    <a:pt x="815136" y="410311"/>
                  </a:lnTo>
                  <a:lnTo>
                    <a:pt x="813701" y="411734"/>
                  </a:lnTo>
                  <a:lnTo>
                    <a:pt x="811898" y="412991"/>
                  </a:lnTo>
                  <a:lnTo>
                    <a:pt x="812685" y="415823"/>
                  </a:lnTo>
                  <a:lnTo>
                    <a:pt x="815403" y="414604"/>
                  </a:lnTo>
                  <a:lnTo>
                    <a:pt x="816317" y="412965"/>
                  </a:lnTo>
                  <a:close/>
                </a:path>
                <a:path w="999490" h="918209">
                  <a:moveTo>
                    <a:pt x="840168" y="262521"/>
                  </a:moveTo>
                  <a:lnTo>
                    <a:pt x="839127" y="260985"/>
                  </a:lnTo>
                  <a:lnTo>
                    <a:pt x="837603" y="258775"/>
                  </a:lnTo>
                  <a:lnTo>
                    <a:pt x="836104" y="259816"/>
                  </a:lnTo>
                  <a:lnTo>
                    <a:pt x="836434" y="261416"/>
                  </a:lnTo>
                  <a:lnTo>
                    <a:pt x="836942" y="262890"/>
                  </a:lnTo>
                  <a:lnTo>
                    <a:pt x="840168" y="262521"/>
                  </a:lnTo>
                  <a:close/>
                </a:path>
                <a:path w="999490" h="918209">
                  <a:moveTo>
                    <a:pt x="862317" y="797801"/>
                  </a:moveTo>
                  <a:lnTo>
                    <a:pt x="862190" y="796366"/>
                  </a:lnTo>
                  <a:lnTo>
                    <a:pt x="861237" y="794245"/>
                  </a:lnTo>
                  <a:lnTo>
                    <a:pt x="859510" y="795845"/>
                  </a:lnTo>
                  <a:lnTo>
                    <a:pt x="858812" y="797128"/>
                  </a:lnTo>
                  <a:lnTo>
                    <a:pt x="860221" y="799134"/>
                  </a:lnTo>
                  <a:lnTo>
                    <a:pt x="862317" y="797801"/>
                  </a:lnTo>
                  <a:close/>
                </a:path>
                <a:path w="999490" h="918209">
                  <a:moveTo>
                    <a:pt x="873213" y="570928"/>
                  </a:moveTo>
                  <a:lnTo>
                    <a:pt x="873112" y="569607"/>
                  </a:lnTo>
                  <a:lnTo>
                    <a:pt x="872896" y="566928"/>
                  </a:lnTo>
                  <a:lnTo>
                    <a:pt x="871499" y="568159"/>
                  </a:lnTo>
                  <a:lnTo>
                    <a:pt x="869480" y="569976"/>
                  </a:lnTo>
                  <a:lnTo>
                    <a:pt x="871067" y="570369"/>
                  </a:lnTo>
                  <a:lnTo>
                    <a:pt x="871893" y="570598"/>
                  </a:lnTo>
                  <a:lnTo>
                    <a:pt x="873213" y="570928"/>
                  </a:lnTo>
                  <a:close/>
                </a:path>
                <a:path w="999490" h="918209">
                  <a:moveTo>
                    <a:pt x="902309" y="373964"/>
                  </a:moveTo>
                  <a:lnTo>
                    <a:pt x="902119" y="370306"/>
                  </a:lnTo>
                  <a:lnTo>
                    <a:pt x="900264" y="372579"/>
                  </a:lnTo>
                  <a:lnTo>
                    <a:pt x="898067" y="375272"/>
                  </a:lnTo>
                  <a:lnTo>
                    <a:pt x="898893" y="375920"/>
                  </a:lnTo>
                  <a:lnTo>
                    <a:pt x="899312" y="376224"/>
                  </a:lnTo>
                  <a:lnTo>
                    <a:pt x="900785" y="375069"/>
                  </a:lnTo>
                  <a:lnTo>
                    <a:pt x="902309" y="373964"/>
                  </a:lnTo>
                  <a:close/>
                </a:path>
                <a:path w="999490" h="918209">
                  <a:moveTo>
                    <a:pt x="908253" y="545985"/>
                  </a:moveTo>
                  <a:lnTo>
                    <a:pt x="907961" y="544512"/>
                  </a:lnTo>
                  <a:lnTo>
                    <a:pt x="907796" y="543483"/>
                  </a:lnTo>
                  <a:lnTo>
                    <a:pt x="907262" y="541426"/>
                  </a:lnTo>
                  <a:lnTo>
                    <a:pt x="906907" y="540385"/>
                  </a:lnTo>
                  <a:lnTo>
                    <a:pt x="906614" y="539369"/>
                  </a:lnTo>
                  <a:lnTo>
                    <a:pt x="905357" y="539750"/>
                  </a:lnTo>
                  <a:lnTo>
                    <a:pt x="906589" y="541578"/>
                  </a:lnTo>
                  <a:lnTo>
                    <a:pt x="903935" y="544474"/>
                  </a:lnTo>
                  <a:lnTo>
                    <a:pt x="908253" y="545985"/>
                  </a:lnTo>
                  <a:close/>
                </a:path>
                <a:path w="999490" h="918209">
                  <a:moveTo>
                    <a:pt x="929335" y="561568"/>
                  </a:moveTo>
                  <a:lnTo>
                    <a:pt x="928979" y="560997"/>
                  </a:lnTo>
                  <a:lnTo>
                    <a:pt x="928306" y="559892"/>
                  </a:lnTo>
                  <a:lnTo>
                    <a:pt x="927468" y="560514"/>
                  </a:lnTo>
                  <a:lnTo>
                    <a:pt x="926630" y="561124"/>
                  </a:lnTo>
                  <a:lnTo>
                    <a:pt x="925817" y="561898"/>
                  </a:lnTo>
                  <a:lnTo>
                    <a:pt x="926553" y="563029"/>
                  </a:lnTo>
                  <a:lnTo>
                    <a:pt x="927557" y="562584"/>
                  </a:lnTo>
                  <a:lnTo>
                    <a:pt x="928446" y="562063"/>
                  </a:lnTo>
                  <a:lnTo>
                    <a:pt x="929335" y="561568"/>
                  </a:lnTo>
                  <a:close/>
                </a:path>
                <a:path w="999490" h="918209">
                  <a:moveTo>
                    <a:pt x="983208" y="677557"/>
                  </a:moveTo>
                  <a:lnTo>
                    <a:pt x="982218" y="676617"/>
                  </a:lnTo>
                  <a:lnTo>
                    <a:pt x="981214" y="675690"/>
                  </a:lnTo>
                  <a:lnTo>
                    <a:pt x="980224" y="674751"/>
                  </a:lnTo>
                  <a:lnTo>
                    <a:pt x="979868" y="675220"/>
                  </a:lnTo>
                  <a:lnTo>
                    <a:pt x="979525" y="675690"/>
                  </a:lnTo>
                  <a:lnTo>
                    <a:pt x="979170" y="676148"/>
                  </a:lnTo>
                  <a:lnTo>
                    <a:pt x="980300" y="676897"/>
                  </a:lnTo>
                  <a:lnTo>
                    <a:pt x="982560" y="678345"/>
                  </a:lnTo>
                  <a:lnTo>
                    <a:pt x="982789" y="678091"/>
                  </a:lnTo>
                  <a:lnTo>
                    <a:pt x="983208" y="677557"/>
                  </a:lnTo>
                  <a:close/>
                </a:path>
                <a:path w="999490" h="918209">
                  <a:moveTo>
                    <a:pt x="999464" y="532053"/>
                  </a:moveTo>
                  <a:lnTo>
                    <a:pt x="999388" y="528777"/>
                  </a:lnTo>
                  <a:lnTo>
                    <a:pt x="998613" y="527583"/>
                  </a:lnTo>
                  <a:lnTo>
                    <a:pt x="995781" y="528777"/>
                  </a:lnTo>
                  <a:lnTo>
                    <a:pt x="995629" y="529488"/>
                  </a:lnTo>
                  <a:lnTo>
                    <a:pt x="995184" y="530212"/>
                  </a:lnTo>
                  <a:lnTo>
                    <a:pt x="996416" y="530745"/>
                  </a:lnTo>
                  <a:lnTo>
                    <a:pt x="997508" y="531228"/>
                  </a:lnTo>
                  <a:lnTo>
                    <a:pt x="999464" y="53205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75">
              <a:extLst>
                <a:ext uri="{FF2B5EF4-FFF2-40B4-BE49-F238E27FC236}">
                  <a16:creationId xmlns:a16="http://schemas.microsoft.com/office/drawing/2014/main" id="{D7864635-ACA8-EDFB-7DA7-680B0D084DE7}"/>
                </a:ext>
              </a:extLst>
            </p:cNvPr>
            <p:cNvSpPr/>
            <p:nvPr/>
          </p:nvSpPr>
          <p:spPr>
            <a:xfrm>
              <a:off x="2942978" y="3647595"/>
              <a:ext cx="758723" cy="686491"/>
            </a:xfrm>
            <a:custGeom>
              <a:avLst/>
              <a:gdLst/>
              <a:ahLst/>
              <a:cxnLst/>
              <a:rect l="l" t="t" r="r" b="b"/>
              <a:pathLst>
                <a:path w="975359" h="1003934">
                  <a:moveTo>
                    <a:pt x="2463" y="391795"/>
                  </a:moveTo>
                  <a:lnTo>
                    <a:pt x="2082" y="390740"/>
                  </a:lnTo>
                  <a:lnTo>
                    <a:pt x="1295" y="388645"/>
                  </a:lnTo>
                  <a:lnTo>
                    <a:pt x="876" y="388797"/>
                  </a:lnTo>
                  <a:lnTo>
                    <a:pt x="431" y="388962"/>
                  </a:lnTo>
                  <a:lnTo>
                    <a:pt x="0" y="389102"/>
                  </a:lnTo>
                  <a:lnTo>
                    <a:pt x="1003" y="391185"/>
                  </a:lnTo>
                  <a:lnTo>
                    <a:pt x="1485" y="392226"/>
                  </a:lnTo>
                  <a:lnTo>
                    <a:pt x="2146" y="391947"/>
                  </a:lnTo>
                  <a:lnTo>
                    <a:pt x="2463" y="391795"/>
                  </a:lnTo>
                  <a:close/>
                </a:path>
                <a:path w="975359" h="1003934">
                  <a:moveTo>
                    <a:pt x="25412" y="596366"/>
                  </a:moveTo>
                  <a:lnTo>
                    <a:pt x="24511" y="594461"/>
                  </a:lnTo>
                  <a:lnTo>
                    <a:pt x="24079" y="593509"/>
                  </a:lnTo>
                  <a:lnTo>
                    <a:pt x="23622" y="593686"/>
                  </a:lnTo>
                  <a:lnTo>
                    <a:pt x="22694" y="594067"/>
                  </a:lnTo>
                  <a:lnTo>
                    <a:pt x="23291" y="595020"/>
                  </a:lnTo>
                  <a:lnTo>
                    <a:pt x="24447" y="596925"/>
                  </a:lnTo>
                  <a:lnTo>
                    <a:pt x="24765" y="596734"/>
                  </a:lnTo>
                  <a:lnTo>
                    <a:pt x="25095" y="596557"/>
                  </a:lnTo>
                  <a:lnTo>
                    <a:pt x="25412" y="596366"/>
                  </a:lnTo>
                  <a:close/>
                </a:path>
                <a:path w="975359" h="1003934">
                  <a:moveTo>
                    <a:pt x="28892" y="333857"/>
                  </a:moveTo>
                  <a:lnTo>
                    <a:pt x="27990" y="332473"/>
                  </a:lnTo>
                  <a:lnTo>
                    <a:pt x="28816" y="333806"/>
                  </a:lnTo>
                  <a:close/>
                </a:path>
                <a:path w="975359" h="1003934">
                  <a:moveTo>
                    <a:pt x="30530" y="334962"/>
                  </a:moveTo>
                  <a:lnTo>
                    <a:pt x="28905" y="333870"/>
                  </a:lnTo>
                  <a:lnTo>
                    <a:pt x="26416" y="336169"/>
                  </a:lnTo>
                  <a:lnTo>
                    <a:pt x="29438" y="337108"/>
                  </a:lnTo>
                  <a:lnTo>
                    <a:pt x="30530" y="334962"/>
                  </a:lnTo>
                  <a:close/>
                </a:path>
                <a:path w="975359" h="1003934">
                  <a:moveTo>
                    <a:pt x="41414" y="609714"/>
                  </a:moveTo>
                  <a:lnTo>
                    <a:pt x="40716" y="609041"/>
                  </a:lnTo>
                  <a:lnTo>
                    <a:pt x="39992" y="608672"/>
                  </a:lnTo>
                  <a:lnTo>
                    <a:pt x="39331" y="608228"/>
                  </a:lnTo>
                  <a:lnTo>
                    <a:pt x="39039" y="608736"/>
                  </a:lnTo>
                  <a:lnTo>
                    <a:pt x="38392" y="609587"/>
                  </a:lnTo>
                  <a:lnTo>
                    <a:pt x="38519" y="609714"/>
                  </a:lnTo>
                  <a:lnTo>
                    <a:pt x="39039" y="610311"/>
                  </a:lnTo>
                  <a:lnTo>
                    <a:pt x="39776" y="610628"/>
                  </a:lnTo>
                  <a:lnTo>
                    <a:pt x="40640" y="611174"/>
                  </a:lnTo>
                  <a:lnTo>
                    <a:pt x="40957" y="610400"/>
                  </a:lnTo>
                  <a:lnTo>
                    <a:pt x="41414" y="609714"/>
                  </a:lnTo>
                  <a:close/>
                </a:path>
                <a:path w="975359" h="1003934">
                  <a:moveTo>
                    <a:pt x="51257" y="230847"/>
                  </a:moveTo>
                  <a:lnTo>
                    <a:pt x="50876" y="230733"/>
                  </a:lnTo>
                  <a:lnTo>
                    <a:pt x="50088" y="230517"/>
                  </a:lnTo>
                  <a:lnTo>
                    <a:pt x="49657" y="231698"/>
                  </a:lnTo>
                  <a:lnTo>
                    <a:pt x="49237" y="232854"/>
                  </a:lnTo>
                  <a:lnTo>
                    <a:pt x="48793" y="234035"/>
                  </a:lnTo>
                  <a:lnTo>
                    <a:pt x="50177" y="234569"/>
                  </a:lnTo>
                  <a:lnTo>
                    <a:pt x="50914" y="232105"/>
                  </a:lnTo>
                  <a:lnTo>
                    <a:pt x="51257" y="230847"/>
                  </a:lnTo>
                  <a:close/>
                </a:path>
                <a:path w="975359" h="1003934">
                  <a:moveTo>
                    <a:pt x="99479" y="816762"/>
                  </a:moveTo>
                  <a:lnTo>
                    <a:pt x="98425" y="815949"/>
                  </a:lnTo>
                  <a:lnTo>
                    <a:pt x="97764" y="816813"/>
                  </a:lnTo>
                  <a:lnTo>
                    <a:pt x="97078" y="817689"/>
                  </a:lnTo>
                  <a:lnTo>
                    <a:pt x="96431" y="818565"/>
                  </a:lnTo>
                  <a:lnTo>
                    <a:pt x="96748" y="818807"/>
                  </a:lnTo>
                  <a:lnTo>
                    <a:pt x="97396" y="819289"/>
                  </a:lnTo>
                  <a:lnTo>
                    <a:pt x="98094" y="818451"/>
                  </a:lnTo>
                  <a:lnTo>
                    <a:pt x="98793" y="817613"/>
                  </a:lnTo>
                  <a:lnTo>
                    <a:pt x="99479" y="816762"/>
                  </a:lnTo>
                  <a:close/>
                </a:path>
                <a:path w="975359" h="1003934">
                  <a:moveTo>
                    <a:pt x="119405" y="830643"/>
                  </a:moveTo>
                  <a:lnTo>
                    <a:pt x="118630" y="830364"/>
                  </a:lnTo>
                  <a:lnTo>
                    <a:pt x="117906" y="829945"/>
                  </a:lnTo>
                  <a:lnTo>
                    <a:pt x="117690" y="830808"/>
                  </a:lnTo>
                  <a:lnTo>
                    <a:pt x="117424" y="831405"/>
                  </a:lnTo>
                  <a:lnTo>
                    <a:pt x="117462" y="831989"/>
                  </a:lnTo>
                  <a:lnTo>
                    <a:pt x="117487" y="832192"/>
                  </a:lnTo>
                  <a:lnTo>
                    <a:pt x="118554" y="832586"/>
                  </a:lnTo>
                  <a:lnTo>
                    <a:pt x="118986" y="832027"/>
                  </a:lnTo>
                  <a:lnTo>
                    <a:pt x="119291" y="831418"/>
                  </a:lnTo>
                  <a:lnTo>
                    <a:pt x="119367" y="830834"/>
                  </a:lnTo>
                  <a:lnTo>
                    <a:pt x="119405" y="830643"/>
                  </a:lnTo>
                  <a:close/>
                </a:path>
                <a:path w="975359" h="1003934">
                  <a:moveTo>
                    <a:pt x="138569" y="194932"/>
                  </a:moveTo>
                  <a:lnTo>
                    <a:pt x="138150" y="193992"/>
                  </a:lnTo>
                  <a:lnTo>
                    <a:pt x="137350" y="193789"/>
                  </a:lnTo>
                  <a:lnTo>
                    <a:pt x="136398" y="193217"/>
                  </a:lnTo>
                  <a:lnTo>
                    <a:pt x="136169" y="194322"/>
                  </a:lnTo>
                  <a:lnTo>
                    <a:pt x="135737" y="195313"/>
                  </a:lnTo>
                  <a:lnTo>
                    <a:pt x="135978" y="195516"/>
                  </a:lnTo>
                  <a:lnTo>
                    <a:pt x="136525" y="195986"/>
                  </a:lnTo>
                  <a:lnTo>
                    <a:pt x="137401" y="196075"/>
                  </a:lnTo>
                  <a:lnTo>
                    <a:pt x="138125" y="196303"/>
                  </a:lnTo>
                  <a:lnTo>
                    <a:pt x="138239" y="195681"/>
                  </a:lnTo>
                  <a:lnTo>
                    <a:pt x="138569" y="194932"/>
                  </a:lnTo>
                  <a:close/>
                </a:path>
                <a:path w="975359" h="1003934">
                  <a:moveTo>
                    <a:pt x="149923" y="846734"/>
                  </a:moveTo>
                  <a:lnTo>
                    <a:pt x="149148" y="844105"/>
                  </a:lnTo>
                  <a:lnTo>
                    <a:pt x="147408" y="846772"/>
                  </a:lnTo>
                  <a:lnTo>
                    <a:pt x="146748" y="847750"/>
                  </a:lnTo>
                  <a:lnTo>
                    <a:pt x="149136" y="847712"/>
                  </a:lnTo>
                  <a:lnTo>
                    <a:pt x="149923" y="846734"/>
                  </a:lnTo>
                  <a:close/>
                </a:path>
                <a:path w="975359" h="1003934">
                  <a:moveTo>
                    <a:pt x="170421" y="170065"/>
                  </a:moveTo>
                  <a:lnTo>
                    <a:pt x="170103" y="169227"/>
                  </a:lnTo>
                  <a:lnTo>
                    <a:pt x="169138" y="169418"/>
                  </a:lnTo>
                  <a:lnTo>
                    <a:pt x="168262" y="169633"/>
                  </a:lnTo>
                  <a:lnTo>
                    <a:pt x="167373" y="169862"/>
                  </a:lnTo>
                  <a:lnTo>
                    <a:pt x="167551" y="170345"/>
                  </a:lnTo>
                  <a:lnTo>
                    <a:pt x="167741" y="170840"/>
                  </a:lnTo>
                  <a:lnTo>
                    <a:pt x="167906" y="171323"/>
                  </a:lnTo>
                  <a:lnTo>
                    <a:pt x="168732" y="170916"/>
                  </a:lnTo>
                  <a:lnTo>
                    <a:pt x="169570" y="170548"/>
                  </a:lnTo>
                  <a:lnTo>
                    <a:pt x="170421" y="170065"/>
                  </a:lnTo>
                  <a:close/>
                </a:path>
                <a:path w="975359" h="1003934">
                  <a:moveTo>
                    <a:pt x="179070" y="276555"/>
                  </a:moveTo>
                  <a:lnTo>
                    <a:pt x="177863" y="276453"/>
                  </a:lnTo>
                  <a:lnTo>
                    <a:pt x="177800" y="277456"/>
                  </a:lnTo>
                  <a:lnTo>
                    <a:pt x="177711" y="278460"/>
                  </a:lnTo>
                  <a:lnTo>
                    <a:pt x="177647" y="279463"/>
                  </a:lnTo>
                  <a:lnTo>
                    <a:pt x="178015" y="279488"/>
                  </a:lnTo>
                  <a:lnTo>
                    <a:pt x="178384" y="279514"/>
                  </a:lnTo>
                  <a:lnTo>
                    <a:pt x="178777" y="279539"/>
                  </a:lnTo>
                  <a:lnTo>
                    <a:pt x="178955" y="277545"/>
                  </a:lnTo>
                  <a:lnTo>
                    <a:pt x="179070" y="276555"/>
                  </a:lnTo>
                  <a:close/>
                </a:path>
                <a:path w="975359" h="1003934">
                  <a:moveTo>
                    <a:pt x="192760" y="318922"/>
                  </a:moveTo>
                  <a:lnTo>
                    <a:pt x="192405" y="318604"/>
                  </a:lnTo>
                  <a:lnTo>
                    <a:pt x="191693" y="317982"/>
                  </a:lnTo>
                  <a:lnTo>
                    <a:pt x="191096" y="318744"/>
                  </a:lnTo>
                  <a:lnTo>
                    <a:pt x="190525" y="319493"/>
                  </a:lnTo>
                  <a:lnTo>
                    <a:pt x="189953" y="320255"/>
                  </a:lnTo>
                  <a:lnTo>
                    <a:pt x="190690" y="320903"/>
                  </a:lnTo>
                  <a:lnTo>
                    <a:pt x="192760" y="318922"/>
                  </a:lnTo>
                  <a:close/>
                </a:path>
                <a:path w="975359" h="1003934">
                  <a:moveTo>
                    <a:pt x="236537" y="933132"/>
                  </a:moveTo>
                  <a:lnTo>
                    <a:pt x="236080" y="932370"/>
                  </a:lnTo>
                  <a:lnTo>
                    <a:pt x="235305" y="932675"/>
                  </a:lnTo>
                  <a:lnTo>
                    <a:pt x="234632" y="933043"/>
                  </a:lnTo>
                  <a:lnTo>
                    <a:pt x="233946" y="933386"/>
                  </a:lnTo>
                  <a:lnTo>
                    <a:pt x="234175" y="933792"/>
                  </a:lnTo>
                  <a:lnTo>
                    <a:pt x="234607" y="934580"/>
                  </a:lnTo>
                  <a:lnTo>
                    <a:pt x="235915" y="933678"/>
                  </a:lnTo>
                  <a:lnTo>
                    <a:pt x="236512" y="933170"/>
                  </a:lnTo>
                  <a:close/>
                </a:path>
                <a:path w="975359" h="1003934">
                  <a:moveTo>
                    <a:pt x="244386" y="730529"/>
                  </a:moveTo>
                  <a:lnTo>
                    <a:pt x="243001" y="730300"/>
                  </a:lnTo>
                  <a:lnTo>
                    <a:pt x="242671" y="731354"/>
                  </a:lnTo>
                  <a:lnTo>
                    <a:pt x="242506" y="732370"/>
                  </a:lnTo>
                  <a:lnTo>
                    <a:pt x="242265" y="733386"/>
                  </a:lnTo>
                  <a:lnTo>
                    <a:pt x="242874" y="733501"/>
                  </a:lnTo>
                  <a:lnTo>
                    <a:pt x="243459" y="733602"/>
                  </a:lnTo>
                  <a:lnTo>
                    <a:pt x="244068" y="733717"/>
                  </a:lnTo>
                  <a:lnTo>
                    <a:pt x="244195" y="732663"/>
                  </a:lnTo>
                  <a:lnTo>
                    <a:pt x="244348" y="731634"/>
                  </a:lnTo>
                  <a:lnTo>
                    <a:pt x="244386" y="730529"/>
                  </a:lnTo>
                  <a:close/>
                </a:path>
                <a:path w="975359" h="1003934">
                  <a:moveTo>
                    <a:pt x="253733" y="630174"/>
                  </a:moveTo>
                  <a:lnTo>
                    <a:pt x="253631" y="629399"/>
                  </a:lnTo>
                  <a:lnTo>
                    <a:pt x="253669" y="628573"/>
                  </a:lnTo>
                  <a:lnTo>
                    <a:pt x="253174" y="627354"/>
                  </a:lnTo>
                  <a:lnTo>
                    <a:pt x="252539" y="626999"/>
                  </a:lnTo>
                  <a:lnTo>
                    <a:pt x="252069" y="626579"/>
                  </a:lnTo>
                  <a:lnTo>
                    <a:pt x="251701" y="627113"/>
                  </a:lnTo>
                  <a:lnTo>
                    <a:pt x="251091" y="627634"/>
                  </a:lnTo>
                  <a:lnTo>
                    <a:pt x="251002" y="628675"/>
                  </a:lnTo>
                  <a:lnTo>
                    <a:pt x="251625" y="629208"/>
                  </a:lnTo>
                  <a:lnTo>
                    <a:pt x="251942" y="629729"/>
                  </a:lnTo>
                  <a:lnTo>
                    <a:pt x="252539" y="629869"/>
                  </a:lnTo>
                  <a:lnTo>
                    <a:pt x="253136" y="630021"/>
                  </a:lnTo>
                  <a:lnTo>
                    <a:pt x="253733" y="630174"/>
                  </a:lnTo>
                  <a:close/>
                </a:path>
                <a:path w="975359" h="1003934">
                  <a:moveTo>
                    <a:pt x="260731" y="365112"/>
                  </a:moveTo>
                  <a:lnTo>
                    <a:pt x="259803" y="362724"/>
                  </a:lnTo>
                  <a:lnTo>
                    <a:pt x="259448" y="364147"/>
                  </a:lnTo>
                  <a:lnTo>
                    <a:pt x="259207" y="365099"/>
                  </a:lnTo>
                  <a:lnTo>
                    <a:pt x="258889" y="366433"/>
                  </a:lnTo>
                  <a:lnTo>
                    <a:pt x="260731" y="365112"/>
                  </a:lnTo>
                  <a:close/>
                </a:path>
                <a:path w="975359" h="1003934">
                  <a:moveTo>
                    <a:pt x="275602" y="675462"/>
                  </a:moveTo>
                  <a:lnTo>
                    <a:pt x="275475" y="674192"/>
                  </a:lnTo>
                  <a:lnTo>
                    <a:pt x="275526" y="673608"/>
                  </a:lnTo>
                  <a:lnTo>
                    <a:pt x="275336" y="673087"/>
                  </a:lnTo>
                  <a:lnTo>
                    <a:pt x="275183" y="672655"/>
                  </a:lnTo>
                  <a:lnTo>
                    <a:pt x="274751" y="672299"/>
                  </a:lnTo>
                  <a:lnTo>
                    <a:pt x="274459" y="671906"/>
                  </a:lnTo>
                  <a:lnTo>
                    <a:pt x="274104" y="672414"/>
                  </a:lnTo>
                  <a:lnTo>
                    <a:pt x="273608" y="672884"/>
                  </a:lnTo>
                  <a:lnTo>
                    <a:pt x="273481" y="673430"/>
                  </a:lnTo>
                  <a:lnTo>
                    <a:pt x="273418" y="673671"/>
                  </a:lnTo>
                  <a:lnTo>
                    <a:pt x="274129" y="674077"/>
                  </a:lnTo>
                  <a:lnTo>
                    <a:pt x="275602" y="675462"/>
                  </a:lnTo>
                  <a:close/>
                </a:path>
                <a:path w="975359" h="1003934">
                  <a:moveTo>
                    <a:pt x="277774" y="551370"/>
                  </a:moveTo>
                  <a:lnTo>
                    <a:pt x="276999" y="551129"/>
                  </a:lnTo>
                  <a:lnTo>
                    <a:pt x="276263" y="550786"/>
                  </a:lnTo>
                  <a:lnTo>
                    <a:pt x="275818" y="551383"/>
                  </a:lnTo>
                  <a:lnTo>
                    <a:pt x="275564" y="552005"/>
                  </a:lnTo>
                  <a:lnTo>
                    <a:pt x="275513" y="552792"/>
                  </a:lnTo>
                  <a:lnTo>
                    <a:pt x="276618" y="553288"/>
                  </a:lnTo>
                  <a:lnTo>
                    <a:pt x="277114" y="552754"/>
                  </a:lnTo>
                  <a:lnTo>
                    <a:pt x="277355" y="552145"/>
                  </a:lnTo>
                  <a:lnTo>
                    <a:pt x="277774" y="551370"/>
                  </a:lnTo>
                  <a:close/>
                </a:path>
                <a:path w="975359" h="1003934">
                  <a:moveTo>
                    <a:pt x="307898" y="452894"/>
                  </a:moveTo>
                  <a:lnTo>
                    <a:pt x="307327" y="452653"/>
                  </a:lnTo>
                  <a:lnTo>
                    <a:pt x="306730" y="452374"/>
                  </a:lnTo>
                  <a:lnTo>
                    <a:pt x="306146" y="452120"/>
                  </a:lnTo>
                  <a:lnTo>
                    <a:pt x="305562" y="454075"/>
                  </a:lnTo>
                  <a:lnTo>
                    <a:pt x="305320" y="455041"/>
                  </a:lnTo>
                  <a:lnTo>
                    <a:pt x="306146" y="455472"/>
                  </a:lnTo>
                  <a:lnTo>
                    <a:pt x="306806" y="454609"/>
                  </a:lnTo>
                  <a:lnTo>
                    <a:pt x="307898" y="452894"/>
                  </a:lnTo>
                  <a:close/>
                </a:path>
                <a:path w="975359" h="1003934">
                  <a:moveTo>
                    <a:pt x="311150" y="459727"/>
                  </a:moveTo>
                  <a:lnTo>
                    <a:pt x="310578" y="459143"/>
                  </a:lnTo>
                  <a:lnTo>
                    <a:pt x="309968" y="458749"/>
                  </a:lnTo>
                  <a:lnTo>
                    <a:pt x="309346" y="458622"/>
                  </a:lnTo>
                  <a:lnTo>
                    <a:pt x="309092" y="458558"/>
                  </a:lnTo>
                  <a:lnTo>
                    <a:pt x="308686" y="459193"/>
                  </a:lnTo>
                  <a:lnTo>
                    <a:pt x="308330" y="459524"/>
                  </a:lnTo>
                  <a:lnTo>
                    <a:pt x="308927" y="460019"/>
                  </a:lnTo>
                  <a:lnTo>
                    <a:pt x="309549" y="460514"/>
                  </a:lnTo>
                  <a:lnTo>
                    <a:pt x="310413" y="461238"/>
                  </a:lnTo>
                  <a:lnTo>
                    <a:pt x="310730" y="460413"/>
                  </a:lnTo>
                  <a:lnTo>
                    <a:pt x="311150" y="459727"/>
                  </a:lnTo>
                  <a:close/>
                </a:path>
                <a:path w="975359" h="1003934">
                  <a:moveTo>
                    <a:pt x="314083" y="138887"/>
                  </a:moveTo>
                  <a:lnTo>
                    <a:pt x="310934" y="138391"/>
                  </a:lnTo>
                  <a:lnTo>
                    <a:pt x="311213" y="139598"/>
                  </a:lnTo>
                  <a:lnTo>
                    <a:pt x="311416" y="140563"/>
                  </a:lnTo>
                  <a:lnTo>
                    <a:pt x="311619" y="141503"/>
                  </a:lnTo>
                  <a:lnTo>
                    <a:pt x="313029" y="140157"/>
                  </a:lnTo>
                  <a:lnTo>
                    <a:pt x="314083" y="138887"/>
                  </a:lnTo>
                  <a:close/>
                </a:path>
                <a:path w="975359" h="1003934">
                  <a:moveTo>
                    <a:pt x="344614" y="503364"/>
                  </a:moveTo>
                  <a:lnTo>
                    <a:pt x="344538" y="502526"/>
                  </a:lnTo>
                  <a:lnTo>
                    <a:pt x="344500" y="502132"/>
                  </a:lnTo>
                  <a:lnTo>
                    <a:pt x="343941" y="501802"/>
                  </a:lnTo>
                  <a:lnTo>
                    <a:pt x="343420" y="501230"/>
                  </a:lnTo>
                  <a:lnTo>
                    <a:pt x="341731" y="502818"/>
                  </a:lnTo>
                  <a:lnTo>
                    <a:pt x="342201" y="503948"/>
                  </a:lnTo>
                  <a:lnTo>
                    <a:pt x="344335" y="505714"/>
                  </a:lnTo>
                  <a:lnTo>
                    <a:pt x="344449" y="504240"/>
                  </a:lnTo>
                  <a:lnTo>
                    <a:pt x="344614" y="503364"/>
                  </a:lnTo>
                  <a:close/>
                </a:path>
                <a:path w="975359" h="1003934">
                  <a:moveTo>
                    <a:pt x="345998" y="52247"/>
                  </a:moveTo>
                  <a:lnTo>
                    <a:pt x="344919" y="51485"/>
                  </a:lnTo>
                  <a:lnTo>
                    <a:pt x="344525" y="51231"/>
                  </a:lnTo>
                  <a:lnTo>
                    <a:pt x="344081" y="51879"/>
                  </a:lnTo>
                  <a:lnTo>
                    <a:pt x="343192" y="53213"/>
                  </a:lnTo>
                  <a:lnTo>
                    <a:pt x="343636" y="53428"/>
                  </a:lnTo>
                  <a:lnTo>
                    <a:pt x="344233" y="53936"/>
                  </a:lnTo>
                  <a:lnTo>
                    <a:pt x="344500" y="53809"/>
                  </a:lnTo>
                  <a:lnTo>
                    <a:pt x="345046" y="53517"/>
                  </a:lnTo>
                  <a:lnTo>
                    <a:pt x="345414" y="52908"/>
                  </a:lnTo>
                  <a:lnTo>
                    <a:pt x="345998" y="52247"/>
                  </a:lnTo>
                  <a:close/>
                </a:path>
                <a:path w="975359" h="1003934">
                  <a:moveTo>
                    <a:pt x="353275" y="1244"/>
                  </a:moveTo>
                  <a:lnTo>
                    <a:pt x="350418" y="0"/>
                  </a:lnTo>
                  <a:lnTo>
                    <a:pt x="350774" y="1930"/>
                  </a:lnTo>
                  <a:lnTo>
                    <a:pt x="351002" y="3124"/>
                  </a:lnTo>
                  <a:lnTo>
                    <a:pt x="351218" y="4343"/>
                  </a:lnTo>
                  <a:lnTo>
                    <a:pt x="351637" y="4279"/>
                  </a:lnTo>
                  <a:lnTo>
                    <a:pt x="352069" y="4229"/>
                  </a:lnTo>
                  <a:lnTo>
                    <a:pt x="352488" y="4178"/>
                  </a:lnTo>
                  <a:lnTo>
                    <a:pt x="352869" y="2730"/>
                  </a:lnTo>
                  <a:lnTo>
                    <a:pt x="353275" y="1244"/>
                  </a:lnTo>
                  <a:close/>
                </a:path>
                <a:path w="975359" h="1003934">
                  <a:moveTo>
                    <a:pt x="354126" y="478497"/>
                  </a:moveTo>
                  <a:lnTo>
                    <a:pt x="353733" y="477723"/>
                  </a:lnTo>
                  <a:lnTo>
                    <a:pt x="353339" y="476923"/>
                  </a:lnTo>
                  <a:lnTo>
                    <a:pt x="352945" y="476148"/>
                  </a:lnTo>
                  <a:lnTo>
                    <a:pt x="352590" y="476275"/>
                  </a:lnTo>
                  <a:lnTo>
                    <a:pt x="352247" y="476389"/>
                  </a:lnTo>
                  <a:lnTo>
                    <a:pt x="351891" y="476542"/>
                  </a:lnTo>
                  <a:lnTo>
                    <a:pt x="352209" y="477405"/>
                  </a:lnTo>
                  <a:lnTo>
                    <a:pt x="352856" y="479120"/>
                  </a:lnTo>
                  <a:lnTo>
                    <a:pt x="353275" y="478917"/>
                  </a:lnTo>
                  <a:lnTo>
                    <a:pt x="354126" y="478497"/>
                  </a:lnTo>
                  <a:close/>
                </a:path>
                <a:path w="975359" h="1003934">
                  <a:moveTo>
                    <a:pt x="367207" y="313270"/>
                  </a:moveTo>
                  <a:lnTo>
                    <a:pt x="366674" y="312229"/>
                  </a:lnTo>
                  <a:lnTo>
                    <a:pt x="366128" y="311188"/>
                  </a:lnTo>
                  <a:lnTo>
                    <a:pt x="365607" y="310159"/>
                  </a:lnTo>
                  <a:lnTo>
                    <a:pt x="365074" y="310426"/>
                  </a:lnTo>
                  <a:lnTo>
                    <a:pt x="364515" y="310680"/>
                  </a:lnTo>
                  <a:lnTo>
                    <a:pt x="363982" y="310959"/>
                  </a:lnTo>
                  <a:lnTo>
                    <a:pt x="366102" y="313956"/>
                  </a:lnTo>
                  <a:lnTo>
                    <a:pt x="366483" y="313715"/>
                  </a:lnTo>
                  <a:lnTo>
                    <a:pt x="366852" y="313512"/>
                  </a:lnTo>
                  <a:lnTo>
                    <a:pt x="367207" y="313270"/>
                  </a:lnTo>
                  <a:close/>
                </a:path>
                <a:path w="975359" h="1003934">
                  <a:moveTo>
                    <a:pt x="369277" y="795070"/>
                  </a:moveTo>
                  <a:lnTo>
                    <a:pt x="368312" y="794969"/>
                  </a:lnTo>
                  <a:lnTo>
                    <a:pt x="367677" y="794753"/>
                  </a:lnTo>
                  <a:lnTo>
                    <a:pt x="366788" y="794994"/>
                  </a:lnTo>
                  <a:lnTo>
                    <a:pt x="366636" y="795680"/>
                  </a:lnTo>
                  <a:lnTo>
                    <a:pt x="366420" y="796124"/>
                  </a:lnTo>
                  <a:lnTo>
                    <a:pt x="367017" y="796366"/>
                  </a:lnTo>
                  <a:lnTo>
                    <a:pt x="367614" y="796772"/>
                  </a:lnTo>
                  <a:lnTo>
                    <a:pt x="368211" y="796785"/>
                  </a:lnTo>
                  <a:lnTo>
                    <a:pt x="368465" y="796785"/>
                  </a:lnTo>
                  <a:lnTo>
                    <a:pt x="368744" y="795959"/>
                  </a:lnTo>
                  <a:lnTo>
                    <a:pt x="369277" y="795070"/>
                  </a:lnTo>
                  <a:close/>
                </a:path>
                <a:path w="975359" h="1003934">
                  <a:moveTo>
                    <a:pt x="373392" y="962634"/>
                  </a:moveTo>
                  <a:lnTo>
                    <a:pt x="373240" y="961301"/>
                  </a:lnTo>
                  <a:lnTo>
                    <a:pt x="373113" y="959980"/>
                  </a:lnTo>
                  <a:lnTo>
                    <a:pt x="372986" y="958659"/>
                  </a:lnTo>
                  <a:lnTo>
                    <a:pt x="371881" y="958786"/>
                  </a:lnTo>
                  <a:lnTo>
                    <a:pt x="372287" y="962774"/>
                  </a:lnTo>
                  <a:lnTo>
                    <a:pt x="373024" y="962685"/>
                  </a:lnTo>
                  <a:lnTo>
                    <a:pt x="373392" y="962634"/>
                  </a:lnTo>
                  <a:close/>
                </a:path>
                <a:path w="975359" h="1003934">
                  <a:moveTo>
                    <a:pt x="374040" y="787133"/>
                  </a:moveTo>
                  <a:lnTo>
                    <a:pt x="373227" y="786257"/>
                  </a:lnTo>
                  <a:lnTo>
                    <a:pt x="372414" y="785393"/>
                  </a:lnTo>
                  <a:lnTo>
                    <a:pt x="371602" y="784529"/>
                  </a:lnTo>
                  <a:lnTo>
                    <a:pt x="371309" y="784809"/>
                  </a:lnTo>
                  <a:lnTo>
                    <a:pt x="371005" y="785075"/>
                  </a:lnTo>
                  <a:lnTo>
                    <a:pt x="370725" y="785355"/>
                  </a:lnTo>
                  <a:lnTo>
                    <a:pt x="371563" y="786193"/>
                  </a:lnTo>
                  <a:lnTo>
                    <a:pt x="372414" y="787031"/>
                  </a:lnTo>
                  <a:lnTo>
                    <a:pt x="373265" y="787882"/>
                  </a:lnTo>
                  <a:lnTo>
                    <a:pt x="373532" y="787628"/>
                  </a:lnTo>
                  <a:lnTo>
                    <a:pt x="373773" y="787374"/>
                  </a:lnTo>
                  <a:lnTo>
                    <a:pt x="374040" y="787133"/>
                  </a:lnTo>
                  <a:close/>
                </a:path>
                <a:path w="975359" h="1003934">
                  <a:moveTo>
                    <a:pt x="392531" y="342201"/>
                  </a:moveTo>
                  <a:lnTo>
                    <a:pt x="391312" y="341668"/>
                  </a:lnTo>
                  <a:lnTo>
                    <a:pt x="390613" y="341261"/>
                  </a:lnTo>
                  <a:lnTo>
                    <a:pt x="389890" y="341185"/>
                  </a:lnTo>
                  <a:lnTo>
                    <a:pt x="389699" y="341147"/>
                  </a:lnTo>
                  <a:lnTo>
                    <a:pt x="389051" y="342417"/>
                  </a:lnTo>
                  <a:lnTo>
                    <a:pt x="389229" y="342773"/>
                  </a:lnTo>
                  <a:lnTo>
                    <a:pt x="389509" y="343293"/>
                  </a:lnTo>
                  <a:lnTo>
                    <a:pt x="390296" y="343763"/>
                  </a:lnTo>
                  <a:lnTo>
                    <a:pt x="391299" y="343839"/>
                  </a:lnTo>
                  <a:lnTo>
                    <a:pt x="391731" y="343039"/>
                  </a:lnTo>
                  <a:lnTo>
                    <a:pt x="392531" y="342201"/>
                  </a:lnTo>
                  <a:close/>
                </a:path>
                <a:path w="975359" h="1003934">
                  <a:moveTo>
                    <a:pt x="401701" y="101079"/>
                  </a:moveTo>
                  <a:lnTo>
                    <a:pt x="401408" y="99923"/>
                  </a:lnTo>
                  <a:lnTo>
                    <a:pt x="401116" y="98767"/>
                  </a:lnTo>
                  <a:lnTo>
                    <a:pt x="400824" y="97612"/>
                  </a:lnTo>
                  <a:lnTo>
                    <a:pt x="399376" y="97993"/>
                  </a:lnTo>
                  <a:lnTo>
                    <a:pt x="399681" y="99148"/>
                  </a:lnTo>
                  <a:lnTo>
                    <a:pt x="399961" y="100304"/>
                  </a:lnTo>
                  <a:lnTo>
                    <a:pt x="400253" y="101460"/>
                  </a:lnTo>
                  <a:lnTo>
                    <a:pt x="400735" y="101333"/>
                  </a:lnTo>
                  <a:lnTo>
                    <a:pt x="401231" y="101219"/>
                  </a:lnTo>
                  <a:lnTo>
                    <a:pt x="401701" y="101079"/>
                  </a:lnTo>
                  <a:close/>
                </a:path>
                <a:path w="975359" h="1003934">
                  <a:moveTo>
                    <a:pt x="415975" y="427875"/>
                  </a:moveTo>
                  <a:lnTo>
                    <a:pt x="415810" y="426961"/>
                  </a:lnTo>
                  <a:lnTo>
                    <a:pt x="415734" y="426466"/>
                  </a:lnTo>
                  <a:lnTo>
                    <a:pt x="414794" y="426618"/>
                  </a:lnTo>
                  <a:lnTo>
                    <a:pt x="413854" y="426745"/>
                  </a:lnTo>
                  <a:lnTo>
                    <a:pt x="412915" y="426910"/>
                  </a:lnTo>
                  <a:lnTo>
                    <a:pt x="413004" y="427393"/>
                  </a:lnTo>
                  <a:lnTo>
                    <a:pt x="413092" y="427875"/>
                  </a:lnTo>
                  <a:lnTo>
                    <a:pt x="413181" y="428358"/>
                  </a:lnTo>
                  <a:lnTo>
                    <a:pt x="414108" y="428218"/>
                  </a:lnTo>
                  <a:lnTo>
                    <a:pt x="415023" y="428117"/>
                  </a:lnTo>
                  <a:lnTo>
                    <a:pt x="415975" y="427875"/>
                  </a:lnTo>
                  <a:close/>
                </a:path>
                <a:path w="975359" h="1003934">
                  <a:moveTo>
                    <a:pt x="416915" y="854506"/>
                  </a:moveTo>
                  <a:lnTo>
                    <a:pt x="415569" y="854456"/>
                  </a:lnTo>
                  <a:lnTo>
                    <a:pt x="414858" y="854252"/>
                  </a:lnTo>
                  <a:lnTo>
                    <a:pt x="413943" y="854595"/>
                  </a:lnTo>
                  <a:lnTo>
                    <a:pt x="413816" y="855319"/>
                  </a:lnTo>
                  <a:lnTo>
                    <a:pt x="413575" y="855789"/>
                  </a:lnTo>
                  <a:lnTo>
                    <a:pt x="414172" y="856056"/>
                  </a:lnTo>
                  <a:lnTo>
                    <a:pt x="414820" y="856627"/>
                  </a:lnTo>
                  <a:lnTo>
                    <a:pt x="415798" y="856437"/>
                  </a:lnTo>
                  <a:lnTo>
                    <a:pt x="416102" y="855599"/>
                  </a:lnTo>
                  <a:lnTo>
                    <a:pt x="416915" y="854506"/>
                  </a:lnTo>
                  <a:close/>
                </a:path>
                <a:path w="975359" h="1003934">
                  <a:moveTo>
                    <a:pt x="426491" y="277647"/>
                  </a:moveTo>
                  <a:lnTo>
                    <a:pt x="425132" y="277291"/>
                  </a:lnTo>
                  <a:lnTo>
                    <a:pt x="424522" y="276948"/>
                  </a:lnTo>
                  <a:lnTo>
                    <a:pt x="424281" y="277126"/>
                  </a:lnTo>
                  <a:lnTo>
                    <a:pt x="423964" y="277355"/>
                  </a:lnTo>
                  <a:lnTo>
                    <a:pt x="423760" y="278079"/>
                  </a:lnTo>
                  <a:lnTo>
                    <a:pt x="423887" y="278422"/>
                  </a:lnTo>
                  <a:lnTo>
                    <a:pt x="424002" y="278739"/>
                  </a:lnTo>
                  <a:lnTo>
                    <a:pt x="424738" y="279069"/>
                  </a:lnTo>
                  <a:lnTo>
                    <a:pt x="425069" y="278980"/>
                  </a:lnTo>
                  <a:lnTo>
                    <a:pt x="425513" y="278853"/>
                  </a:lnTo>
                  <a:lnTo>
                    <a:pt x="425831" y="278295"/>
                  </a:lnTo>
                  <a:lnTo>
                    <a:pt x="426491" y="277647"/>
                  </a:lnTo>
                  <a:close/>
                </a:path>
                <a:path w="975359" h="1003934">
                  <a:moveTo>
                    <a:pt x="436651" y="985240"/>
                  </a:moveTo>
                  <a:lnTo>
                    <a:pt x="436575" y="982459"/>
                  </a:lnTo>
                  <a:lnTo>
                    <a:pt x="435597" y="981862"/>
                  </a:lnTo>
                  <a:lnTo>
                    <a:pt x="433019" y="983145"/>
                  </a:lnTo>
                  <a:lnTo>
                    <a:pt x="434657" y="984084"/>
                  </a:lnTo>
                  <a:lnTo>
                    <a:pt x="435648" y="984669"/>
                  </a:lnTo>
                  <a:lnTo>
                    <a:pt x="436651" y="985240"/>
                  </a:lnTo>
                  <a:close/>
                </a:path>
                <a:path w="975359" h="1003934">
                  <a:moveTo>
                    <a:pt x="437591" y="518756"/>
                  </a:moveTo>
                  <a:lnTo>
                    <a:pt x="436486" y="518617"/>
                  </a:lnTo>
                  <a:lnTo>
                    <a:pt x="435673" y="518274"/>
                  </a:lnTo>
                  <a:lnTo>
                    <a:pt x="434860" y="518871"/>
                  </a:lnTo>
                  <a:lnTo>
                    <a:pt x="434809" y="519696"/>
                  </a:lnTo>
                  <a:lnTo>
                    <a:pt x="434594" y="520331"/>
                  </a:lnTo>
                  <a:lnTo>
                    <a:pt x="435152" y="520458"/>
                  </a:lnTo>
                  <a:lnTo>
                    <a:pt x="435851" y="520865"/>
                  </a:lnTo>
                  <a:lnTo>
                    <a:pt x="436727" y="520420"/>
                  </a:lnTo>
                  <a:lnTo>
                    <a:pt x="436981" y="519696"/>
                  </a:lnTo>
                  <a:lnTo>
                    <a:pt x="437591" y="518756"/>
                  </a:lnTo>
                  <a:close/>
                </a:path>
                <a:path w="975359" h="1003934">
                  <a:moveTo>
                    <a:pt x="445465" y="241350"/>
                  </a:moveTo>
                  <a:lnTo>
                    <a:pt x="444423" y="240715"/>
                  </a:lnTo>
                  <a:lnTo>
                    <a:pt x="443407" y="240080"/>
                  </a:lnTo>
                  <a:lnTo>
                    <a:pt x="442353" y="239445"/>
                  </a:lnTo>
                  <a:lnTo>
                    <a:pt x="442150" y="239737"/>
                  </a:lnTo>
                  <a:lnTo>
                    <a:pt x="441744" y="240322"/>
                  </a:lnTo>
                  <a:lnTo>
                    <a:pt x="442709" y="241084"/>
                  </a:lnTo>
                  <a:lnTo>
                    <a:pt x="443687" y="241833"/>
                  </a:lnTo>
                  <a:lnTo>
                    <a:pt x="444639" y="242608"/>
                  </a:lnTo>
                  <a:lnTo>
                    <a:pt x="444919" y="242189"/>
                  </a:lnTo>
                  <a:lnTo>
                    <a:pt x="445465" y="241350"/>
                  </a:lnTo>
                  <a:close/>
                </a:path>
                <a:path w="975359" h="1003934">
                  <a:moveTo>
                    <a:pt x="471970" y="836460"/>
                  </a:moveTo>
                  <a:lnTo>
                    <a:pt x="471474" y="836422"/>
                  </a:lnTo>
                  <a:lnTo>
                    <a:pt x="470471" y="836333"/>
                  </a:lnTo>
                  <a:lnTo>
                    <a:pt x="470471" y="837882"/>
                  </a:lnTo>
                  <a:lnTo>
                    <a:pt x="470471" y="839419"/>
                  </a:lnTo>
                  <a:lnTo>
                    <a:pt x="470496" y="840930"/>
                  </a:lnTo>
                  <a:lnTo>
                    <a:pt x="471208" y="840981"/>
                  </a:lnTo>
                  <a:lnTo>
                    <a:pt x="471576" y="840994"/>
                  </a:lnTo>
                  <a:lnTo>
                    <a:pt x="471703" y="839482"/>
                  </a:lnTo>
                  <a:lnTo>
                    <a:pt x="471970" y="836460"/>
                  </a:lnTo>
                  <a:close/>
                </a:path>
                <a:path w="975359" h="1003934">
                  <a:moveTo>
                    <a:pt x="496989" y="907719"/>
                  </a:moveTo>
                  <a:lnTo>
                    <a:pt x="496709" y="907516"/>
                  </a:lnTo>
                  <a:lnTo>
                    <a:pt x="496214" y="907059"/>
                  </a:lnTo>
                  <a:lnTo>
                    <a:pt x="495579" y="907707"/>
                  </a:lnTo>
                  <a:lnTo>
                    <a:pt x="494423" y="909066"/>
                  </a:lnTo>
                  <a:lnTo>
                    <a:pt x="494677" y="909294"/>
                  </a:lnTo>
                  <a:lnTo>
                    <a:pt x="494931" y="909510"/>
                  </a:lnTo>
                  <a:lnTo>
                    <a:pt x="495173" y="909739"/>
                  </a:lnTo>
                  <a:lnTo>
                    <a:pt x="495782" y="909066"/>
                  </a:lnTo>
                  <a:lnTo>
                    <a:pt x="496989" y="907719"/>
                  </a:lnTo>
                  <a:close/>
                </a:path>
                <a:path w="975359" h="1003934">
                  <a:moveTo>
                    <a:pt x="501865" y="335026"/>
                  </a:moveTo>
                  <a:lnTo>
                    <a:pt x="501751" y="333781"/>
                  </a:lnTo>
                  <a:lnTo>
                    <a:pt x="501662" y="332549"/>
                  </a:lnTo>
                  <a:lnTo>
                    <a:pt x="501548" y="331292"/>
                  </a:lnTo>
                  <a:lnTo>
                    <a:pt x="501307" y="331292"/>
                  </a:lnTo>
                  <a:lnTo>
                    <a:pt x="501053" y="331279"/>
                  </a:lnTo>
                  <a:lnTo>
                    <a:pt x="500786" y="331279"/>
                  </a:lnTo>
                  <a:lnTo>
                    <a:pt x="500684" y="331952"/>
                  </a:lnTo>
                  <a:lnTo>
                    <a:pt x="500443" y="332638"/>
                  </a:lnTo>
                  <a:lnTo>
                    <a:pt x="500468" y="333298"/>
                  </a:lnTo>
                  <a:lnTo>
                    <a:pt x="500494" y="333946"/>
                  </a:lnTo>
                  <a:lnTo>
                    <a:pt x="500786" y="334556"/>
                  </a:lnTo>
                  <a:lnTo>
                    <a:pt x="500976" y="335178"/>
                  </a:lnTo>
                  <a:lnTo>
                    <a:pt x="501269" y="335114"/>
                  </a:lnTo>
                  <a:lnTo>
                    <a:pt x="501865" y="335026"/>
                  </a:lnTo>
                  <a:close/>
                </a:path>
                <a:path w="975359" h="1003934">
                  <a:moveTo>
                    <a:pt x="504825" y="170637"/>
                  </a:moveTo>
                  <a:lnTo>
                    <a:pt x="504571" y="168097"/>
                  </a:lnTo>
                  <a:lnTo>
                    <a:pt x="504456" y="166814"/>
                  </a:lnTo>
                  <a:lnTo>
                    <a:pt x="503758" y="166865"/>
                  </a:lnTo>
                  <a:lnTo>
                    <a:pt x="503389" y="166878"/>
                  </a:lnTo>
                  <a:lnTo>
                    <a:pt x="503389" y="168097"/>
                  </a:lnTo>
                  <a:lnTo>
                    <a:pt x="503364" y="169303"/>
                  </a:lnTo>
                  <a:lnTo>
                    <a:pt x="503351" y="170510"/>
                  </a:lnTo>
                  <a:lnTo>
                    <a:pt x="504825" y="170637"/>
                  </a:lnTo>
                  <a:close/>
                </a:path>
                <a:path w="975359" h="1003934">
                  <a:moveTo>
                    <a:pt x="505752" y="564489"/>
                  </a:moveTo>
                  <a:lnTo>
                    <a:pt x="504812" y="563791"/>
                  </a:lnTo>
                  <a:lnTo>
                    <a:pt x="504304" y="563105"/>
                  </a:lnTo>
                  <a:lnTo>
                    <a:pt x="503351" y="563143"/>
                  </a:lnTo>
                  <a:lnTo>
                    <a:pt x="502894" y="563880"/>
                  </a:lnTo>
                  <a:lnTo>
                    <a:pt x="502450" y="564324"/>
                  </a:lnTo>
                  <a:lnTo>
                    <a:pt x="502881" y="564756"/>
                  </a:lnTo>
                  <a:lnTo>
                    <a:pt x="503262" y="565480"/>
                  </a:lnTo>
                  <a:lnTo>
                    <a:pt x="503770" y="565594"/>
                  </a:lnTo>
                  <a:lnTo>
                    <a:pt x="504202" y="565670"/>
                  </a:lnTo>
                  <a:lnTo>
                    <a:pt x="504774" y="565061"/>
                  </a:lnTo>
                  <a:lnTo>
                    <a:pt x="505752" y="564489"/>
                  </a:lnTo>
                  <a:close/>
                </a:path>
                <a:path w="975359" h="1003934">
                  <a:moveTo>
                    <a:pt x="513702" y="630885"/>
                  </a:moveTo>
                  <a:lnTo>
                    <a:pt x="512889" y="630212"/>
                  </a:lnTo>
                  <a:lnTo>
                    <a:pt x="512025" y="629983"/>
                  </a:lnTo>
                  <a:lnTo>
                    <a:pt x="511251" y="629881"/>
                  </a:lnTo>
                  <a:lnTo>
                    <a:pt x="511098" y="629869"/>
                  </a:lnTo>
                  <a:lnTo>
                    <a:pt x="510489" y="631291"/>
                  </a:lnTo>
                  <a:lnTo>
                    <a:pt x="511213" y="632066"/>
                  </a:lnTo>
                  <a:lnTo>
                    <a:pt x="512038" y="632294"/>
                  </a:lnTo>
                  <a:lnTo>
                    <a:pt x="513219" y="632929"/>
                  </a:lnTo>
                  <a:lnTo>
                    <a:pt x="513359" y="631825"/>
                  </a:lnTo>
                  <a:lnTo>
                    <a:pt x="513702" y="630885"/>
                  </a:lnTo>
                  <a:close/>
                </a:path>
                <a:path w="975359" h="1003934">
                  <a:moveTo>
                    <a:pt x="537540" y="903592"/>
                  </a:moveTo>
                  <a:lnTo>
                    <a:pt x="537133" y="903173"/>
                  </a:lnTo>
                  <a:lnTo>
                    <a:pt x="536765" y="902487"/>
                  </a:lnTo>
                  <a:lnTo>
                    <a:pt x="536282" y="902373"/>
                  </a:lnTo>
                  <a:lnTo>
                    <a:pt x="535660" y="902233"/>
                  </a:lnTo>
                  <a:lnTo>
                    <a:pt x="534936" y="902525"/>
                  </a:lnTo>
                  <a:lnTo>
                    <a:pt x="534263" y="902652"/>
                  </a:lnTo>
                  <a:lnTo>
                    <a:pt x="534250" y="902931"/>
                  </a:lnTo>
                  <a:lnTo>
                    <a:pt x="534250" y="903452"/>
                  </a:lnTo>
                  <a:lnTo>
                    <a:pt x="535216" y="903732"/>
                  </a:lnTo>
                  <a:lnTo>
                    <a:pt x="536194" y="903998"/>
                  </a:lnTo>
                  <a:lnTo>
                    <a:pt x="537184" y="904278"/>
                  </a:lnTo>
                  <a:lnTo>
                    <a:pt x="537425" y="903833"/>
                  </a:lnTo>
                  <a:lnTo>
                    <a:pt x="537540" y="903592"/>
                  </a:lnTo>
                  <a:close/>
                </a:path>
                <a:path w="975359" h="1003934">
                  <a:moveTo>
                    <a:pt x="547801" y="272326"/>
                  </a:moveTo>
                  <a:lnTo>
                    <a:pt x="546823" y="272186"/>
                  </a:lnTo>
                  <a:lnTo>
                    <a:pt x="545846" y="272059"/>
                  </a:lnTo>
                  <a:lnTo>
                    <a:pt x="544868" y="271907"/>
                  </a:lnTo>
                  <a:lnTo>
                    <a:pt x="544868" y="272808"/>
                  </a:lnTo>
                  <a:lnTo>
                    <a:pt x="544868" y="273253"/>
                  </a:lnTo>
                  <a:lnTo>
                    <a:pt x="545350" y="273316"/>
                  </a:lnTo>
                  <a:lnTo>
                    <a:pt x="545896" y="273545"/>
                  </a:lnTo>
                  <a:lnTo>
                    <a:pt x="546862" y="273177"/>
                  </a:lnTo>
                  <a:lnTo>
                    <a:pt x="547319" y="272707"/>
                  </a:lnTo>
                  <a:lnTo>
                    <a:pt x="547801" y="272326"/>
                  </a:lnTo>
                  <a:close/>
                </a:path>
                <a:path w="975359" h="1003934">
                  <a:moveTo>
                    <a:pt x="555205" y="1002449"/>
                  </a:moveTo>
                  <a:lnTo>
                    <a:pt x="554799" y="1002131"/>
                  </a:lnTo>
                  <a:lnTo>
                    <a:pt x="554418" y="1001839"/>
                  </a:lnTo>
                  <a:lnTo>
                    <a:pt x="554012" y="1001509"/>
                  </a:lnTo>
                  <a:lnTo>
                    <a:pt x="553427" y="1001547"/>
                  </a:lnTo>
                  <a:lnTo>
                    <a:pt x="552742" y="1001420"/>
                  </a:lnTo>
                  <a:lnTo>
                    <a:pt x="552259" y="1001674"/>
                  </a:lnTo>
                  <a:lnTo>
                    <a:pt x="551929" y="1001839"/>
                  </a:lnTo>
                  <a:lnTo>
                    <a:pt x="551662" y="1002906"/>
                  </a:lnTo>
                  <a:lnTo>
                    <a:pt x="551789" y="1003020"/>
                  </a:lnTo>
                  <a:lnTo>
                    <a:pt x="552284" y="1003388"/>
                  </a:lnTo>
                  <a:lnTo>
                    <a:pt x="552996" y="1003782"/>
                  </a:lnTo>
                  <a:lnTo>
                    <a:pt x="554151" y="1003541"/>
                  </a:lnTo>
                  <a:lnTo>
                    <a:pt x="554672" y="1002893"/>
                  </a:lnTo>
                  <a:lnTo>
                    <a:pt x="555205" y="1002449"/>
                  </a:lnTo>
                  <a:close/>
                </a:path>
                <a:path w="975359" h="1003934">
                  <a:moveTo>
                    <a:pt x="564896" y="803490"/>
                  </a:moveTo>
                  <a:lnTo>
                    <a:pt x="562470" y="800290"/>
                  </a:lnTo>
                  <a:lnTo>
                    <a:pt x="562203" y="800506"/>
                  </a:lnTo>
                  <a:lnTo>
                    <a:pt x="561936" y="800709"/>
                  </a:lnTo>
                  <a:lnTo>
                    <a:pt x="561670" y="800938"/>
                  </a:lnTo>
                  <a:lnTo>
                    <a:pt x="562457" y="801941"/>
                  </a:lnTo>
                  <a:lnTo>
                    <a:pt x="564057" y="803922"/>
                  </a:lnTo>
                  <a:lnTo>
                    <a:pt x="564337" y="803770"/>
                  </a:lnTo>
                  <a:lnTo>
                    <a:pt x="564616" y="803630"/>
                  </a:lnTo>
                  <a:lnTo>
                    <a:pt x="564896" y="803490"/>
                  </a:lnTo>
                  <a:close/>
                </a:path>
                <a:path w="975359" h="1003934">
                  <a:moveTo>
                    <a:pt x="565048" y="168973"/>
                  </a:moveTo>
                  <a:lnTo>
                    <a:pt x="562775" y="167576"/>
                  </a:lnTo>
                  <a:lnTo>
                    <a:pt x="561619" y="167589"/>
                  </a:lnTo>
                  <a:lnTo>
                    <a:pt x="560717" y="169202"/>
                  </a:lnTo>
                  <a:lnTo>
                    <a:pt x="560590" y="169456"/>
                  </a:lnTo>
                  <a:lnTo>
                    <a:pt x="560781" y="169887"/>
                  </a:lnTo>
                  <a:lnTo>
                    <a:pt x="560857" y="170522"/>
                  </a:lnTo>
                  <a:lnTo>
                    <a:pt x="562025" y="170091"/>
                  </a:lnTo>
                  <a:lnTo>
                    <a:pt x="563168" y="169672"/>
                  </a:lnTo>
                  <a:lnTo>
                    <a:pt x="565048" y="168973"/>
                  </a:lnTo>
                  <a:close/>
                </a:path>
                <a:path w="975359" h="1003934">
                  <a:moveTo>
                    <a:pt x="572490" y="402272"/>
                  </a:moveTo>
                  <a:lnTo>
                    <a:pt x="571868" y="401777"/>
                  </a:lnTo>
                  <a:lnTo>
                    <a:pt x="571246" y="401256"/>
                  </a:lnTo>
                  <a:lnTo>
                    <a:pt x="570611" y="400761"/>
                  </a:lnTo>
                  <a:lnTo>
                    <a:pt x="569976" y="401447"/>
                  </a:lnTo>
                  <a:lnTo>
                    <a:pt x="569671" y="401789"/>
                  </a:lnTo>
                  <a:lnTo>
                    <a:pt x="570433" y="402221"/>
                  </a:lnTo>
                  <a:lnTo>
                    <a:pt x="571182" y="402678"/>
                  </a:lnTo>
                  <a:lnTo>
                    <a:pt x="571957" y="403110"/>
                  </a:lnTo>
                  <a:lnTo>
                    <a:pt x="572135" y="402818"/>
                  </a:lnTo>
                  <a:lnTo>
                    <a:pt x="572312" y="402551"/>
                  </a:lnTo>
                  <a:lnTo>
                    <a:pt x="572490" y="402272"/>
                  </a:lnTo>
                  <a:close/>
                </a:path>
                <a:path w="975359" h="1003934">
                  <a:moveTo>
                    <a:pt x="609574" y="816292"/>
                  </a:moveTo>
                  <a:lnTo>
                    <a:pt x="607961" y="813943"/>
                  </a:lnTo>
                  <a:lnTo>
                    <a:pt x="607339" y="815505"/>
                  </a:lnTo>
                  <a:lnTo>
                    <a:pt x="606933" y="816559"/>
                  </a:lnTo>
                  <a:lnTo>
                    <a:pt x="606120" y="818603"/>
                  </a:lnTo>
                  <a:lnTo>
                    <a:pt x="608622" y="817143"/>
                  </a:lnTo>
                  <a:lnTo>
                    <a:pt x="609574" y="816292"/>
                  </a:lnTo>
                  <a:close/>
                </a:path>
                <a:path w="975359" h="1003934">
                  <a:moveTo>
                    <a:pt x="616458" y="658469"/>
                  </a:moveTo>
                  <a:lnTo>
                    <a:pt x="616127" y="657529"/>
                  </a:lnTo>
                  <a:lnTo>
                    <a:pt x="615772" y="656628"/>
                  </a:lnTo>
                  <a:lnTo>
                    <a:pt x="615442" y="655688"/>
                  </a:lnTo>
                  <a:lnTo>
                    <a:pt x="615086" y="655828"/>
                  </a:lnTo>
                  <a:lnTo>
                    <a:pt x="614743" y="655980"/>
                  </a:lnTo>
                  <a:lnTo>
                    <a:pt x="614387" y="656132"/>
                  </a:lnTo>
                  <a:lnTo>
                    <a:pt x="615238" y="657898"/>
                  </a:lnTo>
                  <a:lnTo>
                    <a:pt x="615657" y="658799"/>
                  </a:lnTo>
                  <a:lnTo>
                    <a:pt x="615924" y="658698"/>
                  </a:lnTo>
                  <a:lnTo>
                    <a:pt x="616458" y="658469"/>
                  </a:lnTo>
                  <a:close/>
                </a:path>
                <a:path w="975359" h="1003934">
                  <a:moveTo>
                    <a:pt x="625195" y="313410"/>
                  </a:moveTo>
                  <a:lnTo>
                    <a:pt x="624205" y="312242"/>
                  </a:lnTo>
                  <a:lnTo>
                    <a:pt x="622020" y="309664"/>
                  </a:lnTo>
                  <a:lnTo>
                    <a:pt x="620636" y="313080"/>
                  </a:lnTo>
                  <a:lnTo>
                    <a:pt x="622909" y="313321"/>
                  </a:lnTo>
                  <a:lnTo>
                    <a:pt x="625195" y="313410"/>
                  </a:lnTo>
                  <a:close/>
                </a:path>
                <a:path w="975359" h="1003934">
                  <a:moveTo>
                    <a:pt x="628357" y="351650"/>
                  </a:moveTo>
                  <a:lnTo>
                    <a:pt x="628103" y="351434"/>
                  </a:lnTo>
                  <a:lnTo>
                    <a:pt x="627837" y="351231"/>
                  </a:lnTo>
                  <a:lnTo>
                    <a:pt x="627583" y="351002"/>
                  </a:lnTo>
                  <a:lnTo>
                    <a:pt x="626694" y="352044"/>
                  </a:lnTo>
                  <a:lnTo>
                    <a:pt x="625805" y="353110"/>
                  </a:lnTo>
                  <a:lnTo>
                    <a:pt x="624928" y="354152"/>
                  </a:lnTo>
                  <a:lnTo>
                    <a:pt x="625754" y="354863"/>
                  </a:lnTo>
                  <a:lnTo>
                    <a:pt x="626630" y="353783"/>
                  </a:lnTo>
                  <a:lnTo>
                    <a:pt x="627494" y="352717"/>
                  </a:lnTo>
                  <a:lnTo>
                    <a:pt x="628357" y="351650"/>
                  </a:lnTo>
                  <a:close/>
                </a:path>
                <a:path w="975359" h="1003934">
                  <a:moveTo>
                    <a:pt x="668680" y="758609"/>
                  </a:moveTo>
                  <a:lnTo>
                    <a:pt x="668096" y="757555"/>
                  </a:lnTo>
                  <a:lnTo>
                    <a:pt x="666902" y="755459"/>
                  </a:lnTo>
                  <a:lnTo>
                    <a:pt x="666534" y="755662"/>
                  </a:lnTo>
                  <a:lnTo>
                    <a:pt x="666127" y="755865"/>
                  </a:lnTo>
                  <a:lnTo>
                    <a:pt x="665746" y="756069"/>
                  </a:lnTo>
                  <a:lnTo>
                    <a:pt x="667219" y="759129"/>
                  </a:lnTo>
                  <a:lnTo>
                    <a:pt x="667715" y="758964"/>
                  </a:lnTo>
                  <a:lnTo>
                    <a:pt x="668197" y="758774"/>
                  </a:lnTo>
                  <a:lnTo>
                    <a:pt x="668680" y="758609"/>
                  </a:lnTo>
                  <a:close/>
                </a:path>
                <a:path w="975359" h="1003934">
                  <a:moveTo>
                    <a:pt x="676008" y="727278"/>
                  </a:moveTo>
                  <a:lnTo>
                    <a:pt x="675551" y="724636"/>
                  </a:lnTo>
                  <a:lnTo>
                    <a:pt x="675335" y="723315"/>
                  </a:lnTo>
                  <a:lnTo>
                    <a:pt x="674928" y="723417"/>
                  </a:lnTo>
                  <a:lnTo>
                    <a:pt x="674547" y="723531"/>
                  </a:lnTo>
                  <a:lnTo>
                    <a:pt x="674141" y="723633"/>
                  </a:lnTo>
                  <a:lnTo>
                    <a:pt x="674357" y="724916"/>
                  </a:lnTo>
                  <a:lnTo>
                    <a:pt x="674585" y="726211"/>
                  </a:lnTo>
                  <a:lnTo>
                    <a:pt x="674789" y="727481"/>
                  </a:lnTo>
                  <a:lnTo>
                    <a:pt x="675208" y="727405"/>
                  </a:lnTo>
                  <a:lnTo>
                    <a:pt x="675614" y="727354"/>
                  </a:lnTo>
                  <a:lnTo>
                    <a:pt x="676008" y="727278"/>
                  </a:lnTo>
                  <a:close/>
                </a:path>
                <a:path w="975359" h="1003934">
                  <a:moveTo>
                    <a:pt x="685025" y="473087"/>
                  </a:moveTo>
                  <a:lnTo>
                    <a:pt x="684403" y="471919"/>
                  </a:lnTo>
                  <a:lnTo>
                    <a:pt x="683602" y="471462"/>
                  </a:lnTo>
                  <a:lnTo>
                    <a:pt x="682790" y="471411"/>
                  </a:lnTo>
                  <a:lnTo>
                    <a:pt x="682180" y="471385"/>
                  </a:lnTo>
                  <a:lnTo>
                    <a:pt x="681545" y="471830"/>
                  </a:lnTo>
                  <a:lnTo>
                    <a:pt x="680910" y="472071"/>
                  </a:lnTo>
                  <a:lnTo>
                    <a:pt x="680935" y="472389"/>
                  </a:lnTo>
                  <a:lnTo>
                    <a:pt x="680961" y="472694"/>
                  </a:lnTo>
                  <a:lnTo>
                    <a:pt x="680999" y="472998"/>
                  </a:lnTo>
                  <a:lnTo>
                    <a:pt x="685025" y="473087"/>
                  </a:lnTo>
                  <a:close/>
                </a:path>
                <a:path w="975359" h="1003934">
                  <a:moveTo>
                    <a:pt x="701649" y="185534"/>
                  </a:moveTo>
                  <a:lnTo>
                    <a:pt x="700608" y="185432"/>
                  </a:lnTo>
                  <a:lnTo>
                    <a:pt x="699782" y="185280"/>
                  </a:lnTo>
                  <a:lnTo>
                    <a:pt x="698842" y="185331"/>
                  </a:lnTo>
                  <a:lnTo>
                    <a:pt x="698766" y="186220"/>
                  </a:lnTo>
                  <a:lnTo>
                    <a:pt x="698652" y="186715"/>
                  </a:lnTo>
                  <a:lnTo>
                    <a:pt x="699414" y="186880"/>
                  </a:lnTo>
                  <a:lnTo>
                    <a:pt x="700189" y="187159"/>
                  </a:lnTo>
                  <a:lnTo>
                    <a:pt x="700989" y="187172"/>
                  </a:lnTo>
                  <a:lnTo>
                    <a:pt x="701154" y="187198"/>
                  </a:lnTo>
                  <a:lnTo>
                    <a:pt x="701332" y="186334"/>
                  </a:lnTo>
                  <a:lnTo>
                    <a:pt x="701649" y="185534"/>
                  </a:lnTo>
                  <a:close/>
                </a:path>
                <a:path w="975359" h="1003934">
                  <a:moveTo>
                    <a:pt x="710653" y="784352"/>
                  </a:moveTo>
                  <a:lnTo>
                    <a:pt x="709422" y="783145"/>
                  </a:lnTo>
                  <a:lnTo>
                    <a:pt x="708812" y="782561"/>
                  </a:lnTo>
                  <a:lnTo>
                    <a:pt x="708494" y="782891"/>
                  </a:lnTo>
                  <a:lnTo>
                    <a:pt x="708190" y="783234"/>
                  </a:lnTo>
                  <a:lnTo>
                    <a:pt x="707872" y="783551"/>
                  </a:lnTo>
                  <a:lnTo>
                    <a:pt x="708596" y="784072"/>
                  </a:lnTo>
                  <a:lnTo>
                    <a:pt x="709307" y="784593"/>
                  </a:lnTo>
                  <a:lnTo>
                    <a:pt x="710031" y="785101"/>
                  </a:lnTo>
                  <a:lnTo>
                    <a:pt x="710247" y="784860"/>
                  </a:lnTo>
                  <a:lnTo>
                    <a:pt x="710438" y="784593"/>
                  </a:lnTo>
                  <a:lnTo>
                    <a:pt x="710653" y="784352"/>
                  </a:lnTo>
                  <a:close/>
                </a:path>
                <a:path w="975359" h="1003934">
                  <a:moveTo>
                    <a:pt x="713994" y="718146"/>
                  </a:moveTo>
                  <a:lnTo>
                    <a:pt x="712863" y="717575"/>
                  </a:lnTo>
                  <a:lnTo>
                    <a:pt x="712266" y="717016"/>
                  </a:lnTo>
                  <a:lnTo>
                    <a:pt x="711263" y="717080"/>
                  </a:lnTo>
                  <a:lnTo>
                    <a:pt x="710895" y="717867"/>
                  </a:lnTo>
                  <a:lnTo>
                    <a:pt x="710488" y="718324"/>
                  </a:lnTo>
                  <a:lnTo>
                    <a:pt x="710996" y="718731"/>
                  </a:lnTo>
                  <a:lnTo>
                    <a:pt x="711492" y="719416"/>
                  </a:lnTo>
                  <a:lnTo>
                    <a:pt x="712025" y="719480"/>
                  </a:lnTo>
                  <a:lnTo>
                    <a:pt x="712482" y="719531"/>
                  </a:lnTo>
                  <a:lnTo>
                    <a:pt x="713016" y="718832"/>
                  </a:lnTo>
                  <a:lnTo>
                    <a:pt x="713994" y="718146"/>
                  </a:lnTo>
                  <a:close/>
                </a:path>
                <a:path w="975359" h="1003934">
                  <a:moveTo>
                    <a:pt x="748093" y="545541"/>
                  </a:moveTo>
                  <a:lnTo>
                    <a:pt x="746379" y="545096"/>
                  </a:lnTo>
                  <a:lnTo>
                    <a:pt x="745756" y="544931"/>
                  </a:lnTo>
                  <a:lnTo>
                    <a:pt x="745604" y="545541"/>
                  </a:lnTo>
                  <a:lnTo>
                    <a:pt x="745312" y="546201"/>
                  </a:lnTo>
                  <a:lnTo>
                    <a:pt x="745363" y="546785"/>
                  </a:lnTo>
                  <a:lnTo>
                    <a:pt x="745375" y="547027"/>
                  </a:lnTo>
                  <a:lnTo>
                    <a:pt x="746340" y="547471"/>
                  </a:lnTo>
                  <a:lnTo>
                    <a:pt x="746594" y="547319"/>
                  </a:lnTo>
                  <a:lnTo>
                    <a:pt x="747102" y="547052"/>
                  </a:lnTo>
                  <a:lnTo>
                    <a:pt x="747395" y="546417"/>
                  </a:lnTo>
                  <a:lnTo>
                    <a:pt x="748093" y="545541"/>
                  </a:lnTo>
                  <a:close/>
                </a:path>
                <a:path w="975359" h="1003934">
                  <a:moveTo>
                    <a:pt x="814717" y="690308"/>
                  </a:moveTo>
                  <a:lnTo>
                    <a:pt x="814451" y="689140"/>
                  </a:lnTo>
                  <a:lnTo>
                    <a:pt x="811606" y="688949"/>
                  </a:lnTo>
                  <a:lnTo>
                    <a:pt x="814311" y="693077"/>
                  </a:lnTo>
                  <a:lnTo>
                    <a:pt x="814717" y="690308"/>
                  </a:lnTo>
                  <a:close/>
                </a:path>
                <a:path w="975359" h="1003934">
                  <a:moveTo>
                    <a:pt x="823201" y="288531"/>
                  </a:moveTo>
                  <a:lnTo>
                    <a:pt x="822375" y="287718"/>
                  </a:lnTo>
                  <a:lnTo>
                    <a:pt x="821537" y="286931"/>
                  </a:lnTo>
                  <a:lnTo>
                    <a:pt x="820686" y="286131"/>
                  </a:lnTo>
                  <a:lnTo>
                    <a:pt x="819810" y="287058"/>
                  </a:lnTo>
                  <a:lnTo>
                    <a:pt x="822452" y="289318"/>
                  </a:lnTo>
                  <a:lnTo>
                    <a:pt x="822718" y="289064"/>
                  </a:lnTo>
                  <a:lnTo>
                    <a:pt x="822960" y="288785"/>
                  </a:lnTo>
                  <a:lnTo>
                    <a:pt x="823201" y="288531"/>
                  </a:lnTo>
                  <a:close/>
                </a:path>
                <a:path w="975359" h="1003934">
                  <a:moveTo>
                    <a:pt x="839266" y="326148"/>
                  </a:moveTo>
                  <a:lnTo>
                    <a:pt x="838771" y="325221"/>
                  </a:lnTo>
                  <a:lnTo>
                    <a:pt x="838238" y="324294"/>
                  </a:lnTo>
                  <a:lnTo>
                    <a:pt x="837742" y="323367"/>
                  </a:lnTo>
                  <a:lnTo>
                    <a:pt x="837399" y="323519"/>
                  </a:lnTo>
                  <a:lnTo>
                    <a:pt x="837044" y="323697"/>
                  </a:lnTo>
                  <a:lnTo>
                    <a:pt x="836701" y="323862"/>
                  </a:lnTo>
                  <a:lnTo>
                    <a:pt x="837057" y="324840"/>
                  </a:lnTo>
                  <a:lnTo>
                    <a:pt x="837793" y="326796"/>
                  </a:lnTo>
                  <a:lnTo>
                    <a:pt x="838288" y="326567"/>
                  </a:lnTo>
                  <a:lnTo>
                    <a:pt x="838771" y="326377"/>
                  </a:lnTo>
                  <a:lnTo>
                    <a:pt x="839266" y="326148"/>
                  </a:lnTo>
                  <a:close/>
                </a:path>
                <a:path w="975359" h="1003934">
                  <a:moveTo>
                    <a:pt x="840816" y="316725"/>
                  </a:moveTo>
                  <a:lnTo>
                    <a:pt x="839190" y="313817"/>
                  </a:lnTo>
                  <a:lnTo>
                    <a:pt x="839228" y="316280"/>
                  </a:lnTo>
                  <a:lnTo>
                    <a:pt x="839228" y="317588"/>
                  </a:lnTo>
                  <a:lnTo>
                    <a:pt x="839228" y="318884"/>
                  </a:lnTo>
                  <a:lnTo>
                    <a:pt x="840816" y="316725"/>
                  </a:lnTo>
                  <a:close/>
                </a:path>
                <a:path w="975359" h="1003934">
                  <a:moveTo>
                    <a:pt x="866381" y="352869"/>
                  </a:moveTo>
                  <a:lnTo>
                    <a:pt x="866140" y="352463"/>
                  </a:lnTo>
                  <a:lnTo>
                    <a:pt x="865911" y="352082"/>
                  </a:lnTo>
                  <a:lnTo>
                    <a:pt x="865657" y="351675"/>
                  </a:lnTo>
                  <a:lnTo>
                    <a:pt x="864146" y="352856"/>
                  </a:lnTo>
                  <a:lnTo>
                    <a:pt x="863409" y="353453"/>
                  </a:lnTo>
                  <a:lnTo>
                    <a:pt x="863574" y="353720"/>
                  </a:lnTo>
                  <a:lnTo>
                    <a:pt x="863904" y="354190"/>
                  </a:lnTo>
                  <a:lnTo>
                    <a:pt x="864743" y="353758"/>
                  </a:lnTo>
                  <a:lnTo>
                    <a:pt x="865568" y="353314"/>
                  </a:lnTo>
                  <a:lnTo>
                    <a:pt x="866381" y="352869"/>
                  </a:lnTo>
                  <a:close/>
                </a:path>
                <a:path w="975359" h="1003934">
                  <a:moveTo>
                    <a:pt x="884199" y="581139"/>
                  </a:moveTo>
                  <a:lnTo>
                    <a:pt x="883831" y="580872"/>
                  </a:lnTo>
                  <a:lnTo>
                    <a:pt x="883437" y="580618"/>
                  </a:lnTo>
                  <a:lnTo>
                    <a:pt x="883069" y="580364"/>
                  </a:lnTo>
                  <a:lnTo>
                    <a:pt x="882650" y="581139"/>
                  </a:lnTo>
                  <a:lnTo>
                    <a:pt x="882205" y="581914"/>
                  </a:lnTo>
                  <a:lnTo>
                    <a:pt x="881837" y="582688"/>
                  </a:lnTo>
                  <a:lnTo>
                    <a:pt x="882535" y="583234"/>
                  </a:lnTo>
                  <a:lnTo>
                    <a:pt x="883132" y="582536"/>
                  </a:lnTo>
                  <a:lnTo>
                    <a:pt x="883666" y="581850"/>
                  </a:lnTo>
                  <a:lnTo>
                    <a:pt x="884199" y="581139"/>
                  </a:lnTo>
                  <a:close/>
                </a:path>
                <a:path w="975359" h="1003934">
                  <a:moveTo>
                    <a:pt x="890739" y="582587"/>
                  </a:moveTo>
                  <a:lnTo>
                    <a:pt x="890016" y="581952"/>
                  </a:lnTo>
                  <a:lnTo>
                    <a:pt x="889317" y="581279"/>
                  </a:lnTo>
                  <a:lnTo>
                    <a:pt x="888504" y="580732"/>
                  </a:lnTo>
                  <a:lnTo>
                    <a:pt x="887818" y="581355"/>
                  </a:lnTo>
                  <a:lnTo>
                    <a:pt x="887450" y="581710"/>
                  </a:lnTo>
                  <a:lnTo>
                    <a:pt x="889025" y="583018"/>
                  </a:lnTo>
                  <a:lnTo>
                    <a:pt x="889800" y="583679"/>
                  </a:lnTo>
                  <a:lnTo>
                    <a:pt x="890739" y="582587"/>
                  </a:lnTo>
                  <a:close/>
                </a:path>
                <a:path w="975359" h="1003934">
                  <a:moveTo>
                    <a:pt x="892124" y="357327"/>
                  </a:moveTo>
                  <a:lnTo>
                    <a:pt x="889800" y="356717"/>
                  </a:lnTo>
                  <a:lnTo>
                    <a:pt x="888784" y="356489"/>
                  </a:lnTo>
                  <a:lnTo>
                    <a:pt x="887768" y="356222"/>
                  </a:lnTo>
                  <a:lnTo>
                    <a:pt x="887399" y="356997"/>
                  </a:lnTo>
                  <a:lnTo>
                    <a:pt x="887234" y="357365"/>
                  </a:lnTo>
                  <a:lnTo>
                    <a:pt x="887755" y="357771"/>
                  </a:lnTo>
                  <a:lnTo>
                    <a:pt x="888250" y="358457"/>
                  </a:lnTo>
                  <a:lnTo>
                    <a:pt x="889469" y="358546"/>
                  </a:lnTo>
                  <a:lnTo>
                    <a:pt x="890168" y="358051"/>
                  </a:lnTo>
                  <a:lnTo>
                    <a:pt x="892124" y="357327"/>
                  </a:lnTo>
                  <a:close/>
                </a:path>
                <a:path w="975359" h="1003934">
                  <a:moveTo>
                    <a:pt x="908494" y="455752"/>
                  </a:moveTo>
                  <a:lnTo>
                    <a:pt x="907872" y="454850"/>
                  </a:lnTo>
                  <a:lnTo>
                    <a:pt x="907224" y="453948"/>
                  </a:lnTo>
                  <a:lnTo>
                    <a:pt x="906576" y="453047"/>
                  </a:lnTo>
                  <a:lnTo>
                    <a:pt x="906322" y="453224"/>
                  </a:lnTo>
                  <a:lnTo>
                    <a:pt x="906030" y="453377"/>
                  </a:lnTo>
                  <a:lnTo>
                    <a:pt x="905764" y="453542"/>
                  </a:lnTo>
                  <a:lnTo>
                    <a:pt x="906208" y="454494"/>
                  </a:lnTo>
                  <a:lnTo>
                    <a:pt x="907148" y="456361"/>
                  </a:lnTo>
                  <a:lnTo>
                    <a:pt x="907592" y="456171"/>
                  </a:lnTo>
                  <a:lnTo>
                    <a:pt x="908494" y="455752"/>
                  </a:lnTo>
                  <a:close/>
                </a:path>
                <a:path w="975359" h="1003934">
                  <a:moveTo>
                    <a:pt x="922947" y="749185"/>
                  </a:moveTo>
                  <a:lnTo>
                    <a:pt x="922223" y="748741"/>
                  </a:lnTo>
                  <a:lnTo>
                    <a:pt x="921512" y="748233"/>
                  </a:lnTo>
                  <a:lnTo>
                    <a:pt x="920915" y="748893"/>
                  </a:lnTo>
                  <a:lnTo>
                    <a:pt x="920432" y="749579"/>
                  </a:lnTo>
                  <a:lnTo>
                    <a:pt x="920089" y="750316"/>
                  </a:lnTo>
                  <a:lnTo>
                    <a:pt x="921105" y="751230"/>
                  </a:lnTo>
                  <a:lnTo>
                    <a:pt x="921766" y="750658"/>
                  </a:lnTo>
                  <a:lnTo>
                    <a:pt x="922274" y="749998"/>
                  </a:lnTo>
                  <a:lnTo>
                    <a:pt x="922947" y="749185"/>
                  </a:lnTo>
                  <a:close/>
                </a:path>
                <a:path w="975359" h="1003934">
                  <a:moveTo>
                    <a:pt x="975321" y="531114"/>
                  </a:moveTo>
                  <a:lnTo>
                    <a:pt x="973251" y="530009"/>
                  </a:lnTo>
                  <a:lnTo>
                    <a:pt x="971994" y="531876"/>
                  </a:lnTo>
                  <a:lnTo>
                    <a:pt x="972197" y="532993"/>
                  </a:lnTo>
                  <a:lnTo>
                    <a:pt x="974318" y="534174"/>
                  </a:lnTo>
                  <a:lnTo>
                    <a:pt x="975144" y="532333"/>
                  </a:lnTo>
                  <a:lnTo>
                    <a:pt x="975321" y="5311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76">
              <a:extLst>
                <a:ext uri="{FF2B5EF4-FFF2-40B4-BE49-F238E27FC236}">
                  <a16:creationId xmlns:a16="http://schemas.microsoft.com/office/drawing/2014/main" id="{C064A419-583A-FE58-69B2-8FE4491C20C2}"/>
                </a:ext>
              </a:extLst>
            </p:cNvPr>
            <p:cNvSpPr/>
            <p:nvPr/>
          </p:nvSpPr>
          <p:spPr>
            <a:xfrm>
              <a:off x="2849244" y="3666658"/>
              <a:ext cx="810095" cy="676504"/>
            </a:xfrm>
            <a:custGeom>
              <a:avLst/>
              <a:gdLst/>
              <a:ahLst/>
              <a:cxnLst/>
              <a:rect l="l" t="t" r="r" b="b"/>
              <a:pathLst>
                <a:path w="1041400" h="989329">
                  <a:moveTo>
                    <a:pt x="7531" y="451764"/>
                  </a:moveTo>
                  <a:lnTo>
                    <a:pt x="7137" y="448602"/>
                  </a:lnTo>
                  <a:lnTo>
                    <a:pt x="6959" y="447141"/>
                  </a:lnTo>
                  <a:lnTo>
                    <a:pt x="2146" y="448170"/>
                  </a:lnTo>
                  <a:lnTo>
                    <a:pt x="25" y="448640"/>
                  </a:lnTo>
                  <a:lnTo>
                    <a:pt x="25" y="449414"/>
                  </a:lnTo>
                  <a:lnTo>
                    <a:pt x="0" y="449795"/>
                  </a:lnTo>
                  <a:lnTo>
                    <a:pt x="2349" y="450392"/>
                  </a:lnTo>
                  <a:lnTo>
                    <a:pt x="4635" y="451015"/>
                  </a:lnTo>
                  <a:lnTo>
                    <a:pt x="7531" y="451764"/>
                  </a:lnTo>
                  <a:close/>
                </a:path>
                <a:path w="1041400" h="989329">
                  <a:moveTo>
                    <a:pt x="40449" y="419481"/>
                  </a:moveTo>
                  <a:lnTo>
                    <a:pt x="30403" y="415874"/>
                  </a:lnTo>
                  <a:lnTo>
                    <a:pt x="29870" y="418833"/>
                  </a:lnTo>
                  <a:lnTo>
                    <a:pt x="31013" y="419760"/>
                  </a:lnTo>
                  <a:lnTo>
                    <a:pt x="35179" y="420700"/>
                  </a:lnTo>
                  <a:lnTo>
                    <a:pt x="37541" y="421944"/>
                  </a:lnTo>
                  <a:lnTo>
                    <a:pt x="40449" y="419481"/>
                  </a:lnTo>
                  <a:close/>
                </a:path>
                <a:path w="1041400" h="989329">
                  <a:moveTo>
                    <a:pt x="110375" y="381304"/>
                  </a:moveTo>
                  <a:lnTo>
                    <a:pt x="109664" y="381165"/>
                  </a:lnTo>
                  <a:lnTo>
                    <a:pt x="108242" y="380847"/>
                  </a:lnTo>
                  <a:lnTo>
                    <a:pt x="107988" y="381711"/>
                  </a:lnTo>
                  <a:lnTo>
                    <a:pt x="108686" y="382003"/>
                  </a:lnTo>
                  <a:lnTo>
                    <a:pt x="109385" y="382308"/>
                  </a:lnTo>
                  <a:lnTo>
                    <a:pt x="110109" y="382600"/>
                  </a:lnTo>
                  <a:lnTo>
                    <a:pt x="110185" y="382168"/>
                  </a:lnTo>
                  <a:lnTo>
                    <a:pt x="110286" y="381749"/>
                  </a:lnTo>
                  <a:lnTo>
                    <a:pt x="110375" y="381304"/>
                  </a:lnTo>
                  <a:close/>
                </a:path>
                <a:path w="1041400" h="989329">
                  <a:moveTo>
                    <a:pt x="130175" y="853948"/>
                  </a:moveTo>
                  <a:lnTo>
                    <a:pt x="120789" y="850315"/>
                  </a:lnTo>
                  <a:lnTo>
                    <a:pt x="118516" y="850493"/>
                  </a:lnTo>
                  <a:lnTo>
                    <a:pt x="117767" y="855218"/>
                  </a:lnTo>
                  <a:lnTo>
                    <a:pt x="121780" y="854367"/>
                  </a:lnTo>
                  <a:lnTo>
                    <a:pt x="125907" y="856221"/>
                  </a:lnTo>
                  <a:lnTo>
                    <a:pt x="130175" y="853948"/>
                  </a:lnTo>
                  <a:close/>
                </a:path>
                <a:path w="1041400" h="989329">
                  <a:moveTo>
                    <a:pt x="169075" y="499757"/>
                  </a:moveTo>
                  <a:lnTo>
                    <a:pt x="168567" y="498995"/>
                  </a:lnTo>
                  <a:lnTo>
                    <a:pt x="168046" y="498246"/>
                  </a:lnTo>
                  <a:lnTo>
                    <a:pt x="167538" y="497484"/>
                  </a:lnTo>
                  <a:lnTo>
                    <a:pt x="167055" y="497801"/>
                  </a:lnTo>
                  <a:lnTo>
                    <a:pt x="166814" y="497992"/>
                  </a:lnTo>
                  <a:lnTo>
                    <a:pt x="167271" y="498754"/>
                  </a:lnTo>
                  <a:lnTo>
                    <a:pt x="168236" y="500303"/>
                  </a:lnTo>
                  <a:lnTo>
                    <a:pt x="168516" y="500126"/>
                  </a:lnTo>
                  <a:lnTo>
                    <a:pt x="168795" y="499935"/>
                  </a:lnTo>
                  <a:lnTo>
                    <a:pt x="169075" y="499757"/>
                  </a:lnTo>
                  <a:close/>
                </a:path>
                <a:path w="1041400" h="989329">
                  <a:moveTo>
                    <a:pt x="172758" y="480580"/>
                  </a:moveTo>
                  <a:lnTo>
                    <a:pt x="172631" y="479094"/>
                  </a:lnTo>
                  <a:lnTo>
                    <a:pt x="172389" y="478205"/>
                  </a:lnTo>
                  <a:lnTo>
                    <a:pt x="172339" y="477951"/>
                  </a:lnTo>
                  <a:lnTo>
                    <a:pt x="170649" y="477710"/>
                  </a:lnTo>
                  <a:lnTo>
                    <a:pt x="168389" y="479158"/>
                  </a:lnTo>
                  <a:lnTo>
                    <a:pt x="166865" y="480555"/>
                  </a:lnTo>
                  <a:lnTo>
                    <a:pt x="164744" y="482244"/>
                  </a:lnTo>
                  <a:lnTo>
                    <a:pt x="168313" y="483577"/>
                  </a:lnTo>
                  <a:lnTo>
                    <a:pt x="170434" y="482498"/>
                  </a:lnTo>
                  <a:lnTo>
                    <a:pt x="172758" y="480580"/>
                  </a:lnTo>
                  <a:close/>
                </a:path>
                <a:path w="1041400" h="989329">
                  <a:moveTo>
                    <a:pt x="219290" y="136436"/>
                  </a:moveTo>
                  <a:lnTo>
                    <a:pt x="218440" y="136283"/>
                  </a:lnTo>
                  <a:lnTo>
                    <a:pt x="217741" y="136017"/>
                  </a:lnTo>
                  <a:lnTo>
                    <a:pt x="217093" y="136080"/>
                  </a:lnTo>
                  <a:lnTo>
                    <a:pt x="216814" y="136118"/>
                  </a:lnTo>
                  <a:lnTo>
                    <a:pt x="216598" y="136842"/>
                  </a:lnTo>
                  <a:lnTo>
                    <a:pt x="216369" y="137248"/>
                  </a:lnTo>
                  <a:lnTo>
                    <a:pt x="217068" y="137541"/>
                  </a:lnTo>
                  <a:lnTo>
                    <a:pt x="217754" y="137896"/>
                  </a:lnTo>
                  <a:lnTo>
                    <a:pt x="218490" y="137998"/>
                  </a:lnTo>
                  <a:lnTo>
                    <a:pt x="218643" y="138023"/>
                  </a:lnTo>
                  <a:lnTo>
                    <a:pt x="218935" y="137160"/>
                  </a:lnTo>
                  <a:lnTo>
                    <a:pt x="219290" y="136436"/>
                  </a:lnTo>
                  <a:close/>
                </a:path>
                <a:path w="1041400" h="989329">
                  <a:moveTo>
                    <a:pt x="223304" y="468706"/>
                  </a:moveTo>
                  <a:lnTo>
                    <a:pt x="220345" y="465493"/>
                  </a:lnTo>
                  <a:lnTo>
                    <a:pt x="216636" y="466356"/>
                  </a:lnTo>
                  <a:lnTo>
                    <a:pt x="212610" y="465836"/>
                  </a:lnTo>
                  <a:lnTo>
                    <a:pt x="213969" y="468058"/>
                  </a:lnTo>
                  <a:lnTo>
                    <a:pt x="214757" y="469696"/>
                  </a:lnTo>
                  <a:lnTo>
                    <a:pt x="216725" y="472059"/>
                  </a:lnTo>
                  <a:lnTo>
                    <a:pt x="218160" y="473494"/>
                  </a:lnTo>
                  <a:lnTo>
                    <a:pt x="220751" y="472960"/>
                  </a:lnTo>
                  <a:lnTo>
                    <a:pt x="220840" y="471297"/>
                  </a:lnTo>
                  <a:lnTo>
                    <a:pt x="220040" y="469709"/>
                  </a:lnTo>
                  <a:lnTo>
                    <a:pt x="219887" y="469417"/>
                  </a:lnTo>
                  <a:lnTo>
                    <a:pt x="220370" y="468845"/>
                  </a:lnTo>
                  <a:lnTo>
                    <a:pt x="220484" y="468553"/>
                  </a:lnTo>
                  <a:lnTo>
                    <a:pt x="223304" y="468706"/>
                  </a:lnTo>
                  <a:close/>
                </a:path>
                <a:path w="1041400" h="989329">
                  <a:moveTo>
                    <a:pt x="256794" y="806373"/>
                  </a:moveTo>
                  <a:lnTo>
                    <a:pt x="256362" y="805726"/>
                  </a:lnTo>
                  <a:lnTo>
                    <a:pt x="255473" y="804456"/>
                  </a:lnTo>
                  <a:lnTo>
                    <a:pt x="255028" y="804697"/>
                  </a:lnTo>
                  <a:lnTo>
                    <a:pt x="254812" y="804849"/>
                  </a:lnTo>
                  <a:lnTo>
                    <a:pt x="255422" y="806221"/>
                  </a:lnTo>
                  <a:lnTo>
                    <a:pt x="255714" y="806907"/>
                  </a:lnTo>
                  <a:lnTo>
                    <a:pt x="256438" y="806564"/>
                  </a:lnTo>
                  <a:lnTo>
                    <a:pt x="256794" y="806373"/>
                  </a:lnTo>
                  <a:close/>
                </a:path>
                <a:path w="1041400" h="989329">
                  <a:moveTo>
                    <a:pt x="259384" y="758558"/>
                  </a:moveTo>
                  <a:lnTo>
                    <a:pt x="257924" y="755573"/>
                  </a:lnTo>
                  <a:lnTo>
                    <a:pt x="257390" y="751941"/>
                  </a:lnTo>
                  <a:lnTo>
                    <a:pt x="253479" y="749960"/>
                  </a:lnTo>
                  <a:lnTo>
                    <a:pt x="253936" y="754316"/>
                  </a:lnTo>
                  <a:lnTo>
                    <a:pt x="256247" y="756716"/>
                  </a:lnTo>
                  <a:lnTo>
                    <a:pt x="259384" y="758558"/>
                  </a:lnTo>
                  <a:close/>
                </a:path>
                <a:path w="1041400" h="989329">
                  <a:moveTo>
                    <a:pt x="271183" y="256108"/>
                  </a:moveTo>
                  <a:lnTo>
                    <a:pt x="270878" y="255282"/>
                  </a:lnTo>
                  <a:lnTo>
                    <a:pt x="270103" y="255270"/>
                  </a:lnTo>
                  <a:lnTo>
                    <a:pt x="269633" y="255117"/>
                  </a:lnTo>
                  <a:lnTo>
                    <a:pt x="269481" y="255739"/>
                  </a:lnTo>
                  <a:lnTo>
                    <a:pt x="269227" y="256387"/>
                  </a:lnTo>
                  <a:lnTo>
                    <a:pt x="269278" y="256971"/>
                  </a:lnTo>
                  <a:lnTo>
                    <a:pt x="269316" y="257213"/>
                  </a:lnTo>
                  <a:lnTo>
                    <a:pt x="270103" y="257365"/>
                  </a:lnTo>
                  <a:lnTo>
                    <a:pt x="270954" y="257695"/>
                  </a:lnTo>
                  <a:lnTo>
                    <a:pt x="270992" y="256794"/>
                  </a:lnTo>
                  <a:lnTo>
                    <a:pt x="271183" y="256108"/>
                  </a:lnTo>
                  <a:close/>
                </a:path>
                <a:path w="1041400" h="989329">
                  <a:moveTo>
                    <a:pt x="280314" y="150482"/>
                  </a:moveTo>
                  <a:lnTo>
                    <a:pt x="279844" y="149745"/>
                  </a:lnTo>
                  <a:lnTo>
                    <a:pt x="279234" y="149428"/>
                  </a:lnTo>
                  <a:lnTo>
                    <a:pt x="278434" y="148767"/>
                  </a:lnTo>
                  <a:lnTo>
                    <a:pt x="278231" y="149669"/>
                  </a:lnTo>
                  <a:lnTo>
                    <a:pt x="277914" y="150279"/>
                  </a:lnTo>
                  <a:lnTo>
                    <a:pt x="278066" y="150444"/>
                  </a:lnTo>
                  <a:lnTo>
                    <a:pt x="278523" y="150914"/>
                  </a:lnTo>
                  <a:lnTo>
                    <a:pt x="279171" y="151168"/>
                  </a:lnTo>
                  <a:lnTo>
                    <a:pt x="279742" y="151511"/>
                  </a:lnTo>
                  <a:lnTo>
                    <a:pt x="279895" y="151066"/>
                  </a:lnTo>
                  <a:lnTo>
                    <a:pt x="280314" y="150482"/>
                  </a:lnTo>
                  <a:close/>
                </a:path>
                <a:path w="1041400" h="989329">
                  <a:moveTo>
                    <a:pt x="307797" y="660260"/>
                  </a:moveTo>
                  <a:lnTo>
                    <a:pt x="307340" y="660133"/>
                  </a:lnTo>
                  <a:lnTo>
                    <a:pt x="306717" y="659765"/>
                  </a:lnTo>
                  <a:lnTo>
                    <a:pt x="306489" y="659930"/>
                  </a:lnTo>
                  <a:lnTo>
                    <a:pt x="306133" y="660196"/>
                  </a:lnTo>
                  <a:lnTo>
                    <a:pt x="305917" y="660831"/>
                  </a:lnTo>
                  <a:lnTo>
                    <a:pt x="305955" y="661504"/>
                  </a:lnTo>
                  <a:lnTo>
                    <a:pt x="306717" y="661631"/>
                  </a:lnTo>
                  <a:lnTo>
                    <a:pt x="307314" y="661885"/>
                  </a:lnTo>
                  <a:lnTo>
                    <a:pt x="307644" y="660730"/>
                  </a:lnTo>
                  <a:lnTo>
                    <a:pt x="307797" y="660260"/>
                  </a:lnTo>
                  <a:close/>
                </a:path>
                <a:path w="1041400" h="989329">
                  <a:moveTo>
                    <a:pt x="335203" y="972121"/>
                  </a:moveTo>
                  <a:lnTo>
                    <a:pt x="334619" y="966939"/>
                  </a:lnTo>
                  <a:lnTo>
                    <a:pt x="332981" y="963320"/>
                  </a:lnTo>
                  <a:lnTo>
                    <a:pt x="327482" y="961072"/>
                  </a:lnTo>
                  <a:lnTo>
                    <a:pt x="328536" y="966216"/>
                  </a:lnTo>
                  <a:lnTo>
                    <a:pt x="330060" y="969962"/>
                  </a:lnTo>
                  <a:lnTo>
                    <a:pt x="335203" y="972121"/>
                  </a:lnTo>
                  <a:close/>
                </a:path>
                <a:path w="1041400" h="989329">
                  <a:moveTo>
                    <a:pt x="351472" y="391236"/>
                  </a:moveTo>
                  <a:lnTo>
                    <a:pt x="350926" y="390601"/>
                  </a:lnTo>
                  <a:lnTo>
                    <a:pt x="350647" y="390283"/>
                  </a:lnTo>
                  <a:lnTo>
                    <a:pt x="349885" y="391007"/>
                  </a:lnTo>
                  <a:lnTo>
                    <a:pt x="349135" y="391744"/>
                  </a:lnTo>
                  <a:lnTo>
                    <a:pt x="347827" y="393001"/>
                  </a:lnTo>
                  <a:lnTo>
                    <a:pt x="349161" y="392823"/>
                  </a:lnTo>
                  <a:lnTo>
                    <a:pt x="349758" y="392887"/>
                  </a:lnTo>
                  <a:lnTo>
                    <a:pt x="350126" y="392633"/>
                  </a:lnTo>
                  <a:lnTo>
                    <a:pt x="350659" y="392303"/>
                  </a:lnTo>
                  <a:lnTo>
                    <a:pt x="351028" y="391718"/>
                  </a:lnTo>
                  <a:lnTo>
                    <a:pt x="351472" y="391236"/>
                  </a:lnTo>
                  <a:close/>
                </a:path>
                <a:path w="1041400" h="989329">
                  <a:moveTo>
                    <a:pt x="366953" y="382638"/>
                  </a:moveTo>
                  <a:lnTo>
                    <a:pt x="366585" y="381419"/>
                  </a:lnTo>
                  <a:lnTo>
                    <a:pt x="365125" y="381292"/>
                  </a:lnTo>
                  <a:lnTo>
                    <a:pt x="363613" y="380847"/>
                  </a:lnTo>
                  <a:lnTo>
                    <a:pt x="362267" y="381139"/>
                  </a:lnTo>
                  <a:lnTo>
                    <a:pt x="361353" y="381368"/>
                  </a:lnTo>
                  <a:lnTo>
                    <a:pt x="360705" y="382638"/>
                  </a:lnTo>
                  <a:lnTo>
                    <a:pt x="359930" y="383425"/>
                  </a:lnTo>
                  <a:lnTo>
                    <a:pt x="360934" y="383997"/>
                  </a:lnTo>
                  <a:lnTo>
                    <a:pt x="362077" y="385178"/>
                  </a:lnTo>
                  <a:lnTo>
                    <a:pt x="362902" y="384975"/>
                  </a:lnTo>
                  <a:lnTo>
                    <a:pt x="364363" y="384644"/>
                  </a:lnTo>
                  <a:lnTo>
                    <a:pt x="365607" y="383476"/>
                  </a:lnTo>
                  <a:lnTo>
                    <a:pt x="366953" y="382638"/>
                  </a:lnTo>
                  <a:close/>
                </a:path>
                <a:path w="1041400" h="989329">
                  <a:moveTo>
                    <a:pt x="372884" y="212420"/>
                  </a:moveTo>
                  <a:lnTo>
                    <a:pt x="371906" y="212394"/>
                  </a:lnTo>
                  <a:lnTo>
                    <a:pt x="370928" y="212369"/>
                  </a:lnTo>
                  <a:lnTo>
                    <a:pt x="369976" y="212369"/>
                  </a:lnTo>
                  <a:lnTo>
                    <a:pt x="369951" y="212648"/>
                  </a:lnTo>
                  <a:lnTo>
                    <a:pt x="369938" y="212940"/>
                  </a:lnTo>
                  <a:lnTo>
                    <a:pt x="369900" y="213233"/>
                  </a:lnTo>
                  <a:lnTo>
                    <a:pt x="370852" y="213398"/>
                  </a:lnTo>
                  <a:lnTo>
                    <a:pt x="371779" y="213550"/>
                  </a:lnTo>
                  <a:lnTo>
                    <a:pt x="372719" y="213715"/>
                  </a:lnTo>
                  <a:lnTo>
                    <a:pt x="372770" y="213283"/>
                  </a:lnTo>
                  <a:lnTo>
                    <a:pt x="372821" y="212852"/>
                  </a:lnTo>
                  <a:lnTo>
                    <a:pt x="372884" y="212420"/>
                  </a:lnTo>
                  <a:close/>
                </a:path>
                <a:path w="1041400" h="989329">
                  <a:moveTo>
                    <a:pt x="374218" y="128739"/>
                  </a:moveTo>
                  <a:lnTo>
                    <a:pt x="371297" y="126161"/>
                  </a:lnTo>
                  <a:lnTo>
                    <a:pt x="369836" y="125984"/>
                  </a:lnTo>
                  <a:lnTo>
                    <a:pt x="368782" y="126123"/>
                  </a:lnTo>
                  <a:lnTo>
                    <a:pt x="368401" y="126187"/>
                  </a:lnTo>
                  <a:lnTo>
                    <a:pt x="367969" y="127977"/>
                  </a:lnTo>
                  <a:lnTo>
                    <a:pt x="368134" y="128866"/>
                  </a:lnTo>
                  <a:lnTo>
                    <a:pt x="368363" y="130238"/>
                  </a:lnTo>
                  <a:lnTo>
                    <a:pt x="369074" y="131495"/>
                  </a:lnTo>
                  <a:lnTo>
                    <a:pt x="369760" y="133223"/>
                  </a:lnTo>
                  <a:lnTo>
                    <a:pt x="373532" y="130797"/>
                  </a:lnTo>
                  <a:lnTo>
                    <a:pt x="374218" y="128739"/>
                  </a:lnTo>
                  <a:close/>
                </a:path>
                <a:path w="1041400" h="989329">
                  <a:moveTo>
                    <a:pt x="375373" y="514388"/>
                  </a:moveTo>
                  <a:lnTo>
                    <a:pt x="375158" y="514197"/>
                  </a:lnTo>
                  <a:lnTo>
                    <a:pt x="374929" y="513981"/>
                  </a:lnTo>
                  <a:lnTo>
                    <a:pt x="374713" y="513803"/>
                  </a:lnTo>
                  <a:lnTo>
                    <a:pt x="374142" y="514388"/>
                  </a:lnTo>
                  <a:lnTo>
                    <a:pt x="373545" y="514997"/>
                  </a:lnTo>
                  <a:lnTo>
                    <a:pt x="372960" y="515581"/>
                  </a:lnTo>
                  <a:lnTo>
                    <a:pt x="373214" y="515823"/>
                  </a:lnTo>
                  <a:lnTo>
                    <a:pt x="373468" y="516039"/>
                  </a:lnTo>
                  <a:lnTo>
                    <a:pt x="373710" y="516255"/>
                  </a:lnTo>
                  <a:lnTo>
                    <a:pt x="374269" y="515645"/>
                  </a:lnTo>
                  <a:lnTo>
                    <a:pt x="374827" y="515010"/>
                  </a:lnTo>
                  <a:lnTo>
                    <a:pt x="375373" y="514388"/>
                  </a:lnTo>
                  <a:close/>
                </a:path>
                <a:path w="1041400" h="989329">
                  <a:moveTo>
                    <a:pt x="396100" y="647585"/>
                  </a:moveTo>
                  <a:lnTo>
                    <a:pt x="395973" y="646315"/>
                  </a:lnTo>
                  <a:lnTo>
                    <a:pt x="396024" y="645731"/>
                  </a:lnTo>
                  <a:lnTo>
                    <a:pt x="395833" y="645210"/>
                  </a:lnTo>
                  <a:lnTo>
                    <a:pt x="395681" y="644779"/>
                  </a:lnTo>
                  <a:lnTo>
                    <a:pt x="395249" y="644423"/>
                  </a:lnTo>
                  <a:lnTo>
                    <a:pt x="394957" y="644029"/>
                  </a:lnTo>
                  <a:lnTo>
                    <a:pt x="394601" y="644537"/>
                  </a:lnTo>
                  <a:lnTo>
                    <a:pt x="394106" y="645007"/>
                  </a:lnTo>
                  <a:lnTo>
                    <a:pt x="393979" y="645553"/>
                  </a:lnTo>
                  <a:lnTo>
                    <a:pt x="393915" y="645795"/>
                  </a:lnTo>
                  <a:lnTo>
                    <a:pt x="394627" y="646201"/>
                  </a:lnTo>
                  <a:lnTo>
                    <a:pt x="396100" y="647585"/>
                  </a:lnTo>
                  <a:close/>
                </a:path>
                <a:path w="1041400" h="989329">
                  <a:moveTo>
                    <a:pt x="401713" y="648627"/>
                  </a:moveTo>
                  <a:lnTo>
                    <a:pt x="401167" y="647852"/>
                  </a:lnTo>
                  <a:lnTo>
                    <a:pt x="400596" y="647065"/>
                  </a:lnTo>
                  <a:lnTo>
                    <a:pt x="400037" y="646290"/>
                  </a:lnTo>
                  <a:lnTo>
                    <a:pt x="399783" y="646480"/>
                  </a:lnTo>
                  <a:lnTo>
                    <a:pt x="399516" y="646658"/>
                  </a:lnTo>
                  <a:lnTo>
                    <a:pt x="399262" y="646823"/>
                  </a:lnTo>
                  <a:lnTo>
                    <a:pt x="399783" y="647623"/>
                  </a:lnTo>
                  <a:lnTo>
                    <a:pt x="400316" y="648423"/>
                  </a:lnTo>
                  <a:lnTo>
                    <a:pt x="400837" y="649224"/>
                  </a:lnTo>
                  <a:lnTo>
                    <a:pt x="401129" y="649020"/>
                  </a:lnTo>
                  <a:lnTo>
                    <a:pt x="401421" y="648804"/>
                  </a:lnTo>
                  <a:lnTo>
                    <a:pt x="401713" y="648627"/>
                  </a:lnTo>
                  <a:close/>
                </a:path>
                <a:path w="1041400" h="989329">
                  <a:moveTo>
                    <a:pt x="423913" y="149923"/>
                  </a:moveTo>
                  <a:lnTo>
                    <a:pt x="423811" y="149796"/>
                  </a:lnTo>
                  <a:lnTo>
                    <a:pt x="423481" y="149326"/>
                  </a:lnTo>
                  <a:lnTo>
                    <a:pt x="422960" y="148894"/>
                  </a:lnTo>
                  <a:lnTo>
                    <a:pt x="422211" y="148691"/>
                  </a:lnTo>
                  <a:lnTo>
                    <a:pt x="421805" y="149428"/>
                  </a:lnTo>
                  <a:lnTo>
                    <a:pt x="421436" y="149821"/>
                  </a:lnTo>
                  <a:lnTo>
                    <a:pt x="422338" y="150368"/>
                  </a:lnTo>
                  <a:lnTo>
                    <a:pt x="423151" y="150914"/>
                  </a:lnTo>
                  <a:lnTo>
                    <a:pt x="423392" y="150520"/>
                  </a:lnTo>
                  <a:lnTo>
                    <a:pt x="423913" y="149923"/>
                  </a:lnTo>
                  <a:close/>
                </a:path>
                <a:path w="1041400" h="989329">
                  <a:moveTo>
                    <a:pt x="429183" y="815492"/>
                  </a:moveTo>
                  <a:lnTo>
                    <a:pt x="428586" y="815276"/>
                  </a:lnTo>
                  <a:lnTo>
                    <a:pt x="428015" y="814984"/>
                  </a:lnTo>
                  <a:lnTo>
                    <a:pt x="427418" y="814959"/>
                  </a:lnTo>
                  <a:lnTo>
                    <a:pt x="427240" y="814933"/>
                  </a:lnTo>
                  <a:lnTo>
                    <a:pt x="426758" y="815949"/>
                  </a:lnTo>
                  <a:lnTo>
                    <a:pt x="426859" y="816076"/>
                  </a:lnTo>
                  <a:lnTo>
                    <a:pt x="427266" y="816457"/>
                  </a:lnTo>
                  <a:lnTo>
                    <a:pt x="427850" y="816724"/>
                  </a:lnTo>
                  <a:lnTo>
                    <a:pt x="428586" y="817143"/>
                  </a:lnTo>
                  <a:lnTo>
                    <a:pt x="428866" y="816330"/>
                  </a:lnTo>
                  <a:lnTo>
                    <a:pt x="429031" y="815924"/>
                  </a:lnTo>
                  <a:lnTo>
                    <a:pt x="429183" y="815492"/>
                  </a:lnTo>
                  <a:close/>
                </a:path>
                <a:path w="1041400" h="989329">
                  <a:moveTo>
                    <a:pt x="431419" y="664895"/>
                  </a:moveTo>
                  <a:lnTo>
                    <a:pt x="429793" y="665238"/>
                  </a:lnTo>
                  <a:lnTo>
                    <a:pt x="429171" y="665187"/>
                  </a:lnTo>
                  <a:lnTo>
                    <a:pt x="428358" y="665848"/>
                  </a:lnTo>
                  <a:lnTo>
                    <a:pt x="428142" y="666483"/>
                  </a:lnTo>
                  <a:lnTo>
                    <a:pt x="427824" y="667016"/>
                  </a:lnTo>
                  <a:lnTo>
                    <a:pt x="428028" y="667219"/>
                  </a:lnTo>
                  <a:lnTo>
                    <a:pt x="428472" y="667588"/>
                  </a:lnTo>
                  <a:lnTo>
                    <a:pt x="431419" y="664895"/>
                  </a:lnTo>
                  <a:close/>
                </a:path>
                <a:path w="1041400" h="989329">
                  <a:moveTo>
                    <a:pt x="434987" y="648614"/>
                  </a:moveTo>
                  <a:lnTo>
                    <a:pt x="428980" y="650328"/>
                  </a:lnTo>
                  <a:lnTo>
                    <a:pt x="428891" y="650532"/>
                  </a:lnTo>
                  <a:lnTo>
                    <a:pt x="430796" y="655294"/>
                  </a:lnTo>
                  <a:lnTo>
                    <a:pt x="434987" y="654773"/>
                  </a:lnTo>
                  <a:lnTo>
                    <a:pt x="433971" y="651332"/>
                  </a:lnTo>
                  <a:lnTo>
                    <a:pt x="434987" y="648614"/>
                  </a:lnTo>
                  <a:close/>
                </a:path>
                <a:path w="1041400" h="989329">
                  <a:moveTo>
                    <a:pt x="435711" y="394804"/>
                  </a:moveTo>
                  <a:lnTo>
                    <a:pt x="434441" y="393585"/>
                  </a:lnTo>
                  <a:lnTo>
                    <a:pt x="431914" y="395262"/>
                  </a:lnTo>
                  <a:lnTo>
                    <a:pt x="428828" y="396405"/>
                  </a:lnTo>
                  <a:lnTo>
                    <a:pt x="429298" y="400989"/>
                  </a:lnTo>
                  <a:lnTo>
                    <a:pt x="431431" y="398919"/>
                  </a:lnTo>
                  <a:lnTo>
                    <a:pt x="435711" y="394804"/>
                  </a:lnTo>
                  <a:close/>
                </a:path>
                <a:path w="1041400" h="989329">
                  <a:moveTo>
                    <a:pt x="444233" y="983005"/>
                  </a:moveTo>
                  <a:lnTo>
                    <a:pt x="440969" y="980770"/>
                  </a:lnTo>
                  <a:lnTo>
                    <a:pt x="438391" y="978712"/>
                  </a:lnTo>
                  <a:lnTo>
                    <a:pt x="435013" y="981341"/>
                  </a:lnTo>
                  <a:lnTo>
                    <a:pt x="435419" y="984770"/>
                  </a:lnTo>
                  <a:lnTo>
                    <a:pt x="437921" y="985164"/>
                  </a:lnTo>
                  <a:lnTo>
                    <a:pt x="440512" y="985418"/>
                  </a:lnTo>
                  <a:lnTo>
                    <a:pt x="438924" y="988834"/>
                  </a:lnTo>
                  <a:lnTo>
                    <a:pt x="443420" y="989037"/>
                  </a:lnTo>
                  <a:lnTo>
                    <a:pt x="442544" y="985354"/>
                  </a:lnTo>
                  <a:lnTo>
                    <a:pt x="444233" y="983005"/>
                  </a:lnTo>
                  <a:close/>
                </a:path>
                <a:path w="1041400" h="989329">
                  <a:moveTo>
                    <a:pt x="454101" y="852462"/>
                  </a:moveTo>
                  <a:lnTo>
                    <a:pt x="450316" y="851763"/>
                  </a:lnTo>
                  <a:lnTo>
                    <a:pt x="447052" y="852995"/>
                  </a:lnTo>
                  <a:lnTo>
                    <a:pt x="443865" y="854621"/>
                  </a:lnTo>
                  <a:lnTo>
                    <a:pt x="450926" y="855814"/>
                  </a:lnTo>
                  <a:lnTo>
                    <a:pt x="452272" y="855484"/>
                  </a:lnTo>
                  <a:lnTo>
                    <a:pt x="454101" y="852462"/>
                  </a:lnTo>
                  <a:close/>
                </a:path>
                <a:path w="1041400" h="989329">
                  <a:moveTo>
                    <a:pt x="465505" y="536257"/>
                  </a:moveTo>
                  <a:lnTo>
                    <a:pt x="465048" y="534682"/>
                  </a:lnTo>
                  <a:lnTo>
                    <a:pt x="464820" y="533895"/>
                  </a:lnTo>
                  <a:lnTo>
                    <a:pt x="464400" y="534060"/>
                  </a:lnTo>
                  <a:lnTo>
                    <a:pt x="463969" y="534263"/>
                  </a:lnTo>
                  <a:lnTo>
                    <a:pt x="463550" y="534428"/>
                  </a:lnTo>
                  <a:lnTo>
                    <a:pt x="463892" y="535101"/>
                  </a:lnTo>
                  <a:lnTo>
                    <a:pt x="464197" y="535825"/>
                  </a:lnTo>
                  <a:lnTo>
                    <a:pt x="464591" y="536473"/>
                  </a:lnTo>
                  <a:lnTo>
                    <a:pt x="465188" y="536333"/>
                  </a:lnTo>
                  <a:lnTo>
                    <a:pt x="465505" y="536257"/>
                  </a:lnTo>
                  <a:close/>
                </a:path>
                <a:path w="1041400" h="989329">
                  <a:moveTo>
                    <a:pt x="481672" y="56908"/>
                  </a:moveTo>
                  <a:lnTo>
                    <a:pt x="481253" y="56108"/>
                  </a:lnTo>
                  <a:lnTo>
                    <a:pt x="480847" y="55308"/>
                  </a:lnTo>
                  <a:lnTo>
                    <a:pt x="480428" y="54521"/>
                  </a:lnTo>
                  <a:lnTo>
                    <a:pt x="480123" y="54673"/>
                  </a:lnTo>
                  <a:lnTo>
                    <a:pt x="479552" y="54952"/>
                  </a:lnTo>
                  <a:lnTo>
                    <a:pt x="479869" y="55791"/>
                  </a:lnTo>
                  <a:lnTo>
                    <a:pt x="480174" y="56616"/>
                  </a:lnTo>
                  <a:lnTo>
                    <a:pt x="480479" y="57454"/>
                  </a:lnTo>
                  <a:lnTo>
                    <a:pt x="480885" y="57277"/>
                  </a:lnTo>
                  <a:lnTo>
                    <a:pt x="481266" y="57086"/>
                  </a:lnTo>
                  <a:lnTo>
                    <a:pt x="481672" y="56908"/>
                  </a:lnTo>
                  <a:close/>
                </a:path>
                <a:path w="1041400" h="989329">
                  <a:moveTo>
                    <a:pt x="498436" y="716026"/>
                  </a:moveTo>
                  <a:lnTo>
                    <a:pt x="497636" y="715937"/>
                  </a:lnTo>
                  <a:lnTo>
                    <a:pt x="496849" y="715772"/>
                  </a:lnTo>
                  <a:lnTo>
                    <a:pt x="496049" y="715733"/>
                  </a:lnTo>
                  <a:lnTo>
                    <a:pt x="495642" y="716483"/>
                  </a:lnTo>
                  <a:lnTo>
                    <a:pt x="496252" y="716991"/>
                  </a:lnTo>
                  <a:lnTo>
                    <a:pt x="496887" y="717372"/>
                  </a:lnTo>
                  <a:lnTo>
                    <a:pt x="497484" y="717778"/>
                  </a:lnTo>
                  <a:lnTo>
                    <a:pt x="497801" y="717194"/>
                  </a:lnTo>
                  <a:lnTo>
                    <a:pt x="498436" y="716026"/>
                  </a:lnTo>
                  <a:close/>
                </a:path>
                <a:path w="1041400" h="989329">
                  <a:moveTo>
                    <a:pt x="504418" y="697814"/>
                  </a:moveTo>
                  <a:lnTo>
                    <a:pt x="499732" y="690206"/>
                  </a:lnTo>
                  <a:lnTo>
                    <a:pt x="495515" y="695680"/>
                  </a:lnTo>
                  <a:lnTo>
                    <a:pt x="500608" y="699884"/>
                  </a:lnTo>
                  <a:lnTo>
                    <a:pt x="500824" y="699922"/>
                  </a:lnTo>
                  <a:lnTo>
                    <a:pt x="504418" y="697814"/>
                  </a:lnTo>
                  <a:close/>
                </a:path>
                <a:path w="1041400" h="989329">
                  <a:moveTo>
                    <a:pt x="509358" y="175945"/>
                  </a:moveTo>
                  <a:lnTo>
                    <a:pt x="508520" y="175729"/>
                  </a:lnTo>
                  <a:lnTo>
                    <a:pt x="508177" y="176618"/>
                  </a:lnTo>
                  <a:lnTo>
                    <a:pt x="507898" y="177520"/>
                  </a:lnTo>
                  <a:lnTo>
                    <a:pt x="507619" y="178384"/>
                  </a:lnTo>
                  <a:lnTo>
                    <a:pt x="508076" y="178473"/>
                  </a:lnTo>
                  <a:lnTo>
                    <a:pt x="509028" y="178714"/>
                  </a:lnTo>
                  <a:lnTo>
                    <a:pt x="509155" y="177812"/>
                  </a:lnTo>
                  <a:lnTo>
                    <a:pt x="509295" y="176911"/>
                  </a:lnTo>
                  <a:lnTo>
                    <a:pt x="509346" y="175983"/>
                  </a:lnTo>
                  <a:close/>
                </a:path>
                <a:path w="1041400" h="989329">
                  <a:moveTo>
                    <a:pt x="527659" y="951522"/>
                  </a:moveTo>
                  <a:lnTo>
                    <a:pt x="526808" y="951395"/>
                  </a:lnTo>
                  <a:lnTo>
                    <a:pt x="526161" y="951077"/>
                  </a:lnTo>
                  <a:lnTo>
                    <a:pt x="525945" y="951293"/>
                  </a:lnTo>
                  <a:lnTo>
                    <a:pt x="525602" y="951598"/>
                  </a:lnTo>
                  <a:lnTo>
                    <a:pt x="525335" y="952271"/>
                  </a:lnTo>
                  <a:lnTo>
                    <a:pt x="525500" y="953046"/>
                  </a:lnTo>
                  <a:lnTo>
                    <a:pt x="526161" y="953274"/>
                  </a:lnTo>
                  <a:lnTo>
                    <a:pt x="526567" y="953528"/>
                  </a:lnTo>
                  <a:lnTo>
                    <a:pt x="527189" y="952385"/>
                  </a:lnTo>
                  <a:lnTo>
                    <a:pt x="527659" y="951522"/>
                  </a:lnTo>
                  <a:close/>
                </a:path>
                <a:path w="1041400" h="989329">
                  <a:moveTo>
                    <a:pt x="530847" y="197294"/>
                  </a:moveTo>
                  <a:lnTo>
                    <a:pt x="530517" y="196443"/>
                  </a:lnTo>
                  <a:lnTo>
                    <a:pt x="530199" y="195580"/>
                  </a:lnTo>
                  <a:lnTo>
                    <a:pt x="529882" y="194729"/>
                  </a:lnTo>
                  <a:lnTo>
                    <a:pt x="529551" y="194894"/>
                  </a:lnTo>
                  <a:lnTo>
                    <a:pt x="528967" y="195122"/>
                  </a:lnTo>
                  <a:lnTo>
                    <a:pt x="529170" y="196024"/>
                  </a:lnTo>
                  <a:lnTo>
                    <a:pt x="529717" y="197624"/>
                  </a:lnTo>
                  <a:lnTo>
                    <a:pt x="530085" y="197510"/>
                  </a:lnTo>
                  <a:lnTo>
                    <a:pt x="530453" y="197408"/>
                  </a:lnTo>
                  <a:lnTo>
                    <a:pt x="530847" y="197294"/>
                  </a:lnTo>
                  <a:close/>
                </a:path>
                <a:path w="1041400" h="989329">
                  <a:moveTo>
                    <a:pt x="581939" y="434797"/>
                  </a:moveTo>
                  <a:lnTo>
                    <a:pt x="581634" y="433959"/>
                  </a:lnTo>
                  <a:lnTo>
                    <a:pt x="581342" y="433133"/>
                  </a:lnTo>
                  <a:lnTo>
                    <a:pt x="581025" y="432320"/>
                  </a:lnTo>
                  <a:lnTo>
                    <a:pt x="580745" y="432409"/>
                  </a:lnTo>
                  <a:lnTo>
                    <a:pt x="580478" y="432523"/>
                  </a:lnTo>
                  <a:lnTo>
                    <a:pt x="580174" y="432625"/>
                  </a:lnTo>
                  <a:lnTo>
                    <a:pt x="580567" y="433451"/>
                  </a:lnTo>
                  <a:lnTo>
                    <a:pt x="580936" y="434263"/>
                  </a:lnTo>
                  <a:lnTo>
                    <a:pt x="581317" y="435063"/>
                  </a:lnTo>
                  <a:lnTo>
                    <a:pt x="581520" y="434962"/>
                  </a:lnTo>
                  <a:lnTo>
                    <a:pt x="581748" y="434886"/>
                  </a:lnTo>
                  <a:lnTo>
                    <a:pt x="581939" y="434797"/>
                  </a:lnTo>
                  <a:close/>
                </a:path>
                <a:path w="1041400" h="989329">
                  <a:moveTo>
                    <a:pt x="586816" y="440029"/>
                  </a:moveTo>
                  <a:lnTo>
                    <a:pt x="586765" y="439585"/>
                  </a:lnTo>
                  <a:lnTo>
                    <a:pt x="586752" y="439407"/>
                  </a:lnTo>
                  <a:lnTo>
                    <a:pt x="586041" y="439102"/>
                  </a:lnTo>
                  <a:lnTo>
                    <a:pt x="585889" y="439191"/>
                  </a:lnTo>
                  <a:lnTo>
                    <a:pt x="585520" y="439445"/>
                  </a:lnTo>
                  <a:lnTo>
                    <a:pt x="585292" y="439915"/>
                  </a:lnTo>
                  <a:lnTo>
                    <a:pt x="585012" y="440296"/>
                  </a:lnTo>
                  <a:lnTo>
                    <a:pt x="585406" y="440537"/>
                  </a:lnTo>
                  <a:lnTo>
                    <a:pt x="585800" y="440817"/>
                  </a:lnTo>
                  <a:lnTo>
                    <a:pt x="586486" y="441261"/>
                  </a:lnTo>
                  <a:lnTo>
                    <a:pt x="586638" y="440499"/>
                  </a:lnTo>
                  <a:lnTo>
                    <a:pt x="586816" y="440029"/>
                  </a:lnTo>
                  <a:close/>
                </a:path>
                <a:path w="1041400" h="989329">
                  <a:moveTo>
                    <a:pt x="593115" y="395287"/>
                  </a:moveTo>
                  <a:lnTo>
                    <a:pt x="592747" y="394423"/>
                  </a:lnTo>
                  <a:lnTo>
                    <a:pt x="592569" y="393966"/>
                  </a:lnTo>
                  <a:lnTo>
                    <a:pt x="591743" y="394385"/>
                  </a:lnTo>
                  <a:lnTo>
                    <a:pt x="590067" y="395198"/>
                  </a:lnTo>
                  <a:lnTo>
                    <a:pt x="590308" y="395617"/>
                  </a:lnTo>
                  <a:lnTo>
                    <a:pt x="590664" y="396392"/>
                  </a:lnTo>
                  <a:lnTo>
                    <a:pt x="591553" y="396087"/>
                  </a:lnTo>
                  <a:lnTo>
                    <a:pt x="592340" y="395655"/>
                  </a:lnTo>
                  <a:lnTo>
                    <a:pt x="593115" y="395287"/>
                  </a:lnTo>
                  <a:close/>
                </a:path>
                <a:path w="1041400" h="989329">
                  <a:moveTo>
                    <a:pt x="619277" y="256984"/>
                  </a:moveTo>
                  <a:lnTo>
                    <a:pt x="618794" y="256184"/>
                  </a:lnTo>
                  <a:lnTo>
                    <a:pt x="618337" y="255397"/>
                  </a:lnTo>
                  <a:lnTo>
                    <a:pt x="617855" y="254584"/>
                  </a:lnTo>
                  <a:lnTo>
                    <a:pt x="617575" y="254736"/>
                  </a:lnTo>
                  <a:lnTo>
                    <a:pt x="617321" y="254863"/>
                  </a:lnTo>
                  <a:lnTo>
                    <a:pt x="617029" y="254990"/>
                  </a:lnTo>
                  <a:lnTo>
                    <a:pt x="617334" y="255828"/>
                  </a:lnTo>
                  <a:lnTo>
                    <a:pt x="617664" y="256667"/>
                  </a:lnTo>
                  <a:lnTo>
                    <a:pt x="617982" y="257517"/>
                  </a:lnTo>
                  <a:lnTo>
                    <a:pt x="618401" y="257352"/>
                  </a:lnTo>
                  <a:lnTo>
                    <a:pt x="618832" y="257162"/>
                  </a:lnTo>
                  <a:lnTo>
                    <a:pt x="619277" y="256984"/>
                  </a:lnTo>
                  <a:close/>
                </a:path>
                <a:path w="1041400" h="989329">
                  <a:moveTo>
                    <a:pt x="636155" y="590232"/>
                  </a:moveTo>
                  <a:lnTo>
                    <a:pt x="635266" y="589902"/>
                  </a:lnTo>
                  <a:lnTo>
                    <a:pt x="634695" y="589495"/>
                  </a:lnTo>
                  <a:lnTo>
                    <a:pt x="634339" y="589648"/>
                  </a:lnTo>
                  <a:lnTo>
                    <a:pt x="633971" y="589775"/>
                  </a:lnTo>
                  <a:lnTo>
                    <a:pt x="633628" y="590473"/>
                  </a:lnTo>
                  <a:lnTo>
                    <a:pt x="633641" y="590918"/>
                  </a:lnTo>
                  <a:lnTo>
                    <a:pt x="633666" y="591248"/>
                  </a:lnTo>
                  <a:lnTo>
                    <a:pt x="634517" y="591858"/>
                  </a:lnTo>
                  <a:lnTo>
                    <a:pt x="635101" y="591439"/>
                  </a:lnTo>
                  <a:lnTo>
                    <a:pt x="635508" y="590918"/>
                  </a:lnTo>
                  <a:lnTo>
                    <a:pt x="636155" y="590232"/>
                  </a:lnTo>
                  <a:close/>
                </a:path>
                <a:path w="1041400" h="989329">
                  <a:moveTo>
                    <a:pt x="641248" y="450786"/>
                  </a:moveTo>
                  <a:lnTo>
                    <a:pt x="641159" y="450138"/>
                  </a:lnTo>
                  <a:lnTo>
                    <a:pt x="641070" y="449681"/>
                  </a:lnTo>
                  <a:lnTo>
                    <a:pt x="640600" y="449275"/>
                  </a:lnTo>
                  <a:lnTo>
                    <a:pt x="640295" y="448830"/>
                  </a:lnTo>
                  <a:lnTo>
                    <a:pt x="640041" y="449160"/>
                  </a:lnTo>
                  <a:lnTo>
                    <a:pt x="639762" y="449478"/>
                  </a:lnTo>
                  <a:lnTo>
                    <a:pt x="639508" y="449808"/>
                  </a:lnTo>
                  <a:lnTo>
                    <a:pt x="639508" y="450430"/>
                  </a:lnTo>
                  <a:lnTo>
                    <a:pt x="639381" y="451154"/>
                  </a:lnTo>
                  <a:lnTo>
                    <a:pt x="639572" y="451726"/>
                  </a:lnTo>
                  <a:lnTo>
                    <a:pt x="639673" y="451980"/>
                  </a:lnTo>
                  <a:lnTo>
                    <a:pt x="640422" y="451980"/>
                  </a:lnTo>
                  <a:lnTo>
                    <a:pt x="640892" y="452107"/>
                  </a:lnTo>
                  <a:lnTo>
                    <a:pt x="640994" y="451446"/>
                  </a:lnTo>
                  <a:lnTo>
                    <a:pt x="641248" y="450786"/>
                  </a:lnTo>
                  <a:close/>
                </a:path>
                <a:path w="1041400" h="989329">
                  <a:moveTo>
                    <a:pt x="653300" y="569760"/>
                  </a:moveTo>
                  <a:lnTo>
                    <a:pt x="652297" y="569137"/>
                  </a:lnTo>
                  <a:lnTo>
                    <a:pt x="651129" y="567842"/>
                  </a:lnTo>
                  <a:lnTo>
                    <a:pt x="648792" y="568375"/>
                  </a:lnTo>
                  <a:lnTo>
                    <a:pt x="647484" y="569607"/>
                  </a:lnTo>
                  <a:lnTo>
                    <a:pt x="646099" y="570458"/>
                  </a:lnTo>
                  <a:lnTo>
                    <a:pt x="646099" y="571830"/>
                  </a:lnTo>
                  <a:lnTo>
                    <a:pt x="647814" y="572008"/>
                  </a:lnTo>
                  <a:lnTo>
                    <a:pt x="649566" y="572503"/>
                  </a:lnTo>
                  <a:lnTo>
                    <a:pt x="652018" y="572135"/>
                  </a:lnTo>
                  <a:lnTo>
                    <a:pt x="652614" y="570649"/>
                  </a:lnTo>
                  <a:lnTo>
                    <a:pt x="653300" y="569760"/>
                  </a:lnTo>
                  <a:close/>
                </a:path>
                <a:path w="1041400" h="989329">
                  <a:moveTo>
                    <a:pt x="665949" y="543344"/>
                  </a:moveTo>
                  <a:lnTo>
                    <a:pt x="660196" y="543433"/>
                  </a:lnTo>
                  <a:lnTo>
                    <a:pt x="660527" y="540067"/>
                  </a:lnTo>
                  <a:lnTo>
                    <a:pt x="656272" y="539559"/>
                  </a:lnTo>
                  <a:lnTo>
                    <a:pt x="654354" y="545655"/>
                  </a:lnTo>
                  <a:lnTo>
                    <a:pt x="654481" y="546646"/>
                  </a:lnTo>
                  <a:lnTo>
                    <a:pt x="660273" y="549097"/>
                  </a:lnTo>
                  <a:lnTo>
                    <a:pt x="662889" y="547966"/>
                  </a:lnTo>
                  <a:lnTo>
                    <a:pt x="665949" y="543344"/>
                  </a:lnTo>
                  <a:close/>
                </a:path>
                <a:path w="1041400" h="989329">
                  <a:moveTo>
                    <a:pt x="676617" y="39357"/>
                  </a:moveTo>
                  <a:lnTo>
                    <a:pt x="676287" y="39039"/>
                  </a:lnTo>
                  <a:lnTo>
                    <a:pt x="675970" y="38747"/>
                  </a:lnTo>
                  <a:lnTo>
                    <a:pt x="675640" y="38455"/>
                  </a:lnTo>
                  <a:lnTo>
                    <a:pt x="675017" y="39230"/>
                  </a:lnTo>
                  <a:lnTo>
                    <a:pt x="673823" y="40779"/>
                  </a:lnTo>
                  <a:lnTo>
                    <a:pt x="674052" y="40995"/>
                  </a:lnTo>
                  <a:lnTo>
                    <a:pt x="674497" y="41402"/>
                  </a:lnTo>
                  <a:lnTo>
                    <a:pt x="675195" y="40716"/>
                  </a:lnTo>
                  <a:lnTo>
                    <a:pt x="675906" y="40043"/>
                  </a:lnTo>
                  <a:lnTo>
                    <a:pt x="676617" y="39357"/>
                  </a:lnTo>
                  <a:close/>
                </a:path>
                <a:path w="1041400" h="989329">
                  <a:moveTo>
                    <a:pt x="679094" y="679805"/>
                  </a:moveTo>
                  <a:lnTo>
                    <a:pt x="678942" y="679246"/>
                  </a:lnTo>
                  <a:lnTo>
                    <a:pt x="678891" y="679018"/>
                  </a:lnTo>
                  <a:lnTo>
                    <a:pt x="678129" y="678954"/>
                  </a:lnTo>
                  <a:lnTo>
                    <a:pt x="677697" y="678853"/>
                  </a:lnTo>
                  <a:lnTo>
                    <a:pt x="677532" y="679475"/>
                  </a:lnTo>
                  <a:lnTo>
                    <a:pt x="677291" y="680097"/>
                  </a:lnTo>
                  <a:lnTo>
                    <a:pt x="677303" y="680910"/>
                  </a:lnTo>
                  <a:lnTo>
                    <a:pt x="678078" y="681075"/>
                  </a:lnTo>
                  <a:lnTo>
                    <a:pt x="678891" y="681405"/>
                  </a:lnTo>
                  <a:lnTo>
                    <a:pt x="678929" y="680466"/>
                  </a:lnTo>
                  <a:lnTo>
                    <a:pt x="679094" y="679805"/>
                  </a:lnTo>
                  <a:close/>
                </a:path>
                <a:path w="1041400" h="989329">
                  <a:moveTo>
                    <a:pt x="684631" y="353555"/>
                  </a:moveTo>
                  <a:lnTo>
                    <a:pt x="684491" y="352590"/>
                  </a:lnTo>
                  <a:lnTo>
                    <a:pt x="684364" y="351624"/>
                  </a:lnTo>
                  <a:lnTo>
                    <a:pt x="684225" y="350621"/>
                  </a:lnTo>
                  <a:lnTo>
                    <a:pt x="683844" y="350672"/>
                  </a:lnTo>
                  <a:lnTo>
                    <a:pt x="683069" y="350774"/>
                  </a:lnTo>
                  <a:lnTo>
                    <a:pt x="683298" y="352729"/>
                  </a:lnTo>
                  <a:lnTo>
                    <a:pt x="683399" y="353720"/>
                  </a:lnTo>
                  <a:lnTo>
                    <a:pt x="683818" y="353669"/>
                  </a:lnTo>
                  <a:lnTo>
                    <a:pt x="684212" y="353618"/>
                  </a:lnTo>
                  <a:lnTo>
                    <a:pt x="684631" y="353555"/>
                  </a:lnTo>
                  <a:close/>
                </a:path>
                <a:path w="1041400" h="989329">
                  <a:moveTo>
                    <a:pt x="685749" y="259384"/>
                  </a:moveTo>
                  <a:lnTo>
                    <a:pt x="685063" y="259384"/>
                  </a:lnTo>
                  <a:lnTo>
                    <a:pt x="684326" y="259156"/>
                  </a:lnTo>
                  <a:lnTo>
                    <a:pt x="684161" y="259346"/>
                  </a:lnTo>
                  <a:lnTo>
                    <a:pt x="683869" y="259791"/>
                  </a:lnTo>
                  <a:lnTo>
                    <a:pt x="683907" y="260426"/>
                  </a:lnTo>
                  <a:lnTo>
                    <a:pt x="683818" y="260997"/>
                  </a:lnTo>
                  <a:lnTo>
                    <a:pt x="684276" y="260959"/>
                  </a:lnTo>
                  <a:lnTo>
                    <a:pt x="684872" y="261086"/>
                  </a:lnTo>
                  <a:lnTo>
                    <a:pt x="685203" y="260845"/>
                  </a:lnTo>
                  <a:lnTo>
                    <a:pt x="685495" y="260616"/>
                  </a:lnTo>
                  <a:lnTo>
                    <a:pt x="685533" y="259994"/>
                  </a:lnTo>
                  <a:lnTo>
                    <a:pt x="685749" y="259384"/>
                  </a:lnTo>
                  <a:close/>
                </a:path>
                <a:path w="1041400" h="989329">
                  <a:moveTo>
                    <a:pt x="695693" y="16395"/>
                  </a:moveTo>
                  <a:lnTo>
                    <a:pt x="695566" y="15786"/>
                  </a:lnTo>
                  <a:lnTo>
                    <a:pt x="695528" y="15163"/>
                  </a:lnTo>
                  <a:lnTo>
                    <a:pt x="695147" y="15163"/>
                  </a:lnTo>
                  <a:lnTo>
                    <a:pt x="694766" y="15151"/>
                  </a:lnTo>
                  <a:lnTo>
                    <a:pt x="694397" y="15125"/>
                  </a:lnTo>
                  <a:lnTo>
                    <a:pt x="694283" y="16103"/>
                  </a:lnTo>
                  <a:lnTo>
                    <a:pt x="694182" y="17081"/>
                  </a:lnTo>
                  <a:lnTo>
                    <a:pt x="694067" y="18072"/>
                  </a:lnTo>
                  <a:lnTo>
                    <a:pt x="694334" y="18122"/>
                  </a:lnTo>
                  <a:lnTo>
                    <a:pt x="694601" y="18186"/>
                  </a:lnTo>
                  <a:lnTo>
                    <a:pt x="694880" y="18237"/>
                  </a:lnTo>
                  <a:lnTo>
                    <a:pt x="695134" y="17830"/>
                  </a:lnTo>
                  <a:lnTo>
                    <a:pt x="695515" y="17424"/>
                  </a:lnTo>
                  <a:lnTo>
                    <a:pt x="695579" y="17005"/>
                  </a:lnTo>
                  <a:lnTo>
                    <a:pt x="695693" y="16395"/>
                  </a:lnTo>
                  <a:close/>
                </a:path>
                <a:path w="1041400" h="989329">
                  <a:moveTo>
                    <a:pt x="702843" y="272973"/>
                  </a:moveTo>
                  <a:lnTo>
                    <a:pt x="702360" y="272834"/>
                  </a:lnTo>
                  <a:lnTo>
                    <a:pt x="701344" y="272592"/>
                  </a:lnTo>
                  <a:lnTo>
                    <a:pt x="701128" y="273164"/>
                  </a:lnTo>
                  <a:lnTo>
                    <a:pt x="700760" y="273659"/>
                  </a:lnTo>
                  <a:lnTo>
                    <a:pt x="700925" y="274320"/>
                  </a:lnTo>
                  <a:lnTo>
                    <a:pt x="701903" y="274675"/>
                  </a:lnTo>
                  <a:lnTo>
                    <a:pt x="702322" y="274116"/>
                  </a:lnTo>
                  <a:lnTo>
                    <a:pt x="702551" y="273519"/>
                  </a:lnTo>
                  <a:lnTo>
                    <a:pt x="702843" y="272973"/>
                  </a:lnTo>
                  <a:close/>
                </a:path>
                <a:path w="1041400" h="989329">
                  <a:moveTo>
                    <a:pt x="718985" y="338277"/>
                  </a:moveTo>
                  <a:lnTo>
                    <a:pt x="718502" y="337540"/>
                  </a:lnTo>
                  <a:lnTo>
                    <a:pt x="717664" y="337985"/>
                  </a:lnTo>
                  <a:lnTo>
                    <a:pt x="716813" y="338416"/>
                  </a:lnTo>
                  <a:lnTo>
                    <a:pt x="715962" y="338848"/>
                  </a:lnTo>
                  <a:lnTo>
                    <a:pt x="716826" y="340004"/>
                  </a:lnTo>
                  <a:lnTo>
                    <a:pt x="717550" y="339432"/>
                  </a:lnTo>
                  <a:lnTo>
                    <a:pt x="718261" y="338848"/>
                  </a:lnTo>
                  <a:lnTo>
                    <a:pt x="718985" y="338277"/>
                  </a:lnTo>
                  <a:close/>
                </a:path>
                <a:path w="1041400" h="989329">
                  <a:moveTo>
                    <a:pt x="724789" y="419"/>
                  </a:moveTo>
                  <a:lnTo>
                    <a:pt x="724039" y="292"/>
                  </a:lnTo>
                  <a:lnTo>
                    <a:pt x="723277" y="0"/>
                  </a:lnTo>
                  <a:lnTo>
                    <a:pt x="723188" y="139"/>
                  </a:lnTo>
                  <a:lnTo>
                    <a:pt x="722858" y="647"/>
                  </a:lnTo>
                  <a:lnTo>
                    <a:pt x="722655" y="1308"/>
                  </a:lnTo>
                  <a:lnTo>
                    <a:pt x="722655" y="2095"/>
                  </a:lnTo>
                  <a:lnTo>
                    <a:pt x="723798" y="2501"/>
                  </a:lnTo>
                  <a:lnTo>
                    <a:pt x="724217" y="1892"/>
                  </a:lnTo>
                  <a:lnTo>
                    <a:pt x="724433" y="1244"/>
                  </a:lnTo>
                  <a:lnTo>
                    <a:pt x="724789" y="419"/>
                  </a:lnTo>
                  <a:close/>
                </a:path>
                <a:path w="1041400" h="989329">
                  <a:moveTo>
                    <a:pt x="740879" y="263385"/>
                  </a:moveTo>
                  <a:lnTo>
                    <a:pt x="740460" y="263309"/>
                  </a:lnTo>
                  <a:lnTo>
                    <a:pt x="739609" y="263131"/>
                  </a:lnTo>
                  <a:lnTo>
                    <a:pt x="739444" y="264236"/>
                  </a:lnTo>
                  <a:lnTo>
                    <a:pt x="739152" y="266446"/>
                  </a:lnTo>
                  <a:lnTo>
                    <a:pt x="739521" y="266496"/>
                  </a:lnTo>
                  <a:lnTo>
                    <a:pt x="739851" y="266560"/>
                  </a:lnTo>
                  <a:lnTo>
                    <a:pt x="740206" y="266611"/>
                  </a:lnTo>
                  <a:lnTo>
                    <a:pt x="740435" y="265544"/>
                  </a:lnTo>
                  <a:lnTo>
                    <a:pt x="740879" y="263385"/>
                  </a:lnTo>
                  <a:close/>
                </a:path>
                <a:path w="1041400" h="989329">
                  <a:moveTo>
                    <a:pt x="755383" y="564057"/>
                  </a:moveTo>
                  <a:lnTo>
                    <a:pt x="755281" y="563143"/>
                  </a:lnTo>
                  <a:lnTo>
                    <a:pt x="755192" y="562216"/>
                  </a:lnTo>
                  <a:lnTo>
                    <a:pt x="755103" y="561301"/>
                  </a:lnTo>
                  <a:lnTo>
                    <a:pt x="754646" y="561428"/>
                  </a:lnTo>
                  <a:lnTo>
                    <a:pt x="754176" y="561530"/>
                  </a:lnTo>
                  <a:lnTo>
                    <a:pt x="753719" y="561670"/>
                  </a:lnTo>
                  <a:lnTo>
                    <a:pt x="754024" y="562508"/>
                  </a:lnTo>
                  <a:lnTo>
                    <a:pt x="754329" y="563346"/>
                  </a:lnTo>
                  <a:lnTo>
                    <a:pt x="754659" y="564210"/>
                  </a:lnTo>
                  <a:lnTo>
                    <a:pt x="754900" y="564172"/>
                  </a:lnTo>
                  <a:lnTo>
                    <a:pt x="755142" y="564121"/>
                  </a:lnTo>
                  <a:lnTo>
                    <a:pt x="755383" y="564057"/>
                  </a:lnTo>
                  <a:close/>
                </a:path>
                <a:path w="1041400" h="989329">
                  <a:moveTo>
                    <a:pt x="756221" y="706374"/>
                  </a:moveTo>
                  <a:lnTo>
                    <a:pt x="754176" y="705815"/>
                  </a:lnTo>
                  <a:lnTo>
                    <a:pt x="753135" y="705523"/>
                  </a:lnTo>
                  <a:lnTo>
                    <a:pt x="753046" y="705853"/>
                  </a:lnTo>
                  <a:lnTo>
                    <a:pt x="752881" y="706513"/>
                  </a:lnTo>
                  <a:lnTo>
                    <a:pt x="753872" y="706894"/>
                  </a:lnTo>
                  <a:lnTo>
                    <a:pt x="755865" y="707605"/>
                  </a:lnTo>
                  <a:lnTo>
                    <a:pt x="755980" y="707199"/>
                  </a:lnTo>
                  <a:lnTo>
                    <a:pt x="756107" y="706793"/>
                  </a:lnTo>
                  <a:lnTo>
                    <a:pt x="756221" y="706374"/>
                  </a:lnTo>
                  <a:close/>
                </a:path>
                <a:path w="1041400" h="989329">
                  <a:moveTo>
                    <a:pt x="766673" y="35407"/>
                  </a:moveTo>
                  <a:lnTo>
                    <a:pt x="765784" y="35077"/>
                  </a:lnTo>
                  <a:lnTo>
                    <a:pt x="765175" y="34709"/>
                  </a:lnTo>
                  <a:lnTo>
                    <a:pt x="764349" y="34709"/>
                  </a:lnTo>
                  <a:lnTo>
                    <a:pt x="764070" y="35458"/>
                  </a:lnTo>
                  <a:lnTo>
                    <a:pt x="763816" y="35890"/>
                  </a:lnTo>
                  <a:lnTo>
                    <a:pt x="764374" y="36195"/>
                  </a:lnTo>
                  <a:lnTo>
                    <a:pt x="764908" y="36626"/>
                  </a:lnTo>
                  <a:lnTo>
                    <a:pt x="765721" y="36766"/>
                  </a:lnTo>
                  <a:lnTo>
                    <a:pt x="766089" y="36080"/>
                  </a:lnTo>
                  <a:lnTo>
                    <a:pt x="766673" y="35407"/>
                  </a:lnTo>
                  <a:close/>
                </a:path>
                <a:path w="1041400" h="989329">
                  <a:moveTo>
                    <a:pt x="777544" y="50609"/>
                  </a:moveTo>
                  <a:lnTo>
                    <a:pt x="777125" y="50431"/>
                  </a:lnTo>
                  <a:lnTo>
                    <a:pt x="776719" y="50241"/>
                  </a:lnTo>
                  <a:lnTo>
                    <a:pt x="776300" y="50038"/>
                  </a:lnTo>
                  <a:lnTo>
                    <a:pt x="776033" y="50850"/>
                  </a:lnTo>
                  <a:lnTo>
                    <a:pt x="775766" y="51663"/>
                  </a:lnTo>
                  <a:lnTo>
                    <a:pt x="775500" y="52476"/>
                  </a:lnTo>
                  <a:lnTo>
                    <a:pt x="775741" y="52590"/>
                  </a:lnTo>
                  <a:lnTo>
                    <a:pt x="775982" y="52705"/>
                  </a:lnTo>
                  <a:lnTo>
                    <a:pt x="776224" y="52819"/>
                  </a:lnTo>
                  <a:lnTo>
                    <a:pt x="776668" y="52070"/>
                  </a:lnTo>
                  <a:lnTo>
                    <a:pt x="777100" y="51346"/>
                  </a:lnTo>
                  <a:lnTo>
                    <a:pt x="777544" y="50609"/>
                  </a:lnTo>
                  <a:close/>
                </a:path>
                <a:path w="1041400" h="989329">
                  <a:moveTo>
                    <a:pt x="783640" y="96532"/>
                  </a:moveTo>
                  <a:lnTo>
                    <a:pt x="783031" y="96354"/>
                  </a:lnTo>
                  <a:lnTo>
                    <a:pt x="782396" y="96037"/>
                  </a:lnTo>
                  <a:lnTo>
                    <a:pt x="781812" y="96100"/>
                  </a:lnTo>
                  <a:lnTo>
                    <a:pt x="781558" y="96113"/>
                  </a:lnTo>
                  <a:lnTo>
                    <a:pt x="781113" y="97243"/>
                  </a:lnTo>
                  <a:lnTo>
                    <a:pt x="781215" y="97370"/>
                  </a:lnTo>
                  <a:lnTo>
                    <a:pt x="781646" y="97764"/>
                  </a:lnTo>
                  <a:lnTo>
                    <a:pt x="782294" y="97980"/>
                  </a:lnTo>
                  <a:lnTo>
                    <a:pt x="783031" y="98348"/>
                  </a:lnTo>
                  <a:lnTo>
                    <a:pt x="783323" y="97485"/>
                  </a:lnTo>
                  <a:lnTo>
                    <a:pt x="783640" y="96532"/>
                  </a:lnTo>
                  <a:close/>
                </a:path>
                <a:path w="1041400" h="989329">
                  <a:moveTo>
                    <a:pt x="792568" y="296481"/>
                  </a:moveTo>
                  <a:lnTo>
                    <a:pt x="792022" y="296164"/>
                  </a:lnTo>
                  <a:lnTo>
                    <a:pt x="791451" y="295871"/>
                  </a:lnTo>
                  <a:lnTo>
                    <a:pt x="790562" y="295389"/>
                  </a:lnTo>
                  <a:lnTo>
                    <a:pt x="790486" y="296252"/>
                  </a:lnTo>
                  <a:lnTo>
                    <a:pt x="790232" y="296862"/>
                  </a:lnTo>
                  <a:lnTo>
                    <a:pt x="790435" y="297116"/>
                  </a:lnTo>
                  <a:lnTo>
                    <a:pt x="790702" y="297472"/>
                  </a:lnTo>
                  <a:lnTo>
                    <a:pt x="791387" y="297751"/>
                  </a:lnTo>
                  <a:lnTo>
                    <a:pt x="791794" y="297662"/>
                  </a:lnTo>
                  <a:lnTo>
                    <a:pt x="792124" y="297548"/>
                  </a:lnTo>
                  <a:lnTo>
                    <a:pt x="792314" y="296887"/>
                  </a:lnTo>
                  <a:lnTo>
                    <a:pt x="792568" y="296481"/>
                  </a:lnTo>
                  <a:close/>
                </a:path>
                <a:path w="1041400" h="989329">
                  <a:moveTo>
                    <a:pt x="797445" y="617575"/>
                  </a:moveTo>
                  <a:lnTo>
                    <a:pt x="796455" y="616991"/>
                  </a:lnTo>
                  <a:lnTo>
                    <a:pt x="796137" y="617131"/>
                  </a:lnTo>
                  <a:lnTo>
                    <a:pt x="795566" y="617359"/>
                  </a:lnTo>
                  <a:lnTo>
                    <a:pt x="795172" y="617969"/>
                  </a:lnTo>
                  <a:lnTo>
                    <a:pt x="794219" y="618858"/>
                  </a:lnTo>
                  <a:lnTo>
                    <a:pt x="795477" y="619226"/>
                  </a:lnTo>
                  <a:lnTo>
                    <a:pt x="796277" y="619696"/>
                  </a:lnTo>
                  <a:lnTo>
                    <a:pt x="796645" y="619493"/>
                  </a:lnTo>
                  <a:lnTo>
                    <a:pt x="797115" y="619213"/>
                  </a:lnTo>
                  <a:lnTo>
                    <a:pt x="797318" y="618350"/>
                  </a:lnTo>
                  <a:lnTo>
                    <a:pt x="797445" y="617715"/>
                  </a:lnTo>
                  <a:lnTo>
                    <a:pt x="797445" y="617575"/>
                  </a:lnTo>
                  <a:close/>
                </a:path>
                <a:path w="1041400" h="989329">
                  <a:moveTo>
                    <a:pt x="805040" y="565061"/>
                  </a:moveTo>
                  <a:lnTo>
                    <a:pt x="803490" y="565302"/>
                  </a:lnTo>
                  <a:lnTo>
                    <a:pt x="802474" y="565492"/>
                  </a:lnTo>
                  <a:lnTo>
                    <a:pt x="801458" y="565670"/>
                  </a:lnTo>
                  <a:lnTo>
                    <a:pt x="802767" y="567055"/>
                  </a:lnTo>
                  <a:lnTo>
                    <a:pt x="803973" y="567829"/>
                  </a:lnTo>
                  <a:lnTo>
                    <a:pt x="805040" y="565061"/>
                  </a:lnTo>
                  <a:close/>
                </a:path>
                <a:path w="1041400" h="989329">
                  <a:moveTo>
                    <a:pt x="811771" y="322808"/>
                  </a:moveTo>
                  <a:lnTo>
                    <a:pt x="811631" y="322021"/>
                  </a:lnTo>
                  <a:lnTo>
                    <a:pt x="811530" y="321259"/>
                  </a:lnTo>
                  <a:lnTo>
                    <a:pt x="811415" y="320471"/>
                  </a:lnTo>
                  <a:lnTo>
                    <a:pt x="811123" y="320522"/>
                  </a:lnTo>
                  <a:lnTo>
                    <a:pt x="810818" y="320573"/>
                  </a:lnTo>
                  <a:lnTo>
                    <a:pt x="810514" y="320598"/>
                  </a:lnTo>
                  <a:lnTo>
                    <a:pt x="810628" y="321373"/>
                  </a:lnTo>
                  <a:lnTo>
                    <a:pt x="810729" y="322160"/>
                  </a:lnTo>
                  <a:lnTo>
                    <a:pt x="810844" y="322922"/>
                  </a:lnTo>
                  <a:lnTo>
                    <a:pt x="811453" y="322846"/>
                  </a:lnTo>
                  <a:lnTo>
                    <a:pt x="811771" y="322808"/>
                  </a:lnTo>
                  <a:close/>
                </a:path>
                <a:path w="1041400" h="989329">
                  <a:moveTo>
                    <a:pt x="852551" y="690740"/>
                  </a:moveTo>
                  <a:lnTo>
                    <a:pt x="852500" y="690245"/>
                  </a:lnTo>
                  <a:lnTo>
                    <a:pt x="852512" y="689711"/>
                  </a:lnTo>
                  <a:lnTo>
                    <a:pt x="852335" y="689267"/>
                  </a:lnTo>
                  <a:lnTo>
                    <a:pt x="852309" y="689140"/>
                  </a:lnTo>
                  <a:lnTo>
                    <a:pt x="851700" y="689216"/>
                  </a:lnTo>
                  <a:lnTo>
                    <a:pt x="851154" y="689178"/>
                  </a:lnTo>
                  <a:lnTo>
                    <a:pt x="851281" y="689711"/>
                  </a:lnTo>
                  <a:lnTo>
                    <a:pt x="851319" y="690245"/>
                  </a:lnTo>
                  <a:lnTo>
                    <a:pt x="851560" y="690613"/>
                  </a:lnTo>
                  <a:lnTo>
                    <a:pt x="851662" y="690816"/>
                  </a:lnTo>
                  <a:lnTo>
                    <a:pt x="852208" y="690727"/>
                  </a:lnTo>
                  <a:lnTo>
                    <a:pt x="852551" y="690740"/>
                  </a:lnTo>
                  <a:close/>
                </a:path>
                <a:path w="1041400" h="989329">
                  <a:moveTo>
                    <a:pt x="869416" y="190004"/>
                  </a:moveTo>
                  <a:lnTo>
                    <a:pt x="869124" y="189204"/>
                  </a:lnTo>
                  <a:lnTo>
                    <a:pt x="868819" y="188417"/>
                  </a:lnTo>
                  <a:lnTo>
                    <a:pt x="868527" y="187617"/>
                  </a:lnTo>
                  <a:lnTo>
                    <a:pt x="868248" y="187706"/>
                  </a:lnTo>
                  <a:lnTo>
                    <a:pt x="867981" y="187820"/>
                  </a:lnTo>
                  <a:lnTo>
                    <a:pt x="867702" y="187921"/>
                  </a:lnTo>
                  <a:lnTo>
                    <a:pt x="868578" y="190309"/>
                  </a:lnTo>
                  <a:lnTo>
                    <a:pt x="868857" y="190220"/>
                  </a:lnTo>
                  <a:lnTo>
                    <a:pt x="869416" y="190004"/>
                  </a:lnTo>
                  <a:close/>
                </a:path>
                <a:path w="1041400" h="989329">
                  <a:moveTo>
                    <a:pt x="887399" y="187375"/>
                  </a:moveTo>
                  <a:lnTo>
                    <a:pt x="886536" y="187210"/>
                  </a:lnTo>
                  <a:lnTo>
                    <a:pt x="885888" y="186969"/>
                  </a:lnTo>
                  <a:lnTo>
                    <a:pt x="885024" y="187083"/>
                  </a:lnTo>
                  <a:lnTo>
                    <a:pt x="884809" y="187731"/>
                  </a:lnTo>
                  <a:lnTo>
                    <a:pt x="884593" y="188099"/>
                  </a:lnTo>
                  <a:lnTo>
                    <a:pt x="885304" y="188391"/>
                  </a:lnTo>
                  <a:lnTo>
                    <a:pt x="886002" y="188709"/>
                  </a:lnTo>
                  <a:lnTo>
                    <a:pt x="886739" y="188912"/>
                  </a:lnTo>
                  <a:lnTo>
                    <a:pt x="887082" y="188099"/>
                  </a:lnTo>
                  <a:lnTo>
                    <a:pt x="887399" y="187375"/>
                  </a:lnTo>
                  <a:close/>
                </a:path>
                <a:path w="1041400" h="989329">
                  <a:moveTo>
                    <a:pt x="889457" y="183311"/>
                  </a:moveTo>
                  <a:lnTo>
                    <a:pt x="889254" y="183070"/>
                  </a:lnTo>
                  <a:lnTo>
                    <a:pt x="888847" y="182587"/>
                  </a:lnTo>
                  <a:lnTo>
                    <a:pt x="888199" y="182333"/>
                  </a:lnTo>
                  <a:lnTo>
                    <a:pt x="887463" y="181876"/>
                  </a:lnTo>
                  <a:lnTo>
                    <a:pt x="887234" y="182714"/>
                  </a:lnTo>
                  <a:lnTo>
                    <a:pt x="886917" y="183591"/>
                  </a:lnTo>
                  <a:lnTo>
                    <a:pt x="887679" y="183997"/>
                  </a:lnTo>
                  <a:lnTo>
                    <a:pt x="888415" y="184162"/>
                  </a:lnTo>
                  <a:lnTo>
                    <a:pt x="889127" y="184378"/>
                  </a:lnTo>
                  <a:lnTo>
                    <a:pt x="889177" y="183908"/>
                  </a:lnTo>
                  <a:lnTo>
                    <a:pt x="889457" y="183311"/>
                  </a:lnTo>
                  <a:close/>
                </a:path>
                <a:path w="1041400" h="989329">
                  <a:moveTo>
                    <a:pt x="890892" y="422846"/>
                  </a:moveTo>
                  <a:lnTo>
                    <a:pt x="890727" y="422109"/>
                  </a:lnTo>
                  <a:lnTo>
                    <a:pt x="890117" y="421855"/>
                  </a:lnTo>
                  <a:lnTo>
                    <a:pt x="889711" y="421538"/>
                  </a:lnTo>
                  <a:lnTo>
                    <a:pt x="889457" y="421932"/>
                  </a:lnTo>
                  <a:lnTo>
                    <a:pt x="888923" y="422351"/>
                  </a:lnTo>
                  <a:lnTo>
                    <a:pt x="888974" y="422719"/>
                  </a:lnTo>
                  <a:lnTo>
                    <a:pt x="889012" y="423100"/>
                  </a:lnTo>
                  <a:lnTo>
                    <a:pt x="889584" y="423418"/>
                  </a:lnTo>
                  <a:lnTo>
                    <a:pt x="890117" y="423989"/>
                  </a:lnTo>
                  <a:lnTo>
                    <a:pt x="890447" y="423341"/>
                  </a:lnTo>
                  <a:lnTo>
                    <a:pt x="890892" y="422846"/>
                  </a:lnTo>
                  <a:close/>
                </a:path>
                <a:path w="1041400" h="989329">
                  <a:moveTo>
                    <a:pt x="891616" y="574522"/>
                  </a:moveTo>
                  <a:lnTo>
                    <a:pt x="890803" y="572947"/>
                  </a:lnTo>
                  <a:lnTo>
                    <a:pt x="890397" y="572147"/>
                  </a:lnTo>
                  <a:lnTo>
                    <a:pt x="889165" y="572744"/>
                  </a:lnTo>
                  <a:lnTo>
                    <a:pt x="889711" y="573481"/>
                  </a:lnTo>
                  <a:lnTo>
                    <a:pt x="890308" y="574255"/>
                  </a:lnTo>
                  <a:lnTo>
                    <a:pt x="890854" y="575005"/>
                  </a:lnTo>
                  <a:lnTo>
                    <a:pt x="891120" y="574852"/>
                  </a:lnTo>
                  <a:lnTo>
                    <a:pt x="891349" y="574675"/>
                  </a:lnTo>
                  <a:lnTo>
                    <a:pt x="891616" y="574522"/>
                  </a:lnTo>
                  <a:close/>
                </a:path>
                <a:path w="1041400" h="989329">
                  <a:moveTo>
                    <a:pt x="907884" y="448525"/>
                  </a:moveTo>
                  <a:lnTo>
                    <a:pt x="907034" y="448449"/>
                  </a:lnTo>
                  <a:lnTo>
                    <a:pt x="906322" y="448170"/>
                  </a:lnTo>
                  <a:lnTo>
                    <a:pt x="905560" y="448805"/>
                  </a:lnTo>
                  <a:lnTo>
                    <a:pt x="905167" y="449503"/>
                  </a:lnTo>
                  <a:lnTo>
                    <a:pt x="905116" y="450126"/>
                  </a:lnTo>
                  <a:lnTo>
                    <a:pt x="905078" y="450354"/>
                  </a:lnTo>
                  <a:lnTo>
                    <a:pt x="906043" y="450684"/>
                  </a:lnTo>
                  <a:lnTo>
                    <a:pt x="906564" y="450977"/>
                  </a:lnTo>
                  <a:lnTo>
                    <a:pt x="907186" y="449808"/>
                  </a:lnTo>
                  <a:lnTo>
                    <a:pt x="907884" y="448525"/>
                  </a:lnTo>
                  <a:close/>
                </a:path>
                <a:path w="1041400" h="989329">
                  <a:moveTo>
                    <a:pt x="948296" y="417233"/>
                  </a:moveTo>
                  <a:lnTo>
                    <a:pt x="947280" y="416877"/>
                  </a:lnTo>
                  <a:lnTo>
                    <a:pt x="946823" y="416737"/>
                  </a:lnTo>
                  <a:lnTo>
                    <a:pt x="946746" y="417271"/>
                  </a:lnTo>
                  <a:lnTo>
                    <a:pt x="946505" y="417868"/>
                  </a:lnTo>
                  <a:lnTo>
                    <a:pt x="946759" y="418579"/>
                  </a:lnTo>
                  <a:lnTo>
                    <a:pt x="947521" y="418579"/>
                  </a:lnTo>
                  <a:lnTo>
                    <a:pt x="947978" y="418693"/>
                  </a:lnTo>
                  <a:lnTo>
                    <a:pt x="948067" y="418249"/>
                  </a:lnTo>
                  <a:lnTo>
                    <a:pt x="948182" y="417804"/>
                  </a:lnTo>
                  <a:lnTo>
                    <a:pt x="948296" y="417233"/>
                  </a:lnTo>
                  <a:close/>
                </a:path>
                <a:path w="1041400" h="989329">
                  <a:moveTo>
                    <a:pt x="998715" y="415696"/>
                  </a:moveTo>
                  <a:lnTo>
                    <a:pt x="998613" y="415569"/>
                  </a:lnTo>
                  <a:lnTo>
                    <a:pt x="998270" y="415112"/>
                  </a:lnTo>
                  <a:lnTo>
                    <a:pt x="997699" y="414832"/>
                  </a:lnTo>
                  <a:lnTo>
                    <a:pt x="997216" y="414477"/>
                  </a:lnTo>
                  <a:lnTo>
                    <a:pt x="997000" y="414921"/>
                  </a:lnTo>
                  <a:lnTo>
                    <a:pt x="996480" y="415937"/>
                  </a:lnTo>
                  <a:lnTo>
                    <a:pt x="997038" y="416255"/>
                  </a:lnTo>
                  <a:lnTo>
                    <a:pt x="997508" y="416699"/>
                  </a:lnTo>
                  <a:lnTo>
                    <a:pt x="997902" y="416661"/>
                  </a:lnTo>
                  <a:lnTo>
                    <a:pt x="998194" y="416598"/>
                  </a:lnTo>
                  <a:lnTo>
                    <a:pt x="998715" y="415696"/>
                  </a:lnTo>
                  <a:close/>
                </a:path>
                <a:path w="1041400" h="989329">
                  <a:moveTo>
                    <a:pt x="1041311" y="528408"/>
                  </a:moveTo>
                  <a:lnTo>
                    <a:pt x="1041171" y="528104"/>
                  </a:lnTo>
                  <a:lnTo>
                    <a:pt x="1041019" y="527799"/>
                  </a:lnTo>
                  <a:lnTo>
                    <a:pt x="1040079" y="527481"/>
                  </a:lnTo>
                  <a:lnTo>
                    <a:pt x="1039596" y="528015"/>
                  </a:lnTo>
                  <a:lnTo>
                    <a:pt x="1039406" y="528624"/>
                  </a:lnTo>
                  <a:lnTo>
                    <a:pt x="1039126" y="529196"/>
                  </a:lnTo>
                  <a:lnTo>
                    <a:pt x="1039622" y="529272"/>
                  </a:lnTo>
                  <a:lnTo>
                    <a:pt x="1040104" y="529386"/>
                  </a:lnTo>
                  <a:lnTo>
                    <a:pt x="1040765" y="529513"/>
                  </a:lnTo>
                  <a:lnTo>
                    <a:pt x="1040955" y="528980"/>
                  </a:lnTo>
                  <a:lnTo>
                    <a:pt x="1041311" y="52840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77">
              <a:extLst>
                <a:ext uri="{FF2B5EF4-FFF2-40B4-BE49-F238E27FC236}">
                  <a16:creationId xmlns:a16="http://schemas.microsoft.com/office/drawing/2014/main" id="{B54895C2-1109-6F8D-FD1E-42DB7023795E}"/>
                </a:ext>
              </a:extLst>
            </p:cNvPr>
            <p:cNvSpPr/>
            <p:nvPr/>
          </p:nvSpPr>
          <p:spPr>
            <a:xfrm>
              <a:off x="2582455" y="3696080"/>
              <a:ext cx="760205" cy="693004"/>
            </a:xfrm>
            <a:custGeom>
              <a:avLst/>
              <a:gdLst/>
              <a:ahLst/>
              <a:cxnLst/>
              <a:rect l="l" t="t" r="r" b="b"/>
              <a:pathLst>
                <a:path w="977264" h="1013459">
                  <a:moveTo>
                    <a:pt x="5016" y="517398"/>
                  </a:moveTo>
                  <a:lnTo>
                    <a:pt x="4864" y="513956"/>
                  </a:lnTo>
                  <a:lnTo>
                    <a:pt x="3441" y="513562"/>
                  </a:lnTo>
                  <a:lnTo>
                    <a:pt x="838" y="515010"/>
                  </a:lnTo>
                  <a:lnTo>
                    <a:pt x="647" y="516051"/>
                  </a:lnTo>
                  <a:lnTo>
                    <a:pt x="0" y="517283"/>
                  </a:lnTo>
                  <a:lnTo>
                    <a:pt x="1917" y="517321"/>
                  </a:lnTo>
                  <a:lnTo>
                    <a:pt x="3225" y="517359"/>
                  </a:lnTo>
                  <a:lnTo>
                    <a:pt x="5016" y="517398"/>
                  </a:lnTo>
                  <a:close/>
                </a:path>
                <a:path w="977264" h="1013459">
                  <a:moveTo>
                    <a:pt x="36398" y="594436"/>
                  </a:moveTo>
                  <a:lnTo>
                    <a:pt x="31711" y="595210"/>
                  </a:lnTo>
                  <a:lnTo>
                    <a:pt x="29425" y="598716"/>
                  </a:lnTo>
                  <a:lnTo>
                    <a:pt x="31381" y="597522"/>
                  </a:lnTo>
                  <a:lnTo>
                    <a:pt x="33350" y="596303"/>
                  </a:lnTo>
                  <a:lnTo>
                    <a:pt x="36398" y="594436"/>
                  </a:lnTo>
                  <a:close/>
                </a:path>
                <a:path w="977264" h="1013459">
                  <a:moveTo>
                    <a:pt x="37185" y="438454"/>
                  </a:moveTo>
                  <a:lnTo>
                    <a:pt x="36741" y="438238"/>
                  </a:lnTo>
                  <a:lnTo>
                    <a:pt x="35915" y="437819"/>
                  </a:lnTo>
                  <a:lnTo>
                    <a:pt x="35140" y="437883"/>
                  </a:lnTo>
                  <a:lnTo>
                    <a:pt x="34239" y="437794"/>
                  </a:lnTo>
                  <a:lnTo>
                    <a:pt x="33591" y="438137"/>
                  </a:lnTo>
                  <a:lnTo>
                    <a:pt x="33299" y="438315"/>
                  </a:lnTo>
                  <a:lnTo>
                    <a:pt x="33464" y="439343"/>
                  </a:lnTo>
                  <a:lnTo>
                    <a:pt x="33413" y="439978"/>
                  </a:lnTo>
                  <a:lnTo>
                    <a:pt x="34213" y="440004"/>
                  </a:lnTo>
                  <a:lnTo>
                    <a:pt x="35090" y="440258"/>
                  </a:lnTo>
                  <a:lnTo>
                    <a:pt x="35801" y="440004"/>
                  </a:lnTo>
                  <a:lnTo>
                    <a:pt x="36360" y="439788"/>
                  </a:lnTo>
                  <a:lnTo>
                    <a:pt x="36728" y="438988"/>
                  </a:lnTo>
                  <a:lnTo>
                    <a:pt x="37185" y="438454"/>
                  </a:lnTo>
                  <a:close/>
                </a:path>
                <a:path w="977264" h="1013459">
                  <a:moveTo>
                    <a:pt x="110032" y="586308"/>
                  </a:moveTo>
                  <a:lnTo>
                    <a:pt x="107353" y="585533"/>
                  </a:lnTo>
                  <a:lnTo>
                    <a:pt x="106045" y="585139"/>
                  </a:lnTo>
                  <a:lnTo>
                    <a:pt x="105918" y="585711"/>
                  </a:lnTo>
                  <a:lnTo>
                    <a:pt x="105816" y="586244"/>
                  </a:lnTo>
                  <a:lnTo>
                    <a:pt x="105689" y="586816"/>
                  </a:lnTo>
                  <a:lnTo>
                    <a:pt x="106959" y="587019"/>
                  </a:lnTo>
                  <a:lnTo>
                    <a:pt x="108216" y="587260"/>
                  </a:lnTo>
                  <a:lnTo>
                    <a:pt x="109588" y="587438"/>
                  </a:lnTo>
                  <a:lnTo>
                    <a:pt x="109753" y="586905"/>
                  </a:lnTo>
                  <a:lnTo>
                    <a:pt x="110032" y="586308"/>
                  </a:lnTo>
                  <a:close/>
                </a:path>
                <a:path w="977264" h="1013459">
                  <a:moveTo>
                    <a:pt x="124053" y="828344"/>
                  </a:moveTo>
                  <a:lnTo>
                    <a:pt x="120142" y="827989"/>
                  </a:lnTo>
                  <a:lnTo>
                    <a:pt x="119722" y="832116"/>
                  </a:lnTo>
                  <a:lnTo>
                    <a:pt x="122783" y="833501"/>
                  </a:lnTo>
                  <a:lnTo>
                    <a:pt x="124053" y="828344"/>
                  </a:lnTo>
                  <a:close/>
                </a:path>
                <a:path w="977264" h="1013459">
                  <a:moveTo>
                    <a:pt x="134277" y="427837"/>
                  </a:moveTo>
                  <a:lnTo>
                    <a:pt x="128816" y="427545"/>
                  </a:lnTo>
                  <a:lnTo>
                    <a:pt x="126098" y="427418"/>
                  </a:lnTo>
                  <a:lnTo>
                    <a:pt x="128765" y="431723"/>
                  </a:lnTo>
                  <a:lnTo>
                    <a:pt x="130390" y="430580"/>
                  </a:lnTo>
                  <a:lnTo>
                    <a:pt x="131813" y="429564"/>
                  </a:lnTo>
                  <a:lnTo>
                    <a:pt x="134277" y="427837"/>
                  </a:lnTo>
                  <a:close/>
                </a:path>
                <a:path w="977264" h="1013459">
                  <a:moveTo>
                    <a:pt x="135128" y="751484"/>
                  </a:moveTo>
                  <a:lnTo>
                    <a:pt x="133273" y="749147"/>
                  </a:lnTo>
                  <a:lnTo>
                    <a:pt x="131394" y="746823"/>
                  </a:lnTo>
                  <a:lnTo>
                    <a:pt x="129552" y="744474"/>
                  </a:lnTo>
                  <a:lnTo>
                    <a:pt x="128955" y="748563"/>
                  </a:lnTo>
                  <a:lnTo>
                    <a:pt x="131191" y="750709"/>
                  </a:lnTo>
                  <a:lnTo>
                    <a:pt x="134124" y="752360"/>
                  </a:lnTo>
                  <a:lnTo>
                    <a:pt x="135128" y="751484"/>
                  </a:lnTo>
                  <a:close/>
                </a:path>
                <a:path w="977264" h="1013459">
                  <a:moveTo>
                    <a:pt x="135978" y="586524"/>
                  </a:moveTo>
                  <a:lnTo>
                    <a:pt x="135407" y="586333"/>
                  </a:lnTo>
                  <a:lnTo>
                    <a:pt x="134924" y="586092"/>
                  </a:lnTo>
                  <a:lnTo>
                    <a:pt x="133134" y="588251"/>
                  </a:lnTo>
                  <a:lnTo>
                    <a:pt x="131508" y="590257"/>
                  </a:lnTo>
                  <a:lnTo>
                    <a:pt x="133324" y="590664"/>
                  </a:lnTo>
                  <a:lnTo>
                    <a:pt x="134251" y="590892"/>
                  </a:lnTo>
                  <a:lnTo>
                    <a:pt x="135191" y="591096"/>
                  </a:lnTo>
                  <a:lnTo>
                    <a:pt x="135750" y="588137"/>
                  </a:lnTo>
                  <a:lnTo>
                    <a:pt x="135953" y="586651"/>
                  </a:lnTo>
                  <a:lnTo>
                    <a:pt x="135978" y="586524"/>
                  </a:lnTo>
                  <a:close/>
                </a:path>
                <a:path w="977264" h="1013459">
                  <a:moveTo>
                    <a:pt x="147942" y="591096"/>
                  </a:moveTo>
                  <a:lnTo>
                    <a:pt x="146977" y="588987"/>
                  </a:lnTo>
                  <a:lnTo>
                    <a:pt x="146354" y="590435"/>
                  </a:lnTo>
                  <a:lnTo>
                    <a:pt x="145059" y="593318"/>
                  </a:lnTo>
                  <a:lnTo>
                    <a:pt x="147231" y="592518"/>
                  </a:lnTo>
                  <a:lnTo>
                    <a:pt x="147942" y="591096"/>
                  </a:lnTo>
                  <a:close/>
                </a:path>
                <a:path w="977264" h="1013459">
                  <a:moveTo>
                    <a:pt x="158648" y="267131"/>
                  </a:moveTo>
                  <a:lnTo>
                    <a:pt x="153187" y="267055"/>
                  </a:lnTo>
                  <a:lnTo>
                    <a:pt x="154647" y="269265"/>
                  </a:lnTo>
                  <a:lnTo>
                    <a:pt x="156121" y="270065"/>
                  </a:lnTo>
                  <a:lnTo>
                    <a:pt x="158648" y="267131"/>
                  </a:lnTo>
                  <a:close/>
                </a:path>
                <a:path w="977264" h="1013459">
                  <a:moveTo>
                    <a:pt x="166878" y="854570"/>
                  </a:moveTo>
                  <a:lnTo>
                    <a:pt x="165925" y="853770"/>
                  </a:lnTo>
                  <a:lnTo>
                    <a:pt x="158915" y="862025"/>
                  </a:lnTo>
                  <a:lnTo>
                    <a:pt x="159308" y="862355"/>
                  </a:lnTo>
                  <a:lnTo>
                    <a:pt x="159702" y="862711"/>
                  </a:lnTo>
                  <a:lnTo>
                    <a:pt x="160108" y="863053"/>
                  </a:lnTo>
                  <a:lnTo>
                    <a:pt x="163322" y="860958"/>
                  </a:lnTo>
                  <a:lnTo>
                    <a:pt x="165074" y="857732"/>
                  </a:lnTo>
                  <a:lnTo>
                    <a:pt x="166878" y="854570"/>
                  </a:lnTo>
                  <a:close/>
                </a:path>
                <a:path w="977264" h="1013459">
                  <a:moveTo>
                    <a:pt x="175590" y="851154"/>
                  </a:moveTo>
                  <a:lnTo>
                    <a:pt x="175183" y="850582"/>
                  </a:lnTo>
                  <a:lnTo>
                    <a:pt x="174663" y="849896"/>
                  </a:lnTo>
                  <a:lnTo>
                    <a:pt x="173558" y="849642"/>
                  </a:lnTo>
                  <a:lnTo>
                    <a:pt x="171919" y="848779"/>
                  </a:lnTo>
                  <a:lnTo>
                    <a:pt x="172161" y="850620"/>
                  </a:lnTo>
                  <a:lnTo>
                    <a:pt x="171970" y="851852"/>
                  </a:lnTo>
                  <a:lnTo>
                    <a:pt x="173037" y="852995"/>
                  </a:lnTo>
                  <a:lnTo>
                    <a:pt x="174307" y="852881"/>
                  </a:lnTo>
                  <a:lnTo>
                    <a:pt x="175247" y="853071"/>
                  </a:lnTo>
                  <a:lnTo>
                    <a:pt x="175247" y="852220"/>
                  </a:lnTo>
                  <a:lnTo>
                    <a:pt x="175590" y="851154"/>
                  </a:lnTo>
                  <a:close/>
                </a:path>
                <a:path w="977264" h="1013459">
                  <a:moveTo>
                    <a:pt x="186829" y="876147"/>
                  </a:moveTo>
                  <a:lnTo>
                    <a:pt x="184531" y="875880"/>
                  </a:lnTo>
                  <a:lnTo>
                    <a:pt x="183007" y="875741"/>
                  </a:lnTo>
                  <a:lnTo>
                    <a:pt x="181063" y="875550"/>
                  </a:lnTo>
                  <a:lnTo>
                    <a:pt x="181229" y="876871"/>
                  </a:lnTo>
                  <a:lnTo>
                    <a:pt x="181305" y="877709"/>
                  </a:lnTo>
                  <a:lnTo>
                    <a:pt x="181508" y="879424"/>
                  </a:lnTo>
                  <a:lnTo>
                    <a:pt x="184848" y="877366"/>
                  </a:lnTo>
                  <a:lnTo>
                    <a:pt x="186829" y="876147"/>
                  </a:lnTo>
                  <a:close/>
                </a:path>
                <a:path w="977264" h="1013459">
                  <a:moveTo>
                    <a:pt x="201930" y="413423"/>
                  </a:moveTo>
                  <a:lnTo>
                    <a:pt x="201688" y="412051"/>
                  </a:lnTo>
                  <a:lnTo>
                    <a:pt x="199974" y="409956"/>
                  </a:lnTo>
                  <a:lnTo>
                    <a:pt x="198031" y="411619"/>
                  </a:lnTo>
                  <a:lnTo>
                    <a:pt x="197866" y="412978"/>
                  </a:lnTo>
                  <a:lnTo>
                    <a:pt x="199453" y="414693"/>
                  </a:lnTo>
                  <a:lnTo>
                    <a:pt x="201930" y="413423"/>
                  </a:lnTo>
                  <a:close/>
                </a:path>
                <a:path w="977264" h="1013459">
                  <a:moveTo>
                    <a:pt x="211721" y="225666"/>
                  </a:moveTo>
                  <a:lnTo>
                    <a:pt x="210705" y="222554"/>
                  </a:lnTo>
                  <a:lnTo>
                    <a:pt x="207518" y="225831"/>
                  </a:lnTo>
                  <a:lnTo>
                    <a:pt x="208838" y="227088"/>
                  </a:lnTo>
                  <a:lnTo>
                    <a:pt x="210362" y="226466"/>
                  </a:lnTo>
                  <a:lnTo>
                    <a:pt x="211721" y="225666"/>
                  </a:lnTo>
                  <a:close/>
                </a:path>
                <a:path w="977264" h="1013459">
                  <a:moveTo>
                    <a:pt x="213118" y="359346"/>
                  </a:moveTo>
                  <a:lnTo>
                    <a:pt x="212293" y="357339"/>
                  </a:lnTo>
                  <a:lnTo>
                    <a:pt x="211632" y="355676"/>
                  </a:lnTo>
                  <a:lnTo>
                    <a:pt x="210578" y="353060"/>
                  </a:lnTo>
                  <a:lnTo>
                    <a:pt x="210464" y="358152"/>
                  </a:lnTo>
                  <a:lnTo>
                    <a:pt x="213118" y="359346"/>
                  </a:lnTo>
                  <a:close/>
                </a:path>
                <a:path w="977264" h="1013459">
                  <a:moveTo>
                    <a:pt x="235242" y="566699"/>
                  </a:moveTo>
                  <a:lnTo>
                    <a:pt x="232257" y="567093"/>
                  </a:lnTo>
                  <a:lnTo>
                    <a:pt x="229565" y="567436"/>
                  </a:lnTo>
                  <a:lnTo>
                    <a:pt x="226872" y="567791"/>
                  </a:lnTo>
                  <a:lnTo>
                    <a:pt x="232841" y="570115"/>
                  </a:lnTo>
                  <a:lnTo>
                    <a:pt x="233934" y="569912"/>
                  </a:lnTo>
                  <a:lnTo>
                    <a:pt x="235242" y="566699"/>
                  </a:lnTo>
                  <a:close/>
                </a:path>
                <a:path w="977264" h="1013459">
                  <a:moveTo>
                    <a:pt x="236855" y="215658"/>
                  </a:moveTo>
                  <a:lnTo>
                    <a:pt x="236778" y="215455"/>
                  </a:lnTo>
                  <a:lnTo>
                    <a:pt x="236651" y="214871"/>
                  </a:lnTo>
                  <a:lnTo>
                    <a:pt x="232130" y="215201"/>
                  </a:lnTo>
                  <a:lnTo>
                    <a:pt x="230974" y="215595"/>
                  </a:lnTo>
                  <a:lnTo>
                    <a:pt x="230898" y="217614"/>
                  </a:lnTo>
                  <a:lnTo>
                    <a:pt x="231559" y="218732"/>
                  </a:lnTo>
                  <a:lnTo>
                    <a:pt x="231902" y="218732"/>
                  </a:lnTo>
                  <a:lnTo>
                    <a:pt x="234035" y="218668"/>
                  </a:lnTo>
                  <a:lnTo>
                    <a:pt x="236296" y="218643"/>
                  </a:lnTo>
                  <a:lnTo>
                    <a:pt x="236842" y="215823"/>
                  </a:lnTo>
                  <a:lnTo>
                    <a:pt x="236855" y="215658"/>
                  </a:lnTo>
                  <a:close/>
                </a:path>
                <a:path w="977264" h="1013459">
                  <a:moveTo>
                    <a:pt x="242519" y="699071"/>
                  </a:moveTo>
                  <a:lnTo>
                    <a:pt x="240296" y="695452"/>
                  </a:lnTo>
                  <a:lnTo>
                    <a:pt x="239229" y="696061"/>
                  </a:lnTo>
                  <a:lnTo>
                    <a:pt x="239750" y="697128"/>
                  </a:lnTo>
                  <a:lnTo>
                    <a:pt x="240195" y="698220"/>
                  </a:lnTo>
                  <a:lnTo>
                    <a:pt x="240817" y="699223"/>
                  </a:lnTo>
                  <a:lnTo>
                    <a:pt x="240919" y="699401"/>
                  </a:lnTo>
                  <a:lnTo>
                    <a:pt x="241693" y="699160"/>
                  </a:lnTo>
                  <a:lnTo>
                    <a:pt x="242519" y="699071"/>
                  </a:lnTo>
                  <a:close/>
                </a:path>
                <a:path w="977264" h="1013459">
                  <a:moveTo>
                    <a:pt x="252056" y="756678"/>
                  </a:moveTo>
                  <a:lnTo>
                    <a:pt x="248640" y="757516"/>
                  </a:lnTo>
                  <a:lnTo>
                    <a:pt x="249085" y="760501"/>
                  </a:lnTo>
                  <a:lnTo>
                    <a:pt x="251129" y="757872"/>
                  </a:lnTo>
                  <a:lnTo>
                    <a:pt x="252056" y="756678"/>
                  </a:lnTo>
                  <a:close/>
                </a:path>
                <a:path w="977264" h="1013459">
                  <a:moveTo>
                    <a:pt x="252514" y="613194"/>
                  </a:moveTo>
                  <a:lnTo>
                    <a:pt x="251256" y="605447"/>
                  </a:lnTo>
                  <a:lnTo>
                    <a:pt x="249135" y="609815"/>
                  </a:lnTo>
                  <a:lnTo>
                    <a:pt x="249262" y="610590"/>
                  </a:lnTo>
                  <a:lnTo>
                    <a:pt x="252514" y="613194"/>
                  </a:lnTo>
                  <a:close/>
                </a:path>
                <a:path w="977264" h="1013459">
                  <a:moveTo>
                    <a:pt x="257289" y="849160"/>
                  </a:moveTo>
                  <a:lnTo>
                    <a:pt x="255397" y="848652"/>
                  </a:lnTo>
                  <a:lnTo>
                    <a:pt x="253504" y="847229"/>
                  </a:lnTo>
                  <a:lnTo>
                    <a:pt x="250926" y="848906"/>
                  </a:lnTo>
                  <a:lnTo>
                    <a:pt x="253415" y="850303"/>
                  </a:lnTo>
                  <a:lnTo>
                    <a:pt x="255244" y="851192"/>
                  </a:lnTo>
                  <a:lnTo>
                    <a:pt x="257289" y="849160"/>
                  </a:lnTo>
                  <a:close/>
                </a:path>
                <a:path w="977264" h="1013459">
                  <a:moveTo>
                    <a:pt x="292506" y="482917"/>
                  </a:moveTo>
                  <a:lnTo>
                    <a:pt x="292150" y="476542"/>
                  </a:lnTo>
                  <a:lnTo>
                    <a:pt x="289306" y="481050"/>
                  </a:lnTo>
                  <a:lnTo>
                    <a:pt x="292506" y="482917"/>
                  </a:lnTo>
                  <a:close/>
                </a:path>
                <a:path w="977264" h="1013459">
                  <a:moveTo>
                    <a:pt x="311327" y="141884"/>
                  </a:moveTo>
                  <a:lnTo>
                    <a:pt x="309892" y="140677"/>
                  </a:lnTo>
                  <a:lnTo>
                    <a:pt x="308495" y="139382"/>
                  </a:lnTo>
                  <a:lnTo>
                    <a:pt x="304939" y="140284"/>
                  </a:lnTo>
                  <a:lnTo>
                    <a:pt x="310629" y="143306"/>
                  </a:lnTo>
                  <a:lnTo>
                    <a:pt x="311327" y="141884"/>
                  </a:lnTo>
                  <a:close/>
                </a:path>
                <a:path w="977264" h="1013459">
                  <a:moveTo>
                    <a:pt x="322694" y="632193"/>
                  </a:moveTo>
                  <a:lnTo>
                    <a:pt x="322656" y="630872"/>
                  </a:lnTo>
                  <a:lnTo>
                    <a:pt x="316547" y="628040"/>
                  </a:lnTo>
                  <a:lnTo>
                    <a:pt x="315988" y="632523"/>
                  </a:lnTo>
                  <a:lnTo>
                    <a:pt x="322694" y="632193"/>
                  </a:lnTo>
                  <a:close/>
                </a:path>
                <a:path w="977264" h="1013459">
                  <a:moveTo>
                    <a:pt x="337718" y="262089"/>
                  </a:moveTo>
                  <a:lnTo>
                    <a:pt x="337083" y="261899"/>
                  </a:lnTo>
                  <a:lnTo>
                    <a:pt x="336169" y="261378"/>
                  </a:lnTo>
                  <a:lnTo>
                    <a:pt x="335889" y="261620"/>
                  </a:lnTo>
                  <a:lnTo>
                    <a:pt x="335305" y="262102"/>
                  </a:lnTo>
                  <a:lnTo>
                    <a:pt x="335064" y="262991"/>
                  </a:lnTo>
                  <a:lnTo>
                    <a:pt x="334479" y="264096"/>
                  </a:lnTo>
                  <a:lnTo>
                    <a:pt x="335584" y="264299"/>
                  </a:lnTo>
                  <a:lnTo>
                    <a:pt x="336638" y="264706"/>
                  </a:lnTo>
                  <a:lnTo>
                    <a:pt x="336829" y="264464"/>
                  </a:lnTo>
                  <a:lnTo>
                    <a:pt x="337324" y="263817"/>
                  </a:lnTo>
                  <a:lnTo>
                    <a:pt x="337426" y="262902"/>
                  </a:lnTo>
                  <a:lnTo>
                    <a:pt x="337718" y="262089"/>
                  </a:lnTo>
                  <a:close/>
                </a:path>
                <a:path w="977264" h="1013459">
                  <a:moveTo>
                    <a:pt x="350494" y="408736"/>
                  </a:moveTo>
                  <a:lnTo>
                    <a:pt x="350100" y="405574"/>
                  </a:lnTo>
                  <a:lnTo>
                    <a:pt x="349923" y="404114"/>
                  </a:lnTo>
                  <a:lnTo>
                    <a:pt x="345109" y="405142"/>
                  </a:lnTo>
                  <a:lnTo>
                    <a:pt x="342988" y="405612"/>
                  </a:lnTo>
                  <a:lnTo>
                    <a:pt x="342988" y="406387"/>
                  </a:lnTo>
                  <a:lnTo>
                    <a:pt x="342963" y="406768"/>
                  </a:lnTo>
                  <a:lnTo>
                    <a:pt x="345313" y="407365"/>
                  </a:lnTo>
                  <a:lnTo>
                    <a:pt x="347599" y="407987"/>
                  </a:lnTo>
                  <a:lnTo>
                    <a:pt x="350494" y="408736"/>
                  </a:lnTo>
                  <a:close/>
                </a:path>
                <a:path w="977264" h="1013459">
                  <a:moveTo>
                    <a:pt x="361048" y="348627"/>
                  </a:moveTo>
                  <a:lnTo>
                    <a:pt x="360184" y="348005"/>
                  </a:lnTo>
                  <a:lnTo>
                    <a:pt x="359321" y="347357"/>
                  </a:lnTo>
                  <a:lnTo>
                    <a:pt x="358470" y="346710"/>
                  </a:lnTo>
                  <a:lnTo>
                    <a:pt x="357657" y="347878"/>
                  </a:lnTo>
                  <a:lnTo>
                    <a:pt x="357238" y="348449"/>
                  </a:lnTo>
                  <a:lnTo>
                    <a:pt x="358127" y="349034"/>
                  </a:lnTo>
                  <a:lnTo>
                    <a:pt x="359003" y="349631"/>
                  </a:lnTo>
                  <a:lnTo>
                    <a:pt x="359905" y="350215"/>
                  </a:lnTo>
                  <a:lnTo>
                    <a:pt x="360299" y="349694"/>
                  </a:lnTo>
                  <a:lnTo>
                    <a:pt x="361048" y="348627"/>
                  </a:lnTo>
                  <a:close/>
                </a:path>
                <a:path w="977264" h="1013459">
                  <a:moveTo>
                    <a:pt x="367398" y="219595"/>
                  </a:moveTo>
                  <a:lnTo>
                    <a:pt x="365671" y="217170"/>
                  </a:lnTo>
                  <a:lnTo>
                    <a:pt x="363867" y="216598"/>
                  </a:lnTo>
                  <a:lnTo>
                    <a:pt x="361467" y="218274"/>
                  </a:lnTo>
                  <a:lnTo>
                    <a:pt x="363156" y="219417"/>
                  </a:lnTo>
                  <a:lnTo>
                    <a:pt x="364744" y="220941"/>
                  </a:lnTo>
                  <a:lnTo>
                    <a:pt x="367398" y="219595"/>
                  </a:lnTo>
                  <a:close/>
                </a:path>
                <a:path w="977264" h="1013459">
                  <a:moveTo>
                    <a:pt x="371576" y="241503"/>
                  </a:moveTo>
                  <a:lnTo>
                    <a:pt x="368084" y="240525"/>
                  </a:lnTo>
                  <a:lnTo>
                    <a:pt x="367957" y="240931"/>
                  </a:lnTo>
                  <a:lnTo>
                    <a:pt x="367804" y="241363"/>
                  </a:lnTo>
                  <a:lnTo>
                    <a:pt x="367652" y="241782"/>
                  </a:lnTo>
                  <a:lnTo>
                    <a:pt x="368515" y="242963"/>
                  </a:lnTo>
                  <a:lnTo>
                    <a:pt x="369570" y="243713"/>
                  </a:lnTo>
                  <a:lnTo>
                    <a:pt x="371576" y="241503"/>
                  </a:lnTo>
                  <a:close/>
                </a:path>
                <a:path w="977264" h="1013459">
                  <a:moveTo>
                    <a:pt x="374650" y="296037"/>
                  </a:moveTo>
                  <a:lnTo>
                    <a:pt x="374269" y="295427"/>
                  </a:lnTo>
                  <a:lnTo>
                    <a:pt x="373875" y="294805"/>
                  </a:lnTo>
                  <a:lnTo>
                    <a:pt x="372478" y="294805"/>
                  </a:lnTo>
                  <a:lnTo>
                    <a:pt x="370967" y="294373"/>
                  </a:lnTo>
                  <a:lnTo>
                    <a:pt x="370979" y="295833"/>
                  </a:lnTo>
                  <a:lnTo>
                    <a:pt x="370611" y="297065"/>
                  </a:lnTo>
                  <a:lnTo>
                    <a:pt x="371081" y="297675"/>
                  </a:lnTo>
                  <a:lnTo>
                    <a:pt x="371500" y="298246"/>
                  </a:lnTo>
                  <a:lnTo>
                    <a:pt x="373265" y="298551"/>
                  </a:lnTo>
                  <a:lnTo>
                    <a:pt x="374243" y="297586"/>
                  </a:lnTo>
                  <a:lnTo>
                    <a:pt x="374650" y="296037"/>
                  </a:lnTo>
                  <a:close/>
                </a:path>
                <a:path w="977264" h="1013459">
                  <a:moveTo>
                    <a:pt x="378256" y="855116"/>
                  </a:moveTo>
                  <a:lnTo>
                    <a:pt x="376986" y="850138"/>
                  </a:lnTo>
                  <a:lnTo>
                    <a:pt x="373761" y="853135"/>
                  </a:lnTo>
                  <a:lnTo>
                    <a:pt x="378256" y="855116"/>
                  </a:lnTo>
                  <a:close/>
                </a:path>
                <a:path w="977264" h="1013459">
                  <a:moveTo>
                    <a:pt x="396849" y="663587"/>
                  </a:moveTo>
                  <a:lnTo>
                    <a:pt x="396595" y="659828"/>
                  </a:lnTo>
                  <a:lnTo>
                    <a:pt x="394843" y="660895"/>
                  </a:lnTo>
                  <a:lnTo>
                    <a:pt x="393217" y="661911"/>
                  </a:lnTo>
                  <a:lnTo>
                    <a:pt x="391007" y="663257"/>
                  </a:lnTo>
                  <a:lnTo>
                    <a:pt x="395922" y="664235"/>
                  </a:lnTo>
                  <a:lnTo>
                    <a:pt x="396849" y="663587"/>
                  </a:lnTo>
                  <a:close/>
                </a:path>
                <a:path w="977264" h="1013459">
                  <a:moveTo>
                    <a:pt x="407162" y="643623"/>
                  </a:moveTo>
                  <a:lnTo>
                    <a:pt x="406057" y="642556"/>
                  </a:lnTo>
                  <a:lnTo>
                    <a:pt x="400621" y="642010"/>
                  </a:lnTo>
                  <a:lnTo>
                    <a:pt x="402831" y="644055"/>
                  </a:lnTo>
                  <a:lnTo>
                    <a:pt x="406425" y="647407"/>
                  </a:lnTo>
                  <a:lnTo>
                    <a:pt x="407162" y="643623"/>
                  </a:lnTo>
                  <a:close/>
                </a:path>
                <a:path w="977264" h="1013459">
                  <a:moveTo>
                    <a:pt x="426135" y="582510"/>
                  </a:moveTo>
                  <a:lnTo>
                    <a:pt x="425526" y="581533"/>
                  </a:lnTo>
                  <a:lnTo>
                    <a:pt x="424853" y="580682"/>
                  </a:lnTo>
                  <a:lnTo>
                    <a:pt x="423595" y="579031"/>
                  </a:lnTo>
                  <a:lnTo>
                    <a:pt x="422871" y="582015"/>
                  </a:lnTo>
                  <a:lnTo>
                    <a:pt x="423265" y="583184"/>
                  </a:lnTo>
                  <a:lnTo>
                    <a:pt x="425107" y="583323"/>
                  </a:lnTo>
                  <a:lnTo>
                    <a:pt x="425424" y="583361"/>
                  </a:lnTo>
                  <a:lnTo>
                    <a:pt x="426135" y="582510"/>
                  </a:lnTo>
                  <a:close/>
                </a:path>
                <a:path w="977264" h="1013459">
                  <a:moveTo>
                    <a:pt x="438010" y="452335"/>
                  </a:moveTo>
                  <a:lnTo>
                    <a:pt x="435876" y="451116"/>
                  </a:lnTo>
                  <a:lnTo>
                    <a:pt x="434530" y="451612"/>
                  </a:lnTo>
                  <a:lnTo>
                    <a:pt x="433095" y="454660"/>
                  </a:lnTo>
                  <a:lnTo>
                    <a:pt x="435457" y="453555"/>
                  </a:lnTo>
                  <a:lnTo>
                    <a:pt x="436727" y="452932"/>
                  </a:lnTo>
                  <a:lnTo>
                    <a:pt x="438010" y="452335"/>
                  </a:lnTo>
                  <a:close/>
                </a:path>
                <a:path w="977264" h="1013459">
                  <a:moveTo>
                    <a:pt x="445452" y="12484"/>
                  </a:moveTo>
                  <a:lnTo>
                    <a:pt x="442252" y="13208"/>
                  </a:lnTo>
                  <a:lnTo>
                    <a:pt x="441210" y="14198"/>
                  </a:lnTo>
                  <a:lnTo>
                    <a:pt x="442709" y="16433"/>
                  </a:lnTo>
                  <a:lnTo>
                    <a:pt x="442937" y="16764"/>
                  </a:lnTo>
                  <a:lnTo>
                    <a:pt x="443674" y="16802"/>
                  </a:lnTo>
                  <a:lnTo>
                    <a:pt x="444474" y="17081"/>
                  </a:lnTo>
                  <a:lnTo>
                    <a:pt x="444754" y="15748"/>
                  </a:lnTo>
                  <a:lnTo>
                    <a:pt x="445033" y="14566"/>
                  </a:lnTo>
                  <a:lnTo>
                    <a:pt x="445452" y="12484"/>
                  </a:lnTo>
                  <a:close/>
                </a:path>
                <a:path w="977264" h="1013459">
                  <a:moveTo>
                    <a:pt x="452831" y="1005179"/>
                  </a:moveTo>
                  <a:lnTo>
                    <a:pt x="451904" y="1004125"/>
                  </a:lnTo>
                  <a:lnTo>
                    <a:pt x="451396" y="1002271"/>
                  </a:lnTo>
                  <a:lnTo>
                    <a:pt x="449262" y="1002906"/>
                  </a:lnTo>
                  <a:lnTo>
                    <a:pt x="449884" y="1006398"/>
                  </a:lnTo>
                  <a:lnTo>
                    <a:pt x="452729" y="1005243"/>
                  </a:lnTo>
                  <a:close/>
                </a:path>
                <a:path w="977264" h="1013459">
                  <a:moveTo>
                    <a:pt x="462559" y="402170"/>
                  </a:moveTo>
                  <a:lnTo>
                    <a:pt x="460679" y="399097"/>
                  </a:lnTo>
                  <a:lnTo>
                    <a:pt x="459867" y="397776"/>
                  </a:lnTo>
                  <a:lnTo>
                    <a:pt x="459041" y="400177"/>
                  </a:lnTo>
                  <a:lnTo>
                    <a:pt x="459003" y="402107"/>
                  </a:lnTo>
                  <a:lnTo>
                    <a:pt x="462559" y="402170"/>
                  </a:lnTo>
                  <a:close/>
                </a:path>
                <a:path w="977264" h="1013459">
                  <a:moveTo>
                    <a:pt x="462927" y="505498"/>
                  </a:moveTo>
                  <a:lnTo>
                    <a:pt x="461175" y="505561"/>
                  </a:lnTo>
                  <a:lnTo>
                    <a:pt x="459003" y="504761"/>
                  </a:lnTo>
                  <a:lnTo>
                    <a:pt x="458381" y="507542"/>
                  </a:lnTo>
                  <a:lnTo>
                    <a:pt x="459905" y="506869"/>
                  </a:lnTo>
                  <a:lnTo>
                    <a:pt x="462927" y="505498"/>
                  </a:lnTo>
                  <a:close/>
                </a:path>
                <a:path w="977264" h="1013459">
                  <a:moveTo>
                    <a:pt x="477088" y="99771"/>
                  </a:moveTo>
                  <a:lnTo>
                    <a:pt x="475678" y="100368"/>
                  </a:lnTo>
                  <a:lnTo>
                    <a:pt x="474713" y="100711"/>
                  </a:lnTo>
                  <a:lnTo>
                    <a:pt x="472795" y="101625"/>
                  </a:lnTo>
                  <a:lnTo>
                    <a:pt x="471830" y="102171"/>
                  </a:lnTo>
                  <a:lnTo>
                    <a:pt x="470877" y="102692"/>
                  </a:lnTo>
                  <a:lnTo>
                    <a:pt x="471297" y="103466"/>
                  </a:lnTo>
                  <a:lnTo>
                    <a:pt x="471525" y="103847"/>
                  </a:lnTo>
                  <a:lnTo>
                    <a:pt x="473075" y="102273"/>
                  </a:lnTo>
                  <a:lnTo>
                    <a:pt x="476440" y="104317"/>
                  </a:lnTo>
                  <a:lnTo>
                    <a:pt x="477088" y="99771"/>
                  </a:lnTo>
                  <a:close/>
                </a:path>
                <a:path w="977264" h="1013459">
                  <a:moveTo>
                    <a:pt x="479907" y="409651"/>
                  </a:moveTo>
                  <a:lnTo>
                    <a:pt x="479539" y="408330"/>
                  </a:lnTo>
                  <a:lnTo>
                    <a:pt x="479158" y="407111"/>
                  </a:lnTo>
                  <a:lnTo>
                    <a:pt x="478739" y="405688"/>
                  </a:lnTo>
                  <a:lnTo>
                    <a:pt x="476173" y="407822"/>
                  </a:lnTo>
                  <a:lnTo>
                    <a:pt x="478091" y="408800"/>
                  </a:lnTo>
                  <a:lnTo>
                    <a:pt x="479031" y="409981"/>
                  </a:lnTo>
                  <a:lnTo>
                    <a:pt x="479234" y="409981"/>
                  </a:lnTo>
                  <a:lnTo>
                    <a:pt x="479437" y="410019"/>
                  </a:lnTo>
                  <a:lnTo>
                    <a:pt x="479577" y="409943"/>
                  </a:lnTo>
                  <a:lnTo>
                    <a:pt x="479729" y="409879"/>
                  </a:lnTo>
                  <a:lnTo>
                    <a:pt x="479907" y="409651"/>
                  </a:lnTo>
                  <a:close/>
                </a:path>
                <a:path w="977264" h="1013459">
                  <a:moveTo>
                    <a:pt x="484149" y="475018"/>
                  </a:moveTo>
                  <a:lnTo>
                    <a:pt x="479767" y="476313"/>
                  </a:lnTo>
                  <a:lnTo>
                    <a:pt x="479806" y="476719"/>
                  </a:lnTo>
                  <a:lnTo>
                    <a:pt x="479806" y="477126"/>
                  </a:lnTo>
                  <a:lnTo>
                    <a:pt x="479844" y="477532"/>
                  </a:lnTo>
                  <a:lnTo>
                    <a:pt x="481558" y="478193"/>
                  </a:lnTo>
                  <a:lnTo>
                    <a:pt x="482917" y="477901"/>
                  </a:lnTo>
                  <a:lnTo>
                    <a:pt x="484149" y="475018"/>
                  </a:lnTo>
                  <a:close/>
                </a:path>
                <a:path w="977264" h="1013459">
                  <a:moveTo>
                    <a:pt x="484987" y="211836"/>
                  </a:moveTo>
                  <a:lnTo>
                    <a:pt x="480936" y="208635"/>
                  </a:lnTo>
                  <a:lnTo>
                    <a:pt x="480936" y="210680"/>
                  </a:lnTo>
                  <a:lnTo>
                    <a:pt x="480974" y="214147"/>
                  </a:lnTo>
                  <a:lnTo>
                    <a:pt x="484987" y="212115"/>
                  </a:lnTo>
                  <a:lnTo>
                    <a:pt x="484987" y="211836"/>
                  </a:lnTo>
                  <a:close/>
                </a:path>
                <a:path w="977264" h="1013459">
                  <a:moveTo>
                    <a:pt x="491058" y="326593"/>
                  </a:moveTo>
                  <a:lnTo>
                    <a:pt x="488061" y="324383"/>
                  </a:lnTo>
                  <a:lnTo>
                    <a:pt x="487972" y="326275"/>
                  </a:lnTo>
                  <a:lnTo>
                    <a:pt x="487895" y="327698"/>
                  </a:lnTo>
                  <a:lnTo>
                    <a:pt x="487845" y="329133"/>
                  </a:lnTo>
                  <a:lnTo>
                    <a:pt x="491058" y="326593"/>
                  </a:lnTo>
                  <a:close/>
                </a:path>
                <a:path w="977264" h="1013459">
                  <a:moveTo>
                    <a:pt x="497319" y="612686"/>
                  </a:moveTo>
                  <a:lnTo>
                    <a:pt x="495528" y="610362"/>
                  </a:lnTo>
                  <a:lnTo>
                    <a:pt x="495312" y="612381"/>
                  </a:lnTo>
                  <a:lnTo>
                    <a:pt x="494995" y="615124"/>
                  </a:lnTo>
                  <a:lnTo>
                    <a:pt x="497319" y="612686"/>
                  </a:lnTo>
                  <a:close/>
                </a:path>
                <a:path w="977264" h="1013459">
                  <a:moveTo>
                    <a:pt x="508584" y="129451"/>
                  </a:moveTo>
                  <a:lnTo>
                    <a:pt x="507301" y="129819"/>
                  </a:lnTo>
                  <a:lnTo>
                    <a:pt x="506387" y="130073"/>
                  </a:lnTo>
                  <a:lnTo>
                    <a:pt x="504698" y="130543"/>
                  </a:lnTo>
                  <a:lnTo>
                    <a:pt x="506209" y="131686"/>
                  </a:lnTo>
                  <a:lnTo>
                    <a:pt x="507022" y="132308"/>
                  </a:lnTo>
                  <a:lnTo>
                    <a:pt x="508368" y="133324"/>
                  </a:lnTo>
                  <a:lnTo>
                    <a:pt x="508495" y="130810"/>
                  </a:lnTo>
                  <a:lnTo>
                    <a:pt x="508584" y="129451"/>
                  </a:lnTo>
                  <a:close/>
                </a:path>
                <a:path w="977264" h="1013459">
                  <a:moveTo>
                    <a:pt x="514870" y="955281"/>
                  </a:moveTo>
                  <a:lnTo>
                    <a:pt x="514451" y="953897"/>
                  </a:lnTo>
                  <a:lnTo>
                    <a:pt x="513372" y="953655"/>
                  </a:lnTo>
                  <a:lnTo>
                    <a:pt x="512051" y="952919"/>
                  </a:lnTo>
                  <a:lnTo>
                    <a:pt x="512051" y="954595"/>
                  </a:lnTo>
                  <a:lnTo>
                    <a:pt x="511759" y="955687"/>
                  </a:lnTo>
                  <a:lnTo>
                    <a:pt x="512140" y="956424"/>
                  </a:lnTo>
                  <a:lnTo>
                    <a:pt x="512432" y="956932"/>
                  </a:lnTo>
                  <a:lnTo>
                    <a:pt x="513600" y="956995"/>
                  </a:lnTo>
                  <a:lnTo>
                    <a:pt x="514388" y="957249"/>
                  </a:lnTo>
                  <a:lnTo>
                    <a:pt x="514502" y="956284"/>
                  </a:lnTo>
                  <a:lnTo>
                    <a:pt x="514870" y="955281"/>
                  </a:lnTo>
                  <a:close/>
                </a:path>
                <a:path w="977264" h="1013459">
                  <a:moveTo>
                    <a:pt x="554621" y="1000836"/>
                  </a:moveTo>
                  <a:lnTo>
                    <a:pt x="553631" y="998385"/>
                  </a:lnTo>
                  <a:lnTo>
                    <a:pt x="552335" y="998016"/>
                  </a:lnTo>
                  <a:lnTo>
                    <a:pt x="551916" y="998258"/>
                  </a:lnTo>
                  <a:lnTo>
                    <a:pt x="550252" y="999210"/>
                  </a:lnTo>
                  <a:lnTo>
                    <a:pt x="550430" y="1000582"/>
                  </a:lnTo>
                  <a:lnTo>
                    <a:pt x="551573" y="1002093"/>
                  </a:lnTo>
                  <a:lnTo>
                    <a:pt x="553529" y="1001776"/>
                  </a:lnTo>
                  <a:lnTo>
                    <a:pt x="554621" y="1000836"/>
                  </a:lnTo>
                  <a:close/>
                </a:path>
                <a:path w="977264" h="1013459">
                  <a:moveTo>
                    <a:pt x="571246" y="1007745"/>
                  </a:moveTo>
                  <a:lnTo>
                    <a:pt x="570191" y="1007503"/>
                  </a:lnTo>
                  <a:lnTo>
                    <a:pt x="569683" y="1007376"/>
                  </a:lnTo>
                  <a:lnTo>
                    <a:pt x="569099" y="1008888"/>
                  </a:lnTo>
                  <a:lnTo>
                    <a:pt x="567309" y="1010234"/>
                  </a:lnTo>
                  <a:lnTo>
                    <a:pt x="569887" y="1013040"/>
                  </a:lnTo>
                  <a:lnTo>
                    <a:pt x="571246" y="1007745"/>
                  </a:lnTo>
                  <a:close/>
                </a:path>
                <a:path w="977264" h="1013459">
                  <a:moveTo>
                    <a:pt x="589280" y="641642"/>
                  </a:moveTo>
                  <a:lnTo>
                    <a:pt x="587959" y="640016"/>
                  </a:lnTo>
                  <a:lnTo>
                    <a:pt x="586041" y="640016"/>
                  </a:lnTo>
                  <a:lnTo>
                    <a:pt x="585228" y="640994"/>
                  </a:lnTo>
                  <a:lnTo>
                    <a:pt x="585635" y="642797"/>
                  </a:lnTo>
                  <a:lnTo>
                    <a:pt x="585711" y="643102"/>
                  </a:lnTo>
                  <a:lnTo>
                    <a:pt x="586651" y="643521"/>
                  </a:lnTo>
                  <a:lnTo>
                    <a:pt x="588721" y="642747"/>
                  </a:lnTo>
                  <a:lnTo>
                    <a:pt x="589280" y="641642"/>
                  </a:lnTo>
                  <a:close/>
                </a:path>
                <a:path w="977264" h="1013459">
                  <a:moveTo>
                    <a:pt x="593140" y="469"/>
                  </a:moveTo>
                  <a:lnTo>
                    <a:pt x="592861" y="304"/>
                  </a:lnTo>
                  <a:lnTo>
                    <a:pt x="592543" y="152"/>
                  </a:lnTo>
                  <a:lnTo>
                    <a:pt x="592239" y="0"/>
                  </a:lnTo>
                  <a:lnTo>
                    <a:pt x="591502" y="1143"/>
                  </a:lnTo>
                  <a:lnTo>
                    <a:pt x="590054" y="3467"/>
                  </a:lnTo>
                  <a:lnTo>
                    <a:pt x="590588" y="3721"/>
                  </a:lnTo>
                  <a:lnTo>
                    <a:pt x="591108" y="4000"/>
                  </a:lnTo>
                  <a:lnTo>
                    <a:pt x="591642" y="4241"/>
                  </a:lnTo>
                  <a:lnTo>
                    <a:pt x="592645" y="1727"/>
                  </a:lnTo>
                  <a:lnTo>
                    <a:pt x="593140" y="469"/>
                  </a:lnTo>
                  <a:close/>
                </a:path>
                <a:path w="977264" h="1013459">
                  <a:moveTo>
                    <a:pt x="602589" y="806945"/>
                  </a:moveTo>
                  <a:lnTo>
                    <a:pt x="602335" y="806780"/>
                  </a:lnTo>
                  <a:lnTo>
                    <a:pt x="601040" y="805815"/>
                  </a:lnTo>
                  <a:lnTo>
                    <a:pt x="599732" y="805586"/>
                  </a:lnTo>
                  <a:lnTo>
                    <a:pt x="598868" y="807732"/>
                  </a:lnTo>
                  <a:lnTo>
                    <a:pt x="599935" y="808634"/>
                  </a:lnTo>
                  <a:lnTo>
                    <a:pt x="600925" y="809726"/>
                  </a:lnTo>
                  <a:lnTo>
                    <a:pt x="602348" y="808215"/>
                  </a:lnTo>
                  <a:lnTo>
                    <a:pt x="602589" y="807923"/>
                  </a:lnTo>
                  <a:lnTo>
                    <a:pt x="602589" y="806945"/>
                  </a:lnTo>
                  <a:close/>
                </a:path>
                <a:path w="977264" h="1013459">
                  <a:moveTo>
                    <a:pt x="605383" y="843724"/>
                  </a:moveTo>
                  <a:lnTo>
                    <a:pt x="602564" y="844626"/>
                  </a:lnTo>
                  <a:lnTo>
                    <a:pt x="597382" y="846302"/>
                  </a:lnTo>
                  <a:lnTo>
                    <a:pt x="602462" y="847877"/>
                  </a:lnTo>
                  <a:lnTo>
                    <a:pt x="604710" y="848550"/>
                  </a:lnTo>
                  <a:lnTo>
                    <a:pt x="605383" y="843724"/>
                  </a:lnTo>
                  <a:close/>
                </a:path>
                <a:path w="977264" h="1013459">
                  <a:moveTo>
                    <a:pt x="619353" y="365455"/>
                  </a:moveTo>
                  <a:lnTo>
                    <a:pt x="617308" y="364045"/>
                  </a:lnTo>
                  <a:lnTo>
                    <a:pt x="614743" y="362305"/>
                  </a:lnTo>
                  <a:lnTo>
                    <a:pt x="614311" y="364883"/>
                  </a:lnTo>
                  <a:lnTo>
                    <a:pt x="614057" y="366547"/>
                  </a:lnTo>
                  <a:lnTo>
                    <a:pt x="617080" y="365912"/>
                  </a:lnTo>
                  <a:lnTo>
                    <a:pt x="619353" y="365455"/>
                  </a:lnTo>
                  <a:close/>
                </a:path>
                <a:path w="977264" h="1013459">
                  <a:moveTo>
                    <a:pt x="646811" y="625767"/>
                  </a:moveTo>
                  <a:lnTo>
                    <a:pt x="645185" y="624662"/>
                  </a:lnTo>
                  <a:lnTo>
                    <a:pt x="643216" y="623646"/>
                  </a:lnTo>
                  <a:lnTo>
                    <a:pt x="641578" y="626999"/>
                  </a:lnTo>
                  <a:lnTo>
                    <a:pt x="646404" y="628459"/>
                  </a:lnTo>
                  <a:lnTo>
                    <a:pt x="646811" y="625767"/>
                  </a:lnTo>
                  <a:close/>
                </a:path>
                <a:path w="977264" h="1013459">
                  <a:moveTo>
                    <a:pt x="676402" y="902182"/>
                  </a:moveTo>
                  <a:lnTo>
                    <a:pt x="675017" y="902195"/>
                  </a:lnTo>
                  <a:lnTo>
                    <a:pt x="673950" y="901890"/>
                  </a:lnTo>
                  <a:lnTo>
                    <a:pt x="673430" y="902309"/>
                  </a:lnTo>
                  <a:lnTo>
                    <a:pt x="672884" y="902716"/>
                  </a:lnTo>
                  <a:lnTo>
                    <a:pt x="672858" y="903808"/>
                  </a:lnTo>
                  <a:lnTo>
                    <a:pt x="672579" y="904608"/>
                  </a:lnTo>
                  <a:lnTo>
                    <a:pt x="673544" y="904760"/>
                  </a:lnTo>
                  <a:lnTo>
                    <a:pt x="674585" y="905217"/>
                  </a:lnTo>
                  <a:lnTo>
                    <a:pt x="675424" y="904963"/>
                  </a:lnTo>
                  <a:lnTo>
                    <a:pt x="675881" y="904811"/>
                  </a:lnTo>
                  <a:lnTo>
                    <a:pt x="675970" y="903490"/>
                  </a:lnTo>
                  <a:lnTo>
                    <a:pt x="676402" y="902182"/>
                  </a:lnTo>
                  <a:close/>
                </a:path>
                <a:path w="977264" h="1013459">
                  <a:moveTo>
                    <a:pt x="676579" y="629526"/>
                  </a:moveTo>
                  <a:lnTo>
                    <a:pt x="676262" y="629221"/>
                  </a:lnTo>
                  <a:lnTo>
                    <a:pt x="674763" y="627748"/>
                  </a:lnTo>
                  <a:lnTo>
                    <a:pt x="673722" y="628777"/>
                  </a:lnTo>
                  <a:lnTo>
                    <a:pt x="671969" y="630694"/>
                  </a:lnTo>
                  <a:lnTo>
                    <a:pt x="676579" y="630770"/>
                  </a:lnTo>
                  <a:lnTo>
                    <a:pt x="676478" y="630250"/>
                  </a:lnTo>
                  <a:lnTo>
                    <a:pt x="676579" y="629526"/>
                  </a:lnTo>
                  <a:close/>
                </a:path>
                <a:path w="977264" h="1013459">
                  <a:moveTo>
                    <a:pt x="683666" y="948944"/>
                  </a:moveTo>
                  <a:lnTo>
                    <a:pt x="682612" y="947242"/>
                  </a:lnTo>
                  <a:lnTo>
                    <a:pt x="681228" y="944994"/>
                  </a:lnTo>
                  <a:lnTo>
                    <a:pt x="680123" y="947547"/>
                  </a:lnTo>
                  <a:lnTo>
                    <a:pt x="680897" y="948639"/>
                  </a:lnTo>
                  <a:lnTo>
                    <a:pt x="683666" y="948944"/>
                  </a:lnTo>
                  <a:close/>
                </a:path>
                <a:path w="977264" h="1013459">
                  <a:moveTo>
                    <a:pt x="688403" y="416369"/>
                  </a:moveTo>
                  <a:lnTo>
                    <a:pt x="687463" y="411835"/>
                  </a:lnTo>
                  <a:lnTo>
                    <a:pt x="682574" y="416242"/>
                  </a:lnTo>
                  <a:lnTo>
                    <a:pt x="687997" y="416839"/>
                  </a:lnTo>
                  <a:lnTo>
                    <a:pt x="688403" y="416369"/>
                  </a:lnTo>
                  <a:close/>
                </a:path>
                <a:path w="977264" h="1013459">
                  <a:moveTo>
                    <a:pt x="717016" y="672274"/>
                  </a:moveTo>
                  <a:lnTo>
                    <a:pt x="713308" y="666267"/>
                  </a:lnTo>
                  <a:lnTo>
                    <a:pt x="712520" y="672566"/>
                  </a:lnTo>
                  <a:lnTo>
                    <a:pt x="714235" y="672452"/>
                  </a:lnTo>
                  <a:lnTo>
                    <a:pt x="717016" y="672274"/>
                  </a:lnTo>
                  <a:close/>
                </a:path>
                <a:path w="977264" h="1013459">
                  <a:moveTo>
                    <a:pt x="726465" y="776376"/>
                  </a:moveTo>
                  <a:lnTo>
                    <a:pt x="726287" y="775690"/>
                  </a:lnTo>
                  <a:lnTo>
                    <a:pt x="726097" y="775030"/>
                  </a:lnTo>
                  <a:lnTo>
                    <a:pt x="725919" y="774357"/>
                  </a:lnTo>
                  <a:lnTo>
                    <a:pt x="724712" y="774623"/>
                  </a:lnTo>
                  <a:lnTo>
                    <a:pt x="723493" y="774877"/>
                  </a:lnTo>
                  <a:lnTo>
                    <a:pt x="722274" y="775144"/>
                  </a:lnTo>
                  <a:lnTo>
                    <a:pt x="722731" y="776795"/>
                  </a:lnTo>
                  <a:lnTo>
                    <a:pt x="722972" y="777621"/>
                  </a:lnTo>
                  <a:lnTo>
                    <a:pt x="724128" y="777214"/>
                  </a:lnTo>
                  <a:lnTo>
                    <a:pt x="726465" y="776376"/>
                  </a:lnTo>
                  <a:close/>
                </a:path>
                <a:path w="977264" h="1013459">
                  <a:moveTo>
                    <a:pt x="728548" y="285483"/>
                  </a:moveTo>
                  <a:lnTo>
                    <a:pt x="728332" y="285038"/>
                  </a:lnTo>
                  <a:lnTo>
                    <a:pt x="728116" y="284619"/>
                  </a:lnTo>
                  <a:lnTo>
                    <a:pt x="727875" y="284175"/>
                  </a:lnTo>
                  <a:lnTo>
                    <a:pt x="725043" y="285394"/>
                  </a:lnTo>
                  <a:lnTo>
                    <a:pt x="725678" y="286499"/>
                  </a:lnTo>
                  <a:lnTo>
                    <a:pt x="725982" y="287058"/>
                  </a:lnTo>
                  <a:lnTo>
                    <a:pt x="726846" y="286524"/>
                  </a:lnTo>
                  <a:lnTo>
                    <a:pt x="728548" y="285483"/>
                  </a:lnTo>
                  <a:close/>
                </a:path>
                <a:path w="977264" h="1013459">
                  <a:moveTo>
                    <a:pt x="736346" y="97510"/>
                  </a:moveTo>
                  <a:lnTo>
                    <a:pt x="734618" y="95694"/>
                  </a:lnTo>
                  <a:lnTo>
                    <a:pt x="733221" y="96100"/>
                  </a:lnTo>
                  <a:lnTo>
                    <a:pt x="731304" y="97459"/>
                  </a:lnTo>
                  <a:lnTo>
                    <a:pt x="733221" y="98856"/>
                  </a:lnTo>
                  <a:lnTo>
                    <a:pt x="734631" y="99288"/>
                  </a:lnTo>
                  <a:lnTo>
                    <a:pt x="736346" y="97510"/>
                  </a:lnTo>
                  <a:close/>
                </a:path>
                <a:path w="977264" h="1013459">
                  <a:moveTo>
                    <a:pt x="768337" y="649579"/>
                  </a:moveTo>
                  <a:lnTo>
                    <a:pt x="766089" y="647331"/>
                  </a:lnTo>
                  <a:lnTo>
                    <a:pt x="765632" y="648766"/>
                  </a:lnTo>
                  <a:lnTo>
                    <a:pt x="764743" y="651611"/>
                  </a:lnTo>
                  <a:lnTo>
                    <a:pt x="767486" y="650887"/>
                  </a:lnTo>
                  <a:lnTo>
                    <a:pt x="768337" y="649579"/>
                  </a:lnTo>
                  <a:close/>
                </a:path>
                <a:path w="977264" h="1013459">
                  <a:moveTo>
                    <a:pt x="789559" y="944791"/>
                  </a:moveTo>
                  <a:lnTo>
                    <a:pt x="788746" y="944664"/>
                  </a:lnTo>
                  <a:lnTo>
                    <a:pt x="787755" y="944156"/>
                  </a:lnTo>
                  <a:lnTo>
                    <a:pt x="785431" y="945400"/>
                  </a:lnTo>
                  <a:lnTo>
                    <a:pt x="784606" y="948372"/>
                  </a:lnTo>
                  <a:lnTo>
                    <a:pt x="785837" y="949985"/>
                  </a:lnTo>
                  <a:lnTo>
                    <a:pt x="786498" y="949934"/>
                  </a:lnTo>
                  <a:lnTo>
                    <a:pt x="788136" y="950163"/>
                  </a:lnTo>
                  <a:lnTo>
                    <a:pt x="788974" y="948220"/>
                  </a:lnTo>
                  <a:lnTo>
                    <a:pt x="789178" y="946467"/>
                  </a:lnTo>
                  <a:lnTo>
                    <a:pt x="789559" y="944791"/>
                  </a:lnTo>
                  <a:close/>
                </a:path>
                <a:path w="977264" h="1013459">
                  <a:moveTo>
                    <a:pt x="789800" y="176352"/>
                  </a:moveTo>
                  <a:lnTo>
                    <a:pt x="789432" y="173380"/>
                  </a:lnTo>
                  <a:lnTo>
                    <a:pt x="787514" y="172313"/>
                  </a:lnTo>
                  <a:lnTo>
                    <a:pt x="783958" y="173139"/>
                  </a:lnTo>
                  <a:lnTo>
                    <a:pt x="785507" y="174599"/>
                  </a:lnTo>
                  <a:lnTo>
                    <a:pt x="787044" y="176085"/>
                  </a:lnTo>
                  <a:lnTo>
                    <a:pt x="788581" y="177546"/>
                  </a:lnTo>
                  <a:lnTo>
                    <a:pt x="788987" y="177152"/>
                  </a:lnTo>
                  <a:lnTo>
                    <a:pt x="789381" y="176745"/>
                  </a:lnTo>
                  <a:lnTo>
                    <a:pt x="789800" y="176352"/>
                  </a:lnTo>
                  <a:close/>
                </a:path>
                <a:path w="977264" h="1013459">
                  <a:moveTo>
                    <a:pt x="815187" y="617499"/>
                  </a:moveTo>
                  <a:lnTo>
                    <a:pt x="813409" y="616762"/>
                  </a:lnTo>
                  <a:lnTo>
                    <a:pt x="810856" y="615886"/>
                  </a:lnTo>
                  <a:lnTo>
                    <a:pt x="810691" y="618832"/>
                  </a:lnTo>
                  <a:lnTo>
                    <a:pt x="811949" y="619963"/>
                  </a:lnTo>
                  <a:lnTo>
                    <a:pt x="814476" y="620522"/>
                  </a:lnTo>
                  <a:lnTo>
                    <a:pt x="815187" y="617499"/>
                  </a:lnTo>
                  <a:close/>
                </a:path>
                <a:path w="977264" h="1013459">
                  <a:moveTo>
                    <a:pt x="909193" y="625398"/>
                  </a:moveTo>
                  <a:lnTo>
                    <a:pt x="908456" y="625030"/>
                  </a:lnTo>
                  <a:lnTo>
                    <a:pt x="907503" y="624179"/>
                  </a:lnTo>
                  <a:lnTo>
                    <a:pt x="905192" y="625119"/>
                  </a:lnTo>
                  <a:lnTo>
                    <a:pt x="904951" y="626605"/>
                  </a:lnTo>
                  <a:lnTo>
                    <a:pt x="906551" y="629805"/>
                  </a:lnTo>
                  <a:lnTo>
                    <a:pt x="907770" y="627761"/>
                  </a:lnTo>
                  <a:lnTo>
                    <a:pt x="908494" y="626579"/>
                  </a:lnTo>
                  <a:lnTo>
                    <a:pt x="909193" y="625398"/>
                  </a:lnTo>
                  <a:close/>
                </a:path>
                <a:path w="977264" h="1013459">
                  <a:moveTo>
                    <a:pt x="965758" y="774560"/>
                  </a:moveTo>
                  <a:lnTo>
                    <a:pt x="960666" y="775512"/>
                  </a:lnTo>
                  <a:lnTo>
                    <a:pt x="962393" y="777100"/>
                  </a:lnTo>
                  <a:lnTo>
                    <a:pt x="963891" y="777608"/>
                  </a:lnTo>
                  <a:lnTo>
                    <a:pt x="965758" y="774560"/>
                  </a:lnTo>
                  <a:close/>
                </a:path>
                <a:path w="977264" h="1013459">
                  <a:moveTo>
                    <a:pt x="977099" y="695248"/>
                  </a:moveTo>
                  <a:lnTo>
                    <a:pt x="976744" y="693889"/>
                  </a:lnTo>
                  <a:lnTo>
                    <a:pt x="976033" y="691172"/>
                  </a:lnTo>
                  <a:lnTo>
                    <a:pt x="975372" y="691413"/>
                  </a:lnTo>
                  <a:lnTo>
                    <a:pt x="974077" y="691832"/>
                  </a:lnTo>
                  <a:lnTo>
                    <a:pt x="975093" y="694423"/>
                  </a:lnTo>
                  <a:lnTo>
                    <a:pt x="975626" y="695693"/>
                  </a:lnTo>
                  <a:lnTo>
                    <a:pt x="976122" y="695553"/>
                  </a:lnTo>
                  <a:lnTo>
                    <a:pt x="977099" y="6952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78">
              <a:extLst>
                <a:ext uri="{FF2B5EF4-FFF2-40B4-BE49-F238E27FC236}">
                  <a16:creationId xmlns:a16="http://schemas.microsoft.com/office/drawing/2014/main" id="{FC3C38DA-ED65-E5A1-8798-34C09E6587FA}"/>
                </a:ext>
              </a:extLst>
            </p:cNvPr>
            <p:cNvSpPr/>
            <p:nvPr/>
          </p:nvSpPr>
          <p:spPr>
            <a:xfrm>
              <a:off x="2630350" y="3717435"/>
              <a:ext cx="743410" cy="677373"/>
            </a:xfrm>
            <a:custGeom>
              <a:avLst/>
              <a:gdLst/>
              <a:ahLst/>
              <a:cxnLst/>
              <a:rect l="l" t="t" r="r" b="b"/>
              <a:pathLst>
                <a:path w="955675" h="990600">
                  <a:moveTo>
                    <a:pt x="4127" y="719302"/>
                  </a:moveTo>
                  <a:lnTo>
                    <a:pt x="3987" y="718883"/>
                  </a:lnTo>
                  <a:lnTo>
                    <a:pt x="3848" y="718477"/>
                  </a:lnTo>
                  <a:lnTo>
                    <a:pt x="3721" y="718070"/>
                  </a:lnTo>
                  <a:lnTo>
                    <a:pt x="2222" y="717994"/>
                  </a:lnTo>
                  <a:lnTo>
                    <a:pt x="673" y="717867"/>
                  </a:lnTo>
                  <a:lnTo>
                    <a:pt x="0" y="720940"/>
                  </a:lnTo>
                  <a:lnTo>
                    <a:pt x="4127" y="719302"/>
                  </a:lnTo>
                  <a:close/>
                </a:path>
                <a:path w="955675" h="990600">
                  <a:moveTo>
                    <a:pt x="54444" y="716470"/>
                  </a:moveTo>
                  <a:lnTo>
                    <a:pt x="54267" y="716229"/>
                  </a:lnTo>
                  <a:lnTo>
                    <a:pt x="53898" y="715746"/>
                  </a:lnTo>
                  <a:lnTo>
                    <a:pt x="53174" y="715505"/>
                  </a:lnTo>
                  <a:lnTo>
                    <a:pt x="52438" y="715048"/>
                  </a:lnTo>
                  <a:lnTo>
                    <a:pt x="52108" y="715822"/>
                  </a:lnTo>
                  <a:lnTo>
                    <a:pt x="51701" y="716711"/>
                  </a:lnTo>
                  <a:lnTo>
                    <a:pt x="52451" y="717016"/>
                  </a:lnTo>
                  <a:lnTo>
                    <a:pt x="53174" y="717334"/>
                  </a:lnTo>
                  <a:lnTo>
                    <a:pt x="53936" y="717638"/>
                  </a:lnTo>
                  <a:lnTo>
                    <a:pt x="54063" y="717156"/>
                  </a:lnTo>
                  <a:lnTo>
                    <a:pt x="54444" y="716470"/>
                  </a:lnTo>
                  <a:close/>
                </a:path>
                <a:path w="955675" h="990600">
                  <a:moveTo>
                    <a:pt x="90347" y="651852"/>
                  </a:moveTo>
                  <a:lnTo>
                    <a:pt x="89928" y="650963"/>
                  </a:lnTo>
                  <a:lnTo>
                    <a:pt x="89700" y="650506"/>
                  </a:lnTo>
                  <a:lnTo>
                    <a:pt x="88607" y="651014"/>
                  </a:lnTo>
                  <a:lnTo>
                    <a:pt x="86436" y="652043"/>
                  </a:lnTo>
                  <a:lnTo>
                    <a:pt x="86664" y="652500"/>
                  </a:lnTo>
                  <a:lnTo>
                    <a:pt x="86880" y="652945"/>
                  </a:lnTo>
                  <a:lnTo>
                    <a:pt x="87096" y="653402"/>
                  </a:lnTo>
                  <a:lnTo>
                    <a:pt x="88188" y="652881"/>
                  </a:lnTo>
                  <a:lnTo>
                    <a:pt x="89268" y="652360"/>
                  </a:lnTo>
                  <a:lnTo>
                    <a:pt x="90347" y="651852"/>
                  </a:lnTo>
                  <a:close/>
                </a:path>
                <a:path w="955675" h="990600">
                  <a:moveTo>
                    <a:pt x="116078" y="339039"/>
                  </a:moveTo>
                  <a:lnTo>
                    <a:pt x="115951" y="338251"/>
                  </a:lnTo>
                  <a:lnTo>
                    <a:pt x="115912" y="338099"/>
                  </a:lnTo>
                  <a:lnTo>
                    <a:pt x="115049" y="338086"/>
                  </a:lnTo>
                  <a:lnTo>
                    <a:pt x="114185" y="337934"/>
                  </a:lnTo>
                  <a:lnTo>
                    <a:pt x="114287" y="338988"/>
                  </a:lnTo>
                  <a:lnTo>
                    <a:pt x="114300" y="339813"/>
                  </a:lnTo>
                  <a:lnTo>
                    <a:pt x="114515" y="340588"/>
                  </a:lnTo>
                  <a:lnTo>
                    <a:pt x="114541" y="340741"/>
                  </a:lnTo>
                  <a:lnTo>
                    <a:pt x="115443" y="340626"/>
                  </a:lnTo>
                  <a:lnTo>
                    <a:pt x="115951" y="340664"/>
                  </a:lnTo>
                  <a:lnTo>
                    <a:pt x="115963" y="339852"/>
                  </a:lnTo>
                  <a:lnTo>
                    <a:pt x="116078" y="339039"/>
                  </a:lnTo>
                  <a:close/>
                </a:path>
                <a:path w="955675" h="990600">
                  <a:moveTo>
                    <a:pt x="127000" y="479806"/>
                  </a:moveTo>
                  <a:lnTo>
                    <a:pt x="126339" y="478726"/>
                  </a:lnTo>
                  <a:lnTo>
                    <a:pt x="124650" y="475983"/>
                  </a:lnTo>
                  <a:lnTo>
                    <a:pt x="123723" y="478510"/>
                  </a:lnTo>
                  <a:lnTo>
                    <a:pt x="123964" y="479653"/>
                  </a:lnTo>
                  <a:lnTo>
                    <a:pt x="125742" y="480225"/>
                  </a:lnTo>
                  <a:lnTo>
                    <a:pt x="125996" y="480301"/>
                  </a:lnTo>
                  <a:lnTo>
                    <a:pt x="126403" y="480021"/>
                  </a:lnTo>
                  <a:lnTo>
                    <a:pt x="127000" y="479806"/>
                  </a:lnTo>
                  <a:close/>
                </a:path>
                <a:path w="955675" h="990600">
                  <a:moveTo>
                    <a:pt x="138277" y="536562"/>
                  </a:moveTo>
                  <a:lnTo>
                    <a:pt x="138214" y="536079"/>
                  </a:lnTo>
                  <a:lnTo>
                    <a:pt x="138163" y="535584"/>
                  </a:lnTo>
                  <a:lnTo>
                    <a:pt x="138099" y="535101"/>
                  </a:lnTo>
                  <a:lnTo>
                    <a:pt x="136855" y="535470"/>
                  </a:lnTo>
                  <a:lnTo>
                    <a:pt x="135636" y="535838"/>
                  </a:lnTo>
                  <a:lnTo>
                    <a:pt x="134404" y="536206"/>
                  </a:lnTo>
                  <a:lnTo>
                    <a:pt x="134493" y="536549"/>
                  </a:lnTo>
                  <a:lnTo>
                    <a:pt x="134594" y="536892"/>
                  </a:lnTo>
                  <a:lnTo>
                    <a:pt x="134683" y="537248"/>
                  </a:lnTo>
                  <a:lnTo>
                    <a:pt x="135877" y="537019"/>
                  </a:lnTo>
                  <a:lnTo>
                    <a:pt x="137083" y="536790"/>
                  </a:lnTo>
                  <a:lnTo>
                    <a:pt x="138277" y="536562"/>
                  </a:lnTo>
                  <a:close/>
                </a:path>
                <a:path w="955675" h="990600">
                  <a:moveTo>
                    <a:pt x="147256" y="731469"/>
                  </a:moveTo>
                  <a:lnTo>
                    <a:pt x="145656" y="730351"/>
                  </a:lnTo>
                  <a:lnTo>
                    <a:pt x="144195" y="729551"/>
                  </a:lnTo>
                  <a:lnTo>
                    <a:pt x="144322" y="732739"/>
                  </a:lnTo>
                  <a:lnTo>
                    <a:pt x="146367" y="731862"/>
                  </a:lnTo>
                  <a:lnTo>
                    <a:pt x="147256" y="731469"/>
                  </a:lnTo>
                  <a:close/>
                </a:path>
                <a:path w="955675" h="990600">
                  <a:moveTo>
                    <a:pt x="192913" y="198348"/>
                  </a:moveTo>
                  <a:lnTo>
                    <a:pt x="192608" y="198158"/>
                  </a:lnTo>
                  <a:lnTo>
                    <a:pt x="192290" y="197967"/>
                  </a:lnTo>
                  <a:lnTo>
                    <a:pt x="191973" y="197764"/>
                  </a:lnTo>
                  <a:lnTo>
                    <a:pt x="191363" y="198767"/>
                  </a:lnTo>
                  <a:lnTo>
                    <a:pt x="190728" y="199745"/>
                  </a:lnTo>
                  <a:lnTo>
                    <a:pt x="190106" y="200736"/>
                  </a:lnTo>
                  <a:lnTo>
                    <a:pt x="190474" y="200964"/>
                  </a:lnTo>
                  <a:lnTo>
                    <a:pt x="190842" y="201180"/>
                  </a:lnTo>
                  <a:lnTo>
                    <a:pt x="191198" y="201409"/>
                  </a:lnTo>
                  <a:lnTo>
                    <a:pt x="191770" y="200393"/>
                  </a:lnTo>
                  <a:lnTo>
                    <a:pt x="192913" y="198348"/>
                  </a:lnTo>
                  <a:close/>
                </a:path>
                <a:path w="955675" h="990600">
                  <a:moveTo>
                    <a:pt x="204876" y="867448"/>
                  </a:moveTo>
                  <a:lnTo>
                    <a:pt x="204317" y="866698"/>
                  </a:lnTo>
                  <a:lnTo>
                    <a:pt x="203784" y="865936"/>
                  </a:lnTo>
                  <a:lnTo>
                    <a:pt x="203149" y="865212"/>
                  </a:lnTo>
                  <a:lnTo>
                    <a:pt x="202387" y="865682"/>
                  </a:lnTo>
                  <a:lnTo>
                    <a:pt x="202730" y="866584"/>
                  </a:lnTo>
                  <a:lnTo>
                    <a:pt x="203542" y="868248"/>
                  </a:lnTo>
                  <a:lnTo>
                    <a:pt x="204431" y="867714"/>
                  </a:lnTo>
                  <a:lnTo>
                    <a:pt x="204876" y="867448"/>
                  </a:lnTo>
                  <a:close/>
                </a:path>
                <a:path w="955675" h="990600">
                  <a:moveTo>
                    <a:pt x="218795" y="175996"/>
                  </a:moveTo>
                  <a:lnTo>
                    <a:pt x="216382" y="174853"/>
                  </a:lnTo>
                  <a:lnTo>
                    <a:pt x="213791" y="177025"/>
                  </a:lnTo>
                  <a:lnTo>
                    <a:pt x="217512" y="176276"/>
                  </a:lnTo>
                  <a:lnTo>
                    <a:pt x="218795" y="175996"/>
                  </a:lnTo>
                  <a:close/>
                </a:path>
                <a:path w="955675" h="990600">
                  <a:moveTo>
                    <a:pt x="220929" y="580364"/>
                  </a:moveTo>
                  <a:lnTo>
                    <a:pt x="220472" y="580161"/>
                  </a:lnTo>
                  <a:lnTo>
                    <a:pt x="220002" y="579983"/>
                  </a:lnTo>
                  <a:lnTo>
                    <a:pt x="219519" y="579793"/>
                  </a:lnTo>
                  <a:lnTo>
                    <a:pt x="218274" y="583234"/>
                  </a:lnTo>
                  <a:lnTo>
                    <a:pt x="218592" y="583387"/>
                  </a:lnTo>
                  <a:lnTo>
                    <a:pt x="218922" y="583539"/>
                  </a:lnTo>
                  <a:lnTo>
                    <a:pt x="219252" y="583666"/>
                  </a:lnTo>
                  <a:lnTo>
                    <a:pt x="219798" y="582561"/>
                  </a:lnTo>
                  <a:lnTo>
                    <a:pt x="220929" y="580364"/>
                  </a:lnTo>
                  <a:close/>
                </a:path>
                <a:path w="955675" h="990600">
                  <a:moveTo>
                    <a:pt x="226885" y="175869"/>
                  </a:moveTo>
                  <a:lnTo>
                    <a:pt x="226568" y="175425"/>
                  </a:lnTo>
                  <a:lnTo>
                    <a:pt x="226275" y="174980"/>
                  </a:lnTo>
                  <a:lnTo>
                    <a:pt x="225958" y="174523"/>
                  </a:lnTo>
                  <a:lnTo>
                    <a:pt x="223507" y="176606"/>
                  </a:lnTo>
                  <a:lnTo>
                    <a:pt x="223735" y="176911"/>
                  </a:lnTo>
                  <a:lnTo>
                    <a:pt x="223977" y="177203"/>
                  </a:lnTo>
                  <a:lnTo>
                    <a:pt x="224205" y="177507"/>
                  </a:lnTo>
                  <a:lnTo>
                    <a:pt x="225094" y="176961"/>
                  </a:lnTo>
                  <a:lnTo>
                    <a:pt x="225983" y="176415"/>
                  </a:lnTo>
                  <a:lnTo>
                    <a:pt x="226885" y="175869"/>
                  </a:lnTo>
                  <a:close/>
                </a:path>
                <a:path w="955675" h="990600">
                  <a:moveTo>
                    <a:pt x="231597" y="474357"/>
                  </a:moveTo>
                  <a:lnTo>
                    <a:pt x="231355" y="473989"/>
                  </a:lnTo>
                  <a:lnTo>
                    <a:pt x="231051" y="473481"/>
                  </a:lnTo>
                  <a:lnTo>
                    <a:pt x="230505" y="473138"/>
                  </a:lnTo>
                  <a:lnTo>
                    <a:pt x="230035" y="472732"/>
                  </a:lnTo>
                  <a:lnTo>
                    <a:pt x="230098" y="473722"/>
                  </a:lnTo>
                  <a:lnTo>
                    <a:pt x="230149" y="474700"/>
                  </a:lnTo>
                  <a:lnTo>
                    <a:pt x="230187" y="475716"/>
                  </a:lnTo>
                  <a:lnTo>
                    <a:pt x="230632" y="475627"/>
                  </a:lnTo>
                  <a:lnTo>
                    <a:pt x="231076" y="475538"/>
                  </a:lnTo>
                  <a:lnTo>
                    <a:pt x="231521" y="475424"/>
                  </a:lnTo>
                  <a:lnTo>
                    <a:pt x="231482" y="474941"/>
                  </a:lnTo>
                  <a:lnTo>
                    <a:pt x="231597" y="474357"/>
                  </a:lnTo>
                  <a:close/>
                </a:path>
                <a:path w="955675" h="990600">
                  <a:moveTo>
                    <a:pt x="235369" y="891921"/>
                  </a:moveTo>
                  <a:lnTo>
                    <a:pt x="234746" y="891959"/>
                  </a:lnTo>
                  <a:lnTo>
                    <a:pt x="233934" y="891755"/>
                  </a:lnTo>
                  <a:lnTo>
                    <a:pt x="233083" y="892365"/>
                  </a:lnTo>
                  <a:lnTo>
                    <a:pt x="233045" y="893178"/>
                  </a:lnTo>
                  <a:lnTo>
                    <a:pt x="232664" y="894232"/>
                  </a:lnTo>
                  <a:lnTo>
                    <a:pt x="233807" y="894232"/>
                  </a:lnTo>
                  <a:lnTo>
                    <a:pt x="234861" y="894473"/>
                  </a:lnTo>
                  <a:lnTo>
                    <a:pt x="235369" y="893572"/>
                  </a:lnTo>
                  <a:lnTo>
                    <a:pt x="235280" y="892695"/>
                  </a:lnTo>
                  <a:lnTo>
                    <a:pt x="235369" y="891921"/>
                  </a:lnTo>
                  <a:close/>
                </a:path>
                <a:path w="955675" h="990600">
                  <a:moveTo>
                    <a:pt x="255955" y="392861"/>
                  </a:moveTo>
                  <a:lnTo>
                    <a:pt x="255739" y="390575"/>
                  </a:lnTo>
                  <a:lnTo>
                    <a:pt x="255384" y="388302"/>
                  </a:lnTo>
                  <a:lnTo>
                    <a:pt x="252323" y="392163"/>
                  </a:lnTo>
                  <a:lnTo>
                    <a:pt x="255955" y="392861"/>
                  </a:lnTo>
                  <a:close/>
                </a:path>
                <a:path w="955675" h="990600">
                  <a:moveTo>
                    <a:pt x="290398" y="971219"/>
                  </a:moveTo>
                  <a:lnTo>
                    <a:pt x="289077" y="971105"/>
                  </a:lnTo>
                  <a:lnTo>
                    <a:pt x="287807" y="970978"/>
                  </a:lnTo>
                  <a:lnTo>
                    <a:pt x="286499" y="970864"/>
                  </a:lnTo>
                  <a:lnTo>
                    <a:pt x="286461" y="971283"/>
                  </a:lnTo>
                  <a:lnTo>
                    <a:pt x="286448" y="971689"/>
                  </a:lnTo>
                  <a:lnTo>
                    <a:pt x="286385" y="972096"/>
                  </a:lnTo>
                  <a:lnTo>
                    <a:pt x="287642" y="972286"/>
                  </a:lnTo>
                  <a:lnTo>
                    <a:pt x="290131" y="972680"/>
                  </a:lnTo>
                  <a:lnTo>
                    <a:pt x="290220" y="972185"/>
                  </a:lnTo>
                  <a:lnTo>
                    <a:pt x="290296" y="971702"/>
                  </a:lnTo>
                  <a:lnTo>
                    <a:pt x="290398" y="971219"/>
                  </a:lnTo>
                  <a:close/>
                </a:path>
                <a:path w="955675" h="990600">
                  <a:moveTo>
                    <a:pt x="296176" y="379615"/>
                  </a:moveTo>
                  <a:lnTo>
                    <a:pt x="294944" y="378942"/>
                  </a:lnTo>
                  <a:lnTo>
                    <a:pt x="293725" y="378320"/>
                  </a:lnTo>
                  <a:lnTo>
                    <a:pt x="292493" y="377672"/>
                  </a:lnTo>
                  <a:lnTo>
                    <a:pt x="292023" y="378561"/>
                  </a:lnTo>
                  <a:lnTo>
                    <a:pt x="293217" y="379234"/>
                  </a:lnTo>
                  <a:lnTo>
                    <a:pt x="294462" y="379895"/>
                  </a:lnTo>
                  <a:lnTo>
                    <a:pt x="295656" y="380555"/>
                  </a:lnTo>
                  <a:lnTo>
                    <a:pt x="295821" y="380250"/>
                  </a:lnTo>
                  <a:lnTo>
                    <a:pt x="296011" y="379945"/>
                  </a:lnTo>
                  <a:lnTo>
                    <a:pt x="296176" y="379615"/>
                  </a:lnTo>
                  <a:close/>
                </a:path>
                <a:path w="955675" h="990600">
                  <a:moveTo>
                    <a:pt x="297624" y="808380"/>
                  </a:moveTo>
                  <a:lnTo>
                    <a:pt x="297497" y="808024"/>
                  </a:lnTo>
                  <a:lnTo>
                    <a:pt x="297357" y="807656"/>
                  </a:lnTo>
                  <a:lnTo>
                    <a:pt x="297218" y="807288"/>
                  </a:lnTo>
                  <a:lnTo>
                    <a:pt x="296024" y="807554"/>
                  </a:lnTo>
                  <a:lnTo>
                    <a:pt x="294817" y="807821"/>
                  </a:lnTo>
                  <a:lnTo>
                    <a:pt x="293624" y="808088"/>
                  </a:lnTo>
                  <a:lnTo>
                    <a:pt x="294005" y="809637"/>
                  </a:lnTo>
                  <a:lnTo>
                    <a:pt x="294716" y="809586"/>
                  </a:lnTo>
                  <a:lnTo>
                    <a:pt x="295452" y="809688"/>
                  </a:lnTo>
                  <a:lnTo>
                    <a:pt x="296684" y="809282"/>
                  </a:lnTo>
                  <a:lnTo>
                    <a:pt x="297116" y="808774"/>
                  </a:lnTo>
                  <a:lnTo>
                    <a:pt x="297624" y="808380"/>
                  </a:lnTo>
                  <a:close/>
                </a:path>
                <a:path w="955675" h="990600">
                  <a:moveTo>
                    <a:pt x="301231" y="506603"/>
                  </a:moveTo>
                  <a:lnTo>
                    <a:pt x="301117" y="506336"/>
                  </a:lnTo>
                  <a:lnTo>
                    <a:pt x="301028" y="506031"/>
                  </a:lnTo>
                  <a:lnTo>
                    <a:pt x="300913" y="505752"/>
                  </a:lnTo>
                  <a:lnTo>
                    <a:pt x="299694" y="506120"/>
                  </a:lnTo>
                  <a:lnTo>
                    <a:pt x="298500" y="506450"/>
                  </a:lnTo>
                  <a:lnTo>
                    <a:pt x="297294" y="506806"/>
                  </a:lnTo>
                  <a:lnTo>
                    <a:pt x="297408" y="507568"/>
                  </a:lnTo>
                  <a:lnTo>
                    <a:pt x="298119" y="507530"/>
                  </a:lnTo>
                  <a:lnTo>
                    <a:pt x="298831" y="507631"/>
                  </a:lnTo>
                  <a:lnTo>
                    <a:pt x="299466" y="507479"/>
                  </a:lnTo>
                  <a:lnTo>
                    <a:pt x="300101" y="507326"/>
                  </a:lnTo>
                  <a:lnTo>
                    <a:pt x="300634" y="506920"/>
                  </a:lnTo>
                  <a:lnTo>
                    <a:pt x="301231" y="506603"/>
                  </a:lnTo>
                  <a:close/>
                </a:path>
                <a:path w="955675" h="990600">
                  <a:moveTo>
                    <a:pt x="306743" y="643864"/>
                  </a:moveTo>
                  <a:lnTo>
                    <a:pt x="306171" y="643229"/>
                  </a:lnTo>
                  <a:lnTo>
                    <a:pt x="305866" y="642924"/>
                  </a:lnTo>
                  <a:lnTo>
                    <a:pt x="304939" y="643636"/>
                  </a:lnTo>
                  <a:lnTo>
                    <a:pt x="303098" y="645096"/>
                  </a:lnTo>
                  <a:lnTo>
                    <a:pt x="303834" y="646074"/>
                  </a:lnTo>
                  <a:lnTo>
                    <a:pt x="304215" y="646557"/>
                  </a:lnTo>
                  <a:lnTo>
                    <a:pt x="305054" y="645642"/>
                  </a:lnTo>
                  <a:lnTo>
                    <a:pt x="305917" y="644766"/>
                  </a:lnTo>
                  <a:lnTo>
                    <a:pt x="306743" y="643864"/>
                  </a:lnTo>
                  <a:close/>
                </a:path>
                <a:path w="955675" h="990600">
                  <a:moveTo>
                    <a:pt x="309689" y="836612"/>
                  </a:moveTo>
                  <a:lnTo>
                    <a:pt x="309600" y="835850"/>
                  </a:lnTo>
                  <a:lnTo>
                    <a:pt x="309549" y="835482"/>
                  </a:lnTo>
                  <a:lnTo>
                    <a:pt x="308546" y="835596"/>
                  </a:lnTo>
                  <a:lnTo>
                    <a:pt x="307555" y="835685"/>
                  </a:lnTo>
                  <a:lnTo>
                    <a:pt x="306539" y="835787"/>
                  </a:lnTo>
                  <a:lnTo>
                    <a:pt x="306590" y="836180"/>
                  </a:lnTo>
                  <a:lnTo>
                    <a:pt x="306628" y="836587"/>
                  </a:lnTo>
                  <a:lnTo>
                    <a:pt x="306679" y="836980"/>
                  </a:lnTo>
                  <a:lnTo>
                    <a:pt x="307682" y="836853"/>
                  </a:lnTo>
                  <a:lnTo>
                    <a:pt x="308686" y="836739"/>
                  </a:lnTo>
                  <a:lnTo>
                    <a:pt x="309689" y="836612"/>
                  </a:lnTo>
                  <a:close/>
                </a:path>
                <a:path w="955675" h="990600">
                  <a:moveTo>
                    <a:pt x="331419" y="614133"/>
                  </a:moveTo>
                  <a:lnTo>
                    <a:pt x="331304" y="613143"/>
                  </a:lnTo>
                  <a:lnTo>
                    <a:pt x="330415" y="612889"/>
                  </a:lnTo>
                  <a:lnTo>
                    <a:pt x="329450" y="612241"/>
                  </a:lnTo>
                  <a:lnTo>
                    <a:pt x="329158" y="613562"/>
                  </a:lnTo>
                  <a:lnTo>
                    <a:pt x="328904" y="614324"/>
                  </a:lnTo>
                  <a:lnTo>
                    <a:pt x="328955" y="615048"/>
                  </a:lnTo>
                  <a:lnTo>
                    <a:pt x="328955" y="615251"/>
                  </a:lnTo>
                  <a:lnTo>
                    <a:pt x="330339" y="615632"/>
                  </a:lnTo>
                  <a:lnTo>
                    <a:pt x="331127" y="615022"/>
                  </a:lnTo>
                  <a:lnTo>
                    <a:pt x="331419" y="614133"/>
                  </a:lnTo>
                  <a:close/>
                </a:path>
                <a:path w="955675" h="990600">
                  <a:moveTo>
                    <a:pt x="341147" y="82003"/>
                  </a:moveTo>
                  <a:lnTo>
                    <a:pt x="340868" y="81597"/>
                  </a:lnTo>
                  <a:lnTo>
                    <a:pt x="340271" y="80797"/>
                  </a:lnTo>
                  <a:lnTo>
                    <a:pt x="339496" y="81597"/>
                  </a:lnTo>
                  <a:lnTo>
                    <a:pt x="338734" y="82423"/>
                  </a:lnTo>
                  <a:lnTo>
                    <a:pt x="337972" y="83223"/>
                  </a:lnTo>
                  <a:lnTo>
                    <a:pt x="338201" y="83439"/>
                  </a:lnTo>
                  <a:lnTo>
                    <a:pt x="338416" y="83693"/>
                  </a:lnTo>
                  <a:lnTo>
                    <a:pt x="338645" y="83921"/>
                  </a:lnTo>
                  <a:lnTo>
                    <a:pt x="339471" y="83286"/>
                  </a:lnTo>
                  <a:lnTo>
                    <a:pt x="340321" y="82651"/>
                  </a:lnTo>
                  <a:lnTo>
                    <a:pt x="341147" y="82003"/>
                  </a:lnTo>
                  <a:close/>
                </a:path>
                <a:path w="955675" h="990600">
                  <a:moveTo>
                    <a:pt x="348018" y="815594"/>
                  </a:moveTo>
                  <a:lnTo>
                    <a:pt x="345655" y="813955"/>
                  </a:lnTo>
                  <a:lnTo>
                    <a:pt x="344957" y="815187"/>
                  </a:lnTo>
                  <a:lnTo>
                    <a:pt x="345795" y="815632"/>
                  </a:lnTo>
                  <a:lnTo>
                    <a:pt x="346671" y="816038"/>
                  </a:lnTo>
                  <a:lnTo>
                    <a:pt x="347535" y="816457"/>
                  </a:lnTo>
                  <a:lnTo>
                    <a:pt x="347700" y="816178"/>
                  </a:lnTo>
                  <a:lnTo>
                    <a:pt x="347853" y="815873"/>
                  </a:lnTo>
                  <a:lnTo>
                    <a:pt x="348018" y="815594"/>
                  </a:lnTo>
                  <a:close/>
                </a:path>
                <a:path w="955675" h="990600">
                  <a:moveTo>
                    <a:pt x="354368" y="423252"/>
                  </a:moveTo>
                  <a:lnTo>
                    <a:pt x="353402" y="422859"/>
                  </a:lnTo>
                  <a:lnTo>
                    <a:pt x="353034" y="423583"/>
                  </a:lnTo>
                  <a:lnTo>
                    <a:pt x="352653" y="424294"/>
                  </a:lnTo>
                  <a:lnTo>
                    <a:pt x="352298" y="425018"/>
                  </a:lnTo>
                  <a:lnTo>
                    <a:pt x="352704" y="425259"/>
                  </a:lnTo>
                  <a:lnTo>
                    <a:pt x="353072" y="425513"/>
                  </a:lnTo>
                  <a:lnTo>
                    <a:pt x="353491" y="425754"/>
                  </a:lnTo>
                  <a:lnTo>
                    <a:pt x="353771" y="424903"/>
                  </a:lnTo>
                  <a:lnTo>
                    <a:pt x="354063" y="424078"/>
                  </a:lnTo>
                  <a:lnTo>
                    <a:pt x="354368" y="423252"/>
                  </a:lnTo>
                  <a:close/>
                </a:path>
                <a:path w="955675" h="990600">
                  <a:moveTo>
                    <a:pt x="379577" y="739381"/>
                  </a:moveTo>
                  <a:lnTo>
                    <a:pt x="377913" y="737819"/>
                  </a:lnTo>
                  <a:lnTo>
                    <a:pt x="375742" y="739203"/>
                  </a:lnTo>
                  <a:lnTo>
                    <a:pt x="377202" y="739267"/>
                  </a:lnTo>
                  <a:lnTo>
                    <a:pt x="378193" y="739330"/>
                  </a:lnTo>
                  <a:lnTo>
                    <a:pt x="379577" y="739381"/>
                  </a:lnTo>
                  <a:close/>
                </a:path>
                <a:path w="955675" h="990600">
                  <a:moveTo>
                    <a:pt x="392544" y="972718"/>
                  </a:moveTo>
                  <a:lnTo>
                    <a:pt x="391337" y="973950"/>
                  </a:lnTo>
                  <a:lnTo>
                    <a:pt x="392506" y="972832"/>
                  </a:lnTo>
                  <a:close/>
                </a:path>
                <a:path w="955675" h="990600">
                  <a:moveTo>
                    <a:pt x="395643" y="971562"/>
                  </a:moveTo>
                  <a:lnTo>
                    <a:pt x="393319" y="970876"/>
                  </a:lnTo>
                  <a:lnTo>
                    <a:pt x="392557" y="972718"/>
                  </a:lnTo>
                  <a:lnTo>
                    <a:pt x="395325" y="974725"/>
                  </a:lnTo>
                  <a:lnTo>
                    <a:pt x="395643" y="971562"/>
                  </a:lnTo>
                  <a:close/>
                </a:path>
                <a:path w="955675" h="990600">
                  <a:moveTo>
                    <a:pt x="401929" y="301917"/>
                  </a:moveTo>
                  <a:lnTo>
                    <a:pt x="401688" y="300583"/>
                  </a:lnTo>
                  <a:lnTo>
                    <a:pt x="401472" y="299250"/>
                  </a:lnTo>
                  <a:lnTo>
                    <a:pt x="401231" y="297916"/>
                  </a:lnTo>
                  <a:lnTo>
                    <a:pt x="400177" y="298780"/>
                  </a:lnTo>
                  <a:lnTo>
                    <a:pt x="399897" y="299643"/>
                  </a:lnTo>
                  <a:lnTo>
                    <a:pt x="400011" y="300456"/>
                  </a:lnTo>
                  <a:lnTo>
                    <a:pt x="400113" y="301053"/>
                  </a:lnTo>
                  <a:lnTo>
                    <a:pt x="400672" y="301612"/>
                  </a:lnTo>
                  <a:lnTo>
                    <a:pt x="401027" y="302196"/>
                  </a:lnTo>
                  <a:lnTo>
                    <a:pt x="401320" y="302107"/>
                  </a:lnTo>
                  <a:lnTo>
                    <a:pt x="401929" y="301917"/>
                  </a:lnTo>
                  <a:close/>
                </a:path>
                <a:path w="955675" h="990600">
                  <a:moveTo>
                    <a:pt x="404749" y="457"/>
                  </a:moveTo>
                  <a:lnTo>
                    <a:pt x="402755" y="0"/>
                  </a:lnTo>
                  <a:lnTo>
                    <a:pt x="401535" y="63"/>
                  </a:lnTo>
                  <a:lnTo>
                    <a:pt x="400862" y="2336"/>
                  </a:lnTo>
                  <a:lnTo>
                    <a:pt x="402920" y="3200"/>
                  </a:lnTo>
                  <a:lnTo>
                    <a:pt x="404012" y="2781"/>
                  </a:lnTo>
                  <a:lnTo>
                    <a:pt x="404749" y="457"/>
                  </a:lnTo>
                  <a:close/>
                </a:path>
                <a:path w="955675" h="990600">
                  <a:moveTo>
                    <a:pt x="410413" y="574979"/>
                  </a:moveTo>
                  <a:lnTo>
                    <a:pt x="410095" y="574090"/>
                  </a:lnTo>
                  <a:lnTo>
                    <a:pt x="409803" y="573189"/>
                  </a:lnTo>
                  <a:lnTo>
                    <a:pt x="409384" y="572300"/>
                  </a:lnTo>
                  <a:lnTo>
                    <a:pt x="408533" y="572655"/>
                  </a:lnTo>
                  <a:lnTo>
                    <a:pt x="408051" y="572795"/>
                  </a:lnTo>
                  <a:lnTo>
                    <a:pt x="408368" y="573722"/>
                  </a:lnTo>
                  <a:lnTo>
                    <a:pt x="408698" y="574624"/>
                  </a:lnTo>
                  <a:lnTo>
                    <a:pt x="409028" y="575513"/>
                  </a:lnTo>
                  <a:lnTo>
                    <a:pt x="409498" y="575322"/>
                  </a:lnTo>
                  <a:lnTo>
                    <a:pt x="410413" y="574979"/>
                  </a:lnTo>
                  <a:close/>
                </a:path>
                <a:path w="955675" h="990600">
                  <a:moveTo>
                    <a:pt x="428739" y="47142"/>
                  </a:moveTo>
                  <a:lnTo>
                    <a:pt x="428117" y="46228"/>
                  </a:lnTo>
                  <a:lnTo>
                    <a:pt x="427431" y="45466"/>
                  </a:lnTo>
                  <a:lnTo>
                    <a:pt x="426770" y="44678"/>
                  </a:lnTo>
                  <a:lnTo>
                    <a:pt x="426275" y="45123"/>
                  </a:lnTo>
                  <a:lnTo>
                    <a:pt x="425792" y="45580"/>
                  </a:lnTo>
                  <a:lnTo>
                    <a:pt x="425310" y="46024"/>
                  </a:lnTo>
                  <a:lnTo>
                    <a:pt x="426085" y="46723"/>
                  </a:lnTo>
                  <a:lnTo>
                    <a:pt x="426859" y="47434"/>
                  </a:lnTo>
                  <a:lnTo>
                    <a:pt x="427786" y="48094"/>
                  </a:lnTo>
                  <a:lnTo>
                    <a:pt x="428739" y="47142"/>
                  </a:lnTo>
                  <a:close/>
                </a:path>
                <a:path w="955675" h="990600">
                  <a:moveTo>
                    <a:pt x="455523" y="988339"/>
                  </a:moveTo>
                  <a:lnTo>
                    <a:pt x="455333" y="988047"/>
                  </a:lnTo>
                  <a:lnTo>
                    <a:pt x="455117" y="987742"/>
                  </a:lnTo>
                  <a:lnTo>
                    <a:pt x="454914" y="987450"/>
                  </a:lnTo>
                  <a:lnTo>
                    <a:pt x="452031" y="989228"/>
                  </a:lnTo>
                  <a:lnTo>
                    <a:pt x="452272" y="989596"/>
                  </a:lnTo>
                  <a:lnTo>
                    <a:pt x="452488" y="990015"/>
                  </a:lnTo>
                  <a:lnTo>
                    <a:pt x="452729" y="990409"/>
                  </a:lnTo>
                  <a:lnTo>
                    <a:pt x="455523" y="988339"/>
                  </a:lnTo>
                  <a:close/>
                </a:path>
                <a:path w="955675" h="990600">
                  <a:moveTo>
                    <a:pt x="458177" y="675271"/>
                  </a:moveTo>
                  <a:lnTo>
                    <a:pt x="457187" y="674789"/>
                  </a:lnTo>
                  <a:lnTo>
                    <a:pt x="456234" y="674420"/>
                  </a:lnTo>
                  <a:lnTo>
                    <a:pt x="455282" y="674052"/>
                  </a:lnTo>
                  <a:lnTo>
                    <a:pt x="454863" y="675919"/>
                  </a:lnTo>
                  <a:lnTo>
                    <a:pt x="455879" y="676021"/>
                  </a:lnTo>
                  <a:lnTo>
                    <a:pt x="456895" y="676135"/>
                  </a:lnTo>
                  <a:lnTo>
                    <a:pt x="457911" y="676160"/>
                  </a:lnTo>
                  <a:lnTo>
                    <a:pt x="458177" y="675271"/>
                  </a:lnTo>
                  <a:close/>
                </a:path>
                <a:path w="955675" h="990600">
                  <a:moveTo>
                    <a:pt x="462597" y="222821"/>
                  </a:moveTo>
                  <a:lnTo>
                    <a:pt x="462407" y="222580"/>
                  </a:lnTo>
                  <a:lnTo>
                    <a:pt x="462026" y="222148"/>
                  </a:lnTo>
                  <a:lnTo>
                    <a:pt x="461365" y="221970"/>
                  </a:lnTo>
                  <a:lnTo>
                    <a:pt x="460349" y="221475"/>
                  </a:lnTo>
                  <a:lnTo>
                    <a:pt x="460235" y="223266"/>
                  </a:lnTo>
                  <a:lnTo>
                    <a:pt x="460222" y="223888"/>
                  </a:lnTo>
                  <a:lnTo>
                    <a:pt x="460844" y="223939"/>
                  </a:lnTo>
                  <a:lnTo>
                    <a:pt x="461543" y="224116"/>
                  </a:lnTo>
                  <a:lnTo>
                    <a:pt x="462114" y="223939"/>
                  </a:lnTo>
                  <a:lnTo>
                    <a:pt x="462356" y="223875"/>
                  </a:lnTo>
                  <a:lnTo>
                    <a:pt x="462597" y="222821"/>
                  </a:lnTo>
                  <a:close/>
                </a:path>
                <a:path w="955675" h="990600">
                  <a:moveTo>
                    <a:pt x="463029" y="669937"/>
                  </a:moveTo>
                  <a:lnTo>
                    <a:pt x="462127" y="669785"/>
                  </a:lnTo>
                  <a:lnTo>
                    <a:pt x="461391" y="669493"/>
                  </a:lnTo>
                  <a:lnTo>
                    <a:pt x="461302" y="669645"/>
                  </a:lnTo>
                  <a:lnTo>
                    <a:pt x="460933" y="670179"/>
                  </a:lnTo>
                  <a:lnTo>
                    <a:pt x="460654" y="670852"/>
                  </a:lnTo>
                  <a:lnTo>
                    <a:pt x="460641" y="671487"/>
                  </a:lnTo>
                  <a:lnTo>
                    <a:pt x="460641" y="671766"/>
                  </a:lnTo>
                  <a:lnTo>
                    <a:pt x="461352" y="672058"/>
                  </a:lnTo>
                  <a:lnTo>
                    <a:pt x="461746" y="672338"/>
                  </a:lnTo>
                  <a:lnTo>
                    <a:pt x="462114" y="671626"/>
                  </a:lnTo>
                  <a:lnTo>
                    <a:pt x="463029" y="669937"/>
                  </a:lnTo>
                  <a:close/>
                </a:path>
                <a:path w="955675" h="990600">
                  <a:moveTo>
                    <a:pt x="465467" y="978877"/>
                  </a:moveTo>
                  <a:lnTo>
                    <a:pt x="464654" y="978598"/>
                  </a:lnTo>
                  <a:lnTo>
                    <a:pt x="463829" y="978141"/>
                  </a:lnTo>
                  <a:lnTo>
                    <a:pt x="462661" y="978179"/>
                  </a:lnTo>
                  <a:lnTo>
                    <a:pt x="462292" y="979131"/>
                  </a:lnTo>
                  <a:lnTo>
                    <a:pt x="461556" y="980147"/>
                  </a:lnTo>
                  <a:lnTo>
                    <a:pt x="462978" y="980376"/>
                  </a:lnTo>
                  <a:lnTo>
                    <a:pt x="463854" y="980694"/>
                  </a:lnTo>
                  <a:lnTo>
                    <a:pt x="464616" y="980516"/>
                  </a:lnTo>
                  <a:lnTo>
                    <a:pt x="464997" y="980427"/>
                  </a:lnTo>
                  <a:lnTo>
                    <a:pt x="465188" y="979449"/>
                  </a:lnTo>
                  <a:lnTo>
                    <a:pt x="465467" y="978877"/>
                  </a:lnTo>
                  <a:close/>
                </a:path>
                <a:path w="955675" h="990600">
                  <a:moveTo>
                    <a:pt x="470179" y="74142"/>
                  </a:moveTo>
                  <a:lnTo>
                    <a:pt x="469353" y="73660"/>
                  </a:lnTo>
                  <a:lnTo>
                    <a:pt x="468922" y="73444"/>
                  </a:lnTo>
                  <a:lnTo>
                    <a:pt x="468452" y="74269"/>
                  </a:lnTo>
                  <a:lnTo>
                    <a:pt x="467906" y="75095"/>
                  </a:lnTo>
                  <a:lnTo>
                    <a:pt x="467487" y="76098"/>
                  </a:lnTo>
                  <a:lnTo>
                    <a:pt x="468299" y="76555"/>
                  </a:lnTo>
                  <a:lnTo>
                    <a:pt x="468680" y="76860"/>
                  </a:lnTo>
                  <a:lnTo>
                    <a:pt x="469176" y="75958"/>
                  </a:lnTo>
                  <a:lnTo>
                    <a:pt x="469684" y="75044"/>
                  </a:lnTo>
                  <a:lnTo>
                    <a:pt x="470179" y="74142"/>
                  </a:lnTo>
                  <a:close/>
                </a:path>
                <a:path w="955675" h="990600">
                  <a:moveTo>
                    <a:pt x="471182" y="81407"/>
                  </a:moveTo>
                  <a:lnTo>
                    <a:pt x="470369" y="80949"/>
                  </a:lnTo>
                  <a:lnTo>
                    <a:pt x="468782" y="80175"/>
                  </a:lnTo>
                  <a:lnTo>
                    <a:pt x="468591" y="80581"/>
                  </a:lnTo>
                  <a:lnTo>
                    <a:pt x="468236" y="81445"/>
                  </a:lnTo>
                  <a:lnTo>
                    <a:pt x="469074" y="81724"/>
                  </a:lnTo>
                  <a:lnTo>
                    <a:pt x="469925" y="82003"/>
                  </a:lnTo>
                  <a:lnTo>
                    <a:pt x="470839" y="82219"/>
                  </a:lnTo>
                  <a:lnTo>
                    <a:pt x="471182" y="81407"/>
                  </a:lnTo>
                  <a:close/>
                </a:path>
                <a:path w="955675" h="990600">
                  <a:moveTo>
                    <a:pt x="472338" y="624547"/>
                  </a:moveTo>
                  <a:lnTo>
                    <a:pt x="472071" y="624166"/>
                  </a:lnTo>
                  <a:lnTo>
                    <a:pt x="471766" y="623785"/>
                  </a:lnTo>
                  <a:lnTo>
                    <a:pt x="471487" y="623404"/>
                  </a:lnTo>
                  <a:lnTo>
                    <a:pt x="470801" y="623938"/>
                  </a:lnTo>
                  <a:lnTo>
                    <a:pt x="470077" y="624497"/>
                  </a:lnTo>
                  <a:lnTo>
                    <a:pt x="469392" y="625043"/>
                  </a:lnTo>
                  <a:lnTo>
                    <a:pt x="469785" y="625678"/>
                  </a:lnTo>
                  <a:lnTo>
                    <a:pt x="469976" y="625995"/>
                  </a:lnTo>
                  <a:lnTo>
                    <a:pt x="470763" y="625500"/>
                  </a:lnTo>
                  <a:lnTo>
                    <a:pt x="471551" y="625030"/>
                  </a:lnTo>
                  <a:lnTo>
                    <a:pt x="472338" y="624547"/>
                  </a:lnTo>
                  <a:close/>
                </a:path>
                <a:path w="955675" h="990600">
                  <a:moveTo>
                    <a:pt x="500253" y="627735"/>
                  </a:moveTo>
                  <a:lnTo>
                    <a:pt x="498779" y="627900"/>
                  </a:lnTo>
                  <a:lnTo>
                    <a:pt x="497878" y="627913"/>
                  </a:lnTo>
                  <a:lnTo>
                    <a:pt x="497065" y="628167"/>
                  </a:lnTo>
                  <a:lnTo>
                    <a:pt x="496697" y="628269"/>
                  </a:lnTo>
                  <a:lnTo>
                    <a:pt x="496493" y="628878"/>
                  </a:lnTo>
                  <a:lnTo>
                    <a:pt x="496023" y="629526"/>
                  </a:lnTo>
                  <a:lnTo>
                    <a:pt x="497903" y="630872"/>
                  </a:lnTo>
                  <a:lnTo>
                    <a:pt x="498919" y="630186"/>
                  </a:lnTo>
                  <a:lnTo>
                    <a:pt x="500253" y="627735"/>
                  </a:lnTo>
                  <a:close/>
                </a:path>
                <a:path w="955675" h="990600">
                  <a:moveTo>
                    <a:pt x="583590" y="293344"/>
                  </a:moveTo>
                  <a:lnTo>
                    <a:pt x="583374" y="291884"/>
                  </a:lnTo>
                  <a:lnTo>
                    <a:pt x="582968" y="290423"/>
                  </a:lnTo>
                  <a:lnTo>
                    <a:pt x="582930" y="290233"/>
                  </a:lnTo>
                  <a:lnTo>
                    <a:pt x="582409" y="290182"/>
                  </a:lnTo>
                  <a:lnTo>
                    <a:pt x="581787" y="289953"/>
                  </a:lnTo>
                  <a:lnTo>
                    <a:pt x="580440" y="294030"/>
                  </a:lnTo>
                  <a:lnTo>
                    <a:pt x="583590" y="293344"/>
                  </a:lnTo>
                  <a:close/>
                </a:path>
                <a:path w="955675" h="990600">
                  <a:moveTo>
                    <a:pt x="592670" y="436118"/>
                  </a:moveTo>
                  <a:lnTo>
                    <a:pt x="591540" y="436194"/>
                  </a:lnTo>
                  <a:lnTo>
                    <a:pt x="590550" y="436041"/>
                  </a:lnTo>
                  <a:lnTo>
                    <a:pt x="590410" y="436308"/>
                  </a:lnTo>
                  <a:lnTo>
                    <a:pt x="590054" y="436981"/>
                  </a:lnTo>
                  <a:lnTo>
                    <a:pt x="589991" y="437870"/>
                  </a:lnTo>
                  <a:lnTo>
                    <a:pt x="590054" y="438810"/>
                  </a:lnTo>
                  <a:lnTo>
                    <a:pt x="591578" y="439127"/>
                  </a:lnTo>
                  <a:lnTo>
                    <a:pt x="591756" y="438899"/>
                  </a:lnTo>
                  <a:lnTo>
                    <a:pt x="592201" y="438277"/>
                  </a:lnTo>
                  <a:lnTo>
                    <a:pt x="592264" y="437413"/>
                  </a:lnTo>
                  <a:lnTo>
                    <a:pt x="592670" y="436118"/>
                  </a:lnTo>
                  <a:close/>
                </a:path>
                <a:path w="955675" h="990600">
                  <a:moveTo>
                    <a:pt x="592963" y="127177"/>
                  </a:moveTo>
                  <a:lnTo>
                    <a:pt x="590143" y="127317"/>
                  </a:lnTo>
                  <a:lnTo>
                    <a:pt x="589038" y="127825"/>
                  </a:lnTo>
                  <a:lnTo>
                    <a:pt x="589394" y="130657"/>
                  </a:lnTo>
                  <a:lnTo>
                    <a:pt x="590638" y="129425"/>
                  </a:lnTo>
                  <a:lnTo>
                    <a:pt x="591451" y="128651"/>
                  </a:lnTo>
                  <a:lnTo>
                    <a:pt x="592963" y="127177"/>
                  </a:lnTo>
                  <a:close/>
                </a:path>
                <a:path w="955675" h="990600">
                  <a:moveTo>
                    <a:pt x="598106" y="329946"/>
                  </a:moveTo>
                  <a:lnTo>
                    <a:pt x="597928" y="329704"/>
                  </a:lnTo>
                  <a:lnTo>
                    <a:pt x="597611" y="329209"/>
                  </a:lnTo>
                  <a:lnTo>
                    <a:pt x="596747" y="329730"/>
                  </a:lnTo>
                  <a:lnTo>
                    <a:pt x="595922" y="330250"/>
                  </a:lnTo>
                  <a:lnTo>
                    <a:pt x="595071" y="330771"/>
                  </a:lnTo>
                  <a:lnTo>
                    <a:pt x="595287" y="331089"/>
                  </a:lnTo>
                  <a:lnTo>
                    <a:pt x="595515" y="331393"/>
                  </a:lnTo>
                  <a:lnTo>
                    <a:pt x="595718" y="331711"/>
                  </a:lnTo>
                  <a:lnTo>
                    <a:pt x="597306" y="330530"/>
                  </a:lnTo>
                  <a:lnTo>
                    <a:pt x="598106" y="329946"/>
                  </a:lnTo>
                  <a:close/>
                </a:path>
                <a:path w="955675" h="990600">
                  <a:moveTo>
                    <a:pt x="603631" y="925474"/>
                  </a:moveTo>
                  <a:lnTo>
                    <a:pt x="602399" y="924420"/>
                  </a:lnTo>
                  <a:lnTo>
                    <a:pt x="601548" y="923709"/>
                  </a:lnTo>
                  <a:lnTo>
                    <a:pt x="600722" y="922997"/>
                  </a:lnTo>
                  <a:lnTo>
                    <a:pt x="599706" y="924191"/>
                  </a:lnTo>
                  <a:lnTo>
                    <a:pt x="599973" y="925880"/>
                  </a:lnTo>
                  <a:lnTo>
                    <a:pt x="600837" y="926655"/>
                  </a:lnTo>
                  <a:lnTo>
                    <a:pt x="603631" y="925474"/>
                  </a:lnTo>
                  <a:close/>
                </a:path>
                <a:path w="955675" h="990600">
                  <a:moveTo>
                    <a:pt x="629386" y="10388"/>
                  </a:moveTo>
                  <a:lnTo>
                    <a:pt x="628688" y="9829"/>
                  </a:lnTo>
                  <a:lnTo>
                    <a:pt x="627938" y="9461"/>
                  </a:lnTo>
                  <a:lnTo>
                    <a:pt x="627011" y="8966"/>
                  </a:lnTo>
                  <a:lnTo>
                    <a:pt x="626719" y="9766"/>
                  </a:lnTo>
                  <a:lnTo>
                    <a:pt x="626351" y="10566"/>
                  </a:lnTo>
                  <a:lnTo>
                    <a:pt x="627126" y="11036"/>
                  </a:lnTo>
                  <a:lnTo>
                    <a:pt x="627900" y="11366"/>
                  </a:lnTo>
                  <a:lnTo>
                    <a:pt x="628802" y="11607"/>
                  </a:lnTo>
                  <a:lnTo>
                    <a:pt x="629386" y="10388"/>
                  </a:lnTo>
                  <a:close/>
                </a:path>
                <a:path w="955675" h="990600">
                  <a:moveTo>
                    <a:pt x="639127" y="223494"/>
                  </a:moveTo>
                  <a:lnTo>
                    <a:pt x="639038" y="222478"/>
                  </a:lnTo>
                  <a:lnTo>
                    <a:pt x="638238" y="222084"/>
                  </a:lnTo>
                  <a:lnTo>
                    <a:pt x="637374" y="221259"/>
                  </a:lnTo>
                  <a:lnTo>
                    <a:pt x="637032" y="222491"/>
                  </a:lnTo>
                  <a:lnTo>
                    <a:pt x="636600" y="223189"/>
                  </a:lnTo>
                  <a:lnTo>
                    <a:pt x="636866" y="224167"/>
                  </a:lnTo>
                  <a:lnTo>
                    <a:pt x="637730" y="224370"/>
                  </a:lnTo>
                  <a:lnTo>
                    <a:pt x="638238" y="224688"/>
                  </a:lnTo>
                  <a:lnTo>
                    <a:pt x="638556" y="224091"/>
                  </a:lnTo>
                  <a:lnTo>
                    <a:pt x="639127" y="223494"/>
                  </a:lnTo>
                  <a:close/>
                </a:path>
                <a:path w="955675" h="990600">
                  <a:moveTo>
                    <a:pt x="640842" y="692734"/>
                  </a:moveTo>
                  <a:lnTo>
                    <a:pt x="640105" y="692975"/>
                  </a:lnTo>
                  <a:lnTo>
                    <a:pt x="639292" y="693102"/>
                  </a:lnTo>
                  <a:lnTo>
                    <a:pt x="638657" y="693521"/>
                  </a:lnTo>
                  <a:lnTo>
                    <a:pt x="638187" y="693826"/>
                  </a:lnTo>
                  <a:lnTo>
                    <a:pt x="637959" y="694537"/>
                  </a:lnTo>
                  <a:lnTo>
                    <a:pt x="637628" y="695071"/>
                  </a:lnTo>
                  <a:lnTo>
                    <a:pt x="638238" y="695312"/>
                  </a:lnTo>
                  <a:lnTo>
                    <a:pt x="638860" y="695833"/>
                  </a:lnTo>
                  <a:lnTo>
                    <a:pt x="639902" y="695718"/>
                  </a:lnTo>
                  <a:lnTo>
                    <a:pt x="640321" y="694994"/>
                  </a:lnTo>
                  <a:lnTo>
                    <a:pt x="640765" y="694575"/>
                  </a:lnTo>
                  <a:lnTo>
                    <a:pt x="640778" y="693966"/>
                  </a:lnTo>
                  <a:lnTo>
                    <a:pt x="640816" y="693343"/>
                  </a:lnTo>
                  <a:lnTo>
                    <a:pt x="640842" y="692734"/>
                  </a:lnTo>
                  <a:close/>
                </a:path>
                <a:path w="955675" h="990600">
                  <a:moveTo>
                    <a:pt x="653021" y="925499"/>
                  </a:moveTo>
                  <a:lnTo>
                    <a:pt x="652767" y="925233"/>
                  </a:lnTo>
                  <a:lnTo>
                    <a:pt x="652284" y="924674"/>
                  </a:lnTo>
                  <a:lnTo>
                    <a:pt x="651433" y="925296"/>
                  </a:lnTo>
                  <a:lnTo>
                    <a:pt x="650582" y="925931"/>
                  </a:lnTo>
                  <a:lnTo>
                    <a:pt x="649719" y="926553"/>
                  </a:lnTo>
                  <a:lnTo>
                    <a:pt x="649998" y="926960"/>
                  </a:lnTo>
                  <a:lnTo>
                    <a:pt x="650544" y="927811"/>
                  </a:lnTo>
                  <a:lnTo>
                    <a:pt x="652183" y="926274"/>
                  </a:lnTo>
                  <a:lnTo>
                    <a:pt x="653021" y="925499"/>
                  </a:lnTo>
                  <a:close/>
                </a:path>
                <a:path w="955675" h="990600">
                  <a:moveTo>
                    <a:pt x="654265" y="258114"/>
                  </a:moveTo>
                  <a:lnTo>
                    <a:pt x="654138" y="257721"/>
                  </a:lnTo>
                  <a:lnTo>
                    <a:pt x="653986" y="257340"/>
                  </a:lnTo>
                  <a:lnTo>
                    <a:pt x="653834" y="256946"/>
                  </a:lnTo>
                  <a:lnTo>
                    <a:pt x="652564" y="257429"/>
                  </a:lnTo>
                  <a:lnTo>
                    <a:pt x="651319" y="257924"/>
                  </a:lnTo>
                  <a:lnTo>
                    <a:pt x="650062" y="258406"/>
                  </a:lnTo>
                  <a:lnTo>
                    <a:pt x="650608" y="259511"/>
                  </a:lnTo>
                  <a:lnTo>
                    <a:pt x="651827" y="259054"/>
                  </a:lnTo>
                  <a:lnTo>
                    <a:pt x="653059" y="258572"/>
                  </a:lnTo>
                  <a:lnTo>
                    <a:pt x="654265" y="258114"/>
                  </a:lnTo>
                  <a:close/>
                </a:path>
                <a:path w="955675" h="990600">
                  <a:moveTo>
                    <a:pt x="663917" y="906741"/>
                  </a:moveTo>
                  <a:lnTo>
                    <a:pt x="663092" y="906576"/>
                  </a:lnTo>
                  <a:lnTo>
                    <a:pt x="662317" y="906259"/>
                  </a:lnTo>
                  <a:lnTo>
                    <a:pt x="662228" y="906424"/>
                  </a:lnTo>
                  <a:lnTo>
                    <a:pt x="661784" y="907084"/>
                  </a:lnTo>
                  <a:lnTo>
                    <a:pt x="661555" y="907872"/>
                  </a:lnTo>
                  <a:lnTo>
                    <a:pt x="661250" y="908621"/>
                  </a:lnTo>
                  <a:lnTo>
                    <a:pt x="661822" y="908799"/>
                  </a:lnTo>
                  <a:lnTo>
                    <a:pt x="662774" y="909269"/>
                  </a:lnTo>
                  <a:lnTo>
                    <a:pt x="662901" y="909104"/>
                  </a:lnTo>
                  <a:lnTo>
                    <a:pt x="663371" y="908507"/>
                  </a:lnTo>
                  <a:lnTo>
                    <a:pt x="663549" y="907681"/>
                  </a:lnTo>
                  <a:lnTo>
                    <a:pt x="663917" y="906741"/>
                  </a:lnTo>
                  <a:close/>
                </a:path>
                <a:path w="955675" h="990600">
                  <a:moveTo>
                    <a:pt x="686993" y="259384"/>
                  </a:moveTo>
                  <a:lnTo>
                    <a:pt x="686460" y="258483"/>
                  </a:lnTo>
                  <a:lnTo>
                    <a:pt x="686193" y="258064"/>
                  </a:lnTo>
                  <a:lnTo>
                    <a:pt x="684339" y="259626"/>
                  </a:lnTo>
                  <a:lnTo>
                    <a:pt x="683437" y="260400"/>
                  </a:lnTo>
                  <a:lnTo>
                    <a:pt x="683691" y="260743"/>
                  </a:lnTo>
                  <a:lnTo>
                    <a:pt x="684250" y="261429"/>
                  </a:lnTo>
                  <a:lnTo>
                    <a:pt x="685165" y="260756"/>
                  </a:lnTo>
                  <a:lnTo>
                    <a:pt x="686079" y="260057"/>
                  </a:lnTo>
                  <a:lnTo>
                    <a:pt x="686993" y="259384"/>
                  </a:lnTo>
                  <a:close/>
                </a:path>
                <a:path w="955675" h="990600">
                  <a:moveTo>
                    <a:pt x="704215" y="212039"/>
                  </a:moveTo>
                  <a:lnTo>
                    <a:pt x="703935" y="211874"/>
                  </a:lnTo>
                  <a:lnTo>
                    <a:pt x="703364" y="211569"/>
                  </a:lnTo>
                  <a:lnTo>
                    <a:pt x="702906" y="212293"/>
                  </a:lnTo>
                  <a:lnTo>
                    <a:pt x="701954" y="213741"/>
                  </a:lnTo>
                  <a:lnTo>
                    <a:pt x="703122" y="214452"/>
                  </a:lnTo>
                  <a:lnTo>
                    <a:pt x="703491" y="213664"/>
                  </a:lnTo>
                  <a:lnTo>
                    <a:pt x="704215" y="212039"/>
                  </a:lnTo>
                  <a:close/>
                </a:path>
                <a:path w="955675" h="990600">
                  <a:moveTo>
                    <a:pt x="744956" y="683171"/>
                  </a:moveTo>
                  <a:lnTo>
                    <a:pt x="744931" y="682561"/>
                  </a:lnTo>
                  <a:lnTo>
                    <a:pt x="744918" y="681939"/>
                  </a:lnTo>
                  <a:lnTo>
                    <a:pt x="743877" y="682028"/>
                  </a:lnTo>
                  <a:lnTo>
                    <a:pt x="742835" y="682066"/>
                  </a:lnTo>
                  <a:lnTo>
                    <a:pt x="741781" y="682244"/>
                  </a:lnTo>
                  <a:lnTo>
                    <a:pt x="741781" y="683666"/>
                  </a:lnTo>
                  <a:lnTo>
                    <a:pt x="742886" y="683793"/>
                  </a:lnTo>
                  <a:lnTo>
                    <a:pt x="743915" y="683780"/>
                  </a:lnTo>
                  <a:lnTo>
                    <a:pt x="744956" y="683793"/>
                  </a:lnTo>
                  <a:lnTo>
                    <a:pt x="744956" y="683171"/>
                  </a:lnTo>
                  <a:close/>
                </a:path>
                <a:path w="955675" h="990600">
                  <a:moveTo>
                    <a:pt x="751433" y="352399"/>
                  </a:moveTo>
                  <a:lnTo>
                    <a:pt x="751230" y="352158"/>
                  </a:lnTo>
                  <a:lnTo>
                    <a:pt x="750836" y="351663"/>
                  </a:lnTo>
                  <a:lnTo>
                    <a:pt x="749947" y="352653"/>
                  </a:lnTo>
                  <a:lnTo>
                    <a:pt x="749058" y="353669"/>
                  </a:lnTo>
                  <a:lnTo>
                    <a:pt x="748169" y="354672"/>
                  </a:lnTo>
                  <a:lnTo>
                    <a:pt x="748436" y="354888"/>
                  </a:lnTo>
                  <a:lnTo>
                    <a:pt x="748690" y="355130"/>
                  </a:lnTo>
                  <a:lnTo>
                    <a:pt x="748957" y="355333"/>
                  </a:lnTo>
                  <a:lnTo>
                    <a:pt x="749795" y="354355"/>
                  </a:lnTo>
                  <a:lnTo>
                    <a:pt x="751433" y="352399"/>
                  </a:lnTo>
                  <a:close/>
                </a:path>
                <a:path w="955675" h="990600">
                  <a:moveTo>
                    <a:pt x="757682" y="308013"/>
                  </a:moveTo>
                  <a:lnTo>
                    <a:pt x="755751" y="305816"/>
                  </a:lnTo>
                  <a:lnTo>
                    <a:pt x="754710" y="305054"/>
                  </a:lnTo>
                  <a:lnTo>
                    <a:pt x="752703" y="307111"/>
                  </a:lnTo>
                  <a:lnTo>
                    <a:pt x="754367" y="307403"/>
                  </a:lnTo>
                  <a:lnTo>
                    <a:pt x="755484" y="307619"/>
                  </a:lnTo>
                  <a:lnTo>
                    <a:pt x="757682" y="308013"/>
                  </a:lnTo>
                  <a:close/>
                </a:path>
                <a:path w="955675" h="990600">
                  <a:moveTo>
                    <a:pt x="773036" y="543839"/>
                  </a:moveTo>
                  <a:lnTo>
                    <a:pt x="772731" y="543623"/>
                  </a:lnTo>
                  <a:lnTo>
                    <a:pt x="772439" y="543420"/>
                  </a:lnTo>
                  <a:lnTo>
                    <a:pt x="772134" y="543217"/>
                  </a:lnTo>
                  <a:lnTo>
                    <a:pt x="770750" y="545147"/>
                  </a:lnTo>
                  <a:lnTo>
                    <a:pt x="770051" y="546125"/>
                  </a:lnTo>
                  <a:lnTo>
                    <a:pt x="770712" y="546608"/>
                  </a:lnTo>
                  <a:lnTo>
                    <a:pt x="771042" y="546823"/>
                  </a:lnTo>
                  <a:lnTo>
                    <a:pt x="771702" y="545807"/>
                  </a:lnTo>
                  <a:lnTo>
                    <a:pt x="773036" y="543839"/>
                  </a:lnTo>
                  <a:close/>
                </a:path>
                <a:path w="955675" h="990600">
                  <a:moveTo>
                    <a:pt x="782916" y="547649"/>
                  </a:moveTo>
                  <a:lnTo>
                    <a:pt x="782815" y="547077"/>
                  </a:lnTo>
                  <a:lnTo>
                    <a:pt x="782777" y="546798"/>
                  </a:lnTo>
                  <a:lnTo>
                    <a:pt x="781888" y="546709"/>
                  </a:lnTo>
                  <a:lnTo>
                    <a:pt x="780910" y="546354"/>
                  </a:lnTo>
                  <a:lnTo>
                    <a:pt x="780999" y="547306"/>
                  </a:lnTo>
                  <a:lnTo>
                    <a:pt x="780923" y="547992"/>
                  </a:lnTo>
                  <a:lnTo>
                    <a:pt x="781329" y="548817"/>
                  </a:lnTo>
                  <a:lnTo>
                    <a:pt x="782040" y="548817"/>
                  </a:lnTo>
                  <a:lnTo>
                    <a:pt x="782510" y="548957"/>
                  </a:lnTo>
                  <a:lnTo>
                    <a:pt x="782637" y="548322"/>
                  </a:lnTo>
                  <a:lnTo>
                    <a:pt x="782916" y="547649"/>
                  </a:lnTo>
                  <a:close/>
                </a:path>
                <a:path w="955675" h="990600">
                  <a:moveTo>
                    <a:pt x="806323" y="437464"/>
                  </a:moveTo>
                  <a:lnTo>
                    <a:pt x="806259" y="437121"/>
                  </a:lnTo>
                  <a:lnTo>
                    <a:pt x="806157" y="436397"/>
                  </a:lnTo>
                  <a:lnTo>
                    <a:pt x="804646" y="436562"/>
                  </a:lnTo>
                  <a:lnTo>
                    <a:pt x="803122" y="436714"/>
                  </a:lnTo>
                  <a:lnTo>
                    <a:pt x="801598" y="436892"/>
                  </a:lnTo>
                  <a:lnTo>
                    <a:pt x="801674" y="437388"/>
                  </a:lnTo>
                  <a:lnTo>
                    <a:pt x="801725" y="437908"/>
                  </a:lnTo>
                  <a:lnTo>
                    <a:pt x="801789" y="438391"/>
                  </a:lnTo>
                  <a:lnTo>
                    <a:pt x="803287" y="438086"/>
                  </a:lnTo>
                  <a:lnTo>
                    <a:pt x="804824" y="437781"/>
                  </a:lnTo>
                  <a:lnTo>
                    <a:pt x="806323" y="437464"/>
                  </a:lnTo>
                  <a:close/>
                </a:path>
                <a:path w="955675" h="990600">
                  <a:moveTo>
                    <a:pt x="832713" y="489331"/>
                  </a:moveTo>
                  <a:lnTo>
                    <a:pt x="832510" y="488823"/>
                  </a:lnTo>
                  <a:lnTo>
                    <a:pt x="832345" y="488403"/>
                  </a:lnTo>
                  <a:lnTo>
                    <a:pt x="831456" y="488251"/>
                  </a:lnTo>
                  <a:lnTo>
                    <a:pt x="830224" y="487680"/>
                  </a:lnTo>
                  <a:lnTo>
                    <a:pt x="830427" y="489026"/>
                  </a:lnTo>
                  <a:lnTo>
                    <a:pt x="830376" y="489762"/>
                  </a:lnTo>
                  <a:lnTo>
                    <a:pt x="830897" y="490588"/>
                  </a:lnTo>
                  <a:lnTo>
                    <a:pt x="831646" y="490575"/>
                  </a:lnTo>
                  <a:lnTo>
                    <a:pt x="832142" y="490728"/>
                  </a:lnTo>
                  <a:lnTo>
                    <a:pt x="832294" y="490093"/>
                  </a:lnTo>
                  <a:lnTo>
                    <a:pt x="832713" y="489331"/>
                  </a:lnTo>
                  <a:close/>
                </a:path>
                <a:path w="955675" h="990600">
                  <a:moveTo>
                    <a:pt x="855751" y="359232"/>
                  </a:moveTo>
                  <a:lnTo>
                    <a:pt x="855497" y="359156"/>
                  </a:lnTo>
                  <a:lnTo>
                    <a:pt x="855256" y="359079"/>
                  </a:lnTo>
                  <a:lnTo>
                    <a:pt x="855002" y="359016"/>
                  </a:lnTo>
                  <a:lnTo>
                    <a:pt x="854659" y="359498"/>
                  </a:lnTo>
                  <a:lnTo>
                    <a:pt x="854062" y="359994"/>
                  </a:lnTo>
                  <a:lnTo>
                    <a:pt x="854036" y="360502"/>
                  </a:lnTo>
                  <a:lnTo>
                    <a:pt x="854024" y="361137"/>
                  </a:lnTo>
                  <a:lnTo>
                    <a:pt x="854468" y="361797"/>
                  </a:lnTo>
                  <a:lnTo>
                    <a:pt x="854722" y="362432"/>
                  </a:lnTo>
                  <a:lnTo>
                    <a:pt x="854976" y="362381"/>
                  </a:lnTo>
                  <a:lnTo>
                    <a:pt x="855243" y="362331"/>
                  </a:lnTo>
                  <a:lnTo>
                    <a:pt x="855510" y="362292"/>
                  </a:lnTo>
                  <a:lnTo>
                    <a:pt x="855586" y="361276"/>
                  </a:lnTo>
                  <a:lnTo>
                    <a:pt x="855662" y="360260"/>
                  </a:lnTo>
                  <a:lnTo>
                    <a:pt x="855751" y="359232"/>
                  </a:lnTo>
                  <a:close/>
                </a:path>
                <a:path w="955675" h="990600">
                  <a:moveTo>
                    <a:pt x="855878" y="520407"/>
                  </a:moveTo>
                  <a:lnTo>
                    <a:pt x="852449" y="520725"/>
                  </a:lnTo>
                  <a:lnTo>
                    <a:pt x="852119" y="522097"/>
                  </a:lnTo>
                  <a:lnTo>
                    <a:pt x="852271" y="525145"/>
                  </a:lnTo>
                  <a:lnTo>
                    <a:pt x="853732" y="523227"/>
                  </a:lnTo>
                  <a:lnTo>
                    <a:pt x="854519" y="522211"/>
                  </a:lnTo>
                  <a:lnTo>
                    <a:pt x="855878" y="520407"/>
                  </a:lnTo>
                  <a:close/>
                </a:path>
                <a:path w="955675" h="990600">
                  <a:moveTo>
                    <a:pt x="858164" y="809904"/>
                  </a:moveTo>
                  <a:lnTo>
                    <a:pt x="855243" y="808342"/>
                  </a:lnTo>
                  <a:lnTo>
                    <a:pt x="855052" y="808736"/>
                  </a:lnTo>
                  <a:lnTo>
                    <a:pt x="854849" y="809142"/>
                  </a:lnTo>
                  <a:lnTo>
                    <a:pt x="854633" y="809536"/>
                  </a:lnTo>
                  <a:lnTo>
                    <a:pt x="856640" y="810514"/>
                  </a:lnTo>
                  <a:lnTo>
                    <a:pt x="857618" y="810996"/>
                  </a:lnTo>
                  <a:lnTo>
                    <a:pt x="857808" y="810628"/>
                  </a:lnTo>
                  <a:lnTo>
                    <a:pt x="857973" y="810272"/>
                  </a:lnTo>
                  <a:lnTo>
                    <a:pt x="858164" y="809904"/>
                  </a:lnTo>
                  <a:close/>
                </a:path>
                <a:path w="955675" h="990600">
                  <a:moveTo>
                    <a:pt x="867117" y="786422"/>
                  </a:moveTo>
                  <a:lnTo>
                    <a:pt x="866482" y="786104"/>
                  </a:lnTo>
                  <a:lnTo>
                    <a:pt x="865822" y="785914"/>
                  </a:lnTo>
                  <a:lnTo>
                    <a:pt x="865238" y="785952"/>
                  </a:lnTo>
                  <a:lnTo>
                    <a:pt x="865047" y="785977"/>
                  </a:lnTo>
                  <a:lnTo>
                    <a:pt x="864908" y="786765"/>
                  </a:lnTo>
                  <a:lnTo>
                    <a:pt x="864641" y="787577"/>
                  </a:lnTo>
                  <a:lnTo>
                    <a:pt x="865543" y="787615"/>
                  </a:lnTo>
                  <a:lnTo>
                    <a:pt x="866190" y="787755"/>
                  </a:lnTo>
                  <a:lnTo>
                    <a:pt x="866749" y="787603"/>
                  </a:lnTo>
                  <a:lnTo>
                    <a:pt x="866952" y="787539"/>
                  </a:lnTo>
                  <a:lnTo>
                    <a:pt x="867117" y="786422"/>
                  </a:lnTo>
                  <a:close/>
                </a:path>
                <a:path w="955675" h="990600">
                  <a:moveTo>
                    <a:pt x="869353" y="399618"/>
                  </a:moveTo>
                  <a:lnTo>
                    <a:pt x="868578" y="399148"/>
                  </a:lnTo>
                  <a:lnTo>
                    <a:pt x="867803" y="398691"/>
                  </a:lnTo>
                  <a:lnTo>
                    <a:pt x="867029" y="398208"/>
                  </a:lnTo>
                  <a:lnTo>
                    <a:pt x="866863" y="398526"/>
                  </a:lnTo>
                  <a:lnTo>
                    <a:pt x="866521" y="399122"/>
                  </a:lnTo>
                  <a:lnTo>
                    <a:pt x="867295" y="399618"/>
                  </a:lnTo>
                  <a:lnTo>
                    <a:pt x="868083" y="400050"/>
                  </a:lnTo>
                  <a:lnTo>
                    <a:pt x="868857" y="400481"/>
                  </a:lnTo>
                  <a:lnTo>
                    <a:pt x="869353" y="399618"/>
                  </a:lnTo>
                  <a:close/>
                </a:path>
                <a:path w="955675" h="990600">
                  <a:moveTo>
                    <a:pt x="876566" y="755624"/>
                  </a:moveTo>
                  <a:lnTo>
                    <a:pt x="876058" y="753262"/>
                  </a:lnTo>
                  <a:lnTo>
                    <a:pt x="874941" y="752678"/>
                  </a:lnTo>
                  <a:lnTo>
                    <a:pt x="872490" y="753960"/>
                  </a:lnTo>
                  <a:lnTo>
                    <a:pt x="874356" y="754710"/>
                  </a:lnTo>
                  <a:lnTo>
                    <a:pt x="876566" y="755624"/>
                  </a:lnTo>
                  <a:close/>
                </a:path>
                <a:path w="955675" h="990600">
                  <a:moveTo>
                    <a:pt x="904189" y="743331"/>
                  </a:moveTo>
                  <a:lnTo>
                    <a:pt x="899096" y="744283"/>
                  </a:lnTo>
                  <a:lnTo>
                    <a:pt x="900823" y="745871"/>
                  </a:lnTo>
                  <a:lnTo>
                    <a:pt x="902322" y="746379"/>
                  </a:lnTo>
                  <a:lnTo>
                    <a:pt x="904189" y="743331"/>
                  </a:lnTo>
                  <a:close/>
                </a:path>
                <a:path w="955675" h="990600">
                  <a:moveTo>
                    <a:pt x="945007" y="651865"/>
                  </a:moveTo>
                  <a:lnTo>
                    <a:pt x="944435" y="651319"/>
                  </a:lnTo>
                  <a:lnTo>
                    <a:pt x="943864" y="650760"/>
                  </a:lnTo>
                  <a:lnTo>
                    <a:pt x="943254" y="650265"/>
                  </a:lnTo>
                  <a:lnTo>
                    <a:pt x="942530" y="650849"/>
                  </a:lnTo>
                  <a:lnTo>
                    <a:pt x="942987" y="651560"/>
                  </a:lnTo>
                  <a:lnTo>
                    <a:pt x="943495" y="652157"/>
                  </a:lnTo>
                  <a:lnTo>
                    <a:pt x="943952" y="652754"/>
                  </a:lnTo>
                  <a:lnTo>
                    <a:pt x="944321" y="652462"/>
                  </a:lnTo>
                  <a:lnTo>
                    <a:pt x="945007" y="651865"/>
                  </a:lnTo>
                  <a:close/>
                </a:path>
                <a:path w="955675" h="990600">
                  <a:moveTo>
                    <a:pt x="945819" y="510476"/>
                  </a:moveTo>
                  <a:lnTo>
                    <a:pt x="945705" y="510120"/>
                  </a:lnTo>
                  <a:lnTo>
                    <a:pt x="945464" y="509422"/>
                  </a:lnTo>
                  <a:lnTo>
                    <a:pt x="944181" y="509816"/>
                  </a:lnTo>
                  <a:lnTo>
                    <a:pt x="942898" y="510209"/>
                  </a:lnTo>
                  <a:lnTo>
                    <a:pt x="941616" y="510603"/>
                  </a:lnTo>
                  <a:lnTo>
                    <a:pt x="941730" y="510959"/>
                  </a:lnTo>
                  <a:lnTo>
                    <a:pt x="941971" y="511657"/>
                  </a:lnTo>
                  <a:lnTo>
                    <a:pt x="943267" y="511251"/>
                  </a:lnTo>
                  <a:lnTo>
                    <a:pt x="944549" y="510882"/>
                  </a:lnTo>
                  <a:lnTo>
                    <a:pt x="945819" y="510476"/>
                  </a:lnTo>
                  <a:close/>
                </a:path>
                <a:path w="955675" h="990600">
                  <a:moveTo>
                    <a:pt x="950836" y="324091"/>
                  </a:moveTo>
                  <a:lnTo>
                    <a:pt x="950620" y="323583"/>
                  </a:lnTo>
                  <a:lnTo>
                    <a:pt x="950366" y="323011"/>
                  </a:lnTo>
                  <a:lnTo>
                    <a:pt x="949629" y="322630"/>
                  </a:lnTo>
                  <a:lnTo>
                    <a:pt x="949083" y="322186"/>
                  </a:lnTo>
                  <a:lnTo>
                    <a:pt x="948855" y="322643"/>
                  </a:lnTo>
                  <a:lnTo>
                    <a:pt x="948639" y="323088"/>
                  </a:lnTo>
                  <a:lnTo>
                    <a:pt x="948397" y="323532"/>
                  </a:lnTo>
                  <a:lnTo>
                    <a:pt x="948550" y="324116"/>
                  </a:lnTo>
                  <a:lnTo>
                    <a:pt x="948550" y="324827"/>
                  </a:lnTo>
                  <a:lnTo>
                    <a:pt x="948893" y="325247"/>
                  </a:lnTo>
                  <a:lnTo>
                    <a:pt x="949121" y="325539"/>
                  </a:lnTo>
                  <a:lnTo>
                    <a:pt x="950239" y="325602"/>
                  </a:lnTo>
                  <a:lnTo>
                    <a:pt x="950582" y="324878"/>
                  </a:lnTo>
                  <a:lnTo>
                    <a:pt x="950836" y="324091"/>
                  </a:lnTo>
                  <a:close/>
                </a:path>
                <a:path w="955675" h="990600">
                  <a:moveTo>
                    <a:pt x="955357" y="442556"/>
                  </a:moveTo>
                  <a:lnTo>
                    <a:pt x="952639" y="443166"/>
                  </a:lnTo>
                  <a:lnTo>
                    <a:pt x="952246" y="444258"/>
                  </a:lnTo>
                  <a:lnTo>
                    <a:pt x="954011" y="446557"/>
                  </a:lnTo>
                  <a:lnTo>
                    <a:pt x="954989" y="443649"/>
                  </a:lnTo>
                  <a:lnTo>
                    <a:pt x="955357" y="4425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79">
              <a:extLst>
                <a:ext uri="{FF2B5EF4-FFF2-40B4-BE49-F238E27FC236}">
                  <a16:creationId xmlns:a16="http://schemas.microsoft.com/office/drawing/2014/main" id="{BADFBDDC-ED8B-BF68-39A1-8FEDE1E710AE}"/>
                </a:ext>
              </a:extLst>
            </p:cNvPr>
            <p:cNvSpPr/>
            <p:nvPr/>
          </p:nvSpPr>
          <p:spPr>
            <a:xfrm>
              <a:off x="2286989" y="3750886"/>
              <a:ext cx="1088688" cy="649583"/>
            </a:xfrm>
            <a:custGeom>
              <a:avLst/>
              <a:gdLst/>
              <a:ahLst/>
              <a:cxnLst/>
              <a:rect l="l" t="t" r="r" b="b"/>
              <a:pathLst>
                <a:path w="1399539" h="949959">
                  <a:moveTo>
                    <a:pt x="8204" y="575144"/>
                  </a:moveTo>
                  <a:lnTo>
                    <a:pt x="3784" y="572376"/>
                  </a:lnTo>
                  <a:lnTo>
                    <a:pt x="1257" y="572655"/>
                  </a:lnTo>
                  <a:lnTo>
                    <a:pt x="0" y="577024"/>
                  </a:lnTo>
                  <a:lnTo>
                    <a:pt x="533" y="578637"/>
                  </a:lnTo>
                  <a:lnTo>
                    <a:pt x="1193" y="579678"/>
                  </a:lnTo>
                  <a:lnTo>
                    <a:pt x="1460" y="580047"/>
                  </a:lnTo>
                  <a:lnTo>
                    <a:pt x="3556" y="579628"/>
                  </a:lnTo>
                  <a:lnTo>
                    <a:pt x="4419" y="579018"/>
                  </a:lnTo>
                  <a:lnTo>
                    <a:pt x="5740" y="578104"/>
                  </a:lnTo>
                  <a:lnTo>
                    <a:pt x="6731" y="576707"/>
                  </a:lnTo>
                  <a:lnTo>
                    <a:pt x="8204" y="575144"/>
                  </a:lnTo>
                  <a:close/>
                </a:path>
                <a:path w="1399539" h="949959">
                  <a:moveTo>
                    <a:pt x="303364" y="70192"/>
                  </a:moveTo>
                  <a:lnTo>
                    <a:pt x="303072" y="62865"/>
                  </a:lnTo>
                  <a:lnTo>
                    <a:pt x="300609" y="60667"/>
                  </a:lnTo>
                  <a:lnTo>
                    <a:pt x="294195" y="59702"/>
                  </a:lnTo>
                  <a:lnTo>
                    <a:pt x="297141" y="65735"/>
                  </a:lnTo>
                  <a:lnTo>
                    <a:pt x="293420" y="67081"/>
                  </a:lnTo>
                  <a:lnTo>
                    <a:pt x="294995" y="71805"/>
                  </a:lnTo>
                  <a:lnTo>
                    <a:pt x="302387" y="70815"/>
                  </a:lnTo>
                  <a:lnTo>
                    <a:pt x="303364" y="70192"/>
                  </a:lnTo>
                  <a:close/>
                </a:path>
                <a:path w="1399539" h="949959">
                  <a:moveTo>
                    <a:pt x="421779" y="416509"/>
                  </a:moveTo>
                  <a:lnTo>
                    <a:pt x="421093" y="416217"/>
                  </a:lnTo>
                  <a:lnTo>
                    <a:pt x="420420" y="416115"/>
                  </a:lnTo>
                  <a:lnTo>
                    <a:pt x="419531" y="415937"/>
                  </a:lnTo>
                  <a:lnTo>
                    <a:pt x="419531" y="416699"/>
                  </a:lnTo>
                  <a:lnTo>
                    <a:pt x="419404" y="417499"/>
                  </a:lnTo>
                  <a:lnTo>
                    <a:pt x="419557" y="417576"/>
                  </a:lnTo>
                  <a:lnTo>
                    <a:pt x="420141" y="417804"/>
                  </a:lnTo>
                  <a:lnTo>
                    <a:pt x="420827" y="417880"/>
                  </a:lnTo>
                  <a:lnTo>
                    <a:pt x="421436" y="417766"/>
                  </a:lnTo>
                  <a:lnTo>
                    <a:pt x="421601" y="417728"/>
                  </a:lnTo>
                  <a:lnTo>
                    <a:pt x="421779" y="416509"/>
                  </a:lnTo>
                  <a:close/>
                </a:path>
                <a:path w="1399539" h="949959">
                  <a:moveTo>
                    <a:pt x="442163" y="566610"/>
                  </a:moveTo>
                  <a:lnTo>
                    <a:pt x="440296" y="564159"/>
                  </a:lnTo>
                  <a:lnTo>
                    <a:pt x="438531" y="564896"/>
                  </a:lnTo>
                  <a:lnTo>
                    <a:pt x="437019" y="566813"/>
                  </a:lnTo>
                  <a:lnTo>
                    <a:pt x="436168" y="566610"/>
                  </a:lnTo>
                  <a:lnTo>
                    <a:pt x="435800" y="566610"/>
                  </a:lnTo>
                  <a:lnTo>
                    <a:pt x="434555" y="563562"/>
                  </a:lnTo>
                  <a:lnTo>
                    <a:pt x="432638" y="568286"/>
                  </a:lnTo>
                  <a:lnTo>
                    <a:pt x="435368" y="571779"/>
                  </a:lnTo>
                  <a:lnTo>
                    <a:pt x="436829" y="576275"/>
                  </a:lnTo>
                  <a:lnTo>
                    <a:pt x="438492" y="573735"/>
                  </a:lnTo>
                  <a:lnTo>
                    <a:pt x="439826" y="572084"/>
                  </a:lnTo>
                  <a:lnTo>
                    <a:pt x="441350" y="568858"/>
                  </a:lnTo>
                  <a:lnTo>
                    <a:pt x="442163" y="566610"/>
                  </a:lnTo>
                  <a:close/>
                </a:path>
                <a:path w="1399539" h="949959">
                  <a:moveTo>
                    <a:pt x="442963" y="441972"/>
                  </a:moveTo>
                  <a:lnTo>
                    <a:pt x="442518" y="441794"/>
                  </a:lnTo>
                  <a:lnTo>
                    <a:pt x="442074" y="441490"/>
                  </a:lnTo>
                  <a:lnTo>
                    <a:pt x="441007" y="441515"/>
                  </a:lnTo>
                  <a:lnTo>
                    <a:pt x="440436" y="441769"/>
                  </a:lnTo>
                  <a:lnTo>
                    <a:pt x="439813" y="441934"/>
                  </a:lnTo>
                  <a:lnTo>
                    <a:pt x="439877" y="442302"/>
                  </a:lnTo>
                  <a:lnTo>
                    <a:pt x="439953" y="442671"/>
                  </a:lnTo>
                  <a:lnTo>
                    <a:pt x="440004" y="443052"/>
                  </a:lnTo>
                  <a:lnTo>
                    <a:pt x="442963" y="442798"/>
                  </a:lnTo>
                  <a:lnTo>
                    <a:pt x="442963" y="441972"/>
                  </a:lnTo>
                  <a:close/>
                </a:path>
                <a:path w="1399539" h="949959">
                  <a:moveTo>
                    <a:pt x="447382" y="369252"/>
                  </a:moveTo>
                  <a:lnTo>
                    <a:pt x="447370" y="368642"/>
                  </a:lnTo>
                  <a:lnTo>
                    <a:pt x="447370" y="368401"/>
                  </a:lnTo>
                  <a:lnTo>
                    <a:pt x="446620" y="368185"/>
                  </a:lnTo>
                  <a:lnTo>
                    <a:pt x="445833" y="367741"/>
                  </a:lnTo>
                  <a:lnTo>
                    <a:pt x="445681" y="368693"/>
                  </a:lnTo>
                  <a:lnTo>
                    <a:pt x="445427" y="369354"/>
                  </a:lnTo>
                  <a:lnTo>
                    <a:pt x="445604" y="370179"/>
                  </a:lnTo>
                  <a:lnTo>
                    <a:pt x="446405" y="370293"/>
                  </a:lnTo>
                  <a:lnTo>
                    <a:pt x="446862" y="370471"/>
                  </a:lnTo>
                  <a:lnTo>
                    <a:pt x="447052" y="369862"/>
                  </a:lnTo>
                  <a:lnTo>
                    <a:pt x="447382" y="369252"/>
                  </a:lnTo>
                  <a:close/>
                </a:path>
                <a:path w="1399539" h="949959">
                  <a:moveTo>
                    <a:pt x="461137" y="354901"/>
                  </a:moveTo>
                  <a:lnTo>
                    <a:pt x="460324" y="354609"/>
                  </a:lnTo>
                  <a:lnTo>
                    <a:pt x="459524" y="354330"/>
                  </a:lnTo>
                  <a:lnTo>
                    <a:pt x="458698" y="354037"/>
                  </a:lnTo>
                  <a:lnTo>
                    <a:pt x="458609" y="354482"/>
                  </a:lnTo>
                  <a:lnTo>
                    <a:pt x="458508" y="354926"/>
                  </a:lnTo>
                  <a:lnTo>
                    <a:pt x="458393" y="355371"/>
                  </a:lnTo>
                  <a:lnTo>
                    <a:pt x="459232" y="355485"/>
                  </a:lnTo>
                  <a:lnTo>
                    <a:pt x="460959" y="355676"/>
                  </a:lnTo>
                  <a:lnTo>
                    <a:pt x="461010" y="355422"/>
                  </a:lnTo>
                  <a:lnTo>
                    <a:pt x="461073" y="355168"/>
                  </a:lnTo>
                  <a:lnTo>
                    <a:pt x="461137" y="354901"/>
                  </a:lnTo>
                  <a:close/>
                </a:path>
                <a:path w="1399539" h="949959">
                  <a:moveTo>
                    <a:pt x="469823" y="457517"/>
                  </a:moveTo>
                  <a:lnTo>
                    <a:pt x="467398" y="455841"/>
                  </a:lnTo>
                  <a:lnTo>
                    <a:pt x="466915" y="456603"/>
                  </a:lnTo>
                  <a:lnTo>
                    <a:pt x="466699" y="456984"/>
                  </a:lnTo>
                  <a:lnTo>
                    <a:pt x="469366" y="458317"/>
                  </a:lnTo>
                  <a:lnTo>
                    <a:pt x="469684" y="457784"/>
                  </a:lnTo>
                  <a:lnTo>
                    <a:pt x="469823" y="457517"/>
                  </a:lnTo>
                  <a:close/>
                </a:path>
                <a:path w="1399539" h="949959">
                  <a:moveTo>
                    <a:pt x="478104" y="790625"/>
                  </a:moveTo>
                  <a:lnTo>
                    <a:pt x="477050" y="785761"/>
                  </a:lnTo>
                  <a:lnTo>
                    <a:pt x="477177" y="782662"/>
                  </a:lnTo>
                  <a:lnTo>
                    <a:pt x="473138" y="780808"/>
                  </a:lnTo>
                  <a:lnTo>
                    <a:pt x="474306" y="793191"/>
                  </a:lnTo>
                  <a:lnTo>
                    <a:pt x="477697" y="792302"/>
                  </a:lnTo>
                  <a:lnTo>
                    <a:pt x="478104" y="790625"/>
                  </a:lnTo>
                  <a:close/>
                </a:path>
                <a:path w="1399539" h="949959">
                  <a:moveTo>
                    <a:pt x="495846" y="667550"/>
                  </a:moveTo>
                  <a:lnTo>
                    <a:pt x="495668" y="667308"/>
                  </a:lnTo>
                  <a:lnTo>
                    <a:pt x="495300" y="666826"/>
                  </a:lnTo>
                  <a:lnTo>
                    <a:pt x="494576" y="666584"/>
                  </a:lnTo>
                  <a:lnTo>
                    <a:pt x="493839" y="666127"/>
                  </a:lnTo>
                  <a:lnTo>
                    <a:pt x="493509" y="666902"/>
                  </a:lnTo>
                  <a:lnTo>
                    <a:pt x="493102" y="667791"/>
                  </a:lnTo>
                  <a:lnTo>
                    <a:pt x="493852" y="668096"/>
                  </a:lnTo>
                  <a:lnTo>
                    <a:pt x="494576" y="668413"/>
                  </a:lnTo>
                  <a:lnTo>
                    <a:pt x="495338" y="668718"/>
                  </a:lnTo>
                  <a:lnTo>
                    <a:pt x="495465" y="668235"/>
                  </a:lnTo>
                  <a:lnTo>
                    <a:pt x="495846" y="667550"/>
                  </a:lnTo>
                  <a:close/>
                </a:path>
                <a:path w="1399539" h="949959">
                  <a:moveTo>
                    <a:pt x="504736" y="339242"/>
                  </a:moveTo>
                  <a:lnTo>
                    <a:pt x="502831" y="339001"/>
                  </a:lnTo>
                  <a:lnTo>
                    <a:pt x="502780" y="339636"/>
                  </a:lnTo>
                  <a:lnTo>
                    <a:pt x="502589" y="340334"/>
                  </a:lnTo>
                  <a:lnTo>
                    <a:pt x="502754" y="340893"/>
                  </a:lnTo>
                  <a:lnTo>
                    <a:pt x="502831" y="341122"/>
                  </a:lnTo>
                  <a:lnTo>
                    <a:pt x="504012" y="341363"/>
                  </a:lnTo>
                  <a:lnTo>
                    <a:pt x="504126" y="341236"/>
                  </a:lnTo>
                  <a:lnTo>
                    <a:pt x="504431" y="340741"/>
                  </a:lnTo>
                  <a:lnTo>
                    <a:pt x="504532" y="340055"/>
                  </a:lnTo>
                  <a:lnTo>
                    <a:pt x="504736" y="339242"/>
                  </a:lnTo>
                  <a:close/>
                </a:path>
                <a:path w="1399539" h="949959">
                  <a:moveTo>
                    <a:pt x="523735" y="645833"/>
                  </a:moveTo>
                  <a:lnTo>
                    <a:pt x="523481" y="645477"/>
                  </a:lnTo>
                  <a:lnTo>
                    <a:pt x="523201" y="645134"/>
                  </a:lnTo>
                  <a:lnTo>
                    <a:pt x="522960" y="644766"/>
                  </a:lnTo>
                  <a:lnTo>
                    <a:pt x="520839" y="646480"/>
                  </a:lnTo>
                  <a:lnTo>
                    <a:pt x="521055" y="646734"/>
                  </a:lnTo>
                  <a:lnTo>
                    <a:pt x="521246" y="646976"/>
                  </a:lnTo>
                  <a:lnTo>
                    <a:pt x="521449" y="647255"/>
                  </a:lnTo>
                  <a:lnTo>
                    <a:pt x="522973" y="646303"/>
                  </a:lnTo>
                  <a:lnTo>
                    <a:pt x="523735" y="645833"/>
                  </a:lnTo>
                  <a:close/>
                </a:path>
                <a:path w="1399539" h="949959">
                  <a:moveTo>
                    <a:pt x="528675" y="252349"/>
                  </a:moveTo>
                  <a:lnTo>
                    <a:pt x="526034" y="248196"/>
                  </a:lnTo>
                  <a:lnTo>
                    <a:pt x="522922" y="250964"/>
                  </a:lnTo>
                  <a:lnTo>
                    <a:pt x="519569" y="251256"/>
                  </a:lnTo>
                  <a:lnTo>
                    <a:pt x="524344" y="256717"/>
                  </a:lnTo>
                  <a:lnTo>
                    <a:pt x="524598" y="256730"/>
                  </a:lnTo>
                  <a:lnTo>
                    <a:pt x="528675" y="252349"/>
                  </a:lnTo>
                  <a:close/>
                </a:path>
                <a:path w="1399539" h="949959">
                  <a:moveTo>
                    <a:pt x="541147" y="156654"/>
                  </a:moveTo>
                  <a:lnTo>
                    <a:pt x="541083" y="156413"/>
                  </a:lnTo>
                  <a:lnTo>
                    <a:pt x="537083" y="153657"/>
                  </a:lnTo>
                  <a:lnTo>
                    <a:pt x="531380" y="162369"/>
                  </a:lnTo>
                  <a:lnTo>
                    <a:pt x="539242" y="164096"/>
                  </a:lnTo>
                  <a:lnTo>
                    <a:pt x="541147" y="156654"/>
                  </a:lnTo>
                  <a:close/>
                </a:path>
                <a:path w="1399539" h="949959">
                  <a:moveTo>
                    <a:pt x="568820" y="217678"/>
                  </a:moveTo>
                  <a:lnTo>
                    <a:pt x="568363" y="217716"/>
                  </a:lnTo>
                  <a:lnTo>
                    <a:pt x="567702" y="217563"/>
                  </a:lnTo>
                  <a:lnTo>
                    <a:pt x="567131" y="218300"/>
                  </a:lnTo>
                  <a:lnTo>
                    <a:pt x="567004" y="218986"/>
                  </a:lnTo>
                  <a:lnTo>
                    <a:pt x="566686" y="219798"/>
                  </a:lnTo>
                  <a:lnTo>
                    <a:pt x="567537" y="219862"/>
                  </a:lnTo>
                  <a:lnTo>
                    <a:pt x="568477" y="220014"/>
                  </a:lnTo>
                  <a:lnTo>
                    <a:pt x="568502" y="219887"/>
                  </a:lnTo>
                  <a:lnTo>
                    <a:pt x="568731" y="219189"/>
                  </a:lnTo>
                  <a:lnTo>
                    <a:pt x="568731" y="218427"/>
                  </a:lnTo>
                  <a:lnTo>
                    <a:pt x="568820" y="217678"/>
                  </a:lnTo>
                  <a:close/>
                </a:path>
                <a:path w="1399539" h="949959">
                  <a:moveTo>
                    <a:pt x="573747" y="219075"/>
                  </a:moveTo>
                  <a:lnTo>
                    <a:pt x="572884" y="218960"/>
                  </a:lnTo>
                  <a:lnTo>
                    <a:pt x="572109" y="218782"/>
                  </a:lnTo>
                  <a:lnTo>
                    <a:pt x="572122" y="219671"/>
                  </a:lnTo>
                  <a:lnTo>
                    <a:pt x="572033" y="220345"/>
                  </a:lnTo>
                  <a:lnTo>
                    <a:pt x="572211" y="220954"/>
                  </a:lnTo>
                  <a:lnTo>
                    <a:pt x="572287" y="221195"/>
                  </a:lnTo>
                  <a:lnTo>
                    <a:pt x="572973" y="221272"/>
                  </a:lnTo>
                  <a:lnTo>
                    <a:pt x="573379" y="221399"/>
                  </a:lnTo>
                  <a:lnTo>
                    <a:pt x="573544" y="220662"/>
                  </a:lnTo>
                  <a:lnTo>
                    <a:pt x="573709" y="219900"/>
                  </a:lnTo>
                  <a:lnTo>
                    <a:pt x="573747" y="219138"/>
                  </a:lnTo>
                  <a:close/>
                </a:path>
                <a:path w="1399539" h="949959">
                  <a:moveTo>
                    <a:pt x="578713" y="236778"/>
                  </a:moveTo>
                  <a:lnTo>
                    <a:pt x="578408" y="236270"/>
                  </a:lnTo>
                  <a:lnTo>
                    <a:pt x="578256" y="236016"/>
                  </a:lnTo>
                  <a:lnTo>
                    <a:pt x="577507" y="236461"/>
                  </a:lnTo>
                  <a:lnTo>
                    <a:pt x="576783" y="236918"/>
                  </a:lnTo>
                  <a:lnTo>
                    <a:pt x="576059" y="237363"/>
                  </a:lnTo>
                  <a:lnTo>
                    <a:pt x="576364" y="237871"/>
                  </a:lnTo>
                  <a:lnTo>
                    <a:pt x="576516" y="238137"/>
                  </a:lnTo>
                  <a:lnTo>
                    <a:pt x="578713" y="236778"/>
                  </a:lnTo>
                  <a:close/>
                </a:path>
                <a:path w="1399539" h="949959">
                  <a:moveTo>
                    <a:pt x="627202" y="684072"/>
                  </a:moveTo>
                  <a:lnTo>
                    <a:pt x="626770" y="683907"/>
                  </a:lnTo>
                  <a:lnTo>
                    <a:pt x="626097" y="683526"/>
                  </a:lnTo>
                  <a:lnTo>
                    <a:pt x="625970" y="683653"/>
                  </a:lnTo>
                  <a:lnTo>
                    <a:pt x="625589" y="684072"/>
                  </a:lnTo>
                  <a:lnTo>
                    <a:pt x="625259" y="684669"/>
                  </a:lnTo>
                  <a:lnTo>
                    <a:pt x="625221" y="685215"/>
                  </a:lnTo>
                  <a:lnTo>
                    <a:pt x="625208" y="685444"/>
                  </a:lnTo>
                  <a:lnTo>
                    <a:pt x="626008" y="685698"/>
                  </a:lnTo>
                  <a:lnTo>
                    <a:pt x="626478" y="685990"/>
                  </a:lnTo>
                  <a:lnTo>
                    <a:pt x="626846" y="684987"/>
                  </a:lnTo>
                  <a:lnTo>
                    <a:pt x="627024" y="684530"/>
                  </a:lnTo>
                  <a:lnTo>
                    <a:pt x="627202" y="684072"/>
                  </a:lnTo>
                  <a:close/>
                </a:path>
                <a:path w="1399539" h="949959">
                  <a:moveTo>
                    <a:pt x="637794" y="593877"/>
                  </a:moveTo>
                  <a:lnTo>
                    <a:pt x="636892" y="593928"/>
                  </a:lnTo>
                  <a:lnTo>
                    <a:pt x="635965" y="593979"/>
                  </a:lnTo>
                  <a:lnTo>
                    <a:pt x="635050" y="594106"/>
                  </a:lnTo>
                  <a:lnTo>
                    <a:pt x="634961" y="594956"/>
                  </a:lnTo>
                  <a:lnTo>
                    <a:pt x="635914" y="595134"/>
                  </a:lnTo>
                  <a:lnTo>
                    <a:pt x="636841" y="595249"/>
                  </a:lnTo>
                  <a:lnTo>
                    <a:pt x="637755" y="595337"/>
                  </a:lnTo>
                  <a:lnTo>
                    <a:pt x="637768" y="594855"/>
                  </a:lnTo>
                  <a:lnTo>
                    <a:pt x="637781" y="594360"/>
                  </a:lnTo>
                  <a:lnTo>
                    <a:pt x="637794" y="593877"/>
                  </a:lnTo>
                  <a:close/>
                </a:path>
                <a:path w="1399539" h="949959">
                  <a:moveTo>
                    <a:pt x="652399" y="569760"/>
                  </a:moveTo>
                  <a:lnTo>
                    <a:pt x="652030" y="569061"/>
                  </a:lnTo>
                  <a:lnTo>
                    <a:pt x="651865" y="568706"/>
                  </a:lnTo>
                  <a:lnTo>
                    <a:pt x="651078" y="569188"/>
                  </a:lnTo>
                  <a:lnTo>
                    <a:pt x="650290" y="569671"/>
                  </a:lnTo>
                  <a:lnTo>
                    <a:pt x="649516" y="570153"/>
                  </a:lnTo>
                  <a:lnTo>
                    <a:pt x="649719" y="570445"/>
                  </a:lnTo>
                  <a:lnTo>
                    <a:pt x="650062" y="570979"/>
                  </a:lnTo>
                  <a:lnTo>
                    <a:pt x="650925" y="570611"/>
                  </a:lnTo>
                  <a:lnTo>
                    <a:pt x="651662" y="570179"/>
                  </a:lnTo>
                  <a:lnTo>
                    <a:pt x="652399" y="569760"/>
                  </a:lnTo>
                  <a:close/>
                </a:path>
                <a:path w="1399539" h="949959">
                  <a:moveTo>
                    <a:pt x="654672" y="889317"/>
                  </a:moveTo>
                  <a:lnTo>
                    <a:pt x="654634" y="888580"/>
                  </a:lnTo>
                  <a:lnTo>
                    <a:pt x="654608" y="888415"/>
                  </a:lnTo>
                  <a:lnTo>
                    <a:pt x="653694" y="888301"/>
                  </a:lnTo>
                  <a:lnTo>
                    <a:pt x="652919" y="888098"/>
                  </a:lnTo>
                  <a:lnTo>
                    <a:pt x="652932" y="888961"/>
                  </a:lnTo>
                  <a:lnTo>
                    <a:pt x="652805" y="889723"/>
                  </a:lnTo>
                  <a:lnTo>
                    <a:pt x="653008" y="890333"/>
                  </a:lnTo>
                  <a:lnTo>
                    <a:pt x="653097" y="890600"/>
                  </a:lnTo>
                  <a:lnTo>
                    <a:pt x="653859" y="890676"/>
                  </a:lnTo>
                  <a:lnTo>
                    <a:pt x="654304" y="890828"/>
                  </a:lnTo>
                  <a:lnTo>
                    <a:pt x="654443" y="890079"/>
                  </a:lnTo>
                  <a:lnTo>
                    <a:pt x="654672" y="889317"/>
                  </a:lnTo>
                  <a:close/>
                </a:path>
                <a:path w="1399539" h="949959">
                  <a:moveTo>
                    <a:pt x="655929" y="825487"/>
                  </a:moveTo>
                  <a:lnTo>
                    <a:pt x="655485" y="825411"/>
                  </a:lnTo>
                  <a:lnTo>
                    <a:pt x="654799" y="825131"/>
                  </a:lnTo>
                  <a:lnTo>
                    <a:pt x="654596" y="825309"/>
                  </a:lnTo>
                  <a:lnTo>
                    <a:pt x="654177" y="825728"/>
                  </a:lnTo>
                  <a:lnTo>
                    <a:pt x="653973" y="826401"/>
                  </a:lnTo>
                  <a:lnTo>
                    <a:pt x="653491" y="827316"/>
                  </a:lnTo>
                  <a:lnTo>
                    <a:pt x="654405" y="827341"/>
                  </a:lnTo>
                  <a:lnTo>
                    <a:pt x="655078" y="827519"/>
                  </a:lnTo>
                  <a:lnTo>
                    <a:pt x="655574" y="826808"/>
                  </a:lnTo>
                  <a:lnTo>
                    <a:pt x="655701" y="826122"/>
                  </a:lnTo>
                  <a:lnTo>
                    <a:pt x="655929" y="825487"/>
                  </a:lnTo>
                  <a:close/>
                </a:path>
                <a:path w="1399539" h="949959">
                  <a:moveTo>
                    <a:pt x="679246" y="349567"/>
                  </a:moveTo>
                  <a:lnTo>
                    <a:pt x="679221" y="349211"/>
                  </a:lnTo>
                  <a:lnTo>
                    <a:pt x="679208" y="348869"/>
                  </a:lnTo>
                  <a:lnTo>
                    <a:pt x="679183" y="348513"/>
                  </a:lnTo>
                  <a:lnTo>
                    <a:pt x="678078" y="348500"/>
                  </a:lnTo>
                  <a:lnTo>
                    <a:pt x="676986" y="348462"/>
                  </a:lnTo>
                  <a:lnTo>
                    <a:pt x="675868" y="348462"/>
                  </a:lnTo>
                  <a:lnTo>
                    <a:pt x="675881" y="348907"/>
                  </a:lnTo>
                  <a:lnTo>
                    <a:pt x="675868" y="349351"/>
                  </a:lnTo>
                  <a:lnTo>
                    <a:pt x="675868" y="349770"/>
                  </a:lnTo>
                  <a:lnTo>
                    <a:pt x="676998" y="349707"/>
                  </a:lnTo>
                  <a:lnTo>
                    <a:pt x="678116" y="349643"/>
                  </a:lnTo>
                  <a:lnTo>
                    <a:pt x="679246" y="349567"/>
                  </a:lnTo>
                  <a:close/>
                </a:path>
                <a:path w="1399539" h="949959">
                  <a:moveTo>
                    <a:pt x="684707" y="405257"/>
                  </a:moveTo>
                  <a:lnTo>
                    <a:pt x="684568" y="404799"/>
                  </a:lnTo>
                  <a:lnTo>
                    <a:pt x="684593" y="404190"/>
                  </a:lnTo>
                  <a:lnTo>
                    <a:pt x="684301" y="403910"/>
                  </a:lnTo>
                  <a:lnTo>
                    <a:pt x="684009" y="403656"/>
                  </a:lnTo>
                  <a:lnTo>
                    <a:pt x="683399" y="403758"/>
                  </a:lnTo>
                  <a:lnTo>
                    <a:pt x="682739" y="403656"/>
                  </a:lnTo>
                  <a:lnTo>
                    <a:pt x="682866" y="404342"/>
                  </a:lnTo>
                  <a:lnTo>
                    <a:pt x="682790" y="405117"/>
                  </a:lnTo>
                  <a:lnTo>
                    <a:pt x="683018" y="405218"/>
                  </a:lnTo>
                  <a:lnTo>
                    <a:pt x="683501" y="405422"/>
                  </a:lnTo>
                  <a:lnTo>
                    <a:pt x="684123" y="405269"/>
                  </a:lnTo>
                  <a:lnTo>
                    <a:pt x="684707" y="405257"/>
                  </a:lnTo>
                  <a:close/>
                </a:path>
                <a:path w="1399539" h="949959">
                  <a:moveTo>
                    <a:pt x="689635" y="70929"/>
                  </a:moveTo>
                  <a:lnTo>
                    <a:pt x="689470" y="69735"/>
                  </a:lnTo>
                  <a:lnTo>
                    <a:pt x="688860" y="69126"/>
                  </a:lnTo>
                  <a:lnTo>
                    <a:pt x="687755" y="67335"/>
                  </a:lnTo>
                  <a:lnTo>
                    <a:pt x="687628" y="69748"/>
                  </a:lnTo>
                  <a:lnTo>
                    <a:pt x="687565" y="70802"/>
                  </a:lnTo>
                  <a:lnTo>
                    <a:pt x="687514" y="71856"/>
                  </a:lnTo>
                  <a:lnTo>
                    <a:pt x="687920" y="71958"/>
                  </a:lnTo>
                  <a:lnTo>
                    <a:pt x="688771" y="72174"/>
                  </a:lnTo>
                  <a:lnTo>
                    <a:pt x="689051" y="71577"/>
                  </a:lnTo>
                  <a:lnTo>
                    <a:pt x="689635" y="70929"/>
                  </a:lnTo>
                  <a:close/>
                </a:path>
                <a:path w="1399539" h="949959">
                  <a:moveTo>
                    <a:pt x="690194" y="95796"/>
                  </a:moveTo>
                  <a:lnTo>
                    <a:pt x="689597" y="95072"/>
                  </a:lnTo>
                  <a:lnTo>
                    <a:pt x="689013" y="94335"/>
                  </a:lnTo>
                  <a:lnTo>
                    <a:pt x="688403" y="93611"/>
                  </a:lnTo>
                  <a:lnTo>
                    <a:pt x="688047" y="93941"/>
                  </a:lnTo>
                  <a:lnTo>
                    <a:pt x="687374" y="94564"/>
                  </a:lnTo>
                  <a:lnTo>
                    <a:pt x="688086" y="95199"/>
                  </a:lnTo>
                  <a:lnTo>
                    <a:pt x="688822" y="95821"/>
                  </a:lnTo>
                  <a:lnTo>
                    <a:pt x="689584" y="96431"/>
                  </a:lnTo>
                  <a:lnTo>
                    <a:pt x="690003" y="96012"/>
                  </a:lnTo>
                  <a:lnTo>
                    <a:pt x="690194" y="95796"/>
                  </a:lnTo>
                  <a:close/>
                </a:path>
                <a:path w="1399539" h="949959">
                  <a:moveTo>
                    <a:pt x="694194" y="470903"/>
                  </a:moveTo>
                  <a:lnTo>
                    <a:pt x="693940" y="470509"/>
                  </a:lnTo>
                  <a:lnTo>
                    <a:pt x="693674" y="470128"/>
                  </a:lnTo>
                  <a:lnTo>
                    <a:pt x="693420" y="469734"/>
                  </a:lnTo>
                  <a:lnTo>
                    <a:pt x="692023" y="470979"/>
                  </a:lnTo>
                  <a:lnTo>
                    <a:pt x="691337" y="471601"/>
                  </a:lnTo>
                  <a:lnTo>
                    <a:pt x="691705" y="472084"/>
                  </a:lnTo>
                  <a:lnTo>
                    <a:pt x="691883" y="472325"/>
                  </a:lnTo>
                  <a:lnTo>
                    <a:pt x="692645" y="471843"/>
                  </a:lnTo>
                  <a:lnTo>
                    <a:pt x="693420" y="471385"/>
                  </a:lnTo>
                  <a:lnTo>
                    <a:pt x="694194" y="470903"/>
                  </a:lnTo>
                  <a:close/>
                </a:path>
                <a:path w="1399539" h="949959">
                  <a:moveTo>
                    <a:pt x="694664" y="384708"/>
                  </a:moveTo>
                  <a:lnTo>
                    <a:pt x="694029" y="384416"/>
                  </a:lnTo>
                  <a:lnTo>
                    <a:pt x="693394" y="384302"/>
                  </a:lnTo>
                  <a:lnTo>
                    <a:pt x="692785" y="384136"/>
                  </a:lnTo>
                  <a:lnTo>
                    <a:pt x="692759" y="384619"/>
                  </a:lnTo>
                  <a:lnTo>
                    <a:pt x="692746" y="385089"/>
                  </a:lnTo>
                  <a:lnTo>
                    <a:pt x="692708" y="385686"/>
                  </a:lnTo>
                  <a:lnTo>
                    <a:pt x="693318" y="385775"/>
                  </a:lnTo>
                  <a:lnTo>
                    <a:pt x="693889" y="386041"/>
                  </a:lnTo>
                  <a:lnTo>
                    <a:pt x="694258" y="385864"/>
                  </a:lnTo>
                  <a:lnTo>
                    <a:pt x="694499" y="385762"/>
                  </a:lnTo>
                  <a:lnTo>
                    <a:pt x="694664" y="384708"/>
                  </a:lnTo>
                  <a:close/>
                </a:path>
                <a:path w="1399539" h="949959">
                  <a:moveTo>
                    <a:pt x="699160" y="724395"/>
                  </a:moveTo>
                  <a:lnTo>
                    <a:pt x="699135" y="723442"/>
                  </a:lnTo>
                  <a:lnTo>
                    <a:pt x="699122" y="722477"/>
                  </a:lnTo>
                  <a:lnTo>
                    <a:pt x="699084" y="721525"/>
                  </a:lnTo>
                  <a:lnTo>
                    <a:pt x="698220" y="721614"/>
                  </a:lnTo>
                  <a:lnTo>
                    <a:pt x="697776" y="721614"/>
                  </a:lnTo>
                  <a:lnTo>
                    <a:pt x="697941" y="722591"/>
                  </a:lnTo>
                  <a:lnTo>
                    <a:pt x="698106" y="723557"/>
                  </a:lnTo>
                  <a:lnTo>
                    <a:pt x="698284" y="724509"/>
                  </a:lnTo>
                  <a:lnTo>
                    <a:pt x="698588" y="724471"/>
                  </a:lnTo>
                  <a:lnTo>
                    <a:pt x="698855" y="724433"/>
                  </a:lnTo>
                  <a:lnTo>
                    <a:pt x="699160" y="724395"/>
                  </a:lnTo>
                  <a:close/>
                </a:path>
                <a:path w="1399539" h="949959">
                  <a:moveTo>
                    <a:pt x="699871" y="291884"/>
                  </a:moveTo>
                  <a:lnTo>
                    <a:pt x="699706" y="291515"/>
                  </a:lnTo>
                  <a:lnTo>
                    <a:pt x="699541" y="291185"/>
                  </a:lnTo>
                  <a:lnTo>
                    <a:pt x="698842" y="291147"/>
                  </a:lnTo>
                  <a:lnTo>
                    <a:pt x="698385" y="290957"/>
                  </a:lnTo>
                  <a:lnTo>
                    <a:pt x="698195" y="291579"/>
                  </a:lnTo>
                  <a:lnTo>
                    <a:pt x="698004" y="292201"/>
                  </a:lnTo>
                  <a:lnTo>
                    <a:pt x="697712" y="293154"/>
                  </a:lnTo>
                  <a:lnTo>
                    <a:pt x="698601" y="293077"/>
                  </a:lnTo>
                  <a:lnTo>
                    <a:pt x="699223" y="293204"/>
                  </a:lnTo>
                  <a:lnTo>
                    <a:pt x="699439" y="292950"/>
                  </a:lnTo>
                  <a:lnTo>
                    <a:pt x="699744" y="292620"/>
                  </a:lnTo>
                  <a:lnTo>
                    <a:pt x="699871" y="291884"/>
                  </a:lnTo>
                  <a:close/>
                </a:path>
                <a:path w="1399539" h="949959">
                  <a:moveTo>
                    <a:pt x="702221" y="543941"/>
                  </a:moveTo>
                  <a:lnTo>
                    <a:pt x="701852" y="543217"/>
                  </a:lnTo>
                  <a:lnTo>
                    <a:pt x="701243" y="543013"/>
                  </a:lnTo>
                  <a:lnTo>
                    <a:pt x="700468" y="542480"/>
                  </a:lnTo>
                  <a:lnTo>
                    <a:pt x="700392" y="543902"/>
                  </a:lnTo>
                  <a:lnTo>
                    <a:pt x="700176" y="544563"/>
                  </a:lnTo>
                  <a:lnTo>
                    <a:pt x="700392" y="544766"/>
                  </a:lnTo>
                  <a:lnTo>
                    <a:pt x="700671" y="545020"/>
                  </a:lnTo>
                  <a:lnTo>
                    <a:pt x="701421" y="545084"/>
                  </a:lnTo>
                  <a:lnTo>
                    <a:pt x="702030" y="544715"/>
                  </a:lnTo>
                  <a:lnTo>
                    <a:pt x="702221" y="543941"/>
                  </a:lnTo>
                  <a:close/>
                </a:path>
                <a:path w="1399539" h="949959">
                  <a:moveTo>
                    <a:pt x="720902" y="267754"/>
                  </a:moveTo>
                  <a:lnTo>
                    <a:pt x="720788" y="267462"/>
                  </a:lnTo>
                  <a:lnTo>
                    <a:pt x="720598" y="266852"/>
                  </a:lnTo>
                  <a:lnTo>
                    <a:pt x="719112" y="267385"/>
                  </a:lnTo>
                  <a:lnTo>
                    <a:pt x="718375" y="267665"/>
                  </a:lnTo>
                  <a:lnTo>
                    <a:pt x="718464" y="267957"/>
                  </a:lnTo>
                  <a:lnTo>
                    <a:pt x="718578" y="268224"/>
                  </a:lnTo>
                  <a:lnTo>
                    <a:pt x="718693" y="268516"/>
                  </a:lnTo>
                  <a:lnTo>
                    <a:pt x="719404" y="268262"/>
                  </a:lnTo>
                  <a:lnTo>
                    <a:pt x="720178" y="267995"/>
                  </a:lnTo>
                  <a:lnTo>
                    <a:pt x="720902" y="267754"/>
                  </a:lnTo>
                  <a:close/>
                </a:path>
                <a:path w="1399539" h="949959">
                  <a:moveTo>
                    <a:pt x="756196" y="357174"/>
                  </a:moveTo>
                  <a:lnTo>
                    <a:pt x="755472" y="356577"/>
                  </a:lnTo>
                  <a:lnTo>
                    <a:pt x="754075" y="355384"/>
                  </a:lnTo>
                  <a:lnTo>
                    <a:pt x="753872" y="355600"/>
                  </a:lnTo>
                  <a:lnTo>
                    <a:pt x="753656" y="355790"/>
                  </a:lnTo>
                  <a:lnTo>
                    <a:pt x="753452" y="356006"/>
                  </a:lnTo>
                  <a:lnTo>
                    <a:pt x="755230" y="358241"/>
                  </a:lnTo>
                  <a:lnTo>
                    <a:pt x="755548" y="357898"/>
                  </a:lnTo>
                  <a:lnTo>
                    <a:pt x="755878" y="357517"/>
                  </a:lnTo>
                  <a:lnTo>
                    <a:pt x="756196" y="357174"/>
                  </a:lnTo>
                  <a:close/>
                </a:path>
                <a:path w="1399539" h="949959">
                  <a:moveTo>
                    <a:pt x="762444" y="813333"/>
                  </a:moveTo>
                  <a:lnTo>
                    <a:pt x="761542" y="813460"/>
                  </a:lnTo>
                  <a:lnTo>
                    <a:pt x="760844" y="813422"/>
                  </a:lnTo>
                  <a:lnTo>
                    <a:pt x="760082" y="813879"/>
                  </a:lnTo>
                  <a:lnTo>
                    <a:pt x="760222" y="814641"/>
                  </a:lnTo>
                  <a:lnTo>
                    <a:pt x="760171" y="815149"/>
                  </a:lnTo>
                  <a:lnTo>
                    <a:pt x="760818" y="815162"/>
                  </a:lnTo>
                  <a:lnTo>
                    <a:pt x="761492" y="815301"/>
                  </a:lnTo>
                  <a:lnTo>
                    <a:pt x="762076" y="815124"/>
                  </a:lnTo>
                  <a:lnTo>
                    <a:pt x="762292" y="815047"/>
                  </a:lnTo>
                  <a:lnTo>
                    <a:pt x="762279" y="814235"/>
                  </a:lnTo>
                  <a:lnTo>
                    <a:pt x="762444" y="813333"/>
                  </a:lnTo>
                  <a:close/>
                </a:path>
                <a:path w="1399539" h="949959">
                  <a:moveTo>
                    <a:pt x="776287" y="387477"/>
                  </a:moveTo>
                  <a:lnTo>
                    <a:pt x="776020" y="386689"/>
                  </a:lnTo>
                  <a:lnTo>
                    <a:pt x="775893" y="386295"/>
                  </a:lnTo>
                  <a:lnTo>
                    <a:pt x="774014" y="386930"/>
                  </a:lnTo>
                  <a:lnTo>
                    <a:pt x="773074" y="387248"/>
                  </a:lnTo>
                  <a:lnTo>
                    <a:pt x="773315" y="387997"/>
                  </a:lnTo>
                  <a:lnTo>
                    <a:pt x="773442" y="388366"/>
                  </a:lnTo>
                  <a:lnTo>
                    <a:pt x="774382" y="388073"/>
                  </a:lnTo>
                  <a:lnTo>
                    <a:pt x="775335" y="387769"/>
                  </a:lnTo>
                  <a:lnTo>
                    <a:pt x="776287" y="387477"/>
                  </a:lnTo>
                  <a:close/>
                </a:path>
                <a:path w="1399539" h="949959">
                  <a:moveTo>
                    <a:pt x="776820" y="65125"/>
                  </a:moveTo>
                  <a:lnTo>
                    <a:pt x="776693" y="64770"/>
                  </a:lnTo>
                  <a:lnTo>
                    <a:pt x="776592" y="64477"/>
                  </a:lnTo>
                  <a:lnTo>
                    <a:pt x="775589" y="64147"/>
                  </a:lnTo>
                  <a:lnTo>
                    <a:pt x="775487" y="64274"/>
                  </a:lnTo>
                  <a:lnTo>
                    <a:pt x="775093" y="64706"/>
                  </a:lnTo>
                  <a:lnTo>
                    <a:pt x="774928" y="65316"/>
                  </a:lnTo>
                  <a:lnTo>
                    <a:pt x="774687" y="65862"/>
                  </a:lnTo>
                  <a:lnTo>
                    <a:pt x="775169" y="65989"/>
                  </a:lnTo>
                  <a:lnTo>
                    <a:pt x="776274" y="66306"/>
                  </a:lnTo>
                  <a:lnTo>
                    <a:pt x="776478" y="65684"/>
                  </a:lnTo>
                  <a:lnTo>
                    <a:pt x="776820" y="65125"/>
                  </a:lnTo>
                  <a:close/>
                </a:path>
                <a:path w="1399539" h="949959">
                  <a:moveTo>
                    <a:pt x="788631" y="114846"/>
                  </a:moveTo>
                  <a:lnTo>
                    <a:pt x="788479" y="114096"/>
                  </a:lnTo>
                  <a:lnTo>
                    <a:pt x="788504" y="113626"/>
                  </a:lnTo>
                  <a:lnTo>
                    <a:pt x="788047" y="113601"/>
                  </a:lnTo>
                  <a:lnTo>
                    <a:pt x="787603" y="113601"/>
                  </a:lnTo>
                  <a:lnTo>
                    <a:pt x="787006" y="113588"/>
                  </a:lnTo>
                  <a:lnTo>
                    <a:pt x="786917" y="114211"/>
                  </a:lnTo>
                  <a:lnTo>
                    <a:pt x="786866" y="114681"/>
                  </a:lnTo>
                  <a:lnTo>
                    <a:pt x="786803" y="115150"/>
                  </a:lnTo>
                  <a:lnTo>
                    <a:pt x="787336" y="115112"/>
                  </a:lnTo>
                  <a:lnTo>
                    <a:pt x="787971" y="115239"/>
                  </a:lnTo>
                  <a:lnTo>
                    <a:pt x="788390" y="114985"/>
                  </a:lnTo>
                  <a:lnTo>
                    <a:pt x="788631" y="114846"/>
                  </a:lnTo>
                  <a:close/>
                </a:path>
                <a:path w="1399539" h="949959">
                  <a:moveTo>
                    <a:pt x="805078" y="169697"/>
                  </a:moveTo>
                  <a:lnTo>
                    <a:pt x="804379" y="169494"/>
                  </a:lnTo>
                  <a:lnTo>
                    <a:pt x="803808" y="169125"/>
                  </a:lnTo>
                  <a:lnTo>
                    <a:pt x="803109" y="169456"/>
                  </a:lnTo>
                  <a:lnTo>
                    <a:pt x="802970" y="170116"/>
                  </a:lnTo>
                  <a:lnTo>
                    <a:pt x="802754" y="170548"/>
                  </a:lnTo>
                  <a:lnTo>
                    <a:pt x="803198" y="170751"/>
                  </a:lnTo>
                  <a:lnTo>
                    <a:pt x="803706" y="171196"/>
                  </a:lnTo>
                  <a:lnTo>
                    <a:pt x="804062" y="171069"/>
                  </a:lnTo>
                  <a:lnTo>
                    <a:pt x="804418" y="170954"/>
                  </a:lnTo>
                  <a:lnTo>
                    <a:pt x="804633" y="170332"/>
                  </a:lnTo>
                  <a:lnTo>
                    <a:pt x="805078" y="169697"/>
                  </a:lnTo>
                  <a:close/>
                </a:path>
                <a:path w="1399539" h="949959">
                  <a:moveTo>
                    <a:pt x="828497" y="148158"/>
                  </a:moveTo>
                  <a:lnTo>
                    <a:pt x="827862" y="147967"/>
                  </a:lnTo>
                  <a:lnTo>
                    <a:pt x="825817" y="147332"/>
                  </a:lnTo>
                  <a:lnTo>
                    <a:pt x="825906" y="148209"/>
                  </a:lnTo>
                  <a:lnTo>
                    <a:pt x="825779" y="148932"/>
                  </a:lnTo>
                  <a:lnTo>
                    <a:pt x="826058" y="149161"/>
                  </a:lnTo>
                  <a:lnTo>
                    <a:pt x="826541" y="149580"/>
                  </a:lnTo>
                  <a:lnTo>
                    <a:pt x="827316" y="149821"/>
                  </a:lnTo>
                  <a:lnTo>
                    <a:pt x="827938" y="149758"/>
                  </a:lnTo>
                  <a:lnTo>
                    <a:pt x="828154" y="149745"/>
                  </a:lnTo>
                  <a:lnTo>
                    <a:pt x="828306" y="148729"/>
                  </a:lnTo>
                  <a:lnTo>
                    <a:pt x="828497" y="148158"/>
                  </a:lnTo>
                  <a:close/>
                </a:path>
                <a:path w="1399539" h="949959">
                  <a:moveTo>
                    <a:pt x="836612" y="470611"/>
                  </a:moveTo>
                  <a:lnTo>
                    <a:pt x="836129" y="469785"/>
                  </a:lnTo>
                  <a:lnTo>
                    <a:pt x="835545" y="469112"/>
                  </a:lnTo>
                  <a:lnTo>
                    <a:pt x="835025" y="468414"/>
                  </a:lnTo>
                  <a:lnTo>
                    <a:pt x="834631" y="468680"/>
                  </a:lnTo>
                  <a:lnTo>
                    <a:pt x="834224" y="468947"/>
                  </a:lnTo>
                  <a:lnTo>
                    <a:pt x="833831" y="469214"/>
                  </a:lnTo>
                  <a:lnTo>
                    <a:pt x="834415" y="469950"/>
                  </a:lnTo>
                  <a:lnTo>
                    <a:pt x="834974" y="470687"/>
                  </a:lnTo>
                  <a:lnTo>
                    <a:pt x="835533" y="471436"/>
                  </a:lnTo>
                  <a:lnTo>
                    <a:pt x="835901" y="471131"/>
                  </a:lnTo>
                  <a:lnTo>
                    <a:pt x="836612" y="470611"/>
                  </a:lnTo>
                  <a:close/>
                </a:path>
                <a:path w="1399539" h="949959">
                  <a:moveTo>
                    <a:pt x="876477" y="78714"/>
                  </a:moveTo>
                  <a:lnTo>
                    <a:pt x="874458" y="73850"/>
                  </a:lnTo>
                  <a:lnTo>
                    <a:pt x="870991" y="76606"/>
                  </a:lnTo>
                  <a:lnTo>
                    <a:pt x="867689" y="75984"/>
                  </a:lnTo>
                  <a:lnTo>
                    <a:pt x="866965" y="80543"/>
                  </a:lnTo>
                  <a:lnTo>
                    <a:pt x="866051" y="84277"/>
                  </a:lnTo>
                  <a:lnTo>
                    <a:pt x="870496" y="86537"/>
                  </a:lnTo>
                  <a:lnTo>
                    <a:pt x="873925" y="84404"/>
                  </a:lnTo>
                  <a:lnTo>
                    <a:pt x="873099" y="81572"/>
                  </a:lnTo>
                  <a:lnTo>
                    <a:pt x="872083" y="78714"/>
                  </a:lnTo>
                  <a:lnTo>
                    <a:pt x="876477" y="78714"/>
                  </a:lnTo>
                  <a:close/>
                </a:path>
                <a:path w="1399539" h="949959">
                  <a:moveTo>
                    <a:pt x="876592" y="472249"/>
                  </a:moveTo>
                  <a:lnTo>
                    <a:pt x="876465" y="472059"/>
                  </a:lnTo>
                  <a:lnTo>
                    <a:pt x="876338" y="471868"/>
                  </a:lnTo>
                  <a:lnTo>
                    <a:pt x="876211" y="471690"/>
                  </a:lnTo>
                  <a:lnTo>
                    <a:pt x="875449" y="472147"/>
                  </a:lnTo>
                  <a:lnTo>
                    <a:pt x="873937" y="473075"/>
                  </a:lnTo>
                  <a:lnTo>
                    <a:pt x="874420" y="473849"/>
                  </a:lnTo>
                  <a:lnTo>
                    <a:pt x="875157" y="473316"/>
                  </a:lnTo>
                  <a:lnTo>
                    <a:pt x="876592" y="472249"/>
                  </a:lnTo>
                  <a:close/>
                </a:path>
                <a:path w="1399539" h="949959">
                  <a:moveTo>
                    <a:pt x="879665" y="317"/>
                  </a:moveTo>
                  <a:lnTo>
                    <a:pt x="879106" y="241"/>
                  </a:lnTo>
                  <a:lnTo>
                    <a:pt x="878459" y="0"/>
                  </a:lnTo>
                  <a:lnTo>
                    <a:pt x="878205" y="190"/>
                  </a:lnTo>
                  <a:lnTo>
                    <a:pt x="877925" y="406"/>
                  </a:lnTo>
                  <a:lnTo>
                    <a:pt x="877785" y="1384"/>
                  </a:lnTo>
                  <a:lnTo>
                    <a:pt x="877925" y="1473"/>
                  </a:lnTo>
                  <a:lnTo>
                    <a:pt x="878433" y="1778"/>
                  </a:lnTo>
                  <a:lnTo>
                    <a:pt x="879068" y="1841"/>
                  </a:lnTo>
                  <a:lnTo>
                    <a:pt x="879665" y="1993"/>
                  </a:lnTo>
                  <a:lnTo>
                    <a:pt x="879665" y="1498"/>
                  </a:lnTo>
                  <a:lnTo>
                    <a:pt x="879665" y="1003"/>
                  </a:lnTo>
                  <a:lnTo>
                    <a:pt x="879665" y="317"/>
                  </a:lnTo>
                  <a:close/>
                </a:path>
                <a:path w="1399539" h="949959">
                  <a:moveTo>
                    <a:pt x="880884" y="710920"/>
                  </a:moveTo>
                  <a:lnTo>
                    <a:pt x="880452" y="709637"/>
                  </a:lnTo>
                  <a:lnTo>
                    <a:pt x="880402" y="709053"/>
                  </a:lnTo>
                  <a:lnTo>
                    <a:pt x="879640" y="708253"/>
                  </a:lnTo>
                  <a:lnTo>
                    <a:pt x="878979" y="707999"/>
                  </a:lnTo>
                  <a:lnTo>
                    <a:pt x="878446" y="707669"/>
                  </a:lnTo>
                  <a:lnTo>
                    <a:pt x="878192" y="707999"/>
                  </a:lnTo>
                  <a:lnTo>
                    <a:pt x="877912" y="708355"/>
                  </a:lnTo>
                  <a:lnTo>
                    <a:pt x="877671" y="708685"/>
                  </a:lnTo>
                  <a:lnTo>
                    <a:pt x="878522" y="709295"/>
                  </a:lnTo>
                  <a:lnTo>
                    <a:pt x="879398" y="709866"/>
                  </a:lnTo>
                  <a:lnTo>
                    <a:pt x="880884" y="710920"/>
                  </a:lnTo>
                  <a:close/>
                </a:path>
                <a:path w="1399539" h="949959">
                  <a:moveTo>
                    <a:pt x="881710" y="465937"/>
                  </a:moveTo>
                  <a:lnTo>
                    <a:pt x="880922" y="465937"/>
                  </a:lnTo>
                  <a:lnTo>
                    <a:pt x="880427" y="465848"/>
                  </a:lnTo>
                  <a:lnTo>
                    <a:pt x="879817" y="466039"/>
                  </a:lnTo>
                  <a:lnTo>
                    <a:pt x="879652" y="466801"/>
                  </a:lnTo>
                  <a:lnTo>
                    <a:pt x="880097" y="467245"/>
                  </a:lnTo>
                  <a:lnTo>
                    <a:pt x="880605" y="467372"/>
                  </a:lnTo>
                  <a:lnTo>
                    <a:pt x="881024" y="467575"/>
                  </a:lnTo>
                  <a:lnTo>
                    <a:pt x="881214" y="467131"/>
                  </a:lnTo>
                  <a:lnTo>
                    <a:pt x="881392" y="466686"/>
                  </a:lnTo>
                  <a:lnTo>
                    <a:pt x="881710" y="465937"/>
                  </a:lnTo>
                  <a:close/>
                </a:path>
                <a:path w="1399539" h="949959">
                  <a:moveTo>
                    <a:pt x="881837" y="411353"/>
                  </a:moveTo>
                  <a:lnTo>
                    <a:pt x="881684" y="410603"/>
                  </a:lnTo>
                  <a:lnTo>
                    <a:pt x="881722" y="410121"/>
                  </a:lnTo>
                  <a:lnTo>
                    <a:pt x="881049" y="410159"/>
                  </a:lnTo>
                  <a:lnTo>
                    <a:pt x="880338" y="410032"/>
                  </a:lnTo>
                  <a:lnTo>
                    <a:pt x="879297" y="410400"/>
                  </a:lnTo>
                  <a:lnTo>
                    <a:pt x="878979" y="410972"/>
                  </a:lnTo>
                  <a:lnTo>
                    <a:pt x="878611" y="411353"/>
                  </a:lnTo>
                  <a:lnTo>
                    <a:pt x="879729" y="411949"/>
                  </a:lnTo>
                  <a:lnTo>
                    <a:pt x="880364" y="411810"/>
                  </a:lnTo>
                  <a:lnTo>
                    <a:pt x="881062" y="411797"/>
                  </a:lnTo>
                  <a:lnTo>
                    <a:pt x="881595" y="411492"/>
                  </a:lnTo>
                  <a:lnTo>
                    <a:pt x="881837" y="411353"/>
                  </a:lnTo>
                  <a:close/>
                </a:path>
                <a:path w="1399539" h="949959">
                  <a:moveTo>
                    <a:pt x="894499" y="483603"/>
                  </a:moveTo>
                  <a:lnTo>
                    <a:pt x="891616" y="479767"/>
                  </a:lnTo>
                  <a:lnTo>
                    <a:pt x="891527" y="474510"/>
                  </a:lnTo>
                  <a:lnTo>
                    <a:pt x="887006" y="471119"/>
                  </a:lnTo>
                  <a:lnTo>
                    <a:pt x="887818" y="482841"/>
                  </a:lnTo>
                  <a:lnTo>
                    <a:pt x="889139" y="485140"/>
                  </a:lnTo>
                  <a:lnTo>
                    <a:pt x="894499" y="483603"/>
                  </a:lnTo>
                  <a:close/>
                </a:path>
                <a:path w="1399539" h="949959">
                  <a:moveTo>
                    <a:pt x="910450" y="202882"/>
                  </a:moveTo>
                  <a:lnTo>
                    <a:pt x="910183" y="196367"/>
                  </a:lnTo>
                  <a:lnTo>
                    <a:pt x="904989" y="199567"/>
                  </a:lnTo>
                  <a:lnTo>
                    <a:pt x="901979" y="203085"/>
                  </a:lnTo>
                  <a:lnTo>
                    <a:pt x="902335" y="209981"/>
                  </a:lnTo>
                  <a:lnTo>
                    <a:pt x="907249" y="206336"/>
                  </a:lnTo>
                  <a:lnTo>
                    <a:pt x="910450" y="202882"/>
                  </a:lnTo>
                  <a:close/>
                </a:path>
                <a:path w="1399539" h="949959">
                  <a:moveTo>
                    <a:pt x="917270" y="947572"/>
                  </a:moveTo>
                  <a:lnTo>
                    <a:pt x="916838" y="947547"/>
                  </a:lnTo>
                  <a:lnTo>
                    <a:pt x="916393" y="947534"/>
                  </a:lnTo>
                  <a:lnTo>
                    <a:pt x="915936" y="947534"/>
                  </a:lnTo>
                  <a:lnTo>
                    <a:pt x="915936" y="948270"/>
                  </a:lnTo>
                  <a:lnTo>
                    <a:pt x="915911" y="949007"/>
                  </a:lnTo>
                  <a:lnTo>
                    <a:pt x="915911" y="949744"/>
                  </a:lnTo>
                  <a:lnTo>
                    <a:pt x="916203" y="949744"/>
                  </a:lnTo>
                  <a:lnTo>
                    <a:pt x="916508" y="949794"/>
                  </a:lnTo>
                  <a:lnTo>
                    <a:pt x="916800" y="949820"/>
                  </a:lnTo>
                  <a:lnTo>
                    <a:pt x="916952" y="949058"/>
                  </a:lnTo>
                  <a:lnTo>
                    <a:pt x="917117" y="948309"/>
                  </a:lnTo>
                  <a:lnTo>
                    <a:pt x="917270" y="947572"/>
                  </a:lnTo>
                  <a:close/>
                </a:path>
                <a:path w="1399539" h="949959">
                  <a:moveTo>
                    <a:pt x="938644" y="485533"/>
                  </a:moveTo>
                  <a:lnTo>
                    <a:pt x="938390" y="485178"/>
                  </a:lnTo>
                  <a:lnTo>
                    <a:pt x="938047" y="484759"/>
                  </a:lnTo>
                  <a:lnTo>
                    <a:pt x="937285" y="484657"/>
                  </a:lnTo>
                  <a:lnTo>
                    <a:pt x="936231" y="484212"/>
                  </a:lnTo>
                  <a:lnTo>
                    <a:pt x="936307" y="485355"/>
                  </a:lnTo>
                  <a:lnTo>
                    <a:pt x="936129" y="486219"/>
                  </a:lnTo>
                  <a:lnTo>
                    <a:pt x="936879" y="486905"/>
                  </a:lnTo>
                  <a:lnTo>
                    <a:pt x="937704" y="486778"/>
                  </a:lnTo>
                  <a:lnTo>
                    <a:pt x="938364" y="486867"/>
                  </a:lnTo>
                  <a:lnTo>
                    <a:pt x="938390" y="486295"/>
                  </a:lnTo>
                  <a:lnTo>
                    <a:pt x="938644" y="485533"/>
                  </a:lnTo>
                  <a:close/>
                </a:path>
                <a:path w="1399539" h="949959">
                  <a:moveTo>
                    <a:pt x="953973" y="139331"/>
                  </a:moveTo>
                  <a:lnTo>
                    <a:pt x="953554" y="138887"/>
                  </a:lnTo>
                  <a:lnTo>
                    <a:pt x="953350" y="138671"/>
                  </a:lnTo>
                  <a:lnTo>
                    <a:pt x="952652" y="139230"/>
                  </a:lnTo>
                  <a:lnTo>
                    <a:pt x="951242" y="140347"/>
                  </a:lnTo>
                  <a:lnTo>
                    <a:pt x="951509" y="140716"/>
                  </a:lnTo>
                  <a:lnTo>
                    <a:pt x="951788" y="141084"/>
                  </a:lnTo>
                  <a:lnTo>
                    <a:pt x="952068" y="141452"/>
                  </a:lnTo>
                  <a:lnTo>
                    <a:pt x="952690" y="140754"/>
                  </a:lnTo>
                  <a:lnTo>
                    <a:pt x="953338" y="140030"/>
                  </a:lnTo>
                  <a:lnTo>
                    <a:pt x="953973" y="139331"/>
                  </a:lnTo>
                  <a:close/>
                </a:path>
                <a:path w="1399539" h="949959">
                  <a:moveTo>
                    <a:pt x="963930" y="226479"/>
                  </a:moveTo>
                  <a:lnTo>
                    <a:pt x="960996" y="225971"/>
                  </a:lnTo>
                  <a:lnTo>
                    <a:pt x="961542" y="227457"/>
                  </a:lnTo>
                  <a:lnTo>
                    <a:pt x="961923" y="228409"/>
                  </a:lnTo>
                  <a:lnTo>
                    <a:pt x="962291" y="229387"/>
                  </a:lnTo>
                  <a:lnTo>
                    <a:pt x="963396" y="227812"/>
                  </a:lnTo>
                  <a:lnTo>
                    <a:pt x="963930" y="226479"/>
                  </a:lnTo>
                  <a:close/>
                </a:path>
                <a:path w="1399539" h="949959">
                  <a:moveTo>
                    <a:pt x="969454" y="409295"/>
                  </a:moveTo>
                  <a:lnTo>
                    <a:pt x="968756" y="408838"/>
                  </a:lnTo>
                  <a:lnTo>
                    <a:pt x="967994" y="407987"/>
                  </a:lnTo>
                  <a:lnTo>
                    <a:pt x="967486" y="409054"/>
                  </a:lnTo>
                  <a:lnTo>
                    <a:pt x="966901" y="409689"/>
                  </a:lnTo>
                  <a:lnTo>
                    <a:pt x="967041" y="410146"/>
                  </a:lnTo>
                  <a:lnTo>
                    <a:pt x="967143" y="410629"/>
                  </a:lnTo>
                  <a:lnTo>
                    <a:pt x="967955" y="410921"/>
                  </a:lnTo>
                  <a:lnTo>
                    <a:pt x="968476" y="411276"/>
                  </a:lnTo>
                  <a:lnTo>
                    <a:pt x="968819" y="410768"/>
                  </a:lnTo>
                  <a:lnTo>
                    <a:pt x="969454" y="410260"/>
                  </a:lnTo>
                  <a:lnTo>
                    <a:pt x="969454" y="409295"/>
                  </a:lnTo>
                  <a:close/>
                </a:path>
                <a:path w="1399539" h="949959">
                  <a:moveTo>
                    <a:pt x="970038" y="275856"/>
                  </a:moveTo>
                  <a:lnTo>
                    <a:pt x="969937" y="275615"/>
                  </a:lnTo>
                  <a:lnTo>
                    <a:pt x="969835" y="275399"/>
                  </a:lnTo>
                  <a:lnTo>
                    <a:pt x="969746" y="275170"/>
                  </a:lnTo>
                  <a:lnTo>
                    <a:pt x="967955" y="275717"/>
                  </a:lnTo>
                  <a:lnTo>
                    <a:pt x="967066" y="275983"/>
                  </a:lnTo>
                  <a:lnTo>
                    <a:pt x="967295" y="276415"/>
                  </a:lnTo>
                  <a:lnTo>
                    <a:pt x="967486" y="276860"/>
                  </a:lnTo>
                  <a:lnTo>
                    <a:pt x="967714" y="277291"/>
                  </a:lnTo>
                  <a:lnTo>
                    <a:pt x="968489" y="276809"/>
                  </a:lnTo>
                  <a:lnTo>
                    <a:pt x="969264" y="276339"/>
                  </a:lnTo>
                  <a:lnTo>
                    <a:pt x="970038" y="275856"/>
                  </a:lnTo>
                  <a:close/>
                </a:path>
                <a:path w="1399539" h="949959">
                  <a:moveTo>
                    <a:pt x="997445" y="661187"/>
                  </a:moveTo>
                  <a:lnTo>
                    <a:pt x="996734" y="660768"/>
                  </a:lnTo>
                  <a:lnTo>
                    <a:pt x="995286" y="659917"/>
                  </a:lnTo>
                  <a:lnTo>
                    <a:pt x="994968" y="660425"/>
                  </a:lnTo>
                  <a:lnTo>
                    <a:pt x="994829" y="660692"/>
                  </a:lnTo>
                  <a:lnTo>
                    <a:pt x="995527" y="661149"/>
                  </a:lnTo>
                  <a:lnTo>
                    <a:pt x="996238" y="661593"/>
                  </a:lnTo>
                  <a:lnTo>
                    <a:pt x="996950" y="662063"/>
                  </a:lnTo>
                  <a:lnTo>
                    <a:pt x="997445" y="661187"/>
                  </a:lnTo>
                  <a:close/>
                </a:path>
                <a:path w="1399539" h="949959">
                  <a:moveTo>
                    <a:pt x="999629" y="567474"/>
                  </a:moveTo>
                  <a:lnTo>
                    <a:pt x="999312" y="567004"/>
                  </a:lnTo>
                  <a:lnTo>
                    <a:pt x="999172" y="566699"/>
                  </a:lnTo>
                  <a:lnTo>
                    <a:pt x="998435" y="567080"/>
                  </a:lnTo>
                  <a:lnTo>
                    <a:pt x="996975" y="567829"/>
                  </a:lnTo>
                  <a:lnTo>
                    <a:pt x="997229" y="568198"/>
                  </a:lnTo>
                  <a:lnTo>
                    <a:pt x="997496" y="568591"/>
                  </a:lnTo>
                  <a:lnTo>
                    <a:pt x="997750" y="568972"/>
                  </a:lnTo>
                  <a:lnTo>
                    <a:pt x="998359" y="568502"/>
                  </a:lnTo>
                  <a:lnTo>
                    <a:pt x="999007" y="568058"/>
                  </a:lnTo>
                  <a:lnTo>
                    <a:pt x="999553" y="567537"/>
                  </a:lnTo>
                  <a:close/>
                </a:path>
                <a:path w="1399539" h="949959">
                  <a:moveTo>
                    <a:pt x="1001890" y="636308"/>
                  </a:moveTo>
                  <a:lnTo>
                    <a:pt x="1001242" y="635914"/>
                  </a:lnTo>
                  <a:lnTo>
                    <a:pt x="1000620" y="635812"/>
                  </a:lnTo>
                  <a:lnTo>
                    <a:pt x="999769" y="635546"/>
                  </a:lnTo>
                  <a:lnTo>
                    <a:pt x="999680" y="636346"/>
                  </a:lnTo>
                  <a:lnTo>
                    <a:pt x="999490" y="637133"/>
                  </a:lnTo>
                  <a:lnTo>
                    <a:pt x="999629" y="637209"/>
                  </a:lnTo>
                  <a:lnTo>
                    <a:pt x="1000163" y="637463"/>
                  </a:lnTo>
                  <a:lnTo>
                    <a:pt x="1000823" y="637590"/>
                  </a:lnTo>
                  <a:lnTo>
                    <a:pt x="1001433" y="637514"/>
                  </a:lnTo>
                  <a:lnTo>
                    <a:pt x="1001610" y="637489"/>
                  </a:lnTo>
                  <a:lnTo>
                    <a:pt x="1001890" y="636308"/>
                  </a:lnTo>
                  <a:close/>
                </a:path>
                <a:path w="1399539" h="949959">
                  <a:moveTo>
                    <a:pt x="1016635" y="223888"/>
                  </a:moveTo>
                  <a:lnTo>
                    <a:pt x="1015974" y="223177"/>
                  </a:lnTo>
                  <a:lnTo>
                    <a:pt x="1015085" y="223151"/>
                  </a:lnTo>
                  <a:lnTo>
                    <a:pt x="1014437" y="223151"/>
                  </a:lnTo>
                  <a:lnTo>
                    <a:pt x="1014298" y="223151"/>
                  </a:lnTo>
                  <a:lnTo>
                    <a:pt x="1013929" y="224243"/>
                  </a:lnTo>
                  <a:lnTo>
                    <a:pt x="1014133" y="224548"/>
                  </a:lnTo>
                  <a:lnTo>
                    <a:pt x="1014450" y="225069"/>
                  </a:lnTo>
                  <a:lnTo>
                    <a:pt x="1015149" y="225323"/>
                  </a:lnTo>
                  <a:lnTo>
                    <a:pt x="1016203" y="226085"/>
                  </a:lnTo>
                  <a:lnTo>
                    <a:pt x="1016317" y="224777"/>
                  </a:lnTo>
                  <a:lnTo>
                    <a:pt x="1016635" y="223888"/>
                  </a:lnTo>
                  <a:close/>
                </a:path>
                <a:path w="1399539" h="949959">
                  <a:moveTo>
                    <a:pt x="1020914" y="389001"/>
                  </a:moveTo>
                  <a:lnTo>
                    <a:pt x="1020368" y="388493"/>
                  </a:lnTo>
                  <a:lnTo>
                    <a:pt x="1019771" y="388188"/>
                  </a:lnTo>
                  <a:lnTo>
                    <a:pt x="1018959" y="387692"/>
                  </a:lnTo>
                  <a:lnTo>
                    <a:pt x="1018819" y="388632"/>
                  </a:lnTo>
                  <a:lnTo>
                    <a:pt x="1018527" y="389280"/>
                  </a:lnTo>
                  <a:lnTo>
                    <a:pt x="1018946" y="389928"/>
                  </a:lnTo>
                  <a:lnTo>
                    <a:pt x="1019708" y="390144"/>
                  </a:lnTo>
                  <a:lnTo>
                    <a:pt x="1020140" y="390042"/>
                  </a:lnTo>
                  <a:lnTo>
                    <a:pt x="1020457" y="389966"/>
                  </a:lnTo>
                  <a:lnTo>
                    <a:pt x="1020914" y="389001"/>
                  </a:lnTo>
                  <a:close/>
                </a:path>
                <a:path w="1399539" h="949959">
                  <a:moveTo>
                    <a:pt x="1022019" y="867105"/>
                  </a:moveTo>
                  <a:lnTo>
                    <a:pt x="1021778" y="866863"/>
                  </a:lnTo>
                  <a:lnTo>
                    <a:pt x="1021537" y="866622"/>
                  </a:lnTo>
                  <a:lnTo>
                    <a:pt x="1021295" y="866381"/>
                  </a:lnTo>
                  <a:lnTo>
                    <a:pt x="1020648" y="867029"/>
                  </a:lnTo>
                  <a:lnTo>
                    <a:pt x="1020013" y="867689"/>
                  </a:lnTo>
                  <a:lnTo>
                    <a:pt x="1019365" y="868337"/>
                  </a:lnTo>
                  <a:lnTo>
                    <a:pt x="1020013" y="868972"/>
                  </a:lnTo>
                  <a:lnTo>
                    <a:pt x="1021334" y="867727"/>
                  </a:lnTo>
                  <a:lnTo>
                    <a:pt x="1022019" y="867105"/>
                  </a:lnTo>
                  <a:close/>
                </a:path>
                <a:path w="1399539" h="949959">
                  <a:moveTo>
                    <a:pt x="1075944" y="155295"/>
                  </a:moveTo>
                  <a:lnTo>
                    <a:pt x="1075740" y="154774"/>
                  </a:lnTo>
                  <a:lnTo>
                    <a:pt x="1075702" y="154432"/>
                  </a:lnTo>
                  <a:lnTo>
                    <a:pt x="1075207" y="154597"/>
                  </a:lnTo>
                  <a:lnTo>
                    <a:pt x="1074699" y="154673"/>
                  </a:lnTo>
                  <a:lnTo>
                    <a:pt x="1074280" y="154927"/>
                  </a:lnTo>
                  <a:lnTo>
                    <a:pt x="1074343" y="155562"/>
                  </a:lnTo>
                  <a:lnTo>
                    <a:pt x="1074432" y="156108"/>
                  </a:lnTo>
                  <a:lnTo>
                    <a:pt x="1074928" y="155879"/>
                  </a:lnTo>
                  <a:lnTo>
                    <a:pt x="1075448" y="155740"/>
                  </a:lnTo>
                  <a:lnTo>
                    <a:pt x="1075778" y="155435"/>
                  </a:lnTo>
                  <a:lnTo>
                    <a:pt x="1075944" y="155295"/>
                  </a:lnTo>
                  <a:close/>
                </a:path>
                <a:path w="1399539" h="949959">
                  <a:moveTo>
                    <a:pt x="1100543" y="327634"/>
                  </a:moveTo>
                  <a:lnTo>
                    <a:pt x="1099616" y="327774"/>
                  </a:lnTo>
                  <a:lnTo>
                    <a:pt x="1098931" y="327748"/>
                  </a:lnTo>
                  <a:lnTo>
                    <a:pt x="1098410" y="328002"/>
                  </a:lnTo>
                  <a:lnTo>
                    <a:pt x="1098194" y="328104"/>
                  </a:lnTo>
                  <a:lnTo>
                    <a:pt x="1098296" y="328879"/>
                  </a:lnTo>
                  <a:lnTo>
                    <a:pt x="1098270" y="329311"/>
                  </a:lnTo>
                  <a:lnTo>
                    <a:pt x="1098918" y="329349"/>
                  </a:lnTo>
                  <a:lnTo>
                    <a:pt x="1099591" y="329463"/>
                  </a:lnTo>
                  <a:lnTo>
                    <a:pt x="1100213" y="329323"/>
                  </a:lnTo>
                  <a:lnTo>
                    <a:pt x="1100378" y="329285"/>
                  </a:lnTo>
                  <a:lnTo>
                    <a:pt x="1100391" y="328498"/>
                  </a:lnTo>
                  <a:lnTo>
                    <a:pt x="1100543" y="327634"/>
                  </a:lnTo>
                  <a:close/>
                </a:path>
                <a:path w="1399539" h="949959">
                  <a:moveTo>
                    <a:pt x="1111313" y="246532"/>
                  </a:moveTo>
                  <a:lnTo>
                    <a:pt x="1110894" y="246494"/>
                  </a:lnTo>
                  <a:lnTo>
                    <a:pt x="1110449" y="246468"/>
                  </a:lnTo>
                  <a:lnTo>
                    <a:pt x="1110018" y="246418"/>
                  </a:lnTo>
                  <a:lnTo>
                    <a:pt x="1109954" y="247484"/>
                  </a:lnTo>
                  <a:lnTo>
                    <a:pt x="1109878" y="248564"/>
                  </a:lnTo>
                  <a:lnTo>
                    <a:pt x="1109789" y="249631"/>
                  </a:lnTo>
                  <a:lnTo>
                    <a:pt x="1110119" y="249669"/>
                  </a:lnTo>
                  <a:lnTo>
                    <a:pt x="1110462" y="249682"/>
                  </a:lnTo>
                  <a:lnTo>
                    <a:pt x="1110818" y="249707"/>
                  </a:lnTo>
                  <a:lnTo>
                    <a:pt x="1111148" y="247599"/>
                  </a:lnTo>
                  <a:lnTo>
                    <a:pt x="1111313" y="246532"/>
                  </a:lnTo>
                  <a:close/>
                </a:path>
                <a:path w="1399539" h="949959">
                  <a:moveTo>
                    <a:pt x="1122667" y="613333"/>
                  </a:moveTo>
                  <a:lnTo>
                    <a:pt x="1121422" y="613714"/>
                  </a:lnTo>
                  <a:lnTo>
                    <a:pt x="1120825" y="613778"/>
                  </a:lnTo>
                  <a:lnTo>
                    <a:pt x="1120368" y="614070"/>
                  </a:lnTo>
                  <a:lnTo>
                    <a:pt x="1119974" y="614286"/>
                  </a:lnTo>
                  <a:lnTo>
                    <a:pt x="1119695" y="614794"/>
                  </a:lnTo>
                  <a:lnTo>
                    <a:pt x="1119390" y="615175"/>
                  </a:lnTo>
                  <a:lnTo>
                    <a:pt x="1119936" y="615416"/>
                  </a:lnTo>
                  <a:lnTo>
                    <a:pt x="1120495" y="615797"/>
                  </a:lnTo>
                  <a:lnTo>
                    <a:pt x="1121321" y="615835"/>
                  </a:lnTo>
                  <a:lnTo>
                    <a:pt x="1121575" y="615061"/>
                  </a:lnTo>
                  <a:lnTo>
                    <a:pt x="1122667" y="613333"/>
                  </a:lnTo>
                  <a:close/>
                </a:path>
                <a:path w="1399539" h="949959">
                  <a:moveTo>
                    <a:pt x="1123340" y="608355"/>
                  </a:moveTo>
                  <a:lnTo>
                    <a:pt x="1123086" y="608088"/>
                  </a:lnTo>
                  <a:lnTo>
                    <a:pt x="1122565" y="607593"/>
                  </a:lnTo>
                  <a:lnTo>
                    <a:pt x="1121918" y="608304"/>
                  </a:lnTo>
                  <a:lnTo>
                    <a:pt x="1120597" y="609714"/>
                  </a:lnTo>
                  <a:lnTo>
                    <a:pt x="1120838" y="609917"/>
                  </a:lnTo>
                  <a:lnTo>
                    <a:pt x="1121067" y="610146"/>
                  </a:lnTo>
                  <a:lnTo>
                    <a:pt x="1121283" y="610374"/>
                  </a:lnTo>
                  <a:lnTo>
                    <a:pt x="1123340" y="608355"/>
                  </a:lnTo>
                  <a:close/>
                </a:path>
                <a:path w="1399539" h="949959">
                  <a:moveTo>
                    <a:pt x="1136053" y="577481"/>
                  </a:moveTo>
                  <a:lnTo>
                    <a:pt x="1135253" y="576884"/>
                  </a:lnTo>
                  <a:lnTo>
                    <a:pt x="1132814" y="575081"/>
                  </a:lnTo>
                  <a:lnTo>
                    <a:pt x="1133462" y="576618"/>
                  </a:lnTo>
                  <a:lnTo>
                    <a:pt x="1133538" y="577253"/>
                  </a:lnTo>
                  <a:lnTo>
                    <a:pt x="1133906" y="577532"/>
                  </a:lnTo>
                  <a:lnTo>
                    <a:pt x="1134351" y="577913"/>
                  </a:lnTo>
                  <a:lnTo>
                    <a:pt x="1135024" y="578015"/>
                  </a:lnTo>
                  <a:lnTo>
                    <a:pt x="1135595" y="578231"/>
                  </a:lnTo>
                  <a:lnTo>
                    <a:pt x="1135761" y="577977"/>
                  </a:lnTo>
                  <a:lnTo>
                    <a:pt x="1136053" y="577481"/>
                  </a:lnTo>
                  <a:close/>
                </a:path>
                <a:path w="1399539" h="949959">
                  <a:moveTo>
                    <a:pt x="1154188" y="698157"/>
                  </a:moveTo>
                  <a:lnTo>
                    <a:pt x="1153490" y="698106"/>
                  </a:lnTo>
                  <a:lnTo>
                    <a:pt x="1152994" y="698042"/>
                  </a:lnTo>
                  <a:lnTo>
                    <a:pt x="1152474" y="697992"/>
                  </a:lnTo>
                  <a:lnTo>
                    <a:pt x="1152461" y="698461"/>
                  </a:lnTo>
                  <a:lnTo>
                    <a:pt x="1152220" y="699160"/>
                  </a:lnTo>
                  <a:lnTo>
                    <a:pt x="1152436" y="699350"/>
                  </a:lnTo>
                  <a:lnTo>
                    <a:pt x="1152753" y="699655"/>
                  </a:lnTo>
                  <a:lnTo>
                    <a:pt x="1153439" y="699731"/>
                  </a:lnTo>
                  <a:lnTo>
                    <a:pt x="1153896" y="699617"/>
                  </a:lnTo>
                  <a:lnTo>
                    <a:pt x="1154074" y="699566"/>
                  </a:lnTo>
                  <a:lnTo>
                    <a:pt x="1154061" y="698792"/>
                  </a:lnTo>
                  <a:lnTo>
                    <a:pt x="1154188" y="698157"/>
                  </a:lnTo>
                  <a:close/>
                </a:path>
                <a:path w="1399539" h="949959">
                  <a:moveTo>
                    <a:pt x="1172032" y="499516"/>
                  </a:moveTo>
                  <a:lnTo>
                    <a:pt x="1171384" y="499325"/>
                  </a:lnTo>
                  <a:lnTo>
                    <a:pt x="1170774" y="499110"/>
                  </a:lnTo>
                  <a:lnTo>
                    <a:pt x="1170127" y="498906"/>
                  </a:lnTo>
                  <a:lnTo>
                    <a:pt x="1170178" y="499732"/>
                  </a:lnTo>
                  <a:lnTo>
                    <a:pt x="1170190" y="500545"/>
                  </a:lnTo>
                  <a:lnTo>
                    <a:pt x="1170305" y="501345"/>
                  </a:lnTo>
                  <a:lnTo>
                    <a:pt x="1171130" y="501599"/>
                  </a:lnTo>
                  <a:lnTo>
                    <a:pt x="1171498" y="500875"/>
                  </a:lnTo>
                  <a:lnTo>
                    <a:pt x="1171752" y="500176"/>
                  </a:lnTo>
                  <a:lnTo>
                    <a:pt x="1172032" y="499516"/>
                  </a:lnTo>
                  <a:close/>
                </a:path>
                <a:path w="1399539" h="949959">
                  <a:moveTo>
                    <a:pt x="1283601" y="548017"/>
                  </a:moveTo>
                  <a:lnTo>
                    <a:pt x="1282750" y="547890"/>
                  </a:lnTo>
                  <a:lnTo>
                    <a:pt x="1282331" y="547814"/>
                  </a:lnTo>
                  <a:lnTo>
                    <a:pt x="1281861" y="547763"/>
                  </a:lnTo>
                  <a:lnTo>
                    <a:pt x="1281772" y="548373"/>
                  </a:lnTo>
                  <a:lnTo>
                    <a:pt x="1281595" y="548995"/>
                  </a:lnTo>
                  <a:lnTo>
                    <a:pt x="1281684" y="549592"/>
                  </a:lnTo>
                  <a:lnTo>
                    <a:pt x="1281696" y="549770"/>
                  </a:lnTo>
                  <a:lnTo>
                    <a:pt x="1282801" y="550049"/>
                  </a:lnTo>
                  <a:lnTo>
                    <a:pt x="1283195" y="549452"/>
                  </a:lnTo>
                  <a:lnTo>
                    <a:pt x="1283335" y="548830"/>
                  </a:lnTo>
                  <a:lnTo>
                    <a:pt x="1283601" y="548017"/>
                  </a:lnTo>
                  <a:close/>
                </a:path>
                <a:path w="1399539" h="949959">
                  <a:moveTo>
                    <a:pt x="1307414" y="720623"/>
                  </a:moveTo>
                  <a:lnTo>
                    <a:pt x="1306944" y="719975"/>
                  </a:lnTo>
                  <a:lnTo>
                    <a:pt x="1306690" y="719645"/>
                  </a:lnTo>
                  <a:lnTo>
                    <a:pt x="1305598" y="720775"/>
                  </a:lnTo>
                  <a:lnTo>
                    <a:pt x="1305052" y="721321"/>
                  </a:lnTo>
                  <a:lnTo>
                    <a:pt x="1305217" y="721537"/>
                  </a:lnTo>
                  <a:lnTo>
                    <a:pt x="1305382" y="721728"/>
                  </a:lnTo>
                  <a:lnTo>
                    <a:pt x="1305560" y="721918"/>
                  </a:lnTo>
                  <a:lnTo>
                    <a:pt x="1306817" y="721042"/>
                  </a:lnTo>
                  <a:lnTo>
                    <a:pt x="1307414" y="720623"/>
                  </a:lnTo>
                  <a:close/>
                </a:path>
                <a:path w="1399539" h="949959">
                  <a:moveTo>
                    <a:pt x="1398981" y="424573"/>
                  </a:moveTo>
                  <a:lnTo>
                    <a:pt x="1398346" y="424370"/>
                  </a:lnTo>
                  <a:lnTo>
                    <a:pt x="1397723" y="424167"/>
                  </a:lnTo>
                  <a:lnTo>
                    <a:pt x="1396784" y="423887"/>
                  </a:lnTo>
                  <a:lnTo>
                    <a:pt x="1396834" y="424751"/>
                  </a:lnTo>
                  <a:lnTo>
                    <a:pt x="1396644" y="425450"/>
                  </a:lnTo>
                  <a:lnTo>
                    <a:pt x="1396898" y="425615"/>
                  </a:lnTo>
                  <a:lnTo>
                    <a:pt x="1397266" y="425894"/>
                  </a:lnTo>
                  <a:lnTo>
                    <a:pt x="1397977" y="426046"/>
                  </a:lnTo>
                  <a:lnTo>
                    <a:pt x="1398384" y="425843"/>
                  </a:lnTo>
                  <a:lnTo>
                    <a:pt x="1398714" y="425716"/>
                  </a:lnTo>
                  <a:lnTo>
                    <a:pt x="1398803" y="425018"/>
                  </a:lnTo>
                  <a:lnTo>
                    <a:pt x="1398981" y="4245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80">
              <a:extLst>
                <a:ext uri="{FF2B5EF4-FFF2-40B4-BE49-F238E27FC236}">
                  <a16:creationId xmlns:a16="http://schemas.microsoft.com/office/drawing/2014/main" id="{2CBC9B5D-3E15-1EE2-E3A2-F6D64A4A0992}"/>
                </a:ext>
              </a:extLst>
            </p:cNvPr>
            <p:cNvSpPr/>
            <p:nvPr/>
          </p:nvSpPr>
          <p:spPr>
            <a:xfrm>
              <a:off x="2265759" y="3748689"/>
              <a:ext cx="880731" cy="765518"/>
            </a:xfrm>
            <a:custGeom>
              <a:avLst/>
              <a:gdLst/>
              <a:ahLst/>
              <a:cxnLst/>
              <a:rect l="l" t="t" r="r" b="b"/>
              <a:pathLst>
                <a:path w="1132204" h="1119504">
                  <a:moveTo>
                    <a:pt x="4775" y="748614"/>
                  </a:moveTo>
                  <a:lnTo>
                    <a:pt x="3187" y="748703"/>
                  </a:lnTo>
                  <a:lnTo>
                    <a:pt x="1612" y="748792"/>
                  </a:lnTo>
                  <a:lnTo>
                    <a:pt x="50" y="748906"/>
                  </a:lnTo>
                  <a:lnTo>
                    <a:pt x="12" y="749287"/>
                  </a:lnTo>
                  <a:lnTo>
                    <a:pt x="12" y="749681"/>
                  </a:lnTo>
                  <a:lnTo>
                    <a:pt x="0" y="750087"/>
                  </a:lnTo>
                  <a:lnTo>
                    <a:pt x="3162" y="750493"/>
                  </a:lnTo>
                  <a:lnTo>
                    <a:pt x="4737" y="750671"/>
                  </a:lnTo>
                  <a:lnTo>
                    <a:pt x="4749" y="749973"/>
                  </a:lnTo>
                  <a:lnTo>
                    <a:pt x="4775" y="749312"/>
                  </a:lnTo>
                  <a:lnTo>
                    <a:pt x="4775" y="748614"/>
                  </a:lnTo>
                  <a:close/>
                </a:path>
                <a:path w="1132204" h="1119504">
                  <a:moveTo>
                    <a:pt x="90093" y="455104"/>
                  </a:moveTo>
                  <a:lnTo>
                    <a:pt x="89471" y="454875"/>
                  </a:lnTo>
                  <a:lnTo>
                    <a:pt x="88836" y="454647"/>
                  </a:lnTo>
                  <a:lnTo>
                    <a:pt x="88226" y="454418"/>
                  </a:lnTo>
                  <a:lnTo>
                    <a:pt x="85280" y="456272"/>
                  </a:lnTo>
                  <a:lnTo>
                    <a:pt x="85090" y="458825"/>
                  </a:lnTo>
                  <a:lnTo>
                    <a:pt x="87718" y="462165"/>
                  </a:lnTo>
                  <a:lnTo>
                    <a:pt x="88493" y="459790"/>
                  </a:lnTo>
                  <a:lnTo>
                    <a:pt x="89306" y="457454"/>
                  </a:lnTo>
                  <a:lnTo>
                    <a:pt x="90093" y="455104"/>
                  </a:lnTo>
                  <a:close/>
                </a:path>
                <a:path w="1132204" h="1119504">
                  <a:moveTo>
                    <a:pt x="91579" y="899261"/>
                  </a:moveTo>
                  <a:lnTo>
                    <a:pt x="91249" y="898486"/>
                  </a:lnTo>
                  <a:lnTo>
                    <a:pt x="91147" y="897483"/>
                  </a:lnTo>
                  <a:lnTo>
                    <a:pt x="89611" y="897851"/>
                  </a:lnTo>
                  <a:lnTo>
                    <a:pt x="88226" y="898156"/>
                  </a:lnTo>
                  <a:lnTo>
                    <a:pt x="85826" y="898740"/>
                  </a:lnTo>
                  <a:lnTo>
                    <a:pt x="88176" y="901763"/>
                  </a:lnTo>
                  <a:lnTo>
                    <a:pt x="89738" y="902360"/>
                  </a:lnTo>
                  <a:lnTo>
                    <a:pt x="91325" y="899668"/>
                  </a:lnTo>
                  <a:lnTo>
                    <a:pt x="91579" y="899261"/>
                  </a:lnTo>
                  <a:close/>
                </a:path>
                <a:path w="1132204" h="1119504">
                  <a:moveTo>
                    <a:pt x="169291" y="825995"/>
                  </a:moveTo>
                  <a:lnTo>
                    <a:pt x="166852" y="825144"/>
                  </a:lnTo>
                  <a:lnTo>
                    <a:pt x="167322" y="820597"/>
                  </a:lnTo>
                  <a:lnTo>
                    <a:pt x="162217" y="822159"/>
                  </a:lnTo>
                  <a:lnTo>
                    <a:pt x="163537" y="823353"/>
                  </a:lnTo>
                  <a:lnTo>
                    <a:pt x="164401" y="824204"/>
                  </a:lnTo>
                  <a:lnTo>
                    <a:pt x="166319" y="825779"/>
                  </a:lnTo>
                  <a:lnTo>
                    <a:pt x="167360" y="826516"/>
                  </a:lnTo>
                  <a:lnTo>
                    <a:pt x="168389" y="827252"/>
                  </a:lnTo>
                  <a:lnTo>
                    <a:pt x="168998" y="826427"/>
                  </a:lnTo>
                  <a:lnTo>
                    <a:pt x="169291" y="825995"/>
                  </a:lnTo>
                  <a:close/>
                </a:path>
                <a:path w="1132204" h="1119504">
                  <a:moveTo>
                    <a:pt x="182143" y="772553"/>
                  </a:moveTo>
                  <a:lnTo>
                    <a:pt x="180352" y="773290"/>
                  </a:lnTo>
                  <a:lnTo>
                    <a:pt x="177952" y="774242"/>
                  </a:lnTo>
                  <a:lnTo>
                    <a:pt x="181013" y="777811"/>
                  </a:lnTo>
                  <a:lnTo>
                    <a:pt x="181495" y="775665"/>
                  </a:lnTo>
                  <a:lnTo>
                    <a:pt x="182143" y="772553"/>
                  </a:lnTo>
                  <a:close/>
                </a:path>
                <a:path w="1132204" h="1119504">
                  <a:moveTo>
                    <a:pt x="236575" y="466915"/>
                  </a:moveTo>
                  <a:lnTo>
                    <a:pt x="233641" y="464997"/>
                  </a:lnTo>
                  <a:lnTo>
                    <a:pt x="233286" y="465455"/>
                  </a:lnTo>
                  <a:lnTo>
                    <a:pt x="232956" y="465886"/>
                  </a:lnTo>
                  <a:lnTo>
                    <a:pt x="232625" y="466356"/>
                  </a:lnTo>
                  <a:lnTo>
                    <a:pt x="233514" y="467131"/>
                  </a:lnTo>
                  <a:lnTo>
                    <a:pt x="234391" y="467944"/>
                  </a:lnTo>
                  <a:lnTo>
                    <a:pt x="235292" y="468744"/>
                  </a:lnTo>
                  <a:lnTo>
                    <a:pt x="235724" y="468147"/>
                  </a:lnTo>
                  <a:lnTo>
                    <a:pt x="236143" y="467525"/>
                  </a:lnTo>
                  <a:lnTo>
                    <a:pt x="236575" y="466915"/>
                  </a:lnTo>
                  <a:close/>
                </a:path>
                <a:path w="1132204" h="1119504">
                  <a:moveTo>
                    <a:pt x="280949" y="761466"/>
                  </a:moveTo>
                  <a:lnTo>
                    <a:pt x="276821" y="758215"/>
                  </a:lnTo>
                  <a:lnTo>
                    <a:pt x="276517" y="758367"/>
                  </a:lnTo>
                  <a:lnTo>
                    <a:pt x="275158" y="764209"/>
                  </a:lnTo>
                  <a:lnTo>
                    <a:pt x="280949" y="761466"/>
                  </a:lnTo>
                  <a:close/>
                </a:path>
                <a:path w="1132204" h="1119504">
                  <a:moveTo>
                    <a:pt x="288480" y="383032"/>
                  </a:moveTo>
                  <a:lnTo>
                    <a:pt x="278777" y="379310"/>
                  </a:lnTo>
                  <a:lnTo>
                    <a:pt x="278117" y="381266"/>
                  </a:lnTo>
                  <a:lnTo>
                    <a:pt x="281139" y="383108"/>
                  </a:lnTo>
                  <a:lnTo>
                    <a:pt x="283883" y="385775"/>
                  </a:lnTo>
                  <a:lnTo>
                    <a:pt x="288480" y="383032"/>
                  </a:lnTo>
                  <a:close/>
                </a:path>
                <a:path w="1132204" h="1119504">
                  <a:moveTo>
                    <a:pt x="305066" y="461746"/>
                  </a:moveTo>
                  <a:lnTo>
                    <a:pt x="303377" y="459613"/>
                  </a:lnTo>
                  <a:lnTo>
                    <a:pt x="301523" y="458876"/>
                  </a:lnTo>
                  <a:lnTo>
                    <a:pt x="299974" y="457860"/>
                  </a:lnTo>
                  <a:lnTo>
                    <a:pt x="298869" y="458851"/>
                  </a:lnTo>
                  <a:lnTo>
                    <a:pt x="299440" y="460438"/>
                  </a:lnTo>
                  <a:lnTo>
                    <a:pt x="299732" y="462280"/>
                  </a:lnTo>
                  <a:lnTo>
                    <a:pt x="301409" y="464400"/>
                  </a:lnTo>
                  <a:lnTo>
                    <a:pt x="303047" y="464464"/>
                  </a:lnTo>
                  <a:lnTo>
                    <a:pt x="304292" y="464883"/>
                  </a:lnTo>
                  <a:lnTo>
                    <a:pt x="304393" y="463537"/>
                  </a:lnTo>
                  <a:lnTo>
                    <a:pt x="305066" y="461746"/>
                  </a:lnTo>
                  <a:close/>
                </a:path>
                <a:path w="1132204" h="1119504">
                  <a:moveTo>
                    <a:pt x="345643" y="880668"/>
                  </a:moveTo>
                  <a:lnTo>
                    <a:pt x="342912" y="878560"/>
                  </a:lnTo>
                  <a:lnTo>
                    <a:pt x="341223" y="881583"/>
                  </a:lnTo>
                  <a:lnTo>
                    <a:pt x="341503" y="883767"/>
                  </a:lnTo>
                  <a:lnTo>
                    <a:pt x="344449" y="885456"/>
                  </a:lnTo>
                  <a:lnTo>
                    <a:pt x="344817" y="883119"/>
                  </a:lnTo>
                  <a:lnTo>
                    <a:pt x="345643" y="880668"/>
                  </a:lnTo>
                  <a:close/>
                </a:path>
                <a:path w="1132204" h="1119504">
                  <a:moveTo>
                    <a:pt x="361365" y="69761"/>
                  </a:moveTo>
                  <a:lnTo>
                    <a:pt x="360718" y="67881"/>
                  </a:lnTo>
                  <a:lnTo>
                    <a:pt x="360362" y="65773"/>
                  </a:lnTo>
                  <a:lnTo>
                    <a:pt x="359270" y="64160"/>
                  </a:lnTo>
                  <a:lnTo>
                    <a:pt x="358775" y="63385"/>
                  </a:lnTo>
                  <a:lnTo>
                    <a:pt x="356895" y="63500"/>
                  </a:lnTo>
                  <a:lnTo>
                    <a:pt x="355625" y="63207"/>
                  </a:lnTo>
                  <a:lnTo>
                    <a:pt x="355460" y="64579"/>
                  </a:lnTo>
                  <a:lnTo>
                    <a:pt x="354672" y="66446"/>
                  </a:lnTo>
                  <a:lnTo>
                    <a:pt x="355269" y="67221"/>
                  </a:lnTo>
                  <a:lnTo>
                    <a:pt x="356400" y="68630"/>
                  </a:lnTo>
                  <a:lnTo>
                    <a:pt x="358330" y="69405"/>
                  </a:lnTo>
                  <a:lnTo>
                    <a:pt x="359918" y="70459"/>
                  </a:lnTo>
                  <a:lnTo>
                    <a:pt x="360883" y="70002"/>
                  </a:lnTo>
                  <a:lnTo>
                    <a:pt x="361365" y="69761"/>
                  </a:lnTo>
                  <a:close/>
                </a:path>
                <a:path w="1132204" h="1119504">
                  <a:moveTo>
                    <a:pt x="367271" y="864323"/>
                  </a:moveTo>
                  <a:lnTo>
                    <a:pt x="363943" y="863307"/>
                  </a:lnTo>
                  <a:lnTo>
                    <a:pt x="364172" y="864692"/>
                  </a:lnTo>
                  <a:lnTo>
                    <a:pt x="364413" y="866076"/>
                  </a:lnTo>
                  <a:lnTo>
                    <a:pt x="364642" y="867473"/>
                  </a:lnTo>
                  <a:lnTo>
                    <a:pt x="365137" y="867397"/>
                  </a:lnTo>
                  <a:lnTo>
                    <a:pt x="365658" y="867359"/>
                  </a:lnTo>
                  <a:lnTo>
                    <a:pt x="366191" y="867308"/>
                  </a:lnTo>
                  <a:lnTo>
                    <a:pt x="367004" y="865797"/>
                  </a:lnTo>
                  <a:lnTo>
                    <a:pt x="367271" y="864323"/>
                  </a:lnTo>
                  <a:close/>
                </a:path>
                <a:path w="1132204" h="1119504">
                  <a:moveTo>
                    <a:pt x="375818" y="545655"/>
                  </a:moveTo>
                  <a:lnTo>
                    <a:pt x="373672" y="542759"/>
                  </a:lnTo>
                  <a:lnTo>
                    <a:pt x="372059" y="540588"/>
                  </a:lnTo>
                  <a:lnTo>
                    <a:pt x="371589" y="543458"/>
                  </a:lnTo>
                  <a:lnTo>
                    <a:pt x="371005" y="547014"/>
                  </a:lnTo>
                  <a:lnTo>
                    <a:pt x="372783" y="546519"/>
                  </a:lnTo>
                  <a:lnTo>
                    <a:pt x="375818" y="545655"/>
                  </a:lnTo>
                  <a:close/>
                </a:path>
                <a:path w="1132204" h="1119504">
                  <a:moveTo>
                    <a:pt x="394335" y="448779"/>
                  </a:moveTo>
                  <a:lnTo>
                    <a:pt x="392264" y="442772"/>
                  </a:lnTo>
                  <a:lnTo>
                    <a:pt x="391604" y="442556"/>
                  </a:lnTo>
                  <a:lnTo>
                    <a:pt x="387273" y="445808"/>
                  </a:lnTo>
                  <a:lnTo>
                    <a:pt x="394335" y="448779"/>
                  </a:lnTo>
                  <a:close/>
                </a:path>
                <a:path w="1132204" h="1119504">
                  <a:moveTo>
                    <a:pt x="398830" y="697293"/>
                  </a:moveTo>
                  <a:lnTo>
                    <a:pt x="394576" y="695159"/>
                  </a:lnTo>
                  <a:lnTo>
                    <a:pt x="393712" y="699414"/>
                  </a:lnTo>
                  <a:lnTo>
                    <a:pt x="395757" y="698550"/>
                  </a:lnTo>
                  <a:lnTo>
                    <a:pt x="397306" y="697941"/>
                  </a:lnTo>
                  <a:lnTo>
                    <a:pt x="398830" y="697293"/>
                  </a:lnTo>
                  <a:close/>
                </a:path>
                <a:path w="1132204" h="1119504">
                  <a:moveTo>
                    <a:pt x="406146" y="891247"/>
                  </a:moveTo>
                  <a:lnTo>
                    <a:pt x="405815" y="889977"/>
                  </a:lnTo>
                  <a:lnTo>
                    <a:pt x="405726" y="888682"/>
                  </a:lnTo>
                  <a:lnTo>
                    <a:pt x="405358" y="888593"/>
                  </a:lnTo>
                  <a:lnTo>
                    <a:pt x="404444" y="888390"/>
                  </a:lnTo>
                  <a:lnTo>
                    <a:pt x="403415" y="888720"/>
                  </a:lnTo>
                  <a:lnTo>
                    <a:pt x="402424" y="888834"/>
                  </a:lnTo>
                  <a:lnTo>
                    <a:pt x="402551" y="889584"/>
                  </a:lnTo>
                  <a:lnTo>
                    <a:pt x="402463" y="890803"/>
                  </a:lnTo>
                  <a:lnTo>
                    <a:pt x="402844" y="890993"/>
                  </a:lnTo>
                  <a:lnTo>
                    <a:pt x="403644" y="891362"/>
                  </a:lnTo>
                  <a:lnTo>
                    <a:pt x="404685" y="891171"/>
                  </a:lnTo>
                  <a:lnTo>
                    <a:pt x="406146" y="891247"/>
                  </a:lnTo>
                  <a:close/>
                </a:path>
                <a:path w="1132204" h="1119504">
                  <a:moveTo>
                    <a:pt x="409232" y="1022261"/>
                  </a:moveTo>
                  <a:lnTo>
                    <a:pt x="407949" y="1019695"/>
                  </a:lnTo>
                  <a:lnTo>
                    <a:pt x="406781" y="1017308"/>
                  </a:lnTo>
                  <a:lnTo>
                    <a:pt x="403542" y="1018120"/>
                  </a:lnTo>
                  <a:lnTo>
                    <a:pt x="403352" y="1018184"/>
                  </a:lnTo>
                  <a:lnTo>
                    <a:pt x="403199" y="1018387"/>
                  </a:lnTo>
                  <a:lnTo>
                    <a:pt x="402640" y="1018806"/>
                  </a:lnTo>
                  <a:lnTo>
                    <a:pt x="405218" y="1023416"/>
                  </a:lnTo>
                  <a:lnTo>
                    <a:pt x="406222" y="1024432"/>
                  </a:lnTo>
                  <a:lnTo>
                    <a:pt x="408381" y="1023505"/>
                  </a:lnTo>
                  <a:lnTo>
                    <a:pt x="409232" y="1022261"/>
                  </a:lnTo>
                  <a:close/>
                </a:path>
                <a:path w="1132204" h="1119504">
                  <a:moveTo>
                    <a:pt x="423837" y="835291"/>
                  </a:moveTo>
                  <a:lnTo>
                    <a:pt x="423278" y="833285"/>
                  </a:lnTo>
                  <a:lnTo>
                    <a:pt x="422694" y="833056"/>
                  </a:lnTo>
                  <a:lnTo>
                    <a:pt x="421792" y="832713"/>
                  </a:lnTo>
                  <a:lnTo>
                    <a:pt x="419963" y="833069"/>
                  </a:lnTo>
                  <a:lnTo>
                    <a:pt x="419481" y="833780"/>
                  </a:lnTo>
                  <a:lnTo>
                    <a:pt x="419023" y="834504"/>
                  </a:lnTo>
                  <a:lnTo>
                    <a:pt x="419722" y="835977"/>
                  </a:lnTo>
                  <a:lnTo>
                    <a:pt x="420014" y="837780"/>
                  </a:lnTo>
                  <a:lnTo>
                    <a:pt x="421563" y="837031"/>
                  </a:lnTo>
                  <a:lnTo>
                    <a:pt x="423037" y="836803"/>
                  </a:lnTo>
                  <a:lnTo>
                    <a:pt x="423443" y="836015"/>
                  </a:lnTo>
                  <a:lnTo>
                    <a:pt x="423837" y="835291"/>
                  </a:lnTo>
                  <a:close/>
                </a:path>
                <a:path w="1132204" h="1119504">
                  <a:moveTo>
                    <a:pt x="429298" y="1042073"/>
                  </a:moveTo>
                  <a:lnTo>
                    <a:pt x="427875" y="1040803"/>
                  </a:lnTo>
                  <a:lnTo>
                    <a:pt x="426377" y="1039774"/>
                  </a:lnTo>
                  <a:lnTo>
                    <a:pt x="423595" y="1042352"/>
                  </a:lnTo>
                  <a:lnTo>
                    <a:pt x="425640" y="1043076"/>
                  </a:lnTo>
                  <a:lnTo>
                    <a:pt x="427113" y="1043584"/>
                  </a:lnTo>
                  <a:lnTo>
                    <a:pt x="428612" y="1044105"/>
                  </a:lnTo>
                  <a:lnTo>
                    <a:pt x="429069" y="1042758"/>
                  </a:lnTo>
                  <a:lnTo>
                    <a:pt x="429298" y="1042073"/>
                  </a:lnTo>
                  <a:close/>
                </a:path>
                <a:path w="1132204" h="1119504">
                  <a:moveTo>
                    <a:pt x="484390" y="821817"/>
                  </a:moveTo>
                  <a:lnTo>
                    <a:pt x="483654" y="821651"/>
                  </a:lnTo>
                  <a:lnTo>
                    <a:pt x="482892" y="821512"/>
                  </a:lnTo>
                  <a:lnTo>
                    <a:pt x="482168" y="821372"/>
                  </a:lnTo>
                  <a:lnTo>
                    <a:pt x="481914" y="822591"/>
                  </a:lnTo>
                  <a:lnTo>
                    <a:pt x="481672" y="823849"/>
                  </a:lnTo>
                  <a:lnTo>
                    <a:pt x="481418" y="825068"/>
                  </a:lnTo>
                  <a:lnTo>
                    <a:pt x="482231" y="825207"/>
                  </a:lnTo>
                  <a:lnTo>
                    <a:pt x="483031" y="825334"/>
                  </a:lnTo>
                  <a:lnTo>
                    <a:pt x="483857" y="825487"/>
                  </a:lnTo>
                  <a:lnTo>
                    <a:pt x="484390" y="821817"/>
                  </a:lnTo>
                  <a:close/>
                </a:path>
                <a:path w="1132204" h="1119504">
                  <a:moveTo>
                    <a:pt x="488467" y="666572"/>
                  </a:moveTo>
                  <a:lnTo>
                    <a:pt x="488378" y="666356"/>
                  </a:lnTo>
                  <a:lnTo>
                    <a:pt x="488315" y="666115"/>
                  </a:lnTo>
                  <a:lnTo>
                    <a:pt x="488149" y="666000"/>
                  </a:lnTo>
                  <a:lnTo>
                    <a:pt x="488022" y="665886"/>
                  </a:lnTo>
                  <a:lnTo>
                    <a:pt x="487692" y="665810"/>
                  </a:lnTo>
                  <a:lnTo>
                    <a:pt x="486473" y="666851"/>
                  </a:lnTo>
                  <a:lnTo>
                    <a:pt x="484098" y="669010"/>
                  </a:lnTo>
                  <a:lnTo>
                    <a:pt x="487603" y="670648"/>
                  </a:lnTo>
                  <a:lnTo>
                    <a:pt x="487705" y="668134"/>
                  </a:lnTo>
                  <a:lnTo>
                    <a:pt x="488467" y="666572"/>
                  </a:lnTo>
                  <a:close/>
                </a:path>
                <a:path w="1132204" h="1119504">
                  <a:moveTo>
                    <a:pt x="490093" y="691591"/>
                  </a:moveTo>
                  <a:lnTo>
                    <a:pt x="488391" y="687806"/>
                  </a:lnTo>
                  <a:lnTo>
                    <a:pt x="487057" y="689813"/>
                  </a:lnTo>
                  <a:lnTo>
                    <a:pt x="485089" y="692823"/>
                  </a:lnTo>
                  <a:lnTo>
                    <a:pt x="488022" y="692505"/>
                  </a:lnTo>
                  <a:lnTo>
                    <a:pt x="490093" y="691591"/>
                  </a:lnTo>
                  <a:close/>
                </a:path>
                <a:path w="1132204" h="1119504">
                  <a:moveTo>
                    <a:pt x="500722" y="1076401"/>
                  </a:moveTo>
                  <a:lnTo>
                    <a:pt x="496366" y="1075207"/>
                  </a:lnTo>
                  <a:lnTo>
                    <a:pt x="497547" y="1077798"/>
                  </a:lnTo>
                  <a:lnTo>
                    <a:pt x="498271" y="1079411"/>
                  </a:lnTo>
                  <a:lnTo>
                    <a:pt x="499008" y="1081011"/>
                  </a:lnTo>
                  <a:lnTo>
                    <a:pt x="500608" y="1078382"/>
                  </a:lnTo>
                  <a:lnTo>
                    <a:pt x="500722" y="1076401"/>
                  </a:lnTo>
                  <a:close/>
                </a:path>
                <a:path w="1132204" h="1119504">
                  <a:moveTo>
                    <a:pt x="505117" y="621842"/>
                  </a:moveTo>
                  <a:lnTo>
                    <a:pt x="504761" y="617423"/>
                  </a:lnTo>
                  <a:lnTo>
                    <a:pt x="502564" y="615721"/>
                  </a:lnTo>
                  <a:lnTo>
                    <a:pt x="499402" y="614210"/>
                  </a:lnTo>
                  <a:lnTo>
                    <a:pt x="497890" y="615073"/>
                  </a:lnTo>
                  <a:lnTo>
                    <a:pt x="497078" y="615759"/>
                  </a:lnTo>
                  <a:lnTo>
                    <a:pt x="496824" y="615975"/>
                  </a:lnTo>
                  <a:lnTo>
                    <a:pt x="497395" y="617855"/>
                  </a:lnTo>
                  <a:lnTo>
                    <a:pt x="500049" y="619518"/>
                  </a:lnTo>
                  <a:lnTo>
                    <a:pt x="502285" y="620458"/>
                  </a:lnTo>
                  <a:lnTo>
                    <a:pt x="505117" y="621842"/>
                  </a:lnTo>
                  <a:close/>
                </a:path>
                <a:path w="1132204" h="1119504">
                  <a:moveTo>
                    <a:pt x="505396" y="793838"/>
                  </a:moveTo>
                  <a:lnTo>
                    <a:pt x="504342" y="788974"/>
                  </a:lnTo>
                  <a:lnTo>
                    <a:pt x="504469" y="785876"/>
                  </a:lnTo>
                  <a:lnTo>
                    <a:pt x="500430" y="784021"/>
                  </a:lnTo>
                  <a:lnTo>
                    <a:pt x="501599" y="796404"/>
                  </a:lnTo>
                  <a:lnTo>
                    <a:pt x="504990" y="795515"/>
                  </a:lnTo>
                  <a:lnTo>
                    <a:pt x="505396" y="793838"/>
                  </a:lnTo>
                  <a:close/>
                </a:path>
                <a:path w="1132204" h="1119504">
                  <a:moveTo>
                    <a:pt x="508736" y="106819"/>
                  </a:moveTo>
                  <a:lnTo>
                    <a:pt x="502793" y="106222"/>
                  </a:lnTo>
                  <a:lnTo>
                    <a:pt x="502767" y="107188"/>
                  </a:lnTo>
                  <a:lnTo>
                    <a:pt x="502348" y="108597"/>
                  </a:lnTo>
                  <a:lnTo>
                    <a:pt x="504494" y="110578"/>
                  </a:lnTo>
                  <a:lnTo>
                    <a:pt x="506158" y="110083"/>
                  </a:lnTo>
                  <a:lnTo>
                    <a:pt x="508736" y="106819"/>
                  </a:lnTo>
                  <a:close/>
                </a:path>
                <a:path w="1132204" h="1119504">
                  <a:moveTo>
                    <a:pt x="544055" y="1346"/>
                  </a:moveTo>
                  <a:lnTo>
                    <a:pt x="543661" y="901"/>
                  </a:lnTo>
                  <a:lnTo>
                    <a:pt x="543267" y="457"/>
                  </a:lnTo>
                  <a:lnTo>
                    <a:pt x="542861" y="0"/>
                  </a:lnTo>
                  <a:lnTo>
                    <a:pt x="540346" y="2108"/>
                  </a:lnTo>
                  <a:lnTo>
                    <a:pt x="539076" y="3149"/>
                  </a:lnTo>
                  <a:lnTo>
                    <a:pt x="539661" y="3721"/>
                  </a:lnTo>
                  <a:lnTo>
                    <a:pt x="540207" y="4305"/>
                  </a:lnTo>
                  <a:lnTo>
                    <a:pt x="540740" y="4902"/>
                  </a:lnTo>
                  <a:lnTo>
                    <a:pt x="542963" y="2540"/>
                  </a:lnTo>
                  <a:lnTo>
                    <a:pt x="544055" y="1346"/>
                  </a:lnTo>
                  <a:close/>
                </a:path>
                <a:path w="1132204" h="1119504">
                  <a:moveTo>
                    <a:pt x="545185" y="211493"/>
                  </a:moveTo>
                  <a:lnTo>
                    <a:pt x="544525" y="208534"/>
                  </a:lnTo>
                  <a:lnTo>
                    <a:pt x="540981" y="209296"/>
                  </a:lnTo>
                  <a:lnTo>
                    <a:pt x="541083" y="211518"/>
                  </a:lnTo>
                  <a:lnTo>
                    <a:pt x="541426" y="214642"/>
                  </a:lnTo>
                  <a:lnTo>
                    <a:pt x="544614" y="213360"/>
                  </a:lnTo>
                  <a:lnTo>
                    <a:pt x="545185" y="211493"/>
                  </a:lnTo>
                  <a:close/>
                </a:path>
                <a:path w="1132204" h="1119504">
                  <a:moveTo>
                    <a:pt x="552437" y="811669"/>
                  </a:moveTo>
                  <a:lnTo>
                    <a:pt x="551916" y="808926"/>
                  </a:lnTo>
                  <a:lnTo>
                    <a:pt x="550786" y="802779"/>
                  </a:lnTo>
                  <a:lnTo>
                    <a:pt x="548843" y="803973"/>
                  </a:lnTo>
                  <a:lnTo>
                    <a:pt x="547649" y="804748"/>
                  </a:lnTo>
                  <a:lnTo>
                    <a:pt x="546188" y="805649"/>
                  </a:lnTo>
                  <a:lnTo>
                    <a:pt x="551205" y="812253"/>
                  </a:lnTo>
                  <a:lnTo>
                    <a:pt x="552437" y="811669"/>
                  </a:lnTo>
                  <a:close/>
                </a:path>
                <a:path w="1132204" h="1119504">
                  <a:moveTo>
                    <a:pt x="558330" y="692912"/>
                  </a:moveTo>
                  <a:lnTo>
                    <a:pt x="553466" y="688873"/>
                  </a:lnTo>
                  <a:lnTo>
                    <a:pt x="553237" y="691730"/>
                  </a:lnTo>
                  <a:lnTo>
                    <a:pt x="554418" y="692899"/>
                  </a:lnTo>
                  <a:lnTo>
                    <a:pt x="558330" y="692912"/>
                  </a:lnTo>
                  <a:close/>
                </a:path>
                <a:path w="1132204" h="1119504">
                  <a:moveTo>
                    <a:pt x="566724" y="975499"/>
                  </a:moveTo>
                  <a:lnTo>
                    <a:pt x="566686" y="972108"/>
                  </a:lnTo>
                  <a:lnTo>
                    <a:pt x="564972" y="973988"/>
                  </a:lnTo>
                  <a:lnTo>
                    <a:pt x="563537" y="975487"/>
                  </a:lnTo>
                  <a:lnTo>
                    <a:pt x="561314" y="977900"/>
                  </a:lnTo>
                  <a:lnTo>
                    <a:pt x="566724" y="975499"/>
                  </a:lnTo>
                  <a:close/>
                </a:path>
                <a:path w="1132204" h="1119504">
                  <a:moveTo>
                    <a:pt x="601611" y="640054"/>
                  </a:moveTo>
                  <a:lnTo>
                    <a:pt x="600125" y="638797"/>
                  </a:lnTo>
                  <a:lnTo>
                    <a:pt x="598665" y="637540"/>
                  </a:lnTo>
                  <a:lnTo>
                    <a:pt x="597192" y="636282"/>
                  </a:lnTo>
                  <a:lnTo>
                    <a:pt x="598144" y="638111"/>
                  </a:lnTo>
                  <a:lnTo>
                    <a:pt x="598360" y="640765"/>
                  </a:lnTo>
                  <a:lnTo>
                    <a:pt x="601611" y="640054"/>
                  </a:lnTo>
                  <a:close/>
                </a:path>
                <a:path w="1132204" h="1119504">
                  <a:moveTo>
                    <a:pt x="601941" y="245605"/>
                  </a:moveTo>
                  <a:lnTo>
                    <a:pt x="599808" y="243078"/>
                  </a:lnTo>
                  <a:lnTo>
                    <a:pt x="598004" y="242824"/>
                  </a:lnTo>
                  <a:lnTo>
                    <a:pt x="596760" y="246303"/>
                  </a:lnTo>
                  <a:lnTo>
                    <a:pt x="598487" y="246087"/>
                  </a:lnTo>
                  <a:lnTo>
                    <a:pt x="601941" y="245605"/>
                  </a:lnTo>
                  <a:close/>
                </a:path>
                <a:path w="1132204" h="1119504">
                  <a:moveTo>
                    <a:pt x="625779" y="353809"/>
                  </a:moveTo>
                  <a:lnTo>
                    <a:pt x="624801" y="351650"/>
                  </a:lnTo>
                  <a:lnTo>
                    <a:pt x="623582" y="348907"/>
                  </a:lnTo>
                  <a:lnTo>
                    <a:pt x="623062" y="349275"/>
                  </a:lnTo>
                  <a:lnTo>
                    <a:pt x="622274" y="349542"/>
                  </a:lnTo>
                  <a:lnTo>
                    <a:pt x="621284" y="352336"/>
                  </a:lnTo>
                  <a:lnTo>
                    <a:pt x="622896" y="352907"/>
                  </a:lnTo>
                  <a:lnTo>
                    <a:pt x="625779" y="353809"/>
                  </a:lnTo>
                  <a:close/>
                </a:path>
                <a:path w="1132204" h="1119504">
                  <a:moveTo>
                    <a:pt x="631825" y="959142"/>
                  </a:moveTo>
                  <a:lnTo>
                    <a:pt x="629259" y="957135"/>
                  </a:lnTo>
                  <a:lnTo>
                    <a:pt x="627926" y="958100"/>
                  </a:lnTo>
                  <a:lnTo>
                    <a:pt x="626567" y="960932"/>
                  </a:lnTo>
                  <a:lnTo>
                    <a:pt x="629285" y="962152"/>
                  </a:lnTo>
                  <a:lnTo>
                    <a:pt x="630809" y="961669"/>
                  </a:lnTo>
                  <a:lnTo>
                    <a:pt x="631825" y="959142"/>
                  </a:lnTo>
                  <a:close/>
                </a:path>
                <a:path w="1132204" h="1119504">
                  <a:moveTo>
                    <a:pt x="636943" y="387705"/>
                  </a:moveTo>
                  <a:lnTo>
                    <a:pt x="636092" y="381889"/>
                  </a:lnTo>
                  <a:lnTo>
                    <a:pt x="633044" y="382790"/>
                  </a:lnTo>
                  <a:lnTo>
                    <a:pt x="632675" y="385064"/>
                  </a:lnTo>
                  <a:lnTo>
                    <a:pt x="632574" y="387629"/>
                  </a:lnTo>
                  <a:lnTo>
                    <a:pt x="636943" y="387705"/>
                  </a:lnTo>
                  <a:close/>
                </a:path>
                <a:path w="1132204" h="1119504">
                  <a:moveTo>
                    <a:pt x="649884" y="290334"/>
                  </a:moveTo>
                  <a:lnTo>
                    <a:pt x="648919" y="288569"/>
                  </a:lnTo>
                  <a:lnTo>
                    <a:pt x="648284" y="287401"/>
                  </a:lnTo>
                  <a:lnTo>
                    <a:pt x="647357" y="285711"/>
                  </a:lnTo>
                  <a:lnTo>
                    <a:pt x="645642" y="288353"/>
                  </a:lnTo>
                  <a:lnTo>
                    <a:pt x="644550" y="290004"/>
                  </a:lnTo>
                  <a:lnTo>
                    <a:pt x="642848" y="292608"/>
                  </a:lnTo>
                  <a:lnTo>
                    <a:pt x="647446" y="291109"/>
                  </a:lnTo>
                  <a:lnTo>
                    <a:pt x="649884" y="290334"/>
                  </a:lnTo>
                  <a:close/>
                </a:path>
                <a:path w="1132204" h="1119504">
                  <a:moveTo>
                    <a:pt x="657733" y="827214"/>
                  </a:moveTo>
                  <a:lnTo>
                    <a:pt x="655510" y="828408"/>
                  </a:lnTo>
                  <a:lnTo>
                    <a:pt x="651179" y="830745"/>
                  </a:lnTo>
                  <a:lnTo>
                    <a:pt x="657352" y="831519"/>
                  </a:lnTo>
                  <a:lnTo>
                    <a:pt x="657733" y="827214"/>
                  </a:lnTo>
                  <a:close/>
                </a:path>
                <a:path w="1132204" h="1119504">
                  <a:moveTo>
                    <a:pt x="684784" y="1025271"/>
                  </a:moveTo>
                  <a:lnTo>
                    <a:pt x="677951" y="1021384"/>
                  </a:lnTo>
                  <a:lnTo>
                    <a:pt x="681545" y="1030224"/>
                  </a:lnTo>
                  <a:lnTo>
                    <a:pt x="682853" y="1028192"/>
                  </a:lnTo>
                  <a:lnTo>
                    <a:pt x="683729" y="1026883"/>
                  </a:lnTo>
                  <a:lnTo>
                    <a:pt x="684784" y="1025271"/>
                  </a:lnTo>
                  <a:close/>
                </a:path>
                <a:path w="1132204" h="1119504">
                  <a:moveTo>
                    <a:pt x="696963" y="548195"/>
                  </a:moveTo>
                  <a:lnTo>
                    <a:pt x="693229" y="546938"/>
                  </a:lnTo>
                  <a:lnTo>
                    <a:pt x="691667" y="549986"/>
                  </a:lnTo>
                  <a:lnTo>
                    <a:pt x="693902" y="549211"/>
                  </a:lnTo>
                  <a:lnTo>
                    <a:pt x="695426" y="548703"/>
                  </a:lnTo>
                  <a:lnTo>
                    <a:pt x="696963" y="548195"/>
                  </a:lnTo>
                  <a:close/>
                </a:path>
                <a:path w="1132204" h="1119504">
                  <a:moveTo>
                    <a:pt x="698754" y="639660"/>
                  </a:moveTo>
                  <a:lnTo>
                    <a:pt x="697890" y="637298"/>
                  </a:lnTo>
                  <a:lnTo>
                    <a:pt x="696633" y="636943"/>
                  </a:lnTo>
                  <a:lnTo>
                    <a:pt x="695909" y="638098"/>
                  </a:lnTo>
                  <a:lnTo>
                    <a:pt x="695363" y="639229"/>
                  </a:lnTo>
                  <a:lnTo>
                    <a:pt x="694232" y="641362"/>
                  </a:lnTo>
                  <a:lnTo>
                    <a:pt x="697738" y="640664"/>
                  </a:lnTo>
                  <a:lnTo>
                    <a:pt x="698754" y="639660"/>
                  </a:lnTo>
                  <a:close/>
                </a:path>
                <a:path w="1132204" h="1119504">
                  <a:moveTo>
                    <a:pt x="749719" y="385267"/>
                  </a:moveTo>
                  <a:lnTo>
                    <a:pt x="747280" y="388277"/>
                  </a:lnTo>
                  <a:lnTo>
                    <a:pt x="743737" y="390639"/>
                  </a:lnTo>
                  <a:lnTo>
                    <a:pt x="743585" y="395744"/>
                  </a:lnTo>
                  <a:lnTo>
                    <a:pt x="747953" y="393103"/>
                  </a:lnTo>
                  <a:lnTo>
                    <a:pt x="749350" y="389496"/>
                  </a:lnTo>
                  <a:lnTo>
                    <a:pt x="749719" y="385267"/>
                  </a:lnTo>
                  <a:close/>
                </a:path>
                <a:path w="1132204" h="1119504">
                  <a:moveTo>
                    <a:pt x="755523" y="227304"/>
                  </a:moveTo>
                  <a:lnTo>
                    <a:pt x="752475" y="224231"/>
                  </a:lnTo>
                  <a:lnTo>
                    <a:pt x="751852" y="224751"/>
                  </a:lnTo>
                  <a:lnTo>
                    <a:pt x="751243" y="225285"/>
                  </a:lnTo>
                  <a:lnTo>
                    <a:pt x="750633" y="225818"/>
                  </a:lnTo>
                  <a:lnTo>
                    <a:pt x="751484" y="226949"/>
                  </a:lnTo>
                  <a:lnTo>
                    <a:pt x="752386" y="228092"/>
                  </a:lnTo>
                  <a:lnTo>
                    <a:pt x="753249" y="229247"/>
                  </a:lnTo>
                  <a:lnTo>
                    <a:pt x="755523" y="227304"/>
                  </a:lnTo>
                  <a:close/>
                </a:path>
                <a:path w="1132204" h="1119504">
                  <a:moveTo>
                    <a:pt x="759752" y="143129"/>
                  </a:moveTo>
                  <a:lnTo>
                    <a:pt x="757516" y="135089"/>
                  </a:lnTo>
                  <a:lnTo>
                    <a:pt x="756500" y="133832"/>
                  </a:lnTo>
                  <a:lnTo>
                    <a:pt x="752386" y="133388"/>
                  </a:lnTo>
                  <a:lnTo>
                    <a:pt x="753541" y="137731"/>
                  </a:lnTo>
                  <a:lnTo>
                    <a:pt x="756450" y="140576"/>
                  </a:lnTo>
                  <a:lnTo>
                    <a:pt x="759752" y="143129"/>
                  </a:lnTo>
                  <a:close/>
                </a:path>
                <a:path w="1132204" h="1119504">
                  <a:moveTo>
                    <a:pt x="774852" y="625640"/>
                  </a:moveTo>
                  <a:lnTo>
                    <a:pt x="770483" y="626732"/>
                  </a:lnTo>
                  <a:lnTo>
                    <a:pt x="769924" y="628421"/>
                  </a:lnTo>
                  <a:lnTo>
                    <a:pt x="772033" y="634428"/>
                  </a:lnTo>
                  <a:lnTo>
                    <a:pt x="773087" y="631075"/>
                  </a:lnTo>
                  <a:lnTo>
                    <a:pt x="773938" y="628510"/>
                  </a:lnTo>
                  <a:lnTo>
                    <a:pt x="774852" y="625640"/>
                  </a:lnTo>
                  <a:close/>
                </a:path>
                <a:path w="1132204" h="1119504">
                  <a:moveTo>
                    <a:pt x="779729" y="854430"/>
                  </a:moveTo>
                  <a:lnTo>
                    <a:pt x="779221" y="847001"/>
                  </a:lnTo>
                  <a:lnTo>
                    <a:pt x="778471" y="845947"/>
                  </a:lnTo>
                  <a:lnTo>
                    <a:pt x="774446" y="846150"/>
                  </a:lnTo>
                  <a:lnTo>
                    <a:pt x="776338" y="849096"/>
                  </a:lnTo>
                  <a:lnTo>
                    <a:pt x="778027" y="851776"/>
                  </a:lnTo>
                  <a:lnTo>
                    <a:pt x="779729" y="854430"/>
                  </a:lnTo>
                  <a:close/>
                </a:path>
                <a:path w="1132204" h="1119504">
                  <a:moveTo>
                    <a:pt x="799198" y="634060"/>
                  </a:moveTo>
                  <a:lnTo>
                    <a:pt x="797775" y="628383"/>
                  </a:lnTo>
                  <a:lnTo>
                    <a:pt x="796645" y="627735"/>
                  </a:lnTo>
                  <a:lnTo>
                    <a:pt x="792797" y="629869"/>
                  </a:lnTo>
                  <a:lnTo>
                    <a:pt x="794791" y="631190"/>
                  </a:lnTo>
                  <a:lnTo>
                    <a:pt x="799198" y="634060"/>
                  </a:lnTo>
                  <a:close/>
                </a:path>
                <a:path w="1132204" h="1119504">
                  <a:moveTo>
                    <a:pt x="803910" y="728395"/>
                  </a:moveTo>
                  <a:lnTo>
                    <a:pt x="801446" y="723747"/>
                  </a:lnTo>
                  <a:lnTo>
                    <a:pt x="800239" y="721499"/>
                  </a:lnTo>
                  <a:lnTo>
                    <a:pt x="799299" y="721944"/>
                  </a:lnTo>
                  <a:lnTo>
                    <a:pt x="798855" y="722185"/>
                  </a:lnTo>
                  <a:lnTo>
                    <a:pt x="798918" y="730034"/>
                  </a:lnTo>
                  <a:lnTo>
                    <a:pt x="803910" y="728395"/>
                  </a:lnTo>
                  <a:close/>
                </a:path>
                <a:path w="1132204" h="1119504">
                  <a:moveTo>
                    <a:pt x="814933" y="804938"/>
                  </a:moveTo>
                  <a:lnTo>
                    <a:pt x="807389" y="810082"/>
                  </a:lnTo>
                  <a:lnTo>
                    <a:pt x="813028" y="810158"/>
                  </a:lnTo>
                  <a:lnTo>
                    <a:pt x="813790" y="809637"/>
                  </a:lnTo>
                  <a:lnTo>
                    <a:pt x="814933" y="804938"/>
                  </a:lnTo>
                  <a:close/>
                </a:path>
                <a:path w="1132204" h="1119504">
                  <a:moveTo>
                    <a:pt x="838758" y="1118743"/>
                  </a:moveTo>
                  <a:lnTo>
                    <a:pt x="837844" y="1116711"/>
                  </a:lnTo>
                  <a:lnTo>
                    <a:pt x="837234" y="1115288"/>
                  </a:lnTo>
                  <a:lnTo>
                    <a:pt x="836383" y="1113383"/>
                  </a:lnTo>
                  <a:lnTo>
                    <a:pt x="832827" y="1115250"/>
                  </a:lnTo>
                  <a:lnTo>
                    <a:pt x="833120" y="1116952"/>
                  </a:lnTo>
                  <a:lnTo>
                    <a:pt x="835939" y="1118984"/>
                  </a:lnTo>
                  <a:lnTo>
                    <a:pt x="837120" y="1118666"/>
                  </a:lnTo>
                  <a:lnTo>
                    <a:pt x="838758" y="1118743"/>
                  </a:lnTo>
                  <a:close/>
                </a:path>
                <a:path w="1132204" h="1119504">
                  <a:moveTo>
                    <a:pt x="847166" y="928103"/>
                  </a:moveTo>
                  <a:lnTo>
                    <a:pt x="845235" y="926185"/>
                  </a:lnTo>
                  <a:lnTo>
                    <a:pt x="843381" y="926160"/>
                  </a:lnTo>
                  <a:lnTo>
                    <a:pt x="841641" y="928192"/>
                  </a:lnTo>
                  <a:lnTo>
                    <a:pt x="843470" y="928154"/>
                  </a:lnTo>
                  <a:lnTo>
                    <a:pt x="847166" y="928103"/>
                  </a:lnTo>
                  <a:close/>
                </a:path>
                <a:path w="1132204" h="1119504">
                  <a:moveTo>
                    <a:pt x="849807" y="340131"/>
                  </a:moveTo>
                  <a:lnTo>
                    <a:pt x="847483" y="339382"/>
                  </a:lnTo>
                  <a:lnTo>
                    <a:pt x="847064" y="339267"/>
                  </a:lnTo>
                  <a:lnTo>
                    <a:pt x="846023" y="339763"/>
                  </a:lnTo>
                  <a:lnTo>
                    <a:pt x="845972" y="340118"/>
                  </a:lnTo>
                  <a:lnTo>
                    <a:pt x="845604" y="341960"/>
                  </a:lnTo>
                  <a:lnTo>
                    <a:pt x="846010" y="343433"/>
                  </a:lnTo>
                  <a:lnTo>
                    <a:pt x="848702" y="343306"/>
                  </a:lnTo>
                  <a:lnTo>
                    <a:pt x="849147" y="341718"/>
                  </a:lnTo>
                  <a:lnTo>
                    <a:pt x="849807" y="340131"/>
                  </a:lnTo>
                  <a:close/>
                </a:path>
                <a:path w="1132204" h="1119504">
                  <a:moveTo>
                    <a:pt x="850633" y="943914"/>
                  </a:moveTo>
                  <a:lnTo>
                    <a:pt x="849706" y="939609"/>
                  </a:lnTo>
                  <a:lnTo>
                    <a:pt x="847991" y="940054"/>
                  </a:lnTo>
                  <a:lnTo>
                    <a:pt x="846302" y="940485"/>
                  </a:lnTo>
                  <a:lnTo>
                    <a:pt x="844473" y="941044"/>
                  </a:lnTo>
                  <a:lnTo>
                    <a:pt x="844562" y="941755"/>
                  </a:lnTo>
                  <a:lnTo>
                    <a:pt x="844524" y="942365"/>
                  </a:lnTo>
                  <a:lnTo>
                    <a:pt x="847725" y="943190"/>
                  </a:lnTo>
                  <a:lnTo>
                    <a:pt x="850633" y="943914"/>
                  </a:lnTo>
                  <a:close/>
                </a:path>
                <a:path w="1132204" h="1119504">
                  <a:moveTo>
                    <a:pt x="890143" y="325793"/>
                  </a:moveTo>
                  <a:lnTo>
                    <a:pt x="889266" y="319659"/>
                  </a:lnTo>
                  <a:lnTo>
                    <a:pt x="888860" y="316928"/>
                  </a:lnTo>
                  <a:lnTo>
                    <a:pt x="886942" y="317538"/>
                  </a:lnTo>
                  <a:lnTo>
                    <a:pt x="883450" y="318604"/>
                  </a:lnTo>
                  <a:lnTo>
                    <a:pt x="887488" y="322961"/>
                  </a:lnTo>
                  <a:lnTo>
                    <a:pt x="890143" y="325793"/>
                  </a:lnTo>
                  <a:close/>
                </a:path>
                <a:path w="1132204" h="1119504">
                  <a:moveTo>
                    <a:pt x="906208" y="75679"/>
                  </a:moveTo>
                  <a:lnTo>
                    <a:pt x="905840" y="74993"/>
                  </a:lnTo>
                  <a:lnTo>
                    <a:pt x="905268" y="73152"/>
                  </a:lnTo>
                  <a:lnTo>
                    <a:pt x="904773" y="73190"/>
                  </a:lnTo>
                  <a:lnTo>
                    <a:pt x="902817" y="73253"/>
                  </a:lnTo>
                  <a:lnTo>
                    <a:pt x="900861" y="73901"/>
                  </a:lnTo>
                  <a:lnTo>
                    <a:pt x="898906" y="74320"/>
                  </a:lnTo>
                  <a:lnTo>
                    <a:pt x="899160" y="75234"/>
                  </a:lnTo>
                  <a:lnTo>
                    <a:pt x="899147" y="76530"/>
                  </a:lnTo>
                  <a:lnTo>
                    <a:pt x="899731" y="76987"/>
                  </a:lnTo>
                  <a:lnTo>
                    <a:pt x="901585" y="78384"/>
                  </a:lnTo>
                  <a:lnTo>
                    <a:pt x="905116" y="77774"/>
                  </a:lnTo>
                  <a:lnTo>
                    <a:pt x="906208" y="75679"/>
                  </a:lnTo>
                  <a:close/>
                </a:path>
                <a:path w="1132204" h="1119504">
                  <a:moveTo>
                    <a:pt x="910082" y="1047381"/>
                  </a:moveTo>
                  <a:lnTo>
                    <a:pt x="902106" y="1042162"/>
                  </a:lnTo>
                  <a:lnTo>
                    <a:pt x="905256" y="1046721"/>
                  </a:lnTo>
                  <a:lnTo>
                    <a:pt x="910082" y="1047381"/>
                  </a:lnTo>
                  <a:close/>
                </a:path>
                <a:path w="1132204" h="1119504">
                  <a:moveTo>
                    <a:pt x="911606" y="774484"/>
                  </a:moveTo>
                  <a:lnTo>
                    <a:pt x="910971" y="773798"/>
                  </a:lnTo>
                  <a:lnTo>
                    <a:pt x="910475" y="772947"/>
                  </a:lnTo>
                  <a:lnTo>
                    <a:pt x="907745" y="777100"/>
                  </a:lnTo>
                  <a:lnTo>
                    <a:pt x="908126" y="777367"/>
                  </a:lnTo>
                  <a:lnTo>
                    <a:pt x="908913" y="777925"/>
                  </a:lnTo>
                  <a:lnTo>
                    <a:pt x="909789" y="776859"/>
                  </a:lnTo>
                  <a:lnTo>
                    <a:pt x="910717" y="775830"/>
                  </a:lnTo>
                  <a:lnTo>
                    <a:pt x="911479" y="774687"/>
                  </a:lnTo>
                  <a:lnTo>
                    <a:pt x="911606" y="774484"/>
                  </a:lnTo>
                  <a:close/>
                </a:path>
                <a:path w="1132204" h="1119504">
                  <a:moveTo>
                    <a:pt x="914400" y="217576"/>
                  </a:moveTo>
                  <a:lnTo>
                    <a:pt x="914082" y="216509"/>
                  </a:lnTo>
                  <a:lnTo>
                    <a:pt x="914057" y="215176"/>
                  </a:lnTo>
                  <a:lnTo>
                    <a:pt x="912990" y="214020"/>
                  </a:lnTo>
                  <a:lnTo>
                    <a:pt x="911555" y="214579"/>
                  </a:lnTo>
                  <a:lnTo>
                    <a:pt x="909967" y="214757"/>
                  </a:lnTo>
                  <a:lnTo>
                    <a:pt x="910666" y="216230"/>
                  </a:lnTo>
                  <a:lnTo>
                    <a:pt x="910869" y="217487"/>
                  </a:lnTo>
                  <a:lnTo>
                    <a:pt x="912253" y="218224"/>
                  </a:lnTo>
                  <a:lnTo>
                    <a:pt x="913434" y="217703"/>
                  </a:lnTo>
                  <a:lnTo>
                    <a:pt x="914400" y="217576"/>
                  </a:lnTo>
                  <a:close/>
                </a:path>
                <a:path w="1132204" h="1119504">
                  <a:moveTo>
                    <a:pt x="956729" y="187058"/>
                  </a:moveTo>
                  <a:lnTo>
                    <a:pt x="955700" y="183972"/>
                  </a:lnTo>
                  <a:lnTo>
                    <a:pt x="954405" y="185915"/>
                  </a:lnTo>
                  <a:lnTo>
                    <a:pt x="952728" y="188493"/>
                  </a:lnTo>
                  <a:lnTo>
                    <a:pt x="955954" y="188391"/>
                  </a:lnTo>
                  <a:lnTo>
                    <a:pt x="956729" y="187058"/>
                  </a:lnTo>
                  <a:close/>
                </a:path>
                <a:path w="1132204" h="1119504">
                  <a:moveTo>
                    <a:pt x="972007" y="735622"/>
                  </a:moveTo>
                  <a:lnTo>
                    <a:pt x="969924" y="735164"/>
                  </a:lnTo>
                  <a:lnTo>
                    <a:pt x="968222" y="734758"/>
                  </a:lnTo>
                  <a:lnTo>
                    <a:pt x="966508" y="734390"/>
                  </a:lnTo>
                  <a:lnTo>
                    <a:pt x="969086" y="737565"/>
                  </a:lnTo>
                  <a:lnTo>
                    <a:pt x="972007" y="735622"/>
                  </a:lnTo>
                  <a:close/>
                </a:path>
                <a:path w="1132204" h="1119504">
                  <a:moveTo>
                    <a:pt x="1008011" y="558292"/>
                  </a:moveTo>
                  <a:lnTo>
                    <a:pt x="1007884" y="552538"/>
                  </a:lnTo>
                  <a:lnTo>
                    <a:pt x="1003261" y="556348"/>
                  </a:lnTo>
                  <a:lnTo>
                    <a:pt x="1008011" y="558292"/>
                  </a:lnTo>
                  <a:close/>
                </a:path>
                <a:path w="1132204" h="1119504">
                  <a:moveTo>
                    <a:pt x="1020318" y="860907"/>
                  </a:moveTo>
                  <a:lnTo>
                    <a:pt x="1018895" y="860298"/>
                  </a:lnTo>
                  <a:lnTo>
                    <a:pt x="1017346" y="863409"/>
                  </a:lnTo>
                  <a:lnTo>
                    <a:pt x="1015834" y="866533"/>
                  </a:lnTo>
                  <a:lnTo>
                    <a:pt x="1014285" y="869645"/>
                  </a:lnTo>
                  <a:lnTo>
                    <a:pt x="1018882" y="868235"/>
                  </a:lnTo>
                  <a:lnTo>
                    <a:pt x="1020038" y="864831"/>
                  </a:lnTo>
                  <a:lnTo>
                    <a:pt x="1020318" y="860907"/>
                  </a:lnTo>
                  <a:close/>
                </a:path>
                <a:path w="1132204" h="1119504">
                  <a:moveTo>
                    <a:pt x="1048867" y="360616"/>
                  </a:moveTo>
                  <a:lnTo>
                    <a:pt x="1048334" y="359371"/>
                  </a:lnTo>
                  <a:lnTo>
                    <a:pt x="1048219" y="358406"/>
                  </a:lnTo>
                  <a:lnTo>
                    <a:pt x="1047153" y="358762"/>
                  </a:lnTo>
                  <a:lnTo>
                    <a:pt x="1045908" y="358889"/>
                  </a:lnTo>
                  <a:lnTo>
                    <a:pt x="1045133" y="359587"/>
                  </a:lnTo>
                  <a:lnTo>
                    <a:pt x="1044651" y="359994"/>
                  </a:lnTo>
                  <a:lnTo>
                    <a:pt x="1044930" y="361264"/>
                  </a:lnTo>
                  <a:lnTo>
                    <a:pt x="1044816" y="363016"/>
                  </a:lnTo>
                  <a:lnTo>
                    <a:pt x="1046594" y="362191"/>
                  </a:lnTo>
                  <a:lnTo>
                    <a:pt x="1047889" y="361962"/>
                  </a:lnTo>
                  <a:lnTo>
                    <a:pt x="1048867" y="360616"/>
                  </a:lnTo>
                  <a:close/>
                </a:path>
                <a:path w="1132204" h="1119504">
                  <a:moveTo>
                    <a:pt x="1064615" y="684237"/>
                  </a:moveTo>
                  <a:lnTo>
                    <a:pt x="1061466" y="683094"/>
                  </a:lnTo>
                  <a:lnTo>
                    <a:pt x="1061859" y="685342"/>
                  </a:lnTo>
                  <a:lnTo>
                    <a:pt x="1061300" y="688035"/>
                  </a:lnTo>
                  <a:lnTo>
                    <a:pt x="1064336" y="689927"/>
                  </a:lnTo>
                  <a:lnTo>
                    <a:pt x="1064602" y="686600"/>
                  </a:lnTo>
                  <a:lnTo>
                    <a:pt x="1064615" y="684237"/>
                  </a:lnTo>
                  <a:close/>
                </a:path>
                <a:path w="1132204" h="1119504">
                  <a:moveTo>
                    <a:pt x="1077125" y="296989"/>
                  </a:moveTo>
                  <a:lnTo>
                    <a:pt x="1075829" y="295084"/>
                  </a:lnTo>
                  <a:lnTo>
                    <a:pt x="1074305" y="294398"/>
                  </a:lnTo>
                  <a:lnTo>
                    <a:pt x="1072210" y="296646"/>
                  </a:lnTo>
                  <a:lnTo>
                    <a:pt x="1072451" y="298208"/>
                  </a:lnTo>
                  <a:lnTo>
                    <a:pt x="1072921" y="298526"/>
                  </a:lnTo>
                  <a:lnTo>
                    <a:pt x="1074750" y="299808"/>
                  </a:lnTo>
                  <a:lnTo>
                    <a:pt x="1076109" y="298945"/>
                  </a:lnTo>
                  <a:lnTo>
                    <a:pt x="1077125" y="296989"/>
                  </a:lnTo>
                  <a:close/>
                </a:path>
                <a:path w="1132204" h="1119504">
                  <a:moveTo>
                    <a:pt x="1079627" y="272249"/>
                  </a:moveTo>
                  <a:lnTo>
                    <a:pt x="1073353" y="273443"/>
                  </a:lnTo>
                  <a:lnTo>
                    <a:pt x="1073480" y="274053"/>
                  </a:lnTo>
                  <a:lnTo>
                    <a:pt x="1073619" y="274662"/>
                  </a:lnTo>
                  <a:lnTo>
                    <a:pt x="1073746" y="275285"/>
                  </a:lnTo>
                  <a:lnTo>
                    <a:pt x="1075626" y="275132"/>
                  </a:lnTo>
                  <a:lnTo>
                    <a:pt x="1077925" y="276352"/>
                  </a:lnTo>
                  <a:lnTo>
                    <a:pt x="1079627" y="272249"/>
                  </a:lnTo>
                  <a:close/>
                </a:path>
                <a:path w="1132204" h="1119504">
                  <a:moveTo>
                    <a:pt x="1107211" y="770064"/>
                  </a:moveTo>
                  <a:lnTo>
                    <a:pt x="1106462" y="768781"/>
                  </a:lnTo>
                  <a:lnTo>
                    <a:pt x="1106208" y="767689"/>
                  </a:lnTo>
                  <a:lnTo>
                    <a:pt x="1105319" y="768108"/>
                  </a:lnTo>
                  <a:lnTo>
                    <a:pt x="1104011" y="768299"/>
                  </a:lnTo>
                  <a:lnTo>
                    <a:pt x="1103147" y="769861"/>
                  </a:lnTo>
                  <a:lnTo>
                    <a:pt x="1103414" y="771156"/>
                  </a:lnTo>
                  <a:lnTo>
                    <a:pt x="1103325" y="773315"/>
                  </a:lnTo>
                  <a:lnTo>
                    <a:pt x="1105141" y="772172"/>
                  </a:lnTo>
                  <a:lnTo>
                    <a:pt x="1106551" y="771753"/>
                  </a:lnTo>
                  <a:lnTo>
                    <a:pt x="1106881" y="770928"/>
                  </a:lnTo>
                  <a:lnTo>
                    <a:pt x="1107211" y="770064"/>
                  </a:lnTo>
                  <a:close/>
                </a:path>
                <a:path w="1132204" h="1119504">
                  <a:moveTo>
                    <a:pt x="1111580" y="836625"/>
                  </a:moveTo>
                  <a:lnTo>
                    <a:pt x="1111529" y="832726"/>
                  </a:lnTo>
                  <a:lnTo>
                    <a:pt x="1105446" y="833920"/>
                  </a:lnTo>
                  <a:lnTo>
                    <a:pt x="1107020" y="838225"/>
                  </a:lnTo>
                  <a:lnTo>
                    <a:pt x="1111580" y="836625"/>
                  </a:lnTo>
                  <a:close/>
                </a:path>
                <a:path w="1132204" h="1119504">
                  <a:moveTo>
                    <a:pt x="1124229" y="778725"/>
                  </a:moveTo>
                  <a:lnTo>
                    <a:pt x="1120432" y="776363"/>
                  </a:lnTo>
                  <a:lnTo>
                    <a:pt x="1116164" y="776122"/>
                  </a:lnTo>
                  <a:lnTo>
                    <a:pt x="1111910" y="775766"/>
                  </a:lnTo>
                  <a:lnTo>
                    <a:pt x="1111796" y="776236"/>
                  </a:lnTo>
                  <a:lnTo>
                    <a:pt x="1111669" y="776706"/>
                  </a:lnTo>
                  <a:lnTo>
                    <a:pt x="1111554" y="777176"/>
                  </a:lnTo>
                  <a:lnTo>
                    <a:pt x="1123721" y="780491"/>
                  </a:lnTo>
                  <a:lnTo>
                    <a:pt x="1124229" y="778725"/>
                  </a:lnTo>
                  <a:close/>
                </a:path>
                <a:path w="1132204" h="1119504">
                  <a:moveTo>
                    <a:pt x="1130896" y="748042"/>
                  </a:moveTo>
                  <a:lnTo>
                    <a:pt x="1124788" y="744042"/>
                  </a:lnTo>
                  <a:lnTo>
                    <a:pt x="1125664" y="746594"/>
                  </a:lnTo>
                  <a:lnTo>
                    <a:pt x="1126274" y="748284"/>
                  </a:lnTo>
                  <a:lnTo>
                    <a:pt x="1127023" y="750417"/>
                  </a:lnTo>
                  <a:lnTo>
                    <a:pt x="1128344" y="749604"/>
                  </a:lnTo>
                  <a:lnTo>
                    <a:pt x="1129182" y="749096"/>
                  </a:lnTo>
                  <a:lnTo>
                    <a:pt x="1130896" y="748042"/>
                  </a:lnTo>
                  <a:close/>
                </a:path>
                <a:path w="1132204" h="1119504">
                  <a:moveTo>
                    <a:pt x="1132014" y="402132"/>
                  </a:moveTo>
                  <a:lnTo>
                    <a:pt x="1129258" y="399580"/>
                  </a:lnTo>
                  <a:lnTo>
                    <a:pt x="1128610" y="401091"/>
                  </a:lnTo>
                  <a:lnTo>
                    <a:pt x="1126896" y="402564"/>
                  </a:lnTo>
                  <a:lnTo>
                    <a:pt x="1128636" y="404507"/>
                  </a:lnTo>
                  <a:lnTo>
                    <a:pt x="1132014" y="4021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81">
              <a:extLst>
                <a:ext uri="{FF2B5EF4-FFF2-40B4-BE49-F238E27FC236}">
                  <a16:creationId xmlns:a16="http://schemas.microsoft.com/office/drawing/2014/main" id="{A1AB389A-75AC-D9B8-22D6-A8F843C9E420}"/>
                </a:ext>
              </a:extLst>
            </p:cNvPr>
            <p:cNvSpPr/>
            <p:nvPr/>
          </p:nvSpPr>
          <p:spPr>
            <a:xfrm>
              <a:off x="2261639" y="3730036"/>
              <a:ext cx="921730" cy="786360"/>
            </a:xfrm>
            <a:custGeom>
              <a:avLst/>
              <a:gdLst/>
              <a:ahLst/>
              <a:cxnLst/>
              <a:rect l="l" t="t" r="r" b="b"/>
              <a:pathLst>
                <a:path w="1184910" h="1149984">
                  <a:moveTo>
                    <a:pt x="2133" y="654697"/>
                  </a:moveTo>
                  <a:lnTo>
                    <a:pt x="2120" y="653719"/>
                  </a:lnTo>
                  <a:lnTo>
                    <a:pt x="1892" y="652653"/>
                  </a:lnTo>
                  <a:lnTo>
                    <a:pt x="330" y="652627"/>
                  </a:lnTo>
                  <a:lnTo>
                    <a:pt x="88" y="653643"/>
                  </a:lnTo>
                  <a:lnTo>
                    <a:pt x="76" y="654608"/>
                  </a:lnTo>
                  <a:lnTo>
                    <a:pt x="0" y="655840"/>
                  </a:lnTo>
                  <a:lnTo>
                    <a:pt x="1003" y="655764"/>
                  </a:lnTo>
                  <a:lnTo>
                    <a:pt x="2032" y="655751"/>
                  </a:lnTo>
                  <a:lnTo>
                    <a:pt x="2133" y="654697"/>
                  </a:lnTo>
                  <a:close/>
                </a:path>
                <a:path w="1184910" h="1149984">
                  <a:moveTo>
                    <a:pt x="39789" y="579704"/>
                  </a:moveTo>
                  <a:lnTo>
                    <a:pt x="39547" y="578027"/>
                  </a:lnTo>
                  <a:lnTo>
                    <a:pt x="36817" y="577088"/>
                  </a:lnTo>
                  <a:lnTo>
                    <a:pt x="35763" y="579818"/>
                  </a:lnTo>
                  <a:lnTo>
                    <a:pt x="36868" y="581088"/>
                  </a:lnTo>
                  <a:lnTo>
                    <a:pt x="39268" y="582434"/>
                  </a:lnTo>
                  <a:lnTo>
                    <a:pt x="39789" y="579704"/>
                  </a:lnTo>
                  <a:close/>
                </a:path>
                <a:path w="1184910" h="1149984">
                  <a:moveTo>
                    <a:pt x="104940" y="897674"/>
                  </a:moveTo>
                  <a:lnTo>
                    <a:pt x="104825" y="895045"/>
                  </a:lnTo>
                  <a:lnTo>
                    <a:pt x="103847" y="894118"/>
                  </a:lnTo>
                  <a:lnTo>
                    <a:pt x="101041" y="894499"/>
                  </a:lnTo>
                  <a:lnTo>
                    <a:pt x="101523" y="896823"/>
                  </a:lnTo>
                  <a:lnTo>
                    <a:pt x="102222" y="898080"/>
                  </a:lnTo>
                  <a:lnTo>
                    <a:pt x="104940" y="897674"/>
                  </a:lnTo>
                  <a:close/>
                </a:path>
                <a:path w="1184910" h="1149984">
                  <a:moveTo>
                    <a:pt x="139890" y="846620"/>
                  </a:moveTo>
                  <a:lnTo>
                    <a:pt x="138404" y="846074"/>
                  </a:lnTo>
                  <a:lnTo>
                    <a:pt x="137756" y="847178"/>
                  </a:lnTo>
                  <a:lnTo>
                    <a:pt x="137287" y="848296"/>
                  </a:lnTo>
                  <a:lnTo>
                    <a:pt x="136779" y="849376"/>
                  </a:lnTo>
                  <a:lnTo>
                    <a:pt x="138214" y="849960"/>
                  </a:lnTo>
                  <a:lnTo>
                    <a:pt x="138938" y="850265"/>
                  </a:lnTo>
                  <a:lnTo>
                    <a:pt x="139268" y="849083"/>
                  </a:lnTo>
                  <a:lnTo>
                    <a:pt x="139649" y="847928"/>
                  </a:lnTo>
                  <a:lnTo>
                    <a:pt x="139890" y="846620"/>
                  </a:lnTo>
                  <a:close/>
                </a:path>
                <a:path w="1184910" h="1149984">
                  <a:moveTo>
                    <a:pt x="146989" y="635279"/>
                  </a:moveTo>
                  <a:lnTo>
                    <a:pt x="145059" y="634568"/>
                  </a:lnTo>
                  <a:lnTo>
                    <a:pt x="141554" y="633247"/>
                  </a:lnTo>
                  <a:lnTo>
                    <a:pt x="143090" y="636168"/>
                  </a:lnTo>
                  <a:lnTo>
                    <a:pt x="144157" y="637070"/>
                  </a:lnTo>
                  <a:lnTo>
                    <a:pt x="146989" y="635279"/>
                  </a:lnTo>
                  <a:close/>
                </a:path>
                <a:path w="1184910" h="1149984">
                  <a:moveTo>
                    <a:pt x="149974" y="789241"/>
                  </a:moveTo>
                  <a:lnTo>
                    <a:pt x="148780" y="789165"/>
                  </a:lnTo>
                  <a:lnTo>
                    <a:pt x="147574" y="789076"/>
                  </a:lnTo>
                  <a:lnTo>
                    <a:pt x="146380" y="789012"/>
                  </a:lnTo>
                  <a:lnTo>
                    <a:pt x="146253" y="790676"/>
                  </a:lnTo>
                  <a:lnTo>
                    <a:pt x="147383" y="790765"/>
                  </a:lnTo>
                  <a:lnTo>
                    <a:pt x="148501" y="790917"/>
                  </a:lnTo>
                  <a:lnTo>
                    <a:pt x="149644" y="790892"/>
                  </a:lnTo>
                  <a:lnTo>
                    <a:pt x="149771" y="790867"/>
                  </a:lnTo>
                  <a:lnTo>
                    <a:pt x="149872" y="789813"/>
                  </a:lnTo>
                  <a:lnTo>
                    <a:pt x="149974" y="789241"/>
                  </a:lnTo>
                  <a:close/>
                </a:path>
                <a:path w="1184910" h="1149984">
                  <a:moveTo>
                    <a:pt x="155054" y="787450"/>
                  </a:moveTo>
                  <a:lnTo>
                    <a:pt x="154901" y="786409"/>
                  </a:lnTo>
                  <a:lnTo>
                    <a:pt x="154787" y="785406"/>
                  </a:lnTo>
                  <a:lnTo>
                    <a:pt x="154584" y="784390"/>
                  </a:lnTo>
                  <a:lnTo>
                    <a:pt x="153543" y="784364"/>
                  </a:lnTo>
                  <a:lnTo>
                    <a:pt x="153466" y="785431"/>
                  </a:lnTo>
                  <a:lnTo>
                    <a:pt x="153441" y="786460"/>
                  </a:lnTo>
                  <a:lnTo>
                    <a:pt x="153428" y="787501"/>
                  </a:lnTo>
                  <a:lnTo>
                    <a:pt x="153962" y="787488"/>
                  </a:lnTo>
                  <a:lnTo>
                    <a:pt x="155054" y="787450"/>
                  </a:lnTo>
                  <a:close/>
                </a:path>
                <a:path w="1184910" h="1149984">
                  <a:moveTo>
                    <a:pt x="174485" y="159385"/>
                  </a:moveTo>
                  <a:lnTo>
                    <a:pt x="174002" y="158191"/>
                  </a:lnTo>
                  <a:lnTo>
                    <a:pt x="173075" y="158178"/>
                  </a:lnTo>
                  <a:lnTo>
                    <a:pt x="172123" y="158305"/>
                  </a:lnTo>
                  <a:lnTo>
                    <a:pt x="171678" y="158775"/>
                  </a:lnTo>
                  <a:lnTo>
                    <a:pt x="171208" y="159334"/>
                  </a:lnTo>
                  <a:lnTo>
                    <a:pt x="171183" y="160299"/>
                  </a:lnTo>
                  <a:lnTo>
                    <a:pt x="170980" y="161086"/>
                  </a:lnTo>
                  <a:lnTo>
                    <a:pt x="171564" y="161099"/>
                  </a:lnTo>
                  <a:lnTo>
                    <a:pt x="172745" y="161137"/>
                  </a:lnTo>
                  <a:lnTo>
                    <a:pt x="173291" y="160693"/>
                  </a:lnTo>
                  <a:lnTo>
                    <a:pt x="174028" y="160350"/>
                  </a:lnTo>
                  <a:lnTo>
                    <a:pt x="174485" y="159385"/>
                  </a:lnTo>
                  <a:close/>
                </a:path>
                <a:path w="1184910" h="1149984">
                  <a:moveTo>
                    <a:pt x="179095" y="473849"/>
                  </a:moveTo>
                  <a:lnTo>
                    <a:pt x="178066" y="473862"/>
                  </a:lnTo>
                  <a:lnTo>
                    <a:pt x="177012" y="473887"/>
                  </a:lnTo>
                  <a:lnTo>
                    <a:pt x="175983" y="473900"/>
                  </a:lnTo>
                  <a:lnTo>
                    <a:pt x="175958" y="474268"/>
                  </a:lnTo>
                  <a:lnTo>
                    <a:pt x="175945" y="474662"/>
                  </a:lnTo>
                  <a:lnTo>
                    <a:pt x="175920" y="475030"/>
                  </a:lnTo>
                  <a:lnTo>
                    <a:pt x="176923" y="475157"/>
                  </a:lnTo>
                  <a:lnTo>
                    <a:pt x="177914" y="475310"/>
                  </a:lnTo>
                  <a:lnTo>
                    <a:pt x="178917" y="475437"/>
                  </a:lnTo>
                  <a:lnTo>
                    <a:pt x="178968" y="474916"/>
                  </a:lnTo>
                  <a:lnTo>
                    <a:pt x="179019" y="474383"/>
                  </a:lnTo>
                  <a:lnTo>
                    <a:pt x="179095" y="473849"/>
                  </a:lnTo>
                  <a:close/>
                </a:path>
                <a:path w="1184910" h="1149984">
                  <a:moveTo>
                    <a:pt x="221805" y="922909"/>
                  </a:moveTo>
                  <a:lnTo>
                    <a:pt x="218541" y="921219"/>
                  </a:lnTo>
                  <a:lnTo>
                    <a:pt x="218249" y="921715"/>
                  </a:lnTo>
                  <a:lnTo>
                    <a:pt x="217982" y="922235"/>
                  </a:lnTo>
                  <a:lnTo>
                    <a:pt x="217690" y="922743"/>
                  </a:lnTo>
                  <a:lnTo>
                    <a:pt x="218922" y="923175"/>
                  </a:lnTo>
                  <a:lnTo>
                    <a:pt x="220167" y="923556"/>
                  </a:lnTo>
                  <a:lnTo>
                    <a:pt x="221386" y="923963"/>
                  </a:lnTo>
                  <a:lnTo>
                    <a:pt x="221513" y="923620"/>
                  </a:lnTo>
                  <a:lnTo>
                    <a:pt x="221678" y="923264"/>
                  </a:lnTo>
                  <a:lnTo>
                    <a:pt x="221805" y="922909"/>
                  </a:lnTo>
                  <a:close/>
                </a:path>
                <a:path w="1184910" h="1149984">
                  <a:moveTo>
                    <a:pt x="222123" y="538937"/>
                  </a:moveTo>
                  <a:lnTo>
                    <a:pt x="221919" y="537933"/>
                  </a:lnTo>
                  <a:lnTo>
                    <a:pt x="221996" y="537235"/>
                  </a:lnTo>
                  <a:lnTo>
                    <a:pt x="221221" y="537197"/>
                  </a:lnTo>
                  <a:lnTo>
                    <a:pt x="220281" y="536892"/>
                  </a:lnTo>
                  <a:lnTo>
                    <a:pt x="219735" y="537197"/>
                  </a:lnTo>
                  <a:lnTo>
                    <a:pt x="219265" y="537489"/>
                  </a:lnTo>
                  <a:lnTo>
                    <a:pt x="219252" y="538518"/>
                  </a:lnTo>
                  <a:lnTo>
                    <a:pt x="218808" y="539838"/>
                  </a:lnTo>
                  <a:lnTo>
                    <a:pt x="220268" y="539584"/>
                  </a:lnTo>
                  <a:lnTo>
                    <a:pt x="221221" y="539711"/>
                  </a:lnTo>
                  <a:lnTo>
                    <a:pt x="222123" y="538937"/>
                  </a:lnTo>
                  <a:close/>
                </a:path>
                <a:path w="1184910" h="1149984">
                  <a:moveTo>
                    <a:pt x="237985" y="470509"/>
                  </a:moveTo>
                  <a:lnTo>
                    <a:pt x="236816" y="469887"/>
                  </a:lnTo>
                  <a:lnTo>
                    <a:pt x="235623" y="469265"/>
                  </a:lnTo>
                  <a:lnTo>
                    <a:pt x="234454" y="468630"/>
                  </a:lnTo>
                  <a:lnTo>
                    <a:pt x="233768" y="469633"/>
                  </a:lnTo>
                  <a:lnTo>
                    <a:pt x="233451" y="470141"/>
                  </a:lnTo>
                  <a:lnTo>
                    <a:pt x="234734" y="470712"/>
                  </a:lnTo>
                  <a:lnTo>
                    <a:pt x="236016" y="471309"/>
                  </a:lnTo>
                  <a:lnTo>
                    <a:pt x="237299" y="471868"/>
                  </a:lnTo>
                  <a:lnTo>
                    <a:pt x="237515" y="471411"/>
                  </a:lnTo>
                  <a:lnTo>
                    <a:pt x="237985" y="470509"/>
                  </a:lnTo>
                  <a:close/>
                </a:path>
                <a:path w="1184910" h="1149984">
                  <a:moveTo>
                    <a:pt x="252272" y="375691"/>
                  </a:moveTo>
                  <a:lnTo>
                    <a:pt x="250761" y="370001"/>
                  </a:lnTo>
                  <a:lnTo>
                    <a:pt x="249415" y="373138"/>
                  </a:lnTo>
                  <a:lnTo>
                    <a:pt x="249097" y="374573"/>
                  </a:lnTo>
                  <a:lnTo>
                    <a:pt x="252272" y="375691"/>
                  </a:lnTo>
                  <a:close/>
                </a:path>
                <a:path w="1184910" h="1149984">
                  <a:moveTo>
                    <a:pt x="252603" y="506945"/>
                  </a:moveTo>
                  <a:lnTo>
                    <a:pt x="249301" y="503783"/>
                  </a:lnTo>
                  <a:lnTo>
                    <a:pt x="248970" y="504113"/>
                  </a:lnTo>
                  <a:lnTo>
                    <a:pt x="248310" y="504812"/>
                  </a:lnTo>
                  <a:lnTo>
                    <a:pt x="249428" y="505904"/>
                  </a:lnTo>
                  <a:lnTo>
                    <a:pt x="250571" y="506984"/>
                  </a:lnTo>
                  <a:lnTo>
                    <a:pt x="251701" y="508076"/>
                  </a:lnTo>
                  <a:lnTo>
                    <a:pt x="252018" y="507695"/>
                  </a:lnTo>
                  <a:lnTo>
                    <a:pt x="252310" y="507326"/>
                  </a:lnTo>
                  <a:lnTo>
                    <a:pt x="252603" y="506945"/>
                  </a:lnTo>
                  <a:close/>
                </a:path>
                <a:path w="1184910" h="1149984">
                  <a:moveTo>
                    <a:pt x="260134" y="240715"/>
                  </a:moveTo>
                  <a:lnTo>
                    <a:pt x="259956" y="240449"/>
                  </a:lnTo>
                  <a:lnTo>
                    <a:pt x="259600" y="239953"/>
                  </a:lnTo>
                  <a:lnTo>
                    <a:pt x="258483" y="240360"/>
                  </a:lnTo>
                  <a:lnTo>
                    <a:pt x="256260" y="241211"/>
                  </a:lnTo>
                  <a:lnTo>
                    <a:pt x="256298" y="241503"/>
                  </a:lnTo>
                  <a:lnTo>
                    <a:pt x="256324" y="241820"/>
                  </a:lnTo>
                  <a:lnTo>
                    <a:pt x="256374" y="242112"/>
                  </a:lnTo>
                  <a:lnTo>
                    <a:pt x="257073" y="242227"/>
                  </a:lnTo>
                  <a:lnTo>
                    <a:pt x="257886" y="242620"/>
                  </a:lnTo>
                  <a:lnTo>
                    <a:pt x="259118" y="242074"/>
                  </a:lnTo>
                  <a:lnTo>
                    <a:pt x="259600" y="241300"/>
                  </a:lnTo>
                  <a:lnTo>
                    <a:pt x="260134" y="240715"/>
                  </a:lnTo>
                  <a:close/>
                </a:path>
                <a:path w="1184910" h="1149984">
                  <a:moveTo>
                    <a:pt x="293281" y="206971"/>
                  </a:moveTo>
                  <a:lnTo>
                    <a:pt x="292874" y="206933"/>
                  </a:lnTo>
                  <a:lnTo>
                    <a:pt x="292100" y="206844"/>
                  </a:lnTo>
                  <a:lnTo>
                    <a:pt x="291896" y="208953"/>
                  </a:lnTo>
                  <a:lnTo>
                    <a:pt x="291782" y="210007"/>
                  </a:lnTo>
                  <a:lnTo>
                    <a:pt x="292188" y="210019"/>
                  </a:lnTo>
                  <a:lnTo>
                    <a:pt x="292989" y="210108"/>
                  </a:lnTo>
                  <a:lnTo>
                    <a:pt x="293141" y="209054"/>
                  </a:lnTo>
                  <a:lnTo>
                    <a:pt x="293192" y="208013"/>
                  </a:lnTo>
                  <a:lnTo>
                    <a:pt x="293281" y="206971"/>
                  </a:lnTo>
                  <a:close/>
                </a:path>
                <a:path w="1184910" h="1149984">
                  <a:moveTo>
                    <a:pt x="295846" y="1003465"/>
                  </a:moveTo>
                  <a:lnTo>
                    <a:pt x="295236" y="1003465"/>
                  </a:lnTo>
                  <a:lnTo>
                    <a:pt x="294614" y="1003439"/>
                  </a:lnTo>
                  <a:lnTo>
                    <a:pt x="294005" y="1003427"/>
                  </a:lnTo>
                  <a:lnTo>
                    <a:pt x="293420" y="1005547"/>
                  </a:lnTo>
                  <a:lnTo>
                    <a:pt x="292747" y="1007668"/>
                  </a:lnTo>
                  <a:lnTo>
                    <a:pt x="295465" y="1010983"/>
                  </a:lnTo>
                  <a:lnTo>
                    <a:pt x="295630" y="1007554"/>
                  </a:lnTo>
                  <a:lnTo>
                    <a:pt x="295744" y="1005509"/>
                  </a:lnTo>
                  <a:lnTo>
                    <a:pt x="295846" y="1003465"/>
                  </a:lnTo>
                  <a:close/>
                </a:path>
                <a:path w="1184910" h="1149984">
                  <a:moveTo>
                    <a:pt x="299732" y="94361"/>
                  </a:moveTo>
                  <a:lnTo>
                    <a:pt x="297535" y="94589"/>
                  </a:lnTo>
                  <a:lnTo>
                    <a:pt x="294843" y="94894"/>
                  </a:lnTo>
                  <a:lnTo>
                    <a:pt x="296837" y="97459"/>
                  </a:lnTo>
                  <a:lnTo>
                    <a:pt x="298183" y="97345"/>
                  </a:lnTo>
                  <a:lnTo>
                    <a:pt x="299732" y="94361"/>
                  </a:lnTo>
                  <a:close/>
                </a:path>
                <a:path w="1184910" h="1149984">
                  <a:moveTo>
                    <a:pt x="304990" y="355790"/>
                  </a:moveTo>
                  <a:lnTo>
                    <a:pt x="303568" y="355384"/>
                  </a:lnTo>
                  <a:lnTo>
                    <a:pt x="302133" y="355015"/>
                  </a:lnTo>
                  <a:lnTo>
                    <a:pt x="300672" y="354609"/>
                  </a:lnTo>
                  <a:lnTo>
                    <a:pt x="300355" y="355295"/>
                  </a:lnTo>
                  <a:lnTo>
                    <a:pt x="300177" y="355612"/>
                  </a:lnTo>
                  <a:lnTo>
                    <a:pt x="301688" y="356044"/>
                  </a:lnTo>
                  <a:lnTo>
                    <a:pt x="304685" y="356933"/>
                  </a:lnTo>
                  <a:lnTo>
                    <a:pt x="304787" y="356539"/>
                  </a:lnTo>
                  <a:lnTo>
                    <a:pt x="304901" y="356171"/>
                  </a:lnTo>
                  <a:lnTo>
                    <a:pt x="304990" y="355790"/>
                  </a:lnTo>
                  <a:close/>
                </a:path>
                <a:path w="1184910" h="1149984">
                  <a:moveTo>
                    <a:pt x="309283" y="725398"/>
                  </a:moveTo>
                  <a:lnTo>
                    <a:pt x="309003" y="724725"/>
                  </a:lnTo>
                  <a:lnTo>
                    <a:pt x="308825" y="723900"/>
                  </a:lnTo>
                  <a:lnTo>
                    <a:pt x="308356" y="723379"/>
                  </a:lnTo>
                  <a:lnTo>
                    <a:pt x="308178" y="723150"/>
                  </a:lnTo>
                  <a:lnTo>
                    <a:pt x="306971" y="723417"/>
                  </a:lnTo>
                  <a:lnTo>
                    <a:pt x="306806" y="723722"/>
                  </a:lnTo>
                  <a:lnTo>
                    <a:pt x="306527" y="724331"/>
                  </a:lnTo>
                  <a:lnTo>
                    <a:pt x="306679" y="725157"/>
                  </a:lnTo>
                  <a:lnTo>
                    <a:pt x="306641" y="726452"/>
                  </a:lnTo>
                  <a:lnTo>
                    <a:pt x="308597" y="725690"/>
                  </a:lnTo>
                  <a:lnTo>
                    <a:pt x="309283" y="725398"/>
                  </a:lnTo>
                  <a:close/>
                </a:path>
                <a:path w="1184910" h="1149984">
                  <a:moveTo>
                    <a:pt x="323735" y="563880"/>
                  </a:moveTo>
                  <a:lnTo>
                    <a:pt x="321462" y="560895"/>
                  </a:lnTo>
                  <a:lnTo>
                    <a:pt x="320027" y="561848"/>
                  </a:lnTo>
                  <a:lnTo>
                    <a:pt x="318681" y="563003"/>
                  </a:lnTo>
                  <a:lnTo>
                    <a:pt x="318503" y="563130"/>
                  </a:lnTo>
                  <a:lnTo>
                    <a:pt x="318706" y="563702"/>
                  </a:lnTo>
                  <a:lnTo>
                    <a:pt x="318770" y="564476"/>
                  </a:lnTo>
                  <a:lnTo>
                    <a:pt x="321525" y="564121"/>
                  </a:lnTo>
                  <a:lnTo>
                    <a:pt x="323735" y="563880"/>
                  </a:lnTo>
                  <a:close/>
                </a:path>
                <a:path w="1184910" h="1149984">
                  <a:moveTo>
                    <a:pt x="355930" y="529107"/>
                  </a:moveTo>
                  <a:lnTo>
                    <a:pt x="352882" y="527469"/>
                  </a:lnTo>
                  <a:lnTo>
                    <a:pt x="352704" y="527761"/>
                  </a:lnTo>
                  <a:lnTo>
                    <a:pt x="352539" y="528053"/>
                  </a:lnTo>
                  <a:lnTo>
                    <a:pt x="352361" y="528345"/>
                  </a:lnTo>
                  <a:lnTo>
                    <a:pt x="355257" y="530250"/>
                  </a:lnTo>
                  <a:lnTo>
                    <a:pt x="355701" y="529488"/>
                  </a:lnTo>
                  <a:lnTo>
                    <a:pt x="355930" y="529107"/>
                  </a:lnTo>
                  <a:close/>
                </a:path>
                <a:path w="1184910" h="1149984">
                  <a:moveTo>
                    <a:pt x="366471" y="258940"/>
                  </a:moveTo>
                  <a:lnTo>
                    <a:pt x="363245" y="254622"/>
                  </a:lnTo>
                  <a:lnTo>
                    <a:pt x="362889" y="254863"/>
                  </a:lnTo>
                  <a:lnTo>
                    <a:pt x="362546" y="255079"/>
                  </a:lnTo>
                  <a:lnTo>
                    <a:pt x="362191" y="255333"/>
                  </a:lnTo>
                  <a:lnTo>
                    <a:pt x="363118" y="256832"/>
                  </a:lnTo>
                  <a:lnTo>
                    <a:pt x="364032" y="258368"/>
                  </a:lnTo>
                  <a:lnTo>
                    <a:pt x="364959" y="259880"/>
                  </a:lnTo>
                  <a:lnTo>
                    <a:pt x="365455" y="259562"/>
                  </a:lnTo>
                  <a:lnTo>
                    <a:pt x="366471" y="258940"/>
                  </a:lnTo>
                  <a:close/>
                </a:path>
                <a:path w="1184910" h="1149984">
                  <a:moveTo>
                    <a:pt x="374357" y="74828"/>
                  </a:moveTo>
                  <a:lnTo>
                    <a:pt x="373291" y="73660"/>
                  </a:lnTo>
                  <a:lnTo>
                    <a:pt x="372249" y="72504"/>
                  </a:lnTo>
                  <a:lnTo>
                    <a:pt x="371208" y="71348"/>
                  </a:lnTo>
                  <a:lnTo>
                    <a:pt x="370890" y="71628"/>
                  </a:lnTo>
                  <a:lnTo>
                    <a:pt x="370268" y="72250"/>
                  </a:lnTo>
                  <a:lnTo>
                    <a:pt x="371322" y="73393"/>
                  </a:lnTo>
                  <a:lnTo>
                    <a:pt x="372364" y="74561"/>
                  </a:lnTo>
                  <a:lnTo>
                    <a:pt x="373418" y="75717"/>
                  </a:lnTo>
                  <a:lnTo>
                    <a:pt x="374053" y="75120"/>
                  </a:lnTo>
                  <a:lnTo>
                    <a:pt x="374357" y="74828"/>
                  </a:lnTo>
                  <a:close/>
                </a:path>
                <a:path w="1184910" h="1149984">
                  <a:moveTo>
                    <a:pt x="377164" y="997292"/>
                  </a:moveTo>
                  <a:lnTo>
                    <a:pt x="375119" y="995972"/>
                  </a:lnTo>
                  <a:lnTo>
                    <a:pt x="374091" y="995286"/>
                  </a:lnTo>
                  <a:lnTo>
                    <a:pt x="373786" y="995832"/>
                  </a:lnTo>
                  <a:lnTo>
                    <a:pt x="373456" y="996378"/>
                  </a:lnTo>
                  <a:lnTo>
                    <a:pt x="373138" y="996924"/>
                  </a:lnTo>
                  <a:lnTo>
                    <a:pt x="374256" y="997458"/>
                  </a:lnTo>
                  <a:lnTo>
                    <a:pt x="375399" y="997966"/>
                  </a:lnTo>
                  <a:lnTo>
                    <a:pt x="376542" y="998499"/>
                  </a:lnTo>
                  <a:lnTo>
                    <a:pt x="376758" y="998105"/>
                  </a:lnTo>
                  <a:lnTo>
                    <a:pt x="376948" y="997699"/>
                  </a:lnTo>
                  <a:lnTo>
                    <a:pt x="377164" y="997292"/>
                  </a:lnTo>
                  <a:close/>
                </a:path>
                <a:path w="1184910" h="1149984">
                  <a:moveTo>
                    <a:pt x="381800" y="1008519"/>
                  </a:moveTo>
                  <a:lnTo>
                    <a:pt x="380072" y="1006195"/>
                  </a:lnTo>
                  <a:lnTo>
                    <a:pt x="379145" y="1004976"/>
                  </a:lnTo>
                  <a:lnTo>
                    <a:pt x="378231" y="1003757"/>
                  </a:lnTo>
                  <a:lnTo>
                    <a:pt x="378231" y="1006881"/>
                  </a:lnTo>
                  <a:lnTo>
                    <a:pt x="381800" y="1008519"/>
                  </a:lnTo>
                  <a:close/>
                </a:path>
                <a:path w="1184910" h="1149984">
                  <a:moveTo>
                    <a:pt x="407111" y="202399"/>
                  </a:moveTo>
                  <a:lnTo>
                    <a:pt x="406730" y="201625"/>
                  </a:lnTo>
                  <a:lnTo>
                    <a:pt x="406641" y="201015"/>
                  </a:lnTo>
                  <a:lnTo>
                    <a:pt x="405879" y="201193"/>
                  </a:lnTo>
                  <a:lnTo>
                    <a:pt x="404876" y="201104"/>
                  </a:lnTo>
                  <a:lnTo>
                    <a:pt x="404075" y="201968"/>
                  </a:lnTo>
                  <a:lnTo>
                    <a:pt x="404368" y="202971"/>
                  </a:lnTo>
                  <a:lnTo>
                    <a:pt x="404368" y="204558"/>
                  </a:lnTo>
                  <a:lnTo>
                    <a:pt x="405688" y="203669"/>
                  </a:lnTo>
                  <a:lnTo>
                    <a:pt x="406488" y="203365"/>
                  </a:lnTo>
                  <a:lnTo>
                    <a:pt x="406869" y="202793"/>
                  </a:lnTo>
                  <a:lnTo>
                    <a:pt x="407111" y="202399"/>
                  </a:lnTo>
                  <a:close/>
                </a:path>
                <a:path w="1184910" h="1149984">
                  <a:moveTo>
                    <a:pt x="411441" y="918527"/>
                  </a:moveTo>
                  <a:lnTo>
                    <a:pt x="411111" y="917257"/>
                  </a:lnTo>
                  <a:lnTo>
                    <a:pt x="411022" y="915962"/>
                  </a:lnTo>
                  <a:lnTo>
                    <a:pt x="410654" y="915873"/>
                  </a:lnTo>
                  <a:lnTo>
                    <a:pt x="409740" y="915670"/>
                  </a:lnTo>
                  <a:lnTo>
                    <a:pt x="408711" y="916000"/>
                  </a:lnTo>
                  <a:lnTo>
                    <a:pt x="407720" y="916114"/>
                  </a:lnTo>
                  <a:lnTo>
                    <a:pt x="407847" y="916863"/>
                  </a:lnTo>
                  <a:lnTo>
                    <a:pt x="407758" y="918083"/>
                  </a:lnTo>
                  <a:lnTo>
                    <a:pt x="408139" y="918273"/>
                  </a:lnTo>
                  <a:lnTo>
                    <a:pt x="408940" y="918641"/>
                  </a:lnTo>
                  <a:lnTo>
                    <a:pt x="409981" y="918451"/>
                  </a:lnTo>
                  <a:lnTo>
                    <a:pt x="411441" y="918527"/>
                  </a:lnTo>
                  <a:close/>
                </a:path>
                <a:path w="1184910" h="1149984">
                  <a:moveTo>
                    <a:pt x="418706" y="1020292"/>
                  </a:moveTo>
                  <a:lnTo>
                    <a:pt x="415963" y="1020089"/>
                  </a:lnTo>
                  <a:lnTo>
                    <a:pt x="414616" y="1020000"/>
                  </a:lnTo>
                  <a:lnTo>
                    <a:pt x="414566" y="1020419"/>
                  </a:lnTo>
                  <a:lnTo>
                    <a:pt x="414528" y="1020838"/>
                  </a:lnTo>
                  <a:lnTo>
                    <a:pt x="414477" y="1021270"/>
                  </a:lnTo>
                  <a:lnTo>
                    <a:pt x="418528" y="1021765"/>
                  </a:lnTo>
                  <a:lnTo>
                    <a:pt x="418592" y="1021270"/>
                  </a:lnTo>
                  <a:lnTo>
                    <a:pt x="418642" y="1020775"/>
                  </a:lnTo>
                  <a:lnTo>
                    <a:pt x="418706" y="1020292"/>
                  </a:lnTo>
                  <a:close/>
                </a:path>
                <a:path w="1184910" h="1149984">
                  <a:moveTo>
                    <a:pt x="421144" y="749071"/>
                  </a:moveTo>
                  <a:lnTo>
                    <a:pt x="420903" y="748804"/>
                  </a:lnTo>
                  <a:lnTo>
                    <a:pt x="420649" y="748538"/>
                  </a:lnTo>
                  <a:lnTo>
                    <a:pt x="420408" y="748271"/>
                  </a:lnTo>
                  <a:lnTo>
                    <a:pt x="416547" y="750976"/>
                  </a:lnTo>
                  <a:lnTo>
                    <a:pt x="417969" y="751649"/>
                  </a:lnTo>
                  <a:lnTo>
                    <a:pt x="419023" y="751509"/>
                  </a:lnTo>
                  <a:lnTo>
                    <a:pt x="419823" y="751001"/>
                  </a:lnTo>
                  <a:lnTo>
                    <a:pt x="420408" y="750620"/>
                  </a:lnTo>
                  <a:lnTo>
                    <a:pt x="420712" y="749731"/>
                  </a:lnTo>
                  <a:lnTo>
                    <a:pt x="421144" y="749071"/>
                  </a:lnTo>
                  <a:close/>
                </a:path>
                <a:path w="1184910" h="1149984">
                  <a:moveTo>
                    <a:pt x="432968" y="162750"/>
                  </a:moveTo>
                  <a:lnTo>
                    <a:pt x="426199" y="161290"/>
                  </a:lnTo>
                  <a:lnTo>
                    <a:pt x="428231" y="164769"/>
                  </a:lnTo>
                  <a:lnTo>
                    <a:pt x="429831" y="164414"/>
                  </a:lnTo>
                  <a:lnTo>
                    <a:pt x="432968" y="162750"/>
                  </a:lnTo>
                  <a:close/>
                </a:path>
                <a:path w="1184910" h="1149984">
                  <a:moveTo>
                    <a:pt x="471678" y="482079"/>
                  </a:moveTo>
                  <a:lnTo>
                    <a:pt x="471271" y="480301"/>
                  </a:lnTo>
                  <a:lnTo>
                    <a:pt x="470954" y="480237"/>
                  </a:lnTo>
                  <a:lnTo>
                    <a:pt x="470065" y="480072"/>
                  </a:lnTo>
                  <a:lnTo>
                    <a:pt x="469112" y="480428"/>
                  </a:lnTo>
                  <a:lnTo>
                    <a:pt x="467563" y="480656"/>
                  </a:lnTo>
                  <a:lnTo>
                    <a:pt x="468198" y="481787"/>
                  </a:lnTo>
                  <a:lnTo>
                    <a:pt x="468515" y="482904"/>
                  </a:lnTo>
                  <a:lnTo>
                    <a:pt x="468871" y="482930"/>
                  </a:lnTo>
                  <a:lnTo>
                    <a:pt x="469773" y="482981"/>
                  </a:lnTo>
                  <a:lnTo>
                    <a:pt x="470738" y="482612"/>
                  </a:lnTo>
                  <a:lnTo>
                    <a:pt x="471551" y="482155"/>
                  </a:lnTo>
                  <a:lnTo>
                    <a:pt x="471678" y="482079"/>
                  </a:lnTo>
                  <a:close/>
                </a:path>
                <a:path w="1184910" h="1149984">
                  <a:moveTo>
                    <a:pt x="493064" y="225869"/>
                  </a:moveTo>
                  <a:lnTo>
                    <a:pt x="492709" y="225107"/>
                  </a:lnTo>
                  <a:lnTo>
                    <a:pt x="492620" y="224561"/>
                  </a:lnTo>
                  <a:lnTo>
                    <a:pt x="491896" y="224739"/>
                  </a:lnTo>
                  <a:lnTo>
                    <a:pt x="491045" y="224751"/>
                  </a:lnTo>
                  <a:lnTo>
                    <a:pt x="490486" y="225158"/>
                  </a:lnTo>
                  <a:lnTo>
                    <a:pt x="490232" y="225336"/>
                  </a:lnTo>
                  <a:lnTo>
                    <a:pt x="490550" y="226314"/>
                  </a:lnTo>
                  <a:lnTo>
                    <a:pt x="490664" y="227533"/>
                  </a:lnTo>
                  <a:lnTo>
                    <a:pt x="491642" y="226961"/>
                  </a:lnTo>
                  <a:lnTo>
                    <a:pt x="492391" y="226707"/>
                  </a:lnTo>
                  <a:lnTo>
                    <a:pt x="492823" y="226174"/>
                  </a:lnTo>
                  <a:lnTo>
                    <a:pt x="493064" y="225869"/>
                  </a:lnTo>
                  <a:close/>
                </a:path>
                <a:path w="1184910" h="1149984">
                  <a:moveTo>
                    <a:pt x="496049" y="237705"/>
                  </a:moveTo>
                  <a:lnTo>
                    <a:pt x="493293" y="237299"/>
                  </a:lnTo>
                  <a:lnTo>
                    <a:pt x="491896" y="237083"/>
                  </a:lnTo>
                  <a:lnTo>
                    <a:pt x="491769" y="237909"/>
                  </a:lnTo>
                  <a:lnTo>
                    <a:pt x="491680" y="238328"/>
                  </a:lnTo>
                  <a:lnTo>
                    <a:pt x="493064" y="238594"/>
                  </a:lnTo>
                  <a:lnTo>
                    <a:pt x="495795" y="239090"/>
                  </a:lnTo>
                  <a:lnTo>
                    <a:pt x="495896" y="238633"/>
                  </a:lnTo>
                  <a:lnTo>
                    <a:pt x="495960" y="238163"/>
                  </a:lnTo>
                  <a:lnTo>
                    <a:pt x="496049" y="237705"/>
                  </a:lnTo>
                  <a:close/>
                </a:path>
                <a:path w="1184910" h="1149984">
                  <a:moveTo>
                    <a:pt x="522211" y="2895"/>
                  </a:moveTo>
                  <a:lnTo>
                    <a:pt x="521716" y="2654"/>
                  </a:lnTo>
                  <a:lnTo>
                    <a:pt x="520738" y="2235"/>
                  </a:lnTo>
                  <a:lnTo>
                    <a:pt x="520153" y="3975"/>
                  </a:lnTo>
                  <a:lnTo>
                    <a:pt x="519925" y="4876"/>
                  </a:lnTo>
                  <a:lnTo>
                    <a:pt x="520903" y="5334"/>
                  </a:lnTo>
                  <a:lnTo>
                    <a:pt x="521423" y="4495"/>
                  </a:lnTo>
                  <a:lnTo>
                    <a:pt x="521792" y="3670"/>
                  </a:lnTo>
                  <a:lnTo>
                    <a:pt x="522211" y="2895"/>
                  </a:lnTo>
                  <a:close/>
                </a:path>
                <a:path w="1184910" h="1149984">
                  <a:moveTo>
                    <a:pt x="555980" y="821436"/>
                  </a:moveTo>
                  <a:lnTo>
                    <a:pt x="554710" y="821347"/>
                  </a:lnTo>
                  <a:lnTo>
                    <a:pt x="554609" y="822972"/>
                  </a:lnTo>
                  <a:lnTo>
                    <a:pt x="554558" y="824598"/>
                  </a:lnTo>
                  <a:lnTo>
                    <a:pt x="554482" y="826198"/>
                  </a:lnTo>
                  <a:lnTo>
                    <a:pt x="554875" y="826223"/>
                  </a:lnTo>
                  <a:lnTo>
                    <a:pt x="555269" y="826236"/>
                  </a:lnTo>
                  <a:lnTo>
                    <a:pt x="555663" y="826274"/>
                  </a:lnTo>
                  <a:lnTo>
                    <a:pt x="555777" y="824661"/>
                  </a:lnTo>
                  <a:lnTo>
                    <a:pt x="555866" y="823048"/>
                  </a:lnTo>
                  <a:lnTo>
                    <a:pt x="555980" y="821436"/>
                  </a:lnTo>
                  <a:close/>
                </a:path>
                <a:path w="1184910" h="1149984">
                  <a:moveTo>
                    <a:pt x="564616" y="659574"/>
                  </a:moveTo>
                  <a:lnTo>
                    <a:pt x="564464" y="657415"/>
                  </a:lnTo>
                  <a:lnTo>
                    <a:pt x="563473" y="656120"/>
                  </a:lnTo>
                  <a:lnTo>
                    <a:pt x="559841" y="656247"/>
                  </a:lnTo>
                  <a:lnTo>
                    <a:pt x="561403" y="658012"/>
                  </a:lnTo>
                  <a:lnTo>
                    <a:pt x="563372" y="660234"/>
                  </a:lnTo>
                  <a:lnTo>
                    <a:pt x="564197" y="659790"/>
                  </a:lnTo>
                  <a:lnTo>
                    <a:pt x="564616" y="659574"/>
                  </a:lnTo>
                  <a:close/>
                </a:path>
                <a:path w="1184910" h="1149984">
                  <a:moveTo>
                    <a:pt x="575017" y="738060"/>
                  </a:moveTo>
                  <a:lnTo>
                    <a:pt x="573989" y="738174"/>
                  </a:lnTo>
                  <a:lnTo>
                    <a:pt x="571931" y="738390"/>
                  </a:lnTo>
                  <a:lnTo>
                    <a:pt x="571969" y="738797"/>
                  </a:lnTo>
                  <a:lnTo>
                    <a:pt x="571982" y="739190"/>
                  </a:lnTo>
                  <a:lnTo>
                    <a:pt x="572008" y="739571"/>
                  </a:lnTo>
                  <a:lnTo>
                    <a:pt x="572947" y="739609"/>
                  </a:lnTo>
                  <a:lnTo>
                    <a:pt x="573887" y="739648"/>
                  </a:lnTo>
                  <a:lnTo>
                    <a:pt x="574827" y="739686"/>
                  </a:lnTo>
                  <a:lnTo>
                    <a:pt x="574878" y="739140"/>
                  </a:lnTo>
                  <a:lnTo>
                    <a:pt x="574954" y="738593"/>
                  </a:lnTo>
                  <a:lnTo>
                    <a:pt x="575017" y="738060"/>
                  </a:lnTo>
                  <a:close/>
                </a:path>
                <a:path w="1184910" h="1149984">
                  <a:moveTo>
                    <a:pt x="589648" y="861402"/>
                  </a:moveTo>
                  <a:lnTo>
                    <a:pt x="588581" y="857237"/>
                  </a:lnTo>
                  <a:lnTo>
                    <a:pt x="586295" y="858583"/>
                  </a:lnTo>
                  <a:lnTo>
                    <a:pt x="584060" y="860082"/>
                  </a:lnTo>
                  <a:lnTo>
                    <a:pt x="585812" y="860501"/>
                  </a:lnTo>
                  <a:lnTo>
                    <a:pt x="589648" y="861402"/>
                  </a:lnTo>
                  <a:close/>
                </a:path>
                <a:path w="1184910" h="1149984">
                  <a:moveTo>
                    <a:pt x="603592" y="1032179"/>
                  </a:moveTo>
                  <a:lnTo>
                    <a:pt x="603059" y="1031290"/>
                  </a:lnTo>
                  <a:lnTo>
                    <a:pt x="602830" y="1030757"/>
                  </a:lnTo>
                  <a:lnTo>
                    <a:pt x="601967" y="1031113"/>
                  </a:lnTo>
                  <a:lnTo>
                    <a:pt x="601052" y="1031405"/>
                  </a:lnTo>
                  <a:lnTo>
                    <a:pt x="600290" y="1031938"/>
                  </a:lnTo>
                  <a:lnTo>
                    <a:pt x="600138" y="1032027"/>
                  </a:lnTo>
                  <a:lnTo>
                    <a:pt x="600570" y="1032967"/>
                  </a:lnTo>
                  <a:lnTo>
                    <a:pt x="600811" y="1033945"/>
                  </a:lnTo>
                  <a:lnTo>
                    <a:pt x="601878" y="1033310"/>
                  </a:lnTo>
                  <a:lnTo>
                    <a:pt x="602742" y="1032903"/>
                  </a:lnTo>
                  <a:lnTo>
                    <a:pt x="603465" y="1032306"/>
                  </a:lnTo>
                  <a:lnTo>
                    <a:pt x="603592" y="1032179"/>
                  </a:lnTo>
                  <a:close/>
                </a:path>
                <a:path w="1184910" h="1149984">
                  <a:moveTo>
                    <a:pt x="641756" y="2298"/>
                  </a:moveTo>
                  <a:lnTo>
                    <a:pt x="641553" y="457"/>
                  </a:lnTo>
                  <a:lnTo>
                    <a:pt x="637400" y="0"/>
                  </a:lnTo>
                  <a:lnTo>
                    <a:pt x="639089" y="2324"/>
                  </a:lnTo>
                  <a:lnTo>
                    <a:pt x="640016" y="3606"/>
                  </a:lnTo>
                  <a:lnTo>
                    <a:pt x="640956" y="4902"/>
                  </a:lnTo>
                  <a:lnTo>
                    <a:pt x="641756" y="2298"/>
                  </a:lnTo>
                  <a:close/>
                </a:path>
                <a:path w="1184910" h="1149984">
                  <a:moveTo>
                    <a:pt x="654888" y="200850"/>
                  </a:moveTo>
                  <a:lnTo>
                    <a:pt x="654456" y="199618"/>
                  </a:lnTo>
                  <a:lnTo>
                    <a:pt x="653923" y="198526"/>
                  </a:lnTo>
                  <a:lnTo>
                    <a:pt x="653427" y="197434"/>
                  </a:lnTo>
                  <a:lnTo>
                    <a:pt x="652780" y="197739"/>
                  </a:lnTo>
                  <a:lnTo>
                    <a:pt x="652145" y="198069"/>
                  </a:lnTo>
                  <a:lnTo>
                    <a:pt x="651510" y="198374"/>
                  </a:lnTo>
                  <a:lnTo>
                    <a:pt x="652106" y="199440"/>
                  </a:lnTo>
                  <a:lnTo>
                    <a:pt x="652678" y="200533"/>
                  </a:lnTo>
                  <a:lnTo>
                    <a:pt x="653427" y="201599"/>
                  </a:lnTo>
                  <a:lnTo>
                    <a:pt x="654888" y="200850"/>
                  </a:lnTo>
                  <a:close/>
                </a:path>
                <a:path w="1184910" h="1149984">
                  <a:moveTo>
                    <a:pt x="664337" y="28168"/>
                  </a:moveTo>
                  <a:lnTo>
                    <a:pt x="664184" y="25844"/>
                  </a:lnTo>
                  <a:lnTo>
                    <a:pt x="664133" y="24460"/>
                  </a:lnTo>
                  <a:lnTo>
                    <a:pt x="664057" y="23063"/>
                  </a:lnTo>
                  <a:lnTo>
                    <a:pt x="661822" y="24765"/>
                  </a:lnTo>
                  <a:lnTo>
                    <a:pt x="661771" y="26238"/>
                  </a:lnTo>
                  <a:lnTo>
                    <a:pt x="664337" y="28168"/>
                  </a:lnTo>
                  <a:close/>
                </a:path>
                <a:path w="1184910" h="1149984">
                  <a:moveTo>
                    <a:pt x="686854" y="465950"/>
                  </a:moveTo>
                  <a:lnTo>
                    <a:pt x="686828" y="464743"/>
                  </a:lnTo>
                  <a:lnTo>
                    <a:pt x="684999" y="462953"/>
                  </a:lnTo>
                  <a:lnTo>
                    <a:pt x="683564" y="462889"/>
                  </a:lnTo>
                  <a:lnTo>
                    <a:pt x="682498" y="465099"/>
                  </a:lnTo>
                  <a:lnTo>
                    <a:pt x="683450" y="467118"/>
                  </a:lnTo>
                  <a:lnTo>
                    <a:pt x="684872" y="467487"/>
                  </a:lnTo>
                  <a:lnTo>
                    <a:pt x="686574" y="466178"/>
                  </a:lnTo>
                  <a:lnTo>
                    <a:pt x="686854" y="465950"/>
                  </a:lnTo>
                  <a:close/>
                </a:path>
                <a:path w="1184910" h="1149984">
                  <a:moveTo>
                    <a:pt x="688733" y="843394"/>
                  </a:moveTo>
                  <a:lnTo>
                    <a:pt x="688416" y="842962"/>
                  </a:lnTo>
                  <a:lnTo>
                    <a:pt x="688098" y="842556"/>
                  </a:lnTo>
                  <a:lnTo>
                    <a:pt x="687793" y="842137"/>
                  </a:lnTo>
                  <a:lnTo>
                    <a:pt x="687273" y="842416"/>
                  </a:lnTo>
                  <a:lnTo>
                    <a:pt x="686625" y="842581"/>
                  </a:lnTo>
                  <a:lnTo>
                    <a:pt x="685965" y="843597"/>
                  </a:lnTo>
                  <a:lnTo>
                    <a:pt x="685863" y="844346"/>
                  </a:lnTo>
                  <a:lnTo>
                    <a:pt x="685660" y="845032"/>
                  </a:lnTo>
                  <a:lnTo>
                    <a:pt x="686676" y="844499"/>
                  </a:lnTo>
                  <a:lnTo>
                    <a:pt x="687705" y="843927"/>
                  </a:lnTo>
                  <a:lnTo>
                    <a:pt x="688733" y="843394"/>
                  </a:lnTo>
                  <a:close/>
                </a:path>
                <a:path w="1184910" h="1149984">
                  <a:moveTo>
                    <a:pt x="689051" y="756704"/>
                  </a:moveTo>
                  <a:lnTo>
                    <a:pt x="688682" y="755992"/>
                  </a:lnTo>
                  <a:lnTo>
                    <a:pt x="688441" y="755205"/>
                  </a:lnTo>
                  <a:lnTo>
                    <a:pt x="687463" y="754011"/>
                  </a:lnTo>
                  <a:lnTo>
                    <a:pt x="686765" y="753643"/>
                  </a:lnTo>
                  <a:lnTo>
                    <a:pt x="686155" y="753160"/>
                  </a:lnTo>
                  <a:lnTo>
                    <a:pt x="685939" y="753427"/>
                  </a:lnTo>
                  <a:lnTo>
                    <a:pt x="685673" y="753681"/>
                  </a:lnTo>
                  <a:lnTo>
                    <a:pt x="685431" y="753935"/>
                  </a:lnTo>
                  <a:lnTo>
                    <a:pt x="686396" y="755027"/>
                  </a:lnTo>
                  <a:lnTo>
                    <a:pt x="687336" y="756132"/>
                  </a:lnTo>
                  <a:lnTo>
                    <a:pt x="688314" y="757224"/>
                  </a:lnTo>
                  <a:lnTo>
                    <a:pt x="688797" y="756894"/>
                  </a:lnTo>
                  <a:lnTo>
                    <a:pt x="689051" y="756704"/>
                  </a:lnTo>
                  <a:close/>
                </a:path>
                <a:path w="1184910" h="1149984">
                  <a:moveTo>
                    <a:pt x="703668" y="19824"/>
                  </a:moveTo>
                  <a:lnTo>
                    <a:pt x="703262" y="18846"/>
                  </a:lnTo>
                  <a:lnTo>
                    <a:pt x="703097" y="18097"/>
                  </a:lnTo>
                  <a:lnTo>
                    <a:pt x="702652" y="17564"/>
                  </a:lnTo>
                  <a:lnTo>
                    <a:pt x="702487" y="17399"/>
                  </a:lnTo>
                  <a:lnTo>
                    <a:pt x="701217" y="17780"/>
                  </a:lnTo>
                  <a:lnTo>
                    <a:pt x="701217" y="17919"/>
                  </a:lnTo>
                  <a:lnTo>
                    <a:pt x="701179" y="18605"/>
                  </a:lnTo>
                  <a:lnTo>
                    <a:pt x="701332" y="19405"/>
                  </a:lnTo>
                  <a:lnTo>
                    <a:pt x="701662" y="20002"/>
                  </a:lnTo>
                  <a:lnTo>
                    <a:pt x="701763" y="20180"/>
                  </a:lnTo>
                  <a:lnTo>
                    <a:pt x="702691" y="19939"/>
                  </a:lnTo>
                  <a:lnTo>
                    <a:pt x="703668" y="19824"/>
                  </a:lnTo>
                  <a:close/>
                </a:path>
                <a:path w="1184910" h="1149984">
                  <a:moveTo>
                    <a:pt x="705485" y="605358"/>
                  </a:moveTo>
                  <a:lnTo>
                    <a:pt x="704646" y="604570"/>
                  </a:lnTo>
                  <a:lnTo>
                    <a:pt x="704227" y="604164"/>
                  </a:lnTo>
                  <a:lnTo>
                    <a:pt x="703453" y="604939"/>
                  </a:lnTo>
                  <a:lnTo>
                    <a:pt x="702665" y="605675"/>
                  </a:lnTo>
                  <a:lnTo>
                    <a:pt x="701954" y="606501"/>
                  </a:lnTo>
                  <a:lnTo>
                    <a:pt x="702716" y="607314"/>
                  </a:lnTo>
                  <a:lnTo>
                    <a:pt x="703122" y="607733"/>
                  </a:lnTo>
                  <a:lnTo>
                    <a:pt x="703910" y="606945"/>
                  </a:lnTo>
                  <a:lnTo>
                    <a:pt x="704710" y="606158"/>
                  </a:lnTo>
                  <a:lnTo>
                    <a:pt x="705485" y="605358"/>
                  </a:lnTo>
                  <a:close/>
                </a:path>
                <a:path w="1184910" h="1149984">
                  <a:moveTo>
                    <a:pt x="718642" y="303377"/>
                  </a:moveTo>
                  <a:lnTo>
                    <a:pt x="718007" y="302348"/>
                  </a:lnTo>
                  <a:lnTo>
                    <a:pt x="717054" y="302260"/>
                  </a:lnTo>
                  <a:lnTo>
                    <a:pt x="716368" y="301993"/>
                  </a:lnTo>
                  <a:lnTo>
                    <a:pt x="715721" y="302272"/>
                  </a:lnTo>
                  <a:lnTo>
                    <a:pt x="715060" y="302539"/>
                  </a:lnTo>
                  <a:lnTo>
                    <a:pt x="714387" y="302818"/>
                  </a:lnTo>
                  <a:lnTo>
                    <a:pt x="715022" y="303491"/>
                  </a:lnTo>
                  <a:lnTo>
                    <a:pt x="715543" y="304292"/>
                  </a:lnTo>
                  <a:lnTo>
                    <a:pt x="716305" y="304736"/>
                  </a:lnTo>
                  <a:lnTo>
                    <a:pt x="716864" y="305092"/>
                  </a:lnTo>
                  <a:lnTo>
                    <a:pt x="717715" y="304977"/>
                  </a:lnTo>
                  <a:lnTo>
                    <a:pt x="718451" y="305066"/>
                  </a:lnTo>
                  <a:lnTo>
                    <a:pt x="718413" y="304304"/>
                  </a:lnTo>
                  <a:lnTo>
                    <a:pt x="718642" y="303377"/>
                  </a:lnTo>
                  <a:close/>
                </a:path>
                <a:path w="1184910" h="1149984">
                  <a:moveTo>
                    <a:pt x="719899" y="484212"/>
                  </a:moveTo>
                  <a:lnTo>
                    <a:pt x="718667" y="483489"/>
                  </a:lnTo>
                  <a:lnTo>
                    <a:pt x="715416" y="483285"/>
                  </a:lnTo>
                  <a:lnTo>
                    <a:pt x="716318" y="484759"/>
                  </a:lnTo>
                  <a:lnTo>
                    <a:pt x="716775" y="485698"/>
                  </a:lnTo>
                  <a:lnTo>
                    <a:pt x="717461" y="486435"/>
                  </a:lnTo>
                  <a:lnTo>
                    <a:pt x="717740" y="486778"/>
                  </a:lnTo>
                  <a:lnTo>
                    <a:pt x="718502" y="486702"/>
                  </a:lnTo>
                  <a:lnTo>
                    <a:pt x="719378" y="486879"/>
                  </a:lnTo>
                  <a:lnTo>
                    <a:pt x="719899" y="484212"/>
                  </a:lnTo>
                  <a:close/>
                </a:path>
                <a:path w="1184910" h="1149984">
                  <a:moveTo>
                    <a:pt x="728573" y="516077"/>
                  </a:moveTo>
                  <a:lnTo>
                    <a:pt x="727659" y="515505"/>
                  </a:lnTo>
                  <a:lnTo>
                    <a:pt x="726757" y="514896"/>
                  </a:lnTo>
                  <a:lnTo>
                    <a:pt x="725868" y="514324"/>
                  </a:lnTo>
                  <a:lnTo>
                    <a:pt x="725601" y="514807"/>
                  </a:lnTo>
                  <a:lnTo>
                    <a:pt x="725081" y="515772"/>
                  </a:lnTo>
                  <a:lnTo>
                    <a:pt x="726008" y="516242"/>
                  </a:lnTo>
                  <a:lnTo>
                    <a:pt x="726935" y="516724"/>
                  </a:lnTo>
                  <a:lnTo>
                    <a:pt x="727849" y="517182"/>
                  </a:lnTo>
                  <a:lnTo>
                    <a:pt x="728573" y="516077"/>
                  </a:lnTo>
                  <a:close/>
                </a:path>
                <a:path w="1184910" h="1149984">
                  <a:moveTo>
                    <a:pt x="731850" y="15621"/>
                  </a:moveTo>
                  <a:lnTo>
                    <a:pt x="731367" y="15621"/>
                  </a:lnTo>
                  <a:lnTo>
                    <a:pt x="730897" y="15608"/>
                  </a:lnTo>
                  <a:lnTo>
                    <a:pt x="730415" y="15608"/>
                  </a:lnTo>
                  <a:lnTo>
                    <a:pt x="730351" y="16891"/>
                  </a:lnTo>
                  <a:lnTo>
                    <a:pt x="730262" y="18173"/>
                  </a:lnTo>
                  <a:lnTo>
                    <a:pt x="730211" y="19456"/>
                  </a:lnTo>
                  <a:lnTo>
                    <a:pt x="730719" y="19456"/>
                  </a:lnTo>
                  <a:lnTo>
                    <a:pt x="731266" y="19481"/>
                  </a:lnTo>
                  <a:lnTo>
                    <a:pt x="731774" y="19494"/>
                  </a:lnTo>
                  <a:lnTo>
                    <a:pt x="731812" y="16916"/>
                  </a:lnTo>
                  <a:lnTo>
                    <a:pt x="731850" y="15621"/>
                  </a:lnTo>
                  <a:close/>
                </a:path>
                <a:path w="1184910" h="1149984">
                  <a:moveTo>
                    <a:pt x="745464" y="953490"/>
                  </a:moveTo>
                  <a:lnTo>
                    <a:pt x="745147" y="951026"/>
                  </a:lnTo>
                  <a:lnTo>
                    <a:pt x="744651" y="950734"/>
                  </a:lnTo>
                  <a:lnTo>
                    <a:pt x="744131" y="950214"/>
                  </a:lnTo>
                  <a:lnTo>
                    <a:pt x="743318" y="951445"/>
                  </a:lnTo>
                  <a:lnTo>
                    <a:pt x="742556" y="952614"/>
                  </a:lnTo>
                  <a:lnTo>
                    <a:pt x="741260" y="954582"/>
                  </a:lnTo>
                  <a:lnTo>
                    <a:pt x="744372" y="954303"/>
                  </a:lnTo>
                  <a:lnTo>
                    <a:pt x="745464" y="953490"/>
                  </a:lnTo>
                  <a:close/>
                </a:path>
                <a:path w="1184910" h="1149984">
                  <a:moveTo>
                    <a:pt x="745972" y="1149032"/>
                  </a:moveTo>
                  <a:lnTo>
                    <a:pt x="745604" y="1148181"/>
                  </a:lnTo>
                  <a:lnTo>
                    <a:pt x="745426" y="1147127"/>
                  </a:lnTo>
                  <a:lnTo>
                    <a:pt x="744321" y="1146022"/>
                  </a:lnTo>
                  <a:lnTo>
                    <a:pt x="743305" y="1146022"/>
                  </a:lnTo>
                  <a:lnTo>
                    <a:pt x="742492" y="1145806"/>
                  </a:lnTo>
                  <a:lnTo>
                    <a:pt x="742492" y="1146352"/>
                  </a:lnTo>
                  <a:lnTo>
                    <a:pt x="742467" y="1146911"/>
                  </a:lnTo>
                  <a:lnTo>
                    <a:pt x="742454" y="1147457"/>
                  </a:lnTo>
                  <a:lnTo>
                    <a:pt x="742911" y="1148257"/>
                  </a:lnTo>
                  <a:lnTo>
                    <a:pt x="743254" y="1149248"/>
                  </a:lnTo>
                  <a:lnTo>
                    <a:pt x="743953" y="1149743"/>
                  </a:lnTo>
                  <a:lnTo>
                    <a:pt x="744258" y="1149985"/>
                  </a:lnTo>
                  <a:lnTo>
                    <a:pt x="745274" y="1149324"/>
                  </a:lnTo>
                  <a:lnTo>
                    <a:pt x="745972" y="1149032"/>
                  </a:lnTo>
                  <a:close/>
                </a:path>
                <a:path w="1184910" h="1149984">
                  <a:moveTo>
                    <a:pt x="781532" y="501840"/>
                  </a:moveTo>
                  <a:lnTo>
                    <a:pt x="780605" y="501789"/>
                  </a:lnTo>
                  <a:lnTo>
                    <a:pt x="778357" y="501675"/>
                  </a:lnTo>
                  <a:lnTo>
                    <a:pt x="778637" y="502691"/>
                  </a:lnTo>
                  <a:lnTo>
                    <a:pt x="778700" y="503618"/>
                  </a:lnTo>
                  <a:lnTo>
                    <a:pt x="778903" y="503643"/>
                  </a:lnTo>
                  <a:lnTo>
                    <a:pt x="779665" y="503758"/>
                  </a:lnTo>
                  <a:lnTo>
                    <a:pt x="780491" y="503707"/>
                  </a:lnTo>
                  <a:lnTo>
                    <a:pt x="781177" y="503415"/>
                  </a:lnTo>
                  <a:lnTo>
                    <a:pt x="781456" y="503275"/>
                  </a:lnTo>
                  <a:lnTo>
                    <a:pt x="781418" y="502386"/>
                  </a:lnTo>
                  <a:lnTo>
                    <a:pt x="781532" y="501840"/>
                  </a:lnTo>
                  <a:close/>
                </a:path>
                <a:path w="1184910" h="1149984">
                  <a:moveTo>
                    <a:pt x="787019" y="670153"/>
                  </a:moveTo>
                  <a:lnTo>
                    <a:pt x="786752" y="668502"/>
                  </a:lnTo>
                  <a:lnTo>
                    <a:pt x="785710" y="667981"/>
                  </a:lnTo>
                  <a:lnTo>
                    <a:pt x="784644" y="668108"/>
                  </a:lnTo>
                  <a:lnTo>
                    <a:pt x="783666" y="668718"/>
                  </a:lnTo>
                  <a:lnTo>
                    <a:pt x="783805" y="669785"/>
                  </a:lnTo>
                  <a:lnTo>
                    <a:pt x="783628" y="671118"/>
                  </a:lnTo>
                  <a:lnTo>
                    <a:pt x="785164" y="670763"/>
                  </a:lnTo>
                  <a:lnTo>
                    <a:pt x="786079" y="670687"/>
                  </a:lnTo>
                  <a:lnTo>
                    <a:pt x="787019" y="670153"/>
                  </a:lnTo>
                  <a:close/>
                </a:path>
                <a:path w="1184910" h="1149984">
                  <a:moveTo>
                    <a:pt x="788720" y="507301"/>
                  </a:moveTo>
                  <a:lnTo>
                    <a:pt x="788314" y="506196"/>
                  </a:lnTo>
                  <a:lnTo>
                    <a:pt x="787920" y="505066"/>
                  </a:lnTo>
                  <a:lnTo>
                    <a:pt x="787438" y="503936"/>
                  </a:lnTo>
                  <a:lnTo>
                    <a:pt x="786396" y="504151"/>
                  </a:lnTo>
                  <a:lnTo>
                    <a:pt x="786371" y="505434"/>
                  </a:lnTo>
                  <a:lnTo>
                    <a:pt x="786460" y="506615"/>
                  </a:lnTo>
                  <a:lnTo>
                    <a:pt x="786523" y="507796"/>
                  </a:lnTo>
                  <a:lnTo>
                    <a:pt x="787260" y="507631"/>
                  </a:lnTo>
                  <a:lnTo>
                    <a:pt x="788720" y="507301"/>
                  </a:lnTo>
                  <a:close/>
                </a:path>
                <a:path w="1184910" h="1149984">
                  <a:moveTo>
                    <a:pt x="808062" y="802754"/>
                  </a:moveTo>
                  <a:lnTo>
                    <a:pt x="808037" y="802335"/>
                  </a:lnTo>
                  <a:lnTo>
                    <a:pt x="808037" y="801928"/>
                  </a:lnTo>
                  <a:lnTo>
                    <a:pt x="808024" y="801497"/>
                  </a:lnTo>
                  <a:lnTo>
                    <a:pt x="806577" y="801458"/>
                  </a:lnTo>
                  <a:lnTo>
                    <a:pt x="805141" y="801408"/>
                  </a:lnTo>
                  <a:lnTo>
                    <a:pt x="803706" y="801357"/>
                  </a:lnTo>
                  <a:lnTo>
                    <a:pt x="803732" y="801954"/>
                  </a:lnTo>
                  <a:lnTo>
                    <a:pt x="803757" y="802538"/>
                  </a:lnTo>
                  <a:lnTo>
                    <a:pt x="803783" y="803135"/>
                  </a:lnTo>
                  <a:lnTo>
                    <a:pt x="808062" y="802754"/>
                  </a:lnTo>
                  <a:close/>
                </a:path>
                <a:path w="1184910" h="1149984">
                  <a:moveTo>
                    <a:pt x="832294" y="680758"/>
                  </a:moveTo>
                  <a:lnTo>
                    <a:pt x="830922" y="680326"/>
                  </a:lnTo>
                  <a:lnTo>
                    <a:pt x="829564" y="679843"/>
                  </a:lnTo>
                  <a:lnTo>
                    <a:pt x="828205" y="679411"/>
                  </a:lnTo>
                  <a:lnTo>
                    <a:pt x="828014" y="679881"/>
                  </a:lnTo>
                  <a:lnTo>
                    <a:pt x="827824" y="680339"/>
                  </a:lnTo>
                  <a:lnTo>
                    <a:pt x="827646" y="680821"/>
                  </a:lnTo>
                  <a:lnTo>
                    <a:pt x="831316" y="682650"/>
                  </a:lnTo>
                  <a:lnTo>
                    <a:pt x="831977" y="681393"/>
                  </a:lnTo>
                  <a:lnTo>
                    <a:pt x="832294" y="680758"/>
                  </a:lnTo>
                  <a:close/>
                </a:path>
                <a:path w="1184910" h="1149984">
                  <a:moveTo>
                    <a:pt x="865060" y="1000125"/>
                  </a:moveTo>
                  <a:lnTo>
                    <a:pt x="864285" y="997229"/>
                  </a:lnTo>
                  <a:lnTo>
                    <a:pt x="863854" y="995832"/>
                  </a:lnTo>
                  <a:lnTo>
                    <a:pt x="863142" y="995807"/>
                  </a:lnTo>
                  <a:lnTo>
                    <a:pt x="862406" y="995807"/>
                  </a:lnTo>
                  <a:lnTo>
                    <a:pt x="863142" y="1000582"/>
                  </a:lnTo>
                  <a:lnTo>
                    <a:pt x="863790" y="1000442"/>
                  </a:lnTo>
                  <a:lnTo>
                    <a:pt x="864412" y="1000264"/>
                  </a:lnTo>
                  <a:lnTo>
                    <a:pt x="865060" y="1000125"/>
                  </a:lnTo>
                  <a:close/>
                </a:path>
                <a:path w="1184910" h="1149984">
                  <a:moveTo>
                    <a:pt x="894613" y="559447"/>
                  </a:moveTo>
                  <a:lnTo>
                    <a:pt x="893965" y="557885"/>
                  </a:lnTo>
                  <a:lnTo>
                    <a:pt x="893533" y="556793"/>
                  </a:lnTo>
                  <a:lnTo>
                    <a:pt x="892911" y="555320"/>
                  </a:lnTo>
                  <a:lnTo>
                    <a:pt x="892086" y="557847"/>
                  </a:lnTo>
                  <a:lnTo>
                    <a:pt x="894613" y="559447"/>
                  </a:lnTo>
                  <a:close/>
                </a:path>
                <a:path w="1184910" h="1149984">
                  <a:moveTo>
                    <a:pt x="932014" y="174447"/>
                  </a:moveTo>
                  <a:lnTo>
                    <a:pt x="931913" y="173748"/>
                  </a:lnTo>
                  <a:lnTo>
                    <a:pt x="931938" y="172516"/>
                  </a:lnTo>
                  <a:lnTo>
                    <a:pt x="931722" y="172478"/>
                  </a:lnTo>
                  <a:lnTo>
                    <a:pt x="930846" y="172288"/>
                  </a:lnTo>
                  <a:lnTo>
                    <a:pt x="929894" y="172478"/>
                  </a:lnTo>
                  <a:lnTo>
                    <a:pt x="928712" y="172567"/>
                  </a:lnTo>
                  <a:lnTo>
                    <a:pt x="928941" y="173507"/>
                  </a:lnTo>
                  <a:lnTo>
                    <a:pt x="928992" y="174485"/>
                  </a:lnTo>
                  <a:lnTo>
                    <a:pt x="930122" y="174637"/>
                  </a:lnTo>
                  <a:lnTo>
                    <a:pt x="931075" y="174485"/>
                  </a:lnTo>
                  <a:lnTo>
                    <a:pt x="932014" y="174447"/>
                  </a:lnTo>
                  <a:close/>
                </a:path>
                <a:path w="1184910" h="1149984">
                  <a:moveTo>
                    <a:pt x="946975" y="906386"/>
                  </a:moveTo>
                  <a:lnTo>
                    <a:pt x="945908" y="905497"/>
                  </a:lnTo>
                  <a:lnTo>
                    <a:pt x="944816" y="904595"/>
                  </a:lnTo>
                  <a:lnTo>
                    <a:pt x="943749" y="903706"/>
                  </a:lnTo>
                  <a:lnTo>
                    <a:pt x="943000" y="904608"/>
                  </a:lnTo>
                  <a:lnTo>
                    <a:pt x="942644" y="905078"/>
                  </a:lnTo>
                  <a:lnTo>
                    <a:pt x="945870" y="907757"/>
                  </a:lnTo>
                  <a:lnTo>
                    <a:pt x="946238" y="907288"/>
                  </a:lnTo>
                  <a:lnTo>
                    <a:pt x="946975" y="906386"/>
                  </a:lnTo>
                  <a:close/>
                </a:path>
                <a:path w="1184910" h="1149984">
                  <a:moveTo>
                    <a:pt x="957541" y="176250"/>
                  </a:moveTo>
                  <a:lnTo>
                    <a:pt x="953897" y="174764"/>
                  </a:lnTo>
                  <a:lnTo>
                    <a:pt x="953401" y="175971"/>
                  </a:lnTo>
                  <a:lnTo>
                    <a:pt x="954468" y="176542"/>
                  </a:lnTo>
                  <a:lnTo>
                    <a:pt x="955548" y="177139"/>
                  </a:lnTo>
                  <a:lnTo>
                    <a:pt x="956627" y="177723"/>
                  </a:lnTo>
                  <a:lnTo>
                    <a:pt x="956919" y="177228"/>
                  </a:lnTo>
                  <a:lnTo>
                    <a:pt x="957237" y="176745"/>
                  </a:lnTo>
                  <a:lnTo>
                    <a:pt x="957541" y="176250"/>
                  </a:lnTo>
                  <a:close/>
                </a:path>
                <a:path w="1184910" h="1149984">
                  <a:moveTo>
                    <a:pt x="980948" y="229247"/>
                  </a:moveTo>
                  <a:lnTo>
                    <a:pt x="978306" y="226860"/>
                  </a:lnTo>
                  <a:lnTo>
                    <a:pt x="977811" y="228688"/>
                  </a:lnTo>
                  <a:lnTo>
                    <a:pt x="977125" y="231178"/>
                  </a:lnTo>
                  <a:lnTo>
                    <a:pt x="978306" y="231495"/>
                  </a:lnTo>
                  <a:lnTo>
                    <a:pt x="978890" y="231660"/>
                  </a:lnTo>
                  <a:lnTo>
                    <a:pt x="980541" y="230543"/>
                  </a:lnTo>
                  <a:lnTo>
                    <a:pt x="980948" y="229247"/>
                  </a:lnTo>
                  <a:close/>
                </a:path>
                <a:path w="1184910" h="1149984">
                  <a:moveTo>
                    <a:pt x="990079" y="550976"/>
                  </a:moveTo>
                  <a:lnTo>
                    <a:pt x="989698" y="550938"/>
                  </a:lnTo>
                  <a:lnTo>
                    <a:pt x="989304" y="550913"/>
                  </a:lnTo>
                  <a:lnTo>
                    <a:pt x="988923" y="550875"/>
                  </a:lnTo>
                  <a:lnTo>
                    <a:pt x="988733" y="551980"/>
                  </a:lnTo>
                  <a:lnTo>
                    <a:pt x="988555" y="553085"/>
                  </a:lnTo>
                  <a:lnTo>
                    <a:pt x="988352" y="554189"/>
                  </a:lnTo>
                  <a:lnTo>
                    <a:pt x="990015" y="554316"/>
                  </a:lnTo>
                  <a:lnTo>
                    <a:pt x="990066" y="553212"/>
                  </a:lnTo>
                  <a:lnTo>
                    <a:pt x="990066" y="552094"/>
                  </a:lnTo>
                  <a:lnTo>
                    <a:pt x="990079" y="550976"/>
                  </a:lnTo>
                  <a:close/>
                </a:path>
                <a:path w="1184910" h="1149984">
                  <a:moveTo>
                    <a:pt x="1009370" y="610793"/>
                  </a:moveTo>
                  <a:lnTo>
                    <a:pt x="1008964" y="610082"/>
                  </a:lnTo>
                  <a:lnTo>
                    <a:pt x="1008710" y="609244"/>
                  </a:lnTo>
                  <a:lnTo>
                    <a:pt x="1008151" y="608672"/>
                  </a:lnTo>
                  <a:lnTo>
                    <a:pt x="1007681" y="608164"/>
                  </a:lnTo>
                  <a:lnTo>
                    <a:pt x="1006906" y="607936"/>
                  </a:lnTo>
                  <a:lnTo>
                    <a:pt x="1006271" y="607606"/>
                  </a:lnTo>
                  <a:lnTo>
                    <a:pt x="1005928" y="607923"/>
                  </a:lnTo>
                  <a:lnTo>
                    <a:pt x="1005636" y="608253"/>
                  </a:lnTo>
                  <a:lnTo>
                    <a:pt x="1005293" y="608584"/>
                  </a:lnTo>
                  <a:lnTo>
                    <a:pt x="1007059" y="610844"/>
                  </a:lnTo>
                  <a:lnTo>
                    <a:pt x="1007935" y="611974"/>
                  </a:lnTo>
                  <a:lnTo>
                    <a:pt x="1008418" y="611593"/>
                  </a:lnTo>
                  <a:lnTo>
                    <a:pt x="1008888" y="611200"/>
                  </a:lnTo>
                  <a:lnTo>
                    <a:pt x="1009370" y="610793"/>
                  </a:lnTo>
                  <a:close/>
                </a:path>
                <a:path w="1184910" h="1149984">
                  <a:moveTo>
                    <a:pt x="1061339" y="964819"/>
                  </a:moveTo>
                  <a:lnTo>
                    <a:pt x="1057554" y="961275"/>
                  </a:lnTo>
                  <a:lnTo>
                    <a:pt x="1057198" y="961631"/>
                  </a:lnTo>
                  <a:lnTo>
                    <a:pt x="1056462" y="962304"/>
                  </a:lnTo>
                  <a:lnTo>
                    <a:pt x="1057109" y="963942"/>
                  </a:lnTo>
                  <a:lnTo>
                    <a:pt x="1057757" y="965619"/>
                  </a:lnTo>
                  <a:lnTo>
                    <a:pt x="1061339" y="964819"/>
                  </a:lnTo>
                  <a:close/>
                </a:path>
                <a:path w="1184910" h="1149984">
                  <a:moveTo>
                    <a:pt x="1106297" y="349681"/>
                  </a:moveTo>
                  <a:lnTo>
                    <a:pt x="1105814" y="348056"/>
                  </a:lnTo>
                  <a:lnTo>
                    <a:pt x="1105750" y="346989"/>
                  </a:lnTo>
                  <a:lnTo>
                    <a:pt x="1104900" y="345897"/>
                  </a:lnTo>
                  <a:lnTo>
                    <a:pt x="1103757" y="346202"/>
                  </a:lnTo>
                  <a:lnTo>
                    <a:pt x="1103020" y="346202"/>
                  </a:lnTo>
                  <a:lnTo>
                    <a:pt x="1103134" y="347179"/>
                  </a:lnTo>
                  <a:lnTo>
                    <a:pt x="1103058" y="348272"/>
                  </a:lnTo>
                  <a:lnTo>
                    <a:pt x="1103477" y="349072"/>
                  </a:lnTo>
                  <a:lnTo>
                    <a:pt x="1103680" y="349504"/>
                  </a:lnTo>
                  <a:lnTo>
                    <a:pt x="1104861" y="349402"/>
                  </a:lnTo>
                  <a:lnTo>
                    <a:pt x="1106297" y="349681"/>
                  </a:lnTo>
                  <a:close/>
                </a:path>
                <a:path w="1184910" h="1149984">
                  <a:moveTo>
                    <a:pt x="1121486" y="353910"/>
                  </a:moveTo>
                  <a:lnTo>
                    <a:pt x="1119111" y="352628"/>
                  </a:lnTo>
                  <a:lnTo>
                    <a:pt x="1117930" y="352005"/>
                  </a:lnTo>
                  <a:lnTo>
                    <a:pt x="1117485" y="352717"/>
                  </a:lnTo>
                  <a:lnTo>
                    <a:pt x="1117282" y="353072"/>
                  </a:lnTo>
                  <a:lnTo>
                    <a:pt x="1118387" y="353783"/>
                  </a:lnTo>
                  <a:lnTo>
                    <a:pt x="1120584" y="355231"/>
                  </a:lnTo>
                  <a:lnTo>
                    <a:pt x="1121168" y="354342"/>
                  </a:lnTo>
                  <a:lnTo>
                    <a:pt x="1121486" y="353910"/>
                  </a:lnTo>
                  <a:close/>
                </a:path>
                <a:path w="1184910" h="1149984">
                  <a:moveTo>
                    <a:pt x="1184490" y="538429"/>
                  </a:moveTo>
                  <a:lnTo>
                    <a:pt x="1184084" y="537006"/>
                  </a:lnTo>
                  <a:lnTo>
                    <a:pt x="1183665" y="535609"/>
                  </a:lnTo>
                  <a:lnTo>
                    <a:pt x="1183271" y="534200"/>
                  </a:lnTo>
                  <a:lnTo>
                    <a:pt x="1182700" y="534327"/>
                  </a:lnTo>
                  <a:lnTo>
                    <a:pt x="1181595" y="534644"/>
                  </a:lnTo>
                  <a:lnTo>
                    <a:pt x="1182116" y="536067"/>
                  </a:lnTo>
                  <a:lnTo>
                    <a:pt x="1182611" y="537489"/>
                  </a:lnTo>
                  <a:lnTo>
                    <a:pt x="1183144" y="538924"/>
                  </a:lnTo>
                  <a:lnTo>
                    <a:pt x="1184490" y="53842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82">
              <a:extLst>
                <a:ext uri="{FF2B5EF4-FFF2-40B4-BE49-F238E27FC236}">
                  <a16:creationId xmlns:a16="http://schemas.microsoft.com/office/drawing/2014/main" id="{D69D9459-40D8-918B-3AF8-275EB1099312}"/>
                </a:ext>
              </a:extLst>
            </p:cNvPr>
            <p:cNvSpPr/>
            <p:nvPr/>
          </p:nvSpPr>
          <p:spPr>
            <a:xfrm>
              <a:off x="2309789" y="3748698"/>
              <a:ext cx="875297" cy="743807"/>
            </a:xfrm>
            <a:custGeom>
              <a:avLst/>
              <a:gdLst/>
              <a:ahLst/>
              <a:cxnLst/>
              <a:rect l="l" t="t" r="r" b="b"/>
              <a:pathLst>
                <a:path w="1125220" h="1087754">
                  <a:moveTo>
                    <a:pt x="8978" y="601332"/>
                  </a:moveTo>
                  <a:lnTo>
                    <a:pt x="8318" y="598474"/>
                  </a:lnTo>
                  <a:lnTo>
                    <a:pt x="6451" y="598436"/>
                  </a:lnTo>
                  <a:lnTo>
                    <a:pt x="4406" y="599528"/>
                  </a:lnTo>
                  <a:lnTo>
                    <a:pt x="3733" y="599008"/>
                  </a:lnTo>
                  <a:lnTo>
                    <a:pt x="3403" y="598881"/>
                  </a:lnTo>
                  <a:lnTo>
                    <a:pt x="3517" y="595731"/>
                  </a:lnTo>
                  <a:lnTo>
                    <a:pt x="0" y="599135"/>
                  </a:lnTo>
                  <a:lnTo>
                    <a:pt x="1066" y="603237"/>
                  </a:lnTo>
                  <a:lnTo>
                    <a:pt x="584" y="607733"/>
                  </a:lnTo>
                  <a:lnTo>
                    <a:pt x="3022" y="606158"/>
                  </a:lnTo>
                  <a:lnTo>
                    <a:pt x="4826" y="605231"/>
                  </a:lnTo>
                  <a:lnTo>
                    <a:pt x="7404" y="602996"/>
                  </a:lnTo>
                  <a:lnTo>
                    <a:pt x="8978" y="601332"/>
                  </a:lnTo>
                  <a:close/>
                </a:path>
                <a:path w="1125220" h="1087754">
                  <a:moveTo>
                    <a:pt x="76136" y="808291"/>
                  </a:moveTo>
                  <a:lnTo>
                    <a:pt x="75920" y="807580"/>
                  </a:lnTo>
                  <a:lnTo>
                    <a:pt x="75768" y="806869"/>
                  </a:lnTo>
                  <a:lnTo>
                    <a:pt x="75260" y="807135"/>
                  </a:lnTo>
                  <a:lnTo>
                    <a:pt x="74002" y="807694"/>
                  </a:lnTo>
                  <a:lnTo>
                    <a:pt x="74206" y="808342"/>
                  </a:lnTo>
                  <a:lnTo>
                    <a:pt x="74256" y="809129"/>
                  </a:lnTo>
                  <a:lnTo>
                    <a:pt x="74587" y="809307"/>
                  </a:lnTo>
                  <a:lnTo>
                    <a:pt x="74955" y="809498"/>
                  </a:lnTo>
                  <a:lnTo>
                    <a:pt x="76060" y="809167"/>
                  </a:lnTo>
                  <a:lnTo>
                    <a:pt x="76085" y="808977"/>
                  </a:lnTo>
                  <a:lnTo>
                    <a:pt x="76136" y="808291"/>
                  </a:lnTo>
                  <a:close/>
                </a:path>
                <a:path w="1125220" h="1087754">
                  <a:moveTo>
                    <a:pt x="81775" y="107061"/>
                  </a:moveTo>
                  <a:lnTo>
                    <a:pt x="80441" y="104190"/>
                  </a:lnTo>
                  <a:lnTo>
                    <a:pt x="75222" y="100876"/>
                  </a:lnTo>
                  <a:lnTo>
                    <a:pt x="75450" y="107289"/>
                  </a:lnTo>
                  <a:lnTo>
                    <a:pt x="71691" y="107022"/>
                  </a:lnTo>
                  <a:lnTo>
                    <a:pt x="71247" y="111760"/>
                  </a:lnTo>
                  <a:lnTo>
                    <a:pt x="78092" y="113728"/>
                  </a:lnTo>
                  <a:lnTo>
                    <a:pt x="79197" y="113588"/>
                  </a:lnTo>
                  <a:lnTo>
                    <a:pt x="80314" y="110693"/>
                  </a:lnTo>
                  <a:lnTo>
                    <a:pt x="81775" y="107061"/>
                  </a:lnTo>
                  <a:close/>
                </a:path>
                <a:path w="1125220" h="1087754">
                  <a:moveTo>
                    <a:pt x="141935" y="525157"/>
                  </a:moveTo>
                  <a:lnTo>
                    <a:pt x="141439" y="524751"/>
                  </a:lnTo>
                  <a:lnTo>
                    <a:pt x="141046" y="524268"/>
                  </a:lnTo>
                  <a:lnTo>
                    <a:pt x="140550" y="524065"/>
                  </a:lnTo>
                  <a:lnTo>
                    <a:pt x="140335" y="523976"/>
                  </a:lnTo>
                  <a:lnTo>
                    <a:pt x="139877" y="524433"/>
                  </a:lnTo>
                  <a:lnTo>
                    <a:pt x="139534" y="524649"/>
                  </a:lnTo>
                  <a:lnTo>
                    <a:pt x="139941" y="525081"/>
                  </a:lnTo>
                  <a:lnTo>
                    <a:pt x="140284" y="525602"/>
                  </a:lnTo>
                  <a:lnTo>
                    <a:pt x="140766" y="525907"/>
                  </a:lnTo>
                  <a:lnTo>
                    <a:pt x="141401" y="525526"/>
                  </a:lnTo>
                  <a:lnTo>
                    <a:pt x="141935" y="525157"/>
                  </a:lnTo>
                  <a:close/>
                </a:path>
                <a:path w="1125220" h="1087754">
                  <a:moveTo>
                    <a:pt x="187045" y="661479"/>
                  </a:moveTo>
                  <a:lnTo>
                    <a:pt x="186004" y="661174"/>
                  </a:lnTo>
                  <a:lnTo>
                    <a:pt x="184924" y="660831"/>
                  </a:lnTo>
                  <a:lnTo>
                    <a:pt x="183857" y="660527"/>
                  </a:lnTo>
                  <a:lnTo>
                    <a:pt x="183730" y="660857"/>
                  </a:lnTo>
                  <a:lnTo>
                    <a:pt x="183476" y="661517"/>
                  </a:lnTo>
                  <a:lnTo>
                    <a:pt x="184404" y="661974"/>
                  </a:lnTo>
                  <a:lnTo>
                    <a:pt x="185343" y="662419"/>
                  </a:lnTo>
                  <a:lnTo>
                    <a:pt x="186283" y="662901"/>
                  </a:lnTo>
                  <a:lnTo>
                    <a:pt x="186537" y="662444"/>
                  </a:lnTo>
                  <a:lnTo>
                    <a:pt x="186778" y="661962"/>
                  </a:lnTo>
                  <a:lnTo>
                    <a:pt x="187045" y="661479"/>
                  </a:lnTo>
                  <a:close/>
                </a:path>
                <a:path w="1125220" h="1087754">
                  <a:moveTo>
                    <a:pt x="195097" y="885977"/>
                  </a:moveTo>
                  <a:lnTo>
                    <a:pt x="194983" y="885418"/>
                  </a:lnTo>
                  <a:lnTo>
                    <a:pt x="194779" y="884097"/>
                  </a:lnTo>
                  <a:lnTo>
                    <a:pt x="194017" y="884199"/>
                  </a:lnTo>
                  <a:lnTo>
                    <a:pt x="193268" y="884097"/>
                  </a:lnTo>
                  <a:lnTo>
                    <a:pt x="192951" y="884415"/>
                  </a:lnTo>
                  <a:lnTo>
                    <a:pt x="192697" y="884682"/>
                  </a:lnTo>
                  <a:lnTo>
                    <a:pt x="192836" y="885888"/>
                  </a:lnTo>
                  <a:lnTo>
                    <a:pt x="193014" y="885939"/>
                  </a:lnTo>
                  <a:lnTo>
                    <a:pt x="193675" y="886129"/>
                  </a:lnTo>
                  <a:lnTo>
                    <a:pt x="194398" y="885990"/>
                  </a:lnTo>
                  <a:lnTo>
                    <a:pt x="195097" y="885977"/>
                  </a:lnTo>
                  <a:close/>
                </a:path>
                <a:path w="1125220" h="1087754">
                  <a:moveTo>
                    <a:pt x="223075" y="441579"/>
                  </a:moveTo>
                  <a:lnTo>
                    <a:pt x="222948" y="441210"/>
                  </a:lnTo>
                  <a:lnTo>
                    <a:pt x="222783" y="440842"/>
                  </a:lnTo>
                  <a:lnTo>
                    <a:pt x="222643" y="440448"/>
                  </a:lnTo>
                  <a:lnTo>
                    <a:pt x="221437" y="440804"/>
                  </a:lnTo>
                  <a:lnTo>
                    <a:pt x="220256" y="441159"/>
                  </a:lnTo>
                  <a:lnTo>
                    <a:pt x="219062" y="441502"/>
                  </a:lnTo>
                  <a:lnTo>
                    <a:pt x="219227" y="441960"/>
                  </a:lnTo>
                  <a:lnTo>
                    <a:pt x="219417" y="442442"/>
                  </a:lnTo>
                  <a:lnTo>
                    <a:pt x="219583" y="442912"/>
                  </a:lnTo>
                  <a:lnTo>
                    <a:pt x="220751" y="442468"/>
                  </a:lnTo>
                  <a:lnTo>
                    <a:pt x="223075" y="441579"/>
                  </a:lnTo>
                  <a:close/>
                </a:path>
                <a:path w="1125220" h="1087754">
                  <a:moveTo>
                    <a:pt x="241096" y="848817"/>
                  </a:moveTo>
                  <a:lnTo>
                    <a:pt x="240792" y="848271"/>
                  </a:lnTo>
                  <a:lnTo>
                    <a:pt x="240614" y="847547"/>
                  </a:lnTo>
                  <a:lnTo>
                    <a:pt x="240131" y="847229"/>
                  </a:lnTo>
                  <a:lnTo>
                    <a:pt x="239877" y="847051"/>
                  </a:lnTo>
                  <a:lnTo>
                    <a:pt x="239153" y="847559"/>
                  </a:lnTo>
                  <a:lnTo>
                    <a:pt x="238633" y="847775"/>
                  </a:lnTo>
                  <a:lnTo>
                    <a:pt x="238861" y="848271"/>
                  </a:lnTo>
                  <a:lnTo>
                    <a:pt x="239064" y="848766"/>
                  </a:lnTo>
                  <a:lnTo>
                    <a:pt x="239356" y="849388"/>
                  </a:lnTo>
                  <a:lnTo>
                    <a:pt x="240042" y="849172"/>
                  </a:lnTo>
                  <a:lnTo>
                    <a:pt x="240563" y="849007"/>
                  </a:lnTo>
                  <a:lnTo>
                    <a:pt x="241096" y="848817"/>
                  </a:lnTo>
                  <a:close/>
                </a:path>
                <a:path w="1125220" h="1087754">
                  <a:moveTo>
                    <a:pt x="244576" y="974966"/>
                  </a:moveTo>
                  <a:lnTo>
                    <a:pt x="244284" y="973493"/>
                  </a:lnTo>
                  <a:lnTo>
                    <a:pt x="243509" y="973493"/>
                  </a:lnTo>
                  <a:lnTo>
                    <a:pt x="242557" y="973213"/>
                  </a:lnTo>
                  <a:lnTo>
                    <a:pt x="242011" y="973543"/>
                  </a:lnTo>
                  <a:lnTo>
                    <a:pt x="241363" y="973950"/>
                  </a:lnTo>
                  <a:lnTo>
                    <a:pt x="241020" y="974915"/>
                  </a:lnTo>
                  <a:lnTo>
                    <a:pt x="239687" y="976960"/>
                  </a:lnTo>
                  <a:lnTo>
                    <a:pt x="242290" y="975918"/>
                  </a:lnTo>
                  <a:lnTo>
                    <a:pt x="243433" y="975436"/>
                  </a:lnTo>
                  <a:lnTo>
                    <a:pt x="244576" y="974966"/>
                  </a:lnTo>
                  <a:close/>
                </a:path>
                <a:path w="1125220" h="1087754">
                  <a:moveTo>
                    <a:pt x="244576" y="551942"/>
                  </a:moveTo>
                  <a:lnTo>
                    <a:pt x="243141" y="552475"/>
                  </a:lnTo>
                  <a:lnTo>
                    <a:pt x="242049" y="552589"/>
                  </a:lnTo>
                  <a:lnTo>
                    <a:pt x="241833" y="553034"/>
                  </a:lnTo>
                  <a:lnTo>
                    <a:pt x="241592" y="553618"/>
                  </a:lnTo>
                  <a:lnTo>
                    <a:pt x="242011" y="554583"/>
                  </a:lnTo>
                  <a:lnTo>
                    <a:pt x="242417" y="555396"/>
                  </a:lnTo>
                  <a:lnTo>
                    <a:pt x="243751" y="555256"/>
                  </a:lnTo>
                  <a:lnTo>
                    <a:pt x="243979" y="554888"/>
                  </a:lnTo>
                  <a:lnTo>
                    <a:pt x="244335" y="554304"/>
                  </a:lnTo>
                  <a:lnTo>
                    <a:pt x="244284" y="553440"/>
                  </a:lnTo>
                  <a:lnTo>
                    <a:pt x="244576" y="551942"/>
                  </a:lnTo>
                  <a:close/>
                </a:path>
                <a:path w="1125220" h="1087754">
                  <a:moveTo>
                    <a:pt x="257733" y="789876"/>
                  </a:moveTo>
                  <a:lnTo>
                    <a:pt x="257619" y="788936"/>
                  </a:lnTo>
                  <a:lnTo>
                    <a:pt x="257238" y="788314"/>
                  </a:lnTo>
                  <a:lnTo>
                    <a:pt x="257111" y="788073"/>
                  </a:lnTo>
                  <a:lnTo>
                    <a:pt x="255968" y="788428"/>
                  </a:lnTo>
                  <a:lnTo>
                    <a:pt x="255282" y="788504"/>
                  </a:lnTo>
                  <a:lnTo>
                    <a:pt x="255397" y="789279"/>
                  </a:lnTo>
                  <a:lnTo>
                    <a:pt x="255485" y="790028"/>
                  </a:lnTo>
                  <a:lnTo>
                    <a:pt x="255727" y="791743"/>
                  </a:lnTo>
                  <a:lnTo>
                    <a:pt x="256603" y="791222"/>
                  </a:lnTo>
                  <a:lnTo>
                    <a:pt x="257454" y="790994"/>
                  </a:lnTo>
                  <a:lnTo>
                    <a:pt x="257733" y="789876"/>
                  </a:lnTo>
                  <a:close/>
                </a:path>
                <a:path w="1125220" h="1087754">
                  <a:moveTo>
                    <a:pt x="266725" y="51104"/>
                  </a:moveTo>
                  <a:lnTo>
                    <a:pt x="266509" y="50279"/>
                  </a:lnTo>
                  <a:lnTo>
                    <a:pt x="265823" y="49657"/>
                  </a:lnTo>
                  <a:lnTo>
                    <a:pt x="265036" y="49923"/>
                  </a:lnTo>
                  <a:lnTo>
                    <a:pt x="264452" y="49949"/>
                  </a:lnTo>
                  <a:lnTo>
                    <a:pt x="264566" y="50723"/>
                  </a:lnTo>
                  <a:lnTo>
                    <a:pt x="264833" y="52603"/>
                  </a:lnTo>
                  <a:lnTo>
                    <a:pt x="265722" y="52146"/>
                  </a:lnTo>
                  <a:lnTo>
                    <a:pt x="266547" y="51968"/>
                  </a:lnTo>
                  <a:lnTo>
                    <a:pt x="266725" y="51104"/>
                  </a:lnTo>
                  <a:close/>
                </a:path>
                <a:path w="1125220" h="1087754">
                  <a:moveTo>
                    <a:pt x="269481" y="960653"/>
                  </a:moveTo>
                  <a:lnTo>
                    <a:pt x="269151" y="960526"/>
                  </a:lnTo>
                  <a:lnTo>
                    <a:pt x="268808" y="960412"/>
                  </a:lnTo>
                  <a:lnTo>
                    <a:pt x="268503" y="960297"/>
                  </a:lnTo>
                  <a:lnTo>
                    <a:pt x="267538" y="962266"/>
                  </a:lnTo>
                  <a:lnTo>
                    <a:pt x="267081" y="963269"/>
                  </a:lnTo>
                  <a:lnTo>
                    <a:pt x="268592" y="963891"/>
                  </a:lnTo>
                  <a:lnTo>
                    <a:pt x="268897" y="962825"/>
                  </a:lnTo>
                  <a:lnTo>
                    <a:pt x="269189" y="961732"/>
                  </a:lnTo>
                  <a:lnTo>
                    <a:pt x="269481" y="960653"/>
                  </a:lnTo>
                  <a:close/>
                </a:path>
                <a:path w="1125220" h="1087754">
                  <a:moveTo>
                    <a:pt x="274726" y="607174"/>
                  </a:moveTo>
                  <a:lnTo>
                    <a:pt x="272529" y="606780"/>
                  </a:lnTo>
                  <a:lnTo>
                    <a:pt x="270852" y="606882"/>
                  </a:lnTo>
                  <a:lnTo>
                    <a:pt x="271792" y="610235"/>
                  </a:lnTo>
                  <a:lnTo>
                    <a:pt x="273062" y="608926"/>
                  </a:lnTo>
                  <a:lnTo>
                    <a:pt x="274726" y="607174"/>
                  </a:lnTo>
                  <a:close/>
                </a:path>
                <a:path w="1125220" h="1087754">
                  <a:moveTo>
                    <a:pt x="291846" y="803262"/>
                  </a:moveTo>
                  <a:lnTo>
                    <a:pt x="291528" y="802957"/>
                  </a:lnTo>
                  <a:lnTo>
                    <a:pt x="291223" y="802614"/>
                  </a:lnTo>
                  <a:lnTo>
                    <a:pt x="290461" y="802703"/>
                  </a:lnTo>
                  <a:lnTo>
                    <a:pt x="289572" y="802551"/>
                  </a:lnTo>
                  <a:lnTo>
                    <a:pt x="289712" y="803389"/>
                  </a:lnTo>
                  <a:lnTo>
                    <a:pt x="289610" y="804176"/>
                  </a:lnTo>
                  <a:lnTo>
                    <a:pt x="289953" y="804456"/>
                  </a:lnTo>
                  <a:lnTo>
                    <a:pt x="290296" y="804748"/>
                  </a:lnTo>
                  <a:lnTo>
                    <a:pt x="291071" y="804557"/>
                  </a:lnTo>
                  <a:lnTo>
                    <a:pt x="291642" y="804583"/>
                  </a:lnTo>
                  <a:lnTo>
                    <a:pt x="291617" y="804024"/>
                  </a:lnTo>
                  <a:lnTo>
                    <a:pt x="291846" y="803262"/>
                  </a:lnTo>
                  <a:close/>
                </a:path>
                <a:path w="1125220" h="1087754">
                  <a:moveTo>
                    <a:pt x="312839" y="414299"/>
                  </a:moveTo>
                  <a:lnTo>
                    <a:pt x="312547" y="413588"/>
                  </a:lnTo>
                  <a:lnTo>
                    <a:pt x="312331" y="412826"/>
                  </a:lnTo>
                  <a:lnTo>
                    <a:pt x="311772" y="412076"/>
                  </a:lnTo>
                  <a:lnTo>
                    <a:pt x="310921" y="412457"/>
                  </a:lnTo>
                  <a:lnTo>
                    <a:pt x="309930" y="412711"/>
                  </a:lnTo>
                  <a:lnTo>
                    <a:pt x="310540" y="413626"/>
                  </a:lnTo>
                  <a:lnTo>
                    <a:pt x="310845" y="414362"/>
                  </a:lnTo>
                  <a:lnTo>
                    <a:pt x="311594" y="414959"/>
                  </a:lnTo>
                  <a:lnTo>
                    <a:pt x="312356" y="414489"/>
                  </a:lnTo>
                  <a:lnTo>
                    <a:pt x="312839" y="414299"/>
                  </a:lnTo>
                  <a:close/>
                </a:path>
                <a:path w="1125220" h="1087754">
                  <a:moveTo>
                    <a:pt x="322567" y="577761"/>
                  </a:moveTo>
                  <a:lnTo>
                    <a:pt x="320802" y="576605"/>
                  </a:lnTo>
                  <a:lnTo>
                    <a:pt x="319913" y="576008"/>
                  </a:lnTo>
                  <a:lnTo>
                    <a:pt x="319709" y="576211"/>
                  </a:lnTo>
                  <a:lnTo>
                    <a:pt x="319532" y="576453"/>
                  </a:lnTo>
                  <a:lnTo>
                    <a:pt x="319341" y="576656"/>
                  </a:lnTo>
                  <a:lnTo>
                    <a:pt x="320065" y="577469"/>
                  </a:lnTo>
                  <a:lnTo>
                    <a:pt x="320776" y="578256"/>
                  </a:lnTo>
                  <a:lnTo>
                    <a:pt x="321513" y="579069"/>
                  </a:lnTo>
                  <a:lnTo>
                    <a:pt x="321868" y="578624"/>
                  </a:lnTo>
                  <a:lnTo>
                    <a:pt x="322224" y="578192"/>
                  </a:lnTo>
                  <a:lnTo>
                    <a:pt x="322567" y="577761"/>
                  </a:lnTo>
                  <a:close/>
                </a:path>
                <a:path w="1125220" h="1087754">
                  <a:moveTo>
                    <a:pt x="416026" y="467944"/>
                  </a:moveTo>
                  <a:lnTo>
                    <a:pt x="415886" y="467042"/>
                  </a:lnTo>
                  <a:lnTo>
                    <a:pt x="415569" y="466648"/>
                  </a:lnTo>
                  <a:lnTo>
                    <a:pt x="415302" y="466356"/>
                  </a:lnTo>
                  <a:lnTo>
                    <a:pt x="414083" y="466356"/>
                  </a:lnTo>
                  <a:lnTo>
                    <a:pt x="413816" y="467169"/>
                  </a:lnTo>
                  <a:lnTo>
                    <a:pt x="413791" y="467944"/>
                  </a:lnTo>
                  <a:lnTo>
                    <a:pt x="413664" y="469049"/>
                  </a:lnTo>
                  <a:lnTo>
                    <a:pt x="414718" y="468731"/>
                  </a:lnTo>
                  <a:lnTo>
                    <a:pt x="415544" y="468718"/>
                  </a:lnTo>
                  <a:lnTo>
                    <a:pt x="415785" y="468350"/>
                  </a:lnTo>
                  <a:lnTo>
                    <a:pt x="416026" y="467944"/>
                  </a:lnTo>
                  <a:close/>
                </a:path>
                <a:path w="1125220" h="1087754">
                  <a:moveTo>
                    <a:pt x="436587" y="844778"/>
                  </a:moveTo>
                  <a:lnTo>
                    <a:pt x="435952" y="844130"/>
                  </a:lnTo>
                  <a:lnTo>
                    <a:pt x="435305" y="843445"/>
                  </a:lnTo>
                  <a:lnTo>
                    <a:pt x="434670" y="842797"/>
                  </a:lnTo>
                  <a:lnTo>
                    <a:pt x="434403" y="843064"/>
                  </a:lnTo>
                  <a:lnTo>
                    <a:pt x="434149" y="843318"/>
                  </a:lnTo>
                  <a:lnTo>
                    <a:pt x="433870" y="843559"/>
                  </a:lnTo>
                  <a:lnTo>
                    <a:pt x="435825" y="845515"/>
                  </a:lnTo>
                  <a:lnTo>
                    <a:pt x="436079" y="845261"/>
                  </a:lnTo>
                  <a:lnTo>
                    <a:pt x="436321" y="845019"/>
                  </a:lnTo>
                  <a:lnTo>
                    <a:pt x="436587" y="844778"/>
                  </a:lnTo>
                  <a:close/>
                </a:path>
                <a:path w="1125220" h="1087754">
                  <a:moveTo>
                    <a:pt x="454583" y="111696"/>
                  </a:moveTo>
                  <a:lnTo>
                    <a:pt x="454329" y="110388"/>
                  </a:lnTo>
                  <a:lnTo>
                    <a:pt x="454164" y="110350"/>
                  </a:lnTo>
                  <a:lnTo>
                    <a:pt x="453504" y="110274"/>
                  </a:lnTo>
                  <a:lnTo>
                    <a:pt x="452767" y="110439"/>
                  </a:lnTo>
                  <a:lnTo>
                    <a:pt x="451777" y="110553"/>
                  </a:lnTo>
                  <a:lnTo>
                    <a:pt x="452081" y="111506"/>
                  </a:lnTo>
                  <a:lnTo>
                    <a:pt x="452374" y="112509"/>
                  </a:lnTo>
                  <a:lnTo>
                    <a:pt x="453085" y="112318"/>
                  </a:lnTo>
                  <a:lnTo>
                    <a:pt x="453821" y="112191"/>
                  </a:lnTo>
                  <a:lnTo>
                    <a:pt x="454406" y="111810"/>
                  </a:lnTo>
                  <a:lnTo>
                    <a:pt x="454583" y="111696"/>
                  </a:lnTo>
                  <a:close/>
                </a:path>
                <a:path w="1125220" h="1087754">
                  <a:moveTo>
                    <a:pt x="458736" y="253085"/>
                  </a:moveTo>
                  <a:lnTo>
                    <a:pt x="458495" y="252183"/>
                  </a:lnTo>
                  <a:lnTo>
                    <a:pt x="457555" y="252120"/>
                  </a:lnTo>
                  <a:lnTo>
                    <a:pt x="456704" y="252209"/>
                  </a:lnTo>
                  <a:lnTo>
                    <a:pt x="455853" y="252234"/>
                  </a:lnTo>
                  <a:lnTo>
                    <a:pt x="455968" y="253009"/>
                  </a:lnTo>
                  <a:lnTo>
                    <a:pt x="456057" y="253784"/>
                  </a:lnTo>
                  <a:lnTo>
                    <a:pt x="456171" y="254546"/>
                  </a:lnTo>
                  <a:lnTo>
                    <a:pt x="456996" y="254101"/>
                  </a:lnTo>
                  <a:lnTo>
                    <a:pt x="457835" y="253669"/>
                  </a:lnTo>
                  <a:lnTo>
                    <a:pt x="458622" y="253174"/>
                  </a:lnTo>
                  <a:close/>
                </a:path>
                <a:path w="1125220" h="1087754">
                  <a:moveTo>
                    <a:pt x="459117" y="1022591"/>
                  </a:moveTo>
                  <a:lnTo>
                    <a:pt x="458863" y="1021842"/>
                  </a:lnTo>
                  <a:lnTo>
                    <a:pt x="458800" y="1021346"/>
                  </a:lnTo>
                  <a:lnTo>
                    <a:pt x="457936" y="1021562"/>
                  </a:lnTo>
                  <a:lnTo>
                    <a:pt x="457060" y="1021753"/>
                  </a:lnTo>
                  <a:lnTo>
                    <a:pt x="456222" y="1022070"/>
                  </a:lnTo>
                  <a:lnTo>
                    <a:pt x="456463" y="1023073"/>
                  </a:lnTo>
                  <a:lnTo>
                    <a:pt x="456666" y="1023975"/>
                  </a:lnTo>
                  <a:lnTo>
                    <a:pt x="457593" y="1023531"/>
                  </a:lnTo>
                  <a:lnTo>
                    <a:pt x="458355" y="1023289"/>
                  </a:lnTo>
                  <a:lnTo>
                    <a:pt x="458901" y="1022807"/>
                  </a:lnTo>
                  <a:lnTo>
                    <a:pt x="459117" y="1022591"/>
                  </a:lnTo>
                  <a:close/>
                </a:path>
                <a:path w="1125220" h="1087754">
                  <a:moveTo>
                    <a:pt x="460425" y="1029208"/>
                  </a:moveTo>
                  <a:lnTo>
                    <a:pt x="460057" y="1028255"/>
                  </a:lnTo>
                  <a:lnTo>
                    <a:pt x="459765" y="1027214"/>
                  </a:lnTo>
                  <a:lnTo>
                    <a:pt x="459613" y="1027252"/>
                  </a:lnTo>
                  <a:lnTo>
                    <a:pt x="458762" y="1027341"/>
                  </a:lnTo>
                  <a:lnTo>
                    <a:pt x="457949" y="1027709"/>
                  </a:lnTo>
                  <a:lnTo>
                    <a:pt x="457123" y="1028014"/>
                  </a:lnTo>
                  <a:lnTo>
                    <a:pt x="457403" y="1028471"/>
                  </a:lnTo>
                  <a:lnTo>
                    <a:pt x="457568" y="1029246"/>
                  </a:lnTo>
                  <a:lnTo>
                    <a:pt x="457911" y="1029335"/>
                  </a:lnTo>
                  <a:lnTo>
                    <a:pt x="458622" y="1029487"/>
                  </a:lnTo>
                  <a:lnTo>
                    <a:pt x="459409" y="1029284"/>
                  </a:lnTo>
                  <a:lnTo>
                    <a:pt x="460425" y="1029208"/>
                  </a:lnTo>
                  <a:close/>
                </a:path>
                <a:path w="1125220" h="1087754">
                  <a:moveTo>
                    <a:pt x="463524" y="510628"/>
                  </a:moveTo>
                  <a:lnTo>
                    <a:pt x="462813" y="510514"/>
                  </a:lnTo>
                  <a:lnTo>
                    <a:pt x="461962" y="510108"/>
                  </a:lnTo>
                  <a:lnTo>
                    <a:pt x="461403" y="510349"/>
                  </a:lnTo>
                  <a:lnTo>
                    <a:pt x="460946" y="510565"/>
                  </a:lnTo>
                  <a:lnTo>
                    <a:pt x="460819" y="511543"/>
                  </a:lnTo>
                  <a:lnTo>
                    <a:pt x="460298" y="512762"/>
                  </a:lnTo>
                  <a:lnTo>
                    <a:pt x="461670" y="512775"/>
                  </a:lnTo>
                  <a:lnTo>
                    <a:pt x="462622" y="513054"/>
                  </a:lnTo>
                  <a:lnTo>
                    <a:pt x="463067" y="512711"/>
                  </a:lnTo>
                  <a:lnTo>
                    <a:pt x="463511" y="512356"/>
                  </a:lnTo>
                  <a:lnTo>
                    <a:pt x="463397" y="511340"/>
                  </a:lnTo>
                  <a:lnTo>
                    <a:pt x="463524" y="510628"/>
                  </a:lnTo>
                  <a:close/>
                </a:path>
                <a:path w="1125220" h="1087754">
                  <a:moveTo>
                    <a:pt x="472948" y="854697"/>
                  </a:moveTo>
                  <a:lnTo>
                    <a:pt x="472427" y="853808"/>
                  </a:lnTo>
                  <a:lnTo>
                    <a:pt x="472236" y="853059"/>
                  </a:lnTo>
                  <a:lnTo>
                    <a:pt x="471868" y="852982"/>
                  </a:lnTo>
                  <a:lnTo>
                    <a:pt x="471360" y="852817"/>
                  </a:lnTo>
                  <a:lnTo>
                    <a:pt x="470535" y="853033"/>
                  </a:lnTo>
                  <a:lnTo>
                    <a:pt x="470217" y="853414"/>
                  </a:lnTo>
                  <a:lnTo>
                    <a:pt x="469963" y="853744"/>
                  </a:lnTo>
                  <a:lnTo>
                    <a:pt x="470268" y="854494"/>
                  </a:lnTo>
                  <a:lnTo>
                    <a:pt x="470306" y="855065"/>
                  </a:lnTo>
                  <a:lnTo>
                    <a:pt x="471043" y="854964"/>
                  </a:lnTo>
                  <a:lnTo>
                    <a:pt x="472948" y="854697"/>
                  </a:lnTo>
                  <a:close/>
                </a:path>
                <a:path w="1125220" h="1087754">
                  <a:moveTo>
                    <a:pt x="474878" y="1009764"/>
                  </a:moveTo>
                  <a:lnTo>
                    <a:pt x="474040" y="1009205"/>
                  </a:lnTo>
                  <a:lnTo>
                    <a:pt x="472363" y="1008126"/>
                  </a:lnTo>
                  <a:lnTo>
                    <a:pt x="471805" y="1008989"/>
                  </a:lnTo>
                  <a:lnTo>
                    <a:pt x="472655" y="1009535"/>
                  </a:lnTo>
                  <a:lnTo>
                    <a:pt x="473468" y="1010081"/>
                  </a:lnTo>
                  <a:lnTo>
                    <a:pt x="474319" y="1010627"/>
                  </a:lnTo>
                  <a:lnTo>
                    <a:pt x="474497" y="1010348"/>
                  </a:lnTo>
                  <a:lnTo>
                    <a:pt x="474687" y="1010056"/>
                  </a:lnTo>
                  <a:lnTo>
                    <a:pt x="474878" y="1009764"/>
                  </a:lnTo>
                  <a:close/>
                </a:path>
                <a:path w="1125220" h="1087754">
                  <a:moveTo>
                    <a:pt x="508152" y="603910"/>
                  </a:moveTo>
                  <a:lnTo>
                    <a:pt x="507707" y="603300"/>
                  </a:lnTo>
                  <a:lnTo>
                    <a:pt x="507339" y="602564"/>
                  </a:lnTo>
                  <a:lnTo>
                    <a:pt x="506755" y="602145"/>
                  </a:lnTo>
                  <a:lnTo>
                    <a:pt x="506488" y="601980"/>
                  </a:lnTo>
                  <a:lnTo>
                    <a:pt x="505764" y="602500"/>
                  </a:lnTo>
                  <a:lnTo>
                    <a:pt x="505231" y="602691"/>
                  </a:lnTo>
                  <a:lnTo>
                    <a:pt x="505625" y="603402"/>
                  </a:lnTo>
                  <a:lnTo>
                    <a:pt x="505828" y="604202"/>
                  </a:lnTo>
                  <a:lnTo>
                    <a:pt x="506742" y="605129"/>
                  </a:lnTo>
                  <a:lnTo>
                    <a:pt x="507479" y="605180"/>
                  </a:lnTo>
                  <a:lnTo>
                    <a:pt x="508076" y="605370"/>
                  </a:lnTo>
                  <a:lnTo>
                    <a:pt x="508088" y="604888"/>
                  </a:lnTo>
                  <a:lnTo>
                    <a:pt x="508127" y="604405"/>
                  </a:lnTo>
                  <a:lnTo>
                    <a:pt x="508152" y="603910"/>
                  </a:lnTo>
                  <a:close/>
                </a:path>
                <a:path w="1125220" h="1087754">
                  <a:moveTo>
                    <a:pt x="513143" y="761796"/>
                  </a:moveTo>
                  <a:lnTo>
                    <a:pt x="512051" y="761466"/>
                  </a:lnTo>
                  <a:lnTo>
                    <a:pt x="511517" y="761314"/>
                  </a:lnTo>
                  <a:lnTo>
                    <a:pt x="511251" y="762355"/>
                  </a:lnTo>
                  <a:lnTo>
                    <a:pt x="510692" y="764438"/>
                  </a:lnTo>
                  <a:lnTo>
                    <a:pt x="511644" y="764794"/>
                  </a:lnTo>
                  <a:lnTo>
                    <a:pt x="512152" y="763790"/>
                  </a:lnTo>
                  <a:lnTo>
                    <a:pt x="512635" y="762800"/>
                  </a:lnTo>
                  <a:lnTo>
                    <a:pt x="513143" y="761796"/>
                  </a:lnTo>
                  <a:close/>
                </a:path>
                <a:path w="1125220" h="1087754">
                  <a:moveTo>
                    <a:pt x="535901" y="727671"/>
                  </a:moveTo>
                  <a:lnTo>
                    <a:pt x="534327" y="725982"/>
                  </a:lnTo>
                  <a:lnTo>
                    <a:pt x="533539" y="725119"/>
                  </a:lnTo>
                  <a:lnTo>
                    <a:pt x="533184" y="725462"/>
                  </a:lnTo>
                  <a:lnTo>
                    <a:pt x="532841" y="725805"/>
                  </a:lnTo>
                  <a:lnTo>
                    <a:pt x="532485" y="726122"/>
                  </a:lnTo>
                  <a:lnTo>
                    <a:pt x="533285" y="726960"/>
                  </a:lnTo>
                  <a:lnTo>
                    <a:pt x="534885" y="728624"/>
                  </a:lnTo>
                  <a:lnTo>
                    <a:pt x="535228" y="728306"/>
                  </a:lnTo>
                  <a:lnTo>
                    <a:pt x="535571" y="727989"/>
                  </a:lnTo>
                  <a:lnTo>
                    <a:pt x="535901" y="727671"/>
                  </a:lnTo>
                  <a:close/>
                </a:path>
                <a:path w="1125220" h="1087754">
                  <a:moveTo>
                    <a:pt x="543496" y="849706"/>
                  </a:moveTo>
                  <a:lnTo>
                    <a:pt x="542861" y="848550"/>
                  </a:lnTo>
                  <a:lnTo>
                    <a:pt x="542226" y="847407"/>
                  </a:lnTo>
                  <a:lnTo>
                    <a:pt x="541591" y="846264"/>
                  </a:lnTo>
                  <a:lnTo>
                    <a:pt x="541223" y="846442"/>
                  </a:lnTo>
                  <a:lnTo>
                    <a:pt x="540512" y="846848"/>
                  </a:lnTo>
                  <a:lnTo>
                    <a:pt x="541553" y="849185"/>
                  </a:lnTo>
                  <a:lnTo>
                    <a:pt x="542099" y="850353"/>
                  </a:lnTo>
                  <a:lnTo>
                    <a:pt x="542544" y="850125"/>
                  </a:lnTo>
                  <a:lnTo>
                    <a:pt x="543026" y="849909"/>
                  </a:lnTo>
                  <a:lnTo>
                    <a:pt x="543496" y="849706"/>
                  </a:lnTo>
                  <a:close/>
                </a:path>
                <a:path w="1125220" h="1087754">
                  <a:moveTo>
                    <a:pt x="557174" y="253174"/>
                  </a:moveTo>
                  <a:lnTo>
                    <a:pt x="556971" y="252425"/>
                  </a:lnTo>
                  <a:lnTo>
                    <a:pt x="556920" y="251714"/>
                  </a:lnTo>
                  <a:lnTo>
                    <a:pt x="556564" y="251675"/>
                  </a:lnTo>
                  <a:lnTo>
                    <a:pt x="555879" y="251612"/>
                  </a:lnTo>
                  <a:lnTo>
                    <a:pt x="555663" y="252742"/>
                  </a:lnTo>
                  <a:lnTo>
                    <a:pt x="555434" y="253873"/>
                  </a:lnTo>
                  <a:lnTo>
                    <a:pt x="554977" y="256209"/>
                  </a:lnTo>
                  <a:lnTo>
                    <a:pt x="556272" y="254774"/>
                  </a:lnTo>
                  <a:lnTo>
                    <a:pt x="556895" y="254368"/>
                  </a:lnTo>
                  <a:lnTo>
                    <a:pt x="557174" y="253174"/>
                  </a:lnTo>
                  <a:close/>
                </a:path>
                <a:path w="1125220" h="1087754">
                  <a:moveTo>
                    <a:pt x="558914" y="506526"/>
                  </a:moveTo>
                  <a:lnTo>
                    <a:pt x="558393" y="505714"/>
                  </a:lnTo>
                  <a:lnTo>
                    <a:pt x="558152" y="504977"/>
                  </a:lnTo>
                  <a:lnTo>
                    <a:pt x="557542" y="505231"/>
                  </a:lnTo>
                  <a:lnTo>
                    <a:pt x="556615" y="505320"/>
                  </a:lnTo>
                  <a:lnTo>
                    <a:pt x="556374" y="505777"/>
                  </a:lnTo>
                  <a:lnTo>
                    <a:pt x="556094" y="506361"/>
                  </a:lnTo>
                  <a:lnTo>
                    <a:pt x="556348" y="507225"/>
                  </a:lnTo>
                  <a:lnTo>
                    <a:pt x="556425" y="508546"/>
                  </a:lnTo>
                  <a:lnTo>
                    <a:pt x="557580" y="507885"/>
                  </a:lnTo>
                  <a:lnTo>
                    <a:pt x="558584" y="507644"/>
                  </a:lnTo>
                  <a:lnTo>
                    <a:pt x="558914" y="506526"/>
                  </a:lnTo>
                  <a:close/>
                </a:path>
                <a:path w="1125220" h="1087754">
                  <a:moveTo>
                    <a:pt x="566305" y="576160"/>
                  </a:moveTo>
                  <a:lnTo>
                    <a:pt x="566191" y="575551"/>
                  </a:lnTo>
                  <a:lnTo>
                    <a:pt x="566191" y="575005"/>
                  </a:lnTo>
                  <a:lnTo>
                    <a:pt x="565645" y="575017"/>
                  </a:lnTo>
                  <a:lnTo>
                    <a:pt x="565073" y="575056"/>
                  </a:lnTo>
                  <a:lnTo>
                    <a:pt x="564134" y="575094"/>
                  </a:lnTo>
                  <a:lnTo>
                    <a:pt x="564515" y="575919"/>
                  </a:lnTo>
                  <a:lnTo>
                    <a:pt x="564667" y="576516"/>
                  </a:lnTo>
                  <a:lnTo>
                    <a:pt x="565035" y="576884"/>
                  </a:lnTo>
                  <a:lnTo>
                    <a:pt x="565175" y="577049"/>
                  </a:lnTo>
                  <a:lnTo>
                    <a:pt x="566051" y="576821"/>
                  </a:lnTo>
                  <a:lnTo>
                    <a:pt x="566127" y="576643"/>
                  </a:lnTo>
                  <a:lnTo>
                    <a:pt x="566305" y="576160"/>
                  </a:lnTo>
                  <a:close/>
                </a:path>
                <a:path w="1125220" h="1087754">
                  <a:moveTo>
                    <a:pt x="573011" y="814171"/>
                  </a:moveTo>
                  <a:lnTo>
                    <a:pt x="572820" y="813473"/>
                  </a:lnTo>
                  <a:lnTo>
                    <a:pt x="572808" y="812749"/>
                  </a:lnTo>
                  <a:lnTo>
                    <a:pt x="572211" y="812241"/>
                  </a:lnTo>
                  <a:lnTo>
                    <a:pt x="571030" y="812584"/>
                  </a:lnTo>
                  <a:lnTo>
                    <a:pt x="571030" y="813422"/>
                  </a:lnTo>
                  <a:lnTo>
                    <a:pt x="571207" y="814133"/>
                  </a:lnTo>
                  <a:lnTo>
                    <a:pt x="571347" y="814857"/>
                  </a:lnTo>
                  <a:lnTo>
                    <a:pt x="571868" y="814654"/>
                  </a:lnTo>
                  <a:lnTo>
                    <a:pt x="572363" y="814438"/>
                  </a:lnTo>
                  <a:lnTo>
                    <a:pt x="573011" y="814171"/>
                  </a:lnTo>
                  <a:close/>
                </a:path>
                <a:path w="1125220" h="1087754">
                  <a:moveTo>
                    <a:pt x="576084" y="578878"/>
                  </a:moveTo>
                  <a:lnTo>
                    <a:pt x="574243" y="577862"/>
                  </a:lnTo>
                  <a:lnTo>
                    <a:pt x="573328" y="577380"/>
                  </a:lnTo>
                  <a:lnTo>
                    <a:pt x="573189" y="577596"/>
                  </a:lnTo>
                  <a:lnTo>
                    <a:pt x="572922" y="578040"/>
                  </a:lnTo>
                  <a:lnTo>
                    <a:pt x="575513" y="579755"/>
                  </a:lnTo>
                  <a:lnTo>
                    <a:pt x="575881" y="579170"/>
                  </a:lnTo>
                  <a:lnTo>
                    <a:pt x="576084" y="578878"/>
                  </a:lnTo>
                  <a:close/>
                </a:path>
                <a:path w="1125220" h="1087754">
                  <a:moveTo>
                    <a:pt x="592772" y="621068"/>
                  </a:moveTo>
                  <a:lnTo>
                    <a:pt x="592277" y="620839"/>
                  </a:lnTo>
                  <a:lnTo>
                    <a:pt x="591388" y="620344"/>
                  </a:lnTo>
                  <a:lnTo>
                    <a:pt x="590753" y="621271"/>
                  </a:lnTo>
                  <a:lnTo>
                    <a:pt x="590321" y="622211"/>
                  </a:lnTo>
                  <a:lnTo>
                    <a:pt x="589838" y="623112"/>
                  </a:lnTo>
                  <a:lnTo>
                    <a:pt x="591273" y="623976"/>
                  </a:lnTo>
                  <a:lnTo>
                    <a:pt x="591769" y="623011"/>
                  </a:lnTo>
                  <a:lnTo>
                    <a:pt x="592277" y="622046"/>
                  </a:lnTo>
                  <a:lnTo>
                    <a:pt x="592772" y="621068"/>
                  </a:lnTo>
                  <a:close/>
                </a:path>
                <a:path w="1125220" h="1087754">
                  <a:moveTo>
                    <a:pt x="597903" y="250901"/>
                  </a:moveTo>
                  <a:lnTo>
                    <a:pt x="595795" y="250126"/>
                  </a:lnTo>
                  <a:lnTo>
                    <a:pt x="594753" y="249732"/>
                  </a:lnTo>
                  <a:lnTo>
                    <a:pt x="594601" y="250126"/>
                  </a:lnTo>
                  <a:lnTo>
                    <a:pt x="594487" y="250520"/>
                  </a:lnTo>
                  <a:lnTo>
                    <a:pt x="594321" y="250926"/>
                  </a:lnTo>
                  <a:lnTo>
                    <a:pt x="596468" y="251587"/>
                  </a:lnTo>
                  <a:lnTo>
                    <a:pt x="597535" y="251942"/>
                  </a:lnTo>
                  <a:lnTo>
                    <a:pt x="597636" y="251587"/>
                  </a:lnTo>
                  <a:lnTo>
                    <a:pt x="597776" y="251244"/>
                  </a:lnTo>
                  <a:lnTo>
                    <a:pt x="597903" y="250901"/>
                  </a:lnTo>
                  <a:close/>
                </a:path>
                <a:path w="1125220" h="1087754">
                  <a:moveTo>
                    <a:pt x="598424" y="814730"/>
                  </a:moveTo>
                  <a:lnTo>
                    <a:pt x="598398" y="814120"/>
                  </a:lnTo>
                  <a:lnTo>
                    <a:pt x="597928" y="813523"/>
                  </a:lnTo>
                  <a:lnTo>
                    <a:pt x="597623" y="812927"/>
                  </a:lnTo>
                  <a:lnTo>
                    <a:pt x="597217" y="813295"/>
                  </a:lnTo>
                  <a:lnTo>
                    <a:pt x="596557" y="813587"/>
                  </a:lnTo>
                  <a:lnTo>
                    <a:pt x="596417" y="814019"/>
                  </a:lnTo>
                  <a:lnTo>
                    <a:pt x="596303" y="814451"/>
                  </a:lnTo>
                  <a:lnTo>
                    <a:pt x="596696" y="815060"/>
                  </a:lnTo>
                  <a:lnTo>
                    <a:pt x="596925" y="815797"/>
                  </a:lnTo>
                  <a:lnTo>
                    <a:pt x="597573" y="815327"/>
                  </a:lnTo>
                  <a:lnTo>
                    <a:pt x="598424" y="815022"/>
                  </a:lnTo>
                  <a:lnTo>
                    <a:pt x="598424" y="814730"/>
                  </a:lnTo>
                  <a:close/>
                </a:path>
                <a:path w="1125220" h="1087754">
                  <a:moveTo>
                    <a:pt x="604012" y="249034"/>
                  </a:moveTo>
                  <a:lnTo>
                    <a:pt x="603770" y="248437"/>
                  </a:lnTo>
                  <a:lnTo>
                    <a:pt x="603643" y="248158"/>
                  </a:lnTo>
                  <a:lnTo>
                    <a:pt x="602716" y="248259"/>
                  </a:lnTo>
                  <a:lnTo>
                    <a:pt x="600341" y="247980"/>
                  </a:lnTo>
                  <a:lnTo>
                    <a:pt x="601357" y="249110"/>
                  </a:lnTo>
                  <a:lnTo>
                    <a:pt x="601700" y="249694"/>
                  </a:lnTo>
                  <a:lnTo>
                    <a:pt x="602246" y="250037"/>
                  </a:lnTo>
                  <a:lnTo>
                    <a:pt x="602703" y="250355"/>
                  </a:lnTo>
                  <a:lnTo>
                    <a:pt x="603338" y="250393"/>
                  </a:lnTo>
                  <a:lnTo>
                    <a:pt x="603897" y="250545"/>
                  </a:lnTo>
                  <a:lnTo>
                    <a:pt x="603885" y="249821"/>
                  </a:lnTo>
                  <a:lnTo>
                    <a:pt x="604012" y="249034"/>
                  </a:lnTo>
                  <a:close/>
                </a:path>
                <a:path w="1125220" h="1087754">
                  <a:moveTo>
                    <a:pt x="615365" y="401701"/>
                  </a:moveTo>
                  <a:lnTo>
                    <a:pt x="614578" y="401281"/>
                  </a:lnTo>
                  <a:lnTo>
                    <a:pt x="613778" y="400824"/>
                  </a:lnTo>
                  <a:lnTo>
                    <a:pt x="612863" y="400456"/>
                  </a:lnTo>
                  <a:lnTo>
                    <a:pt x="612508" y="401040"/>
                  </a:lnTo>
                  <a:lnTo>
                    <a:pt x="612279" y="401320"/>
                  </a:lnTo>
                  <a:lnTo>
                    <a:pt x="613041" y="401904"/>
                  </a:lnTo>
                  <a:lnTo>
                    <a:pt x="613778" y="402488"/>
                  </a:lnTo>
                  <a:lnTo>
                    <a:pt x="614553" y="403072"/>
                  </a:lnTo>
                  <a:lnTo>
                    <a:pt x="614832" y="402628"/>
                  </a:lnTo>
                  <a:lnTo>
                    <a:pt x="615086" y="402145"/>
                  </a:lnTo>
                  <a:lnTo>
                    <a:pt x="615365" y="401701"/>
                  </a:lnTo>
                  <a:close/>
                </a:path>
                <a:path w="1125220" h="1087754">
                  <a:moveTo>
                    <a:pt x="620001" y="1036497"/>
                  </a:moveTo>
                  <a:lnTo>
                    <a:pt x="619683" y="1035138"/>
                  </a:lnTo>
                  <a:lnTo>
                    <a:pt x="619467" y="1035100"/>
                  </a:lnTo>
                  <a:lnTo>
                    <a:pt x="618794" y="1035024"/>
                  </a:lnTo>
                  <a:lnTo>
                    <a:pt x="618020" y="1035253"/>
                  </a:lnTo>
                  <a:lnTo>
                    <a:pt x="617067" y="1035431"/>
                  </a:lnTo>
                  <a:lnTo>
                    <a:pt x="617766" y="1037551"/>
                  </a:lnTo>
                  <a:lnTo>
                    <a:pt x="618464" y="1037285"/>
                  </a:lnTo>
                  <a:lnTo>
                    <a:pt x="619277" y="1037170"/>
                  </a:lnTo>
                  <a:lnTo>
                    <a:pt x="619798" y="1036701"/>
                  </a:lnTo>
                  <a:lnTo>
                    <a:pt x="620001" y="1036497"/>
                  </a:lnTo>
                  <a:close/>
                </a:path>
                <a:path w="1125220" h="1087754">
                  <a:moveTo>
                    <a:pt x="624344" y="1320"/>
                  </a:moveTo>
                  <a:lnTo>
                    <a:pt x="623582" y="863"/>
                  </a:lnTo>
                  <a:lnTo>
                    <a:pt x="622808" y="444"/>
                  </a:lnTo>
                  <a:lnTo>
                    <a:pt x="622071" y="0"/>
                  </a:lnTo>
                  <a:lnTo>
                    <a:pt x="621830" y="406"/>
                  </a:lnTo>
                  <a:lnTo>
                    <a:pt x="621614" y="825"/>
                  </a:lnTo>
                  <a:lnTo>
                    <a:pt x="621411" y="1257"/>
                  </a:lnTo>
                  <a:lnTo>
                    <a:pt x="623138" y="1841"/>
                  </a:lnTo>
                  <a:lnTo>
                    <a:pt x="623989" y="2159"/>
                  </a:lnTo>
                  <a:lnTo>
                    <a:pt x="624103" y="1879"/>
                  </a:lnTo>
                  <a:lnTo>
                    <a:pt x="624230" y="1600"/>
                  </a:lnTo>
                  <a:lnTo>
                    <a:pt x="624344" y="1320"/>
                  </a:lnTo>
                  <a:close/>
                </a:path>
                <a:path w="1125220" h="1087754">
                  <a:moveTo>
                    <a:pt x="657021" y="1076337"/>
                  </a:moveTo>
                  <a:lnTo>
                    <a:pt x="656717" y="1075385"/>
                  </a:lnTo>
                  <a:lnTo>
                    <a:pt x="656094" y="1073480"/>
                  </a:lnTo>
                  <a:lnTo>
                    <a:pt x="655789" y="1073531"/>
                  </a:lnTo>
                  <a:lnTo>
                    <a:pt x="655472" y="1073607"/>
                  </a:lnTo>
                  <a:lnTo>
                    <a:pt x="655180" y="1073658"/>
                  </a:lnTo>
                  <a:lnTo>
                    <a:pt x="655256" y="1074661"/>
                  </a:lnTo>
                  <a:lnTo>
                    <a:pt x="655370" y="1075664"/>
                  </a:lnTo>
                  <a:lnTo>
                    <a:pt x="655459" y="1076667"/>
                  </a:lnTo>
                  <a:lnTo>
                    <a:pt x="656501" y="1076439"/>
                  </a:lnTo>
                  <a:lnTo>
                    <a:pt x="657021" y="1076337"/>
                  </a:lnTo>
                  <a:close/>
                </a:path>
                <a:path w="1125220" h="1087754">
                  <a:moveTo>
                    <a:pt x="664832" y="772147"/>
                  </a:moveTo>
                  <a:lnTo>
                    <a:pt x="663930" y="771575"/>
                  </a:lnTo>
                  <a:lnTo>
                    <a:pt x="663067" y="771004"/>
                  </a:lnTo>
                  <a:lnTo>
                    <a:pt x="662178" y="770420"/>
                  </a:lnTo>
                  <a:lnTo>
                    <a:pt x="661898" y="770890"/>
                  </a:lnTo>
                  <a:lnTo>
                    <a:pt x="661606" y="771359"/>
                  </a:lnTo>
                  <a:lnTo>
                    <a:pt x="661327" y="771817"/>
                  </a:lnTo>
                  <a:lnTo>
                    <a:pt x="662330" y="772261"/>
                  </a:lnTo>
                  <a:lnTo>
                    <a:pt x="664337" y="773099"/>
                  </a:lnTo>
                  <a:lnTo>
                    <a:pt x="664489" y="772795"/>
                  </a:lnTo>
                  <a:lnTo>
                    <a:pt x="664832" y="772147"/>
                  </a:lnTo>
                  <a:close/>
                </a:path>
                <a:path w="1125220" h="1087754">
                  <a:moveTo>
                    <a:pt x="676490" y="173532"/>
                  </a:moveTo>
                  <a:lnTo>
                    <a:pt x="676236" y="172758"/>
                  </a:lnTo>
                  <a:lnTo>
                    <a:pt x="675754" y="172173"/>
                  </a:lnTo>
                  <a:lnTo>
                    <a:pt x="674941" y="172580"/>
                  </a:lnTo>
                  <a:lnTo>
                    <a:pt x="674204" y="172758"/>
                  </a:lnTo>
                  <a:lnTo>
                    <a:pt x="674890" y="174625"/>
                  </a:lnTo>
                  <a:lnTo>
                    <a:pt x="675386" y="174421"/>
                  </a:lnTo>
                  <a:lnTo>
                    <a:pt x="676236" y="174332"/>
                  </a:lnTo>
                  <a:lnTo>
                    <a:pt x="676338" y="174015"/>
                  </a:lnTo>
                  <a:lnTo>
                    <a:pt x="676490" y="173532"/>
                  </a:lnTo>
                  <a:close/>
                </a:path>
                <a:path w="1125220" h="1087754">
                  <a:moveTo>
                    <a:pt x="678980" y="1082497"/>
                  </a:moveTo>
                  <a:lnTo>
                    <a:pt x="678700" y="1081595"/>
                  </a:lnTo>
                  <a:lnTo>
                    <a:pt x="678662" y="1081036"/>
                  </a:lnTo>
                  <a:lnTo>
                    <a:pt x="677913" y="1081112"/>
                  </a:lnTo>
                  <a:lnTo>
                    <a:pt x="677113" y="1081074"/>
                  </a:lnTo>
                  <a:lnTo>
                    <a:pt x="676236" y="1081506"/>
                  </a:lnTo>
                  <a:lnTo>
                    <a:pt x="676363" y="1082408"/>
                  </a:lnTo>
                  <a:lnTo>
                    <a:pt x="676287" y="1083449"/>
                  </a:lnTo>
                  <a:lnTo>
                    <a:pt x="677354" y="1083144"/>
                  </a:lnTo>
                  <a:lnTo>
                    <a:pt x="678180" y="1083081"/>
                  </a:lnTo>
                  <a:lnTo>
                    <a:pt x="678738" y="1082662"/>
                  </a:lnTo>
                  <a:lnTo>
                    <a:pt x="678980" y="1082497"/>
                  </a:lnTo>
                  <a:close/>
                </a:path>
                <a:path w="1125220" h="1087754">
                  <a:moveTo>
                    <a:pt x="686422" y="365252"/>
                  </a:moveTo>
                  <a:lnTo>
                    <a:pt x="686244" y="364477"/>
                  </a:lnTo>
                  <a:lnTo>
                    <a:pt x="685850" y="363893"/>
                  </a:lnTo>
                  <a:lnTo>
                    <a:pt x="685723" y="363715"/>
                  </a:lnTo>
                  <a:lnTo>
                    <a:pt x="684352" y="364007"/>
                  </a:lnTo>
                  <a:lnTo>
                    <a:pt x="684326" y="364159"/>
                  </a:lnTo>
                  <a:lnTo>
                    <a:pt x="684263" y="364871"/>
                  </a:lnTo>
                  <a:lnTo>
                    <a:pt x="684453" y="365594"/>
                  </a:lnTo>
                  <a:lnTo>
                    <a:pt x="684593" y="366623"/>
                  </a:lnTo>
                  <a:lnTo>
                    <a:pt x="685495" y="366306"/>
                  </a:lnTo>
                  <a:lnTo>
                    <a:pt x="686422" y="366128"/>
                  </a:lnTo>
                  <a:lnTo>
                    <a:pt x="686422" y="365937"/>
                  </a:lnTo>
                  <a:lnTo>
                    <a:pt x="686422" y="365252"/>
                  </a:lnTo>
                  <a:close/>
                </a:path>
                <a:path w="1125220" h="1087754">
                  <a:moveTo>
                    <a:pt x="713955" y="356476"/>
                  </a:moveTo>
                  <a:lnTo>
                    <a:pt x="713574" y="356438"/>
                  </a:lnTo>
                  <a:lnTo>
                    <a:pt x="713181" y="356412"/>
                  </a:lnTo>
                  <a:lnTo>
                    <a:pt x="712800" y="356387"/>
                  </a:lnTo>
                  <a:lnTo>
                    <a:pt x="712698" y="357339"/>
                  </a:lnTo>
                  <a:lnTo>
                    <a:pt x="712622" y="358305"/>
                  </a:lnTo>
                  <a:lnTo>
                    <a:pt x="712533" y="359283"/>
                  </a:lnTo>
                  <a:lnTo>
                    <a:pt x="712863" y="359308"/>
                  </a:lnTo>
                  <a:lnTo>
                    <a:pt x="713219" y="359359"/>
                  </a:lnTo>
                  <a:lnTo>
                    <a:pt x="713549" y="359371"/>
                  </a:lnTo>
                  <a:lnTo>
                    <a:pt x="713701" y="358419"/>
                  </a:lnTo>
                  <a:lnTo>
                    <a:pt x="713803" y="357441"/>
                  </a:lnTo>
                  <a:lnTo>
                    <a:pt x="713955" y="356476"/>
                  </a:lnTo>
                  <a:close/>
                </a:path>
                <a:path w="1125220" h="1087754">
                  <a:moveTo>
                    <a:pt x="737146" y="726909"/>
                  </a:moveTo>
                  <a:lnTo>
                    <a:pt x="736841" y="726084"/>
                  </a:lnTo>
                  <a:lnTo>
                    <a:pt x="736155" y="725627"/>
                  </a:lnTo>
                  <a:lnTo>
                    <a:pt x="735228" y="725805"/>
                  </a:lnTo>
                  <a:lnTo>
                    <a:pt x="734656" y="726554"/>
                  </a:lnTo>
                  <a:lnTo>
                    <a:pt x="734733" y="727290"/>
                  </a:lnTo>
                  <a:lnTo>
                    <a:pt x="734568" y="728370"/>
                  </a:lnTo>
                  <a:lnTo>
                    <a:pt x="736092" y="727773"/>
                  </a:lnTo>
                  <a:lnTo>
                    <a:pt x="736904" y="727659"/>
                  </a:lnTo>
                  <a:lnTo>
                    <a:pt x="737019" y="727329"/>
                  </a:lnTo>
                  <a:lnTo>
                    <a:pt x="737146" y="726909"/>
                  </a:lnTo>
                  <a:close/>
                </a:path>
                <a:path w="1125220" h="1087754">
                  <a:moveTo>
                    <a:pt x="739000" y="886396"/>
                  </a:moveTo>
                  <a:lnTo>
                    <a:pt x="736511" y="882929"/>
                  </a:lnTo>
                  <a:lnTo>
                    <a:pt x="736028" y="883234"/>
                  </a:lnTo>
                  <a:lnTo>
                    <a:pt x="735533" y="883539"/>
                  </a:lnTo>
                  <a:lnTo>
                    <a:pt x="735050" y="883831"/>
                  </a:lnTo>
                  <a:lnTo>
                    <a:pt x="736053" y="884948"/>
                  </a:lnTo>
                  <a:lnTo>
                    <a:pt x="738073" y="887209"/>
                  </a:lnTo>
                  <a:lnTo>
                    <a:pt x="738670" y="886650"/>
                  </a:lnTo>
                  <a:lnTo>
                    <a:pt x="739000" y="886396"/>
                  </a:lnTo>
                  <a:close/>
                </a:path>
                <a:path w="1125220" h="1087754">
                  <a:moveTo>
                    <a:pt x="741845" y="1086497"/>
                  </a:moveTo>
                  <a:lnTo>
                    <a:pt x="741807" y="1085799"/>
                  </a:lnTo>
                  <a:lnTo>
                    <a:pt x="741553" y="1085024"/>
                  </a:lnTo>
                  <a:lnTo>
                    <a:pt x="741006" y="1084287"/>
                  </a:lnTo>
                  <a:lnTo>
                    <a:pt x="739622" y="1084694"/>
                  </a:lnTo>
                  <a:lnTo>
                    <a:pt x="739648" y="1085583"/>
                  </a:lnTo>
                  <a:lnTo>
                    <a:pt x="739889" y="1086319"/>
                  </a:lnTo>
                  <a:lnTo>
                    <a:pt x="740143" y="1087348"/>
                  </a:lnTo>
                  <a:lnTo>
                    <a:pt x="740956" y="1086967"/>
                  </a:lnTo>
                  <a:lnTo>
                    <a:pt x="741845" y="1086700"/>
                  </a:lnTo>
                  <a:lnTo>
                    <a:pt x="741845" y="1086497"/>
                  </a:lnTo>
                  <a:close/>
                </a:path>
                <a:path w="1125220" h="1087754">
                  <a:moveTo>
                    <a:pt x="758596" y="1052334"/>
                  </a:moveTo>
                  <a:lnTo>
                    <a:pt x="756869" y="1049324"/>
                  </a:lnTo>
                  <a:lnTo>
                    <a:pt x="755980" y="1049743"/>
                  </a:lnTo>
                  <a:lnTo>
                    <a:pt x="756018" y="1050302"/>
                  </a:lnTo>
                  <a:lnTo>
                    <a:pt x="755942" y="1050937"/>
                  </a:lnTo>
                  <a:lnTo>
                    <a:pt x="756170" y="1051382"/>
                  </a:lnTo>
                  <a:lnTo>
                    <a:pt x="756475" y="1052017"/>
                  </a:lnTo>
                  <a:lnTo>
                    <a:pt x="757034" y="1052525"/>
                  </a:lnTo>
                  <a:lnTo>
                    <a:pt x="757516" y="1053084"/>
                  </a:lnTo>
                  <a:lnTo>
                    <a:pt x="757872" y="1052830"/>
                  </a:lnTo>
                  <a:lnTo>
                    <a:pt x="758228" y="1052563"/>
                  </a:lnTo>
                  <a:lnTo>
                    <a:pt x="758596" y="1052334"/>
                  </a:lnTo>
                  <a:close/>
                </a:path>
                <a:path w="1125220" h="1087754">
                  <a:moveTo>
                    <a:pt x="760171" y="1013802"/>
                  </a:moveTo>
                  <a:lnTo>
                    <a:pt x="759815" y="1013777"/>
                  </a:lnTo>
                  <a:lnTo>
                    <a:pt x="759447" y="1013726"/>
                  </a:lnTo>
                  <a:lnTo>
                    <a:pt x="759104" y="1013701"/>
                  </a:lnTo>
                  <a:lnTo>
                    <a:pt x="758913" y="1014831"/>
                  </a:lnTo>
                  <a:lnTo>
                    <a:pt x="758736" y="1015974"/>
                  </a:lnTo>
                  <a:lnTo>
                    <a:pt x="758532" y="1017104"/>
                  </a:lnTo>
                  <a:lnTo>
                    <a:pt x="759053" y="1017168"/>
                  </a:lnTo>
                  <a:lnTo>
                    <a:pt x="760082" y="1017282"/>
                  </a:lnTo>
                  <a:lnTo>
                    <a:pt x="760120" y="1016127"/>
                  </a:lnTo>
                  <a:lnTo>
                    <a:pt x="760158" y="1014958"/>
                  </a:lnTo>
                  <a:lnTo>
                    <a:pt x="760171" y="1013802"/>
                  </a:lnTo>
                  <a:close/>
                </a:path>
                <a:path w="1125220" h="1087754">
                  <a:moveTo>
                    <a:pt x="789584" y="767422"/>
                  </a:moveTo>
                  <a:lnTo>
                    <a:pt x="788758" y="766724"/>
                  </a:lnTo>
                  <a:lnTo>
                    <a:pt x="787933" y="766152"/>
                  </a:lnTo>
                  <a:lnTo>
                    <a:pt x="787133" y="765581"/>
                  </a:lnTo>
                  <a:lnTo>
                    <a:pt x="786282" y="766673"/>
                  </a:lnTo>
                  <a:lnTo>
                    <a:pt x="787209" y="767257"/>
                  </a:lnTo>
                  <a:lnTo>
                    <a:pt x="788085" y="767854"/>
                  </a:lnTo>
                  <a:lnTo>
                    <a:pt x="788974" y="768426"/>
                  </a:lnTo>
                  <a:lnTo>
                    <a:pt x="789178" y="768057"/>
                  </a:lnTo>
                  <a:lnTo>
                    <a:pt x="789584" y="767422"/>
                  </a:lnTo>
                  <a:close/>
                </a:path>
                <a:path w="1125220" h="1087754">
                  <a:moveTo>
                    <a:pt x="822337" y="771499"/>
                  </a:moveTo>
                  <a:lnTo>
                    <a:pt x="822058" y="770407"/>
                  </a:lnTo>
                  <a:lnTo>
                    <a:pt x="821715" y="769391"/>
                  </a:lnTo>
                  <a:lnTo>
                    <a:pt x="821359" y="768375"/>
                  </a:lnTo>
                  <a:lnTo>
                    <a:pt x="819810" y="769048"/>
                  </a:lnTo>
                  <a:lnTo>
                    <a:pt x="820826" y="770940"/>
                  </a:lnTo>
                  <a:lnTo>
                    <a:pt x="821397" y="771842"/>
                  </a:lnTo>
                  <a:lnTo>
                    <a:pt x="822337" y="771499"/>
                  </a:lnTo>
                  <a:close/>
                </a:path>
                <a:path w="1125220" h="1087754">
                  <a:moveTo>
                    <a:pt x="822934" y="454698"/>
                  </a:moveTo>
                  <a:lnTo>
                    <a:pt x="821817" y="455803"/>
                  </a:lnTo>
                  <a:lnTo>
                    <a:pt x="821207" y="456158"/>
                  </a:lnTo>
                  <a:lnTo>
                    <a:pt x="820750" y="457339"/>
                  </a:lnTo>
                  <a:lnTo>
                    <a:pt x="820801" y="458152"/>
                  </a:lnTo>
                  <a:lnTo>
                    <a:pt x="820724" y="458901"/>
                  </a:lnTo>
                  <a:lnTo>
                    <a:pt x="821207" y="459016"/>
                  </a:lnTo>
                  <a:lnTo>
                    <a:pt x="821677" y="459105"/>
                  </a:lnTo>
                  <a:lnTo>
                    <a:pt x="822172" y="459219"/>
                  </a:lnTo>
                  <a:lnTo>
                    <a:pt x="822388" y="458012"/>
                  </a:lnTo>
                  <a:lnTo>
                    <a:pt x="822566" y="456806"/>
                  </a:lnTo>
                  <a:lnTo>
                    <a:pt x="822934" y="454698"/>
                  </a:lnTo>
                  <a:close/>
                </a:path>
                <a:path w="1125220" h="1087754">
                  <a:moveTo>
                    <a:pt x="920800" y="229743"/>
                  </a:moveTo>
                  <a:lnTo>
                    <a:pt x="918819" y="228955"/>
                  </a:lnTo>
                  <a:lnTo>
                    <a:pt x="917829" y="228549"/>
                  </a:lnTo>
                  <a:lnTo>
                    <a:pt x="917409" y="229654"/>
                  </a:lnTo>
                  <a:lnTo>
                    <a:pt x="918425" y="230022"/>
                  </a:lnTo>
                  <a:lnTo>
                    <a:pt x="919429" y="230365"/>
                  </a:lnTo>
                  <a:lnTo>
                    <a:pt x="920445" y="230720"/>
                  </a:lnTo>
                  <a:lnTo>
                    <a:pt x="920559" y="230403"/>
                  </a:lnTo>
                  <a:lnTo>
                    <a:pt x="920686" y="230073"/>
                  </a:lnTo>
                  <a:lnTo>
                    <a:pt x="920800" y="229743"/>
                  </a:lnTo>
                  <a:close/>
                </a:path>
                <a:path w="1125220" h="1087754">
                  <a:moveTo>
                    <a:pt x="922616" y="737006"/>
                  </a:moveTo>
                  <a:lnTo>
                    <a:pt x="922502" y="736041"/>
                  </a:lnTo>
                  <a:lnTo>
                    <a:pt x="922566" y="735406"/>
                  </a:lnTo>
                  <a:lnTo>
                    <a:pt x="920762" y="735533"/>
                  </a:lnTo>
                  <a:lnTo>
                    <a:pt x="920178" y="735571"/>
                  </a:lnTo>
                  <a:lnTo>
                    <a:pt x="920242" y="736104"/>
                  </a:lnTo>
                  <a:lnTo>
                    <a:pt x="920153" y="737019"/>
                  </a:lnTo>
                  <a:lnTo>
                    <a:pt x="920330" y="737082"/>
                  </a:lnTo>
                  <a:lnTo>
                    <a:pt x="920978" y="737285"/>
                  </a:lnTo>
                  <a:lnTo>
                    <a:pt x="921753" y="737323"/>
                  </a:lnTo>
                  <a:lnTo>
                    <a:pt x="922362" y="737108"/>
                  </a:lnTo>
                  <a:lnTo>
                    <a:pt x="922616" y="737006"/>
                  </a:lnTo>
                  <a:close/>
                </a:path>
                <a:path w="1125220" h="1087754">
                  <a:moveTo>
                    <a:pt x="927646" y="640575"/>
                  </a:moveTo>
                  <a:lnTo>
                    <a:pt x="927100" y="639724"/>
                  </a:lnTo>
                  <a:lnTo>
                    <a:pt x="926109" y="640219"/>
                  </a:lnTo>
                  <a:lnTo>
                    <a:pt x="924102" y="641223"/>
                  </a:lnTo>
                  <a:lnTo>
                    <a:pt x="924356" y="641667"/>
                  </a:lnTo>
                  <a:lnTo>
                    <a:pt x="924636" y="642112"/>
                  </a:lnTo>
                  <a:lnTo>
                    <a:pt x="924877" y="642556"/>
                  </a:lnTo>
                  <a:lnTo>
                    <a:pt x="925791" y="641896"/>
                  </a:lnTo>
                  <a:lnTo>
                    <a:pt x="926719" y="641248"/>
                  </a:lnTo>
                  <a:lnTo>
                    <a:pt x="927646" y="640575"/>
                  </a:lnTo>
                  <a:close/>
                </a:path>
                <a:path w="1125220" h="1087754">
                  <a:moveTo>
                    <a:pt x="928179" y="523684"/>
                  </a:moveTo>
                  <a:lnTo>
                    <a:pt x="927798" y="523646"/>
                  </a:lnTo>
                  <a:lnTo>
                    <a:pt x="927404" y="523621"/>
                  </a:lnTo>
                  <a:lnTo>
                    <a:pt x="927023" y="523582"/>
                  </a:lnTo>
                  <a:lnTo>
                    <a:pt x="926833" y="524687"/>
                  </a:lnTo>
                  <a:lnTo>
                    <a:pt x="926655" y="525792"/>
                  </a:lnTo>
                  <a:lnTo>
                    <a:pt x="926452" y="526897"/>
                  </a:lnTo>
                  <a:lnTo>
                    <a:pt x="928116" y="527024"/>
                  </a:lnTo>
                  <a:lnTo>
                    <a:pt x="928166" y="525919"/>
                  </a:lnTo>
                  <a:lnTo>
                    <a:pt x="928166" y="524802"/>
                  </a:lnTo>
                  <a:lnTo>
                    <a:pt x="928179" y="523684"/>
                  </a:lnTo>
                  <a:close/>
                </a:path>
                <a:path w="1125220" h="1087754">
                  <a:moveTo>
                    <a:pt x="933678" y="865352"/>
                  </a:moveTo>
                  <a:lnTo>
                    <a:pt x="931062" y="863650"/>
                  </a:lnTo>
                  <a:lnTo>
                    <a:pt x="930821" y="864095"/>
                  </a:lnTo>
                  <a:lnTo>
                    <a:pt x="930579" y="864539"/>
                  </a:lnTo>
                  <a:lnTo>
                    <a:pt x="930325" y="864984"/>
                  </a:lnTo>
                  <a:lnTo>
                    <a:pt x="931265" y="865441"/>
                  </a:lnTo>
                  <a:lnTo>
                    <a:pt x="932205" y="865911"/>
                  </a:lnTo>
                  <a:lnTo>
                    <a:pt x="933157" y="866381"/>
                  </a:lnTo>
                  <a:lnTo>
                    <a:pt x="933323" y="866025"/>
                  </a:lnTo>
                  <a:lnTo>
                    <a:pt x="933500" y="865682"/>
                  </a:lnTo>
                  <a:lnTo>
                    <a:pt x="933678" y="865352"/>
                  </a:lnTo>
                  <a:close/>
                </a:path>
                <a:path w="1125220" h="1087754">
                  <a:moveTo>
                    <a:pt x="940460" y="779449"/>
                  </a:moveTo>
                  <a:lnTo>
                    <a:pt x="937653" y="776986"/>
                  </a:lnTo>
                  <a:lnTo>
                    <a:pt x="937272" y="779233"/>
                  </a:lnTo>
                  <a:lnTo>
                    <a:pt x="937145" y="781189"/>
                  </a:lnTo>
                  <a:lnTo>
                    <a:pt x="940460" y="779449"/>
                  </a:lnTo>
                  <a:close/>
                </a:path>
                <a:path w="1125220" h="1087754">
                  <a:moveTo>
                    <a:pt x="969378" y="885088"/>
                  </a:moveTo>
                  <a:lnTo>
                    <a:pt x="969340" y="884148"/>
                  </a:lnTo>
                  <a:lnTo>
                    <a:pt x="969302" y="883221"/>
                  </a:lnTo>
                  <a:lnTo>
                    <a:pt x="969251" y="882281"/>
                  </a:lnTo>
                  <a:lnTo>
                    <a:pt x="968692" y="882396"/>
                  </a:lnTo>
                  <a:lnTo>
                    <a:pt x="967752" y="882307"/>
                  </a:lnTo>
                  <a:lnTo>
                    <a:pt x="967600" y="882611"/>
                  </a:lnTo>
                  <a:lnTo>
                    <a:pt x="967295" y="883259"/>
                  </a:lnTo>
                  <a:lnTo>
                    <a:pt x="967371" y="884123"/>
                  </a:lnTo>
                  <a:lnTo>
                    <a:pt x="967257" y="885139"/>
                  </a:lnTo>
                  <a:lnTo>
                    <a:pt x="968248" y="885101"/>
                  </a:lnTo>
                  <a:lnTo>
                    <a:pt x="968806" y="885101"/>
                  </a:lnTo>
                  <a:lnTo>
                    <a:pt x="969378" y="885088"/>
                  </a:lnTo>
                  <a:close/>
                </a:path>
                <a:path w="1125220" h="1087754">
                  <a:moveTo>
                    <a:pt x="970038" y="556602"/>
                  </a:moveTo>
                  <a:lnTo>
                    <a:pt x="969429" y="555625"/>
                  </a:lnTo>
                  <a:lnTo>
                    <a:pt x="968781" y="554621"/>
                  </a:lnTo>
                  <a:lnTo>
                    <a:pt x="968171" y="553618"/>
                  </a:lnTo>
                  <a:lnTo>
                    <a:pt x="967790" y="553859"/>
                  </a:lnTo>
                  <a:lnTo>
                    <a:pt x="967409" y="554075"/>
                  </a:lnTo>
                  <a:lnTo>
                    <a:pt x="967041" y="554316"/>
                  </a:lnTo>
                  <a:lnTo>
                    <a:pt x="967651" y="555332"/>
                  </a:lnTo>
                  <a:lnTo>
                    <a:pt x="968248" y="556348"/>
                  </a:lnTo>
                  <a:lnTo>
                    <a:pt x="968844" y="557364"/>
                  </a:lnTo>
                  <a:lnTo>
                    <a:pt x="969264" y="557110"/>
                  </a:lnTo>
                  <a:lnTo>
                    <a:pt x="969645" y="556856"/>
                  </a:lnTo>
                  <a:lnTo>
                    <a:pt x="970038" y="556602"/>
                  </a:lnTo>
                  <a:close/>
                </a:path>
                <a:path w="1125220" h="1087754">
                  <a:moveTo>
                    <a:pt x="992632" y="530453"/>
                  </a:moveTo>
                  <a:lnTo>
                    <a:pt x="992314" y="529780"/>
                  </a:lnTo>
                  <a:lnTo>
                    <a:pt x="992124" y="528993"/>
                  </a:lnTo>
                  <a:lnTo>
                    <a:pt x="991654" y="528459"/>
                  </a:lnTo>
                  <a:lnTo>
                    <a:pt x="991463" y="528256"/>
                  </a:lnTo>
                  <a:lnTo>
                    <a:pt x="990625" y="528675"/>
                  </a:lnTo>
                  <a:lnTo>
                    <a:pt x="989584" y="528942"/>
                  </a:lnTo>
                  <a:lnTo>
                    <a:pt x="990180" y="529818"/>
                  </a:lnTo>
                  <a:lnTo>
                    <a:pt x="990473" y="530593"/>
                  </a:lnTo>
                  <a:lnTo>
                    <a:pt x="991336" y="531177"/>
                  </a:lnTo>
                  <a:lnTo>
                    <a:pt x="992060" y="530656"/>
                  </a:lnTo>
                  <a:lnTo>
                    <a:pt x="992632" y="530453"/>
                  </a:lnTo>
                  <a:close/>
                </a:path>
                <a:path w="1125220" h="1087754">
                  <a:moveTo>
                    <a:pt x="1054074" y="649922"/>
                  </a:moveTo>
                  <a:lnTo>
                    <a:pt x="1053058" y="649262"/>
                  </a:lnTo>
                  <a:lnTo>
                    <a:pt x="1052563" y="648931"/>
                  </a:lnTo>
                  <a:lnTo>
                    <a:pt x="1052042" y="649884"/>
                  </a:lnTo>
                  <a:lnTo>
                    <a:pt x="1051521" y="650811"/>
                  </a:lnTo>
                  <a:lnTo>
                    <a:pt x="1051064" y="651789"/>
                  </a:lnTo>
                  <a:lnTo>
                    <a:pt x="1051928" y="652411"/>
                  </a:lnTo>
                  <a:lnTo>
                    <a:pt x="1052728" y="651586"/>
                  </a:lnTo>
                  <a:lnTo>
                    <a:pt x="1053388" y="650748"/>
                  </a:lnTo>
                  <a:lnTo>
                    <a:pt x="1054074" y="649922"/>
                  </a:lnTo>
                  <a:close/>
                </a:path>
                <a:path w="1125220" h="1087754">
                  <a:moveTo>
                    <a:pt x="1057516" y="299567"/>
                  </a:moveTo>
                  <a:lnTo>
                    <a:pt x="1057389" y="299237"/>
                  </a:lnTo>
                  <a:lnTo>
                    <a:pt x="1057160" y="298577"/>
                  </a:lnTo>
                  <a:lnTo>
                    <a:pt x="1054544" y="299212"/>
                  </a:lnTo>
                  <a:lnTo>
                    <a:pt x="1054747" y="299656"/>
                  </a:lnTo>
                  <a:lnTo>
                    <a:pt x="1054950" y="300139"/>
                  </a:lnTo>
                  <a:lnTo>
                    <a:pt x="1055192" y="300621"/>
                  </a:lnTo>
                  <a:lnTo>
                    <a:pt x="1055954" y="300253"/>
                  </a:lnTo>
                  <a:lnTo>
                    <a:pt x="1056741" y="299923"/>
                  </a:lnTo>
                  <a:lnTo>
                    <a:pt x="1057516" y="299567"/>
                  </a:lnTo>
                  <a:close/>
                </a:path>
                <a:path w="1125220" h="1087754">
                  <a:moveTo>
                    <a:pt x="1058265" y="636955"/>
                  </a:moveTo>
                  <a:lnTo>
                    <a:pt x="1057846" y="635977"/>
                  </a:lnTo>
                  <a:lnTo>
                    <a:pt x="1057694" y="635165"/>
                  </a:lnTo>
                  <a:lnTo>
                    <a:pt x="1056703" y="635000"/>
                  </a:lnTo>
                  <a:lnTo>
                    <a:pt x="1055903" y="635203"/>
                  </a:lnTo>
                  <a:lnTo>
                    <a:pt x="1055128" y="635292"/>
                  </a:lnTo>
                  <a:lnTo>
                    <a:pt x="1055281" y="635800"/>
                  </a:lnTo>
                  <a:lnTo>
                    <a:pt x="1055319" y="636638"/>
                  </a:lnTo>
                  <a:lnTo>
                    <a:pt x="1056259" y="637032"/>
                  </a:lnTo>
                  <a:lnTo>
                    <a:pt x="1057046" y="636905"/>
                  </a:lnTo>
                  <a:lnTo>
                    <a:pt x="1058265" y="636955"/>
                  </a:lnTo>
                  <a:close/>
                </a:path>
                <a:path w="1125220" h="1087754">
                  <a:moveTo>
                    <a:pt x="1067066" y="606336"/>
                  </a:moveTo>
                  <a:lnTo>
                    <a:pt x="1066495" y="605129"/>
                  </a:lnTo>
                  <a:lnTo>
                    <a:pt x="1066241" y="603897"/>
                  </a:lnTo>
                  <a:lnTo>
                    <a:pt x="1065872" y="603885"/>
                  </a:lnTo>
                  <a:lnTo>
                    <a:pt x="1065022" y="603821"/>
                  </a:lnTo>
                  <a:lnTo>
                    <a:pt x="1064158" y="604342"/>
                  </a:lnTo>
                  <a:lnTo>
                    <a:pt x="1063282" y="604621"/>
                  </a:lnTo>
                  <a:lnTo>
                    <a:pt x="1063625" y="605282"/>
                  </a:lnTo>
                  <a:lnTo>
                    <a:pt x="1063828" y="606221"/>
                  </a:lnTo>
                  <a:lnTo>
                    <a:pt x="1064374" y="606539"/>
                  </a:lnTo>
                  <a:lnTo>
                    <a:pt x="1064882" y="606818"/>
                  </a:lnTo>
                  <a:lnTo>
                    <a:pt x="1065771" y="606450"/>
                  </a:lnTo>
                  <a:lnTo>
                    <a:pt x="1067066" y="606336"/>
                  </a:lnTo>
                  <a:close/>
                </a:path>
                <a:path w="1125220" h="1087754">
                  <a:moveTo>
                    <a:pt x="1071460" y="394931"/>
                  </a:moveTo>
                  <a:lnTo>
                    <a:pt x="1067955" y="396163"/>
                  </a:lnTo>
                  <a:lnTo>
                    <a:pt x="1068400" y="398957"/>
                  </a:lnTo>
                  <a:lnTo>
                    <a:pt x="1070711" y="398843"/>
                  </a:lnTo>
                  <a:lnTo>
                    <a:pt x="1071460" y="394931"/>
                  </a:lnTo>
                  <a:close/>
                </a:path>
                <a:path w="1125220" h="1087754">
                  <a:moveTo>
                    <a:pt x="1072692" y="399503"/>
                  </a:moveTo>
                  <a:lnTo>
                    <a:pt x="1070838" y="398843"/>
                  </a:lnTo>
                  <a:lnTo>
                    <a:pt x="1070711" y="398856"/>
                  </a:lnTo>
                  <a:lnTo>
                    <a:pt x="1072616" y="399529"/>
                  </a:lnTo>
                  <a:close/>
                </a:path>
                <a:path w="1125220" h="1087754">
                  <a:moveTo>
                    <a:pt x="1125220" y="606044"/>
                  </a:moveTo>
                  <a:lnTo>
                    <a:pt x="1124902" y="605205"/>
                  </a:lnTo>
                  <a:lnTo>
                    <a:pt x="1124851" y="604659"/>
                  </a:lnTo>
                  <a:lnTo>
                    <a:pt x="1124000" y="604875"/>
                  </a:lnTo>
                  <a:lnTo>
                    <a:pt x="1123099" y="605028"/>
                  </a:lnTo>
                  <a:lnTo>
                    <a:pt x="1122324" y="605434"/>
                  </a:lnTo>
                  <a:lnTo>
                    <a:pt x="1122159" y="605523"/>
                  </a:lnTo>
                  <a:lnTo>
                    <a:pt x="1122489" y="606539"/>
                  </a:lnTo>
                  <a:lnTo>
                    <a:pt x="1122654" y="607466"/>
                  </a:lnTo>
                  <a:lnTo>
                    <a:pt x="1123569" y="607021"/>
                  </a:lnTo>
                  <a:lnTo>
                    <a:pt x="1124419" y="606793"/>
                  </a:lnTo>
                  <a:lnTo>
                    <a:pt x="1124966" y="606272"/>
                  </a:lnTo>
                  <a:lnTo>
                    <a:pt x="1125220" y="60604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83">
              <a:extLst>
                <a:ext uri="{FF2B5EF4-FFF2-40B4-BE49-F238E27FC236}">
                  <a16:creationId xmlns:a16="http://schemas.microsoft.com/office/drawing/2014/main" id="{3330DFCA-5BA8-77C7-4DE8-4611BB180503}"/>
                </a:ext>
              </a:extLst>
            </p:cNvPr>
            <p:cNvSpPr/>
            <p:nvPr/>
          </p:nvSpPr>
          <p:spPr>
            <a:xfrm>
              <a:off x="1943241" y="3826847"/>
              <a:ext cx="878261" cy="759005"/>
            </a:xfrm>
            <a:custGeom>
              <a:avLst/>
              <a:gdLst/>
              <a:ahLst/>
              <a:cxnLst/>
              <a:rect l="l" t="t" r="r" b="b"/>
              <a:pathLst>
                <a:path w="1129029" h="1109979">
                  <a:moveTo>
                    <a:pt x="4749" y="464070"/>
                  </a:moveTo>
                  <a:lnTo>
                    <a:pt x="1917" y="463003"/>
                  </a:lnTo>
                  <a:lnTo>
                    <a:pt x="508" y="462508"/>
                  </a:lnTo>
                  <a:lnTo>
                    <a:pt x="330" y="462826"/>
                  </a:lnTo>
                  <a:lnTo>
                    <a:pt x="0" y="463524"/>
                  </a:lnTo>
                  <a:lnTo>
                    <a:pt x="1308" y="464312"/>
                  </a:lnTo>
                  <a:lnTo>
                    <a:pt x="2628" y="465086"/>
                  </a:lnTo>
                  <a:lnTo>
                    <a:pt x="3937" y="465861"/>
                  </a:lnTo>
                  <a:lnTo>
                    <a:pt x="4749" y="464070"/>
                  </a:lnTo>
                  <a:close/>
                </a:path>
                <a:path w="1129029" h="1109979">
                  <a:moveTo>
                    <a:pt x="22834" y="627608"/>
                  </a:moveTo>
                  <a:lnTo>
                    <a:pt x="21336" y="627341"/>
                  </a:lnTo>
                  <a:lnTo>
                    <a:pt x="20027" y="627075"/>
                  </a:lnTo>
                  <a:lnTo>
                    <a:pt x="17691" y="626656"/>
                  </a:lnTo>
                  <a:lnTo>
                    <a:pt x="18592" y="630212"/>
                  </a:lnTo>
                  <a:lnTo>
                    <a:pt x="19723" y="631342"/>
                  </a:lnTo>
                  <a:lnTo>
                    <a:pt x="22148" y="629602"/>
                  </a:lnTo>
                  <a:lnTo>
                    <a:pt x="22529" y="629335"/>
                  </a:lnTo>
                  <a:lnTo>
                    <a:pt x="22542" y="628535"/>
                  </a:lnTo>
                  <a:lnTo>
                    <a:pt x="22834" y="627608"/>
                  </a:lnTo>
                  <a:close/>
                </a:path>
                <a:path w="1129029" h="1109979">
                  <a:moveTo>
                    <a:pt x="97332" y="327012"/>
                  </a:moveTo>
                  <a:lnTo>
                    <a:pt x="94526" y="322884"/>
                  </a:lnTo>
                  <a:lnTo>
                    <a:pt x="92227" y="322160"/>
                  </a:lnTo>
                  <a:lnTo>
                    <a:pt x="89433" y="325475"/>
                  </a:lnTo>
                  <a:lnTo>
                    <a:pt x="89268" y="327113"/>
                  </a:lnTo>
                  <a:lnTo>
                    <a:pt x="89458" y="328282"/>
                  </a:lnTo>
                  <a:lnTo>
                    <a:pt x="89547" y="328701"/>
                  </a:lnTo>
                  <a:lnTo>
                    <a:pt x="91541" y="329145"/>
                  </a:lnTo>
                  <a:lnTo>
                    <a:pt x="94043" y="328650"/>
                  </a:lnTo>
                  <a:lnTo>
                    <a:pt x="95453" y="327825"/>
                  </a:lnTo>
                  <a:lnTo>
                    <a:pt x="97332" y="327012"/>
                  </a:lnTo>
                  <a:close/>
                </a:path>
                <a:path w="1129029" h="1109979">
                  <a:moveTo>
                    <a:pt x="119164" y="589775"/>
                  </a:moveTo>
                  <a:lnTo>
                    <a:pt x="114071" y="589165"/>
                  </a:lnTo>
                  <a:lnTo>
                    <a:pt x="114769" y="590715"/>
                  </a:lnTo>
                  <a:lnTo>
                    <a:pt x="115189" y="591807"/>
                  </a:lnTo>
                  <a:lnTo>
                    <a:pt x="116255" y="593902"/>
                  </a:lnTo>
                  <a:lnTo>
                    <a:pt x="116890" y="594956"/>
                  </a:lnTo>
                  <a:lnTo>
                    <a:pt x="117500" y="596011"/>
                  </a:lnTo>
                  <a:lnTo>
                    <a:pt x="117919" y="595757"/>
                  </a:lnTo>
                  <a:lnTo>
                    <a:pt x="118351" y="595515"/>
                  </a:lnTo>
                  <a:lnTo>
                    <a:pt x="118757" y="595261"/>
                  </a:lnTo>
                  <a:lnTo>
                    <a:pt x="116967" y="593572"/>
                  </a:lnTo>
                  <a:lnTo>
                    <a:pt x="119164" y="589775"/>
                  </a:lnTo>
                  <a:close/>
                </a:path>
                <a:path w="1129029" h="1109979">
                  <a:moveTo>
                    <a:pt x="192659" y="240284"/>
                  </a:moveTo>
                  <a:lnTo>
                    <a:pt x="192214" y="239852"/>
                  </a:lnTo>
                  <a:lnTo>
                    <a:pt x="191757" y="239420"/>
                  </a:lnTo>
                  <a:lnTo>
                    <a:pt x="191300" y="238975"/>
                  </a:lnTo>
                  <a:lnTo>
                    <a:pt x="187998" y="239458"/>
                  </a:lnTo>
                  <a:lnTo>
                    <a:pt x="186842" y="241604"/>
                  </a:lnTo>
                  <a:lnTo>
                    <a:pt x="187858" y="245554"/>
                  </a:lnTo>
                  <a:lnTo>
                    <a:pt x="189471" y="243789"/>
                  </a:lnTo>
                  <a:lnTo>
                    <a:pt x="191071" y="242049"/>
                  </a:lnTo>
                  <a:lnTo>
                    <a:pt x="192659" y="240284"/>
                  </a:lnTo>
                  <a:close/>
                </a:path>
                <a:path w="1129029" h="1109979">
                  <a:moveTo>
                    <a:pt x="241338" y="581901"/>
                  </a:moveTo>
                  <a:lnTo>
                    <a:pt x="238975" y="577481"/>
                  </a:lnTo>
                  <a:lnTo>
                    <a:pt x="238683" y="577481"/>
                  </a:lnTo>
                  <a:lnTo>
                    <a:pt x="235216" y="582079"/>
                  </a:lnTo>
                  <a:lnTo>
                    <a:pt x="239293" y="581977"/>
                  </a:lnTo>
                  <a:lnTo>
                    <a:pt x="241338" y="581901"/>
                  </a:lnTo>
                  <a:close/>
                </a:path>
                <a:path w="1129029" h="1109979">
                  <a:moveTo>
                    <a:pt x="251917" y="711149"/>
                  </a:moveTo>
                  <a:lnTo>
                    <a:pt x="250342" y="708228"/>
                  </a:lnTo>
                  <a:lnTo>
                    <a:pt x="247688" y="710234"/>
                  </a:lnTo>
                  <a:lnTo>
                    <a:pt x="247103" y="712254"/>
                  </a:lnTo>
                  <a:lnTo>
                    <a:pt x="249034" y="714870"/>
                  </a:lnTo>
                  <a:lnTo>
                    <a:pt x="250253" y="712965"/>
                  </a:lnTo>
                  <a:lnTo>
                    <a:pt x="251917" y="711149"/>
                  </a:lnTo>
                  <a:close/>
                </a:path>
                <a:path w="1129029" h="1109979">
                  <a:moveTo>
                    <a:pt x="252869" y="859155"/>
                  </a:moveTo>
                  <a:lnTo>
                    <a:pt x="252666" y="854240"/>
                  </a:lnTo>
                  <a:lnTo>
                    <a:pt x="249326" y="853681"/>
                  </a:lnTo>
                  <a:lnTo>
                    <a:pt x="249110" y="853795"/>
                  </a:lnTo>
                  <a:lnTo>
                    <a:pt x="248450" y="853960"/>
                  </a:lnTo>
                  <a:lnTo>
                    <a:pt x="248945" y="858977"/>
                  </a:lnTo>
                  <a:lnTo>
                    <a:pt x="249428" y="860247"/>
                  </a:lnTo>
                  <a:lnTo>
                    <a:pt x="251028" y="860285"/>
                  </a:lnTo>
                  <a:lnTo>
                    <a:pt x="251663" y="860285"/>
                  </a:lnTo>
                  <a:lnTo>
                    <a:pt x="252869" y="859510"/>
                  </a:lnTo>
                  <a:lnTo>
                    <a:pt x="252869" y="859155"/>
                  </a:lnTo>
                  <a:close/>
                </a:path>
                <a:path w="1129029" h="1109979">
                  <a:moveTo>
                    <a:pt x="262788" y="884605"/>
                  </a:moveTo>
                  <a:lnTo>
                    <a:pt x="262039" y="882929"/>
                  </a:lnTo>
                  <a:lnTo>
                    <a:pt x="261124" y="881456"/>
                  </a:lnTo>
                  <a:lnTo>
                    <a:pt x="257683" y="882650"/>
                  </a:lnTo>
                  <a:lnTo>
                    <a:pt x="259207" y="884072"/>
                  </a:lnTo>
                  <a:lnTo>
                    <a:pt x="261404" y="886117"/>
                  </a:lnTo>
                  <a:lnTo>
                    <a:pt x="262788" y="884605"/>
                  </a:lnTo>
                  <a:close/>
                </a:path>
                <a:path w="1129029" h="1109979">
                  <a:moveTo>
                    <a:pt x="277139" y="705205"/>
                  </a:moveTo>
                  <a:lnTo>
                    <a:pt x="274637" y="703008"/>
                  </a:lnTo>
                  <a:lnTo>
                    <a:pt x="274294" y="704316"/>
                  </a:lnTo>
                  <a:lnTo>
                    <a:pt x="273977" y="705624"/>
                  </a:lnTo>
                  <a:lnTo>
                    <a:pt x="273621" y="706932"/>
                  </a:lnTo>
                  <a:lnTo>
                    <a:pt x="274104" y="707072"/>
                  </a:lnTo>
                  <a:lnTo>
                    <a:pt x="274561" y="707212"/>
                  </a:lnTo>
                  <a:lnTo>
                    <a:pt x="275043" y="707377"/>
                  </a:lnTo>
                  <a:lnTo>
                    <a:pt x="276339" y="706386"/>
                  </a:lnTo>
                  <a:lnTo>
                    <a:pt x="277139" y="705205"/>
                  </a:lnTo>
                  <a:close/>
                </a:path>
                <a:path w="1129029" h="1109979">
                  <a:moveTo>
                    <a:pt x="312000" y="942200"/>
                  </a:moveTo>
                  <a:lnTo>
                    <a:pt x="308660" y="939469"/>
                  </a:lnTo>
                  <a:lnTo>
                    <a:pt x="308698" y="943864"/>
                  </a:lnTo>
                  <a:lnTo>
                    <a:pt x="308724" y="945553"/>
                  </a:lnTo>
                  <a:lnTo>
                    <a:pt x="311137" y="943876"/>
                  </a:lnTo>
                  <a:lnTo>
                    <a:pt x="312000" y="942200"/>
                  </a:lnTo>
                  <a:close/>
                </a:path>
                <a:path w="1129029" h="1109979">
                  <a:moveTo>
                    <a:pt x="316230" y="307162"/>
                  </a:moveTo>
                  <a:lnTo>
                    <a:pt x="314401" y="304355"/>
                  </a:lnTo>
                  <a:lnTo>
                    <a:pt x="313918" y="304609"/>
                  </a:lnTo>
                  <a:lnTo>
                    <a:pt x="313461" y="304850"/>
                  </a:lnTo>
                  <a:lnTo>
                    <a:pt x="312978" y="305130"/>
                  </a:lnTo>
                  <a:lnTo>
                    <a:pt x="313461" y="306171"/>
                  </a:lnTo>
                  <a:lnTo>
                    <a:pt x="313918" y="307213"/>
                  </a:lnTo>
                  <a:lnTo>
                    <a:pt x="314401" y="308267"/>
                  </a:lnTo>
                  <a:lnTo>
                    <a:pt x="315010" y="307898"/>
                  </a:lnTo>
                  <a:lnTo>
                    <a:pt x="315595" y="307530"/>
                  </a:lnTo>
                  <a:lnTo>
                    <a:pt x="316230" y="307162"/>
                  </a:lnTo>
                  <a:close/>
                </a:path>
                <a:path w="1129029" h="1109979">
                  <a:moveTo>
                    <a:pt x="338112" y="699668"/>
                  </a:moveTo>
                  <a:lnTo>
                    <a:pt x="337693" y="699236"/>
                  </a:lnTo>
                  <a:lnTo>
                    <a:pt x="337032" y="698601"/>
                  </a:lnTo>
                  <a:lnTo>
                    <a:pt x="335292" y="698195"/>
                  </a:lnTo>
                  <a:lnTo>
                    <a:pt x="334606" y="698614"/>
                  </a:lnTo>
                  <a:lnTo>
                    <a:pt x="333933" y="699071"/>
                  </a:lnTo>
                  <a:lnTo>
                    <a:pt x="333959" y="700646"/>
                  </a:lnTo>
                  <a:lnTo>
                    <a:pt x="333514" y="702322"/>
                  </a:lnTo>
                  <a:lnTo>
                    <a:pt x="335153" y="702271"/>
                  </a:lnTo>
                  <a:lnTo>
                    <a:pt x="336550" y="702652"/>
                  </a:lnTo>
                  <a:lnTo>
                    <a:pt x="337807" y="701624"/>
                  </a:lnTo>
                  <a:lnTo>
                    <a:pt x="338112" y="699668"/>
                  </a:lnTo>
                  <a:close/>
                </a:path>
                <a:path w="1129029" h="1109979">
                  <a:moveTo>
                    <a:pt x="369214" y="571271"/>
                  </a:moveTo>
                  <a:lnTo>
                    <a:pt x="366318" y="567766"/>
                  </a:lnTo>
                  <a:lnTo>
                    <a:pt x="363943" y="571157"/>
                  </a:lnTo>
                  <a:lnTo>
                    <a:pt x="369214" y="571271"/>
                  </a:lnTo>
                  <a:close/>
                </a:path>
                <a:path w="1129029" h="1109979">
                  <a:moveTo>
                    <a:pt x="378117" y="329082"/>
                  </a:moveTo>
                  <a:lnTo>
                    <a:pt x="377469" y="326542"/>
                  </a:lnTo>
                  <a:lnTo>
                    <a:pt x="376123" y="325183"/>
                  </a:lnTo>
                  <a:lnTo>
                    <a:pt x="375170" y="323710"/>
                  </a:lnTo>
                  <a:lnTo>
                    <a:pt x="374726" y="323850"/>
                  </a:lnTo>
                  <a:lnTo>
                    <a:pt x="373811" y="324154"/>
                  </a:lnTo>
                  <a:lnTo>
                    <a:pt x="373710" y="325767"/>
                  </a:lnTo>
                  <a:lnTo>
                    <a:pt x="373253" y="327469"/>
                  </a:lnTo>
                  <a:lnTo>
                    <a:pt x="373888" y="329958"/>
                  </a:lnTo>
                  <a:lnTo>
                    <a:pt x="375310" y="330657"/>
                  </a:lnTo>
                  <a:lnTo>
                    <a:pt x="376224" y="331508"/>
                  </a:lnTo>
                  <a:lnTo>
                    <a:pt x="376834" y="330377"/>
                  </a:lnTo>
                  <a:lnTo>
                    <a:pt x="378117" y="329082"/>
                  </a:lnTo>
                  <a:close/>
                </a:path>
                <a:path w="1129029" h="1109979">
                  <a:moveTo>
                    <a:pt x="394004" y="253834"/>
                  </a:moveTo>
                  <a:lnTo>
                    <a:pt x="386943" y="246824"/>
                  </a:lnTo>
                  <a:lnTo>
                    <a:pt x="385622" y="248285"/>
                  </a:lnTo>
                  <a:lnTo>
                    <a:pt x="387553" y="251053"/>
                  </a:lnTo>
                  <a:lnTo>
                    <a:pt x="388912" y="254457"/>
                  </a:lnTo>
                  <a:lnTo>
                    <a:pt x="394004" y="253834"/>
                  </a:lnTo>
                  <a:close/>
                </a:path>
                <a:path w="1129029" h="1109979">
                  <a:moveTo>
                    <a:pt x="395998" y="713219"/>
                  </a:moveTo>
                  <a:lnTo>
                    <a:pt x="395401" y="712800"/>
                  </a:lnTo>
                  <a:lnTo>
                    <a:pt x="394208" y="711974"/>
                  </a:lnTo>
                  <a:lnTo>
                    <a:pt x="393534" y="712965"/>
                  </a:lnTo>
                  <a:lnTo>
                    <a:pt x="392836" y="713943"/>
                  </a:lnTo>
                  <a:lnTo>
                    <a:pt x="392125" y="714895"/>
                  </a:lnTo>
                  <a:lnTo>
                    <a:pt x="392772" y="715340"/>
                  </a:lnTo>
                  <a:lnTo>
                    <a:pt x="393446" y="715759"/>
                  </a:lnTo>
                  <a:lnTo>
                    <a:pt x="394093" y="716229"/>
                  </a:lnTo>
                  <a:lnTo>
                    <a:pt x="395376" y="714222"/>
                  </a:lnTo>
                  <a:lnTo>
                    <a:pt x="395998" y="713219"/>
                  </a:lnTo>
                  <a:close/>
                </a:path>
                <a:path w="1129029" h="1109979">
                  <a:moveTo>
                    <a:pt x="407619" y="429768"/>
                  </a:moveTo>
                  <a:lnTo>
                    <a:pt x="406285" y="423887"/>
                  </a:lnTo>
                  <a:lnTo>
                    <a:pt x="402882" y="429107"/>
                  </a:lnTo>
                  <a:lnTo>
                    <a:pt x="405752" y="429526"/>
                  </a:lnTo>
                  <a:lnTo>
                    <a:pt x="407619" y="429768"/>
                  </a:lnTo>
                  <a:close/>
                </a:path>
                <a:path w="1129029" h="1109979">
                  <a:moveTo>
                    <a:pt x="409956" y="876439"/>
                  </a:moveTo>
                  <a:lnTo>
                    <a:pt x="407720" y="877417"/>
                  </a:lnTo>
                  <a:lnTo>
                    <a:pt x="405892" y="878192"/>
                  </a:lnTo>
                  <a:lnTo>
                    <a:pt x="403021" y="879424"/>
                  </a:lnTo>
                  <a:lnTo>
                    <a:pt x="408686" y="879424"/>
                  </a:lnTo>
                  <a:lnTo>
                    <a:pt x="409956" y="876439"/>
                  </a:lnTo>
                  <a:close/>
                </a:path>
                <a:path w="1129029" h="1109979">
                  <a:moveTo>
                    <a:pt x="427431" y="689533"/>
                  </a:moveTo>
                  <a:lnTo>
                    <a:pt x="424611" y="686346"/>
                  </a:lnTo>
                  <a:lnTo>
                    <a:pt x="420852" y="697636"/>
                  </a:lnTo>
                  <a:lnTo>
                    <a:pt x="424167" y="698157"/>
                  </a:lnTo>
                  <a:lnTo>
                    <a:pt x="425170" y="696861"/>
                  </a:lnTo>
                  <a:lnTo>
                    <a:pt x="426110" y="692175"/>
                  </a:lnTo>
                  <a:lnTo>
                    <a:pt x="427431" y="689533"/>
                  </a:lnTo>
                  <a:close/>
                </a:path>
                <a:path w="1129029" h="1109979">
                  <a:moveTo>
                    <a:pt x="451231" y="601522"/>
                  </a:moveTo>
                  <a:lnTo>
                    <a:pt x="451218" y="597535"/>
                  </a:lnTo>
                  <a:lnTo>
                    <a:pt x="449287" y="598792"/>
                  </a:lnTo>
                  <a:lnTo>
                    <a:pt x="446392" y="600671"/>
                  </a:lnTo>
                  <a:lnTo>
                    <a:pt x="449072" y="601522"/>
                  </a:lnTo>
                  <a:lnTo>
                    <a:pt x="451231" y="601522"/>
                  </a:lnTo>
                  <a:close/>
                </a:path>
                <a:path w="1129029" h="1109979">
                  <a:moveTo>
                    <a:pt x="459511" y="578548"/>
                  </a:moveTo>
                  <a:lnTo>
                    <a:pt x="459346" y="578243"/>
                  </a:lnTo>
                  <a:lnTo>
                    <a:pt x="459092" y="578053"/>
                  </a:lnTo>
                  <a:lnTo>
                    <a:pt x="457606" y="578485"/>
                  </a:lnTo>
                  <a:lnTo>
                    <a:pt x="456285" y="578929"/>
                  </a:lnTo>
                  <a:lnTo>
                    <a:pt x="454710" y="579450"/>
                  </a:lnTo>
                  <a:lnTo>
                    <a:pt x="457136" y="582244"/>
                  </a:lnTo>
                  <a:lnTo>
                    <a:pt x="458203" y="580072"/>
                  </a:lnTo>
                  <a:lnTo>
                    <a:pt x="459473" y="579005"/>
                  </a:lnTo>
                  <a:lnTo>
                    <a:pt x="459473" y="578777"/>
                  </a:lnTo>
                  <a:lnTo>
                    <a:pt x="459511" y="578548"/>
                  </a:lnTo>
                  <a:close/>
                </a:path>
                <a:path w="1129029" h="1109979">
                  <a:moveTo>
                    <a:pt x="461416" y="722185"/>
                  </a:moveTo>
                  <a:lnTo>
                    <a:pt x="459244" y="722490"/>
                  </a:lnTo>
                  <a:lnTo>
                    <a:pt x="457898" y="722706"/>
                  </a:lnTo>
                  <a:lnTo>
                    <a:pt x="456272" y="722934"/>
                  </a:lnTo>
                  <a:lnTo>
                    <a:pt x="456971" y="725919"/>
                  </a:lnTo>
                  <a:lnTo>
                    <a:pt x="458114" y="730618"/>
                  </a:lnTo>
                  <a:lnTo>
                    <a:pt x="459422" y="730605"/>
                  </a:lnTo>
                  <a:lnTo>
                    <a:pt x="460019" y="728002"/>
                  </a:lnTo>
                  <a:lnTo>
                    <a:pt x="460654" y="725424"/>
                  </a:lnTo>
                  <a:lnTo>
                    <a:pt x="461416" y="722185"/>
                  </a:lnTo>
                  <a:close/>
                </a:path>
                <a:path w="1129029" h="1109979">
                  <a:moveTo>
                    <a:pt x="461721" y="346138"/>
                  </a:moveTo>
                  <a:lnTo>
                    <a:pt x="461200" y="345694"/>
                  </a:lnTo>
                  <a:lnTo>
                    <a:pt x="456184" y="346875"/>
                  </a:lnTo>
                  <a:lnTo>
                    <a:pt x="457733" y="348513"/>
                  </a:lnTo>
                  <a:lnTo>
                    <a:pt x="459079" y="349910"/>
                  </a:lnTo>
                  <a:lnTo>
                    <a:pt x="461200" y="352183"/>
                  </a:lnTo>
                  <a:lnTo>
                    <a:pt x="461721" y="346138"/>
                  </a:lnTo>
                  <a:close/>
                </a:path>
                <a:path w="1129029" h="1109979">
                  <a:moveTo>
                    <a:pt x="471944" y="890231"/>
                  </a:moveTo>
                  <a:lnTo>
                    <a:pt x="470471" y="887501"/>
                  </a:lnTo>
                  <a:lnTo>
                    <a:pt x="468922" y="887806"/>
                  </a:lnTo>
                  <a:lnTo>
                    <a:pt x="466648" y="889762"/>
                  </a:lnTo>
                  <a:lnTo>
                    <a:pt x="468553" y="891882"/>
                  </a:lnTo>
                  <a:lnTo>
                    <a:pt x="470077" y="892048"/>
                  </a:lnTo>
                  <a:lnTo>
                    <a:pt x="471944" y="890231"/>
                  </a:lnTo>
                  <a:close/>
                </a:path>
                <a:path w="1129029" h="1109979">
                  <a:moveTo>
                    <a:pt x="480187" y="487045"/>
                  </a:moveTo>
                  <a:lnTo>
                    <a:pt x="479526" y="484187"/>
                  </a:lnTo>
                  <a:lnTo>
                    <a:pt x="477659" y="484149"/>
                  </a:lnTo>
                  <a:lnTo>
                    <a:pt x="475615" y="485241"/>
                  </a:lnTo>
                  <a:lnTo>
                    <a:pt x="474941" y="484720"/>
                  </a:lnTo>
                  <a:lnTo>
                    <a:pt x="474611" y="484593"/>
                  </a:lnTo>
                  <a:lnTo>
                    <a:pt x="474726" y="481444"/>
                  </a:lnTo>
                  <a:lnTo>
                    <a:pt x="471208" y="484847"/>
                  </a:lnTo>
                  <a:lnTo>
                    <a:pt x="472274" y="488950"/>
                  </a:lnTo>
                  <a:lnTo>
                    <a:pt x="471792" y="493445"/>
                  </a:lnTo>
                  <a:lnTo>
                    <a:pt x="474230" y="491871"/>
                  </a:lnTo>
                  <a:lnTo>
                    <a:pt x="476034" y="490943"/>
                  </a:lnTo>
                  <a:lnTo>
                    <a:pt x="478612" y="488708"/>
                  </a:lnTo>
                  <a:lnTo>
                    <a:pt x="480187" y="487045"/>
                  </a:lnTo>
                  <a:close/>
                </a:path>
                <a:path w="1129029" h="1109979">
                  <a:moveTo>
                    <a:pt x="492683" y="542315"/>
                  </a:moveTo>
                  <a:lnTo>
                    <a:pt x="491426" y="539978"/>
                  </a:lnTo>
                  <a:lnTo>
                    <a:pt x="489242" y="537425"/>
                  </a:lnTo>
                  <a:lnTo>
                    <a:pt x="487591" y="537616"/>
                  </a:lnTo>
                  <a:lnTo>
                    <a:pt x="486308" y="537984"/>
                  </a:lnTo>
                  <a:lnTo>
                    <a:pt x="486079" y="539851"/>
                  </a:lnTo>
                  <a:lnTo>
                    <a:pt x="486486" y="540435"/>
                  </a:lnTo>
                  <a:lnTo>
                    <a:pt x="487756" y="542328"/>
                  </a:lnTo>
                  <a:lnTo>
                    <a:pt x="489369" y="544004"/>
                  </a:lnTo>
                  <a:lnTo>
                    <a:pt x="491299" y="546315"/>
                  </a:lnTo>
                  <a:lnTo>
                    <a:pt x="492683" y="542315"/>
                  </a:lnTo>
                  <a:close/>
                </a:path>
                <a:path w="1129029" h="1109979">
                  <a:moveTo>
                    <a:pt x="492721" y="968514"/>
                  </a:moveTo>
                  <a:lnTo>
                    <a:pt x="491413" y="966724"/>
                  </a:lnTo>
                  <a:lnTo>
                    <a:pt x="488264" y="962469"/>
                  </a:lnTo>
                  <a:lnTo>
                    <a:pt x="487984" y="971575"/>
                  </a:lnTo>
                  <a:lnTo>
                    <a:pt x="489927" y="970343"/>
                  </a:lnTo>
                  <a:lnTo>
                    <a:pt x="492721" y="968514"/>
                  </a:lnTo>
                  <a:close/>
                </a:path>
                <a:path w="1129029" h="1109979">
                  <a:moveTo>
                    <a:pt x="510413" y="629005"/>
                  </a:moveTo>
                  <a:lnTo>
                    <a:pt x="509117" y="626427"/>
                  </a:lnTo>
                  <a:lnTo>
                    <a:pt x="507707" y="623582"/>
                  </a:lnTo>
                  <a:lnTo>
                    <a:pt x="506412" y="626008"/>
                  </a:lnTo>
                  <a:lnTo>
                    <a:pt x="506996" y="627494"/>
                  </a:lnTo>
                  <a:lnTo>
                    <a:pt x="510413" y="629005"/>
                  </a:lnTo>
                  <a:close/>
                </a:path>
                <a:path w="1129029" h="1109979">
                  <a:moveTo>
                    <a:pt x="545515" y="784860"/>
                  </a:moveTo>
                  <a:lnTo>
                    <a:pt x="543102" y="785025"/>
                  </a:lnTo>
                  <a:lnTo>
                    <a:pt x="540766" y="785202"/>
                  </a:lnTo>
                  <a:lnTo>
                    <a:pt x="538429" y="785406"/>
                  </a:lnTo>
                  <a:lnTo>
                    <a:pt x="543521" y="788454"/>
                  </a:lnTo>
                  <a:lnTo>
                    <a:pt x="545515" y="784860"/>
                  </a:lnTo>
                  <a:close/>
                </a:path>
                <a:path w="1129029" h="1109979">
                  <a:moveTo>
                    <a:pt x="579323" y="4089"/>
                  </a:moveTo>
                  <a:lnTo>
                    <a:pt x="578853" y="1384"/>
                  </a:lnTo>
                  <a:lnTo>
                    <a:pt x="577164" y="749"/>
                  </a:lnTo>
                  <a:lnTo>
                    <a:pt x="576173" y="0"/>
                  </a:lnTo>
                  <a:lnTo>
                    <a:pt x="575500" y="1143"/>
                  </a:lnTo>
                  <a:lnTo>
                    <a:pt x="574090" y="2463"/>
                  </a:lnTo>
                  <a:lnTo>
                    <a:pt x="574319" y="3390"/>
                  </a:lnTo>
                  <a:lnTo>
                    <a:pt x="574738" y="5067"/>
                  </a:lnTo>
                  <a:lnTo>
                    <a:pt x="576135" y="6489"/>
                  </a:lnTo>
                  <a:lnTo>
                    <a:pt x="577126" y="8001"/>
                  </a:lnTo>
                  <a:lnTo>
                    <a:pt x="578662" y="7962"/>
                  </a:lnTo>
                  <a:lnTo>
                    <a:pt x="578827" y="6057"/>
                  </a:lnTo>
                  <a:lnTo>
                    <a:pt x="579323" y="4089"/>
                  </a:lnTo>
                  <a:close/>
                </a:path>
                <a:path w="1129029" h="1109979">
                  <a:moveTo>
                    <a:pt x="591324" y="1106093"/>
                  </a:moveTo>
                  <a:lnTo>
                    <a:pt x="591312" y="1104099"/>
                  </a:lnTo>
                  <a:lnTo>
                    <a:pt x="587489" y="1104353"/>
                  </a:lnTo>
                  <a:lnTo>
                    <a:pt x="587082" y="1105966"/>
                  </a:lnTo>
                  <a:lnTo>
                    <a:pt x="588403" y="1108176"/>
                  </a:lnTo>
                  <a:lnTo>
                    <a:pt x="588784" y="1108837"/>
                  </a:lnTo>
                  <a:lnTo>
                    <a:pt x="589927" y="1109002"/>
                  </a:lnTo>
                  <a:lnTo>
                    <a:pt x="591324" y="1109700"/>
                  </a:lnTo>
                  <a:lnTo>
                    <a:pt x="591312" y="1107567"/>
                  </a:lnTo>
                  <a:lnTo>
                    <a:pt x="591324" y="1106093"/>
                  </a:lnTo>
                  <a:close/>
                </a:path>
                <a:path w="1129029" h="1109979">
                  <a:moveTo>
                    <a:pt x="644156" y="849045"/>
                  </a:moveTo>
                  <a:lnTo>
                    <a:pt x="643890" y="847826"/>
                  </a:lnTo>
                  <a:lnTo>
                    <a:pt x="640295" y="846442"/>
                  </a:lnTo>
                  <a:lnTo>
                    <a:pt x="641718" y="855738"/>
                  </a:lnTo>
                  <a:lnTo>
                    <a:pt x="644156" y="849045"/>
                  </a:lnTo>
                  <a:close/>
                </a:path>
                <a:path w="1129029" h="1109979">
                  <a:moveTo>
                    <a:pt x="653948" y="634250"/>
                  </a:moveTo>
                  <a:lnTo>
                    <a:pt x="652970" y="633450"/>
                  </a:lnTo>
                  <a:lnTo>
                    <a:pt x="651903" y="634174"/>
                  </a:lnTo>
                  <a:lnTo>
                    <a:pt x="650976" y="634949"/>
                  </a:lnTo>
                  <a:lnTo>
                    <a:pt x="649173" y="636384"/>
                  </a:lnTo>
                  <a:lnTo>
                    <a:pt x="652513" y="637120"/>
                  </a:lnTo>
                  <a:lnTo>
                    <a:pt x="653783" y="636651"/>
                  </a:lnTo>
                  <a:lnTo>
                    <a:pt x="653910" y="634593"/>
                  </a:lnTo>
                  <a:lnTo>
                    <a:pt x="653948" y="634250"/>
                  </a:lnTo>
                  <a:close/>
                </a:path>
                <a:path w="1129029" h="1109979">
                  <a:moveTo>
                    <a:pt x="670039" y="957249"/>
                  </a:moveTo>
                  <a:lnTo>
                    <a:pt x="668375" y="956970"/>
                  </a:lnTo>
                  <a:lnTo>
                    <a:pt x="666724" y="956691"/>
                  </a:lnTo>
                  <a:lnTo>
                    <a:pt x="665048" y="956500"/>
                  </a:lnTo>
                  <a:lnTo>
                    <a:pt x="664921" y="956487"/>
                  </a:lnTo>
                  <a:lnTo>
                    <a:pt x="664705" y="957135"/>
                  </a:lnTo>
                  <a:lnTo>
                    <a:pt x="664464" y="957668"/>
                  </a:lnTo>
                  <a:lnTo>
                    <a:pt x="665670" y="958608"/>
                  </a:lnTo>
                  <a:lnTo>
                    <a:pt x="666915" y="959599"/>
                  </a:lnTo>
                  <a:lnTo>
                    <a:pt x="669188" y="961377"/>
                  </a:lnTo>
                  <a:lnTo>
                    <a:pt x="669594" y="959332"/>
                  </a:lnTo>
                  <a:lnTo>
                    <a:pt x="669836" y="958278"/>
                  </a:lnTo>
                  <a:lnTo>
                    <a:pt x="670039" y="957249"/>
                  </a:lnTo>
                  <a:close/>
                </a:path>
                <a:path w="1129029" h="1109979">
                  <a:moveTo>
                    <a:pt x="677151" y="245579"/>
                  </a:moveTo>
                  <a:lnTo>
                    <a:pt x="676452" y="240931"/>
                  </a:lnTo>
                  <a:lnTo>
                    <a:pt x="672655" y="242150"/>
                  </a:lnTo>
                  <a:lnTo>
                    <a:pt x="669594" y="241096"/>
                  </a:lnTo>
                  <a:lnTo>
                    <a:pt x="671677" y="247713"/>
                  </a:lnTo>
                  <a:lnTo>
                    <a:pt x="671893" y="247827"/>
                  </a:lnTo>
                  <a:lnTo>
                    <a:pt x="677151" y="245579"/>
                  </a:lnTo>
                  <a:close/>
                </a:path>
                <a:path w="1129029" h="1109979">
                  <a:moveTo>
                    <a:pt x="681266" y="1074813"/>
                  </a:moveTo>
                  <a:lnTo>
                    <a:pt x="679856" y="1072667"/>
                  </a:lnTo>
                  <a:lnTo>
                    <a:pt x="676300" y="1067168"/>
                  </a:lnTo>
                  <a:lnTo>
                    <a:pt x="677303" y="1072388"/>
                  </a:lnTo>
                  <a:lnTo>
                    <a:pt x="681266" y="1074813"/>
                  </a:lnTo>
                  <a:close/>
                </a:path>
                <a:path w="1129029" h="1109979">
                  <a:moveTo>
                    <a:pt x="685292" y="200025"/>
                  </a:moveTo>
                  <a:lnTo>
                    <a:pt x="681913" y="199326"/>
                  </a:lnTo>
                  <a:lnTo>
                    <a:pt x="681139" y="201307"/>
                  </a:lnTo>
                  <a:lnTo>
                    <a:pt x="680224" y="204165"/>
                  </a:lnTo>
                  <a:lnTo>
                    <a:pt x="683514" y="204292"/>
                  </a:lnTo>
                  <a:lnTo>
                    <a:pt x="684733" y="202869"/>
                  </a:lnTo>
                  <a:lnTo>
                    <a:pt x="685292" y="200025"/>
                  </a:lnTo>
                  <a:close/>
                </a:path>
                <a:path w="1129029" h="1109979">
                  <a:moveTo>
                    <a:pt x="687527" y="555955"/>
                  </a:moveTo>
                  <a:lnTo>
                    <a:pt x="684745" y="553415"/>
                  </a:lnTo>
                  <a:lnTo>
                    <a:pt x="682205" y="555472"/>
                  </a:lnTo>
                  <a:lnTo>
                    <a:pt x="684453" y="555663"/>
                  </a:lnTo>
                  <a:lnTo>
                    <a:pt x="685977" y="555815"/>
                  </a:lnTo>
                  <a:lnTo>
                    <a:pt x="687527" y="555955"/>
                  </a:lnTo>
                  <a:close/>
                </a:path>
                <a:path w="1129029" h="1109979">
                  <a:moveTo>
                    <a:pt x="691616" y="826020"/>
                  </a:moveTo>
                  <a:lnTo>
                    <a:pt x="683018" y="827620"/>
                  </a:lnTo>
                  <a:lnTo>
                    <a:pt x="687933" y="829881"/>
                  </a:lnTo>
                  <a:lnTo>
                    <a:pt x="688809" y="829703"/>
                  </a:lnTo>
                  <a:lnTo>
                    <a:pt x="691616" y="826020"/>
                  </a:lnTo>
                  <a:close/>
                </a:path>
                <a:path w="1129029" h="1109979">
                  <a:moveTo>
                    <a:pt x="693254" y="97256"/>
                  </a:moveTo>
                  <a:lnTo>
                    <a:pt x="690943" y="95948"/>
                  </a:lnTo>
                  <a:lnTo>
                    <a:pt x="689622" y="95186"/>
                  </a:lnTo>
                  <a:lnTo>
                    <a:pt x="688289" y="94437"/>
                  </a:lnTo>
                  <a:lnTo>
                    <a:pt x="687882" y="95262"/>
                  </a:lnTo>
                  <a:lnTo>
                    <a:pt x="686968" y="96342"/>
                  </a:lnTo>
                  <a:lnTo>
                    <a:pt x="688086" y="98894"/>
                  </a:lnTo>
                  <a:lnTo>
                    <a:pt x="689749" y="99098"/>
                  </a:lnTo>
                  <a:lnTo>
                    <a:pt x="693254" y="97256"/>
                  </a:lnTo>
                  <a:close/>
                </a:path>
                <a:path w="1129029" h="1109979">
                  <a:moveTo>
                    <a:pt x="698474" y="386994"/>
                  </a:moveTo>
                  <a:lnTo>
                    <a:pt x="695464" y="386613"/>
                  </a:lnTo>
                  <a:lnTo>
                    <a:pt x="694258" y="388454"/>
                  </a:lnTo>
                  <a:lnTo>
                    <a:pt x="693191" y="390664"/>
                  </a:lnTo>
                  <a:lnTo>
                    <a:pt x="696963" y="392417"/>
                  </a:lnTo>
                  <a:lnTo>
                    <a:pt x="698474" y="386994"/>
                  </a:lnTo>
                  <a:close/>
                </a:path>
                <a:path w="1129029" h="1109979">
                  <a:moveTo>
                    <a:pt x="700290" y="358457"/>
                  </a:moveTo>
                  <a:lnTo>
                    <a:pt x="700265" y="356171"/>
                  </a:lnTo>
                  <a:lnTo>
                    <a:pt x="700252" y="353314"/>
                  </a:lnTo>
                  <a:lnTo>
                    <a:pt x="699681" y="353441"/>
                  </a:lnTo>
                  <a:lnTo>
                    <a:pt x="698868" y="353352"/>
                  </a:lnTo>
                  <a:lnTo>
                    <a:pt x="698550" y="353720"/>
                  </a:lnTo>
                  <a:lnTo>
                    <a:pt x="696925" y="355434"/>
                  </a:lnTo>
                  <a:lnTo>
                    <a:pt x="698131" y="356552"/>
                  </a:lnTo>
                  <a:lnTo>
                    <a:pt x="700290" y="358457"/>
                  </a:lnTo>
                  <a:close/>
                </a:path>
                <a:path w="1129029" h="1109979">
                  <a:moveTo>
                    <a:pt x="711504" y="754837"/>
                  </a:moveTo>
                  <a:lnTo>
                    <a:pt x="710958" y="747382"/>
                  </a:lnTo>
                  <a:lnTo>
                    <a:pt x="709485" y="747458"/>
                  </a:lnTo>
                  <a:lnTo>
                    <a:pt x="706513" y="754341"/>
                  </a:lnTo>
                  <a:lnTo>
                    <a:pt x="711504" y="754837"/>
                  </a:lnTo>
                  <a:close/>
                </a:path>
                <a:path w="1129029" h="1109979">
                  <a:moveTo>
                    <a:pt x="725055" y="166458"/>
                  </a:moveTo>
                  <a:lnTo>
                    <a:pt x="722604" y="162509"/>
                  </a:lnTo>
                  <a:lnTo>
                    <a:pt x="714248" y="167906"/>
                  </a:lnTo>
                  <a:lnTo>
                    <a:pt x="720458" y="172466"/>
                  </a:lnTo>
                  <a:lnTo>
                    <a:pt x="724992" y="166687"/>
                  </a:lnTo>
                  <a:lnTo>
                    <a:pt x="725055" y="166458"/>
                  </a:lnTo>
                  <a:close/>
                </a:path>
                <a:path w="1129029" h="1109979">
                  <a:moveTo>
                    <a:pt x="725754" y="653745"/>
                  </a:moveTo>
                  <a:lnTo>
                    <a:pt x="721512" y="653021"/>
                  </a:lnTo>
                  <a:lnTo>
                    <a:pt x="720356" y="654278"/>
                  </a:lnTo>
                  <a:lnTo>
                    <a:pt x="719886" y="660349"/>
                  </a:lnTo>
                  <a:lnTo>
                    <a:pt x="722109" y="657834"/>
                  </a:lnTo>
                  <a:lnTo>
                    <a:pt x="725754" y="653745"/>
                  </a:lnTo>
                  <a:close/>
                </a:path>
                <a:path w="1129029" h="1109979">
                  <a:moveTo>
                    <a:pt x="744753" y="664984"/>
                  </a:moveTo>
                  <a:lnTo>
                    <a:pt x="744004" y="663994"/>
                  </a:lnTo>
                  <a:lnTo>
                    <a:pt x="739825" y="664375"/>
                  </a:lnTo>
                  <a:lnTo>
                    <a:pt x="741070" y="666292"/>
                  </a:lnTo>
                  <a:lnTo>
                    <a:pt x="742238" y="668083"/>
                  </a:lnTo>
                  <a:lnTo>
                    <a:pt x="743800" y="670496"/>
                  </a:lnTo>
                  <a:lnTo>
                    <a:pt x="744753" y="664984"/>
                  </a:lnTo>
                  <a:close/>
                </a:path>
                <a:path w="1129029" h="1109979">
                  <a:moveTo>
                    <a:pt x="745858" y="312242"/>
                  </a:moveTo>
                  <a:lnTo>
                    <a:pt x="745718" y="310324"/>
                  </a:lnTo>
                  <a:lnTo>
                    <a:pt x="745439" y="307225"/>
                  </a:lnTo>
                  <a:lnTo>
                    <a:pt x="738835" y="311505"/>
                  </a:lnTo>
                  <a:lnTo>
                    <a:pt x="745858" y="312242"/>
                  </a:lnTo>
                  <a:close/>
                </a:path>
                <a:path w="1129029" h="1109979">
                  <a:moveTo>
                    <a:pt x="764857" y="18630"/>
                  </a:moveTo>
                  <a:lnTo>
                    <a:pt x="764692" y="18097"/>
                  </a:lnTo>
                  <a:lnTo>
                    <a:pt x="764324" y="16992"/>
                  </a:lnTo>
                  <a:lnTo>
                    <a:pt x="762825" y="17437"/>
                  </a:lnTo>
                  <a:lnTo>
                    <a:pt x="761314" y="17856"/>
                  </a:lnTo>
                  <a:lnTo>
                    <a:pt x="759802" y="18300"/>
                  </a:lnTo>
                  <a:lnTo>
                    <a:pt x="760095" y="19024"/>
                  </a:lnTo>
                  <a:lnTo>
                    <a:pt x="760603" y="20459"/>
                  </a:lnTo>
                  <a:lnTo>
                    <a:pt x="762025" y="19862"/>
                  </a:lnTo>
                  <a:lnTo>
                    <a:pt x="764857" y="18630"/>
                  </a:lnTo>
                  <a:close/>
                </a:path>
                <a:path w="1129029" h="1109979">
                  <a:moveTo>
                    <a:pt x="796556" y="433806"/>
                  </a:moveTo>
                  <a:lnTo>
                    <a:pt x="793254" y="435508"/>
                  </a:lnTo>
                  <a:lnTo>
                    <a:pt x="789254" y="436194"/>
                  </a:lnTo>
                  <a:lnTo>
                    <a:pt x="787146" y="440601"/>
                  </a:lnTo>
                  <a:lnTo>
                    <a:pt x="791984" y="439991"/>
                  </a:lnTo>
                  <a:lnTo>
                    <a:pt x="794600" y="437349"/>
                  </a:lnTo>
                  <a:lnTo>
                    <a:pt x="796556" y="433806"/>
                  </a:lnTo>
                  <a:close/>
                </a:path>
                <a:path w="1129029" h="1109979">
                  <a:moveTo>
                    <a:pt x="849642" y="954265"/>
                  </a:moveTo>
                  <a:lnTo>
                    <a:pt x="848639" y="953173"/>
                  </a:lnTo>
                  <a:lnTo>
                    <a:pt x="846086" y="955294"/>
                  </a:lnTo>
                  <a:lnTo>
                    <a:pt x="843546" y="957453"/>
                  </a:lnTo>
                  <a:lnTo>
                    <a:pt x="840981" y="959573"/>
                  </a:lnTo>
                  <a:lnTo>
                    <a:pt x="845566" y="960107"/>
                  </a:lnTo>
                  <a:lnTo>
                    <a:pt x="847890" y="957592"/>
                  </a:lnTo>
                  <a:lnTo>
                    <a:pt x="849642" y="954265"/>
                  </a:lnTo>
                  <a:close/>
                </a:path>
                <a:path w="1129029" h="1109979">
                  <a:moveTo>
                    <a:pt x="855764" y="826046"/>
                  </a:moveTo>
                  <a:lnTo>
                    <a:pt x="854113" y="824826"/>
                  </a:lnTo>
                  <a:lnTo>
                    <a:pt x="851408" y="822833"/>
                  </a:lnTo>
                  <a:lnTo>
                    <a:pt x="852436" y="826617"/>
                  </a:lnTo>
                  <a:lnTo>
                    <a:pt x="855764" y="826046"/>
                  </a:lnTo>
                  <a:close/>
                </a:path>
                <a:path w="1129029" h="1109979">
                  <a:moveTo>
                    <a:pt x="862596" y="297891"/>
                  </a:moveTo>
                  <a:lnTo>
                    <a:pt x="862126" y="296608"/>
                  </a:lnTo>
                  <a:lnTo>
                    <a:pt x="861110" y="294017"/>
                  </a:lnTo>
                  <a:lnTo>
                    <a:pt x="860374" y="294233"/>
                  </a:lnTo>
                  <a:lnTo>
                    <a:pt x="858888" y="294703"/>
                  </a:lnTo>
                  <a:lnTo>
                    <a:pt x="859866" y="298704"/>
                  </a:lnTo>
                  <a:lnTo>
                    <a:pt x="861695" y="298170"/>
                  </a:lnTo>
                  <a:lnTo>
                    <a:pt x="862596" y="297891"/>
                  </a:lnTo>
                  <a:close/>
                </a:path>
                <a:path w="1129029" h="1109979">
                  <a:moveTo>
                    <a:pt x="899934" y="218008"/>
                  </a:moveTo>
                  <a:lnTo>
                    <a:pt x="899528" y="216509"/>
                  </a:lnTo>
                  <a:lnTo>
                    <a:pt x="896099" y="214541"/>
                  </a:lnTo>
                  <a:lnTo>
                    <a:pt x="895438" y="218782"/>
                  </a:lnTo>
                  <a:lnTo>
                    <a:pt x="896899" y="222389"/>
                  </a:lnTo>
                  <a:lnTo>
                    <a:pt x="898791" y="225894"/>
                  </a:lnTo>
                  <a:lnTo>
                    <a:pt x="899934" y="218008"/>
                  </a:lnTo>
                  <a:close/>
                </a:path>
                <a:path w="1129029" h="1109979">
                  <a:moveTo>
                    <a:pt x="901509" y="432968"/>
                  </a:moveTo>
                  <a:lnTo>
                    <a:pt x="899769" y="431419"/>
                  </a:lnTo>
                  <a:lnTo>
                    <a:pt x="899452" y="431152"/>
                  </a:lnTo>
                  <a:lnTo>
                    <a:pt x="898347" y="431177"/>
                  </a:lnTo>
                  <a:lnTo>
                    <a:pt x="898169" y="431457"/>
                  </a:lnTo>
                  <a:lnTo>
                    <a:pt x="897153" y="432943"/>
                  </a:lnTo>
                  <a:lnTo>
                    <a:pt x="896924" y="434390"/>
                  </a:lnTo>
                  <a:lnTo>
                    <a:pt x="899325" y="435305"/>
                  </a:lnTo>
                  <a:lnTo>
                    <a:pt x="900315" y="434086"/>
                  </a:lnTo>
                  <a:lnTo>
                    <a:pt x="901509" y="432968"/>
                  </a:lnTo>
                  <a:close/>
                </a:path>
                <a:path w="1129029" h="1109979">
                  <a:moveTo>
                    <a:pt x="908761" y="579920"/>
                  </a:moveTo>
                  <a:lnTo>
                    <a:pt x="906119" y="575233"/>
                  </a:lnTo>
                  <a:lnTo>
                    <a:pt x="902322" y="585800"/>
                  </a:lnTo>
                  <a:lnTo>
                    <a:pt x="902576" y="588314"/>
                  </a:lnTo>
                  <a:lnTo>
                    <a:pt x="907846" y="589038"/>
                  </a:lnTo>
                  <a:lnTo>
                    <a:pt x="906805" y="584568"/>
                  </a:lnTo>
                  <a:lnTo>
                    <a:pt x="908761" y="579920"/>
                  </a:lnTo>
                  <a:close/>
                </a:path>
                <a:path w="1129029" h="1109979">
                  <a:moveTo>
                    <a:pt x="940295" y="964819"/>
                  </a:moveTo>
                  <a:lnTo>
                    <a:pt x="934516" y="963510"/>
                  </a:lnTo>
                  <a:lnTo>
                    <a:pt x="934224" y="967879"/>
                  </a:lnTo>
                  <a:lnTo>
                    <a:pt x="938834" y="968248"/>
                  </a:lnTo>
                  <a:lnTo>
                    <a:pt x="940295" y="964819"/>
                  </a:lnTo>
                  <a:close/>
                </a:path>
                <a:path w="1129029" h="1109979">
                  <a:moveTo>
                    <a:pt x="944626" y="427736"/>
                  </a:moveTo>
                  <a:lnTo>
                    <a:pt x="942708" y="427520"/>
                  </a:lnTo>
                  <a:lnTo>
                    <a:pt x="939241" y="427113"/>
                  </a:lnTo>
                  <a:lnTo>
                    <a:pt x="942314" y="435978"/>
                  </a:lnTo>
                  <a:lnTo>
                    <a:pt x="943317" y="432485"/>
                  </a:lnTo>
                  <a:lnTo>
                    <a:pt x="944626" y="427736"/>
                  </a:lnTo>
                  <a:close/>
                </a:path>
                <a:path w="1129029" h="1109979">
                  <a:moveTo>
                    <a:pt x="956589" y="816838"/>
                  </a:moveTo>
                  <a:lnTo>
                    <a:pt x="954265" y="814628"/>
                  </a:lnTo>
                  <a:lnTo>
                    <a:pt x="953744" y="816737"/>
                  </a:lnTo>
                  <a:lnTo>
                    <a:pt x="952207" y="818870"/>
                  </a:lnTo>
                  <a:lnTo>
                    <a:pt x="954138" y="821715"/>
                  </a:lnTo>
                  <a:lnTo>
                    <a:pt x="955662" y="818908"/>
                  </a:lnTo>
                  <a:lnTo>
                    <a:pt x="956589" y="816838"/>
                  </a:lnTo>
                  <a:close/>
                </a:path>
                <a:path w="1129029" h="1109979">
                  <a:moveTo>
                    <a:pt x="957783" y="679754"/>
                  </a:moveTo>
                  <a:lnTo>
                    <a:pt x="952271" y="681291"/>
                  </a:lnTo>
                  <a:lnTo>
                    <a:pt x="955687" y="684822"/>
                  </a:lnTo>
                  <a:lnTo>
                    <a:pt x="956360" y="683171"/>
                  </a:lnTo>
                  <a:lnTo>
                    <a:pt x="957008" y="681596"/>
                  </a:lnTo>
                  <a:lnTo>
                    <a:pt x="957783" y="679754"/>
                  </a:lnTo>
                  <a:close/>
                </a:path>
                <a:path w="1129029" h="1109979">
                  <a:moveTo>
                    <a:pt x="960742" y="905878"/>
                  </a:moveTo>
                  <a:lnTo>
                    <a:pt x="959802" y="905891"/>
                  </a:lnTo>
                  <a:lnTo>
                    <a:pt x="958583" y="905560"/>
                  </a:lnTo>
                  <a:lnTo>
                    <a:pt x="957973" y="906018"/>
                  </a:lnTo>
                  <a:lnTo>
                    <a:pt x="957224" y="906602"/>
                  </a:lnTo>
                  <a:lnTo>
                    <a:pt x="956957" y="907846"/>
                  </a:lnTo>
                  <a:lnTo>
                    <a:pt x="956056" y="909688"/>
                  </a:lnTo>
                  <a:lnTo>
                    <a:pt x="958088" y="909383"/>
                  </a:lnTo>
                  <a:lnTo>
                    <a:pt x="959472" y="909574"/>
                  </a:lnTo>
                  <a:lnTo>
                    <a:pt x="960094" y="908977"/>
                  </a:lnTo>
                  <a:lnTo>
                    <a:pt x="960716" y="908342"/>
                  </a:lnTo>
                  <a:lnTo>
                    <a:pt x="960551" y="906932"/>
                  </a:lnTo>
                  <a:lnTo>
                    <a:pt x="960742" y="905878"/>
                  </a:lnTo>
                  <a:close/>
                </a:path>
                <a:path w="1129029" h="1109979">
                  <a:moveTo>
                    <a:pt x="972261" y="922489"/>
                  </a:moveTo>
                  <a:lnTo>
                    <a:pt x="969822" y="918946"/>
                  </a:lnTo>
                  <a:lnTo>
                    <a:pt x="966216" y="917105"/>
                  </a:lnTo>
                  <a:lnTo>
                    <a:pt x="962621" y="915149"/>
                  </a:lnTo>
                  <a:lnTo>
                    <a:pt x="961758" y="916241"/>
                  </a:lnTo>
                  <a:lnTo>
                    <a:pt x="971130" y="923836"/>
                  </a:lnTo>
                  <a:lnTo>
                    <a:pt x="972261" y="922489"/>
                  </a:lnTo>
                  <a:close/>
                </a:path>
                <a:path w="1129029" h="1109979">
                  <a:moveTo>
                    <a:pt x="989926" y="898232"/>
                  </a:moveTo>
                  <a:lnTo>
                    <a:pt x="988453" y="895959"/>
                  </a:lnTo>
                  <a:lnTo>
                    <a:pt x="986129" y="892390"/>
                  </a:lnTo>
                  <a:lnTo>
                    <a:pt x="985913" y="894956"/>
                  </a:lnTo>
                  <a:lnTo>
                    <a:pt x="985608" y="898804"/>
                  </a:lnTo>
                  <a:lnTo>
                    <a:pt x="989926" y="898232"/>
                  </a:lnTo>
                  <a:close/>
                </a:path>
                <a:path w="1129029" h="1109979">
                  <a:moveTo>
                    <a:pt x="1005941" y="348475"/>
                  </a:moveTo>
                  <a:lnTo>
                    <a:pt x="1005446" y="347052"/>
                  </a:lnTo>
                  <a:lnTo>
                    <a:pt x="1003973" y="346976"/>
                  </a:lnTo>
                  <a:lnTo>
                    <a:pt x="1002512" y="346519"/>
                  </a:lnTo>
                  <a:lnTo>
                    <a:pt x="1002576" y="348068"/>
                  </a:lnTo>
                  <a:lnTo>
                    <a:pt x="1002245" y="349262"/>
                  </a:lnTo>
                  <a:lnTo>
                    <a:pt x="1002715" y="349834"/>
                  </a:lnTo>
                  <a:lnTo>
                    <a:pt x="1003198" y="350443"/>
                  </a:lnTo>
                  <a:lnTo>
                    <a:pt x="1004417" y="350443"/>
                  </a:lnTo>
                  <a:lnTo>
                    <a:pt x="1005306" y="350710"/>
                  </a:lnTo>
                  <a:lnTo>
                    <a:pt x="1005459" y="349631"/>
                  </a:lnTo>
                  <a:lnTo>
                    <a:pt x="1005941" y="348475"/>
                  </a:lnTo>
                  <a:close/>
                </a:path>
                <a:path w="1129029" h="1109979">
                  <a:moveTo>
                    <a:pt x="1032433" y="343852"/>
                  </a:moveTo>
                  <a:lnTo>
                    <a:pt x="1026680" y="344665"/>
                  </a:lnTo>
                  <a:lnTo>
                    <a:pt x="1022692" y="346583"/>
                  </a:lnTo>
                  <a:lnTo>
                    <a:pt x="1020318" y="352742"/>
                  </a:lnTo>
                  <a:lnTo>
                    <a:pt x="1026033" y="351447"/>
                  </a:lnTo>
                  <a:lnTo>
                    <a:pt x="1030160" y="349643"/>
                  </a:lnTo>
                  <a:lnTo>
                    <a:pt x="1032433" y="343852"/>
                  </a:lnTo>
                  <a:close/>
                </a:path>
                <a:path w="1129029" h="1109979">
                  <a:moveTo>
                    <a:pt x="1053071" y="220865"/>
                  </a:moveTo>
                  <a:lnTo>
                    <a:pt x="1050874" y="219989"/>
                  </a:lnTo>
                  <a:lnTo>
                    <a:pt x="1048918" y="219798"/>
                  </a:lnTo>
                  <a:lnTo>
                    <a:pt x="1047038" y="219430"/>
                  </a:lnTo>
                  <a:lnTo>
                    <a:pt x="1046924" y="220332"/>
                  </a:lnTo>
                  <a:lnTo>
                    <a:pt x="1046391" y="221437"/>
                  </a:lnTo>
                  <a:lnTo>
                    <a:pt x="1047369" y="223215"/>
                  </a:lnTo>
                  <a:lnTo>
                    <a:pt x="1044397" y="224002"/>
                  </a:lnTo>
                  <a:lnTo>
                    <a:pt x="1041742" y="222173"/>
                  </a:lnTo>
                  <a:lnTo>
                    <a:pt x="1039342" y="225882"/>
                  </a:lnTo>
                  <a:lnTo>
                    <a:pt x="1037094" y="228790"/>
                  </a:lnTo>
                  <a:lnTo>
                    <a:pt x="1040117" y="232486"/>
                  </a:lnTo>
                  <a:lnTo>
                    <a:pt x="1043940" y="231952"/>
                  </a:lnTo>
                  <a:lnTo>
                    <a:pt x="1044321" y="229146"/>
                  </a:lnTo>
                  <a:lnTo>
                    <a:pt x="1044524" y="226263"/>
                  </a:lnTo>
                  <a:lnTo>
                    <a:pt x="1048372" y="227939"/>
                  </a:lnTo>
                  <a:lnTo>
                    <a:pt x="1048448" y="224167"/>
                  </a:lnTo>
                  <a:lnTo>
                    <a:pt x="1051153" y="224853"/>
                  </a:lnTo>
                  <a:lnTo>
                    <a:pt x="1052918" y="223431"/>
                  </a:lnTo>
                  <a:lnTo>
                    <a:pt x="1052842" y="222694"/>
                  </a:lnTo>
                  <a:lnTo>
                    <a:pt x="1053071" y="220865"/>
                  </a:lnTo>
                  <a:close/>
                </a:path>
                <a:path w="1129029" h="1109979">
                  <a:moveTo>
                    <a:pt x="1067993" y="525526"/>
                  </a:moveTo>
                  <a:lnTo>
                    <a:pt x="1066927" y="525424"/>
                  </a:lnTo>
                  <a:lnTo>
                    <a:pt x="1065784" y="525068"/>
                  </a:lnTo>
                  <a:lnTo>
                    <a:pt x="1064844" y="525360"/>
                  </a:lnTo>
                  <a:lnTo>
                    <a:pt x="1064272" y="525526"/>
                  </a:lnTo>
                  <a:lnTo>
                    <a:pt x="1064018" y="526745"/>
                  </a:lnTo>
                  <a:lnTo>
                    <a:pt x="1063244" y="528243"/>
                  </a:lnTo>
                  <a:lnTo>
                    <a:pt x="1065123" y="528205"/>
                  </a:lnTo>
                  <a:lnTo>
                    <a:pt x="1066342" y="528497"/>
                  </a:lnTo>
                  <a:lnTo>
                    <a:pt x="1067155" y="528040"/>
                  </a:lnTo>
                  <a:lnTo>
                    <a:pt x="1067714" y="527710"/>
                  </a:lnTo>
                  <a:lnTo>
                    <a:pt x="1067739" y="526415"/>
                  </a:lnTo>
                  <a:lnTo>
                    <a:pt x="1067993" y="525526"/>
                  </a:lnTo>
                  <a:close/>
                </a:path>
                <a:path w="1129029" h="1109979">
                  <a:moveTo>
                    <a:pt x="1116990" y="482955"/>
                  </a:moveTo>
                  <a:lnTo>
                    <a:pt x="1116596" y="480796"/>
                  </a:lnTo>
                  <a:lnTo>
                    <a:pt x="1115517" y="479615"/>
                  </a:lnTo>
                  <a:lnTo>
                    <a:pt x="1113231" y="480580"/>
                  </a:lnTo>
                  <a:lnTo>
                    <a:pt x="1112824" y="480771"/>
                  </a:lnTo>
                  <a:lnTo>
                    <a:pt x="1112431" y="482231"/>
                  </a:lnTo>
                  <a:lnTo>
                    <a:pt x="1112710" y="482676"/>
                  </a:lnTo>
                  <a:lnTo>
                    <a:pt x="1113815" y="484505"/>
                  </a:lnTo>
                  <a:lnTo>
                    <a:pt x="1115352" y="484276"/>
                  </a:lnTo>
                  <a:lnTo>
                    <a:pt x="1116990" y="482955"/>
                  </a:lnTo>
                  <a:close/>
                </a:path>
                <a:path w="1129029" h="1109979">
                  <a:moveTo>
                    <a:pt x="1124419" y="596112"/>
                  </a:moveTo>
                  <a:lnTo>
                    <a:pt x="1122984" y="592823"/>
                  </a:lnTo>
                  <a:lnTo>
                    <a:pt x="1121816" y="593902"/>
                  </a:lnTo>
                  <a:lnTo>
                    <a:pt x="1119771" y="594525"/>
                  </a:lnTo>
                  <a:lnTo>
                    <a:pt x="1120546" y="596874"/>
                  </a:lnTo>
                  <a:lnTo>
                    <a:pt x="1124419" y="596112"/>
                  </a:lnTo>
                  <a:close/>
                </a:path>
                <a:path w="1129029" h="1109979">
                  <a:moveTo>
                    <a:pt x="1128725" y="462280"/>
                  </a:moveTo>
                  <a:lnTo>
                    <a:pt x="1126147" y="461695"/>
                  </a:lnTo>
                  <a:lnTo>
                    <a:pt x="1124458" y="461289"/>
                  </a:lnTo>
                  <a:lnTo>
                    <a:pt x="1122768" y="460921"/>
                  </a:lnTo>
                  <a:lnTo>
                    <a:pt x="1122413" y="462661"/>
                  </a:lnTo>
                  <a:lnTo>
                    <a:pt x="1124115" y="463283"/>
                  </a:lnTo>
                  <a:lnTo>
                    <a:pt x="1125664" y="465226"/>
                  </a:lnTo>
                  <a:lnTo>
                    <a:pt x="1128725" y="4622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84">
              <a:extLst>
                <a:ext uri="{FF2B5EF4-FFF2-40B4-BE49-F238E27FC236}">
                  <a16:creationId xmlns:a16="http://schemas.microsoft.com/office/drawing/2014/main" id="{D982F12C-784E-370F-26B2-87315C69E2C1}"/>
                </a:ext>
              </a:extLst>
            </p:cNvPr>
            <p:cNvSpPr/>
            <p:nvPr/>
          </p:nvSpPr>
          <p:spPr>
            <a:xfrm>
              <a:off x="1943241" y="3812049"/>
              <a:ext cx="886658" cy="749886"/>
            </a:xfrm>
            <a:custGeom>
              <a:avLst/>
              <a:gdLst/>
              <a:ahLst/>
              <a:cxnLst/>
              <a:rect l="l" t="t" r="r" b="b"/>
              <a:pathLst>
                <a:path w="1139825" h="1096645">
                  <a:moveTo>
                    <a:pt x="4749" y="485711"/>
                  </a:moveTo>
                  <a:lnTo>
                    <a:pt x="1917" y="484644"/>
                  </a:lnTo>
                  <a:lnTo>
                    <a:pt x="508" y="484149"/>
                  </a:lnTo>
                  <a:lnTo>
                    <a:pt x="330" y="484466"/>
                  </a:lnTo>
                  <a:lnTo>
                    <a:pt x="0" y="485165"/>
                  </a:lnTo>
                  <a:lnTo>
                    <a:pt x="1308" y="485952"/>
                  </a:lnTo>
                  <a:lnTo>
                    <a:pt x="2628" y="486727"/>
                  </a:lnTo>
                  <a:lnTo>
                    <a:pt x="3937" y="487502"/>
                  </a:lnTo>
                  <a:lnTo>
                    <a:pt x="4749" y="485711"/>
                  </a:lnTo>
                  <a:close/>
                </a:path>
                <a:path w="1139825" h="1096645">
                  <a:moveTo>
                    <a:pt x="41643" y="626503"/>
                  </a:moveTo>
                  <a:lnTo>
                    <a:pt x="41148" y="625322"/>
                  </a:lnTo>
                  <a:lnTo>
                    <a:pt x="38531" y="624560"/>
                  </a:lnTo>
                  <a:lnTo>
                    <a:pt x="38074" y="626795"/>
                  </a:lnTo>
                  <a:lnTo>
                    <a:pt x="38176" y="628154"/>
                  </a:lnTo>
                  <a:lnTo>
                    <a:pt x="40728" y="628840"/>
                  </a:lnTo>
                  <a:lnTo>
                    <a:pt x="41643" y="626503"/>
                  </a:lnTo>
                  <a:close/>
                </a:path>
                <a:path w="1139825" h="1096645">
                  <a:moveTo>
                    <a:pt x="45173" y="374751"/>
                  </a:moveTo>
                  <a:lnTo>
                    <a:pt x="43802" y="374129"/>
                  </a:lnTo>
                  <a:lnTo>
                    <a:pt x="43218" y="374942"/>
                  </a:lnTo>
                  <a:lnTo>
                    <a:pt x="42824" y="375767"/>
                  </a:lnTo>
                  <a:lnTo>
                    <a:pt x="42278" y="376821"/>
                  </a:lnTo>
                  <a:lnTo>
                    <a:pt x="43192" y="377139"/>
                  </a:lnTo>
                  <a:lnTo>
                    <a:pt x="44081" y="377532"/>
                  </a:lnTo>
                  <a:lnTo>
                    <a:pt x="44577" y="376656"/>
                  </a:lnTo>
                  <a:lnTo>
                    <a:pt x="44945" y="375780"/>
                  </a:lnTo>
                  <a:lnTo>
                    <a:pt x="45135" y="374904"/>
                  </a:lnTo>
                  <a:lnTo>
                    <a:pt x="45173" y="374751"/>
                  </a:lnTo>
                  <a:close/>
                </a:path>
                <a:path w="1139825" h="1096645">
                  <a:moveTo>
                    <a:pt x="90995" y="597674"/>
                  </a:moveTo>
                  <a:lnTo>
                    <a:pt x="89903" y="596620"/>
                  </a:lnTo>
                  <a:lnTo>
                    <a:pt x="88900" y="597344"/>
                  </a:lnTo>
                  <a:lnTo>
                    <a:pt x="88074" y="598157"/>
                  </a:lnTo>
                  <a:lnTo>
                    <a:pt x="87210" y="598893"/>
                  </a:lnTo>
                  <a:lnTo>
                    <a:pt x="88239" y="599948"/>
                  </a:lnTo>
                  <a:lnTo>
                    <a:pt x="88747" y="600494"/>
                  </a:lnTo>
                  <a:lnTo>
                    <a:pt x="89509" y="599592"/>
                  </a:lnTo>
                  <a:lnTo>
                    <a:pt x="90284" y="598728"/>
                  </a:lnTo>
                  <a:lnTo>
                    <a:pt x="90995" y="597674"/>
                  </a:lnTo>
                  <a:close/>
                </a:path>
                <a:path w="1139825" h="1096645">
                  <a:moveTo>
                    <a:pt x="106908" y="324027"/>
                  </a:moveTo>
                  <a:lnTo>
                    <a:pt x="104876" y="322148"/>
                  </a:lnTo>
                  <a:lnTo>
                    <a:pt x="102908" y="324142"/>
                  </a:lnTo>
                  <a:lnTo>
                    <a:pt x="103378" y="325678"/>
                  </a:lnTo>
                  <a:lnTo>
                    <a:pt x="104952" y="327774"/>
                  </a:lnTo>
                  <a:lnTo>
                    <a:pt x="106464" y="325602"/>
                  </a:lnTo>
                  <a:lnTo>
                    <a:pt x="106908" y="324027"/>
                  </a:lnTo>
                  <a:close/>
                </a:path>
                <a:path w="1139825" h="1096645">
                  <a:moveTo>
                    <a:pt x="121970" y="551383"/>
                  </a:moveTo>
                  <a:lnTo>
                    <a:pt x="120954" y="550862"/>
                  </a:lnTo>
                  <a:lnTo>
                    <a:pt x="119926" y="550316"/>
                  </a:lnTo>
                  <a:lnTo>
                    <a:pt x="118910" y="549795"/>
                  </a:lnTo>
                  <a:lnTo>
                    <a:pt x="118148" y="551205"/>
                  </a:lnTo>
                  <a:lnTo>
                    <a:pt x="119113" y="551713"/>
                  </a:lnTo>
                  <a:lnTo>
                    <a:pt x="120040" y="552284"/>
                  </a:lnTo>
                  <a:lnTo>
                    <a:pt x="121043" y="552691"/>
                  </a:lnTo>
                  <a:lnTo>
                    <a:pt x="121653" y="551840"/>
                  </a:lnTo>
                  <a:lnTo>
                    <a:pt x="121970" y="551383"/>
                  </a:lnTo>
                  <a:close/>
                </a:path>
                <a:path w="1139825" h="1096645">
                  <a:moveTo>
                    <a:pt x="127889" y="548855"/>
                  </a:moveTo>
                  <a:lnTo>
                    <a:pt x="126961" y="548500"/>
                  </a:lnTo>
                  <a:lnTo>
                    <a:pt x="126479" y="549402"/>
                  </a:lnTo>
                  <a:lnTo>
                    <a:pt x="125653" y="551192"/>
                  </a:lnTo>
                  <a:lnTo>
                    <a:pt x="126606" y="551599"/>
                  </a:lnTo>
                  <a:lnTo>
                    <a:pt x="127088" y="551776"/>
                  </a:lnTo>
                  <a:lnTo>
                    <a:pt x="127368" y="550824"/>
                  </a:lnTo>
                  <a:lnTo>
                    <a:pt x="127673" y="549884"/>
                  </a:lnTo>
                  <a:lnTo>
                    <a:pt x="127863" y="548919"/>
                  </a:lnTo>
                  <a:close/>
                </a:path>
                <a:path w="1139825" h="1096645">
                  <a:moveTo>
                    <a:pt x="133197" y="696036"/>
                  </a:moveTo>
                  <a:lnTo>
                    <a:pt x="132473" y="695121"/>
                  </a:lnTo>
                  <a:lnTo>
                    <a:pt x="131000" y="693293"/>
                  </a:lnTo>
                  <a:lnTo>
                    <a:pt x="130543" y="693610"/>
                  </a:lnTo>
                  <a:lnTo>
                    <a:pt x="130111" y="693953"/>
                  </a:lnTo>
                  <a:lnTo>
                    <a:pt x="129679" y="694309"/>
                  </a:lnTo>
                  <a:lnTo>
                    <a:pt x="130594" y="695134"/>
                  </a:lnTo>
                  <a:lnTo>
                    <a:pt x="131495" y="695947"/>
                  </a:lnTo>
                  <a:lnTo>
                    <a:pt x="132435" y="696798"/>
                  </a:lnTo>
                  <a:lnTo>
                    <a:pt x="132676" y="696518"/>
                  </a:lnTo>
                  <a:lnTo>
                    <a:pt x="132943" y="696290"/>
                  </a:lnTo>
                  <a:lnTo>
                    <a:pt x="133197" y="696036"/>
                  </a:lnTo>
                  <a:close/>
                </a:path>
                <a:path w="1139825" h="1096645">
                  <a:moveTo>
                    <a:pt x="150634" y="575106"/>
                  </a:moveTo>
                  <a:lnTo>
                    <a:pt x="148805" y="575056"/>
                  </a:lnTo>
                  <a:lnTo>
                    <a:pt x="146329" y="574967"/>
                  </a:lnTo>
                  <a:lnTo>
                    <a:pt x="147066" y="577392"/>
                  </a:lnTo>
                  <a:lnTo>
                    <a:pt x="147637" y="579285"/>
                  </a:lnTo>
                  <a:lnTo>
                    <a:pt x="149555" y="576643"/>
                  </a:lnTo>
                  <a:lnTo>
                    <a:pt x="150634" y="575106"/>
                  </a:lnTo>
                  <a:close/>
                </a:path>
                <a:path w="1139825" h="1096645">
                  <a:moveTo>
                    <a:pt x="166865" y="795058"/>
                  </a:moveTo>
                  <a:lnTo>
                    <a:pt x="165252" y="794321"/>
                  </a:lnTo>
                  <a:lnTo>
                    <a:pt x="163944" y="795947"/>
                  </a:lnTo>
                  <a:lnTo>
                    <a:pt x="162534" y="797547"/>
                  </a:lnTo>
                  <a:lnTo>
                    <a:pt x="163639" y="801484"/>
                  </a:lnTo>
                  <a:lnTo>
                    <a:pt x="165989" y="796810"/>
                  </a:lnTo>
                  <a:lnTo>
                    <a:pt x="166865" y="795058"/>
                  </a:lnTo>
                  <a:close/>
                </a:path>
                <a:path w="1139825" h="1096645">
                  <a:moveTo>
                    <a:pt x="178777" y="415582"/>
                  </a:moveTo>
                  <a:lnTo>
                    <a:pt x="174815" y="411708"/>
                  </a:lnTo>
                  <a:lnTo>
                    <a:pt x="175044" y="414845"/>
                  </a:lnTo>
                  <a:lnTo>
                    <a:pt x="175615" y="416039"/>
                  </a:lnTo>
                  <a:lnTo>
                    <a:pt x="178777" y="415582"/>
                  </a:lnTo>
                  <a:close/>
                </a:path>
                <a:path w="1139825" h="1096645">
                  <a:moveTo>
                    <a:pt x="240093" y="832650"/>
                  </a:moveTo>
                  <a:lnTo>
                    <a:pt x="238810" y="827112"/>
                  </a:lnTo>
                  <a:lnTo>
                    <a:pt x="237617" y="829843"/>
                  </a:lnTo>
                  <a:lnTo>
                    <a:pt x="240093" y="832650"/>
                  </a:lnTo>
                  <a:close/>
                </a:path>
                <a:path w="1139825" h="1096645">
                  <a:moveTo>
                    <a:pt x="240372" y="821042"/>
                  </a:moveTo>
                  <a:lnTo>
                    <a:pt x="238467" y="818108"/>
                  </a:lnTo>
                  <a:lnTo>
                    <a:pt x="237985" y="818476"/>
                  </a:lnTo>
                  <a:lnTo>
                    <a:pt x="237490" y="818807"/>
                  </a:lnTo>
                  <a:lnTo>
                    <a:pt x="236994" y="819175"/>
                  </a:lnTo>
                  <a:lnTo>
                    <a:pt x="237782" y="820064"/>
                  </a:lnTo>
                  <a:lnTo>
                    <a:pt x="238582" y="820953"/>
                  </a:lnTo>
                  <a:lnTo>
                    <a:pt x="239356" y="821855"/>
                  </a:lnTo>
                  <a:lnTo>
                    <a:pt x="239699" y="821575"/>
                  </a:lnTo>
                  <a:lnTo>
                    <a:pt x="240042" y="821321"/>
                  </a:lnTo>
                  <a:lnTo>
                    <a:pt x="240372" y="821042"/>
                  </a:lnTo>
                  <a:close/>
                </a:path>
                <a:path w="1139825" h="1096645">
                  <a:moveTo>
                    <a:pt x="269163" y="286766"/>
                  </a:moveTo>
                  <a:lnTo>
                    <a:pt x="268262" y="286385"/>
                  </a:lnTo>
                  <a:lnTo>
                    <a:pt x="267335" y="285991"/>
                  </a:lnTo>
                  <a:lnTo>
                    <a:pt x="266433" y="285610"/>
                  </a:lnTo>
                  <a:lnTo>
                    <a:pt x="266268" y="285940"/>
                  </a:lnTo>
                  <a:lnTo>
                    <a:pt x="266115" y="286258"/>
                  </a:lnTo>
                  <a:lnTo>
                    <a:pt x="265938" y="286562"/>
                  </a:lnTo>
                  <a:lnTo>
                    <a:pt x="266763" y="287083"/>
                  </a:lnTo>
                  <a:lnTo>
                    <a:pt x="267576" y="287604"/>
                  </a:lnTo>
                  <a:lnTo>
                    <a:pt x="268389" y="288099"/>
                  </a:lnTo>
                  <a:lnTo>
                    <a:pt x="268897" y="287210"/>
                  </a:lnTo>
                  <a:lnTo>
                    <a:pt x="269163" y="286766"/>
                  </a:lnTo>
                  <a:close/>
                </a:path>
                <a:path w="1139825" h="1096645">
                  <a:moveTo>
                    <a:pt x="282219" y="358762"/>
                  </a:moveTo>
                  <a:lnTo>
                    <a:pt x="281559" y="358432"/>
                  </a:lnTo>
                  <a:lnTo>
                    <a:pt x="280873" y="357809"/>
                  </a:lnTo>
                  <a:lnTo>
                    <a:pt x="280263" y="357873"/>
                  </a:lnTo>
                  <a:lnTo>
                    <a:pt x="279742" y="357949"/>
                  </a:lnTo>
                  <a:lnTo>
                    <a:pt x="279323" y="358813"/>
                  </a:lnTo>
                  <a:lnTo>
                    <a:pt x="278434" y="359816"/>
                  </a:lnTo>
                  <a:lnTo>
                    <a:pt x="279793" y="360159"/>
                  </a:lnTo>
                  <a:lnTo>
                    <a:pt x="280593" y="360629"/>
                  </a:lnTo>
                  <a:lnTo>
                    <a:pt x="281216" y="360464"/>
                  </a:lnTo>
                  <a:lnTo>
                    <a:pt x="281686" y="360311"/>
                  </a:lnTo>
                  <a:lnTo>
                    <a:pt x="281901" y="359359"/>
                  </a:lnTo>
                  <a:lnTo>
                    <a:pt x="282219" y="358762"/>
                  </a:lnTo>
                  <a:close/>
                </a:path>
                <a:path w="1139825" h="1096645">
                  <a:moveTo>
                    <a:pt x="286131" y="555561"/>
                  </a:moveTo>
                  <a:lnTo>
                    <a:pt x="285915" y="554901"/>
                  </a:lnTo>
                  <a:lnTo>
                    <a:pt x="285851" y="554659"/>
                  </a:lnTo>
                  <a:lnTo>
                    <a:pt x="284683" y="554405"/>
                  </a:lnTo>
                  <a:lnTo>
                    <a:pt x="284429" y="554621"/>
                  </a:lnTo>
                  <a:lnTo>
                    <a:pt x="283946" y="555053"/>
                  </a:lnTo>
                  <a:lnTo>
                    <a:pt x="283768" y="555828"/>
                  </a:lnTo>
                  <a:lnTo>
                    <a:pt x="283235" y="556933"/>
                  </a:lnTo>
                  <a:lnTo>
                    <a:pt x="284505" y="556983"/>
                  </a:lnTo>
                  <a:lnTo>
                    <a:pt x="285229" y="557022"/>
                  </a:lnTo>
                  <a:lnTo>
                    <a:pt x="285927" y="557034"/>
                  </a:lnTo>
                  <a:lnTo>
                    <a:pt x="285965" y="556323"/>
                  </a:lnTo>
                  <a:lnTo>
                    <a:pt x="286131" y="555561"/>
                  </a:lnTo>
                  <a:close/>
                </a:path>
                <a:path w="1139825" h="1096645">
                  <a:moveTo>
                    <a:pt x="301371" y="762977"/>
                  </a:moveTo>
                  <a:lnTo>
                    <a:pt x="301091" y="762774"/>
                  </a:lnTo>
                  <a:lnTo>
                    <a:pt x="300380" y="762215"/>
                  </a:lnTo>
                  <a:lnTo>
                    <a:pt x="299339" y="762114"/>
                  </a:lnTo>
                  <a:lnTo>
                    <a:pt x="298437" y="761822"/>
                  </a:lnTo>
                  <a:lnTo>
                    <a:pt x="298259" y="762533"/>
                  </a:lnTo>
                  <a:lnTo>
                    <a:pt x="297700" y="763587"/>
                  </a:lnTo>
                  <a:lnTo>
                    <a:pt x="297967" y="763892"/>
                  </a:lnTo>
                  <a:lnTo>
                    <a:pt x="298513" y="764514"/>
                  </a:lnTo>
                  <a:lnTo>
                    <a:pt x="299504" y="764768"/>
                  </a:lnTo>
                  <a:lnTo>
                    <a:pt x="300761" y="765390"/>
                  </a:lnTo>
                  <a:lnTo>
                    <a:pt x="300951" y="764146"/>
                  </a:lnTo>
                  <a:lnTo>
                    <a:pt x="301371" y="762977"/>
                  </a:lnTo>
                  <a:close/>
                </a:path>
                <a:path w="1139825" h="1096645">
                  <a:moveTo>
                    <a:pt x="320687" y="344093"/>
                  </a:moveTo>
                  <a:lnTo>
                    <a:pt x="320141" y="342734"/>
                  </a:lnTo>
                  <a:lnTo>
                    <a:pt x="319582" y="341388"/>
                  </a:lnTo>
                  <a:lnTo>
                    <a:pt x="319024" y="340042"/>
                  </a:lnTo>
                  <a:lnTo>
                    <a:pt x="318604" y="340207"/>
                  </a:lnTo>
                  <a:lnTo>
                    <a:pt x="318173" y="340398"/>
                  </a:lnTo>
                  <a:lnTo>
                    <a:pt x="317754" y="340563"/>
                  </a:lnTo>
                  <a:lnTo>
                    <a:pt x="319468" y="344728"/>
                  </a:lnTo>
                  <a:lnTo>
                    <a:pt x="320687" y="344093"/>
                  </a:lnTo>
                  <a:close/>
                </a:path>
                <a:path w="1139825" h="1096645">
                  <a:moveTo>
                    <a:pt x="321970" y="306578"/>
                  </a:moveTo>
                  <a:lnTo>
                    <a:pt x="320382" y="304584"/>
                  </a:lnTo>
                  <a:lnTo>
                    <a:pt x="319595" y="303568"/>
                  </a:lnTo>
                  <a:lnTo>
                    <a:pt x="318135" y="304507"/>
                  </a:lnTo>
                  <a:lnTo>
                    <a:pt x="319036" y="305498"/>
                  </a:lnTo>
                  <a:lnTo>
                    <a:pt x="319925" y="306514"/>
                  </a:lnTo>
                  <a:lnTo>
                    <a:pt x="320840" y="307517"/>
                  </a:lnTo>
                  <a:lnTo>
                    <a:pt x="321195" y="307213"/>
                  </a:lnTo>
                  <a:lnTo>
                    <a:pt x="321970" y="306578"/>
                  </a:lnTo>
                  <a:close/>
                </a:path>
                <a:path w="1139825" h="1096645">
                  <a:moveTo>
                    <a:pt x="360934" y="421335"/>
                  </a:moveTo>
                  <a:lnTo>
                    <a:pt x="360095" y="417842"/>
                  </a:lnTo>
                  <a:lnTo>
                    <a:pt x="358470" y="418122"/>
                  </a:lnTo>
                  <a:lnTo>
                    <a:pt x="356844" y="418617"/>
                  </a:lnTo>
                  <a:lnTo>
                    <a:pt x="356641" y="418655"/>
                  </a:lnTo>
                  <a:lnTo>
                    <a:pt x="356590" y="419239"/>
                  </a:lnTo>
                  <a:lnTo>
                    <a:pt x="356362" y="419925"/>
                  </a:lnTo>
                  <a:lnTo>
                    <a:pt x="358889" y="420700"/>
                  </a:lnTo>
                  <a:lnTo>
                    <a:pt x="360934" y="421335"/>
                  </a:lnTo>
                  <a:close/>
                </a:path>
                <a:path w="1139825" h="1096645">
                  <a:moveTo>
                    <a:pt x="371932" y="223608"/>
                  </a:moveTo>
                  <a:lnTo>
                    <a:pt x="369544" y="225818"/>
                  </a:lnTo>
                  <a:lnTo>
                    <a:pt x="368719" y="226974"/>
                  </a:lnTo>
                  <a:lnTo>
                    <a:pt x="371043" y="229158"/>
                  </a:lnTo>
                  <a:lnTo>
                    <a:pt x="371360" y="227317"/>
                  </a:lnTo>
                  <a:lnTo>
                    <a:pt x="371932" y="223608"/>
                  </a:lnTo>
                  <a:close/>
                </a:path>
                <a:path w="1139825" h="1096645">
                  <a:moveTo>
                    <a:pt x="374650" y="620928"/>
                  </a:moveTo>
                  <a:lnTo>
                    <a:pt x="374548" y="620598"/>
                  </a:lnTo>
                  <a:lnTo>
                    <a:pt x="374421" y="620268"/>
                  </a:lnTo>
                  <a:lnTo>
                    <a:pt x="374319" y="619937"/>
                  </a:lnTo>
                  <a:lnTo>
                    <a:pt x="372846" y="620217"/>
                  </a:lnTo>
                  <a:lnTo>
                    <a:pt x="369887" y="620814"/>
                  </a:lnTo>
                  <a:lnTo>
                    <a:pt x="370865" y="621944"/>
                  </a:lnTo>
                  <a:lnTo>
                    <a:pt x="371843" y="622236"/>
                  </a:lnTo>
                  <a:lnTo>
                    <a:pt x="372745" y="622109"/>
                  </a:lnTo>
                  <a:lnTo>
                    <a:pt x="373418" y="621982"/>
                  </a:lnTo>
                  <a:lnTo>
                    <a:pt x="374002" y="621334"/>
                  </a:lnTo>
                  <a:lnTo>
                    <a:pt x="374650" y="620928"/>
                  </a:lnTo>
                  <a:close/>
                </a:path>
                <a:path w="1139825" h="1096645">
                  <a:moveTo>
                    <a:pt x="386549" y="8712"/>
                  </a:moveTo>
                  <a:lnTo>
                    <a:pt x="385749" y="8356"/>
                  </a:lnTo>
                  <a:lnTo>
                    <a:pt x="384860" y="8089"/>
                  </a:lnTo>
                  <a:lnTo>
                    <a:pt x="384302" y="8343"/>
                  </a:lnTo>
                  <a:lnTo>
                    <a:pt x="383667" y="8636"/>
                  </a:lnTo>
                  <a:lnTo>
                    <a:pt x="383273" y="9474"/>
                  </a:lnTo>
                  <a:lnTo>
                    <a:pt x="382790" y="10096"/>
                  </a:lnTo>
                  <a:lnTo>
                    <a:pt x="383806" y="10566"/>
                  </a:lnTo>
                  <a:lnTo>
                    <a:pt x="384314" y="10820"/>
                  </a:lnTo>
                  <a:lnTo>
                    <a:pt x="384962" y="10629"/>
                  </a:lnTo>
                  <a:lnTo>
                    <a:pt x="385749" y="10617"/>
                  </a:lnTo>
                  <a:lnTo>
                    <a:pt x="386207" y="10210"/>
                  </a:lnTo>
                  <a:lnTo>
                    <a:pt x="386524" y="9956"/>
                  </a:lnTo>
                  <a:lnTo>
                    <a:pt x="386549" y="8712"/>
                  </a:lnTo>
                  <a:close/>
                </a:path>
                <a:path w="1139825" h="1096645">
                  <a:moveTo>
                    <a:pt x="402501" y="403364"/>
                  </a:moveTo>
                  <a:lnTo>
                    <a:pt x="401828" y="402475"/>
                  </a:lnTo>
                  <a:lnTo>
                    <a:pt x="401154" y="401637"/>
                  </a:lnTo>
                  <a:lnTo>
                    <a:pt x="400469" y="400748"/>
                  </a:lnTo>
                  <a:lnTo>
                    <a:pt x="400215" y="400939"/>
                  </a:lnTo>
                  <a:lnTo>
                    <a:pt x="399935" y="401116"/>
                  </a:lnTo>
                  <a:lnTo>
                    <a:pt x="399681" y="401307"/>
                  </a:lnTo>
                  <a:lnTo>
                    <a:pt x="401472" y="404101"/>
                  </a:lnTo>
                  <a:lnTo>
                    <a:pt x="401828" y="403860"/>
                  </a:lnTo>
                  <a:lnTo>
                    <a:pt x="402170" y="403606"/>
                  </a:lnTo>
                  <a:lnTo>
                    <a:pt x="402501" y="403364"/>
                  </a:lnTo>
                  <a:close/>
                </a:path>
                <a:path w="1139825" h="1096645">
                  <a:moveTo>
                    <a:pt x="424853" y="232105"/>
                  </a:moveTo>
                  <a:lnTo>
                    <a:pt x="423760" y="231203"/>
                  </a:lnTo>
                  <a:lnTo>
                    <a:pt x="422643" y="230314"/>
                  </a:lnTo>
                  <a:lnTo>
                    <a:pt x="421525" y="229412"/>
                  </a:lnTo>
                  <a:lnTo>
                    <a:pt x="421259" y="229654"/>
                  </a:lnTo>
                  <a:lnTo>
                    <a:pt x="420712" y="230098"/>
                  </a:lnTo>
                  <a:lnTo>
                    <a:pt x="421855" y="231051"/>
                  </a:lnTo>
                  <a:lnTo>
                    <a:pt x="424141" y="232994"/>
                  </a:lnTo>
                  <a:lnTo>
                    <a:pt x="424383" y="232689"/>
                  </a:lnTo>
                  <a:lnTo>
                    <a:pt x="424624" y="232410"/>
                  </a:lnTo>
                  <a:lnTo>
                    <a:pt x="424853" y="232105"/>
                  </a:lnTo>
                  <a:close/>
                </a:path>
                <a:path w="1139825" h="1096645">
                  <a:moveTo>
                    <a:pt x="424954" y="938949"/>
                  </a:moveTo>
                  <a:lnTo>
                    <a:pt x="424827" y="937958"/>
                  </a:lnTo>
                  <a:lnTo>
                    <a:pt x="424840" y="937399"/>
                  </a:lnTo>
                  <a:lnTo>
                    <a:pt x="423938" y="937399"/>
                  </a:lnTo>
                  <a:lnTo>
                    <a:pt x="423024" y="937298"/>
                  </a:lnTo>
                  <a:lnTo>
                    <a:pt x="422160" y="937463"/>
                  </a:lnTo>
                  <a:lnTo>
                    <a:pt x="421982" y="937475"/>
                  </a:lnTo>
                  <a:lnTo>
                    <a:pt x="421995" y="938479"/>
                  </a:lnTo>
                  <a:lnTo>
                    <a:pt x="421843" y="939431"/>
                  </a:lnTo>
                  <a:lnTo>
                    <a:pt x="423011" y="939292"/>
                  </a:lnTo>
                  <a:lnTo>
                    <a:pt x="423938" y="939253"/>
                  </a:lnTo>
                  <a:lnTo>
                    <a:pt x="424789" y="939012"/>
                  </a:lnTo>
                  <a:lnTo>
                    <a:pt x="424954" y="938949"/>
                  </a:lnTo>
                  <a:close/>
                </a:path>
                <a:path w="1139825" h="1096645">
                  <a:moveTo>
                    <a:pt x="430034" y="114147"/>
                  </a:moveTo>
                  <a:lnTo>
                    <a:pt x="429971" y="113842"/>
                  </a:lnTo>
                  <a:lnTo>
                    <a:pt x="429856" y="113258"/>
                  </a:lnTo>
                  <a:lnTo>
                    <a:pt x="427583" y="113157"/>
                  </a:lnTo>
                  <a:lnTo>
                    <a:pt x="426453" y="113080"/>
                  </a:lnTo>
                  <a:lnTo>
                    <a:pt x="426377" y="113360"/>
                  </a:lnTo>
                  <a:lnTo>
                    <a:pt x="426275" y="113626"/>
                  </a:lnTo>
                  <a:lnTo>
                    <a:pt x="426212" y="113931"/>
                  </a:lnTo>
                  <a:lnTo>
                    <a:pt x="426770" y="114287"/>
                  </a:lnTo>
                  <a:lnTo>
                    <a:pt x="427342" y="114947"/>
                  </a:lnTo>
                  <a:lnTo>
                    <a:pt x="428599" y="114947"/>
                  </a:lnTo>
                  <a:lnTo>
                    <a:pt x="429336" y="114439"/>
                  </a:lnTo>
                  <a:lnTo>
                    <a:pt x="430034" y="114147"/>
                  </a:lnTo>
                  <a:close/>
                </a:path>
                <a:path w="1139825" h="1096645">
                  <a:moveTo>
                    <a:pt x="464642" y="736244"/>
                  </a:moveTo>
                  <a:lnTo>
                    <a:pt x="463918" y="735876"/>
                  </a:lnTo>
                  <a:lnTo>
                    <a:pt x="463575" y="735685"/>
                  </a:lnTo>
                  <a:lnTo>
                    <a:pt x="462864" y="737069"/>
                  </a:lnTo>
                  <a:lnTo>
                    <a:pt x="462191" y="738454"/>
                  </a:lnTo>
                  <a:lnTo>
                    <a:pt x="461492" y="739838"/>
                  </a:lnTo>
                  <a:lnTo>
                    <a:pt x="462178" y="740168"/>
                  </a:lnTo>
                  <a:lnTo>
                    <a:pt x="462508" y="740359"/>
                  </a:lnTo>
                  <a:lnTo>
                    <a:pt x="463219" y="738987"/>
                  </a:lnTo>
                  <a:lnTo>
                    <a:pt x="463918" y="737603"/>
                  </a:lnTo>
                  <a:lnTo>
                    <a:pt x="464642" y="736244"/>
                  </a:lnTo>
                  <a:close/>
                </a:path>
                <a:path w="1139825" h="1096645">
                  <a:moveTo>
                    <a:pt x="472046" y="97421"/>
                  </a:moveTo>
                  <a:lnTo>
                    <a:pt x="471068" y="96875"/>
                  </a:lnTo>
                  <a:lnTo>
                    <a:pt x="470077" y="98615"/>
                  </a:lnTo>
                  <a:lnTo>
                    <a:pt x="469569" y="99504"/>
                  </a:lnTo>
                  <a:lnTo>
                    <a:pt x="469925" y="99669"/>
                  </a:lnTo>
                  <a:lnTo>
                    <a:pt x="470585" y="100063"/>
                  </a:lnTo>
                  <a:lnTo>
                    <a:pt x="471119" y="99187"/>
                  </a:lnTo>
                  <a:lnTo>
                    <a:pt x="471563" y="98285"/>
                  </a:lnTo>
                  <a:lnTo>
                    <a:pt x="472046" y="97421"/>
                  </a:lnTo>
                  <a:close/>
                </a:path>
                <a:path w="1139825" h="1096645">
                  <a:moveTo>
                    <a:pt x="479348" y="780148"/>
                  </a:moveTo>
                  <a:lnTo>
                    <a:pt x="476808" y="780440"/>
                  </a:lnTo>
                  <a:lnTo>
                    <a:pt x="474294" y="780897"/>
                  </a:lnTo>
                  <a:lnTo>
                    <a:pt x="475653" y="781939"/>
                  </a:lnTo>
                  <a:lnTo>
                    <a:pt x="477024" y="782967"/>
                  </a:lnTo>
                  <a:lnTo>
                    <a:pt x="478663" y="784225"/>
                  </a:lnTo>
                  <a:lnTo>
                    <a:pt x="479348" y="780148"/>
                  </a:lnTo>
                  <a:close/>
                </a:path>
                <a:path w="1139825" h="1096645">
                  <a:moveTo>
                    <a:pt x="504634" y="1094244"/>
                  </a:moveTo>
                  <a:lnTo>
                    <a:pt x="504101" y="1092847"/>
                  </a:lnTo>
                  <a:lnTo>
                    <a:pt x="503199" y="1092441"/>
                  </a:lnTo>
                  <a:lnTo>
                    <a:pt x="502577" y="1091958"/>
                  </a:lnTo>
                  <a:lnTo>
                    <a:pt x="502132" y="1092911"/>
                  </a:lnTo>
                  <a:lnTo>
                    <a:pt x="501891" y="1093381"/>
                  </a:lnTo>
                  <a:lnTo>
                    <a:pt x="502005" y="1094270"/>
                  </a:lnTo>
                  <a:lnTo>
                    <a:pt x="501916" y="1095248"/>
                  </a:lnTo>
                  <a:lnTo>
                    <a:pt x="502526" y="1096289"/>
                  </a:lnTo>
                  <a:lnTo>
                    <a:pt x="503669" y="1096086"/>
                  </a:lnTo>
                  <a:lnTo>
                    <a:pt x="504367" y="1096124"/>
                  </a:lnTo>
                  <a:lnTo>
                    <a:pt x="504380" y="1095235"/>
                  </a:lnTo>
                  <a:lnTo>
                    <a:pt x="504634" y="1094244"/>
                  </a:lnTo>
                  <a:close/>
                </a:path>
                <a:path w="1139825" h="1096645">
                  <a:moveTo>
                    <a:pt x="513473" y="670674"/>
                  </a:moveTo>
                  <a:lnTo>
                    <a:pt x="512533" y="670382"/>
                  </a:lnTo>
                  <a:lnTo>
                    <a:pt x="511594" y="670077"/>
                  </a:lnTo>
                  <a:lnTo>
                    <a:pt x="510654" y="669785"/>
                  </a:lnTo>
                  <a:lnTo>
                    <a:pt x="510527" y="670140"/>
                  </a:lnTo>
                  <a:lnTo>
                    <a:pt x="510400" y="670496"/>
                  </a:lnTo>
                  <a:lnTo>
                    <a:pt x="510273" y="670852"/>
                  </a:lnTo>
                  <a:lnTo>
                    <a:pt x="511060" y="671245"/>
                  </a:lnTo>
                  <a:lnTo>
                    <a:pt x="511886" y="671626"/>
                  </a:lnTo>
                  <a:lnTo>
                    <a:pt x="512686" y="672033"/>
                  </a:lnTo>
                  <a:lnTo>
                    <a:pt x="512940" y="671576"/>
                  </a:lnTo>
                  <a:lnTo>
                    <a:pt x="513207" y="671131"/>
                  </a:lnTo>
                  <a:lnTo>
                    <a:pt x="513473" y="670674"/>
                  </a:lnTo>
                  <a:close/>
                </a:path>
                <a:path w="1139825" h="1096645">
                  <a:moveTo>
                    <a:pt x="516001" y="171132"/>
                  </a:moveTo>
                  <a:lnTo>
                    <a:pt x="515620" y="169456"/>
                  </a:lnTo>
                  <a:lnTo>
                    <a:pt x="515213" y="167767"/>
                  </a:lnTo>
                  <a:lnTo>
                    <a:pt x="514845" y="166103"/>
                  </a:lnTo>
                  <a:lnTo>
                    <a:pt x="514045" y="166243"/>
                  </a:lnTo>
                  <a:lnTo>
                    <a:pt x="513664" y="166306"/>
                  </a:lnTo>
                  <a:lnTo>
                    <a:pt x="514083" y="169684"/>
                  </a:lnTo>
                  <a:lnTo>
                    <a:pt x="514324" y="171373"/>
                  </a:lnTo>
                  <a:lnTo>
                    <a:pt x="516001" y="171132"/>
                  </a:lnTo>
                  <a:close/>
                </a:path>
                <a:path w="1139825" h="1096645">
                  <a:moveTo>
                    <a:pt x="521157" y="1422"/>
                  </a:moveTo>
                  <a:lnTo>
                    <a:pt x="519125" y="774"/>
                  </a:lnTo>
                  <a:lnTo>
                    <a:pt x="517893" y="381"/>
                  </a:lnTo>
                  <a:lnTo>
                    <a:pt x="516674" y="0"/>
                  </a:lnTo>
                  <a:lnTo>
                    <a:pt x="517410" y="3022"/>
                  </a:lnTo>
                  <a:lnTo>
                    <a:pt x="518655" y="3429"/>
                  </a:lnTo>
                  <a:lnTo>
                    <a:pt x="521157" y="1422"/>
                  </a:lnTo>
                  <a:close/>
                </a:path>
                <a:path w="1139825" h="1096645">
                  <a:moveTo>
                    <a:pt x="522236" y="405193"/>
                  </a:moveTo>
                  <a:lnTo>
                    <a:pt x="521258" y="404520"/>
                  </a:lnTo>
                  <a:lnTo>
                    <a:pt x="520293" y="404456"/>
                  </a:lnTo>
                  <a:lnTo>
                    <a:pt x="518845" y="404063"/>
                  </a:lnTo>
                  <a:lnTo>
                    <a:pt x="518960" y="405295"/>
                  </a:lnTo>
                  <a:lnTo>
                    <a:pt x="518807" y="406412"/>
                  </a:lnTo>
                  <a:lnTo>
                    <a:pt x="519125" y="406565"/>
                  </a:lnTo>
                  <a:lnTo>
                    <a:pt x="519887" y="406946"/>
                  </a:lnTo>
                  <a:lnTo>
                    <a:pt x="520877" y="406996"/>
                  </a:lnTo>
                  <a:lnTo>
                    <a:pt x="521741" y="406908"/>
                  </a:lnTo>
                  <a:lnTo>
                    <a:pt x="521906" y="406882"/>
                  </a:lnTo>
                  <a:lnTo>
                    <a:pt x="522236" y="405193"/>
                  </a:lnTo>
                  <a:close/>
                </a:path>
                <a:path w="1139825" h="1096645">
                  <a:moveTo>
                    <a:pt x="535381" y="596074"/>
                  </a:moveTo>
                  <a:lnTo>
                    <a:pt x="535012" y="594550"/>
                  </a:lnTo>
                  <a:lnTo>
                    <a:pt x="531787" y="593267"/>
                  </a:lnTo>
                  <a:lnTo>
                    <a:pt x="532917" y="596773"/>
                  </a:lnTo>
                  <a:lnTo>
                    <a:pt x="533336" y="598119"/>
                  </a:lnTo>
                  <a:lnTo>
                    <a:pt x="534225" y="598043"/>
                  </a:lnTo>
                  <a:lnTo>
                    <a:pt x="534682" y="598017"/>
                  </a:lnTo>
                  <a:lnTo>
                    <a:pt x="535381" y="596074"/>
                  </a:lnTo>
                  <a:close/>
                </a:path>
                <a:path w="1139825" h="1096645">
                  <a:moveTo>
                    <a:pt x="568667" y="621131"/>
                  </a:moveTo>
                  <a:lnTo>
                    <a:pt x="566254" y="616115"/>
                  </a:lnTo>
                  <a:lnTo>
                    <a:pt x="566381" y="618083"/>
                  </a:lnTo>
                  <a:lnTo>
                    <a:pt x="565556" y="620522"/>
                  </a:lnTo>
                  <a:lnTo>
                    <a:pt x="568667" y="621131"/>
                  </a:lnTo>
                  <a:close/>
                </a:path>
                <a:path w="1139825" h="1096645">
                  <a:moveTo>
                    <a:pt x="572287" y="806704"/>
                  </a:moveTo>
                  <a:lnTo>
                    <a:pt x="572058" y="805713"/>
                  </a:lnTo>
                  <a:lnTo>
                    <a:pt x="571944" y="805230"/>
                  </a:lnTo>
                  <a:lnTo>
                    <a:pt x="571398" y="805281"/>
                  </a:lnTo>
                  <a:lnTo>
                    <a:pt x="570750" y="805180"/>
                  </a:lnTo>
                  <a:lnTo>
                    <a:pt x="569785" y="805802"/>
                  </a:lnTo>
                  <a:lnTo>
                    <a:pt x="569417" y="806424"/>
                  </a:lnTo>
                  <a:lnTo>
                    <a:pt x="568960" y="806958"/>
                  </a:lnTo>
                  <a:lnTo>
                    <a:pt x="570077" y="806869"/>
                  </a:lnTo>
                  <a:lnTo>
                    <a:pt x="571169" y="806780"/>
                  </a:lnTo>
                  <a:lnTo>
                    <a:pt x="572287" y="806704"/>
                  </a:lnTo>
                  <a:close/>
                </a:path>
                <a:path w="1139825" h="1096645">
                  <a:moveTo>
                    <a:pt x="573481" y="135978"/>
                  </a:moveTo>
                  <a:lnTo>
                    <a:pt x="572770" y="135826"/>
                  </a:lnTo>
                  <a:lnTo>
                    <a:pt x="571919" y="135369"/>
                  </a:lnTo>
                  <a:lnTo>
                    <a:pt x="570890" y="135813"/>
                  </a:lnTo>
                  <a:lnTo>
                    <a:pt x="570750" y="136804"/>
                  </a:lnTo>
                  <a:lnTo>
                    <a:pt x="570141" y="138188"/>
                  </a:lnTo>
                  <a:lnTo>
                    <a:pt x="571639" y="137922"/>
                  </a:lnTo>
                  <a:lnTo>
                    <a:pt x="572465" y="137960"/>
                  </a:lnTo>
                  <a:lnTo>
                    <a:pt x="573366" y="137363"/>
                  </a:lnTo>
                  <a:lnTo>
                    <a:pt x="573341" y="136525"/>
                  </a:lnTo>
                  <a:lnTo>
                    <a:pt x="573481" y="135978"/>
                  </a:lnTo>
                  <a:close/>
                </a:path>
                <a:path w="1139825" h="1096645">
                  <a:moveTo>
                    <a:pt x="580085" y="922591"/>
                  </a:moveTo>
                  <a:lnTo>
                    <a:pt x="579755" y="922185"/>
                  </a:lnTo>
                  <a:lnTo>
                    <a:pt x="579513" y="921499"/>
                  </a:lnTo>
                  <a:lnTo>
                    <a:pt x="575310" y="924217"/>
                  </a:lnTo>
                  <a:lnTo>
                    <a:pt x="578142" y="925195"/>
                  </a:lnTo>
                  <a:lnTo>
                    <a:pt x="579399" y="924902"/>
                  </a:lnTo>
                  <a:lnTo>
                    <a:pt x="579996" y="922909"/>
                  </a:lnTo>
                  <a:lnTo>
                    <a:pt x="580085" y="922591"/>
                  </a:lnTo>
                  <a:close/>
                </a:path>
                <a:path w="1139825" h="1096645">
                  <a:moveTo>
                    <a:pt x="593979" y="13131"/>
                  </a:moveTo>
                  <a:lnTo>
                    <a:pt x="593483" y="11696"/>
                  </a:lnTo>
                  <a:lnTo>
                    <a:pt x="593013" y="10287"/>
                  </a:lnTo>
                  <a:lnTo>
                    <a:pt x="592556" y="8877"/>
                  </a:lnTo>
                  <a:lnTo>
                    <a:pt x="592175" y="9004"/>
                  </a:lnTo>
                  <a:lnTo>
                    <a:pt x="591781" y="9156"/>
                  </a:lnTo>
                  <a:lnTo>
                    <a:pt x="591375" y="9296"/>
                  </a:lnTo>
                  <a:lnTo>
                    <a:pt x="591858" y="10706"/>
                  </a:lnTo>
                  <a:lnTo>
                    <a:pt x="592328" y="12141"/>
                  </a:lnTo>
                  <a:lnTo>
                    <a:pt x="592797" y="13563"/>
                  </a:lnTo>
                  <a:lnTo>
                    <a:pt x="593979" y="13131"/>
                  </a:lnTo>
                  <a:close/>
                </a:path>
                <a:path w="1139825" h="1096645">
                  <a:moveTo>
                    <a:pt x="611289" y="112661"/>
                  </a:moveTo>
                  <a:lnTo>
                    <a:pt x="609130" y="111112"/>
                  </a:lnTo>
                  <a:lnTo>
                    <a:pt x="607974" y="110248"/>
                  </a:lnTo>
                  <a:lnTo>
                    <a:pt x="605917" y="108775"/>
                  </a:lnTo>
                  <a:lnTo>
                    <a:pt x="606361" y="112598"/>
                  </a:lnTo>
                  <a:lnTo>
                    <a:pt x="607898" y="112915"/>
                  </a:lnTo>
                  <a:lnTo>
                    <a:pt x="611289" y="112661"/>
                  </a:lnTo>
                  <a:close/>
                </a:path>
                <a:path w="1139825" h="1096645">
                  <a:moveTo>
                    <a:pt x="637527" y="202577"/>
                  </a:moveTo>
                  <a:lnTo>
                    <a:pt x="636409" y="201853"/>
                  </a:lnTo>
                  <a:lnTo>
                    <a:pt x="635279" y="201155"/>
                  </a:lnTo>
                  <a:lnTo>
                    <a:pt x="634149" y="200418"/>
                  </a:lnTo>
                  <a:lnTo>
                    <a:pt x="633920" y="200774"/>
                  </a:lnTo>
                  <a:lnTo>
                    <a:pt x="633488" y="201447"/>
                  </a:lnTo>
                  <a:lnTo>
                    <a:pt x="634580" y="202184"/>
                  </a:lnTo>
                  <a:lnTo>
                    <a:pt x="635685" y="202946"/>
                  </a:lnTo>
                  <a:lnTo>
                    <a:pt x="636778" y="203682"/>
                  </a:lnTo>
                  <a:lnTo>
                    <a:pt x="637032" y="203314"/>
                  </a:lnTo>
                  <a:lnTo>
                    <a:pt x="637527" y="202577"/>
                  </a:lnTo>
                  <a:close/>
                </a:path>
                <a:path w="1139825" h="1096645">
                  <a:moveTo>
                    <a:pt x="639610" y="189750"/>
                  </a:moveTo>
                  <a:lnTo>
                    <a:pt x="638886" y="189623"/>
                  </a:lnTo>
                  <a:lnTo>
                    <a:pt x="638149" y="189306"/>
                  </a:lnTo>
                  <a:lnTo>
                    <a:pt x="637222" y="189522"/>
                  </a:lnTo>
                  <a:lnTo>
                    <a:pt x="637120" y="190487"/>
                  </a:lnTo>
                  <a:lnTo>
                    <a:pt x="636752" y="191592"/>
                  </a:lnTo>
                  <a:lnTo>
                    <a:pt x="637819" y="191465"/>
                  </a:lnTo>
                  <a:lnTo>
                    <a:pt x="638594" y="191541"/>
                  </a:lnTo>
                  <a:lnTo>
                    <a:pt x="639165" y="191236"/>
                  </a:lnTo>
                  <a:lnTo>
                    <a:pt x="639483" y="191058"/>
                  </a:lnTo>
                  <a:lnTo>
                    <a:pt x="639483" y="190271"/>
                  </a:lnTo>
                  <a:lnTo>
                    <a:pt x="639610" y="189750"/>
                  </a:lnTo>
                  <a:close/>
                </a:path>
                <a:path w="1139825" h="1096645">
                  <a:moveTo>
                    <a:pt x="666610" y="1007491"/>
                  </a:moveTo>
                  <a:lnTo>
                    <a:pt x="666013" y="1007325"/>
                  </a:lnTo>
                  <a:lnTo>
                    <a:pt x="665365" y="1007033"/>
                  </a:lnTo>
                  <a:lnTo>
                    <a:pt x="664933" y="1008557"/>
                  </a:lnTo>
                  <a:lnTo>
                    <a:pt x="664565" y="1010031"/>
                  </a:lnTo>
                  <a:lnTo>
                    <a:pt x="664159" y="1011491"/>
                  </a:lnTo>
                  <a:lnTo>
                    <a:pt x="664768" y="1011618"/>
                  </a:lnTo>
                  <a:lnTo>
                    <a:pt x="665391" y="1011720"/>
                  </a:lnTo>
                  <a:lnTo>
                    <a:pt x="666026" y="1011847"/>
                  </a:lnTo>
                  <a:lnTo>
                    <a:pt x="666242" y="1010424"/>
                  </a:lnTo>
                  <a:lnTo>
                    <a:pt x="666470" y="1009015"/>
                  </a:lnTo>
                  <a:lnTo>
                    <a:pt x="666610" y="1007491"/>
                  </a:lnTo>
                  <a:close/>
                </a:path>
                <a:path w="1139825" h="1096645">
                  <a:moveTo>
                    <a:pt x="672261" y="967841"/>
                  </a:moveTo>
                  <a:lnTo>
                    <a:pt x="671309" y="965415"/>
                  </a:lnTo>
                  <a:lnTo>
                    <a:pt x="669709" y="964692"/>
                  </a:lnTo>
                  <a:lnTo>
                    <a:pt x="667385" y="965796"/>
                  </a:lnTo>
                  <a:lnTo>
                    <a:pt x="668997" y="966482"/>
                  </a:lnTo>
                  <a:lnTo>
                    <a:pt x="670636" y="967143"/>
                  </a:lnTo>
                  <a:lnTo>
                    <a:pt x="672261" y="967841"/>
                  </a:lnTo>
                  <a:close/>
                </a:path>
                <a:path w="1139825" h="1096645">
                  <a:moveTo>
                    <a:pt x="692785" y="816102"/>
                  </a:moveTo>
                  <a:lnTo>
                    <a:pt x="689063" y="814311"/>
                  </a:lnTo>
                  <a:lnTo>
                    <a:pt x="688454" y="815886"/>
                  </a:lnTo>
                  <a:lnTo>
                    <a:pt x="689749" y="816317"/>
                  </a:lnTo>
                  <a:lnTo>
                    <a:pt x="692327" y="817206"/>
                  </a:lnTo>
                  <a:lnTo>
                    <a:pt x="692645" y="816483"/>
                  </a:lnTo>
                  <a:lnTo>
                    <a:pt x="692785" y="816102"/>
                  </a:lnTo>
                  <a:close/>
                </a:path>
                <a:path w="1139825" h="1096645">
                  <a:moveTo>
                    <a:pt x="716762" y="474776"/>
                  </a:moveTo>
                  <a:lnTo>
                    <a:pt x="716622" y="474395"/>
                  </a:lnTo>
                  <a:lnTo>
                    <a:pt x="715860" y="472516"/>
                  </a:lnTo>
                  <a:lnTo>
                    <a:pt x="714629" y="471906"/>
                  </a:lnTo>
                  <a:lnTo>
                    <a:pt x="712838" y="473417"/>
                  </a:lnTo>
                  <a:lnTo>
                    <a:pt x="712889" y="475564"/>
                  </a:lnTo>
                  <a:lnTo>
                    <a:pt x="714006" y="476427"/>
                  </a:lnTo>
                  <a:lnTo>
                    <a:pt x="716330" y="475843"/>
                  </a:lnTo>
                  <a:lnTo>
                    <a:pt x="716762" y="474776"/>
                  </a:lnTo>
                  <a:close/>
                </a:path>
                <a:path w="1139825" h="1096645">
                  <a:moveTo>
                    <a:pt x="721207" y="276250"/>
                  </a:moveTo>
                  <a:lnTo>
                    <a:pt x="720305" y="273227"/>
                  </a:lnTo>
                  <a:lnTo>
                    <a:pt x="718832" y="272300"/>
                  </a:lnTo>
                  <a:lnTo>
                    <a:pt x="716394" y="274866"/>
                  </a:lnTo>
                  <a:lnTo>
                    <a:pt x="718007" y="275348"/>
                  </a:lnTo>
                  <a:lnTo>
                    <a:pt x="721207" y="276250"/>
                  </a:lnTo>
                  <a:close/>
                </a:path>
                <a:path w="1139825" h="1096645">
                  <a:moveTo>
                    <a:pt x="725512" y="691553"/>
                  </a:moveTo>
                  <a:lnTo>
                    <a:pt x="724814" y="690714"/>
                  </a:lnTo>
                  <a:lnTo>
                    <a:pt x="723823" y="690397"/>
                  </a:lnTo>
                  <a:lnTo>
                    <a:pt x="723150" y="690486"/>
                  </a:lnTo>
                  <a:lnTo>
                    <a:pt x="722718" y="690562"/>
                  </a:lnTo>
                  <a:lnTo>
                    <a:pt x="722452" y="691553"/>
                  </a:lnTo>
                  <a:lnTo>
                    <a:pt x="721766" y="692645"/>
                  </a:lnTo>
                  <a:lnTo>
                    <a:pt x="723252" y="692924"/>
                  </a:lnTo>
                  <a:lnTo>
                    <a:pt x="724090" y="693216"/>
                  </a:lnTo>
                  <a:lnTo>
                    <a:pt x="725119" y="693102"/>
                  </a:lnTo>
                  <a:lnTo>
                    <a:pt x="725512" y="691553"/>
                  </a:lnTo>
                  <a:close/>
                </a:path>
                <a:path w="1139825" h="1096645">
                  <a:moveTo>
                    <a:pt x="733450" y="535800"/>
                  </a:moveTo>
                  <a:lnTo>
                    <a:pt x="732904" y="534936"/>
                  </a:lnTo>
                  <a:lnTo>
                    <a:pt x="731774" y="533209"/>
                  </a:lnTo>
                  <a:lnTo>
                    <a:pt x="730529" y="534187"/>
                  </a:lnTo>
                  <a:lnTo>
                    <a:pt x="731151" y="534936"/>
                  </a:lnTo>
                  <a:lnTo>
                    <a:pt x="731774" y="535711"/>
                  </a:lnTo>
                  <a:lnTo>
                    <a:pt x="732409" y="536473"/>
                  </a:lnTo>
                  <a:lnTo>
                    <a:pt x="733107" y="536028"/>
                  </a:lnTo>
                  <a:lnTo>
                    <a:pt x="733450" y="535800"/>
                  </a:lnTo>
                  <a:close/>
                </a:path>
                <a:path w="1139825" h="1096645">
                  <a:moveTo>
                    <a:pt x="738174" y="504558"/>
                  </a:moveTo>
                  <a:lnTo>
                    <a:pt x="737387" y="503453"/>
                  </a:lnTo>
                  <a:lnTo>
                    <a:pt x="734618" y="502031"/>
                  </a:lnTo>
                  <a:lnTo>
                    <a:pt x="734847" y="503669"/>
                  </a:lnTo>
                  <a:lnTo>
                    <a:pt x="734885" y="504672"/>
                  </a:lnTo>
                  <a:lnTo>
                    <a:pt x="735304" y="505980"/>
                  </a:lnTo>
                  <a:lnTo>
                    <a:pt x="735990" y="506222"/>
                  </a:lnTo>
                  <a:lnTo>
                    <a:pt x="736701" y="506704"/>
                  </a:lnTo>
                  <a:lnTo>
                    <a:pt x="738174" y="504558"/>
                  </a:lnTo>
                  <a:close/>
                </a:path>
                <a:path w="1139825" h="1096645">
                  <a:moveTo>
                    <a:pt x="751052" y="7289"/>
                  </a:moveTo>
                  <a:lnTo>
                    <a:pt x="750709" y="6883"/>
                  </a:lnTo>
                  <a:lnTo>
                    <a:pt x="750354" y="6515"/>
                  </a:lnTo>
                  <a:lnTo>
                    <a:pt x="750023" y="6134"/>
                  </a:lnTo>
                  <a:lnTo>
                    <a:pt x="749427" y="6794"/>
                  </a:lnTo>
                  <a:lnTo>
                    <a:pt x="748817" y="7442"/>
                  </a:lnTo>
                  <a:lnTo>
                    <a:pt x="748284" y="8140"/>
                  </a:lnTo>
                  <a:lnTo>
                    <a:pt x="748969" y="8915"/>
                  </a:lnTo>
                  <a:lnTo>
                    <a:pt x="749744" y="8382"/>
                  </a:lnTo>
                  <a:lnTo>
                    <a:pt x="750392" y="7823"/>
                  </a:lnTo>
                  <a:lnTo>
                    <a:pt x="751052" y="7289"/>
                  </a:lnTo>
                  <a:close/>
                </a:path>
                <a:path w="1139825" h="1096645">
                  <a:moveTo>
                    <a:pt x="773849" y="961466"/>
                  </a:moveTo>
                  <a:lnTo>
                    <a:pt x="772045" y="957884"/>
                  </a:lnTo>
                  <a:lnTo>
                    <a:pt x="771550" y="958138"/>
                  </a:lnTo>
                  <a:lnTo>
                    <a:pt x="771042" y="958380"/>
                  </a:lnTo>
                  <a:lnTo>
                    <a:pt x="770547" y="958646"/>
                  </a:lnTo>
                  <a:lnTo>
                    <a:pt x="771156" y="959840"/>
                  </a:lnTo>
                  <a:lnTo>
                    <a:pt x="772363" y="962240"/>
                  </a:lnTo>
                  <a:lnTo>
                    <a:pt x="772845" y="961961"/>
                  </a:lnTo>
                  <a:lnTo>
                    <a:pt x="773341" y="961720"/>
                  </a:lnTo>
                  <a:lnTo>
                    <a:pt x="773849" y="961466"/>
                  </a:lnTo>
                  <a:close/>
                </a:path>
                <a:path w="1139825" h="1096645">
                  <a:moveTo>
                    <a:pt x="785279" y="543763"/>
                  </a:moveTo>
                  <a:lnTo>
                    <a:pt x="784491" y="543382"/>
                  </a:lnTo>
                  <a:lnTo>
                    <a:pt x="782574" y="542404"/>
                  </a:lnTo>
                  <a:lnTo>
                    <a:pt x="782408" y="543407"/>
                  </a:lnTo>
                  <a:lnTo>
                    <a:pt x="782116" y="544245"/>
                  </a:lnTo>
                  <a:lnTo>
                    <a:pt x="782294" y="544360"/>
                  </a:lnTo>
                  <a:lnTo>
                    <a:pt x="782891" y="544741"/>
                  </a:lnTo>
                  <a:lnTo>
                    <a:pt x="783666" y="545020"/>
                  </a:lnTo>
                  <a:lnTo>
                    <a:pt x="784364" y="545020"/>
                  </a:lnTo>
                  <a:lnTo>
                    <a:pt x="784669" y="545020"/>
                  </a:lnTo>
                  <a:lnTo>
                    <a:pt x="784974" y="544207"/>
                  </a:lnTo>
                  <a:lnTo>
                    <a:pt x="785279" y="543763"/>
                  </a:lnTo>
                  <a:close/>
                </a:path>
                <a:path w="1139825" h="1096645">
                  <a:moveTo>
                    <a:pt x="787908" y="858367"/>
                  </a:moveTo>
                  <a:lnTo>
                    <a:pt x="787628" y="857504"/>
                  </a:lnTo>
                  <a:lnTo>
                    <a:pt x="787501" y="856576"/>
                  </a:lnTo>
                  <a:lnTo>
                    <a:pt x="783539" y="859155"/>
                  </a:lnTo>
                  <a:lnTo>
                    <a:pt x="783767" y="859523"/>
                  </a:lnTo>
                  <a:lnTo>
                    <a:pt x="783996" y="859929"/>
                  </a:lnTo>
                  <a:lnTo>
                    <a:pt x="784237" y="860336"/>
                  </a:lnTo>
                  <a:lnTo>
                    <a:pt x="785406" y="859726"/>
                  </a:lnTo>
                  <a:lnTo>
                    <a:pt x="786625" y="859193"/>
                  </a:lnTo>
                  <a:lnTo>
                    <a:pt x="787730" y="858469"/>
                  </a:lnTo>
                  <a:lnTo>
                    <a:pt x="787908" y="858367"/>
                  </a:lnTo>
                  <a:close/>
                </a:path>
                <a:path w="1139825" h="1096645">
                  <a:moveTo>
                    <a:pt x="789647" y="547890"/>
                  </a:moveTo>
                  <a:lnTo>
                    <a:pt x="788644" y="547674"/>
                  </a:lnTo>
                  <a:lnTo>
                    <a:pt x="788123" y="548792"/>
                  </a:lnTo>
                  <a:lnTo>
                    <a:pt x="787742" y="549846"/>
                  </a:lnTo>
                  <a:lnTo>
                    <a:pt x="787349" y="550913"/>
                  </a:lnTo>
                  <a:lnTo>
                    <a:pt x="788047" y="551053"/>
                  </a:lnTo>
                  <a:lnTo>
                    <a:pt x="789444" y="551332"/>
                  </a:lnTo>
                  <a:lnTo>
                    <a:pt x="789533" y="550189"/>
                  </a:lnTo>
                  <a:lnTo>
                    <a:pt x="789635" y="549071"/>
                  </a:lnTo>
                  <a:lnTo>
                    <a:pt x="789647" y="547890"/>
                  </a:lnTo>
                  <a:close/>
                </a:path>
                <a:path w="1139825" h="1096645">
                  <a:moveTo>
                    <a:pt x="790778" y="230403"/>
                  </a:moveTo>
                  <a:lnTo>
                    <a:pt x="790727" y="229235"/>
                  </a:lnTo>
                  <a:lnTo>
                    <a:pt x="790727" y="228079"/>
                  </a:lnTo>
                  <a:lnTo>
                    <a:pt x="790041" y="228092"/>
                  </a:lnTo>
                  <a:lnTo>
                    <a:pt x="789368" y="228130"/>
                  </a:lnTo>
                  <a:lnTo>
                    <a:pt x="788682" y="228168"/>
                  </a:lnTo>
                  <a:lnTo>
                    <a:pt x="788797" y="229336"/>
                  </a:lnTo>
                  <a:lnTo>
                    <a:pt x="788860" y="230505"/>
                  </a:lnTo>
                  <a:lnTo>
                    <a:pt x="789101" y="231648"/>
                  </a:lnTo>
                  <a:lnTo>
                    <a:pt x="790676" y="231635"/>
                  </a:lnTo>
                  <a:lnTo>
                    <a:pt x="790778" y="230403"/>
                  </a:lnTo>
                  <a:close/>
                </a:path>
                <a:path w="1139825" h="1096645">
                  <a:moveTo>
                    <a:pt x="806881" y="345922"/>
                  </a:moveTo>
                  <a:lnTo>
                    <a:pt x="806792" y="345300"/>
                  </a:lnTo>
                  <a:lnTo>
                    <a:pt x="806729" y="344766"/>
                  </a:lnTo>
                  <a:lnTo>
                    <a:pt x="805903" y="344335"/>
                  </a:lnTo>
                  <a:lnTo>
                    <a:pt x="805421" y="343839"/>
                  </a:lnTo>
                  <a:lnTo>
                    <a:pt x="804748" y="343839"/>
                  </a:lnTo>
                  <a:lnTo>
                    <a:pt x="804049" y="343801"/>
                  </a:lnTo>
                  <a:lnTo>
                    <a:pt x="803376" y="343801"/>
                  </a:lnTo>
                  <a:lnTo>
                    <a:pt x="803668" y="344614"/>
                  </a:lnTo>
                  <a:lnTo>
                    <a:pt x="803808" y="345516"/>
                  </a:lnTo>
                  <a:lnTo>
                    <a:pt x="804659" y="346735"/>
                  </a:lnTo>
                  <a:lnTo>
                    <a:pt x="805434" y="346964"/>
                  </a:lnTo>
                  <a:lnTo>
                    <a:pt x="806043" y="347332"/>
                  </a:lnTo>
                  <a:lnTo>
                    <a:pt x="806323" y="346646"/>
                  </a:lnTo>
                  <a:lnTo>
                    <a:pt x="806881" y="345922"/>
                  </a:lnTo>
                  <a:close/>
                </a:path>
                <a:path w="1139825" h="1096645">
                  <a:moveTo>
                    <a:pt x="851319" y="1056716"/>
                  </a:moveTo>
                  <a:lnTo>
                    <a:pt x="850442" y="1054684"/>
                  </a:lnTo>
                  <a:lnTo>
                    <a:pt x="849909" y="1053426"/>
                  </a:lnTo>
                  <a:lnTo>
                    <a:pt x="849363" y="1052156"/>
                  </a:lnTo>
                  <a:lnTo>
                    <a:pt x="848918" y="1052334"/>
                  </a:lnTo>
                  <a:lnTo>
                    <a:pt x="848017" y="1052639"/>
                  </a:lnTo>
                  <a:lnTo>
                    <a:pt x="847953" y="1054315"/>
                  </a:lnTo>
                  <a:lnTo>
                    <a:pt x="847877" y="1056030"/>
                  </a:lnTo>
                  <a:lnTo>
                    <a:pt x="851319" y="1056716"/>
                  </a:lnTo>
                  <a:close/>
                </a:path>
                <a:path w="1139825" h="1096645">
                  <a:moveTo>
                    <a:pt x="856361" y="51219"/>
                  </a:moveTo>
                  <a:lnTo>
                    <a:pt x="852919" y="49212"/>
                  </a:lnTo>
                  <a:lnTo>
                    <a:pt x="854125" y="54876"/>
                  </a:lnTo>
                  <a:lnTo>
                    <a:pt x="855840" y="52908"/>
                  </a:lnTo>
                  <a:lnTo>
                    <a:pt x="856361" y="51219"/>
                  </a:lnTo>
                  <a:close/>
                </a:path>
                <a:path w="1139825" h="1096645">
                  <a:moveTo>
                    <a:pt x="867333" y="79679"/>
                  </a:moveTo>
                  <a:lnTo>
                    <a:pt x="864730" y="80314"/>
                  </a:lnTo>
                  <a:lnTo>
                    <a:pt x="864108" y="81572"/>
                  </a:lnTo>
                  <a:lnTo>
                    <a:pt x="865581" y="84251"/>
                  </a:lnTo>
                  <a:lnTo>
                    <a:pt x="866381" y="82169"/>
                  </a:lnTo>
                  <a:lnTo>
                    <a:pt x="866851" y="80911"/>
                  </a:lnTo>
                  <a:lnTo>
                    <a:pt x="867333" y="79679"/>
                  </a:lnTo>
                  <a:close/>
                </a:path>
                <a:path w="1139825" h="1096645">
                  <a:moveTo>
                    <a:pt x="903389" y="90411"/>
                  </a:moveTo>
                  <a:lnTo>
                    <a:pt x="903211" y="89776"/>
                  </a:lnTo>
                  <a:lnTo>
                    <a:pt x="903135" y="89560"/>
                  </a:lnTo>
                  <a:lnTo>
                    <a:pt x="901877" y="89395"/>
                  </a:lnTo>
                  <a:lnTo>
                    <a:pt x="901814" y="89522"/>
                  </a:lnTo>
                  <a:lnTo>
                    <a:pt x="901534" y="90119"/>
                  </a:lnTo>
                  <a:lnTo>
                    <a:pt x="901344" y="90855"/>
                  </a:lnTo>
                  <a:lnTo>
                    <a:pt x="901420" y="91719"/>
                  </a:lnTo>
                  <a:lnTo>
                    <a:pt x="902322" y="91846"/>
                  </a:lnTo>
                  <a:lnTo>
                    <a:pt x="903224" y="92125"/>
                  </a:lnTo>
                  <a:lnTo>
                    <a:pt x="903249" y="91135"/>
                  </a:lnTo>
                  <a:lnTo>
                    <a:pt x="903389" y="90411"/>
                  </a:lnTo>
                  <a:close/>
                </a:path>
                <a:path w="1139825" h="1096645">
                  <a:moveTo>
                    <a:pt x="929487" y="99339"/>
                  </a:moveTo>
                  <a:lnTo>
                    <a:pt x="929081" y="99148"/>
                  </a:lnTo>
                  <a:lnTo>
                    <a:pt x="928255" y="98780"/>
                  </a:lnTo>
                  <a:lnTo>
                    <a:pt x="927696" y="99885"/>
                  </a:lnTo>
                  <a:lnTo>
                    <a:pt x="927138" y="100965"/>
                  </a:lnTo>
                  <a:lnTo>
                    <a:pt x="926592" y="102057"/>
                  </a:lnTo>
                  <a:lnTo>
                    <a:pt x="927036" y="102260"/>
                  </a:lnTo>
                  <a:lnTo>
                    <a:pt x="927938" y="102692"/>
                  </a:lnTo>
                  <a:lnTo>
                    <a:pt x="928446" y="101561"/>
                  </a:lnTo>
                  <a:lnTo>
                    <a:pt x="929487" y="99339"/>
                  </a:lnTo>
                  <a:close/>
                </a:path>
                <a:path w="1139825" h="1096645">
                  <a:moveTo>
                    <a:pt x="942505" y="725411"/>
                  </a:moveTo>
                  <a:lnTo>
                    <a:pt x="942047" y="724065"/>
                  </a:lnTo>
                  <a:lnTo>
                    <a:pt x="941451" y="723569"/>
                  </a:lnTo>
                  <a:lnTo>
                    <a:pt x="941031" y="723023"/>
                  </a:lnTo>
                  <a:lnTo>
                    <a:pt x="940600" y="723176"/>
                  </a:lnTo>
                  <a:lnTo>
                    <a:pt x="940219" y="723341"/>
                  </a:lnTo>
                  <a:lnTo>
                    <a:pt x="939800" y="723506"/>
                  </a:lnTo>
                  <a:lnTo>
                    <a:pt x="940130" y="724839"/>
                  </a:lnTo>
                  <a:lnTo>
                    <a:pt x="940790" y="727494"/>
                  </a:lnTo>
                  <a:lnTo>
                    <a:pt x="941933" y="727176"/>
                  </a:lnTo>
                  <a:lnTo>
                    <a:pt x="942492" y="727024"/>
                  </a:lnTo>
                  <a:lnTo>
                    <a:pt x="942428" y="726236"/>
                  </a:lnTo>
                  <a:lnTo>
                    <a:pt x="942505" y="725411"/>
                  </a:lnTo>
                  <a:close/>
                </a:path>
                <a:path w="1139825" h="1096645">
                  <a:moveTo>
                    <a:pt x="1043952" y="313791"/>
                  </a:moveTo>
                  <a:lnTo>
                    <a:pt x="1043762" y="313664"/>
                  </a:lnTo>
                  <a:lnTo>
                    <a:pt x="1043076" y="313156"/>
                  </a:lnTo>
                  <a:lnTo>
                    <a:pt x="1042174" y="312966"/>
                  </a:lnTo>
                  <a:lnTo>
                    <a:pt x="1041107" y="312597"/>
                  </a:lnTo>
                  <a:lnTo>
                    <a:pt x="1040930" y="313499"/>
                  </a:lnTo>
                  <a:lnTo>
                    <a:pt x="1040612" y="314388"/>
                  </a:lnTo>
                  <a:lnTo>
                    <a:pt x="1040777" y="314502"/>
                  </a:lnTo>
                  <a:lnTo>
                    <a:pt x="1041539" y="314947"/>
                  </a:lnTo>
                  <a:lnTo>
                    <a:pt x="1042416" y="315188"/>
                  </a:lnTo>
                  <a:lnTo>
                    <a:pt x="1043254" y="315506"/>
                  </a:lnTo>
                  <a:lnTo>
                    <a:pt x="1043432" y="314871"/>
                  </a:lnTo>
                  <a:lnTo>
                    <a:pt x="1043952" y="313791"/>
                  </a:lnTo>
                  <a:close/>
                </a:path>
                <a:path w="1139825" h="1096645">
                  <a:moveTo>
                    <a:pt x="1054392" y="358876"/>
                  </a:moveTo>
                  <a:lnTo>
                    <a:pt x="1050061" y="361696"/>
                  </a:lnTo>
                  <a:lnTo>
                    <a:pt x="1052918" y="362839"/>
                  </a:lnTo>
                  <a:lnTo>
                    <a:pt x="1054138" y="361975"/>
                  </a:lnTo>
                  <a:lnTo>
                    <a:pt x="1054392" y="358876"/>
                  </a:lnTo>
                  <a:close/>
                </a:path>
                <a:path w="1139825" h="1096645">
                  <a:moveTo>
                    <a:pt x="1064895" y="382333"/>
                  </a:moveTo>
                  <a:lnTo>
                    <a:pt x="1063510" y="379234"/>
                  </a:lnTo>
                  <a:lnTo>
                    <a:pt x="1062367" y="380631"/>
                  </a:lnTo>
                  <a:lnTo>
                    <a:pt x="1061605" y="381596"/>
                  </a:lnTo>
                  <a:lnTo>
                    <a:pt x="1060831" y="382536"/>
                  </a:lnTo>
                  <a:lnTo>
                    <a:pt x="1062177" y="383641"/>
                  </a:lnTo>
                  <a:lnTo>
                    <a:pt x="1064056" y="383311"/>
                  </a:lnTo>
                  <a:lnTo>
                    <a:pt x="1064895" y="382333"/>
                  </a:lnTo>
                  <a:close/>
                </a:path>
                <a:path w="1139825" h="1096645">
                  <a:moveTo>
                    <a:pt x="1124165" y="727138"/>
                  </a:moveTo>
                  <a:lnTo>
                    <a:pt x="1123619" y="727049"/>
                  </a:lnTo>
                  <a:lnTo>
                    <a:pt x="1123061" y="726973"/>
                  </a:lnTo>
                  <a:lnTo>
                    <a:pt x="1122514" y="726884"/>
                  </a:lnTo>
                  <a:lnTo>
                    <a:pt x="1122438" y="728332"/>
                  </a:lnTo>
                  <a:lnTo>
                    <a:pt x="1122324" y="729780"/>
                  </a:lnTo>
                  <a:lnTo>
                    <a:pt x="1122235" y="731215"/>
                  </a:lnTo>
                  <a:lnTo>
                    <a:pt x="1123149" y="731278"/>
                  </a:lnTo>
                  <a:lnTo>
                    <a:pt x="1123594" y="731304"/>
                  </a:lnTo>
                  <a:lnTo>
                    <a:pt x="1123784" y="729907"/>
                  </a:lnTo>
                  <a:lnTo>
                    <a:pt x="1123962" y="728522"/>
                  </a:lnTo>
                  <a:lnTo>
                    <a:pt x="1124165" y="727138"/>
                  </a:lnTo>
                  <a:close/>
                </a:path>
                <a:path w="1139825" h="1096645">
                  <a:moveTo>
                    <a:pt x="1128598" y="533476"/>
                  </a:moveTo>
                  <a:lnTo>
                    <a:pt x="1128395" y="532625"/>
                  </a:lnTo>
                  <a:lnTo>
                    <a:pt x="1128280" y="532206"/>
                  </a:lnTo>
                  <a:lnTo>
                    <a:pt x="1127188" y="532015"/>
                  </a:lnTo>
                  <a:lnTo>
                    <a:pt x="1126553" y="531723"/>
                  </a:lnTo>
                  <a:lnTo>
                    <a:pt x="1126261" y="532625"/>
                  </a:lnTo>
                  <a:lnTo>
                    <a:pt x="1125778" y="533565"/>
                  </a:lnTo>
                  <a:lnTo>
                    <a:pt x="1125816" y="534416"/>
                  </a:lnTo>
                  <a:lnTo>
                    <a:pt x="1125842" y="534873"/>
                  </a:lnTo>
                  <a:lnTo>
                    <a:pt x="1126909" y="535254"/>
                  </a:lnTo>
                  <a:lnTo>
                    <a:pt x="1128052" y="536041"/>
                  </a:lnTo>
                  <a:lnTo>
                    <a:pt x="1128268" y="534454"/>
                  </a:lnTo>
                  <a:lnTo>
                    <a:pt x="1128598" y="533476"/>
                  </a:lnTo>
                  <a:close/>
                </a:path>
                <a:path w="1139825" h="1096645">
                  <a:moveTo>
                    <a:pt x="1139710" y="545617"/>
                  </a:moveTo>
                  <a:lnTo>
                    <a:pt x="1137348" y="542556"/>
                  </a:lnTo>
                  <a:lnTo>
                    <a:pt x="1137005" y="542785"/>
                  </a:lnTo>
                  <a:lnTo>
                    <a:pt x="1136688" y="543026"/>
                  </a:lnTo>
                  <a:lnTo>
                    <a:pt x="1136357" y="543242"/>
                  </a:lnTo>
                  <a:lnTo>
                    <a:pt x="1137056" y="544309"/>
                  </a:lnTo>
                  <a:lnTo>
                    <a:pt x="1138415" y="546417"/>
                  </a:lnTo>
                  <a:lnTo>
                    <a:pt x="1138834" y="546150"/>
                  </a:lnTo>
                  <a:lnTo>
                    <a:pt x="1139278" y="545871"/>
                  </a:lnTo>
                  <a:lnTo>
                    <a:pt x="1139710" y="5456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85">
              <a:extLst>
                <a:ext uri="{FF2B5EF4-FFF2-40B4-BE49-F238E27FC236}">
                  <a16:creationId xmlns:a16="http://schemas.microsoft.com/office/drawing/2014/main" id="{6C907191-64A6-2113-2317-4F9495898060}"/>
                </a:ext>
              </a:extLst>
            </p:cNvPr>
            <p:cNvSpPr/>
            <p:nvPr/>
          </p:nvSpPr>
          <p:spPr>
            <a:xfrm>
              <a:off x="2014550" y="3809818"/>
              <a:ext cx="822444" cy="746413"/>
            </a:xfrm>
            <a:custGeom>
              <a:avLst/>
              <a:gdLst/>
              <a:ahLst/>
              <a:cxnLst/>
              <a:rect l="l" t="t" r="r" b="b"/>
              <a:pathLst>
                <a:path w="1057275" h="1091565">
                  <a:moveTo>
                    <a:pt x="2209" y="589191"/>
                  </a:moveTo>
                  <a:lnTo>
                    <a:pt x="1638" y="589229"/>
                  </a:lnTo>
                  <a:lnTo>
                    <a:pt x="1092" y="589229"/>
                  </a:lnTo>
                  <a:lnTo>
                    <a:pt x="330" y="589229"/>
                  </a:lnTo>
                  <a:lnTo>
                    <a:pt x="254" y="589876"/>
                  </a:lnTo>
                  <a:lnTo>
                    <a:pt x="0" y="590588"/>
                  </a:lnTo>
                  <a:lnTo>
                    <a:pt x="215" y="590867"/>
                  </a:lnTo>
                  <a:lnTo>
                    <a:pt x="469" y="591185"/>
                  </a:lnTo>
                  <a:lnTo>
                    <a:pt x="1562" y="591312"/>
                  </a:lnTo>
                  <a:lnTo>
                    <a:pt x="1651" y="591146"/>
                  </a:lnTo>
                  <a:lnTo>
                    <a:pt x="1968" y="590575"/>
                  </a:lnTo>
                  <a:lnTo>
                    <a:pt x="2044" y="589876"/>
                  </a:lnTo>
                  <a:lnTo>
                    <a:pt x="2209" y="589191"/>
                  </a:lnTo>
                  <a:close/>
                </a:path>
                <a:path w="1057275" h="1091565">
                  <a:moveTo>
                    <a:pt x="76479" y="702678"/>
                  </a:moveTo>
                  <a:lnTo>
                    <a:pt x="75780" y="702462"/>
                  </a:lnTo>
                  <a:lnTo>
                    <a:pt x="75171" y="702106"/>
                  </a:lnTo>
                  <a:lnTo>
                    <a:pt x="74764" y="702233"/>
                  </a:lnTo>
                  <a:lnTo>
                    <a:pt x="74434" y="702360"/>
                  </a:lnTo>
                  <a:lnTo>
                    <a:pt x="74104" y="703478"/>
                  </a:lnTo>
                  <a:lnTo>
                    <a:pt x="74231" y="703605"/>
                  </a:lnTo>
                  <a:lnTo>
                    <a:pt x="74726" y="704024"/>
                  </a:lnTo>
                  <a:lnTo>
                    <a:pt x="75425" y="704189"/>
                  </a:lnTo>
                  <a:lnTo>
                    <a:pt x="76022" y="704430"/>
                  </a:lnTo>
                  <a:lnTo>
                    <a:pt x="76149" y="703910"/>
                  </a:lnTo>
                  <a:lnTo>
                    <a:pt x="76301" y="703364"/>
                  </a:lnTo>
                  <a:lnTo>
                    <a:pt x="76479" y="702678"/>
                  </a:lnTo>
                  <a:close/>
                </a:path>
                <a:path w="1057275" h="1091565">
                  <a:moveTo>
                    <a:pt x="85267" y="799960"/>
                  </a:moveTo>
                  <a:lnTo>
                    <a:pt x="84594" y="799693"/>
                  </a:lnTo>
                  <a:lnTo>
                    <a:pt x="83870" y="799045"/>
                  </a:lnTo>
                  <a:lnTo>
                    <a:pt x="83248" y="799134"/>
                  </a:lnTo>
                  <a:lnTo>
                    <a:pt x="82537" y="799249"/>
                  </a:lnTo>
                  <a:lnTo>
                    <a:pt x="81864" y="799947"/>
                  </a:lnTo>
                  <a:lnTo>
                    <a:pt x="79908" y="801217"/>
                  </a:lnTo>
                  <a:lnTo>
                    <a:pt x="82588" y="801319"/>
                  </a:lnTo>
                  <a:lnTo>
                    <a:pt x="83769" y="801331"/>
                  </a:lnTo>
                  <a:lnTo>
                    <a:pt x="84950" y="801370"/>
                  </a:lnTo>
                  <a:lnTo>
                    <a:pt x="85064" y="800912"/>
                  </a:lnTo>
                  <a:lnTo>
                    <a:pt x="85153" y="800442"/>
                  </a:lnTo>
                  <a:lnTo>
                    <a:pt x="85267" y="799960"/>
                  </a:lnTo>
                  <a:close/>
                </a:path>
                <a:path w="1057275" h="1091565">
                  <a:moveTo>
                    <a:pt x="112268" y="798461"/>
                  </a:moveTo>
                  <a:lnTo>
                    <a:pt x="112026" y="798220"/>
                  </a:lnTo>
                  <a:lnTo>
                    <a:pt x="111772" y="797991"/>
                  </a:lnTo>
                  <a:lnTo>
                    <a:pt x="111556" y="797775"/>
                  </a:lnTo>
                  <a:lnTo>
                    <a:pt x="110744" y="798461"/>
                  </a:lnTo>
                  <a:lnTo>
                    <a:pt x="109943" y="799134"/>
                  </a:lnTo>
                  <a:lnTo>
                    <a:pt x="109156" y="799820"/>
                  </a:lnTo>
                  <a:lnTo>
                    <a:pt x="109880" y="800569"/>
                  </a:lnTo>
                  <a:lnTo>
                    <a:pt x="110248" y="800950"/>
                  </a:lnTo>
                  <a:lnTo>
                    <a:pt x="110921" y="800112"/>
                  </a:lnTo>
                  <a:lnTo>
                    <a:pt x="111607" y="799287"/>
                  </a:lnTo>
                  <a:lnTo>
                    <a:pt x="112268" y="798461"/>
                  </a:lnTo>
                  <a:close/>
                </a:path>
                <a:path w="1057275" h="1091565">
                  <a:moveTo>
                    <a:pt x="130657" y="688378"/>
                  </a:moveTo>
                  <a:lnTo>
                    <a:pt x="130378" y="687920"/>
                  </a:lnTo>
                  <a:lnTo>
                    <a:pt x="130213" y="687666"/>
                  </a:lnTo>
                  <a:lnTo>
                    <a:pt x="129387" y="687844"/>
                  </a:lnTo>
                  <a:lnTo>
                    <a:pt x="128866" y="687844"/>
                  </a:lnTo>
                  <a:lnTo>
                    <a:pt x="128866" y="689508"/>
                  </a:lnTo>
                  <a:lnTo>
                    <a:pt x="129552" y="689597"/>
                  </a:lnTo>
                  <a:lnTo>
                    <a:pt x="130073" y="689635"/>
                  </a:lnTo>
                  <a:lnTo>
                    <a:pt x="130606" y="689698"/>
                  </a:lnTo>
                  <a:lnTo>
                    <a:pt x="130543" y="689089"/>
                  </a:lnTo>
                  <a:lnTo>
                    <a:pt x="130657" y="688378"/>
                  </a:lnTo>
                  <a:close/>
                </a:path>
                <a:path w="1057275" h="1091565">
                  <a:moveTo>
                    <a:pt x="155638" y="504990"/>
                  </a:moveTo>
                  <a:lnTo>
                    <a:pt x="154838" y="504304"/>
                  </a:lnTo>
                  <a:lnTo>
                    <a:pt x="154025" y="503593"/>
                  </a:lnTo>
                  <a:lnTo>
                    <a:pt x="153200" y="502907"/>
                  </a:lnTo>
                  <a:lnTo>
                    <a:pt x="152984" y="503148"/>
                  </a:lnTo>
                  <a:lnTo>
                    <a:pt x="152742" y="503389"/>
                  </a:lnTo>
                  <a:lnTo>
                    <a:pt x="152501" y="503618"/>
                  </a:lnTo>
                  <a:lnTo>
                    <a:pt x="153149" y="504393"/>
                  </a:lnTo>
                  <a:lnTo>
                    <a:pt x="153771" y="505155"/>
                  </a:lnTo>
                  <a:lnTo>
                    <a:pt x="154419" y="505929"/>
                  </a:lnTo>
                  <a:lnTo>
                    <a:pt x="154825" y="505612"/>
                  </a:lnTo>
                  <a:lnTo>
                    <a:pt x="155232" y="505294"/>
                  </a:lnTo>
                  <a:lnTo>
                    <a:pt x="155638" y="504990"/>
                  </a:lnTo>
                  <a:close/>
                </a:path>
                <a:path w="1057275" h="1091565">
                  <a:moveTo>
                    <a:pt x="168173" y="643686"/>
                  </a:moveTo>
                  <a:lnTo>
                    <a:pt x="168071" y="643013"/>
                  </a:lnTo>
                  <a:lnTo>
                    <a:pt x="168059" y="642734"/>
                  </a:lnTo>
                  <a:lnTo>
                    <a:pt x="166928" y="642607"/>
                  </a:lnTo>
                  <a:lnTo>
                    <a:pt x="166293" y="642404"/>
                  </a:lnTo>
                  <a:lnTo>
                    <a:pt x="166090" y="643128"/>
                  </a:lnTo>
                  <a:lnTo>
                    <a:pt x="165887" y="643839"/>
                  </a:lnTo>
                  <a:lnTo>
                    <a:pt x="165442" y="645414"/>
                  </a:lnTo>
                  <a:lnTo>
                    <a:pt x="166395" y="645287"/>
                  </a:lnTo>
                  <a:lnTo>
                    <a:pt x="167233" y="645426"/>
                  </a:lnTo>
                  <a:lnTo>
                    <a:pt x="167474" y="645096"/>
                  </a:lnTo>
                  <a:lnTo>
                    <a:pt x="167894" y="644563"/>
                  </a:lnTo>
                  <a:lnTo>
                    <a:pt x="168173" y="643686"/>
                  </a:lnTo>
                  <a:close/>
                </a:path>
                <a:path w="1057275" h="1091565">
                  <a:moveTo>
                    <a:pt x="168795" y="368338"/>
                  </a:moveTo>
                  <a:lnTo>
                    <a:pt x="168529" y="367792"/>
                  </a:lnTo>
                  <a:lnTo>
                    <a:pt x="168363" y="367220"/>
                  </a:lnTo>
                  <a:lnTo>
                    <a:pt x="168008" y="366852"/>
                  </a:lnTo>
                  <a:lnTo>
                    <a:pt x="167843" y="366661"/>
                  </a:lnTo>
                  <a:lnTo>
                    <a:pt x="167284" y="366903"/>
                  </a:lnTo>
                  <a:lnTo>
                    <a:pt x="166890" y="366966"/>
                  </a:lnTo>
                  <a:lnTo>
                    <a:pt x="167081" y="367499"/>
                  </a:lnTo>
                  <a:lnTo>
                    <a:pt x="167195" y="368084"/>
                  </a:lnTo>
                  <a:lnTo>
                    <a:pt x="167487" y="368528"/>
                  </a:lnTo>
                  <a:lnTo>
                    <a:pt x="167538" y="368655"/>
                  </a:lnTo>
                  <a:lnTo>
                    <a:pt x="168186" y="368452"/>
                  </a:lnTo>
                  <a:lnTo>
                    <a:pt x="168795" y="368338"/>
                  </a:lnTo>
                  <a:close/>
                </a:path>
                <a:path w="1057275" h="1091565">
                  <a:moveTo>
                    <a:pt x="176161" y="860463"/>
                  </a:moveTo>
                  <a:lnTo>
                    <a:pt x="173850" y="859218"/>
                  </a:lnTo>
                  <a:lnTo>
                    <a:pt x="172707" y="858621"/>
                  </a:lnTo>
                  <a:lnTo>
                    <a:pt x="172491" y="858964"/>
                  </a:lnTo>
                  <a:lnTo>
                    <a:pt x="172300" y="859332"/>
                  </a:lnTo>
                  <a:lnTo>
                    <a:pt x="172085" y="859688"/>
                  </a:lnTo>
                  <a:lnTo>
                    <a:pt x="173202" y="860348"/>
                  </a:lnTo>
                  <a:lnTo>
                    <a:pt x="175425" y="861682"/>
                  </a:lnTo>
                  <a:lnTo>
                    <a:pt x="175679" y="861275"/>
                  </a:lnTo>
                  <a:lnTo>
                    <a:pt x="175907" y="860856"/>
                  </a:lnTo>
                  <a:lnTo>
                    <a:pt x="176161" y="860463"/>
                  </a:lnTo>
                  <a:close/>
                </a:path>
                <a:path w="1057275" h="1091565">
                  <a:moveTo>
                    <a:pt x="192570" y="669429"/>
                  </a:moveTo>
                  <a:lnTo>
                    <a:pt x="192417" y="669036"/>
                  </a:lnTo>
                  <a:lnTo>
                    <a:pt x="192290" y="668629"/>
                  </a:lnTo>
                  <a:lnTo>
                    <a:pt x="191592" y="668413"/>
                  </a:lnTo>
                  <a:lnTo>
                    <a:pt x="190868" y="667931"/>
                  </a:lnTo>
                  <a:lnTo>
                    <a:pt x="190665" y="668731"/>
                  </a:lnTo>
                  <a:lnTo>
                    <a:pt x="190271" y="669391"/>
                  </a:lnTo>
                  <a:lnTo>
                    <a:pt x="190461" y="669759"/>
                  </a:lnTo>
                  <a:lnTo>
                    <a:pt x="190639" y="670140"/>
                  </a:lnTo>
                  <a:lnTo>
                    <a:pt x="191389" y="670267"/>
                  </a:lnTo>
                  <a:lnTo>
                    <a:pt x="191884" y="670509"/>
                  </a:lnTo>
                  <a:lnTo>
                    <a:pt x="192100" y="670013"/>
                  </a:lnTo>
                  <a:lnTo>
                    <a:pt x="192570" y="669429"/>
                  </a:lnTo>
                  <a:close/>
                </a:path>
                <a:path w="1057275" h="1091565">
                  <a:moveTo>
                    <a:pt x="248234" y="431380"/>
                  </a:moveTo>
                  <a:lnTo>
                    <a:pt x="246773" y="431279"/>
                  </a:lnTo>
                  <a:lnTo>
                    <a:pt x="245783" y="430961"/>
                  </a:lnTo>
                  <a:lnTo>
                    <a:pt x="245427" y="431266"/>
                  </a:lnTo>
                  <a:lnTo>
                    <a:pt x="244995" y="431698"/>
                  </a:lnTo>
                  <a:lnTo>
                    <a:pt x="244970" y="432689"/>
                  </a:lnTo>
                  <a:lnTo>
                    <a:pt x="245021" y="433565"/>
                  </a:lnTo>
                  <a:lnTo>
                    <a:pt x="246240" y="433959"/>
                  </a:lnTo>
                  <a:lnTo>
                    <a:pt x="247129" y="433349"/>
                  </a:lnTo>
                  <a:lnTo>
                    <a:pt x="247408" y="432574"/>
                  </a:lnTo>
                  <a:lnTo>
                    <a:pt x="248234" y="431380"/>
                  </a:lnTo>
                  <a:close/>
                </a:path>
                <a:path w="1057275" h="1091565">
                  <a:moveTo>
                    <a:pt x="253288" y="491324"/>
                  </a:moveTo>
                  <a:lnTo>
                    <a:pt x="251523" y="490131"/>
                  </a:lnTo>
                  <a:lnTo>
                    <a:pt x="250012" y="489572"/>
                  </a:lnTo>
                  <a:lnTo>
                    <a:pt x="249529" y="492861"/>
                  </a:lnTo>
                  <a:lnTo>
                    <a:pt x="253288" y="491324"/>
                  </a:lnTo>
                  <a:close/>
                </a:path>
                <a:path w="1057275" h="1091565">
                  <a:moveTo>
                    <a:pt x="254431" y="924623"/>
                  </a:moveTo>
                  <a:lnTo>
                    <a:pt x="253593" y="924471"/>
                  </a:lnTo>
                  <a:lnTo>
                    <a:pt x="252742" y="924293"/>
                  </a:lnTo>
                  <a:lnTo>
                    <a:pt x="251828" y="924267"/>
                  </a:lnTo>
                  <a:lnTo>
                    <a:pt x="251701" y="925233"/>
                  </a:lnTo>
                  <a:lnTo>
                    <a:pt x="251548" y="926096"/>
                  </a:lnTo>
                  <a:lnTo>
                    <a:pt x="252526" y="926071"/>
                  </a:lnTo>
                  <a:lnTo>
                    <a:pt x="253288" y="926147"/>
                  </a:lnTo>
                  <a:lnTo>
                    <a:pt x="253949" y="925931"/>
                  </a:lnTo>
                  <a:lnTo>
                    <a:pt x="254228" y="925830"/>
                  </a:lnTo>
                  <a:lnTo>
                    <a:pt x="254292" y="925068"/>
                  </a:lnTo>
                  <a:lnTo>
                    <a:pt x="254431" y="924623"/>
                  </a:lnTo>
                  <a:close/>
                </a:path>
                <a:path w="1057275" h="1091565">
                  <a:moveTo>
                    <a:pt x="272084" y="325386"/>
                  </a:moveTo>
                  <a:lnTo>
                    <a:pt x="269735" y="325094"/>
                  </a:lnTo>
                  <a:lnTo>
                    <a:pt x="268541" y="324929"/>
                  </a:lnTo>
                  <a:lnTo>
                    <a:pt x="268516" y="325412"/>
                  </a:lnTo>
                  <a:lnTo>
                    <a:pt x="268490" y="325882"/>
                  </a:lnTo>
                  <a:lnTo>
                    <a:pt x="268465" y="326364"/>
                  </a:lnTo>
                  <a:lnTo>
                    <a:pt x="269646" y="326428"/>
                  </a:lnTo>
                  <a:lnTo>
                    <a:pt x="270840" y="326478"/>
                  </a:lnTo>
                  <a:lnTo>
                    <a:pt x="272021" y="326555"/>
                  </a:lnTo>
                  <a:lnTo>
                    <a:pt x="272059" y="326174"/>
                  </a:lnTo>
                  <a:lnTo>
                    <a:pt x="272072" y="325793"/>
                  </a:lnTo>
                  <a:lnTo>
                    <a:pt x="272084" y="325386"/>
                  </a:lnTo>
                  <a:close/>
                </a:path>
                <a:path w="1057275" h="1091565">
                  <a:moveTo>
                    <a:pt x="303149" y="761593"/>
                  </a:moveTo>
                  <a:lnTo>
                    <a:pt x="302539" y="759955"/>
                  </a:lnTo>
                  <a:lnTo>
                    <a:pt x="302234" y="759142"/>
                  </a:lnTo>
                  <a:lnTo>
                    <a:pt x="301586" y="759383"/>
                  </a:lnTo>
                  <a:lnTo>
                    <a:pt x="301244" y="759498"/>
                  </a:lnTo>
                  <a:lnTo>
                    <a:pt x="301561" y="760336"/>
                  </a:lnTo>
                  <a:lnTo>
                    <a:pt x="302196" y="761961"/>
                  </a:lnTo>
                  <a:lnTo>
                    <a:pt x="302526" y="761834"/>
                  </a:lnTo>
                  <a:lnTo>
                    <a:pt x="302831" y="761720"/>
                  </a:lnTo>
                  <a:lnTo>
                    <a:pt x="303149" y="761593"/>
                  </a:lnTo>
                  <a:close/>
                </a:path>
                <a:path w="1057275" h="1091565">
                  <a:moveTo>
                    <a:pt x="306501" y="484047"/>
                  </a:moveTo>
                  <a:lnTo>
                    <a:pt x="305384" y="482358"/>
                  </a:lnTo>
                  <a:lnTo>
                    <a:pt x="304838" y="481507"/>
                  </a:lnTo>
                  <a:lnTo>
                    <a:pt x="304101" y="481838"/>
                  </a:lnTo>
                  <a:lnTo>
                    <a:pt x="305066" y="484797"/>
                  </a:lnTo>
                  <a:lnTo>
                    <a:pt x="305536" y="484555"/>
                  </a:lnTo>
                  <a:lnTo>
                    <a:pt x="306019" y="484314"/>
                  </a:lnTo>
                  <a:lnTo>
                    <a:pt x="306501" y="484047"/>
                  </a:lnTo>
                  <a:close/>
                </a:path>
                <a:path w="1057275" h="1091565">
                  <a:moveTo>
                    <a:pt x="331127" y="782612"/>
                  </a:moveTo>
                  <a:lnTo>
                    <a:pt x="330847" y="782396"/>
                  </a:lnTo>
                  <a:lnTo>
                    <a:pt x="330441" y="782078"/>
                  </a:lnTo>
                  <a:lnTo>
                    <a:pt x="329653" y="781951"/>
                  </a:lnTo>
                  <a:lnTo>
                    <a:pt x="329247" y="782142"/>
                  </a:lnTo>
                  <a:lnTo>
                    <a:pt x="328891" y="782332"/>
                  </a:lnTo>
                  <a:lnTo>
                    <a:pt x="328841" y="783107"/>
                  </a:lnTo>
                  <a:lnTo>
                    <a:pt x="328663" y="783628"/>
                  </a:lnTo>
                  <a:lnTo>
                    <a:pt x="329349" y="783818"/>
                  </a:lnTo>
                  <a:lnTo>
                    <a:pt x="330034" y="784009"/>
                  </a:lnTo>
                  <a:lnTo>
                    <a:pt x="331127" y="784326"/>
                  </a:lnTo>
                  <a:lnTo>
                    <a:pt x="331012" y="783336"/>
                  </a:lnTo>
                  <a:lnTo>
                    <a:pt x="331127" y="782612"/>
                  </a:lnTo>
                  <a:close/>
                </a:path>
                <a:path w="1057275" h="1091565">
                  <a:moveTo>
                    <a:pt x="361188" y="335851"/>
                  </a:moveTo>
                  <a:lnTo>
                    <a:pt x="361022" y="335165"/>
                  </a:lnTo>
                  <a:lnTo>
                    <a:pt x="360984" y="334962"/>
                  </a:lnTo>
                  <a:lnTo>
                    <a:pt x="360095" y="334987"/>
                  </a:lnTo>
                  <a:lnTo>
                    <a:pt x="359143" y="334822"/>
                  </a:lnTo>
                  <a:lnTo>
                    <a:pt x="359308" y="335851"/>
                  </a:lnTo>
                  <a:lnTo>
                    <a:pt x="359308" y="336613"/>
                  </a:lnTo>
                  <a:lnTo>
                    <a:pt x="359714" y="337439"/>
                  </a:lnTo>
                  <a:lnTo>
                    <a:pt x="360578" y="337312"/>
                  </a:lnTo>
                  <a:lnTo>
                    <a:pt x="361061" y="337324"/>
                  </a:lnTo>
                  <a:lnTo>
                    <a:pt x="361086" y="336600"/>
                  </a:lnTo>
                  <a:lnTo>
                    <a:pt x="361188" y="335851"/>
                  </a:lnTo>
                  <a:close/>
                </a:path>
                <a:path w="1057275" h="1091565">
                  <a:moveTo>
                    <a:pt x="389826" y="998766"/>
                  </a:moveTo>
                  <a:lnTo>
                    <a:pt x="389648" y="998677"/>
                  </a:lnTo>
                  <a:lnTo>
                    <a:pt x="389089" y="998334"/>
                  </a:lnTo>
                  <a:lnTo>
                    <a:pt x="388327" y="998258"/>
                  </a:lnTo>
                  <a:lnTo>
                    <a:pt x="387426" y="998029"/>
                  </a:lnTo>
                  <a:lnTo>
                    <a:pt x="387324" y="999032"/>
                  </a:lnTo>
                  <a:lnTo>
                    <a:pt x="387261" y="999578"/>
                  </a:lnTo>
                  <a:lnTo>
                    <a:pt x="387210" y="1000150"/>
                  </a:lnTo>
                  <a:lnTo>
                    <a:pt x="387921" y="1000188"/>
                  </a:lnTo>
                  <a:lnTo>
                    <a:pt x="388683" y="1000404"/>
                  </a:lnTo>
                  <a:lnTo>
                    <a:pt x="389585" y="1000099"/>
                  </a:lnTo>
                  <a:lnTo>
                    <a:pt x="389826" y="998766"/>
                  </a:lnTo>
                  <a:close/>
                </a:path>
                <a:path w="1057275" h="1091565">
                  <a:moveTo>
                    <a:pt x="394754" y="807186"/>
                  </a:moveTo>
                  <a:lnTo>
                    <a:pt x="394627" y="805942"/>
                  </a:lnTo>
                  <a:lnTo>
                    <a:pt x="394538" y="804684"/>
                  </a:lnTo>
                  <a:lnTo>
                    <a:pt x="394423" y="803440"/>
                  </a:lnTo>
                  <a:lnTo>
                    <a:pt x="393242" y="803529"/>
                  </a:lnTo>
                  <a:lnTo>
                    <a:pt x="393255" y="804748"/>
                  </a:lnTo>
                  <a:lnTo>
                    <a:pt x="393255" y="805980"/>
                  </a:lnTo>
                  <a:lnTo>
                    <a:pt x="393280" y="807212"/>
                  </a:lnTo>
                  <a:lnTo>
                    <a:pt x="393763" y="807199"/>
                  </a:lnTo>
                  <a:lnTo>
                    <a:pt x="394271" y="807199"/>
                  </a:lnTo>
                  <a:lnTo>
                    <a:pt x="394754" y="807186"/>
                  </a:lnTo>
                  <a:close/>
                </a:path>
                <a:path w="1057275" h="1091565">
                  <a:moveTo>
                    <a:pt x="402120" y="718591"/>
                  </a:moveTo>
                  <a:lnTo>
                    <a:pt x="401307" y="717880"/>
                  </a:lnTo>
                  <a:lnTo>
                    <a:pt x="400900" y="717524"/>
                  </a:lnTo>
                  <a:lnTo>
                    <a:pt x="400265" y="718350"/>
                  </a:lnTo>
                  <a:lnTo>
                    <a:pt x="399618" y="719137"/>
                  </a:lnTo>
                  <a:lnTo>
                    <a:pt x="398970" y="719950"/>
                  </a:lnTo>
                  <a:lnTo>
                    <a:pt x="399211" y="720178"/>
                  </a:lnTo>
                  <a:lnTo>
                    <a:pt x="399427" y="720394"/>
                  </a:lnTo>
                  <a:lnTo>
                    <a:pt x="399669" y="720636"/>
                  </a:lnTo>
                  <a:lnTo>
                    <a:pt x="400494" y="719950"/>
                  </a:lnTo>
                  <a:lnTo>
                    <a:pt x="401307" y="719264"/>
                  </a:lnTo>
                  <a:lnTo>
                    <a:pt x="402120" y="718591"/>
                  </a:lnTo>
                  <a:close/>
                </a:path>
                <a:path w="1057275" h="1091565">
                  <a:moveTo>
                    <a:pt x="406869" y="1046365"/>
                  </a:moveTo>
                  <a:lnTo>
                    <a:pt x="406577" y="1046302"/>
                  </a:lnTo>
                  <a:lnTo>
                    <a:pt x="406273" y="1046226"/>
                  </a:lnTo>
                  <a:lnTo>
                    <a:pt x="405980" y="1046175"/>
                  </a:lnTo>
                  <a:lnTo>
                    <a:pt x="405396" y="1048004"/>
                  </a:lnTo>
                  <a:lnTo>
                    <a:pt x="405079" y="1048905"/>
                  </a:lnTo>
                  <a:lnTo>
                    <a:pt x="405587" y="1049007"/>
                  </a:lnTo>
                  <a:lnTo>
                    <a:pt x="406577" y="1049223"/>
                  </a:lnTo>
                  <a:lnTo>
                    <a:pt x="406768" y="1047318"/>
                  </a:lnTo>
                  <a:lnTo>
                    <a:pt x="406869" y="1046365"/>
                  </a:lnTo>
                  <a:close/>
                </a:path>
                <a:path w="1057275" h="1091565">
                  <a:moveTo>
                    <a:pt x="423684" y="1061669"/>
                  </a:moveTo>
                  <a:lnTo>
                    <a:pt x="422998" y="1061466"/>
                  </a:lnTo>
                  <a:lnTo>
                    <a:pt x="422313" y="1061110"/>
                  </a:lnTo>
                  <a:lnTo>
                    <a:pt x="421652" y="1061135"/>
                  </a:lnTo>
                  <a:lnTo>
                    <a:pt x="421386" y="1061161"/>
                  </a:lnTo>
                  <a:lnTo>
                    <a:pt x="421144" y="1061999"/>
                  </a:lnTo>
                  <a:lnTo>
                    <a:pt x="420687" y="1062888"/>
                  </a:lnTo>
                  <a:lnTo>
                    <a:pt x="421741" y="1063028"/>
                  </a:lnTo>
                  <a:lnTo>
                    <a:pt x="422478" y="1063294"/>
                  </a:lnTo>
                  <a:lnTo>
                    <a:pt x="423138" y="1063142"/>
                  </a:lnTo>
                  <a:lnTo>
                    <a:pt x="423405" y="1063091"/>
                  </a:lnTo>
                  <a:lnTo>
                    <a:pt x="423494" y="1062202"/>
                  </a:lnTo>
                  <a:lnTo>
                    <a:pt x="423684" y="1061669"/>
                  </a:lnTo>
                  <a:close/>
                </a:path>
                <a:path w="1057275" h="1091565">
                  <a:moveTo>
                    <a:pt x="430834" y="423252"/>
                  </a:moveTo>
                  <a:lnTo>
                    <a:pt x="430606" y="422414"/>
                  </a:lnTo>
                  <a:lnTo>
                    <a:pt x="429526" y="421944"/>
                  </a:lnTo>
                  <a:lnTo>
                    <a:pt x="428980" y="422554"/>
                  </a:lnTo>
                  <a:lnTo>
                    <a:pt x="428663" y="423227"/>
                  </a:lnTo>
                  <a:lnTo>
                    <a:pt x="428117" y="424141"/>
                  </a:lnTo>
                  <a:lnTo>
                    <a:pt x="429171" y="424268"/>
                  </a:lnTo>
                  <a:lnTo>
                    <a:pt x="429882" y="424573"/>
                  </a:lnTo>
                  <a:lnTo>
                    <a:pt x="430237" y="424345"/>
                  </a:lnTo>
                  <a:lnTo>
                    <a:pt x="430606" y="424091"/>
                  </a:lnTo>
                  <a:lnTo>
                    <a:pt x="430834" y="423252"/>
                  </a:lnTo>
                  <a:close/>
                </a:path>
                <a:path w="1057275" h="1091565">
                  <a:moveTo>
                    <a:pt x="434657" y="786193"/>
                  </a:moveTo>
                  <a:lnTo>
                    <a:pt x="434454" y="785774"/>
                  </a:lnTo>
                  <a:lnTo>
                    <a:pt x="434327" y="785495"/>
                  </a:lnTo>
                  <a:lnTo>
                    <a:pt x="433158" y="785355"/>
                  </a:lnTo>
                  <a:lnTo>
                    <a:pt x="432828" y="786066"/>
                  </a:lnTo>
                  <a:lnTo>
                    <a:pt x="432727" y="786777"/>
                  </a:lnTo>
                  <a:lnTo>
                    <a:pt x="432574" y="787450"/>
                  </a:lnTo>
                  <a:lnTo>
                    <a:pt x="433108" y="787488"/>
                  </a:lnTo>
                  <a:lnTo>
                    <a:pt x="433628" y="787488"/>
                  </a:lnTo>
                  <a:lnTo>
                    <a:pt x="434289" y="787501"/>
                  </a:lnTo>
                  <a:lnTo>
                    <a:pt x="434378" y="786803"/>
                  </a:lnTo>
                  <a:lnTo>
                    <a:pt x="434657" y="786193"/>
                  </a:lnTo>
                  <a:close/>
                </a:path>
                <a:path w="1057275" h="1091565">
                  <a:moveTo>
                    <a:pt x="435203" y="697522"/>
                  </a:moveTo>
                  <a:lnTo>
                    <a:pt x="434860" y="696468"/>
                  </a:lnTo>
                  <a:lnTo>
                    <a:pt x="434492" y="695439"/>
                  </a:lnTo>
                  <a:lnTo>
                    <a:pt x="434136" y="694372"/>
                  </a:lnTo>
                  <a:lnTo>
                    <a:pt x="433260" y="694690"/>
                  </a:lnTo>
                  <a:lnTo>
                    <a:pt x="432828" y="694842"/>
                  </a:lnTo>
                  <a:lnTo>
                    <a:pt x="433197" y="695871"/>
                  </a:lnTo>
                  <a:lnTo>
                    <a:pt x="433590" y="696912"/>
                  </a:lnTo>
                  <a:lnTo>
                    <a:pt x="433959" y="697953"/>
                  </a:lnTo>
                  <a:lnTo>
                    <a:pt x="434797" y="697674"/>
                  </a:lnTo>
                  <a:lnTo>
                    <a:pt x="435203" y="697522"/>
                  </a:lnTo>
                  <a:close/>
                </a:path>
                <a:path w="1057275" h="1091565">
                  <a:moveTo>
                    <a:pt x="455701" y="479755"/>
                  </a:moveTo>
                  <a:lnTo>
                    <a:pt x="455117" y="479361"/>
                  </a:lnTo>
                  <a:lnTo>
                    <a:pt x="454520" y="478688"/>
                  </a:lnTo>
                  <a:lnTo>
                    <a:pt x="453948" y="478688"/>
                  </a:lnTo>
                  <a:lnTo>
                    <a:pt x="453440" y="478701"/>
                  </a:lnTo>
                  <a:lnTo>
                    <a:pt x="452958" y="479513"/>
                  </a:lnTo>
                  <a:lnTo>
                    <a:pt x="452031" y="480377"/>
                  </a:lnTo>
                  <a:lnTo>
                    <a:pt x="453224" y="480910"/>
                  </a:lnTo>
                  <a:lnTo>
                    <a:pt x="453961" y="481520"/>
                  </a:lnTo>
                  <a:lnTo>
                    <a:pt x="454482" y="481393"/>
                  </a:lnTo>
                  <a:lnTo>
                    <a:pt x="455002" y="481241"/>
                  </a:lnTo>
                  <a:lnTo>
                    <a:pt x="455295" y="480326"/>
                  </a:lnTo>
                  <a:lnTo>
                    <a:pt x="455701" y="479755"/>
                  </a:lnTo>
                  <a:close/>
                </a:path>
                <a:path w="1057275" h="1091565">
                  <a:moveTo>
                    <a:pt x="458724" y="578561"/>
                  </a:moveTo>
                  <a:lnTo>
                    <a:pt x="458546" y="577862"/>
                  </a:lnTo>
                  <a:lnTo>
                    <a:pt x="458520" y="577075"/>
                  </a:lnTo>
                  <a:lnTo>
                    <a:pt x="458000" y="576224"/>
                  </a:lnTo>
                  <a:lnTo>
                    <a:pt x="457174" y="576402"/>
                  </a:lnTo>
                  <a:lnTo>
                    <a:pt x="456628" y="576376"/>
                  </a:lnTo>
                  <a:lnTo>
                    <a:pt x="456692" y="577138"/>
                  </a:lnTo>
                  <a:lnTo>
                    <a:pt x="456565" y="577926"/>
                  </a:lnTo>
                  <a:lnTo>
                    <a:pt x="456819" y="578586"/>
                  </a:lnTo>
                  <a:lnTo>
                    <a:pt x="457022" y="579081"/>
                  </a:lnTo>
                  <a:lnTo>
                    <a:pt x="457644" y="579424"/>
                  </a:lnTo>
                  <a:lnTo>
                    <a:pt x="458089" y="579818"/>
                  </a:lnTo>
                  <a:lnTo>
                    <a:pt x="458279" y="579399"/>
                  </a:lnTo>
                  <a:lnTo>
                    <a:pt x="458508" y="578993"/>
                  </a:lnTo>
                  <a:lnTo>
                    <a:pt x="458724" y="578561"/>
                  </a:lnTo>
                  <a:close/>
                </a:path>
                <a:path w="1057275" h="1091565">
                  <a:moveTo>
                    <a:pt x="461060" y="1079"/>
                  </a:moveTo>
                  <a:lnTo>
                    <a:pt x="460819" y="609"/>
                  </a:lnTo>
                  <a:lnTo>
                    <a:pt x="460679" y="254"/>
                  </a:lnTo>
                  <a:lnTo>
                    <a:pt x="459879" y="177"/>
                  </a:lnTo>
                  <a:lnTo>
                    <a:pt x="459384" y="0"/>
                  </a:lnTo>
                  <a:lnTo>
                    <a:pt x="458978" y="1397"/>
                  </a:lnTo>
                  <a:lnTo>
                    <a:pt x="458685" y="2451"/>
                  </a:lnTo>
                  <a:lnTo>
                    <a:pt x="459638" y="2387"/>
                  </a:lnTo>
                  <a:lnTo>
                    <a:pt x="460438" y="2565"/>
                  </a:lnTo>
                  <a:lnTo>
                    <a:pt x="460616" y="2286"/>
                  </a:lnTo>
                  <a:lnTo>
                    <a:pt x="460921" y="1879"/>
                  </a:lnTo>
                  <a:lnTo>
                    <a:pt x="461060" y="1079"/>
                  </a:lnTo>
                  <a:close/>
                </a:path>
                <a:path w="1057275" h="1091565">
                  <a:moveTo>
                    <a:pt x="477151" y="1089444"/>
                  </a:moveTo>
                  <a:lnTo>
                    <a:pt x="476999" y="1088783"/>
                  </a:lnTo>
                  <a:lnTo>
                    <a:pt x="476948" y="1088580"/>
                  </a:lnTo>
                  <a:lnTo>
                    <a:pt x="475589" y="1088415"/>
                  </a:lnTo>
                  <a:lnTo>
                    <a:pt x="475272" y="1089190"/>
                  </a:lnTo>
                  <a:lnTo>
                    <a:pt x="475208" y="1089939"/>
                  </a:lnTo>
                  <a:lnTo>
                    <a:pt x="475030" y="1090942"/>
                  </a:lnTo>
                  <a:lnTo>
                    <a:pt x="475869" y="1090904"/>
                  </a:lnTo>
                  <a:lnTo>
                    <a:pt x="476770" y="1091031"/>
                  </a:lnTo>
                  <a:lnTo>
                    <a:pt x="476846" y="1090853"/>
                  </a:lnTo>
                  <a:lnTo>
                    <a:pt x="477075" y="1090218"/>
                  </a:lnTo>
                  <a:lnTo>
                    <a:pt x="477151" y="1089444"/>
                  </a:lnTo>
                  <a:close/>
                </a:path>
                <a:path w="1057275" h="1091565">
                  <a:moveTo>
                    <a:pt x="504685" y="1067447"/>
                  </a:moveTo>
                  <a:lnTo>
                    <a:pt x="504571" y="1066342"/>
                  </a:lnTo>
                  <a:lnTo>
                    <a:pt x="504444" y="1065237"/>
                  </a:lnTo>
                  <a:lnTo>
                    <a:pt x="504329" y="1064145"/>
                  </a:lnTo>
                  <a:lnTo>
                    <a:pt x="504024" y="1064145"/>
                  </a:lnTo>
                  <a:lnTo>
                    <a:pt x="503720" y="1064158"/>
                  </a:lnTo>
                  <a:lnTo>
                    <a:pt x="503402" y="1064158"/>
                  </a:lnTo>
                  <a:lnTo>
                    <a:pt x="503224" y="1064666"/>
                  </a:lnTo>
                  <a:lnTo>
                    <a:pt x="502894" y="1065187"/>
                  </a:lnTo>
                  <a:lnTo>
                    <a:pt x="502945" y="1066355"/>
                  </a:lnTo>
                  <a:lnTo>
                    <a:pt x="503250" y="1067003"/>
                  </a:lnTo>
                  <a:lnTo>
                    <a:pt x="503440" y="1067689"/>
                  </a:lnTo>
                  <a:lnTo>
                    <a:pt x="503847" y="1067574"/>
                  </a:lnTo>
                  <a:lnTo>
                    <a:pt x="504685" y="1067447"/>
                  </a:lnTo>
                  <a:close/>
                </a:path>
                <a:path w="1057275" h="1091565">
                  <a:moveTo>
                    <a:pt x="514400" y="732713"/>
                  </a:moveTo>
                  <a:lnTo>
                    <a:pt x="514210" y="731989"/>
                  </a:lnTo>
                  <a:lnTo>
                    <a:pt x="514007" y="731304"/>
                  </a:lnTo>
                  <a:lnTo>
                    <a:pt x="513549" y="730694"/>
                  </a:lnTo>
                  <a:lnTo>
                    <a:pt x="513194" y="730046"/>
                  </a:lnTo>
                  <a:lnTo>
                    <a:pt x="512889" y="730186"/>
                  </a:lnTo>
                  <a:lnTo>
                    <a:pt x="512254" y="730440"/>
                  </a:lnTo>
                  <a:lnTo>
                    <a:pt x="512686" y="731774"/>
                  </a:lnTo>
                  <a:lnTo>
                    <a:pt x="513092" y="733094"/>
                  </a:lnTo>
                  <a:lnTo>
                    <a:pt x="513511" y="734441"/>
                  </a:lnTo>
                  <a:lnTo>
                    <a:pt x="513791" y="734390"/>
                  </a:lnTo>
                  <a:lnTo>
                    <a:pt x="514045" y="734326"/>
                  </a:lnTo>
                  <a:lnTo>
                    <a:pt x="514350" y="734275"/>
                  </a:lnTo>
                  <a:lnTo>
                    <a:pt x="514311" y="733501"/>
                  </a:lnTo>
                  <a:lnTo>
                    <a:pt x="514400" y="732713"/>
                  </a:lnTo>
                  <a:close/>
                </a:path>
                <a:path w="1057275" h="1091565">
                  <a:moveTo>
                    <a:pt x="520623" y="575665"/>
                  </a:moveTo>
                  <a:lnTo>
                    <a:pt x="520141" y="575487"/>
                  </a:lnTo>
                  <a:lnTo>
                    <a:pt x="519645" y="575297"/>
                  </a:lnTo>
                  <a:lnTo>
                    <a:pt x="518795" y="574967"/>
                  </a:lnTo>
                  <a:lnTo>
                    <a:pt x="518807" y="575843"/>
                  </a:lnTo>
                  <a:lnTo>
                    <a:pt x="518718" y="576402"/>
                  </a:lnTo>
                  <a:lnTo>
                    <a:pt x="518896" y="576884"/>
                  </a:lnTo>
                  <a:lnTo>
                    <a:pt x="518960" y="577062"/>
                  </a:lnTo>
                  <a:lnTo>
                    <a:pt x="519811" y="577215"/>
                  </a:lnTo>
                  <a:lnTo>
                    <a:pt x="519950" y="577100"/>
                  </a:lnTo>
                  <a:lnTo>
                    <a:pt x="520293" y="576732"/>
                  </a:lnTo>
                  <a:lnTo>
                    <a:pt x="520420" y="576148"/>
                  </a:lnTo>
                  <a:lnTo>
                    <a:pt x="520623" y="575665"/>
                  </a:lnTo>
                  <a:close/>
                </a:path>
                <a:path w="1057275" h="1091565">
                  <a:moveTo>
                    <a:pt x="520928" y="1034351"/>
                  </a:moveTo>
                  <a:lnTo>
                    <a:pt x="520636" y="1034173"/>
                  </a:lnTo>
                  <a:lnTo>
                    <a:pt x="520319" y="1034008"/>
                  </a:lnTo>
                  <a:lnTo>
                    <a:pt x="520052" y="1033856"/>
                  </a:lnTo>
                  <a:lnTo>
                    <a:pt x="518223" y="1036599"/>
                  </a:lnTo>
                  <a:lnTo>
                    <a:pt x="518642" y="1036866"/>
                  </a:lnTo>
                  <a:lnTo>
                    <a:pt x="519506" y="1037361"/>
                  </a:lnTo>
                  <a:lnTo>
                    <a:pt x="520471" y="1035354"/>
                  </a:lnTo>
                  <a:lnTo>
                    <a:pt x="520928" y="1034351"/>
                  </a:lnTo>
                  <a:close/>
                </a:path>
                <a:path w="1057275" h="1091565">
                  <a:moveTo>
                    <a:pt x="526097" y="626237"/>
                  </a:moveTo>
                  <a:lnTo>
                    <a:pt x="525754" y="625843"/>
                  </a:lnTo>
                  <a:lnTo>
                    <a:pt x="525170" y="625068"/>
                  </a:lnTo>
                  <a:lnTo>
                    <a:pt x="524268" y="625627"/>
                  </a:lnTo>
                  <a:lnTo>
                    <a:pt x="523519" y="626275"/>
                  </a:lnTo>
                  <a:lnTo>
                    <a:pt x="522744" y="626884"/>
                  </a:lnTo>
                  <a:lnTo>
                    <a:pt x="523367" y="627748"/>
                  </a:lnTo>
                  <a:lnTo>
                    <a:pt x="523659" y="628205"/>
                  </a:lnTo>
                  <a:lnTo>
                    <a:pt x="525284" y="626884"/>
                  </a:lnTo>
                  <a:lnTo>
                    <a:pt x="526097" y="626237"/>
                  </a:lnTo>
                  <a:close/>
                </a:path>
                <a:path w="1057275" h="1091565">
                  <a:moveTo>
                    <a:pt x="527799" y="582891"/>
                  </a:moveTo>
                  <a:lnTo>
                    <a:pt x="526567" y="581291"/>
                  </a:lnTo>
                  <a:lnTo>
                    <a:pt x="525945" y="580504"/>
                  </a:lnTo>
                  <a:lnTo>
                    <a:pt x="525729" y="580656"/>
                  </a:lnTo>
                  <a:lnTo>
                    <a:pt x="525322" y="580936"/>
                  </a:lnTo>
                  <a:lnTo>
                    <a:pt x="526948" y="583438"/>
                  </a:lnTo>
                  <a:lnTo>
                    <a:pt x="527227" y="583260"/>
                  </a:lnTo>
                  <a:lnTo>
                    <a:pt x="527519" y="583069"/>
                  </a:lnTo>
                  <a:lnTo>
                    <a:pt x="527799" y="582891"/>
                  </a:lnTo>
                  <a:close/>
                </a:path>
                <a:path w="1057275" h="1091565">
                  <a:moveTo>
                    <a:pt x="540715" y="512991"/>
                  </a:moveTo>
                  <a:lnTo>
                    <a:pt x="540562" y="512064"/>
                  </a:lnTo>
                  <a:lnTo>
                    <a:pt x="540639" y="511327"/>
                  </a:lnTo>
                  <a:lnTo>
                    <a:pt x="539991" y="511327"/>
                  </a:lnTo>
                  <a:lnTo>
                    <a:pt x="539140" y="511048"/>
                  </a:lnTo>
                  <a:lnTo>
                    <a:pt x="538759" y="511340"/>
                  </a:lnTo>
                  <a:lnTo>
                    <a:pt x="538289" y="511746"/>
                  </a:lnTo>
                  <a:lnTo>
                    <a:pt x="538200" y="512597"/>
                  </a:lnTo>
                  <a:lnTo>
                    <a:pt x="537743" y="513778"/>
                  </a:lnTo>
                  <a:lnTo>
                    <a:pt x="539000" y="513651"/>
                  </a:lnTo>
                  <a:lnTo>
                    <a:pt x="539978" y="513829"/>
                  </a:lnTo>
                  <a:lnTo>
                    <a:pt x="540715" y="512991"/>
                  </a:lnTo>
                  <a:close/>
                </a:path>
                <a:path w="1057275" h="1091565">
                  <a:moveTo>
                    <a:pt x="551040" y="251764"/>
                  </a:moveTo>
                  <a:lnTo>
                    <a:pt x="550240" y="251358"/>
                  </a:lnTo>
                  <a:lnTo>
                    <a:pt x="549452" y="251079"/>
                  </a:lnTo>
                  <a:lnTo>
                    <a:pt x="548703" y="250786"/>
                  </a:lnTo>
                  <a:lnTo>
                    <a:pt x="548500" y="251510"/>
                  </a:lnTo>
                  <a:lnTo>
                    <a:pt x="548284" y="252209"/>
                  </a:lnTo>
                  <a:lnTo>
                    <a:pt x="548093" y="252920"/>
                  </a:lnTo>
                  <a:lnTo>
                    <a:pt x="548995" y="252844"/>
                  </a:lnTo>
                  <a:lnTo>
                    <a:pt x="549884" y="252818"/>
                  </a:lnTo>
                  <a:lnTo>
                    <a:pt x="550900" y="252653"/>
                  </a:lnTo>
                  <a:lnTo>
                    <a:pt x="551040" y="251764"/>
                  </a:lnTo>
                  <a:close/>
                </a:path>
                <a:path w="1057275" h="1091565">
                  <a:moveTo>
                    <a:pt x="551573" y="914742"/>
                  </a:moveTo>
                  <a:lnTo>
                    <a:pt x="551319" y="913409"/>
                  </a:lnTo>
                  <a:lnTo>
                    <a:pt x="550748" y="910755"/>
                  </a:lnTo>
                  <a:lnTo>
                    <a:pt x="550214" y="910831"/>
                  </a:lnTo>
                  <a:lnTo>
                    <a:pt x="549656" y="910882"/>
                  </a:lnTo>
                  <a:lnTo>
                    <a:pt x="549122" y="910983"/>
                  </a:lnTo>
                  <a:lnTo>
                    <a:pt x="550024" y="913688"/>
                  </a:lnTo>
                  <a:lnTo>
                    <a:pt x="550456" y="915073"/>
                  </a:lnTo>
                  <a:lnTo>
                    <a:pt x="550837" y="914958"/>
                  </a:lnTo>
                  <a:lnTo>
                    <a:pt x="551205" y="914831"/>
                  </a:lnTo>
                  <a:lnTo>
                    <a:pt x="551573" y="914742"/>
                  </a:lnTo>
                  <a:close/>
                </a:path>
                <a:path w="1057275" h="1091565">
                  <a:moveTo>
                    <a:pt x="587146" y="608228"/>
                  </a:moveTo>
                  <a:lnTo>
                    <a:pt x="586917" y="607707"/>
                  </a:lnTo>
                  <a:lnTo>
                    <a:pt x="586498" y="606704"/>
                  </a:lnTo>
                  <a:lnTo>
                    <a:pt x="585520" y="607072"/>
                  </a:lnTo>
                  <a:lnTo>
                    <a:pt x="584542" y="607428"/>
                  </a:lnTo>
                  <a:lnTo>
                    <a:pt x="583615" y="607872"/>
                  </a:lnTo>
                  <a:lnTo>
                    <a:pt x="583971" y="608876"/>
                  </a:lnTo>
                  <a:lnTo>
                    <a:pt x="584149" y="609396"/>
                  </a:lnTo>
                  <a:lnTo>
                    <a:pt x="585165" y="609015"/>
                  </a:lnTo>
                  <a:lnTo>
                    <a:pt x="587146" y="608228"/>
                  </a:lnTo>
                  <a:close/>
                </a:path>
                <a:path w="1057275" h="1091565">
                  <a:moveTo>
                    <a:pt x="611568" y="773671"/>
                  </a:moveTo>
                  <a:lnTo>
                    <a:pt x="611149" y="773010"/>
                  </a:lnTo>
                  <a:lnTo>
                    <a:pt x="610260" y="772833"/>
                  </a:lnTo>
                  <a:lnTo>
                    <a:pt x="609930" y="773010"/>
                  </a:lnTo>
                  <a:lnTo>
                    <a:pt x="609485" y="773252"/>
                  </a:lnTo>
                  <a:lnTo>
                    <a:pt x="609269" y="773950"/>
                  </a:lnTo>
                  <a:lnTo>
                    <a:pt x="608711" y="774814"/>
                  </a:lnTo>
                  <a:lnTo>
                    <a:pt x="610260" y="774865"/>
                  </a:lnTo>
                  <a:lnTo>
                    <a:pt x="611035" y="775093"/>
                  </a:lnTo>
                  <a:lnTo>
                    <a:pt x="611251" y="774852"/>
                  </a:lnTo>
                  <a:lnTo>
                    <a:pt x="611530" y="774522"/>
                  </a:lnTo>
                  <a:lnTo>
                    <a:pt x="611568" y="773671"/>
                  </a:lnTo>
                  <a:close/>
                </a:path>
                <a:path w="1057275" h="1091565">
                  <a:moveTo>
                    <a:pt x="630542" y="443077"/>
                  </a:moveTo>
                  <a:lnTo>
                    <a:pt x="630008" y="442417"/>
                  </a:lnTo>
                  <a:lnTo>
                    <a:pt x="629488" y="441706"/>
                  </a:lnTo>
                  <a:lnTo>
                    <a:pt x="628904" y="441109"/>
                  </a:lnTo>
                  <a:lnTo>
                    <a:pt x="628307" y="441401"/>
                  </a:lnTo>
                  <a:lnTo>
                    <a:pt x="627976" y="441553"/>
                  </a:lnTo>
                  <a:lnTo>
                    <a:pt x="629285" y="443966"/>
                  </a:lnTo>
                  <a:lnTo>
                    <a:pt x="629704" y="443674"/>
                  </a:lnTo>
                  <a:lnTo>
                    <a:pt x="630110" y="443369"/>
                  </a:lnTo>
                  <a:lnTo>
                    <a:pt x="630542" y="443077"/>
                  </a:lnTo>
                  <a:close/>
                </a:path>
                <a:path w="1057275" h="1091565">
                  <a:moveTo>
                    <a:pt x="637298" y="289331"/>
                  </a:moveTo>
                  <a:lnTo>
                    <a:pt x="636447" y="288848"/>
                  </a:lnTo>
                  <a:lnTo>
                    <a:pt x="635812" y="289750"/>
                  </a:lnTo>
                  <a:lnTo>
                    <a:pt x="635165" y="290652"/>
                  </a:lnTo>
                  <a:lnTo>
                    <a:pt x="633869" y="292519"/>
                  </a:lnTo>
                  <a:lnTo>
                    <a:pt x="635558" y="291757"/>
                  </a:lnTo>
                  <a:lnTo>
                    <a:pt x="636270" y="291655"/>
                  </a:lnTo>
                  <a:lnTo>
                    <a:pt x="636968" y="290728"/>
                  </a:lnTo>
                  <a:lnTo>
                    <a:pt x="637082" y="289979"/>
                  </a:lnTo>
                  <a:lnTo>
                    <a:pt x="637298" y="289331"/>
                  </a:lnTo>
                  <a:close/>
                </a:path>
                <a:path w="1057275" h="1091565">
                  <a:moveTo>
                    <a:pt x="641756" y="830211"/>
                  </a:moveTo>
                  <a:lnTo>
                    <a:pt x="641299" y="829271"/>
                  </a:lnTo>
                  <a:lnTo>
                    <a:pt x="640803" y="828459"/>
                  </a:lnTo>
                  <a:lnTo>
                    <a:pt x="640321" y="827646"/>
                  </a:lnTo>
                  <a:lnTo>
                    <a:pt x="639940" y="827862"/>
                  </a:lnTo>
                  <a:lnTo>
                    <a:pt x="639165" y="828268"/>
                  </a:lnTo>
                  <a:lnTo>
                    <a:pt x="639724" y="829144"/>
                  </a:lnTo>
                  <a:lnTo>
                    <a:pt x="640270" y="830008"/>
                  </a:lnTo>
                  <a:lnTo>
                    <a:pt x="640842" y="830846"/>
                  </a:lnTo>
                  <a:lnTo>
                    <a:pt x="641146" y="830605"/>
                  </a:lnTo>
                  <a:lnTo>
                    <a:pt x="641756" y="830211"/>
                  </a:lnTo>
                  <a:close/>
                </a:path>
                <a:path w="1057275" h="1091565">
                  <a:moveTo>
                    <a:pt x="641781" y="539064"/>
                  </a:moveTo>
                  <a:lnTo>
                    <a:pt x="641235" y="538200"/>
                  </a:lnTo>
                  <a:lnTo>
                    <a:pt x="640105" y="536473"/>
                  </a:lnTo>
                  <a:lnTo>
                    <a:pt x="638860" y="537451"/>
                  </a:lnTo>
                  <a:lnTo>
                    <a:pt x="639483" y="538200"/>
                  </a:lnTo>
                  <a:lnTo>
                    <a:pt x="640105" y="538975"/>
                  </a:lnTo>
                  <a:lnTo>
                    <a:pt x="640740" y="539737"/>
                  </a:lnTo>
                  <a:lnTo>
                    <a:pt x="641438" y="539292"/>
                  </a:lnTo>
                  <a:lnTo>
                    <a:pt x="641781" y="539064"/>
                  </a:lnTo>
                  <a:close/>
                </a:path>
                <a:path w="1057275" h="1091565">
                  <a:moveTo>
                    <a:pt x="668947" y="723138"/>
                  </a:moveTo>
                  <a:lnTo>
                    <a:pt x="667931" y="722210"/>
                  </a:lnTo>
                  <a:lnTo>
                    <a:pt x="666915" y="721271"/>
                  </a:lnTo>
                  <a:lnTo>
                    <a:pt x="665899" y="720369"/>
                  </a:lnTo>
                  <a:lnTo>
                    <a:pt x="665543" y="720712"/>
                  </a:lnTo>
                  <a:lnTo>
                    <a:pt x="665200" y="721029"/>
                  </a:lnTo>
                  <a:lnTo>
                    <a:pt x="664870" y="721385"/>
                  </a:lnTo>
                  <a:lnTo>
                    <a:pt x="665695" y="722388"/>
                  </a:lnTo>
                  <a:lnTo>
                    <a:pt x="666546" y="723392"/>
                  </a:lnTo>
                  <a:lnTo>
                    <a:pt x="667372" y="724408"/>
                  </a:lnTo>
                  <a:lnTo>
                    <a:pt x="668947" y="723138"/>
                  </a:lnTo>
                  <a:close/>
                </a:path>
                <a:path w="1057275" h="1091565">
                  <a:moveTo>
                    <a:pt x="669188" y="843305"/>
                  </a:moveTo>
                  <a:lnTo>
                    <a:pt x="668096" y="843305"/>
                  </a:lnTo>
                  <a:lnTo>
                    <a:pt x="667562" y="843292"/>
                  </a:lnTo>
                  <a:lnTo>
                    <a:pt x="667639" y="844308"/>
                  </a:lnTo>
                  <a:lnTo>
                    <a:pt x="667715" y="845337"/>
                  </a:lnTo>
                  <a:lnTo>
                    <a:pt x="667867" y="846340"/>
                  </a:lnTo>
                  <a:lnTo>
                    <a:pt x="668832" y="846404"/>
                  </a:lnTo>
                  <a:lnTo>
                    <a:pt x="668997" y="845350"/>
                  </a:lnTo>
                  <a:lnTo>
                    <a:pt x="669099" y="844321"/>
                  </a:lnTo>
                  <a:lnTo>
                    <a:pt x="669188" y="843305"/>
                  </a:lnTo>
                  <a:close/>
                </a:path>
                <a:path w="1057275" h="1091565">
                  <a:moveTo>
                    <a:pt x="673468" y="304444"/>
                  </a:moveTo>
                  <a:lnTo>
                    <a:pt x="672693" y="303707"/>
                  </a:lnTo>
                  <a:lnTo>
                    <a:pt x="671144" y="302209"/>
                  </a:lnTo>
                  <a:lnTo>
                    <a:pt x="670864" y="302501"/>
                  </a:lnTo>
                  <a:lnTo>
                    <a:pt x="670610" y="302806"/>
                  </a:lnTo>
                  <a:lnTo>
                    <a:pt x="670331" y="303085"/>
                  </a:lnTo>
                  <a:lnTo>
                    <a:pt x="671144" y="303796"/>
                  </a:lnTo>
                  <a:lnTo>
                    <a:pt x="672744" y="305219"/>
                  </a:lnTo>
                  <a:lnTo>
                    <a:pt x="672973" y="304952"/>
                  </a:lnTo>
                  <a:lnTo>
                    <a:pt x="673227" y="304698"/>
                  </a:lnTo>
                  <a:lnTo>
                    <a:pt x="673468" y="304444"/>
                  </a:lnTo>
                  <a:close/>
                </a:path>
                <a:path w="1057275" h="1091565">
                  <a:moveTo>
                    <a:pt x="679538" y="304279"/>
                  </a:moveTo>
                  <a:lnTo>
                    <a:pt x="678688" y="303987"/>
                  </a:lnTo>
                  <a:lnTo>
                    <a:pt x="676719" y="302844"/>
                  </a:lnTo>
                  <a:lnTo>
                    <a:pt x="677176" y="304203"/>
                  </a:lnTo>
                  <a:lnTo>
                    <a:pt x="677265" y="304850"/>
                  </a:lnTo>
                  <a:lnTo>
                    <a:pt x="677595" y="305371"/>
                  </a:lnTo>
                  <a:lnTo>
                    <a:pt x="677862" y="305816"/>
                  </a:lnTo>
                  <a:lnTo>
                    <a:pt x="678408" y="306108"/>
                  </a:lnTo>
                  <a:lnTo>
                    <a:pt x="678840" y="306463"/>
                  </a:lnTo>
                  <a:lnTo>
                    <a:pt x="679107" y="305828"/>
                  </a:lnTo>
                  <a:lnTo>
                    <a:pt x="679526" y="305193"/>
                  </a:lnTo>
                  <a:lnTo>
                    <a:pt x="679538" y="304279"/>
                  </a:lnTo>
                  <a:close/>
                </a:path>
                <a:path w="1057275" h="1091565">
                  <a:moveTo>
                    <a:pt x="706894" y="437883"/>
                  </a:moveTo>
                  <a:lnTo>
                    <a:pt x="706767" y="437210"/>
                  </a:lnTo>
                  <a:lnTo>
                    <a:pt x="706742" y="437032"/>
                  </a:lnTo>
                  <a:lnTo>
                    <a:pt x="705434" y="436740"/>
                  </a:lnTo>
                  <a:lnTo>
                    <a:pt x="705345" y="436867"/>
                  </a:lnTo>
                  <a:lnTo>
                    <a:pt x="705002" y="437451"/>
                  </a:lnTo>
                  <a:lnTo>
                    <a:pt x="704900" y="438175"/>
                  </a:lnTo>
                  <a:lnTo>
                    <a:pt x="704621" y="439115"/>
                  </a:lnTo>
                  <a:lnTo>
                    <a:pt x="705523" y="439204"/>
                  </a:lnTo>
                  <a:lnTo>
                    <a:pt x="706412" y="439407"/>
                  </a:lnTo>
                  <a:lnTo>
                    <a:pt x="706475" y="439242"/>
                  </a:lnTo>
                  <a:lnTo>
                    <a:pt x="706755" y="438632"/>
                  </a:lnTo>
                  <a:lnTo>
                    <a:pt x="706894" y="437883"/>
                  </a:lnTo>
                  <a:close/>
                </a:path>
                <a:path w="1057275" h="1091565">
                  <a:moveTo>
                    <a:pt x="729983" y="971473"/>
                  </a:moveTo>
                  <a:lnTo>
                    <a:pt x="728357" y="968971"/>
                  </a:lnTo>
                  <a:lnTo>
                    <a:pt x="727964" y="969264"/>
                  </a:lnTo>
                  <a:lnTo>
                    <a:pt x="727583" y="969568"/>
                  </a:lnTo>
                  <a:lnTo>
                    <a:pt x="727189" y="969860"/>
                  </a:lnTo>
                  <a:lnTo>
                    <a:pt x="727837" y="970635"/>
                  </a:lnTo>
                  <a:lnTo>
                    <a:pt x="728484" y="971384"/>
                  </a:lnTo>
                  <a:lnTo>
                    <a:pt x="729132" y="972172"/>
                  </a:lnTo>
                  <a:lnTo>
                    <a:pt x="729411" y="971931"/>
                  </a:lnTo>
                  <a:lnTo>
                    <a:pt x="729703" y="971689"/>
                  </a:lnTo>
                  <a:lnTo>
                    <a:pt x="729983" y="971473"/>
                  </a:lnTo>
                  <a:close/>
                </a:path>
                <a:path w="1057275" h="1091565">
                  <a:moveTo>
                    <a:pt x="734225" y="441579"/>
                  </a:moveTo>
                  <a:lnTo>
                    <a:pt x="733882" y="441401"/>
                  </a:lnTo>
                  <a:lnTo>
                    <a:pt x="733564" y="441210"/>
                  </a:lnTo>
                  <a:lnTo>
                    <a:pt x="733234" y="441045"/>
                  </a:lnTo>
                  <a:lnTo>
                    <a:pt x="732790" y="441858"/>
                  </a:lnTo>
                  <a:lnTo>
                    <a:pt x="731888" y="443484"/>
                  </a:lnTo>
                  <a:lnTo>
                    <a:pt x="732167" y="443649"/>
                  </a:lnTo>
                  <a:lnTo>
                    <a:pt x="732459" y="443826"/>
                  </a:lnTo>
                  <a:lnTo>
                    <a:pt x="732751" y="443966"/>
                  </a:lnTo>
                  <a:lnTo>
                    <a:pt x="733717" y="442379"/>
                  </a:lnTo>
                  <a:lnTo>
                    <a:pt x="734225" y="441579"/>
                  </a:lnTo>
                  <a:close/>
                </a:path>
                <a:path w="1057275" h="1091565">
                  <a:moveTo>
                    <a:pt x="754570" y="1000010"/>
                  </a:moveTo>
                  <a:lnTo>
                    <a:pt x="754037" y="999871"/>
                  </a:lnTo>
                  <a:lnTo>
                    <a:pt x="753237" y="999451"/>
                  </a:lnTo>
                  <a:lnTo>
                    <a:pt x="752995" y="999655"/>
                  </a:lnTo>
                  <a:lnTo>
                    <a:pt x="752462" y="1000112"/>
                  </a:lnTo>
                  <a:lnTo>
                    <a:pt x="752208" y="1000887"/>
                  </a:lnTo>
                  <a:lnTo>
                    <a:pt x="751725" y="1001737"/>
                  </a:lnTo>
                  <a:lnTo>
                    <a:pt x="752589" y="1002106"/>
                  </a:lnTo>
                  <a:lnTo>
                    <a:pt x="753592" y="1002512"/>
                  </a:lnTo>
                  <a:lnTo>
                    <a:pt x="754570" y="1000010"/>
                  </a:lnTo>
                  <a:close/>
                </a:path>
                <a:path w="1057275" h="1091565">
                  <a:moveTo>
                    <a:pt x="769073" y="898956"/>
                  </a:moveTo>
                  <a:lnTo>
                    <a:pt x="768007" y="896708"/>
                  </a:lnTo>
                  <a:lnTo>
                    <a:pt x="767562" y="895718"/>
                  </a:lnTo>
                  <a:lnTo>
                    <a:pt x="766368" y="897547"/>
                  </a:lnTo>
                  <a:lnTo>
                    <a:pt x="765505" y="899185"/>
                  </a:lnTo>
                  <a:lnTo>
                    <a:pt x="769073" y="898956"/>
                  </a:lnTo>
                  <a:close/>
                </a:path>
                <a:path w="1057275" h="1091565">
                  <a:moveTo>
                    <a:pt x="770382" y="636803"/>
                  </a:moveTo>
                  <a:lnTo>
                    <a:pt x="768680" y="638708"/>
                  </a:lnTo>
                  <a:lnTo>
                    <a:pt x="770267" y="641083"/>
                  </a:lnTo>
                  <a:lnTo>
                    <a:pt x="770331" y="639457"/>
                  </a:lnTo>
                  <a:lnTo>
                    <a:pt x="770382" y="636803"/>
                  </a:lnTo>
                  <a:close/>
                </a:path>
                <a:path w="1057275" h="1091565">
                  <a:moveTo>
                    <a:pt x="770420" y="853516"/>
                  </a:moveTo>
                  <a:lnTo>
                    <a:pt x="769302" y="853147"/>
                  </a:lnTo>
                  <a:lnTo>
                    <a:pt x="768286" y="852754"/>
                  </a:lnTo>
                  <a:lnTo>
                    <a:pt x="768108" y="853236"/>
                  </a:lnTo>
                  <a:lnTo>
                    <a:pt x="767689" y="854011"/>
                  </a:lnTo>
                  <a:lnTo>
                    <a:pt x="768299" y="854570"/>
                  </a:lnTo>
                  <a:lnTo>
                    <a:pt x="768959" y="854900"/>
                  </a:lnTo>
                  <a:lnTo>
                    <a:pt x="769594" y="854951"/>
                  </a:lnTo>
                  <a:lnTo>
                    <a:pt x="769835" y="854951"/>
                  </a:lnTo>
                  <a:lnTo>
                    <a:pt x="770128" y="854049"/>
                  </a:lnTo>
                  <a:lnTo>
                    <a:pt x="770420" y="853516"/>
                  </a:lnTo>
                  <a:close/>
                </a:path>
                <a:path w="1057275" h="1091565">
                  <a:moveTo>
                    <a:pt x="772134" y="266331"/>
                  </a:moveTo>
                  <a:lnTo>
                    <a:pt x="771994" y="265836"/>
                  </a:lnTo>
                  <a:lnTo>
                    <a:pt x="771944" y="265633"/>
                  </a:lnTo>
                  <a:lnTo>
                    <a:pt x="771093" y="265671"/>
                  </a:lnTo>
                  <a:lnTo>
                    <a:pt x="770369" y="265544"/>
                  </a:lnTo>
                  <a:lnTo>
                    <a:pt x="770318" y="266331"/>
                  </a:lnTo>
                  <a:lnTo>
                    <a:pt x="770267" y="266890"/>
                  </a:lnTo>
                  <a:lnTo>
                    <a:pt x="770242" y="267449"/>
                  </a:lnTo>
                  <a:lnTo>
                    <a:pt x="770763" y="267462"/>
                  </a:lnTo>
                  <a:lnTo>
                    <a:pt x="771537" y="267716"/>
                  </a:lnTo>
                  <a:lnTo>
                    <a:pt x="771753" y="267462"/>
                  </a:lnTo>
                  <a:lnTo>
                    <a:pt x="772045" y="267106"/>
                  </a:lnTo>
                  <a:lnTo>
                    <a:pt x="772134" y="266331"/>
                  </a:lnTo>
                  <a:close/>
                </a:path>
                <a:path w="1057275" h="1091565">
                  <a:moveTo>
                    <a:pt x="791616" y="569556"/>
                  </a:moveTo>
                  <a:lnTo>
                    <a:pt x="790206" y="570090"/>
                  </a:lnTo>
                  <a:lnTo>
                    <a:pt x="789546" y="570141"/>
                  </a:lnTo>
                  <a:lnTo>
                    <a:pt x="789203" y="570509"/>
                  </a:lnTo>
                  <a:lnTo>
                    <a:pt x="788695" y="571017"/>
                  </a:lnTo>
                  <a:lnTo>
                    <a:pt x="788441" y="571728"/>
                  </a:lnTo>
                  <a:lnTo>
                    <a:pt x="788073" y="572376"/>
                  </a:lnTo>
                  <a:lnTo>
                    <a:pt x="788454" y="572655"/>
                  </a:lnTo>
                  <a:lnTo>
                    <a:pt x="788835" y="572922"/>
                  </a:lnTo>
                  <a:lnTo>
                    <a:pt x="789216" y="573201"/>
                  </a:lnTo>
                  <a:lnTo>
                    <a:pt x="789863" y="572236"/>
                  </a:lnTo>
                  <a:lnTo>
                    <a:pt x="790486" y="571246"/>
                  </a:lnTo>
                  <a:lnTo>
                    <a:pt x="791616" y="569556"/>
                  </a:lnTo>
                  <a:close/>
                </a:path>
                <a:path w="1057275" h="1091565">
                  <a:moveTo>
                    <a:pt x="792937" y="96367"/>
                  </a:moveTo>
                  <a:lnTo>
                    <a:pt x="791933" y="95008"/>
                  </a:lnTo>
                  <a:lnTo>
                    <a:pt x="791438" y="94322"/>
                  </a:lnTo>
                  <a:lnTo>
                    <a:pt x="791083" y="94602"/>
                  </a:lnTo>
                  <a:lnTo>
                    <a:pt x="790714" y="94869"/>
                  </a:lnTo>
                  <a:lnTo>
                    <a:pt x="790371" y="95148"/>
                  </a:lnTo>
                  <a:lnTo>
                    <a:pt x="791019" y="95758"/>
                  </a:lnTo>
                  <a:lnTo>
                    <a:pt x="791654" y="96354"/>
                  </a:lnTo>
                  <a:lnTo>
                    <a:pt x="792302" y="96939"/>
                  </a:lnTo>
                  <a:lnTo>
                    <a:pt x="792505" y="96748"/>
                  </a:lnTo>
                  <a:lnTo>
                    <a:pt x="792721" y="96570"/>
                  </a:lnTo>
                  <a:lnTo>
                    <a:pt x="792937" y="96367"/>
                  </a:lnTo>
                  <a:close/>
                </a:path>
                <a:path w="1057275" h="1091565">
                  <a:moveTo>
                    <a:pt x="811466" y="772566"/>
                  </a:moveTo>
                  <a:lnTo>
                    <a:pt x="811415" y="772236"/>
                  </a:lnTo>
                  <a:lnTo>
                    <a:pt x="811352" y="771906"/>
                  </a:lnTo>
                  <a:lnTo>
                    <a:pt x="811314" y="771588"/>
                  </a:lnTo>
                  <a:lnTo>
                    <a:pt x="810247" y="771652"/>
                  </a:lnTo>
                  <a:lnTo>
                    <a:pt x="809193" y="771690"/>
                  </a:lnTo>
                  <a:lnTo>
                    <a:pt x="808126" y="771740"/>
                  </a:lnTo>
                  <a:lnTo>
                    <a:pt x="808177" y="772236"/>
                  </a:lnTo>
                  <a:lnTo>
                    <a:pt x="808240" y="772718"/>
                  </a:lnTo>
                  <a:lnTo>
                    <a:pt x="808278" y="773214"/>
                  </a:lnTo>
                  <a:lnTo>
                    <a:pt x="810399" y="772795"/>
                  </a:lnTo>
                  <a:lnTo>
                    <a:pt x="811466" y="772566"/>
                  </a:lnTo>
                  <a:close/>
                </a:path>
                <a:path w="1057275" h="1091565">
                  <a:moveTo>
                    <a:pt x="857046" y="670521"/>
                  </a:moveTo>
                  <a:lnTo>
                    <a:pt x="856729" y="670331"/>
                  </a:lnTo>
                  <a:lnTo>
                    <a:pt x="856081" y="669975"/>
                  </a:lnTo>
                  <a:lnTo>
                    <a:pt x="855484" y="670864"/>
                  </a:lnTo>
                  <a:lnTo>
                    <a:pt x="854900" y="671766"/>
                  </a:lnTo>
                  <a:lnTo>
                    <a:pt x="854303" y="672655"/>
                  </a:lnTo>
                  <a:lnTo>
                    <a:pt x="854786" y="672909"/>
                  </a:lnTo>
                  <a:lnTo>
                    <a:pt x="855713" y="673430"/>
                  </a:lnTo>
                  <a:lnTo>
                    <a:pt x="856170" y="672465"/>
                  </a:lnTo>
                  <a:lnTo>
                    <a:pt x="856602" y="671474"/>
                  </a:lnTo>
                  <a:lnTo>
                    <a:pt x="857046" y="670521"/>
                  </a:lnTo>
                  <a:close/>
                </a:path>
                <a:path w="1057275" h="1091565">
                  <a:moveTo>
                    <a:pt x="880948" y="715454"/>
                  </a:moveTo>
                  <a:lnTo>
                    <a:pt x="880630" y="713244"/>
                  </a:lnTo>
                  <a:lnTo>
                    <a:pt x="880465" y="712127"/>
                  </a:lnTo>
                  <a:lnTo>
                    <a:pt x="880046" y="712190"/>
                  </a:lnTo>
                  <a:lnTo>
                    <a:pt x="879221" y="712304"/>
                  </a:lnTo>
                  <a:lnTo>
                    <a:pt x="879335" y="713435"/>
                  </a:lnTo>
                  <a:lnTo>
                    <a:pt x="879487" y="714540"/>
                  </a:lnTo>
                  <a:lnTo>
                    <a:pt x="879627" y="715670"/>
                  </a:lnTo>
                  <a:lnTo>
                    <a:pt x="880071" y="715594"/>
                  </a:lnTo>
                  <a:lnTo>
                    <a:pt x="880516" y="715543"/>
                  </a:lnTo>
                  <a:lnTo>
                    <a:pt x="880948" y="715454"/>
                  </a:lnTo>
                  <a:close/>
                </a:path>
                <a:path w="1057275" h="1091565">
                  <a:moveTo>
                    <a:pt x="910932" y="699833"/>
                  </a:moveTo>
                  <a:lnTo>
                    <a:pt x="910729" y="699185"/>
                  </a:lnTo>
                  <a:lnTo>
                    <a:pt x="910640" y="698944"/>
                  </a:lnTo>
                  <a:lnTo>
                    <a:pt x="909739" y="698982"/>
                  </a:lnTo>
                  <a:lnTo>
                    <a:pt x="908723" y="698817"/>
                  </a:lnTo>
                  <a:lnTo>
                    <a:pt x="908900" y="699820"/>
                  </a:lnTo>
                  <a:lnTo>
                    <a:pt x="908862" y="700608"/>
                  </a:lnTo>
                  <a:lnTo>
                    <a:pt x="909218" y="701154"/>
                  </a:lnTo>
                  <a:lnTo>
                    <a:pt x="909383" y="701433"/>
                  </a:lnTo>
                  <a:lnTo>
                    <a:pt x="910234" y="701268"/>
                  </a:lnTo>
                  <a:lnTo>
                    <a:pt x="910793" y="701306"/>
                  </a:lnTo>
                  <a:lnTo>
                    <a:pt x="910793" y="700582"/>
                  </a:lnTo>
                  <a:lnTo>
                    <a:pt x="910932" y="699833"/>
                  </a:lnTo>
                  <a:close/>
                </a:path>
                <a:path w="1057275" h="1091565">
                  <a:moveTo>
                    <a:pt x="918438" y="829513"/>
                  </a:moveTo>
                  <a:lnTo>
                    <a:pt x="917803" y="828548"/>
                  </a:lnTo>
                  <a:lnTo>
                    <a:pt x="917511" y="828052"/>
                  </a:lnTo>
                  <a:lnTo>
                    <a:pt x="916686" y="828700"/>
                  </a:lnTo>
                  <a:lnTo>
                    <a:pt x="915860" y="829310"/>
                  </a:lnTo>
                  <a:lnTo>
                    <a:pt x="915060" y="830046"/>
                  </a:lnTo>
                  <a:lnTo>
                    <a:pt x="915606" y="830872"/>
                  </a:lnTo>
                  <a:lnTo>
                    <a:pt x="916609" y="830453"/>
                  </a:lnTo>
                  <a:lnTo>
                    <a:pt x="918438" y="829513"/>
                  </a:lnTo>
                  <a:close/>
                </a:path>
                <a:path w="1057275" h="1091565">
                  <a:moveTo>
                    <a:pt x="927303" y="818019"/>
                  </a:moveTo>
                  <a:lnTo>
                    <a:pt x="927100" y="817880"/>
                  </a:lnTo>
                  <a:lnTo>
                    <a:pt x="926490" y="817473"/>
                  </a:lnTo>
                  <a:lnTo>
                    <a:pt x="925715" y="817346"/>
                  </a:lnTo>
                  <a:lnTo>
                    <a:pt x="925017" y="817130"/>
                  </a:lnTo>
                  <a:lnTo>
                    <a:pt x="924941" y="817638"/>
                  </a:lnTo>
                  <a:lnTo>
                    <a:pt x="924648" y="818375"/>
                  </a:lnTo>
                  <a:lnTo>
                    <a:pt x="924852" y="818603"/>
                  </a:lnTo>
                  <a:lnTo>
                    <a:pt x="925322" y="819073"/>
                  </a:lnTo>
                  <a:lnTo>
                    <a:pt x="926058" y="819289"/>
                  </a:lnTo>
                  <a:lnTo>
                    <a:pt x="927100" y="819797"/>
                  </a:lnTo>
                  <a:lnTo>
                    <a:pt x="927112" y="818781"/>
                  </a:lnTo>
                  <a:lnTo>
                    <a:pt x="927303" y="818019"/>
                  </a:lnTo>
                  <a:close/>
                </a:path>
                <a:path w="1057275" h="1091565">
                  <a:moveTo>
                    <a:pt x="946835" y="793965"/>
                  </a:moveTo>
                  <a:lnTo>
                    <a:pt x="945819" y="793407"/>
                  </a:lnTo>
                  <a:lnTo>
                    <a:pt x="944829" y="793546"/>
                  </a:lnTo>
                  <a:lnTo>
                    <a:pt x="943978" y="793457"/>
                  </a:lnTo>
                  <a:lnTo>
                    <a:pt x="944016" y="794169"/>
                  </a:lnTo>
                  <a:lnTo>
                    <a:pt x="943838" y="795070"/>
                  </a:lnTo>
                  <a:lnTo>
                    <a:pt x="944206" y="795553"/>
                  </a:lnTo>
                  <a:lnTo>
                    <a:pt x="944524" y="795997"/>
                  </a:lnTo>
                  <a:lnTo>
                    <a:pt x="945438" y="796023"/>
                  </a:lnTo>
                  <a:lnTo>
                    <a:pt x="946619" y="796417"/>
                  </a:lnTo>
                  <a:lnTo>
                    <a:pt x="946594" y="795134"/>
                  </a:lnTo>
                  <a:lnTo>
                    <a:pt x="946835" y="793965"/>
                  </a:lnTo>
                  <a:close/>
                </a:path>
                <a:path w="1057275" h="1091565">
                  <a:moveTo>
                    <a:pt x="964031" y="410565"/>
                  </a:moveTo>
                  <a:lnTo>
                    <a:pt x="963345" y="409841"/>
                  </a:lnTo>
                  <a:lnTo>
                    <a:pt x="962621" y="409117"/>
                  </a:lnTo>
                  <a:lnTo>
                    <a:pt x="961923" y="408381"/>
                  </a:lnTo>
                  <a:lnTo>
                    <a:pt x="961644" y="408647"/>
                  </a:lnTo>
                  <a:lnTo>
                    <a:pt x="961110" y="409194"/>
                  </a:lnTo>
                  <a:lnTo>
                    <a:pt x="961859" y="409905"/>
                  </a:lnTo>
                  <a:lnTo>
                    <a:pt x="962609" y="410591"/>
                  </a:lnTo>
                  <a:lnTo>
                    <a:pt x="963358" y="411289"/>
                  </a:lnTo>
                  <a:lnTo>
                    <a:pt x="963574" y="411048"/>
                  </a:lnTo>
                  <a:lnTo>
                    <a:pt x="963815" y="410806"/>
                  </a:lnTo>
                  <a:lnTo>
                    <a:pt x="964031" y="410565"/>
                  </a:lnTo>
                  <a:close/>
                </a:path>
                <a:path w="1057275" h="1091565">
                  <a:moveTo>
                    <a:pt x="973239" y="330200"/>
                  </a:moveTo>
                  <a:lnTo>
                    <a:pt x="972362" y="329311"/>
                  </a:lnTo>
                  <a:lnTo>
                    <a:pt x="970597" y="327507"/>
                  </a:lnTo>
                  <a:lnTo>
                    <a:pt x="970000" y="328053"/>
                  </a:lnTo>
                  <a:lnTo>
                    <a:pt x="969708" y="328345"/>
                  </a:lnTo>
                  <a:lnTo>
                    <a:pt x="971143" y="330212"/>
                  </a:lnTo>
                  <a:lnTo>
                    <a:pt x="971854" y="331139"/>
                  </a:lnTo>
                  <a:lnTo>
                    <a:pt x="972769" y="330504"/>
                  </a:lnTo>
                  <a:lnTo>
                    <a:pt x="973239" y="330200"/>
                  </a:lnTo>
                  <a:close/>
                </a:path>
                <a:path w="1057275" h="1091565">
                  <a:moveTo>
                    <a:pt x="997826" y="817245"/>
                  </a:moveTo>
                  <a:lnTo>
                    <a:pt x="996975" y="817118"/>
                  </a:lnTo>
                  <a:lnTo>
                    <a:pt x="996124" y="816889"/>
                  </a:lnTo>
                  <a:lnTo>
                    <a:pt x="995133" y="816952"/>
                  </a:lnTo>
                  <a:lnTo>
                    <a:pt x="995019" y="817994"/>
                  </a:lnTo>
                  <a:lnTo>
                    <a:pt x="994803" y="818857"/>
                  </a:lnTo>
                  <a:lnTo>
                    <a:pt x="995781" y="818819"/>
                  </a:lnTo>
                  <a:lnTo>
                    <a:pt x="996607" y="818946"/>
                  </a:lnTo>
                  <a:lnTo>
                    <a:pt x="997292" y="818705"/>
                  </a:lnTo>
                  <a:lnTo>
                    <a:pt x="997585" y="818591"/>
                  </a:lnTo>
                  <a:lnTo>
                    <a:pt x="997648" y="817753"/>
                  </a:lnTo>
                  <a:lnTo>
                    <a:pt x="997826" y="817245"/>
                  </a:lnTo>
                  <a:close/>
                </a:path>
                <a:path w="1057275" h="1091565">
                  <a:moveTo>
                    <a:pt x="1031379" y="617677"/>
                  </a:moveTo>
                  <a:lnTo>
                    <a:pt x="1030020" y="616381"/>
                  </a:lnTo>
                  <a:lnTo>
                    <a:pt x="1031303" y="617664"/>
                  </a:lnTo>
                  <a:close/>
                </a:path>
                <a:path w="1057275" h="1091565">
                  <a:moveTo>
                    <a:pt x="1032065" y="613194"/>
                  </a:moveTo>
                  <a:lnTo>
                    <a:pt x="1028522" y="612940"/>
                  </a:lnTo>
                  <a:lnTo>
                    <a:pt x="1027836" y="615543"/>
                  </a:lnTo>
                  <a:lnTo>
                    <a:pt x="1029906" y="616343"/>
                  </a:lnTo>
                  <a:lnTo>
                    <a:pt x="1032065" y="613194"/>
                  </a:lnTo>
                  <a:close/>
                </a:path>
                <a:path w="1057275" h="1091565">
                  <a:moveTo>
                    <a:pt x="1056741" y="523417"/>
                  </a:moveTo>
                  <a:lnTo>
                    <a:pt x="1055052" y="523100"/>
                  </a:lnTo>
                  <a:lnTo>
                    <a:pt x="1054227" y="522960"/>
                  </a:lnTo>
                  <a:lnTo>
                    <a:pt x="1054227" y="523443"/>
                  </a:lnTo>
                  <a:lnTo>
                    <a:pt x="1054214" y="523913"/>
                  </a:lnTo>
                  <a:lnTo>
                    <a:pt x="1054227" y="524446"/>
                  </a:lnTo>
                  <a:lnTo>
                    <a:pt x="1055039" y="524408"/>
                  </a:lnTo>
                  <a:lnTo>
                    <a:pt x="1056678" y="524408"/>
                  </a:lnTo>
                  <a:lnTo>
                    <a:pt x="1056690" y="524078"/>
                  </a:lnTo>
                  <a:lnTo>
                    <a:pt x="1056741" y="5234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86">
              <a:extLst>
                <a:ext uri="{FF2B5EF4-FFF2-40B4-BE49-F238E27FC236}">
                  <a16:creationId xmlns:a16="http://schemas.microsoft.com/office/drawing/2014/main" id="{240D6B6B-8EF6-AFB2-B825-0AE4EEDCF39F}"/>
                </a:ext>
              </a:extLst>
            </p:cNvPr>
            <p:cNvSpPr/>
            <p:nvPr/>
          </p:nvSpPr>
          <p:spPr>
            <a:xfrm>
              <a:off x="1867033" y="3633953"/>
              <a:ext cx="858009" cy="813281"/>
            </a:xfrm>
            <a:custGeom>
              <a:avLst/>
              <a:gdLst/>
              <a:ahLst/>
              <a:cxnLst/>
              <a:rect l="l" t="t" r="r" b="b"/>
              <a:pathLst>
                <a:path w="1102995" h="1189354">
                  <a:moveTo>
                    <a:pt x="4559" y="542607"/>
                  </a:moveTo>
                  <a:lnTo>
                    <a:pt x="2451" y="540296"/>
                  </a:lnTo>
                  <a:lnTo>
                    <a:pt x="1384" y="539153"/>
                  </a:lnTo>
                  <a:lnTo>
                    <a:pt x="927" y="539508"/>
                  </a:lnTo>
                  <a:lnTo>
                    <a:pt x="0" y="540207"/>
                  </a:lnTo>
                  <a:lnTo>
                    <a:pt x="2768" y="544093"/>
                  </a:lnTo>
                  <a:lnTo>
                    <a:pt x="3365" y="543572"/>
                  </a:lnTo>
                  <a:lnTo>
                    <a:pt x="4559" y="542607"/>
                  </a:lnTo>
                  <a:close/>
                </a:path>
                <a:path w="1102995" h="1189354">
                  <a:moveTo>
                    <a:pt x="54775" y="722185"/>
                  </a:moveTo>
                  <a:lnTo>
                    <a:pt x="54229" y="720725"/>
                  </a:lnTo>
                  <a:lnTo>
                    <a:pt x="52336" y="721207"/>
                  </a:lnTo>
                  <a:lnTo>
                    <a:pt x="50292" y="721410"/>
                  </a:lnTo>
                  <a:lnTo>
                    <a:pt x="47866" y="722782"/>
                  </a:lnTo>
                  <a:lnTo>
                    <a:pt x="47840" y="724585"/>
                  </a:lnTo>
                  <a:lnTo>
                    <a:pt x="47447" y="725805"/>
                  </a:lnTo>
                  <a:lnTo>
                    <a:pt x="48780" y="726059"/>
                  </a:lnTo>
                  <a:lnTo>
                    <a:pt x="50533" y="726960"/>
                  </a:lnTo>
                  <a:lnTo>
                    <a:pt x="52768" y="725449"/>
                  </a:lnTo>
                  <a:lnTo>
                    <a:pt x="53670" y="723633"/>
                  </a:lnTo>
                  <a:lnTo>
                    <a:pt x="54775" y="722185"/>
                  </a:lnTo>
                  <a:close/>
                </a:path>
                <a:path w="1102995" h="1189354">
                  <a:moveTo>
                    <a:pt x="56451" y="758875"/>
                  </a:moveTo>
                  <a:lnTo>
                    <a:pt x="56032" y="751662"/>
                  </a:lnTo>
                  <a:lnTo>
                    <a:pt x="55499" y="750671"/>
                  </a:lnTo>
                  <a:lnTo>
                    <a:pt x="48399" y="750404"/>
                  </a:lnTo>
                  <a:lnTo>
                    <a:pt x="46088" y="752640"/>
                  </a:lnTo>
                  <a:lnTo>
                    <a:pt x="44704" y="758761"/>
                  </a:lnTo>
                  <a:lnTo>
                    <a:pt x="50749" y="756373"/>
                  </a:lnTo>
                  <a:lnTo>
                    <a:pt x="51765" y="760056"/>
                  </a:lnTo>
                  <a:lnTo>
                    <a:pt x="54749" y="759294"/>
                  </a:lnTo>
                  <a:lnTo>
                    <a:pt x="56451" y="758875"/>
                  </a:lnTo>
                  <a:close/>
                </a:path>
                <a:path w="1102995" h="1189354">
                  <a:moveTo>
                    <a:pt x="104076" y="585368"/>
                  </a:moveTo>
                  <a:lnTo>
                    <a:pt x="103733" y="583704"/>
                  </a:lnTo>
                  <a:lnTo>
                    <a:pt x="100774" y="580974"/>
                  </a:lnTo>
                  <a:lnTo>
                    <a:pt x="100291" y="583615"/>
                  </a:lnTo>
                  <a:lnTo>
                    <a:pt x="100025" y="585152"/>
                  </a:lnTo>
                  <a:lnTo>
                    <a:pt x="99758" y="586676"/>
                  </a:lnTo>
                  <a:lnTo>
                    <a:pt x="100685" y="586765"/>
                  </a:lnTo>
                  <a:lnTo>
                    <a:pt x="102019" y="587286"/>
                  </a:lnTo>
                  <a:lnTo>
                    <a:pt x="102476" y="586854"/>
                  </a:lnTo>
                  <a:lnTo>
                    <a:pt x="104076" y="585368"/>
                  </a:lnTo>
                  <a:close/>
                </a:path>
                <a:path w="1102995" h="1189354">
                  <a:moveTo>
                    <a:pt x="112585" y="203669"/>
                  </a:moveTo>
                  <a:lnTo>
                    <a:pt x="110782" y="200202"/>
                  </a:lnTo>
                  <a:lnTo>
                    <a:pt x="107975" y="200799"/>
                  </a:lnTo>
                  <a:lnTo>
                    <a:pt x="105143" y="201561"/>
                  </a:lnTo>
                  <a:lnTo>
                    <a:pt x="105244" y="200050"/>
                  </a:lnTo>
                  <a:lnTo>
                    <a:pt x="105448" y="197319"/>
                  </a:lnTo>
                  <a:lnTo>
                    <a:pt x="101815" y="198526"/>
                  </a:lnTo>
                  <a:lnTo>
                    <a:pt x="101549" y="195707"/>
                  </a:lnTo>
                  <a:lnTo>
                    <a:pt x="99593" y="194513"/>
                  </a:lnTo>
                  <a:lnTo>
                    <a:pt x="98907" y="194818"/>
                  </a:lnTo>
                  <a:lnTo>
                    <a:pt x="97091" y="195237"/>
                  </a:lnTo>
                  <a:lnTo>
                    <a:pt x="97002" y="197624"/>
                  </a:lnTo>
                  <a:lnTo>
                    <a:pt x="97472" y="199555"/>
                  </a:lnTo>
                  <a:lnTo>
                    <a:pt x="97751" y="201485"/>
                  </a:lnTo>
                  <a:lnTo>
                    <a:pt x="98666" y="201282"/>
                  </a:lnTo>
                  <a:lnTo>
                    <a:pt x="99910" y="201409"/>
                  </a:lnTo>
                  <a:lnTo>
                    <a:pt x="101244" y="199885"/>
                  </a:lnTo>
                  <a:lnTo>
                    <a:pt x="103009" y="202463"/>
                  </a:lnTo>
                  <a:lnTo>
                    <a:pt x="102184" y="205613"/>
                  </a:lnTo>
                  <a:lnTo>
                    <a:pt x="106540" y="206641"/>
                  </a:lnTo>
                  <a:lnTo>
                    <a:pt x="110083" y="207810"/>
                  </a:lnTo>
                  <a:lnTo>
                    <a:pt x="112585" y="203669"/>
                  </a:lnTo>
                  <a:close/>
                </a:path>
                <a:path w="1102995" h="1189354">
                  <a:moveTo>
                    <a:pt x="154127" y="340982"/>
                  </a:moveTo>
                  <a:lnTo>
                    <a:pt x="146202" y="342544"/>
                  </a:lnTo>
                  <a:lnTo>
                    <a:pt x="144907" y="343446"/>
                  </a:lnTo>
                  <a:lnTo>
                    <a:pt x="144183" y="347395"/>
                  </a:lnTo>
                  <a:lnTo>
                    <a:pt x="148463" y="346608"/>
                  </a:lnTo>
                  <a:lnTo>
                    <a:pt x="151422" y="343992"/>
                  </a:lnTo>
                  <a:lnTo>
                    <a:pt x="154127" y="340982"/>
                  </a:lnTo>
                  <a:close/>
                </a:path>
                <a:path w="1102995" h="1189354">
                  <a:moveTo>
                    <a:pt x="163436" y="529501"/>
                  </a:moveTo>
                  <a:lnTo>
                    <a:pt x="156375" y="527126"/>
                  </a:lnTo>
                  <a:lnTo>
                    <a:pt x="156121" y="527151"/>
                  </a:lnTo>
                  <a:lnTo>
                    <a:pt x="153200" y="530821"/>
                  </a:lnTo>
                  <a:lnTo>
                    <a:pt x="155651" y="532726"/>
                  </a:lnTo>
                  <a:lnTo>
                    <a:pt x="161188" y="536981"/>
                  </a:lnTo>
                  <a:lnTo>
                    <a:pt x="163436" y="529501"/>
                  </a:lnTo>
                  <a:close/>
                </a:path>
                <a:path w="1102995" h="1189354">
                  <a:moveTo>
                    <a:pt x="207352" y="557237"/>
                  </a:moveTo>
                  <a:lnTo>
                    <a:pt x="206362" y="554037"/>
                  </a:lnTo>
                  <a:lnTo>
                    <a:pt x="204584" y="553364"/>
                  </a:lnTo>
                  <a:lnTo>
                    <a:pt x="201676" y="553783"/>
                  </a:lnTo>
                  <a:lnTo>
                    <a:pt x="202158" y="557250"/>
                  </a:lnTo>
                  <a:lnTo>
                    <a:pt x="204317" y="557326"/>
                  </a:lnTo>
                  <a:lnTo>
                    <a:pt x="207352" y="557237"/>
                  </a:lnTo>
                  <a:close/>
                </a:path>
                <a:path w="1102995" h="1189354">
                  <a:moveTo>
                    <a:pt x="234226" y="181876"/>
                  </a:moveTo>
                  <a:lnTo>
                    <a:pt x="231051" y="176860"/>
                  </a:lnTo>
                  <a:lnTo>
                    <a:pt x="227939" y="173520"/>
                  </a:lnTo>
                  <a:lnTo>
                    <a:pt x="221627" y="173316"/>
                  </a:lnTo>
                  <a:lnTo>
                    <a:pt x="224358" y="178536"/>
                  </a:lnTo>
                  <a:lnTo>
                    <a:pt x="227520" y="181711"/>
                  </a:lnTo>
                  <a:lnTo>
                    <a:pt x="234226" y="181876"/>
                  </a:lnTo>
                  <a:close/>
                </a:path>
                <a:path w="1102995" h="1189354">
                  <a:moveTo>
                    <a:pt x="236893" y="353542"/>
                  </a:moveTo>
                  <a:lnTo>
                    <a:pt x="236334" y="352755"/>
                  </a:lnTo>
                  <a:lnTo>
                    <a:pt x="235178" y="351205"/>
                  </a:lnTo>
                  <a:lnTo>
                    <a:pt x="234124" y="352094"/>
                  </a:lnTo>
                  <a:lnTo>
                    <a:pt x="233057" y="353021"/>
                  </a:lnTo>
                  <a:lnTo>
                    <a:pt x="231990" y="353923"/>
                  </a:lnTo>
                  <a:lnTo>
                    <a:pt x="232448" y="354558"/>
                  </a:lnTo>
                  <a:lnTo>
                    <a:pt x="232930" y="355193"/>
                  </a:lnTo>
                  <a:lnTo>
                    <a:pt x="233387" y="355828"/>
                  </a:lnTo>
                  <a:lnTo>
                    <a:pt x="234543" y="355066"/>
                  </a:lnTo>
                  <a:lnTo>
                    <a:pt x="236893" y="353542"/>
                  </a:lnTo>
                  <a:close/>
                </a:path>
                <a:path w="1102995" h="1189354">
                  <a:moveTo>
                    <a:pt x="237820" y="199047"/>
                  </a:moveTo>
                  <a:lnTo>
                    <a:pt x="237401" y="197866"/>
                  </a:lnTo>
                  <a:lnTo>
                    <a:pt x="237363" y="196926"/>
                  </a:lnTo>
                  <a:lnTo>
                    <a:pt x="236296" y="197129"/>
                  </a:lnTo>
                  <a:lnTo>
                    <a:pt x="235000" y="197078"/>
                  </a:lnTo>
                  <a:lnTo>
                    <a:pt x="234238" y="197688"/>
                  </a:lnTo>
                  <a:lnTo>
                    <a:pt x="233819" y="198031"/>
                  </a:lnTo>
                  <a:lnTo>
                    <a:pt x="234251" y="199453"/>
                  </a:lnTo>
                  <a:lnTo>
                    <a:pt x="234302" y="201002"/>
                  </a:lnTo>
                  <a:lnTo>
                    <a:pt x="235775" y="200431"/>
                  </a:lnTo>
                  <a:lnTo>
                    <a:pt x="237007" y="200317"/>
                  </a:lnTo>
                  <a:lnTo>
                    <a:pt x="237820" y="199047"/>
                  </a:lnTo>
                  <a:close/>
                </a:path>
                <a:path w="1102995" h="1189354">
                  <a:moveTo>
                    <a:pt x="251929" y="550405"/>
                  </a:moveTo>
                  <a:lnTo>
                    <a:pt x="247980" y="546150"/>
                  </a:lnTo>
                  <a:lnTo>
                    <a:pt x="243776" y="548386"/>
                  </a:lnTo>
                  <a:lnTo>
                    <a:pt x="246227" y="551599"/>
                  </a:lnTo>
                  <a:lnTo>
                    <a:pt x="246253" y="554888"/>
                  </a:lnTo>
                  <a:lnTo>
                    <a:pt x="251879" y="550646"/>
                  </a:lnTo>
                  <a:lnTo>
                    <a:pt x="251929" y="550405"/>
                  </a:lnTo>
                  <a:close/>
                </a:path>
                <a:path w="1102995" h="1189354">
                  <a:moveTo>
                    <a:pt x="290106" y="464858"/>
                  </a:moveTo>
                  <a:lnTo>
                    <a:pt x="288429" y="457885"/>
                  </a:lnTo>
                  <a:lnTo>
                    <a:pt x="283781" y="460006"/>
                  </a:lnTo>
                  <a:lnTo>
                    <a:pt x="286181" y="461873"/>
                  </a:lnTo>
                  <a:lnTo>
                    <a:pt x="287718" y="463029"/>
                  </a:lnTo>
                  <a:lnTo>
                    <a:pt x="290106" y="464858"/>
                  </a:lnTo>
                  <a:close/>
                </a:path>
                <a:path w="1102995" h="1189354">
                  <a:moveTo>
                    <a:pt x="306070" y="43129"/>
                  </a:moveTo>
                  <a:lnTo>
                    <a:pt x="302221" y="41198"/>
                  </a:lnTo>
                  <a:lnTo>
                    <a:pt x="302920" y="47345"/>
                  </a:lnTo>
                  <a:lnTo>
                    <a:pt x="304711" y="47104"/>
                  </a:lnTo>
                  <a:lnTo>
                    <a:pt x="304723" y="45275"/>
                  </a:lnTo>
                  <a:lnTo>
                    <a:pt x="306070" y="43129"/>
                  </a:lnTo>
                  <a:close/>
                </a:path>
                <a:path w="1102995" h="1189354">
                  <a:moveTo>
                    <a:pt x="328523" y="47904"/>
                  </a:moveTo>
                  <a:lnTo>
                    <a:pt x="327774" y="46532"/>
                  </a:lnTo>
                  <a:lnTo>
                    <a:pt x="325958" y="45402"/>
                  </a:lnTo>
                  <a:lnTo>
                    <a:pt x="324027" y="46520"/>
                  </a:lnTo>
                  <a:lnTo>
                    <a:pt x="323253" y="47955"/>
                  </a:lnTo>
                  <a:lnTo>
                    <a:pt x="324942" y="49809"/>
                  </a:lnTo>
                  <a:lnTo>
                    <a:pt x="325272" y="50139"/>
                  </a:lnTo>
                  <a:lnTo>
                    <a:pt x="326796" y="50012"/>
                  </a:lnTo>
                  <a:lnTo>
                    <a:pt x="328523" y="47904"/>
                  </a:lnTo>
                  <a:close/>
                </a:path>
                <a:path w="1102995" h="1189354">
                  <a:moveTo>
                    <a:pt x="340182" y="228244"/>
                  </a:moveTo>
                  <a:lnTo>
                    <a:pt x="336499" y="228485"/>
                  </a:lnTo>
                  <a:lnTo>
                    <a:pt x="331533" y="228841"/>
                  </a:lnTo>
                  <a:lnTo>
                    <a:pt x="331978" y="230733"/>
                  </a:lnTo>
                  <a:lnTo>
                    <a:pt x="332270" y="232092"/>
                  </a:lnTo>
                  <a:lnTo>
                    <a:pt x="332752" y="234188"/>
                  </a:lnTo>
                  <a:lnTo>
                    <a:pt x="340182" y="228244"/>
                  </a:lnTo>
                  <a:close/>
                </a:path>
                <a:path w="1102995" h="1189354">
                  <a:moveTo>
                    <a:pt x="354037" y="818629"/>
                  </a:moveTo>
                  <a:lnTo>
                    <a:pt x="351713" y="813981"/>
                  </a:lnTo>
                  <a:lnTo>
                    <a:pt x="347421" y="823087"/>
                  </a:lnTo>
                  <a:lnTo>
                    <a:pt x="349250" y="823861"/>
                  </a:lnTo>
                  <a:lnTo>
                    <a:pt x="351243" y="821080"/>
                  </a:lnTo>
                  <a:lnTo>
                    <a:pt x="354037" y="818629"/>
                  </a:lnTo>
                  <a:close/>
                </a:path>
                <a:path w="1102995" h="1189354">
                  <a:moveTo>
                    <a:pt x="381596" y="477494"/>
                  </a:moveTo>
                  <a:lnTo>
                    <a:pt x="375907" y="477901"/>
                  </a:lnTo>
                  <a:lnTo>
                    <a:pt x="376555" y="480898"/>
                  </a:lnTo>
                  <a:lnTo>
                    <a:pt x="378739" y="481418"/>
                  </a:lnTo>
                  <a:lnTo>
                    <a:pt x="381215" y="481698"/>
                  </a:lnTo>
                  <a:lnTo>
                    <a:pt x="381596" y="477494"/>
                  </a:lnTo>
                  <a:close/>
                </a:path>
                <a:path w="1102995" h="1189354">
                  <a:moveTo>
                    <a:pt x="387426" y="81445"/>
                  </a:moveTo>
                  <a:lnTo>
                    <a:pt x="386740" y="79667"/>
                  </a:lnTo>
                  <a:lnTo>
                    <a:pt x="386626" y="78397"/>
                  </a:lnTo>
                  <a:lnTo>
                    <a:pt x="385914" y="77774"/>
                  </a:lnTo>
                  <a:lnTo>
                    <a:pt x="385419" y="77355"/>
                  </a:lnTo>
                  <a:lnTo>
                    <a:pt x="384162" y="77762"/>
                  </a:lnTo>
                  <a:lnTo>
                    <a:pt x="383222" y="77812"/>
                  </a:lnTo>
                  <a:lnTo>
                    <a:pt x="383476" y="78879"/>
                  </a:lnTo>
                  <a:lnTo>
                    <a:pt x="383527" y="80086"/>
                  </a:lnTo>
                  <a:lnTo>
                    <a:pt x="384124" y="80899"/>
                  </a:lnTo>
                  <a:lnTo>
                    <a:pt x="384479" y="81394"/>
                  </a:lnTo>
                  <a:lnTo>
                    <a:pt x="385737" y="81203"/>
                  </a:lnTo>
                  <a:lnTo>
                    <a:pt x="387426" y="81445"/>
                  </a:lnTo>
                  <a:close/>
                </a:path>
                <a:path w="1102995" h="1189354">
                  <a:moveTo>
                    <a:pt x="397116" y="374992"/>
                  </a:moveTo>
                  <a:lnTo>
                    <a:pt x="394906" y="370586"/>
                  </a:lnTo>
                  <a:lnTo>
                    <a:pt x="391502" y="368985"/>
                  </a:lnTo>
                  <a:lnTo>
                    <a:pt x="387451" y="368300"/>
                  </a:lnTo>
                  <a:lnTo>
                    <a:pt x="390194" y="370878"/>
                  </a:lnTo>
                  <a:lnTo>
                    <a:pt x="392226" y="374472"/>
                  </a:lnTo>
                  <a:lnTo>
                    <a:pt x="397116" y="374992"/>
                  </a:lnTo>
                  <a:close/>
                </a:path>
                <a:path w="1102995" h="1189354">
                  <a:moveTo>
                    <a:pt x="413588" y="1013790"/>
                  </a:moveTo>
                  <a:lnTo>
                    <a:pt x="411353" y="1012863"/>
                  </a:lnTo>
                  <a:lnTo>
                    <a:pt x="406933" y="1010983"/>
                  </a:lnTo>
                  <a:lnTo>
                    <a:pt x="406666" y="1011567"/>
                  </a:lnTo>
                  <a:lnTo>
                    <a:pt x="406146" y="1012736"/>
                  </a:lnTo>
                  <a:lnTo>
                    <a:pt x="407708" y="1015733"/>
                  </a:lnTo>
                  <a:lnTo>
                    <a:pt x="410159" y="1016101"/>
                  </a:lnTo>
                  <a:lnTo>
                    <a:pt x="413588" y="1013790"/>
                  </a:lnTo>
                  <a:close/>
                </a:path>
                <a:path w="1102995" h="1189354">
                  <a:moveTo>
                    <a:pt x="422973" y="716445"/>
                  </a:moveTo>
                  <a:lnTo>
                    <a:pt x="417017" y="718007"/>
                  </a:lnTo>
                  <a:lnTo>
                    <a:pt x="416763" y="718642"/>
                  </a:lnTo>
                  <a:lnTo>
                    <a:pt x="419582" y="723049"/>
                  </a:lnTo>
                  <a:lnTo>
                    <a:pt x="420636" y="721004"/>
                  </a:lnTo>
                  <a:lnTo>
                    <a:pt x="422973" y="716445"/>
                  </a:lnTo>
                  <a:close/>
                </a:path>
                <a:path w="1102995" h="1189354">
                  <a:moveTo>
                    <a:pt x="431977" y="804672"/>
                  </a:moveTo>
                  <a:lnTo>
                    <a:pt x="430682" y="804468"/>
                  </a:lnTo>
                  <a:lnTo>
                    <a:pt x="429006" y="803668"/>
                  </a:lnTo>
                  <a:lnTo>
                    <a:pt x="428231" y="804214"/>
                  </a:lnTo>
                  <a:lnTo>
                    <a:pt x="426808" y="805167"/>
                  </a:lnTo>
                  <a:lnTo>
                    <a:pt x="425970" y="806894"/>
                  </a:lnTo>
                  <a:lnTo>
                    <a:pt x="424891" y="808316"/>
                  </a:lnTo>
                  <a:lnTo>
                    <a:pt x="425754" y="809459"/>
                  </a:lnTo>
                  <a:lnTo>
                    <a:pt x="427342" y="809015"/>
                  </a:lnTo>
                  <a:lnTo>
                    <a:pt x="429133" y="808863"/>
                  </a:lnTo>
                  <a:lnTo>
                    <a:pt x="431304" y="807415"/>
                  </a:lnTo>
                  <a:lnTo>
                    <a:pt x="431482" y="805815"/>
                  </a:lnTo>
                  <a:lnTo>
                    <a:pt x="431977" y="804672"/>
                  </a:lnTo>
                  <a:close/>
                </a:path>
                <a:path w="1102995" h="1189354">
                  <a:moveTo>
                    <a:pt x="433628" y="3454"/>
                  </a:moveTo>
                  <a:lnTo>
                    <a:pt x="431571" y="0"/>
                  </a:lnTo>
                  <a:lnTo>
                    <a:pt x="428955" y="2438"/>
                  </a:lnTo>
                  <a:lnTo>
                    <a:pt x="430352" y="3225"/>
                  </a:lnTo>
                  <a:lnTo>
                    <a:pt x="431634" y="4978"/>
                  </a:lnTo>
                  <a:lnTo>
                    <a:pt x="433628" y="3454"/>
                  </a:lnTo>
                  <a:close/>
                </a:path>
                <a:path w="1102995" h="1189354">
                  <a:moveTo>
                    <a:pt x="442633" y="1187310"/>
                  </a:moveTo>
                  <a:lnTo>
                    <a:pt x="442493" y="1187272"/>
                  </a:lnTo>
                  <a:lnTo>
                    <a:pt x="441706" y="1187030"/>
                  </a:lnTo>
                  <a:lnTo>
                    <a:pt x="440867" y="1187056"/>
                  </a:lnTo>
                  <a:lnTo>
                    <a:pt x="440029" y="1186980"/>
                  </a:lnTo>
                  <a:lnTo>
                    <a:pt x="440093" y="1187513"/>
                  </a:lnTo>
                  <a:lnTo>
                    <a:pt x="439928" y="1188237"/>
                  </a:lnTo>
                  <a:lnTo>
                    <a:pt x="440766" y="1188872"/>
                  </a:lnTo>
                  <a:lnTo>
                    <a:pt x="441540" y="1188986"/>
                  </a:lnTo>
                  <a:lnTo>
                    <a:pt x="442455" y="1189304"/>
                  </a:lnTo>
                  <a:lnTo>
                    <a:pt x="442493" y="1188351"/>
                  </a:lnTo>
                  <a:lnTo>
                    <a:pt x="442633" y="1187310"/>
                  </a:lnTo>
                  <a:close/>
                </a:path>
                <a:path w="1102995" h="1189354">
                  <a:moveTo>
                    <a:pt x="444068" y="1181811"/>
                  </a:moveTo>
                  <a:lnTo>
                    <a:pt x="443230" y="1181658"/>
                  </a:lnTo>
                  <a:lnTo>
                    <a:pt x="442379" y="1181481"/>
                  </a:lnTo>
                  <a:lnTo>
                    <a:pt x="441464" y="1181455"/>
                  </a:lnTo>
                  <a:lnTo>
                    <a:pt x="441337" y="1182420"/>
                  </a:lnTo>
                  <a:lnTo>
                    <a:pt x="441185" y="1183284"/>
                  </a:lnTo>
                  <a:lnTo>
                    <a:pt x="442163" y="1183259"/>
                  </a:lnTo>
                  <a:lnTo>
                    <a:pt x="442925" y="1183335"/>
                  </a:lnTo>
                  <a:lnTo>
                    <a:pt x="443585" y="1183119"/>
                  </a:lnTo>
                  <a:lnTo>
                    <a:pt x="443865" y="1183017"/>
                  </a:lnTo>
                  <a:lnTo>
                    <a:pt x="443928" y="1182255"/>
                  </a:lnTo>
                  <a:lnTo>
                    <a:pt x="444068" y="1181811"/>
                  </a:lnTo>
                  <a:close/>
                </a:path>
                <a:path w="1102995" h="1189354">
                  <a:moveTo>
                    <a:pt x="462597" y="1177886"/>
                  </a:moveTo>
                  <a:lnTo>
                    <a:pt x="462089" y="1177074"/>
                  </a:lnTo>
                  <a:lnTo>
                    <a:pt x="461568" y="1176286"/>
                  </a:lnTo>
                  <a:lnTo>
                    <a:pt x="461035" y="1175473"/>
                  </a:lnTo>
                  <a:lnTo>
                    <a:pt x="460768" y="1175651"/>
                  </a:lnTo>
                  <a:lnTo>
                    <a:pt x="460489" y="1175829"/>
                  </a:lnTo>
                  <a:lnTo>
                    <a:pt x="460209" y="1176007"/>
                  </a:lnTo>
                  <a:lnTo>
                    <a:pt x="460743" y="1176832"/>
                  </a:lnTo>
                  <a:lnTo>
                    <a:pt x="461251" y="1177620"/>
                  </a:lnTo>
                  <a:lnTo>
                    <a:pt x="461772" y="1178420"/>
                  </a:lnTo>
                  <a:lnTo>
                    <a:pt x="462051" y="1178242"/>
                  </a:lnTo>
                  <a:lnTo>
                    <a:pt x="462343" y="1178052"/>
                  </a:lnTo>
                  <a:lnTo>
                    <a:pt x="462597" y="1177886"/>
                  </a:lnTo>
                  <a:close/>
                </a:path>
                <a:path w="1102995" h="1189354">
                  <a:moveTo>
                    <a:pt x="499224" y="214668"/>
                  </a:moveTo>
                  <a:lnTo>
                    <a:pt x="498132" y="209372"/>
                  </a:lnTo>
                  <a:lnTo>
                    <a:pt x="494220" y="211886"/>
                  </a:lnTo>
                  <a:lnTo>
                    <a:pt x="489127" y="211582"/>
                  </a:lnTo>
                  <a:lnTo>
                    <a:pt x="485533" y="215709"/>
                  </a:lnTo>
                  <a:lnTo>
                    <a:pt x="496912" y="215760"/>
                  </a:lnTo>
                  <a:lnTo>
                    <a:pt x="499224" y="214668"/>
                  </a:lnTo>
                  <a:close/>
                </a:path>
                <a:path w="1102995" h="1189354">
                  <a:moveTo>
                    <a:pt x="516229" y="746150"/>
                  </a:moveTo>
                  <a:lnTo>
                    <a:pt x="515874" y="744385"/>
                  </a:lnTo>
                  <a:lnTo>
                    <a:pt x="515277" y="741400"/>
                  </a:lnTo>
                  <a:lnTo>
                    <a:pt x="512305" y="743254"/>
                  </a:lnTo>
                  <a:lnTo>
                    <a:pt x="510095" y="744664"/>
                  </a:lnTo>
                  <a:lnTo>
                    <a:pt x="516229" y="746150"/>
                  </a:lnTo>
                  <a:close/>
                </a:path>
                <a:path w="1102995" h="1189354">
                  <a:moveTo>
                    <a:pt x="526351" y="1079601"/>
                  </a:moveTo>
                  <a:lnTo>
                    <a:pt x="526097" y="1077556"/>
                  </a:lnTo>
                  <a:lnTo>
                    <a:pt x="525564" y="1076680"/>
                  </a:lnTo>
                  <a:lnTo>
                    <a:pt x="524776" y="1075334"/>
                  </a:lnTo>
                  <a:lnTo>
                    <a:pt x="523519" y="1074267"/>
                  </a:lnTo>
                  <a:lnTo>
                    <a:pt x="522097" y="1072730"/>
                  </a:lnTo>
                  <a:lnTo>
                    <a:pt x="519087" y="1076820"/>
                  </a:lnTo>
                  <a:lnTo>
                    <a:pt x="519188" y="1079258"/>
                  </a:lnTo>
                  <a:lnTo>
                    <a:pt x="523316" y="1080808"/>
                  </a:lnTo>
                  <a:lnTo>
                    <a:pt x="524916" y="1080414"/>
                  </a:lnTo>
                  <a:lnTo>
                    <a:pt x="525970" y="1079830"/>
                  </a:lnTo>
                  <a:lnTo>
                    <a:pt x="526351" y="1079601"/>
                  </a:lnTo>
                  <a:close/>
                </a:path>
                <a:path w="1102995" h="1189354">
                  <a:moveTo>
                    <a:pt x="554405" y="658507"/>
                  </a:moveTo>
                  <a:lnTo>
                    <a:pt x="552069" y="656704"/>
                  </a:lnTo>
                  <a:lnTo>
                    <a:pt x="550570" y="655294"/>
                  </a:lnTo>
                  <a:lnTo>
                    <a:pt x="547547" y="653605"/>
                  </a:lnTo>
                  <a:lnTo>
                    <a:pt x="545439" y="652640"/>
                  </a:lnTo>
                  <a:lnTo>
                    <a:pt x="544601" y="653199"/>
                  </a:lnTo>
                  <a:lnTo>
                    <a:pt x="542937" y="654253"/>
                  </a:lnTo>
                  <a:lnTo>
                    <a:pt x="543521" y="656043"/>
                  </a:lnTo>
                  <a:lnTo>
                    <a:pt x="545261" y="657656"/>
                  </a:lnTo>
                  <a:lnTo>
                    <a:pt x="545007" y="658431"/>
                  </a:lnTo>
                  <a:lnTo>
                    <a:pt x="544982" y="658799"/>
                  </a:lnTo>
                  <a:lnTo>
                    <a:pt x="541947" y="659777"/>
                  </a:lnTo>
                  <a:lnTo>
                    <a:pt x="546366" y="661974"/>
                  </a:lnTo>
                  <a:lnTo>
                    <a:pt x="549935" y="659574"/>
                  </a:lnTo>
                  <a:lnTo>
                    <a:pt x="554405" y="658507"/>
                  </a:lnTo>
                  <a:close/>
                </a:path>
                <a:path w="1102995" h="1189354">
                  <a:moveTo>
                    <a:pt x="573493" y="131241"/>
                  </a:moveTo>
                  <a:lnTo>
                    <a:pt x="569963" y="131064"/>
                  </a:lnTo>
                  <a:lnTo>
                    <a:pt x="567931" y="130949"/>
                  </a:lnTo>
                  <a:lnTo>
                    <a:pt x="571271" y="135686"/>
                  </a:lnTo>
                  <a:lnTo>
                    <a:pt x="573493" y="131241"/>
                  </a:lnTo>
                  <a:close/>
                </a:path>
                <a:path w="1102995" h="1189354">
                  <a:moveTo>
                    <a:pt x="598322" y="621969"/>
                  </a:moveTo>
                  <a:lnTo>
                    <a:pt x="594029" y="621982"/>
                  </a:lnTo>
                  <a:lnTo>
                    <a:pt x="592226" y="624001"/>
                  </a:lnTo>
                  <a:lnTo>
                    <a:pt x="590537" y="626935"/>
                  </a:lnTo>
                  <a:lnTo>
                    <a:pt x="591261" y="628459"/>
                  </a:lnTo>
                  <a:lnTo>
                    <a:pt x="592048" y="629564"/>
                  </a:lnTo>
                  <a:lnTo>
                    <a:pt x="593915" y="629145"/>
                  </a:lnTo>
                  <a:lnTo>
                    <a:pt x="594334" y="628548"/>
                  </a:lnTo>
                  <a:lnTo>
                    <a:pt x="595706" y="626694"/>
                  </a:lnTo>
                  <a:lnTo>
                    <a:pt x="596773" y="624611"/>
                  </a:lnTo>
                  <a:lnTo>
                    <a:pt x="598322" y="621969"/>
                  </a:lnTo>
                  <a:close/>
                </a:path>
                <a:path w="1102995" h="1189354">
                  <a:moveTo>
                    <a:pt x="629920" y="364883"/>
                  </a:moveTo>
                  <a:lnTo>
                    <a:pt x="621626" y="361518"/>
                  </a:lnTo>
                  <a:lnTo>
                    <a:pt x="622363" y="365810"/>
                  </a:lnTo>
                  <a:lnTo>
                    <a:pt x="623951" y="366483"/>
                  </a:lnTo>
                  <a:lnTo>
                    <a:pt x="629920" y="364883"/>
                  </a:lnTo>
                  <a:close/>
                </a:path>
                <a:path w="1102995" h="1189354">
                  <a:moveTo>
                    <a:pt x="630961" y="440588"/>
                  </a:moveTo>
                  <a:lnTo>
                    <a:pt x="630516" y="437146"/>
                  </a:lnTo>
                  <a:lnTo>
                    <a:pt x="629653" y="436092"/>
                  </a:lnTo>
                  <a:lnTo>
                    <a:pt x="627646" y="436664"/>
                  </a:lnTo>
                  <a:lnTo>
                    <a:pt x="627291" y="436740"/>
                  </a:lnTo>
                  <a:lnTo>
                    <a:pt x="626872" y="437934"/>
                  </a:lnTo>
                  <a:lnTo>
                    <a:pt x="627913" y="438721"/>
                  </a:lnTo>
                  <a:lnTo>
                    <a:pt x="628967" y="439356"/>
                  </a:lnTo>
                  <a:lnTo>
                    <a:pt x="630961" y="440588"/>
                  </a:lnTo>
                  <a:close/>
                </a:path>
                <a:path w="1102995" h="1189354">
                  <a:moveTo>
                    <a:pt x="631532" y="338594"/>
                  </a:moveTo>
                  <a:lnTo>
                    <a:pt x="625944" y="339534"/>
                  </a:lnTo>
                  <a:lnTo>
                    <a:pt x="625246" y="340601"/>
                  </a:lnTo>
                  <a:lnTo>
                    <a:pt x="627024" y="344474"/>
                  </a:lnTo>
                  <a:lnTo>
                    <a:pt x="628434" y="342633"/>
                  </a:lnTo>
                  <a:lnTo>
                    <a:pt x="629767" y="340906"/>
                  </a:lnTo>
                  <a:lnTo>
                    <a:pt x="631532" y="338594"/>
                  </a:lnTo>
                  <a:close/>
                </a:path>
                <a:path w="1102995" h="1189354">
                  <a:moveTo>
                    <a:pt x="644220" y="642442"/>
                  </a:moveTo>
                  <a:lnTo>
                    <a:pt x="641807" y="642175"/>
                  </a:lnTo>
                  <a:lnTo>
                    <a:pt x="640346" y="641311"/>
                  </a:lnTo>
                  <a:lnTo>
                    <a:pt x="640130" y="641400"/>
                  </a:lnTo>
                  <a:lnTo>
                    <a:pt x="639889" y="641426"/>
                  </a:lnTo>
                  <a:lnTo>
                    <a:pt x="639775" y="641565"/>
                  </a:lnTo>
                  <a:lnTo>
                    <a:pt x="639648" y="641692"/>
                  </a:lnTo>
                  <a:lnTo>
                    <a:pt x="639559" y="641997"/>
                  </a:lnTo>
                  <a:lnTo>
                    <a:pt x="640461" y="643255"/>
                  </a:lnTo>
                  <a:lnTo>
                    <a:pt x="641362" y="644385"/>
                  </a:lnTo>
                  <a:lnTo>
                    <a:pt x="642378" y="645706"/>
                  </a:lnTo>
                  <a:lnTo>
                    <a:pt x="644220" y="642442"/>
                  </a:lnTo>
                  <a:close/>
                </a:path>
                <a:path w="1102995" h="1189354">
                  <a:moveTo>
                    <a:pt x="646150" y="1054430"/>
                  </a:moveTo>
                  <a:lnTo>
                    <a:pt x="645960" y="1053744"/>
                  </a:lnTo>
                  <a:lnTo>
                    <a:pt x="645922" y="1053096"/>
                  </a:lnTo>
                  <a:lnTo>
                    <a:pt x="645426" y="1053261"/>
                  </a:lnTo>
                  <a:lnTo>
                    <a:pt x="644740" y="1053249"/>
                  </a:lnTo>
                  <a:lnTo>
                    <a:pt x="644448" y="1053592"/>
                  </a:lnTo>
                  <a:lnTo>
                    <a:pt x="644169" y="1053922"/>
                  </a:lnTo>
                  <a:lnTo>
                    <a:pt x="644296" y="1054608"/>
                  </a:lnTo>
                  <a:lnTo>
                    <a:pt x="644207" y="1055331"/>
                  </a:lnTo>
                  <a:lnTo>
                    <a:pt x="644944" y="1055179"/>
                  </a:lnTo>
                  <a:lnTo>
                    <a:pt x="645833" y="1055243"/>
                  </a:lnTo>
                  <a:lnTo>
                    <a:pt x="645934" y="1054963"/>
                  </a:lnTo>
                  <a:lnTo>
                    <a:pt x="646150" y="1054430"/>
                  </a:lnTo>
                  <a:close/>
                </a:path>
                <a:path w="1102995" h="1189354">
                  <a:moveTo>
                    <a:pt x="665187" y="735279"/>
                  </a:moveTo>
                  <a:lnTo>
                    <a:pt x="663511" y="730199"/>
                  </a:lnTo>
                  <a:lnTo>
                    <a:pt x="661149" y="734148"/>
                  </a:lnTo>
                  <a:lnTo>
                    <a:pt x="665187" y="735279"/>
                  </a:lnTo>
                  <a:close/>
                </a:path>
                <a:path w="1102995" h="1189354">
                  <a:moveTo>
                    <a:pt x="665480" y="646493"/>
                  </a:moveTo>
                  <a:lnTo>
                    <a:pt x="665378" y="643636"/>
                  </a:lnTo>
                  <a:lnTo>
                    <a:pt x="664654" y="641578"/>
                  </a:lnTo>
                  <a:lnTo>
                    <a:pt x="660857" y="642937"/>
                  </a:lnTo>
                  <a:lnTo>
                    <a:pt x="662698" y="644359"/>
                  </a:lnTo>
                  <a:lnTo>
                    <a:pt x="665480" y="646493"/>
                  </a:lnTo>
                  <a:close/>
                </a:path>
                <a:path w="1102995" h="1189354">
                  <a:moveTo>
                    <a:pt x="670890" y="575703"/>
                  </a:moveTo>
                  <a:lnTo>
                    <a:pt x="668858" y="577811"/>
                  </a:lnTo>
                  <a:lnTo>
                    <a:pt x="666610" y="580110"/>
                  </a:lnTo>
                  <a:lnTo>
                    <a:pt x="669366" y="580542"/>
                  </a:lnTo>
                  <a:lnTo>
                    <a:pt x="670598" y="579488"/>
                  </a:lnTo>
                  <a:lnTo>
                    <a:pt x="670890" y="575703"/>
                  </a:lnTo>
                  <a:close/>
                </a:path>
                <a:path w="1102995" h="1189354">
                  <a:moveTo>
                    <a:pt x="719188" y="854608"/>
                  </a:moveTo>
                  <a:lnTo>
                    <a:pt x="717715" y="850734"/>
                  </a:lnTo>
                  <a:lnTo>
                    <a:pt x="716953" y="848804"/>
                  </a:lnTo>
                  <a:lnTo>
                    <a:pt x="713524" y="852563"/>
                  </a:lnTo>
                  <a:lnTo>
                    <a:pt x="713638" y="852868"/>
                  </a:lnTo>
                  <a:lnTo>
                    <a:pt x="719188" y="854608"/>
                  </a:lnTo>
                  <a:close/>
                </a:path>
                <a:path w="1102995" h="1189354">
                  <a:moveTo>
                    <a:pt x="720432" y="1043381"/>
                  </a:moveTo>
                  <a:lnTo>
                    <a:pt x="719899" y="1042530"/>
                  </a:lnTo>
                  <a:lnTo>
                    <a:pt x="719340" y="1041692"/>
                  </a:lnTo>
                  <a:lnTo>
                    <a:pt x="718794" y="1040841"/>
                  </a:lnTo>
                  <a:lnTo>
                    <a:pt x="717931" y="1041450"/>
                  </a:lnTo>
                  <a:lnTo>
                    <a:pt x="717511" y="1041730"/>
                  </a:lnTo>
                  <a:lnTo>
                    <a:pt x="718223" y="1042504"/>
                  </a:lnTo>
                  <a:lnTo>
                    <a:pt x="718934" y="1043254"/>
                  </a:lnTo>
                  <a:lnTo>
                    <a:pt x="719658" y="1044016"/>
                  </a:lnTo>
                  <a:lnTo>
                    <a:pt x="719899" y="1043800"/>
                  </a:lnTo>
                  <a:lnTo>
                    <a:pt x="720432" y="1043381"/>
                  </a:lnTo>
                  <a:close/>
                </a:path>
                <a:path w="1102995" h="1189354">
                  <a:moveTo>
                    <a:pt x="724281" y="345859"/>
                  </a:moveTo>
                  <a:lnTo>
                    <a:pt x="723074" y="340893"/>
                  </a:lnTo>
                  <a:lnTo>
                    <a:pt x="716127" y="343954"/>
                  </a:lnTo>
                  <a:lnTo>
                    <a:pt x="716699" y="345351"/>
                  </a:lnTo>
                  <a:lnTo>
                    <a:pt x="724281" y="345859"/>
                  </a:lnTo>
                  <a:close/>
                </a:path>
                <a:path w="1102995" h="1189354">
                  <a:moveTo>
                    <a:pt x="743966" y="181902"/>
                  </a:moveTo>
                  <a:lnTo>
                    <a:pt x="742289" y="178943"/>
                  </a:lnTo>
                  <a:lnTo>
                    <a:pt x="741692" y="180924"/>
                  </a:lnTo>
                  <a:lnTo>
                    <a:pt x="741184" y="182537"/>
                  </a:lnTo>
                  <a:lnTo>
                    <a:pt x="740689" y="184175"/>
                  </a:lnTo>
                  <a:lnTo>
                    <a:pt x="743966" y="181902"/>
                  </a:lnTo>
                  <a:close/>
                </a:path>
                <a:path w="1102995" h="1189354">
                  <a:moveTo>
                    <a:pt x="766800" y="638060"/>
                  </a:moveTo>
                  <a:lnTo>
                    <a:pt x="766178" y="634720"/>
                  </a:lnTo>
                  <a:lnTo>
                    <a:pt x="764590" y="634199"/>
                  </a:lnTo>
                  <a:lnTo>
                    <a:pt x="759815" y="634885"/>
                  </a:lnTo>
                  <a:lnTo>
                    <a:pt x="756831" y="634517"/>
                  </a:lnTo>
                  <a:lnTo>
                    <a:pt x="754735" y="638302"/>
                  </a:lnTo>
                  <a:lnTo>
                    <a:pt x="766800" y="638060"/>
                  </a:lnTo>
                  <a:close/>
                </a:path>
                <a:path w="1102995" h="1189354">
                  <a:moveTo>
                    <a:pt x="767880" y="30187"/>
                  </a:moveTo>
                  <a:lnTo>
                    <a:pt x="765860" y="26263"/>
                  </a:lnTo>
                  <a:lnTo>
                    <a:pt x="761555" y="31877"/>
                  </a:lnTo>
                  <a:lnTo>
                    <a:pt x="764095" y="31216"/>
                  </a:lnTo>
                  <a:lnTo>
                    <a:pt x="767880" y="30187"/>
                  </a:lnTo>
                  <a:close/>
                </a:path>
                <a:path w="1102995" h="1189354">
                  <a:moveTo>
                    <a:pt x="772363" y="962393"/>
                  </a:moveTo>
                  <a:lnTo>
                    <a:pt x="771220" y="961440"/>
                  </a:lnTo>
                  <a:lnTo>
                    <a:pt x="770204" y="963739"/>
                  </a:lnTo>
                  <a:lnTo>
                    <a:pt x="765848" y="962939"/>
                  </a:lnTo>
                  <a:lnTo>
                    <a:pt x="766978" y="967994"/>
                  </a:lnTo>
                  <a:lnTo>
                    <a:pt x="768235" y="966812"/>
                  </a:lnTo>
                  <a:lnTo>
                    <a:pt x="769124" y="966038"/>
                  </a:lnTo>
                  <a:lnTo>
                    <a:pt x="770775" y="964311"/>
                  </a:lnTo>
                  <a:lnTo>
                    <a:pt x="771563" y="963345"/>
                  </a:lnTo>
                  <a:lnTo>
                    <a:pt x="772363" y="962393"/>
                  </a:lnTo>
                  <a:close/>
                </a:path>
                <a:path w="1102995" h="1189354">
                  <a:moveTo>
                    <a:pt x="785710" y="591286"/>
                  </a:moveTo>
                  <a:lnTo>
                    <a:pt x="785253" y="590042"/>
                  </a:lnTo>
                  <a:lnTo>
                    <a:pt x="782561" y="590346"/>
                  </a:lnTo>
                  <a:lnTo>
                    <a:pt x="779881" y="590626"/>
                  </a:lnTo>
                  <a:lnTo>
                    <a:pt x="776528" y="590994"/>
                  </a:lnTo>
                  <a:lnTo>
                    <a:pt x="778979" y="595642"/>
                  </a:lnTo>
                  <a:lnTo>
                    <a:pt x="783666" y="592632"/>
                  </a:lnTo>
                  <a:lnTo>
                    <a:pt x="785710" y="591286"/>
                  </a:lnTo>
                  <a:close/>
                </a:path>
                <a:path w="1102995" h="1189354">
                  <a:moveTo>
                    <a:pt x="788289" y="54762"/>
                  </a:moveTo>
                  <a:lnTo>
                    <a:pt x="787298" y="52933"/>
                  </a:lnTo>
                  <a:lnTo>
                    <a:pt x="787019" y="51536"/>
                  </a:lnTo>
                  <a:lnTo>
                    <a:pt x="786231" y="51142"/>
                  </a:lnTo>
                  <a:lnTo>
                    <a:pt x="785418" y="50761"/>
                  </a:lnTo>
                  <a:lnTo>
                    <a:pt x="784123" y="51384"/>
                  </a:lnTo>
                  <a:lnTo>
                    <a:pt x="783056" y="51562"/>
                  </a:lnTo>
                  <a:lnTo>
                    <a:pt x="783386" y="52463"/>
                  </a:lnTo>
                  <a:lnTo>
                    <a:pt x="783463" y="53733"/>
                  </a:lnTo>
                  <a:lnTo>
                    <a:pt x="784123" y="54178"/>
                  </a:lnTo>
                  <a:lnTo>
                    <a:pt x="784948" y="54686"/>
                  </a:lnTo>
                  <a:lnTo>
                    <a:pt x="786218" y="54521"/>
                  </a:lnTo>
                  <a:lnTo>
                    <a:pt x="788289" y="54762"/>
                  </a:lnTo>
                  <a:close/>
                </a:path>
                <a:path w="1102995" h="1189354">
                  <a:moveTo>
                    <a:pt x="791756" y="383336"/>
                  </a:moveTo>
                  <a:lnTo>
                    <a:pt x="791070" y="382892"/>
                  </a:lnTo>
                  <a:lnTo>
                    <a:pt x="790384" y="382765"/>
                  </a:lnTo>
                  <a:lnTo>
                    <a:pt x="789470" y="382485"/>
                  </a:lnTo>
                  <a:lnTo>
                    <a:pt x="789228" y="384429"/>
                  </a:lnTo>
                  <a:lnTo>
                    <a:pt x="789914" y="384517"/>
                  </a:lnTo>
                  <a:lnTo>
                    <a:pt x="790625" y="384708"/>
                  </a:lnTo>
                  <a:lnTo>
                    <a:pt x="791273" y="384594"/>
                  </a:lnTo>
                  <a:lnTo>
                    <a:pt x="791476" y="384556"/>
                  </a:lnTo>
                  <a:lnTo>
                    <a:pt x="791756" y="383336"/>
                  </a:lnTo>
                  <a:close/>
                </a:path>
                <a:path w="1102995" h="1189354">
                  <a:moveTo>
                    <a:pt x="793623" y="657339"/>
                  </a:moveTo>
                  <a:lnTo>
                    <a:pt x="792441" y="657072"/>
                  </a:lnTo>
                  <a:lnTo>
                    <a:pt x="791273" y="656805"/>
                  </a:lnTo>
                  <a:lnTo>
                    <a:pt x="790105" y="656551"/>
                  </a:lnTo>
                  <a:lnTo>
                    <a:pt x="789711" y="657974"/>
                  </a:lnTo>
                  <a:lnTo>
                    <a:pt x="789533" y="658672"/>
                  </a:lnTo>
                  <a:lnTo>
                    <a:pt x="790702" y="659003"/>
                  </a:lnTo>
                  <a:lnTo>
                    <a:pt x="793038" y="659663"/>
                  </a:lnTo>
                  <a:lnTo>
                    <a:pt x="793229" y="658888"/>
                  </a:lnTo>
                  <a:lnTo>
                    <a:pt x="793407" y="658126"/>
                  </a:lnTo>
                  <a:lnTo>
                    <a:pt x="793623" y="657339"/>
                  </a:lnTo>
                  <a:close/>
                </a:path>
                <a:path w="1102995" h="1189354">
                  <a:moveTo>
                    <a:pt x="796709" y="35560"/>
                  </a:moveTo>
                  <a:lnTo>
                    <a:pt x="795032" y="34950"/>
                  </a:lnTo>
                  <a:lnTo>
                    <a:pt x="792480" y="38455"/>
                  </a:lnTo>
                  <a:lnTo>
                    <a:pt x="791921" y="42545"/>
                  </a:lnTo>
                  <a:lnTo>
                    <a:pt x="791286" y="46634"/>
                  </a:lnTo>
                  <a:lnTo>
                    <a:pt x="792607" y="47078"/>
                  </a:lnTo>
                  <a:lnTo>
                    <a:pt x="796709" y="35560"/>
                  </a:lnTo>
                  <a:close/>
                </a:path>
                <a:path w="1102995" h="1189354">
                  <a:moveTo>
                    <a:pt x="800849" y="719950"/>
                  </a:moveTo>
                  <a:lnTo>
                    <a:pt x="800239" y="718400"/>
                  </a:lnTo>
                  <a:lnTo>
                    <a:pt x="800125" y="716940"/>
                  </a:lnTo>
                  <a:lnTo>
                    <a:pt x="798715" y="716076"/>
                  </a:lnTo>
                  <a:lnTo>
                    <a:pt x="796747" y="716470"/>
                  </a:lnTo>
                  <a:lnTo>
                    <a:pt x="796480" y="717016"/>
                  </a:lnTo>
                  <a:lnTo>
                    <a:pt x="796086" y="717867"/>
                  </a:lnTo>
                  <a:lnTo>
                    <a:pt x="796290" y="719658"/>
                  </a:lnTo>
                  <a:lnTo>
                    <a:pt x="797585" y="720674"/>
                  </a:lnTo>
                  <a:lnTo>
                    <a:pt x="799084" y="720102"/>
                  </a:lnTo>
                  <a:lnTo>
                    <a:pt x="800849" y="719950"/>
                  </a:lnTo>
                  <a:close/>
                </a:path>
                <a:path w="1102995" h="1189354">
                  <a:moveTo>
                    <a:pt x="802767" y="338023"/>
                  </a:moveTo>
                  <a:lnTo>
                    <a:pt x="802309" y="337261"/>
                  </a:lnTo>
                  <a:lnTo>
                    <a:pt x="797839" y="335826"/>
                  </a:lnTo>
                  <a:lnTo>
                    <a:pt x="799376" y="338467"/>
                  </a:lnTo>
                  <a:lnTo>
                    <a:pt x="802284" y="343484"/>
                  </a:lnTo>
                  <a:lnTo>
                    <a:pt x="802767" y="338023"/>
                  </a:lnTo>
                  <a:close/>
                </a:path>
                <a:path w="1102995" h="1189354">
                  <a:moveTo>
                    <a:pt x="812063" y="490067"/>
                  </a:moveTo>
                  <a:lnTo>
                    <a:pt x="807948" y="489407"/>
                  </a:lnTo>
                  <a:lnTo>
                    <a:pt x="810869" y="495985"/>
                  </a:lnTo>
                  <a:lnTo>
                    <a:pt x="812063" y="490067"/>
                  </a:lnTo>
                  <a:close/>
                </a:path>
                <a:path w="1102995" h="1189354">
                  <a:moveTo>
                    <a:pt x="825512" y="775627"/>
                  </a:moveTo>
                  <a:lnTo>
                    <a:pt x="825487" y="775131"/>
                  </a:lnTo>
                  <a:lnTo>
                    <a:pt x="825474" y="774115"/>
                  </a:lnTo>
                  <a:lnTo>
                    <a:pt x="824077" y="773214"/>
                  </a:lnTo>
                  <a:lnTo>
                    <a:pt x="822680" y="772858"/>
                  </a:lnTo>
                  <a:lnTo>
                    <a:pt x="821436" y="775995"/>
                  </a:lnTo>
                  <a:lnTo>
                    <a:pt x="822794" y="775881"/>
                  </a:lnTo>
                  <a:lnTo>
                    <a:pt x="825512" y="775627"/>
                  </a:lnTo>
                  <a:close/>
                </a:path>
                <a:path w="1102995" h="1189354">
                  <a:moveTo>
                    <a:pt x="839228" y="1043889"/>
                  </a:moveTo>
                  <a:lnTo>
                    <a:pt x="836739" y="1042149"/>
                  </a:lnTo>
                  <a:lnTo>
                    <a:pt x="836358" y="1041869"/>
                  </a:lnTo>
                  <a:lnTo>
                    <a:pt x="835596" y="1042149"/>
                  </a:lnTo>
                  <a:lnTo>
                    <a:pt x="834631" y="1042174"/>
                  </a:lnTo>
                  <a:lnTo>
                    <a:pt x="834872" y="1043698"/>
                  </a:lnTo>
                  <a:lnTo>
                    <a:pt x="835063" y="1045032"/>
                  </a:lnTo>
                  <a:lnTo>
                    <a:pt x="835444" y="1047407"/>
                  </a:lnTo>
                  <a:lnTo>
                    <a:pt x="838542" y="1045362"/>
                  </a:lnTo>
                  <a:lnTo>
                    <a:pt x="839228" y="1043889"/>
                  </a:lnTo>
                  <a:close/>
                </a:path>
                <a:path w="1102995" h="1189354">
                  <a:moveTo>
                    <a:pt x="841438" y="796455"/>
                  </a:moveTo>
                  <a:lnTo>
                    <a:pt x="839190" y="795921"/>
                  </a:lnTo>
                  <a:lnTo>
                    <a:pt x="836904" y="794956"/>
                  </a:lnTo>
                  <a:lnTo>
                    <a:pt x="834644" y="797433"/>
                  </a:lnTo>
                  <a:lnTo>
                    <a:pt x="837450" y="799312"/>
                  </a:lnTo>
                  <a:lnTo>
                    <a:pt x="839597" y="799185"/>
                  </a:lnTo>
                  <a:lnTo>
                    <a:pt x="841438" y="796455"/>
                  </a:lnTo>
                  <a:close/>
                </a:path>
                <a:path w="1102995" h="1189354">
                  <a:moveTo>
                    <a:pt x="843140" y="373456"/>
                  </a:moveTo>
                  <a:lnTo>
                    <a:pt x="835914" y="373405"/>
                  </a:lnTo>
                  <a:lnTo>
                    <a:pt x="834847" y="374053"/>
                  </a:lnTo>
                  <a:lnTo>
                    <a:pt x="834732" y="377952"/>
                  </a:lnTo>
                  <a:lnTo>
                    <a:pt x="843140" y="373456"/>
                  </a:lnTo>
                  <a:close/>
                </a:path>
                <a:path w="1102995" h="1189354">
                  <a:moveTo>
                    <a:pt x="851281" y="55918"/>
                  </a:moveTo>
                  <a:lnTo>
                    <a:pt x="850087" y="51396"/>
                  </a:lnTo>
                  <a:lnTo>
                    <a:pt x="846302" y="51155"/>
                  </a:lnTo>
                  <a:lnTo>
                    <a:pt x="847001" y="57111"/>
                  </a:lnTo>
                  <a:lnTo>
                    <a:pt x="851281" y="55918"/>
                  </a:lnTo>
                  <a:close/>
                </a:path>
                <a:path w="1102995" h="1189354">
                  <a:moveTo>
                    <a:pt x="874915" y="147853"/>
                  </a:moveTo>
                  <a:lnTo>
                    <a:pt x="873887" y="143281"/>
                  </a:lnTo>
                  <a:lnTo>
                    <a:pt x="870686" y="141909"/>
                  </a:lnTo>
                  <a:lnTo>
                    <a:pt x="866914" y="141363"/>
                  </a:lnTo>
                  <a:lnTo>
                    <a:pt x="866444" y="142252"/>
                  </a:lnTo>
                  <a:lnTo>
                    <a:pt x="866216" y="142684"/>
                  </a:lnTo>
                  <a:lnTo>
                    <a:pt x="869111" y="144424"/>
                  </a:lnTo>
                  <a:lnTo>
                    <a:pt x="872007" y="146113"/>
                  </a:lnTo>
                  <a:lnTo>
                    <a:pt x="874915" y="147853"/>
                  </a:lnTo>
                  <a:close/>
                </a:path>
                <a:path w="1102995" h="1189354">
                  <a:moveTo>
                    <a:pt x="934796" y="311429"/>
                  </a:moveTo>
                  <a:lnTo>
                    <a:pt x="930554" y="312026"/>
                  </a:lnTo>
                  <a:lnTo>
                    <a:pt x="930859" y="313702"/>
                  </a:lnTo>
                  <a:lnTo>
                    <a:pt x="931164" y="315379"/>
                  </a:lnTo>
                  <a:lnTo>
                    <a:pt x="931570" y="317169"/>
                  </a:lnTo>
                  <a:lnTo>
                    <a:pt x="932256" y="317144"/>
                  </a:lnTo>
                  <a:lnTo>
                    <a:pt x="932840" y="317207"/>
                  </a:lnTo>
                  <a:lnTo>
                    <a:pt x="933335" y="315722"/>
                  </a:lnTo>
                  <a:lnTo>
                    <a:pt x="933856" y="314210"/>
                  </a:lnTo>
                  <a:lnTo>
                    <a:pt x="934796" y="311429"/>
                  </a:lnTo>
                  <a:close/>
                </a:path>
                <a:path w="1102995" h="1189354">
                  <a:moveTo>
                    <a:pt x="946581" y="593572"/>
                  </a:moveTo>
                  <a:lnTo>
                    <a:pt x="944664" y="588149"/>
                  </a:lnTo>
                  <a:lnTo>
                    <a:pt x="941387" y="587946"/>
                  </a:lnTo>
                  <a:lnTo>
                    <a:pt x="943063" y="589749"/>
                  </a:lnTo>
                  <a:lnTo>
                    <a:pt x="944410" y="591248"/>
                  </a:lnTo>
                  <a:lnTo>
                    <a:pt x="946581" y="593572"/>
                  </a:lnTo>
                  <a:close/>
                </a:path>
                <a:path w="1102995" h="1189354">
                  <a:moveTo>
                    <a:pt x="980249" y="746861"/>
                  </a:moveTo>
                  <a:lnTo>
                    <a:pt x="979525" y="744702"/>
                  </a:lnTo>
                  <a:lnTo>
                    <a:pt x="978382" y="743800"/>
                  </a:lnTo>
                  <a:lnTo>
                    <a:pt x="978027" y="743927"/>
                  </a:lnTo>
                  <a:lnTo>
                    <a:pt x="975804" y="744855"/>
                  </a:lnTo>
                  <a:lnTo>
                    <a:pt x="973429" y="745807"/>
                  </a:lnTo>
                  <a:lnTo>
                    <a:pt x="974026" y="749173"/>
                  </a:lnTo>
                  <a:lnTo>
                    <a:pt x="974204" y="749338"/>
                  </a:lnTo>
                  <a:lnTo>
                    <a:pt x="974559" y="749922"/>
                  </a:lnTo>
                  <a:lnTo>
                    <a:pt x="979208" y="747750"/>
                  </a:lnTo>
                  <a:lnTo>
                    <a:pt x="980249" y="746861"/>
                  </a:lnTo>
                  <a:close/>
                </a:path>
                <a:path w="1102995" h="1189354">
                  <a:moveTo>
                    <a:pt x="1000912" y="726655"/>
                  </a:moveTo>
                  <a:lnTo>
                    <a:pt x="999629" y="726122"/>
                  </a:lnTo>
                  <a:lnTo>
                    <a:pt x="998994" y="725830"/>
                  </a:lnTo>
                  <a:lnTo>
                    <a:pt x="997661" y="727113"/>
                  </a:lnTo>
                  <a:lnTo>
                    <a:pt x="996543" y="728497"/>
                  </a:lnTo>
                  <a:lnTo>
                    <a:pt x="998855" y="731367"/>
                  </a:lnTo>
                  <a:lnTo>
                    <a:pt x="1000912" y="726655"/>
                  </a:lnTo>
                  <a:close/>
                </a:path>
                <a:path w="1102995" h="1189354">
                  <a:moveTo>
                    <a:pt x="1005878" y="481152"/>
                  </a:moveTo>
                  <a:lnTo>
                    <a:pt x="1004036" y="479742"/>
                  </a:lnTo>
                  <a:lnTo>
                    <a:pt x="1002830" y="478802"/>
                  </a:lnTo>
                  <a:lnTo>
                    <a:pt x="1001344" y="477672"/>
                  </a:lnTo>
                  <a:lnTo>
                    <a:pt x="1000086" y="479526"/>
                  </a:lnTo>
                  <a:lnTo>
                    <a:pt x="999007" y="481164"/>
                  </a:lnTo>
                  <a:lnTo>
                    <a:pt x="997102" y="483984"/>
                  </a:lnTo>
                  <a:lnTo>
                    <a:pt x="1005878" y="481152"/>
                  </a:lnTo>
                  <a:close/>
                </a:path>
                <a:path w="1102995" h="1189354">
                  <a:moveTo>
                    <a:pt x="1039139" y="261505"/>
                  </a:moveTo>
                  <a:lnTo>
                    <a:pt x="1035964" y="265607"/>
                  </a:lnTo>
                  <a:lnTo>
                    <a:pt x="1033500" y="268820"/>
                  </a:lnTo>
                  <a:lnTo>
                    <a:pt x="1038136" y="266103"/>
                  </a:lnTo>
                  <a:lnTo>
                    <a:pt x="1039139" y="261505"/>
                  </a:lnTo>
                  <a:close/>
                </a:path>
                <a:path w="1102995" h="1189354">
                  <a:moveTo>
                    <a:pt x="1041717" y="661301"/>
                  </a:moveTo>
                  <a:lnTo>
                    <a:pt x="1039279" y="659561"/>
                  </a:lnTo>
                  <a:lnTo>
                    <a:pt x="1037386" y="659307"/>
                  </a:lnTo>
                  <a:lnTo>
                    <a:pt x="1035913" y="663422"/>
                  </a:lnTo>
                  <a:lnTo>
                    <a:pt x="1038504" y="662482"/>
                  </a:lnTo>
                  <a:lnTo>
                    <a:pt x="1040104" y="661911"/>
                  </a:lnTo>
                  <a:lnTo>
                    <a:pt x="1041717" y="661301"/>
                  </a:lnTo>
                  <a:close/>
                </a:path>
                <a:path w="1102995" h="1189354">
                  <a:moveTo>
                    <a:pt x="1102944" y="338366"/>
                  </a:moveTo>
                  <a:lnTo>
                    <a:pt x="1102715" y="337210"/>
                  </a:lnTo>
                  <a:lnTo>
                    <a:pt x="1102918" y="335635"/>
                  </a:lnTo>
                  <a:lnTo>
                    <a:pt x="1099477" y="336854"/>
                  </a:lnTo>
                  <a:lnTo>
                    <a:pt x="1097559" y="337540"/>
                  </a:lnTo>
                  <a:lnTo>
                    <a:pt x="1099108" y="341109"/>
                  </a:lnTo>
                  <a:lnTo>
                    <a:pt x="1100759" y="340969"/>
                  </a:lnTo>
                  <a:lnTo>
                    <a:pt x="1102944" y="33836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87">
              <a:extLst>
                <a:ext uri="{FF2B5EF4-FFF2-40B4-BE49-F238E27FC236}">
                  <a16:creationId xmlns:a16="http://schemas.microsoft.com/office/drawing/2014/main" id="{EA0C7DD2-1AC6-EE2C-A430-F20C94552588}"/>
                </a:ext>
              </a:extLst>
            </p:cNvPr>
            <p:cNvSpPr/>
            <p:nvPr/>
          </p:nvSpPr>
          <p:spPr>
            <a:xfrm>
              <a:off x="1846643" y="3608204"/>
              <a:ext cx="875791" cy="791571"/>
            </a:xfrm>
            <a:custGeom>
              <a:avLst/>
              <a:gdLst/>
              <a:ahLst/>
              <a:cxnLst/>
              <a:rect l="l" t="t" r="r" b="b"/>
              <a:pathLst>
                <a:path w="1125854" h="1157604">
                  <a:moveTo>
                    <a:pt x="3009" y="602615"/>
                  </a:moveTo>
                  <a:lnTo>
                    <a:pt x="2235" y="602068"/>
                  </a:lnTo>
                  <a:lnTo>
                    <a:pt x="1473" y="601624"/>
                  </a:lnTo>
                  <a:lnTo>
                    <a:pt x="736" y="601179"/>
                  </a:lnTo>
                  <a:lnTo>
                    <a:pt x="241" y="602081"/>
                  </a:lnTo>
                  <a:lnTo>
                    <a:pt x="0" y="602538"/>
                  </a:lnTo>
                  <a:lnTo>
                    <a:pt x="1638" y="603250"/>
                  </a:lnTo>
                  <a:lnTo>
                    <a:pt x="2489" y="603504"/>
                  </a:lnTo>
                  <a:lnTo>
                    <a:pt x="3009" y="602615"/>
                  </a:lnTo>
                  <a:close/>
                </a:path>
                <a:path w="1125854" h="1157604">
                  <a:moveTo>
                    <a:pt x="11328" y="486537"/>
                  </a:moveTo>
                  <a:lnTo>
                    <a:pt x="8877" y="485584"/>
                  </a:lnTo>
                  <a:lnTo>
                    <a:pt x="7061" y="485648"/>
                  </a:lnTo>
                  <a:lnTo>
                    <a:pt x="6324" y="489610"/>
                  </a:lnTo>
                  <a:lnTo>
                    <a:pt x="11328" y="486537"/>
                  </a:lnTo>
                  <a:close/>
                </a:path>
                <a:path w="1125854" h="1157604">
                  <a:moveTo>
                    <a:pt x="30543" y="428866"/>
                  </a:moveTo>
                  <a:lnTo>
                    <a:pt x="30353" y="427964"/>
                  </a:lnTo>
                  <a:lnTo>
                    <a:pt x="30314" y="427012"/>
                  </a:lnTo>
                  <a:lnTo>
                    <a:pt x="29362" y="427329"/>
                  </a:lnTo>
                  <a:lnTo>
                    <a:pt x="28613" y="427431"/>
                  </a:lnTo>
                  <a:lnTo>
                    <a:pt x="27901" y="427951"/>
                  </a:lnTo>
                  <a:lnTo>
                    <a:pt x="28155" y="429234"/>
                  </a:lnTo>
                  <a:lnTo>
                    <a:pt x="28308" y="429234"/>
                  </a:lnTo>
                  <a:lnTo>
                    <a:pt x="28968" y="429298"/>
                  </a:lnTo>
                  <a:lnTo>
                    <a:pt x="29743" y="429234"/>
                  </a:lnTo>
                  <a:lnTo>
                    <a:pt x="30353" y="428955"/>
                  </a:lnTo>
                  <a:lnTo>
                    <a:pt x="30543" y="428866"/>
                  </a:lnTo>
                  <a:close/>
                </a:path>
                <a:path w="1125854" h="1157604">
                  <a:moveTo>
                    <a:pt x="32054" y="399808"/>
                  </a:moveTo>
                  <a:lnTo>
                    <a:pt x="30797" y="399694"/>
                  </a:lnTo>
                  <a:lnTo>
                    <a:pt x="29552" y="399592"/>
                  </a:lnTo>
                  <a:lnTo>
                    <a:pt x="28295" y="399453"/>
                  </a:lnTo>
                  <a:lnTo>
                    <a:pt x="28270" y="399923"/>
                  </a:lnTo>
                  <a:lnTo>
                    <a:pt x="28181" y="400837"/>
                  </a:lnTo>
                  <a:lnTo>
                    <a:pt x="29438" y="400989"/>
                  </a:lnTo>
                  <a:lnTo>
                    <a:pt x="30657" y="401154"/>
                  </a:lnTo>
                  <a:lnTo>
                    <a:pt x="31889" y="401320"/>
                  </a:lnTo>
                  <a:lnTo>
                    <a:pt x="31940" y="400824"/>
                  </a:lnTo>
                  <a:lnTo>
                    <a:pt x="31991" y="400316"/>
                  </a:lnTo>
                  <a:lnTo>
                    <a:pt x="32054" y="399808"/>
                  </a:lnTo>
                  <a:close/>
                </a:path>
                <a:path w="1125854" h="1157604">
                  <a:moveTo>
                    <a:pt x="35534" y="465645"/>
                  </a:moveTo>
                  <a:lnTo>
                    <a:pt x="31915" y="465569"/>
                  </a:lnTo>
                  <a:lnTo>
                    <a:pt x="30568" y="465531"/>
                  </a:lnTo>
                  <a:lnTo>
                    <a:pt x="32042" y="467804"/>
                  </a:lnTo>
                  <a:lnTo>
                    <a:pt x="33464" y="467982"/>
                  </a:lnTo>
                  <a:lnTo>
                    <a:pt x="35534" y="465645"/>
                  </a:lnTo>
                  <a:close/>
                </a:path>
                <a:path w="1125854" h="1157604">
                  <a:moveTo>
                    <a:pt x="60299" y="750290"/>
                  </a:moveTo>
                  <a:lnTo>
                    <a:pt x="60032" y="749985"/>
                  </a:lnTo>
                  <a:lnTo>
                    <a:pt x="59778" y="749655"/>
                  </a:lnTo>
                  <a:lnTo>
                    <a:pt x="59512" y="749325"/>
                  </a:lnTo>
                  <a:lnTo>
                    <a:pt x="58293" y="750277"/>
                  </a:lnTo>
                  <a:lnTo>
                    <a:pt x="57099" y="751179"/>
                  </a:lnTo>
                  <a:lnTo>
                    <a:pt x="55918" y="752119"/>
                  </a:lnTo>
                  <a:lnTo>
                    <a:pt x="56172" y="752436"/>
                  </a:lnTo>
                  <a:lnTo>
                    <a:pt x="56730" y="753084"/>
                  </a:lnTo>
                  <a:lnTo>
                    <a:pt x="60299" y="750290"/>
                  </a:lnTo>
                  <a:close/>
                </a:path>
                <a:path w="1125854" h="1157604">
                  <a:moveTo>
                    <a:pt x="75768" y="825893"/>
                  </a:moveTo>
                  <a:lnTo>
                    <a:pt x="75730" y="824585"/>
                  </a:lnTo>
                  <a:lnTo>
                    <a:pt x="72948" y="822883"/>
                  </a:lnTo>
                  <a:lnTo>
                    <a:pt x="73037" y="825030"/>
                  </a:lnTo>
                  <a:lnTo>
                    <a:pt x="73075" y="826338"/>
                  </a:lnTo>
                  <a:lnTo>
                    <a:pt x="73126" y="827646"/>
                  </a:lnTo>
                  <a:lnTo>
                    <a:pt x="75768" y="825893"/>
                  </a:lnTo>
                  <a:close/>
                </a:path>
                <a:path w="1125854" h="1157604">
                  <a:moveTo>
                    <a:pt x="128270" y="950493"/>
                  </a:moveTo>
                  <a:lnTo>
                    <a:pt x="127876" y="949934"/>
                  </a:lnTo>
                  <a:lnTo>
                    <a:pt x="127596" y="949185"/>
                  </a:lnTo>
                  <a:lnTo>
                    <a:pt x="126695" y="948664"/>
                  </a:lnTo>
                  <a:lnTo>
                    <a:pt x="125488" y="949058"/>
                  </a:lnTo>
                  <a:lnTo>
                    <a:pt x="125488" y="949248"/>
                  </a:lnTo>
                  <a:lnTo>
                    <a:pt x="125437" y="949947"/>
                  </a:lnTo>
                  <a:lnTo>
                    <a:pt x="125476" y="950874"/>
                  </a:lnTo>
                  <a:lnTo>
                    <a:pt x="126403" y="951852"/>
                  </a:lnTo>
                  <a:lnTo>
                    <a:pt x="127342" y="951928"/>
                  </a:lnTo>
                  <a:lnTo>
                    <a:pt x="128092" y="952182"/>
                  </a:lnTo>
                  <a:lnTo>
                    <a:pt x="128143" y="951623"/>
                  </a:lnTo>
                  <a:lnTo>
                    <a:pt x="128270" y="950493"/>
                  </a:lnTo>
                  <a:close/>
                </a:path>
                <a:path w="1125854" h="1157604">
                  <a:moveTo>
                    <a:pt x="150380" y="703808"/>
                  </a:moveTo>
                  <a:lnTo>
                    <a:pt x="150152" y="702221"/>
                  </a:lnTo>
                  <a:lnTo>
                    <a:pt x="148767" y="699071"/>
                  </a:lnTo>
                  <a:lnTo>
                    <a:pt x="146862" y="705523"/>
                  </a:lnTo>
                  <a:lnTo>
                    <a:pt x="150380" y="703808"/>
                  </a:lnTo>
                  <a:close/>
                </a:path>
                <a:path w="1125854" h="1157604">
                  <a:moveTo>
                    <a:pt x="184353" y="837819"/>
                  </a:moveTo>
                  <a:lnTo>
                    <a:pt x="183337" y="837603"/>
                  </a:lnTo>
                  <a:lnTo>
                    <a:pt x="182333" y="837463"/>
                  </a:lnTo>
                  <a:lnTo>
                    <a:pt x="181343" y="837311"/>
                  </a:lnTo>
                  <a:lnTo>
                    <a:pt x="181292" y="837679"/>
                  </a:lnTo>
                  <a:lnTo>
                    <a:pt x="181140" y="838441"/>
                  </a:lnTo>
                  <a:lnTo>
                    <a:pt x="182156" y="838606"/>
                  </a:lnTo>
                  <a:lnTo>
                    <a:pt x="183159" y="838784"/>
                  </a:lnTo>
                  <a:lnTo>
                    <a:pt x="184162" y="838974"/>
                  </a:lnTo>
                  <a:lnTo>
                    <a:pt x="184213" y="838581"/>
                  </a:lnTo>
                  <a:lnTo>
                    <a:pt x="184353" y="837819"/>
                  </a:lnTo>
                  <a:close/>
                </a:path>
                <a:path w="1125854" h="1157604">
                  <a:moveTo>
                    <a:pt x="187096" y="729754"/>
                  </a:moveTo>
                  <a:lnTo>
                    <a:pt x="186321" y="728408"/>
                  </a:lnTo>
                  <a:lnTo>
                    <a:pt x="186093" y="727633"/>
                  </a:lnTo>
                  <a:lnTo>
                    <a:pt x="185559" y="727214"/>
                  </a:lnTo>
                  <a:lnTo>
                    <a:pt x="185216" y="726948"/>
                  </a:lnTo>
                  <a:lnTo>
                    <a:pt x="184442" y="727265"/>
                  </a:lnTo>
                  <a:lnTo>
                    <a:pt x="183857" y="727316"/>
                  </a:lnTo>
                  <a:lnTo>
                    <a:pt x="183959" y="728040"/>
                  </a:lnTo>
                  <a:lnTo>
                    <a:pt x="183794" y="729005"/>
                  </a:lnTo>
                  <a:lnTo>
                    <a:pt x="184226" y="729462"/>
                  </a:lnTo>
                  <a:lnTo>
                    <a:pt x="184569" y="729843"/>
                  </a:lnTo>
                  <a:lnTo>
                    <a:pt x="185559" y="729640"/>
                  </a:lnTo>
                  <a:lnTo>
                    <a:pt x="187096" y="729754"/>
                  </a:lnTo>
                  <a:close/>
                </a:path>
                <a:path w="1125854" h="1157604">
                  <a:moveTo>
                    <a:pt x="196443" y="219379"/>
                  </a:moveTo>
                  <a:lnTo>
                    <a:pt x="196380" y="218465"/>
                  </a:lnTo>
                  <a:lnTo>
                    <a:pt x="196392" y="217551"/>
                  </a:lnTo>
                  <a:lnTo>
                    <a:pt x="195732" y="217576"/>
                  </a:lnTo>
                  <a:lnTo>
                    <a:pt x="194525" y="217487"/>
                  </a:lnTo>
                  <a:lnTo>
                    <a:pt x="194475" y="217678"/>
                  </a:lnTo>
                  <a:lnTo>
                    <a:pt x="194221" y="218516"/>
                  </a:lnTo>
                  <a:lnTo>
                    <a:pt x="194360" y="219443"/>
                  </a:lnTo>
                  <a:lnTo>
                    <a:pt x="194348" y="220599"/>
                  </a:lnTo>
                  <a:lnTo>
                    <a:pt x="195275" y="220433"/>
                  </a:lnTo>
                  <a:lnTo>
                    <a:pt x="196215" y="220459"/>
                  </a:lnTo>
                  <a:lnTo>
                    <a:pt x="196443" y="219379"/>
                  </a:lnTo>
                  <a:close/>
                </a:path>
                <a:path w="1125854" h="1157604">
                  <a:moveTo>
                    <a:pt x="202361" y="488810"/>
                  </a:moveTo>
                  <a:lnTo>
                    <a:pt x="201752" y="487349"/>
                  </a:lnTo>
                  <a:lnTo>
                    <a:pt x="200507" y="487667"/>
                  </a:lnTo>
                  <a:lnTo>
                    <a:pt x="199440" y="488099"/>
                  </a:lnTo>
                  <a:lnTo>
                    <a:pt x="198335" y="488505"/>
                  </a:lnTo>
                  <a:lnTo>
                    <a:pt x="198589" y="489153"/>
                  </a:lnTo>
                  <a:lnTo>
                    <a:pt x="198856" y="489775"/>
                  </a:lnTo>
                  <a:lnTo>
                    <a:pt x="199110" y="490423"/>
                  </a:lnTo>
                  <a:lnTo>
                    <a:pt x="200177" y="489927"/>
                  </a:lnTo>
                  <a:lnTo>
                    <a:pt x="201282" y="489458"/>
                  </a:lnTo>
                  <a:lnTo>
                    <a:pt x="202361" y="488810"/>
                  </a:lnTo>
                  <a:close/>
                </a:path>
                <a:path w="1125854" h="1157604">
                  <a:moveTo>
                    <a:pt x="213220" y="874115"/>
                  </a:moveTo>
                  <a:lnTo>
                    <a:pt x="213017" y="873582"/>
                  </a:lnTo>
                  <a:lnTo>
                    <a:pt x="212801" y="872909"/>
                  </a:lnTo>
                  <a:lnTo>
                    <a:pt x="212064" y="872375"/>
                  </a:lnTo>
                  <a:lnTo>
                    <a:pt x="211543" y="871804"/>
                  </a:lnTo>
                  <a:lnTo>
                    <a:pt x="210769" y="872274"/>
                  </a:lnTo>
                  <a:lnTo>
                    <a:pt x="211747" y="875588"/>
                  </a:lnTo>
                  <a:lnTo>
                    <a:pt x="212039" y="875588"/>
                  </a:lnTo>
                  <a:lnTo>
                    <a:pt x="212636" y="875538"/>
                  </a:lnTo>
                  <a:lnTo>
                    <a:pt x="212788" y="874877"/>
                  </a:lnTo>
                  <a:lnTo>
                    <a:pt x="213220" y="874115"/>
                  </a:lnTo>
                  <a:close/>
                </a:path>
                <a:path w="1125854" h="1157604">
                  <a:moveTo>
                    <a:pt x="215582" y="648017"/>
                  </a:moveTo>
                  <a:lnTo>
                    <a:pt x="215099" y="647039"/>
                  </a:lnTo>
                  <a:lnTo>
                    <a:pt x="214909" y="646290"/>
                  </a:lnTo>
                  <a:lnTo>
                    <a:pt x="214439" y="645833"/>
                  </a:lnTo>
                  <a:lnTo>
                    <a:pt x="214147" y="645579"/>
                  </a:lnTo>
                  <a:lnTo>
                    <a:pt x="213398" y="645858"/>
                  </a:lnTo>
                  <a:lnTo>
                    <a:pt x="212852" y="645922"/>
                  </a:lnTo>
                  <a:lnTo>
                    <a:pt x="212979" y="646633"/>
                  </a:lnTo>
                  <a:lnTo>
                    <a:pt x="212940" y="647446"/>
                  </a:lnTo>
                  <a:lnTo>
                    <a:pt x="213296" y="648017"/>
                  </a:lnTo>
                  <a:lnTo>
                    <a:pt x="213448" y="648284"/>
                  </a:lnTo>
                  <a:lnTo>
                    <a:pt x="214401" y="648042"/>
                  </a:lnTo>
                  <a:lnTo>
                    <a:pt x="215582" y="648017"/>
                  </a:lnTo>
                  <a:close/>
                </a:path>
                <a:path w="1125854" h="1157604">
                  <a:moveTo>
                    <a:pt x="237705" y="771880"/>
                  </a:moveTo>
                  <a:lnTo>
                    <a:pt x="237439" y="771372"/>
                  </a:lnTo>
                  <a:lnTo>
                    <a:pt x="237172" y="770864"/>
                  </a:lnTo>
                  <a:lnTo>
                    <a:pt x="236905" y="770356"/>
                  </a:lnTo>
                  <a:lnTo>
                    <a:pt x="235432" y="771283"/>
                  </a:lnTo>
                  <a:lnTo>
                    <a:pt x="233959" y="772236"/>
                  </a:lnTo>
                  <a:lnTo>
                    <a:pt x="232486" y="773150"/>
                  </a:lnTo>
                  <a:lnTo>
                    <a:pt x="232892" y="773874"/>
                  </a:lnTo>
                  <a:lnTo>
                    <a:pt x="233095" y="774230"/>
                  </a:lnTo>
                  <a:lnTo>
                    <a:pt x="234645" y="773442"/>
                  </a:lnTo>
                  <a:lnTo>
                    <a:pt x="237705" y="771880"/>
                  </a:lnTo>
                  <a:close/>
                </a:path>
                <a:path w="1125854" h="1157604">
                  <a:moveTo>
                    <a:pt x="238379" y="192278"/>
                  </a:moveTo>
                  <a:lnTo>
                    <a:pt x="237134" y="191427"/>
                  </a:lnTo>
                  <a:lnTo>
                    <a:pt x="234086" y="192214"/>
                  </a:lnTo>
                  <a:lnTo>
                    <a:pt x="238239" y="195414"/>
                  </a:lnTo>
                  <a:lnTo>
                    <a:pt x="238379" y="192278"/>
                  </a:lnTo>
                  <a:close/>
                </a:path>
                <a:path w="1125854" h="1157604">
                  <a:moveTo>
                    <a:pt x="255117" y="176403"/>
                  </a:moveTo>
                  <a:lnTo>
                    <a:pt x="254152" y="174713"/>
                  </a:lnTo>
                  <a:lnTo>
                    <a:pt x="252933" y="174244"/>
                  </a:lnTo>
                  <a:lnTo>
                    <a:pt x="250431" y="176631"/>
                  </a:lnTo>
                  <a:lnTo>
                    <a:pt x="252183" y="177241"/>
                  </a:lnTo>
                  <a:lnTo>
                    <a:pt x="254520" y="178066"/>
                  </a:lnTo>
                  <a:lnTo>
                    <a:pt x="255117" y="176403"/>
                  </a:lnTo>
                  <a:close/>
                </a:path>
                <a:path w="1125854" h="1157604">
                  <a:moveTo>
                    <a:pt x="268211" y="543699"/>
                  </a:moveTo>
                  <a:lnTo>
                    <a:pt x="268122" y="542010"/>
                  </a:lnTo>
                  <a:lnTo>
                    <a:pt x="268008" y="540334"/>
                  </a:lnTo>
                  <a:lnTo>
                    <a:pt x="267906" y="538645"/>
                  </a:lnTo>
                  <a:lnTo>
                    <a:pt x="265303" y="540512"/>
                  </a:lnTo>
                  <a:lnTo>
                    <a:pt x="264922" y="542239"/>
                  </a:lnTo>
                  <a:lnTo>
                    <a:pt x="268211" y="543699"/>
                  </a:lnTo>
                  <a:close/>
                </a:path>
                <a:path w="1125854" h="1157604">
                  <a:moveTo>
                    <a:pt x="307124" y="433501"/>
                  </a:moveTo>
                  <a:lnTo>
                    <a:pt x="306374" y="433463"/>
                  </a:lnTo>
                  <a:lnTo>
                    <a:pt x="305498" y="433171"/>
                  </a:lnTo>
                  <a:lnTo>
                    <a:pt x="304444" y="433717"/>
                  </a:lnTo>
                  <a:lnTo>
                    <a:pt x="304304" y="434632"/>
                  </a:lnTo>
                  <a:lnTo>
                    <a:pt x="303987" y="435267"/>
                  </a:lnTo>
                  <a:lnTo>
                    <a:pt x="304215" y="435914"/>
                  </a:lnTo>
                  <a:lnTo>
                    <a:pt x="304431" y="436587"/>
                  </a:lnTo>
                  <a:lnTo>
                    <a:pt x="304647" y="437261"/>
                  </a:lnTo>
                  <a:lnTo>
                    <a:pt x="305333" y="436689"/>
                  </a:lnTo>
                  <a:lnTo>
                    <a:pt x="306146" y="436245"/>
                  </a:lnTo>
                  <a:lnTo>
                    <a:pt x="306641" y="435533"/>
                  </a:lnTo>
                  <a:lnTo>
                    <a:pt x="307022" y="435013"/>
                  </a:lnTo>
                  <a:lnTo>
                    <a:pt x="306971" y="434200"/>
                  </a:lnTo>
                  <a:lnTo>
                    <a:pt x="307124" y="433501"/>
                  </a:lnTo>
                  <a:close/>
                </a:path>
                <a:path w="1125854" h="1157604">
                  <a:moveTo>
                    <a:pt x="327126" y="837196"/>
                  </a:moveTo>
                  <a:lnTo>
                    <a:pt x="326415" y="836942"/>
                  </a:lnTo>
                  <a:lnTo>
                    <a:pt x="326021" y="836828"/>
                  </a:lnTo>
                  <a:lnTo>
                    <a:pt x="325539" y="838174"/>
                  </a:lnTo>
                  <a:lnTo>
                    <a:pt x="325081" y="839533"/>
                  </a:lnTo>
                  <a:lnTo>
                    <a:pt x="324586" y="840905"/>
                  </a:lnTo>
                  <a:lnTo>
                    <a:pt x="324916" y="841082"/>
                  </a:lnTo>
                  <a:lnTo>
                    <a:pt x="325234" y="841273"/>
                  </a:lnTo>
                  <a:lnTo>
                    <a:pt x="325526" y="841451"/>
                  </a:lnTo>
                  <a:lnTo>
                    <a:pt x="326605" y="838619"/>
                  </a:lnTo>
                  <a:lnTo>
                    <a:pt x="327126" y="837196"/>
                  </a:lnTo>
                  <a:close/>
                </a:path>
                <a:path w="1125854" h="1157604">
                  <a:moveTo>
                    <a:pt x="341439" y="889228"/>
                  </a:moveTo>
                  <a:lnTo>
                    <a:pt x="335838" y="890270"/>
                  </a:lnTo>
                  <a:lnTo>
                    <a:pt x="338772" y="891819"/>
                  </a:lnTo>
                  <a:lnTo>
                    <a:pt x="340144" y="892200"/>
                  </a:lnTo>
                  <a:lnTo>
                    <a:pt x="341439" y="889228"/>
                  </a:lnTo>
                  <a:close/>
                </a:path>
                <a:path w="1125854" h="1157604">
                  <a:moveTo>
                    <a:pt x="374243" y="523468"/>
                  </a:moveTo>
                  <a:lnTo>
                    <a:pt x="372071" y="524256"/>
                  </a:lnTo>
                  <a:lnTo>
                    <a:pt x="369341" y="525259"/>
                  </a:lnTo>
                  <a:lnTo>
                    <a:pt x="369658" y="525767"/>
                  </a:lnTo>
                  <a:lnTo>
                    <a:pt x="369862" y="526554"/>
                  </a:lnTo>
                  <a:lnTo>
                    <a:pt x="370306" y="526745"/>
                  </a:lnTo>
                  <a:lnTo>
                    <a:pt x="372478" y="527723"/>
                  </a:lnTo>
                  <a:lnTo>
                    <a:pt x="373151" y="526186"/>
                  </a:lnTo>
                  <a:lnTo>
                    <a:pt x="374243" y="523468"/>
                  </a:lnTo>
                  <a:close/>
                </a:path>
                <a:path w="1125854" h="1157604">
                  <a:moveTo>
                    <a:pt x="378472" y="61849"/>
                  </a:moveTo>
                  <a:lnTo>
                    <a:pt x="376872" y="62179"/>
                  </a:lnTo>
                  <a:lnTo>
                    <a:pt x="375831" y="62179"/>
                  </a:lnTo>
                  <a:lnTo>
                    <a:pt x="375081" y="62674"/>
                  </a:lnTo>
                  <a:lnTo>
                    <a:pt x="374726" y="62928"/>
                  </a:lnTo>
                  <a:lnTo>
                    <a:pt x="374916" y="64046"/>
                  </a:lnTo>
                  <a:lnTo>
                    <a:pt x="374865" y="64744"/>
                  </a:lnTo>
                  <a:lnTo>
                    <a:pt x="375818" y="64706"/>
                  </a:lnTo>
                  <a:lnTo>
                    <a:pt x="376872" y="64871"/>
                  </a:lnTo>
                  <a:lnTo>
                    <a:pt x="378104" y="64350"/>
                  </a:lnTo>
                  <a:lnTo>
                    <a:pt x="378104" y="63207"/>
                  </a:lnTo>
                  <a:lnTo>
                    <a:pt x="378472" y="61849"/>
                  </a:lnTo>
                  <a:close/>
                </a:path>
                <a:path w="1125854" h="1157604">
                  <a:moveTo>
                    <a:pt x="380301" y="307225"/>
                  </a:moveTo>
                  <a:lnTo>
                    <a:pt x="378815" y="306692"/>
                  </a:lnTo>
                  <a:lnTo>
                    <a:pt x="377329" y="305930"/>
                  </a:lnTo>
                  <a:lnTo>
                    <a:pt x="376428" y="308127"/>
                  </a:lnTo>
                  <a:lnTo>
                    <a:pt x="376301" y="308508"/>
                  </a:lnTo>
                  <a:lnTo>
                    <a:pt x="376707" y="309549"/>
                  </a:lnTo>
                  <a:lnTo>
                    <a:pt x="378790" y="310121"/>
                  </a:lnTo>
                  <a:lnTo>
                    <a:pt x="380238" y="309841"/>
                  </a:lnTo>
                  <a:lnTo>
                    <a:pt x="380301" y="307225"/>
                  </a:lnTo>
                  <a:close/>
                </a:path>
                <a:path w="1125854" h="1157604">
                  <a:moveTo>
                    <a:pt x="384873" y="48425"/>
                  </a:moveTo>
                  <a:lnTo>
                    <a:pt x="384467" y="48120"/>
                  </a:lnTo>
                  <a:lnTo>
                    <a:pt x="383667" y="47459"/>
                  </a:lnTo>
                  <a:lnTo>
                    <a:pt x="382244" y="49669"/>
                  </a:lnTo>
                  <a:lnTo>
                    <a:pt x="381533" y="50761"/>
                  </a:lnTo>
                  <a:lnTo>
                    <a:pt x="381876" y="51003"/>
                  </a:lnTo>
                  <a:lnTo>
                    <a:pt x="382219" y="51231"/>
                  </a:lnTo>
                  <a:lnTo>
                    <a:pt x="382549" y="51473"/>
                  </a:lnTo>
                  <a:lnTo>
                    <a:pt x="383324" y="50457"/>
                  </a:lnTo>
                  <a:lnTo>
                    <a:pt x="384098" y="49441"/>
                  </a:lnTo>
                  <a:lnTo>
                    <a:pt x="384873" y="48425"/>
                  </a:lnTo>
                  <a:close/>
                </a:path>
                <a:path w="1125854" h="1157604">
                  <a:moveTo>
                    <a:pt x="432523" y="967397"/>
                  </a:moveTo>
                  <a:lnTo>
                    <a:pt x="432003" y="967308"/>
                  </a:lnTo>
                  <a:lnTo>
                    <a:pt x="431495" y="967219"/>
                  </a:lnTo>
                  <a:lnTo>
                    <a:pt x="430987" y="967117"/>
                  </a:lnTo>
                  <a:lnTo>
                    <a:pt x="430936" y="968121"/>
                  </a:lnTo>
                  <a:lnTo>
                    <a:pt x="430860" y="969137"/>
                  </a:lnTo>
                  <a:lnTo>
                    <a:pt x="430809" y="970114"/>
                  </a:lnTo>
                  <a:lnTo>
                    <a:pt x="431177" y="970165"/>
                  </a:lnTo>
                  <a:lnTo>
                    <a:pt x="431546" y="970216"/>
                  </a:lnTo>
                  <a:lnTo>
                    <a:pt x="431901" y="970280"/>
                  </a:lnTo>
                  <a:lnTo>
                    <a:pt x="432320" y="968362"/>
                  </a:lnTo>
                  <a:lnTo>
                    <a:pt x="432523" y="967397"/>
                  </a:lnTo>
                  <a:close/>
                </a:path>
                <a:path w="1125854" h="1157604">
                  <a:moveTo>
                    <a:pt x="456920" y="909281"/>
                  </a:moveTo>
                  <a:lnTo>
                    <a:pt x="456349" y="908837"/>
                  </a:lnTo>
                  <a:lnTo>
                    <a:pt x="455790" y="908367"/>
                  </a:lnTo>
                  <a:lnTo>
                    <a:pt x="455244" y="907910"/>
                  </a:lnTo>
                  <a:lnTo>
                    <a:pt x="454545" y="908812"/>
                  </a:lnTo>
                  <a:lnTo>
                    <a:pt x="453847" y="909713"/>
                  </a:lnTo>
                  <a:lnTo>
                    <a:pt x="453174" y="910602"/>
                  </a:lnTo>
                  <a:lnTo>
                    <a:pt x="453974" y="911339"/>
                  </a:lnTo>
                  <a:lnTo>
                    <a:pt x="454393" y="911707"/>
                  </a:lnTo>
                  <a:lnTo>
                    <a:pt x="455244" y="910894"/>
                  </a:lnTo>
                  <a:lnTo>
                    <a:pt x="456057" y="910094"/>
                  </a:lnTo>
                  <a:lnTo>
                    <a:pt x="456920" y="909281"/>
                  </a:lnTo>
                  <a:close/>
                </a:path>
                <a:path w="1125854" h="1157604">
                  <a:moveTo>
                    <a:pt x="460984" y="686803"/>
                  </a:moveTo>
                  <a:lnTo>
                    <a:pt x="460692" y="685850"/>
                  </a:lnTo>
                  <a:lnTo>
                    <a:pt x="460324" y="685025"/>
                  </a:lnTo>
                  <a:lnTo>
                    <a:pt x="460248" y="684898"/>
                  </a:lnTo>
                  <a:lnTo>
                    <a:pt x="458495" y="685152"/>
                  </a:lnTo>
                  <a:lnTo>
                    <a:pt x="458431" y="685469"/>
                  </a:lnTo>
                  <a:lnTo>
                    <a:pt x="458190" y="686320"/>
                  </a:lnTo>
                  <a:lnTo>
                    <a:pt x="458457" y="687260"/>
                  </a:lnTo>
                  <a:lnTo>
                    <a:pt x="458571" y="688771"/>
                  </a:lnTo>
                  <a:lnTo>
                    <a:pt x="459727" y="688238"/>
                  </a:lnTo>
                  <a:lnTo>
                    <a:pt x="460819" y="688009"/>
                  </a:lnTo>
                  <a:lnTo>
                    <a:pt x="460984" y="686803"/>
                  </a:lnTo>
                  <a:close/>
                </a:path>
                <a:path w="1125854" h="1157604">
                  <a:moveTo>
                    <a:pt x="461670" y="477761"/>
                  </a:moveTo>
                  <a:lnTo>
                    <a:pt x="460324" y="475729"/>
                  </a:lnTo>
                  <a:lnTo>
                    <a:pt x="459155" y="475665"/>
                  </a:lnTo>
                  <a:lnTo>
                    <a:pt x="457276" y="477304"/>
                  </a:lnTo>
                  <a:lnTo>
                    <a:pt x="457136" y="478701"/>
                  </a:lnTo>
                  <a:lnTo>
                    <a:pt x="459193" y="479894"/>
                  </a:lnTo>
                  <a:lnTo>
                    <a:pt x="461200" y="479120"/>
                  </a:lnTo>
                  <a:lnTo>
                    <a:pt x="461670" y="477761"/>
                  </a:lnTo>
                  <a:close/>
                </a:path>
                <a:path w="1125854" h="1157604">
                  <a:moveTo>
                    <a:pt x="469353" y="899426"/>
                  </a:moveTo>
                  <a:lnTo>
                    <a:pt x="468680" y="898766"/>
                  </a:lnTo>
                  <a:lnTo>
                    <a:pt x="468337" y="898461"/>
                  </a:lnTo>
                  <a:lnTo>
                    <a:pt x="465023" y="901420"/>
                  </a:lnTo>
                  <a:lnTo>
                    <a:pt x="465328" y="901776"/>
                  </a:lnTo>
                  <a:lnTo>
                    <a:pt x="465963" y="902462"/>
                  </a:lnTo>
                  <a:lnTo>
                    <a:pt x="467093" y="901446"/>
                  </a:lnTo>
                  <a:lnTo>
                    <a:pt x="469353" y="899426"/>
                  </a:lnTo>
                  <a:close/>
                </a:path>
                <a:path w="1125854" h="1157604">
                  <a:moveTo>
                    <a:pt x="482917" y="445808"/>
                  </a:moveTo>
                  <a:lnTo>
                    <a:pt x="480377" y="445122"/>
                  </a:lnTo>
                  <a:lnTo>
                    <a:pt x="479577" y="446265"/>
                  </a:lnTo>
                  <a:lnTo>
                    <a:pt x="479158" y="449389"/>
                  </a:lnTo>
                  <a:lnTo>
                    <a:pt x="480656" y="448614"/>
                  </a:lnTo>
                  <a:lnTo>
                    <a:pt x="481596" y="448246"/>
                  </a:lnTo>
                  <a:lnTo>
                    <a:pt x="482371" y="447662"/>
                  </a:lnTo>
                  <a:lnTo>
                    <a:pt x="482701" y="447395"/>
                  </a:lnTo>
                  <a:lnTo>
                    <a:pt x="482676" y="446659"/>
                  </a:lnTo>
                  <a:lnTo>
                    <a:pt x="482917" y="445808"/>
                  </a:lnTo>
                  <a:close/>
                </a:path>
                <a:path w="1125854" h="1157604">
                  <a:moveTo>
                    <a:pt x="497713" y="931176"/>
                  </a:moveTo>
                  <a:lnTo>
                    <a:pt x="497344" y="930656"/>
                  </a:lnTo>
                  <a:lnTo>
                    <a:pt x="497039" y="930262"/>
                  </a:lnTo>
                  <a:lnTo>
                    <a:pt x="496049" y="930376"/>
                  </a:lnTo>
                  <a:lnTo>
                    <a:pt x="495388" y="930275"/>
                  </a:lnTo>
                  <a:lnTo>
                    <a:pt x="495300" y="931011"/>
                  </a:lnTo>
                  <a:lnTo>
                    <a:pt x="494906" y="931900"/>
                  </a:lnTo>
                  <a:lnTo>
                    <a:pt x="495198" y="932434"/>
                  </a:lnTo>
                  <a:lnTo>
                    <a:pt x="495439" y="932916"/>
                  </a:lnTo>
                  <a:lnTo>
                    <a:pt x="496417" y="933005"/>
                  </a:lnTo>
                  <a:lnTo>
                    <a:pt x="497674" y="933526"/>
                  </a:lnTo>
                  <a:lnTo>
                    <a:pt x="497535" y="932103"/>
                  </a:lnTo>
                  <a:lnTo>
                    <a:pt x="497713" y="931176"/>
                  </a:lnTo>
                  <a:close/>
                </a:path>
                <a:path w="1125854" h="1157604">
                  <a:moveTo>
                    <a:pt x="498335" y="800938"/>
                  </a:moveTo>
                  <a:lnTo>
                    <a:pt x="497979" y="800684"/>
                  </a:lnTo>
                  <a:lnTo>
                    <a:pt x="497636" y="800455"/>
                  </a:lnTo>
                  <a:lnTo>
                    <a:pt x="497281" y="800201"/>
                  </a:lnTo>
                  <a:lnTo>
                    <a:pt x="496671" y="801154"/>
                  </a:lnTo>
                  <a:lnTo>
                    <a:pt x="495477" y="803033"/>
                  </a:lnTo>
                  <a:lnTo>
                    <a:pt x="496023" y="803427"/>
                  </a:lnTo>
                  <a:lnTo>
                    <a:pt x="496290" y="803605"/>
                  </a:lnTo>
                  <a:lnTo>
                    <a:pt x="496976" y="802716"/>
                  </a:lnTo>
                  <a:lnTo>
                    <a:pt x="497649" y="801827"/>
                  </a:lnTo>
                  <a:lnTo>
                    <a:pt x="498335" y="800938"/>
                  </a:lnTo>
                  <a:close/>
                </a:path>
                <a:path w="1125854" h="1157604">
                  <a:moveTo>
                    <a:pt x="503631" y="387959"/>
                  </a:moveTo>
                  <a:lnTo>
                    <a:pt x="503389" y="387299"/>
                  </a:lnTo>
                  <a:lnTo>
                    <a:pt x="503301" y="386994"/>
                  </a:lnTo>
                  <a:lnTo>
                    <a:pt x="502424" y="386981"/>
                  </a:lnTo>
                  <a:lnTo>
                    <a:pt x="501904" y="386842"/>
                  </a:lnTo>
                  <a:lnTo>
                    <a:pt x="501510" y="389890"/>
                  </a:lnTo>
                  <a:lnTo>
                    <a:pt x="502500" y="389712"/>
                  </a:lnTo>
                  <a:lnTo>
                    <a:pt x="503415" y="389712"/>
                  </a:lnTo>
                  <a:lnTo>
                    <a:pt x="503453" y="389509"/>
                  </a:lnTo>
                  <a:lnTo>
                    <a:pt x="503631" y="388785"/>
                  </a:lnTo>
                  <a:lnTo>
                    <a:pt x="503631" y="387959"/>
                  </a:lnTo>
                  <a:close/>
                </a:path>
                <a:path w="1125854" h="1157604">
                  <a:moveTo>
                    <a:pt x="508025" y="382435"/>
                  </a:moveTo>
                  <a:lnTo>
                    <a:pt x="507936" y="381711"/>
                  </a:lnTo>
                  <a:lnTo>
                    <a:pt x="507822" y="380987"/>
                  </a:lnTo>
                  <a:lnTo>
                    <a:pt x="507707" y="380276"/>
                  </a:lnTo>
                  <a:lnTo>
                    <a:pt x="506603" y="380593"/>
                  </a:lnTo>
                  <a:lnTo>
                    <a:pt x="505498" y="380885"/>
                  </a:lnTo>
                  <a:lnTo>
                    <a:pt x="504405" y="381254"/>
                  </a:lnTo>
                  <a:lnTo>
                    <a:pt x="504482" y="382295"/>
                  </a:lnTo>
                  <a:lnTo>
                    <a:pt x="505739" y="382409"/>
                  </a:lnTo>
                  <a:lnTo>
                    <a:pt x="506869" y="382422"/>
                  </a:lnTo>
                  <a:lnTo>
                    <a:pt x="508025" y="382435"/>
                  </a:lnTo>
                  <a:close/>
                </a:path>
                <a:path w="1125854" h="1157604">
                  <a:moveTo>
                    <a:pt x="525767" y="1110170"/>
                  </a:moveTo>
                  <a:lnTo>
                    <a:pt x="523176" y="1109472"/>
                  </a:lnTo>
                  <a:lnTo>
                    <a:pt x="521525" y="1109573"/>
                  </a:lnTo>
                  <a:lnTo>
                    <a:pt x="520433" y="1112139"/>
                  </a:lnTo>
                  <a:lnTo>
                    <a:pt x="522998" y="1113370"/>
                  </a:lnTo>
                  <a:lnTo>
                    <a:pt x="524306" y="1112380"/>
                  </a:lnTo>
                  <a:lnTo>
                    <a:pt x="525767" y="1110170"/>
                  </a:lnTo>
                  <a:close/>
                </a:path>
                <a:path w="1125854" h="1157604">
                  <a:moveTo>
                    <a:pt x="528739" y="838708"/>
                  </a:moveTo>
                  <a:lnTo>
                    <a:pt x="528701" y="837336"/>
                  </a:lnTo>
                  <a:lnTo>
                    <a:pt x="528624" y="836015"/>
                  </a:lnTo>
                  <a:lnTo>
                    <a:pt x="528548" y="833856"/>
                  </a:lnTo>
                  <a:lnTo>
                    <a:pt x="525487" y="835850"/>
                  </a:lnTo>
                  <a:lnTo>
                    <a:pt x="526313" y="837285"/>
                  </a:lnTo>
                  <a:lnTo>
                    <a:pt x="527329" y="838669"/>
                  </a:lnTo>
                  <a:lnTo>
                    <a:pt x="527443" y="838860"/>
                  </a:lnTo>
                  <a:lnTo>
                    <a:pt x="528015" y="838708"/>
                  </a:lnTo>
                  <a:lnTo>
                    <a:pt x="528739" y="838708"/>
                  </a:lnTo>
                  <a:close/>
                </a:path>
                <a:path w="1125854" h="1157604">
                  <a:moveTo>
                    <a:pt x="566978" y="1320"/>
                  </a:moveTo>
                  <a:lnTo>
                    <a:pt x="566864" y="876"/>
                  </a:lnTo>
                  <a:lnTo>
                    <a:pt x="566712" y="431"/>
                  </a:lnTo>
                  <a:lnTo>
                    <a:pt x="566597" y="0"/>
                  </a:lnTo>
                  <a:lnTo>
                    <a:pt x="563816" y="584"/>
                  </a:lnTo>
                  <a:lnTo>
                    <a:pt x="562419" y="863"/>
                  </a:lnTo>
                  <a:lnTo>
                    <a:pt x="562521" y="1409"/>
                  </a:lnTo>
                  <a:lnTo>
                    <a:pt x="562635" y="1968"/>
                  </a:lnTo>
                  <a:lnTo>
                    <a:pt x="562737" y="2540"/>
                  </a:lnTo>
                  <a:lnTo>
                    <a:pt x="564146" y="2120"/>
                  </a:lnTo>
                  <a:lnTo>
                    <a:pt x="565569" y="1739"/>
                  </a:lnTo>
                  <a:lnTo>
                    <a:pt x="566978" y="1320"/>
                  </a:lnTo>
                  <a:close/>
                </a:path>
                <a:path w="1125854" h="1157604">
                  <a:moveTo>
                    <a:pt x="568667" y="474052"/>
                  </a:moveTo>
                  <a:lnTo>
                    <a:pt x="568083" y="471843"/>
                  </a:lnTo>
                  <a:lnTo>
                    <a:pt x="567690" y="470331"/>
                  </a:lnTo>
                  <a:lnTo>
                    <a:pt x="567321" y="468820"/>
                  </a:lnTo>
                  <a:lnTo>
                    <a:pt x="565835" y="472325"/>
                  </a:lnTo>
                  <a:lnTo>
                    <a:pt x="568667" y="474052"/>
                  </a:lnTo>
                  <a:close/>
                </a:path>
                <a:path w="1125854" h="1157604">
                  <a:moveTo>
                    <a:pt x="586232" y="1012761"/>
                  </a:moveTo>
                  <a:lnTo>
                    <a:pt x="584708" y="1009904"/>
                  </a:lnTo>
                  <a:lnTo>
                    <a:pt x="583882" y="1011707"/>
                  </a:lnTo>
                  <a:lnTo>
                    <a:pt x="582345" y="1015009"/>
                  </a:lnTo>
                  <a:lnTo>
                    <a:pt x="585279" y="1013726"/>
                  </a:lnTo>
                  <a:lnTo>
                    <a:pt x="586232" y="1012761"/>
                  </a:lnTo>
                  <a:close/>
                </a:path>
                <a:path w="1125854" h="1157604">
                  <a:moveTo>
                    <a:pt x="593928" y="1151496"/>
                  </a:moveTo>
                  <a:lnTo>
                    <a:pt x="592937" y="1151331"/>
                  </a:lnTo>
                  <a:lnTo>
                    <a:pt x="591972" y="1151267"/>
                  </a:lnTo>
                  <a:lnTo>
                    <a:pt x="591058" y="1151394"/>
                  </a:lnTo>
                  <a:lnTo>
                    <a:pt x="590931" y="1151420"/>
                  </a:lnTo>
                  <a:lnTo>
                    <a:pt x="590791" y="1152918"/>
                  </a:lnTo>
                  <a:lnTo>
                    <a:pt x="591743" y="1153223"/>
                  </a:lnTo>
                  <a:lnTo>
                    <a:pt x="592696" y="1153312"/>
                  </a:lnTo>
                  <a:lnTo>
                    <a:pt x="593877" y="1153464"/>
                  </a:lnTo>
                  <a:lnTo>
                    <a:pt x="593864" y="1152499"/>
                  </a:lnTo>
                  <a:lnTo>
                    <a:pt x="593928" y="1151496"/>
                  </a:lnTo>
                  <a:close/>
                </a:path>
                <a:path w="1125854" h="1157604">
                  <a:moveTo>
                    <a:pt x="624840" y="176009"/>
                  </a:moveTo>
                  <a:lnTo>
                    <a:pt x="624509" y="175514"/>
                  </a:lnTo>
                  <a:lnTo>
                    <a:pt x="623811" y="174548"/>
                  </a:lnTo>
                  <a:lnTo>
                    <a:pt x="623087" y="174866"/>
                  </a:lnTo>
                  <a:lnTo>
                    <a:pt x="622261" y="175069"/>
                  </a:lnTo>
                  <a:lnTo>
                    <a:pt x="621665" y="175552"/>
                  </a:lnTo>
                  <a:lnTo>
                    <a:pt x="621131" y="175971"/>
                  </a:lnTo>
                  <a:lnTo>
                    <a:pt x="620877" y="176707"/>
                  </a:lnTo>
                  <a:lnTo>
                    <a:pt x="620483" y="177304"/>
                  </a:lnTo>
                  <a:lnTo>
                    <a:pt x="621372" y="178308"/>
                  </a:lnTo>
                  <a:lnTo>
                    <a:pt x="622528" y="177533"/>
                  </a:lnTo>
                  <a:lnTo>
                    <a:pt x="623684" y="176771"/>
                  </a:lnTo>
                  <a:lnTo>
                    <a:pt x="624840" y="176009"/>
                  </a:lnTo>
                  <a:close/>
                </a:path>
                <a:path w="1125854" h="1157604">
                  <a:moveTo>
                    <a:pt x="639127" y="609231"/>
                  </a:moveTo>
                  <a:lnTo>
                    <a:pt x="638771" y="608406"/>
                  </a:lnTo>
                  <a:lnTo>
                    <a:pt x="638594" y="607974"/>
                  </a:lnTo>
                  <a:lnTo>
                    <a:pt x="636485" y="607974"/>
                  </a:lnTo>
                  <a:lnTo>
                    <a:pt x="635165" y="608838"/>
                  </a:lnTo>
                  <a:lnTo>
                    <a:pt x="635038" y="612368"/>
                  </a:lnTo>
                  <a:lnTo>
                    <a:pt x="637997" y="610095"/>
                  </a:lnTo>
                  <a:lnTo>
                    <a:pt x="639127" y="609231"/>
                  </a:lnTo>
                  <a:close/>
                </a:path>
                <a:path w="1125854" h="1157604">
                  <a:moveTo>
                    <a:pt x="649630" y="570865"/>
                  </a:moveTo>
                  <a:lnTo>
                    <a:pt x="649160" y="567677"/>
                  </a:lnTo>
                  <a:lnTo>
                    <a:pt x="647839" y="569010"/>
                  </a:lnTo>
                  <a:lnTo>
                    <a:pt x="645185" y="571677"/>
                  </a:lnTo>
                  <a:lnTo>
                    <a:pt x="647026" y="570890"/>
                  </a:lnTo>
                  <a:lnTo>
                    <a:pt x="649630" y="570865"/>
                  </a:lnTo>
                  <a:close/>
                </a:path>
                <a:path w="1125854" h="1157604">
                  <a:moveTo>
                    <a:pt x="665683" y="397129"/>
                  </a:moveTo>
                  <a:lnTo>
                    <a:pt x="665454" y="395630"/>
                  </a:lnTo>
                  <a:lnTo>
                    <a:pt x="665429" y="394728"/>
                  </a:lnTo>
                  <a:lnTo>
                    <a:pt x="665073" y="393979"/>
                  </a:lnTo>
                  <a:lnTo>
                    <a:pt x="664997" y="393788"/>
                  </a:lnTo>
                  <a:lnTo>
                    <a:pt x="663371" y="393903"/>
                  </a:lnTo>
                  <a:lnTo>
                    <a:pt x="663155" y="394309"/>
                  </a:lnTo>
                  <a:lnTo>
                    <a:pt x="662813" y="394881"/>
                  </a:lnTo>
                  <a:lnTo>
                    <a:pt x="662838" y="395935"/>
                  </a:lnTo>
                  <a:lnTo>
                    <a:pt x="663359" y="396925"/>
                  </a:lnTo>
                  <a:lnTo>
                    <a:pt x="664413" y="396862"/>
                  </a:lnTo>
                  <a:lnTo>
                    <a:pt x="665683" y="397129"/>
                  </a:lnTo>
                  <a:close/>
                </a:path>
                <a:path w="1125854" h="1157604">
                  <a:moveTo>
                    <a:pt x="670433" y="680097"/>
                  </a:moveTo>
                  <a:lnTo>
                    <a:pt x="668020" y="679831"/>
                  </a:lnTo>
                  <a:lnTo>
                    <a:pt x="666559" y="678967"/>
                  </a:lnTo>
                  <a:lnTo>
                    <a:pt x="666343" y="679056"/>
                  </a:lnTo>
                  <a:lnTo>
                    <a:pt x="666102" y="679081"/>
                  </a:lnTo>
                  <a:lnTo>
                    <a:pt x="665988" y="679221"/>
                  </a:lnTo>
                  <a:lnTo>
                    <a:pt x="665861" y="679348"/>
                  </a:lnTo>
                  <a:lnTo>
                    <a:pt x="665772" y="679653"/>
                  </a:lnTo>
                  <a:lnTo>
                    <a:pt x="666673" y="680910"/>
                  </a:lnTo>
                  <a:lnTo>
                    <a:pt x="667575" y="682040"/>
                  </a:lnTo>
                  <a:lnTo>
                    <a:pt x="668591" y="683361"/>
                  </a:lnTo>
                  <a:lnTo>
                    <a:pt x="670433" y="680097"/>
                  </a:lnTo>
                  <a:close/>
                </a:path>
                <a:path w="1125854" h="1157604">
                  <a:moveTo>
                    <a:pt x="712635" y="1152664"/>
                  </a:moveTo>
                  <a:lnTo>
                    <a:pt x="711974" y="1152601"/>
                  </a:lnTo>
                  <a:lnTo>
                    <a:pt x="711314" y="1152537"/>
                  </a:lnTo>
                  <a:lnTo>
                    <a:pt x="710641" y="1152486"/>
                  </a:lnTo>
                  <a:lnTo>
                    <a:pt x="710603" y="1155547"/>
                  </a:lnTo>
                  <a:lnTo>
                    <a:pt x="710590" y="1157071"/>
                  </a:lnTo>
                  <a:lnTo>
                    <a:pt x="710958" y="1157135"/>
                  </a:lnTo>
                  <a:lnTo>
                    <a:pt x="711327" y="1157160"/>
                  </a:lnTo>
                  <a:lnTo>
                    <a:pt x="711733" y="1157211"/>
                  </a:lnTo>
                  <a:lnTo>
                    <a:pt x="712050" y="1155687"/>
                  </a:lnTo>
                  <a:lnTo>
                    <a:pt x="712635" y="1152664"/>
                  </a:lnTo>
                  <a:close/>
                </a:path>
                <a:path w="1125854" h="1157604">
                  <a:moveTo>
                    <a:pt x="716902" y="756450"/>
                  </a:moveTo>
                  <a:lnTo>
                    <a:pt x="716864" y="755421"/>
                  </a:lnTo>
                  <a:lnTo>
                    <a:pt x="716419" y="754595"/>
                  </a:lnTo>
                  <a:lnTo>
                    <a:pt x="716076" y="753999"/>
                  </a:lnTo>
                  <a:lnTo>
                    <a:pt x="715264" y="753643"/>
                  </a:lnTo>
                  <a:lnTo>
                    <a:pt x="714654" y="753173"/>
                  </a:lnTo>
                  <a:lnTo>
                    <a:pt x="714375" y="753389"/>
                  </a:lnTo>
                  <a:lnTo>
                    <a:pt x="713828" y="753833"/>
                  </a:lnTo>
                  <a:lnTo>
                    <a:pt x="716153" y="757758"/>
                  </a:lnTo>
                  <a:lnTo>
                    <a:pt x="716902" y="756450"/>
                  </a:lnTo>
                  <a:close/>
                </a:path>
                <a:path w="1125854" h="1157604">
                  <a:moveTo>
                    <a:pt x="731050" y="124028"/>
                  </a:moveTo>
                  <a:lnTo>
                    <a:pt x="727862" y="123520"/>
                  </a:lnTo>
                  <a:lnTo>
                    <a:pt x="725563" y="123329"/>
                  </a:lnTo>
                  <a:lnTo>
                    <a:pt x="724242" y="126301"/>
                  </a:lnTo>
                  <a:lnTo>
                    <a:pt x="726440" y="126098"/>
                  </a:lnTo>
                  <a:lnTo>
                    <a:pt x="729005" y="126834"/>
                  </a:lnTo>
                  <a:lnTo>
                    <a:pt x="731050" y="124028"/>
                  </a:lnTo>
                  <a:close/>
                </a:path>
                <a:path w="1125854" h="1157604">
                  <a:moveTo>
                    <a:pt x="735304" y="1018654"/>
                  </a:moveTo>
                  <a:lnTo>
                    <a:pt x="735291" y="1018527"/>
                  </a:lnTo>
                  <a:lnTo>
                    <a:pt x="734275" y="1018374"/>
                  </a:lnTo>
                  <a:lnTo>
                    <a:pt x="733729" y="1018209"/>
                  </a:lnTo>
                  <a:lnTo>
                    <a:pt x="733577" y="1019365"/>
                  </a:lnTo>
                  <a:lnTo>
                    <a:pt x="733399" y="1020521"/>
                  </a:lnTo>
                  <a:lnTo>
                    <a:pt x="733247" y="1021676"/>
                  </a:lnTo>
                  <a:lnTo>
                    <a:pt x="734847" y="1021930"/>
                  </a:lnTo>
                  <a:lnTo>
                    <a:pt x="735025" y="1020851"/>
                  </a:lnTo>
                  <a:lnTo>
                    <a:pt x="735241" y="1019759"/>
                  </a:lnTo>
                  <a:lnTo>
                    <a:pt x="735304" y="1018654"/>
                  </a:lnTo>
                  <a:close/>
                </a:path>
                <a:path w="1125854" h="1157604">
                  <a:moveTo>
                    <a:pt x="751700" y="984224"/>
                  </a:moveTo>
                  <a:lnTo>
                    <a:pt x="748525" y="983322"/>
                  </a:lnTo>
                  <a:lnTo>
                    <a:pt x="746709" y="982789"/>
                  </a:lnTo>
                  <a:lnTo>
                    <a:pt x="748030" y="986955"/>
                  </a:lnTo>
                  <a:lnTo>
                    <a:pt x="751700" y="984224"/>
                  </a:lnTo>
                  <a:close/>
                </a:path>
                <a:path w="1125854" h="1157604">
                  <a:moveTo>
                    <a:pt x="791921" y="1033335"/>
                  </a:moveTo>
                  <a:lnTo>
                    <a:pt x="790816" y="1032916"/>
                  </a:lnTo>
                  <a:lnTo>
                    <a:pt x="789711" y="1032459"/>
                  </a:lnTo>
                  <a:lnTo>
                    <a:pt x="788466" y="1032154"/>
                  </a:lnTo>
                  <a:lnTo>
                    <a:pt x="787831" y="1033551"/>
                  </a:lnTo>
                  <a:lnTo>
                    <a:pt x="788860" y="1034249"/>
                  </a:lnTo>
                  <a:lnTo>
                    <a:pt x="789901" y="1034783"/>
                  </a:lnTo>
                  <a:lnTo>
                    <a:pt x="790905" y="1035354"/>
                  </a:lnTo>
                  <a:lnTo>
                    <a:pt x="791565" y="1034008"/>
                  </a:lnTo>
                  <a:lnTo>
                    <a:pt x="791921" y="1033335"/>
                  </a:lnTo>
                  <a:close/>
                </a:path>
                <a:path w="1125854" h="1157604">
                  <a:moveTo>
                    <a:pt x="794753" y="387248"/>
                  </a:moveTo>
                  <a:lnTo>
                    <a:pt x="794727" y="385864"/>
                  </a:lnTo>
                  <a:lnTo>
                    <a:pt x="794702" y="383108"/>
                  </a:lnTo>
                  <a:lnTo>
                    <a:pt x="793902" y="383044"/>
                  </a:lnTo>
                  <a:lnTo>
                    <a:pt x="793496" y="383044"/>
                  </a:lnTo>
                  <a:lnTo>
                    <a:pt x="793330" y="384429"/>
                  </a:lnTo>
                  <a:lnTo>
                    <a:pt x="793191" y="385826"/>
                  </a:lnTo>
                  <a:lnTo>
                    <a:pt x="793038" y="387197"/>
                  </a:lnTo>
                  <a:lnTo>
                    <a:pt x="793610" y="387210"/>
                  </a:lnTo>
                  <a:lnTo>
                    <a:pt x="794181" y="387235"/>
                  </a:lnTo>
                  <a:lnTo>
                    <a:pt x="794753" y="387248"/>
                  </a:lnTo>
                  <a:close/>
                </a:path>
                <a:path w="1125854" h="1157604">
                  <a:moveTo>
                    <a:pt x="799058" y="628777"/>
                  </a:moveTo>
                  <a:lnTo>
                    <a:pt x="797509" y="628548"/>
                  </a:lnTo>
                  <a:lnTo>
                    <a:pt x="795934" y="628357"/>
                  </a:lnTo>
                  <a:lnTo>
                    <a:pt x="794410" y="628116"/>
                  </a:lnTo>
                  <a:lnTo>
                    <a:pt x="794346" y="628535"/>
                  </a:lnTo>
                  <a:lnTo>
                    <a:pt x="794245" y="629348"/>
                  </a:lnTo>
                  <a:lnTo>
                    <a:pt x="797356" y="629716"/>
                  </a:lnTo>
                  <a:lnTo>
                    <a:pt x="798906" y="629907"/>
                  </a:lnTo>
                  <a:lnTo>
                    <a:pt x="798995" y="629145"/>
                  </a:lnTo>
                  <a:lnTo>
                    <a:pt x="799058" y="628777"/>
                  </a:lnTo>
                  <a:close/>
                </a:path>
                <a:path w="1125854" h="1157604">
                  <a:moveTo>
                    <a:pt x="804799" y="280670"/>
                  </a:moveTo>
                  <a:lnTo>
                    <a:pt x="803833" y="279742"/>
                  </a:lnTo>
                  <a:lnTo>
                    <a:pt x="802906" y="278765"/>
                  </a:lnTo>
                  <a:lnTo>
                    <a:pt x="801865" y="277952"/>
                  </a:lnTo>
                  <a:lnTo>
                    <a:pt x="801674" y="277825"/>
                  </a:lnTo>
                  <a:lnTo>
                    <a:pt x="800950" y="278384"/>
                  </a:lnTo>
                  <a:lnTo>
                    <a:pt x="800112" y="278803"/>
                  </a:lnTo>
                  <a:lnTo>
                    <a:pt x="803910" y="281736"/>
                  </a:lnTo>
                  <a:lnTo>
                    <a:pt x="804189" y="281381"/>
                  </a:lnTo>
                  <a:lnTo>
                    <a:pt x="804494" y="281012"/>
                  </a:lnTo>
                  <a:lnTo>
                    <a:pt x="804799" y="280670"/>
                  </a:lnTo>
                  <a:close/>
                </a:path>
                <a:path w="1125854" h="1157604">
                  <a:moveTo>
                    <a:pt x="826668" y="504482"/>
                  </a:moveTo>
                  <a:lnTo>
                    <a:pt x="825754" y="502437"/>
                  </a:lnTo>
                  <a:lnTo>
                    <a:pt x="825296" y="501396"/>
                  </a:lnTo>
                  <a:lnTo>
                    <a:pt x="824865" y="501675"/>
                  </a:lnTo>
                  <a:lnTo>
                    <a:pt x="824445" y="501942"/>
                  </a:lnTo>
                  <a:lnTo>
                    <a:pt x="824001" y="502221"/>
                  </a:lnTo>
                  <a:lnTo>
                    <a:pt x="824242" y="502716"/>
                  </a:lnTo>
                  <a:lnTo>
                    <a:pt x="824357" y="503377"/>
                  </a:lnTo>
                  <a:lnTo>
                    <a:pt x="824763" y="503682"/>
                  </a:lnTo>
                  <a:lnTo>
                    <a:pt x="825296" y="504088"/>
                  </a:lnTo>
                  <a:lnTo>
                    <a:pt x="826008" y="504240"/>
                  </a:lnTo>
                  <a:lnTo>
                    <a:pt x="826668" y="504482"/>
                  </a:lnTo>
                  <a:close/>
                </a:path>
                <a:path w="1125854" h="1157604">
                  <a:moveTo>
                    <a:pt x="835469" y="1072311"/>
                  </a:moveTo>
                  <a:lnTo>
                    <a:pt x="835266" y="1069644"/>
                  </a:lnTo>
                  <a:lnTo>
                    <a:pt x="832726" y="1069555"/>
                  </a:lnTo>
                  <a:lnTo>
                    <a:pt x="831761" y="1070444"/>
                  </a:lnTo>
                  <a:lnTo>
                    <a:pt x="831913" y="1073188"/>
                  </a:lnTo>
                  <a:lnTo>
                    <a:pt x="834199" y="1072870"/>
                  </a:lnTo>
                  <a:lnTo>
                    <a:pt x="835469" y="1072311"/>
                  </a:lnTo>
                  <a:close/>
                </a:path>
                <a:path w="1125854" h="1157604">
                  <a:moveTo>
                    <a:pt x="835494" y="598474"/>
                  </a:moveTo>
                  <a:lnTo>
                    <a:pt x="831392" y="599211"/>
                  </a:lnTo>
                  <a:lnTo>
                    <a:pt x="832535" y="601510"/>
                  </a:lnTo>
                  <a:lnTo>
                    <a:pt x="833805" y="603783"/>
                  </a:lnTo>
                  <a:lnTo>
                    <a:pt x="835494" y="598474"/>
                  </a:lnTo>
                  <a:close/>
                </a:path>
                <a:path w="1125854" h="1157604">
                  <a:moveTo>
                    <a:pt x="869162" y="959002"/>
                  </a:moveTo>
                  <a:lnTo>
                    <a:pt x="868819" y="958850"/>
                  </a:lnTo>
                  <a:lnTo>
                    <a:pt x="868502" y="958684"/>
                  </a:lnTo>
                  <a:lnTo>
                    <a:pt x="868172" y="958519"/>
                  </a:lnTo>
                  <a:lnTo>
                    <a:pt x="866292" y="961555"/>
                  </a:lnTo>
                  <a:lnTo>
                    <a:pt x="866762" y="961872"/>
                  </a:lnTo>
                  <a:lnTo>
                    <a:pt x="867244" y="962164"/>
                  </a:lnTo>
                  <a:lnTo>
                    <a:pt x="867714" y="962482"/>
                  </a:lnTo>
                  <a:lnTo>
                    <a:pt x="868210" y="961313"/>
                  </a:lnTo>
                  <a:lnTo>
                    <a:pt x="868680" y="960158"/>
                  </a:lnTo>
                  <a:lnTo>
                    <a:pt x="869162" y="959002"/>
                  </a:lnTo>
                  <a:close/>
                </a:path>
                <a:path w="1125854" h="1157604">
                  <a:moveTo>
                    <a:pt x="877735" y="774890"/>
                  </a:moveTo>
                  <a:lnTo>
                    <a:pt x="876477" y="775131"/>
                  </a:lnTo>
                  <a:lnTo>
                    <a:pt x="875220" y="775119"/>
                  </a:lnTo>
                  <a:lnTo>
                    <a:pt x="875118" y="775462"/>
                  </a:lnTo>
                  <a:lnTo>
                    <a:pt x="874852" y="776325"/>
                  </a:lnTo>
                  <a:lnTo>
                    <a:pt x="875093" y="777341"/>
                  </a:lnTo>
                  <a:lnTo>
                    <a:pt x="875118" y="778332"/>
                  </a:lnTo>
                  <a:lnTo>
                    <a:pt x="875868" y="778268"/>
                  </a:lnTo>
                  <a:lnTo>
                    <a:pt x="877049" y="778433"/>
                  </a:lnTo>
                  <a:lnTo>
                    <a:pt x="877252" y="778078"/>
                  </a:lnTo>
                  <a:lnTo>
                    <a:pt x="877658" y="777328"/>
                  </a:lnTo>
                  <a:lnTo>
                    <a:pt x="877570" y="776312"/>
                  </a:lnTo>
                  <a:lnTo>
                    <a:pt x="877735" y="774890"/>
                  </a:lnTo>
                  <a:close/>
                </a:path>
                <a:path w="1125854" h="1157604">
                  <a:moveTo>
                    <a:pt x="906221" y="257530"/>
                  </a:moveTo>
                  <a:lnTo>
                    <a:pt x="905802" y="257149"/>
                  </a:lnTo>
                  <a:lnTo>
                    <a:pt x="905395" y="256743"/>
                  </a:lnTo>
                  <a:lnTo>
                    <a:pt x="904976" y="256362"/>
                  </a:lnTo>
                  <a:lnTo>
                    <a:pt x="902169" y="259295"/>
                  </a:lnTo>
                  <a:lnTo>
                    <a:pt x="902576" y="259689"/>
                  </a:lnTo>
                  <a:lnTo>
                    <a:pt x="903401" y="260464"/>
                  </a:lnTo>
                  <a:lnTo>
                    <a:pt x="906221" y="257530"/>
                  </a:lnTo>
                  <a:close/>
                </a:path>
                <a:path w="1125854" h="1157604">
                  <a:moveTo>
                    <a:pt x="936599" y="458711"/>
                  </a:moveTo>
                  <a:lnTo>
                    <a:pt x="936561" y="455688"/>
                  </a:lnTo>
                  <a:lnTo>
                    <a:pt x="935850" y="454558"/>
                  </a:lnTo>
                  <a:lnTo>
                    <a:pt x="933754" y="454672"/>
                  </a:lnTo>
                  <a:lnTo>
                    <a:pt x="933450" y="454710"/>
                  </a:lnTo>
                  <a:lnTo>
                    <a:pt x="933132" y="455168"/>
                  </a:lnTo>
                  <a:lnTo>
                    <a:pt x="932586" y="455625"/>
                  </a:lnTo>
                  <a:lnTo>
                    <a:pt x="933704" y="456488"/>
                  </a:lnTo>
                  <a:lnTo>
                    <a:pt x="934770" y="457327"/>
                  </a:lnTo>
                  <a:lnTo>
                    <a:pt x="936599" y="458711"/>
                  </a:lnTo>
                  <a:close/>
                </a:path>
                <a:path w="1125854" h="1157604">
                  <a:moveTo>
                    <a:pt x="945464" y="351294"/>
                  </a:moveTo>
                  <a:lnTo>
                    <a:pt x="943470" y="353021"/>
                  </a:lnTo>
                  <a:lnTo>
                    <a:pt x="943305" y="354799"/>
                  </a:lnTo>
                  <a:lnTo>
                    <a:pt x="945172" y="356641"/>
                  </a:lnTo>
                  <a:lnTo>
                    <a:pt x="945261" y="354850"/>
                  </a:lnTo>
                  <a:lnTo>
                    <a:pt x="945349" y="353072"/>
                  </a:lnTo>
                  <a:lnTo>
                    <a:pt x="945464" y="351294"/>
                  </a:lnTo>
                  <a:close/>
                </a:path>
                <a:path w="1125854" h="1157604">
                  <a:moveTo>
                    <a:pt x="958646" y="893724"/>
                  </a:moveTo>
                  <a:lnTo>
                    <a:pt x="955357" y="893318"/>
                  </a:lnTo>
                  <a:lnTo>
                    <a:pt x="951433" y="892822"/>
                  </a:lnTo>
                  <a:lnTo>
                    <a:pt x="951255" y="894613"/>
                  </a:lnTo>
                  <a:lnTo>
                    <a:pt x="953262" y="895311"/>
                  </a:lnTo>
                  <a:lnTo>
                    <a:pt x="955255" y="896112"/>
                  </a:lnTo>
                  <a:lnTo>
                    <a:pt x="958646" y="893724"/>
                  </a:lnTo>
                  <a:close/>
                </a:path>
                <a:path w="1125854" h="1157604">
                  <a:moveTo>
                    <a:pt x="962520" y="564375"/>
                  </a:moveTo>
                  <a:lnTo>
                    <a:pt x="962152" y="562864"/>
                  </a:lnTo>
                  <a:lnTo>
                    <a:pt x="959789" y="561682"/>
                  </a:lnTo>
                  <a:lnTo>
                    <a:pt x="957668" y="564045"/>
                  </a:lnTo>
                  <a:lnTo>
                    <a:pt x="958494" y="565391"/>
                  </a:lnTo>
                  <a:lnTo>
                    <a:pt x="961136" y="566915"/>
                  </a:lnTo>
                  <a:lnTo>
                    <a:pt x="962520" y="564375"/>
                  </a:lnTo>
                  <a:close/>
                </a:path>
                <a:path w="1125854" h="1157604">
                  <a:moveTo>
                    <a:pt x="962558" y="810094"/>
                  </a:moveTo>
                  <a:lnTo>
                    <a:pt x="957707" y="813193"/>
                  </a:lnTo>
                  <a:lnTo>
                    <a:pt x="960716" y="813422"/>
                  </a:lnTo>
                  <a:lnTo>
                    <a:pt x="962558" y="810094"/>
                  </a:lnTo>
                  <a:close/>
                </a:path>
                <a:path w="1125854" h="1157604">
                  <a:moveTo>
                    <a:pt x="970305" y="153593"/>
                  </a:moveTo>
                  <a:lnTo>
                    <a:pt x="969784" y="150075"/>
                  </a:lnTo>
                  <a:lnTo>
                    <a:pt x="966089" y="153479"/>
                  </a:lnTo>
                  <a:lnTo>
                    <a:pt x="966406" y="153835"/>
                  </a:lnTo>
                  <a:lnTo>
                    <a:pt x="966711" y="154216"/>
                  </a:lnTo>
                  <a:lnTo>
                    <a:pt x="967003" y="154609"/>
                  </a:lnTo>
                  <a:lnTo>
                    <a:pt x="968629" y="154089"/>
                  </a:lnTo>
                  <a:lnTo>
                    <a:pt x="970305" y="153593"/>
                  </a:lnTo>
                  <a:close/>
                </a:path>
                <a:path w="1125854" h="1157604">
                  <a:moveTo>
                    <a:pt x="989926" y="344258"/>
                  </a:moveTo>
                  <a:lnTo>
                    <a:pt x="989838" y="343611"/>
                  </a:lnTo>
                  <a:lnTo>
                    <a:pt x="989723" y="342988"/>
                  </a:lnTo>
                  <a:lnTo>
                    <a:pt x="989634" y="342353"/>
                  </a:lnTo>
                  <a:lnTo>
                    <a:pt x="988212" y="342633"/>
                  </a:lnTo>
                  <a:lnTo>
                    <a:pt x="986777" y="342900"/>
                  </a:lnTo>
                  <a:lnTo>
                    <a:pt x="985393" y="343217"/>
                  </a:lnTo>
                  <a:lnTo>
                    <a:pt x="985316" y="343890"/>
                  </a:lnTo>
                  <a:lnTo>
                    <a:pt x="985253" y="344627"/>
                  </a:lnTo>
                  <a:lnTo>
                    <a:pt x="988390" y="344373"/>
                  </a:lnTo>
                  <a:lnTo>
                    <a:pt x="989926" y="344258"/>
                  </a:lnTo>
                  <a:close/>
                </a:path>
                <a:path w="1125854" h="1157604">
                  <a:moveTo>
                    <a:pt x="1003084" y="600240"/>
                  </a:moveTo>
                  <a:lnTo>
                    <a:pt x="1002550" y="599173"/>
                  </a:lnTo>
                  <a:lnTo>
                    <a:pt x="1002220" y="598297"/>
                  </a:lnTo>
                  <a:lnTo>
                    <a:pt x="1001674" y="597560"/>
                  </a:lnTo>
                  <a:lnTo>
                    <a:pt x="1001572" y="597433"/>
                  </a:lnTo>
                  <a:lnTo>
                    <a:pt x="1000671" y="597890"/>
                  </a:lnTo>
                  <a:lnTo>
                    <a:pt x="1000137" y="598055"/>
                  </a:lnTo>
                  <a:lnTo>
                    <a:pt x="1000442" y="598932"/>
                  </a:lnTo>
                  <a:lnTo>
                    <a:pt x="1000645" y="599833"/>
                  </a:lnTo>
                  <a:lnTo>
                    <a:pt x="1001090" y="600608"/>
                  </a:lnTo>
                  <a:lnTo>
                    <a:pt x="1001179" y="600773"/>
                  </a:lnTo>
                  <a:lnTo>
                    <a:pt x="1002106" y="600417"/>
                  </a:lnTo>
                  <a:lnTo>
                    <a:pt x="1003084" y="600240"/>
                  </a:lnTo>
                  <a:close/>
                </a:path>
                <a:path w="1125854" h="1157604">
                  <a:moveTo>
                    <a:pt x="1125702" y="470027"/>
                  </a:moveTo>
                  <a:lnTo>
                    <a:pt x="1125118" y="469011"/>
                  </a:lnTo>
                  <a:lnTo>
                    <a:pt x="1124915" y="468312"/>
                  </a:lnTo>
                  <a:lnTo>
                    <a:pt x="1124051" y="468617"/>
                  </a:lnTo>
                  <a:lnTo>
                    <a:pt x="1123022" y="468706"/>
                  </a:lnTo>
                  <a:lnTo>
                    <a:pt x="1122375" y="469265"/>
                  </a:lnTo>
                  <a:lnTo>
                    <a:pt x="1121867" y="469696"/>
                  </a:lnTo>
                  <a:lnTo>
                    <a:pt x="1121803" y="470687"/>
                  </a:lnTo>
                  <a:lnTo>
                    <a:pt x="1121524" y="471449"/>
                  </a:lnTo>
                  <a:lnTo>
                    <a:pt x="1122070" y="471487"/>
                  </a:lnTo>
                  <a:lnTo>
                    <a:pt x="1122591" y="471563"/>
                  </a:lnTo>
                  <a:lnTo>
                    <a:pt x="1123124" y="471614"/>
                  </a:lnTo>
                  <a:lnTo>
                    <a:pt x="1123924" y="471208"/>
                  </a:lnTo>
                  <a:lnTo>
                    <a:pt x="1124915" y="470966"/>
                  </a:lnTo>
                  <a:lnTo>
                    <a:pt x="1125702" y="47002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88">
              <a:extLst>
                <a:ext uri="{FF2B5EF4-FFF2-40B4-BE49-F238E27FC236}">
                  <a16:creationId xmlns:a16="http://schemas.microsoft.com/office/drawing/2014/main" id="{639A6D19-AC4E-E96C-BA49-3F536A4C9138}"/>
                </a:ext>
              </a:extLst>
            </p:cNvPr>
            <p:cNvSpPr/>
            <p:nvPr/>
          </p:nvSpPr>
          <p:spPr>
            <a:xfrm>
              <a:off x="1874730" y="3611191"/>
              <a:ext cx="824420" cy="691267"/>
            </a:xfrm>
            <a:custGeom>
              <a:avLst/>
              <a:gdLst/>
              <a:ahLst/>
              <a:cxnLst/>
              <a:rect l="l" t="t" r="r" b="b"/>
              <a:pathLst>
                <a:path w="1059814" h="1010920">
                  <a:moveTo>
                    <a:pt x="2209" y="440524"/>
                  </a:moveTo>
                  <a:lnTo>
                    <a:pt x="1955" y="440385"/>
                  </a:lnTo>
                  <a:lnTo>
                    <a:pt x="1701" y="440232"/>
                  </a:lnTo>
                  <a:lnTo>
                    <a:pt x="1435" y="440105"/>
                  </a:lnTo>
                  <a:lnTo>
                    <a:pt x="952" y="440817"/>
                  </a:lnTo>
                  <a:lnTo>
                    <a:pt x="482" y="441528"/>
                  </a:lnTo>
                  <a:lnTo>
                    <a:pt x="0" y="442226"/>
                  </a:lnTo>
                  <a:lnTo>
                    <a:pt x="368" y="442480"/>
                  </a:lnTo>
                  <a:lnTo>
                    <a:pt x="774" y="442722"/>
                  </a:lnTo>
                  <a:lnTo>
                    <a:pt x="1143" y="442963"/>
                  </a:lnTo>
                  <a:lnTo>
                    <a:pt x="1511" y="442137"/>
                  </a:lnTo>
                  <a:lnTo>
                    <a:pt x="2209" y="440524"/>
                  </a:lnTo>
                  <a:close/>
                </a:path>
                <a:path w="1059814" h="1010920">
                  <a:moveTo>
                    <a:pt x="24841" y="791349"/>
                  </a:moveTo>
                  <a:lnTo>
                    <a:pt x="24460" y="790460"/>
                  </a:lnTo>
                  <a:lnTo>
                    <a:pt x="24358" y="789647"/>
                  </a:lnTo>
                  <a:lnTo>
                    <a:pt x="24028" y="789584"/>
                  </a:lnTo>
                  <a:lnTo>
                    <a:pt x="23533" y="789432"/>
                  </a:lnTo>
                  <a:lnTo>
                    <a:pt x="22720" y="789559"/>
                  </a:lnTo>
                  <a:lnTo>
                    <a:pt x="22352" y="789927"/>
                  </a:lnTo>
                  <a:lnTo>
                    <a:pt x="22072" y="790206"/>
                  </a:lnTo>
                  <a:lnTo>
                    <a:pt x="22263" y="790981"/>
                  </a:lnTo>
                  <a:lnTo>
                    <a:pt x="22250" y="791527"/>
                  </a:lnTo>
                  <a:lnTo>
                    <a:pt x="22999" y="791476"/>
                  </a:lnTo>
                  <a:lnTo>
                    <a:pt x="23736" y="791425"/>
                  </a:lnTo>
                  <a:lnTo>
                    <a:pt x="24841" y="791349"/>
                  </a:lnTo>
                  <a:close/>
                </a:path>
                <a:path w="1059814" h="1010920">
                  <a:moveTo>
                    <a:pt x="165252" y="189611"/>
                  </a:moveTo>
                  <a:lnTo>
                    <a:pt x="163893" y="188633"/>
                  </a:lnTo>
                  <a:lnTo>
                    <a:pt x="163334" y="189750"/>
                  </a:lnTo>
                  <a:lnTo>
                    <a:pt x="162763" y="190893"/>
                  </a:lnTo>
                  <a:lnTo>
                    <a:pt x="162204" y="192062"/>
                  </a:lnTo>
                  <a:lnTo>
                    <a:pt x="162572" y="192239"/>
                  </a:lnTo>
                  <a:lnTo>
                    <a:pt x="162928" y="192430"/>
                  </a:lnTo>
                  <a:lnTo>
                    <a:pt x="163309" y="192620"/>
                  </a:lnTo>
                  <a:lnTo>
                    <a:pt x="165252" y="189611"/>
                  </a:lnTo>
                  <a:close/>
                </a:path>
                <a:path w="1059814" h="1010920">
                  <a:moveTo>
                    <a:pt x="172643" y="403885"/>
                  </a:moveTo>
                  <a:lnTo>
                    <a:pt x="172478" y="403377"/>
                  </a:lnTo>
                  <a:lnTo>
                    <a:pt x="172453" y="402564"/>
                  </a:lnTo>
                  <a:lnTo>
                    <a:pt x="172135" y="402437"/>
                  </a:lnTo>
                  <a:lnTo>
                    <a:pt x="171691" y="402272"/>
                  </a:lnTo>
                  <a:lnTo>
                    <a:pt x="170929" y="402450"/>
                  </a:lnTo>
                  <a:lnTo>
                    <a:pt x="170510" y="402742"/>
                  </a:lnTo>
                  <a:lnTo>
                    <a:pt x="170332" y="402869"/>
                  </a:lnTo>
                  <a:lnTo>
                    <a:pt x="170662" y="403669"/>
                  </a:lnTo>
                  <a:lnTo>
                    <a:pt x="170776" y="404406"/>
                  </a:lnTo>
                  <a:lnTo>
                    <a:pt x="171551" y="404177"/>
                  </a:lnTo>
                  <a:lnTo>
                    <a:pt x="172085" y="404037"/>
                  </a:lnTo>
                  <a:lnTo>
                    <a:pt x="172643" y="403885"/>
                  </a:lnTo>
                  <a:close/>
                </a:path>
                <a:path w="1059814" h="1010920">
                  <a:moveTo>
                    <a:pt x="191020" y="639521"/>
                  </a:moveTo>
                  <a:lnTo>
                    <a:pt x="190588" y="639406"/>
                  </a:lnTo>
                  <a:lnTo>
                    <a:pt x="190131" y="639292"/>
                  </a:lnTo>
                  <a:lnTo>
                    <a:pt x="189712" y="639191"/>
                  </a:lnTo>
                  <a:lnTo>
                    <a:pt x="189115" y="641819"/>
                  </a:lnTo>
                  <a:lnTo>
                    <a:pt x="188798" y="643153"/>
                  </a:lnTo>
                  <a:lnTo>
                    <a:pt x="189204" y="643242"/>
                  </a:lnTo>
                  <a:lnTo>
                    <a:pt x="189585" y="643343"/>
                  </a:lnTo>
                  <a:lnTo>
                    <a:pt x="190004" y="643445"/>
                  </a:lnTo>
                  <a:lnTo>
                    <a:pt x="190334" y="642137"/>
                  </a:lnTo>
                  <a:lnTo>
                    <a:pt x="190690" y="640829"/>
                  </a:lnTo>
                  <a:lnTo>
                    <a:pt x="191020" y="639521"/>
                  </a:lnTo>
                  <a:close/>
                </a:path>
                <a:path w="1059814" h="1010920">
                  <a:moveTo>
                    <a:pt x="233959" y="621118"/>
                  </a:moveTo>
                  <a:lnTo>
                    <a:pt x="233591" y="620280"/>
                  </a:lnTo>
                  <a:lnTo>
                    <a:pt x="233248" y="619429"/>
                  </a:lnTo>
                  <a:lnTo>
                    <a:pt x="232816" y="618629"/>
                  </a:lnTo>
                  <a:lnTo>
                    <a:pt x="231851" y="618680"/>
                  </a:lnTo>
                  <a:lnTo>
                    <a:pt x="231724" y="619582"/>
                  </a:lnTo>
                  <a:lnTo>
                    <a:pt x="231749" y="620433"/>
                  </a:lnTo>
                  <a:lnTo>
                    <a:pt x="231711" y="621245"/>
                  </a:lnTo>
                  <a:lnTo>
                    <a:pt x="233959" y="621118"/>
                  </a:lnTo>
                  <a:close/>
                </a:path>
                <a:path w="1059814" h="1010920">
                  <a:moveTo>
                    <a:pt x="240855" y="478040"/>
                  </a:moveTo>
                  <a:lnTo>
                    <a:pt x="240157" y="478002"/>
                  </a:lnTo>
                  <a:lnTo>
                    <a:pt x="239420" y="477812"/>
                  </a:lnTo>
                  <a:lnTo>
                    <a:pt x="238810" y="478002"/>
                  </a:lnTo>
                  <a:lnTo>
                    <a:pt x="238531" y="478091"/>
                  </a:lnTo>
                  <a:lnTo>
                    <a:pt x="238556" y="479005"/>
                  </a:lnTo>
                  <a:lnTo>
                    <a:pt x="238112" y="481279"/>
                  </a:lnTo>
                  <a:lnTo>
                    <a:pt x="239268" y="480390"/>
                  </a:lnTo>
                  <a:lnTo>
                    <a:pt x="239864" y="480085"/>
                  </a:lnTo>
                  <a:lnTo>
                    <a:pt x="240245" y="479590"/>
                  </a:lnTo>
                  <a:lnTo>
                    <a:pt x="240563" y="479183"/>
                  </a:lnTo>
                  <a:lnTo>
                    <a:pt x="240665" y="478548"/>
                  </a:lnTo>
                  <a:lnTo>
                    <a:pt x="240855" y="478040"/>
                  </a:lnTo>
                  <a:close/>
                </a:path>
                <a:path w="1059814" h="1010920">
                  <a:moveTo>
                    <a:pt x="241744" y="484276"/>
                  </a:moveTo>
                  <a:lnTo>
                    <a:pt x="241414" y="484149"/>
                  </a:lnTo>
                  <a:lnTo>
                    <a:pt x="241084" y="483997"/>
                  </a:lnTo>
                  <a:lnTo>
                    <a:pt x="240766" y="483857"/>
                  </a:lnTo>
                  <a:lnTo>
                    <a:pt x="239864" y="485838"/>
                  </a:lnTo>
                  <a:lnTo>
                    <a:pt x="239407" y="486816"/>
                  </a:lnTo>
                  <a:lnTo>
                    <a:pt x="239776" y="486981"/>
                  </a:lnTo>
                  <a:lnTo>
                    <a:pt x="240157" y="487133"/>
                  </a:lnTo>
                  <a:lnTo>
                    <a:pt x="240512" y="487299"/>
                  </a:lnTo>
                  <a:lnTo>
                    <a:pt x="240919" y="486283"/>
                  </a:lnTo>
                  <a:lnTo>
                    <a:pt x="241744" y="484276"/>
                  </a:lnTo>
                  <a:close/>
                </a:path>
                <a:path w="1059814" h="1010920">
                  <a:moveTo>
                    <a:pt x="242760" y="525729"/>
                  </a:moveTo>
                  <a:lnTo>
                    <a:pt x="241465" y="524383"/>
                  </a:lnTo>
                  <a:lnTo>
                    <a:pt x="241134" y="523735"/>
                  </a:lnTo>
                  <a:lnTo>
                    <a:pt x="240004" y="523367"/>
                  </a:lnTo>
                  <a:lnTo>
                    <a:pt x="239255" y="523519"/>
                  </a:lnTo>
                  <a:lnTo>
                    <a:pt x="238556" y="523532"/>
                  </a:lnTo>
                  <a:lnTo>
                    <a:pt x="238493" y="523862"/>
                  </a:lnTo>
                  <a:lnTo>
                    <a:pt x="238442" y="524179"/>
                  </a:lnTo>
                  <a:lnTo>
                    <a:pt x="238391" y="524510"/>
                  </a:lnTo>
                  <a:lnTo>
                    <a:pt x="239471" y="524814"/>
                  </a:lnTo>
                  <a:lnTo>
                    <a:pt x="242760" y="525729"/>
                  </a:lnTo>
                  <a:close/>
                </a:path>
                <a:path w="1059814" h="1010920">
                  <a:moveTo>
                    <a:pt x="244741" y="170611"/>
                  </a:moveTo>
                  <a:lnTo>
                    <a:pt x="244119" y="170332"/>
                  </a:lnTo>
                  <a:lnTo>
                    <a:pt x="243801" y="170205"/>
                  </a:lnTo>
                  <a:lnTo>
                    <a:pt x="242900" y="172046"/>
                  </a:lnTo>
                  <a:lnTo>
                    <a:pt x="242443" y="172974"/>
                  </a:lnTo>
                  <a:lnTo>
                    <a:pt x="243484" y="173456"/>
                  </a:lnTo>
                  <a:lnTo>
                    <a:pt x="243916" y="172516"/>
                  </a:lnTo>
                  <a:lnTo>
                    <a:pt x="244322" y="171551"/>
                  </a:lnTo>
                  <a:lnTo>
                    <a:pt x="244741" y="170611"/>
                  </a:lnTo>
                  <a:close/>
                </a:path>
                <a:path w="1059814" h="1010920">
                  <a:moveTo>
                    <a:pt x="322110" y="45453"/>
                  </a:moveTo>
                  <a:lnTo>
                    <a:pt x="321830" y="44691"/>
                  </a:lnTo>
                  <a:lnTo>
                    <a:pt x="321259" y="43129"/>
                  </a:lnTo>
                  <a:lnTo>
                    <a:pt x="320941" y="43218"/>
                  </a:lnTo>
                  <a:lnTo>
                    <a:pt x="320611" y="43307"/>
                  </a:lnTo>
                  <a:lnTo>
                    <a:pt x="320281" y="43395"/>
                  </a:lnTo>
                  <a:lnTo>
                    <a:pt x="320433" y="44259"/>
                  </a:lnTo>
                  <a:lnTo>
                    <a:pt x="320560" y="45123"/>
                  </a:lnTo>
                  <a:lnTo>
                    <a:pt x="320700" y="45974"/>
                  </a:lnTo>
                  <a:lnTo>
                    <a:pt x="321170" y="45808"/>
                  </a:lnTo>
                  <a:lnTo>
                    <a:pt x="321627" y="45656"/>
                  </a:lnTo>
                  <a:lnTo>
                    <a:pt x="322110" y="45453"/>
                  </a:lnTo>
                  <a:close/>
                </a:path>
                <a:path w="1059814" h="1010920">
                  <a:moveTo>
                    <a:pt x="354037" y="379933"/>
                  </a:moveTo>
                  <a:lnTo>
                    <a:pt x="353123" y="379742"/>
                  </a:lnTo>
                  <a:lnTo>
                    <a:pt x="352183" y="379552"/>
                  </a:lnTo>
                  <a:lnTo>
                    <a:pt x="351256" y="379349"/>
                  </a:lnTo>
                  <a:lnTo>
                    <a:pt x="351193" y="379730"/>
                  </a:lnTo>
                  <a:lnTo>
                    <a:pt x="351129" y="380111"/>
                  </a:lnTo>
                  <a:lnTo>
                    <a:pt x="351078" y="380453"/>
                  </a:lnTo>
                  <a:lnTo>
                    <a:pt x="351993" y="380631"/>
                  </a:lnTo>
                  <a:lnTo>
                    <a:pt x="353872" y="380936"/>
                  </a:lnTo>
                  <a:lnTo>
                    <a:pt x="353923" y="380619"/>
                  </a:lnTo>
                  <a:lnTo>
                    <a:pt x="353999" y="380276"/>
                  </a:lnTo>
                  <a:lnTo>
                    <a:pt x="354037" y="379933"/>
                  </a:lnTo>
                  <a:close/>
                </a:path>
                <a:path w="1059814" h="1010920">
                  <a:moveTo>
                    <a:pt x="358927" y="408470"/>
                  </a:moveTo>
                  <a:lnTo>
                    <a:pt x="358698" y="407581"/>
                  </a:lnTo>
                  <a:lnTo>
                    <a:pt x="358584" y="406666"/>
                  </a:lnTo>
                  <a:lnTo>
                    <a:pt x="358406" y="406666"/>
                  </a:lnTo>
                  <a:lnTo>
                    <a:pt x="357746" y="406603"/>
                  </a:lnTo>
                  <a:lnTo>
                    <a:pt x="356971" y="406730"/>
                  </a:lnTo>
                  <a:lnTo>
                    <a:pt x="356196" y="407162"/>
                  </a:lnTo>
                  <a:lnTo>
                    <a:pt x="356374" y="408520"/>
                  </a:lnTo>
                  <a:lnTo>
                    <a:pt x="356527" y="408559"/>
                  </a:lnTo>
                  <a:lnTo>
                    <a:pt x="357212" y="408673"/>
                  </a:lnTo>
                  <a:lnTo>
                    <a:pt x="357924" y="408520"/>
                  </a:lnTo>
                  <a:lnTo>
                    <a:pt x="358927" y="408470"/>
                  </a:lnTo>
                  <a:close/>
                </a:path>
                <a:path w="1059814" h="1010920">
                  <a:moveTo>
                    <a:pt x="389064" y="478840"/>
                  </a:moveTo>
                  <a:lnTo>
                    <a:pt x="388645" y="478548"/>
                  </a:lnTo>
                  <a:lnTo>
                    <a:pt x="388213" y="478256"/>
                  </a:lnTo>
                  <a:lnTo>
                    <a:pt x="387794" y="477951"/>
                  </a:lnTo>
                  <a:lnTo>
                    <a:pt x="387337" y="478675"/>
                  </a:lnTo>
                  <a:lnTo>
                    <a:pt x="386829" y="479412"/>
                  </a:lnTo>
                  <a:lnTo>
                    <a:pt x="386448" y="480174"/>
                  </a:lnTo>
                  <a:lnTo>
                    <a:pt x="386943" y="480656"/>
                  </a:lnTo>
                  <a:lnTo>
                    <a:pt x="387197" y="480910"/>
                  </a:lnTo>
                  <a:lnTo>
                    <a:pt x="387832" y="480225"/>
                  </a:lnTo>
                  <a:lnTo>
                    <a:pt x="389064" y="478840"/>
                  </a:lnTo>
                  <a:close/>
                </a:path>
                <a:path w="1059814" h="1010920">
                  <a:moveTo>
                    <a:pt x="396417" y="963028"/>
                  </a:moveTo>
                  <a:lnTo>
                    <a:pt x="395897" y="962939"/>
                  </a:lnTo>
                  <a:lnTo>
                    <a:pt x="395389" y="962850"/>
                  </a:lnTo>
                  <a:lnTo>
                    <a:pt x="394881" y="962748"/>
                  </a:lnTo>
                  <a:lnTo>
                    <a:pt x="394830" y="963752"/>
                  </a:lnTo>
                  <a:lnTo>
                    <a:pt x="394754" y="964768"/>
                  </a:lnTo>
                  <a:lnTo>
                    <a:pt x="394703" y="965746"/>
                  </a:lnTo>
                  <a:lnTo>
                    <a:pt x="395071" y="965796"/>
                  </a:lnTo>
                  <a:lnTo>
                    <a:pt x="395439" y="965847"/>
                  </a:lnTo>
                  <a:lnTo>
                    <a:pt x="395795" y="965911"/>
                  </a:lnTo>
                  <a:lnTo>
                    <a:pt x="396214" y="963993"/>
                  </a:lnTo>
                  <a:lnTo>
                    <a:pt x="396417" y="963028"/>
                  </a:lnTo>
                  <a:close/>
                </a:path>
                <a:path w="1059814" h="1010920">
                  <a:moveTo>
                    <a:pt x="397217" y="906335"/>
                  </a:moveTo>
                  <a:lnTo>
                    <a:pt x="395947" y="905573"/>
                  </a:lnTo>
                  <a:lnTo>
                    <a:pt x="395262" y="906653"/>
                  </a:lnTo>
                  <a:lnTo>
                    <a:pt x="394563" y="907770"/>
                  </a:lnTo>
                  <a:lnTo>
                    <a:pt x="393877" y="908850"/>
                  </a:lnTo>
                  <a:lnTo>
                    <a:pt x="395262" y="909942"/>
                  </a:lnTo>
                  <a:lnTo>
                    <a:pt x="396570" y="907542"/>
                  </a:lnTo>
                  <a:lnTo>
                    <a:pt x="397217" y="906335"/>
                  </a:lnTo>
                  <a:close/>
                </a:path>
                <a:path w="1059814" h="1010920">
                  <a:moveTo>
                    <a:pt x="398830" y="863498"/>
                  </a:moveTo>
                  <a:lnTo>
                    <a:pt x="398119" y="861187"/>
                  </a:lnTo>
                  <a:lnTo>
                    <a:pt x="397789" y="860031"/>
                  </a:lnTo>
                  <a:lnTo>
                    <a:pt x="397421" y="860132"/>
                  </a:lnTo>
                  <a:lnTo>
                    <a:pt x="397052" y="860272"/>
                  </a:lnTo>
                  <a:lnTo>
                    <a:pt x="396671" y="860374"/>
                  </a:lnTo>
                  <a:lnTo>
                    <a:pt x="396913" y="861555"/>
                  </a:lnTo>
                  <a:lnTo>
                    <a:pt x="397179" y="862723"/>
                  </a:lnTo>
                  <a:lnTo>
                    <a:pt x="397421" y="863917"/>
                  </a:lnTo>
                  <a:lnTo>
                    <a:pt x="397878" y="863790"/>
                  </a:lnTo>
                  <a:lnTo>
                    <a:pt x="398348" y="863638"/>
                  </a:lnTo>
                  <a:lnTo>
                    <a:pt x="398830" y="863498"/>
                  </a:lnTo>
                  <a:close/>
                </a:path>
                <a:path w="1059814" h="1010920">
                  <a:moveTo>
                    <a:pt x="418185" y="37604"/>
                  </a:moveTo>
                  <a:lnTo>
                    <a:pt x="414451" y="36588"/>
                  </a:lnTo>
                  <a:lnTo>
                    <a:pt x="415404" y="40055"/>
                  </a:lnTo>
                  <a:lnTo>
                    <a:pt x="418109" y="39839"/>
                  </a:lnTo>
                  <a:lnTo>
                    <a:pt x="418185" y="37604"/>
                  </a:lnTo>
                  <a:close/>
                </a:path>
                <a:path w="1059814" h="1010920">
                  <a:moveTo>
                    <a:pt x="418973" y="35814"/>
                  </a:moveTo>
                  <a:lnTo>
                    <a:pt x="418185" y="37477"/>
                  </a:lnTo>
                  <a:lnTo>
                    <a:pt x="418185" y="37604"/>
                  </a:lnTo>
                  <a:lnTo>
                    <a:pt x="418973" y="35814"/>
                  </a:lnTo>
                  <a:close/>
                </a:path>
                <a:path w="1059814" h="1010920">
                  <a:moveTo>
                    <a:pt x="438213" y="677811"/>
                  </a:moveTo>
                  <a:lnTo>
                    <a:pt x="437984" y="676770"/>
                  </a:lnTo>
                  <a:lnTo>
                    <a:pt x="438035" y="675970"/>
                  </a:lnTo>
                  <a:lnTo>
                    <a:pt x="437324" y="675449"/>
                  </a:lnTo>
                  <a:lnTo>
                    <a:pt x="436435" y="675525"/>
                  </a:lnTo>
                  <a:lnTo>
                    <a:pt x="436029" y="675805"/>
                  </a:lnTo>
                  <a:lnTo>
                    <a:pt x="435724" y="676021"/>
                  </a:lnTo>
                  <a:lnTo>
                    <a:pt x="435635" y="677214"/>
                  </a:lnTo>
                  <a:lnTo>
                    <a:pt x="435762" y="677278"/>
                  </a:lnTo>
                  <a:lnTo>
                    <a:pt x="436410" y="677532"/>
                  </a:lnTo>
                  <a:lnTo>
                    <a:pt x="437159" y="677608"/>
                  </a:lnTo>
                  <a:lnTo>
                    <a:pt x="438213" y="677811"/>
                  </a:lnTo>
                  <a:close/>
                </a:path>
                <a:path w="1059814" h="1010920">
                  <a:moveTo>
                    <a:pt x="473405" y="945642"/>
                  </a:moveTo>
                  <a:lnTo>
                    <a:pt x="472986" y="945095"/>
                  </a:lnTo>
                  <a:lnTo>
                    <a:pt x="472668" y="944549"/>
                  </a:lnTo>
                  <a:lnTo>
                    <a:pt x="472224" y="944994"/>
                  </a:lnTo>
                  <a:lnTo>
                    <a:pt x="471728" y="945337"/>
                  </a:lnTo>
                  <a:lnTo>
                    <a:pt x="471525" y="945807"/>
                  </a:lnTo>
                  <a:lnTo>
                    <a:pt x="471398" y="946023"/>
                  </a:lnTo>
                  <a:lnTo>
                    <a:pt x="471817" y="946480"/>
                  </a:lnTo>
                  <a:lnTo>
                    <a:pt x="472008" y="946835"/>
                  </a:lnTo>
                  <a:lnTo>
                    <a:pt x="472452" y="946467"/>
                  </a:lnTo>
                  <a:lnTo>
                    <a:pt x="472960" y="946175"/>
                  </a:lnTo>
                  <a:lnTo>
                    <a:pt x="473303" y="945730"/>
                  </a:lnTo>
                  <a:close/>
                </a:path>
                <a:path w="1059814" h="1010920">
                  <a:moveTo>
                    <a:pt x="476719" y="435470"/>
                  </a:moveTo>
                  <a:lnTo>
                    <a:pt x="476389" y="435216"/>
                  </a:lnTo>
                  <a:lnTo>
                    <a:pt x="475716" y="434695"/>
                  </a:lnTo>
                  <a:lnTo>
                    <a:pt x="475094" y="435521"/>
                  </a:lnTo>
                  <a:lnTo>
                    <a:pt x="474433" y="436359"/>
                  </a:lnTo>
                  <a:lnTo>
                    <a:pt x="473811" y="437184"/>
                  </a:lnTo>
                  <a:lnTo>
                    <a:pt x="475157" y="438035"/>
                  </a:lnTo>
                  <a:lnTo>
                    <a:pt x="476719" y="435470"/>
                  </a:lnTo>
                  <a:close/>
                </a:path>
                <a:path w="1059814" h="1010920">
                  <a:moveTo>
                    <a:pt x="484314" y="633691"/>
                  </a:moveTo>
                  <a:lnTo>
                    <a:pt x="483997" y="633247"/>
                  </a:lnTo>
                  <a:lnTo>
                    <a:pt x="483692" y="632790"/>
                  </a:lnTo>
                  <a:lnTo>
                    <a:pt x="482727" y="632815"/>
                  </a:lnTo>
                  <a:lnTo>
                    <a:pt x="482028" y="632625"/>
                  </a:lnTo>
                  <a:lnTo>
                    <a:pt x="481863" y="633310"/>
                  </a:lnTo>
                  <a:lnTo>
                    <a:pt x="481418" y="634123"/>
                  </a:lnTo>
                  <a:lnTo>
                    <a:pt x="481787" y="635139"/>
                  </a:lnTo>
                  <a:lnTo>
                    <a:pt x="482727" y="635342"/>
                  </a:lnTo>
                  <a:lnTo>
                    <a:pt x="483857" y="635927"/>
                  </a:lnTo>
                  <a:lnTo>
                    <a:pt x="483984" y="634580"/>
                  </a:lnTo>
                  <a:lnTo>
                    <a:pt x="484314" y="633691"/>
                  </a:lnTo>
                  <a:close/>
                </a:path>
                <a:path w="1059814" h="1010920">
                  <a:moveTo>
                    <a:pt x="486778" y="542696"/>
                  </a:moveTo>
                  <a:lnTo>
                    <a:pt x="486232" y="541540"/>
                  </a:lnTo>
                  <a:lnTo>
                    <a:pt x="486079" y="540537"/>
                  </a:lnTo>
                  <a:lnTo>
                    <a:pt x="485597" y="540359"/>
                  </a:lnTo>
                  <a:lnTo>
                    <a:pt x="485013" y="540131"/>
                  </a:lnTo>
                  <a:lnTo>
                    <a:pt x="484174" y="540575"/>
                  </a:lnTo>
                  <a:lnTo>
                    <a:pt x="483463" y="540740"/>
                  </a:lnTo>
                  <a:lnTo>
                    <a:pt x="483666" y="541388"/>
                  </a:lnTo>
                  <a:lnTo>
                    <a:pt x="483679" y="542277"/>
                  </a:lnTo>
                  <a:lnTo>
                    <a:pt x="484124" y="542556"/>
                  </a:lnTo>
                  <a:lnTo>
                    <a:pt x="484644" y="542861"/>
                  </a:lnTo>
                  <a:lnTo>
                    <a:pt x="485482" y="542658"/>
                  </a:lnTo>
                  <a:lnTo>
                    <a:pt x="486778" y="542696"/>
                  </a:lnTo>
                  <a:close/>
                </a:path>
                <a:path w="1059814" h="1010920">
                  <a:moveTo>
                    <a:pt x="529717" y="277355"/>
                  </a:moveTo>
                  <a:lnTo>
                    <a:pt x="528142" y="277863"/>
                  </a:lnTo>
                  <a:lnTo>
                    <a:pt x="527075" y="278206"/>
                  </a:lnTo>
                  <a:lnTo>
                    <a:pt x="525602" y="278701"/>
                  </a:lnTo>
                  <a:lnTo>
                    <a:pt x="528002" y="279679"/>
                  </a:lnTo>
                  <a:lnTo>
                    <a:pt x="529717" y="277355"/>
                  </a:lnTo>
                  <a:close/>
                </a:path>
                <a:path w="1059814" h="1010920">
                  <a:moveTo>
                    <a:pt x="531698" y="184759"/>
                  </a:moveTo>
                  <a:lnTo>
                    <a:pt x="530644" y="184632"/>
                  </a:lnTo>
                  <a:lnTo>
                    <a:pt x="529539" y="184556"/>
                  </a:lnTo>
                  <a:lnTo>
                    <a:pt x="528472" y="184454"/>
                  </a:lnTo>
                  <a:lnTo>
                    <a:pt x="528408" y="184835"/>
                  </a:lnTo>
                  <a:lnTo>
                    <a:pt x="528307" y="185572"/>
                  </a:lnTo>
                  <a:lnTo>
                    <a:pt x="529348" y="185826"/>
                  </a:lnTo>
                  <a:lnTo>
                    <a:pt x="530402" y="186080"/>
                  </a:lnTo>
                  <a:lnTo>
                    <a:pt x="531456" y="186359"/>
                  </a:lnTo>
                  <a:lnTo>
                    <a:pt x="531698" y="184759"/>
                  </a:lnTo>
                  <a:close/>
                </a:path>
                <a:path w="1059814" h="1010920">
                  <a:moveTo>
                    <a:pt x="537845" y="774903"/>
                  </a:moveTo>
                  <a:lnTo>
                    <a:pt x="537451" y="774509"/>
                  </a:lnTo>
                  <a:lnTo>
                    <a:pt x="537057" y="774128"/>
                  </a:lnTo>
                  <a:lnTo>
                    <a:pt x="536663" y="773772"/>
                  </a:lnTo>
                  <a:lnTo>
                    <a:pt x="536028" y="774585"/>
                  </a:lnTo>
                  <a:lnTo>
                    <a:pt x="535419" y="775398"/>
                  </a:lnTo>
                  <a:lnTo>
                    <a:pt x="534771" y="776224"/>
                  </a:lnTo>
                  <a:lnTo>
                    <a:pt x="534974" y="776427"/>
                  </a:lnTo>
                  <a:lnTo>
                    <a:pt x="535178" y="776630"/>
                  </a:lnTo>
                  <a:lnTo>
                    <a:pt x="535355" y="776820"/>
                  </a:lnTo>
                  <a:lnTo>
                    <a:pt x="536194" y="776173"/>
                  </a:lnTo>
                  <a:lnTo>
                    <a:pt x="537019" y="775525"/>
                  </a:lnTo>
                  <a:lnTo>
                    <a:pt x="537845" y="774903"/>
                  </a:lnTo>
                  <a:close/>
                </a:path>
                <a:path w="1059814" h="1010920">
                  <a:moveTo>
                    <a:pt x="540308" y="123964"/>
                  </a:moveTo>
                  <a:lnTo>
                    <a:pt x="539864" y="123202"/>
                  </a:lnTo>
                  <a:lnTo>
                    <a:pt x="539711" y="122656"/>
                  </a:lnTo>
                  <a:lnTo>
                    <a:pt x="539038" y="122897"/>
                  </a:lnTo>
                  <a:lnTo>
                    <a:pt x="538264" y="123024"/>
                  </a:lnTo>
                  <a:lnTo>
                    <a:pt x="537705" y="123444"/>
                  </a:lnTo>
                  <a:lnTo>
                    <a:pt x="537502" y="123609"/>
                  </a:lnTo>
                  <a:lnTo>
                    <a:pt x="537857" y="124460"/>
                  </a:lnTo>
                  <a:lnTo>
                    <a:pt x="538035" y="125488"/>
                  </a:lnTo>
                  <a:lnTo>
                    <a:pt x="538924" y="124980"/>
                  </a:lnTo>
                  <a:lnTo>
                    <a:pt x="539699" y="124739"/>
                  </a:lnTo>
                  <a:lnTo>
                    <a:pt x="540105" y="124231"/>
                  </a:lnTo>
                  <a:lnTo>
                    <a:pt x="540308" y="123964"/>
                  </a:lnTo>
                  <a:close/>
                </a:path>
                <a:path w="1059814" h="1010920">
                  <a:moveTo>
                    <a:pt x="553631" y="539216"/>
                  </a:moveTo>
                  <a:lnTo>
                    <a:pt x="553491" y="538365"/>
                  </a:lnTo>
                  <a:lnTo>
                    <a:pt x="553300" y="538264"/>
                  </a:lnTo>
                  <a:lnTo>
                    <a:pt x="552843" y="538060"/>
                  </a:lnTo>
                  <a:lnTo>
                    <a:pt x="552246" y="538137"/>
                  </a:lnTo>
                  <a:lnTo>
                    <a:pt x="551726" y="538086"/>
                  </a:lnTo>
                  <a:lnTo>
                    <a:pt x="551700" y="539178"/>
                  </a:lnTo>
                  <a:lnTo>
                    <a:pt x="551675" y="540092"/>
                  </a:lnTo>
                  <a:lnTo>
                    <a:pt x="552500" y="539775"/>
                  </a:lnTo>
                  <a:lnTo>
                    <a:pt x="553059" y="539673"/>
                  </a:lnTo>
                  <a:lnTo>
                    <a:pt x="553466" y="539356"/>
                  </a:lnTo>
                  <a:lnTo>
                    <a:pt x="553631" y="539216"/>
                  </a:lnTo>
                  <a:close/>
                </a:path>
                <a:path w="1059814" h="1010920">
                  <a:moveTo>
                    <a:pt x="556996" y="529437"/>
                  </a:moveTo>
                  <a:lnTo>
                    <a:pt x="556729" y="529234"/>
                  </a:lnTo>
                  <a:lnTo>
                    <a:pt x="556463" y="529018"/>
                  </a:lnTo>
                  <a:lnTo>
                    <a:pt x="556196" y="528815"/>
                  </a:lnTo>
                  <a:lnTo>
                    <a:pt x="554532" y="531380"/>
                  </a:lnTo>
                  <a:lnTo>
                    <a:pt x="554761" y="531520"/>
                  </a:lnTo>
                  <a:lnTo>
                    <a:pt x="554951" y="531672"/>
                  </a:lnTo>
                  <a:lnTo>
                    <a:pt x="555167" y="531812"/>
                  </a:lnTo>
                  <a:lnTo>
                    <a:pt x="555790" y="531012"/>
                  </a:lnTo>
                  <a:lnTo>
                    <a:pt x="556387" y="530212"/>
                  </a:lnTo>
                  <a:lnTo>
                    <a:pt x="556996" y="529437"/>
                  </a:lnTo>
                  <a:close/>
                </a:path>
                <a:path w="1059814" h="1010920">
                  <a:moveTo>
                    <a:pt x="562444" y="465963"/>
                  </a:moveTo>
                  <a:lnTo>
                    <a:pt x="561047" y="464312"/>
                  </a:lnTo>
                  <a:lnTo>
                    <a:pt x="560324" y="463499"/>
                  </a:lnTo>
                  <a:lnTo>
                    <a:pt x="559904" y="463892"/>
                  </a:lnTo>
                  <a:lnTo>
                    <a:pt x="559079" y="464642"/>
                  </a:lnTo>
                  <a:lnTo>
                    <a:pt x="559777" y="465442"/>
                  </a:lnTo>
                  <a:lnTo>
                    <a:pt x="560438" y="466267"/>
                  </a:lnTo>
                  <a:lnTo>
                    <a:pt x="561174" y="467004"/>
                  </a:lnTo>
                  <a:lnTo>
                    <a:pt x="562000" y="466331"/>
                  </a:lnTo>
                  <a:lnTo>
                    <a:pt x="562444" y="465963"/>
                  </a:lnTo>
                  <a:close/>
                </a:path>
                <a:path w="1059814" h="1010920">
                  <a:moveTo>
                    <a:pt x="563994" y="147599"/>
                  </a:moveTo>
                  <a:lnTo>
                    <a:pt x="563778" y="147193"/>
                  </a:lnTo>
                  <a:lnTo>
                    <a:pt x="563333" y="146392"/>
                  </a:lnTo>
                  <a:lnTo>
                    <a:pt x="562330" y="146913"/>
                  </a:lnTo>
                  <a:lnTo>
                    <a:pt x="561340" y="147447"/>
                  </a:lnTo>
                  <a:lnTo>
                    <a:pt x="560324" y="147980"/>
                  </a:lnTo>
                  <a:lnTo>
                    <a:pt x="560717" y="148742"/>
                  </a:lnTo>
                  <a:lnTo>
                    <a:pt x="560933" y="149123"/>
                  </a:lnTo>
                  <a:lnTo>
                    <a:pt x="563994" y="147599"/>
                  </a:lnTo>
                  <a:close/>
                </a:path>
                <a:path w="1059814" h="1010920">
                  <a:moveTo>
                    <a:pt x="564349" y="825233"/>
                  </a:moveTo>
                  <a:lnTo>
                    <a:pt x="563168" y="823887"/>
                  </a:lnTo>
                  <a:lnTo>
                    <a:pt x="562381" y="823023"/>
                  </a:lnTo>
                  <a:lnTo>
                    <a:pt x="561606" y="822159"/>
                  </a:lnTo>
                  <a:lnTo>
                    <a:pt x="561073" y="824280"/>
                  </a:lnTo>
                  <a:lnTo>
                    <a:pt x="561047" y="825893"/>
                  </a:lnTo>
                  <a:lnTo>
                    <a:pt x="564349" y="825233"/>
                  </a:lnTo>
                  <a:close/>
                </a:path>
                <a:path w="1059814" h="1010920">
                  <a:moveTo>
                    <a:pt x="576859" y="596468"/>
                  </a:moveTo>
                  <a:lnTo>
                    <a:pt x="576402" y="596417"/>
                  </a:lnTo>
                  <a:lnTo>
                    <a:pt x="575449" y="596290"/>
                  </a:lnTo>
                  <a:lnTo>
                    <a:pt x="574827" y="596684"/>
                  </a:lnTo>
                  <a:lnTo>
                    <a:pt x="574078" y="596976"/>
                  </a:lnTo>
                  <a:lnTo>
                    <a:pt x="573646" y="597535"/>
                  </a:lnTo>
                  <a:lnTo>
                    <a:pt x="573468" y="597776"/>
                  </a:lnTo>
                  <a:lnTo>
                    <a:pt x="573913" y="598500"/>
                  </a:lnTo>
                  <a:lnTo>
                    <a:pt x="574078" y="599020"/>
                  </a:lnTo>
                  <a:lnTo>
                    <a:pt x="574776" y="598716"/>
                  </a:lnTo>
                  <a:lnTo>
                    <a:pt x="575564" y="598551"/>
                  </a:lnTo>
                  <a:lnTo>
                    <a:pt x="576110" y="598106"/>
                  </a:lnTo>
                  <a:lnTo>
                    <a:pt x="576516" y="597750"/>
                  </a:lnTo>
                  <a:lnTo>
                    <a:pt x="576618" y="597014"/>
                  </a:lnTo>
                  <a:lnTo>
                    <a:pt x="576859" y="596468"/>
                  </a:lnTo>
                  <a:close/>
                </a:path>
                <a:path w="1059814" h="1010920">
                  <a:moveTo>
                    <a:pt x="600900" y="517423"/>
                  </a:moveTo>
                  <a:lnTo>
                    <a:pt x="599998" y="516864"/>
                  </a:lnTo>
                  <a:lnTo>
                    <a:pt x="599097" y="516318"/>
                  </a:lnTo>
                  <a:lnTo>
                    <a:pt x="598195" y="515747"/>
                  </a:lnTo>
                  <a:lnTo>
                    <a:pt x="597941" y="516216"/>
                  </a:lnTo>
                  <a:lnTo>
                    <a:pt x="597408" y="517029"/>
                  </a:lnTo>
                  <a:lnTo>
                    <a:pt x="598233" y="517715"/>
                  </a:lnTo>
                  <a:lnTo>
                    <a:pt x="599122" y="518198"/>
                  </a:lnTo>
                  <a:lnTo>
                    <a:pt x="599948" y="518731"/>
                  </a:lnTo>
                  <a:lnTo>
                    <a:pt x="600265" y="518299"/>
                  </a:lnTo>
                  <a:lnTo>
                    <a:pt x="600570" y="517842"/>
                  </a:lnTo>
                  <a:lnTo>
                    <a:pt x="600900" y="517423"/>
                  </a:lnTo>
                  <a:close/>
                </a:path>
                <a:path w="1059814" h="1010920">
                  <a:moveTo>
                    <a:pt x="609041" y="911707"/>
                  </a:moveTo>
                  <a:lnTo>
                    <a:pt x="608177" y="911148"/>
                  </a:lnTo>
                  <a:lnTo>
                    <a:pt x="607720" y="910869"/>
                  </a:lnTo>
                  <a:lnTo>
                    <a:pt x="607352" y="911872"/>
                  </a:lnTo>
                  <a:lnTo>
                    <a:pt x="606945" y="912888"/>
                  </a:lnTo>
                  <a:lnTo>
                    <a:pt x="606564" y="913879"/>
                  </a:lnTo>
                  <a:lnTo>
                    <a:pt x="606869" y="914031"/>
                  </a:lnTo>
                  <a:lnTo>
                    <a:pt x="607174" y="914158"/>
                  </a:lnTo>
                  <a:lnTo>
                    <a:pt x="607491" y="914323"/>
                  </a:lnTo>
                  <a:lnTo>
                    <a:pt x="607999" y="913434"/>
                  </a:lnTo>
                  <a:lnTo>
                    <a:pt x="609041" y="911707"/>
                  </a:lnTo>
                  <a:close/>
                </a:path>
                <a:path w="1059814" h="1010920">
                  <a:moveTo>
                    <a:pt x="618794" y="58369"/>
                  </a:moveTo>
                  <a:lnTo>
                    <a:pt x="618490" y="57492"/>
                  </a:lnTo>
                  <a:lnTo>
                    <a:pt x="618490" y="56222"/>
                  </a:lnTo>
                  <a:lnTo>
                    <a:pt x="617270" y="56692"/>
                  </a:lnTo>
                  <a:lnTo>
                    <a:pt x="616077" y="56870"/>
                  </a:lnTo>
                  <a:lnTo>
                    <a:pt x="615899" y="58013"/>
                  </a:lnTo>
                  <a:lnTo>
                    <a:pt x="616331" y="58902"/>
                  </a:lnTo>
                  <a:lnTo>
                    <a:pt x="616559" y="59740"/>
                  </a:lnTo>
                  <a:lnTo>
                    <a:pt x="617207" y="59486"/>
                  </a:lnTo>
                  <a:lnTo>
                    <a:pt x="618134" y="59359"/>
                  </a:lnTo>
                  <a:lnTo>
                    <a:pt x="618490" y="58839"/>
                  </a:lnTo>
                  <a:lnTo>
                    <a:pt x="618794" y="58369"/>
                  </a:lnTo>
                  <a:close/>
                </a:path>
                <a:path w="1059814" h="1010920">
                  <a:moveTo>
                    <a:pt x="623620" y="2578"/>
                  </a:moveTo>
                  <a:lnTo>
                    <a:pt x="623252" y="1663"/>
                  </a:lnTo>
                  <a:lnTo>
                    <a:pt x="623087" y="825"/>
                  </a:lnTo>
                  <a:lnTo>
                    <a:pt x="622617" y="254"/>
                  </a:lnTo>
                  <a:lnTo>
                    <a:pt x="622427" y="0"/>
                  </a:lnTo>
                  <a:lnTo>
                    <a:pt x="621588" y="241"/>
                  </a:lnTo>
                  <a:lnTo>
                    <a:pt x="621055" y="254"/>
                  </a:lnTo>
                  <a:lnTo>
                    <a:pt x="621220" y="1104"/>
                  </a:lnTo>
                  <a:lnTo>
                    <a:pt x="621284" y="1993"/>
                  </a:lnTo>
                  <a:lnTo>
                    <a:pt x="621626" y="2743"/>
                  </a:lnTo>
                  <a:lnTo>
                    <a:pt x="621703" y="2908"/>
                  </a:lnTo>
                  <a:lnTo>
                    <a:pt x="622719" y="2667"/>
                  </a:lnTo>
                  <a:lnTo>
                    <a:pt x="623620" y="2578"/>
                  </a:lnTo>
                  <a:close/>
                </a:path>
                <a:path w="1059814" h="1010920">
                  <a:moveTo>
                    <a:pt x="643140" y="196316"/>
                  </a:moveTo>
                  <a:lnTo>
                    <a:pt x="642569" y="195364"/>
                  </a:lnTo>
                  <a:lnTo>
                    <a:pt x="642023" y="194411"/>
                  </a:lnTo>
                  <a:lnTo>
                    <a:pt x="641438" y="193484"/>
                  </a:lnTo>
                  <a:lnTo>
                    <a:pt x="641146" y="193636"/>
                  </a:lnTo>
                  <a:lnTo>
                    <a:pt x="640854" y="193776"/>
                  </a:lnTo>
                  <a:lnTo>
                    <a:pt x="640562" y="193929"/>
                  </a:lnTo>
                  <a:lnTo>
                    <a:pt x="640969" y="194945"/>
                  </a:lnTo>
                  <a:lnTo>
                    <a:pt x="641794" y="196951"/>
                  </a:lnTo>
                  <a:lnTo>
                    <a:pt x="642239" y="196735"/>
                  </a:lnTo>
                  <a:lnTo>
                    <a:pt x="642696" y="196507"/>
                  </a:lnTo>
                  <a:lnTo>
                    <a:pt x="643140" y="196316"/>
                  </a:lnTo>
                  <a:close/>
                </a:path>
                <a:path w="1059814" h="1010920">
                  <a:moveTo>
                    <a:pt x="644194" y="347510"/>
                  </a:moveTo>
                  <a:lnTo>
                    <a:pt x="643039" y="346773"/>
                  </a:lnTo>
                  <a:lnTo>
                    <a:pt x="642442" y="346417"/>
                  </a:lnTo>
                  <a:lnTo>
                    <a:pt x="641908" y="347713"/>
                  </a:lnTo>
                  <a:lnTo>
                    <a:pt x="641362" y="348996"/>
                  </a:lnTo>
                  <a:lnTo>
                    <a:pt x="640842" y="350278"/>
                  </a:lnTo>
                  <a:lnTo>
                    <a:pt x="641286" y="350481"/>
                  </a:lnTo>
                  <a:lnTo>
                    <a:pt x="641718" y="350723"/>
                  </a:lnTo>
                  <a:lnTo>
                    <a:pt x="642162" y="350926"/>
                  </a:lnTo>
                  <a:lnTo>
                    <a:pt x="642848" y="349783"/>
                  </a:lnTo>
                  <a:lnTo>
                    <a:pt x="643509" y="348640"/>
                  </a:lnTo>
                  <a:lnTo>
                    <a:pt x="644194" y="347510"/>
                  </a:lnTo>
                  <a:close/>
                </a:path>
                <a:path w="1059814" h="1010920">
                  <a:moveTo>
                    <a:pt x="647433" y="66967"/>
                  </a:moveTo>
                  <a:lnTo>
                    <a:pt x="646455" y="67297"/>
                  </a:lnTo>
                  <a:lnTo>
                    <a:pt x="645655" y="67373"/>
                  </a:lnTo>
                  <a:lnTo>
                    <a:pt x="645604" y="67627"/>
                  </a:lnTo>
                  <a:lnTo>
                    <a:pt x="645439" y="68351"/>
                  </a:lnTo>
                  <a:lnTo>
                    <a:pt x="645566" y="69126"/>
                  </a:lnTo>
                  <a:lnTo>
                    <a:pt x="645591" y="69862"/>
                  </a:lnTo>
                  <a:lnTo>
                    <a:pt x="646112" y="69773"/>
                  </a:lnTo>
                  <a:lnTo>
                    <a:pt x="646925" y="69799"/>
                  </a:lnTo>
                  <a:lnTo>
                    <a:pt x="647344" y="68910"/>
                  </a:lnTo>
                  <a:lnTo>
                    <a:pt x="647293" y="68135"/>
                  </a:lnTo>
                  <a:lnTo>
                    <a:pt x="647433" y="66967"/>
                  </a:lnTo>
                  <a:close/>
                </a:path>
                <a:path w="1059814" h="1010920">
                  <a:moveTo>
                    <a:pt x="648335" y="857846"/>
                  </a:moveTo>
                  <a:lnTo>
                    <a:pt x="647941" y="856602"/>
                  </a:lnTo>
                  <a:lnTo>
                    <a:pt x="647522" y="855218"/>
                  </a:lnTo>
                  <a:lnTo>
                    <a:pt x="646836" y="855446"/>
                  </a:lnTo>
                  <a:lnTo>
                    <a:pt x="646023" y="855548"/>
                  </a:lnTo>
                  <a:lnTo>
                    <a:pt x="645274" y="856119"/>
                  </a:lnTo>
                  <a:lnTo>
                    <a:pt x="645426" y="857313"/>
                  </a:lnTo>
                  <a:lnTo>
                    <a:pt x="645718" y="857491"/>
                  </a:lnTo>
                  <a:lnTo>
                    <a:pt x="646303" y="857796"/>
                  </a:lnTo>
                  <a:lnTo>
                    <a:pt x="647077" y="857707"/>
                  </a:lnTo>
                  <a:lnTo>
                    <a:pt x="648335" y="857846"/>
                  </a:lnTo>
                  <a:close/>
                </a:path>
                <a:path w="1059814" h="1010920">
                  <a:moveTo>
                    <a:pt x="661911" y="74206"/>
                  </a:moveTo>
                  <a:lnTo>
                    <a:pt x="661174" y="73393"/>
                  </a:lnTo>
                  <a:lnTo>
                    <a:pt x="660400" y="72682"/>
                  </a:lnTo>
                  <a:lnTo>
                    <a:pt x="659663" y="71958"/>
                  </a:lnTo>
                  <a:lnTo>
                    <a:pt x="659307" y="72415"/>
                  </a:lnTo>
                  <a:lnTo>
                    <a:pt x="658571" y="73355"/>
                  </a:lnTo>
                  <a:lnTo>
                    <a:pt x="659460" y="73914"/>
                  </a:lnTo>
                  <a:lnTo>
                    <a:pt x="660336" y="74485"/>
                  </a:lnTo>
                  <a:lnTo>
                    <a:pt x="661250" y="74980"/>
                  </a:lnTo>
                  <a:lnTo>
                    <a:pt x="661911" y="74206"/>
                  </a:lnTo>
                  <a:close/>
                </a:path>
                <a:path w="1059814" h="1010920">
                  <a:moveTo>
                    <a:pt x="680656" y="599579"/>
                  </a:moveTo>
                  <a:lnTo>
                    <a:pt x="680135" y="599478"/>
                  </a:lnTo>
                  <a:lnTo>
                    <a:pt x="679627" y="599376"/>
                  </a:lnTo>
                  <a:lnTo>
                    <a:pt x="679094" y="599274"/>
                  </a:lnTo>
                  <a:lnTo>
                    <a:pt x="679145" y="600290"/>
                  </a:lnTo>
                  <a:lnTo>
                    <a:pt x="679157" y="601281"/>
                  </a:lnTo>
                  <a:lnTo>
                    <a:pt x="679196" y="602272"/>
                  </a:lnTo>
                  <a:lnTo>
                    <a:pt x="679589" y="602272"/>
                  </a:lnTo>
                  <a:lnTo>
                    <a:pt x="679970" y="602297"/>
                  </a:lnTo>
                  <a:lnTo>
                    <a:pt x="680339" y="602297"/>
                  </a:lnTo>
                  <a:lnTo>
                    <a:pt x="680453" y="601395"/>
                  </a:lnTo>
                  <a:lnTo>
                    <a:pt x="680567" y="600468"/>
                  </a:lnTo>
                  <a:lnTo>
                    <a:pt x="680656" y="599579"/>
                  </a:lnTo>
                  <a:close/>
                </a:path>
                <a:path w="1059814" h="1010920">
                  <a:moveTo>
                    <a:pt x="696252" y="1008811"/>
                  </a:moveTo>
                  <a:lnTo>
                    <a:pt x="695248" y="1008875"/>
                  </a:lnTo>
                  <a:lnTo>
                    <a:pt x="694270" y="1008913"/>
                  </a:lnTo>
                  <a:lnTo>
                    <a:pt x="693267" y="1009040"/>
                  </a:lnTo>
                  <a:lnTo>
                    <a:pt x="693166" y="1010056"/>
                  </a:lnTo>
                  <a:lnTo>
                    <a:pt x="694207" y="1010208"/>
                  </a:lnTo>
                  <a:lnTo>
                    <a:pt x="695198" y="1010297"/>
                  </a:lnTo>
                  <a:lnTo>
                    <a:pt x="696201" y="1010386"/>
                  </a:lnTo>
                  <a:lnTo>
                    <a:pt x="696226" y="1009865"/>
                  </a:lnTo>
                  <a:lnTo>
                    <a:pt x="696252" y="1008811"/>
                  </a:lnTo>
                  <a:close/>
                </a:path>
                <a:path w="1059814" h="1010920">
                  <a:moveTo>
                    <a:pt x="697941" y="579526"/>
                  </a:moveTo>
                  <a:lnTo>
                    <a:pt x="697395" y="578827"/>
                  </a:lnTo>
                  <a:lnTo>
                    <a:pt x="697103" y="578497"/>
                  </a:lnTo>
                  <a:lnTo>
                    <a:pt x="695350" y="579894"/>
                  </a:lnTo>
                  <a:lnTo>
                    <a:pt x="694461" y="580580"/>
                  </a:lnTo>
                  <a:lnTo>
                    <a:pt x="695045" y="581317"/>
                  </a:lnTo>
                  <a:lnTo>
                    <a:pt x="695350" y="581685"/>
                  </a:lnTo>
                  <a:lnTo>
                    <a:pt x="696214" y="580961"/>
                  </a:lnTo>
                  <a:lnTo>
                    <a:pt x="697941" y="579526"/>
                  </a:lnTo>
                  <a:close/>
                </a:path>
                <a:path w="1059814" h="1010920">
                  <a:moveTo>
                    <a:pt x="705878" y="491159"/>
                  </a:moveTo>
                  <a:lnTo>
                    <a:pt x="705739" y="490905"/>
                  </a:lnTo>
                  <a:lnTo>
                    <a:pt x="705421" y="490410"/>
                  </a:lnTo>
                  <a:lnTo>
                    <a:pt x="704697" y="490702"/>
                  </a:lnTo>
                  <a:lnTo>
                    <a:pt x="703922" y="490880"/>
                  </a:lnTo>
                  <a:lnTo>
                    <a:pt x="702691" y="491731"/>
                  </a:lnTo>
                  <a:lnTo>
                    <a:pt x="702284" y="492391"/>
                  </a:lnTo>
                  <a:lnTo>
                    <a:pt x="701789" y="492950"/>
                  </a:lnTo>
                  <a:lnTo>
                    <a:pt x="702030" y="493191"/>
                  </a:lnTo>
                  <a:lnTo>
                    <a:pt x="702246" y="493445"/>
                  </a:lnTo>
                  <a:lnTo>
                    <a:pt x="702487" y="493712"/>
                  </a:lnTo>
                  <a:lnTo>
                    <a:pt x="703605" y="492848"/>
                  </a:lnTo>
                  <a:lnTo>
                    <a:pt x="704735" y="492010"/>
                  </a:lnTo>
                  <a:lnTo>
                    <a:pt x="705878" y="491159"/>
                  </a:lnTo>
                  <a:close/>
                </a:path>
                <a:path w="1059814" h="1010920">
                  <a:moveTo>
                    <a:pt x="712241" y="386499"/>
                  </a:moveTo>
                  <a:lnTo>
                    <a:pt x="711758" y="384987"/>
                  </a:lnTo>
                  <a:lnTo>
                    <a:pt x="711720" y="384187"/>
                  </a:lnTo>
                  <a:lnTo>
                    <a:pt x="711415" y="384048"/>
                  </a:lnTo>
                  <a:lnTo>
                    <a:pt x="710996" y="383895"/>
                  </a:lnTo>
                  <a:lnTo>
                    <a:pt x="710184" y="384149"/>
                  </a:lnTo>
                  <a:lnTo>
                    <a:pt x="709930" y="384467"/>
                  </a:lnTo>
                  <a:lnTo>
                    <a:pt x="709688" y="384771"/>
                  </a:lnTo>
                  <a:lnTo>
                    <a:pt x="709815" y="385673"/>
                  </a:lnTo>
                  <a:lnTo>
                    <a:pt x="710488" y="386295"/>
                  </a:lnTo>
                  <a:lnTo>
                    <a:pt x="711212" y="386245"/>
                  </a:lnTo>
                  <a:lnTo>
                    <a:pt x="712241" y="386499"/>
                  </a:lnTo>
                  <a:close/>
                </a:path>
                <a:path w="1059814" h="1010920">
                  <a:moveTo>
                    <a:pt x="731215" y="604634"/>
                  </a:moveTo>
                  <a:lnTo>
                    <a:pt x="730300" y="604062"/>
                  </a:lnTo>
                  <a:lnTo>
                    <a:pt x="729348" y="603529"/>
                  </a:lnTo>
                  <a:lnTo>
                    <a:pt x="728433" y="602957"/>
                  </a:lnTo>
                  <a:lnTo>
                    <a:pt x="728027" y="603986"/>
                  </a:lnTo>
                  <a:lnTo>
                    <a:pt x="727837" y="604507"/>
                  </a:lnTo>
                  <a:lnTo>
                    <a:pt x="729818" y="605167"/>
                  </a:lnTo>
                  <a:lnTo>
                    <a:pt x="730796" y="605523"/>
                  </a:lnTo>
                  <a:lnTo>
                    <a:pt x="730923" y="605231"/>
                  </a:lnTo>
                  <a:lnTo>
                    <a:pt x="731088" y="604926"/>
                  </a:lnTo>
                  <a:lnTo>
                    <a:pt x="731215" y="604634"/>
                  </a:lnTo>
                  <a:close/>
                </a:path>
                <a:path w="1059814" h="1010920">
                  <a:moveTo>
                    <a:pt x="734542" y="206209"/>
                  </a:moveTo>
                  <a:lnTo>
                    <a:pt x="734275" y="205371"/>
                  </a:lnTo>
                  <a:lnTo>
                    <a:pt x="733323" y="205397"/>
                  </a:lnTo>
                  <a:lnTo>
                    <a:pt x="732713" y="205308"/>
                  </a:lnTo>
                  <a:lnTo>
                    <a:pt x="732726" y="206489"/>
                  </a:lnTo>
                  <a:lnTo>
                    <a:pt x="732713" y="207060"/>
                  </a:lnTo>
                  <a:lnTo>
                    <a:pt x="732713" y="207619"/>
                  </a:lnTo>
                  <a:lnTo>
                    <a:pt x="733221" y="207594"/>
                  </a:lnTo>
                  <a:lnTo>
                    <a:pt x="734110" y="207746"/>
                  </a:lnTo>
                  <a:lnTo>
                    <a:pt x="734415" y="206971"/>
                  </a:lnTo>
                  <a:lnTo>
                    <a:pt x="734542" y="206209"/>
                  </a:lnTo>
                  <a:close/>
                </a:path>
                <a:path w="1059814" h="1010920">
                  <a:moveTo>
                    <a:pt x="738632" y="853960"/>
                  </a:moveTo>
                  <a:lnTo>
                    <a:pt x="738187" y="853071"/>
                  </a:lnTo>
                  <a:lnTo>
                    <a:pt x="738047" y="852246"/>
                  </a:lnTo>
                  <a:lnTo>
                    <a:pt x="737641" y="852119"/>
                  </a:lnTo>
                  <a:lnTo>
                    <a:pt x="736968" y="851890"/>
                  </a:lnTo>
                  <a:lnTo>
                    <a:pt x="736053" y="851928"/>
                  </a:lnTo>
                  <a:lnTo>
                    <a:pt x="735431" y="852258"/>
                  </a:lnTo>
                  <a:lnTo>
                    <a:pt x="735190" y="852373"/>
                  </a:lnTo>
                  <a:lnTo>
                    <a:pt x="735444" y="853503"/>
                  </a:lnTo>
                  <a:lnTo>
                    <a:pt x="735457" y="854163"/>
                  </a:lnTo>
                  <a:lnTo>
                    <a:pt x="736219" y="854125"/>
                  </a:lnTo>
                  <a:lnTo>
                    <a:pt x="736968" y="854062"/>
                  </a:lnTo>
                  <a:lnTo>
                    <a:pt x="738632" y="853960"/>
                  </a:lnTo>
                  <a:close/>
                </a:path>
                <a:path w="1059814" h="1010920">
                  <a:moveTo>
                    <a:pt x="753719" y="821499"/>
                  </a:moveTo>
                  <a:lnTo>
                    <a:pt x="753592" y="820737"/>
                  </a:lnTo>
                  <a:lnTo>
                    <a:pt x="753668" y="820191"/>
                  </a:lnTo>
                  <a:lnTo>
                    <a:pt x="753122" y="820153"/>
                  </a:lnTo>
                  <a:lnTo>
                    <a:pt x="752398" y="819899"/>
                  </a:lnTo>
                  <a:lnTo>
                    <a:pt x="752068" y="820166"/>
                  </a:lnTo>
                  <a:lnTo>
                    <a:pt x="751713" y="820445"/>
                  </a:lnTo>
                  <a:lnTo>
                    <a:pt x="751763" y="821182"/>
                  </a:lnTo>
                  <a:lnTo>
                    <a:pt x="751535" y="822032"/>
                  </a:lnTo>
                  <a:lnTo>
                    <a:pt x="752360" y="821956"/>
                  </a:lnTo>
                  <a:lnTo>
                    <a:pt x="753122" y="822109"/>
                  </a:lnTo>
                  <a:lnTo>
                    <a:pt x="753427" y="821791"/>
                  </a:lnTo>
                  <a:lnTo>
                    <a:pt x="753719" y="821499"/>
                  </a:lnTo>
                  <a:close/>
                </a:path>
                <a:path w="1059814" h="1010920">
                  <a:moveTo>
                    <a:pt x="754913" y="336816"/>
                  </a:moveTo>
                  <a:lnTo>
                    <a:pt x="754570" y="336613"/>
                  </a:lnTo>
                  <a:lnTo>
                    <a:pt x="753999" y="336169"/>
                  </a:lnTo>
                  <a:lnTo>
                    <a:pt x="753249" y="336905"/>
                  </a:lnTo>
                  <a:lnTo>
                    <a:pt x="752652" y="337667"/>
                  </a:lnTo>
                  <a:lnTo>
                    <a:pt x="752030" y="338404"/>
                  </a:lnTo>
                  <a:lnTo>
                    <a:pt x="752348" y="338696"/>
                  </a:lnTo>
                  <a:lnTo>
                    <a:pt x="752690" y="338988"/>
                  </a:lnTo>
                  <a:lnTo>
                    <a:pt x="753008" y="339293"/>
                  </a:lnTo>
                  <a:lnTo>
                    <a:pt x="753668" y="338455"/>
                  </a:lnTo>
                  <a:lnTo>
                    <a:pt x="754278" y="337642"/>
                  </a:lnTo>
                  <a:lnTo>
                    <a:pt x="754913" y="336816"/>
                  </a:lnTo>
                  <a:close/>
                </a:path>
                <a:path w="1059814" h="1010920">
                  <a:moveTo>
                    <a:pt x="760615" y="305727"/>
                  </a:moveTo>
                  <a:lnTo>
                    <a:pt x="760323" y="304800"/>
                  </a:lnTo>
                  <a:lnTo>
                    <a:pt x="759244" y="304990"/>
                  </a:lnTo>
                  <a:lnTo>
                    <a:pt x="758228" y="305244"/>
                  </a:lnTo>
                  <a:lnTo>
                    <a:pt x="757212" y="305523"/>
                  </a:lnTo>
                  <a:lnTo>
                    <a:pt x="757402" y="306044"/>
                  </a:lnTo>
                  <a:lnTo>
                    <a:pt x="757580" y="306539"/>
                  </a:lnTo>
                  <a:lnTo>
                    <a:pt x="757758" y="307073"/>
                  </a:lnTo>
                  <a:lnTo>
                    <a:pt x="759663" y="306235"/>
                  </a:lnTo>
                  <a:lnTo>
                    <a:pt x="760615" y="305727"/>
                  </a:lnTo>
                  <a:close/>
                </a:path>
                <a:path w="1059814" h="1010920">
                  <a:moveTo>
                    <a:pt x="778014" y="194525"/>
                  </a:moveTo>
                  <a:lnTo>
                    <a:pt x="776592" y="191211"/>
                  </a:lnTo>
                  <a:lnTo>
                    <a:pt x="775589" y="192201"/>
                  </a:lnTo>
                  <a:lnTo>
                    <a:pt x="774014" y="193751"/>
                  </a:lnTo>
                  <a:lnTo>
                    <a:pt x="776173" y="194284"/>
                  </a:lnTo>
                  <a:lnTo>
                    <a:pt x="778014" y="194525"/>
                  </a:lnTo>
                  <a:close/>
                </a:path>
                <a:path w="1059814" h="1010920">
                  <a:moveTo>
                    <a:pt x="793153" y="873988"/>
                  </a:moveTo>
                  <a:lnTo>
                    <a:pt x="793000" y="873302"/>
                  </a:lnTo>
                  <a:lnTo>
                    <a:pt x="792873" y="872794"/>
                  </a:lnTo>
                  <a:lnTo>
                    <a:pt x="792746" y="872261"/>
                  </a:lnTo>
                  <a:lnTo>
                    <a:pt x="792175" y="872515"/>
                  </a:lnTo>
                  <a:lnTo>
                    <a:pt x="791464" y="872655"/>
                  </a:lnTo>
                  <a:lnTo>
                    <a:pt x="790917" y="873328"/>
                  </a:lnTo>
                  <a:lnTo>
                    <a:pt x="791387" y="874064"/>
                  </a:lnTo>
                  <a:lnTo>
                    <a:pt x="791552" y="874560"/>
                  </a:lnTo>
                  <a:lnTo>
                    <a:pt x="792048" y="874382"/>
                  </a:lnTo>
                  <a:lnTo>
                    <a:pt x="792530" y="874217"/>
                  </a:lnTo>
                  <a:lnTo>
                    <a:pt x="793153" y="873988"/>
                  </a:lnTo>
                  <a:close/>
                </a:path>
                <a:path w="1059814" h="1010920">
                  <a:moveTo>
                    <a:pt x="803719" y="683793"/>
                  </a:moveTo>
                  <a:lnTo>
                    <a:pt x="803490" y="683526"/>
                  </a:lnTo>
                  <a:lnTo>
                    <a:pt x="803046" y="683006"/>
                  </a:lnTo>
                  <a:lnTo>
                    <a:pt x="801674" y="684161"/>
                  </a:lnTo>
                  <a:lnTo>
                    <a:pt x="801001" y="684707"/>
                  </a:lnTo>
                  <a:lnTo>
                    <a:pt x="801243" y="684974"/>
                  </a:lnTo>
                  <a:lnTo>
                    <a:pt x="801471" y="685266"/>
                  </a:lnTo>
                  <a:lnTo>
                    <a:pt x="801687" y="685546"/>
                  </a:lnTo>
                  <a:lnTo>
                    <a:pt x="802373" y="684949"/>
                  </a:lnTo>
                  <a:lnTo>
                    <a:pt x="803033" y="684390"/>
                  </a:lnTo>
                  <a:lnTo>
                    <a:pt x="803719" y="683793"/>
                  </a:lnTo>
                  <a:close/>
                </a:path>
                <a:path w="1059814" h="1010920">
                  <a:moveTo>
                    <a:pt x="815467" y="651179"/>
                  </a:moveTo>
                  <a:lnTo>
                    <a:pt x="815416" y="650443"/>
                  </a:lnTo>
                  <a:lnTo>
                    <a:pt x="815365" y="649719"/>
                  </a:lnTo>
                  <a:lnTo>
                    <a:pt x="815289" y="648576"/>
                  </a:lnTo>
                  <a:lnTo>
                    <a:pt x="814400" y="649033"/>
                  </a:lnTo>
                  <a:lnTo>
                    <a:pt x="813676" y="649147"/>
                  </a:lnTo>
                  <a:lnTo>
                    <a:pt x="813549" y="649503"/>
                  </a:lnTo>
                  <a:lnTo>
                    <a:pt x="813371" y="649986"/>
                  </a:lnTo>
                  <a:lnTo>
                    <a:pt x="813523" y="650811"/>
                  </a:lnTo>
                  <a:lnTo>
                    <a:pt x="813866" y="651129"/>
                  </a:lnTo>
                  <a:lnTo>
                    <a:pt x="814158" y="651395"/>
                  </a:lnTo>
                  <a:lnTo>
                    <a:pt x="814920" y="651179"/>
                  </a:lnTo>
                  <a:lnTo>
                    <a:pt x="815467" y="651179"/>
                  </a:lnTo>
                  <a:close/>
                </a:path>
                <a:path w="1059814" h="1010920">
                  <a:moveTo>
                    <a:pt x="825360" y="920813"/>
                  </a:moveTo>
                  <a:lnTo>
                    <a:pt x="825271" y="920089"/>
                  </a:lnTo>
                  <a:lnTo>
                    <a:pt x="825309" y="919429"/>
                  </a:lnTo>
                  <a:lnTo>
                    <a:pt x="824750" y="919480"/>
                  </a:lnTo>
                  <a:lnTo>
                    <a:pt x="824191" y="919543"/>
                  </a:lnTo>
                  <a:lnTo>
                    <a:pt x="823468" y="919594"/>
                  </a:lnTo>
                  <a:lnTo>
                    <a:pt x="823506" y="920330"/>
                  </a:lnTo>
                  <a:lnTo>
                    <a:pt x="823353" y="921054"/>
                  </a:lnTo>
                  <a:lnTo>
                    <a:pt x="823633" y="921385"/>
                  </a:lnTo>
                  <a:lnTo>
                    <a:pt x="823861" y="921651"/>
                  </a:lnTo>
                  <a:lnTo>
                    <a:pt x="825055" y="921600"/>
                  </a:lnTo>
                  <a:lnTo>
                    <a:pt x="825360" y="920813"/>
                  </a:lnTo>
                  <a:close/>
                </a:path>
                <a:path w="1059814" h="1010920">
                  <a:moveTo>
                    <a:pt x="860082" y="204584"/>
                  </a:moveTo>
                  <a:lnTo>
                    <a:pt x="859751" y="204406"/>
                  </a:lnTo>
                  <a:lnTo>
                    <a:pt x="859142" y="204012"/>
                  </a:lnTo>
                  <a:lnTo>
                    <a:pt x="858520" y="204812"/>
                  </a:lnTo>
                  <a:lnTo>
                    <a:pt x="857300" y="206413"/>
                  </a:lnTo>
                  <a:lnTo>
                    <a:pt x="857719" y="206692"/>
                  </a:lnTo>
                  <a:lnTo>
                    <a:pt x="858126" y="206946"/>
                  </a:lnTo>
                  <a:lnTo>
                    <a:pt x="858532" y="207225"/>
                  </a:lnTo>
                  <a:lnTo>
                    <a:pt x="859053" y="206362"/>
                  </a:lnTo>
                  <a:lnTo>
                    <a:pt x="859574" y="205473"/>
                  </a:lnTo>
                  <a:lnTo>
                    <a:pt x="860082" y="204584"/>
                  </a:lnTo>
                  <a:close/>
                </a:path>
                <a:path w="1059814" h="1010920">
                  <a:moveTo>
                    <a:pt x="866013" y="394690"/>
                  </a:moveTo>
                  <a:lnTo>
                    <a:pt x="865301" y="393738"/>
                  </a:lnTo>
                  <a:lnTo>
                    <a:pt x="861783" y="395871"/>
                  </a:lnTo>
                  <a:lnTo>
                    <a:pt x="862025" y="396367"/>
                  </a:lnTo>
                  <a:lnTo>
                    <a:pt x="862279" y="396875"/>
                  </a:lnTo>
                  <a:lnTo>
                    <a:pt x="862545" y="397370"/>
                  </a:lnTo>
                  <a:lnTo>
                    <a:pt x="863688" y="396468"/>
                  </a:lnTo>
                  <a:lnTo>
                    <a:pt x="866013" y="394690"/>
                  </a:lnTo>
                  <a:close/>
                </a:path>
                <a:path w="1059814" h="1010920">
                  <a:moveTo>
                    <a:pt x="880795" y="170954"/>
                  </a:moveTo>
                  <a:lnTo>
                    <a:pt x="879894" y="170903"/>
                  </a:lnTo>
                  <a:lnTo>
                    <a:pt x="878992" y="170878"/>
                  </a:lnTo>
                  <a:lnTo>
                    <a:pt x="878090" y="170865"/>
                  </a:lnTo>
                  <a:lnTo>
                    <a:pt x="878154" y="171411"/>
                  </a:lnTo>
                  <a:lnTo>
                    <a:pt x="878001" y="172300"/>
                  </a:lnTo>
                  <a:lnTo>
                    <a:pt x="878903" y="172834"/>
                  </a:lnTo>
                  <a:lnTo>
                    <a:pt x="879729" y="172808"/>
                  </a:lnTo>
                  <a:lnTo>
                    <a:pt x="880706" y="172986"/>
                  </a:lnTo>
                  <a:lnTo>
                    <a:pt x="880783" y="171500"/>
                  </a:lnTo>
                  <a:lnTo>
                    <a:pt x="880795" y="170954"/>
                  </a:lnTo>
                  <a:close/>
                </a:path>
                <a:path w="1059814" h="1010920">
                  <a:moveTo>
                    <a:pt x="905954" y="854062"/>
                  </a:moveTo>
                  <a:lnTo>
                    <a:pt x="903922" y="853325"/>
                  </a:lnTo>
                  <a:lnTo>
                    <a:pt x="902893" y="852982"/>
                  </a:lnTo>
                  <a:lnTo>
                    <a:pt x="902614" y="853592"/>
                  </a:lnTo>
                  <a:lnTo>
                    <a:pt x="902487" y="853884"/>
                  </a:lnTo>
                  <a:lnTo>
                    <a:pt x="903414" y="854430"/>
                  </a:lnTo>
                  <a:lnTo>
                    <a:pt x="904328" y="854964"/>
                  </a:lnTo>
                  <a:lnTo>
                    <a:pt x="905256" y="855484"/>
                  </a:lnTo>
                  <a:lnTo>
                    <a:pt x="905497" y="855002"/>
                  </a:lnTo>
                  <a:lnTo>
                    <a:pt x="905713" y="854544"/>
                  </a:lnTo>
                  <a:lnTo>
                    <a:pt x="905954" y="854062"/>
                  </a:lnTo>
                  <a:close/>
                </a:path>
                <a:path w="1059814" h="1010920">
                  <a:moveTo>
                    <a:pt x="916381" y="810094"/>
                  </a:moveTo>
                  <a:lnTo>
                    <a:pt x="916012" y="809853"/>
                  </a:lnTo>
                  <a:lnTo>
                    <a:pt x="915644" y="809625"/>
                  </a:lnTo>
                  <a:lnTo>
                    <a:pt x="915276" y="809396"/>
                  </a:lnTo>
                  <a:lnTo>
                    <a:pt x="914565" y="810323"/>
                  </a:lnTo>
                  <a:lnTo>
                    <a:pt x="913828" y="811276"/>
                  </a:lnTo>
                  <a:lnTo>
                    <a:pt x="913104" y="812215"/>
                  </a:lnTo>
                  <a:lnTo>
                    <a:pt x="913612" y="812546"/>
                  </a:lnTo>
                  <a:lnTo>
                    <a:pt x="914628" y="813257"/>
                  </a:lnTo>
                  <a:lnTo>
                    <a:pt x="915200" y="812203"/>
                  </a:lnTo>
                  <a:lnTo>
                    <a:pt x="915797" y="811149"/>
                  </a:lnTo>
                  <a:lnTo>
                    <a:pt x="916381" y="810094"/>
                  </a:lnTo>
                  <a:close/>
                </a:path>
                <a:path w="1059814" h="1010920">
                  <a:moveTo>
                    <a:pt x="916495" y="882954"/>
                  </a:moveTo>
                  <a:lnTo>
                    <a:pt x="914933" y="878090"/>
                  </a:lnTo>
                  <a:lnTo>
                    <a:pt x="914450" y="878141"/>
                  </a:lnTo>
                  <a:lnTo>
                    <a:pt x="913980" y="878205"/>
                  </a:lnTo>
                  <a:lnTo>
                    <a:pt x="913472" y="878268"/>
                  </a:lnTo>
                  <a:lnTo>
                    <a:pt x="913422" y="878992"/>
                  </a:lnTo>
                  <a:lnTo>
                    <a:pt x="913066" y="879919"/>
                  </a:lnTo>
                  <a:lnTo>
                    <a:pt x="913371" y="880465"/>
                  </a:lnTo>
                  <a:lnTo>
                    <a:pt x="913714" y="881113"/>
                  </a:lnTo>
                  <a:lnTo>
                    <a:pt x="914615" y="881507"/>
                  </a:lnTo>
                  <a:lnTo>
                    <a:pt x="916495" y="882954"/>
                  </a:lnTo>
                  <a:close/>
                </a:path>
                <a:path w="1059814" h="1010920">
                  <a:moveTo>
                    <a:pt x="941946" y="771194"/>
                  </a:moveTo>
                  <a:lnTo>
                    <a:pt x="941463" y="771105"/>
                  </a:lnTo>
                  <a:lnTo>
                    <a:pt x="940993" y="771017"/>
                  </a:lnTo>
                  <a:lnTo>
                    <a:pt x="940523" y="770915"/>
                  </a:lnTo>
                  <a:lnTo>
                    <a:pt x="940117" y="773557"/>
                  </a:lnTo>
                  <a:lnTo>
                    <a:pt x="939939" y="774827"/>
                  </a:lnTo>
                  <a:lnTo>
                    <a:pt x="940333" y="774915"/>
                  </a:lnTo>
                  <a:lnTo>
                    <a:pt x="941171" y="775068"/>
                  </a:lnTo>
                  <a:lnTo>
                    <a:pt x="941666" y="772502"/>
                  </a:lnTo>
                  <a:lnTo>
                    <a:pt x="941946" y="771194"/>
                  </a:lnTo>
                  <a:close/>
                </a:path>
                <a:path w="1059814" h="1010920">
                  <a:moveTo>
                    <a:pt x="993355" y="382879"/>
                  </a:moveTo>
                  <a:lnTo>
                    <a:pt x="992238" y="382752"/>
                  </a:lnTo>
                  <a:lnTo>
                    <a:pt x="990003" y="382524"/>
                  </a:lnTo>
                  <a:lnTo>
                    <a:pt x="989939" y="382879"/>
                  </a:lnTo>
                  <a:lnTo>
                    <a:pt x="989825" y="383540"/>
                  </a:lnTo>
                  <a:lnTo>
                    <a:pt x="990892" y="383819"/>
                  </a:lnTo>
                  <a:lnTo>
                    <a:pt x="991997" y="384086"/>
                  </a:lnTo>
                  <a:lnTo>
                    <a:pt x="993063" y="384352"/>
                  </a:lnTo>
                  <a:lnTo>
                    <a:pt x="993152" y="383870"/>
                  </a:lnTo>
                  <a:lnTo>
                    <a:pt x="993279" y="383349"/>
                  </a:lnTo>
                  <a:lnTo>
                    <a:pt x="993355" y="382879"/>
                  </a:lnTo>
                  <a:close/>
                </a:path>
                <a:path w="1059814" h="1010920">
                  <a:moveTo>
                    <a:pt x="1002601" y="521906"/>
                  </a:moveTo>
                  <a:lnTo>
                    <a:pt x="1002385" y="521208"/>
                  </a:lnTo>
                  <a:lnTo>
                    <a:pt x="1002322" y="520420"/>
                  </a:lnTo>
                  <a:lnTo>
                    <a:pt x="1001737" y="519658"/>
                  </a:lnTo>
                  <a:lnTo>
                    <a:pt x="1000391" y="519899"/>
                  </a:lnTo>
                  <a:lnTo>
                    <a:pt x="1000340" y="520090"/>
                  </a:lnTo>
                  <a:lnTo>
                    <a:pt x="1000213" y="520738"/>
                  </a:lnTo>
                  <a:lnTo>
                    <a:pt x="1000391" y="521500"/>
                  </a:lnTo>
                  <a:lnTo>
                    <a:pt x="1000480" y="522427"/>
                  </a:lnTo>
                  <a:lnTo>
                    <a:pt x="1001471" y="522185"/>
                  </a:lnTo>
                  <a:lnTo>
                    <a:pt x="1002017" y="522058"/>
                  </a:lnTo>
                  <a:lnTo>
                    <a:pt x="1002601" y="521906"/>
                  </a:lnTo>
                  <a:close/>
                </a:path>
                <a:path w="1059814" h="1010920">
                  <a:moveTo>
                    <a:pt x="1027772" y="387972"/>
                  </a:moveTo>
                  <a:lnTo>
                    <a:pt x="1027328" y="387235"/>
                  </a:lnTo>
                  <a:lnTo>
                    <a:pt x="1027125" y="386854"/>
                  </a:lnTo>
                  <a:lnTo>
                    <a:pt x="1025118" y="387819"/>
                  </a:lnTo>
                  <a:lnTo>
                    <a:pt x="1024102" y="388302"/>
                  </a:lnTo>
                  <a:lnTo>
                    <a:pt x="1024331" y="388899"/>
                  </a:lnTo>
                  <a:lnTo>
                    <a:pt x="1024432" y="389191"/>
                  </a:lnTo>
                  <a:lnTo>
                    <a:pt x="1024966" y="389191"/>
                  </a:lnTo>
                  <a:lnTo>
                    <a:pt x="1025575" y="389318"/>
                  </a:lnTo>
                  <a:lnTo>
                    <a:pt x="1026668" y="388886"/>
                  </a:lnTo>
                  <a:lnTo>
                    <a:pt x="1027201" y="388378"/>
                  </a:lnTo>
                  <a:lnTo>
                    <a:pt x="1027772" y="387972"/>
                  </a:lnTo>
                  <a:close/>
                </a:path>
                <a:path w="1059814" h="1010920">
                  <a:moveTo>
                    <a:pt x="1043139" y="488327"/>
                  </a:moveTo>
                  <a:lnTo>
                    <a:pt x="1043063" y="487807"/>
                  </a:lnTo>
                  <a:lnTo>
                    <a:pt x="1043000" y="487311"/>
                  </a:lnTo>
                  <a:lnTo>
                    <a:pt x="1042924" y="486791"/>
                  </a:lnTo>
                  <a:lnTo>
                    <a:pt x="1041031" y="487260"/>
                  </a:lnTo>
                  <a:lnTo>
                    <a:pt x="1040091" y="487476"/>
                  </a:lnTo>
                  <a:lnTo>
                    <a:pt x="1040218" y="488378"/>
                  </a:lnTo>
                  <a:lnTo>
                    <a:pt x="1041196" y="488365"/>
                  </a:lnTo>
                  <a:lnTo>
                    <a:pt x="1042162" y="488340"/>
                  </a:lnTo>
                  <a:lnTo>
                    <a:pt x="1043139" y="488327"/>
                  </a:lnTo>
                  <a:close/>
                </a:path>
                <a:path w="1059814" h="1010920">
                  <a:moveTo>
                    <a:pt x="1051217" y="468680"/>
                  </a:moveTo>
                  <a:lnTo>
                    <a:pt x="1050988" y="467626"/>
                  </a:lnTo>
                  <a:lnTo>
                    <a:pt x="1050988" y="466813"/>
                  </a:lnTo>
                  <a:lnTo>
                    <a:pt x="1050645" y="466267"/>
                  </a:lnTo>
                  <a:lnTo>
                    <a:pt x="1050480" y="466026"/>
                  </a:lnTo>
                  <a:lnTo>
                    <a:pt x="1049591" y="466217"/>
                  </a:lnTo>
                  <a:lnTo>
                    <a:pt x="1049045" y="466217"/>
                  </a:lnTo>
                  <a:lnTo>
                    <a:pt x="1049083" y="466953"/>
                  </a:lnTo>
                  <a:lnTo>
                    <a:pt x="1048981" y="467728"/>
                  </a:lnTo>
                  <a:lnTo>
                    <a:pt x="1049337" y="468604"/>
                  </a:lnTo>
                  <a:lnTo>
                    <a:pt x="1050213" y="468541"/>
                  </a:lnTo>
                  <a:lnTo>
                    <a:pt x="1051217" y="468680"/>
                  </a:lnTo>
                  <a:close/>
                </a:path>
                <a:path w="1059814" h="1010920">
                  <a:moveTo>
                    <a:pt x="1059624" y="407250"/>
                  </a:moveTo>
                  <a:lnTo>
                    <a:pt x="1059319" y="406438"/>
                  </a:lnTo>
                  <a:lnTo>
                    <a:pt x="1059129" y="405536"/>
                  </a:lnTo>
                  <a:lnTo>
                    <a:pt x="1058252" y="405523"/>
                  </a:lnTo>
                  <a:lnTo>
                    <a:pt x="1057490" y="405701"/>
                  </a:lnTo>
                  <a:lnTo>
                    <a:pt x="1056894" y="406095"/>
                  </a:lnTo>
                  <a:lnTo>
                    <a:pt x="1056728" y="406184"/>
                  </a:lnTo>
                  <a:lnTo>
                    <a:pt x="1057021" y="407555"/>
                  </a:lnTo>
                  <a:lnTo>
                    <a:pt x="1057148" y="407568"/>
                  </a:lnTo>
                  <a:lnTo>
                    <a:pt x="1057884" y="407606"/>
                  </a:lnTo>
                  <a:lnTo>
                    <a:pt x="1058608" y="407416"/>
                  </a:lnTo>
                  <a:lnTo>
                    <a:pt x="1059624" y="4072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89">
              <a:extLst>
                <a:ext uri="{FF2B5EF4-FFF2-40B4-BE49-F238E27FC236}">
                  <a16:creationId xmlns:a16="http://schemas.microsoft.com/office/drawing/2014/main" id="{F3BB0409-0B46-39E5-BD05-14D86FF27C77}"/>
                </a:ext>
              </a:extLst>
            </p:cNvPr>
            <p:cNvSpPr/>
            <p:nvPr/>
          </p:nvSpPr>
          <p:spPr>
            <a:xfrm>
              <a:off x="1828405" y="3311375"/>
              <a:ext cx="850599" cy="1004770"/>
            </a:xfrm>
            <a:custGeom>
              <a:avLst/>
              <a:gdLst/>
              <a:ahLst/>
              <a:cxnLst/>
              <a:rect l="l" t="t" r="r" b="b"/>
              <a:pathLst>
                <a:path w="1093470" h="1469390">
                  <a:moveTo>
                    <a:pt x="18262" y="458520"/>
                  </a:moveTo>
                  <a:lnTo>
                    <a:pt x="15062" y="456018"/>
                  </a:lnTo>
                  <a:lnTo>
                    <a:pt x="12661" y="457771"/>
                  </a:lnTo>
                  <a:lnTo>
                    <a:pt x="10299" y="459701"/>
                  </a:lnTo>
                  <a:lnTo>
                    <a:pt x="8775" y="455536"/>
                  </a:lnTo>
                  <a:lnTo>
                    <a:pt x="5842" y="458241"/>
                  </a:lnTo>
                  <a:lnTo>
                    <a:pt x="4419" y="455688"/>
                  </a:lnTo>
                  <a:lnTo>
                    <a:pt x="2044" y="455383"/>
                  </a:lnTo>
                  <a:lnTo>
                    <a:pt x="1549" y="455955"/>
                  </a:lnTo>
                  <a:lnTo>
                    <a:pt x="0" y="457123"/>
                  </a:lnTo>
                  <a:lnTo>
                    <a:pt x="914" y="459435"/>
                  </a:lnTo>
                  <a:lnTo>
                    <a:pt x="2209" y="461060"/>
                  </a:lnTo>
                  <a:lnTo>
                    <a:pt x="3276" y="462762"/>
                  </a:lnTo>
                  <a:lnTo>
                    <a:pt x="4051" y="462191"/>
                  </a:lnTo>
                  <a:lnTo>
                    <a:pt x="5283" y="461784"/>
                  </a:lnTo>
                  <a:lnTo>
                    <a:pt x="5905" y="459765"/>
                  </a:lnTo>
                  <a:lnTo>
                    <a:pt x="8686" y="461454"/>
                  </a:lnTo>
                  <a:lnTo>
                    <a:pt x="9232" y="464794"/>
                  </a:lnTo>
                  <a:lnTo>
                    <a:pt x="13792" y="463931"/>
                  </a:lnTo>
                  <a:lnTo>
                    <a:pt x="17640" y="463499"/>
                  </a:lnTo>
                  <a:lnTo>
                    <a:pt x="18262" y="458520"/>
                  </a:lnTo>
                  <a:close/>
                </a:path>
                <a:path w="1093470" h="1469390">
                  <a:moveTo>
                    <a:pt x="60388" y="825601"/>
                  </a:moveTo>
                  <a:lnTo>
                    <a:pt x="57404" y="824306"/>
                  </a:lnTo>
                  <a:lnTo>
                    <a:pt x="55892" y="823683"/>
                  </a:lnTo>
                  <a:lnTo>
                    <a:pt x="55029" y="825271"/>
                  </a:lnTo>
                  <a:lnTo>
                    <a:pt x="56464" y="826096"/>
                  </a:lnTo>
                  <a:lnTo>
                    <a:pt x="57873" y="826922"/>
                  </a:lnTo>
                  <a:lnTo>
                    <a:pt x="59309" y="827760"/>
                  </a:lnTo>
                  <a:lnTo>
                    <a:pt x="59651" y="827024"/>
                  </a:lnTo>
                  <a:lnTo>
                    <a:pt x="60388" y="825601"/>
                  </a:lnTo>
                  <a:close/>
                </a:path>
                <a:path w="1093470" h="1469390">
                  <a:moveTo>
                    <a:pt x="116116" y="570877"/>
                  </a:moveTo>
                  <a:lnTo>
                    <a:pt x="109270" y="575741"/>
                  </a:lnTo>
                  <a:lnTo>
                    <a:pt x="108445" y="577151"/>
                  </a:lnTo>
                  <a:lnTo>
                    <a:pt x="109435" y="581190"/>
                  </a:lnTo>
                  <a:lnTo>
                    <a:pt x="113144" y="578624"/>
                  </a:lnTo>
                  <a:lnTo>
                    <a:pt x="114846" y="574878"/>
                  </a:lnTo>
                  <a:lnTo>
                    <a:pt x="116116" y="570877"/>
                  </a:lnTo>
                  <a:close/>
                </a:path>
                <a:path w="1093470" h="1469390">
                  <a:moveTo>
                    <a:pt x="124193" y="386041"/>
                  </a:moveTo>
                  <a:lnTo>
                    <a:pt x="119049" y="382638"/>
                  </a:lnTo>
                  <a:lnTo>
                    <a:pt x="114668" y="380809"/>
                  </a:lnTo>
                  <a:lnTo>
                    <a:pt x="108610" y="383298"/>
                  </a:lnTo>
                  <a:lnTo>
                    <a:pt x="113411" y="387096"/>
                  </a:lnTo>
                  <a:lnTo>
                    <a:pt x="117767" y="388734"/>
                  </a:lnTo>
                  <a:lnTo>
                    <a:pt x="124193" y="386041"/>
                  </a:lnTo>
                  <a:close/>
                </a:path>
                <a:path w="1093470" h="1469390">
                  <a:moveTo>
                    <a:pt x="133515" y="228346"/>
                  </a:moveTo>
                  <a:lnTo>
                    <a:pt x="132753" y="226606"/>
                  </a:lnTo>
                  <a:lnTo>
                    <a:pt x="133108" y="224015"/>
                  </a:lnTo>
                  <a:lnTo>
                    <a:pt x="128651" y="223824"/>
                  </a:lnTo>
                  <a:lnTo>
                    <a:pt x="131927" y="229336"/>
                  </a:lnTo>
                  <a:lnTo>
                    <a:pt x="132461" y="229006"/>
                  </a:lnTo>
                  <a:lnTo>
                    <a:pt x="133515" y="228346"/>
                  </a:lnTo>
                  <a:close/>
                </a:path>
                <a:path w="1093470" h="1469390">
                  <a:moveTo>
                    <a:pt x="134912" y="400773"/>
                  </a:moveTo>
                  <a:lnTo>
                    <a:pt x="134010" y="399834"/>
                  </a:lnTo>
                  <a:lnTo>
                    <a:pt x="133565" y="398957"/>
                  </a:lnTo>
                  <a:lnTo>
                    <a:pt x="132638" y="399618"/>
                  </a:lnTo>
                  <a:lnTo>
                    <a:pt x="131394" y="400113"/>
                  </a:lnTo>
                  <a:lnTo>
                    <a:pt x="130683" y="401523"/>
                  </a:lnTo>
                  <a:lnTo>
                    <a:pt x="131686" y="402691"/>
                  </a:lnTo>
                  <a:lnTo>
                    <a:pt x="132410" y="404126"/>
                  </a:lnTo>
                  <a:lnTo>
                    <a:pt x="133553" y="402958"/>
                  </a:lnTo>
                  <a:lnTo>
                    <a:pt x="134683" y="402336"/>
                  </a:lnTo>
                  <a:lnTo>
                    <a:pt x="134785" y="401561"/>
                  </a:lnTo>
                  <a:lnTo>
                    <a:pt x="134912" y="400773"/>
                  </a:lnTo>
                  <a:close/>
                </a:path>
                <a:path w="1093470" h="1469390">
                  <a:moveTo>
                    <a:pt x="155956" y="1052906"/>
                  </a:moveTo>
                  <a:lnTo>
                    <a:pt x="155803" y="1052195"/>
                  </a:lnTo>
                  <a:lnTo>
                    <a:pt x="155740" y="1051458"/>
                  </a:lnTo>
                  <a:lnTo>
                    <a:pt x="155422" y="1050886"/>
                  </a:lnTo>
                  <a:lnTo>
                    <a:pt x="155308" y="1050683"/>
                  </a:lnTo>
                  <a:lnTo>
                    <a:pt x="154051" y="1050848"/>
                  </a:lnTo>
                  <a:lnTo>
                    <a:pt x="154000" y="1051001"/>
                  </a:lnTo>
                  <a:lnTo>
                    <a:pt x="153860" y="1051648"/>
                  </a:lnTo>
                  <a:lnTo>
                    <a:pt x="153974" y="1052347"/>
                  </a:lnTo>
                  <a:lnTo>
                    <a:pt x="154012" y="1053325"/>
                  </a:lnTo>
                  <a:lnTo>
                    <a:pt x="154952" y="1053122"/>
                  </a:lnTo>
                  <a:lnTo>
                    <a:pt x="155956" y="1052906"/>
                  </a:lnTo>
                  <a:close/>
                </a:path>
                <a:path w="1093470" h="1469390">
                  <a:moveTo>
                    <a:pt x="156413" y="218973"/>
                  </a:moveTo>
                  <a:lnTo>
                    <a:pt x="155117" y="217982"/>
                  </a:lnTo>
                  <a:lnTo>
                    <a:pt x="152920" y="217690"/>
                  </a:lnTo>
                  <a:lnTo>
                    <a:pt x="151561" y="219570"/>
                  </a:lnTo>
                  <a:lnTo>
                    <a:pt x="151434" y="221246"/>
                  </a:lnTo>
                  <a:lnTo>
                    <a:pt x="153847" y="222288"/>
                  </a:lnTo>
                  <a:lnTo>
                    <a:pt x="154279" y="222465"/>
                  </a:lnTo>
                  <a:lnTo>
                    <a:pt x="155676" y="221703"/>
                  </a:lnTo>
                  <a:lnTo>
                    <a:pt x="155816" y="221145"/>
                  </a:lnTo>
                  <a:lnTo>
                    <a:pt x="156413" y="218973"/>
                  </a:lnTo>
                  <a:close/>
                </a:path>
                <a:path w="1093470" h="1469390">
                  <a:moveTo>
                    <a:pt x="172847" y="823683"/>
                  </a:moveTo>
                  <a:lnTo>
                    <a:pt x="171818" y="822248"/>
                  </a:lnTo>
                  <a:lnTo>
                    <a:pt x="167843" y="820940"/>
                  </a:lnTo>
                  <a:lnTo>
                    <a:pt x="168910" y="825220"/>
                  </a:lnTo>
                  <a:lnTo>
                    <a:pt x="169316" y="826770"/>
                  </a:lnTo>
                  <a:lnTo>
                    <a:pt x="170230" y="826477"/>
                  </a:lnTo>
                  <a:lnTo>
                    <a:pt x="171716" y="826389"/>
                  </a:lnTo>
                  <a:lnTo>
                    <a:pt x="171958" y="825792"/>
                  </a:lnTo>
                  <a:lnTo>
                    <a:pt x="172847" y="823683"/>
                  </a:lnTo>
                  <a:close/>
                </a:path>
                <a:path w="1093470" h="1469390">
                  <a:moveTo>
                    <a:pt x="184467" y="974293"/>
                  </a:moveTo>
                  <a:lnTo>
                    <a:pt x="183324" y="973150"/>
                  </a:lnTo>
                  <a:lnTo>
                    <a:pt x="181737" y="974407"/>
                  </a:lnTo>
                  <a:lnTo>
                    <a:pt x="179882" y="975461"/>
                  </a:lnTo>
                  <a:lnTo>
                    <a:pt x="178714" y="977049"/>
                  </a:lnTo>
                  <a:lnTo>
                    <a:pt x="178155" y="977798"/>
                  </a:lnTo>
                  <a:lnTo>
                    <a:pt x="178917" y="979525"/>
                  </a:lnTo>
                  <a:lnTo>
                    <a:pt x="179070" y="980846"/>
                  </a:lnTo>
                  <a:lnTo>
                    <a:pt x="180416" y="980516"/>
                  </a:lnTo>
                  <a:lnTo>
                    <a:pt x="182460" y="980617"/>
                  </a:lnTo>
                  <a:lnTo>
                    <a:pt x="183959" y="978230"/>
                  </a:lnTo>
                  <a:lnTo>
                    <a:pt x="184023" y="976134"/>
                  </a:lnTo>
                  <a:lnTo>
                    <a:pt x="184467" y="974293"/>
                  </a:lnTo>
                  <a:close/>
                </a:path>
                <a:path w="1093470" h="1469390">
                  <a:moveTo>
                    <a:pt x="199872" y="547509"/>
                  </a:moveTo>
                  <a:lnTo>
                    <a:pt x="198996" y="547014"/>
                  </a:lnTo>
                  <a:lnTo>
                    <a:pt x="198120" y="546493"/>
                  </a:lnTo>
                  <a:lnTo>
                    <a:pt x="197256" y="546023"/>
                  </a:lnTo>
                  <a:lnTo>
                    <a:pt x="196634" y="547319"/>
                  </a:lnTo>
                  <a:lnTo>
                    <a:pt x="195389" y="549948"/>
                  </a:lnTo>
                  <a:lnTo>
                    <a:pt x="196100" y="550367"/>
                  </a:lnTo>
                  <a:lnTo>
                    <a:pt x="197523" y="551141"/>
                  </a:lnTo>
                  <a:lnTo>
                    <a:pt x="198297" y="549948"/>
                  </a:lnTo>
                  <a:lnTo>
                    <a:pt x="199072" y="548728"/>
                  </a:lnTo>
                  <a:lnTo>
                    <a:pt x="199872" y="547509"/>
                  </a:lnTo>
                  <a:close/>
                </a:path>
                <a:path w="1093470" h="1469390">
                  <a:moveTo>
                    <a:pt x="201688" y="1008329"/>
                  </a:moveTo>
                  <a:lnTo>
                    <a:pt x="198208" y="1001687"/>
                  </a:lnTo>
                  <a:lnTo>
                    <a:pt x="197281" y="1000963"/>
                  </a:lnTo>
                  <a:lnTo>
                    <a:pt x="190436" y="1003757"/>
                  </a:lnTo>
                  <a:lnTo>
                    <a:pt x="189217" y="1006856"/>
                  </a:lnTo>
                  <a:lnTo>
                    <a:pt x="190500" y="1013231"/>
                  </a:lnTo>
                  <a:lnTo>
                    <a:pt x="195211" y="1008380"/>
                  </a:lnTo>
                  <a:lnTo>
                    <a:pt x="197739" y="1011440"/>
                  </a:lnTo>
                  <a:lnTo>
                    <a:pt x="201688" y="1008329"/>
                  </a:lnTo>
                  <a:close/>
                </a:path>
                <a:path w="1093470" h="1469390">
                  <a:moveTo>
                    <a:pt x="206336" y="753529"/>
                  </a:moveTo>
                  <a:lnTo>
                    <a:pt x="205270" y="745477"/>
                  </a:lnTo>
                  <a:lnTo>
                    <a:pt x="197586" y="746226"/>
                  </a:lnTo>
                  <a:lnTo>
                    <a:pt x="197358" y="746366"/>
                  </a:lnTo>
                  <a:lnTo>
                    <a:pt x="196138" y="751103"/>
                  </a:lnTo>
                  <a:lnTo>
                    <a:pt x="206336" y="753529"/>
                  </a:lnTo>
                  <a:close/>
                </a:path>
                <a:path w="1093470" h="1469390">
                  <a:moveTo>
                    <a:pt x="226504" y="225628"/>
                  </a:moveTo>
                  <a:lnTo>
                    <a:pt x="225107" y="224231"/>
                  </a:lnTo>
                  <a:lnTo>
                    <a:pt x="224447" y="223088"/>
                  </a:lnTo>
                  <a:lnTo>
                    <a:pt x="222859" y="222605"/>
                  </a:lnTo>
                  <a:lnTo>
                    <a:pt x="221843" y="223545"/>
                  </a:lnTo>
                  <a:lnTo>
                    <a:pt x="220954" y="223989"/>
                  </a:lnTo>
                  <a:lnTo>
                    <a:pt x="221678" y="224878"/>
                  </a:lnTo>
                  <a:lnTo>
                    <a:pt x="222211" y="226021"/>
                  </a:lnTo>
                  <a:lnTo>
                    <a:pt x="223151" y="226517"/>
                  </a:lnTo>
                  <a:lnTo>
                    <a:pt x="223685" y="226822"/>
                  </a:lnTo>
                  <a:lnTo>
                    <a:pt x="224790" y="226110"/>
                  </a:lnTo>
                  <a:lnTo>
                    <a:pt x="226504" y="225628"/>
                  </a:lnTo>
                  <a:close/>
                </a:path>
                <a:path w="1093470" h="1469390">
                  <a:moveTo>
                    <a:pt x="244309" y="384822"/>
                  </a:moveTo>
                  <a:lnTo>
                    <a:pt x="240919" y="386600"/>
                  </a:lnTo>
                  <a:lnTo>
                    <a:pt x="236372" y="389051"/>
                  </a:lnTo>
                  <a:lnTo>
                    <a:pt x="239801" y="393611"/>
                  </a:lnTo>
                  <a:lnTo>
                    <a:pt x="242544" y="388302"/>
                  </a:lnTo>
                  <a:lnTo>
                    <a:pt x="244309" y="384822"/>
                  </a:lnTo>
                  <a:close/>
                </a:path>
                <a:path w="1093470" h="1469390">
                  <a:moveTo>
                    <a:pt x="258699" y="753033"/>
                  </a:moveTo>
                  <a:lnTo>
                    <a:pt x="256387" y="750417"/>
                  </a:lnTo>
                  <a:lnTo>
                    <a:pt x="254419" y="750544"/>
                  </a:lnTo>
                  <a:lnTo>
                    <a:pt x="251853" y="752182"/>
                  </a:lnTo>
                  <a:lnTo>
                    <a:pt x="253771" y="755269"/>
                  </a:lnTo>
                  <a:lnTo>
                    <a:pt x="255854" y="754418"/>
                  </a:lnTo>
                  <a:lnTo>
                    <a:pt x="258699" y="753033"/>
                  </a:lnTo>
                  <a:close/>
                </a:path>
                <a:path w="1093470" h="1469390">
                  <a:moveTo>
                    <a:pt x="297700" y="630288"/>
                  </a:moveTo>
                  <a:lnTo>
                    <a:pt x="295960" y="628002"/>
                  </a:lnTo>
                  <a:lnTo>
                    <a:pt x="294716" y="626427"/>
                  </a:lnTo>
                  <a:lnTo>
                    <a:pt x="293154" y="624408"/>
                  </a:lnTo>
                  <a:lnTo>
                    <a:pt x="291807" y="625919"/>
                  </a:lnTo>
                  <a:lnTo>
                    <a:pt x="290918" y="626910"/>
                  </a:lnTo>
                  <a:lnTo>
                    <a:pt x="289648" y="628370"/>
                  </a:lnTo>
                  <a:lnTo>
                    <a:pt x="294652" y="629551"/>
                  </a:lnTo>
                  <a:lnTo>
                    <a:pt x="297700" y="630288"/>
                  </a:lnTo>
                  <a:close/>
                </a:path>
                <a:path w="1093470" h="1469390">
                  <a:moveTo>
                    <a:pt x="298069" y="727824"/>
                  </a:moveTo>
                  <a:lnTo>
                    <a:pt x="297992" y="727583"/>
                  </a:lnTo>
                  <a:lnTo>
                    <a:pt x="292442" y="725220"/>
                  </a:lnTo>
                  <a:lnTo>
                    <a:pt x="289420" y="729132"/>
                  </a:lnTo>
                  <a:lnTo>
                    <a:pt x="293103" y="731139"/>
                  </a:lnTo>
                  <a:lnTo>
                    <a:pt x="294525" y="734225"/>
                  </a:lnTo>
                  <a:lnTo>
                    <a:pt x="298069" y="727824"/>
                  </a:lnTo>
                  <a:close/>
                </a:path>
                <a:path w="1093470" h="1469390">
                  <a:moveTo>
                    <a:pt x="304292" y="609066"/>
                  </a:moveTo>
                  <a:lnTo>
                    <a:pt x="303669" y="608787"/>
                  </a:lnTo>
                  <a:lnTo>
                    <a:pt x="303352" y="608660"/>
                  </a:lnTo>
                  <a:lnTo>
                    <a:pt x="302450" y="610501"/>
                  </a:lnTo>
                  <a:lnTo>
                    <a:pt x="301993" y="611428"/>
                  </a:lnTo>
                  <a:lnTo>
                    <a:pt x="303034" y="611911"/>
                  </a:lnTo>
                  <a:lnTo>
                    <a:pt x="303466" y="610971"/>
                  </a:lnTo>
                  <a:lnTo>
                    <a:pt x="303872" y="610006"/>
                  </a:lnTo>
                  <a:lnTo>
                    <a:pt x="304292" y="609066"/>
                  </a:lnTo>
                  <a:close/>
                </a:path>
                <a:path w="1093470" h="1469390">
                  <a:moveTo>
                    <a:pt x="360794" y="499541"/>
                  </a:moveTo>
                  <a:lnTo>
                    <a:pt x="356806" y="496316"/>
                  </a:lnTo>
                  <a:lnTo>
                    <a:pt x="352882" y="496227"/>
                  </a:lnTo>
                  <a:lnTo>
                    <a:pt x="348767" y="497332"/>
                  </a:lnTo>
                  <a:lnTo>
                    <a:pt x="352450" y="498602"/>
                  </a:lnTo>
                  <a:lnTo>
                    <a:pt x="355904" y="501154"/>
                  </a:lnTo>
                  <a:lnTo>
                    <a:pt x="360794" y="499541"/>
                  </a:lnTo>
                  <a:close/>
                </a:path>
                <a:path w="1093470" h="1469390">
                  <a:moveTo>
                    <a:pt x="389166" y="304177"/>
                  </a:moveTo>
                  <a:lnTo>
                    <a:pt x="385876" y="299631"/>
                  </a:lnTo>
                  <a:lnTo>
                    <a:pt x="383247" y="303682"/>
                  </a:lnTo>
                  <a:lnTo>
                    <a:pt x="378282" y="305562"/>
                  </a:lnTo>
                  <a:lnTo>
                    <a:pt x="376643" y="310997"/>
                  </a:lnTo>
                  <a:lnTo>
                    <a:pt x="387451" y="306209"/>
                  </a:lnTo>
                  <a:lnTo>
                    <a:pt x="389166" y="304177"/>
                  </a:lnTo>
                  <a:close/>
                </a:path>
                <a:path w="1093470" h="1469390">
                  <a:moveTo>
                    <a:pt x="391185" y="607390"/>
                  </a:moveTo>
                  <a:lnTo>
                    <a:pt x="389750" y="603250"/>
                  </a:lnTo>
                  <a:lnTo>
                    <a:pt x="384543" y="606056"/>
                  </a:lnTo>
                  <a:lnTo>
                    <a:pt x="386422" y="608622"/>
                  </a:lnTo>
                  <a:lnTo>
                    <a:pt x="388734" y="608190"/>
                  </a:lnTo>
                  <a:lnTo>
                    <a:pt x="391185" y="607390"/>
                  </a:lnTo>
                  <a:close/>
                </a:path>
                <a:path w="1093470" h="1469390">
                  <a:moveTo>
                    <a:pt x="423964" y="193497"/>
                  </a:moveTo>
                  <a:lnTo>
                    <a:pt x="422198" y="194183"/>
                  </a:lnTo>
                  <a:lnTo>
                    <a:pt x="418579" y="195592"/>
                  </a:lnTo>
                  <a:lnTo>
                    <a:pt x="423760" y="198666"/>
                  </a:lnTo>
                  <a:lnTo>
                    <a:pt x="423964" y="193497"/>
                  </a:lnTo>
                  <a:close/>
                </a:path>
                <a:path w="1093470" h="1469390">
                  <a:moveTo>
                    <a:pt x="438048" y="1210995"/>
                  </a:moveTo>
                  <a:lnTo>
                    <a:pt x="437642" y="1210221"/>
                  </a:lnTo>
                  <a:lnTo>
                    <a:pt x="437489" y="1209738"/>
                  </a:lnTo>
                  <a:lnTo>
                    <a:pt x="436803" y="1209979"/>
                  </a:lnTo>
                  <a:lnTo>
                    <a:pt x="436041" y="1210119"/>
                  </a:lnTo>
                  <a:lnTo>
                    <a:pt x="435432" y="1210513"/>
                  </a:lnTo>
                  <a:lnTo>
                    <a:pt x="435279" y="1210614"/>
                  </a:lnTo>
                  <a:lnTo>
                    <a:pt x="435584" y="1211453"/>
                  </a:lnTo>
                  <a:lnTo>
                    <a:pt x="435762" y="1212430"/>
                  </a:lnTo>
                  <a:lnTo>
                    <a:pt x="436689" y="1211910"/>
                  </a:lnTo>
                  <a:lnTo>
                    <a:pt x="437426" y="1211668"/>
                  </a:lnTo>
                  <a:lnTo>
                    <a:pt x="437870" y="1211173"/>
                  </a:lnTo>
                  <a:lnTo>
                    <a:pt x="438048" y="1210995"/>
                  </a:lnTo>
                  <a:close/>
                </a:path>
                <a:path w="1093470" h="1469390">
                  <a:moveTo>
                    <a:pt x="509016" y="938110"/>
                  </a:moveTo>
                  <a:lnTo>
                    <a:pt x="504850" y="934694"/>
                  </a:lnTo>
                  <a:lnTo>
                    <a:pt x="504647" y="945172"/>
                  </a:lnTo>
                  <a:lnTo>
                    <a:pt x="506730" y="945121"/>
                  </a:lnTo>
                  <a:lnTo>
                    <a:pt x="507428" y="941628"/>
                  </a:lnTo>
                  <a:lnTo>
                    <a:pt x="509016" y="938110"/>
                  </a:lnTo>
                  <a:close/>
                </a:path>
                <a:path w="1093470" h="1469390">
                  <a:moveTo>
                    <a:pt x="517994" y="720686"/>
                  </a:moveTo>
                  <a:lnTo>
                    <a:pt x="516851" y="720394"/>
                  </a:lnTo>
                  <a:lnTo>
                    <a:pt x="515670" y="720115"/>
                  </a:lnTo>
                  <a:lnTo>
                    <a:pt x="513676" y="719620"/>
                  </a:lnTo>
                  <a:lnTo>
                    <a:pt x="514667" y="720788"/>
                  </a:lnTo>
                  <a:lnTo>
                    <a:pt x="514959" y="721410"/>
                  </a:lnTo>
                  <a:lnTo>
                    <a:pt x="515429" y="721614"/>
                  </a:lnTo>
                  <a:lnTo>
                    <a:pt x="516077" y="721931"/>
                  </a:lnTo>
                  <a:lnTo>
                    <a:pt x="516864" y="721931"/>
                  </a:lnTo>
                  <a:lnTo>
                    <a:pt x="517575" y="722071"/>
                  </a:lnTo>
                  <a:lnTo>
                    <a:pt x="517994" y="720686"/>
                  </a:lnTo>
                  <a:close/>
                </a:path>
                <a:path w="1093470" h="1469390">
                  <a:moveTo>
                    <a:pt x="530771" y="811949"/>
                  </a:moveTo>
                  <a:lnTo>
                    <a:pt x="525792" y="815962"/>
                  </a:lnTo>
                  <a:lnTo>
                    <a:pt x="525830" y="816686"/>
                  </a:lnTo>
                  <a:lnTo>
                    <a:pt x="530377" y="819645"/>
                  </a:lnTo>
                  <a:lnTo>
                    <a:pt x="530771" y="811949"/>
                  </a:lnTo>
                  <a:close/>
                </a:path>
                <a:path w="1093470" h="1469390">
                  <a:moveTo>
                    <a:pt x="565023" y="14960"/>
                  </a:moveTo>
                  <a:lnTo>
                    <a:pt x="561441" y="12103"/>
                  </a:lnTo>
                  <a:lnTo>
                    <a:pt x="559752" y="19240"/>
                  </a:lnTo>
                  <a:lnTo>
                    <a:pt x="565023" y="14960"/>
                  </a:lnTo>
                  <a:close/>
                </a:path>
                <a:path w="1093470" h="1469390">
                  <a:moveTo>
                    <a:pt x="567296" y="365175"/>
                  </a:moveTo>
                  <a:lnTo>
                    <a:pt x="562406" y="368452"/>
                  </a:lnTo>
                  <a:lnTo>
                    <a:pt x="562203" y="369760"/>
                  </a:lnTo>
                  <a:lnTo>
                    <a:pt x="565518" y="372656"/>
                  </a:lnTo>
                  <a:lnTo>
                    <a:pt x="567296" y="365175"/>
                  </a:lnTo>
                  <a:close/>
                </a:path>
                <a:path w="1093470" h="1469390">
                  <a:moveTo>
                    <a:pt x="568756" y="1288072"/>
                  </a:moveTo>
                  <a:lnTo>
                    <a:pt x="568718" y="1286776"/>
                  </a:lnTo>
                  <a:lnTo>
                    <a:pt x="568388" y="1286535"/>
                  </a:lnTo>
                  <a:lnTo>
                    <a:pt x="567829" y="1286141"/>
                  </a:lnTo>
                  <a:lnTo>
                    <a:pt x="567004" y="1286129"/>
                  </a:lnTo>
                  <a:lnTo>
                    <a:pt x="565581" y="1285748"/>
                  </a:lnTo>
                  <a:lnTo>
                    <a:pt x="565975" y="1287170"/>
                  </a:lnTo>
                  <a:lnTo>
                    <a:pt x="566000" y="1288224"/>
                  </a:lnTo>
                  <a:lnTo>
                    <a:pt x="566432" y="1288465"/>
                  </a:lnTo>
                  <a:lnTo>
                    <a:pt x="566991" y="1288757"/>
                  </a:lnTo>
                  <a:lnTo>
                    <a:pt x="567944" y="1288402"/>
                  </a:lnTo>
                  <a:lnTo>
                    <a:pt x="568629" y="1288148"/>
                  </a:lnTo>
                  <a:lnTo>
                    <a:pt x="568756" y="1288072"/>
                  </a:lnTo>
                  <a:close/>
                </a:path>
                <a:path w="1093470" h="1469390">
                  <a:moveTo>
                    <a:pt x="576961" y="390753"/>
                  </a:moveTo>
                  <a:lnTo>
                    <a:pt x="573443" y="390906"/>
                  </a:lnTo>
                  <a:lnTo>
                    <a:pt x="570712" y="390982"/>
                  </a:lnTo>
                  <a:lnTo>
                    <a:pt x="567690" y="391109"/>
                  </a:lnTo>
                  <a:lnTo>
                    <a:pt x="570217" y="394868"/>
                  </a:lnTo>
                  <a:lnTo>
                    <a:pt x="572008" y="394817"/>
                  </a:lnTo>
                  <a:lnTo>
                    <a:pt x="576961" y="390753"/>
                  </a:lnTo>
                  <a:close/>
                </a:path>
                <a:path w="1093470" h="1469390">
                  <a:moveTo>
                    <a:pt x="577418" y="894575"/>
                  </a:moveTo>
                  <a:lnTo>
                    <a:pt x="576910" y="892987"/>
                  </a:lnTo>
                  <a:lnTo>
                    <a:pt x="576884" y="891667"/>
                  </a:lnTo>
                  <a:lnTo>
                    <a:pt x="575602" y="892022"/>
                  </a:lnTo>
                  <a:lnTo>
                    <a:pt x="573684" y="891997"/>
                  </a:lnTo>
                  <a:lnTo>
                    <a:pt x="572211" y="894334"/>
                  </a:lnTo>
                  <a:lnTo>
                    <a:pt x="572147" y="896353"/>
                  </a:lnTo>
                  <a:lnTo>
                    <a:pt x="571728" y="898156"/>
                  </a:lnTo>
                  <a:lnTo>
                    <a:pt x="573049" y="898880"/>
                  </a:lnTo>
                  <a:lnTo>
                    <a:pt x="574344" y="897775"/>
                  </a:lnTo>
                  <a:lnTo>
                    <a:pt x="575983" y="896874"/>
                  </a:lnTo>
                  <a:lnTo>
                    <a:pt x="577418" y="894575"/>
                  </a:lnTo>
                  <a:close/>
                </a:path>
                <a:path w="1093470" h="1469390">
                  <a:moveTo>
                    <a:pt x="594817" y="29527"/>
                  </a:moveTo>
                  <a:lnTo>
                    <a:pt x="593102" y="28206"/>
                  </a:lnTo>
                  <a:lnTo>
                    <a:pt x="592251" y="27000"/>
                  </a:lnTo>
                  <a:lnTo>
                    <a:pt x="590397" y="26962"/>
                  </a:lnTo>
                  <a:lnTo>
                    <a:pt x="589445" y="28105"/>
                  </a:lnTo>
                  <a:lnTo>
                    <a:pt x="588492" y="28727"/>
                  </a:lnTo>
                  <a:lnTo>
                    <a:pt x="589203" y="29451"/>
                  </a:lnTo>
                  <a:lnTo>
                    <a:pt x="589813" y="30619"/>
                  </a:lnTo>
                  <a:lnTo>
                    <a:pt x="590626" y="30746"/>
                  </a:lnTo>
                  <a:lnTo>
                    <a:pt x="591629" y="30886"/>
                  </a:lnTo>
                  <a:lnTo>
                    <a:pt x="592747" y="30175"/>
                  </a:lnTo>
                  <a:lnTo>
                    <a:pt x="594817" y="29527"/>
                  </a:lnTo>
                  <a:close/>
                </a:path>
                <a:path w="1093470" h="1469390">
                  <a:moveTo>
                    <a:pt x="595642" y="20421"/>
                  </a:moveTo>
                  <a:lnTo>
                    <a:pt x="594614" y="7759"/>
                  </a:lnTo>
                  <a:lnTo>
                    <a:pt x="592772" y="7886"/>
                  </a:lnTo>
                  <a:lnTo>
                    <a:pt x="591845" y="12293"/>
                  </a:lnTo>
                  <a:lnTo>
                    <a:pt x="593051" y="16421"/>
                  </a:lnTo>
                  <a:lnTo>
                    <a:pt x="594194" y="20561"/>
                  </a:lnTo>
                  <a:lnTo>
                    <a:pt x="594690" y="20497"/>
                  </a:lnTo>
                  <a:lnTo>
                    <a:pt x="595642" y="20421"/>
                  </a:lnTo>
                  <a:close/>
                </a:path>
                <a:path w="1093470" h="1469390">
                  <a:moveTo>
                    <a:pt x="607021" y="168859"/>
                  </a:moveTo>
                  <a:lnTo>
                    <a:pt x="604177" y="166751"/>
                  </a:lnTo>
                  <a:lnTo>
                    <a:pt x="604888" y="172389"/>
                  </a:lnTo>
                  <a:lnTo>
                    <a:pt x="607021" y="168859"/>
                  </a:lnTo>
                  <a:close/>
                </a:path>
                <a:path w="1093470" h="1469390">
                  <a:moveTo>
                    <a:pt x="610222" y="462026"/>
                  </a:moveTo>
                  <a:lnTo>
                    <a:pt x="608342" y="458965"/>
                  </a:lnTo>
                  <a:lnTo>
                    <a:pt x="607072" y="458317"/>
                  </a:lnTo>
                  <a:lnTo>
                    <a:pt x="605116" y="459955"/>
                  </a:lnTo>
                  <a:lnTo>
                    <a:pt x="605218" y="461264"/>
                  </a:lnTo>
                  <a:lnTo>
                    <a:pt x="606552" y="461568"/>
                  </a:lnTo>
                  <a:lnTo>
                    <a:pt x="607809" y="461708"/>
                  </a:lnTo>
                  <a:lnTo>
                    <a:pt x="610222" y="462026"/>
                  </a:lnTo>
                  <a:close/>
                </a:path>
                <a:path w="1093470" h="1469390">
                  <a:moveTo>
                    <a:pt x="630567" y="701065"/>
                  </a:moveTo>
                  <a:lnTo>
                    <a:pt x="627583" y="700366"/>
                  </a:lnTo>
                  <a:lnTo>
                    <a:pt x="625563" y="699668"/>
                  </a:lnTo>
                  <a:lnTo>
                    <a:pt x="621995" y="699325"/>
                  </a:lnTo>
                  <a:lnTo>
                    <a:pt x="619582" y="699338"/>
                  </a:lnTo>
                  <a:lnTo>
                    <a:pt x="617905" y="701929"/>
                  </a:lnTo>
                  <a:lnTo>
                    <a:pt x="619226" y="703364"/>
                  </a:lnTo>
                  <a:lnTo>
                    <a:pt x="621195" y="704037"/>
                  </a:lnTo>
                  <a:lnTo>
                    <a:pt x="621550" y="704138"/>
                  </a:lnTo>
                  <a:lnTo>
                    <a:pt x="621639" y="705015"/>
                  </a:lnTo>
                  <a:lnTo>
                    <a:pt x="621792" y="705358"/>
                  </a:lnTo>
                  <a:lnTo>
                    <a:pt x="619315" y="707580"/>
                  </a:lnTo>
                  <a:lnTo>
                    <a:pt x="624446" y="707758"/>
                  </a:lnTo>
                  <a:lnTo>
                    <a:pt x="626795" y="703973"/>
                  </a:lnTo>
                  <a:lnTo>
                    <a:pt x="630567" y="701065"/>
                  </a:lnTo>
                  <a:close/>
                </a:path>
                <a:path w="1093470" h="1469390">
                  <a:moveTo>
                    <a:pt x="631761" y="800341"/>
                  </a:moveTo>
                  <a:lnTo>
                    <a:pt x="630669" y="798830"/>
                  </a:lnTo>
                  <a:lnTo>
                    <a:pt x="629983" y="797852"/>
                  </a:lnTo>
                  <a:lnTo>
                    <a:pt x="628827" y="796264"/>
                  </a:lnTo>
                  <a:lnTo>
                    <a:pt x="625322" y="801560"/>
                  </a:lnTo>
                  <a:lnTo>
                    <a:pt x="628218" y="801027"/>
                  </a:lnTo>
                  <a:lnTo>
                    <a:pt x="629805" y="800709"/>
                  </a:lnTo>
                  <a:lnTo>
                    <a:pt x="631761" y="800341"/>
                  </a:lnTo>
                  <a:close/>
                </a:path>
                <a:path w="1093470" h="1469390">
                  <a:moveTo>
                    <a:pt x="648601" y="1097597"/>
                  </a:moveTo>
                  <a:lnTo>
                    <a:pt x="641096" y="1097775"/>
                  </a:lnTo>
                  <a:lnTo>
                    <a:pt x="641096" y="1099781"/>
                  </a:lnTo>
                  <a:lnTo>
                    <a:pt x="643864" y="1101940"/>
                  </a:lnTo>
                  <a:lnTo>
                    <a:pt x="646341" y="1101242"/>
                  </a:lnTo>
                  <a:lnTo>
                    <a:pt x="648601" y="1097597"/>
                  </a:lnTo>
                  <a:close/>
                </a:path>
                <a:path w="1093470" h="1469390">
                  <a:moveTo>
                    <a:pt x="655002" y="3771"/>
                  </a:moveTo>
                  <a:lnTo>
                    <a:pt x="651916" y="0"/>
                  </a:lnTo>
                  <a:lnTo>
                    <a:pt x="648246" y="1397"/>
                  </a:lnTo>
                  <a:lnTo>
                    <a:pt x="651459" y="6731"/>
                  </a:lnTo>
                  <a:lnTo>
                    <a:pt x="655002" y="3771"/>
                  </a:lnTo>
                  <a:close/>
                </a:path>
                <a:path w="1093470" h="1469390">
                  <a:moveTo>
                    <a:pt x="656602" y="647738"/>
                  </a:moveTo>
                  <a:lnTo>
                    <a:pt x="652551" y="649579"/>
                  </a:lnTo>
                  <a:lnTo>
                    <a:pt x="651687" y="652259"/>
                  </a:lnTo>
                  <a:lnTo>
                    <a:pt x="651332" y="655764"/>
                  </a:lnTo>
                  <a:lnTo>
                    <a:pt x="652678" y="656882"/>
                  </a:lnTo>
                  <a:lnTo>
                    <a:pt x="653884" y="657606"/>
                  </a:lnTo>
                  <a:lnTo>
                    <a:pt x="655472" y="656399"/>
                  </a:lnTo>
                  <a:lnTo>
                    <a:pt x="656145" y="653326"/>
                  </a:lnTo>
                  <a:lnTo>
                    <a:pt x="656247" y="650887"/>
                  </a:lnTo>
                  <a:lnTo>
                    <a:pt x="656602" y="647738"/>
                  </a:lnTo>
                  <a:close/>
                </a:path>
                <a:path w="1093470" h="1469390">
                  <a:moveTo>
                    <a:pt x="658241" y="332524"/>
                  </a:moveTo>
                  <a:lnTo>
                    <a:pt x="654977" y="328358"/>
                  </a:lnTo>
                  <a:lnTo>
                    <a:pt x="649706" y="334200"/>
                  </a:lnTo>
                  <a:lnTo>
                    <a:pt x="650455" y="334924"/>
                  </a:lnTo>
                  <a:lnTo>
                    <a:pt x="650836" y="335267"/>
                  </a:lnTo>
                  <a:lnTo>
                    <a:pt x="658241" y="332524"/>
                  </a:lnTo>
                  <a:close/>
                </a:path>
                <a:path w="1093470" h="1469390">
                  <a:moveTo>
                    <a:pt x="706932" y="576707"/>
                  </a:moveTo>
                  <a:lnTo>
                    <a:pt x="705624" y="572998"/>
                  </a:lnTo>
                  <a:lnTo>
                    <a:pt x="703465" y="578993"/>
                  </a:lnTo>
                  <a:lnTo>
                    <a:pt x="706259" y="578231"/>
                  </a:lnTo>
                  <a:lnTo>
                    <a:pt x="706932" y="576707"/>
                  </a:lnTo>
                  <a:close/>
                </a:path>
                <a:path w="1093470" h="1469390">
                  <a:moveTo>
                    <a:pt x="716534" y="80784"/>
                  </a:moveTo>
                  <a:lnTo>
                    <a:pt x="713625" y="76898"/>
                  </a:lnTo>
                  <a:lnTo>
                    <a:pt x="710006" y="76962"/>
                  </a:lnTo>
                  <a:lnTo>
                    <a:pt x="706208" y="78054"/>
                  </a:lnTo>
                  <a:lnTo>
                    <a:pt x="706145" y="79108"/>
                  </a:lnTo>
                  <a:lnTo>
                    <a:pt x="706094" y="79603"/>
                  </a:lnTo>
                  <a:lnTo>
                    <a:pt x="709587" y="80010"/>
                  </a:lnTo>
                  <a:lnTo>
                    <a:pt x="713066" y="80378"/>
                  </a:lnTo>
                  <a:lnTo>
                    <a:pt x="716534" y="80784"/>
                  </a:lnTo>
                  <a:close/>
                </a:path>
                <a:path w="1093470" h="1469390">
                  <a:moveTo>
                    <a:pt x="731126" y="297053"/>
                  </a:moveTo>
                  <a:lnTo>
                    <a:pt x="729246" y="291668"/>
                  </a:lnTo>
                  <a:lnTo>
                    <a:pt x="728484" y="291134"/>
                  </a:lnTo>
                  <a:lnTo>
                    <a:pt x="723658" y="291680"/>
                  </a:lnTo>
                  <a:lnTo>
                    <a:pt x="731126" y="297053"/>
                  </a:lnTo>
                  <a:close/>
                </a:path>
                <a:path w="1093470" h="1469390">
                  <a:moveTo>
                    <a:pt x="768223" y="726567"/>
                  </a:moveTo>
                  <a:lnTo>
                    <a:pt x="766724" y="724928"/>
                  </a:lnTo>
                  <a:lnTo>
                    <a:pt x="765594" y="723696"/>
                  </a:lnTo>
                  <a:lnTo>
                    <a:pt x="764463" y="722477"/>
                  </a:lnTo>
                  <a:lnTo>
                    <a:pt x="763905" y="727240"/>
                  </a:lnTo>
                  <a:lnTo>
                    <a:pt x="768223" y="726567"/>
                  </a:lnTo>
                  <a:close/>
                </a:path>
                <a:path w="1093470" h="1469390">
                  <a:moveTo>
                    <a:pt x="782586" y="308025"/>
                  </a:moveTo>
                  <a:lnTo>
                    <a:pt x="775728" y="311048"/>
                  </a:lnTo>
                  <a:lnTo>
                    <a:pt x="774979" y="312115"/>
                  </a:lnTo>
                  <a:lnTo>
                    <a:pt x="776554" y="315861"/>
                  </a:lnTo>
                  <a:lnTo>
                    <a:pt x="782586" y="308025"/>
                  </a:lnTo>
                  <a:close/>
                </a:path>
                <a:path w="1093470" h="1469390">
                  <a:moveTo>
                    <a:pt x="783463" y="1111872"/>
                  </a:moveTo>
                  <a:lnTo>
                    <a:pt x="782332" y="1110043"/>
                  </a:lnTo>
                  <a:lnTo>
                    <a:pt x="780148" y="1108494"/>
                  </a:lnTo>
                  <a:lnTo>
                    <a:pt x="778484" y="1108049"/>
                  </a:lnTo>
                  <a:lnTo>
                    <a:pt x="776503" y="1107186"/>
                  </a:lnTo>
                  <a:lnTo>
                    <a:pt x="775385" y="1112329"/>
                  </a:lnTo>
                  <a:lnTo>
                    <a:pt x="776528" y="1114615"/>
                  </a:lnTo>
                  <a:lnTo>
                    <a:pt x="779907" y="1114399"/>
                  </a:lnTo>
                  <a:lnTo>
                    <a:pt x="781075" y="1114323"/>
                  </a:lnTo>
                  <a:lnTo>
                    <a:pt x="782447" y="1113256"/>
                  </a:lnTo>
                  <a:lnTo>
                    <a:pt x="783463" y="1111872"/>
                  </a:lnTo>
                  <a:close/>
                </a:path>
                <a:path w="1093470" h="1469390">
                  <a:moveTo>
                    <a:pt x="802182" y="1468450"/>
                  </a:moveTo>
                  <a:lnTo>
                    <a:pt x="801941" y="1467345"/>
                  </a:lnTo>
                  <a:lnTo>
                    <a:pt x="801103" y="1467205"/>
                  </a:lnTo>
                  <a:lnTo>
                    <a:pt x="800404" y="1467370"/>
                  </a:lnTo>
                  <a:lnTo>
                    <a:pt x="799719" y="1467472"/>
                  </a:lnTo>
                  <a:lnTo>
                    <a:pt x="800125" y="1468513"/>
                  </a:lnTo>
                  <a:lnTo>
                    <a:pt x="800379" y="1469237"/>
                  </a:lnTo>
                  <a:lnTo>
                    <a:pt x="801001" y="1469085"/>
                  </a:lnTo>
                  <a:lnTo>
                    <a:pt x="801789" y="1469097"/>
                  </a:lnTo>
                  <a:lnTo>
                    <a:pt x="802182" y="1468450"/>
                  </a:lnTo>
                  <a:close/>
                </a:path>
                <a:path w="1093470" h="1469390">
                  <a:moveTo>
                    <a:pt x="804240" y="437832"/>
                  </a:moveTo>
                  <a:lnTo>
                    <a:pt x="802855" y="431711"/>
                  </a:lnTo>
                  <a:lnTo>
                    <a:pt x="798664" y="432841"/>
                  </a:lnTo>
                  <a:lnTo>
                    <a:pt x="800557" y="434555"/>
                  </a:lnTo>
                  <a:lnTo>
                    <a:pt x="804240" y="437832"/>
                  </a:lnTo>
                  <a:close/>
                </a:path>
                <a:path w="1093470" h="1469390">
                  <a:moveTo>
                    <a:pt x="809904" y="896112"/>
                  </a:moveTo>
                  <a:lnTo>
                    <a:pt x="809612" y="895934"/>
                  </a:lnTo>
                  <a:lnTo>
                    <a:pt x="809320" y="895756"/>
                  </a:lnTo>
                  <a:lnTo>
                    <a:pt x="809040" y="895553"/>
                  </a:lnTo>
                  <a:lnTo>
                    <a:pt x="808418" y="896366"/>
                  </a:lnTo>
                  <a:lnTo>
                    <a:pt x="807783" y="897178"/>
                  </a:lnTo>
                  <a:lnTo>
                    <a:pt x="807161" y="897991"/>
                  </a:lnTo>
                  <a:lnTo>
                    <a:pt x="807580" y="898309"/>
                  </a:lnTo>
                  <a:lnTo>
                    <a:pt x="808024" y="898601"/>
                  </a:lnTo>
                  <a:lnTo>
                    <a:pt x="808443" y="898906"/>
                  </a:lnTo>
                  <a:lnTo>
                    <a:pt x="809434" y="897039"/>
                  </a:lnTo>
                  <a:lnTo>
                    <a:pt x="809904" y="896112"/>
                  </a:lnTo>
                  <a:close/>
                </a:path>
                <a:path w="1093470" h="1469390">
                  <a:moveTo>
                    <a:pt x="821029" y="538810"/>
                  </a:moveTo>
                  <a:lnTo>
                    <a:pt x="820051" y="537857"/>
                  </a:lnTo>
                  <a:lnTo>
                    <a:pt x="817638" y="539292"/>
                  </a:lnTo>
                  <a:lnTo>
                    <a:pt x="815213" y="540677"/>
                  </a:lnTo>
                  <a:lnTo>
                    <a:pt x="812215" y="542455"/>
                  </a:lnTo>
                  <a:lnTo>
                    <a:pt x="814019" y="543877"/>
                  </a:lnTo>
                  <a:lnTo>
                    <a:pt x="815149" y="544753"/>
                  </a:lnTo>
                  <a:lnTo>
                    <a:pt x="816508" y="545820"/>
                  </a:lnTo>
                  <a:lnTo>
                    <a:pt x="821029" y="538810"/>
                  </a:lnTo>
                  <a:close/>
                </a:path>
                <a:path w="1093470" h="1469390">
                  <a:moveTo>
                    <a:pt x="823036" y="591197"/>
                  </a:moveTo>
                  <a:lnTo>
                    <a:pt x="821042" y="588289"/>
                  </a:lnTo>
                  <a:lnTo>
                    <a:pt x="819315" y="588467"/>
                  </a:lnTo>
                  <a:lnTo>
                    <a:pt x="815073" y="591159"/>
                  </a:lnTo>
                  <a:lnTo>
                    <a:pt x="812101" y="592086"/>
                  </a:lnTo>
                  <a:lnTo>
                    <a:pt x="811707" y="596544"/>
                  </a:lnTo>
                  <a:lnTo>
                    <a:pt x="823036" y="591197"/>
                  </a:lnTo>
                  <a:close/>
                </a:path>
                <a:path w="1093470" h="1469390">
                  <a:moveTo>
                    <a:pt x="843483" y="989025"/>
                  </a:moveTo>
                  <a:lnTo>
                    <a:pt x="843330" y="988504"/>
                  </a:lnTo>
                  <a:lnTo>
                    <a:pt x="842949" y="987361"/>
                  </a:lnTo>
                  <a:lnTo>
                    <a:pt x="842264" y="987501"/>
                  </a:lnTo>
                  <a:lnTo>
                    <a:pt x="841578" y="987450"/>
                  </a:lnTo>
                  <a:lnTo>
                    <a:pt x="841032" y="987996"/>
                  </a:lnTo>
                  <a:lnTo>
                    <a:pt x="841286" y="989164"/>
                  </a:lnTo>
                  <a:lnTo>
                    <a:pt x="842086" y="989241"/>
                  </a:lnTo>
                  <a:lnTo>
                    <a:pt x="842784" y="989088"/>
                  </a:lnTo>
                  <a:lnTo>
                    <a:pt x="843483" y="989025"/>
                  </a:lnTo>
                  <a:close/>
                </a:path>
                <a:path w="1093470" h="1469390">
                  <a:moveTo>
                    <a:pt x="843610" y="216509"/>
                  </a:moveTo>
                  <a:lnTo>
                    <a:pt x="843432" y="214909"/>
                  </a:lnTo>
                  <a:lnTo>
                    <a:pt x="842975" y="210210"/>
                  </a:lnTo>
                  <a:lnTo>
                    <a:pt x="841133" y="211391"/>
                  </a:lnTo>
                  <a:lnTo>
                    <a:pt x="840168" y="211975"/>
                  </a:lnTo>
                  <a:lnTo>
                    <a:pt x="839216" y="212585"/>
                  </a:lnTo>
                  <a:lnTo>
                    <a:pt x="841209" y="215493"/>
                  </a:lnTo>
                  <a:lnTo>
                    <a:pt x="842365" y="217017"/>
                  </a:lnTo>
                  <a:lnTo>
                    <a:pt x="843013" y="216712"/>
                  </a:lnTo>
                  <a:lnTo>
                    <a:pt x="843610" y="216509"/>
                  </a:lnTo>
                  <a:close/>
                </a:path>
                <a:path w="1093470" h="1469390">
                  <a:moveTo>
                    <a:pt x="846264" y="964374"/>
                  </a:moveTo>
                  <a:lnTo>
                    <a:pt x="845858" y="963714"/>
                  </a:lnTo>
                  <a:lnTo>
                    <a:pt x="845629" y="962863"/>
                  </a:lnTo>
                  <a:lnTo>
                    <a:pt x="845337" y="962837"/>
                  </a:lnTo>
                  <a:lnTo>
                    <a:pt x="844765" y="962825"/>
                  </a:lnTo>
                  <a:lnTo>
                    <a:pt x="844156" y="963244"/>
                  </a:lnTo>
                  <a:lnTo>
                    <a:pt x="843546" y="963485"/>
                  </a:lnTo>
                  <a:lnTo>
                    <a:pt x="843864" y="963917"/>
                  </a:lnTo>
                  <a:lnTo>
                    <a:pt x="844105" y="964577"/>
                  </a:lnTo>
                  <a:lnTo>
                    <a:pt x="844524" y="964742"/>
                  </a:lnTo>
                  <a:lnTo>
                    <a:pt x="844931" y="964869"/>
                  </a:lnTo>
                  <a:lnTo>
                    <a:pt x="845540" y="964539"/>
                  </a:lnTo>
                  <a:lnTo>
                    <a:pt x="846264" y="964374"/>
                  </a:lnTo>
                  <a:close/>
                </a:path>
                <a:path w="1093470" h="1469390">
                  <a:moveTo>
                    <a:pt x="857084" y="600481"/>
                  </a:moveTo>
                  <a:lnTo>
                    <a:pt x="856957" y="599655"/>
                  </a:lnTo>
                  <a:lnTo>
                    <a:pt x="856792" y="598855"/>
                  </a:lnTo>
                  <a:lnTo>
                    <a:pt x="856665" y="598030"/>
                  </a:lnTo>
                  <a:lnTo>
                    <a:pt x="855433" y="598271"/>
                  </a:lnTo>
                  <a:lnTo>
                    <a:pt x="852995" y="598766"/>
                  </a:lnTo>
                  <a:lnTo>
                    <a:pt x="853109" y="599528"/>
                  </a:lnTo>
                  <a:lnTo>
                    <a:pt x="853236" y="600290"/>
                  </a:lnTo>
                  <a:lnTo>
                    <a:pt x="853351" y="601040"/>
                  </a:lnTo>
                  <a:lnTo>
                    <a:pt x="854583" y="600849"/>
                  </a:lnTo>
                  <a:lnTo>
                    <a:pt x="855840" y="600659"/>
                  </a:lnTo>
                  <a:lnTo>
                    <a:pt x="857084" y="600481"/>
                  </a:lnTo>
                  <a:close/>
                </a:path>
                <a:path w="1093470" h="1469390">
                  <a:moveTo>
                    <a:pt x="870229" y="816584"/>
                  </a:moveTo>
                  <a:lnTo>
                    <a:pt x="868527" y="814908"/>
                  </a:lnTo>
                  <a:lnTo>
                    <a:pt x="867168" y="813549"/>
                  </a:lnTo>
                  <a:lnTo>
                    <a:pt x="865632" y="812050"/>
                  </a:lnTo>
                  <a:lnTo>
                    <a:pt x="863993" y="817067"/>
                  </a:lnTo>
                  <a:lnTo>
                    <a:pt x="864222" y="817295"/>
                  </a:lnTo>
                  <a:lnTo>
                    <a:pt x="870229" y="816584"/>
                  </a:lnTo>
                  <a:close/>
                </a:path>
                <a:path w="1093470" h="1469390">
                  <a:moveTo>
                    <a:pt x="875677" y="1019873"/>
                  </a:moveTo>
                  <a:lnTo>
                    <a:pt x="875499" y="1019429"/>
                  </a:lnTo>
                  <a:lnTo>
                    <a:pt x="875322" y="1018946"/>
                  </a:lnTo>
                  <a:lnTo>
                    <a:pt x="875144" y="1018489"/>
                  </a:lnTo>
                  <a:lnTo>
                    <a:pt x="874001" y="1019022"/>
                  </a:lnTo>
                  <a:lnTo>
                    <a:pt x="871677" y="1020064"/>
                  </a:lnTo>
                  <a:lnTo>
                    <a:pt x="872007" y="1020813"/>
                  </a:lnTo>
                  <a:lnTo>
                    <a:pt x="872172" y="1021156"/>
                  </a:lnTo>
                  <a:lnTo>
                    <a:pt x="874509" y="1020318"/>
                  </a:lnTo>
                  <a:lnTo>
                    <a:pt x="875677" y="1019873"/>
                  </a:lnTo>
                  <a:close/>
                </a:path>
                <a:path w="1093470" h="1469390">
                  <a:moveTo>
                    <a:pt x="890181" y="654240"/>
                  </a:moveTo>
                  <a:lnTo>
                    <a:pt x="888961" y="653021"/>
                  </a:lnTo>
                  <a:lnTo>
                    <a:pt x="888225" y="651700"/>
                  </a:lnTo>
                  <a:lnTo>
                    <a:pt x="886523" y="651471"/>
                  </a:lnTo>
                  <a:lnTo>
                    <a:pt x="884809" y="652691"/>
                  </a:lnTo>
                  <a:lnTo>
                    <a:pt x="884796" y="654291"/>
                  </a:lnTo>
                  <a:lnTo>
                    <a:pt x="885748" y="655878"/>
                  </a:lnTo>
                  <a:lnTo>
                    <a:pt x="886587" y="656107"/>
                  </a:lnTo>
                  <a:lnTo>
                    <a:pt x="887412" y="656285"/>
                  </a:lnTo>
                  <a:lnTo>
                    <a:pt x="888580" y="655129"/>
                  </a:lnTo>
                  <a:lnTo>
                    <a:pt x="890181" y="654240"/>
                  </a:lnTo>
                  <a:close/>
                </a:path>
                <a:path w="1093470" h="1469390">
                  <a:moveTo>
                    <a:pt x="921550" y="123240"/>
                  </a:moveTo>
                  <a:lnTo>
                    <a:pt x="920521" y="118452"/>
                  </a:lnTo>
                  <a:lnTo>
                    <a:pt x="918311" y="127787"/>
                  </a:lnTo>
                  <a:lnTo>
                    <a:pt x="921550" y="123240"/>
                  </a:lnTo>
                  <a:close/>
                </a:path>
                <a:path w="1093470" h="1469390">
                  <a:moveTo>
                    <a:pt x="961237" y="709409"/>
                  </a:moveTo>
                  <a:lnTo>
                    <a:pt x="958900" y="709853"/>
                  </a:lnTo>
                  <a:lnTo>
                    <a:pt x="956297" y="709904"/>
                  </a:lnTo>
                  <a:lnTo>
                    <a:pt x="955230" y="713244"/>
                  </a:lnTo>
                  <a:lnTo>
                    <a:pt x="958672" y="713803"/>
                  </a:lnTo>
                  <a:lnTo>
                    <a:pt x="960640" y="712787"/>
                  </a:lnTo>
                  <a:lnTo>
                    <a:pt x="961237" y="709409"/>
                  </a:lnTo>
                  <a:close/>
                </a:path>
                <a:path w="1093470" h="1469390">
                  <a:moveTo>
                    <a:pt x="966533" y="896023"/>
                  </a:moveTo>
                  <a:lnTo>
                    <a:pt x="966025" y="895896"/>
                  </a:lnTo>
                  <a:lnTo>
                    <a:pt x="965530" y="895743"/>
                  </a:lnTo>
                  <a:lnTo>
                    <a:pt x="965034" y="895604"/>
                  </a:lnTo>
                  <a:lnTo>
                    <a:pt x="965047" y="898207"/>
                  </a:lnTo>
                  <a:lnTo>
                    <a:pt x="960577" y="899299"/>
                  </a:lnTo>
                  <a:lnTo>
                    <a:pt x="963815" y="903617"/>
                  </a:lnTo>
                  <a:lnTo>
                    <a:pt x="964488" y="901954"/>
                  </a:lnTo>
                  <a:lnTo>
                    <a:pt x="964996" y="900849"/>
                  </a:lnTo>
                  <a:lnTo>
                    <a:pt x="965822" y="898512"/>
                  </a:lnTo>
                  <a:lnTo>
                    <a:pt x="966165" y="897267"/>
                  </a:lnTo>
                  <a:lnTo>
                    <a:pt x="966533" y="896023"/>
                  </a:lnTo>
                  <a:close/>
                </a:path>
                <a:path w="1093470" h="1469390">
                  <a:moveTo>
                    <a:pt x="982649" y="340690"/>
                  </a:moveTo>
                  <a:lnTo>
                    <a:pt x="976858" y="339305"/>
                  </a:lnTo>
                  <a:lnTo>
                    <a:pt x="976452" y="341604"/>
                  </a:lnTo>
                  <a:lnTo>
                    <a:pt x="975525" y="347103"/>
                  </a:lnTo>
                  <a:lnTo>
                    <a:pt x="982649" y="340690"/>
                  </a:lnTo>
                  <a:close/>
                </a:path>
                <a:path w="1093470" h="1469390">
                  <a:moveTo>
                    <a:pt x="1013714" y="164071"/>
                  </a:moveTo>
                  <a:lnTo>
                    <a:pt x="1013015" y="163055"/>
                  </a:lnTo>
                  <a:lnTo>
                    <a:pt x="1012532" y="161493"/>
                  </a:lnTo>
                  <a:lnTo>
                    <a:pt x="1010920" y="163042"/>
                  </a:lnTo>
                  <a:lnTo>
                    <a:pt x="1009789" y="164122"/>
                  </a:lnTo>
                  <a:lnTo>
                    <a:pt x="1008278" y="165582"/>
                  </a:lnTo>
                  <a:lnTo>
                    <a:pt x="1011250" y="168300"/>
                  </a:lnTo>
                  <a:lnTo>
                    <a:pt x="1012774" y="167462"/>
                  </a:lnTo>
                  <a:lnTo>
                    <a:pt x="1013510" y="164820"/>
                  </a:lnTo>
                  <a:lnTo>
                    <a:pt x="1013714" y="164071"/>
                  </a:lnTo>
                  <a:close/>
                </a:path>
                <a:path w="1093470" h="1469390">
                  <a:moveTo>
                    <a:pt x="1025664" y="1097064"/>
                  </a:moveTo>
                  <a:lnTo>
                    <a:pt x="1025398" y="1096873"/>
                  </a:lnTo>
                  <a:lnTo>
                    <a:pt x="1025131" y="1096657"/>
                  </a:lnTo>
                  <a:lnTo>
                    <a:pt x="1024864" y="1096454"/>
                  </a:lnTo>
                  <a:lnTo>
                    <a:pt x="1024280" y="1097229"/>
                  </a:lnTo>
                  <a:lnTo>
                    <a:pt x="1023099" y="1098753"/>
                  </a:lnTo>
                  <a:lnTo>
                    <a:pt x="1023353" y="1098969"/>
                  </a:lnTo>
                  <a:lnTo>
                    <a:pt x="1023632" y="1099159"/>
                  </a:lnTo>
                  <a:lnTo>
                    <a:pt x="1023899" y="1099375"/>
                  </a:lnTo>
                  <a:lnTo>
                    <a:pt x="1024496" y="1098588"/>
                  </a:lnTo>
                  <a:lnTo>
                    <a:pt x="1025664" y="1097064"/>
                  </a:lnTo>
                  <a:close/>
                </a:path>
                <a:path w="1093470" h="1469390">
                  <a:moveTo>
                    <a:pt x="1037285" y="1115098"/>
                  </a:moveTo>
                  <a:lnTo>
                    <a:pt x="1036929" y="1114158"/>
                  </a:lnTo>
                  <a:lnTo>
                    <a:pt x="1036751" y="1113409"/>
                  </a:lnTo>
                  <a:lnTo>
                    <a:pt x="1036142" y="1112608"/>
                  </a:lnTo>
                  <a:lnTo>
                    <a:pt x="1035380" y="1112812"/>
                  </a:lnTo>
                  <a:lnTo>
                    <a:pt x="1034910" y="1112824"/>
                  </a:lnTo>
                  <a:lnTo>
                    <a:pt x="1035164" y="1114564"/>
                  </a:lnTo>
                  <a:lnTo>
                    <a:pt x="1035418" y="1115377"/>
                  </a:lnTo>
                  <a:lnTo>
                    <a:pt x="1036396" y="1115237"/>
                  </a:lnTo>
                  <a:lnTo>
                    <a:pt x="1037285" y="1115098"/>
                  </a:lnTo>
                  <a:close/>
                </a:path>
                <a:path w="1093470" h="1469390">
                  <a:moveTo>
                    <a:pt x="1042771" y="1113599"/>
                  </a:moveTo>
                  <a:lnTo>
                    <a:pt x="1042619" y="1112824"/>
                  </a:lnTo>
                  <a:lnTo>
                    <a:pt x="1042619" y="1111846"/>
                  </a:lnTo>
                  <a:lnTo>
                    <a:pt x="1041679" y="1112126"/>
                  </a:lnTo>
                  <a:lnTo>
                    <a:pt x="1040650" y="1112329"/>
                  </a:lnTo>
                  <a:lnTo>
                    <a:pt x="1040701" y="1113320"/>
                  </a:lnTo>
                  <a:lnTo>
                    <a:pt x="1040993" y="1114132"/>
                  </a:lnTo>
                  <a:lnTo>
                    <a:pt x="1041222" y="1114945"/>
                  </a:lnTo>
                  <a:lnTo>
                    <a:pt x="1041704" y="1114717"/>
                  </a:lnTo>
                  <a:lnTo>
                    <a:pt x="1042441" y="1114602"/>
                  </a:lnTo>
                  <a:lnTo>
                    <a:pt x="1042555" y="1114285"/>
                  </a:lnTo>
                  <a:lnTo>
                    <a:pt x="1042771" y="1113599"/>
                  </a:lnTo>
                  <a:close/>
                </a:path>
                <a:path w="1093470" h="1469390">
                  <a:moveTo>
                    <a:pt x="1071587" y="603275"/>
                  </a:moveTo>
                  <a:lnTo>
                    <a:pt x="1069987" y="601548"/>
                  </a:lnTo>
                  <a:lnTo>
                    <a:pt x="1068514" y="601179"/>
                  </a:lnTo>
                  <a:lnTo>
                    <a:pt x="1068235" y="601459"/>
                  </a:lnTo>
                  <a:lnTo>
                    <a:pt x="1066520" y="603262"/>
                  </a:lnTo>
                  <a:lnTo>
                    <a:pt x="1064653" y="605180"/>
                  </a:lnTo>
                  <a:lnTo>
                    <a:pt x="1066673" y="608139"/>
                  </a:lnTo>
                  <a:lnTo>
                    <a:pt x="1066901" y="608203"/>
                  </a:lnTo>
                  <a:lnTo>
                    <a:pt x="1067498" y="608596"/>
                  </a:lnTo>
                  <a:lnTo>
                    <a:pt x="1070965" y="604558"/>
                  </a:lnTo>
                  <a:lnTo>
                    <a:pt x="1071587" y="603275"/>
                  </a:lnTo>
                  <a:close/>
                </a:path>
                <a:path w="1093470" h="1469390">
                  <a:moveTo>
                    <a:pt x="1093355" y="496049"/>
                  </a:moveTo>
                  <a:lnTo>
                    <a:pt x="1090307" y="495439"/>
                  </a:lnTo>
                  <a:lnTo>
                    <a:pt x="1088402" y="495998"/>
                  </a:lnTo>
                  <a:lnTo>
                    <a:pt x="1088758" y="500532"/>
                  </a:lnTo>
                  <a:lnTo>
                    <a:pt x="1093355" y="49604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90">
              <a:extLst>
                <a:ext uri="{FF2B5EF4-FFF2-40B4-BE49-F238E27FC236}">
                  <a16:creationId xmlns:a16="http://schemas.microsoft.com/office/drawing/2014/main" id="{AAD069E5-5CC6-FA9D-CE09-840D2910B964}"/>
                </a:ext>
              </a:extLst>
            </p:cNvPr>
            <p:cNvSpPr/>
            <p:nvPr/>
          </p:nvSpPr>
          <p:spPr>
            <a:xfrm>
              <a:off x="1822765" y="3323655"/>
              <a:ext cx="848130" cy="765084"/>
            </a:xfrm>
            <a:custGeom>
              <a:avLst/>
              <a:gdLst/>
              <a:ahLst/>
              <a:cxnLst/>
              <a:rect l="l" t="t" r="r" b="b"/>
              <a:pathLst>
                <a:path w="1090295" h="1118870">
                  <a:moveTo>
                    <a:pt x="2882" y="664349"/>
                  </a:moveTo>
                  <a:lnTo>
                    <a:pt x="2336" y="663562"/>
                  </a:lnTo>
                  <a:lnTo>
                    <a:pt x="1879" y="662673"/>
                  </a:lnTo>
                  <a:lnTo>
                    <a:pt x="1104" y="663397"/>
                  </a:lnTo>
                  <a:lnTo>
                    <a:pt x="444" y="663803"/>
                  </a:lnTo>
                  <a:lnTo>
                    <a:pt x="0" y="664603"/>
                  </a:lnTo>
                  <a:lnTo>
                    <a:pt x="787" y="665683"/>
                  </a:lnTo>
                  <a:lnTo>
                    <a:pt x="1587" y="665441"/>
                  </a:lnTo>
                  <a:lnTo>
                    <a:pt x="2286" y="665035"/>
                  </a:lnTo>
                  <a:lnTo>
                    <a:pt x="2743" y="664502"/>
                  </a:lnTo>
                  <a:lnTo>
                    <a:pt x="2882" y="664349"/>
                  </a:lnTo>
                  <a:close/>
                </a:path>
                <a:path w="1090295" h="1118870">
                  <a:moveTo>
                    <a:pt x="9271" y="727151"/>
                  </a:moveTo>
                  <a:lnTo>
                    <a:pt x="6540" y="727278"/>
                  </a:lnTo>
                  <a:lnTo>
                    <a:pt x="4864" y="728129"/>
                  </a:lnTo>
                  <a:lnTo>
                    <a:pt x="5842" y="732193"/>
                  </a:lnTo>
                  <a:lnTo>
                    <a:pt x="7467" y="729792"/>
                  </a:lnTo>
                  <a:lnTo>
                    <a:pt x="8369" y="728484"/>
                  </a:lnTo>
                  <a:lnTo>
                    <a:pt x="9271" y="727151"/>
                  </a:lnTo>
                  <a:close/>
                </a:path>
                <a:path w="1090295" h="1118870">
                  <a:moveTo>
                    <a:pt x="50838" y="840638"/>
                  </a:moveTo>
                  <a:lnTo>
                    <a:pt x="49885" y="840447"/>
                  </a:lnTo>
                  <a:lnTo>
                    <a:pt x="48983" y="840359"/>
                  </a:lnTo>
                  <a:lnTo>
                    <a:pt x="48094" y="840244"/>
                  </a:lnTo>
                  <a:lnTo>
                    <a:pt x="48044" y="840790"/>
                  </a:lnTo>
                  <a:lnTo>
                    <a:pt x="47993" y="841336"/>
                  </a:lnTo>
                  <a:lnTo>
                    <a:pt x="47967" y="841870"/>
                  </a:lnTo>
                  <a:lnTo>
                    <a:pt x="48895" y="841832"/>
                  </a:lnTo>
                  <a:lnTo>
                    <a:pt x="49822" y="841819"/>
                  </a:lnTo>
                  <a:lnTo>
                    <a:pt x="50736" y="841717"/>
                  </a:lnTo>
                  <a:lnTo>
                    <a:pt x="50838" y="840638"/>
                  </a:lnTo>
                  <a:close/>
                </a:path>
                <a:path w="1090295" h="1118870">
                  <a:moveTo>
                    <a:pt x="71005" y="396328"/>
                  </a:moveTo>
                  <a:lnTo>
                    <a:pt x="70764" y="395211"/>
                  </a:lnTo>
                  <a:lnTo>
                    <a:pt x="70307" y="394373"/>
                  </a:lnTo>
                  <a:lnTo>
                    <a:pt x="69938" y="393496"/>
                  </a:lnTo>
                  <a:lnTo>
                    <a:pt x="69316" y="393827"/>
                  </a:lnTo>
                  <a:lnTo>
                    <a:pt x="68135" y="394233"/>
                  </a:lnTo>
                  <a:lnTo>
                    <a:pt x="68160" y="394449"/>
                  </a:lnTo>
                  <a:lnTo>
                    <a:pt x="68287" y="395338"/>
                  </a:lnTo>
                  <a:lnTo>
                    <a:pt x="68808" y="396163"/>
                  </a:lnTo>
                  <a:lnTo>
                    <a:pt x="69291" y="397256"/>
                  </a:lnTo>
                  <a:lnTo>
                    <a:pt x="70104" y="396709"/>
                  </a:lnTo>
                  <a:lnTo>
                    <a:pt x="71005" y="396328"/>
                  </a:lnTo>
                  <a:close/>
                </a:path>
                <a:path w="1090295" h="1118870">
                  <a:moveTo>
                    <a:pt x="100139" y="354698"/>
                  </a:moveTo>
                  <a:lnTo>
                    <a:pt x="98945" y="351688"/>
                  </a:lnTo>
                  <a:lnTo>
                    <a:pt x="97396" y="351396"/>
                  </a:lnTo>
                  <a:lnTo>
                    <a:pt x="94830" y="353441"/>
                  </a:lnTo>
                  <a:lnTo>
                    <a:pt x="97116" y="353974"/>
                  </a:lnTo>
                  <a:lnTo>
                    <a:pt x="98615" y="354342"/>
                  </a:lnTo>
                  <a:lnTo>
                    <a:pt x="100139" y="354698"/>
                  </a:lnTo>
                  <a:close/>
                </a:path>
                <a:path w="1090295" h="1118870">
                  <a:moveTo>
                    <a:pt x="108165" y="331330"/>
                  </a:moveTo>
                  <a:lnTo>
                    <a:pt x="108115" y="330720"/>
                  </a:lnTo>
                  <a:lnTo>
                    <a:pt x="108064" y="330098"/>
                  </a:lnTo>
                  <a:lnTo>
                    <a:pt x="108000" y="329501"/>
                  </a:lnTo>
                  <a:lnTo>
                    <a:pt x="106375" y="328307"/>
                  </a:lnTo>
                  <a:lnTo>
                    <a:pt x="105029" y="328383"/>
                  </a:lnTo>
                  <a:lnTo>
                    <a:pt x="103682" y="331711"/>
                  </a:lnTo>
                  <a:lnTo>
                    <a:pt x="106883" y="331419"/>
                  </a:lnTo>
                  <a:lnTo>
                    <a:pt x="108165" y="331330"/>
                  </a:lnTo>
                  <a:close/>
                </a:path>
                <a:path w="1090295" h="1118870">
                  <a:moveTo>
                    <a:pt x="168059" y="956106"/>
                  </a:moveTo>
                  <a:lnTo>
                    <a:pt x="167665" y="955916"/>
                  </a:lnTo>
                  <a:lnTo>
                    <a:pt x="167284" y="955713"/>
                  </a:lnTo>
                  <a:lnTo>
                    <a:pt x="166890" y="955509"/>
                  </a:lnTo>
                  <a:lnTo>
                    <a:pt x="166141" y="956932"/>
                  </a:lnTo>
                  <a:lnTo>
                    <a:pt x="164680" y="959700"/>
                  </a:lnTo>
                  <a:lnTo>
                    <a:pt x="165049" y="959904"/>
                  </a:lnTo>
                  <a:lnTo>
                    <a:pt x="165455" y="960094"/>
                  </a:lnTo>
                  <a:lnTo>
                    <a:pt x="165849" y="960285"/>
                  </a:lnTo>
                  <a:lnTo>
                    <a:pt x="168059" y="956106"/>
                  </a:lnTo>
                  <a:close/>
                </a:path>
                <a:path w="1090295" h="1118870">
                  <a:moveTo>
                    <a:pt x="176390" y="152984"/>
                  </a:moveTo>
                  <a:lnTo>
                    <a:pt x="175348" y="152742"/>
                  </a:lnTo>
                  <a:lnTo>
                    <a:pt x="174840" y="152590"/>
                  </a:lnTo>
                  <a:lnTo>
                    <a:pt x="174244" y="156616"/>
                  </a:lnTo>
                  <a:lnTo>
                    <a:pt x="174650" y="156705"/>
                  </a:lnTo>
                  <a:lnTo>
                    <a:pt x="175082" y="156781"/>
                  </a:lnTo>
                  <a:lnTo>
                    <a:pt x="175488" y="156857"/>
                  </a:lnTo>
                  <a:lnTo>
                    <a:pt x="176085" y="154292"/>
                  </a:lnTo>
                  <a:lnTo>
                    <a:pt x="176390" y="152984"/>
                  </a:lnTo>
                  <a:close/>
                </a:path>
                <a:path w="1090295" h="1118870">
                  <a:moveTo>
                    <a:pt x="176758" y="170954"/>
                  </a:moveTo>
                  <a:lnTo>
                    <a:pt x="176276" y="169875"/>
                  </a:lnTo>
                  <a:lnTo>
                    <a:pt x="176034" y="168427"/>
                  </a:lnTo>
                  <a:lnTo>
                    <a:pt x="174675" y="169430"/>
                  </a:lnTo>
                  <a:lnTo>
                    <a:pt x="173685" y="169875"/>
                  </a:lnTo>
                  <a:lnTo>
                    <a:pt x="172948" y="171043"/>
                  </a:lnTo>
                  <a:lnTo>
                    <a:pt x="173596" y="172021"/>
                  </a:lnTo>
                  <a:lnTo>
                    <a:pt x="173850" y="172707"/>
                  </a:lnTo>
                  <a:lnTo>
                    <a:pt x="174739" y="172262"/>
                  </a:lnTo>
                  <a:lnTo>
                    <a:pt x="175806" y="171970"/>
                  </a:lnTo>
                  <a:lnTo>
                    <a:pt x="176441" y="171297"/>
                  </a:lnTo>
                  <a:lnTo>
                    <a:pt x="176758" y="170954"/>
                  </a:lnTo>
                  <a:close/>
                </a:path>
                <a:path w="1090295" h="1118870">
                  <a:moveTo>
                    <a:pt x="191198" y="647890"/>
                  </a:moveTo>
                  <a:lnTo>
                    <a:pt x="189979" y="646772"/>
                  </a:lnTo>
                  <a:lnTo>
                    <a:pt x="188950" y="647585"/>
                  </a:lnTo>
                  <a:lnTo>
                    <a:pt x="188099" y="648474"/>
                  </a:lnTo>
                  <a:lnTo>
                    <a:pt x="187236" y="649312"/>
                  </a:lnTo>
                  <a:lnTo>
                    <a:pt x="187731" y="649820"/>
                  </a:lnTo>
                  <a:lnTo>
                    <a:pt x="188264" y="650316"/>
                  </a:lnTo>
                  <a:lnTo>
                    <a:pt x="188798" y="650811"/>
                  </a:lnTo>
                  <a:lnTo>
                    <a:pt x="189585" y="649884"/>
                  </a:lnTo>
                  <a:lnTo>
                    <a:pt x="190423" y="648957"/>
                  </a:lnTo>
                  <a:lnTo>
                    <a:pt x="191198" y="647890"/>
                  </a:lnTo>
                  <a:close/>
                </a:path>
                <a:path w="1090295" h="1118870">
                  <a:moveTo>
                    <a:pt x="214909" y="1021143"/>
                  </a:moveTo>
                  <a:lnTo>
                    <a:pt x="214337" y="1019911"/>
                  </a:lnTo>
                  <a:lnTo>
                    <a:pt x="210959" y="1019467"/>
                  </a:lnTo>
                  <a:lnTo>
                    <a:pt x="211950" y="1021473"/>
                  </a:lnTo>
                  <a:lnTo>
                    <a:pt x="213169" y="1023912"/>
                  </a:lnTo>
                  <a:lnTo>
                    <a:pt x="214909" y="1021143"/>
                  </a:lnTo>
                  <a:close/>
                </a:path>
                <a:path w="1090295" h="1118870">
                  <a:moveTo>
                    <a:pt x="233565" y="873696"/>
                  </a:moveTo>
                  <a:lnTo>
                    <a:pt x="232676" y="872286"/>
                  </a:lnTo>
                  <a:lnTo>
                    <a:pt x="230022" y="869886"/>
                  </a:lnTo>
                  <a:lnTo>
                    <a:pt x="230593" y="874179"/>
                  </a:lnTo>
                  <a:lnTo>
                    <a:pt x="230962" y="876808"/>
                  </a:lnTo>
                  <a:lnTo>
                    <a:pt x="233565" y="873696"/>
                  </a:lnTo>
                  <a:close/>
                </a:path>
                <a:path w="1090295" h="1118870">
                  <a:moveTo>
                    <a:pt x="244271" y="114109"/>
                  </a:moveTo>
                  <a:lnTo>
                    <a:pt x="240880" y="111721"/>
                  </a:lnTo>
                  <a:lnTo>
                    <a:pt x="239407" y="115189"/>
                  </a:lnTo>
                  <a:lnTo>
                    <a:pt x="241058" y="115290"/>
                  </a:lnTo>
                  <a:lnTo>
                    <a:pt x="243039" y="116408"/>
                  </a:lnTo>
                  <a:lnTo>
                    <a:pt x="244271" y="114109"/>
                  </a:lnTo>
                  <a:close/>
                </a:path>
                <a:path w="1090295" h="1118870">
                  <a:moveTo>
                    <a:pt x="267385" y="552323"/>
                  </a:moveTo>
                  <a:lnTo>
                    <a:pt x="266992" y="551573"/>
                  </a:lnTo>
                  <a:lnTo>
                    <a:pt x="266827" y="550849"/>
                  </a:lnTo>
                  <a:lnTo>
                    <a:pt x="266103" y="551129"/>
                  </a:lnTo>
                  <a:lnTo>
                    <a:pt x="265163" y="551256"/>
                  </a:lnTo>
                  <a:lnTo>
                    <a:pt x="264756" y="551776"/>
                  </a:lnTo>
                  <a:lnTo>
                    <a:pt x="264401" y="552208"/>
                  </a:lnTo>
                  <a:lnTo>
                    <a:pt x="264642" y="553148"/>
                  </a:lnTo>
                  <a:lnTo>
                    <a:pt x="264629" y="553872"/>
                  </a:lnTo>
                  <a:lnTo>
                    <a:pt x="265112" y="554393"/>
                  </a:lnTo>
                  <a:lnTo>
                    <a:pt x="266090" y="555459"/>
                  </a:lnTo>
                  <a:lnTo>
                    <a:pt x="266496" y="554647"/>
                  </a:lnTo>
                  <a:lnTo>
                    <a:pt x="267081" y="553872"/>
                  </a:lnTo>
                  <a:lnTo>
                    <a:pt x="267258" y="552996"/>
                  </a:lnTo>
                  <a:lnTo>
                    <a:pt x="267385" y="552323"/>
                  </a:lnTo>
                  <a:close/>
                </a:path>
                <a:path w="1090295" h="1118870">
                  <a:moveTo>
                    <a:pt x="271551" y="793051"/>
                  </a:moveTo>
                  <a:lnTo>
                    <a:pt x="270675" y="792340"/>
                  </a:lnTo>
                  <a:lnTo>
                    <a:pt x="270167" y="791705"/>
                  </a:lnTo>
                  <a:lnTo>
                    <a:pt x="269519" y="791476"/>
                  </a:lnTo>
                  <a:lnTo>
                    <a:pt x="269151" y="791375"/>
                  </a:lnTo>
                  <a:lnTo>
                    <a:pt x="268566" y="791946"/>
                  </a:lnTo>
                  <a:lnTo>
                    <a:pt x="268046" y="792226"/>
                  </a:lnTo>
                  <a:lnTo>
                    <a:pt x="268478" y="792861"/>
                  </a:lnTo>
                  <a:lnTo>
                    <a:pt x="268808" y="793648"/>
                  </a:lnTo>
                  <a:lnTo>
                    <a:pt x="269379" y="794042"/>
                  </a:lnTo>
                  <a:lnTo>
                    <a:pt x="269633" y="794207"/>
                  </a:lnTo>
                  <a:lnTo>
                    <a:pt x="270446" y="793584"/>
                  </a:lnTo>
                  <a:lnTo>
                    <a:pt x="271551" y="793051"/>
                  </a:lnTo>
                  <a:close/>
                </a:path>
                <a:path w="1090295" h="1118870">
                  <a:moveTo>
                    <a:pt x="276948" y="671817"/>
                  </a:moveTo>
                  <a:lnTo>
                    <a:pt x="276136" y="670255"/>
                  </a:lnTo>
                  <a:lnTo>
                    <a:pt x="275323" y="668718"/>
                  </a:lnTo>
                  <a:lnTo>
                    <a:pt x="274510" y="667156"/>
                  </a:lnTo>
                  <a:lnTo>
                    <a:pt x="272846" y="670052"/>
                  </a:lnTo>
                  <a:lnTo>
                    <a:pt x="273202" y="671842"/>
                  </a:lnTo>
                  <a:lnTo>
                    <a:pt x="276948" y="671817"/>
                  </a:lnTo>
                  <a:close/>
                </a:path>
                <a:path w="1090295" h="1118870">
                  <a:moveTo>
                    <a:pt x="283400" y="402564"/>
                  </a:moveTo>
                  <a:lnTo>
                    <a:pt x="282346" y="400075"/>
                  </a:lnTo>
                  <a:lnTo>
                    <a:pt x="280708" y="400202"/>
                  </a:lnTo>
                  <a:lnTo>
                    <a:pt x="278980" y="400113"/>
                  </a:lnTo>
                  <a:lnTo>
                    <a:pt x="279095" y="402996"/>
                  </a:lnTo>
                  <a:lnTo>
                    <a:pt x="279933" y="403821"/>
                  </a:lnTo>
                  <a:lnTo>
                    <a:pt x="280263" y="403745"/>
                  </a:lnTo>
                  <a:lnTo>
                    <a:pt x="282143" y="403453"/>
                  </a:lnTo>
                  <a:lnTo>
                    <a:pt x="283400" y="402564"/>
                  </a:lnTo>
                  <a:close/>
                </a:path>
                <a:path w="1090295" h="1118870">
                  <a:moveTo>
                    <a:pt x="318300" y="1118450"/>
                  </a:moveTo>
                  <a:lnTo>
                    <a:pt x="318122" y="1117892"/>
                  </a:lnTo>
                  <a:lnTo>
                    <a:pt x="317919" y="1117346"/>
                  </a:lnTo>
                  <a:lnTo>
                    <a:pt x="317754" y="1116761"/>
                  </a:lnTo>
                  <a:lnTo>
                    <a:pt x="317144" y="1116393"/>
                  </a:lnTo>
                  <a:lnTo>
                    <a:pt x="316547" y="1115809"/>
                  </a:lnTo>
                  <a:lnTo>
                    <a:pt x="315912" y="1115758"/>
                  </a:lnTo>
                  <a:lnTo>
                    <a:pt x="315468" y="1115707"/>
                  </a:lnTo>
                  <a:lnTo>
                    <a:pt x="314515" y="1116584"/>
                  </a:lnTo>
                  <a:lnTo>
                    <a:pt x="314820" y="1117473"/>
                  </a:lnTo>
                  <a:lnTo>
                    <a:pt x="315264" y="1118323"/>
                  </a:lnTo>
                  <a:lnTo>
                    <a:pt x="315849" y="1118577"/>
                  </a:lnTo>
                  <a:lnTo>
                    <a:pt x="316547" y="1118844"/>
                  </a:lnTo>
                  <a:lnTo>
                    <a:pt x="317474" y="1118539"/>
                  </a:lnTo>
                  <a:lnTo>
                    <a:pt x="318300" y="1118450"/>
                  </a:lnTo>
                  <a:close/>
                </a:path>
                <a:path w="1090295" h="1118870">
                  <a:moveTo>
                    <a:pt x="328803" y="30772"/>
                  </a:moveTo>
                  <a:lnTo>
                    <a:pt x="327875" y="29667"/>
                  </a:lnTo>
                  <a:lnTo>
                    <a:pt x="325488" y="31419"/>
                  </a:lnTo>
                  <a:lnTo>
                    <a:pt x="324294" y="32283"/>
                  </a:lnTo>
                  <a:lnTo>
                    <a:pt x="324624" y="32753"/>
                  </a:lnTo>
                  <a:lnTo>
                    <a:pt x="324980" y="33235"/>
                  </a:lnTo>
                  <a:lnTo>
                    <a:pt x="325297" y="33718"/>
                  </a:lnTo>
                  <a:lnTo>
                    <a:pt x="327634" y="31750"/>
                  </a:lnTo>
                  <a:lnTo>
                    <a:pt x="328803" y="30772"/>
                  </a:lnTo>
                  <a:close/>
                </a:path>
                <a:path w="1090295" h="1118870">
                  <a:moveTo>
                    <a:pt x="345287" y="900950"/>
                  </a:moveTo>
                  <a:lnTo>
                    <a:pt x="344805" y="900582"/>
                  </a:lnTo>
                  <a:lnTo>
                    <a:pt x="343877" y="899858"/>
                  </a:lnTo>
                  <a:lnTo>
                    <a:pt x="342874" y="901357"/>
                  </a:lnTo>
                  <a:lnTo>
                    <a:pt x="341896" y="902881"/>
                  </a:lnTo>
                  <a:lnTo>
                    <a:pt x="340893" y="904392"/>
                  </a:lnTo>
                  <a:lnTo>
                    <a:pt x="341249" y="904646"/>
                  </a:lnTo>
                  <a:lnTo>
                    <a:pt x="341579" y="904900"/>
                  </a:lnTo>
                  <a:lnTo>
                    <a:pt x="341909" y="905141"/>
                  </a:lnTo>
                  <a:lnTo>
                    <a:pt x="344157" y="902347"/>
                  </a:lnTo>
                  <a:lnTo>
                    <a:pt x="345287" y="900950"/>
                  </a:lnTo>
                  <a:close/>
                </a:path>
                <a:path w="1090295" h="1118870">
                  <a:moveTo>
                    <a:pt x="365709" y="1009815"/>
                  </a:moveTo>
                  <a:lnTo>
                    <a:pt x="365582" y="1009129"/>
                  </a:lnTo>
                  <a:lnTo>
                    <a:pt x="365658" y="1008227"/>
                  </a:lnTo>
                  <a:lnTo>
                    <a:pt x="364731" y="1007249"/>
                  </a:lnTo>
                  <a:lnTo>
                    <a:pt x="363829" y="1007071"/>
                  </a:lnTo>
                  <a:lnTo>
                    <a:pt x="363093" y="1006754"/>
                  </a:lnTo>
                  <a:lnTo>
                    <a:pt x="362737" y="1007275"/>
                  </a:lnTo>
                  <a:lnTo>
                    <a:pt x="362559" y="1007529"/>
                  </a:lnTo>
                  <a:lnTo>
                    <a:pt x="363334" y="1008430"/>
                  </a:lnTo>
                  <a:lnTo>
                    <a:pt x="364121" y="1009345"/>
                  </a:lnTo>
                  <a:lnTo>
                    <a:pt x="364896" y="1010259"/>
                  </a:lnTo>
                  <a:lnTo>
                    <a:pt x="365163" y="1010119"/>
                  </a:lnTo>
                  <a:lnTo>
                    <a:pt x="365709" y="1009815"/>
                  </a:lnTo>
                  <a:close/>
                </a:path>
                <a:path w="1090295" h="1118870">
                  <a:moveTo>
                    <a:pt x="368884" y="610527"/>
                  </a:moveTo>
                  <a:lnTo>
                    <a:pt x="368757" y="607479"/>
                  </a:lnTo>
                  <a:lnTo>
                    <a:pt x="367030" y="609155"/>
                  </a:lnTo>
                  <a:lnTo>
                    <a:pt x="365963" y="610184"/>
                  </a:lnTo>
                  <a:lnTo>
                    <a:pt x="364871" y="611263"/>
                  </a:lnTo>
                  <a:lnTo>
                    <a:pt x="365404" y="611606"/>
                  </a:lnTo>
                  <a:lnTo>
                    <a:pt x="365899" y="612267"/>
                  </a:lnTo>
                  <a:lnTo>
                    <a:pt x="366433" y="612254"/>
                  </a:lnTo>
                  <a:lnTo>
                    <a:pt x="368884" y="612254"/>
                  </a:lnTo>
                  <a:lnTo>
                    <a:pt x="368884" y="610527"/>
                  </a:lnTo>
                  <a:close/>
                </a:path>
                <a:path w="1090295" h="1118870">
                  <a:moveTo>
                    <a:pt x="432231" y="528396"/>
                  </a:moveTo>
                  <a:lnTo>
                    <a:pt x="432079" y="526935"/>
                  </a:lnTo>
                  <a:lnTo>
                    <a:pt x="430250" y="525754"/>
                  </a:lnTo>
                  <a:lnTo>
                    <a:pt x="429945" y="525589"/>
                  </a:lnTo>
                  <a:lnTo>
                    <a:pt x="428815" y="526008"/>
                  </a:lnTo>
                  <a:lnTo>
                    <a:pt x="427748" y="528370"/>
                  </a:lnTo>
                  <a:lnTo>
                    <a:pt x="428193" y="529742"/>
                  </a:lnTo>
                  <a:lnTo>
                    <a:pt x="430644" y="529996"/>
                  </a:lnTo>
                  <a:lnTo>
                    <a:pt x="432231" y="528396"/>
                  </a:lnTo>
                  <a:close/>
                </a:path>
                <a:path w="1090295" h="1118870">
                  <a:moveTo>
                    <a:pt x="434098" y="425729"/>
                  </a:moveTo>
                  <a:lnTo>
                    <a:pt x="433920" y="424764"/>
                  </a:lnTo>
                  <a:lnTo>
                    <a:pt x="433565" y="423976"/>
                  </a:lnTo>
                  <a:lnTo>
                    <a:pt x="432841" y="423214"/>
                  </a:lnTo>
                  <a:lnTo>
                    <a:pt x="432015" y="423570"/>
                  </a:lnTo>
                  <a:lnTo>
                    <a:pt x="431444" y="423659"/>
                  </a:lnTo>
                  <a:lnTo>
                    <a:pt x="432003" y="425450"/>
                  </a:lnTo>
                  <a:lnTo>
                    <a:pt x="432384" y="426707"/>
                  </a:lnTo>
                  <a:lnTo>
                    <a:pt x="433247" y="426097"/>
                  </a:lnTo>
                  <a:lnTo>
                    <a:pt x="434098" y="425729"/>
                  </a:lnTo>
                  <a:close/>
                </a:path>
                <a:path w="1090295" h="1118870">
                  <a:moveTo>
                    <a:pt x="435381" y="416877"/>
                  </a:moveTo>
                  <a:lnTo>
                    <a:pt x="434962" y="416242"/>
                  </a:lnTo>
                  <a:lnTo>
                    <a:pt x="434568" y="415607"/>
                  </a:lnTo>
                  <a:lnTo>
                    <a:pt x="434162" y="414972"/>
                  </a:lnTo>
                  <a:lnTo>
                    <a:pt x="433247" y="415734"/>
                  </a:lnTo>
                  <a:lnTo>
                    <a:pt x="432308" y="416483"/>
                  </a:lnTo>
                  <a:lnTo>
                    <a:pt x="431444" y="417296"/>
                  </a:lnTo>
                  <a:lnTo>
                    <a:pt x="431965" y="418261"/>
                  </a:lnTo>
                  <a:lnTo>
                    <a:pt x="433171" y="417830"/>
                  </a:lnTo>
                  <a:lnTo>
                    <a:pt x="434276" y="417360"/>
                  </a:lnTo>
                  <a:lnTo>
                    <a:pt x="435381" y="416877"/>
                  </a:lnTo>
                  <a:close/>
                </a:path>
                <a:path w="1090295" h="1118870">
                  <a:moveTo>
                    <a:pt x="439064" y="489191"/>
                  </a:moveTo>
                  <a:lnTo>
                    <a:pt x="438734" y="488505"/>
                  </a:lnTo>
                  <a:lnTo>
                    <a:pt x="438594" y="487603"/>
                  </a:lnTo>
                  <a:lnTo>
                    <a:pt x="435902" y="488035"/>
                  </a:lnTo>
                  <a:lnTo>
                    <a:pt x="435635" y="489458"/>
                  </a:lnTo>
                  <a:lnTo>
                    <a:pt x="436562" y="492607"/>
                  </a:lnTo>
                  <a:lnTo>
                    <a:pt x="437654" y="491223"/>
                  </a:lnTo>
                  <a:lnTo>
                    <a:pt x="438391" y="490474"/>
                  </a:lnTo>
                  <a:lnTo>
                    <a:pt x="439064" y="489191"/>
                  </a:lnTo>
                  <a:close/>
                </a:path>
                <a:path w="1090295" h="1118870">
                  <a:moveTo>
                    <a:pt x="458050" y="171577"/>
                  </a:moveTo>
                  <a:lnTo>
                    <a:pt x="456996" y="170929"/>
                  </a:lnTo>
                  <a:lnTo>
                    <a:pt x="456463" y="170624"/>
                  </a:lnTo>
                  <a:lnTo>
                    <a:pt x="455891" y="171234"/>
                  </a:lnTo>
                  <a:lnTo>
                    <a:pt x="455231" y="171780"/>
                  </a:lnTo>
                  <a:lnTo>
                    <a:pt x="454533" y="173113"/>
                  </a:lnTo>
                  <a:lnTo>
                    <a:pt x="454596" y="173926"/>
                  </a:lnTo>
                  <a:lnTo>
                    <a:pt x="454494" y="174637"/>
                  </a:lnTo>
                  <a:lnTo>
                    <a:pt x="454914" y="174840"/>
                  </a:lnTo>
                  <a:lnTo>
                    <a:pt x="455739" y="175221"/>
                  </a:lnTo>
                  <a:lnTo>
                    <a:pt x="456514" y="174015"/>
                  </a:lnTo>
                  <a:lnTo>
                    <a:pt x="457276" y="172783"/>
                  </a:lnTo>
                  <a:lnTo>
                    <a:pt x="458050" y="171577"/>
                  </a:lnTo>
                  <a:close/>
                </a:path>
                <a:path w="1090295" h="1118870">
                  <a:moveTo>
                    <a:pt x="458114" y="929436"/>
                  </a:moveTo>
                  <a:lnTo>
                    <a:pt x="458012" y="927862"/>
                  </a:lnTo>
                  <a:lnTo>
                    <a:pt x="457911" y="926287"/>
                  </a:lnTo>
                  <a:lnTo>
                    <a:pt x="457822" y="924712"/>
                  </a:lnTo>
                  <a:lnTo>
                    <a:pt x="457415" y="924750"/>
                  </a:lnTo>
                  <a:lnTo>
                    <a:pt x="457034" y="924788"/>
                  </a:lnTo>
                  <a:lnTo>
                    <a:pt x="456628" y="924839"/>
                  </a:lnTo>
                  <a:lnTo>
                    <a:pt x="456996" y="929322"/>
                  </a:lnTo>
                  <a:lnTo>
                    <a:pt x="457377" y="929347"/>
                  </a:lnTo>
                  <a:lnTo>
                    <a:pt x="458114" y="929436"/>
                  </a:lnTo>
                  <a:close/>
                </a:path>
                <a:path w="1090295" h="1118870">
                  <a:moveTo>
                    <a:pt x="520877" y="726440"/>
                  </a:moveTo>
                  <a:lnTo>
                    <a:pt x="520534" y="725220"/>
                  </a:lnTo>
                  <a:lnTo>
                    <a:pt x="519836" y="724446"/>
                  </a:lnTo>
                  <a:lnTo>
                    <a:pt x="519125" y="723836"/>
                  </a:lnTo>
                  <a:lnTo>
                    <a:pt x="518998" y="723722"/>
                  </a:lnTo>
                  <a:lnTo>
                    <a:pt x="517474" y="724712"/>
                  </a:lnTo>
                  <a:lnTo>
                    <a:pt x="517664" y="725932"/>
                  </a:lnTo>
                  <a:lnTo>
                    <a:pt x="518312" y="726732"/>
                  </a:lnTo>
                  <a:lnTo>
                    <a:pt x="519074" y="728116"/>
                  </a:lnTo>
                  <a:lnTo>
                    <a:pt x="519938" y="727113"/>
                  </a:lnTo>
                  <a:lnTo>
                    <a:pt x="520877" y="726440"/>
                  </a:lnTo>
                  <a:close/>
                </a:path>
                <a:path w="1090295" h="1118870">
                  <a:moveTo>
                    <a:pt x="531850" y="477837"/>
                  </a:moveTo>
                  <a:lnTo>
                    <a:pt x="530352" y="475970"/>
                  </a:lnTo>
                  <a:lnTo>
                    <a:pt x="528345" y="473430"/>
                  </a:lnTo>
                  <a:lnTo>
                    <a:pt x="528421" y="477393"/>
                  </a:lnTo>
                  <a:lnTo>
                    <a:pt x="531850" y="477837"/>
                  </a:lnTo>
                  <a:close/>
                </a:path>
                <a:path w="1090295" h="1118870">
                  <a:moveTo>
                    <a:pt x="536498" y="77076"/>
                  </a:moveTo>
                  <a:lnTo>
                    <a:pt x="533273" y="77952"/>
                  </a:lnTo>
                  <a:lnTo>
                    <a:pt x="531025" y="78752"/>
                  </a:lnTo>
                  <a:lnTo>
                    <a:pt x="531025" y="82130"/>
                  </a:lnTo>
                  <a:lnTo>
                    <a:pt x="533019" y="81000"/>
                  </a:lnTo>
                  <a:lnTo>
                    <a:pt x="535762" y="80594"/>
                  </a:lnTo>
                  <a:lnTo>
                    <a:pt x="536498" y="77076"/>
                  </a:lnTo>
                  <a:close/>
                </a:path>
                <a:path w="1090295" h="1118870">
                  <a:moveTo>
                    <a:pt x="590969" y="363613"/>
                  </a:moveTo>
                  <a:lnTo>
                    <a:pt x="590118" y="362292"/>
                  </a:lnTo>
                  <a:lnTo>
                    <a:pt x="589711" y="361442"/>
                  </a:lnTo>
                  <a:lnTo>
                    <a:pt x="589051" y="360883"/>
                  </a:lnTo>
                  <a:lnTo>
                    <a:pt x="588886" y="360730"/>
                  </a:lnTo>
                  <a:lnTo>
                    <a:pt x="587425" y="361543"/>
                  </a:lnTo>
                  <a:lnTo>
                    <a:pt x="587286" y="362699"/>
                  </a:lnTo>
                  <a:lnTo>
                    <a:pt x="587756" y="363689"/>
                  </a:lnTo>
                  <a:lnTo>
                    <a:pt x="588340" y="364134"/>
                  </a:lnTo>
                  <a:lnTo>
                    <a:pt x="588683" y="364401"/>
                  </a:lnTo>
                  <a:lnTo>
                    <a:pt x="589635" y="363893"/>
                  </a:lnTo>
                  <a:lnTo>
                    <a:pt x="590969" y="363613"/>
                  </a:lnTo>
                  <a:close/>
                </a:path>
                <a:path w="1090295" h="1118870">
                  <a:moveTo>
                    <a:pt x="604532" y="817410"/>
                  </a:moveTo>
                  <a:lnTo>
                    <a:pt x="604100" y="817333"/>
                  </a:lnTo>
                  <a:lnTo>
                    <a:pt x="603669" y="817257"/>
                  </a:lnTo>
                  <a:lnTo>
                    <a:pt x="603224" y="817168"/>
                  </a:lnTo>
                  <a:lnTo>
                    <a:pt x="602894" y="819454"/>
                  </a:lnTo>
                  <a:lnTo>
                    <a:pt x="602716" y="820610"/>
                  </a:lnTo>
                  <a:lnTo>
                    <a:pt x="603059" y="820686"/>
                  </a:lnTo>
                  <a:lnTo>
                    <a:pt x="603402" y="820737"/>
                  </a:lnTo>
                  <a:lnTo>
                    <a:pt x="603732" y="820813"/>
                  </a:lnTo>
                  <a:lnTo>
                    <a:pt x="604532" y="817410"/>
                  </a:lnTo>
                  <a:close/>
                </a:path>
                <a:path w="1090295" h="1118870">
                  <a:moveTo>
                    <a:pt x="611466" y="937691"/>
                  </a:moveTo>
                  <a:lnTo>
                    <a:pt x="610743" y="937488"/>
                  </a:lnTo>
                  <a:lnTo>
                    <a:pt x="610031" y="937310"/>
                  </a:lnTo>
                  <a:lnTo>
                    <a:pt x="609307" y="937107"/>
                  </a:lnTo>
                  <a:lnTo>
                    <a:pt x="609015" y="938250"/>
                  </a:lnTo>
                  <a:lnTo>
                    <a:pt x="608761" y="939406"/>
                  </a:lnTo>
                  <a:lnTo>
                    <a:pt x="608482" y="940536"/>
                  </a:lnTo>
                  <a:lnTo>
                    <a:pt x="609028" y="940701"/>
                  </a:lnTo>
                  <a:lnTo>
                    <a:pt x="609574" y="940892"/>
                  </a:lnTo>
                  <a:lnTo>
                    <a:pt x="610120" y="941044"/>
                  </a:lnTo>
                  <a:lnTo>
                    <a:pt x="610565" y="939927"/>
                  </a:lnTo>
                  <a:lnTo>
                    <a:pt x="611009" y="938822"/>
                  </a:lnTo>
                  <a:lnTo>
                    <a:pt x="611466" y="937691"/>
                  </a:lnTo>
                  <a:close/>
                </a:path>
                <a:path w="1090295" h="1118870">
                  <a:moveTo>
                    <a:pt x="617474" y="444068"/>
                  </a:moveTo>
                  <a:lnTo>
                    <a:pt x="615594" y="441007"/>
                  </a:lnTo>
                  <a:lnTo>
                    <a:pt x="614324" y="440359"/>
                  </a:lnTo>
                  <a:lnTo>
                    <a:pt x="612368" y="441998"/>
                  </a:lnTo>
                  <a:lnTo>
                    <a:pt x="612470" y="443306"/>
                  </a:lnTo>
                  <a:lnTo>
                    <a:pt x="613803" y="443611"/>
                  </a:lnTo>
                  <a:lnTo>
                    <a:pt x="615061" y="443750"/>
                  </a:lnTo>
                  <a:lnTo>
                    <a:pt x="617474" y="444068"/>
                  </a:lnTo>
                  <a:close/>
                </a:path>
                <a:path w="1090295" h="1118870">
                  <a:moveTo>
                    <a:pt x="619061" y="923048"/>
                  </a:moveTo>
                  <a:lnTo>
                    <a:pt x="618147" y="922718"/>
                  </a:lnTo>
                  <a:lnTo>
                    <a:pt x="617677" y="922566"/>
                  </a:lnTo>
                  <a:lnTo>
                    <a:pt x="616445" y="925385"/>
                  </a:lnTo>
                  <a:lnTo>
                    <a:pt x="615797" y="926795"/>
                  </a:lnTo>
                  <a:lnTo>
                    <a:pt x="616686" y="927188"/>
                  </a:lnTo>
                  <a:lnTo>
                    <a:pt x="617143" y="927379"/>
                  </a:lnTo>
                  <a:lnTo>
                    <a:pt x="619061" y="923048"/>
                  </a:lnTo>
                  <a:close/>
                </a:path>
                <a:path w="1090295" h="1118870">
                  <a:moveTo>
                    <a:pt x="649427" y="840206"/>
                  </a:moveTo>
                  <a:lnTo>
                    <a:pt x="648817" y="838962"/>
                  </a:lnTo>
                  <a:lnTo>
                    <a:pt x="648169" y="837730"/>
                  </a:lnTo>
                  <a:lnTo>
                    <a:pt x="647179" y="835723"/>
                  </a:lnTo>
                  <a:lnTo>
                    <a:pt x="645134" y="838898"/>
                  </a:lnTo>
                  <a:lnTo>
                    <a:pt x="646531" y="839927"/>
                  </a:lnTo>
                  <a:lnTo>
                    <a:pt x="648081" y="840803"/>
                  </a:lnTo>
                  <a:lnTo>
                    <a:pt x="648271" y="840930"/>
                  </a:lnTo>
                  <a:lnTo>
                    <a:pt x="648741" y="840536"/>
                  </a:lnTo>
                  <a:lnTo>
                    <a:pt x="649427" y="840206"/>
                  </a:lnTo>
                  <a:close/>
                </a:path>
                <a:path w="1090295" h="1118870">
                  <a:moveTo>
                    <a:pt x="649808" y="535025"/>
                  </a:moveTo>
                  <a:lnTo>
                    <a:pt x="647992" y="532180"/>
                  </a:lnTo>
                  <a:lnTo>
                    <a:pt x="646633" y="535838"/>
                  </a:lnTo>
                  <a:lnTo>
                    <a:pt x="645934" y="537679"/>
                  </a:lnTo>
                  <a:lnTo>
                    <a:pt x="647357" y="536155"/>
                  </a:lnTo>
                  <a:lnTo>
                    <a:pt x="649808" y="535025"/>
                  </a:lnTo>
                  <a:close/>
                </a:path>
                <a:path w="1090295" h="1118870">
                  <a:moveTo>
                    <a:pt x="656209" y="575830"/>
                  </a:moveTo>
                  <a:lnTo>
                    <a:pt x="655142" y="574890"/>
                  </a:lnTo>
                  <a:lnTo>
                    <a:pt x="653161" y="575754"/>
                  </a:lnTo>
                  <a:lnTo>
                    <a:pt x="652284" y="577151"/>
                  </a:lnTo>
                  <a:lnTo>
                    <a:pt x="653643" y="580529"/>
                  </a:lnTo>
                  <a:lnTo>
                    <a:pt x="654786" y="578472"/>
                  </a:lnTo>
                  <a:lnTo>
                    <a:pt x="656209" y="575830"/>
                  </a:lnTo>
                  <a:close/>
                </a:path>
                <a:path w="1090295" h="1118870">
                  <a:moveTo>
                    <a:pt x="660412" y="943292"/>
                  </a:moveTo>
                  <a:lnTo>
                    <a:pt x="659676" y="941984"/>
                  </a:lnTo>
                  <a:lnTo>
                    <a:pt x="659434" y="941044"/>
                  </a:lnTo>
                  <a:lnTo>
                    <a:pt x="658431" y="940460"/>
                  </a:lnTo>
                  <a:lnTo>
                    <a:pt x="657542" y="940993"/>
                  </a:lnTo>
                  <a:lnTo>
                    <a:pt x="656856" y="941171"/>
                  </a:lnTo>
                  <a:lnTo>
                    <a:pt x="657072" y="941908"/>
                  </a:lnTo>
                  <a:lnTo>
                    <a:pt x="657110" y="942911"/>
                  </a:lnTo>
                  <a:lnTo>
                    <a:pt x="657593" y="943292"/>
                  </a:lnTo>
                  <a:lnTo>
                    <a:pt x="658037" y="943648"/>
                  </a:lnTo>
                  <a:lnTo>
                    <a:pt x="659003" y="943330"/>
                  </a:lnTo>
                  <a:lnTo>
                    <a:pt x="660412" y="943292"/>
                  </a:lnTo>
                  <a:close/>
                </a:path>
                <a:path w="1090295" h="1118870">
                  <a:moveTo>
                    <a:pt x="673100" y="194017"/>
                  </a:moveTo>
                  <a:lnTo>
                    <a:pt x="671791" y="193560"/>
                  </a:lnTo>
                  <a:lnTo>
                    <a:pt x="670521" y="193027"/>
                  </a:lnTo>
                  <a:lnTo>
                    <a:pt x="669163" y="192709"/>
                  </a:lnTo>
                  <a:lnTo>
                    <a:pt x="668934" y="192671"/>
                  </a:lnTo>
                  <a:lnTo>
                    <a:pt x="668489" y="193497"/>
                  </a:lnTo>
                  <a:lnTo>
                    <a:pt x="667880" y="194259"/>
                  </a:lnTo>
                  <a:lnTo>
                    <a:pt x="669747" y="194703"/>
                  </a:lnTo>
                  <a:lnTo>
                    <a:pt x="671245" y="195046"/>
                  </a:lnTo>
                  <a:lnTo>
                    <a:pt x="672731" y="195414"/>
                  </a:lnTo>
                  <a:lnTo>
                    <a:pt x="673100" y="194017"/>
                  </a:lnTo>
                  <a:close/>
                </a:path>
                <a:path w="1090295" h="1118870">
                  <a:moveTo>
                    <a:pt x="709015" y="299250"/>
                  </a:moveTo>
                  <a:lnTo>
                    <a:pt x="707809" y="296646"/>
                  </a:lnTo>
                  <a:lnTo>
                    <a:pt x="707186" y="295338"/>
                  </a:lnTo>
                  <a:lnTo>
                    <a:pt x="706805" y="295503"/>
                  </a:lnTo>
                  <a:lnTo>
                    <a:pt x="706412" y="295630"/>
                  </a:lnTo>
                  <a:lnTo>
                    <a:pt x="706018" y="295808"/>
                  </a:lnTo>
                  <a:lnTo>
                    <a:pt x="707364" y="299935"/>
                  </a:lnTo>
                  <a:lnTo>
                    <a:pt x="707910" y="299720"/>
                  </a:lnTo>
                  <a:lnTo>
                    <a:pt x="708456" y="299478"/>
                  </a:lnTo>
                  <a:lnTo>
                    <a:pt x="709015" y="299250"/>
                  </a:lnTo>
                  <a:close/>
                </a:path>
                <a:path w="1090295" h="1118870">
                  <a:moveTo>
                    <a:pt x="716064" y="629627"/>
                  </a:moveTo>
                  <a:lnTo>
                    <a:pt x="713651" y="630377"/>
                  </a:lnTo>
                  <a:lnTo>
                    <a:pt x="711898" y="630199"/>
                  </a:lnTo>
                  <a:lnTo>
                    <a:pt x="711733" y="630364"/>
                  </a:lnTo>
                  <a:lnTo>
                    <a:pt x="711517" y="630516"/>
                  </a:lnTo>
                  <a:lnTo>
                    <a:pt x="711454" y="630682"/>
                  </a:lnTo>
                  <a:lnTo>
                    <a:pt x="711403" y="630847"/>
                  </a:lnTo>
                  <a:lnTo>
                    <a:pt x="711441" y="631202"/>
                  </a:lnTo>
                  <a:lnTo>
                    <a:pt x="712851" y="631990"/>
                  </a:lnTo>
                  <a:lnTo>
                    <a:pt x="714171" y="632688"/>
                  </a:lnTo>
                  <a:lnTo>
                    <a:pt x="715695" y="633501"/>
                  </a:lnTo>
                  <a:lnTo>
                    <a:pt x="716064" y="629627"/>
                  </a:lnTo>
                  <a:close/>
                </a:path>
                <a:path w="1090295" h="1118870">
                  <a:moveTo>
                    <a:pt x="737908" y="624382"/>
                  </a:moveTo>
                  <a:lnTo>
                    <a:pt x="736600" y="621728"/>
                  </a:lnTo>
                  <a:lnTo>
                    <a:pt x="735025" y="620077"/>
                  </a:lnTo>
                  <a:lnTo>
                    <a:pt x="732028" y="622998"/>
                  </a:lnTo>
                  <a:lnTo>
                    <a:pt x="734377" y="623557"/>
                  </a:lnTo>
                  <a:lnTo>
                    <a:pt x="737908" y="624382"/>
                  </a:lnTo>
                  <a:close/>
                </a:path>
                <a:path w="1090295" h="1118870">
                  <a:moveTo>
                    <a:pt x="759320" y="128879"/>
                  </a:moveTo>
                  <a:lnTo>
                    <a:pt x="758761" y="128701"/>
                  </a:lnTo>
                  <a:lnTo>
                    <a:pt x="758190" y="128485"/>
                  </a:lnTo>
                  <a:lnTo>
                    <a:pt x="757643" y="128308"/>
                  </a:lnTo>
                  <a:lnTo>
                    <a:pt x="757174" y="129628"/>
                  </a:lnTo>
                  <a:lnTo>
                    <a:pt x="756704" y="130962"/>
                  </a:lnTo>
                  <a:lnTo>
                    <a:pt x="756221" y="132270"/>
                  </a:lnTo>
                  <a:lnTo>
                    <a:pt x="757339" y="132676"/>
                  </a:lnTo>
                  <a:lnTo>
                    <a:pt x="757885" y="132854"/>
                  </a:lnTo>
                  <a:lnTo>
                    <a:pt x="758367" y="131533"/>
                  </a:lnTo>
                  <a:lnTo>
                    <a:pt x="759320" y="128879"/>
                  </a:lnTo>
                  <a:close/>
                </a:path>
                <a:path w="1090295" h="1118870">
                  <a:moveTo>
                    <a:pt x="762304" y="1098626"/>
                  </a:moveTo>
                  <a:lnTo>
                    <a:pt x="759561" y="1099070"/>
                  </a:lnTo>
                  <a:lnTo>
                    <a:pt x="758037" y="1099870"/>
                  </a:lnTo>
                  <a:lnTo>
                    <a:pt x="758101" y="1102791"/>
                  </a:lnTo>
                  <a:lnTo>
                    <a:pt x="761034" y="1102842"/>
                  </a:lnTo>
                  <a:lnTo>
                    <a:pt x="761860" y="1101356"/>
                  </a:lnTo>
                  <a:lnTo>
                    <a:pt x="762304" y="1098626"/>
                  </a:lnTo>
                  <a:close/>
                </a:path>
                <a:path w="1090295" h="1118870">
                  <a:moveTo>
                    <a:pt x="775728" y="3124"/>
                  </a:moveTo>
                  <a:lnTo>
                    <a:pt x="773734" y="0"/>
                  </a:lnTo>
                  <a:lnTo>
                    <a:pt x="772833" y="2159"/>
                  </a:lnTo>
                  <a:lnTo>
                    <a:pt x="772248" y="3467"/>
                  </a:lnTo>
                  <a:lnTo>
                    <a:pt x="771690" y="4800"/>
                  </a:lnTo>
                  <a:lnTo>
                    <a:pt x="772134" y="5016"/>
                  </a:lnTo>
                  <a:lnTo>
                    <a:pt x="773036" y="5486"/>
                  </a:lnTo>
                  <a:lnTo>
                    <a:pt x="774344" y="4305"/>
                  </a:lnTo>
                  <a:lnTo>
                    <a:pt x="775728" y="3124"/>
                  </a:lnTo>
                  <a:close/>
                </a:path>
                <a:path w="1090295" h="1118870">
                  <a:moveTo>
                    <a:pt x="778052" y="980592"/>
                  </a:moveTo>
                  <a:lnTo>
                    <a:pt x="775385" y="978535"/>
                  </a:lnTo>
                  <a:lnTo>
                    <a:pt x="775373" y="980592"/>
                  </a:lnTo>
                  <a:lnTo>
                    <a:pt x="775335" y="984377"/>
                  </a:lnTo>
                  <a:lnTo>
                    <a:pt x="777557" y="981925"/>
                  </a:lnTo>
                  <a:lnTo>
                    <a:pt x="778052" y="980592"/>
                  </a:lnTo>
                  <a:close/>
                </a:path>
                <a:path w="1090295" h="1118870">
                  <a:moveTo>
                    <a:pt x="789203" y="396684"/>
                  </a:moveTo>
                  <a:lnTo>
                    <a:pt x="788314" y="395909"/>
                  </a:lnTo>
                  <a:lnTo>
                    <a:pt x="786587" y="394347"/>
                  </a:lnTo>
                  <a:lnTo>
                    <a:pt x="785723" y="395693"/>
                  </a:lnTo>
                  <a:lnTo>
                    <a:pt x="786155" y="396062"/>
                  </a:lnTo>
                  <a:lnTo>
                    <a:pt x="786549" y="396633"/>
                  </a:lnTo>
                  <a:lnTo>
                    <a:pt x="787057" y="396748"/>
                  </a:lnTo>
                  <a:lnTo>
                    <a:pt x="787717" y="396913"/>
                  </a:lnTo>
                  <a:lnTo>
                    <a:pt x="788479" y="396748"/>
                  </a:lnTo>
                  <a:lnTo>
                    <a:pt x="789203" y="396684"/>
                  </a:lnTo>
                  <a:close/>
                </a:path>
                <a:path w="1090295" h="1118870">
                  <a:moveTo>
                    <a:pt x="792619" y="682117"/>
                  </a:moveTo>
                  <a:lnTo>
                    <a:pt x="792124" y="681177"/>
                  </a:lnTo>
                  <a:lnTo>
                    <a:pt x="791362" y="680593"/>
                  </a:lnTo>
                  <a:lnTo>
                    <a:pt x="790790" y="680161"/>
                  </a:lnTo>
                  <a:lnTo>
                    <a:pt x="789851" y="680173"/>
                  </a:lnTo>
                  <a:lnTo>
                    <a:pt x="789076" y="679996"/>
                  </a:lnTo>
                  <a:lnTo>
                    <a:pt x="788911" y="680313"/>
                  </a:lnTo>
                  <a:lnTo>
                    <a:pt x="788746" y="680643"/>
                  </a:lnTo>
                  <a:lnTo>
                    <a:pt x="788555" y="680974"/>
                  </a:lnTo>
                  <a:lnTo>
                    <a:pt x="789851" y="681875"/>
                  </a:lnTo>
                  <a:lnTo>
                    <a:pt x="792467" y="683679"/>
                  </a:lnTo>
                  <a:lnTo>
                    <a:pt x="792619" y="682117"/>
                  </a:lnTo>
                  <a:close/>
                </a:path>
                <a:path w="1090295" h="1118870">
                  <a:moveTo>
                    <a:pt x="816356" y="527342"/>
                  </a:moveTo>
                  <a:lnTo>
                    <a:pt x="816013" y="526199"/>
                  </a:lnTo>
                  <a:lnTo>
                    <a:pt x="814451" y="526630"/>
                  </a:lnTo>
                  <a:lnTo>
                    <a:pt x="811339" y="527570"/>
                  </a:lnTo>
                  <a:lnTo>
                    <a:pt x="811453" y="527977"/>
                  </a:lnTo>
                  <a:lnTo>
                    <a:pt x="811580" y="528358"/>
                  </a:lnTo>
                  <a:lnTo>
                    <a:pt x="811695" y="528789"/>
                  </a:lnTo>
                  <a:lnTo>
                    <a:pt x="813257" y="528307"/>
                  </a:lnTo>
                  <a:lnTo>
                    <a:pt x="816356" y="527342"/>
                  </a:lnTo>
                  <a:close/>
                </a:path>
                <a:path w="1090295" h="1118870">
                  <a:moveTo>
                    <a:pt x="838288" y="487718"/>
                  </a:moveTo>
                  <a:lnTo>
                    <a:pt x="838085" y="485927"/>
                  </a:lnTo>
                  <a:lnTo>
                    <a:pt x="837628" y="481965"/>
                  </a:lnTo>
                  <a:lnTo>
                    <a:pt x="834034" y="484403"/>
                  </a:lnTo>
                  <a:lnTo>
                    <a:pt x="836091" y="486117"/>
                  </a:lnTo>
                  <a:lnTo>
                    <a:pt x="838288" y="487718"/>
                  </a:lnTo>
                  <a:close/>
                </a:path>
                <a:path w="1090295" h="1118870">
                  <a:moveTo>
                    <a:pt x="838441" y="206159"/>
                  </a:moveTo>
                  <a:lnTo>
                    <a:pt x="837768" y="204431"/>
                  </a:lnTo>
                  <a:lnTo>
                    <a:pt x="836447" y="200964"/>
                  </a:lnTo>
                  <a:lnTo>
                    <a:pt x="835304" y="203454"/>
                  </a:lnTo>
                  <a:lnTo>
                    <a:pt x="835914" y="205206"/>
                  </a:lnTo>
                  <a:lnTo>
                    <a:pt x="838441" y="206159"/>
                  </a:lnTo>
                  <a:close/>
                </a:path>
                <a:path w="1090295" h="1118870">
                  <a:moveTo>
                    <a:pt x="845261" y="1110615"/>
                  </a:moveTo>
                  <a:lnTo>
                    <a:pt x="844842" y="1109713"/>
                  </a:lnTo>
                  <a:lnTo>
                    <a:pt x="844473" y="1108735"/>
                  </a:lnTo>
                  <a:lnTo>
                    <a:pt x="843457" y="1108989"/>
                  </a:lnTo>
                  <a:lnTo>
                    <a:pt x="842530" y="1109357"/>
                  </a:lnTo>
                  <a:lnTo>
                    <a:pt x="841590" y="1109929"/>
                  </a:lnTo>
                  <a:lnTo>
                    <a:pt x="842111" y="1111427"/>
                  </a:lnTo>
                  <a:lnTo>
                    <a:pt x="843140" y="1111275"/>
                  </a:lnTo>
                  <a:lnTo>
                    <a:pt x="844067" y="1110970"/>
                  </a:lnTo>
                  <a:lnTo>
                    <a:pt x="845261" y="1110615"/>
                  </a:lnTo>
                  <a:close/>
                </a:path>
                <a:path w="1090295" h="1118870">
                  <a:moveTo>
                    <a:pt x="873823" y="306501"/>
                  </a:moveTo>
                  <a:lnTo>
                    <a:pt x="872515" y="303644"/>
                  </a:lnTo>
                  <a:lnTo>
                    <a:pt x="871359" y="302882"/>
                  </a:lnTo>
                  <a:lnTo>
                    <a:pt x="869416" y="303885"/>
                  </a:lnTo>
                  <a:lnTo>
                    <a:pt x="869124" y="304050"/>
                  </a:lnTo>
                  <a:lnTo>
                    <a:pt x="869010" y="304609"/>
                  </a:lnTo>
                  <a:lnTo>
                    <a:pt x="868692" y="305282"/>
                  </a:lnTo>
                  <a:lnTo>
                    <a:pt x="873823" y="306501"/>
                  </a:lnTo>
                  <a:close/>
                </a:path>
                <a:path w="1090295" h="1118870">
                  <a:moveTo>
                    <a:pt x="875563" y="175361"/>
                  </a:moveTo>
                  <a:lnTo>
                    <a:pt x="875195" y="174790"/>
                  </a:lnTo>
                  <a:lnTo>
                    <a:pt x="874826" y="174244"/>
                  </a:lnTo>
                  <a:lnTo>
                    <a:pt x="874471" y="173685"/>
                  </a:lnTo>
                  <a:lnTo>
                    <a:pt x="873239" y="174548"/>
                  </a:lnTo>
                  <a:lnTo>
                    <a:pt x="872007" y="175412"/>
                  </a:lnTo>
                  <a:lnTo>
                    <a:pt x="870826" y="176314"/>
                  </a:lnTo>
                  <a:lnTo>
                    <a:pt x="871029" y="176974"/>
                  </a:lnTo>
                  <a:lnTo>
                    <a:pt x="871296" y="177698"/>
                  </a:lnTo>
                  <a:lnTo>
                    <a:pt x="874153" y="176123"/>
                  </a:lnTo>
                  <a:lnTo>
                    <a:pt x="875563" y="175361"/>
                  </a:lnTo>
                  <a:close/>
                </a:path>
                <a:path w="1090295" h="1118870">
                  <a:moveTo>
                    <a:pt x="922642" y="883069"/>
                  </a:moveTo>
                  <a:lnTo>
                    <a:pt x="919226" y="883539"/>
                  </a:lnTo>
                  <a:lnTo>
                    <a:pt x="917295" y="883818"/>
                  </a:lnTo>
                  <a:lnTo>
                    <a:pt x="920318" y="887196"/>
                  </a:lnTo>
                  <a:lnTo>
                    <a:pt x="921092" y="885837"/>
                  </a:lnTo>
                  <a:lnTo>
                    <a:pt x="922642" y="883069"/>
                  </a:lnTo>
                  <a:close/>
                </a:path>
                <a:path w="1090295" h="1118870">
                  <a:moveTo>
                    <a:pt x="922731" y="925944"/>
                  </a:moveTo>
                  <a:lnTo>
                    <a:pt x="922426" y="924839"/>
                  </a:lnTo>
                  <a:lnTo>
                    <a:pt x="922197" y="923709"/>
                  </a:lnTo>
                  <a:lnTo>
                    <a:pt x="921766" y="922642"/>
                  </a:lnTo>
                  <a:lnTo>
                    <a:pt x="920673" y="922807"/>
                  </a:lnTo>
                  <a:lnTo>
                    <a:pt x="920089" y="922896"/>
                  </a:lnTo>
                  <a:lnTo>
                    <a:pt x="920432" y="924064"/>
                  </a:lnTo>
                  <a:lnTo>
                    <a:pt x="921105" y="926388"/>
                  </a:lnTo>
                  <a:lnTo>
                    <a:pt x="921651" y="926236"/>
                  </a:lnTo>
                  <a:lnTo>
                    <a:pt x="922197" y="926096"/>
                  </a:lnTo>
                  <a:lnTo>
                    <a:pt x="922731" y="925944"/>
                  </a:lnTo>
                  <a:close/>
                </a:path>
                <a:path w="1090295" h="1118870">
                  <a:moveTo>
                    <a:pt x="943394" y="395541"/>
                  </a:moveTo>
                  <a:lnTo>
                    <a:pt x="942416" y="394258"/>
                  </a:lnTo>
                  <a:lnTo>
                    <a:pt x="939673" y="394157"/>
                  </a:lnTo>
                  <a:lnTo>
                    <a:pt x="938657" y="397294"/>
                  </a:lnTo>
                  <a:lnTo>
                    <a:pt x="940028" y="398195"/>
                  </a:lnTo>
                  <a:lnTo>
                    <a:pt x="943178" y="398526"/>
                  </a:lnTo>
                  <a:lnTo>
                    <a:pt x="943394" y="395541"/>
                  </a:lnTo>
                  <a:close/>
                </a:path>
                <a:path w="1090295" h="1118870">
                  <a:moveTo>
                    <a:pt x="944537" y="678510"/>
                  </a:moveTo>
                  <a:lnTo>
                    <a:pt x="944308" y="678053"/>
                  </a:lnTo>
                  <a:lnTo>
                    <a:pt x="943851" y="677100"/>
                  </a:lnTo>
                  <a:lnTo>
                    <a:pt x="942136" y="676846"/>
                  </a:lnTo>
                  <a:lnTo>
                    <a:pt x="940663" y="677100"/>
                  </a:lnTo>
                  <a:lnTo>
                    <a:pt x="940828" y="680593"/>
                  </a:lnTo>
                  <a:lnTo>
                    <a:pt x="942060" y="679907"/>
                  </a:lnTo>
                  <a:lnTo>
                    <a:pt x="943292" y="679208"/>
                  </a:lnTo>
                  <a:lnTo>
                    <a:pt x="944537" y="678510"/>
                  </a:lnTo>
                  <a:close/>
                </a:path>
                <a:path w="1090295" h="1118870">
                  <a:moveTo>
                    <a:pt x="953782" y="633399"/>
                  </a:moveTo>
                  <a:lnTo>
                    <a:pt x="953249" y="632485"/>
                  </a:lnTo>
                  <a:lnTo>
                    <a:pt x="952804" y="631063"/>
                  </a:lnTo>
                  <a:lnTo>
                    <a:pt x="951725" y="631825"/>
                  </a:lnTo>
                  <a:lnTo>
                    <a:pt x="950531" y="632345"/>
                  </a:lnTo>
                  <a:lnTo>
                    <a:pt x="950683" y="633666"/>
                  </a:lnTo>
                  <a:lnTo>
                    <a:pt x="951344" y="634517"/>
                  </a:lnTo>
                  <a:lnTo>
                    <a:pt x="951788" y="635431"/>
                  </a:lnTo>
                  <a:lnTo>
                    <a:pt x="952474" y="635050"/>
                  </a:lnTo>
                  <a:lnTo>
                    <a:pt x="953668" y="634707"/>
                  </a:lnTo>
                  <a:lnTo>
                    <a:pt x="953782" y="633399"/>
                  </a:lnTo>
                  <a:close/>
                </a:path>
                <a:path w="1090295" h="1118870">
                  <a:moveTo>
                    <a:pt x="958494" y="1063929"/>
                  </a:moveTo>
                  <a:lnTo>
                    <a:pt x="958126" y="1062367"/>
                  </a:lnTo>
                  <a:lnTo>
                    <a:pt x="957770" y="1060792"/>
                  </a:lnTo>
                  <a:lnTo>
                    <a:pt x="957402" y="1059243"/>
                  </a:lnTo>
                  <a:lnTo>
                    <a:pt x="955446" y="1059916"/>
                  </a:lnTo>
                  <a:lnTo>
                    <a:pt x="957351" y="1064298"/>
                  </a:lnTo>
                  <a:lnTo>
                    <a:pt x="957732" y="1064209"/>
                  </a:lnTo>
                  <a:lnTo>
                    <a:pt x="958088" y="1064069"/>
                  </a:lnTo>
                  <a:lnTo>
                    <a:pt x="958494" y="1063929"/>
                  </a:lnTo>
                  <a:close/>
                </a:path>
                <a:path w="1090295" h="1118870">
                  <a:moveTo>
                    <a:pt x="981621" y="454469"/>
                  </a:moveTo>
                  <a:lnTo>
                    <a:pt x="977493" y="450164"/>
                  </a:lnTo>
                  <a:lnTo>
                    <a:pt x="974293" y="451370"/>
                  </a:lnTo>
                  <a:lnTo>
                    <a:pt x="976655" y="452348"/>
                  </a:lnTo>
                  <a:lnTo>
                    <a:pt x="978573" y="453199"/>
                  </a:lnTo>
                  <a:lnTo>
                    <a:pt x="981621" y="454469"/>
                  </a:lnTo>
                  <a:close/>
                </a:path>
                <a:path w="1090295" h="1118870">
                  <a:moveTo>
                    <a:pt x="981646" y="912444"/>
                  </a:moveTo>
                  <a:lnTo>
                    <a:pt x="980414" y="912520"/>
                  </a:lnTo>
                  <a:lnTo>
                    <a:pt x="979182" y="912545"/>
                  </a:lnTo>
                  <a:lnTo>
                    <a:pt x="977976" y="912774"/>
                  </a:lnTo>
                  <a:lnTo>
                    <a:pt x="977861" y="914361"/>
                  </a:lnTo>
                  <a:lnTo>
                    <a:pt x="979144" y="914603"/>
                  </a:lnTo>
                  <a:lnTo>
                    <a:pt x="980363" y="914654"/>
                  </a:lnTo>
                  <a:lnTo>
                    <a:pt x="981557" y="914768"/>
                  </a:lnTo>
                  <a:lnTo>
                    <a:pt x="981595" y="913993"/>
                  </a:lnTo>
                  <a:lnTo>
                    <a:pt x="981608" y="913218"/>
                  </a:lnTo>
                  <a:lnTo>
                    <a:pt x="981646" y="912444"/>
                  </a:lnTo>
                  <a:close/>
                </a:path>
                <a:path w="1090295" h="1118870">
                  <a:moveTo>
                    <a:pt x="997115" y="412216"/>
                  </a:moveTo>
                  <a:lnTo>
                    <a:pt x="996162" y="411441"/>
                  </a:lnTo>
                  <a:lnTo>
                    <a:pt x="995464" y="410756"/>
                  </a:lnTo>
                  <a:lnTo>
                    <a:pt x="994651" y="410273"/>
                  </a:lnTo>
                  <a:lnTo>
                    <a:pt x="994498" y="410184"/>
                  </a:lnTo>
                  <a:lnTo>
                    <a:pt x="993813" y="411010"/>
                  </a:lnTo>
                  <a:lnTo>
                    <a:pt x="993394" y="411416"/>
                  </a:lnTo>
                  <a:lnTo>
                    <a:pt x="994041" y="412102"/>
                  </a:lnTo>
                  <a:lnTo>
                    <a:pt x="994625" y="412877"/>
                  </a:lnTo>
                  <a:lnTo>
                    <a:pt x="995387" y="413410"/>
                  </a:lnTo>
                  <a:lnTo>
                    <a:pt x="995527" y="413524"/>
                  </a:lnTo>
                  <a:lnTo>
                    <a:pt x="996289" y="412800"/>
                  </a:lnTo>
                  <a:lnTo>
                    <a:pt x="997115" y="412216"/>
                  </a:lnTo>
                  <a:close/>
                </a:path>
                <a:path w="1090295" h="1118870">
                  <a:moveTo>
                    <a:pt x="1039507" y="930770"/>
                  </a:moveTo>
                  <a:lnTo>
                    <a:pt x="1038186" y="928357"/>
                  </a:lnTo>
                  <a:lnTo>
                    <a:pt x="1035748" y="929347"/>
                  </a:lnTo>
                  <a:lnTo>
                    <a:pt x="1035202" y="930592"/>
                  </a:lnTo>
                  <a:lnTo>
                    <a:pt x="1036523" y="933132"/>
                  </a:lnTo>
                  <a:lnTo>
                    <a:pt x="1038555" y="931862"/>
                  </a:lnTo>
                  <a:lnTo>
                    <a:pt x="1039507" y="930770"/>
                  </a:lnTo>
                  <a:close/>
                </a:path>
                <a:path w="1090295" h="1118870">
                  <a:moveTo>
                    <a:pt x="1048143" y="628269"/>
                  </a:moveTo>
                  <a:lnTo>
                    <a:pt x="1046543" y="630707"/>
                  </a:lnTo>
                  <a:lnTo>
                    <a:pt x="1045718" y="631990"/>
                  </a:lnTo>
                  <a:lnTo>
                    <a:pt x="1044867" y="633272"/>
                  </a:lnTo>
                  <a:lnTo>
                    <a:pt x="1047826" y="632206"/>
                  </a:lnTo>
                  <a:lnTo>
                    <a:pt x="1048143" y="628269"/>
                  </a:lnTo>
                  <a:close/>
                </a:path>
                <a:path w="1090295" h="1118870">
                  <a:moveTo>
                    <a:pt x="1057757" y="236639"/>
                  </a:moveTo>
                  <a:lnTo>
                    <a:pt x="1056779" y="235902"/>
                  </a:lnTo>
                  <a:lnTo>
                    <a:pt x="1056297" y="235356"/>
                  </a:lnTo>
                  <a:lnTo>
                    <a:pt x="1055598" y="235991"/>
                  </a:lnTo>
                  <a:lnTo>
                    <a:pt x="1054658" y="236524"/>
                  </a:lnTo>
                  <a:lnTo>
                    <a:pt x="1054277" y="237324"/>
                  </a:lnTo>
                  <a:lnTo>
                    <a:pt x="1053973" y="237947"/>
                  </a:lnTo>
                  <a:lnTo>
                    <a:pt x="1054341" y="238925"/>
                  </a:lnTo>
                  <a:lnTo>
                    <a:pt x="1054417" y="239750"/>
                  </a:lnTo>
                  <a:lnTo>
                    <a:pt x="1054938" y="239572"/>
                  </a:lnTo>
                  <a:lnTo>
                    <a:pt x="1056005" y="239229"/>
                  </a:lnTo>
                  <a:lnTo>
                    <a:pt x="1056589" y="238518"/>
                  </a:lnTo>
                  <a:lnTo>
                    <a:pt x="1057402" y="237845"/>
                  </a:lnTo>
                  <a:lnTo>
                    <a:pt x="1057757" y="236639"/>
                  </a:lnTo>
                  <a:close/>
                </a:path>
                <a:path w="1090295" h="1118870">
                  <a:moveTo>
                    <a:pt x="1071841" y="926769"/>
                  </a:moveTo>
                  <a:lnTo>
                    <a:pt x="1068273" y="926084"/>
                  </a:lnTo>
                  <a:lnTo>
                    <a:pt x="1067663" y="926668"/>
                  </a:lnTo>
                  <a:lnTo>
                    <a:pt x="1066736" y="927112"/>
                  </a:lnTo>
                  <a:lnTo>
                    <a:pt x="1067612" y="928433"/>
                  </a:lnTo>
                  <a:lnTo>
                    <a:pt x="1068374" y="929627"/>
                  </a:lnTo>
                  <a:lnTo>
                    <a:pt x="1069759" y="931710"/>
                  </a:lnTo>
                  <a:lnTo>
                    <a:pt x="1071803" y="928458"/>
                  </a:lnTo>
                  <a:lnTo>
                    <a:pt x="1071841" y="926769"/>
                  </a:lnTo>
                  <a:close/>
                </a:path>
                <a:path w="1090295" h="1118870">
                  <a:moveTo>
                    <a:pt x="1080084" y="709155"/>
                  </a:moveTo>
                  <a:lnTo>
                    <a:pt x="1076782" y="710171"/>
                  </a:lnTo>
                  <a:lnTo>
                    <a:pt x="1074826" y="710755"/>
                  </a:lnTo>
                  <a:lnTo>
                    <a:pt x="1072857" y="711365"/>
                  </a:lnTo>
                  <a:lnTo>
                    <a:pt x="1073467" y="713117"/>
                  </a:lnTo>
                  <a:lnTo>
                    <a:pt x="1075664" y="712939"/>
                  </a:lnTo>
                  <a:lnTo>
                    <a:pt x="1077887" y="712863"/>
                  </a:lnTo>
                  <a:lnTo>
                    <a:pt x="1080084" y="709155"/>
                  </a:lnTo>
                  <a:close/>
                </a:path>
                <a:path w="1090295" h="1118870">
                  <a:moveTo>
                    <a:pt x="1089875" y="562724"/>
                  </a:moveTo>
                  <a:lnTo>
                    <a:pt x="1089812" y="558965"/>
                  </a:lnTo>
                  <a:lnTo>
                    <a:pt x="1089799" y="557377"/>
                  </a:lnTo>
                  <a:lnTo>
                    <a:pt x="1087640" y="557415"/>
                  </a:lnTo>
                  <a:lnTo>
                    <a:pt x="1086929" y="559206"/>
                  </a:lnTo>
                  <a:lnTo>
                    <a:pt x="1086459" y="560971"/>
                  </a:lnTo>
                  <a:lnTo>
                    <a:pt x="1089875" y="56272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91">
              <a:extLst>
                <a:ext uri="{FF2B5EF4-FFF2-40B4-BE49-F238E27FC236}">
                  <a16:creationId xmlns:a16="http://schemas.microsoft.com/office/drawing/2014/main" id="{54D86519-6551-59EB-6D93-90C568BDEFDB}"/>
                </a:ext>
              </a:extLst>
            </p:cNvPr>
            <p:cNvSpPr/>
            <p:nvPr/>
          </p:nvSpPr>
          <p:spPr>
            <a:xfrm>
              <a:off x="1813617" y="3319991"/>
              <a:ext cx="843190" cy="692136"/>
            </a:xfrm>
            <a:custGeom>
              <a:avLst/>
              <a:gdLst/>
              <a:ahLst/>
              <a:cxnLst/>
              <a:rect l="l" t="t" r="r" b="b"/>
              <a:pathLst>
                <a:path w="1083945" h="1012190">
                  <a:moveTo>
                    <a:pt x="4191" y="643026"/>
                  </a:moveTo>
                  <a:lnTo>
                    <a:pt x="4025" y="642543"/>
                  </a:lnTo>
                  <a:lnTo>
                    <a:pt x="3695" y="641527"/>
                  </a:lnTo>
                  <a:lnTo>
                    <a:pt x="2463" y="641959"/>
                  </a:lnTo>
                  <a:lnTo>
                    <a:pt x="0" y="642797"/>
                  </a:lnTo>
                  <a:lnTo>
                    <a:pt x="317" y="643699"/>
                  </a:lnTo>
                  <a:lnTo>
                    <a:pt x="482" y="644156"/>
                  </a:lnTo>
                  <a:lnTo>
                    <a:pt x="1727" y="643763"/>
                  </a:lnTo>
                  <a:lnTo>
                    <a:pt x="4191" y="643026"/>
                  </a:lnTo>
                  <a:close/>
                </a:path>
                <a:path w="1083945" h="1012190">
                  <a:moveTo>
                    <a:pt x="28879" y="683399"/>
                  </a:moveTo>
                  <a:lnTo>
                    <a:pt x="28854" y="682485"/>
                  </a:lnTo>
                  <a:lnTo>
                    <a:pt x="28854" y="681558"/>
                  </a:lnTo>
                  <a:lnTo>
                    <a:pt x="28536" y="681545"/>
                  </a:lnTo>
                  <a:lnTo>
                    <a:pt x="28244" y="681507"/>
                  </a:lnTo>
                  <a:lnTo>
                    <a:pt x="27927" y="681494"/>
                  </a:lnTo>
                  <a:lnTo>
                    <a:pt x="27787" y="682396"/>
                  </a:lnTo>
                  <a:lnTo>
                    <a:pt x="27470" y="684123"/>
                  </a:lnTo>
                  <a:lnTo>
                    <a:pt x="27927" y="684187"/>
                  </a:lnTo>
                  <a:lnTo>
                    <a:pt x="28879" y="684314"/>
                  </a:lnTo>
                  <a:lnTo>
                    <a:pt x="28879" y="683399"/>
                  </a:lnTo>
                  <a:close/>
                </a:path>
                <a:path w="1083945" h="1012190">
                  <a:moveTo>
                    <a:pt x="35039" y="702411"/>
                  </a:moveTo>
                  <a:lnTo>
                    <a:pt x="31597" y="703872"/>
                  </a:lnTo>
                  <a:lnTo>
                    <a:pt x="30289" y="704405"/>
                  </a:lnTo>
                  <a:lnTo>
                    <a:pt x="32677" y="705942"/>
                  </a:lnTo>
                  <a:lnTo>
                    <a:pt x="34086" y="705497"/>
                  </a:lnTo>
                  <a:lnTo>
                    <a:pt x="35039" y="702411"/>
                  </a:lnTo>
                  <a:close/>
                </a:path>
                <a:path w="1083945" h="1012190">
                  <a:moveTo>
                    <a:pt x="62598" y="845997"/>
                  </a:moveTo>
                  <a:lnTo>
                    <a:pt x="61645" y="845807"/>
                  </a:lnTo>
                  <a:lnTo>
                    <a:pt x="60744" y="845718"/>
                  </a:lnTo>
                  <a:lnTo>
                    <a:pt x="59855" y="845604"/>
                  </a:lnTo>
                  <a:lnTo>
                    <a:pt x="59804" y="846150"/>
                  </a:lnTo>
                  <a:lnTo>
                    <a:pt x="59753" y="846696"/>
                  </a:lnTo>
                  <a:lnTo>
                    <a:pt x="59728" y="847229"/>
                  </a:lnTo>
                  <a:lnTo>
                    <a:pt x="60655" y="847191"/>
                  </a:lnTo>
                  <a:lnTo>
                    <a:pt x="61582" y="847178"/>
                  </a:lnTo>
                  <a:lnTo>
                    <a:pt x="62496" y="847077"/>
                  </a:lnTo>
                  <a:lnTo>
                    <a:pt x="62598" y="845997"/>
                  </a:lnTo>
                  <a:close/>
                </a:path>
                <a:path w="1083945" h="1012190">
                  <a:moveTo>
                    <a:pt x="76352" y="374421"/>
                  </a:moveTo>
                  <a:lnTo>
                    <a:pt x="75793" y="374307"/>
                  </a:lnTo>
                  <a:lnTo>
                    <a:pt x="75222" y="374180"/>
                  </a:lnTo>
                  <a:lnTo>
                    <a:pt x="74637" y="374065"/>
                  </a:lnTo>
                  <a:lnTo>
                    <a:pt x="74561" y="376707"/>
                  </a:lnTo>
                  <a:lnTo>
                    <a:pt x="74498" y="378028"/>
                  </a:lnTo>
                  <a:lnTo>
                    <a:pt x="74930" y="378040"/>
                  </a:lnTo>
                  <a:lnTo>
                    <a:pt x="75349" y="378091"/>
                  </a:lnTo>
                  <a:lnTo>
                    <a:pt x="75793" y="378091"/>
                  </a:lnTo>
                  <a:lnTo>
                    <a:pt x="75996" y="376872"/>
                  </a:lnTo>
                  <a:lnTo>
                    <a:pt x="76174" y="375640"/>
                  </a:lnTo>
                  <a:lnTo>
                    <a:pt x="76352" y="374421"/>
                  </a:lnTo>
                  <a:close/>
                </a:path>
                <a:path w="1083945" h="1012190">
                  <a:moveTo>
                    <a:pt x="163499" y="171030"/>
                  </a:moveTo>
                  <a:lnTo>
                    <a:pt x="162890" y="170421"/>
                  </a:lnTo>
                  <a:lnTo>
                    <a:pt x="162280" y="169811"/>
                  </a:lnTo>
                  <a:lnTo>
                    <a:pt x="161696" y="169189"/>
                  </a:lnTo>
                  <a:lnTo>
                    <a:pt x="160896" y="169875"/>
                  </a:lnTo>
                  <a:lnTo>
                    <a:pt x="161378" y="170611"/>
                  </a:lnTo>
                  <a:lnTo>
                    <a:pt x="161874" y="171373"/>
                  </a:lnTo>
                  <a:lnTo>
                    <a:pt x="162382" y="172123"/>
                  </a:lnTo>
                  <a:lnTo>
                    <a:pt x="162750" y="171767"/>
                  </a:lnTo>
                  <a:lnTo>
                    <a:pt x="163118" y="171424"/>
                  </a:lnTo>
                  <a:lnTo>
                    <a:pt x="163499" y="171030"/>
                  </a:lnTo>
                  <a:close/>
                </a:path>
                <a:path w="1083945" h="1012190">
                  <a:moveTo>
                    <a:pt x="174650" y="574243"/>
                  </a:moveTo>
                  <a:lnTo>
                    <a:pt x="174294" y="573824"/>
                  </a:lnTo>
                  <a:lnTo>
                    <a:pt x="173926" y="573049"/>
                  </a:lnTo>
                  <a:lnTo>
                    <a:pt x="173570" y="573062"/>
                  </a:lnTo>
                  <a:lnTo>
                    <a:pt x="173075" y="573100"/>
                  </a:lnTo>
                  <a:lnTo>
                    <a:pt x="172427" y="573582"/>
                  </a:lnTo>
                  <a:lnTo>
                    <a:pt x="172161" y="574052"/>
                  </a:lnTo>
                  <a:lnTo>
                    <a:pt x="172021" y="574243"/>
                  </a:lnTo>
                  <a:lnTo>
                    <a:pt x="172694" y="574878"/>
                  </a:lnTo>
                  <a:lnTo>
                    <a:pt x="173113" y="575513"/>
                  </a:lnTo>
                  <a:lnTo>
                    <a:pt x="173748" y="574979"/>
                  </a:lnTo>
                  <a:lnTo>
                    <a:pt x="174205" y="574611"/>
                  </a:lnTo>
                  <a:lnTo>
                    <a:pt x="174650" y="574243"/>
                  </a:lnTo>
                  <a:close/>
                </a:path>
                <a:path w="1083945" h="1012190">
                  <a:moveTo>
                    <a:pt x="199783" y="1004227"/>
                  </a:moveTo>
                  <a:lnTo>
                    <a:pt x="199034" y="1003541"/>
                  </a:lnTo>
                  <a:lnTo>
                    <a:pt x="198602" y="1002804"/>
                  </a:lnTo>
                  <a:lnTo>
                    <a:pt x="198247" y="1002880"/>
                  </a:lnTo>
                  <a:lnTo>
                    <a:pt x="197713" y="1002957"/>
                  </a:lnTo>
                  <a:lnTo>
                    <a:pt x="197002" y="1003439"/>
                  </a:lnTo>
                  <a:lnTo>
                    <a:pt x="196811" y="1003935"/>
                  </a:lnTo>
                  <a:lnTo>
                    <a:pt x="196672" y="1004303"/>
                  </a:lnTo>
                  <a:lnTo>
                    <a:pt x="197180" y="1004963"/>
                  </a:lnTo>
                  <a:lnTo>
                    <a:pt x="197408" y="1005497"/>
                  </a:lnTo>
                  <a:lnTo>
                    <a:pt x="198069" y="1005128"/>
                  </a:lnTo>
                  <a:lnTo>
                    <a:pt x="198767" y="1004773"/>
                  </a:lnTo>
                  <a:lnTo>
                    <a:pt x="199783" y="1004227"/>
                  </a:lnTo>
                  <a:close/>
                </a:path>
                <a:path w="1083945" h="1012190">
                  <a:moveTo>
                    <a:pt x="252031" y="124790"/>
                  </a:moveTo>
                  <a:lnTo>
                    <a:pt x="251142" y="122631"/>
                  </a:lnTo>
                  <a:lnTo>
                    <a:pt x="247180" y="123278"/>
                  </a:lnTo>
                  <a:lnTo>
                    <a:pt x="249542" y="126174"/>
                  </a:lnTo>
                  <a:lnTo>
                    <a:pt x="252031" y="124790"/>
                  </a:lnTo>
                  <a:close/>
                </a:path>
                <a:path w="1083945" h="1012190">
                  <a:moveTo>
                    <a:pt x="271094" y="616610"/>
                  </a:moveTo>
                  <a:lnTo>
                    <a:pt x="270916" y="615962"/>
                  </a:lnTo>
                  <a:lnTo>
                    <a:pt x="270878" y="615391"/>
                  </a:lnTo>
                  <a:lnTo>
                    <a:pt x="270192" y="615645"/>
                  </a:lnTo>
                  <a:lnTo>
                    <a:pt x="269405" y="615797"/>
                  </a:lnTo>
                  <a:lnTo>
                    <a:pt x="268681" y="616445"/>
                  </a:lnTo>
                  <a:lnTo>
                    <a:pt x="269113" y="617296"/>
                  </a:lnTo>
                  <a:lnTo>
                    <a:pt x="269659" y="619633"/>
                  </a:lnTo>
                  <a:lnTo>
                    <a:pt x="270383" y="618286"/>
                  </a:lnTo>
                  <a:lnTo>
                    <a:pt x="270802" y="617753"/>
                  </a:lnTo>
                  <a:lnTo>
                    <a:pt x="271094" y="616610"/>
                  </a:lnTo>
                  <a:close/>
                </a:path>
                <a:path w="1083945" h="1012190">
                  <a:moveTo>
                    <a:pt x="274497" y="624319"/>
                  </a:moveTo>
                  <a:lnTo>
                    <a:pt x="274370" y="620928"/>
                  </a:lnTo>
                  <a:lnTo>
                    <a:pt x="274002" y="620953"/>
                  </a:lnTo>
                  <a:lnTo>
                    <a:pt x="273634" y="620941"/>
                  </a:lnTo>
                  <a:lnTo>
                    <a:pt x="273265" y="620941"/>
                  </a:lnTo>
                  <a:lnTo>
                    <a:pt x="273265" y="622084"/>
                  </a:lnTo>
                  <a:lnTo>
                    <a:pt x="273240" y="623214"/>
                  </a:lnTo>
                  <a:lnTo>
                    <a:pt x="273240" y="624344"/>
                  </a:lnTo>
                  <a:lnTo>
                    <a:pt x="273646" y="624344"/>
                  </a:lnTo>
                  <a:lnTo>
                    <a:pt x="274078" y="624306"/>
                  </a:lnTo>
                  <a:lnTo>
                    <a:pt x="274497" y="624319"/>
                  </a:lnTo>
                  <a:close/>
                </a:path>
                <a:path w="1083945" h="1012190">
                  <a:moveTo>
                    <a:pt x="291160" y="887984"/>
                  </a:moveTo>
                  <a:lnTo>
                    <a:pt x="289864" y="887044"/>
                  </a:lnTo>
                  <a:lnTo>
                    <a:pt x="289293" y="886383"/>
                  </a:lnTo>
                  <a:lnTo>
                    <a:pt x="288620" y="886231"/>
                  </a:lnTo>
                  <a:lnTo>
                    <a:pt x="288188" y="886142"/>
                  </a:lnTo>
                  <a:lnTo>
                    <a:pt x="287578" y="886752"/>
                  </a:lnTo>
                  <a:lnTo>
                    <a:pt x="287045" y="887044"/>
                  </a:lnTo>
                  <a:lnTo>
                    <a:pt x="287451" y="887691"/>
                  </a:lnTo>
                  <a:lnTo>
                    <a:pt x="287718" y="888669"/>
                  </a:lnTo>
                  <a:lnTo>
                    <a:pt x="288315" y="888923"/>
                  </a:lnTo>
                  <a:lnTo>
                    <a:pt x="288798" y="889152"/>
                  </a:lnTo>
                  <a:lnTo>
                    <a:pt x="289648" y="888530"/>
                  </a:lnTo>
                  <a:lnTo>
                    <a:pt x="291160" y="887984"/>
                  </a:lnTo>
                  <a:close/>
                </a:path>
                <a:path w="1083945" h="1012190">
                  <a:moveTo>
                    <a:pt x="293179" y="793737"/>
                  </a:moveTo>
                  <a:lnTo>
                    <a:pt x="292493" y="789597"/>
                  </a:lnTo>
                  <a:lnTo>
                    <a:pt x="292036" y="789673"/>
                  </a:lnTo>
                  <a:lnTo>
                    <a:pt x="291096" y="789838"/>
                  </a:lnTo>
                  <a:lnTo>
                    <a:pt x="291668" y="792594"/>
                  </a:lnTo>
                  <a:lnTo>
                    <a:pt x="291922" y="793965"/>
                  </a:lnTo>
                  <a:lnTo>
                    <a:pt x="292354" y="793915"/>
                  </a:lnTo>
                  <a:lnTo>
                    <a:pt x="293179" y="793737"/>
                  </a:lnTo>
                  <a:close/>
                </a:path>
                <a:path w="1083945" h="1012190">
                  <a:moveTo>
                    <a:pt x="334924" y="992682"/>
                  </a:moveTo>
                  <a:lnTo>
                    <a:pt x="334810" y="992276"/>
                  </a:lnTo>
                  <a:lnTo>
                    <a:pt x="334606" y="991501"/>
                  </a:lnTo>
                  <a:lnTo>
                    <a:pt x="333565" y="991743"/>
                  </a:lnTo>
                  <a:lnTo>
                    <a:pt x="332549" y="992035"/>
                  </a:lnTo>
                  <a:lnTo>
                    <a:pt x="331533" y="992314"/>
                  </a:lnTo>
                  <a:lnTo>
                    <a:pt x="331635" y="992695"/>
                  </a:lnTo>
                  <a:lnTo>
                    <a:pt x="331736" y="993076"/>
                  </a:lnTo>
                  <a:lnTo>
                    <a:pt x="331838" y="993470"/>
                  </a:lnTo>
                  <a:lnTo>
                    <a:pt x="332854" y="993203"/>
                  </a:lnTo>
                  <a:lnTo>
                    <a:pt x="333895" y="992936"/>
                  </a:lnTo>
                  <a:lnTo>
                    <a:pt x="334924" y="992682"/>
                  </a:lnTo>
                  <a:close/>
                </a:path>
                <a:path w="1083945" h="1012190">
                  <a:moveTo>
                    <a:pt x="336537" y="475272"/>
                  </a:moveTo>
                  <a:lnTo>
                    <a:pt x="336372" y="474586"/>
                  </a:lnTo>
                  <a:lnTo>
                    <a:pt x="336270" y="474256"/>
                  </a:lnTo>
                  <a:lnTo>
                    <a:pt x="335330" y="474446"/>
                  </a:lnTo>
                  <a:lnTo>
                    <a:pt x="334352" y="474675"/>
                  </a:lnTo>
                  <a:lnTo>
                    <a:pt x="333400" y="474865"/>
                  </a:lnTo>
                  <a:lnTo>
                    <a:pt x="333489" y="475259"/>
                  </a:lnTo>
                  <a:lnTo>
                    <a:pt x="333692" y="476008"/>
                  </a:lnTo>
                  <a:lnTo>
                    <a:pt x="334632" y="475767"/>
                  </a:lnTo>
                  <a:lnTo>
                    <a:pt x="335597" y="475513"/>
                  </a:lnTo>
                  <a:lnTo>
                    <a:pt x="336537" y="475272"/>
                  </a:lnTo>
                  <a:close/>
                </a:path>
                <a:path w="1083945" h="1012190">
                  <a:moveTo>
                    <a:pt x="353060" y="499198"/>
                  </a:moveTo>
                  <a:lnTo>
                    <a:pt x="352475" y="498449"/>
                  </a:lnTo>
                  <a:lnTo>
                    <a:pt x="351967" y="497636"/>
                  </a:lnTo>
                  <a:lnTo>
                    <a:pt x="351142" y="497941"/>
                  </a:lnTo>
                  <a:lnTo>
                    <a:pt x="350481" y="498373"/>
                  </a:lnTo>
                  <a:lnTo>
                    <a:pt x="349923" y="499122"/>
                  </a:lnTo>
                  <a:lnTo>
                    <a:pt x="350659" y="500329"/>
                  </a:lnTo>
                  <a:lnTo>
                    <a:pt x="350824" y="500291"/>
                  </a:lnTo>
                  <a:lnTo>
                    <a:pt x="351523" y="500126"/>
                  </a:lnTo>
                  <a:lnTo>
                    <a:pt x="352145" y="499668"/>
                  </a:lnTo>
                  <a:lnTo>
                    <a:pt x="353060" y="499198"/>
                  </a:lnTo>
                  <a:close/>
                </a:path>
                <a:path w="1083945" h="1012190">
                  <a:moveTo>
                    <a:pt x="403631" y="152412"/>
                  </a:moveTo>
                  <a:lnTo>
                    <a:pt x="402882" y="151892"/>
                  </a:lnTo>
                  <a:lnTo>
                    <a:pt x="402501" y="151422"/>
                  </a:lnTo>
                  <a:lnTo>
                    <a:pt x="401967" y="151955"/>
                  </a:lnTo>
                  <a:lnTo>
                    <a:pt x="401269" y="152400"/>
                  </a:lnTo>
                  <a:lnTo>
                    <a:pt x="400951" y="153022"/>
                  </a:lnTo>
                  <a:lnTo>
                    <a:pt x="400824" y="153276"/>
                  </a:lnTo>
                  <a:lnTo>
                    <a:pt x="401510" y="153936"/>
                  </a:lnTo>
                  <a:lnTo>
                    <a:pt x="402120" y="154825"/>
                  </a:lnTo>
                  <a:lnTo>
                    <a:pt x="402767" y="153962"/>
                  </a:lnTo>
                  <a:lnTo>
                    <a:pt x="403377" y="153403"/>
                  </a:lnTo>
                  <a:lnTo>
                    <a:pt x="403631" y="152412"/>
                  </a:lnTo>
                  <a:close/>
                </a:path>
                <a:path w="1083945" h="1012190">
                  <a:moveTo>
                    <a:pt x="411594" y="552996"/>
                  </a:moveTo>
                  <a:lnTo>
                    <a:pt x="411073" y="552894"/>
                  </a:lnTo>
                  <a:lnTo>
                    <a:pt x="410527" y="552792"/>
                  </a:lnTo>
                  <a:lnTo>
                    <a:pt x="410006" y="552704"/>
                  </a:lnTo>
                  <a:lnTo>
                    <a:pt x="409892" y="553580"/>
                  </a:lnTo>
                  <a:lnTo>
                    <a:pt x="409727" y="554494"/>
                  </a:lnTo>
                  <a:lnTo>
                    <a:pt x="409689" y="555371"/>
                  </a:lnTo>
                  <a:lnTo>
                    <a:pt x="410362" y="555637"/>
                  </a:lnTo>
                  <a:lnTo>
                    <a:pt x="410705" y="555764"/>
                  </a:lnTo>
                  <a:lnTo>
                    <a:pt x="411010" y="554824"/>
                  </a:lnTo>
                  <a:lnTo>
                    <a:pt x="411594" y="552996"/>
                  </a:lnTo>
                  <a:close/>
                </a:path>
                <a:path w="1083945" h="1012190">
                  <a:moveTo>
                    <a:pt x="421830" y="215277"/>
                  </a:moveTo>
                  <a:lnTo>
                    <a:pt x="421678" y="214731"/>
                  </a:lnTo>
                  <a:lnTo>
                    <a:pt x="421538" y="214185"/>
                  </a:lnTo>
                  <a:lnTo>
                    <a:pt x="421386" y="213652"/>
                  </a:lnTo>
                  <a:lnTo>
                    <a:pt x="420319" y="214007"/>
                  </a:lnTo>
                  <a:lnTo>
                    <a:pt x="419252" y="214388"/>
                  </a:lnTo>
                  <a:lnTo>
                    <a:pt x="418198" y="214744"/>
                  </a:lnTo>
                  <a:lnTo>
                    <a:pt x="418287" y="215138"/>
                  </a:lnTo>
                  <a:lnTo>
                    <a:pt x="418515" y="215887"/>
                  </a:lnTo>
                  <a:lnTo>
                    <a:pt x="420725" y="215480"/>
                  </a:lnTo>
                  <a:lnTo>
                    <a:pt x="421830" y="215277"/>
                  </a:lnTo>
                  <a:close/>
                </a:path>
                <a:path w="1083945" h="1012190">
                  <a:moveTo>
                    <a:pt x="430809" y="1930"/>
                  </a:moveTo>
                  <a:lnTo>
                    <a:pt x="430072" y="1231"/>
                  </a:lnTo>
                  <a:lnTo>
                    <a:pt x="429552" y="495"/>
                  </a:lnTo>
                  <a:lnTo>
                    <a:pt x="428574" y="0"/>
                  </a:lnTo>
                  <a:lnTo>
                    <a:pt x="427901" y="571"/>
                  </a:lnTo>
                  <a:lnTo>
                    <a:pt x="427393" y="812"/>
                  </a:lnTo>
                  <a:lnTo>
                    <a:pt x="427913" y="1549"/>
                  </a:lnTo>
                  <a:lnTo>
                    <a:pt x="428358" y="2362"/>
                  </a:lnTo>
                  <a:lnTo>
                    <a:pt x="428993" y="2946"/>
                  </a:lnTo>
                  <a:lnTo>
                    <a:pt x="429145" y="3060"/>
                  </a:lnTo>
                  <a:lnTo>
                    <a:pt x="429996" y="2413"/>
                  </a:lnTo>
                  <a:lnTo>
                    <a:pt x="430809" y="1930"/>
                  </a:lnTo>
                  <a:close/>
                </a:path>
                <a:path w="1083945" h="1012190">
                  <a:moveTo>
                    <a:pt x="436130" y="164706"/>
                  </a:moveTo>
                  <a:lnTo>
                    <a:pt x="435749" y="164401"/>
                  </a:lnTo>
                  <a:lnTo>
                    <a:pt x="435000" y="163842"/>
                  </a:lnTo>
                  <a:lnTo>
                    <a:pt x="432816" y="166636"/>
                  </a:lnTo>
                  <a:lnTo>
                    <a:pt x="433184" y="166916"/>
                  </a:lnTo>
                  <a:lnTo>
                    <a:pt x="433882" y="167449"/>
                  </a:lnTo>
                  <a:lnTo>
                    <a:pt x="435368" y="165620"/>
                  </a:lnTo>
                  <a:lnTo>
                    <a:pt x="436130" y="164706"/>
                  </a:lnTo>
                  <a:close/>
                </a:path>
                <a:path w="1083945" h="1012190">
                  <a:moveTo>
                    <a:pt x="450024" y="56845"/>
                  </a:moveTo>
                  <a:lnTo>
                    <a:pt x="449376" y="56121"/>
                  </a:lnTo>
                  <a:lnTo>
                    <a:pt x="448805" y="54940"/>
                  </a:lnTo>
                  <a:lnTo>
                    <a:pt x="447865" y="55892"/>
                  </a:lnTo>
                  <a:lnTo>
                    <a:pt x="446798" y="56553"/>
                  </a:lnTo>
                  <a:lnTo>
                    <a:pt x="447128" y="57721"/>
                  </a:lnTo>
                  <a:lnTo>
                    <a:pt x="447916" y="58394"/>
                  </a:lnTo>
                  <a:lnTo>
                    <a:pt x="448487" y="59105"/>
                  </a:lnTo>
                  <a:lnTo>
                    <a:pt x="448983" y="58559"/>
                  </a:lnTo>
                  <a:lnTo>
                    <a:pt x="449808" y="58039"/>
                  </a:lnTo>
                  <a:lnTo>
                    <a:pt x="449922" y="57416"/>
                  </a:lnTo>
                  <a:lnTo>
                    <a:pt x="450024" y="56845"/>
                  </a:lnTo>
                  <a:close/>
                </a:path>
                <a:path w="1083945" h="1012190">
                  <a:moveTo>
                    <a:pt x="458952" y="302209"/>
                  </a:moveTo>
                  <a:lnTo>
                    <a:pt x="456831" y="304139"/>
                  </a:lnTo>
                  <a:lnTo>
                    <a:pt x="455637" y="305244"/>
                  </a:lnTo>
                  <a:lnTo>
                    <a:pt x="458317" y="305155"/>
                  </a:lnTo>
                  <a:lnTo>
                    <a:pt x="458952" y="302209"/>
                  </a:lnTo>
                  <a:close/>
                </a:path>
                <a:path w="1083945" h="1012190">
                  <a:moveTo>
                    <a:pt x="476148" y="474560"/>
                  </a:moveTo>
                  <a:lnTo>
                    <a:pt x="475284" y="474370"/>
                  </a:lnTo>
                  <a:lnTo>
                    <a:pt x="474865" y="474243"/>
                  </a:lnTo>
                  <a:lnTo>
                    <a:pt x="474599" y="475310"/>
                  </a:lnTo>
                  <a:lnTo>
                    <a:pt x="474116" y="477418"/>
                  </a:lnTo>
                  <a:lnTo>
                    <a:pt x="475208" y="477583"/>
                  </a:lnTo>
                  <a:lnTo>
                    <a:pt x="475767" y="477647"/>
                  </a:lnTo>
                  <a:lnTo>
                    <a:pt x="476148" y="474560"/>
                  </a:lnTo>
                  <a:close/>
                </a:path>
                <a:path w="1083945" h="1012190">
                  <a:moveTo>
                    <a:pt x="481545" y="54648"/>
                  </a:moveTo>
                  <a:lnTo>
                    <a:pt x="481177" y="53924"/>
                  </a:lnTo>
                  <a:lnTo>
                    <a:pt x="480809" y="52768"/>
                  </a:lnTo>
                  <a:lnTo>
                    <a:pt x="480034" y="53505"/>
                  </a:lnTo>
                  <a:lnTo>
                    <a:pt x="479298" y="53911"/>
                  </a:lnTo>
                  <a:lnTo>
                    <a:pt x="479501" y="54927"/>
                  </a:lnTo>
                  <a:lnTo>
                    <a:pt x="479958" y="55600"/>
                  </a:lnTo>
                  <a:lnTo>
                    <a:pt x="480301" y="56311"/>
                  </a:lnTo>
                  <a:lnTo>
                    <a:pt x="480733" y="55981"/>
                  </a:lnTo>
                  <a:lnTo>
                    <a:pt x="481533" y="55676"/>
                  </a:lnTo>
                  <a:lnTo>
                    <a:pt x="481545" y="55372"/>
                  </a:lnTo>
                  <a:lnTo>
                    <a:pt x="481545" y="54648"/>
                  </a:lnTo>
                  <a:close/>
                </a:path>
                <a:path w="1083945" h="1012190">
                  <a:moveTo>
                    <a:pt x="497611" y="53454"/>
                  </a:moveTo>
                  <a:lnTo>
                    <a:pt x="496557" y="53009"/>
                  </a:lnTo>
                  <a:lnTo>
                    <a:pt x="495528" y="52654"/>
                  </a:lnTo>
                  <a:lnTo>
                    <a:pt x="494512" y="52285"/>
                  </a:lnTo>
                  <a:lnTo>
                    <a:pt x="494233" y="53479"/>
                  </a:lnTo>
                  <a:lnTo>
                    <a:pt x="494080" y="54051"/>
                  </a:lnTo>
                  <a:lnTo>
                    <a:pt x="495160" y="54216"/>
                  </a:lnTo>
                  <a:lnTo>
                    <a:pt x="496239" y="54406"/>
                  </a:lnTo>
                  <a:lnTo>
                    <a:pt x="497306" y="54483"/>
                  </a:lnTo>
                  <a:lnTo>
                    <a:pt x="497611" y="53454"/>
                  </a:lnTo>
                  <a:close/>
                </a:path>
                <a:path w="1083945" h="1012190">
                  <a:moveTo>
                    <a:pt x="505345" y="976642"/>
                  </a:moveTo>
                  <a:lnTo>
                    <a:pt x="505320" y="973264"/>
                  </a:lnTo>
                  <a:lnTo>
                    <a:pt x="502589" y="975144"/>
                  </a:lnTo>
                  <a:lnTo>
                    <a:pt x="500443" y="976642"/>
                  </a:lnTo>
                  <a:lnTo>
                    <a:pt x="503872" y="976845"/>
                  </a:lnTo>
                  <a:lnTo>
                    <a:pt x="505345" y="976642"/>
                  </a:lnTo>
                  <a:close/>
                </a:path>
                <a:path w="1083945" h="1012190">
                  <a:moveTo>
                    <a:pt x="531355" y="571842"/>
                  </a:moveTo>
                  <a:lnTo>
                    <a:pt x="530352" y="570966"/>
                  </a:lnTo>
                  <a:lnTo>
                    <a:pt x="529780" y="570115"/>
                  </a:lnTo>
                  <a:lnTo>
                    <a:pt x="528599" y="570166"/>
                  </a:lnTo>
                  <a:lnTo>
                    <a:pt x="528015" y="570953"/>
                  </a:lnTo>
                  <a:lnTo>
                    <a:pt x="527392" y="571423"/>
                  </a:lnTo>
                  <a:lnTo>
                    <a:pt x="527850" y="571919"/>
                  </a:lnTo>
                  <a:lnTo>
                    <a:pt x="528256" y="572770"/>
                  </a:lnTo>
                  <a:lnTo>
                    <a:pt x="528764" y="572846"/>
                  </a:lnTo>
                  <a:lnTo>
                    <a:pt x="529412" y="572909"/>
                  </a:lnTo>
                  <a:lnTo>
                    <a:pt x="530123" y="572363"/>
                  </a:lnTo>
                  <a:lnTo>
                    <a:pt x="531355" y="571842"/>
                  </a:lnTo>
                  <a:close/>
                </a:path>
                <a:path w="1083945" h="1012190">
                  <a:moveTo>
                    <a:pt x="531863" y="177114"/>
                  </a:moveTo>
                  <a:lnTo>
                    <a:pt x="529983" y="175806"/>
                  </a:lnTo>
                  <a:lnTo>
                    <a:pt x="529031" y="175158"/>
                  </a:lnTo>
                  <a:lnTo>
                    <a:pt x="528828" y="175437"/>
                  </a:lnTo>
                  <a:lnTo>
                    <a:pt x="528408" y="175971"/>
                  </a:lnTo>
                  <a:lnTo>
                    <a:pt x="530860" y="178295"/>
                  </a:lnTo>
                  <a:lnTo>
                    <a:pt x="531190" y="177901"/>
                  </a:lnTo>
                  <a:lnTo>
                    <a:pt x="531507" y="177482"/>
                  </a:lnTo>
                  <a:lnTo>
                    <a:pt x="531863" y="177114"/>
                  </a:lnTo>
                  <a:close/>
                </a:path>
                <a:path w="1083945" h="1012190">
                  <a:moveTo>
                    <a:pt x="542937" y="720521"/>
                  </a:moveTo>
                  <a:lnTo>
                    <a:pt x="542277" y="719620"/>
                  </a:lnTo>
                  <a:lnTo>
                    <a:pt x="541985" y="718845"/>
                  </a:lnTo>
                  <a:lnTo>
                    <a:pt x="541553" y="718756"/>
                  </a:lnTo>
                  <a:lnTo>
                    <a:pt x="541096" y="718654"/>
                  </a:lnTo>
                  <a:lnTo>
                    <a:pt x="540296" y="719099"/>
                  </a:lnTo>
                  <a:lnTo>
                    <a:pt x="539826" y="719886"/>
                  </a:lnTo>
                  <a:lnTo>
                    <a:pt x="540245" y="721042"/>
                  </a:lnTo>
                  <a:lnTo>
                    <a:pt x="540397" y="721042"/>
                  </a:lnTo>
                  <a:lnTo>
                    <a:pt x="541108" y="721029"/>
                  </a:lnTo>
                  <a:lnTo>
                    <a:pt x="541845" y="720775"/>
                  </a:lnTo>
                  <a:lnTo>
                    <a:pt x="542937" y="720521"/>
                  </a:lnTo>
                  <a:close/>
                </a:path>
                <a:path w="1083945" h="1012190">
                  <a:moveTo>
                    <a:pt x="568325" y="661390"/>
                  </a:moveTo>
                  <a:lnTo>
                    <a:pt x="567867" y="660082"/>
                  </a:lnTo>
                  <a:lnTo>
                    <a:pt x="567804" y="659079"/>
                  </a:lnTo>
                  <a:lnTo>
                    <a:pt x="566839" y="658495"/>
                  </a:lnTo>
                  <a:lnTo>
                    <a:pt x="565924" y="658939"/>
                  </a:lnTo>
                  <a:lnTo>
                    <a:pt x="565188" y="659053"/>
                  </a:lnTo>
                  <a:lnTo>
                    <a:pt x="565327" y="659765"/>
                  </a:lnTo>
                  <a:lnTo>
                    <a:pt x="565226" y="660730"/>
                  </a:lnTo>
                  <a:lnTo>
                    <a:pt x="565645" y="661162"/>
                  </a:lnTo>
                  <a:lnTo>
                    <a:pt x="566039" y="661530"/>
                  </a:lnTo>
                  <a:lnTo>
                    <a:pt x="566991" y="661314"/>
                  </a:lnTo>
                  <a:lnTo>
                    <a:pt x="568325" y="661390"/>
                  </a:lnTo>
                  <a:close/>
                </a:path>
                <a:path w="1083945" h="1012190">
                  <a:moveTo>
                    <a:pt x="570344" y="466915"/>
                  </a:moveTo>
                  <a:lnTo>
                    <a:pt x="568299" y="465950"/>
                  </a:lnTo>
                  <a:lnTo>
                    <a:pt x="567270" y="465493"/>
                  </a:lnTo>
                  <a:lnTo>
                    <a:pt x="566826" y="466559"/>
                  </a:lnTo>
                  <a:lnTo>
                    <a:pt x="566585" y="467093"/>
                  </a:lnTo>
                  <a:lnTo>
                    <a:pt x="567588" y="467575"/>
                  </a:lnTo>
                  <a:lnTo>
                    <a:pt x="568553" y="468071"/>
                  </a:lnTo>
                  <a:lnTo>
                    <a:pt x="569645" y="468452"/>
                  </a:lnTo>
                  <a:lnTo>
                    <a:pt x="570077" y="467448"/>
                  </a:lnTo>
                  <a:lnTo>
                    <a:pt x="570344" y="466915"/>
                  </a:lnTo>
                  <a:close/>
                </a:path>
                <a:path w="1083945" h="1012190">
                  <a:moveTo>
                    <a:pt x="584758" y="913193"/>
                  </a:moveTo>
                  <a:lnTo>
                    <a:pt x="583946" y="912253"/>
                  </a:lnTo>
                  <a:lnTo>
                    <a:pt x="583107" y="911313"/>
                  </a:lnTo>
                  <a:lnTo>
                    <a:pt x="582295" y="910348"/>
                  </a:lnTo>
                  <a:lnTo>
                    <a:pt x="581685" y="910869"/>
                  </a:lnTo>
                  <a:lnTo>
                    <a:pt x="581393" y="911148"/>
                  </a:lnTo>
                  <a:lnTo>
                    <a:pt x="582129" y="912164"/>
                  </a:lnTo>
                  <a:lnTo>
                    <a:pt x="582879" y="913168"/>
                  </a:lnTo>
                  <a:lnTo>
                    <a:pt x="583603" y="914184"/>
                  </a:lnTo>
                  <a:lnTo>
                    <a:pt x="583984" y="913853"/>
                  </a:lnTo>
                  <a:lnTo>
                    <a:pt x="584377" y="913536"/>
                  </a:lnTo>
                  <a:lnTo>
                    <a:pt x="584758" y="913193"/>
                  </a:lnTo>
                  <a:close/>
                </a:path>
                <a:path w="1083945" h="1012190">
                  <a:moveTo>
                    <a:pt x="592226" y="529361"/>
                  </a:moveTo>
                  <a:lnTo>
                    <a:pt x="591896" y="529272"/>
                  </a:lnTo>
                  <a:lnTo>
                    <a:pt x="591540" y="529196"/>
                  </a:lnTo>
                  <a:lnTo>
                    <a:pt x="591197" y="529120"/>
                  </a:lnTo>
                  <a:lnTo>
                    <a:pt x="591045" y="530174"/>
                  </a:lnTo>
                  <a:lnTo>
                    <a:pt x="590880" y="531215"/>
                  </a:lnTo>
                  <a:lnTo>
                    <a:pt x="590715" y="532244"/>
                  </a:lnTo>
                  <a:lnTo>
                    <a:pt x="590994" y="532295"/>
                  </a:lnTo>
                  <a:lnTo>
                    <a:pt x="591248" y="532358"/>
                  </a:lnTo>
                  <a:lnTo>
                    <a:pt x="591502" y="532409"/>
                  </a:lnTo>
                  <a:lnTo>
                    <a:pt x="591743" y="531368"/>
                  </a:lnTo>
                  <a:lnTo>
                    <a:pt x="592226" y="529361"/>
                  </a:lnTo>
                  <a:close/>
                </a:path>
                <a:path w="1083945" h="1012190">
                  <a:moveTo>
                    <a:pt x="593191" y="540054"/>
                  </a:moveTo>
                  <a:lnTo>
                    <a:pt x="592709" y="539318"/>
                  </a:lnTo>
                  <a:lnTo>
                    <a:pt x="592493" y="539305"/>
                  </a:lnTo>
                  <a:lnTo>
                    <a:pt x="591972" y="539305"/>
                  </a:lnTo>
                  <a:lnTo>
                    <a:pt x="591439" y="539623"/>
                  </a:lnTo>
                  <a:lnTo>
                    <a:pt x="590918" y="539800"/>
                  </a:lnTo>
                  <a:lnTo>
                    <a:pt x="591146" y="540321"/>
                  </a:lnTo>
                  <a:lnTo>
                    <a:pt x="591350" y="540854"/>
                  </a:lnTo>
                  <a:lnTo>
                    <a:pt x="591718" y="541718"/>
                  </a:lnTo>
                  <a:lnTo>
                    <a:pt x="592366" y="541070"/>
                  </a:lnTo>
                  <a:lnTo>
                    <a:pt x="592861" y="540740"/>
                  </a:lnTo>
                  <a:lnTo>
                    <a:pt x="593102" y="540258"/>
                  </a:lnTo>
                  <a:lnTo>
                    <a:pt x="593191" y="540054"/>
                  </a:lnTo>
                  <a:close/>
                </a:path>
                <a:path w="1083945" h="1012190">
                  <a:moveTo>
                    <a:pt x="597293" y="319874"/>
                  </a:moveTo>
                  <a:lnTo>
                    <a:pt x="596582" y="319786"/>
                  </a:lnTo>
                  <a:lnTo>
                    <a:pt x="595871" y="319671"/>
                  </a:lnTo>
                  <a:lnTo>
                    <a:pt x="595172" y="319595"/>
                  </a:lnTo>
                  <a:lnTo>
                    <a:pt x="595210" y="321043"/>
                  </a:lnTo>
                  <a:lnTo>
                    <a:pt x="595249" y="322491"/>
                  </a:lnTo>
                  <a:lnTo>
                    <a:pt x="595287" y="323926"/>
                  </a:lnTo>
                  <a:lnTo>
                    <a:pt x="596303" y="323964"/>
                  </a:lnTo>
                  <a:lnTo>
                    <a:pt x="596823" y="323964"/>
                  </a:lnTo>
                  <a:lnTo>
                    <a:pt x="597115" y="321221"/>
                  </a:lnTo>
                  <a:lnTo>
                    <a:pt x="597293" y="319874"/>
                  </a:lnTo>
                  <a:close/>
                </a:path>
                <a:path w="1083945" h="1012190">
                  <a:moveTo>
                    <a:pt x="601497" y="954455"/>
                  </a:moveTo>
                  <a:lnTo>
                    <a:pt x="599973" y="954265"/>
                  </a:lnTo>
                  <a:lnTo>
                    <a:pt x="599782" y="955598"/>
                  </a:lnTo>
                  <a:lnTo>
                    <a:pt x="599605" y="956945"/>
                  </a:lnTo>
                  <a:lnTo>
                    <a:pt x="599401" y="958265"/>
                  </a:lnTo>
                  <a:lnTo>
                    <a:pt x="599986" y="958418"/>
                  </a:lnTo>
                  <a:lnTo>
                    <a:pt x="600583" y="958557"/>
                  </a:lnTo>
                  <a:lnTo>
                    <a:pt x="601167" y="958697"/>
                  </a:lnTo>
                  <a:lnTo>
                    <a:pt x="601408" y="955865"/>
                  </a:lnTo>
                  <a:lnTo>
                    <a:pt x="601497" y="954455"/>
                  </a:lnTo>
                  <a:close/>
                </a:path>
                <a:path w="1083945" h="1012190">
                  <a:moveTo>
                    <a:pt x="622909" y="149174"/>
                  </a:moveTo>
                  <a:lnTo>
                    <a:pt x="622858" y="148310"/>
                  </a:lnTo>
                  <a:lnTo>
                    <a:pt x="622630" y="147548"/>
                  </a:lnTo>
                  <a:lnTo>
                    <a:pt x="622211" y="147066"/>
                  </a:lnTo>
                  <a:lnTo>
                    <a:pt x="622046" y="146850"/>
                  </a:lnTo>
                  <a:lnTo>
                    <a:pt x="621157" y="147307"/>
                  </a:lnTo>
                  <a:lnTo>
                    <a:pt x="620534" y="147459"/>
                  </a:lnTo>
                  <a:lnTo>
                    <a:pt x="621055" y="148590"/>
                  </a:lnTo>
                  <a:lnTo>
                    <a:pt x="621284" y="149123"/>
                  </a:lnTo>
                  <a:lnTo>
                    <a:pt x="621525" y="149644"/>
                  </a:lnTo>
                  <a:lnTo>
                    <a:pt x="622007" y="149415"/>
                  </a:lnTo>
                  <a:lnTo>
                    <a:pt x="622909" y="149174"/>
                  </a:lnTo>
                  <a:close/>
                </a:path>
                <a:path w="1083945" h="1012190">
                  <a:moveTo>
                    <a:pt x="625538" y="1011466"/>
                  </a:moveTo>
                  <a:lnTo>
                    <a:pt x="625119" y="1009484"/>
                  </a:lnTo>
                  <a:lnTo>
                    <a:pt x="624890" y="1008494"/>
                  </a:lnTo>
                  <a:lnTo>
                    <a:pt x="624382" y="1008621"/>
                  </a:lnTo>
                  <a:lnTo>
                    <a:pt x="623849" y="1008748"/>
                  </a:lnTo>
                  <a:lnTo>
                    <a:pt x="623328" y="1008888"/>
                  </a:lnTo>
                  <a:lnTo>
                    <a:pt x="623697" y="1009840"/>
                  </a:lnTo>
                  <a:lnTo>
                    <a:pt x="624065" y="1010843"/>
                  </a:lnTo>
                  <a:lnTo>
                    <a:pt x="624433" y="1011796"/>
                  </a:lnTo>
                  <a:lnTo>
                    <a:pt x="624801" y="1011694"/>
                  </a:lnTo>
                  <a:lnTo>
                    <a:pt x="625170" y="1011567"/>
                  </a:lnTo>
                  <a:lnTo>
                    <a:pt x="625538" y="1011466"/>
                  </a:lnTo>
                  <a:close/>
                </a:path>
                <a:path w="1083945" h="1012190">
                  <a:moveTo>
                    <a:pt x="628688" y="499262"/>
                  </a:moveTo>
                  <a:lnTo>
                    <a:pt x="627583" y="499135"/>
                  </a:lnTo>
                  <a:lnTo>
                    <a:pt x="626503" y="498995"/>
                  </a:lnTo>
                  <a:lnTo>
                    <a:pt x="625424" y="498843"/>
                  </a:lnTo>
                  <a:lnTo>
                    <a:pt x="625373" y="499402"/>
                  </a:lnTo>
                  <a:lnTo>
                    <a:pt x="625208" y="500392"/>
                  </a:lnTo>
                  <a:lnTo>
                    <a:pt x="626300" y="500684"/>
                  </a:lnTo>
                  <a:lnTo>
                    <a:pt x="627341" y="500761"/>
                  </a:lnTo>
                  <a:lnTo>
                    <a:pt x="628357" y="500926"/>
                  </a:lnTo>
                  <a:lnTo>
                    <a:pt x="628472" y="500380"/>
                  </a:lnTo>
                  <a:lnTo>
                    <a:pt x="628561" y="499821"/>
                  </a:lnTo>
                  <a:lnTo>
                    <a:pt x="628688" y="499262"/>
                  </a:lnTo>
                  <a:close/>
                </a:path>
                <a:path w="1083945" h="1012190">
                  <a:moveTo>
                    <a:pt x="639838" y="585749"/>
                  </a:moveTo>
                  <a:lnTo>
                    <a:pt x="639610" y="585012"/>
                  </a:lnTo>
                  <a:lnTo>
                    <a:pt x="639610" y="584390"/>
                  </a:lnTo>
                  <a:lnTo>
                    <a:pt x="639140" y="584555"/>
                  </a:lnTo>
                  <a:lnTo>
                    <a:pt x="638657" y="584682"/>
                  </a:lnTo>
                  <a:lnTo>
                    <a:pt x="638175" y="584835"/>
                  </a:lnTo>
                  <a:lnTo>
                    <a:pt x="637768" y="585457"/>
                  </a:lnTo>
                  <a:lnTo>
                    <a:pt x="637197" y="586054"/>
                  </a:lnTo>
                  <a:lnTo>
                    <a:pt x="637006" y="586765"/>
                  </a:lnTo>
                  <a:lnTo>
                    <a:pt x="636943" y="587070"/>
                  </a:lnTo>
                  <a:lnTo>
                    <a:pt x="637692" y="587578"/>
                  </a:lnTo>
                  <a:lnTo>
                    <a:pt x="638060" y="587997"/>
                  </a:lnTo>
                  <a:lnTo>
                    <a:pt x="638594" y="587413"/>
                  </a:lnTo>
                  <a:lnTo>
                    <a:pt x="639267" y="586930"/>
                  </a:lnTo>
                  <a:lnTo>
                    <a:pt x="639597" y="586257"/>
                  </a:lnTo>
                  <a:lnTo>
                    <a:pt x="639838" y="585749"/>
                  </a:lnTo>
                  <a:close/>
                </a:path>
                <a:path w="1083945" h="1012190">
                  <a:moveTo>
                    <a:pt x="658876" y="117957"/>
                  </a:moveTo>
                  <a:lnTo>
                    <a:pt x="656082" y="115417"/>
                  </a:lnTo>
                  <a:lnTo>
                    <a:pt x="655548" y="116776"/>
                  </a:lnTo>
                  <a:lnTo>
                    <a:pt x="655142" y="117856"/>
                  </a:lnTo>
                  <a:lnTo>
                    <a:pt x="654723" y="118910"/>
                  </a:lnTo>
                  <a:lnTo>
                    <a:pt x="656996" y="118503"/>
                  </a:lnTo>
                  <a:lnTo>
                    <a:pt x="658876" y="117957"/>
                  </a:lnTo>
                  <a:close/>
                </a:path>
                <a:path w="1083945" h="1012190">
                  <a:moveTo>
                    <a:pt x="678357" y="327825"/>
                  </a:moveTo>
                  <a:lnTo>
                    <a:pt x="677265" y="326593"/>
                  </a:lnTo>
                  <a:lnTo>
                    <a:pt x="676884" y="325856"/>
                  </a:lnTo>
                  <a:lnTo>
                    <a:pt x="676071" y="325869"/>
                  </a:lnTo>
                  <a:lnTo>
                    <a:pt x="675411" y="326466"/>
                  </a:lnTo>
                  <a:lnTo>
                    <a:pt x="675297" y="326885"/>
                  </a:lnTo>
                  <a:lnTo>
                    <a:pt x="675220" y="327279"/>
                  </a:lnTo>
                  <a:lnTo>
                    <a:pt x="675716" y="328066"/>
                  </a:lnTo>
                  <a:lnTo>
                    <a:pt x="676605" y="328358"/>
                  </a:lnTo>
                  <a:lnTo>
                    <a:pt x="677265" y="328028"/>
                  </a:lnTo>
                  <a:lnTo>
                    <a:pt x="678357" y="327825"/>
                  </a:lnTo>
                  <a:close/>
                </a:path>
                <a:path w="1083945" h="1012190">
                  <a:moveTo>
                    <a:pt x="678675" y="770013"/>
                  </a:moveTo>
                  <a:lnTo>
                    <a:pt x="678141" y="769835"/>
                  </a:lnTo>
                  <a:lnTo>
                    <a:pt x="677621" y="769645"/>
                  </a:lnTo>
                  <a:lnTo>
                    <a:pt x="677075" y="769454"/>
                  </a:lnTo>
                  <a:lnTo>
                    <a:pt x="676592" y="771537"/>
                  </a:lnTo>
                  <a:lnTo>
                    <a:pt x="676338" y="772579"/>
                  </a:lnTo>
                  <a:lnTo>
                    <a:pt x="676617" y="772693"/>
                  </a:lnTo>
                  <a:lnTo>
                    <a:pt x="676871" y="772795"/>
                  </a:lnTo>
                  <a:lnTo>
                    <a:pt x="677151" y="772909"/>
                  </a:lnTo>
                  <a:lnTo>
                    <a:pt x="677646" y="771931"/>
                  </a:lnTo>
                  <a:lnTo>
                    <a:pt x="678180" y="770978"/>
                  </a:lnTo>
                  <a:lnTo>
                    <a:pt x="678675" y="770013"/>
                  </a:lnTo>
                  <a:close/>
                </a:path>
                <a:path w="1083945" h="1012190">
                  <a:moveTo>
                    <a:pt x="689762" y="230682"/>
                  </a:moveTo>
                  <a:lnTo>
                    <a:pt x="689063" y="229946"/>
                  </a:lnTo>
                  <a:lnTo>
                    <a:pt x="688162" y="230593"/>
                  </a:lnTo>
                  <a:lnTo>
                    <a:pt x="687298" y="231267"/>
                  </a:lnTo>
                  <a:lnTo>
                    <a:pt x="686447" y="231940"/>
                  </a:lnTo>
                  <a:lnTo>
                    <a:pt x="686854" y="232346"/>
                  </a:lnTo>
                  <a:lnTo>
                    <a:pt x="687235" y="232752"/>
                  </a:lnTo>
                  <a:lnTo>
                    <a:pt x="687628" y="233172"/>
                  </a:lnTo>
                  <a:lnTo>
                    <a:pt x="689063" y="231584"/>
                  </a:lnTo>
                  <a:lnTo>
                    <a:pt x="689724" y="230733"/>
                  </a:lnTo>
                  <a:close/>
                </a:path>
                <a:path w="1083945" h="1012190">
                  <a:moveTo>
                    <a:pt x="690397" y="959218"/>
                  </a:moveTo>
                  <a:lnTo>
                    <a:pt x="689775" y="958875"/>
                  </a:lnTo>
                  <a:lnTo>
                    <a:pt x="689241" y="958494"/>
                  </a:lnTo>
                  <a:lnTo>
                    <a:pt x="689013" y="959104"/>
                  </a:lnTo>
                  <a:lnTo>
                    <a:pt x="688708" y="959637"/>
                  </a:lnTo>
                  <a:lnTo>
                    <a:pt x="688708" y="960170"/>
                  </a:lnTo>
                  <a:lnTo>
                    <a:pt x="688670" y="960424"/>
                  </a:lnTo>
                  <a:lnTo>
                    <a:pt x="689279" y="960691"/>
                  </a:lnTo>
                  <a:lnTo>
                    <a:pt x="689584" y="960932"/>
                  </a:lnTo>
                  <a:lnTo>
                    <a:pt x="689864" y="960399"/>
                  </a:lnTo>
                  <a:lnTo>
                    <a:pt x="690219" y="959916"/>
                  </a:lnTo>
                  <a:lnTo>
                    <a:pt x="690359" y="959358"/>
                  </a:lnTo>
                  <a:lnTo>
                    <a:pt x="690397" y="959218"/>
                  </a:lnTo>
                  <a:close/>
                </a:path>
                <a:path w="1083945" h="1012190">
                  <a:moveTo>
                    <a:pt x="697598" y="262585"/>
                  </a:moveTo>
                  <a:lnTo>
                    <a:pt x="697191" y="262521"/>
                  </a:lnTo>
                  <a:lnTo>
                    <a:pt x="696455" y="262343"/>
                  </a:lnTo>
                  <a:lnTo>
                    <a:pt x="696074" y="263372"/>
                  </a:lnTo>
                  <a:lnTo>
                    <a:pt x="695820" y="264350"/>
                  </a:lnTo>
                  <a:lnTo>
                    <a:pt x="695553" y="265303"/>
                  </a:lnTo>
                  <a:lnTo>
                    <a:pt x="695985" y="265442"/>
                  </a:lnTo>
                  <a:lnTo>
                    <a:pt x="696417" y="265582"/>
                  </a:lnTo>
                  <a:lnTo>
                    <a:pt x="696861" y="265722"/>
                  </a:lnTo>
                  <a:lnTo>
                    <a:pt x="697115" y="264668"/>
                  </a:lnTo>
                  <a:lnTo>
                    <a:pt x="697369" y="263626"/>
                  </a:lnTo>
                  <a:lnTo>
                    <a:pt x="697598" y="262585"/>
                  </a:lnTo>
                  <a:close/>
                </a:path>
                <a:path w="1083945" h="1012190">
                  <a:moveTo>
                    <a:pt x="716927" y="429653"/>
                  </a:moveTo>
                  <a:lnTo>
                    <a:pt x="716432" y="429323"/>
                  </a:lnTo>
                  <a:lnTo>
                    <a:pt x="716191" y="429133"/>
                  </a:lnTo>
                  <a:lnTo>
                    <a:pt x="715632" y="429742"/>
                  </a:lnTo>
                  <a:lnTo>
                    <a:pt x="714959" y="430237"/>
                  </a:lnTo>
                  <a:lnTo>
                    <a:pt x="714565" y="430911"/>
                  </a:lnTo>
                  <a:lnTo>
                    <a:pt x="714171" y="431571"/>
                  </a:lnTo>
                  <a:lnTo>
                    <a:pt x="714057" y="432358"/>
                  </a:lnTo>
                  <a:lnTo>
                    <a:pt x="713816" y="433095"/>
                  </a:lnTo>
                  <a:lnTo>
                    <a:pt x="714159" y="433222"/>
                  </a:lnTo>
                  <a:lnTo>
                    <a:pt x="714794" y="433527"/>
                  </a:lnTo>
                  <a:lnTo>
                    <a:pt x="715505" y="432219"/>
                  </a:lnTo>
                  <a:lnTo>
                    <a:pt x="716229" y="430961"/>
                  </a:lnTo>
                  <a:lnTo>
                    <a:pt x="716927" y="429653"/>
                  </a:lnTo>
                  <a:close/>
                </a:path>
                <a:path w="1083945" h="1012190">
                  <a:moveTo>
                    <a:pt x="725246" y="806411"/>
                  </a:moveTo>
                  <a:lnTo>
                    <a:pt x="723569" y="805649"/>
                  </a:lnTo>
                  <a:lnTo>
                    <a:pt x="721334" y="804659"/>
                  </a:lnTo>
                  <a:lnTo>
                    <a:pt x="721715" y="806894"/>
                  </a:lnTo>
                  <a:lnTo>
                    <a:pt x="722388" y="808443"/>
                  </a:lnTo>
                  <a:lnTo>
                    <a:pt x="725246" y="806411"/>
                  </a:lnTo>
                  <a:close/>
                </a:path>
                <a:path w="1083945" h="1012190">
                  <a:moveTo>
                    <a:pt x="740105" y="545820"/>
                  </a:moveTo>
                  <a:lnTo>
                    <a:pt x="739241" y="543102"/>
                  </a:lnTo>
                  <a:lnTo>
                    <a:pt x="738708" y="543229"/>
                  </a:lnTo>
                  <a:lnTo>
                    <a:pt x="738174" y="543356"/>
                  </a:lnTo>
                  <a:lnTo>
                    <a:pt x="737641" y="543496"/>
                  </a:lnTo>
                  <a:lnTo>
                    <a:pt x="738111" y="544423"/>
                  </a:lnTo>
                  <a:lnTo>
                    <a:pt x="739000" y="546277"/>
                  </a:lnTo>
                  <a:lnTo>
                    <a:pt x="739381" y="546112"/>
                  </a:lnTo>
                  <a:lnTo>
                    <a:pt x="740105" y="545820"/>
                  </a:lnTo>
                  <a:close/>
                </a:path>
                <a:path w="1083945" h="1012190">
                  <a:moveTo>
                    <a:pt x="740879" y="92519"/>
                  </a:moveTo>
                  <a:lnTo>
                    <a:pt x="740486" y="92468"/>
                  </a:lnTo>
                  <a:lnTo>
                    <a:pt x="739736" y="92367"/>
                  </a:lnTo>
                  <a:lnTo>
                    <a:pt x="739013" y="95427"/>
                  </a:lnTo>
                  <a:lnTo>
                    <a:pt x="739508" y="95504"/>
                  </a:lnTo>
                  <a:lnTo>
                    <a:pt x="740029" y="95580"/>
                  </a:lnTo>
                  <a:lnTo>
                    <a:pt x="740524" y="95681"/>
                  </a:lnTo>
                  <a:lnTo>
                    <a:pt x="740651" y="94615"/>
                  </a:lnTo>
                  <a:lnTo>
                    <a:pt x="740765" y="93560"/>
                  </a:lnTo>
                  <a:lnTo>
                    <a:pt x="740879" y="92519"/>
                  </a:lnTo>
                  <a:close/>
                </a:path>
                <a:path w="1083945" h="1012190">
                  <a:moveTo>
                    <a:pt x="746937" y="53797"/>
                  </a:moveTo>
                  <a:lnTo>
                    <a:pt x="746582" y="52857"/>
                  </a:lnTo>
                  <a:lnTo>
                    <a:pt x="746163" y="51803"/>
                  </a:lnTo>
                  <a:lnTo>
                    <a:pt x="744423" y="52527"/>
                  </a:lnTo>
                  <a:lnTo>
                    <a:pt x="743559" y="52895"/>
                  </a:lnTo>
                  <a:lnTo>
                    <a:pt x="743851" y="53378"/>
                  </a:lnTo>
                  <a:lnTo>
                    <a:pt x="744093" y="54279"/>
                  </a:lnTo>
                  <a:lnTo>
                    <a:pt x="745172" y="54406"/>
                  </a:lnTo>
                  <a:lnTo>
                    <a:pt x="745934" y="54038"/>
                  </a:lnTo>
                  <a:lnTo>
                    <a:pt x="746937" y="53797"/>
                  </a:lnTo>
                  <a:close/>
                </a:path>
                <a:path w="1083945" h="1012190">
                  <a:moveTo>
                    <a:pt x="818692" y="801497"/>
                  </a:moveTo>
                  <a:lnTo>
                    <a:pt x="817791" y="800481"/>
                  </a:lnTo>
                  <a:lnTo>
                    <a:pt x="817295" y="799922"/>
                  </a:lnTo>
                  <a:lnTo>
                    <a:pt x="816800" y="799376"/>
                  </a:lnTo>
                  <a:lnTo>
                    <a:pt x="816241" y="799871"/>
                  </a:lnTo>
                  <a:lnTo>
                    <a:pt x="815517" y="800303"/>
                  </a:lnTo>
                  <a:lnTo>
                    <a:pt x="815047" y="801179"/>
                  </a:lnTo>
                  <a:lnTo>
                    <a:pt x="815708" y="802246"/>
                  </a:lnTo>
                  <a:lnTo>
                    <a:pt x="816737" y="802335"/>
                  </a:lnTo>
                  <a:lnTo>
                    <a:pt x="817460" y="801916"/>
                  </a:lnTo>
                  <a:lnTo>
                    <a:pt x="818692" y="801497"/>
                  </a:lnTo>
                  <a:close/>
                </a:path>
                <a:path w="1083945" h="1012190">
                  <a:moveTo>
                    <a:pt x="827506" y="270052"/>
                  </a:moveTo>
                  <a:lnTo>
                    <a:pt x="827138" y="269836"/>
                  </a:lnTo>
                  <a:lnTo>
                    <a:pt x="826770" y="269646"/>
                  </a:lnTo>
                  <a:lnTo>
                    <a:pt x="826414" y="269430"/>
                  </a:lnTo>
                  <a:lnTo>
                    <a:pt x="825614" y="270598"/>
                  </a:lnTo>
                  <a:lnTo>
                    <a:pt x="823988" y="272973"/>
                  </a:lnTo>
                  <a:lnTo>
                    <a:pt x="825347" y="274053"/>
                  </a:lnTo>
                  <a:lnTo>
                    <a:pt x="826071" y="272719"/>
                  </a:lnTo>
                  <a:lnTo>
                    <a:pt x="826770" y="271386"/>
                  </a:lnTo>
                  <a:lnTo>
                    <a:pt x="827506" y="270052"/>
                  </a:lnTo>
                  <a:close/>
                </a:path>
                <a:path w="1083945" h="1012190">
                  <a:moveTo>
                    <a:pt x="891705" y="570433"/>
                  </a:moveTo>
                  <a:lnTo>
                    <a:pt x="891374" y="570268"/>
                  </a:lnTo>
                  <a:lnTo>
                    <a:pt x="891057" y="570141"/>
                  </a:lnTo>
                  <a:lnTo>
                    <a:pt x="890727" y="569963"/>
                  </a:lnTo>
                  <a:lnTo>
                    <a:pt x="890333" y="570801"/>
                  </a:lnTo>
                  <a:lnTo>
                    <a:pt x="889927" y="571639"/>
                  </a:lnTo>
                  <a:lnTo>
                    <a:pt x="889508" y="572465"/>
                  </a:lnTo>
                  <a:lnTo>
                    <a:pt x="889863" y="572617"/>
                  </a:lnTo>
                  <a:lnTo>
                    <a:pt x="890511" y="572947"/>
                  </a:lnTo>
                  <a:lnTo>
                    <a:pt x="891705" y="570433"/>
                  </a:lnTo>
                  <a:close/>
                </a:path>
                <a:path w="1083945" h="1012190">
                  <a:moveTo>
                    <a:pt x="902563" y="759345"/>
                  </a:moveTo>
                  <a:lnTo>
                    <a:pt x="901776" y="758698"/>
                  </a:lnTo>
                  <a:lnTo>
                    <a:pt x="901268" y="757974"/>
                  </a:lnTo>
                  <a:lnTo>
                    <a:pt x="900836" y="758024"/>
                  </a:lnTo>
                  <a:lnTo>
                    <a:pt x="900112" y="758088"/>
                  </a:lnTo>
                  <a:lnTo>
                    <a:pt x="899248" y="758532"/>
                  </a:lnTo>
                  <a:lnTo>
                    <a:pt x="898804" y="759104"/>
                  </a:lnTo>
                  <a:lnTo>
                    <a:pt x="898613" y="759307"/>
                  </a:lnTo>
                  <a:lnTo>
                    <a:pt x="899337" y="760260"/>
                  </a:lnTo>
                  <a:lnTo>
                    <a:pt x="899655" y="760895"/>
                  </a:lnTo>
                  <a:lnTo>
                    <a:pt x="900328" y="760526"/>
                  </a:lnTo>
                  <a:lnTo>
                    <a:pt x="902563" y="759345"/>
                  </a:lnTo>
                  <a:close/>
                </a:path>
                <a:path w="1083945" h="1012190">
                  <a:moveTo>
                    <a:pt x="903020" y="722172"/>
                  </a:moveTo>
                  <a:lnTo>
                    <a:pt x="902576" y="721512"/>
                  </a:lnTo>
                  <a:lnTo>
                    <a:pt x="902411" y="720953"/>
                  </a:lnTo>
                  <a:lnTo>
                    <a:pt x="901877" y="721156"/>
                  </a:lnTo>
                  <a:lnTo>
                    <a:pt x="901090" y="721233"/>
                  </a:lnTo>
                  <a:lnTo>
                    <a:pt x="900684" y="722020"/>
                  </a:lnTo>
                  <a:lnTo>
                    <a:pt x="901026" y="722706"/>
                  </a:lnTo>
                  <a:lnTo>
                    <a:pt x="901179" y="723607"/>
                  </a:lnTo>
                  <a:lnTo>
                    <a:pt x="901941" y="723188"/>
                  </a:lnTo>
                  <a:lnTo>
                    <a:pt x="902703" y="722998"/>
                  </a:lnTo>
                  <a:lnTo>
                    <a:pt x="902868" y="722579"/>
                  </a:lnTo>
                  <a:lnTo>
                    <a:pt x="903020" y="722172"/>
                  </a:lnTo>
                  <a:close/>
                </a:path>
                <a:path w="1083945" h="1012190">
                  <a:moveTo>
                    <a:pt x="929030" y="925601"/>
                  </a:moveTo>
                  <a:lnTo>
                    <a:pt x="928420" y="924077"/>
                  </a:lnTo>
                  <a:lnTo>
                    <a:pt x="927493" y="924572"/>
                  </a:lnTo>
                  <a:lnTo>
                    <a:pt x="926566" y="925017"/>
                  </a:lnTo>
                  <a:lnTo>
                    <a:pt x="925690" y="925563"/>
                  </a:lnTo>
                  <a:lnTo>
                    <a:pt x="926007" y="926553"/>
                  </a:lnTo>
                  <a:lnTo>
                    <a:pt x="927061" y="926274"/>
                  </a:lnTo>
                  <a:lnTo>
                    <a:pt x="928039" y="925931"/>
                  </a:lnTo>
                  <a:lnTo>
                    <a:pt x="929030" y="925601"/>
                  </a:lnTo>
                  <a:close/>
                </a:path>
                <a:path w="1083945" h="1012190">
                  <a:moveTo>
                    <a:pt x="943444" y="206108"/>
                  </a:moveTo>
                  <a:lnTo>
                    <a:pt x="943216" y="205092"/>
                  </a:lnTo>
                  <a:lnTo>
                    <a:pt x="943089" y="204571"/>
                  </a:lnTo>
                  <a:lnTo>
                    <a:pt x="941971" y="204939"/>
                  </a:lnTo>
                  <a:lnTo>
                    <a:pt x="940866" y="205333"/>
                  </a:lnTo>
                  <a:lnTo>
                    <a:pt x="939761" y="205689"/>
                  </a:lnTo>
                  <a:lnTo>
                    <a:pt x="940015" y="206730"/>
                  </a:lnTo>
                  <a:lnTo>
                    <a:pt x="941158" y="206527"/>
                  </a:lnTo>
                  <a:lnTo>
                    <a:pt x="942314" y="206311"/>
                  </a:lnTo>
                  <a:lnTo>
                    <a:pt x="943444" y="206108"/>
                  </a:lnTo>
                  <a:close/>
                </a:path>
                <a:path w="1083945" h="1012190">
                  <a:moveTo>
                    <a:pt x="962736" y="755078"/>
                  </a:moveTo>
                  <a:lnTo>
                    <a:pt x="961961" y="754062"/>
                  </a:lnTo>
                  <a:lnTo>
                    <a:pt x="961605" y="753618"/>
                  </a:lnTo>
                  <a:lnTo>
                    <a:pt x="961186" y="754113"/>
                  </a:lnTo>
                  <a:lnTo>
                    <a:pt x="960577" y="754545"/>
                  </a:lnTo>
                  <a:lnTo>
                    <a:pt x="960348" y="755396"/>
                  </a:lnTo>
                  <a:lnTo>
                    <a:pt x="961097" y="755904"/>
                  </a:lnTo>
                  <a:lnTo>
                    <a:pt x="961466" y="756310"/>
                  </a:lnTo>
                  <a:lnTo>
                    <a:pt x="961847" y="755929"/>
                  </a:lnTo>
                  <a:lnTo>
                    <a:pt x="962253" y="755561"/>
                  </a:lnTo>
                  <a:lnTo>
                    <a:pt x="962736" y="755078"/>
                  </a:lnTo>
                  <a:close/>
                </a:path>
                <a:path w="1083945" h="1012190">
                  <a:moveTo>
                    <a:pt x="977861" y="194741"/>
                  </a:moveTo>
                  <a:lnTo>
                    <a:pt x="977493" y="194500"/>
                  </a:lnTo>
                  <a:lnTo>
                    <a:pt x="976769" y="193967"/>
                  </a:lnTo>
                  <a:lnTo>
                    <a:pt x="975258" y="195745"/>
                  </a:lnTo>
                  <a:lnTo>
                    <a:pt x="974521" y="196634"/>
                  </a:lnTo>
                  <a:lnTo>
                    <a:pt x="974750" y="196875"/>
                  </a:lnTo>
                  <a:lnTo>
                    <a:pt x="974979" y="197091"/>
                  </a:lnTo>
                  <a:lnTo>
                    <a:pt x="975207" y="197319"/>
                  </a:lnTo>
                  <a:lnTo>
                    <a:pt x="975728" y="197091"/>
                  </a:lnTo>
                  <a:lnTo>
                    <a:pt x="976350" y="196964"/>
                  </a:lnTo>
                  <a:lnTo>
                    <a:pt x="976718" y="196596"/>
                  </a:lnTo>
                  <a:lnTo>
                    <a:pt x="977214" y="196062"/>
                  </a:lnTo>
                  <a:lnTo>
                    <a:pt x="977480" y="195376"/>
                  </a:lnTo>
                  <a:lnTo>
                    <a:pt x="977861" y="194741"/>
                  </a:lnTo>
                  <a:close/>
                </a:path>
                <a:path w="1083945" h="1012190">
                  <a:moveTo>
                    <a:pt x="1011072" y="332346"/>
                  </a:moveTo>
                  <a:lnTo>
                    <a:pt x="1010602" y="331774"/>
                  </a:lnTo>
                  <a:lnTo>
                    <a:pt x="1010196" y="331038"/>
                  </a:lnTo>
                  <a:lnTo>
                    <a:pt x="1009586" y="330720"/>
                  </a:lnTo>
                  <a:lnTo>
                    <a:pt x="1009319" y="330593"/>
                  </a:lnTo>
                  <a:lnTo>
                    <a:pt x="1008138" y="331368"/>
                  </a:lnTo>
                  <a:lnTo>
                    <a:pt x="1008176" y="331571"/>
                  </a:lnTo>
                  <a:lnTo>
                    <a:pt x="1008316" y="332232"/>
                  </a:lnTo>
                  <a:lnTo>
                    <a:pt x="1008824" y="332892"/>
                  </a:lnTo>
                  <a:lnTo>
                    <a:pt x="1009307" y="333730"/>
                  </a:lnTo>
                  <a:lnTo>
                    <a:pt x="1010132" y="333082"/>
                  </a:lnTo>
                  <a:lnTo>
                    <a:pt x="1010602" y="332740"/>
                  </a:lnTo>
                  <a:lnTo>
                    <a:pt x="1011072" y="332346"/>
                  </a:lnTo>
                  <a:close/>
                </a:path>
                <a:path w="1083945" h="1012190">
                  <a:moveTo>
                    <a:pt x="1013256" y="786587"/>
                  </a:moveTo>
                  <a:lnTo>
                    <a:pt x="1013231" y="786396"/>
                  </a:lnTo>
                  <a:lnTo>
                    <a:pt x="1013206" y="785723"/>
                  </a:lnTo>
                  <a:lnTo>
                    <a:pt x="1012812" y="785075"/>
                  </a:lnTo>
                  <a:lnTo>
                    <a:pt x="1012571" y="784428"/>
                  </a:lnTo>
                  <a:lnTo>
                    <a:pt x="1011555" y="784999"/>
                  </a:lnTo>
                  <a:lnTo>
                    <a:pt x="1010894" y="785368"/>
                  </a:lnTo>
                  <a:lnTo>
                    <a:pt x="1011250" y="786053"/>
                  </a:lnTo>
                  <a:lnTo>
                    <a:pt x="1011402" y="786790"/>
                  </a:lnTo>
                  <a:lnTo>
                    <a:pt x="1011809" y="787006"/>
                  </a:lnTo>
                  <a:lnTo>
                    <a:pt x="1012151" y="787133"/>
                  </a:lnTo>
                  <a:lnTo>
                    <a:pt x="1013256" y="786587"/>
                  </a:lnTo>
                  <a:close/>
                </a:path>
                <a:path w="1083945" h="1012190">
                  <a:moveTo>
                    <a:pt x="1016241" y="199428"/>
                  </a:moveTo>
                  <a:lnTo>
                    <a:pt x="1015606" y="198793"/>
                  </a:lnTo>
                  <a:lnTo>
                    <a:pt x="1015047" y="198031"/>
                  </a:lnTo>
                  <a:lnTo>
                    <a:pt x="1014857" y="198107"/>
                  </a:lnTo>
                  <a:lnTo>
                    <a:pt x="1014209" y="198386"/>
                  </a:lnTo>
                  <a:lnTo>
                    <a:pt x="1013548" y="198894"/>
                  </a:lnTo>
                  <a:lnTo>
                    <a:pt x="1013155" y="199504"/>
                  </a:lnTo>
                  <a:lnTo>
                    <a:pt x="1013053" y="199669"/>
                  </a:lnTo>
                  <a:lnTo>
                    <a:pt x="1013904" y="200837"/>
                  </a:lnTo>
                  <a:lnTo>
                    <a:pt x="1014742" y="200494"/>
                  </a:lnTo>
                  <a:lnTo>
                    <a:pt x="1015352" y="200025"/>
                  </a:lnTo>
                  <a:lnTo>
                    <a:pt x="1016241" y="199428"/>
                  </a:lnTo>
                  <a:close/>
                </a:path>
                <a:path w="1083945" h="1012190">
                  <a:moveTo>
                    <a:pt x="1034453" y="261213"/>
                  </a:moveTo>
                  <a:lnTo>
                    <a:pt x="1033792" y="260311"/>
                  </a:lnTo>
                  <a:lnTo>
                    <a:pt x="1033462" y="259537"/>
                  </a:lnTo>
                  <a:lnTo>
                    <a:pt x="1032878" y="259156"/>
                  </a:lnTo>
                  <a:lnTo>
                    <a:pt x="1032624" y="259003"/>
                  </a:lnTo>
                  <a:lnTo>
                    <a:pt x="1031887" y="259575"/>
                  </a:lnTo>
                  <a:lnTo>
                    <a:pt x="1031354" y="259791"/>
                  </a:lnTo>
                  <a:lnTo>
                    <a:pt x="1031697" y="260477"/>
                  </a:lnTo>
                  <a:lnTo>
                    <a:pt x="1031925" y="261251"/>
                  </a:lnTo>
                  <a:lnTo>
                    <a:pt x="1032421" y="261747"/>
                  </a:lnTo>
                  <a:lnTo>
                    <a:pt x="1032637" y="261924"/>
                  </a:lnTo>
                  <a:lnTo>
                    <a:pt x="1033437" y="261493"/>
                  </a:lnTo>
                  <a:lnTo>
                    <a:pt x="1034453" y="261213"/>
                  </a:lnTo>
                  <a:close/>
                </a:path>
                <a:path w="1083945" h="1012190">
                  <a:moveTo>
                    <a:pt x="1034999" y="818388"/>
                  </a:moveTo>
                  <a:lnTo>
                    <a:pt x="1034986" y="817067"/>
                  </a:lnTo>
                  <a:lnTo>
                    <a:pt x="1034897" y="814463"/>
                  </a:lnTo>
                  <a:lnTo>
                    <a:pt x="1034516" y="814463"/>
                  </a:lnTo>
                  <a:lnTo>
                    <a:pt x="1034135" y="814438"/>
                  </a:lnTo>
                  <a:lnTo>
                    <a:pt x="1033754" y="814425"/>
                  </a:lnTo>
                  <a:lnTo>
                    <a:pt x="1033602" y="815644"/>
                  </a:lnTo>
                  <a:lnTo>
                    <a:pt x="1033437" y="816876"/>
                  </a:lnTo>
                  <a:lnTo>
                    <a:pt x="1033272" y="818095"/>
                  </a:lnTo>
                  <a:lnTo>
                    <a:pt x="1033856" y="818197"/>
                  </a:lnTo>
                  <a:lnTo>
                    <a:pt x="1034427" y="818299"/>
                  </a:lnTo>
                  <a:lnTo>
                    <a:pt x="1034999" y="818388"/>
                  </a:lnTo>
                  <a:close/>
                </a:path>
                <a:path w="1083945" h="1012190">
                  <a:moveTo>
                    <a:pt x="1035177" y="283248"/>
                  </a:moveTo>
                  <a:lnTo>
                    <a:pt x="1034884" y="282790"/>
                  </a:lnTo>
                  <a:lnTo>
                    <a:pt x="1034326" y="281889"/>
                  </a:lnTo>
                  <a:lnTo>
                    <a:pt x="1031938" y="283743"/>
                  </a:lnTo>
                  <a:lnTo>
                    <a:pt x="1032281" y="284276"/>
                  </a:lnTo>
                  <a:lnTo>
                    <a:pt x="1032433" y="284556"/>
                  </a:lnTo>
                  <a:lnTo>
                    <a:pt x="1034262" y="283692"/>
                  </a:lnTo>
                  <a:lnTo>
                    <a:pt x="1035177" y="283248"/>
                  </a:lnTo>
                  <a:close/>
                </a:path>
                <a:path w="1083945" h="1012190">
                  <a:moveTo>
                    <a:pt x="1052233" y="642035"/>
                  </a:moveTo>
                  <a:lnTo>
                    <a:pt x="1051788" y="641985"/>
                  </a:lnTo>
                  <a:lnTo>
                    <a:pt x="1051331" y="641921"/>
                  </a:lnTo>
                  <a:lnTo>
                    <a:pt x="1050899" y="641858"/>
                  </a:lnTo>
                  <a:lnTo>
                    <a:pt x="1050594" y="643051"/>
                  </a:lnTo>
                  <a:lnTo>
                    <a:pt x="1050036" y="645452"/>
                  </a:lnTo>
                  <a:lnTo>
                    <a:pt x="1050658" y="645553"/>
                  </a:lnTo>
                  <a:lnTo>
                    <a:pt x="1051293" y="645680"/>
                  </a:lnTo>
                  <a:lnTo>
                    <a:pt x="1051915" y="645795"/>
                  </a:lnTo>
                  <a:lnTo>
                    <a:pt x="1052029" y="644550"/>
                  </a:lnTo>
                  <a:lnTo>
                    <a:pt x="1052118" y="643293"/>
                  </a:lnTo>
                  <a:lnTo>
                    <a:pt x="1052233" y="642035"/>
                  </a:lnTo>
                  <a:close/>
                </a:path>
                <a:path w="1083945" h="1012190">
                  <a:moveTo>
                    <a:pt x="1060767" y="598309"/>
                  </a:moveTo>
                  <a:lnTo>
                    <a:pt x="1060183" y="595655"/>
                  </a:lnTo>
                  <a:lnTo>
                    <a:pt x="1059865" y="594309"/>
                  </a:lnTo>
                  <a:lnTo>
                    <a:pt x="1058405" y="594652"/>
                  </a:lnTo>
                  <a:lnTo>
                    <a:pt x="1058773" y="595985"/>
                  </a:lnTo>
                  <a:lnTo>
                    <a:pt x="1059510" y="598614"/>
                  </a:lnTo>
                  <a:lnTo>
                    <a:pt x="1059942" y="598525"/>
                  </a:lnTo>
                  <a:lnTo>
                    <a:pt x="1060348" y="598411"/>
                  </a:lnTo>
                  <a:lnTo>
                    <a:pt x="1060767" y="598309"/>
                  </a:lnTo>
                  <a:close/>
                </a:path>
                <a:path w="1083945" h="1012190">
                  <a:moveTo>
                    <a:pt x="1061110" y="688136"/>
                  </a:moveTo>
                  <a:lnTo>
                    <a:pt x="1058862" y="688301"/>
                  </a:lnTo>
                  <a:lnTo>
                    <a:pt x="1057732" y="688416"/>
                  </a:lnTo>
                  <a:lnTo>
                    <a:pt x="1057732" y="689127"/>
                  </a:lnTo>
                  <a:lnTo>
                    <a:pt x="1057744" y="689457"/>
                  </a:lnTo>
                  <a:lnTo>
                    <a:pt x="1059942" y="689686"/>
                  </a:lnTo>
                  <a:lnTo>
                    <a:pt x="1061034" y="689787"/>
                  </a:lnTo>
                  <a:lnTo>
                    <a:pt x="1061072" y="689216"/>
                  </a:lnTo>
                  <a:lnTo>
                    <a:pt x="1061085" y="688682"/>
                  </a:lnTo>
                  <a:lnTo>
                    <a:pt x="1061110" y="688136"/>
                  </a:lnTo>
                  <a:close/>
                </a:path>
                <a:path w="1083945" h="1012190">
                  <a:moveTo>
                    <a:pt x="1083386" y="711022"/>
                  </a:moveTo>
                  <a:lnTo>
                    <a:pt x="1081506" y="708914"/>
                  </a:lnTo>
                  <a:lnTo>
                    <a:pt x="1080655" y="707999"/>
                  </a:lnTo>
                  <a:lnTo>
                    <a:pt x="1079830" y="707072"/>
                  </a:lnTo>
                  <a:lnTo>
                    <a:pt x="1078534" y="707859"/>
                  </a:lnTo>
                  <a:lnTo>
                    <a:pt x="1078801" y="708583"/>
                  </a:lnTo>
                  <a:lnTo>
                    <a:pt x="1078865" y="709599"/>
                  </a:lnTo>
                  <a:lnTo>
                    <a:pt x="1079373" y="709980"/>
                  </a:lnTo>
                  <a:lnTo>
                    <a:pt x="1079995" y="710463"/>
                  </a:lnTo>
                  <a:lnTo>
                    <a:pt x="1080985" y="710450"/>
                  </a:lnTo>
                  <a:lnTo>
                    <a:pt x="1083386" y="71102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92">
              <a:extLst>
                <a:ext uri="{FF2B5EF4-FFF2-40B4-BE49-F238E27FC236}">
                  <a16:creationId xmlns:a16="http://schemas.microsoft.com/office/drawing/2014/main" id="{A71CF7AB-32DE-1DF5-B0F8-9374916A7AF5}"/>
                </a:ext>
              </a:extLst>
            </p:cNvPr>
            <p:cNvSpPr/>
            <p:nvPr/>
          </p:nvSpPr>
          <p:spPr>
            <a:xfrm>
              <a:off x="1834986" y="3088511"/>
              <a:ext cx="857515" cy="864953"/>
            </a:xfrm>
            <a:custGeom>
              <a:avLst/>
              <a:gdLst/>
              <a:ahLst/>
              <a:cxnLst/>
              <a:rect l="l" t="t" r="r" b="b"/>
              <a:pathLst>
                <a:path w="1102360" h="1264920">
                  <a:moveTo>
                    <a:pt x="1409" y="1021918"/>
                  </a:moveTo>
                  <a:lnTo>
                    <a:pt x="1384" y="1021003"/>
                  </a:lnTo>
                  <a:lnTo>
                    <a:pt x="1384" y="1020076"/>
                  </a:lnTo>
                  <a:lnTo>
                    <a:pt x="1066" y="1020064"/>
                  </a:lnTo>
                  <a:lnTo>
                    <a:pt x="774" y="1020025"/>
                  </a:lnTo>
                  <a:lnTo>
                    <a:pt x="457" y="1020013"/>
                  </a:lnTo>
                  <a:lnTo>
                    <a:pt x="317" y="1020914"/>
                  </a:lnTo>
                  <a:lnTo>
                    <a:pt x="0" y="1022642"/>
                  </a:lnTo>
                  <a:lnTo>
                    <a:pt x="457" y="1022705"/>
                  </a:lnTo>
                  <a:lnTo>
                    <a:pt x="1409" y="1022832"/>
                  </a:lnTo>
                  <a:lnTo>
                    <a:pt x="1409" y="1021918"/>
                  </a:lnTo>
                  <a:close/>
                </a:path>
                <a:path w="1102360" h="1264920">
                  <a:moveTo>
                    <a:pt x="57658" y="570433"/>
                  </a:moveTo>
                  <a:lnTo>
                    <a:pt x="57302" y="565518"/>
                  </a:lnTo>
                  <a:lnTo>
                    <a:pt x="53721" y="563702"/>
                  </a:lnTo>
                  <a:lnTo>
                    <a:pt x="51752" y="565873"/>
                  </a:lnTo>
                  <a:lnTo>
                    <a:pt x="49847" y="568198"/>
                  </a:lnTo>
                  <a:lnTo>
                    <a:pt x="47574" y="564476"/>
                  </a:lnTo>
                  <a:lnTo>
                    <a:pt x="45250" y="567664"/>
                  </a:lnTo>
                  <a:lnTo>
                    <a:pt x="43370" y="565467"/>
                  </a:lnTo>
                  <a:lnTo>
                    <a:pt x="41033" y="565632"/>
                  </a:lnTo>
                  <a:lnTo>
                    <a:pt x="40665" y="566293"/>
                  </a:lnTo>
                  <a:lnTo>
                    <a:pt x="39395" y="567728"/>
                  </a:lnTo>
                  <a:lnTo>
                    <a:pt x="40728" y="569760"/>
                  </a:lnTo>
                  <a:lnTo>
                    <a:pt x="42291" y="571080"/>
                  </a:lnTo>
                  <a:lnTo>
                    <a:pt x="43662" y="572516"/>
                  </a:lnTo>
                  <a:lnTo>
                    <a:pt x="44310" y="571830"/>
                  </a:lnTo>
                  <a:lnTo>
                    <a:pt x="45402" y="571182"/>
                  </a:lnTo>
                  <a:lnTo>
                    <a:pt x="45593" y="569112"/>
                  </a:lnTo>
                  <a:lnTo>
                    <a:pt x="48615" y="570191"/>
                  </a:lnTo>
                  <a:lnTo>
                    <a:pt x="49796" y="573328"/>
                  </a:lnTo>
                  <a:lnTo>
                    <a:pt x="54025" y="571601"/>
                  </a:lnTo>
                  <a:lnTo>
                    <a:pt x="57658" y="570433"/>
                  </a:lnTo>
                  <a:close/>
                </a:path>
                <a:path w="1102360" h="1264920">
                  <a:moveTo>
                    <a:pt x="116103" y="663232"/>
                  </a:moveTo>
                  <a:lnTo>
                    <a:pt x="116078" y="662139"/>
                  </a:lnTo>
                  <a:lnTo>
                    <a:pt x="116078" y="661073"/>
                  </a:lnTo>
                  <a:lnTo>
                    <a:pt x="115366" y="661073"/>
                  </a:lnTo>
                  <a:lnTo>
                    <a:pt x="115011" y="661085"/>
                  </a:lnTo>
                  <a:lnTo>
                    <a:pt x="114973" y="662139"/>
                  </a:lnTo>
                  <a:lnTo>
                    <a:pt x="114947" y="663206"/>
                  </a:lnTo>
                  <a:lnTo>
                    <a:pt x="114896" y="664298"/>
                  </a:lnTo>
                  <a:lnTo>
                    <a:pt x="116103" y="664298"/>
                  </a:lnTo>
                  <a:lnTo>
                    <a:pt x="116103" y="663232"/>
                  </a:lnTo>
                  <a:close/>
                </a:path>
                <a:path w="1102360" h="1264920">
                  <a:moveTo>
                    <a:pt x="123837" y="321005"/>
                  </a:moveTo>
                  <a:lnTo>
                    <a:pt x="122758" y="319468"/>
                  </a:lnTo>
                  <a:lnTo>
                    <a:pt x="122580" y="316903"/>
                  </a:lnTo>
                  <a:lnTo>
                    <a:pt x="118249" y="317576"/>
                  </a:lnTo>
                  <a:lnTo>
                    <a:pt x="122491" y="322275"/>
                  </a:lnTo>
                  <a:lnTo>
                    <a:pt x="122936" y="321856"/>
                  </a:lnTo>
                  <a:lnTo>
                    <a:pt x="123380" y="321424"/>
                  </a:lnTo>
                  <a:lnTo>
                    <a:pt x="123837" y="321005"/>
                  </a:lnTo>
                  <a:close/>
                </a:path>
                <a:path w="1102360" h="1264920">
                  <a:moveTo>
                    <a:pt x="145453" y="475005"/>
                  </a:moveTo>
                  <a:lnTo>
                    <a:pt x="139827" y="472719"/>
                  </a:lnTo>
                  <a:lnTo>
                    <a:pt x="135242" y="471792"/>
                  </a:lnTo>
                  <a:lnTo>
                    <a:pt x="129882" y="475373"/>
                  </a:lnTo>
                  <a:lnTo>
                    <a:pt x="135255" y="478104"/>
                  </a:lnTo>
                  <a:lnTo>
                    <a:pt x="139776" y="478853"/>
                  </a:lnTo>
                  <a:lnTo>
                    <a:pt x="145453" y="475005"/>
                  </a:lnTo>
                  <a:close/>
                </a:path>
                <a:path w="1102360" h="1264920">
                  <a:moveTo>
                    <a:pt x="158737" y="488683"/>
                  </a:moveTo>
                  <a:lnTo>
                    <a:pt x="158686" y="487921"/>
                  </a:lnTo>
                  <a:lnTo>
                    <a:pt x="158648" y="487133"/>
                  </a:lnTo>
                  <a:lnTo>
                    <a:pt x="157619" y="486410"/>
                  </a:lnTo>
                  <a:lnTo>
                    <a:pt x="156984" y="485635"/>
                  </a:lnTo>
                  <a:lnTo>
                    <a:pt x="156248" y="486460"/>
                  </a:lnTo>
                  <a:lnTo>
                    <a:pt x="155130" y="487184"/>
                  </a:lnTo>
                  <a:lnTo>
                    <a:pt x="154711" y="488670"/>
                  </a:lnTo>
                  <a:lnTo>
                    <a:pt x="155917" y="489597"/>
                  </a:lnTo>
                  <a:lnTo>
                    <a:pt x="156895" y="490855"/>
                  </a:lnTo>
                  <a:lnTo>
                    <a:pt x="157759" y="489508"/>
                  </a:lnTo>
                  <a:lnTo>
                    <a:pt x="158737" y="488683"/>
                  </a:lnTo>
                  <a:close/>
                </a:path>
                <a:path w="1102360" h="1264920">
                  <a:moveTo>
                    <a:pt x="164719" y="1144676"/>
                  </a:moveTo>
                  <a:lnTo>
                    <a:pt x="164274" y="1144079"/>
                  </a:lnTo>
                  <a:lnTo>
                    <a:pt x="163893" y="1143419"/>
                  </a:lnTo>
                  <a:lnTo>
                    <a:pt x="163169" y="1142860"/>
                  </a:lnTo>
                  <a:lnTo>
                    <a:pt x="162026" y="1143546"/>
                  </a:lnTo>
                  <a:lnTo>
                    <a:pt x="162039" y="1143711"/>
                  </a:lnTo>
                  <a:lnTo>
                    <a:pt x="162191" y="1144384"/>
                  </a:lnTo>
                  <a:lnTo>
                    <a:pt x="162598" y="1145006"/>
                  </a:lnTo>
                  <a:lnTo>
                    <a:pt x="163055" y="1145908"/>
                  </a:lnTo>
                  <a:lnTo>
                    <a:pt x="163855" y="1145298"/>
                  </a:lnTo>
                  <a:lnTo>
                    <a:pt x="164719" y="1144676"/>
                  </a:lnTo>
                  <a:close/>
                </a:path>
                <a:path w="1102360" h="1264920">
                  <a:moveTo>
                    <a:pt x="169214" y="911567"/>
                  </a:moveTo>
                  <a:lnTo>
                    <a:pt x="166090" y="910920"/>
                  </a:lnTo>
                  <a:lnTo>
                    <a:pt x="164515" y="910602"/>
                  </a:lnTo>
                  <a:lnTo>
                    <a:pt x="164172" y="911733"/>
                  </a:lnTo>
                  <a:lnTo>
                    <a:pt x="163995" y="912304"/>
                  </a:lnTo>
                  <a:lnTo>
                    <a:pt x="167055" y="913345"/>
                  </a:lnTo>
                  <a:lnTo>
                    <a:pt x="168592" y="913879"/>
                  </a:lnTo>
                  <a:lnTo>
                    <a:pt x="168795" y="913091"/>
                  </a:lnTo>
                  <a:lnTo>
                    <a:pt x="169214" y="911567"/>
                  </a:lnTo>
                  <a:close/>
                </a:path>
                <a:path w="1102360" h="1264920">
                  <a:moveTo>
                    <a:pt x="173545" y="654939"/>
                  </a:moveTo>
                  <a:lnTo>
                    <a:pt x="167881" y="660958"/>
                  </a:lnTo>
                  <a:lnTo>
                    <a:pt x="167347" y="662482"/>
                  </a:lnTo>
                  <a:lnTo>
                    <a:pt x="169100" y="666178"/>
                  </a:lnTo>
                  <a:lnTo>
                    <a:pt x="172186" y="662990"/>
                  </a:lnTo>
                  <a:lnTo>
                    <a:pt x="173088" y="659041"/>
                  </a:lnTo>
                  <a:lnTo>
                    <a:pt x="173545" y="654939"/>
                  </a:lnTo>
                  <a:close/>
                </a:path>
                <a:path w="1102360" h="1264920">
                  <a:moveTo>
                    <a:pt x="249834" y="616127"/>
                  </a:moveTo>
                  <a:lnTo>
                    <a:pt x="247954" y="615492"/>
                  </a:lnTo>
                  <a:lnTo>
                    <a:pt x="247015" y="615200"/>
                  </a:lnTo>
                  <a:lnTo>
                    <a:pt x="246672" y="616572"/>
                  </a:lnTo>
                  <a:lnTo>
                    <a:pt x="246316" y="617969"/>
                  </a:lnTo>
                  <a:lnTo>
                    <a:pt x="245986" y="619353"/>
                  </a:lnTo>
                  <a:lnTo>
                    <a:pt x="247510" y="619861"/>
                  </a:lnTo>
                  <a:lnTo>
                    <a:pt x="248272" y="620102"/>
                  </a:lnTo>
                  <a:lnTo>
                    <a:pt x="248793" y="618794"/>
                  </a:lnTo>
                  <a:lnTo>
                    <a:pt x="249834" y="616127"/>
                  </a:lnTo>
                  <a:close/>
                </a:path>
                <a:path w="1102360" h="1264920">
                  <a:moveTo>
                    <a:pt x="261137" y="450481"/>
                  </a:moveTo>
                  <a:lnTo>
                    <a:pt x="258203" y="452882"/>
                  </a:lnTo>
                  <a:lnTo>
                    <a:pt x="254279" y="456133"/>
                  </a:lnTo>
                  <a:lnTo>
                    <a:pt x="255790" y="457441"/>
                  </a:lnTo>
                  <a:lnTo>
                    <a:pt x="258495" y="459854"/>
                  </a:lnTo>
                  <a:lnTo>
                    <a:pt x="261137" y="450481"/>
                  </a:lnTo>
                  <a:close/>
                </a:path>
                <a:path w="1102360" h="1264920">
                  <a:moveTo>
                    <a:pt x="265531" y="998283"/>
                  </a:moveTo>
                  <a:lnTo>
                    <a:pt x="263728" y="997546"/>
                  </a:lnTo>
                  <a:lnTo>
                    <a:pt x="263131" y="997089"/>
                  </a:lnTo>
                  <a:lnTo>
                    <a:pt x="261912" y="997216"/>
                  </a:lnTo>
                  <a:lnTo>
                    <a:pt x="261264" y="997686"/>
                  </a:lnTo>
                  <a:lnTo>
                    <a:pt x="260629" y="997991"/>
                  </a:lnTo>
                  <a:lnTo>
                    <a:pt x="260870" y="998982"/>
                  </a:lnTo>
                  <a:lnTo>
                    <a:pt x="263169" y="998651"/>
                  </a:lnTo>
                  <a:lnTo>
                    <a:pt x="265531" y="998283"/>
                  </a:lnTo>
                  <a:close/>
                </a:path>
                <a:path w="1102360" h="1264920">
                  <a:moveTo>
                    <a:pt x="277368" y="887882"/>
                  </a:moveTo>
                  <a:lnTo>
                    <a:pt x="276110" y="886714"/>
                  </a:lnTo>
                  <a:lnTo>
                    <a:pt x="272021" y="886206"/>
                  </a:lnTo>
                  <a:lnTo>
                    <a:pt x="274561" y="891565"/>
                  </a:lnTo>
                  <a:lnTo>
                    <a:pt x="275399" y="891082"/>
                  </a:lnTo>
                  <a:lnTo>
                    <a:pt x="276821" y="890714"/>
                  </a:lnTo>
                  <a:lnTo>
                    <a:pt x="276936" y="890092"/>
                  </a:lnTo>
                  <a:lnTo>
                    <a:pt x="277368" y="887882"/>
                  </a:lnTo>
                  <a:close/>
                </a:path>
                <a:path w="1102360" h="1264920">
                  <a:moveTo>
                    <a:pt x="296062" y="813676"/>
                  </a:moveTo>
                  <a:lnTo>
                    <a:pt x="293484" y="806132"/>
                  </a:lnTo>
                  <a:lnTo>
                    <a:pt x="286207" y="808342"/>
                  </a:lnTo>
                  <a:lnTo>
                    <a:pt x="286029" y="808532"/>
                  </a:lnTo>
                  <a:lnTo>
                    <a:pt x="285775" y="813320"/>
                  </a:lnTo>
                  <a:lnTo>
                    <a:pt x="296062" y="813676"/>
                  </a:lnTo>
                  <a:close/>
                </a:path>
                <a:path w="1102360" h="1264920">
                  <a:moveTo>
                    <a:pt x="297853" y="1092377"/>
                  </a:moveTo>
                  <a:lnTo>
                    <a:pt x="297129" y="1091742"/>
                  </a:lnTo>
                  <a:lnTo>
                    <a:pt x="296456" y="1091082"/>
                  </a:lnTo>
                  <a:lnTo>
                    <a:pt x="295694" y="1090523"/>
                  </a:lnTo>
                  <a:lnTo>
                    <a:pt x="294817" y="1090968"/>
                  </a:lnTo>
                  <a:lnTo>
                    <a:pt x="295084" y="1091882"/>
                  </a:lnTo>
                  <a:lnTo>
                    <a:pt x="295452" y="1092682"/>
                  </a:lnTo>
                  <a:lnTo>
                    <a:pt x="295770" y="1093457"/>
                  </a:lnTo>
                  <a:lnTo>
                    <a:pt x="296456" y="1093101"/>
                  </a:lnTo>
                  <a:lnTo>
                    <a:pt x="297167" y="1092746"/>
                  </a:lnTo>
                  <a:lnTo>
                    <a:pt x="297853" y="1092377"/>
                  </a:lnTo>
                  <a:close/>
                </a:path>
                <a:path w="1102360" h="1264920">
                  <a:moveTo>
                    <a:pt x="318109" y="1034897"/>
                  </a:moveTo>
                  <a:lnTo>
                    <a:pt x="317754" y="1032852"/>
                  </a:lnTo>
                  <a:lnTo>
                    <a:pt x="317830" y="1030973"/>
                  </a:lnTo>
                  <a:lnTo>
                    <a:pt x="316941" y="1030401"/>
                  </a:lnTo>
                  <a:lnTo>
                    <a:pt x="316509" y="1030109"/>
                  </a:lnTo>
                  <a:lnTo>
                    <a:pt x="315252" y="1031621"/>
                  </a:lnTo>
                  <a:lnTo>
                    <a:pt x="313639" y="1033005"/>
                  </a:lnTo>
                  <a:lnTo>
                    <a:pt x="312420" y="1035583"/>
                  </a:lnTo>
                  <a:lnTo>
                    <a:pt x="313499" y="1037120"/>
                  </a:lnTo>
                  <a:lnTo>
                    <a:pt x="313880" y="1038352"/>
                  </a:lnTo>
                  <a:lnTo>
                    <a:pt x="315137" y="1037755"/>
                  </a:lnTo>
                  <a:lnTo>
                    <a:pt x="317131" y="1037463"/>
                  </a:lnTo>
                  <a:lnTo>
                    <a:pt x="318109" y="1034897"/>
                  </a:lnTo>
                  <a:close/>
                </a:path>
                <a:path w="1102360" h="1264920">
                  <a:moveTo>
                    <a:pt x="341071" y="1060488"/>
                  </a:moveTo>
                  <a:lnTo>
                    <a:pt x="336423" y="1054747"/>
                  </a:lnTo>
                  <a:lnTo>
                    <a:pt x="335394" y="1054227"/>
                  </a:lnTo>
                  <a:lnTo>
                    <a:pt x="329323" y="1058240"/>
                  </a:lnTo>
                  <a:lnTo>
                    <a:pt x="328739" y="1061466"/>
                  </a:lnTo>
                  <a:lnTo>
                    <a:pt x="331228" y="1067384"/>
                  </a:lnTo>
                  <a:lnTo>
                    <a:pt x="334822" y="1061796"/>
                  </a:lnTo>
                  <a:lnTo>
                    <a:pt x="337870" y="1064260"/>
                  </a:lnTo>
                  <a:lnTo>
                    <a:pt x="341071" y="1060488"/>
                  </a:lnTo>
                  <a:close/>
                </a:path>
                <a:path w="1102360" h="1264920">
                  <a:moveTo>
                    <a:pt x="346506" y="803033"/>
                  </a:moveTo>
                  <a:lnTo>
                    <a:pt x="343776" y="800976"/>
                  </a:lnTo>
                  <a:lnTo>
                    <a:pt x="341909" y="801471"/>
                  </a:lnTo>
                  <a:lnTo>
                    <a:pt x="339737" y="803554"/>
                  </a:lnTo>
                  <a:lnTo>
                    <a:pt x="342201" y="806157"/>
                  </a:lnTo>
                  <a:lnTo>
                    <a:pt x="344030" y="804913"/>
                  </a:lnTo>
                  <a:lnTo>
                    <a:pt x="346506" y="803033"/>
                  </a:lnTo>
                  <a:close/>
                </a:path>
                <a:path w="1102360" h="1264920">
                  <a:moveTo>
                    <a:pt x="360324" y="677011"/>
                  </a:moveTo>
                  <a:lnTo>
                    <a:pt x="354774" y="672211"/>
                  </a:lnTo>
                  <a:lnTo>
                    <a:pt x="353796" y="673938"/>
                  </a:lnTo>
                  <a:lnTo>
                    <a:pt x="353123" y="675068"/>
                  </a:lnTo>
                  <a:lnTo>
                    <a:pt x="352171" y="676732"/>
                  </a:lnTo>
                  <a:lnTo>
                    <a:pt x="355282" y="676846"/>
                  </a:lnTo>
                  <a:lnTo>
                    <a:pt x="357238" y="676897"/>
                  </a:lnTo>
                  <a:lnTo>
                    <a:pt x="360324" y="677011"/>
                  </a:lnTo>
                  <a:close/>
                </a:path>
                <a:path w="1102360" h="1264920">
                  <a:moveTo>
                    <a:pt x="366255" y="677202"/>
                  </a:moveTo>
                  <a:lnTo>
                    <a:pt x="366204" y="676719"/>
                  </a:lnTo>
                  <a:lnTo>
                    <a:pt x="366052" y="675728"/>
                  </a:lnTo>
                  <a:lnTo>
                    <a:pt x="364845" y="675944"/>
                  </a:lnTo>
                  <a:lnTo>
                    <a:pt x="363639" y="676186"/>
                  </a:lnTo>
                  <a:lnTo>
                    <a:pt x="361518" y="676554"/>
                  </a:lnTo>
                  <a:lnTo>
                    <a:pt x="362953" y="677240"/>
                  </a:lnTo>
                  <a:lnTo>
                    <a:pt x="363486" y="677697"/>
                  </a:lnTo>
                  <a:lnTo>
                    <a:pt x="364756" y="677710"/>
                  </a:lnTo>
                  <a:lnTo>
                    <a:pt x="365518" y="677379"/>
                  </a:lnTo>
                  <a:lnTo>
                    <a:pt x="366255" y="677202"/>
                  </a:lnTo>
                  <a:close/>
                </a:path>
                <a:path w="1102360" h="1264920">
                  <a:moveTo>
                    <a:pt x="379590" y="771080"/>
                  </a:moveTo>
                  <a:lnTo>
                    <a:pt x="379476" y="770839"/>
                  </a:lnTo>
                  <a:lnTo>
                    <a:pt x="373684" y="769645"/>
                  </a:lnTo>
                  <a:lnTo>
                    <a:pt x="371513" y="774014"/>
                  </a:lnTo>
                  <a:lnTo>
                    <a:pt x="375475" y="775233"/>
                  </a:lnTo>
                  <a:lnTo>
                    <a:pt x="377444" y="777938"/>
                  </a:lnTo>
                  <a:lnTo>
                    <a:pt x="379590" y="771080"/>
                  </a:lnTo>
                  <a:close/>
                </a:path>
                <a:path w="1102360" h="1264920">
                  <a:moveTo>
                    <a:pt x="385267" y="344538"/>
                  </a:moveTo>
                  <a:lnTo>
                    <a:pt x="381203" y="340791"/>
                  </a:lnTo>
                  <a:lnTo>
                    <a:pt x="379463" y="345224"/>
                  </a:lnTo>
                  <a:lnTo>
                    <a:pt x="375031" y="348005"/>
                  </a:lnTo>
                  <a:lnTo>
                    <a:pt x="374497" y="353568"/>
                  </a:lnTo>
                  <a:lnTo>
                    <a:pt x="383997" y="346837"/>
                  </a:lnTo>
                  <a:lnTo>
                    <a:pt x="385267" y="344538"/>
                  </a:lnTo>
                  <a:close/>
                </a:path>
                <a:path w="1102360" h="1264920">
                  <a:moveTo>
                    <a:pt x="395808" y="538594"/>
                  </a:moveTo>
                  <a:lnTo>
                    <a:pt x="391337" y="536257"/>
                  </a:lnTo>
                  <a:lnTo>
                    <a:pt x="387553" y="536930"/>
                  </a:lnTo>
                  <a:lnTo>
                    <a:pt x="383781" y="538797"/>
                  </a:lnTo>
                  <a:lnTo>
                    <a:pt x="387604" y="539292"/>
                  </a:lnTo>
                  <a:lnTo>
                    <a:pt x="391414" y="541083"/>
                  </a:lnTo>
                  <a:lnTo>
                    <a:pt x="395808" y="538594"/>
                  </a:lnTo>
                  <a:close/>
                </a:path>
                <a:path w="1102360" h="1264920">
                  <a:moveTo>
                    <a:pt x="398157" y="236004"/>
                  </a:moveTo>
                  <a:lnTo>
                    <a:pt x="397357" y="230974"/>
                  </a:lnTo>
                  <a:lnTo>
                    <a:pt x="392557" y="234048"/>
                  </a:lnTo>
                  <a:lnTo>
                    <a:pt x="398157" y="236004"/>
                  </a:lnTo>
                  <a:close/>
                </a:path>
                <a:path w="1102360" h="1264920">
                  <a:moveTo>
                    <a:pt x="446100" y="636778"/>
                  </a:moveTo>
                  <a:lnTo>
                    <a:pt x="443903" y="633056"/>
                  </a:lnTo>
                  <a:lnTo>
                    <a:pt x="439420" y="636765"/>
                  </a:lnTo>
                  <a:lnTo>
                    <a:pt x="441744" y="638886"/>
                  </a:lnTo>
                  <a:lnTo>
                    <a:pt x="443865" y="638022"/>
                  </a:lnTo>
                  <a:lnTo>
                    <a:pt x="446100" y="636778"/>
                  </a:lnTo>
                  <a:close/>
                </a:path>
                <a:path w="1102360" h="1264920">
                  <a:moveTo>
                    <a:pt x="498805" y="31280"/>
                  </a:moveTo>
                  <a:lnTo>
                    <a:pt x="494804" y="29222"/>
                  </a:lnTo>
                  <a:lnTo>
                    <a:pt x="494550" y="36449"/>
                  </a:lnTo>
                  <a:lnTo>
                    <a:pt x="496265" y="34404"/>
                  </a:lnTo>
                  <a:lnTo>
                    <a:pt x="498805" y="31280"/>
                  </a:lnTo>
                  <a:close/>
                </a:path>
                <a:path w="1102360" h="1264920">
                  <a:moveTo>
                    <a:pt x="499275" y="1174216"/>
                  </a:moveTo>
                  <a:lnTo>
                    <a:pt x="498563" y="1173657"/>
                  </a:lnTo>
                  <a:lnTo>
                    <a:pt x="498208" y="1173276"/>
                  </a:lnTo>
                  <a:lnTo>
                    <a:pt x="497662" y="1173772"/>
                  </a:lnTo>
                  <a:lnTo>
                    <a:pt x="497001" y="1174242"/>
                  </a:lnTo>
                  <a:lnTo>
                    <a:pt x="496608" y="1174877"/>
                  </a:lnTo>
                  <a:lnTo>
                    <a:pt x="496493" y="1175042"/>
                  </a:lnTo>
                  <a:lnTo>
                    <a:pt x="497141" y="1175702"/>
                  </a:lnTo>
                  <a:lnTo>
                    <a:pt x="497725" y="1176553"/>
                  </a:lnTo>
                  <a:lnTo>
                    <a:pt x="498373" y="1175664"/>
                  </a:lnTo>
                  <a:lnTo>
                    <a:pt x="498970" y="1175118"/>
                  </a:lnTo>
                  <a:lnTo>
                    <a:pt x="499186" y="1174470"/>
                  </a:lnTo>
                  <a:lnTo>
                    <a:pt x="499275" y="1174216"/>
                  </a:lnTo>
                  <a:close/>
                </a:path>
                <a:path w="1102360" h="1264920">
                  <a:moveTo>
                    <a:pt x="529424" y="30619"/>
                  </a:moveTo>
                  <a:lnTo>
                    <a:pt x="525970" y="18592"/>
                  </a:lnTo>
                  <a:lnTo>
                    <a:pt x="524217" y="19088"/>
                  </a:lnTo>
                  <a:lnTo>
                    <a:pt x="524167" y="23520"/>
                  </a:lnTo>
                  <a:lnTo>
                    <a:pt x="526148" y="27254"/>
                  </a:lnTo>
                  <a:lnTo>
                    <a:pt x="528053" y="31038"/>
                  </a:lnTo>
                  <a:lnTo>
                    <a:pt x="529424" y="30619"/>
                  </a:lnTo>
                  <a:close/>
                </a:path>
                <a:path w="1102360" h="1264920">
                  <a:moveTo>
                    <a:pt x="530402" y="39573"/>
                  </a:moveTo>
                  <a:lnTo>
                    <a:pt x="528485" y="38633"/>
                  </a:lnTo>
                  <a:lnTo>
                    <a:pt x="527418" y="37642"/>
                  </a:lnTo>
                  <a:lnTo>
                    <a:pt x="526529" y="37782"/>
                  </a:lnTo>
                  <a:lnTo>
                    <a:pt x="525640" y="37947"/>
                  </a:lnTo>
                  <a:lnTo>
                    <a:pt x="524929" y="39243"/>
                  </a:lnTo>
                  <a:lnTo>
                    <a:pt x="524141" y="40017"/>
                  </a:lnTo>
                  <a:lnTo>
                    <a:pt x="524967" y="40589"/>
                  </a:lnTo>
                  <a:lnTo>
                    <a:pt x="525792" y="41579"/>
                  </a:lnTo>
                  <a:lnTo>
                    <a:pt x="526580" y="41554"/>
                  </a:lnTo>
                  <a:lnTo>
                    <a:pt x="527583" y="41490"/>
                  </a:lnTo>
                  <a:lnTo>
                    <a:pt x="528523" y="40601"/>
                  </a:lnTo>
                  <a:lnTo>
                    <a:pt x="530402" y="39573"/>
                  </a:lnTo>
                  <a:close/>
                </a:path>
                <a:path w="1102360" h="1264920">
                  <a:moveTo>
                    <a:pt x="569010" y="368833"/>
                  </a:moveTo>
                  <a:lnTo>
                    <a:pt x="564934" y="372948"/>
                  </a:lnTo>
                  <a:lnTo>
                    <a:pt x="564972" y="374243"/>
                  </a:lnTo>
                  <a:lnTo>
                    <a:pt x="568756" y="376389"/>
                  </a:lnTo>
                  <a:lnTo>
                    <a:pt x="568833" y="374027"/>
                  </a:lnTo>
                  <a:lnTo>
                    <a:pt x="568921" y="371817"/>
                  </a:lnTo>
                  <a:lnTo>
                    <a:pt x="569010" y="368833"/>
                  </a:lnTo>
                  <a:close/>
                </a:path>
                <a:path w="1102360" h="1264920">
                  <a:moveTo>
                    <a:pt x="583311" y="391629"/>
                  </a:moveTo>
                  <a:lnTo>
                    <a:pt x="579945" y="392455"/>
                  </a:lnTo>
                  <a:lnTo>
                    <a:pt x="574421" y="393763"/>
                  </a:lnTo>
                  <a:lnTo>
                    <a:pt x="577596" y="396913"/>
                  </a:lnTo>
                  <a:lnTo>
                    <a:pt x="579323" y="396519"/>
                  </a:lnTo>
                  <a:lnTo>
                    <a:pt x="583311" y="391629"/>
                  </a:lnTo>
                  <a:close/>
                </a:path>
                <a:path w="1102360" h="1264920">
                  <a:moveTo>
                    <a:pt x="583476" y="3035"/>
                  </a:moveTo>
                  <a:lnTo>
                    <a:pt x="579767" y="0"/>
                  </a:lnTo>
                  <a:lnTo>
                    <a:pt x="576491" y="2044"/>
                  </a:lnTo>
                  <a:lnTo>
                    <a:pt x="580631" y="6578"/>
                  </a:lnTo>
                  <a:lnTo>
                    <a:pt x="583476" y="3035"/>
                  </a:lnTo>
                  <a:close/>
                </a:path>
                <a:path w="1102360" h="1264920">
                  <a:moveTo>
                    <a:pt x="621626" y="814578"/>
                  </a:moveTo>
                  <a:lnTo>
                    <a:pt x="620979" y="810260"/>
                  </a:lnTo>
                  <a:lnTo>
                    <a:pt x="620509" y="807072"/>
                  </a:lnTo>
                  <a:lnTo>
                    <a:pt x="616483" y="811923"/>
                  </a:lnTo>
                  <a:lnTo>
                    <a:pt x="616648" y="812584"/>
                  </a:lnTo>
                  <a:lnTo>
                    <a:pt x="621626" y="814578"/>
                  </a:lnTo>
                  <a:close/>
                </a:path>
                <a:path w="1102360" h="1264920">
                  <a:moveTo>
                    <a:pt x="624014" y="933030"/>
                  </a:moveTo>
                  <a:lnTo>
                    <a:pt x="619328" y="930554"/>
                  </a:lnTo>
                  <a:lnTo>
                    <a:pt x="621169" y="940701"/>
                  </a:lnTo>
                  <a:lnTo>
                    <a:pt x="621817" y="940549"/>
                  </a:lnTo>
                  <a:lnTo>
                    <a:pt x="623163" y="940257"/>
                  </a:lnTo>
                  <a:lnTo>
                    <a:pt x="623163" y="936752"/>
                  </a:lnTo>
                  <a:lnTo>
                    <a:pt x="624014" y="933030"/>
                  </a:lnTo>
                  <a:close/>
                </a:path>
                <a:path w="1102360" h="1264920">
                  <a:moveTo>
                    <a:pt x="650430" y="319659"/>
                  </a:moveTo>
                  <a:lnTo>
                    <a:pt x="646493" y="316268"/>
                  </a:lnTo>
                  <a:lnTo>
                    <a:pt x="642531" y="322935"/>
                  </a:lnTo>
                  <a:lnTo>
                    <a:pt x="643826" y="323748"/>
                  </a:lnTo>
                  <a:lnTo>
                    <a:pt x="650430" y="319659"/>
                  </a:lnTo>
                  <a:close/>
                </a:path>
                <a:path w="1102360" h="1264920">
                  <a:moveTo>
                    <a:pt x="655929" y="1191526"/>
                  </a:moveTo>
                  <a:lnTo>
                    <a:pt x="655345" y="1190307"/>
                  </a:lnTo>
                  <a:lnTo>
                    <a:pt x="654227" y="1190078"/>
                  </a:lnTo>
                  <a:lnTo>
                    <a:pt x="653440" y="1190421"/>
                  </a:lnTo>
                  <a:lnTo>
                    <a:pt x="651929" y="1190675"/>
                  </a:lnTo>
                  <a:lnTo>
                    <a:pt x="652919" y="1191856"/>
                  </a:lnTo>
                  <a:lnTo>
                    <a:pt x="653402" y="1192834"/>
                  </a:lnTo>
                  <a:lnTo>
                    <a:pt x="653897" y="1192885"/>
                  </a:lnTo>
                  <a:lnTo>
                    <a:pt x="654545" y="1192911"/>
                  </a:lnTo>
                  <a:lnTo>
                    <a:pt x="655294" y="1192187"/>
                  </a:lnTo>
                  <a:lnTo>
                    <a:pt x="655840" y="1191641"/>
                  </a:lnTo>
                  <a:close/>
                </a:path>
                <a:path w="1102360" h="1264920">
                  <a:moveTo>
                    <a:pt x="657821" y="65392"/>
                  </a:moveTo>
                  <a:lnTo>
                    <a:pt x="654253" y="62230"/>
                  </a:lnTo>
                  <a:lnTo>
                    <a:pt x="650773" y="62979"/>
                  </a:lnTo>
                  <a:lnTo>
                    <a:pt x="647306" y="64770"/>
                  </a:lnTo>
                  <a:lnTo>
                    <a:pt x="647509" y="66294"/>
                  </a:lnTo>
                  <a:lnTo>
                    <a:pt x="654380" y="65684"/>
                  </a:lnTo>
                  <a:lnTo>
                    <a:pt x="657821" y="65392"/>
                  </a:lnTo>
                  <a:close/>
                </a:path>
                <a:path w="1102360" h="1264920">
                  <a:moveTo>
                    <a:pt x="681583" y="877735"/>
                  </a:moveTo>
                  <a:lnTo>
                    <a:pt x="680783" y="876312"/>
                  </a:lnTo>
                  <a:lnTo>
                    <a:pt x="680491" y="875055"/>
                  </a:lnTo>
                  <a:lnTo>
                    <a:pt x="679310" y="875652"/>
                  </a:lnTo>
                  <a:lnTo>
                    <a:pt x="677456" y="875995"/>
                  </a:lnTo>
                  <a:lnTo>
                    <a:pt x="676503" y="878522"/>
                  </a:lnTo>
                  <a:lnTo>
                    <a:pt x="676833" y="880491"/>
                  </a:lnTo>
                  <a:lnTo>
                    <a:pt x="676783" y="882307"/>
                  </a:lnTo>
                  <a:lnTo>
                    <a:pt x="678192" y="882751"/>
                  </a:lnTo>
                  <a:lnTo>
                    <a:pt x="679234" y="881443"/>
                  </a:lnTo>
                  <a:lnTo>
                    <a:pt x="680643" y="880237"/>
                  </a:lnTo>
                  <a:lnTo>
                    <a:pt x="681583" y="877735"/>
                  </a:lnTo>
                  <a:close/>
                </a:path>
                <a:path w="1102360" h="1264920">
                  <a:moveTo>
                    <a:pt x="695286" y="680681"/>
                  </a:moveTo>
                  <a:lnTo>
                    <a:pt x="692277" y="680593"/>
                  </a:lnTo>
                  <a:lnTo>
                    <a:pt x="690194" y="680313"/>
                  </a:lnTo>
                  <a:lnTo>
                    <a:pt x="686676" y="680681"/>
                  </a:lnTo>
                  <a:lnTo>
                    <a:pt x="684364" y="681151"/>
                  </a:lnTo>
                  <a:lnTo>
                    <a:pt x="683234" y="683971"/>
                  </a:lnTo>
                  <a:lnTo>
                    <a:pt x="684784" y="685101"/>
                  </a:lnTo>
                  <a:lnTo>
                    <a:pt x="687171" y="685406"/>
                  </a:lnTo>
                  <a:lnTo>
                    <a:pt x="687451" y="686231"/>
                  </a:lnTo>
                  <a:lnTo>
                    <a:pt x="687641" y="686536"/>
                  </a:lnTo>
                  <a:lnTo>
                    <a:pt x="685685" y="689152"/>
                  </a:lnTo>
                  <a:lnTo>
                    <a:pt x="690689" y="688327"/>
                  </a:lnTo>
                  <a:lnTo>
                    <a:pt x="692200" y="684237"/>
                  </a:lnTo>
                  <a:lnTo>
                    <a:pt x="695286" y="680681"/>
                  </a:lnTo>
                  <a:close/>
                </a:path>
                <a:path w="1102360" h="1264920">
                  <a:moveTo>
                    <a:pt x="710692" y="629666"/>
                  </a:moveTo>
                  <a:lnTo>
                    <a:pt x="710336" y="627278"/>
                  </a:lnTo>
                  <a:lnTo>
                    <a:pt x="710057" y="624166"/>
                  </a:lnTo>
                  <a:lnTo>
                    <a:pt x="706501" y="626732"/>
                  </a:lnTo>
                  <a:lnTo>
                    <a:pt x="706183" y="629475"/>
                  </a:lnTo>
                  <a:lnTo>
                    <a:pt x="706539" y="632942"/>
                  </a:lnTo>
                  <a:lnTo>
                    <a:pt x="708050" y="633768"/>
                  </a:lnTo>
                  <a:lnTo>
                    <a:pt x="709358" y="634212"/>
                  </a:lnTo>
                  <a:lnTo>
                    <a:pt x="710653" y="632739"/>
                  </a:lnTo>
                  <a:lnTo>
                    <a:pt x="710692" y="629666"/>
                  </a:lnTo>
                  <a:close/>
                </a:path>
                <a:path w="1102360" h="1264920">
                  <a:moveTo>
                    <a:pt x="713879" y="271272"/>
                  </a:moveTo>
                  <a:lnTo>
                    <a:pt x="711022" y="266446"/>
                  </a:lnTo>
                  <a:lnTo>
                    <a:pt x="710184" y="266077"/>
                  </a:lnTo>
                  <a:lnTo>
                    <a:pt x="705624" y="267538"/>
                  </a:lnTo>
                  <a:lnTo>
                    <a:pt x="708482" y="268820"/>
                  </a:lnTo>
                  <a:lnTo>
                    <a:pt x="713879" y="271272"/>
                  </a:lnTo>
                  <a:close/>
                </a:path>
                <a:path w="1102360" h="1264920">
                  <a:moveTo>
                    <a:pt x="715708" y="776262"/>
                  </a:moveTo>
                  <a:lnTo>
                    <a:pt x="713524" y="774204"/>
                  </a:lnTo>
                  <a:lnTo>
                    <a:pt x="712089" y="772883"/>
                  </a:lnTo>
                  <a:lnTo>
                    <a:pt x="711288" y="774839"/>
                  </a:lnTo>
                  <a:lnTo>
                    <a:pt x="709739" y="778675"/>
                  </a:lnTo>
                  <a:lnTo>
                    <a:pt x="715708" y="776262"/>
                  </a:lnTo>
                  <a:close/>
                </a:path>
                <a:path w="1102360" h="1264920">
                  <a:moveTo>
                    <a:pt x="717308" y="717473"/>
                  </a:moveTo>
                  <a:lnTo>
                    <a:pt x="716610" y="717397"/>
                  </a:lnTo>
                  <a:lnTo>
                    <a:pt x="716254" y="717346"/>
                  </a:lnTo>
                  <a:lnTo>
                    <a:pt x="715518" y="720445"/>
                  </a:lnTo>
                  <a:lnTo>
                    <a:pt x="716051" y="720559"/>
                  </a:lnTo>
                  <a:lnTo>
                    <a:pt x="716610" y="720648"/>
                  </a:lnTo>
                  <a:lnTo>
                    <a:pt x="717118" y="720763"/>
                  </a:lnTo>
                  <a:lnTo>
                    <a:pt x="717194" y="719670"/>
                  </a:lnTo>
                  <a:lnTo>
                    <a:pt x="717245" y="718566"/>
                  </a:lnTo>
                  <a:lnTo>
                    <a:pt x="717308" y="717473"/>
                  </a:lnTo>
                  <a:close/>
                </a:path>
                <a:path w="1102360" h="1264920">
                  <a:moveTo>
                    <a:pt x="719607" y="855268"/>
                  </a:moveTo>
                  <a:lnTo>
                    <a:pt x="718781" y="854849"/>
                  </a:lnTo>
                  <a:lnTo>
                    <a:pt x="718350" y="854646"/>
                  </a:lnTo>
                  <a:lnTo>
                    <a:pt x="717842" y="855675"/>
                  </a:lnTo>
                  <a:lnTo>
                    <a:pt x="717296" y="856703"/>
                  </a:lnTo>
                  <a:lnTo>
                    <a:pt x="716749" y="857745"/>
                  </a:lnTo>
                  <a:lnTo>
                    <a:pt x="717194" y="857973"/>
                  </a:lnTo>
                  <a:lnTo>
                    <a:pt x="718058" y="858405"/>
                  </a:lnTo>
                  <a:lnTo>
                    <a:pt x="718578" y="857364"/>
                  </a:lnTo>
                  <a:lnTo>
                    <a:pt x="719074" y="856322"/>
                  </a:lnTo>
                  <a:lnTo>
                    <a:pt x="719607" y="855268"/>
                  </a:lnTo>
                  <a:close/>
                </a:path>
                <a:path w="1102360" h="1264920">
                  <a:moveTo>
                    <a:pt x="761809" y="864857"/>
                  </a:moveTo>
                  <a:lnTo>
                    <a:pt x="760704" y="864717"/>
                  </a:lnTo>
                  <a:lnTo>
                    <a:pt x="759574" y="864616"/>
                  </a:lnTo>
                  <a:lnTo>
                    <a:pt x="758469" y="864476"/>
                  </a:lnTo>
                  <a:lnTo>
                    <a:pt x="758532" y="865619"/>
                  </a:lnTo>
                  <a:lnTo>
                    <a:pt x="758545" y="866178"/>
                  </a:lnTo>
                  <a:lnTo>
                    <a:pt x="759637" y="866063"/>
                  </a:lnTo>
                  <a:lnTo>
                    <a:pt x="760717" y="865987"/>
                  </a:lnTo>
                  <a:lnTo>
                    <a:pt x="761809" y="865886"/>
                  </a:lnTo>
                  <a:lnTo>
                    <a:pt x="761809" y="864857"/>
                  </a:lnTo>
                  <a:close/>
                </a:path>
                <a:path w="1102360" h="1264920">
                  <a:moveTo>
                    <a:pt x="765670" y="271868"/>
                  </a:moveTo>
                  <a:lnTo>
                    <a:pt x="759625" y="276110"/>
                  </a:lnTo>
                  <a:lnTo>
                    <a:pt x="759117" y="277304"/>
                  </a:lnTo>
                  <a:lnTo>
                    <a:pt x="761377" y="280606"/>
                  </a:lnTo>
                  <a:lnTo>
                    <a:pt x="762901" y="277482"/>
                  </a:lnTo>
                  <a:lnTo>
                    <a:pt x="765670" y="271868"/>
                  </a:lnTo>
                  <a:close/>
                </a:path>
                <a:path w="1102360" h="1264920">
                  <a:moveTo>
                    <a:pt x="776960" y="1207795"/>
                  </a:moveTo>
                  <a:lnTo>
                    <a:pt x="776427" y="1207706"/>
                  </a:lnTo>
                  <a:lnTo>
                    <a:pt x="775893" y="1207630"/>
                  </a:lnTo>
                  <a:lnTo>
                    <a:pt x="775360" y="1207554"/>
                  </a:lnTo>
                  <a:lnTo>
                    <a:pt x="775474" y="1209789"/>
                  </a:lnTo>
                  <a:lnTo>
                    <a:pt x="775538" y="1210906"/>
                  </a:lnTo>
                  <a:lnTo>
                    <a:pt x="775893" y="1210919"/>
                  </a:lnTo>
                  <a:lnTo>
                    <a:pt x="776236" y="1210906"/>
                  </a:lnTo>
                  <a:lnTo>
                    <a:pt x="776592" y="1210932"/>
                  </a:lnTo>
                  <a:lnTo>
                    <a:pt x="776719" y="1209878"/>
                  </a:lnTo>
                  <a:lnTo>
                    <a:pt x="776833" y="1208849"/>
                  </a:lnTo>
                  <a:lnTo>
                    <a:pt x="776960" y="1207795"/>
                  </a:lnTo>
                  <a:close/>
                </a:path>
                <a:path w="1102360" h="1264920">
                  <a:moveTo>
                    <a:pt x="780846" y="766648"/>
                  </a:moveTo>
                  <a:lnTo>
                    <a:pt x="780186" y="766203"/>
                  </a:lnTo>
                  <a:lnTo>
                    <a:pt x="779589" y="765505"/>
                  </a:lnTo>
                  <a:lnTo>
                    <a:pt x="779310" y="765594"/>
                  </a:lnTo>
                  <a:lnTo>
                    <a:pt x="778751" y="765822"/>
                  </a:lnTo>
                  <a:lnTo>
                    <a:pt x="778357" y="766483"/>
                  </a:lnTo>
                  <a:lnTo>
                    <a:pt x="777887" y="766978"/>
                  </a:lnTo>
                  <a:lnTo>
                    <a:pt x="778383" y="767232"/>
                  </a:lnTo>
                  <a:lnTo>
                    <a:pt x="778878" y="767765"/>
                  </a:lnTo>
                  <a:lnTo>
                    <a:pt x="779335" y="767740"/>
                  </a:lnTo>
                  <a:lnTo>
                    <a:pt x="779792" y="767715"/>
                  </a:lnTo>
                  <a:lnTo>
                    <a:pt x="780224" y="767118"/>
                  </a:lnTo>
                  <a:lnTo>
                    <a:pt x="780846" y="766648"/>
                  </a:lnTo>
                  <a:close/>
                </a:path>
                <a:path w="1102360" h="1264920">
                  <a:moveTo>
                    <a:pt x="788733" y="791184"/>
                  </a:moveTo>
                  <a:lnTo>
                    <a:pt x="788352" y="790752"/>
                  </a:lnTo>
                  <a:lnTo>
                    <a:pt x="787958" y="790359"/>
                  </a:lnTo>
                  <a:lnTo>
                    <a:pt x="787501" y="789838"/>
                  </a:lnTo>
                  <a:lnTo>
                    <a:pt x="786904" y="790257"/>
                  </a:lnTo>
                  <a:lnTo>
                    <a:pt x="786231" y="790524"/>
                  </a:lnTo>
                  <a:lnTo>
                    <a:pt x="786066" y="790968"/>
                  </a:lnTo>
                  <a:lnTo>
                    <a:pt x="785952" y="791260"/>
                  </a:lnTo>
                  <a:lnTo>
                    <a:pt x="786701" y="792264"/>
                  </a:lnTo>
                  <a:lnTo>
                    <a:pt x="787476" y="791972"/>
                  </a:lnTo>
                  <a:lnTo>
                    <a:pt x="788098" y="791552"/>
                  </a:lnTo>
                  <a:lnTo>
                    <a:pt x="788733" y="791184"/>
                  </a:lnTo>
                  <a:close/>
                </a:path>
                <a:path w="1102360" h="1264920">
                  <a:moveTo>
                    <a:pt x="789673" y="1059853"/>
                  </a:moveTo>
                  <a:lnTo>
                    <a:pt x="787260" y="1060411"/>
                  </a:lnTo>
                  <a:lnTo>
                    <a:pt x="784872" y="1060932"/>
                  </a:lnTo>
                  <a:lnTo>
                    <a:pt x="782485" y="1061478"/>
                  </a:lnTo>
                  <a:lnTo>
                    <a:pt x="782853" y="1063409"/>
                  </a:lnTo>
                  <a:lnTo>
                    <a:pt x="785952" y="1064958"/>
                  </a:lnTo>
                  <a:lnTo>
                    <a:pt x="788212" y="1063802"/>
                  </a:lnTo>
                  <a:lnTo>
                    <a:pt x="789673" y="1059853"/>
                  </a:lnTo>
                  <a:close/>
                </a:path>
                <a:path w="1102360" h="1264920">
                  <a:moveTo>
                    <a:pt x="806792" y="171716"/>
                  </a:moveTo>
                  <a:lnTo>
                    <a:pt x="806310" y="170192"/>
                  </a:lnTo>
                  <a:lnTo>
                    <a:pt x="804951" y="165747"/>
                  </a:lnTo>
                  <a:lnTo>
                    <a:pt x="801776" y="168770"/>
                  </a:lnTo>
                  <a:lnTo>
                    <a:pt x="804278" y="171183"/>
                  </a:lnTo>
                  <a:lnTo>
                    <a:pt x="805599" y="172351"/>
                  </a:lnTo>
                  <a:lnTo>
                    <a:pt x="806246" y="172008"/>
                  </a:lnTo>
                  <a:lnTo>
                    <a:pt x="806792" y="171716"/>
                  </a:lnTo>
                  <a:close/>
                </a:path>
                <a:path w="1102360" h="1264920">
                  <a:moveTo>
                    <a:pt x="811771" y="392925"/>
                  </a:moveTo>
                  <a:lnTo>
                    <a:pt x="809256" y="387311"/>
                  </a:lnTo>
                  <a:lnTo>
                    <a:pt x="805421" y="389204"/>
                  </a:lnTo>
                  <a:lnTo>
                    <a:pt x="809663" y="391706"/>
                  </a:lnTo>
                  <a:lnTo>
                    <a:pt x="811771" y="392925"/>
                  </a:lnTo>
                  <a:close/>
                </a:path>
                <a:path w="1102360" h="1264920">
                  <a:moveTo>
                    <a:pt x="832358" y="806691"/>
                  </a:moveTo>
                  <a:lnTo>
                    <a:pt x="831989" y="806335"/>
                  </a:lnTo>
                  <a:lnTo>
                    <a:pt x="831634" y="805967"/>
                  </a:lnTo>
                  <a:lnTo>
                    <a:pt x="831265" y="805611"/>
                  </a:lnTo>
                  <a:lnTo>
                    <a:pt x="829538" y="807580"/>
                  </a:lnTo>
                  <a:lnTo>
                    <a:pt x="828649" y="808583"/>
                  </a:lnTo>
                  <a:lnTo>
                    <a:pt x="828967" y="808850"/>
                  </a:lnTo>
                  <a:lnTo>
                    <a:pt x="829271" y="809142"/>
                  </a:lnTo>
                  <a:lnTo>
                    <a:pt x="829589" y="809421"/>
                  </a:lnTo>
                  <a:lnTo>
                    <a:pt x="830503" y="808520"/>
                  </a:lnTo>
                  <a:lnTo>
                    <a:pt x="831456" y="807605"/>
                  </a:lnTo>
                  <a:lnTo>
                    <a:pt x="832358" y="806691"/>
                  </a:lnTo>
                  <a:close/>
                </a:path>
                <a:path w="1102360" h="1264920">
                  <a:moveTo>
                    <a:pt x="847572" y="487133"/>
                  </a:moveTo>
                  <a:lnTo>
                    <a:pt x="847204" y="486892"/>
                  </a:lnTo>
                  <a:lnTo>
                    <a:pt x="846836" y="486625"/>
                  </a:lnTo>
                  <a:lnTo>
                    <a:pt x="846467" y="486371"/>
                  </a:lnTo>
                  <a:lnTo>
                    <a:pt x="844397" y="488238"/>
                  </a:lnTo>
                  <a:lnTo>
                    <a:pt x="842340" y="490042"/>
                  </a:lnTo>
                  <a:lnTo>
                    <a:pt x="839774" y="492353"/>
                  </a:lnTo>
                  <a:lnTo>
                    <a:pt x="841794" y="493369"/>
                  </a:lnTo>
                  <a:lnTo>
                    <a:pt x="843064" y="493991"/>
                  </a:lnTo>
                  <a:lnTo>
                    <a:pt x="844575" y="494766"/>
                  </a:lnTo>
                  <a:lnTo>
                    <a:pt x="845756" y="491820"/>
                  </a:lnTo>
                  <a:lnTo>
                    <a:pt x="847572" y="487133"/>
                  </a:lnTo>
                  <a:close/>
                </a:path>
                <a:path w="1102360" h="1264920">
                  <a:moveTo>
                    <a:pt x="859688" y="537286"/>
                  </a:moveTo>
                  <a:lnTo>
                    <a:pt x="857199" y="534873"/>
                  </a:lnTo>
                  <a:lnTo>
                    <a:pt x="855573" y="535393"/>
                  </a:lnTo>
                  <a:lnTo>
                    <a:pt x="852004" y="538797"/>
                  </a:lnTo>
                  <a:lnTo>
                    <a:pt x="849299" y="540270"/>
                  </a:lnTo>
                  <a:lnTo>
                    <a:pt x="849807" y="544652"/>
                  </a:lnTo>
                  <a:lnTo>
                    <a:pt x="853427" y="541947"/>
                  </a:lnTo>
                  <a:lnTo>
                    <a:pt x="859688" y="537286"/>
                  </a:lnTo>
                  <a:close/>
                </a:path>
                <a:path w="1102360" h="1264920">
                  <a:moveTo>
                    <a:pt x="861441" y="873036"/>
                  </a:moveTo>
                  <a:lnTo>
                    <a:pt x="861098" y="872375"/>
                  </a:lnTo>
                  <a:lnTo>
                    <a:pt x="860729" y="871702"/>
                  </a:lnTo>
                  <a:lnTo>
                    <a:pt x="860183" y="870661"/>
                  </a:lnTo>
                  <a:lnTo>
                    <a:pt x="859523" y="871461"/>
                  </a:lnTo>
                  <a:lnTo>
                    <a:pt x="858888" y="871893"/>
                  </a:lnTo>
                  <a:lnTo>
                    <a:pt x="858926" y="872286"/>
                  </a:lnTo>
                  <a:lnTo>
                    <a:pt x="858964" y="872794"/>
                  </a:lnTo>
                  <a:lnTo>
                    <a:pt x="859447" y="873518"/>
                  </a:lnTo>
                  <a:lnTo>
                    <a:pt x="859904" y="873683"/>
                  </a:lnTo>
                  <a:lnTo>
                    <a:pt x="860298" y="873810"/>
                  </a:lnTo>
                  <a:lnTo>
                    <a:pt x="860933" y="873277"/>
                  </a:lnTo>
                  <a:lnTo>
                    <a:pt x="861441" y="873036"/>
                  </a:lnTo>
                  <a:close/>
                </a:path>
                <a:path w="1102360" h="1264920">
                  <a:moveTo>
                    <a:pt x="863892" y="66573"/>
                  </a:moveTo>
                  <a:lnTo>
                    <a:pt x="861987" y="62153"/>
                  </a:lnTo>
                  <a:lnTo>
                    <a:pt x="861656" y="71589"/>
                  </a:lnTo>
                  <a:lnTo>
                    <a:pt x="863892" y="66573"/>
                  </a:lnTo>
                  <a:close/>
                </a:path>
                <a:path w="1102360" h="1264920">
                  <a:moveTo>
                    <a:pt x="922591" y="1047457"/>
                  </a:moveTo>
                  <a:lnTo>
                    <a:pt x="921156" y="1045908"/>
                  </a:lnTo>
                  <a:lnTo>
                    <a:pt x="918743" y="1044829"/>
                  </a:lnTo>
                  <a:lnTo>
                    <a:pt x="917054" y="1044714"/>
                  </a:lnTo>
                  <a:lnTo>
                    <a:pt x="914971" y="1044270"/>
                  </a:lnTo>
                  <a:lnTo>
                    <a:pt x="914895" y="1049451"/>
                  </a:lnTo>
                  <a:lnTo>
                    <a:pt x="916432" y="1051420"/>
                  </a:lnTo>
                  <a:lnTo>
                    <a:pt x="920775" y="1050264"/>
                  </a:lnTo>
                  <a:lnTo>
                    <a:pt x="921893" y="1048969"/>
                  </a:lnTo>
                  <a:lnTo>
                    <a:pt x="922591" y="1047457"/>
                  </a:lnTo>
                  <a:close/>
                </a:path>
                <a:path w="1102360" h="1264920">
                  <a:moveTo>
                    <a:pt x="936739" y="585089"/>
                  </a:moveTo>
                  <a:lnTo>
                    <a:pt x="935316" y="584149"/>
                  </a:lnTo>
                  <a:lnTo>
                    <a:pt x="934351" y="583006"/>
                  </a:lnTo>
                  <a:lnTo>
                    <a:pt x="933475" y="583082"/>
                  </a:lnTo>
                  <a:lnTo>
                    <a:pt x="932662" y="583133"/>
                  </a:lnTo>
                  <a:lnTo>
                    <a:pt x="931252" y="584631"/>
                  </a:lnTo>
                  <a:lnTo>
                    <a:pt x="931367" y="585241"/>
                  </a:lnTo>
                  <a:lnTo>
                    <a:pt x="931545" y="586181"/>
                  </a:lnTo>
                  <a:lnTo>
                    <a:pt x="932776" y="587540"/>
                  </a:lnTo>
                  <a:lnTo>
                    <a:pt x="933602" y="587578"/>
                  </a:lnTo>
                  <a:lnTo>
                    <a:pt x="934453" y="587603"/>
                  </a:lnTo>
                  <a:lnTo>
                    <a:pt x="935367" y="586257"/>
                  </a:lnTo>
                  <a:lnTo>
                    <a:pt x="936739" y="585089"/>
                  </a:lnTo>
                  <a:close/>
                </a:path>
                <a:path w="1102360" h="1264920">
                  <a:moveTo>
                    <a:pt x="949007" y="745629"/>
                  </a:moveTo>
                  <a:lnTo>
                    <a:pt x="947039" y="744321"/>
                  </a:lnTo>
                  <a:lnTo>
                    <a:pt x="943698" y="742137"/>
                  </a:lnTo>
                  <a:lnTo>
                    <a:pt x="943076" y="747306"/>
                  </a:lnTo>
                  <a:lnTo>
                    <a:pt x="943330" y="747471"/>
                  </a:lnTo>
                  <a:lnTo>
                    <a:pt x="949007" y="745629"/>
                  </a:lnTo>
                  <a:close/>
                </a:path>
                <a:path w="1102360" h="1264920">
                  <a:moveTo>
                    <a:pt x="953884" y="1262900"/>
                  </a:moveTo>
                  <a:lnTo>
                    <a:pt x="953211" y="1261960"/>
                  </a:lnTo>
                  <a:lnTo>
                    <a:pt x="953020" y="1262011"/>
                  </a:lnTo>
                  <a:lnTo>
                    <a:pt x="952334" y="1262189"/>
                  </a:lnTo>
                  <a:lnTo>
                    <a:pt x="951763" y="1262646"/>
                  </a:lnTo>
                  <a:lnTo>
                    <a:pt x="951128" y="1263027"/>
                  </a:lnTo>
                  <a:lnTo>
                    <a:pt x="951547" y="1263434"/>
                  </a:lnTo>
                  <a:lnTo>
                    <a:pt x="951979" y="1263840"/>
                  </a:lnTo>
                  <a:lnTo>
                    <a:pt x="952525" y="1264412"/>
                  </a:lnTo>
                  <a:lnTo>
                    <a:pt x="953058" y="1264005"/>
                  </a:lnTo>
                  <a:lnTo>
                    <a:pt x="953795" y="1263688"/>
                  </a:lnTo>
                  <a:lnTo>
                    <a:pt x="953846" y="1263307"/>
                  </a:lnTo>
                  <a:lnTo>
                    <a:pt x="953884" y="1262900"/>
                  </a:lnTo>
                  <a:close/>
                </a:path>
                <a:path w="1102360" h="1264920">
                  <a:moveTo>
                    <a:pt x="960780" y="88087"/>
                  </a:moveTo>
                  <a:lnTo>
                    <a:pt x="959904" y="87236"/>
                  </a:lnTo>
                  <a:lnTo>
                    <a:pt x="959129" y="85813"/>
                  </a:lnTo>
                  <a:lnTo>
                    <a:pt x="956983" y="88874"/>
                  </a:lnTo>
                  <a:lnTo>
                    <a:pt x="955814" y="90589"/>
                  </a:lnTo>
                  <a:lnTo>
                    <a:pt x="959205" y="92621"/>
                  </a:lnTo>
                  <a:lnTo>
                    <a:pt x="960501" y="91516"/>
                  </a:lnTo>
                  <a:lnTo>
                    <a:pt x="960780" y="88087"/>
                  </a:lnTo>
                  <a:close/>
                </a:path>
                <a:path w="1102360" h="1264920">
                  <a:moveTo>
                    <a:pt x="965073" y="264528"/>
                  </a:moveTo>
                  <a:lnTo>
                    <a:pt x="959231" y="264325"/>
                  </a:lnTo>
                  <a:lnTo>
                    <a:pt x="959281" y="266623"/>
                  </a:lnTo>
                  <a:lnTo>
                    <a:pt x="959358" y="268643"/>
                  </a:lnTo>
                  <a:lnTo>
                    <a:pt x="959446" y="272122"/>
                  </a:lnTo>
                  <a:lnTo>
                    <a:pt x="961745" y="269024"/>
                  </a:lnTo>
                  <a:lnTo>
                    <a:pt x="963206" y="267068"/>
                  </a:lnTo>
                  <a:lnTo>
                    <a:pt x="965073" y="264528"/>
                  </a:lnTo>
                  <a:close/>
                </a:path>
                <a:path w="1102360" h="1264920">
                  <a:moveTo>
                    <a:pt x="1007325" y="815886"/>
                  </a:moveTo>
                  <a:lnTo>
                    <a:pt x="1006983" y="815809"/>
                  </a:lnTo>
                  <a:lnTo>
                    <a:pt x="1006640" y="815733"/>
                  </a:lnTo>
                  <a:lnTo>
                    <a:pt x="1006309" y="815644"/>
                  </a:lnTo>
                  <a:lnTo>
                    <a:pt x="1006068" y="816635"/>
                  </a:lnTo>
                  <a:lnTo>
                    <a:pt x="1005840" y="817600"/>
                  </a:lnTo>
                  <a:lnTo>
                    <a:pt x="1005598" y="818591"/>
                  </a:lnTo>
                  <a:lnTo>
                    <a:pt x="1005941" y="818667"/>
                  </a:lnTo>
                  <a:lnTo>
                    <a:pt x="1006627" y="818832"/>
                  </a:lnTo>
                  <a:lnTo>
                    <a:pt x="1007084" y="816876"/>
                  </a:lnTo>
                  <a:lnTo>
                    <a:pt x="1007325" y="815886"/>
                  </a:lnTo>
                  <a:close/>
                </a:path>
                <a:path w="1102360" h="1264920">
                  <a:moveTo>
                    <a:pt x="1016101" y="627913"/>
                  </a:moveTo>
                  <a:lnTo>
                    <a:pt x="1016012" y="624535"/>
                  </a:lnTo>
                  <a:lnTo>
                    <a:pt x="1013841" y="625424"/>
                  </a:lnTo>
                  <a:lnTo>
                    <a:pt x="1011351" y="625983"/>
                  </a:lnTo>
                  <a:lnTo>
                    <a:pt x="1010945" y="629386"/>
                  </a:lnTo>
                  <a:lnTo>
                    <a:pt x="1014412" y="629272"/>
                  </a:lnTo>
                  <a:lnTo>
                    <a:pt x="1016101" y="627913"/>
                  </a:lnTo>
                  <a:close/>
                </a:path>
                <a:path w="1102360" h="1264920">
                  <a:moveTo>
                    <a:pt x="1026007" y="828014"/>
                  </a:moveTo>
                  <a:lnTo>
                    <a:pt x="1025271" y="827278"/>
                  </a:lnTo>
                  <a:lnTo>
                    <a:pt x="1024788" y="826655"/>
                  </a:lnTo>
                  <a:lnTo>
                    <a:pt x="1024140" y="826300"/>
                  </a:lnTo>
                  <a:lnTo>
                    <a:pt x="1023861" y="826173"/>
                  </a:lnTo>
                  <a:lnTo>
                    <a:pt x="1023239" y="826681"/>
                  </a:lnTo>
                  <a:lnTo>
                    <a:pt x="1022781" y="826884"/>
                  </a:lnTo>
                  <a:lnTo>
                    <a:pt x="1023277" y="827633"/>
                  </a:lnTo>
                  <a:lnTo>
                    <a:pt x="1023772" y="828408"/>
                  </a:lnTo>
                  <a:lnTo>
                    <a:pt x="1024407" y="829132"/>
                  </a:lnTo>
                  <a:lnTo>
                    <a:pt x="1025232" y="828522"/>
                  </a:lnTo>
                  <a:lnTo>
                    <a:pt x="1026007" y="828014"/>
                  </a:lnTo>
                  <a:close/>
                </a:path>
                <a:path w="1102360" h="1264920">
                  <a:moveTo>
                    <a:pt x="1030681" y="825360"/>
                  </a:moveTo>
                  <a:lnTo>
                    <a:pt x="1030554" y="824268"/>
                  </a:lnTo>
                  <a:lnTo>
                    <a:pt x="1030084" y="823595"/>
                  </a:lnTo>
                  <a:lnTo>
                    <a:pt x="1029665" y="822667"/>
                  </a:lnTo>
                  <a:lnTo>
                    <a:pt x="1028903" y="823341"/>
                  </a:lnTo>
                  <a:lnTo>
                    <a:pt x="1028026" y="823976"/>
                  </a:lnTo>
                  <a:lnTo>
                    <a:pt x="1028484" y="824877"/>
                  </a:lnTo>
                  <a:lnTo>
                    <a:pt x="1029106" y="825525"/>
                  </a:lnTo>
                  <a:lnTo>
                    <a:pt x="1029665" y="826198"/>
                  </a:lnTo>
                  <a:lnTo>
                    <a:pt x="1030020" y="825779"/>
                  </a:lnTo>
                  <a:lnTo>
                    <a:pt x="1030681" y="825360"/>
                  </a:lnTo>
                  <a:close/>
                </a:path>
                <a:path w="1102360" h="1264920">
                  <a:moveTo>
                    <a:pt x="1057363" y="803605"/>
                  </a:moveTo>
                  <a:lnTo>
                    <a:pt x="1055839" y="803478"/>
                  </a:lnTo>
                  <a:lnTo>
                    <a:pt x="1056373" y="805980"/>
                  </a:lnTo>
                  <a:lnTo>
                    <a:pt x="1052258" y="807935"/>
                  </a:lnTo>
                  <a:lnTo>
                    <a:pt x="1056208" y="811453"/>
                  </a:lnTo>
                  <a:lnTo>
                    <a:pt x="1056551" y="809726"/>
                  </a:lnTo>
                  <a:lnTo>
                    <a:pt x="1056817" y="808545"/>
                  </a:lnTo>
                  <a:lnTo>
                    <a:pt x="1057160" y="806132"/>
                  </a:lnTo>
                  <a:lnTo>
                    <a:pt x="1057236" y="804849"/>
                  </a:lnTo>
                  <a:lnTo>
                    <a:pt x="1057363" y="803605"/>
                  </a:lnTo>
                  <a:close/>
                </a:path>
                <a:path w="1102360" h="1264920">
                  <a:moveTo>
                    <a:pt x="1101902" y="500684"/>
                  </a:moveTo>
                  <a:lnTo>
                    <a:pt x="1100556" y="499706"/>
                  </a:lnTo>
                  <a:lnTo>
                    <a:pt x="1100010" y="499338"/>
                  </a:lnTo>
                  <a:lnTo>
                    <a:pt x="1098524" y="499262"/>
                  </a:lnTo>
                  <a:lnTo>
                    <a:pt x="1098308" y="499592"/>
                  </a:lnTo>
                  <a:lnTo>
                    <a:pt x="1095578" y="503872"/>
                  </a:lnTo>
                  <a:lnTo>
                    <a:pt x="1097940" y="506196"/>
                  </a:lnTo>
                  <a:lnTo>
                    <a:pt x="1098092" y="506323"/>
                  </a:lnTo>
                  <a:lnTo>
                    <a:pt x="1098346" y="506361"/>
                  </a:lnTo>
                  <a:lnTo>
                    <a:pt x="1098994" y="506615"/>
                  </a:lnTo>
                  <a:lnTo>
                    <a:pt x="1101559" y="502043"/>
                  </a:lnTo>
                  <a:lnTo>
                    <a:pt x="1101902" y="500684"/>
                  </a:lnTo>
                  <a:close/>
                </a:path>
                <a:path w="1102360" h="1264920">
                  <a:moveTo>
                    <a:pt x="1102067" y="392976"/>
                  </a:moveTo>
                  <a:lnTo>
                    <a:pt x="1099019" y="392976"/>
                  </a:lnTo>
                  <a:lnTo>
                    <a:pt x="1097292" y="393903"/>
                  </a:lnTo>
                  <a:lnTo>
                    <a:pt x="1098511" y="398195"/>
                  </a:lnTo>
                  <a:lnTo>
                    <a:pt x="1100112" y="395859"/>
                  </a:lnTo>
                  <a:lnTo>
                    <a:pt x="1101090" y="394436"/>
                  </a:lnTo>
                  <a:lnTo>
                    <a:pt x="1102067" y="39297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93">
              <a:extLst>
                <a:ext uri="{FF2B5EF4-FFF2-40B4-BE49-F238E27FC236}">
                  <a16:creationId xmlns:a16="http://schemas.microsoft.com/office/drawing/2014/main" id="{5D6AD537-0D83-E5FF-3FDD-7E8D7BA5B5BB}"/>
                </a:ext>
              </a:extLst>
            </p:cNvPr>
            <p:cNvSpPr/>
            <p:nvPr/>
          </p:nvSpPr>
          <p:spPr>
            <a:xfrm>
              <a:off x="1894231" y="3085142"/>
              <a:ext cx="844672" cy="729913"/>
            </a:xfrm>
            <a:custGeom>
              <a:avLst/>
              <a:gdLst/>
              <a:ahLst/>
              <a:cxnLst/>
              <a:rect l="l" t="t" r="r" b="b"/>
              <a:pathLst>
                <a:path w="1085850" h="1067434">
                  <a:moveTo>
                    <a:pt x="2755" y="790790"/>
                  </a:moveTo>
                  <a:lnTo>
                    <a:pt x="2057" y="790143"/>
                  </a:lnTo>
                  <a:lnTo>
                    <a:pt x="1460" y="789368"/>
                  </a:lnTo>
                  <a:lnTo>
                    <a:pt x="850" y="790194"/>
                  </a:lnTo>
                  <a:lnTo>
                    <a:pt x="279" y="790727"/>
                  </a:lnTo>
                  <a:lnTo>
                    <a:pt x="0" y="791616"/>
                  </a:lnTo>
                  <a:lnTo>
                    <a:pt x="990" y="792505"/>
                  </a:lnTo>
                  <a:lnTo>
                    <a:pt x="1701" y="792099"/>
                  </a:lnTo>
                  <a:lnTo>
                    <a:pt x="2298" y="791565"/>
                  </a:lnTo>
                  <a:lnTo>
                    <a:pt x="2641" y="790968"/>
                  </a:lnTo>
                  <a:lnTo>
                    <a:pt x="2755" y="790790"/>
                  </a:lnTo>
                  <a:close/>
                </a:path>
                <a:path w="1085850" h="1067434">
                  <a:moveTo>
                    <a:pt x="16446" y="518909"/>
                  </a:moveTo>
                  <a:lnTo>
                    <a:pt x="15989" y="517893"/>
                  </a:lnTo>
                  <a:lnTo>
                    <a:pt x="15392" y="517169"/>
                  </a:lnTo>
                  <a:lnTo>
                    <a:pt x="14871" y="516394"/>
                  </a:lnTo>
                  <a:lnTo>
                    <a:pt x="14325" y="516826"/>
                  </a:lnTo>
                  <a:lnTo>
                    <a:pt x="13258" y="517448"/>
                  </a:lnTo>
                  <a:lnTo>
                    <a:pt x="13627" y="518502"/>
                  </a:lnTo>
                  <a:lnTo>
                    <a:pt x="14287" y="519201"/>
                  </a:lnTo>
                  <a:lnTo>
                    <a:pt x="14973" y="520153"/>
                  </a:lnTo>
                  <a:lnTo>
                    <a:pt x="15659" y="519455"/>
                  </a:lnTo>
                  <a:lnTo>
                    <a:pt x="16446" y="518909"/>
                  </a:lnTo>
                  <a:close/>
                </a:path>
                <a:path w="1085850" h="1067434">
                  <a:moveTo>
                    <a:pt x="21107" y="850163"/>
                  </a:moveTo>
                  <a:lnTo>
                    <a:pt x="18491" y="850823"/>
                  </a:lnTo>
                  <a:lnTo>
                    <a:pt x="17030" y="851966"/>
                  </a:lnTo>
                  <a:lnTo>
                    <a:pt x="18770" y="855675"/>
                  </a:lnTo>
                  <a:lnTo>
                    <a:pt x="19875" y="853071"/>
                  </a:lnTo>
                  <a:lnTo>
                    <a:pt x="21107" y="850163"/>
                  </a:lnTo>
                  <a:close/>
                </a:path>
                <a:path w="1085850" h="1067434">
                  <a:moveTo>
                    <a:pt x="36474" y="473087"/>
                  </a:moveTo>
                  <a:lnTo>
                    <a:pt x="34721" y="470408"/>
                  </a:lnTo>
                  <a:lnTo>
                    <a:pt x="33197" y="470433"/>
                  </a:lnTo>
                  <a:lnTo>
                    <a:pt x="31102" y="472909"/>
                  </a:lnTo>
                  <a:lnTo>
                    <a:pt x="33413" y="472998"/>
                  </a:lnTo>
                  <a:lnTo>
                    <a:pt x="36474" y="473087"/>
                  </a:lnTo>
                  <a:close/>
                </a:path>
                <a:path w="1085850" h="1067434">
                  <a:moveTo>
                    <a:pt x="39687" y="448983"/>
                  </a:moveTo>
                  <a:lnTo>
                    <a:pt x="39179" y="447255"/>
                  </a:lnTo>
                  <a:lnTo>
                    <a:pt x="37388" y="446417"/>
                  </a:lnTo>
                  <a:lnTo>
                    <a:pt x="36093" y="446735"/>
                  </a:lnTo>
                  <a:lnTo>
                    <a:pt x="35433" y="450202"/>
                  </a:lnTo>
                  <a:lnTo>
                    <a:pt x="39687" y="448983"/>
                  </a:lnTo>
                  <a:close/>
                </a:path>
                <a:path w="1085850" h="1067434">
                  <a:moveTo>
                    <a:pt x="47675" y="325932"/>
                  </a:moveTo>
                  <a:lnTo>
                    <a:pt x="46596" y="324396"/>
                  </a:lnTo>
                  <a:lnTo>
                    <a:pt x="46418" y="321830"/>
                  </a:lnTo>
                  <a:lnTo>
                    <a:pt x="42087" y="322503"/>
                  </a:lnTo>
                  <a:lnTo>
                    <a:pt x="46329" y="327202"/>
                  </a:lnTo>
                  <a:lnTo>
                    <a:pt x="46774" y="326783"/>
                  </a:lnTo>
                  <a:lnTo>
                    <a:pt x="47218" y="326351"/>
                  </a:lnTo>
                  <a:lnTo>
                    <a:pt x="47675" y="325932"/>
                  </a:lnTo>
                  <a:close/>
                </a:path>
                <a:path w="1085850" h="1067434">
                  <a:moveTo>
                    <a:pt x="67945" y="312445"/>
                  </a:moveTo>
                  <a:lnTo>
                    <a:pt x="66497" y="311746"/>
                  </a:lnTo>
                  <a:lnTo>
                    <a:pt x="64312" y="311886"/>
                  </a:lnTo>
                  <a:lnTo>
                    <a:pt x="63373" y="313956"/>
                  </a:lnTo>
                  <a:lnTo>
                    <a:pt x="63588" y="315607"/>
                  </a:lnTo>
                  <a:lnTo>
                    <a:pt x="66103" y="316141"/>
                  </a:lnTo>
                  <a:lnTo>
                    <a:pt x="66573" y="316217"/>
                  </a:lnTo>
                  <a:lnTo>
                    <a:pt x="67754" y="315226"/>
                  </a:lnTo>
                  <a:lnTo>
                    <a:pt x="67779" y="314655"/>
                  </a:lnTo>
                  <a:lnTo>
                    <a:pt x="67945" y="312445"/>
                  </a:lnTo>
                  <a:close/>
                </a:path>
                <a:path w="1085850" h="1067434">
                  <a:moveTo>
                    <a:pt x="70904" y="263626"/>
                  </a:moveTo>
                  <a:lnTo>
                    <a:pt x="70383" y="263613"/>
                  </a:lnTo>
                  <a:lnTo>
                    <a:pt x="69850" y="263575"/>
                  </a:lnTo>
                  <a:lnTo>
                    <a:pt x="69303" y="263537"/>
                  </a:lnTo>
                  <a:lnTo>
                    <a:pt x="69380" y="264883"/>
                  </a:lnTo>
                  <a:lnTo>
                    <a:pt x="69443" y="266217"/>
                  </a:lnTo>
                  <a:lnTo>
                    <a:pt x="69519" y="267538"/>
                  </a:lnTo>
                  <a:lnTo>
                    <a:pt x="69951" y="267550"/>
                  </a:lnTo>
                  <a:lnTo>
                    <a:pt x="70370" y="267538"/>
                  </a:lnTo>
                  <a:lnTo>
                    <a:pt x="70764" y="267538"/>
                  </a:lnTo>
                  <a:lnTo>
                    <a:pt x="70815" y="266230"/>
                  </a:lnTo>
                  <a:lnTo>
                    <a:pt x="70904" y="263626"/>
                  </a:lnTo>
                  <a:close/>
                </a:path>
                <a:path w="1085850" h="1067434">
                  <a:moveTo>
                    <a:pt x="74739" y="280898"/>
                  </a:moveTo>
                  <a:lnTo>
                    <a:pt x="74053" y="279933"/>
                  </a:lnTo>
                  <a:lnTo>
                    <a:pt x="73558" y="278587"/>
                  </a:lnTo>
                  <a:lnTo>
                    <a:pt x="72428" y="279819"/>
                  </a:lnTo>
                  <a:lnTo>
                    <a:pt x="71564" y="280454"/>
                  </a:lnTo>
                  <a:lnTo>
                    <a:pt x="71069" y="281724"/>
                  </a:lnTo>
                  <a:lnTo>
                    <a:pt x="71907" y="282511"/>
                  </a:lnTo>
                  <a:lnTo>
                    <a:pt x="72288" y="283159"/>
                  </a:lnTo>
                  <a:lnTo>
                    <a:pt x="73050" y="282549"/>
                  </a:lnTo>
                  <a:lnTo>
                    <a:pt x="74041" y="282054"/>
                  </a:lnTo>
                  <a:lnTo>
                    <a:pt x="74498" y="281279"/>
                  </a:lnTo>
                  <a:lnTo>
                    <a:pt x="74739" y="280898"/>
                  </a:lnTo>
                  <a:close/>
                </a:path>
                <a:path w="1085850" h="1067434">
                  <a:moveTo>
                    <a:pt x="128854" y="212928"/>
                  </a:moveTo>
                  <a:lnTo>
                    <a:pt x="125095" y="211277"/>
                  </a:lnTo>
                  <a:lnTo>
                    <a:pt x="124371" y="214922"/>
                  </a:lnTo>
                  <a:lnTo>
                    <a:pt x="125984" y="214693"/>
                  </a:lnTo>
                  <a:lnTo>
                    <a:pt x="128117" y="215379"/>
                  </a:lnTo>
                  <a:lnTo>
                    <a:pt x="128320" y="214693"/>
                  </a:lnTo>
                  <a:lnTo>
                    <a:pt x="128854" y="212928"/>
                  </a:lnTo>
                  <a:close/>
                </a:path>
                <a:path w="1085850" h="1067434">
                  <a:moveTo>
                    <a:pt x="136867" y="305257"/>
                  </a:moveTo>
                  <a:lnTo>
                    <a:pt x="135242" y="304190"/>
                  </a:lnTo>
                  <a:lnTo>
                    <a:pt x="134391" y="303199"/>
                  </a:lnTo>
                  <a:lnTo>
                    <a:pt x="132753" y="303060"/>
                  </a:lnTo>
                  <a:lnTo>
                    <a:pt x="131965" y="304152"/>
                  </a:lnTo>
                  <a:lnTo>
                    <a:pt x="131229" y="304749"/>
                  </a:lnTo>
                  <a:lnTo>
                    <a:pt x="132067" y="305460"/>
                  </a:lnTo>
                  <a:lnTo>
                    <a:pt x="132816" y="306463"/>
                  </a:lnTo>
                  <a:lnTo>
                    <a:pt x="133794" y="306755"/>
                  </a:lnTo>
                  <a:lnTo>
                    <a:pt x="134391" y="306959"/>
                  </a:lnTo>
                  <a:lnTo>
                    <a:pt x="135318" y="306057"/>
                  </a:lnTo>
                  <a:lnTo>
                    <a:pt x="136867" y="305257"/>
                  </a:lnTo>
                  <a:close/>
                </a:path>
                <a:path w="1085850" h="1067434">
                  <a:moveTo>
                    <a:pt x="181267" y="738352"/>
                  </a:moveTo>
                  <a:lnTo>
                    <a:pt x="179895" y="737501"/>
                  </a:lnTo>
                  <a:lnTo>
                    <a:pt x="179057" y="738492"/>
                  </a:lnTo>
                  <a:lnTo>
                    <a:pt x="178409" y="739508"/>
                  </a:lnTo>
                  <a:lnTo>
                    <a:pt x="177736" y="740486"/>
                  </a:lnTo>
                  <a:lnTo>
                    <a:pt x="178320" y="740892"/>
                  </a:lnTo>
                  <a:lnTo>
                    <a:pt x="178930" y="741260"/>
                  </a:lnTo>
                  <a:lnTo>
                    <a:pt x="179527" y="741629"/>
                  </a:lnTo>
                  <a:lnTo>
                    <a:pt x="180111" y="740575"/>
                  </a:lnTo>
                  <a:lnTo>
                    <a:pt x="180746" y="739533"/>
                  </a:lnTo>
                  <a:lnTo>
                    <a:pt x="181267" y="738352"/>
                  </a:lnTo>
                  <a:close/>
                </a:path>
                <a:path w="1085850" h="1067434">
                  <a:moveTo>
                    <a:pt x="194246" y="116078"/>
                  </a:moveTo>
                  <a:lnTo>
                    <a:pt x="193509" y="115506"/>
                  </a:lnTo>
                  <a:lnTo>
                    <a:pt x="193154" y="115201"/>
                  </a:lnTo>
                  <a:lnTo>
                    <a:pt x="191185" y="117360"/>
                  </a:lnTo>
                  <a:lnTo>
                    <a:pt x="190195" y="118414"/>
                  </a:lnTo>
                  <a:lnTo>
                    <a:pt x="190601" y="118821"/>
                  </a:lnTo>
                  <a:lnTo>
                    <a:pt x="191020" y="119202"/>
                  </a:lnTo>
                  <a:lnTo>
                    <a:pt x="191427" y="119608"/>
                  </a:lnTo>
                  <a:lnTo>
                    <a:pt x="192379" y="118427"/>
                  </a:lnTo>
                  <a:lnTo>
                    <a:pt x="193332" y="117271"/>
                  </a:lnTo>
                  <a:lnTo>
                    <a:pt x="194246" y="116078"/>
                  </a:lnTo>
                  <a:close/>
                </a:path>
                <a:path w="1085850" h="1067434">
                  <a:moveTo>
                    <a:pt x="218795" y="1040295"/>
                  </a:moveTo>
                  <a:lnTo>
                    <a:pt x="218363" y="1040180"/>
                  </a:lnTo>
                  <a:lnTo>
                    <a:pt x="217957" y="1040053"/>
                  </a:lnTo>
                  <a:lnTo>
                    <a:pt x="217551" y="1039952"/>
                  </a:lnTo>
                  <a:lnTo>
                    <a:pt x="217106" y="1041438"/>
                  </a:lnTo>
                  <a:lnTo>
                    <a:pt x="216674" y="1042924"/>
                  </a:lnTo>
                  <a:lnTo>
                    <a:pt x="216230" y="1044409"/>
                  </a:lnTo>
                  <a:lnTo>
                    <a:pt x="217474" y="1044740"/>
                  </a:lnTo>
                  <a:lnTo>
                    <a:pt x="218795" y="1040295"/>
                  </a:lnTo>
                  <a:close/>
                </a:path>
                <a:path w="1085850" h="1067434">
                  <a:moveTo>
                    <a:pt x="222631" y="483704"/>
                  </a:moveTo>
                  <a:lnTo>
                    <a:pt x="221132" y="481495"/>
                  </a:lnTo>
                  <a:lnTo>
                    <a:pt x="219570" y="481939"/>
                  </a:lnTo>
                  <a:lnTo>
                    <a:pt x="217893" y="482193"/>
                  </a:lnTo>
                  <a:lnTo>
                    <a:pt x="218440" y="484543"/>
                  </a:lnTo>
                  <a:lnTo>
                    <a:pt x="218554" y="484962"/>
                  </a:lnTo>
                  <a:lnTo>
                    <a:pt x="219506" y="485571"/>
                  </a:lnTo>
                  <a:lnTo>
                    <a:pt x="221589" y="484797"/>
                  </a:lnTo>
                  <a:lnTo>
                    <a:pt x="222631" y="483704"/>
                  </a:lnTo>
                  <a:close/>
                </a:path>
                <a:path w="1085850" h="1067434">
                  <a:moveTo>
                    <a:pt x="236245" y="631342"/>
                  </a:moveTo>
                  <a:lnTo>
                    <a:pt x="235724" y="630694"/>
                  </a:lnTo>
                  <a:lnTo>
                    <a:pt x="235419" y="630021"/>
                  </a:lnTo>
                  <a:lnTo>
                    <a:pt x="234784" y="630440"/>
                  </a:lnTo>
                  <a:lnTo>
                    <a:pt x="233883" y="630720"/>
                  </a:lnTo>
                  <a:lnTo>
                    <a:pt x="233603" y="631304"/>
                  </a:lnTo>
                  <a:lnTo>
                    <a:pt x="233337" y="631799"/>
                  </a:lnTo>
                  <a:lnTo>
                    <a:pt x="233756" y="632650"/>
                  </a:lnTo>
                  <a:lnTo>
                    <a:pt x="233883" y="633361"/>
                  </a:lnTo>
                  <a:lnTo>
                    <a:pt x="234467" y="633768"/>
                  </a:lnTo>
                  <a:lnTo>
                    <a:pt x="235610" y="634606"/>
                  </a:lnTo>
                  <a:lnTo>
                    <a:pt x="235839" y="633730"/>
                  </a:lnTo>
                  <a:lnTo>
                    <a:pt x="236245" y="632879"/>
                  </a:lnTo>
                  <a:lnTo>
                    <a:pt x="236245" y="631342"/>
                  </a:lnTo>
                  <a:close/>
                </a:path>
                <a:path w="1085850" h="1067434">
                  <a:moveTo>
                    <a:pt x="266014" y="948029"/>
                  </a:moveTo>
                  <a:lnTo>
                    <a:pt x="264883" y="946848"/>
                  </a:lnTo>
                  <a:lnTo>
                    <a:pt x="261848" y="945045"/>
                  </a:lnTo>
                  <a:lnTo>
                    <a:pt x="263245" y="949083"/>
                  </a:lnTo>
                  <a:lnTo>
                    <a:pt x="264109" y="951534"/>
                  </a:lnTo>
                  <a:lnTo>
                    <a:pt x="266014" y="948029"/>
                  </a:lnTo>
                  <a:close/>
                </a:path>
                <a:path w="1085850" h="1067434">
                  <a:moveTo>
                    <a:pt x="268681" y="744804"/>
                  </a:moveTo>
                  <a:lnTo>
                    <a:pt x="265417" y="740765"/>
                  </a:lnTo>
                  <a:lnTo>
                    <a:pt x="264363" y="743864"/>
                  </a:lnTo>
                  <a:lnTo>
                    <a:pt x="265087" y="745528"/>
                  </a:lnTo>
                  <a:lnTo>
                    <a:pt x="268681" y="744804"/>
                  </a:lnTo>
                  <a:close/>
                </a:path>
                <a:path w="1085850" h="1067434">
                  <a:moveTo>
                    <a:pt x="287007" y="862838"/>
                  </a:moveTo>
                  <a:lnTo>
                    <a:pt x="286029" y="862317"/>
                  </a:lnTo>
                  <a:lnTo>
                    <a:pt x="285419" y="861783"/>
                  </a:lnTo>
                  <a:lnTo>
                    <a:pt x="284759" y="861707"/>
                  </a:lnTo>
                  <a:lnTo>
                    <a:pt x="284365" y="861669"/>
                  </a:lnTo>
                  <a:lnTo>
                    <a:pt x="283908" y="862342"/>
                  </a:lnTo>
                  <a:lnTo>
                    <a:pt x="283489" y="862711"/>
                  </a:lnTo>
                  <a:lnTo>
                    <a:pt x="284010" y="863244"/>
                  </a:lnTo>
                  <a:lnTo>
                    <a:pt x="284480" y="863942"/>
                  </a:lnTo>
                  <a:lnTo>
                    <a:pt x="285102" y="864196"/>
                  </a:lnTo>
                  <a:lnTo>
                    <a:pt x="285381" y="864336"/>
                  </a:lnTo>
                  <a:lnTo>
                    <a:pt x="286054" y="863561"/>
                  </a:lnTo>
                  <a:lnTo>
                    <a:pt x="287007" y="862838"/>
                  </a:lnTo>
                  <a:close/>
                </a:path>
                <a:path w="1085850" h="1067434">
                  <a:moveTo>
                    <a:pt x="345846" y="669442"/>
                  </a:moveTo>
                  <a:lnTo>
                    <a:pt x="345503" y="667778"/>
                  </a:lnTo>
                  <a:lnTo>
                    <a:pt x="344779" y="664870"/>
                  </a:lnTo>
                  <a:lnTo>
                    <a:pt x="343446" y="666826"/>
                  </a:lnTo>
                  <a:lnTo>
                    <a:pt x="342607" y="668020"/>
                  </a:lnTo>
                  <a:lnTo>
                    <a:pt x="341769" y="669264"/>
                  </a:lnTo>
                  <a:lnTo>
                    <a:pt x="342341" y="669505"/>
                  </a:lnTo>
                  <a:lnTo>
                    <a:pt x="342963" y="670039"/>
                  </a:lnTo>
                  <a:lnTo>
                    <a:pt x="343458" y="669925"/>
                  </a:lnTo>
                  <a:lnTo>
                    <a:pt x="345846" y="669442"/>
                  </a:lnTo>
                  <a:close/>
                </a:path>
                <a:path w="1085850" h="1067434">
                  <a:moveTo>
                    <a:pt x="346316" y="226872"/>
                  </a:moveTo>
                  <a:lnTo>
                    <a:pt x="345173" y="226453"/>
                  </a:lnTo>
                  <a:lnTo>
                    <a:pt x="344601" y="226263"/>
                  </a:lnTo>
                  <a:lnTo>
                    <a:pt x="344182" y="226961"/>
                  </a:lnTo>
                  <a:lnTo>
                    <a:pt x="343623" y="227609"/>
                  </a:lnTo>
                  <a:lnTo>
                    <a:pt x="343217" y="229044"/>
                  </a:lnTo>
                  <a:lnTo>
                    <a:pt x="343433" y="229819"/>
                  </a:lnTo>
                  <a:lnTo>
                    <a:pt x="343471" y="230543"/>
                  </a:lnTo>
                  <a:lnTo>
                    <a:pt x="343916" y="230657"/>
                  </a:lnTo>
                  <a:lnTo>
                    <a:pt x="344360" y="230733"/>
                  </a:lnTo>
                  <a:lnTo>
                    <a:pt x="344805" y="230835"/>
                  </a:lnTo>
                  <a:lnTo>
                    <a:pt x="346316" y="226872"/>
                  </a:lnTo>
                  <a:close/>
                </a:path>
                <a:path w="1085850" h="1067434">
                  <a:moveTo>
                    <a:pt x="372059" y="468007"/>
                  </a:moveTo>
                  <a:lnTo>
                    <a:pt x="371043" y="466915"/>
                  </a:lnTo>
                  <a:lnTo>
                    <a:pt x="370522" y="466407"/>
                  </a:lnTo>
                  <a:lnTo>
                    <a:pt x="369036" y="468236"/>
                  </a:lnTo>
                  <a:lnTo>
                    <a:pt x="368363" y="469176"/>
                  </a:lnTo>
                  <a:lnTo>
                    <a:pt x="369049" y="469988"/>
                  </a:lnTo>
                  <a:lnTo>
                    <a:pt x="370141" y="469353"/>
                  </a:lnTo>
                  <a:lnTo>
                    <a:pt x="372059" y="468007"/>
                  </a:lnTo>
                  <a:close/>
                </a:path>
                <a:path w="1085850" h="1067434">
                  <a:moveTo>
                    <a:pt x="389661" y="537070"/>
                  </a:moveTo>
                  <a:lnTo>
                    <a:pt x="389229" y="536473"/>
                  </a:lnTo>
                  <a:lnTo>
                    <a:pt x="388924" y="535635"/>
                  </a:lnTo>
                  <a:lnTo>
                    <a:pt x="386397" y="536575"/>
                  </a:lnTo>
                  <a:lnTo>
                    <a:pt x="386410" y="537997"/>
                  </a:lnTo>
                  <a:lnTo>
                    <a:pt x="387908" y="540842"/>
                  </a:lnTo>
                  <a:lnTo>
                    <a:pt x="388696" y="539305"/>
                  </a:lnTo>
                  <a:lnTo>
                    <a:pt x="389267" y="538441"/>
                  </a:lnTo>
                  <a:lnTo>
                    <a:pt x="389547" y="537502"/>
                  </a:lnTo>
                  <a:lnTo>
                    <a:pt x="389661" y="537070"/>
                  </a:lnTo>
                  <a:close/>
                </a:path>
                <a:path w="1085850" h="1067434">
                  <a:moveTo>
                    <a:pt x="390677" y="576249"/>
                  </a:moveTo>
                  <a:lnTo>
                    <a:pt x="390245" y="574827"/>
                  </a:lnTo>
                  <a:lnTo>
                    <a:pt x="388277" y="574078"/>
                  </a:lnTo>
                  <a:lnTo>
                    <a:pt x="387921" y="573963"/>
                  </a:lnTo>
                  <a:lnTo>
                    <a:pt x="386930" y="574586"/>
                  </a:lnTo>
                  <a:lnTo>
                    <a:pt x="386334" y="577075"/>
                  </a:lnTo>
                  <a:lnTo>
                    <a:pt x="387045" y="578332"/>
                  </a:lnTo>
                  <a:lnTo>
                    <a:pt x="389470" y="578091"/>
                  </a:lnTo>
                  <a:lnTo>
                    <a:pt x="390677" y="576249"/>
                  </a:lnTo>
                  <a:close/>
                </a:path>
                <a:path w="1085850" h="1067434">
                  <a:moveTo>
                    <a:pt x="403682" y="120446"/>
                  </a:moveTo>
                  <a:lnTo>
                    <a:pt x="400723" y="121932"/>
                  </a:lnTo>
                  <a:lnTo>
                    <a:pt x="398716" y="123126"/>
                  </a:lnTo>
                  <a:lnTo>
                    <a:pt x="399376" y="126390"/>
                  </a:lnTo>
                  <a:lnTo>
                    <a:pt x="401078" y="124891"/>
                  </a:lnTo>
                  <a:lnTo>
                    <a:pt x="403644" y="123990"/>
                  </a:lnTo>
                  <a:lnTo>
                    <a:pt x="403682" y="120446"/>
                  </a:lnTo>
                  <a:close/>
                </a:path>
                <a:path w="1085850" h="1067434">
                  <a:moveTo>
                    <a:pt x="476999" y="508088"/>
                  </a:moveTo>
                  <a:lnTo>
                    <a:pt x="472770" y="504532"/>
                  </a:lnTo>
                  <a:lnTo>
                    <a:pt x="473621" y="508330"/>
                  </a:lnTo>
                  <a:lnTo>
                    <a:pt x="476999" y="508088"/>
                  </a:lnTo>
                  <a:close/>
                </a:path>
                <a:path w="1085850" h="1067434">
                  <a:moveTo>
                    <a:pt x="493052" y="176593"/>
                  </a:moveTo>
                  <a:lnTo>
                    <a:pt x="489902" y="175107"/>
                  </a:lnTo>
                  <a:lnTo>
                    <a:pt x="491693" y="180416"/>
                  </a:lnTo>
                  <a:lnTo>
                    <a:pt x="493052" y="176593"/>
                  </a:lnTo>
                  <a:close/>
                </a:path>
                <a:path w="1085850" h="1067434">
                  <a:moveTo>
                    <a:pt x="511886" y="386384"/>
                  </a:moveTo>
                  <a:lnTo>
                    <a:pt x="510794" y="385279"/>
                  </a:lnTo>
                  <a:lnTo>
                    <a:pt x="510247" y="384530"/>
                  </a:lnTo>
                  <a:lnTo>
                    <a:pt x="509308" y="384009"/>
                  </a:lnTo>
                  <a:lnTo>
                    <a:pt x="508050" y="385076"/>
                  </a:lnTo>
                  <a:lnTo>
                    <a:pt x="508152" y="386219"/>
                  </a:lnTo>
                  <a:lnTo>
                    <a:pt x="508787" y="387083"/>
                  </a:lnTo>
                  <a:lnTo>
                    <a:pt x="509828" y="387604"/>
                  </a:lnTo>
                  <a:lnTo>
                    <a:pt x="510654" y="386918"/>
                  </a:lnTo>
                  <a:lnTo>
                    <a:pt x="511886" y="386384"/>
                  </a:lnTo>
                  <a:close/>
                </a:path>
                <a:path w="1085850" h="1067434">
                  <a:moveTo>
                    <a:pt x="514692" y="750138"/>
                  </a:moveTo>
                  <a:lnTo>
                    <a:pt x="514515" y="749820"/>
                  </a:lnTo>
                  <a:lnTo>
                    <a:pt x="514096" y="749046"/>
                  </a:lnTo>
                  <a:lnTo>
                    <a:pt x="513283" y="748398"/>
                  </a:lnTo>
                  <a:lnTo>
                    <a:pt x="512495" y="747966"/>
                  </a:lnTo>
                  <a:lnTo>
                    <a:pt x="512368" y="747877"/>
                  </a:lnTo>
                  <a:lnTo>
                    <a:pt x="511060" y="749134"/>
                  </a:lnTo>
                  <a:lnTo>
                    <a:pt x="511187" y="749452"/>
                  </a:lnTo>
                  <a:lnTo>
                    <a:pt x="511479" y="750277"/>
                  </a:lnTo>
                  <a:lnTo>
                    <a:pt x="512267" y="750912"/>
                  </a:lnTo>
                  <a:lnTo>
                    <a:pt x="513270" y="752106"/>
                  </a:lnTo>
                  <a:lnTo>
                    <a:pt x="513918" y="750976"/>
                  </a:lnTo>
                  <a:lnTo>
                    <a:pt x="514692" y="750138"/>
                  </a:lnTo>
                  <a:close/>
                </a:path>
                <a:path w="1085850" h="1067434">
                  <a:moveTo>
                    <a:pt x="553072" y="458876"/>
                  </a:moveTo>
                  <a:lnTo>
                    <a:pt x="550672" y="456272"/>
                  </a:lnTo>
                  <a:lnTo>
                    <a:pt x="549300" y="455930"/>
                  </a:lnTo>
                  <a:lnTo>
                    <a:pt x="547979" y="457606"/>
                  </a:lnTo>
                  <a:lnTo>
                    <a:pt x="547738" y="457860"/>
                  </a:lnTo>
                  <a:lnTo>
                    <a:pt x="548093" y="459117"/>
                  </a:lnTo>
                  <a:lnTo>
                    <a:pt x="549440" y="459155"/>
                  </a:lnTo>
                  <a:lnTo>
                    <a:pt x="550684" y="459041"/>
                  </a:lnTo>
                  <a:lnTo>
                    <a:pt x="553072" y="458876"/>
                  </a:lnTo>
                  <a:close/>
                </a:path>
                <a:path w="1085850" h="1067434">
                  <a:moveTo>
                    <a:pt x="558203" y="206768"/>
                  </a:moveTo>
                  <a:lnTo>
                    <a:pt x="556856" y="206590"/>
                  </a:lnTo>
                  <a:lnTo>
                    <a:pt x="555510" y="206324"/>
                  </a:lnTo>
                  <a:lnTo>
                    <a:pt x="554151" y="206273"/>
                  </a:lnTo>
                  <a:lnTo>
                    <a:pt x="553910" y="206273"/>
                  </a:lnTo>
                  <a:lnTo>
                    <a:pt x="553669" y="207162"/>
                  </a:lnTo>
                  <a:lnTo>
                    <a:pt x="553212" y="208013"/>
                  </a:lnTo>
                  <a:lnTo>
                    <a:pt x="555104" y="208089"/>
                  </a:lnTo>
                  <a:lnTo>
                    <a:pt x="556602" y="208140"/>
                  </a:lnTo>
                  <a:lnTo>
                    <a:pt x="558114" y="208191"/>
                  </a:lnTo>
                  <a:lnTo>
                    <a:pt x="558190" y="207238"/>
                  </a:lnTo>
                  <a:lnTo>
                    <a:pt x="558203" y="206768"/>
                  </a:lnTo>
                  <a:close/>
                </a:path>
                <a:path w="1085850" h="1067434">
                  <a:moveTo>
                    <a:pt x="601941" y="540372"/>
                  </a:moveTo>
                  <a:lnTo>
                    <a:pt x="599630" y="537997"/>
                  </a:lnTo>
                  <a:lnTo>
                    <a:pt x="599033" y="541782"/>
                  </a:lnTo>
                  <a:lnTo>
                    <a:pt x="598716" y="543687"/>
                  </a:lnTo>
                  <a:lnTo>
                    <a:pt x="599782" y="541934"/>
                  </a:lnTo>
                  <a:lnTo>
                    <a:pt x="601941" y="540372"/>
                  </a:lnTo>
                  <a:close/>
                </a:path>
                <a:path w="1085850" h="1067434">
                  <a:moveTo>
                    <a:pt x="613092" y="821690"/>
                  </a:moveTo>
                  <a:lnTo>
                    <a:pt x="612648" y="821690"/>
                  </a:lnTo>
                  <a:lnTo>
                    <a:pt x="612216" y="821702"/>
                  </a:lnTo>
                  <a:lnTo>
                    <a:pt x="611771" y="821702"/>
                  </a:lnTo>
                  <a:lnTo>
                    <a:pt x="611835" y="822858"/>
                  </a:lnTo>
                  <a:lnTo>
                    <a:pt x="611949" y="825119"/>
                  </a:lnTo>
                  <a:lnTo>
                    <a:pt x="612965" y="825119"/>
                  </a:lnTo>
                  <a:lnTo>
                    <a:pt x="613003" y="823976"/>
                  </a:lnTo>
                  <a:lnTo>
                    <a:pt x="613092" y="821690"/>
                  </a:lnTo>
                  <a:close/>
                </a:path>
                <a:path w="1085850" h="1067434">
                  <a:moveTo>
                    <a:pt x="613295" y="301358"/>
                  </a:moveTo>
                  <a:lnTo>
                    <a:pt x="612457" y="300215"/>
                  </a:lnTo>
                  <a:lnTo>
                    <a:pt x="611619" y="299085"/>
                  </a:lnTo>
                  <a:lnTo>
                    <a:pt x="610781" y="297942"/>
                  </a:lnTo>
                  <a:lnTo>
                    <a:pt x="610425" y="298170"/>
                  </a:lnTo>
                  <a:lnTo>
                    <a:pt x="610082" y="298373"/>
                  </a:lnTo>
                  <a:lnTo>
                    <a:pt x="609752" y="298615"/>
                  </a:lnTo>
                  <a:lnTo>
                    <a:pt x="610450" y="299859"/>
                  </a:lnTo>
                  <a:lnTo>
                    <a:pt x="611136" y="301104"/>
                  </a:lnTo>
                  <a:lnTo>
                    <a:pt x="611847" y="302336"/>
                  </a:lnTo>
                  <a:lnTo>
                    <a:pt x="612330" y="302006"/>
                  </a:lnTo>
                  <a:lnTo>
                    <a:pt x="612800" y="301675"/>
                  </a:lnTo>
                  <a:lnTo>
                    <a:pt x="613295" y="301358"/>
                  </a:lnTo>
                  <a:close/>
                </a:path>
                <a:path w="1085850" h="1067434">
                  <a:moveTo>
                    <a:pt x="616038" y="578523"/>
                  </a:moveTo>
                  <a:lnTo>
                    <a:pt x="614819" y="577811"/>
                  </a:lnTo>
                  <a:lnTo>
                    <a:pt x="613092" y="579043"/>
                  </a:lnTo>
                  <a:lnTo>
                    <a:pt x="612495" y="580542"/>
                  </a:lnTo>
                  <a:lnTo>
                    <a:pt x="614489" y="583565"/>
                  </a:lnTo>
                  <a:lnTo>
                    <a:pt x="615594" y="579907"/>
                  </a:lnTo>
                  <a:lnTo>
                    <a:pt x="616038" y="578523"/>
                  </a:lnTo>
                  <a:close/>
                </a:path>
                <a:path w="1085850" h="1067434">
                  <a:moveTo>
                    <a:pt x="620179" y="2628"/>
                  </a:moveTo>
                  <a:lnTo>
                    <a:pt x="617651" y="0"/>
                  </a:lnTo>
                  <a:lnTo>
                    <a:pt x="616597" y="5029"/>
                  </a:lnTo>
                  <a:lnTo>
                    <a:pt x="617550" y="5283"/>
                  </a:lnTo>
                  <a:lnTo>
                    <a:pt x="618032" y="5435"/>
                  </a:lnTo>
                  <a:lnTo>
                    <a:pt x="619086" y="4038"/>
                  </a:lnTo>
                  <a:lnTo>
                    <a:pt x="620179" y="2628"/>
                  </a:lnTo>
                  <a:close/>
                </a:path>
                <a:path w="1085850" h="1067434">
                  <a:moveTo>
                    <a:pt x="628764" y="127165"/>
                  </a:moveTo>
                  <a:lnTo>
                    <a:pt x="628180" y="127101"/>
                  </a:lnTo>
                  <a:lnTo>
                    <a:pt x="627608" y="127012"/>
                  </a:lnTo>
                  <a:lnTo>
                    <a:pt x="627037" y="126936"/>
                  </a:lnTo>
                  <a:lnTo>
                    <a:pt x="626440" y="131051"/>
                  </a:lnTo>
                  <a:lnTo>
                    <a:pt x="627570" y="131216"/>
                  </a:lnTo>
                  <a:lnTo>
                    <a:pt x="628154" y="131292"/>
                  </a:lnTo>
                  <a:lnTo>
                    <a:pt x="628345" y="129921"/>
                  </a:lnTo>
                  <a:lnTo>
                    <a:pt x="628561" y="128549"/>
                  </a:lnTo>
                  <a:lnTo>
                    <a:pt x="628764" y="127165"/>
                  </a:lnTo>
                  <a:close/>
                </a:path>
                <a:path w="1085850" h="1067434">
                  <a:moveTo>
                    <a:pt x="643128" y="936409"/>
                  </a:moveTo>
                  <a:lnTo>
                    <a:pt x="642391" y="936358"/>
                  </a:lnTo>
                  <a:lnTo>
                    <a:pt x="641667" y="936320"/>
                  </a:lnTo>
                  <a:lnTo>
                    <a:pt x="640918" y="936269"/>
                  </a:lnTo>
                  <a:lnTo>
                    <a:pt x="640892" y="937425"/>
                  </a:lnTo>
                  <a:lnTo>
                    <a:pt x="640803" y="939736"/>
                  </a:lnTo>
                  <a:lnTo>
                    <a:pt x="641375" y="939787"/>
                  </a:lnTo>
                  <a:lnTo>
                    <a:pt x="641908" y="939863"/>
                  </a:lnTo>
                  <a:lnTo>
                    <a:pt x="642480" y="939914"/>
                  </a:lnTo>
                  <a:lnTo>
                    <a:pt x="642899" y="937602"/>
                  </a:lnTo>
                  <a:lnTo>
                    <a:pt x="643128" y="936409"/>
                  </a:lnTo>
                  <a:close/>
                </a:path>
                <a:path w="1085850" h="1067434">
                  <a:moveTo>
                    <a:pt x="647611" y="920800"/>
                  </a:moveTo>
                  <a:lnTo>
                    <a:pt x="647128" y="920724"/>
                  </a:lnTo>
                  <a:lnTo>
                    <a:pt x="646188" y="920623"/>
                  </a:lnTo>
                  <a:lnTo>
                    <a:pt x="645198" y="925042"/>
                  </a:lnTo>
                  <a:lnTo>
                    <a:pt x="645668" y="925156"/>
                  </a:lnTo>
                  <a:lnTo>
                    <a:pt x="646595" y="925360"/>
                  </a:lnTo>
                  <a:lnTo>
                    <a:pt x="646925" y="923823"/>
                  </a:lnTo>
                  <a:lnTo>
                    <a:pt x="647280" y="922324"/>
                  </a:lnTo>
                  <a:lnTo>
                    <a:pt x="647611" y="920800"/>
                  </a:lnTo>
                  <a:close/>
                </a:path>
                <a:path w="1085850" h="1067434">
                  <a:moveTo>
                    <a:pt x="660844" y="834974"/>
                  </a:moveTo>
                  <a:lnTo>
                    <a:pt x="659993" y="833882"/>
                  </a:lnTo>
                  <a:lnTo>
                    <a:pt x="659142" y="832815"/>
                  </a:lnTo>
                  <a:lnTo>
                    <a:pt x="657796" y="831075"/>
                  </a:lnTo>
                  <a:lnTo>
                    <a:pt x="656424" y="834542"/>
                  </a:lnTo>
                  <a:lnTo>
                    <a:pt x="657987" y="835253"/>
                  </a:lnTo>
                  <a:lnTo>
                    <a:pt x="659650" y="835799"/>
                  </a:lnTo>
                  <a:lnTo>
                    <a:pt x="659841" y="835888"/>
                  </a:lnTo>
                  <a:lnTo>
                    <a:pt x="660234" y="835431"/>
                  </a:lnTo>
                  <a:lnTo>
                    <a:pt x="660844" y="834974"/>
                  </a:lnTo>
                  <a:close/>
                </a:path>
                <a:path w="1085850" h="1067434">
                  <a:moveTo>
                    <a:pt x="668680" y="550760"/>
                  </a:moveTo>
                  <a:lnTo>
                    <a:pt x="666686" y="547446"/>
                  </a:lnTo>
                  <a:lnTo>
                    <a:pt x="665772" y="553656"/>
                  </a:lnTo>
                  <a:lnTo>
                    <a:pt x="668299" y="552373"/>
                  </a:lnTo>
                  <a:lnTo>
                    <a:pt x="668680" y="550760"/>
                  </a:lnTo>
                  <a:close/>
                </a:path>
                <a:path w="1085850" h="1067434">
                  <a:moveTo>
                    <a:pt x="684657" y="622604"/>
                  </a:moveTo>
                  <a:lnTo>
                    <a:pt x="684250" y="618807"/>
                  </a:lnTo>
                  <a:lnTo>
                    <a:pt x="682053" y="620014"/>
                  </a:lnTo>
                  <a:lnTo>
                    <a:pt x="680339" y="620166"/>
                  </a:lnTo>
                  <a:lnTo>
                    <a:pt x="680212" y="620369"/>
                  </a:lnTo>
                  <a:lnTo>
                    <a:pt x="680021" y="620534"/>
                  </a:lnTo>
                  <a:lnTo>
                    <a:pt x="680021" y="620712"/>
                  </a:lnTo>
                  <a:lnTo>
                    <a:pt x="679983" y="620890"/>
                  </a:lnTo>
                  <a:lnTo>
                    <a:pt x="680097" y="621233"/>
                  </a:lnTo>
                  <a:lnTo>
                    <a:pt x="681609" y="621703"/>
                  </a:lnTo>
                  <a:lnTo>
                    <a:pt x="683018" y="622122"/>
                  </a:lnTo>
                  <a:lnTo>
                    <a:pt x="684657" y="622604"/>
                  </a:lnTo>
                  <a:close/>
                </a:path>
                <a:path w="1085850" h="1067434">
                  <a:moveTo>
                    <a:pt x="691451" y="932307"/>
                  </a:moveTo>
                  <a:lnTo>
                    <a:pt x="690499" y="931202"/>
                  </a:lnTo>
                  <a:lnTo>
                    <a:pt x="690092" y="930338"/>
                  </a:lnTo>
                  <a:lnTo>
                    <a:pt x="689444" y="930122"/>
                  </a:lnTo>
                  <a:lnTo>
                    <a:pt x="688987" y="929957"/>
                  </a:lnTo>
                  <a:lnTo>
                    <a:pt x="688238" y="930643"/>
                  </a:lnTo>
                  <a:lnTo>
                    <a:pt x="687603" y="930960"/>
                  </a:lnTo>
                  <a:lnTo>
                    <a:pt x="687971" y="931621"/>
                  </a:lnTo>
                  <a:lnTo>
                    <a:pt x="688187" y="932586"/>
                  </a:lnTo>
                  <a:lnTo>
                    <a:pt x="688746" y="932878"/>
                  </a:lnTo>
                  <a:lnTo>
                    <a:pt x="689216" y="933119"/>
                  </a:lnTo>
                  <a:lnTo>
                    <a:pt x="690105" y="932637"/>
                  </a:lnTo>
                  <a:lnTo>
                    <a:pt x="691451" y="932307"/>
                  </a:lnTo>
                  <a:close/>
                </a:path>
                <a:path w="1085850" h="1067434">
                  <a:moveTo>
                    <a:pt x="704316" y="609511"/>
                  </a:moveTo>
                  <a:lnTo>
                    <a:pt x="702538" y="607199"/>
                  </a:lnTo>
                  <a:lnTo>
                    <a:pt x="700697" y="605917"/>
                  </a:lnTo>
                  <a:lnTo>
                    <a:pt x="698360" y="609307"/>
                  </a:lnTo>
                  <a:lnTo>
                    <a:pt x="700735" y="609384"/>
                  </a:lnTo>
                  <a:lnTo>
                    <a:pt x="702525" y="609460"/>
                  </a:lnTo>
                  <a:lnTo>
                    <a:pt x="704316" y="609511"/>
                  </a:lnTo>
                  <a:close/>
                </a:path>
                <a:path w="1085850" h="1067434">
                  <a:moveTo>
                    <a:pt x="709599" y="379831"/>
                  </a:moveTo>
                  <a:lnTo>
                    <a:pt x="708609" y="379234"/>
                  </a:lnTo>
                  <a:lnTo>
                    <a:pt x="707605" y="378663"/>
                  </a:lnTo>
                  <a:lnTo>
                    <a:pt x="706628" y="378066"/>
                  </a:lnTo>
                  <a:lnTo>
                    <a:pt x="706031" y="379526"/>
                  </a:lnTo>
                  <a:lnTo>
                    <a:pt x="706539" y="379793"/>
                  </a:lnTo>
                  <a:lnTo>
                    <a:pt x="707021" y="380276"/>
                  </a:lnTo>
                  <a:lnTo>
                    <a:pt x="708215" y="380314"/>
                  </a:lnTo>
                  <a:lnTo>
                    <a:pt x="708914" y="380009"/>
                  </a:lnTo>
                  <a:lnTo>
                    <a:pt x="709599" y="379831"/>
                  </a:lnTo>
                  <a:close/>
                </a:path>
                <a:path w="1085850" h="1067434">
                  <a:moveTo>
                    <a:pt x="720115" y="186397"/>
                  </a:moveTo>
                  <a:lnTo>
                    <a:pt x="719150" y="184848"/>
                  </a:lnTo>
                  <a:lnTo>
                    <a:pt x="717181" y="181762"/>
                  </a:lnTo>
                  <a:lnTo>
                    <a:pt x="716572" y="184378"/>
                  </a:lnTo>
                  <a:lnTo>
                    <a:pt x="717473" y="185966"/>
                  </a:lnTo>
                  <a:lnTo>
                    <a:pt x="720115" y="186397"/>
                  </a:lnTo>
                  <a:close/>
                </a:path>
                <a:path w="1085850" h="1067434">
                  <a:moveTo>
                    <a:pt x="749973" y="149453"/>
                  </a:moveTo>
                  <a:lnTo>
                    <a:pt x="749503" y="148971"/>
                  </a:lnTo>
                  <a:lnTo>
                    <a:pt x="749033" y="148526"/>
                  </a:lnTo>
                  <a:lnTo>
                    <a:pt x="748588" y="148043"/>
                  </a:lnTo>
                  <a:lnTo>
                    <a:pt x="747572" y="149123"/>
                  </a:lnTo>
                  <a:lnTo>
                    <a:pt x="746531" y="150190"/>
                  </a:lnTo>
                  <a:lnTo>
                    <a:pt x="745566" y="151295"/>
                  </a:lnTo>
                  <a:lnTo>
                    <a:pt x="745921" y="151892"/>
                  </a:lnTo>
                  <a:lnTo>
                    <a:pt x="746290" y="152539"/>
                  </a:lnTo>
                  <a:lnTo>
                    <a:pt x="747547" y="151485"/>
                  </a:lnTo>
                  <a:lnTo>
                    <a:pt x="748753" y="150456"/>
                  </a:lnTo>
                  <a:lnTo>
                    <a:pt x="749973" y="149453"/>
                  </a:lnTo>
                  <a:close/>
                </a:path>
                <a:path w="1085850" h="1067434">
                  <a:moveTo>
                    <a:pt x="756920" y="683488"/>
                  </a:moveTo>
                  <a:lnTo>
                    <a:pt x="755154" y="682218"/>
                  </a:lnTo>
                  <a:lnTo>
                    <a:pt x="753821" y="681228"/>
                  </a:lnTo>
                  <a:lnTo>
                    <a:pt x="752500" y="680275"/>
                  </a:lnTo>
                  <a:lnTo>
                    <a:pt x="752881" y="684974"/>
                  </a:lnTo>
                  <a:lnTo>
                    <a:pt x="756920" y="683488"/>
                  </a:lnTo>
                  <a:close/>
                </a:path>
                <a:path w="1085850" h="1067434">
                  <a:moveTo>
                    <a:pt x="761174" y="500621"/>
                  </a:moveTo>
                  <a:lnTo>
                    <a:pt x="760628" y="499579"/>
                  </a:lnTo>
                  <a:lnTo>
                    <a:pt x="759206" y="500303"/>
                  </a:lnTo>
                  <a:lnTo>
                    <a:pt x="757783" y="501065"/>
                  </a:lnTo>
                  <a:lnTo>
                    <a:pt x="756361" y="501802"/>
                  </a:lnTo>
                  <a:lnTo>
                    <a:pt x="756958" y="502920"/>
                  </a:lnTo>
                  <a:lnTo>
                    <a:pt x="758367" y="502158"/>
                  </a:lnTo>
                  <a:lnTo>
                    <a:pt x="759752" y="501383"/>
                  </a:lnTo>
                  <a:lnTo>
                    <a:pt x="761174" y="500621"/>
                  </a:lnTo>
                  <a:close/>
                </a:path>
                <a:path w="1085850" h="1067434">
                  <a:moveTo>
                    <a:pt x="768464" y="656145"/>
                  </a:moveTo>
                  <a:lnTo>
                    <a:pt x="768311" y="654596"/>
                  </a:lnTo>
                  <a:lnTo>
                    <a:pt x="767664" y="653783"/>
                  </a:lnTo>
                  <a:lnTo>
                    <a:pt x="766800" y="653364"/>
                  </a:lnTo>
                  <a:lnTo>
                    <a:pt x="766165" y="653072"/>
                  </a:lnTo>
                  <a:lnTo>
                    <a:pt x="765276" y="653275"/>
                  </a:lnTo>
                  <a:lnTo>
                    <a:pt x="764489" y="653237"/>
                  </a:lnTo>
                  <a:lnTo>
                    <a:pt x="764374" y="653567"/>
                  </a:lnTo>
                  <a:lnTo>
                    <a:pt x="764286" y="653923"/>
                  </a:lnTo>
                  <a:lnTo>
                    <a:pt x="764171" y="654291"/>
                  </a:lnTo>
                  <a:lnTo>
                    <a:pt x="768464" y="656145"/>
                  </a:lnTo>
                  <a:close/>
                </a:path>
                <a:path w="1085850" h="1067434">
                  <a:moveTo>
                    <a:pt x="773747" y="276352"/>
                  </a:moveTo>
                  <a:lnTo>
                    <a:pt x="771918" y="273850"/>
                  </a:lnTo>
                  <a:lnTo>
                    <a:pt x="770661" y="273329"/>
                  </a:lnTo>
                  <a:lnTo>
                    <a:pt x="768731" y="274891"/>
                  </a:lnTo>
                  <a:lnTo>
                    <a:pt x="768743" y="275450"/>
                  </a:lnTo>
                  <a:lnTo>
                    <a:pt x="768565" y="276174"/>
                  </a:lnTo>
                  <a:lnTo>
                    <a:pt x="771410" y="276263"/>
                  </a:lnTo>
                  <a:lnTo>
                    <a:pt x="773747" y="276352"/>
                  </a:lnTo>
                  <a:close/>
                </a:path>
                <a:path w="1085850" h="1067434">
                  <a:moveTo>
                    <a:pt x="774636" y="458127"/>
                  </a:moveTo>
                  <a:lnTo>
                    <a:pt x="772883" y="452704"/>
                  </a:lnTo>
                  <a:lnTo>
                    <a:pt x="769899" y="455764"/>
                  </a:lnTo>
                  <a:lnTo>
                    <a:pt x="772236" y="457022"/>
                  </a:lnTo>
                  <a:lnTo>
                    <a:pt x="774636" y="458127"/>
                  </a:lnTo>
                  <a:close/>
                </a:path>
                <a:path w="1085850" h="1067434">
                  <a:moveTo>
                    <a:pt x="812228" y="945476"/>
                  </a:moveTo>
                  <a:lnTo>
                    <a:pt x="809256" y="944003"/>
                  </a:lnTo>
                  <a:lnTo>
                    <a:pt x="810323" y="949642"/>
                  </a:lnTo>
                  <a:lnTo>
                    <a:pt x="811999" y="946835"/>
                  </a:lnTo>
                  <a:lnTo>
                    <a:pt x="812228" y="945476"/>
                  </a:lnTo>
                  <a:close/>
                </a:path>
                <a:path w="1085850" h="1067434">
                  <a:moveTo>
                    <a:pt x="818197" y="544550"/>
                  </a:moveTo>
                  <a:lnTo>
                    <a:pt x="817905" y="543788"/>
                  </a:lnTo>
                  <a:lnTo>
                    <a:pt x="817600" y="543052"/>
                  </a:lnTo>
                  <a:lnTo>
                    <a:pt x="817308" y="542277"/>
                  </a:lnTo>
                  <a:lnTo>
                    <a:pt x="813904" y="543699"/>
                  </a:lnTo>
                  <a:lnTo>
                    <a:pt x="814158" y="544410"/>
                  </a:lnTo>
                  <a:lnTo>
                    <a:pt x="814438" y="545134"/>
                  </a:lnTo>
                  <a:lnTo>
                    <a:pt x="814679" y="545820"/>
                  </a:lnTo>
                  <a:lnTo>
                    <a:pt x="815860" y="545388"/>
                  </a:lnTo>
                  <a:lnTo>
                    <a:pt x="818197" y="544550"/>
                  </a:lnTo>
                  <a:close/>
                </a:path>
                <a:path w="1085850" h="1067434">
                  <a:moveTo>
                    <a:pt x="820039" y="1065161"/>
                  </a:moveTo>
                  <a:lnTo>
                    <a:pt x="819937" y="1062431"/>
                  </a:lnTo>
                  <a:lnTo>
                    <a:pt x="817372" y="1063383"/>
                  </a:lnTo>
                  <a:lnTo>
                    <a:pt x="816063" y="1064463"/>
                  </a:lnTo>
                  <a:lnTo>
                    <a:pt x="816673" y="1067244"/>
                  </a:lnTo>
                  <a:lnTo>
                    <a:pt x="819531" y="1066749"/>
                  </a:lnTo>
                  <a:lnTo>
                    <a:pt x="820039" y="1065161"/>
                  </a:lnTo>
                  <a:close/>
                </a:path>
                <a:path w="1085850" h="1067434">
                  <a:moveTo>
                    <a:pt x="858545" y="351688"/>
                  </a:moveTo>
                  <a:lnTo>
                    <a:pt x="858177" y="348754"/>
                  </a:lnTo>
                  <a:lnTo>
                    <a:pt x="856983" y="347726"/>
                  </a:lnTo>
                  <a:lnTo>
                    <a:pt x="854316" y="348145"/>
                  </a:lnTo>
                  <a:lnTo>
                    <a:pt x="853948" y="351370"/>
                  </a:lnTo>
                  <a:lnTo>
                    <a:pt x="855446" y="351980"/>
                  </a:lnTo>
                  <a:lnTo>
                    <a:pt x="858545" y="351688"/>
                  </a:lnTo>
                  <a:close/>
                </a:path>
                <a:path w="1085850" h="1067434">
                  <a:moveTo>
                    <a:pt x="902322" y="1057897"/>
                  </a:moveTo>
                  <a:lnTo>
                    <a:pt x="901725" y="1057084"/>
                  </a:lnTo>
                  <a:lnTo>
                    <a:pt x="901192" y="1056233"/>
                  </a:lnTo>
                  <a:lnTo>
                    <a:pt x="900277" y="1056678"/>
                  </a:lnTo>
                  <a:lnTo>
                    <a:pt x="899439" y="1057198"/>
                  </a:lnTo>
                  <a:lnTo>
                    <a:pt x="898766" y="1057859"/>
                  </a:lnTo>
                  <a:lnTo>
                    <a:pt x="899439" y="1059281"/>
                  </a:lnTo>
                  <a:lnTo>
                    <a:pt x="900404" y="1058951"/>
                  </a:lnTo>
                  <a:lnTo>
                    <a:pt x="901230" y="1058468"/>
                  </a:lnTo>
                  <a:lnTo>
                    <a:pt x="902322" y="1057897"/>
                  </a:lnTo>
                  <a:close/>
                </a:path>
                <a:path w="1085850" h="1067434">
                  <a:moveTo>
                    <a:pt x="906513" y="398221"/>
                  </a:moveTo>
                  <a:lnTo>
                    <a:pt x="901687" y="394868"/>
                  </a:lnTo>
                  <a:lnTo>
                    <a:pt x="898829" y="396633"/>
                  </a:lnTo>
                  <a:lnTo>
                    <a:pt x="901319" y="397129"/>
                  </a:lnTo>
                  <a:lnTo>
                    <a:pt x="903325" y="397573"/>
                  </a:lnTo>
                  <a:lnTo>
                    <a:pt x="906513" y="398221"/>
                  </a:lnTo>
                  <a:close/>
                </a:path>
                <a:path w="1085850" h="1067434">
                  <a:moveTo>
                    <a:pt x="913257" y="354431"/>
                  </a:moveTo>
                  <a:lnTo>
                    <a:pt x="912164" y="353860"/>
                  </a:lnTo>
                  <a:lnTo>
                    <a:pt x="911377" y="353339"/>
                  </a:lnTo>
                  <a:lnTo>
                    <a:pt x="910488" y="353047"/>
                  </a:lnTo>
                  <a:lnTo>
                    <a:pt x="910323" y="352983"/>
                  </a:lnTo>
                  <a:lnTo>
                    <a:pt x="909840" y="353910"/>
                  </a:lnTo>
                  <a:lnTo>
                    <a:pt x="909510" y="354380"/>
                  </a:lnTo>
                  <a:lnTo>
                    <a:pt x="910272" y="354914"/>
                  </a:lnTo>
                  <a:lnTo>
                    <a:pt x="910983" y="355536"/>
                  </a:lnTo>
                  <a:lnTo>
                    <a:pt x="911821" y="355917"/>
                  </a:lnTo>
                  <a:lnTo>
                    <a:pt x="911987" y="355993"/>
                  </a:lnTo>
                  <a:lnTo>
                    <a:pt x="912571" y="355155"/>
                  </a:lnTo>
                  <a:lnTo>
                    <a:pt x="913257" y="354431"/>
                  </a:lnTo>
                  <a:close/>
                </a:path>
                <a:path w="1085850" h="1067434">
                  <a:moveTo>
                    <a:pt x="914222" y="621614"/>
                  </a:moveTo>
                  <a:lnTo>
                    <a:pt x="913599" y="620814"/>
                  </a:lnTo>
                  <a:lnTo>
                    <a:pt x="913295" y="620395"/>
                  </a:lnTo>
                  <a:lnTo>
                    <a:pt x="911580" y="620483"/>
                  </a:lnTo>
                  <a:lnTo>
                    <a:pt x="910209" y="621004"/>
                  </a:lnTo>
                  <a:lnTo>
                    <a:pt x="911047" y="624357"/>
                  </a:lnTo>
                  <a:lnTo>
                    <a:pt x="912114" y="623455"/>
                  </a:lnTo>
                  <a:lnTo>
                    <a:pt x="914222" y="621614"/>
                  </a:lnTo>
                  <a:close/>
                </a:path>
                <a:path w="1085850" h="1067434">
                  <a:moveTo>
                    <a:pt x="914539" y="577583"/>
                  </a:moveTo>
                  <a:lnTo>
                    <a:pt x="914488" y="577164"/>
                  </a:lnTo>
                  <a:lnTo>
                    <a:pt x="914387" y="576300"/>
                  </a:lnTo>
                  <a:lnTo>
                    <a:pt x="913688" y="575500"/>
                  </a:lnTo>
                  <a:lnTo>
                    <a:pt x="912990" y="574230"/>
                  </a:lnTo>
                  <a:lnTo>
                    <a:pt x="912101" y="575170"/>
                  </a:lnTo>
                  <a:lnTo>
                    <a:pt x="911034" y="575919"/>
                  </a:lnTo>
                  <a:lnTo>
                    <a:pt x="911440" y="577138"/>
                  </a:lnTo>
                  <a:lnTo>
                    <a:pt x="912266" y="577850"/>
                  </a:lnTo>
                  <a:lnTo>
                    <a:pt x="912876" y="578637"/>
                  </a:lnTo>
                  <a:lnTo>
                    <a:pt x="913447" y="578142"/>
                  </a:lnTo>
                  <a:lnTo>
                    <a:pt x="914539" y="577583"/>
                  </a:lnTo>
                  <a:close/>
                </a:path>
                <a:path w="1085850" h="1067434">
                  <a:moveTo>
                    <a:pt x="932802" y="823277"/>
                  </a:moveTo>
                  <a:lnTo>
                    <a:pt x="927798" y="825042"/>
                  </a:lnTo>
                  <a:lnTo>
                    <a:pt x="929322" y="826173"/>
                  </a:lnTo>
                  <a:lnTo>
                    <a:pt x="930122" y="826770"/>
                  </a:lnTo>
                  <a:lnTo>
                    <a:pt x="931379" y="827722"/>
                  </a:lnTo>
                  <a:lnTo>
                    <a:pt x="931849" y="826249"/>
                  </a:lnTo>
                  <a:lnTo>
                    <a:pt x="932180" y="825220"/>
                  </a:lnTo>
                  <a:lnTo>
                    <a:pt x="932802" y="823277"/>
                  </a:lnTo>
                  <a:close/>
                </a:path>
                <a:path w="1085850" h="1067434">
                  <a:moveTo>
                    <a:pt x="937691" y="173215"/>
                  </a:moveTo>
                  <a:lnTo>
                    <a:pt x="936612" y="172694"/>
                  </a:lnTo>
                  <a:lnTo>
                    <a:pt x="936015" y="172262"/>
                  </a:lnTo>
                  <a:lnTo>
                    <a:pt x="935482" y="172999"/>
                  </a:lnTo>
                  <a:lnTo>
                    <a:pt x="934669" y="173697"/>
                  </a:lnTo>
                  <a:lnTo>
                    <a:pt x="934300" y="175221"/>
                  </a:lnTo>
                  <a:lnTo>
                    <a:pt x="934834" y="176072"/>
                  </a:lnTo>
                  <a:lnTo>
                    <a:pt x="935062" y="176860"/>
                  </a:lnTo>
                  <a:lnTo>
                    <a:pt x="935545" y="176580"/>
                  </a:lnTo>
                  <a:lnTo>
                    <a:pt x="936498" y="176060"/>
                  </a:lnTo>
                  <a:lnTo>
                    <a:pt x="936917" y="175247"/>
                  </a:lnTo>
                  <a:lnTo>
                    <a:pt x="937590" y="174459"/>
                  </a:lnTo>
                  <a:lnTo>
                    <a:pt x="937691" y="173215"/>
                  </a:lnTo>
                  <a:close/>
                </a:path>
                <a:path w="1085850" h="1067434">
                  <a:moveTo>
                    <a:pt x="941222" y="864641"/>
                  </a:moveTo>
                  <a:lnTo>
                    <a:pt x="940739" y="863638"/>
                  </a:lnTo>
                  <a:lnTo>
                    <a:pt x="940269" y="862596"/>
                  </a:lnTo>
                  <a:lnTo>
                    <a:pt x="939660" y="861631"/>
                  </a:lnTo>
                  <a:lnTo>
                    <a:pt x="938618" y="862012"/>
                  </a:lnTo>
                  <a:lnTo>
                    <a:pt x="938085" y="862215"/>
                  </a:lnTo>
                  <a:lnTo>
                    <a:pt x="938644" y="863269"/>
                  </a:lnTo>
                  <a:lnTo>
                    <a:pt x="939203" y="864323"/>
                  </a:lnTo>
                  <a:lnTo>
                    <a:pt x="939749" y="865390"/>
                  </a:lnTo>
                  <a:lnTo>
                    <a:pt x="940244" y="865136"/>
                  </a:lnTo>
                  <a:lnTo>
                    <a:pt x="940739" y="864895"/>
                  </a:lnTo>
                  <a:lnTo>
                    <a:pt x="941222" y="864641"/>
                  </a:lnTo>
                  <a:close/>
                </a:path>
                <a:path w="1085850" h="1067434">
                  <a:moveTo>
                    <a:pt x="995819" y="842429"/>
                  </a:moveTo>
                  <a:lnTo>
                    <a:pt x="995705" y="841654"/>
                  </a:lnTo>
                  <a:lnTo>
                    <a:pt x="995565" y="840930"/>
                  </a:lnTo>
                  <a:lnTo>
                    <a:pt x="995451" y="840155"/>
                  </a:lnTo>
                  <a:lnTo>
                    <a:pt x="994283" y="840473"/>
                  </a:lnTo>
                  <a:lnTo>
                    <a:pt x="993101" y="840752"/>
                  </a:lnTo>
                  <a:lnTo>
                    <a:pt x="991984" y="841197"/>
                  </a:lnTo>
                  <a:lnTo>
                    <a:pt x="992187" y="842759"/>
                  </a:lnTo>
                  <a:lnTo>
                    <a:pt x="993470" y="842746"/>
                  </a:lnTo>
                  <a:lnTo>
                    <a:pt x="994651" y="842556"/>
                  </a:lnTo>
                  <a:lnTo>
                    <a:pt x="995819" y="842429"/>
                  </a:lnTo>
                  <a:close/>
                </a:path>
                <a:path w="1085850" h="1067434">
                  <a:moveTo>
                    <a:pt x="1002525" y="990866"/>
                  </a:moveTo>
                  <a:lnTo>
                    <a:pt x="1001877" y="989406"/>
                  </a:lnTo>
                  <a:lnTo>
                    <a:pt x="1000569" y="986536"/>
                  </a:lnTo>
                  <a:lnTo>
                    <a:pt x="999998" y="986891"/>
                  </a:lnTo>
                  <a:lnTo>
                    <a:pt x="999401" y="987234"/>
                  </a:lnTo>
                  <a:lnTo>
                    <a:pt x="998816" y="987590"/>
                  </a:lnTo>
                  <a:lnTo>
                    <a:pt x="1000594" y="990142"/>
                  </a:lnTo>
                  <a:lnTo>
                    <a:pt x="1001483" y="991425"/>
                  </a:lnTo>
                  <a:lnTo>
                    <a:pt x="1001839" y="991260"/>
                  </a:lnTo>
                  <a:lnTo>
                    <a:pt x="1002169" y="991069"/>
                  </a:lnTo>
                  <a:lnTo>
                    <a:pt x="1002525" y="990866"/>
                  </a:lnTo>
                  <a:close/>
                </a:path>
                <a:path w="1085850" h="1067434">
                  <a:moveTo>
                    <a:pt x="1004912" y="556856"/>
                  </a:moveTo>
                  <a:lnTo>
                    <a:pt x="1004468" y="553008"/>
                  </a:lnTo>
                  <a:lnTo>
                    <a:pt x="1002271" y="558482"/>
                  </a:lnTo>
                  <a:lnTo>
                    <a:pt x="1004912" y="556856"/>
                  </a:lnTo>
                  <a:close/>
                </a:path>
                <a:path w="1085850" h="1067434">
                  <a:moveTo>
                    <a:pt x="1031989" y="481660"/>
                  </a:moveTo>
                  <a:lnTo>
                    <a:pt x="1031544" y="479564"/>
                  </a:lnTo>
                  <a:lnTo>
                    <a:pt x="1030884" y="476516"/>
                  </a:lnTo>
                  <a:lnTo>
                    <a:pt x="1028814" y="476973"/>
                  </a:lnTo>
                  <a:lnTo>
                    <a:pt x="1028471" y="478840"/>
                  </a:lnTo>
                  <a:lnTo>
                    <a:pt x="1028357" y="480644"/>
                  </a:lnTo>
                  <a:lnTo>
                    <a:pt x="1031989" y="481660"/>
                  </a:lnTo>
                  <a:close/>
                </a:path>
                <a:path w="1085850" h="1067434">
                  <a:moveTo>
                    <a:pt x="1050988" y="624852"/>
                  </a:moveTo>
                  <a:lnTo>
                    <a:pt x="1044435" y="628408"/>
                  </a:lnTo>
                  <a:lnTo>
                    <a:pt x="1044752" y="628929"/>
                  </a:lnTo>
                  <a:lnTo>
                    <a:pt x="1045044" y="629462"/>
                  </a:lnTo>
                  <a:lnTo>
                    <a:pt x="1045349" y="629983"/>
                  </a:lnTo>
                  <a:lnTo>
                    <a:pt x="1047457" y="629386"/>
                  </a:lnTo>
                  <a:lnTo>
                    <a:pt x="1049578" y="628865"/>
                  </a:lnTo>
                  <a:lnTo>
                    <a:pt x="1050988" y="624852"/>
                  </a:lnTo>
                  <a:close/>
                </a:path>
                <a:path w="1085850" h="1067434">
                  <a:moveTo>
                    <a:pt x="1054849" y="846632"/>
                  </a:moveTo>
                  <a:lnTo>
                    <a:pt x="1053109" y="844550"/>
                  </a:lnTo>
                  <a:lnTo>
                    <a:pt x="1050950" y="845985"/>
                  </a:lnTo>
                  <a:lnTo>
                    <a:pt x="1050658" y="847280"/>
                  </a:lnTo>
                  <a:lnTo>
                    <a:pt x="1052436" y="849477"/>
                  </a:lnTo>
                  <a:lnTo>
                    <a:pt x="1054138" y="847852"/>
                  </a:lnTo>
                  <a:lnTo>
                    <a:pt x="1054849" y="846632"/>
                  </a:lnTo>
                  <a:close/>
                </a:path>
                <a:path w="1085850" h="1067434">
                  <a:moveTo>
                    <a:pt x="1085583" y="838111"/>
                  </a:moveTo>
                  <a:lnTo>
                    <a:pt x="1085278" y="836485"/>
                  </a:lnTo>
                  <a:lnTo>
                    <a:pt x="1081709" y="836510"/>
                  </a:lnTo>
                  <a:lnTo>
                    <a:pt x="1081227" y="837196"/>
                  </a:lnTo>
                  <a:lnTo>
                    <a:pt x="1080427" y="837793"/>
                  </a:lnTo>
                  <a:lnTo>
                    <a:pt x="1084224" y="841654"/>
                  </a:lnTo>
                  <a:lnTo>
                    <a:pt x="1085583" y="8381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94">
              <a:extLst>
                <a:ext uri="{FF2B5EF4-FFF2-40B4-BE49-F238E27FC236}">
                  <a16:creationId xmlns:a16="http://schemas.microsoft.com/office/drawing/2014/main" id="{89DD7844-089E-4785-5C2F-4F71D6298F82}"/>
                </a:ext>
              </a:extLst>
            </p:cNvPr>
            <p:cNvSpPr/>
            <p:nvPr/>
          </p:nvSpPr>
          <p:spPr>
            <a:xfrm>
              <a:off x="1881309" y="3121016"/>
              <a:ext cx="823926" cy="763347"/>
            </a:xfrm>
            <a:custGeom>
              <a:avLst/>
              <a:gdLst/>
              <a:ahLst/>
              <a:cxnLst/>
              <a:rect l="l" t="t" r="r" b="b"/>
              <a:pathLst>
                <a:path w="1059179" h="1116329">
                  <a:moveTo>
                    <a:pt x="4089" y="714616"/>
                  </a:moveTo>
                  <a:lnTo>
                    <a:pt x="3581" y="713727"/>
                  </a:lnTo>
                  <a:lnTo>
                    <a:pt x="3314" y="713270"/>
                  </a:lnTo>
                  <a:lnTo>
                    <a:pt x="2209" y="713917"/>
                  </a:lnTo>
                  <a:lnTo>
                    <a:pt x="0" y="715200"/>
                  </a:lnTo>
                  <a:lnTo>
                    <a:pt x="711" y="716407"/>
                  </a:lnTo>
                  <a:lnTo>
                    <a:pt x="1854" y="715810"/>
                  </a:lnTo>
                  <a:lnTo>
                    <a:pt x="2984" y="715213"/>
                  </a:lnTo>
                  <a:lnTo>
                    <a:pt x="4089" y="714616"/>
                  </a:lnTo>
                  <a:close/>
                </a:path>
                <a:path w="1059179" h="1116329">
                  <a:moveTo>
                    <a:pt x="21742" y="445058"/>
                  </a:moveTo>
                  <a:lnTo>
                    <a:pt x="21691" y="443826"/>
                  </a:lnTo>
                  <a:lnTo>
                    <a:pt x="21628" y="442607"/>
                  </a:lnTo>
                  <a:lnTo>
                    <a:pt x="21577" y="441388"/>
                  </a:lnTo>
                  <a:lnTo>
                    <a:pt x="21005" y="441388"/>
                  </a:lnTo>
                  <a:lnTo>
                    <a:pt x="20421" y="441375"/>
                  </a:lnTo>
                  <a:lnTo>
                    <a:pt x="19850" y="441375"/>
                  </a:lnTo>
                  <a:lnTo>
                    <a:pt x="20485" y="445236"/>
                  </a:lnTo>
                  <a:lnTo>
                    <a:pt x="21323" y="445109"/>
                  </a:lnTo>
                  <a:lnTo>
                    <a:pt x="21742" y="445058"/>
                  </a:lnTo>
                  <a:close/>
                </a:path>
                <a:path w="1059179" h="1116329">
                  <a:moveTo>
                    <a:pt x="45402" y="765937"/>
                  </a:moveTo>
                  <a:lnTo>
                    <a:pt x="43497" y="767232"/>
                  </a:lnTo>
                  <a:lnTo>
                    <a:pt x="41198" y="768781"/>
                  </a:lnTo>
                  <a:lnTo>
                    <a:pt x="43789" y="769797"/>
                  </a:lnTo>
                  <a:lnTo>
                    <a:pt x="45059" y="769099"/>
                  </a:lnTo>
                  <a:lnTo>
                    <a:pt x="45402" y="765937"/>
                  </a:lnTo>
                  <a:close/>
                </a:path>
                <a:path w="1059179" h="1116329">
                  <a:moveTo>
                    <a:pt x="66179" y="228180"/>
                  </a:moveTo>
                  <a:lnTo>
                    <a:pt x="65481" y="227736"/>
                  </a:lnTo>
                  <a:lnTo>
                    <a:pt x="64084" y="226758"/>
                  </a:lnTo>
                  <a:lnTo>
                    <a:pt x="63868" y="227037"/>
                  </a:lnTo>
                  <a:lnTo>
                    <a:pt x="63639" y="227291"/>
                  </a:lnTo>
                  <a:lnTo>
                    <a:pt x="63436" y="227571"/>
                  </a:lnTo>
                  <a:lnTo>
                    <a:pt x="64046" y="228193"/>
                  </a:lnTo>
                  <a:lnTo>
                    <a:pt x="65303" y="229450"/>
                  </a:lnTo>
                  <a:lnTo>
                    <a:pt x="65595" y="229044"/>
                  </a:lnTo>
                  <a:lnTo>
                    <a:pt x="65887" y="228638"/>
                  </a:lnTo>
                  <a:lnTo>
                    <a:pt x="66179" y="228180"/>
                  </a:lnTo>
                  <a:close/>
                </a:path>
                <a:path w="1059179" h="1116329">
                  <a:moveTo>
                    <a:pt x="100037" y="900163"/>
                  </a:moveTo>
                  <a:lnTo>
                    <a:pt x="99872" y="899147"/>
                  </a:lnTo>
                  <a:lnTo>
                    <a:pt x="98907" y="899147"/>
                  </a:lnTo>
                  <a:lnTo>
                    <a:pt x="98005" y="899248"/>
                  </a:lnTo>
                  <a:lnTo>
                    <a:pt x="97142" y="899299"/>
                  </a:lnTo>
                  <a:lnTo>
                    <a:pt x="97193" y="899833"/>
                  </a:lnTo>
                  <a:lnTo>
                    <a:pt x="97269" y="900366"/>
                  </a:lnTo>
                  <a:lnTo>
                    <a:pt x="97320" y="900887"/>
                  </a:lnTo>
                  <a:lnTo>
                    <a:pt x="99123" y="900480"/>
                  </a:lnTo>
                  <a:lnTo>
                    <a:pt x="99987" y="900201"/>
                  </a:lnTo>
                  <a:close/>
                </a:path>
                <a:path w="1059179" h="1116329">
                  <a:moveTo>
                    <a:pt x="141363" y="164452"/>
                  </a:moveTo>
                  <a:lnTo>
                    <a:pt x="140970" y="162509"/>
                  </a:lnTo>
                  <a:lnTo>
                    <a:pt x="141300" y="164363"/>
                  </a:lnTo>
                  <a:close/>
                </a:path>
                <a:path w="1059179" h="1116329">
                  <a:moveTo>
                    <a:pt x="142646" y="166382"/>
                  </a:moveTo>
                  <a:lnTo>
                    <a:pt x="141363" y="164465"/>
                  </a:lnTo>
                  <a:lnTo>
                    <a:pt x="137680" y="165849"/>
                  </a:lnTo>
                  <a:lnTo>
                    <a:pt x="140525" y="168198"/>
                  </a:lnTo>
                  <a:lnTo>
                    <a:pt x="142646" y="166382"/>
                  </a:lnTo>
                  <a:close/>
                </a:path>
                <a:path w="1059179" h="1116329">
                  <a:moveTo>
                    <a:pt x="155232" y="615124"/>
                  </a:moveTo>
                  <a:lnTo>
                    <a:pt x="154800" y="614794"/>
                  </a:lnTo>
                  <a:lnTo>
                    <a:pt x="154292" y="614133"/>
                  </a:lnTo>
                  <a:lnTo>
                    <a:pt x="153479" y="614337"/>
                  </a:lnTo>
                  <a:lnTo>
                    <a:pt x="152946" y="614934"/>
                  </a:lnTo>
                  <a:lnTo>
                    <a:pt x="152781" y="615442"/>
                  </a:lnTo>
                  <a:lnTo>
                    <a:pt x="152717" y="615645"/>
                  </a:lnTo>
                  <a:lnTo>
                    <a:pt x="153466" y="616127"/>
                  </a:lnTo>
                  <a:lnTo>
                    <a:pt x="154000" y="616661"/>
                  </a:lnTo>
                  <a:lnTo>
                    <a:pt x="154508" y="616026"/>
                  </a:lnTo>
                  <a:lnTo>
                    <a:pt x="155232" y="615124"/>
                  </a:lnTo>
                  <a:close/>
                </a:path>
                <a:path w="1059179" h="1116329">
                  <a:moveTo>
                    <a:pt x="256514" y="637273"/>
                  </a:moveTo>
                  <a:lnTo>
                    <a:pt x="256222" y="636714"/>
                  </a:lnTo>
                  <a:lnTo>
                    <a:pt x="256070" y="636168"/>
                  </a:lnTo>
                  <a:lnTo>
                    <a:pt x="255485" y="636536"/>
                  </a:lnTo>
                  <a:lnTo>
                    <a:pt x="254749" y="636841"/>
                  </a:lnTo>
                  <a:lnTo>
                    <a:pt x="254355" y="637362"/>
                  </a:lnTo>
                  <a:lnTo>
                    <a:pt x="254190" y="637603"/>
                  </a:lnTo>
                  <a:lnTo>
                    <a:pt x="254762" y="638352"/>
                  </a:lnTo>
                  <a:lnTo>
                    <a:pt x="255739" y="640486"/>
                  </a:lnTo>
                  <a:lnTo>
                    <a:pt x="256171" y="639051"/>
                  </a:lnTo>
                  <a:lnTo>
                    <a:pt x="256476" y="638441"/>
                  </a:lnTo>
                  <a:lnTo>
                    <a:pt x="256514" y="637273"/>
                  </a:lnTo>
                  <a:close/>
                </a:path>
                <a:path w="1059179" h="1116329">
                  <a:moveTo>
                    <a:pt x="261315" y="644080"/>
                  </a:moveTo>
                  <a:lnTo>
                    <a:pt x="261061" y="642988"/>
                  </a:lnTo>
                  <a:lnTo>
                    <a:pt x="260794" y="641908"/>
                  </a:lnTo>
                  <a:lnTo>
                    <a:pt x="260540" y="640829"/>
                  </a:lnTo>
                  <a:lnTo>
                    <a:pt x="260184" y="640918"/>
                  </a:lnTo>
                  <a:lnTo>
                    <a:pt x="259473" y="641057"/>
                  </a:lnTo>
                  <a:lnTo>
                    <a:pt x="260096" y="644334"/>
                  </a:lnTo>
                  <a:lnTo>
                    <a:pt x="260502" y="644245"/>
                  </a:lnTo>
                  <a:lnTo>
                    <a:pt x="260908" y="644156"/>
                  </a:lnTo>
                  <a:lnTo>
                    <a:pt x="261315" y="644080"/>
                  </a:lnTo>
                  <a:close/>
                </a:path>
                <a:path w="1059179" h="1116329">
                  <a:moveTo>
                    <a:pt x="262978" y="1025207"/>
                  </a:moveTo>
                  <a:lnTo>
                    <a:pt x="262128" y="1024699"/>
                  </a:lnTo>
                  <a:lnTo>
                    <a:pt x="261556" y="1024077"/>
                  </a:lnTo>
                  <a:lnTo>
                    <a:pt x="261251" y="1024204"/>
                  </a:lnTo>
                  <a:lnTo>
                    <a:pt x="260743" y="1024382"/>
                  </a:lnTo>
                  <a:lnTo>
                    <a:pt x="260146" y="1024978"/>
                  </a:lnTo>
                  <a:lnTo>
                    <a:pt x="260070" y="1025499"/>
                  </a:lnTo>
                  <a:lnTo>
                    <a:pt x="259969" y="1025880"/>
                  </a:lnTo>
                  <a:lnTo>
                    <a:pt x="260616" y="1026414"/>
                  </a:lnTo>
                  <a:lnTo>
                    <a:pt x="260921" y="1026883"/>
                  </a:lnTo>
                  <a:lnTo>
                    <a:pt x="261518" y="1026401"/>
                  </a:lnTo>
                  <a:lnTo>
                    <a:pt x="262115" y="1025931"/>
                  </a:lnTo>
                  <a:lnTo>
                    <a:pt x="262978" y="1025207"/>
                  </a:lnTo>
                  <a:close/>
                </a:path>
                <a:path w="1059179" h="1116329">
                  <a:moveTo>
                    <a:pt x="291312" y="13093"/>
                  </a:moveTo>
                  <a:lnTo>
                    <a:pt x="290461" y="12560"/>
                  </a:lnTo>
                  <a:lnTo>
                    <a:pt x="289839" y="11950"/>
                  </a:lnTo>
                  <a:lnTo>
                    <a:pt x="289102" y="11747"/>
                  </a:lnTo>
                  <a:lnTo>
                    <a:pt x="288785" y="11658"/>
                  </a:lnTo>
                  <a:lnTo>
                    <a:pt x="288226" y="12344"/>
                  </a:lnTo>
                  <a:lnTo>
                    <a:pt x="287794" y="12687"/>
                  </a:lnTo>
                  <a:lnTo>
                    <a:pt x="288442" y="13296"/>
                  </a:lnTo>
                  <a:lnTo>
                    <a:pt x="289026" y="13995"/>
                  </a:lnTo>
                  <a:lnTo>
                    <a:pt x="289763" y="14427"/>
                  </a:lnTo>
                  <a:lnTo>
                    <a:pt x="289915" y="14516"/>
                  </a:lnTo>
                  <a:lnTo>
                    <a:pt x="290626" y="13716"/>
                  </a:lnTo>
                  <a:lnTo>
                    <a:pt x="291312" y="13093"/>
                  </a:lnTo>
                  <a:close/>
                </a:path>
                <a:path w="1059179" h="1116329">
                  <a:moveTo>
                    <a:pt x="292252" y="488188"/>
                  </a:moveTo>
                  <a:lnTo>
                    <a:pt x="292087" y="487870"/>
                  </a:lnTo>
                  <a:lnTo>
                    <a:pt x="291947" y="487565"/>
                  </a:lnTo>
                  <a:lnTo>
                    <a:pt x="291795" y="487248"/>
                  </a:lnTo>
                  <a:lnTo>
                    <a:pt x="290906" y="487641"/>
                  </a:lnTo>
                  <a:lnTo>
                    <a:pt x="290017" y="488048"/>
                  </a:lnTo>
                  <a:lnTo>
                    <a:pt x="289140" y="488429"/>
                  </a:lnTo>
                  <a:lnTo>
                    <a:pt x="289306" y="488759"/>
                  </a:lnTo>
                  <a:lnTo>
                    <a:pt x="289471" y="489115"/>
                  </a:lnTo>
                  <a:lnTo>
                    <a:pt x="289636" y="489458"/>
                  </a:lnTo>
                  <a:lnTo>
                    <a:pt x="290512" y="489038"/>
                  </a:lnTo>
                  <a:lnTo>
                    <a:pt x="291376" y="488607"/>
                  </a:lnTo>
                  <a:lnTo>
                    <a:pt x="292252" y="488188"/>
                  </a:lnTo>
                  <a:close/>
                </a:path>
                <a:path w="1059179" h="1116329">
                  <a:moveTo>
                    <a:pt x="293255" y="1041476"/>
                  </a:moveTo>
                  <a:lnTo>
                    <a:pt x="292455" y="1040409"/>
                  </a:lnTo>
                  <a:lnTo>
                    <a:pt x="289115" y="1040625"/>
                  </a:lnTo>
                  <a:lnTo>
                    <a:pt x="292100" y="1044486"/>
                  </a:lnTo>
                  <a:lnTo>
                    <a:pt x="293255" y="1041476"/>
                  </a:lnTo>
                  <a:close/>
                </a:path>
                <a:path w="1059179" h="1116329">
                  <a:moveTo>
                    <a:pt x="294297" y="163588"/>
                  </a:moveTo>
                  <a:lnTo>
                    <a:pt x="293484" y="163233"/>
                  </a:lnTo>
                  <a:lnTo>
                    <a:pt x="293027" y="162864"/>
                  </a:lnTo>
                  <a:lnTo>
                    <a:pt x="292608" y="163461"/>
                  </a:lnTo>
                  <a:lnTo>
                    <a:pt x="292036" y="164033"/>
                  </a:lnTo>
                  <a:lnTo>
                    <a:pt x="291833" y="164706"/>
                  </a:lnTo>
                  <a:lnTo>
                    <a:pt x="291769" y="164973"/>
                  </a:lnTo>
                  <a:lnTo>
                    <a:pt x="292544" y="165468"/>
                  </a:lnTo>
                  <a:lnTo>
                    <a:pt x="293319" y="166204"/>
                  </a:lnTo>
                  <a:lnTo>
                    <a:pt x="293751" y="165252"/>
                  </a:lnTo>
                  <a:lnTo>
                    <a:pt x="294259" y="164604"/>
                  </a:lnTo>
                  <a:lnTo>
                    <a:pt x="294297" y="163588"/>
                  </a:lnTo>
                  <a:close/>
                </a:path>
                <a:path w="1059179" h="1116329">
                  <a:moveTo>
                    <a:pt x="312242" y="803948"/>
                  </a:moveTo>
                  <a:lnTo>
                    <a:pt x="310769" y="800074"/>
                  </a:lnTo>
                  <a:lnTo>
                    <a:pt x="310337" y="800239"/>
                  </a:lnTo>
                  <a:lnTo>
                    <a:pt x="309905" y="800404"/>
                  </a:lnTo>
                  <a:lnTo>
                    <a:pt x="309473" y="800582"/>
                  </a:lnTo>
                  <a:lnTo>
                    <a:pt x="310540" y="803135"/>
                  </a:lnTo>
                  <a:lnTo>
                    <a:pt x="311086" y="804418"/>
                  </a:lnTo>
                  <a:lnTo>
                    <a:pt x="311467" y="804265"/>
                  </a:lnTo>
                  <a:lnTo>
                    <a:pt x="312242" y="803948"/>
                  </a:lnTo>
                  <a:close/>
                </a:path>
                <a:path w="1059179" h="1116329">
                  <a:moveTo>
                    <a:pt x="312839" y="508063"/>
                  </a:moveTo>
                  <a:lnTo>
                    <a:pt x="312115" y="507453"/>
                  </a:lnTo>
                  <a:lnTo>
                    <a:pt x="311480" y="506768"/>
                  </a:lnTo>
                  <a:lnTo>
                    <a:pt x="311327" y="506869"/>
                  </a:lnTo>
                  <a:lnTo>
                    <a:pt x="310743" y="507238"/>
                  </a:lnTo>
                  <a:lnTo>
                    <a:pt x="310172" y="507771"/>
                  </a:lnTo>
                  <a:lnTo>
                    <a:pt x="309892" y="508406"/>
                  </a:lnTo>
                  <a:lnTo>
                    <a:pt x="309791" y="508596"/>
                  </a:lnTo>
                  <a:lnTo>
                    <a:pt x="310743" y="509612"/>
                  </a:lnTo>
                  <a:lnTo>
                    <a:pt x="310883" y="509562"/>
                  </a:lnTo>
                  <a:lnTo>
                    <a:pt x="311531" y="509257"/>
                  </a:lnTo>
                  <a:lnTo>
                    <a:pt x="312051" y="508711"/>
                  </a:lnTo>
                  <a:lnTo>
                    <a:pt x="312839" y="508063"/>
                  </a:lnTo>
                  <a:close/>
                </a:path>
                <a:path w="1059179" h="1116329">
                  <a:moveTo>
                    <a:pt x="320535" y="63563"/>
                  </a:moveTo>
                  <a:lnTo>
                    <a:pt x="320509" y="62357"/>
                  </a:lnTo>
                  <a:lnTo>
                    <a:pt x="319747" y="61798"/>
                  </a:lnTo>
                  <a:lnTo>
                    <a:pt x="318973" y="60756"/>
                  </a:lnTo>
                  <a:lnTo>
                    <a:pt x="318236" y="61849"/>
                  </a:lnTo>
                  <a:lnTo>
                    <a:pt x="317334" y="62712"/>
                  </a:lnTo>
                  <a:lnTo>
                    <a:pt x="317881" y="63779"/>
                  </a:lnTo>
                  <a:lnTo>
                    <a:pt x="318770" y="64262"/>
                  </a:lnTo>
                  <a:lnTo>
                    <a:pt x="319468" y="64833"/>
                  </a:lnTo>
                  <a:lnTo>
                    <a:pt x="319836" y="64223"/>
                  </a:lnTo>
                  <a:lnTo>
                    <a:pt x="320535" y="63563"/>
                  </a:lnTo>
                  <a:close/>
                </a:path>
                <a:path w="1059179" h="1116329">
                  <a:moveTo>
                    <a:pt x="324078" y="220726"/>
                  </a:moveTo>
                  <a:lnTo>
                    <a:pt x="323824" y="220230"/>
                  </a:lnTo>
                  <a:lnTo>
                    <a:pt x="323570" y="219722"/>
                  </a:lnTo>
                  <a:lnTo>
                    <a:pt x="323329" y="219252"/>
                  </a:lnTo>
                  <a:lnTo>
                    <a:pt x="322364" y="219798"/>
                  </a:lnTo>
                  <a:lnTo>
                    <a:pt x="321411" y="220370"/>
                  </a:lnTo>
                  <a:lnTo>
                    <a:pt x="320471" y="220929"/>
                  </a:lnTo>
                  <a:lnTo>
                    <a:pt x="320967" y="221957"/>
                  </a:lnTo>
                  <a:lnTo>
                    <a:pt x="323024" y="221132"/>
                  </a:lnTo>
                  <a:lnTo>
                    <a:pt x="324078" y="220726"/>
                  </a:lnTo>
                  <a:close/>
                </a:path>
                <a:path w="1059179" h="1116329">
                  <a:moveTo>
                    <a:pt x="328053" y="169138"/>
                  </a:moveTo>
                  <a:lnTo>
                    <a:pt x="327634" y="168948"/>
                  </a:lnTo>
                  <a:lnTo>
                    <a:pt x="327215" y="168732"/>
                  </a:lnTo>
                  <a:lnTo>
                    <a:pt x="326796" y="168541"/>
                  </a:lnTo>
                  <a:lnTo>
                    <a:pt x="325234" y="171640"/>
                  </a:lnTo>
                  <a:lnTo>
                    <a:pt x="326415" y="172237"/>
                  </a:lnTo>
                  <a:lnTo>
                    <a:pt x="326948" y="171208"/>
                  </a:lnTo>
                  <a:lnTo>
                    <a:pt x="327507" y="170180"/>
                  </a:lnTo>
                  <a:lnTo>
                    <a:pt x="328053" y="169138"/>
                  </a:lnTo>
                  <a:close/>
                </a:path>
                <a:path w="1059179" h="1116329">
                  <a:moveTo>
                    <a:pt x="328587" y="895273"/>
                  </a:moveTo>
                  <a:lnTo>
                    <a:pt x="327152" y="894626"/>
                  </a:lnTo>
                  <a:lnTo>
                    <a:pt x="326491" y="894105"/>
                  </a:lnTo>
                  <a:lnTo>
                    <a:pt x="325805" y="894080"/>
                  </a:lnTo>
                  <a:lnTo>
                    <a:pt x="325348" y="894067"/>
                  </a:lnTo>
                  <a:lnTo>
                    <a:pt x="324904" y="894803"/>
                  </a:lnTo>
                  <a:lnTo>
                    <a:pt x="324434" y="895184"/>
                  </a:lnTo>
                  <a:lnTo>
                    <a:pt x="324954" y="895731"/>
                  </a:lnTo>
                  <a:lnTo>
                    <a:pt x="325399" y="896620"/>
                  </a:lnTo>
                  <a:lnTo>
                    <a:pt x="326021" y="896747"/>
                  </a:lnTo>
                  <a:lnTo>
                    <a:pt x="326542" y="896874"/>
                  </a:lnTo>
                  <a:lnTo>
                    <a:pt x="327253" y="896099"/>
                  </a:lnTo>
                  <a:lnTo>
                    <a:pt x="328587" y="895273"/>
                  </a:lnTo>
                  <a:close/>
                </a:path>
                <a:path w="1059179" h="1116329">
                  <a:moveTo>
                    <a:pt x="350685" y="55105"/>
                  </a:moveTo>
                  <a:lnTo>
                    <a:pt x="350647" y="54813"/>
                  </a:lnTo>
                  <a:lnTo>
                    <a:pt x="350520" y="54114"/>
                  </a:lnTo>
                  <a:lnTo>
                    <a:pt x="350012" y="53492"/>
                  </a:lnTo>
                  <a:lnTo>
                    <a:pt x="349427" y="52451"/>
                  </a:lnTo>
                  <a:lnTo>
                    <a:pt x="348818" y="53314"/>
                  </a:lnTo>
                  <a:lnTo>
                    <a:pt x="348208" y="53848"/>
                  </a:lnTo>
                  <a:lnTo>
                    <a:pt x="348576" y="54787"/>
                  </a:lnTo>
                  <a:lnTo>
                    <a:pt x="349161" y="55346"/>
                  </a:lnTo>
                  <a:lnTo>
                    <a:pt x="349631" y="55956"/>
                  </a:lnTo>
                  <a:lnTo>
                    <a:pt x="349999" y="55562"/>
                  </a:lnTo>
                  <a:lnTo>
                    <a:pt x="350685" y="55105"/>
                  </a:lnTo>
                  <a:close/>
                </a:path>
                <a:path w="1059179" h="1116329">
                  <a:moveTo>
                    <a:pt x="365785" y="49860"/>
                  </a:moveTo>
                  <a:lnTo>
                    <a:pt x="364680" y="49618"/>
                  </a:lnTo>
                  <a:lnTo>
                    <a:pt x="363626" y="49479"/>
                  </a:lnTo>
                  <a:lnTo>
                    <a:pt x="362572" y="49326"/>
                  </a:lnTo>
                  <a:lnTo>
                    <a:pt x="362559" y="49923"/>
                  </a:lnTo>
                  <a:lnTo>
                    <a:pt x="362496" y="51117"/>
                  </a:lnTo>
                  <a:lnTo>
                    <a:pt x="363575" y="51054"/>
                  </a:lnTo>
                  <a:lnTo>
                    <a:pt x="364642" y="51028"/>
                  </a:lnTo>
                  <a:lnTo>
                    <a:pt x="365696" y="50901"/>
                  </a:lnTo>
                  <a:lnTo>
                    <a:pt x="365785" y="49860"/>
                  </a:lnTo>
                  <a:close/>
                </a:path>
                <a:path w="1059179" h="1116329">
                  <a:moveTo>
                    <a:pt x="376783" y="297421"/>
                  </a:moveTo>
                  <a:lnTo>
                    <a:pt x="374167" y="300977"/>
                  </a:lnTo>
                  <a:lnTo>
                    <a:pt x="376732" y="300367"/>
                  </a:lnTo>
                  <a:lnTo>
                    <a:pt x="376783" y="297421"/>
                  </a:lnTo>
                  <a:close/>
                </a:path>
                <a:path w="1059179" h="1116329">
                  <a:moveTo>
                    <a:pt x="379768" y="548627"/>
                  </a:moveTo>
                  <a:lnTo>
                    <a:pt x="379234" y="548627"/>
                  </a:lnTo>
                  <a:lnTo>
                    <a:pt x="378701" y="548627"/>
                  </a:lnTo>
                  <a:lnTo>
                    <a:pt x="378180" y="548627"/>
                  </a:lnTo>
                  <a:lnTo>
                    <a:pt x="378231" y="549529"/>
                  </a:lnTo>
                  <a:lnTo>
                    <a:pt x="378256" y="550418"/>
                  </a:lnTo>
                  <a:lnTo>
                    <a:pt x="378396" y="551281"/>
                  </a:lnTo>
                  <a:lnTo>
                    <a:pt x="379082" y="551408"/>
                  </a:lnTo>
                  <a:lnTo>
                    <a:pt x="379450" y="551446"/>
                  </a:lnTo>
                  <a:lnTo>
                    <a:pt x="379564" y="550494"/>
                  </a:lnTo>
                  <a:lnTo>
                    <a:pt x="379653" y="549567"/>
                  </a:lnTo>
                  <a:lnTo>
                    <a:pt x="379768" y="548627"/>
                  </a:lnTo>
                  <a:close/>
                </a:path>
                <a:path w="1059179" h="1116329">
                  <a:moveTo>
                    <a:pt x="389153" y="424332"/>
                  </a:moveTo>
                  <a:lnTo>
                    <a:pt x="389089" y="424129"/>
                  </a:lnTo>
                  <a:lnTo>
                    <a:pt x="388797" y="423430"/>
                  </a:lnTo>
                  <a:lnTo>
                    <a:pt x="388327" y="422744"/>
                  </a:lnTo>
                  <a:lnTo>
                    <a:pt x="387451" y="422148"/>
                  </a:lnTo>
                  <a:lnTo>
                    <a:pt x="386740" y="422656"/>
                  </a:lnTo>
                  <a:lnTo>
                    <a:pt x="386194" y="422846"/>
                  </a:lnTo>
                  <a:lnTo>
                    <a:pt x="386651" y="423646"/>
                  </a:lnTo>
                  <a:lnTo>
                    <a:pt x="387070" y="424472"/>
                  </a:lnTo>
                  <a:lnTo>
                    <a:pt x="387692" y="425602"/>
                  </a:lnTo>
                  <a:lnTo>
                    <a:pt x="388416" y="424840"/>
                  </a:lnTo>
                  <a:lnTo>
                    <a:pt x="389153" y="424332"/>
                  </a:lnTo>
                  <a:close/>
                </a:path>
                <a:path w="1059179" h="1116329">
                  <a:moveTo>
                    <a:pt x="391160" y="987806"/>
                  </a:moveTo>
                  <a:lnTo>
                    <a:pt x="390956" y="987463"/>
                  </a:lnTo>
                  <a:lnTo>
                    <a:pt x="390626" y="986764"/>
                  </a:lnTo>
                  <a:lnTo>
                    <a:pt x="389661" y="987171"/>
                  </a:lnTo>
                  <a:lnTo>
                    <a:pt x="388747" y="987666"/>
                  </a:lnTo>
                  <a:lnTo>
                    <a:pt x="387819" y="988123"/>
                  </a:lnTo>
                  <a:lnTo>
                    <a:pt x="388315" y="989177"/>
                  </a:lnTo>
                  <a:lnTo>
                    <a:pt x="389267" y="988720"/>
                  </a:lnTo>
                  <a:lnTo>
                    <a:pt x="390194" y="988263"/>
                  </a:lnTo>
                  <a:lnTo>
                    <a:pt x="391160" y="987806"/>
                  </a:lnTo>
                  <a:close/>
                </a:path>
                <a:path w="1059179" h="1116329">
                  <a:moveTo>
                    <a:pt x="395732" y="900176"/>
                  </a:moveTo>
                  <a:lnTo>
                    <a:pt x="395211" y="899922"/>
                  </a:lnTo>
                  <a:lnTo>
                    <a:pt x="394157" y="899388"/>
                  </a:lnTo>
                  <a:lnTo>
                    <a:pt x="392176" y="904341"/>
                  </a:lnTo>
                  <a:lnTo>
                    <a:pt x="392544" y="904532"/>
                  </a:lnTo>
                  <a:lnTo>
                    <a:pt x="393293" y="904875"/>
                  </a:lnTo>
                  <a:lnTo>
                    <a:pt x="394106" y="903312"/>
                  </a:lnTo>
                  <a:lnTo>
                    <a:pt x="394919" y="901738"/>
                  </a:lnTo>
                  <a:lnTo>
                    <a:pt x="395732" y="900176"/>
                  </a:lnTo>
                  <a:close/>
                </a:path>
                <a:path w="1059179" h="1116329">
                  <a:moveTo>
                    <a:pt x="411911" y="1115314"/>
                  </a:moveTo>
                  <a:lnTo>
                    <a:pt x="411632" y="1114806"/>
                  </a:lnTo>
                  <a:lnTo>
                    <a:pt x="411340" y="1114310"/>
                  </a:lnTo>
                  <a:lnTo>
                    <a:pt x="411060" y="1113790"/>
                  </a:lnTo>
                  <a:lnTo>
                    <a:pt x="410400" y="1113548"/>
                  </a:lnTo>
                  <a:lnTo>
                    <a:pt x="409714" y="1113116"/>
                  </a:lnTo>
                  <a:lnTo>
                    <a:pt x="408660" y="1113218"/>
                  </a:lnTo>
                  <a:lnTo>
                    <a:pt x="407911" y="1114259"/>
                  </a:lnTo>
                  <a:lnTo>
                    <a:pt x="408000" y="1114425"/>
                  </a:lnTo>
                  <a:lnTo>
                    <a:pt x="408368" y="1115034"/>
                  </a:lnTo>
                  <a:lnTo>
                    <a:pt x="408978" y="1115771"/>
                  </a:lnTo>
                  <a:lnTo>
                    <a:pt x="409587" y="1115910"/>
                  </a:lnTo>
                  <a:lnTo>
                    <a:pt x="410311" y="1116037"/>
                  </a:lnTo>
                  <a:lnTo>
                    <a:pt x="411137" y="1115555"/>
                  </a:lnTo>
                  <a:lnTo>
                    <a:pt x="411911" y="1115314"/>
                  </a:lnTo>
                  <a:close/>
                </a:path>
                <a:path w="1059179" h="1116329">
                  <a:moveTo>
                    <a:pt x="422833" y="162521"/>
                  </a:moveTo>
                  <a:lnTo>
                    <a:pt x="421805" y="162102"/>
                  </a:lnTo>
                  <a:lnTo>
                    <a:pt x="420789" y="161632"/>
                  </a:lnTo>
                  <a:lnTo>
                    <a:pt x="419747" y="161188"/>
                  </a:lnTo>
                  <a:lnTo>
                    <a:pt x="419595" y="161505"/>
                  </a:lnTo>
                  <a:lnTo>
                    <a:pt x="419290" y="162102"/>
                  </a:lnTo>
                  <a:lnTo>
                    <a:pt x="420230" y="162687"/>
                  </a:lnTo>
                  <a:lnTo>
                    <a:pt x="421157" y="163283"/>
                  </a:lnTo>
                  <a:lnTo>
                    <a:pt x="422097" y="163868"/>
                  </a:lnTo>
                  <a:lnTo>
                    <a:pt x="422338" y="163410"/>
                  </a:lnTo>
                  <a:lnTo>
                    <a:pt x="422833" y="162521"/>
                  </a:lnTo>
                  <a:close/>
                </a:path>
                <a:path w="1059179" h="1116329">
                  <a:moveTo>
                    <a:pt x="427062" y="463461"/>
                  </a:moveTo>
                  <a:lnTo>
                    <a:pt x="426910" y="461416"/>
                  </a:lnTo>
                  <a:lnTo>
                    <a:pt x="426834" y="460400"/>
                  </a:lnTo>
                  <a:lnTo>
                    <a:pt x="426389" y="460387"/>
                  </a:lnTo>
                  <a:lnTo>
                    <a:pt x="425970" y="460375"/>
                  </a:lnTo>
                  <a:lnTo>
                    <a:pt x="425526" y="460362"/>
                  </a:lnTo>
                  <a:lnTo>
                    <a:pt x="425513" y="461416"/>
                  </a:lnTo>
                  <a:lnTo>
                    <a:pt x="425475" y="462495"/>
                  </a:lnTo>
                  <a:lnTo>
                    <a:pt x="425411" y="463550"/>
                  </a:lnTo>
                  <a:lnTo>
                    <a:pt x="425970" y="463537"/>
                  </a:lnTo>
                  <a:lnTo>
                    <a:pt x="426516" y="463499"/>
                  </a:lnTo>
                  <a:lnTo>
                    <a:pt x="427062" y="463461"/>
                  </a:lnTo>
                  <a:close/>
                </a:path>
                <a:path w="1059179" h="1116329">
                  <a:moveTo>
                    <a:pt x="436575" y="1001280"/>
                  </a:moveTo>
                  <a:lnTo>
                    <a:pt x="436321" y="1000645"/>
                  </a:lnTo>
                  <a:lnTo>
                    <a:pt x="436232" y="999744"/>
                  </a:lnTo>
                  <a:lnTo>
                    <a:pt x="435749" y="999413"/>
                  </a:lnTo>
                  <a:lnTo>
                    <a:pt x="435140" y="998982"/>
                  </a:lnTo>
                  <a:lnTo>
                    <a:pt x="434225" y="998982"/>
                  </a:lnTo>
                  <a:lnTo>
                    <a:pt x="433451" y="998829"/>
                  </a:lnTo>
                  <a:lnTo>
                    <a:pt x="433336" y="999109"/>
                  </a:lnTo>
                  <a:lnTo>
                    <a:pt x="433209" y="999388"/>
                  </a:lnTo>
                  <a:lnTo>
                    <a:pt x="433095" y="999667"/>
                  </a:lnTo>
                  <a:lnTo>
                    <a:pt x="434009" y="1000404"/>
                  </a:lnTo>
                  <a:lnTo>
                    <a:pt x="434949" y="1001115"/>
                  </a:lnTo>
                  <a:lnTo>
                    <a:pt x="435876" y="1001852"/>
                  </a:lnTo>
                  <a:lnTo>
                    <a:pt x="436105" y="1001661"/>
                  </a:lnTo>
                  <a:lnTo>
                    <a:pt x="436333" y="1001483"/>
                  </a:lnTo>
                  <a:lnTo>
                    <a:pt x="436575" y="1001280"/>
                  </a:lnTo>
                  <a:close/>
                </a:path>
                <a:path w="1059179" h="1116329">
                  <a:moveTo>
                    <a:pt x="499008" y="543560"/>
                  </a:moveTo>
                  <a:lnTo>
                    <a:pt x="497865" y="542899"/>
                  </a:lnTo>
                  <a:lnTo>
                    <a:pt x="497141" y="542188"/>
                  </a:lnTo>
                  <a:lnTo>
                    <a:pt x="496023" y="542467"/>
                  </a:lnTo>
                  <a:lnTo>
                    <a:pt x="495592" y="543344"/>
                  </a:lnTo>
                  <a:lnTo>
                    <a:pt x="495096" y="543915"/>
                  </a:lnTo>
                  <a:lnTo>
                    <a:pt x="495630" y="544322"/>
                  </a:lnTo>
                  <a:lnTo>
                    <a:pt x="496189" y="545045"/>
                  </a:lnTo>
                  <a:lnTo>
                    <a:pt x="497332" y="544982"/>
                  </a:lnTo>
                  <a:lnTo>
                    <a:pt x="497916" y="544296"/>
                  </a:lnTo>
                  <a:lnTo>
                    <a:pt x="499008" y="543560"/>
                  </a:lnTo>
                  <a:close/>
                </a:path>
                <a:path w="1059179" h="1116329">
                  <a:moveTo>
                    <a:pt x="505269" y="117894"/>
                  </a:moveTo>
                  <a:lnTo>
                    <a:pt x="505066" y="117068"/>
                  </a:lnTo>
                  <a:lnTo>
                    <a:pt x="504710" y="116370"/>
                  </a:lnTo>
                  <a:lnTo>
                    <a:pt x="504215" y="115976"/>
                  </a:lnTo>
                  <a:lnTo>
                    <a:pt x="503999" y="115824"/>
                  </a:lnTo>
                  <a:lnTo>
                    <a:pt x="503224" y="116420"/>
                  </a:lnTo>
                  <a:lnTo>
                    <a:pt x="502666" y="116700"/>
                  </a:lnTo>
                  <a:lnTo>
                    <a:pt x="503377" y="117678"/>
                  </a:lnTo>
                  <a:lnTo>
                    <a:pt x="503707" y="118160"/>
                  </a:lnTo>
                  <a:lnTo>
                    <a:pt x="504024" y="118618"/>
                  </a:lnTo>
                  <a:lnTo>
                    <a:pt x="504456" y="118300"/>
                  </a:lnTo>
                  <a:lnTo>
                    <a:pt x="505269" y="117894"/>
                  </a:lnTo>
                  <a:close/>
                </a:path>
                <a:path w="1059179" h="1116329">
                  <a:moveTo>
                    <a:pt x="510146" y="905764"/>
                  </a:moveTo>
                  <a:lnTo>
                    <a:pt x="509346" y="902754"/>
                  </a:lnTo>
                  <a:lnTo>
                    <a:pt x="508952" y="901255"/>
                  </a:lnTo>
                  <a:lnTo>
                    <a:pt x="508190" y="901484"/>
                  </a:lnTo>
                  <a:lnTo>
                    <a:pt x="507809" y="901611"/>
                  </a:lnTo>
                  <a:lnTo>
                    <a:pt x="508635" y="904417"/>
                  </a:lnTo>
                  <a:lnTo>
                    <a:pt x="509041" y="905852"/>
                  </a:lnTo>
                  <a:lnTo>
                    <a:pt x="509778" y="905776"/>
                  </a:lnTo>
                  <a:lnTo>
                    <a:pt x="510146" y="905764"/>
                  </a:lnTo>
                  <a:close/>
                </a:path>
                <a:path w="1059179" h="1116329">
                  <a:moveTo>
                    <a:pt x="514045" y="291655"/>
                  </a:moveTo>
                  <a:lnTo>
                    <a:pt x="513930" y="290296"/>
                  </a:lnTo>
                  <a:lnTo>
                    <a:pt x="513702" y="287604"/>
                  </a:lnTo>
                  <a:lnTo>
                    <a:pt x="512318" y="287680"/>
                  </a:lnTo>
                  <a:lnTo>
                    <a:pt x="511606" y="287731"/>
                  </a:lnTo>
                  <a:lnTo>
                    <a:pt x="511937" y="289115"/>
                  </a:lnTo>
                  <a:lnTo>
                    <a:pt x="512241" y="290525"/>
                  </a:lnTo>
                  <a:lnTo>
                    <a:pt x="512559" y="291896"/>
                  </a:lnTo>
                  <a:lnTo>
                    <a:pt x="513054" y="291833"/>
                  </a:lnTo>
                  <a:lnTo>
                    <a:pt x="513549" y="291744"/>
                  </a:lnTo>
                  <a:lnTo>
                    <a:pt x="514045" y="291655"/>
                  </a:lnTo>
                  <a:close/>
                </a:path>
                <a:path w="1059179" h="1116329">
                  <a:moveTo>
                    <a:pt x="516242" y="434721"/>
                  </a:moveTo>
                  <a:lnTo>
                    <a:pt x="515162" y="434454"/>
                  </a:lnTo>
                  <a:lnTo>
                    <a:pt x="513016" y="433946"/>
                  </a:lnTo>
                  <a:lnTo>
                    <a:pt x="512902" y="434530"/>
                  </a:lnTo>
                  <a:lnTo>
                    <a:pt x="512775" y="435063"/>
                  </a:lnTo>
                  <a:lnTo>
                    <a:pt x="512660" y="435622"/>
                  </a:lnTo>
                  <a:lnTo>
                    <a:pt x="513715" y="435902"/>
                  </a:lnTo>
                  <a:lnTo>
                    <a:pt x="514743" y="436181"/>
                  </a:lnTo>
                  <a:lnTo>
                    <a:pt x="515823" y="436346"/>
                  </a:lnTo>
                  <a:lnTo>
                    <a:pt x="516102" y="435292"/>
                  </a:lnTo>
                  <a:lnTo>
                    <a:pt x="516242" y="434721"/>
                  </a:lnTo>
                  <a:close/>
                </a:path>
                <a:path w="1059179" h="1116329">
                  <a:moveTo>
                    <a:pt x="533920" y="80784"/>
                  </a:moveTo>
                  <a:lnTo>
                    <a:pt x="530758" y="78867"/>
                  </a:lnTo>
                  <a:lnTo>
                    <a:pt x="530110" y="82511"/>
                  </a:lnTo>
                  <a:lnTo>
                    <a:pt x="532206" y="81686"/>
                  </a:lnTo>
                  <a:lnTo>
                    <a:pt x="533920" y="80784"/>
                  </a:lnTo>
                  <a:close/>
                </a:path>
                <a:path w="1059179" h="1116329">
                  <a:moveTo>
                    <a:pt x="552069" y="622795"/>
                  </a:moveTo>
                  <a:lnTo>
                    <a:pt x="551370" y="621626"/>
                  </a:lnTo>
                  <a:lnTo>
                    <a:pt x="551129" y="620674"/>
                  </a:lnTo>
                  <a:lnTo>
                    <a:pt x="550075" y="620293"/>
                  </a:lnTo>
                  <a:lnTo>
                    <a:pt x="549262" y="620890"/>
                  </a:lnTo>
                  <a:lnTo>
                    <a:pt x="548589" y="621157"/>
                  </a:lnTo>
                  <a:lnTo>
                    <a:pt x="548855" y="621817"/>
                  </a:lnTo>
                  <a:lnTo>
                    <a:pt x="548957" y="622757"/>
                  </a:lnTo>
                  <a:lnTo>
                    <a:pt x="549871" y="623366"/>
                  </a:lnTo>
                  <a:lnTo>
                    <a:pt x="550773" y="622973"/>
                  </a:lnTo>
                  <a:lnTo>
                    <a:pt x="552069" y="622795"/>
                  </a:lnTo>
                  <a:close/>
                </a:path>
                <a:path w="1059179" h="1116329">
                  <a:moveTo>
                    <a:pt x="552513" y="939253"/>
                  </a:moveTo>
                  <a:lnTo>
                    <a:pt x="551815" y="936002"/>
                  </a:lnTo>
                  <a:lnTo>
                    <a:pt x="549541" y="938339"/>
                  </a:lnTo>
                  <a:lnTo>
                    <a:pt x="547776" y="940206"/>
                  </a:lnTo>
                  <a:lnTo>
                    <a:pt x="551116" y="939749"/>
                  </a:lnTo>
                  <a:lnTo>
                    <a:pt x="552513" y="939253"/>
                  </a:lnTo>
                  <a:close/>
                </a:path>
                <a:path w="1059179" h="1116329">
                  <a:moveTo>
                    <a:pt x="552513" y="500888"/>
                  </a:moveTo>
                  <a:lnTo>
                    <a:pt x="551891" y="500240"/>
                  </a:lnTo>
                  <a:lnTo>
                    <a:pt x="551180" y="500392"/>
                  </a:lnTo>
                  <a:lnTo>
                    <a:pt x="550722" y="500799"/>
                  </a:lnTo>
                  <a:lnTo>
                    <a:pt x="550265" y="501078"/>
                  </a:lnTo>
                  <a:lnTo>
                    <a:pt x="550583" y="501535"/>
                  </a:lnTo>
                  <a:lnTo>
                    <a:pt x="550887" y="501992"/>
                  </a:lnTo>
                  <a:lnTo>
                    <a:pt x="551408" y="502767"/>
                  </a:lnTo>
                  <a:lnTo>
                    <a:pt x="551916" y="502031"/>
                  </a:lnTo>
                  <a:lnTo>
                    <a:pt x="552323" y="501586"/>
                  </a:lnTo>
                  <a:lnTo>
                    <a:pt x="552462" y="501091"/>
                  </a:lnTo>
                  <a:lnTo>
                    <a:pt x="552513" y="500888"/>
                  </a:lnTo>
                  <a:close/>
                </a:path>
                <a:path w="1059179" h="1116329">
                  <a:moveTo>
                    <a:pt x="585622" y="183565"/>
                  </a:moveTo>
                  <a:lnTo>
                    <a:pt x="584809" y="182994"/>
                  </a:lnTo>
                  <a:lnTo>
                    <a:pt x="584060" y="183794"/>
                  </a:lnTo>
                  <a:lnTo>
                    <a:pt x="582676" y="185432"/>
                  </a:lnTo>
                  <a:lnTo>
                    <a:pt x="583133" y="185750"/>
                  </a:lnTo>
                  <a:lnTo>
                    <a:pt x="584034" y="186397"/>
                  </a:lnTo>
                  <a:lnTo>
                    <a:pt x="584581" y="185496"/>
                  </a:lnTo>
                  <a:lnTo>
                    <a:pt x="585127" y="184569"/>
                  </a:lnTo>
                  <a:lnTo>
                    <a:pt x="585584" y="183603"/>
                  </a:lnTo>
                  <a:close/>
                </a:path>
                <a:path w="1059179" h="1116329">
                  <a:moveTo>
                    <a:pt x="593483" y="279527"/>
                  </a:moveTo>
                  <a:lnTo>
                    <a:pt x="592188" y="278549"/>
                  </a:lnTo>
                  <a:lnTo>
                    <a:pt x="591654" y="277926"/>
                  </a:lnTo>
                  <a:lnTo>
                    <a:pt x="591350" y="277977"/>
                  </a:lnTo>
                  <a:lnTo>
                    <a:pt x="590905" y="278104"/>
                  </a:lnTo>
                  <a:lnTo>
                    <a:pt x="590372" y="278790"/>
                  </a:lnTo>
                  <a:lnTo>
                    <a:pt x="590346" y="279209"/>
                  </a:lnTo>
                  <a:lnTo>
                    <a:pt x="590346" y="279603"/>
                  </a:lnTo>
                  <a:lnTo>
                    <a:pt x="590981" y="280289"/>
                  </a:lnTo>
                  <a:lnTo>
                    <a:pt x="591896" y="280377"/>
                  </a:lnTo>
                  <a:lnTo>
                    <a:pt x="592480" y="279933"/>
                  </a:lnTo>
                  <a:lnTo>
                    <a:pt x="593483" y="279527"/>
                  </a:lnTo>
                  <a:close/>
                </a:path>
                <a:path w="1059179" h="1116329">
                  <a:moveTo>
                    <a:pt x="599401" y="212826"/>
                  </a:moveTo>
                  <a:lnTo>
                    <a:pt x="598982" y="212852"/>
                  </a:lnTo>
                  <a:lnTo>
                    <a:pt x="598246" y="212826"/>
                  </a:lnTo>
                  <a:lnTo>
                    <a:pt x="598055" y="213880"/>
                  </a:lnTo>
                  <a:lnTo>
                    <a:pt x="598004" y="214871"/>
                  </a:lnTo>
                  <a:lnTo>
                    <a:pt x="597928" y="215849"/>
                  </a:lnTo>
                  <a:lnTo>
                    <a:pt x="598385" y="215900"/>
                  </a:lnTo>
                  <a:lnTo>
                    <a:pt x="598830" y="215950"/>
                  </a:lnTo>
                  <a:lnTo>
                    <a:pt x="599287" y="216014"/>
                  </a:lnTo>
                  <a:lnTo>
                    <a:pt x="599325" y="214947"/>
                  </a:lnTo>
                  <a:lnTo>
                    <a:pt x="599351" y="213880"/>
                  </a:lnTo>
                  <a:lnTo>
                    <a:pt x="599401" y="212826"/>
                  </a:lnTo>
                  <a:close/>
                </a:path>
                <a:path w="1059179" h="1116329">
                  <a:moveTo>
                    <a:pt x="606463" y="1765"/>
                  </a:moveTo>
                  <a:lnTo>
                    <a:pt x="605637" y="457"/>
                  </a:lnTo>
                  <a:lnTo>
                    <a:pt x="605332" y="0"/>
                  </a:lnTo>
                  <a:lnTo>
                    <a:pt x="604558" y="508"/>
                  </a:lnTo>
                  <a:lnTo>
                    <a:pt x="603783" y="1028"/>
                  </a:lnTo>
                  <a:lnTo>
                    <a:pt x="603021" y="1549"/>
                  </a:lnTo>
                  <a:lnTo>
                    <a:pt x="603402" y="1968"/>
                  </a:lnTo>
                  <a:lnTo>
                    <a:pt x="603808" y="2781"/>
                  </a:lnTo>
                  <a:lnTo>
                    <a:pt x="604139" y="2781"/>
                  </a:lnTo>
                  <a:lnTo>
                    <a:pt x="604862" y="2705"/>
                  </a:lnTo>
                  <a:lnTo>
                    <a:pt x="605548" y="2197"/>
                  </a:lnTo>
                  <a:lnTo>
                    <a:pt x="606463" y="1765"/>
                  </a:lnTo>
                  <a:close/>
                </a:path>
                <a:path w="1059179" h="1116329">
                  <a:moveTo>
                    <a:pt x="608406" y="43421"/>
                  </a:moveTo>
                  <a:lnTo>
                    <a:pt x="608330" y="42379"/>
                  </a:lnTo>
                  <a:lnTo>
                    <a:pt x="608228" y="41338"/>
                  </a:lnTo>
                  <a:lnTo>
                    <a:pt x="608126" y="40297"/>
                  </a:lnTo>
                  <a:lnTo>
                    <a:pt x="607745" y="40335"/>
                  </a:lnTo>
                  <a:lnTo>
                    <a:pt x="607377" y="40373"/>
                  </a:lnTo>
                  <a:lnTo>
                    <a:pt x="606983" y="40386"/>
                  </a:lnTo>
                  <a:lnTo>
                    <a:pt x="606958" y="41427"/>
                  </a:lnTo>
                  <a:lnTo>
                    <a:pt x="606920" y="42456"/>
                  </a:lnTo>
                  <a:lnTo>
                    <a:pt x="606894" y="43472"/>
                  </a:lnTo>
                  <a:lnTo>
                    <a:pt x="607390" y="43472"/>
                  </a:lnTo>
                  <a:lnTo>
                    <a:pt x="607910" y="43434"/>
                  </a:lnTo>
                  <a:lnTo>
                    <a:pt x="608406" y="43421"/>
                  </a:lnTo>
                  <a:close/>
                </a:path>
                <a:path w="1059179" h="1116329">
                  <a:moveTo>
                    <a:pt x="616826" y="862609"/>
                  </a:moveTo>
                  <a:lnTo>
                    <a:pt x="615848" y="861847"/>
                  </a:lnTo>
                  <a:lnTo>
                    <a:pt x="613892" y="860348"/>
                  </a:lnTo>
                  <a:lnTo>
                    <a:pt x="613651" y="860640"/>
                  </a:lnTo>
                  <a:lnTo>
                    <a:pt x="613410" y="860958"/>
                  </a:lnTo>
                  <a:lnTo>
                    <a:pt x="613168" y="861288"/>
                  </a:lnTo>
                  <a:lnTo>
                    <a:pt x="614070" y="862114"/>
                  </a:lnTo>
                  <a:lnTo>
                    <a:pt x="614997" y="862926"/>
                  </a:lnTo>
                  <a:lnTo>
                    <a:pt x="615899" y="863777"/>
                  </a:lnTo>
                  <a:lnTo>
                    <a:pt x="616216" y="863396"/>
                  </a:lnTo>
                  <a:lnTo>
                    <a:pt x="616508" y="863003"/>
                  </a:lnTo>
                  <a:lnTo>
                    <a:pt x="616826" y="862609"/>
                  </a:lnTo>
                  <a:close/>
                </a:path>
                <a:path w="1059179" h="1116329">
                  <a:moveTo>
                    <a:pt x="641489" y="903325"/>
                  </a:moveTo>
                  <a:lnTo>
                    <a:pt x="641337" y="901941"/>
                  </a:lnTo>
                  <a:lnTo>
                    <a:pt x="641172" y="900557"/>
                  </a:lnTo>
                  <a:lnTo>
                    <a:pt x="640981" y="899172"/>
                  </a:lnTo>
                  <a:lnTo>
                    <a:pt x="639470" y="899287"/>
                  </a:lnTo>
                  <a:lnTo>
                    <a:pt x="639546" y="900607"/>
                  </a:lnTo>
                  <a:lnTo>
                    <a:pt x="639622" y="901928"/>
                  </a:lnTo>
                  <a:lnTo>
                    <a:pt x="639699" y="903249"/>
                  </a:lnTo>
                  <a:lnTo>
                    <a:pt x="640308" y="903287"/>
                  </a:lnTo>
                  <a:lnTo>
                    <a:pt x="641489" y="903325"/>
                  </a:lnTo>
                  <a:close/>
                </a:path>
                <a:path w="1059179" h="1116329">
                  <a:moveTo>
                    <a:pt x="650481" y="370319"/>
                  </a:moveTo>
                  <a:lnTo>
                    <a:pt x="649947" y="370090"/>
                  </a:lnTo>
                  <a:lnTo>
                    <a:pt x="649668" y="369963"/>
                  </a:lnTo>
                  <a:lnTo>
                    <a:pt x="649249" y="370636"/>
                  </a:lnTo>
                  <a:lnTo>
                    <a:pt x="648690" y="371259"/>
                  </a:lnTo>
                  <a:lnTo>
                    <a:pt x="648182" y="372694"/>
                  </a:lnTo>
                  <a:lnTo>
                    <a:pt x="648233" y="373468"/>
                  </a:lnTo>
                  <a:lnTo>
                    <a:pt x="648144" y="374230"/>
                  </a:lnTo>
                  <a:lnTo>
                    <a:pt x="648487" y="374281"/>
                  </a:lnTo>
                  <a:lnTo>
                    <a:pt x="648830" y="374383"/>
                  </a:lnTo>
                  <a:lnTo>
                    <a:pt x="649173" y="374459"/>
                  </a:lnTo>
                  <a:lnTo>
                    <a:pt x="650481" y="370319"/>
                  </a:lnTo>
                  <a:close/>
                </a:path>
                <a:path w="1059179" h="1116329">
                  <a:moveTo>
                    <a:pt x="675259" y="949528"/>
                  </a:moveTo>
                  <a:lnTo>
                    <a:pt x="674052" y="946785"/>
                  </a:lnTo>
                  <a:lnTo>
                    <a:pt x="673569" y="947000"/>
                  </a:lnTo>
                  <a:lnTo>
                    <a:pt x="673100" y="947242"/>
                  </a:lnTo>
                  <a:lnTo>
                    <a:pt x="672617" y="947445"/>
                  </a:lnTo>
                  <a:lnTo>
                    <a:pt x="673163" y="948321"/>
                  </a:lnTo>
                  <a:lnTo>
                    <a:pt x="674255" y="950048"/>
                  </a:lnTo>
                  <a:lnTo>
                    <a:pt x="674585" y="949883"/>
                  </a:lnTo>
                  <a:lnTo>
                    <a:pt x="674928" y="949680"/>
                  </a:lnTo>
                  <a:lnTo>
                    <a:pt x="675259" y="949528"/>
                  </a:lnTo>
                  <a:close/>
                </a:path>
                <a:path w="1059179" h="1116329">
                  <a:moveTo>
                    <a:pt x="679653" y="706196"/>
                  </a:moveTo>
                  <a:lnTo>
                    <a:pt x="679107" y="706120"/>
                  </a:lnTo>
                  <a:lnTo>
                    <a:pt x="678561" y="706043"/>
                  </a:lnTo>
                  <a:lnTo>
                    <a:pt x="678014" y="705980"/>
                  </a:lnTo>
                  <a:lnTo>
                    <a:pt x="677964" y="707009"/>
                  </a:lnTo>
                  <a:lnTo>
                    <a:pt x="677938" y="708075"/>
                  </a:lnTo>
                  <a:lnTo>
                    <a:pt x="677900" y="709129"/>
                  </a:lnTo>
                  <a:lnTo>
                    <a:pt x="678180" y="709180"/>
                  </a:lnTo>
                  <a:lnTo>
                    <a:pt x="678459" y="709218"/>
                  </a:lnTo>
                  <a:lnTo>
                    <a:pt x="678738" y="709282"/>
                  </a:lnTo>
                  <a:lnTo>
                    <a:pt x="679030" y="708253"/>
                  </a:lnTo>
                  <a:lnTo>
                    <a:pt x="679348" y="707224"/>
                  </a:lnTo>
                  <a:lnTo>
                    <a:pt x="679653" y="706196"/>
                  </a:lnTo>
                  <a:close/>
                </a:path>
                <a:path w="1059179" h="1116329">
                  <a:moveTo>
                    <a:pt x="695401" y="477901"/>
                  </a:moveTo>
                  <a:lnTo>
                    <a:pt x="694944" y="477088"/>
                  </a:lnTo>
                  <a:lnTo>
                    <a:pt x="694042" y="475449"/>
                  </a:lnTo>
                  <a:lnTo>
                    <a:pt x="693547" y="475691"/>
                  </a:lnTo>
                  <a:lnTo>
                    <a:pt x="693064" y="475907"/>
                  </a:lnTo>
                  <a:lnTo>
                    <a:pt x="692569" y="476148"/>
                  </a:lnTo>
                  <a:lnTo>
                    <a:pt x="693191" y="476948"/>
                  </a:lnTo>
                  <a:lnTo>
                    <a:pt x="693813" y="477761"/>
                  </a:lnTo>
                  <a:lnTo>
                    <a:pt x="694436" y="478586"/>
                  </a:lnTo>
                  <a:lnTo>
                    <a:pt x="694766" y="478345"/>
                  </a:lnTo>
                  <a:lnTo>
                    <a:pt x="695083" y="478129"/>
                  </a:lnTo>
                  <a:lnTo>
                    <a:pt x="695401" y="477901"/>
                  </a:lnTo>
                  <a:close/>
                </a:path>
                <a:path w="1059179" h="1116329">
                  <a:moveTo>
                    <a:pt x="726186" y="194805"/>
                  </a:moveTo>
                  <a:lnTo>
                    <a:pt x="725792" y="194691"/>
                  </a:lnTo>
                  <a:lnTo>
                    <a:pt x="725411" y="194564"/>
                  </a:lnTo>
                  <a:lnTo>
                    <a:pt x="725017" y="194424"/>
                  </a:lnTo>
                  <a:lnTo>
                    <a:pt x="723925" y="197015"/>
                  </a:lnTo>
                  <a:lnTo>
                    <a:pt x="723379" y="198310"/>
                  </a:lnTo>
                  <a:lnTo>
                    <a:pt x="723874" y="198564"/>
                  </a:lnTo>
                  <a:lnTo>
                    <a:pt x="724890" y="199097"/>
                  </a:lnTo>
                  <a:lnTo>
                    <a:pt x="726186" y="194805"/>
                  </a:lnTo>
                  <a:close/>
                </a:path>
                <a:path w="1059179" h="1116329">
                  <a:moveTo>
                    <a:pt x="727710" y="886498"/>
                  </a:moveTo>
                  <a:lnTo>
                    <a:pt x="727049" y="886307"/>
                  </a:lnTo>
                  <a:lnTo>
                    <a:pt x="726452" y="886028"/>
                  </a:lnTo>
                  <a:lnTo>
                    <a:pt x="726351" y="886650"/>
                  </a:lnTo>
                  <a:lnTo>
                    <a:pt x="726160" y="887247"/>
                  </a:lnTo>
                  <a:lnTo>
                    <a:pt x="726236" y="887755"/>
                  </a:lnTo>
                  <a:lnTo>
                    <a:pt x="726274" y="887996"/>
                  </a:lnTo>
                  <a:lnTo>
                    <a:pt x="726897" y="888149"/>
                  </a:lnTo>
                  <a:lnTo>
                    <a:pt x="727252" y="888326"/>
                  </a:lnTo>
                  <a:lnTo>
                    <a:pt x="727417" y="887755"/>
                  </a:lnTo>
                  <a:lnTo>
                    <a:pt x="727659" y="887209"/>
                  </a:lnTo>
                  <a:lnTo>
                    <a:pt x="727684" y="886637"/>
                  </a:lnTo>
                  <a:lnTo>
                    <a:pt x="727710" y="886498"/>
                  </a:lnTo>
                  <a:close/>
                </a:path>
                <a:path w="1059179" h="1116329">
                  <a:moveTo>
                    <a:pt x="820889" y="709396"/>
                  </a:moveTo>
                  <a:lnTo>
                    <a:pt x="819238" y="708139"/>
                  </a:lnTo>
                  <a:lnTo>
                    <a:pt x="818642" y="707707"/>
                  </a:lnTo>
                  <a:lnTo>
                    <a:pt x="818197" y="708291"/>
                  </a:lnTo>
                  <a:lnTo>
                    <a:pt x="817613" y="708863"/>
                  </a:lnTo>
                  <a:lnTo>
                    <a:pt x="817384" y="709523"/>
                  </a:lnTo>
                  <a:lnTo>
                    <a:pt x="817308" y="709790"/>
                  </a:lnTo>
                  <a:lnTo>
                    <a:pt x="818146" y="710692"/>
                  </a:lnTo>
                  <a:lnTo>
                    <a:pt x="819162" y="710577"/>
                  </a:lnTo>
                  <a:lnTo>
                    <a:pt x="819759" y="710031"/>
                  </a:lnTo>
                  <a:lnTo>
                    <a:pt x="820889" y="709396"/>
                  </a:lnTo>
                  <a:close/>
                </a:path>
                <a:path w="1059179" h="1116329">
                  <a:moveTo>
                    <a:pt x="825665" y="110604"/>
                  </a:moveTo>
                  <a:lnTo>
                    <a:pt x="825246" y="109651"/>
                  </a:lnTo>
                  <a:lnTo>
                    <a:pt x="825030" y="109194"/>
                  </a:lnTo>
                  <a:lnTo>
                    <a:pt x="824026" y="109753"/>
                  </a:lnTo>
                  <a:lnTo>
                    <a:pt x="823023" y="110324"/>
                  </a:lnTo>
                  <a:lnTo>
                    <a:pt x="822032" y="110896"/>
                  </a:lnTo>
                  <a:lnTo>
                    <a:pt x="822185" y="111239"/>
                  </a:lnTo>
                  <a:lnTo>
                    <a:pt x="822477" y="111861"/>
                  </a:lnTo>
                  <a:lnTo>
                    <a:pt x="823556" y="111455"/>
                  </a:lnTo>
                  <a:lnTo>
                    <a:pt x="824611" y="111010"/>
                  </a:lnTo>
                  <a:lnTo>
                    <a:pt x="825665" y="110604"/>
                  </a:lnTo>
                  <a:close/>
                </a:path>
                <a:path w="1059179" h="1116329">
                  <a:moveTo>
                    <a:pt x="856678" y="92951"/>
                  </a:moveTo>
                  <a:lnTo>
                    <a:pt x="856272" y="92760"/>
                  </a:lnTo>
                  <a:lnTo>
                    <a:pt x="855853" y="92595"/>
                  </a:lnTo>
                  <a:lnTo>
                    <a:pt x="855459" y="92405"/>
                  </a:lnTo>
                  <a:lnTo>
                    <a:pt x="853821" y="95415"/>
                  </a:lnTo>
                  <a:lnTo>
                    <a:pt x="854621" y="95948"/>
                  </a:lnTo>
                  <a:lnTo>
                    <a:pt x="855078" y="95631"/>
                  </a:lnTo>
                  <a:lnTo>
                    <a:pt x="855649" y="95389"/>
                  </a:lnTo>
                  <a:lnTo>
                    <a:pt x="855929" y="94957"/>
                  </a:lnTo>
                  <a:lnTo>
                    <a:pt x="856297" y="94361"/>
                  </a:lnTo>
                  <a:lnTo>
                    <a:pt x="856437" y="93624"/>
                  </a:lnTo>
                  <a:lnTo>
                    <a:pt x="856678" y="92951"/>
                  </a:lnTo>
                  <a:close/>
                </a:path>
                <a:path w="1059179" h="1116329">
                  <a:moveTo>
                    <a:pt x="886866" y="616458"/>
                  </a:moveTo>
                  <a:lnTo>
                    <a:pt x="886307" y="615911"/>
                  </a:lnTo>
                  <a:lnTo>
                    <a:pt x="886028" y="615403"/>
                  </a:lnTo>
                  <a:lnTo>
                    <a:pt x="885558" y="615708"/>
                  </a:lnTo>
                  <a:lnTo>
                    <a:pt x="884796" y="615924"/>
                  </a:lnTo>
                  <a:lnTo>
                    <a:pt x="884707" y="616343"/>
                  </a:lnTo>
                  <a:lnTo>
                    <a:pt x="884580" y="616775"/>
                  </a:lnTo>
                  <a:lnTo>
                    <a:pt x="885037" y="617359"/>
                  </a:lnTo>
                  <a:lnTo>
                    <a:pt x="885367" y="618210"/>
                  </a:lnTo>
                  <a:lnTo>
                    <a:pt x="886015" y="617664"/>
                  </a:lnTo>
                  <a:lnTo>
                    <a:pt x="886714" y="617334"/>
                  </a:lnTo>
                  <a:lnTo>
                    <a:pt x="886866" y="616458"/>
                  </a:lnTo>
                  <a:close/>
                </a:path>
                <a:path w="1059179" h="1116329">
                  <a:moveTo>
                    <a:pt x="893635" y="652424"/>
                  </a:moveTo>
                  <a:lnTo>
                    <a:pt x="892746" y="651967"/>
                  </a:lnTo>
                  <a:lnTo>
                    <a:pt x="892111" y="651357"/>
                  </a:lnTo>
                  <a:lnTo>
                    <a:pt x="891032" y="651700"/>
                  </a:lnTo>
                  <a:lnTo>
                    <a:pt x="890282" y="652272"/>
                  </a:lnTo>
                  <a:lnTo>
                    <a:pt x="889838" y="653148"/>
                  </a:lnTo>
                  <a:lnTo>
                    <a:pt x="890701" y="653935"/>
                  </a:lnTo>
                  <a:lnTo>
                    <a:pt x="891133" y="654481"/>
                  </a:lnTo>
                  <a:lnTo>
                    <a:pt x="892314" y="653503"/>
                  </a:lnTo>
                  <a:lnTo>
                    <a:pt x="893635" y="652424"/>
                  </a:lnTo>
                  <a:close/>
                </a:path>
                <a:path w="1059179" h="1116329">
                  <a:moveTo>
                    <a:pt x="894626" y="90017"/>
                  </a:moveTo>
                  <a:lnTo>
                    <a:pt x="893889" y="89535"/>
                  </a:lnTo>
                  <a:lnTo>
                    <a:pt x="893203" y="88900"/>
                  </a:lnTo>
                  <a:lnTo>
                    <a:pt x="893038" y="89001"/>
                  </a:lnTo>
                  <a:lnTo>
                    <a:pt x="892454" y="89408"/>
                  </a:lnTo>
                  <a:lnTo>
                    <a:pt x="891933" y="90017"/>
                  </a:lnTo>
                  <a:lnTo>
                    <a:pt x="891603" y="90855"/>
                  </a:lnTo>
                  <a:lnTo>
                    <a:pt x="892657" y="91808"/>
                  </a:lnTo>
                  <a:lnTo>
                    <a:pt x="893368" y="91351"/>
                  </a:lnTo>
                  <a:lnTo>
                    <a:pt x="893876" y="90754"/>
                  </a:lnTo>
                  <a:lnTo>
                    <a:pt x="894626" y="90017"/>
                  </a:lnTo>
                  <a:close/>
                </a:path>
                <a:path w="1059179" h="1116329">
                  <a:moveTo>
                    <a:pt x="915466" y="219290"/>
                  </a:moveTo>
                  <a:lnTo>
                    <a:pt x="914869" y="218833"/>
                  </a:lnTo>
                  <a:lnTo>
                    <a:pt x="914336" y="218198"/>
                  </a:lnTo>
                  <a:lnTo>
                    <a:pt x="913676" y="218020"/>
                  </a:lnTo>
                  <a:lnTo>
                    <a:pt x="913396" y="217919"/>
                  </a:lnTo>
                  <a:lnTo>
                    <a:pt x="912418" y="218922"/>
                  </a:lnTo>
                  <a:lnTo>
                    <a:pt x="912774" y="219710"/>
                  </a:lnTo>
                  <a:lnTo>
                    <a:pt x="913371" y="220243"/>
                  </a:lnTo>
                  <a:lnTo>
                    <a:pt x="914006" y="220967"/>
                  </a:lnTo>
                  <a:lnTo>
                    <a:pt x="915466" y="219290"/>
                  </a:lnTo>
                  <a:close/>
                </a:path>
                <a:path w="1059179" h="1116329">
                  <a:moveTo>
                    <a:pt x="924191" y="146100"/>
                  </a:moveTo>
                  <a:lnTo>
                    <a:pt x="923378" y="145351"/>
                  </a:lnTo>
                  <a:lnTo>
                    <a:pt x="922896" y="144691"/>
                  </a:lnTo>
                  <a:lnTo>
                    <a:pt x="922274" y="144424"/>
                  </a:lnTo>
                  <a:lnTo>
                    <a:pt x="921994" y="144322"/>
                  </a:lnTo>
                  <a:lnTo>
                    <a:pt x="921385" y="145008"/>
                  </a:lnTo>
                  <a:lnTo>
                    <a:pt x="920927" y="145351"/>
                  </a:lnTo>
                  <a:lnTo>
                    <a:pt x="921385" y="145923"/>
                  </a:lnTo>
                  <a:lnTo>
                    <a:pt x="921753" y="146634"/>
                  </a:lnTo>
                  <a:lnTo>
                    <a:pt x="922578" y="147154"/>
                  </a:lnTo>
                  <a:lnTo>
                    <a:pt x="923290" y="146583"/>
                  </a:lnTo>
                  <a:lnTo>
                    <a:pt x="924191" y="146100"/>
                  </a:lnTo>
                  <a:close/>
                </a:path>
                <a:path w="1059179" h="1116329">
                  <a:moveTo>
                    <a:pt x="929170" y="167233"/>
                  </a:moveTo>
                  <a:lnTo>
                    <a:pt x="928801" y="166839"/>
                  </a:lnTo>
                  <a:lnTo>
                    <a:pt x="928446" y="166471"/>
                  </a:lnTo>
                  <a:lnTo>
                    <a:pt x="928077" y="166077"/>
                  </a:lnTo>
                  <a:lnTo>
                    <a:pt x="926795" y="167589"/>
                  </a:lnTo>
                  <a:lnTo>
                    <a:pt x="926147" y="168338"/>
                  </a:lnTo>
                  <a:lnTo>
                    <a:pt x="926350" y="168567"/>
                  </a:lnTo>
                  <a:lnTo>
                    <a:pt x="926566" y="168795"/>
                  </a:lnTo>
                  <a:lnTo>
                    <a:pt x="926769" y="169024"/>
                  </a:lnTo>
                  <a:lnTo>
                    <a:pt x="927582" y="168427"/>
                  </a:lnTo>
                  <a:lnTo>
                    <a:pt x="928370" y="167830"/>
                  </a:lnTo>
                  <a:lnTo>
                    <a:pt x="929170" y="167233"/>
                  </a:lnTo>
                  <a:close/>
                </a:path>
                <a:path w="1059179" h="1116329">
                  <a:moveTo>
                    <a:pt x="950887" y="636625"/>
                  </a:moveTo>
                  <a:lnTo>
                    <a:pt x="950353" y="636143"/>
                  </a:lnTo>
                  <a:lnTo>
                    <a:pt x="949934" y="635800"/>
                  </a:lnTo>
                  <a:lnTo>
                    <a:pt x="949528" y="635431"/>
                  </a:lnTo>
                  <a:lnTo>
                    <a:pt x="949198" y="635977"/>
                  </a:lnTo>
                  <a:lnTo>
                    <a:pt x="948690" y="636511"/>
                  </a:lnTo>
                  <a:lnTo>
                    <a:pt x="948639" y="637400"/>
                  </a:lnTo>
                  <a:lnTo>
                    <a:pt x="949452" y="637743"/>
                  </a:lnTo>
                  <a:lnTo>
                    <a:pt x="949896" y="638060"/>
                  </a:lnTo>
                  <a:lnTo>
                    <a:pt x="950188" y="637616"/>
                  </a:lnTo>
                  <a:lnTo>
                    <a:pt x="950506" y="637197"/>
                  </a:lnTo>
                  <a:lnTo>
                    <a:pt x="950887" y="636625"/>
                  </a:lnTo>
                  <a:close/>
                </a:path>
                <a:path w="1059179" h="1116329">
                  <a:moveTo>
                    <a:pt x="951458" y="807732"/>
                  </a:moveTo>
                  <a:lnTo>
                    <a:pt x="951166" y="807275"/>
                  </a:lnTo>
                  <a:lnTo>
                    <a:pt x="950887" y="806831"/>
                  </a:lnTo>
                  <a:lnTo>
                    <a:pt x="950569" y="806373"/>
                  </a:lnTo>
                  <a:lnTo>
                    <a:pt x="949782" y="807034"/>
                  </a:lnTo>
                  <a:lnTo>
                    <a:pt x="948969" y="807656"/>
                  </a:lnTo>
                  <a:lnTo>
                    <a:pt x="948182" y="808393"/>
                  </a:lnTo>
                  <a:lnTo>
                    <a:pt x="948740" y="809231"/>
                  </a:lnTo>
                  <a:lnTo>
                    <a:pt x="949693" y="808748"/>
                  </a:lnTo>
                  <a:lnTo>
                    <a:pt x="950569" y="808253"/>
                  </a:lnTo>
                  <a:lnTo>
                    <a:pt x="951458" y="807732"/>
                  </a:lnTo>
                  <a:close/>
                </a:path>
                <a:path w="1059179" h="1116329">
                  <a:moveTo>
                    <a:pt x="957834" y="812177"/>
                  </a:moveTo>
                  <a:lnTo>
                    <a:pt x="957351" y="811174"/>
                  </a:lnTo>
                  <a:lnTo>
                    <a:pt x="956881" y="810133"/>
                  </a:lnTo>
                  <a:lnTo>
                    <a:pt x="956271" y="809167"/>
                  </a:lnTo>
                  <a:lnTo>
                    <a:pt x="955230" y="809548"/>
                  </a:lnTo>
                  <a:lnTo>
                    <a:pt x="954697" y="809752"/>
                  </a:lnTo>
                  <a:lnTo>
                    <a:pt x="955255" y="810806"/>
                  </a:lnTo>
                  <a:lnTo>
                    <a:pt x="955814" y="811860"/>
                  </a:lnTo>
                  <a:lnTo>
                    <a:pt x="956360" y="812927"/>
                  </a:lnTo>
                  <a:lnTo>
                    <a:pt x="956856" y="812673"/>
                  </a:lnTo>
                  <a:lnTo>
                    <a:pt x="957351" y="812431"/>
                  </a:lnTo>
                  <a:lnTo>
                    <a:pt x="957834" y="812177"/>
                  </a:lnTo>
                  <a:close/>
                </a:path>
                <a:path w="1059179" h="1116329">
                  <a:moveTo>
                    <a:pt x="1005751" y="657225"/>
                  </a:moveTo>
                  <a:lnTo>
                    <a:pt x="1005687" y="657034"/>
                  </a:lnTo>
                  <a:lnTo>
                    <a:pt x="1005522" y="656386"/>
                  </a:lnTo>
                  <a:lnTo>
                    <a:pt x="1005027" y="655840"/>
                  </a:lnTo>
                  <a:lnTo>
                    <a:pt x="1004658" y="655269"/>
                  </a:lnTo>
                  <a:lnTo>
                    <a:pt x="1004239" y="655650"/>
                  </a:lnTo>
                  <a:lnTo>
                    <a:pt x="1003236" y="656501"/>
                  </a:lnTo>
                  <a:lnTo>
                    <a:pt x="1003719" y="657098"/>
                  </a:lnTo>
                  <a:lnTo>
                    <a:pt x="1004011" y="657771"/>
                  </a:lnTo>
                  <a:lnTo>
                    <a:pt x="1004443" y="657898"/>
                  </a:lnTo>
                  <a:lnTo>
                    <a:pt x="1004785" y="657974"/>
                  </a:lnTo>
                  <a:lnTo>
                    <a:pt x="1005751" y="657225"/>
                  </a:lnTo>
                  <a:close/>
                </a:path>
                <a:path w="1059179" h="1116329">
                  <a:moveTo>
                    <a:pt x="1015047" y="466293"/>
                  </a:moveTo>
                  <a:lnTo>
                    <a:pt x="1013942" y="463854"/>
                  </a:lnTo>
                  <a:lnTo>
                    <a:pt x="1013396" y="462622"/>
                  </a:lnTo>
                  <a:lnTo>
                    <a:pt x="1012952" y="462826"/>
                  </a:lnTo>
                  <a:lnTo>
                    <a:pt x="1012494" y="463029"/>
                  </a:lnTo>
                  <a:lnTo>
                    <a:pt x="1012050" y="463232"/>
                  </a:lnTo>
                  <a:lnTo>
                    <a:pt x="1013282" y="465645"/>
                  </a:lnTo>
                  <a:lnTo>
                    <a:pt x="1013904" y="466826"/>
                  </a:lnTo>
                  <a:lnTo>
                    <a:pt x="1014285" y="466661"/>
                  </a:lnTo>
                  <a:lnTo>
                    <a:pt x="1014666" y="466483"/>
                  </a:lnTo>
                  <a:lnTo>
                    <a:pt x="1015047" y="466293"/>
                  </a:lnTo>
                  <a:close/>
                </a:path>
                <a:path w="1059179" h="1116329">
                  <a:moveTo>
                    <a:pt x="1015720" y="513842"/>
                  </a:moveTo>
                  <a:lnTo>
                    <a:pt x="1015593" y="512610"/>
                  </a:lnTo>
                  <a:lnTo>
                    <a:pt x="1015428" y="511390"/>
                  </a:lnTo>
                  <a:lnTo>
                    <a:pt x="1015301" y="510171"/>
                  </a:lnTo>
                  <a:lnTo>
                    <a:pt x="1014857" y="510197"/>
                  </a:lnTo>
                  <a:lnTo>
                    <a:pt x="1014399" y="510222"/>
                  </a:lnTo>
                  <a:lnTo>
                    <a:pt x="1013968" y="510247"/>
                  </a:lnTo>
                  <a:lnTo>
                    <a:pt x="1013841" y="513880"/>
                  </a:lnTo>
                  <a:lnTo>
                    <a:pt x="1014450" y="513854"/>
                  </a:lnTo>
                  <a:lnTo>
                    <a:pt x="1015098" y="513867"/>
                  </a:lnTo>
                  <a:lnTo>
                    <a:pt x="1015720" y="513842"/>
                  </a:lnTo>
                  <a:close/>
                </a:path>
                <a:path w="1059179" h="1116329">
                  <a:moveTo>
                    <a:pt x="1032916" y="683666"/>
                  </a:moveTo>
                  <a:lnTo>
                    <a:pt x="1032637" y="682421"/>
                  </a:lnTo>
                  <a:lnTo>
                    <a:pt x="1032332" y="681164"/>
                  </a:lnTo>
                  <a:lnTo>
                    <a:pt x="1032040" y="679907"/>
                  </a:lnTo>
                  <a:lnTo>
                    <a:pt x="1031684" y="679996"/>
                  </a:lnTo>
                  <a:lnTo>
                    <a:pt x="1031316" y="680034"/>
                  </a:lnTo>
                  <a:lnTo>
                    <a:pt x="1030935" y="680110"/>
                  </a:lnTo>
                  <a:lnTo>
                    <a:pt x="1031189" y="683742"/>
                  </a:lnTo>
                  <a:lnTo>
                    <a:pt x="1031760" y="683729"/>
                  </a:lnTo>
                  <a:lnTo>
                    <a:pt x="1032916" y="683666"/>
                  </a:lnTo>
                  <a:close/>
                </a:path>
                <a:path w="1059179" h="1116329">
                  <a:moveTo>
                    <a:pt x="1033068" y="554520"/>
                  </a:moveTo>
                  <a:lnTo>
                    <a:pt x="1032814" y="552919"/>
                  </a:lnTo>
                  <a:lnTo>
                    <a:pt x="1031748" y="553212"/>
                  </a:lnTo>
                  <a:lnTo>
                    <a:pt x="1030668" y="553516"/>
                  </a:lnTo>
                  <a:lnTo>
                    <a:pt x="1029614" y="553847"/>
                  </a:lnTo>
                  <a:lnTo>
                    <a:pt x="1029665" y="554189"/>
                  </a:lnTo>
                  <a:lnTo>
                    <a:pt x="1029754" y="554520"/>
                  </a:lnTo>
                  <a:lnTo>
                    <a:pt x="1029804" y="554850"/>
                  </a:lnTo>
                  <a:lnTo>
                    <a:pt x="1030909" y="554748"/>
                  </a:lnTo>
                  <a:lnTo>
                    <a:pt x="1031976" y="554647"/>
                  </a:lnTo>
                  <a:lnTo>
                    <a:pt x="1033068" y="554520"/>
                  </a:lnTo>
                  <a:close/>
                </a:path>
                <a:path w="1059179" h="1116329">
                  <a:moveTo>
                    <a:pt x="1058760" y="570674"/>
                  </a:moveTo>
                  <a:lnTo>
                    <a:pt x="1054557" y="567563"/>
                  </a:lnTo>
                  <a:lnTo>
                    <a:pt x="1054188" y="567880"/>
                  </a:lnTo>
                  <a:lnTo>
                    <a:pt x="1053820" y="568236"/>
                  </a:lnTo>
                  <a:lnTo>
                    <a:pt x="1053465" y="568579"/>
                  </a:lnTo>
                  <a:lnTo>
                    <a:pt x="1053858" y="569201"/>
                  </a:lnTo>
                  <a:lnTo>
                    <a:pt x="1054112" y="570179"/>
                  </a:lnTo>
                  <a:lnTo>
                    <a:pt x="1055370" y="570788"/>
                  </a:lnTo>
                  <a:lnTo>
                    <a:pt x="1056322" y="570611"/>
                  </a:lnTo>
                  <a:lnTo>
                    <a:pt x="1058760" y="57067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95">
              <a:extLst>
                <a:ext uri="{FF2B5EF4-FFF2-40B4-BE49-F238E27FC236}">
                  <a16:creationId xmlns:a16="http://schemas.microsoft.com/office/drawing/2014/main" id="{9AD9DA1C-515E-9B54-0BF2-260357297ED4}"/>
                </a:ext>
              </a:extLst>
            </p:cNvPr>
            <p:cNvSpPr/>
            <p:nvPr/>
          </p:nvSpPr>
          <p:spPr>
            <a:xfrm>
              <a:off x="1908131" y="2940870"/>
              <a:ext cx="928151" cy="752926"/>
            </a:xfrm>
            <a:custGeom>
              <a:avLst/>
              <a:gdLst/>
              <a:ahLst/>
              <a:cxnLst/>
              <a:rect l="l" t="t" r="r" b="b"/>
              <a:pathLst>
                <a:path w="1193164" h="1101090">
                  <a:moveTo>
                    <a:pt x="1473" y="1013117"/>
                  </a:moveTo>
                  <a:lnTo>
                    <a:pt x="1066" y="1011326"/>
                  </a:lnTo>
                  <a:lnTo>
                    <a:pt x="876" y="1010462"/>
                  </a:lnTo>
                  <a:lnTo>
                    <a:pt x="584" y="1010500"/>
                  </a:lnTo>
                  <a:lnTo>
                    <a:pt x="292" y="1010539"/>
                  </a:lnTo>
                  <a:lnTo>
                    <a:pt x="0" y="1010577"/>
                  </a:lnTo>
                  <a:lnTo>
                    <a:pt x="12" y="1011466"/>
                  </a:lnTo>
                  <a:lnTo>
                    <a:pt x="50" y="1012342"/>
                  </a:lnTo>
                  <a:lnTo>
                    <a:pt x="50" y="1013193"/>
                  </a:lnTo>
                  <a:lnTo>
                    <a:pt x="520" y="1013180"/>
                  </a:lnTo>
                  <a:lnTo>
                    <a:pt x="1003" y="1013155"/>
                  </a:lnTo>
                  <a:lnTo>
                    <a:pt x="1473" y="1013117"/>
                  </a:lnTo>
                  <a:close/>
                </a:path>
                <a:path w="1193164" h="1101090">
                  <a:moveTo>
                    <a:pt x="42519" y="644842"/>
                  </a:moveTo>
                  <a:lnTo>
                    <a:pt x="42303" y="643801"/>
                  </a:lnTo>
                  <a:lnTo>
                    <a:pt x="42075" y="642785"/>
                  </a:lnTo>
                  <a:lnTo>
                    <a:pt x="41859" y="641731"/>
                  </a:lnTo>
                  <a:lnTo>
                    <a:pt x="41529" y="641807"/>
                  </a:lnTo>
                  <a:lnTo>
                    <a:pt x="41186" y="641870"/>
                  </a:lnTo>
                  <a:lnTo>
                    <a:pt x="40843" y="641946"/>
                  </a:lnTo>
                  <a:lnTo>
                    <a:pt x="41186" y="644029"/>
                  </a:lnTo>
                  <a:lnTo>
                    <a:pt x="41363" y="645071"/>
                  </a:lnTo>
                  <a:lnTo>
                    <a:pt x="41732" y="644994"/>
                  </a:lnTo>
                  <a:lnTo>
                    <a:pt x="42138" y="644931"/>
                  </a:lnTo>
                  <a:lnTo>
                    <a:pt x="42519" y="644842"/>
                  </a:lnTo>
                  <a:close/>
                </a:path>
                <a:path w="1193164" h="1101090">
                  <a:moveTo>
                    <a:pt x="182689" y="1098994"/>
                  </a:moveTo>
                  <a:lnTo>
                    <a:pt x="182156" y="1098499"/>
                  </a:lnTo>
                  <a:lnTo>
                    <a:pt x="181673" y="1097927"/>
                  </a:lnTo>
                  <a:lnTo>
                    <a:pt x="180860" y="1097546"/>
                  </a:lnTo>
                  <a:lnTo>
                    <a:pt x="179882" y="1098423"/>
                  </a:lnTo>
                  <a:lnTo>
                    <a:pt x="179946" y="1098575"/>
                  </a:lnTo>
                  <a:lnTo>
                    <a:pt x="180213" y="1099185"/>
                  </a:lnTo>
                  <a:lnTo>
                    <a:pt x="180733" y="1099718"/>
                  </a:lnTo>
                  <a:lnTo>
                    <a:pt x="181343" y="1100493"/>
                  </a:lnTo>
                  <a:lnTo>
                    <a:pt x="182689" y="1098994"/>
                  </a:lnTo>
                  <a:close/>
                </a:path>
                <a:path w="1193164" h="1101090">
                  <a:moveTo>
                    <a:pt x="243255" y="276987"/>
                  </a:moveTo>
                  <a:lnTo>
                    <a:pt x="239509" y="271678"/>
                  </a:lnTo>
                  <a:lnTo>
                    <a:pt x="236613" y="271221"/>
                  </a:lnTo>
                  <a:lnTo>
                    <a:pt x="231381" y="273608"/>
                  </a:lnTo>
                  <a:lnTo>
                    <a:pt x="233400" y="274815"/>
                  </a:lnTo>
                  <a:lnTo>
                    <a:pt x="234950" y="275767"/>
                  </a:lnTo>
                  <a:lnTo>
                    <a:pt x="236486" y="276682"/>
                  </a:lnTo>
                  <a:lnTo>
                    <a:pt x="234353" y="279463"/>
                  </a:lnTo>
                  <a:lnTo>
                    <a:pt x="236562" y="281216"/>
                  </a:lnTo>
                  <a:lnTo>
                    <a:pt x="237807" y="282232"/>
                  </a:lnTo>
                  <a:lnTo>
                    <a:pt x="242824" y="277939"/>
                  </a:lnTo>
                  <a:lnTo>
                    <a:pt x="243255" y="276987"/>
                  </a:lnTo>
                  <a:close/>
                </a:path>
                <a:path w="1193164" h="1101090">
                  <a:moveTo>
                    <a:pt x="249567" y="683615"/>
                  </a:moveTo>
                  <a:lnTo>
                    <a:pt x="247929" y="677214"/>
                  </a:lnTo>
                  <a:lnTo>
                    <a:pt x="247357" y="677341"/>
                  </a:lnTo>
                  <a:lnTo>
                    <a:pt x="246773" y="677481"/>
                  </a:lnTo>
                  <a:lnTo>
                    <a:pt x="246214" y="677608"/>
                  </a:lnTo>
                  <a:lnTo>
                    <a:pt x="244906" y="680402"/>
                  </a:lnTo>
                  <a:lnTo>
                    <a:pt x="245986" y="682396"/>
                  </a:lnTo>
                  <a:lnTo>
                    <a:pt x="249567" y="683615"/>
                  </a:lnTo>
                  <a:close/>
                </a:path>
                <a:path w="1193164" h="1101090">
                  <a:moveTo>
                    <a:pt x="251574" y="938136"/>
                  </a:moveTo>
                  <a:lnTo>
                    <a:pt x="249694" y="937780"/>
                  </a:lnTo>
                  <a:lnTo>
                    <a:pt x="249034" y="937437"/>
                  </a:lnTo>
                  <a:lnTo>
                    <a:pt x="248526" y="937602"/>
                  </a:lnTo>
                  <a:lnTo>
                    <a:pt x="247865" y="937806"/>
                  </a:lnTo>
                  <a:lnTo>
                    <a:pt x="247345" y="938377"/>
                  </a:lnTo>
                  <a:lnTo>
                    <a:pt x="246773" y="938809"/>
                  </a:lnTo>
                  <a:lnTo>
                    <a:pt x="246913" y="939114"/>
                  </a:lnTo>
                  <a:lnTo>
                    <a:pt x="247065" y="939406"/>
                  </a:lnTo>
                  <a:lnTo>
                    <a:pt x="247205" y="939723"/>
                  </a:lnTo>
                  <a:lnTo>
                    <a:pt x="248272" y="939330"/>
                  </a:lnTo>
                  <a:lnTo>
                    <a:pt x="249364" y="938949"/>
                  </a:lnTo>
                  <a:lnTo>
                    <a:pt x="251574" y="938136"/>
                  </a:lnTo>
                  <a:close/>
                </a:path>
                <a:path w="1193164" h="1101090">
                  <a:moveTo>
                    <a:pt x="264363" y="259486"/>
                  </a:moveTo>
                  <a:lnTo>
                    <a:pt x="262991" y="258394"/>
                  </a:lnTo>
                  <a:lnTo>
                    <a:pt x="261708" y="256997"/>
                  </a:lnTo>
                  <a:lnTo>
                    <a:pt x="259372" y="255981"/>
                  </a:lnTo>
                  <a:lnTo>
                    <a:pt x="258025" y="256971"/>
                  </a:lnTo>
                  <a:lnTo>
                    <a:pt x="256933" y="257365"/>
                  </a:lnTo>
                  <a:lnTo>
                    <a:pt x="257479" y="258457"/>
                  </a:lnTo>
                  <a:lnTo>
                    <a:pt x="257797" y="260248"/>
                  </a:lnTo>
                  <a:lnTo>
                    <a:pt x="260134" y="261035"/>
                  </a:lnTo>
                  <a:lnTo>
                    <a:pt x="261950" y="260692"/>
                  </a:lnTo>
                  <a:lnTo>
                    <a:pt x="263626" y="260705"/>
                  </a:lnTo>
                  <a:lnTo>
                    <a:pt x="264363" y="259486"/>
                  </a:lnTo>
                  <a:close/>
                </a:path>
                <a:path w="1193164" h="1101090">
                  <a:moveTo>
                    <a:pt x="266636" y="795337"/>
                  </a:moveTo>
                  <a:lnTo>
                    <a:pt x="262001" y="795401"/>
                  </a:lnTo>
                  <a:lnTo>
                    <a:pt x="260273" y="796823"/>
                  </a:lnTo>
                  <a:lnTo>
                    <a:pt x="261429" y="800684"/>
                  </a:lnTo>
                  <a:lnTo>
                    <a:pt x="262597" y="801649"/>
                  </a:lnTo>
                  <a:lnTo>
                    <a:pt x="263982" y="802233"/>
                  </a:lnTo>
                  <a:lnTo>
                    <a:pt x="265328" y="800912"/>
                  </a:lnTo>
                  <a:lnTo>
                    <a:pt x="266230" y="798728"/>
                  </a:lnTo>
                  <a:lnTo>
                    <a:pt x="266306" y="797204"/>
                  </a:lnTo>
                  <a:lnTo>
                    <a:pt x="266636" y="795337"/>
                  </a:lnTo>
                  <a:close/>
                </a:path>
                <a:path w="1193164" h="1101090">
                  <a:moveTo>
                    <a:pt x="286435" y="608723"/>
                  </a:moveTo>
                  <a:lnTo>
                    <a:pt x="286118" y="607796"/>
                  </a:lnTo>
                  <a:lnTo>
                    <a:pt x="285953" y="607339"/>
                  </a:lnTo>
                  <a:lnTo>
                    <a:pt x="283692" y="608241"/>
                  </a:lnTo>
                  <a:lnTo>
                    <a:pt x="281736" y="609015"/>
                  </a:lnTo>
                  <a:lnTo>
                    <a:pt x="283248" y="609409"/>
                  </a:lnTo>
                  <a:lnTo>
                    <a:pt x="283857" y="609739"/>
                  </a:lnTo>
                  <a:lnTo>
                    <a:pt x="284353" y="609638"/>
                  </a:lnTo>
                  <a:lnTo>
                    <a:pt x="285089" y="609498"/>
                  </a:lnTo>
                  <a:lnTo>
                    <a:pt x="285750" y="609053"/>
                  </a:lnTo>
                  <a:lnTo>
                    <a:pt x="286435" y="608723"/>
                  </a:lnTo>
                  <a:close/>
                </a:path>
                <a:path w="1193164" h="1101090">
                  <a:moveTo>
                    <a:pt x="301028" y="1022667"/>
                  </a:moveTo>
                  <a:lnTo>
                    <a:pt x="300215" y="1022197"/>
                  </a:lnTo>
                  <a:lnTo>
                    <a:pt x="299440" y="1021702"/>
                  </a:lnTo>
                  <a:lnTo>
                    <a:pt x="298589" y="1021295"/>
                  </a:lnTo>
                  <a:lnTo>
                    <a:pt x="297827" y="1021905"/>
                  </a:lnTo>
                  <a:lnTo>
                    <a:pt x="298259" y="1022718"/>
                  </a:lnTo>
                  <a:lnTo>
                    <a:pt x="298780" y="1023416"/>
                  </a:lnTo>
                  <a:lnTo>
                    <a:pt x="299237" y="1024115"/>
                  </a:lnTo>
                  <a:lnTo>
                    <a:pt x="300431" y="1023137"/>
                  </a:lnTo>
                  <a:lnTo>
                    <a:pt x="301028" y="1022667"/>
                  </a:lnTo>
                  <a:close/>
                </a:path>
                <a:path w="1193164" h="1101090">
                  <a:moveTo>
                    <a:pt x="360997" y="527964"/>
                  </a:moveTo>
                  <a:lnTo>
                    <a:pt x="351967" y="529869"/>
                  </a:lnTo>
                  <a:lnTo>
                    <a:pt x="352132" y="530440"/>
                  </a:lnTo>
                  <a:lnTo>
                    <a:pt x="352259" y="531050"/>
                  </a:lnTo>
                  <a:lnTo>
                    <a:pt x="352425" y="531622"/>
                  </a:lnTo>
                  <a:lnTo>
                    <a:pt x="355549" y="531533"/>
                  </a:lnTo>
                  <a:lnTo>
                    <a:pt x="358889" y="532218"/>
                  </a:lnTo>
                  <a:lnTo>
                    <a:pt x="360997" y="527964"/>
                  </a:lnTo>
                  <a:close/>
                </a:path>
                <a:path w="1193164" h="1101090">
                  <a:moveTo>
                    <a:pt x="367499" y="120510"/>
                  </a:moveTo>
                  <a:lnTo>
                    <a:pt x="366483" y="120230"/>
                  </a:lnTo>
                  <a:lnTo>
                    <a:pt x="365963" y="120091"/>
                  </a:lnTo>
                  <a:lnTo>
                    <a:pt x="365544" y="121488"/>
                  </a:lnTo>
                  <a:lnTo>
                    <a:pt x="365112" y="122872"/>
                  </a:lnTo>
                  <a:lnTo>
                    <a:pt x="364680" y="124244"/>
                  </a:lnTo>
                  <a:lnTo>
                    <a:pt x="365379" y="124421"/>
                  </a:lnTo>
                  <a:lnTo>
                    <a:pt x="366064" y="124561"/>
                  </a:lnTo>
                  <a:lnTo>
                    <a:pt x="366737" y="124739"/>
                  </a:lnTo>
                  <a:lnTo>
                    <a:pt x="367017" y="123329"/>
                  </a:lnTo>
                  <a:lnTo>
                    <a:pt x="367258" y="121920"/>
                  </a:lnTo>
                  <a:lnTo>
                    <a:pt x="367499" y="120510"/>
                  </a:lnTo>
                  <a:close/>
                </a:path>
                <a:path w="1193164" h="1101090">
                  <a:moveTo>
                    <a:pt x="392010" y="216103"/>
                  </a:moveTo>
                  <a:lnTo>
                    <a:pt x="389813" y="217208"/>
                  </a:lnTo>
                  <a:lnTo>
                    <a:pt x="387286" y="218503"/>
                  </a:lnTo>
                  <a:lnTo>
                    <a:pt x="387731" y="219240"/>
                  </a:lnTo>
                  <a:lnTo>
                    <a:pt x="388099" y="220510"/>
                  </a:lnTo>
                  <a:lnTo>
                    <a:pt x="388658" y="220586"/>
                  </a:lnTo>
                  <a:lnTo>
                    <a:pt x="390652" y="220929"/>
                  </a:lnTo>
                  <a:lnTo>
                    <a:pt x="391655" y="219760"/>
                  </a:lnTo>
                  <a:lnTo>
                    <a:pt x="392010" y="216103"/>
                  </a:lnTo>
                  <a:close/>
                </a:path>
                <a:path w="1193164" h="1101090">
                  <a:moveTo>
                    <a:pt x="412178" y="581317"/>
                  </a:moveTo>
                  <a:lnTo>
                    <a:pt x="411619" y="580275"/>
                  </a:lnTo>
                  <a:lnTo>
                    <a:pt x="411276" y="578612"/>
                  </a:lnTo>
                  <a:lnTo>
                    <a:pt x="408978" y="577824"/>
                  </a:lnTo>
                  <a:lnTo>
                    <a:pt x="407238" y="578167"/>
                  </a:lnTo>
                  <a:lnTo>
                    <a:pt x="405612" y="578167"/>
                  </a:lnTo>
                  <a:lnTo>
                    <a:pt x="405257" y="579437"/>
                  </a:lnTo>
                  <a:lnTo>
                    <a:pt x="406450" y="580351"/>
                  </a:lnTo>
                  <a:lnTo>
                    <a:pt x="407555" y="581558"/>
                  </a:lnTo>
                  <a:lnTo>
                    <a:pt x="409803" y="582345"/>
                  </a:lnTo>
                  <a:lnTo>
                    <a:pt x="411073" y="581583"/>
                  </a:lnTo>
                  <a:lnTo>
                    <a:pt x="412178" y="581317"/>
                  </a:lnTo>
                  <a:close/>
                </a:path>
                <a:path w="1193164" h="1101090">
                  <a:moveTo>
                    <a:pt x="464197" y="233311"/>
                  </a:moveTo>
                  <a:lnTo>
                    <a:pt x="462038" y="226847"/>
                  </a:lnTo>
                  <a:lnTo>
                    <a:pt x="461860" y="226695"/>
                  </a:lnTo>
                  <a:lnTo>
                    <a:pt x="457555" y="226580"/>
                  </a:lnTo>
                  <a:lnTo>
                    <a:pt x="457504" y="235800"/>
                  </a:lnTo>
                  <a:lnTo>
                    <a:pt x="464197" y="233311"/>
                  </a:lnTo>
                  <a:close/>
                </a:path>
                <a:path w="1193164" h="1101090">
                  <a:moveTo>
                    <a:pt x="470065" y="278168"/>
                  </a:moveTo>
                  <a:lnTo>
                    <a:pt x="469569" y="276504"/>
                  </a:lnTo>
                  <a:lnTo>
                    <a:pt x="467664" y="274624"/>
                  </a:lnTo>
                  <a:lnTo>
                    <a:pt x="465391" y="276898"/>
                  </a:lnTo>
                  <a:lnTo>
                    <a:pt x="466547" y="278498"/>
                  </a:lnTo>
                  <a:lnTo>
                    <a:pt x="468299" y="280670"/>
                  </a:lnTo>
                  <a:lnTo>
                    <a:pt x="470065" y="278168"/>
                  </a:lnTo>
                  <a:close/>
                </a:path>
                <a:path w="1193164" h="1101090">
                  <a:moveTo>
                    <a:pt x="471525" y="525945"/>
                  </a:moveTo>
                  <a:lnTo>
                    <a:pt x="467080" y="522465"/>
                  </a:lnTo>
                  <a:lnTo>
                    <a:pt x="466471" y="522630"/>
                  </a:lnTo>
                  <a:lnTo>
                    <a:pt x="464832" y="527126"/>
                  </a:lnTo>
                  <a:lnTo>
                    <a:pt x="466915" y="526757"/>
                  </a:lnTo>
                  <a:lnTo>
                    <a:pt x="468668" y="526440"/>
                  </a:lnTo>
                  <a:lnTo>
                    <a:pt x="471525" y="525945"/>
                  </a:lnTo>
                  <a:close/>
                </a:path>
                <a:path w="1193164" h="1101090">
                  <a:moveTo>
                    <a:pt x="498843" y="304152"/>
                  </a:moveTo>
                  <a:lnTo>
                    <a:pt x="494880" y="302310"/>
                  </a:lnTo>
                  <a:lnTo>
                    <a:pt x="493903" y="305879"/>
                  </a:lnTo>
                  <a:lnTo>
                    <a:pt x="491515" y="307708"/>
                  </a:lnTo>
                  <a:lnTo>
                    <a:pt x="497713" y="309486"/>
                  </a:lnTo>
                  <a:lnTo>
                    <a:pt x="497903" y="309372"/>
                  </a:lnTo>
                  <a:lnTo>
                    <a:pt x="498843" y="304152"/>
                  </a:lnTo>
                  <a:close/>
                </a:path>
                <a:path w="1193164" h="1101090">
                  <a:moveTo>
                    <a:pt x="504571" y="948245"/>
                  </a:moveTo>
                  <a:lnTo>
                    <a:pt x="503770" y="947508"/>
                  </a:lnTo>
                  <a:lnTo>
                    <a:pt x="503313" y="946810"/>
                  </a:lnTo>
                  <a:lnTo>
                    <a:pt x="502412" y="946810"/>
                  </a:lnTo>
                  <a:lnTo>
                    <a:pt x="501751" y="947381"/>
                  </a:lnTo>
                  <a:lnTo>
                    <a:pt x="501434" y="948232"/>
                  </a:lnTo>
                  <a:lnTo>
                    <a:pt x="502069" y="949261"/>
                  </a:lnTo>
                  <a:lnTo>
                    <a:pt x="502208" y="949248"/>
                  </a:lnTo>
                  <a:lnTo>
                    <a:pt x="502907" y="949071"/>
                  </a:lnTo>
                  <a:lnTo>
                    <a:pt x="503555" y="948690"/>
                  </a:lnTo>
                  <a:lnTo>
                    <a:pt x="504571" y="948245"/>
                  </a:lnTo>
                  <a:close/>
                </a:path>
                <a:path w="1193164" h="1101090">
                  <a:moveTo>
                    <a:pt x="511314" y="1062520"/>
                  </a:moveTo>
                  <a:lnTo>
                    <a:pt x="510514" y="1062139"/>
                  </a:lnTo>
                  <a:lnTo>
                    <a:pt x="510095" y="1061821"/>
                  </a:lnTo>
                  <a:lnTo>
                    <a:pt x="509676" y="1062431"/>
                  </a:lnTo>
                  <a:lnTo>
                    <a:pt x="509117" y="1063002"/>
                  </a:lnTo>
                  <a:lnTo>
                    <a:pt x="508838" y="1063675"/>
                  </a:lnTo>
                  <a:lnTo>
                    <a:pt x="508787" y="1063866"/>
                  </a:lnTo>
                  <a:lnTo>
                    <a:pt x="509536" y="1064387"/>
                  </a:lnTo>
                  <a:lnTo>
                    <a:pt x="510260" y="1065085"/>
                  </a:lnTo>
                  <a:lnTo>
                    <a:pt x="510717" y="1064107"/>
                  </a:lnTo>
                  <a:lnTo>
                    <a:pt x="511187" y="1063459"/>
                  </a:lnTo>
                  <a:lnTo>
                    <a:pt x="511276" y="1062799"/>
                  </a:lnTo>
                  <a:lnTo>
                    <a:pt x="511314" y="1062520"/>
                  </a:lnTo>
                  <a:close/>
                </a:path>
                <a:path w="1193164" h="1101090">
                  <a:moveTo>
                    <a:pt x="515010" y="754189"/>
                  </a:moveTo>
                  <a:lnTo>
                    <a:pt x="514680" y="754176"/>
                  </a:lnTo>
                  <a:lnTo>
                    <a:pt x="514324" y="754151"/>
                  </a:lnTo>
                  <a:lnTo>
                    <a:pt x="513969" y="754138"/>
                  </a:lnTo>
                  <a:lnTo>
                    <a:pt x="514032" y="755205"/>
                  </a:lnTo>
                  <a:lnTo>
                    <a:pt x="514070" y="756221"/>
                  </a:lnTo>
                  <a:lnTo>
                    <a:pt x="514121" y="757275"/>
                  </a:lnTo>
                  <a:lnTo>
                    <a:pt x="514400" y="757250"/>
                  </a:lnTo>
                  <a:lnTo>
                    <a:pt x="514642" y="757275"/>
                  </a:lnTo>
                  <a:lnTo>
                    <a:pt x="514921" y="757250"/>
                  </a:lnTo>
                  <a:lnTo>
                    <a:pt x="514934" y="756221"/>
                  </a:lnTo>
                  <a:lnTo>
                    <a:pt x="514985" y="755205"/>
                  </a:lnTo>
                  <a:lnTo>
                    <a:pt x="515010" y="754189"/>
                  </a:lnTo>
                  <a:close/>
                </a:path>
                <a:path w="1193164" h="1101090">
                  <a:moveTo>
                    <a:pt x="518033" y="764336"/>
                  </a:moveTo>
                  <a:lnTo>
                    <a:pt x="517410" y="763689"/>
                  </a:lnTo>
                  <a:lnTo>
                    <a:pt x="516699" y="763841"/>
                  </a:lnTo>
                  <a:lnTo>
                    <a:pt x="516242" y="764247"/>
                  </a:lnTo>
                  <a:lnTo>
                    <a:pt x="515785" y="764527"/>
                  </a:lnTo>
                  <a:lnTo>
                    <a:pt x="516102" y="764984"/>
                  </a:lnTo>
                  <a:lnTo>
                    <a:pt x="516407" y="765441"/>
                  </a:lnTo>
                  <a:lnTo>
                    <a:pt x="516928" y="766216"/>
                  </a:lnTo>
                  <a:lnTo>
                    <a:pt x="517436" y="765479"/>
                  </a:lnTo>
                  <a:lnTo>
                    <a:pt x="517842" y="765035"/>
                  </a:lnTo>
                  <a:lnTo>
                    <a:pt x="517982" y="764540"/>
                  </a:lnTo>
                  <a:lnTo>
                    <a:pt x="518033" y="764336"/>
                  </a:lnTo>
                  <a:close/>
                </a:path>
                <a:path w="1193164" h="1101090">
                  <a:moveTo>
                    <a:pt x="537679" y="813498"/>
                  </a:moveTo>
                  <a:lnTo>
                    <a:pt x="533044" y="813066"/>
                  </a:lnTo>
                  <a:lnTo>
                    <a:pt x="532892" y="813308"/>
                  </a:lnTo>
                  <a:lnTo>
                    <a:pt x="534695" y="818324"/>
                  </a:lnTo>
                  <a:lnTo>
                    <a:pt x="537679" y="813498"/>
                  </a:lnTo>
                  <a:close/>
                </a:path>
                <a:path w="1193164" h="1101090">
                  <a:moveTo>
                    <a:pt x="544360" y="718070"/>
                  </a:moveTo>
                  <a:lnTo>
                    <a:pt x="543267" y="718146"/>
                  </a:lnTo>
                  <a:lnTo>
                    <a:pt x="541121" y="718299"/>
                  </a:lnTo>
                  <a:lnTo>
                    <a:pt x="541185" y="718845"/>
                  </a:lnTo>
                  <a:lnTo>
                    <a:pt x="541223" y="719848"/>
                  </a:lnTo>
                  <a:lnTo>
                    <a:pt x="542328" y="719899"/>
                  </a:lnTo>
                  <a:lnTo>
                    <a:pt x="543344" y="719785"/>
                  </a:lnTo>
                  <a:lnTo>
                    <a:pt x="544360" y="719734"/>
                  </a:lnTo>
                  <a:lnTo>
                    <a:pt x="544360" y="718070"/>
                  </a:lnTo>
                  <a:close/>
                </a:path>
                <a:path w="1193164" h="1101090">
                  <a:moveTo>
                    <a:pt x="571906" y="799363"/>
                  </a:moveTo>
                  <a:lnTo>
                    <a:pt x="571563" y="798703"/>
                  </a:lnTo>
                  <a:lnTo>
                    <a:pt x="571423" y="798106"/>
                  </a:lnTo>
                  <a:lnTo>
                    <a:pt x="571004" y="798347"/>
                  </a:lnTo>
                  <a:lnTo>
                    <a:pt x="570572" y="798563"/>
                  </a:lnTo>
                  <a:lnTo>
                    <a:pt x="570141" y="798791"/>
                  </a:lnTo>
                  <a:lnTo>
                    <a:pt x="569861" y="799477"/>
                  </a:lnTo>
                  <a:lnTo>
                    <a:pt x="569417" y="800176"/>
                  </a:lnTo>
                  <a:lnTo>
                    <a:pt x="569379" y="800887"/>
                  </a:lnTo>
                  <a:lnTo>
                    <a:pt x="569366" y="801204"/>
                  </a:lnTo>
                  <a:lnTo>
                    <a:pt x="570191" y="801535"/>
                  </a:lnTo>
                  <a:lnTo>
                    <a:pt x="570611" y="801890"/>
                  </a:lnTo>
                  <a:lnTo>
                    <a:pt x="571017" y="801217"/>
                  </a:lnTo>
                  <a:lnTo>
                    <a:pt x="571588" y="800608"/>
                  </a:lnTo>
                  <a:lnTo>
                    <a:pt x="571779" y="799896"/>
                  </a:lnTo>
                  <a:lnTo>
                    <a:pt x="571906" y="799363"/>
                  </a:lnTo>
                  <a:close/>
                </a:path>
                <a:path w="1193164" h="1101090">
                  <a:moveTo>
                    <a:pt x="585558" y="284810"/>
                  </a:moveTo>
                  <a:lnTo>
                    <a:pt x="583984" y="283959"/>
                  </a:lnTo>
                  <a:lnTo>
                    <a:pt x="581444" y="282587"/>
                  </a:lnTo>
                  <a:lnTo>
                    <a:pt x="581431" y="285369"/>
                  </a:lnTo>
                  <a:lnTo>
                    <a:pt x="581418" y="287134"/>
                  </a:lnTo>
                  <a:lnTo>
                    <a:pt x="581406" y="289877"/>
                  </a:lnTo>
                  <a:lnTo>
                    <a:pt x="585558" y="284810"/>
                  </a:lnTo>
                  <a:close/>
                </a:path>
                <a:path w="1193164" h="1101090">
                  <a:moveTo>
                    <a:pt x="586701" y="585114"/>
                  </a:moveTo>
                  <a:lnTo>
                    <a:pt x="586270" y="581990"/>
                  </a:lnTo>
                  <a:lnTo>
                    <a:pt x="585774" y="579907"/>
                  </a:lnTo>
                  <a:lnTo>
                    <a:pt x="583234" y="578993"/>
                  </a:lnTo>
                  <a:lnTo>
                    <a:pt x="582256" y="580390"/>
                  </a:lnTo>
                  <a:lnTo>
                    <a:pt x="582053" y="582549"/>
                  </a:lnTo>
                  <a:lnTo>
                    <a:pt x="581317" y="582803"/>
                  </a:lnTo>
                  <a:lnTo>
                    <a:pt x="581050" y="582993"/>
                  </a:lnTo>
                  <a:lnTo>
                    <a:pt x="578650" y="581317"/>
                  </a:lnTo>
                  <a:lnTo>
                    <a:pt x="579513" y="585762"/>
                  </a:lnTo>
                  <a:lnTo>
                    <a:pt x="583209" y="587032"/>
                  </a:lnTo>
                  <a:lnTo>
                    <a:pt x="586473" y="589699"/>
                  </a:lnTo>
                  <a:lnTo>
                    <a:pt x="586486" y="586994"/>
                  </a:lnTo>
                  <a:lnTo>
                    <a:pt x="586701" y="585114"/>
                  </a:lnTo>
                  <a:close/>
                </a:path>
                <a:path w="1193164" h="1101090">
                  <a:moveTo>
                    <a:pt x="596480" y="122224"/>
                  </a:moveTo>
                  <a:lnTo>
                    <a:pt x="590956" y="117309"/>
                  </a:lnTo>
                  <a:lnTo>
                    <a:pt x="589584" y="116865"/>
                  </a:lnTo>
                  <a:lnTo>
                    <a:pt x="586308" y="118516"/>
                  </a:lnTo>
                  <a:lnTo>
                    <a:pt x="589254" y="121208"/>
                  </a:lnTo>
                  <a:lnTo>
                    <a:pt x="592797" y="121907"/>
                  </a:lnTo>
                  <a:lnTo>
                    <a:pt x="596480" y="122224"/>
                  </a:lnTo>
                  <a:close/>
                </a:path>
                <a:path w="1193164" h="1101090">
                  <a:moveTo>
                    <a:pt x="622820" y="363575"/>
                  </a:moveTo>
                  <a:lnTo>
                    <a:pt x="619379" y="359651"/>
                  </a:lnTo>
                  <a:lnTo>
                    <a:pt x="617550" y="361784"/>
                  </a:lnTo>
                  <a:lnTo>
                    <a:pt x="618375" y="363651"/>
                  </a:lnTo>
                  <a:lnTo>
                    <a:pt x="619544" y="365620"/>
                  </a:lnTo>
                  <a:lnTo>
                    <a:pt x="622820" y="363575"/>
                  </a:lnTo>
                  <a:close/>
                </a:path>
                <a:path w="1193164" h="1101090">
                  <a:moveTo>
                    <a:pt x="633501" y="582637"/>
                  </a:moveTo>
                  <a:lnTo>
                    <a:pt x="633031" y="579424"/>
                  </a:lnTo>
                  <a:lnTo>
                    <a:pt x="632688" y="579462"/>
                  </a:lnTo>
                  <a:lnTo>
                    <a:pt x="632333" y="579488"/>
                  </a:lnTo>
                  <a:lnTo>
                    <a:pt x="631990" y="579488"/>
                  </a:lnTo>
                  <a:lnTo>
                    <a:pt x="631952" y="580555"/>
                  </a:lnTo>
                  <a:lnTo>
                    <a:pt x="631913" y="581583"/>
                  </a:lnTo>
                  <a:lnTo>
                    <a:pt x="631875" y="582637"/>
                  </a:lnTo>
                  <a:lnTo>
                    <a:pt x="633501" y="582637"/>
                  </a:lnTo>
                  <a:close/>
                </a:path>
                <a:path w="1193164" h="1101090">
                  <a:moveTo>
                    <a:pt x="633882" y="186956"/>
                  </a:moveTo>
                  <a:lnTo>
                    <a:pt x="630135" y="186143"/>
                  </a:lnTo>
                  <a:lnTo>
                    <a:pt x="629920" y="186829"/>
                  </a:lnTo>
                  <a:lnTo>
                    <a:pt x="629526" y="188214"/>
                  </a:lnTo>
                  <a:lnTo>
                    <a:pt x="630707" y="188633"/>
                  </a:lnTo>
                  <a:lnTo>
                    <a:pt x="633120" y="189509"/>
                  </a:lnTo>
                  <a:lnTo>
                    <a:pt x="633361" y="188645"/>
                  </a:lnTo>
                  <a:lnTo>
                    <a:pt x="633641" y="187807"/>
                  </a:lnTo>
                  <a:lnTo>
                    <a:pt x="633882" y="186956"/>
                  </a:lnTo>
                  <a:close/>
                </a:path>
                <a:path w="1193164" h="1101090">
                  <a:moveTo>
                    <a:pt x="637413" y="601497"/>
                  </a:moveTo>
                  <a:lnTo>
                    <a:pt x="635012" y="598360"/>
                  </a:lnTo>
                  <a:lnTo>
                    <a:pt x="632561" y="598170"/>
                  </a:lnTo>
                  <a:lnTo>
                    <a:pt x="629488" y="598563"/>
                  </a:lnTo>
                  <a:lnTo>
                    <a:pt x="628764" y="599935"/>
                  </a:lnTo>
                  <a:lnTo>
                    <a:pt x="628396" y="601116"/>
                  </a:lnTo>
                  <a:lnTo>
                    <a:pt x="629742" y="602234"/>
                  </a:lnTo>
                  <a:lnTo>
                    <a:pt x="632523" y="602195"/>
                  </a:lnTo>
                  <a:lnTo>
                    <a:pt x="634644" y="601814"/>
                  </a:lnTo>
                  <a:lnTo>
                    <a:pt x="637413" y="601497"/>
                  </a:lnTo>
                  <a:close/>
                </a:path>
                <a:path w="1193164" h="1101090">
                  <a:moveTo>
                    <a:pt x="661987" y="711949"/>
                  </a:moveTo>
                  <a:lnTo>
                    <a:pt x="661123" y="711708"/>
                  </a:lnTo>
                  <a:lnTo>
                    <a:pt x="660679" y="711593"/>
                  </a:lnTo>
                  <a:lnTo>
                    <a:pt x="660374" y="712685"/>
                  </a:lnTo>
                  <a:lnTo>
                    <a:pt x="659726" y="714895"/>
                  </a:lnTo>
                  <a:lnTo>
                    <a:pt x="661123" y="715276"/>
                  </a:lnTo>
                  <a:lnTo>
                    <a:pt x="661403" y="714171"/>
                  </a:lnTo>
                  <a:lnTo>
                    <a:pt x="661695" y="713066"/>
                  </a:lnTo>
                  <a:lnTo>
                    <a:pt x="661987" y="711949"/>
                  </a:lnTo>
                  <a:close/>
                </a:path>
                <a:path w="1193164" h="1101090">
                  <a:moveTo>
                    <a:pt x="665848" y="1048816"/>
                  </a:moveTo>
                  <a:lnTo>
                    <a:pt x="665035" y="1047750"/>
                  </a:lnTo>
                  <a:lnTo>
                    <a:pt x="663917" y="1047750"/>
                  </a:lnTo>
                  <a:lnTo>
                    <a:pt x="663232" y="1048232"/>
                  </a:lnTo>
                  <a:lnTo>
                    <a:pt x="661822" y="1048766"/>
                  </a:lnTo>
                  <a:lnTo>
                    <a:pt x="663003" y="1049705"/>
                  </a:lnTo>
                  <a:lnTo>
                    <a:pt x="663651" y="1050594"/>
                  </a:lnTo>
                  <a:lnTo>
                    <a:pt x="664146" y="1050518"/>
                  </a:lnTo>
                  <a:lnTo>
                    <a:pt x="664768" y="1050417"/>
                  </a:lnTo>
                  <a:lnTo>
                    <a:pt x="665365" y="1049591"/>
                  </a:lnTo>
                  <a:lnTo>
                    <a:pt x="665848" y="1048816"/>
                  </a:lnTo>
                  <a:close/>
                </a:path>
                <a:path w="1193164" h="1101090">
                  <a:moveTo>
                    <a:pt x="675119" y="12725"/>
                  </a:moveTo>
                  <a:lnTo>
                    <a:pt x="673138" y="10998"/>
                  </a:lnTo>
                  <a:lnTo>
                    <a:pt x="671017" y="9372"/>
                  </a:lnTo>
                  <a:lnTo>
                    <a:pt x="672172" y="8610"/>
                  </a:lnTo>
                  <a:lnTo>
                    <a:pt x="674281" y="7239"/>
                  </a:lnTo>
                  <a:lnTo>
                    <a:pt x="671385" y="5270"/>
                  </a:lnTo>
                  <a:lnTo>
                    <a:pt x="673277" y="3505"/>
                  </a:lnTo>
                  <a:lnTo>
                    <a:pt x="673087" y="1422"/>
                  </a:lnTo>
                  <a:lnTo>
                    <a:pt x="672477" y="1092"/>
                  </a:lnTo>
                  <a:lnTo>
                    <a:pt x="671169" y="0"/>
                  </a:lnTo>
                  <a:lnTo>
                    <a:pt x="669378" y="1257"/>
                  </a:lnTo>
                  <a:lnTo>
                    <a:pt x="668235" y="2679"/>
                  </a:lnTo>
                  <a:lnTo>
                    <a:pt x="666978" y="3949"/>
                  </a:lnTo>
                  <a:lnTo>
                    <a:pt x="667613" y="4483"/>
                  </a:lnTo>
                  <a:lnTo>
                    <a:pt x="668223" y="5461"/>
                  </a:lnTo>
                  <a:lnTo>
                    <a:pt x="670077" y="5600"/>
                  </a:lnTo>
                  <a:lnTo>
                    <a:pt x="669188" y="8305"/>
                  </a:lnTo>
                  <a:lnTo>
                    <a:pt x="666419" y="9448"/>
                  </a:lnTo>
                  <a:lnTo>
                    <a:pt x="668058" y="13195"/>
                  </a:lnTo>
                  <a:lnTo>
                    <a:pt x="669201" y="16421"/>
                  </a:lnTo>
                  <a:lnTo>
                    <a:pt x="673595" y="15963"/>
                  </a:lnTo>
                  <a:lnTo>
                    <a:pt x="675119" y="12725"/>
                  </a:lnTo>
                  <a:close/>
                </a:path>
                <a:path w="1193164" h="1101090">
                  <a:moveTo>
                    <a:pt x="679831" y="801154"/>
                  </a:moveTo>
                  <a:lnTo>
                    <a:pt x="679691" y="799655"/>
                  </a:lnTo>
                  <a:lnTo>
                    <a:pt x="678307" y="798423"/>
                  </a:lnTo>
                  <a:lnTo>
                    <a:pt x="676935" y="798728"/>
                  </a:lnTo>
                  <a:lnTo>
                    <a:pt x="675741" y="799858"/>
                  </a:lnTo>
                  <a:lnTo>
                    <a:pt x="675728" y="800608"/>
                  </a:lnTo>
                  <a:lnTo>
                    <a:pt x="675716" y="801370"/>
                  </a:lnTo>
                  <a:lnTo>
                    <a:pt x="676948" y="802144"/>
                  </a:lnTo>
                  <a:lnTo>
                    <a:pt x="678040" y="803338"/>
                  </a:lnTo>
                  <a:lnTo>
                    <a:pt x="678827" y="802043"/>
                  </a:lnTo>
                  <a:lnTo>
                    <a:pt x="679831" y="801154"/>
                  </a:lnTo>
                  <a:close/>
                </a:path>
                <a:path w="1193164" h="1101090">
                  <a:moveTo>
                    <a:pt x="697179" y="995730"/>
                  </a:moveTo>
                  <a:lnTo>
                    <a:pt x="694245" y="995045"/>
                  </a:lnTo>
                  <a:lnTo>
                    <a:pt x="693064" y="994791"/>
                  </a:lnTo>
                  <a:lnTo>
                    <a:pt x="693877" y="996873"/>
                  </a:lnTo>
                  <a:lnTo>
                    <a:pt x="694817" y="998232"/>
                  </a:lnTo>
                  <a:lnTo>
                    <a:pt x="697179" y="995730"/>
                  </a:lnTo>
                  <a:close/>
                </a:path>
                <a:path w="1193164" h="1101090">
                  <a:moveTo>
                    <a:pt x="703897" y="614540"/>
                  </a:moveTo>
                  <a:lnTo>
                    <a:pt x="703160" y="614235"/>
                  </a:lnTo>
                  <a:lnTo>
                    <a:pt x="702462" y="613676"/>
                  </a:lnTo>
                  <a:lnTo>
                    <a:pt x="702208" y="613816"/>
                  </a:lnTo>
                  <a:lnTo>
                    <a:pt x="701713" y="614146"/>
                  </a:lnTo>
                  <a:lnTo>
                    <a:pt x="701459" y="614870"/>
                  </a:lnTo>
                  <a:lnTo>
                    <a:pt x="701103" y="615429"/>
                  </a:lnTo>
                  <a:lnTo>
                    <a:pt x="701624" y="615594"/>
                  </a:lnTo>
                  <a:lnTo>
                    <a:pt x="702208" y="616000"/>
                  </a:lnTo>
                  <a:lnTo>
                    <a:pt x="702652" y="615886"/>
                  </a:lnTo>
                  <a:lnTo>
                    <a:pt x="703072" y="615772"/>
                  </a:lnTo>
                  <a:lnTo>
                    <a:pt x="703389" y="615124"/>
                  </a:lnTo>
                  <a:lnTo>
                    <a:pt x="703897" y="614540"/>
                  </a:lnTo>
                  <a:close/>
                </a:path>
                <a:path w="1193164" h="1101090">
                  <a:moveTo>
                    <a:pt x="704786" y="714006"/>
                  </a:moveTo>
                  <a:lnTo>
                    <a:pt x="704723" y="713689"/>
                  </a:lnTo>
                  <a:lnTo>
                    <a:pt x="704659" y="713346"/>
                  </a:lnTo>
                  <a:lnTo>
                    <a:pt x="704596" y="713028"/>
                  </a:lnTo>
                  <a:lnTo>
                    <a:pt x="703491" y="713105"/>
                  </a:lnTo>
                  <a:lnTo>
                    <a:pt x="702398" y="713206"/>
                  </a:lnTo>
                  <a:lnTo>
                    <a:pt x="701294" y="713282"/>
                  </a:lnTo>
                  <a:lnTo>
                    <a:pt x="701573" y="714375"/>
                  </a:lnTo>
                  <a:lnTo>
                    <a:pt x="701700" y="714908"/>
                  </a:lnTo>
                  <a:lnTo>
                    <a:pt x="702741" y="714616"/>
                  </a:lnTo>
                  <a:lnTo>
                    <a:pt x="703770" y="714298"/>
                  </a:lnTo>
                  <a:lnTo>
                    <a:pt x="704786" y="714006"/>
                  </a:lnTo>
                  <a:close/>
                </a:path>
                <a:path w="1193164" h="1101090">
                  <a:moveTo>
                    <a:pt x="708101" y="314121"/>
                  </a:moveTo>
                  <a:lnTo>
                    <a:pt x="707415" y="310756"/>
                  </a:lnTo>
                  <a:lnTo>
                    <a:pt x="705650" y="307416"/>
                  </a:lnTo>
                  <a:lnTo>
                    <a:pt x="705294" y="310845"/>
                  </a:lnTo>
                  <a:lnTo>
                    <a:pt x="703795" y="314312"/>
                  </a:lnTo>
                  <a:lnTo>
                    <a:pt x="706132" y="318185"/>
                  </a:lnTo>
                  <a:lnTo>
                    <a:pt x="708101" y="314121"/>
                  </a:lnTo>
                  <a:close/>
                </a:path>
                <a:path w="1193164" h="1101090">
                  <a:moveTo>
                    <a:pt x="716254" y="636689"/>
                  </a:moveTo>
                  <a:lnTo>
                    <a:pt x="715822" y="636346"/>
                  </a:lnTo>
                  <a:lnTo>
                    <a:pt x="715365" y="636041"/>
                  </a:lnTo>
                  <a:lnTo>
                    <a:pt x="714819" y="635622"/>
                  </a:lnTo>
                  <a:lnTo>
                    <a:pt x="714324" y="636155"/>
                  </a:lnTo>
                  <a:lnTo>
                    <a:pt x="713727" y="636524"/>
                  </a:lnTo>
                  <a:lnTo>
                    <a:pt x="713651" y="636993"/>
                  </a:lnTo>
                  <a:lnTo>
                    <a:pt x="713600" y="637298"/>
                  </a:lnTo>
                  <a:lnTo>
                    <a:pt x="714502" y="638124"/>
                  </a:lnTo>
                  <a:lnTo>
                    <a:pt x="715213" y="637705"/>
                  </a:lnTo>
                  <a:lnTo>
                    <a:pt x="715721" y="637171"/>
                  </a:lnTo>
                  <a:lnTo>
                    <a:pt x="716254" y="636689"/>
                  </a:lnTo>
                  <a:close/>
                </a:path>
                <a:path w="1193164" h="1101090">
                  <a:moveTo>
                    <a:pt x="720966" y="730923"/>
                  </a:moveTo>
                  <a:lnTo>
                    <a:pt x="720483" y="729488"/>
                  </a:lnTo>
                  <a:lnTo>
                    <a:pt x="717334" y="726363"/>
                  </a:lnTo>
                  <a:lnTo>
                    <a:pt x="715949" y="723988"/>
                  </a:lnTo>
                  <a:lnTo>
                    <a:pt x="712063" y="724560"/>
                  </a:lnTo>
                  <a:lnTo>
                    <a:pt x="718883" y="733209"/>
                  </a:lnTo>
                  <a:lnTo>
                    <a:pt x="720966" y="730923"/>
                  </a:lnTo>
                  <a:close/>
                </a:path>
                <a:path w="1193164" h="1101090">
                  <a:moveTo>
                    <a:pt x="758875" y="945959"/>
                  </a:moveTo>
                  <a:lnTo>
                    <a:pt x="758583" y="945781"/>
                  </a:lnTo>
                  <a:lnTo>
                    <a:pt x="756678" y="944651"/>
                  </a:lnTo>
                  <a:lnTo>
                    <a:pt x="754672" y="943457"/>
                  </a:lnTo>
                  <a:lnTo>
                    <a:pt x="752665" y="945616"/>
                  </a:lnTo>
                  <a:lnTo>
                    <a:pt x="752551" y="945756"/>
                  </a:lnTo>
                  <a:lnTo>
                    <a:pt x="752513" y="945972"/>
                  </a:lnTo>
                  <a:lnTo>
                    <a:pt x="752309" y="946556"/>
                  </a:lnTo>
                  <a:lnTo>
                    <a:pt x="756462" y="948753"/>
                  </a:lnTo>
                  <a:lnTo>
                    <a:pt x="757682" y="949007"/>
                  </a:lnTo>
                  <a:lnTo>
                    <a:pt x="758532" y="947788"/>
                  </a:lnTo>
                  <a:lnTo>
                    <a:pt x="758863" y="947293"/>
                  </a:lnTo>
                  <a:lnTo>
                    <a:pt x="758875" y="945959"/>
                  </a:lnTo>
                  <a:close/>
                </a:path>
                <a:path w="1193164" h="1101090">
                  <a:moveTo>
                    <a:pt x="759396" y="83362"/>
                  </a:moveTo>
                  <a:lnTo>
                    <a:pt x="756056" y="78663"/>
                  </a:lnTo>
                  <a:lnTo>
                    <a:pt x="753757" y="83527"/>
                  </a:lnTo>
                  <a:lnTo>
                    <a:pt x="753198" y="87604"/>
                  </a:lnTo>
                  <a:lnTo>
                    <a:pt x="756780" y="92583"/>
                  </a:lnTo>
                  <a:lnTo>
                    <a:pt x="758685" y="87490"/>
                  </a:lnTo>
                  <a:lnTo>
                    <a:pt x="759396" y="83362"/>
                  </a:lnTo>
                  <a:close/>
                </a:path>
                <a:path w="1193164" h="1101090">
                  <a:moveTo>
                    <a:pt x="761377" y="643178"/>
                  </a:moveTo>
                  <a:lnTo>
                    <a:pt x="760958" y="642912"/>
                  </a:lnTo>
                  <a:lnTo>
                    <a:pt x="760120" y="642340"/>
                  </a:lnTo>
                  <a:lnTo>
                    <a:pt x="758164" y="645718"/>
                  </a:lnTo>
                  <a:lnTo>
                    <a:pt x="758532" y="645922"/>
                  </a:lnTo>
                  <a:lnTo>
                    <a:pt x="758875" y="646150"/>
                  </a:lnTo>
                  <a:lnTo>
                    <a:pt x="759218" y="646341"/>
                  </a:lnTo>
                  <a:lnTo>
                    <a:pt x="759942" y="645299"/>
                  </a:lnTo>
                  <a:lnTo>
                    <a:pt x="761377" y="643178"/>
                  </a:lnTo>
                  <a:close/>
                </a:path>
                <a:path w="1193164" h="1101090">
                  <a:moveTo>
                    <a:pt x="764108" y="720102"/>
                  </a:moveTo>
                  <a:lnTo>
                    <a:pt x="762381" y="718299"/>
                  </a:lnTo>
                  <a:lnTo>
                    <a:pt x="760704" y="716508"/>
                  </a:lnTo>
                  <a:lnTo>
                    <a:pt x="758596" y="714273"/>
                  </a:lnTo>
                  <a:lnTo>
                    <a:pt x="757732" y="716102"/>
                  </a:lnTo>
                  <a:lnTo>
                    <a:pt x="756551" y="718629"/>
                  </a:lnTo>
                  <a:lnTo>
                    <a:pt x="763447" y="721118"/>
                  </a:lnTo>
                  <a:lnTo>
                    <a:pt x="764108" y="720102"/>
                  </a:lnTo>
                  <a:close/>
                </a:path>
                <a:path w="1193164" h="1101090">
                  <a:moveTo>
                    <a:pt x="781596" y="195478"/>
                  </a:moveTo>
                  <a:lnTo>
                    <a:pt x="776376" y="189484"/>
                  </a:lnTo>
                  <a:lnTo>
                    <a:pt x="775246" y="190868"/>
                  </a:lnTo>
                  <a:lnTo>
                    <a:pt x="773163" y="193344"/>
                  </a:lnTo>
                  <a:lnTo>
                    <a:pt x="776135" y="194094"/>
                  </a:lnTo>
                  <a:lnTo>
                    <a:pt x="778256" y="194640"/>
                  </a:lnTo>
                  <a:lnTo>
                    <a:pt x="781596" y="195478"/>
                  </a:lnTo>
                  <a:close/>
                </a:path>
                <a:path w="1193164" h="1101090">
                  <a:moveTo>
                    <a:pt x="786053" y="1044117"/>
                  </a:moveTo>
                  <a:lnTo>
                    <a:pt x="785799" y="1041019"/>
                  </a:lnTo>
                  <a:lnTo>
                    <a:pt x="785266" y="1041044"/>
                  </a:lnTo>
                  <a:lnTo>
                    <a:pt x="784745" y="1041069"/>
                  </a:lnTo>
                  <a:lnTo>
                    <a:pt x="784199" y="1041095"/>
                  </a:lnTo>
                  <a:lnTo>
                    <a:pt x="784479" y="1042162"/>
                  </a:lnTo>
                  <a:lnTo>
                    <a:pt x="784745" y="1043241"/>
                  </a:lnTo>
                  <a:lnTo>
                    <a:pt x="785037" y="1044295"/>
                  </a:lnTo>
                  <a:lnTo>
                    <a:pt x="785710" y="1044168"/>
                  </a:lnTo>
                  <a:lnTo>
                    <a:pt x="786053" y="1044117"/>
                  </a:lnTo>
                  <a:close/>
                </a:path>
                <a:path w="1193164" h="1101090">
                  <a:moveTo>
                    <a:pt x="802322" y="701560"/>
                  </a:moveTo>
                  <a:lnTo>
                    <a:pt x="801865" y="700989"/>
                  </a:lnTo>
                  <a:lnTo>
                    <a:pt x="801382" y="700405"/>
                  </a:lnTo>
                  <a:lnTo>
                    <a:pt x="800658" y="699503"/>
                  </a:lnTo>
                  <a:lnTo>
                    <a:pt x="800176" y="700405"/>
                  </a:lnTo>
                  <a:lnTo>
                    <a:pt x="799642" y="700938"/>
                  </a:lnTo>
                  <a:lnTo>
                    <a:pt x="799757" y="701306"/>
                  </a:lnTo>
                  <a:lnTo>
                    <a:pt x="799884" y="701827"/>
                  </a:lnTo>
                  <a:lnTo>
                    <a:pt x="800493" y="702424"/>
                  </a:lnTo>
                  <a:lnTo>
                    <a:pt x="801382" y="702538"/>
                  </a:lnTo>
                  <a:lnTo>
                    <a:pt x="801878" y="701890"/>
                  </a:lnTo>
                  <a:lnTo>
                    <a:pt x="802322" y="701560"/>
                  </a:lnTo>
                  <a:close/>
                </a:path>
                <a:path w="1193164" h="1101090">
                  <a:moveTo>
                    <a:pt x="811987" y="735672"/>
                  </a:moveTo>
                  <a:lnTo>
                    <a:pt x="810958" y="735418"/>
                  </a:lnTo>
                  <a:lnTo>
                    <a:pt x="810729" y="736295"/>
                  </a:lnTo>
                  <a:lnTo>
                    <a:pt x="810514" y="737184"/>
                  </a:lnTo>
                  <a:lnTo>
                    <a:pt x="810272" y="738047"/>
                  </a:lnTo>
                  <a:lnTo>
                    <a:pt x="810641" y="738136"/>
                  </a:lnTo>
                  <a:lnTo>
                    <a:pt x="810983" y="738238"/>
                  </a:lnTo>
                  <a:lnTo>
                    <a:pt x="811339" y="738339"/>
                  </a:lnTo>
                  <a:lnTo>
                    <a:pt x="811555" y="737438"/>
                  </a:lnTo>
                  <a:lnTo>
                    <a:pt x="811758" y="736574"/>
                  </a:lnTo>
                  <a:lnTo>
                    <a:pt x="811987" y="735672"/>
                  </a:lnTo>
                  <a:close/>
                </a:path>
                <a:path w="1193164" h="1101090">
                  <a:moveTo>
                    <a:pt x="842302" y="482282"/>
                  </a:moveTo>
                  <a:lnTo>
                    <a:pt x="841489" y="479285"/>
                  </a:lnTo>
                  <a:lnTo>
                    <a:pt x="840181" y="474383"/>
                  </a:lnTo>
                  <a:lnTo>
                    <a:pt x="837438" y="477291"/>
                  </a:lnTo>
                  <a:lnTo>
                    <a:pt x="837844" y="478828"/>
                  </a:lnTo>
                  <a:lnTo>
                    <a:pt x="842302" y="482282"/>
                  </a:lnTo>
                  <a:close/>
                </a:path>
                <a:path w="1193164" h="1101090">
                  <a:moveTo>
                    <a:pt x="851865" y="684250"/>
                  </a:moveTo>
                  <a:lnTo>
                    <a:pt x="850036" y="680948"/>
                  </a:lnTo>
                  <a:lnTo>
                    <a:pt x="847890" y="684822"/>
                  </a:lnTo>
                  <a:lnTo>
                    <a:pt x="846848" y="686739"/>
                  </a:lnTo>
                  <a:lnTo>
                    <a:pt x="851827" y="684339"/>
                  </a:lnTo>
                  <a:close/>
                </a:path>
                <a:path w="1193164" h="1101090">
                  <a:moveTo>
                    <a:pt x="862355" y="468922"/>
                  </a:moveTo>
                  <a:lnTo>
                    <a:pt x="858583" y="465366"/>
                  </a:lnTo>
                  <a:lnTo>
                    <a:pt x="857415" y="465442"/>
                  </a:lnTo>
                  <a:lnTo>
                    <a:pt x="855586" y="468871"/>
                  </a:lnTo>
                  <a:lnTo>
                    <a:pt x="859675" y="468909"/>
                  </a:lnTo>
                  <a:lnTo>
                    <a:pt x="862355" y="468922"/>
                  </a:lnTo>
                  <a:close/>
                </a:path>
                <a:path w="1193164" h="1101090">
                  <a:moveTo>
                    <a:pt x="882751" y="300189"/>
                  </a:moveTo>
                  <a:lnTo>
                    <a:pt x="878751" y="298729"/>
                  </a:lnTo>
                  <a:lnTo>
                    <a:pt x="876147" y="294830"/>
                  </a:lnTo>
                  <a:lnTo>
                    <a:pt x="871156" y="294500"/>
                  </a:lnTo>
                  <a:lnTo>
                    <a:pt x="877404" y="302818"/>
                  </a:lnTo>
                  <a:lnTo>
                    <a:pt x="879500" y="303911"/>
                  </a:lnTo>
                  <a:lnTo>
                    <a:pt x="882751" y="300189"/>
                  </a:lnTo>
                  <a:close/>
                </a:path>
                <a:path w="1193164" h="1101090">
                  <a:moveTo>
                    <a:pt x="911339" y="536917"/>
                  </a:moveTo>
                  <a:lnTo>
                    <a:pt x="905256" y="533552"/>
                  </a:lnTo>
                  <a:lnTo>
                    <a:pt x="904773" y="534339"/>
                  </a:lnTo>
                  <a:lnTo>
                    <a:pt x="904557" y="534733"/>
                  </a:lnTo>
                  <a:lnTo>
                    <a:pt x="908392" y="540550"/>
                  </a:lnTo>
                  <a:lnTo>
                    <a:pt x="911339" y="536917"/>
                  </a:lnTo>
                  <a:close/>
                </a:path>
                <a:path w="1193164" h="1101090">
                  <a:moveTo>
                    <a:pt x="932014" y="618083"/>
                  </a:moveTo>
                  <a:lnTo>
                    <a:pt x="931672" y="618070"/>
                  </a:lnTo>
                  <a:lnTo>
                    <a:pt x="931316" y="618058"/>
                  </a:lnTo>
                  <a:lnTo>
                    <a:pt x="930986" y="618045"/>
                  </a:lnTo>
                  <a:lnTo>
                    <a:pt x="930948" y="619036"/>
                  </a:lnTo>
                  <a:lnTo>
                    <a:pt x="930910" y="620026"/>
                  </a:lnTo>
                  <a:lnTo>
                    <a:pt x="930884" y="621017"/>
                  </a:lnTo>
                  <a:lnTo>
                    <a:pt x="931227" y="621030"/>
                  </a:lnTo>
                  <a:lnTo>
                    <a:pt x="931570" y="621042"/>
                  </a:lnTo>
                  <a:lnTo>
                    <a:pt x="931913" y="621055"/>
                  </a:lnTo>
                  <a:lnTo>
                    <a:pt x="931938" y="620052"/>
                  </a:lnTo>
                  <a:lnTo>
                    <a:pt x="931976" y="619086"/>
                  </a:lnTo>
                  <a:lnTo>
                    <a:pt x="932014" y="618083"/>
                  </a:lnTo>
                  <a:close/>
                </a:path>
                <a:path w="1193164" h="1101090">
                  <a:moveTo>
                    <a:pt x="952398" y="626160"/>
                  </a:moveTo>
                  <a:lnTo>
                    <a:pt x="951547" y="625589"/>
                  </a:lnTo>
                  <a:lnTo>
                    <a:pt x="950950" y="625068"/>
                  </a:lnTo>
                  <a:lnTo>
                    <a:pt x="950264" y="624865"/>
                  </a:lnTo>
                  <a:lnTo>
                    <a:pt x="949960" y="624801"/>
                  </a:lnTo>
                  <a:lnTo>
                    <a:pt x="949464" y="625398"/>
                  </a:lnTo>
                  <a:lnTo>
                    <a:pt x="949058" y="625703"/>
                  </a:lnTo>
                  <a:lnTo>
                    <a:pt x="949706" y="626325"/>
                  </a:lnTo>
                  <a:lnTo>
                    <a:pt x="950315" y="626973"/>
                  </a:lnTo>
                  <a:lnTo>
                    <a:pt x="951014" y="627507"/>
                  </a:lnTo>
                  <a:lnTo>
                    <a:pt x="951738" y="626808"/>
                  </a:lnTo>
                  <a:lnTo>
                    <a:pt x="952398" y="626160"/>
                  </a:lnTo>
                  <a:close/>
                </a:path>
                <a:path w="1193164" h="1101090">
                  <a:moveTo>
                    <a:pt x="954024" y="642454"/>
                  </a:moveTo>
                  <a:lnTo>
                    <a:pt x="950074" y="637159"/>
                  </a:lnTo>
                  <a:lnTo>
                    <a:pt x="948994" y="636739"/>
                  </a:lnTo>
                  <a:lnTo>
                    <a:pt x="946099" y="638835"/>
                  </a:lnTo>
                  <a:lnTo>
                    <a:pt x="954024" y="642454"/>
                  </a:lnTo>
                  <a:close/>
                </a:path>
                <a:path w="1193164" h="1101090">
                  <a:moveTo>
                    <a:pt x="956398" y="622681"/>
                  </a:moveTo>
                  <a:lnTo>
                    <a:pt x="956068" y="621665"/>
                  </a:lnTo>
                  <a:lnTo>
                    <a:pt x="955484" y="621106"/>
                  </a:lnTo>
                  <a:lnTo>
                    <a:pt x="954887" y="620280"/>
                  </a:lnTo>
                  <a:lnTo>
                    <a:pt x="954278" y="621068"/>
                  </a:lnTo>
                  <a:lnTo>
                    <a:pt x="953554" y="621880"/>
                  </a:lnTo>
                  <a:lnTo>
                    <a:pt x="954163" y="622655"/>
                  </a:lnTo>
                  <a:lnTo>
                    <a:pt x="954900" y="623150"/>
                  </a:lnTo>
                  <a:lnTo>
                    <a:pt x="955586" y="623697"/>
                  </a:lnTo>
                  <a:lnTo>
                    <a:pt x="955827" y="623227"/>
                  </a:lnTo>
                  <a:lnTo>
                    <a:pt x="956398" y="622681"/>
                  </a:lnTo>
                  <a:close/>
                </a:path>
                <a:path w="1193164" h="1101090">
                  <a:moveTo>
                    <a:pt x="957834" y="592670"/>
                  </a:moveTo>
                  <a:lnTo>
                    <a:pt x="956411" y="588619"/>
                  </a:lnTo>
                  <a:lnTo>
                    <a:pt x="954417" y="593331"/>
                  </a:lnTo>
                  <a:lnTo>
                    <a:pt x="953262" y="596099"/>
                  </a:lnTo>
                  <a:lnTo>
                    <a:pt x="957516" y="593445"/>
                  </a:lnTo>
                  <a:lnTo>
                    <a:pt x="957834" y="592670"/>
                  </a:lnTo>
                  <a:close/>
                </a:path>
                <a:path w="1193164" h="1101090">
                  <a:moveTo>
                    <a:pt x="965593" y="815454"/>
                  </a:moveTo>
                  <a:lnTo>
                    <a:pt x="958634" y="815848"/>
                  </a:lnTo>
                  <a:lnTo>
                    <a:pt x="961466" y="817841"/>
                  </a:lnTo>
                  <a:lnTo>
                    <a:pt x="965568" y="820699"/>
                  </a:lnTo>
                  <a:lnTo>
                    <a:pt x="965581" y="817156"/>
                  </a:lnTo>
                  <a:lnTo>
                    <a:pt x="965593" y="815454"/>
                  </a:lnTo>
                  <a:close/>
                </a:path>
                <a:path w="1193164" h="1101090">
                  <a:moveTo>
                    <a:pt x="967308" y="1060627"/>
                  </a:moveTo>
                  <a:lnTo>
                    <a:pt x="967244" y="1059840"/>
                  </a:lnTo>
                  <a:lnTo>
                    <a:pt x="966393" y="1059078"/>
                  </a:lnTo>
                  <a:lnTo>
                    <a:pt x="966228" y="1059154"/>
                  </a:lnTo>
                  <a:lnTo>
                    <a:pt x="965619" y="1059446"/>
                  </a:lnTo>
                  <a:lnTo>
                    <a:pt x="965136" y="1060005"/>
                  </a:lnTo>
                  <a:lnTo>
                    <a:pt x="964615" y="1060500"/>
                  </a:lnTo>
                  <a:lnTo>
                    <a:pt x="965568" y="1061123"/>
                  </a:lnTo>
                  <a:lnTo>
                    <a:pt x="966216" y="1061567"/>
                  </a:lnTo>
                  <a:lnTo>
                    <a:pt x="966660" y="1061072"/>
                  </a:lnTo>
                  <a:lnTo>
                    <a:pt x="967308" y="1060627"/>
                  </a:lnTo>
                  <a:close/>
                </a:path>
                <a:path w="1193164" h="1101090">
                  <a:moveTo>
                    <a:pt x="981405" y="311873"/>
                  </a:moveTo>
                  <a:lnTo>
                    <a:pt x="978547" y="307670"/>
                  </a:lnTo>
                  <a:lnTo>
                    <a:pt x="976922" y="312724"/>
                  </a:lnTo>
                  <a:lnTo>
                    <a:pt x="981405" y="311873"/>
                  </a:lnTo>
                  <a:close/>
                </a:path>
                <a:path w="1193164" h="1101090">
                  <a:moveTo>
                    <a:pt x="1049947" y="674954"/>
                  </a:moveTo>
                  <a:lnTo>
                    <a:pt x="1047877" y="672909"/>
                  </a:lnTo>
                  <a:lnTo>
                    <a:pt x="1047178" y="672198"/>
                  </a:lnTo>
                  <a:lnTo>
                    <a:pt x="1046124" y="673354"/>
                  </a:lnTo>
                  <a:lnTo>
                    <a:pt x="1045057" y="674497"/>
                  </a:lnTo>
                  <a:lnTo>
                    <a:pt x="1044067" y="675690"/>
                  </a:lnTo>
                  <a:lnTo>
                    <a:pt x="1044397" y="676262"/>
                  </a:lnTo>
                  <a:lnTo>
                    <a:pt x="1044676" y="676744"/>
                  </a:lnTo>
                  <a:lnTo>
                    <a:pt x="1046022" y="676275"/>
                  </a:lnTo>
                  <a:lnTo>
                    <a:pt x="1047419" y="675817"/>
                  </a:lnTo>
                  <a:lnTo>
                    <a:pt x="1049947" y="674954"/>
                  </a:lnTo>
                  <a:close/>
                </a:path>
                <a:path w="1193164" h="1101090">
                  <a:moveTo>
                    <a:pt x="1125334" y="810920"/>
                  </a:moveTo>
                  <a:lnTo>
                    <a:pt x="1122527" y="809066"/>
                  </a:lnTo>
                  <a:lnTo>
                    <a:pt x="1120978" y="808062"/>
                  </a:lnTo>
                  <a:lnTo>
                    <a:pt x="1119225" y="811161"/>
                  </a:lnTo>
                  <a:lnTo>
                    <a:pt x="1120254" y="812292"/>
                  </a:lnTo>
                  <a:lnTo>
                    <a:pt x="1122667" y="812406"/>
                  </a:lnTo>
                  <a:lnTo>
                    <a:pt x="1123340" y="812444"/>
                  </a:lnTo>
                  <a:lnTo>
                    <a:pt x="1124077" y="811631"/>
                  </a:lnTo>
                  <a:lnTo>
                    <a:pt x="1125334" y="810920"/>
                  </a:lnTo>
                  <a:close/>
                </a:path>
                <a:path w="1193164" h="1101090">
                  <a:moveTo>
                    <a:pt x="1138834" y="537527"/>
                  </a:moveTo>
                  <a:lnTo>
                    <a:pt x="1138059" y="534441"/>
                  </a:lnTo>
                  <a:lnTo>
                    <a:pt x="1136370" y="531380"/>
                  </a:lnTo>
                  <a:lnTo>
                    <a:pt x="1135456" y="531533"/>
                  </a:lnTo>
                  <a:lnTo>
                    <a:pt x="1135024" y="531596"/>
                  </a:lnTo>
                  <a:lnTo>
                    <a:pt x="1135354" y="534657"/>
                  </a:lnTo>
                  <a:lnTo>
                    <a:pt x="1135735" y="537743"/>
                  </a:lnTo>
                  <a:lnTo>
                    <a:pt x="1136078" y="540804"/>
                  </a:lnTo>
                  <a:lnTo>
                    <a:pt x="1138834" y="537527"/>
                  </a:lnTo>
                  <a:close/>
                </a:path>
                <a:path w="1193164" h="1101090">
                  <a:moveTo>
                    <a:pt x="1144079" y="723392"/>
                  </a:moveTo>
                  <a:lnTo>
                    <a:pt x="1135621" y="723341"/>
                  </a:lnTo>
                  <a:lnTo>
                    <a:pt x="1140180" y="725220"/>
                  </a:lnTo>
                  <a:lnTo>
                    <a:pt x="1144079" y="723392"/>
                  </a:lnTo>
                  <a:close/>
                </a:path>
                <a:path w="1193164" h="1101090">
                  <a:moveTo>
                    <a:pt x="1157643" y="423430"/>
                  </a:moveTo>
                  <a:lnTo>
                    <a:pt x="1157516" y="422656"/>
                  </a:lnTo>
                  <a:lnTo>
                    <a:pt x="1157325" y="421830"/>
                  </a:lnTo>
                  <a:lnTo>
                    <a:pt x="1156157" y="421246"/>
                  </a:lnTo>
                  <a:lnTo>
                    <a:pt x="1155433" y="420560"/>
                  </a:lnTo>
                  <a:lnTo>
                    <a:pt x="1154950" y="421297"/>
                  </a:lnTo>
                  <a:lnTo>
                    <a:pt x="1154087" y="422071"/>
                  </a:lnTo>
                  <a:lnTo>
                    <a:pt x="1154125" y="422770"/>
                  </a:lnTo>
                  <a:lnTo>
                    <a:pt x="1154201" y="423672"/>
                  </a:lnTo>
                  <a:lnTo>
                    <a:pt x="1155026" y="424497"/>
                  </a:lnTo>
                  <a:lnTo>
                    <a:pt x="1156004" y="426148"/>
                  </a:lnTo>
                  <a:lnTo>
                    <a:pt x="1156804" y="424421"/>
                  </a:lnTo>
                  <a:lnTo>
                    <a:pt x="1157643" y="423430"/>
                  </a:lnTo>
                  <a:close/>
                </a:path>
                <a:path w="1193164" h="1101090">
                  <a:moveTo>
                    <a:pt x="1174661" y="421665"/>
                  </a:moveTo>
                  <a:lnTo>
                    <a:pt x="1174178" y="420103"/>
                  </a:lnTo>
                  <a:lnTo>
                    <a:pt x="1170203" y="420166"/>
                  </a:lnTo>
                  <a:lnTo>
                    <a:pt x="1166901" y="422033"/>
                  </a:lnTo>
                  <a:lnTo>
                    <a:pt x="1163586" y="423824"/>
                  </a:lnTo>
                  <a:lnTo>
                    <a:pt x="1163993" y="425056"/>
                  </a:lnTo>
                  <a:lnTo>
                    <a:pt x="1174661" y="421665"/>
                  </a:lnTo>
                  <a:close/>
                </a:path>
                <a:path w="1193164" h="1101090">
                  <a:moveTo>
                    <a:pt x="1192644" y="469341"/>
                  </a:moveTo>
                  <a:lnTo>
                    <a:pt x="1190726" y="466445"/>
                  </a:lnTo>
                  <a:lnTo>
                    <a:pt x="1186776" y="470268"/>
                  </a:lnTo>
                  <a:lnTo>
                    <a:pt x="1190028" y="472719"/>
                  </a:lnTo>
                  <a:lnTo>
                    <a:pt x="1192644" y="46934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96">
              <a:extLst>
                <a:ext uri="{FF2B5EF4-FFF2-40B4-BE49-F238E27FC236}">
                  <a16:creationId xmlns:a16="http://schemas.microsoft.com/office/drawing/2014/main" id="{7582BEDD-AFEA-D2AF-5AF9-E957C437070D}"/>
                </a:ext>
              </a:extLst>
            </p:cNvPr>
            <p:cNvSpPr/>
            <p:nvPr/>
          </p:nvSpPr>
          <p:spPr>
            <a:xfrm>
              <a:off x="2102544" y="2967114"/>
              <a:ext cx="739458" cy="665214"/>
            </a:xfrm>
            <a:custGeom>
              <a:avLst/>
              <a:gdLst/>
              <a:ahLst/>
              <a:cxnLst/>
              <a:rect l="l" t="t" r="r" b="b"/>
              <a:pathLst>
                <a:path w="950595" h="972820">
                  <a:moveTo>
                    <a:pt x="4394" y="740397"/>
                  </a:moveTo>
                  <a:lnTo>
                    <a:pt x="3492" y="738124"/>
                  </a:lnTo>
                  <a:lnTo>
                    <a:pt x="2476" y="736981"/>
                  </a:lnTo>
                  <a:lnTo>
                    <a:pt x="0" y="737590"/>
                  </a:lnTo>
                  <a:lnTo>
                    <a:pt x="520" y="740143"/>
                  </a:lnTo>
                  <a:lnTo>
                    <a:pt x="1981" y="740562"/>
                  </a:lnTo>
                  <a:lnTo>
                    <a:pt x="4394" y="740397"/>
                  </a:lnTo>
                  <a:close/>
                </a:path>
                <a:path w="950595" h="972820">
                  <a:moveTo>
                    <a:pt x="9486" y="200837"/>
                  </a:moveTo>
                  <a:lnTo>
                    <a:pt x="8115" y="200494"/>
                  </a:lnTo>
                  <a:lnTo>
                    <a:pt x="6794" y="200126"/>
                  </a:lnTo>
                  <a:lnTo>
                    <a:pt x="5461" y="199771"/>
                  </a:lnTo>
                  <a:lnTo>
                    <a:pt x="5359" y="200139"/>
                  </a:lnTo>
                  <a:lnTo>
                    <a:pt x="5181" y="200901"/>
                  </a:lnTo>
                  <a:lnTo>
                    <a:pt x="6527" y="201256"/>
                  </a:lnTo>
                  <a:lnTo>
                    <a:pt x="9207" y="201968"/>
                  </a:lnTo>
                  <a:lnTo>
                    <a:pt x="9296" y="201599"/>
                  </a:lnTo>
                  <a:lnTo>
                    <a:pt x="9385" y="201231"/>
                  </a:lnTo>
                  <a:lnTo>
                    <a:pt x="9486" y="200837"/>
                  </a:lnTo>
                  <a:close/>
                </a:path>
                <a:path w="950595" h="972820">
                  <a:moveTo>
                    <a:pt x="11976" y="812952"/>
                  </a:moveTo>
                  <a:lnTo>
                    <a:pt x="11557" y="812126"/>
                  </a:lnTo>
                  <a:lnTo>
                    <a:pt x="11061" y="811390"/>
                  </a:lnTo>
                  <a:lnTo>
                    <a:pt x="10477" y="810806"/>
                  </a:lnTo>
                  <a:lnTo>
                    <a:pt x="9207" y="811453"/>
                  </a:lnTo>
                  <a:lnTo>
                    <a:pt x="9537" y="812317"/>
                  </a:lnTo>
                  <a:lnTo>
                    <a:pt x="9982" y="813041"/>
                  </a:lnTo>
                  <a:lnTo>
                    <a:pt x="10515" y="813993"/>
                  </a:lnTo>
                  <a:lnTo>
                    <a:pt x="11214" y="813460"/>
                  </a:lnTo>
                  <a:lnTo>
                    <a:pt x="11976" y="812952"/>
                  </a:lnTo>
                  <a:close/>
                </a:path>
                <a:path w="950595" h="972820">
                  <a:moveTo>
                    <a:pt x="76809" y="900125"/>
                  </a:moveTo>
                  <a:lnTo>
                    <a:pt x="76492" y="899617"/>
                  </a:lnTo>
                  <a:lnTo>
                    <a:pt x="75844" y="898588"/>
                  </a:lnTo>
                  <a:lnTo>
                    <a:pt x="74701" y="899401"/>
                  </a:lnTo>
                  <a:lnTo>
                    <a:pt x="73583" y="900239"/>
                  </a:lnTo>
                  <a:lnTo>
                    <a:pt x="72453" y="901065"/>
                  </a:lnTo>
                  <a:lnTo>
                    <a:pt x="72618" y="901382"/>
                  </a:lnTo>
                  <a:lnTo>
                    <a:pt x="72809" y="901674"/>
                  </a:lnTo>
                  <a:lnTo>
                    <a:pt x="72986" y="901992"/>
                  </a:lnTo>
                  <a:lnTo>
                    <a:pt x="76809" y="900125"/>
                  </a:lnTo>
                  <a:close/>
                </a:path>
                <a:path w="950595" h="972820">
                  <a:moveTo>
                    <a:pt x="95504" y="238112"/>
                  </a:moveTo>
                  <a:lnTo>
                    <a:pt x="93179" y="238988"/>
                  </a:lnTo>
                  <a:lnTo>
                    <a:pt x="89750" y="240296"/>
                  </a:lnTo>
                  <a:lnTo>
                    <a:pt x="92938" y="241909"/>
                  </a:lnTo>
                  <a:lnTo>
                    <a:pt x="93954" y="240880"/>
                  </a:lnTo>
                  <a:lnTo>
                    <a:pt x="95504" y="238112"/>
                  </a:lnTo>
                  <a:close/>
                </a:path>
                <a:path w="950595" h="972820">
                  <a:moveTo>
                    <a:pt x="110096" y="727887"/>
                  </a:moveTo>
                  <a:lnTo>
                    <a:pt x="108331" y="728281"/>
                  </a:lnTo>
                  <a:lnTo>
                    <a:pt x="105079" y="728980"/>
                  </a:lnTo>
                  <a:lnTo>
                    <a:pt x="107619" y="730402"/>
                  </a:lnTo>
                  <a:lnTo>
                    <a:pt x="108851" y="730567"/>
                  </a:lnTo>
                  <a:lnTo>
                    <a:pt x="110096" y="727887"/>
                  </a:lnTo>
                  <a:close/>
                </a:path>
                <a:path w="950595" h="972820">
                  <a:moveTo>
                    <a:pt x="112814" y="577062"/>
                  </a:moveTo>
                  <a:lnTo>
                    <a:pt x="111785" y="577062"/>
                  </a:lnTo>
                  <a:lnTo>
                    <a:pt x="110744" y="577049"/>
                  </a:lnTo>
                  <a:lnTo>
                    <a:pt x="109715" y="577049"/>
                  </a:lnTo>
                  <a:lnTo>
                    <a:pt x="109626" y="578053"/>
                  </a:lnTo>
                  <a:lnTo>
                    <a:pt x="109601" y="578561"/>
                  </a:lnTo>
                  <a:lnTo>
                    <a:pt x="110642" y="578713"/>
                  </a:lnTo>
                  <a:lnTo>
                    <a:pt x="111683" y="578878"/>
                  </a:lnTo>
                  <a:lnTo>
                    <a:pt x="112763" y="579056"/>
                  </a:lnTo>
                  <a:lnTo>
                    <a:pt x="112776" y="577735"/>
                  </a:lnTo>
                  <a:lnTo>
                    <a:pt x="112814" y="577062"/>
                  </a:lnTo>
                  <a:close/>
                </a:path>
                <a:path w="950595" h="972820">
                  <a:moveTo>
                    <a:pt x="119672" y="619912"/>
                  </a:moveTo>
                  <a:lnTo>
                    <a:pt x="119011" y="619264"/>
                  </a:lnTo>
                  <a:lnTo>
                    <a:pt x="118732" y="618718"/>
                  </a:lnTo>
                  <a:lnTo>
                    <a:pt x="118148" y="619048"/>
                  </a:lnTo>
                  <a:lnTo>
                    <a:pt x="117297" y="619264"/>
                  </a:lnTo>
                  <a:lnTo>
                    <a:pt x="117043" y="619772"/>
                  </a:lnTo>
                  <a:lnTo>
                    <a:pt x="116840" y="620217"/>
                  </a:lnTo>
                  <a:lnTo>
                    <a:pt x="117297" y="620991"/>
                  </a:lnTo>
                  <a:lnTo>
                    <a:pt x="117627" y="622185"/>
                  </a:lnTo>
                  <a:lnTo>
                    <a:pt x="118579" y="621296"/>
                  </a:lnTo>
                  <a:lnTo>
                    <a:pt x="119354" y="620915"/>
                  </a:lnTo>
                  <a:lnTo>
                    <a:pt x="119672" y="619912"/>
                  </a:lnTo>
                  <a:close/>
                </a:path>
                <a:path w="950595" h="972820">
                  <a:moveTo>
                    <a:pt x="126949" y="581393"/>
                  </a:moveTo>
                  <a:lnTo>
                    <a:pt x="125628" y="581126"/>
                  </a:lnTo>
                  <a:lnTo>
                    <a:pt x="122961" y="580631"/>
                  </a:lnTo>
                  <a:lnTo>
                    <a:pt x="122796" y="581456"/>
                  </a:lnTo>
                  <a:lnTo>
                    <a:pt x="122732" y="581888"/>
                  </a:lnTo>
                  <a:lnTo>
                    <a:pt x="125463" y="582396"/>
                  </a:lnTo>
                  <a:lnTo>
                    <a:pt x="126822" y="582663"/>
                  </a:lnTo>
                  <a:lnTo>
                    <a:pt x="126860" y="582244"/>
                  </a:lnTo>
                  <a:lnTo>
                    <a:pt x="126911" y="581825"/>
                  </a:lnTo>
                  <a:lnTo>
                    <a:pt x="126949" y="581393"/>
                  </a:lnTo>
                  <a:close/>
                </a:path>
                <a:path w="950595" h="972820">
                  <a:moveTo>
                    <a:pt x="170662" y="256171"/>
                  </a:moveTo>
                  <a:lnTo>
                    <a:pt x="170053" y="255790"/>
                  </a:lnTo>
                  <a:lnTo>
                    <a:pt x="169697" y="255422"/>
                  </a:lnTo>
                  <a:lnTo>
                    <a:pt x="169240" y="255892"/>
                  </a:lnTo>
                  <a:lnTo>
                    <a:pt x="168630" y="256324"/>
                  </a:lnTo>
                  <a:lnTo>
                    <a:pt x="168300" y="257162"/>
                  </a:lnTo>
                  <a:lnTo>
                    <a:pt x="168998" y="257721"/>
                  </a:lnTo>
                  <a:lnTo>
                    <a:pt x="169684" y="258572"/>
                  </a:lnTo>
                  <a:lnTo>
                    <a:pt x="170141" y="257683"/>
                  </a:lnTo>
                  <a:lnTo>
                    <a:pt x="170573" y="257111"/>
                  </a:lnTo>
                  <a:lnTo>
                    <a:pt x="170662" y="256171"/>
                  </a:lnTo>
                  <a:close/>
                </a:path>
                <a:path w="950595" h="972820">
                  <a:moveTo>
                    <a:pt x="174383" y="20332"/>
                  </a:moveTo>
                  <a:lnTo>
                    <a:pt x="173736" y="18008"/>
                  </a:lnTo>
                  <a:lnTo>
                    <a:pt x="172681" y="16738"/>
                  </a:lnTo>
                  <a:lnTo>
                    <a:pt x="169379" y="18389"/>
                  </a:lnTo>
                  <a:lnTo>
                    <a:pt x="171754" y="19304"/>
                  </a:lnTo>
                  <a:lnTo>
                    <a:pt x="173075" y="19812"/>
                  </a:lnTo>
                  <a:lnTo>
                    <a:pt x="174383" y="20332"/>
                  </a:lnTo>
                  <a:close/>
                </a:path>
                <a:path w="950595" h="972820">
                  <a:moveTo>
                    <a:pt x="207365" y="589534"/>
                  </a:moveTo>
                  <a:lnTo>
                    <a:pt x="204228" y="588403"/>
                  </a:lnTo>
                  <a:lnTo>
                    <a:pt x="203619" y="589813"/>
                  </a:lnTo>
                  <a:lnTo>
                    <a:pt x="203174" y="591312"/>
                  </a:lnTo>
                  <a:lnTo>
                    <a:pt x="203111" y="591502"/>
                  </a:lnTo>
                  <a:lnTo>
                    <a:pt x="203530" y="591832"/>
                  </a:lnTo>
                  <a:lnTo>
                    <a:pt x="203949" y="592366"/>
                  </a:lnTo>
                  <a:lnTo>
                    <a:pt x="204914" y="591578"/>
                  </a:lnTo>
                  <a:lnTo>
                    <a:pt x="205841" y="590791"/>
                  </a:lnTo>
                  <a:lnTo>
                    <a:pt x="207365" y="589534"/>
                  </a:lnTo>
                  <a:close/>
                </a:path>
                <a:path w="950595" h="972820">
                  <a:moveTo>
                    <a:pt x="207670" y="891895"/>
                  </a:moveTo>
                  <a:lnTo>
                    <a:pt x="207352" y="890854"/>
                  </a:lnTo>
                  <a:lnTo>
                    <a:pt x="207073" y="889812"/>
                  </a:lnTo>
                  <a:lnTo>
                    <a:pt x="206616" y="888733"/>
                  </a:lnTo>
                  <a:lnTo>
                    <a:pt x="205257" y="889038"/>
                  </a:lnTo>
                  <a:lnTo>
                    <a:pt x="205308" y="890181"/>
                  </a:lnTo>
                  <a:lnTo>
                    <a:pt x="205498" y="891235"/>
                  </a:lnTo>
                  <a:lnTo>
                    <a:pt x="205638" y="892276"/>
                  </a:lnTo>
                  <a:lnTo>
                    <a:pt x="207670" y="891895"/>
                  </a:lnTo>
                  <a:close/>
                </a:path>
                <a:path w="950595" h="972820">
                  <a:moveTo>
                    <a:pt x="213194" y="972172"/>
                  </a:moveTo>
                  <a:lnTo>
                    <a:pt x="213080" y="968959"/>
                  </a:lnTo>
                  <a:lnTo>
                    <a:pt x="212458" y="968552"/>
                  </a:lnTo>
                  <a:lnTo>
                    <a:pt x="211912" y="967867"/>
                  </a:lnTo>
                  <a:lnTo>
                    <a:pt x="210934" y="968883"/>
                  </a:lnTo>
                  <a:lnTo>
                    <a:pt x="210058" y="969772"/>
                  </a:lnTo>
                  <a:lnTo>
                    <a:pt x="208546" y="971359"/>
                  </a:lnTo>
                  <a:lnTo>
                    <a:pt x="211759" y="972477"/>
                  </a:lnTo>
                  <a:lnTo>
                    <a:pt x="213194" y="972172"/>
                  </a:lnTo>
                  <a:close/>
                </a:path>
                <a:path w="950595" h="972820">
                  <a:moveTo>
                    <a:pt x="221208" y="835418"/>
                  </a:moveTo>
                  <a:lnTo>
                    <a:pt x="220510" y="833602"/>
                  </a:lnTo>
                  <a:lnTo>
                    <a:pt x="219506" y="830973"/>
                  </a:lnTo>
                  <a:lnTo>
                    <a:pt x="217195" y="834250"/>
                  </a:lnTo>
                  <a:lnTo>
                    <a:pt x="218516" y="834644"/>
                  </a:lnTo>
                  <a:lnTo>
                    <a:pt x="219443" y="834910"/>
                  </a:lnTo>
                  <a:lnTo>
                    <a:pt x="221208" y="835418"/>
                  </a:lnTo>
                  <a:close/>
                </a:path>
                <a:path w="950595" h="972820">
                  <a:moveTo>
                    <a:pt x="228295" y="1231"/>
                  </a:moveTo>
                  <a:lnTo>
                    <a:pt x="227520" y="711"/>
                  </a:lnTo>
                  <a:lnTo>
                    <a:pt x="227037" y="215"/>
                  </a:lnTo>
                  <a:lnTo>
                    <a:pt x="226453" y="50"/>
                  </a:lnTo>
                  <a:lnTo>
                    <a:pt x="226263" y="0"/>
                  </a:lnTo>
                  <a:lnTo>
                    <a:pt x="225488" y="901"/>
                  </a:lnTo>
                  <a:lnTo>
                    <a:pt x="225869" y="1524"/>
                  </a:lnTo>
                  <a:lnTo>
                    <a:pt x="226339" y="2057"/>
                  </a:lnTo>
                  <a:lnTo>
                    <a:pt x="226898" y="2336"/>
                  </a:lnTo>
                  <a:lnTo>
                    <a:pt x="227050" y="2425"/>
                  </a:lnTo>
                  <a:lnTo>
                    <a:pt x="227609" y="1803"/>
                  </a:lnTo>
                  <a:lnTo>
                    <a:pt x="228295" y="1231"/>
                  </a:lnTo>
                  <a:close/>
                </a:path>
                <a:path w="950595" h="972820">
                  <a:moveTo>
                    <a:pt x="235673" y="876985"/>
                  </a:moveTo>
                  <a:lnTo>
                    <a:pt x="233451" y="877519"/>
                  </a:lnTo>
                  <a:lnTo>
                    <a:pt x="231622" y="873887"/>
                  </a:lnTo>
                  <a:lnTo>
                    <a:pt x="228561" y="877519"/>
                  </a:lnTo>
                  <a:lnTo>
                    <a:pt x="230111" y="877760"/>
                  </a:lnTo>
                  <a:lnTo>
                    <a:pt x="231165" y="878001"/>
                  </a:lnTo>
                  <a:lnTo>
                    <a:pt x="233349" y="878243"/>
                  </a:lnTo>
                  <a:lnTo>
                    <a:pt x="234480" y="878281"/>
                  </a:lnTo>
                  <a:lnTo>
                    <a:pt x="235623" y="878344"/>
                  </a:lnTo>
                  <a:lnTo>
                    <a:pt x="235623" y="877887"/>
                  </a:lnTo>
                  <a:lnTo>
                    <a:pt x="235661" y="877430"/>
                  </a:lnTo>
                  <a:lnTo>
                    <a:pt x="235673" y="876985"/>
                  </a:lnTo>
                  <a:close/>
                </a:path>
                <a:path w="950595" h="972820">
                  <a:moveTo>
                    <a:pt x="254469" y="568642"/>
                  </a:moveTo>
                  <a:lnTo>
                    <a:pt x="252704" y="567982"/>
                  </a:lnTo>
                  <a:lnTo>
                    <a:pt x="251485" y="567512"/>
                  </a:lnTo>
                  <a:lnTo>
                    <a:pt x="249224" y="566686"/>
                  </a:lnTo>
                  <a:lnTo>
                    <a:pt x="250278" y="569048"/>
                  </a:lnTo>
                  <a:lnTo>
                    <a:pt x="250825" y="570369"/>
                  </a:lnTo>
                  <a:lnTo>
                    <a:pt x="251548" y="571982"/>
                  </a:lnTo>
                  <a:lnTo>
                    <a:pt x="252615" y="570738"/>
                  </a:lnTo>
                  <a:lnTo>
                    <a:pt x="253326" y="569950"/>
                  </a:lnTo>
                  <a:lnTo>
                    <a:pt x="254469" y="568642"/>
                  </a:lnTo>
                  <a:close/>
                </a:path>
                <a:path w="950595" h="972820">
                  <a:moveTo>
                    <a:pt x="278168" y="457327"/>
                  </a:moveTo>
                  <a:lnTo>
                    <a:pt x="277012" y="456209"/>
                  </a:lnTo>
                  <a:lnTo>
                    <a:pt x="276745" y="456336"/>
                  </a:lnTo>
                  <a:lnTo>
                    <a:pt x="275996" y="456628"/>
                  </a:lnTo>
                  <a:lnTo>
                    <a:pt x="275463" y="457327"/>
                  </a:lnTo>
                  <a:lnTo>
                    <a:pt x="274408" y="458254"/>
                  </a:lnTo>
                  <a:lnTo>
                    <a:pt x="275437" y="458800"/>
                  </a:lnTo>
                  <a:lnTo>
                    <a:pt x="276212" y="459486"/>
                  </a:lnTo>
                  <a:lnTo>
                    <a:pt x="276491" y="459320"/>
                  </a:lnTo>
                  <a:lnTo>
                    <a:pt x="277190" y="458939"/>
                  </a:lnTo>
                  <a:lnTo>
                    <a:pt x="277723" y="458177"/>
                  </a:lnTo>
                  <a:lnTo>
                    <a:pt x="278091" y="457454"/>
                  </a:lnTo>
                  <a:lnTo>
                    <a:pt x="278168" y="457327"/>
                  </a:lnTo>
                  <a:close/>
                </a:path>
                <a:path w="950595" h="972820">
                  <a:moveTo>
                    <a:pt x="278371" y="236207"/>
                  </a:moveTo>
                  <a:lnTo>
                    <a:pt x="275564" y="235343"/>
                  </a:lnTo>
                  <a:lnTo>
                    <a:pt x="274091" y="236029"/>
                  </a:lnTo>
                  <a:lnTo>
                    <a:pt x="274853" y="239217"/>
                  </a:lnTo>
                  <a:lnTo>
                    <a:pt x="276034" y="238213"/>
                  </a:lnTo>
                  <a:lnTo>
                    <a:pt x="278371" y="236207"/>
                  </a:lnTo>
                  <a:close/>
                </a:path>
                <a:path w="950595" h="972820">
                  <a:moveTo>
                    <a:pt x="279158" y="159600"/>
                  </a:moveTo>
                  <a:lnTo>
                    <a:pt x="278244" y="158877"/>
                  </a:lnTo>
                  <a:lnTo>
                    <a:pt x="277329" y="158318"/>
                  </a:lnTo>
                  <a:lnTo>
                    <a:pt x="276428" y="157746"/>
                  </a:lnTo>
                  <a:lnTo>
                    <a:pt x="276085" y="158280"/>
                  </a:lnTo>
                  <a:lnTo>
                    <a:pt x="275780" y="158826"/>
                  </a:lnTo>
                  <a:lnTo>
                    <a:pt x="275450" y="159372"/>
                  </a:lnTo>
                  <a:lnTo>
                    <a:pt x="276415" y="159880"/>
                  </a:lnTo>
                  <a:lnTo>
                    <a:pt x="277355" y="160401"/>
                  </a:lnTo>
                  <a:lnTo>
                    <a:pt x="278358" y="160832"/>
                  </a:lnTo>
                  <a:lnTo>
                    <a:pt x="279158" y="159600"/>
                  </a:lnTo>
                  <a:close/>
                </a:path>
                <a:path w="950595" h="972820">
                  <a:moveTo>
                    <a:pt x="344665" y="670509"/>
                  </a:moveTo>
                  <a:lnTo>
                    <a:pt x="340461" y="670979"/>
                  </a:lnTo>
                  <a:lnTo>
                    <a:pt x="341884" y="674560"/>
                  </a:lnTo>
                  <a:lnTo>
                    <a:pt x="342988" y="672934"/>
                  </a:lnTo>
                  <a:lnTo>
                    <a:pt x="343827" y="671728"/>
                  </a:lnTo>
                  <a:lnTo>
                    <a:pt x="344665" y="670509"/>
                  </a:lnTo>
                  <a:close/>
                </a:path>
                <a:path w="950595" h="972820">
                  <a:moveTo>
                    <a:pt x="348259" y="305320"/>
                  </a:moveTo>
                  <a:lnTo>
                    <a:pt x="346494" y="304177"/>
                  </a:lnTo>
                  <a:lnTo>
                    <a:pt x="345389" y="303453"/>
                  </a:lnTo>
                  <a:lnTo>
                    <a:pt x="344246" y="302742"/>
                  </a:lnTo>
                  <a:lnTo>
                    <a:pt x="344043" y="303250"/>
                  </a:lnTo>
                  <a:lnTo>
                    <a:pt x="343573" y="303822"/>
                  </a:lnTo>
                  <a:lnTo>
                    <a:pt x="343687" y="304266"/>
                  </a:lnTo>
                  <a:lnTo>
                    <a:pt x="344182" y="306387"/>
                  </a:lnTo>
                  <a:lnTo>
                    <a:pt x="345681" y="306044"/>
                  </a:lnTo>
                  <a:lnTo>
                    <a:pt x="348259" y="305320"/>
                  </a:lnTo>
                  <a:close/>
                </a:path>
                <a:path w="950595" h="972820">
                  <a:moveTo>
                    <a:pt x="369341" y="682066"/>
                  </a:moveTo>
                  <a:lnTo>
                    <a:pt x="369150" y="681266"/>
                  </a:lnTo>
                  <a:lnTo>
                    <a:pt x="369150" y="680567"/>
                  </a:lnTo>
                  <a:lnTo>
                    <a:pt x="368211" y="680313"/>
                  </a:lnTo>
                  <a:lnTo>
                    <a:pt x="367157" y="682904"/>
                  </a:lnTo>
                  <a:lnTo>
                    <a:pt x="366649" y="684199"/>
                  </a:lnTo>
                  <a:lnTo>
                    <a:pt x="368020" y="684022"/>
                  </a:lnTo>
                  <a:lnTo>
                    <a:pt x="368744" y="683412"/>
                  </a:lnTo>
                  <a:lnTo>
                    <a:pt x="369100" y="682637"/>
                  </a:lnTo>
                  <a:lnTo>
                    <a:pt x="369341" y="682066"/>
                  </a:lnTo>
                  <a:close/>
                </a:path>
                <a:path w="950595" h="972820">
                  <a:moveTo>
                    <a:pt x="376720" y="206603"/>
                  </a:moveTo>
                  <a:lnTo>
                    <a:pt x="376326" y="206044"/>
                  </a:lnTo>
                  <a:lnTo>
                    <a:pt x="376047" y="205257"/>
                  </a:lnTo>
                  <a:lnTo>
                    <a:pt x="375526" y="204990"/>
                  </a:lnTo>
                  <a:lnTo>
                    <a:pt x="375069" y="204787"/>
                  </a:lnTo>
                  <a:lnTo>
                    <a:pt x="374307" y="205181"/>
                  </a:lnTo>
                  <a:lnTo>
                    <a:pt x="373684" y="205308"/>
                  </a:lnTo>
                  <a:lnTo>
                    <a:pt x="372973" y="206362"/>
                  </a:lnTo>
                  <a:lnTo>
                    <a:pt x="372618" y="206883"/>
                  </a:lnTo>
                  <a:lnTo>
                    <a:pt x="373392" y="207060"/>
                  </a:lnTo>
                  <a:lnTo>
                    <a:pt x="374167" y="207429"/>
                  </a:lnTo>
                  <a:lnTo>
                    <a:pt x="374954" y="207391"/>
                  </a:lnTo>
                  <a:lnTo>
                    <a:pt x="375551" y="207378"/>
                  </a:lnTo>
                  <a:lnTo>
                    <a:pt x="376135" y="206883"/>
                  </a:lnTo>
                  <a:lnTo>
                    <a:pt x="376720" y="206603"/>
                  </a:lnTo>
                  <a:close/>
                </a:path>
                <a:path w="950595" h="972820">
                  <a:moveTo>
                    <a:pt x="394804" y="836879"/>
                  </a:moveTo>
                  <a:lnTo>
                    <a:pt x="393941" y="834961"/>
                  </a:lnTo>
                  <a:lnTo>
                    <a:pt x="393382" y="832739"/>
                  </a:lnTo>
                  <a:lnTo>
                    <a:pt x="390321" y="832485"/>
                  </a:lnTo>
                  <a:lnTo>
                    <a:pt x="390525" y="835558"/>
                  </a:lnTo>
                  <a:lnTo>
                    <a:pt x="391782" y="837044"/>
                  </a:lnTo>
                  <a:lnTo>
                    <a:pt x="394804" y="836879"/>
                  </a:lnTo>
                  <a:close/>
                </a:path>
                <a:path w="950595" h="972820">
                  <a:moveTo>
                    <a:pt x="397954" y="607910"/>
                  </a:moveTo>
                  <a:lnTo>
                    <a:pt x="396811" y="605993"/>
                  </a:lnTo>
                  <a:lnTo>
                    <a:pt x="396633" y="604443"/>
                  </a:lnTo>
                  <a:lnTo>
                    <a:pt x="396455" y="604329"/>
                  </a:lnTo>
                  <a:lnTo>
                    <a:pt x="396303" y="604177"/>
                  </a:lnTo>
                  <a:lnTo>
                    <a:pt x="395973" y="604151"/>
                  </a:lnTo>
                  <a:lnTo>
                    <a:pt x="395693" y="604253"/>
                  </a:lnTo>
                  <a:lnTo>
                    <a:pt x="395287" y="605624"/>
                  </a:lnTo>
                  <a:lnTo>
                    <a:pt x="394957" y="606882"/>
                  </a:lnTo>
                  <a:lnTo>
                    <a:pt x="394563" y="608368"/>
                  </a:lnTo>
                  <a:lnTo>
                    <a:pt x="397954" y="607910"/>
                  </a:lnTo>
                  <a:close/>
                </a:path>
                <a:path w="950595" h="972820">
                  <a:moveTo>
                    <a:pt x="401701" y="936218"/>
                  </a:moveTo>
                  <a:lnTo>
                    <a:pt x="398360" y="930440"/>
                  </a:lnTo>
                  <a:lnTo>
                    <a:pt x="396963" y="931291"/>
                  </a:lnTo>
                  <a:lnTo>
                    <a:pt x="397548" y="933157"/>
                  </a:lnTo>
                  <a:lnTo>
                    <a:pt x="398068" y="935050"/>
                  </a:lnTo>
                  <a:lnTo>
                    <a:pt x="401701" y="936218"/>
                  </a:lnTo>
                  <a:close/>
                </a:path>
                <a:path w="950595" h="972820">
                  <a:moveTo>
                    <a:pt x="402247" y="812888"/>
                  </a:moveTo>
                  <a:lnTo>
                    <a:pt x="402132" y="811377"/>
                  </a:lnTo>
                  <a:lnTo>
                    <a:pt x="401624" y="810158"/>
                  </a:lnTo>
                  <a:lnTo>
                    <a:pt x="398653" y="810983"/>
                  </a:lnTo>
                  <a:lnTo>
                    <a:pt x="400329" y="812825"/>
                  </a:lnTo>
                  <a:lnTo>
                    <a:pt x="401180" y="813752"/>
                  </a:lnTo>
                  <a:lnTo>
                    <a:pt x="401523" y="813460"/>
                  </a:lnTo>
                  <a:lnTo>
                    <a:pt x="402247" y="812888"/>
                  </a:lnTo>
                  <a:close/>
                </a:path>
                <a:path w="950595" h="972820">
                  <a:moveTo>
                    <a:pt x="409905" y="622300"/>
                  </a:moveTo>
                  <a:lnTo>
                    <a:pt x="406806" y="620293"/>
                  </a:lnTo>
                  <a:lnTo>
                    <a:pt x="406781" y="622439"/>
                  </a:lnTo>
                  <a:lnTo>
                    <a:pt x="406768" y="625640"/>
                  </a:lnTo>
                  <a:lnTo>
                    <a:pt x="408800" y="623989"/>
                  </a:lnTo>
                  <a:lnTo>
                    <a:pt x="409905" y="622300"/>
                  </a:lnTo>
                  <a:close/>
                </a:path>
                <a:path w="950595" h="972820">
                  <a:moveTo>
                    <a:pt x="430669" y="341655"/>
                  </a:moveTo>
                  <a:lnTo>
                    <a:pt x="430085" y="340766"/>
                  </a:lnTo>
                  <a:lnTo>
                    <a:pt x="427850" y="340321"/>
                  </a:lnTo>
                  <a:lnTo>
                    <a:pt x="426758" y="340982"/>
                  </a:lnTo>
                  <a:lnTo>
                    <a:pt x="427024" y="343141"/>
                  </a:lnTo>
                  <a:lnTo>
                    <a:pt x="428713" y="344182"/>
                  </a:lnTo>
                  <a:lnTo>
                    <a:pt x="429958" y="343776"/>
                  </a:lnTo>
                  <a:lnTo>
                    <a:pt x="430593" y="341960"/>
                  </a:lnTo>
                  <a:lnTo>
                    <a:pt x="430669" y="341655"/>
                  </a:lnTo>
                  <a:close/>
                </a:path>
                <a:path w="950595" h="972820">
                  <a:moveTo>
                    <a:pt x="432904" y="544779"/>
                  </a:moveTo>
                  <a:lnTo>
                    <a:pt x="431749" y="543255"/>
                  </a:lnTo>
                  <a:lnTo>
                    <a:pt x="430390" y="542759"/>
                  </a:lnTo>
                  <a:lnTo>
                    <a:pt x="427748" y="544601"/>
                  </a:lnTo>
                  <a:lnTo>
                    <a:pt x="429768" y="545172"/>
                  </a:lnTo>
                  <a:lnTo>
                    <a:pt x="431038" y="545515"/>
                  </a:lnTo>
                  <a:lnTo>
                    <a:pt x="432295" y="545871"/>
                  </a:lnTo>
                  <a:lnTo>
                    <a:pt x="432904" y="544779"/>
                  </a:lnTo>
                  <a:close/>
                </a:path>
                <a:path w="950595" h="972820">
                  <a:moveTo>
                    <a:pt x="443547" y="811466"/>
                  </a:moveTo>
                  <a:lnTo>
                    <a:pt x="442683" y="810691"/>
                  </a:lnTo>
                  <a:lnTo>
                    <a:pt x="441985" y="809764"/>
                  </a:lnTo>
                  <a:lnTo>
                    <a:pt x="441680" y="809866"/>
                  </a:lnTo>
                  <a:lnTo>
                    <a:pt x="440905" y="810158"/>
                  </a:lnTo>
                  <a:lnTo>
                    <a:pt x="440296" y="810907"/>
                  </a:lnTo>
                  <a:lnTo>
                    <a:pt x="439597" y="811466"/>
                  </a:lnTo>
                  <a:lnTo>
                    <a:pt x="440055" y="811961"/>
                  </a:lnTo>
                  <a:lnTo>
                    <a:pt x="440588" y="812927"/>
                  </a:lnTo>
                  <a:lnTo>
                    <a:pt x="440969" y="812888"/>
                  </a:lnTo>
                  <a:lnTo>
                    <a:pt x="441731" y="812774"/>
                  </a:lnTo>
                  <a:lnTo>
                    <a:pt x="442417" y="812126"/>
                  </a:lnTo>
                  <a:lnTo>
                    <a:pt x="443547" y="811466"/>
                  </a:lnTo>
                  <a:close/>
                </a:path>
                <a:path w="950595" h="972820">
                  <a:moveTo>
                    <a:pt x="461365" y="590410"/>
                  </a:moveTo>
                  <a:lnTo>
                    <a:pt x="455790" y="589749"/>
                  </a:lnTo>
                  <a:lnTo>
                    <a:pt x="456996" y="591997"/>
                  </a:lnTo>
                  <a:lnTo>
                    <a:pt x="458431" y="592289"/>
                  </a:lnTo>
                  <a:lnTo>
                    <a:pt x="461365" y="590410"/>
                  </a:lnTo>
                  <a:close/>
                </a:path>
                <a:path w="950595" h="972820">
                  <a:moveTo>
                    <a:pt x="468134" y="530186"/>
                  </a:moveTo>
                  <a:lnTo>
                    <a:pt x="463029" y="529513"/>
                  </a:lnTo>
                  <a:lnTo>
                    <a:pt x="464616" y="530415"/>
                  </a:lnTo>
                  <a:lnTo>
                    <a:pt x="466077" y="532295"/>
                  </a:lnTo>
                  <a:lnTo>
                    <a:pt x="468134" y="530186"/>
                  </a:lnTo>
                  <a:close/>
                </a:path>
                <a:path w="950595" h="972820">
                  <a:moveTo>
                    <a:pt x="469747" y="725055"/>
                  </a:moveTo>
                  <a:lnTo>
                    <a:pt x="469303" y="724052"/>
                  </a:lnTo>
                  <a:lnTo>
                    <a:pt x="468833" y="723061"/>
                  </a:lnTo>
                  <a:lnTo>
                    <a:pt x="468388" y="722058"/>
                  </a:lnTo>
                  <a:lnTo>
                    <a:pt x="467753" y="722299"/>
                  </a:lnTo>
                  <a:lnTo>
                    <a:pt x="467131" y="722553"/>
                  </a:lnTo>
                  <a:lnTo>
                    <a:pt x="466509" y="722795"/>
                  </a:lnTo>
                  <a:lnTo>
                    <a:pt x="466915" y="723823"/>
                  </a:lnTo>
                  <a:lnTo>
                    <a:pt x="467741" y="725919"/>
                  </a:lnTo>
                  <a:lnTo>
                    <a:pt x="468401" y="725639"/>
                  </a:lnTo>
                  <a:lnTo>
                    <a:pt x="469074" y="725335"/>
                  </a:lnTo>
                  <a:lnTo>
                    <a:pt x="469747" y="725055"/>
                  </a:lnTo>
                  <a:close/>
                </a:path>
                <a:path w="950595" h="972820">
                  <a:moveTo>
                    <a:pt x="494919" y="415836"/>
                  </a:moveTo>
                  <a:lnTo>
                    <a:pt x="491540" y="416687"/>
                  </a:lnTo>
                  <a:lnTo>
                    <a:pt x="491832" y="419722"/>
                  </a:lnTo>
                  <a:lnTo>
                    <a:pt x="493128" y="418058"/>
                  </a:lnTo>
                  <a:lnTo>
                    <a:pt x="494017" y="416941"/>
                  </a:lnTo>
                  <a:lnTo>
                    <a:pt x="494919" y="415836"/>
                  </a:lnTo>
                  <a:close/>
                </a:path>
                <a:path w="950595" h="972820">
                  <a:moveTo>
                    <a:pt x="497624" y="64795"/>
                  </a:moveTo>
                  <a:lnTo>
                    <a:pt x="496874" y="64147"/>
                  </a:lnTo>
                  <a:lnTo>
                    <a:pt x="496214" y="63169"/>
                  </a:lnTo>
                  <a:lnTo>
                    <a:pt x="495338" y="62953"/>
                  </a:lnTo>
                  <a:lnTo>
                    <a:pt x="494868" y="62826"/>
                  </a:lnTo>
                  <a:lnTo>
                    <a:pt x="494055" y="63944"/>
                  </a:lnTo>
                  <a:lnTo>
                    <a:pt x="492963" y="64846"/>
                  </a:lnTo>
                  <a:lnTo>
                    <a:pt x="494182" y="65582"/>
                  </a:lnTo>
                  <a:lnTo>
                    <a:pt x="494944" y="66433"/>
                  </a:lnTo>
                  <a:lnTo>
                    <a:pt x="496341" y="66319"/>
                  </a:lnTo>
                  <a:lnTo>
                    <a:pt x="496963" y="65366"/>
                  </a:lnTo>
                  <a:lnTo>
                    <a:pt x="497624" y="64795"/>
                  </a:lnTo>
                  <a:close/>
                </a:path>
                <a:path w="950595" h="972820">
                  <a:moveTo>
                    <a:pt x="509257" y="190106"/>
                  </a:moveTo>
                  <a:lnTo>
                    <a:pt x="508812" y="188722"/>
                  </a:lnTo>
                  <a:lnTo>
                    <a:pt x="508546" y="187210"/>
                  </a:lnTo>
                  <a:lnTo>
                    <a:pt x="506095" y="187871"/>
                  </a:lnTo>
                  <a:lnTo>
                    <a:pt x="505561" y="188760"/>
                  </a:lnTo>
                  <a:lnTo>
                    <a:pt x="505688" y="189039"/>
                  </a:lnTo>
                  <a:lnTo>
                    <a:pt x="506310" y="190588"/>
                  </a:lnTo>
                  <a:lnTo>
                    <a:pt x="507326" y="191490"/>
                  </a:lnTo>
                  <a:lnTo>
                    <a:pt x="509257" y="190106"/>
                  </a:lnTo>
                  <a:close/>
                </a:path>
                <a:path w="950595" h="972820">
                  <a:moveTo>
                    <a:pt x="514515" y="23037"/>
                  </a:moveTo>
                  <a:lnTo>
                    <a:pt x="514451" y="21653"/>
                  </a:lnTo>
                  <a:lnTo>
                    <a:pt x="512191" y="19862"/>
                  </a:lnTo>
                  <a:lnTo>
                    <a:pt x="512165" y="21932"/>
                  </a:lnTo>
                  <a:lnTo>
                    <a:pt x="512165" y="23304"/>
                  </a:lnTo>
                  <a:lnTo>
                    <a:pt x="512165" y="24676"/>
                  </a:lnTo>
                  <a:lnTo>
                    <a:pt x="514515" y="23037"/>
                  </a:lnTo>
                  <a:close/>
                </a:path>
                <a:path w="950595" h="972820">
                  <a:moveTo>
                    <a:pt x="526478" y="323392"/>
                  </a:moveTo>
                  <a:lnTo>
                    <a:pt x="525653" y="322770"/>
                  </a:lnTo>
                  <a:lnTo>
                    <a:pt x="524814" y="322122"/>
                  </a:lnTo>
                  <a:lnTo>
                    <a:pt x="523951" y="321525"/>
                  </a:lnTo>
                  <a:lnTo>
                    <a:pt x="523227" y="322173"/>
                  </a:lnTo>
                  <a:lnTo>
                    <a:pt x="523836" y="323138"/>
                  </a:lnTo>
                  <a:lnTo>
                    <a:pt x="524471" y="323977"/>
                  </a:lnTo>
                  <a:lnTo>
                    <a:pt x="525094" y="324815"/>
                  </a:lnTo>
                  <a:lnTo>
                    <a:pt x="526034" y="323875"/>
                  </a:lnTo>
                  <a:lnTo>
                    <a:pt x="526478" y="323392"/>
                  </a:lnTo>
                  <a:close/>
                </a:path>
                <a:path w="950595" h="972820">
                  <a:moveTo>
                    <a:pt x="533920" y="914514"/>
                  </a:moveTo>
                  <a:lnTo>
                    <a:pt x="533603" y="913295"/>
                  </a:lnTo>
                  <a:lnTo>
                    <a:pt x="533463" y="912672"/>
                  </a:lnTo>
                  <a:lnTo>
                    <a:pt x="531787" y="912406"/>
                  </a:lnTo>
                  <a:lnTo>
                    <a:pt x="530161" y="912355"/>
                  </a:lnTo>
                  <a:lnTo>
                    <a:pt x="529348" y="915619"/>
                  </a:lnTo>
                  <a:lnTo>
                    <a:pt x="531215" y="915174"/>
                  </a:lnTo>
                  <a:lnTo>
                    <a:pt x="532574" y="914844"/>
                  </a:lnTo>
                  <a:lnTo>
                    <a:pt x="533920" y="914514"/>
                  </a:lnTo>
                  <a:close/>
                </a:path>
                <a:path w="950595" h="972820">
                  <a:moveTo>
                    <a:pt x="536054" y="24815"/>
                  </a:moveTo>
                  <a:lnTo>
                    <a:pt x="535724" y="23672"/>
                  </a:lnTo>
                  <a:lnTo>
                    <a:pt x="532599" y="23164"/>
                  </a:lnTo>
                  <a:lnTo>
                    <a:pt x="533476" y="25844"/>
                  </a:lnTo>
                  <a:lnTo>
                    <a:pt x="533819" y="26936"/>
                  </a:lnTo>
                  <a:lnTo>
                    <a:pt x="534835" y="26606"/>
                  </a:lnTo>
                  <a:lnTo>
                    <a:pt x="535368" y="26441"/>
                  </a:lnTo>
                  <a:lnTo>
                    <a:pt x="536054" y="24815"/>
                  </a:lnTo>
                  <a:close/>
                </a:path>
                <a:path w="950595" h="972820">
                  <a:moveTo>
                    <a:pt x="540321" y="483095"/>
                  </a:moveTo>
                  <a:lnTo>
                    <a:pt x="538797" y="481952"/>
                  </a:lnTo>
                  <a:lnTo>
                    <a:pt x="538543" y="481749"/>
                  </a:lnTo>
                  <a:lnTo>
                    <a:pt x="537438" y="482104"/>
                  </a:lnTo>
                  <a:lnTo>
                    <a:pt x="537451" y="483311"/>
                  </a:lnTo>
                  <a:lnTo>
                    <a:pt x="537578" y="484416"/>
                  </a:lnTo>
                  <a:lnTo>
                    <a:pt x="537768" y="486549"/>
                  </a:lnTo>
                  <a:lnTo>
                    <a:pt x="540042" y="484339"/>
                  </a:lnTo>
                  <a:lnTo>
                    <a:pt x="540321" y="483095"/>
                  </a:lnTo>
                  <a:close/>
                </a:path>
                <a:path w="950595" h="972820">
                  <a:moveTo>
                    <a:pt x="548779" y="683069"/>
                  </a:moveTo>
                  <a:lnTo>
                    <a:pt x="545973" y="680466"/>
                  </a:lnTo>
                  <a:lnTo>
                    <a:pt x="544918" y="682599"/>
                  </a:lnTo>
                  <a:lnTo>
                    <a:pt x="543979" y="684784"/>
                  </a:lnTo>
                  <a:lnTo>
                    <a:pt x="548779" y="683069"/>
                  </a:lnTo>
                  <a:close/>
                </a:path>
                <a:path w="950595" h="972820">
                  <a:moveTo>
                    <a:pt x="603681" y="445516"/>
                  </a:moveTo>
                  <a:lnTo>
                    <a:pt x="602678" y="444411"/>
                  </a:lnTo>
                  <a:lnTo>
                    <a:pt x="602272" y="444461"/>
                  </a:lnTo>
                  <a:lnTo>
                    <a:pt x="601662" y="444525"/>
                  </a:lnTo>
                  <a:lnTo>
                    <a:pt x="600913" y="445147"/>
                  </a:lnTo>
                  <a:lnTo>
                    <a:pt x="600633" y="445719"/>
                  </a:lnTo>
                  <a:lnTo>
                    <a:pt x="600481" y="446074"/>
                  </a:lnTo>
                  <a:lnTo>
                    <a:pt x="601103" y="446786"/>
                  </a:lnTo>
                  <a:lnTo>
                    <a:pt x="601611" y="447878"/>
                  </a:lnTo>
                  <a:lnTo>
                    <a:pt x="602576" y="446887"/>
                  </a:lnTo>
                  <a:lnTo>
                    <a:pt x="603224" y="446366"/>
                  </a:lnTo>
                  <a:lnTo>
                    <a:pt x="603580" y="445706"/>
                  </a:lnTo>
                  <a:lnTo>
                    <a:pt x="603681" y="445516"/>
                  </a:lnTo>
                  <a:close/>
                </a:path>
                <a:path w="950595" h="972820">
                  <a:moveTo>
                    <a:pt x="603745" y="796874"/>
                  </a:moveTo>
                  <a:lnTo>
                    <a:pt x="602107" y="794372"/>
                  </a:lnTo>
                  <a:lnTo>
                    <a:pt x="601726" y="796594"/>
                  </a:lnTo>
                  <a:lnTo>
                    <a:pt x="601383" y="798410"/>
                  </a:lnTo>
                  <a:lnTo>
                    <a:pt x="600875" y="801268"/>
                  </a:lnTo>
                  <a:lnTo>
                    <a:pt x="603745" y="796874"/>
                  </a:lnTo>
                  <a:close/>
                </a:path>
                <a:path w="950595" h="972820">
                  <a:moveTo>
                    <a:pt x="604139" y="908113"/>
                  </a:moveTo>
                  <a:lnTo>
                    <a:pt x="604050" y="905370"/>
                  </a:lnTo>
                  <a:lnTo>
                    <a:pt x="603199" y="903859"/>
                  </a:lnTo>
                  <a:lnTo>
                    <a:pt x="599376" y="905052"/>
                  </a:lnTo>
                  <a:lnTo>
                    <a:pt x="601497" y="906411"/>
                  </a:lnTo>
                  <a:lnTo>
                    <a:pt x="602805" y="907262"/>
                  </a:lnTo>
                  <a:lnTo>
                    <a:pt x="604139" y="908113"/>
                  </a:lnTo>
                  <a:close/>
                </a:path>
                <a:path w="950595" h="972820">
                  <a:moveTo>
                    <a:pt x="613918" y="621919"/>
                  </a:moveTo>
                  <a:lnTo>
                    <a:pt x="612597" y="621436"/>
                  </a:lnTo>
                  <a:lnTo>
                    <a:pt x="612368" y="621893"/>
                  </a:lnTo>
                  <a:lnTo>
                    <a:pt x="611949" y="622338"/>
                  </a:lnTo>
                  <a:lnTo>
                    <a:pt x="611949" y="623404"/>
                  </a:lnTo>
                  <a:lnTo>
                    <a:pt x="612241" y="624001"/>
                  </a:lnTo>
                  <a:lnTo>
                    <a:pt x="612419" y="624624"/>
                  </a:lnTo>
                  <a:lnTo>
                    <a:pt x="612914" y="623722"/>
                  </a:lnTo>
                  <a:lnTo>
                    <a:pt x="613918" y="621919"/>
                  </a:lnTo>
                  <a:close/>
                </a:path>
                <a:path w="950595" h="972820">
                  <a:moveTo>
                    <a:pt x="641438" y="803554"/>
                  </a:moveTo>
                  <a:lnTo>
                    <a:pt x="640600" y="803160"/>
                  </a:lnTo>
                  <a:lnTo>
                    <a:pt x="640181" y="802868"/>
                  </a:lnTo>
                  <a:lnTo>
                    <a:pt x="639711" y="803554"/>
                  </a:lnTo>
                  <a:lnTo>
                    <a:pt x="639178" y="804214"/>
                  </a:lnTo>
                  <a:lnTo>
                    <a:pt x="638873" y="804964"/>
                  </a:lnTo>
                  <a:lnTo>
                    <a:pt x="638784" y="805116"/>
                  </a:lnTo>
                  <a:lnTo>
                    <a:pt x="639559" y="805611"/>
                  </a:lnTo>
                  <a:lnTo>
                    <a:pt x="640219" y="806221"/>
                  </a:lnTo>
                  <a:lnTo>
                    <a:pt x="640702" y="805230"/>
                  </a:lnTo>
                  <a:lnTo>
                    <a:pt x="641146" y="804506"/>
                  </a:lnTo>
                  <a:lnTo>
                    <a:pt x="641388" y="803719"/>
                  </a:lnTo>
                  <a:lnTo>
                    <a:pt x="641438" y="803554"/>
                  </a:lnTo>
                  <a:close/>
                </a:path>
                <a:path w="950595" h="972820">
                  <a:moveTo>
                    <a:pt x="644829" y="755688"/>
                  </a:moveTo>
                  <a:lnTo>
                    <a:pt x="644372" y="753325"/>
                  </a:lnTo>
                  <a:lnTo>
                    <a:pt x="641489" y="753084"/>
                  </a:lnTo>
                  <a:lnTo>
                    <a:pt x="640956" y="754418"/>
                  </a:lnTo>
                  <a:lnTo>
                    <a:pt x="641311" y="757199"/>
                  </a:lnTo>
                  <a:lnTo>
                    <a:pt x="643915" y="756805"/>
                  </a:lnTo>
                  <a:lnTo>
                    <a:pt x="644829" y="755688"/>
                  </a:lnTo>
                  <a:close/>
                </a:path>
                <a:path w="950595" h="972820">
                  <a:moveTo>
                    <a:pt x="647750" y="29806"/>
                  </a:moveTo>
                  <a:lnTo>
                    <a:pt x="647026" y="25933"/>
                  </a:lnTo>
                  <a:lnTo>
                    <a:pt x="645274" y="27635"/>
                  </a:lnTo>
                  <a:lnTo>
                    <a:pt x="644093" y="28740"/>
                  </a:lnTo>
                  <a:lnTo>
                    <a:pt x="642937" y="29845"/>
                  </a:lnTo>
                  <a:lnTo>
                    <a:pt x="644118" y="31013"/>
                  </a:lnTo>
                  <a:lnTo>
                    <a:pt x="645452" y="30010"/>
                  </a:lnTo>
                  <a:lnTo>
                    <a:pt x="647750" y="29806"/>
                  </a:lnTo>
                  <a:close/>
                </a:path>
                <a:path w="950595" h="972820">
                  <a:moveTo>
                    <a:pt x="657275" y="47510"/>
                  </a:moveTo>
                  <a:lnTo>
                    <a:pt x="657098" y="45554"/>
                  </a:lnTo>
                  <a:lnTo>
                    <a:pt x="655218" y="44767"/>
                  </a:lnTo>
                  <a:lnTo>
                    <a:pt x="653745" y="44996"/>
                  </a:lnTo>
                  <a:lnTo>
                    <a:pt x="653262" y="47688"/>
                  </a:lnTo>
                  <a:lnTo>
                    <a:pt x="654189" y="48704"/>
                  </a:lnTo>
                  <a:lnTo>
                    <a:pt x="656691" y="48818"/>
                  </a:lnTo>
                  <a:lnTo>
                    <a:pt x="657275" y="47510"/>
                  </a:lnTo>
                  <a:close/>
                </a:path>
                <a:path w="950595" h="972820">
                  <a:moveTo>
                    <a:pt x="666699" y="106578"/>
                  </a:moveTo>
                  <a:lnTo>
                    <a:pt x="665695" y="105905"/>
                  </a:lnTo>
                  <a:lnTo>
                    <a:pt x="665149" y="105244"/>
                  </a:lnTo>
                  <a:lnTo>
                    <a:pt x="664527" y="106019"/>
                  </a:lnTo>
                  <a:lnTo>
                    <a:pt x="663651" y="106718"/>
                  </a:lnTo>
                  <a:lnTo>
                    <a:pt x="663409" y="107607"/>
                  </a:lnTo>
                  <a:lnTo>
                    <a:pt x="663257" y="108127"/>
                  </a:lnTo>
                  <a:lnTo>
                    <a:pt x="664070" y="108953"/>
                  </a:lnTo>
                  <a:lnTo>
                    <a:pt x="664845" y="110312"/>
                  </a:lnTo>
                  <a:lnTo>
                    <a:pt x="665746" y="108839"/>
                  </a:lnTo>
                  <a:lnTo>
                    <a:pt x="666610" y="108038"/>
                  </a:lnTo>
                  <a:lnTo>
                    <a:pt x="666673" y="107175"/>
                  </a:lnTo>
                  <a:lnTo>
                    <a:pt x="666699" y="106578"/>
                  </a:lnTo>
                  <a:close/>
                </a:path>
                <a:path w="950595" h="972820">
                  <a:moveTo>
                    <a:pt x="683209" y="534162"/>
                  </a:moveTo>
                  <a:lnTo>
                    <a:pt x="682815" y="533552"/>
                  </a:lnTo>
                  <a:lnTo>
                    <a:pt x="682586" y="533260"/>
                  </a:lnTo>
                  <a:lnTo>
                    <a:pt x="679310" y="535228"/>
                  </a:lnTo>
                  <a:lnTo>
                    <a:pt x="679602" y="535647"/>
                  </a:lnTo>
                  <a:lnTo>
                    <a:pt x="680224" y="536498"/>
                  </a:lnTo>
                  <a:lnTo>
                    <a:pt x="681228" y="535711"/>
                  </a:lnTo>
                  <a:lnTo>
                    <a:pt x="683209" y="534162"/>
                  </a:lnTo>
                  <a:close/>
                </a:path>
                <a:path w="950595" h="972820">
                  <a:moveTo>
                    <a:pt x="687120" y="52997"/>
                  </a:moveTo>
                  <a:lnTo>
                    <a:pt x="685990" y="52019"/>
                  </a:lnTo>
                  <a:lnTo>
                    <a:pt x="685406" y="51269"/>
                  </a:lnTo>
                  <a:lnTo>
                    <a:pt x="684657" y="50990"/>
                  </a:lnTo>
                  <a:lnTo>
                    <a:pt x="684263" y="50850"/>
                  </a:lnTo>
                  <a:lnTo>
                    <a:pt x="683552" y="51612"/>
                  </a:lnTo>
                  <a:lnTo>
                    <a:pt x="683006" y="51968"/>
                  </a:lnTo>
                  <a:lnTo>
                    <a:pt x="683552" y="52641"/>
                  </a:lnTo>
                  <a:lnTo>
                    <a:pt x="684022" y="53492"/>
                  </a:lnTo>
                  <a:lnTo>
                    <a:pt x="684720" y="53898"/>
                  </a:lnTo>
                  <a:lnTo>
                    <a:pt x="685088" y="54102"/>
                  </a:lnTo>
                  <a:lnTo>
                    <a:pt x="685927" y="53479"/>
                  </a:lnTo>
                  <a:lnTo>
                    <a:pt x="687120" y="52997"/>
                  </a:lnTo>
                  <a:close/>
                </a:path>
                <a:path w="950595" h="972820">
                  <a:moveTo>
                    <a:pt x="700481" y="48818"/>
                  </a:moveTo>
                  <a:lnTo>
                    <a:pt x="699274" y="48920"/>
                  </a:lnTo>
                  <a:lnTo>
                    <a:pt x="698080" y="49022"/>
                  </a:lnTo>
                  <a:lnTo>
                    <a:pt x="696887" y="49098"/>
                  </a:lnTo>
                  <a:lnTo>
                    <a:pt x="696899" y="49479"/>
                  </a:lnTo>
                  <a:lnTo>
                    <a:pt x="696925" y="49872"/>
                  </a:lnTo>
                  <a:lnTo>
                    <a:pt x="696937" y="50215"/>
                  </a:lnTo>
                  <a:lnTo>
                    <a:pt x="698106" y="50241"/>
                  </a:lnTo>
                  <a:lnTo>
                    <a:pt x="699262" y="50241"/>
                  </a:lnTo>
                  <a:lnTo>
                    <a:pt x="700443" y="50241"/>
                  </a:lnTo>
                  <a:lnTo>
                    <a:pt x="700443" y="49784"/>
                  </a:lnTo>
                  <a:lnTo>
                    <a:pt x="700455" y="49301"/>
                  </a:lnTo>
                  <a:lnTo>
                    <a:pt x="700481" y="48818"/>
                  </a:lnTo>
                  <a:close/>
                </a:path>
                <a:path w="950595" h="972820">
                  <a:moveTo>
                    <a:pt x="709218" y="676617"/>
                  </a:moveTo>
                  <a:lnTo>
                    <a:pt x="707783" y="674916"/>
                  </a:lnTo>
                  <a:lnTo>
                    <a:pt x="707288" y="674954"/>
                  </a:lnTo>
                  <a:lnTo>
                    <a:pt x="706640" y="674801"/>
                  </a:lnTo>
                  <a:lnTo>
                    <a:pt x="706615" y="676097"/>
                  </a:lnTo>
                  <a:lnTo>
                    <a:pt x="706602" y="679437"/>
                  </a:lnTo>
                  <a:lnTo>
                    <a:pt x="708799" y="677760"/>
                  </a:lnTo>
                  <a:lnTo>
                    <a:pt x="709218" y="676617"/>
                  </a:lnTo>
                  <a:close/>
                </a:path>
                <a:path w="950595" h="972820">
                  <a:moveTo>
                    <a:pt x="740702" y="294195"/>
                  </a:moveTo>
                  <a:lnTo>
                    <a:pt x="740067" y="293839"/>
                  </a:lnTo>
                  <a:lnTo>
                    <a:pt x="739470" y="293357"/>
                  </a:lnTo>
                  <a:lnTo>
                    <a:pt x="738784" y="293192"/>
                  </a:lnTo>
                  <a:lnTo>
                    <a:pt x="738187" y="293039"/>
                  </a:lnTo>
                  <a:lnTo>
                    <a:pt x="737501" y="293255"/>
                  </a:lnTo>
                  <a:lnTo>
                    <a:pt x="736866" y="293306"/>
                  </a:lnTo>
                  <a:lnTo>
                    <a:pt x="736765" y="293712"/>
                  </a:lnTo>
                  <a:lnTo>
                    <a:pt x="736612" y="294500"/>
                  </a:lnTo>
                  <a:lnTo>
                    <a:pt x="737806" y="294932"/>
                  </a:lnTo>
                  <a:lnTo>
                    <a:pt x="739013" y="295338"/>
                  </a:lnTo>
                  <a:lnTo>
                    <a:pt x="740206" y="295757"/>
                  </a:lnTo>
                  <a:lnTo>
                    <a:pt x="740397" y="295236"/>
                  </a:lnTo>
                  <a:lnTo>
                    <a:pt x="740537" y="294716"/>
                  </a:lnTo>
                  <a:lnTo>
                    <a:pt x="740702" y="294195"/>
                  </a:lnTo>
                  <a:close/>
                </a:path>
                <a:path w="950595" h="972820">
                  <a:moveTo>
                    <a:pt x="748639" y="97434"/>
                  </a:moveTo>
                  <a:lnTo>
                    <a:pt x="745363" y="96875"/>
                  </a:lnTo>
                  <a:lnTo>
                    <a:pt x="745604" y="98323"/>
                  </a:lnTo>
                  <a:lnTo>
                    <a:pt x="745020" y="100241"/>
                  </a:lnTo>
                  <a:lnTo>
                    <a:pt x="747255" y="100850"/>
                  </a:lnTo>
                  <a:lnTo>
                    <a:pt x="748639" y="97434"/>
                  </a:lnTo>
                  <a:close/>
                </a:path>
                <a:path w="950595" h="972820">
                  <a:moveTo>
                    <a:pt x="763828" y="480999"/>
                  </a:moveTo>
                  <a:lnTo>
                    <a:pt x="763016" y="480783"/>
                  </a:lnTo>
                  <a:lnTo>
                    <a:pt x="762241" y="480402"/>
                  </a:lnTo>
                  <a:lnTo>
                    <a:pt x="762215" y="482104"/>
                  </a:lnTo>
                  <a:lnTo>
                    <a:pt x="762215" y="483463"/>
                  </a:lnTo>
                  <a:lnTo>
                    <a:pt x="762203" y="484797"/>
                  </a:lnTo>
                  <a:lnTo>
                    <a:pt x="762609" y="484809"/>
                  </a:lnTo>
                  <a:lnTo>
                    <a:pt x="763054" y="484847"/>
                  </a:lnTo>
                  <a:lnTo>
                    <a:pt x="763473" y="484847"/>
                  </a:lnTo>
                  <a:lnTo>
                    <a:pt x="763600" y="483654"/>
                  </a:lnTo>
                  <a:lnTo>
                    <a:pt x="763803" y="482422"/>
                  </a:lnTo>
                  <a:lnTo>
                    <a:pt x="763803" y="481203"/>
                  </a:lnTo>
                  <a:lnTo>
                    <a:pt x="763828" y="480999"/>
                  </a:lnTo>
                  <a:close/>
                </a:path>
                <a:path w="950595" h="972820">
                  <a:moveTo>
                    <a:pt x="789825" y="626478"/>
                  </a:moveTo>
                  <a:lnTo>
                    <a:pt x="787450" y="625983"/>
                  </a:lnTo>
                  <a:lnTo>
                    <a:pt x="786079" y="626846"/>
                  </a:lnTo>
                  <a:lnTo>
                    <a:pt x="785749" y="629221"/>
                  </a:lnTo>
                  <a:lnTo>
                    <a:pt x="787095" y="628294"/>
                  </a:lnTo>
                  <a:lnTo>
                    <a:pt x="789825" y="626478"/>
                  </a:lnTo>
                  <a:close/>
                </a:path>
                <a:path w="950595" h="972820">
                  <a:moveTo>
                    <a:pt x="790105" y="422948"/>
                  </a:moveTo>
                  <a:lnTo>
                    <a:pt x="788339" y="423608"/>
                  </a:lnTo>
                  <a:lnTo>
                    <a:pt x="785406" y="424675"/>
                  </a:lnTo>
                  <a:lnTo>
                    <a:pt x="788860" y="425805"/>
                  </a:lnTo>
                  <a:lnTo>
                    <a:pt x="790105" y="422948"/>
                  </a:lnTo>
                  <a:close/>
                </a:path>
                <a:path w="950595" h="972820">
                  <a:moveTo>
                    <a:pt x="803783" y="822032"/>
                  </a:moveTo>
                  <a:lnTo>
                    <a:pt x="803109" y="821575"/>
                  </a:lnTo>
                  <a:lnTo>
                    <a:pt x="802462" y="820877"/>
                  </a:lnTo>
                  <a:lnTo>
                    <a:pt x="801700" y="820712"/>
                  </a:lnTo>
                  <a:lnTo>
                    <a:pt x="801116" y="820572"/>
                  </a:lnTo>
                  <a:lnTo>
                    <a:pt x="800341" y="821067"/>
                  </a:lnTo>
                  <a:lnTo>
                    <a:pt x="799642" y="821296"/>
                  </a:lnTo>
                  <a:lnTo>
                    <a:pt x="799922" y="821715"/>
                  </a:lnTo>
                  <a:lnTo>
                    <a:pt x="800150" y="822121"/>
                  </a:lnTo>
                  <a:lnTo>
                    <a:pt x="800404" y="822553"/>
                  </a:lnTo>
                  <a:lnTo>
                    <a:pt x="801141" y="822921"/>
                  </a:lnTo>
                  <a:lnTo>
                    <a:pt x="801878" y="823493"/>
                  </a:lnTo>
                  <a:lnTo>
                    <a:pt x="802614" y="823544"/>
                  </a:lnTo>
                  <a:lnTo>
                    <a:pt x="802982" y="823556"/>
                  </a:lnTo>
                  <a:lnTo>
                    <a:pt x="803402" y="822566"/>
                  </a:lnTo>
                  <a:lnTo>
                    <a:pt x="803783" y="822032"/>
                  </a:lnTo>
                  <a:close/>
                </a:path>
                <a:path w="950595" h="972820">
                  <a:moveTo>
                    <a:pt x="820775" y="653732"/>
                  </a:moveTo>
                  <a:lnTo>
                    <a:pt x="819772" y="652843"/>
                  </a:lnTo>
                  <a:lnTo>
                    <a:pt x="818807" y="651941"/>
                  </a:lnTo>
                  <a:lnTo>
                    <a:pt x="817714" y="651052"/>
                  </a:lnTo>
                  <a:lnTo>
                    <a:pt x="817270" y="651433"/>
                  </a:lnTo>
                  <a:lnTo>
                    <a:pt x="816698" y="651776"/>
                  </a:lnTo>
                  <a:lnTo>
                    <a:pt x="819556" y="655002"/>
                  </a:lnTo>
                  <a:lnTo>
                    <a:pt x="819975" y="654583"/>
                  </a:lnTo>
                  <a:lnTo>
                    <a:pt x="820369" y="654151"/>
                  </a:lnTo>
                  <a:lnTo>
                    <a:pt x="820775" y="653732"/>
                  </a:lnTo>
                  <a:close/>
                </a:path>
                <a:path w="950595" h="972820">
                  <a:moveTo>
                    <a:pt x="836282" y="155930"/>
                  </a:moveTo>
                  <a:lnTo>
                    <a:pt x="834313" y="154216"/>
                  </a:lnTo>
                  <a:lnTo>
                    <a:pt x="833348" y="153365"/>
                  </a:lnTo>
                  <a:lnTo>
                    <a:pt x="832993" y="153733"/>
                  </a:lnTo>
                  <a:lnTo>
                    <a:pt x="832319" y="154495"/>
                  </a:lnTo>
                  <a:lnTo>
                    <a:pt x="835520" y="156946"/>
                  </a:lnTo>
                  <a:lnTo>
                    <a:pt x="836282" y="155930"/>
                  </a:lnTo>
                  <a:close/>
                </a:path>
                <a:path w="950595" h="972820">
                  <a:moveTo>
                    <a:pt x="836612" y="544449"/>
                  </a:moveTo>
                  <a:lnTo>
                    <a:pt x="835393" y="544283"/>
                  </a:lnTo>
                  <a:lnTo>
                    <a:pt x="834161" y="544144"/>
                  </a:lnTo>
                  <a:lnTo>
                    <a:pt x="832929" y="544004"/>
                  </a:lnTo>
                  <a:lnTo>
                    <a:pt x="832878" y="544525"/>
                  </a:lnTo>
                  <a:lnTo>
                    <a:pt x="832802" y="545033"/>
                  </a:lnTo>
                  <a:lnTo>
                    <a:pt x="832764" y="545553"/>
                  </a:lnTo>
                  <a:lnTo>
                    <a:pt x="833983" y="545693"/>
                  </a:lnTo>
                  <a:lnTo>
                    <a:pt x="835228" y="545846"/>
                  </a:lnTo>
                  <a:lnTo>
                    <a:pt x="836472" y="545998"/>
                  </a:lnTo>
                  <a:lnTo>
                    <a:pt x="836510" y="545465"/>
                  </a:lnTo>
                  <a:lnTo>
                    <a:pt x="836574" y="544944"/>
                  </a:lnTo>
                  <a:lnTo>
                    <a:pt x="836612" y="544449"/>
                  </a:lnTo>
                  <a:close/>
                </a:path>
                <a:path w="950595" h="972820">
                  <a:moveTo>
                    <a:pt x="836853" y="344424"/>
                  </a:moveTo>
                  <a:lnTo>
                    <a:pt x="835469" y="341820"/>
                  </a:lnTo>
                  <a:lnTo>
                    <a:pt x="834339" y="340042"/>
                  </a:lnTo>
                  <a:lnTo>
                    <a:pt x="831430" y="340728"/>
                  </a:lnTo>
                  <a:lnTo>
                    <a:pt x="832815" y="342201"/>
                  </a:lnTo>
                  <a:lnTo>
                    <a:pt x="833678" y="344487"/>
                  </a:lnTo>
                  <a:lnTo>
                    <a:pt x="836853" y="344424"/>
                  </a:lnTo>
                  <a:close/>
                </a:path>
                <a:path w="950595" h="972820">
                  <a:moveTo>
                    <a:pt x="907719" y="385051"/>
                  </a:moveTo>
                  <a:lnTo>
                    <a:pt x="907592" y="384276"/>
                  </a:lnTo>
                  <a:lnTo>
                    <a:pt x="907402" y="383451"/>
                  </a:lnTo>
                  <a:lnTo>
                    <a:pt x="906233" y="382866"/>
                  </a:lnTo>
                  <a:lnTo>
                    <a:pt x="905510" y="382181"/>
                  </a:lnTo>
                  <a:lnTo>
                    <a:pt x="905027" y="382917"/>
                  </a:lnTo>
                  <a:lnTo>
                    <a:pt x="904163" y="383692"/>
                  </a:lnTo>
                  <a:lnTo>
                    <a:pt x="904201" y="384390"/>
                  </a:lnTo>
                  <a:lnTo>
                    <a:pt x="904278" y="385292"/>
                  </a:lnTo>
                  <a:lnTo>
                    <a:pt x="905103" y="386118"/>
                  </a:lnTo>
                  <a:lnTo>
                    <a:pt x="906081" y="387769"/>
                  </a:lnTo>
                  <a:lnTo>
                    <a:pt x="906881" y="386041"/>
                  </a:lnTo>
                  <a:lnTo>
                    <a:pt x="907719" y="385051"/>
                  </a:lnTo>
                  <a:close/>
                </a:path>
                <a:path w="950595" h="972820">
                  <a:moveTo>
                    <a:pt x="914438" y="355663"/>
                  </a:moveTo>
                  <a:lnTo>
                    <a:pt x="911923" y="355650"/>
                  </a:lnTo>
                  <a:lnTo>
                    <a:pt x="910386" y="355625"/>
                  </a:lnTo>
                  <a:lnTo>
                    <a:pt x="907986" y="355612"/>
                  </a:lnTo>
                  <a:lnTo>
                    <a:pt x="909840" y="357098"/>
                  </a:lnTo>
                  <a:lnTo>
                    <a:pt x="912698" y="359295"/>
                  </a:lnTo>
                  <a:lnTo>
                    <a:pt x="913295" y="358051"/>
                  </a:lnTo>
                  <a:lnTo>
                    <a:pt x="914438" y="355663"/>
                  </a:lnTo>
                  <a:close/>
                </a:path>
                <a:path w="950595" h="972820">
                  <a:moveTo>
                    <a:pt x="949972" y="532879"/>
                  </a:moveTo>
                  <a:lnTo>
                    <a:pt x="945438" y="532066"/>
                  </a:lnTo>
                  <a:lnTo>
                    <a:pt x="945349" y="532498"/>
                  </a:lnTo>
                  <a:lnTo>
                    <a:pt x="945134" y="533361"/>
                  </a:lnTo>
                  <a:lnTo>
                    <a:pt x="946391" y="534250"/>
                  </a:lnTo>
                  <a:lnTo>
                    <a:pt x="947686" y="535203"/>
                  </a:lnTo>
                  <a:lnTo>
                    <a:pt x="949972" y="53287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97">
              <a:extLst>
                <a:ext uri="{FF2B5EF4-FFF2-40B4-BE49-F238E27FC236}">
                  <a16:creationId xmlns:a16="http://schemas.microsoft.com/office/drawing/2014/main" id="{7AB7890B-AA37-6A2B-5A70-0B151ECCA305}"/>
                </a:ext>
              </a:extLst>
            </p:cNvPr>
            <p:cNvSpPr/>
            <p:nvPr/>
          </p:nvSpPr>
          <p:spPr>
            <a:xfrm>
              <a:off x="2023866" y="2956536"/>
              <a:ext cx="780951" cy="656965"/>
            </a:xfrm>
            <a:custGeom>
              <a:avLst/>
              <a:gdLst/>
              <a:ahLst/>
              <a:cxnLst/>
              <a:rect l="l" t="t" r="r" b="b"/>
              <a:pathLst>
                <a:path w="1003935" h="960754">
                  <a:moveTo>
                    <a:pt x="2603" y="376516"/>
                  </a:moveTo>
                  <a:lnTo>
                    <a:pt x="2476" y="375577"/>
                  </a:lnTo>
                  <a:lnTo>
                    <a:pt x="1536" y="374929"/>
                  </a:lnTo>
                  <a:lnTo>
                    <a:pt x="1384" y="375031"/>
                  </a:lnTo>
                  <a:lnTo>
                    <a:pt x="838" y="375361"/>
                  </a:lnTo>
                  <a:lnTo>
                    <a:pt x="190" y="375907"/>
                  </a:lnTo>
                  <a:lnTo>
                    <a:pt x="88" y="376491"/>
                  </a:lnTo>
                  <a:lnTo>
                    <a:pt x="0" y="377126"/>
                  </a:lnTo>
                  <a:lnTo>
                    <a:pt x="444" y="377863"/>
                  </a:lnTo>
                  <a:lnTo>
                    <a:pt x="685" y="378548"/>
                  </a:lnTo>
                  <a:lnTo>
                    <a:pt x="1574" y="378002"/>
                  </a:lnTo>
                  <a:lnTo>
                    <a:pt x="2019" y="377748"/>
                  </a:lnTo>
                  <a:lnTo>
                    <a:pt x="2222" y="377151"/>
                  </a:lnTo>
                  <a:lnTo>
                    <a:pt x="2603" y="376516"/>
                  </a:lnTo>
                  <a:close/>
                </a:path>
                <a:path w="1003935" h="960754">
                  <a:moveTo>
                    <a:pt x="64719" y="269786"/>
                  </a:moveTo>
                  <a:lnTo>
                    <a:pt x="64439" y="266814"/>
                  </a:lnTo>
                  <a:lnTo>
                    <a:pt x="62928" y="268058"/>
                  </a:lnTo>
                  <a:lnTo>
                    <a:pt x="61976" y="268808"/>
                  </a:lnTo>
                  <a:lnTo>
                    <a:pt x="61061" y="269582"/>
                  </a:lnTo>
                  <a:lnTo>
                    <a:pt x="63779" y="270535"/>
                  </a:lnTo>
                  <a:lnTo>
                    <a:pt x="64719" y="269786"/>
                  </a:lnTo>
                  <a:close/>
                </a:path>
                <a:path w="1003935" h="960754">
                  <a:moveTo>
                    <a:pt x="105448" y="394919"/>
                  </a:moveTo>
                  <a:lnTo>
                    <a:pt x="105194" y="394804"/>
                  </a:lnTo>
                  <a:lnTo>
                    <a:pt x="104686" y="394614"/>
                  </a:lnTo>
                  <a:lnTo>
                    <a:pt x="104051" y="395452"/>
                  </a:lnTo>
                  <a:lnTo>
                    <a:pt x="103441" y="396303"/>
                  </a:lnTo>
                  <a:lnTo>
                    <a:pt x="102806" y="397154"/>
                  </a:lnTo>
                  <a:lnTo>
                    <a:pt x="102984" y="397357"/>
                  </a:lnTo>
                  <a:lnTo>
                    <a:pt x="103339" y="397776"/>
                  </a:lnTo>
                  <a:lnTo>
                    <a:pt x="103898" y="397522"/>
                  </a:lnTo>
                  <a:lnTo>
                    <a:pt x="104686" y="397408"/>
                  </a:lnTo>
                  <a:lnTo>
                    <a:pt x="105346" y="396430"/>
                  </a:lnTo>
                  <a:lnTo>
                    <a:pt x="105321" y="395617"/>
                  </a:lnTo>
                  <a:lnTo>
                    <a:pt x="105448" y="394919"/>
                  </a:lnTo>
                  <a:close/>
                </a:path>
                <a:path w="1003935" h="960754">
                  <a:moveTo>
                    <a:pt x="115176" y="356285"/>
                  </a:moveTo>
                  <a:lnTo>
                    <a:pt x="114782" y="355434"/>
                  </a:lnTo>
                  <a:lnTo>
                    <a:pt x="114325" y="354622"/>
                  </a:lnTo>
                  <a:lnTo>
                    <a:pt x="113880" y="353809"/>
                  </a:lnTo>
                  <a:lnTo>
                    <a:pt x="113563" y="353974"/>
                  </a:lnTo>
                  <a:lnTo>
                    <a:pt x="112953" y="354291"/>
                  </a:lnTo>
                  <a:lnTo>
                    <a:pt x="113385" y="355117"/>
                  </a:lnTo>
                  <a:lnTo>
                    <a:pt x="114236" y="356793"/>
                  </a:lnTo>
                  <a:lnTo>
                    <a:pt x="114541" y="356616"/>
                  </a:lnTo>
                  <a:lnTo>
                    <a:pt x="115176" y="356285"/>
                  </a:lnTo>
                  <a:close/>
                </a:path>
                <a:path w="1003935" h="960754">
                  <a:moveTo>
                    <a:pt x="158013" y="608901"/>
                  </a:moveTo>
                  <a:lnTo>
                    <a:pt x="157594" y="608037"/>
                  </a:lnTo>
                  <a:lnTo>
                    <a:pt x="157391" y="607631"/>
                  </a:lnTo>
                  <a:lnTo>
                    <a:pt x="156616" y="608139"/>
                  </a:lnTo>
                  <a:lnTo>
                    <a:pt x="155867" y="608647"/>
                  </a:lnTo>
                  <a:lnTo>
                    <a:pt x="155105" y="609155"/>
                  </a:lnTo>
                  <a:lnTo>
                    <a:pt x="155435" y="609752"/>
                  </a:lnTo>
                  <a:lnTo>
                    <a:pt x="155600" y="610019"/>
                  </a:lnTo>
                  <a:lnTo>
                    <a:pt x="156413" y="609650"/>
                  </a:lnTo>
                  <a:lnTo>
                    <a:pt x="158013" y="608901"/>
                  </a:lnTo>
                  <a:close/>
                </a:path>
                <a:path w="1003935" h="960754">
                  <a:moveTo>
                    <a:pt x="164617" y="499249"/>
                  </a:moveTo>
                  <a:lnTo>
                    <a:pt x="160756" y="495744"/>
                  </a:lnTo>
                  <a:lnTo>
                    <a:pt x="161251" y="498729"/>
                  </a:lnTo>
                  <a:lnTo>
                    <a:pt x="161734" y="499948"/>
                  </a:lnTo>
                  <a:lnTo>
                    <a:pt x="164617" y="499249"/>
                  </a:lnTo>
                  <a:close/>
                </a:path>
                <a:path w="1003935" h="960754">
                  <a:moveTo>
                    <a:pt x="186309" y="93878"/>
                  </a:moveTo>
                  <a:lnTo>
                    <a:pt x="186283" y="93091"/>
                  </a:lnTo>
                  <a:lnTo>
                    <a:pt x="186182" y="92290"/>
                  </a:lnTo>
                  <a:lnTo>
                    <a:pt x="186105" y="91503"/>
                  </a:lnTo>
                  <a:lnTo>
                    <a:pt x="185623" y="91579"/>
                  </a:lnTo>
                  <a:lnTo>
                    <a:pt x="185153" y="91643"/>
                  </a:lnTo>
                  <a:lnTo>
                    <a:pt x="184696" y="91719"/>
                  </a:lnTo>
                  <a:lnTo>
                    <a:pt x="185089" y="93306"/>
                  </a:lnTo>
                  <a:lnTo>
                    <a:pt x="185356" y="94081"/>
                  </a:lnTo>
                  <a:lnTo>
                    <a:pt x="186309" y="93941"/>
                  </a:lnTo>
                  <a:close/>
                </a:path>
                <a:path w="1003935" h="960754">
                  <a:moveTo>
                    <a:pt x="193433" y="357276"/>
                  </a:moveTo>
                  <a:lnTo>
                    <a:pt x="191947" y="356704"/>
                  </a:lnTo>
                  <a:lnTo>
                    <a:pt x="188950" y="355612"/>
                  </a:lnTo>
                  <a:lnTo>
                    <a:pt x="188506" y="356641"/>
                  </a:lnTo>
                  <a:lnTo>
                    <a:pt x="189928" y="357314"/>
                  </a:lnTo>
                  <a:lnTo>
                    <a:pt x="192773" y="358698"/>
                  </a:lnTo>
                  <a:lnTo>
                    <a:pt x="192976" y="358216"/>
                  </a:lnTo>
                  <a:lnTo>
                    <a:pt x="193433" y="357276"/>
                  </a:lnTo>
                  <a:close/>
                </a:path>
                <a:path w="1003935" h="960754">
                  <a:moveTo>
                    <a:pt x="194640" y="460032"/>
                  </a:moveTo>
                  <a:lnTo>
                    <a:pt x="194525" y="459701"/>
                  </a:lnTo>
                  <a:lnTo>
                    <a:pt x="194424" y="459359"/>
                  </a:lnTo>
                  <a:lnTo>
                    <a:pt x="194297" y="459016"/>
                  </a:lnTo>
                  <a:lnTo>
                    <a:pt x="193040" y="459409"/>
                  </a:lnTo>
                  <a:lnTo>
                    <a:pt x="190525" y="460235"/>
                  </a:lnTo>
                  <a:lnTo>
                    <a:pt x="190576" y="460552"/>
                  </a:lnTo>
                  <a:lnTo>
                    <a:pt x="190639" y="461213"/>
                  </a:lnTo>
                  <a:lnTo>
                    <a:pt x="193306" y="460425"/>
                  </a:lnTo>
                  <a:lnTo>
                    <a:pt x="194640" y="460032"/>
                  </a:lnTo>
                  <a:close/>
                </a:path>
                <a:path w="1003935" h="960754">
                  <a:moveTo>
                    <a:pt x="196481" y="295567"/>
                  </a:moveTo>
                  <a:lnTo>
                    <a:pt x="195821" y="295173"/>
                  </a:lnTo>
                  <a:lnTo>
                    <a:pt x="195465" y="294779"/>
                  </a:lnTo>
                  <a:lnTo>
                    <a:pt x="194983" y="295262"/>
                  </a:lnTo>
                  <a:lnTo>
                    <a:pt x="194208" y="295681"/>
                  </a:lnTo>
                  <a:lnTo>
                    <a:pt x="194017" y="296710"/>
                  </a:lnTo>
                  <a:lnTo>
                    <a:pt x="194716" y="297319"/>
                  </a:lnTo>
                  <a:lnTo>
                    <a:pt x="195478" y="298500"/>
                  </a:lnTo>
                  <a:lnTo>
                    <a:pt x="196024" y="297205"/>
                  </a:lnTo>
                  <a:lnTo>
                    <a:pt x="196481" y="296583"/>
                  </a:lnTo>
                  <a:lnTo>
                    <a:pt x="196481" y="295567"/>
                  </a:lnTo>
                  <a:close/>
                </a:path>
                <a:path w="1003935" h="960754">
                  <a:moveTo>
                    <a:pt x="199796" y="578116"/>
                  </a:moveTo>
                  <a:lnTo>
                    <a:pt x="199745" y="577672"/>
                  </a:lnTo>
                  <a:lnTo>
                    <a:pt x="199707" y="577202"/>
                  </a:lnTo>
                  <a:lnTo>
                    <a:pt x="199656" y="576757"/>
                  </a:lnTo>
                  <a:lnTo>
                    <a:pt x="198488" y="576872"/>
                  </a:lnTo>
                  <a:lnTo>
                    <a:pt x="197294" y="576973"/>
                  </a:lnTo>
                  <a:lnTo>
                    <a:pt x="196113" y="577062"/>
                  </a:lnTo>
                  <a:lnTo>
                    <a:pt x="196100" y="577596"/>
                  </a:lnTo>
                  <a:lnTo>
                    <a:pt x="196100" y="578142"/>
                  </a:lnTo>
                  <a:lnTo>
                    <a:pt x="196088" y="578675"/>
                  </a:lnTo>
                  <a:lnTo>
                    <a:pt x="197332" y="578497"/>
                  </a:lnTo>
                  <a:lnTo>
                    <a:pt x="199796" y="578116"/>
                  </a:lnTo>
                  <a:close/>
                </a:path>
                <a:path w="1003935" h="960754">
                  <a:moveTo>
                    <a:pt x="213690" y="654253"/>
                  </a:moveTo>
                  <a:lnTo>
                    <a:pt x="213118" y="654177"/>
                  </a:lnTo>
                  <a:lnTo>
                    <a:pt x="212598" y="654011"/>
                  </a:lnTo>
                  <a:lnTo>
                    <a:pt x="212140" y="654126"/>
                  </a:lnTo>
                  <a:lnTo>
                    <a:pt x="211899" y="654138"/>
                  </a:lnTo>
                  <a:lnTo>
                    <a:pt x="211810" y="654710"/>
                  </a:lnTo>
                  <a:lnTo>
                    <a:pt x="211658" y="655027"/>
                  </a:lnTo>
                  <a:lnTo>
                    <a:pt x="212178" y="655167"/>
                  </a:lnTo>
                  <a:lnTo>
                    <a:pt x="212674" y="655370"/>
                  </a:lnTo>
                  <a:lnTo>
                    <a:pt x="213182" y="655383"/>
                  </a:lnTo>
                  <a:lnTo>
                    <a:pt x="213309" y="655383"/>
                  </a:lnTo>
                  <a:lnTo>
                    <a:pt x="213461" y="654786"/>
                  </a:lnTo>
                  <a:lnTo>
                    <a:pt x="213690" y="654253"/>
                  </a:lnTo>
                  <a:close/>
                </a:path>
                <a:path w="1003935" h="960754">
                  <a:moveTo>
                    <a:pt x="233870" y="552907"/>
                  </a:moveTo>
                  <a:lnTo>
                    <a:pt x="233006" y="552284"/>
                  </a:lnTo>
                  <a:lnTo>
                    <a:pt x="232270" y="553123"/>
                  </a:lnTo>
                  <a:lnTo>
                    <a:pt x="231571" y="553961"/>
                  </a:lnTo>
                  <a:lnTo>
                    <a:pt x="230835" y="554786"/>
                  </a:lnTo>
                  <a:lnTo>
                    <a:pt x="231902" y="555586"/>
                  </a:lnTo>
                  <a:lnTo>
                    <a:pt x="233210" y="553796"/>
                  </a:lnTo>
                  <a:lnTo>
                    <a:pt x="233870" y="552907"/>
                  </a:lnTo>
                  <a:close/>
                </a:path>
                <a:path w="1003935" h="960754">
                  <a:moveTo>
                    <a:pt x="280225" y="280174"/>
                  </a:moveTo>
                  <a:lnTo>
                    <a:pt x="280060" y="279781"/>
                  </a:lnTo>
                  <a:lnTo>
                    <a:pt x="279908" y="279400"/>
                  </a:lnTo>
                  <a:lnTo>
                    <a:pt x="279742" y="279031"/>
                  </a:lnTo>
                  <a:lnTo>
                    <a:pt x="278599" y="279539"/>
                  </a:lnTo>
                  <a:lnTo>
                    <a:pt x="277482" y="280060"/>
                  </a:lnTo>
                  <a:lnTo>
                    <a:pt x="276352" y="280555"/>
                  </a:lnTo>
                  <a:lnTo>
                    <a:pt x="276504" y="280911"/>
                  </a:lnTo>
                  <a:lnTo>
                    <a:pt x="276644" y="281254"/>
                  </a:lnTo>
                  <a:lnTo>
                    <a:pt x="276796" y="281597"/>
                  </a:lnTo>
                  <a:lnTo>
                    <a:pt x="277939" y="281127"/>
                  </a:lnTo>
                  <a:lnTo>
                    <a:pt x="279082" y="280644"/>
                  </a:lnTo>
                  <a:lnTo>
                    <a:pt x="280225" y="280174"/>
                  </a:lnTo>
                  <a:close/>
                </a:path>
                <a:path w="1003935" h="960754">
                  <a:moveTo>
                    <a:pt x="288264" y="857897"/>
                  </a:moveTo>
                  <a:lnTo>
                    <a:pt x="287832" y="857059"/>
                  </a:lnTo>
                  <a:lnTo>
                    <a:pt x="287629" y="856589"/>
                  </a:lnTo>
                  <a:lnTo>
                    <a:pt x="284848" y="858151"/>
                  </a:lnTo>
                  <a:lnTo>
                    <a:pt x="285089" y="858596"/>
                  </a:lnTo>
                  <a:lnTo>
                    <a:pt x="285305" y="859015"/>
                  </a:lnTo>
                  <a:lnTo>
                    <a:pt x="285546" y="859459"/>
                  </a:lnTo>
                  <a:lnTo>
                    <a:pt x="286435" y="858977"/>
                  </a:lnTo>
                  <a:lnTo>
                    <a:pt x="287350" y="858545"/>
                  </a:lnTo>
                  <a:lnTo>
                    <a:pt x="288188" y="857986"/>
                  </a:lnTo>
                  <a:close/>
                </a:path>
                <a:path w="1003935" h="960754">
                  <a:moveTo>
                    <a:pt x="290550" y="852805"/>
                  </a:moveTo>
                  <a:lnTo>
                    <a:pt x="289941" y="852119"/>
                  </a:lnTo>
                  <a:lnTo>
                    <a:pt x="289369" y="851408"/>
                  </a:lnTo>
                  <a:lnTo>
                    <a:pt x="288683" y="850722"/>
                  </a:lnTo>
                  <a:lnTo>
                    <a:pt x="287947" y="851230"/>
                  </a:lnTo>
                  <a:lnTo>
                    <a:pt x="288417" y="852068"/>
                  </a:lnTo>
                  <a:lnTo>
                    <a:pt x="288886" y="852855"/>
                  </a:lnTo>
                  <a:lnTo>
                    <a:pt x="289369" y="853630"/>
                  </a:lnTo>
                  <a:lnTo>
                    <a:pt x="289763" y="853363"/>
                  </a:lnTo>
                  <a:lnTo>
                    <a:pt x="290550" y="852805"/>
                  </a:lnTo>
                  <a:close/>
                </a:path>
                <a:path w="1003935" h="960754">
                  <a:moveTo>
                    <a:pt x="304152" y="41871"/>
                  </a:moveTo>
                  <a:lnTo>
                    <a:pt x="302933" y="40208"/>
                  </a:lnTo>
                  <a:lnTo>
                    <a:pt x="302209" y="39204"/>
                  </a:lnTo>
                  <a:lnTo>
                    <a:pt x="301498" y="38201"/>
                  </a:lnTo>
                  <a:lnTo>
                    <a:pt x="300647" y="40551"/>
                  </a:lnTo>
                  <a:lnTo>
                    <a:pt x="301320" y="41668"/>
                  </a:lnTo>
                  <a:lnTo>
                    <a:pt x="304152" y="41871"/>
                  </a:lnTo>
                  <a:close/>
                </a:path>
                <a:path w="1003935" h="960754">
                  <a:moveTo>
                    <a:pt x="306311" y="959053"/>
                  </a:moveTo>
                  <a:lnTo>
                    <a:pt x="304977" y="957160"/>
                  </a:lnTo>
                  <a:lnTo>
                    <a:pt x="303809" y="956945"/>
                  </a:lnTo>
                  <a:lnTo>
                    <a:pt x="301891" y="958570"/>
                  </a:lnTo>
                  <a:lnTo>
                    <a:pt x="303390" y="960069"/>
                  </a:lnTo>
                  <a:lnTo>
                    <a:pt x="304495" y="960666"/>
                  </a:lnTo>
                  <a:lnTo>
                    <a:pt x="306311" y="959053"/>
                  </a:lnTo>
                  <a:close/>
                </a:path>
                <a:path w="1003935" h="960754">
                  <a:moveTo>
                    <a:pt x="315785" y="564769"/>
                  </a:moveTo>
                  <a:lnTo>
                    <a:pt x="315772" y="564375"/>
                  </a:lnTo>
                  <a:lnTo>
                    <a:pt x="315747" y="563981"/>
                  </a:lnTo>
                  <a:lnTo>
                    <a:pt x="315747" y="563587"/>
                  </a:lnTo>
                  <a:lnTo>
                    <a:pt x="312674" y="563841"/>
                  </a:lnTo>
                  <a:lnTo>
                    <a:pt x="312699" y="564451"/>
                  </a:lnTo>
                  <a:lnTo>
                    <a:pt x="312724" y="564756"/>
                  </a:lnTo>
                  <a:lnTo>
                    <a:pt x="313740" y="564756"/>
                  </a:lnTo>
                  <a:lnTo>
                    <a:pt x="314756" y="564769"/>
                  </a:lnTo>
                  <a:lnTo>
                    <a:pt x="315785" y="564769"/>
                  </a:lnTo>
                  <a:close/>
                </a:path>
                <a:path w="1003935" h="960754">
                  <a:moveTo>
                    <a:pt x="350215" y="2921"/>
                  </a:moveTo>
                  <a:lnTo>
                    <a:pt x="349605" y="1955"/>
                  </a:lnTo>
                  <a:lnTo>
                    <a:pt x="348399" y="0"/>
                  </a:lnTo>
                  <a:lnTo>
                    <a:pt x="347332" y="685"/>
                  </a:lnTo>
                  <a:lnTo>
                    <a:pt x="347903" y="1676"/>
                  </a:lnTo>
                  <a:lnTo>
                    <a:pt x="348462" y="2654"/>
                  </a:lnTo>
                  <a:lnTo>
                    <a:pt x="349034" y="3644"/>
                  </a:lnTo>
                  <a:lnTo>
                    <a:pt x="349415" y="3403"/>
                  </a:lnTo>
                  <a:lnTo>
                    <a:pt x="350215" y="2921"/>
                  </a:lnTo>
                  <a:close/>
                </a:path>
                <a:path w="1003935" h="960754">
                  <a:moveTo>
                    <a:pt x="375551" y="732307"/>
                  </a:moveTo>
                  <a:lnTo>
                    <a:pt x="375005" y="731926"/>
                  </a:lnTo>
                  <a:lnTo>
                    <a:pt x="374497" y="731393"/>
                  </a:lnTo>
                  <a:lnTo>
                    <a:pt x="373900" y="731215"/>
                  </a:lnTo>
                  <a:lnTo>
                    <a:pt x="373659" y="731151"/>
                  </a:lnTo>
                  <a:lnTo>
                    <a:pt x="372872" y="731939"/>
                  </a:lnTo>
                  <a:lnTo>
                    <a:pt x="372999" y="732828"/>
                  </a:lnTo>
                  <a:lnTo>
                    <a:pt x="373494" y="733361"/>
                  </a:lnTo>
                  <a:lnTo>
                    <a:pt x="374091" y="734339"/>
                  </a:lnTo>
                  <a:lnTo>
                    <a:pt x="375158" y="732840"/>
                  </a:lnTo>
                  <a:lnTo>
                    <a:pt x="375551" y="732307"/>
                  </a:lnTo>
                  <a:close/>
                </a:path>
                <a:path w="1003935" h="960754">
                  <a:moveTo>
                    <a:pt x="405752" y="922553"/>
                  </a:moveTo>
                  <a:lnTo>
                    <a:pt x="405663" y="922235"/>
                  </a:lnTo>
                  <a:lnTo>
                    <a:pt x="405599" y="921880"/>
                  </a:lnTo>
                  <a:lnTo>
                    <a:pt x="405523" y="921562"/>
                  </a:lnTo>
                  <a:lnTo>
                    <a:pt x="404456" y="921664"/>
                  </a:lnTo>
                  <a:lnTo>
                    <a:pt x="403377" y="921778"/>
                  </a:lnTo>
                  <a:lnTo>
                    <a:pt x="402297" y="921880"/>
                  </a:lnTo>
                  <a:lnTo>
                    <a:pt x="402323" y="922375"/>
                  </a:lnTo>
                  <a:lnTo>
                    <a:pt x="402361" y="922896"/>
                  </a:lnTo>
                  <a:lnTo>
                    <a:pt x="402386" y="923429"/>
                  </a:lnTo>
                  <a:lnTo>
                    <a:pt x="403517" y="923124"/>
                  </a:lnTo>
                  <a:lnTo>
                    <a:pt x="404622" y="922832"/>
                  </a:lnTo>
                  <a:lnTo>
                    <a:pt x="405752" y="922553"/>
                  </a:lnTo>
                  <a:close/>
                </a:path>
                <a:path w="1003935" h="960754">
                  <a:moveTo>
                    <a:pt x="421462" y="231254"/>
                  </a:moveTo>
                  <a:lnTo>
                    <a:pt x="421360" y="230936"/>
                  </a:lnTo>
                  <a:lnTo>
                    <a:pt x="421220" y="230301"/>
                  </a:lnTo>
                  <a:lnTo>
                    <a:pt x="420243" y="230517"/>
                  </a:lnTo>
                  <a:lnTo>
                    <a:pt x="419265" y="230759"/>
                  </a:lnTo>
                  <a:lnTo>
                    <a:pt x="418312" y="230962"/>
                  </a:lnTo>
                  <a:lnTo>
                    <a:pt x="418388" y="231305"/>
                  </a:lnTo>
                  <a:lnTo>
                    <a:pt x="418490" y="231673"/>
                  </a:lnTo>
                  <a:lnTo>
                    <a:pt x="418566" y="232029"/>
                  </a:lnTo>
                  <a:lnTo>
                    <a:pt x="419531" y="231775"/>
                  </a:lnTo>
                  <a:lnTo>
                    <a:pt x="420484" y="231508"/>
                  </a:lnTo>
                  <a:lnTo>
                    <a:pt x="421462" y="231254"/>
                  </a:lnTo>
                  <a:close/>
                </a:path>
                <a:path w="1003935" h="960754">
                  <a:moveTo>
                    <a:pt x="425513" y="227152"/>
                  </a:moveTo>
                  <a:lnTo>
                    <a:pt x="425157" y="226631"/>
                  </a:lnTo>
                  <a:lnTo>
                    <a:pt x="424878" y="225971"/>
                  </a:lnTo>
                  <a:lnTo>
                    <a:pt x="424180" y="225488"/>
                  </a:lnTo>
                  <a:lnTo>
                    <a:pt x="423545" y="226021"/>
                  </a:lnTo>
                  <a:lnTo>
                    <a:pt x="421640" y="226949"/>
                  </a:lnTo>
                  <a:lnTo>
                    <a:pt x="422935" y="227304"/>
                  </a:lnTo>
                  <a:lnTo>
                    <a:pt x="423481" y="227558"/>
                  </a:lnTo>
                  <a:lnTo>
                    <a:pt x="424040" y="227571"/>
                  </a:lnTo>
                  <a:lnTo>
                    <a:pt x="424522" y="227584"/>
                  </a:lnTo>
                  <a:lnTo>
                    <a:pt x="425030" y="227304"/>
                  </a:lnTo>
                  <a:lnTo>
                    <a:pt x="425513" y="227152"/>
                  </a:lnTo>
                  <a:close/>
                </a:path>
                <a:path w="1003935" h="960754">
                  <a:moveTo>
                    <a:pt x="427113" y="897432"/>
                  </a:moveTo>
                  <a:lnTo>
                    <a:pt x="426415" y="896670"/>
                  </a:lnTo>
                  <a:lnTo>
                    <a:pt x="425970" y="896188"/>
                  </a:lnTo>
                  <a:lnTo>
                    <a:pt x="425450" y="896620"/>
                  </a:lnTo>
                  <a:lnTo>
                    <a:pt x="424840" y="896899"/>
                  </a:lnTo>
                  <a:lnTo>
                    <a:pt x="424751" y="897293"/>
                  </a:lnTo>
                  <a:lnTo>
                    <a:pt x="424688" y="897610"/>
                  </a:lnTo>
                  <a:lnTo>
                    <a:pt x="425373" y="898448"/>
                  </a:lnTo>
                  <a:lnTo>
                    <a:pt x="425551" y="898385"/>
                  </a:lnTo>
                  <a:lnTo>
                    <a:pt x="426123" y="898220"/>
                  </a:lnTo>
                  <a:lnTo>
                    <a:pt x="426605" y="897775"/>
                  </a:lnTo>
                  <a:lnTo>
                    <a:pt x="427113" y="897432"/>
                  </a:lnTo>
                  <a:close/>
                </a:path>
                <a:path w="1003935" h="960754">
                  <a:moveTo>
                    <a:pt x="427812" y="796620"/>
                  </a:moveTo>
                  <a:lnTo>
                    <a:pt x="427659" y="796264"/>
                  </a:lnTo>
                  <a:lnTo>
                    <a:pt x="427469" y="795655"/>
                  </a:lnTo>
                  <a:lnTo>
                    <a:pt x="426935" y="795007"/>
                  </a:lnTo>
                  <a:lnTo>
                    <a:pt x="426351" y="794740"/>
                  </a:lnTo>
                  <a:lnTo>
                    <a:pt x="426135" y="794626"/>
                  </a:lnTo>
                  <a:lnTo>
                    <a:pt x="425450" y="795426"/>
                  </a:lnTo>
                  <a:lnTo>
                    <a:pt x="424967" y="795820"/>
                  </a:lnTo>
                  <a:lnTo>
                    <a:pt x="425437" y="796340"/>
                  </a:lnTo>
                  <a:lnTo>
                    <a:pt x="425869" y="796861"/>
                  </a:lnTo>
                  <a:lnTo>
                    <a:pt x="426872" y="798017"/>
                  </a:lnTo>
                  <a:lnTo>
                    <a:pt x="427278" y="797204"/>
                  </a:lnTo>
                  <a:lnTo>
                    <a:pt x="427812" y="796620"/>
                  </a:lnTo>
                  <a:close/>
                </a:path>
                <a:path w="1003935" h="960754">
                  <a:moveTo>
                    <a:pt x="442696" y="135521"/>
                  </a:moveTo>
                  <a:lnTo>
                    <a:pt x="442620" y="135229"/>
                  </a:lnTo>
                  <a:lnTo>
                    <a:pt x="442493" y="134810"/>
                  </a:lnTo>
                  <a:lnTo>
                    <a:pt x="441934" y="134353"/>
                  </a:lnTo>
                  <a:lnTo>
                    <a:pt x="441477" y="134213"/>
                  </a:lnTo>
                  <a:lnTo>
                    <a:pt x="441286" y="134150"/>
                  </a:lnTo>
                  <a:lnTo>
                    <a:pt x="440880" y="134835"/>
                  </a:lnTo>
                  <a:lnTo>
                    <a:pt x="440423" y="135331"/>
                  </a:lnTo>
                  <a:lnTo>
                    <a:pt x="441007" y="135763"/>
                  </a:lnTo>
                  <a:lnTo>
                    <a:pt x="441401" y="136093"/>
                  </a:lnTo>
                  <a:lnTo>
                    <a:pt x="441833" y="136398"/>
                  </a:lnTo>
                  <a:lnTo>
                    <a:pt x="442099" y="136004"/>
                  </a:lnTo>
                  <a:lnTo>
                    <a:pt x="442696" y="135521"/>
                  </a:lnTo>
                  <a:close/>
                </a:path>
                <a:path w="1003935" h="960754">
                  <a:moveTo>
                    <a:pt x="447052" y="489800"/>
                  </a:moveTo>
                  <a:lnTo>
                    <a:pt x="446506" y="489115"/>
                  </a:lnTo>
                  <a:lnTo>
                    <a:pt x="446252" y="488505"/>
                  </a:lnTo>
                  <a:lnTo>
                    <a:pt x="445668" y="488759"/>
                  </a:lnTo>
                  <a:lnTo>
                    <a:pt x="444830" y="488873"/>
                  </a:lnTo>
                  <a:lnTo>
                    <a:pt x="444538" y="489318"/>
                  </a:lnTo>
                  <a:lnTo>
                    <a:pt x="444296" y="489712"/>
                  </a:lnTo>
                  <a:lnTo>
                    <a:pt x="444665" y="490512"/>
                  </a:lnTo>
                  <a:lnTo>
                    <a:pt x="444868" y="491655"/>
                  </a:lnTo>
                  <a:lnTo>
                    <a:pt x="445897" y="490994"/>
                  </a:lnTo>
                  <a:lnTo>
                    <a:pt x="446747" y="490753"/>
                  </a:lnTo>
                  <a:lnTo>
                    <a:pt x="447052" y="489800"/>
                  </a:lnTo>
                  <a:close/>
                </a:path>
                <a:path w="1003935" h="960754">
                  <a:moveTo>
                    <a:pt x="459816" y="790282"/>
                  </a:moveTo>
                  <a:lnTo>
                    <a:pt x="459536" y="789876"/>
                  </a:lnTo>
                  <a:lnTo>
                    <a:pt x="459320" y="789190"/>
                  </a:lnTo>
                  <a:lnTo>
                    <a:pt x="458939" y="789114"/>
                  </a:lnTo>
                  <a:lnTo>
                    <a:pt x="458558" y="789012"/>
                  </a:lnTo>
                  <a:lnTo>
                    <a:pt x="458038" y="789444"/>
                  </a:lnTo>
                  <a:lnTo>
                    <a:pt x="457288" y="789762"/>
                  </a:lnTo>
                  <a:lnTo>
                    <a:pt x="457796" y="790333"/>
                  </a:lnTo>
                  <a:lnTo>
                    <a:pt x="458114" y="790956"/>
                  </a:lnTo>
                  <a:lnTo>
                    <a:pt x="458508" y="790994"/>
                  </a:lnTo>
                  <a:lnTo>
                    <a:pt x="458889" y="791057"/>
                  </a:lnTo>
                  <a:lnTo>
                    <a:pt x="459371" y="790549"/>
                  </a:lnTo>
                  <a:lnTo>
                    <a:pt x="459816" y="790282"/>
                  </a:lnTo>
                  <a:close/>
                </a:path>
                <a:path w="1003935" h="960754">
                  <a:moveTo>
                    <a:pt x="506831" y="939888"/>
                  </a:moveTo>
                  <a:lnTo>
                    <a:pt x="506539" y="939558"/>
                  </a:lnTo>
                  <a:lnTo>
                    <a:pt x="505904" y="938936"/>
                  </a:lnTo>
                  <a:lnTo>
                    <a:pt x="505345" y="939304"/>
                  </a:lnTo>
                  <a:lnTo>
                    <a:pt x="504482" y="939546"/>
                  </a:lnTo>
                  <a:lnTo>
                    <a:pt x="504240" y="940066"/>
                  </a:lnTo>
                  <a:lnTo>
                    <a:pt x="503974" y="940689"/>
                  </a:lnTo>
                  <a:lnTo>
                    <a:pt x="504151" y="941552"/>
                  </a:lnTo>
                  <a:lnTo>
                    <a:pt x="504151" y="943724"/>
                  </a:lnTo>
                  <a:lnTo>
                    <a:pt x="505574" y="941692"/>
                  </a:lnTo>
                  <a:lnTo>
                    <a:pt x="506196" y="940790"/>
                  </a:lnTo>
                  <a:lnTo>
                    <a:pt x="506831" y="939888"/>
                  </a:lnTo>
                  <a:close/>
                </a:path>
                <a:path w="1003935" h="960754">
                  <a:moveTo>
                    <a:pt x="506933" y="335648"/>
                  </a:moveTo>
                  <a:lnTo>
                    <a:pt x="506920" y="335165"/>
                  </a:lnTo>
                  <a:lnTo>
                    <a:pt x="506895" y="334683"/>
                  </a:lnTo>
                  <a:lnTo>
                    <a:pt x="506882" y="334213"/>
                  </a:lnTo>
                  <a:lnTo>
                    <a:pt x="506082" y="334289"/>
                  </a:lnTo>
                  <a:lnTo>
                    <a:pt x="505294" y="334327"/>
                  </a:lnTo>
                  <a:lnTo>
                    <a:pt x="504520" y="334467"/>
                  </a:lnTo>
                  <a:lnTo>
                    <a:pt x="504431" y="335102"/>
                  </a:lnTo>
                  <a:lnTo>
                    <a:pt x="504405" y="335432"/>
                  </a:lnTo>
                  <a:lnTo>
                    <a:pt x="505244" y="335508"/>
                  </a:lnTo>
                  <a:lnTo>
                    <a:pt x="506082" y="335572"/>
                  </a:lnTo>
                  <a:lnTo>
                    <a:pt x="506933" y="335648"/>
                  </a:lnTo>
                  <a:close/>
                </a:path>
                <a:path w="1003935" h="960754">
                  <a:moveTo>
                    <a:pt x="515632" y="440499"/>
                  </a:moveTo>
                  <a:lnTo>
                    <a:pt x="515340" y="439496"/>
                  </a:lnTo>
                  <a:lnTo>
                    <a:pt x="514540" y="439140"/>
                  </a:lnTo>
                  <a:lnTo>
                    <a:pt x="514032" y="438708"/>
                  </a:lnTo>
                  <a:lnTo>
                    <a:pt x="513676" y="439191"/>
                  </a:lnTo>
                  <a:lnTo>
                    <a:pt x="513029" y="439724"/>
                  </a:lnTo>
                  <a:lnTo>
                    <a:pt x="513080" y="440169"/>
                  </a:lnTo>
                  <a:lnTo>
                    <a:pt x="513130" y="440740"/>
                  </a:lnTo>
                  <a:lnTo>
                    <a:pt x="513753" y="441248"/>
                  </a:lnTo>
                  <a:lnTo>
                    <a:pt x="514451" y="442201"/>
                  </a:lnTo>
                  <a:lnTo>
                    <a:pt x="514985" y="441159"/>
                  </a:lnTo>
                  <a:lnTo>
                    <a:pt x="515632" y="440499"/>
                  </a:lnTo>
                  <a:close/>
                </a:path>
                <a:path w="1003935" h="960754">
                  <a:moveTo>
                    <a:pt x="519379" y="920051"/>
                  </a:moveTo>
                  <a:lnTo>
                    <a:pt x="519099" y="919111"/>
                  </a:lnTo>
                  <a:lnTo>
                    <a:pt x="518782" y="918159"/>
                  </a:lnTo>
                  <a:lnTo>
                    <a:pt x="518490" y="917219"/>
                  </a:lnTo>
                  <a:lnTo>
                    <a:pt x="518172" y="917282"/>
                  </a:lnTo>
                  <a:lnTo>
                    <a:pt x="517588" y="917422"/>
                  </a:lnTo>
                  <a:lnTo>
                    <a:pt x="517715" y="918400"/>
                  </a:lnTo>
                  <a:lnTo>
                    <a:pt x="517829" y="919378"/>
                  </a:lnTo>
                  <a:lnTo>
                    <a:pt x="517956" y="920330"/>
                  </a:lnTo>
                  <a:lnTo>
                    <a:pt x="518439" y="920242"/>
                  </a:lnTo>
                  <a:lnTo>
                    <a:pt x="519379" y="920051"/>
                  </a:lnTo>
                  <a:close/>
                </a:path>
                <a:path w="1003935" h="960754">
                  <a:moveTo>
                    <a:pt x="542683" y="273507"/>
                  </a:moveTo>
                  <a:lnTo>
                    <a:pt x="542582" y="273354"/>
                  </a:lnTo>
                  <a:lnTo>
                    <a:pt x="542251" y="272834"/>
                  </a:lnTo>
                  <a:lnTo>
                    <a:pt x="541743" y="272364"/>
                  </a:lnTo>
                  <a:lnTo>
                    <a:pt x="541172" y="272097"/>
                  </a:lnTo>
                  <a:lnTo>
                    <a:pt x="541007" y="272034"/>
                  </a:lnTo>
                  <a:lnTo>
                    <a:pt x="540118" y="272910"/>
                  </a:lnTo>
                  <a:lnTo>
                    <a:pt x="540448" y="273596"/>
                  </a:lnTo>
                  <a:lnTo>
                    <a:pt x="540956" y="274040"/>
                  </a:lnTo>
                  <a:lnTo>
                    <a:pt x="541553" y="274739"/>
                  </a:lnTo>
                  <a:lnTo>
                    <a:pt x="542074" y="274078"/>
                  </a:lnTo>
                  <a:lnTo>
                    <a:pt x="542683" y="273507"/>
                  </a:lnTo>
                  <a:close/>
                </a:path>
                <a:path w="1003935" h="960754">
                  <a:moveTo>
                    <a:pt x="557225" y="903325"/>
                  </a:moveTo>
                  <a:lnTo>
                    <a:pt x="557187" y="902931"/>
                  </a:lnTo>
                  <a:lnTo>
                    <a:pt x="557098" y="902119"/>
                  </a:lnTo>
                  <a:lnTo>
                    <a:pt x="556031" y="902119"/>
                  </a:lnTo>
                  <a:lnTo>
                    <a:pt x="554939" y="902106"/>
                  </a:lnTo>
                  <a:lnTo>
                    <a:pt x="553847" y="902106"/>
                  </a:lnTo>
                  <a:lnTo>
                    <a:pt x="553885" y="902652"/>
                  </a:lnTo>
                  <a:lnTo>
                    <a:pt x="553885" y="903224"/>
                  </a:lnTo>
                  <a:lnTo>
                    <a:pt x="553935" y="903782"/>
                  </a:lnTo>
                  <a:lnTo>
                    <a:pt x="556120" y="903478"/>
                  </a:lnTo>
                  <a:lnTo>
                    <a:pt x="557225" y="903325"/>
                  </a:lnTo>
                  <a:close/>
                </a:path>
                <a:path w="1003935" h="960754">
                  <a:moveTo>
                    <a:pt x="565950" y="908253"/>
                  </a:moveTo>
                  <a:lnTo>
                    <a:pt x="563549" y="907364"/>
                  </a:lnTo>
                  <a:lnTo>
                    <a:pt x="562279" y="906881"/>
                  </a:lnTo>
                  <a:lnTo>
                    <a:pt x="561009" y="906424"/>
                  </a:lnTo>
                  <a:lnTo>
                    <a:pt x="562521" y="908748"/>
                  </a:lnTo>
                  <a:lnTo>
                    <a:pt x="565950" y="908253"/>
                  </a:lnTo>
                  <a:close/>
                </a:path>
                <a:path w="1003935" h="960754">
                  <a:moveTo>
                    <a:pt x="566140" y="357047"/>
                  </a:moveTo>
                  <a:lnTo>
                    <a:pt x="565238" y="354825"/>
                  </a:lnTo>
                  <a:lnTo>
                    <a:pt x="563956" y="354863"/>
                  </a:lnTo>
                  <a:lnTo>
                    <a:pt x="561454" y="356285"/>
                  </a:lnTo>
                  <a:lnTo>
                    <a:pt x="562838" y="356946"/>
                  </a:lnTo>
                  <a:lnTo>
                    <a:pt x="563638" y="357428"/>
                  </a:lnTo>
                  <a:lnTo>
                    <a:pt x="564502" y="357670"/>
                  </a:lnTo>
                  <a:lnTo>
                    <a:pt x="564870" y="357759"/>
                  </a:lnTo>
                  <a:lnTo>
                    <a:pt x="565404" y="357339"/>
                  </a:lnTo>
                  <a:lnTo>
                    <a:pt x="566140" y="357047"/>
                  </a:lnTo>
                  <a:close/>
                </a:path>
                <a:path w="1003935" h="960754">
                  <a:moveTo>
                    <a:pt x="574014" y="21894"/>
                  </a:moveTo>
                  <a:lnTo>
                    <a:pt x="573620" y="21412"/>
                  </a:lnTo>
                  <a:lnTo>
                    <a:pt x="573024" y="20485"/>
                  </a:lnTo>
                  <a:lnTo>
                    <a:pt x="572846" y="20561"/>
                  </a:lnTo>
                  <a:lnTo>
                    <a:pt x="572109" y="20840"/>
                  </a:lnTo>
                  <a:lnTo>
                    <a:pt x="571512" y="21437"/>
                  </a:lnTo>
                  <a:lnTo>
                    <a:pt x="570661" y="22072"/>
                  </a:lnTo>
                  <a:lnTo>
                    <a:pt x="571296" y="22669"/>
                  </a:lnTo>
                  <a:lnTo>
                    <a:pt x="571804" y="23368"/>
                  </a:lnTo>
                  <a:lnTo>
                    <a:pt x="572706" y="22936"/>
                  </a:lnTo>
                  <a:lnTo>
                    <a:pt x="573341" y="22364"/>
                  </a:lnTo>
                  <a:lnTo>
                    <a:pt x="574014" y="21894"/>
                  </a:lnTo>
                  <a:close/>
                </a:path>
                <a:path w="1003935" h="960754">
                  <a:moveTo>
                    <a:pt x="580250" y="615010"/>
                  </a:moveTo>
                  <a:lnTo>
                    <a:pt x="580021" y="614565"/>
                  </a:lnTo>
                  <a:lnTo>
                    <a:pt x="579805" y="614146"/>
                  </a:lnTo>
                  <a:lnTo>
                    <a:pt x="579602" y="613714"/>
                  </a:lnTo>
                  <a:lnTo>
                    <a:pt x="578891" y="614286"/>
                  </a:lnTo>
                  <a:lnTo>
                    <a:pt x="578180" y="614857"/>
                  </a:lnTo>
                  <a:lnTo>
                    <a:pt x="577469" y="615454"/>
                  </a:lnTo>
                  <a:lnTo>
                    <a:pt x="577684" y="615734"/>
                  </a:lnTo>
                  <a:lnTo>
                    <a:pt x="577888" y="616013"/>
                  </a:lnTo>
                  <a:lnTo>
                    <a:pt x="578091" y="616292"/>
                  </a:lnTo>
                  <a:lnTo>
                    <a:pt x="579526" y="615429"/>
                  </a:lnTo>
                  <a:lnTo>
                    <a:pt x="580250" y="615010"/>
                  </a:lnTo>
                  <a:close/>
                </a:path>
                <a:path w="1003935" h="960754">
                  <a:moveTo>
                    <a:pt x="587057" y="374396"/>
                  </a:moveTo>
                  <a:lnTo>
                    <a:pt x="586105" y="374370"/>
                  </a:lnTo>
                  <a:lnTo>
                    <a:pt x="585127" y="374370"/>
                  </a:lnTo>
                  <a:lnTo>
                    <a:pt x="584187" y="374357"/>
                  </a:lnTo>
                  <a:lnTo>
                    <a:pt x="584314" y="375831"/>
                  </a:lnTo>
                  <a:lnTo>
                    <a:pt x="585216" y="375729"/>
                  </a:lnTo>
                  <a:lnTo>
                    <a:pt x="586130" y="375640"/>
                  </a:lnTo>
                  <a:lnTo>
                    <a:pt x="587044" y="375551"/>
                  </a:lnTo>
                  <a:lnTo>
                    <a:pt x="587044" y="374777"/>
                  </a:lnTo>
                  <a:lnTo>
                    <a:pt x="587057" y="374396"/>
                  </a:lnTo>
                  <a:close/>
                </a:path>
                <a:path w="1003935" h="960754">
                  <a:moveTo>
                    <a:pt x="593940" y="12471"/>
                  </a:moveTo>
                  <a:lnTo>
                    <a:pt x="593928" y="11963"/>
                  </a:lnTo>
                  <a:lnTo>
                    <a:pt x="593928" y="11442"/>
                  </a:lnTo>
                  <a:lnTo>
                    <a:pt x="593915" y="10922"/>
                  </a:lnTo>
                  <a:lnTo>
                    <a:pt x="592772" y="11150"/>
                  </a:lnTo>
                  <a:lnTo>
                    <a:pt x="591629" y="11366"/>
                  </a:lnTo>
                  <a:lnTo>
                    <a:pt x="590473" y="11582"/>
                  </a:lnTo>
                  <a:lnTo>
                    <a:pt x="590550" y="11963"/>
                  </a:lnTo>
                  <a:lnTo>
                    <a:pt x="590600" y="12331"/>
                  </a:lnTo>
                  <a:lnTo>
                    <a:pt x="590677" y="12712"/>
                  </a:lnTo>
                  <a:lnTo>
                    <a:pt x="591756" y="12636"/>
                  </a:lnTo>
                  <a:lnTo>
                    <a:pt x="593940" y="12471"/>
                  </a:lnTo>
                  <a:close/>
                </a:path>
                <a:path w="1003935" h="960754">
                  <a:moveTo>
                    <a:pt x="599706" y="900442"/>
                  </a:moveTo>
                  <a:lnTo>
                    <a:pt x="599300" y="899629"/>
                  </a:lnTo>
                  <a:lnTo>
                    <a:pt x="599122" y="899248"/>
                  </a:lnTo>
                  <a:lnTo>
                    <a:pt x="596976" y="900404"/>
                  </a:lnTo>
                  <a:lnTo>
                    <a:pt x="595947" y="900976"/>
                  </a:lnTo>
                  <a:lnTo>
                    <a:pt x="596099" y="901331"/>
                  </a:lnTo>
                  <a:lnTo>
                    <a:pt x="596277" y="901661"/>
                  </a:lnTo>
                  <a:lnTo>
                    <a:pt x="596442" y="901992"/>
                  </a:lnTo>
                  <a:lnTo>
                    <a:pt x="597535" y="901484"/>
                  </a:lnTo>
                  <a:lnTo>
                    <a:pt x="598601" y="900963"/>
                  </a:lnTo>
                  <a:lnTo>
                    <a:pt x="599706" y="900442"/>
                  </a:lnTo>
                  <a:close/>
                </a:path>
                <a:path w="1003935" h="960754">
                  <a:moveTo>
                    <a:pt x="607669" y="688733"/>
                  </a:moveTo>
                  <a:lnTo>
                    <a:pt x="606996" y="687489"/>
                  </a:lnTo>
                  <a:lnTo>
                    <a:pt x="606272" y="686244"/>
                  </a:lnTo>
                  <a:lnTo>
                    <a:pt x="605574" y="684987"/>
                  </a:lnTo>
                  <a:lnTo>
                    <a:pt x="605256" y="685165"/>
                  </a:lnTo>
                  <a:lnTo>
                    <a:pt x="604596" y="685533"/>
                  </a:lnTo>
                  <a:lnTo>
                    <a:pt x="606767" y="689254"/>
                  </a:lnTo>
                  <a:lnTo>
                    <a:pt x="607364" y="688898"/>
                  </a:lnTo>
                  <a:lnTo>
                    <a:pt x="607669" y="688733"/>
                  </a:lnTo>
                  <a:close/>
                </a:path>
                <a:path w="1003935" h="960754">
                  <a:moveTo>
                    <a:pt x="612863" y="451993"/>
                  </a:moveTo>
                  <a:lnTo>
                    <a:pt x="612343" y="451916"/>
                  </a:lnTo>
                  <a:lnTo>
                    <a:pt x="611352" y="451726"/>
                  </a:lnTo>
                  <a:lnTo>
                    <a:pt x="611149" y="452678"/>
                  </a:lnTo>
                  <a:lnTo>
                    <a:pt x="610908" y="453593"/>
                  </a:lnTo>
                  <a:lnTo>
                    <a:pt x="610793" y="454558"/>
                  </a:lnTo>
                  <a:lnTo>
                    <a:pt x="611733" y="454799"/>
                  </a:lnTo>
                  <a:lnTo>
                    <a:pt x="612241" y="454901"/>
                  </a:lnTo>
                  <a:lnTo>
                    <a:pt x="612660" y="452970"/>
                  </a:lnTo>
                  <a:lnTo>
                    <a:pt x="612863" y="451993"/>
                  </a:lnTo>
                  <a:close/>
                </a:path>
                <a:path w="1003935" h="960754">
                  <a:moveTo>
                    <a:pt x="620293" y="339369"/>
                  </a:moveTo>
                  <a:lnTo>
                    <a:pt x="619810" y="338721"/>
                  </a:lnTo>
                  <a:lnTo>
                    <a:pt x="619633" y="338264"/>
                  </a:lnTo>
                  <a:lnTo>
                    <a:pt x="617194" y="339661"/>
                  </a:lnTo>
                  <a:lnTo>
                    <a:pt x="617893" y="340271"/>
                  </a:lnTo>
                  <a:lnTo>
                    <a:pt x="618388" y="340931"/>
                  </a:lnTo>
                  <a:lnTo>
                    <a:pt x="618553" y="340868"/>
                  </a:lnTo>
                  <a:lnTo>
                    <a:pt x="619163" y="340601"/>
                  </a:lnTo>
                  <a:lnTo>
                    <a:pt x="619772" y="340144"/>
                  </a:lnTo>
                  <a:lnTo>
                    <a:pt x="620293" y="339369"/>
                  </a:lnTo>
                  <a:close/>
                </a:path>
                <a:path w="1003935" h="960754">
                  <a:moveTo>
                    <a:pt x="649922" y="698538"/>
                  </a:moveTo>
                  <a:lnTo>
                    <a:pt x="647115" y="695934"/>
                  </a:lnTo>
                  <a:lnTo>
                    <a:pt x="646061" y="698068"/>
                  </a:lnTo>
                  <a:lnTo>
                    <a:pt x="645121" y="700252"/>
                  </a:lnTo>
                  <a:lnTo>
                    <a:pt x="649922" y="698538"/>
                  </a:lnTo>
                  <a:close/>
                </a:path>
                <a:path w="1003935" h="960754">
                  <a:moveTo>
                    <a:pt x="673531" y="572668"/>
                  </a:moveTo>
                  <a:lnTo>
                    <a:pt x="672909" y="572312"/>
                  </a:lnTo>
                  <a:lnTo>
                    <a:pt x="672350" y="571830"/>
                  </a:lnTo>
                  <a:lnTo>
                    <a:pt x="671042" y="571411"/>
                  </a:lnTo>
                  <a:lnTo>
                    <a:pt x="670344" y="571487"/>
                  </a:lnTo>
                  <a:lnTo>
                    <a:pt x="669671" y="571423"/>
                  </a:lnTo>
                  <a:lnTo>
                    <a:pt x="669632" y="571728"/>
                  </a:lnTo>
                  <a:lnTo>
                    <a:pt x="669556" y="572020"/>
                  </a:lnTo>
                  <a:lnTo>
                    <a:pt x="669493" y="572338"/>
                  </a:lnTo>
                  <a:lnTo>
                    <a:pt x="670750" y="572681"/>
                  </a:lnTo>
                  <a:lnTo>
                    <a:pt x="671982" y="573049"/>
                  </a:lnTo>
                  <a:lnTo>
                    <a:pt x="673239" y="573405"/>
                  </a:lnTo>
                  <a:lnTo>
                    <a:pt x="673531" y="572668"/>
                  </a:lnTo>
                  <a:close/>
                </a:path>
                <a:path w="1003935" h="960754">
                  <a:moveTo>
                    <a:pt x="731634" y="326694"/>
                  </a:moveTo>
                  <a:lnTo>
                    <a:pt x="730402" y="325831"/>
                  </a:lnTo>
                  <a:lnTo>
                    <a:pt x="728370" y="324434"/>
                  </a:lnTo>
                  <a:lnTo>
                    <a:pt x="728980" y="326720"/>
                  </a:lnTo>
                  <a:lnTo>
                    <a:pt x="731634" y="326694"/>
                  </a:lnTo>
                  <a:close/>
                </a:path>
                <a:path w="1003935" h="960754">
                  <a:moveTo>
                    <a:pt x="743826" y="448957"/>
                  </a:moveTo>
                  <a:lnTo>
                    <a:pt x="743775" y="448348"/>
                  </a:lnTo>
                  <a:lnTo>
                    <a:pt x="743648" y="447090"/>
                  </a:lnTo>
                  <a:lnTo>
                    <a:pt x="742416" y="447408"/>
                  </a:lnTo>
                  <a:lnTo>
                    <a:pt x="741184" y="447725"/>
                  </a:lnTo>
                  <a:lnTo>
                    <a:pt x="739952" y="448056"/>
                  </a:lnTo>
                  <a:lnTo>
                    <a:pt x="740117" y="448932"/>
                  </a:lnTo>
                  <a:lnTo>
                    <a:pt x="740206" y="449364"/>
                  </a:lnTo>
                  <a:lnTo>
                    <a:pt x="741426" y="449237"/>
                  </a:lnTo>
                  <a:lnTo>
                    <a:pt x="742632" y="449084"/>
                  </a:lnTo>
                  <a:lnTo>
                    <a:pt x="743826" y="448957"/>
                  </a:lnTo>
                  <a:close/>
                </a:path>
                <a:path w="1003935" h="960754">
                  <a:moveTo>
                    <a:pt x="754443" y="518477"/>
                  </a:moveTo>
                  <a:lnTo>
                    <a:pt x="754367" y="518185"/>
                  </a:lnTo>
                  <a:lnTo>
                    <a:pt x="754265" y="517804"/>
                  </a:lnTo>
                  <a:lnTo>
                    <a:pt x="753630" y="517334"/>
                  </a:lnTo>
                  <a:lnTo>
                    <a:pt x="753249" y="517334"/>
                  </a:lnTo>
                  <a:lnTo>
                    <a:pt x="752894" y="517321"/>
                  </a:lnTo>
                  <a:lnTo>
                    <a:pt x="752309" y="517906"/>
                  </a:lnTo>
                  <a:lnTo>
                    <a:pt x="752233" y="518744"/>
                  </a:lnTo>
                  <a:lnTo>
                    <a:pt x="752652" y="519252"/>
                  </a:lnTo>
                  <a:lnTo>
                    <a:pt x="753046" y="520141"/>
                  </a:lnTo>
                  <a:lnTo>
                    <a:pt x="753897" y="518960"/>
                  </a:lnTo>
                  <a:lnTo>
                    <a:pt x="754443" y="518477"/>
                  </a:lnTo>
                  <a:close/>
                </a:path>
                <a:path w="1003935" h="960754">
                  <a:moveTo>
                    <a:pt x="787044" y="45135"/>
                  </a:moveTo>
                  <a:lnTo>
                    <a:pt x="786790" y="44958"/>
                  </a:lnTo>
                  <a:lnTo>
                    <a:pt x="786549" y="44767"/>
                  </a:lnTo>
                  <a:lnTo>
                    <a:pt x="786307" y="44577"/>
                  </a:lnTo>
                  <a:lnTo>
                    <a:pt x="785761" y="45148"/>
                  </a:lnTo>
                  <a:lnTo>
                    <a:pt x="784669" y="46291"/>
                  </a:lnTo>
                  <a:lnTo>
                    <a:pt x="785406" y="46812"/>
                  </a:lnTo>
                  <a:lnTo>
                    <a:pt x="785812" y="47053"/>
                  </a:lnTo>
                  <a:lnTo>
                    <a:pt x="786218" y="46405"/>
                  </a:lnTo>
                  <a:lnTo>
                    <a:pt x="786638" y="45783"/>
                  </a:lnTo>
                  <a:lnTo>
                    <a:pt x="787044" y="45135"/>
                  </a:lnTo>
                  <a:close/>
                </a:path>
                <a:path w="1003935" h="960754">
                  <a:moveTo>
                    <a:pt x="800227" y="276910"/>
                  </a:moveTo>
                  <a:lnTo>
                    <a:pt x="799719" y="276072"/>
                  </a:lnTo>
                  <a:lnTo>
                    <a:pt x="798652" y="274396"/>
                  </a:lnTo>
                  <a:lnTo>
                    <a:pt x="798360" y="274561"/>
                  </a:lnTo>
                  <a:lnTo>
                    <a:pt x="797763" y="274878"/>
                  </a:lnTo>
                  <a:lnTo>
                    <a:pt x="798144" y="275780"/>
                  </a:lnTo>
                  <a:lnTo>
                    <a:pt x="798550" y="276707"/>
                  </a:lnTo>
                  <a:lnTo>
                    <a:pt x="798931" y="277622"/>
                  </a:lnTo>
                  <a:lnTo>
                    <a:pt x="799795" y="277139"/>
                  </a:lnTo>
                  <a:lnTo>
                    <a:pt x="800227" y="276910"/>
                  </a:lnTo>
                  <a:close/>
                </a:path>
                <a:path w="1003935" h="960754">
                  <a:moveTo>
                    <a:pt x="812863" y="523760"/>
                  </a:moveTo>
                  <a:lnTo>
                    <a:pt x="812850" y="523392"/>
                  </a:lnTo>
                  <a:lnTo>
                    <a:pt x="812850" y="522732"/>
                  </a:lnTo>
                  <a:lnTo>
                    <a:pt x="811885" y="522592"/>
                  </a:lnTo>
                  <a:lnTo>
                    <a:pt x="811022" y="522579"/>
                  </a:lnTo>
                  <a:lnTo>
                    <a:pt x="810120" y="522528"/>
                  </a:lnTo>
                  <a:lnTo>
                    <a:pt x="810094" y="522947"/>
                  </a:lnTo>
                  <a:lnTo>
                    <a:pt x="810006" y="523748"/>
                  </a:lnTo>
                  <a:lnTo>
                    <a:pt x="810983" y="523760"/>
                  </a:lnTo>
                  <a:lnTo>
                    <a:pt x="812863" y="523760"/>
                  </a:lnTo>
                  <a:close/>
                </a:path>
                <a:path w="1003935" h="960754">
                  <a:moveTo>
                    <a:pt x="816140" y="804849"/>
                  </a:moveTo>
                  <a:lnTo>
                    <a:pt x="815238" y="804011"/>
                  </a:lnTo>
                  <a:lnTo>
                    <a:pt x="815073" y="804075"/>
                  </a:lnTo>
                  <a:lnTo>
                    <a:pt x="814527" y="804329"/>
                  </a:lnTo>
                  <a:lnTo>
                    <a:pt x="814082" y="804900"/>
                  </a:lnTo>
                  <a:lnTo>
                    <a:pt x="813447" y="805472"/>
                  </a:lnTo>
                  <a:lnTo>
                    <a:pt x="814171" y="806069"/>
                  </a:lnTo>
                  <a:lnTo>
                    <a:pt x="814578" y="806386"/>
                  </a:lnTo>
                  <a:lnTo>
                    <a:pt x="814997" y="806729"/>
                  </a:lnTo>
                  <a:lnTo>
                    <a:pt x="815365" y="806196"/>
                  </a:lnTo>
                  <a:lnTo>
                    <a:pt x="815936" y="805713"/>
                  </a:lnTo>
                  <a:lnTo>
                    <a:pt x="816089" y="805116"/>
                  </a:lnTo>
                  <a:lnTo>
                    <a:pt x="816140" y="804849"/>
                  </a:lnTo>
                  <a:close/>
                </a:path>
                <a:path w="1003935" h="960754">
                  <a:moveTo>
                    <a:pt x="832459" y="635723"/>
                  </a:moveTo>
                  <a:lnTo>
                    <a:pt x="831316" y="635254"/>
                  </a:lnTo>
                  <a:lnTo>
                    <a:pt x="830135" y="634796"/>
                  </a:lnTo>
                  <a:lnTo>
                    <a:pt x="828954" y="634339"/>
                  </a:lnTo>
                  <a:lnTo>
                    <a:pt x="828725" y="634784"/>
                  </a:lnTo>
                  <a:lnTo>
                    <a:pt x="828294" y="635723"/>
                  </a:lnTo>
                  <a:lnTo>
                    <a:pt x="829602" y="636054"/>
                  </a:lnTo>
                  <a:lnTo>
                    <a:pt x="830872" y="636409"/>
                  </a:lnTo>
                  <a:lnTo>
                    <a:pt x="832154" y="636778"/>
                  </a:lnTo>
                  <a:lnTo>
                    <a:pt x="832256" y="636422"/>
                  </a:lnTo>
                  <a:lnTo>
                    <a:pt x="832345" y="636054"/>
                  </a:lnTo>
                  <a:lnTo>
                    <a:pt x="832459" y="635723"/>
                  </a:lnTo>
                  <a:close/>
                </a:path>
                <a:path w="1003935" h="960754">
                  <a:moveTo>
                    <a:pt x="839216" y="509993"/>
                  </a:moveTo>
                  <a:lnTo>
                    <a:pt x="838479" y="509308"/>
                  </a:lnTo>
                  <a:lnTo>
                    <a:pt x="837717" y="508723"/>
                  </a:lnTo>
                  <a:lnTo>
                    <a:pt x="836968" y="508127"/>
                  </a:lnTo>
                  <a:lnTo>
                    <a:pt x="836688" y="508546"/>
                  </a:lnTo>
                  <a:lnTo>
                    <a:pt x="836422" y="508977"/>
                  </a:lnTo>
                  <a:lnTo>
                    <a:pt x="836142" y="509384"/>
                  </a:lnTo>
                  <a:lnTo>
                    <a:pt x="837793" y="510286"/>
                  </a:lnTo>
                  <a:lnTo>
                    <a:pt x="838657" y="510692"/>
                  </a:lnTo>
                  <a:lnTo>
                    <a:pt x="839216" y="509993"/>
                  </a:lnTo>
                  <a:close/>
                </a:path>
                <a:path w="1003935" h="960754">
                  <a:moveTo>
                    <a:pt x="844727" y="112725"/>
                  </a:moveTo>
                  <a:lnTo>
                    <a:pt x="843368" y="109461"/>
                  </a:lnTo>
                  <a:lnTo>
                    <a:pt x="841349" y="112064"/>
                  </a:lnTo>
                  <a:lnTo>
                    <a:pt x="843026" y="113931"/>
                  </a:lnTo>
                  <a:lnTo>
                    <a:pt x="844727" y="112725"/>
                  </a:lnTo>
                  <a:close/>
                </a:path>
                <a:path w="1003935" h="960754">
                  <a:moveTo>
                    <a:pt x="845705" y="278752"/>
                  </a:moveTo>
                  <a:lnTo>
                    <a:pt x="844765" y="278320"/>
                  </a:lnTo>
                  <a:lnTo>
                    <a:pt x="843813" y="277863"/>
                  </a:lnTo>
                  <a:lnTo>
                    <a:pt x="842873" y="277431"/>
                  </a:lnTo>
                  <a:lnTo>
                    <a:pt x="842543" y="278130"/>
                  </a:lnTo>
                  <a:lnTo>
                    <a:pt x="842378" y="278498"/>
                  </a:lnTo>
                  <a:lnTo>
                    <a:pt x="844232" y="279425"/>
                  </a:lnTo>
                  <a:lnTo>
                    <a:pt x="845185" y="279895"/>
                  </a:lnTo>
                  <a:lnTo>
                    <a:pt x="845362" y="279514"/>
                  </a:lnTo>
                  <a:lnTo>
                    <a:pt x="845540" y="279133"/>
                  </a:lnTo>
                  <a:lnTo>
                    <a:pt x="845705" y="278752"/>
                  </a:lnTo>
                  <a:close/>
                </a:path>
                <a:path w="1003935" h="960754">
                  <a:moveTo>
                    <a:pt x="846493" y="112268"/>
                  </a:moveTo>
                  <a:lnTo>
                    <a:pt x="844804" y="112674"/>
                  </a:lnTo>
                  <a:lnTo>
                    <a:pt x="846404" y="112356"/>
                  </a:lnTo>
                  <a:close/>
                </a:path>
                <a:path w="1003935" h="960754">
                  <a:moveTo>
                    <a:pt x="849922" y="248399"/>
                  </a:moveTo>
                  <a:lnTo>
                    <a:pt x="849376" y="248031"/>
                  </a:lnTo>
                  <a:lnTo>
                    <a:pt x="848855" y="247548"/>
                  </a:lnTo>
                  <a:lnTo>
                    <a:pt x="848004" y="247307"/>
                  </a:lnTo>
                  <a:lnTo>
                    <a:pt x="847585" y="248031"/>
                  </a:lnTo>
                  <a:lnTo>
                    <a:pt x="846937" y="248729"/>
                  </a:lnTo>
                  <a:lnTo>
                    <a:pt x="847801" y="249097"/>
                  </a:lnTo>
                  <a:lnTo>
                    <a:pt x="848410" y="249542"/>
                  </a:lnTo>
                  <a:lnTo>
                    <a:pt x="848995" y="249555"/>
                  </a:lnTo>
                  <a:lnTo>
                    <a:pt x="849312" y="249555"/>
                  </a:lnTo>
                  <a:lnTo>
                    <a:pt x="849604" y="248805"/>
                  </a:lnTo>
                  <a:lnTo>
                    <a:pt x="849922" y="248399"/>
                  </a:lnTo>
                  <a:close/>
                </a:path>
                <a:path w="1003935" h="960754">
                  <a:moveTo>
                    <a:pt x="854583" y="361746"/>
                  </a:moveTo>
                  <a:lnTo>
                    <a:pt x="854303" y="361594"/>
                  </a:lnTo>
                  <a:lnTo>
                    <a:pt x="854049" y="361492"/>
                  </a:lnTo>
                  <a:lnTo>
                    <a:pt x="853757" y="361340"/>
                  </a:lnTo>
                  <a:lnTo>
                    <a:pt x="853262" y="362204"/>
                  </a:lnTo>
                  <a:lnTo>
                    <a:pt x="852754" y="363054"/>
                  </a:lnTo>
                  <a:lnTo>
                    <a:pt x="852258" y="363905"/>
                  </a:lnTo>
                  <a:lnTo>
                    <a:pt x="852665" y="364121"/>
                  </a:lnTo>
                  <a:lnTo>
                    <a:pt x="853071" y="364324"/>
                  </a:lnTo>
                  <a:lnTo>
                    <a:pt x="853465" y="364553"/>
                  </a:lnTo>
                  <a:lnTo>
                    <a:pt x="853846" y="363601"/>
                  </a:lnTo>
                  <a:lnTo>
                    <a:pt x="854227" y="362673"/>
                  </a:lnTo>
                  <a:lnTo>
                    <a:pt x="854583" y="361746"/>
                  </a:lnTo>
                  <a:close/>
                </a:path>
                <a:path w="1003935" h="960754">
                  <a:moveTo>
                    <a:pt x="862901" y="816698"/>
                  </a:moveTo>
                  <a:lnTo>
                    <a:pt x="861529" y="815581"/>
                  </a:lnTo>
                  <a:lnTo>
                    <a:pt x="860831" y="815022"/>
                  </a:lnTo>
                  <a:lnTo>
                    <a:pt x="860640" y="815213"/>
                  </a:lnTo>
                  <a:lnTo>
                    <a:pt x="860437" y="815403"/>
                  </a:lnTo>
                  <a:lnTo>
                    <a:pt x="860234" y="815606"/>
                  </a:lnTo>
                  <a:lnTo>
                    <a:pt x="860793" y="816305"/>
                  </a:lnTo>
                  <a:lnTo>
                    <a:pt x="861352" y="817003"/>
                  </a:lnTo>
                  <a:lnTo>
                    <a:pt x="861898" y="817702"/>
                  </a:lnTo>
                  <a:lnTo>
                    <a:pt x="862901" y="816698"/>
                  </a:lnTo>
                  <a:close/>
                </a:path>
                <a:path w="1003935" h="960754">
                  <a:moveTo>
                    <a:pt x="882230" y="810704"/>
                  </a:moveTo>
                  <a:lnTo>
                    <a:pt x="881595" y="810183"/>
                  </a:lnTo>
                  <a:lnTo>
                    <a:pt x="881278" y="809777"/>
                  </a:lnTo>
                  <a:lnTo>
                    <a:pt x="880770" y="810196"/>
                  </a:lnTo>
                  <a:lnTo>
                    <a:pt x="880160" y="810552"/>
                  </a:lnTo>
                  <a:lnTo>
                    <a:pt x="879703" y="811301"/>
                  </a:lnTo>
                  <a:lnTo>
                    <a:pt x="880237" y="811898"/>
                  </a:lnTo>
                  <a:lnTo>
                    <a:pt x="880694" y="812723"/>
                  </a:lnTo>
                  <a:lnTo>
                    <a:pt x="881341" y="811974"/>
                  </a:lnTo>
                  <a:lnTo>
                    <a:pt x="881913" y="811542"/>
                  </a:lnTo>
                  <a:lnTo>
                    <a:pt x="882142" y="810958"/>
                  </a:lnTo>
                  <a:lnTo>
                    <a:pt x="882230" y="810704"/>
                  </a:lnTo>
                  <a:close/>
                </a:path>
                <a:path w="1003935" h="960754">
                  <a:moveTo>
                    <a:pt x="897293" y="435991"/>
                  </a:moveTo>
                  <a:lnTo>
                    <a:pt x="896721" y="435305"/>
                  </a:lnTo>
                  <a:lnTo>
                    <a:pt x="896467" y="434809"/>
                  </a:lnTo>
                  <a:lnTo>
                    <a:pt x="895604" y="435495"/>
                  </a:lnTo>
                  <a:lnTo>
                    <a:pt x="895197" y="435787"/>
                  </a:lnTo>
                  <a:lnTo>
                    <a:pt x="894791" y="436092"/>
                  </a:lnTo>
                  <a:lnTo>
                    <a:pt x="895083" y="436460"/>
                  </a:lnTo>
                  <a:lnTo>
                    <a:pt x="895451" y="437184"/>
                  </a:lnTo>
                  <a:lnTo>
                    <a:pt x="895629" y="437134"/>
                  </a:lnTo>
                  <a:lnTo>
                    <a:pt x="896200" y="436981"/>
                  </a:lnTo>
                  <a:lnTo>
                    <a:pt x="896810" y="436651"/>
                  </a:lnTo>
                  <a:lnTo>
                    <a:pt x="897293" y="435991"/>
                  </a:lnTo>
                  <a:close/>
                </a:path>
                <a:path w="1003935" h="960754">
                  <a:moveTo>
                    <a:pt x="911225" y="723061"/>
                  </a:moveTo>
                  <a:lnTo>
                    <a:pt x="910717" y="722172"/>
                  </a:lnTo>
                  <a:lnTo>
                    <a:pt x="910158" y="721309"/>
                  </a:lnTo>
                  <a:lnTo>
                    <a:pt x="909624" y="720432"/>
                  </a:lnTo>
                  <a:lnTo>
                    <a:pt x="909053" y="720712"/>
                  </a:lnTo>
                  <a:lnTo>
                    <a:pt x="908799" y="720852"/>
                  </a:lnTo>
                  <a:lnTo>
                    <a:pt x="909167" y="721804"/>
                  </a:lnTo>
                  <a:lnTo>
                    <a:pt x="909586" y="722744"/>
                  </a:lnTo>
                  <a:lnTo>
                    <a:pt x="909993" y="723671"/>
                  </a:lnTo>
                  <a:lnTo>
                    <a:pt x="910844" y="723265"/>
                  </a:lnTo>
                  <a:lnTo>
                    <a:pt x="911225" y="723061"/>
                  </a:lnTo>
                  <a:close/>
                </a:path>
                <a:path w="1003935" h="960754">
                  <a:moveTo>
                    <a:pt x="927011" y="749896"/>
                  </a:moveTo>
                  <a:lnTo>
                    <a:pt x="925195" y="748944"/>
                  </a:lnTo>
                  <a:lnTo>
                    <a:pt x="924280" y="748474"/>
                  </a:lnTo>
                  <a:lnTo>
                    <a:pt x="924115" y="748715"/>
                  </a:lnTo>
                  <a:lnTo>
                    <a:pt x="923823" y="749211"/>
                  </a:lnTo>
                  <a:lnTo>
                    <a:pt x="924115" y="749617"/>
                  </a:lnTo>
                  <a:lnTo>
                    <a:pt x="924356" y="750112"/>
                  </a:lnTo>
                  <a:lnTo>
                    <a:pt x="924737" y="750354"/>
                  </a:lnTo>
                  <a:lnTo>
                    <a:pt x="925296" y="750684"/>
                  </a:lnTo>
                  <a:lnTo>
                    <a:pt x="925944" y="750773"/>
                  </a:lnTo>
                  <a:lnTo>
                    <a:pt x="926566" y="750976"/>
                  </a:lnTo>
                  <a:lnTo>
                    <a:pt x="926693" y="750608"/>
                  </a:lnTo>
                  <a:lnTo>
                    <a:pt x="926858" y="750239"/>
                  </a:lnTo>
                  <a:lnTo>
                    <a:pt x="927011" y="749896"/>
                  </a:lnTo>
                  <a:close/>
                </a:path>
                <a:path w="1003935" h="960754">
                  <a:moveTo>
                    <a:pt x="931011" y="459003"/>
                  </a:moveTo>
                  <a:lnTo>
                    <a:pt x="929741" y="458812"/>
                  </a:lnTo>
                  <a:lnTo>
                    <a:pt x="928751" y="458660"/>
                  </a:lnTo>
                  <a:lnTo>
                    <a:pt x="927747" y="458520"/>
                  </a:lnTo>
                  <a:lnTo>
                    <a:pt x="928547" y="460387"/>
                  </a:lnTo>
                  <a:lnTo>
                    <a:pt x="929386" y="461899"/>
                  </a:lnTo>
                  <a:lnTo>
                    <a:pt x="931011" y="459003"/>
                  </a:lnTo>
                  <a:close/>
                </a:path>
                <a:path w="1003935" h="960754">
                  <a:moveTo>
                    <a:pt x="931087" y="783551"/>
                  </a:moveTo>
                  <a:lnTo>
                    <a:pt x="930986" y="783399"/>
                  </a:lnTo>
                  <a:lnTo>
                    <a:pt x="930617" y="782904"/>
                  </a:lnTo>
                  <a:lnTo>
                    <a:pt x="930059" y="782447"/>
                  </a:lnTo>
                  <a:lnTo>
                    <a:pt x="929309" y="782167"/>
                  </a:lnTo>
                  <a:lnTo>
                    <a:pt x="928471" y="783145"/>
                  </a:lnTo>
                  <a:lnTo>
                    <a:pt x="928903" y="783767"/>
                  </a:lnTo>
                  <a:lnTo>
                    <a:pt x="929449" y="784212"/>
                  </a:lnTo>
                  <a:lnTo>
                    <a:pt x="930135" y="784860"/>
                  </a:lnTo>
                  <a:lnTo>
                    <a:pt x="930541" y="784174"/>
                  </a:lnTo>
                  <a:lnTo>
                    <a:pt x="931087" y="783551"/>
                  </a:lnTo>
                  <a:close/>
                </a:path>
                <a:path w="1003935" h="960754">
                  <a:moveTo>
                    <a:pt x="941946" y="269062"/>
                  </a:moveTo>
                  <a:lnTo>
                    <a:pt x="940943" y="268439"/>
                  </a:lnTo>
                  <a:lnTo>
                    <a:pt x="940155" y="267652"/>
                  </a:lnTo>
                  <a:lnTo>
                    <a:pt x="939863" y="267804"/>
                  </a:lnTo>
                  <a:lnTo>
                    <a:pt x="939203" y="268160"/>
                  </a:lnTo>
                  <a:lnTo>
                    <a:pt x="938796" y="268973"/>
                  </a:lnTo>
                  <a:lnTo>
                    <a:pt x="938314" y="269608"/>
                  </a:lnTo>
                  <a:lnTo>
                    <a:pt x="938872" y="269925"/>
                  </a:lnTo>
                  <a:lnTo>
                    <a:pt x="939482" y="270522"/>
                  </a:lnTo>
                  <a:lnTo>
                    <a:pt x="940028" y="270497"/>
                  </a:lnTo>
                  <a:lnTo>
                    <a:pt x="940549" y="270471"/>
                  </a:lnTo>
                  <a:lnTo>
                    <a:pt x="941031" y="269786"/>
                  </a:lnTo>
                  <a:lnTo>
                    <a:pt x="941946" y="269062"/>
                  </a:lnTo>
                  <a:close/>
                </a:path>
                <a:path w="1003935" h="960754">
                  <a:moveTo>
                    <a:pt x="950125" y="296100"/>
                  </a:moveTo>
                  <a:lnTo>
                    <a:pt x="949350" y="295579"/>
                  </a:lnTo>
                  <a:lnTo>
                    <a:pt x="948855" y="295033"/>
                  </a:lnTo>
                  <a:lnTo>
                    <a:pt x="948016" y="295402"/>
                  </a:lnTo>
                  <a:lnTo>
                    <a:pt x="947534" y="295935"/>
                  </a:lnTo>
                  <a:lnTo>
                    <a:pt x="947000" y="296379"/>
                  </a:lnTo>
                  <a:lnTo>
                    <a:pt x="947356" y="296684"/>
                  </a:lnTo>
                  <a:lnTo>
                    <a:pt x="947801" y="297294"/>
                  </a:lnTo>
                  <a:lnTo>
                    <a:pt x="948664" y="297116"/>
                  </a:lnTo>
                  <a:lnTo>
                    <a:pt x="949198" y="296646"/>
                  </a:lnTo>
                  <a:lnTo>
                    <a:pt x="950125" y="296100"/>
                  </a:lnTo>
                  <a:close/>
                </a:path>
                <a:path w="1003935" h="960754">
                  <a:moveTo>
                    <a:pt x="953262" y="307784"/>
                  </a:moveTo>
                  <a:lnTo>
                    <a:pt x="952169" y="307784"/>
                  </a:lnTo>
                  <a:lnTo>
                    <a:pt x="951661" y="307771"/>
                  </a:lnTo>
                  <a:lnTo>
                    <a:pt x="951712" y="308724"/>
                  </a:lnTo>
                  <a:lnTo>
                    <a:pt x="951788" y="309664"/>
                  </a:lnTo>
                  <a:lnTo>
                    <a:pt x="951941" y="310603"/>
                  </a:lnTo>
                  <a:lnTo>
                    <a:pt x="952855" y="310667"/>
                  </a:lnTo>
                  <a:lnTo>
                    <a:pt x="953046" y="309664"/>
                  </a:lnTo>
                  <a:lnTo>
                    <a:pt x="953147" y="308724"/>
                  </a:lnTo>
                  <a:lnTo>
                    <a:pt x="953262" y="307784"/>
                  </a:lnTo>
                  <a:close/>
                </a:path>
                <a:path w="1003935" h="960754">
                  <a:moveTo>
                    <a:pt x="1003452" y="523760"/>
                  </a:moveTo>
                  <a:lnTo>
                    <a:pt x="1002487" y="522414"/>
                  </a:lnTo>
                  <a:lnTo>
                    <a:pt x="1002017" y="521728"/>
                  </a:lnTo>
                  <a:lnTo>
                    <a:pt x="1001649" y="522084"/>
                  </a:lnTo>
                  <a:lnTo>
                    <a:pt x="1000912" y="522465"/>
                  </a:lnTo>
                  <a:lnTo>
                    <a:pt x="1001014" y="523405"/>
                  </a:lnTo>
                  <a:lnTo>
                    <a:pt x="1001496" y="524002"/>
                  </a:lnTo>
                  <a:lnTo>
                    <a:pt x="1001903" y="524814"/>
                  </a:lnTo>
                  <a:lnTo>
                    <a:pt x="1003452" y="52376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98">
              <a:extLst>
                <a:ext uri="{FF2B5EF4-FFF2-40B4-BE49-F238E27FC236}">
                  <a16:creationId xmlns:a16="http://schemas.microsoft.com/office/drawing/2014/main" id="{8B20E519-984F-D9BF-E353-07D7C75B9958}"/>
                </a:ext>
              </a:extLst>
            </p:cNvPr>
            <p:cNvSpPr/>
            <p:nvPr/>
          </p:nvSpPr>
          <p:spPr>
            <a:xfrm>
              <a:off x="2083013" y="2864223"/>
              <a:ext cx="937536" cy="706899"/>
            </a:xfrm>
            <a:custGeom>
              <a:avLst/>
              <a:gdLst/>
              <a:ahLst/>
              <a:cxnLst/>
              <a:rect l="l" t="t" r="r" b="b"/>
              <a:pathLst>
                <a:path w="1205229" h="1033779">
                  <a:moveTo>
                    <a:pt x="2527" y="376745"/>
                  </a:moveTo>
                  <a:lnTo>
                    <a:pt x="2400" y="376453"/>
                  </a:lnTo>
                  <a:lnTo>
                    <a:pt x="2235" y="376008"/>
                  </a:lnTo>
                  <a:lnTo>
                    <a:pt x="1676" y="375500"/>
                  </a:lnTo>
                  <a:lnTo>
                    <a:pt x="863" y="375373"/>
                  </a:lnTo>
                  <a:lnTo>
                    <a:pt x="419" y="375958"/>
                  </a:lnTo>
                  <a:lnTo>
                    <a:pt x="0" y="376237"/>
                  </a:lnTo>
                  <a:lnTo>
                    <a:pt x="444" y="376758"/>
                  </a:lnTo>
                  <a:lnTo>
                    <a:pt x="876" y="377278"/>
                  </a:lnTo>
                  <a:lnTo>
                    <a:pt x="1562" y="378040"/>
                  </a:lnTo>
                  <a:lnTo>
                    <a:pt x="1993" y="377266"/>
                  </a:lnTo>
                  <a:lnTo>
                    <a:pt x="2527" y="376745"/>
                  </a:lnTo>
                  <a:close/>
                </a:path>
                <a:path w="1205229" h="1033779">
                  <a:moveTo>
                    <a:pt x="171373" y="330644"/>
                  </a:moveTo>
                  <a:lnTo>
                    <a:pt x="170561" y="329793"/>
                  </a:lnTo>
                  <a:lnTo>
                    <a:pt x="170421" y="329844"/>
                  </a:lnTo>
                  <a:lnTo>
                    <a:pt x="169875" y="330098"/>
                  </a:lnTo>
                  <a:lnTo>
                    <a:pt x="169418" y="330581"/>
                  </a:lnTo>
                  <a:lnTo>
                    <a:pt x="168732" y="331139"/>
                  </a:lnTo>
                  <a:lnTo>
                    <a:pt x="169760" y="332016"/>
                  </a:lnTo>
                  <a:lnTo>
                    <a:pt x="170116" y="332333"/>
                  </a:lnTo>
                  <a:lnTo>
                    <a:pt x="170535" y="331838"/>
                  </a:lnTo>
                  <a:lnTo>
                    <a:pt x="171043" y="331381"/>
                  </a:lnTo>
                  <a:lnTo>
                    <a:pt x="171272" y="330822"/>
                  </a:lnTo>
                  <a:lnTo>
                    <a:pt x="171373" y="330644"/>
                  </a:lnTo>
                  <a:close/>
                </a:path>
                <a:path w="1205229" h="1033779">
                  <a:moveTo>
                    <a:pt x="211543" y="624332"/>
                  </a:moveTo>
                  <a:lnTo>
                    <a:pt x="210997" y="623951"/>
                  </a:lnTo>
                  <a:lnTo>
                    <a:pt x="210477" y="623493"/>
                  </a:lnTo>
                  <a:lnTo>
                    <a:pt x="209854" y="623265"/>
                  </a:lnTo>
                  <a:lnTo>
                    <a:pt x="209689" y="623214"/>
                  </a:lnTo>
                  <a:lnTo>
                    <a:pt x="209232" y="623900"/>
                  </a:lnTo>
                  <a:lnTo>
                    <a:pt x="208635" y="624560"/>
                  </a:lnTo>
                  <a:lnTo>
                    <a:pt x="209524" y="624967"/>
                  </a:lnTo>
                  <a:lnTo>
                    <a:pt x="210108" y="625348"/>
                  </a:lnTo>
                  <a:lnTo>
                    <a:pt x="210959" y="625436"/>
                  </a:lnTo>
                  <a:lnTo>
                    <a:pt x="211289" y="624725"/>
                  </a:lnTo>
                  <a:lnTo>
                    <a:pt x="211543" y="624332"/>
                  </a:lnTo>
                  <a:close/>
                </a:path>
                <a:path w="1205229" h="1033779">
                  <a:moveTo>
                    <a:pt x="225399" y="1032548"/>
                  </a:moveTo>
                  <a:lnTo>
                    <a:pt x="225323" y="1032395"/>
                  </a:lnTo>
                  <a:lnTo>
                    <a:pt x="225031" y="1031862"/>
                  </a:lnTo>
                  <a:lnTo>
                    <a:pt x="224523" y="1031443"/>
                  </a:lnTo>
                  <a:lnTo>
                    <a:pt x="224091" y="1030986"/>
                  </a:lnTo>
                  <a:lnTo>
                    <a:pt x="223812" y="1031430"/>
                  </a:lnTo>
                  <a:lnTo>
                    <a:pt x="223532" y="1031862"/>
                  </a:lnTo>
                  <a:lnTo>
                    <a:pt x="223164" y="1032459"/>
                  </a:lnTo>
                  <a:lnTo>
                    <a:pt x="223608" y="1032814"/>
                  </a:lnTo>
                  <a:lnTo>
                    <a:pt x="224028" y="1033399"/>
                  </a:lnTo>
                  <a:lnTo>
                    <a:pt x="224370" y="1033360"/>
                  </a:lnTo>
                  <a:lnTo>
                    <a:pt x="224739" y="1033322"/>
                  </a:lnTo>
                  <a:lnTo>
                    <a:pt x="225399" y="1032548"/>
                  </a:lnTo>
                  <a:close/>
                </a:path>
                <a:path w="1205229" h="1033779">
                  <a:moveTo>
                    <a:pt x="228003" y="762622"/>
                  </a:moveTo>
                  <a:lnTo>
                    <a:pt x="227965" y="761631"/>
                  </a:lnTo>
                  <a:lnTo>
                    <a:pt x="227520" y="761009"/>
                  </a:lnTo>
                  <a:lnTo>
                    <a:pt x="227012" y="759764"/>
                  </a:lnTo>
                  <a:lnTo>
                    <a:pt x="226199" y="760857"/>
                  </a:lnTo>
                  <a:lnTo>
                    <a:pt x="225437" y="761453"/>
                  </a:lnTo>
                  <a:lnTo>
                    <a:pt x="225602" y="762444"/>
                  </a:lnTo>
                  <a:lnTo>
                    <a:pt x="226364" y="762965"/>
                  </a:lnTo>
                  <a:lnTo>
                    <a:pt x="226936" y="763308"/>
                  </a:lnTo>
                  <a:lnTo>
                    <a:pt x="227063" y="763371"/>
                  </a:lnTo>
                  <a:lnTo>
                    <a:pt x="228003" y="762622"/>
                  </a:lnTo>
                  <a:close/>
                </a:path>
                <a:path w="1205229" h="1033779">
                  <a:moveTo>
                    <a:pt x="237045" y="870508"/>
                  </a:moveTo>
                  <a:lnTo>
                    <a:pt x="237020" y="870026"/>
                  </a:lnTo>
                  <a:lnTo>
                    <a:pt x="236931" y="869086"/>
                  </a:lnTo>
                  <a:lnTo>
                    <a:pt x="235038" y="869632"/>
                  </a:lnTo>
                  <a:lnTo>
                    <a:pt x="234086" y="869899"/>
                  </a:lnTo>
                  <a:lnTo>
                    <a:pt x="234226" y="870508"/>
                  </a:lnTo>
                  <a:lnTo>
                    <a:pt x="234276" y="870813"/>
                  </a:lnTo>
                  <a:lnTo>
                    <a:pt x="235204" y="870712"/>
                  </a:lnTo>
                  <a:lnTo>
                    <a:pt x="236118" y="870597"/>
                  </a:lnTo>
                  <a:lnTo>
                    <a:pt x="237045" y="870508"/>
                  </a:lnTo>
                  <a:close/>
                </a:path>
                <a:path w="1205229" h="1033779">
                  <a:moveTo>
                    <a:pt x="242582" y="433959"/>
                  </a:moveTo>
                  <a:lnTo>
                    <a:pt x="241960" y="433412"/>
                  </a:lnTo>
                  <a:lnTo>
                    <a:pt x="241249" y="433832"/>
                  </a:lnTo>
                  <a:lnTo>
                    <a:pt x="240639" y="434289"/>
                  </a:lnTo>
                  <a:lnTo>
                    <a:pt x="240017" y="434733"/>
                  </a:lnTo>
                  <a:lnTo>
                    <a:pt x="240474" y="435254"/>
                  </a:lnTo>
                  <a:lnTo>
                    <a:pt x="241363" y="436308"/>
                  </a:lnTo>
                  <a:lnTo>
                    <a:pt x="241769" y="435559"/>
                  </a:lnTo>
                  <a:lnTo>
                    <a:pt x="242201" y="434848"/>
                  </a:lnTo>
                  <a:lnTo>
                    <a:pt x="242519" y="434073"/>
                  </a:lnTo>
                  <a:close/>
                </a:path>
                <a:path w="1205229" h="1033779">
                  <a:moveTo>
                    <a:pt x="244779" y="167436"/>
                  </a:moveTo>
                  <a:lnTo>
                    <a:pt x="244741" y="167170"/>
                  </a:lnTo>
                  <a:lnTo>
                    <a:pt x="244716" y="166890"/>
                  </a:lnTo>
                  <a:lnTo>
                    <a:pt x="244652" y="166649"/>
                  </a:lnTo>
                  <a:lnTo>
                    <a:pt x="243865" y="166687"/>
                  </a:lnTo>
                  <a:lnTo>
                    <a:pt x="243090" y="166712"/>
                  </a:lnTo>
                  <a:lnTo>
                    <a:pt x="242316" y="166763"/>
                  </a:lnTo>
                  <a:lnTo>
                    <a:pt x="242354" y="167170"/>
                  </a:lnTo>
                  <a:lnTo>
                    <a:pt x="242430" y="168021"/>
                  </a:lnTo>
                  <a:lnTo>
                    <a:pt x="243992" y="167614"/>
                  </a:lnTo>
                  <a:lnTo>
                    <a:pt x="244779" y="167436"/>
                  </a:lnTo>
                  <a:close/>
                </a:path>
                <a:path w="1205229" h="1033779">
                  <a:moveTo>
                    <a:pt x="276085" y="786384"/>
                  </a:moveTo>
                  <a:lnTo>
                    <a:pt x="274243" y="787146"/>
                  </a:lnTo>
                  <a:lnTo>
                    <a:pt x="273062" y="788022"/>
                  </a:lnTo>
                  <a:lnTo>
                    <a:pt x="275348" y="790067"/>
                  </a:lnTo>
                  <a:lnTo>
                    <a:pt x="275882" y="787425"/>
                  </a:lnTo>
                  <a:lnTo>
                    <a:pt x="276085" y="786384"/>
                  </a:lnTo>
                  <a:close/>
                </a:path>
                <a:path w="1205229" h="1033779">
                  <a:moveTo>
                    <a:pt x="291096" y="468642"/>
                  </a:moveTo>
                  <a:lnTo>
                    <a:pt x="287934" y="466420"/>
                  </a:lnTo>
                  <a:lnTo>
                    <a:pt x="285559" y="469709"/>
                  </a:lnTo>
                  <a:lnTo>
                    <a:pt x="287477" y="472389"/>
                  </a:lnTo>
                  <a:lnTo>
                    <a:pt x="291096" y="468642"/>
                  </a:lnTo>
                  <a:close/>
                </a:path>
                <a:path w="1205229" h="1033779">
                  <a:moveTo>
                    <a:pt x="297561" y="741413"/>
                  </a:moveTo>
                  <a:lnTo>
                    <a:pt x="296608" y="741413"/>
                  </a:lnTo>
                  <a:lnTo>
                    <a:pt x="295668" y="741400"/>
                  </a:lnTo>
                  <a:lnTo>
                    <a:pt x="294728" y="741400"/>
                  </a:lnTo>
                  <a:lnTo>
                    <a:pt x="294640" y="741895"/>
                  </a:lnTo>
                  <a:lnTo>
                    <a:pt x="294614" y="742162"/>
                  </a:lnTo>
                  <a:lnTo>
                    <a:pt x="295541" y="742403"/>
                  </a:lnTo>
                  <a:lnTo>
                    <a:pt x="297383" y="742899"/>
                  </a:lnTo>
                  <a:lnTo>
                    <a:pt x="297446" y="742416"/>
                  </a:lnTo>
                  <a:lnTo>
                    <a:pt x="297561" y="741413"/>
                  </a:lnTo>
                  <a:close/>
                </a:path>
                <a:path w="1205229" h="1033779">
                  <a:moveTo>
                    <a:pt x="314286" y="615403"/>
                  </a:moveTo>
                  <a:lnTo>
                    <a:pt x="314274" y="615010"/>
                  </a:lnTo>
                  <a:lnTo>
                    <a:pt x="314274" y="614603"/>
                  </a:lnTo>
                  <a:lnTo>
                    <a:pt x="313728" y="613994"/>
                  </a:lnTo>
                  <a:lnTo>
                    <a:pt x="313309" y="613854"/>
                  </a:lnTo>
                  <a:lnTo>
                    <a:pt x="312966" y="613752"/>
                  </a:lnTo>
                  <a:lnTo>
                    <a:pt x="312051" y="614349"/>
                  </a:lnTo>
                  <a:lnTo>
                    <a:pt x="312254" y="615099"/>
                  </a:lnTo>
                  <a:lnTo>
                    <a:pt x="312597" y="615670"/>
                  </a:lnTo>
                  <a:lnTo>
                    <a:pt x="313042" y="616559"/>
                  </a:lnTo>
                  <a:lnTo>
                    <a:pt x="313690" y="615823"/>
                  </a:lnTo>
                  <a:lnTo>
                    <a:pt x="314286" y="615403"/>
                  </a:lnTo>
                  <a:close/>
                </a:path>
                <a:path w="1205229" h="1033779">
                  <a:moveTo>
                    <a:pt x="314655" y="511962"/>
                  </a:moveTo>
                  <a:lnTo>
                    <a:pt x="314210" y="510819"/>
                  </a:lnTo>
                  <a:lnTo>
                    <a:pt x="304203" y="514388"/>
                  </a:lnTo>
                  <a:lnTo>
                    <a:pt x="304711" y="515848"/>
                  </a:lnTo>
                  <a:lnTo>
                    <a:pt x="308483" y="515658"/>
                  </a:lnTo>
                  <a:lnTo>
                    <a:pt x="311543" y="513778"/>
                  </a:lnTo>
                  <a:lnTo>
                    <a:pt x="314655" y="511962"/>
                  </a:lnTo>
                  <a:close/>
                </a:path>
                <a:path w="1205229" h="1033779">
                  <a:moveTo>
                    <a:pt x="316306" y="387642"/>
                  </a:moveTo>
                  <a:lnTo>
                    <a:pt x="316166" y="387197"/>
                  </a:lnTo>
                  <a:lnTo>
                    <a:pt x="315963" y="386613"/>
                  </a:lnTo>
                  <a:lnTo>
                    <a:pt x="315442" y="386156"/>
                  </a:lnTo>
                  <a:lnTo>
                    <a:pt x="315048" y="385648"/>
                  </a:lnTo>
                  <a:lnTo>
                    <a:pt x="314248" y="386067"/>
                  </a:lnTo>
                  <a:lnTo>
                    <a:pt x="314617" y="387019"/>
                  </a:lnTo>
                  <a:lnTo>
                    <a:pt x="315760" y="389940"/>
                  </a:lnTo>
                  <a:lnTo>
                    <a:pt x="316039" y="388251"/>
                  </a:lnTo>
                  <a:lnTo>
                    <a:pt x="316306" y="387642"/>
                  </a:lnTo>
                  <a:close/>
                </a:path>
                <a:path w="1205229" h="1033779">
                  <a:moveTo>
                    <a:pt x="331368" y="226669"/>
                  </a:moveTo>
                  <a:lnTo>
                    <a:pt x="326999" y="225044"/>
                  </a:lnTo>
                  <a:lnTo>
                    <a:pt x="323342" y="226898"/>
                  </a:lnTo>
                  <a:lnTo>
                    <a:pt x="331368" y="226669"/>
                  </a:lnTo>
                  <a:close/>
                </a:path>
                <a:path w="1205229" h="1033779">
                  <a:moveTo>
                    <a:pt x="338239" y="408698"/>
                  </a:moveTo>
                  <a:lnTo>
                    <a:pt x="337820" y="405803"/>
                  </a:lnTo>
                  <a:lnTo>
                    <a:pt x="337350" y="402907"/>
                  </a:lnTo>
                  <a:lnTo>
                    <a:pt x="336931" y="399986"/>
                  </a:lnTo>
                  <a:lnTo>
                    <a:pt x="334429" y="403199"/>
                  </a:lnTo>
                  <a:lnTo>
                    <a:pt x="335254" y="406107"/>
                  </a:lnTo>
                  <a:lnTo>
                    <a:pt x="336956" y="408952"/>
                  </a:lnTo>
                  <a:lnTo>
                    <a:pt x="338239" y="408698"/>
                  </a:lnTo>
                  <a:close/>
                </a:path>
                <a:path w="1205229" h="1033779">
                  <a:moveTo>
                    <a:pt x="344043" y="142760"/>
                  </a:moveTo>
                  <a:lnTo>
                    <a:pt x="343039" y="141706"/>
                  </a:lnTo>
                  <a:lnTo>
                    <a:pt x="340753" y="141681"/>
                  </a:lnTo>
                  <a:lnTo>
                    <a:pt x="340106" y="141681"/>
                  </a:lnTo>
                  <a:lnTo>
                    <a:pt x="339445" y="142468"/>
                  </a:lnTo>
                  <a:lnTo>
                    <a:pt x="338264" y="143179"/>
                  </a:lnTo>
                  <a:lnTo>
                    <a:pt x="339877" y="144157"/>
                  </a:lnTo>
                  <a:lnTo>
                    <a:pt x="340995" y="144843"/>
                  </a:lnTo>
                  <a:lnTo>
                    <a:pt x="342493" y="145745"/>
                  </a:lnTo>
                  <a:lnTo>
                    <a:pt x="344043" y="142760"/>
                  </a:lnTo>
                  <a:close/>
                </a:path>
                <a:path w="1205229" h="1033779">
                  <a:moveTo>
                    <a:pt x="367436" y="982586"/>
                  </a:moveTo>
                  <a:lnTo>
                    <a:pt x="366953" y="982332"/>
                  </a:lnTo>
                  <a:lnTo>
                    <a:pt x="366458" y="981875"/>
                  </a:lnTo>
                  <a:lnTo>
                    <a:pt x="365950" y="981862"/>
                  </a:lnTo>
                  <a:lnTo>
                    <a:pt x="365671" y="981862"/>
                  </a:lnTo>
                  <a:lnTo>
                    <a:pt x="365391" y="982586"/>
                  </a:lnTo>
                  <a:lnTo>
                    <a:pt x="365099" y="982992"/>
                  </a:lnTo>
                  <a:lnTo>
                    <a:pt x="365518" y="983259"/>
                  </a:lnTo>
                  <a:lnTo>
                    <a:pt x="366407" y="983843"/>
                  </a:lnTo>
                  <a:lnTo>
                    <a:pt x="367131" y="982980"/>
                  </a:lnTo>
                  <a:lnTo>
                    <a:pt x="367436" y="982586"/>
                  </a:lnTo>
                  <a:close/>
                </a:path>
                <a:path w="1205229" h="1033779">
                  <a:moveTo>
                    <a:pt x="419938" y="268820"/>
                  </a:moveTo>
                  <a:lnTo>
                    <a:pt x="419531" y="268363"/>
                  </a:lnTo>
                  <a:lnTo>
                    <a:pt x="419265" y="267931"/>
                  </a:lnTo>
                  <a:lnTo>
                    <a:pt x="414299" y="269798"/>
                  </a:lnTo>
                  <a:lnTo>
                    <a:pt x="415645" y="271030"/>
                  </a:lnTo>
                  <a:lnTo>
                    <a:pt x="417017" y="272338"/>
                  </a:lnTo>
                  <a:lnTo>
                    <a:pt x="418947" y="270078"/>
                  </a:lnTo>
                  <a:lnTo>
                    <a:pt x="419862" y="268909"/>
                  </a:lnTo>
                  <a:close/>
                </a:path>
                <a:path w="1205229" h="1033779">
                  <a:moveTo>
                    <a:pt x="449046" y="672630"/>
                  </a:moveTo>
                  <a:lnTo>
                    <a:pt x="448818" y="672261"/>
                  </a:lnTo>
                  <a:lnTo>
                    <a:pt x="448398" y="671499"/>
                  </a:lnTo>
                  <a:lnTo>
                    <a:pt x="447763" y="671271"/>
                  </a:lnTo>
                  <a:lnTo>
                    <a:pt x="447141" y="670902"/>
                  </a:lnTo>
                  <a:lnTo>
                    <a:pt x="446506" y="670864"/>
                  </a:lnTo>
                  <a:lnTo>
                    <a:pt x="446214" y="670864"/>
                  </a:lnTo>
                  <a:lnTo>
                    <a:pt x="445935" y="671601"/>
                  </a:lnTo>
                  <a:lnTo>
                    <a:pt x="445630" y="672007"/>
                  </a:lnTo>
                  <a:lnTo>
                    <a:pt x="446265" y="672338"/>
                  </a:lnTo>
                  <a:lnTo>
                    <a:pt x="446798" y="672833"/>
                  </a:lnTo>
                  <a:lnTo>
                    <a:pt x="447459" y="672985"/>
                  </a:lnTo>
                  <a:lnTo>
                    <a:pt x="447929" y="673087"/>
                  </a:lnTo>
                  <a:lnTo>
                    <a:pt x="448513" y="672757"/>
                  </a:lnTo>
                  <a:lnTo>
                    <a:pt x="449046" y="672630"/>
                  </a:lnTo>
                  <a:close/>
                </a:path>
                <a:path w="1205229" h="1033779">
                  <a:moveTo>
                    <a:pt x="478485" y="623430"/>
                  </a:moveTo>
                  <a:lnTo>
                    <a:pt x="478332" y="622795"/>
                  </a:lnTo>
                  <a:lnTo>
                    <a:pt x="477964" y="622427"/>
                  </a:lnTo>
                  <a:lnTo>
                    <a:pt x="477710" y="622007"/>
                  </a:lnTo>
                  <a:lnTo>
                    <a:pt x="476211" y="623074"/>
                  </a:lnTo>
                  <a:lnTo>
                    <a:pt x="476897" y="623493"/>
                  </a:lnTo>
                  <a:lnTo>
                    <a:pt x="477304" y="623849"/>
                  </a:lnTo>
                  <a:lnTo>
                    <a:pt x="477748" y="623976"/>
                  </a:lnTo>
                  <a:lnTo>
                    <a:pt x="477926" y="624014"/>
                  </a:lnTo>
                  <a:lnTo>
                    <a:pt x="478485" y="623430"/>
                  </a:lnTo>
                  <a:close/>
                </a:path>
                <a:path w="1205229" h="1033779">
                  <a:moveTo>
                    <a:pt x="483603" y="390372"/>
                  </a:moveTo>
                  <a:lnTo>
                    <a:pt x="483235" y="389597"/>
                  </a:lnTo>
                  <a:lnTo>
                    <a:pt x="482866" y="388823"/>
                  </a:lnTo>
                  <a:lnTo>
                    <a:pt x="482511" y="388048"/>
                  </a:lnTo>
                  <a:lnTo>
                    <a:pt x="482193" y="388200"/>
                  </a:lnTo>
                  <a:lnTo>
                    <a:pt x="481596" y="388531"/>
                  </a:lnTo>
                  <a:lnTo>
                    <a:pt x="481977" y="389280"/>
                  </a:lnTo>
                  <a:lnTo>
                    <a:pt x="482396" y="390055"/>
                  </a:lnTo>
                  <a:lnTo>
                    <a:pt x="482790" y="390817"/>
                  </a:lnTo>
                  <a:lnTo>
                    <a:pt x="483057" y="390677"/>
                  </a:lnTo>
                  <a:lnTo>
                    <a:pt x="483336" y="390537"/>
                  </a:lnTo>
                  <a:lnTo>
                    <a:pt x="483603" y="390372"/>
                  </a:lnTo>
                  <a:close/>
                </a:path>
                <a:path w="1205229" h="1033779">
                  <a:moveTo>
                    <a:pt x="486930" y="620128"/>
                  </a:moveTo>
                  <a:lnTo>
                    <a:pt x="485063" y="620268"/>
                  </a:lnTo>
                  <a:lnTo>
                    <a:pt x="484149" y="620331"/>
                  </a:lnTo>
                  <a:lnTo>
                    <a:pt x="484149" y="620572"/>
                  </a:lnTo>
                  <a:lnTo>
                    <a:pt x="484162" y="620814"/>
                  </a:lnTo>
                  <a:lnTo>
                    <a:pt x="484162" y="621042"/>
                  </a:lnTo>
                  <a:lnTo>
                    <a:pt x="485101" y="621042"/>
                  </a:lnTo>
                  <a:lnTo>
                    <a:pt x="486016" y="621055"/>
                  </a:lnTo>
                  <a:lnTo>
                    <a:pt x="486930" y="621055"/>
                  </a:lnTo>
                  <a:lnTo>
                    <a:pt x="486930" y="620128"/>
                  </a:lnTo>
                  <a:close/>
                </a:path>
                <a:path w="1205229" h="1033779">
                  <a:moveTo>
                    <a:pt x="496379" y="133032"/>
                  </a:moveTo>
                  <a:lnTo>
                    <a:pt x="493636" y="131241"/>
                  </a:lnTo>
                  <a:lnTo>
                    <a:pt x="491883" y="130124"/>
                  </a:lnTo>
                  <a:lnTo>
                    <a:pt x="489648" y="128663"/>
                  </a:lnTo>
                  <a:lnTo>
                    <a:pt x="489788" y="133642"/>
                  </a:lnTo>
                  <a:lnTo>
                    <a:pt x="491731" y="133477"/>
                  </a:lnTo>
                  <a:lnTo>
                    <a:pt x="496379" y="133032"/>
                  </a:lnTo>
                  <a:close/>
                </a:path>
                <a:path w="1205229" h="1033779">
                  <a:moveTo>
                    <a:pt x="508685" y="341503"/>
                  </a:moveTo>
                  <a:lnTo>
                    <a:pt x="504736" y="344182"/>
                  </a:lnTo>
                  <a:lnTo>
                    <a:pt x="504482" y="344919"/>
                  </a:lnTo>
                  <a:lnTo>
                    <a:pt x="505955" y="348703"/>
                  </a:lnTo>
                  <a:lnTo>
                    <a:pt x="508685" y="341503"/>
                  </a:lnTo>
                  <a:close/>
                </a:path>
                <a:path w="1205229" h="1033779">
                  <a:moveTo>
                    <a:pt x="511111" y="885393"/>
                  </a:moveTo>
                  <a:lnTo>
                    <a:pt x="509511" y="885037"/>
                  </a:lnTo>
                  <a:lnTo>
                    <a:pt x="508736" y="884847"/>
                  </a:lnTo>
                  <a:lnTo>
                    <a:pt x="508596" y="885494"/>
                  </a:lnTo>
                  <a:lnTo>
                    <a:pt x="508508" y="885799"/>
                  </a:lnTo>
                  <a:lnTo>
                    <a:pt x="509320" y="885964"/>
                  </a:lnTo>
                  <a:lnTo>
                    <a:pt x="510095" y="886155"/>
                  </a:lnTo>
                  <a:lnTo>
                    <a:pt x="510908" y="886320"/>
                  </a:lnTo>
                  <a:lnTo>
                    <a:pt x="510984" y="886002"/>
                  </a:lnTo>
                  <a:lnTo>
                    <a:pt x="511035" y="885698"/>
                  </a:lnTo>
                  <a:lnTo>
                    <a:pt x="511111" y="885393"/>
                  </a:lnTo>
                  <a:close/>
                </a:path>
                <a:path w="1205229" h="1033779">
                  <a:moveTo>
                    <a:pt x="514083" y="300697"/>
                  </a:moveTo>
                  <a:lnTo>
                    <a:pt x="506437" y="297510"/>
                  </a:lnTo>
                  <a:lnTo>
                    <a:pt x="510374" y="302412"/>
                  </a:lnTo>
                  <a:lnTo>
                    <a:pt x="511403" y="302780"/>
                  </a:lnTo>
                  <a:lnTo>
                    <a:pt x="514083" y="300697"/>
                  </a:lnTo>
                  <a:close/>
                </a:path>
                <a:path w="1205229" h="1033779">
                  <a:moveTo>
                    <a:pt x="519988" y="646404"/>
                  </a:moveTo>
                  <a:lnTo>
                    <a:pt x="519887" y="645452"/>
                  </a:lnTo>
                  <a:lnTo>
                    <a:pt x="519785" y="644486"/>
                  </a:lnTo>
                  <a:lnTo>
                    <a:pt x="519709" y="643521"/>
                  </a:lnTo>
                  <a:lnTo>
                    <a:pt x="519214" y="643597"/>
                  </a:lnTo>
                  <a:lnTo>
                    <a:pt x="518325" y="643648"/>
                  </a:lnTo>
                  <a:lnTo>
                    <a:pt x="518287" y="644626"/>
                  </a:lnTo>
                  <a:lnTo>
                    <a:pt x="518414" y="645553"/>
                  </a:lnTo>
                  <a:lnTo>
                    <a:pt x="518490" y="646455"/>
                  </a:lnTo>
                  <a:lnTo>
                    <a:pt x="518985" y="646442"/>
                  </a:lnTo>
                  <a:lnTo>
                    <a:pt x="519480" y="646417"/>
                  </a:lnTo>
                  <a:lnTo>
                    <a:pt x="519988" y="646404"/>
                  </a:lnTo>
                  <a:close/>
                </a:path>
                <a:path w="1205229" h="1033779">
                  <a:moveTo>
                    <a:pt x="528510" y="789660"/>
                  </a:moveTo>
                  <a:lnTo>
                    <a:pt x="528154" y="786714"/>
                  </a:lnTo>
                  <a:lnTo>
                    <a:pt x="526719" y="787120"/>
                  </a:lnTo>
                  <a:lnTo>
                    <a:pt x="527024" y="788035"/>
                  </a:lnTo>
                  <a:lnTo>
                    <a:pt x="527621" y="789863"/>
                  </a:lnTo>
                  <a:lnTo>
                    <a:pt x="527913" y="789787"/>
                  </a:lnTo>
                  <a:lnTo>
                    <a:pt x="528218" y="789736"/>
                  </a:lnTo>
                  <a:lnTo>
                    <a:pt x="528510" y="789660"/>
                  </a:lnTo>
                  <a:close/>
                </a:path>
                <a:path w="1205229" h="1033779">
                  <a:moveTo>
                    <a:pt x="528675" y="750341"/>
                  </a:moveTo>
                  <a:lnTo>
                    <a:pt x="526707" y="749833"/>
                  </a:lnTo>
                  <a:lnTo>
                    <a:pt x="525691" y="749566"/>
                  </a:lnTo>
                  <a:lnTo>
                    <a:pt x="525602" y="749985"/>
                  </a:lnTo>
                  <a:lnTo>
                    <a:pt x="525386" y="750824"/>
                  </a:lnTo>
                  <a:lnTo>
                    <a:pt x="526389" y="751039"/>
                  </a:lnTo>
                  <a:lnTo>
                    <a:pt x="527380" y="751281"/>
                  </a:lnTo>
                  <a:lnTo>
                    <a:pt x="528383" y="751509"/>
                  </a:lnTo>
                  <a:lnTo>
                    <a:pt x="528485" y="751128"/>
                  </a:lnTo>
                  <a:lnTo>
                    <a:pt x="528586" y="750735"/>
                  </a:lnTo>
                  <a:lnTo>
                    <a:pt x="528675" y="750341"/>
                  </a:lnTo>
                  <a:close/>
                </a:path>
                <a:path w="1205229" h="1033779">
                  <a:moveTo>
                    <a:pt x="542988" y="875271"/>
                  </a:moveTo>
                  <a:lnTo>
                    <a:pt x="542163" y="874864"/>
                  </a:lnTo>
                  <a:lnTo>
                    <a:pt x="541667" y="874407"/>
                  </a:lnTo>
                  <a:lnTo>
                    <a:pt x="541350" y="874509"/>
                  </a:lnTo>
                  <a:lnTo>
                    <a:pt x="540905" y="874636"/>
                  </a:lnTo>
                  <a:lnTo>
                    <a:pt x="540372" y="875195"/>
                  </a:lnTo>
                  <a:lnTo>
                    <a:pt x="540334" y="875626"/>
                  </a:lnTo>
                  <a:lnTo>
                    <a:pt x="540296" y="875995"/>
                  </a:lnTo>
                  <a:lnTo>
                    <a:pt x="540893" y="876427"/>
                  </a:lnTo>
                  <a:lnTo>
                    <a:pt x="541197" y="876820"/>
                  </a:lnTo>
                  <a:lnTo>
                    <a:pt x="541680" y="876376"/>
                  </a:lnTo>
                  <a:lnTo>
                    <a:pt x="542201" y="875957"/>
                  </a:lnTo>
                  <a:lnTo>
                    <a:pt x="542988" y="875271"/>
                  </a:lnTo>
                  <a:close/>
                </a:path>
                <a:path w="1205229" h="1033779">
                  <a:moveTo>
                    <a:pt x="556933" y="398183"/>
                  </a:moveTo>
                  <a:lnTo>
                    <a:pt x="553123" y="392785"/>
                  </a:lnTo>
                  <a:lnTo>
                    <a:pt x="550443" y="396328"/>
                  </a:lnTo>
                  <a:lnTo>
                    <a:pt x="556310" y="399313"/>
                  </a:lnTo>
                  <a:lnTo>
                    <a:pt x="556933" y="398183"/>
                  </a:lnTo>
                  <a:close/>
                </a:path>
                <a:path w="1205229" h="1033779">
                  <a:moveTo>
                    <a:pt x="575729" y="194894"/>
                  </a:moveTo>
                  <a:lnTo>
                    <a:pt x="575665" y="194602"/>
                  </a:lnTo>
                  <a:lnTo>
                    <a:pt x="575602" y="194284"/>
                  </a:lnTo>
                  <a:lnTo>
                    <a:pt x="575525" y="193992"/>
                  </a:lnTo>
                  <a:lnTo>
                    <a:pt x="572744" y="194525"/>
                  </a:lnTo>
                  <a:lnTo>
                    <a:pt x="572820" y="194856"/>
                  </a:lnTo>
                  <a:lnTo>
                    <a:pt x="572884" y="195211"/>
                  </a:lnTo>
                  <a:lnTo>
                    <a:pt x="572960" y="195554"/>
                  </a:lnTo>
                  <a:lnTo>
                    <a:pt x="573887" y="195338"/>
                  </a:lnTo>
                  <a:lnTo>
                    <a:pt x="574827" y="195097"/>
                  </a:lnTo>
                  <a:lnTo>
                    <a:pt x="575729" y="194894"/>
                  </a:lnTo>
                  <a:close/>
                </a:path>
                <a:path w="1205229" h="1033779">
                  <a:moveTo>
                    <a:pt x="593128" y="837577"/>
                  </a:moveTo>
                  <a:lnTo>
                    <a:pt x="592086" y="837018"/>
                  </a:lnTo>
                  <a:lnTo>
                    <a:pt x="590042" y="835914"/>
                  </a:lnTo>
                  <a:lnTo>
                    <a:pt x="589876" y="836244"/>
                  </a:lnTo>
                  <a:lnTo>
                    <a:pt x="589699" y="836561"/>
                  </a:lnTo>
                  <a:lnTo>
                    <a:pt x="589534" y="836879"/>
                  </a:lnTo>
                  <a:lnTo>
                    <a:pt x="591426" y="838123"/>
                  </a:lnTo>
                  <a:lnTo>
                    <a:pt x="592404" y="838733"/>
                  </a:lnTo>
                  <a:lnTo>
                    <a:pt x="592632" y="838352"/>
                  </a:lnTo>
                  <a:lnTo>
                    <a:pt x="593128" y="837577"/>
                  </a:lnTo>
                  <a:close/>
                </a:path>
                <a:path w="1205229" h="1033779">
                  <a:moveTo>
                    <a:pt x="596531" y="625170"/>
                  </a:moveTo>
                  <a:lnTo>
                    <a:pt x="590321" y="617461"/>
                  </a:lnTo>
                  <a:lnTo>
                    <a:pt x="588302" y="616508"/>
                  </a:lnTo>
                  <a:lnTo>
                    <a:pt x="585343" y="620153"/>
                  </a:lnTo>
                  <a:lnTo>
                    <a:pt x="589191" y="621411"/>
                  </a:lnTo>
                  <a:lnTo>
                    <a:pt x="591794" y="625017"/>
                  </a:lnTo>
                  <a:lnTo>
                    <a:pt x="596531" y="625170"/>
                  </a:lnTo>
                  <a:close/>
                </a:path>
                <a:path w="1205229" h="1033779">
                  <a:moveTo>
                    <a:pt x="597992" y="796874"/>
                  </a:moveTo>
                  <a:lnTo>
                    <a:pt x="597522" y="796455"/>
                  </a:lnTo>
                  <a:lnTo>
                    <a:pt x="597166" y="795921"/>
                  </a:lnTo>
                  <a:lnTo>
                    <a:pt x="596760" y="795858"/>
                  </a:lnTo>
                  <a:lnTo>
                    <a:pt x="596455" y="795832"/>
                  </a:lnTo>
                  <a:lnTo>
                    <a:pt x="595757" y="796671"/>
                  </a:lnTo>
                  <a:lnTo>
                    <a:pt x="596150" y="797280"/>
                  </a:lnTo>
                  <a:lnTo>
                    <a:pt x="596646" y="797725"/>
                  </a:lnTo>
                  <a:lnTo>
                    <a:pt x="597090" y="798182"/>
                  </a:lnTo>
                  <a:lnTo>
                    <a:pt x="597382" y="797788"/>
                  </a:lnTo>
                  <a:lnTo>
                    <a:pt x="597636" y="797382"/>
                  </a:lnTo>
                  <a:lnTo>
                    <a:pt x="597992" y="796874"/>
                  </a:lnTo>
                  <a:close/>
                </a:path>
                <a:path w="1205229" h="1033779">
                  <a:moveTo>
                    <a:pt x="605612" y="459105"/>
                  </a:moveTo>
                  <a:lnTo>
                    <a:pt x="599173" y="459282"/>
                  </a:lnTo>
                  <a:lnTo>
                    <a:pt x="602881" y="462534"/>
                  </a:lnTo>
                  <a:lnTo>
                    <a:pt x="603973" y="462419"/>
                  </a:lnTo>
                  <a:lnTo>
                    <a:pt x="605612" y="459105"/>
                  </a:lnTo>
                  <a:close/>
                </a:path>
                <a:path w="1205229" h="1033779">
                  <a:moveTo>
                    <a:pt x="606742" y="251955"/>
                  </a:moveTo>
                  <a:lnTo>
                    <a:pt x="602107" y="254393"/>
                  </a:lnTo>
                  <a:lnTo>
                    <a:pt x="603923" y="257556"/>
                  </a:lnTo>
                  <a:lnTo>
                    <a:pt x="605815" y="253822"/>
                  </a:lnTo>
                  <a:lnTo>
                    <a:pt x="606742" y="251955"/>
                  </a:lnTo>
                  <a:close/>
                </a:path>
                <a:path w="1205229" h="1033779">
                  <a:moveTo>
                    <a:pt x="612609" y="412432"/>
                  </a:moveTo>
                  <a:lnTo>
                    <a:pt x="612178" y="411429"/>
                  </a:lnTo>
                  <a:lnTo>
                    <a:pt x="611733" y="410438"/>
                  </a:lnTo>
                  <a:lnTo>
                    <a:pt x="610997" y="408698"/>
                  </a:lnTo>
                  <a:lnTo>
                    <a:pt x="610692" y="410070"/>
                  </a:lnTo>
                  <a:lnTo>
                    <a:pt x="610400" y="410616"/>
                  </a:lnTo>
                  <a:lnTo>
                    <a:pt x="610514" y="411073"/>
                  </a:lnTo>
                  <a:lnTo>
                    <a:pt x="610641" y="411721"/>
                  </a:lnTo>
                  <a:lnTo>
                    <a:pt x="611073" y="412292"/>
                  </a:lnTo>
                  <a:lnTo>
                    <a:pt x="611365" y="412902"/>
                  </a:lnTo>
                  <a:lnTo>
                    <a:pt x="612190" y="412584"/>
                  </a:lnTo>
                  <a:lnTo>
                    <a:pt x="612609" y="412432"/>
                  </a:lnTo>
                  <a:close/>
                </a:path>
                <a:path w="1205229" h="1033779">
                  <a:moveTo>
                    <a:pt x="613575" y="1007008"/>
                  </a:moveTo>
                  <a:lnTo>
                    <a:pt x="613016" y="1006563"/>
                  </a:lnTo>
                  <a:lnTo>
                    <a:pt x="612724" y="1006233"/>
                  </a:lnTo>
                  <a:lnTo>
                    <a:pt x="612178" y="1006805"/>
                  </a:lnTo>
                  <a:lnTo>
                    <a:pt x="611619" y="1007376"/>
                  </a:lnTo>
                  <a:lnTo>
                    <a:pt x="611124" y="1008062"/>
                  </a:lnTo>
                  <a:lnTo>
                    <a:pt x="611809" y="1008659"/>
                  </a:lnTo>
                  <a:lnTo>
                    <a:pt x="612406" y="1009218"/>
                  </a:lnTo>
                  <a:lnTo>
                    <a:pt x="612889" y="1008430"/>
                  </a:lnTo>
                  <a:lnTo>
                    <a:pt x="613333" y="1007897"/>
                  </a:lnTo>
                  <a:lnTo>
                    <a:pt x="613498" y="1007262"/>
                  </a:lnTo>
                  <a:lnTo>
                    <a:pt x="613575" y="1007008"/>
                  </a:lnTo>
                  <a:close/>
                </a:path>
                <a:path w="1205229" h="1033779">
                  <a:moveTo>
                    <a:pt x="617334" y="785279"/>
                  </a:moveTo>
                  <a:lnTo>
                    <a:pt x="617194" y="785050"/>
                  </a:lnTo>
                  <a:lnTo>
                    <a:pt x="616877" y="784618"/>
                  </a:lnTo>
                  <a:lnTo>
                    <a:pt x="616229" y="784402"/>
                  </a:lnTo>
                  <a:lnTo>
                    <a:pt x="615734" y="784085"/>
                  </a:lnTo>
                  <a:lnTo>
                    <a:pt x="615607" y="784567"/>
                  </a:lnTo>
                  <a:lnTo>
                    <a:pt x="615251" y="785101"/>
                  </a:lnTo>
                  <a:lnTo>
                    <a:pt x="615365" y="785507"/>
                  </a:lnTo>
                  <a:lnTo>
                    <a:pt x="615480" y="785876"/>
                  </a:lnTo>
                  <a:lnTo>
                    <a:pt x="616064" y="786130"/>
                  </a:lnTo>
                  <a:lnTo>
                    <a:pt x="616585" y="786574"/>
                  </a:lnTo>
                  <a:lnTo>
                    <a:pt x="616839" y="785914"/>
                  </a:lnTo>
                  <a:lnTo>
                    <a:pt x="617334" y="785279"/>
                  </a:lnTo>
                  <a:close/>
                </a:path>
                <a:path w="1205229" h="1033779">
                  <a:moveTo>
                    <a:pt x="617715" y="1011301"/>
                  </a:moveTo>
                  <a:lnTo>
                    <a:pt x="616991" y="1010780"/>
                  </a:lnTo>
                  <a:lnTo>
                    <a:pt x="616267" y="1010145"/>
                  </a:lnTo>
                  <a:lnTo>
                    <a:pt x="615581" y="1010729"/>
                  </a:lnTo>
                  <a:lnTo>
                    <a:pt x="615149" y="1011389"/>
                  </a:lnTo>
                  <a:lnTo>
                    <a:pt x="614680" y="1011999"/>
                  </a:lnTo>
                  <a:lnTo>
                    <a:pt x="615111" y="1012215"/>
                  </a:lnTo>
                  <a:lnTo>
                    <a:pt x="615607" y="1012710"/>
                  </a:lnTo>
                  <a:lnTo>
                    <a:pt x="615924" y="1012596"/>
                  </a:lnTo>
                  <a:lnTo>
                    <a:pt x="616521" y="1012393"/>
                  </a:lnTo>
                  <a:lnTo>
                    <a:pt x="617004" y="1011847"/>
                  </a:lnTo>
                  <a:lnTo>
                    <a:pt x="617715" y="1011301"/>
                  </a:lnTo>
                  <a:close/>
                </a:path>
                <a:path w="1205229" h="1033779">
                  <a:moveTo>
                    <a:pt x="619112" y="989863"/>
                  </a:moveTo>
                  <a:lnTo>
                    <a:pt x="618223" y="989838"/>
                  </a:lnTo>
                  <a:lnTo>
                    <a:pt x="616458" y="989838"/>
                  </a:lnTo>
                  <a:lnTo>
                    <a:pt x="616458" y="990765"/>
                  </a:lnTo>
                  <a:lnTo>
                    <a:pt x="617359" y="990765"/>
                  </a:lnTo>
                  <a:lnTo>
                    <a:pt x="618223" y="990765"/>
                  </a:lnTo>
                  <a:lnTo>
                    <a:pt x="619112" y="990765"/>
                  </a:lnTo>
                  <a:lnTo>
                    <a:pt x="619112" y="989863"/>
                  </a:lnTo>
                  <a:close/>
                </a:path>
                <a:path w="1205229" h="1033779">
                  <a:moveTo>
                    <a:pt x="622541" y="450507"/>
                  </a:moveTo>
                  <a:lnTo>
                    <a:pt x="622122" y="449072"/>
                  </a:lnTo>
                  <a:lnTo>
                    <a:pt x="617766" y="445935"/>
                  </a:lnTo>
                  <a:lnTo>
                    <a:pt x="620052" y="453364"/>
                  </a:lnTo>
                  <a:lnTo>
                    <a:pt x="622541" y="450507"/>
                  </a:lnTo>
                  <a:close/>
                </a:path>
                <a:path w="1205229" h="1033779">
                  <a:moveTo>
                    <a:pt x="646239" y="722287"/>
                  </a:moveTo>
                  <a:lnTo>
                    <a:pt x="646201" y="721982"/>
                  </a:lnTo>
                  <a:lnTo>
                    <a:pt x="646176" y="721677"/>
                  </a:lnTo>
                  <a:lnTo>
                    <a:pt x="646150" y="721347"/>
                  </a:lnTo>
                  <a:lnTo>
                    <a:pt x="645223" y="721347"/>
                  </a:lnTo>
                  <a:lnTo>
                    <a:pt x="644271" y="721334"/>
                  </a:lnTo>
                  <a:lnTo>
                    <a:pt x="643343" y="721334"/>
                  </a:lnTo>
                  <a:lnTo>
                    <a:pt x="643356" y="721817"/>
                  </a:lnTo>
                  <a:lnTo>
                    <a:pt x="643369" y="722312"/>
                  </a:lnTo>
                  <a:lnTo>
                    <a:pt x="643382" y="722795"/>
                  </a:lnTo>
                  <a:lnTo>
                    <a:pt x="644347" y="722617"/>
                  </a:lnTo>
                  <a:lnTo>
                    <a:pt x="645287" y="722464"/>
                  </a:lnTo>
                  <a:lnTo>
                    <a:pt x="646239" y="722287"/>
                  </a:lnTo>
                  <a:close/>
                </a:path>
                <a:path w="1205229" h="1033779">
                  <a:moveTo>
                    <a:pt x="687997" y="2159"/>
                  </a:moveTo>
                  <a:lnTo>
                    <a:pt x="683983" y="241"/>
                  </a:lnTo>
                  <a:lnTo>
                    <a:pt x="682815" y="0"/>
                  </a:lnTo>
                  <a:lnTo>
                    <a:pt x="681761" y="1676"/>
                  </a:lnTo>
                  <a:lnTo>
                    <a:pt x="681786" y="2946"/>
                  </a:lnTo>
                  <a:lnTo>
                    <a:pt x="683907" y="4127"/>
                  </a:lnTo>
                  <a:lnTo>
                    <a:pt x="685863" y="5194"/>
                  </a:lnTo>
                  <a:lnTo>
                    <a:pt x="687793" y="2933"/>
                  </a:lnTo>
                  <a:lnTo>
                    <a:pt x="687819" y="2730"/>
                  </a:lnTo>
                  <a:lnTo>
                    <a:pt x="687997" y="2159"/>
                  </a:lnTo>
                  <a:close/>
                </a:path>
                <a:path w="1205229" h="1033779">
                  <a:moveTo>
                    <a:pt x="691438" y="218719"/>
                  </a:moveTo>
                  <a:lnTo>
                    <a:pt x="688860" y="217893"/>
                  </a:lnTo>
                  <a:lnTo>
                    <a:pt x="686828" y="217220"/>
                  </a:lnTo>
                  <a:lnTo>
                    <a:pt x="684796" y="216585"/>
                  </a:lnTo>
                  <a:lnTo>
                    <a:pt x="684618" y="216890"/>
                  </a:lnTo>
                  <a:lnTo>
                    <a:pt x="684212" y="217563"/>
                  </a:lnTo>
                  <a:lnTo>
                    <a:pt x="685901" y="219214"/>
                  </a:lnTo>
                  <a:lnTo>
                    <a:pt x="687552" y="220878"/>
                  </a:lnTo>
                  <a:lnTo>
                    <a:pt x="689648" y="222923"/>
                  </a:lnTo>
                  <a:lnTo>
                    <a:pt x="690410" y="221157"/>
                  </a:lnTo>
                  <a:lnTo>
                    <a:pt x="690867" y="220040"/>
                  </a:lnTo>
                  <a:lnTo>
                    <a:pt x="691438" y="218719"/>
                  </a:lnTo>
                  <a:close/>
                </a:path>
                <a:path w="1205229" h="1033779">
                  <a:moveTo>
                    <a:pt x="692899" y="717994"/>
                  </a:moveTo>
                  <a:lnTo>
                    <a:pt x="684822" y="716241"/>
                  </a:lnTo>
                  <a:lnTo>
                    <a:pt x="686993" y="718604"/>
                  </a:lnTo>
                  <a:lnTo>
                    <a:pt x="689965" y="721753"/>
                  </a:lnTo>
                  <a:lnTo>
                    <a:pt x="690994" y="720420"/>
                  </a:lnTo>
                  <a:lnTo>
                    <a:pt x="691743" y="719467"/>
                  </a:lnTo>
                  <a:lnTo>
                    <a:pt x="692899" y="717994"/>
                  </a:lnTo>
                  <a:close/>
                </a:path>
                <a:path w="1205229" h="1033779">
                  <a:moveTo>
                    <a:pt x="715314" y="817740"/>
                  </a:moveTo>
                  <a:lnTo>
                    <a:pt x="711758" y="813130"/>
                  </a:lnTo>
                  <a:lnTo>
                    <a:pt x="710107" y="818019"/>
                  </a:lnTo>
                  <a:lnTo>
                    <a:pt x="709574" y="821956"/>
                  </a:lnTo>
                  <a:lnTo>
                    <a:pt x="712889" y="826325"/>
                  </a:lnTo>
                  <a:lnTo>
                    <a:pt x="714921" y="821626"/>
                  </a:lnTo>
                  <a:lnTo>
                    <a:pt x="715314" y="817740"/>
                  </a:lnTo>
                  <a:close/>
                </a:path>
                <a:path w="1205229" h="1033779">
                  <a:moveTo>
                    <a:pt x="733501" y="211632"/>
                  </a:moveTo>
                  <a:lnTo>
                    <a:pt x="726719" y="203631"/>
                  </a:lnTo>
                  <a:lnTo>
                    <a:pt x="724814" y="205879"/>
                  </a:lnTo>
                  <a:lnTo>
                    <a:pt x="725335" y="207225"/>
                  </a:lnTo>
                  <a:lnTo>
                    <a:pt x="728408" y="210083"/>
                  </a:lnTo>
                  <a:lnTo>
                    <a:pt x="729805" y="212293"/>
                  </a:lnTo>
                  <a:lnTo>
                    <a:pt x="733501" y="211632"/>
                  </a:lnTo>
                  <a:close/>
                </a:path>
                <a:path w="1205229" h="1033779">
                  <a:moveTo>
                    <a:pt x="754786" y="600862"/>
                  </a:moveTo>
                  <a:lnTo>
                    <a:pt x="752449" y="597281"/>
                  </a:lnTo>
                  <a:lnTo>
                    <a:pt x="750709" y="601192"/>
                  </a:lnTo>
                  <a:lnTo>
                    <a:pt x="751484" y="604380"/>
                  </a:lnTo>
                  <a:lnTo>
                    <a:pt x="753249" y="607479"/>
                  </a:lnTo>
                  <a:lnTo>
                    <a:pt x="753478" y="604202"/>
                  </a:lnTo>
                  <a:lnTo>
                    <a:pt x="754786" y="600862"/>
                  </a:lnTo>
                  <a:close/>
                </a:path>
                <a:path w="1205229" h="1033779">
                  <a:moveTo>
                    <a:pt x="800277" y="889101"/>
                  </a:moveTo>
                  <a:lnTo>
                    <a:pt x="798588" y="885596"/>
                  </a:lnTo>
                  <a:lnTo>
                    <a:pt x="797420" y="882573"/>
                  </a:lnTo>
                  <a:lnTo>
                    <a:pt x="793242" y="883145"/>
                  </a:lnTo>
                  <a:lnTo>
                    <a:pt x="791908" y="886282"/>
                  </a:lnTo>
                  <a:lnTo>
                    <a:pt x="793851" y="887844"/>
                  </a:lnTo>
                  <a:lnTo>
                    <a:pt x="795921" y="889330"/>
                  </a:lnTo>
                  <a:lnTo>
                    <a:pt x="792886" y="891451"/>
                  </a:lnTo>
                  <a:lnTo>
                    <a:pt x="795693" y="893254"/>
                  </a:lnTo>
                  <a:lnTo>
                    <a:pt x="793940" y="894969"/>
                  </a:lnTo>
                  <a:lnTo>
                    <a:pt x="794207" y="896937"/>
                  </a:lnTo>
                  <a:lnTo>
                    <a:pt x="794778" y="897229"/>
                  </a:lnTo>
                  <a:lnTo>
                    <a:pt x="796074" y="898220"/>
                  </a:lnTo>
                  <a:lnTo>
                    <a:pt x="796404" y="897991"/>
                  </a:lnTo>
                  <a:lnTo>
                    <a:pt x="797725" y="896988"/>
                  </a:lnTo>
                  <a:lnTo>
                    <a:pt x="798779" y="895591"/>
                  </a:lnTo>
                  <a:lnTo>
                    <a:pt x="799909" y="894359"/>
                  </a:lnTo>
                  <a:lnTo>
                    <a:pt x="799299" y="893838"/>
                  </a:lnTo>
                  <a:lnTo>
                    <a:pt x="798690" y="892937"/>
                  </a:lnTo>
                  <a:lnTo>
                    <a:pt x="798055" y="892911"/>
                  </a:lnTo>
                  <a:lnTo>
                    <a:pt x="796912" y="892886"/>
                  </a:lnTo>
                  <a:lnTo>
                    <a:pt x="797687" y="890270"/>
                  </a:lnTo>
                  <a:lnTo>
                    <a:pt x="800277" y="889101"/>
                  </a:lnTo>
                  <a:close/>
                </a:path>
                <a:path w="1205229" h="1033779">
                  <a:moveTo>
                    <a:pt x="816965" y="326097"/>
                  </a:moveTo>
                  <a:lnTo>
                    <a:pt x="815657" y="325069"/>
                  </a:lnTo>
                  <a:lnTo>
                    <a:pt x="813015" y="325196"/>
                  </a:lnTo>
                  <a:lnTo>
                    <a:pt x="811022" y="325628"/>
                  </a:lnTo>
                  <a:lnTo>
                    <a:pt x="808393" y="326021"/>
                  </a:lnTo>
                  <a:lnTo>
                    <a:pt x="810768" y="328917"/>
                  </a:lnTo>
                  <a:lnTo>
                    <a:pt x="813117" y="329031"/>
                  </a:lnTo>
                  <a:lnTo>
                    <a:pt x="815378" y="328637"/>
                  </a:lnTo>
                  <a:lnTo>
                    <a:pt x="816038" y="328549"/>
                  </a:lnTo>
                  <a:lnTo>
                    <a:pt x="816648" y="327215"/>
                  </a:lnTo>
                  <a:lnTo>
                    <a:pt x="816876" y="326364"/>
                  </a:lnTo>
                  <a:lnTo>
                    <a:pt x="816965" y="326097"/>
                  </a:lnTo>
                  <a:close/>
                </a:path>
                <a:path w="1205229" h="1033779">
                  <a:moveTo>
                    <a:pt x="835113" y="552970"/>
                  </a:moveTo>
                  <a:lnTo>
                    <a:pt x="834263" y="551218"/>
                  </a:lnTo>
                  <a:lnTo>
                    <a:pt x="833094" y="549389"/>
                  </a:lnTo>
                  <a:lnTo>
                    <a:pt x="830059" y="551434"/>
                  </a:lnTo>
                  <a:lnTo>
                    <a:pt x="833450" y="555053"/>
                  </a:lnTo>
                  <a:lnTo>
                    <a:pt x="835113" y="552970"/>
                  </a:lnTo>
                  <a:close/>
                </a:path>
                <a:path w="1205229" h="1033779">
                  <a:moveTo>
                    <a:pt x="864844" y="343268"/>
                  </a:moveTo>
                  <a:lnTo>
                    <a:pt x="863892" y="339064"/>
                  </a:lnTo>
                  <a:lnTo>
                    <a:pt x="860323" y="337972"/>
                  </a:lnTo>
                  <a:lnTo>
                    <a:pt x="857148" y="335559"/>
                  </a:lnTo>
                  <a:lnTo>
                    <a:pt x="857224" y="338124"/>
                  </a:lnTo>
                  <a:lnTo>
                    <a:pt x="857097" y="339915"/>
                  </a:lnTo>
                  <a:lnTo>
                    <a:pt x="857377" y="341604"/>
                  </a:lnTo>
                  <a:lnTo>
                    <a:pt x="857605" y="342861"/>
                  </a:lnTo>
                  <a:lnTo>
                    <a:pt x="858126" y="344817"/>
                  </a:lnTo>
                  <a:lnTo>
                    <a:pt x="860590" y="345617"/>
                  </a:lnTo>
                  <a:lnTo>
                    <a:pt x="861466" y="344246"/>
                  </a:lnTo>
                  <a:lnTo>
                    <a:pt x="861593" y="342201"/>
                  </a:lnTo>
                  <a:lnTo>
                    <a:pt x="862266" y="341922"/>
                  </a:lnTo>
                  <a:lnTo>
                    <a:pt x="862520" y="341744"/>
                  </a:lnTo>
                  <a:lnTo>
                    <a:pt x="863422" y="342328"/>
                  </a:lnTo>
                  <a:lnTo>
                    <a:pt x="864844" y="343268"/>
                  </a:lnTo>
                  <a:close/>
                </a:path>
                <a:path w="1205229" h="1033779">
                  <a:moveTo>
                    <a:pt x="871994" y="626986"/>
                  </a:moveTo>
                  <a:lnTo>
                    <a:pt x="871791" y="620052"/>
                  </a:lnTo>
                  <a:lnTo>
                    <a:pt x="870331" y="621969"/>
                  </a:lnTo>
                  <a:lnTo>
                    <a:pt x="868032" y="625017"/>
                  </a:lnTo>
                  <a:lnTo>
                    <a:pt x="869543" y="625754"/>
                  </a:lnTo>
                  <a:lnTo>
                    <a:pt x="870534" y="626262"/>
                  </a:lnTo>
                  <a:lnTo>
                    <a:pt x="871994" y="626986"/>
                  </a:lnTo>
                  <a:close/>
                </a:path>
                <a:path w="1205229" h="1033779">
                  <a:moveTo>
                    <a:pt x="872756" y="782916"/>
                  </a:moveTo>
                  <a:lnTo>
                    <a:pt x="869886" y="780465"/>
                  </a:lnTo>
                  <a:lnTo>
                    <a:pt x="866495" y="779919"/>
                  </a:lnTo>
                  <a:lnTo>
                    <a:pt x="862977" y="779741"/>
                  </a:lnTo>
                  <a:lnTo>
                    <a:pt x="868400" y="784212"/>
                  </a:lnTo>
                  <a:lnTo>
                    <a:pt x="869708" y="784593"/>
                  </a:lnTo>
                  <a:lnTo>
                    <a:pt x="872756" y="782916"/>
                  </a:lnTo>
                  <a:close/>
                </a:path>
                <a:path w="1205229" h="1033779">
                  <a:moveTo>
                    <a:pt x="874090" y="431101"/>
                  </a:moveTo>
                  <a:lnTo>
                    <a:pt x="873315" y="430580"/>
                  </a:lnTo>
                  <a:lnTo>
                    <a:pt x="872820" y="430034"/>
                  </a:lnTo>
                  <a:lnTo>
                    <a:pt x="871982" y="430403"/>
                  </a:lnTo>
                  <a:lnTo>
                    <a:pt x="871499" y="430936"/>
                  </a:lnTo>
                  <a:lnTo>
                    <a:pt x="870966" y="431380"/>
                  </a:lnTo>
                  <a:lnTo>
                    <a:pt x="871321" y="431685"/>
                  </a:lnTo>
                  <a:lnTo>
                    <a:pt x="871766" y="432295"/>
                  </a:lnTo>
                  <a:lnTo>
                    <a:pt x="872629" y="432117"/>
                  </a:lnTo>
                  <a:lnTo>
                    <a:pt x="873163" y="431647"/>
                  </a:lnTo>
                  <a:lnTo>
                    <a:pt x="874090" y="431101"/>
                  </a:lnTo>
                  <a:close/>
                </a:path>
                <a:path w="1205229" h="1033779">
                  <a:moveTo>
                    <a:pt x="891425" y="662279"/>
                  </a:moveTo>
                  <a:lnTo>
                    <a:pt x="891374" y="661936"/>
                  </a:lnTo>
                  <a:lnTo>
                    <a:pt x="891362" y="661606"/>
                  </a:lnTo>
                  <a:lnTo>
                    <a:pt x="891311" y="661263"/>
                  </a:lnTo>
                  <a:lnTo>
                    <a:pt x="890397" y="661263"/>
                  </a:lnTo>
                  <a:lnTo>
                    <a:pt x="889469" y="661250"/>
                  </a:lnTo>
                  <a:lnTo>
                    <a:pt x="888555" y="661250"/>
                  </a:lnTo>
                  <a:lnTo>
                    <a:pt x="888580" y="661695"/>
                  </a:lnTo>
                  <a:lnTo>
                    <a:pt x="888631" y="662152"/>
                  </a:lnTo>
                  <a:lnTo>
                    <a:pt x="888631" y="662609"/>
                  </a:lnTo>
                  <a:lnTo>
                    <a:pt x="889571" y="662508"/>
                  </a:lnTo>
                  <a:lnTo>
                    <a:pt x="891425" y="662279"/>
                  </a:lnTo>
                  <a:close/>
                </a:path>
                <a:path w="1205229" h="1033779">
                  <a:moveTo>
                    <a:pt x="900696" y="121488"/>
                  </a:moveTo>
                  <a:lnTo>
                    <a:pt x="898817" y="116776"/>
                  </a:lnTo>
                  <a:lnTo>
                    <a:pt x="896137" y="121475"/>
                  </a:lnTo>
                  <a:lnTo>
                    <a:pt x="900557" y="121729"/>
                  </a:lnTo>
                  <a:lnTo>
                    <a:pt x="900696" y="121488"/>
                  </a:lnTo>
                  <a:close/>
                </a:path>
                <a:path w="1205229" h="1033779">
                  <a:moveTo>
                    <a:pt x="909078" y="375831"/>
                  </a:moveTo>
                  <a:lnTo>
                    <a:pt x="908443" y="375348"/>
                  </a:lnTo>
                  <a:lnTo>
                    <a:pt x="908138" y="374967"/>
                  </a:lnTo>
                  <a:lnTo>
                    <a:pt x="907605" y="375551"/>
                  </a:lnTo>
                  <a:lnTo>
                    <a:pt x="907008" y="376085"/>
                  </a:lnTo>
                  <a:lnTo>
                    <a:pt x="906640" y="376770"/>
                  </a:lnTo>
                  <a:lnTo>
                    <a:pt x="906551" y="376910"/>
                  </a:lnTo>
                  <a:lnTo>
                    <a:pt x="907300" y="377520"/>
                  </a:lnTo>
                  <a:lnTo>
                    <a:pt x="907859" y="378129"/>
                  </a:lnTo>
                  <a:lnTo>
                    <a:pt x="908316" y="377355"/>
                  </a:lnTo>
                  <a:lnTo>
                    <a:pt x="908850" y="376770"/>
                  </a:lnTo>
                  <a:lnTo>
                    <a:pt x="909002" y="376110"/>
                  </a:lnTo>
                  <a:lnTo>
                    <a:pt x="909078" y="375831"/>
                  </a:lnTo>
                  <a:close/>
                </a:path>
                <a:path w="1205229" h="1033779">
                  <a:moveTo>
                    <a:pt x="956551" y="600163"/>
                  </a:moveTo>
                  <a:lnTo>
                    <a:pt x="950607" y="598703"/>
                  </a:lnTo>
                  <a:lnTo>
                    <a:pt x="950417" y="598817"/>
                  </a:lnTo>
                  <a:lnTo>
                    <a:pt x="949718" y="603796"/>
                  </a:lnTo>
                  <a:lnTo>
                    <a:pt x="953541" y="605396"/>
                  </a:lnTo>
                  <a:lnTo>
                    <a:pt x="954354" y="601980"/>
                  </a:lnTo>
                  <a:lnTo>
                    <a:pt x="956551" y="600163"/>
                  </a:lnTo>
                  <a:close/>
                </a:path>
                <a:path w="1205229" h="1033779">
                  <a:moveTo>
                    <a:pt x="974699" y="390982"/>
                  </a:moveTo>
                  <a:lnTo>
                    <a:pt x="972743" y="391388"/>
                  </a:lnTo>
                  <a:lnTo>
                    <a:pt x="971067" y="391756"/>
                  </a:lnTo>
                  <a:lnTo>
                    <a:pt x="968387" y="392315"/>
                  </a:lnTo>
                  <a:lnTo>
                    <a:pt x="972705" y="395490"/>
                  </a:lnTo>
                  <a:lnTo>
                    <a:pt x="973277" y="395300"/>
                  </a:lnTo>
                  <a:lnTo>
                    <a:pt x="974699" y="390982"/>
                  </a:lnTo>
                  <a:close/>
                </a:path>
                <a:path w="1205229" h="1033779">
                  <a:moveTo>
                    <a:pt x="991450" y="676084"/>
                  </a:moveTo>
                  <a:lnTo>
                    <a:pt x="991298" y="670725"/>
                  </a:lnTo>
                  <a:lnTo>
                    <a:pt x="991209" y="667321"/>
                  </a:lnTo>
                  <a:lnTo>
                    <a:pt x="984935" y="669925"/>
                  </a:lnTo>
                  <a:lnTo>
                    <a:pt x="987209" y="675970"/>
                  </a:lnTo>
                  <a:lnTo>
                    <a:pt x="987374" y="676135"/>
                  </a:lnTo>
                  <a:lnTo>
                    <a:pt x="991450" y="676084"/>
                  </a:lnTo>
                  <a:close/>
                </a:path>
                <a:path w="1205229" h="1033779">
                  <a:moveTo>
                    <a:pt x="1029550" y="339344"/>
                  </a:moveTo>
                  <a:lnTo>
                    <a:pt x="1028382" y="338531"/>
                  </a:lnTo>
                  <a:lnTo>
                    <a:pt x="1027290" y="337400"/>
                  </a:lnTo>
                  <a:lnTo>
                    <a:pt x="1025994" y="337019"/>
                  </a:lnTo>
                  <a:lnTo>
                    <a:pt x="1025131" y="336740"/>
                  </a:lnTo>
                  <a:lnTo>
                    <a:pt x="1023950" y="337502"/>
                  </a:lnTo>
                  <a:lnTo>
                    <a:pt x="1022896" y="337794"/>
                  </a:lnTo>
                  <a:lnTo>
                    <a:pt x="1023467" y="338772"/>
                  </a:lnTo>
                  <a:lnTo>
                    <a:pt x="1023861" y="340334"/>
                  </a:lnTo>
                  <a:lnTo>
                    <a:pt x="1026071" y="341020"/>
                  </a:lnTo>
                  <a:lnTo>
                    <a:pt x="1027709" y="340614"/>
                  </a:lnTo>
                  <a:lnTo>
                    <a:pt x="1029258" y="340575"/>
                  </a:lnTo>
                  <a:lnTo>
                    <a:pt x="1029550" y="339344"/>
                  </a:lnTo>
                  <a:close/>
                </a:path>
                <a:path w="1205229" h="1033779">
                  <a:moveTo>
                    <a:pt x="1081760" y="384670"/>
                  </a:moveTo>
                  <a:lnTo>
                    <a:pt x="1081278" y="383006"/>
                  </a:lnTo>
                  <a:lnTo>
                    <a:pt x="1078306" y="383197"/>
                  </a:lnTo>
                  <a:lnTo>
                    <a:pt x="1075118" y="382663"/>
                  </a:lnTo>
                  <a:lnTo>
                    <a:pt x="1073251" y="386765"/>
                  </a:lnTo>
                  <a:lnTo>
                    <a:pt x="1076096" y="386092"/>
                  </a:lnTo>
                  <a:lnTo>
                    <a:pt x="1081760" y="384670"/>
                  </a:lnTo>
                  <a:close/>
                </a:path>
                <a:path w="1205229" h="1033779">
                  <a:moveTo>
                    <a:pt x="1160081" y="128193"/>
                  </a:moveTo>
                  <a:lnTo>
                    <a:pt x="1158849" y="124561"/>
                  </a:lnTo>
                  <a:lnTo>
                    <a:pt x="1157706" y="123698"/>
                  </a:lnTo>
                  <a:lnTo>
                    <a:pt x="1156373" y="123177"/>
                  </a:lnTo>
                  <a:lnTo>
                    <a:pt x="1155141" y="124485"/>
                  </a:lnTo>
                  <a:lnTo>
                    <a:pt x="1154366" y="126593"/>
                  </a:lnTo>
                  <a:lnTo>
                    <a:pt x="1154353" y="128028"/>
                  </a:lnTo>
                  <a:lnTo>
                    <a:pt x="1154074" y="129819"/>
                  </a:lnTo>
                  <a:lnTo>
                    <a:pt x="1158494" y="129616"/>
                  </a:lnTo>
                  <a:lnTo>
                    <a:pt x="1160081" y="128193"/>
                  </a:lnTo>
                  <a:close/>
                </a:path>
                <a:path w="1205229" h="1033779">
                  <a:moveTo>
                    <a:pt x="1178496" y="238226"/>
                  </a:moveTo>
                  <a:lnTo>
                    <a:pt x="1177391" y="236372"/>
                  </a:lnTo>
                  <a:lnTo>
                    <a:pt x="1173962" y="235331"/>
                  </a:lnTo>
                  <a:lnTo>
                    <a:pt x="1175118" y="239356"/>
                  </a:lnTo>
                  <a:lnTo>
                    <a:pt x="1175715" y="241350"/>
                  </a:lnTo>
                  <a:lnTo>
                    <a:pt x="1176248" y="241223"/>
                  </a:lnTo>
                  <a:lnTo>
                    <a:pt x="1176807" y="241058"/>
                  </a:lnTo>
                  <a:lnTo>
                    <a:pt x="1177340" y="240931"/>
                  </a:lnTo>
                  <a:lnTo>
                    <a:pt x="1178496" y="238226"/>
                  </a:lnTo>
                  <a:close/>
                </a:path>
                <a:path w="1205229" h="1033779">
                  <a:moveTo>
                    <a:pt x="1180934" y="640295"/>
                  </a:moveTo>
                  <a:lnTo>
                    <a:pt x="1180376" y="639254"/>
                  </a:lnTo>
                  <a:lnTo>
                    <a:pt x="1180020" y="637590"/>
                  </a:lnTo>
                  <a:lnTo>
                    <a:pt x="1179233" y="637336"/>
                  </a:lnTo>
                  <a:lnTo>
                    <a:pt x="1177785" y="636892"/>
                  </a:lnTo>
                  <a:lnTo>
                    <a:pt x="1176070" y="637286"/>
                  </a:lnTo>
                  <a:lnTo>
                    <a:pt x="1174470" y="637336"/>
                  </a:lnTo>
                  <a:lnTo>
                    <a:pt x="1173797" y="638505"/>
                  </a:lnTo>
                  <a:lnTo>
                    <a:pt x="1175156" y="639495"/>
                  </a:lnTo>
                  <a:lnTo>
                    <a:pt x="1176426" y="640791"/>
                  </a:lnTo>
                  <a:lnTo>
                    <a:pt x="1178674" y="641667"/>
                  </a:lnTo>
                  <a:lnTo>
                    <a:pt x="1179906" y="640702"/>
                  </a:lnTo>
                  <a:lnTo>
                    <a:pt x="1180934" y="640295"/>
                  </a:lnTo>
                  <a:close/>
                </a:path>
                <a:path w="1205229" h="1033779">
                  <a:moveTo>
                    <a:pt x="1204658" y="624014"/>
                  </a:moveTo>
                  <a:lnTo>
                    <a:pt x="1199718" y="621271"/>
                  </a:lnTo>
                  <a:lnTo>
                    <a:pt x="1201661" y="618553"/>
                  </a:lnTo>
                  <a:lnTo>
                    <a:pt x="1198283" y="616051"/>
                  </a:lnTo>
                  <a:lnTo>
                    <a:pt x="1193660" y="620306"/>
                  </a:lnTo>
                  <a:lnTo>
                    <a:pt x="1193279" y="621207"/>
                  </a:lnTo>
                  <a:lnTo>
                    <a:pt x="1197000" y="626122"/>
                  </a:lnTo>
                  <a:lnTo>
                    <a:pt x="1199781" y="626452"/>
                  </a:lnTo>
                  <a:lnTo>
                    <a:pt x="1204658" y="6240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99">
              <a:extLst>
                <a:ext uri="{FF2B5EF4-FFF2-40B4-BE49-F238E27FC236}">
                  <a16:creationId xmlns:a16="http://schemas.microsoft.com/office/drawing/2014/main" id="{E920C10E-09DC-4DFA-2A48-7A0E168415E2}"/>
                </a:ext>
              </a:extLst>
            </p:cNvPr>
            <p:cNvSpPr/>
            <p:nvPr/>
          </p:nvSpPr>
          <p:spPr>
            <a:xfrm>
              <a:off x="2297194" y="2817440"/>
              <a:ext cx="706363" cy="625267"/>
            </a:xfrm>
            <a:custGeom>
              <a:avLst/>
              <a:gdLst/>
              <a:ahLst/>
              <a:cxnLst/>
              <a:rect l="l" t="t" r="r" b="b"/>
              <a:pathLst>
                <a:path w="908050" h="914400">
                  <a:moveTo>
                    <a:pt x="4572" y="440982"/>
                  </a:moveTo>
                  <a:lnTo>
                    <a:pt x="3352" y="440182"/>
                  </a:lnTo>
                  <a:lnTo>
                    <a:pt x="2082" y="439318"/>
                  </a:lnTo>
                  <a:lnTo>
                    <a:pt x="0" y="441604"/>
                  </a:lnTo>
                  <a:lnTo>
                    <a:pt x="1930" y="441858"/>
                  </a:lnTo>
                  <a:lnTo>
                    <a:pt x="3111" y="442048"/>
                  </a:lnTo>
                  <a:lnTo>
                    <a:pt x="4330" y="442214"/>
                  </a:lnTo>
                  <a:lnTo>
                    <a:pt x="4394" y="441794"/>
                  </a:lnTo>
                  <a:lnTo>
                    <a:pt x="4495" y="441388"/>
                  </a:lnTo>
                  <a:lnTo>
                    <a:pt x="4572" y="440982"/>
                  </a:lnTo>
                  <a:close/>
                </a:path>
                <a:path w="908050" h="914400">
                  <a:moveTo>
                    <a:pt x="45694" y="608520"/>
                  </a:moveTo>
                  <a:lnTo>
                    <a:pt x="43853" y="607174"/>
                  </a:lnTo>
                  <a:lnTo>
                    <a:pt x="41084" y="605180"/>
                  </a:lnTo>
                  <a:lnTo>
                    <a:pt x="39547" y="608685"/>
                  </a:lnTo>
                  <a:lnTo>
                    <a:pt x="41922" y="608622"/>
                  </a:lnTo>
                  <a:lnTo>
                    <a:pt x="45694" y="608520"/>
                  </a:lnTo>
                  <a:close/>
                </a:path>
                <a:path w="908050" h="914400">
                  <a:moveTo>
                    <a:pt x="48387" y="581736"/>
                  </a:moveTo>
                  <a:lnTo>
                    <a:pt x="48221" y="580224"/>
                  </a:lnTo>
                  <a:lnTo>
                    <a:pt x="47409" y="579475"/>
                  </a:lnTo>
                  <a:lnTo>
                    <a:pt x="46431" y="577926"/>
                  </a:lnTo>
                  <a:lnTo>
                    <a:pt x="45732" y="579602"/>
                  </a:lnTo>
                  <a:lnTo>
                    <a:pt x="44958" y="580567"/>
                  </a:lnTo>
                  <a:lnTo>
                    <a:pt x="45300" y="582053"/>
                  </a:lnTo>
                  <a:lnTo>
                    <a:pt x="46443" y="582587"/>
                  </a:lnTo>
                  <a:lnTo>
                    <a:pt x="47155" y="583209"/>
                  </a:lnTo>
                  <a:lnTo>
                    <a:pt x="47574" y="582498"/>
                  </a:lnTo>
                  <a:lnTo>
                    <a:pt x="48387" y="581736"/>
                  </a:lnTo>
                  <a:close/>
                </a:path>
                <a:path w="908050" h="914400">
                  <a:moveTo>
                    <a:pt x="118846" y="620153"/>
                  </a:moveTo>
                  <a:lnTo>
                    <a:pt x="117500" y="618794"/>
                  </a:lnTo>
                  <a:lnTo>
                    <a:pt x="116573" y="616648"/>
                  </a:lnTo>
                  <a:lnTo>
                    <a:pt x="113576" y="616813"/>
                  </a:lnTo>
                  <a:lnTo>
                    <a:pt x="114985" y="619239"/>
                  </a:lnTo>
                  <a:lnTo>
                    <a:pt x="116116" y="620877"/>
                  </a:lnTo>
                  <a:lnTo>
                    <a:pt x="118846" y="620153"/>
                  </a:lnTo>
                  <a:close/>
                </a:path>
                <a:path w="908050" h="914400">
                  <a:moveTo>
                    <a:pt x="122643" y="324332"/>
                  </a:moveTo>
                  <a:lnTo>
                    <a:pt x="120738" y="322338"/>
                  </a:lnTo>
                  <a:lnTo>
                    <a:pt x="119824" y="321373"/>
                  </a:lnTo>
                  <a:lnTo>
                    <a:pt x="119443" y="321779"/>
                  </a:lnTo>
                  <a:lnTo>
                    <a:pt x="118719" y="322630"/>
                  </a:lnTo>
                  <a:lnTo>
                    <a:pt x="120637" y="324243"/>
                  </a:lnTo>
                  <a:lnTo>
                    <a:pt x="121615" y="325005"/>
                  </a:lnTo>
                  <a:lnTo>
                    <a:pt x="122110" y="324675"/>
                  </a:lnTo>
                  <a:lnTo>
                    <a:pt x="122643" y="324332"/>
                  </a:lnTo>
                  <a:close/>
                </a:path>
                <a:path w="908050" h="914400">
                  <a:moveTo>
                    <a:pt x="124117" y="797001"/>
                  </a:moveTo>
                  <a:lnTo>
                    <a:pt x="123088" y="796239"/>
                  </a:lnTo>
                  <a:lnTo>
                    <a:pt x="120980" y="794791"/>
                  </a:lnTo>
                  <a:lnTo>
                    <a:pt x="120764" y="795096"/>
                  </a:lnTo>
                  <a:lnTo>
                    <a:pt x="120523" y="795451"/>
                  </a:lnTo>
                  <a:lnTo>
                    <a:pt x="120281" y="795769"/>
                  </a:lnTo>
                  <a:lnTo>
                    <a:pt x="123177" y="798106"/>
                  </a:lnTo>
                  <a:lnTo>
                    <a:pt x="123507" y="797737"/>
                  </a:lnTo>
                  <a:lnTo>
                    <a:pt x="123799" y="797369"/>
                  </a:lnTo>
                  <a:lnTo>
                    <a:pt x="124117" y="797001"/>
                  </a:lnTo>
                  <a:close/>
                </a:path>
                <a:path w="908050" h="914400">
                  <a:moveTo>
                    <a:pt x="133273" y="162814"/>
                  </a:moveTo>
                  <a:lnTo>
                    <a:pt x="132994" y="162433"/>
                  </a:lnTo>
                  <a:lnTo>
                    <a:pt x="132765" y="162039"/>
                  </a:lnTo>
                  <a:lnTo>
                    <a:pt x="132511" y="161645"/>
                  </a:lnTo>
                  <a:lnTo>
                    <a:pt x="131787" y="161340"/>
                  </a:lnTo>
                  <a:lnTo>
                    <a:pt x="131076" y="160807"/>
                  </a:lnTo>
                  <a:lnTo>
                    <a:pt x="130365" y="160782"/>
                  </a:lnTo>
                  <a:lnTo>
                    <a:pt x="130035" y="160782"/>
                  </a:lnTo>
                  <a:lnTo>
                    <a:pt x="129641" y="161721"/>
                  </a:lnTo>
                  <a:lnTo>
                    <a:pt x="129311" y="162255"/>
                  </a:lnTo>
                  <a:lnTo>
                    <a:pt x="129971" y="162674"/>
                  </a:lnTo>
                  <a:lnTo>
                    <a:pt x="130606" y="163309"/>
                  </a:lnTo>
                  <a:lnTo>
                    <a:pt x="131343" y="163449"/>
                  </a:lnTo>
                  <a:lnTo>
                    <a:pt x="131914" y="163550"/>
                  </a:lnTo>
                  <a:lnTo>
                    <a:pt x="132613" y="163055"/>
                  </a:lnTo>
                  <a:lnTo>
                    <a:pt x="133273" y="162814"/>
                  </a:lnTo>
                  <a:close/>
                </a:path>
                <a:path w="908050" h="914400">
                  <a:moveTo>
                    <a:pt x="152768" y="344741"/>
                  </a:moveTo>
                  <a:lnTo>
                    <a:pt x="150241" y="346583"/>
                  </a:lnTo>
                  <a:lnTo>
                    <a:pt x="148983" y="347484"/>
                  </a:lnTo>
                  <a:lnTo>
                    <a:pt x="151231" y="347878"/>
                  </a:lnTo>
                  <a:lnTo>
                    <a:pt x="152539" y="347002"/>
                  </a:lnTo>
                  <a:lnTo>
                    <a:pt x="152768" y="344741"/>
                  </a:lnTo>
                  <a:close/>
                </a:path>
                <a:path w="908050" h="914400">
                  <a:moveTo>
                    <a:pt x="159804" y="538924"/>
                  </a:moveTo>
                  <a:lnTo>
                    <a:pt x="156476" y="537972"/>
                  </a:lnTo>
                  <a:lnTo>
                    <a:pt x="155397" y="540727"/>
                  </a:lnTo>
                  <a:lnTo>
                    <a:pt x="157060" y="540042"/>
                  </a:lnTo>
                  <a:lnTo>
                    <a:pt x="158419" y="539496"/>
                  </a:lnTo>
                  <a:lnTo>
                    <a:pt x="159804" y="538924"/>
                  </a:lnTo>
                  <a:close/>
                </a:path>
                <a:path w="908050" h="914400">
                  <a:moveTo>
                    <a:pt x="179959" y="485254"/>
                  </a:moveTo>
                  <a:lnTo>
                    <a:pt x="179895" y="482358"/>
                  </a:lnTo>
                  <a:lnTo>
                    <a:pt x="179844" y="481088"/>
                  </a:lnTo>
                  <a:lnTo>
                    <a:pt x="179451" y="481088"/>
                  </a:lnTo>
                  <a:lnTo>
                    <a:pt x="179044" y="481076"/>
                  </a:lnTo>
                  <a:lnTo>
                    <a:pt x="178638" y="481088"/>
                  </a:lnTo>
                  <a:lnTo>
                    <a:pt x="178549" y="482231"/>
                  </a:lnTo>
                  <a:lnTo>
                    <a:pt x="178396" y="483400"/>
                  </a:lnTo>
                  <a:lnTo>
                    <a:pt x="178435" y="484555"/>
                  </a:lnTo>
                  <a:lnTo>
                    <a:pt x="178435" y="484746"/>
                  </a:lnTo>
                  <a:lnTo>
                    <a:pt x="179209" y="484911"/>
                  </a:lnTo>
                  <a:lnTo>
                    <a:pt x="179959" y="485254"/>
                  </a:lnTo>
                  <a:close/>
                </a:path>
                <a:path w="908050" h="914400">
                  <a:moveTo>
                    <a:pt x="208762" y="845654"/>
                  </a:moveTo>
                  <a:lnTo>
                    <a:pt x="206641" y="845146"/>
                  </a:lnTo>
                  <a:lnTo>
                    <a:pt x="205447" y="848423"/>
                  </a:lnTo>
                  <a:lnTo>
                    <a:pt x="208559" y="848855"/>
                  </a:lnTo>
                  <a:lnTo>
                    <a:pt x="208292" y="847483"/>
                  </a:lnTo>
                  <a:lnTo>
                    <a:pt x="208762" y="845654"/>
                  </a:lnTo>
                  <a:close/>
                </a:path>
                <a:path w="908050" h="914400">
                  <a:moveTo>
                    <a:pt x="210400" y="660920"/>
                  </a:moveTo>
                  <a:lnTo>
                    <a:pt x="209232" y="660565"/>
                  </a:lnTo>
                  <a:lnTo>
                    <a:pt x="206946" y="659853"/>
                  </a:lnTo>
                  <a:lnTo>
                    <a:pt x="206781" y="660349"/>
                  </a:lnTo>
                  <a:lnTo>
                    <a:pt x="206527" y="661339"/>
                  </a:lnTo>
                  <a:lnTo>
                    <a:pt x="207137" y="661670"/>
                  </a:lnTo>
                  <a:lnTo>
                    <a:pt x="207721" y="662101"/>
                  </a:lnTo>
                  <a:lnTo>
                    <a:pt x="208940" y="662368"/>
                  </a:lnTo>
                  <a:lnTo>
                    <a:pt x="209588" y="662139"/>
                  </a:lnTo>
                  <a:lnTo>
                    <a:pt x="210197" y="662076"/>
                  </a:lnTo>
                  <a:lnTo>
                    <a:pt x="210261" y="661682"/>
                  </a:lnTo>
                  <a:lnTo>
                    <a:pt x="210400" y="660920"/>
                  </a:lnTo>
                  <a:close/>
                </a:path>
                <a:path w="908050" h="914400">
                  <a:moveTo>
                    <a:pt x="220167" y="679742"/>
                  </a:moveTo>
                  <a:lnTo>
                    <a:pt x="215950" y="680681"/>
                  </a:lnTo>
                  <a:lnTo>
                    <a:pt x="218808" y="684606"/>
                  </a:lnTo>
                  <a:lnTo>
                    <a:pt x="220167" y="679742"/>
                  </a:lnTo>
                  <a:close/>
                </a:path>
                <a:path w="908050" h="914400">
                  <a:moveTo>
                    <a:pt x="226390" y="298856"/>
                  </a:moveTo>
                  <a:lnTo>
                    <a:pt x="226339" y="297624"/>
                  </a:lnTo>
                  <a:lnTo>
                    <a:pt x="226263" y="294449"/>
                  </a:lnTo>
                  <a:lnTo>
                    <a:pt x="224231" y="296125"/>
                  </a:lnTo>
                  <a:lnTo>
                    <a:pt x="223862" y="297230"/>
                  </a:lnTo>
                  <a:lnTo>
                    <a:pt x="225107" y="298577"/>
                  </a:lnTo>
                  <a:lnTo>
                    <a:pt x="225285" y="298792"/>
                  </a:lnTo>
                  <a:lnTo>
                    <a:pt x="225767" y="298742"/>
                  </a:lnTo>
                  <a:lnTo>
                    <a:pt x="226390" y="298856"/>
                  </a:lnTo>
                  <a:close/>
                </a:path>
                <a:path w="908050" h="914400">
                  <a:moveTo>
                    <a:pt x="256133" y="892606"/>
                  </a:moveTo>
                  <a:lnTo>
                    <a:pt x="256120" y="892263"/>
                  </a:lnTo>
                  <a:lnTo>
                    <a:pt x="256070" y="891552"/>
                  </a:lnTo>
                  <a:lnTo>
                    <a:pt x="254952" y="891603"/>
                  </a:lnTo>
                  <a:lnTo>
                    <a:pt x="253860" y="891616"/>
                  </a:lnTo>
                  <a:lnTo>
                    <a:pt x="252742" y="891654"/>
                  </a:lnTo>
                  <a:lnTo>
                    <a:pt x="252755" y="892098"/>
                  </a:lnTo>
                  <a:lnTo>
                    <a:pt x="252755" y="893000"/>
                  </a:lnTo>
                  <a:lnTo>
                    <a:pt x="253898" y="892873"/>
                  </a:lnTo>
                  <a:lnTo>
                    <a:pt x="256133" y="892606"/>
                  </a:lnTo>
                  <a:close/>
                </a:path>
                <a:path w="908050" h="914400">
                  <a:moveTo>
                    <a:pt x="256908" y="430491"/>
                  </a:moveTo>
                  <a:lnTo>
                    <a:pt x="256616" y="430085"/>
                  </a:lnTo>
                  <a:lnTo>
                    <a:pt x="256298" y="429717"/>
                  </a:lnTo>
                  <a:lnTo>
                    <a:pt x="255993" y="429310"/>
                  </a:lnTo>
                  <a:lnTo>
                    <a:pt x="254165" y="430860"/>
                  </a:lnTo>
                  <a:lnTo>
                    <a:pt x="253225" y="431634"/>
                  </a:lnTo>
                  <a:lnTo>
                    <a:pt x="253441" y="431914"/>
                  </a:lnTo>
                  <a:lnTo>
                    <a:pt x="253644" y="432193"/>
                  </a:lnTo>
                  <a:lnTo>
                    <a:pt x="253860" y="432473"/>
                  </a:lnTo>
                  <a:lnTo>
                    <a:pt x="254876" y="431812"/>
                  </a:lnTo>
                  <a:lnTo>
                    <a:pt x="256908" y="430491"/>
                  </a:lnTo>
                  <a:close/>
                </a:path>
                <a:path w="908050" h="914400">
                  <a:moveTo>
                    <a:pt x="269227" y="889431"/>
                  </a:moveTo>
                  <a:lnTo>
                    <a:pt x="268693" y="888822"/>
                  </a:lnTo>
                  <a:lnTo>
                    <a:pt x="268211" y="888022"/>
                  </a:lnTo>
                  <a:lnTo>
                    <a:pt x="267195" y="887476"/>
                  </a:lnTo>
                  <a:lnTo>
                    <a:pt x="266433" y="888098"/>
                  </a:lnTo>
                  <a:lnTo>
                    <a:pt x="265303" y="888606"/>
                  </a:lnTo>
                  <a:lnTo>
                    <a:pt x="266420" y="889495"/>
                  </a:lnTo>
                  <a:lnTo>
                    <a:pt x="266979" y="890193"/>
                  </a:lnTo>
                  <a:lnTo>
                    <a:pt x="267716" y="890422"/>
                  </a:lnTo>
                  <a:lnTo>
                    <a:pt x="268097" y="890536"/>
                  </a:lnTo>
                  <a:lnTo>
                    <a:pt x="268732" y="889800"/>
                  </a:lnTo>
                  <a:lnTo>
                    <a:pt x="269227" y="889431"/>
                  </a:lnTo>
                  <a:close/>
                </a:path>
                <a:path w="908050" h="914400">
                  <a:moveTo>
                    <a:pt x="286131" y="221107"/>
                  </a:moveTo>
                  <a:lnTo>
                    <a:pt x="285711" y="218490"/>
                  </a:lnTo>
                  <a:lnTo>
                    <a:pt x="283248" y="218948"/>
                  </a:lnTo>
                  <a:lnTo>
                    <a:pt x="282409" y="220027"/>
                  </a:lnTo>
                  <a:lnTo>
                    <a:pt x="282930" y="222262"/>
                  </a:lnTo>
                  <a:lnTo>
                    <a:pt x="285673" y="222402"/>
                  </a:lnTo>
                  <a:lnTo>
                    <a:pt x="286131" y="221107"/>
                  </a:lnTo>
                  <a:close/>
                </a:path>
                <a:path w="908050" h="914400">
                  <a:moveTo>
                    <a:pt x="286156" y="835469"/>
                  </a:moveTo>
                  <a:lnTo>
                    <a:pt x="285343" y="834720"/>
                  </a:lnTo>
                  <a:lnTo>
                    <a:pt x="284581" y="833450"/>
                  </a:lnTo>
                  <a:lnTo>
                    <a:pt x="283756" y="834885"/>
                  </a:lnTo>
                  <a:lnTo>
                    <a:pt x="282981" y="835660"/>
                  </a:lnTo>
                  <a:lnTo>
                    <a:pt x="282943" y="836485"/>
                  </a:lnTo>
                  <a:lnTo>
                    <a:pt x="282930" y="837057"/>
                  </a:lnTo>
                  <a:lnTo>
                    <a:pt x="283895" y="837679"/>
                  </a:lnTo>
                  <a:lnTo>
                    <a:pt x="284454" y="838276"/>
                  </a:lnTo>
                  <a:lnTo>
                    <a:pt x="285013" y="837526"/>
                  </a:lnTo>
                  <a:lnTo>
                    <a:pt x="285813" y="836841"/>
                  </a:lnTo>
                  <a:lnTo>
                    <a:pt x="286016" y="835977"/>
                  </a:lnTo>
                  <a:lnTo>
                    <a:pt x="286156" y="835469"/>
                  </a:lnTo>
                  <a:close/>
                </a:path>
                <a:path w="908050" h="914400">
                  <a:moveTo>
                    <a:pt x="286524" y="172910"/>
                  </a:moveTo>
                  <a:lnTo>
                    <a:pt x="285788" y="172453"/>
                  </a:lnTo>
                  <a:lnTo>
                    <a:pt x="285140" y="171907"/>
                  </a:lnTo>
                  <a:lnTo>
                    <a:pt x="284721" y="172847"/>
                  </a:lnTo>
                  <a:lnTo>
                    <a:pt x="284302" y="173558"/>
                  </a:lnTo>
                  <a:lnTo>
                    <a:pt x="284060" y="174472"/>
                  </a:lnTo>
                  <a:lnTo>
                    <a:pt x="284861" y="174815"/>
                  </a:lnTo>
                  <a:lnTo>
                    <a:pt x="285292" y="175094"/>
                  </a:lnTo>
                  <a:lnTo>
                    <a:pt x="285699" y="174409"/>
                  </a:lnTo>
                  <a:lnTo>
                    <a:pt x="286194" y="173786"/>
                  </a:lnTo>
                  <a:lnTo>
                    <a:pt x="286448" y="173050"/>
                  </a:lnTo>
                  <a:lnTo>
                    <a:pt x="286524" y="172910"/>
                  </a:lnTo>
                  <a:close/>
                </a:path>
                <a:path w="908050" h="914400">
                  <a:moveTo>
                    <a:pt x="297611" y="892543"/>
                  </a:moveTo>
                  <a:lnTo>
                    <a:pt x="296710" y="891578"/>
                  </a:lnTo>
                  <a:lnTo>
                    <a:pt x="294335" y="891578"/>
                  </a:lnTo>
                  <a:lnTo>
                    <a:pt x="293814" y="892835"/>
                  </a:lnTo>
                  <a:lnTo>
                    <a:pt x="294055" y="894676"/>
                  </a:lnTo>
                  <a:lnTo>
                    <a:pt x="295871" y="895375"/>
                  </a:lnTo>
                  <a:lnTo>
                    <a:pt x="297256" y="895096"/>
                  </a:lnTo>
                  <a:lnTo>
                    <a:pt x="297611" y="892543"/>
                  </a:lnTo>
                  <a:close/>
                </a:path>
                <a:path w="908050" h="914400">
                  <a:moveTo>
                    <a:pt x="308013" y="909142"/>
                  </a:moveTo>
                  <a:lnTo>
                    <a:pt x="307632" y="908773"/>
                  </a:lnTo>
                  <a:lnTo>
                    <a:pt x="306857" y="908075"/>
                  </a:lnTo>
                  <a:lnTo>
                    <a:pt x="305612" y="909053"/>
                  </a:lnTo>
                  <a:lnTo>
                    <a:pt x="303441" y="909332"/>
                  </a:lnTo>
                  <a:lnTo>
                    <a:pt x="304253" y="912977"/>
                  </a:lnTo>
                  <a:lnTo>
                    <a:pt x="305879" y="911326"/>
                  </a:lnTo>
                  <a:lnTo>
                    <a:pt x="308013" y="909142"/>
                  </a:lnTo>
                  <a:close/>
                </a:path>
                <a:path w="908050" h="914400">
                  <a:moveTo>
                    <a:pt x="318020" y="345579"/>
                  </a:moveTo>
                  <a:lnTo>
                    <a:pt x="317995" y="345135"/>
                  </a:lnTo>
                  <a:lnTo>
                    <a:pt x="317982" y="344563"/>
                  </a:lnTo>
                  <a:lnTo>
                    <a:pt x="317665" y="343979"/>
                  </a:lnTo>
                  <a:lnTo>
                    <a:pt x="317487" y="343408"/>
                  </a:lnTo>
                  <a:lnTo>
                    <a:pt x="317042" y="344284"/>
                  </a:lnTo>
                  <a:lnTo>
                    <a:pt x="316598" y="345160"/>
                  </a:lnTo>
                  <a:lnTo>
                    <a:pt x="316153" y="346024"/>
                  </a:lnTo>
                  <a:lnTo>
                    <a:pt x="316572" y="346163"/>
                  </a:lnTo>
                  <a:lnTo>
                    <a:pt x="317004" y="346303"/>
                  </a:lnTo>
                  <a:lnTo>
                    <a:pt x="317423" y="346443"/>
                  </a:lnTo>
                  <a:lnTo>
                    <a:pt x="317627" y="346011"/>
                  </a:lnTo>
                  <a:lnTo>
                    <a:pt x="318020" y="345579"/>
                  </a:lnTo>
                  <a:close/>
                </a:path>
                <a:path w="908050" h="914400">
                  <a:moveTo>
                    <a:pt x="320675" y="76733"/>
                  </a:moveTo>
                  <a:lnTo>
                    <a:pt x="318617" y="75514"/>
                  </a:lnTo>
                  <a:lnTo>
                    <a:pt x="316052" y="73990"/>
                  </a:lnTo>
                  <a:lnTo>
                    <a:pt x="316217" y="76581"/>
                  </a:lnTo>
                  <a:lnTo>
                    <a:pt x="317080" y="78003"/>
                  </a:lnTo>
                  <a:lnTo>
                    <a:pt x="320675" y="76733"/>
                  </a:lnTo>
                  <a:close/>
                </a:path>
                <a:path w="908050" h="914400">
                  <a:moveTo>
                    <a:pt x="322656" y="175310"/>
                  </a:moveTo>
                  <a:lnTo>
                    <a:pt x="320052" y="179590"/>
                  </a:lnTo>
                  <a:lnTo>
                    <a:pt x="321716" y="181914"/>
                  </a:lnTo>
                  <a:lnTo>
                    <a:pt x="322008" y="179768"/>
                  </a:lnTo>
                  <a:lnTo>
                    <a:pt x="322275" y="178041"/>
                  </a:lnTo>
                  <a:lnTo>
                    <a:pt x="322656" y="175310"/>
                  </a:lnTo>
                  <a:close/>
                </a:path>
                <a:path w="908050" h="914400">
                  <a:moveTo>
                    <a:pt x="334683" y="512546"/>
                  </a:moveTo>
                  <a:lnTo>
                    <a:pt x="334073" y="511886"/>
                  </a:lnTo>
                  <a:lnTo>
                    <a:pt x="333552" y="510870"/>
                  </a:lnTo>
                  <a:lnTo>
                    <a:pt x="332663" y="511860"/>
                  </a:lnTo>
                  <a:lnTo>
                    <a:pt x="332054" y="512368"/>
                  </a:lnTo>
                  <a:lnTo>
                    <a:pt x="331660" y="513181"/>
                  </a:lnTo>
                  <a:lnTo>
                    <a:pt x="332651" y="514197"/>
                  </a:lnTo>
                  <a:lnTo>
                    <a:pt x="333019" y="514134"/>
                  </a:lnTo>
                  <a:lnTo>
                    <a:pt x="333603" y="514057"/>
                  </a:lnTo>
                  <a:lnTo>
                    <a:pt x="334289" y="513448"/>
                  </a:lnTo>
                  <a:lnTo>
                    <a:pt x="334530" y="512876"/>
                  </a:lnTo>
                  <a:lnTo>
                    <a:pt x="334683" y="512546"/>
                  </a:lnTo>
                  <a:close/>
                </a:path>
                <a:path w="908050" h="914400">
                  <a:moveTo>
                    <a:pt x="386816" y="64389"/>
                  </a:moveTo>
                  <a:lnTo>
                    <a:pt x="385051" y="64871"/>
                  </a:lnTo>
                  <a:lnTo>
                    <a:pt x="383781" y="65239"/>
                  </a:lnTo>
                  <a:lnTo>
                    <a:pt x="382511" y="65595"/>
                  </a:lnTo>
                  <a:lnTo>
                    <a:pt x="383006" y="67322"/>
                  </a:lnTo>
                  <a:lnTo>
                    <a:pt x="384606" y="67525"/>
                  </a:lnTo>
                  <a:lnTo>
                    <a:pt x="386143" y="67525"/>
                  </a:lnTo>
                  <a:lnTo>
                    <a:pt x="386816" y="64389"/>
                  </a:lnTo>
                  <a:close/>
                </a:path>
                <a:path w="908050" h="914400">
                  <a:moveTo>
                    <a:pt x="393344" y="476275"/>
                  </a:moveTo>
                  <a:lnTo>
                    <a:pt x="393306" y="475132"/>
                  </a:lnTo>
                  <a:lnTo>
                    <a:pt x="393141" y="474065"/>
                  </a:lnTo>
                  <a:lnTo>
                    <a:pt x="392887" y="472059"/>
                  </a:lnTo>
                  <a:lnTo>
                    <a:pt x="390804" y="474243"/>
                  </a:lnTo>
                  <a:lnTo>
                    <a:pt x="390575" y="475411"/>
                  </a:lnTo>
                  <a:lnTo>
                    <a:pt x="392074" y="476453"/>
                  </a:lnTo>
                  <a:lnTo>
                    <a:pt x="392315" y="476631"/>
                  </a:lnTo>
                  <a:lnTo>
                    <a:pt x="393344" y="476275"/>
                  </a:lnTo>
                  <a:close/>
                </a:path>
                <a:path w="908050" h="914400">
                  <a:moveTo>
                    <a:pt x="412978" y="911860"/>
                  </a:moveTo>
                  <a:lnTo>
                    <a:pt x="412445" y="910348"/>
                  </a:lnTo>
                  <a:lnTo>
                    <a:pt x="411721" y="908316"/>
                  </a:lnTo>
                  <a:lnTo>
                    <a:pt x="411238" y="908481"/>
                  </a:lnTo>
                  <a:lnTo>
                    <a:pt x="410768" y="908672"/>
                  </a:lnTo>
                  <a:lnTo>
                    <a:pt x="410260" y="908837"/>
                  </a:lnTo>
                  <a:lnTo>
                    <a:pt x="409663" y="910399"/>
                  </a:lnTo>
                  <a:lnTo>
                    <a:pt x="410006" y="911491"/>
                  </a:lnTo>
                  <a:lnTo>
                    <a:pt x="412978" y="911860"/>
                  </a:lnTo>
                  <a:close/>
                </a:path>
                <a:path w="908050" h="914400">
                  <a:moveTo>
                    <a:pt x="432473" y="914323"/>
                  </a:moveTo>
                  <a:lnTo>
                    <a:pt x="432396" y="911059"/>
                  </a:lnTo>
                  <a:lnTo>
                    <a:pt x="432346" y="909764"/>
                  </a:lnTo>
                  <a:lnTo>
                    <a:pt x="430161" y="911390"/>
                  </a:lnTo>
                  <a:lnTo>
                    <a:pt x="430263" y="912698"/>
                  </a:lnTo>
                  <a:lnTo>
                    <a:pt x="432473" y="914323"/>
                  </a:lnTo>
                  <a:close/>
                </a:path>
                <a:path w="908050" h="914400">
                  <a:moveTo>
                    <a:pt x="433235" y="753745"/>
                  </a:moveTo>
                  <a:lnTo>
                    <a:pt x="433108" y="753478"/>
                  </a:lnTo>
                  <a:lnTo>
                    <a:pt x="432473" y="752030"/>
                  </a:lnTo>
                  <a:lnTo>
                    <a:pt x="431482" y="751217"/>
                  </a:lnTo>
                  <a:lnTo>
                    <a:pt x="429691" y="752589"/>
                  </a:lnTo>
                  <a:lnTo>
                    <a:pt x="430149" y="753897"/>
                  </a:lnTo>
                  <a:lnTo>
                    <a:pt x="430453" y="755319"/>
                  </a:lnTo>
                  <a:lnTo>
                    <a:pt x="432422" y="754710"/>
                  </a:lnTo>
                  <a:lnTo>
                    <a:pt x="432752" y="754595"/>
                  </a:lnTo>
                  <a:lnTo>
                    <a:pt x="433235" y="753745"/>
                  </a:lnTo>
                  <a:close/>
                </a:path>
                <a:path w="908050" h="914400">
                  <a:moveTo>
                    <a:pt x="439077" y="536867"/>
                  </a:moveTo>
                  <a:lnTo>
                    <a:pt x="438670" y="534009"/>
                  </a:lnTo>
                  <a:lnTo>
                    <a:pt x="437515" y="535609"/>
                  </a:lnTo>
                  <a:lnTo>
                    <a:pt x="436702" y="536714"/>
                  </a:lnTo>
                  <a:lnTo>
                    <a:pt x="435889" y="537806"/>
                  </a:lnTo>
                  <a:lnTo>
                    <a:pt x="439077" y="536867"/>
                  </a:lnTo>
                  <a:close/>
                </a:path>
                <a:path w="908050" h="914400">
                  <a:moveTo>
                    <a:pt x="449262" y="870991"/>
                  </a:moveTo>
                  <a:lnTo>
                    <a:pt x="448081" y="870305"/>
                  </a:lnTo>
                  <a:lnTo>
                    <a:pt x="447332" y="869530"/>
                  </a:lnTo>
                  <a:lnTo>
                    <a:pt x="446684" y="869632"/>
                  </a:lnTo>
                  <a:lnTo>
                    <a:pt x="446011" y="869696"/>
                  </a:lnTo>
                  <a:lnTo>
                    <a:pt x="445439" y="870623"/>
                  </a:lnTo>
                  <a:lnTo>
                    <a:pt x="444842" y="871169"/>
                  </a:lnTo>
                  <a:lnTo>
                    <a:pt x="445579" y="871778"/>
                  </a:lnTo>
                  <a:lnTo>
                    <a:pt x="446239" y="872680"/>
                  </a:lnTo>
                  <a:lnTo>
                    <a:pt x="447065" y="872871"/>
                  </a:lnTo>
                  <a:lnTo>
                    <a:pt x="447535" y="872959"/>
                  </a:lnTo>
                  <a:lnTo>
                    <a:pt x="448246" y="871880"/>
                  </a:lnTo>
                  <a:lnTo>
                    <a:pt x="449262" y="870991"/>
                  </a:lnTo>
                  <a:close/>
                </a:path>
                <a:path w="908050" h="914400">
                  <a:moveTo>
                    <a:pt x="452793" y="245414"/>
                  </a:moveTo>
                  <a:lnTo>
                    <a:pt x="451942" y="243484"/>
                  </a:lnTo>
                  <a:lnTo>
                    <a:pt x="451535" y="242506"/>
                  </a:lnTo>
                  <a:lnTo>
                    <a:pt x="450900" y="242798"/>
                  </a:lnTo>
                  <a:lnTo>
                    <a:pt x="449656" y="243382"/>
                  </a:lnTo>
                  <a:lnTo>
                    <a:pt x="451040" y="246189"/>
                  </a:lnTo>
                  <a:lnTo>
                    <a:pt x="451637" y="245935"/>
                  </a:lnTo>
                  <a:lnTo>
                    <a:pt x="452221" y="245656"/>
                  </a:lnTo>
                  <a:lnTo>
                    <a:pt x="452793" y="245414"/>
                  </a:lnTo>
                  <a:close/>
                </a:path>
                <a:path w="908050" h="914400">
                  <a:moveTo>
                    <a:pt x="462445" y="428828"/>
                  </a:moveTo>
                  <a:lnTo>
                    <a:pt x="460908" y="428015"/>
                  </a:lnTo>
                  <a:lnTo>
                    <a:pt x="459460" y="426275"/>
                  </a:lnTo>
                  <a:lnTo>
                    <a:pt x="457555" y="428345"/>
                  </a:lnTo>
                  <a:lnTo>
                    <a:pt x="459181" y="428498"/>
                  </a:lnTo>
                  <a:lnTo>
                    <a:pt x="460806" y="428663"/>
                  </a:lnTo>
                  <a:lnTo>
                    <a:pt x="462445" y="428828"/>
                  </a:lnTo>
                  <a:close/>
                </a:path>
                <a:path w="908050" h="914400">
                  <a:moveTo>
                    <a:pt x="467334" y="371398"/>
                  </a:moveTo>
                  <a:lnTo>
                    <a:pt x="466115" y="369303"/>
                  </a:lnTo>
                  <a:lnTo>
                    <a:pt x="464743" y="369074"/>
                  </a:lnTo>
                  <a:lnTo>
                    <a:pt x="462026" y="370941"/>
                  </a:lnTo>
                  <a:lnTo>
                    <a:pt x="465950" y="371271"/>
                  </a:lnTo>
                  <a:lnTo>
                    <a:pt x="467334" y="371398"/>
                  </a:lnTo>
                  <a:close/>
                </a:path>
                <a:path w="908050" h="914400">
                  <a:moveTo>
                    <a:pt x="475437" y="160350"/>
                  </a:moveTo>
                  <a:lnTo>
                    <a:pt x="474992" y="159880"/>
                  </a:lnTo>
                  <a:lnTo>
                    <a:pt x="474459" y="158991"/>
                  </a:lnTo>
                  <a:lnTo>
                    <a:pt x="474103" y="159042"/>
                  </a:lnTo>
                  <a:lnTo>
                    <a:pt x="473367" y="159169"/>
                  </a:lnTo>
                  <a:lnTo>
                    <a:pt x="472732" y="159816"/>
                  </a:lnTo>
                  <a:lnTo>
                    <a:pt x="471690" y="160464"/>
                  </a:lnTo>
                  <a:lnTo>
                    <a:pt x="472541" y="161188"/>
                  </a:lnTo>
                  <a:lnTo>
                    <a:pt x="473227" y="162052"/>
                  </a:lnTo>
                  <a:lnTo>
                    <a:pt x="474256" y="161620"/>
                  </a:lnTo>
                  <a:lnTo>
                    <a:pt x="474802" y="160909"/>
                  </a:lnTo>
                  <a:lnTo>
                    <a:pt x="475437" y="160350"/>
                  </a:lnTo>
                  <a:close/>
                </a:path>
                <a:path w="908050" h="914400">
                  <a:moveTo>
                    <a:pt x="490169" y="207352"/>
                  </a:moveTo>
                  <a:lnTo>
                    <a:pt x="490143" y="205930"/>
                  </a:lnTo>
                  <a:lnTo>
                    <a:pt x="488937" y="205219"/>
                  </a:lnTo>
                  <a:lnTo>
                    <a:pt x="487870" y="204127"/>
                  </a:lnTo>
                  <a:lnTo>
                    <a:pt x="487172" y="205384"/>
                  </a:lnTo>
                  <a:lnTo>
                    <a:pt x="486244" y="206248"/>
                  </a:lnTo>
                  <a:lnTo>
                    <a:pt x="486333" y="206997"/>
                  </a:lnTo>
                  <a:lnTo>
                    <a:pt x="486435" y="207670"/>
                  </a:lnTo>
                  <a:lnTo>
                    <a:pt x="487781" y="208800"/>
                  </a:lnTo>
                  <a:lnTo>
                    <a:pt x="489089" y="208483"/>
                  </a:lnTo>
                  <a:lnTo>
                    <a:pt x="490169" y="207352"/>
                  </a:lnTo>
                  <a:close/>
                </a:path>
                <a:path w="908050" h="914400">
                  <a:moveTo>
                    <a:pt x="495452" y="413334"/>
                  </a:moveTo>
                  <a:lnTo>
                    <a:pt x="493522" y="412877"/>
                  </a:lnTo>
                  <a:lnTo>
                    <a:pt x="491083" y="412280"/>
                  </a:lnTo>
                  <a:lnTo>
                    <a:pt x="490918" y="412635"/>
                  </a:lnTo>
                  <a:lnTo>
                    <a:pt x="490728" y="412978"/>
                  </a:lnTo>
                  <a:lnTo>
                    <a:pt x="490550" y="413334"/>
                  </a:lnTo>
                  <a:lnTo>
                    <a:pt x="491693" y="414756"/>
                  </a:lnTo>
                  <a:lnTo>
                    <a:pt x="493001" y="415163"/>
                  </a:lnTo>
                  <a:lnTo>
                    <a:pt x="495452" y="413334"/>
                  </a:lnTo>
                  <a:close/>
                </a:path>
                <a:path w="908050" h="914400">
                  <a:moveTo>
                    <a:pt x="503059" y="606640"/>
                  </a:moveTo>
                  <a:lnTo>
                    <a:pt x="502742" y="604596"/>
                  </a:lnTo>
                  <a:lnTo>
                    <a:pt x="501103" y="603669"/>
                  </a:lnTo>
                  <a:lnTo>
                    <a:pt x="499935" y="604100"/>
                  </a:lnTo>
                  <a:lnTo>
                    <a:pt x="499313" y="606120"/>
                  </a:lnTo>
                  <a:lnTo>
                    <a:pt x="499910" y="606933"/>
                  </a:lnTo>
                  <a:lnTo>
                    <a:pt x="500278" y="607009"/>
                  </a:lnTo>
                  <a:lnTo>
                    <a:pt x="502043" y="607301"/>
                  </a:lnTo>
                  <a:lnTo>
                    <a:pt x="503059" y="606640"/>
                  </a:lnTo>
                  <a:close/>
                </a:path>
                <a:path w="908050" h="914400">
                  <a:moveTo>
                    <a:pt x="512000" y="45173"/>
                  </a:moveTo>
                  <a:lnTo>
                    <a:pt x="511378" y="43434"/>
                  </a:lnTo>
                  <a:lnTo>
                    <a:pt x="510819" y="41643"/>
                  </a:lnTo>
                  <a:lnTo>
                    <a:pt x="507352" y="40665"/>
                  </a:lnTo>
                  <a:lnTo>
                    <a:pt x="508876" y="43103"/>
                  </a:lnTo>
                  <a:lnTo>
                    <a:pt x="510705" y="46037"/>
                  </a:lnTo>
                  <a:lnTo>
                    <a:pt x="512000" y="45173"/>
                  </a:lnTo>
                  <a:close/>
                </a:path>
                <a:path w="908050" h="914400">
                  <a:moveTo>
                    <a:pt x="512838" y="340779"/>
                  </a:moveTo>
                  <a:lnTo>
                    <a:pt x="512711" y="335711"/>
                  </a:lnTo>
                  <a:lnTo>
                    <a:pt x="510832" y="337337"/>
                  </a:lnTo>
                  <a:lnTo>
                    <a:pt x="509854" y="338975"/>
                  </a:lnTo>
                  <a:lnTo>
                    <a:pt x="512838" y="340779"/>
                  </a:lnTo>
                  <a:close/>
                </a:path>
                <a:path w="908050" h="914400">
                  <a:moveTo>
                    <a:pt x="514337" y="159461"/>
                  </a:moveTo>
                  <a:lnTo>
                    <a:pt x="512673" y="157759"/>
                  </a:lnTo>
                  <a:lnTo>
                    <a:pt x="511848" y="156921"/>
                  </a:lnTo>
                  <a:lnTo>
                    <a:pt x="511530" y="157213"/>
                  </a:lnTo>
                  <a:lnTo>
                    <a:pt x="510857" y="157772"/>
                  </a:lnTo>
                  <a:lnTo>
                    <a:pt x="511022" y="159207"/>
                  </a:lnTo>
                  <a:lnTo>
                    <a:pt x="511556" y="160350"/>
                  </a:lnTo>
                  <a:lnTo>
                    <a:pt x="514337" y="159461"/>
                  </a:lnTo>
                  <a:close/>
                </a:path>
                <a:path w="908050" h="914400">
                  <a:moveTo>
                    <a:pt x="521538" y="138785"/>
                  </a:moveTo>
                  <a:lnTo>
                    <a:pt x="521258" y="135864"/>
                  </a:lnTo>
                  <a:lnTo>
                    <a:pt x="520001" y="134505"/>
                  </a:lnTo>
                  <a:lnTo>
                    <a:pt x="517144" y="134747"/>
                  </a:lnTo>
                  <a:lnTo>
                    <a:pt x="518007" y="136550"/>
                  </a:lnTo>
                  <a:lnTo>
                    <a:pt x="518617" y="138633"/>
                  </a:lnTo>
                  <a:lnTo>
                    <a:pt x="521538" y="138785"/>
                  </a:lnTo>
                  <a:close/>
                </a:path>
                <a:path w="908050" h="914400">
                  <a:moveTo>
                    <a:pt x="524865" y="351701"/>
                  </a:moveTo>
                  <a:lnTo>
                    <a:pt x="521665" y="352259"/>
                  </a:lnTo>
                  <a:lnTo>
                    <a:pt x="522795" y="354037"/>
                  </a:lnTo>
                  <a:lnTo>
                    <a:pt x="523024" y="355498"/>
                  </a:lnTo>
                  <a:lnTo>
                    <a:pt x="523189" y="355587"/>
                  </a:lnTo>
                  <a:lnTo>
                    <a:pt x="523354" y="355739"/>
                  </a:lnTo>
                  <a:lnTo>
                    <a:pt x="523506" y="355739"/>
                  </a:lnTo>
                  <a:lnTo>
                    <a:pt x="524535" y="353123"/>
                  </a:lnTo>
                  <a:lnTo>
                    <a:pt x="524865" y="351701"/>
                  </a:lnTo>
                  <a:close/>
                </a:path>
                <a:path w="908050" h="914400">
                  <a:moveTo>
                    <a:pt x="554101" y="786574"/>
                  </a:moveTo>
                  <a:lnTo>
                    <a:pt x="551802" y="785837"/>
                  </a:lnTo>
                  <a:lnTo>
                    <a:pt x="550659" y="785456"/>
                  </a:lnTo>
                  <a:lnTo>
                    <a:pt x="550430" y="786282"/>
                  </a:lnTo>
                  <a:lnTo>
                    <a:pt x="550214" y="787095"/>
                  </a:lnTo>
                  <a:lnTo>
                    <a:pt x="550011" y="787908"/>
                  </a:lnTo>
                  <a:lnTo>
                    <a:pt x="551192" y="788123"/>
                  </a:lnTo>
                  <a:lnTo>
                    <a:pt x="552399" y="788352"/>
                  </a:lnTo>
                  <a:lnTo>
                    <a:pt x="553593" y="788555"/>
                  </a:lnTo>
                  <a:lnTo>
                    <a:pt x="553948" y="787234"/>
                  </a:lnTo>
                  <a:lnTo>
                    <a:pt x="554101" y="786574"/>
                  </a:lnTo>
                  <a:close/>
                </a:path>
                <a:path w="908050" h="914400">
                  <a:moveTo>
                    <a:pt x="574179" y="290487"/>
                  </a:moveTo>
                  <a:lnTo>
                    <a:pt x="572706" y="287134"/>
                  </a:lnTo>
                  <a:lnTo>
                    <a:pt x="571715" y="288696"/>
                  </a:lnTo>
                  <a:lnTo>
                    <a:pt x="570953" y="289877"/>
                  </a:lnTo>
                  <a:lnTo>
                    <a:pt x="570204" y="291058"/>
                  </a:lnTo>
                  <a:lnTo>
                    <a:pt x="574179" y="290487"/>
                  </a:lnTo>
                  <a:close/>
                </a:path>
                <a:path w="908050" h="914400">
                  <a:moveTo>
                    <a:pt x="583247" y="639191"/>
                  </a:moveTo>
                  <a:lnTo>
                    <a:pt x="582599" y="636765"/>
                  </a:lnTo>
                  <a:lnTo>
                    <a:pt x="581190" y="637146"/>
                  </a:lnTo>
                  <a:lnTo>
                    <a:pt x="578764" y="637921"/>
                  </a:lnTo>
                  <a:lnTo>
                    <a:pt x="580491" y="638949"/>
                  </a:lnTo>
                  <a:lnTo>
                    <a:pt x="581558" y="639597"/>
                  </a:lnTo>
                  <a:lnTo>
                    <a:pt x="582650" y="640245"/>
                  </a:lnTo>
                  <a:lnTo>
                    <a:pt x="582815" y="639749"/>
                  </a:lnTo>
                  <a:lnTo>
                    <a:pt x="583247" y="639191"/>
                  </a:lnTo>
                  <a:close/>
                </a:path>
                <a:path w="908050" h="914400">
                  <a:moveTo>
                    <a:pt x="625360" y="189903"/>
                  </a:moveTo>
                  <a:lnTo>
                    <a:pt x="623481" y="185191"/>
                  </a:lnTo>
                  <a:lnTo>
                    <a:pt x="620801" y="189890"/>
                  </a:lnTo>
                  <a:lnTo>
                    <a:pt x="625221" y="190144"/>
                  </a:lnTo>
                  <a:lnTo>
                    <a:pt x="625360" y="189903"/>
                  </a:lnTo>
                  <a:close/>
                </a:path>
                <a:path w="908050" h="914400">
                  <a:moveTo>
                    <a:pt x="643864" y="490283"/>
                  </a:moveTo>
                  <a:lnTo>
                    <a:pt x="642886" y="489800"/>
                  </a:lnTo>
                  <a:lnTo>
                    <a:pt x="642112" y="489191"/>
                  </a:lnTo>
                  <a:lnTo>
                    <a:pt x="641858" y="489356"/>
                  </a:lnTo>
                  <a:lnTo>
                    <a:pt x="641223" y="489737"/>
                  </a:lnTo>
                  <a:lnTo>
                    <a:pt x="640727" y="490461"/>
                  </a:lnTo>
                  <a:lnTo>
                    <a:pt x="640334" y="491286"/>
                  </a:lnTo>
                  <a:lnTo>
                    <a:pt x="641464" y="492315"/>
                  </a:lnTo>
                  <a:lnTo>
                    <a:pt x="642404" y="491883"/>
                  </a:lnTo>
                  <a:lnTo>
                    <a:pt x="642899" y="491197"/>
                  </a:lnTo>
                  <a:lnTo>
                    <a:pt x="643864" y="490283"/>
                  </a:lnTo>
                  <a:close/>
                </a:path>
                <a:path w="908050" h="914400">
                  <a:moveTo>
                    <a:pt x="651446" y="701294"/>
                  </a:moveTo>
                  <a:lnTo>
                    <a:pt x="650646" y="698271"/>
                  </a:lnTo>
                  <a:lnTo>
                    <a:pt x="649554" y="699262"/>
                  </a:lnTo>
                  <a:lnTo>
                    <a:pt x="648474" y="700252"/>
                  </a:lnTo>
                  <a:lnTo>
                    <a:pt x="647395" y="701255"/>
                  </a:lnTo>
                  <a:lnTo>
                    <a:pt x="650087" y="701979"/>
                  </a:lnTo>
                  <a:lnTo>
                    <a:pt x="651446" y="701294"/>
                  </a:lnTo>
                  <a:close/>
                </a:path>
                <a:path w="908050" h="914400">
                  <a:moveTo>
                    <a:pt x="652678" y="774103"/>
                  </a:moveTo>
                  <a:lnTo>
                    <a:pt x="651751" y="773645"/>
                  </a:lnTo>
                  <a:lnTo>
                    <a:pt x="650836" y="773176"/>
                  </a:lnTo>
                  <a:lnTo>
                    <a:pt x="649859" y="772820"/>
                  </a:lnTo>
                  <a:lnTo>
                    <a:pt x="649160" y="774014"/>
                  </a:lnTo>
                  <a:lnTo>
                    <a:pt x="650049" y="774661"/>
                  </a:lnTo>
                  <a:lnTo>
                    <a:pt x="650938" y="775157"/>
                  </a:lnTo>
                  <a:lnTo>
                    <a:pt x="651814" y="775677"/>
                  </a:lnTo>
                  <a:lnTo>
                    <a:pt x="652106" y="775157"/>
                  </a:lnTo>
                  <a:lnTo>
                    <a:pt x="652386" y="774623"/>
                  </a:lnTo>
                  <a:lnTo>
                    <a:pt x="652678" y="774103"/>
                  </a:lnTo>
                  <a:close/>
                </a:path>
                <a:path w="908050" h="914400">
                  <a:moveTo>
                    <a:pt x="664222" y="386511"/>
                  </a:moveTo>
                  <a:lnTo>
                    <a:pt x="663168" y="384302"/>
                  </a:lnTo>
                  <a:lnTo>
                    <a:pt x="662571" y="383057"/>
                  </a:lnTo>
                  <a:lnTo>
                    <a:pt x="661847" y="381571"/>
                  </a:lnTo>
                  <a:lnTo>
                    <a:pt x="660844" y="382765"/>
                  </a:lnTo>
                  <a:lnTo>
                    <a:pt x="659168" y="384822"/>
                  </a:lnTo>
                  <a:lnTo>
                    <a:pt x="660882" y="385406"/>
                  </a:lnTo>
                  <a:lnTo>
                    <a:pt x="664222" y="386511"/>
                  </a:lnTo>
                  <a:close/>
                </a:path>
                <a:path w="908050" h="914400">
                  <a:moveTo>
                    <a:pt x="673646" y="90716"/>
                  </a:moveTo>
                  <a:lnTo>
                    <a:pt x="672172" y="90538"/>
                  </a:lnTo>
                  <a:lnTo>
                    <a:pt x="671156" y="90347"/>
                  </a:lnTo>
                  <a:lnTo>
                    <a:pt x="669074" y="90195"/>
                  </a:lnTo>
                  <a:lnTo>
                    <a:pt x="668007" y="90195"/>
                  </a:lnTo>
                  <a:lnTo>
                    <a:pt x="666927" y="90144"/>
                  </a:lnTo>
                  <a:lnTo>
                    <a:pt x="666927" y="90589"/>
                  </a:lnTo>
                  <a:lnTo>
                    <a:pt x="666902" y="91465"/>
                  </a:lnTo>
                  <a:lnTo>
                    <a:pt x="668997" y="90881"/>
                  </a:lnTo>
                  <a:lnTo>
                    <a:pt x="670864" y="94259"/>
                  </a:lnTo>
                  <a:lnTo>
                    <a:pt x="673646" y="90716"/>
                  </a:lnTo>
                  <a:close/>
                </a:path>
                <a:path w="908050" h="914400">
                  <a:moveTo>
                    <a:pt x="685863" y="131432"/>
                  </a:moveTo>
                  <a:lnTo>
                    <a:pt x="684593" y="131102"/>
                  </a:lnTo>
                  <a:lnTo>
                    <a:pt x="683691" y="130886"/>
                  </a:lnTo>
                  <a:lnTo>
                    <a:pt x="682015" y="130441"/>
                  </a:lnTo>
                  <a:lnTo>
                    <a:pt x="682726" y="132143"/>
                  </a:lnTo>
                  <a:lnTo>
                    <a:pt x="683780" y="134607"/>
                  </a:lnTo>
                  <a:lnTo>
                    <a:pt x="684644" y="133261"/>
                  </a:lnTo>
                  <a:lnTo>
                    <a:pt x="685863" y="131432"/>
                  </a:lnTo>
                  <a:close/>
                </a:path>
                <a:path w="908050" h="914400">
                  <a:moveTo>
                    <a:pt x="689584" y="952"/>
                  </a:moveTo>
                  <a:lnTo>
                    <a:pt x="686485" y="0"/>
                  </a:lnTo>
                  <a:lnTo>
                    <a:pt x="685126" y="330"/>
                  </a:lnTo>
                  <a:lnTo>
                    <a:pt x="685330" y="2959"/>
                  </a:lnTo>
                  <a:lnTo>
                    <a:pt x="685355" y="3378"/>
                  </a:lnTo>
                  <a:lnTo>
                    <a:pt x="685952" y="3733"/>
                  </a:lnTo>
                  <a:lnTo>
                    <a:pt x="686511" y="4381"/>
                  </a:lnTo>
                  <a:lnTo>
                    <a:pt x="688187" y="2514"/>
                  </a:lnTo>
                  <a:lnTo>
                    <a:pt x="689584" y="952"/>
                  </a:lnTo>
                  <a:close/>
                </a:path>
                <a:path w="908050" h="914400">
                  <a:moveTo>
                    <a:pt x="695388" y="79019"/>
                  </a:moveTo>
                  <a:lnTo>
                    <a:pt x="695312" y="77939"/>
                  </a:lnTo>
                  <a:lnTo>
                    <a:pt x="695096" y="76936"/>
                  </a:lnTo>
                  <a:lnTo>
                    <a:pt x="694931" y="75946"/>
                  </a:lnTo>
                  <a:lnTo>
                    <a:pt x="694283" y="76085"/>
                  </a:lnTo>
                  <a:lnTo>
                    <a:pt x="693661" y="76238"/>
                  </a:lnTo>
                  <a:lnTo>
                    <a:pt x="693013" y="76365"/>
                  </a:lnTo>
                  <a:lnTo>
                    <a:pt x="693343" y="77355"/>
                  </a:lnTo>
                  <a:lnTo>
                    <a:pt x="693648" y="78346"/>
                  </a:lnTo>
                  <a:lnTo>
                    <a:pt x="694080" y="79273"/>
                  </a:lnTo>
                  <a:lnTo>
                    <a:pt x="695388" y="79019"/>
                  </a:lnTo>
                  <a:close/>
                </a:path>
                <a:path w="908050" h="914400">
                  <a:moveTo>
                    <a:pt x="707047" y="696988"/>
                  </a:moveTo>
                  <a:lnTo>
                    <a:pt x="705891" y="695502"/>
                  </a:lnTo>
                  <a:lnTo>
                    <a:pt x="704151" y="693508"/>
                  </a:lnTo>
                  <a:lnTo>
                    <a:pt x="702564" y="695921"/>
                  </a:lnTo>
                  <a:lnTo>
                    <a:pt x="703072" y="697496"/>
                  </a:lnTo>
                  <a:lnTo>
                    <a:pt x="704951" y="699223"/>
                  </a:lnTo>
                  <a:lnTo>
                    <a:pt x="707047" y="696988"/>
                  </a:lnTo>
                  <a:close/>
                </a:path>
                <a:path w="908050" h="914400">
                  <a:moveTo>
                    <a:pt x="707186" y="361442"/>
                  </a:moveTo>
                  <a:lnTo>
                    <a:pt x="706780" y="361124"/>
                  </a:lnTo>
                  <a:lnTo>
                    <a:pt x="706374" y="360654"/>
                  </a:lnTo>
                  <a:lnTo>
                    <a:pt x="704621" y="362204"/>
                  </a:lnTo>
                  <a:lnTo>
                    <a:pt x="703224" y="363448"/>
                  </a:lnTo>
                  <a:lnTo>
                    <a:pt x="706234" y="364413"/>
                  </a:lnTo>
                  <a:lnTo>
                    <a:pt x="706767" y="363067"/>
                  </a:lnTo>
                  <a:lnTo>
                    <a:pt x="707136" y="361607"/>
                  </a:lnTo>
                  <a:lnTo>
                    <a:pt x="707186" y="361442"/>
                  </a:lnTo>
                  <a:close/>
                </a:path>
                <a:path w="908050" h="914400">
                  <a:moveTo>
                    <a:pt x="751192" y="677748"/>
                  </a:moveTo>
                  <a:lnTo>
                    <a:pt x="750506" y="677227"/>
                  </a:lnTo>
                  <a:lnTo>
                    <a:pt x="749846" y="676452"/>
                  </a:lnTo>
                  <a:lnTo>
                    <a:pt x="749452" y="677303"/>
                  </a:lnTo>
                  <a:lnTo>
                    <a:pt x="749046" y="677862"/>
                  </a:lnTo>
                  <a:lnTo>
                    <a:pt x="749020" y="678421"/>
                  </a:lnTo>
                  <a:lnTo>
                    <a:pt x="748995" y="678738"/>
                  </a:lnTo>
                  <a:lnTo>
                    <a:pt x="749592" y="679107"/>
                  </a:lnTo>
                  <a:lnTo>
                    <a:pt x="749935" y="679450"/>
                  </a:lnTo>
                  <a:lnTo>
                    <a:pt x="750354" y="678967"/>
                  </a:lnTo>
                  <a:lnTo>
                    <a:pt x="750912" y="678548"/>
                  </a:lnTo>
                  <a:lnTo>
                    <a:pt x="751116" y="678002"/>
                  </a:lnTo>
                  <a:lnTo>
                    <a:pt x="751192" y="677748"/>
                  </a:lnTo>
                  <a:close/>
                </a:path>
                <a:path w="908050" h="914400">
                  <a:moveTo>
                    <a:pt x="758012" y="904481"/>
                  </a:moveTo>
                  <a:lnTo>
                    <a:pt x="753198" y="902804"/>
                  </a:lnTo>
                  <a:lnTo>
                    <a:pt x="753897" y="904989"/>
                  </a:lnTo>
                  <a:lnTo>
                    <a:pt x="754938" y="906170"/>
                  </a:lnTo>
                  <a:lnTo>
                    <a:pt x="758012" y="904481"/>
                  </a:lnTo>
                  <a:close/>
                </a:path>
                <a:path w="908050" h="914400">
                  <a:moveTo>
                    <a:pt x="783094" y="749871"/>
                  </a:moveTo>
                  <a:lnTo>
                    <a:pt x="782662" y="749173"/>
                  </a:lnTo>
                  <a:lnTo>
                    <a:pt x="782269" y="747991"/>
                  </a:lnTo>
                  <a:lnTo>
                    <a:pt x="781748" y="747928"/>
                  </a:lnTo>
                  <a:lnTo>
                    <a:pt x="779843" y="747674"/>
                  </a:lnTo>
                  <a:lnTo>
                    <a:pt x="778916" y="748817"/>
                  </a:lnTo>
                  <a:lnTo>
                    <a:pt x="778700" y="752309"/>
                  </a:lnTo>
                  <a:lnTo>
                    <a:pt x="780745" y="751166"/>
                  </a:lnTo>
                  <a:lnTo>
                    <a:pt x="783094" y="749871"/>
                  </a:lnTo>
                  <a:close/>
                </a:path>
                <a:path w="908050" h="914400">
                  <a:moveTo>
                    <a:pt x="783831" y="367944"/>
                  </a:moveTo>
                  <a:lnTo>
                    <a:pt x="782523" y="367728"/>
                  </a:lnTo>
                  <a:lnTo>
                    <a:pt x="781227" y="367538"/>
                  </a:lnTo>
                  <a:lnTo>
                    <a:pt x="779919" y="367322"/>
                  </a:lnTo>
                  <a:lnTo>
                    <a:pt x="779881" y="367728"/>
                  </a:lnTo>
                  <a:lnTo>
                    <a:pt x="779868" y="368134"/>
                  </a:lnTo>
                  <a:lnTo>
                    <a:pt x="779830" y="368541"/>
                  </a:lnTo>
                  <a:lnTo>
                    <a:pt x="781100" y="368744"/>
                  </a:lnTo>
                  <a:lnTo>
                    <a:pt x="782370" y="368947"/>
                  </a:lnTo>
                  <a:lnTo>
                    <a:pt x="783653" y="369150"/>
                  </a:lnTo>
                  <a:lnTo>
                    <a:pt x="783780" y="368338"/>
                  </a:lnTo>
                  <a:lnTo>
                    <a:pt x="783831" y="367944"/>
                  </a:lnTo>
                  <a:close/>
                </a:path>
                <a:path w="908050" h="914400">
                  <a:moveTo>
                    <a:pt x="795769" y="227698"/>
                  </a:moveTo>
                  <a:lnTo>
                    <a:pt x="793305" y="226428"/>
                  </a:lnTo>
                  <a:lnTo>
                    <a:pt x="792137" y="226314"/>
                  </a:lnTo>
                  <a:lnTo>
                    <a:pt x="791032" y="228904"/>
                  </a:lnTo>
                  <a:lnTo>
                    <a:pt x="792708" y="228473"/>
                  </a:lnTo>
                  <a:lnTo>
                    <a:pt x="795769" y="227698"/>
                  </a:lnTo>
                  <a:close/>
                </a:path>
                <a:path w="908050" h="914400">
                  <a:moveTo>
                    <a:pt x="796417" y="370674"/>
                  </a:moveTo>
                  <a:lnTo>
                    <a:pt x="794423" y="370420"/>
                  </a:lnTo>
                  <a:lnTo>
                    <a:pt x="793407" y="370306"/>
                  </a:lnTo>
                  <a:lnTo>
                    <a:pt x="793407" y="372186"/>
                  </a:lnTo>
                  <a:lnTo>
                    <a:pt x="794385" y="372148"/>
                  </a:lnTo>
                  <a:lnTo>
                    <a:pt x="795375" y="372122"/>
                  </a:lnTo>
                  <a:lnTo>
                    <a:pt x="796340" y="372097"/>
                  </a:lnTo>
                  <a:lnTo>
                    <a:pt x="796378" y="371614"/>
                  </a:lnTo>
                  <a:lnTo>
                    <a:pt x="796417" y="370674"/>
                  </a:lnTo>
                  <a:close/>
                </a:path>
                <a:path w="908050" h="914400">
                  <a:moveTo>
                    <a:pt x="807669" y="838631"/>
                  </a:moveTo>
                  <a:lnTo>
                    <a:pt x="806996" y="838479"/>
                  </a:lnTo>
                  <a:lnTo>
                    <a:pt x="805688" y="838212"/>
                  </a:lnTo>
                  <a:lnTo>
                    <a:pt x="805281" y="840905"/>
                  </a:lnTo>
                  <a:lnTo>
                    <a:pt x="805103" y="842264"/>
                  </a:lnTo>
                  <a:lnTo>
                    <a:pt x="806577" y="842619"/>
                  </a:lnTo>
                  <a:lnTo>
                    <a:pt x="806932" y="841273"/>
                  </a:lnTo>
                  <a:lnTo>
                    <a:pt x="807669" y="838631"/>
                  </a:lnTo>
                  <a:close/>
                </a:path>
                <a:path w="908050" h="914400">
                  <a:moveTo>
                    <a:pt x="821080" y="63220"/>
                  </a:moveTo>
                  <a:lnTo>
                    <a:pt x="820737" y="62674"/>
                  </a:lnTo>
                  <a:lnTo>
                    <a:pt x="820547" y="62382"/>
                  </a:lnTo>
                  <a:lnTo>
                    <a:pt x="819353" y="63004"/>
                  </a:lnTo>
                  <a:lnTo>
                    <a:pt x="818172" y="63627"/>
                  </a:lnTo>
                  <a:lnTo>
                    <a:pt x="816991" y="64274"/>
                  </a:lnTo>
                  <a:lnTo>
                    <a:pt x="817956" y="65709"/>
                  </a:lnTo>
                  <a:lnTo>
                    <a:pt x="819023" y="64884"/>
                  </a:lnTo>
                  <a:lnTo>
                    <a:pt x="820039" y="64058"/>
                  </a:lnTo>
                  <a:lnTo>
                    <a:pt x="821080" y="63220"/>
                  </a:lnTo>
                  <a:close/>
                </a:path>
                <a:path w="908050" h="914400">
                  <a:moveTo>
                    <a:pt x="826350" y="691184"/>
                  </a:moveTo>
                  <a:lnTo>
                    <a:pt x="823264" y="689762"/>
                  </a:lnTo>
                  <a:lnTo>
                    <a:pt x="822312" y="690778"/>
                  </a:lnTo>
                  <a:lnTo>
                    <a:pt x="820953" y="693445"/>
                  </a:lnTo>
                  <a:lnTo>
                    <a:pt x="823125" y="692531"/>
                  </a:lnTo>
                  <a:lnTo>
                    <a:pt x="826350" y="691184"/>
                  </a:lnTo>
                  <a:close/>
                </a:path>
                <a:path w="908050" h="914400">
                  <a:moveTo>
                    <a:pt x="884072" y="146253"/>
                  </a:moveTo>
                  <a:lnTo>
                    <a:pt x="883767" y="145427"/>
                  </a:lnTo>
                  <a:lnTo>
                    <a:pt x="883297" y="144767"/>
                  </a:lnTo>
                  <a:lnTo>
                    <a:pt x="882764" y="143865"/>
                  </a:lnTo>
                  <a:lnTo>
                    <a:pt x="882103" y="144399"/>
                  </a:lnTo>
                  <a:lnTo>
                    <a:pt x="881405" y="144919"/>
                  </a:lnTo>
                  <a:lnTo>
                    <a:pt x="881849" y="145694"/>
                  </a:lnTo>
                  <a:lnTo>
                    <a:pt x="882319" y="146354"/>
                  </a:lnTo>
                  <a:lnTo>
                    <a:pt x="882916" y="146900"/>
                  </a:lnTo>
                  <a:lnTo>
                    <a:pt x="884072" y="146253"/>
                  </a:lnTo>
                  <a:close/>
                </a:path>
                <a:path w="908050" h="914400">
                  <a:moveTo>
                    <a:pt x="895248" y="216052"/>
                  </a:moveTo>
                  <a:lnTo>
                    <a:pt x="894651" y="213664"/>
                  </a:lnTo>
                  <a:lnTo>
                    <a:pt x="893267" y="213321"/>
                  </a:lnTo>
                  <a:lnTo>
                    <a:pt x="890981" y="213550"/>
                  </a:lnTo>
                  <a:lnTo>
                    <a:pt x="891921" y="215671"/>
                  </a:lnTo>
                  <a:lnTo>
                    <a:pt x="892911" y="216738"/>
                  </a:lnTo>
                  <a:lnTo>
                    <a:pt x="895248" y="216052"/>
                  </a:lnTo>
                  <a:close/>
                </a:path>
                <a:path w="908050" h="914400">
                  <a:moveTo>
                    <a:pt x="907910" y="725817"/>
                  </a:moveTo>
                  <a:lnTo>
                    <a:pt x="906640" y="725525"/>
                  </a:lnTo>
                  <a:lnTo>
                    <a:pt x="905370" y="725220"/>
                  </a:lnTo>
                  <a:lnTo>
                    <a:pt x="904074" y="724928"/>
                  </a:lnTo>
                  <a:lnTo>
                    <a:pt x="903998" y="725297"/>
                  </a:lnTo>
                  <a:lnTo>
                    <a:pt x="903846" y="725995"/>
                  </a:lnTo>
                  <a:lnTo>
                    <a:pt x="907707" y="726884"/>
                  </a:lnTo>
                  <a:lnTo>
                    <a:pt x="907783" y="726528"/>
                  </a:lnTo>
                  <a:lnTo>
                    <a:pt x="907859" y="726160"/>
                  </a:lnTo>
                  <a:lnTo>
                    <a:pt x="907910" y="7258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00">
              <a:extLst>
                <a:ext uri="{FF2B5EF4-FFF2-40B4-BE49-F238E27FC236}">
                  <a16:creationId xmlns:a16="http://schemas.microsoft.com/office/drawing/2014/main" id="{618C5563-A9EC-1DD9-591F-593885AD8C01}"/>
                </a:ext>
              </a:extLst>
            </p:cNvPr>
            <p:cNvSpPr/>
            <p:nvPr/>
          </p:nvSpPr>
          <p:spPr>
            <a:xfrm>
              <a:off x="2333026" y="2834957"/>
              <a:ext cx="744892" cy="624833"/>
            </a:xfrm>
            <a:custGeom>
              <a:avLst/>
              <a:gdLst/>
              <a:ahLst/>
              <a:cxnLst/>
              <a:rect l="l" t="t" r="r" b="b"/>
              <a:pathLst>
                <a:path w="957579" h="913765">
                  <a:moveTo>
                    <a:pt x="2451" y="438899"/>
                  </a:moveTo>
                  <a:lnTo>
                    <a:pt x="2413" y="438619"/>
                  </a:lnTo>
                  <a:lnTo>
                    <a:pt x="2324" y="438010"/>
                  </a:lnTo>
                  <a:lnTo>
                    <a:pt x="1841" y="437464"/>
                  </a:lnTo>
                  <a:lnTo>
                    <a:pt x="1435" y="436702"/>
                  </a:lnTo>
                  <a:lnTo>
                    <a:pt x="749" y="437197"/>
                  </a:lnTo>
                  <a:lnTo>
                    <a:pt x="0" y="437756"/>
                  </a:lnTo>
                  <a:lnTo>
                    <a:pt x="482" y="438378"/>
                  </a:lnTo>
                  <a:lnTo>
                    <a:pt x="952" y="439013"/>
                  </a:lnTo>
                  <a:lnTo>
                    <a:pt x="1435" y="439635"/>
                  </a:lnTo>
                  <a:lnTo>
                    <a:pt x="1765" y="439305"/>
                  </a:lnTo>
                  <a:lnTo>
                    <a:pt x="2451" y="438899"/>
                  </a:lnTo>
                  <a:close/>
                </a:path>
                <a:path w="957579" h="913765">
                  <a:moveTo>
                    <a:pt x="56273" y="641146"/>
                  </a:moveTo>
                  <a:lnTo>
                    <a:pt x="56159" y="640232"/>
                  </a:lnTo>
                  <a:lnTo>
                    <a:pt x="56070" y="639330"/>
                  </a:lnTo>
                  <a:lnTo>
                    <a:pt x="55905" y="638441"/>
                  </a:lnTo>
                  <a:lnTo>
                    <a:pt x="55016" y="638416"/>
                  </a:lnTo>
                  <a:lnTo>
                    <a:pt x="54876" y="639381"/>
                  </a:lnTo>
                  <a:lnTo>
                    <a:pt x="54813" y="640270"/>
                  </a:lnTo>
                  <a:lnTo>
                    <a:pt x="54737" y="641172"/>
                  </a:lnTo>
                  <a:lnTo>
                    <a:pt x="55232" y="641172"/>
                  </a:lnTo>
                  <a:lnTo>
                    <a:pt x="55765" y="641146"/>
                  </a:lnTo>
                  <a:lnTo>
                    <a:pt x="56273" y="641146"/>
                  </a:lnTo>
                  <a:close/>
                </a:path>
                <a:path w="957579" h="913765">
                  <a:moveTo>
                    <a:pt x="64808" y="400100"/>
                  </a:moveTo>
                  <a:lnTo>
                    <a:pt x="63627" y="400011"/>
                  </a:lnTo>
                  <a:lnTo>
                    <a:pt x="62458" y="399897"/>
                  </a:lnTo>
                  <a:lnTo>
                    <a:pt x="61264" y="399821"/>
                  </a:lnTo>
                  <a:lnTo>
                    <a:pt x="61239" y="400304"/>
                  </a:lnTo>
                  <a:lnTo>
                    <a:pt x="61201" y="400799"/>
                  </a:lnTo>
                  <a:lnTo>
                    <a:pt x="61175" y="401281"/>
                  </a:lnTo>
                  <a:lnTo>
                    <a:pt x="62357" y="401370"/>
                  </a:lnTo>
                  <a:lnTo>
                    <a:pt x="63525" y="401485"/>
                  </a:lnTo>
                  <a:lnTo>
                    <a:pt x="64693" y="401574"/>
                  </a:lnTo>
                  <a:lnTo>
                    <a:pt x="64782" y="400596"/>
                  </a:lnTo>
                  <a:lnTo>
                    <a:pt x="64808" y="400100"/>
                  </a:lnTo>
                  <a:close/>
                </a:path>
                <a:path w="957579" h="913765">
                  <a:moveTo>
                    <a:pt x="70180" y="676935"/>
                  </a:moveTo>
                  <a:lnTo>
                    <a:pt x="69634" y="676643"/>
                  </a:lnTo>
                  <a:lnTo>
                    <a:pt x="69037" y="676097"/>
                  </a:lnTo>
                  <a:lnTo>
                    <a:pt x="68503" y="676135"/>
                  </a:lnTo>
                  <a:lnTo>
                    <a:pt x="68033" y="676186"/>
                  </a:lnTo>
                  <a:lnTo>
                    <a:pt x="67602" y="676871"/>
                  </a:lnTo>
                  <a:lnTo>
                    <a:pt x="66751" y="677570"/>
                  </a:lnTo>
                  <a:lnTo>
                    <a:pt x="67729" y="678129"/>
                  </a:lnTo>
                  <a:lnTo>
                    <a:pt x="68503" y="678853"/>
                  </a:lnTo>
                  <a:lnTo>
                    <a:pt x="68757" y="678700"/>
                  </a:lnTo>
                  <a:lnTo>
                    <a:pt x="69367" y="678332"/>
                  </a:lnTo>
                  <a:lnTo>
                    <a:pt x="69735" y="677545"/>
                  </a:lnTo>
                  <a:lnTo>
                    <a:pt x="70180" y="676935"/>
                  </a:lnTo>
                  <a:close/>
                </a:path>
                <a:path w="957579" h="913765">
                  <a:moveTo>
                    <a:pt x="74015" y="497217"/>
                  </a:moveTo>
                  <a:lnTo>
                    <a:pt x="73202" y="495465"/>
                  </a:lnTo>
                  <a:lnTo>
                    <a:pt x="72339" y="494068"/>
                  </a:lnTo>
                  <a:lnTo>
                    <a:pt x="70891" y="496862"/>
                  </a:lnTo>
                  <a:lnTo>
                    <a:pt x="72097" y="497001"/>
                  </a:lnTo>
                  <a:lnTo>
                    <a:pt x="73075" y="497103"/>
                  </a:lnTo>
                  <a:lnTo>
                    <a:pt x="74015" y="497217"/>
                  </a:lnTo>
                  <a:close/>
                </a:path>
                <a:path w="957579" h="913765">
                  <a:moveTo>
                    <a:pt x="108064" y="160693"/>
                  </a:moveTo>
                  <a:lnTo>
                    <a:pt x="107530" y="160134"/>
                  </a:lnTo>
                  <a:lnTo>
                    <a:pt x="107073" y="159372"/>
                  </a:lnTo>
                  <a:lnTo>
                    <a:pt x="106476" y="160108"/>
                  </a:lnTo>
                  <a:lnTo>
                    <a:pt x="105943" y="160553"/>
                  </a:lnTo>
                  <a:lnTo>
                    <a:pt x="105752" y="161086"/>
                  </a:lnTo>
                  <a:lnTo>
                    <a:pt x="105689" y="161328"/>
                  </a:lnTo>
                  <a:lnTo>
                    <a:pt x="106299" y="161810"/>
                  </a:lnTo>
                  <a:lnTo>
                    <a:pt x="106616" y="162191"/>
                  </a:lnTo>
                  <a:lnTo>
                    <a:pt x="107073" y="161772"/>
                  </a:lnTo>
                  <a:lnTo>
                    <a:pt x="107657" y="161417"/>
                  </a:lnTo>
                  <a:lnTo>
                    <a:pt x="107950" y="160896"/>
                  </a:lnTo>
                  <a:lnTo>
                    <a:pt x="108064" y="160693"/>
                  </a:lnTo>
                  <a:close/>
                </a:path>
                <a:path w="957579" h="913765">
                  <a:moveTo>
                    <a:pt x="126390" y="155956"/>
                  </a:moveTo>
                  <a:lnTo>
                    <a:pt x="125857" y="155308"/>
                  </a:lnTo>
                  <a:lnTo>
                    <a:pt x="125298" y="154686"/>
                  </a:lnTo>
                  <a:lnTo>
                    <a:pt x="124752" y="154025"/>
                  </a:lnTo>
                  <a:lnTo>
                    <a:pt x="123837" y="155003"/>
                  </a:lnTo>
                  <a:lnTo>
                    <a:pt x="124498" y="155524"/>
                  </a:lnTo>
                  <a:lnTo>
                    <a:pt x="125171" y="156032"/>
                  </a:lnTo>
                  <a:lnTo>
                    <a:pt x="125857" y="156527"/>
                  </a:lnTo>
                  <a:lnTo>
                    <a:pt x="126034" y="156349"/>
                  </a:lnTo>
                  <a:lnTo>
                    <a:pt x="126212" y="156159"/>
                  </a:lnTo>
                  <a:lnTo>
                    <a:pt x="126390" y="155956"/>
                  </a:lnTo>
                  <a:close/>
                </a:path>
                <a:path w="957579" h="913765">
                  <a:moveTo>
                    <a:pt x="148793" y="584568"/>
                  </a:moveTo>
                  <a:lnTo>
                    <a:pt x="148399" y="584390"/>
                  </a:lnTo>
                  <a:lnTo>
                    <a:pt x="148005" y="584200"/>
                  </a:lnTo>
                  <a:lnTo>
                    <a:pt x="147624" y="584022"/>
                  </a:lnTo>
                  <a:lnTo>
                    <a:pt x="146964" y="585812"/>
                  </a:lnTo>
                  <a:lnTo>
                    <a:pt x="146659" y="586701"/>
                  </a:lnTo>
                  <a:lnTo>
                    <a:pt x="147167" y="586943"/>
                  </a:lnTo>
                  <a:lnTo>
                    <a:pt x="147447" y="587057"/>
                  </a:lnTo>
                  <a:lnTo>
                    <a:pt x="147891" y="586219"/>
                  </a:lnTo>
                  <a:lnTo>
                    <a:pt x="148793" y="584568"/>
                  </a:lnTo>
                  <a:close/>
                </a:path>
                <a:path w="957579" h="913765">
                  <a:moveTo>
                    <a:pt x="157619" y="693750"/>
                  </a:moveTo>
                  <a:lnTo>
                    <a:pt x="156794" y="693432"/>
                  </a:lnTo>
                  <a:lnTo>
                    <a:pt x="156197" y="693051"/>
                  </a:lnTo>
                  <a:lnTo>
                    <a:pt x="155625" y="693051"/>
                  </a:lnTo>
                  <a:lnTo>
                    <a:pt x="155333" y="693064"/>
                  </a:lnTo>
                  <a:lnTo>
                    <a:pt x="155079" y="693762"/>
                  </a:lnTo>
                  <a:lnTo>
                    <a:pt x="154787" y="694169"/>
                  </a:lnTo>
                  <a:lnTo>
                    <a:pt x="155321" y="694499"/>
                  </a:lnTo>
                  <a:lnTo>
                    <a:pt x="155829" y="694969"/>
                  </a:lnTo>
                  <a:lnTo>
                    <a:pt x="156425" y="695096"/>
                  </a:lnTo>
                  <a:lnTo>
                    <a:pt x="156641" y="695134"/>
                  </a:lnTo>
                  <a:lnTo>
                    <a:pt x="157022" y="694448"/>
                  </a:lnTo>
                  <a:lnTo>
                    <a:pt x="157619" y="693750"/>
                  </a:lnTo>
                  <a:close/>
                </a:path>
                <a:path w="957579" h="913765">
                  <a:moveTo>
                    <a:pt x="159321" y="445935"/>
                  </a:moveTo>
                  <a:lnTo>
                    <a:pt x="158534" y="445528"/>
                  </a:lnTo>
                  <a:lnTo>
                    <a:pt x="157721" y="445109"/>
                  </a:lnTo>
                  <a:lnTo>
                    <a:pt x="156895" y="444766"/>
                  </a:lnTo>
                  <a:lnTo>
                    <a:pt x="156400" y="445465"/>
                  </a:lnTo>
                  <a:lnTo>
                    <a:pt x="157111" y="446062"/>
                  </a:lnTo>
                  <a:lnTo>
                    <a:pt x="157848" y="446608"/>
                  </a:lnTo>
                  <a:lnTo>
                    <a:pt x="158572" y="447141"/>
                  </a:lnTo>
                  <a:lnTo>
                    <a:pt x="158826" y="446735"/>
                  </a:lnTo>
                  <a:lnTo>
                    <a:pt x="159067" y="446328"/>
                  </a:lnTo>
                  <a:lnTo>
                    <a:pt x="159321" y="445935"/>
                  </a:lnTo>
                  <a:close/>
                </a:path>
                <a:path w="957579" h="913765">
                  <a:moveTo>
                    <a:pt x="160972" y="665353"/>
                  </a:moveTo>
                  <a:lnTo>
                    <a:pt x="158267" y="664121"/>
                  </a:lnTo>
                  <a:lnTo>
                    <a:pt x="158115" y="664489"/>
                  </a:lnTo>
                  <a:lnTo>
                    <a:pt x="157962" y="664832"/>
                  </a:lnTo>
                  <a:lnTo>
                    <a:pt x="157797" y="665200"/>
                  </a:lnTo>
                  <a:lnTo>
                    <a:pt x="158699" y="665594"/>
                  </a:lnTo>
                  <a:lnTo>
                    <a:pt x="159626" y="665975"/>
                  </a:lnTo>
                  <a:lnTo>
                    <a:pt x="160540" y="666369"/>
                  </a:lnTo>
                  <a:lnTo>
                    <a:pt x="160693" y="666013"/>
                  </a:lnTo>
                  <a:lnTo>
                    <a:pt x="160832" y="665683"/>
                  </a:lnTo>
                  <a:lnTo>
                    <a:pt x="160972" y="665353"/>
                  </a:lnTo>
                  <a:close/>
                </a:path>
                <a:path w="957579" h="913765">
                  <a:moveTo>
                    <a:pt x="162623" y="325729"/>
                  </a:moveTo>
                  <a:lnTo>
                    <a:pt x="161391" y="325424"/>
                  </a:lnTo>
                  <a:lnTo>
                    <a:pt x="158915" y="324840"/>
                  </a:lnTo>
                  <a:lnTo>
                    <a:pt x="158851" y="325183"/>
                  </a:lnTo>
                  <a:lnTo>
                    <a:pt x="158775" y="325526"/>
                  </a:lnTo>
                  <a:lnTo>
                    <a:pt x="158661" y="325856"/>
                  </a:lnTo>
                  <a:lnTo>
                    <a:pt x="159791" y="326263"/>
                  </a:lnTo>
                  <a:lnTo>
                    <a:pt x="160921" y="326631"/>
                  </a:lnTo>
                  <a:lnTo>
                    <a:pt x="162052" y="327050"/>
                  </a:lnTo>
                  <a:lnTo>
                    <a:pt x="162445" y="326161"/>
                  </a:lnTo>
                  <a:lnTo>
                    <a:pt x="162623" y="325729"/>
                  </a:lnTo>
                  <a:close/>
                </a:path>
                <a:path w="957579" h="913765">
                  <a:moveTo>
                    <a:pt x="164185" y="822807"/>
                  </a:moveTo>
                  <a:lnTo>
                    <a:pt x="162598" y="823226"/>
                  </a:lnTo>
                  <a:lnTo>
                    <a:pt x="164109" y="822871"/>
                  </a:lnTo>
                  <a:close/>
                </a:path>
                <a:path w="957579" h="913765">
                  <a:moveTo>
                    <a:pt x="167411" y="823341"/>
                  </a:moveTo>
                  <a:lnTo>
                    <a:pt x="166890" y="822807"/>
                  </a:lnTo>
                  <a:lnTo>
                    <a:pt x="165747" y="821626"/>
                  </a:lnTo>
                  <a:lnTo>
                    <a:pt x="164198" y="822807"/>
                  </a:lnTo>
                  <a:lnTo>
                    <a:pt x="165569" y="825868"/>
                  </a:lnTo>
                  <a:lnTo>
                    <a:pt x="167411" y="823341"/>
                  </a:lnTo>
                  <a:close/>
                </a:path>
                <a:path w="957579" h="913765">
                  <a:moveTo>
                    <a:pt x="171170" y="164045"/>
                  </a:moveTo>
                  <a:lnTo>
                    <a:pt x="170459" y="163512"/>
                  </a:lnTo>
                  <a:lnTo>
                    <a:pt x="170065" y="163220"/>
                  </a:lnTo>
                  <a:lnTo>
                    <a:pt x="169659" y="162915"/>
                  </a:lnTo>
                  <a:lnTo>
                    <a:pt x="169303" y="163436"/>
                  </a:lnTo>
                  <a:lnTo>
                    <a:pt x="168795" y="163918"/>
                  </a:lnTo>
                  <a:lnTo>
                    <a:pt x="168668" y="164465"/>
                  </a:lnTo>
                  <a:lnTo>
                    <a:pt x="168617" y="164731"/>
                  </a:lnTo>
                  <a:lnTo>
                    <a:pt x="169506" y="165506"/>
                  </a:lnTo>
                  <a:lnTo>
                    <a:pt x="169659" y="165430"/>
                  </a:lnTo>
                  <a:lnTo>
                    <a:pt x="170167" y="165163"/>
                  </a:lnTo>
                  <a:lnTo>
                    <a:pt x="170586" y="164630"/>
                  </a:lnTo>
                  <a:lnTo>
                    <a:pt x="171170" y="164045"/>
                  </a:lnTo>
                  <a:close/>
                </a:path>
                <a:path w="957579" h="913765">
                  <a:moveTo>
                    <a:pt x="183642" y="431431"/>
                  </a:moveTo>
                  <a:lnTo>
                    <a:pt x="182727" y="431444"/>
                  </a:lnTo>
                  <a:lnTo>
                    <a:pt x="181838" y="431482"/>
                  </a:lnTo>
                  <a:lnTo>
                    <a:pt x="180936" y="431495"/>
                  </a:lnTo>
                  <a:lnTo>
                    <a:pt x="180987" y="431850"/>
                  </a:lnTo>
                  <a:lnTo>
                    <a:pt x="181000" y="432485"/>
                  </a:lnTo>
                  <a:lnTo>
                    <a:pt x="181914" y="432574"/>
                  </a:lnTo>
                  <a:lnTo>
                    <a:pt x="182740" y="432574"/>
                  </a:lnTo>
                  <a:lnTo>
                    <a:pt x="183591" y="432574"/>
                  </a:lnTo>
                  <a:lnTo>
                    <a:pt x="183603" y="432206"/>
                  </a:lnTo>
                  <a:lnTo>
                    <a:pt x="183629" y="431800"/>
                  </a:lnTo>
                  <a:lnTo>
                    <a:pt x="183642" y="431431"/>
                  </a:lnTo>
                  <a:close/>
                </a:path>
                <a:path w="957579" h="913765">
                  <a:moveTo>
                    <a:pt x="203466" y="667321"/>
                  </a:moveTo>
                  <a:lnTo>
                    <a:pt x="202653" y="665619"/>
                  </a:lnTo>
                  <a:lnTo>
                    <a:pt x="202260" y="664756"/>
                  </a:lnTo>
                  <a:lnTo>
                    <a:pt x="201041" y="665480"/>
                  </a:lnTo>
                  <a:lnTo>
                    <a:pt x="201549" y="666254"/>
                  </a:lnTo>
                  <a:lnTo>
                    <a:pt x="202615" y="667816"/>
                  </a:lnTo>
                  <a:lnTo>
                    <a:pt x="203187" y="667486"/>
                  </a:lnTo>
                  <a:lnTo>
                    <a:pt x="203466" y="667321"/>
                  </a:lnTo>
                  <a:close/>
                </a:path>
                <a:path w="957579" h="913765">
                  <a:moveTo>
                    <a:pt x="223393" y="883907"/>
                  </a:moveTo>
                  <a:lnTo>
                    <a:pt x="223037" y="883704"/>
                  </a:lnTo>
                  <a:lnTo>
                    <a:pt x="222669" y="883462"/>
                  </a:lnTo>
                  <a:lnTo>
                    <a:pt x="222262" y="883234"/>
                  </a:lnTo>
                  <a:lnTo>
                    <a:pt x="221907" y="883856"/>
                  </a:lnTo>
                  <a:lnTo>
                    <a:pt x="221538" y="884478"/>
                  </a:lnTo>
                  <a:lnTo>
                    <a:pt x="221170" y="885088"/>
                  </a:lnTo>
                  <a:lnTo>
                    <a:pt x="221894" y="885596"/>
                  </a:lnTo>
                  <a:lnTo>
                    <a:pt x="222389" y="885037"/>
                  </a:lnTo>
                  <a:lnTo>
                    <a:pt x="223393" y="883907"/>
                  </a:lnTo>
                  <a:close/>
                </a:path>
                <a:path w="957579" h="913765">
                  <a:moveTo>
                    <a:pt x="238683" y="434276"/>
                  </a:moveTo>
                  <a:lnTo>
                    <a:pt x="238264" y="433806"/>
                  </a:lnTo>
                  <a:lnTo>
                    <a:pt x="237858" y="432981"/>
                  </a:lnTo>
                  <a:lnTo>
                    <a:pt x="237096" y="434136"/>
                  </a:lnTo>
                  <a:lnTo>
                    <a:pt x="236601" y="434606"/>
                  </a:lnTo>
                  <a:lnTo>
                    <a:pt x="236664" y="434886"/>
                  </a:lnTo>
                  <a:lnTo>
                    <a:pt x="236791" y="435254"/>
                  </a:lnTo>
                  <a:lnTo>
                    <a:pt x="237413" y="435660"/>
                  </a:lnTo>
                  <a:lnTo>
                    <a:pt x="237769" y="435648"/>
                  </a:lnTo>
                  <a:lnTo>
                    <a:pt x="238099" y="435648"/>
                  </a:lnTo>
                  <a:lnTo>
                    <a:pt x="238633" y="435063"/>
                  </a:lnTo>
                  <a:lnTo>
                    <a:pt x="238645" y="434733"/>
                  </a:lnTo>
                  <a:lnTo>
                    <a:pt x="238683" y="434276"/>
                  </a:lnTo>
                  <a:close/>
                </a:path>
                <a:path w="957579" h="913765">
                  <a:moveTo>
                    <a:pt x="252653" y="501002"/>
                  </a:moveTo>
                  <a:lnTo>
                    <a:pt x="252577" y="500583"/>
                  </a:lnTo>
                  <a:lnTo>
                    <a:pt x="252463" y="500176"/>
                  </a:lnTo>
                  <a:lnTo>
                    <a:pt x="252374" y="499757"/>
                  </a:lnTo>
                  <a:lnTo>
                    <a:pt x="251231" y="499922"/>
                  </a:lnTo>
                  <a:lnTo>
                    <a:pt x="250075" y="500100"/>
                  </a:lnTo>
                  <a:lnTo>
                    <a:pt x="248945" y="500265"/>
                  </a:lnTo>
                  <a:lnTo>
                    <a:pt x="249021" y="500862"/>
                  </a:lnTo>
                  <a:lnTo>
                    <a:pt x="249085" y="501446"/>
                  </a:lnTo>
                  <a:lnTo>
                    <a:pt x="249174" y="502031"/>
                  </a:lnTo>
                  <a:lnTo>
                    <a:pt x="250342" y="501688"/>
                  </a:lnTo>
                  <a:lnTo>
                    <a:pt x="251510" y="501357"/>
                  </a:lnTo>
                  <a:lnTo>
                    <a:pt x="252653" y="501002"/>
                  </a:lnTo>
                  <a:close/>
                </a:path>
                <a:path w="957579" h="913765">
                  <a:moveTo>
                    <a:pt x="267703" y="617982"/>
                  </a:moveTo>
                  <a:lnTo>
                    <a:pt x="267055" y="615823"/>
                  </a:lnTo>
                  <a:lnTo>
                    <a:pt x="264541" y="615950"/>
                  </a:lnTo>
                  <a:lnTo>
                    <a:pt x="265734" y="616724"/>
                  </a:lnTo>
                  <a:lnTo>
                    <a:pt x="266560" y="617258"/>
                  </a:lnTo>
                  <a:lnTo>
                    <a:pt x="267703" y="617982"/>
                  </a:lnTo>
                  <a:close/>
                </a:path>
                <a:path w="957579" h="913765">
                  <a:moveTo>
                    <a:pt x="315493" y="380682"/>
                  </a:moveTo>
                  <a:lnTo>
                    <a:pt x="314274" y="380403"/>
                  </a:lnTo>
                  <a:lnTo>
                    <a:pt x="313093" y="380085"/>
                  </a:lnTo>
                  <a:lnTo>
                    <a:pt x="311899" y="379793"/>
                  </a:lnTo>
                  <a:lnTo>
                    <a:pt x="311645" y="380492"/>
                  </a:lnTo>
                  <a:lnTo>
                    <a:pt x="312254" y="380822"/>
                  </a:lnTo>
                  <a:lnTo>
                    <a:pt x="312801" y="381254"/>
                  </a:lnTo>
                  <a:lnTo>
                    <a:pt x="314032" y="381609"/>
                  </a:lnTo>
                  <a:lnTo>
                    <a:pt x="314706" y="381546"/>
                  </a:lnTo>
                  <a:lnTo>
                    <a:pt x="315353" y="381558"/>
                  </a:lnTo>
                  <a:lnTo>
                    <a:pt x="315366" y="381266"/>
                  </a:lnTo>
                  <a:lnTo>
                    <a:pt x="315429" y="380974"/>
                  </a:lnTo>
                  <a:lnTo>
                    <a:pt x="315493" y="380682"/>
                  </a:lnTo>
                  <a:close/>
                </a:path>
                <a:path w="957579" h="913765">
                  <a:moveTo>
                    <a:pt x="334429" y="258445"/>
                  </a:moveTo>
                  <a:lnTo>
                    <a:pt x="333019" y="258978"/>
                  </a:lnTo>
                  <a:lnTo>
                    <a:pt x="331609" y="259549"/>
                  </a:lnTo>
                  <a:lnTo>
                    <a:pt x="329933" y="260210"/>
                  </a:lnTo>
                  <a:lnTo>
                    <a:pt x="332676" y="262597"/>
                  </a:lnTo>
                  <a:lnTo>
                    <a:pt x="333616" y="260553"/>
                  </a:lnTo>
                  <a:lnTo>
                    <a:pt x="334429" y="258445"/>
                  </a:lnTo>
                  <a:close/>
                </a:path>
                <a:path w="957579" h="913765">
                  <a:moveTo>
                    <a:pt x="366014" y="602056"/>
                  </a:moveTo>
                  <a:lnTo>
                    <a:pt x="365429" y="601154"/>
                  </a:lnTo>
                  <a:lnTo>
                    <a:pt x="364782" y="600379"/>
                  </a:lnTo>
                  <a:lnTo>
                    <a:pt x="364172" y="599592"/>
                  </a:lnTo>
                  <a:lnTo>
                    <a:pt x="363753" y="600049"/>
                  </a:lnTo>
                  <a:lnTo>
                    <a:pt x="363308" y="600519"/>
                  </a:lnTo>
                  <a:lnTo>
                    <a:pt x="362889" y="600976"/>
                  </a:lnTo>
                  <a:lnTo>
                    <a:pt x="363702" y="601560"/>
                  </a:lnTo>
                  <a:lnTo>
                    <a:pt x="364528" y="602157"/>
                  </a:lnTo>
                  <a:lnTo>
                    <a:pt x="365353" y="602678"/>
                  </a:lnTo>
                  <a:lnTo>
                    <a:pt x="366014" y="602056"/>
                  </a:lnTo>
                  <a:close/>
                </a:path>
                <a:path w="957579" h="913765">
                  <a:moveTo>
                    <a:pt x="372770" y="599884"/>
                  </a:moveTo>
                  <a:lnTo>
                    <a:pt x="372084" y="599313"/>
                  </a:lnTo>
                  <a:lnTo>
                    <a:pt x="371589" y="598703"/>
                  </a:lnTo>
                  <a:lnTo>
                    <a:pt x="371449" y="598792"/>
                  </a:lnTo>
                  <a:lnTo>
                    <a:pt x="370865" y="599059"/>
                  </a:lnTo>
                  <a:lnTo>
                    <a:pt x="370306" y="599516"/>
                  </a:lnTo>
                  <a:lnTo>
                    <a:pt x="369849" y="600265"/>
                  </a:lnTo>
                  <a:lnTo>
                    <a:pt x="370319" y="600862"/>
                  </a:lnTo>
                  <a:lnTo>
                    <a:pt x="370497" y="601306"/>
                  </a:lnTo>
                  <a:lnTo>
                    <a:pt x="371170" y="600875"/>
                  </a:lnTo>
                  <a:lnTo>
                    <a:pt x="372770" y="599884"/>
                  </a:lnTo>
                  <a:close/>
                </a:path>
                <a:path w="957579" h="913765">
                  <a:moveTo>
                    <a:pt x="373392" y="271068"/>
                  </a:moveTo>
                  <a:lnTo>
                    <a:pt x="372668" y="269913"/>
                  </a:lnTo>
                  <a:lnTo>
                    <a:pt x="371932" y="268770"/>
                  </a:lnTo>
                  <a:lnTo>
                    <a:pt x="371208" y="267614"/>
                  </a:lnTo>
                  <a:lnTo>
                    <a:pt x="370928" y="267779"/>
                  </a:lnTo>
                  <a:lnTo>
                    <a:pt x="370649" y="267970"/>
                  </a:lnTo>
                  <a:lnTo>
                    <a:pt x="370370" y="268147"/>
                  </a:lnTo>
                  <a:lnTo>
                    <a:pt x="371055" y="269303"/>
                  </a:lnTo>
                  <a:lnTo>
                    <a:pt x="371779" y="270471"/>
                  </a:lnTo>
                  <a:lnTo>
                    <a:pt x="372478" y="271627"/>
                  </a:lnTo>
                  <a:lnTo>
                    <a:pt x="373392" y="271068"/>
                  </a:lnTo>
                  <a:close/>
                </a:path>
                <a:path w="957579" h="913765">
                  <a:moveTo>
                    <a:pt x="374535" y="66230"/>
                  </a:moveTo>
                  <a:lnTo>
                    <a:pt x="374383" y="65900"/>
                  </a:lnTo>
                  <a:lnTo>
                    <a:pt x="374015" y="65278"/>
                  </a:lnTo>
                  <a:lnTo>
                    <a:pt x="370992" y="66878"/>
                  </a:lnTo>
                  <a:lnTo>
                    <a:pt x="371386" y="67614"/>
                  </a:lnTo>
                  <a:lnTo>
                    <a:pt x="371576" y="67983"/>
                  </a:lnTo>
                  <a:lnTo>
                    <a:pt x="372567" y="67398"/>
                  </a:lnTo>
                  <a:lnTo>
                    <a:pt x="373570" y="66802"/>
                  </a:lnTo>
                  <a:lnTo>
                    <a:pt x="374535" y="66230"/>
                  </a:lnTo>
                  <a:close/>
                </a:path>
                <a:path w="957579" h="913765">
                  <a:moveTo>
                    <a:pt x="375081" y="490524"/>
                  </a:moveTo>
                  <a:lnTo>
                    <a:pt x="374167" y="490397"/>
                  </a:lnTo>
                  <a:lnTo>
                    <a:pt x="373684" y="490296"/>
                  </a:lnTo>
                  <a:lnTo>
                    <a:pt x="373354" y="492150"/>
                  </a:lnTo>
                  <a:lnTo>
                    <a:pt x="373202" y="493090"/>
                  </a:lnTo>
                  <a:lnTo>
                    <a:pt x="374650" y="493293"/>
                  </a:lnTo>
                  <a:lnTo>
                    <a:pt x="374815" y="492379"/>
                  </a:lnTo>
                  <a:lnTo>
                    <a:pt x="374992" y="491490"/>
                  </a:lnTo>
                  <a:lnTo>
                    <a:pt x="375081" y="490588"/>
                  </a:lnTo>
                  <a:close/>
                </a:path>
                <a:path w="957579" h="913765">
                  <a:moveTo>
                    <a:pt x="401459" y="336753"/>
                  </a:moveTo>
                  <a:lnTo>
                    <a:pt x="401231" y="336473"/>
                  </a:lnTo>
                  <a:lnTo>
                    <a:pt x="401027" y="336219"/>
                  </a:lnTo>
                  <a:lnTo>
                    <a:pt x="400824" y="335965"/>
                  </a:lnTo>
                  <a:lnTo>
                    <a:pt x="400164" y="336384"/>
                  </a:lnTo>
                  <a:lnTo>
                    <a:pt x="399478" y="336816"/>
                  </a:lnTo>
                  <a:lnTo>
                    <a:pt x="398818" y="337235"/>
                  </a:lnTo>
                  <a:lnTo>
                    <a:pt x="399046" y="337654"/>
                  </a:lnTo>
                  <a:lnTo>
                    <a:pt x="399478" y="338455"/>
                  </a:lnTo>
                  <a:lnTo>
                    <a:pt x="400786" y="337312"/>
                  </a:lnTo>
                  <a:lnTo>
                    <a:pt x="401459" y="336753"/>
                  </a:lnTo>
                  <a:close/>
                </a:path>
                <a:path w="957579" h="913765">
                  <a:moveTo>
                    <a:pt x="402983" y="565861"/>
                  </a:moveTo>
                  <a:lnTo>
                    <a:pt x="402920" y="565391"/>
                  </a:lnTo>
                  <a:lnTo>
                    <a:pt x="402869" y="564921"/>
                  </a:lnTo>
                  <a:lnTo>
                    <a:pt x="402793" y="564476"/>
                  </a:lnTo>
                  <a:lnTo>
                    <a:pt x="401078" y="564705"/>
                  </a:lnTo>
                  <a:lnTo>
                    <a:pt x="400215" y="564832"/>
                  </a:lnTo>
                  <a:lnTo>
                    <a:pt x="400227" y="565200"/>
                  </a:lnTo>
                  <a:lnTo>
                    <a:pt x="400227" y="565556"/>
                  </a:lnTo>
                  <a:lnTo>
                    <a:pt x="400253" y="565924"/>
                  </a:lnTo>
                  <a:lnTo>
                    <a:pt x="401154" y="565899"/>
                  </a:lnTo>
                  <a:lnTo>
                    <a:pt x="402056" y="565886"/>
                  </a:lnTo>
                  <a:lnTo>
                    <a:pt x="402983" y="565861"/>
                  </a:lnTo>
                  <a:close/>
                </a:path>
                <a:path w="957579" h="913765">
                  <a:moveTo>
                    <a:pt x="407530" y="59918"/>
                  </a:moveTo>
                  <a:lnTo>
                    <a:pt x="406019" y="57759"/>
                  </a:lnTo>
                  <a:lnTo>
                    <a:pt x="402767" y="58343"/>
                  </a:lnTo>
                  <a:lnTo>
                    <a:pt x="405091" y="59118"/>
                  </a:lnTo>
                  <a:lnTo>
                    <a:pt x="406311" y="59512"/>
                  </a:lnTo>
                  <a:lnTo>
                    <a:pt x="407530" y="59918"/>
                  </a:lnTo>
                  <a:close/>
                </a:path>
                <a:path w="957579" h="913765">
                  <a:moveTo>
                    <a:pt x="408889" y="910501"/>
                  </a:moveTo>
                  <a:lnTo>
                    <a:pt x="408813" y="910158"/>
                  </a:lnTo>
                  <a:lnTo>
                    <a:pt x="408749" y="909789"/>
                  </a:lnTo>
                  <a:lnTo>
                    <a:pt x="408673" y="909447"/>
                  </a:lnTo>
                  <a:lnTo>
                    <a:pt x="407631" y="909548"/>
                  </a:lnTo>
                  <a:lnTo>
                    <a:pt x="405574" y="909777"/>
                  </a:lnTo>
                  <a:lnTo>
                    <a:pt x="405612" y="910259"/>
                  </a:lnTo>
                  <a:lnTo>
                    <a:pt x="405638" y="910755"/>
                  </a:lnTo>
                  <a:lnTo>
                    <a:pt x="405663" y="911250"/>
                  </a:lnTo>
                  <a:lnTo>
                    <a:pt x="406730" y="911009"/>
                  </a:lnTo>
                  <a:lnTo>
                    <a:pt x="408889" y="910501"/>
                  </a:lnTo>
                  <a:close/>
                </a:path>
                <a:path w="957579" h="913765">
                  <a:moveTo>
                    <a:pt x="414464" y="63779"/>
                  </a:moveTo>
                  <a:lnTo>
                    <a:pt x="414413" y="63258"/>
                  </a:lnTo>
                  <a:lnTo>
                    <a:pt x="414388" y="62725"/>
                  </a:lnTo>
                  <a:lnTo>
                    <a:pt x="414350" y="62191"/>
                  </a:lnTo>
                  <a:lnTo>
                    <a:pt x="413296" y="62382"/>
                  </a:lnTo>
                  <a:lnTo>
                    <a:pt x="411238" y="62738"/>
                  </a:lnTo>
                  <a:lnTo>
                    <a:pt x="411276" y="63119"/>
                  </a:lnTo>
                  <a:lnTo>
                    <a:pt x="411327" y="63487"/>
                  </a:lnTo>
                  <a:lnTo>
                    <a:pt x="411365" y="63868"/>
                  </a:lnTo>
                  <a:lnTo>
                    <a:pt x="412394" y="63830"/>
                  </a:lnTo>
                  <a:lnTo>
                    <a:pt x="413448" y="63817"/>
                  </a:lnTo>
                  <a:lnTo>
                    <a:pt x="414464" y="63779"/>
                  </a:lnTo>
                  <a:close/>
                </a:path>
                <a:path w="957579" h="913765">
                  <a:moveTo>
                    <a:pt x="425157" y="582269"/>
                  </a:moveTo>
                  <a:lnTo>
                    <a:pt x="423799" y="581698"/>
                  </a:lnTo>
                  <a:lnTo>
                    <a:pt x="423037" y="581253"/>
                  </a:lnTo>
                  <a:lnTo>
                    <a:pt x="422224" y="581063"/>
                  </a:lnTo>
                  <a:lnTo>
                    <a:pt x="421855" y="580999"/>
                  </a:lnTo>
                  <a:lnTo>
                    <a:pt x="421373" y="581406"/>
                  </a:lnTo>
                  <a:lnTo>
                    <a:pt x="420674" y="581710"/>
                  </a:lnTo>
                  <a:lnTo>
                    <a:pt x="421601" y="583793"/>
                  </a:lnTo>
                  <a:lnTo>
                    <a:pt x="422821" y="583704"/>
                  </a:lnTo>
                  <a:lnTo>
                    <a:pt x="425157" y="582269"/>
                  </a:lnTo>
                  <a:close/>
                </a:path>
                <a:path w="957579" h="913765">
                  <a:moveTo>
                    <a:pt x="427367" y="899896"/>
                  </a:moveTo>
                  <a:lnTo>
                    <a:pt x="426745" y="899350"/>
                  </a:lnTo>
                  <a:lnTo>
                    <a:pt x="426237" y="898715"/>
                  </a:lnTo>
                  <a:lnTo>
                    <a:pt x="426085" y="898791"/>
                  </a:lnTo>
                  <a:lnTo>
                    <a:pt x="425399" y="899160"/>
                  </a:lnTo>
                  <a:lnTo>
                    <a:pt x="424827" y="899693"/>
                  </a:lnTo>
                  <a:lnTo>
                    <a:pt x="424180" y="900176"/>
                  </a:lnTo>
                  <a:lnTo>
                    <a:pt x="424586" y="900620"/>
                  </a:lnTo>
                  <a:lnTo>
                    <a:pt x="425170" y="901484"/>
                  </a:lnTo>
                  <a:lnTo>
                    <a:pt x="426034" y="901128"/>
                  </a:lnTo>
                  <a:lnTo>
                    <a:pt x="426593" y="900531"/>
                  </a:lnTo>
                  <a:lnTo>
                    <a:pt x="427367" y="899896"/>
                  </a:lnTo>
                  <a:close/>
                </a:path>
                <a:path w="957579" h="913765">
                  <a:moveTo>
                    <a:pt x="448157" y="660730"/>
                  </a:moveTo>
                  <a:lnTo>
                    <a:pt x="447814" y="660095"/>
                  </a:lnTo>
                  <a:lnTo>
                    <a:pt x="447319" y="659688"/>
                  </a:lnTo>
                  <a:lnTo>
                    <a:pt x="446722" y="659053"/>
                  </a:lnTo>
                  <a:lnTo>
                    <a:pt x="446239" y="659701"/>
                  </a:lnTo>
                  <a:lnTo>
                    <a:pt x="445693" y="660273"/>
                  </a:lnTo>
                  <a:lnTo>
                    <a:pt x="446112" y="660869"/>
                  </a:lnTo>
                  <a:lnTo>
                    <a:pt x="446608" y="661327"/>
                  </a:lnTo>
                  <a:lnTo>
                    <a:pt x="447167" y="661543"/>
                  </a:lnTo>
                  <a:lnTo>
                    <a:pt x="447344" y="661593"/>
                  </a:lnTo>
                  <a:lnTo>
                    <a:pt x="448157" y="660730"/>
                  </a:lnTo>
                  <a:close/>
                </a:path>
                <a:path w="957579" h="913765">
                  <a:moveTo>
                    <a:pt x="448398" y="48044"/>
                  </a:moveTo>
                  <a:lnTo>
                    <a:pt x="448259" y="47129"/>
                  </a:lnTo>
                  <a:lnTo>
                    <a:pt x="447941" y="45313"/>
                  </a:lnTo>
                  <a:lnTo>
                    <a:pt x="447484" y="45402"/>
                  </a:lnTo>
                  <a:lnTo>
                    <a:pt x="447040" y="45504"/>
                  </a:lnTo>
                  <a:lnTo>
                    <a:pt x="446595" y="45605"/>
                  </a:lnTo>
                  <a:lnTo>
                    <a:pt x="447217" y="47396"/>
                  </a:lnTo>
                  <a:lnTo>
                    <a:pt x="447548" y="48285"/>
                  </a:lnTo>
                  <a:lnTo>
                    <a:pt x="447852" y="48209"/>
                  </a:lnTo>
                  <a:lnTo>
                    <a:pt x="448132" y="48133"/>
                  </a:lnTo>
                  <a:lnTo>
                    <a:pt x="448398" y="48044"/>
                  </a:lnTo>
                  <a:close/>
                </a:path>
                <a:path w="957579" h="913765">
                  <a:moveTo>
                    <a:pt x="460565" y="25514"/>
                  </a:moveTo>
                  <a:lnTo>
                    <a:pt x="460349" y="24701"/>
                  </a:lnTo>
                  <a:lnTo>
                    <a:pt x="460286" y="22644"/>
                  </a:lnTo>
                  <a:lnTo>
                    <a:pt x="457873" y="26377"/>
                  </a:lnTo>
                  <a:lnTo>
                    <a:pt x="458165" y="26670"/>
                  </a:lnTo>
                  <a:lnTo>
                    <a:pt x="458470" y="26949"/>
                  </a:lnTo>
                  <a:lnTo>
                    <a:pt x="458774" y="27241"/>
                  </a:lnTo>
                  <a:lnTo>
                    <a:pt x="459308" y="26873"/>
                  </a:lnTo>
                  <a:lnTo>
                    <a:pt x="460121" y="26631"/>
                  </a:lnTo>
                  <a:lnTo>
                    <a:pt x="460324" y="26123"/>
                  </a:lnTo>
                  <a:lnTo>
                    <a:pt x="460565" y="25514"/>
                  </a:lnTo>
                  <a:close/>
                </a:path>
                <a:path w="957579" h="913765">
                  <a:moveTo>
                    <a:pt x="468388" y="501472"/>
                  </a:moveTo>
                  <a:lnTo>
                    <a:pt x="468325" y="501027"/>
                  </a:lnTo>
                  <a:lnTo>
                    <a:pt x="468261" y="500507"/>
                  </a:lnTo>
                  <a:lnTo>
                    <a:pt x="467652" y="500049"/>
                  </a:lnTo>
                  <a:lnTo>
                    <a:pt x="466966" y="499160"/>
                  </a:lnTo>
                  <a:lnTo>
                    <a:pt x="466483" y="500164"/>
                  </a:lnTo>
                  <a:lnTo>
                    <a:pt x="465899" y="500799"/>
                  </a:lnTo>
                  <a:lnTo>
                    <a:pt x="466039" y="501243"/>
                  </a:lnTo>
                  <a:lnTo>
                    <a:pt x="466204" y="501751"/>
                  </a:lnTo>
                  <a:lnTo>
                    <a:pt x="466966" y="502056"/>
                  </a:lnTo>
                  <a:lnTo>
                    <a:pt x="467487" y="502462"/>
                  </a:lnTo>
                  <a:lnTo>
                    <a:pt x="467791" y="501980"/>
                  </a:lnTo>
                  <a:lnTo>
                    <a:pt x="468388" y="501472"/>
                  </a:lnTo>
                  <a:close/>
                </a:path>
                <a:path w="957579" h="913765">
                  <a:moveTo>
                    <a:pt x="480034" y="601091"/>
                  </a:moveTo>
                  <a:lnTo>
                    <a:pt x="479983" y="600532"/>
                  </a:lnTo>
                  <a:lnTo>
                    <a:pt x="480009" y="600214"/>
                  </a:lnTo>
                  <a:lnTo>
                    <a:pt x="477596" y="600087"/>
                  </a:lnTo>
                  <a:lnTo>
                    <a:pt x="477621" y="600532"/>
                  </a:lnTo>
                  <a:lnTo>
                    <a:pt x="477659" y="600989"/>
                  </a:lnTo>
                  <a:lnTo>
                    <a:pt x="477685" y="601433"/>
                  </a:lnTo>
                  <a:lnTo>
                    <a:pt x="478434" y="601345"/>
                  </a:lnTo>
                  <a:lnTo>
                    <a:pt x="479196" y="601281"/>
                  </a:lnTo>
                  <a:lnTo>
                    <a:pt x="479920" y="601116"/>
                  </a:lnTo>
                  <a:close/>
                </a:path>
                <a:path w="957579" h="913765">
                  <a:moveTo>
                    <a:pt x="502818" y="253161"/>
                  </a:moveTo>
                  <a:lnTo>
                    <a:pt x="501523" y="253390"/>
                  </a:lnTo>
                  <a:lnTo>
                    <a:pt x="500862" y="253974"/>
                  </a:lnTo>
                  <a:lnTo>
                    <a:pt x="500557" y="254736"/>
                  </a:lnTo>
                  <a:lnTo>
                    <a:pt x="500341" y="255295"/>
                  </a:lnTo>
                  <a:lnTo>
                    <a:pt x="500557" y="256044"/>
                  </a:lnTo>
                  <a:lnTo>
                    <a:pt x="500570" y="256705"/>
                  </a:lnTo>
                  <a:lnTo>
                    <a:pt x="500862" y="256768"/>
                  </a:lnTo>
                  <a:lnTo>
                    <a:pt x="501167" y="256832"/>
                  </a:lnTo>
                  <a:lnTo>
                    <a:pt x="501459" y="256908"/>
                  </a:lnTo>
                  <a:lnTo>
                    <a:pt x="502818" y="253161"/>
                  </a:lnTo>
                  <a:close/>
                </a:path>
                <a:path w="957579" h="913765">
                  <a:moveTo>
                    <a:pt x="512813" y="706551"/>
                  </a:moveTo>
                  <a:lnTo>
                    <a:pt x="512064" y="706412"/>
                  </a:lnTo>
                  <a:lnTo>
                    <a:pt x="511314" y="706107"/>
                  </a:lnTo>
                  <a:lnTo>
                    <a:pt x="510565" y="706170"/>
                  </a:lnTo>
                  <a:lnTo>
                    <a:pt x="510006" y="706183"/>
                  </a:lnTo>
                  <a:lnTo>
                    <a:pt x="509473" y="706666"/>
                  </a:lnTo>
                  <a:lnTo>
                    <a:pt x="508927" y="706958"/>
                  </a:lnTo>
                  <a:lnTo>
                    <a:pt x="509308" y="707491"/>
                  </a:lnTo>
                  <a:lnTo>
                    <a:pt x="509600" y="708228"/>
                  </a:lnTo>
                  <a:lnTo>
                    <a:pt x="510540" y="708634"/>
                  </a:lnTo>
                  <a:lnTo>
                    <a:pt x="511251" y="708228"/>
                  </a:lnTo>
                  <a:lnTo>
                    <a:pt x="511835" y="708088"/>
                  </a:lnTo>
                  <a:lnTo>
                    <a:pt x="512165" y="707593"/>
                  </a:lnTo>
                  <a:lnTo>
                    <a:pt x="512813" y="706551"/>
                  </a:lnTo>
                  <a:close/>
                </a:path>
                <a:path w="957579" h="913765">
                  <a:moveTo>
                    <a:pt x="532015" y="451751"/>
                  </a:moveTo>
                  <a:lnTo>
                    <a:pt x="531622" y="451015"/>
                  </a:lnTo>
                  <a:lnTo>
                    <a:pt x="531406" y="449922"/>
                  </a:lnTo>
                  <a:lnTo>
                    <a:pt x="530453" y="450583"/>
                  </a:lnTo>
                  <a:lnTo>
                    <a:pt x="529640" y="450824"/>
                  </a:lnTo>
                  <a:lnTo>
                    <a:pt x="529399" y="451751"/>
                  </a:lnTo>
                  <a:lnTo>
                    <a:pt x="529932" y="452399"/>
                  </a:lnTo>
                  <a:lnTo>
                    <a:pt x="530186" y="452970"/>
                  </a:lnTo>
                  <a:lnTo>
                    <a:pt x="530745" y="452691"/>
                  </a:lnTo>
                  <a:lnTo>
                    <a:pt x="531533" y="452564"/>
                  </a:lnTo>
                  <a:lnTo>
                    <a:pt x="531799" y="452132"/>
                  </a:lnTo>
                  <a:lnTo>
                    <a:pt x="532015" y="451751"/>
                  </a:lnTo>
                  <a:close/>
                </a:path>
                <a:path w="957579" h="913765">
                  <a:moveTo>
                    <a:pt x="537248" y="63830"/>
                  </a:moveTo>
                  <a:lnTo>
                    <a:pt x="536562" y="63055"/>
                  </a:lnTo>
                  <a:lnTo>
                    <a:pt x="535876" y="63271"/>
                  </a:lnTo>
                  <a:lnTo>
                    <a:pt x="535432" y="63715"/>
                  </a:lnTo>
                  <a:lnTo>
                    <a:pt x="534949" y="64071"/>
                  </a:lnTo>
                  <a:lnTo>
                    <a:pt x="535292" y="64414"/>
                  </a:lnTo>
                  <a:lnTo>
                    <a:pt x="536079" y="65214"/>
                  </a:lnTo>
                  <a:lnTo>
                    <a:pt x="536562" y="64782"/>
                  </a:lnTo>
                  <a:lnTo>
                    <a:pt x="537133" y="64490"/>
                  </a:lnTo>
                  <a:lnTo>
                    <a:pt x="537184" y="64122"/>
                  </a:lnTo>
                  <a:lnTo>
                    <a:pt x="537248" y="63830"/>
                  </a:lnTo>
                  <a:close/>
                </a:path>
                <a:path w="957579" h="913765">
                  <a:moveTo>
                    <a:pt x="540308" y="160489"/>
                  </a:moveTo>
                  <a:lnTo>
                    <a:pt x="539864" y="160007"/>
                  </a:lnTo>
                  <a:lnTo>
                    <a:pt x="538441" y="158457"/>
                  </a:lnTo>
                  <a:lnTo>
                    <a:pt x="538086" y="159232"/>
                  </a:lnTo>
                  <a:lnTo>
                    <a:pt x="537616" y="159804"/>
                  </a:lnTo>
                  <a:lnTo>
                    <a:pt x="537959" y="160705"/>
                  </a:lnTo>
                  <a:lnTo>
                    <a:pt x="538480" y="161302"/>
                  </a:lnTo>
                  <a:lnTo>
                    <a:pt x="539254" y="161645"/>
                  </a:lnTo>
                  <a:lnTo>
                    <a:pt x="539877" y="160858"/>
                  </a:lnTo>
                  <a:lnTo>
                    <a:pt x="540308" y="160489"/>
                  </a:lnTo>
                  <a:close/>
                </a:path>
                <a:path w="957579" h="913765">
                  <a:moveTo>
                    <a:pt x="557720" y="40043"/>
                  </a:moveTo>
                  <a:lnTo>
                    <a:pt x="557669" y="39573"/>
                  </a:lnTo>
                  <a:lnTo>
                    <a:pt x="557618" y="39077"/>
                  </a:lnTo>
                  <a:lnTo>
                    <a:pt x="557555" y="38582"/>
                  </a:lnTo>
                  <a:lnTo>
                    <a:pt x="556526" y="38900"/>
                  </a:lnTo>
                  <a:lnTo>
                    <a:pt x="555472" y="39217"/>
                  </a:lnTo>
                  <a:lnTo>
                    <a:pt x="554418" y="39522"/>
                  </a:lnTo>
                  <a:lnTo>
                    <a:pt x="554507" y="39814"/>
                  </a:lnTo>
                  <a:lnTo>
                    <a:pt x="554647" y="40462"/>
                  </a:lnTo>
                  <a:lnTo>
                    <a:pt x="555663" y="40322"/>
                  </a:lnTo>
                  <a:lnTo>
                    <a:pt x="556704" y="40170"/>
                  </a:lnTo>
                  <a:lnTo>
                    <a:pt x="557720" y="40043"/>
                  </a:lnTo>
                  <a:close/>
                </a:path>
                <a:path w="957579" h="913765">
                  <a:moveTo>
                    <a:pt x="562140" y="700493"/>
                  </a:moveTo>
                  <a:lnTo>
                    <a:pt x="560908" y="700201"/>
                  </a:lnTo>
                  <a:lnTo>
                    <a:pt x="560362" y="699960"/>
                  </a:lnTo>
                  <a:lnTo>
                    <a:pt x="559828" y="699985"/>
                  </a:lnTo>
                  <a:lnTo>
                    <a:pt x="559371" y="699985"/>
                  </a:lnTo>
                  <a:lnTo>
                    <a:pt x="558901" y="700252"/>
                  </a:lnTo>
                  <a:lnTo>
                    <a:pt x="558457" y="700430"/>
                  </a:lnTo>
                  <a:lnTo>
                    <a:pt x="558800" y="700913"/>
                  </a:lnTo>
                  <a:lnTo>
                    <a:pt x="559092" y="701509"/>
                  </a:lnTo>
                  <a:lnTo>
                    <a:pt x="559562" y="701827"/>
                  </a:lnTo>
                  <a:lnTo>
                    <a:pt x="559777" y="701954"/>
                  </a:lnTo>
                  <a:lnTo>
                    <a:pt x="560362" y="701433"/>
                  </a:lnTo>
                  <a:lnTo>
                    <a:pt x="562140" y="700493"/>
                  </a:lnTo>
                  <a:close/>
                </a:path>
                <a:path w="957579" h="913765">
                  <a:moveTo>
                    <a:pt x="565162" y="696582"/>
                  </a:moveTo>
                  <a:lnTo>
                    <a:pt x="565086" y="696239"/>
                  </a:lnTo>
                  <a:lnTo>
                    <a:pt x="564972" y="695896"/>
                  </a:lnTo>
                  <a:lnTo>
                    <a:pt x="564896" y="695566"/>
                  </a:lnTo>
                  <a:lnTo>
                    <a:pt x="563994" y="695845"/>
                  </a:lnTo>
                  <a:lnTo>
                    <a:pt x="563067" y="696125"/>
                  </a:lnTo>
                  <a:lnTo>
                    <a:pt x="562165" y="696391"/>
                  </a:lnTo>
                  <a:lnTo>
                    <a:pt x="562267" y="696683"/>
                  </a:lnTo>
                  <a:lnTo>
                    <a:pt x="562419" y="697293"/>
                  </a:lnTo>
                  <a:lnTo>
                    <a:pt x="564248" y="696810"/>
                  </a:lnTo>
                  <a:lnTo>
                    <a:pt x="565162" y="696582"/>
                  </a:lnTo>
                  <a:close/>
                </a:path>
                <a:path w="957579" h="913765">
                  <a:moveTo>
                    <a:pt x="591883" y="219430"/>
                  </a:moveTo>
                  <a:lnTo>
                    <a:pt x="591832" y="219138"/>
                  </a:lnTo>
                  <a:lnTo>
                    <a:pt x="591743" y="218592"/>
                  </a:lnTo>
                  <a:lnTo>
                    <a:pt x="591235" y="218084"/>
                  </a:lnTo>
                  <a:lnTo>
                    <a:pt x="590638" y="217182"/>
                  </a:lnTo>
                  <a:lnTo>
                    <a:pt x="590029" y="218122"/>
                  </a:lnTo>
                  <a:lnTo>
                    <a:pt x="589673" y="218643"/>
                  </a:lnTo>
                  <a:lnTo>
                    <a:pt x="589330" y="219163"/>
                  </a:lnTo>
                  <a:lnTo>
                    <a:pt x="589851" y="219506"/>
                  </a:lnTo>
                  <a:lnTo>
                    <a:pt x="590359" y="219989"/>
                  </a:lnTo>
                  <a:lnTo>
                    <a:pt x="590931" y="220141"/>
                  </a:lnTo>
                  <a:lnTo>
                    <a:pt x="591159" y="220192"/>
                  </a:lnTo>
                  <a:lnTo>
                    <a:pt x="591883" y="219430"/>
                  </a:lnTo>
                  <a:close/>
                </a:path>
                <a:path w="957579" h="913765">
                  <a:moveTo>
                    <a:pt x="640118" y="912901"/>
                  </a:moveTo>
                  <a:lnTo>
                    <a:pt x="638975" y="911047"/>
                  </a:lnTo>
                  <a:lnTo>
                    <a:pt x="638403" y="910132"/>
                  </a:lnTo>
                  <a:lnTo>
                    <a:pt x="638048" y="910374"/>
                  </a:lnTo>
                  <a:lnTo>
                    <a:pt x="637298" y="910856"/>
                  </a:lnTo>
                  <a:lnTo>
                    <a:pt x="637908" y="911771"/>
                  </a:lnTo>
                  <a:lnTo>
                    <a:pt x="639127" y="913561"/>
                  </a:lnTo>
                  <a:lnTo>
                    <a:pt x="639457" y="913345"/>
                  </a:lnTo>
                  <a:lnTo>
                    <a:pt x="639787" y="913117"/>
                  </a:lnTo>
                  <a:lnTo>
                    <a:pt x="640118" y="912901"/>
                  </a:lnTo>
                  <a:close/>
                </a:path>
                <a:path w="957579" h="913765">
                  <a:moveTo>
                    <a:pt x="651840" y="1917"/>
                  </a:moveTo>
                  <a:lnTo>
                    <a:pt x="650379" y="546"/>
                  </a:lnTo>
                  <a:lnTo>
                    <a:pt x="649287" y="0"/>
                  </a:lnTo>
                  <a:lnTo>
                    <a:pt x="647611" y="1600"/>
                  </a:lnTo>
                  <a:lnTo>
                    <a:pt x="648957" y="3352"/>
                  </a:lnTo>
                  <a:lnTo>
                    <a:pt x="650087" y="3530"/>
                  </a:lnTo>
                  <a:lnTo>
                    <a:pt x="651840" y="1917"/>
                  </a:lnTo>
                  <a:close/>
                </a:path>
                <a:path w="957579" h="913765">
                  <a:moveTo>
                    <a:pt x="654545" y="377037"/>
                  </a:moveTo>
                  <a:lnTo>
                    <a:pt x="654507" y="376466"/>
                  </a:lnTo>
                  <a:lnTo>
                    <a:pt x="654469" y="376186"/>
                  </a:lnTo>
                  <a:lnTo>
                    <a:pt x="653516" y="376212"/>
                  </a:lnTo>
                  <a:lnTo>
                    <a:pt x="652538" y="376237"/>
                  </a:lnTo>
                  <a:lnTo>
                    <a:pt x="651560" y="376262"/>
                  </a:lnTo>
                  <a:lnTo>
                    <a:pt x="651598" y="376631"/>
                  </a:lnTo>
                  <a:lnTo>
                    <a:pt x="651611" y="377012"/>
                  </a:lnTo>
                  <a:lnTo>
                    <a:pt x="651649" y="377380"/>
                  </a:lnTo>
                  <a:lnTo>
                    <a:pt x="652614" y="377266"/>
                  </a:lnTo>
                  <a:lnTo>
                    <a:pt x="654545" y="377037"/>
                  </a:lnTo>
                  <a:close/>
                </a:path>
                <a:path w="957579" h="913765">
                  <a:moveTo>
                    <a:pt x="659257" y="897318"/>
                  </a:moveTo>
                  <a:lnTo>
                    <a:pt x="657720" y="895908"/>
                  </a:lnTo>
                  <a:lnTo>
                    <a:pt x="657199" y="896543"/>
                  </a:lnTo>
                  <a:lnTo>
                    <a:pt x="656577" y="897089"/>
                  </a:lnTo>
                  <a:lnTo>
                    <a:pt x="657326" y="897572"/>
                  </a:lnTo>
                  <a:lnTo>
                    <a:pt x="657809" y="897991"/>
                  </a:lnTo>
                  <a:lnTo>
                    <a:pt x="658368" y="898156"/>
                  </a:lnTo>
                  <a:lnTo>
                    <a:pt x="658545" y="898194"/>
                  </a:lnTo>
                  <a:lnTo>
                    <a:pt x="659257" y="897318"/>
                  </a:lnTo>
                  <a:close/>
                </a:path>
                <a:path w="957579" h="913765">
                  <a:moveTo>
                    <a:pt x="668591" y="103339"/>
                  </a:moveTo>
                  <a:lnTo>
                    <a:pt x="668147" y="102590"/>
                  </a:lnTo>
                  <a:lnTo>
                    <a:pt x="667651" y="101866"/>
                  </a:lnTo>
                  <a:lnTo>
                    <a:pt x="667169" y="101142"/>
                  </a:lnTo>
                  <a:lnTo>
                    <a:pt x="666076" y="101955"/>
                  </a:lnTo>
                  <a:lnTo>
                    <a:pt x="666673" y="102603"/>
                  </a:lnTo>
                  <a:lnTo>
                    <a:pt x="667245" y="103251"/>
                  </a:lnTo>
                  <a:lnTo>
                    <a:pt x="667867" y="103860"/>
                  </a:lnTo>
                  <a:lnTo>
                    <a:pt x="668591" y="103365"/>
                  </a:lnTo>
                  <a:close/>
                </a:path>
                <a:path w="957579" h="913765">
                  <a:moveTo>
                    <a:pt x="671322" y="96697"/>
                  </a:moveTo>
                  <a:lnTo>
                    <a:pt x="670598" y="95491"/>
                  </a:lnTo>
                  <a:lnTo>
                    <a:pt x="669785" y="95973"/>
                  </a:lnTo>
                  <a:lnTo>
                    <a:pt x="668921" y="96405"/>
                  </a:lnTo>
                  <a:lnTo>
                    <a:pt x="668147" y="96989"/>
                  </a:lnTo>
                  <a:lnTo>
                    <a:pt x="668515" y="97828"/>
                  </a:lnTo>
                  <a:lnTo>
                    <a:pt x="668718" y="98285"/>
                  </a:lnTo>
                  <a:lnTo>
                    <a:pt x="669569" y="97764"/>
                  </a:lnTo>
                  <a:lnTo>
                    <a:pt x="670458" y="97218"/>
                  </a:lnTo>
                  <a:lnTo>
                    <a:pt x="671322" y="96697"/>
                  </a:lnTo>
                  <a:close/>
                </a:path>
                <a:path w="957579" h="913765">
                  <a:moveTo>
                    <a:pt x="683133" y="873506"/>
                  </a:moveTo>
                  <a:lnTo>
                    <a:pt x="682459" y="872464"/>
                  </a:lnTo>
                  <a:lnTo>
                    <a:pt x="679754" y="872350"/>
                  </a:lnTo>
                  <a:lnTo>
                    <a:pt x="680974" y="873899"/>
                  </a:lnTo>
                  <a:lnTo>
                    <a:pt x="681685" y="874826"/>
                  </a:lnTo>
                  <a:lnTo>
                    <a:pt x="682409" y="875766"/>
                  </a:lnTo>
                  <a:lnTo>
                    <a:pt x="683133" y="873506"/>
                  </a:lnTo>
                  <a:close/>
                </a:path>
                <a:path w="957579" h="913765">
                  <a:moveTo>
                    <a:pt x="698334" y="644817"/>
                  </a:moveTo>
                  <a:lnTo>
                    <a:pt x="697865" y="643851"/>
                  </a:lnTo>
                  <a:lnTo>
                    <a:pt x="694664" y="645312"/>
                  </a:lnTo>
                  <a:lnTo>
                    <a:pt x="694829" y="645680"/>
                  </a:lnTo>
                  <a:lnTo>
                    <a:pt x="695159" y="646404"/>
                  </a:lnTo>
                  <a:lnTo>
                    <a:pt x="696214" y="645858"/>
                  </a:lnTo>
                  <a:lnTo>
                    <a:pt x="697268" y="645337"/>
                  </a:lnTo>
                  <a:lnTo>
                    <a:pt x="698334" y="644817"/>
                  </a:lnTo>
                  <a:close/>
                </a:path>
                <a:path w="957579" h="913765">
                  <a:moveTo>
                    <a:pt x="732548" y="382968"/>
                  </a:moveTo>
                  <a:lnTo>
                    <a:pt x="732205" y="382727"/>
                  </a:lnTo>
                  <a:lnTo>
                    <a:pt x="731494" y="382244"/>
                  </a:lnTo>
                  <a:lnTo>
                    <a:pt x="730910" y="383095"/>
                  </a:lnTo>
                  <a:lnTo>
                    <a:pt x="730338" y="383984"/>
                  </a:lnTo>
                  <a:lnTo>
                    <a:pt x="729729" y="384848"/>
                  </a:lnTo>
                  <a:lnTo>
                    <a:pt x="729996" y="385038"/>
                  </a:lnTo>
                  <a:lnTo>
                    <a:pt x="730300" y="385216"/>
                  </a:lnTo>
                  <a:lnTo>
                    <a:pt x="730580" y="385419"/>
                  </a:lnTo>
                  <a:lnTo>
                    <a:pt x="731240" y="384594"/>
                  </a:lnTo>
                  <a:lnTo>
                    <a:pt x="731888" y="383781"/>
                  </a:lnTo>
                  <a:lnTo>
                    <a:pt x="732548" y="382968"/>
                  </a:lnTo>
                  <a:close/>
                </a:path>
                <a:path w="957579" h="913765">
                  <a:moveTo>
                    <a:pt x="737768" y="342328"/>
                  </a:moveTo>
                  <a:lnTo>
                    <a:pt x="736460" y="342112"/>
                  </a:lnTo>
                  <a:lnTo>
                    <a:pt x="735164" y="341922"/>
                  </a:lnTo>
                  <a:lnTo>
                    <a:pt x="733856" y="341706"/>
                  </a:lnTo>
                  <a:lnTo>
                    <a:pt x="733818" y="342112"/>
                  </a:lnTo>
                  <a:lnTo>
                    <a:pt x="733806" y="342519"/>
                  </a:lnTo>
                  <a:lnTo>
                    <a:pt x="733767" y="342925"/>
                  </a:lnTo>
                  <a:lnTo>
                    <a:pt x="735037" y="343128"/>
                  </a:lnTo>
                  <a:lnTo>
                    <a:pt x="736307" y="343331"/>
                  </a:lnTo>
                  <a:lnTo>
                    <a:pt x="737590" y="343535"/>
                  </a:lnTo>
                  <a:lnTo>
                    <a:pt x="737717" y="342722"/>
                  </a:lnTo>
                  <a:lnTo>
                    <a:pt x="737768" y="342328"/>
                  </a:lnTo>
                  <a:close/>
                </a:path>
                <a:path w="957579" h="913765">
                  <a:moveTo>
                    <a:pt x="742111" y="305727"/>
                  </a:moveTo>
                  <a:lnTo>
                    <a:pt x="741629" y="305015"/>
                  </a:lnTo>
                  <a:lnTo>
                    <a:pt x="741286" y="303885"/>
                  </a:lnTo>
                  <a:lnTo>
                    <a:pt x="740397" y="304761"/>
                  </a:lnTo>
                  <a:lnTo>
                    <a:pt x="739686" y="305155"/>
                  </a:lnTo>
                  <a:lnTo>
                    <a:pt x="739432" y="306120"/>
                  </a:lnTo>
                  <a:lnTo>
                    <a:pt x="740054" y="306705"/>
                  </a:lnTo>
                  <a:lnTo>
                    <a:pt x="740346" y="307225"/>
                  </a:lnTo>
                  <a:lnTo>
                    <a:pt x="740892" y="306870"/>
                  </a:lnTo>
                  <a:lnTo>
                    <a:pt x="741705" y="306654"/>
                  </a:lnTo>
                  <a:lnTo>
                    <a:pt x="741908" y="306158"/>
                  </a:lnTo>
                  <a:lnTo>
                    <a:pt x="742111" y="305727"/>
                  </a:lnTo>
                  <a:close/>
                </a:path>
                <a:path w="957579" h="913765">
                  <a:moveTo>
                    <a:pt x="747471" y="287147"/>
                  </a:moveTo>
                  <a:lnTo>
                    <a:pt x="746988" y="287045"/>
                  </a:lnTo>
                  <a:lnTo>
                    <a:pt x="746506" y="286854"/>
                  </a:lnTo>
                  <a:lnTo>
                    <a:pt x="746023" y="286867"/>
                  </a:lnTo>
                  <a:lnTo>
                    <a:pt x="745896" y="286867"/>
                  </a:lnTo>
                  <a:lnTo>
                    <a:pt x="745769" y="287451"/>
                  </a:lnTo>
                  <a:lnTo>
                    <a:pt x="745566" y="287959"/>
                  </a:lnTo>
                  <a:lnTo>
                    <a:pt x="746099" y="287997"/>
                  </a:lnTo>
                  <a:lnTo>
                    <a:pt x="746607" y="288137"/>
                  </a:lnTo>
                  <a:lnTo>
                    <a:pt x="747052" y="288036"/>
                  </a:lnTo>
                  <a:lnTo>
                    <a:pt x="747255" y="287997"/>
                  </a:lnTo>
                  <a:lnTo>
                    <a:pt x="747331" y="287464"/>
                  </a:lnTo>
                  <a:lnTo>
                    <a:pt x="747471" y="287147"/>
                  </a:lnTo>
                  <a:close/>
                </a:path>
                <a:path w="957579" h="913765">
                  <a:moveTo>
                    <a:pt x="764781" y="360172"/>
                  </a:moveTo>
                  <a:lnTo>
                    <a:pt x="764768" y="359651"/>
                  </a:lnTo>
                  <a:lnTo>
                    <a:pt x="764755" y="359156"/>
                  </a:lnTo>
                  <a:lnTo>
                    <a:pt x="762419" y="359575"/>
                  </a:lnTo>
                  <a:lnTo>
                    <a:pt x="761250" y="359803"/>
                  </a:lnTo>
                  <a:lnTo>
                    <a:pt x="761314" y="360222"/>
                  </a:lnTo>
                  <a:lnTo>
                    <a:pt x="761365" y="360654"/>
                  </a:lnTo>
                  <a:lnTo>
                    <a:pt x="761428" y="361073"/>
                  </a:lnTo>
                  <a:lnTo>
                    <a:pt x="762546" y="360946"/>
                  </a:lnTo>
                  <a:lnTo>
                    <a:pt x="763676" y="360794"/>
                  </a:lnTo>
                  <a:lnTo>
                    <a:pt x="764781" y="360667"/>
                  </a:lnTo>
                  <a:lnTo>
                    <a:pt x="764781" y="360172"/>
                  </a:lnTo>
                  <a:close/>
                </a:path>
                <a:path w="957579" h="913765">
                  <a:moveTo>
                    <a:pt x="773925" y="471424"/>
                  </a:moveTo>
                  <a:lnTo>
                    <a:pt x="773874" y="471106"/>
                  </a:lnTo>
                  <a:lnTo>
                    <a:pt x="773798" y="470484"/>
                  </a:lnTo>
                  <a:lnTo>
                    <a:pt x="772541" y="470916"/>
                  </a:lnTo>
                  <a:lnTo>
                    <a:pt x="771283" y="471335"/>
                  </a:lnTo>
                  <a:lnTo>
                    <a:pt x="770026" y="471741"/>
                  </a:lnTo>
                  <a:lnTo>
                    <a:pt x="770153" y="472071"/>
                  </a:lnTo>
                  <a:lnTo>
                    <a:pt x="770255" y="472376"/>
                  </a:lnTo>
                  <a:lnTo>
                    <a:pt x="770382" y="472681"/>
                  </a:lnTo>
                  <a:lnTo>
                    <a:pt x="771563" y="472274"/>
                  </a:lnTo>
                  <a:lnTo>
                    <a:pt x="772731" y="471843"/>
                  </a:lnTo>
                  <a:lnTo>
                    <a:pt x="773925" y="471424"/>
                  </a:lnTo>
                  <a:close/>
                </a:path>
                <a:path w="957579" h="913765">
                  <a:moveTo>
                    <a:pt x="775982" y="626783"/>
                  </a:moveTo>
                  <a:lnTo>
                    <a:pt x="775284" y="626237"/>
                  </a:lnTo>
                  <a:lnTo>
                    <a:pt x="774522" y="625144"/>
                  </a:lnTo>
                  <a:lnTo>
                    <a:pt x="774039" y="626389"/>
                  </a:lnTo>
                  <a:lnTo>
                    <a:pt x="773633" y="626986"/>
                  </a:lnTo>
                  <a:lnTo>
                    <a:pt x="773658" y="627951"/>
                  </a:lnTo>
                  <a:lnTo>
                    <a:pt x="774319" y="628307"/>
                  </a:lnTo>
                  <a:lnTo>
                    <a:pt x="774661" y="628675"/>
                  </a:lnTo>
                  <a:lnTo>
                    <a:pt x="775093" y="628192"/>
                  </a:lnTo>
                  <a:lnTo>
                    <a:pt x="775830" y="627773"/>
                  </a:lnTo>
                  <a:lnTo>
                    <a:pt x="775906" y="627227"/>
                  </a:lnTo>
                  <a:lnTo>
                    <a:pt x="775982" y="626783"/>
                  </a:lnTo>
                  <a:close/>
                </a:path>
                <a:path w="957579" h="913765">
                  <a:moveTo>
                    <a:pt x="779233" y="569722"/>
                  </a:moveTo>
                  <a:lnTo>
                    <a:pt x="775119" y="567893"/>
                  </a:lnTo>
                  <a:lnTo>
                    <a:pt x="774928" y="568350"/>
                  </a:lnTo>
                  <a:lnTo>
                    <a:pt x="774725" y="568807"/>
                  </a:lnTo>
                  <a:lnTo>
                    <a:pt x="774522" y="569277"/>
                  </a:lnTo>
                  <a:lnTo>
                    <a:pt x="775970" y="569760"/>
                  </a:lnTo>
                  <a:lnTo>
                    <a:pt x="777417" y="570217"/>
                  </a:lnTo>
                  <a:lnTo>
                    <a:pt x="778852" y="570699"/>
                  </a:lnTo>
                  <a:lnTo>
                    <a:pt x="778979" y="570369"/>
                  </a:lnTo>
                  <a:lnTo>
                    <a:pt x="779233" y="569722"/>
                  </a:lnTo>
                  <a:close/>
                </a:path>
                <a:path w="957579" h="913765">
                  <a:moveTo>
                    <a:pt x="791552" y="821118"/>
                  </a:moveTo>
                  <a:lnTo>
                    <a:pt x="791324" y="820381"/>
                  </a:lnTo>
                  <a:lnTo>
                    <a:pt x="791108" y="819607"/>
                  </a:lnTo>
                  <a:lnTo>
                    <a:pt x="790829" y="818896"/>
                  </a:lnTo>
                  <a:lnTo>
                    <a:pt x="789927" y="819048"/>
                  </a:lnTo>
                  <a:lnTo>
                    <a:pt x="789978" y="819861"/>
                  </a:lnTo>
                  <a:lnTo>
                    <a:pt x="790117" y="820623"/>
                  </a:lnTo>
                  <a:lnTo>
                    <a:pt x="790219" y="821359"/>
                  </a:lnTo>
                  <a:lnTo>
                    <a:pt x="790663" y="821283"/>
                  </a:lnTo>
                  <a:lnTo>
                    <a:pt x="791108" y="821207"/>
                  </a:lnTo>
                  <a:lnTo>
                    <a:pt x="791552" y="821118"/>
                  </a:lnTo>
                  <a:close/>
                </a:path>
                <a:path w="957579" h="913765">
                  <a:moveTo>
                    <a:pt x="801027" y="436727"/>
                  </a:moveTo>
                  <a:lnTo>
                    <a:pt x="800442" y="433908"/>
                  </a:lnTo>
                  <a:lnTo>
                    <a:pt x="799960" y="432765"/>
                  </a:lnTo>
                  <a:lnTo>
                    <a:pt x="797242" y="433514"/>
                  </a:lnTo>
                  <a:lnTo>
                    <a:pt x="798499" y="434606"/>
                  </a:lnTo>
                  <a:lnTo>
                    <a:pt x="799350" y="435330"/>
                  </a:lnTo>
                  <a:lnTo>
                    <a:pt x="801027" y="436727"/>
                  </a:lnTo>
                  <a:close/>
                </a:path>
                <a:path w="957579" h="913765">
                  <a:moveTo>
                    <a:pt x="802678" y="328866"/>
                  </a:moveTo>
                  <a:lnTo>
                    <a:pt x="802500" y="328574"/>
                  </a:lnTo>
                  <a:lnTo>
                    <a:pt x="802335" y="328320"/>
                  </a:lnTo>
                  <a:lnTo>
                    <a:pt x="802182" y="328041"/>
                  </a:lnTo>
                  <a:lnTo>
                    <a:pt x="801420" y="328422"/>
                  </a:lnTo>
                  <a:lnTo>
                    <a:pt x="800658" y="328815"/>
                  </a:lnTo>
                  <a:lnTo>
                    <a:pt x="799909" y="329196"/>
                  </a:lnTo>
                  <a:lnTo>
                    <a:pt x="800112" y="329590"/>
                  </a:lnTo>
                  <a:lnTo>
                    <a:pt x="800354" y="329996"/>
                  </a:lnTo>
                  <a:lnTo>
                    <a:pt x="800557" y="330377"/>
                  </a:lnTo>
                  <a:lnTo>
                    <a:pt x="802678" y="328866"/>
                  </a:lnTo>
                  <a:close/>
                </a:path>
                <a:path w="957579" h="913765">
                  <a:moveTo>
                    <a:pt x="851039" y="569455"/>
                  </a:moveTo>
                  <a:lnTo>
                    <a:pt x="850620" y="568680"/>
                  </a:lnTo>
                  <a:lnTo>
                    <a:pt x="850176" y="567918"/>
                  </a:lnTo>
                  <a:lnTo>
                    <a:pt x="849744" y="567131"/>
                  </a:lnTo>
                  <a:lnTo>
                    <a:pt x="849452" y="567309"/>
                  </a:lnTo>
                  <a:lnTo>
                    <a:pt x="848868" y="567639"/>
                  </a:lnTo>
                  <a:lnTo>
                    <a:pt x="849274" y="568439"/>
                  </a:lnTo>
                  <a:lnTo>
                    <a:pt x="849731" y="569188"/>
                  </a:lnTo>
                  <a:lnTo>
                    <a:pt x="850176" y="569950"/>
                  </a:lnTo>
                  <a:lnTo>
                    <a:pt x="850468" y="569785"/>
                  </a:lnTo>
                  <a:lnTo>
                    <a:pt x="850760" y="569620"/>
                  </a:lnTo>
                  <a:lnTo>
                    <a:pt x="851039" y="569455"/>
                  </a:lnTo>
                  <a:close/>
                </a:path>
                <a:path w="957579" h="913765">
                  <a:moveTo>
                    <a:pt x="859282" y="528434"/>
                  </a:moveTo>
                  <a:lnTo>
                    <a:pt x="859116" y="528243"/>
                  </a:lnTo>
                  <a:lnTo>
                    <a:pt x="858951" y="528053"/>
                  </a:lnTo>
                  <a:lnTo>
                    <a:pt x="858761" y="527862"/>
                  </a:lnTo>
                  <a:lnTo>
                    <a:pt x="858227" y="528116"/>
                  </a:lnTo>
                  <a:lnTo>
                    <a:pt x="857478" y="528243"/>
                  </a:lnTo>
                  <a:lnTo>
                    <a:pt x="857224" y="528662"/>
                  </a:lnTo>
                  <a:lnTo>
                    <a:pt x="856881" y="529209"/>
                  </a:lnTo>
                  <a:lnTo>
                    <a:pt x="856932" y="529983"/>
                  </a:lnTo>
                  <a:lnTo>
                    <a:pt x="856830" y="530631"/>
                  </a:lnTo>
                  <a:lnTo>
                    <a:pt x="857084" y="530745"/>
                  </a:lnTo>
                  <a:lnTo>
                    <a:pt x="857580" y="530910"/>
                  </a:lnTo>
                  <a:lnTo>
                    <a:pt x="858151" y="530098"/>
                  </a:lnTo>
                  <a:lnTo>
                    <a:pt x="858710" y="529259"/>
                  </a:lnTo>
                  <a:lnTo>
                    <a:pt x="859282" y="528434"/>
                  </a:lnTo>
                  <a:close/>
                </a:path>
                <a:path w="957579" h="913765">
                  <a:moveTo>
                    <a:pt x="903097" y="648195"/>
                  </a:moveTo>
                  <a:lnTo>
                    <a:pt x="900480" y="647369"/>
                  </a:lnTo>
                  <a:lnTo>
                    <a:pt x="899617" y="648119"/>
                  </a:lnTo>
                  <a:lnTo>
                    <a:pt x="899985" y="650925"/>
                  </a:lnTo>
                  <a:lnTo>
                    <a:pt x="903097" y="648195"/>
                  </a:lnTo>
                  <a:close/>
                </a:path>
                <a:path w="957579" h="913765">
                  <a:moveTo>
                    <a:pt x="957541" y="544068"/>
                  </a:moveTo>
                  <a:lnTo>
                    <a:pt x="957097" y="543394"/>
                  </a:lnTo>
                  <a:lnTo>
                    <a:pt x="956856" y="542747"/>
                  </a:lnTo>
                  <a:lnTo>
                    <a:pt x="956030" y="543293"/>
                  </a:lnTo>
                  <a:lnTo>
                    <a:pt x="955611" y="543547"/>
                  </a:lnTo>
                  <a:lnTo>
                    <a:pt x="955433" y="544131"/>
                  </a:lnTo>
                  <a:lnTo>
                    <a:pt x="955103" y="544728"/>
                  </a:lnTo>
                  <a:lnTo>
                    <a:pt x="955243" y="545617"/>
                  </a:lnTo>
                  <a:lnTo>
                    <a:pt x="956157" y="546214"/>
                  </a:lnTo>
                  <a:lnTo>
                    <a:pt x="956310" y="546112"/>
                  </a:lnTo>
                  <a:lnTo>
                    <a:pt x="956805" y="545769"/>
                  </a:lnTo>
                  <a:lnTo>
                    <a:pt x="957414" y="545223"/>
                  </a:lnTo>
                  <a:lnTo>
                    <a:pt x="957465" y="544690"/>
                  </a:lnTo>
                  <a:lnTo>
                    <a:pt x="957541" y="5440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01">
              <a:extLst>
                <a:ext uri="{FF2B5EF4-FFF2-40B4-BE49-F238E27FC236}">
                  <a16:creationId xmlns:a16="http://schemas.microsoft.com/office/drawing/2014/main" id="{E1777FBC-7FA6-44DC-4BA0-A66E1784E063}"/>
                </a:ext>
              </a:extLst>
            </p:cNvPr>
            <p:cNvSpPr/>
            <p:nvPr/>
          </p:nvSpPr>
          <p:spPr>
            <a:xfrm>
              <a:off x="2353781" y="2713299"/>
              <a:ext cx="973102" cy="741202"/>
            </a:xfrm>
            <a:custGeom>
              <a:avLst/>
              <a:gdLst/>
              <a:ahLst/>
              <a:cxnLst/>
              <a:rect l="l" t="t" r="r" b="b"/>
              <a:pathLst>
                <a:path w="1250950" h="1083945">
                  <a:moveTo>
                    <a:pt x="2362" y="882599"/>
                  </a:moveTo>
                  <a:lnTo>
                    <a:pt x="1651" y="882053"/>
                  </a:lnTo>
                  <a:lnTo>
                    <a:pt x="1079" y="881481"/>
                  </a:lnTo>
                  <a:lnTo>
                    <a:pt x="673" y="882256"/>
                  </a:lnTo>
                  <a:lnTo>
                    <a:pt x="190" y="882802"/>
                  </a:lnTo>
                  <a:lnTo>
                    <a:pt x="0" y="883716"/>
                  </a:lnTo>
                  <a:lnTo>
                    <a:pt x="622" y="884135"/>
                  </a:lnTo>
                  <a:lnTo>
                    <a:pt x="914" y="884491"/>
                  </a:lnTo>
                  <a:lnTo>
                    <a:pt x="1409" y="883932"/>
                  </a:lnTo>
                  <a:lnTo>
                    <a:pt x="1968" y="883386"/>
                  </a:lnTo>
                  <a:lnTo>
                    <a:pt x="2298" y="882738"/>
                  </a:lnTo>
                  <a:lnTo>
                    <a:pt x="2362" y="882599"/>
                  </a:lnTo>
                  <a:close/>
                </a:path>
                <a:path w="1250950" h="1083945">
                  <a:moveTo>
                    <a:pt x="10134" y="612038"/>
                  </a:moveTo>
                  <a:lnTo>
                    <a:pt x="10096" y="611593"/>
                  </a:lnTo>
                  <a:lnTo>
                    <a:pt x="10033" y="611174"/>
                  </a:lnTo>
                  <a:lnTo>
                    <a:pt x="10007" y="610743"/>
                  </a:lnTo>
                  <a:lnTo>
                    <a:pt x="9131" y="610882"/>
                  </a:lnTo>
                  <a:lnTo>
                    <a:pt x="8242" y="611022"/>
                  </a:lnTo>
                  <a:lnTo>
                    <a:pt x="7366" y="611162"/>
                  </a:lnTo>
                  <a:lnTo>
                    <a:pt x="7404" y="611466"/>
                  </a:lnTo>
                  <a:lnTo>
                    <a:pt x="7467" y="611797"/>
                  </a:lnTo>
                  <a:lnTo>
                    <a:pt x="7493" y="612114"/>
                  </a:lnTo>
                  <a:lnTo>
                    <a:pt x="9258" y="612063"/>
                  </a:lnTo>
                  <a:lnTo>
                    <a:pt x="10134" y="612038"/>
                  </a:lnTo>
                  <a:close/>
                </a:path>
                <a:path w="1250950" h="1083945">
                  <a:moveTo>
                    <a:pt x="34378" y="829716"/>
                  </a:moveTo>
                  <a:lnTo>
                    <a:pt x="34023" y="829424"/>
                  </a:lnTo>
                  <a:lnTo>
                    <a:pt x="33578" y="828865"/>
                  </a:lnTo>
                  <a:lnTo>
                    <a:pt x="32753" y="829056"/>
                  </a:lnTo>
                  <a:lnTo>
                    <a:pt x="32270" y="829525"/>
                  </a:lnTo>
                  <a:lnTo>
                    <a:pt x="31407" y="830072"/>
                  </a:lnTo>
                  <a:lnTo>
                    <a:pt x="32169" y="830529"/>
                  </a:lnTo>
                  <a:lnTo>
                    <a:pt x="32664" y="831049"/>
                  </a:lnTo>
                  <a:lnTo>
                    <a:pt x="32867" y="830948"/>
                  </a:lnTo>
                  <a:lnTo>
                    <a:pt x="33439" y="830668"/>
                  </a:lnTo>
                  <a:lnTo>
                    <a:pt x="33870" y="830148"/>
                  </a:lnTo>
                  <a:lnTo>
                    <a:pt x="34378" y="829716"/>
                  </a:lnTo>
                  <a:close/>
                </a:path>
                <a:path w="1250950" h="1083945">
                  <a:moveTo>
                    <a:pt x="36004" y="366941"/>
                  </a:moveTo>
                  <a:lnTo>
                    <a:pt x="35560" y="366344"/>
                  </a:lnTo>
                  <a:lnTo>
                    <a:pt x="35026" y="365963"/>
                  </a:lnTo>
                  <a:lnTo>
                    <a:pt x="34366" y="365366"/>
                  </a:lnTo>
                  <a:lnTo>
                    <a:pt x="33997" y="366014"/>
                  </a:lnTo>
                  <a:lnTo>
                    <a:pt x="33489" y="366636"/>
                  </a:lnTo>
                  <a:lnTo>
                    <a:pt x="35255" y="367893"/>
                  </a:lnTo>
                  <a:lnTo>
                    <a:pt x="36004" y="366941"/>
                  </a:lnTo>
                  <a:close/>
                </a:path>
                <a:path w="1250950" h="1083945">
                  <a:moveTo>
                    <a:pt x="41529" y="399008"/>
                  </a:moveTo>
                  <a:lnTo>
                    <a:pt x="41236" y="398640"/>
                  </a:lnTo>
                  <a:lnTo>
                    <a:pt x="40995" y="398157"/>
                  </a:lnTo>
                  <a:lnTo>
                    <a:pt x="40093" y="397662"/>
                  </a:lnTo>
                  <a:lnTo>
                    <a:pt x="39471" y="397586"/>
                  </a:lnTo>
                  <a:lnTo>
                    <a:pt x="38862" y="397421"/>
                  </a:lnTo>
                  <a:lnTo>
                    <a:pt x="38735" y="397789"/>
                  </a:lnTo>
                  <a:lnTo>
                    <a:pt x="38608" y="398119"/>
                  </a:lnTo>
                  <a:lnTo>
                    <a:pt x="38468" y="398475"/>
                  </a:lnTo>
                  <a:lnTo>
                    <a:pt x="40220" y="399300"/>
                  </a:lnTo>
                  <a:lnTo>
                    <a:pt x="41122" y="399707"/>
                  </a:lnTo>
                  <a:lnTo>
                    <a:pt x="41249" y="399465"/>
                  </a:lnTo>
                  <a:lnTo>
                    <a:pt x="41402" y="399237"/>
                  </a:lnTo>
                  <a:lnTo>
                    <a:pt x="41529" y="399008"/>
                  </a:lnTo>
                  <a:close/>
                </a:path>
                <a:path w="1250950" h="1083945">
                  <a:moveTo>
                    <a:pt x="56730" y="425437"/>
                  </a:moveTo>
                  <a:lnTo>
                    <a:pt x="56324" y="424548"/>
                  </a:lnTo>
                  <a:lnTo>
                    <a:pt x="55499" y="422795"/>
                  </a:lnTo>
                  <a:lnTo>
                    <a:pt x="55105" y="422998"/>
                  </a:lnTo>
                  <a:lnTo>
                    <a:pt x="54330" y="423418"/>
                  </a:lnTo>
                  <a:lnTo>
                    <a:pt x="54864" y="424230"/>
                  </a:lnTo>
                  <a:lnTo>
                    <a:pt x="55410" y="425043"/>
                  </a:lnTo>
                  <a:lnTo>
                    <a:pt x="55943" y="425869"/>
                  </a:lnTo>
                  <a:lnTo>
                    <a:pt x="56222" y="425704"/>
                  </a:lnTo>
                  <a:lnTo>
                    <a:pt x="56730" y="425437"/>
                  </a:lnTo>
                  <a:close/>
                </a:path>
                <a:path w="1250950" h="1083945">
                  <a:moveTo>
                    <a:pt x="79362" y="695350"/>
                  </a:moveTo>
                  <a:lnTo>
                    <a:pt x="79070" y="695020"/>
                  </a:lnTo>
                  <a:lnTo>
                    <a:pt x="78689" y="694334"/>
                  </a:lnTo>
                  <a:lnTo>
                    <a:pt x="78524" y="694372"/>
                  </a:lnTo>
                  <a:lnTo>
                    <a:pt x="77978" y="694537"/>
                  </a:lnTo>
                  <a:lnTo>
                    <a:pt x="77431" y="694905"/>
                  </a:lnTo>
                  <a:lnTo>
                    <a:pt x="76987" y="695528"/>
                  </a:lnTo>
                  <a:lnTo>
                    <a:pt x="77533" y="696150"/>
                  </a:lnTo>
                  <a:lnTo>
                    <a:pt x="77800" y="696620"/>
                  </a:lnTo>
                  <a:lnTo>
                    <a:pt x="78613" y="695960"/>
                  </a:lnTo>
                  <a:lnTo>
                    <a:pt x="78994" y="695642"/>
                  </a:lnTo>
                  <a:lnTo>
                    <a:pt x="79362" y="695350"/>
                  </a:lnTo>
                  <a:close/>
                </a:path>
                <a:path w="1250950" h="1083945">
                  <a:moveTo>
                    <a:pt x="81381" y="338607"/>
                  </a:moveTo>
                  <a:lnTo>
                    <a:pt x="80848" y="338048"/>
                  </a:lnTo>
                  <a:lnTo>
                    <a:pt x="80391" y="337286"/>
                  </a:lnTo>
                  <a:lnTo>
                    <a:pt x="79794" y="338023"/>
                  </a:lnTo>
                  <a:lnTo>
                    <a:pt x="79260" y="338467"/>
                  </a:lnTo>
                  <a:lnTo>
                    <a:pt x="79070" y="339001"/>
                  </a:lnTo>
                  <a:lnTo>
                    <a:pt x="79006" y="339242"/>
                  </a:lnTo>
                  <a:lnTo>
                    <a:pt x="79616" y="339725"/>
                  </a:lnTo>
                  <a:lnTo>
                    <a:pt x="79933" y="340106"/>
                  </a:lnTo>
                  <a:lnTo>
                    <a:pt x="80391" y="339686"/>
                  </a:lnTo>
                  <a:lnTo>
                    <a:pt x="80975" y="339331"/>
                  </a:lnTo>
                  <a:lnTo>
                    <a:pt x="81267" y="338810"/>
                  </a:lnTo>
                  <a:lnTo>
                    <a:pt x="81381" y="338607"/>
                  </a:lnTo>
                  <a:close/>
                </a:path>
                <a:path w="1250950" h="1083945">
                  <a:moveTo>
                    <a:pt x="169938" y="529653"/>
                  </a:moveTo>
                  <a:lnTo>
                    <a:pt x="166331" y="526732"/>
                  </a:lnTo>
                  <a:lnTo>
                    <a:pt x="163220" y="530491"/>
                  </a:lnTo>
                  <a:lnTo>
                    <a:pt x="165303" y="533844"/>
                  </a:lnTo>
                  <a:lnTo>
                    <a:pt x="169938" y="529653"/>
                  </a:lnTo>
                  <a:close/>
                </a:path>
                <a:path w="1250950" h="1083945">
                  <a:moveTo>
                    <a:pt x="194678" y="583336"/>
                  </a:moveTo>
                  <a:lnTo>
                    <a:pt x="194259" y="581939"/>
                  </a:lnTo>
                  <a:lnTo>
                    <a:pt x="181991" y="585419"/>
                  </a:lnTo>
                  <a:lnTo>
                    <a:pt x="182486" y="587209"/>
                  </a:lnTo>
                  <a:lnTo>
                    <a:pt x="186994" y="587273"/>
                  </a:lnTo>
                  <a:lnTo>
                    <a:pt x="190817" y="585254"/>
                  </a:lnTo>
                  <a:lnTo>
                    <a:pt x="194678" y="583336"/>
                  </a:lnTo>
                  <a:close/>
                </a:path>
                <a:path w="1250950" h="1083945">
                  <a:moveTo>
                    <a:pt x="231076" y="461670"/>
                  </a:moveTo>
                  <a:lnTo>
                    <a:pt x="230797" y="458165"/>
                  </a:lnTo>
                  <a:lnTo>
                    <a:pt x="230479" y="454660"/>
                  </a:lnTo>
                  <a:lnTo>
                    <a:pt x="230212" y="451167"/>
                  </a:lnTo>
                  <a:lnTo>
                    <a:pt x="226949" y="454787"/>
                  </a:lnTo>
                  <a:lnTo>
                    <a:pt x="227723" y="458330"/>
                  </a:lnTo>
                  <a:lnTo>
                    <a:pt x="229527" y="461873"/>
                  </a:lnTo>
                  <a:lnTo>
                    <a:pt x="231076" y="461670"/>
                  </a:lnTo>
                  <a:close/>
                </a:path>
                <a:path w="1250950" h="1083945">
                  <a:moveTo>
                    <a:pt x="240982" y="546938"/>
                  </a:moveTo>
                  <a:lnTo>
                    <a:pt x="240944" y="546493"/>
                  </a:lnTo>
                  <a:lnTo>
                    <a:pt x="240919" y="546036"/>
                  </a:lnTo>
                  <a:lnTo>
                    <a:pt x="240893" y="545553"/>
                  </a:lnTo>
                  <a:lnTo>
                    <a:pt x="239991" y="545757"/>
                  </a:lnTo>
                  <a:lnTo>
                    <a:pt x="239090" y="545947"/>
                  </a:lnTo>
                  <a:lnTo>
                    <a:pt x="238201" y="546125"/>
                  </a:lnTo>
                  <a:lnTo>
                    <a:pt x="238290" y="546709"/>
                  </a:lnTo>
                  <a:lnTo>
                    <a:pt x="238315" y="547014"/>
                  </a:lnTo>
                  <a:lnTo>
                    <a:pt x="240093" y="546976"/>
                  </a:lnTo>
                  <a:lnTo>
                    <a:pt x="240982" y="546938"/>
                  </a:lnTo>
                  <a:close/>
                </a:path>
                <a:path w="1250950" h="1083945">
                  <a:moveTo>
                    <a:pt x="257695" y="290830"/>
                  </a:moveTo>
                  <a:lnTo>
                    <a:pt x="257683" y="290563"/>
                  </a:lnTo>
                  <a:lnTo>
                    <a:pt x="257670" y="290258"/>
                  </a:lnTo>
                  <a:lnTo>
                    <a:pt x="256819" y="290283"/>
                  </a:lnTo>
                  <a:lnTo>
                    <a:pt x="255993" y="290296"/>
                  </a:lnTo>
                  <a:lnTo>
                    <a:pt x="255143" y="290334"/>
                  </a:lnTo>
                  <a:lnTo>
                    <a:pt x="255155" y="290626"/>
                  </a:lnTo>
                  <a:lnTo>
                    <a:pt x="255155" y="290931"/>
                  </a:lnTo>
                  <a:lnTo>
                    <a:pt x="255181" y="291198"/>
                  </a:lnTo>
                  <a:lnTo>
                    <a:pt x="257695" y="291134"/>
                  </a:lnTo>
                  <a:lnTo>
                    <a:pt x="257695" y="290830"/>
                  </a:lnTo>
                  <a:close/>
                </a:path>
                <a:path w="1250950" h="1083945">
                  <a:moveTo>
                    <a:pt x="258660" y="270027"/>
                  </a:moveTo>
                  <a:lnTo>
                    <a:pt x="258241" y="269836"/>
                  </a:lnTo>
                  <a:lnTo>
                    <a:pt x="257759" y="269392"/>
                  </a:lnTo>
                  <a:lnTo>
                    <a:pt x="257467" y="269494"/>
                  </a:lnTo>
                  <a:lnTo>
                    <a:pt x="256895" y="269722"/>
                  </a:lnTo>
                  <a:lnTo>
                    <a:pt x="256451" y="270256"/>
                  </a:lnTo>
                  <a:lnTo>
                    <a:pt x="255790" y="270789"/>
                  </a:lnTo>
                  <a:lnTo>
                    <a:pt x="256501" y="271259"/>
                  </a:lnTo>
                  <a:lnTo>
                    <a:pt x="257225" y="271856"/>
                  </a:lnTo>
                  <a:lnTo>
                    <a:pt x="257835" y="271272"/>
                  </a:lnTo>
                  <a:lnTo>
                    <a:pt x="258241" y="270624"/>
                  </a:lnTo>
                  <a:lnTo>
                    <a:pt x="258660" y="270027"/>
                  </a:lnTo>
                  <a:close/>
                </a:path>
                <a:path w="1250950" h="1083945">
                  <a:moveTo>
                    <a:pt x="262166" y="273646"/>
                  </a:moveTo>
                  <a:lnTo>
                    <a:pt x="261493" y="273113"/>
                  </a:lnTo>
                  <a:lnTo>
                    <a:pt x="260908" y="272592"/>
                  </a:lnTo>
                  <a:lnTo>
                    <a:pt x="260489" y="273354"/>
                  </a:lnTo>
                  <a:lnTo>
                    <a:pt x="260070" y="273888"/>
                  </a:lnTo>
                  <a:lnTo>
                    <a:pt x="259930" y="274485"/>
                  </a:lnTo>
                  <a:lnTo>
                    <a:pt x="259892" y="274726"/>
                  </a:lnTo>
                  <a:lnTo>
                    <a:pt x="260426" y="275132"/>
                  </a:lnTo>
                  <a:lnTo>
                    <a:pt x="260705" y="275437"/>
                  </a:lnTo>
                  <a:lnTo>
                    <a:pt x="261200" y="274891"/>
                  </a:lnTo>
                  <a:lnTo>
                    <a:pt x="261721" y="274320"/>
                  </a:lnTo>
                  <a:lnTo>
                    <a:pt x="262166" y="273646"/>
                  </a:lnTo>
                  <a:close/>
                </a:path>
                <a:path w="1250950" h="1083945">
                  <a:moveTo>
                    <a:pt x="265557" y="485482"/>
                  </a:moveTo>
                  <a:lnTo>
                    <a:pt x="265430" y="485114"/>
                  </a:lnTo>
                  <a:lnTo>
                    <a:pt x="265328" y="484771"/>
                  </a:lnTo>
                  <a:lnTo>
                    <a:pt x="264744" y="484530"/>
                  </a:lnTo>
                  <a:lnTo>
                    <a:pt x="264236" y="484124"/>
                  </a:lnTo>
                  <a:lnTo>
                    <a:pt x="264007" y="484771"/>
                  </a:lnTo>
                  <a:lnTo>
                    <a:pt x="263588" y="485394"/>
                  </a:lnTo>
                  <a:lnTo>
                    <a:pt x="263715" y="485597"/>
                  </a:lnTo>
                  <a:lnTo>
                    <a:pt x="264033" y="486003"/>
                  </a:lnTo>
                  <a:lnTo>
                    <a:pt x="264642" y="486168"/>
                  </a:lnTo>
                  <a:lnTo>
                    <a:pt x="265137" y="486448"/>
                  </a:lnTo>
                  <a:lnTo>
                    <a:pt x="265252" y="486003"/>
                  </a:lnTo>
                  <a:lnTo>
                    <a:pt x="265557" y="485482"/>
                  </a:lnTo>
                  <a:close/>
                </a:path>
                <a:path w="1250950" h="1083945">
                  <a:moveTo>
                    <a:pt x="282435" y="840879"/>
                  </a:moveTo>
                  <a:lnTo>
                    <a:pt x="282346" y="840447"/>
                  </a:lnTo>
                  <a:lnTo>
                    <a:pt x="282181" y="839838"/>
                  </a:lnTo>
                  <a:lnTo>
                    <a:pt x="281762" y="839304"/>
                  </a:lnTo>
                  <a:lnTo>
                    <a:pt x="281444" y="838746"/>
                  </a:lnTo>
                  <a:lnTo>
                    <a:pt x="280682" y="839063"/>
                  </a:lnTo>
                  <a:lnTo>
                    <a:pt x="280301" y="839228"/>
                  </a:lnTo>
                  <a:lnTo>
                    <a:pt x="280733" y="840155"/>
                  </a:lnTo>
                  <a:lnTo>
                    <a:pt x="281940" y="842708"/>
                  </a:lnTo>
                  <a:lnTo>
                    <a:pt x="282181" y="841400"/>
                  </a:lnTo>
                  <a:lnTo>
                    <a:pt x="282435" y="840879"/>
                  </a:lnTo>
                  <a:close/>
                </a:path>
                <a:path w="1250950" h="1083945">
                  <a:moveTo>
                    <a:pt x="283692" y="473862"/>
                  </a:moveTo>
                  <a:lnTo>
                    <a:pt x="283286" y="473290"/>
                  </a:lnTo>
                  <a:lnTo>
                    <a:pt x="282816" y="472884"/>
                  </a:lnTo>
                  <a:lnTo>
                    <a:pt x="282371" y="472452"/>
                  </a:lnTo>
                  <a:lnTo>
                    <a:pt x="282105" y="472846"/>
                  </a:lnTo>
                  <a:lnTo>
                    <a:pt x="281876" y="473240"/>
                  </a:lnTo>
                  <a:lnTo>
                    <a:pt x="281559" y="473735"/>
                  </a:lnTo>
                  <a:lnTo>
                    <a:pt x="282016" y="474116"/>
                  </a:lnTo>
                  <a:lnTo>
                    <a:pt x="282371" y="474599"/>
                  </a:lnTo>
                  <a:lnTo>
                    <a:pt x="282765" y="474649"/>
                  </a:lnTo>
                  <a:lnTo>
                    <a:pt x="283032" y="474675"/>
                  </a:lnTo>
                  <a:lnTo>
                    <a:pt x="283692" y="473862"/>
                  </a:lnTo>
                  <a:close/>
                </a:path>
                <a:path w="1250950" h="1083945">
                  <a:moveTo>
                    <a:pt x="288290" y="435483"/>
                  </a:moveTo>
                  <a:lnTo>
                    <a:pt x="286435" y="434365"/>
                  </a:lnTo>
                  <a:lnTo>
                    <a:pt x="285496" y="433819"/>
                  </a:lnTo>
                  <a:lnTo>
                    <a:pt x="285292" y="434187"/>
                  </a:lnTo>
                  <a:lnTo>
                    <a:pt x="285064" y="434555"/>
                  </a:lnTo>
                  <a:lnTo>
                    <a:pt x="284848" y="434949"/>
                  </a:lnTo>
                  <a:lnTo>
                    <a:pt x="285851" y="435419"/>
                  </a:lnTo>
                  <a:lnTo>
                    <a:pt x="286842" y="435914"/>
                  </a:lnTo>
                  <a:lnTo>
                    <a:pt x="287820" y="436410"/>
                  </a:lnTo>
                  <a:lnTo>
                    <a:pt x="287985" y="436092"/>
                  </a:lnTo>
                  <a:lnTo>
                    <a:pt x="288150" y="435787"/>
                  </a:lnTo>
                  <a:lnTo>
                    <a:pt x="288290" y="435483"/>
                  </a:lnTo>
                  <a:close/>
                </a:path>
                <a:path w="1250950" h="1083945">
                  <a:moveTo>
                    <a:pt x="325297" y="1044816"/>
                  </a:moveTo>
                  <a:lnTo>
                    <a:pt x="325043" y="1043838"/>
                  </a:lnTo>
                  <a:lnTo>
                    <a:pt x="322440" y="1044562"/>
                  </a:lnTo>
                  <a:lnTo>
                    <a:pt x="322503" y="1044841"/>
                  </a:lnTo>
                  <a:lnTo>
                    <a:pt x="322681" y="1045413"/>
                  </a:lnTo>
                  <a:lnTo>
                    <a:pt x="323532" y="1045210"/>
                  </a:lnTo>
                  <a:lnTo>
                    <a:pt x="325297" y="1044816"/>
                  </a:lnTo>
                  <a:close/>
                </a:path>
                <a:path w="1250950" h="1083945">
                  <a:moveTo>
                    <a:pt x="333756" y="396722"/>
                  </a:moveTo>
                  <a:lnTo>
                    <a:pt x="333171" y="396328"/>
                  </a:lnTo>
                  <a:lnTo>
                    <a:pt x="332867" y="395960"/>
                  </a:lnTo>
                  <a:lnTo>
                    <a:pt x="332397" y="396392"/>
                  </a:lnTo>
                  <a:lnTo>
                    <a:pt x="331216" y="397497"/>
                  </a:lnTo>
                  <a:lnTo>
                    <a:pt x="332003" y="397865"/>
                  </a:lnTo>
                  <a:lnTo>
                    <a:pt x="332498" y="398272"/>
                  </a:lnTo>
                  <a:lnTo>
                    <a:pt x="332803" y="398157"/>
                  </a:lnTo>
                  <a:lnTo>
                    <a:pt x="333222" y="398018"/>
                  </a:lnTo>
                  <a:lnTo>
                    <a:pt x="333705" y="397459"/>
                  </a:lnTo>
                  <a:lnTo>
                    <a:pt x="333717" y="397078"/>
                  </a:lnTo>
                  <a:lnTo>
                    <a:pt x="333756" y="396722"/>
                  </a:lnTo>
                  <a:close/>
                </a:path>
                <a:path w="1250950" h="1083945">
                  <a:moveTo>
                    <a:pt x="349542" y="480656"/>
                  </a:moveTo>
                  <a:lnTo>
                    <a:pt x="349224" y="479793"/>
                  </a:lnTo>
                  <a:lnTo>
                    <a:pt x="348919" y="478942"/>
                  </a:lnTo>
                  <a:lnTo>
                    <a:pt x="348615" y="478091"/>
                  </a:lnTo>
                  <a:lnTo>
                    <a:pt x="348335" y="478167"/>
                  </a:lnTo>
                  <a:lnTo>
                    <a:pt x="348043" y="478218"/>
                  </a:lnTo>
                  <a:lnTo>
                    <a:pt x="347776" y="478320"/>
                  </a:lnTo>
                  <a:lnTo>
                    <a:pt x="347903" y="479234"/>
                  </a:lnTo>
                  <a:lnTo>
                    <a:pt x="348043" y="480161"/>
                  </a:lnTo>
                  <a:lnTo>
                    <a:pt x="348195" y="481088"/>
                  </a:lnTo>
                  <a:lnTo>
                    <a:pt x="348640" y="480949"/>
                  </a:lnTo>
                  <a:lnTo>
                    <a:pt x="349097" y="480783"/>
                  </a:lnTo>
                  <a:lnTo>
                    <a:pt x="349542" y="480656"/>
                  </a:lnTo>
                  <a:close/>
                </a:path>
                <a:path w="1250950" h="1083945">
                  <a:moveTo>
                    <a:pt x="352005" y="515086"/>
                  </a:moveTo>
                  <a:lnTo>
                    <a:pt x="351053" y="514896"/>
                  </a:lnTo>
                  <a:lnTo>
                    <a:pt x="350088" y="514705"/>
                  </a:lnTo>
                  <a:lnTo>
                    <a:pt x="349135" y="514527"/>
                  </a:lnTo>
                  <a:lnTo>
                    <a:pt x="348970" y="515264"/>
                  </a:lnTo>
                  <a:lnTo>
                    <a:pt x="348894" y="515645"/>
                  </a:lnTo>
                  <a:lnTo>
                    <a:pt x="349834" y="515861"/>
                  </a:lnTo>
                  <a:lnTo>
                    <a:pt x="351751" y="516280"/>
                  </a:lnTo>
                  <a:lnTo>
                    <a:pt x="352005" y="515086"/>
                  </a:lnTo>
                  <a:close/>
                </a:path>
                <a:path w="1250950" h="1083945">
                  <a:moveTo>
                    <a:pt x="362229" y="615670"/>
                  </a:moveTo>
                  <a:lnTo>
                    <a:pt x="362077" y="614807"/>
                  </a:lnTo>
                  <a:lnTo>
                    <a:pt x="361975" y="613943"/>
                  </a:lnTo>
                  <a:lnTo>
                    <a:pt x="361518" y="613981"/>
                  </a:lnTo>
                  <a:lnTo>
                    <a:pt x="361035" y="614006"/>
                  </a:lnTo>
                  <a:lnTo>
                    <a:pt x="360565" y="614032"/>
                  </a:lnTo>
                  <a:lnTo>
                    <a:pt x="360705" y="614959"/>
                  </a:lnTo>
                  <a:lnTo>
                    <a:pt x="360807" y="615861"/>
                  </a:lnTo>
                  <a:lnTo>
                    <a:pt x="360934" y="616762"/>
                  </a:lnTo>
                  <a:lnTo>
                    <a:pt x="361378" y="616686"/>
                  </a:lnTo>
                  <a:lnTo>
                    <a:pt x="362229" y="616597"/>
                  </a:lnTo>
                  <a:lnTo>
                    <a:pt x="362229" y="615670"/>
                  </a:lnTo>
                  <a:close/>
                </a:path>
                <a:path w="1250950" h="1083945">
                  <a:moveTo>
                    <a:pt x="363601" y="386359"/>
                  </a:moveTo>
                  <a:lnTo>
                    <a:pt x="362826" y="386245"/>
                  </a:lnTo>
                  <a:lnTo>
                    <a:pt x="362089" y="386092"/>
                  </a:lnTo>
                  <a:lnTo>
                    <a:pt x="361315" y="385953"/>
                  </a:lnTo>
                  <a:lnTo>
                    <a:pt x="361264" y="386245"/>
                  </a:lnTo>
                  <a:lnTo>
                    <a:pt x="361213" y="386549"/>
                  </a:lnTo>
                  <a:lnTo>
                    <a:pt x="361149" y="386842"/>
                  </a:lnTo>
                  <a:lnTo>
                    <a:pt x="361899" y="386981"/>
                  </a:lnTo>
                  <a:lnTo>
                    <a:pt x="362673" y="387134"/>
                  </a:lnTo>
                  <a:lnTo>
                    <a:pt x="363423" y="387273"/>
                  </a:lnTo>
                  <a:lnTo>
                    <a:pt x="363474" y="386969"/>
                  </a:lnTo>
                  <a:lnTo>
                    <a:pt x="363601" y="386359"/>
                  </a:lnTo>
                  <a:close/>
                </a:path>
                <a:path w="1250950" h="1083945">
                  <a:moveTo>
                    <a:pt x="395439" y="637628"/>
                  </a:moveTo>
                  <a:lnTo>
                    <a:pt x="395414" y="637159"/>
                  </a:lnTo>
                  <a:lnTo>
                    <a:pt x="395389" y="636955"/>
                  </a:lnTo>
                  <a:lnTo>
                    <a:pt x="394500" y="636981"/>
                  </a:lnTo>
                  <a:lnTo>
                    <a:pt x="393636" y="636993"/>
                  </a:lnTo>
                  <a:lnTo>
                    <a:pt x="392772" y="637032"/>
                  </a:lnTo>
                  <a:lnTo>
                    <a:pt x="392785" y="637324"/>
                  </a:lnTo>
                  <a:lnTo>
                    <a:pt x="392785" y="637628"/>
                  </a:lnTo>
                  <a:lnTo>
                    <a:pt x="392811" y="637921"/>
                  </a:lnTo>
                  <a:lnTo>
                    <a:pt x="393687" y="637806"/>
                  </a:lnTo>
                  <a:lnTo>
                    <a:pt x="395439" y="637628"/>
                  </a:lnTo>
                  <a:close/>
                </a:path>
                <a:path w="1250950" h="1083945">
                  <a:moveTo>
                    <a:pt x="402882" y="634758"/>
                  </a:moveTo>
                  <a:lnTo>
                    <a:pt x="402221" y="634390"/>
                  </a:lnTo>
                  <a:lnTo>
                    <a:pt x="401840" y="634060"/>
                  </a:lnTo>
                  <a:lnTo>
                    <a:pt x="401408" y="633958"/>
                  </a:lnTo>
                  <a:lnTo>
                    <a:pt x="401218" y="633920"/>
                  </a:lnTo>
                  <a:lnTo>
                    <a:pt x="400723" y="634479"/>
                  </a:lnTo>
                  <a:lnTo>
                    <a:pt x="400761" y="634669"/>
                  </a:lnTo>
                  <a:lnTo>
                    <a:pt x="400875" y="635088"/>
                  </a:lnTo>
                  <a:lnTo>
                    <a:pt x="401256" y="635444"/>
                  </a:lnTo>
                  <a:lnTo>
                    <a:pt x="401510" y="635825"/>
                  </a:lnTo>
                  <a:lnTo>
                    <a:pt x="402247" y="635241"/>
                  </a:lnTo>
                  <a:lnTo>
                    <a:pt x="402882" y="634758"/>
                  </a:lnTo>
                  <a:close/>
                </a:path>
                <a:path w="1250950" h="1083945">
                  <a:moveTo>
                    <a:pt x="405472" y="857631"/>
                  </a:moveTo>
                  <a:lnTo>
                    <a:pt x="405079" y="856919"/>
                  </a:lnTo>
                  <a:lnTo>
                    <a:pt x="404672" y="856221"/>
                  </a:lnTo>
                  <a:lnTo>
                    <a:pt x="404253" y="855497"/>
                  </a:lnTo>
                  <a:lnTo>
                    <a:pt x="403733" y="855776"/>
                  </a:lnTo>
                  <a:lnTo>
                    <a:pt x="403491" y="855929"/>
                  </a:lnTo>
                  <a:lnTo>
                    <a:pt x="403860" y="856640"/>
                  </a:lnTo>
                  <a:lnTo>
                    <a:pt x="404253" y="857377"/>
                  </a:lnTo>
                  <a:lnTo>
                    <a:pt x="404622" y="858126"/>
                  </a:lnTo>
                  <a:lnTo>
                    <a:pt x="404901" y="857948"/>
                  </a:lnTo>
                  <a:lnTo>
                    <a:pt x="405472" y="857631"/>
                  </a:lnTo>
                  <a:close/>
                </a:path>
                <a:path w="1250950" h="1083945">
                  <a:moveTo>
                    <a:pt x="430314" y="587298"/>
                  </a:moveTo>
                  <a:lnTo>
                    <a:pt x="429717" y="586994"/>
                  </a:lnTo>
                  <a:lnTo>
                    <a:pt x="429171" y="586536"/>
                  </a:lnTo>
                  <a:lnTo>
                    <a:pt x="428091" y="586333"/>
                  </a:lnTo>
                  <a:lnTo>
                    <a:pt x="427558" y="586689"/>
                  </a:lnTo>
                  <a:lnTo>
                    <a:pt x="427062" y="586816"/>
                  </a:lnTo>
                  <a:lnTo>
                    <a:pt x="427278" y="587171"/>
                  </a:lnTo>
                  <a:lnTo>
                    <a:pt x="427494" y="587514"/>
                  </a:lnTo>
                  <a:lnTo>
                    <a:pt x="427710" y="587883"/>
                  </a:lnTo>
                  <a:lnTo>
                    <a:pt x="428307" y="588073"/>
                  </a:lnTo>
                  <a:lnTo>
                    <a:pt x="428929" y="588416"/>
                  </a:lnTo>
                  <a:lnTo>
                    <a:pt x="429514" y="588416"/>
                  </a:lnTo>
                  <a:lnTo>
                    <a:pt x="429806" y="588403"/>
                  </a:lnTo>
                  <a:lnTo>
                    <a:pt x="430034" y="587692"/>
                  </a:lnTo>
                  <a:lnTo>
                    <a:pt x="430314" y="587298"/>
                  </a:lnTo>
                  <a:close/>
                </a:path>
                <a:path w="1250950" h="1083945">
                  <a:moveTo>
                    <a:pt x="440334" y="394779"/>
                  </a:moveTo>
                  <a:lnTo>
                    <a:pt x="435406" y="397662"/>
                  </a:lnTo>
                  <a:lnTo>
                    <a:pt x="435025" y="398526"/>
                  </a:lnTo>
                  <a:lnTo>
                    <a:pt x="436499" y="403174"/>
                  </a:lnTo>
                  <a:lnTo>
                    <a:pt x="437807" y="400278"/>
                  </a:lnTo>
                  <a:lnTo>
                    <a:pt x="440334" y="394779"/>
                  </a:lnTo>
                  <a:close/>
                </a:path>
                <a:path w="1250950" h="1083945">
                  <a:moveTo>
                    <a:pt x="442125" y="144386"/>
                  </a:moveTo>
                  <a:lnTo>
                    <a:pt x="438988" y="142024"/>
                  </a:lnTo>
                  <a:lnTo>
                    <a:pt x="434416" y="138620"/>
                  </a:lnTo>
                  <a:lnTo>
                    <a:pt x="434327" y="141046"/>
                  </a:lnTo>
                  <a:lnTo>
                    <a:pt x="434187" y="144576"/>
                  </a:lnTo>
                  <a:lnTo>
                    <a:pt x="436537" y="144538"/>
                  </a:lnTo>
                  <a:lnTo>
                    <a:pt x="438581" y="144462"/>
                  </a:lnTo>
                  <a:lnTo>
                    <a:pt x="442125" y="144386"/>
                  </a:lnTo>
                  <a:close/>
                </a:path>
                <a:path w="1250950" h="1083945">
                  <a:moveTo>
                    <a:pt x="450037" y="346367"/>
                  </a:moveTo>
                  <a:lnTo>
                    <a:pt x="446862" y="344817"/>
                  </a:lnTo>
                  <a:lnTo>
                    <a:pt x="441134" y="341960"/>
                  </a:lnTo>
                  <a:lnTo>
                    <a:pt x="445452" y="348132"/>
                  </a:lnTo>
                  <a:lnTo>
                    <a:pt x="446646" y="348653"/>
                  </a:lnTo>
                  <a:lnTo>
                    <a:pt x="450037" y="346367"/>
                  </a:lnTo>
                  <a:close/>
                </a:path>
                <a:path w="1250950" h="1083945">
                  <a:moveTo>
                    <a:pt x="483146" y="345198"/>
                  </a:moveTo>
                  <a:lnTo>
                    <a:pt x="482638" y="344678"/>
                  </a:lnTo>
                  <a:lnTo>
                    <a:pt x="482333" y="344106"/>
                  </a:lnTo>
                  <a:lnTo>
                    <a:pt x="481584" y="344017"/>
                  </a:lnTo>
                  <a:lnTo>
                    <a:pt x="481152" y="344525"/>
                  </a:lnTo>
                  <a:lnTo>
                    <a:pt x="480733" y="344792"/>
                  </a:lnTo>
                  <a:lnTo>
                    <a:pt x="481025" y="345173"/>
                  </a:lnTo>
                  <a:lnTo>
                    <a:pt x="481241" y="345795"/>
                  </a:lnTo>
                  <a:lnTo>
                    <a:pt x="481596" y="345859"/>
                  </a:lnTo>
                  <a:lnTo>
                    <a:pt x="481977" y="345948"/>
                  </a:lnTo>
                  <a:lnTo>
                    <a:pt x="482460" y="345528"/>
                  </a:lnTo>
                  <a:lnTo>
                    <a:pt x="483146" y="345198"/>
                  </a:lnTo>
                  <a:close/>
                </a:path>
                <a:path w="1250950" h="1083945">
                  <a:moveTo>
                    <a:pt x="493572" y="466394"/>
                  </a:moveTo>
                  <a:lnTo>
                    <a:pt x="489432" y="459651"/>
                  </a:lnTo>
                  <a:lnTo>
                    <a:pt x="485952" y="463664"/>
                  </a:lnTo>
                  <a:lnTo>
                    <a:pt x="492747" y="467715"/>
                  </a:lnTo>
                  <a:lnTo>
                    <a:pt x="493306" y="466852"/>
                  </a:lnTo>
                  <a:lnTo>
                    <a:pt x="493572" y="466394"/>
                  </a:lnTo>
                  <a:close/>
                </a:path>
                <a:path w="1250950" h="1083945">
                  <a:moveTo>
                    <a:pt x="496570" y="289382"/>
                  </a:moveTo>
                  <a:lnTo>
                    <a:pt x="496176" y="289153"/>
                  </a:lnTo>
                  <a:lnTo>
                    <a:pt x="495795" y="288912"/>
                  </a:lnTo>
                  <a:lnTo>
                    <a:pt x="495300" y="288620"/>
                  </a:lnTo>
                  <a:lnTo>
                    <a:pt x="494931" y="289102"/>
                  </a:lnTo>
                  <a:lnTo>
                    <a:pt x="494652" y="289458"/>
                  </a:lnTo>
                  <a:lnTo>
                    <a:pt x="494360" y="289839"/>
                  </a:lnTo>
                  <a:lnTo>
                    <a:pt x="494855" y="290080"/>
                  </a:lnTo>
                  <a:lnTo>
                    <a:pt x="495312" y="290487"/>
                  </a:lnTo>
                  <a:lnTo>
                    <a:pt x="496074" y="290487"/>
                  </a:lnTo>
                  <a:lnTo>
                    <a:pt x="496316" y="289763"/>
                  </a:lnTo>
                  <a:lnTo>
                    <a:pt x="496570" y="289382"/>
                  </a:lnTo>
                  <a:close/>
                </a:path>
                <a:path w="1250950" h="1083945">
                  <a:moveTo>
                    <a:pt x="520636" y="966012"/>
                  </a:moveTo>
                  <a:lnTo>
                    <a:pt x="520052" y="965619"/>
                  </a:lnTo>
                  <a:lnTo>
                    <a:pt x="519264" y="965034"/>
                  </a:lnTo>
                  <a:lnTo>
                    <a:pt x="519010" y="965428"/>
                  </a:lnTo>
                  <a:lnTo>
                    <a:pt x="518464" y="965898"/>
                  </a:lnTo>
                  <a:lnTo>
                    <a:pt x="518541" y="966177"/>
                  </a:lnTo>
                  <a:lnTo>
                    <a:pt x="518668" y="966571"/>
                  </a:lnTo>
                  <a:lnTo>
                    <a:pt x="519214" y="966990"/>
                  </a:lnTo>
                  <a:lnTo>
                    <a:pt x="519658" y="967105"/>
                  </a:lnTo>
                  <a:lnTo>
                    <a:pt x="519849" y="967155"/>
                  </a:lnTo>
                  <a:lnTo>
                    <a:pt x="520217" y="966495"/>
                  </a:lnTo>
                  <a:lnTo>
                    <a:pt x="520636" y="966012"/>
                  </a:lnTo>
                  <a:close/>
                </a:path>
                <a:path w="1250950" h="1083945">
                  <a:moveTo>
                    <a:pt x="522960" y="741133"/>
                  </a:moveTo>
                  <a:lnTo>
                    <a:pt x="516153" y="731418"/>
                  </a:lnTo>
                  <a:lnTo>
                    <a:pt x="513816" y="730110"/>
                  </a:lnTo>
                  <a:lnTo>
                    <a:pt x="509955" y="734237"/>
                  </a:lnTo>
                  <a:lnTo>
                    <a:pt x="514477" y="736041"/>
                  </a:lnTo>
                  <a:lnTo>
                    <a:pt x="517283" y="740562"/>
                  </a:lnTo>
                  <a:lnTo>
                    <a:pt x="522960" y="741133"/>
                  </a:lnTo>
                  <a:close/>
                </a:path>
                <a:path w="1250950" h="1083945">
                  <a:moveTo>
                    <a:pt x="559028" y="637667"/>
                  </a:moveTo>
                  <a:lnTo>
                    <a:pt x="558838" y="636968"/>
                  </a:lnTo>
                  <a:lnTo>
                    <a:pt x="558469" y="636422"/>
                  </a:lnTo>
                  <a:lnTo>
                    <a:pt x="558025" y="635596"/>
                  </a:lnTo>
                  <a:lnTo>
                    <a:pt x="557441" y="636320"/>
                  </a:lnTo>
                  <a:lnTo>
                    <a:pt x="556882" y="636739"/>
                  </a:lnTo>
                  <a:lnTo>
                    <a:pt x="556895" y="637095"/>
                  </a:lnTo>
                  <a:lnTo>
                    <a:pt x="556920" y="637501"/>
                  </a:lnTo>
                  <a:lnTo>
                    <a:pt x="557453" y="638048"/>
                  </a:lnTo>
                  <a:lnTo>
                    <a:pt x="557872" y="638175"/>
                  </a:lnTo>
                  <a:lnTo>
                    <a:pt x="558190" y="638251"/>
                  </a:lnTo>
                  <a:lnTo>
                    <a:pt x="559028" y="637667"/>
                  </a:lnTo>
                  <a:close/>
                </a:path>
                <a:path w="1250950" h="1083945">
                  <a:moveTo>
                    <a:pt x="564451" y="854481"/>
                  </a:moveTo>
                  <a:lnTo>
                    <a:pt x="563676" y="852690"/>
                  </a:lnTo>
                  <a:lnTo>
                    <a:pt x="562876" y="850849"/>
                  </a:lnTo>
                  <a:lnTo>
                    <a:pt x="562673" y="852474"/>
                  </a:lnTo>
                  <a:lnTo>
                    <a:pt x="562419" y="853059"/>
                  </a:lnTo>
                  <a:lnTo>
                    <a:pt x="562800" y="854011"/>
                  </a:lnTo>
                  <a:lnTo>
                    <a:pt x="563308" y="854430"/>
                  </a:lnTo>
                  <a:lnTo>
                    <a:pt x="563702" y="854900"/>
                  </a:lnTo>
                  <a:lnTo>
                    <a:pt x="563956" y="854760"/>
                  </a:lnTo>
                  <a:lnTo>
                    <a:pt x="564451" y="854481"/>
                  </a:lnTo>
                  <a:close/>
                </a:path>
                <a:path w="1250950" h="1083945">
                  <a:moveTo>
                    <a:pt x="567931" y="534212"/>
                  </a:moveTo>
                  <a:lnTo>
                    <a:pt x="567537" y="532447"/>
                  </a:lnTo>
                  <a:lnTo>
                    <a:pt x="562584" y="528358"/>
                  </a:lnTo>
                  <a:lnTo>
                    <a:pt x="563410" y="531799"/>
                  </a:lnTo>
                  <a:lnTo>
                    <a:pt x="564019" y="534479"/>
                  </a:lnTo>
                  <a:lnTo>
                    <a:pt x="564718" y="537425"/>
                  </a:lnTo>
                  <a:lnTo>
                    <a:pt x="567931" y="534212"/>
                  </a:lnTo>
                  <a:close/>
                </a:path>
                <a:path w="1250950" h="1083945">
                  <a:moveTo>
                    <a:pt x="571398" y="515747"/>
                  </a:moveTo>
                  <a:lnTo>
                    <a:pt x="570509" y="515531"/>
                  </a:lnTo>
                  <a:lnTo>
                    <a:pt x="569633" y="515327"/>
                  </a:lnTo>
                  <a:lnTo>
                    <a:pt x="568744" y="515124"/>
                  </a:lnTo>
                  <a:lnTo>
                    <a:pt x="568706" y="515594"/>
                  </a:lnTo>
                  <a:lnTo>
                    <a:pt x="568655" y="516064"/>
                  </a:lnTo>
                  <a:lnTo>
                    <a:pt x="568642" y="516534"/>
                  </a:lnTo>
                  <a:lnTo>
                    <a:pt x="570420" y="516496"/>
                  </a:lnTo>
                  <a:lnTo>
                    <a:pt x="571322" y="516458"/>
                  </a:lnTo>
                  <a:lnTo>
                    <a:pt x="571347" y="516229"/>
                  </a:lnTo>
                  <a:lnTo>
                    <a:pt x="571373" y="515988"/>
                  </a:lnTo>
                  <a:lnTo>
                    <a:pt x="571398" y="515747"/>
                  </a:lnTo>
                  <a:close/>
                </a:path>
                <a:path w="1250950" h="1083945">
                  <a:moveTo>
                    <a:pt x="590372" y="471474"/>
                  </a:moveTo>
                  <a:lnTo>
                    <a:pt x="588111" y="469607"/>
                  </a:lnTo>
                  <a:lnTo>
                    <a:pt x="587857" y="471144"/>
                  </a:lnTo>
                  <a:lnTo>
                    <a:pt x="587540" y="473138"/>
                  </a:lnTo>
                  <a:lnTo>
                    <a:pt x="589254" y="472363"/>
                  </a:lnTo>
                  <a:lnTo>
                    <a:pt x="590372" y="471474"/>
                  </a:lnTo>
                  <a:close/>
                </a:path>
                <a:path w="1250950" h="1083945">
                  <a:moveTo>
                    <a:pt x="624662" y="392468"/>
                  </a:moveTo>
                  <a:lnTo>
                    <a:pt x="624598" y="392163"/>
                  </a:lnTo>
                  <a:lnTo>
                    <a:pt x="624471" y="391617"/>
                  </a:lnTo>
                  <a:lnTo>
                    <a:pt x="621855" y="391985"/>
                  </a:lnTo>
                  <a:lnTo>
                    <a:pt x="621893" y="392442"/>
                  </a:lnTo>
                  <a:lnTo>
                    <a:pt x="621944" y="392887"/>
                  </a:lnTo>
                  <a:lnTo>
                    <a:pt x="622007" y="393344"/>
                  </a:lnTo>
                  <a:lnTo>
                    <a:pt x="622884" y="393052"/>
                  </a:lnTo>
                  <a:lnTo>
                    <a:pt x="623798" y="392760"/>
                  </a:lnTo>
                  <a:lnTo>
                    <a:pt x="624662" y="392468"/>
                  </a:lnTo>
                  <a:close/>
                </a:path>
                <a:path w="1250950" h="1083945">
                  <a:moveTo>
                    <a:pt x="629729" y="237769"/>
                  </a:moveTo>
                  <a:lnTo>
                    <a:pt x="629272" y="237439"/>
                  </a:lnTo>
                  <a:lnTo>
                    <a:pt x="628865" y="236905"/>
                  </a:lnTo>
                  <a:lnTo>
                    <a:pt x="628535" y="236943"/>
                  </a:lnTo>
                  <a:lnTo>
                    <a:pt x="628205" y="236994"/>
                  </a:lnTo>
                  <a:lnTo>
                    <a:pt x="627595" y="237756"/>
                  </a:lnTo>
                  <a:lnTo>
                    <a:pt x="627964" y="238391"/>
                  </a:lnTo>
                  <a:lnTo>
                    <a:pt x="628459" y="238772"/>
                  </a:lnTo>
                  <a:lnTo>
                    <a:pt x="628891" y="239191"/>
                  </a:lnTo>
                  <a:lnTo>
                    <a:pt x="629373" y="238340"/>
                  </a:lnTo>
                  <a:lnTo>
                    <a:pt x="629729" y="237769"/>
                  </a:lnTo>
                  <a:close/>
                </a:path>
                <a:path w="1250950" h="1083945">
                  <a:moveTo>
                    <a:pt x="630910" y="859815"/>
                  </a:moveTo>
                  <a:lnTo>
                    <a:pt x="621372" y="857084"/>
                  </a:lnTo>
                  <a:lnTo>
                    <a:pt x="627087" y="864095"/>
                  </a:lnTo>
                  <a:lnTo>
                    <a:pt x="630910" y="859815"/>
                  </a:lnTo>
                  <a:close/>
                </a:path>
                <a:path w="1250950" h="1083945">
                  <a:moveTo>
                    <a:pt x="633323" y="805840"/>
                  </a:moveTo>
                  <a:lnTo>
                    <a:pt x="632866" y="805357"/>
                  </a:lnTo>
                  <a:lnTo>
                    <a:pt x="632002" y="804392"/>
                  </a:lnTo>
                  <a:lnTo>
                    <a:pt x="631647" y="805103"/>
                  </a:lnTo>
                  <a:lnTo>
                    <a:pt x="631253" y="805815"/>
                  </a:lnTo>
                  <a:lnTo>
                    <a:pt x="630910" y="806653"/>
                  </a:lnTo>
                  <a:lnTo>
                    <a:pt x="631520" y="807148"/>
                  </a:lnTo>
                  <a:lnTo>
                    <a:pt x="632193" y="806742"/>
                  </a:lnTo>
                  <a:lnTo>
                    <a:pt x="632752" y="806284"/>
                  </a:lnTo>
                  <a:lnTo>
                    <a:pt x="633323" y="805840"/>
                  </a:lnTo>
                  <a:close/>
                </a:path>
                <a:path w="1250950" h="1083945">
                  <a:moveTo>
                    <a:pt x="636447" y="495160"/>
                  </a:moveTo>
                  <a:lnTo>
                    <a:pt x="634847" y="493382"/>
                  </a:lnTo>
                  <a:lnTo>
                    <a:pt x="633984" y="494118"/>
                  </a:lnTo>
                  <a:lnTo>
                    <a:pt x="633996" y="494474"/>
                  </a:lnTo>
                  <a:lnTo>
                    <a:pt x="634034" y="495071"/>
                  </a:lnTo>
                  <a:lnTo>
                    <a:pt x="634492" y="495630"/>
                  </a:lnTo>
                  <a:lnTo>
                    <a:pt x="635012" y="496798"/>
                  </a:lnTo>
                  <a:lnTo>
                    <a:pt x="635749" y="495744"/>
                  </a:lnTo>
                  <a:lnTo>
                    <a:pt x="636447" y="495160"/>
                  </a:lnTo>
                  <a:close/>
                </a:path>
                <a:path w="1250950" h="1083945">
                  <a:moveTo>
                    <a:pt x="639914" y="1060335"/>
                  </a:moveTo>
                  <a:lnTo>
                    <a:pt x="639838" y="1059561"/>
                  </a:lnTo>
                  <a:lnTo>
                    <a:pt x="639787" y="1059154"/>
                  </a:lnTo>
                  <a:lnTo>
                    <a:pt x="639025" y="1059370"/>
                  </a:lnTo>
                  <a:lnTo>
                    <a:pt x="638302" y="1059573"/>
                  </a:lnTo>
                  <a:lnTo>
                    <a:pt x="637552" y="1059776"/>
                  </a:lnTo>
                  <a:lnTo>
                    <a:pt x="637603" y="1060030"/>
                  </a:lnTo>
                  <a:lnTo>
                    <a:pt x="637654" y="1060284"/>
                  </a:lnTo>
                  <a:lnTo>
                    <a:pt x="637705" y="1060526"/>
                  </a:lnTo>
                  <a:lnTo>
                    <a:pt x="638454" y="1060462"/>
                  </a:lnTo>
                  <a:lnTo>
                    <a:pt x="639191" y="1060399"/>
                  </a:lnTo>
                  <a:lnTo>
                    <a:pt x="639914" y="1060335"/>
                  </a:lnTo>
                  <a:close/>
                </a:path>
                <a:path w="1250950" h="1083945">
                  <a:moveTo>
                    <a:pt x="649833" y="980935"/>
                  </a:moveTo>
                  <a:lnTo>
                    <a:pt x="645922" y="975131"/>
                  </a:lnTo>
                  <a:lnTo>
                    <a:pt x="643572" y="980871"/>
                  </a:lnTo>
                  <a:lnTo>
                    <a:pt x="642620" y="985532"/>
                  </a:lnTo>
                  <a:lnTo>
                    <a:pt x="646252" y="991006"/>
                  </a:lnTo>
                  <a:lnTo>
                    <a:pt x="649058" y="985545"/>
                  </a:lnTo>
                  <a:lnTo>
                    <a:pt x="649833" y="980935"/>
                  </a:lnTo>
                  <a:close/>
                </a:path>
                <a:path w="1250950" h="1083945">
                  <a:moveTo>
                    <a:pt x="656894" y="624573"/>
                  </a:moveTo>
                  <a:lnTo>
                    <a:pt x="656043" y="624230"/>
                  </a:lnTo>
                  <a:lnTo>
                    <a:pt x="655472" y="623862"/>
                  </a:lnTo>
                  <a:lnTo>
                    <a:pt x="654900" y="623824"/>
                  </a:lnTo>
                  <a:lnTo>
                    <a:pt x="654672" y="623811"/>
                  </a:lnTo>
                  <a:lnTo>
                    <a:pt x="654367" y="624522"/>
                  </a:lnTo>
                  <a:lnTo>
                    <a:pt x="654138" y="624878"/>
                  </a:lnTo>
                  <a:lnTo>
                    <a:pt x="654672" y="625221"/>
                  </a:lnTo>
                  <a:lnTo>
                    <a:pt x="655180" y="625652"/>
                  </a:lnTo>
                  <a:lnTo>
                    <a:pt x="655789" y="625830"/>
                  </a:lnTo>
                  <a:lnTo>
                    <a:pt x="655942" y="625894"/>
                  </a:lnTo>
                  <a:lnTo>
                    <a:pt x="656348" y="625221"/>
                  </a:lnTo>
                  <a:lnTo>
                    <a:pt x="656894" y="624573"/>
                  </a:lnTo>
                  <a:close/>
                </a:path>
                <a:path w="1250950" h="1083945">
                  <a:moveTo>
                    <a:pt x="668718" y="262343"/>
                  </a:moveTo>
                  <a:lnTo>
                    <a:pt x="665695" y="261137"/>
                  </a:lnTo>
                  <a:lnTo>
                    <a:pt x="663333" y="260210"/>
                  </a:lnTo>
                  <a:lnTo>
                    <a:pt x="660933" y="259257"/>
                  </a:lnTo>
                  <a:lnTo>
                    <a:pt x="660704" y="259638"/>
                  </a:lnTo>
                  <a:lnTo>
                    <a:pt x="660158" y="260400"/>
                  </a:lnTo>
                  <a:lnTo>
                    <a:pt x="662051" y="262509"/>
                  </a:lnTo>
                  <a:lnTo>
                    <a:pt x="663892" y="264617"/>
                  </a:lnTo>
                  <a:lnTo>
                    <a:pt x="666229" y="267233"/>
                  </a:lnTo>
                  <a:lnTo>
                    <a:pt x="667296" y="265176"/>
                  </a:lnTo>
                  <a:lnTo>
                    <a:pt x="668718" y="262343"/>
                  </a:lnTo>
                  <a:close/>
                </a:path>
                <a:path w="1250950" h="1083945">
                  <a:moveTo>
                    <a:pt x="681748" y="2984"/>
                  </a:moveTo>
                  <a:lnTo>
                    <a:pt x="677100" y="355"/>
                  </a:lnTo>
                  <a:lnTo>
                    <a:pt x="675728" y="0"/>
                  </a:lnTo>
                  <a:lnTo>
                    <a:pt x="674712" y="1358"/>
                  </a:lnTo>
                  <a:lnTo>
                    <a:pt x="674331" y="1917"/>
                  </a:lnTo>
                  <a:lnTo>
                    <a:pt x="674243" y="3429"/>
                  </a:lnTo>
                  <a:lnTo>
                    <a:pt x="678954" y="6451"/>
                  </a:lnTo>
                  <a:lnTo>
                    <a:pt x="681456" y="3886"/>
                  </a:lnTo>
                  <a:lnTo>
                    <a:pt x="681482" y="3644"/>
                  </a:lnTo>
                  <a:lnTo>
                    <a:pt x="681748" y="2984"/>
                  </a:lnTo>
                  <a:close/>
                </a:path>
                <a:path w="1250950" h="1083945">
                  <a:moveTo>
                    <a:pt x="704405" y="901852"/>
                  </a:moveTo>
                  <a:lnTo>
                    <a:pt x="703745" y="901331"/>
                  </a:lnTo>
                  <a:lnTo>
                    <a:pt x="703389" y="901065"/>
                  </a:lnTo>
                  <a:lnTo>
                    <a:pt x="703046" y="900785"/>
                  </a:lnTo>
                  <a:lnTo>
                    <a:pt x="702652" y="901268"/>
                  </a:lnTo>
                  <a:lnTo>
                    <a:pt x="702195" y="901700"/>
                  </a:lnTo>
                  <a:lnTo>
                    <a:pt x="701992" y="902246"/>
                  </a:lnTo>
                  <a:lnTo>
                    <a:pt x="701903" y="902411"/>
                  </a:lnTo>
                  <a:lnTo>
                    <a:pt x="702716" y="903185"/>
                  </a:lnTo>
                  <a:lnTo>
                    <a:pt x="703351" y="902881"/>
                  </a:lnTo>
                  <a:lnTo>
                    <a:pt x="703757" y="902398"/>
                  </a:lnTo>
                  <a:lnTo>
                    <a:pt x="704405" y="901852"/>
                  </a:lnTo>
                  <a:close/>
                </a:path>
                <a:path w="1250950" h="1083945">
                  <a:moveTo>
                    <a:pt x="714235" y="724585"/>
                  </a:moveTo>
                  <a:lnTo>
                    <a:pt x="711708" y="720102"/>
                  </a:lnTo>
                  <a:lnTo>
                    <a:pt x="709307" y="724649"/>
                  </a:lnTo>
                  <a:lnTo>
                    <a:pt x="709993" y="728522"/>
                  </a:lnTo>
                  <a:lnTo>
                    <a:pt x="711873" y="732370"/>
                  </a:lnTo>
                  <a:lnTo>
                    <a:pt x="712406" y="728484"/>
                  </a:lnTo>
                  <a:lnTo>
                    <a:pt x="714235" y="724585"/>
                  </a:lnTo>
                  <a:close/>
                </a:path>
                <a:path w="1250950" h="1083945">
                  <a:moveTo>
                    <a:pt x="719594" y="257213"/>
                  </a:moveTo>
                  <a:lnTo>
                    <a:pt x="712127" y="247091"/>
                  </a:lnTo>
                  <a:lnTo>
                    <a:pt x="709663" y="249631"/>
                  </a:lnTo>
                  <a:lnTo>
                    <a:pt x="710171" y="251294"/>
                  </a:lnTo>
                  <a:lnTo>
                    <a:pt x="713638" y="254939"/>
                  </a:lnTo>
                  <a:lnTo>
                    <a:pt x="715124" y="257708"/>
                  </a:lnTo>
                  <a:lnTo>
                    <a:pt x="719594" y="257213"/>
                  </a:lnTo>
                  <a:close/>
                </a:path>
                <a:path w="1250950" h="1083945">
                  <a:moveTo>
                    <a:pt x="745820" y="1073035"/>
                  </a:moveTo>
                  <a:lnTo>
                    <a:pt x="744067" y="1068717"/>
                  </a:lnTo>
                  <a:lnTo>
                    <a:pt x="742911" y="1065009"/>
                  </a:lnTo>
                  <a:lnTo>
                    <a:pt x="737895" y="1065364"/>
                  </a:lnTo>
                  <a:lnTo>
                    <a:pt x="736028" y="1068997"/>
                  </a:lnTo>
                  <a:lnTo>
                    <a:pt x="738225" y="1071029"/>
                  </a:lnTo>
                  <a:lnTo>
                    <a:pt x="740587" y="1072959"/>
                  </a:lnTo>
                  <a:lnTo>
                    <a:pt x="739241" y="1073797"/>
                  </a:lnTo>
                  <a:lnTo>
                    <a:pt x="738225" y="1074394"/>
                  </a:lnTo>
                  <a:lnTo>
                    <a:pt x="736803" y="1075270"/>
                  </a:lnTo>
                  <a:lnTo>
                    <a:pt x="740003" y="1077645"/>
                  </a:lnTo>
                  <a:lnTo>
                    <a:pt x="737781" y="1079563"/>
                  </a:lnTo>
                  <a:lnTo>
                    <a:pt x="737933" y="1081938"/>
                  </a:lnTo>
                  <a:lnTo>
                    <a:pt x="738619" y="1082344"/>
                  </a:lnTo>
                  <a:lnTo>
                    <a:pt x="740067" y="1083627"/>
                  </a:lnTo>
                  <a:lnTo>
                    <a:pt x="742149" y="1082268"/>
                  </a:lnTo>
                  <a:lnTo>
                    <a:pt x="743496" y="1080681"/>
                  </a:lnTo>
                  <a:lnTo>
                    <a:pt x="744969" y="1079296"/>
                  </a:lnTo>
                  <a:lnTo>
                    <a:pt x="744258" y="1078636"/>
                  </a:lnTo>
                  <a:lnTo>
                    <a:pt x="743610" y="1077506"/>
                  </a:lnTo>
                  <a:lnTo>
                    <a:pt x="742861" y="1077442"/>
                  </a:lnTo>
                  <a:lnTo>
                    <a:pt x="741489" y="1077302"/>
                  </a:lnTo>
                  <a:lnTo>
                    <a:pt x="742632" y="1074229"/>
                  </a:lnTo>
                  <a:lnTo>
                    <a:pt x="745820" y="1073035"/>
                  </a:lnTo>
                  <a:close/>
                </a:path>
                <a:path w="1250950" h="1083945">
                  <a:moveTo>
                    <a:pt x="810387" y="400761"/>
                  </a:moveTo>
                  <a:lnTo>
                    <a:pt x="808888" y="399427"/>
                  </a:lnTo>
                  <a:lnTo>
                    <a:pt x="808151" y="399427"/>
                  </a:lnTo>
                  <a:lnTo>
                    <a:pt x="805738" y="399364"/>
                  </a:lnTo>
                  <a:lnTo>
                    <a:pt x="803325" y="399732"/>
                  </a:lnTo>
                  <a:lnTo>
                    <a:pt x="800150" y="399999"/>
                  </a:lnTo>
                  <a:lnTo>
                    <a:pt x="802754" y="403644"/>
                  </a:lnTo>
                  <a:lnTo>
                    <a:pt x="805561" y="403974"/>
                  </a:lnTo>
                  <a:lnTo>
                    <a:pt x="808304" y="403682"/>
                  </a:lnTo>
                  <a:lnTo>
                    <a:pt x="809078" y="403618"/>
                  </a:lnTo>
                  <a:lnTo>
                    <a:pt x="809942" y="402082"/>
                  </a:lnTo>
                  <a:lnTo>
                    <a:pt x="810272" y="401066"/>
                  </a:lnTo>
                  <a:lnTo>
                    <a:pt x="810387" y="400761"/>
                  </a:lnTo>
                  <a:close/>
                </a:path>
                <a:path w="1250950" h="1083945">
                  <a:moveTo>
                    <a:pt x="814133" y="673646"/>
                  </a:moveTo>
                  <a:lnTo>
                    <a:pt x="813244" y="671410"/>
                  </a:lnTo>
                  <a:lnTo>
                    <a:pt x="812012" y="669201"/>
                  </a:lnTo>
                  <a:lnTo>
                    <a:pt x="808202" y="671410"/>
                  </a:lnTo>
                  <a:lnTo>
                    <a:pt x="811974" y="676008"/>
                  </a:lnTo>
                  <a:lnTo>
                    <a:pt x="814133" y="673646"/>
                  </a:lnTo>
                  <a:close/>
                </a:path>
                <a:path w="1250950" h="1083945">
                  <a:moveTo>
                    <a:pt x="840968" y="951738"/>
                  </a:moveTo>
                  <a:lnTo>
                    <a:pt x="837704" y="948588"/>
                  </a:lnTo>
                  <a:lnTo>
                    <a:pt x="833691" y="947648"/>
                  </a:lnTo>
                  <a:lnTo>
                    <a:pt x="829513" y="947166"/>
                  </a:lnTo>
                  <a:lnTo>
                    <a:pt x="835621" y="952957"/>
                  </a:lnTo>
                  <a:lnTo>
                    <a:pt x="837171" y="953516"/>
                  </a:lnTo>
                  <a:lnTo>
                    <a:pt x="840968" y="951738"/>
                  </a:lnTo>
                  <a:close/>
                </a:path>
                <a:path w="1250950" h="1083945">
                  <a:moveTo>
                    <a:pt x="863130" y="853490"/>
                  </a:moveTo>
                  <a:lnTo>
                    <a:pt x="862685" y="853033"/>
                  </a:lnTo>
                  <a:lnTo>
                    <a:pt x="862253" y="852551"/>
                  </a:lnTo>
                  <a:lnTo>
                    <a:pt x="861593" y="851839"/>
                  </a:lnTo>
                  <a:lnTo>
                    <a:pt x="861187" y="852589"/>
                  </a:lnTo>
                  <a:lnTo>
                    <a:pt x="860717" y="853109"/>
                  </a:lnTo>
                  <a:lnTo>
                    <a:pt x="860818" y="853363"/>
                  </a:lnTo>
                  <a:lnTo>
                    <a:pt x="861009" y="853795"/>
                  </a:lnTo>
                  <a:lnTo>
                    <a:pt x="861542" y="854265"/>
                  </a:lnTo>
                  <a:lnTo>
                    <a:pt x="861999" y="854303"/>
                  </a:lnTo>
                  <a:lnTo>
                    <a:pt x="862317" y="854354"/>
                  </a:lnTo>
                  <a:lnTo>
                    <a:pt x="862736" y="853795"/>
                  </a:lnTo>
                  <a:lnTo>
                    <a:pt x="863130" y="853490"/>
                  </a:lnTo>
                  <a:close/>
                </a:path>
                <a:path w="1250950" h="1083945">
                  <a:moveTo>
                    <a:pt x="866317" y="425094"/>
                  </a:moveTo>
                  <a:lnTo>
                    <a:pt x="865517" y="420001"/>
                  </a:lnTo>
                  <a:lnTo>
                    <a:pt x="861326" y="418414"/>
                  </a:lnTo>
                  <a:lnTo>
                    <a:pt x="857719" y="415264"/>
                  </a:lnTo>
                  <a:lnTo>
                    <a:pt x="857605" y="418338"/>
                  </a:lnTo>
                  <a:lnTo>
                    <a:pt x="857313" y="420458"/>
                  </a:lnTo>
                  <a:lnTo>
                    <a:pt x="857681" y="424053"/>
                  </a:lnTo>
                  <a:lnTo>
                    <a:pt x="858139" y="426415"/>
                  </a:lnTo>
                  <a:lnTo>
                    <a:pt x="861034" y="427583"/>
                  </a:lnTo>
                  <a:lnTo>
                    <a:pt x="862190" y="425996"/>
                  </a:lnTo>
                  <a:lnTo>
                    <a:pt x="862495" y="423545"/>
                  </a:lnTo>
                  <a:lnTo>
                    <a:pt x="863346" y="423303"/>
                  </a:lnTo>
                  <a:lnTo>
                    <a:pt x="863650" y="423100"/>
                  </a:lnTo>
                  <a:lnTo>
                    <a:pt x="864704" y="423862"/>
                  </a:lnTo>
                  <a:lnTo>
                    <a:pt x="866317" y="425094"/>
                  </a:lnTo>
                  <a:close/>
                </a:path>
                <a:path w="1250950" h="1083945">
                  <a:moveTo>
                    <a:pt x="955687" y="739736"/>
                  </a:moveTo>
                  <a:lnTo>
                    <a:pt x="948690" y="737501"/>
                  </a:lnTo>
                  <a:lnTo>
                    <a:pt x="948461" y="737616"/>
                  </a:lnTo>
                  <a:lnTo>
                    <a:pt x="947216" y="743534"/>
                  </a:lnTo>
                  <a:lnTo>
                    <a:pt x="951661" y="745769"/>
                  </a:lnTo>
                  <a:lnTo>
                    <a:pt x="952906" y="741730"/>
                  </a:lnTo>
                  <a:lnTo>
                    <a:pt x="955687" y="739736"/>
                  </a:lnTo>
                  <a:close/>
                </a:path>
                <a:path w="1250950" h="1083945">
                  <a:moveTo>
                    <a:pt x="991831" y="822833"/>
                  </a:moveTo>
                  <a:lnTo>
                    <a:pt x="984110" y="825436"/>
                  </a:lnTo>
                  <a:lnTo>
                    <a:pt x="986345" y="832866"/>
                  </a:lnTo>
                  <a:lnTo>
                    <a:pt x="986536" y="833056"/>
                  </a:lnTo>
                  <a:lnTo>
                    <a:pt x="991425" y="833348"/>
                  </a:lnTo>
                  <a:lnTo>
                    <a:pt x="991831" y="822833"/>
                  </a:lnTo>
                  <a:close/>
                </a:path>
                <a:path w="1250950" h="1083945">
                  <a:moveTo>
                    <a:pt x="993978" y="490893"/>
                  </a:moveTo>
                  <a:lnTo>
                    <a:pt x="991590" y="491223"/>
                  </a:lnTo>
                  <a:lnTo>
                    <a:pt x="989571" y="491528"/>
                  </a:lnTo>
                  <a:lnTo>
                    <a:pt x="986307" y="491998"/>
                  </a:lnTo>
                  <a:lnTo>
                    <a:pt x="991247" y="496112"/>
                  </a:lnTo>
                  <a:lnTo>
                    <a:pt x="991933" y="495947"/>
                  </a:lnTo>
                  <a:lnTo>
                    <a:pt x="993978" y="490893"/>
                  </a:lnTo>
                  <a:close/>
                </a:path>
                <a:path w="1250950" h="1083945">
                  <a:moveTo>
                    <a:pt x="1063688" y="433476"/>
                  </a:moveTo>
                  <a:lnTo>
                    <a:pt x="1062342" y="432409"/>
                  </a:lnTo>
                  <a:lnTo>
                    <a:pt x="1061148" y="430961"/>
                  </a:lnTo>
                  <a:lnTo>
                    <a:pt x="1058595" y="429996"/>
                  </a:lnTo>
                  <a:lnTo>
                    <a:pt x="1057135" y="430809"/>
                  </a:lnTo>
                  <a:lnTo>
                    <a:pt x="1055852" y="431088"/>
                  </a:lnTo>
                  <a:lnTo>
                    <a:pt x="1056462" y="432295"/>
                  </a:lnTo>
                  <a:lnTo>
                    <a:pt x="1056792" y="434187"/>
                  </a:lnTo>
                  <a:lnTo>
                    <a:pt x="1059395" y="435178"/>
                  </a:lnTo>
                  <a:lnTo>
                    <a:pt x="1061377" y="434835"/>
                  </a:lnTo>
                  <a:lnTo>
                    <a:pt x="1063231" y="434911"/>
                  </a:lnTo>
                  <a:lnTo>
                    <a:pt x="1063371" y="434428"/>
                  </a:lnTo>
                  <a:lnTo>
                    <a:pt x="1063688" y="433476"/>
                  </a:lnTo>
                  <a:close/>
                </a:path>
                <a:path w="1250950" h="1083945">
                  <a:moveTo>
                    <a:pt x="1122565" y="491832"/>
                  </a:moveTo>
                  <a:lnTo>
                    <a:pt x="1122413" y="491172"/>
                  </a:lnTo>
                  <a:lnTo>
                    <a:pt x="1122273" y="490474"/>
                  </a:lnTo>
                  <a:lnTo>
                    <a:pt x="1122121" y="489800"/>
                  </a:lnTo>
                  <a:lnTo>
                    <a:pt x="1118552" y="489788"/>
                  </a:lnTo>
                  <a:lnTo>
                    <a:pt x="1114780" y="488899"/>
                  </a:lnTo>
                  <a:lnTo>
                    <a:pt x="1112227" y="493674"/>
                  </a:lnTo>
                  <a:lnTo>
                    <a:pt x="1122565" y="491832"/>
                  </a:lnTo>
                  <a:close/>
                </a:path>
                <a:path w="1250950" h="1083945">
                  <a:moveTo>
                    <a:pt x="1220965" y="805510"/>
                  </a:moveTo>
                  <a:lnTo>
                    <a:pt x="1220381" y="804240"/>
                  </a:lnTo>
                  <a:lnTo>
                    <a:pt x="1220089" y="802208"/>
                  </a:lnTo>
                  <a:lnTo>
                    <a:pt x="1219174" y="801839"/>
                  </a:lnTo>
                  <a:lnTo>
                    <a:pt x="1217460" y="801192"/>
                  </a:lnTo>
                  <a:lnTo>
                    <a:pt x="1215390" y="801535"/>
                  </a:lnTo>
                  <a:lnTo>
                    <a:pt x="1213472" y="801458"/>
                  </a:lnTo>
                  <a:lnTo>
                    <a:pt x="1212570" y="802817"/>
                  </a:lnTo>
                  <a:lnTo>
                    <a:pt x="1214120" y="804113"/>
                  </a:lnTo>
                  <a:lnTo>
                    <a:pt x="1215517" y="805751"/>
                  </a:lnTo>
                  <a:lnTo>
                    <a:pt x="1217307" y="806589"/>
                  </a:lnTo>
                  <a:lnTo>
                    <a:pt x="1218145" y="806983"/>
                  </a:lnTo>
                  <a:lnTo>
                    <a:pt x="1219708" y="805916"/>
                  </a:lnTo>
                  <a:lnTo>
                    <a:pt x="1220965" y="805510"/>
                  </a:lnTo>
                  <a:close/>
                </a:path>
                <a:path w="1250950" h="1083945">
                  <a:moveTo>
                    <a:pt x="1236586" y="191185"/>
                  </a:moveTo>
                  <a:lnTo>
                    <a:pt x="1235405" y="186740"/>
                  </a:lnTo>
                  <a:lnTo>
                    <a:pt x="1234097" y="185623"/>
                  </a:lnTo>
                  <a:lnTo>
                    <a:pt x="1232966" y="185064"/>
                  </a:lnTo>
                  <a:lnTo>
                    <a:pt x="1232547" y="184886"/>
                  </a:lnTo>
                  <a:lnTo>
                    <a:pt x="1230960" y="186334"/>
                  </a:lnTo>
                  <a:lnTo>
                    <a:pt x="1230541" y="187325"/>
                  </a:lnTo>
                  <a:lnTo>
                    <a:pt x="1229868" y="188798"/>
                  </a:lnTo>
                  <a:lnTo>
                    <a:pt x="1229741" y="190525"/>
                  </a:lnTo>
                  <a:lnTo>
                    <a:pt x="1229283" y="192646"/>
                  </a:lnTo>
                  <a:lnTo>
                    <a:pt x="1234554" y="192735"/>
                  </a:lnTo>
                  <a:lnTo>
                    <a:pt x="1236586" y="191185"/>
                  </a:lnTo>
                  <a:close/>
                </a:path>
                <a:path w="1250950" h="1083945">
                  <a:moveTo>
                    <a:pt x="1249883" y="324281"/>
                  </a:moveTo>
                  <a:lnTo>
                    <a:pt x="1248727" y="321970"/>
                  </a:lnTo>
                  <a:lnTo>
                    <a:pt x="1244701" y="320459"/>
                  </a:lnTo>
                  <a:lnTo>
                    <a:pt x="1245260" y="322910"/>
                  </a:lnTo>
                  <a:lnTo>
                    <a:pt x="1245781" y="325348"/>
                  </a:lnTo>
                  <a:lnTo>
                    <a:pt x="1246327" y="327799"/>
                  </a:lnTo>
                  <a:lnTo>
                    <a:pt x="1248295" y="327431"/>
                  </a:lnTo>
                  <a:lnTo>
                    <a:pt x="1249883" y="324281"/>
                  </a:lnTo>
                  <a:close/>
                </a:path>
                <a:path w="1250950" h="1083945">
                  <a:moveTo>
                    <a:pt x="1250645" y="787946"/>
                  </a:moveTo>
                  <a:lnTo>
                    <a:pt x="1244955" y="784250"/>
                  </a:lnTo>
                  <a:lnTo>
                    <a:pt x="1247470" y="781151"/>
                  </a:lnTo>
                  <a:lnTo>
                    <a:pt x="1243647" y="777887"/>
                  </a:lnTo>
                  <a:lnTo>
                    <a:pt x="1237767" y="782612"/>
                  </a:lnTo>
                  <a:lnTo>
                    <a:pt x="1237246" y="783640"/>
                  </a:lnTo>
                  <a:lnTo>
                    <a:pt x="1241323" y="789851"/>
                  </a:lnTo>
                  <a:lnTo>
                    <a:pt x="1244600" y="790448"/>
                  </a:lnTo>
                  <a:lnTo>
                    <a:pt x="1250645" y="7879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02">
              <a:extLst>
                <a:ext uri="{FF2B5EF4-FFF2-40B4-BE49-F238E27FC236}">
                  <a16:creationId xmlns:a16="http://schemas.microsoft.com/office/drawing/2014/main" id="{32BB1DFD-FE66-D43A-EB3A-E436BABBECB7}"/>
                </a:ext>
              </a:extLst>
            </p:cNvPr>
            <p:cNvSpPr/>
            <p:nvPr/>
          </p:nvSpPr>
          <p:spPr>
            <a:xfrm>
              <a:off x="2503689" y="2672431"/>
              <a:ext cx="820962" cy="745110"/>
            </a:xfrm>
            <a:custGeom>
              <a:avLst/>
              <a:gdLst/>
              <a:ahLst/>
              <a:cxnLst/>
              <a:rect l="l" t="t" r="r" b="b"/>
              <a:pathLst>
                <a:path w="1055370" h="1089659">
                  <a:moveTo>
                    <a:pt x="7378" y="677291"/>
                  </a:moveTo>
                  <a:lnTo>
                    <a:pt x="5283" y="675538"/>
                  </a:lnTo>
                  <a:lnTo>
                    <a:pt x="3873" y="674382"/>
                  </a:lnTo>
                  <a:lnTo>
                    <a:pt x="2120" y="672922"/>
                  </a:lnTo>
                  <a:lnTo>
                    <a:pt x="0" y="676998"/>
                  </a:lnTo>
                  <a:lnTo>
                    <a:pt x="2857" y="677125"/>
                  </a:lnTo>
                  <a:lnTo>
                    <a:pt x="4622" y="677176"/>
                  </a:lnTo>
                  <a:lnTo>
                    <a:pt x="7378" y="677291"/>
                  </a:lnTo>
                  <a:close/>
                </a:path>
                <a:path w="1055370" h="1089659">
                  <a:moveTo>
                    <a:pt x="12725" y="645452"/>
                  </a:moveTo>
                  <a:lnTo>
                    <a:pt x="12636" y="643636"/>
                  </a:lnTo>
                  <a:lnTo>
                    <a:pt x="11734" y="642658"/>
                  </a:lnTo>
                  <a:lnTo>
                    <a:pt x="10680" y="640753"/>
                  </a:lnTo>
                  <a:lnTo>
                    <a:pt x="9702" y="642696"/>
                  </a:lnTo>
                  <a:lnTo>
                    <a:pt x="8712" y="643775"/>
                  </a:lnTo>
                  <a:lnTo>
                    <a:pt x="8851" y="644677"/>
                  </a:lnTo>
                  <a:lnTo>
                    <a:pt x="9017" y="645591"/>
                  </a:lnTo>
                  <a:lnTo>
                    <a:pt x="10325" y="646328"/>
                  </a:lnTo>
                  <a:lnTo>
                    <a:pt x="11125" y="647128"/>
                  </a:lnTo>
                  <a:lnTo>
                    <a:pt x="11684" y="646303"/>
                  </a:lnTo>
                  <a:lnTo>
                    <a:pt x="12725" y="645452"/>
                  </a:lnTo>
                  <a:close/>
                </a:path>
                <a:path w="1055370" h="1089659">
                  <a:moveTo>
                    <a:pt x="44577" y="303098"/>
                  </a:moveTo>
                  <a:lnTo>
                    <a:pt x="39471" y="300786"/>
                  </a:lnTo>
                  <a:lnTo>
                    <a:pt x="34950" y="302729"/>
                  </a:lnTo>
                  <a:lnTo>
                    <a:pt x="44577" y="303098"/>
                  </a:lnTo>
                  <a:close/>
                </a:path>
                <a:path w="1055370" h="1089659">
                  <a:moveTo>
                    <a:pt x="66395" y="203695"/>
                  </a:moveTo>
                  <a:lnTo>
                    <a:pt x="65278" y="202387"/>
                  </a:lnTo>
                  <a:lnTo>
                    <a:pt x="61760" y="202095"/>
                  </a:lnTo>
                  <a:lnTo>
                    <a:pt x="60896" y="202996"/>
                  </a:lnTo>
                  <a:lnTo>
                    <a:pt x="59461" y="203771"/>
                  </a:lnTo>
                  <a:lnTo>
                    <a:pt x="61302" y="205054"/>
                  </a:lnTo>
                  <a:lnTo>
                    <a:pt x="62572" y="205968"/>
                  </a:lnTo>
                  <a:lnTo>
                    <a:pt x="64300" y="207162"/>
                  </a:lnTo>
                  <a:lnTo>
                    <a:pt x="66395" y="203695"/>
                  </a:lnTo>
                  <a:close/>
                </a:path>
                <a:path w="1055370" h="1089659">
                  <a:moveTo>
                    <a:pt x="93980" y="697001"/>
                  </a:moveTo>
                  <a:lnTo>
                    <a:pt x="92468" y="695274"/>
                  </a:lnTo>
                  <a:lnTo>
                    <a:pt x="91554" y="692632"/>
                  </a:lnTo>
                  <a:lnTo>
                    <a:pt x="87934" y="692594"/>
                  </a:lnTo>
                  <a:lnTo>
                    <a:pt x="89420" y="695604"/>
                  </a:lnTo>
                  <a:lnTo>
                    <a:pt x="90652" y="697661"/>
                  </a:lnTo>
                  <a:lnTo>
                    <a:pt x="93980" y="697001"/>
                  </a:lnTo>
                  <a:close/>
                </a:path>
                <a:path w="1055370" h="1089659">
                  <a:moveTo>
                    <a:pt x="121945" y="343357"/>
                  </a:moveTo>
                  <a:lnTo>
                    <a:pt x="120865" y="342087"/>
                  </a:lnTo>
                  <a:lnTo>
                    <a:pt x="119824" y="340842"/>
                  </a:lnTo>
                  <a:lnTo>
                    <a:pt x="118808" y="339598"/>
                  </a:lnTo>
                  <a:lnTo>
                    <a:pt x="118325" y="340067"/>
                  </a:lnTo>
                  <a:lnTo>
                    <a:pt x="117856" y="340550"/>
                  </a:lnTo>
                  <a:lnTo>
                    <a:pt x="117386" y="341020"/>
                  </a:lnTo>
                  <a:lnTo>
                    <a:pt x="118478" y="342049"/>
                  </a:lnTo>
                  <a:lnTo>
                    <a:pt x="119557" y="343115"/>
                  </a:lnTo>
                  <a:lnTo>
                    <a:pt x="120777" y="344170"/>
                  </a:lnTo>
                  <a:lnTo>
                    <a:pt x="121297" y="343750"/>
                  </a:lnTo>
                  <a:lnTo>
                    <a:pt x="121945" y="343357"/>
                  </a:lnTo>
                  <a:close/>
                </a:path>
                <a:path w="1055370" h="1089659">
                  <a:moveTo>
                    <a:pt x="147193" y="360553"/>
                  </a:moveTo>
                  <a:lnTo>
                    <a:pt x="146761" y="359981"/>
                  </a:lnTo>
                  <a:lnTo>
                    <a:pt x="146469" y="359435"/>
                  </a:lnTo>
                  <a:lnTo>
                    <a:pt x="144907" y="359918"/>
                  </a:lnTo>
                  <a:lnTo>
                    <a:pt x="143294" y="360387"/>
                  </a:lnTo>
                  <a:lnTo>
                    <a:pt x="140385" y="361276"/>
                  </a:lnTo>
                  <a:lnTo>
                    <a:pt x="143433" y="364515"/>
                  </a:lnTo>
                  <a:lnTo>
                    <a:pt x="144678" y="363245"/>
                  </a:lnTo>
                  <a:lnTo>
                    <a:pt x="145935" y="362000"/>
                  </a:lnTo>
                  <a:lnTo>
                    <a:pt x="147193" y="360553"/>
                  </a:lnTo>
                  <a:close/>
                </a:path>
                <a:path w="1055370" h="1089659">
                  <a:moveTo>
                    <a:pt x="147459" y="150964"/>
                  </a:moveTo>
                  <a:lnTo>
                    <a:pt x="147180" y="150482"/>
                  </a:lnTo>
                  <a:lnTo>
                    <a:pt x="146913" y="149999"/>
                  </a:lnTo>
                  <a:lnTo>
                    <a:pt x="146646" y="149517"/>
                  </a:lnTo>
                  <a:lnTo>
                    <a:pt x="145821" y="149085"/>
                  </a:lnTo>
                  <a:lnTo>
                    <a:pt x="145008" y="148399"/>
                  </a:lnTo>
                  <a:lnTo>
                    <a:pt x="144157" y="148323"/>
                  </a:lnTo>
                  <a:lnTo>
                    <a:pt x="143751" y="148285"/>
                  </a:lnTo>
                  <a:lnTo>
                    <a:pt x="143217" y="149390"/>
                  </a:lnTo>
                  <a:lnTo>
                    <a:pt x="142773" y="149987"/>
                  </a:lnTo>
                  <a:lnTo>
                    <a:pt x="143535" y="150545"/>
                  </a:lnTo>
                  <a:lnTo>
                    <a:pt x="144233" y="151345"/>
                  </a:lnTo>
                  <a:lnTo>
                    <a:pt x="145097" y="151574"/>
                  </a:lnTo>
                  <a:lnTo>
                    <a:pt x="145783" y="151739"/>
                  </a:lnTo>
                  <a:lnTo>
                    <a:pt x="146659" y="151206"/>
                  </a:lnTo>
                  <a:lnTo>
                    <a:pt x="147459" y="150964"/>
                  </a:lnTo>
                  <a:close/>
                </a:path>
                <a:path w="1055370" h="1089659">
                  <a:moveTo>
                    <a:pt x="149402" y="603072"/>
                  </a:moveTo>
                  <a:lnTo>
                    <a:pt x="145516" y="601662"/>
                  </a:lnTo>
                  <a:lnTo>
                    <a:pt x="143979" y="604862"/>
                  </a:lnTo>
                  <a:lnTo>
                    <a:pt x="146037" y="604177"/>
                  </a:lnTo>
                  <a:lnTo>
                    <a:pt x="147726" y="603631"/>
                  </a:lnTo>
                  <a:lnTo>
                    <a:pt x="149402" y="603072"/>
                  </a:lnTo>
                  <a:close/>
                </a:path>
                <a:path w="1055370" h="1089659">
                  <a:moveTo>
                    <a:pt x="156375" y="370179"/>
                  </a:moveTo>
                  <a:lnTo>
                    <a:pt x="154787" y="371182"/>
                  </a:lnTo>
                  <a:lnTo>
                    <a:pt x="151638" y="373151"/>
                  </a:lnTo>
                  <a:lnTo>
                    <a:pt x="154292" y="373799"/>
                  </a:lnTo>
                  <a:lnTo>
                    <a:pt x="155917" y="372859"/>
                  </a:lnTo>
                  <a:lnTo>
                    <a:pt x="156375" y="370179"/>
                  </a:lnTo>
                  <a:close/>
                </a:path>
                <a:path w="1055370" h="1089659">
                  <a:moveTo>
                    <a:pt x="177977" y="535444"/>
                  </a:moveTo>
                  <a:lnTo>
                    <a:pt x="176999" y="535381"/>
                  </a:lnTo>
                  <a:lnTo>
                    <a:pt x="176517" y="535355"/>
                  </a:lnTo>
                  <a:lnTo>
                    <a:pt x="176339" y="536714"/>
                  </a:lnTo>
                  <a:lnTo>
                    <a:pt x="176060" y="538099"/>
                  </a:lnTo>
                  <a:lnTo>
                    <a:pt x="176009" y="539483"/>
                  </a:lnTo>
                  <a:lnTo>
                    <a:pt x="176009" y="539724"/>
                  </a:lnTo>
                  <a:lnTo>
                    <a:pt x="176911" y="539978"/>
                  </a:lnTo>
                  <a:lnTo>
                    <a:pt x="177787" y="540448"/>
                  </a:lnTo>
                  <a:lnTo>
                    <a:pt x="177927" y="536994"/>
                  </a:lnTo>
                  <a:lnTo>
                    <a:pt x="177977" y="535444"/>
                  </a:lnTo>
                  <a:close/>
                </a:path>
                <a:path w="1055370" h="1089659">
                  <a:moveTo>
                    <a:pt x="183692" y="973924"/>
                  </a:moveTo>
                  <a:lnTo>
                    <a:pt x="181190" y="973150"/>
                  </a:lnTo>
                  <a:lnTo>
                    <a:pt x="179489" y="976972"/>
                  </a:lnTo>
                  <a:lnTo>
                    <a:pt x="183184" y="977734"/>
                  </a:lnTo>
                  <a:lnTo>
                    <a:pt x="182981" y="976083"/>
                  </a:lnTo>
                  <a:lnTo>
                    <a:pt x="183692" y="973924"/>
                  </a:lnTo>
                  <a:close/>
                </a:path>
                <a:path w="1055370" h="1089659">
                  <a:moveTo>
                    <a:pt x="200279" y="753033"/>
                  </a:moveTo>
                  <a:lnTo>
                    <a:pt x="198920" y="752525"/>
                  </a:lnTo>
                  <a:lnTo>
                    <a:pt x="196227" y="751471"/>
                  </a:lnTo>
                  <a:lnTo>
                    <a:pt x="195999" y="752068"/>
                  </a:lnTo>
                  <a:lnTo>
                    <a:pt x="195808" y="752640"/>
                  </a:lnTo>
                  <a:lnTo>
                    <a:pt x="195592" y="753237"/>
                  </a:lnTo>
                  <a:lnTo>
                    <a:pt x="196316" y="753656"/>
                  </a:lnTo>
                  <a:lnTo>
                    <a:pt x="196977" y="754214"/>
                  </a:lnTo>
                  <a:lnTo>
                    <a:pt x="198424" y="754646"/>
                  </a:lnTo>
                  <a:lnTo>
                    <a:pt x="199212" y="754418"/>
                  </a:lnTo>
                  <a:lnTo>
                    <a:pt x="199948" y="754380"/>
                  </a:lnTo>
                  <a:lnTo>
                    <a:pt x="200063" y="753935"/>
                  </a:lnTo>
                  <a:lnTo>
                    <a:pt x="200164" y="753478"/>
                  </a:lnTo>
                  <a:lnTo>
                    <a:pt x="200279" y="753033"/>
                  </a:lnTo>
                  <a:close/>
                </a:path>
                <a:path w="1055370" h="1089659">
                  <a:moveTo>
                    <a:pt x="210489" y="776325"/>
                  </a:moveTo>
                  <a:lnTo>
                    <a:pt x="205346" y="777125"/>
                  </a:lnTo>
                  <a:lnTo>
                    <a:pt x="206375" y="778725"/>
                  </a:lnTo>
                  <a:lnTo>
                    <a:pt x="208457" y="782027"/>
                  </a:lnTo>
                  <a:lnTo>
                    <a:pt x="210489" y="776325"/>
                  </a:lnTo>
                  <a:close/>
                </a:path>
                <a:path w="1055370" h="1089659">
                  <a:moveTo>
                    <a:pt x="236664" y="1033005"/>
                  </a:moveTo>
                  <a:lnTo>
                    <a:pt x="236651" y="1032598"/>
                  </a:lnTo>
                  <a:lnTo>
                    <a:pt x="235331" y="1032535"/>
                  </a:lnTo>
                  <a:lnTo>
                    <a:pt x="234010" y="1032497"/>
                  </a:lnTo>
                  <a:lnTo>
                    <a:pt x="232664" y="1032446"/>
                  </a:lnTo>
                  <a:lnTo>
                    <a:pt x="232651" y="1032979"/>
                  </a:lnTo>
                  <a:lnTo>
                    <a:pt x="232575" y="1034059"/>
                  </a:lnTo>
                  <a:lnTo>
                    <a:pt x="235318" y="1033919"/>
                  </a:lnTo>
                  <a:lnTo>
                    <a:pt x="236651" y="1033868"/>
                  </a:lnTo>
                  <a:lnTo>
                    <a:pt x="236664" y="1033449"/>
                  </a:lnTo>
                  <a:lnTo>
                    <a:pt x="236664" y="1033005"/>
                  </a:lnTo>
                  <a:close/>
                </a:path>
                <a:path w="1055370" h="1089659">
                  <a:moveTo>
                    <a:pt x="248297" y="315836"/>
                  </a:moveTo>
                  <a:lnTo>
                    <a:pt x="245732" y="317677"/>
                  </a:lnTo>
                  <a:lnTo>
                    <a:pt x="245198" y="318973"/>
                  </a:lnTo>
                  <a:lnTo>
                    <a:pt x="246786" y="320929"/>
                  </a:lnTo>
                  <a:lnTo>
                    <a:pt x="247357" y="320929"/>
                  </a:lnTo>
                  <a:lnTo>
                    <a:pt x="248094" y="321106"/>
                  </a:lnTo>
                  <a:lnTo>
                    <a:pt x="248158" y="319633"/>
                  </a:lnTo>
                  <a:lnTo>
                    <a:pt x="248297" y="315836"/>
                  </a:lnTo>
                  <a:close/>
                </a:path>
                <a:path w="1055370" h="1089659">
                  <a:moveTo>
                    <a:pt x="252590" y="1031100"/>
                  </a:moveTo>
                  <a:lnTo>
                    <a:pt x="251980" y="1030312"/>
                  </a:lnTo>
                  <a:lnTo>
                    <a:pt x="251472" y="1029335"/>
                  </a:lnTo>
                  <a:lnTo>
                    <a:pt x="250291" y="1028598"/>
                  </a:lnTo>
                  <a:lnTo>
                    <a:pt x="249313" y="1029284"/>
                  </a:lnTo>
                  <a:lnTo>
                    <a:pt x="247929" y="1029792"/>
                  </a:lnTo>
                  <a:lnTo>
                    <a:pt x="249186" y="1030947"/>
                  </a:lnTo>
                  <a:lnTo>
                    <a:pt x="249821" y="1031836"/>
                  </a:lnTo>
                  <a:lnTo>
                    <a:pt x="251117" y="1032319"/>
                  </a:lnTo>
                  <a:lnTo>
                    <a:pt x="251929" y="1031481"/>
                  </a:lnTo>
                  <a:lnTo>
                    <a:pt x="252590" y="1031100"/>
                  </a:lnTo>
                  <a:close/>
                </a:path>
                <a:path w="1055370" h="1089659">
                  <a:moveTo>
                    <a:pt x="277075" y="967867"/>
                  </a:moveTo>
                  <a:lnTo>
                    <a:pt x="276174" y="966914"/>
                  </a:lnTo>
                  <a:lnTo>
                    <a:pt x="275361" y="965339"/>
                  </a:lnTo>
                  <a:lnTo>
                    <a:pt x="274269" y="966978"/>
                  </a:lnTo>
                  <a:lnTo>
                    <a:pt x="273265" y="967854"/>
                  </a:lnTo>
                  <a:lnTo>
                    <a:pt x="273164" y="968832"/>
                  </a:lnTo>
                  <a:lnTo>
                    <a:pt x="273113" y="969518"/>
                  </a:lnTo>
                  <a:lnTo>
                    <a:pt x="274218" y="970343"/>
                  </a:lnTo>
                  <a:lnTo>
                    <a:pt x="274828" y="971092"/>
                  </a:lnTo>
                  <a:lnTo>
                    <a:pt x="275564" y="970229"/>
                  </a:lnTo>
                  <a:lnTo>
                    <a:pt x="276580" y="969479"/>
                  </a:lnTo>
                  <a:lnTo>
                    <a:pt x="276885" y="968476"/>
                  </a:lnTo>
                  <a:lnTo>
                    <a:pt x="277075" y="967867"/>
                  </a:lnTo>
                  <a:close/>
                </a:path>
                <a:path w="1055370" h="1089659">
                  <a:moveTo>
                    <a:pt x="286296" y="1037056"/>
                  </a:moveTo>
                  <a:lnTo>
                    <a:pt x="285267" y="1035837"/>
                  </a:lnTo>
                  <a:lnTo>
                    <a:pt x="282435" y="1035646"/>
                  </a:lnTo>
                  <a:lnTo>
                    <a:pt x="281711" y="1037107"/>
                  </a:lnTo>
                  <a:lnTo>
                    <a:pt x="281851" y="1039342"/>
                  </a:lnTo>
                  <a:lnTo>
                    <a:pt x="283972" y="1040307"/>
                  </a:lnTo>
                  <a:lnTo>
                    <a:pt x="285635" y="1040104"/>
                  </a:lnTo>
                  <a:lnTo>
                    <a:pt x="286296" y="1037056"/>
                  </a:lnTo>
                  <a:close/>
                </a:path>
                <a:path w="1055370" h="1089659">
                  <a:moveTo>
                    <a:pt x="297395" y="1057744"/>
                  </a:moveTo>
                  <a:lnTo>
                    <a:pt x="296100" y="1056360"/>
                  </a:lnTo>
                  <a:lnTo>
                    <a:pt x="294551" y="1057452"/>
                  </a:lnTo>
                  <a:lnTo>
                    <a:pt x="291922" y="1057617"/>
                  </a:lnTo>
                  <a:lnTo>
                    <a:pt x="292608" y="1062050"/>
                  </a:lnTo>
                  <a:lnTo>
                    <a:pt x="294678" y="1060183"/>
                  </a:lnTo>
                  <a:lnTo>
                    <a:pt x="297395" y="1057744"/>
                  </a:lnTo>
                  <a:close/>
                </a:path>
                <a:path w="1055370" h="1089659">
                  <a:moveTo>
                    <a:pt x="325729" y="232829"/>
                  </a:moveTo>
                  <a:lnTo>
                    <a:pt x="325437" y="229654"/>
                  </a:lnTo>
                  <a:lnTo>
                    <a:pt x="322453" y="230009"/>
                  </a:lnTo>
                  <a:lnTo>
                    <a:pt x="321386" y="231241"/>
                  </a:lnTo>
                  <a:lnTo>
                    <a:pt x="321805" y="233946"/>
                  </a:lnTo>
                  <a:lnTo>
                    <a:pt x="325081" y="234340"/>
                  </a:lnTo>
                  <a:lnTo>
                    <a:pt x="325729" y="232829"/>
                  </a:lnTo>
                  <a:close/>
                </a:path>
                <a:path w="1055370" h="1089659">
                  <a:moveTo>
                    <a:pt x="354266" y="602907"/>
                  </a:moveTo>
                  <a:lnTo>
                    <a:pt x="346557" y="602615"/>
                  </a:lnTo>
                  <a:lnTo>
                    <a:pt x="350723" y="606806"/>
                  </a:lnTo>
                  <a:lnTo>
                    <a:pt x="352056" y="606767"/>
                  </a:lnTo>
                  <a:lnTo>
                    <a:pt x="354266" y="602907"/>
                  </a:lnTo>
                  <a:close/>
                </a:path>
                <a:path w="1055370" h="1089659">
                  <a:moveTo>
                    <a:pt x="360730" y="585355"/>
                  </a:moveTo>
                  <a:lnTo>
                    <a:pt x="360045" y="584517"/>
                  </a:lnTo>
                  <a:lnTo>
                    <a:pt x="359511" y="583260"/>
                  </a:lnTo>
                  <a:lnTo>
                    <a:pt x="358368" y="584365"/>
                  </a:lnTo>
                  <a:lnTo>
                    <a:pt x="357606" y="584923"/>
                  </a:lnTo>
                  <a:lnTo>
                    <a:pt x="357073" y="585876"/>
                  </a:lnTo>
                  <a:lnTo>
                    <a:pt x="358152" y="587171"/>
                  </a:lnTo>
                  <a:lnTo>
                    <a:pt x="359333" y="587057"/>
                  </a:lnTo>
                  <a:lnTo>
                    <a:pt x="360197" y="586397"/>
                  </a:lnTo>
                  <a:lnTo>
                    <a:pt x="360730" y="585355"/>
                  </a:lnTo>
                  <a:close/>
                </a:path>
                <a:path w="1055370" h="1089659">
                  <a:moveTo>
                    <a:pt x="372046" y="355180"/>
                  </a:moveTo>
                  <a:lnTo>
                    <a:pt x="366293" y="357733"/>
                  </a:lnTo>
                  <a:lnTo>
                    <a:pt x="368211" y="361632"/>
                  </a:lnTo>
                  <a:lnTo>
                    <a:pt x="369519" y="359448"/>
                  </a:lnTo>
                  <a:lnTo>
                    <a:pt x="372046" y="355180"/>
                  </a:lnTo>
                  <a:close/>
                </a:path>
                <a:path w="1055370" h="1089659">
                  <a:moveTo>
                    <a:pt x="373062" y="180924"/>
                  </a:moveTo>
                  <a:lnTo>
                    <a:pt x="369620" y="185826"/>
                  </a:lnTo>
                  <a:lnTo>
                    <a:pt x="371424" y="188747"/>
                  </a:lnTo>
                  <a:lnTo>
                    <a:pt x="371932" y="186220"/>
                  </a:lnTo>
                  <a:lnTo>
                    <a:pt x="372376" y="184162"/>
                  </a:lnTo>
                  <a:lnTo>
                    <a:pt x="373062" y="180924"/>
                  </a:lnTo>
                  <a:close/>
                </a:path>
                <a:path w="1055370" h="1089659">
                  <a:moveTo>
                    <a:pt x="378498" y="62826"/>
                  </a:moveTo>
                  <a:lnTo>
                    <a:pt x="376135" y="61188"/>
                  </a:lnTo>
                  <a:lnTo>
                    <a:pt x="373189" y="59182"/>
                  </a:lnTo>
                  <a:lnTo>
                    <a:pt x="373189" y="62293"/>
                  </a:lnTo>
                  <a:lnTo>
                    <a:pt x="374103" y="64046"/>
                  </a:lnTo>
                  <a:lnTo>
                    <a:pt x="378498" y="62826"/>
                  </a:lnTo>
                  <a:close/>
                </a:path>
                <a:path w="1055370" h="1089659">
                  <a:moveTo>
                    <a:pt x="422783" y="1069301"/>
                  </a:moveTo>
                  <a:lnTo>
                    <a:pt x="422262" y="1067460"/>
                  </a:lnTo>
                  <a:lnTo>
                    <a:pt x="421906" y="1066228"/>
                  </a:lnTo>
                  <a:lnTo>
                    <a:pt x="421538" y="1064971"/>
                  </a:lnTo>
                  <a:lnTo>
                    <a:pt x="419760" y="1065479"/>
                  </a:lnTo>
                  <a:lnTo>
                    <a:pt x="418922" y="1067308"/>
                  </a:lnTo>
                  <a:lnTo>
                    <a:pt x="419252" y="1068616"/>
                  </a:lnTo>
                  <a:lnTo>
                    <a:pt x="422783" y="1069301"/>
                  </a:lnTo>
                  <a:close/>
                </a:path>
                <a:path w="1055370" h="1089659">
                  <a:moveTo>
                    <a:pt x="433832" y="545236"/>
                  </a:moveTo>
                  <a:lnTo>
                    <a:pt x="433717" y="543966"/>
                  </a:lnTo>
                  <a:lnTo>
                    <a:pt x="433578" y="541528"/>
                  </a:lnTo>
                  <a:lnTo>
                    <a:pt x="430923" y="543966"/>
                  </a:lnTo>
                  <a:lnTo>
                    <a:pt x="430555" y="545363"/>
                  </a:lnTo>
                  <a:lnTo>
                    <a:pt x="432244" y="546722"/>
                  </a:lnTo>
                  <a:lnTo>
                    <a:pt x="432523" y="546963"/>
                  </a:lnTo>
                  <a:lnTo>
                    <a:pt x="433806" y="546620"/>
                  </a:lnTo>
                  <a:lnTo>
                    <a:pt x="433832" y="545236"/>
                  </a:lnTo>
                  <a:close/>
                </a:path>
                <a:path w="1055370" h="1089659">
                  <a:moveTo>
                    <a:pt x="446112" y="1068336"/>
                  </a:moveTo>
                  <a:lnTo>
                    <a:pt x="443369" y="1070114"/>
                  </a:lnTo>
                  <a:lnTo>
                    <a:pt x="443395" y="1071676"/>
                  </a:lnTo>
                  <a:lnTo>
                    <a:pt x="445909" y="1073797"/>
                  </a:lnTo>
                  <a:lnTo>
                    <a:pt x="446112" y="1068336"/>
                  </a:lnTo>
                  <a:close/>
                </a:path>
                <a:path w="1055370" h="1089659">
                  <a:moveTo>
                    <a:pt x="458622" y="53301"/>
                  </a:moveTo>
                  <a:lnTo>
                    <a:pt x="456463" y="53746"/>
                  </a:lnTo>
                  <a:lnTo>
                    <a:pt x="454926" y="54076"/>
                  </a:lnTo>
                  <a:lnTo>
                    <a:pt x="453364" y="54406"/>
                  </a:lnTo>
                  <a:lnTo>
                    <a:pt x="453821" y="56515"/>
                  </a:lnTo>
                  <a:lnTo>
                    <a:pt x="455726" y="56883"/>
                  </a:lnTo>
                  <a:lnTo>
                    <a:pt x="457555" y="56997"/>
                  </a:lnTo>
                  <a:lnTo>
                    <a:pt x="458622" y="53301"/>
                  </a:lnTo>
                  <a:close/>
                </a:path>
                <a:path w="1055370" h="1089659">
                  <a:moveTo>
                    <a:pt x="459536" y="881748"/>
                  </a:moveTo>
                  <a:lnTo>
                    <a:pt x="459409" y="881430"/>
                  </a:lnTo>
                  <a:lnTo>
                    <a:pt x="458762" y="879640"/>
                  </a:lnTo>
                  <a:lnTo>
                    <a:pt x="457631" y="878560"/>
                  </a:lnTo>
                  <a:lnTo>
                    <a:pt x="455383" y="880084"/>
                  </a:lnTo>
                  <a:lnTo>
                    <a:pt x="455828" y="881672"/>
                  </a:lnTo>
                  <a:lnTo>
                    <a:pt x="456082" y="883399"/>
                  </a:lnTo>
                  <a:lnTo>
                    <a:pt x="458482" y="882827"/>
                  </a:lnTo>
                  <a:lnTo>
                    <a:pt x="458901" y="882726"/>
                  </a:lnTo>
                  <a:lnTo>
                    <a:pt x="459536" y="881748"/>
                  </a:lnTo>
                  <a:close/>
                </a:path>
                <a:path w="1055370" h="1089659">
                  <a:moveTo>
                    <a:pt x="469417" y="1023289"/>
                  </a:moveTo>
                  <a:lnTo>
                    <a:pt x="468058" y="1022388"/>
                  </a:lnTo>
                  <a:lnTo>
                    <a:pt x="467220" y="1021410"/>
                  </a:lnTo>
                  <a:lnTo>
                    <a:pt x="466432" y="1021461"/>
                  </a:lnTo>
                  <a:lnTo>
                    <a:pt x="465632" y="1021486"/>
                  </a:lnTo>
                  <a:lnTo>
                    <a:pt x="464883" y="1022553"/>
                  </a:lnTo>
                  <a:lnTo>
                    <a:pt x="464108" y="1023162"/>
                  </a:lnTo>
                  <a:lnTo>
                    <a:pt x="464934" y="1023937"/>
                  </a:lnTo>
                  <a:lnTo>
                    <a:pt x="465658" y="1025080"/>
                  </a:lnTo>
                  <a:lnTo>
                    <a:pt x="466636" y="1025347"/>
                  </a:lnTo>
                  <a:lnTo>
                    <a:pt x="467194" y="1025525"/>
                  </a:lnTo>
                  <a:lnTo>
                    <a:pt x="468147" y="1024280"/>
                  </a:lnTo>
                  <a:lnTo>
                    <a:pt x="469417" y="1023289"/>
                  </a:lnTo>
                  <a:close/>
                </a:path>
                <a:path w="1055370" h="1089659">
                  <a:moveTo>
                    <a:pt x="483692" y="622731"/>
                  </a:moveTo>
                  <a:lnTo>
                    <a:pt x="483463" y="619277"/>
                  </a:lnTo>
                  <a:lnTo>
                    <a:pt x="481939" y="621106"/>
                  </a:lnTo>
                  <a:lnTo>
                    <a:pt x="479818" y="623595"/>
                  </a:lnTo>
                  <a:lnTo>
                    <a:pt x="483692" y="622731"/>
                  </a:lnTo>
                  <a:close/>
                </a:path>
                <a:path w="1055370" h="1089659">
                  <a:moveTo>
                    <a:pt x="520217" y="495312"/>
                  </a:moveTo>
                  <a:lnTo>
                    <a:pt x="518452" y="494220"/>
                  </a:lnTo>
                  <a:lnTo>
                    <a:pt x="516851" y="492036"/>
                  </a:lnTo>
                  <a:lnTo>
                    <a:pt x="514426" y="494360"/>
                  </a:lnTo>
                  <a:lnTo>
                    <a:pt x="520217" y="495312"/>
                  </a:lnTo>
                  <a:close/>
                </a:path>
                <a:path w="1055370" h="1089659">
                  <a:moveTo>
                    <a:pt x="523214" y="275107"/>
                  </a:moveTo>
                  <a:lnTo>
                    <a:pt x="521919" y="271526"/>
                  </a:lnTo>
                  <a:lnTo>
                    <a:pt x="521144" y="271818"/>
                  </a:lnTo>
                  <a:lnTo>
                    <a:pt x="520395" y="272135"/>
                  </a:lnTo>
                  <a:lnTo>
                    <a:pt x="519595" y="272427"/>
                  </a:lnTo>
                  <a:lnTo>
                    <a:pt x="521055" y="275894"/>
                  </a:lnTo>
                  <a:lnTo>
                    <a:pt x="521779" y="275640"/>
                  </a:lnTo>
                  <a:lnTo>
                    <a:pt x="522503" y="275361"/>
                  </a:lnTo>
                  <a:lnTo>
                    <a:pt x="523214" y="275107"/>
                  </a:lnTo>
                  <a:close/>
                </a:path>
                <a:path w="1055370" h="1089659">
                  <a:moveTo>
                    <a:pt x="530631" y="426986"/>
                  </a:moveTo>
                  <a:lnTo>
                    <a:pt x="529336" y="424395"/>
                  </a:lnTo>
                  <a:lnTo>
                    <a:pt x="527697" y="423989"/>
                  </a:lnTo>
                  <a:lnTo>
                    <a:pt x="524306" y="426021"/>
                  </a:lnTo>
                  <a:lnTo>
                    <a:pt x="528993" y="426732"/>
                  </a:lnTo>
                  <a:lnTo>
                    <a:pt x="530631" y="426986"/>
                  </a:lnTo>
                  <a:close/>
                </a:path>
                <a:path w="1055370" h="1089659">
                  <a:moveTo>
                    <a:pt x="554736" y="711263"/>
                  </a:moveTo>
                  <a:lnTo>
                    <a:pt x="554507" y="708799"/>
                  </a:lnTo>
                  <a:lnTo>
                    <a:pt x="552627" y="707567"/>
                  </a:lnTo>
                  <a:lnTo>
                    <a:pt x="551205" y="707986"/>
                  </a:lnTo>
                  <a:lnTo>
                    <a:pt x="550418" y="710018"/>
                  </a:lnTo>
                  <a:lnTo>
                    <a:pt x="550303" y="710349"/>
                  </a:lnTo>
                  <a:lnTo>
                    <a:pt x="550951" y="711377"/>
                  </a:lnTo>
                  <a:lnTo>
                    <a:pt x="553466" y="711987"/>
                  </a:lnTo>
                  <a:lnTo>
                    <a:pt x="554736" y="711263"/>
                  </a:lnTo>
                  <a:close/>
                </a:path>
                <a:path w="1055370" h="1089659">
                  <a:moveTo>
                    <a:pt x="557034" y="175133"/>
                  </a:moveTo>
                  <a:lnTo>
                    <a:pt x="556539" y="174536"/>
                  </a:lnTo>
                  <a:lnTo>
                    <a:pt x="555967" y="173431"/>
                  </a:lnTo>
                  <a:lnTo>
                    <a:pt x="555548" y="173469"/>
                  </a:lnTo>
                  <a:lnTo>
                    <a:pt x="554659" y="173570"/>
                  </a:lnTo>
                  <a:lnTo>
                    <a:pt x="553847" y="174269"/>
                  </a:lnTo>
                  <a:lnTo>
                    <a:pt x="552551" y="174980"/>
                  </a:lnTo>
                  <a:lnTo>
                    <a:pt x="553504" y="175907"/>
                  </a:lnTo>
                  <a:lnTo>
                    <a:pt x="554266" y="176974"/>
                  </a:lnTo>
                  <a:lnTo>
                    <a:pt x="555523" y="176568"/>
                  </a:lnTo>
                  <a:lnTo>
                    <a:pt x="556221" y="175742"/>
                  </a:lnTo>
                  <a:lnTo>
                    <a:pt x="557034" y="175133"/>
                  </a:lnTo>
                  <a:close/>
                </a:path>
                <a:path w="1055370" h="1089659">
                  <a:moveTo>
                    <a:pt x="560933" y="479386"/>
                  </a:moveTo>
                  <a:lnTo>
                    <a:pt x="558660" y="478675"/>
                  </a:lnTo>
                  <a:lnTo>
                    <a:pt x="555802" y="477786"/>
                  </a:lnTo>
                  <a:lnTo>
                    <a:pt x="555066" y="479005"/>
                  </a:lnTo>
                  <a:lnTo>
                    <a:pt x="556323" y="480783"/>
                  </a:lnTo>
                  <a:lnTo>
                    <a:pt x="557860" y="481380"/>
                  </a:lnTo>
                  <a:lnTo>
                    <a:pt x="560933" y="479386"/>
                  </a:lnTo>
                  <a:close/>
                </a:path>
                <a:path w="1055370" h="1089659">
                  <a:moveTo>
                    <a:pt x="571017" y="230822"/>
                  </a:moveTo>
                  <a:lnTo>
                    <a:pt x="569633" y="229908"/>
                  </a:lnTo>
                  <a:lnTo>
                    <a:pt x="568452" y="228485"/>
                  </a:lnTo>
                  <a:lnTo>
                    <a:pt x="567499" y="229946"/>
                  </a:lnTo>
                  <a:lnTo>
                    <a:pt x="566331" y="230911"/>
                  </a:lnTo>
                  <a:lnTo>
                    <a:pt x="566445" y="232638"/>
                  </a:lnTo>
                  <a:lnTo>
                    <a:pt x="567969" y="234073"/>
                  </a:lnTo>
                  <a:lnTo>
                    <a:pt x="569544" y="233781"/>
                  </a:lnTo>
                  <a:lnTo>
                    <a:pt x="570941" y="232524"/>
                  </a:lnTo>
                  <a:lnTo>
                    <a:pt x="571017" y="230822"/>
                  </a:lnTo>
                  <a:close/>
                </a:path>
                <a:path w="1055370" h="1089659">
                  <a:moveTo>
                    <a:pt x="587743" y="387883"/>
                  </a:moveTo>
                  <a:lnTo>
                    <a:pt x="585368" y="389686"/>
                  </a:lnTo>
                  <a:lnTo>
                    <a:pt x="584060" y="391579"/>
                  </a:lnTo>
                  <a:lnTo>
                    <a:pt x="587514" y="393966"/>
                  </a:lnTo>
                  <a:lnTo>
                    <a:pt x="587743" y="387883"/>
                  </a:lnTo>
                  <a:close/>
                </a:path>
                <a:path w="1055370" h="1089659">
                  <a:moveTo>
                    <a:pt x="601014" y="408000"/>
                  </a:moveTo>
                  <a:lnTo>
                    <a:pt x="597128" y="408381"/>
                  </a:lnTo>
                  <a:lnTo>
                    <a:pt x="598360" y="410616"/>
                  </a:lnTo>
                  <a:lnTo>
                    <a:pt x="598512" y="412381"/>
                  </a:lnTo>
                  <a:lnTo>
                    <a:pt x="598716" y="412496"/>
                  </a:lnTo>
                  <a:lnTo>
                    <a:pt x="598881" y="412686"/>
                  </a:lnTo>
                  <a:lnTo>
                    <a:pt x="599249" y="412737"/>
                  </a:lnTo>
                  <a:lnTo>
                    <a:pt x="599579" y="412623"/>
                  </a:lnTo>
                  <a:lnTo>
                    <a:pt x="600100" y="411099"/>
                  </a:lnTo>
                  <a:lnTo>
                    <a:pt x="600519" y="409651"/>
                  </a:lnTo>
                  <a:lnTo>
                    <a:pt x="601014" y="408000"/>
                  </a:lnTo>
                  <a:close/>
                </a:path>
                <a:path w="1055370" h="1089659">
                  <a:moveTo>
                    <a:pt x="601560" y="930605"/>
                  </a:moveTo>
                  <a:lnTo>
                    <a:pt x="597509" y="929005"/>
                  </a:lnTo>
                  <a:lnTo>
                    <a:pt x="596861" y="930897"/>
                  </a:lnTo>
                  <a:lnTo>
                    <a:pt x="596544" y="931862"/>
                  </a:lnTo>
                  <a:lnTo>
                    <a:pt x="597941" y="932230"/>
                  </a:lnTo>
                  <a:lnTo>
                    <a:pt x="599376" y="932573"/>
                  </a:lnTo>
                  <a:lnTo>
                    <a:pt x="600786" y="932929"/>
                  </a:lnTo>
                  <a:lnTo>
                    <a:pt x="601052" y="932154"/>
                  </a:lnTo>
                  <a:lnTo>
                    <a:pt x="601560" y="930605"/>
                  </a:lnTo>
                  <a:close/>
                </a:path>
                <a:path w="1055370" h="1089659">
                  <a:moveTo>
                    <a:pt x="603656" y="177152"/>
                  </a:moveTo>
                  <a:lnTo>
                    <a:pt x="602742" y="176060"/>
                  </a:lnTo>
                  <a:lnTo>
                    <a:pt x="600875" y="173913"/>
                  </a:lnTo>
                  <a:lnTo>
                    <a:pt x="600468" y="174218"/>
                  </a:lnTo>
                  <a:lnTo>
                    <a:pt x="599643" y="174853"/>
                  </a:lnTo>
                  <a:lnTo>
                    <a:pt x="599706" y="176580"/>
                  </a:lnTo>
                  <a:lnTo>
                    <a:pt x="600240" y="177990"/>
                  </a:lnTo>
                  <a:lnTo>
                    <a:pt x="603656" y="177152"/>
                  </a:lnTo>
                  <a:close/>
                </a:path>
                <a:path w="1055370" h="1089659">
                  <a:moveTo>
                    <a:pt x="609904" y="40220"/>
                  </a:moveTo>
                  <a:lnTo>
                    <a:pt x="609307" y="38087"/>
                  </a:lnTo>
                  <a:lnTo>
                    <a:pt x="608774" y="35915"/>
                  </a:lnTo>
                  <a:lnTo>
                    <a:pt x="604697" y="34467"/>
                  </a:lnTo>
                  <a:lnTo>
                    <a:pt x="606336" y="37515"/>
                  </a:lnTo>
                  <a:lnTo>
                    <a:pt x="608291" y="41160"/>
                  </a:lnTo>
                  <a:lnTo>
                    <a:pt x="608812" y="40843"/>
                  </a:lnTo>
                  <a:lnTo>
                    <a:pt x="609371" y="40538"/>
                  </a:lnTo>
                  <a:lnTo>
                    <a:pt x="609904" y="40220"/>
                  </a:lnTo>
                  <a:close/>
                </a:path>
                <a:path w="1055370" h="1089659">
                  <a:moveTo>
                    <a:pt x="613892" y="152984"/>
                  </a:moveTo>
                  <a:lnTo>
                    <a:pt x="613791" y="149466"/>
                  </a:lnTo>
                  <a:lnTo>
                    <a:pt x="612394" y="147726"/>
                  </a:lnTo>
                  <a:lnTo>
                    <a:pt x="608965" y="147802"/>
                  </a:lnTo>
                  <a:lnTo>
                    <a:pt x="609866" y="150037"/>
                  </a:lnTo>
                  <a:lnTo>
                    <a:pt x="610425" y="152565"/>
                  </a:lnTo>
                  <a:lnTo>
                    <a:pt x="613892" y="152984"/>
                  </a:lnTo>
                  <a:close/>
                </a:path>
                <a:path w="1055370" h="1089659">
                  <a:moveTo>
                    <a:pt x="621423" y="733412"/>
                  </a:moveTo>
                  <a:lnTo>
                    <a:pt x="620534" y="731177"/>
                  </a:lnTo>
                  <a:lnTo>
                    <a:pt x="619302" y="728967"/>
                  </a:lnTo>
                  <a:lnTo>
                    <a:pt x="615492" y="731177"/>
                  </a:lnTo>
                  <a:lnTo>
                    <a:pt x="619264" y="735774"/>
                  </a:lnTo>
                  <a:lnTo>
                    <a:pt x="621423" y="733412"/>
                  </a:lnTo>
                  <a:close/>
                </a:path>
                <a:path w="1055370" h="1089659">
                  <a:moveTo>
                    <a:pt x="648093" y="756564"/>
                  </a:moveTo>
                  <a:lnTo>
                    <a:pt x="647979" y="756056"/>
                  </a:lnTo>
                  <a:lnTo>
                    <a:pt x="647509" y="753630"/>
                  </a:lnTo>
                  <a:lnTo>
                    <a:pt x="645782" y="753960"/>
                  </a:lnTo>
                  <a:lnTo>
                    <a:pt x="642835" y="754697"/>
                  </a:lnTo>
                  <a:lnTo>
                    <a:pt x="644817" y="756056"/>
                  </a:lnTo>
                  <a:lnTo>
                    <a:pt x="646049" y="756932"/>
                  </a:lnTo>
                  <a:lnTo>
                    <a:pt x="647293" y="757783"/>
                  </a:lnTo>
                  <a:lnTo>
                    <a:pt x="647547" y="757199"/>
                  </a:lnTo>
                  <a:lnTo>
                    <a:pt x="648093" y="756564"/>
                  </a:lnTo>
                  <a:close/>
                </a:path>
                <a:path w="1055370" h="1089659">
                  <a:moveTo>
                    <a:pt x="660006" y="816571"/>
                  </a:moveTo>
                  <a:lnTo>
                    <a:pt x="658088" y="818743"/>
                  </a:lnTo>
                  <a:lnTo>
                    <a:pt x="656780" y="820267"/>
                  </a:lnTo>
                  <a:lnTo>
                    <a:pt x="655091" y="822198"/>
                  </a:lnTo>
                  <a:lnTo>
                    <a:pt x="659688" y="824890"/>
                  </a:lnTo>
                  <a:lnTo>
                    <a:pt x="660006" y="816571"/>
                  </a:lnTo>
                  <a:close/>
                </a:path>
                <a:path w="1055370" h="1089659">
                  <a:moveTo>
                    <a:pt x="664857" y="338645"/>
                  </a:moveTo>
                  <a:lnTo>
                    <a:pt x="663384" y="334518"/>
                  </a:lnTo>
                  <a:lnTo>
                    <a:pt x="662076" y="336321"/>
                  </a:lnTo>
                  <a:lnTo>
                    <a:pt x="661060" y="337680"/>
                  </a:lnTo>
                  <a:lnTo>
                    <a:pt x="660069" y="339026"/>
                  </a:lnTo>
                  <a:lnTo>
                    <a:pt x="664857" y="338645"/>
                  </a:lnTo>
                  <a:close/>
                </a:path>
                <a:path w="1055370" h="1089659">
                  <a:moveTo>
                    <a:pt x="720483" y="923480"/>
                  </a:moveTo>
                  <a:lnTo>
                    <a:pt x="719404" y="922896"/>
                  </a:lnTo>
                  <a:lnTo>
                    <a:pt x="718350" y="922235"/>
                  </a:lnTo>
                  <a:lnTo>
                    <a:pt x="717207" y="921727"/>
                  </a:lnTo>
                  <a:lnTo>
                    <a:pt x="716254" y="923099"/>
                  </a:lnTo>
                  <a:lnTo>
                    <a:pt x="717270" y="923963"/>
                  </a:lnTo>
                  <a:lnTo>
                    <a:pt x="718299" y="924623"/>
                  </a:lnTo>
                  <a:lnTo>
                    <a:pt x="719302" y="925309"/>
                  </a:lnTo>
                  <a:lnTo>
                    <a:pt x="719709" y="924699"/>
                  </a:lnTo>
                  <a:lnTo>
                    <a:pt x="720077" y="924090"/>
                  </a:lnTo>
                  <a:lnTo>
                    <a:pt x="720483" y="923480"/>
                  </a:lnTo>
                  <a:close/>
                </a:path>
                <a:path w="1055370" h="1089659">
                  <a:moveTo>
                    <a:pt x="724776" y="836269"/>
                  </a:moveTo>
                  <a:lnTo>
                    <a:pt x="724039" y="832599"/>
                  </a:lnTo>
                  <a:lnTo>
                    <a:pt x="722655" y="833691"/>
                  </a:lnTo>
                  <a:lnTo>
                    <a:pt x="721296" y="834796"/>
                  </a:lnTo>
                  <a:lnTo>
                    <a:pt x="719912" y="835901"/>
                  </a:lnTo>
                  <a:lnTo>
                    <a:pt x="723074" y="836993"/>
                  </a:lnTo>
                  <a:lnTo>
                    <a:pt x="724776" y="836269"/>
                  </a:lnTo>
                  <a:close/>
                </a:path>
                <a:path w="1055370" h="1089659">
                  <a:moveTo>
                    <a:pt x="732421" y="583222"/>
                  </a:moveTo>
                  <a:lnTo>
                    <a:pt x="731266" y="582561"/>
                  </a:lnTo>
                  <a:lnTo>
                    <a:pt x="730402" y="581761"/>
                  </a:lnTo>
                  <a:lnTo>
                    <a:pt x="730084" y="581939"/>
                  </a:lnTo>
                  <a:lnTo>
                    <a:pt x="729284" y="582358"/>
                  </a:lnTo>
                  <a:lnTo>
                    <a:pt x="728637" y="583196"/>
                  </a:lnTo>
                  <a:lnTo>
                    <a:pt x="728103" y="584149"/>
                  </a:lnTo>
                  <a:lnTo>
                    <a:pt x="729373" y="585470"/>
                  </a:lnTo>
                  <a:lnTo>
                    <a:pt x="729691" y="585343"/>
                  </a:lnTo>
                  <a:lnTo>
                    <a:pt x="730542" y="585050"/>
                  </a:lnTo>
                  <a:lnTo>
                    <a:pt x="731189" y="584238"/>
                  </a:lnTo>
                  <a:lnTo>
                    <a:pt x="732421" y="583222"/>
                  </a:lnTo>
                  <a:close/>
                </a:path>
                <a:path w="1055370" h="1089659">
                  <a:moveTo>
                    <a:pt x="734060" y="222364"/>
                  </a:moveTo>
                  <a:lnTo>
                    <a:pt x="732193" y="216585"/>
                  </a:lnTo>
                  <a:lnTo>
                    <a:pt x="730859" y="218579"/>
                  </a:lnTo>
                  <a:lnTo>
                    <a:pt x="728611" y="221983"/>
                  </a:lnTo>
                  <a:lnTo>
                    <a:pt x="733869" y="222631"/>
                  </a:lnTo>
                  <a:lnTo>
                    <a:pt x="734060" y="222364"/>
                  </a:lnTo>
                  <a:close/>
                </a:path>
                <a:path w="1055370" h="1089659">
                  <a:moveTo>
                    <a:pt x="764984" y="460667"/>
                  </a:moveTo>
                  <a:lnTo>
                    <a:pt x="762533" y="454583"/>
                  </a:lnTo>
                  <a:lnTo>
                    <a:pt x="761276" y="455930"/>
                  </a:lnTo>
                  <a:lnTo>
                    <a:pt x="760437" y="456793"/>
                  </a:lnTo>
                  <a:lnTo>
                    <a:pt x="759079" y="458266"/>
                  </a:lnTo>
                  <a:lnTo>
                    <a:pt x="761072" y="459066"/>
                  </a:lnTo>
                  <a:lnTo>
                    <a:pt x="762457" y="459651"/>
                  </a:lnTo>
                  <a:lnTo>
                    <a:pt x="764984" y="460667"/>
                  </a:lnTo>
                  <a:close/>
                </a:path>
                <a:path w="1055370" h="1089659">
                  <a:moveTo>
                    <a:pt x="791616" y="835545"/>
                  </a:moveTo>
                  <a:lnTo>
                    <a:pt x="790371" y="833666"/>
                  </a:lnTo>
                  <a:lnTo>
                    <a:pt x="788454" y="831138"/>
                  </a:lnTo>
                  <a:lnTo>
                    <a:pt x="786345" y="833920"/>
                  </a:lnTo>
                  <a:lnTo>
                    <a:pt x="786841" y="835825"/>
                  </a:lnTo>
                  <a:lnTo>
                    <a:pt x="788949" y="838034"/>
                  </a:lnTo>
                  <a:lnTo>
                    <a:pt x="791616" y="835545"/>
                  </a:lnTo>
                  <a:close/>
                </a:path>
                <a:path w="1055370" h="1089659">
                  <a:moveTo>
                    <a:pt x="799706" y="107518"/>
                  </a:moveTo>
                  <a:lnTo>
                    <a:pt x="797953" y="107162"/>
                  </a:lnTo>
                  <a:lnTo>
                    <a:pt x="796759" y="106883"/>
                  </a:lnTo>
                  <a:lnTo>
                    <a:pt x="795553" y="106718"/>
                  </a:lnTo>
                  <a:lnTo>
                    <a:pt x="794270" y="106514"/>
                  </a:lnTo>
                  <a:lnTo>
                    <a:pt x="792988" y="106426"/>
                  </a:lnTo>
                  <a:lnTo>
                    <a:pt x="791705" y="106324"/>
                  </a:lnTo>
                  <a:lnTo>
                    <a:pt x="791578" y="107873"/>
                  </a:lnTo>
                  <a:lnTo>
                    <a:pt x="794143" y="107353"/>
                  </a:lnTo>
                  <a:lnTo>
                    <a:pt x="796099" y="111556"/>
                  </a:lnTo>
                  <a:lnTo>
                    <a:pt x="799706" y="107518"/>
                  </a:lnTo>
                  <a:close/>
                </a:path>
                <a:path w="1055370" h="1089659">
                  <a:moveTo>
                    <a:pt x="811085" y="157187"/>
                  </a:moveTo>
                  <a:lnTo>
                    <a:pt x="809586" y="156705"/>
                  </a:lnTo>
                  <a:lnTo>
                    <a:pt x="808532" y="156362"/>
                  </a:lnTo>
                  <a:lnTo>
                    <a:pt x="806564" y="155714"/>
                  </a:lnTo>
                  <a:lnTo>
                    <a:pt x="807288" y="157810"/>
                  </a:lnTo>
                  <a:lnTo>
                    <a:pt x="807694" y="158965"/>
                  </a:lnTo>
                  <a:lnTo>
                    <a:pt x="808342" y="160832"/>
                  </a:lnTo>
                  <a:lnTo>
                    <a:pt x="809498" y="159283"/>
                  </a:lnTo>
                  <a:lnTo>
                    <a:pt x="811085" y="157187"/>
                  </a:lnTo>
                  <a:close/>
                </a:path>
                <a:path w="1055370" h="1089659">
                  <a:moveTo>
                    <a:pt x="818388" y="434086"/>
                  </a:moveTo>
                  <a:lnTo>
                    <a:pt x="817930" y="433679"/>
                  </a:lnTo>
                  <a:lnTo>
                    <a:pt x="817460" y="433070"/>
                  </a:lnTo>
                  <a:lnTo>
                    <a:pt x="815263" y="434784"/>
                  </a:lnTo>
                  <a:lnTo>
                    <a:pt x="813473" y="436168"/>
                  </a:lnTo>
                  <a:lnTo>
                    <a:pt x="816991" y="437553"/>
                  </a:lnTo>
                  <a:lnTo>
                    <a:pt x="817753" y="435991"/>
                  </a:lnTo>
                  <a:lnTo>
                    <a:pt x="818299" y="434289"/>
                  </a:lnTo>
                  <a:lnTo>
                    <a:pt x="818388" y="434086"/>
                  </a:lnTo>
                  <a:close/>
                </a:path>
                <a:path w="1055370" h="1089659">
                  <a:moveTo>
                    <a:pt x="825881" y="1384"/>
                  </a:moveTo>
                  <a:lnTo>
                    <a:pt x="822274" y="0"/>
                  </a:lnTo>
                  <a:lnTo>
                    <a:pt x="820610" y="292"/>
                  </a:lnTo>
                  <a:lnTo>
                    <a:pt x="820623" y="3949"/>
                  </a:lnTo>
                  <a:lnTo>
                    <a:pt x="821309" y="4432"/>
                  </a:lnTo>
                  <a:lnTo>
                    <a:pt x="821918" y="5245"/>
                  </a:lnTo>
                  <a:lnTo>
                    <a:pt x="824090" y="3149"/>
                  </a:lnTo>
                  <a:lnTo>
                    <a:pt x="825881" y="1384"/>
                  </a:lnTo>
                  <a:close/>
                </a:path>
                <a:path w="1055370" h="1089659">
                  <a:moveTo>
                    <a:pt x="826655" y="93929"/>
                  </a:moveTo>
                  <a:lnTo>
                    <a:pt x="826465" y="92722"/>
                  </a:lnTo>
                  <a:lnTo>
                    <a:pt x="826338" y="91528"/>
                  </a:lnTo>
                  <a:lnTo>
                    <a:pt x="825550" y="91643"/>
                  </a:lnTo>
                  <a:lnTo>
                    <a:pt x="824788" y="91782"/>
                  </a:lnTo>
                  <a:lnTo>
                    <a:pt x="824014" y="91897"/>
                  </a:lnTo>
                  <a:lnTo>
                    <a:pt x="824331" y="93078"/>
                  </a:lnTo>
                  <a:lnTo>
                    <a:pt x="824623" y="94297"/>
                  </a:lnTo>
                  <a:lnTo>
                    <a:pt x="825055" y="95453"/>
                  </a:lnTo>
                  <a:lnTo>
                    <a:pt x="826655" y="95237"/>
                  </a:lnTo>
                  <a:lnTo>
                    <a:pt x="826655" y="93929"/>
                  </a:lnTo>
                  <a:close/>
                </a:path>
                <a:path w="1055370" h="1089659">
                  <a:moveTo>
                    <a:pt x="836155" y="1087831"/>
                  </a:moveTo>
                  <a:lnTo>
                    <a:pt x="833488" y="1086700"/>
                  </a:lnTo>
                  <a:lnTo>
                    <a:pt x="830541" y="1085430"/>
                  </a:lnTo>
                  <a:lnTo>
                    <a:pt x="831189" y="1088085"/>
                  </a:lnTo>
                  <a:lnTo>
                    <a:pt x="832358" y="1089583"/>
                  </a:lnTo>
                  <a:lnTo>
                    <a:pt x="836155" y="1087831"/>
                  </a:lnTo>
                  <a:close/>
                </a:path>
                <a:path w="1055370" h="1089659">
                  <a:moveTo>
                    <a:pt x="845985" y="816013"/>
                  </a:moveTo>
                  <a:lnTo>
                    <a:pt x="845197" y="815327"/>
                  </a:lnTo>
                  <a:lnTo>
                    <a:pt x="844461" y="814349"/>
                  </a:lnTo>
                  <a:lnTo>
                    <a:pt x="843927" y="815352"/>
                  </a:lnTo>
                  <a:lnTo>
                    <a:pt x="843394" y="815975"/>
                  </a:lnTo>
                  <a:lnTo>
                    <a:pt x="843318" y="816635"/>
                  </a:lnTo>
                  <a:lnTo>
                    <a:pt x="843267" y="817041"/>
                  </a:lnTo>
                  <a:lnTo>
                    <a:pt x="843965" y="817499"/>
                  </a:lnTo>
                  <a:lnTo>
                    <a:pt x="844334" y="817943"/>
                  </a:lnTo>
                  <a:lnTo>
                    <a:pt x="844867" y="817410"/>
                  </a:lnTo>
                  <a:lnTo>
                    <a:pt x="845578" y="816940"/>
                  </a:lnTo>
                  <a:lnTo>
                    <a:pt x="845985" y="816013"/>
                  </a:lnTo>
                  <a:close/>
                </a:path>
                <a:path w="1055370" h="1089659">
                  <a:moveTo>
                    <a:pt x="878446" y="904824"/>
                  </a:moveTo>
                  <a:lnTo>
                    <a:pt x="877963" y="903973"/>
                  </a:lnTo>
                  <a:lnTo>
                    <a:pt x="877582" y="902525"/>
                  </a:lnTo>
                  <a:lnTo>
                    <a:pt x="876973" y="902385"/>
                  </a:lnTo>
                  <a:lnTo>
                    <a:pt x="874712" y="901928"/>
                  </a:lnTo>
                  <a:lnTo>
                    <a:pt x="873518" y="903224"/>
                  </a:lnTo>
                  <a:lnTo>
                    <a:pt x="872985" y="907402"/>
                  </a:lnTo>
                  <a:lnTo>
                    <a:pt x="878446" y="904824"/>
                  </a:lnTo>
                  <a:close/>
                </a:path>
                <a:path w="1055370" h="1089659">
                  <a:moveTo>
                    <a:pt x="900811" y="1012952"/>
                  </a:moveTo>
                  <a:lnTo>
                    <a:pt x="900010" y="1012748"/>
                  </a:lnTo>
                  <a:lnTo>
                    <a:pt x="898461" y="1012317"/>
                  </a:lnTo>
                  <a:lnTo>
                    <a:pt x="898105" y="1013917"/>
                  </a:lnTo>
                  <a:lnTo>
                    <a:pt x="897763" y="1015504"/>
                  </a:lnTo>
                  <a:lnTo>
                    <a:pt x="897445" y="1017104"/>
                  </a:lnTo>
                  <a:lnTo>
                    <a:pt x="898004" y="1017295"/>
                  </a:lnTo>
                  <a:lnTo>
                    <a:pt x="899172" y="1017638"/>
                  </a:lnTo>
                  <a:lnTo>
                    <a:pt x="900811" y="1012952"/>
                  </a:lnTo>
                  <a:close/>
                </a:path>
                <a:path w="1055370" h="1089659">
                  <a:moveTo>
                    <a:pt x="924382" y="452183"/>
                  </a:moveTo>
                  <a:lnTo>
                    <a:pt x="923201" y="451967"/>
                  </a:lnTo>
                  <a:lnTo>
                    <a:pt x="922032" y="451739"/>
                  </a:lnTo>
                  <a:lnTo>
                    <a:pt x="920826" y="451523"/>
                  </a:lnTo>
                  <a:lnTo>
                    <a:pt x="920775" y="452259"/>
                  </a:lnTo>
                  <a:lnTo>
                    <a:pt x="920750" y="453009"/>
                  </a:lnTo>
                  <a:lnTo>
                    <a:pt x="920673" y="453771"/>
                  </a:lnTo>
                  <a:lnTo>
                    <a:pt x="924204" y="453898"/>
                  </a:lnTo>
                  <a:lnTo>
                    <a:pt x="924280" y="453326"/>
                  </a:lnTo>
                  <a:lnTo>
                    <a:pt x="924344" y="452767"/>
                  </a:lnTo>
                  <a:lnTo>
                    <a:pt x="924382" y="452183"/>
                  </a:lnTo>
                  <a:close/>
                </a:path>
                <a:path w="1055370" h="1089659">
                  <a:moveTo>
                    <a:pt x="934808" y="838034"/>
                  </a:moveTo>
                  <a:lnTo>
                    <a:pt x="931252" y="836079"/>
                  </a:lnTo>
                  <a:lnTo>
                    <a:pt x="930033" y="837222"/>
                  </a:lnTo>
                  <a:lnTo>
                    <a:pt x="928192" y="840308"/>
                  </a:lnTo>
                  <a:lnTo>
                    <a:pt x="930871" y="839393"/>
                  </a:lnTo>
                  <a:lnTo>
                    <a:pt x="934808" y="838034"/>
                  </a:lnTo>
                  <a:close/>
                </a:path>
                <a:path w="1055370" h="1089659">
                  <a:moveTo>
                    <a:pt x="934961" y="281076"/>
                  </a:moveTo>
                  <a:lnTo>
                    <a:pt x="932103" y="279361"/>
                  </a:lnTo>
                  <a:lnTo>
                    <a:pt x="930719" y="279133"/>
                  </a:lnTo>
                  <a:lnTo>
                    <a:pt x="929195" y="282143"/>
                  </a:lnTo>
                  <a:lnTo>
                    <a:pt x="934961" y="281076"/>
                  </a:lnTo>
                  <a:close/>
                </a:path>
                <a:path w="1055370" h="1089659">
                  <a:moveTo>
                    <a:pt x="978281" y="86321"/>
                  </a:moveTo>
                  <a:lnTo>
                    <a:pt x="978115" y="85966"/>
                  </a:lnTo>
                  <a:lnTo>
                    <a:pt x="977696" y="85255"/>
                  </a:lnTo>
                  <a:lnTo>
                    <a:pt x="973289" y="87236"/>
                  </a:lnTo>
                  <a:lnTo>
                    <a:pt x="973645" y="87833"/>
                  </a:lnTo>
                  <a:lnTo>
                    <a:pt x="973988" y="88430"/>
                  </a:lnTo>
                  <a:lnTo>
                    <a:pt x="974356" y="89027"/>
                  </a:lnTo>
                  <a:lnTo>
                    <a:pt x="975664" y="88125"/>
                  </a:lnTo>
                  <a:lnTo>
                    <a:pt x="978281" y="86321"/>
                  </a:lnTo>
                  <a:close/>
                </a:path>
                <a:path w="1055370" h="1089659">
                  <a:moveTo>
                    <a:pt x="1047076" y="190627"/>
                  </a:moveTo>
                  <a:lnTo>
                    <a:pt x="1046746" y="189636"/>
                  </a:lnTo>
                  <a:lnTo>
                    <a:pt x="1046251" y="188798"/>
                  </a:lnTo>
                  <a:lnTo>
                    <a:pt x="1045679" y="187680"/>
                  </a:lnTo>
                  <a:lnTo>
                    <a:pt x="1044867" y="188277"/>
                  </a:lnTo>
                  <a:lnTo>
                    <a:pt x="1043978" y="188823"/>
                  </a:lnTo>
                  <a:lnTo>
                    <a:pt x="1044448" y="189776"/>
                  </a:lnTo>
                  <a:lnTo>
                    <a:pt x="1044956" y="190627"/>
                  </a:lnTo>
                  <a:lnTo>
                    <a:pt x="1045629" y="191312"/>
                  </a:lnTo>
                  <a:lnTo>
                    <a:pt x="1047076" y="190627"/>
                  </a:lnTo>
                  <a:close/>
                </a:path>
                <a:path w="1055370" h="1089659">
                  <a:moveTo>
                    <a:pt x="1054900" y="275056"/>
                  </a:moveTo>
                  <a:lnTo>
                    <a:pt x="1054392" y="272122"/>
                  </a:lnTo>
                  <a:lnTo>
                    <a:pt x="1052766" y="271614"/>
                  </a:lnTo>
                  <a:lnTo>
                    <a:pt x="1049997" y="271703"/>
                  </a:lnTo>
                  <a:lnTo>
                    <a:pt x="1050975" y="274320"/>
                  </a:lnTo>
                  <a:lnTo>
                    <a:pt x="1052042" y="275653"/>
                  </a:lnTo>
                  <a:lnTo>
                    <a:pt x="1054900" y="2750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03">
              <a:extLst>
                <a:ext uri="{FF2B5EF4-FFF2-40B4-BE49-F238E27FC236}">
                  <a16:creationId xmlns:a16="http://schemas.microsoft.com/office/drawing/2014/main" id="{08047C89-8AAB-C9AD-05BC-AC1DEB46C604}"/>
                </a:ext>
              </a:extLst>
            </p:cNvPr>
            <p:cNvSpPr/>
            <p:nvPr/>
          </p:nvSpPr>
          <p:spPr>
            <a:xfrm>
              <a:off x="2477183" y="2693863"/>
              <a:ext cx="926175" cy="747281"/>
            </a:xfrm>
            <a:custGeom>
              <a:avLst/>
              <a:gdLst/>
              <a:ahLst/>
              <a:cxnLst/>
              <a:rect l="l" t="t" r="r" b="b"/>
              <a:pathLst>
                <a:path w="1190625" h="1092834">
                  <a:moveTo>
                    <a:pt x="5537" y="442226"/>
                  </a:moveTo>
                  <a:lnTo>
                    <a:pt x="4114" y="441172"/>
                  </a:lnTo>
                  <a:lnTo>
                    <a:pt x="2692" y="440055"/>
                  </a:lnTo>
                  <a:lnTo>
                    <a:pt x="0" y="442607"/>
                  </a:lnTo>
                  <a:lnTo>
                    <a:pt x="2298" y="443090"/>
                  </a:lnTo>
                  <a:lnTo>
                    <a:pt x="3708" y="443407"/>
                  </a:lnTo>
                  <a:lnTo>
                    <a:pt x="5130" y="443699"/>
                  </a:lnTo>
                  <a:lnTo>
                    <a:pt x="5257" y="443204"/>
                  </a:lnTo>
                  <a:lnTo>
                    <a:pt x="5397" y="442722"/>
                  </a:lnTo>
                  <a:lnTo>
                    <a:pt x="5537" y="442226"/>
                  </a:lnTo>
                  <a:close/>
                </a:path>
                <a:path w="1190625" h="1092834">
                  <a:moveTo>
                    <a:pt x="56235" y="473862"/>
                  </a:moveTo>
                  <a:lnTo>
                    <a:pt x="56210" y="473532"/>
                  </a:lnTo>
                  <a:lnTo>
                    <a:pt x="56134" y="472795"/>
                  </a:lnTo>
                  <a:lnTo>
                    <a:pt x="55626" y="472109"/>
                  </a:lnTo>
                  <a:lnTo>
                    <a:pt x="55181" y="471170"/>
                  </a:lnTo>
                  <a:lnTo>
                    <a:pt x="53873" y="471995"/>
                  </a:lnTo>
                  <a:lnTo>
                    <a:pt x="53390" y="472313"/>
                  </a:lnTo>
                  <a:lnTo>
                    <a:pt x="54419" y="473900"/>
                  </a:lnTo>
                  <a:lnTo>
                    <a:pt x="54940" y="474675"/>
                  </a:lnTo>
                  <a:lnTo>
                    <a:pt x="55384" y="474294"/>
                  </a:lnTo>
                  <a:lnTo>
                    <a:pt x="56235" y="473862"/>
                  </a:lnTo>
                  <a:close/>
                </a:path>
                <a:path w="1190625" h="1092834">
                  <a:moveTo>
                    <a:pt x="104597" y="720115"/>
                  </a:moveTo>
                  <a:lnTo>
                    <a:pt x="104533" y="719010"/>
                  </a:lnTo>
                  <a:lnTo>
                    <a:pt x="104508" y="717931"/>
                  </a:lnTo>
                  <a:lnTo>
                    <a:pt x="104381" y="716838"/>
                  </a:lnTo>
                  <a:lnTo>
                    <a:pt x="103301" y="716762"/>
                  </a:lnTo>
                  <a:lnTo>
                    <a:pt x="103073" y="717892"/>
                  </a:lnTo>
                  <a:lnTo>
                    <a:pt x="102755" y="720026"/>
                  </a:lnTo>
                  <a:lnTo>
                    <a:pt x="103365" y="720064"/>
                  </a:lnTo>
                  <a:lnTo>
                    <a:pt x="103987" y="720064"/>
                  </a:lnTo>
                  <a:lnTo>
                    <a:pt x="104597" y="720115"/>
                  </a:lnTo>
                  <a:close/>
                </a:path>
                <a:path w="1190625" h="1092834">
                  <a:moveTo>
                    <a:pt x="118414" y="764032"/>
                  </a:moveTo>
                  <a:lnTo>
                    <a:pt x="117792" y="763651"/>
                  </a:lnTo>
                  <a:lnTo>
                    <a:pt x="117119" y="762927"/>
                  </a:lnTo>
                  <a:lnTo>
                    <a:pt x="116484" y="762939"/>
                  </a:lnTo>
                  <a:lnTo>
                    <a:pt x="115887" y="762965"/>
                  </a:lnTo>
                  <a:lnTo>
                    <a:pt x="115303" y="763752"/>
                  </a:lnTo>
                  <a:lnTo>
                    <a:pt x="114249" y="764527"/>
                  </a:lnTo>
                  <a:lnTo>
                    <a:pt x="115379" y="765263"/>
                  </a:lnTo>
                  <a:lnTo>
                    <a:pt x="116243" y="766203"/>
                  </a:lnTo>
                  <a:lnTo>
                    <a:pt x="117335" y="765657"/>
                  </a:lnTo>
                  <a:lnTo>
                    <a:pt x="117830" y="764730"/>
                  </a:lnTo>
                  <a:lnTo>
                    <a:pt x="118414" y="764032"/>
                  </a:lnTo>
                  <a:close/>
                </a:path>
                <a:path w="1190625" h="1092834">
                  <a:moveTo>
                    <a:pt x="120357" y="877646"/>
                  </a:moveTo>
                  <a:lnTo>
                    <a:pt x="117983" y="875728"/>
                  </a:lnTo>
                  <a:lnTo>
                    <a:pt x="116763" y="874776"/>
                  </a:lnTo>
                  <a:lnTo>
                    <a:pt x="116471" y="875131"/>
                  </a:lnTo>
                  <a:lnTo>
                    <a:pt x="116166" y="875512"/>
                  </a:lnTo>
                  <a:lnTo>
                    <a:pt x="115862" y="875880"/>
                  </a:lnTo>
                  <a:lnTo>
                    <a:pt x="119126" y="878916"/>
                  </a:lnTo>
                  <a:lnTo>
                    <a:pt x="119532" y="878497"/>
                  </a:lnTo>
                  <a:lnTo>
                    <a:pt x="119938" y="878065"/>
                  </a:lnTo>
                  <a:lnTo>
                    <a:pt x="120357" y="877646"/>
                  </a:lnTo>
                  <a:close/>
                </a:path>
                <a:path w="1190625" h="1092834">
                  <a:moveTo>
                    <a:pt x="133908" y="432396"/>
                  </a:moveTo>
                  <a:lnTo>
                    <a:pt x="129717" y="431774"/>
                  </a:lnTo>
                  <a:lnTo>
                    <a:pt x="129654" y="432346"/>
                  </a:lnTo>
                  <a:lnTo>
                    <a:pt x="129540" y="432930"/>
                  </a:lnTo>
                  <a:lnTo>
                    <a:pt x="129476" y="433527"/>
                  </a:lnTo>
                  <a:lnTo>
                    <a:pt x="130873" y="433730"/>
                  </a:lnTo>
                  <a:lnTo>
                    <a:pt x="133654" y="434149"/>
                  </a:lnTo>
                  <a:lnTo>
                    <a:pt x="133908" y="432396"/>
                  </a:lnTo>
                  <a:close/>
                </a:path>
                <a:path w="1190625" h="1092834">
                  <a:moveTo>
                    <a:pt x="137236" y="549313"/>
                  </a:moveTo>
                  <a:lnTo>
                    <a:pt x="136385" y="547154"/>
                  </a:lnTo>
                  <a:lnTo>
                    <a:pt x="135483" y="545426"/>
                  </a:lnTo>
                  <a:lnTo>
                    <a:pt x="133527" y="548652"/>
                  </a:lnTo>
                  <a:lnTo>
                    <a:pt x="134962" y="548906"/>
                  </a:lnTo>
                  <a:lnTo>
                    <a:pt x="136105" y="549109"/>
                  </a:lnTo>
                  <a:lnTo>
                    <a:pt x="137236" y="549313"/>
                  </a:lnTo>
                  <a:close/>
                </a:path>
                <a:path w="1190625" h="1092834">
                  <a:moveTo>
                    <a:pt x="219316" y="946023"/>
                  </a:moveTo>
                  <a:lnTo>
                    <a:pt x="217360" y="946404"/>
                  </a:lnTo>
                  <a:lnTo>
                    <a:pt x="219227" y="946073"/>
                  </a:lnTo>
                  <a:close/>
                </a:path>
                <a:path w="1190625" h="1092834">
                  <a:moveTo>
                    <a:pt x="223126" y="946886"/>
                  </a:moveTo>
                  <a:lnTo>
                    <a:pt x="222389" y="946010"/>
                  </a:lnTo>
                  <a:lnTo>
                    <a:pt x="221297" y="944714"/>
                  </a:lnTo>
                  <a:lnTo>
                    <a:pt x="219329" y="946010"/>
                  </a:lnTo>
                  <a:lnTo>
                    <a:pt x="220738" y="949782"/>
                  </a:lnTo>
                  <a:lnTo>
                    <a:pt x="223126" y="946886"/>
                  </a:lnTo>
                  <a:close/>
                </a:path>
                <a:path w="1190625" h="1092834">
                  <a:moveTo>
                    <a:pt x="227952" y="757364"/>
                  </a:moveTo>
                  <a:lnTo>
                    <a:pt x="225856" y="756234"/>
                  </a:lnTo>
                  <a:lnTo>
                    <a:pt x="224815" y="755662"/>
                  </a:lnTo>
                  <a:lnTo>
                    <a:pt x="224370" y="756513"/>
                  </a:lnTo>
                  <a:lnTo>
                    <a:pt x="224180" y="756958"/>
                  </a:lnTo>
                  <a:lnTo>
                    <a:pt x="225221" y="757491"/>
                  </a:lnTo>
                  <a:lnTo>
                    <a:pt x="227342" y="758558"/>
                  </a:lnTo>
                  <a:lnTo>
                    <a:pt x="227952" y="757364"/>
                  </a:lnTo>
                  <a:close/>
                </a:path>
                <a:path w="1190625" h="1092834">
                  <a:moveTo>
                    <a:pt x="256844" y="351142"/>
                  </a:moveTo>
                  <a:lnTo>
                    <a:pt x="255384" y="350710"/>
                  </a:lnTo>
                  <a:lnTo>
                    <a:pt x="252476" y="349808"/>
                  </a:lnTo>
                  <a:lnTo>
                    <a:pt x="252234" y="350608"/>
                  </a:lnTo>
                  <a:lnTo>
                    <a:pt x="252082" y="351015"/>
                  </a:lnTo>
                  <a:lnTo>
                    <a:pt x="254723" y="352120"/>
                  </a:lnTo>
                  <a:lnTo>
                    <a:pt x="256044" y="352691"/>
                  </a:lnTo>
                  <a:lnTo>
                    <a:pt x="256311" y="352196"/>
                  </a:lnTo>
                  <a:lnTo>
                    <a:pt x="256844" y="351142"/>
                  </a:lnTo>
                  <a:close/>
                </a:path>
                <a:path w="1190625" h="1092834">
                  <a:moveTo>
                    <a:pt x="270738" y="1001661"/>
                  </a:moveTo>
                  <a:lnTo>
                    <a:pt x="270725" y="1001255"/>
                  </a:lnTo>
                  <a:lnTo>
                    <a:pt x="269405" y="1001191"/>
                  </a:lnTo>
                  <a:lnTo>
                    <a:pt x="268084" y="1001153"/>
                  </a:lnTo>
                  <a:lnTo>
                    <a:pt x="266738" y="1001102"/>
                  </a:lnTo>
                  <a:lnTo>
                    <a:pt x="266725" y="1001636"/>
                  </a:lnTo>
                  <a:lnTo>
                    <a:pt x="266649" y="1002715"/>
                  </a:lnTo>
                  <a:lnTo>
                    <a:pt x="269392" y="1002576"/>
                  </a:lnTo>
                  <a:lnTo>
                    <a:pt x="270725" y="1002525"/>
                  </a:lnTo>
                  <a:lnTo>
                    <a:pt x="270738" y="1002106"/>
                  </a:lnTo>
                  <a:lnTo>
                    <a:pt x="270738" y="1001661"/>
                  </a:lnTo>
                  <a:close/>
                </a:path>
                <a:path w="1190625" h="1092834">
                  <a:moveTo>
                    <a:pt x="273621" y="479285"/>
                  </a:moveTo>
                  <a:lnTo>
                    <a:pt x="270370" y="479158"/>
                  </a:lnTo>
                  <a:lnTo>
                    <a:pt x="270395" y="479577"/>
                  </a:lnTo>
                  <a:lnTo>
                    <a:pt x="270370" y="480339"/>
                  </a:lnTo>
                  <a:lnTo>
                    <a:pt x="271449" y="480542"/>
                  </a:lnTo>
                  <a:lnTo>
                    <a:pt x="272453" y="480580"/>
                  </a:lnTo>
                  <a:lnTo>
                    <a:pt x="273456" y="480669"/>
                  </a:lnTo>
                  <a:lnTo>
                    <a:pt x="273494" y="480212"/>
                  </a:lnTo>
                  <a:lnTo>
                    <a:pt x="273545" y="479755"/>
                  </a:lnTo>
                  <a:lnTo>
                    <a:pt x="273621" y="479285"/>
                  </a:lnTo>
                  <a:close/>
                </a:path>
                <a:path w="1190625" h="1092834">
                  <a:moveTo>
                    <a:pt x="278625" y="763079"/>
                  </a:moveTo>
                  <a:lnTo>
                    <a:pt x="277799" y="760984"/>
                  </a:lnTo>
                  <a:lnTo>
                    <a:pt x="277393" y="759929"/>
                  </a:lnTo>
                  <a:lnTo>
                    <a:pt x="276377" y="760425"/>
                  </a:lnTo>
                  <a:lnTo>
                    <a:pt x="275882" y="760691"/>
                  </a:lnTo>
                  <a:lnTo>
                    <a:pt x="276440" y="761657"/>
                  </a:lnTo>
                  <a:lnTo>
                    <a:pt x="277012" y="762622"/>
                  </a:lnTo>
                  <a:lnTo>
                    <a:pt x="277571" y="763600"/>
                  </a:lnTo>
                  <a:lnTo>
                    <a:pt x="277939" y="763435"/>
                  </a:lnTo>
                  <a:lnTo>
                    <a:pt x="278282" y="763270"/>
                  </a:lnTo>
                  <a:lnTo>
                    <a:pt x="278625" y="763079"/>
                  </a:lnTo>
                  <a:close/>
                </a:path>
                <a:path w="1190625" h="1092834">
                  <a:moveTo>
                    <a:pt x="279857" y="158407"/>
                  </a:moveTo>
                  <a:lnTo>
                    <a:pt x="279057" y="157708"/>
                  </a:lnTo>
                  <a:lnTo>
                    <a:pt x="278625" y="157314"/>
                  </a:lnTo>
                  <a:lnTo>
                    <a:pt x="278142" y="156933"/>
                  </a:lnTo>
                  <a:lnTo>
                    <a:pt x="277698" y="157518"/>
                  </a:lnTo>
                  <a:lnTo>
                    <a:pt x="277050" y="158051"/>
                  </a:lnTo>
                  <a:lnTo>
                    <a:pt x="276834" y="158724"/>
                  </a:lnTo>
                  <a:lnTo>
                    <a:pt x="276758" y="159016"/>
                  </a:lnTo>
                  <a:lnTo>
                    <a:pt x="277774" y="160007"/>
                  </a:lnTo>
                  <a:lnTo>
                    <a:pt x="277952" y="159943"/>
                  </a:lnTo>
                  <a:lnTo>
                    <a:pt x="278587" y="159664"/>
                  </a:lnTo>
                  <a:lnTo>
                    <a:pt x="279133" y="159054"/>
                  </a:lnTo>
                  <a:lnTo>
                    <a:pt x="279857" y="158407"/>
                  </a:lnTo>
                  <a:close/>
                </a:path>
                <a:path w="1190625" h="1092834">
                  <a:moveTo>
                    <a:pt x="285305" y="1023810"/>
                  </a:moveTo>
                  <a:lnTo>
                    <a:pt x="284899" y="1023531"/>
                  </a:lnTo>
                  <a:lnTo>
                    <a:pt x="284480" y="1023213"/>
                  </a:lnTo>
                  <a:lnTo>
                    <a:pt x="284022" y="1022921"/>
                  </a:lnTo>
                  <a:lnTo>
                    <a:pt x="283044" y="1024343"/>
                  </a:lnTo>
                  <a:lnTo>
                    <a:pt x="282562" y="1025042"/>
                  </a:lnTo>
                  <a:lnTo>
                    <a:pt x="282841" y="1025258"/>
                  </a:lnTo>
                  <a:lnTo>
                    <a:pt x="283108" y="1025486"/>
                  </a:lnTo>
                  <a:lnTo>
                    <a:pt x="283375" y="1025702"/>
                  </a:lnTo>
                  <a:lnTo>
                    <a:pt x="284022" y="1025080"/>
                  </a:lnTo>
                  <a:lnTo>
                    <a:pt x="284670" y="1024432"/>
                  </a:lnTo>
                  <a:lnTo>
                    <a:pt x="285305" y="1023810"/>
                  </a:lnTo>
                  <a:close/>
                </a:path>
                <a:path w="1190625" h="1092834">
                  <a:moveTo>
                    <a:pt x="308254" y="449668"/>
                  </a:moveTo>
                  <a:lnTo>
                    <a:pt x="307936" y="449186"/>
                  </a:lnTo>
                  <a:lnTo>
                    <a:pt x="307251" y="448195"/>
                  </a:lnTo>
                  <a:lnTo>
                    <a:pt x="306095" y="449046"/>
                  </a:lnTo>
                  <a:lnTo>
                    <a:pt x="304927" y="449884"/>
                  </a:lnTo>
                  <a:lnTo>
                    <a:pt x="303771" y="450735"/>
                  </a:lnTo>
                  <a:lnTo>
                    <a:pt x="303987" y="451091"/>
                  </a:lnTo>
                  <a:lnTo>
                    <a:pt x="304203" y="451446"/>
                  </a:lnTo>
                  <a:lnTo>
                    <a:pt x="304457" y="451802"/>
                  </a:lnTo>
                  <a:lnTo>
                    <a:pt x="305727" y="451091"/>
                  </a:lnTo>
                  <a:lnTo>
                    <a:pt x="306984" y="450380"/>
                  </a:lnTo>
                  <a:lnTo>
                    <a:pt x="308254" y="449668"/>
                  </a:lnTo>
                  <a:close/>
                </a:path>
                <a:path w="1190625" h="1092834">
                  <a:moveTo>
                    <a:pt x="339229" y="487070"/>
                  </a:moveTo>
                  <a:lnTo>
                    <a:pt x="338759" y="486473"/>
                  </a:lnTo>
                  <a:lnTo>
                    <a:pt x="338353" y="485444"/>
                  </a:lnTo>
                  <a:lnTo>
                    <a:pt x="337350" y="486765"/>
                  </a:lnTo>
                  <a:lnTo>
                    <a:pt x="336715" y="487286"/>
                  </a:lnTo>
                  <a:lnTo>
                    <a:pt x="336778" y="487629"/>
                  </a:lnTo>
                  <a:lnTo>
                    <a:pt x="336892" y="488061"/>
                  </a:lnTo>
                  <a:lnTo>
                    <a:pt x="337591" y="488619"/>
                  </a:lnTo>
                  <a:lnTo>
                    <a:pt x="338035" y="488632"/>
                  </a:lnTo>
                  <a:lnTo>
                    <a:pt x="338429" y="488657"/>
                  </a:lnTo>
                  <a:lnTo>
                    <a:pt x="339115" y="488010"/>
                  </a:lnTo>
                  <a:lnTo>
                    <a:pt x="339166" y="487603"/>
                  </a:lnTo>
                  <a:lnTo>
                    <a:pt x="339229" y="487070"/>
                  </a:lnTo>
                  <a:close/>
                </a:path>
                <a:path w="1190625" h="1092834">
                  <a:moveTo>
                    <a:pt x="350672" y="568007"/>
                  </a:moveTo>
                  <a:lnTo>
                    <a:pt x="350583" y="567499"/>
                  </a:lnTo>
                  <a:lnTo>
                    <a:pt x="350520" y="566991"/>
                  </a:lnTo>
                  <a:lnTo>
                    <a:pt x="350418" y="566483"/>
                  </a:lnTo>
                  <a:lnTo>
                    <a:pt x="349059" y="566597"/>
                  </a:lnTo>
                  <a:lnTo>
                    <a:pt x="347649" y="566724"/>
                  </a:lnTo>
                  <a:lnTo>
                    <a:pt x="346290" y="566826"/>
                  </a:lnTo>
                  <a:lnTo>
                    <a:pt x="346379" y="568248"/>
                  </a:lnTo>
                  <a:lnTo>
                    <a:pt x="346430" y="568960"/>
                  </a:lnTo>
                  <a:lnTo>
                    <a:pt x="349262" y="568325"/>
                  </a:lnTo>
                  <a:lnTo>
                    <a:pt x="350672" y="568007"/>
                  </a:lnTo>
                  <a:close/>
                </a:path>
                <a:path w="1190625" h="1092834">
                  <a:moveTo>
                    <a:pt x="359410" y="709155"/>
                  </a:moveTo>
                  <a:lnTo>
                    <a:pt x="358800" y="706539"/>
                  </a:lnTo>
                  <a:lnTo>
                    <a:pt x="355765" y="706462"/>
                  </a:lnTo>
                  <a:lnTo>
                    <a:pt x="357149" y="707491"/>
                  </a:lnTo>
                  <a:lnTo>
                    <a:pt x="358101" y="708202"/>
                  </a:lnTo>
                  <a:lnTo>
                    <a:pt x="359410" y="709155"/>
                  </a:lnTo>
                  <a:close/>
                </a:path>
                <a:path w="1190625" h="1092834">
                  <a:moveTo>
                    <a:pt x="364109" y="143840"/>
                  </a:moveTo>
                  <a:lnTo>
                    <a:pt x="363245" y="143256"/>
                  </a:lnTo>
                  <a:lnTo>
                    <a:pt x="362508" y="142532"/>
                  </a:lnTo>
                  <a:lnTo>
                    <a:pt x="361911" y="143637"/>
                  </a:lnTo>
                  <a:lnTo>
                    <a:pt x="361378" y="144449"/>
                  </a:lnTo>
                  <a:lnTo>
                    <a:pt x="361035" y="145503"/>
                  </a:lnTo>
                  <a:lnTo>
                    <a:pt x="361962" y="146011"/>
                  </a:lnTo>
                  <a:lnTo>
                    <a:pt x="362445" y="146354"/>
                  </a:lnTo>
                  <a:lnTo>
                    <a:pt x="362991" y="145580"/>
                  </a:lnTo>
                  <a:lnTo>
                    <a:pt x="363626" y="144856"/>
                  </a:lnTo>
                  <a:lnTo>
                    <a:pt x="364109" y="143840"/>
                  </a:lnTo>
                  <a:close/>
                </a:path>
                <a:path w="1190625" h="1092834">
                  <a:moveTo>
                    <a:pt x="388124" y="351688"/>
                  </a:moveTo>
                  <a:lnTo>
                    <a:pt x="387819" y="350989"/>
                  </a:lnTo>
                  <a:lnTo>
                    <a:pt x="387629" y="350291"/>
                  </a:lnTo>
                  <a:lnTo>
                    <a:pt x="387045" y="351307"/>
                  </a:lnTo>
                  <a:lnTo>
                    <a:pt x="386435" y="352323"/>
                  </a:lnTo>
                  <a:lnTo>
                    <a:pt x="385826" y="353314"/>
                  </a:lnTo>
                  <a:lnTo>
                    <a:pt x="387311" y="353923"/>
                  </a:lnTo>
                  <a:lnTo>
                    <a:pt x="387591" y="353415"/>
                  </a:lnTo>
                  <a:lnTo>
                    <a:pt x="388086" y="352920"/>
                  </a:lnTo>
                  <a:lnTo>
                    <a:pt x="388124" y="351688"/>
                  </a:lnTo>
                  <a:close/>
                </a:path>
                <a:path w="1190625" h="1092834">
                  <a:moveTo>
                    <a:pt x="435356" y="429018"/>
                  </a:moveTo>
                  <a:lnTo>
                    <a:pt x="432562" y="428117"/>
                  </a:lnTo>
                  <a:lnTo>
                    <a:pt x="431139" y="427672"/>
                  </a:lnTo>
                  <a:lnTo>
                    <a:pt x="431012" y="427939"/>
                  </a:lnTo>
                  <a:lnTo>
                    <a:pt x="430771" y="428498"/>
                  </a:lnTo>
                  <a:lnTo>
                    <a:pt x="431469" y="428942"/>
                  </a:lnTo>
                  <a:lnTo>
                    <a:pt x="432092" y="429488"/>
                  </a:lnTo>
                  <a:lnTo>
                    <a:pt x="433552" y="430034"/>
                  </a:lnTo>
                  <a:lnTo>
                    <a:pt x="434352" y="429983"/>
                  </a:lnTo>
                  <a:lnTo>
                    <a:pt x="435127" y="430072"/>
                  </a:lnTo>
                  <a:lnTo>
                    <a:pt x="435190" y="429717"/>
                  </a:lnTo>
                  <a:lnTo>
                    <a:pt x="435292" y="429361"/>
                  </a:lnTo>
                  <a:lnTo>
                    <a:pt x="435356" y="429018"/>
                  </a:lnTo>
                  <a:close/>
                </a:path>
                <a:path w="1190625" h="1092834">
                  <a:moveTo>
                    <a:pt x="467715" y="284264"/>
                  </a:moveTo>
                  <a:lnTo>
                    <a:pt x="465988" y="284810"/>
                  </a:lnTo>
                  <a:lnTo>
                    <a:pt x="462178" y="286042"/>
                  </a:lnTo>
                  <a:lnTo>
                    <a:pt x="465277" y="289090"/>
                  </a:lnTo>
                  <a:lnTo>
                    <a:pt x="466572" y="286715"/>
                  </a:lnTo>
                  <a:lnTo>
                    <a:pt x="467715" y="284264"/>
                  </a:lnTo>
                  <a:close/>
                </a:path>
                <a:path w="1190625" h="1092834">
                  <a:moveTo>
                    <a:pt x="478282" y="697877"/>
                  </a:moveTo>
                  <a:lnTo>
                    <a:pt x="477634" y="696760"/>
                  </a:lnTo>
                  <a:lnTo>
                    <a:pt x="476275" y="694791"/>
                  </a:lnTo>
                  <a:lnTo>
                    <a:pt x="475729" y="695312"/>
                  </a:lnTo>
                  <a:lnTo>
                    <a:pt x="475157" y="695833"/>
                  </a:lnTo>
                  <a:lnTo>
                    <a:pt x="474624" y="696353"/>
                  </a:lnTo>
                  <a:lnTo>
                    <a:pt x="475564" y="697115"/>
                  </a:lnTo>
                  <a:lnTo>
                    <a:pt x="476478" y="697890"/>
                  </a:lnTo>
                  <a:lnTo>
                    <a:pt x="477456" y="698576"/>
                  </a:lnTo>
                  <a:lnTo>
                    <a:pt x="478282" y="697877"/>
                  </a:lnTo>
                  <a:close/>
                </a:path>
                <a:path w="1190625" h="1092834">
                  <a:moveTo>
                    <a:pt x="486537" y="695833"/>
                  </a:moveTo>
                  <a:lnTo>
                    <a:pt x="485775" y="695096"/>
                  </a:lnTo>
                  <a:lnTo>
                    <a:pt x="485228" y="694321"/>
                  </a:lnTo>
                  <a:lnTo>
                    <a:pt x="484327" y="694690"/>
                  </a:lnTo>
                  <a:lnTo>
                    <a:pt x="483603" y="695185"/>
                  </a:lnTo>
                  <a:lnTo>
                    <a:pt x="483019" y="696061"/>
                  </a:lnTo>
                  <a:lnTo>
                    <a:pt x="483514" y="696798"/>
                  </a:lnTo>
                  <a:lnTo>
                    <a:pt x="483704" y="697331"/>
                  </a:lnTo>
                  <a:lnTo>
                    <a:pt x="484530" y="696887"/>
                  </a:lnTo>
                  <a:lnTo>
                    <a:pt x="486537" y="695833"/>
                  </a:lnTo>
                  <a:close/>
                </a:path>
                <a:path w="1190625" h="1092834">
                  <a:moveTo>
                    <a:pt x="497967" y="565162"/>
                  </a:moveTo>
                  <a:lnTo>
                    <a:pt x="496887" y="564934"/>
                  </a:lnTo>
                  <a:lnTo>
                    <a:pt x="496316" y="564781"/>
                  </a:lnTo>
                  <a:lnTo>
                    <a:pt x="496049" y="565886"/>
                  </a:lnTo>
                  <a:lnTo>
                    <a:pt x="495782" y="566978"/>
                  </a:lnTo>
                  <a:lnTo>
                    <a:pt x="495515" y="568083"/>
                  </a:lnTo>
                  <a:lnTo>
                    <a:pt x="497230" y="568452"/>
                  </a:lnTo>
                  <a:lnTo>
                    <a:pt x="497497" y="567372"/>
                  </a:lnTo>
                  <a:lnTo>
                    <a:pt x="497789" y="566318"/>
                  </a:lnTo>
                  <a:lnTo>
                    <a:pt x="497967" y="565226"/>
                  </a:lnTo>
                  <a:close/>
                </a:path>
                <a:path w="1190625" h="1092834">
                  <a:moveTo>
                    <a:pt x="505155" y="1070330"/>
                  </a:moveTo>
                  <a:lnTo>
                    <a:pt x="505079" y="1069898"/>
                  </a:lnTo>
                  <a:lnTo>
                    <a:pt x="504977" y="1069022"/>
                  </a:lnTo>
                  <a:lnTo>
                    <a:pt x="503732" y="1069086"/>
                  </a:lnTo>
                  <a:lnTo>
                    <a:pt x="502475" y="1069149"/>
                  </a:lnTo>
                  <a:lnTo>
                    <a:pt x="501243" y="1069200"/>
                  </a:lnTo>
                  <a:lnTo>
                    <a:pt x="501243" y="1069771"/>
                  </a:lnTo>
                  <a:lnTo>
                    <a:pt x="501230" y="1070368"/>
                  </a:lnTo>
                  <a:lnTo>
                    <a:pt x="501230" y="1070952"/>
                  </a:lnTo>
                  <a:lnTo>
                    <a:pt x="505155" y="1070330"/>
                  </a:lnTo>
                  <a:close/>
                </a:path>
                <a:path w="1190625" h="1092834">
                  <a:moveTo>
                    <a:pt x="513334" y="302475"/>
                  </a:moveTo>
                  <a:lnTo>
                    <a:pt x="510997" y="298157"/>
                  </a:lnTo>
                  <a:lnTo>
                    <a:pt x="510641" y="298335"/>
                  </a:lnTo>
                  <a:lnTo>
                    <a:pt x="510298" y="298526"/>
                  </a:lnTo>
                  <a:lnTo>
                    <a:pt x="509943" y="298704"/>
                  </a:lnTo>
                  <a:lnTo>
                    <a:pt x="510679" y="300164"/>
                  </a:lnTo>
                  <a:lnTo>
                    <a:pt x="511454" y="301625"/>
                  </a:lnTo>
                  <a:lnTo>
                    <a:pt x="512191" y="303060"/>
                  </a:lnTo>
                  <a:lnTo>
                    <a:pt x="512940" y="302666"/>
                  </a:lnTo>
                  <a:lnTo>
                    <a:pt x="513334" y="302475"/>
                  </a:lnTo>
                  <a:close/>
                </a:path>
                <a:path w="1190625" h="1092834">
                  <a:moveTo>
                    <a:pt x="525373" y="657504"/>
                  </a:moveTo>
                  <a:lnTo>
                    <a:pt x="525310" y="656374"/>
                  </a:lnTo>
                  <a:lnTo>
                    <a:pt x="525272" y="655828"/>
                  </a:lnTo>
                  <a:lnTo>
                    <a:pt x="523189" y="655967"/>
                  </a:lnTo>
                  <a:lnTo>
                    <a:pt x="522160" y="656056"/>
                  </a:lnTo>
                  <a:lnTo>
                    <a:pt x="522147" y="656488"/>
                  </a:lnTo>
                  <a:lnTo>
                    <a:pt x="522109" y="657377"/>
                  </a:lnTo>
                  <a:lnTo>
                    <a:pt x="523189" y="657428"/>
                  </a:lnTo>
                  <a:lnTo>
                    <a:pt x="525373" y="657504"/>
                  </a:lnTo>
                  <a:close/>
                </a:path>
                <a:path w="1190625" h="1092834">
                  <a:moveTo>
                    <a:pt x="528091" y="1059091"/>
                  </a:moveTo>
                  <a:lnTo>
                    <a:pt x="527405" y="1058392"/>
                  </a:lnTo>
                  <a:lnTo>
                    <a:pt x="526834" y="1057592"/>
                  </a:lnTo>
                  <a:lnTo>
                    <a:pt x="525805" y="1058037"/>
                  </a:lnTo>
                  <a:lnTo>
                    <a:pt x="525043" y="1058659"/>
                  </a:lnTo>
                  <a:lnTo>
                    <a:pt x="524256" y="1059180"/>
                  </a:lnTo>
                  <a:lnTo>
                    <a:pt x="524700" y="1059751"/>
                  </a:lnTo>
                  <a:lnTo>
                    <a:pt x="525335" y="1060818"/>
                  </a:lnTo>
                  <a:lnTo>
                    <a:pt x="525538" y="1060742"/>
                  </a:lnTo>
                  <a:lnTo>
                    <a:pt x="526402" y="1060450"/>
                  </a:lnTo>
                  <a:lnTo>
                    <a:pt x="527113" y="1059789"/>
                  </a:lnTo>
                  <a:lnTo>
                    <a:pt x="528091" y="1059091"/>
                  </a:lnTo>
                  <a:close/>
                </a:path>
                <a:path w="1190625" h="1092834">
                  <a:moveTo>
                    <a:pt x="530936" y="57480"/>
                  </a:moveTo>
                  <a:lnTo>
                    <a:pt x="530758" y="57086"/>
                  </a:lnTo>
                  <a:lnTo>
                    <a:pt x="530390" y="56299"/>
                  </a:lnTo>
                  <a:lnTo>
                    <a:pt x="529145" y="56857"/>
                  </a:lnTo>
                  <a:lnTo>
                    <a:pt x="527900" y="57404"/>
                  </a:lnTo>
                  <a:lnTo>
                    <a:pt x="526643" y="57975"/>
                  </a:lnTo>
                  <a:lnTo>
                    <a:pt x="527050" y="58877"/>
                  </a:lnTo>
                  <a:lnTo>
                    <a:pt x="527253" y="59359"/>
                  </a:lnTo>
                  <a:lnTo>
                    <a:pt x="528497" y="58712"/>
                  </a:lnTo>
                  <a:lnTo>
                    <a:pt x="529742" y="58102"/>
                  </a:lnTo>
                  <a:lnTo>
                    <a:pt x="530936" y="57480"/>
                  </a:lnTo>
                  <a:close/>
                </a:path>
                <a:path w="1190625" h="1092834">
                  <a:moveTo>
                    <a:pt x="541693" y="383247"/>
                  </a:moveTo>
                  <a:lnTo>
                    <a:pt x="541451" y="382930"/>
                  </a:lnTo>
                  <a:lnTo>
                    <a:pt x="541248" y="382600"/>
                  </a:lnTo>
                  <a:lnTo>
                    <a:pt x="541020" y="382270"/>
                  </a:lnTo>
                  <a:lnTo>
                    <a:pt x="540194" y="382739"/>
                  </a:lnTo>
                  <a:lnTo>
                    <a:pt x="539343" y="383197"/>
                  </a:lnTo>
                  <a:lnTo>
                    <a:pt x="538518" y="383654"/>
                  </a:lnTo>
                  <a:lnTo>
                    <a:pt x="538759" y="384149"/>
                  </a:lnTo>
                  <a:lnTo>
                    <a:pt x="538975" y="384657"/>
                  </a:lnTo>
                  <a:lnTo>
                    <a:pt x="539203" y="385165"/>
                  </a:lnTo>
                  <a:lnTo>
                    <a:pt x="540029" y="384505"/>
                  </a:lnTo>
                  <a:lnTo>
                    <a:pt x="540867" y="383895"/>
                  </a:lnTo>
                  <a:lnTo>
                    <a:pt x="541693" y="383247"/>
                  </a:lnTo>
                  <a:close/>
                </a:path>
                <a:path w="1190625" h="1092834">
                  <a:moveTo>
                    <a:pt x="550608" y="678903"/>
                  </a:moveTo>
                  <a:lnTo>
                    <a:pt x="549046" y="678091"/>
                  </a:lnTo>
                  <a:lnTo>
                    <a:pt x="548157" y="677519"/>
                  </a:lnTo>
                  <a:lnTo>
                    <a:pt x="546773" y="677100"/>
                  </a:lnTo>
                  <a:lnTo>
                    <a:pt x="546150" y="677557"/>
                  </a:lnTo>
                  <a:lnTo>
                    <a:pt x="545299" y="677875"/>
                  </a:lnTo>
                  <a:lnTo>
                    <a:pt x="546252" y="680440"/>
                  </a:lnTo>
                  <a:lnTo>
                    <a:pt x="547700" y="680440"/>
                  </a:lnTo>
                  <a:lnTo>
                    <a:pt x="550608" y="678903"/>
                  </a:lnTo>
                  <a:close/>
                </a:path>
                <a:path w="1190625" h="1092834">
                  <a:moveTo>
                    <a:pt x="570903" y="52552"/>
                  </a:moveTo>
                  <a:lnTo>
                    <a:pt x="569264" y="49847"/>
                  </a:lnTo>
                  <a:lnTo>
                    <a:pt x="565340" y="50292"/>
                  </a:lnTo>
                  <a:lnTo>
                    <a:pt x="570903" y="52552"/>
                  </a:lnTo>
                  <a:close/>
                </a:path>
                <a:path w="1190625" h="1092834">
                  <a:moveTo>
                    <a:pt x="571906" y="774598"/>
                  </a:moveTo>
                  <a:lnTo>
                    <a:pt x="571830" y="774458"/>
                  </a:lnTo>
                  <a:lnTo>
                    <a:pt x="571538" y="773811"/>
                  </a:lnTo>
                  <a:lnTo>
                    <a:pt x="570979" y="773290"/>
                  </a:lnTo>
                  <a:lnTo>
                    <a:pt x="570331" y="772464"/>
                  </a:lnTo>
                  <a:lnTo>
                    <a:pt x="569709" y="773201"/>
                  </a:lnTo>
                  <a:lnTo>
                    <a:pt x="569010" y="773849"/>
                  </a:lnTo>
                  <a:lnTo>
                    <a:pt x="569468" y="774598"/>
                  </a:lnTo>
                  <a:lnTo>
                    <a:pt x="570014" y="775169"/>
                  </a:lnTo>
                  <a:lnTo>
                    <a:pt x="570661" y="775487"/>
                  </a:lnTo>
                  <a:lnTo>
                    <a:pt x="570865" y="775563"/>
                  </a:lnTo>
                  <a:lnTo>
                    <a:pt x="571906" y="774598"/>
                  </a:lnTo>
                  <a:close/>
                </a:path>
                <a:path w="1190625" h="1092834">
                  <a:moveTo>
                    <a:pt x="578904" y="57721"/>
                  </a:moveTo>
                  <a:lnTo>
                    <a:pt x="578891" y="57073"/>
                  </a:lnTo>
                  <a:lnTo>
                    <a:pt x="578891" y="56451"/>
                  </a:lnTo>
                  <a:lnTo>
                    <a:pt x="578878" y="55803"/>
                  </a:lnTo>
                  <a:lnTo>
                    <a:pt x="577634" y="55943"/>
                  </a:lnTo>
                  <a:lnTo>
                    <a:pt x="576376" y="56083"/>
                  </a:lnTo>
                  <a:lnTo>
                    <a:pt x="575119" y="56210"/>
                  </a:lnTo>
                  <a:lnTo>
                    <a:pt x="575144" y="56680"/>
                  </a:lnTo>
                  <a:lnTo>
                    <a:pt x="575170" y="57124"/>
                  </a:lnTo>
                  <a:lnTo>
                    <a:pt x="575195" y="57581"/>
                  </a:lnTo>
                  <a:lnTo>
                    <a:pt x="576427" y="57619"/>
                  </a:lnTo>
                  <a:lnTo>
                    <a:pt x="577672" y="57670"/>
                  </a:lnTo>
                  <a:lnTo>
                    <a:pt x="578904" y="57721"/>
                  </a:lnTo>
                  <a:close/>
                </a:path>
                <a:path w="1190625" h="1092834">
                  <a:moveTo>
                    <a:pt x="608736" y="585647"/>
                  </a:moveTo>
                  <a:lnTo>
                    <a:pt x="608711" y="585127"/>
                  </a:lnTo>
                  <a:lnTo>
                    <a:pt x="608647" y="584492"/>
                  </a:lnTo>
                  <a:lnTo>
                    <a:pt x="607961" y="583882"/>
                  </a:lnTo>
                  <a:lnTo>
                    <a:pt x="607212" y="582777"/>
                  </a:lnTo>
                  <a:lnTo>
                    <a:pt x="606564" y="583920"/>
                  </a:lnTo>
                  <a:lnTo>
                    <a:pt x="605802" y="584682"/>
                  </a:lnTo>
                  <a:lnTo>
                    <a:pt x="605955" y="585190"/>
                  </a:lnTo>
                  <a:lnTo>
                    <a:pt x="606107" y="585825"/>
                  </a:lnTo>
                  <a:lnTo>
                    <a:pt x="606996" y="586257"/>
                  </a:lnTo>
                  <a:lnTo>
                    <a:pt x="607568" y="586765"/>
                  </a:lnTo>
                  <a:lnTo>
                    <a:pt x="607987" y="586206"/>
                  </a:lnTo>
                  <a:lnTo>
                    <a:pt x="608736" y="585647"/>
                  </a:lnTo>
                  <a:close/>
                </a:path>
                <a:path w="1190625" h="1092834">
                  <a:moveTo>
                    <a:pt x="620750" y="41579"/>
                  </a:moveTo>
                  <a:lnTo>
                    <a:pt x="620534" y="39370"/>
                  </a:lnTo>
                  <a:lnTo>
                    <a:pt x="620420" y="38265"/>
                  </a:lnTo>
                  <a:lnTo>
                    <a:pt x="618782" y="38519"/>
                  </a:lnTo>
                  <a:lnTo>
                    <a:pt x="619074" y="39611"/>
                  </a:lnTo>
                  <a:lnTo>
                    <a:pt x="619391" y="40703"/>
                  </a:lnTo>
                  <a:lnTo>
                    <a:pt x="619721" y="41783"/>
                  </a:lnTo>
                  <a:lnTo>
                    <a:pt x="620064" y="41719"/>
                  </a:lnTo>
                  <a:lnTo>
                    <a:pt x="620750" y="41579"/>
                  </a:lnTo>
                  <a:close/>
                </a:path>
                <a:path w="1190625" h="1092834">
                  <a:moveTo>
                    <a:pt x="637095" y="15595"/>
                  </a:moveTo>
                  <a:lnTo>
                    <a:pt x="636892" y="14592"/>
                  </a:lnTo>
                  <a:lnTo>
                    <a:pt x="636981" y="12128"/>
                  </a:lnTo>
                  <a:lnTo>
                    <a:pt x="635292" y="14401"/>
                  </a:lnTo>
                  <a:lnTo>
                    <a:pt x="634530" y="15392"/>
                  </a:lnTo>
                  <a:lnTo>
                    <a:pt x="633793" y="16395"/>
                  </a:lnTo>
                  <a:lnTo>
                    <a:pt x="634809" y="17513"/>
                  </a:lnTo>
                  <a:lnTo>
                    <a:pt x="635469" y="17119"/>
                  </a:lnTo>
                  <a:lnTo>
                    <a:pt x="636447" y="16878"/>
                  </a:lnTo>
                  <a:lnTo>
                    <a:pt x="637095" y="15595"/>
                  </a:lnTo>
                  <a:close/>
                </a:path>
                <a:path w="1190625" h="1092834">
                  <a:moveTo>
                    <a:pt x="645629" y="834542"/>
                  </a:moveTo>
                  <a:lnTo>
                    <a:pt x="644753" y="834301"/>
                  </a:lnTo>
                  <a:lnTo>
                    <a:pt x="643864" y="833882"/>
                  </a:lnTo>
                  <a:lnTo>
                    <a:pt x="642315" y="833882"/>
                  </a:lnTo>
                  <a:lnTo>
                    <a:pt x="641629" y="834415"/>
                  </a:lnTo>
                  <a:lnTo>
                    <a:pt x="640956" y="834720"/>
                  </a:lnTo>
                  <a:lnTo>
                    <a:pt x="641375" y="835380"/>
                  </a:lnTo>
                  <a:lnTo>
                    <a:pt x="641654" y="836295"/>
                  </a:lnTo>
                  <a:lnTo>
                    <a:pt x="642251" y="836587"/>
                  </a:lnTo>
                  <a:lnTo>
                    <a:pt x="642759" y="836853"/>
                  </a:lnTo>
                  <a:lnTo>
                    <a:pt x="643623" y="836434"/>
                  </a:lnTo>
                  <a:lnTo>
                    <a:pt x="644347" y="836307"/>
                  </a:lnTo>
                  <a:lnTo>
                    <a:pt x="644766" y="835723"/>
                  </a:lnTo>
                  <a:lnTo>
                    <a:pt x="645210" y="835139"/>
                  </a:lnTo>
                  <a:lnTo>
                    <a:pt x="645629" y="834542"/>
                  </a:lnTo>
                  <a:close/>
                </a:path>
                <a:path w="1190625" h="1092834">
                  <a:moveTo>
                    <a:pt x="669607" y="291312"/>
                  </a:moveTo>
                  <a:lnTo>
                    <a:pt x="668045" y="291465"/>
                  </a:lnTo>
                  <a:lnTo>
                    <a:pt x="667194" y="292125"/>
                  </a:lnTo>
                  <a:lnTo>
                    <a:pt x="666750" y="292989"/>
                  </a:lnTo>
                  <a:lnTo>
                    <a:pt x="666457" y="293649"/>
                  </a:lnTo>
                  <a:lnTo>
                    <a:pt x="666661" y="294551"/>
                  </a:lnTo>
                  <a:lnTo>
                    <a:pt x="666623" y="295351"/>
                  </a:lnTo>
                  <a:lnTo>
                    <a:pt x="666965" y="295465"/>
                  </a:lnTo>
                  <a:lnTo>
                    <a:pt x="667334" y="295554"/>
                  </a:lnTo>
                  <a:lnTo>
                    <a:pt x="667689" y="295681"/>
                  </a:lnTo>
                  <a:lnTo>
                    <a:pt x="668985" y="292760"/>
                  </a:lnTo>
                  <a:lnTo>
                    <a:pt x="669607" y="291312"/>
                  </a:lnTo>
                  <a:close/>
                </a:path>
                <a:path w="1190625" h="1092834">
                  <a:moveTo>
                    <a:pt x="688797" y="531202"/>
                  </a:moveTo>
                  <a:lnTo>
                    <a:pt x="688390" y="530288"/>
                  </a:lnTo>
                  <a:lnTo>
                    <a:pt x="688213" y="528967"/>
                  </a:lnTo>
                  <a:lnTo>
                    <a:pt x="687019" y="529691"/>
                  </a:lnTo>
                  <a:lnTo>
                    <a:pt x="686054" y="529920"/>
                  </a:lnTo>
                  <a:lnTo>
                    <a:pt x="685647" y="530999"/>
                  </a:lnTo>
                  <a:lnTo>
                    <a:pt x="686257" y="531812"/>
                  </a:lnTo>
                  <a:lnTo>
                    <a:pt x="686523" y="532511"/>
                  </a:lnTo>
                  <a:lnTo>
                    <a:pt x="687197" y="532231"/>
                  </a:lnTo>
                  <a:lnTo>
                    <a:pt x="688162" y="532142"/>
                  </a:lnTo>
                  <a:lnTo>
                    <a:pt x="688505" y="531647"/>
                  </a:lnTo>
                  <a:lnTo>
                    <a:pt x="688797" y="531202"/>
                  </a:lnTo>
                  <a:close/>
                </a:path>
                <a:path w="1190625" h="1092834">
                  <a:moveTo>
                    <a:pt x="705142" y="831189"/>
                  </a:moveTo>
                  <a:lnTo>
                    <a:pt x="703668" y="830745"/>
                  </a:lnTo>
                  <a:lnTo>
                    <a:pt x="703059" y="830427"/>
                  </a:lnTo>
                  <a:lnTo>
                    <a:pt x="702398" y="830402"/>
                  </a:lnTo>
                  <a:lnTo>
                    <a:pt x="701865" y="830376"/>
                  </a:lnTo>
                  <a:lnTo>
                    <a:pt x="701268" y="830668"/>
                  </a:lnTo>
                  <a:lnTo>
                    <a:pt x="700735" y="830821"/>
                  </a:lnTo>
                  <a:lnTo>
                    <a:pt x="701103" y="831430"/>
                  </a:lnTo>
                  <a:lnTo>
                    <a:pt x="701395" y="832192"/>
                  </a:lnTo>
                  <a:lnTo>
                    <a:pt x="702183" y="832751"/>
                  </a:lnTo>
                  <a:lnTo>
                    <a:pt x="702945" y="832180"/>
                  </a:lnTo>
                  <a:lnTo>
                    <a:pt x="705142" y="831189"/>
                  </a:lnTo>
                  <a:close/>
                </a:path>
                <a:path w="1190625" h="1092834">
                  <a:moveTo>
                    <a:pt x="709053" y="826744"/>
                  </a:moveTo>
                  <a:lnTo>
                    <a:pt x="708990" y="826338"/>
                  </a:lnTo>
                  <a:lnTo>
                    <a:pt x="708888" y="825931"/>
                  </a:lnTo>
                  <a:lnTo>
                    <a:pt x="708825" y="825525"/>
                  </a:lnTo>
                  <a:lnTo>
                    <a:pt x="707707" y="825766"/>
                  </a:lnTo>
                  <a:lnTo>
                    <a:pt x="706602" y="826046"/>
                  </a:lnTo>
                  <a:lnTo>
                    <a:pt x="705497" y="826300"/>
                  </a:lnTo>
                  <a:lnTo>
                    <a:pt x="705586" y="826668"/>
                  </a:lnTo>
                  <a:lnTo>
                    <a:pt x="705662" y="827024"/>
                  </a:lnTo>
                  <a:lnTo>
                    <a:pt x="705726" y="827392"/>
                  </a:lnTo>
                  <a:lnTo>
                    <a:pt x="706843" y="827163"/>
                  </a:lnTo>
                  <a:lnTo>
                    <a:pt x="709053" y="826744"/>
                  </a:lnTo>
                  <a:close/>
                </a:path>
                <a:path w="1190625" h="1092834">
                  <a:moveTo>
                    <a:pt x="725792" y="67487"/>
                  </a:moveTo>
                  <a:lnTo>
                    <a:pt x="725030" y="66522"/>
                  </a:lnTo>
                  <a:lnTo>
                    <a:pt x="724192" y="66738"/>
                  </a:lnTo>
                  <a:lnTo>
                    <a:pt x="723633" y="67233"/>
                  </a:lnTo>
                  <a:lnTo>
                    <a:pt x="723036" y="67602"/>
                  </a:lnTo>
                  <a:lnTo>
                    <a:pt x="723417" y="68046"/>
                  </a:lnTo>
                  <a:lnTo>
                    <a:pt x="723798" y="68491"/>
                  </a:lnTo>
                  <a:lnTo>
                    <a:pt x="724293" y="69062"/>
                  </a:lnTo>
                  <a:lnTo>
                    <a:pt x="724890" y="68580"/>
                  </a:lnTo>
                  <a:lnTo>
                    <a:pt x="725589" y="68287"/>
                  </a:lnTo>
                  <a:lnTo>
                    <a:pt x="725716" y="67843"/>
                  </a:lnTo>
                  <a:lnTo>
                    <a:pt x="725792" y="67487"/>
                  </a:lnTo>
                  <a:close/>
                </a:path>
                <a:path w="1190625" h="1092834">
                  <a:moveTo>
                    <a:pt x="752170" y="40665"/>
                  </a:moveTo>
                  <a:lnTo>
                    <a:pt x="752157" y="40093"/>
                  </a:lnTo>
                  <a:lnTo>
                    <a:pt x="752132" y="39497"/>
                  </a:lnTo>
                  <a:lnTo>
                    <a:pt x="752119" y="38912"/>
                  </a:lnTo>
                  <a:lnTo>
                    <a:pt x="750824" y="39192"/>
                  </a:lnTo>
                  <a:lnTo>
                    <a:pt x="748271" y="39776"/>
                  </a:lnTo>
                  <a:lnTo>
                    <a:pt x="748347" y="40144"/>
                  </a:lnTo>
                  <a:lnTo>
                    <a:pt x="748385" y="40525"/>
                  </a:lnTo>
                  <a:lnTo>
                    <a:pt x="748461" y="40906"/>
                  </a:lnTo>
                  <a:lnTo>
                    <a:pt x="749693" y="40830"/>
                  </a:lnTo>
                  <a:lnTo>
                    <a:pt x="750951" y="40754"/>
                  </a:lnTo>
                  <a:lnTo>
                    <a:pt x="752170" y="40665"/>
                  </a:lnTo>
                  <a:close/>
                </a:path>
                <a:path w="1190625" h="1092834">
                  <a:moveTo>
                    <a:pt x="778840" y="257987"/>
                  </a:moveTo>
                  <a:lnTo>
                    <a:pt x="778725" y="256959"/>
                  </a:lnTo>
                  <a:lnTo>
                    <a:pt x="778167" y="256336"/>
                  </a:lnTo>
                  <a:lnTo>
                    <a:pt x="777532" y="255193"/>
                  </a:lnTo>
                  <a:lnTo>
                    <a:pt x="776706" y="256286"/>
                  </a:lnTo>
                  <a:lnTo>
                    <a:pt x="776249" y="256870"/>
                  </a:lnTo>
                  <a:lnTo>
                    <a:pt x="775804" y="257467"/>
                  </a:lnTo>
                  <a:lnTo>
                    <a:pt x="776401" y="257937"/>
                  </a:lnTo>
                  <a:lnTo>
                    <a:pt x="776960" y="258546"/>
                  </a:lnTo>
                  <a:lnTo>
                    <a:pt x="777925" y="258838"/>
                  </a:lnTo>
                  <a:lnTo>
                    <a:pt x="778840" y="257987"/>
                  </a:lnTo>
                  <a:close/>
                </a:path>
                <a:path w="1190625" h="1092834">
                  <a:moveTo>
                    <a:pt x="781596" y="1091488"/>
                  </a:moveTo>
                  <a:lnTo>
                    <a:pt x="780986" y="1090345"/>
                  </a:lnTo>
                  <a:lnTo>
                    <a:pt x="780389" y="1089202"/>
                  </a:lnTo>
                  <a:lnTo>
                    <a:pt x="779767" y="1088059"/>
                  </a:lnTo>
                  <a:lnTo>
                    <a:pt x="779322" y="1088326"/>
                  </a:lnTo>
                  <a:lnTo>
                    <a:pt x="778408" y="1088834"/>
                  </a:lnTo>
                  <a:lnTo>
                    <a:pt x="779043" y="1089977"/>
                  </a:lnTo>
                  <a:lnTo>
                    <a:pt x="779691" y="1091107"/>
                  </a:lnTo>
                  <a:lnTo>
                    <a:pt x="780364" y="1092225"/>
                  </a:lnTo>
                  <a:lnTo>
                    <a:pt x="780770" y="1091971"/>
                  </a:lnTo>
                  <a:lnTo>
                    <a:pt x="781596" y="1091488"/>
                  </a:lnTo>
                  <a:close/>
                </a:path>
                <a:path w="1190625" h="1092834">
                  <a:moveTo>
                    <a:pt x="805738" y="1074381"/>
                  </a:moveTo>
                  <a:lnTo>
                    <a:pt x="805332" y="1073645"/>
                  </a:lnTo>
                  <a:lnTo>
                    <a:pt x="804811" y="1073035"/>
                  </a:lnTo>
                  <a:lnTo>
                    <a:pt x="804189" y="1072692"/>
                  </a:lnTo>
                  <a:lnTo>
                    <a:pt x="804011" y="1072578"/>
                  </a:lnTo>
                  <a:lnTo>
                    <a:pt x="803338" y="1073289"/>
                  </a:lnTo>
                  <a:lnTo>
                    <a:pt x="802551" y="1073886"/>
                  </a:lnTo>
                  <a:lnTo>
                    <a:pt x="803402" y="1074534"/>
                  </a:lnTo>
                  <a:lnTo>
                    <a:pt x="803948" y="1075080"/>
                  </a:lnTo>
                  <a:lnTo>
                    <a:pt x="804824" y="1075385"/>
                  </a:lnTo>
                  <a:lnTo>
                    <a:pt x="805738" y="1074381"/>
                  </a:lnTo>
                  <a:close/>
                </a:path>
                <a:path w="1190625" h="1092834">
                  <a:moveTo>
                    <a:pt x="836180" y="1047788"/>
                  </a:moveTo>
                  <a:lnTo>
                    <a:pt x="835469" y="1046480"/>
                  </a:lnTo>
                  <a:lnTo>
                    <a:pt x="832243" y="1046137"/>
                  </a:lnTo>
                  <a:lnTo>
                    <a:pt x="833577" y="1048092"/>
                  </a:lnTo>
                  <a:lnTo>
                    <a:pt x="834364" y="1049248"/>
                  </a:lnTo>
                  <a:lnTo>
                    <a:pt x="835139" y="1050429"/>
                  </a:lnTo>
                  <a:lnTo>
                    <a:pt x="836180" y="1047788"/>
                  </a:lnTo>
                  <a:close/>
                </a:path>
                <a:path w="1190625" h="1092834">
                  <a:moveTo>
                    <a:pt x="841324" y="450494"/>
                  </a:moveTo>
                  <a:lnTo>
                    <a:pt x="837806" y="450367"/>
                  </a:lnTo>
                  <a:lnTo>
                    <a:pt x="837806" y="450811"/>
                  </a:lnTo>
                  <a:lnTo>
                    <a:pt x="837819" y="451269"/>
                  </a:lnTo>
                  <a:lnTo>
                    <a:pt x="837819" y="451700"/>
                  </a:lnTo>
                  <a:lnTo>
                    <a:pt x="839000" y="451637"/>
                  </a:lnTo>
                  <a:lnTo>
                    <a:pt x="841324" y="451535"/>
                  </a:lnTo>
                  <a:lnTo>
                    <a:pt x="841324" y="450494"/>
                  </a:lnTo>
                  <a:close/>
                </a:path>
                <a:path w="1190625" h="1092834">
                  <a:moveTo>
                    <a:pt x="867803" y="2501"/>
                  </a:moveTo>
                  <a:lnTo>
                    <a:pt x="866178" y="749"/>
                  </a:lnTo>
                  <a:lnTo>
                    <a:pt x="864920" y="0"/>
                  </a:lnTo>
                  <a:lnTo>
                    <a:pt x="862787" y="1778"/>
                  </a:lnTo>
                  <a:lnTo>
                    <a:pt x="864247" y="4000"/>
                  </a:lnTo>
                  <a:lnTo>
                    <a:pt x="865568" y="4292"/>
                  </a:lnTo>
                  <a:lnTo>
                    <a:pt x="867803" y="2501"/>
                  </a:lnTo>
                  <a:close/>
                </a:path>
                <a:path w="1190625" h="1092834">
                  <a:moveTo>
                    <a:pt x="872490" y="775385"/>
                  </a:moveTo>
                  <a:lnTo>
                    <a:pt x="872337" y="774979"/>
                  </a:lnTo>
                  <a:lnTo>
                    <a:pt x="872020" y="774179"/>
                  </a:lnTo>
                  <a:lnTo>
                    <a:pt x="870699" y="774687"/>
                  </a:lnTo>
                  <a:lnTo>
                    <a:pt x="868070" y="775677"/>
                  </a:lnTo>
                  <a:lnTo>
                    <a:pt x="868222" y="776122"/>
                  </a:lnTo>
                  <a:lnTo>
                    <a:pt x="868565" y="776998"/>
                  </a:lnTo>
                  <a:lnTo>
                    <a:pt x="869886" y="776465"/>
                  </a:lnTo>
                  <a:lnTo>
                    <a:pt x="871181" y="775919"/>
                  </a:lnTo>
                  <a:lnTo>
                    <a:pt x="872490" y="775385"/>
                  </a:lnTo>
                  <a:close/>
                </a:path>
                <a:path w="1190625" h="1092834">
                  <a:moveTo>
                    <a:pt x="879830" y="125209"/>
                  </a:moveTo>
                  <a:lnTo>
                    <a:pt x="879335" y="124231"/>
                  </a:lnTo>
                  <a:lnTo>
                    <a:pt x="878281" y="122428"/>
                  </a:lnTo>
                  <a:lnTo>
                    <a:pt x="877824" y="122720"/>
                  </a:lnTo>
                  <a:lnTo>
                    <a:pt x="877379" y="123024"/>
                  </a:lnTo>
                  <a:lnTo>
                    <a:pt x="876909" y="123329"/>
                  </a:lnTo>
                  <a:lnTo>
                    <a:pt x="877570" y="124142"/>
                  </a:lnTo>
                  <a:lnTo>
                    <a:pt x="878205" y="124968"/>
                  </a:lnTo>
                  <a:lnTo>
                    <a:pt x="878903" y="125730"/>
                  </a:lnTo>
                  <a:lnTo>
                    <a:pt x="879830" y="125209"/>
                  </a:lnTo>
                  <a:close/>
                </a:path>
                <a:path w="1190625" h="1092834">
                  <a:moveTo>
                    <a:pt x="883602" y="117449"/>
                  </a:moveTo>
                  <a:lnTo>
                    <a:pt x="882840" y="115938"/>
                  </a:lnTo>
                  <a:lnTo>
                    <a:pt x="881837" y="116459"/>
                  </a:lnTo>
                  <a:lnTo>
                    <a:pt x="880757" y="116903"/>
                  </a:lnTo>
                  <a:lnTo>
                    <a:pt x="879779" y="117538"/>
                  </a:lnTo>
                  <a:lnTo>
                    <a:pt x="880173" y="118579"/>
                  </a:lnTo>
                  <a:lnTo>
                    <a:pt x="880364" y="119138"/>
                  </a:lnTo>
                  <a:lnTo>
                    <a:pt x="882535" y="118021"/>
                  </a:lnTo>
                  <a:lnTo>
                    <a:pt x="883602" y="117449"/>
                  </a:lnTo>
                  <a:close/>
                </a:path>
                <a:path w="1190625" h="1092834">
                  <a:moveTo>
                    <a:pt x="934173" y="464794"/>
                  </a:moveTo>
                  <a:lnTo>
                    <a:pt x="933780" y="464477"/>
                  </a:lnTo>
                  <a:lnTo>
                    <a:pt x="933386" y="464159"/>
                  </a:lnTo>
                  <a:lnTo>
                    <a:pt x="932980" y="463854"/>
                  </a:lnTo>
                  <a:lnTo>
                    <a:pt x="931443" y="465848"/>
                  </a:lnTo>
                  <a:lnTo>
                    <a:pt x="930656" y="466826"/>
                  </a:lnTo>
                  <a:lnTo>
                    <a:pt x="930960" y="467067"/>
                  </a:lnTo>
                  <a:lnTo>
                    <a:pt x="931621" y="467575"/>
                  </a:lnTo>
                  <a:lnTo>
                    <a:pt x="932484" y="466636"/>
                  </a:lnTo>
                  <a:lnTo>
                    <a:pt x="933310" y="465734"/>
                  </a:lnTo>
                  <a:lnTo>
                    <a:pt x="934173" y="464794"/>
                  </a:lnTo>
                  <a:close/>
                </a:path>
                <a:path w="1190625" h="1092834">
                  <a:moveTo>
                    <a:pt x="943648" y="416598"/>
                  </a:moveTo>
                  <a:lnTo>
                    <a:pt x="938999" y="415544"/>
                  </a:lnTo>
                  <a:lnTo>
                    <a:pt x="938936" y="416026"/>
                  </a:lnTo>
                  <a:lnTo>
                    <a:pt x="938809" y="416991"/>
                  </a:lnTo>
                  <a:lnTo>
                    <a:pt x="943330" y="417995"/>
                  </a:lnTo>
                  <a:lnTo>
                    <a:pt x="943444" y="417537"/>
                  </a:lnTo>
                  <a:lnTo>
                    <a:pt x="943533" y="417055"/>
                  </a:lnTo>
                  <a:lnTo>
                    <a:pt x="943648" y="416598"/>
                  </a:lnTo>
                  <a:close/>
                </a:path>
                <a:path w="1190625" h="1092834">
                  <a:moveTo>
                    <a:pt x="951725" y="373151"/>
                  </a:moveTo>
                  <a:lnTo>
                    <a:pt x="951230" y="372262"/>
                  </a:lnTo>
                  <a:lnTo>
                    <a:pt x="950899" y="370878"/>
                  </a:lnTo>
                  <a:lnTo>
                    <a:pt x="949769" y="371856"/>
                  </a:lnTo>
                  <a:lnTo>
                    <a:pt x="948893" y="372275"/>
                  </a:lnTo>
                  <a:lnTo>
                    <a:pt x="948499" y="373380"/>
                  </a:lnTo>
                  <a:lnTo>
                    <a:pt x="949198" y="374154"/>
                  </a:lnTo>
                  <a:lnTo>
                    <a:pt x="949515" y="374802"/>
                  </a:lnTo>
                  <a:lnTo>
                    <a:pt x="950201" y="374434"/>
                  </a:lnTo>
                  <a:lnTo>
                    <a:pt x="951179" y="374205"/>
                  </a:lnTo>
                  <a:lnTo>
                    <a:pt x="951725" y="373151"/>
                  </a:lnTo>
                  <a:close/>
                </a:path>
                <a:path w="1190625" h="1092834">
                  <a:moveTo>
                    <a:pt x="959624" y="351345"/>
                  </a:moveTo>
                  <a:lnTo>
                    <a:pt x="959040" y="351167"/>
                  </a:lnTo>
                  <a:lnTo>
                    <a:pt x="958481" y="350926"/>
                  </a:lnTo>
                  <a:lnTo>
                    <a:pt x="957897" y="350888"/>
                  </a:lnTo>
                  <a:lnTo>
                    <a:pt x="957770" y="350888"/>
                  </a:lnTo>
                  <a:lnTo>
                    <a:pt x="957567" y="351574"/>
                  </a:lnTo>
                  <a:lnTo>
                    <a:pt x="957287" y="352158"/>
                  </a:lnTo>
                  <a:lnTo>
                    <a:pt x="957910" y="352247"/>
                  </a:lnTo>
                  <a:lnTo>
                    <a:pt x="958507" y="352475"/>
                  </a:lnTo>
                  <a:lnTo>
                    <a:pt x="959040" y="352361"/>
                  </a:lnTo>
                  <a:lnTo>
                    <a:pt x="959294" y="352336"/>
                  </a:lnTo>
                  <a:lnTo>
                    <a:pt x="959446" y="351701"/>
                  </a:lnTo>
                  <a:lnTo>
                    <a:pt x="959624" y="351345"/>
                  </a:lnTo>
                  <a:close/>
                </a:path>
                <a:path w="1190625" h="1092834">
                  <a:moveTo>
                    <a:pt x="966812" y="759955"/>
                  </a:moveTo>
                  <a:lnTo>
                    <a:pt x="966038" y="759244"/>
                  </a:lnTo>
                  <a:lnTo>
                    <a:pt x="965212" y="757872"/>
                  </a:lnTo>
                  <a:lnTo>
                    <a:pt x="964526" y="759333"/>
                  </a:lnTo>
                  <a:lnTo>
                    <a:pt x="963993" y="760006"/>
                  </a:lnTo>
                  <a:lnTo>
                    <a:pt x="963980" y="761161"/>
                  </a:lnTo>
                  <a:lnTo>
                    <a:pt x="964704" y="761631"/>
                  </a:lnTo>
                  <a:lnTo>
                    <a:pt x="965098" y="762114"/>
                  </a:lnTo>
                  <a:lnTo>
                    <a:pt x="965657" y="761580"/>
                  </a:lnTo>
                  <a:lnTo>
                    <a:pt x="966558" y="761123"/>
                  </a:lnTo>
                  <a:lnTo>
                    <a:pt x="966711" y="760488"/>
                  </a:lnTo>
                  <a:lnTo>
                    <a:pt x="966812" y="759955"/>
                  </a:lnTo>
                  <a:close/>
                </a:path>
                <a:path w="1190625" h="1092834">
                  <a:moveTo>
                    <a:pt x="970064" y="993698"/>
                  </a:moveTo>
                  <a:lnTo>
                    <a:pt x="969848" y="992784"/>
                  </a:lnTo>
                  <a:lnTo>
                    <a:pt x="969645" y="991870"/>
                  </a:lnTo>
                  <a:lnTo>
                    <a:pt x="969365" y="990981"/>
                  </a:lnTo>
                  <a:lnTo>
                    <a:pt x="968273" y="991095"/>
                  </a:lnTo>
                  <a:lnTo>
                    <a:pt x="968273" y="992073"/>
                  </a:lnTo>
                  <a:lnTo>
                    <a:pt x="968387" y="992974"/>
                  </a:lnTo>
                  <a:lnTo>
                    <a:pt x="968438" y="993876"/>
                  </a:lnTo>
                  <a:lnTo>
                    <a:pt x="968984" y="993825"/>
                  </a:lnTo>
                  <a:lnTo>
                    <a:pt x="969518" y="993749"/>
                  </a:lnTo>
                  <a:lnTo>
                    <a:pt x="970064" y="993698"/>
                  </a:lnTo>
                  <a:close/>
                </a:path>
                <a:path w="1190625" h="1092834">
                  <a:moveTo>
                    <a:pt x="974598" y="438835"/>
                  </a:moveTo>
                  <a:lnTo>
                    <a:pt x="973188" y="439013"/>
                  </a:lnTo>
                  <a:lnTo>
                    <a:pt x="971765" y="439166"/>
                  </a:lnTo>
                  <a:lnTo>
                    <a:pt x="970356" y="439356"/>
                  </a:lnTo>
                  <a:lnTo>
                    <a:pt x="970394" y="439851"/>
                  </a:lnTo>
                  <a:lnTo>
                    <a:pt x="970432" y="440385"/>
                  </a:lnTo>
                  <a:lnTo>
                    <a:pt x="970470" y="440905"/>
                  </a:lnTo>
                  <a:lnTo>
                    <a:pt x="971804" y="440804"/>
                  </a:lnTo>
                  <a:lnTo>
                    <a:pt x="973175" y="440753"/>
                  </a:lnTo>
                  <a:lnTo>
                    <a:pt x="974509" y="440677"/>
                  </a:lnTo>
                  <a:lnTo>
                    <a:pt x="974547" y="440055"/>
                  </a:lnTo>
                  <a:lnTo>
                    <a:pt x="974559" y="439445"/>
                  </a:lnTo>
                  <a:lnTo>
                    <a:pt x="974598" y="438835"/>
                  </a:lnTo>
                  <a:close/>
                </a:path>
                <a:path w="1190625" h="1092834">
                  <a:moveTo>
                    <a:pt x="975233" y="691921"/>
                  </a:moveTo>
                  <a:lnTo>
                    <a:pt x="970457" y="689419"/>
                  </a:lnTo>
                  <a:lnTo>
                    <a:pt x="969924" y="690486"/>
                  </a:lnTo>
                  <a:lnTo>
                    <a:pt x="969645" y="691019"/>
                  </a:lnTo>
                  <a:lnTo>
                    <a:pt x="973023" y="692391"/>
                  </a:lnTo>
                  <a:lnTo>
                    <a:pt x="974699" y="693064"/>
                  </a:lnTo>
                  <a:lnTo>
                    <a:pt x="975067" y="692315"/>
                  </a:lnTo>
                  <a:lnTo>
                    <a:pt x="975233" y="691921"/>
                  </a:lnTo>
                  <a:close/>
                </a:path>
                <a:path w="1190625" h="1092834">
                  <a:moveTo>
                    <a:pt x="976680" y="573900"/>
                  </a:moveTo>
                  <a:lnTo>
                    <a:pt x="976630" y="573532"/>
                  </a:lnTo>
                  <a:lnTo>
                    <a:pt x="976604" y="573163"/>
                  </a:lnTo>
                  <a:lnTo>
                    <a:pt x="976579" y="572770"/>
                  </a:lnTo>
                  <a:lnTo>
                    <a:pt x="975055" y="573176"/>
                  </a:lnTo>
                  <a:lnTo>
                    <a:pt x="973505" y="573582"/>
                  </a:lnTo>
                  <a:lnTo>
                    <a:pt x="971981" y="573989"/>
                  </a:lnTo>
                  <a:lnTo>
                    <a:pt x="972210" y="574763"/>
                  </a:lnTo>
                  <a:lnTo>
                    <a:pt x="972337" y="575144"/>
                  </a:lnTo>
                  <a:lnTo>
                    <a:pt x="976680" y="573900"/>
                  </a:lnTo>
                  <a:close/>
                </a:path>
                <a:path w="1190625" h="1092834">
                  <a:moveTo>
                    <a:pt x="1011847" y="534543"/>
                  </a:moveTo>
                  <a:lnTo>
                    <a:pt x="1011377" y="531126"/>
                  </a:lnTo>
                  <a:lnTo>
                    <a:pt x="1010894" y="529717"/>
                  </a:lnTo>
                  <a:lnTo>
                    <a:pt x="1007567" y="530402"/>
                  </a:lnTo>
                  <a:lnTo>
                    <a:pt x="1008989" y="531799"/>
                  </a:lnTo>
                  <a:lnTo>
                    <a:pt x="1011847" y="534543"/>
                  </a:lnTo>
                  <a:close/>
                </a:path>
                <a:path w="1190625" h="1092834">
                  <a:moveTo>
                    <a:pt x="1022362" y="405625"/>
                  </a:moveTo>
                  <a:lnTo>
                    <a:pt x="1022197" y="405282"/>
                  </a:lnTo>
                  <a:lnTo>
                    <a:pt x="1021994" y="404926"/>
                  </a:lnTo>
                  <a:lnTo>
                    <a:pt x="1021842" y="404609"/>
                  </a:lnTo>
                  <a:lnTo>
                    <a:pt x="1020902" y="405003"/>
                  </a:lnTo>
                  <a:lnTo>
                    <a:pt x="1019949" y="405409"/>
                  </a:lnTo>
                  <a:lnTo>
                    <a:pt x="1019022" y="405803"/>
                  </a:lnTo>
                  <a:lnTo>
                    <a:pt x="1019251" y="406298"/>
                  </a:lnTo>
                  <a:lnTo>
                    <a:pt x="1019492" y="406793"/>
                  </a:lnTo>
                  <a:lnTo>
                    <a:pt x="1019708" y="407289"/>
                  </a:lnTo>
                  <a:lnTo>
                    <a:pt x="1020597" y="406717"/>
                  </a:lnTo>
                  <a:lnTo>
                    <a:pt x="1021499" y="406158"/>
                  </a:lnTo>
                  <a:lnTo>
                    <a:pt x="1022362" y="405625"/>
                  </a:lnTo>
                  <a:close/>
                </a:path>
                <a:path w="1190625" h="1092834">
                  <a:moveTo>
                    <a:pt x="1061173" y="697306"/>
                  </a:moveTo>
                  <a:lnTo>
                    <a:pt x="1060259" y="695388"/>
                  </a:lnTo>
                  <a:lnTo>
                    <a:pt x="1059802" y="694410"/>
                  </a:lnTo>
                  <a:lnTo>
                    <a:pt x="1059446" y="694613"/>
                  </a:lnTo>
                  <a:lnTo>
                    <a:pt x="1058722" y="694956"/>
                  </a:lnTo>
                  <a:lnTo>
                    <a:pt x="1059154" y="695947"/>
                  </a:lnTo>
                  <a:lnTo>
                    <a:pt x="1059624" y="696887"/>
                  </a:lnTo>
                  <a:lnTo>
                    <a:pt x="1060107" y="697826"/>
                  </a:lnTo>
                  <a:lnTo>
                    <a:pt x="1060462" y="697661"/>
                  </a:lnTo>
                  <a:lnTo>
                    <a:pt x="1060818" y="697471"/>
                  </a:lnTo>
                  <a:lnTo>
                    <a:pt x="1061173" y="697306"/>
                  </a:lnTo>
                  <a:close/>
                </a:path>
                <a:path w="1190625" h="1092834">
                  <a:moveTo>
                    <a:pt x="1063764" y="854595"/>
                  </a:moveTo>
                  <a:lnTo>
                    <a:pt x="1060729" y="853694"/>
                  </a:lnTo>
                  <a:lnTo>
                    <a:pt x="1059218" y="853224"/>
                  </a:lnTo>
                  <a:lnTo>
                    <a:pt x="1059091" y="853643"/>
                  </a:lnTo>
                  <a:lnTo>
                    <a:pt x="1058875" y="854494"/>
                  </a:lnTo>
                  <a:lnTo>
                    <a:pt x="1063409" y="855853"/>
                  </a:lnTo>
                  <a:lnTo>
                    <a:pt x="1063536" y="855446"/>
                  </a:lnTo>
                  <a:lnTo>
                    <a:pt x="1063764" y="854595"/>
                  </a:lnTo>
                  <a:close/>
                </a:path>
                <a:path w="1190625" h="1092834">
                  <a:moveTo>
                    <a:pt x="1074280" y="648881"/>
                  </a:moveTo>
                  <a:lnTo>
                    <a:pt x="1074077" y="648639"/>
                  </a:lnTo>
                  <a:lnTo>
                    <a:pt x="1073899" y="648398"/>
                  </a:lnTo>
                  <a:lnTo>
                    <a:pt x="1073683" y="648157"/>
                  </a:lnTo>
                  <a:lnTo>
                    <a:pt x="1073048" y="648423"/>
                  </a:lnTo>
                  <a:lnTo>
                    <a:pt x="1072134" y="648512"/>
                  </a:lnTo>
                  <a:lnTo>
                    <a:pt x="1071791" y="648995"/>
                  </a:lnTo>
                  <a:lnTo>
                    <a:pt x="1071346" y="649605"/>
                  </a:lnTo>
                  <a:lnTo>
                    <a:pt x="1071346" y="650544"/>
                  </a:lnTo>
                  <a:lnTo>
                    <a:pt x="1071181" y="651319"/>
                  </a:lnTo>
                  <a:lnTo>
                    <a:pt x="1071473" y="651471"/>
                  </a:lnTo>
                  <a:lnTo>
                    <a:pt x="1071753" y="651573"/>
                  </a:lnTo>
                  <a:lnTo>
                    <a:pt x="1072045" y="651700"/>
                  </a:lnTo>
                  <a:lnTo>
                    <a:pt x="1072781" y="650760"/>
                  </a:lnTo>
                  <a:lnTo>
                    <a:pt x="1073543" y="649820"/>
                  </a:lnTo>
                  <a:lnTo>
                    <a:pt x="1074280" y="648881"/>
                  </a:lnTo>
                  <a:close/>
                </a:path>
                <a:path w="1190625" h="1092834">
                  <a:moveTo>
                    <a:pt x="1117219" y="795629"/>
                  </a:moveTo>
                  <a:lnTo>
                    <a:pt x="1114145" y="794448"/>
                  </a:lnTo>
                  <a:lnTo>
                    <a:pt x="1113053" y="795261"/>
                  </a:lnTo>
                  <a:lnTo>
                    <a:pt x="1113269" y="798652"/>
                  </a:lnTo>
                  <a:lnTo>
                    <a:pt x="1116152" y="796455"/>
                  </a:lnTo>
                  <a:lnTo>
                    <a:pt x="1117219" y="795629"/>
                  </a:lnTo>
                  <a:close/>
                </a:path>
                <a:path w="1190625" h="1092834">
                  <a:moveTo>
                    <a:pt x="1190612" y="675373"/>
                  </a:moveTo>
                  <a:lnTo>
                    <a:pt x="1190117" y="674522"/>
                  </a:lnTo>
                  <a:lnTo>
                    <a:pt x="1189875" y="673735"/>
                  </a:lnTo>
                  <a:lnTo>
                    <a:pt x="1189355" y="674027"/>
                  </a:lnTo>
                  <a:lnTo>
                    <a:pt x="1188859" y="674331"/>
                  </a:lnTo>
                  <a:lnTo>
                    <a:pt x="1188326" y="674598"/>
                  </a:lnTo>
                  <a:lnTo>
                    <a:pt x="1188085" y="675271"/>
                  </a:lnTo>
                  <a:lnTo>
                    <a:pt x="1187627" y="675970"/>
                  </a:lnTo>
                  <a:lnTo>
                    <a:pt x="1187691" y="676605"/>
                  </a:lnTo>
                  <a:lnTo>
                    <a:pt x="1187716" y="677037"/>
                  </a:lnTo>
                  <a:lnTo>
                    <a:pt x="1188783" y="677811"/>
                  </a:lnTo>
                  <a:lnTo>
                    <a:pt x="1188974" y="677722"/>
                  </a:lnTo>
                  <a:lnTo>
                    <a:pt x="1189583" y="677354"/>
                  </a:lnTo>
                  <a:lnTo>
                    <a:pt x="1190345" y="676744"/>
                  </a:lnTo>
                  <a:lnTo>
                    <a:pt x="1190612" y="6753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04">
              <a:extLst>
                <a:ext uri="{FF2B5EF4-FFF2-40B4-BE49-F238E27FC236}">
                  <a16:creationId xmlns:a16="http://schemas.microsoft.com/office/drawing/2014/main" id="{3AE2949F-6AE6-7A8D-0F47-E37838B5D350}"/>
                </a:ext>
              </a:extLst>
            </p:cNvPr>
            <p:cNvSpPr/>
            <p:nvPr/>
          </p:nvSpPr>
          <p:spPr>
            <a:xfrm>
              <a:off x="2527033" y="2594463"/>
              <a:ext cx="1138578" cy="822400"/>
            </a:xfrm>
            <a:custGeom>
              <a:avLst/>
              <a:gdLst/>
              <a:ahLst/>
              <a:cxnLst/>
              <a:rect l="l" t="t" r="r" b="b"/>
              <a:pathLst>
                <a:path w="1463675" h="1202690">
                  <a:moveTo>
                    <a:pt x="2895" y="939342"/>
                  </a:moveTo>
                  <a:lnTo>
                    <a:pt x="2082" y="938631"/>
                  </a:lnTo>
                  <a:lnTo>
                    <a:pt x="1460" y="937907"/>
                  </a:lnTo>
                  <a:lnTo>
                    <a:pt x="927" y="938771"/>
                  </a:lnTo>
                  <a:lnTo>
                    <a:pt x="292" y="939419"/>
                  </a:lnTo>
                  <a:lnTo>
                    <a:pt x="88" y="940155"/>
                  </a:lnTo>
                  <a:lnTo>
                    <a:pt x="0" y="940485"/>
                  </a:lnTo>
                  <a:lnTo>
                    <a:pt x="685" y="941044"/>
                  </a:lnTo>
                  <a:lnTo>
                    <a:pt x="1028" y="941489"/>
                  </a:lnTo>
                  <a:lnTo>
                    <a:pt x="1663" y="940854"/>
                  </a:lnTo>
                  <a:lnTo>
                    <a:pt x="2362" y="940257"/>
                  </a:lnTo>
                  <a:lnTo>
                    <a:pt x="2819" y="939495"/>
                  </a:lnTo>
                  <a:lnTo>
                    <a:pt x="2895" y="939342"/>
                  </a:lnTo>
                  <a:close/>
                </a:path>
                <a:path w="1463675" h="1202690">
                  <a:moveTo>
                    <a:pt x="33642" y="616242"/>
                  </a:moveTo>
                  <a:lnTo>
                    <a:pt x="33629" y="615721"/>
                  </a:lnTo>
                  <a:lnTo>
                    <a:pt x="33591" y="615226"/>
                  </a:lnTo>
                  <a:lnTo>
                    <a:pt x="33591" y="614692"/>
                  </a:lnTo>
                  <a:lnTo>
                    <a:pt x="32524" y="614781"/>
                  </a:lnTo>
                  <a:lnTo>
                    <a:pt x="31457" y="614883"/>
                  </a:lnTo>
                  <a:lnTo>
                    <a:pt x="30403" y="614984"/>
                  </a:lnTo>
                  <a:lnTo>
                    <a:pt x="30441" y="615353"/>
                  </a:lnTo>
                  <a:lnTo>
                    <a:pt x="30492" y="616127"/>
                  </a:lnTo>
                  <a:lnTo>
                    <a:pt x="31546" y="616165"/>
                  </a:lnTo>
                  <a:lnTo>
                    <a:pt x="33642" y="616242"/>
                  </a:lnTo>
                  <a:close/>
                </a:path>
                <a:path w="1463675" h="1202690">
                  <a:moveTo>
                    <a:pt x="45402" y="878624"/>
                  </a:moveTo>
                  <a:lnTo>
                    <a:pt x="44996" y="878230"/>
                  </a:lnTo>
                  <a:lnTo>
                    <a:pt x="44513" y="877519"/>
                  </a:lnTo>
                  <a:lnTo>
                    <a:pt x="43522" y="877697"/>
                  </a:lnTo>
                  <a:lnTo>
                    <a:pt x="42887" y="878217"/>
                  </a:lnTo>
                  <a:lnTo>
                    <a:pt x="41821" y="878801"/>
                  </a:lnTo>
                  <a:lnTo>
                    <a:pt x="42684" y="879411"/>
                  </a:lnTo>
                  <a:lnTo>
                    <a:pt x="43243" y="880059"/>
                  </a:lnTo>
                  <a:lnTo>
                    <a:pt x="43484" y="879944"/>
                  </a:lnTo>
                  <a:lnTo>
                    <a:pt x="44196" y="879665"/>
                  </a:lnTo>
                  <a:lnTo>
                    <a:pt x="44754" y="879081"/>
                  </a:lnTo>
                  <a:lnTo>
                    <a:pt x="45402" y="878624"/>
                  </a:lnTo>
                  <a:close/>
                </a:path>
                <a:path w="1463675" h="1202690">
                  <a:moveTo>
                    <a:pt x="84010" y="325069"/>
                  </a:moveTo>
                  <a:lnTo>
                    <a:pt x="83527" y="324319"/>
                  </a:lnTo>
                  <a:lnTo>
                    <a:pt x="82918" y="323799"/>
                  </a:lnTo>
                  <a:lnTo>
                    <a:pt x="82181" y="323037"/>
                  </a:lnTo>
                  <a:lnTo>
                    <a:pt x="81686" y="323786"/>
                  </a:lnTo>
                  <a:lnTo>
                    <a:pt x="81038" y="324497"/>
                  </a:lnTo>
                  <a:lnTo>
                    <a:pt x="81127" y="324662"/>
                  </a:lnTo>
                  <a:lnTo>
                    <a:pt x="81559" y="325247"/>
                  </a:lnTo>
                  <a:lnTo>
                    <a:pt x="82181" y="325780"/>
                  </a:lnTo>
                  <a:lnTo>
                    <a:pt x="83032" y="326136"/>
                  </a:lnTo>
                  <a:lnTo>
                    <a:pt x="84010" y="325069"/>
                  </a:lnTo>
                  <a:close/>
                </a:path>
                <a:path w="1463675" h="1202690">
                  <a:moveTo>
                    <a:pt x="88074" y="363855"/>
                  </a:moveTo>
                  <a:lnTo>
                    <a:pt x="87757" y="363385"/>
                  </a:lnTo>
                  <a:lnTo>
                    <a:pt x="87503" y="362788"/>
                  </a:lnTo>
                  <a:lnTo>
                    <a:pt x="87071" y="362508"/>
                  </a:lnTo>
                  <a:lnTo>
                    <a:pt x="86461" y="362140"/>
                  </a:lnTo>
                  <a:lnTo>
                    <a:pt x="85712" y="361988"/>
                  </a:lnTo>
                  <a:lnTo>
                    <a:pt x="85026" y="361759"/>
                  </a:lnTo>
                  <a:lnTo>
                    <a:pt x="84836" y="362165"/>
                  </a:lnTo>
                  <a:lnTo>
                    <a:pt x="84658" y="362572"/>
                  </a:lnTo>
                  <a:lnTo>
                    <a:pt x="84467" y="362966"/>
                  </a:lnTo>
                  <a:lnTo>
                    <a:pt x="85483" y="363537"/>
                  </a:lnTo>
                  <a:lnTo>
                    <a:pt x="87528" y="364667"/>
                  </a:lnTo>
                  <a:lnTo>
                    <a:pt x="87718" y="364401"/>
                  </a:lnTo>
                  <a:lnTo>
                    <a:pt x="88074" y="363855"/>
                  </a:lnTo>
                  <a:close/>
                </a:path>
                <a:path w="1463675" h="1202690">
                  <a:moveTo>
                    <a:pt x="104178" y="396659"/>
                  </a:moveTo>
                  <a:lnTo>
                    <a:pt x="103771" y="395579"/>
                  </a:lnTo>
                  <a:lnTo>
                    <a:pt x="103327" y="394500"/>
                  </a:lnTo>
                  <a:lnTo>
                    <a:pt x="102908" y="393433"/>
                  </a:lnTo>
                  <a:lnTo>
                    <a:pt x="101930" y="393852"/>
                  </a:lnTo>
                  <a:lnTo>
                    <a:pt x="101473" y="394081"/>
                  </a:lnTo>
                  <a:lnTo>
                    <a:pt x="103200" y="397129"/>
                  </a:lnTo>
                  <a:lnTo>
                    <a:pt x="103543" y="396976"/>
                  </a:lnTo>
                  <a:lnTo>
                    <a:pt x="104178" y="396659"/>
                  </a:lnTo>
                  <a:close/>
                </a:path>
                <a:path w="1463675" h="1202690">
                  <a:moveTo>
                    <a:pt x="109855" y="721410"/>
                  </a:moveTo>
                  <a:lnTo>
                    <a:pt x="109550" y="720966"/>
                  </a:lnTo>
                  <a:lnTo>
                    <a:pt x="109143" y="720140"/>
                  </a:lnTo>
                  <a:lnTo>
                    <a:pt x="108953" y="720178"/>
                  </a:lnTo>
                  <a:lnTo>
                    <a:pt x="108280" y="720356"/>
                  </a:lnTo>
                  <a:lnTo>
                    <a:pt x="107581" y="720712"/>
                  </a:lnTo>
                  <a:lnTo>
                    <a:pt x="107175" y="721220"/>
                  </a:lnTo>
                  <a:lnTo>
                    <a:pt x="107010" y="721436"/>
                  </a:lnTo>
                  <a:lnTo>
                    <a:pt x="107619" y="722223"/>
                  </a:lnTo>
                  <a:lnTo>
                    <a:pt x="107899" y="722807"/>
                  </a:lnTo>
                  <a:lnTo>
                    <a:pt x="108915" y="722071"/>
                  </a:lnTo>
                  <a:lnTo>
                    <a:pt x="109397" y="721741"/>
                  </a:lnTo>
                  <a:lnTo>
                    <a:pt x="109855" y="721410"/>
                  </a:lnTo>
                  <a:close/>
                </a:path>
                <a:path w="1463675" h="1202690">
                  <a:moveTo>
                    <a:pt x="140538" y="294741"/>
                  </a:moveTo>
                  <a:lnTo>
                    <a:pt x="139954" y="294043"/>
                  </a:lnTo>
                  <a:lnTo>
                    <a:pt x="139471" y="293090"/>
                  </a:lnTo>
                  <a:lnTo>
                    <a:pt x="138709" y="293928"/>
                  </a:lnTo>
                  <a:lnTo>
                    <a:pt x="138010" y="294411"/>
                  </a:lnTo>
                  <a:lnTo>
                    <a:pt x="137756" y="295059"/>
                  </a:lnTo>
                  <a:lnTo>
                    <a:pt x="137655" y="295338"/>
                  </a:lnTo>
                  <a:lnTo>
                    <a:pt x="138366" y="295960"/>
                  </a:lnTo>
                  <a:lnTo>
                    <a:pt x="138696" y="296430"/>
                  </a:lnTo>
                  <a:lnTo>
                    <a:pt x="139293" y="295960"/>
                  </a:lnTo>
                  <a:lnTo>
                    <a:pt x="140004" y="295592"/>
                  </a:lnTo>
                  <a:lnTo>
                    <a:pt x="140385" y="295008"/>
                  </a:lnTo>
                  <a:lnTo>
                    <a:pt x="140538" y="294741"/>
                  </a:lnTo>
                  <a:close/>
                </a:path>
                <a:path w="1463675" h="1202690">
                  <a:moveTo>
                    <a:pt x="155702" y="805116"/>
                  </a:moveTo>
                  <a:lnTo>
                    <a:pt x="155244" y="804875"/>
                  </a:lnTo>
                  <a:lnTo>
                    <a:pt x="154787" y="804633"/>
                  </a:lnTo>
                  <a:lnTo>
                    <a:pt x="154343" y="804354"/>
                  </a:lnTo>
                  <a:lnTo>
                    <a:pt x="153416" y="806462"/>
                  </a:lnTo>
                  <a:lnTo>
                    <a:pt x="152958" y="807516"/>
                  </a:lnTo>
                  <a:lnTo>
                    <a:pt x="153873" y="807974"/>
                  </a:lnTo>
                  <a:lnTo>
                    <a:pt x="155092" y="806081"/>
                  </a:lnTo>
                  <a:lnTo>
                    <a:pt x="155702" y="805116"/>
                  </a:lnTo>
                  <a:close/>
                </a:path>
                <a:path w="1463675" h="1202690">
                  <a:moveTo>
                    <a:pt x="157594" y="936447"/>
                  </a:moveTo>
                  <a:lnTo>
                    <a:pt x="156629" y="936002"/>
                  </a:lnTo>
                  <a:lnTo>
                    <a:pt x="155968" y="935494"/>
                  </a:lnTo>
                  <a:lnTo>
                    <a:pt x="154940" y="935431"/>
                  </a:lnTo>
                  <a:lnTo>
                    <a:pt x="154571" y="936269"/>
                  </a:lnTo>
                  <a:lnTo>
                    <a:pt x="154178" y="936726"/>
                  </a:lnTo>
                  <a:lnTo>
                    <a:pt x="154787" y="937171"/>
                  </a:lnTo>
                  <a:lnTo>
                    <a:pt x="155371" y="937742"/>
                  </a:lnTo>
                  <a:lnTo>
                    <a:pt x="156057" y="937958"/>
                  </a:lnTo>
                  <a:lnTo>
                    <a:pt x="156337" y="938034"/>
                  </a:lnTo>
                  <a:lnTo>
                    <a:pt x="156832" y="937221"/>
                  </a:lnTo>
                  <a:lnTo>
                    <a:pt x="157594" y="936447"/>
                  </a:lnTo>
                  <a:close/>
                </a:path>
                <a:path w="1463675" h="1202690">
                  <a:moveTo>
                    <a:pt x="162864" y="290550"/>
                  </a:moveTo>
                  <a:lnTo>
                    <a:pt x="161048" y="288099"/>
                  </a:lnTo>
                  <a:lnTo>
                    <a:pt x="160274" y="288836"/>
                  </a:lnTo>
                  <a:lnTo>
                    <a:pt x="159854" y="289204"/>
                  </a:lnTo>
                  <a:lnTo>
                    <a:pt x="160629" y="289864"/>
                  </a:lnTo>
                  <a:lnTo>
                    <a:pt x="161404" y="290525"/>
                  </a:lnTo>
                  <a:lnTo>
                    <a:pt x="162153" y="291185"/>
                  </a:lnTo>
                  <a:lnTo>
                    <a:pt x="162623" y="290766"/>
                  </a:lnTo>
                  <a:lnTo>
                    <a:pt x="162864" y="290550"/>
                  </a:lnTo>
                  <a:close/>
                </a:path>
                <a:path w="1463675" h="1202690">
                  <a:moveTo>
                    <a:pt x="179273" y="640080"/>
                  </a:moveTo>
                  <a:lnTo>
                    <a:pt x="178358" y="639521"/>
                  </a:lnTo>
                  <a:lnTo>
                    <a:pt x="177431" y="638975"/>
                  </a:lnTo>
                  <a:lnTo>
                    <a:pt x="176453" y="638492"/>
                  </a:lnTo>
                  <a:lnTo>
                    <a:pt x="175806" y="639279"/>
                  </a:lnTo>
                  <a:lnTo>
                    <a:pt x="176618" y="640067"/>
                  </a:lnTo>
                  <a:lnTo>
                    <a:pt x="178282" y="641477"/>
                  </a:lnTo>
                  <a:lnTo>
                    <a:pt x="179273" y="640080"/>
                  </a:lnTo>
                  <a:close/>
                </a:path>
                <a:path w="1463675" h="1202690">
                  <a:moveTo>
                    <a:pt x="215773" y="303771"/>
                  </a:moveTo>
                  <a:lnTo>
                    <a:pt x="214972" y="303072"/>
                  </a:lnTo>
                  <a:lnTo>
                    <a:pt x="214541" y="302679"/>
                  </a:lnTo>
                  <a:lnTo>
                    <a:pt x="214058" y="302298"/>
                  </a:lnTo>
                  <a:lnTo>
                    <a:pt x="213614" y="302882"/>
                  </a:lnTo>
                  <a:lnTo>
                    <a:pt x="212966" y="303415"/>
                  </a:lnTo>
                  <a:lnTo>
                    <a:pt x="212750" y="304088"/>
                  </a:lnTo>
                  <a:lnTo>
                    <a:pt x="212674" y="304380"/>
                  </a:lnTo>
                  <a:lnTo>
                    <a:pt x="213690" y="305371"/>
                  </a:lnTo>
                  <a:lnTo>
                    <a:pt x="213868" y="305308"/>
                  </a:lnTo>
                  <a:lnTo>
                    <a:pt x="214503" y="305028"/>
                  </a:lnTo>
                  <a:lnTo>
                    <a:pt x="215049" y="304419"/>
                  </a:lnTo>
                  <a:lnTo>
                    <a:pt x="215773" y="303771"/>
                  </a:lnTo>
                  <a:close/>
                </a:path>
                <a:path w="1463675" h="1202690">
                  <a:moveTo>
                    <a:pt x="314998" y="556107"/>
                  </a:moveTo>
                  <a:lnTo>
                    <a:pt x="314985" y="555548"/>
                  </a:lnTo>
                  <a:lnTo>
                    <a:pt x="314985" y="555002"/>
                  </a:lnTo>
                  <a:lnTo>
                    <a:pt x="313893" y="555142"/>
                  </a:lnTo>
                  <a:lnTo>
                    <a:pt x="311721" y="555459"/>
                  </a:lnTo>
                  <a:lnTo>
                    <a:pt x="311759" y="555828"/>
                  </a:lnTo>
                  <a:lnTo>
                    <a:pt x="311772" y="556171"/>
                  </a:lnTo>
                  <a:lnTo>
                    <a:pt x="311797" y="556526"/>
                  </a:lnTo>
                  <a:lnTo>
                    <a:pt x="314985" y="556653"/>
                  </a:lnTo>
                  <a:lnTo>
                    <a:pt x="314998" y="556107"/>
                  </a:lnTo>
                  <a:close/>
                </a:path>
                <a:path w="1463675" h="1202690">
                  <a:moveTo>
                    <a:pt x="341312" y="911618"/>
                  </a:moveTo>
                  <a:lnTo>
                    <a:pt x="341198" y="911098"/>
                  </a:lnTo>
                  <a:lnTo>
                    <a:pt x="341071" y="910348"/>
                  </a:lnTo>
                  <a:lnTo>
                    <a:pt x="340614" y="909675"/>
                  </a:lnTo>
                  <a:lnTo>
                    <a:pt x="340296" y="908977"/>
                  </a:lnTo>
                  <a:lnTo>
                    <a:pt x="339344" y="909307"/>
                  </a:lnTo>
                  <a:lnTo>
                    <a:pt x="338861" y="909459"/>
                  </a:lnTo>
                  <a:lnTo>
                    <a:pt x="339318" y="910615"/>
                  </a:lnTo>
                  <a:lnTo>
                    <a:pt x="339788" y="911771"/>
                  </a:lnTo>
                  <a:lnTo>
                    <a:pt x="340575" y="913765"/>
                  </a:lnTo>
                  <a:lnTo>
                    <a:pt x="340969" y="912241"/>
                  </a:lnTo>
                  <a:lnTo>
                    <a:pt x="341312" y="911618"/>
                  </a:lnTo>
                  <a:close/>
                </a:path>
                <a:path w="1463675" h="1202690">
                  <a:moveTo>
                    <a:pt x="349275" y="485076"/>
                  </a:moveTo>
                  <a:lnTo>
                    <a:pt x="349161" y="484606"/>
                  </a:lnTo>
                  <a:lnTo>
                    <a:pt x="349034" y="484174"/>
                  </a:lnTo>
                  <a:lnTo>
                    <a:pt x="348373" y="483870"/>
                  </a:lnTo>
                  <a:lnTo>
                    <a:pt x="347802" y="483349"/>
                  </a:lnTo>
                  <a:lnTo>
                    <a:pt x="347484" y="484073"/>
                  </a:lnTo>
                  <a:lnTo>
                    <a:pt x="346900" y="484797"/>
                  </a:lnTo>
                  <a:lnTo>
                    <a:pt x="347052" y="485063"/>
                  </a:lnTo>
                  <a:lnTo>
                    <a:pt x="347383" y="485571"/>
                  </a:lnTo>
                  <a:lnTo>
                    <a:pt x="348107" y="485825"/>
                  </a:lnTo>
                  <a:lnTo>
                    <a:pt x="348691" y="486194"/>
                  </a:lnTo>
                  <a:lnTo>
                    <a:pt x="348856" y="485673"/>
                  </a:lnTo>
                  <a:lnTo>
                    <a:pt x="349275" y="485076"/>
                  </a:lnTo>
                  <a:close/>
                </a:path>
                <a:path w="1463675" h="1202690">
                  <a:moveTo>
                    <a:pt x="355295" y="250875"/>
                  </a:moveTo>
                  <a:lnTo>
                    <a:pt x="354279" y="250837"/>
                  </a:lnTo>
                  <a:lnTo>
                    <a:pt x="353288" y="250799"/>
                  </a:lnTo>
                  <a:lnTo>
                    <a:pt x="352272" y="250761"/>
                  </a:lnTo>
                  <a:lnTo>
                    <a:pt x="352259" y="251117"/>
                  </a:lnTo>
                  <a:lnTo>
                    <a:pt x="352234" y="251460"/>
                  </a:lnTo>
                  <a:lnTo>
                    <a:pt x="352221" y="251802"/>
                  </a:lnTo>
                  <a:lnTo>
                    <a:pt x="354253" y="251891"/>
                  </a:lnTo>
                  <a:lnTo>
                    <a:pt x="355257" y="251904"/>
                  </a:lnTo>
                  <a:lnTo>
                    <a:pt x="355257" y="251574"/>
                  </a:lnTo>
                  <a:lnTo>
                    <a:pt x="355282" y="251218"/>
                  </a:lnTo>
                  <a:lnTo>
                    <a:pt x="355295" y="250875"/>
                  </a:lnTo>
                  <a:close/>
                </a:path>
                <a:path w="1463675" h="1202690">
                  <a:moveTo>
                    <a:pt x="358076" y="226745"/>
                  </a:moveTo>
                  <a:lnTo>
                    <a:pt x="357606" y="226479"/>
                  </a:lnTo>
                  <a:lnTo>
                    <a:pt x="357047" y="225920"/>
                  </a:lnTo>
                  <a:lnTo>
                    <a:pt x="356692" y="226009"/>
                  </a:lnTo>
                  <a:lnTo>
                    <a:pt x="356006" y="226250"/>
                  </a:lnTo>
                  <a:lnTo>
                    <a:pt x="355422" y="226822"/>
                  </a:lnTo>
                  <a:lnTo>
                    <a:pt x="354596" y="227431"/>
                  </a:lnTo>
                  <a:lnTo>
                    <a:pt x="355409" y="228053"/>
                  </a:lnTo>
                  <a:lnTo>
                    <a:pt x="356196" y="228790"/>
                  </a:lnTo>
                  <a:lnTo>
                    <a:pt x="356323" y="228714"/>
                  </a:lnTo>
                  <a:lnTo>
                    <a:pt x="357009" y="228168"/>
                  </a:lnTo>
                  <a:lnTo>
                    <a:pt x="357530" y="227418"/>
                  </a:lnTo>
                  <a:lnTo>
                    <a:pt x="358076" y="226745"/>
                  </a:lnTo>
                  <a:close/>
                </a:path>
                <a:path w="1463675" h="1202690">
                  <a:moveTo>
                    <a:pt x="361988" y="231343"/>
                  </a:moveTo>
                  <a:lnTo>
                    <a:pt x="361238" y="230682"/>
                  </a:lnTo>
                  <a:lnTo>
                    <a:pt x="360578" y="229997"/>
                  </a:lnTo>
                  <a:lnTo>
                    <a:pt x="360006" y="230860"/>
                  </a:lnTo>
                  <a:lnTo>
                    <a:pt x="359473" y="231470"/>
                  </a:lnTo>
                  <a:lnTo>
                    <a:pt x="359257" y="232181"/>
                  </a:lnTo>
                  <a:lnTo>
                    <a:pt x="359168" y="232473"/>
                  </a:lnTo>
                  <a:lnTo>
                    <a:pt x="359791" y="232981"/>
                  </a:lnTo>
                  <a:lnTo>
                    <a:pt x="360095" y="233387"/>
                  </a:lnTo>
                  <a:lnTo>
                    <a:pt x="360743" y="232765"/>
                  </a:lnTo>
                  <a:lnTo>
                    <a:pt x="361403" y="232143"/>
                  </a:lnTo>
                  <a:lnTo>
                    <a:pt x="361962" y="231419"/>
                  </a:lnTo>
                  <a:close/>
                </a:path>
                <a:path w="1463675" h="1202690">
                  <a:moveTo>
                    <a:pt x="371894" y="472605"/>
                  </a:moveTo>
                  <a:lnTo>
                    <a:pt x="371449" y="471881"/>
                  </a:lnTo>
                  <a:lnTo>
                    <a:pt x="370916" y="471373"/>
                  </a:lnTo>
                  <a:lnTo>
                    <a:pt x="370420" y="470814"/>
                  </a:lnTo>
                  <a:lnTo>
                    <a:pt x="370065" y="471258"/>
                  </a:lnTo>
                  <a:lnTo>
                    <a:pt x="369760" y="471716"/>
                  </a:lnTo>
                  <a:lnTo>
                    <a:pt x="369341" y="472274"/>
                  </a:lnTo>
                  <a:lnTo>
                    <a:pt x="369874" y="472770"/>
                  </a:lnTo>
                  <a:lnTo>
                    <a:pt x="370243" y="473392"/>
                  </a:lnTo>
                  <a:lnTo>
                    <a:pt x="370713" y="473468"/>
                  </a:lnTo>
                  <a:lnTo>
                    <a:pt x="371043" y="473532"/>
                  </a:lnTo>
                  <a:lnTo>
                    <a:pt x="371894" y="472605"/>
                  </a:lnTo>
                  <a:close/>
                </a:path>
                <a:path w="1463675" h="1202690">
                  <a:moveTo>
                    <a:pt x="376415" y="1159002"/>
                  </a:moveTo>
                  <a:lnTo>
                    <a:pt x="376339" y="1158621"/>
                  </a:lnTo>
                  <a:lnTo>
                    <a:pt x="376275" y="1158214"/>
                  </a:lnTo>
                  <a:lnTo>
                    <a:pt x="376199" y="1157820"/>
                  </a:lnTo>
                  <a:lnTo>
                    <a:pt x="375132" y="1158036"/>
                  </a:lnTo>
                  <a:lnTo>
                    <a:pt x="374078" y="1158265"/>
                  </a:lnTo>
                  <a:lnTo>
                    <a:pt x="373024" y="1158481"/>
                  </a:lnTo>
                  <a:lnTo>
                    <a:pt x="373087" y="1158811"/>
                  </a:lnTo>
                  <a:lnTo>
                    <a:pt x="373151" y="1159167"/>
                  </a:lnTo>
                  <a:lnTo>
                    <a:pt x="373227" y="1159510"/>
                  </a:lnTo>
                  <a:lnTo>
                    <a:pt x="374281" y="1159344"/>
                  </a:lnTo>
                  <a:lnTo>
                    <a:pt x="375361" y="1159167"/>
                  </a:lnTo>
                  <a:lnTo>
                    <a:pt x="376415" y="1159002"/>
                  </a:lnTo>
                  <a:close/>
                </a:path>
                <a:path w="1463675" h="1202690">
                  <a:moveTo>
                    <a:pt x="380428" y="427037"/>
                  </a:moveTo>
                  <a:lnTo>
                    <a:pt x="379374" y="426300"/>
                  </a:lnTo>
                  <a:lnTo>
                    <a:pt x="378307" y="425564"/>
                  </a:lnTo>
                  <a:lnTo>
                    <a:pt x="377215" y="424827"/>
                  </a:lnTo>
                  <a:lnTo>
                    <a:pt x="376936" y="425272"/>
                  </a:lnTo>
                  <a:lnTo>
                    <a:pt x="376643" y="425691"/>
                  </a:lnTo>
                  <a:lnTo>
                    <a:pt x="376351" y="426135"/>
                  </a:lnTo>
                  <a:lnTo>
                    <a:pt x="379793" y="428104"/>
                  </a:lnTo>
                  <a:lnTo>
                    <a:pt x="379996" y="427748"/>
                  </a:lnTo>
                  <a:lnTo>
                    <a:pt x="380225" y="427393"/>
                  </a:lnTo>
                  <a:lnTo>
                    <a:pt x="380428" y="427037"/>
                  </a:lnTo>
                  <a:close/>
                </a:path>
                <a:path w="1463675" h="1202690">
                  <a:moveTo>
                    <a:pt x="437007" y="317474"/>
                  </a:moveTo>
                  <a:lnTo>
                    <a:pt x="432727" y="311950"/>
                  </a:lnTo>
                  <a:lnTo>
                    <a:pt x="429590" y="311607"/>
                  </a:lnTo>
                  <a:lnTo>
                    <a:pt x="424116" y="314413"/>
                  </a:lnTo>
                  <a:lnTo>
                    <a:pt x="429729" y="317461"/>
                  </a:lnTo>
                  <a:lnTo>
                    <a:pt x="427570" y="320535"/>
                  </a:lnTo>
                  <a:lnTo>
                    <a:pt x="431406" y="323342"/>
                  </a:lnTo>
                  <a:lnTo>
                    <a:pt x="436587" y="318490"/>
                  </a:lnTo>
                  <a:lnTo>
                    <a:pt x="437007" y="317474"/>
                  </a:lnTo>
                  <a:close/>
                </a:path>
                <a:path w="1463675" h="1202690">
                  <a:moveTo>
                    <a:pt x="437883" y="384263"/>
                  </a:moveTo>
                  <a:lnTo>
                    <a:pt x="437235" y="383768"/>
                  </a:lnTo>
                  <a:lnTo>
                    <a:pt x="436892" y="383298"/>
                  </a:lnTo>
                  <a:lnTo>
                    <a:pt x="434797" y="385000"/>
                  </a:lnTo>
                  <a:lnTo>
                    <a:pt x="435711" y="385495"/>
                  </a:lnTo>
                  <a:lnTo>
                    <a:pt x="436257" y="386054"/>
                  </a:lnTo>
                  <a:lnTo>
                    <a:pt x="436638" y="385940"/>
                  </a:lnTo>
                  <a:lnTo>
                    <a:pt x="437146" y="385787"/>
                  </a:lnTo>
                  <a:lnTo>
                    <a:pt x="437769" y="385165"/>
                  </a:lnTo>
                  <a:lnTo>
                    <a:pt x="437819" y="384683"/>
                  </a:lnTo>
                  <a:lnTo>
                    <a:pt x="437883" y="384263"/>
                  </a:lnTo>
                  <a:close/>
                </a:path>
                <a:path w="1463675" h="1202690">
                  <a:moveTo>
                    <a:pt x="450126" y="485940"/>
                  </a:moveTo>
                  <a:lnTo>
                    <a:pt x="449821" y="484898"/>
                  </a:lnTo>
                  <a:lnTo>
                    <a:pt x="449516" y="483844"/>
                  </a:lnTo>
                  <a:lnTo>
                    <a:pt x="449224" y="482803"/>
                  </a:lnTo>
                  <a:lnTo>
                    <a:pt x="448881" y="482879"/>
                  </a:lnTo>
                  <a:lnTo>
                    <a:pt x="448538" y="482930"/>
                  </a:lnTo>
                  <a:lnTo>
                    <a:pt x="448208" y="483006"/>
                  </a:lnTo>
                  <a:lnTo>
                    <a:pt x="448284" y="484124"/>
                  </a:lnTo>
                  <a:lnTo>
                    <a:pt x="448386" y="485241"/>
                  </a:lnTo>
                  <a:lnTo>
                    <a:pt x="448475" y="486359"/>
                  </a:lnTo>
                  <a:lnTo>
                    <a:pt x="449033" y="486232"/>
                  </a:lnTo>
                  <a:lnTo>
                    <a:pt x="449580" y="486079"/>
                  </a:lnTo>
                  <a:lnTo>
                    <a:pt x="450126" y="485940"/>
                  </a:lnTo>
                  <a:close/>
                </a:path>
                <a:path w="1463675" h="1202690">
                  <a:moveTo>
                    <a:pt x="450354" y="527329"/>
                  </a:moveTo>
                  <a:lnTo>
                    <a:pt x="446951" y="526440"/>
                  </a:lnTo>
                  <a:lnTo>
                    <a:pt x="446697" y="527316"/>
                  </a:lnTo>
                  <a:lnTo>
                    <a:pt x="446582" y="527761"/>
                  </a:lnTo>
                  <a:lnTo>
                    <a:pt x="449961" y="528751"/>
                  </a:lnTo>
                  <a:lnTo>
                    <a:pt x="450202" y="527812"/>
                  </a:lnTo>
                  <a:lnTo>
                    <a:pt x="450354" y="527329"/>
                  </a:lnTo>
                  <a:close/>
                </a:path>
                <a:path w="1463675" h="1202690">
                  <a:moveTo>
                    <a:pt x="454609" y="648487"/>
                  </a:moveTo>
                  <a:lnTo>
                    <a:pt x="454494" y="647433"/>
                  </a:lnTo>
                  <a:lnTo>
                    <a:pt x="454444" y="646417"/>
                  </a:lnTo>
                  <a:lnTo>
                    <a:pt x="453313" y="646417"/>
                  </a:lnTo>
                  <a:lnTo>
                    <a:pt x="452742" y="646404"/>
                  </a:lnTo>
                  <a:lnTo>
                    <a:pt x="452818" y="647509"/>
                  </a:lnTo>
                  <a:lnTo>
                    <a:pt x="452970" y="649706"/>
                  </a:lnTo>
                  <a:lnTo>
                    <a:pt x="453542" y="649630"/>
                  </a:lnTo>
                  <a:lnTo>
                    <a:pt x="454545" y="649605"/>
                  </a:lnTo>
                  <a:lnTo>
                    <a:pt x="454609" y="648487"/>
                  </a:lnTo>
                  <a:close/>
                </a:path>
                <a:path w="1463675" h="1202690">
                  <a:moveTo>
                    <a:pt x="458787" y="297700"/>
                  </a:moveTo>
                  <a:lnTo>
                    <a:pt x="457238" y="296595"/>
                  </a:lnTo>
                  <a:lnTo>
                    <a:pt x="455815" y="295160"/>
                  </a:lnTo>
                  <a:lnTo>
                    <a:pt x="453250" y="294182"/>
                  </a:lnTo>
                  <a:lnTo>
                    <a:pt x="451853" y="295313"/>
                  </a:lnTo>
                  <a:lnTo>
                    <a:pt x="450710" y="295783"/>
                  </a:lnTo>
                  <a:lnTo>
                    <a:pt x="451345" y="296938"/>
                  </a:lnTo>
                  <a:lnTo>
                    <a:pt x="451764" y="298805"/>
                  </a:lnTo>
                  <a:lnTo>
                    <a:pt x="452653" y="299085"/>
                  </a:lnTo>
                  <a:lnTo>
                    <a:pt x="454317" y="299567"/>
                  </a:lnTo>
                  <a:lnTo>
                    <a:pt x="456234" y="299110"/>
                  </a:lnTo>
                  <a:lnTo>
                    <a:pt x="458038" y="299034"/>
                  </a:lnTo>
                  <a:lnTo>
                    <a:pt x="458787" y="297700"/>
                  </a:lnTo>
                  <a:close/>
                </a:path>
                <a:path w="1463675" h="1202690">
                  <a:moveTo>
                    <a:pt x="474421" y="374256"/>
                  </a:moveTo>
                  <a:lnTo>
                    <a:pt x="473519" y="374027"/>
                  </a:lnTo>
                  <a:lnTo>
                    <a:pt x="471716" y="373583"/>
                  </a:lnTo>
                  <a:lnTo>
                    <a:pt x="471551" y="374269"/>
                  </a:lnTo>
                  <a:lnTo>
                    <a:pt x="471436" y="374624"/>
                  </a:lnTo>
                  <a:lnTo>
                    <a:pt x="473252" y="375094"/>
                  </a:lnTo>
                  <a:lnTo>
                    <a:pt x="474129" y="375335"/>
                  </a:lnTo>
                  <a:lnTo>
                    <a:pt x="474218" y="374967"/>
                  </a:lnTo>
                  <a:lnTo>
                    <a:pt x="474421" y="374256"/>
                  </a:lnTo>
                  <a:close/>
                </a:path>
                <a:path w="1463675" h="1202690">
                  <a:moveTo>
                    <a:pt x="487070" y="871778"/>
                  </a:moveTo>
                  <a:lnTo>
                    <a:pt x="482104" y="872070"/>
                  </a:lnTo>
                  <a:lnTo>
                    <a:pt x="480326" y="873683"/>
                  </a:lnTo>
                  <a:lnTo>
                    <a:pt x="481736" y="877773"/>
                  </a:lnTo>
                  <a:lnTo>
                    <a:pt x="483057" y="878751"/>
                  </a:lnTo>
                  <a:lnTo>
                    <a:pt x="484136" y="879170"/>
                  </a:lnTo>
                  <a:lnTo>
                    <a:pt x="484555" y="879297"/>
                  </a:lnTo>
                  <a:lnTo>
                    <a:pt x="485940" y="877824"/>
                  </a:lnTo>
                  <a:lnTo>
                    <a:pt x="486270" y="876871"/>
                  </a:lnTo>
                  <a:lnTo>
                    <a:pt x="486803" y="875423"/>
                  </a:lnTo>
                  <a:lnTo>
                    <a:pt x="486791" y="873810"/>
                  </a:lnTo>
                  <a:lnTo>
                    <a:pt x="487070" y="871778"/>
                  </a:lnTo>
                  <a:close/>
                </a:path>
                <a:path w="1463675" h="1202690">
                  <a:moveTo>
                    <a:pt x="487172" y="941412"/>
                  </a:moveTo>
                  <a:lnTo>
                    <a:pt x="486765" y="940523"/>
                  </a:lnTo>
                  <a:lnTo>
                    <a:pt x="486321" y="939647"/>
                  </a:lnTo>
                  <a:lnTo>
                    <a:pt x="485902" y="938758"/>
                  </a:lnTo>
                  <a:lnTo>
                    <a:pt x="485584" y="938911"/>
                  </a:lnTo>
                  <a:lnTo>
                    <a:pt x="485254" y="939050"/>
                  </a:lnTo>
                  <a:lnTo>
                    <a:pt x="484949" y="939215"/>
                  </a:lnTo>
                  <a:lnTo>
                    <a:pt x="485330" y="940104"/>
                  </a:lnTo>
                  <a:lnTo>
                    <a:pt x="485736" y="941019"/>
                  </a:lnTo>
                  <a:lnTo>
                    <a:pt x="486117" y="941920"/>
                  </a:lnTo>
                  <a:lnTo>
                    <a:pt x="486473" y="941755"/>
                  </a:lnTo>
                  <a:lnTo>
                    <a:pt x="487172" y="941412"/>
                  </a:lnTo>
                  <a:close/>
                </a:path>
                <a:path w="1463675" h="1202690">
                  <a:moveTo>
                    <a:pt x="492607" y="676579"/>
                  </a:moveTo>
                  <a:lnTo>
                    <a:pt x="491553" y="676541"/>
                  </a:lnTo>
                  <a:lnTo>
                    <a:pt x="489470" y="676452"/>
                  </a:lnTo>
                  <a:lnTo>
                    <a:pt x="489458" y="676821"/>
                  </a:lnTo>
                  <a:lnTo>
                    <a:pt x="489432" y="677164"/>
                  </a:lnTo>
                  <a:lnTo>
                    <a:pt x="489432" y="677519"/>
                  </a:lnTo>
                  <a:lnTo>
                    <a:pt x="491553" y="677430"/>
                  </a:lnTo>
                  <a:lnTo>
                    <a:pt x="492607" y="677367"/>
                  </a:lnTo>
                  <a:lnTo>
                    <a:pt x="492607" y="676579"/>
                  </a:lnTo>
                  <a:close/>
                </a:path>
                <a:path w="1463675" h="1202690">
                  <a:moveTo>
                    <a:pt x="501738" y="674560"/>
                  </a:moveTo>
                  <a:lnTo>
                    <a:pt x="500976" y="674052"/>
                  </a:lnTo>
                  <a:lnTo>
                    <a:pt x="500545" y="673620"/>
                  </a:lnTo>
                  <a:lnTo>
                    <a:pt x="500037" y="673481"/>
                  </a:lnTo>
                  <a:lnTo>
                    <a:pt x="499821" y="673417"/>
                  </a:lnTo>
                  <a:lnTo>
                    <a:pt x="499173" y="674052"/>
                  </a:lnTo>
                  <a:lnTo>
                    <a:pt x="499211" y="674268"/>
                  </a:lnTo>
                  <a:lnTo>
                    <a:pt x="499325" y="674789"/>
                  </a:lnTo>
                  <a:lnTo>
                    <a:pt x="499732" y="675233"/>
                  </a:lnTo>
                  <a:lnTo>
                    <a:pt x="500011" y="675703"/>
                  </a:lnTo>
                  <a:lnTo>
                    <a:pt x="500951" y="675093"/>
                  </a:lnTo>
                  <a:lnTo>
                    <a:pt x="501738" y="674560"/>
                  </a:lnTo>
                  <a:close/>
                </a:path>
                <a:path w="1463675" h="1202690">
                  <a:moveTo>
                    <a:pt x="538327" y="619937"/>
                  </a:moveTo>
                  <a:lnTo>
                    <a:pt x="537629" y="619531"/>
                  </a:lnTo>
                  <a:lnTo>
                    <a:pt x="537019" y="618947"/>
                  </a:lnTo>
                  <a:lnTo>
                    <a:pt x="536295" y="618756"/>
                  </a:lnTo>
                  <a:lnTo>
                    <a:pt x="535762" y="618629"/>
                  </a:lnTo>
                  <a:lnTo>
                    <a:pt x="535076" y="618972"/>
                  </a:lnTo>
                  <a:lnTo>
                    <a:pt x="534454" y="619112"/>
                  </a:lnTo>
                  <a:lnTo>
                    <a:pt x="534695" y="619544"/>
                  </a:lnTo>
                  <a:lnTo>
                    <a:pt x="534924" y="619975"/>
                  </a:lnTo>
                  <a:lnTo>
                    <a:pt x="535165" y="620420"/>
                  </a:lnTo>
                  <a:lnTo>
                    <a:pt x="535876" y="620699"/>
                  </a:lnTo>
                  <a:lnTo>
                    <a:pt x="536575" y="621157"/>
                  </a:lnTo>
                  <a:lnTo>
                    <a:pt x="537616" y="621220"/>
                  </a:lnTo>
                  <a:lnTo>
                    <a:pt x="537972" y="620382"/>
                  </a:lnTo>
                  <a:lnTo>
                    <a:pt x="538327" y="619937"/>
                  </a:lnTo>
                  <a:close/>
                </a:path>
                <a:path w="1463675" h="1202690">
                  <a:moveTo>
                    <a:pt x="550735" y="850074"/>
                  </a:moveTo>
                  <a:lnTo>
                    <a:pt x="549770" y="849960"/>
                  </a:lnTo>
                  <a:lnTo>
                    <a:pt x="547852" y="849731"/>
                  </a:lnTo>
                  <a:lnTo>
                    <a:pt x="547852" y="850265"/>
                  </a:lnTo>
                  <a:lnTo>
                    <a:pt x="547865" y="850823"/>
                  </a:lnTo>
                  <a:lnTo>
                    <a:pt x="547865" y="851369"/>
                  </a:lnTo>
                  <a:lnTo>
                    <a:pt x="548767" y="851293"/>
                  </a:lnTo>
                  <a:lnTo>
                    <a:pt x="549681" y="851281"/>
                  </a:lnTo>
                  <a:lnTo>
                    <a:pt x="550570" y="851141"/>
                  </a:lnTo>
                  <a:lnTo>
                    <a:pt x="550672" y="850430"/>
                  </a:lnTo>
                  <a:lnTo>
                    <a:pt x="550735" y="850074"/>
                  </a:lnTo>
                  <a:close/>
                </a:path>
                <a:path w="1463675" h="1202690">
                  <a:moveTo>
                    <a:pt x="575284" y="580720"/>
                  </a:moveTo>
                  <a:lnTo>
                    <a:pt x="565708" y="583196"/>
                  </a:lnTo>
                  <a:lnTo>
                    <a:pt x="566267" y="585076"/>
                  </a:lnTo>
                  <a:lnTo>
                    <a:pt x="569620" y="584822"/>
                  </a:lnTo>
                  <a:lnTo>
                    <a:pt x="573239" y="585393"/>
                  </a:lnTo>
                  <a:lnTo>
                    <a:pt x="575284" y="580720"/>
                  </a:lnTo>
                  <a:close/>
                </a:path>
                <a:path w="1463675" h="1202690">
                  <a:moveTo>
                    <a:pt x="616369" y="1080198"/>
                  </a:moveTo>
                  <a:lnTo>
                    <a:pt x="615721" y="1079677"/>
                  </a:lnTo>
                  <a:lnTo>
                    <a:pt x="615276" y="1079296"/>
                  </a:lnTo>
                  <a:lnTo>
                    <a:pt x="614819" y="1078928"/>
                  </a:lnTo>
                  <a:lnTo>
                    <a:pt x="614464" y="1079373"/>
                  </a:lnTo>
                  <a:lnTo>
                    <a:pt x="613803" y="1079881"/>
                  </a:lnTo>
                  <a:lnTo>
                    <a:pt x="613867" y="1080236"/>
                  </a:lnTo>
                  <a:lnTo>
                    <a:pt x="613994" y="1080719"/>
                  </a:lnTo>
                  <a:lnTo>
                    <a:pt x="614616" y="1081252"/>
                  </a:lnTo>
                  <a:lnTo>
                    <a:pt x="615111" y="1081430"/>
                  </a:lnTo>
                  <a:lnTo>
                    <a:pt x="615327" y="1081506"/>
                  </a:lnTo>
                  <a:lnTo>
                    <a:pt x="615823" y="1080731"/>
                  </a:lnTo>
                  <a:lnTo>
                    <a:pt x="616369" y="1080198"/>
                  </a:lnTo>
                  <a:close/>
                </a:path>
                <a:path w="1463675" h="1202690">
                  <a:moveTo>
                    <a:pt x="620712" y="334467"/>
                  </a:moveTo>
                  <a:lnTo>
                    <a:pt x="620141" y="333819"/>
                  </a:lnTo>
                  <a:lnTo>
                    <a:pt x="619823" y="333082"/>
                  </a:lnTo>
                  <a:lnTo>
                    <a:pt x="618934" y="332930"/>
                  </a:lnTo>
                  <a:lnTo>
                    <a:pt x="618375" y="333502"/>
                  </a:lnTo>
                  <a:lnTo>
                    <a:pt x="617855" y="333781"/>
                  </a:lnTo>
                  <a:lnTo>
                    <a:pt x="618159" y="334264"/>
                  </a:lnTo>
                  <a:lnTo>
                    <a:pt x="618388" y="335038"/>
                  </a:lnTo>
                  <a:lnTo>
                    <a:pt x="619239" y="335280"/>
                  </a:lnTo>
                  <a:lnTo>
                    <a:pt x="619848" y="334797"/>
                  </a:lnTo>
                  <a:lnTo>
                    <a:pt x="620712" y="334467"/>
                  </a:lnTo>
                  <a:close/>
                </a:path>
                <a:path w="1463675" h="1202690">
                  <a:moveTo>
                    <a:pt x="632726" y="635419"/>
                  </a:moveTo>
                  <a:lnTo>
                    <a:pt x="632066" y="634326"/>
                  </a:lnTo>
                  <a:lnTo>
                    <a:pt x="631609" y="632574"/>
                  </a:lnTo>
                  <a:lnTo>
                    <a:pt x="629094" y="631837"/>
                  </a:lnTo>
                  <a:lnTo>
                    <a:pt x="627253" y="632294"/>
                  </a:lnTo>
                  <a:lnTo>
                    <a:pt x="625513" y="632358"/>
                  </a:lnTo>
                  <a:lnTo>
                    <a:pt x="625411" y="632828"/>
                  </a:lnTo>
                  <a:lnTo>
                    <a:pt x="625182" y="633742"/>
                  </a:lnTo>
                  <a:lnTo>
                    <a:pt x="626529" y="634657"/>
                  </a:lnTo>
                  <a:lnTo>
                    <a:pt x="627761" y="635914"/>
                  </a:lnTo>
                  <a:lnTo>
                    <a:pt x="630212" y="636651"/>
                  </a:lnTo>
                  <a:lnTo>
                    <a:pt x="631520" y="635774"/>
                  </a:lnTo>
                  <a:lnTo>
                    <a:pt x="632726" y="635419"/>
                  </a:lnTo>
                  <a:close/>
                </a:path>
                <a:path w="1463675" h="1202690">
                  <a:moveTo>
                    <a:pt x="641197" y="268744"/>
                  </a:moveTo>
                  <a:lnTo>
                    <a:pt x="640753" y="268439"/>
                  </a:lnTo>
                  <a:lnTo>
                    <a:pt x="640308" y="268135"/>
                  </a:lnTo>
                  <a:lnTo>
                    <a:pt x="639737" y="267728"/>
                  </a:lnTo>
                  <a:lnTo>
                    <a:pt x="639254" y="268274"/>
                  </a:lnTo>
                  <a:lnTo>
                    <a:pt x="638898" y="268706"/>
                  </a:lnTo>
                  <a:lnTo>
                    <a:pt x="638517" y="269125"/>
                  </a:lnTo>
                  <a:lnTo>
                    <a:pt x="639076" y="269455"/>
                  </a:lnTo>
                  <a:lnTo>
                    <a:pt x="639610" y="269976"/>
                  </a:lnTo>
                  <a:lnTo>
                    <a:pt x="640194" y="270014"/>
                  </a:lnTo>
                  <a:lnTo>
                    <a:pt x="640511" y="270027"/>
                  </a:lnTo>
                  <a:lnTo>
                    <a:pt x="640867" y="269201"/>
                  </a:lnTo>
                  <a:lnTo>
                    <a:pt x="641197" y="268744"/>
                  </a:lnTo>
                  <a:close/>
                </a:path>
                <a:path w="1463675" h="1202690">
                  <a:moveTo>
                    <a:pt x="657720" y="328739"/>
                  </a:moveTo>
                  <a:lnTo>
                    <a:pt x="657225" y="328129"/>
                  </a:lnTo>
                  <a:lnTo>
                    <a:pt x="655637" y="326174"/>
                  </a:lnTo>
                  <a:lnTo>
                    <a:pt x="655154" y="327075"/>
                  </a:lnTo>
                  <a:lnTo>
                    <a:pt x="654532" y="327723"/>
                  </a:lnTo>
                  <a:lnTo>
                    <a:pt x="654875" y="328828"/>
                  </a:lnTo>
                  <a:lnTo>
                    <a:pt x="655472" y="329577"/>
                  </a:lnTo>
                  <a:lnTo>
                    <a:pt x="656120" y="329920"/>
                  </a:lnTo>
                  <a:lnTo>
                    <a:pt x="656361" y="330047"/>
                  </a:lnTo>
                  <a:lnTo>
                    <a:pt x="657161" y="329158"/>
                  </a:lnTo>
                  <a:lnTo>
                    <a:pt x="657720" y="328739"/>
                  </a:lnTo>
                  <a:close/>
                </a:path>
                <a:path w="1463675" h="1202690">
                  <a:moveTo>
                    <a:pt x="671652" y="259994"/>
                  </a:moveTo>
                  <a:lnTo>
                    <a:pt x="669010" y="253187"/>
                  </a:lnTo>
                  <a:lnTo>
                    <a:pt x="668832" y="253009"/>
                  </a:lnTo>
                  <a:lnTo>
                    <a:pt x="664210" y="253111"/>
                  </a:lnTo>
                  <a:lnTo>
                    <a:pt x="664324" y="256159"/>
                  </a:lnTo>
                  <a:lnTo>
                    <a:pt x="664451" y="259168"/>
                  </a:lnTo>
                  <a:lnTo>
                    <a:pt x="664591" y="263004"/>
                  </a:lnTo>
                  <a:lnTo>
                    <a:pt x="671652" y="259994"/>
                  </a:lnTo>
                  <a:close/>
                </a:path>
                <a:path w="1463675" h="1202690">
                  <a:moveTo>
                    <a:pt x="677633" y="950214"/>
                  </a:moveTo>
                  <a:lnTo>
                    <a:pt x="677252" y="949121"/>
                  </a:lnTo>
                  <a:lnTo>
                    <a:pt x="676033" y="945769"/>
                  </a:lnTo>
                  <a:lnTo>
                    <a:pt x="675665" y="947686"/>
                  </a:lnTo>
                  <a:lnTo>
                    <a:pt x="675309" y="948359"/>
                  </a:lnTo>
                  <a:lnTo>
                    <a:pt x="675487" y="948880"/>
                  </a:lnTo>
                  <a:lnTo>
                    <a:pt x="675703" y="949553"/>
                  </a:lnTo>
                  <a:lnTo>
                    <a:pt x="676275" y="950087"/>
                  </a:lnTo>
                  <a:lnTo>
                    <a:pt x="676719" y="950671"/>
                  </a:lnTo>
                  <a:lnTo>
                    <a:pt x="677011" y="950531"/>
                  </a:lnTo>
                  <a:lnTo>
                    <a:pt x="677633" y="950214"/>
                  </a:lnTo>
                  <a:close/>
                </a:path>
                <a:path w="1463675" h="1202690">
                  <a:moveTo>
                    <a:pt x="688340" y="690397"/>
                  </a:moveTo>
                  <a:lnTo>
                    <a:pt x="688149" y="689546"/>
                  </a:lnTo>
                  <a:lnTo>
                    <a:pt x="687755" y="688860"/>
                  </a:lnTo>
                  <a:lnTo>
                    <a:pt x="687298" y="687832"/>
                  </a:lnTo>
                  <a:lnTo>
                    <a:pt x="686536" y="688657"/>
                  </a:lnTo>
                  <a:lnTo>
                    <a:pt x="685825" y="689102"/>
                  </a:lnTo>
                  <a:lnTo>
                    <a:pt x="685825" y="689559"/>
                  </a:lnTo>
                  <a:lnTo>
                    <a:pt x="685825" y="690029"/>
                  </a:lnTo>
                  <a:lnTo>
                    <a:pt x="686409" y="690727"/>
                  </a:lnTo>
                  <a:lnTo>
                    <a:pt x="686892" y="690892"/>
                  </a:lnTo>
                  <a:lnTo>
                    <a:pt x="687260" y="691032"/>
                  </a:lnTo>
                  <a:lnTo>
                    <a:pt x="688340" y="690397"/>
                  </a:lnTo>
                  <a:close/>
                </a:path>
                <a:path w="1463675" h="1202690">
                  <a:moveTo>
                    <a:pt x="712190" y="334238"/>
                  </a:moveTo>
                  <a:lnTo>
                    <a:pt x="707859" y="332473"/>
                  </a:lnTo>
                  <a:lnTo>
                    <a:pt x="706970" y="336334"/>
                  </a:lnTo>
                  <a:lnTo>
                    <a:pt x="704519" y="338429"/>
                  </a:lnTo>
                  <a:lnTo>
                    <a:pt x="711250" y="340017"/>
                  </a:lnTo>
                  <a:lnTo>
                    <a:pt x="711454" y="339877"/>
                  </a:lnTo>
                  <a:lnTo>
                    <a:pt x="712190" y="334238"/>
                  </a:lnTo>
                  <a:close/>
                </a:path>
                <a:path w="1463675" h="1202690">
                  <a:moveTo>
                    <a:pt x="712800" y="545503"/>
                  </a:moveTo>
                  <a:lnTo>
                    <a:pt x="711746" y="545185"/>
                  </a:lnTo>
                  <a:lnTo>
                    <a:pt x="710704" y="544868"/>
                  </a:lnTo>
                  <a:lnTo>
                    <a:pt x="709650" y="544563"/>
                  </a:lnTo>
                  <a:lnTo>
                    <a:pt x="709574" y="545122"/>
                  </a:lnTo>
                  <a:lnTo>
                    <a:pt x="709498" y="545668"/>
                  </a:lnTo>
                  <a:lnTo>
                    <a:pt x="709422" y="546239"/>
                  </a:lnTo>
                  <a:lnTo>
                    <a:pt x="712635" y="546354"/>
                  </a:lnTo>
                  <a:lnTo>
                    <a:pt x="712685" y="546061"/>
                  </a:lnTo>
                  <a:lnTo>
                    <a:pt x="712749" y="545782"/>
                  </a:lnTo>
                  <a:lnTo>
                    <a:pt x="712800" y="545503"/>
                  </a:lnTo>
                  <a:close/>
                </a:path>
                <a:path w="1463675" h="1202690">
                  <a:moveTo>
                    <a:pt x="738987" y="494042"/>
                  </a:moveTo>
                  <a:lnTo>
                    <a:pt x="736434" y="491629"/>
                  </a:lnTo>
                  <a:lnTo>
                    <a:pt x="736015" y="493445"/>
                  </a:lnTo>
                  <a:lnTo>
                    <a:pt x="735749" y="494639"/>
                  </a:lnTo>
                  <a:lnTo>
                    <a:pt x="735482" y="495820"/>
                  </a:lnTo>
                  <a:lnTo>
                    <a:pt x="737603" y="495007"/>
                  </a:lnTo>
                  <a:lnTo>
                    <a:pt x="738987" y="494042"/>
                  </a:lnTo>
                  <a:close/>
                </a:path>
                <a:path w="1463675" h="1202690">
                  <a:moveTo>
                    <a:pt x="751624" y="1202512"/>
                  </a:moveTo>
                  <a:lnTo>
                    <a:pt x="751611" y="1202029"/>
                  </a:lnTo>
                  <a:lnTo>
                    <a:pt x="751547" y="1201077"/>
                  </a:lnTo>
                  <a:lnTo>
                    <a:pt x="750633" y="1201280"/>
                  </a:lnTo>
                  <a:lnTo>
                    <a:pt x="748842" y="1201648"/>
                  </a:lnTo>
                  <a:lnTo>
                    <a:pt x="748880" y="1201966"/>
                  </a:lnTo>
                  <a:lnTo>
                    <a:pt x="748906" y="1202258"/>
                  </a:lnTo>
                  <a:lnTo>
                    <a:pt x="748957" y="1202550"/>
                  </a:lnTo>
                  <a:lnTo>
                    <a:pt x="749858" y="1202537"/>
                  </a:lnTo>
                  <a:lnTo>
                    <a:pt x="750747" y="1202524"/>
                  </a:lnTo>
                  <a:lnTo>
                    <a:pt x="751624" y="1202512"/>
                  </a:lnTo>
                  <a:close/>
                </a:path>
                <a:path w="1463675" h="1202690">
                  <a:moveTo>
                    <a:pt x="763892" y="897496"/>
                  </a:moveTo>
                  <a:lnTo>
                    <a:pt x="763397" y="896874"/>
                  </a:lnTo>
                  <a:lnTo>
                    <a:pt x="762901" y="896264"/>
                  </a:lnTo>
                  <a:lnTo>
                    <a:pt x="762419" y="895667"/>
                  </a:lnTo>
                  <a:lnTo>
                    <a:pt x="761936" y="896480"/>
                  </a:lnTo>
                  <a:lnTo>
                    <a:pt x="761403" y="897280"/>
                  </a:lnTo>
                  <a:lnTo>
                    <a:pt x="760996" y="898144"/>
                  </a:lnTo>
                  <a:lnTo>
                    <a:pt x="760945" y="898271"/>
                  </a:lnTo>
                  <a:lnTo>
                    <a:pt x="761619" y="898918"/>
                  </a:lnTo>
                  <a:lnTo>
                    <a:pt x="762469" y="898474"/>
                  </a:lnTo>
                  <a:lnTo>
                    <a:pt x="763168" y="897953"/>
                  </a:lnTo>
                  <a:lnTo>
                    <a:pt x="763892" y="897496"/>
                  </a:lnTo>
                  <a:close/>
                </a:path>
                <a:path w="1463675" h="1202690">
                  <a:moveTo>
                    <a:pt x="786295" y="402221"/>
                  </a:moveTo>
                  <a:lnTo>
                    <a:pt x="786104" y="401193"/>
                  </a:lnTo>
                  <a:lnTo>
                    <a:pt x="782955" y="401434"/>
                  </a:lnTo>
                  <a:lnTo>
                    <a:pt x="782993" y="401967"/>
                  </a:lnTo>
                  <a:lnTo>
                    <a:pt x="783005" y="402526"/>
                  </a:lnTo>
                  <a:lnTo>
                    <a:pt x="783043" y="403072"/>
                  </a:lnTo>
                  <a:lnTo>
                    <a:pt x="784110" y="402793"/>
                  </a:lnTo>
                  <a:lnTo>
                    <a:pt x="785228" y="402513"/>
                  </a:lnTo>
                  <a:lnTo>
                    <a:pt x="786295" y="402221"/>
                  </a:lnTo>
                  <a:close/>
                </a:path>
                <a:path w="1463675" h="1202690">
                  <a:moveTo>
                    <a:pt x="792251" y="526021"/>
                  </a:moveTo>
                  <a:lnTo>
                    <a:pt x="790448" y="523786"/>
                  </a:lnTo>
                  <a:lnTo>
                    <a:pt x="789381" y="524598"/>
                  </a:lnTo>
                  <a:lnTo>
                    <a:pt x="789368" y="525018"/>
                  </a:lnTo>
                  <a:lnTo>
                    <a:pt x="789368" y="525729"/>
                  </a:lnTo>
                  <a:lnTo>
                    <a:pt x="789863" y="526440"/>
                  </a:lnTo>
                  <a:lnTo>
                    <a:pt x="790397" y="527875"/>
                  </a:lnTo>
                  <a:lnTo>
                    <a:pt x="791362" y="526681"/>
                  </a:lnTo>
                  <a:lnTo>
                    <a:pt x="792251" y="526021"/>
                  </a:lnTo>
                  <a:close/>
                </a:path>
                <a:path w="1463675" h="1202690">
                  <a:moveTo>
                    <a:pt x="804595" y="217551"/>
                  </a:moveTo>
                  <a:lnTo>
                    <a:pt x="804087" y="217106"/>
                  </a:lnTo>
                  <a:lnTo>
                    <a:pt x="803643" y="216446"/>
                  </a:lnTo>
                  <a:lnTo>
                    <a:pt x="803236" y="216458"/>
                  </a:lnTo>
                  <a:lnTo>
                    <a:pt x="802830" y="216496"/>
                  </a:lnTo>
                  <a:lnTo>
                    <a:pt x="802043" y="217347"/>
                  </a:lnTo>
                  <a:lnTo>
                    <a:pt x="802132" y="217538"/>
                  </a:lnTo>
                  <a:lnTo>
                    <a:pt x="802436" y="218160"/>
                  </a:lnTo>
                  <a:lnTo>
                    <a:pt x="802995" y="218655"/>
                  </a:lnTo>
                  <a:lnTo>
                    <a:pt x="803490" y="219189"/>
                  </a:lnTo>
                  <a:lnTo>
                    <a:pt x="803821" y="218694"/>
                  </a:lnTo>
                  <a:lnTo>
                    <a:pt x="804125" y="218198"/>
                  </a:lnTo>
                  <a:lnTo>
                    <a:pt x="804595" y="217551"/>
                  </a:lnTo>
                  <a:close/>
                </a:path>
                <a:path w="1463675" h="1202690">
                  <a:moveTo>
                    <a:pt x="806462" y="682485"/>
                  </a:moveTo>
                  <a:lnTo>
                    <a:pt x="805459" y="682002"/>
                  </a:lnTo>
                  <a:lnTo>
                    <a:pt x="804811" y="681545"/>
                  </a:lnTo>
                  <a:lnTo>
                    <a:pt x="803846" y="681393"/>
                  </a:lnTo>
                  <a:lnTo>
                    <a:pt x="803440" y="682205"/>
                  </a:lnTo>
                  <a:lnTo>
                    <a:pt x="803122" y="682637"/>
                  </a:lnTo>
                  <a:lnTo>
                    <a:pt x="803732" y="683094"/>
                  </a:lnTo>
                  <a:lnTo>
                    <a:pt x="804316" y="683628"/>
                  </a:lnTo>
                  <a:lnTo>
                    <a:pt x="805027" y="683907"/>
                  </a:lnTo>
                  <a:lnTo>
                    <a:pt x="805205" y="683996"/>
                  </a:lnTo>
                  <a:lnTo>
                    <a:pt x="805738" y="683221"/>
                  </a:lnTo>
                  <a:lnTo>
                    <a:pt x="806462" y="682485"/>
                  </a:lnTo>
                  <a:close/>
                </a:path>
                <a:path w="1463675" h="1202690">
                  <a:moveTo>
                    <a:pt x="808037" y="134569"/>
                  </a:moveTo>
                  <a:lnTo>
                    <a:pt x="801878" y="129565"/>
                  </a:lnTo>
                  <a:lnTo>
                    <a:pt x="800379" y="129171"/>
                  </a:lnTo>
                  <a:lnTo>
                    <a:pt x="796950" y="131102"/>
                  </a:lnTo>
                  <a:lnTo>
                    <a:pt x="800239" y="133832"/>
                  </a:lnTo>
                  <a:lnTo>
                    <a:pt x="804075" y="134416"/>
                  </a:lnTo>
                  <a:lnTo>
                    <a:pt x="808037" y="134569"/>
                  </a:lnTo>
                  <a:close/>
                </a:path>
                <a:path w="1463675" h="1202690">
                  <a:moveTo>
                    <a:pt x="819886" y="631075"/>
                  </a:moveTo>
                  <a:lnTo>
                    <a:pt x="819543" y="629158"/>
                  </a:lnTo>
                  <a:lnTo>
                    <a:pt x="819277" y="627735"/>
                  </a:lnTo>
                  <a:lnTo>
                    <a:pt x="818654" y="625551"/>
                  </a:lnTo>
                  <a:lnTo>
                    <a:pt x="815886" y="624687"/>
                  </a:lnTo>
                  <a:lnTo>
                    <a:pt x="814895" y="626237"/>
                  </a:lnTo>
                  <a:lnTo>
                    <a:pt x="814781" y="628561"/>
                  </a:lnTo>
                  <a:lnTo>
                    <a:pt x="814031" y="628853"/>
                  </a:lnTo>
                  <a:lnTo>
                    <a:pt x="813727" y="629081"/>
                  </a:lnTo>
                  <a:lnTo>
                    <a:pt x="811098" y="627380"/>
                  </a:lnTo>
                  <a:lnTo>
                    <a:pt x="812228" y="632104"/>
                  </a:lnTo>
                  <a:lnTo>
                    <a:pt x="816267" y="633285"/>
                  </a:lnTo>
                  <a:lnTo>
                    <a:pt x="819873" y="635990"/>
                  </a:lnTo>
                  <a:lnTo>
                    <a:pt x="819759" y="633095"/>
                  </a:lnTo>
                  <a:lnTo>
                    <a:pt x="819886" y="631075"/>
                  </a:lnTo>
                  <a:close/>
                </a:path>
                <a:path w="1463675" h="1202690">
                  <a:moveTo>
                    <a:pt x="841324" y="1017993"/>
                  </a:moveTo>
                  <a:lnTo>
                    <a:pt x="840574" y="1017320"/>
                  </a:lnTo>
                  <a:lnTo>
                    <a:pt x="840181" y="1016965"/>
                  </a:lnTo>
                  <a:lnTo>
                    <a:pt x="839787" y="1016609"/>
                  </a:lnTo>
                  <a:lnTo>
                    <a:pt x="839292" y="1017143"/>
                  </a:lnTo>
                  <a:lnTo>
                    <a:pt x="838708" y="1017638"/>
                  </a:lnTo>
                  <a:lnTo>
                    <a:pt x="838415" y="1018273"/>
                  </a:lnTo>
                  <a:lnTo>
                    <a:pt x="838301" y="1018476"/>
                  </a:lnTo>
                  <a:lnTo>
                    <a:pt x="839203" y="1019467"/>
                  </a:lnTo>
                  <a:lnTo>
                    <a:pt x="839355" y="1019403"/>
                  </a:lnTo>
                  <a:lnTo>
                    <a:pt x="839978" y="1019136"/>
                  </a:lnTo>
                  <a:lnTo>
                    <a:pt x="840511" y="1018616"/>
                  </a:lnTo>
                  <a:lnTo>
                    <a:pt x="841324" y="1017993"/>
                  </a:lnTo>
                  <a:close/>
                </a:path>
                <a:path w="1463675" h="1202690">
                  <a:moveTo>
                    <a:pt x="875030" y="646176"/>
                  </a:moveTo>
                  <a:lnTo>
                    <a:pt x="872324" y="642950"/>
                  </a:lnTo>
                  <a:lnTo>
                    <a:pt x="869657" y="642835"/>
                  </a:lnTo>
                  <a:lnTo>
                    <a:pt x="867105" y="643305"/>
                  </a:lnTo>
                  <a:lnTo>
                    <a:pt x="866381" y="643420"/>
                  </a:lnTo>
                  <a:lnTo>
                    <a:pt x="865695" y="644918"/>
                  </a:lnTo>
                  <a:lnTo>
                    <a:pt x="865454" y="645896"/>
                  </a:lnTo>
                  <a:lnTo>
                    <a:pt x="865352" y="646214"/>
                  </a:lnTo>
                  <a:lnTo>
                    <a:pt x="866838" y="647357"/>
                  </a:lnTo>
                  <a:lnTo>
                    <a:pt x="869810" y="647179"/>
                  </a:lnTo>
                  <a:lnTo>
                    <a:pt x="872070" y="646658"/>
                  </a:lnTo>
                  <a:lnTo>
                    <a:pt x="875030" y="646176"/>
                  </a:lnTo>
                  <a:close/>
                </a:path>
                <a:path w="1463675" h="1202690">
                  <a:moveTo>
                    <a:pt x="887018" y="13449"/>
                  </a:moveTo>
                  <a:lnTo>
                    <a:pt x="884809" y="11696"/>
                  </a:lnTo>
                  <a:lnTo>
                    <a:pt x="882446" y="10045"/>
                  </a:lnTo>
                  <a:lnTo>
                    <a:pt x="885850" y="7620"/>
                  </a:lnTo>
                  <a:lnTo>
                    <a:pt x="882650" y="5638"/>
                  </a:lnTo>
                  <a:lnTo>
                    <a:pt x="884618" y="3657"/>
                  </a:lnTo>
                  <a:lnTo>
                    <a:pt x="884288" y="1435"/>
                  </a:lnTo>
                  <a:lnTo>
                    <a:pt x="883627" y="1104"/>
                  </a:lnTo>
                  <a:lnTo>
                    <a:pt x="882180" y="0"/>
                  </a:lnTo>
                  <a:lnTo>
                    <a:pt x="880325" y="1435"/>
                  </a:lnTo>
                  <a:lnTo>
                    <a:pt x="879157" y="3009"/>
                  </a:lnTo>
                  <a:lnTo>
                    <a:pt x="877887" y="4419"/>
                  </a:lnTo>
                  <a:lnTo>
                    <a:pt x="878586" y="4991"/>
                  </a:lnTo>
                  <a:lnTo>
                    <a:pt x="879271" y="6007"/>
                  </a:lnTo>
                  <a:lnTo>
                    <a:pt x="881265" y="6070"/>
                  </a:lnTo>
                  <a:lnTo>
                    <a:pt x="880440" y="9004"/>
                  </a:lnTo>
                  <a:lnTo>
                    <a:pt x="877531" y="10363"/>
                  </a:lnTo>
                  <a:lnTo>
                    <a:pt x="879500" y="14287"/>
                  </a:lnTo>
                  <a:lnTo>
                    <a:pt x="880846" y="17691"/>
                  </a:lnTo>
                  <a:lnTo>
                    <a:pt x="885532" y="16979"/>
                  </a:lnTo>
                  <a:lnTo>
                    <a:pt x="887018" y="13449"/>
                  </a:lnTo>
                  <a:close/>
                </a:path>
                <a:path w="1463675" h="1202690">
                  <a:moveTo>
                    <a:pt x="936917" y="334822"/>
                  </a:moveTo>
                  <a:lnTo>
                    <a:pt x="936002" y="331241"/>
                  </a:lnTo>
                  <a:lnTo>
                    <a:pt x="933958" y="327761"/>
                  </a:lnTo>
                  <a:lnTo>
                    <a:pt x="933729" y="331444"/>
                  </a:lnTo>
                  <a:lnTo>
                    <a:pt x="932294" y="335241"/>
                  </a:lnTo>
                  <a:lnTo>
                    <a:pt x="934986" y="339267"/>
                  </a:lnTo>
                  <a:lnTo>
                    <a:pt x="936917" y="334822"/>
                  </a:lnTo>
                  <a:close/>
                </a:path>
                <a:path w="1463675" h="1202690">
                  <a:moveTo>
                    <a:pt x="970826" y="780821"/>
                  </a:moveTo>
                  <a:lnTo>
                    <a:pt x="970216" y="779310"/>
                  </a:lnTo>
                  <a:lnTo>
                    <a:pt x="966711" y="776122"/>
                  </a:lnTo>
                  <a:lnTo>
                    <a:pt x="965098" y="773645"/>
                  </a:lnTo>
                  <a:lnTo>
                    <a:pt x="960958" y="774433"/>
                  </a:lnTo>
                  <a:lnTo>
                    <a:pt x="968692" y="783386"/>
                  </a:lnTo>
                  <a:lnTo>
                    <a:pt x="970826" y="780821"/>
                  </a:lnTo>
                  <a:close/>
                </a:path>
                <a:path w="1463675" h="1202690">
                  <a:moveTo>
                    <a:pt x="980744" y="85077"/>
                  </a:moveTo>
                  <a:lnTo>
                    <a:pt x="976947" y="80187"/>
                  </a:lnTo>
                  <a:lnTo>
                    <a:pt x="974699" y="85521"/>
                  </a:lnTo>
                  <a:lnTo>
                    <a:pt x="974293" y="89928"/>
                  </a:lnTo>
                  <a:lnTo>
                    <a:pt x="978382" y="95072"/>
                  </a:lnTo>
                  <a:lnTo>
                    <a:pt x="980186" y="89522"/>
                  </a:lnTo>
                  <a:lnTo>
                    <a:pt x="980744" y="85077"/>
                  </a:lnTo>
                  <a:close/>
                </a:path>
                <a:path w="1463675" h="1202690">
                  <a:moveTo>
                    <a:pt x="1009942" y="204139"/>
                  </a:moveTo>
                  <a:lnTo>
                    <a:pt x="1007452" y="201498"/>
                  </a:lnTo>
                  <a:lnTo>
                    <a:pt x="1004062" y="197980"/>
                  </a:lnTo>
                  <a:lnTo>
                    <a:pt x="1002906" y="199517"/>
                  </a:lnTo>
                  <a:lnTo>
                    <a:pt x="1002068" y="200583"/>
                  </a:lnTo>
                  <a:lnTo>
                    <a:pt x="1000798" y="202260"/>
                  </a:lnTo>
                  <a:lnTo>
                    <a:pt x="1009942" y="204139"/>
                  </a:lnTo>
                  <a:close/>
                </a:path>
                <a:path w="1463675" h="1202690">
                  <a:moveTo>
                    <a:pt x="1016520" y="767156"/>
                  </a:moveTo>
                  <a:lnTo>
                    <a:pt x="1014590" y="765314"/>
                  </a:lnTo>
                  <a:lnTo>
                    <a:pt x="1012710" y="763460"/>
                  </a:lnTo>
                  <a:lnTo>
                    <a:pt x="1010323" y="761174"/>
                  </a:lnTo>
                  <a:lnTo>
                    <a:pt x="1009497" y="763181"/>
                  </a:lnTo>
                  <a:lnTo>
                    <a:pt x="1008989" y="764438"/>
                  </a:lnTo>
                  <a:lnTo>
                    <a:pt x="1008354" y="765949"/>
                  </a:lnTo>
                  <a:lnTo>
                    <a:pt x="1013561" y="767575"/>
                  </a:lnTo>
                  <a:lnTo>
                    <a:pt x="1015873" y="768286"/>
                  </a:lnTo>
                  <a:lnTo>
                    <a:pt x="1016076" y="767905"/>
                  </a:lnTo>
                  <a:lnTo>
                    <a:pt x="1016520" y="767156"/>
                  </a:lnTo>
                  <a:close/>
                </a:path>
                <a:path w="1463675" h="1202690">
                  <a:moveTo>
                    <a:pt x="1021842" y="1010856"/>
                  </a:moveTo>
                  <a:lnTo>
                    <a:pt x="1021816" y="1009446"/>
                  </a:lnTo>
                  <a:lnTo>
                    <a:pt x="1021486" y="1009256"/>
                  </a:lnTo>
                  <a:lnTo>
                    <a:pt x="1017181" y="1006944"/>
                  </a:lnTo>
                  <a:lnTo>
                    <a:pt x="1015009" y="1009523"/>
                  </a:lnTo>
                  <a:lnTo>
                    <a:pt x="1014996" y="1009764"/>
                  </a:lnTo>
                  <a:lnTo>
                    <a:pt x="1014806" y="1010399"/>
                  </a:lnTo>
                  <a:lnTo>
                    <a:pt x="1019340" y="1012520"/>
                  </a:lnTo>
                  <a:lnTo>
                    <a:pt x="1020673" y="1012761"/>
                  </a:lnTo>
                  <a:lnTo>
                    <a:pt x="1021524" y="1011415"/>
                  </a:lnTo>
                  <a:lnTo>
                    <a:pt x="1021842" y="1010856"/>
                  </a:lnTo>
                  <a:close/>
                </a:path>
                <a:path w="1463675" h="1202690">
                  <a:moveTo>
                    <a:pt x="1035062" y="972718"/>
                  </a:moveTo>
                  <a:lnTo>
                    <a:pt x="1034567" y="972121"/>
                  </a:lnTo>
                  <a:lnTo>
                    <a:pt x="1033348" y="970622"/>
                  </a:lnTo>
                  <a:lnTo>
                    <a:pt x="1032827" y="971486"/>
                  </a:lnTo>
                  <a:lnTo>
                    <a:pt x="1032205" y="972058"/>
                  </a:lnTo>
                  <a:lnTo>
                    <a:pt x="1032332" y="972375"/>
                  </a:lnTo>
                  <a:lnTo>
                    <a:pt x="1032510" y="972908"/>
                  </a:lnTo>
                  <a:lnTo>
                    <a:pt x="1033106" y="973505"/>
                  </a:lnTo>
                  <a:lnTo>
                    <a:pt x="1033640" y="973594"/>
                  </a:lnTo>
                  <a:lnTo>
                    <a:pt x="1034046" y="973683"/>
                  </a:lnTo>
                  <a:lnTo>
                    <a:pt x="1034580" y="973035"/>
                  </a:lnTo>
                  <a:lnTo>
                    <a:pt x="1035062" y="972718"/>
                  </a:lnTo>
                  <a:close/>
                </a:path>
                <a:path w="1463675" h="1202690">
                  <a:moveTo>
                    <a:pt x="1088834" y="508546"/>
                  </a:moveTo>
                  <a:lnTo>
                    <a:pt x="1087805" y="505371"/>
                  </a:lnTo>
                  <a:lnTo>
                    <a:pt x="1087043" y="502907"/>
                  </a:lnTo>
                  <a:lnTo>
                    <a:pt x="1086167" y="500176"/>
                  </a:lnTo>
                  <a:lnTo>
                    <a:pt x="1083386" y="503440"/>
                  </a:lnTo>
                  <a:lnTo>
                    <a:pt x="1083881" y="505066"/>
                  </a:lnTo>
                  <a:lnTo>
                    <a:pt x="1088834" y="508546"/>
                  </a:lnTo>
                  <a:close/>
                </a:path>
                <a:path w="1463675" h="1202690">
                  <a:moveTo>
                    <a:pt x="1123391" y="311467"/>
                  </a:moveTo>
                  <a:lnTo>
                    <a:pt x="1119022" y="310083"/>
                  </a:lnTo>
                  <a:lnTo>
                    <a:pt x="1116063" y="306044"/>
                  </a:lnTo>
                  <a:lnTo>
                    <a:pt x="1110691" y="305917"/>
                  </a:lnTo>
                  <a:lnTo>
                    <a:pt x="1117790" y="314540"/>
                  </a:lnTo>
                  <a:lnTo>
                    <a:pt x="1120076" y="315595"/>
                  </a:lnTo>
                  <a:lnTo>
                    <a:pt x="1123391" y="311467"/>
                  </a:lnTo>
                  <a:close/>
                </a:path>
                <a:path w="1463675" h="1202690">
                  <a:moveTo>
                    <a:pt x="1165428" y="563778"/>
                  </a:moveTo>
                  <a:lnTo>
                    <a:pt x="1163129" y="562610"/>
                  </a:lnTo>
                  <a:lnTo>
                    <a:pt x="1158773" y="560438"/>
                  </a:lnTo>
                  <a:lnTo>
                    <a:pt x="1158074" y="561746"/>
                  </a:lnTo>
                  <a:lnTo>
                    <a:pt x="1162456" y="567778"/>
                  </a:lnTo>
                  <a:lnTo>
                    <a:pt x="1165428" y="563778"/>
                  </a:lnTo>
                  <a:close/>
                </a:path>
                <a:path w="1463675" h="1202690">
                  <a:moveTo>
                    <a:pt x="1442046" y="427545"/>
                  </a:moveTo>
                  <a:lnTo>
                    <a:pt x="1441665" y="426440"/>
                  </a:lnTo>
                  <a:lnTo>
                    <a:pt x="1441450" y="425907"/>
                  </a:lnTo>
                  <a:lnTo>
                    <a:pt x="1437220" y="426161"/>
                  </a:lnTo>
                  <a:lnTo>
                    <a:pt x="1433766" y="428320"/>
                  </a:lnTo>
                  <a:lnTo>
                    <a:pt x="1430286" y="430403"/>
                  </a:lnTo>
                  <a:lnTo>
                    <a:pt x="1430782" y="431698"/>
                  </a:lnTo>
                  <a:lnTo>
                    <a:pt x="1442046" y="427545"/>
                  </a:lnTo>
                  <a:close/>
                </a:path>
                <a:path w="1463675" h="1202690">
                  <a:moveTo>
                    <a:pt x="1463624" y="477761"/>
                  </a:moveTo>
                  <a:lnTo>
                    <a:pt x="1461427" y="474764"/>
                  </a:lnTo>
                  <a:lnTo>
                    <a:pt x="1457388" y="479044"/>
                  </a:lnTo>
                  <a:lnTo>
                    <a:pt x="1460982" y="481520"/>
                  </a:lnTo>
                  <a:lnTo>
                    <a:pt x="1463624" y="47776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05">
              <a:extLst>
                <a:ext uri="{FF2B5EF4-FFF2-40B4-BE49-F238E27FC236}">
                  <a16:creationId xmlns:a16="http://schemas.microsoft.com/office/drawing/2014/main" id="{0D3F998E-C866-E53B-CA3D-4FCE034C6751}"/>
                </a:ext>
              </a:extLst>
            </p:cNvPr>
            <p:cNvSpPr/>
            <p:nvPr/>
          </p:nvSpPr>
          <p:spPr>
            <a:xfrm>
              <a:off x="2883495" y="2634142"/>
              <a:ext cx="755759" cy="708202"/>
            </a:xfrm>
            <a:custGeom>
              <a:avLst/>
              <a:gdLst/>
              <a:ahLst/>
              <a:cxnLst/>
              <a:rect l="l" t="t" r="r" b="b"/>
              <a:pathLst>
                <a:path w="971550" h="1035684">
                  <a:moveTo>
                    <a:pt x="5130" y="694867"/>
                  </a:moveTo>
                  <a:lnTo>
                    <a:pt x="4445" y="692607"/>
                  </a:lnTo>
                  <a:lnTo>
                    <a:pt x="3771" y="690333"/>
                  </a:lnTo>
                  <a:lnTo>
                    <a:pt x="3086" y="688086"/>
                  </a:lnTo>
                  <a:lnTo>
                    <a:pt x="1257" y="688594"/>
                  </a:lnTo>
                  <a:lnTo>
                    <a:pt x="0" y="691642"/>
                  </a:lnTo>
                  <a:lnTo>
                    <a:pt x="1257" y="693737"/>
                  </a:lnTo>
                  <a:lnTo>
                    <a:pt x="5130" y="694867"/>
                  </a:lnTo>
                  <a:close/>
                </a:path>
                <a:path w="971550" h="1035684">
                  <a:moveTo>
                    <a:pt x="14833" y="796620"/>
                  </a:moveTo>
                  <a:lnTo>
                    <a:pt x="13741" y="794219"/>
                  </a:lnTo>
                  <a:lnTo>
                    <a:pt x="12623" y="793051"/>
                  </a:lnTo>
                  <a:lnTo>
                    <a:pt x="9982" y="793826"/>
                  </a:lnTo>
                  <a:lnTo>
                    <a:pt x="10680" y="796531"/>
                  </a:lnTo>
                  <a:lnTo>
                    <a:pt x="12242" y="796899"/>
                  </a:lnTo>
                  <a:lnTo>
                    <a:pt x="14833" y="796620"/>
                  </a:lnTo>
                  <a:close/>
                </a:path>
                <a:path w="971550" h="1035684">
                  <a:moveTo>
                    <a:pt x="88214" y="253974"/>
                  </a:moveTo>
                  <a:lnTo>
                    <a:pt x="82156" y="256603"/>
                  </a:lnTo>
                  <a:lnTo>
                    <a:pt x="85648" y="258165"/>
                  </a:lnTo>
                  <a:lnTo>
                    <a:pt x="86702" y="257009"/>
                  </a:lnTo>
                  <a:lnTo>
                    <a:pt x="88214" y="253974"/>
                  </a:lnTo>
                  <a:close/>
                </a:path>
                <a:path w="971550" h="1035684">
                  <a:moveTo>
                    <a:pt x="100139" y="964272"/>
                  </a:moveTo>
                  <a:lnTo>
                    <a:pt x="99034" y="962672"/>
                  </a:lnTo>
                  <a:lnTo>
                    <a:pt x="97853" y="963612"/>
                  </a:lnTo>
                  <a:lnTo>
                    <a:pt x="95529" y="965504"/>
                  </a:lnTo>
                  <a:lnTo>
                    <a:pt x="95719" y="965822"/>
                  </a:lnTo>
                  <a:lnTo>
                    <a:pt x="96139" y="966470"/>
                  </a:lnTo>
                  <a:lnTo>
                    <a:pt x="100139" y="964272"/>
                  </a:lnTo>
                  <a:close/>
                </a:path>
                <a:path w="971550" h="1035684">
                  <a:moveTo>
                    <a:pt x="104343" y="85775"/>
                  </a:moveTo>
                  <a:lnTo>
                    <a:pt x="103251" y="85521"/>
                  </a:lnTo>
                  <a:lnTo>
                    <a:pt x="102679" y="85407"/>
                  </a:lnTo>
                  <a:lnTo>
                    <a:pt x="101892" y="88404"/>
                  </a:lnTo>
                  <a:lnTo>
                    <a:pt x="101485" y="89916"/>
                  </a:lnTo>
                  <a:lnTo>
                    <a:pt x="102260" y="90055"/>
                  </a:lnTo>
                  <a:lnTo>
                    <a:pt x="103733" y="90335"/>
                  </a:lnTo>
                  <a:lnTo>
                    <a:pt x="104165" y="87287"/>
                  </a:lnTo>
                  <a:lnTo>
                    <a:pt x="104343" y="85775"/>
                  </a:lnTo>
                  <a:close/>
                </a:path>
                <a:path w="971550" h="1035684">
                  <a:moveTo>
                    <a:pt x="123151" y="618477"/>
                  </a:moveTo>
                  <a:lnTo>
                    <a:pt x="123126" y="617067"/>
                  </a:lnTo>
                  <a:lnTo>
                    <a:pt x="123126" y="616369"/>
                  </a:lnTo>
                  <a:lnTo>
                    <a:pt x="119799" y="616496"/>
                  </a:lnTo>
                  <a:lnTo>
                    <a:pt x="119786" y="617029"/>
                  </a:lnTo>
                  <a:lnTo>
                    <a:pt x="119761" y="617562"/>
                  </a:lnTo>
                  <a:lnTo>
                    <a:pt x="119748" y="618109"/>
                  </a:lnTo>
                  <a:lnTo>
                    <a:pt x="123151" y="618477"/>
                  </a:lnTo>
                  <a:close/>
                </a:path>
                <a:path w="971550" h="1035684">
                  <a:moveTo>
                    <a:pt x="135216" y="187020"/>
                  </a:moveTo>
                  <a:lnTo>
                    <a:pt x="132930" y="188328"/>
                  </a:lnTo>
                  <a:lnTo>
                    <a:pt x="131597" y="189064"/>
                  </a:lnTo>
                  <a:lnTo>
                    <a:pt x="130276" y="189826"/>
                  </a:lnTo>
                  <a:lnTo>
                    <a:pt x="130784" y="190601"/>
                  </a:lnTo>
                  <a:lnTo>
                    <a:pt x="131254" y="191935"/>
                  </a:lnTo>
                  <a:lnTo>
                    <a:pt x="131838" y="191998"/>
                  </a:lnTo>
                  <a:lnTo>
                    <a:pt x="133985" y="192278"/>
                  </a:lnTo>
                  <a:lnTo>
                    <a:pt x="135026" y="190969"/>
                  </a:lnTo>
                  <a:lnTo>
                    <a:pt x="135216" y="187020"/>
                  </a:lnTo>
                  <a:close/>
                </a:path>
                <a:path w="971550" h="1035684">
                  <a:moveTo>
                    <a:pt x="162242" y="16802"/>
                  </a:moveTo>
                  <a:lnTo>
                    <a:pt x="161417" y="14351"/>
                  </a:lnTo>
                  <a:lnTo>
                    <a:pt x="160235" y="13030"/>
                  </a:lnTo>
                  <a:lnTo>
                    <a:pt x="156781" y="14960"/>
                  </a:lnTo>
                  <a:lnTo>
                    <a:pt x="162242" y="16802"/>
                  </a:lnTo>
                  <a:close/>
                </a:path>
                <a:path w="971550" h="1035684">
                  <a:moveTo>
                    <a:pt x="221856" y="249758"/>
                  </a:moveTo>
                  <a:lnTo>
                    <a:pt x="221246" y="248005"/>
                  </a:lnTo>
                  <a:lnTo>
                    <a:pt x="219113" y="246075"/>
                  </a:lnTo>
                  <a:lnTo>
                    <a:pt x="216789" y="248615"/>
                  </a:lnTo>
                  <a:lnTo>
                    <a:pt x="218097" y="250291"/>
                  </a:lnTo>
                  <a:lnTo>
                    <a:pt x="220078" y="252526"/>
                  </a:lnTo>
                  <a:lnTo>
                    <a:pt x="221856" y="249758"/>
                  </a:lnTo>
                  <a:close/>
                </a:path>
                <a:path w="971550" h="1035684">
                  <a:moveTo>
                    <a:pt x="225044" y="625157"/>
                  </a:moveTo>
                  <a:lnTo>
                    <a:pt x="221627" y="624103"/>
                  </a:lnTo>
                  <a:lnTo>
                    <a:pt x="221043" y="625640"/>
                  </a:lnTo>
                  <a:lnTo>
                    <a:pt x="220649" y="627278"/>
                  </a:lnTo>
                  <a:lnTo>
                    <a:pt x="220586" y="627468"/>
                  </a:lnTo>
                  <a:lnTo>
                    <a:pt x="221043" y="627811"/>
                  </a:lnTo>
                  <a:lnTo>
                    <a:pt x="221526" y="628357"/>
                  </a:lnTo>
                  <a:lnTo>
                    <a:pt x="223469" y="626579"/>
                  </a:lnTo>
                  <a:lnTo>
                    <a:pt x="225044" y="625157"/>
                  </a:lnTo>
                  <a:close/>
                </a:path>
                <a:path w="971550" h="1035684">
                  <a:moveTo>
                    <a:pt x="235381" y="515200"/>
                  </a:moveTo>
                  <a:lnTo>
                    <a:pt x="230441" y="511683"/>
                  </a:lnTo>
                  <a:lnTo>
                    <a:pt x="229819" y="511886"/>
                  </a:lnTo>
                  <a:lnTo>
                    <a:pt x="228269" y="516788"/>
                  </a:lnTo>
                  <a:lnTo>
                    <a:pt x="235381" y="515200"/>
                  </a:lnTo>
                  <a:close/>
                </a:path>
                <a:path w="971550" h="1035684">
                  <a:moveTo>
                    <a:pt x="239966" y="949147"/>
                  </a:moveTo>
                  <a:lnTo>
                    <a:pt x="239572" y="948055"/>
                  </a:lnTo>
                  <a:lnTo>
                    <a:pt x="239229" y="946924"/>
                  </a:lnTo>
                  <a:lnTo>
                    <a:pt x="238721" y="945870"/>
                  </a:lnTo>
                  <a:lnTo>
                    <a:pt x="237236" y="946200"/>
                  </a:lnTo>
                  <a:lnTo>
                    <a:pt x="237350" y="947420"/>
                  </a:lnTo>
                  <a:lnTo>
                    <a:pt x="237591" y="948537"/>
                  </a:lnTo>
                  <a:lnTo>
                    <a:pt x="237807" y="949655"/>
                  </a:lnTo>
                  <a:lnTo>
                    <a:pt x="239966" y="949147"/>
                  </a:lnTo>
                  <a:close/>
                </a:path>
                <a:path w="971550" h="1035684">
                  <a:moveTo>
                    <a:pt x="249758" y="1034897"/>
                  </a:moveTo>
                  <a:lnTo>
                    <a:pt x="249504" y="1031925"/>
                  </a:lnTo>
                  <a:lnTo>
                    <a:pt x="249478" y="1031481"/>
                  </a:lnTo>
                  <a:lnTo>
                    <a:pt x="248793" y="1031062"/>
                  </a:lnTo>
                  <a:lnTo>
                    <a:pt x="248170" y="1030351"/>
                  </a:lnTo>
                  <a:lnTo>
                    <a:pt x="247180" y="1031481"/>
                  </a:lnTo>
                  <a:lnTo>
                    <a:pt x="246291" y="1032459"/>
                  </a:lnTo>
                  <a:lnTo>
                    <a:pt x="244741" y="1034249"/>
                  </a:lnTo>
                  <a:lnTo>
                    <a:pt x="248234" y="1035304"/>
                  </a:lnTo>
                  <a:lnTo>
                    <a:pt x="249758" y="1034897"/>
                  </a:lnTo>
                  <a:close/>
                </a:path>
                <a:path w="971550" h="1035684">
                  <a:moveTo>
                    <a:pt x="251752" y="887971"/>
                  </a:moveTo>
                  <a:lnTo>
                    <a:pt x="249707" y="883285"/>
                  </a:lnTo>
                  <a:lnTo>
                    <a:pt x="248729" y="884821"/>
                  </a:lnTo>
                  <a:lnTo>
                    <a:pt x="247396" y="886904"/>
                  </a:lnTo>
                  <a:lnTo>
                    <a:pt x="251752" y="887971"/>
                  </a:lnTo>
                  <a:close/>
                </a:path>
                <a:path w="971550" h="1035684">
                  <a:moveTo>
                    <a:pt x="269265" y="931811"/>
                  </a:moveTo>
                  <a:lnTo>
                    <a:pt x="266890" y="932484"/>
                  </a:lnTo>
                  <a:lnTo>
                    <a:pt x="264756" y="928687"/>
                  </a:lnTo>
                  <a:lnTo>
                    <a:pt x="261658" y="932726"/>
                  </a:lnTo>
                  <a:lnTo>
                    <a:pt x="263334" y="932929"/>
                  </a:lnTo>
                  <a:lnTo>
                    <a:pt x="264477" y="933107"/>
                  </a:lnTo>
                  <a:lnTo>
                    <a:pt x="265620" y="933183"/>
                  </a:lnTo>
                  <a:lnTo>
                    <a:pt x="266827" y="933259"/>
                  </a:lnTo>
                  <a:lnTo>
                    <a:pt x="269252" y="933272"/>
                  </a:lnTo>
                  <a:lnTo>
                    <a:pt x="269265" y="931811"/>
                  </a:lnTo>
                  <a:close/>
                </a:path>
                <a:path w="971550" h="1035684">
                  <a:moveTo>
                    <a:pt x="274510" y="600494"/>
                  </a:moveTo>
                  <a:lnTo>
                    <a:pt x="271259" y="599440"/>
                  </a:lnTo>
                  <a:lnTo>
                    <a:pt x="268808" y="598652"/>
                  </a:lnTo>
                  <a:lnTo>
                    <a:pt x="271538" y="604215"/>
                  </a:lnTo>
                  <a:lnTo>
                    <a:pt x="272643" y="602843"/>
                  </a:lnTo>
                  <a:lnTo>
                    <a:pt x="273354" y="601954"/>
                  </a:lnTo>
                  <a:lnTo>
                    <a:pt x="274510" y="600494"/>
                  </a:lnTo>
                  <a:close/>
                </a:path>
                <a:path w="971550" h="1035684">
                  <a:moveTo>
                    <a:pt x="281228" y="160985"/>
                  </a:moveTo>
                  <a:lnTo>
                    <a:pt x="280212" y="160248"/>
                  </a:lnTo>
                  <a:lnTo>
                    <a:pt x="279196" y="159702"/>
                  </a:lnTo>
                  <a:lnTo>
                    <a:pt x="278206" y="159118"/>
                  </a:lnTo>
                  <a:lnTo>
                    <a:pt x="277876" y="159715"/>
                  </a:lnTo>
                  <a:lnTo>
                    <a:pt x="277558" y="160312"/>
                  </a:lnTo>
                  <a:lnTo>
                    <a:pt x="277253" y="160921"/>
                  </a:lnTo>
                  <a:lnTo>
                    <a:pt x="278295" y="161404"/>
                  </a:lnTo>
                  <a:lnTo>
                    <a:pt x="279336" y="161937"/>
                  </a:lnTo>
                  <a:lnTo>
                    <a:pt x="280504" y="162356"/>
                  </a:lnTo>
                  <a:lnTo>
                    <a:pt x="281228" y="160985"/>
                  </a:lnTo>
                  <a:close/>
                </a:path>
                <a:path w="971550" h="1035684">
                  <a:moveTo>
                    <a:pt x="284073" y="243103"/>
                  </a:moveTo>
                  <a:lnTo>
                    <a:pt x="281025" y="242328"/>
                  </a:lnTo>
                  <a:lnTo>
                    <a:pt x="279476" y="243116"/>
                  </a:lnTo>
                  <a:lnTo>
                    <a:pt x="280441" y="246519"/>
                  </a:lnTo>
                  <a:lnTo>
                    <a:pt x="281673" y="245376"/>
                  </a:lnTo>
                  <a:lnTo>
                    <a:pt x="284073" y="243103"/>
                  </a:lnTo>
                  <a:close/>
                </a:path>
                <a:path w="971550" h="1035684">
                  <a:moveTo>
                    <a:pt x="320154" y="820140"/>
                  </a:moveTo>
                  <a:lnTo>
                    <a:pt x="315175" y="819912"/>
                  </a:lnTo>
                  <a:lnTo>
                    <a:pt x="315010" y="820166"/>
                  </a:lnTo>
                  <a:lnTo>
                    <a:pt x="317182" y="825461"/>
                  </a:lnTo>
                  <a:lnTo>
                    <a:pt x="318287" y="823493"/>
                  </a:lnTo>
                  <a:lnTo>
                    <a:pt x="320154" y="820140"/>
                  </a:lnTo>
                  <a:close/>
                </a:path>
                <a:path w="971550" h="1035684">
                  <a:moveTo>
                    <a:pt x="345922" y="251307"/>
                  </a:moveTo>
                  <a:lnTo>
                    <a:pt x="341426" y="249110"/>
                  </a:lnTo>
                  <a:lnTo>
                    <a:pt x="341744" y="256946"/>
                  </a:lnTo>
                  <a:lnTo>
                    <a:pt x="343344" y="254762"/>
                  </a:lnTo>
                  <a:lnTo>
                    <a:pt x="345922" y="251307"/>
                  </a:lnTo>
                  <a:close/>
                </a:path>
                <a:path w="971550" h="1035684">
                  <a:moveTo>
                    <a:pt x="362305" y="313791"/>
                  </a:moveTo>
                  <a:lnTo>
                    <a:pt x="360349" y="312661"/>
                  </a:lnTo>
                  <a:lnTo>
                    <a:pt x="359130" y="311937"/>
                  </a:lnTo>
                  <a:lnTo>
                    <a:pt x="357886" y="311226"/>
                  </a:lnTo>
                  <a:lnTo>
                    <a:pt x="357695" y="311785"/>
                  </a:lnTo>
                  <a:lnTo>
                    <a:pt x="357225" y="312420"/>
                  </a:lnTo>
                  <a:lnTo>
                    <a:pt x="357365" y="312902"/>
                  </a:lnTo>
                  <a:lnTo>
                    <a:pt x="358000" y="315137"/>
                  </a:lnTo>
                  <a:lnTo>
                    <a:pt x="359575" y="314693"/>
                  </a:lnTo>
                  <a:lnTo>
                    <a:pt x="362305" y="313791"/>
                  </a:lnTo>
                  <a:close/>
                </a:path>
                <a:path w="971550" h="1035684">
                  <a:moveTo>
                    <a:pt x="376072" y="705307"/>
                  </a:moveTo>
                  <a:lnTo>
                    <a:pt x="371602" y="706005"/>
                  </a:lnTo>
                  <a:lnTo>
                    <a:pt x="373291" y="709764"/>
                  </a:lnTo>
                  <a:lnTo>
                    <a:pt x="374408" y="707986"/>
                  </a:lnTo>
                  <a:lnTo>
                    <a:pt x="375246" y="706640"/>
                  </a:lnTo>
                  <a:lnTo>
                    <a:pt x="376072" y="705307"/>
                  </a:lnTo>
                  <a:close/>
                </a:path>
                <a:path w="971550" h="1035684">
                  <a:moveTo>
                    <a:pt x="389661" y="333908"/>
                  </a:moveTo>
                  <a:lnTo>
                    <a:pt x="385787" y="329869"/>
                  </a:lnTo>
                  <a:lnTo>
                    <a:pt x="383933" y="332244"/>
                  </a:lnTo>
                  <a:lnTo>
                    <a:pt x="384898" y="334225"/>
                  </a:lnTo>
                  <a:lnTo>
                    <a:pt x="386257" y="336257"/>
                  </a:lnTo>
                  <a:lnTo>
                    <a:pt x="389661" y="333908"/>
                  </a:lnTo>
                  <a:close/>
                </a:path>
                <a:path w="971550" h="1035684">
                  <a:moveTo>
                    <a:pt x="392988" y="144106"/>
                  </a:moveTo>
                  <a:lnTo>
                    <a:pt x="390283" y="143637"/>
                  </a:lnTo>
                  <a:lnTo>
                    <a:pt x="388937" y="143421"/>
                  </a:lnTo>
                  <a:lnTo>
                    <a:pt x="388734" y="144170"/>
                  </a:lnTo>
                  <a:lnTo>
                    <a:pt x="388391" y="145656"/>
                  </a:lnTo>
                  <a:lnTo>
                    <a:pt x="392303" y="146888"/>
                  </a:lnTo>
                  <a:lnTo>
                    <a:pt x="392772" y="145046"/>
                  </a:lnTo>
                  <a:lnTo>
                    <a:pt x="392988" y="144106"/>
                  </a:lnTo>
                  <a:close/>
                </a:path>
                <a:path w="971550" h="1035684">
                  <a:moveTo>
                    <a:pt x="430174" y="635647"/>
                  </a:moveTo>
                  <a:lnTo>
                    <a:pt x="428853" y="633641"/>
                  </a:lnTo>
                  <a:lnTo>
                    <a:pt x="428586" y="632002"/>
                  </a:lnTo>
                  <a:lnTo>
                    <a:pt x="428383" y="631888"/>
                  </a:lnTo>
                  <a:lnTo>
                    <a:pt x="428218" y="631723"/>
                  </a:lnTo>
                  <a:lnTo>
                    <a:pt x="428040" y="631723"/>
                  </a:lnTo>
                  <a:lnTo>
                    <a:pt x="427863" y="631723"/>
                  </a:lnTo>
                  <a:lnTo>
                    <a:pt x="427558" y="631850"/>
                  </a:lnTo>
                  <a:lnTo>
                    <a:pt x="427202" y="633323"/>
                  </a:lnTo>
                  <a:lnTo>
                    <a:pt x="426910" y="634695"/>
                  </a:lnTo>
                  <a:lnTo>
                    <a:pt x="426542" y="636295"/>
                  </a:lnTo>
                  <a:lnTo>
                    <a:pt x="430174" y="635647"/>
                  </a:lnTo>
                  <a:close/>
                </a:path>
                <a:path w="971550" h="1035684">
                  <a:moveTo>
                    <a:pt x="437832" y="881151"/>
                  </a:moveTo>
                  <a:lnTo>
                    <a:pt x="436829" y="879144"/>
                  </a:lnTo>
                  <a:lnTo>
                    <a:pt x="436118" y="876782"/>
                  </a:lnTo>
                  <a:lnTo>
                    <a:pt x="432828" y="876668"/>
                  </a:lnTo>
                  <a:lnTo>
                    <a:pt x="433184" y="879944"/>
                  </a:lnTo>
                  <a:lnTo>
                    <a:pt x="434619" y="881481"/>
                  </a:lnTo>
                  <a:lnTo>
                    <a:pt x="437832" y="881151"/>
                  </a:lnTo>
                  <a:close/>
                </a:path>
                <a:path w="971550" h="1035684">
                  <a:moveTo>
                    <a:pt x="443649" y="650494"/>
                  </a:moveTo>
                  <a:lnTo>
                    <a:pt x="440232" y="648500"/>
                  </a:lnTo>
                  <a:lnTo>
                    <a:pt x="440334" y="650786"/>
                  </a:lnTo>
                  <a:lnTo>
                    <a:pt x="440397" y="652500"/>
                  </a:lnTo>
                  <a:lnTo>
                    <a:pt x="440461" y="654215"/>
                  </a:lnTo>
                  <a:lnTo>
                    <a:pt x="442544" y="652348"/>
                  </a:lnTo>
                  <a:lnTo>
                    <a:pt x="443649" y="650494"/>
                  </a:lnTo>
                  <a:close/>
                </a:path>
                <a:path w="971550" h="1035684">
                  <a:moveTo>
                    <a:pt x="444665" y="855091"/>
                  </a:moveTo>
                  <a:lnTo>
                    <a:pt x="444461" y="853478"/>
                  </a:lnTo>
                  <a:lnTo>
                    <a:pt x="443852" y="852170"/>
                  </a:lnTo>
                  <a:lnTo>
                    <a:pt x="440715" y="853224"/>
                  </a:lnTo>
                  <a:lnTo>
                    <a:pt x="441655" y="854189"/>
                  </a:lnTo>
                  <a:lnTo>
                    <a:pt x="442595" y="855129"/>
                  </a:lnTo>
                  <a:lnTo>
                    <a:pt x="443560" y="856068"/>
                  </a:lnTo>
                  <a:lnTo>
                    <a:pt x="443903" y="855751"/>
                  </a:lnTo>
                  <a:lnTo>
                    <a:pt x="444271" y="855421"/>
                  </a:lnTo>
                  <a:lnTo>
                    <a:pt x="444665" y="855091"/>
                  </a:lnTo>
                  <a:close/>
                </a:path>
                <a:path w="971550" h="1035684">
                  <a:moveTo>
                    <a:pt x="449999" y="987272"/>
                  </a:moveTo>
                  <a:lnTo>
                    <a:pt x="448246" y="984516"/>
                  </a:lnTo>
                  <a:lnTo>
                    <a:pt x="447217" y="982878"/>
                  </a:lnTo>
                  <a:lnTo>
                    <a:pt x="446163" y="981240"/>
                  </a:lnTo>
                  <a:lnTo>
                    <a:pt x="444703" y="982218"/>
                  </a:lnTo>
                  <a:lnTo>
                    <a:pt x="445427" y="984199"/>
                  </a:lnTo>
                  <a:lnTo>
                    <a:pt x="446074" y="986205"/>
                  </a:lnTo>
                  <a:lnTo>
                    <a:pt x="449999" y="987272"/>
                  </a:lnTo>
                  <a:close/>
                </a:path>
                <a:path w="971550" h="1035684">
                  <a:moveTo>
                    <a:pt x="452386" y="348754"/>
                  </a:moveTo>
                  <a:lnTo>
                    <a:pt x="451713" y="347840"/>
                  </a:lnTo>
                  <a:lnTo>
                    <a:pt x="449287" y="347459"/>
                  </a:lnTo>
                  <a:lnTo>
                    <a:pt x="448144" y="348221"/>
                  </a:lnTo>
                  <a:lnTo>
                    <a:pt x="448538" y="350520"/>
                  </a:lnTo>
                  <a:lnTo>
                    <a:pt x="450405" y="351548"/>
                  </a:lnTo>
                  <a:lnTo>
                    <a:pt x="451713" y="351053"/>
                  </a:lnTo>
                  <a:lnTo>
                    <a:pt x="452297" y="349084"/>
                  </a:lnTo>
                  <a:lnTo>
                    <a:pt x="452386" y="348754"/>
                  </a:lnTo>
                  <a:close/>
                </a:path>
                <a:path w="971550" h="1035684">
                  <a:moveTo>
                    <a:pt x="464566" y="566318"/>
                  </a:moveTo>
                  <a:lnTo>
                    <a:pt x="463270" y="564730"/>
                  </a:lnTo>
                  <a:lnTo>
                    <a:pt x="461772" y="564273"/>
                  </a:lnTo>
                  <a:lnTo>
                    <a:pt x="459041" y="566369"/>
                  </a:lnTo>
                  <a:lnTo>
                    <a:pt x="463969" y="567512"/>
                  </a:lnTo>
                  <a:lnTo>
                    <a:pt x="464566" y="566318"/>
                  </a:lnTo>
                  <a:close/>
                </a:path>
                <a:path w="971550" h="1035684">
                  <a:moveTo>
                    <a:pt x="471893" y="800061"/>
                  </a:moveTo>
                  <a:lnTo>
                    <a:pt x="471754" y="799211"/>
                  </a:lnTo>
                  <a:lnTo>
                    <a:pt x="471652" y="798449"/>
                  </a:lnTo>
                  <a:lnTo>
                    <a:pt x="470115" y="797204"/>
                  </a:lnTo>
                  <a:lnTo>
                    <a:pt x="469544" y="797344"/>
                  </a:lnTo>
                  <a:lnTo>
                    <a:pt x="468642" y="797585"/>
                  </a:lnTo>
                  <a:lnTo>
                    <a:pt x="467423" y="798855"/>
                  </a:lnTo>
                  <a:lnTo>
                    <a:pt x="467487" y="800481"/>
                  </a:lnTo>
                  <a:lnTo>
                    <a:pt x="468845" y="801255"/>
                  </a:lnTo>
                  <a:lnTo>
                    <a:pt x="470065" y="802487"/>
                  </a:lnTo>
                  <a:lnTo>
                    <a:pt x="470852" y="801052"/>
                  </a:lnTo>
                  <a:lnTo>
                    <a:pt x="471893" y="800061"/>
                  </a:lnTo>
                  <a:close/>
                </a:path>
                <a:path w="971550" h="1035684">
                  <a:moveTo>
                    <a:pt x="488848" y="851573"/>
                  </a:moveTo>
                  <a:lnTo>
                    <a:pt x="487870" y="850773"/>
                  </a:lnTo>
                  <a:lnTo>
                    <a:pt x="487095" y="849820"/>
                  </a:lnTo>
                  <a:lnTo>
                    <a:pt x="485952" y="850303"/>
                  </a:lnTo>
                  <a:lnTo>
                    <a:pt x="485343" y="851128"/>
                  </a:lnTo>
                  <a:lnTo>
                    <a:pt x="484619" y="851750"/>
                  </a:lnTo>
                  <a:lnTo>
                    <a:pt x="485127" y="852284"/>
                  </a:lnTo>
                  <a:lnTo>
                    <a:pt x="485749" y="853287"/>
                  </a:lnTo>
                  <a:lnTo>
                    <a:pt x="486968" y="853059"/>
                  </a:lnTo>
                  <a:lnTo>
                    <a:pt x="487680" y="852322"/>
                  </a:lnTo>
                  <a:lnTo>
                    <a:pt x="488848" y="851573"/>
                  </a:lnTo>
                  <a:close/>
                </a:path>
                <a:path w="971550" h="1035684">
                  <a:moveTo>
                    <a:pt x="497268" y="613841"/>
                  </a:moveTo>
                  <a:lnTo>
                    <a:pt x="491261" y="613384"/>
                  </a:lnTo>
                  <a:lnTo>
                    <a:pt x="492658" y="615746"/>
                  </a:lnTo>
                  <a:lnTo>
                    <a:pt x="494220" y="616000"/>
                  </a:lnTo>
                  <a:lnTo>
                    <a:pt x="497268" y="613841"/>
                  </a:lnTo>
                  <a:close/>
                </a:path>
                <a:path w="971550" h="1035684">
                  <a:moveTo>
                    <a:pt x="501637" y="548970"/>
                  </a:moveTo>
                  <a:lnTo>
                    <a:pt x="496112" y="548500"/>
                  </a:lnTo>
                  <a:lnTo>
                    <a:pt x="497865" y="549389"/>
                  </a:lnTo>
                  <a:lnTo>
                    <a:pt x="499503" y="551319"/>
                  </a:lnTo>
                  <a:lnTo>
                    <a:pt x="501637" y="548970"/>
                  </a:lnTo>
                  <a:close/>
                </a:path>
                <a:path w="971550" h="1035684">
                  <a:moveTo>
                    <a:pt x="510768" y="48844"/>
                  </a:moveTo>
                  <a:lnTo>
                    <a:pt x="509930" y="48183"/>
                  </a:lnTo>
                  <a:lnTo>
                    <a:pt x="509168" y="47167"/>
                  </a:lnTo>
                  <a:lnTo>
                    <a:pt x="507682" y="46875"/>
                  </a:lnTo>
                  <a:lnTo>
                    <a:pt x="506895" y="48107"/>
                  </a:lnTo>
                  <a:lnTo>
                    <a:pt x="505764" y="49123"/>
                  </a:lnTo>
                  <a:lnTo>
                    <a:pt x="507111" y="49860"/>
                  </a:lnTo>
                  <a:lnTo>
                    <a:pt x="507961" y="50749"/>
                  </a:lnTo>
                  <a:lnTo>
                    <a:pt x="508685" y="50622"/>
                  </a:lnTo>
                  <a:lnTo>
                    <a:pt x="509447" y="50546"/>
                  </a:lnTo>
                  <a:lnTo>
                    <a:pt x="510070" y="49491"/>
                  </a:lnTo>
                  <a:lnTo>
                    <a:pt x="510768" y="48844"/>
                  </a:lnTo>
                  <a:close/>
                </a:path>
                <a:path w="971550" h="1035684">
                  <a:moveTo>
                    <a:pt x="512749" y="757707"/>
                  </a:moveTo>
                  <a:lnTo>
                    <a:pt x="511149" y="754557"/>
                  </a:lnTo>
                  <a:lnTo>
                    <a:pt x="510489" y="754849"/>
                  </a:lnTo>
                  <a:lnTo>
                    <a:pt x="509828" y="755167"/>
                  </a:lnTo>
                  <a:lnTo>
                    <a:pt x="509181" y="755459"/>
                  </a:lnTo>
                  <a:lnTo>
                    <a:pt x="510159" y="757631"/>
                  </a:lnTo>
                  <a:lnTo>
                    <a:pt x="510641" y="758723"/>
                  </a:lnTo>
                  <a:lnTo>
                    <a:pt x="511352" y="758393"/>
                  </a:lnTo>
                  <a:lnTo>
                    <a:pt x="512038" y="758037"/>
                  </a:lnTo>
                  <a:lnTo>
                    <a:pt x="512749" y="757707"/>
                  </a:lnTo>
                  <a:close/>
                </a:path>
                <a:path w="971550" h="1035684">
                  <a:moveTo>
                    <a:pt x="524802" y="425145"/>
                  </a:moveTo>
                  <a:lnTo>
                    <a:pt x="521220" y="426224"/>
                  </a:lnTo>
                  <a:lnTo>
                    <a:pt x="521690" y="429450"/>
                  </a:lnTo>
                  <a:lnTo>
                    <a:pt x="522998" y="427621"/>
                  </a:lnTo>
                  <a:lnTo>
                    <a:pt x="524802" y="425145"/>
                  </a:lnTo>
                  <a:close/>
                </a:path>
                <a:path w="971550" h="1035684">
                  <a:moveTo>
                    <a:pt x="526846" y="3289"/>
                  </a:moveTo>
                  <a:lnTo>
                    <a:pt x="526707" y="1803"/>
                  </a:lnTo>
                  <a:lnTo>
                    <a:pt x="524192" y="12"/>
                  </a:lnTo>
                  <a:lnTo>
                    <a:pt x="524344" y="3683"/>
                  </a:lnTo>
                  <a:lnTo>
                    <a:pt x="524395" y="5143"/>
                  </a:lnTo>
                  <a:lnTo>
                    <a:pt x="526846" y="3289"/>
                  </a:lnTo>
                  <a:close/>
                </a:path>
                <a:path w="971550" h="1035684">
                  <a:moveTo>
                    <a:pt x="529259" y="182562"/>
                  </a:moveTo>
                  <a:lnTo>
                    <a:pt x="528726" y="181089"/>
                  </a:lnTo>
                  <a:lnTo>
                    <a:pt x="528358" y="179501"/>
                  </a:lnTo>
                  <a:lnTo>
                    <a:pt x="525767" y="180327"/>
                  </a:lnTo>
                  <a:lnTo>
                    <a:pt x="525233" y="181305"/>
                  </a:lnTo>
                  <a:lnTo>
                    <a:pt x="525386" y="181610"/>
                  </a:lnTo>
                  <a:lnTo>
                    <a:pt x="526122" y="183235"/>
                  </a:lnTo>
                  <a:lnTo>
                    <a:pt x="527265" y="184150"/>
                  </a:lnTo>
                  <a:lnTo>
                    <a:pt x="529259" y="182562"/>
                  </a:lnTo>
                  <a:close/>
                </a:path>
                <a:path w="971550" h="1035684">
                  <a:moveTo>
                    <a:pt x="549998" y="4152"/>
                  </a:moveTo>
                  <a:lnTo>
                    <a:pt x="549592" y="2946"/>
                  </a:lnTo>
                  <a:lnTo>
                    <a:pt x="546227" y="2552"/>
                  </a:lnTo>
                  <a:lnTo>
                    <a:pt x="546862" y="4254"/>
                  </a:lnTo>
                  <a:lnTo>
                    <a:pt x="547293" y="5397"/>
                  </a:lnTo>
                  <a:lnTo>
                    <a:pt x="547712" y="6540"/>
                  </a:lnTo>
                  <a:lnTo>
                    <a:pt x="549338" y="5930"/>
                  </a:lnTo>
                  <a:lnTo>
                    <a:pt x="549998" y="4152"/>
                  </a:lnTo>
                  <a:close/>
                </a:path>
                <a:path w="971550" h="1035684">
                  <a:moveTo>
                    <a:pt x="576694" y="495033"/>
                  </a:moveTo>
                  <a:lnTo>
                    <a:pt x="575005" y="493877"/>
                  </a:lnTo>
                  <a:lnTo>
                    <a:pt x="574713" y="493674"/>
                  </a:lnTo>
                  <a:lnTo>
                    <a:pt x="573557" y="494106"/>
                  </a:lnTo>
                  <a:lnTo>
                    <a:pt x="573633" y="495388"/>
                  </a:lnTo>
                  <a:lnTo>
                    <a:pt x="573824" y="496570"/>
                  </a:lnTo>
                  <a:lnTo>
                    <a:pt x="574128" y="498856"/>
                  </a:lnTo>
                  <a:lnTo>
                    <a:pt x="576453" y="496366"/>
                  </a:lnTo>
                  <a:lnTo>
                    <a:pt x="576694" y="495033"/>
                  </a:lnTo>
                  <a:close/>
                </a:path>
                <a:path w="971550" h="1035684">
                  <a:moveTo>
                    <a:pt x="590664" y="957630"/>
                  </a:moveTo>
                  <a:lnTo>
                    <a:pt x="590080" y="955675"/>
                  </a:lnTo>
                  <a:lnTo>
                    <a:pt x="588264" y="955484"/>
                  </a:lnTo>
                  <a:lnTo>
                    <a:pt x="586536" y="955509"/>
                  </a:lnTo>
                  <a:lnTo>
                    <a:pt x="585800" y="959065"/>
                  </a:lnTo>
                  <a:lnTo>
                    <a:pt x="587806" y="958481"/>
                  </a:lnTo>
                  <a:lnTo>
                    <a:pt x="589229" y="958049"/>
                  </a:lnTo>
                  <a:lnTo>
                    <a:pt x="590664" y="957630"/>
                  </a:lnTo>
                  <a:close/>
                </a:path>
                <a:path w="971550" h="1035684">
                  <a:moveTo>
                    <a:pt x="650570" y="666483"/>
                  </a:moveTo>
                  <a:lnTo>
                    <a:pt x="648462" y="663028"/>
                  </a:lnTo>
                  <a:lnTo>
                    <a:pt x="647395" y="665187"/>
                  </a:lnTo>
                  <a:lnTo>
                    <a:pt x="645337" y="669378"/>
                  </a:lnTo>
                  <a:lnTo>
                    <a:pt x="650557" y="666572"/>
                  </a:lnTo>
                  <a:close/>
                </a:path>
                <a:path w="971550" h="1035684">
                  <a:moveTo>
                    <a:pt x="651433" y="435229"/>
                  </a:moveTo>
                  <a:lnTo>
                    <a:pt x="647204" y="431609"/>
                  </a:lnTo>
                  <a:lnTo>
                    <a:pt x="645972" y="431736"/>
                  </a:lnTo>
                  <a:lnTo>
                    <a:pt x="644169" y="435508"/>
                  </a:lnTo>
                  <a:lnTo>
                    <a:pt x="651433" y="435229"/>
                  </a:lnTo>
                  <a:close/>
                </a:path>
                <a:path w="971550" h="1035684">
                  <a:moveTo>
                    <a:pt x="659815" y="828205"/>
                  </a:moveTo>
                  <a:lnTo>
                    <a:pt x="657910" y="825601"/>
                  </a:lnTo>
                  <a:lnTo>
                    <a:pt x="657618" y="828001"/>
                  </a:lnTo>
                  <a:lnTo>
                    <a:pt x="657339" y="829957"/>
                  </a:lnTo>
                  <a:lnTo>
                    <a:pt x="656945" y="833056"/>
                  </a:lnTo>
                  <a:lnTo>
                    <a:pt x="659815" y="828205"/>
                  </a:lnTo>
                  <a:close/>
                </a:path>
                <a:path w="971550" h="1035684">
                  <a:moveTo>
                    <a:pt x="665581" y="947381"/>
                  </a:moveTo>
                  <a:lnTo>
                    <a:pt x="665365" y="944448"/>
                  </a:lnTo>
                  <a:lnTo>
                    <a:pt x="664375" y="942873"/>
                  </a:lnTo>
                  <a:lnTo>
                    <a:pt x="660349" y="944333"/>
                  </a:lnTo>
                  <a:lnTo>
                    <a:pt x="662686" y="945680"/>
                  </a:lnTo>
                  <a:lnTo>
                    <a:pt x="665581" y="947381"/>
                  </a:lnTo>
                  <a:close/>
                </a:path>
                <a:path w="971550" h="1035684">
                  <a:moveTo>
                    <a:pt x="669937" y="4102"/>
                  </a:moveTo>
                  <a:lnTo>
                    <a:pt x="668985" y="0"/>
                  </a:lnTo>
                  <a:lnTo>
                    <a:pt x="667169" y="1892"/>
                  </a:lnTo>
                  <a:lnTo>
                    <a:pt x="664794" y="4381"/>
                  </a:lnTo>
                  <a:lnTo>
                    <a:pt x="665657" y="5181"/>
                  </a:lnTo>
                  <a:lnTo>
                    <a:pt x="666102" y="5575"/>
                  </a:lnTo>
                  <a:lnTo>
                    <a:pt x="667473" y="4432"/>
                  </a:lnTo>
                  <a:lnTo>
                    <a:pt x="669937" y="4102"/>
                  </a:lnTo>
                  <a:close/>
                </a:path>
                <a:path w="971550" h="1035684">
                  <a:moveTo>
                    <a:pt x="680999" y="22618"/>
                  </a:moveTo>
                  <a:lnTo>
                    <a:pt x="680707" y="20535"/>
                  </a:lnTo>
                  <a:lnTo>
                    <a:pt x="678662" y="19773"/>
                  </a:lnTo>
                  <a:lnTo>
                    <a:pt x="677087" y="20104"/>
                  </a:lnTo>
                  <a:lnTo>
                    <a:pt x="676770" y="22542"/>
                  </a:lnTo>
                  <a:lnTo>
                    <a:pt x="676706" y="22987"/>
                  </a:lnTo>
                  <a:lnTo>
                    <a:pt x="677773" y="24053"/>
                  </a:lnTo>
                  <a:lnTo>
                    <a:pt x="680427" y="24041"/>
                  </a:lnTo>
                  <a:lnTo>
                    <a:pt x="680999" y="22618"/>
                  </a:lnTo>
                  <a:close/>
                </a:path>
                <a:path w="971550" h="1035684">
                  <a:moveTo>
                    <a:pt x="693953" y="85471"/>
                  </a:moveTo>
                  <a:lnTo>
                    <a:pt x="692861" y="84772"/>
                  </a:lnTo>
                  <a:lnTo>
                    <a:pt x="692213" y="84099"/>
                  </a:lnTo>
                  <a:lnTo>
                    <a:pt x="691603" y="84975"/>
                  </a:lnTo>
                  <a:lnTo>
                    <a:pt x="690702" y="85763"/>
                  </a:lnTo>
                  <a:lnTo>
                    <a:pt x="690333" y="87299"/>
                  </a:lnTo>
                  <a:lnTo>
                    <a:pt x="691261" y="88125"/>
                  </a:lnTo>
                  <a:lnTo>
                    <a:pt x="692137" y="89547"/>
                  </a:lnTo>
                  <a:lnTo>
                    <a:pt x="693051" y="87922"/>
                  </a:lnTo>
                  <a:lnTo>
                    <a:pt x="693928" y="87033"/>
                  </a:lnTo>
                  <a:lnTo>
                    <a:pt x="693953" y="86118"/>
                  </a:lnTo>
                  <a:lnTo>
                    <a:pt x="693953" y="85471"/>
                  </a:lnTo>
                  <a:close/>
                </a:path>
                <a:path w="971550" h="1035684">
                  <a:moveTo>
                    <a:pt x="701827" y="782104"/>
                  </a:moveTo>
                  <a:lnTo>
                    <a:pt x="701230" y="779576"/>
                  </a:lnTo>
                  <a:lnTo>
                    <a:pt x="698131" y="779449"/>
                  </a:lnTo>
                  <a:lnTo>
                    <a:pt x="697636" y="780935"/>
                  </a:lnTo>
                  <a:lnTo>
                    <a:pt x="698144" y="783869"/>
                  </a:lnTo>
                  <a:lnTo>
                    <a:pt x="700913" y="783336"/>
                  </a:lnTo>
                  <a:lnTo>
                    <a:pt x="701827" y="782104"/>
                  </a:lnTo>
                  <a:close/>
                </a:path>
                <a:path w="971550" h="1035684">
                  <a:moveTo>
                    <a:pt x="707186" y="505752"/>
                  </a:moveTo>
                  <a:lnTo>
                    <a:pt x="704888" y="504583"/>
                  </a:lnTo>
                  <a:lnTo>
                    <a:pt x="700532" y="502412"/>
                  </a:lnTo>
                  <a:lnTo>
                    <a:pt x="699833" y="503720"/>
                  </a:lnTo>
                  <a:lnTo>
                    <a:pt x="704215" y="509752"/>
                  </a:lnTo>
                  <a:lnTo>
                    <a:pt x="707186" y="505752"/>
                  </a:lnTo>
                  <a:close/>
                </a:path>
                <a:path w="971550" h="1035684">
                  <a:moveTo>
                    <a:pt x="713244" y="27051"/>
                  </a:moveTo>
                  <a:lnTo>
                    <a:pt x="711987" y="26073"/>
                  </a:lnTo>
                  <a:lnTo>
                    <a:pt x="711327" y="25285"/>
                  </a:lnTo>
                  <a:lnTo>
                    <a:pt x="710501" y="25019"/>
                  </a:lnTo>
                  <a:lnTo>
                    <a:pt x="710069" y="24892"/>
                  </a:lnTo>
                  <a:lnTo>
                    <a:pt x="709358" y="25742"/>
                  </a:lnTo>
                  <a:lnTo>
                    <a:pt x="708787" y="26149"/>
                  </a:lnTo>
                  <a:lnTo>
                    <a:pt x="709409" y="26860"/>
                  </a:lnTo>
                  <a:lnTo>
                    <a:pt x="709968" y="27749"/>
                  </a:lnTo>
                  <a:lnTo>
                    <a:pt x="711111" y="28359"/>
                  </a:lnTo>
                  <a:lnTo>
                    <a:pt x="711974" y="27635"/>
                  </a:lnTo>
                  <a:lnTo>
                    <a:pt x="713244" y="27051"/>
                  </a:lnTo>
                  <a:close/>
                </a:path>
                <a:path w="971550" h="1035684">
                  <a:moveTo>
                    <a:pt x="758037" y="616762"/>
                  </a:moveTo>
                  <a:lnTo>
                    <a:pt x="753554" y="611289"/>
                  </a:lnTo>
                  <a:lnTo>
                    <a:pt x="752373" y="610882"/>
                  </a:lnTo>
                  <a:lnTo>
                    <a:pt x="749363" y="613257"/>
                  </a:lnTo>
                  <a:lnTo>
                    <a:pt x="752462" y="614489"/>
                  </a:lnTo>
                  <a:lnTo>
                    <a:pt x="758037" y="616762"/>
                  </a:lnTo>
                  <a:close/>
                </a:path>
                <a:path w="971550" h="1035684">
                  <a:moveTo>
                    <a:pt x="759714" y="563245"/>
                  </a:moveTo>
                  <a:lnTo>
                    <a:pt x="757986" y="558952"/>
                  </a:lnTo>
                  <a:lnTo>
                    <a:pt x="756958" y="561784"/>
                  </a:lnTo>
                  <a:lnTo>
                    <a:pt x="754989" y="567131"/>
                  </a:lnTo>
                  <a:lnTo>
                    <a:pt x="759409" y="564057"/>
                  </a:lnTo>
                  <a:lnTo>
                    <a:pt x="759714" y="563245"/>
                  </a:lnTo>
                  <a:close/>
                </a:path>
                <a:path w="971550" h="1035684">
                  <a:moveTo>
                    <a:pt x="771423" y="261200"/>
                  </a:moveTo>
                  <a:lnTo>
                    <a:pt x="768159" y="256832"/>
                  </a:lnTo>
                  <a:lnTo>
                    <a:pt x="766660" y="262331"/>
                  </a:lnTo>
                  <a:lnTo>
                    <a:pt x="771423" y="261200"/>
                  </a:lnTo>
                  <a:close/>
                </a:path>
                <a:path w="971550" h="1035684">
                  <a:moveTo>
                    <a:pt x="779018" y="807199"/>
                  </a:moveTo>
                  <a:lnTo>
                    <a:pt x="778916" y="804926"/>
                  </a:lnTo>
                  <a:lnTo>
                    <a:pt x="778789" y="801585"/>
                  </a:lnTo>
                  <a:lnTo>
                    <a:pt x="776579" y="801801"/>
                  </a:lnTo>
                  <a:lnTo>
                    <a:pt x="774674" y="802005"/>
                  </a:lnTo>
                  <a:lnTo>
                    <a:pt x="771347" y="802347"/>
                  </a:lnTo>
                  <a:lnTo>
                    <a:pt x="779018" y="807199"/>
                  </a:lnTo>
                  <a:close/>
                </a:path>
                <a:path w="971550" h="1035684">
                  <a:moveTo>
                    <a:pt x="781304" y="71716"/>
                  </a:moveTo>
                  <a:lnTo>
                    <a:pt x="777773" y="71259"/>
                  </a:lnTo>
                  <a:lnTo>
                    <a:pt x="778103" y="72809"/>
                  </a:lnTo>
                  <a:lnTo>
                    <a:pt x="777582" y="74891"/>
                  </a:lnTo>
                  <a:lnTo>
                    <a:pt x="779995" y="75425"/>
                  </a:lnTo>
                  <a:lnTo>
                    <a:pt x="781304" y="71716"/>
                  </a:lnTo>
                  <a:close/>
                </a:path>
                <a:path w="971550" h="1035684">
                  <a:moveTo>
                    <a:pt x="782307" y="282956"/>
                  </a:moveTo>
                  <a:lnTo>
                    <a:pt x="781608" y="282600"/>
                  </a:lnTo>
                  <a:lnTo>
                    <a:pt x="780948" y="282105"/>
                  </a:lnTo>
                  <a:lnTo>
                    <a:pt x="779551" y="281825"/>
                  </a:lnTo>
                  <a:lnTo>
                    <a:pt x="778827" y="282092"/>
                  </a:lnTo>
                  <a:lnTo>
                    <a:pt x="778141" y="282181"/>
                  </a:lnTo>
                  <a:lnTo>
                    <a:pt x="778065" y="282613"/>
                  </a:lnTo>
                  <a:lnTo>
                    <a:pt x="778014" y="283032"/>
                  </a:lnTo>
                  <a:lnTo>
                    <a:pt x="777925" y="283464"/>
                  </a:lnTo>
                  <a:lnTo>
                    <a:pt x="779233" y="283870"/>
                  </a:lnTo>
                  <a:lnTo>
                    <a:pt x="780542" y="284238"/>
                  </a:lnTo>
                  <a:lnTo>
                    <a:pt x="781850" y="284645"/>
                  </a:lnTo>
                  <a:lnTo>
                    <a:pt x="782015" y="284073"/>
                  </a:lnTo>
                  <a:lnTo>
                    <a:pt x="782167" y="283514"/>
                  </a:lnTo>
                  <a:lnTo>
                    <a:pt x="782307" y="282956"/>
                  </a:lnTo>
                  <a:close/>
                </a:path>
                <a:path w="971550" h="1035684">
                  <a:moveTo>
                    <a:pt x="816152" y="483527"/>
                  </a:moveTo>
                  <a:lnTo>
                    <a:pt x="816102" y="482219"/>
                  </a:lnTo>
                  <a:lnTo>
                    <a:pt x="816102" y="481990"/>
                  </a:lnTo>
                  <a:lnTo>
                    <a:pt x="815225" y="481812"/>
                  </a:lnTo>
                  <a:lnTo>
                    <a:pt x="814362" y="481444"/>
                  </a:lnTo>
                  <a:lnTo>
                    <a:pt x="814501" y="484708"/>
                  </a:lnTo>
                  <a:lnTo>
                    <a:pt x="814552" y="486143"/>
                  </a:lnTo>
                  <a:lnTo>
                    <a:pt x="815911" y="486143"/>
                  </a:lnTo>
                  <a:lnTo>
                    <a:pt x="816000" y="484835"/>
                  </a:lnTo>
                  <a:lnTo>
                    <a:pt x="816152" y="483527"/>
                  </a:lnTo>
                  <a:close/>
                </a:path>
                <a:path w="971550" h="1035684">
                  <a:moveTo>
                    <a:pt x="841463" y="418515"/>
                  </a:moveTo>
                  <a:lnTo>
                    <a:pt x="836498" y="420598"/>
                  </a:lnTo>
                  <a:lnTo>
                    <a:pt x="840257" y="421652"/>
                  </a:lnTo>
                  <a:lnTo>
                    <a:pt x="841463" y="418515"/>
                  </a:lnTo>
                  <a:close/>
                </a:path>
                <a:path w="971550" h="1035684">
                  <a:moveTo>
                    <a:pt x="850976" y="636625"/>
                  </a:moveTo>
                  <a:lnTo>
                    <a:pt x="848423" y="636206"/>
                  </a:lnTo>
                  <a:lnTo>
                    <a:pt x="846975" y="637197"/>
                  </a:lnTo>
                  <a:lnTo>
                    <a:pt x="846747" y="639749"/>
                  </a:lnTo>
                  <a:lnTo>
                    <a:pt x="850976" y="636625"/>
                  </a:lnTo>
                  <a:close/>
                </a:path>
                <a:path w="971550" h="1035684">
                  <a:moveTo>
                    <a:pt x="862393" y="646963"/>
                  </a:moveTo>
                  <a:lnTo>
                    <a:pt x="860856" y="645566"/>
                  </a:lnTo>
                  <a:lnTo>
                    <a:pt x="860082" y="644842"/>
                  </a:lnTo>
                  <a:lnTo>
                    <a:pt x="859294" y="644131"/>
                  </a:lnTo>
                  <a:lnTo>
                    <a:pt x="857148" y="646696"/>
                  </a:lnTo>
                  <a:lnTo>
                    <a:pt x="856043" y="648131"/>
                  </a:lnTo>
                  <a:lnTo>
                    <a:pt x="856488" y="648639"/>
                  </a:lnTo>
                  <a:lnTo>
                    <a:pt x="856818" y="649135"/>
                  </a:lnTo>
                  <a:lnTo>
                    <a:pt x="858240" y="648563"/>
                  </a:lnTo>
                  <a:lnTo>
                    <a:pt x="859713" y="648004"/>
                  </a:lnTo>
                  <a:lnTo>
                    <a:pt x="862393" y="646963"/>
                  </a:lnTo>
                  <a:close/>
                </a:path>
                <a:path w="971550" h="1035684">
                  <a:moveTo>
                    <a:pt x="875385" y="845515"/>
                  </a:moveTo>
                  <a:lnTo>
                    <a:pt x="874623" y="845045"/>
                  </a:lnTo>
                  <a:lnTo>
                    <a:pt x="873912" y="844334"/>
                  </a:lnTo>
                  <a:lnTo>
                    <a:pt x="872426" y="844080"/>
                  </a:lnTo>
                  <a:lnTo>
                    <a:pt x="871639" y="844651"/>
                  </a:lnTo>
                  <a:lnTo>
                    <a:pt x="870902" y="844918"/>
                  </a:lnTo>
                  <a:lnTo>
                    <a:pt x="871220" y="845362"/>
                  </a:lnTo>
                  <a:lnTo>
                    <a:pt x="871486" y="845794"/>
                  </a:lnTo>
                  <a:lnTo>
                    <a:pt x="871778" y="846239"/>
                  </a:lnTo>
                  <a:lnTo>
                    <a:pt x="872578" y="846594"/>
                  </a:lnTo>
                  <a:lnTo>
                    <a:pt x="873391" y="847166"/>
                  </a:lnTo>
                  <a:lnTo>
                    <a:pt x="874585" y="847178"/>
                  </a:lnTo>
                  <a:lnTo>
                    <a:pt x="875004" y="846099"/>
                  </a:lnTo>
                  <a:lnTo>
                    <a:pt x="875385" y="845515"/>
                  </a:lnTo>
                  <a:close/>
                </a:path>
                <a:path w="971550" h="1035684">
                  <a:moveTo>
                    <a:pt x="885469" y="664337"/>
                  </a:moveTo>
                  <a:lnTo>
                    <a:pt x="884351" y="663435"/>
                  </a:lnTo>
                  <a:lnTo>
                    <a:pt x="883272" y="662520"/>
                  </a:lnTo>
                  <a:lnTo>
                    <a:pt x="882142" y="661682"/>
                  </a:lnTo>
                  <a:lnTo>
                    <a:pt x="881595" y="662038"/>
                  </a:lnTo>
                  <a:lnTo>
                    <a:pt x="880999" y="662457"/>
                  </a:lnTo>
                  <a:lnTo>
                    <a:pt x="882091" y="663587"/>
                  </a:lnTo>
                  <a:lnTo>
                    <a:pt x="883158" y="664667"/>
                  </a:lnTo>
                  <a:lnTo>
                    <a:pt x="884212" y="665759"/>
                  </a:lnTo>
                  <a:lnTo>
                    <a:pt x="884631" y="665276"/>
                  </a:lnTo>
                  <a:lnTo>
                    <a:pt x="885469" y="664337"/>
                  </a:lnTo>
                  <a:close/>
                </a:path>
                <a:path w="971550" h="1035684">
                  <a:moveTo>
                    <a:pt x="887768" y="332117"/>
                  </a:moveTo>
                  <a:lnTo>
                    <a:pt x="886155" y="329399"/>
                  </a:lnTo>
                  <a:lnTo>
                    <a:pt x="884847" y="327558"/>
                  </a:lnTo>
                  <a:lnTo>
                    <a:pt x="881773" y="328409"/>
                  </a:lnTo>
                  <a:lnTo>
                    <a:pt x="883323" y="329933"/>
                  </a:lnTo>
                  <a:lnTo>
                    <a:pt x="884364" y="332333"/>
                  </a:lnTo>
                  <a:lnTo>
                    <a:pt x="887768" y="332117"/>
                  </a:lnTo>
                  <a:close/>
                </a:path>
                <a:path w="971550" h="1035684">
                  <a:moveTo>
                    <a:pt x="949744" y="789012"/>
                  </a:moveTo>
                  <a:lnTo>
                    <a:pt x="944930" y="786168"/>
                  </a:lnTo>
                  <a:lnTo>
                    <a:pt x="943216" y="789559"/>
                  </a:lnTo>
                  <a:lnTo>
                    <a:pt x="944372" y="790740"/>
                  </a:lnTo>
                  <a:lnTo>
                    <a:pt x="947699" y="790752"/>
                  </a:lnTo>
                  <a:lnTo>
                    <a:pt x="948436" y="789851"/>
                  </a:lnTo>
                  <a:lnTo>
                    <a:pt x="949744" y="789012"/>
                  </a:lnTo>
                  <a:close/>
                </a:path>
                <a:path w="971550" h="1035684">
                  <a:moveTo>
                    <a:pt x="951001" y="495401"/>
                  </a:moveTo>
                  <a:lnTo>
                    <a:pt x="950036" y="492137"/>
                  </a:lnTo>
                  <a:lnTo>
                    <a:pt x="948080" y="488937"/>
                  </a:lnTo>
                  <a:lnTo>
                    <a:pt x="947585" y="489026"/>
                  </a:lnTo>
                  <a:lnTo>
                    <a:pt x="947102" y="489153"/>
                  </a:lnTo>
                  <a:lnTo>
                    <a:pt x="946619" y="489229"/>
                  </a:lnTo>
                  <a:lnTo>
                    <a:pt x="947140" y="492518"/>
                  </a:lnTo>
                  <a:lnTo>
                    <a:pt x="947699" y="495769"/>
                  </a:lnTo>
                  <a:lnTo>
                    <a:pt x="948207" y="499046"/>
                  </a:lnTo>
                  <a:lnTo>
                    <a:pt x="951001" y="495401"/>
                  </a:lnTo>
                  <a:close/>
                </a:path>
                <a:path w="971550" h="1035684">
                  <a:moveTo>
                    <a:pt x="965593" y="694321"/>
                  </a:moveTo>
                  <a:lnTo>
                    <a:pt x="956538" y="694677"/>
                  </a:lnTo>
                  <a:lnTo>
                    <a:pt x="961504" y="696468"/>
                  </a:lnTo>
                  <a:lnTo>
                    <a:pt x="965593" y="694321"/>
                  </a:lnTo>
                  <a:close/>
                </a:path>
                <a:path w="971550" h="1035684">
                  <a:moveTo>
                    <a:pt x="965669" y="372237"/>
                  </a:moveTo>
                  <a:lnTo>
                    <a:pt x="965466" y="371398"/>
                  </a:lnTo>
                  <a:lnTo>
                    <a:pt x="965250" y="370547"/>
                  </a:lnTo>
                  <a:lnTo>
                    <a:pt x="963955" y="369963"/>
                  </a:lnTo>
                  <a:lnTo>
                    <a:pt x="963168" y="369265"/>
                  </a:lnTo>
                  <a:lnTo>
                    <a:pt x="962698" y="370078"/>
                  </a:lnTo>
                  <a:lnTo>
                    <a:pt x="961783" y="370954"/>
                  </a:lnTo>
                  <a:lnTo>
                    <a:pt x="961859" y="371716"/>
                  </a:lnTo>
                  <a:lnTo>
                    <a:pt x="961986" y="372656"/>
                  </a:lnTo>
                  <a:lnTo>
                    <a:pt x="962926" y="373507"/>
                  </a:lnTo>
                  <a:lnTo>
                    <a:pt x="964031" y="375221"/>
                  </a:lnTo>
                  <a:lnTo>
                    <a:pt x="964806" y="373316"/>
                  </a:lnTo>
                  <a:lnTo>
                    <a:pt x="965669" y="372237"/>
                  </a:lnTo>
                  <a:close/>
                </a:path>
                <a:path w="971550" h="1035684">
                  <a:moveTo>
                    <a:pt x="971448" y="340410"/>
                  </a:moveTo>
                  <a:lnTo>
                    <a:pt x="968756" y="340512"/>
                  </a:lnTo>
                  <a:lnTo>
                    <a:pt x="964514" y="340690"/>
                  </a:lnTo>
                  <a:lnTo>
                    <a:pt x="966597" y="342176"/>
                  </a:lnTo>
                  <a:lnTo>
                    <a:pt x="969759" y="344398"/>
                  </a:lnTo>
                  <a:lnTo>
                    <a:pt x="971448" y="3404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06">
              <a:extLst>
                <a:ext uri="{FF2B5EF4-FFF2-40B4-BE49-F238E27FC236}">
                  <a16:creationId xmlns:a16="http://schemas.microsoft.com/office/drawing/2014/main" id="{4DFDF6C9-D157-158A-A163-A18089FE2606}"/>
                </a:ext>
              </a:extLst>
            </p:cNvPr>
            <p:cNvSpPr/>
            <p:nvPr/>
          </p:nvSpPr>
          <p:spPr>
            <a:xfrm>
              <a:off x="2792834" y="2616887"/>
              <a:ext cx="882707" cy="705597"/>
            </a:xfrm>
            <a:custGeom>
              <a:avLst/>
              <a:gdLst/>
              <a:ahLst/>
              <a:cxnLst/>
              <a:rect l="l" t="t" r="r" b="b"/>
              <a:pathLst>
                <a:path w="1134745" h="1031875">
                  <a:moveTo>
                    <a:pt x="2768" y="420319"/>
                  </a:moveTo>
                  <a:lnTo>
                    <a:pt x="2654" y="419722"/>
                  </a:lnTo>
                  <a:lnTo>
                    <a:pt x="2578" y="419315"/>
                  </a:lnTo>
                  <a:lnTo>
                    <a:pt x="1536" y="418668"/>
                  </a:lnTo>
                  <a:lnTo>
                    <a:pt x="1384" y="418782"/>
                  </a:lnTo>
                  <a:lnTo>
                    <a:pt x="812" y="419163"/>
                  </a:lnTo>
                  <a:lnTo>
                    <a:pt x="152" y="419798"/>
                  </a:lnTo>
                  <a:lnTo>
                    <a:pt x="76" y="420395"/>
                  </a:lnTo>
                  <a:lnTo>
                    <a:pt x="0" y="421093"/>
                  </a:lnTo>
                  <a:lnTo>
                    <a:pt x="520" y="421868"/>
                  </a:lnTo>
                  <a:lnTo>
                    <a:pt x="812" y="422592"/>
                  </a:lnTo>
                  <a:lnTo>
                    <a:pt x="1714" y="421970"/>
                  </a:lnTo>
                  <a:lnTo>
                    <a:pt x="2197" y="421652"/>
                  </a:lnTo>
                  <a:lnTo>
                    <a:pt x="2387" y="421005"/>
                  </a:lnTo>
                  <a:lnTo>
                    <a:pt x="2768" y="420319"/>
                  </a:lnTo>
                  <a:close/>
                </a:path>
                <a:path w="1134745" h="1031875">
                  <a:moveTo>
                    <a:pt x="64173" y="302945"/>
                  </a:moveTo>
                  <a:lnTo>
                    <a:pt x="63728" y="299770"/>
                  </a:lnTo>
                  <a:lnTo>
                    <a:pt x="62166" y="301180"/>
                  </a:lnTo>
                  <a:lnTo>
                    <a:pt x="61188" y="302044"/>
                  </a:lnTo>
                  <a:lnTo>
                    <a:pt x="60248" y="302895"/>
                  </a:lnTo>
                  <a:lnTo>
                    <a:pt x="63195" y="303796"/>
                  </a:lnTo>
                  <a:lnTo>
                    <a:pt x="64173" y="302945"/>
                  </a:lnTo>
                  <a:close/>
                </a:path>
                <a:path w="1134745" h="1031875">
                  <a:moveTo>
                    <a:pt x="110794" y="243433"/>
                  </a:moveTo>
                  <a:lnTo>
                    <a:pt x="109308" y="243116"/>
                  </a:lnTo>
                  <a:lnTo>
                    <a:pt x="107873" y="242798"/>
                  </a:lnTo>
                  <a:lnTo>
                    <a:pt x="106426" y="242481"/>
                  </a:lnTo>
                  <a:lnTo>
                    <a:pt x="106337" y="242874"/>
                  </a:lnTo>
                  <a:lnTo>
                    <a:pt x="106273" y="243281"/>
                  </a:lnTo>
                  <a:lnTo>
                    <a:pt x="106184" y="243700"/>
                  </a:lnTo>
                  <a:lnTo>
                    <a:pt x="107645" y="244017"/>
                  </a:lnTo>
                  <a:lnTo>
                    <a:pt x="109080" y="244322"/>
                  </a:lnTo>
                  <a:lnTo>
                    <a:pt x="110553" y="244652"/>
                  </a:lnTo>
                  <a:lnTo>
                    <a:pt x="110617" y="244233"/>
                  </a:lnTo>
                  <a:lnTo>
                    <a:pt x="110794" y="243433"/>
                  </a:lnTo>
                  <a:close/>
                </a:path>
                <a:path w="1134745" h="1031875">
                  <a:moveTo>
                    <a:pt x="113868" y="435063"/>
                  </a:moveTo>
                  <a:lnTo>
                    <a:pt x="113576" y="434962"/>
                  </a:lnTo>
                  <a:lnTo>
                    <a:pt x="113296" y="434860"/>
                  </a:lnTo>
                  <a:lnTo>
                    <a:pt x="113017" y="434784"/>
                  </a:lnTo>
                  <a:lnTo>
                    <a:pt x="112382" y="435711"/>
                  </a:lnTo>
                  <a:lnTo>
                    <a:pt x="111772" y="436651"/>
                  </a:lnTo>
                  <a:lnTo>
                    <a:pt x="111137" y="437591"/>
                  </a:lnTo>
                  <a:lnTo>
                    <a:pt x="111734" y="438238"/>
                  </a:lnTo>
                  <a:lnTo>
                    <a:pt x="112331" y="437934"/>
                  </a:lnTo>
                  <a:lnTo>
                    <a:pt x="113169" y="437769"/>
                  </a:lnTo>
                  <a:lnTo>
                    <a:pt x="113817" y="436689"/>
                  </a:lnTo>
                  <a:lnTo>
                    <a:pt x="113766" y="435825"/>
                  </a:lnTo>
                  <a:lnTo>
                    <a:pt x="113868" y="435063"/>
                  </a:lnTo>
                  <a:close/>
                </a:path>
                <a:path w="1134745" h="1031875">
                  <a:moveTo>
                    <a:pt x="122428" y="393204"/>
                  </a:moveTo>
                  <a:lnTo>
                    <a:pt x="121958" y="392303"/>
                  </a:lnTo>
                  <a:lnTo>
                    <a:pt x="121424" y="391464"/>
                  </a:lnTo>
                  <a:lnTo>
                    <a:pt x="120916" y="390613"/>
                  </a:lnTo>
                  <a:lnTo>
                    <a:pt x="120586" y="390791"/>
                  </a:lnTo>
                  <a:lnTo>
                    <a:pt x="120269" y="390994"/>
                  </a:lnTo>
                  <a:lnTo>
                    <a:pt x="119938" y="391172"/>
                  </a:lnTo>
                  <a:lnTo>
                    <a:pt x="120459" y="392049"/>
                  </a:lnTo>
                  <a:lnTo>
                    <a:pt x="120954" y="392899"/>
                  </a:lnTo>
                  <a:lnTo>
                    <a:pt x="121437" y="393801"/>
                  </a:lnTo>
                  <a:lnTo>
                    <a:pt x="121767" y="393585"/>
                  </a:lnTo>
                  <a:lnTo>
                    <a:pt x="122428" y="393204"/>
                  </a:lnTo>
                  <a:close/>
                </a:path>
                <a:path w="1134745" h="1031875">
                  <a:moveTo>
                    <a:pt x="143014" y="899223"/>
                  </a:moveTo>
                  <a:lnTo>
                    <a:pt x="142506" y="898372"/>
                  </a:lnTo>
                  <a:lnTo>
                    <a:pt x="141947" y="897610"/>
                  </a:lnTo>
                  <a:lnTo>
                    <a:pt x="141287" y="897001"/>
                  </a:lnTo>
                  <a:lnTo>
                    <a:pt x="139966" y="897737"/>
                  </a:lnTo>
                  <a:lnTo>
                    <a:pt x="140347" y="898664"/>
                  </a:lnTo>
                  <a:lnTo>
                    <a:pt x="140868" y="899426"/>
                  </a:lnTo>
                  <a:lnTo>
                    <a:pt x="141490" y="900417"/>
                  </a:lnTo>
                  <a:lnTo>
                    <a:pt x="142227" y="899807"/>
                  </a:lnTo>
                  <a:lnTo>
                    <a:pt x="143014" y="899223"/>
                  </a:lnTo>
                  <a:close/>
                </a:path>
                <a:path w="1134745" h="1031875">
                  <a:moveTo>
                    <a:pt x="180517" y="661822"/>
                  </a:moveTo>
                  <a:lnTo>
                    <a:pt x="179781" y="660488"/>
                  </a:lnTo>
                  <a:lnTo>
                    <a:pt x="177406" y="662241"/>
                  </a:lnTo>
                  <a:lnTo>
                    <a:pt x="177584" y="662559"/>
                  </a:lnTo>
                  <a:lnTo>
                    <a:pt x="177812" y="662863"/>
                  </a:lnTo>
                  <a:lnTo>
                    <a:pt x="177977" y="663155"/>
                  </a:lnTo>
                  <a:lnTo>
                    <a:pt x="178828" y="662724"/>
                  </a:lnTo>
                  <a:lnTo>
                    <a:pt x="179692" y="662266"/>
                  </a:lnTo>
                  <a:lnTo>
                    <a:pt x="180517" y="661822"/>
                  </a:lnTo>
                  <a:close/>
                </a:path>
                <a:path w="1134745" h="1031875">
                  <a:moveTo>
                    <a:pt x="182308" y="544017"/>
                  </a:moveTo>
                  <a:lnTo>
                    <a:pt x="177990" y="540435"/>
                  </a:lnTo>
                  <a:lnTo>
                    <a:pt x="178676" y="543610"/>
                  </a:lnTo>
                  <a:lnTo>
                    <a:pt x="179235" y="544893"/>
                  </a:lnTo>
                  <a:lnTo>
                    <a:pt x="182308" y="544017"/>
                  </a:lnTo>
                  <a:close/>
                </a:path>
                <a:path w="1134745" h="1031875">
                  <a:moveTo>
                    <a:pt x="185978" y="108661"/>
                  </a:moveTo>
                  <a:lnTo>
                    <a:pt x="185928" y="107734"/>
                  </a:lnTo>
                  <a:lnTo>
                    <a:pt x="185775" y="106870"/>
                  </a:lnTo>
                  <a:lnTo>
                    <a:pt x="185648" y="106045"/>
                  </a:lnTo>
                  <a:lnTo>
                    <a:pt x="185140" y="106146"/>
                  </a:lnTo>
                  <a:lnTo>
                    <a:pt x="184632" y="106248"/>
                  </a:lnTo>
                  <a:lnTo>
                    <a:pt x="184137" y="106337"/>
                  </a:lnTo>
                  <a:lnTo>
                    <a:pt x="184645" y="108013"/>
                  </a:lnTo>
                  <a:lnTo>
                    <a:pt x="184962" y="108839"/>
                  </a:lnTo>
                  <a:lnTo>
                    <a:pt x="185978" y="108661"/>
                  </a:lnTo>
                  <a:close/>
                </a:path>
                <a:path w="1134745" h="1031875">
                  <a:moveTo>
                    <a:pt x="206336" y="390486"/>
                  </a:moveTo>
                  <a:lnTo>
                    <a:pt x="201447" y="388912"/>
                  </a:lnTo>
                  <a:lnTo>
                    <a:pt x="201307" y="389293"/>
                  </a:lnTo>
                  <a:lnTo>
                    <a:pt x="201168" y="389661"/>
                  </a:lnTo>
                  <a:lnTo>
                    <a:pt x="201028" y="390042"/>
                  </a:lnTo>
                  <a:lnTo>
                    <a:pt x="204127" y="391363"/>
                  </a:lnTo>
                  <a:lnTo>
                    <a:pt x="205689" y="392036"/>
                  </a:lnTo>
                  <a:lnTo>
                    <a:pt x="206108" y="390994"/>
                  </a:lnTo>
                  <a:lnTo>
                    <a:pt x="206336" y="390486"/>
                  </a:lnTo>
                  <a:close/>
                </a:path>
                <a:path w="1134745" h="1031875">
                  <a:moveTo>
                    <a:pt x="206654" y="325310"/>
                  </a:moveTo>
                  <a:lnTo>
                    <a:pt x="206641" y="324637"/>
                  </a:lnTo>
                  <a:lnTo>
                    <a:pt x="206616" y="324218"/>
                  </a:lnTo>
                  <a:lnTo>
                    <a:pt x="205892" y="323824"/>
                  </a:lnTo>
                  <a:lnTo>
                    <a:pt x="205486" y="323418"/>
                  </a:lnTo>
                  <a:lnTo>
                    <a:pt x="204990" y="323951"/>
                  </a:lnTo>
                  <a:lnTo>
                    <a:pt x="204177" y="324446"/>
                  </a:lnTo>
                  <a:lnTo>
                    <a:pt x="204012" y="325564"/>
                  </a:lnTo>
                  <a:lnTo>
                    <a:pt x="204812" y="326174"/>
                  </a:lnTo>
                  <a:lnTo>
                    <a:pt x="205689" y="327406"/>
                  </a:lnTo>
                  <a:lnTo>
                    <a:pt x="206209" y="325983"/>
                  </a:lnTo>
                  <a:lnTo>
                    <a:pt x="206654" y="325310"/>
                  </a:lnTo>
                  <a:close/>
                </a:path>
                <a:path w="1134745" h="1031875">
                  <a:moveTo>
                    <a:pt x="212572" y="500532"/>
                  </a:moveTo>
                  <a:lnTo>
                    <a:pt x="212420" y="500176"/>
                  </a:lnTo>
                  <a:lnTo>
                    <a:pt x="212318" y="499821"/>
                  </a:lnTo>
                  <a:lnTo>
                    <a:pt x="212166" y="499478"/>
                  </a:lnTo>
                  <a:lnTo>
                    <a:pt x="208178" y="500951"/>
                  </a:lnTo>
                  <a:lnTo>
                    <a:pt x="208241" y="501307"/>
                  </a:lnTo>
                  <a:lnTo>
                    <a:pt x="208305" y="501637"/>
                  </a:lnTo>
                  <a:lnTo>
                    <a:pt x="208343" y="501992"/>
                  </a:lnTo>
                  <a:lnTo>
                    <a:pt x="209753" y="501510"/>
                  </a:lnTo>
                  <a:lnTo>
                    <a:pt x="212572" y="500532"/>
                  </a:lnTo>
                  <a:close/>
                </a:path>
                <a:path w="1134745" h="1031875">
                  <a:moveTo>
                    <a:pt x="223812" y="626821"/>
                  </a:moveTo>
                  <a:lnTo>
                    <a:pt x="223723" y="626338"/>
                  </a:lnTo>
                  <a:lnTo>
                    <a:pt x="223647" y="625868"/>
                  </a:lnTo>
                  <a:lnTo>
                    <a:pt x="223583" y="625386"/>
                  </a:lnTo>
                  <a:lnTo>
                    <a:pt x="222338" y="625551"/>
                  </a:lnTo>
                  <a:lnTo>
                    <a:pt x="221068" y="625729"/>
                  </a:lnTo>
                  <a:lnTo>
                    <a:pt x="219811" y="625881"/>
                  </a:lnTo>
                  <a:lnTo>
                    <a:pt x="219824" y="626452"/>
                  </a:lnTo>
                  <a:lnTo>
                    <a:pt x="219862" y="627595"/>
                  </a:lnTo>
                  <a:lnTo>
                    <a:pt x="222491" y="627100"/>
                  </a:lnTo>
                  <a:lnTo>
                    <a:pt x="223812" y="626821"/>
                  </a:lnTo>
                  <a:close/>
                </a:path>
                <a:path w="1134745" h="1031875">
                  <a:moveTo>
                    <a:pt x="244055" y="803325"/>
                  </a:moveTo>
                  <a:lnTo>
                    <a:pt x="242176" y="803846"/>
                  </a:lnTo>
                  <a:lnTo>
                    <a:pt x="240969" y="804151"/>
                  </a:lnTo>
                  <a:lnTo>
                    <a:pt x="238709" y="804760"/>
                  </a:lnTo>
                  <a:lnTo>
                    <a:pt x="241515" y="806170"/>
                  </a:lnTo>
                  <a:lnTo>
                    <a:pt x="242836" y="806272"/>
                  </a:lnTo>
                  <a:lnTo>
                    <a:pt x="244055" y="803325"/>
                  </a:lnTo>
                  <a:close/>
                </a:path>
                <a:path w="1134745" h="1031875">
                  <a:moveTo>
                    <a:pt x="249085" y="687171"/>
                  </a:moveTo>
                  <a:lnTo>
                    <a:pt x="248373" y="686511"/>
                  </a:lnTo>
                  <a:lnTo>
                    <a:pt x="248031" y="685939"/>
                  </a:lnTo>
                  <a:lnTo>
                    <a:pt x="247408" y="686320"/>
                  </a:lnTo>
                  <a:lnTo>
                    <a:pt x="246519" y="686600"/>
                  </a:lnTo>
                  <a:lnTo>
                    <a:pt x="246278" y="687158"/>
                  </a:lnTo>
                  <a:lnTo>
                    <a:pt x="246062" y="687628"/>
                  </a:lnTo>
                  <a:lnTo>
                    <a:pt x="246608" y="688441"/>
                  </a:lnTo>
                  <a:lnTo>
                    <a:pt x="247002" y="689711"/>
                  </a:lnTo>
                  <a:lnTo>
                    <a:pt x="247992" y="688708"/>
                  </a:lnTo>
                  <a:lnTo>
                    <a:pt x="248805" y="688251"/>
                  </a:lnTo>
                  <a:lnTo>
                    <a:pt x="248970" y="687654"/>
                  </a:lnTo>
                  <a:lnTo>
                    <a:pt x="249085" y="687171"/>
                  </a:lnTo>
                  <a:close/>
                </a:path>
                <a:path w="1134745" h="1031875">
                  <a:moveTo>
                    <a:pt x="255041" y="645541"/>
                  </a:moveTo>
                  <a:lnTo>
                    <a:pt x="253606" y="645337"/>
                  </a:lnTo>
                  <a:lnTo>
                    <a:pt x="250710" y="644906"/>
                  </a:lnTo>
                  <a:lnTo>
                    <a:pt x="250647" y="645363"/>
                  </a:lnTo>
                  <a:lnTo>
                    <a:pt x="250520" y="646277"/>
                  </a:lnTo>
                  <a:lnTo>
                    <a:pt x="252006" y="646480"/>
                  </a:lnTo>
                  <a:lnTo>
                    <a:pt x="253479" y="646709"/>
                  </a:lnTo>
                  <a:lnTo>
                    <a:pt x="254952" y="646925"/>
                  </a:lnTo>
                  <a:lnTo>
                    <a:pt x="254990" y="646468"/>
                  </a:lnTo>
                  <a:lnTo>
                    <a:pt x="255003" y="646010"/>
                  </a:lnTo>
                  <a:lnTo>
                    <a:pt x="255041" y="645541"/>
                  </a:lnTo>
                  <a:close/>
                </a:path>
                <a:path w="1134745" h="1031875">
                  <a:moveTo>
                    <a:pt x="286181" y="294944"/>
                  </a:moveTo>
                  <a:lnTo>
                    <a:pt x="285496" y="294563"/>
                  </a:lnTo>
                  <a:lnTo>
                    <a:pt x="285115" y="294170"/>
                  </a:lnTo>
                  <a:lnTo>
                    <a:pt x="284645" y="294703"/>
                  </a:lnTo>
                  <a:lnTo>
                    <a:pt x="284010" y="295198"/>
                  </a:lnTo>
                  <a:lnTo>
                    <a:pt x="283794" y="295833"/>
                  </a:lnTo>
                  <a:lnTo>
                    <a:pt x="283705" y="296100"/>
                  </a:lnTo>
                  <a:lnTo>
                    <a:pt x="284480" y="296684"/>
                  </a:lnTo>
                  <a:lnTo>
                    <a:pt x="285242" y="297561"/>
                  </a:lnTo>
                  <a:lnTo>
                    <a:pt x="285686" y="296583"/>
                  </a:lnTo>
                  <a:lnTo>
                    <a:pt x="286131" y="295960"/>
                  </a:lnTo>
                  <a:lnTo>
                    <a:pt x="286156" y="295313"/>
                  </a:lnTo>
                  <a:lnTo>
                    <a:pt x="286181" y="294944"/>
                  </a:lnTo>
                  <a:close/>
                </a:path>
                <a:path w="1134745" h="1031875">
                  <a:moveTo>
                    <a:pt x="295605" y="303682"/>
                  </a:moveTo>
                  <a:lnTo>
                    <a:pt x="295427" y="303276"/>
                  </a:lnTo>
                  <a:lnTo>
                    <a:pt x="295033" y="302463"/>
                  </a:lnTo>
                  <a:lnTo>
                    <a:pt x="292658" y="303682"/>
                  </a:lnTo>
                  <a:lnTo>
                    <a:pt x="291477" y="304279"/>
                  </a:lnTo>
                  <a:lnTo>
                    <a:pt x="291642" y="304660"/>
                  </a:lnTo>
                  <a:lnTo>
                    <a:pt x="291833" y="304990"/>
                  </a:lnTo>
                  <a:lnTo>
                    <a:pt x="291998" y="305358"/>
                  </a:lnTo>
                  <a:lnTo>
                    <a:pt x="293204" y="304812"/>
                  </a:lnTo>
                  <a:lnTo>
                    <a:pt x="295605" y="303682"/>
                  </a:lnTo>
                  <a:close/>
                </a:path>
                <a:path w="1134745" h="1031875">
                  <a:moveTo>
                    <a:pt x="309740" y="47180"/>
                  </a:moveTo>
                  <a:lnTo>
                    <a:pt x="308368" y="45440"/>
                  </a:lnTo>
                  <a:lnTo>
                    <a:pt x="306717" y="43357"/>
                  </a:lnTo>
                  <a:lnTo>
                    <a:pt x="305930" y="45910"/>
                  </a:lnTo>
                  <a:lnTo>
                    <a:pt x="306692" y="47066"/>
                  </a:lnTo>
                  <a:lnTo>
                    <a:pt x="309740" y="47180"/>
                  </a:lnTo>
                  <a:close/>
                </a:path>
                <a:path w="1134745" h="1031875">
                  <a:moveTo>
                    <a:pt x="332117" y="922362"/>
                  </a:moveTo>
                  <a:lnTo>
                    <a:pt x="331597" y="921486"/>
                  </a:lnTo>
                  <a:lnTo>
                    <a:pt x="331368" y="920978"/>
                  </a:lnTo>
                  <a:lnTo>
                    <a:pt x="330415" y="921588"/>
                  </a:lnTo>
                  <a:lnTo>
                    <a:pt x="328460" y="922794"/>
                  </a:lnTo>
                  <a:lnTo>
                    <a:pt x="328739" y="923251"/>
                  </a:lnTo>
                  <a:lnTo>
                    <a:pt x="329006" y="923709"/>
                  </a:lnTo>
                  <a:lnTo>
                    <a:pt x="329272" y="924166"/>
                  </a:lnTo>
                  <a:lnTo>
                    <a:pt x="330200" y="923620"/>
                  </a:lnTo>
                  <a:lnTo>
                    <a:pt x="331152" y="923112"/>
                  </a:lnTo>
                  <a:lnTo>
                    <a:pt x="332041" y="922439"/>
                  </a:lnTo>
                  <a:close/>
                </a:path>
                <a:path w="1134745" h="1031875">
                  <a:moveTo>
                    <a:pt x="334314" y="916800"/>
                  </a:moveTo>
                  <a:lnTo>
                    <a:pt x="333629" y="916076"/>
                  </a:lnTo>
                  <a:lnTo>
                    <a:pt x="332994" y="915365"/>
                  </a:lnTo>
                  <a:lnTo>
                    <a:pt x="332270" y="914679"/>
                  </a:lnTo>
                  <a:lnTo>
                    <a:pt x="331457" y="915250"/>
                  </a:lnTo>
                  <a:lnTo>
                    <a:pt x="331978" y="916114"/>
                  </a:lnTo>
                  <a:lnTo>
                    <a:pt x="332524" y="916927"/>
                  </a:lnTo>
                  <a:lnTo>
                    <a:pt x="333082" y="917740"/>
                  </a:lnTo>
                  <a:lnTo>
                    <a:pt x="333502" y="917422"/>
                  </a:lnTo>
                  <a:lnTo>
                    <a:pt x="333908" y="917117"/>
                  </a:lnTo>
                  <a:lnTo>
                    <a:pt x="334314" y="916800"/>
                  </a:lnTo>
                  <a:close/>
                </a:path>
                <a:path w="1134745" h="1031875">
                  <a:moveTo>
                    <a:pt x="335622" y="18973"/>
                  </a:moveTo>
                  <a:lnTo>
                    <a:pt x="334772" y="18453"/>
                  </a:lnTo>
                  <a:lnTo>
                    <a:pt x="334225" y="17957"/>
                  </a:lnTo>
                  <a:lnTo>
                    <a:pt x="333387" y="17741"/>
                  </a:lnTo>
                  <a:lnTo>
                    <a:pt x="332600" y="18757"/>
                  </a:lnTo>
                  <a:lnTo>
                    <a:pt x="333044" y="19392"/>
                  </a:lnTo>
                  <a:lnTo>
                    <a:pt x="333578" y="19939"/>
                  </a:lnTo>
                  <a:lnTo>
                    <a:pt x="334162" y="20231"/>
                  </a:lnTo>
                  <a:lnTo>
                    <a:pt x="334352" y="20307"/>
                  </a:lnTo>
                  <a:lnTo>
                    <a:pt x="334937" y="19608"/>
                  </a:lnTo>
                  <a:lnTo>
                    <a:pt x="335622" y="18973"/>
                  </a:lnTo>
                  <a:close/>
                </a:path>
                <a:path w="1134745" h="1031875">
                  <a:moveTo>
                    <a:pt x="347459" y="606933"/>
                  </a:moveTo>
                  <a:lnTo>
                    <a:pt x="347421" y="606513"/>
                  </a:lnTo>
                  <a:lnTo>
                    <a:pt x="347370" y="606082"/>
                  </a:lnTo>
                  <a:lnTo>
                    <a:pt x="347345" y="605675"/>
                  </a:lnTo>
                  <a:lnTo>
                    <a:pt x="346265" y="605802"/>
                  </a:lnTo>
                  <a:lnTo>
                    <a:pt x="345173" y="605942"/>
                  </a:lnTo>
                  <a:lnTo>
                    <a:pt x="344068" y="606082"/>
                  </a:lnTo>
                  <a:lnTo>
                    <a:pt x="344106" y="606399"/>
                  </a:lnTo>
                  <a:lnTo>
                    <a:pt x="344119" y="606729"/>
                  </a:lnTo>
                  <a:lnTo>
                    <a:pt x="344157" y="607060"/>
                  </a:lnTo>
                  <a:lnTo>
                    <a:pt x="347459" y="606933"/>
                  </a:lnTo>
                  <a:close/>
                </a:path>
                <a:path w="1134745" h="1031875">
                  <a:moveTo>
                    <a:pt x="356349" y="1029906"/>
                  </a:moveTo>
                  <a:lnTo>
                    <a:pt x="354799" y="1027925"/>
                  </a:lnTo>
                  <a:lnTo>
                    <a:pt x="353542" y="1027747"/>
                  </a:lnTo>
                  <a:lnTo>
                    <a:pt x="351574" y="1029589"/>
                  </a:lnTo>
                  <a:lnTo>
                    <a:pt x="353237" y="1031100"/>
                  </a:lnTo>
                  <a:lnTo>
                    <a:pt x="354457" y="1031709"/>
                  </a:lnTo>
                  <a:lnTo>
                    <a:pt x="356349" y="1029906"/>
                  </a:lnTo>
                  <a:close/>
                </a:path>
                <a:path w="1134745" h="1031875">
                  <a:moveTo>
                    <a:pt x="357225" y="3200"/>
                  </a:moveTo>
                  <a:lnTo>
                    <a:pt x="355142" y="152"/>
                  </a:lnTo>
                  <a:lnTo>
                    <a:pt x="354774" y="419"/>
                  </a:lnTo>
                  <a:lnTo>
                    <a:pt x="354025" y="939"/>
                  </a:lnTo>
                  <a:lnTo>
                    <a:pt x="355333" y="2997"/>
                  </a:lnTo>
                  <a:lnTo>
                    <a:pt x="355993" y="4025"/>
                  </a:lnTo>
                  <a:lnTo>
                    <a:pt x="356400" y="3746"/>
                  </a:lnTo>
                  <a:lnTo>
                    <a:pt x="356819" y="3479"/>
                  </a:lnTo>
                  <a:lnTo>
                    <a:pt x="357225" y="3200"/>
                  </a:lnTo>
                  <a:close/>
                </a:path>
                <a:path w="1134745" h="1031875">
                  <a:moveTo>
                    <a:pt x="397776" y="186220"/>
                  </a:moveTo>
                  <a:lnTo>
                    <a:pt x="396760" y="185483"/>
                  </a:lnTo>
                  <a:lnTo>
                    <a:pt x="395744" y="184937"/>
                  </a:lnTo>
                  <a:lnTo>
                    <a:pt x="394754" y="184353"/>
                  </a:lnTo>
                  <a:lnTo>
                    <a:pt x="394423" y="184950"/>
                  </a:lnTo>
                  <a:lnTo>
                    <a:pt x="394106" y="185547"/>
                  </a:lnTo>
                  <a:lnTo>
                    <a:pt x="393801" y="186156"/>
                  </a:lnTo>
                  <a:lnTo>
                    <a:pt x="394843" y="186639"/>
                  </a:lnTo>
                  <a:lnTo>
                    <a:pt x="395884" y="187172"/>
                  </a:lnTo>
                  <a:lnTo>
                    <a:pt x="397052" y="187591"/>
                  </a:lnTo>
                  <a:lnTo>
                    <a:pt x="397776" y="186220"/>
                  </a:lnTo>
                  <a:close/>
                </a:path>
                <a:path w="1134745" h="1031875">
                  <a:moveTo>
                    <a:pt x="411086" y="505294"/>
                  </a:moveTo>
                  <a:lnTo>
                    <a:pt x="409790" y="504151"/>
                  </a:lnTo>
                  <a:lnTo>
                    <a:pt x="409511" y="504291"/>
                  </a:lnTo>
                  <a:lnTo>
                    <a:pt x="408736" y="504647"/>
                  </a:lnTo>
                  <a:lnTo>
                    <a:pt x="408190" y="505434"/>
                  </a:lnTo>
                  <a:lnTo>
                    <a:pt x="407098" y="506476"/>
                  </a:lnTo>
                  <a:lnTo>
                    <a:pt x="408228" y="507022"/>
                  </a:lnTo>
                  <a:lnTo>
                    <a:pt x="409105" y="507707"/>
                  </a:lnTo>
                  <a:lnTo>
                    <a:pt x="409384" y="507504"/>
                  </a:lnTo>
                  <a:lnTo>
                    <a:pt x="410108" y="507072"/>
                  </a:lnTo>
                  <a:lnTo>
                    <a:pt x="410654" y="506247"/>
                  </a:lnTo>
                  <a:lnTo>
                    <a:pt x="411086" y="505294"/>
                  </a:lnTo>
                  <a:close/>
                </a:path>
                <a:path w="1134745" h="1031875">
                  <a:moveTo>
                    <a:pt x="419582" y="783577"/>
                  </a:moveTo>
                  <a:lnTo>
                    <a:pt x="418973" y="783170"/>
                  </a:lnTo>
                  <a:lnTo>
                    <a:pt x="418401" y="782637"/>
                  </a:lnTo>
                  <a:lnTo>
                    <a:pt x="417753" y="782485"/>
                  </a:lnTo>
                  <a:lnTo>
                    <a:pt x="417487" y="782434"/>
                  </a:lnTo>
                  <a:lnTo>
                    <a:pt x="416687" y="783297"/>
                  </a:lnTo>
                  <a:lnTo>
                    <a:pt x="416763" y="783628"/>
                  </a:lnTo>
                  <a:lnTo>
                    <a:pt x="416864" y="784263"/>
                  </a:lnTo>
                  <a:lnTo>
                    <a:pt x="417436" y="784796"/>
                  </a:lnTo>
                  <a:lnTo>
                    <a:pt x="418122" y="785825"/>
                  </a:lnTo>
                  <a:lnTo>
                    <a:pt x="418807" y="784758"/>
                  </a:lnTo>
                  <a:lnTo>
                    <a:pt x="419214" y="784161"/>
                  </a:lnTo>
                  <a:lnTo>
                    <a:pt x="419582" y="783577"/>
                  </a:lnTo>
                  <a:close/>
                </a:path>
                <a:path w="1134745" h="1031875">
                  <a:moveTo>
                    <a:pt x="448741" y="239852"/>
                  </a:moveTo>
                  <a:lnTo>
                    <a:pt x="448335" y="239293"/>
                  </a:lnTo>
                  <a:lnTo>
                    <a:pt x="448005" y="238620"/>
                  </a:lnTo>
                  <a:lnTo>
                    <a:pt x="447471" y="238277"/>
                  </a:lnTo>
                  <a:lnTo>
                    <a:pt x="447230" y="238137"/>
                  </a:lnTo>
                  <a:lnTo>
                    <a:pt x="446570" y="238734"/>
                  </a:lnTo>
                  <a:lnTo>
                    <a:pt x="444576" y="239814"/>
                  </a:lnTo>
                  <a:lnTo>
                    <a:pt x="445985" y="240131"/>
                  </a:lnTo>
                  <a:lnTo>
                    <a:pt x="446570" y="240385"/>
                  </a:lnTo>
                  <a:lnTo>
                    <a:pt x="447713" y="240347"/>
                  </a:lnTo>
                  <a:lnTo>
                    <a:pt x="448246" y="240030"/>
                  </a:lnTo>
                  <a:lnTo>
                    <a:pt x="448741" y="239852"/>
                  </a:lnTo>
                  <a:close/>
                </a:path>
                <a:path w="1134745" h="1031875">
                  <a:moveTo>
                    <a:pt x="461124" y="985964"/>
                  </a:moveTo>
                  <a:lnTo>
                    <a:pt x="461010" y="985621"/>
                  </a:lnTo>
                  <a:lnTo>
                    <a:pt x="460933" y="985278"/>
                  </a:lnTo>
                  <a:lnTo>
                    <a:pt x="460857" y="984923"/>
                  </a:lnTo>
                  <a:lnTo>
                    <a:pt x="459701" y="985088"/>
                  </a:lnTo>
                  <a:lnTo>
                    <a:pt x="458533" y="985253"/>
                  </a:lnTo>
                  <a:lnTo>
                    <a:pt x="457390" y="985418"/>
                  </a:lnTo>
                  <a:lnTo>
                    <a:pt x="457441" y="985964"/>
                  </a:lnTo>
                  <a:lnTo>
                    <a:pt x="457504" y="986510"/>
                  </a:lnTo>
                  <a:lnTo>
                    <a:pt x="457581" y="987056"/>
                  </a:lnTo>
                  <a:lnTo>
                    <a:pt x="458749" y="986713"/>
                  </a:lnTo>
                  <a:lnTo>
                    <a:pt x="459917" y="986320"/>
                  </a:lnTo>
                  <a:lnTo>
                    <a:pt x="461124" y="985964"/>
                  </a:lnTo>
                  <a:close/>
                </a:path>
                <a:path w="1134745" h="1031875">
                  <a:moveTo>
                    <a:pt x="484492" y="520255"/>
                  </a:moveTo>
                  <a:lnTo>
                    <a:pt x="483882" y="519531"/>
                  </a:lnTo>
                  <a:lnTo>
                    <a:pt x="483590" y="518896"/>
                  </a:lnTo>
                  <a:lnTo>
                    <a:pt x="482968" y="519214"/>
                  </a:lnTo>
                  <a:lnTo>
                    <a:pt x="482053" y="519366"/>
                  </a:lnTo>
                  <a:lnTo>
                    <a:pt x="481545" y="520306"/>
                  </a:lnTo>
                  <a:lnTo>
                    <a:pt x="481977" y="521119"/>
                  </a:lnTo>
                  <a:lnTo>
                    <a:pt x="482244" y="522351"/>
                  </a:lnTo>
                  <a:lnTo>
                    <a:pt x="483311" y="521589"/>
                  </a:lnTo>
                  <a:lnTo>
                    <a:pt x="484212" y="521296"/>
                  </a:lnTo>
                  <a:lnTo>
                    <a:pt x="484365" y="520776"/>
                  </a:lnTo>
                  <a:lnTo>
                    <a:pt x="484492" y="520255"/>
                  </a:lnTo>
                  <a:close/>
                </a:path>
                <a:path w="1134745" h="1031875">
                  <a:moveTo>
                    <a:pt x="504583" y="231876"/>
                  </a:moveTo>
                  <a:lnTo>
                    <a:pt x="504139" y="231292"/>
                  </a:lnTo>
                  <a:lnTo>
                    <a:pt x="503809" y="230454"/>
                  </a:lnTo>
                  <a:lnTo>
                    <a:pt x="502729" y="230009"/>
                  </a:lnTo>
                  <a:lnTo>
                    <a:pt x="501942" y="230466"/>
                  </a:lnTo>
                  <a:lnTo>
                    <a:pt x="501281" y="230632"/>
                  </a:lnTo>
                  <a:lnTo>
                    <a:pt x="500557" y="231813"/>
                  </a:lnTo>
                  <a:lnTo>
                    <a:pt x="500189" y="232384"/>
                  </a:lnTo>
                  <a:lnTo>
                    <a:pt x="501065" y="232537"/>
                  </a:lnTo>
                  <a:lnTo>
                    <a:pt x="501891" y="232879"/>
                  </a:lnTo>
                  <a:lnTo>
                    <a:pt x="502742" y="232803"/>
                  </a:lnTo>
                  <a:lnTo>
                    <a:pt x="503377" y="232765"/>
                  </a:lnTo>
                  <a:lnTo>
                    <a:pt x="503974" y="232219"/>
                  </a:lnTo>
                  <a:lnTo>
                    <a:pt x="504583" y="231876"/>
                  </a:lnTo>
                  <a:close/>
                </a:path>
                <a:path w="1134745" h="1031875">
                  <a:moveTo>
                    <a:pt x="519633" y="741730"/>
                  </a:moveTo>
                  <a:lnTo>
                    <a:pt x="519379" y="740879"/>
                  </a:lnTo>
                  <a:lnTo>
                    <a:pt x="519353" y="740130"/>
                  </a:lnTo>
                  <a:lnTo>
                    <a:pt x="519023" y="740054"/>
                  </a:lnTo>
                  <a:lnTo>
                    <a:pt x="518337" y="739902"/>
                  </a:lnTo>
                  <a:lnTo>
                    <a:pt x="517829" y="741311"/>
                  </a:lnTo>
                  <a:lnTo>
                    <a:pt x="516851" y="744143"/>
                  </a:lnTo>
                  <a:lnTo>
                    <a:pt x="518299" y="743877"/>
                  </a:lnTo>
                  <a:lnTo>
                    <a:pt x="519061" y="743204"/>
                  </a:lnTo>
                  <a:lnTo>
                    <a:pt x="519391" y="742365"/>
                  </a:lnTo>
                  <a:lnTo>
                    <a:pt x="519633" y="741730"/>
                  </a:lnTo>
                  <a:close/>
                </a:path>
                <a:path w="1134745" h="1031875">
                  <a:moveTo>
                    <a:pt x="555599" y="464108"/>
                  </a:moveTo>
                  <a:lnTo>
                    <a:pt x="555244" y="463067"/>
                  </a:lnTo>
                  <a:lnTo>
                    <a:pt x="554367" y="462711"/>
                  </a:lnTo>
                  <a:lnTo>
                    <a:pt x="553796" y="462280"/>
                  </a:lnTo>
                  <a:lnTo>
                    <a:pt x="553440" y="462813"/>
                  </a:lnTo>
                  <a:lnTo>
                    <a:pt x="552780" y="463410"/>
                  </a:lnTo>
                  <a:lnTo>
                    <a:pt x="552932" y="464489"/>
                  </a:lnTo>
                  <a:lnTo>
                    <a:pt x="553631" y="465010"/>
                  </a:lnTo>
                  <a:lnTo>
                    <a:pt x="554418" y="466001"/>
                  </a:lnTo>
                  <a:lnTo>
                    <a:pt x="554951" y="464858"/>
                  </a:lnTo>
                  <a:lnTo>
                    <a:pt x="555599" y="464108"/>
                  </a:lnTo>
                  <a:close/>
                </a:path>
                <a:path w="1134745" h="1031875">
                  <a:moveTo>
                    <a:pt x="570280" y="999667"/>
                  </a:moveTo>
                  <a:lnTo>
                    <a:pt x="569950" y="999350"/>
                  </a:lnTo>
                  <a:lnTo>
                    <a:pt x="569239" y="998702"/>
                  </a:lnTo>
                  <a:lnTo>
                    <a:pt x="568655" y="999109"/>
                  </a:lnTo>
                  <a:lnTo>
                    <a:pt x="567753" y="999413"/>
                  </a:lnTo>
                  <a:lnTo>
                    <a:pt x="567512" y="999998"/>
                  </a:lnTo>
                  <a:lnTo>
                    <a:pt x="567232" y="1000671"/>
                  </a:lnTo>
                  <a:lnTo>
                    <a:pt x="567499" y="1001585"/>
                  </a:lnTo>
                  <a:lnTo>
                    <a:pt x="567588" y="1003909"/>
                  </a:lnTo>
                  <a:lnTo>
                    <a:pt x="570280" y="999667"/>
                  </a:lnTo>
                  <a:close/>
                </a:path>
                <a:path w="1134745" h="1031875">
                  <a:moveTo>
                    <a:pt x="576516" y="283845"/>
                  </a:moveTo>
                  <a:lnTo>
                    <a:pt x="574649" y="282371"/>
                  </a:lnTo>
                  <a:lnTo>
                    <a:pt x="573747" y="283337"/>
                  </a:lnTo>
                  <a:lnTo>
                    <a:pt x="573811" y="283476"/>
                  </a:lnTo>
                  <a:lnTo>
                    <a:pt x="574141" y="284060"/>
                  </a:lnTo>
                  <a:lnTo>
                    <a:pt x="574700" y="284518"/>
                  </a:lnTo>
                  <a:lnTo>
                    <a:pt x="575373" y="285242"/>
                  </a:lnTo>
                  <a:lnTo>
                    <a:pt x="575906" y="284505"/>
                  </a:lnTo>
                  <a:lnTo>
                    <a:pt x="576516" y="283845"/>
                  </a:lnTo>
                  <a:close/>
                </a:path>
                <a:path w="1134745" h="1031875">
                  <a:moveTo>
                    <a:pt x="582777" y="977823"/>
                  </a:moveTo>
                  <a:lnTo>
                    <a:pt x="582409" y="976820"/>
                  </a:lnTo>
                  <a:lnTo>
                    <a:pt x="582041" y="975804"/>
                  </a:lnTo>
                  <a:lnTo>
                    <a:pt x="581672" y="974826"/>
                  </a:lnTo>
                  <a:lnTo>
                    <a:pt x="581342" y="974902"/>
                  </a:lnTo>
                  <a:lnTo>
                    <a:pt x="580732" y="975080"/>
                  </a:lnTo>
                  <a:lnTo>
                    <a:pt x="581063" y="977150"/>
                  </a:lnTo>
                  <a:lnTo>
                    <a:pt x="581266" y="978179"/>
                  </a:lnTo>
                  <a:lnTo>
                    <a:pt x="581787" y="978065"/>
                  </a:lnTo>
                  <a:lnTo>
                    <a:pt x="582282" y="977938"/>
                  </a:lnTo>
                  <a:lnTo>
                    <a:pt x="582777" y="977823"/>
                  </a:lnTo>
                  <a:close/>
                </a:path>
                <a:path w="1134745" h="1031875">
                  <a:moveTo>
                    <a:pt x="597966" y="12712"/>
                  </a:moveTo>
                  <a:lnTo>
                    <a:pt x="597522" y="12230"/>
                  </a:lnTo>
                  <a:lnTo>
                    <a:pt x="596836" y="11252"/>
                  </a:lnTo>
                  <a:lnTo>
                    <a:pt x="596646" y="11353"/>
                  </a:lnTo>
                  <a:lnTo>
                    <a:pt x="595871" y="11696"/>
                  </a:lnTo>
                  <a:lnTo>
                    <a:pt x="595249" y="12357"/>
                  </a:lnTo>
                  <a:lnTo>
                    <a:pt x="594372" y="13081"/>
                  </a:lnTo>
                  <a:lnTo>
                    <a:pt x="595071" y="13690"/>
                  </a:lnTo>
                  <a:lnTo>
                    <a:pt x="595655" y="14414"/>
                  </a:lnTo>
                  <a:lnTo>
                    <a:pt x="596620" y="13906"/>
                  </a:lnTo>
                  <a:lnTo>
                    <a:pt x="597268" y="13284"/>
                  </a:lnTo>
                  <a:lnTo>
                    <a:pt x="597966" y="12712"/>
                  </a:lnTo>
                  <a:close/>
                </a:path>
                <a:path w="1134745" h="1031875">
                  <a:moveTo>
                    <a:pt x="605701" y="372262"/>
                  </a:moveTo>
                  <a:lnTo>
                    <a:pt x="604634" y="369900"/>
                  </a:lnTo>
                  <a:lnTo>
                    <a:pt x="603262" y="370014"/>
                  </a:lnTo>
                  <a:lnTo>
                    <a:pt x="600633" y="371665"/>
                  </a:lnTo>
                  <a:lnTo>
                    <a:pt x="602157" y="372313"/>
                  </a:lnTo>
                  <a:lnTo>
                    <a:pt x="603034" y="372795"/>
                  </a:lnTo>
                  <a:lnTo>
                    <a:pt x="603973" y="372986"/>
                  </a:lnTo>
                  <a:lnTo>
                    <a:pt x="604380" y="373075"/>
                  </a:lnTo>
                  <a:lnTo>
                    <a:pt x="604926" y="372605"/>
                  </a:lnTo>
                  <a:lnTo>
                    <a:pt x="605701" y="372262"/>
                  </a:lnTo>
                  <a:close/>
                </a:path>
                <a:path w="1134745" h="1031875">
                  <a:moveTo>
                    <a:pt x="618858" y="1663"/>
                  </a:moveTo>
                  <a:lnTo>
                    <a:pt x="618820" y="1117"/>
                  </a:lnTo>
                  <a:lnTo>
                    <a:pt x="618782" y="571"/>
                  </a:lnTo>
                  <a:lnTo>
                    <a:pt x="618744" y="0"/>
                  </a:lnTo>
                  <a:lnTo>
                    <a:pt x="617550" y="304"/>
                  </a:lnTo>
                  <a:lnTo>
                    <a:pt x="615111" y="889"/>
                  </a:lnTo>
                  <a:lnTo>
                    <a:pt x="615365" y="2082"/>
                  </a:lnTo>
                  <a:lnTo>
                    <a:pt x="616534" y="1955"/>
                  </a:lnTo>
                  <a:lnTo>
                    <a:pt x="617689" y="1803"/>
                  </a:lnTo>
                  <a:lnTo>
                    <a:pt x="618858" y="1663"/>
                  </a:lnTo>
                  <a:close/>
                </a:path>
                <a:path w="1134745" h="1031875">
                  <a:moveTo>
                    <a:pt x="622503" y="958062"/>
                  </a:moveTo>
                  <a:lnTo>
                    <a:pt x="622439" y="957643"/>
                  </a:lnTo>
                  <a:lnTo>
                    <a:pt x="622338" y="956779"/>
                  </a:lnTo>
                  <a:lnTo>
                    <a:pt x="621169" y="956843"/>
                  </a:lnTo>
                  <a:lnTo>
                    <a:pt x="618832" y="956919"/>
                  </a:lnTo>
                  <a:lnTo>
                    <a:pt x="618909" y="957516"/>
                  </a:lnTo>
                  <a:lnTo>
                    <a:pt x="618934" y="958113"/>
                  </a:lnTo>
                  <a:lnTo>
                    <a:pt x="618998" y="958723"/>
                  </a:lnTo>
                  <a:lnTo>
                    <a:pt x="621322" y="958278"/>
                  </a:lnTo>
                  <a:lnTo>
                    <a:pt x="622503" y="958062"/>
                  </a:lnTo>
                  <a:close/>
                </a:path>
                <a:path w="1134745" h="1031875">
                  <a:moveTo>
                    <a:pt x="628992" y="391058"/>
                  </a:moveTo>
                  <a:lnTo>
                    <a:pt x="628980" y="390652"/>
                  </a:lnTo>
                  <a:lnTo>
                    <a:pt x="628967" y="390232"/>
                  </a:lnTo>
                  <a:lnTo>
                    <a:pt x="628954" y="389826"/>
                  </a:lnTo>
                  <a:lnTo>
                    <a:pt x="627926" y="389877"/>
                  </a:lnTo>
                  <a:lnTo>
                    <a:pt x="626897" y="389890"/>
                  </a:lnTo>
                  <a:lnTo>
                    <a:pt x="625868" y="389928"/>
                  </a:lnTo>
                  <a:lnTo>
                    <a:pt x="626084" y="391502"/>
                  </a:lnTo>
                  <a:lnTo>
                    <a:pt x="627037" y="391363"/>
                  </a:lnTo>
                  <a:lnTo>
                    <a:pt x="628015" y="391223"/>
                  </a:lnTo>
                  <a:lnTo>
                    <a:pt x="628992" y="391058"/>
                  </a:lnTo>
                  <a:close/>
                </a:path>
                <a:path w="1134745" h="1031875">
                  <a:moveTo>
                    <a:pt x="632117" y="962914"/>
                  </a:moveTo>
                  <a:lnTo>
                    <a:pt x="629488" y="962088"/>
                  </a:lnTo>
                  <a:lnTo>
                    <a:pt x="626719" y="961199"/>
                  </a:lnTo>
                  <a:lnTo>
                    <a:pt x="628446" y="963612"/>
                  </a:lnTo>
                  <a:lnTo>
                    <a:pt x="632117" y="962914"/>
                  </a:lnTo>
                  <a:close/>
                </a:path>
                <a:path w="1134745" h="1031875">
                  <a:moveTo>
                    <a:pt x="633272" y="647992"/>
                  </a:moveTo>
                  <a:lnTo>
                    <a:pt x="632510" y="646633"/>
                  </a:lnTo>
                  <a:lnTo>
                    <a:pt x="631774" y="647293"/>
                  </a:lnTo>
                  <a:lnTo>
                    <a:pt x="630301" y="648589"/>
                  </a:lnTo>
                  <a:lnTo>
                    <a:pt x="630783" y="649185"/>
                  </a:lnTo>
                  <a:lnTo>
                    <a:pt x="631024" y="649478"/>
                  </a:lnTo>
                  <a:lnTo>
                    <a:pt x="631761" y="648982"/>
                  </a:lnTo>
                  <a:lnTo>
                    <a:pt x="632523" y="648487"/>
                  </a:lnTo>
                  <a:lnTo>
                    <a:pt x="633272" y="647992"/>
                  </a:lnTo>
                  <a:close/>
                </a:path>
                <a:path w="1134745" h="1031875">
                  <a:moveTo>
                    <a:pt x="660349" y="471741"/>
                  </a:moveTo>
                  <a:lnTo>
                    <a:pt x="659257" y="471601"/>
                  </a:lnTo>
                  <a:lnTo>
                    <a:pt x="658723" y="471538"/>
                  </a:lnTo>
                  <a:lnTo>
                    <a:pt x="658342" y="473557"/>
                  </a:lnTo>
                  <a:lnTo>
                    <a:pt x="658253" y="474586"/>
                  </a:lnTo>
                  <a:lnTo>
                    <a:pt x="659282" y="474802"/>
                  </a:lnTo>
                  <a:lnTo>
                    <a:pt x="659828" y="474891"/>
                  </a:lnTo>
                  <a:lnTo>
                    <a:pt x="660019" y="473837"/>
                  </a:lnTo>
                  <a:lnTo>
                    <a:pt x="660349" y="471741"/>
                  </a:lnTo>
                  <a:close/>
                </a:path>
                <a:path w="1134745" h="1031875">
                  <a:moveTo>
                    <a:pt x="662876" y="350697"/>
                  </a:moveTo>
                  <a:lnTo>
                    <a:pt x="662343" y="350024"/>
                  </a:lnTo>
                  <a:lnTo>
                    <a:pt x="662114" y="349529"/>
                  </a:lnTo>
                  <a:lnTo>
                    <a:pt x="660628" y="350494"/>
                  </a:lnTo>
                  <a:lnTo>
                    <a:pt x="659574" y="351155"/>
                  </a:lnTo>
                  <a:lnTo>
                    <a:pt x="660349" y="351790"/>
                  </a:lnTo>
                  <a:lnTo>
                    <a:pt x="660908" y="352463"/>
                  </a:lnTo>
                  <a:lnTo>
                    <a:pt x="661746" y="352069"/>
                  </a:lnTo>
                  <a:lnTo>
                    <a:pt x="662355" y="351548"/>
                  </a:lnTo>
                  <a:lnTo>
                    <a:pt x="662876" y="350697"/>
                  </a:lnTo>
                  <a:close/>
                </a:path>
                <a:path w="1134745" h="1031875">
                  <a:moveTo>
                    <a:pt x="666216" y="725690"/>
                  </a:moveTo>
                  <a:lnTo>
                    <a:pt x="665416" y="724369"/>
                  </a:lnTo>
                  <a:lnTo>
                    <a:pt x="664578" y="723061"/>
                  </a:lnTo>
                  <a:lnTo>
                    <a:pt x="663790" y="721779"/>
                  </a:lnTo>
                  <a:lnTo>
                    <a:pt x="662774" y="722401"/>
                  </a:lnTo>
                  <a:lnTo>
                    <a:pt x="663600" y="723696"/>
                  </a:lnTo>
                  <a:lnTo>
                    <a:pt x="664438" y="724979"/>
                  </a:lnTo>
                  <a:lnTo>
                    <a:pt x="665264" y="726274"/>
                  </a:lnTo>
                  <a:lnTo>
                    <a:pt x="665581" y="726084"/>
                  </a:lnTo>
                  <a:lnTo>
                    <a:pt x="666216" y="725690"/>
                  </a:lnTo>
                  <a:close/>
                </a:path>
                <a:path w="1134745" h="1031875">
                  <a:moveTo>
                    <a:pt x="667893" y="952919"/>
                  </a:moveTo>
                  <a:lnTo>
                    <a:pt x="667435" y="952093"/>
                  </a:lnTo>
                  <a:lnTo>
                    <a:pt x="667207" y="951661"/>
                  </a:lnTo>
                  <a:lnTo>
                    <a:pt x="666102" y="952334"/>
                  </a:lnTo>
                  <a:lnTo>
                    <a:pt x="664984" y="953008"/>
                  </a:lnTo>
                  <a:lnTo>
                    <a:pt x="663892" y="953693"/>
                  </a:lnTo>
                  <a:lnTo>
                    <a:pt x="664070" y="954049"/>
                  </a:lnTo>
                  <a:lnTo>
                    <a:pt x="664286" y="954392"/>
                  </a:lnTo>
                  <a:lnTo>
                    <a:pt x="664476" y="954760"/>
                  </a:lnTo>
                  <a:lnTo>
                    <a:pt x="665607" y="954138"/>
                  </a:lnTo>
                  <a:lnTo>
                    <a:pt x="666750" y="953528"/>
                  </a:lnTo>
                  <a:lnTo>
                    <a:pt x="667893" y="952919"/>
                  </a:lnTo>
                  <a:close/>
                </a:path>
                <a:path w="1134745" h="1031875">
                  <a:moveTo>
                    <a:pt x="670712" y="349796"/>
                  </a:moveTo>
                  <a:lnTo>
                    <a:pt x="669772" y="349161"/>
                  </a:lnTo>
                  <a:lnTo>
                    <a:pt x="668870" y="348500"/>
                  </a:lnTo>
                  <a:lnTo>
                    <a:pt x="667905" y="347929"/>
                  </a:lnTo>
                  <a:lnTo>
                    <a:pt x="667169" y="348653"/>
                  </a:lnTo>
                  <a:lnTo>
                    <a:pt x="667854" y="349643"/>
                  </a:lnTo>
                  <a:lnTo>
                    <a:pt x="668566" y="350520"/>
                  </a:lnTo>
                  <a:lnTo>
                    <a:pt x="669290" y="351396"/>
                  </a:lnTo>
                  <a:lnTo>
                    <a:pt x="669772" y="350862"/>
                  </a:lnTo>
                  <a:lnTo>
                    <a:pt x="670712" y="349796"/>
                  </a:lnTo>
                  <a:close/>
                </a:path>
                <a:path w="1134745" h="1031875">
                  <a:moveTo>
                    <a:pt x="711962" y="734148"/>
                  </a:moveTo>
                  <a:lnTo>
                    <a:pt x="708825" y="731507"/>
                  </a:lnTo>
                  <a:lnTo>
                    <a:pt x="707796" y="733806"/>
                  </a:lnTo>
                  <a:lnTo>
                    <a:pt x="706894" y="736206"/>
                  </a:lnTo>
                  <a:lnTo>
                    <a:pt x="710069" y="734923"/>
                  </a:lnTo>
                  <a:lnTo>
                    <a:pt x="711962" y="734148"/>
                  </a:lnTo>
                  <a:close/>
                </a:path>
                <a:path w="1134745" h="1031875">
                  <a:moveTo>
                    <a:pt x="731189" y="598119"/>
                  </a:moveTo>
                  <a:lnTo>
                    <a:pt x="730491" y="597750"/>
                  </a:lnTo>
                  <a:lnTo>
                    <a:pt x="729881" y="597281"/>
                  </a:lnTo>
                  <a:lnTo>
                    <a:pt x="729170" y="597090"/>
                  </a:lnTo>
                  <a:lnTo>
                    <a:pt x="728459" y="596900"/>
                  </a:lnTo>
                  <a:lnTo>
                    <a:pt x="727722" y="597001"/>
                  </a:lnTo>
                  <a:lnTo>
                    <a:pt x="726986" y="596976"/>
                  </a:lnTo>
                  <a:lnTo>
                    <a:pt x="726960" y="597293"/>
                  </a:lnTo>
                  <a:lnTo>
                    <a:pt x="726897" y="597623"/>
                  </a:lnTo>
                  <a:lnTo>
                    <a:pt x="726846" y="597979"/>
                  </a:lnTo>
                  <a:lnTo>
                    <a:pt x="728218" y="598284"/>
                  </a:lnTo>
                  <a:lnTo>
                    <a:pt x="729538" y="598614"/>
                  </a:lnTo>
                  <a:lnTo>
                    <a:pt x="730897" y="598932"/>
                  </a:lnTo>
                  <a:lnTo>
                    <a:pt x="731189" y="598119"/>
                  </a:lnTo>
                  <a:close/>
                </a:path>
                <a:path w="1134745" h="1031875">
                  <a:moveTo>
                    <a:pt x="759307" y="476935"/>
                  </a:moveTo>
                  <a:lnTo>
                    <a:pt x="758202" y="475805"/>
                  </a:lnTo>
                  <a:lnTo>
                    <a:pt x="757758" y="475881"/>
                  </a:lnTo>
                  <a:lnTo>
                    <a:pt x="757123" y="475983"/>
                  </a:lnTo>
                  <a:lnTo>
                    <a:pt x="756348" y="476669"/>
                  </a:lnTo>
                  <a:lnTo>
                    <a:pt x="756081" y="477291"/>
                  </a:lnTo>
                  <a:lnTo>
                    <a:pt x="755916" y="477685"/>
                  </a:lnTo>
                  <a:lnTo>
                    <a:pt x="756615" y="478434"/>
                  </a:lnTo>
                  <a:lnTo>
                    <a:pt x="757212" y="479564"/>
                  </a:lnTo>
                  <a:lnTo>
                    <a:pt x="758202" y="478459"/>
                  </a:lnTo>
                  <a:lnTo>
                    <a:pt x="758888" y="477862"/>
                  </a:lnTo>
                  <a:lnTo>
                    <a:pt x="759307" y="476935"/>
                  </a:lnTo>
                  <a:close/>
                </a:path>
                <a:path w="1134745" h="1031875">
                  <a:moveTo>
                    <a:pt x="778802" y="665480"/>
                  </a:moveTo>
                  <a:lnTo>
                    <a:pt x="777849" y="665162"/>
                  </a:lnTo>
                  <a:lnTo>
                    <a:pt x="777367" y="665010"/>
                  </a:lnTo>
                  <a:lnTo>
                    <a:pt x="777138" y="665518"/>
                  </a:lnTo>
                  <a:lnTo>
                    <a:pt x="776719" y="666013"/>
                  </a:lnTo>
                  <a:lnTo>
                    <a:pt x="776732" y="666508"/>
                  </a:lnTo>
                  <a:lnTo>
                    <a:pt x="776770" y="667156"/>
                  </a:lnTo>
                  <a:lnTo>
                    <a:pt x="777100" y="667804"/>
                  </a:lnTo>
                  <a:lnTo>
                    <a:pt x="777328" y="668451"/>
                  </a:lnTo>
                  <a:lnTo>
                    <a:pt x="777824" y="667448"/>
                  </a:lnTo>
                  <a:lnTo>
                    <a:pt x="778802" y="665480"/>
                  </a:lnTo>
                  <a:close/>
                </a:path>
                <a:path w="1134745" h="1031875">
                  <a:moveTo>
                    <a:pt x="781570" y="331749"/>
                  </a:moveTo>
                  <a:lnTo>
                    <a:pt x="780211" y="330873"/>
                  </a:lnTo>
                  <a:lnTo>
                    <a:pt x="777976" y="329476"/>
                  </a:lnTo>
                  <a:lnTo>
                    <a:pt x="778738" y="331901"/>
                  </a:lnTo>
                  <a:lnTo>
                    <a:pt x="781570" y="331749"/>
                  </a:lnTo>
                  <a:close/>
                </a:path>
                <a:path w="1134745" h="1031875">
                  <a:moveTo>
                    <a:pt x="800544" y="462165"/>
                  </a:moveTo>
                  <a:lnTo>
                    <a:pt x="800455" y="461505"/>
                  </a:lnTo>
                  <a:lnTo>
                    <a:pt x="800265" y="460171"/>
                  </a:lnTo>
                  <a:lnTo>
                    <a:pt x="798957" y="460578"/>
                  </a:lnTo>
                  <a:lnTo>
                    <a:pt x="797648" y="460971"/>
                  </a:lnTo>
                  <a:lnTo>
                    <a:pt x="796340" y="461378"/>
                  </a:lnTo>
                  <a:lnTo>
                    <a:pt x="796455" y="461848"/>
                  </a:lnTo>
                  <a:lnTo>
                    <a:pt x="796556" y="462305"/>
                  </a:lnTo>
                  <a:lnTo>
                    <a:pt x="796683" y="462775"/>
                  </a:lnTo>
                  <a:lnTo>
                    <a:pt x="800544" y="462165"/>
                  </a:lnTo>
                  <a:close/>
                </a:path>
                <a:path w="1134745" h="1031875">
                  <a:moveTo>
                    <a:pt x="815276" y="536155"/>
                  </a:moveTo>
                  <a:lnTo>
                    <a:pt x="815174" y="535838"/>
                  </a:lnTo>
                  <a:lnTo>
                    <a:pt x="815047" y="535432"/>
                  </a:lnTo>
                  <a:lnTo>
                    <a:pt x="814336" y="534974"/>
                  </a:lnTo>
                  <a:lnTo>
                    <a:pt x="813562" y="535000"/>
                  </a:lnTo>
                  <a:lnTo>
                    <a:pt x="812952" y="535647"/>
                  </a:lnTo>
                  <a:lnTo>
                    <a:pt x="812952" y="536028"/>
                  </a:lnTo>
                  <a:lnTo>
                    <a:pt x="812914" y="536549"/>
                  </a:lnTo>
                  <a:lnTo>
                    <a:pt x="813396" y="537070"/>
                  </a:lnTo>
                  <a:lnTo>
                    <a:pt x="813854" y="537997"/>
                  </a:lnTo>
                  <a:lnTo>
                    <a:pt x="814705" y="536689"/>
                  </a:lnTo>
                  <a:lnTo>
                    <a:pt x="815276" y="536155"/>
                  </a:lnTo>
                  <a:close/>
                </a:path>
                <a:path w="1134745" h="1031875">
                  <a:moveTo>
                    <a:pt x="817067" y="858786"/>
                  </a:moveTo>
                  <a:lnTo>
                    <a:pt x="816165" y="858393"/>
                  </a:lnTo>
                  <a:lnTo>
                    <a:pt x="815682" y="858100"/>
                  </a:lnTo>
                  <a:lnTo>
                    <a:pt x="815225" y="858862"/>
                  </a:lnTo>
                  <a:lnTo>
                    <a:pt x="814679" y="859599"/>
                  </a:lnTo>
                  <a:lnTo>
                    <a:pt x="814374" y="860425"/>
                  </a:lnTo>
                  <a:lnTo>
                    <a:pt x="814298" y="860577"/>
                  </a:lnTo>
                  <a:lnTo>
                    <a:pt x="815149" y="861072"/>
                  </a:lnTo>
                  <a:lnTo>
                    <a:pt x="815886" y="861695"/>
                  </a:lnTo>
                  <a:lnTo>
                    <a:pt x="816368" y="860628"/>
                  </a:lnTo>
                  <a:lnTo>
                    <a:pt x="816800" y="859815"/>
                  </a:lnTo>
                  <a:lnTo>
                    <a:pt x="817067" y="858786"/>
                  </a:lnTo>
                  <a:close/>
                </a:path>
                <a:path w="1134745" h="1031875">
                  <a:moveTo>
                    <a:pt x="843940" y="48704"/>
                  </a:moveTo>
                  <a:lnTo>
                    <a:pt x="843927" y="48196"/>
                  </a:lnTo>
                  <a:lnTo>
                    <a:pt x="843902" y="47688"/>
                  </a:lnTo>
                  <a:lnTo>
                    <a:pt x="843902" y="47180"/>
                  </a:lnTo>
                  <a:lnTo>
                    <a:pt x="842632" y="47345"/>
                  </a:lnTo>
                  <a:lnTo>
                    <a:pt x="840092" y="47663"/>
                  </a:lnTo>
                  <a:lnTo>
                    <a:pt x="840117" y="48056"/>
                  </a:lnTo>
                  <a:lnTo>
                    <a:pt x="840181" y="48844"/>
                  </a:lnTo>
                  <a:lnTo>
                    <a:pt x="841438" y="48793"/>
                  </a:lnTo>
                  <a:lnTo>
                    <a:pt x="842670" y="48742"/>
                  </a:lnTo>
                  <a:lnTo>
                    <a:pt x="843940" y="48704"/>
                  </a:lnTo>
                  <a:close/>
                </a:path>
                <a:path w="1134745" h="1031875">
                  <a:moveTo>
                    <a:pt x="848842" y="568096"/>
                  </a:moveTo>
                  <a:lnTo>
                    <a:pt x="848372" y="567461"/>
                  </a:lnTo>
                  <a:lnTo>
                    <a:pt x="848118" y="567143"/>
                  </a:lnTo>
                  <a:lnTo>
                    <a:pt x="845832" y="568655"/>
                  </a:lnTo>
                  <a:lnTo>
                    <a:pt x="844702" y="569417"/>
                  </a:lnTo>
                  <a:lnTo>
                    <a:pt x="845032" y="569861"/>
                  </a:lnTo>
                  <a:lnTo>
                    <a:pt x="845388" y="570280"/>
                  </a:lnTo>
                  <a:lnTo>
                    <a:pt x="845743" y="570738"/>
                  </a:lnTo>
                  <a:lnTo>
                    <a:pt x="847801" y="568972"/>
                  </a:lnTo>
                  <a:lnTo>
                    <a:pt x="848842" y="568096"/>
                  </a:lnTo>
                  <a:close/>
                </a:path>
                <a:path w="1134745" h="1031875">
                  <a:moveTo>
                    <a:pt x="852678" y="275082"/>
                  </a:moveTo>
                  <a:lnTo>
                    <a:pt x="852093" y="274218"/>
                  </a:lnTo>
                  <a:lnTo>
                    <a:pt x="850874" y="272465"/>
                  </a:lnTo>
                  <a:lnTo>
                    <a:pt x="850557" y="272643"/>
                  </a:lnTo>
                  <a:lnTo>
                    <a:pt x="849922" y="273037"/>
                  </a:lnTo>
                  <a:lnTo>
                    <a:pt x="850379" y="273989"/>
                  </a:lnTo>
                  <a:lnTo>
                    <a:pt x="850861" y="274929"/>
                  </a:lnTo>
                  <a:lnTo>
                    <a:pt x="851319" y="275907"/>
                  </a:lnTo>
                  <a:lnTo>
                    <a:pt x="851763" y="275615"/>
                  </a:lnTo>
                  <a:lnTo>
                    <a:pt x="852233" y="275361"/>
                  </a:lnTo>
                  <a:lnTo>
                    <a:pt x="852678" y="275082"/>
                  </a:lnTo>
                  <a:close/>
                </a:path>
                <a:path w="1134745" h="1031875">
                  <a:moveTo>
                    <a:pt x="883564" y="719467"/>
                  </a:moveTo>
                  <a:lnTo>
                    <a:pt x="882167" y="717956"/>
                  </a:lnTo>
                  <a:lnTo>
                    <a:pt x="881951" y="717740"/>
                  </a:lnTo>
                  <a:lnTo>
                    <a:pt x="881405" y="717791"/>
                  </a:lnTo>
                  <a:lnTo>
                    <a:pt x="880706" y="717664"/>
                  </a:lnTo>
                  <a:lnTo>
                    <a:pt x="880770" y="719061"/>
                  </a:lnTo>
                  <a:lnTo>
                    <a:pt x="880910" y="722642"/>
                  </a:lnTo>
                  <a:lnTo>
                    <a:pt x="883183" y="720712"/>
                  </a:lnTo>
                  <a:lnTo>
                    <a:pt x="883564" y="719467"/>
                  </a:lnTo>
                  <a:close/>
                </a:path>
                <a:path w="1134745" h="1031875">
                  <a:moveTo>
                    <a:pt x="892390" y="97015"/>
                  </a:moveTo>
                  <a:lnTo>
                    <a:pt x="890828" y="93560"/>
                  </a:lnTo>
                  <a:lnTo>
                    <a:pt x="888809" y="96418"/>
                  </a:lnTo>
                  <a:lnTo>
                    <a:pt x="890676" y="98374"/>
                  </a:lnTo>
                  <a:lnTo>
                    <a:pt x="892390" y="97015"/>
                  </a:lnTo>
                  <a:close/>
                </a:path>
                <a:path w="1134745" h="1031875">
                  <a:moveTo>
                    <a:pt x="894308" y="96418"/>
                  </a:moveTo>
                  <a:lnTo>
                    <a:pt x="892505" y="96926"/>
                  </a:lnTo>
                  <a:lnTo>
                    <a:pt x="894257" y="96494"/>
                  </a:lnTo>
                  <a:close/>
                </a:path>
                <a:path w="1134745" h="1031875">
                  <a:moveTo>
                    <a:pt x="901496" y="274853"/>
                  </a:moveTo>
                  <a:lnTo>
                    <a:pt x="900468" y="274434"/>
                  </a:lnTo>
                  <a:lnTo>
                    <a:pt x="899426" y="274002"/>
                  </a:lnTo>
                  <a:lnTo>
                    <a:pt x="898398" y="273583"/>
                  </a:lnTo>
                  <a:lnTo>
                    <a:pt x="898067" y="274358"/>
                  </a:lnTo>
                  <a:lnTo>
                    <a:pt x="897915" y="274751"/>
                  </a:lnTo>
                  <a:lnTo>
                    <a:pt x="900988" y="276098"/>
                  </a:lnTo>
                  <a:lnTo>
                    <a:pt x="901166" y="275691"/>
                  </a:lnTo>
                  <a:lnTo>
                    <a:pt x="901331" y="275259"/>
                  </a:lnTo>
                  <a:lnTo>
                    <a:pt x="901496" y="274853"/>
                  </a:lnTo>
                  <a:close/>
                </a:path>
                <a:path w="1134745" h="1031875">
                  <a:moveTo>
                    <a:pt x="904544" y="658012"/>
                  </a:moveTo>
                  <a:lnTo>
                    <a:pt x="903274" y="657580"/>
                  </a:lnTo>
                  <a:lnTo>
                    <a:pt x="901992" y="657148"/>
                  </a:lnTo>
                  <a:lnTo>
                    <a:pt x="900709" y="656704"/>
                  </a:lnTo>
                  <a:lnTo>
                    <a:pt x="900061" y="658215"/>
                  </a:lnTo>
                  <a:lnTo>
                    <a:pt x="902843" y="658825"/>
                  </a:lnTo>
                  <a:lnTo>
                    <a:pt x="904265" y="659155"/>
                  </a:lnTo>
                  <a:lnTo>
                    <a:pt x="904430" y="658393"/>
                  </a:lnTo>
                  <a:lnTo>
                    <a:pt x="904544" y="658012"/>
                  </a:lnTo>
                  <a:close/>
                </a:path>
                <a:path w="1134745" h="1031875">
                  <a:moveTo>
                    <a:pt x="994600" y="155384"/>
                  </a:moveTo>
                  <a:lnTo>
                    <a:pt x="993508" y="154520"/>
                  </a:lnTo>
                  <a:lnTo>
                    <a:pt x="991323" y="152781"/>
                  </a:lnTo>
                  <a:lnTo>
                    <a:pt x="990968" y="153200"/>
                  </a:lnTo>
                  <a:lnTo>
                    <a:pt x="990638" y="153631"/>
                  </a:lnTo>
                  <a:lnTo>
                    <a:pt x="990269" y="154051"/>
                  </a:lnTo>
                  <a:lnTo>
                    <a:pt x="991463" y="154863"/>
                  </a:lnTo>
                  <a:lnTo>
                    <a:pt x="992644" y="155702"/>
                  </a:lnTo>
                  <a:lnTo>
                    <a:pt x="993851" y="156502"/>
                  </a:lnTo>
                  <a:lnTo>
                    <a:pt x="994600" y="155384"/>
                  </a:lnTo>
                  <a:close/>
                </a:path>
                <a:path w="1134745" h="1031875">
                  <a:moveTo>
                    <a:pt x="1001623" y="463905"/>
                  </a:moveTo>
                  <a:lnTo>
                    <a:pt x="1000239" y="463765"/>
                  </a:lnTo>
                  <a:lnTo>
                    <a:pt x="998080" y="463537"/>
                  </a:lnTo>
                  <a:lnTo>
                    <a:pt x="999020" y="465493"/>
                  </a:lnTo>
                  <a:lnTo>
                    <a:pt x="1000010" y="467055"/>
                  </a:lnTo>
                  <a:lnTo>
                    <a:pt x="1001623" y="463905"/>
                  </a:lnTo>
                  <a:close/>
                </a:path>
                <a:path w="1134745" h="1031875">
                  <a:moveTo>
                    <a:pt x="1004150" y="259829"/>
                  </a:moveTo>
                  <a:lnTo>
                    <a:pt x="1003046" y="259207"/>
                  </a:lnTo>
                  <a:lnTo>
                    <a:pt x="1002169" y="258406"/>
                  </a:lnTo>
                  <a:lnTo>
                    <a:pt x="1001877" y="258597"/>
                  </a:lnTo>
                  <a:lnTo>
                    <a:pt x="1001179" y="259003"/>
                  </a:lnTo>
                  <a:lnTo>
                    <a:pt x="1000785" y="259880"/>
                  </a:lnTo>
                  <a:lnTo>
                    <a:pt x="1000277" y="260591"/>
                  </a:lnTo>
                  <a:lnTo>
                    <a:pt x="1000899" y="260921"/>
                  </a:lnTo>
                  <a:lnTo>
                    <a:pt x="1001572" y="261518"/>
                  </a:lnTo>
                  <a:lnTo>
                    <a:pt x="1002728" y="261416"/>
                  </a:lnTo>
                  <a:lnTo>
                    <a:pt x="1003211" y="260642"/>
                  </a:lnTo>
                  <a:lnTo>
                    <a:pt x="1004150" y="259829"/>
                  </a:lnTo>
                  <a:close/>
                </a:path>
                <a:path w="1134745" h="1031875">
                  <a:moveTo>
                    <a:pt x="1013714" y="571690"/>
                  </a:moveTo>
                  <a:lnTo>
                    <a:pt x="1012393" y="571588"/>
                  </a:lnTo>
                  <a:lnTo>
                    <a:pt x="1011059" y="571500"/>
                  </a:lnTo>
                  <a:lnTo>
                    <a:pt x="1009738" y="571411"/>
                  </a:lnTo>
                  <a:lnTo>
                    <a:pt x="1009662" y="572516"/>
                  </a:lnTo>
                  <a:lnTo>
                    <a:pt x="1009650" y="573074"/>
                  </a:lnTo>
                  <a:lnTo>
                    <a:pt x="1010970" y="573163"/>
                  </a:lnTo>
                  <a:lnTo>
                    <a:pt x="1012291" y="573278"/>
                  </a:lnTo>
                  <a:lnTo>
                    <a:pt x="1013612" y="573366"/>
                  </a:lnTo>
                  <a:lnTo>
                    <a:pt x="1013650" y="572808"/>
                  </a:lnTo>
                  <a:lnTo>
                    <a:pt x="1013688" y="572262"/>
                  </a:lnTo>
                  <a:lnTo>
                    <a:pt x="1013714" y="571690"/>
                  </a:lnTo>
                  <a:close/>
                </a:path>
                <a:path w="1134745" h="1031875">
                  <a:moveTo>
                    <a:pt x="1018146" y="300774"/>
                  </a:moveTo>
                  <a:lnTo>
                    <a:pt x="1017574" y="300812"/>
                  </a:lnTo>
                  <a:lnTo>
                    <a:pt x="1016419" y="300824"/>
                  </a:lnTo>
                  <a:lnTo>
                    <a:pt x="1016558" y="301866"/>
                  </a:lnTo>
                  <a:lnTo>
                    <a:pt x="1016673" y="302869"/>
                  </a:lnTo>
                  <a:lnTo>
                    <a:pt x="1016876" y="303923"/>
                  </a:lnTo>
                  <a:lnTo>
                    <a:pt x="1017866" y="303885"/>
                  </a:lnTo>
                  <a:lnTo>
                    <a:pt x="1018019" y="302818"/>
                  </a:lnTo>
                  <a:lnTo>
                    <a:pt x="1018070" y="301790"/>
                  </a:lnTo>
                  <a:lnTo>
                    <a:pt x="1018146" y="300774"/>
                  </a:lnTo>
                  <a:close/>
                </a:path>
                <a:path w="1134745" h="1031875">
                  <a:moveTo>
                    <a:pt x="1082344" y="529780"/>
                  </a:moveTo>
                  <a:lnTo>
                    <a:pt x="1081811" y="529082"/>
                  </a:lnTo>
                  <a:lnTo>
                    <a:pt x="1081278" y="528383"/>
                  </a:lnTo>
                  <a:lnTo>
                    <a:pt x="1080719" y="527685"/>
                  </a:lnTo>
                  <a:lnTo>
                    <a:pt x="1080338" y="528091"/>
                  </a:lnTo>
                  <a:lnTo>
                    <a:pt x="1079563" y="528535"/>
                  </a:lnTo>
                  <a:lnTo>
                    <a:pt x="1079728" y="529539"/>
                  </a:lnTo>
                  <a:lnTo>
                    <a:pt x="1080262" y="530148"/>
                  </a:lnTo>
                  <a:lnTo>
                    <a:pt x="1080744" y="530999"/>
                  </a:lnTo>
                  <a:lnTo>
                    <a:pt x="1081493" y="530428"/>
                  </a:lnTo>
                  <a:lnTo>
                    <a:pt x="1081925" y="530110"/>
                  </a:lnTo>
                  <a:lnTo>
                    <a:pt x="1082344" y="529780"/>
                  </a:lnTo>
                  <a:close/>
                </a:path>
                <a:path w="1134745" h="1031875">
                  <a:moveTo>
                    <a:pt x="1134618" y="553834"/>
                  </a:moveTo>
                  <a:lnTo>
                    <a:pt x="1132433" y="553542"/>
                  </a:lnTo>
                  <a:lnTo>
                    <a:pt x="1131087" y="553364"/>
                  </a:lnTo>
                  <a:lnTo>
                    <a:pt x="1129728" y="553186"/>
                  </a:lnTo>
                  <a:lnTo>
                    <a:pt x="1129563" y="554113"/>
                  </a:lnTo>
                  <a:lnTo>
                    <a:pt x="1129461" y="554596"/>
                  </a:lnTo>
                  <a:lnTo>
                    <a:pt x="1130858" y="555472"/>
                  </a:lnTo>
                  <a:lnTo>
                    <a:pt x="1132293" y="556437"/>
                  </a:lnTo>
                  <a:lnTo>
                    <a:pt x="1134618" y="5538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07">
              <a:extLst>
                <a:ext uri="{FF2B5EF4-FFF2-40B4-BE49-F238E27FC236}">
                  <a16:creationId xmlns:a16="http://schemas.microsoft.com/office/drawing/2014/main" id="{93A8F664-E26C-0D04-B000-C9C66102C3C3}"/>
                </a:ext>
              </a:extLst>
            </p:cNvPr>
            <p:cNvSpPr/>
            <p:nvPr/>
          </p:nvSpPr>
          <p:spPr>
            <a:xfrm>
              <a:off x="2851111" y="2635210"/>
              <a:ext cx="1052135" cy="641767"/>
            </a:xfrm>
            <a:custGeom>
              <a:avLst/>
              <a:gdLst/>
              <a:ahLst/>
              <a:cxnLst/>
              <a:rect l="l" t="t" r="r" b="b"/>
              <a:pathLst>
                <a:path w="1352550" h="938529">
                  <a:moveTo>
                    <a:pt x="2743" y="245427"/>
                  </a:moveTo>
                  <a:lnTo>
                    <a:pt x="2590" y="245135"/>
                  </a:lnTo>
                  <a:lnTo>
                    <a:pt x="2400" y="244665"/>
                  </a:lnTo>
                  <a:lnTo>
                    <a:pt x="1778" y="244132"/>
                  </a:lnTo>
                  <a:lnTo>
                    <a:pt x="1270" y="244094"/>
                  </a:lnTo>
                  <a:lnTo>
                    <a:pt x="901" y="244043"/>
                  </a:lnTo>
                  <a:lnTo>
                    <a:pt x="444" y="244690"/>
                  </a:lnTo>
                  <a:lnTo>
                    <a:pt x="0" y="245021"/>
                  </a:lnTo>
                  <a:lnTo>
                    <a:pt x="508" y="245541"/>
                  </a:lnTo>
                  <a:lnTo>
                    <a:pt x="1003" y="246075"/>
                  </a:lnTo>
                  <a:lnTo>
                    <a:pt x="1765" y="246862"/>
                  </a:lnTo>
                  <a:lnTo>
                    <a:pt x="2184" y="246011"/>
                  </a:lnTo>
                  <a:lnTo>
                    <a:pt x="2743" y="245427"/>
                  </a:lnTo>
                  <a:close/>
                </a:path>
                <a:path w="1352550" h="938529">
                  <a:moveTo>
                    <a:pt x="167449" y="680948"/>
                  </a:moveTo>
                  <a:lnTo>
                    <a:pt x="166839" y="680910"/>
                  </a:lnTo>
                  <a:lnTo>
                    <a:pt x="166268" y="680745"/>
                  </a:lnTo>
                  <a:lnTo>
                    <a:pt x="165785" y="680872"/>
                  </a:lnTo>
                  <a:lnTo>
                    <a:pt x="165544" y="680923"/>
                  </a:lnTo>
                  <a:lnTo>
                    <a:pt x="165455" y="681520"/>
                  </a:lnTo>
                  <a:lnTo>
                    <a:pt x="165315" y="681888"/>
                  </a:lnTo>
                  <a:lnTo>
                    <a:pt x="165862" y="682002"/>
                  </a:lnTo>
                  <a:lnTo>
                    <a:pt x="166420" y="682180"/>
                  </a:lnTo>
                  <a:lnTo>
                    <a:pt x="167081" y="682180"/>
                  </a:lnTo>
                  <a:lnTo>
                    <a:pt x="167233" y="681520"/>
                  </a:lnTo>
                  <a:lnTo>
                    <a:pt x="167449" y="680948"/>
                  </a:lnTo>
                  <a:close/>
                </a:path>
                <a:path w="1352550" h="938529">
                  <a:moveTo>
                    <a:pt x="181444" y="187871"/>
                  </a:moveTo>
                  <a:lnTo>
                    <a:pt x="180530" y="187007"/>
                  </a:lnTo>
                  <a:lnTo>
                    <a:pt x="180390" y="187083"/>
                  </a:lnTo>
                  <a:lnTo>
                    <a:pt x="179819" y="187375"/>
                  </a:lnTo>
                  <a:lnTo>
                    <a:pt x="179349" y="187921"/>
                  </a:lnTo>
                  <a:lnTo>
                    <a:pt x="178638" y="188544"/>
                  </a:lnTo>
                  <a:lnTo>
                    <a:pt x="179387" y="189128"/>
                  </a:lnTo>
                  <a:lnTo>
                    <a:pt x="179781" y="189433"/>
                  </a:lnTo>
                  <a:lnTo>
                    <a:pt x="180187" y="189738"/>
                  </a:lnTo>
                  <a:lnTo>
                    <a:pt x="180606" y="189191"/>
                  </a:lnTo>
                  <a:lnTo>
                    <a:pt x="181140" y="188683"/>
                  </a:lnTo>
                  <a:lnTo>
                    <a:pt x="181368" y="188061"/>
                  </a:lnTo>
                  <a:lnTo>
                    <a:pt x="181444" y="187871"/>
                  </a:lnTo>
                  <a:close/>
                </a:path>
                <a:path w="1352550" h="938529">
                  <a:moveTo>
                    <a:pt x="184175" y="571373"/>
                  </a:moveTo>
                  <a:lnTo>
                    <a:pt x="183870" y="571157"/>
                  </a:lnTo>
                  <a:lnTo>
                    <a:pt x="183222" y="570738"/>
                  </a:lnTo>
                  <a:lnTo>
                    <a:pt x="182486" y="571665"/>
                  </a:lnTo>
                  <a:lnTo>
                    <a:pt x="181775" y="572592"/>
                  </a:lnTo>
                  <a:lnTo>
                    <a:pt x="181025" y="573532"/>
                  </a:lnTo>
                  <a:lnTo>
                    <a:pt x="182206" y="574332"/>
                  </a:lnTo>
                  <a:lnTo>
                    <a:pt x="182867" y="573354"/>
                  </a:lnTo>
                  <a:lnTo>
                    <a:pt x="183515" y="572350"/>
                  </a:lnTo>
                  <a:lnTo>
                    <a:pt x="184175" y="571373"/>
                  </a:lnTo>
                  <a:close/>
                </a:path>
                <a:path w="1352550" h="938529">
                  <a:moveTo>
                    <a:pt x="238671" y="500659"/>
                  </a:moveTo>
                  <a:lnTo>
                    <a:pt x="238061" y="500278"/>
                  </a:lnTo>
                  <a:lnTo>
                    <a:pt x="237477" y="499808"/>
                  </a:lnTo>
                  <a:lnTo>
                    <a:pt x="236816" y="499579"/>
                  </a:lnTo>
                  <a:lnTo>
                    <a:pt x="236613" y="499529"/>
                  </a:lnTo>
                  <a:lnTo>
                    <a:pt x="236169" y="500291"/>
                  </a:lnTo>
                  <a:lnTo>
                    <a:pt x="235559" y="501040"/>
                  </a:lnTo>
                  <a:lnTo>
                    <a:pt x="236524" y="501421"/>
                  </a:lnTo>
                  <a:lnTo>
                    <a:pt x="237172" y="501815"/>
                  </a:lnTo>
                  <a:lnTo>
                    <a:pt x="237832" y="501853"/>
                  </a:lnTo>
                  <a:lnTo>
                    <a:pt x="238074" y="501865"/>
                  </a:lnTo>
                  <a:lnTo>
                    <a:pt x="238417" y="501078"/>
                  </a:lnTo>
                  <a:lnTo>
                    <a:pt x="238671" y="500659"/>
                  </a:lnTo>
                  <a:close/>
                </a:path>
                <a:path w="1352550" h="938529">
                  <a:moveTo>
                    <a:pt x="252247" y="9448"/>
                  </a:moveTo>
                  <a:lnTo>
                    <a:pt x="252183" y="9169"/>
                  </a:lnTo>
                  <a:lnTo>
                    <a:pt x="252133" y="8890"/>
                  </a:lnTo>
                  <a:lnTo>
                    <a:pt x="252056" y="8597"/>
                  </a:lnTo>
                  <a:lnTo>
                    <a:pt x="251231" y="8686"/>
                  </a:lnTo>
                  <a:lnTo>
                    <a:pt x="250380" y="8763"/>
                  </a:lnTo>
                  <a:lnTo>
                    <a:pt x="249567" y="8839"/>
                  </a:lnTo>
                  <a:lnTo>
                    <a:pt x="249605" y="9283"/>
                  </a:lnTo>
                  <a:lnTo>
                    <a:pt x="249682" y="9740"/>
                  </a:lnTo>
                  <a:lnTo>
                    <a:pt x="249732" y="10185"/>
                  </a:lnTo>
                  <a:lnTo>
                    <a:pt x="250583" y="9944"/>
                  </a:lnTo>
                  <a:lnTo>
                    <a:pt x="251409" y="9690"/>
                  </a:lnTo>
                  <a:lnTo>
                    <a:pt x="252247" y="9448"/>
                  </a:lnTo>
                  <a:close/>
                </a:path>
                <a:path w="1352550" h="938529">
                  <a:moveTo>
                    <a:pt x="262737" y="295173"/>
                  </a:moveTo>
                  <a:lnTo>
                    <a:pt x="262064" y="294589"/>
                  </a:lnTo>
                  <a:lnTo>
                    <a:pt x="261302" y="295071"/>
                  </a:lnTo>
                  <a:lnTo>
                    <a:pt x="260667" y="295605"/>
                  </a:lnTo>
                  <a:lnTo>
                    <a:pt x="260032" y="296100"/>
                  </a:lnTo>
                  <a:lnTo>
                    <a:pt x="260527" y="296633"/>
                  </a:lnTo>
                  <a:lnTo>
                    <a:pt x="261543" y="297726"/>
                  </a:lnTo>
                  <a:lnTo>
                    <a:pt x="261937" y="296913"/>
                  </a:lnTo>
                  <a:lnTo>
                    <a:pt x="262369" y="296113"/>
                  </a:lnTo>
                  <a:lnTo>
                    <a:pt x="262737" y="295173"/>
                  </a:lnTo>
                  <a:close/>
                </a:path>
                <a:path w="1352550" h="938529">
                  <a:moveTo>
                    <a:pt x="262978" y="648055"/>
                  </a:moveTo>
                  <a:lnTo>
                    <a:pt x="262915" y="646988"/>
                  </a:lnTo>
                  <a:lnTo>
                    <a:pt x="262394" y="646341"/>
                  </a:lnTo>
                  <a:lnTo>
                    <a:pt x="261785" y="645033"/>
                  </a:lnTo>
                  <a:lnTo>
                    <a:pt x="260959" y="646226"/>
                  </a:lnTo>
                  <a:lnTo>
                    <a:pt x="260184" y="646925"/>
                  </a:lnTo>
                  <a:lnTo>
                    <a:pt x="260261" y="647369"/>
                  </a:lnTo>
                  <a:lnTo>
                    <a:pt x="260400" y="647979"/>
                  </a:lnTo>
                  <a:lnTo>
                    <a:pt x="261251" y="648487"/>
                  </a:lnTo>
                  <a:lnTo>
                    <a:pt x="262026" y="648906"/>
                  </a:lnTo>
                  <a:lnTo>
                    <a:pt x="262978" y="648055"/>
                  </a:lnTo>
                  <a:close/>
                </a:path>
                <a:path w="1352550" h="938529">
                  <a:moveTo>
                    <a:pt x="273227" y="937425"/>
                  </a:moveTo>
                  <a:lnTo>
                    <a:pt x="273126" y="937272"/>
                  </a:lnTo>
                  <a:lnTo>
                    <a:pt x="272808" y="936688"/>
                  </a:lnTo>
                  <a:lnTo>
                    <a:pt x="272237" y="936282"/>
                  </a:lnTo>
                  <a:lnTo>
                    <a:pt x="271729" y="935799"/>
                  </a:lnTo>
                  <a:lnTo>
                    <a:pt x="271462" y="936294"/>
                  </a:lnTo>
                  <a:lnTo>
                    <a:pt x="271195" y="936777"/>
                  </a:lnTo>
                  <a:lnTo>
                    <a:pt x="270814" y="937425"/>
                  </a:lnTo>
                  <a:lnTo>
                    <a:pt x="271322" y="937806"/>
                  </a:lnTo>
                  <a:lnTo>
                    <a:pt x="271805" y="938403"/>
                  </a:lnTo>
                  <a:lnTo>
                    <a:pt x="272161" y="938352"/>
                  </a:lnTo>
                  <a:lnTo>
                    <a:pt x="272542" y="938288"/>
                  </a:lnTo>
                  <a:lnTo>
                    <a:pt x="273227" y="937425"/>
                  </a:lnTo>
                  <a:close/>
                </a:path>
                <a:path w="1352550" h="938529">
                  <a:moveTo>
                    <a:pt x="277876" y="763219"/>
                  </a:moveTo>
                  <a:lnTo>
                    <a:pt x="277825" y="762711"/>
                  </a:lnTo>
                  <a:lnTo>
                    <a:pt x="277672" y="761695"/>
                  </a:lnTo>
                  <a:lnTo>
                    <a:pt x="276694" y="762025"/>
                  </a:lnTo>
                  <a:lnTo>
                    <a:pt x="275678" y="762368"/>
                  </a:lnTo>
                  <a:lnTo>
                    <a:pt x="274688" y="762711"/>
                  </a:lnTo>
                  <a:lnTo>
                    <a:pt x="274929" y="763676"/>
                  </a:lnTo>
                  <a:lnTo>
                    <a:pt x="275920" y="763524"/>
                  </a:lnTo>
                  <a:lnTo>
                    <a:pt x="276872" y="763371"/>
                  </a:lnTo>
                  <a:lnTo>
                    <a:pt x="277876" y="763219"/>
                  </a:lnTo>
                  <a:close/>
                </a:path>
                <a:path w="1352550" h="938529">
                  <a:moveTo>
                    <a:pt x="315645" y="671182"/>
                  </a:moveTo>
                  <a:lnTo>
                    <a:pt x="313728" y="672096"/>
                  </a:lnTo>
                  <a:lnTo>
                    <a:pt x="312483" y="673100"/>
                  </a:lnTo>
                  <a:lnTo>
                    <a:pt x="315048" y="675182"/>
                  </a:lnTo>
                  <a:lnTo>
                    <a:pt x="315315" y="673455"/>
                  </a:lnTo>
                  <a:lnTo>
                    <a:pt x="315645" y="671182"/>
                  </a:lnTo>
                  <a:close/>
                </a:path>
                <a:path w="1352550" h="938529">
                  <a:moveTo>
                    <a:pt x="336486" y="621969"/>
                  </a:moveTo>
                  <a:lnTo>
                    <a:pt x="335483" y="621995"/>
                  </a:lnTo>
                  <a:lnTo>
                    <a:pt x="333451" y="622084"/>
                  </a:lnTo>
                  <a:lnTo>
                    <a:pt x="333413" y="622363"/>
                  </a:lnTo>
                  <a:lnTo>
                    <a:pt x="333400" y="622630"/>
                  </a:lnTo>
                  <a:lnTo>
                    <a:pt x="333362" y="622896"/>
                  </a:lnTo>
                  <a:lnTo>
                    <a:pt x="334365" y="623112"/>
                  </a:lnTo>
                  <a:lnTo>
                    <a:pt x="335381" y="623341"/>
                  </a:lnTo>
                  <a:lnTo>
                    <a:pt x="336384" y="623557"/>
                  </a:lnTo>
                  <a:lnTo>
                    <a:pt x="336410" y="623023"/>
                  </a:lnTo>
                  <a:lnTo>
                    <a:pt x="336448" y="622503"/>
                  </a:lnTo>
                  <a:lnTo>
                    <a:pt x="336486" y="621969"/>
                  </a:lnTo>
                  <a:close/>
                </a:path>
                <a:path w="1352550" h="938529">
                  <a:moveTo>
                    <a:pt x="339521" y="241960"/>
                  </a:moveTo>
                  <a:lnTo>
                    <a:pt x="339090" y="240893"/>
                  </a:lnTo>
                  <a:lnTo>
                    <a:pt x="338505" y="240411"/>
                  </a:lnTo>
                  <a:lnTo>
                    <a:pt x="338048" y="239890"/>
                  </a:lnTo>
                  <a:lnTo>
                    <a:pt x="337769" y="240055"/>
                  </a:lnTo>
                  <a:lnTo>
                    <a:pt x="337210" y="240372"/>
                  </a:lnTo>
                  <a:lnTo>
                    <a:pt x="338099" y="242392"/>
                  </a:lnTo>
                  <a:lnTo>
                    <a:pt x="339039" y="244449"/>
                  </a:lnTo>
                  <a:lnTo>
                    <a:pt x="339242" y="242620"/>
                  </a:lnTo>
                  <a:lnTo>
                    <a:pt x="339521" y="241960"/>
                  </a:lnTo>
                  <a:close/>
                </a:path>
                <a:path w="1352550" h="938529">
                  <a:moveTo>
                    <a:pt x="348322" y="486130"/>
                  </a:moveTo>
                  <a:lnTo>
                    <a:pt x="348310" y="485711"/>
                  </a:lnTo>
                  <a:lnTo>
                    <a:pt x="348272" y="485267"/>
                  </a:lnTo>
                  <a:lnTo>
                    <a:pt x="347662" y="484644"/>
                  </a:lnTo>
                  <a:lnTo>
                    <a:pt x="347205" y="484530"/>
                  </a:lnTo>
                  <a:lnTo>
                    <a:pt x="346837" y="484428"/>
                  </a:lnTo>
                  <a:lnTo>
                    <a:pt x="345897" y="485101"/>
                  </a:lnTo>
                  <a:lnTo>
                    <a:pt x="345922" y="485228"/>
                  </a:lnTo>
                  <a:lnTo>
                    <a:pt x="346138" y="485889"/>
                  </a:lnTo>
                  <a:lnTo>
                    <a:pt x="346544" y="486498"/>
                  </a:lnTo>
                  <a:lnTo>
                    <a:pt x="347052" y="487426"/>
                  </a:lnTo>
                  <a:lnTo>
                    <a:pt x="347700" y="486600"/>
                  </a:lnTo>
                  <a:lnTo>
                    <a:pt x="348322" y="486130"/>
                  </a:lnTo>
                  <a:close/>
                </a:path>
                <a:path w="1352550" h="938529">
                  <a:moveTo>
                    <a:pt x="369671" y="217639"/>
                  </a:moveTo>
                  <a:lnTo>
                    <a:pt x="369557" y="217309"/>
                  </a:lnTo>
                  <a:lnTo>
                    <a:pt x="369468" y="216966"/>
                  </a:lnTo>
                  <a:lnTo>
                    <a:pt x="369379" y="216623"/>
                  </a:lnTo>
                  <a:lnTo>
                    <a:pt x="368338" y="216916"/>
                  </a:lnTo>
                  <a:lnTo>
                    <a:pt x="366293" y="217474"/>
                  </a:lnTo>
                  <a:lnTo>
                    <a:pt x="366395" y="217855"/>
                  </a:lnTo>
                  <a:lnTo>
                    <a:pt x="366522" y="218236"/>
                  </a:lnTo>
                  <a:lnTo>
                    <a:pt x="366610" y="218617"/>
                  </a:lnTo>
                  <a:lnTo>
                    <a:pt x="369671" y="217639"/>
                  </a:lnTo>
                  <a:close/>
                </a:path>
                <a:path w="1352550" h="938529">
                  <a:moveTo>
                    <a:pt x="373824" y="213055"/>
                  </a:moveTo>
                  <a:lnTo>
                    <a:pt x="373418" y="212496"/>
                  </a:lnTo>
                  <a:lnTo>
                    <a:pt x="373087" y="211823"/>
                  </a:lnTo>
                  <a:lnTo>
                    <a:pt x="372554" y="211480"/>
                  </a:lnTo>
                  <a:lnTo>
                    <a:pt x="372313" y="211340"/>
                  </a:lnTo>
                  <a:lnTo>
                    <a:pt x="371652" y="211937"/>
                  </a:lnTo>
                  <a:lnTo>
                    <a:pt x="369658" y="213017"/>
                  </a:lnTo>
                  <a:lnTo>
                    <a:pt x="371068" y="213334"/>
                  </a:lnTo>
                  <a:lnTo>
                    <a:pt x="371652" y="213588"/>
                  </a:lnTo>
                  <a:lnTo>
                    <a:pt x="372795" y="213550"/>
                  </a:lnTo>
                  <a:lnTo>
                    <a:pt x="373329" y="213233"/>
                  </a:lnTo>
                  <a:lnTo>
                    <a:pt x="373824" y="213055"/>
                  </a:lnTo>
                  <a:close/>
                </a:path>
                <a:path w="1352550" h="938529">
                  <a:moveTo>
                    <a:pt x="387807" y="114033"/>
                  </a:moveTo>
                  <a:lnTo>
                    <a:pt x="387718" y="113728"/>
                  </a:lnTo>
                  <a:lnTo>
                    <a:pt x="387553" y="113271"/>
                  </a:lnTo>
                  <a:lnTo>
                    <a:pt x="386943" y="112826"/>
                  </a:lnTo>
                  <a:lnTo>
                    <a:pt x="386448" y="112699"/>
                  </a:lnTo>
                  <a:lnTo>
                    <a:pt x="386232" y="112636"/>
                  </a:lnTo>
                  <a:lnTo>
                    <a:pt x="385838" y="113385"/>
                  </a:lnTo>
                  <a:lnTo>
                    <a:pt x="385356" y="113931"/>
                  </a:lnTo>
                  <a:lnTo>
                    <a:pt x="386003" y="114376"/>
                  </a:lnTo>
                  <a:lnTo>
                    <a:pt x="386905" y="115023"/>
                  </a:lnTo>
                  <a:lnTo>
                    <a:pt x="387197" y="114579"/>
                  </a:lnTo>
                  <a:lnTo>
                    <a:pt x="387807" y="114033"/>
                  </a:lnTo>
                  <a:close/>
                </a:path>
                <a:path w="1352550" h="938529">
                  <a:moveTo>
                    <a:pt x="403771" y="823175"/>
                  </a:moveTo>
                  <a:lnTo>
                    <a:pt x="403606" y="822807"/>
                  </a:lnTo>
                  <a:lnTo>
                    <a:pt x="403364" y="822159"/>
                  </a:lnTo>
                  <a:lnTo>
                    <a:pt x="402755" y="821499"/>
                  </a:lnTo>
                  <a:lnTo>
                    <a:pt x="402120" y="821232"/>
                  </a:lnTo>
                  <a:lnTo>
                    <a:pt x="401878" y="821118"/>
                  </a:lnTo>
                  <a:lnTo>
                    <a:pt x="401193" y="822007"/>
                  </a:lnTo>
                  <a:lnTo>
                    <a:pt x="400697" y="822452"/>
                  </a:lnTo>
                  <a:lnTo>
                    <a:pt x="401218" y="822998"/>
                  </a:lnTo>
                  <a:lnTo>
                    <a:pt x="402831" y="824712"/>
                  </a:lnTo>
                  <a:lnTo>
                    <a:pt x="403212" y="823823"/>
                  </a:lnTo>
                  <a:lnTo>
                    <a:pt x="403771" y="823175"/>
                  </a:lnTo>
                  <a:close/>
                </a:path>
                <a:path w="1352550" h="938529">
                  <a:moveTo>
                    <a:pt x="407885" y="931227"/>
                  </a:moveTo>
                  <a:lnTo>
                    <a:pt x="407492" y="930846"/>
                  </a:lnTo>
                  <a:lnTo>
                    <a:pt x="407098" y="930452"/>
                  </a:lnTo>
                  <a:lnTo>
                    <a:pt x="406603" y="929944"/>
                  </a:lnTo>
                  <a:lnTo>
                    <a:pt x="406069" y="930440"/>
                  </a:lnTo>
                  <a:lnTo>
                    <a:pt x="405434" y="930770"/>
                  </a:lnTo>
                  <a:lnTo>
                    <a:pt x="405345" y="931202"/>
                  </a:lnTo>
                  <a:lnTo>
                    <a:pt x="405307" y="931532"/>
                  </a:lnTo>
                  <a:lnTo>
                    <a:pt x="406082" y="932395"/>
                  </a:lnTo>
                  <a:lnTo>
                    <a:pt x="406247" y="932345"/>
                  </a:lnTo>
                  <a:lnTo>
                    <a:pt x="406869" y="932129"/>
                  </a:lnTo>
                  <a:lnTo>
                    <a:pt x="407365" y="931621"/>
                  </a:lnTo>
                  <a:lnTo>
                    <a:pt x="407885" y="931227"/>
                  </a:lnTo>
                  <a:close/>
                </a:path>
                <a:path w="1352550" h="938529">
                  <a:moveTo>
                    <a:pt x="423024" y="877036"/>
                  </a:moveTo>
                  <a:lnTo>
                    <a:pt x="422465" y="876757"/>
                  </a:lnTo>
                  <a:lnTo>
                    <a:pt x="421932" y="876312"/>
                  </a:lnTo>
                  <a:lnTo>
                    <a:pt x="421373" y="876325"/>
                  </a:lnTo>
                  <a:lnTo>
                    <a:pt x="421081" y="876325"/>
                  </a:lnTo>
                  <a:lnTo>
                    <a:pt x="420827" y="877125"/>
                  </a:lnTo>
                  <a:lnTo>
                    <a:pt x="420535" y="877582"/>
                  </a:lnTo>
                  <a:lnTo>
                    <a:pt x="420966" y="877836"/>
                  </a:lnTo>
                  <a:lnTo>
                    <a:pt x="421411" y="878103"/>
                  </a:lnTo>
                  <a:lnTo>
                    <a:pt x="421970" y="878420"/>
                  </a:lnTo>
                  <a:lnTo>
                    <a:pt x="422389" y="877887"/>
                  </a:lnTo>
                  <a:lnTo>
                    <a:pt x="422706" y="877455"/>
                  </a:lnTo>
                  <a:lnTo>
                    <a:pt x="423024" y="877036"/>
                  </a:lnTo>
                  <a:close/>
                </a:path>
                <a:path w="1352550" h="938529">
                  <a:moveTo>
                    <a:pt x="437769" y="814832"/>
                  </a:moveTo>
                  <a:lnTo>
                    <a:pt x="437438" y="814400"/>
                  </a:lnTo>
                  <a:lnTo>
                    <a:pt x="437172" y="813701"/>
                  </a:lnTo>
                  <a:lnTo>
                    <a:pt x="436778" y="813625"/>
                  </a:lnTo>
                  <a:lnTo>
                    <a:pt x="436346" y="813536"/>
                  </a:lnTo>
                  <a:lnTo>
                    <a:pt x="435800" y="814031"/>
                  </a:lnTo>
                  <a:lnTo>
                    <a:pt x="435025" y="814400"/>
                  </a:lnTo>
                  <a:lnTo>
                    <a:pt x="435610" y="814971"/>
                  </a:lnTo>
                  <a:lnTo>
                    <a:pt x="435965" y="815632"/>
                  </a:lnTo>
                  <a:lnTo>
                    <a:pt x="436384" y="815657"/>
                  </a:lnTo>
                  <a:lnTo>
                    <a:pt x="436803" y="815708"/>
                  </a:lnTo>
                  <a:lnTo>
                    <a:pt x="437299" y="815136"/>
                  </a:lnTo>
                  <a:lnTo>
                    <a:pt x="437769" y="814832"/>
                  </a:lnTo>
                  <a:close/>
                </a:path>
                <a:path w="1352550" h="938529">
                  <a:moveTo>
                    <a:pt x="466305" y="325374"/>
                  </a:moveTo>
                  <a:lnTo>
                    <a:pt x="466178" y="323862"/>
                  </a:lnTo>
                  <a:lnTo>
                    <a:pt x="465328" y="323977"/>
                  </a:lnTo>
                  <a:lnTo>
                    <a:pt x="464477" y="324053"/>
                  </a:lnTo>
                  <a:lnTo>
                    <a:pt x="463651" y="324243"/>
                  </a:lnTo>
                  <a:lnTo>
                    <a:pt x="463588" y="324916"/>
                  </a:lnTo>
                  <a:lnTo>
                    <a:pt x="463575" y="325259"/>
                  </a:lnTo>
                  <a:lnTo>
                    <a:pt x="464489" y="325297"/>
                  </a:lnTo>
                  <a:lnTo>
                    <a:pt x="465391" y="325335"/>
                  </a:lnTo>
                  <a:lnTo>
                    <a:pt x="466305" y="325374"/>
                  </a:lnTo>
                  <a:close/>
                </a:path>
                <a:path w="1352550" h="938529">
                  <a:moveTo>
                    <a:pt x="495503" y="540943"/>
                  </a:moveTo>
                  <a:lnTo>
                    <a:pt x="495007" y="540169"/>
                  </a:lnTo>
                  <a:lnTo>
                    <a:pt x="494753" y="539750"/>
                  </a:lnTo>
                  <a:lnTo>
                    <a:pt x="494068" y="539546"/>
                  </a:lnTo>
                  <a:lnTo>
                    <a:pt x="493369" y="539165"/>
                  </a:lnTo>
                  <a:lnTo>
                    <a:pt x="492696" y="539178"/>
                  </a:lnTo>
                  <a:lnTo>
                    <a:pt x="492391" y="539191"/>
                  </a:lnTo>
                  <a:lnTo>
                    <a:pt x="492112" y="539991"/>
                  </a:lnTo>
                  <a:lnTo>
                    <a:pt x="491820" y="540435"/>
                  </a:lnTo>
                  <a:lnTo>
                    <a:pt x="492506" y="540766"/>
                  </a:lnTo>
                  <a:lnTo>
                    <a:pt x="493102" y="541274"/>
                  </a:lnTo>
                  <a:lnTo>
                    <a:pt x="494309" y="541477"/>
                  </a:lnTo>
                  <a:lnTo>
                    <a:pt x="494931" y="541108"/>
                  </a:lnTo>
                  <a:lnTo>
                    <a:pt x="495503" y="540943"/>
                  </a:lnTo>
                  <a:close/>
                </a:path>
                <a:path w="1352550" h="938529">
                  <a:moveTo>
                    <a:pt x="518909" y="236829"/>
                  </a:moveTo>
                  <a:lnTo>
                    <a:pt x="518477" y="236029"/>
                  </a:lnTo>
                  <a:lnTo>
                    <a:pt x="517613" y="234378"/>
                  </a:lnTo>
                  <a:lnTo>
                    <a:pt x="517296" y="234556"/>
                  </a:lnTo>
                  <a:lnTo>
                    <a:pt x="516966" y="234746"/>
                  </a:lnTo>
                  <a:lnTo>
                    <a:pt x="516661" y="234937"/>
                  </a:lnTo>
                  <a:lnTo>
                    <a:pt x="517118" y="235737"/>
                  </a:lnTo>
                  <a:lnTo>
                    <a:pt x="517601" y="236524"/>
                  </a:lnTo>
                  <a:lnTo>
                    <a:pt x="518058" y="237337"/>
                  </a:lnTo>
                  <a:lnTo>
                    <a:pt x="518337" y="237159"/>
                  </a:lnTo>
                  <a:lnTo>
                    <a:pt x="518629" y="237007"/>
                  </a:lnTo>
                  <a:lnTo>
                    <a:pt x="518909" y="236829"/>
                  </a:lnTo>
                  <a:close/>
                </a:path>
                <a:path w="1352550" h="938529">
                  <a:moveTo>
                    <a:pt x="523633" y="607326"/>
                  </a:moveTo>
                  <a:lnTo>
                    <a:pt x="518985" y="610146"/>
                  </a:lnTo>
                  <a:lnTo>
                    <a:pt x="515848" y="612952"/>
                  </a:lnTo>
                  <a:lnTo>
                    <a:pt x="515556" y="618718"/>
                  </a:lnTo>
                  <a:lnTo>
                    <a:pt x="520407" y="616331"/>
                  </a:lnTo>
                  <a:lnTo>
                    <a:pt x="523354" y="613473"/>
                  </a:lnTo>
                  <a:lnTo>
                    <a:pt x="523633" y="607326"/>
                  </a:lnTo>
                  <a:close/>
                </a:path>
                <a:path w="1352550" h="938529">
                  <a:moveTo>
                    <a:pt x="524675" y="486803"/>
                  </a:moveTo>
                  <a:lnTo>
                    <a:pt x="524497" y="486143"/>
                  </a:lnTo>
                  <a:lnTo>
                    <a:pt x="524065" y="485736"/>
                  </a:lnTo>
                  <a:lnTo>
                    <a:pt x="523773" y="485305"/>
                  </a:lnTo>
                  <a:lnTo>
                    <a:pt x="523354" y="485635"/>
                  </a:lnTo>
                  <a:lnTo>
                    <a:pt x="522922" y="485978"/>
                  </a:lnTo>
                  <a:lnTo>
                    <a:pt x="522224" y="486524"/>
                  </a:lnTo>
                  <a:lnTo>
                    <a:pt x="522960" y="486943"/>
                  </a:lnTo>
                  <a:lnTo>
                    <a:pt x="523417" y="487311"/>
                  </a:lnTo>
                  <a:lnTo>
                    <a:pt x="523900" y="487413"/>
                  </a:lnTo>
                  <a:lnTo>
                    <a:pt x="524103" y="487451"/>
                  </a:lnTo>
                  <a:lnTo>
                    <a:pt x="524675" y="486803"/>
                  </a:lnTo>
                  <a:close/>
                </a:path>
                <a:path w="1352550" h="938529">
                  <a:moveTo>
                    <a:pt x="533603" y="483857"/>
                  </a:moveTo>
                  <a:lnTo>
                    <a:pt x="533590" y="483527"/>
                  </a:lnTo>
                  <a:lnTo>
                    <a:pt x="533577" y="483196"/>
                  </a:lnTo>
                  <a:lnTo>
                    <a:pt x="533565" y="482854"/>
                  </a:lnTo>
                  <a:lnTo>
                    <a:pt x="532561" y="482981"/>
                  </a:lnTo>
                  <a:lnTo>
                    <a:pt x="531571" y="483082"/>
                  </a:lnTo>
                  <a:lnTo>
                    <a:pt x="530593" y="483209"/>
                  </a:lnTo>
                  <a:lnTo>
                    <a:pt x="530618" y="483476"/>
                  </a:lnTo>
                  <a:lnTo>
                    <a:pt x="530631" y="483730"/>
                  </a:lnTo>
                  <a:lnTo>
                    <a:pt x="530656" y="483971"/>
                  </a:lnTo>
                  <a:lnTo>
                    <a:pt x="531647" y="483920"/>
                  </a:lnTo>
                  <a:lnTo>
                    <a:pt x="532625" y="483895"/>
                  </a:lnTo>
                  <a:lnTo>
                    <a:pt x="533603" y="483857"/>
                  </a:lnTo>
                  <a:close/>
                </a:path>
                <a:path w="1352550" h="938529">
                  <a:moveTo>
                    <a:pt x="545312" y="721550"/>
                  </a:moveTo>
                  <a:lnTo>
                    <a:pt x="541578" y="719188"/>
                  </a:lnTo>
                  <a:lnTo>
                    <a:pt x="538365" y="720775"/>
                  </a:lnTo>
                  <a:lnTo>
                    <a:pt x="538861" y="723366"/>
                  </a:lnTo>
                  <a:lnTo>
                    <a:pt x="539521" y="725970"/>
                  </a:lnTo>
                  <a:lnTo>
                    <a:pt x="535635" y="725614"/>
                  </a:lnTo>
                  <a:lnTo>
                    <a:pt x="537019" y="730084"/>
                  </a:lnTo>
                  <a:lnTo>
                    <a:pt x="540308" y="727925"/>
                  </a:lnTo>
                  <a:lnTo>
                    <a:pt x="543179" y="728751"/>
                  </a:lnTo>
                  <a:lnTo>
                    <a:pt x="544195" y="724776"/>
                  </a:lnTo>
                  <a:lnTo>
                    <a:pt x="545312" y="721550"/>
                  </a:lnTo>
                  <a:close/>
                </a:path>
                <a:path w="1352550" h="938529">
                  <a:moveTo>
                    <a:pt x="559092" y="367118"/>
                  </a:moveTo>
                  <a:lnTo>
                    <a:pt x="558101" y="364985"/>
                  </a:lnTo>
                  <a:lnTo>
                    <a:pt x="553250" y="365899"/>
                  </a:lnTo>
                  <a:lnTo>
                    <a:pt x="555485" y="369531"/>
                  </a:lnTo>
                  <a:lnTo>
                    <a:pt x="555117" y="374218"/>
                  </a:lnTo>
                  <a:lnTo>
                    <a:pt x="558838" y="377571"/>
                  </a:lnTo>
                  <a:lnTo>
                    <a:pt x="559092" y="367118"/>
                  </a:lnTo>
                  <a:close/>
                </a:path>
                <a:path w="1352550" h="938529">
                  <a:moveTo>
                    <a:pt x="570242" y="509422"/>
                  </a:moveTo>
                  <a:lnTo>
                    <a:pt x="570090" y="508393"/>
                  </a:lnTo>
                  <a:lnTo>
                    <a:pt x="569950" y="507377"/>
                  </a:lnTo>
                  <a:lnTo>
                    <a:pt x="569798" y="506349"/>
                  </a:lnTo>
                  <a:lnTo>
                    <a:pt x="569290" y="506437"/>
                  </a:lnTo>
                  <a:lnTo>
                    <a:pt x="568325" y="506552"/>
                  </a:lnTo>
                  <a:lnTo>
                    <a:pt x="568337" y="507619"/>
                  </a:lnTo>
                  <a:lnTo>
                    <a:pt x="568528" y="508571"/>
                  </a:lnTo>
                  <a:lnTo>
                    <a:pt x="568655" y="509536"/>
                  </a:lnTo>
                  <a:lnTo>
                    <a:pt x="569709" y="509460"/>
                  </a:lnTo>
                  <a:lnTo>
                    <a:pt x="570242" y="509422"/>
                  </a:lnTo>
                  <a:close/>
                </a:path>
                <a:path w="1352550" h="938529">
                  <a:moveTo>
                    <a:pt x="572274" y="765949"/>
                  </a:moveTo>
                  <a:lnTo>
                    <a:pt x="570547" y="765632"/>
                  </a:lnTo>
                  <a:lnTo>
                    <a:pt x="569709" y="765467"/>
                  </a:lnTo>
                  <a:lnTo>
                    <a:pt x="569645" y="765810"/>
                  </a:lnTo>
                  <a:lnTo>
                    <a:pt x="569506" y="766508"/>
                  </a:lnTo>
                  <a:lnTo>
                    <a:pt x="570382" y="766648"/>
                  </a:lnTo>
                  <a:lnTo>
                    <a:pt x="571233" y="766800"/>
                  </a:lnTo>
                  <a:lnTo>
                    <a:pt x="572096" y="766940"/>
                  </a:lnTo>
                  <a:lnTo>
                    <a:pt x="572160" y="766610"/>
                  </a:lnTo>
                  <a:lnTo>
                    <a:pt x="572211" y="766279"/>
                  </a:lnTo>
                  <a:lnTo>
                    <a:pt x="572274" y="765949"/>
                  </a:lnTo>
                  <a:close/>
                </a:path>
                <a:path w="1352550" h="938529">
                  <a:moveTo>
                    <a:pt x="584581" y="620369"/>
                  </a:moveTo>
                  <a:lnTo>
                    <a:pt x="581355" y="619683"/>
                  </a:lnTo>
                  <a:lnTo>
                    <a:pt x="581177" y="620585"/>
                  </a:lnTo>
                  <a:lnTo>
                    <a:pt x="581075" y="621055"/>
                  </a:lnTo>
                  <a:lnTo>
                    <a:pt x="582155" y="621245"/>
                  </a:lnTo>
                  <a:lnTo>
                    <a:pt x="584339" y="621639"/>
                  </a:lnTo>
                  <a:lnTo>
                    <a:pt x="584504" y="620788"/>
                  </a:lnTo>
                  <a:lnTo>
                    <a:pt x="584581" y="620369"/>
                  </a:lnTo>
                  <a:close/>
                </a:path>
                <a:path w="1352550" h="938529">
                  <a:moveTo>
                    <a:pt x="586295" y="662520"/>
                  </a:moveTo>
                  <a:lnTo>
                    <a:pt x="585787" y="659384"/>
                  </a:lnTo>
                  <a:lnTo>
                    <a:pt x="584263" y="659879"/>
                  </a:lnTo>
                  <a:lnTo>
                    <a:pt x="585355" y="662774"/>
                  </a:lnTo>
                  <a:lnTo>
                    <a:pt x="586295" y="662520"/>
                  </a:lnTo>
                  <a:close/>
                </a:path>
                <a:path w="1352550" h="938529">
                  <a:moveTo>
                    <a:pt x="605942" y="753554"/>
                  </a:moveTo>
                  <a:lnTo>
                    <a:pt x="605040" y="753160"/>
                  </a:lnTo>
                  <a:lnTo>
                    <a:pt x="604481" y="752690"/>
                  </a:lnTo>
                  <a:lnTo>
                    <a:pt x="604151" y="752817"/>
                  </a:lnTo>
                  <a:lnTo>
                    <a:pt x="603669" y="752983"/>
                  </a:lnTo>
                  <a:lnTo>
                    <a:pt x="603135" y="753605"/>
                  </a:lnTo>
                  <a:lnTo>
                    <a:pt x="603097" y="754456"/>
                  </a:lnTo>
                  <a:lnTo>
                    <a:pt x="603745" y="754900"/>
                  </a:lnTo>
                  <a:lnTo>
                    <a:pt x="604100" y="755307"/>
                  </a:lnTo>
                  <a:lnTo>
                    <a:pt x="604621" y="754824"/>
                  </a:lnTo>
                  <a:lnTo>
                    <a:pt x="605129" y="754329"/>
                  </a:lnTo>
                  <a:lnTo>
                    <a:pt x="605942" y="753554"/>
                  </a:lnTo>
                  <a:close/>
                </a:path>
                <a:path w="1352550" h="938529">
                  <a:moveTo>
                    <a:pt x="608203" y="22898"/>
                  </a:moveTo>
                  <a:lnTo>
                    <a:pt x="608114" y="22580"/>
                  </a:lnTo>
                  <a:lnTo>
                    <a:pt x="608012" y="22263"/>
                  </a:lnTo>
                  <a:lnTo>
                    <a:pt x="607910" y="21945"/>
                  </a:lnTo>
                  <a:lnTo>
                    <a:pt x="606945" y="22174"/>
                  </a:lnTo>
                  <a:lnTo>
                    <a:pt x="605955" y="22415"/>
                  </a:lnTo>
                  <a:lnTo>
                    <a:pt x="604977" y="22644"/>
                  </a:lnTo>
                  <a:lnTo>
                    <a:pt x="605066" y="23012"/>
                  </a:lnTo>
                  <a:lnTo>
                    <a:pt x="605155" y="23380"/>
                  </a:lnTo>
                  <a:lnTo>
                    <a:pt x="605269" y="23749"/>
                  </a:lnTo>
                  <a:lnTo>
                    <a:pt x="608203" y="22898"/>
                  </a:lnTo>
                  <a:close/>
                </a:path>
                <a:path w="1352550" h="938529">
                  <a:moveTo>
                    <a:pt x="657860" y="710742"/>
                  </a:moveTo>
                  <a:lnTo>
                    <a:pt x="656729" y="710184"/>
                  </a:lnTo>
                  <a:lnTo>
                    <a:pt x="655586" y="709650"/>
                  </a:lnTo>
                  <a:lnTo>
                    <a:pt x="654481" y="709104"/>
                  </a:lnTo>
                  <a:lnTo>
                    <a:pt x="654304" y="709472"/>
                  </a:lnTo>
                  <a:lnTo>
                    <a:pt x="654113" y="709815"/>
                  </a:lnTo>
                  <a:lnTo>
                    <a:pt x="653961" y="710171"/>
                  </a:lnTo>
                  <a:lnTo>
                    <a:pt x="656069" y="711403"/>
                  </a:lnTo>
                  <a:lnTo>
                    <a:pt x="657136" y="712012"/>
                  </a:lnTo>
                  <a:lnTo>
                    <a:pt x="657364" y="711593"/>
                  </a:lnTo>
                  <a:lnTo>
                    <a:pt x="657860" y="710742"/>
                  </a:lnTo>
                  <a:close/>
                </a:path>
                <a:path w="1352550" h="938529">
                  <a:moveTo>
                    <a:pt x="658202" y="254241"/>
                  </a:moveTo>
                  <a:lnTo>
                    <a:pt x="657720" y="253187"/>
                  </a:lnTo>
                  <a:lnTo>
                    <a:pt x="657186" y="252145"/>
                  </a:lnTo>
                  <a:lnTo>
                    <a:pt x="656297" y="250304"/>
                  </a:lnTo>
                  <a:lnTo>
                    <a:pt x="656056" y="251790"/>
                  </a:lnTo>
                  <a:lnTo>
                    <a:pt x="655764" y="252387"/>
                  </a:lnTo>
                  <a:lnTo>
                    <a:pt x="656082" y="253568"/>
                  </a:lnTo>
                  <a:lnTo>
                    <a:pt x="656551" y="254152"/>
                  </a:lnTo>
                  <a:lnTo>
                    <a:pt x="656907" y="254787"/>
                  </a:lnTo>
                  <a:lnTo>
                    <a:pt x="657352" y="254609"/>
                  </a:lnTo>
                  <a:lnTo>
                    <a:pt x="657771" y="254419"/>
                  </a:lnTo>
                  <a:lnTo>
                    <a:pt x="658202" y="254241"/>
                  </a:lnTo>
                  <a:close/>
                </a:path>
                <a:path w="1352550" h="938529">
                  <a:moveTo>
                    <a:pt x="661111" y="666889"/>
                  </a:moveTo>
                  <a:lnTo>
                    <a:pt x="660577" y="666470"/>
                  </a:lnTo>
                  <a:lnTo>
                    <a:pt x="660171" y="665911"/>
                  </a:lnTo>
                  <a:lnTo>
                    <a:pt x="659726" y="665873"/>
                  </a:lnTo>
                  <a:lnTo>
                    <a:pt x="659422" y="665835"/>
                  </a:lnTo>
                  <a:lnTo>
                    <a:pt x="658698" y="666762"/>
                  </a:lnTo>
                  <a:lnTo>
                    <a:pt x="659155" y="667423"/>
                  </a:lnTo>
                  <a:lnTo>
                    <a:pt x="659701" y="667867"/>
                  </a:lnTo>
                  <a:lnTo>
                    <a:pt x="660196" y="668350"/>
                  </a:lnTo>
                  <a:lnTo>
                    <a:pt x="660488" y="667893"/>
                  </a:lnTo>
                  <a:lnTo>
                    <a:pt x="660755" y="667461"/>
                  </a:lnTo>
                  <a:lnTo>
                    <a:pt x="661111" y="666889"/>
                  </a:lnTo>
                  <a:close/>
                </a:path>
                <a:path w="1352550" h="938529">
                  <a:moveTo>
                    <a:pt x="673823" y="692607"/>
                  </a:moveTo>
                  <a:lnTo>
                    <a:pt x="673176" y="688670"/>
                  </a:lnTo>
                  <a:lnTo>
                    <a:pt x="670826" y="685927"/>
                  </a:lnTo>
                  <a:lnTo>
                    <a:pt x="668121" y="683399"/>
                  </a:lnTo>
                  <a:lnTo>
                    <a:pt x="669417" y="690689"/>
                  </a:lnTo>
                  <a:lnTo>
                    <a:pt x="670229" y="691883"/>
                  </a:lnTo>
                  <a:lnTo>
                    <a:pt x="673823" y="692607"/>
                  </a:lnTo>
                  <a:close/>
                </a:path>
                <a:path w="1352550" h="938529">
                  <a:moveTo>
                    <a:pt x="681266" y="653516"/>
                  </a:moveTo>
                  <a:lnTo>
                    <a:pt x="681113" y="653288"/>
                  </a:lnTo>
                  <a:lnTo>
                    <a:pt x="680770" y="652843"/>
                  </a:lnTo>
                  <a:lnTo>
                    <a:pt x="680059" y="652640"/>
                  </a:lnTo>
                  <a:lnTo>
                    <a:pt x="679488" y="652335"/>
                  </a:lnTo>
                  <a:lnTo>
                    <a:pt x="679386" y="652856"/>
                  </a:lnTo>
                  <a:lnTo>
                    <a:pt x="679030" y="653453"/>
                  </a:lnTo>
                  <a:lnTo>
                    <a:pt x="679170" y="653859"/>
                  </a:lnTo>
                  <a:lnTo>
                    <a:pt x="679310" y="654265"/>
                  </a:lnTo>
                  <a:lnTo>
                    <a:pt x="679958" y="654507"/>
                  </a:lnTo>
                  <a:lnTo>
                    <a:pt x="680529" y="654951"/>
                  </a:lnTo>
                  <a:lnTo>
                    <a:pt x="680770" y="654227"/>
                  </a:lnTo>
                  <a:lnTo>
                    <a:pt x="681266" y="653516"/>
                  </a:lnTo>
                  <a:close/>
                </a:path>
                <a:path w="1352550" h="938529">
                  <a:moveTo>
                    <a:pt x="687933" y="891324"/>
                  </a:moveTo>
                  <a:lnTo>
                    <a:pt x="687324" y="890866"/>
                  </a:lnTo>
                  <a:lnTo>
                    <a:pt x="687006" y="890511"/>
                  </a:lnTo>
                  <a:lnTo>
                    <a:pt x="686435" y="891159"/>
                  </a:lnTo>
                  <a:lnTo>
                    <a:pt x="685863" y="891794"/>
                  </a:lnTo>
                  <a:lnTo>
                    <a:pt x="685368" y="892568"/>
                  </a:lnTo>
                  <a:lnTo>
                    <a:pt x="686130" y="893165"/>
                  </a:lnTo>
                  <a:lnTo>
                    <a:pt x="686790" y="893737"/>
                  </a:lnTo>
                  <a:lnTo>
                    <a:pt x="687273" y="892886"/>
                  </a:lnTo>
                  <a:lnTo>
                    <a:pt x="687730" y="892276"/>
                  </a:lnTo>
                  <a:lnTo>
                    <a:pt x="687882" y="891603"/>
                  </a:lnTo>
                  <a:lnTo>
                    <a:pt x="687933" y="891324"/>
                  </a:lnTo>
                  <a:close/>
                </a:path>
                <a:path w="1352550" h="938529">
                  <a:moveTo>
                    <a:pt x="692594" y="895718"/>
                  </a:moveTo>
                  <a:lnTo>
                    <a:pt x="691794" y="895184"/>
                  </a:lnTo>
                  <a:lnTo>
                    <a:pt x="690994" y="894537"/>
                  </a:lnTo>
                  <a:lnTo>
                    <a:pt x="690270" y="895184"/>
                  </a:lnTo>
                  <a:lnTo>
                    <a:pt x="689851" y="895921"/>
                  </a:lnTo>
                  <a:lnTo>
                    <a:pt x="689368" y="896607"/>
                  </a:lnTo>
                  <a:lnTo>
                    <a:pt x="689851" y="896823"/>
                  </a:lnTo>
                  <a:lnTo>
                    <a:pt x="690397" y="897318"/>
                  </a:lnTo>
                  <a:lnTo>
                    <a:pt x="690714" y="897191"/>
                  </a:lnTo>
                  <a:lnTo>
                    <a:pt x="691362" y="896924"/>
                  </a:lnTo>
                  <a:lnTo>
                    <a:pt x="691845" y="896327"/>
                  </a:lnTo>
                  <a:lnTo>
                    <a:pt x="692594" y="895718"/>
                  </a:lnTo>
                  <a:close/>
                </a:path>
                <a:path w="1352550" h="938529">
                  <a:moveTo>
                    <a:pt x="693102" y="873645"/>
                  </a:moveTo>
                  <a:lnTo>
                    <a:pt x="693089" y="873328"/>
                  </a:lnTo>
                  <a:lnTo>
                    <a:pt x="693064" y="872985"/>
                  </a:lnTo>
                  <a:lnTo>
                    <a:pt x="693064" y="872667"/>
                  </a:lnTo>
                  <a:lnTo>
                    <a:pt x="692099" y="872705"/>
                  </a:lnTo>
                  <a:lnTo>
                    <a:pt x="691146" y="872731"/>
                  </a:lnTo>
                  <a:lnTo>
                    <a:pt x="690206" y="872782"/>
                  </a:lnTo>
                  <a:lnTo>
                    <a:pt x="690232" y="873099"/>
                  </a:lnTo>
                  <a:lnTo>
                    <a:pt x="690245" y="873442"/>
                  </a:lnTo>
                  <a:lnTo>
                    <a:pt x="690245" y="873760"/>
                  </a:lnTo>
                  <a:lnTo>
                    <a:pt x="691210" y="873721"/>
                  </a:lnTo>
                  <a:lnTo>
                    <a:pt x="692137" y="873683"/>
                  </a:lnTo>
                  <a:lnTo>
                    <a:pt x="693102" y="873645"/>
                  </a:lnTo>
                  <a:close/>
                </a:path>
                <a:path w="1352550" h="938529">
                  <a:moveTo>
                    <a:pt x="703351" y="461238"/>
                  </a:moveTo>
                  <a:lnTo>
                    <a:pt x="699287" y="463219"/>
                  </a:lnTo>
                  <a:lnTo>
                    <a:pt x="697738" y="466305"/>
                  </a:lnTo>
                  <a:lnTo>
                    <a:pt x="697052" y="470001"/>
                  </a:lnTo>
                  <a:lnTo>
                    <a:pt x="699465" y="467550"/>
                  </a:lnTo>
                  <a:lnTo>
                    <a:pt x="702779" y="465734"/>
                  </a:lnTo>
                  <a:lnTo>
                    <a:pt x="703351" y="461238"/>
                  </a:lnTo>
                  <a:close/>
                </a:path>
                <a:path w="1352550" h="938529">
                  <a:moveTo>
                    <a:pt x="709206" y="584657"/>
                  </a:moveTo>
                  <a:lnTo>
                    <a:pt x="709104" y="583996"/>
                  </a:lnTo>
                  <a:lnTo>
                    <a:pt x="709066" y="583641"/>
                  </a:lnTo>
                  <a:lnTo>
                    <a:pt x="708063" y="583679"/>
                  </a:lnTo>
                  <a:lnTo>
                    <a:pt x="706056" y="583768"/>
                  </a:lnTo>
                  <a:lnTo>
                    <a:pt x="706081" y="584263"/>
                  </a:lnTo>
                  <a:lnTo>
                    <a:pt x="706145" y="584809"/>
                  </a:lnTo>
                  <a:lnTo>
                    <a:pt x="706170" y="585317"/>
                  </a:lnTo>
                  <a:lnTo>
                    <a:pt x="707186" y="585076"/>
                  </a:lnTo>
                  <a:lnTo>
                    <a:pt x="708190" y="584873"/>
                  </a:lnTo>
                  <a:lnTo>
                    <a:pt x="709206" y="584657"/>
                  </a:lnTo>
                  <a:close/>
                </a:path>
                <a:path w="1352550" h="938529">
                  <a:moveTo>
                    <a:pt x="752436" y="558"/>
                  </a:moveTo>
                  <a:lnTo>
                    <a:pt x="752157" y="381"/>
                  </a:lnTo>
                  <a:lnTo>
                    <a:pt x="751903" y="190"/>
                  </a:lnTo>
                  <a:lnTo>
                    <a:pt x="751624" y="0"/>
                  </a:lnTo>
                  <a:lnTo>
                    <a:pt x="751052" y="635"/>
                  </a:lnTo>
                  <a:lnTo>
                    <a:pt x="750493" y="1282"/>
                  </a:lnTo>
                  <a:lnTo>
                    <a:pt x="749947" y="1917"/>
                  </a:lnTo>
                  <a:lnTo>
                    <a:pt x="750354" y="2159"/>
                  </a:lnTo>
                  <a:lnTo>
                    <a:pt x="750760" y="2425"/>
                  </a:lnTo>
                  <a:lnTo>
                    <a:pt x="751217" y="2654"/>
                  </a:lnTo>
                  <a:lnTo>
                    <a:pt x="752436" y="558"/>
                  </a:lnTo>
                  <a:close/>
                </a:path>
                <a:path w="1352550" h="938529">
                  <a:moveTo>
                    <a:pt x="803211" y="512191"/>
                  </a:moveTo>
                  <a:lnTo>
                    <a:pt x="803173" y="511797"/>
                  </a:lnTo>
                  <a:lnTo>
                    <a:pt x="803148" y="511098"/>
                  </a:lnTo>
                  <a:lnTo>
                    <a:pt x="802106" y="510997"/>
                  </a:lnTo>
                  <a:lnTo>
                    <a:pt x="801166" y="511009"/>
                  </a:lnTo>
                  <a:lnTo>
                    <a:pt x="800214" y="511009"/>
                  </a:lnTo>
                  <a:lnTo>
                    <a:pt x="800214" y="511454"/>
                  </a:lnTo>
                  <a:lnTo>
                    <a:pt x="800163" y="512318"/>
                  </a:lnTo>
                  <a:lnTo>
                    <a:pt x="803211" y="512191"/>
                  </a:lnTo>
                  <a:close/>
                </a:path>
                <a:path w="1352550" h="938529">
                  <a:moveTo>
                    <a:pt x="820293" y="813257"/>
                  </a:moveTo>
                  <a:lnTo>
                    <a:pt x="819289" y="812380"/>
                  </a:lnTo>
                  <a:lnTo>
                    <a:pt x="819099" y="812457"/>
                  </a:lnTo>
                  <a:lnTo>
                    <a:pt x="818540" y="812774"/>
                  </a:lnTo>
                  <a:lnTo>
                    <a:pt x="818083" y="813384"/>
                  </a:lnTo>
                  <a:lnTo>
                    <a:pt x="817422" y="814044"/>
                  </a:lnTo>
                  <a:lnTo>
                    <a:pt x="818235" y="814641"/>
                  </a:lnTo>
                  <a:lnTo>
                    <a:pt x="818667" y="814971"/>
                  </a:lnTo>
                  <a:lnTo>
                    <a:pt x="819150" y="815314"/>
                  </a:lnTo>
                  <a:lnTo>
                    <a:pt x="819543" y="814717"/>
                  </a:lnTo>
                  <a:lnTo>
                    <a:pt x="820102" y="814171"/>
                  </a:lnTo>
                  <a:lnTo>
                    <a:pt x="820242" y="813536"/>
                  </a:lnTo>
                  <a:lnTo>
                    <a:pt x="820293" y="813257"/>
                  </a:lnTo>
                  <a:close/>
                </a:path>
                <a:path w="1352550" h="938529">
                  <a:moveTo>
                    <a:pt x="829640" y="215328"/>
                  </a:moveTo>
                  <a:lnTo>
                    <a:pt x="829030" y="214972"/>
                  </a:lnTo>
                  <a:lnTo>
                    <a:pt x="828459" y="214452"/>
                  </a:lnTo>
                  <a:lnTo>
                    <a:pt x="827798" y="214312"/>
                  </a:lnTo>
                  <a:lnTo>
                    <a:pt x="827544" y="214261"/>
                  </a:lnTo>
                  <a:lnTo>
                    <a:pt x="827112" y="215061"/>
                  </a:lnTo>
                  <a:lnTo>
                    <a:pt x="826452" y="215836"/>
                  </a:lnTo>
                  <a:lnTo>
                    <a:pt x="827392" y="216192"/>
                  </a:lnTo>
                  <a:lnTo>
                    <a:pt x="828052" y="216623"/>
                  </a:lnTo>
                  <a:lnTo>
                    <a:pt x="828700" y="216611"/>
                  </a:lnTo>
                  <a:lnTo>
                    <a:pt x="829030" y="216598"/>
                  </a:lnTo>
                  <a:lnTo>
                    <a:pt x="829310" y="215785"/>
                  </a:lnTo>
                  <a:lnTo>
                    <a:pt x="829640" y="215328"/>
                  </a:lnTo>
                  <a:close/>
                </a:path>
                <a:path w="1352550" h="938529">
                  <a:moveTo>
                    <a:pt x="830770" y="496150"/>
                  </a:moveTo>
                  <a:lnTo>
                    <a:pt x="829957" y="495465"/>
                  </a:lnTo>
                  <a:lnTo>
                    <a:pt x="829119" y="494880"/>
                  </a:lnTo>
                  <a:lnTo>
                    <a:pt x="828294" y="494271"/>
                  </a:lnTo>
                  <a:lnTo>
                    <a:pt x="827747" y="495198"/>
                  </a:lnTo>
                  <a:lnTo>
                    <a:pt x="827468" y="495655"/>
                  </a:lnTo>
                  <a:lnTo>
                    <a:pt x="829271" y="496557"/>
                  </a:lnTo>
                  <a:lnTo>
                    <a:pt x="830237" y="496951"/>
                  </a:lnTo>
                  <a:lnTo>
                    <a:pt x="830770" y="496150"/>
                  </a:lnTo>
                  <a:close/>
                </a:path>
                <a:path w="1352550" h="938529">
                  <a:moveTo>
                    <a:pt x="840105" y="336562"/>
                  </a:moveTo>
                  <a:lnTo>
                    <a:pt x="839203" y="336181"/>
                  </a:lnTo>
                  <a:lnTo>
                    <a:pt x="838708" y="337121"/>
                  </a:lnTo>
                  <a:lnTo>
                    <a:pt x="837704" y="339001"/>
                  </a:lnTo>
                  <a:lnTo>
                    <a:pt x="838149" y="339204"/>
                  </a:lnTo>
                  <a:lnTo>
                    <a:pt x="839025" y="339623"/>
                  </a:lnTo>
                  <a:lnTo>
                    <a:pt x="839393" y="338594"/>
                  </a:lnTo>
                  <a:lnTo>
                    <a:pt x="840105" y="336562"/>
                  </a:lnTo>
                  <a:close/>
                </a:path>
                <a:path w="1352550" h="938529">
                  <a:moveTo>
                    <a:pt x="847877" y="680199"/>
                  </a:moveTo>
                  <a:lnTo>
                    <a:pt x="841057" y="678014"/>
                  </a:lnTo>
                  <a:lnTo>
                    <a:pt x="838771" y="684428"/>
                  </a:lnTo>
                  <a:lnTo>
                    <a:pt x="838784" y="684669"/>
                  </a:lnTo>
                  <a:lnTo>
                    <a:pt x="842098" y="687425"/>
                  </a:lnTo>
                  <a:lnTo>
                    <a:pt x="847877" y="680199"/>
                  </a:lnTo>
                  <a:close/>
                </a:path>
                <a:path w="1352550" h="938529">
                  <a:moveTo>
                    <a:pt x="865695" y="602538"/>
                  </a:moveTo>
                  <a:lnTo>
                    <a:pt x="861910" y="597293"/>
                  </a:lnTo>
                  <a:lnTo>
                    <a:pt x="861695" y="597268"/>
                  </a:lnTo>
                  <a:lnTo>
                    <a:pt x="857732" y="600811"/>
                  </a:lnTo>
                  <a:lnTo>
                    <a:pt x="859713" y="604685"/>
                  </a:lnTo>
                  <a:lnTo>
                    <a:pt x="862698" y="602513"/>
                  </a:lnTo>
                  <a:lnTo>
                    <a:pt x="865695" y="602538"/>
                  </a:lnTo>
                  <a:close/>
                </a:path>
                <a:path w="1352550" h="938529">
                  <a:moveTo>
                    <a:pt x="870978" y="823696"/>
                  </a:moveTo>
                  <a:lnTo>
                    <a:pt x="870216" y="823112"/>
                  </a:lnTo>
                  <a:lnTo>
                    <a:pt x="869442" y="822553"/>
                  </a:lnTo>
                  <a:lnTo>
                    <a:pt x="868680" y="821982"/>
                  </a:lnTo>
                  <a:lnTo>
                    <a:pt x="868476" y="822198"/>
                  </a:lnTo>
                  <a:lnTo>
                    <a:pt x="868273" y="822426"/>
                  </a:lnTo>
                  <a:lnTo>
                    <a:pt x="868070" y="822629"/>
                  </a:lnTo>
                  <a:lnTo>
                    <a:pt x="868692" y="823366"/>
                  </a:lnTo>
                  <a:lnTo>
                    <a:pt x="869327" y="824077"/>
                  </a:lnTo>
                  <a:lnTo>
                    <a:pt x="869950" y="824801"/>
                  </a:lnTo>
                  <a:lnTo>
                    <a:pt x="870305" y="824420"/>
                  </a:lnTo>
                  <a:lnTo>
                    <a:pt x="870623" y="824064"/>
                  </a:lnTo>
                  <a:lnTo>
                    <a:pt x="870978" y="823696"/>
                  </a:lnTo>
                  <a:close/>
                </a:path>
                <a:path w="1352550" h="938529">
                  <a:moveTo>
                    <a:pt x="889444" y="414070"/>
                  </a:moveTo>
                  <a:lnTo>
                    <a:pt x="888809" y="413372"/>
                  </a:lnTo>
                  <a:lnTo>
                    <a:pt x="888517" y="412838"/>
                  </a:lnTo>
                  <a:lnTo>
                    <a:pt x="887615" y="413613"/>
                  </a:lnTo>
                  <a:lnTo>
                    <a:pt x="887196" y="413943"/>
                  </a:lnTo>
                  <a:lnTo>
                    <a:pt x="886764" y="414299"/>
                  </a:lnTo>
                  <a:lnTo>
                    <a:pt x="887095" y="414680"/>
                  </a:lnTo>
                  <a:lnTo>
                    <a:pt x="887539" y="415442"/>
                  </a:lnTo>
                  <a:lnTo>
                    <a:pt x="888339" y="415175"/>
                  </a:lnTo>
                  <a:lnTo>
                    <a:pt x="888961" y="414794"/>
                  </a:lnTo>
                  <a:lnTo>
                    <a:pt x="889292" y="414274"/>
                  </a:lnTo>
                  <a:lnTo>
                    <a:pt x="889444" y="414070"/>
                  </a:lnTo>
                  <a:close/>
                </a:path>
                <a:path w="1352550" h="938529">
                  <a:moveTo>
                    <a:pt x="891387" y="816330"/>
                  </a:moveTo>
                  <a:lnTo>
                    <a:pt x="890689" y="815797"/>
                  </a:lnTo>
                  <a:lnTo>
                    <a:pt x="890333" y="815378"/>
                  </a:lnTo>
                  <a:lnTo>
                    <a:pt x="889800" y="815860"/>
                  </a:lnTo>
                  <a:lnTo>
                    <a:pt x="889152" y="816267"/>
                  </a:lnTo>
                  <a:lnTo>
                    <a:pt x="888834" y="816838"/>
                  </a:lnTo>
                  <a:lnTo>
                    <a:pt x="888707" y="817079"/>
                  </a:lnTo>
                  <a:lnTo>
                    <a:pt x="889317" y="817714"/>
                  </a:lnTo>
                  <a:lnTo>
                    <a:pt x="889838" y="818565"/>
                  </a:lnTo>
                  <a:lnTo>
                    <a:pt x="890498" y="817740"/>
                  </a:lnTo>
                  <a:lnTo>
                    <a:pt x="891108" y="817219"/>
                  </a:lnTo>
                  <a:lnTo>
                    <a:pt x="891387" y="816330"/>
                  </a:lnTo>
                  <a:close/>
                </a:path>
                <a:path w="1352550" h="938529">
                  <a:moveTo>
                    <a:pt x="911961" y="114947"/>
                  </a:moveTo>
                  <a:lnTo>
                    <a:pt x="908075" y="108712"/>
                  </a:lnTo>
                  <a:lnTo>
                    <a:pt x="907681" y="108851"/>
                  </a:lnTo>
                  <a:lnTo>
                    <a:pt x="906932" y="109105"/>
                  </a:lnTo>
                  <a:lnTo>
                    <a:pt x="907364" y="114046"/>
                  </a:lnTo>
                  <a:lnTo>
                    <a:pt x="907643" y="117119"/>
                  </a:lnTo>
                  <a:lnTo>
                    <a:pt x="911961" y="114947"/>
                  </a:lnTo>
                  <a:close/>
                </a:path>
                <a:path w="1352550" h="938529">
                  <a:moveTo>
                    <a:pt x="918248" y="721004"/>
                  </a:moveTo>
                  <a:lnTo>
                    <a:pt x="916393" y="718273"/>
                  </a:lnTo>
                  <a:lnTo>
                    <a:pt x="915797" y="718616"/>
                  </a:lnTo>
                  <a:lnTo>
                    <a:pt x="915517" y="718769"/>
                  </a:lnTo>
                  <a:lnTo>
                    <a:pt x="915987" y="719759"/>
                  </a:lnTo>
                  <a:lnTo>
                    <a:pt x="916482" y="720737"/>
                  </a:lnTo>
                  <a:lnTo>
                    <a:pt x="916940" y="721728"/>
                  </a:lnTo>
                  <a:lnTo>
                    <a:pt x="917829" y="721245"/>
                  </a:lnTo>
                  <a:lnTo>
                    <a:pt x="918248" y="721004"/>
                  </a:lnTo>
                  <a:close/>
                </a:path>
                <a:path w="1352550" h="938529">
                  <a:moveTo>
                    <a:pt x="936447" y="749007"/>
                  </a:moveTo>
                  <a:lnTo>
                    <a:pt x="935443" y="748538"/>
                  </a:lnTo>
                  <a:lnTo>
                    <a:pt x="934440" y="748080"/>
                  </a:lnTo>
                  <a:lnTo>
                    <a:pt x="933450" y="747623"/>
                  </a:lnTo>
                  <a:lnTo>
                    <a:pt x="933132" y="748157"/>
                  </a:lnTo>
                  <a:lnTo>
                    <a:pt x="932992" y="748423"/>
                  </a:lnTo>
                  <a:lnTo>
                    <a:pt x="933335" y="748830"/>
                  </a:lnTo>
                  <a:lnTo>
                    <a:pt x="933602" y="749376"/>
                  </a:lnTo>
                  <a:lnTo>
                    <a:pt x="934034" y="749604"/>
                  </a:lnTo>
                  <a:lnTo>
                    <a:pt x="934631" y="749935"/>
                  </a:lnTo>
                  <a:lnTo>
                    <a:pt x="935329" y="749998"/>
                  </a:lnTo>
                  <a:lnTo>
                    <a:pt x="936015" y="750189"/>
                  </a:lnTo>
                  <a:lnTo>
                    <a:pt x="936155" y="749782"/>
                  </a:lnTo>
                  <a:lnTo>
                    <a:pt x="936294" y="749376"/>
                  </a:lnTo>
                  <a:lnTo>
                    <a:pt x="936447" y="749007"/>
                  </a:lnTo>
                  <a:close/>
                </a:path>
                <a:path w="1352550" h="938529">
                  <a:moveTo>
                    <a:pt x="939317" y="261620"/>
                  </a:moveTo>
                  <a:lnTo>
                    <a:pt x="938453" y="261099"/>
                  </a:lnTo>
                  <a:lnTo>
                    <a:pt x="937895" y="260527"/>
                  </a:lnTo>
                  <a:lnTo>
                    <a:pt x="937666" y="260667"/>
                  </a:lnTo>
                  <a:lnTo>
                    <a:pt x="937018" y="260972"/>
                  </a:lnTo>
                  <a:lnTo>
                    <a:pt x="936536" y="261569"/>
                  </a:lnTo>
                  <a:lnTo>
                    <a:pt x="935977" y="262064"/>
                  </a:lnTo>
                  <a:lnTo>
                    <a:pt x="936371" y="262382"/>
                  </a:lnTo>
                  <a:lnTo>
                    <a:pt x="936866" y="263017"/>
                  </a:lnTo>
                  <a:lnTo>
                    <a:pt x="937145" y="262953"/>
                  </a:lnTo>
                  <a:lnTo>
                    <a:pt x="937793" y="262775"/>
                  </a:lnTo>
                  <a:lnTo>
                    <a:pt x="938352" y="262255"/>
                  </a:lnTo>
                  <a:lnTo>
                    <a:pt x="939317" y="261620"/>
                  </a:lnTo>
                  <a:close/>
                </a:path>
                <a:path w="1352550" h="938529">
                  <a:moveTo>
                    <a:pt x="939914" y="286854"/>
                  </a:moveTo>
                  <a:lnTo>
                    <a:pt x="939558" y="285127"/>
                  </a:lnTo>
                  <a:lnTo>
                    <a:pt x="937361" y="283451"/>
                  </a:lnTo>
                  <a:lnTo>
                    <a:pt x="935443" y="282435"/>
                  </a:lnTo>
                  <a:lnTo>
                    <a:pt x="933069" y="280962"/>
                  </a:lnTo>
                  <a:lnTo>
                    <a:pt x="933018" y="284911"/>
                  </a:lnTo>
                  <a:lnTo>
                    <a:pt x="934808" y="286600"/>
                  </a:lnTo>
                  <a:lnTo>
                    <a:pt x="936904" y="287832"/>
                  </a:lnTo>
                  <a:lnTo>
                    <a:pt x="937488" y="288188"/>
                  </a:lnTo>
                  <a:lnTo>
                    <a:pt x="938898" y="287566"/>
                  </a:lnTo>
                  <a:lnTo>
                    <a:pt x="939673" y="287007"/>
                  </a:lnTo>
                  <a:lnTo>
                    <a:pt x="939914" y="286854"/>
                  </a:lnTo>
                  <a:close/>
                </a:path>
                <a:path w="1352550" h="938529">
                  <a:moveTo>
                    <a:pt x="942454" y="784872"/>
                  </a:moveTo>
                  <a:lnTo>
                    <a:pt x="941895" y="784199"/>
                  </a:lnTo>
                  <a:lnTo>
                    <a:pt x="941273" y="783742"/>
                  </a:lnTo>
                  <a:lnTo>
                    <a:pt x="940625" y="783539"/>
                  </a:lnTo>
                  <a:lnTo>
                    <a:pt x="940447" y="783475"/>
                  </a:lnTo>
                  <a:lnTo>
                    <a:pt x="939596" y="784555"/>
                  </a:lnTo>
                  <a:lnTo>
                    <a:pt x="940117" y="785228"/>
                  </a:lnTo>
                  <a:lnTo>
                    <a:pt x="940714" y="785660"/>
                  </a:lnTo>
                  <a:lnTo>
                    <a:pt x="941476" y="786320"/>
                  </a:lnTo>
                  <a:lnTo>
                    <a:pt x="941882" y="785583"/>
                  </a:lnTo>
                  <a:lnTo>
                    <a:pt x="942454" y="784872"/>
                  </a:lnTo>
                  <a:close/>
                </a:path>
                <a:path w="1352550" h="938529">
                  <a:moveTo>
                    <a:pt x="950633" y="126822"/>
                  </a:moveTo>
                  <a:lnTo>
                    <a:pt x="947572" y="127330"/>
                  </a:lnTo>
                  <a:lnTo>
                    <a:pt x="947077" y="128778"/>
                  </a:lnTo>
                  <a:lnTo>
                    <a:pt x="947610" y="133184"/>
                  </a:lnTo>
                  <a:lnTo>
                    <a:pt x="947216" y="135890"/>
                  </a:lnTo>
                  <a:lnTo>
                    <a:pt x="950633" y="137883"/>
                  </a:lnTo>
                  <a:lnTo>
                    <a:pt x="950633" y="126822"/>
                  </a:lnTo>
                  <a:close/>
                </a:path>
                <a:path w="1352550" h="938529">
                  <a:moveTo>
                    <a:pt x="968870" y="329247"/>
                  </a:moveTo>
                  <a:lnTo>
                    <a:pt x="966724" y="325945"/>
                  </a:lnTo>
                  <a:lnTo>
                    <a:pt x="965822" y="321830"/>
                  </a:lnTo>
                  <a:lnTo>
                    <a:pt x="964133" y="323951"/>
                  </a:lnTo>
                  <a:lnTo>
                    <a:pt x="962825" y="325297"/>
                  </a:lnTo>
                  <a:lnTo>
                    <a:pt x="961872" y="326859"/>
                  </a:lnTo>
                  <a:lnTo>
                    <a:pt x="961212" y="328028"/>
                  </a:lnTo>
                  <a:lnTo>
                    <a:pt x="960310" y="329946"/>
                  </a:lnTo>
                  <a:lnTo>
                    <a:pt x="961745" y="332270"/>
                  </a:lnTo>
                  <a:lnTo>
                    <a:pt x="963371" y="331762"/>
                  </a:lnTo>
                  <a:lnTo>
                    <a:pt x="964882" y="330187"/>
                  </a:lnTo>
                  <a:lnTo>
                    <a:pt x="965619" y="330441"/>
                  </a:lnTo>
                  <a:lnTo>
                    <a:pt x="965936" y="330466"/>
                  </a:lnTo>
                  <a:lnTo>
                    <a:pt x="966774" y="333260"/>
                  </a:lnTo>
                  <a:lnTo>
                    <a:pt x="968870" y="329247"/>
                  </a:lnTo>
                  <a:close/>
                </a:path>
                <a:path w="1352550" h="938529">
                  <a:moveTo>
                    <a:pt x="969048" y="508495"/>
                  </a:moveTo>
                  <a:lnTo>
                    <a:pt x="968984" y="508139"/>
                  </a:lnTo>
                  <a:lnTo>
                    <a:pt x="968933" y="507771"/>
                  </a:lnTo>
                  <a:lnTo>
                    <a:pt x="968870" y="507415"/>
                  </a:lnTo>
                  <a:lnTo>
                    <a:pt x="967905" y="507466"/>
                  </a:lnTo>
                  <a:lnTo>
                    <a:pt x="966901" y="507492"/>
                  </a:lnTo>
                  <a:lnTo>
                    <a:pt x="965911" y="507530"/>
                  </a:lnTo>
                  <a:lnTo>
                    <a:pt x="965962" y="508025"/>
                  </a:lnTo>
                  <a:lnTo>
                    <a:pt x="966025" y="508508"/>
                  </a:lnTo>
                  <a:lnTo>
                    <a:pt x="966076" y="508990"/>
                  </a:lnTo>
                  <a:lnTo>
                    <a:pt x="967066" y="508838"/>
                  </a:lnTo>
                  <a:lnTo>
                    <a:pt x="969048" y="508495"/>
                  </a:lnTo>
                  <a:close/>
                </a:path>
                <a:path w="1352550" h="938529">
                  <a:moveTo>
                    <a:pt x="974140" y="200685"/>
                  </a:moveTo>
                  <a:lnTo>
                    <a:pt x="973429" y="200215"/>
                  </a:lnTo>
                  <a:lnTo>
                    <a:pt x="973099" y="199821"/>
                  </a:lnTo>
                  <a:lnTo>
                    <a:pt x="972540" y="200469"/>
                  </a:lnTo>
                  <a:lnTo>
                    <a:pt x="971931" y="201079"/>
                  </a:lnTo>
                  <a:lnTo>
                    <a:pt x="971486" y="201980"/>
                  </a:lnTo>
                  <a:lnTo>
                    <a:pt x="972299" y="202603"/>
                  </a:lnTo>
                  <a:lnTo>
                    <a:pt x="972947" y="203212"/>
                  </a:lnTo>
                  <a:lnTo>
                    <a:pt x="973391" y="202361"/>
                  </a:lnTo>
                  <a:lnTo>
                    <a:pt x="973924" y="201714"/>
                  </a:lnTo>
                  <a:lnTo>
                    <a:pt x="974140" y="200685"/>
                  </a:lnTo>
                  <a:close/>
                </a:path>
                <a:path w="1352550" h="938529">
                  <a:moveTo>
                    <a:pt x="1020140" y="784809"/>
                  </a:moveTo>
                  <a:lnTo>
                    <a:pt x="1019670" y="784072"/>
                  </a:lnTo>
                  <a:lnTo>
                    <a:pt x="1018794" y="782726"/>
                  </a:lnTo>
                  <a:lnTo>
                    <a:pt x="1017155" y="781862"/>
                  </a:lnTo>
                  <a:lnTo>
                    <a:pt x="1015847" y="780821"/>
                  </a:lnTo>
                  <a:lnTo>
                    <a:pt x="1014501" y="781304"/>
                  </a:lnTo>
                  <a:lnTo>
                    <a:pt x="1014907" y="783031"/>
                  </a:lnTo>
                  <a:lnTo>
                    <a:pt x="1015060" y="784910"/>
                  </a:lnTo>
                  <a:lnTo>
                    <a:pt x="1015885" y="786434"/>
                  </a:lnTo>
                  <a:lnTo>
                    <a:pt x="1016266" y="787171"/>
                  </a:lnTo>
                  <a:lnTo>
                    <a:pt x="1017930" y="787222"/>
                  </a:lnTo>
                  <a:lnTo>
                    <a:pt x="1019022" y="787590"/>
                  </a:lnTo>
                  <a:lnTo>
                    <a:pt x="1019302" y="786371"/>
                  </a:lnTo>
                  <a:lnTo>
                    <a:pt x="1020140" y="784809"/>
                  </a:lnTo>
                  <a:close/>
                </a:path>
                <a:path w="1352550" h="938529">
                  <a:moveTo>
                    <a:pt x="1050493" y="784212"/>
                  </a:moveTo>
                  <a:lnTo>
                    <a:pt x="1049502" y="779894"/>
                  </a:lnTo>
                  <a:lnTo>
                    <a:pt x="1042885" y="780161"/>
                  </a:lnTo>
                  <a:lnTo>
                    <a:pt x="1041958" y="780630"/>
                  </a:lnTo>
                  <a:lnTo>
                    <a:pt x="1041615" y="787133"/>
                  </a:lnTo>
                  <a:lnTo>
                    <a:pt x="1043622" y="789292"/>
                  </a:lnTo>
                  <a:lnTo>
                    <a:pt x="1049210" y="790663"/>
                  </a:lnTo>
                  <a:lnTo>
                    <a:pt x="1047102" y="785075"/>
                  </a:lnTo>
                  <a:lnTo>
                    <a:pt x="1048194" y="784809"/>
                  </a:lnTo>
                  <a:lnTo>
                    <a:pt x="1050493" y="784212"/>
                  </a:lnTo>
                  <a:close/>
                </a:path>
                <a:path w="1352550" h="938529">
                  <a:moveTo>
                    <a:pt x="1102029" y="442252"/>
                  </a:moveTo>
                  <a:lnTo>
                    <a:pt x="1101661" y="440804"/>
                  </a:lnTo>
                  <a:lnTo>
                    <a:pt x="1101534" y="439166"/>
                  </a:lnTo>
                  <a:lnTo>
                    <a:pt x="1100785" y="437972"/>
                  </a:lnTo>
                  <a:lnTo>
                    <a:pt x="1100239" y="437134"/>
                  </a:lnTo>
                  <a:lnTo>
                    <a:pt x="1098791" y="436956"/>
                  </a:lnTo>
                  <a:lnTo>
                    <a:pt x="1097737" y="436473"/>
                  </a:lnTo>
                  <a:lnTo>
                    <a:pt x="1097546" y="437642"/>
                  </a:lnTo>
                  <a:lnTo>
                    <a:pt x="1096772" y="439178"/>
                  </a:lnTo>
                  <a:lnTo>
                    <a:pt x="1098105" y="441223"/>
                  </a:lnTo>
                  <a:lnTo>
                    <a:pt x="1099693" y="442023"/>
                  </a:lnTo>
                  <a:lnTo>
                    <a:pt x="1100963" y="443039"/>
                  </a:lnTo>
                  <a:lnTo>
                    <a:pt x="1101318" y="442772"/>
                  </a:lnTo>
                  <a:lnTo>
                    <a:pt x="1101686" y="442518"/>
                  </a:lnTo>
                  <a:lnTo>
                    <a:pt x="1102029" y="442252"/>
                  </a:lnTo>
                  <a:close/>
                </a:path>
                <a:path w="1352550" h="938529">
                  <a:moveTo>
                    <a:pt x="1113967" y="512622"/>
                  </a:moveTo>
                  <a:lnTo>
                    <a:pt x="1111440" y="510755"/>
                  </a:lnTo>
                  <a:lnTo>
                    <a:pt x="1109230" y="508152"/>
                  </a:lnTo>
                  <a:lnTo>
                    <a:pt x="1104938" y="510197"/>
                  </a:lnTo>
                  <a:lnTo>
                    <a:pt x="1107706" y="511556"/>
                  </a:lnTo>
                  <a:lnTo>
                    <a:pt x="1110449" y="512927"/>
                  </a:lnTo>
                  <a:lnTo>
                    <a:pt x="1113218" y="514286"/>
                  </a:lnTo>
                  <a:lnTo>
                    <a:pt x="1113967" y="512622"/>
                  </a:lnTo>
                  <a:close/>
                </a:path>
                <a:path w="1352550" h="938529">
                  <a:moveTo>
                    <a:pt x="1352359" y="357378"/>
                  </a:moveTo>
                  <a:lnTo>
                    <a:pt x="1352029" y="355892"/>
                  </a:lnTo>
                  <a:lnTo>
                    <a:pt x="1351305" y="354558"/>
                  </a:lnTo>
                  <a:lnTo>
                    <a:pt x="1349425" y="354774"/>
                  </a:lnTo>
                  <a:lnTo>
                    <a:pt x="1347355" y="355942"/>
                  </a:lnTo>
                  <a:lnTo>
                    <a:pt x="1346377" y="357085"/>
                  </a:lnTo>
                  <a:lnTo>
                    <a:pt x="1344942" y="358355"/>
                  </a:lnTo>
                  <a:lnTo>
                    <a:pt x="1348625" y="361175"/>
                  </a:lnTo>
                  <a:lnTo>
                    <a:pt x="1350860" y="361124"/>
                  </a:lnTo>
                  <a:lnTo>
                    <a:pt x="1351965" y="358355"/>
                  </a:lnTo>
                  <a:lnTo>
                    <a:pt x="1352359" y="3573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08">
              <a:extLst>
                <a:ext uri="{FF2B5EF4-FFF2-40B4-BE49-F238E27FC236}">
                  <a16:creationId xmlns:a16="http://schemas.microsoft.com/office/drawing/2014/main" id="{43840A2F-7BD7-D1D9-1307-0134D8B97E19}"/>
                </a:ext>
              </a:extLst>
            </p:cNvPr>
            <p:cNvSpPr/>
            <p:nvPr/>
          </p:nvSpPr>
          <p:spPr>
            <a:xfrm>
              <a:off x="3131325" y="2507829"/>
              <a:ext cx="801697" cy="705162"/>
            </a:xfrm>
            <a:custGeom>
              <a:avLst/>
              <a:gdLst/>
              <a:ahLst/>
              <a:cxnLst/>
              <a:rect l="l" t="t" r="r" b="b"/>
              <a:pathLst>
                <a:path w="1030604" h="1031240">
                  <a:moveTo>
                    <a:pt x="4572" y="609727"/>
                  </a:moveTo>
                  <a:lnTo>
                    <a:pt x="3213" y="607860"/>
                  </a:lnTo>
                  <a:lnTo>
                    <a:pt x="0" y="609701"/>
                  </a:lnTo>
                  <a:lnTo>
                    <a:pt x="2222" y="612165"/>
                  </a:lnTo>
                  <a:lnTo>
                    <a:pt x="2933" y="610882"/>
                  </a:lnTo>
                  <a:lnTo>
                    <a:pt x="4572" y="609727"/>
                  </a:lnTo>
                  <a:close/>
                </a:path>
                <a:path w="1030604" h="1031240">
                  <a:moveTo>
                    <a:pt x="34721" y="307797"/>
                  </a:moveTo>
                  <a:lnTo>
                    <a:pt x="34163" y="305460"/>
                  </a:lnTo>
                  <a:lnTo>
                    <a:pt x="33286" y="301980"/>
                  </a:lnTo>
                  <a:lnTo>
                    <a:pt x="32042" y="302577"/>
                  </a:lnTo>
                  <a:lnTo>
                    <a:pt x="29654" y="303745"/>
                  </a:lnTo>
                  <a:lnTo>
                    <a:pt x="34721" y="307797"/>
                  </a:lnTo>
                  <a:close/>
                </a:path>
                <a:path w="1030604" h="1031240">
                  <a:moveTo>
                    <a:pt x="41249" y="728395"/>
                  </a:moveTo>
                  <a:lnTo>
                    <a:pt x="41198" y="727849"/>
                  </a:lnTo>
                  <a:lnTo>
                    <a:pt x="41046" y="726757"/>
                  </a:lnTo>
                  <a:lnTo>
                    <a:pt x="39370" y="726719"/>
                  </a:lnTo>
                  <a:lnTo>
                    <a:pt x="37439" y="725462"/>
                  </a:lnTo>
                  <a:lnTo>
                    <a:pt x="35610" y="728941"/>
                  </a:lnTo>
                  <a:lnTo>
                    <a:pt x="41249" y="728395"/>
                  </a:lnTo>
                  <a:close/>
                </a:path>
                <a:path w="1030604" h="1031240">
                  <a:moveTo>
                    <a:pt x="44183" y="707961"/>
                  </a:moveTo>
                  <a:lnTo>
                    <a:pt x="44094" y="706577"/>
                  </a:lnTo>
                  <a:lnTo>
                    <a:pt x="43700" y="706247"/>
                  </a:lnTo>
                  <a:lnTo>
                    <a:pt x="42189" y="704951"/>
                  </a:lnTo>
                  <a:lnTo>
                    <a:pt x="40919" y="705624"/>
                  </a:lnTo>
                  <a:lnTo>
                    <a:pt x="39852" y="707263"/>
                  </a:lnTo>
                  <a:lnTo>
                    <a:pt x="40843" y="709053"/>
                  </a:lnTo>
                  <a:lnTo>
                    <a:pt x="42138" y="709790"/>
                  </a:lnTo>
                  <a:lnTo>
                    <a:pt x="44183" y="707961"/>
                  </a:lnTo>
                  <a:close/>
                </a:path>
                <a:path w="1030604" h="1031240">
                  <a:moveTo>
                    <a:pt x="49187" y="279577"/>
                  </a:moveTo>
                  <a:lnTo>
                    <a:pt x="38696" y="275640"/>
                  </a:lnTo>
                  <a:lnTo>
                    <a:pt x="38100" y="277152"/>
                  </a:lnTo>
                  <a:lnTo>
                    <a:pt x="41262" y="279565"/>
                  </a:lnTo>
                  <a:lnTo>
                    <a:pt x="45021" y="280136"/>
                  </a:lnTo>
                  <a:lnTo>
                    <a:pt x="48755" y="280784"/>
                  </a:lnTo>
                  <a:lnTo>
                    <a:pt x="48895" y="280377"/>
                  </a:lnTo>
                  <a:lnTo>
                    <a:pt x="49047" y="279996"/>
                  </a:lnTo>
                  <a:lnTo>
                    <a:pt x="49187" y="279577"/>
                  </a:lnTo>
                  <a:close/>
                </a:path>
                <a:path w="1030604" h="1031240">
                  <a:moveTo>
                    <a:pt x="56146" y="283679"/>
                  </a:moveTo>
                  <a:lnTo>
                    <a:pt x="54444" y="284543"/>
                  </a:lnTo>
                  <a:lnTo>
                    <a:pt x="53162" y="284784"/>
                  </a:lnTo>
                  <a:lnTo>
                    <a:pt x="52793" y="285496"/>
                  </a:lnTo>
                  <a:lnTo>
                    <a:pt x="52425" y="286245"/>
                  </a:lnTo>
                  <a:lnTo>
                    <a:pt x="52997" y="287439"/>
                  </a:lnTo>
                  <a:lnTo>
                    <a:pt x="53136" y="288417"/>
                  </a:lnTo>
                  <a:lnTo>
                    <a:pt x="53962" y="288124"/>
                  </a:lnTo>
                  <a:lnTo>
                    <a:pt x="55130" y="288074"/>
                  </a:lnTo>
                  <a:lnTo>
                    <a:pt x="56019" y="286727"/>
                  </a:lnTo>
                  <a:lnTo>
                    <a:pt x="55892" y="285584"/>
                  </a:lnTo>
                  <a:lnTo>
                    <a:pt x="56146" y="283679"/>
                  </a:lnTo>
                  <a:close/>
                </a:path>
                <a:path w="1030604" h="1031240">
                  <a:moveTo>
                    <a:pt x="59296" y="229895"/>
                  </a:moveTo>
                  <a:lnTo>
                    <a:pt x="58267" y="225945"/>
                  </a:lnTo>
                  <a:lnTo>
                    <a:pt x="54102" y="226987"/>
                  </a:lnTo>
                  <a:lnTo>
                    <a:pt x="53809" y="230441"/>
                  </a:lnTo>
                  <a:lnTo>
                    <a:pt x="59296" y="229895"/>
                  </a:lnTo>
                  <a:close/>
                </a:path>
                <a:path w="1030604" h="1031240">
                  <a:moveTo>
                    <a:pt x="73914" y="651522"/>
                  </a:moveTo>
                  <a:lnTo>
                    <a:pt x="72275" y="652119"/>
                  </a:lnTo>
                  <a:lnTo>
                    <a:pt x="71107" y="652208"/>
                  </a:lnTo>
                  <a:lnTo>
                    <a:pt x="70523" y="652843"/>
                  </a:lnTo>
                  <a:lnTo>
                    <a:pt x="70129" y="653313"/>
                  </a:lnTo>
                  <a:lnTo>
                    <a:pt x="70485" y="654456"/>
                  </a:lnTo>
                  <a:lnTo>
                    <a:pt x="70523" y="655320"/>
                  </a:lnTo>
                  <a:lnTo>
                    <a:pt x="71488" y="655078"/>
                  </a:lnTo>
                  <a:lnTo>
                    <a:pt x="72605" y="655078"/>
                  </a:lnTo>
                  <a:lnTo>
                    <a:pt x="73342" y="654532"/>
                  </a:lnTo>
                  <a:lnTo>
                    <a:pt x="73812" y="654215"/>
                  </a:lnTo>
                  <a:lnTo>
                    <a:pt x="73660" y="653072"/>
                  </a:lnTo>
                  <a:lnTo>
                    <a:pt x="73914" y="651522"/>
                  </a:lnTo>
                  <a:close/>
                </a:path>
                <a:path w="1030604" h="1031240">
                  <a:moveTo>
                    <a:pt x="86271" y="362610"/>
                  </a:moveTo>
                  <a:lnTo>
                    <a:pt x="83731" y="360680"/>
                  </a:lnTo>
                  <a:lnTo>
                    <a:pt x="83210" y="363601"/>
                  </a:lnTo>
                  <a:lnTo>
                    <a:pt x="83007" y="365696"/>
                  </a:lnTo>
                  <a:lnTo>
                    <a:pt x="85699" y="366966"/>
                  </a:lnTo>
                  <a:lnTo>
                    <a:pt x="85547" y="364959"/>
                  </a:lnTo>
                  <a:lnTo>
                    <a:pt x="86271" y="362610"/>
                  </a:lnTo>
                  <a:close/>
                </a:path>
                <a:path w="1030604" h="1031240">
                  <a:moveTo>
                    <a:pt x="126707" y="483933"/>
                  </a:moveTo>
                  <a:lnTo>
                    <a:pt x="122656" y="481799"/>
                  </a:lnTo>
                  <a:lnTo>
                    <a:pt x="122542" y="483476"/>
                  </a:lnTo>
                  <a:lnTo>
                    <a:pt x="122301" y="486905"/>
                  </a:lnTo>
                  <a:lnTo>
                    <a:pt x="126707" y="483933"/>
                  </a:lnTo>
                  <a:close/>
                </a:path>
                <a:path w="1030604" h="1031240">
                  <a:moveTo>
                    <a:pt x="140931" y="813562"/>
                  </a:moveTo>
                  <a:lnTo>
                    <a:pt x="138074" y="813384"/>
                  </a:lnTo>
                  <a:lnTo>
                    <a:pt x="137248" y="814501"/>
                  </a:lnTo>
                  <a:lnTo>
                    <a:pt x="137922" y="817321"/>
                  </a:lnTo>
                  <a:lnTo>
                    <a:pt x="140068" y="814628"/>
                  </a:lnTo>
                  <a:lnTo>
                    <a:pt x="140931" y="813562"/>
                  </a:lnTo>
                  <a:close/>
                </a:path>
                <a:path w="1030604" h="1031240">
                  <a:moveTo>
                    <a:pt x="142913" y="205828"/>
                  </a:moveTo>
                  <a:lnTo>
                    <a:pt x="138709" y="206692"/>
                  </a:lnTo>
                  <a:lnTo>
                    <a:pt x="137401" y="209600"/>
                  </a:lnTo>
                  <a:lnTo>
                    <a:pt x="136842" y="213055"/>
                  </a:lnTo>
                  <a:lnTo>
                    <a:pt x="137655" y="213512"/>
                  </a:lnTo>
                  <a:lnTo>
                    <a:pt x="138036" y="213741"/>
                  </a:lnTo>
                  <a:lnTo>
                    <a:pt x="139661" y="211099"/>
                  </a:lnTo>
                  <a:lnTo>
                    <a:pt x="141274" y="208445"/>
                  </a:lnTo>
                  <a:lnTo>
                    <a:pt x="142913" y="205828"/>
                  </a:lnTo>
                  <a:close/>
                </a:path>
                <a:path w="1030604" h="1031240">
                  <a:moveTo>
                    <a:pt x="173964" y="329450"/>
                  </a:moveTo>
                  <a:lnTo>
                    <a:pt x="171958" y="326428"/>
                  </a:lnTo>
                  <a:lnTo>
                    <a:pt x="169189" y="327901"/>
                  </a:lnTo>
                  <a:lnTo>
                    <a:pt x="170992" y="328485"/>
                  </a:lnTo>
                  <a:lnTo>
                    <a:pt x="172466" y="328968"/>
                  </a:lnTo>
                  <a:lnTo>
                    <a:pt x="173964" y="329450"/>
                  </a:lnTo>
                  <a:close/>
                </a:path>
                <a:path w="1030604" h="1031240">
                  <a:moveTo>
                    <a:pt x="179095" y="919022"/>
                  </a:moveTo>
                  <a:lnTo>
                    <a:pt x="178930" y="918197"/>
                  </a:lnTo>
                  <a:lnTo>
                    <a:pt x="179070" y="917054"/>
                  </a:lnTo>
                  <a:lnTo>
                    <a:pt x="177050" y="915212"/>
                  </a:lnTo>
                  <a:lnTo>
                    <a:pt x="173863" y="915454"/>
                  </a:lnTo>
                  <a:lnTo>
                    <a:pt x="172732" y="917219"/>
                  </a:lnTo>
                  <a:lnTo>
                    <a:pt x="173012" y="917854"/>
                  </a:lnTo>
                  <a:lnTo>
                    <a:pt x="173355" y="919530"/>
                  </a:lnTo>
                  <a:lnTo>
                    <a:pt x="173799" y="919543"/>
                  </a:lnTo>
                  <a:lnTo>
                    <a:pt x="175539" y="919632"/>
                  </a:lnTo>
                  <a:lnTo>
                    <a:pt x="177330" y="919226"/>
                  </a:lnTo>
                  <a:lnTo>
                    <a:pt x="179095" y="919022"/>
                  </a:lnTo>
                  <a:close/>
                </a:path>
                <a:path w="1030604" h="1031240">
                  <a:moveTo>
                    <a:pt x="180936" y="793864"/>
                  </a:moveTo>
                  <a:lnTo>
                    <a:pt x="180441" y="792505"/>
                  </a:lnTo>
                  <a:lnTo>
                    <a:pt x="180378" y="791375"/>
                  </a:lnTo>
                  <a:lnTo>
                    <a:pt x="179781" y="790994"/>
                  </a:lnTo>
                  <a:lnTo>
                    <a:pt x="179184" y="790600"/>
                  </a:lnTo>
                  <a:lnTo>
                    <a:pt x="178117" y="790956"/>
                  </a:lnTo>
                  <a:lnTo>
                    <a:pt x="177253" y="790994"/>
                  </a:lnTo>
                  <a:lnTo>
                    <a:pt x="177431" y="791972"/>
                  </a:lnTo>
                  <a:lnTo>
                    <a:pt x="177342" y="793153"/>
                  </a:lnTo>
                  <a:lnTo>
                    <a:pt x="178206" y="794270"/>
                  </a:lnTo>
                  <a:lnTo>
                    <a:pt x="179514" y="793889"/>
                  </a:lnTo>
                  <a:lnTo>
                    <a:pt x="180936" y="793864"/>
                  </a:lnTo>
                  <a:close/>
                </a:path>
                <a:path w="1030604" h="1031240">
                  <a:moveTo>
                    <a:pt x="213004" y="704176"/>
                  </a:moveTo>
                  <a:lnTo>
                    <a:pt x="207683" y="697255"/>
                  </a:lnTo>
                  <a:lnTo>
                    <a:pt x="207822" y="700646"/>
                  </a:lnTo>
                  <a:lnTo>
                    <a:pt x="208064" y="705205"/>
                  </a:lnTo>
                  <a:lnTo>
                    <a:pt x="209829" y="704837"/>
                  </a:lnTo>
                  <a:lnTo>
                    <a:pt x="211074" y="704596"/>
                  </a:lnTo>
                  <a:lnTo>
                    <a:pt x="213004" y="704176"/>
                  </a:lnTo>
                  <a:close/>
                </a:path>
                <a:path w="1030604" h="1031240">
                  <a:moveTo>
                    <a:pt x="229489" y="296532"/>
                  </a:moveTo>
                  <a:lnTo>
                    <a:pt x="229184" y="296265"/>
                  </a:lnTo>
                  <a:lnTo>
                    <a:pt x="228841" y="295998"/>
                  </a:lnTo>
                  <a:lnTo>
                    <a:pt x="228523" y="295706"/>
                  </a:lnTo>
                  <a:lnTo>
                    <a:pt x="227672" y="296583"/>
                  </a:lnTo>
                  <a:lnTo>
                    <a:pt x="226758" y="297408"/>
                  </a:lnTo>
                  <a:lnTo>
                    <a:pt x="225869" y="298526"/>
                  </a:lnTo>
                  <a:lnTo>
                    <a:pt x="226364" y="299186"/>
                  </a:lnTo>
                  <a:lnTo>
                    <a:pt x="226745" y="299974"/>
                  </a:lnTo>
                  <a:lnTo>
                    <a:pt x="229489" y="296532"/>
                  </a:lnTo>
                  <a:close/>
                </a:path>
                <a:path w="1030604" h="1031240">
                  <a:moveTo>
                    <a:pt x="248399" y="686650"/>
                  </a:moveTo>
                  <a:lnTo>
                    <a:pt x="248158" y="685304"/>
                  </a:lnTo>
                  <a:lnTo>
                    <a:pt x="245783" y="685215"/>
                  </a:lnTo>
                  <a:lnTo>
                    <a:pt x="245262" y="686587"/>
                  </a:lnTo>
                  <a:lnTo>
                    <a:pt x="244551" y="687920"/>
                  </a:lnTo>
                  <a:lnTo>
                    <a:pt x="246900" y="688924"/>
                  </a:lnTo>
                  <a:lnTo>
                    <a:pt x="247853" y="688555"/>
                  </a:lnTo>
                  <a:lnTo>
                    <a:pt x="248399" y="686650"/>
                  </a:lnTo>
                  <a:close/>
                </a:path>
                <a:path w="1030604" h="1031240">
                  <a:moveTo>
                    <a:pt x="256438" y="62496"/>
                  </a:moveTo>
                  <a:lnTo>
                    <a:pt x="254025" y="58204"/>
                  </a:lnTo>
                  <a:lnTo>
                    <a:pt x="249821" y="57226"/>
                  </a:lnTo>
                  <a:lnTo>
                    <a:pt x="256438" y="62496"/>
                  </a:lnTo>
                  <a:close/>
                </a:path>
                <a:path w="1030604" h="1031240">
                  <a:moveTo>
                    <a:pt x="290156" y="131381"/>
                  </a:moveTo>
                  <a:lnTo>
                    <a:pt x="290068" y="129908"/>
                  </a:lnTo>
                  <a:lnTo>
                    <a:pt x="289979" y="128498"/>
                  </a:lnTo>
                  <a:lnTo>
                    <a:pt x="289902" y="127088"/>
                  </a:lnTo>
                  <a:lnTo>
                    <a:pt x="289306" y="127165"/>
                  </a:lnTo>
                  <a:lnTo>
                    <a:pt x="288721" y="127254"/>
                  </a:lnTo>
                  <a:lnTo>
                    <a:pt x="288150" y="127330"/>
                  </a:lnTo>
                  <a:lnTo>
                    <a:pt x="288378" y="128638"/>
                  </a:lnTo>
                  <a:lnTo>
                    <a:pt x="288594" y="129959"/>
                  </a:lnTo>
                  <a:lnTo>
                    <a:pt x="288899" y="131343"/>
                  </a:lnTo>
                  <a:lnTo>
                    <a:pt x="289496" y="131318"/>
                  </a:lnTo>
                  <a:lnTo>
                    <a:pt x="290156" y="131381"/>
                  </a:lnTo>
                  <a:close/>
                </a:path>
                <a:path w="1030604" h="1031240">
                  <a:moveTo>
                    <a:pt x="299110" y="155549"/>
                  </a:moveTo>
                  <a:lnTo>
                    <a:pt x="293839" y="153682"/>
                  </a:lnTo>
                  <a:lnTo>
                    <a:pt x="294081" y="155600"/>
                  </a:lnTo>
                  <a:lnTo>
                    <a:pt x="294297" y="157568"/>
                  </a:lnTo>
                  <a:lnTo>
                    <a:pt x="297395" y="157073"/>
                  </a:lnTo>
                  <a:lnTo>
                    <a:pt x="298932" y="156743"/>
                  </a:lnTo>
                  <a:lnTo>
                    <a:pt x="299034" y="156095"/>
                  </a:lnTo>
                  <a:lnTo>
                    <a:pt x="299110" y="155549"/>
                  </a:lnTo>
                  <a:close/>
                </a:path>
                <a:path w="1030604" h="1031240">
                  <a:moveTo>
                    <a:pt x="300507" y="168325"/>
                  </a:moveTo>
                  <a:lnTo>
                    <a:pt x="298869" y="168211"/>
                  </a:lnTo>
                  <a:lnTo>
                    <a:pt x="295605" y="167957"/>
                  </a:lnTo>
                  <a:lnTo>
                    <a:pt x="297154" y="169799"/>
                  </a:lnTo>
                  <a:lnTo>
                    <a:pt x="298792" y="169989"/>
                  </a:lnTo>
                  <a:lnTo>
                    <a:pt x="300507" y="168325"/>
                  </a:lnTo>
                  <a:close/>
                </a:path>
                <a:path w="1030604" h="1031240">
                  <a:moveTo>
                    <a:pt x="318985" y="436321"/>
                  </a:moveTo>
                  <a:lnTo>
                    <a:pt x="317322" y="435000"/>
                  </a:lnTo>
                  <a:lnTo>
                    <a:pt x="313677" y="432079"/>
                  </a:lnTo>
                  <a:lnTo>
                    <a:pt x="314452" y="437222"/>
                  </a:lnTo>
                  <a:lnTo>
                    <a:pt x="315404" y="437883"/>
                  </a:lnTo>
                  <a:lnTo>
                    <a:pt x="318985" y="436321"/>
                  </a:lnTo>
                  <a:close/>
                </a:path>
                <a:path w="1030604" h="1031240">
                  <a:moveTo>
                    <a:pt x="321017" y="275666"/>
                  </a:moveTo>
                  <a:lnTo>
                    <a:pt x="316014" y="275132"/>
                  </a:lnTo>
                  <a:lnTo>
                    <a:pt x="315302" y="275539"/>
                  </a:lnTo>
                  <a:lnTo>
                    <a:pt x="313918" y="279615"/>
                  </a:lnTo>
                  <a:lnTo>
                    <a:pt x="316369" y="278244"/>
                  </a:lnTo>
                  <a:lnTo>
                    <a:pt x="321017" y="275666"/>
                  </a:lnTo>
                  <a:close/>
                </a:path>
                <a:path w="1030604" h="1031240">
                  <a:moveTo>
                    <a:pt x="321868" y="347205"/>
                  </a:moveTo>
                  <a:lnTo>
                    <a:pt x="317322" y="348234"/>
                  </a:lnTo>
                  <a:lnTo>
                    <a:pt x="320001" y="354634"/>
                  </a:lnTo>
                  <a:lnTo>
                    <a:pt x="321271" y="354139"/>
                  </a:lnTo>
                  <a:lnTo>
                    <a:pt x="321868" y="347205"/>
                  </a:lnTo>
                  <a:close/>
                </a:path>
                <a:path w="1030604" h="1031240">
                  <a:moveTo>
                    <a:pt x="322808" y="797293"/>
                  </a:moveTo>
                  <a:lnTo>
                    <a:pt x="322160" y="796201"/>
                  </a:lnTo>
                  <a:lnTo>
                    <a:pt x="320776" y="794042"/>
                  </a:lnTo>
                  <a:lnTo>
                    <a:pt x="320052" y="794537"/>
                  </a:lnTo>
                  <a:lnTo>
                    <a:pt x="319341" y="795058"/>
                  </a:lnTo>
                  <a:lnTo>
                    <a:pt x="318617" y="795553"/>
                  </a:lnTo>
                  <a:lnTo>
                    <a:pt x="320243" y="797547"/>
                  </a:lnTo>
                  <a:lnTo>
                    <a:pt x="321056" y="798525"/>
                  </a:lnTo>
                  <a:lnTo>
                    <a:pt x="322808" y="797293"/>
                  </a:lnTo>
                  <a:close/>
                </a:path>
                <a:path w="1030604" h="1031240">
                  <a:moveTo>
                    <a:pt x="323786" y="3581"/>
                  </a:moveTo>
                  <a:lnTo>
                    <a:pt x="323672" y="2057"/>
                  </a:lnTo>
                  <a:lnTo>
                    <a:pt x="321335" y="12"/>
                  </a:lnTo>
                  <a:lnTo>
                    <a:pt x="320255" y="190"/>
                  </a:lnTo>
                  <a:lnTo>
                    <a:pt x="318820" y="0"/>
                  </a:lnTo>
                  <a:lnTo>
                    <a:pt x="319468" y="1866"/>
                  </a:lnTo>
                  <a:lnTo>
                    <a:pt x="320497" y="4927"/>
                  </a:lnTo>
                  <a:lnTo>
                    <a:pt x="323786" y="3581"/>
                  </a:lnTo>
                  <a:close/>
                </a:path>
                <a:path w="1030604" h="1031240">
                  <a:moveTo>
                    <a:pt x="339115" y="439483"/>
                  </a:moveTo>
                  <a:lnTo>
                    <a:pt x="337743" y="433997"/>
                  </a:lnTo>
                  <a:lnTo>
                    <a:pt x="336524" y="436880"/>
                  </a:lnTo>
                  <a:lnTo>
                    <a:pt x="334518" y="441540"/>
                  </a:lnTo>
                  <a:lnTo>
                    <a:pt x="338480" y="440944"/>
                  </a:lnTo>
                  <a:lnTo>
                    <a:pt x="339115" y="439483"/>
                  </a:lnTo>
                  <a:close/>
                </a:path>
                <a:path w="1030604" h="1031240">
                  <a:moveTo>
                    <a:pt x="353148" y="246507"/>
                  </a:moveTo>
                  <a:lnTo>
                    <a:pt x="349161" y="238721"/>
                  </a:lnTo>
                  <a:lnTo>
                    <a:pt x="348996" y="245338"/>
                  </a:lnTo>
                  <a:lnTo>
                    <a:pt x="349567" y="246341"/>
                  </a:lnTo>
                  <a:lnTo>
                    <a:pt x="353148" y="246507"/>
                  </a:lnTo>
                  <a:close/>
                </a:path>
                <a:path w="1030604" h="1031240">
                  <a:moveTo>
                    <a:pt x="401840" y="515366"/>
                  </a:moveTo>
                  <a:lnTo>
                    <a:pt x="399796" y="515861"/>
                  </a:lnTo>
                  <a:lnTo>
                    <a:pt x="397014" y="516509"/>
                  </a:lnTo>
                  <a:lnTo>
                    <a:pt x="400202" y="517931"/>
                  </a:lnTo>
                  <a:lnTo>
                    <a:pt x="401840" y="515366"/>
                  </a:lnTo>
                  <a:close/>
                </a:path>
                <a:path w="1030604" h="1031240">
                  <a:moveTo>
                    <a:pt x="405345" y="615797"/>
                  </a:moveTo>
                  <a:lnTo>
                    <a:pt x="404672" y="613930"/>
                  </a:lnTo>
                  <a:lnTo>
                    <a:pt x="403440" y="613486"/>
                  </a:lnTo>
                  <a:lnTo>
                    <a:pt x="401561" y="614705"/>
                  </a:lnTo>
                  <a:lnTo>
                    <a:pt x="401472" y="615759"/>
                  </a:lnTo>
                  <a:lnTo>
                    <a:pt x="402958" y="617499"/>
                  </a:lnTo>
                  <a:lnTo>
                    <a:pt x="404215" y="617664"/>
                  </a:lnTo>
                  <a:lnTo>
                    <a:pt x="405345" y="615797"/>
                  </a:lnTo>
                  <a:close/>
                </a:path>
                <a:path w="1030604" h="1031240">
                  <a:moveTo>
                    <a:pt x="406704" y="1031024"/>
                  </a:moveTo>
                  <a:lnTo>
                    <a:pt x="403974" y="1026388"/>
                  </a:lnTo>
                  <a:lnTo>
                    <a:pt x="403034" y="1028623"/>
                  </a:lnTo>
                  <a:lnTo>
                    <a:pt x="403085" y="1030274"/>
                  </a:lnTo>
                  <a:lnTo>
                    <a:pt x="406704" y="1031024"/>
                  </a:lnTo>
                  <a:close/>
                </a:path>
                <a:path w="1030604" h="1031240">
                  <a:moveTo>
                    <a:pt x="407149" y="434301"/>
                  </a:moveTo>
                  <a:lnTo>
                    <a:pt x="403999" y="434644"/>
                  </a:lnTo>
                  <a:lnTo>
                    <a:pt x="402996" y="435444"/>
                  </a:lnTo>
                  <a:lnTo>
                    <a:pt x="403567" y="437603"/>
                  </a:lnTo>
                  <a:lnTo>
                    <a:pt x="404660" y="438010"/>
                  </a:lnTo>
                  <a:lnTo>
                    <a:pt x="405384" y="437070"/>
                  </a:lnTo>
                  <a:lnTo>
                    <a:pt x="405968" y="436105"/>
                  </a:lnTo>
                  <a:lnTo>
                    <a:pt x="407149" y="434301"/>
                  </a:lnTo>
                  <a:close/>
                </a:path>
                <a:path w="1030604" h="1031240">
                  <a:moveTo>
                    <a:pt x="408851" y="7137"/>
                  </a:moveTo>
                  <a:lnTo>
                    <a:pt x="408495" y="6400"/>
                  </a:lnTo>
                  <a:lnTo>
                    <a:pt x="408292" y="5499"/>
                  </a:lnTo>
                  <a:lnTo>
                    <a:pt x="407441" y="4749"/>
                  </a:lnTo>
                  <a:lnTo>
                    <a:pt x="406476" y="5270"/>
                  </a:lnTo>
                  <a:lnTo>
                    <a:pt x="405866" y="5448"/>
                  </a:lnTo>
                  <a:lnTo>
                    <a:pt x="406107" y="6235"/>
                  </a:lnTo>
                  <a:lnTo>
                    <a:pt x="406184" y="7188"/>
                  </a:lnTo>
                  <a:lnTo>
                    <a:pt x="406679" y="7785"/>
                  </a:lnTo>
                  <a:lnTo>
                    <a:pt x="407073" y="8255"/>
                  </a:lnTo>
                  <a:lnTo>
                    <a:pt x="407974" y="8343"/>
                  </a:lnTo>
                  <a:lnTo>
                    <a:pt x="408673" y="8597"/>
                  </a:lnTo>
                  <a:lnTo>
                    <a:pt x="408724" y="8102"/>
                  </a:lnTo>
                  <a:lnTo>
                    <a:pt x="408800" y="7620"/>
                  </a:lnTo>
                  <a:lnTo>
                    <a:pt x="408851" y="7137"/>
                  </a:lnTo>
                  <a:close/>
                </a:path>
                <a:path w="1030604" h="1031240">
                  <a:moveTo>
                    <a:pt x="423710" y="747128"/>
                  </a:moveTo>
                  <a:lnTo>
                    <a:pt x="417283" y="748550"/>
                  </a:lnTo>
                  <a:lnTo>
                    <a:pt x="418007" y="750176"/>
                  </a:lnTo>
                  <a:lnTo>
                    <a:pt x="419150" y="752843"/>
                  </a:lnTo>
                  <a:lnTo>
                    <a:pt x="420903" y="750658"/>
                  </a:lnTo>
                  <a:lnTo>
                    <a:pt x="423710" y="747128"/>
                  </a:lnTo>
                  <a:close/>
                </a:path>
                <a:path w="1030604" h="1031240">
                  <a:moveTo>
                    <a:pt x="440664" y="663905"/>
                  </a:moveTo>
                  <a:lnTo>
                    <a:pt x="436816" y="663473"/>
                  </a:lnTo>
                  <a:lnTo>
                    <a:pt x="437083" y="668693"/>
                  </a:lnTo>
                  <a:lnTo>
                    <a:pt x="439851" y="668147"/>
                  </a:lnTo>
                  <a:lnTo>
                    <a:pt x="440359" y="666153"/>
                  </a:lnTo>
                  <a:lnTo>
                    <a:pt x="440664" y="663905"/>
                  </a:lnTo>
                  <a:close/>
                </a:path>
                <a:path w="1030604" h="1031240">
                  <a:moveTo>
                    <a:pt x="447738" y="696061"/>
                  </a:moveTo>
                  <a:lnTo>
                    <a:pt x="446354" y="695413"/>
                  </a:lnTo>
                  <a:lnTo>
                    <a:pt x="443877" y="694385"/>
                  </a:lnTo>
                  <a:lnTo>
                    <a:pt x="444563" y="696379"/>
                  </a:lnTo>
                  <a:lnTo>
                    <a:pt x="444982" y="697636"/>
                  </a:lnTo>
                  <a:lnTo>
                    <a:pt x="445427" y="698906"/>
                  </a:lnTo>
                  <a:lnTo>
                    <a:pt x="445909" y="698627"/>
                  </a:lnTo>
                  <a:lnTo>
                    <a:pt x="446620" y="698461"/>
                  </a:lnTo>
                  <a:lnTo>
                    <a:pt x="447738" y="696061"/>
                  </a:lnTo>
                  <a:close/>
                </a:path>
                <a:path w="1030604" h="1031240">
                  <a:moveTo>
                    <a:pt x="453034" y="99453"/>
                  </a:moveTo>
                  <a:lnTo>
                    <a:pt x="452043" y="96151"/>
                  </a:lnTo>
                  <a:lnTo>
                    <a:pt x="450583" y="91338"/>
                  </a:lnTo>
                  <a:lnTo>
                    <a:pt x="447319" y="95453"/>
                  </a:lnTo>
                  <a:lnTo>
                    <a:pt x="448995" y="96634"/>
                  </a:lnTo>
                  <a:lnTo>
                    <a:pt x="450481" y="97663"/>
                  </a:lnTo>
                  <a:lnTo>
                    <a:pt x="453034" y="99453"/>
                  </a:lnTo>
                  <a:close/>
                </a:path>
                <a:path w="1030604" h="1031240">
                  <a:moveTo>
                    <a:pt x="460654" y="791895"/>
                  </a:moveTo>
                  <a:lnTo>
                    <a:pt x="459092" y="791959"/>
                  </a:lnTo>
                  <a:lnTo>
                    <a:pt x="457555" y="792035"/>
                  </a:lnTo>
                  <a:lnTo>
                    <a:pt x="456006" y="792086"/>
                  </a:lnTo>
                  <a:lnTo>
                    <a:pt x="457682" y="794512"/>
                  </a:lnTo>
                  <a:lnTo>
                    <a:pt x="459244" y="794880"/>
                  </a:lnTo>
                  <a:lnTo>
                    <a:pt x="460654" y="791895"/>
                  </a:lnTo>
                  <a:close/>
                </a:path>
                <a:path w="1030604" h="1031240">
                  <a:moveTo>
                    <a:pt x="460921" y="270332"/>
                  </a:moveTo>
                  <a:lnTo>
                    <a:pt x="455523" y="269138"/>
                  </a:lnTo>
                  <a:lnTo>
                    <a:pt x="454837" y="272910"/>
                  </a:lnTo>
                  <a:lnTo>
                    <a:pt x="456907" y="272046"/>
                  </a:lnTo>
                  <a:lnTo>
                    <a:pt x="460921" y="270332"/>
                  </a:lnTo>
                  <a:close/>
                </a:path>
                <a:path w="1030604" h="1031240">
                  <a:moveTo>
                    <a:pt x="491528" y="1011809"/>
                  </a:moveTo>
                  <a:lnTo>
                    <a:pt x="491058" y="1011237"/>
                  </a:lnTo>
                  <a:lnTo>
                    <a:pt x="490626" y="1010691"/>
                  </a:lnTo>
                  <a:lnTo>
                    <a:pt x="490194" y="1010132"/>
                  </a:lnTo>
                  <a:lnTo>
                    <a:pt x="488048" y="1012012"/>
                  </a:lnTo>
                  <a:lnTo>
                    <a:pt x="486981" y="1012990"/>
                  </a:lnTo>
                  <a:lnTo>
                    <a:pt x="487946" y="1014260"/>
                  </a:lnTo>
                  <a:lnTo>
                    <a:pt x="489115" y="1013434"/>
                  </a:lnTo>
                  <a:lnTo>
                    <a:pt x="491528" y="1011809"/>
                  </a:lnTo>
                  <a:close/>
                </a:path>
                <a:path w="1030604" h="1031240">
                  <a:moveTo>
                    <a:pt x="492582" y="446849"/>
                  </a:moveTo>
                  <a:lnTo>
                    <a:pt x="491883" y="445160"/>
                  </a:lnTo>
                  <a:lnTo>
                    <a:pt x="491921" y="442772"/>
                  </a:lnTo>
                  <a:lnTo>
                    <a:pt x="488975" y="443141"/>
                  </a:lnTo>
                  <a:lnTo>
                    <a:pt x="491363" y="445617"/>
                  </a:lnTo>
                  <a:lnTo>
                    <a:pt x="492582" y="446849"/>
                  </a:lnTo>
                  <a:close/>
                </a:path>
                <a:path w="1030604" h="1031240">
                  <a:moveTo>
                    <a:pt x="493496" y="157200"/>
                  </a:moveTo>
                  <a:lnTo>
                    <a:pt x="491197" y="155879"/>
                  </a:lnTo>
                  <a:lnTo>
                    <a:pt x="489788" y="156184"/>
                  </a:lnTo>
                  <a:lnTo>
                    <a:pt x="488683" y="158343"/>
                  </a:lnTo>
                  <a:lnTo>
                    <a:pt x="490804" y="160324"/>
                  </a:lnTo>
                  <a:lnTo>
                    <a:pt x="492061" y="159588"/>
                  </a:lnTo>
                  <a:lnTo>
                    <a:pt x="493496" y="157200"/>
                  </a:lnTo>
                  <a:close/>
                </a:path>
                <a:path w="1030604" h="1031240">
                  <a:moveTo>
                    <a:pt x="507009" y="827278"/>
                  </a:moveTo>
                  <a:lnTo>
                    <a:pt x="506984" y="824496"/>
                  </a:lnTo>
                  <a:lnTo>
                    <a:pt x="504050" y="825373"/>
                  </a:lnTo>
                  <a:lnTo>
                    <a:pt x="503389" y="826973"/>
                  </a:lnTo>
                  <a:lnTo>
                    <a:pt x="503732" y="829652"/>
                  </a:lnTo>
                  <a:lnTo>
                    <a:pt x="506920" y="829271"/>
                  </a:lnTo>
                  <a:lnTo>
                    <a:pt x="507009" y="827278"/>
                  </a:lnTo>
                  <a:close/>
                </a:path>
                <a:path w="1030604" h="1031240">
                  <a:moveTo>
                    <a:pt x="529691" y="456857"/>
                  </a:moveTo>
                  <a:lnTo>
                    <a:pt x="528459" y="455155"/>
                  </a:lnTo>
                  <a:lnTo>
                    <a:pt x="526897" y="453034"/>
                  </a:lnTo>
                  <a:lnTo>
                    <a:pt x="526529" y="453199"/>
                  </a:lnTo>
                  <a:lnTo>
                    <a:pt x="526135" y="453351"/>
                  </a:lnTo>
                  <a:lnTo>
                    <a:pt x="525754" y="453529"/>
                  </a:lnTo>
                  <a:lnTo>
                    <a:pt x="525703" y="455434"/>
                  </a:lnTo>
                  <a:lnTo>
                    <a:pt x="526478" y="456666"/>
                  </a:lnTo>
                  <a:lnTo>
                    <a:pt x="529691" y="456857"/>
                  </a:lnTo>
                  <a:close/>
                </a:path>
                <a:path w="1030604" h="1031240">
                  <a:moveTo>
                    <a:pt x="532765" y="921550"/>
                  </a:moveTo>
                  <a:lnTo>
                    <a:pt x="531037" y="919632"/>
                  </a:lnTo>
                  <a:lnTo>
                    <a:pt x="529513" y="919937"/>
                  </a:lnTo>
                  <a:lnTo>
                    <a:pt x="526961" y="922591"/>
                  </a:lnTo>
                  <a:lnTo>
                    <a:pt x="530783" y="923353"/>
                  </a:lnTo>
                  <a:lnTo>
                    <a:pt x="532180" y="923620"/>
                  </a:lnTo>
                  <a:lnTo>
                    <a:pt x="532269" y="922769"/>
                  </a:lnTo>
                  <a:lnTo>
                    <a:pt x="532765" y="921550"/>
                  </a:lnTo>
                  <a:close/>
                </a:path>
                <a:path w="1030604" h="1031240">
                  <a:moveTo>
                    <a:pt x="536054" y="401434"/>
                  </a:moveTo>
                  <a:lnTo>
                    <a:pt x="535114" y="400304"/>
                  </a:lnTo>
                  <a:lnTo>
                    <a:pt x="531647" y="399973"/>
                  </a:lnTo>
                  <a:lnTo>
                    <a:pt x="534593" y="402907"/>
                  </a:lnTo>
                  <a:lnTo>
                    <a:pt x="535622" y="403961"/>
                  </a:lnTo>
                  <a:lnTo>
                    <a:pt x="536054" y="401434"/>
                  </a:lnTo>
                  <a:close/>
                </a:path>
                <a:path w="1030604" h="1031240">
                  <a:moveTo>
                    <a:pt x="551738" y="301231"/>
                  </a:moveTo>
                  <a:lnTo>
                    <a:pt x="547852" y="294995"/>
                  </a:lnTo>
                  <a:lnTo>
                    <a:pt x="547458" y="295135"/>
                  </a:lnTo>
                  <a:lnTo>
                    <a:pt x="546709" y="295389"/>
                  </a:lnTo>
                  <a:lnTo>
                    <a:pt x="547141" y="300329"/>
                  </a:lnTo>
                  <a:lnTo>
                    <a:pt x="547420" y="303403"/>
                  </a:lnTo>
                  <a:lnTo>
                    <a:pt x="551738" y="301231"/>
                  </a:lnTo>
                  <a:close/>
                </a:path>
                <a:path w="1030604" h="1031240">
                  <a:moveTo>
                    <a:pt x="552627" y="147586"/>
                  </a:moveTo>
                  <a:lnTo>
                    <a:pt x="547649" y="149263"/>
                  </a:lnTo>
                  <a:lnTo>
                    <a:pt x="547395" y="152273"/>
                  </a:lnTo>
                  <a:lnTo>
                    <a:pt x="549071" y="150736"/>
                  </a:lnTo>
                  <a:lnTo>
                    <a:pt x="550456" y="149529"/>
                  </a:lnTo>
                  <a:lnTo>
                    <a:pt x="552627" y="147586"/>
                  </a:lnTo>
                  <a:close/>
                </a:path>
                <a:path w="1030604" h="1031240">
                  <a:moveTo>
                    <a:pt x="595325" y="427266"/>
                  </a:moveTo>
                  <a:lnTo>
                    <a:pt x="592378" y="425526"/>
                  </a:lnTo>
                  <a:lnTo>
                    <a:pt x="592086" y="427748"/>
                  </a:lnTo>
                  <a:lnTo>
                    <a:pt x="591273" y="429056"/>
                  </a:lnTo>
                  <a:lnTo>
                    <a:pt x="591350" y="429260"/>
                  </a:lnTo>
                  <a:lnTo>
                    <a:pt x="591375" y="429475"/>
                  </a:lnTo>
                  <a:lnTo>
                    <a:pt x="591502" y="429590"/>
                  </a:lnTo>
                  <a:lnTo>
                    <a:pt x="591896" y="429793"/>
                  </a:lnTo>
                  <a:lnTo>
                    <a:pt x="593064" y="428980"/>
                  </a:lnTo>
                  <a:lnTo>
                    <a:pt x="595325" y="427266"/>
                  </a:lnTo>
                  <a:close/>
                </a:path>
                <a:path w="1030604" h="1031240">
                  <a:moveTo>
                    <a:pt x="596442" y="406107"/>
                  </a:moveTo>
                  <a:lnTo>
                    <a:pt x="593826" y="406146"/>
                  </a:lnTo>
                  <a:lnTo>
                    <a:pt x="591921" y="406806"/>
                  </a:lnTo>
                  <a:lnTo>
                    <a:pt x="593102" y="410298"/>
                  </a:lnTo>
                  <a:lnTo>
                    <a:pt x="596442" y="406107"/>
                  </a:lnTo>
                  <a:close/>
                </a:path>
                <a:path w="1030604" h="1031240">
                  <a:moveTo>
                    <a:pt x="610641" y="289420"/>
                  </a:moveTo>
                  <a:lnTo>
                    <a:pt x="609244" y="289064"/>
                  </a:lnTo>
                  <a:lnTo>
                    <a:pt x="608533" y="288836"/>
                  </a:lnTo>
                  <a:lnTo>
                    <a:pt x="608266" y="289915"/>
                  </a:lnTo>
                  <a:lnTo>
                    <a:pt x="607999" y="290982"/>
                  </a:lnTo>
                  <a:lnTo>
                    <a:pt x="607745" y="292049"/>
                  </a:lnTo>
                  <a:lnTo>
                    <a:pt x="608393" y="292252"/>
                  </a:lnTo>
                  <a:lnTo>
                    <a:pt x="609041" y="292430"/>
                  </a:lnTo>
                  <a:lnTo>
                    <a:pt x="609688" y="292620"/>
                  </a:lnTo>
                  <a:lnTo>
                    <a:pt x="609993" y="291566"/>
                  </a:lnTo>
                  <a:lnTo>
                    <a:pt x="610641" y="289420"/>
                  </a:lnTo>
                  <a:close/>
                </a:path>
                <a:path w="1030604" h="1031240">
                  <a:moveTo>
                    <a:pt x="618147" y="66878"/>
                  </a:moveTo>
                  <a:lnTo>
                    <a:pt x="617321" y="64477"/>
                  </a:lnTo>
                  <a:lnTo>
                    <a:pt x="616826" y="63004"/>
                  </a:lnTo>
                  <a:lnTo>
                    <a:pt x="616305" y="61518"/>
                  </a:lnTo>
                  <a:lnTo>
                    <a:pt x="614667" y="63728"/>
                  </a:lnTo>
                  <a:lnTo>
                    <a:pt x="614400" y="65455"/>
                  </a:lnTo>
                  <a:lnTo>
                    <a:pt x="618147" y="66878"/>
                  </a:lnTo>
                  <a:close/>
                </a:path>
                <a:path w="1030604" h="1031240">
                  <a:moveTo>
                    <a:pt x="662495" y="632764"/>
                  </a:moveTo>
                  <a:lnTo>
                    <a:pt x="660641" y="631748"/>
                  </a:lnTo>
                  <a:lnTo>
                    <a:pt x="656513" y="629539"/>
                  </a:lnTo>
                  <a:lnTo>
                    <a:pt x="657834" y="635038"/>
                  </a:lnTo>
                  <a:lnTo>
                    <a:pt x="658418" y="635279"/>
                  </a:lnTo>
                  <a:lnTo>
                    <a:pt x="662495" y="632764"/>
                  </a:lnTo>
                  <a:close/>
                </a:path>
                <a:path w="1030604" h="1031240">
                  <a:moveTo>
                    <a:pt x="666635" y="286245"/>
                  </a:moveTo>
                  <a:lnTo>
                    <a:pt x="666140" y="284886"/>
                  </a:lnTo>
                  <a:lnTo>
                    <a:pt x="666026" y="283260"/>
                  </a:lnTo>
                  <a:lnTo>
                    <a:pt x="664603" y="283794"/>
                  </a:lnTo>
                  <a:lnTo>
                    <a:pt x="663257" y="283870"/>
                  </a:lnTo>
                  <a:lnTo>
                    <a:pt x="662838" y="284530"/>
                  </a:lnTo>
                  <a:lnTo>
                    <a:pt x="662444" y="285140"/>
                  </a:lnTo>
                  <a:lnTo>
                    <a:pt x="662762" y="286969"/>
                  </a:lnTo>
                  <a:lnTo>
                    <a:pt x="664032" y="287591"/>
                  </a:lnTo>
                  <a:lnTo>
                    <a:pt x="665670" y="287426"/>
                  </a:lnTo>
                  <a:lnTo>
                    <a:pt x="666635" y="286245"/>
                  </a:lnTo>
                  <a:close/>
                </a:path>
                <a:path w="1030604" h="1031240">
                  <a:moveTo>
                    <a:pt x="677811" y="407847"/>
                  </a:moveTo>
                  <a:lnTo>
                    <a:pt x="673125" y="409308"/>
                  </a:lnTo>
                  <a:lnTo>
                    <a:pt x="676719" y="411556"/>
                  </a:lnTo>
                  <a:lnTo>
                    <a:pt x="677811" y="407847"/>
                  </a:lnTo>
                  <a:close/>
                </a:path>
                <a:path w="1030604" h="1031240">
                  <a:moveTo>
                    <a:pt x="679805" y="101968"/>
                  </a:moveTo>
                  <a:lnTo>
                    <a:pt x="675513" y="100012"/>
                  </a:lnTo>
                  <a:lnTo>
                    <a:pt x="675259" y="100584"/>
                  </a:lnTo>
                  <a:lnTo>
                    <a:pt x="674992" y="101180"/>
                  </a:lnTo>
                  <a:lnTo>
                    <a:pt x="674738" y="101752"/>
                  </a:lnTo>
                  <a:lnTo>
                    <a:pt x="675881" y="102997"/>
                  </a:lnTo>
                  <a:lnTo>
                    <a:pt x="677138" y="104038"/>
                  </a:lnTo>
                  <a:lnTo>
                    <a:pt x="679805" y="101968"/>
                  </a:lnTo>
                  <a:close/>
                </a:path>
                <a:path w="1030604" h="1031240">
                  <a:moveTo>
                    <a:pt x="685292" y="544563"/>
                  </a:moveTo>
                  <a:lnTo>
                    <a:pt x="680910" y="545376"/>
                  </a:lnTo>
                  <a:lnTo>
                    <a:pt x="681901" y="546989"/>
                  </a:lnTo>
                  <a:lnTo>
                    <a:pt x="682574" y="548106"/>
                  </a:lnTo>
                  <a:lnTo>
                    <a:pt x="683831" y="550164"/>
                  </a:lnTo>
                  <a:lnTo>
                    <a:pt x="684479" y="547662"/>
                  </a:lnTo>
                  <a:lnTo>
                    <a:pt x="685292" y="544563"/>
                  </a:lnTo>
                  <a:close/>
                </a:path>
                <a:path w="1030604" h="1031240">
                  <a:moveTo>
                    <a:pt x="685939" y="237794"/>
                  </a:moveTo>
                  <a:lnTo>
                    <a:pt x="685622" y="237591"/>
                  </a:lnTo>
                  <a:lnTo>
                    <a:pt x="684949" y="237223"/>
                  </a:lnTo>
                  <a:lnTo>
                    <a:pt x="683996" y="237299"/>
                  </a:lnTo>
                  <a:lnTo>
                    <a:pt x="682726" y="237109"/>
                  </a:lnTo>
                  <a:lnTo>
                    <a:pt x="682917" y="238252"/>
                  </a:lnTo>
                  <a:lnTo>
                    <a:pt x="682891" y="239420"/>
                  </a:lnTo>
                  <a:lnTo>
                    <a:pt x="683196" y="239509"/>
                  </a:lnTo>
                  <a:lnTo>
                    <a:pt x="683983" y="239788"/>
                  </a:lnTo>
                  <a:lnTo>
                    <a:pt x="684923" y="239560"/>
                  </a:lnTo>
                  <a:lnTo>
                    <a:pt x="685825" y="239560"/>
                  </a:lnTo>
                  <a:lnTo>
                    <a:pt x="685774" y="238887"/>
                  </a:lnTo>
                  <a:lnTo>
                    <a:pt x="685939" y="237794"/>
                  </a:lnTo>
                  <a:close/>
                </a:path>
                <a:path w="1030604" h="1031240">
                  <a:moveTo>
                    <a:pt x="696391" y="124548"/>
                  </a:moveTo>
                  <a:lnTo>
                    <a:pt x="694474" y="120269"/>
                  </a:lnTo>
                  <a:lnTo>
                    <a:pt x="693699" y="119278"/>
                  </a:lnTo>
                  <a:lnTo>
                    <a:pt x="691705" y="119900"/>
                  </a:lnTo>
                  <a:lnTo>
                    <a:pt x="690854" y="120942"/>
                  </a:lnTo>
                  <a:lnTo>
                    <a:pt x="690968" y="121272"/>
                  </a:lnTo>
                  <a:lnTo>
                    <a:pt x="692607" y="125526"/>
                  </a:lnTo>
                  <a:lnTo>
                    <a:pt x="695706" y="125031"/>
                  </a:lnTo>
                  <a:lnTo>
                    <a:pt x="695858" y="124866"/>
                  </a:lnTo>
                  <a:lnTo>
                    <a:pt x="696391" y="124548"/>
                  </a:lnTo>
                  <a:close/>
                </a:path>
                <a:path w="1030604" h="1031240">
                  <a:moveTo>
                    <a:pt x="717740" y="265328"/>
                  </a:moveTo>
                  <a:lnTo>
                    <a:pt x="717651" y="264071"/>
                  </a:lnTo>
                  <a:lnTo>
                    <a:pt x="717550" y="262839"/>
                  </a:lnTo>
                  <a:lnTo>
                    <a:pt x="717473" y="261581"/>
                  </a:lnTo>
                  <a:lnTo>
                    <a:pt x="717016" y="261594"/>
                  </a:lnTo>
                  <a:lnTo>
                    <a:pt x="716559" y="261607"/>
                  </a:lnTo>
                  <a:lnTo>
                    <a:pt x="716102" y="261594"/>
                  </a:lnTo>
                  <a:lnTo>
                    <a:pt x="715251" y="262864"/>
                  </a:lnTo>
                  <a:lnTo>
                    <a:pt x="714883" y="264147"/>
                  </a:lnTo>
                  <a:lnTo>
                    <a:pt x="717740" y="265328"/>
                  </a:lnTo>
                  <a:close/>
                </a:path>
                <a:path w="1030604" h="1031240">
                  <a:moveTo>
                    <a:pt x="739381" y="251028"/>
                  </a:moveTo>
                  <a:lnTo>
                    <a:pt x="739305" y="249085"/>
                  </a:lnTo>
                  <a:lnTo>
                    <a:pt x="736815" y="247345"/>
                  </a:lnTo>
                  <a:lnTo>
                    <a:pt x="736295" y="249377"/>
                  </a:lnTo>
                  <a:lnTo>
                    <a:pt x="735368" y="251472"/>
                  </a:lnTo>
                  <a:lnTo>
                    <a:pt x="737603" y="253580"/>
                  </a:lnTo>
                  <a:lnTo>
                    <a:pt x="739381" y="251028"/>
                  </a:lnTo>
                  <a:close/>
                </a:path>
                <a:path w="1030604" h="1031240">
                  <a:moveTo>
                    <a:pt x="788085" y="360349"/>
                  </a:moveTo>
                  <a:lnTo>
                    <a:pt x="782739" y="362292"/>
                  </a:lnTo>
                  <a:lnTo>
                    <a:pt x="786117" y="365506"/>
                  </a:lnTo>
                  <a:lnTo>
                    <a:pt x="786384" y="365404"/>
                  </a:lnTo>
                  <a:lnTo>
                    <a:pt x="788085" y="360349"/>
                  </a:lnTo>
                  <a:close/>
                </a:path>
                <a:path w="1030604" h="1031240">
                  <a:moveTo>
                    <a:pt x="795121" y="168084"/>
                  </a:moveTo>
                  <a:lnTo>
                    <a:pt x="792988" y="164922"/>
                  </a:lnTo>
                  <a:lnTo>
                    <a:pt x="792556" y="167944"/>
                  </a:lnTo>
                  <a:lnTo>
                    <a:pt x="792289" y="169735"/>
                  </a:lnTo>
                  <a:lnTo>
                    <a:pt x="792035" y="171538"/>
                  </a:lnTo>
                  <a:lnTo>
                    <a:pt x="792568" y="171589"/>
                  </a:lnTo>
                  <a:lnTo>
                    <a:pt x="793661" y="171716"/>
                  </a:lnTo>
                  <a:lnTo>
                    <a:pt x="794346" y="169887"/>
                  </a:lnTo>
                  <a:lnTo>
                    <a:pt x="795121" y="168084"/>
                  </a:lnTo>
                  <a:close/>
                </a:path>
                <a:path w="1030604" h="1031240">
                  <a:moveTo>
                    <a:pt x="801039" y="627392"/>
                  </a:moveTo>
                  <a:lnTo>
                    <a:pt x="800315" y="626618"/>
                  </a:lnTo>
                  <a:lnTo>
                    <a:pt x="799604" y="625843"/>
                  </a:lnTo>
                  <a:lnTo>
                    <a:pt x="798868" y="625055"/>
                  </a:lnTo>
                  <a:lnTo>
                    <a:pt x="798436" y="625563"/>
                  </a:lnTo>
                  <a:lnTo>
                    <a:pt x="798029" y="626059"/>
                  </a:lnTo>
                  <a:lnTo>
                    <a:pt x="797598" y="626554"/>
                  </a:lnTo>
                  <a:lnTo>
                    <a:pt x="799211" y="627862"/>
                  </a:lnTo>
                  <a:lnTo>
                    <a:pt x="800011" y="628510"/>
                  </a:lnTo>
                  <a:lnTo>
                    <a:pt x="800354" y="628142"/>
                  </a:lnTo>
                  <a:lnTo>
                    <a:pt x="800709" y="627773"/>
                  </a:lnTo>
                  <a:lnTo>
                    <a:pt x="801039" y="627392"/>
                  </a:lnTo>
                  <a:close/>
                </a:path>
                <a:path w="1030604" h="1031240">
                  <a:moveTo>
                    <a:pt x="874915" y="359524"/>
                  </a:moveTo>
                  <a:lnTo>
                    <a:pt x="872502" y="356108"/>
                  </a:lnTo>
                  <a:lnTo>
                    <a:pt x="871905" y="357974"/>
                  </a:lnTo>
                  <a:lnTo>
                    <a:pt x="871080" y="360667"/>
                  </a:lnTo>
                  <a:lnTo>
                    <a:pt x="872705" y="360172"/>
                  </a:lnTo>
                  <a:lnTo>
                    <a:pt x="874915" y="359524"/>
                  </a:lnTo>
                  <a:close/>
                </a:path>
                <a:path w="1030604" h="1031240">
                  <a:moveTo>
                    <a:pt x="892797" y="318439"/>
                  </a:moveTo>
                  <a:lnTo>
                    <a:pt x="891730" y="317271"/>
                  </a:lnTo>
                  <a:lnTo>
                    <a:pt x="891044" y="316445"/>
                  </a:lnTo>
                  <a:lnTo>
                    <a:pt x="889482" y="314896"/>
                  </a:lnTo>
                  <a:lnTo>
                    <a:pt x="888619" y="314172"/>
                  </a:lnTo>
                  <a:lnTo>
                    <a:pt x="887780" y="313410"/>
                  </a:lnTo>
                  <a:lnTo>
                    <a:pt x="887488" y="313766"/>
                  </a:lnTo>
                  <a:lnTo>
                    <a:pt x="887171" y="314109"/>
                  </a:lnTo>
                  <a:lnTo>
                    <a:pt x="886879" y="314452"/>
                  </a:lnTo>
                  <a:lnTo>
                    <a:pt x="888961" y="315417"/>
                  </a:lnTo>
                  <a:lnTo>
                    <a:pt x="888149" y="319417"/>
                  </a:lnTo>
                  <a:lnTo>
                    <a:pt x="892797" y="318439"/>
                  </a:lnTo>
                  <a:close/>
                </a:path>
                <a:path w="1030604" h="1031240">
                  <a:moveTo>
                    <a:pt x="930935" y="646290"/>
                  </a:moveTo>
                  <a:lnTo>
                    <a:pt x="928878" y="643102"/>
                  </a:lnTo>
                  <a:lnTo>
                    <a:pt x="926198" y="649160"/>
                  </a:lnTo>
                  <a:lnTo>
                    <a:pt x="927265" y="649655"/>
                  </a:lnTo>
                  <a:lnTo>
                    <a:pt x="927798" y="649922"/>
                  </a:lnTo>
                  <a:lnTo>
                    <a:pt x="930567" y="648512"/>
                  </a:lnTo>
                  <a:lnTo>
                    <a:pt x="930935" y="646290"/>
                  </a:lnTo>
                  <a:close/>
                </a:path>
                <a:path w="1030604" h="1031240">
                  <a:moveTo>
                    <a:pt x="966736" y="257022"/>
                  </a:moveTo>
                  <a:lnTo>
                    <a:pt x="964907" y="254152"/>
                  </a:lnTo>
                  <a:lnTo>
                    <a:pt x="963587" y="253504"/>
                  </a:lnTo>
                  <a:lnTo>
                    <a:pt x="961948" y="255739"/>
                  </a:lnTo>
                  <a:lnTo>
                    <a:pt x="961682" y="256095"/>
                  </a:lnTo>
                  <a:lnTo>
                    <a:pt x="961923" y="256794"/>
                  </a:lnTo>
                  <a:lnTo>
                    <a:pt x="961923" y="257683"/>
                  </a:lnTo>
                  <a:lnTo>
                    <a:pt x="964565" y="257340"/>
                  </a:lnTo>
                  <a:lnTo>
                    <a:pt x="966736" y="257022"/>
                  </a:lnTo>
                  <a:close/>
                </a:path>
                <a:path w="1030604" h="1031240">
                  <a:moveTo>
                    <a:pt x="987031" y="567893"/>
                  </a:moveTo>
                  <a:lnTo>
                    <a:pt x="986142" y="566674"/>
                  </a:lnTo>
                  <a:lnTo>
                    <a:pt x="984148" y="565289"/>
                  </a:lnTo>
                  <a:lnTo>
                    <a:pt x="983462" y="567651"/>
                  </a:lnTo>
                  <a:lnTo>
                    <a:pt x="983526" y="569163"/>
                  </a:lnTo>
                  <a:lnTo>
                    <a:pt x="985862" y="570230"/>
                  </a:lnTo>
                  <a:lnTo>
                    <a:pt x="987031" y="567893"/>
                  </a:lnTo>
                  <a:close/>
                </a:path>
                <a:path w="1030604" h="1031240">
                  <a:moveTo>
                    <a:pt x="1030363" y="395643"/>
                  </a:moveTo>
                  <a:lnTo>
                    <a:pt x="1027582" y="395033"/>
                  </a:lnTo>
                  <a:lnTo>
                    <a:pt x="1026198" y="394741"/>
                  </a:lnTo>
                  <a:lnTo>
                    <a:pt x="1026134" y="395338"/>
                  </a:lnTo>
                  <a:lnTo>
                    <a:pt x="1026071" y="395947"/>
                  </a:lnTo>
                  <a:lnTo>
                    <a:pt x="1026007" y="396557"/>
                  </a:lnTo>
                  <a:lnTo>
                    <a:pt x="1027417" y="396608"/>
                  </a:lnTo>
                  <a:lnTo>
                    <a:pt x="1030211" y="396697"/>
                  </a:lnTo>
                  <a:lnTo>
                    <a:pt x="1030274" y="396341"/>
                  </a:lnTo>
                  <a:lnTo>
                    <a:pt x="1030363" y="3956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09">
              <a:extLst>
                <a:ext uri="{FF2B5EF4-FFF2-40B4-BE49-F238E27FC236}">
                  <a16:creationId xmlns:a16="http://schemas.microsoft.com/office/drawing/2014/main" id="{4A744F12-443A-0541-C50A-4B3DD1BD936D}"/>
                </a:ext>
              </a:extLst>
            </p:cNvPr>
            <p:cNvSpPr/>
            <p:nvPr/>
          </p:nvSpPr>
          <p:spPr>
            <a:xfrm>
              <a:off x="3105886" y="2589409"/>
              <a:ext cx="822938" cy="628741"/>
            </a:xfrm>
            <a:custGeom>
              <a:avLst/>
              <a:gdLst/>
              <a:ahLst/>
              <a:cxnLst/>
              <a:rect l="l" t="t" r="r" b="b"/>
              <a:pathLst>
                <a:path w="1057909" h="919479">
                  <a:moveTo>
                    <a:pt x="2260" y="393623"/>
                  </a:moveTo>
                  <a:lnTo>
                    <a:pt x="1587" y="391020"/>
                  </a:lnTo>
                  <a:lnTo>
                    <a:pt x="1231" y="389712"/>
                  </a:lnTo>
                  <a:lnTo>
                    <a:pt x="825" y="389826"/>
                  </a:lnTo>
                  <a:lnTo>
                    <a:pt x="0" y="390029"/>
                  </a:lnTo>
                  <a:lnTo>
                    <a:pt x="254" y="391312"/>
                  </a:lnTo>
                  <a:lnTo>
                    <a:pt x="736" y="393877"/>
                  </a:lnTo>
                  <a:lnTo>
                    <a:pt x="2260" y="393623"/>
                  </a:lnTo>
                  <a:close/>
                </a:path>
                <a:path w="1057909" h="919479">
                  <a:moveTo>
                    <a:pt x="36588" y="493674"/>
                  </a:moveTo>
                  <a:lnTo>
                    <a:pt x="34975" y="492925"/>
                  </a:lnTo>
                  <a:lnTo>
                    <a:pt x="36474" y="493661"/>
                  </a:lnTo>
                  <a:close/>
                </a:path>
                <a:path w="1057909" h="919479">
                  <a:moveTo>
                    <a:pt x="38811" y="496265"/>
                  </a:moveTo>
                  <a:lnTo>
                    <a:pt x="38658" y="493776"/>
                  </a:lnTo>
                  <a:lnTo>
                    <a:pt x="36588" y="493674"/>
                  </a:lnTo>
                  <a:lnTo>
                    <a:pt x="35623" y="497078"/>
                  </a:lnTo>
                  <a:lnTo>
                    <a:pt x="38811" y="496265"/>
                  </a:lnTo>
                  <a:close/>
                </a:path>
                <a:path w="1057909" h="919479">
                  <a:moveTo>
                    <a:pt x="44107" y="559600"/>
                  </a:moveTo>
                  <a:lnTo>
                    <a:pt x="41363" y="557403"/>
                  </a:lnTo>
                  <a:lnTo>
                    <a:pt x="41071" y="557771"/>
                  </a:lnTo>
                  <a:lnTo>
                    <a:pt x="40754" y="558126"/>
                  </a:lnTo>
                  <a:lnTo>
                    <a:pt x="40449" y="558495"/>
                  </a:lnTo>
                  <a:lnTo>
                    <a:pt x="41452" y="559155"/>
                  </a:lnTo>
                  <a:lnTo>
                    <a:pt x="43446" y="560501"/>
                  </a:lnTo>
                  <a:lnTo>
                    <a:pt x="43903" y="559892"/>
                  </a:lnTo>
                  <a:lnTo>
                    <a:pt x="44107" y="559600"/>
                  </a:lnTo>
                  <a:close/>
                </a:path>
                <a:path w="1057909" h="919479">
                  <a:moveTo>
                    <a:pt x="56299" y="565010"/>
                  </a:moveTo>
                  <a:lnTo>
                    <a:pt x="55994" y="564261"/>
                  </a:lnTo>
                  <a:lnTo>
                    <a:pt x="55841" y="563880"/>
                  </a:lnTo>
                  <a:lnTo>
                    <a:pt x="54800" y="563867"/>
                  </a:lnTo>
                  <a:lnTo>
                    <a:pt x="53555" y="563499"/>
                  </a:lnTo>
                  <a:lnTo>
                    <a:pt x="53835" y="564959"/>
                  </a:lnTo>
                  <a:lnTo>
                    <a:pt x="53822" y="565912"/>
                  </a:lnTo>
                  <a:lnTo>
                    <a:pt x="54254" y="566610"/>
                  </a:lnTo>
                  <a:lnTo>
                    <a:pt x="54483" y="566953"/>
                  </a:lnTo>
                  <a:lnTo>
                    <a:pt x="55499" y="566801"/>
                  </a:lnTo>
                  <a:lnTo>
                    <a:pt x="56159" y="566851"/>
                  </a:lnTo>
                  <a:lnTo>
                    <a:pt x="56121" y="565975"/>
                  </a:lnTo>
                  <a:lnTo>
                    <a:pt x="56299" y="565010"/>
                  </a:lnTo>
                  <a:close/>
                </a:path>
                <a:path w="1057909" h="919479">
                  <a:moveTo>
                    <a:pt x="60210" y="312229"/>
                  </a:moveTo>
                  <a:lnTo>
                    <a:pt x="59969" y="311619"/>
                  </a:lnTo>
                  <a:lnTo>
                    <a:pt x="59880" y="310781"/>
                  </a:lnTo>
                  <a:lnTo>
                    <a:pt x="58991" y="310146"/>
                  </a:lnTo>
                  <a:lnTo>
                    <a:pt x="58166" y="310400"/>
                  </a:lnTo>
                  <a:lnTo>
                    <a:pt x="57023" y="310400"/>
                  </a:lnTo>
                  <a:lnTo>
                    <a:pt x="57429" y="311505"/>
                  </a:lnTo>
                  <a:lnTo>
                    <a:pt x="57556" y="312635"/>
                  </a:lnTo>
                  <a:lnTo>
                    <a:pt x="58610" y="312813"/>
                  </a:lnTo>
                  <a:lnTo>
                    <a:pt x="59436" y="312407"/>
                  </a:lnTo>
                  <a:lnTo>
                    <a:pt x="60210" y="312229"/>
                  </a:lnTo>
                  <a:close/>
                </a:path>
                <a:path w="1057909" h="919479">
                  <a:moveTo>
                    <a:pt x="74942" y="271462"/>
                  </a:moveTo>
                  <a:lnTo>
                    <a:pt x="74218" y="270891"/>
                  </a:lnTo>
                  <a:lnTo>
                    <a:pt x="73456" y="271564"/>
                  </a:lnTo>
                  <a:lnTo>
                    <a:pt x="72796" y="272237"/>
                  </a:lnTo>
                  <a:lnTo>
                    <a:pt x="72123" y="272923"/>
                  </a:lnTo>
                  <a:lnTo>
                    <a:pt x="73380" y="273939"/>
                  </a:lnTo>
                  <a:lnTo>
                    <a:pt x="73914" y="273126"/>
                  </a:lnTo>
                  <a:lnTo>
                    <a:pt x="74447" y="272351"/>
                  </a:lnTo>
                  <a:lnTo>
                    <a:pt x="74942" y="271462"/>
                  </a:lnTo>
                  <a:close/>
                </a:path>
                <a:path w="1057909" h="919479">
                  <a:moveTo>
                    <a:pt x="141198" y="364705"/>
                  </a:moveTo>
                  <a:lnTo>
                    <a:pt x="139852" y="361861"/>
                  </a:lnTo>
                  <a:lnTo>
                    <a:pt x="139484" y="362064"/>
                  </a:lnTo>
                  <a:lnTo>
                    <a:pt x="139103" y="362254"/>
                  </a:lnTo>
                  <a:lnTo>
                    <a:pt x="138734" y="362458"/>
                  </a:lnTo>
                  <a:lnTo>
                    <a:pt x="139687" y="364312"/>
                  </a:lnTo>
                  <a:lnTo>
                    <a:pt x="140144" y="365239"/>
                  </a:lnTo>
                  <a:lnTo>
                    <a:pt x="140500" y="365074"/>
                  </a:lnTo>
                  <a:lnTo>
                    <a:pt x="140843" y="364883"/>
                  </a:lnTo>
                  <a:lnTo>
                    <a:pt x="141198" y="364705"/>
                  </a:lnTo>
                  <a:close/>
                </a:path>
                <a:path w="1057909" h="919479">
                  <a:moveTo>
                    <a:pt x="148374" y="25628"/>
                  </a:moveTo>
                  <a:lnTo>
                    <a:pt x="147955" y="24130"/>
                  </a:lnTo>
                  <a:lnTo>
                    <a:pt x="147523" y="22580"/>
                  </a:lnTo>
                  <a:lnTo>
                    <a:pt x="144284" y="22987"/>
                  </a:lnTo>
                  <a:lnTo>
                    <a:pt x="145656" y="24536"/>
                  </a:lnTo>
                  <a:lnTo>
                    <a:pt x="146481" y="25488"/>
                  </a:lnTo>
                  <a:lnTo>
                    <a:pt x="147345" y="26441"/>
                  </a:lnTo>
                  <a:lnTo>
                    <a:pt x="147675" y="26162"/>
                  </a:lnTo>
                  <a:lnTo>
                    <a:pt x="148031" y="25895"/>
                  </a:lnTo>
                  <a:lnTo>
                    <a:pt x="148374" y="25628"/>
                  </a:lnTo>
                  <a:close/>
                </a:path>
                <a:path w="1057909" h="919479">
                  <a:moveTo>
                    <a:pt x="158000" y="679043"/>
                  </a:moveTo>
                  <a:lnTo>
                    <a:pt x="157505" y="678865"/>
                  </a:lnTo>
                  <a:lnTo>
                    <a:pt x="156489" y="678472"/>
                  </a:lnTo>
                  <a:lnTo>
                    <a:pt x="154940" y="679323"/>
                  </a:lnTo>
                  <a:lnTo>
                    <a:pt x="154470" y="680440"/>
                  </a:lnTo>
                  <a:lnTo>
                    <a:pt x="156616" y="682764"/>
                  </a:lnTo>
                  <a:lnTo>
                    <a:pt x="157200" y="681164"/>
                  </a:lnTo>
                  <a:lnTo>
                    <a:pt x="158000" y="679043"/>
                  </a:lnTo>
                  <a:close/>
                </a:path>
                <a:path w="1057909" h="919479">
                  <a:moveTo>
                    <a:pt x="164350" y="342811"/>
                  </a:moveTo>
                  <a:lnTo>
                    <a:pt x="162306" y="339598"/>
                  </a:lnTo>
                  <a:lnTo>
                    <a:pt x="161848" y="339890"/>
                  </a:lnTo>
                  <a:lnTo>
                    <a:pt x="161391" y="340207"/>
                  </a:lnTo>
                  <a:lnTo>
                    <a:pt x="160947" y="340512"/>
                  </a:lnTo>
                  <a:lnTo>
                    <a:pt x="161213" y="341185"/>
                  </a:lnTo>
                  <a:lnTo>
                    <a:pt x="161404" y="341934"/>
                  </a:lnTo>
                  <a:lnTo>
                    <a:pt x="161823" y="342493"/>
                  </a:lnTo>
                  <a:lnTo>
                    <a:pt x="162204" y="342988"/>
                  </a:lnTo>
                  <a:lnTo>
                    <a:pt x="162877" y="343242"/>
                  </a:lnTo>
                  <a:lnTo>
                    <a:pt x="163410" y="343598"/>
                  </a:lnTo>
                  <a:lnTo>
                    <a:pt x="163728" y="343344"/>
                  </a:lnTo>
                  <a:lnTo>
                    <a:pt x="164033" y="343077"/>
                  </a:lnTo>
                  <a:lnTo>
                    <a:pt x="164350" y="342811"/>
                  </a:lnTo>
                  <a:close/>
                </a:path>
                <a:path w="1057909" h="919479">
                  <a:moveTo>
                    <a:pt x="168414" y="72021"/>
                  </a:moveTo>
                  <a:lnTo>
                    <a:pt x="167551" y="71958"/>
                  </a:lnTo>
                  <a:lnTo>
                    <a:pt x="167055" y="71920"/>
                  </a:lnTo>
                  <a:lnTo>
                    <a:pt x="166535" y="71894"/>
                  </a:lnTo>
                  <a:lnTo>
                    <a:pt x="166420" y="74383"/>
                  </a:lnTo>
                  <a:lnTo>
                    <a:pt x="166916" y="74333"/>
                  </a:lnTo>
                  <a:lnTo>
                    <a:pt x="167728" y="74472"/>
                  </a:lnTo>
                  <a:lnTo>
                    <a:pt x="167906" y="74231"/>
                  </a:lnTo>
                  <a:lnTo>
                    <a:pt x="168249" y="73660"/>
                  </a:lnTo>
                  <a:lnTo>
                    <a:pt x="168236" y="72910"/>
                  </a:lnTo>
                  <a:lnTo>
                    <a:pt x="168414" y="72021"/>
                  </a:lnTo>
                  <a:close/>
                </a:path>
                <a:path w="1057909" h="919479">
                  <a:moveTo>
                    <a:pt x="174434" y="729856"/>
                  </a:moveTo>
                  <a:lnTo>
                    <a:pt x="171704" y="728027"/>
                  </a:lnTo>
                  <a:lnTo>
                    <a:pt x="171399" y="728433"/>
                  </a:lnTo>
                  <a:lnTo>
                    <a:pt x="170776" y="729259"/>
                  </a:lnTo>
                  <a:lnTo>
                    <a:pt x="172847" y="730326"/>
                  </a:lnTo>
                  <a:lnTo>
                    <a:pt x="173888" y="730872"/>
                  </a:lnTo>
                  <a:lnTo>
                    <a:pt x="174244" y="730199"/>
                  </a:lnTo>
                  <a:lnTo>
                    <a:pt x="174434" y="729856"/>
                  </a:lnTo>
                  <a:close/>
                </a:path>
                <a:path w="1057909" h="919479">
                  <a:moveTo>
                    <a:pt x="174828" y="392341"/>
                  </a:moveTo>
                  <a:lnTo>
                    <a:pt x="173367" y="392087"/>
                  </a:lnTo>
                  <a:lnTo>
                    <a:pt x="173253" y="393065"/>
                  </a:lnTo>
                  <a:lnTo>
                    <a:pt x="173151" y="394055"/>
                  </a:lnTo>
                  <a:lnTo>
                    <a:pt x="173037" y="395033"/>
                  </a:lnTo>
                  <a:lnTo>
                    <a:pt x="174053" y="395224"/>
                  </a:lnTo>
                  <a:lnTo>
                    <a:pt x="174332" y="394258"/>
                  </a:lnTo>
                  <a:lnTo>
                    <a:pt x="174561" y="393306"/>
                  </a:lnTo>
                  <a:lnTo>
                    <a:pt x="174828" y="392341"/>
                  </a:lnTo>
                  <a:close/>
                </a:path>
                <a:path w="1057909" h="919479">
                  <a:moveTo>
                    <a:pt x="186436" y="166484"/>
                  </a:moveTo>
                  <a:lnTo>
                    <a:pt x="183375" y="167741"/>
                  </a:lnTo>
                  <a:lnTo>
                    <a:pt x="184264" y="168668"/>
                  </a:lnTo>
                  <a:lnTo>
                    <a:pt x="185648" y="170154"/>
                  </a:lnTo>
                  <a:lnTo>
                    <a:pt x="186182" y="168186"/>
                  </a:lnTo>
                  <a:lnTo>
                    <a:pt x="186436" y="166484"/>
                  </a:lnTo>
                  <a:close/>
                </a:path>
                <a:path w="1057909" h="919479">
                  <a:moveTo>
                    <a:pt x="195973" y="734898"/>
                  </a:moveTo>
                  <a:lnTo>
                    <a:pt x="195859" y="734047"/>
                  </a:lnTo>
                  <a:lnTo>
                    <a:pt x="195884" y="733183"/>
                  </a:lnTo>
                  <a:lnTo>
                    <a:pt x="194906" y="732955"/>
                  </a:lnTo>
                  <a:lnTo>
                    <a:pt x="194068" y="732993"/>
                  </a:lnTo>
                  <a:lnTo>
                    <a:pt x="193217" y="732980"/>
                  </a:lnTo>
                  <a:lnTo>
                    <a:pt x="193243" y="733590"/>
                  </a:lnTo>
                  <a:lnTo>
                    <a:pt x="193116" y="734695"/>
                  </a:lnTo>
                  <a:lnTo>
                    <a:pt x="193319" y="734745"/>
                  </a:lnTo>
                  <a:lnTo>
                    <a:pt x="194068" y="734987"/>
                  </a:lnTo>
                  <a:lnTo>
                    <a:pt x="194919" y="734872"/>
                  </a:lnTo>
                  <a:lnTo>
                    <a:pt x="195973" y="734898"/>
                  </a:lnTo>
                  <a:close/>
                </a:path>
                <a:path w="1057909" h="919479">
                  <a:moveTo>
                    <a:pt x="244348" y="85699"/>
                  </a:moveTo>
                  <a:lnTo>
                    <a:pt x="242608" y="83934"/>
                  </a:lnTo>
                  <a:lnTo>
                    <a:pt x="241719" y="83058"/>
                  </a:lnTo>
                  <a:lnTo>
                    <a:pt x="241350" y="83439"/>
                  </a:lnTo>
                  <a:lnTo>
                    <a:pt x="240982" y="83794"/>
                  </a:lnTo>
                  <a:lnTo>
                    <a:pt x="240626" y="84162"/>
                  </a:lnTo>
                  <a:lnTo>
                    <a:pt x="241503" y="85051"/>
                  </a:lnTo>
                  <a:lnTo>
                    <a:pt x="243268" y="86804"/>
                  </a:lnTo>
                  <a:lnTo>
                    <a:pt x="243992" y="86067"/>
                  </a:lnTo>
                  <a:lnTo>
                    <a:pt x="244348" y="85699"/>
                  </a:lnTo>
                  <a:close/>
                </a:path>
                <a:path w="1057909" h="919479">
                  <a:moveTo>
                    <a:pt x="260311" y="397078"/>
                  </a:moveTo>
                  <a:lnTo>
                    <a:pt x="258191" y="395439"/>
                  </a:lnTo>
                  <a:lnTo>
                    <a:pt x="258648" y="396887"/>
                  </a:lnTo>
                  <a:lnTo>
                    <a:pt x="259372" y="399249"/>
                  </a:lnTo>
                  <a:lnTo>
                    <a:pt x="260311" y="397078"/>
                  </a:lnTo>
                  <a:close/>
                </a:path>
                <a:path w="1057909" h="919479">
                  <a:moveTo>
                    <a:pt x="327507" y="293611"/>
                  </a:moveTo>
                  <a:lnTo>
                    <a:pt x="326491" y="292976"/>
                  </a:lnTo>
                  <a:lnTo>
                    <a:pt x="325437" y="292354"/>
                  </a:lnTo>
                  <a:lnTo>
                    <a:pt x="324408" y="291693"/>
                  </a:lnTo>
                  <a:lnTo>
                    <a:pt x="324078" y="292227"/>
                  </a:lnTo>
                  <a:lnTo>
                    <a:pt x="323723" y="292760"/>
                  </a:lnTo>
                  <a:lnTo>
                    <a:pt x="323392" y="293293"/>
                  </a:lnTo>
                  <a:lnTo>
                    <a:pt x="324573" y="293789"/>
                  </a:lnTo>
                  <a:lnTo>
                    <a:pt x="325729" y="294322"/>
                  </a:lnTo>
                  <a:lnTo>
                    <a:pt x="326898" y="294830"/>
                  </a:lnTo>
                  <a:lnTo>
                    <a:pt x="327317" y="294030"/>
                  </a:lnTo>
                  <a:lnTo>
                    <a:pt x="327507" y="293611"/>
                  </a:lnTo>
                  <a:close/>
                </a:path>
                <a:path w="1057909" h="919479">
                  <a:moveTo>
                    <a:pt x="349554" y="450100"/>
                  </a:moveTo>
                  <a:lnTo>
                    <a:pt x="348894" y="450189"/>
                  </a:lnTo>
                  <a:lnTo>
                    <a:pt x="348234" y="450265"/>
                  </a:lnTo>
                  <a:lnTo>
                    <a:pt x="347586" y="450354"/>
                  </a:lnTo>
                  <a:lnTo>
                    <a:pt x="348081" y="452399"/>
                  </a:lnTo>
                  <a:lnTo>
                    <a:pt x="348411" y="453402"/>
                  </a:lnTo>
                  <a:lnTo>
                    <a:pt x="349364" y="453339"/>
                  </a:lnTo>
                  <a:lnTo>
                    <a:pt x="349504" y="452221"/>
                  </a:lnTo>
                  <a:lnTo>
                    <a:pt x="349516" y="451154"/>
                  </a:lnTo>
                  <a:lnTo>
                    <a:pt x="349554" y="450100"/>
                  </a:lnTo>
                  <a:close/>
                </a:path>
                <a:path w="1057909" h="919479">
                  <a:moveTo>
                    <a:pt x="356273" y="456196"/>
                  </a:moveTo>
                  <a:lnTo>
                    <a:pt x="356108" y="455295"/>
                  </a:lnTo>
                  <a:lnTo>
                    <a:pt x="356133" y="454456"/>
                  </a:lnTo>
                  <a:lnTo>
                    <a:pt x="355942" y="454406"/>
                  </a:lnTo>
                  <a:lnTo>
                    <a:pt x="355295" y="454240"/>
                  </a:lnTo>
                  <a:lnTo>
                    <a:pt x="354545" y="454215"/>
                  </a:lnTo>
                  <a:lnTo>
                    <a:pt x="353936" y="454431"/>
                  </a:lnTo>
                  <a:lnTo>
                    <a:pt x="353644" y="454520"/>
                  </a:lnTo>
                  <a:lnTo>
                    <a:pt x="353631" y="455307"/>
                  </a:lnTo>
                  <a:lnTo>
                    <a:pt x="353479" y="455790"/>
                  </a:lnTo>
                  <a:lnTo>
                    <a:pt x="354304" y="455904"/>
                  </a:lnTo>
                  <a:lnTo>
                    <a:pt x="355117" y="456031"/>
                  </a:lnTo>
                  <a:lnTo>
                    <a:pt x="356273" y="456196"/>
                  </a:lnTo>
                  <a:close/>
                </a:path>
                <a:path w="1057909" h="919479">
                  <a:moveTo>
                    <a:pt x="358749" y="187375"/>
                  </a:moveTo>
                  <a:lnTo>
                    <a:pt x="356222" y="187375"/>
                  </a:lnTo>
                  <a:lnTo>
                    <a:pt x="354939" y="187363"/>
                  </a:lnTo>
                  <a:lnTo>
                    <a:pt x="354914" y="187731"/>
                  </a:lnTo>
                  <a:lnTo>
                    <a:pt x="354888" y="188099"/>
                  </a:lnTo>
                  <a:lnTo>
                    <a:pt x="354876" y="188480"/>
                  </a:lnTo>
                  <a:lnTo>
                    <a:pt x="356146" y="188633"/>
                  </a:lnTo>
                  <a:lnTo>
                    <a:pt x="357416" y="188798"/>
                  </a:lnTo>
                  <a:lnTo>
                    <a:pt x="358673" y="188963"/>
                  </a:lnTo>
                  <a:lnTo>
                    <a:pt x="358711" y="188429"/>
                  </a:lnTo>
                  <a:lnTo>
                    <a:pt x="358724" y="187909"/>
                  </a:lnTo>
                  <a:lnTo>
                    <a:pt x="358749" y="187375"/>
                  </a:lnTo>
                  <a:close/>
                </a:path>
                <a:path w="1057909" h="919479">
                  <a:moveTo>
                    <a:pt x="358902" y="886815"/>
                  </a:moveTo>
                  <a:lnTo>
                    <a:pt x="358457" y="886764"/>
                  </a:lnTo>
                  <a:lnTo>
                    <a:pt x="358000" y="886701"/>
                  </a:lnTo>
                  <a:lnTo>
                    <a:pt x="357517" y="886650"/>
                  </a:lnTo>
                  <a:lnTo>
                    <a:pt x="357149" y="890066"/>
                  </a:lnTo>
                  <a:lnTo>
                    <a:pt x="358419" y="890193"/>
                  </a:lnTo>
                  <a:lnTo>
                    <a:pt x="358571" y="889063"/>
                  </a:lnTo>
                  <a:lnTo>
                    <a:pt x="358749" y="887945"/>
                  </a:lnTo>
                  <a:lnTo>
                    <a:pt x="358902" y="886815"/>
                  </a:lnTo>
                  <a:close/>
                </a:path>
                <a:path w="1057909" h="919479">
                  <a:moveTo>
                    <a:pt x="365658" y="305854"/>
                  </a:moveTo>
                  <a:lnTo>
                    <a:pt x="364274" y="306031"/>
                  </a:lnTo>
                  <a:lnTo>
                    <a:pt x="363448" y="306031"/>
                  </a:lnTo>
                  <a:lnTo>
                    <a:pt x="362750" y="306349"/>
                  </a:lnTo>
                  <a:lnTo>
                    <a:pt x="362559" y="306425"/>
                  </a:lnTo>
                  <a:lnTo>
                    <a:pt x="362673" y="307898"/>
                  </a:lnTo>
                  <a:lnTo>
                    <a:pt x="363537" y="308457"/>
                  </a:lnTo>
                  <a:lnTo>
                    <a:pt x="364502" y="308444"/>
                  </a:lnTo>
                  <a:lnTo>
                    <a:pt x="365074" y="308140"/>
                  </a:lnTo>
                  <a:lnTo>
                    <a:pt x="365417" y="307975"/>
                  </a:lnTo>
                  <a:lnTo>
                    <a:pt x="365379" y="307022"/>
                  </a:lnTo>
                  <a:lnTo>
                    <a:pt x="365658" y="305854"/>
                  </a:lnTo>
                  <a:close/>
                </a:path>
                <a:path w="1057909" h="919479">
                  <a:moveTo>
                    <a:pt x="373761" y="92405"/>
                  </a:moveTo>
                  <a:lnTo>
                    <a:pt x="372948" y="91338"/>
                  </a:lnTo>
                  <a:lnTo>
                    <a:pt x="371360" y="89179"/>
                  </a:lnTo>
                  <a:lnTo>
                    <a:pt x="370776" y="89611"/>
                  </a:lnTo>
                  <a:lnTo>
                    <a:pt x="370459" y="89814"/>
                  </a:lnTo>
                  <a:lnTo>
                    <a:pt x="371741" y="91986"/>
                  </a:lnTo>
                  <a:lnTo>
                    <a:pt x="372376" y="93078"/>
                  </a:lnTo>
                  <a:lnTo>
                    <a:pt x="373303" y="92633"/>
                  </a:lnTo>
                  <a:lnTo>
                    <a:pt x="373761" y="92405"/>
                  </a:lnTo>
                  <a:close/>
                </a:path>
                <a:path w="1057909" h="919479">
                  <a:moveTo>
                    <a:pt x="384505" y="889952"/>
                  </a:moveTo>
                  <a:lnTo>
                    <a:pt x="384467" y="889254"/>
                  </a:lnTo>
                  <a:lnTo>
                    <a:pt x="384149" y="888517"/>
                  </a:lnTo>
                  <a:lnTo>
                    <a:pt x="383298" y="888682"/>
                  </a:lnTo>
                  <a:lnTo>
                    <a:pt x="382422" y="888695"/>
                  </a:lnTo>
                  <a:lnTo>
                    <a:pt x="382714" y="889584"/>
                  </a:lnTo>
                  <a:lnTo>
                    <a:pt x="382778" y="890244"/>
                  </a:lnTo>
                  <a:lnTo>
                    <a:pt x="383133" y="890765"/>
                  </a:lnTo>
                  <a:lnTo>
                    <a:pt x="383247" y="890930"/>
                  </a:lnTo>
                  <a:lnTo>
                    <a:pt x="384429" y="890689"/>
                  </a:lnTo>
                  <a:lnTo>
                    <a:pt x="384505" y="889952"/>
                  </a:lnTo>
                  <a:close/>
                </a:path>
                <a:path w="1057909" h="919479">
                  <a:moveTo>
                    <a:pt x="396392" y="637413"/>
                  </a:moveTo>
                  <a:lnTo>
                    <a:pt x="395884" y="636778"/>
                  </a:lnTo>
                  <a:lnTo>
                    <a:pt x="395490" y="636028"/>
                  </a:lnTo>
                  <a:lnTo>
                    <a:pt x="394855" y="635571"/>
                  </a:lnTo>
                  <a:lnTo>
                    <a:pt x="394373" y="635215"/>
                  </a:lnTo>
                  <a:lnTo>
                    <a:pt x="393636" y="635254"/>
                  </a:lnTo>
                  <a:lnTo>
                    <a:pt x="392988" y="635101"/>
                  </a:lnTo>
                  <a:lnTo>
                    <a:pt x="392938" y="635787"/>
                  </a:lnTo>
                  <a:lnTo>
                    <a:pt x="392684" y="636587"/>
                  </a:lnTo>
                  <a:lnTo>
                    <a:pt x="393153" y="637552"/>
                  </a:lnTo>
                  <a:lnTo>
                    <a:pt x="393992" y="637705"/>
                  </a:lnTo>
                  <a:lnTo>
                    <a:pt x="394563" y="637997"/>
                  </a:lnTo>
                  <a:lnTo>
                    <a:pt x="395173" y="637794"/>
                  </a:lnTo>
                  <a:lnTo>
                    <a:pt x="395795" y="637616"/>
                  </a:lnTo>
                  <a:lnTo>
                    <a:pt x="396392" y="637413"/>
                  </a:lnTo>
                  <a:close/>
                </a:path>
                <a:path w="1057909" h="919479">
                  <a:moveTo>
                    <a:pt x="404558" y="448132"/>
                  </a:moveTo>
                  <a:lnTo>
                    <a:pt x="402234" y="446659"/>
                  </a:lnTo>
                  <a:lnTo>
                    <a:pt x="401993" y="446951"/>
                  </a:lnTo>
                  <a:lnTo>
                    <a:pt x="401764" y="447268"/>
                  </a:lnTo>
                  <a:lnTo>
                    <a:pt x="401523" y="447560"/>
                  </a:lnTo>
                  <a:lnTo>
                    <a:pt x="402272" y="448170"/>
                  </a:lnTo>
                  <a:lnTo>
                    <a:pt x="403009" y="448779"/>
                  </a:lnTo>
                  <a:lnTo>
                    <a:pt x="403758" y="449364"/>
                  </a:lnTo>
                  <a:lnTo>
                    <a:pt x="404025" y="448957"/>
                  </a:lnTo>
                  <a:lnTo>
                    <a:pt x="404558" y="448132"/>
                  </a:lnTo>
                  <a:close/>
                </a:path>
                <a:path w="1057909" h="919479">
                  <a:moveTo>
                    <a:pt x="410438" y="477685"/>
                  </a:moveTo>
                  <a:lnTo>
                    <a:pt x="409740" y="476300"/>
                  </a:lnTo>
                  <a:lnTo>
                    <a:pt x="409422" y="475437"/>
                  </a:lnTo>
                  <a:lnTo>
                    <a:pt x="408889" y="474713"/>
                  </a:lnTo>
                  <a:lnTo>
                    <a:pt x="408660" y="474408"/>
                  </a:lnTo>
                  <a:lnTo>
                    <a:pt x="407987" y="474408"/>
                  </a:lnTo>
                  <a:lnTo>
                    <a:pt x="407212" y="474179"/>
                  </a:lnTo>
                  <a:lnTo>
                    <a:pt x="406552" y="476504"/>
                  </a:lnTo>
                  <a:lnTo>
                    <a:pt x="407581" y="477240"/>
                  </a:lnTo>
                  <a:lnTo>
                    <a:pt x="410438" y="477685"/>
                  </a:lnTo>
                  <a:close/>
                </a:path>
                <a:path w="1057909" h="919479">
                  <a:moveTo>
                    <a:pt x="420027" y="886498"/>
                  </a:moveTo>
                  <a:lnTo>
                    <a:pt x="417931" y="884567"/>
                  </a:lnTo>
                  <a:lnTo>
                    <a:pt x="417855" y="886625"/>
                  </a:lnTo>
                  <a:lnTo>
                    <a:pt x="417791" y="887869"/>
                  </a:lnTo>
                  <a:lnTo>
                    <a:pt x="417728" y="889101"/>
                  </a:lnTo>
                  <a:lnTo>
                    <a:pt x="419849" y="887780"/>
                  </a:lnTo>
                  <a:lnTo>
                    <a:pt x="420027" y="886498"/>
                  </a:lnTo>
                  <a:close/>
                </a:path>
                <a:path w="1057909" h="919479">
                  <a:moveTo>
                    <a:pt x="426618" y="58572"/>
                  </a:moveTo>
                  <a:lnTo>
                    <a:pt x="423837" y="58547"/>
                  </a:lnTo>
                  <a:lnTo>
                    <a:pt x="422795" y="59182"/>
                  </a:lnTo>
                  <a:lnTo>
                    <a:pt x="422871" y="61404"/>
                  </a:lnTo>
                  <a:lnTo>
                    <a:pt x="423291" y="61683"/>
                  </a:lnTo>
                  <a:lnTo>
                    <a:pt x="423710" y="62217"/>
                  </a:lnTo>
                  <a:lnTo>
                    <a:pt x="426618" y="58572"/>
                  </a:lnTo>
                  <a:close/>
                </a:path>
                <a:path w="1057909" h="919479">
                  <a:moveTo>
                    <a:pt x="432600" y="369735"/>
                  </a:moveTo>
                  <a:lnTo>
                    <a:pt x="431939" y="368998"/>
                  </a:lnTo>
                  <a:lnTo>
                    <a:pt x="431622" y="368592"/>
                  </a:lnTo>
                  <a:lnTo>
                    <a:pt x="430847" y="369227"/>
                  </a:lnTo>
                  <a:lnTo>
                    <a:pt x="430085" y="369874"/>
                  </a:lnTo>
                  <a:lnTo>
                    <a:pt x="429323" y="370509"/>
                  </a:lnTo>
                  <a:lnTo>
                    <a:pt x="430352" y="371665"/>
                  </a:lnTo>
                  <a:lnTo>
                    <a:pt x="431101" y="371043"/>
                  </a:lnTo>
                  <a:lnTo>
                    <a:pt x="431863" y="370459"/>
                  </a:lnTo>
                  <a:lnTo>
                    <a:pt x="432600" y="369735"/>
                  </a:lnTo>
                  <a:close/>
                </a:path>
                <a:path w="1057909" h="919479">
                  <a:moveTo>
                    <a:pt x="439407" y="911720"/>
                  </a:moveTo>
                  <a:lnTo>
                    <a:pt x="436676" y="907084"/>
                  </a:lnTo>
                  <a:lnTo>
                    <a:pt x="435737" y="909320"/>
                  </a:lnTo>
                  <a:lnTo>
                    <a:pt x="435787" y="910971"/>
                  </a:lnTo>
                  <a:lnTo>
                    <a:pt x="439407" y="911720"/>
                  </a:lnTo>
                  <a:close/>
                </a:path>
                <a:path w="1057909" h="919479">
                  <a:moveTo>
                    <a:pt x="443357" y="735037"/>
                  </a:moveTo>
                  <a:lnTo>
                    <a:pt x="442925" y="734047"/>
                  </a:lnTo>
                  <a:lnTo>
                    <a:pt x="442518" y="733044"/>
                  </a:lnTo>
                  <a:lnTo>
                    <a:pt x="441985" y="732091"/>
                  </a:lnTo>
                  <a:lnTo>
                    <a:pt x="440588" y="732561"/>
                  </a:lnTo>
                  <a:lnTo>
                    <a:pt x="440855" y="733704"/>
                  </a:lnTo>
                  <a:lnTo>
                    <a:pt x="441236" y="734707"/>
                  </a:lnTo>
                  <a:lnTo>
                    <a:pt x="441591" y="735723"/>
                  </a:lnTo>
                  <a:lnTo>
                    <a:pt x="443357" y="735037"/>
                  </a:lnTo>
                  <a:close/>
                </a:path>
                <a:path w="1057909" h="919479">
                  <a:moveTo>
                    <a:pt x="459384" y="240715"/>
                  </a:moveTo>
                  <a:lnTo>
                    <a:pt x="458609" y="239661"/>
                  </a:lnTo>
                  <a:lnTo>
                    <a:pt x="457885" y="238620"/>
                  </a:lnTo>
                  <a:lnTo>
                    <a:pt x="457111" y="237566"/>
                  </a:lnTo>
                  <a:lnTo>
                    <a:pt x="456869" y="237693"/>
                  </a:lnTo>
                  <a:lnTo>
                    <a:pt x="456653" y="237832"/>
                  </a:lnTo>
                  <a:lnTo>
                    <a:pt x="456412" y="237959"/>
                  </a:lnTo>
                  <a:lnTo>
                    <a:pt x="456692" y="238633"/>
                  </a:lnTo>
                  <a:lnTo>
                    <a:pt x="456819" y="239356"/>
                  </a:lnTo>
                  <a:lnTo>
                    <a:pt x="457200" y="239928"/>
                  </a:lnTo>
                  <a:lnTo>
                    <a:pt x="457593" y="240487"/>
                  </a:lnTo>
                  <a:lnTo>
                    <a:pt x="458177" y="240868"/>
                  </a:lnTo>
                  <a:lnTo>
                    <a:pt x="458660" y="241338"/>
                  </a:lnTo>
                  <a:lnTo>
                    <a:pt x="458901" y="241122"/>
                  </a:lnTo>
                  <a:lnTo>
                    <a:pt x="459143" y="240931"/>
                  </a:lnTo>
                  <a:lnTo>
                    <a:pt x="459384" y="240715"/>
                  </a:lnTo>
                  <a:close/>
                </a:path>
                <a:path w="1057909" h="919479">
                  <a:moveTo>
                    <a:pt x="466737" y="160096"/>
                  </a:moveTo>
                  <a:lnTo>
                    <a:pt x="465785" y="160489"/>
                  </a:lnTo>
                  <a:lnTo>
                    <a:pt x="464832" y="160896"/>
                  </a:lnTo>
                  <a:lnTo>
                    <a:pt x="463880" y="161290"/>
                  </a:lnTo>
                  <a:lnTo>
                    <a:pt x="464121" y="161709"/>
                  </a:lnTo>
                  <a:lnTo>
                    <a:pt x="464350" y="162102"/>
                  </a:lnTo>
                  <a:lnTo>
                    <a:pt x="464604" y="162483"/>
                  </a:lnTo>
                  <a:lnTo>
                    <a:pt x="465074" y="162280"/>
                  </a:lnTo>
                  <a:lnTo>
                    <a:pt x="465670" y="162191"/>
                  </a:lnTo>
                  <a:lnTo>
                    <a:pt x="466331" y="161353"/>
                  </a:lnTo>
                  <a:lnTo>
                    <a:pt x="466496" y="160693"/>
                  </a:lnTo>
                  <a:lnTo>
                    <a:pt x="466737" y="160096"/>
                  </a:lnTo>
                  <a:close/>
                </a:path>
                <a:path w="1057909" h="919479">
                  <a:moveTo>
                    <a:pt x="543750" y="917079"/>
                  </a:moveTo>
                  <a:lnTo>
                    <a:pt x="542912" y="916660"/>
                  </a:lnTo>
                  <a:lnTo>
                    <a:pt x="542391" y="917346"/>
                  </a:lnTo>
                  <a:lnTo>
                    <a:pt x="541985" y="918044"/>
                  </a:lnTo>
                  <a:lnTo>
                    <a:pt x="541566" y="918705"/>
                  </a:lnTo>
                  <a:lnTo>
                    <a:pt x="542391" y="919187"/>
                  </a:lnTo>
                  <a:lnTo>
                    <a:pt x="542798" y="919403"/>
                  </a:lnTo>
                  <a:lnTo>
                    <a:pt x="543140" y="918654"/>
                  </a:lnTo>
                  <a:lnTo>
                    <a:pt x="543483" y="917917"/>
                  </a:lnTo>
                  <a:lnTo>
                    <a:pt x="543750" y="917143"/>
                  </a:lnTo>
                  <a:close/>
                </a:path>
                <a:path w="1057909" h="919479">
                  <a:moveTo>
                    <a:pt x="557860" y="155206"/>
                  </a:moveTo>
                  <a:lnTo>
                    <a:pt x="556361" y="154711"/>
                  </a:lnTo>
                  <a:lnTo>
                    <a:pt x="554850" y="154178"/>
                  </a:lnTo>
                  <a:lnTo>
                    <a:pt x="553021" y="153568"/>
                  </a:lnTo>
                  <a:lnTo>
                    <a:pt x="553631" y="157353"/>
                  </a:lnTo>
                  <a:lnTo>
                    <a:pt x="555777" y="156349"/>
                  </a:lnTo>
                  <a:lnTo>
                    <a:pt x="557860" y="155206"/>
                  </a:lnTo>
                  <a:close/>
                </a:path>
                <a:path w="1057909" h="919479">
                  <a:moveTo>
                    <a:pt x="557898" y="1752"/>
                  </a:moveTo>
                  <a:lnTo>
                    <a:pt x="557606" y="889"/>
                  </a:lnTo>
                  <a:lnTo>
                    <a:pt x="557441" y="0"/>
                  </a:lnTo>
                  <a:lnTo>
                    <a:pt x="556463" y="482"/>
                  </a:lnTo>
                  <a:lnTo>
                    <a:pt x="555637" y="762"/>
                  </a:lnTo>
                  <a:lnTo>
                    <a:pt x="554964" y="1231"/>
                  </a:lnTo>
                  <a:lnTo>
                    <a:pt x="554837" y="1333"/>
                  </a:lnTo>
                  <a:lnTo>
                    <a:pt x="555244" y="2171"/>
                  </a:lnTo>
                  <a:lnTo>
                    <a:pt x="555409" y="2654"/>
                  </a:lnTo>
                  <a:lnTo>
                    <a:pt x="556183" y="2413"/>
                  </a:lnTo>
                  <a:lnTo>
                    <a:pt x="557022" y="2235"/>
                  </a:lnTo>
                  <a:lnTo>
                    <a:pt x="557898" y="1752"/>
                  </a:lnTo>
                  <a:close/>
                </a:path>
                <a:path w="1057909" h="919479">
                  <a:moveTo>
                    <a:pt x="558546" y="262826"/>
                  </a:moveTo>
                  <a:lnTo>
                    <a:pt x="557720" y="262712"/>
                  </a:lnTo>
                  <a:lnTo>
                    <a:pt x="556056" y="262483"/>
                  </a:lnTo>
                  <a:lnTo>
                    <a:pt x="555955" y="262966"/>
                  </a:lnTo>
                  <a:lnTo>
                    <a:pt x="555853" y="263423"/>
                  </a:lnTo>
                  <a:lnTo>
                    <a:pt x="555764" y="263906"/>
                  </a:lnTo>
                  <a:lnTo>
                    <a:pt x="556691" y="263906"/>
                  </a:lnTo>
                  <a:lnTo>
                    <a:pt x="557593" y="263880"/>
                  </a:lnTo>
                  <a:lnTo>
                    <a:pt x="558507" y="263880"/>
                  </a:lnTo>
                  <a:lnTo>
                    <a:pt x="558520" y="263512"/>
                  </a:lnTo>
                  <a:lnTo>
                    <a:pt x="558533" y="263169"/>
                  </a:lnTo>
                  <a:lnTo>
                    <a:pt x="558546" y="262826"/>
                  </a:lnTo>
                  <a:close/>
                </a:path>
                <a:path w="1057909" h="919479">
                  <a:moveTo>
                    <a:pt x="581228" y="187642"/>
                  </a:moveTo>
                  <a:lnTo>
                    <a:pt x="580898" y="187579"/>
                  </a:lnTo>
                  <a:lnTo>
                    <a:pt x="580542" y="187540"/>
                  </a:lnTo>
                  <a:lnTo>
                    <a:pt x="580186" y="187477"/>
                  </a:lnTo>
                  <a:lnTo>
                    <a:pt x="579958" y="188899"/>
                  </a:lnTo>
                  <a:lnTo>
                    <a:pt x="579755" y="190322"/>
                  </a:lnTo>
                  <a:lnTo>
                    <a:pt x="579513" y="191719"/>
                  </a:lnTo>
                  <a:lnTo>
                    <a:pt x="580250" y="191833"/>
                  </a:lnTo>
                  <a:lnTo>
                    <a:pt x="580618" y="191909"/>
                  </a:lnTo>
                  <a:lnTo>
                    <a:pt x="581228" y="187642"/>
                  </a:lnTo>
                  <a:close/>
                </a:path>
                <a:path w="1057909" h="919479">
                  <a:moveTo>
                    <a:pt x="588073" y="712939"/>
                  </a:moveTo>
                  <a:lnTo>
                    <a:pt x="586879" y="712597"/>
                  </a:lnTo>
                  <a:lnTo>
                    <a:pt x="584492" y="711923"/>
                  </a:lnTo>
                  <a:lnTo>
                    <a:pt x="584377" y="712317"/>
                  </a:lnTo>
                  <a:lnTo>
                    <a:pt x="584161" y="713130"/>
                  </a:lnTo>
                  <a:lnTo>
                    <a:pt x="587768" y="714019"/>
                  </a:lnTo>
                  <a:lnTo>
                    <a:pt x="588073" y="712939"/>
                  </a:lnTo>
                  <a:close/>
                </a:path>
                <a:path w="1057909" h="919479">
                  <a:moveTo>
                    <a:pt x="588289" y="724535"/>
                  </a:moveTo>
                  <a:lnTo>
                    <a:pt x="588073" y="723658"/>
                  </a:lnTo>
                  <a:lnTo>
                    <a:pt x="588073" y="722566"/>
                  </a:lnTo>
                  <a:lnTo>
                    <a:pt x="587184" y="722985"/>
                  </a:lnTo>
                  <a:lnTo>
                    <a:pt x="586473" y="723163"/>
                  </a:lnTo>
                  <a:lnTo>
                    <a:pt x="586066" y="723595"/>
                  </a:lnTo>
                  <a:lnTo>
                    <a:pt x="585825" y="723836"/>
                  </a:lnTo>
                  <a:lnTo>
                    <a:pt x="586066" y="724535"/>
                  </a:lnTo>
                  <a:lnTo>
                    <a:pt x="586105" y="725030"/>
                  </a:lnTo>
                  <a:lnTo>
                    <a:pt x="586765" y="724941"/>
                  </a:lnTo>
                  <a:lnTo>
                    <a:pt x="587514" y="724992"/>
                  </a:lnTo>
                  <a:lnTo>
                    <a:pt x="588048" y="724662"/>
                  </a:lnTo>
                  <a:lnTo>
                    <a:pt x="588289" y="724535"/>
                  </a:lnTo>
                  <a:close/>
                </a:path>
                <a:path w="1057909" h="919479">
                  <a:moveTo>
                    <a:pt x="629500" y="500545"/>
                  </a:moveTo>
                  <a:lnTo>
                    <a:pt x="629031" y="499478"/>
                  </a:lnTo>
                  <a:lnTo>
                    <a:pt x="628840" y="498462"/>
                  </a:lnTo>
                  <a:lnTo>
                    <a:pt x="628510" y="498424"/>
                  </a:lnTo>
                  <a:lnTo>
                    <a:pt x="627735" y="498309"/>
                  </a:lnTo>
                  <a:lnTo>
                    <a:pt x="626846" y="498551"/>
                  </a:lnTo>
                  <a:lnTo>
                    <a:pt x="626110" y="498881"/>
                  </a:lnTo>
                  <a:lnTo>
                    <a:pt x="625957" y="498957"/>
                  </a:lnTo>
                  <a:lnTo>
                    <a:pt x="626173" y="500545"/>
                  </a:lnTo>
                  <a:lnTo>
                    <a:pt x="626465" y="500621"/>
                  </a:lnTo>
                  <a:lnTo>
                    <a:pt x="627227" y="500837"/>
                  </a:lnTo>
                  <a:lnTo>
                    <a:pt x="628103" y="500621"/>
                  </a:lnTo>
                  <a:lnTo>
                    <a:pt x="629500" y="500545"/>
                  </a:lnTo>
                  <a:close/>
                </a:path>
                <a:path w="1057909" h="919479">
                  <a:moveTo>
                    <a:pt x="639635" y="786511"/>
                  </a:moveTo>
                  <a:lnTo>
                    <a:pt x="638124" y="783272"/>
                  </a:lnTo>
                  <a:lnTo>
                    <a:pt x="636676" y="783450"/>
                  </a:lnTo>
                  <a:lnTo>
                    <a:pt x="633755" y="784656"/>
                  </a:lnTo>
                  <a:lnTo>
                    <a:pt x="637400" y="785812"/>
                  </a:lnTo>
                  <a:lnTo>
                    <a:pt x="639635" y="786511"/>
                  </a:lnTo>
                  <a:close/>
                </a:path>
                <a:path w="1057909" h="919479">
                  <a:moveTo>
                    <a:pt x="662559" y="752373"/>
                  </a:moveTo>
                  <a:lnTo>
                    <a:pt x="662393" y="751459"/>
                  </a:lnTo>
                  <a:lnTo>
                    <a:pt x="662520" y="750049"/>
                  </a:lnTo>
                  <a:lnTo>
                    <a:pt x="661289" y="750722"/>
                  </a:lnTo>
                  <a:lnTo>
                    <a:pt x="660552" y="750938"/>
                  </a:lnTo>
                  <a:lnTo>
                    <a:pt x="660158" y="751408"/>
                  </a:lnTo>
                  <a:lnTo>
                    <a:pt x="659930" y="751725"/>
                  </a:lnTo>
                  <a:lnTo>
                    <a:pt x="660196" y="752436"/>
                  </a:lnTo>
                  <a:lnTo>
                    <a:pt x="660222" y="752983"/>
                  </a:lnTo>
                  <a:lnTo>
                    <a:pt x="660895" y="752906"/>
                  </a:lnTo>
                  <a:lnTo>
                    <a:pt x="661784" y="753046"/>
                  </a:lnTo>
                  <a:lnTo>
                    <a:pt x="662559" y="752373"/>
                  </a:lnTo>
                  <a:close/>
                </a:path>
                <a:path w="1057909" h="919479">
                  <a:moveTo>
                    <a:pt x="681723" y="869924"/>
                  </a:moveTo>
                  <a:lnTo>
                    <a:pt x="680897" y="868819"/>
                  </a:lnTo>
                  <a:lnTo>
                    <a:pt x="680059" y="867714"/>
                  </a:lnTo>
                  <a:lnTo>
                    <a:pt x="679234" y="866609"/>
                  </a:lnTo>
                  <a:lnTo>
                    <a:pt x="678624" y="867067"/>
                  </a:lnTo>
                  <a:lnTo>
                    <a:pt x="678319" y="867308"/>
                  </a:lnTo>
                  <a:lnTo>
                    <a:pt x="679183" y="868438"/>
                  </a:lnTo>
                  <a:lnTo>
                    <a:pt x="679996" y="869543"/>
                  </a:lnTo>
                  <a:lnTo>
                    <a:pt x="680821" y="870648"/>
                  </a:lnTo>
                  <a:lnTo>
                    <a:pt x="681126" y="870419"/>
                  </a:lnTo>
                  <a:lnTo>
                    <a:pt x="681431" y="870191"/>
                  </a:lnTo>
                  <a:lnTo>
                    <a:pt x="681723" y="869924"/>
                  </a:lnTo>
                  <a:close/>
                </a:path>
                <a:path w="1057909" h="919479">
                  <a:moveTo>
                    <a:pt x="697026" y="265607"/>
                  </a:moveTo>
                  <a:lnTo>
                    <a:pt x="695820" y="264909"/>
                  </a:lnTo>
                  <a:lnTo>
                    <a:pt x="694880" y="264922"/>
                  </a:lnTo>
                  <a:lnTo>
                    <a:pt x="694118" y="265315"/>
                  </a:lnTo>
                  <a:lnTo>
                    <a:pt x="693572" y="265620"/>
                  </a:lnTo>
                  <a:lnTo>
                    <a:pt x="693242" y="266369"/>
                  </a:lnTo>
                  <a:lnTo>
                    <a:pt x="692797" y="266915"/>
                  </a:lnTo>
                  <a:lnTo>
                    <a:pt x="692975" y="267169"/>
                  </a:lnTo>
                  <a:lnTo>
                    <a:pt x="693191" y="267436"/>
                  </a:lnTo>
                  <a:lnTo>
                    <a:pt x="693369" y="267690"/>
                  </a:lnTo>
                  <a:lnTo>
                    <a:pt x="695820" y="266306"/>
                  </a:lnTo>
                  <a:lnTo>
                    <a:pt x="697026" y="265607"/>
                  </a:lnTo>
                  <a:close/>
                </a:path>
                <a:path w="1057909" h="919479">
                  <a:moveTo>
                    <a:pt x="704049" y="708609"/>
                  </a:moveTo>
                  <a:lnTo>
                    <a:pt x="703351" y="707212"/>
                  </a:lnTo>
                  <a:lnTo>
                    <a:pt x="701979" y="704367"/>
                  </a:lnTo>
                  <a:lnTo>
                    <a:pt x="701027" y="704850"/>
                  </a:lnTo>
                  <a:lnTo>
                    <a:pt x="700557" y="705065"/>
                  </a:lnTo>
                  <a:lnTo>
                    <a:pt x="701395" y="706437"/>
                  </a:lnTo>
                  <a:lnTo>
                    <a:pt x="702246" y="707796"/>
                  </a:lnTo>
                  <a:lnTo>
                    <a:pt x="703059" y="709168"/>
                  </a:lnTo>
                  <a:lnTo>
                    <a:pt x="703402" y="708977"/>
                  </a:lnTo>
                  <a:lnTo>
                    <a:pt x="703719" y="708812"/>
                  </a:lnTo>
                  <a:lnTo>
                    <a:pt x="704049" y="708609"/>
                  </a:lnTo>
                  <a:close/>
                </a:path>
                <a:path w="1057909" h="919479">
                  <a:moveTo>
                    <a:pt x="721258" y="26644"/>
                  </a:moveTo>
                  <a:lnTo>
                    <a:pt x="718896" y="26149"/>
                  </a:lnTo>
                  <a:lnTo>
                    <a:pt x="717715" y="25869"/>
                  </a:lnTo>
                  <a:lnTo>
                    <a:pt x="717626" y="26314"/>
                  </a:lnTo>
                  <a:lnTo>
                    <a:pt x="717537" y="26746"/>
                  </a:lnTo>
                  <a:lnTo>
                    <a:pt x="717435" y="27178"/>
                  </a:lnTo>
                  <a:lnTo>
                    <a:pt x="718629" y="27381"/>
                  </a:lnTo>
                  <a:lnTo>
                    <a:pt x="721017" y="27787"/>
                  </a:lnTo>
                  <a:lnTo>
                    <a:pt x="721093" y="27419"/>
                  </a:lnTo>
                  <a:lnTo>
                    <a:pt x="721169" y="27025"/>
                  </a:lnTo>
                  <a:lnTo>
                    <a:pt x="721258" y="26644"/>
                  </a:lnTo>
                  <a:close/>
                </a:path>
                <a:path w="1057909" h="919479">
                  <a:moveTo>
                    <a:pt x="735368" y="467893"/>
                  </a:moveTo>
                  <a:lnTo>
                    <a:pt x="734555" y="467245"/>
                  </a:lnTo>
                  <a:lnTo>
                    <a:pt x="732967" y="465975"/>
                  </a:lnTo>
                  <a:lnTo>
                    <a:pt x="732739" y="466293"/>
                  </a:lnTo>
                  <a:lnTo>
                    <a:pt x="732269" y="466940"/>
                  </a:lnTo>
                  <a:lnTo>
                    <a:pt x="733132" y="467487"/>
                  </a:lnTo>
                  <a:lnTo>
                    <a:pt x="734834" y="468630"/>
                  </a:lnTo>
                  <a:lnTo>
                    <a:pt x="735368" y="467893"/>
                  </a:lnTo>
                  <a:close/>
                </a:path>
                <a:path w="1057909" h="919479">
                  <a:moveTo>
                    <a:pt x="750341" y="856132"/>
                  </a:moveTo>
                  <a:lnTo>
                    <a:pt x="748792" y="853694"/>
                  </a:lnTo>
                  <a:lnTo>
                    <a:pt x="747598" y="853694"/>
                  </a:lnTo>
                  <a:lnTo>
                    <a:pt x="745972" y="856221"/>
                  </a:lnTo>
                  <a:lnTo>
                    <a:pt x="747928" y="856183"/>
                  </a:lnTo>
                  <a:lnTo>
                    <a:pt x="749147" y="856170"/>
                  </a:lnTo>
                  <a:lnTo>
                    <a:pt x="750341" y="856132"/>
                  </a:lnTo>
                  <a:close/>
                </a:path>
                <a:path w="1057909" h="919479">
                  <a:moveTo>
                    <a:pt x="752119" y="42392"/>
                  </a:moveTo>
                  <a:lnTo>
                    <a:pt x="749096" y="40652"/>
                  </a:lnTo>
                  <a:lnTo>
                    <a:pt x="750443" y="42837"/>
                  </a:lnTo>
                  <a:lnTo>
                    <a:pt x="751865" y="45148"/>
                  </a:lnTo>
                  <a:lnTo>
                    <a:pt x="752119" y="42392"/>
                  </a:lnTo>
                  <a:close/>
                </a:path>
                <a:path w="1057909" h="919479">
                  <a:moveTo>
                    <a:pt x="755815" y="51600"/>
                  </a:moveTo>
                  <a:lnTo>
                    <a:pt x="753884" y="50507"/>
                  </a:lnTo>
                  <a:lnTo>
                    <a:pt x="752919" y="49936"/>
                  </a:lnTo>
                  <a:lnTo>
                    <a:pt x="752500" y="50622"/>
                  </a:lnTo>
                  <a:lnTo>
                    <a:pt x="752271" y="50952"/>
                  </a:lnTo>
                  <a:lnTo>
                    <a:pt x="754824" y="52984"/>
                  </a:lnTo>
                  <a:lnTo>
                    <a:pt x="755142" y="52527"/>
                  </a:lnTo>
                  <a:lnTo>
                    <a:pt x="755472" y="52082"/>
                  </a:lnTo>
                  <a:lnTo>
                    <a:pt x="755815" y="51600"/>
                  </a:lnTo>
                  <a:close/>
                </a:path>
                <a:path w="1057909" h="919479">
                  <a:moveTo>
                    <a:pt x="762571" y="754557"/>
                  </a:moveTo>
                  <a:lnTo>
                    <a:pt x="762228" y="754507"/>
                  </a:lnTo>
                  <a:lnTo>
                    <a:pt x="761530" y="754354"/>
                  </a:lnTo>
                  <a:lnTo>
                    <a:pt x="761301" y="755281"/>
                  </a:lnTo>
                  <a:lnTo>
                    <a:pt x="761161" y="756208"/>
                  </a:lnTo>
                  <a:lnTo>
                    <a:pt x="761009" y="757123"/>
                  </a:lnTo>
                  <a:lnTo>
                    <a:pt x="761339" y="757174"/>
                  </a:lnTo>
                  <a:lnTo>
                    <a:pt x="762038" y="757313"/>
                  </a:lnTo>
                  <a:lnTo>
                    <a:pt x="762228" y="756399"/>
                  </a:lnTo>
                  <a:lnTo>
                    <a:pt x="762393" y="755484"/>
                  </a:lnTo>
                  <a:lnTo>
                    <a:pt x="762571" y="754557"/>
                  </a:lnTo>
                  <a:close/>
                </a:path>
                <a:path w="1057909" h="919479">
                  <a:moveTo>
                    <a:pt x="767219" y="625030"/>
                  </a:moveTo>
                  <a:lnTo>
                    <a:pt x="765924" y="624535"/>
                  </a:lnTo>
                  <a:lnTo>
                    <a:pt x="763333" y="623481"/>
                  </a:lnTo>
                  <a:lnTo>
                    <a:pt x="763219" y="623836"/>
                  </a:lnTo>
                  <a:lnTo>
                    <a:pt x="763092" y="624154"/>
                  </a:lnTo>
                  <a:lnTo>
                    <a:pt x="762977" y="624497"/>
                  </a:lnTo>
                  <a:lnTo>
                    <a:pt x="764209" y="624954"/>
                  </a:lnTo>
                  <a:lnTo>
                    <a:pt x="765441" y="625424"/>
                  </a:lnTo>
                  <a:lnTo>
                    <a:pt x="766699" y="625881"/>
                  </a:lnTo>
                  <a:lnTo>
                    <a:pt x="766851" y="625589"/>
                  </a:lnTo>
                  <a:lnTo>
                    <a:pt x="767219" y="625030"/>
                  </a:lnTo>
                  <a:close/>
                </a:path>
                <a:path w="1057909" h="919479">
                  <a:moveTo>
                    <a:pt x="768197" y="439928"/>
                  </a:moveTo>
                  <a:lnTo>
                    <a:pt x="768070" y="439394"/>
                  </a:lnTo>
                  <a:lnTo>
                    <a:pt x="768070" y="438721"/>
                  </a:lnTo>
                  <a:lnTo>
                    <a:pt x="766826" y="438746"/>
                  </a:lnTo>
                  <a:lnTo>
                    <a:pt x="765619" y="438797"/>
                  </a:lnTo>
                  <a:lnTo>
                    <a:pt x="763638" y="438835"/>
                  </a:lnTo>
                  <a:lnTo>
                    <a:pt x="765390" y="441667"/>
                  </a:lnTo>
                  <a:lnTo>
                    <a:pt x="766749" y="440931"/>
                  </a:lnTo>
                  <a:lnTo>
                    <a:pt x="768032" y="440029"/>
                  </a:lnTo>
                  <a:lnTo>
                    <a:pt x="768197" y="439928"/>
                  </a:lnTo>
                  <a:close/>
                </a:path>
                <a:path w="1057909" h="919479">
                  <a:moveTo>
                    <a:pt x="792226" y="296418"/>
                  </a:moveTo>
                  <a:lnTo>
                    <a:pt x="790460" y="296938"/>
                  </a:lnTo>
                  <a:lnTo>
                    <a:pt x="789813" y="297116"/>
                  </a:lnTo>
                  <a:lnTo>
                    <a:pt x="789990" y="297764"/>
                  </a:lnTo>
                  <a:lnTo>
                    <a:pt x="790079" y="298488"/>
                  </a:lnTo>
                  <a:lnTo>
                    <a:pt x="790460" y="298996"/>
                  </a:lnTo>
                  <a:lnTo>
                    <a:pt x="790587" y="299199"/>
                  </a:lnTo>
                  <a:lnTo>
                    <a:pt x="791692" y="299085"/>
                  </a:lnTo>
                  <a:lnTo>
                    <a:pt x="791857" y="298818"/>
                  </a:lnTo>
                  <a:lnTo>
                    <a:pt x="792149" y="298297"/>
                  </a:lnTo>
                  <a:lnTo>
                    <a:pt x="792086" y="297561"/>
                  </a:lnTo>
                  <a:lnTo>
                    <a:pt x="792226" y="296418"/>
                  </a:lnTo>
                  <a:close/>
                </a:path>
                <a:path w="1057909" h="919479">
                  <a:moveTo>
                    <a:pt x="796594" y="729361"/>
                  </a:moveTo>
                  <a:lnTo>
                    <a:pt x="796556" y="729068"/>
                  </a:lnTo>
                  <a:lnTo>
                    <a:pt x="795959" y="728916"/>
                  </a:lnTo>
                  <a:lnTo>
                    <a:pt x="795286" y="728510"/>
                  </a:lnTo>
                  <a:lnTo>
                    <a:pt x="794778" y="728675"/>
                  </a:lnTo>
                  <a:lnTo>
                    <a:pt x="794156" y="728878"/>
                  </a:lnTo>
                  <a:lnTo>
                    <a:pt x="793661" y="729538"/>
                  </a:lnTo>
                  <a:lnTo>
                    <a:pt x="793127" y="730008"/>
                  </a:lnTo>
                  <a:lnTo>
                    <a:pt x="793254" y="730262"/>
                  </a:lnTo>
                  <a:lnTo>
                    <a:pt x="793546" y="730719"/>
                  </a:lnTo>
                  <a:lnTo>
                    <a:pt x="794562" y="730453"/>
                  </a:lnTo>
                  <a:lnTo>
                    <a:pt x="796594" y="729894"/>
                  </a:lnTo>
                  <a:lnTo>
                    <a:pt x="796594" y="729615"/>
                  </a:lnTo>
                  <a:lnTo>
                    <a:pt x="796594" y="729361"/>
                  </a:lnTo>
                  <a:close/>
                </a:path>
                <a:path w="1057909" h="919479">
                  <a:moveTo>
                    <a:pt x="813968" y="612482"/>
                  </a:moveTo>
                  <a:lnTo>
                    <a:pt x="811263" y="611251"/>
                  </a:lnTo>
                  <a:lnTo>
                    <a:pt x="812126" y="616407"/>
                  </a:lnTo>
                  <a:lnTo>
                    <a:pt x="813587" y="613752"/>
                  </a:lnTo>
                  <a:lnTo>
                    <a:pt x="813968" y="612482"/>
                  </a:lnTo>
                  <a:close/>
                </a:path>
                <a:path w="1057909" h="919479">
                  <a:moveTo>
                    <a:pt x="825474" y="497344"/>
                  </a:moveTo>
                  <a:lnTo>
                    <a:pt x="822744" y="494169"/>
                  </a:lnTo>
                  <a:lnTo>
                    <a:pt x="822452" y="494487"/>
                  </a:lnTo>
                  <a:lnTo>
                    <a:pt x="822134" y="494779"/>
                  </a:lnTo>
                  <a:lnTo>
                    <a:pt x="821842" y="495109"/>
                  </a:lnTo>
                  <a:lnTo>
                    <a:pt x="822744" y="496125"/>
                  </a:lnTo>
                  <a:lnTo>
                    <a:pt x="823633" y="497154"/>
                  </a:lnTo>
                  <a:lnTo>
                    <a:pt x="824496" y="498170"/>
                  </a:lnTo>
                  <a:lnTo>
                    <a:pt x="824826" y="497916"/>
                  </a:lnTo>
                  <a:lnTo>
                    <a:pt x="825157" y="497624"/>
                  </a:lnTo>
                  <a:lnTo>
                    <a:pt x="825474" y="497344"/>
                  </a:lnTo>
                  <a:close/>
                </a:path>
                <a:path w="1057909" h="919479">
                  <a:moveTo>
                    <a:pt x="835748" y="529234"/>
                  </a:moveTo>
                  <a:lnTo>
                    <a:pt x="833577" y="528002"/>
                  </a:lnTo>
                  <a:lnTo>
                    <a:pt x="832485" y="527380"/>
                  </a:lnTo>
                  <a:lnTo>
                    <a:pt x="831761" y="528535"/>
                  </a:lnTo>
                  <a:lnTo>
                    <a:pt x="834732" y="530491"/>
                  </a:lnTo>
                  <a:lnTo>
                    <a:pt x="835088" y="530085"/>
                  </a:lnTo>
                  <a:lnTo>
                    <a:pt x="835748" y="529234"/>
                  </a:lnTo>
                  <a:close/>
                </a:path>
                <a:path w="1057909" h="919479">
                  <a:moveTo>
                    <a:pt x="854481" y="468795"/>
                  </a:moveTo>
                  <a:lnTo>
                    <a:pt x="853160" y="468884"/>
                  </a:lnTo>
                  <a:lnTo>
                    <a:pt x="852322" y="468718"/>
                  </a:lnTo>
                  <a:lnTo>
                    <a:pt x="851839" y="469061"/>
                  </a:lnTo>
                  <a:lnTo>
                    <a:pt x="851458" y="469315"/>
                  </a:lnTo>
                  <a:lnTo>
                    <a:pt x="851560" y="470217"/>
                  </a:lnTo>
                  <a:lnTo>
                    <a:pt x="851446" y="470839"/>
                  </a:lnTo>
                  <a:lnTo>
                    <a:pt x="852119" y="470928"/>
                  </a:lnTo>
                  <a:lnTo>
                    <a:pt x="852932" y="471284"/>
                  </a:lnTo>
                  <a:lnTo>
                    <a:pt x="853871" y="470839"/>
                  </a:lnTo>
                  <a:lnTo>
                    <a:pt x="853986" y="469938"/>
                  </a:lnTo>
                  <a:lnTo>
                    <a:pt x="854481" y="468795"/>
                  </a:lnTo>
                  <a:close/>
                </a:path>
                <a:path w="1057909" h="919479">
                  <a:moveTo>
                    <a:pt x="865403" y="807847"/>
                  </a:moveTo>
                  <a:lnTo>
                    <a:pt x="864882" y="807783"/>
                  </a:lnTo>
                  <a:lnTo>
                    <a:pt x="863854" y="807643"/>
                  </a:lnTo>
                  <a:lnTo>
                    <a:pt x="863333" y="807999"/>
                  </a:lnTo>
                  <a:lnTo>
                    <a:pt x="862634" y="808253"/>
                  </a:lnTo>
                  <a:lnTo>
                    <a:pt x="862355" y="808736"/>
                  </a:lnTo>
                  <a:lnTo>
                    <a:pt x="862152" y="809066"/>
                  </a:lnTo>
                  <a:lnTo>
                    <a:pt x="862495" y="810158"/>
                  </a:lnTo>
                  <a:lnTo>
                    <a:pt x="863307" y="810247"/>
                  </a:lnTo>
                  <a:lnTo>
                    <a:pt x="864171" y="810221"/>
                  </a:lnTo>
                  <a:lnTo>
                    <a:pt x="865073" y="809383"/>
                  </a:lnTo>
                  <a:lnTo>
                    <a:pt x="865162" y="808532"/>
                  </a:lnTo>
                  <a:lnTo>
                    <a:pt x="865403" y="807847"/>
                  </a:lnTo>
                  <a:close/>
                </a:path>
                <a:path w="1057909" h="919479">
                  <a:moveTo>
                    <a:pt x="887044" y="529691"/>
                  </a:moveTo>
                  <a:lnTo>
                    <a:pt x="886167" y="529488"/>
                  </a:lnTo>
                  <a:lnTo>
                    <a:pt x="885304" y="529285"/>
                  </a:lnTo>
                  <a:lnTo>
                    <a:pt x="884428" y="529082"/>
                  </a:lnTo>
                  <a:lnTo>
                    <a:pt x="884148" y="530479"/>
                  </a:lnTo>
                  <a:lnTo>
                    <a:pt x="885063" y="530542"/>
                  </a:lnTo>
                  <a:lnTo>
                    <a:pt x="885990" y="530606"/>
                  </a:lnTo>
                  <a:lnTo>
                    <a:pt x="886891" y="530682"/>
                  </a:lnTo>
                  <a:lnTo>
                    <a:pt x="886942" y="530352"/>
                  </a:lnTo>
                  <a:lnTo>
                    <a:pt x="886993" y="529996"/>
                  </a:lnTo>
                  <a:lnTo>
                    <a:pt x="887044" y="529691"/>
                  </a:lnTo>
                  <a:close/>
                </a:path>
                <a:path w="1057909" h="919479">
                  <a:moveTo>
                    <a:pt x="887183" y="130124"/>
                  </a:moveTo>
                  <a:lnTo>
                    <a:pt x="886117" y="129654"/>
                  </a:lnTo>
                  <a:lnTo>
                    <a:pt x="884021" y="128739"/>
                  </a:lnTo>
                  <a:lnTo>
                    <a:pt x="883564" y="129641"/>
                  </a:lnTo>
                  <a:lnTo>
                    <a:pt x="884478" y="130213"/>
                  </a:lnTo>
                  <a:lnTo>
                    <a:pt x="886307" y="131406"/>
                  </a:lnTo>
                  <a:lnTo>
                    <a:pt x="886891" y="130556"/>
                  </a:lnTo>
                  <a:lnTo>
                    <a:pt x="887183" y="130124"/>
                  </a:lnTo>
                  <a:close/>
                </a:path>
                <a:path w="1057909" h="919479">
                  <a:moveTo>
                    <a:pt x="930567" y="392557"/>
                  </a:moveTo>
                  <a:lnTo>
                    <a:pt x="929424" y="389851"/>
                  </a:lnTo>
                  <a:lnTo>
                    <a:pt x="928573" y="388962"/>
                  </a:lnTo>
                  <a:lnTo>
                    <a:pt x="925918" y="390296"/>
                  </a:lnTo>
                  <a:lnTo>
                    <a:pt x="930567" y="392557"/>
                  </a:lnTo>
                  <a:close/>
                </a:path>
                <a:path w="1057909" h="919479">
                  <a:moveTo>
                    <a:pt x="932840" y="255104"/>
                  </a:moveTo>
                  <a:lnTo>
                    <a:pt x="932357" y="255066"/>
                  </a:lnTo>
                  <a:lnTo>
                    <a:pt x="931887" y="255054"/>
                  </a:lnTo>
                  <a:lnTo>
                    <a:pt x="931405" y="255016"/>
                  </a:lnTo>
                  <a:lnTo>
                    <a:pt x="931443" y="255930"/>
                  </a:lnTo>
                  <a:lnTo>
                    <a:pt x="931456" y="256844"/>
                  </a:lnTo>
                  <a:lnTo>
                    <a:pt x="931557" y="257759"/>
                  </a:lnTo>
                  <a:lnTo>
                    <a:pt x="932472" y="257860"/>
                  </a:lnTo>
                  <a:lnTo>
                    <a:pt x="932624" y="256921"/>
                  </a:lnTo>
                  <a:lnTo>
                    <a:pt x="932751" y="256006"/>
                  </a:lnTo>
                  <a:lnTo>
                    <a:pt x="932840" y="255104"/>
                  </a:lnTo>
                  <a:close/>
                </a:path>
                <a:path w="1057909" h="919479">
                  <a:moveTo>
                    <a:pt x="939444" y="252882"/>
                  </a:moveTo>
                  <a:lnTo>
                    <a:pt x="938466" y="252704"/>
                  </a:lnTo>
                  <a:lnTo>
                    <a:pt x="937475" y="252476"/>
                  </a:lnTo>
                  <a:lnTo>
                    <a:pt x="936459" y="252425"/>
                  </a:lnTo>
                  <a:lnTo>
                    <a:pt x="936167" y="253365"/>
                  </a:lnTo>
                  <a:lnTo>
                    <a:pt x="936028" y="253860"/>
                  </a:lnTo>
                  <a:lnTo>
                    <a:pt x="937082" y="254012"/>
                  </a:lnTo>
                  <a:lnTo>
                    <a:pt x="939203" y="254355"/>
                  </a:lnTo>
                  <a:lnTo>
                    <a:pt x="939444" y="252882"/>
                  </a:lnTo>
                  <a:close/>
                </a:path>
                <a:path w="1057909" h="919479">
                  <a:moveTo>
                    <a:pt x="952690" y="201739"/>
                  </a:moveTo>
                  <a:lnTo>
                    <a:pt x="952068" y="201409"/>
                  </a:lnTo>
                  <a:lnTo>
                    <a:pt x="951471" y="201104"/>
                  </a:lnTo>
                  <a:lnTo>
                    <a:pt x="950861" y="200787"/>
                  </a:lnTo>
                  <a:lnTo>
                    <a:pt x="950455" y="201790"/>
                  </a:lnTo>
                  <a:lnTo>
                    <a:pt x="950036" y="202793"/>
                  </a:lnTo>
                  <a:lnTo>
                    <a:pt x="949744" y="203835"/>
                  </a:lnTo>
                  <a:lnTo>
                    <a:pt x="950988" y="204520"/>
                  </a:lnTo>
                  <a:lnTo>
                    <a:pt x="951649" y="203593"/>
                  </a:lnTo>
                  <a:lnTo>
                    <a:pt x="952157" y="202641"/>
                  </a:lnTo>
                  <a:lnTo>
                    <a:pt x="952690" y="201739"/>
                  </a:lnTo>
                  <a:close/>
                </a:path>
                <a:path w="1057909" h="919479">
                  <a:moveTo>
                    <a:pt x="988047" y="164782"/>
                  </a:moveTo>
                  <a:lnTo>
                    <a:pt x="987806" y="162687"/>
                  </a:lnTo>
                  <a:lnTo>
                    <a:pt x="987310" y="161518"/>
                  </a:lnTo>
                  <a:lnTo>
                    <a:pt x="984872" y="161645"/>
                  </a:lnTo>
                  <a:lnTo>
                    <a:pt x="984745" y="163969"/>
                  </a:lnTo>
                  <a:lnTo>
                    <a:pt x="985532" y="164871"/>
                  </a:lnTo>
                  <a:lnTo>
                    <a:pt x="988047" y="164782"/>
                  </a:lnTo>
                  <a:close/>
                </a:path>
                <a:path w="1057909" h="919479">
                  <a:moveTo>
                    <a:pt x="1057668" y="384289"/>
                  </a:moveTo>
                  <a:lnTo>
                    <a:pt x="1056779" y="384289"/>
                  </a:lnTo>
                  <a:lnTo>
                    <a:pt x="1055865" y="384213"/>
                  </a:lnTo>
                  <a:lnTo>
                    <a:pt x="1055700" y="385127"/>
                  </a:lnTo>
                  <a:lnTo>
                    <a:pt x="1055624" y="386003"/>
                  </a:lnTo>
                  <a:lnTo>
                    <a:pt x="1055712" y="386854"/>
                  </a:lnTo>
                  <a:lnTo>
                    <a:pt x="1057122" y="387108"/>
                  </a:lnTo>
                  <a:lnTo>
                    <a:pt x="1057389" y="386245"/>
                  </a:lnTo>
                  <a:lnTo>
                    <a:pt x="1057503" y="385381"/>
                  </a:lnTo>
                  <a:lnTo>
                    <a:pt x="1057668" y="38428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10">
              <a:extLst>
                <a:ext uri="{FF2B5EF4-FFF2-40B4-BE49-F238E27FC236}">
                  <a16:creationId xmlns:a16="http://schemas.microsoft.com/office/drawing/2014/main" id="{9053E466-A34D-DFC5-0436-D9E1B3BB3025}"/>
                </a:ext>
              </a:extLst>
            </p:cNvPr>
            <p:cNvSpPr/>
            <p:nvPr/>
          </p:nvSpPr>
          <p:spPr>
            <a:xfrm>
              <a:off x="3110203" y="2529193"/>
              <a:ext cx="953343" cy="664781"/>
            </a:xfrm>
            <a:custGeom>
              <a:avLst/>
              <a:gdLst/>
              <a:ahLst/>
              <a:cxnLst/>
              <a:rect l="l" t="t" r="r" b="b"/>
              <a:pathLst>
                <a:path w="1225550" h="972185">
                  <a:moveTo>
                    <a:pt x="2654" y="394614"/>
                  </a:moveTo>
                  <a:lnTo>
                    <a:pt x="2451" y="393687"/>
                  </a:lnTo>
                  <a:lnTo>
                    <a:pt x="2374" y="392861"/>
                  </a:lnTo>
                  <a:lnTo>
                    <a:pt x="1536" y="393179"/>
                  </a:lnTo>
                  <a:lnTo>
                    <a:pt x="762" y="393306"/>
                  </a:lnTo>
                  <a:lnTo>
                    <a:pt x="228" y="393725"/>
                  </a:lnTo>
                  <a:lnTo>
                    <a:pt x="0" y="393915"/>
                  </a:lnTo>
                  <a:lnTo>
                    <a:pt x="190" y="394677"/>
                  </a:lnTo>
                  <a:lnTo>
                    <a:pt x="190" y="395173"/>
                  </a:lnTo>
                  <a:lnTo>
                    <a:pt x="990" y="395046"/>
                  </a:lnTo>
                  <a:lnTo>
                    <a:pt x="1778" y="394982"/>
                  </a:lnTo>
                  <a:lnTo>
                    <a:pt x="2501" y="394690"/>
                  </a:lnTo>
                  <a:lnTo>
                    <a:pt x="2654" y="394614"/>
                  </a:lnTo>
                  <a:close/>
                </a:path>
                <a:path w="1225550" h="972185">
                  <a:moveTo>
                    <a:pt x="37096" y="671233"/>
                  </a:moveTo>
                  <a:lnTo>
                    <a:pt x="36944" y="670801"/>
                  </a:lnTo>
                  <a:lnTo>
                    <a:pt x="36817" y="670369"/>
                  </a:lnTo>
                  <a:lnTo>
                    <a:pt x="36652" y="669925"/>
                  </a:lnTo>
                  <a:lnTo>
                    <a:pt x="35217" y="670420"/>
                  </a:lnTo>
                  <a:lnTo>
                    <a:pt x="34505" y="670661"/>
                  </a:lnTo>
                  <a:lnTo>
                    <a:pt x="34582" y="670953"/>
                  </a:lnTo>
                  <a:lnTo>
                    <a:pt x="34658" y="671258"/>
                  </a:lnTo>
                  <a:lnTo>
                    <a:pt x="34734" y="671563"/>
                  </a:lnTo>
                  <a:lnTo>
                    <a:pt x="35521" y="671449"/>
                  </a:lnTo>
                  <a:lnTo>
                    <a:pt x="36322" y="671347"/>
                  </a:lnTo>
                  <a:lnTo>
                    <a:pt x="37096" y="671233"/>
                  </a:lnTo>
                  <a:close/>
                </a:path>
                <a:path w="1225550" h="972185">
                  <a:moveTo>
                    <a:pt x="64427" y="373837"/>
                  </a:moveTo>
                  <a:lnTo>
                    <a:pt x="64338" y="373380"/>
                  </a:lnTo>
                  <a:lnTo>
                    <a:pt x="64363" y="372618"/>
                  </a:lnTo>
                  <a:lnTo>
                    <a:pt x="64122" y="372503"/>
                  </a:lnTo>
                  <a:lnTo>
                    <a:pt x="63563" y="372224"/>
                  </a:lnTo>
                  <a:lnTo>
                    <a:pt x="62865" y="372249"/>
                  </a:lnTo>
                  <a:lnTo>
                    <a:pt x="61798" y="372110"/>
                  </a:lnTo>
                  <a:lnTo>
                    <a:pt x="62090" y="373011"/>
                  </a:lnTo>
                  <a:lnTo>
                    <a:pt x="62153" y="373748"/>
                  </a:lnTo>
                  <a:lnTo>
                    <a:pt x="62369" y="373799"/>
                  </a:lnTo>
                  <a:lnTo>
                    <a:pt x="63017" y="373976"/>
                  </a:lnTo>
                  <a:lnTo>
                    <a:pt x="63741" y="373837"/>
                  </a:lnTo>
                  <a:lnTo>
                    <a:pt x="64427" y="373837"/>
                  </a:lnTo>
                  <a:close/>
                </a:path>
                <a:path w="1225550" h="972185">
                  <a:moveTo>
                    <a:pt x="113601" y="473354"/>
                  </a:moveTo>
                  <a:lnTo>
                    <a:pt x="113157" y="472528"/>
                  </a:lnTo>
                  <a:lnTo>
                    <a:pt x="112953" y="471817"/>
                  </a:lnTo>
                  <a:lnTo>
                    <a:pt x="112255" y="471233"/>
                  </a:lnTo>
                  <a:lnTo>
                    <a:pt x="111556" y="471639"/>
                  </a:lnTo>
                  <a:lnTo>
                    <a:pt x="111036" y="471766"/>
                  </a:lnTo>
                  <a:lnTo>
                    <a:pt x="111252" y="472401"/>
                  </a:lnTo>
                  <a:lnTo>
                    <a:pt x="111353" y="473113"/>
                  </a:lnTo>
                  <a:lnTo>
                    <a:pt x="111734" y="473621"/>
                  </a:lnTo>
                  <a:lnTo>
                    <a:pt x="111887" y="473798"/>
                  </a:lnTo>
                  <a:lnTo>
                    <a:pt x="112661" y="473506"/>
                  </a:lnTo>
                  <a:lnTo>
                    <a:pt x="113601" y="473354"/>
                  </a:lnTo>
                  <a:close/>
                </a:path>
                <a:path w="1225550" h="972185">
                  <a:moveTo>
                    <a:pt x="152654" y="744118"/>
                  </a:moveTo>
                  <a:lnTo>
                    <a:pt x="151790" y="743712"/>
                  </a:lnTo>
                  <a:lnTo>
                    <a:pt x="150926" y="743318"/>
                  </a:lnTo>
                  <a:lnTo>
                    <a:pt x="150063" y="742924"/>
                  </a:lnTo>
                  <a:lnTo>
                    <a:pt x="149936" y="743191"/>
                  </a:lnTo>
                  <a:lnTo>
                    <a:pt x="149796" y="743496"/>
                  </a:lnTo>
                  <a:lnTo>
                    <a:pt x="149694" y="743775"/>
                  </a:lnTo>
                  <a:lnTo>
                    <a:pt x="151345" y="744626"/>
                  </a:lnTo>
                  <a:lnTo>
                    <a:pt x="152196" y="745058"/>
                  </a:lnTo>
                  <a:lnTo>
                    <a:pt x="152501" y="744448"/>
                  </a:lnTo>
                  <a:lnTo>
                    <a:pt x="152654" y="744118"/>
                  </a:lnTo>
                  <a:close/>
                </a:path>
                <a:path w="1225550" h="972185">
                  <a:moveTo>
                    <a:pt x="162864" y="160083"/>
                  </a:moveTo>
                  <a:lnTo>
                    <a:pt x="162001" y="160020"/>
                  </a:lnTo>
                  <a:lnTo>
                    <a:pt x="161505" y="159981"/>
                  </a:lnTo>
                  <a:lnTo>
                    <a:pt x="160985" y="159956"/>
                  </a:lnTo>
                  <a:lnTo>
                    <a:pt x="160870" y="162445"/>
                  </a:lnTo>
                  <a:lnTo>
                    <a:pt x="161366" y="162394"/>
                  </a:lnTo>
                  <a:lnTo>
                    <a:pt x="162179" y="162534"/>
                  </a:lnTo>
                  <a:lnTo>
                    <a:pt x="162356" y="162293"/>
                  </a:lnTo>
                  <a:lnTo>
                    <a:pt x="162699" y="161721"/>
                  </a:lnTo>
                  <a:lnTo>
                    <a:pt x="162687" y="160972"/>
                  </a:lnTo>
                  <a:lnTo>
                    <a:pt x="162864" y="160083"/>
                  </a:lnTo>
                  <a:close/>
                </a:path>
                <a:path w="1225550" h="972185">
                  <a:moveTo>
                    <a:pt x="180835" y="379450"/>
                  </a:moveTo>
                  <a:lnTo>
                    <a:pt x="180632" y="379031"/>
                  </a:lnTo>
                  <a:lnTo>
                    <a:pt x="180454" y="378625"/>
                  </a:lnTo>
                  <a:lnTo>
                    <a:pt x="180263" y="378218"/>
                  </a:lnTo>
                  <a:lnTo>
                    <a:pt x="178523" y="379209"/>
                  </a:lnTo>
                  <a:lnTo>
                    <a:pt x="177647" y="379717"/>
                  </a:lnTo>
                  <a:lnTo>
                    <a:pt x="177787" y="379984"/>
                  </a:lnTo>
                  <a:lnTo>
                    <a:pt x="177914" y="380250"/>
                  </a:lnTo>
                  <a:lnTo>
                    <a:pt x="178054" y="380517"/>
                  </a:lnTo>
                  <a:lnTo>
                    <a:pt x="178993" y="380174"/>
                  </a:lnTo>
                  <a:lnTo>
                    <a:pt x="180835" y="379450"/>
                  </a:lnTo>
                  <a:close/>
                </a:path>
                <a:path w="1225550" h="972185">
                  <a:moveTo>
                    <a:pt x="192278" y="295021"/>
                  </a:moveTo>
                  <a:lnTo>
                    <a:pt x="191554" y="294716"/>
                  </a:lnTo>
                  <a:lnTo>
                    <a:pt x="190881" y="294614"/>
                  </a:lnTo>
                  <a:lnTo>
                    <a:pt x="190093" y="294817"/>
                  </a:lnTo>
                  <a:lnTo>
                    <a:pt x="190119" y="295706"/>
                  </a:lnTo>
                  <a:lnTo>
                    <a:pt x="190004" y="296252"/>
                  </a:lnTo>
                  <a:lnTo>
                    <a:pt x="191109" y="296265"/>
                  </a:lnTo>
                  <a:lnTo>
                    <a:pt x="191604" y="296291"/>
                  </a:lnTo>
                  <a:lnTo>
                    <a:pt x="192125" y="296291"/>
                  </a:lnTo>
                  <a:lnTo>
                    <a:pt x="192125" y="295821"/>
                  </a:lnTo>
                  <a:lnTo>
                    <a:pt x="192278" y="295021"/>
                  </a:lnTo>
                  <a:close/>
                </a:path>
                <a:path w="1225550" h="972185">
                  <a:moveTo>
                    <a:pt x="193878" y="180962"/>
                  </a:moveTo>
                  <a:lnTo>
                    <a:pt x="193078" y="180467"/>
                  </a:lnTo>
                  <a:lnTo>
                    <a:pt x="192278" y="179997"/>
                  </a:lnTo>
                  <a:lnTo>
                    <a:pt x="191477" y="179489"/>
                  </a:lnTo>
                  <a:lnTo>
                    <a:pt x="191300" y="179793"/>
                  </a:lnTo>
                  <a:lnTo>
                    <a:pt x="191122" y="180086"/>
                  </a:lnTo>
                  <a:lnTo>
                    <a:pt x="190944" y="180365"/>
                  </a:lnTo>
                  <a:lnTo>
                    <a:pt x="191655" y="180936"/>
                  </a:lnTo>
                  <a:lnTo>
                    <a:pt x="192379" y="181521"/>
                  </a:lnTo>
                  <a:lnTo>
                    <a:pt x="193103" y="182092"/>
                  </a:lnTo>
                  <a:lnTo>
                    <a:pt x="193357" y="181711"/>
                  </a:lnTo>
                  <a:lnTo>
                    <a:pt x="193878" y="180962"/>
                  </a:lnTo>
                  <a:close/>
                </a:path>
                <a:path w="1225550" h="972185">
                  <a:moveTo>
                    <a:pt x="257200" y="549325"/>
                  </a:moveTo>
                  <a:lnTo>
                    <a:pt x="255943" y="548906"/>
                  </a:lnTo>
                  <a:lnTo>
                    <a:pt x="254876" y="552856"/>
                  </a:lnTo>
                  <a:lnTo>
                    <a:pt x="255968" y="551967"/>
                  </a:lnTo>
                  <a:lnTo>
                    <a:pt x="256540" y="551713"/>
                  </a:lnTo>
                  <a:lnTo>
                    <a:pt x="256743" y="551294"/>
                  </a:lnTo>
                  <a:lnTo>
                    <a:pt x="257035" y="550697"/>
                  </a:lnTo>
                  <a:lnTo>
                    <a:pt x="257060" y="549986"/>
                  </a:lnTo>
                  <a:lnTo>
                    <a:pt x="257200" y="549325"/>
                  </a:lnTo>
                  <a:close/>
                </a:path>
                <a:path w="1225550" h="972185">
                  <a:moveTo>
                    <a:pt x="283692" y="275005"/>
                  </a:moveTo>
                  <a:lnTo>
                    <a:pt x="282968" y="273240"/>
                  </a:lnTo>
                  <a:lnTo>
                    <a:pt x="282511" y="272402"/>
                  </a:lnTo>
                  <a:lnTo>
                    <a:pt x="281660" y="272618"/>
                  </a:lnTo>
                  <a:lnTo>
                    <a:pt x="281825" y="273608"/>
                  </a:lnTo>
                  <a:lnTo>
                    <a:pt x="282041" y="274535"/>
                  </a:lnTo>
                  <a:lnTo>
                    <a:pt x="282270" y="275475"/>
                  </a:lnTo>
                  <a:lnTo>
                    <a:pt x="282752" y="275310"/>
                  </a:lnTo>
                  <a:lnTo>
                    <a:pt x="283222" y="275145"/>
                  </a:lnTo>
                  <a:lnTo>
                    <a:pt x="283692" y="275005"/>
                  </a:lnTo>
                  <a:close/>
                </a:path>
                <a:path w="1225550" h="972185">
                  <a:moveTo>
                    <a:pt x="312635" y="455117"/>
                  </a:moveTo>
                  <a:lnTo>
                    <a:pt x="311340" y="450507"/>
                  </a:lnTo>
                  <a:lnTo>
                    <a:pt x="307606" y="449465"/>
                  </a:lnTo>
                  <a:lnTo>
                    <a:pt x="306146" y="451904"/>
                  </a:lnTo>
                  <a:lnTo>
                    <a:pt x="304774" y="454469"/>
                  </a:lnTo>
                  <a:lnTo>
                    <a:pt x="301904" y="451383"/>
                  </a:lnTo>
                  <a:lnTo>
                    <a:pt x="299783" y="455968"/>
                  </a:lnTo>
                  <a:lnTo>
                    <a:pt x="303987" y="456628"/>
                  </a:lnTo>
                  <a:lnTo>
                    <a:pt x="305701" y="459359"/>
                  </a:lnTo>
                  <a:lnTo>
                    <a:pt x="309384" y="456907"/>
                  </a:lnTo>
                  <a:lnTo>
                    <a:pt x="312635" y="455117"/>
                  </a:lnTo>
                  <a:close/>
                </a:path>
                <a:path w="1225550" h="972185">
                  <a:moveTo>
                    <a:pt x="313143" y="279882"/>
                  </a:moveTo>
                  <a:lnTo>
                    <a:pt x="312407" y="279273"/>
                  </a:lnTo>
                  <a:lnTo>
                    <a:pt x="311658" y="278688"/>
                  </a:lnTo>
                  <a:lnTo>
                    <a:pt x="310934" y="278091"/>
                  </a:lnTo>
                  <a:lnTo>
                    <a:pt x="310718" y="278409"/>
                  </a:lnTo>
                  <a:lnTo>
                    <a:pt x="310311" y="278930"/>
                  </a:lnTo>
                  <a:lnTo>
                    <a:pt x="310972" y="279628"/>
                  </a:lnTo>
                  <a:lnTo>
                    <a:pt x="311658" y="280200"/>
                  </a:lnTo>
                  <a:lnTo>
                    <a:pt x="312318" y="280771"/>
                  </a:lnTo>
                  <a:lnTo>
                    <a:pt x="312597" y="280479"/>
                  </a:lnTo>
                  <a:lnTo>
                    <a:pt x="312864" y="280174"/>
                  </a:lnTo>
                  <a:lnTo>
                    <a:pt x="313143" y="279882"/>
                  </a:lnTo>
                  <a:close/>
                </a:path>
                <a:path w="1225550" h="972185">
                  <a:moveTo>
                    <a:pt x="344665" y="646417"/>
                  </a:moveTo>
                  <a:lnTo>
                    <a:pt x="344373" y="646366"/>
                  </a:lnTo>
                  <a:lnTo>
                    <a:pt x="344055" y="646290"/>
                  </a:lnTo>
                  <a:lnTo>
                    <a:pt x="343763" y="646252"/>
                  </a:lnTo>
                  <a:lnTo>
                    <a:pt x="343560" y="647077"/>
                  </a:lnTo>
                  <a:lnTo>
                    <a:pt x="343166" y="648779"/>
                  </a:lnTo>
                  <a:lnTo>
                    <a:pt x="343509" y="648830"/>
                  </a:lnTo>
                  <a:lnTo>
                    <a:pt x="343839" y="648906"/>
                  </a:lnTo>
                  <a:lnTo>
                    <a:pt x="344182" y="648970"/>
                  </a:lnTo>
                  <a:lnTo>
                    <a:pt x="344347" y="648119"/>
                  </a:lnTo>
                  <a:lnTo>
                    <a:pt x="344665" y="646417"/>
                  </a:lnTo>
                  <a:close/>
                </a:path>
                <a:path w="1225550" h="972185">
                  <a:moveTo>
                    <a:pt x="355739" y="318046"/>
                  </a:moveTo>
                  <a:lnTo>
                    <a:pt x="354355" y="318452"/>
                  </a:lnTo>
                  <a:lnTo>
                    <a:pt x="353618" y="318490"/>
                  </a:lnTo>
                  <a:lnTo>
                    <a:pt x="353339" y="319138"/>
                  </a:lnTo>
                  <a:lnTo>
                    <a:pt x="353542" y="319887"/>
                  </a:lnTo>
                  <a:lnTo>
                    <a:pt x="353860" y="320128"/>
                  </a:lnTo>
                  <a:lnTo>
                    <a:pt x="354114" y="320357"/>
                  </a:lnTo>
                  <a:lnTo>
                    <a:pt x="354939" y="320255"/>
                  </a:lnTo>
                  <a:lnTo>
                    <a:pt x="355193" y="320001"/>
                  </a:lnTo>
                  <a:lnTo>
                    <a:pt x="355511" y="319646"/>
                  </a:lnTo>
                  <a:lnTo>
                    <a:pt x="355498" y="318985"/>
                  </a:lnTo>
                  <a:lnTo>
                    <a:pt x="355739" y="318046"/>
                  </a:lnTo>
                  <a:close/>
                </a:path>
                <a:path w="1225550" h="972185">
                  <a:moveTo>
                    <a:pt x="358470" y="60617"/>
                  </a:moveTo>
                  <a:lnTo>
                    <a:pt x="358013" y="60528"/>
                  </a:lnTo>
                  <a:lnTo>
                    <a:pt x="357555" y="60413"/>
                  </a:lnTo>
                  <a:lnTo>
                    <a:pt x="357111" y="60325"/>
                  </a:lnTo>
                  <a:lnTo>
                    <a:pt x="356730" y="63398"/>
                  </a:lnTo>
                  <a:lnTo>
                    <a:pt x="357047" y="63474"/>
                  </a:lnTo>
                  <a:lnTo>
                    <a:pt x="357365" y="63525"/>
                  </a:lnTo>
                  <a:lnTo>
                    <a:pt x="357657" y="63588"/>
                  </a:lnTo>
                  <a:lnTo>
                    <a:pt x="357936" y="62585"/>
                  </a:lnTo>
                  <a:lnTo>
                    <a:pt x="358190" y="61607"/>
                  </a:lnTo>
                  <a:lnTo>
                    <a:pt x="358470" y="60617"/>
                  </a:lnTo>
                  <a:close/>
                </a:path>
                <a:path w="1225550" h="972185">
                  <a:moveTo>
                    <a:pt x="363105" y="814616"/>
                  </a:moveTo>
                  <a:lnTo>
                    <a:pt x="362927" y="813917"/>
                  </a:lnTo>
                  <a:lnTo>
                    <a:pt x="362800" y="813396"/>
                  </a:lnTo>
                  <a:lnTo>
                    <a:pt x="362673" y="812901"/>
                  </a:lnTo>
                  <a:lnTo>
                    <a:pt x="362204" y="813041"/>
                  </a:lnTo>
                  <a:lnTo>
                    <a:pt x="361442" y="813054"/>
                  </a:lnTo>
                  <a:lnTo>
                    <a:pt x="361315" y="813333"/>
                  </a:lnTo>
                  <a:lnTo>
                    <a:pt x="361149" y="813752"/>
                  </a:lnTo>
                  <a:lnTo>
                    <a:pt x="361302" y="814438"/>
                  </a:lnTo>
                  <a:lnTo>
                    <a:pt x="361594" y="814832"/>
                  </a:lnTo>
                  <a:lnTo>
                    <a:pt x="361683" y="814997"/>
                  </a:lnTo>
                  <a:lnTo>
                    <a:pt x="362445" y="814705"/>
                  </a:lnTo>
                  <a:lnTo>
                    <a:pt x="363105" y="814616"/>
                  </a:lnTo>
                  <a:close/>
                </a:path>
                <a:path w="1225550" h="972185">
                  <a:moveTo>
                    <a:pt x="363550" y="30899"/>
                  </a:moveTo>
                  <a:lnTo>
                    <a:pt x="363385" y="30492"/>
                  </a:lnTo>
                  <a:lnTo>
                    <a:pt x="363169" y="29895"/>
                  </a:lnTo>
                  <a:lnTo>
                    <a:pt x="362712" y="29413"/>
                  </a:lnTo>
                  <a:lnTo>
                    <a:pt x="362356" y="28867"/>
                  </a:lnTo>
                  <a:lnTo>
                    <a:pt x="362000" y="29070"/>
                  </a:lnTo>
                  <a:lnTo>
                    <a:pt x="361670" y="29260"/>
                  </a:lnTo>
                  <a:lnTo>
                    <a:pt x="361327" y="29438"/>
                  </a:lnTo>
                  <a:lnTo>
                    <a:pt x="361746" y="30365"/>
                  </a:lnTo>
                  <a:lnTo>
                    <a:pt x="362178" y="31318"/>
                  </a:lnTo>
                  <a:lnTo>
                    <a:pt x="362597" y="32245"/>
                  </a:lnTo>
                  <a:lnTo>
                    <a:pt x="362877" y="32156"/>
                  </a:lnTo>
                  <a:lnTo>
                    <a:pt x="363143" y="32042"/>
                  </a:lnTo>
                  <a:lnTo>
                    <a:pt x="363423" y="31953"/>
                  </a:lnTo>
                  <a:lnTo>
                    <a:pt x="363423" y="31457"/>
                  </a:lnTo>
                  <a:lnTo>
                    <a:pt x="363550" y="30899"/>
                  </a:lnTo>
                  <a:close/>
                </a:path>
                <a:path w="1225550" h="972185">
                  <a:moveTo>
                    <a:pt x="370141" y="643813"/>
                  </a:moveTo>
                  <a:lnTo>
                    <a:pt x="370027" y="643153"/>
                  </a:lnTo>
                  <a:lnTo>
                    <a:pt x="369976" y="642239"/>
                  </a:lnTo>
                  <a:lnTo>
                    <a:pt x="369163" y="642442"/>
                  </a:lnTo>
                  <a:lnTo>
                    <a:pt x="368312" y="642518"/>
                  </a:lnTo>
                  <a:lnTo>
                    <a:pt x="368312" y="642683"/>
                  </a:lnTo>
                  <a:lnTo>
                    <a:pt x="368261" y="643293"/>
                  </a:lnTo>
                  <a:lnTo>
                    <a:pt x="368350" y="643991"/>
                  </a:lnTo>
                  <a:lnTo>
                    <a:pt x="368642" y="644550"/>
                  </a:lnTo>
                  <a:lnTo>
                    <a:pt x="368744" y="644715"/>
                  </a:lnTo>
                  <a:lnTo>
                    <a:pt x="369976" y="644575"/>
                  </a:lnTo>
                  <a:lnTo>
                    <a:pt x="370014" y="644436"/>
                  </a:lnTo>
                  <a:lnTo>
                    <a:pt x="370141" y="643813"/>
                  </a:lnTo>
                  <a:close/>
                </a:path>
                <a:path w="1225550" h="972185">
                  <a:moveTo>
                    <a:pt x="377875" y="347726"/>
                  </a:moveTo>
                  <a:lnTo>
                    <a:pt x="372097" y="346621"/>
                  </a:lnTo>
                  <a:lnTo>
                    <a:pt x="367563" y="346608"/>
                  </a:lnTo>
                  <a:lnTo>
                    <a:pt x="363156" y="351028"/>
                  </a:lnTo>
                  <a:lnTo>
                    <a:pt x="368769" y="352615"/>
                  </a:lnTo>
                  <a:lnTo>
                    <a:pt x="373214" y="352450"/>
                  </a:lnTo>
                  <a:lnTo>
                    <a:pt x="377875" y="347726"/>
                  </a:lnTo>
                  <a:close/>
                </a:path>
                <a:path w="1225550" h="972185">
                  <a:moveTo>
                    <a:pt x="380847" y="1600"/>
                  </a:moveTo>
                  <a:lnTo>
                    <a:pt x="380695" y="927"/>
                  </a:lnTo>
                  <a:lnTo>
                    <a:pt x="380555" y="0"/>
                  </a:lnTo>
                  <a:lnTo>
                    <a:pt x="379806" y="266"/>
                  </a:lnTo>
                  <a:lnTo>
                    <a:pt x="378993" y="431"/>
                  </a:lnTo>
                  <a:lnTo>
                    <a:pt x="378968" y="609"/>
                  </a:lnTo>
                  <a:lnTo>
                    <a:pt x="378968" y="1231"/>
                  </a:lnTo>
                  <a:lnTo>
                    <a:pt x="379120" y="1943"/>
                  </a:lnTo>
                  <a:lnTo>
                    <a:pt x="379450" y="2476"/>
                  </a:lnTo>
                  <a:lnTo>
                    <a:pt x="379539" y="2628"/>
                  </a:lnTo>
                  <a:lnTo>
                    <a:pt x="380796" y="2400"/>
                  </a:lnTo>
                  <a:lnTo>
                    <a:pt x="380809" y="2273"/>
                  </a:lnTo>
                  <a:lnTo>
                    <a:pt x="380847" y="1600"/>
                  </a:lnTo>
                  <a:close/>
                </a:path>
                <a:path w="1225550" h="972185">
                  <a:moveTo>
                    <a:pt x="395617" y="970711"/>
                  </a:moveTo>
                  <a:lnTo>
                    <a:pt x="394881" y="970381"/>
                  </a:lnTo>
                  <a:lnTo>
                    <a:pt x="394144" y="970051"/>
                  </a:lnTo>
                  <a:lnTo>
                    <a:pt x="393407" y="969721"/>
                  </a:lnTo>
                  <a:lnTo>
                    <a:pt x="393255" y="969949"/>
                  </a:lnTo>
                  <a:lnTo>
                    <a:pt x="393014" y="970419"/>
                  </a:lnTo>
                  <a:lnTo>
                    <a:pt x="393661" y="970876"/>
                  </a:lnTo>
                  <a:lnTo>
                    <a:pt x="394284" y="971321"/>
                  </a:lnTo>
                  <a:lnTo>
                    <a:pt x="394919" y="971778"/>
                  </a:lnTo>
                  <a:lnTo>
                    <a:pt x="395160" y="971435"/>
                  </a:lnTo>
                  <a:lnTo>
                    <a:pt x="395389" y="971067"/>
                  </a:lnTo>
                  <a:lnTo>
                    <a:pt x="395617" y="970711"/>
                  </a:lnTo>
                  <a:close/>
                </a:path>
                <a:path w="1225550" h="972185">
                  <a:moveTo>
                    <a:pt x="424141" y="285673"/>
                  </a:moveTo>
                  <a:lnTo>
                    <a:pt x="421589" y="284302"/>
                  </a:lnTo>
                  <a:lnTo>
                    <a:pt x="421259" y="284835"/>
                  </a:lnTo>
                  <a:lnTo>
                    <a:pt x="421068" y="285076"/>
                  </a:lnTo>
                  <a:lnTo>
                    <a:pt x="421805" y="285673"/>
                  </a:lnTo>
                  <a:lnTo>
                    <a:pt x="422541" y="286245"/>
                  </a:lnTo>
                  <a:lnTo>
                    <a:pt x="423278" y="286842"/>
                  </a:lnTo>
                  <a:lnTo>
                    <a:pt x="423570" y="286461"/>
                  </a:lnTo>
                  <a:lnTo>
                    <a:pt x="423849" y="286054"/>
                  </a:lnTo>
                  <a:lnTo>
                    <a:pt x="424141" y="285673"/>
                  </a:lnTo>
                  <a:close/>
                </a:path>
                <a:path w="1225550" h="972185">
                  <a:moveTo>
                    <a:pt x="434695" y="754176"/>
                  </a:moveTo>
                  <a:lnTo>
                    <a:pt x="433882" y="753084"/>
                  </a:lnTo>
                  <a:lnTo>
                    <a:pt x="433628" y="752551"/>
                  </a:lnTo>
                  <a:lnTo>
                    <a:pt x="432803" y="751890"/>
                  </a:lnTo>
                  <a:lnTo>
                    <a:pt x="432244" y="751801"/>
                  </a:lnTo>
                  <a:lnTo>
                    <a:pt x="431761" y="751611"/>
                  </a:lnTo>
                  <a:lnTo>
                    <a:pt x="431711" y="752246"/>
                  </a:lnTo>
                  <a:lnTo>
                    <a:pt x="431533" y="752944"/>
                  </a:lnTo>
                  <a:lnTo>
                    <a:pt x="431711" y="753503"/>
                  </a:lnTo>
                  <a:lnTo>
                    <a:pt x="431787" y="753745"/>
                  </a:lnTo>
                  <a:lnTo>
                    <a:pt x="432612" y="753745"/>
                  </a:lnTo>
                  <a:lnTo>
                    <a:pt x="434695" y="754176"/>
                  </a:lnTo>
                  <a:close/>
                </a:path>
                <a:path w="1225550" h="972185">
                  <a:moveTo>
                    <a:pt x="436714" y="8737"/>
                  </a:moveTo>
                  <a:lnTo>
                    <a:pt x="435749" y="8915"/>
                  </a:lnTo>
                  <a:lnTo>
                    <a:pt x="435013" y="8902"/>
                  </a:lnTo>
                  <a:lnTo>
                    <a:pt x="434479" y="9220"/>
                  </a:lnTo>
                  <a:lnTo>
                    <a:pt x="434276" y="9372"/>
                  </a:lnTo>
                  <a:lnTo>
                    <a:pt x="434441" y="10172"/>
                  </a:lnTo>
                  <a:lnTo>
                    <a:pt x="434428" y="10693"/>
                  </a:lnTo>
                  <a:lnTo>
                    <a:pt x="435102" y="10655"/>
                  </a:lnTo>
                  <a:lnTo>
                    <a:pt x="435813" y="10769"/>
                  </a:lnTo>
                  <a:lnTo>
                    <a:pt x="436600" y="10464"/>
                  </a:lnTo>
                  <a:lnTo>
                    <a:pt x="436562" y="9639"/>
                  </a:lnTo>
                  <a:lnTo>
                    <a:pt x="436714" y="8737"/>
                  </a:lnTo>
                  <a:close/>
                </a:path>
                <a:path w="1225550" h="972185">
                  <a:moveTo>
                    <a:pt x="436841" y="617537"/>
                  </a:moveTo>
                  <a:lnTo>
                    <a:pt x="436206" y="616940"/>
                  </a:lnTo>
                  <a:lnTo>
                    <a:pt x="434975" y="615784"/>
                  </a:lnTo>
                  <a:lnTo>
                    <a:pt x="434695" y="616165"/>
                  </a:lnTo>
                  <a:lnTo>
                    <a:pt x="434403" y="616559"/>
                  </a:lnTo>
                  <a:lnTo>
                    <a:pt x="434124" y="616940"/>
                  </a:lnTo>
                  <a:lnTo>
                    <a:pt x="434809" y="617372"/>
                  </a:lnTo>
                  <a:lnTo>
                    <a:pt x="435470" y="617842"/>
                  </a:lnTo>
                  <a:lnTo>
                    <a:pt x="436245" y="618248"/>
                  </a:lnTo>
                  <a:lnTo>
                    <a:pt x="436613" y="617778"/>
                  </a:lnTo>
                  <a:lnTo>
                    <a:pt x="436841" y="617537"/>
                  </a:lnTo>
                  <a:close/>
                </a:path>
                <a:path w="1225550" h="972185">
                  <a:moveTo>
                    <a:pt x="440270" y="752081"/>
                  </a:moveTo>
                  <a:lnTo>
                    <a:pt x="438416" y="751293"/>
                  </a:lnTo>
                  <a:lnTo>
                    <a:pt x="437502" y="750900"/>
                  </a:lnTo>
                  <a:lnTo>
                    <a:pt x="437375" y="751217"/>
                  </a:lnTo>
                  <a:lnTo>
                    <a:pt x="437235" y="751509"/>
                  </a:lnTo>
                  <a:lnTo>
                    <a:pt x="437095" y="751801"/>
                  </a:lnTo>
                  <a:lnTo>
                    <a:pt x="437997" y="752221"/>
                  </a:lnTo>
                  <a:lnTo>
                    <a:pt x="438899" y="752665"/>
                  </a:lnTo>
                  <a:lnTo>
                    <a:pt x="439801" y="753084"/>
                  </a:lnTo>
                  <a:lnTo>
                    <a:pt x="439953" y="752741"/>
                  </a:lnTo>
                  <a:lnTo>
                    <a:pt x="440093" y="752411"/>
                  </a:lnTo>
                  <a:lnTo>
                    <a:pt x="440270" y="752081"/>
                  </a:lnTo>
                  <a:close/>
                </a:path>
                <a:path w="1225550" h="972185">
                  <a:moveTo>
                    <a:pt x="454596" y="16459"/>
                  </a:moveTo>
                  <a:lnTo>
                    <a:pt x="454113" y="16510"/>
                  </a:lnTo>
                  <a:lnTo>
                    <a:pt x="453656" y="16573"/>
                  </a:lnTo>
                  <a:lnTo>
                    <a:pt x="453174" y="16624"/>
                  </a:lnTo>
                  <a:lnTo>
                    <a:pt x="453364" y="17487"/>
                  </a:lnTo>
                  <a:lnTo>
                    <a:pt x="453567" y="18364"/>
                  </a:lnTo>
                  <a:lnTo>
                    <a:pt x="453771" y="19240"/>
                  </a:lnTo>
                  <a:lnTo>
                    <a:pt x="454050" y="19202"/>
                  </a:lnTo>
                  <a:lnTo>
                    <a:pt x="454317" y="19164"/>
                  </a:lnTo>
                  <a:lnTo>
                    <a:pt x="454596" y="19138"/>
                  </a:lnTo>
                  <a:lnTo>
                    <a:pt x="454596" y="16459"/>
                  </a:lnTo>
                  <a:close/>
                </a:path>
                <a:path w="1225550" h="972185">
                  <a:moveTo>
                    <a:pt x="475068" y="423164"/>
                  </a:moveTo>
                  <a:lnTo>
                    <a:pt x="473875" y="422275"/>
                  </a:lnTo>
                  <a:lnTo>
                    <a:pt x="472300" y="424726"/>
                  </a:lnTo>
                  <a:lnTo>
                    <a:pt x="472732" y="424967"/>
                  </a:lnTo>
                  <a:lnTo>
                    <a:pt x="473468" y="425488"/>
                  </a:lnTo>
                  <a:lnTo>
                    <a:pt x="474091" y="424713"/>
                  </a:lnTo>
                  <a:lnTo>
                    <a:pt x="474560" y="423938"/>
                  </a:lnTo>
                  <a:lnTo>
                    <a:pt x="475068" y="423164"/>
                  </a:lnTo>
                  <a:close/>
                </a:path>
                <a:path w="1225550" h="972185">
                  <a:moveTo>
                    <a:pt x="475513" y="750658"/>
                  </a:moveTo>
                  <a:lnTo>
                    <a:pt x="474243" y="751840"/>
                  </a:lnTo>
                  <a:lnTo>
                    <a:pt x="473646" y="752132"/>
                  </a:lnTo>
                  <a:lnTo>
                    <a:pt x="473506" y="752576"/>
                  </a:lnTo>
                  <a:lnTo>
                    <a:pt x="473303" y="753148"/>
                  </a:lnTo>
                  <a:lnTo>
                    <a:pt x="473430" y="753846"/>
                  </a:lnTo>
                  <a:lnTo>
                    <a:pt x="473430" y="754481"/>
                  </a:lnTo>
                  <a:lnTo>
                    <a:pt x="474319" y="754646"/>
                  </a:lnTo>
                  <a:lnTo>
                    <a:pt x="475513" y="750658"/>
                  </a:lnTo>
                  <a:close/>
                </a:path>
                <a:path w="1225550" h="972185">
                  <a:moveTo>
                    <a:pt x="485140" y="56134"/>
                  </a:moveTo>
                  <a:lnTo>
                    <a:pt x="484924" y="55219"/>
                  </a:lnTo>
                  <a:lnTo>
                    <a:pt x="484822" y="54711"/>
                  </a:lnTo>
                  <a:lnTo>
                    <a:pt x="484695" y="54178"/>
                  </a:lnTo>
                  <a:lnTo>
                    <a:pt x="484060" y="54368"/>
                  </a:lnTo>
                  <a:lnTo>
                    <a:pt x="483311" y="54406"/>
                  </a:lnTo>
                  <a:lnTo>
                    <a:pt x="482841" y="54775"/>
                  </a:lnTo>
                  <a:lnTo>
                    <a:pt x="482638" y="54940"/>
                  </a:lnTo>
                  <a:lnTo>
                    <a:pt x="482815" y="56172"/>
                  </a:lnTo>
                  <a:lnTo>
                    <a:pt x="483577" y="56362"/>
                  </a:lnTo>
                  <a:lnTo>
                    <a:pt x="484276" y="56197"/>
                  </a:lnTo>
                  <a:lnTo>
                    <a:pt x="485140" y="56134"/>
                  </a:lnTo>
                  <a:close/>
                </a:path>
                <a:path w="1225550" h="972185">
                  <a:moveTo>
                    <a:pt x="485203" y="253352"/>
                  </a:moveTo>
                  <a:lnTo>
                    <a:pt x="484898" y="252793"/>
                  </a:lnTo>
                  <a:lnTo>
                    <a:pt x="484771" y="252107"/>
                  </a:lnTo>
                  <a:lnTo>
                    <a:pt x="484162" y="252463"/>
                  </a:lnTo>
                  <a:lnTo>
                    <a:pt x="483374" y="252679"/>
                  </a:lnTo>
                  <a:lnTo>
                    <a:pt x="483336" y="252933"/>
                  </a:lnTo>
                  <a:lnTo>
                    <a:pt x="483311" y="253466"/>
                  </a:lnTo>
                  <a:lnTo>
                    <a:pt x="483692" y="254025"/>
                  </a:lnTo>
                  <a:lnTo>
                    <a:pt x="483908" y="254596"/>
                  </a:lnTo>
                  <a:lnTo>
                    <a:pt x="484301" y="254292"/>
                  </a:lnTo>
                  <a:lnTo>
                    <a:pt x="484898" y="254101"/>
                  </a:lnTo>
                  <a:lnTo>
                    <a:pt x="485203" y="253352"/>
                  </a:lnTo>
                  <a:close/>
                </a:path>
                <a:path w="1225550" h="972185">
                  <a:moveTo>
                    <a:pt x="486308" y="464426"/>
                  </a:moveTo>
                  <a:lnTo>
                    <a:pt x="485584" y="463854"/>
                  </a:lnTo>
                  <a:lnTo>
                    <a:pt x="484873" y="463283"/>
                  </a:lnTo>
                  <a:lnTo>
                    <a:pt x="484149" y="462711"/>
                  </a:lnTo>
                  <a:lnTo>
                    <a:pt x="483958" y="462953"/>
                  </a:lnTo>
                  <a:lnTo>
                    <a:pt x="483781" y="463194"/>
                  </a:lnTo>
                  <a:lnTo>
                    <a:pt x="483577" y="463448"/>
                  </a:lnTo>
                  <a:lnTo>
                    <a:pt x="485127" y="464489"/>
                  </a:lnTo>
                  <a:lnTo>
                    <a:pt x="485876" y="464997"/>
                  </a:lnTo>
                  <a:lnTo>
                    <a:pt x="486029" y="464807"/>
                  </a:lnTo>
                  <a:lnTo>
                    <a:pt x="486181" y="464616"/>
                  </a:lnTo>
                  <a:lnTo>
                    <a:pt x="486308" y="464426"/>
                  </a:lnTo>
                  <a:close/>
                </a:path>
                <a:path w="1225550" h="972185">
                  <a:moveTo>
                    <a:pt x="493826" y="467779"/>
                  </a:moveTo>
                  <a:lnTo>
                    <a:pt x="493560" y="467004"/>
                  </a:lnTo>
                  <a:lnTo>
                    <a:pt x="493458" y="466496"/>
                  </a:lnTo>
                  <a:lnTo>
                    <a:pt x="493179" y="466128"/>
                  </a:lnTo>
                  <a:lnTo>
                    <a:pt x="493064" y="465975"/>
                  </a:lnTo>
                  <a:lnTo>
                    <a:pt x="492277" y="466090"/>
                  </a:lnTo>
                  <a:lnTo>
                    <a:pt x="492201" y="466229"/>
                  </a:lnTo>
                  <a:lnTo>
                    <a:pt x="491998" y="466661"/>
                  </a:lnTo>
                  <a:lnTo>
                    <a:pt x="492048" y="467207"/>
                  </a:lnTo>
                  <a:lnTo>
                    <a:pt x="491998" y="467690"/>
                  </a:lnTo>
                  <a:lnTo>
                    <a:pt x="492493" y="467728"/>
                  </a:lnTo>
                  <a:lnTo>
                    <a:pt x="492975" y="467728"/>
                  </a:lnTo>
                  <a:lnTo>
                    <a:pt x="493826" y="467779"/>
                  </a:lnTo>
                  <a:close/>
                </a:path>
                <a:path w="1225550" h="972185">
                  <a:moveTo>
                    <a:pt x="495261" y="529259"/>
                  </a:moveTo>
                  <a:lnTo>
                    <a:pt x="495084" y="528485"/>
                  </a:lnTo>
                  <a:lnTo>
                    <a:pt x="495134" y="527291"/>
                  </a:lnTo>
                  <a:lnTo>
                    <a:pt x="494068" y="527773"/>
                  </a:lnTo>
                  <a:lnTo>
                    <a:pt x="493141" y="527900"/>
                  </a:lnTo>
                  <a:lnTo>
                    <a:pt x="492760" y="528878"/>
                  </a:lnTo>
                  <a:lnTo>
                    <a:pt x="493166" y="529628"/>
                  </a:lnTo>
                  <a:lnTo>
                    <a:pt x="493306" y="530313"/>
                  </a:lnTo>
                  <a:lnTo>
                    <a:pt x="493877" y="530123"/>
                  </a:lnTo>
                  <a:lnTo>
                    <a:pt x="494715" y="530123"/>
                  </a:lnTo>
                  <a:lnTo>
                    <a:pt x="494969" y="529742"/>
                  </a:lnTo>
                  <a:lnTo>
                    <a:pt x="495261" y="529259"/>
                  </a:lnTo>
                  <a:close/>
                </a:path>
                <a:path w="1225550" h="972185">
                  <a:moveTo>
                    <a:pt x="507492" y="256362"/>
                  </a:moveTo>
                  <a:lnTo>
                    <a:pt x="507377" y="255714"/>
                  </a:lnTo>
                  <a:lnTo>
                    <a:pt x="507314" y="255066"/>
                  </a:lnTo>
                  <a:lnTo>
                    <a:pt x="506831" y="255193"/>
                  </a:lnTo>
                  <a:lnTo>
                    <a:pt x="506361" y="255358"/>
                  </a:lnTo>
                  <a:lnTo>
                    <a:pt x="505777" y="255536"/>
                  </a:lnTo>
                  <a:lnTo>
                    <a:pt x="505891" y="256171"/>
                  </a:lnTo>
                  <a:lnTo>
                    <a:pt x="505853" y="256794"/>
                  </a:lnTo>
                  <a:lnTo>
                    <a:pt x="506133" y="257086"/>
                  </a:lnTo>
                  <a:lnTo>
                    <a:pt x="506323" y="257302"/>
                  </a:lnTo>
                  <a:lnTo>
                    <a:pt x="507415" y="257086"/>
                  </a:lnTo>
                  <a:lnTo>
                    <a:pt x="507492" y="256362"/>
                  </a:lnTo>
                  <a:close/>
                </a:path>
                <a:path w="1225550" h="972185">
                  <a:moveTo>
                    <a:pt x="534339" y="336778"/>
                  </a:moveTo>
                  <a:lnTo>
                    <a:pt x="533704" y="335991"/>
                  </a:lnTo>
                  <a:lnTo>
                    <a:pt x="532409" y="334391"/>
                  </a:lnTo>
                  <a:lnTo>
                    <a:pt x="532104" y="334632"/>
                  </a:lnTo>
                  <a:lnTo>
                    <a:pt x="531774" y="334860"/>
                  </a:lnTo>
                  <a:lnTo>
                    <a:pt x="531456" y="335127"/>
                  </a:lnTo>
                  <a:lnTo>
                    <a:pt x="532066" y="335940"/>
                  </a:lnTo>
                  <a:lnTo>
                    <a:pt x="532714" y="336753"/>
                  </a:lnTo>
                  <a:lnTo>
                    <a:pt x="533323" y="337578"/>
                  </a:lnTo>
                  <a:lnTo>
                    <a:pt x="533666" y="337312"/>
                  </a:lnTo>
                  <a:lnTo>
                    <a:pt x="534009" y="337045"/>
                  </a:lnTo>
                  <a:lnTo>
                    <a:pt x="534339" y="336778"/>
                  </a:lnTo>
                  <a:close/>
                </a:path>
                <a:path w="1225550" h="972185">
                  <a:moveTo>
                    <a:pt x="537260" y="229311"/>
                  </a:moveTo>
                  <a:lnTo>
                    <a:pt x="536879" y="228244"/>
                  </a:lnTo>
                  <a:lnTo>
                    <a:pt x="536130" y="226072"/>
                  </a:lnTo>
                  <a:lnTo>
                    <a:pt x="535711" y="226237"/>
                  </a:lnTo>
                  <a:lnTo>
                    <a:pt x="534847" y="226542"/>
                  </a:lnTo>
                  <a:lnTo>
                    <a:pt x="535317" y="227622"/>
                  </a:lnTo>
                  <a:lnTo>
                    <a:pt x="535774" y="228676"/>
                  </a:lnTo>
                  <a:lnTo>
                    <a:pt x="536219" y="229755"/>
                  </a:lnTo>
                  <a:lnTo>
                    <a:pt x="536575" y="229590"/>
                  </a:lnTo>
                  <a:lnTo>
                    <a:pt x="537260" y="229311"/>
                  </a:lnTo>
                  <a:close/>
                </a:path>
                <a:path w="1225550" h="972185">
                  <a:moveTo>
                    <a:pt x="548220" y="448246"/>
                  </a:moveTo>
                  <a:lnTo>
                    <a:pt x="547954" y="447586"/>
                  </a:lnTo>
                  <a:lnTo>
                    <a:pt x="547839" y="446862"/>
                  </a:lnTo>
                  <a:lnTo>
                    <a:pt x="547103" y="445973"/>
                  </a:lnTo>
                  <a:lnTo>
                    <a:pt x="546430" y="445858"/>
                  </a:lnTo>
                  <a:lnTo>
                    <a:pt x="545922" y="445630"/>
                  </a:lnTo>
                  <a:lnTo>
                    <a:pt x="545871" y="446049"/>
                  </a:lnTo>
                  <a:lnTo>
                    <a:pt x="545807" y="446493"/>
                  </a:lnTo>
                  <a:lnTo>
                    <a:pt x="545744" y="446925"/>
                  </a:lnTo>
                  <a:lnTo>
                    <a:pt x="546100" y="447497"/>
                  </a:lnTo>
                  <a:lnTo>
                    <a:pt x="546341" y="448183"/>
                  </a:lnTo>
                  <a:lnTo>
                    <a:pt x="547065" y="448779"/>
                  </a:lnTo>
                  <a:lnTo>
                    <a:pt x="547751" y="448360"/>
                  </a:lnTo>
                  <a:lnTo>
                    <a:pt x="548220" y="448246"/>
                  </a:lnTo>
                  <a:close/>
                </a:path>
                <a:path w="1225550" h="972185">
                  <a:moveTo>
                    <a:pt x="554736" y="888072"/>
                  </a:moveTo>
                  <a:lnTo>
                    <a:pt x="554367" y="886282"/>
                  </a:lnTo>
                  <a:lnTo>
                    <a:pt x="553745" y="886409"/>
                  </a:lnTo>
                  <a:lnTo>
                    <a:pt x="553059" y="886447"/>
                  </a:lnTo>
                  <a:lnTo>
                    <a:pt x="552526" y="886752"/>
                  </a:lnTo>
                  <a:lnTo>
                    <a:pt x="552335" y="886841"/>
                  </a:lnTo>
                  <a:lnTo>
                    <a:pt x="552462" y="887996"/>
                  </a:lnTo>
                  <a:lnTo>
                    <a:pt x="552615" y="888047"/>
                  </a:lnTo>
                  <a:lnTo>
                    <a:pt x="553199" y="888187"/>
                  </a:lnTo>
                  <a:lnTo>
                    <a:pt x="553847" y="888085"/>
                  </a:lnTo>
                  <a:lnTo>
                    <a:pt x="554736" y="888072"/>
                  </a:lnTo>
                  <a:close/>
                </a:path>
                <a:path w="1225550" h="972185">
                  <a:moveTo>
                    <a:pt x="556793" y="304685"/>
                  </a:moveTo>
                  <a:lnTo>
                    <a:pt x="556526" y="304558"/>
                  </a:lnTo>
                  <a:lnTo>
                    <a:pt x="556260" y="304419"/>
                  </a:lnTo>
                  <a:lnTo>
                    <a:pt x="555980" y="304292"/>
                  </a:lnTo>
                  <a:lnTo>
                    <a:pt x="555447" y="305142"/>
                  </a:lnTo>
                  <a:lnTo>
                    <a:pt x="554939" y="305993"/>
                  </a:lnTo>
                  <a:lnTo>
                    <a:pt x="554418" y="306819"/>
                  </a:lnTo>
                  <a:lnTo>
                    <a:pt x="554888" y="307009"/>
                  </a:lnTo>
                  <a:lnTo>
                    <a:pt x="555345" y="307187"/>
                  </a:lnTo>
                  <a:lnTo>
                    <a:pt x="555790" y="307390"/>
                  </a:lnTo>
                  <a:lnTo>
                    <a:pt x="556145" y="306489"/>
                  </a:lnTo>
                  <a:lnTo>
                    <a:pt x="556463" y="305587"/>
                  </a:lnTo>
                  <a:lnTo>
                    <a:pt x="556793" y="304685"/>
                  </a:lnTo>
                  <a:close/>
                </a:path>
                <a:path w="1225550" h="972185">
                  <a:moveTo>
                    <a:pt x="562876" y="762381"/>
                  </a:moveTo>
                  <a:lnTo>
                    <a:pt x="562838" y="761695"/>
                  </a:lnTo>
                  <a:lnTo>
                    <a:pt x="562825" y="761009"/>
                  </a:lnTo>
                  <a:lnTo>
                    <a:pt x="562787" y="760310"/>
                  </a:lnTo>
                  <a:lnTo>
                    <a:pt x="562013" y="760653"/>
                  </a:lnTo>
                  <a:lnTo>
                    <a:pt x="561225" y="760945"/>
                  </a:lnTo>
                  <a:lnTo>
                    <a:pt x="560501" y="761352"/>
                  </a:lnTo>
                  <a:lnTo>
                    <a:pt x="560514" y="762215"/>
                  </a:lnTo>
                  <a:lnTo>
                    <a:pt x="561352" y="762342"/>
                  </a:lnTo>
                  <a:lnTo>
                    <a:pt x="562127" y="762342"/>
                  </a:lnTo>
                  <a:lnTo>
                    <a:pt x="562876" y="762381"/>
                  </a:lnTo>
                  <a:close/>
                </a:path>
                <a:path w="1225550" h="972185">
                  <a:moveTo>
                    <a:pt x="580529" y="531520"/>
                  </a:moveTo>
                  <a:lnTo>
                    <a:pt x="579310" y="531406"/>
                  </a:lnTo>
                  <a:lnTo>
                    <a:pt x="578497" y="531075"/>
                  </a:lnTo>
                  <a:lnTo>
                    <a:pt x="578078" y="531355"/>
                  </a:lnTo>
                  <a:lnTo>
                    <a:pt x="577659" y="531622"/>
                  </a:lnTo>
                  <a:lnTo>
                    <a:pt x="577659" y="532536"/>
                  </a:lnTo>
                  <a:lnTo>
                    <a:pt x="577481" y="533146"/>
                  </a:lnTo>
                  <a:lnTo>
                    <a:pt x="578116" y="533311"/>
                  </a:lnTo>
                  <a:lnTo>
                    <a:pt x="578853" y="533755"/>
                  </a:lnTo>
                  <a:lnTo>
                    <a:pt x="579767" y="533412"/>
                  </a:lnTo>
                  <a:lnTo>
                    <a:pt x="579970" y="532574"/>
                  </a:lnTo>
                  <a:lnTo>
                    <a:pt x="580529" y="531520"/>
                  </a:lnTo>
                  <a:close/>
                </a:path>
                <a:path w="1225550" h="972185">
                  <a:moveTo>
                    <a:pt x="580910" y="178104"/>
                  </a:moveTo>
                  <a:lnTo>
                    <a:pt x="576351" y="175310"/>
                  </a:lnTo>
                  <a:lnTo>
                    <a:pt x="575513" y="179857"/>
                  </a:lnTo>
                  <a:lnTo>
                    <a:pt x="571855" y="183349"/>
                  </a:lnTo>
                  <a:lnTo>
                    <a:pt x="572401" y="188722"/>
                  </a:lnTo>
                  <a:lnTo>
                    <a:pt x="580148" y="180530"/>
                  </a:lnTo>
                  <a:lnTo>
                    <a:pt x="580910" y="178104"/>
                  </a:lnTo>
                  <a:close/>
                </a:path>
                <a:path w="1225550" h="972185">
                  <a:moveTo>
                    <a:pt x="585457" y="640867"/>
                  </a:moveTo>
                  <a:lnTo>
                    <a:pt x="581571" y="634187"/>
                  </a:lnTo>
                  <a:lnTo>
                    <a:pt x="575081" y="637679"/>
                  </a:lnTo>
                  <a:lnTo>
                    <a:pt x="574941" y="637882"/>
                  </a:lnTo>
                  <a:lnTo>
                    <a:pt x="575602" y="642493"/>
                  </a:lnTo>
                  <a:lnTo>
                    <a:pt x="585457" y="640867"/>
                  </a:lnTo>
                  <a:close/>
                </a:path>
                <a:path w="1225550" h="972185">
                  <a:moveTo>
                    <a:pt x="600227" y="229069"/>
                  </a:moveTo>
                  <a:lnTo>
                    <a:pt x="600024" y="228358"/>
                  </a:lnTo>
                  <a:lnTo>
                    <a:pt x="600036" y="227850"/>
                  </a:lnTo>
                  <a:lnTo>
                    <a:pt x="599376" y="227876"/>
                  </a:lnTo>
                  <a:lnTo>
                    <a:pt x="598716" y="227926"/>
                  </a:lnTo>
                  <a:lnTo>
                    <a:pt x="597662" y="227965"/>
                  </a:lnTo>
                  <a:lnTo>
                    <a:pt x="598055" y="228790"/>
                  </a:lnTo>
                  <a:lnTo>
                    <a:pt x="598157" y="229463"/>
                  </a:lnTo>
                  <a:lnTo>
                    <a:pt x="598919" y="229755"/>
                  </a:lnTo>
                  <a:lnTo>
                    <a:pt x="599668" y="229628"/>
                  </a:lnTo>
                  <a:lnTo>
                    <a:pt x="599973" y="229323"/>
                  </a:lnTo>
                  <a:lnTo>
                    <a:pt x="600227" y="229069"/>
                  </a:lnTo>
                  <a:close/>
                </a:path>
                <a:path w="1225550" h="972185">
                  <a:moveTo>
                    <a:pt x="611466" y="91567"/>
                  </a:moveTo>
                  <a:lnTo>
                    <a:pt x="610755" y="90995"/>
                  </a:lnTo>
                  <a:lnTo>
                    <a:pt x="610082" y="90462"/>
                  </a:lnTo>
                  <a:lnTo>
                    <a:pt x="609384" y="89903"/>
                  </a:lnTo>
                  <a:lnTo>
                    <a:pt x="609180" y="90144"/>
                  </a:lnTo>
                  <a:lnTo>
                    <a:pt x="609003" y="90385"/>
                  </a:lnTo>
                  <a:lnTo>
                    <a:pt x="608799" y="90614"/>
                  </a:lnTo>
                  <a:lnTo>
                    <a:pt x="609498" y="91173"/>
                  </a:lnTo>
                  <a:lnTo>
                    <a:pt x="610196" y="91732"/>
                  </a:lnTo>
                  <a:lnTo>
                    <a:pt x="610882" y="92278"/>
                  </a:lnTo>
                  <a:lnTo>
                    <a:pt x="611085" y="92049"/>
                  </a:lnTo>
                  <a:lnTo>
                    <a:pt x="611263" y="91808"/>
                  </a:lnTo>
                  <a:lnTo>
                    <a:pt x="611466" y="91567"/>
                  </a:lnTo>
                  <a:close/>
                </a:path>
                <a:path w="1225550" h="972185">
                  <a:moveTo>
                    <a:pt x="618172" y="574065"/>
                  </a:moveTo>
                  <a:lnTo>
                    <a:pt x="617220" y="574243"/>
                  </a:lnTo>
                  <a:lnTo>
                    <a:pt x="616483" y="574192"/>
                  </a:lnTo>
                  <a:lnTo>
                    <a:pt x="616216" y="574509"/>
                  </a:lnTo>
                  <a:lnTo>
                    <a:pt x="615988" y="574840"/>
                  </a:lnTo>
                  <a:lnTo>
                    <a:pt x="616026" y="575640"/>
                  </a:lnTo>
                  <a:lnTo>
                    <a:pt x="616292" y="576021"/>
                  </a:lnTo>
                  <a:lnTo>
                    <a:pt x="616483" y="576313"/>
                  </a:lnTo>
                  <a:lnTo>
                    <a:pt x="617575" y="576414"/>
                  </a:lnTo>
                  <a:lnTo>
                    <a:pt x="617880" y="575703"/>
                  </a:lnTo>
                  <a:lnTo>
                    <a:pt x="617956" y="575043"/>
                  </a:lnTo>
                  <a:lnTo>
                    <a:pt x="618172" y="574065"/>
                  </a:lnTo>
                  <a:close/>
                </a:path>
                <a:path w="1225550" h="972185">
                  <a:moveTo>
                    <a:pt x="626021" y="75958"/>
                  </a:moveTo>
                  <a:lnTo>
                    <a:pt x="625817" y="75501"/>
                  </a:lnTo>
                  <a:lnTo>
                    <a:pt x="625741" y="74815"/>
                  </a:lnTo>
                  <a:lnTo>
                    <a:pt x="624827" y="74498"/>
                  </a:lnTo>
                  <a:lnTo>
                    <a:pt x="624103" y="74625"/>
                  </a:lnTo>
                  <a:lnTo>
                    <a:pt x="623201" y="74612"/>
                  </a:lnTo>
                  <a:lnTo>
                    <a:pt x="623455" y="75476"/>
                  </a:lnTo>
                  <a:lnTo>
                    <a:pt x="623620" y="76441"/>
                  </a:lnTo>
                  <a:lnTo>
                    <a:pt x="623747" y="76415"/>
                  </a:lnTo>
                  <a:lnTo>
                    <a:pt x="624522" y="76390"/>
                  </a:lnTo>
                  <a:lnTo>
                    <a:pt x="625271" y="76136"/>
                  </a:lnTo>
                  <a:lnTo>
                    <a:pt x="626021" y="75958"/>
                  </a:lnTo>
                  <a:close/>
                </a:path>
                <a:path w="1225550" h="972185">
                  <a:moveTo>
                    <a:pt x="626389" y="81254"/>
                  </a:moveTo>
                  <a:lnTo>
                    <a:pt x="626211" y="80365"/>
                  </a:lnTo>
                  <a:lnTo>
                    <a:pt x="626097" y="79552"/>
                  </a:lnTo>
                  <a:lnTo>
                    <a:pt x="625246" y="79870"/>
                  </a:lnTo>
                  <a:lnTo>
                    <a:pt x="624535" y="80010"/>
                  </a:lnTo>
                  <a:lnTo>
                    <a:pt x="624014" y="80403"/>
                  </a:lnTo>
                  <a:lnTo>
                    <a:pt x="623811" y="80568"/>
                  </a:lnTo>
                  <a:lnTo>
                    <a:pt x="623989" y="81254"/>
                  </a:lnTo>
                  <a:lnTo>
                    <a:pt x="623989" y="81699"/>
                  </a:lnTo>
                  <a:lnTo>
                    <a:pt x="624776" y="81584"/>
                  </a:lnTo>
                  <a:lnTo>
                    <a:pt x="625563" y="81495"/>
                  </a:lnTo>
                  <a:lnTo>
                    <a:pt x="626313" y="81267"/>
                  </a:lnTo>
                  <a:close/>
                </a:path>
                <a:path w="1225550" h="972185">
                  <a:moveTo>
                    <a:pt x="631317" y="241046"/>
                  </a:moveTo>
                  <a:lnTo>
                    <a:pt x="630796" y="240423"/>
                  </a:lnTo>
                  <a:lnTo>
                    <a:pt x="629754" y="239166"/>
                  </a:lnTo>
                  <a:lnTo>
                    <a:pt x="629513" y="239356"/>
                  </a:lnTo>
                  <a:lnTo>
                    <a:pt x="629272" y="239572"/>
                  </a:lnTo>
                  <a:lnTo>
                    <a:pt x="629018" y="239776"/>
                  </a:lnTo>
                  <a:lnTo>
                    <a:pt x="629526" y="240385"/>
                  </a:lnTo>
                  <a:lnTo>
                    <a:pt x="630047" y="241033"/>
                  </a:lnTo>
                  <a:lnTo>
                    <a:pt x="630555" y="241681"/>
                  </a:lnTo>
                  <a:lnTo>
                    <a:pt x="630796" y="241452"/>
                  </a:lnTo>
                  <a:lnTo>
                    <a:pt x="631317" y="241046"/>
                  </a:lnTo>
                  <a:close/>
                </a:path>
                <a:path w="1225550" h="972185">
                  <a:moveTo>
                    <a:pt x="656729" y="584479"/>
                  </a:moveTo>
                  <a:lnTo>
                    <a:pt x="656577" y="584288"/>
                  </a:lnTo>
                  <a:lnTo>
                    <a:pt x="650824" y="584250"/>
                  </a:lnTo>
                  <a:lnTo>
                    <a:pt x="649605" y="588822"/>
                  </a:lnTo>
                  <a:lnTo>
                    <a:pt x="653592" y="589216"/>
                  </a:lnTo>
                  <a:lnTo>
                    <a:pt x="655980" y="591400"/>
                  </a:lnTo>
                  <a:lnTo>
                    <a:pt x="656729" y="584479"/>
                  </a:lnTo>
                  <a:close/>
                </a:path>
                <a:path w="1225550" h="972185">
                  <a:moveTo>
                    <a:pt x="675208" y="866813"/>
                  </a:moveTo>
                  <a:lnTo>
                    <a:pt x="669696" y="862253"/>
                  </a:lnTo>
                  <a:lnTo>
                    <a:pt x="668629" y="861961"/>
                  </a:lnTo>
                  <a:lnTo>
                    <a:pt x="663625" y="866927"/>
                  </a:lnTo>
                  <a:lnTo>
                    <a:pt x="663689" y="870089"/>
                  </a:lnTo>
                  <a:lnTo>
                    <a:pt x="667169" y="875258"/>
                  </a:lnTo>
                  <a:lnTo>
                    <a:pt x="669531" y="869251"/>
                  </a:lnTo>
                  <a:lnTo>
                    <a:pt x="672884" y="871004"/>
                  </a:lnTo>
                  <a:lnTo>
                    <a:pt x="675208" y="866813"/>
                  </a:lnTo>
                  <a:close/>
                </a:path>
                <a:path w="1225550" h="972185">
                  <a:moveTo>
                    <a:pt x="705269" y="632498"/>
                  </a:moveTo>
                  <a:lnTo>
                    <a:pt x="704811" y="631647"/>
                  </a:lnTo>
                  <a:lnTo>
                    <a:pt x="704583" y="630961"/>
                  </a:lnTo>
                  <a:lnTo>
                    <a:pt x="703986" y="630377"/>
                  </a:lnTo>
                  <a:lnTo>
                    <a:pt x="703275" y="630745"/>
                  </a:lnTo>
                  <a:lnTo>
                    <a:pt x="702830" y="630859"/>
                  </a:lnTo>
                  <a:lnTo>
                    <a:pt x="703033" y="631507"/>
                  </a:lnTo>
                  <a:lnTo>
                    <a:pt x="703148" y="632206"/>
                  </a:lnTo>
                  <a:lnTo>
                    <a:pt x="703503" y="632752"/>
                  </a:lnTo>
                  <a:lnTo>
                    <a:pt x="703605" y="632904"/>
                  </a:lnTo>
                  <a:lnTo>
                    <a:pt x="704380" y="632637"/>
                  </a:lnTo>
                  <a:lnTo>
                    <a:pt x="705269" y="632498"/>
                  </a:lnTo>
                  <a:close/>
                </a:path>
                <a:path w="1225550" h="972185">
                  <a:moveTo>
                    <a:pt x="710539" y="486676"/>
                  </a:moveTo>
                  <a:lnTo>
                    <a:pt x="709955" y="485902"/>
                  </a:lnTo>
                  <a:lnTo>
                    <a:pt x="708799" y="484378"/>
                  </a:lnTo>
                  <a:lnTo>
                    <a:pt x="708456" y="484720"/>
                  </a:lnTo>
                  <a:lnTo>
                    <a:pt x="708101" y="485076"/>
                  </a:lnTo>
                  <a:lnTo>
                    <a:pt x="707758" y="485444"/>
                  </a:lnTo>
                  <a:lnTo>
                    <a:pt x="708494" y="486016"/>
                  </a:lnTo>
                  <a:lnTo>
                    <a:pt x="709968" y="487210"/>
                  </a:lnTo>
                  <a:lnTo>
                    <a:pt x="710171" y="487032"/>
                  </a:lnTo>
                  <a:lnTo>
                    <a:pt x="710349" y="486854"/>
                  </a:lnTo>
                  <a:lnTo>
                    <a:pt x="710539" y="486676"/>
                  </a:lnTo>
                  <a:close/>
                </a:path>
                <a:path w="1225550" h="972185">
                  <a:moveTo>
                    <a:pt x="715441" y="957211"/>
                  </a:moveTo>
                  <a:lnTo>
                    <a:pt x="715403" y="956513"/>
                  </a:lnTo>
                  <a:lnTo>
                    <a:pt x="715378" y="955840"/>
                  </a:lnTo>
                  <a:lnTo>
                    <a:pt x="715327" y="954824"/>
                  </a:lnTo>
                  <a:lnTo>
                    <a:pt x="714514" y="955167"/>
                  </a:lnTo>
                  <a:lnTo>
                    <a:pt x="713765" y="955243"/>
                  </a:lnTo>
                  <a:lnTo>
                    <a:pt x="713689" y="955548"/>
                  </a:lnTo>
                  <a:lnTo>
                    <a:pt x="713536" y="956005"/>
                  </a:lnTo>
                  <a:lnTo>
                    <a:pt x="713651" y="956741"/>
                  </a:lnTo>
                  <a:lnTo>
                    <a:pt x="713981" y="957084"/>
                  </a:lnTo>
                  <a:lnTo>
                    <a:pt x="714222" y="957351"/>
                  </a:lnTo>
                  <a:lnTo>
                    <a:pt x="714933" y="957186"/>
                  </a:lnTo>
                  <a:lnTo>
                    <a:pt x="715441" y="957211"/>
                  </a:lnTo>
                  <a:close/>
                </a:path>
                <a:path w="1225550" h="972185">
                  <a:moveTo>
                    <a:pt x="755675" y="287845"/>
                  </a:moveTo>
                  <a:lnTo>
                    <a:pt x="755396" y="287566"/>
                  </a:lnTo>
                  <a:lnTo>
                    <a:pt x="755129" y="287286"/>
                  </a:lnTo>
                  <a:lnTo>
                    <a:pt x="754430" y="287388"/>
                  </a:lnTo>
                  <a:lnTo>
                    <a:pt x="753910" y="287324"/>
                  </a:lnTo>
                  <a:lnTo>
                    <a:pt x="753897" y="287820"/>
                  </a:lnTo>
                  <a:lnTo>
                    <a:pt x="753630" y="288480"/>
                  </a:lnTo>
                  <a:lnTo>
                    <a:pt x="753872" y="288772"/>
                  </a:lnTo>
                  <a:lnTo>
                    <a:pt x="754126" y="289102"/>
                  </a:lnTo>
                  <a:lnTo>
                    <a:pt x="754811" y="289090"/>
                  </a:lnTo>
                  <a:lnTo>
                    <a:pt x="755586" y="289293"/>
                  </a:lnTo>
                  <a:lnTo>
                    <a:pt x="755523" y="288531"/>
                  </a:lnTo>
                  <a:lnTo>
                    <a:pt x="755675" y="287845"/>
                  </a:lnTo>
                  <a:close/>
                </a:path>
                <a:path w="1225550" h="972185">
                  <a:moveTo>
                    <a:pt x="755942" y="463956"/>
                  </a:moveTo>
                  <a:lnTo>
                    <a:pt x="755383" y="460908"/>
                  </a:lnTo>
                  <a:lnTo>
                    <a:pt x="752525" y="463372"/>
                  </a:lnTo>
                  <a:lnTo>
                    <a:pt x="754443" y="463905"/>
                  </a:lnTo>
                  <a:lnTo>
                    <a:pt x="755942" y="463956"/>
                  </a:lnTo>
                  <a:close/>
                </a:path>
                <a:path w="1225550" h="972185">
                  <a:moveTo>
                    <a:pt x="777392" y="513499"/>
                  </a:moveTo>
                  <a:lnTo>
                    <a:pt x="777113" y="512622"/>
                  </a:lnTo>
                  <a:lnTo>
                    <a:pt x="776871" y="511987"/>
                  </a:lnTo>
                  <a:lnTo>
                    <a:pt x="776820" y="511860"/>
                  </a:lnTo>
                  <a:lnTo>
                    <a:pt x="775639" y="511873"/>
                  </a:lnTo>
                  <a:lnTo>
                    <a:pt x="775411" y="512165"/>
                  </a:lnTo>
                  <a:lnTo>
                    <a:pt x="775030" y="512686"/>
                  </a:lnTo>
                  <a:lnTo>
                    <a:pt x="775004" y="513435"/>
                  </a:lnTo>
                  <a:lnTo>
                    <a:pt x="774636" y="514731"/>
                  </a:lnTo>
                  <a:lnTo>
                    <a:pt x="775944" y="514400"/>
                  </a:lnTo>
                  <a:lnTo>
                    <a:pt x="776909" y="514375"/>
                  </a:lnTo>
                  <a:lnTo>
                    <a:pt x="777151" y="514007"/>
                  </a:lnTo>
                  <a:lnTo>
                    <a:pt x="777392" y="513499"/>
                  </a:lnTo>
                  <a:close/>
                </a:path>
                <a:path w="1225550" h="972185">
                  <a:moveTo>
                    <a:pt x="784758" y="304558"/>
                  </a:moveTo>
                  <a:lnTo>
                    <a:pt x="784720" y="303872"/>
                  </a:lnTo>
                  <a:lnTo>
                    <a:pt x="784694" y="303187"/>
                  </a:lnTo>
                  <a:lnTo>
                    <a:pt x="784631" y="301663"/>
                  </a:lnTo>
                  <a:lnTo>
                    <a:pt x="783805" y="302056"/>
                  </a:lnTo>
                  <a:lnTo>
                    <a:pt x="783031" y="302183"/>
                  </a:lnTo>
                  <a:lnTo>
                    <a:pt x="782916" y="302526"/>
                  </a:lnTo>
                  <a:lnTo>
                    <a:pt x="782701" y="303136"/>
                  </a:lnTo>
                  <a:lnTo>
                    <a:pt x="782726" y="303987"/>
                  </a:lnTo>
                  <a:lnTo>
                    <a:pt x="783005" y="304558"/>
                  </a:lnTo>
                  <a:lnTo>
                    <a:pt x="783107" y="304787"/>
                  </a:lnTo>
                  <a:lnTo>
                    <a:pt x="784148" y="304571"/>
                  </a:lnTo>
                  <a:lnTo>
                    <a:pt x="784758" y="304558"/>
                  </a:lnTo>
                  <a:close/>
                </a:path>
                <a:path w="1225550" h="972185">
                  <a:moveTo>
                    <a:pt x="788047" y="614565"/>
                  </a:moveTo>
                  <a:lnTo>
                    <a:pt x="787819" y="613702"/>
                  </a:lnTo>
                  <a:lnTo>
                    <a:pt x="787692" y="613257"/>
                  </a:lnTo>
                  <a:lnTo>
                    <a:pt x="785571" y="613867"/>
                  </a:lnTo>
                  <a:lnTo>
                    <a:pt x="784504" y="614159"/>
                  </a:lnTo>
                  <a:lnTo>
                    <a:pt x="784796" y="615175"/>
                  </a:lnTo>
                  <a:lnTo>
                    <a:pt x="785876" y="614984"/>
                  </a:lnTo>
                  <a:lnTo>
                    <a:pt x="786955" y="614756"/>
                  </a:lnTo>
                  <a:lnTo>
                    <a:pt x="788047" y="614565"/>
                  </a:lnTo>
                  <a:close/>
                </a:path>
                <a:path w="1225550" h="972185">
                  <a:moveTo>
                    <a:pt x="788797" y="148971"/>
                  </a:moveTo>
                  <a:lnTo>
                    <a:pt x="787501" y="148285"/>
                  </a:lnTo>
                  <a:lnTo>
                    <a:pt x="787158" y="149212"/>
                  </a:lnTo>
                  <a:lnTo>
                    <a:pt x="786803" y="150152"/>
                  </a:lnTo>
                  <a:lnTo>
                    <a:pt x="786472" y="151091"/>
                  </a:lnTo>
                  <a:lnTo>
                    <a:pt x="787031" y="151345"/>
                  </a:lnTo>
                  <a:lnTo>
                    <a:pt x="787298" y="151472"/>
                  </a:lnTo>
                  <a:lnTo>
                    <a:pt x="787806" y="150647"/>
                  </a:lnTo>
                  <a:lnTo>
                    <a:pt x="788314" y="149809"/>
                  </a:lnTo>
                  <a:lnTo>
                    <a:pt x="788797" y="148971"/>
                  </a:lnTo>
                  <a:close/>
                </a:path>
                <a:path w="1225550" h="972185">
                  <a:moveTo>
                    <a:pt x="804379" y="253492"/>
                  </a:moveTo>
                  <a:lnTo>
                    <a:pt x="804252" y="253047"/>
                  </a:lnTo>
                  <a:lnTo>
                    <a:pt x="803897" y="252018"/>
                  </a:lnTo>
                  <a:lnTo>
                    <a:pt x="803249" y="252145"/>
                  </a:lnTo>
                  <a:lnTo>
                    <a:pt x="802297" y="252374"/>
                  </a:lnTo>
                  <a:lnTo>
                    <a:pt x="802538" y="252895"/>
                  </a:lnTo>
                  <a:lnTo>
                    <a:pt x="802640" y="253542"/>
                  </a:lnTo>
                  <a:lnTo>
                    <a:pt x="803249" y="254050"/>
                  </a:lnTo>
                  <a:lnTo>
                    <a:pt x="803922" y="253644"/>
                  </a:lnTo>
                  <a:lnTo>
                    <a:pt x="804379" y="253492"/>
                  </a:lnTo>
                  <a:close/>
                </a:path>
                <a:path w="1225550" h="972185">
                  <a:moveTo>
                    <a:pt x="814171" y="139128"/>
                  </a:moveTo>
                  <a:lnTo>
                    <a:pt x="811771" y="139839"/>
                  </a:lnTo>
                  <a:lnTo>
                    <a:pt x="810742" y="140169"/>
                  </a:lnTo>
                  <a:lnTo>
                    <a:pt x="809675" y="140474"/>
                  </a:lnTo>
                  <a:lnTo>
                    <a:pt x="809815" y="141795"/>
                  </a:lnTo>
                  <a:lnTo>
                    <a:pt x="810501" y="141871"/>
                  </a:lnTo>
                  <a:lnTo>
                    <a:pt x="811326" y="142201"/>
                  </a:lnTo>
                  <a:lnTo>
                    <a:pt x="812444" y="141630"/>
                  </a:lnTo>
                  <a:lnTo>
                    <a:pt x="812825" y="140830"/>
                  </a:lnTo>
                  <a:lnTo>
                    <a:pt x="814171" y="139128"/>
                  </a:lnTo>
                  <a:close/>
                </a:path>
                <a:path w="1225550" h="972185">
                  <a:moveTo>
                    <a:pt x="837755" y="422859"/>
                  </a:moveTo>
                  <a:lnTo>
                    <a:pt x="836980" y="422376"/>
                  </a:lnTo>
                  <a:lnTo>
                    <a:pt x="836206" y="421894"/>
                  </a:lnTo>
                  <a:lnTo>
                    <a:pt x="835393" y="421398"/>
                  </a:lnTo>
                  <a:lnTo>
                    <a:pt x="834859" y="422186"/>
                  </a:lnTo>
                  <a:lnTo>
                    <a:pt x="834605" y="422592"/>
                  </a:lnTo>
                  <a:lnTo>
                    <a:pt x="835507" y="422948"/>
                  </a:lnTo>
                  <a:lnTo>
                    <a:pt x="836434" y="423341"/>
                  </a:lnTo>
                  <a:lnTo>
                    <a:pt x="837336" y="423710"/>
                  </a:lnTo>
                  <a:lnTo>
                    <a:pt x="837476" y="423430"/>
                  </a:lnTo>
                  <a:lnTo>
                    <a:pt x="837628" y="423151"/>
                  </a:lnTo>
                  <a:lnTo>
                    <a:pt x="837755" y="422859"/>
                  </a:lnTo>
                  <a:close/>
                </a:path>
                <a:path w="1225550" h="972185">
                  <a:moveTo>
                    <a:pt x="848093" y="224663"/>
                  </a:moveTo>
                  <a:lnTo>
                    <a:pt x="848067" y="223583"/>
                  </a:lnTo>
                  <a:lnTo>
                    <a:pt x="847344" y="223291"/>
                  </a:lnTo>
                  <a:lnTo>
                    <a:pt x="846696" y="223354"/>
                  </a:lnTo>
                  <a:lnTo>
                    <a:pt x="846074" y="223316"/>
                  </a:lnTo>
                  <a:lnTo>
                    <a:pt x="846162" y="224332"/>
                  </a:lnTo>
                  <a:lnTo>
                    <a:pt x="846201" y="224993"/>
                  </a:lnTo>
                  <a:lnTo>
                    <a:pt x="846886" y="224967"/>
                  </a:lnTo>
                  <a:lnTo>
                    <a:pt x="847521" y="225120"/>
                  </a:lnTo>
                  <a:lnTo>
                    <a:pt x="847852" y="224866"/>
                  </a:lnTo>
                  <a:lnTo>
                    <a:pt x="848093" y="224663"/>
                  </a:lnTo>
                  <a:close/>
                </a:path>
                <a:path w="1225550" h="972185">
                  <a:moveTo>
                    <a:pt x="865301" y="547585"/>
                  </a:moveTo>
                  <a:lnTo>
                    <a:pt x="864971" y="547166"/>
                  </a:lnTo>
                  <a:lnTo>
                    <a:pt x="864717" y="546684"/>
                  </a:lnTo>
                  <a:lnTo>
                    <a:pt x="864323" y="546379"/>
                  </a:lnTo>
                  <a:lnTo>
                    <a:pt x="863727" y="546658"/>
                  </a:lnTo>
                  <a:lnTo>
                    <a:pt x="863219" y="546938"/>
                  </a:lnTo>
                  <a:lnTo>
                    <a:pt x="863612" y="547331"/>
                  </a:lnTo>
                  <a:lnTo>
                    <a:pt x="863917" y="547801"/>
                  </a:lnTo>
                  <a:lnTo>
                    <a:pt x="864349" y="548005"/>
                  </a:lnTo>
                  <a:lnTo>
                    <a:pt x="864539" y="548119"/>
                  </a:lnTo>
                  <a:lnTo>
                    <a:pt x="864971" y="547751"/>
                  </a:lnTo>
                  <a:lnTo>
                    <a:pt x="865301" y="547585"/>
                  </a:lnTo>
                  <a:close/>
                </a:path>
                <a:path w="1225550" h="972185">
                  <a:moveTo>
                    <a:pt x="939495" y="438492"/>
                  </a:moveTo>
                  <a:lnTo>
                    <a:pt x="936612" y="438975"/>
                  </a:lnTo>
                  <a:lnTo>
                    <a:pt x="934593" y="439102"/>
                  </a:lnTo>
                  <a:lnTo>
                    <a:pt x="932688" y="439674"/>
                  </a:lnTo>
                  <a:lnTo>
                    <a:pt x="931303" y="440131"/>
                  </a:lnTo>
                  <a:lnTo>
                    <a:pt x="929208" y="441020"/>
                  </a:lnTo>
                  <a:lnTo>
                    <a:pt x="928674" y="443915"/>
                  </a:lnTo>
                  <a:lnTo>
                    <a:pt x="930351" y="444690"/>
                  </a:lnTo>
                  <a:lnTo>
                    <a:pt x="932688" y="444525"/>
                  </a:lnTo>
                  <a:lnTo>
                    <a:pt x="933094" y="445262"/>
                  </a:lnTo>
                  <a:lnTo>
                    <a:pt x="933335" y="445516"/>
                  </a:lnTo>
                  <a:lnTo>
                    <a:pt x="932395" y="447484"/>
                  </a:lnTo>
                  <a:lnTo>
                    <a:pt x="931989" y="448373"/>
                  </a:lnTo>
                  <a:lnTo>
                    <a:pt x="936561" y="446646"/>
                  </a:lnTo>
                  <a:lnTo>
                    <a:pt x="937247" y="442455"/>
                  </a:lnTo>
                  <a:lnTo>
                    <a:pt x="939495" y="438492"/>
                  </a:lnTo>
                  <a:close/>
                </a:path>
                <a:path w="1225550" h="972185">
                  <a:moveTo>
                    <a:pt x="946721" y="302602"/>
                  </a:moveTo>
                  <a:lnTo>
                    <a:pt x="946594" y="302018"/>
                  </a:lnTo>
                  <a:lnTo>
                    <a:pt x="946632" y="301320"/>
                  </a:lnTo>
                  <a:lnTo>
                    <a:pt x="946353" y="301117"/>
                  </a:lnTo>
                  <a:lnTo>
                    <a:pt x="946023" y="300926"/>
                  </a:lnTo>
                  <a:lnTo>
                    <a:pt x="945019" y="301129"/>
                  </a:lnTo>
                  <a:lnTo>
                    <a:pt x="944994" y="301294"/>
                  </a:lnTo>
                  <a:lnTo>
                    <a:pt x="944880" y="301891"/>
                  </a:lnTo>
                  <a:lnTo>
                    <a:pt x="945019" y="302539"/>
                  </a:lnTo>
                  <a:lnTo>
                    <a:pt x="945095" y="303174"/>
                  </a:lnTo>
                  <a:lnTo>
                    <a:pt x="945578" y="302996"/>
                  </a:lnTo>
                  <a:lnTo>
                    <a:pt x="946061" y="302831"/>
                  </a:lnTo>
                  <a:lnTo>
                    <a:pt x="946721" y="302602"/>
                  </a:lnTo>
                  <a:close/>
                </a:path>
                <a:path w="1225550" h="972185">
                  <a:moveTo>
                    <a:pt x="1068412" y="270941"/>
                  </a:moveTo>
                  <a:lnTo>
                    <a:pt x="1065593" y="269138"/>
                  </a:lnTo>
                  <a:lnTo>
                    <a:pt x="1064133" y="269925"/>
                  </a:lnTo>
                  <a:lnTo>
                    <a:pt x="1061389" y="273837"/>
                  </a:lnTo>
                  <a:lnTo>
                    <a:pt x="1059103" y="275755"/>
                  </a:lnTo>
                  <a:lnTo>
                    <a:pt x="1060424" y="279819"/>
                  </a:lnTo>
                  <a:lnTo>
                    <a:pt x="1068412" y="270941"/>
                  </a:lnTo>
                  <a:close/>
                </a:path>
                <a:path w="1225550" h="972185">
                  <a:moveTo>
                    <a:pt x="1225296" y="743737"/>
                  </a:moveTo>
                  <a:lnTo>
                    <a:pt x="1223645" y="742530"/>
                  </a:lnTo>
                  <a:lnTo>
                    <a:pt x="1222641" y="742315"/>
                  </a:lnTo>
                  <a:lnTo>
                    <a:pt x="1221143" y="741984"/>
                  </a:lnTo>
                  <a:lnTo>
                    <a:pt x="1219530" y="742188"/>
                  </a:lnTo>
                  <a:lnTo>
                    <a:pt x="1217447" y="742162"/>
                  </a:lnTo>
                  <a:lnTo>
                    <a:pt x="1218361" y="747102"/>
                  </a:lnTo>
                  <a:lnTo>
                    <a:pt x="1220216" y="748690"/>
                  </a:lnTo>
                  <a:lnTo>
                    <a:pt x="1223098" y="747255"/>
                  </a:lnTo>
                  <a:lnTo>
                    <a:pt x="1224114" y="746760"/>
                  </a:lnTo>
                  <a:lnTo>
                    <a:pt x="1224915" y="745312"/>
                  </a:lnTo>
                  <a:lnTo>
                    <a:pt x="1225207" y="744156"/>
                  </a:lnTo>
                  <a:lnTo>
                    <a:pt x="1225296" y="7437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11">
              <a:extLst>
                <a:ext uri="{FF2B5EF4-FFF2-40B4-BE49-F238E27FC236}">
                  <a16:creationId xmlns:a16="http://schemas.microsoft.com/office/drawing/2014/main" id="{A640A6D0-7C49-7C34-0F6D-C4DC1FA267DB}"/>
                </a:ext>
              </a:extLst>
            </p:cNvPr>
            <p:cNvSpPr/>
            <p:nvPr/>
          </p:nvSpPr>
          <p:spPr>
            <a:xfrm>
              <a:off x="3339479" y="2401785"/>
              <a:ext cx="869370" cy="709505"/>
            </a:xfrm>
            <a:custGeom>
              <a:avLst/>
              <a:gdLst/>
              <a:ahLst/>
              <a:cxnLst/>
              <a:rect l="l" t="t" r="r" b="b"/>
              <a:pathLst>
                <a:path w="1117600" h="1037589">
                  <a:moveTo>
                    <a:pt x="6388" y="644486"/>
                  </a:moveTo>
                  <a:lnTo>
                    <a:pt x="6083" y="641540"/>
                  </a:lnTo>
                  <a:lnTo>
                    <a:pt x="3352" y="639419"/>
                  </a:lnTo>
                  <a:lnTo>
                    <a:pt x="1168" y="640029"/>
                  </a:lnTo>
                  <a:lnTo>
                    <a:pt x="927" y="640740"/>
                  </a:lnTo>
                  <a:lnTo>
                    <a:pt x="0" y="642327"/>
                  </a:lnTo>
                  <a:lnTo>
                    <a:pt x="1663" y="644017"/>
                  </a:lnTo>
                  <a:lnTo>
                    <a:pt x="3403" y="644969"/>
                  </a:lnTo>
                  <a:lnTo>
                    <a:pt x="4965" y="646074"/>
                  </a:lnTo>
                  <a:lnTo>
                    <a:pt x="5448" y="645299"/>
                  </a:lnTo>
                  <a:lnTo>
                    <a:pt x="6388" y="644486"/>
                  </a:lnTo>
                  <a:close/>
                </a:path>
                <a:path w="1117600" h="1037589">
                  <a:moveTo>
                    <a:pt x="33286" y="391820"/>
                  </a:moveTo>
                  <a:lnTo>
                    <a:pt x="31953" y="390588"/>
                  </a:lnTo>
                  <a:lnTo>
                    <a:pt x="31305" y="388150"/>
                  </a:lnTo>
                  <a:lnTo>
                    <a:pt x="27330" y="389636"/>
                  </a:lnTo>
                  <a:lnTo>
                    <a:pt x="29451" y="391210"/>
                  </a:lnTo>
                  <a:lnTo>
                    <a:pt x="30848" y="392252"/>
                  </a:lnTo>
                  <a:lnTo>
                    <a:pt x="32232" y="393280"/>
                  </a:lnTo>
                  <a:lnTo>
                    <a:pt x="33286" y="391820"/>
                  </a:lnTo>
                  <a:close/>
                </a:path>
                <a:path w="1117600" h="1037589">
                  <a:moveTo>
                    <a:pt x="50330" y="377825"/>
                  </a:moveTo>
                  <a:lnTo>
                    <a:pt x="49974" y="375158"/>
                  </a:lnTo>
                  <a:lnTo>
                    <a:pt x="48463" y="374764"/>
                  </a:lnTo>
                  <a:lnTo>
                    <a:pt x="46418" y="375310"/>
                  </a:lnTo>
                  <a:lnTo>
                    <a:pt x="45910" y="377469"/>
                  </a:lnTo>
                  <a:lnTo>
                    <a:pt x="46431" y="378980"/>
                  </a:lnTo>
                  <a:lnTo>
                    <a:pt x="48920" y="379018"/>
                  </a:lnTo>
                  <a:lnTo>
                    <a:pt x="49377" y="379006"/>
                  </a:lnTo>
                  <a:lnTo>
                    <a:pt x="50330" y="377825"/>
                  </a:lnTo>
                  <a:close/>
                </a:path>
                <a:path w="1117600" h="1037589">
                  <a:moveTo>
                    <a:pt x="50647" y="533793"/>
                  </a:moveTo>
                  <a:lnTo>
                    <a:pt x="48475" y="531583"/>
                  </a:lnTo>
                  <a:lnTo>
                    <a:pt x="47015" y="531888"/>
                  </a:lnTo>
                  <a:lnTo>
                    <a:pt x="45516" y="534631"/>
                  </a:lnTo>
                  <a:lnTo>
                    <a:pt x="50647" y="533793"/>
                  </a:lnTo>
                  <a:close/>
                </a:path>
                <a:path w="1117600" h="1037589">
                  <a:moveTo>
                    <a:pt x="88912" y="268986"/>
                  </a:moveTo>
                  <a:lnTo>
                    <a:pt x="85039" y="268135"/>
                  </a:lnTo>
                  <a:lnTo>
                    <a:pt x="85026" y="271729"/>
                  </a:lnTo>
                  <a:lnTo>
                    <a:pt x="86525" y="271208"/>
                  </a:lnTo>
                  <a:lnTo>
                    <a:pt x="88671" y="271462"/>
                  </a:lnTo>
                  <a:lnTo>
                    <a:pt x="88696" y="271208"/>
                  </a:lnTo>
                  <a:lnTo>
                    <a:pt x="88912" y="268986"/>
                  </a:lnTo>
                  <a:close/>
                </a:path>
                <a:path w="1117600" h="1037589">
                  <a:moveTo>
                    <a:pt x="98361" y="544512"/>
                  </a:moveTo>
                  <a:lnTo>
                    <a:pt x="98171" y="543788"/>
                  </a:lnTo>
                  <a:lnTo>
                    <a:pt x="97980" y="543052"/>
                  </a:lnTo>
                  <a:lnTo>
                    <a:pt x="96862" y="542556"/>
                  </a:lnTo>
                  <a:lnTo>
                    <a:pt x="96139" y="541947"/>
                  </a:lnTo>
                  <a:lnTo>
                    <a:pt x="95554" y="542874"/>
                  </a:lnTo>
                  <a:lnTo>
                    <a:pt x="94653" y="543750"/>
                  </a:lnTo>
                  <a:lnTo>
                    <a:pt x="94538" y="545261"/>
                  </a:lnTo>
                  <a:lnTo>
                    <a:pt x="95872" y="545934"/>
                  </a:lnTo>
                  <a:lnTo>
                    <a:pt x="97028" y="546925"/>
                  </a:lnTo>
                  <a:lnTo>
                    <a:pt x="97599" y="545465"/>
                  </a:lnTo>
                  <a:lnTo>
                    <a:pt x="98361" y="544512"/>
                  </a:lnTo>
                  <a:close/>
                </a:path>
                <a:path w="1117600" h="1037589">
                  <a:moveTo>
                    <a:pt x="114096" y="355193"/>
                  </a:moveTo>
                  <a:lnTo>
                    <a:pt x="112344" y="354495"/>
                  </a:lnTo>
                  <a:lnTo>
                    <a:pt x="111353" y="353720"/>
                  </a:lnTo>
                  <a:lnTo>
                    <a:pt x="109766" y="353885"/>
                  </a:lnTo>
                  <a:lnTo>
                    <a:pt x="109232" y="355079"/>
                  </a:lnTo>
                  <a:lnTo>
                    <a:pt x="108635" y="355790"/>
                  </a:lnTo>
                  <a:lnTo>
                    <a:pt x="109575" y="356311"/>
                  </a:lnTo>
                  <a:lnTo>
                    <a:pt x="110477" y="357111"/>
                  </a:lnTo>
                  <a:lnTo>
                    <a:pt x="111455" y="357200"/>
                  </a:lnTo>
                  <a:lnTo>
                    <a:pt x="112064" y="357276"/>
                  </a:lnTo>
                  <a:lnTo>
                    <a:pt x="112776" y="356247"/>
                  </a:lnTo>
                  <a:lnTo>
                    <a:pt x="114096" y="355193"/>
                  </a:lnTo>
                  <a:close/>
                </a:path>
                <a:path w="1117600" h="1037589">
                  <a:moveTo>
                    <a:pt x="144424" y="703668"/>
                  </a:moveTo>
                  <a:lnTo>
                    <a:pt x="144094" y="699681"/>
                  </a:lnTo>
                  <a:lnTo>
                    <a:pt x="139865" y="706475"/>
                  </a:lnTo>
                  <a:lnTo>
                    <a:pt x="139636" y="708012"/>
                  </a:lnTo>
                  <a:lnTo>
                    <a:pt x="142011" y="711212"/>
                  </a:lnTo>
                  <a:lnTo>
                    <a:pt x="144335" y="707580"/>
                  </a:lnTo>
                  <a:lnTo>
                    <a:pt x="144424" y="703668"/>
                  </a:lnTo>
                  <a:close/>
                </a:path>
                <a:path w="1117600" h="1037589">
                  <a:moveTo>
                    <a:pt x="188391" y="488734"/>
                  </a:moveTo>
                  <a:lnTo>
                    <a:pt x="186067" y="491553"/>
                  </a:lnTo>
                  <a:lnTo>
                    <a:pt x="182956" y="495401"/>
                  </a:lnTo>
                  <a:lnTo>
                    <a:pt x="187667" y="498132"/>
                  </a:lnTo>
                  <a:lnTo>
                    <a:pt x="188391" y="488734"/>
                  </a:lnTo>
                  <a:close/>
                </a:path>
                <a:path w="1117600" h="1037589">
                  <a:moveTo>
                    <a:pt x="188810" y="944359"/>
                  </a:moveTo>
                  <a:lnTo>
                    <a:pt x="187261" y="944333"/>
                  </a:lnTo>
                  <a:lnTo>
                    <a:pt x="185712" y="944321"/>
                  </a:lnTo>
                  <a:lnTo>
                    <a:pt x="184162" y="944321"/>
                  </a:lnTo>
                  <a:lnTo>
                    <a:pt x="184048" y="945464"/>
                  </a:lnTo>
                  <a:lnTo>
                    <a:pt x="183997" y="946048"/>
                  </a:lnTo>
                  <a:lnTo>
                    <a:pt x="185559" y="946238"/>
                  </a:lnTo>
                  <a:lnTo>
                    <a:pt x="188671" y="946658"/>
                  </a:lnTo>
                  <a:lnTo>
                    <a:pt x="188772" y="945108"/>
                  </a:lnTo>
                  <a:lnTo>
                    <a:pt x="188810" y="944359"/>
                  </a:lnTo>
                  <a:close/>
                </a:path>
                <a:path w="1117600" h="1037589">
                  <a:moveTo>
                    <a:pt x="209194" y="648271"/>
                  </a:moveTo>
                  <a:lnTo>
                    <a:pt x="207289" y="648030"/>
                  </a:lnTo>
                  <a:lnTo>
                    <a:pt x="206324" y="647941"/>
                  </a:lnTo>
                  <a:lnTo>
                    <a:pt x="206273" y="649300"/>
                  </a:lnTo>
                  <a:lnTo>
                    <a:pt x="206197" y="650684"/>
                  </a:lnTo>
                  <a:lnTo>
                    <a:pt x="206146" y="652068"/>
                  </a:lnTo>
                  <a:lnTo>
                    <a:pt x="206921" y="652170"/>
                  </a:lnTo>
                  <a:lnTo>
                    <a:pt x="207683" y="652246"/>
                  </a:lnTo>
                  <a:lnTo>
                    <a:pt x="208457" y="652348"/>
                  </a:lnTo>
                  <a:lnTo>
                    <a:pt x="208711" y="651002"/>
                  </a:lnTo>
                  <a:lnTo>
                    <a:pt x="209194" y="648271"/>
                  </a:lnTo>
                  <a:close/>
                </a:path>
                <a:path w="1117600" h="1037589">
                  <a:moveTo>
                    <a:pt x="229552" y="508444"/>
                  </a:moveTo>
                  <a:lnTo>
                    <a:pt x="227711" y="506628"/>
                  </a:lnTo>
                  <a:lnTo>
                    <a:pt x="226314" y="507339"/>
                  </a:lnTo>
                  <a:lnTo>
                    <a:pt x="224764" y="507898"/>
                  </a:lnTo>
                  <a:lnTo>
                    <a:pt x="225742" y="510032"/>
                  </a:lnTo>
                  <a:lnTo>
                    <a:pt x="225920" y="510400"/>
                  </a:lnTo>
                  <a:lnTo>
                    <a:pt x="226949" y="510806"/>
                  </a:lnTo>
                  <a:lnTo>
                    <a:pt x="227228" y="510628"/>
                  </a:lnTo>
                  <a:lnTo>
                    <a:pt x="228777" y="509676"/>
                  </a:lnTo>
                  <a:lnTo>
                    <a:pt x="229552" y="508444"/>
                  </a:lnTo>
                  <a:close/>
                </a:path>
                <a:path w="1117600" h="1037589">
                  <a:moveTo>
                    <a:pt x="277761" y="258851"/>
                  </a:moveTo>
                  <a:lnTo>
                    <a:pt x="276034" y="254215"/>
                  </a:lnTo>
                  <a:lnTo>
                    <a:pt x="274751" y="255473"/>
                  </a:lnTo>
                  <a:lnTo>
                    <a:pt x="272072" y="258038"/>
                  </a:lnTo>
                  <a:lnTo>
                    <a:pt x="277761" y="258851"/>
                  </a:lnTo>
                  <a:close/>
                </a:path>
                <a:path w="1117600" h="1037589">
                  <a:moveTo>
                    <a:pt x="287108" y="904062"/>
                  </a:moveTo>
                  <a:lnTo>
                    <a:pt x="287096" y="903452"/>
                  </a:lnTo>
                  <a:lnTo>
                    <a:pt x="287096" y="901255"/>
                  </a:lnTo>
                  <a:lnTo>
                    <a:pt x="285648" y="900391"/>
                  </a:lnTo>
                  <a:lnTo>
                    <a:pt x="281686" y="900684"/>
                  </a:lnTo>
                  <a:lnTo>
                    <a:pt x="285115" y="905281"/>
                  </a:lnTo>
                  <a:lnTo>
                    <a:pt x="285826" y="904671"/>
                  </a:lnTo>
                  <a:lnTo>
                    <a:pt x="287108" y="904062"/>
                  </a:lnTo>
                  <a:close/>
                </a:path>
                <a:path w="1117600" h="1037589">
                  <a:moveTo>
                    <a:pt x="323024" y="747776"/>
                  </a:moveTo>
                  <a:lnTo>
                    <a:pt x="321729" y="746683"/>
                  </a:lnTo>
                  <a:lnTo>
                    <a:pt x="319151" y="744562"/>
                  </a:lnTo>
                  <a:lnTo>
                    <a:pt x="318744" y="747712"/>
                  </a:lnTo>
                  <a:lnTo>
                    <a:pt x="319735" y="749160"/>
                  </a:lnTo>
                  <a:lnTo>
                    <a:pt x="323024" y="747776"/>
                  </a:lnTo>
                  <a:close/>
                </a:path>
                <a:path w="1117600" h="1037589">
                  <a:moveTo>
                    <a:pt x="325767" y="685101"/>
                  </a:moveTo>
                  <a:lnTo>
                    <a:pt x="323380" y="683729"/>
                  </a:lnTo>
                  <a:lnTo>
                    <a:pt x="319582" y="681583"/>
                  </a:lnTo>
                  <a:lnTo>
                    <a:pt x="318541" y="684618"/>
                  </a:lnTo>
                  <a:lnTo>
                    <a:pt x="317957" y="686371"/>
                  </a:lnTo>
                  <a:lnTo>
                    <a:pt x="325767" y="685101"/>
                  </a:lnTo>
                  <a:close/>
                </a:path>
                <a:path w="1117600" h="1037589">
                  <a:moveTo>
                    <a:pt x="333082" y="132181"/>
                  </a:moveTo>
                  <a:lnTo>
                    <a:pt x="332435" y="128803"/>
                  </a:lnTo>
                  <a:lnTo>
                    <a:pt x="329920" y="130759"/>
                  </a:lnTo>
                  <a:lnTo>
                    <a:pt x="328231" y="132295"/>
                  </a:lnTo>
                  <a:lnTo>
                    <a:pt x="329488" y="135267"/>
                  </a:lnTo>
                  <a:lnTo>
                    <a:pt x="330822" y="133540"/>
                  </a:lnTo>
                  <a:lnTo>
                    <a:pt x="333082" y="132181"/>
                  </a:lnTo>
                  <a:close/>
                </a:path>
                <a:path w="1117600" h="1037589">
                  <a:moveTo>
                    <a:pt x="333133" y="546811"/>
                  </a:moveTo>
                  <a:lnTo>
                    <a:pt x="328434" y="545439"/>
                  </a:lnTo>
                  <a:lnTo>
                    <a:pt x="324967" y="546811"/>
                  </a:lnTo>
                  <a:lnTo>
                    <a:pt x="321741" y="549287"/>
                  </a:lnTo>
                  <a:lnTo>
                    <a:pt x="325450" y="549046"/>
                  </a:lnTo>
                  <a:lnTo>
                    <a:pt x="329425" y="550011"/>
                  </a:lnTo>
                  <a:lnTo>
                    <a:pt x="333133" y="546811"/>
                  </a:lnTo>
                  <a:close/>
                </a:path>
                <a:path w="1117600" h="1037589">
                  <a:moveTo>
                    <a:pt x="334429" y="45148"/>
                  </a:moveTo>
                  <a:lnTo>
                    <a:pt x="330238" y="43954"/>
                  </a:lnTo>
                  <a:lnTo>
                    <a:pt x="330962" y="48298"/>
                  </a:lnTo>
                  <a:lnTo>
                    <a:pt x="331381" y="50876"/>
                  </a:lnTo>
                  <a:lnTo>
                    <a:pt x="334429" y="45148"/>
                  </a:lnTo>
                  <a:close/>
                </a:path>
                <a:path w="1117600" h="1037589">
                  <a:moveTo>
                    <a:pt x="336626" y="807478"/>
                  </a:moveTo>
                  <a:lnTo>
                    <a:pt x="333641" y="806043"/>
                  </a:lnTo>
                  <a:lnTo>
                    <a:pt x="331952" y="806856"/>
                  </a:lnTo>
                  <a:lnTo>
                    <a:pt x="330288" y="809256"/>
                  </a:lnTo>
                  <a:lnTo>
                    <a:pt x="333121" y="811250"/>
                  </a:lnTo>
                  <a:lnTo>
                    <a:pt x="334619" y="809739"/>
                  </a:lnTo>
                  <a:lnTo>
                    <a:pt x="336626" y="807478"/>
                  </a:lnTo>
                  <a:close/>
                </a:path>
                <a:path w="1117600" h="1037589">
                  <a:moveTo>
                    <a:pt x="353771" y="1033183"/>
                  </a:moveTo>
                  <a:lnTo>
                    <a:pt x="353060" y="1031316"/>
                  </a:lnTo>
                  <a:lnTo>
                    <a:pt x="352767" y="1029525"/>
                  </a:lnTo>
                  <a:lnTo>
                    <a:pt x="351345" y="1028941"/>
                  </a:lnTo>
                  <a:lnTo>
                    <a:pt x="350418" y="1030617"/>
                  </a:lnTo>
                  <a:lnTo>
                    <a:pt x="349161" y="1032243"/>
                  </a:lnTo>
                  <a:lnTo>
                    <a:pt x="348513" y="1034935"/>
                  </a:lnTo>
                  <a:lnTo>
                    <a:pt x="349808" y="1036180"/>
                  </a:lnTo>
                  <a:lnTo>
                    <a:pt x="350431" y="1037272"/>
                  </a:lnTo>
                  <a:lnTo>
                    <a:pt x="351497" y="1036497"/>
                  </a:lnTo>
                  <a:lnTo>
                    <a:pt x="353339" y="1035837"/>
                  </a:lnTo>
                  <a:lnTo>
                    <a:pt x="353504" y="1034897"/>
                  </a:lnTo>
                  <a:lnTo>
                    <a:pt x="353771" y="1033183"/>
                  </a:lnTo>
                  <a:close/>
                </a:path>
                <a:path w="1117600" h="1037589">
                  <a:moveTo>
                    <a:pt x="363385" y="38684"/>
                  </a:moveTo>
                  <a:lnTo>
                    <a:pt x="357835" y="27927"/>
                  </a:lnTo>
                  <a:lnTo>
                    <a:pt x="356781" y="28448"/>
                  </a:lnTo>
                  <a:lnTo>
                    <a:pt x="356247" y="28727"/>
                  </a:lnTo>
                  <a:lnTo>
                    <a:pt x="357060" y="32943"/>
                  </a:lnTo>
                  <a:lnTo>
                    <a:pt x="359651" y="36118"/>
                  </a:lnTo>
                  <a:lnTo>
                    <a:pt x="362191" y="39344"/>
                  </a:lnTo>
                  <a:lnTo>
                    <a:pt x="362572" y="39116"/>
                  </a:lnTo>
                  <a:lnTo>
                    <a:pt x="363004" y="38912"/>
                  </a:lnTo>
                  <a:lnTo>
                    <a:pt x="363385" y="38684"/>
                  </a:lnTo>
                  <a:close/>
                </a:path>
                <a:path w="1117600" h="1037589">
                  <a:moveTo>
                    <a:pt x="366026" y="47002"/>
                  </a:moveTo>
                  <a:lnTo>
                    <a:pt x="364032" y="46469"/>
                  </a:lnTo>
                  <a:lnTo>
                    <a:pt x="362839" y="45745"/>
                  </a:lnTo>
                  <a:lnTo>
                    <a:pt x="361200" y="46367"/>
                  </a:lnTo>
                  <a:lnTo>
                    <a:pt x="360768" y="47739"/>
                  </a:lnTo>
                  <a:lnTo>
                    <a:pt x="360172" y="48628"/>
                  </a:lnTo>
                  <a:lnTo>
                    <a:pt x="361061" y="48996"/>
                  </a:lnTo>
                  <a:lnTo>
                    <a:pt x="362026" y="49796"/>
                  </a:lnTo>
                  <a:lnTo>
                    <a:pt x="362788" y="49618"/>
                  </a:lnTo>
                  <a:lnTo>
                    <a:pt x="363715" y="49377"/>
                  </a:lnTo>
                  <a:lnTo>
                    <a:pt x="364451" y="48348"/>
                  </a:lnTo>
                  <a:lnTo>
                    <a:pt x="366026" y="47002"/>
                  </a:lnTo>
                  <a:close/>
                </a:path>
                <a:path w="1117600" h="1037589">
                  <a:moveTo>
                    <a:pt x="382003" y="661479"/>
                  </a:moveTo>
                  <a:lnTo>
                    <a:pt x="381355" y="659955"/>
                  </a:lnTo>
                  <a:lnTo>
                    <a:pt x="380111" y="657339"/>
                  </a:lnTo>
                  <a:lnTo>
                    <a:pt x="379222" y="659447"/>
                  </a:lnTo>
                  <a:lnTo>
                    <a:pt x="378650" y="660742"/>
                  </a:lnTo>
                  <a:lnTo>
                    <a:pt x="378079" y="662076"/>
                  </a:lnTo>
                  <a:lnTo>
                    <a:pt x="378675" y="662203"/>
                  </a:lnTo>
                  <a:lnTo>
                    <a:pt x="379387" y="662597"/>
                  </a:lnTo>
                  <a:lnTo>
                    <a:pt x="379831" y="662393"/>
                  </a:lnTo>
                  <a:lnTo>
                    <a:pt x="382003" y="661479"/>
                  </a:lnTo>
                  <a:close/>
                </a:path>
                <a:path w="1117600" h="1037589">
                  <a:moveTo>
                    <a:pt x="399592" y="630529"/>
                  </a:moveTo>
                  <a:lnTo>
                    <a:pt x="396811" y="627418"/>
                  </a:lnTo>
                  <a:lnTo>
                    <a:pt x="393255" y="631799"/>
                  </a:lnTo>
                  <a:lnTo>
                    <a:pt x="395859" y="633361"/>
                  </a:lnTo>
                  <a:lnTo>
                    <a:pt x="397713" y="632129"/>
                  </a:lnTo>
                  <a:lnTo>
                    <a:pt x="399592" y="630529"/>
                  </a:lnTo>
                  <a:close/>
                </a:path>
                <a:path w="1117600" h="1037589">
                  <a:moveTo>
                    <a:pt x="409498" y="2184"/>
                  </a:moveTo>
                  <a:lnTo>
                    <a:pt x="405396" y="0"/>
                  </a:lnTo>
                  <a:lnTo>
                    <a:pt x="402678" y="2578"/>
                  </a:lnTo>
                  <a:lnTo>
                    <a:pt x="407466" y="6096"/>
                  </a:lnTo>
                  <a:lnTo>
                    <a:pt x="409498" y="2184"/>
                  </a:lnTo>
                  <a:close/>
                </a:path>
                <a:path w="1117600" h="1037589">
                  <a:moveTo>
                    <a:pt x="428066" y="165138"/>
                  </a:moveTo>
                  <a:lnTo>
                    <a:pt x="424776" y="164325"/>
                  </a:lnTo>
                  <a:lnTo>
                    <a:pt x="425818" y="166090"/>
                  </a:lnTo>
                  <a:lnTo>
                    <a:pt x="426643" y="167563"/>
                  </a:lnTo>
                  <a:lnTo>
                    <a:pt x="427494" y="169024"/>
                  </a:lnTo>
                  <a:lnTo>
                    <a:pt x="428066" y="165138"/>
                  </a:lnTo>
                  <a:close/>
                </a:path>
                <a:path w="1117600" h="1037589">
                  <a:moveTo>
                    <a:pt x="466585" y="359765"/>
                  </a:moveTo>
                  <a:lnTo>
                    <a:pt x="465861" y="355384"/>
                  </a:lnTo>
                  <a:lnTo>
                    <a:pt x="465391" y="352526"/>
                  </a:lnTo>
                  <a:lnTo>
                    <a:pt x="462292" y="357200"/>
                  </a:lnTo>
                  <a:lnTo>
                    <a:pt x="462584" y="358432"/>
                  </a:lnTo>
                  <a:lnTo>
                    <a:pt x="466585" y="359765"/>
                  </a:lnTo>
                  <a:close/>
                </a:path>
                <a:path w="1117600" h="1037589">
                  <a:moveTo>
                    <a:pt x="475907" y="483184"/>
                  </a:moveTo>
                  <a:lnTo>
                    <a:pt x="473913" y="482104"/>
                  </a:lnTo>
                  <a:lnTo>
                    <a:pt x="471208" y="480606"/>
                  </a:lnTo>
                  <a:lnTo>
                    <a:pt x="472744" y="484060"/>
                  </a:lnTo>
                  <a:lnTo>
                    <a:pt x="475907" y="483184"/>
                  </a:lnTo>
                  <a:close/>
                </a:path>
                <a:path w="1117600" h="1037589">
                  <a:moveTo>
                    <a:pt x="483323" y="371475"/>
                  </a:moveTo>
                  <a:lnTo>
                    <a:pt x="480263" y="372897"/>
                  </a:lnTo>
                  <a:lnTo>
                    <a:pt x="477901" y="373976"/>
                  </a:lnTo>
                  <a:lnTo>
                    <a:pt x="475284" y="375196"/>
                  </a:lnTo>
                  <a:lnTo>
                    <a:pt x="478891" y="377571"/>
                  </a:lnTo>
                  <a:lnTo>
                    <a:pt x="480453" y="376872"/>
                  </a:lnTo>
                  <a:lnTo>
                    <a:pt x="483323" y="371475"/>
                  </a:lnTo>
                  <a:close/>
                </a:path>
                <a:path w="1117600" h="1037589">
                  <a:moveTo>
                    <a:pt x="492010" y="47294"/>
                  </a:moveTo>
                  <a:lnTo>
                    <a:pt x="488035" y="44945"/>
                  </a:lnTo>
                  <a:lnTo>
                    <a:pt x="484873" y="46342"/>
                  </a:lnTo>
                  <a:lnTo>
                    <a:pt x="481914" y="48704"/>
                  </a:lnTo>
                  <a:lnTo>
                    <a:pt x="482396" y="50114"/>
                  </a:lnTo>
                  <a:lnTo>
                    <a:pt x="485597" y="49187"/>
                  </a:lnTo>
                  <a:lnTo>
                    <a:pt x="488810" y="48221"/>
                  </a:lnTo>
                  <a:lnTo>
                    <a:pt x="492010" y="47294"/>
                  </a:lnTo>
                  <a:close/>
                </a:path>
                <a:path w="1117600" h="1037589">
                  <a:moveTo>
                    <a:pt x="495896" y="182778"/>
                  </a:moveTo>
                  <a:lnTo>
                    <a:pt x="495846" y="182333"/>
                  </a:lnTo>
                  <a:lnTo>
                    <a:pt x="495719" y="181419"/>
                  </a:lnTo>
                  <a:lnTo>
                    <a:pt x="494398" y="181495"/>
                  </a:lnTo>
                  <a:lnTo>
                    <a:pt x="493064" y="181495"/>
                  </a:lnTo>
                  <a:lnTo>
                    <a:pt x="491769" y="181711"/>
                  </a:lnTo>
                  <a:lnTo>
                    <a:pt x="491540" y="181749"/>
                  </a:lnTo>
                  <a:lnTo>
                    <a:pt x="491477" y="182651"/>
                  </a:lnTo>
                  <a:lnTo>
                    <a:pt x="491197" y="183553"/>
                  </a:lnTo>
                  <a:lnTo>
                    <a:pt x="493026" y="183261"/>
                  </a:lnTo>
                  <a:lnTo>
                    <a:pt x="495896" y="182778"/>
                  </a:lnTo>
                  <a:close/>
                </a:path>
                <a:path w="1117600" h="1037589">
                  <a:moveTo>
                    <a:pt x="533412" y="290296"/>
                  </a:moveTo>
                  <a:lnTo>
                    <a:pt x="529005" y="287832"/>
                  </a:lnTo>
                  <a:lnTo>
                    <a:pt x="526516" y="294919"/>
                  </a:lnTo>
                  <a:lnTo>
                    <a:pt x="526973" y="295084"/>
                  </a:lnTo>
                  <a:lnTo>
                    <a:pt x="527443" y="295287"/>
                  </a:lnTo>
                  <a:lnTo>
                    <a:pt x="527913" y="295452"/>
                  </a:lnTo>
                  <a:lnTo>
                    <a:pt x="533412" y="290296"/>
                  </a:lnTo>
                  <a:close/>
                </a:path>
                <a:path w="1117600" h="1037589">
                  <a:moveTo>
                    <a:pt x="538835" y="421944"/>
                  </a:moveTo>
                  <a:lnTo>
                    <a:pt x="536041" y="419938"/>
                  </a:lnTo>
                  <a:lnTo>
                    <a:pt x="534682" y="419849"/>
                  </a:lnTo>
                  <a:lnTo>
                    <a:pt x="533742" y="421690"/>
                  </a:lnTo>
                  <a:lnTo>
                    <a:pt x="533577" y="421995"/>
                  </a:lnTo>
                  <a:lnTo>
                    <a:pt x="534136" y="423125"/>
                  </a:lnTo>
                  <a:lnTo>
                    <a:pt x="535419" y="422884"/>
                  </a:lnTo>
                  <a:lnTo>
                    <a:pt x="536587" y="422541"/>
                  </a:lnTo>
                  <a:lnTo>
                    <a:pt x="538835" y="421944"/>
                  </a:lnTo>
                  <a:close/>
                </a:path>
                <a:path w="1117600" h="1037589">
                  <a:moveTo>
                    <a:pt x="584479" y="232244"/>
                  </a:moveTo>
                  <a:lnTo>
                    <a:pt x="580859" y="228206"/>
                  </a:lnTo>
                  <a:lnTo>
                    <a:pt x="579983" y="228003"/>
                  </a:lnTo>
                  <a:lnTo>
                    <a:pt x="575919" y="230276"/>
                  </a:lnTo>
                  <a:lnTo>
                    <a:pt x="578891" y="230949"/>
                  </a:lnTo>
                  <a:lnTo>
                    <a:pt x="584479" y="232244"/>
                  </a:lnTo>
                  <a:close/>
                </a:path>
                <a:path w="1117600" h="1037589">
                  <a:moveTo>
                    <a:pt x="600240" y="766064"/>
                  </a:moveTo>
                  <a:lnTo>
                    <a:pt x="597763" y="759142"/>
                  </a:lnTo>
                  <a:lnTo>
                    <a:pt x="594855" y="764514"/>
                  </a:lnTo>
                  <a:lnTo>
                    <a:pt x="595147" y="765136"/>
                  </a:lnTo>
                  <a:lnTo>
                    <a:pt x="600240" y="766064"/>
                  </a:lnTo>
                  <a:close/>
                </a:path>
                <a:path w="1117600" h="1037589">
                  <a:moveTo>
                    <a:pt x="600748" y="490080"/>
                  </a:moveTo>
                  <a:lnTo>
                    <a:pt x="598131" y="488251"/>
                  </a:lnTo>
                  <a:lnTo>
                    <a:pt x="598347" y="493839"/>
                  </a:lnTo>
                  <a:lnTo>
                    <a:pt x="599020" y="491972"/>
                  </a:lnTo>
                  <a:lnTo>
                    <a:pt x="600748" y="490080"/>
                  </a:lnTo>
                  <a:close/>
                </a:path>
                <a:path w="1117600" h="1037589">
                  <a:moveTo>
                    <a:pt x="625627" y="885190"/>
                  </a:moveTo>
                  <a:lnTo>
                    <a:pt x="624967" y="881875"/>
                  </a:lnTo>
                  <a:lnTo>
                    <a:pt x="625081" y="878179"/>
                  </a:lnTo>
                  <a:lnTo>
                    <a:pt x="620141" y="876706"/>
                  </a:lnTo>
                  <a:lnTo>
                    <a:pt x="623824" y="886002"/>
                  </a:lnTo>
                  <a:lnTo>
                    <a:pt x="625627" y="885190"/>
                  </a:lnTo>
                  <a:close/>
                </a:path>
                <a:path w="1117600" h="1037589">
                  <a:moveTo>
                    <a:pt x="633806" y="222948"/>
                  </a:moveTo>
                  <a:lnTo>
                    <a:pt x="628878" y="228130"/>
                  </a:lnTo>
                  <a:lnTo>
                    <a:pt x="628624" y="229362"/>
                  </a:lnTo>
                  <a:lnTo>
                    <a:pt x="631393" y="232079"/>
                  </a:lnTo>
                  <a:lnTo>
                    <a:pt x="633806" y="222948"/>
                  </a:lnTo>
                  <a:close/>
                </a:path>
                <a:path w="1117600" h="1037589">
                  <a:moveTo>
                    <a:pt x="645680" y="131216"/>
                  </a:moveTo>
                  <a:lnTo>
                    <a:pt x="644461" y="129946"/>
                  </a:lnTo>
                  <a:lnTo>
                    <a:pt x="642023" y="127381"/>
                  </a:lnTo>
                  <a:lnTo>
                    <a:pt x="641921" y="129997"/>
                  </a:lnTo>
                  <a:lnTo>
                    <a:pt x="643102" y="131305"/>
                  </a:lnTo>
                  <a:lnTo>
                    <a:pt x="645680" y="131216"/>
                  </a:lnTo>
                  <a:close/>
                </a:path>
                <a:path w="1117600" h="1037589">
                  <a:moveTo>
                    <a:pt x="650227" y="576338"/>
                  </a:moveTo>
                  <a:lnTo>
                    <a:pt x="649668" y="573392"/>
                  </a:lnTo>
                  <a:lnTo>
                    <a:pt x="648881" y="571195"/>
                  </a:lnTo>
                  <a:lnTo>
                    <a:pt x="648030" y="568299"/>
                  </a:lnTo>
                  <a:lnTo>
                    <a:pt x="645121" y="571411"/>
                  </a:lnTo>
                  <a:lnTo>
                    <a:pt x="645363" y="574090"/>
                  </a:lnTo>
                  <a:lnTo>
                    <a:pt x="646353" y="577303"/>
                  </a:lnTo>
                  <a:lnTo>
                    <a:pt x="647941" y="577811"/>
                  </a:lnTo>
                  <a:lnTo>
                    <a:pt x="649262" y="577977"/>
                  </a:lnTo>
                  <a:lnTo>
                    <a:pt x="650227" y="576338"/>
                  </a:lnTo>
                  <a:close/>
                </a:path>
                <a:path w="1117600" h="1037589">
                  <a:moveTo>
                    <a:pt x="653808" y="119951"/>
                  </a:moveTo>
                  <a:lnTo>
                    <a:pt x="650938" y="114642"/>
                  </a:lnTo>
                  <a:lnTo>
                    <a:pt x="649744" y="116357"/>
                  </a:lnTo>
                  <a:lnTo>
                    <a:pt x="649109" y="117221"/>
                  </a:lnTo>
                  <a:lnTo>
                    <a:pt x="648500" y="118110"/>
                  </a:lnTo>
                  <a:lnTo>
                    <a:pt x="649922" y="119024"/>
                  </a:lnTo>
                  <a:lnTo>
                    <a:pt x="651332" y="119938"/>
                  </a:lnTo>
                  <a:lnTo>
                    <a:pt x="652780" y="120789"/>
                  </a:lnTo>
                  <a:lnTo>
                    <a:pt x="652907" y="120853"/>
                  </a:lnTo>
                  <a:lnTo>
                    <a:pt x="653351" y="120345"/>
                  </a:lnTo>
                  <a:lnTo>
                    <a:pt x="653808" y="119951"/>
                  </a:lnTo>
                  <a:close/>
                </a:path>
                <a:path w="1117600" h="1037589">
                  <a:moveTo>
                    <a:pt x="666178" y="487248"/>
                  </a:moveTo>
                  <a:lnTo>
                    <a:pt x="663638" y="484479"/>
                  </a:lnTo>
                  <a:lnTo>
                    <a:pt x="663803" y="487375"/>
                  </a:lnTo>
                  <a:lnTo>
                    <a:pt x="663956" y="490550"/>
                  </a:lnTo>
                  <a:lnTo>
                    <a:pt x="666127" y="488848"/>
                  </a:lnTo>
                  <a:lnTo>
                    <a:pt x="666178" y="487248"/>
                  </a:lnTo>
                  <a:close/>
                </a:path>
                <a:path w="1117600" h="1037589">
                  <a:moveTo>
                    <a:pt x="669226" y="814666"/>
                  </a:moveTo>
                  <a:lnTo>
                    <a:pt x="668197" y="813473"/>
                  </a:lnTo>
                  <a:lnTo>
                    <a:pt x="667702" y="812330"/>
                  </a:lnTo>
                  <a:lnTo>
                    <a:pt x="666686" y="813117"/>
                  </a:lnTo>
                  <a:lnTo>
                    <a:pt x="664984" y="813803"/>
                  </a:lnTo>
                  <a:lnTo>
                    <a:pt x="664845" y="814743"/>
                  </a:lnTo>
                  <a:lnTo>
                    <a:pt x="664565" y="816381"/>
                  </a:lnTo>
                  <a:lnTo>
                    <a:pt x="665264" y="818197"/>
                  </a:lnTo>
                  <a:lnTo>
                    <a:pt x="665543" y="819924"/>
                  </a:lnTo>
                  <a:lnTo>
                    <a:pt x="666965" y="820064"/>
                  </a:lnTo>
                  <a:lnTo>
                    <a:pt x="667715" y="818629"/>
                  </a:lnTo>
                  <a:lnTo>
                    <a:pt x="668807" y="817232"/>
                  </a:lnTo>
                  <a:lnTo>
                    <a:pt x="669226" y="814666"/>
                  </a:lnTo>
                  <a:close/>
                </a:path>
                <a:path w="1117600" h="1037589">
                  <a:moveTo>
                    <a:pt x="682358" y="711746"/>
                  </a:moveTo>
                  <a:lnTo>
                    <a:pt x="678268" y="709231"/>
                  </a:lnTo>
                  <a:lnTo>
                    <a:pt x="677887" y="711238"/>
                  </a:lnTo>
                  <a:lnTo>
                    <a:pt x="677138" y="715187"/>
                  </a:lnTo>
                  <a:lnTo>
                    <a:pt x="680770" y="712787"/>
                  </a:lnTo>
                  <a:lnTo>
                    <a:pt x="682358" y="711746"/>
                  </a:lnTo>
                  <a:close/>
                </a:path>
                <a:path w="1117600" h="1037589">
                  <a:moveTo>
                    <a:pt x="688060" y="9182"/>
                  </a:moveTo>
                  <a:lnTo>
                    <a:pt x="685393" y="5346"/>
                  </a:lnTo>
                  <a:lnTo>
                    <a:pt x="686892" y="14376"/>
                  </a:lnTo>
                  <a:lnTo>
                    <a:pt x="688060" y="9182"/>
                  </a:lnTo>
                  <a:close/>
                </a:path>
                <a:path w="1117600" h="1037589">
                  <a:moveTo>
                    <a:pt x="695032" y="552475"/>
                  </a:moveTo>
                  <a:lnTo>
                    <a:pt x="693915" y="548944"/>
                  </a:lnTo>
                  <a:lnTo>
                    <a:pt x="692061" y="550494"/>
                  </a:lnTo>
                  <a:lnTo>
                    <a:pt x="690460" y="550976"/>
                  </a:lnTo>
                  <a:lnTo>
                    <a:pt x="690372" y="551192"/>
                  </a:lnTo>
                  <a:lnTo>
                    <a:pt x="690232" y="551395"/>
                  </a:lnTo>
                  <a:lnTo>
                    <a:pt x="690257" y="551561"/>
                  </a:lnTo>
                  <a:lnTo>
                    <a:pt x="690257" y="551751"/>
                  </a:lnTo>
                  <a:lnTo>
                    <a:pt x="690435" y="552030"/>
                  </a:lnTo>
                  <a:lnTo>
                    <a:pt x="691959" y="552208"/>
                  </a:lnTo>
                  <a:lnTo>
                    <a:pt x="693369" y="552323"/>
                  </a:lnTo>
                  <a:lnTo>
                    <a:pt x="695032" y="552475"/>
                  </a:lnTo>
                  <a:close/>
                </a:path>
                <a:path w="1117600" h="1037589">
                  <a:moveTo>
                    <a:pt x="700659" y="329209"/>
                  </a:moveTo>
                  <a:lnTo>
                    <a:pt x="697204" y="324358"/>
                  </a:lnTo>
                  <a:lnTo>
                    <a:pt x="693915" y="326872"/>
                  </a:lnTo>
                  <a:lnTo>
                    <a:pt x="696188" y="327672"/>
                  </a:lnTo>
                  <a:lnTo>
                    <a:pt x="700659" y="329209"/>
                  </a:lnTo>
                  <a:close/>
                </a:path>
                <a:path w="1117600" h="1037589">
                  <a:moveTo>
                    <a:pt x="711212" y="536282"/>
                  </a:moveTo>
                  <a:lnTo>
                    <a:pt x="709091" y="534428"/>
                  </a:lnTo>
                  <a:lnTo>
                    <a:pt x="707085" y="533565"/>
                  </a:lnTo>
                  <a:lnTo>
                    <a:pt x="705510" y="537235"/>
                  </a:lnTo>
                  <a:lnTo>
                    <a:pt x="711212" y="536282"/>
                  </a:lnTo>
                  <a:close/>
                </a:path>
                <a:path w="1117600" h="1037589">
                  <a:moveTo>
                    <a:pt x="715352" y="862025"/>
                  </a:moveTo>
                  <a:lnTo>
                    <a:pt x="715327" y="860869"/>
                  </a:lnTo>
                  <a:lnTo>
                    <a:pt x="715302" y="858558"/>
                  </a:lnTo>
                  <a:lnTo>
                    <a:pt x="713892" y="858748"/>
                  </a:lnTo>
                  <a:lnTo>
                    <a:pt x="713181" y="858850"/>
                  </a:lnTo>
                  <a:lnTo>
                    <a:pt x="713536" y="861060"/>
                  </a:lnTo>
                  <a:lnTo>
                    <a:pt x="713727" y="862164"/>
                  </a:lnTo>
                  <a:lnTo>
                    <a:pt x="714819" y="862076"/>
                  </a:lnTo>
                  <a:lnTo>
                    <a:pt x="715352" y="862025"/>
                  </a:lnTo>
                  <a:close/>
                </a:path>
                <a:path w="1117600" h="1037589">
                  <a:moveTo>
                    <a:pt x="752614" y="411911"/>
                  </a:moveTo>
                  <a:lnTo>
                    <a:pt x="751420" y="411416"/>
                  </a:lnTo>
                  <a:lnTo>
                    <a:pt x="746188" y="418350"/>
                  </a:lnTo>
                  <a:lnTo>
                    <a:pt x="748309" y="418947"/>
                  </a:lnTo>
                  <a:lnTo>
                    <a:pt x="749630" y="419290"/>
                  </a:lnTo>
                  <a:lnTo>
                    <a:pt x="751217" y="419735"/>
                  </a:lnTo>
                  <a:lnTo>
                    <a:pt x="752614" y="411911"/>
                  </a:lnTo>
                  <a:close/>
                </a:path>
                <a:path w="1117600" h="1037589">
                  <a:moveTo>
                    <a:pt x="773671" y="457263"/>
                  </a:moveTo>
                  <a:lnTo>
                    <a:pt x="770851" y="455460"/>
                  </a:lnTo>
                  <a:lnTo>
                    <a:pt x="769391" y="456247"/>
                  </a:lnTo>
                  <a:lnTo>
                    <a:pt x="766648" y="460159"/>
                  </a:lnTo>
                  <a:lnTo>
                    <a:pt x="764362" y="462076"/>
                  </a:lnTo>
                  <a:lnTo>
                    <a:pt x="765683" y="466140"/>
                  </a:lnTo>
                  <a:lnTo>
                    <a:pt x="773671" y="457263"/>
                  </a:lnTo>
                  <a:close/>
                </a:path>
                <a:path w="1117600" h="1037589">
                  <a:moveTo>
                    <a:pt x="775284" y="596582"/>
                  </a:moveTo>
                  <a:lnTo>
                    <a:pt x="773366" y="595693"/>
                  </a:lnTo>
                  <a:lnTo>
                    <a:pt x="771918" y="595007"/>
                  </a:lnTo>
                  <a:lnTo>
                    <a:pt x="770470" y="594347"/>
                  </a:lnTo>
                  <a:lnTo>
                    <a:pt x="771740" y="598754"/>
                  </a:lnTo>
                  <a:lnTo>
                    <a:pt x="775284" y="596582"/>
                  </a:lnTo>
                  <a:close/>
                </a:path>
                <a:path w="1117600" h="1037589">
                  <a:moveTo>
                    <a:pt x="784618" y="14490"/>
                  </a:moveTo>
                  <a:lnTo>
                    <a:pt x="784225" y="11163"/>
                  </a:lnTo>
                  <a:lnTo>
                    <a:pt x="783209" y="10541"/>
                  </a:lnTo>
                  <a:lnTo>
                    <a:pt x="782218" y="9347"/>
                  </a:lnTo>
                  <a:lnTo>
                    <a:pt x="781367" y="11303"/>
                  </a:lnTo>
                  <a:lnTo>
                    <a:pt x="780757" y="12661"/>
                  </a:lnTo>
                  <a:lnTo>
                    <a:pt x="779983" y="14503"/>
                  </a:lnTo>
                  <a:lnTo>
                    <a:pt x="783602" y="15798"/>
                  </a:lnTo>
                  <a:lnTo>
                    <a:pt x="784618" y="14490"/>
                  </a:lnTo>
                  <a:close/>
                </a:path>
                <a:path w="1117600" h="1037589">
                  <a:moveTo>
                    <a:pt x="806627" y="967143"/>
                  </a:moveTo>
                  <a:lnTo>
                    <a:pt x="804443" y="968133"/>
                  </a:lnTo>
                  <a:lnTo>
                    <a:pt x="802259" y="969086"/>
                  </a:lnTo>
                  <a:lnTo>
                    <a:pt x="800087" y="970064"/>
                  </a:lnTo>
                  <a:lnTo>
                    <a:pt x="800328" y="970661"/>
                  </a:lnTo>
                  <a:lnTo>
                    <a:pt x="800823" y="971816"/>
                  </a:lnTo>
                  <a:lnTo>
                    <a:pt x="804049" y="972705"/>
                  </a:lnTo>
                  <a:lnTo>
                    <a:pt x="805980" y="971194"/>
                  </a:lnTo>
                  <a:lnTo>
                    <a:pt x="806627" y="967143"/>
                  </a:lnTo>
                  <a:close/>
                </a:path>
                <a:path w="1117600" h="1037589">
                  <a:moveTo>
                    <a:pt x="807072" y="452882"/>
                  </a:moveTo>
                  <a:lnTo>
                    <a:pt x="806208" y="451573"/>
                  </a:lnTo>
                  <a:lnTo>
                    <a:pt x="805776" y="450888"/>
                  </a:lnTo>
                  <a:lnTo>
                    <a:pt x="802830" y="452894"/>
                  </a:lnTo>
                  <a:lnTo>
                    <a:pt x="803973" y="454761"/>
                  </a:lnTo>
                  <a:lnTo>
                    <a:pt x="804989" y="454113"/>
                  </a:lnTo>
                  <a:lnTo>
                    <a:pt x="806018" y="453504"/>
                  </a:lnTo>
                  <a:lnTo>
                    <a:pt x="807072" y="452882"/>
                  </a:lnTo>
                  <a:close/>
                </a:path>
                <a:path w="1117600" h="1037589">
                  <a:moveTo>
                    <a:pt x="808685" y="261937"/>
                  </a:moveTo>
                  <a:lnTo>
                    <a:pt x="807783" y="259219"/>
                  </a:lnTo>
                  <a:lnTo>
                    <a:pt x="806450" y="258470"/>
                  </a:lnTo>
                  <a:lnTo>
                    <a:pt x="803998" y="259397"/>
                  </a:lnTo>
                  <a:lnTo>
                    <a:pt x="804265" y="262509"/>
                  </a:lnTo>
                  <a:lnTo>
                    <a:pt x="805802" y="262813"/>
                  </a:lnTo>
                  <a:lnTo>
                    <a:pt x="808685" y="261937"/>
                  </a:lnTo>
                  <a:close/>
                </a:path>
                <a:path w="1117600" h="1037589">
                  <a:moveTo>
                    <a:pt x="821893" y="178028"/>
                  </a:moveTo>
                  <a:lnTo>
                    <a:pt x="818108" y="178638"/>
                  </a:lnTo>
                  <a:lnTo>
                    <a:pt x="816305" y="178955"/>
                  </a:lnTo>
                  <a:lnTo>
                    <a:pt x="817219" y="183032"/>
                  </a:lnTo>
                  <a:lnTo>
                    <a:pt x="817981" y="186309"/>
                  </a:lnTo>
                  <a:lnTo>
                    <a:pt x="821893" y="178028"/>
                  </a:lnTo>
                  <a:close/>
                </a:path>
                <a:path w="1117600" h="1037589">
                  <a:moveTo>
                    <a:pt x="855980" y="488010"/>
                  </a:moveTo>
                  <a:lnTo>
                    <a:pt x="854468" y="487413"/>
                  </a:lnTo>
                  <a:lnTo>
                    <a:pt x="853325" y="486511"/>
                  </a:lnTo>
                  <a:lnTo>
                    <a:pt x="852500" y="486740"/>
                  </a:lnTo>
                  <a:lnTo>
                    <a:pt x="851738" y="486930"/>
                  </a:lnTo>
                  <a:lnTo>
                    <a:pt x="850684" y="488619"/>
                  </a:lnTo>
                  <a:lnTo>
                    <a:pt x="851255" y="490042"/>
                  </a:lnTo>
                  <a:lnTo>
                    <a:pt x="852678" y="491109"/>
                  </a:lnTo>
                  <a:lnTo>
                    <a:pt x="853490" y="490994"/>
                  </a:lnTo>
                  <a:lnTo>
                    <a:pt x="854303" y="490842"/>
                  </a:lnTo>
                  <a:lnTo>
                    <a:pt x="854887" y="489394"/>
                  </a:lnTo>
                  <a:lnTo>
                    <a:pt x="855980" y="488010"/>
                  </a:lnTo>
                  <a:close/>
                </a:path>
                <a:path w="1117600" h="1037589">
                  <a:moveTo>
                    <a:pt x="863117" y="297027"/>
                  </a:moveTo>
                  <a:lnTo>
                    <a:pt x="857910" y="294754"/>
                  </a:lnTo>
                  <a:lnTo>
                    <a:pt x="855522" y="296976"/>
                  </a:lnTo>
                  <a:lnTo>
                    <a:pt x="857973" y="296976"/>
                  </a:lnTo>
                  <a:lnTo>
                    <a:pt x="859967" y="297014"/>
                  </a:lnTo>
                  <a:lnTo>
                    <a:pt x="863117" y="297027"/>
                  </a:lnTo>
                  <a:close/>
                </a:path>
                <a:path w="1117600" h="1037589">
                  <a:moveTo>
                    <a:pt x="898194" y="638238"/>
                  </a:moveTo>
                  <a:lnTo>
                    <a:pt x="894397" y="636689"/>
                  </a:lnTo>
                  <a:lnTo>
                    <a:pt x="892492" y="635927"/>
                  </a:lnTo>
                  <a:lnTo>
                    <a:pt x="892886" y="640956"/>
                  </a:lnTo>
                  <a:lnTo>
                    <a:pt x="893178" y="641070"/>
                  </a:lnTo>
                  <a:lnTo>
                    <a:pt x="898194" y="638238"/>
                  </a:lnTo>
                  <a:close/>
                </a:path>
                <a:path w="1117600" h="1037589">
                  <a:moveTo>
                    <a:pt x="904887" y="465924"/>
                  </a:moveTo>
                  <a:lnTo>
                    <a:pt x="904506" y="464743"/>
                  </a:lnTo>
                  <a:lnTo>
                    <a:pt x="903693" y="464108"/>
                  </a:lnTo>
                  <a:lnTo>
                    <a:pt x="902792" y="463042"/>
                  </a:lnTo>
                  <a:lnTo>
                    <a:pt x="902106" y="464108"/>
                  </a:lnTo>
                  <a:lnTo>
                    <a:pt x="901255" y="465010"/>
                  </a:lnTo>
                  <a:lnTo>
                    <a:pt x="901877" y="466102"/>
                  </a:lnTo>
                  <a:lnTo>
                    <a:pt x="902779" y="466623"/>
                  </a:lnTo>
                  <a:lnTo>
                    <a:pt x="903516" y="467245"/>
                  </a:lnTo>
                  <a:lnTo>
                    <a:pt x="903960" y="466674"/>
                  </a:lnTo>
                  <a:lnTo>
                    <a:pt x="904887" y="465924"/>
                  </a:lnTo>
                  <a:close/>
                </a:path>
                <a:path w="1117600" h="1037589">
                  <a:moveTo>
                    <a:pt x="912977" y="507847"/>
                  </a:moveTo>
                  <a:lnTo>
                    <a:pt x="912228" y="507199"/>
                  </a:lnTo>
                  <a:lnTo>
                    <a:pt x="911860" y="506844"/>
                  </a:lnTo>
                  <a:lnTo>
                    <a:pt x="910247" y="507263"/>
                  </a:lnTo>
                  <a:lnTo>
                    <a:pt x="909053" y="508025"/>
                  </a:lnTo>
                  <a:lnTo>
                    <a:pt x="910488" y="511035"/>
                  </a:lnTo>
                  <a:lnTo>
                    <a:pt x="911313" y="509968"/>
                  </a:lnTo>
                  <a:lnTo>
                    <a:pt x="912152" y="508914"/>
                  </a:lnTo>
                  <a:lnTo>
                    <a:pt x="912977" y="507847"/>
                  </a:lnTo>
                  <a:close/>
                </a:path>
                <a:path w="1117600" h="1037589">
                  <a:moveTo>
                    <a:pt x="939546" y="513588"/>
                  </a:moveTo>
                  <a:lnTo>
                    <a:pt x="938822" y="510400"/>
                  </a:lnTo>
                  <a:lnTo>
                    <a:pt x="936917" y="511670"/>
                  </a:lnTo>
                  <a:lnTo>
                    <a:pt x="934656" y="512673"/>
                  </a:lnTo>
                  <a:lnTo>
                    <a:pt x="934948" y="515988"/>
                  </a:lnTo>
                  <a:lnTo>
                    <a:pt x="938174" y="515226"/>
                  </a:lnTo>
                  <a:lnTo>
                    <a:pt x="939546" y="513588"/>
                  </a:lnTo>
                  <a:close/>
                </a:path>
                <a:path w="1117600" h="1037589">
                  <a:moveTo>
                    <a:pt x="969035" y="695921"/>
                  </a:moveTo>
                  <a:lnTo>
                    <a:pt x="967206" y="696988"/>
                  </a:lnTo>
                  <a:lnTo>
                    <a:pt x="966216" y="697598"/>
                  </a:lnTo>
                  <a:lnTo>
                    <a:pt x="964590" y="698550"/>
                  </a:lnTo>
                  <a:lnTo>
                    <a:pt x="966254" y="699325"/>
                  </a:lnTo>
                  <a:lnTo>
                    <a:pt x="967130" y="699744"/>
                  </a:lnTo>
                  <a:lnTo>
                    <a:pt x="968502" y="700405"/>
                  </a:lnTo>
                  <a:lnTo>
                    <a:pt x="968679" y="698931"/>
                  </a:lnTo>
                  <a:lnTo>
                    <a:pt x="969035" y="695921"/>
                  </a:lnTo>
                  <a:close/>
                </a:path>
                <a:path w="1117600" h="1037589">
                  <a:moveTo>
                    <a:pt x="976503" y="274002"/>
                  </a:moveTo>
                  <a:lnTo>
                    <a:pt x="973607" y="274574"/>
                  </a:lnTo>
                  <a:lnTo>
                    <a:pt x="972146" y="275767"/>
                  </a:lnTo>
                  <a:lnTo>
                    <a:pt x="974128" y="279641"/>
                  </a:lnTo>
                  <a:lnTo>
                    <a:pt x="975855" y="275564"/>
                  </a:lnTo>
                  <a:lnTo>
                    <a:pt x="976503" y="274002"/>
                  </a:lnTo>
                  <a:close/>
                </a:path>
                <a:path w="1117600" h="1037589">
                  <a:moveTo>
                    <a:pt x="996861" y="376377"/>
                  </a:moveTo>
                  <a:lnTo>
                    <a:pt x="995387" y="375704"/>
                  </a:lnTo>
                  <a:lnTo>
                    <a:pt x="994803" y="375450"/>
                  </a:lnTo>
                  <a:lnTo>
                    <a:pt x="993381" y="375666"/>
                  </a:lnTo>
                  <a:lnTo>
                    <a:pt x="993228" y="376021"/>
                  </a:lnTo>
                  <a:lnTo>
                    <a:pt x="992390" y="378231"/>
                  </a:lnTo>
                  <a:lnTo>
                    <a:pt x="991463" y="380606"/>
                  </a:lnTo>
                  <a:lnTo>
                    <a:pt x="994156" y="382346"/>
                  </a:lnTo>
                  <a:lnTo>
                    <a:pt x="994321" y="382447"/>
                  </a:lnTo>
                  <a:lnTo>
                    <a:pt x="994562" y="382435"/>
                  </a:lnTo>
                  <a:lnTo>
                    <a:pt x="995222" y="382562"/>
                  </a:lnTo>
                  <a:lnTo>
                    <a:pt x="996784" y="377736"/>
                  </a:lnTo>
                  <a:lnTo>
                    <a:pt x="996861" y="376377"/>
                  </a:lnTo>
                  <a:close/>
                </a:path>
                <a:path w="1117600" h="1037589">
                  <a:moveTo>
                    <a:pt x="998245" y="352437"/>
                  </a:moveTo>
                  <a:lnTo>
                    <a:pt x="997407" y="350507"/>
                  </a:lnTo>
                  <a:lnTo>
                    <a:pt x="996810" y="349135"/>
                  </a:lnTo>
                  <a:lnTo>
                    <a:pt x="996213" y="347751"/>
                  </a:lnTo>
                  <a:lnTo>
                    <a:pt x="994956" y="348310"/>
                  </a:lnTo>
                  <a:lnTo>
                    <a:pt x="994321" y="348576"/>
                  </a:lnTo>
                  <a:lnTo>
                    <a:pt x="994346" y="350431"/>
                  </a:lnTo>
                  <a:lnTo>
                    <a:pt x="994587" y="352158"/>
                  </a:lnTo>
                  <a:lnTo>
                    <a:pt x="998245" y="352437"/>
                  </a:lnTo>
                  <a:close/>
                </a:path>
                <a:path w="1117600" h="1037589">
                  <a:moveTo>
                    <a:pt x="1012634" y="677494"/>
                  </a:moveTo>
                  <a:lnTo>
                    <a:pt x="1012482" y="675132"/>
                  </a:lnTo>
                  <a:lnTo>
                    <a:pt x="1012329" y="673900"/>
                  </a:lnTo>
                  <a:lnTo>
                    <a:pt x="1012202" y="672693"/>
                  </a:lnTo>
                  <a:lnTo>
                    <a:pt x="1011707" y="672757"/>
                  </a:lnTo>
                  <a:lnTo>
                    <a:pt x="1011212" y="672807"/>
                  </a:lnTo>
                  <a:lnTo>
                    <a:pt x="1010729" y="672871"/>
                  </a:lnTo>
                  <a:lnTo>
                    <a:pt x="1011694" y="675144"/>
                  </a:lnTo>
                  <a:lnTo>
                    <a:pt x="1008164" y="677773"/>
                  </a:lnTo>
                  <a:lnTo>
                    <a:pt x="1012596" y="680364"/>
                  </a:lnTo>
                  <a:lnTo>
                    <a:pt x="1012583" y="678662"/>
                  </a:lnTo>
                  <a:lnTo>
                    <a:pt x="1012634" y="677494"/>
                  </a:lnTo>
                  <a:close/>
                </a:path>
                <a:path w="1117600" h="1037589">
                  <a:moveTo>
                    <a:pt x="1067168" y="841895"/>
                  </a:moveTo>
                  <a:lnTo>
                    <a:pt x="1066279" y="840638"/>
                  </a:lnTo>
                  <a:lnTo>
                    <a:pt x="1064488" y="838161"/>
                  </a:lnTo>
                  <a:lnTo>
                    <a:pt x="1063510" y="839025"/>
                  </a:lnTo>
                  <a:lnTo>
                    <a:pt x="1063028" y="839470"/>
                  </a:lnTo>
                  <a:lnTo>
                    <a:pt x="1064120" y="840536"/>
                  </a:lnTo>
                  <a:lnTo>
                    <a:pt x="1066292" y="842619"/>
                  </a:lnTo>
                  <a:lnTo>
                    <a:pt x="1066584" y="842391"/>
                  </a:lnTo>
                  <a:lnTo>
                    <a:pt x="1066863" y="842149"/>
                  </a:lnTo>
                  <a:lnTo>
                    <a:pt x="1067168" y="841895"/>
                  </a:lnTo>
                  <a:close/>
                </a:path>
                <a:path w="1117600" h="1037589">
                  <a:moveTo>
                    <a:pt x="1117015" y="680935"/>
                  </a:moveTo>
                  <a:lnTo>
                    <a:pt x="1116418" y="679450"/>
                  </a:lnTo>
                  <a:lnTo>
                    <a:pt x="1113497" y="680059"/>
                  </a:lnTo>
                  <a:lnTo>
                    <a:pt x="1113028" y="680148"/>
                  </a:lnTo>
                  <a:lnTo>
                    <a:pt x="1112697" y="680897"/>
                  </a:lnTo>
                  <a:lnTo>
                    <a:pt x="1112075" y="681609"/>
                  </a:lnTo>
                  <a:lnTo>
                    <a:pt x="1113320" y="682459"/>
                  </a:lnTo>
                  <a:lnTo>
                    <a:pt x="1114412" y="683234"/>
                  </a:lnTo>
                  <a:lnTo>
                    <a:pt x="1116406" y="684555"/>
                  </a:lnTo>
                  <a:lnTo>
                    <a:pt x="1117015" y="68093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12">
              <a:extLst>
                <a:ext uri="{FF2B5EF4-FFF2-40B4-BE49-F238E27FC236}">
                  <a16:creationId xmlns:a16="http://schemas.microsoft.com/office/drawing/2014/main" id="{AEA9445C-5010-D4EB-A313-BBFAB9FA7F94}"/>
                </a:ext>
              </a:extLst>
            </p:cNvPr>
            <p:cNvSpPr/>
            <p:nvPr/>
          </p:nvSpPr>
          <p:spPr>
            <a:xfrm>
              <a:off x="3357390" y="2383748"/>
              <a:ext cx="829853" cy="788531"/>
            </a:xfrm>
            <a:custGeom>
              <a:avLst/>
              <a:gdLst/>
              <a:ahLst/>
              <a:cxnLst/>
              <a:rect l="l" t="t" r="r" b="b"/>
              <a:pathLst>
                <a:path w="1066800" h="1153160">
                  <a:moveTo>
                    <a:pt x="2501" y="589330"/>
                  </a:moveTo>
                  <a:lnTo>
                    <a:pt x="1638" y="585889"/>
                  </a:lnTo>
                  <a:lnTo>
                    <a:pt x="1092" y="586003"/>
                  </a:lnTo>
                  <a:lnTo>
                    <a:pt x="533" y="586105"/>
                  </a:lnTo>
                  <a:lnTo>
                    <a:pt x="0" y="586219"/>
                  </a:lnTo>
                  <a:lnTo>
                    <a:pt x="889" y="588568"/>
                  </a:lnTo>
                  <a:lnTo>
                    <a:pt x="1320" y="589749"/>
                  </a:lnTo>
                  <a:lnTo>
                    <a:pt x="1714" y="589610"/>
                  </a:lnTo>
                  <a:lnTo>
                    <a:pt x="2095" y="589483"/>
                  </a:lnTo>
                  <a:lnTo>
                    <a:pt x="2501" y="589330"/>
                  </a:lnTo>
                  <a:close/>
                </a:path>
                <a:path w="1066800" h="1153160">
                  <a:moveTo>
                    <a:pt x="17322" y="607517"/>
                  </a:moveTo>
                  <a:lnTo>
                    <a:pt x="17208" y="607352"/>
                  </a:lnTo>
                  <a:lnTo>
                    <a:pt x="16687" y="606640"/>
                  </a:lnTo>
                  <a:lnTo>
                    <a:pt x="15976" y="606069"/>
                  </a:lnTo>
                  <a:lnTo>
                    <a:pt x="15328" y="605421"/>
                  </a:lnTo>
                  <a:lnTo>
                    <a:pt x="14897" y="605955"/>
                  </a:lnTo>
                  <a:lnTo>
                    <a:pt x="14008" y="606729"/>
                  </a:lnTo>
                  <a:lnTo>
                    <a:pt x="14122" y="606920"/>
                  </a:lnTo>
                  <a:lnTo>
                    <a:pt x="14554" y="607669"/>
                  </a:lnTo>
                  <a:lnTo>
                    <a:pt x="15316" y="608190"/>
                  </a:lnTo>
                  <a:lnTo>
                    <a:pt x="16154" y="608977"/>
                  </a:lnTo>
                  <a:lnTo>
                    <a:pt x="16675" y="608203"/>
                  </a:lnTo>
                  <a:lnTo>
                    <a:pt x="17322" y="607517"/>
                  </a:lnTo>
                  <a:close/>
                </a:path>
                <a:path w="1066800" h="1153160">
                  <a:moveTo>
                    <a:pt x="21082" y="358317"/>
                  </a:moveTo>
                  <a:lnTo>
                    <a:pt x="20459" y="354571"/>
                  </a:lnTo>
                  <a:lnTo>
                    <a:pt x="19964" y="354660"/>
                  </a:lnTo>
                  <a:lnTo>
                    <a:pt x="18948" y="354799"/>
                  </a:lnTo>
                  <a:lnTo>
                    <a:pt x="19596" y="357314"/>
                  </a:lnTo>
                  <a:lnTo>
                    <a:pt x="19900" y="358559"/>
                  </a:lnTo>
                  <a:lnTo>
                    <a:pt x="20294" y="358495"/>
                  </a:lnTo>
                  <a:lnTo>
                    <a:pt x="21082" y="358317"/>
                  </a:lnTo>
                  <a:close/>
                </a:path>
                <a:path w="1066800" h="1153160">
                  <a:moveTo>
                    <a:pt x="26085" y="536638"/>
                  </a:moveTo>
                  <a:lnTo>
                    <a:pt x="25806" y="536143"/>
                  </a:lnTo>
                  <a:lnTo>
                    <a:pt x="25273" y="535089"/>
                  </a:lnTo>
                  <a:lnTo>
                    <a:pt x="23406" y="534644"/>
                  </a:lnTo>
                  <a:lnTo>
                    <a:pt x="22237" y="535203"/>
                  </a:lnTo>
                  <a:lnTo>
                    <a:pt x="22275" y="538607"/>
                  </a:lnTo>
                  <a:lnTo>
                    <a:pt x="23888" y="537781"/>
                  </a:lnTo>
                  <a:lnTo>
                    <a:pt x="24980" y="537210"/>
                  </a:lnTo>
                  <a:lnTo>
                    <a:pt x="26085" y="536638"/>
                  </a:lnTo>
                  <a:close/>
                </a:path>
                <a:path w="1066800" h="1153160">
                  <a:moveTo>
                    <a:pt x="27393" y="370243"/>
                  </a:moveTo>
                  <a:lnTo>
                    <a:pt x="26581" y="369481"/>
                  </a:lnTo>
                  <a:lnTo>
                    <a:pt x="25831" y="368287"/>
                  </a:lnTo>
                  <a:lnTo>
                    <a:pt x="25006" y="369671"/>
                  </a:lnTo>
                  <a:lnTo>
                    <a:pt x="24295" y="370433"/>
                  </a:lnTo>
                  <a:lnTo>
                    <a:pt x="24079" y="371729"/>
                  </a:lnTo>
                  <a:lnTo>
                    <a:pt x="25019" y="372351"/>
                  </a:lnTo>
                  <a:lnTo>
                    <a:pt x="25501" y="372859"/>
                  </a:lnTo>
                  <a:lnTo>
                    <a:pt x="26111" y="372148"/>
                  </a:lnTo>
                  <a:lnTo>
                    <a:pt x="26949" y="371487"/>
                  </a:lnTo>
                  <a:lnTo>
                    <a:pt x="27241" y="370662"/>
                  </a:lnTo>
                  <a:lnTo>
                    <a:pt x="27393" y="370243"/>
                  </a:lnTo>
                  <a:close/>
                </a:path>
                <a:path w="1066800" h="1153160">
                  <a:moveTo>
                    <a:pt x="37033" y="848842"/>
                  </a:moveTo>
                  <a:lnTo>
                    <a:pt x="36372" y="848106"/>
                  </a:lnTo>
                  <a:lnTo>
                    <a:pt x="36042" y="847712"/>
                  </a:lnTo>
                  <a:lnTo>
                    <a:pt x="35115" y="848550"/>
                  </a:lnTo>
                  <a:lnTo>
                    <a:pt x="33248" y="850188"/>
                  </a:lnTo>
                  <a:lnTo>
                    <a:pt x="33883" y="850849"/>
                  </a:lnTo>
                  <a:lnTo>
                    <a:pt x="34175" y="851204"/>
                  </a:lnTo>
                  <a:lnTo>
                    <a:pt x="35128" y="850404"/>
                  </a:lnTo>
                  <a:lnTo>
                    <a:pt x="36080" y="849630"/>
                  </a:lnTo>
                  <a:lnTo>
                    <a:pt x="37033" y="848842"/>
                  </a:lnTo>
                  <a:close/>
                </a:path>
                <a:path w="1066800" h="1153160">
                  <a:moveTo>
                    <a:pt x="56057" y="868464"/>
                  </a:moveTo>
                  <a:lnTo>
                    <a:pt x="55283" y="867981"/>
                  </a:lnTo>
                  <a:lnTo>
                    <a:pt x="54559" y="867371"/>
                  </a:lnTo>
                  <a:lnTo>
                    <a:pt x="54140" y="868286"/>
                  </a:lnTo>
                  <a:lnTo>
                    <a:pt x="53708" y="868883"/>
                  </a:lnTo>
                  <a:lnTo>
                    <a:pt x="53619" y="869556"/>
                  </a:lnTo>
                  <a:lnTo>
                    <a:pt x="53606" y="869772"/>
                  </a:lnTo>
                  <a:lnTo>
                    <a:pt x="54711" y="870432"/>
                  </a:lnTo>
                  <a:lnTo>
                    <a:pt x="55295" y="869899"/>
                  </a:lnTo>
                  <a:lnTo>
                    <a:pt x="55778" y="869289"/>
                  </a:lnTo>
                  <a:lnTo>
                    <a:pt x="56057" y="868464"/>
                  </a:lnTo>
                  <a:close/>
                </a:path>
                <a:path w="1066800" h="1153160">
                  <a:moveTo>
                    <a:pt x="84797" y="921397"/>
                  </a:moveTo>
                  <a:lnTo>
                    <a:pt x="82448" y="922528"/>
                  </a:lnTo>
                  <a:lnTo>
                    <a:pt x="81280" y="923874"/>
                  </a:lnTo>
                  <a:lnTo>
                    <a:pt x="83629" y="927074"/>
                  </a:lnTo>
                  <a:lnTo>
                    <a:pt x="84797" y="921397"/>
                  </a:lnTo>
                  <a:close/>
                </a:path>
                <a:path w="1066800" h="1153160">
                  <a:moveTo>
                    <a:pt x="86347" y="892810"/>
                  </a:moveTo>
                  <a:lnTo>
                    <a:pt x="86042" y="889736"/>
                  </a:lnTo>
                  <a:lnTo>
                    <a:pt x="84493" y="891349"/>
                  </a:lnTo>
                  <a:lnTo>
                    <a:pt x="83553" y="892302"/>
                  </a:lnTo>
                  <a:lnTo>
                    <a:pt x="82600" y="893254"/>
                  </a:lnTo>
                  <a:lnTo>
                    <a:pt x="85267" y="893711"/>
                  </a:lnTo>
                  <a:lnTo>
                    <a:pt x="86347" y="892810"/>
                  </a:lnTo>
                  <a:close/>
                </a:path>
                <a:path w="1066800" h="1153160">
                  <a:moveTo>
                    <a:pt x="109588" y="190906"/>
                  </a:moveTo>
                  <a:lnTo>
                    <a:pt x="108762" y="190474"/>
                  </a:lnTo>
                  <a:lnTo>
                    <a:pt x="108381" y="190258"/>
                  </a:lnTo>
                  <a:lnTo>
                    <a:pt x="106908" y="192697"/>
                  </a:lnTo>
                  <a:lnTo>
                    <a:pt x="106172" y="193890"/>
                  </a:lnTo>
                  <a:lnTo>
                    <a:pt x="106641" y="194195"/>
                  </a:lnTo>
                  <a:lnTo>
                    <a:pt x="107124" y="194487"/>
                  </a:lnTo>
                  <a:lnTo>
                    <a:pt x="107594" y="194792"/>
                  </a:lnTo>
                  <a:lnTo>
                    <a:pt x="108254" y="193471"/>
                  </a:lnTo>
                  <a:lnTo>
                    <a:pt x="108915" y="192201"/>
                  </a:lnTo>
                  <a:lnTo>
                    <a:pt x="109588" y="190906"/>
                  </a:lnTo>
                  <a:close/>
                </a:path>
                <a:path w="1066800" h="1153160">
                  <a:moveTo>
                    <a:pt x="163512" y="1006906"/>
                  </a:moveTo>
                  <a:lnTo>
                    <a:pt x="163169" y="1005967"/>
                  </a:lnTo>
                  <a:lnTo>
                    <a:pt x="162255" y="1006132"/>
                  </a:lnTo>
                  <a:lnTo>
                    <a:pt x="161417" y="1006398"/>
                  </a:lnTo>
                  <a:lnTo>
                    <a:pt x="160604" y="1006627"/>
                  </a:lnTo>
                  <a:lnTo>
                    <a:pt x="160934" y="1007630"/>
                  </a:lnTo>
                  <a:lnTo>
                    <a:pt x="161086" y="1008087"/>
                  </a:lnTo>
                  <a:lnTo>
                    <a:pt x="161886" y="1007732"/>
                  </a:lnTo>
                  <a:lnTo>
                    <a:pt x="162725" y="1007364"/>
                  </a:lnTo>
                  <a:lnTo>
                    <a:pt x="163474" y="1006944"/>
                  </a:lnTo>
                  <a:close/>
                </a:path>
                <a:path w="1066800" h="1153160">
                  <a:moveTo>
                    <a:pt x="215709" y="784669"/>
                  </a:moveTo>
                  <a:lnTo>
                    <a:pt x="214236" y="784110"/>
                  </a:lnTo>
                  <a:lnTo>
                    <a:pt x="213626" y="785215"/>
                  </a:lnTo>
                  <a:lnTo>
                    <a:pt x="213220" y="786295"/>
                  </a:lnTo>
                  <a:lnTo>
                    <a:pt x="212750" y="787361"/>
                  </a:lnTo>
                  <a:lnTo>
                    <a:pt x="213385" y="787615"/>
                  </a:lnTo>
                  <a:lnTo>
                    <a:pt x="214033" y="787857"/>
                  </a:lnTo>
                  <a:lnTo>
                    <a:pt x="214668" y="788111"/>
                  </a:lnTo>
                  <a:lnTo>
                    <a:pt x="215036" y="786993"/>
                  </a:lnTo>
                  <a:lnTo>
                    <a:pt x="215430" y="785888"/>
                  </a:lnTo>
                  <a:lnTo>
                    <a:pt x="215684" y="784733"/>
                  </a:lnTo>
                  <a:close/>
                </a:path>
                <a:path w="1066800" h="1153160">
                  <a:moveTo>
                    <a:pt x="247065" y="318630"/>
                  </a:moveTo>
                  <a:lnTo>
                    <a:pt x="246735" y="318211"/>
                  </a:lnTo>
                  <a:lnTo>
                    <a:pt x="246405" y="317779"/>
                  </a:lnTo>
                  <a:lnTo>
                    <a:pt x="246087" y="317373"/>
                  </a:lnTo>
                  <a:lnTo>
                    <a:pt x="245262" y="318071"/>
                  </a:lnTo>
                  <a:lnTo>
                    <a:pt x="244475" y="318795"/>
                  </a:lnTo>
                  <a:lnTo>
                    <a:pt x="243674" y="319506"/>
                  </a:lnTo>
                  <a:lnTo>
                    <a:pt x="243890" y="319811"/>
                  </a:lnTo>
                  <a:lnTo>
                    <a:pt x="244132" y="320103"/>
                  </a:lnTo>
                  <a:lnTo>
                    <a:pt x="244373" y="320395"/>
                  </a:lnTo>
                  <a:lnTo>
                    <a:pt x="245262" y="319811"/>
                  </a:lnTo>
                  <a:lnTo>
                    <a:pt x="246151" y="319214"/>
                  </a:lnTo>
                  <a:lnTo>
                    <a:pt x="247065" y="318630"/>
                  </a:lnTo>
                  <a:close/>
                </a:path>
                <a:path w="1066800" h="1153160">
                  <a:moveTo>
                    <a:pt x="247878" y="673976"/>
                  </a:moveTo>
                  <a:lnTo>
                    <a:pt x="247573" y="672503"/>
                  </a:lnTo>
                  <a:lnTo>
                    <a:pt x="246951" y="671982"/>
                  </a:lnTo>
                  <a:lnTo>
                    <a:pt x="246545" y="671410"/>
                  </a:lnTo>
                  <a:lnTo>
                    <a:pt x="246011" y="671931"/>
                  </a:lnTo>
                  <a:lnTo>
                    <a:pt x="245224" y="672376"/>
                  </a:lnTo>
                  <a:lnTo>
                    <a:pt x="245059" y="672973"/>
                  </a:lnTo>
                  <a:lnTo>
                    <a:pt x="244894" y="673493"/>
                  </a:lnTo>
                  <a:lnTo>
                    <a:pt x="245465" y="674230"/>
                  </a:lnTo>
                  <a:lnTo>
                    <a:pt x="245719" y="674878"/>
                  </a:lnTo>
                  <a:lnTo>
                    <a:pt x="247599" y="675728"/>
                  </a:lnTo>
                  <a:lnTo>
                    <a:pt x="247650" y="674865"/>
                  </a:lnTo>
                  <a:lnTo>
                    <a:pt x="247878" y="673976"/>
                  </a:lnTo>
                  <a:close/>
                </a:path>
                <a:path w="1066800" h="1153160">
                  <a:moveTo>
                    <a:pt x="275170" y="267220"/>
                  </a:moveTo>
                  <a:lnTo>
                    <a:pt x="274586" y="267131"/>
                  </a:lnTo>
                  <a:lnTo>
                    <a:pt x="274002" y="267042"/>
                  </a:lnTo>
                  <a:lnTo>
                    <a:pt x="273418" y="266966"/>
                  </a:lnTo>
                  <a:lnTo>
                    <a:pt x="273164" y="267716"/>
                  </a:lnTo>
                  <a:lnTo>
                    <a:pt x="272757" y="268452"/>
                  </a:lnTo>
                  <a:lnTo>
                    <a:pt x="272643" y="269875"/>
                  </a:lnTo>
                  <a:lnTo>
                    <a:pt x="272999" y="270560"/>
                  </a:lnTo>
                  <a:lnTo>
                    <a:pt x="273164" y="271233"/>
                  </a:lnTo>
                  <a:lnTo>
                    <a:pt x="273621" y="271259"/>
                  </a:lnTo>
                  <a:lnTo>
                    <a:pt x="274040" y="271259"/>
                  </a:lnTo>
                  <a:lnTo>
                    <a:pt x="274485" y="271272"/>
                  </a:lnTo>
                  <a:lnTo>
                    <a:pt x="274726" y="269925"/>
                  </a:lnTo>
                  <a:lnTo>
                    <a:pt x="274955" y="268566"/>
                  </a:lnTo>
                  <a:lnTo>
                    <a:pt x="275170" y="267220"/>
                  </a:lnTo>
                  <a:close/>
                </a:path>
                <a:path w="1066800" h="1153160">
                  <a:moveTo>
                    <a:pt x="308838" y="1064425"/>
                  </a:moveTo>
                  <a:lnTo>
                    <a:pt x="308432" y="1064399"/>
                  </a:lnTo>
                  <a:lnTo>
                    <a:pt x="308013" y="1064361"/>
                  </a:lnTo>
                  <a:lnTo>
                    <a:pt x="307594" y="1064323"/>
                  </a:lnTo>
                  <a:lnTo>
                    <a:pt x="307467" y="1065847"/>
                  </a:lnTo>
                  <a:lnTo>
                    <a:pt x="307314" y="1067346"/>
                  </a:lnTo>
                  <a:lnTo>
                    <a:pt x="307187" y="1068819"/>
                  </a:lnTo>
                  <a:lnTo>
                    <a:pt x="307594" y="1068857"/>
                  </a:lnTo>
                  <a:lnTo>
                    <a:pt x="308013" y="1068870"/>
                  </a:lnTo>
                  <a:lnTo>
                    <a:pt x="308432" y="1068908"/>
                  </a:lnTo>
                  <a:lnTo>
                    <a:pt x="308571" y="1067422"/>
                  </a:lnTo>
                  <a:lnTo>
                    <a:pt x="308711" y="1065923"/>
                  </a:lnTo>
                  <a:lnTo>
                    <a:pt x="308838" y="1064425"/>
                  </a:lnTo>
                  <a:close/>
                </a:path>
                <a:path w="1066800" h="1153160">
                  <a:moveTo>
                    <a:pt x="312267" y="384289"/>
                  </a:moveTo>
                  <a:lnTo>
                    <a:pt x="311759" y="381469"/>
                  </a:lnTo>
                  <a:lnTo>
                    <a:pt x="311073" y="382943"/>
                  </a:lnTo>
                  <a:lnTo>
                    <a:pt x="310591" y="383946"/>
                  </a:lnTo>
                  <a:lnTo>
                    <a:pt x="309943" y="385356"/>
                  </a:lnTo>
                  <a:lnTo>
                    <a:pt x="312267" y="384289"/>
                  </a:lnTo>
                  <a:close/>
                </a:path>
                <a:path w="1066800" h="1153160">
                  <a:moveTo>
                    <a:pt x="336130" y="967765"/>
                  </a:moveTo>
                  <a:lnTo>
                    <a:pt x="334848" y="966863"/>
                  </a:lnTo>
                  <a:lnTo>
                    <a:pt x="331622" y="965720"/>
                  </a:lnTo>
                  <a:lnTo>
                    <a:pt x="335000" y="971461"/>
                  </a:lnTo>
                  <a:lnTo>
                    <a:pt x="336130" y="967765"/>
                  </a:lnTo>
                  <a:close/>
                </a:path>
                <a:path w="1066800" h="1153160">
                  <a:moveTo>
                    <a:pt x="339877" y="882815"/>
                  </a:moveTo>
                  <a:lnTo>
                    <a:pt x="338848" y="882497"/>
                  </a:lnTo>
                  <a:lnTo>
                    <a:pt x="338175" y="882129"/>
                  </a:lnTo>
                  <a:lnTo>
                    <a:pt x="337146" y="882205"/>
                  </a:lnTo>
                  <a:lnTo>
                    <a:pt x="336829" y="882942"/>
                  </a:lnTo>
                  <a:lnTo>
                    <a:pt x="336511" y="883386"/>
                  </a:lnTo>
                  <a:lnTo>
                    <a:pt x="337108" y="883780"/>
                  </a:lnTo>
                  <a:lnTo>
                    <a:pt x="337680" y="884351"/>
                  </a:lnTo>
                  <a:lnTo>
                    <a:pt x="338620" y="884529"/>
                  </a:lnTo>
                  <a:lnTo>
                    <a:pt x="339102" y="883691"/>
                  </a:lnTo>
                  <a:lnTo>
                    <a:pt x="339877" y="882815"/>
                  </a:lnTo>
                  <a:close/>
                </a:path>
                <a:path w="1066800" h="1153160">
                  <a:moveTo>
                    <a:pt x="345541" y="491451"/>
                  </a:moveTo>
                  <a:lnTo>
                    <a:pt x="344360" y="490626"/>
                  </a:lnTo>
                  <a:lnTo>
                    <a:pt x="343776" y="490220"/>
                  </a:lnTo>
                  <a:lnTo>
                    <a:pt x="343242" y="491236"/>
                  </a:lnTo>
                  <a:lnTo>
                    <a:pt x="342696" y="492239"/>
                  </a:lnTo>
                  <a:lnTo>
                    <a:pt x="342226" y="493268"/>
                  </a:lnTo>
                  <a:lnTo>
                    <a:pt x="343052" y="493915"/>
                  </a:lnTo>
                  <a:lnTo>
                    <a:pt x="343954" y="493090"/>
                  </a:lnTo>
                  <a:lnTo>
                    <a:pt x="345541" y="491451"/>
                  </a:lnTo>
                  <a:close/>
                </a:path>
                <a:path w="1066800" h="1153160">
                  <a:moveTo>
                    <a:pt x="346849" y="875068"/>
                  </a:moveTo>
                  <a:lnTo>
                    <a:pt x="345414" y="872807"/>
                  </a:lnTo>
                  <a:lnTo>
                    <a:pt x="344716" y="871677"/>
                  </a:lnTo>
                  <a:lnTo>
                    <a:pt x="343941" y="872159"/>
                  </a:lnTo>
                  <a:lnTo>
                    <a:pt x="343573" y="872401"/>
                  </a:lnTo>
                  <a:lnTo>
                    <a:pt x="344335" y="873506"/>
                  </a:lnTo>
                  <a:lnTo>
                    <a:pt x="345821" y="875728"/>
                  </a:lnTo>
                  <a:lnTo>
                    <a:pt x="346176" y="875512"/>
                  </a:lnTo>
                  <a:lnTo>
                    <a:pt x="346849" y="875068"/>
                  </a:lnTo>
                  <a:close/>
                </a:path>
                <a:path w="1066800" h="1153160">
                  <a:moveTo>
                    <a:pt x="347675" y="499694"/>
                  </a:moveTo>
                  <a:lnTo>
                    <a:pt x="347154" y="498919"/>
                  </a:lnTo>
                  <a:lnTo>
                    <a:pt x="346583" y="498360"/>
                  </a:lnTo>
                  <a:lnTo>
                    <a:pt x="345922" y="498068"/>
                  </a:lnTo>
                  <a:lnTo>
                    <a:pt x="345630" y="497967"/>
                  </a:lnTo>
                  <a:lnTo>
                    <a:pt x="345046" y="498589"/>
                  </a:lnTo>
                  <a:lnTo>
                    <a:pt x="344576" y="498868"/>
                  </a:lnTo>
                  <a:lnTo>
                    <a:pt x="345160" y="499541"/>
                  </a:lnTo>
                  <a:lnTo>
                    <a:pt x="345719" y="500227"/>
                  </a:lnTo>
                  <a:lnTo>
                    <a:pt x="346519" y="501205"/>
                  </a:lnTo>
                  <a:lnTo>
                    <a:pt x="347052" y="500341"/>
                  </a:lnTo>
                  <a:lnTo>
                    <a:pt x="347675" y="499694"/>
                  </a:lnTo>
                  <a:close/>
                </a:path>
                <a:path w="1066800" h="1153160">
                  <a:moveTo>
                    <a:pt x="374027" y="1104392"/>
                  </a:moveTo>
                  <a:lnTo>
                    <a:pt x="373049" y="1103528"/>
                  </a:lnTo>
                  <a:lnTo>
                    <a:pt x="369938" y="1104379"/>
                  </a:lnTo>
                  <a:lnTo>
                    <a:pt x="371538" y="1105776"/>
                  </a:lnTo>
                  <a:lnTo>
                    <a:pt x="373507" y="1107478"/>
                  </a:lnTo>
                  <a:lnTo>
                    <a:pt x="374027" y="1104392"/>
                  </a:lnTo>
                  <a:close/>
                </a:path>
                <a:path w="1066800" h="1153160">
                  <a:moveTo>
                    <a:pt x="375412" y="553732"/>
                  </a:moveTo>
                  <a:lnTo>
                    <a:pt x="374878" y="553237"/>
                  </a:lnTo>
                  <a:lnTo>
                    <a:pt x="374408" y="552513"/>
                  </a:lnTo>
                  <a:lnTo>
                    <a:pt x="372211" y="553897"/>
                  </a:lnTo>
                  <a:lnTo>
                    <a:pt x="372503" y="555231"/>
                  </a:lnTo>
                  <a:lnTo>
                    <a:pt x="374472" y="557657"/>
                  </a:lnTo>
                  <a:lnTo>
                    <a:pt x="374916" y="556044"/>
                  </a:lnTo>
                  <a:lnTo>
                    <a:pt x="375285" y="555091"/>
                  </a:lnTo>
                  <a:lnTo>
                    <a:pt x="375373" y="554151"/>
                  </a:lnTo>
                  <a:lnTo>
                    <a:pt x="375412" y="553732"/>
                  </a:lnTo>
                  <a:close/>
                </a:path>
                <a:path w="1066800" h="1153160">
                  <a:moveTo>
                    <a:pt x="379768" y="958748"/>
                  </a:moveTo>
                  <a:lnTo>
                    <a:pt x="378294" y="958392"/>
                  </a:lnTo>
                  <a:lnTo>
                    <a:pt x="377532" y="958024"/>
                  </a:lnTo>
                  <a:lnTo>
                    <a:pt x="376466" y="958215"/>
                  </a:lnTo>
                  <a:lnTo>
                    <a:pt x="376161" y="958989"/>
                  </a:lnTo>
                  <a:lnTo>
                    <a:pt x="375793" y="959434"/>
                  </a:lnTo>
                  <a:lnTo>
                    <a:pt x="376389" y="959878"/>
                  </a:lnTo>
                  <a:lnTo>
                    <a:pt x="376999" y="960615"/>
                  </a:lnTo>
                  <a:lnTo>
                    <a:pt x="377609" y="960628"/>
                  </a:lnTo>
                  <a:lnTo>
                    <a:pt x="378117" y="960653"/>
                  </a:lnTo>
                  <a:lnTo>
                    <a:pt x="378637" y="959777"/>
                  </a:lnTo>
                  <a:lnTo>
                    <a:pt x="379768" y="958748"/>
                  </a:lnTo>
                  <a:close/>
                </a:path>
                <a:path w="1066800" h="1153160">
                  <a:moveTo>
                    <a:pt x="383832" y="590753"/>
                  </a:moveTo>
                  <a:lnTo>
                    <a:pt x="383171" y="589508"/>
                  </a:lnTo>
                  <a:lnTo>
                    <a:pt x="380784" y="589102"/>
                  </a:lnTo>
                  <a:lnTo>
                    <a:pt x="379945" y="589915"/>
                  </a:lnTo>
                  <a:lnTo>
                    <a:pt x="379882" y="592378"/>
                  </a:lnTo>
                  <a:lnTo>
                    <a:pt x="380784" y="593420"/>
                  </a:lnTo>
                  <a:lnTo>
                    <a:pt x="383032" y="592734"/>
                  </a:lnTo>
                  <a:lnTo>
                    <a:pt x="383832" y="590753"/>
                  </a:lnTo>
                  <a:close/>
                </a:path>
                <a:path w="1066800" h="1153160">
                  <a:moveTo>
                    <a:pt x="391147" y="529678"/>
                  </a:moveTo>
                  <a:lnTo>
                    <a:pt x="390867" y="528726"/>
                  </a:lnTo>
                  <a:lnTo>
                    <a:pt x="390601" y="527761"/>
                  </a:lnTo>
                  <a:lnTo>
                    <a:pt x="390334" y="526808"/>
                  </a:lnTo>
                  <a:lnTo>
                    <a:pt x="389928" y="526884"/>
                  </a:lnTo>
                  <a:lnTo>
                    <a:pt x="389509" y="526948"/>
                  </a:lnTo>
                  <a:lnTo>
                    <a:pt x="389102" y="527024"/>
                  </a:lnTo>
                  <a:lnTo>
                    <a:pt x="389597" y="530085"/>
                  </a:lnTo>
                  <a:lnTo>
                    <a:pt x="390626" y="529818"/>
                  </a:lnTo>
                  <a:lnTo>
                    <a:pt x="391147" y="529678"/>
                  </a:lnTo>
                  <a:close/>
                </a:path>
                <a:path w="1066800" h="1153160">
                  <a:moveTo>
                    <a:pt x="441083" y="349872"/>
                  </a:moveTo>
                  <a:lnTo>
                    <a:pt x="440715" y="348602"/>
                  </a:lnTo>
                  <a:lnTo>
                    <a:pt x="440347" y="347332"/>
                  </a:lnTo>
                  <a:lnTo>
                    <a:pt x="439991" y="346075"/>
                  </a:lnTo>
                  <a:lnTo>
                    <a:pt x="439343" y="346240"/>
                  </a:lnTo>
                  <a:lnTo>
                    <a:pt x="438683" y="346430"/>
                  </a:lnTo>
                  <a:lnTo>
                    <a:pt x="438023" y="346608"/>
                  </a:lnTo>
                  <a:lnTo>
                    <a:pt x="438594" y="347865"/>
                  </a:lnTo>
                  <a:lnTo>
                    <a:pt x="439140" y="349135"/>
                  </a:lnTo>
                  <a:lnTo>
                    <a:pt x="439712" y="350393"/>
                  </a:lnTo>
                  <a:lnTo>
                    <a:pt x="440182" y="350202"/>
                  </a:lnTo>
                  <a:lnTo>
                    <a:pt x="440639" y="350050"/>
                  </a:lnTo>
                  <a:lnTo>
                    <a:pt x="441083" y="349872"/>
                  </a:lnTo>
                  <a:close/>
                </a:path>
                <a:path w="1066800" h="1153160">
                  <a:moveTo>
                    <a:pt x="444500" y="950620"/>
                  </a:moveTo>
                  <a:lnTo>
                    <a:pt x="443953" y="950480"/>
                  </a:lnTo>
                  <a:lnTo>
                    <a:pt x="442861" y="950175"/>
                  </a:lnTo>
                  <a:lnTo>
                    <a:pt x="441909" y="955255"/>
                  </a:lnTo>
                  <a:lnTo>
                    <a:pt x="443090" y="955548"/>
                  </a:lnTo>
                  <a:lnTo>
                    <a:pt x="444017" y="952258"/>
                  </a:lnTo>
                  <a:lnTo>
                    <a:pt x="444500" y="950620"/>
                  </a:lnTo>
                  <a:close/>
                </a:path>
                <a:path w="1066800" h="1153160">
                  <a:moveTo>
                    <a:pt x="456831" y="1034757"/>
                  </a:moveTo>
                  <a:lnTo>
                    <a:pt x="456577" y="1034465"/>
                  </a:lnTo>
                  <a:lnTo>
                    <a:pt x="456133" y="1033868"/>
                  </a:lnTo>
                  <a:lnTo>
                    <a:pt x="455282" y="1034440"/>
                  </a:lnTo>
                  <a:lnTo>
                    <a:pt x="454507" y="1035075"/>
                  </a:lnTo>
                  <a:lnTo>
                    <a:pt x="453720" y="1035697"/>
                  </a:lnTo>
                  <a:lnTo>
                    <a:pt x="453948" y="1035989"/>
                  </a:lnTo>
                  <a:lnTo>
                    <a:pt x="454164" y="1036307"/>
                  </a:lnTo>
                  <a:lnTo>
                    <a:pt x="454406" y="1036599"/>
                  </a:lnTo>
                  <a:lnTo>
                    <a:pt x="455218" y="1035989"/>
                  </a:lnTo>
                  <a:lnTo>
                    <a:pt x="456006" y="1035367"/>
                  </a:lnTo>
                  <a:lnTo>
                    <a:pt x="456831" y="1034757"/>
                  </a:lnTo>
                  <a:close/>
                </a:path>
                <a:path w="1066800" h="1153160">
                  <a:moveTo>
                    <a:pt x="462864" y="387286"/>
                  </a:moveTo>
                  <a:lnTo>
                    <a:pt x="461619" y="386435"/>
                  </a:lnTo>
                  <a:lnTo>
                    <a:pt x="460946" y="385826"/>
                  </a:lnTo>
                  <a:lnTo>
                    <a:pt x="459955" y="385508"/>
                  </a:lnTo>
                  <a:lnTo>
                    <a:pt x="458978" y="386778"/>
                  </a:lnTo>
                  <a:lnTo>
                    <a:pt x="459105" y="387197"/>
                  </a:lnTo>
                  <a:lnTo>
                    <a:pt x="459282" y="387832"/>
                  </a:lnTo>
                  <a:lnTo>
                    <a:pt x="460070" y="388518"/>
                  </a:lnTo>
                  <a:lnTo>
                    <a:pt x="461137" y="388823"/>
                  </a:lnTo>
                  <a:lnTo>
                    <a:pt x="461797" y="388023"/>
                  </a:lnTo>
                  <a:lnTo>
                    <a:pt x="462864" y="387286"/>
                  </a:lnTo>
                  <a:close/>
                </a:path>
                <a:path w="1066800" h="1153160">
                  <a:moveTo>
                    <a:pt x="470420" y="485406"/>
                  </a:moveTo>
                  <a:lnTo>
                    <a:pt x="469353" y="485343"/>
                  </a:lnTo>
                  <a:lnTo>
                    <a:pt x="468261" y="485317"/>
                  </a:lnTo>
                  <a:lnTo>
                    <a:pt x="467194" y="485279"/>
                  </a:lnTo>
                  <a:lnTo>
                    <a:pt x="467194" y="485838"/>
                  </a:lnTo>
                  <a:lnTo>
                    <a:pt x="467182" y="486384"/>
                  </a:lnTo>
                  <a:lnTo>
                    <a:pt x="467182" y="486943"/>
                  </a:lnTo>
                  <a:lnTo>
                    <a:pt x="468236" y="486994"/>
                  </a:lnTo>
                  <a:lnTo>
                    <a:pt x="469265" y="487070"/>
                  </a:lnTo>
                  <a:lnTo>
                    <a:pt x="470319" y="487019"/>
                  </a:lnTo>
                  <a:lnTo>
                    <a:pt x="470369" y="485965"/>
                  </a:lnTo>
                  <a:lnTo>
                    <a:pt x="470420" y="485406"/>
                  </a:lnTo>
                  <a:close/>
                </a:path>
                <a:path w="1066800" h="1153160">
                  <a:moveTo>
                    <a:pt x="492721" y="2006"/>
                  </a:moveTo>
                  <a:lnTo>
                    <a:pt x="489813" y="0"/>
                  </a:lnTo>
                  <a:lnTo>
                    <a:pt x="489800" y="2235"/>
                  </a:lnTo>
                  <a:lnTo>
                    <a:pt x="489788" y="3594"/>
                  </a:lnTo>
                  <a:lnTo>
                    <a:pt x="489775" y="4978"/>
                  </a:lnTo>
                  <a:lnTo>
                    <a:pt x="490728" y="5029"/>
                  </a:lnTo>
                  <a:lnTo>
                    <a:pt x="491210" y="5067"/>
                  </a:lnTo>
                  <a:lnTo>
                    <a:pt x="491934" y="3556"/>
                  </a:lnTo>
                  <a:lnTo>
                    <a:pt x="492721" y="2006"/>
                  </a:lnTo>
                  <a:close/>
                </a:path>
                <a:path w="1066800" h="1153160">
                  <a:moveTo>
                    <a:pt x="500837" y="1151966"/>
                  </a:moveTo>
                  <a:lnTo>
                    <a:pt x="500087" y="1151115"/>
                  </a:lnTo>
                  <a:lnTo>
                    <a:pt x="499732" y="1150683"/>
                  </a:lnTo>
                  <a:lnTo>
                    <a:pt x="499059" y="1150581"/>
                  </a:lnTo>
                  <a:lnTo>
                    <a:pt x="498335" y="1150289"/>
                  </a:lnTo>
                  <a:lnTo>
                    <a:pt x="497738" y="1150467"/>
                  </a:lnTo>
                  <a:lnTo>
                    <a:pt x="497332" y="1150607"/>
                  </a:lnTo>
                  <a:lnTo>
                    <a:pt x="496824" y="1151724"/>
                  </a:lnTo>
                  <a:lnTo>
                    <a:pt x="496951" y="1151864"/>
                  </a:lnTo>
                  <a:lnTo>
                    <a:pt x="497408" y="1152372"/>
                  </a:lnTo>
                  <a:lnTo>
                    <a:pt x="498106" y="1152982"/>
                  </a:lnTo>
                  <a:lnTo>
                    <a:pt x="498741" y="1152969"/>
                  </a:lnTo>
                  <a:lnTo>
                    <a:pt x="499440" y="1152944"/>
                  </a:lnTo>
                  <a:lnTo>
                    <a:pt x="500138" y="1152347"/>
                  </a:lnTo>
                  <a:lnTo>
                    <a:pt x="500837" y="1151966"/>
                  </a:lnTo>
                  <a:close/>
                </a:path>
                <a:path w="1066800" h="1153160">
                  <a:moveTo>
                    <a:pt x="502564" y="1038910"/>
                  </a:moveTo>
                  <a:lnTo>
                    <a:pt x="502183" y="1038352"/>
                  </a:lnTo>
                  <a:lnTo>
                    <a:pt x="501929" y="1037513"/>
                  </a:lnTo>
                  <a:lnTo>
                    <a:pt x="501408" y="1037297"/>
                  </a:lnTo>
                  <a:lnTo>
                    <a:pt x="500761" y="1037005"/>
                  </a:lnTo>
                  <a:lnTo>
                    <a:pt x="499884" y="1037183"/>
                  </a:lnTo>
                  <a:lnTo>
                    <a:pt x="499135" y="1037170"/>
                  </a:lnTo>
                  <a:lnTo>
                    <a:pt x="499059" y="1037475"/>
                  </a:lnTo>
                  <a:lnTo>
                    <a:pt x="499008" y="1037755"/>
                  </a:lnTo>
                  <a:lnTo>
                    <a:pt x="498944" y="1038047"/>
                  </a:lnTo>
                  <a:lnTo>
                    <a:pt x="499960" y="1038567"/>
                  </a:lnTo>
                  <a:lnTo>
                    <a:pt x="500976" y="1039063"/>
                  </a:lnTo>
                  <a:lnTo>
                    <a:pt x="502005" y="1039596"/>
                  </a:lnTo>
                  <a:lnTo>
                    <a:pt x="502183" y="1039368"/>
                  </a:lnTo>
                  <a:lnTo>
                    <a:pt x="502373" y="1039152"/>
                  </a:lnTo>
                  <a:lnTo>
                    <a:pt x="502564" y="1038910"/>
                  </a:lnTo>
                  <a:close/>
                </a:path>
                <a:path w="1066800" h="1153160">
                  <a:moveTo>
                    <a:pt x="524776" y="122758"/>
                  </a:moveTo>
                  <a:lnTo>
                    <a:pt x="524713" y="121412"/>
                  </a:lnTo>
                  <a:lnTo>
                    <a:pt x="524649" y="120078"/>
                  </a:lnTo>
                  <a:lnTo>
                    <a:pt x="524573" y="118719"/>
                  </a:lnTo>
                  <a:lnTo>
                    <a:pt x="524014" y="118770"/>
                  </a:lnTo>
                  <a:lnTo>
                    <a:pt x="523455" y="118795"/>
                  </a:lnTo>
                  <a:lnTo>
                    <a:pt x="522897" y="118833"/>
                  </a:lnTo>
                  <a:lnTo>
                    <a:pt x="522973" y="120167"/>
                  </a:lnTo>
                  <a:lnTo>
                    <a:pt x="523036" y="121513"/>
                  </a:lnTo>
                  <a:lnTo>
                    <a:pt x="523100" y="122847"/>
                  </a:lnTo>
                  <a:lnTo>
                    <a:pt x="523671" y="122821"/>
                  </a:lnTo>
                  <a:lnTo>
                    <a:pt x="524217" y="122796"/>
                  </a:lnTo>
                  <a:lnTo>
                    <a:pt x="524776" y="122758"/>
                  </a:lnTo>
                  <a:close/>
                </a:path>
                <a:path w="1066800" h="1153160">
                  <a:moveTo>
                    <a:pt x="534771" y="732370"/>
                  </a:moveTo>
                  <a:lnTo>
                    <a:pt x="534543" y="732116"/>
                  </a:lnTo>
                  <a:lnTo>
                    <a:pt x="534009" y="731443"/>
                  </a:lnTo>
                  <a:lnTo>
                    <a:pt x="533107" y="731012"/>
                  </a:lnTo>
                  <a:lnTo>
                    <a:pt x="532257" y="730745"/>
                  </a:lnTo>
                  <a:lnTo>
                    <a:pt x="532130" y="730694"/>
                  </a:lnTo>
                  <a:lnTo>
                    <a:pt x="531139" y="732116"/>
                  </a:lnTo>
                  <a:lnTo>
                    <a:pt x="531761" y="733132"/>
                  </a:lnTo>
                  <a:lnTo>
                    <a:pt x="532612" y="733577"/>
                  </a:lnTo>
                  <a:lnTo>
                    <a:pt x="533806" y="734529"/>
                  </a:lnTo>
                  <a:lnTo>
                    <a:pt x="534200" y="733336"/>
                  </a:lnTo>
                  <a:lnTo>
                    <a:pt x="534771" y="732370"/>
                  </a:lnTo>
                  <a:close/>
                </a:path>
                <a:path w="1066800" h="1153160">
                  <a:moveTo>
                    <a:pt x="543039" y="287172"/>
                  </a:moveTo>
                  <a:lnTo>
                    <a:pt x="542023" y="286258"/>
                  </a:lnTo>
                  <a:lnTo>
                    <a:pt x="541020" y="285330"/>
                  </a:lnTo>
                  <a:lnTo>
                    <a:pt x="540004" y="284416"/>
                  </a:lnTo>
                  <a:lnTo>
                    <a:pt x="539432" y="284949"/>
                  </a:lnTo>
                  <a:lnTo>
                    <a:pt x="539140" y="285242"/>
                  </a:lnTo>
                  <a:lnTo>
                    <a:pt x="540943" y="287350"/>
                  </a:lnTo>
                  <a:lnTo>
                    <a:pt x="541845" y="288391"/>
                  </a:lnTo>
                  <a:lnTo>
                    <a:pt x="542239" y="287985"/>
                  </a:lnTo>
                  <a:lnTo>
                    <a:pt x="542632" y="287578"/>
                  </a:lnTo>
                  <a:lnTo>
                    <a:pt x="543039" y="287172"/>
                  </a:lnTo>
                  <a:close/>
                </a:path>
                <a:path w="1066800" h="1153160">
                  <a:moveTo>
                    <a:pt x="554278" y="934135"/>
                  </a:moveTo>
                  <a:lnTo>
                    <a:pt x="552284" y="930084"/>
                  </a:lnTo>
                  <a:lnTo>
                    <a:pt x="551942" y="930275"/>
                  </a:lnTo>
                  <a:lnTo>
                    <a:pt x="551611" y="930452"/>
                  </a:lnTo>
                  <a:lnTo>
                    <a:pt x="551268" y="930643"/>
                  </a:lnTo>
                  <a:lnTo>
                    <a:pt x="552602" y="933170"/>
                  </a:lnTo>
                  <a:lnTo>
                    <a:pt x="553262" y="934440"/>
                  </a:lnTo>
                  <a:lnTo>
                    <a:pt x="553593" y="934326"/>
                  </a:lnTo>
                  <a:lnTo>
                    <a:pt x="553935" y="934237"/>
                  </a:lnTo>
                  <a:lnTo>
                    <a:pt x="554278" y="934135"/>
                  </a:lnTo>
                  <a:close/>
                </a:path>
                <a:path w="1066800" h="1153160">
                  <a:moveTo>
                    <a:pt x="585698" y="398640"/>
                  </a:moveTo>
                  <a:lnTo>
                    <a:pt x="585419" y="398589"/>
                  </a:lnTo>
                  <a:lnTo>
                    <a:pt x="584847" y="398462"/>
                  </a:lnTo>
                  <a:lnTo>
                    <a:pt x="584593" y="399186"/>
                  </a:lnTo>
                  <a:lnTo>
                    <a:pt x="584187" y="399872"/>
                  </a:lnTo>
                  <a:lnTo>
                    <a:pt x="584073" y="400608"/>
                  </a:lnTo>
                  <a:lnTo>
                    <a:pt x="583971" y="401332"/>
                  </a:lnTo>
                  <a:lnTo>
                    <a:pt x="584161" y="402069"/>
                  </a:lnTo>
                  <a:lnTo>
                    <a:pt x="584225" y="402805"/>
                  </a:lnTo>
                  <a:lnTo>
                    <a:pt x="584555" y="402793"/>
                  </a:lnTo>
                  <a:lnTo>
                    <a:pt x="584911" y="402831"/>
                  </a:lnTo>
                  <a:lnTo>
                    <a:pt x="585254" y="402831"/>
                  </a:lnTo>
                  <a:lnTo>
                    <a:pt x="585381" y="401408"/>
                  </a:lnTo>
                  <a:lnTo>
                    <a:pt x="585558" y="400050"/>
                  </a:lnTo>
                  <a:lnTo>
                    <a:pt x="585698" y="398640"/>
                  </a:lnTo>
                  <a:close/>
                </a:path>
                <a:path w="1066800" h="1153160">
                  <a:moveTo>
                    <a:pt x="598411" y="550024"/>
                  </a:moveTo>
                  <a:lnTo>
                    <a:pt x="597992" y="549884"/>
                  </a:lnTo>
                  <a:lnTo>
                    <a:pt x="597128" y="549567"/>
                  </a:lnTo>
                  <a:lnTo>
                    <a:pt x="595706" y="551078"/>
                  </a:lnTo>
                  <a:lnTo>
                    <a:pt x="595439" y="552627"/>
                  </a:lnTo>
                  <a:lnTo>
                    <a:pt x="597877" y="555104"/>
                  </a:lnTo>
                  <a:lnTo>
                    <a:pt x="598119" y="552869"/>
                  </a:lnTo>
                  <a:lnTo>
                    <a:pt x="598271" y="551434"/>
                  </a:lnTo>
                  <a:lnTo>
                    <a:pt x="598411" y="550024"/>
                  </a:lnTo>
                  <a:close/>
                </a:path>
                <a:path w="1066800" h="1153160">
                  <a:moveTo>
                    <a:pt x="600913" y="957910"/>
                  </a:moveTo>
                  <a:lnTo>
                    <a:pt x="599643" y="954951"/>
                  </a:lnTo>
                  <a:lnTo>
                    <a:pt x="596595" y="959713"/>
                  </a:lnTo>
                  <a:lnTo>
                    <a:pt x="599681" y="958621"/>
                  </a:lnTo>
                  <a:lnTo>
                    <a:pt x="600913" y="957910"/>
                  </a:lnTo>
                  <a:close/>
                </a:path>
                <a:path w="1066800" h="1153160">
                  <a:moveTo>
                    <a:pt x="642429" y="784923"/>
                  </a:moveTo>
                  <a:lnTo>
                    <a:pt x="642251" y="783831"/>
                  </a:lnTo>
                  <a:lnTo>
                    <a:pt x="642073" y="782751"/>
                  </a:lnTo>
                  <a:lnTo>
                    <a:pt x="641896" y="781646"/>
                  </a:lnTo>
                  <a:lnTo>
                    <a:pt x="641477" y="781735"/>
                  </a:lnTo>
                  <a:lnTo>
                    <a:pt x="640638" y="781913"/>
                  </a:lnTo>
                  <a:lnTo>
                    <a:pt x="641197" y="784059"/>
                  </a:lnTo>
                  <a:lnTo>
                    <a:pt x="641477" y="785139"/>
                  </a:lnTo>
                  <a:lnTo>
                    <a:pt x="642429" y="784923"/>
                  </a:lnTo>
                  <a:close/>
                </a:path>
                <a:path w="1066800" h="1153160">
                  <a:moveTo>
                    <a:pt x="643991" y="116814"/>
                  </a:moveTo>
                  <a:lnTo>
                    <a:pt x="643470" y="116446"/>
                  </a:lnTo>
                  <a:lnTo>
                    <a:pt x="642937" y="116116"/>
                  </a:lnTo>
                  <a:lnTo>
                    <a:pt x="642416" y="115747"/>
                  </a:lnTo>
                  <a:lnTo>
                    <a:pt x="641654" y="116967"/>
                  </a:lnTo>
                  <a:lnTo>
                    <a:pt x="640867" y="118173"/>
                  </a:lnTo>
                  <a:lnTo>
                    <a:pt x="640118" y="119507"/>
                  </a:lnTo>
                  <a:lnTo>
                    <a:pt x="640600" y="119913"/>
                  </a:lnTo>
                  <a:lnTo>
                    <a:pt x="641096" y="120446"/>
                  </a:lnTo>
                  <a:lnTo>
                    <a:pt x="643039" y="117995"/>
                  </a:lnTo>
                  <a:lnTo>
                    <a:pt x="643991" y="116814"/>
                  </a:lnTo>
                  <a:close/>
                </a:path>
                <a:path w="1066800" h="1153160">
                  <a:moveTo>
                    <a:pt x="648868" y="492328"/>
                  </a:moveTo>
                  <a:lnTo>
                    <a:pt x="647103" y="490258"/>
                  </a:lnTo>
                  <a:lnTo>
                    <a:pt x="646684" y="490562"/>
                  </a:lnTo>
                  <a:lnTo>
                    <a:pt x="646264" y="490867"/>
                  </a:lnTo>
                  <a:lnTo>
                    <a:pt x="645845" y="491185"/>
                  </a:lnTo>
                  <a:lnTo>
                    <a:pt x="646607" y="491845"/>
                  </a:lnTo>
                  <a:lnTo>
                    <a:pt x="647344" y="492493"/>
                  </a:lnTo>
                  <a:lnTo>
                    <a:pt x="648081" y="493141"/>
                  </a:lnTo>
                  <a:lnTo>
                    <a:pt x="648335" y="492861"/>
                  </a:lnTo>
                  <a:lnTo>
                    <a:pt x="648868" y="492328"/>
                  </a:lnTo>
                  <a:close/>
                </a:path>
                <a:path w="1066800" h="1153160">
                  <a:moveTo>
                    <a:pt x="649478" y="343408"/>
                  </a:moveTo>
                  <a:lnTo>
                    <a:pt x="647382" y="342684"/>
                  </a:lnTo>
                  <a:lnTo>
                    <a:pt x="646328" y="342303"/>
                  </a:lnTo>
                  <a:lnTo>
                    <a:pt x="646150" y="343281"/>
                  </a:lnTo>
                  <a:lnTo>
                    <a:pt x="646049" y="343801"/>
                  </a:lnTo>
                  <a:lnTo>
                    <a:pt x="646582" y="343966"/>
                  </a:lnTo>
                  <a:lnTo>
                    <a:pt x="647128" y="344335"/>
                  </a:lnTo>
                  <a:lnTo>
                    <a:pt x="648271" y="344131"/>
                  </a:lnTo>
                  <a:lnTo>
                    <a:pt x="648855" y="343712"/>
                  </a:lnTo>
                  <a:lnTo>
                    <a:pt x="649478" y="343408"/>
                  </a:lnTo>
                  <a:close/>
                </a:path>
                <a:path w="1066800" h="1153160">
                  <a:moveTo>
                    <a:pt x="678624" y="906830"/>
                  </a:moveTo>
                  <a:lnTo>
                    <a:pt x="678205" y="905548"/>
                  </a:lnTo>
                  <a:lnTo>
                    <a:pt x="677354" y="902970"/>
                  </a:lnTo>
                  <a:lnTo>
                    <a:pt x="676871" y="903109"/>
                  </a:lnTo>
                  <a:lnTo>
                    <a:pt x="676402" y="903236"/>
                  </a:lnTo>
                  <a:lnTo>
                    <a:pt x="675932" y="903376"/>
                  </a:lnTo>
                  <a:lnTo>
                    <a:pt x="676910" y="907097"/>
                  </a:lnTo>
                  <a:lnTo>
                    <a:pt x="677481" y="907008"/>
                  </a:lnTo>
                  <a:lnTo>
                    <a:pt x="678624" y="906830"/>
                  </a:lnTo>
                  <a:close/>
                </a:path>
                <a:path w="1066800" h="1153160">
                  <a:moveTo>
                    <a:pt x="689787" y="785190"/>
                  </a:moveTo>
                  <a:lnTo>
                    <a:pt x="686155" y="782053"/>
                  </a:lnTo>
                  <a:lnTo>
                    <a:pt x="685520" y="785609"/>
                  </a:lnTo>
                  <a:lnTo>
                    <a:pt x="687146" y="786003"/>
                  </a:lnTo>
                  <a:lnTo>
                    <a:pt x="688809" y="786206"/>
                  </a:lnTo>
                  <a:lnTo>
                    <a:pt x="689025" y="786244"/>
                  </a:lnTo>
                  <a:lnTo>
                    <a:pt x="689305" y="785723"/>
                  </a:lnTo>
                  <a:lnTo>
                    <a:pt x="689787" y="785190"/>
                  </a:lnTo>
                  <a:close/>
                </a:path>
                <a:path w="1066800" h="1153160">
                  <a:moveTo>
                    <a:pt x="690740" y="232867"/>
                  </a:moveTo>
                  <a:lnTo>
                    <a:pt x="688530" y="230835"/>
                  </a:lnTo>
                  <a:lnTo>
                    <a:pt x="687235" y="230593"/>
                  </a:lnTo>
                  <a:lnTo>
                    <a:pt x="685901" y="232194"/>
                  </a:lnTo>
                  <a:lnTo>
                    <a:pt x="685698" y="232448"/>
                  </a:lnTo>
                  <a:lnTo>
                    <a:pt x="685838" y="232968"/>
                  </a:lnTo>
                  <a:lnTo>
                    <a:pt x="685787" y="233692"/>
                  </a:lnTo>
                  <a:lnTo>
                    <a:pt x="687184" y="233464"/>
                  </a:lnTo>
                  <a:lnTo>
                    <a:pt x="688505" y="233235"/>
                  </a:lnTo>
                  <a:lnTo>
                    <a:pt x="690740" y="232867"/>
                  </a:lnTo>
                  <a:close/>
                </a:path>
                <a:path w="1066800" h="1153160">
                  <a:moveTo>
                    <a:pt x="693559" y="869251"/>
                  </a:moveTo>
                  <a:lnTo>
                    <a:pt x="693102" y="869289"/>
                  </a:lnTo>
                  <a:lnTo>
                    <a:pt x="692632" y="869302"/>
                  </a:lnTo>
                  <a:lnTo>
                    <a:pt x="692175" y="869353"/>
                  </a:lnTo>
                  <a:lnTo>
                    <a:pt x="692150" y="870813"/>
                  </a:lnTo>
                  <a:lnTo>
                    <a:pt x="692111" y="872286"/>
                  </a:lnTo>
                  <a:lnTo>
                    <a:pt x="692086" y="873747"/>
                  </a:lnTo>
                  <a:lnTo>
                    <a:pt x="692543" y="873760"/>
                  </a:lnTo>
                  <a:lnTo>
                    <a:pt x="693013" y="873772"/>
                  </a:lnTo>
                  <a:lnTo>
                    <a:pt x="693470" y="873772"/>
                  </a:lnTo>
                  <a:lnTo>
                    <a:pt x="693483" y="872274"/>
                  </a:lnTo>
                  <a:lnTo>
                    <a:pt x="693534" y="870762"/>
                  </a:lnTo>
                  <a:lnTo>
                    <a:pt x="693559" y="869251"/>
                  </a:lnTo>
                  <a:close/>
                </a:path>
                <a:path w="1066800" h="1153160">
                  <a:moveTo>
                    <a:pt x="719493" y="944295"/>
                  </a:moveTo>
                  <a:lnTo>
                    <a:pt x="718947" y="943521"/>
                  </a:lnTo>
                  <a:lnTo>
                    <a:pt x="718400" y="942708"/>
                  </a:lnTo>
                  <a:lnTo>
                    <a:pt x="717829" y="941920"/>
                  </a:lnTo>
                  <a:lnTo>
                    <a:pt x="717423" y="942213"/>
                  </a:lnTo>
                  <a:lnTo>
                    <a:pt x="717016" y="942543"/>
                  </a:lnTo>
                  <a:lnTo>
                    <a:pt x="716610" y="942835"/>
                  </a:lnTo>
                  <a:lnTo>
                    <a:pt x="717283" y="943559"/>
                  </a:lnTo>
                  <a:lnTo>
                    <a:pt x="717969" y="944270"/>
                  </a:lnTo>
                  <a:lnTo>
                    <a:pt x="718654" y="944994"/>
                  </a:lnTo>
                  <a:lnTo>
                    <a:pt x="719493" y="944295"/>
                  </a:lnTo>
                  <a:close/>
                </a:path>
                <a:path w="1066800" h="1153160">
                  <a:moveTo>
                    <a:pt x="721487" y="448373"/>
                  </a:moveTo>
                  <a:lnTo>
                    <a:pt x="720763" y="447509"/>
                  </a:lnTo>
                  <a:lnTo>
                    <a:pt x="719556" y="448462"/>
                  </a:lnTo>
                  <a:lnTo>
                    <a:pt x="718350" y="449465"/>
                  </a:lnTo>
                  <a:lnTo>
                    <a:pt x="717143" y="450418"/>
                  </a:lnTo>
                  <a:lnTo>
                    <a:pt x="717397" y="450735"/>
                  </a:lnTo>
                  <a:lnTo>
                    <a:pt x="717918" y="451358"/>
                  </a:lnTo>
                  <a:lnTo>
                    <a:pt x="719112" y="450367"/>
                  </a:lnTo>
                  <a:lnTo>
                    <a:pt x="720305" y="449364"/>
                  </a:lnTo>
                  <a:lnTo>
                    <a:pt x="721487" y="448373"/>
                  </a:lnTo>
                  <a:close/>
                </a:path>
                <a:path w="1066800" h="1153160">
                  <a:moveTo>
                    <a:pt x="726198" y="405434"/>
                  </a:moveTo>
                  <a:lnTo>
                    <a:pt x="724509" y="402412"/>
                  </a:lnTo>
                  <a:lnTo>
                    <a:pt x="723493" y="400608"/>
                  </a:lnTo>
                  <a:lnTo>
                    <a:pt x="721233" y="404088"/>
                  </a:lnTo>
                  <a:lnTo>
                    <a:pt x="723696" y="404825"/>
                  </a:lnTo>
                  <a:lnTo>
                    <a:pt x="726198" y="405434"/>
                  </a:lnTo>
                  <a:close/>
                </a:path>
                <a:path w="1066800" h="1153160">
                  <a:moveTo>
                    <a:pt x="737412" y="871842"/>
                  </a:moveTo>
                  <a:lnTo>
                    <a:pt x="736282" y="870966"/>
                  </a:lnTo>
                  <a:lnTo>
                    <a:pt x="735736" y="870216"/>
                  </a:lnTo>
                  <a:lnTo>
                    <a:pt x="735101" y="870153"/>
                  </a:lnTo>
                  <a:lnTo>
                    <a:pt x="734618" y="870077"/>
                  </a:lnTo>
                  <a:lnTo>
                    <a:pt x="734047" y="870889"/>
                  </a:lnTo>
                  <a:lnTo>
                    <a:pt x="733501" y="871296"/>
                  </a:lnTo>
                  <a:lnTo>
                    <a:pt x="733971" y="871855"/>
                  </a:lnTo>
                  <a:lnTo>
                    <a:pt x="734352" y="872731"/>
                  </a:lnTo>
                  <a:lnTo>
                    <a:pt x="735457" y="873036"/>
                  </a:lnTo>
                  <a:lnTo>
                    <a:pt x="736180" y="872401"/>
                  </a:lnTo>
                  <a:lnTo>
                    <a:pt x="737412" y="871842"/>
                  </a:lnTo>
                  <a:close/>
                </a:path>
                <a:path w="1066800" h="1153160">
                  <a:moveTo>
                    <a:pt x="758024" y="594766"/>
                  </a:moveTo>
                  <a:lnTo>
                    <a:pt x="757580" y="593331"/>
                  </a:lnTo>
                  <a:lnTo>
                    <a:pt x="756805" y="592670"/>
                  </a:lnTo>
                  <a:lnTo>
                    <a:pt x="755929" y="592442"/>
                  </a:lnTo>
                  <a:lnTo>
                    <a:pt x="755256" y="592277"/>
                  </a:lnTo>
                  <a:lnTo>
                    <a:pt x="754430" y="592632"/>
                  </a:lnTo>
                  <a:lnTo>
                    <a:pt x="753694" y="592759"/>
                  </a:lnTo>
                  <a:lnTo>
                    <a:pt x="753656" y="593090"/>
                  </a:lnTo>
                  <a:lnTo>
                    <a:pt x="753605" y="593801"/>
                  </a:lnTo>
                  <a:lnTo>
                    <a:pt x="758024" y="594766"/>
                  </a:lnTo>
                  <a:close/>
                </a:path>
                <a:path w="1066800" h="1153160">
                  <a:moveTo>
                    <a:pt x="812165" y="688403"/>
                  </a:moveTo>
                  <a:lnTo>
                    <a:pt x="811022" y="687832"/>
                  </a:lnTo>
                  <a:lnTo>
                    <a:pt x="810374" y="687527"/>
                  </a:lnTo>
                  <a:lnTo>
                    <a:pt x="809713" y="687222"/>
                  </a:lnTo>
                  <a:lnTo>
                    <a:pt x="809409" y="687870"/>
                  </a:lnTo>
                  <a:lnTo>
                    <a:pt x="808939" y="688517"/>
                  </a:lnTo>
                  <a:lnTo>
                    <a:pt x="808837" y="689457"/>
                  </a:lnTo>
                  <a:lnTo>
                    <a:pt x="809815" y="690143"/>
                  </a:lnTo>
                  <a:lnTo>
                    <a:pt x="810133" y="690041"/>
                  </a:lnTo>
                  <a:lnTo>
                    <a:pt x="810755" y="689851"/>
                  </a:lnTo>
                  <a:lnTo>
                    <a:pt x="811225" y="689216"/>
                  </a:lnTo>
                  <a:lnTo>
                    <a:pt x="812165" y="688403"/>
                  </a:lnTo>
                  <a:close/>
                </a:path>
                <a:path w="1066800" h="1153160">
                  <a:moveTo>
                    <a:pt x="827024" y="104851"/>
                  </a:moveTo>
                  <a:lnTo>
                    <a:pt x="826935" y="104051"/>
                  </a:lnTo>
                  <a:lnTo>
                    <a:pt x="826884" y="103657"/>
                  </a:lnTo>
                  <a:lnTo>
                    <a:pt x="825754" y="103378"/>
                  </a:lnTo>
                  <a:lnTo>
                    <a:pt x="825131" y="103060"/>
                  </a:lnTo>
                  <a:lnTo>
                    <a:pt x="824738" y="103886"/>
                  </a:lnTo>
                  <a:lnTo>
                    <a:pt x="824115" y="104698"/>
                  </a:lnTo>
                  <a:lnTo>
                    <a:pt x="824077" y="105549"/>
                  </a:lnTo>
                  <a:lnTo>
                    <a:pt x="824064" y="106210"/>
                  </a:lnTo>
                  <a:lnTo>
                    <a:pt x="824725" y="106934"/>
                  </a:lnTo>
                  <a:lnTo>
                    <a:pt x="825093" y="107632"/>
                  </a:lnTo>
                  <a:lnTo>
                    <a:pt x="825487" y="107276"/>
                  </a:lnTo>
                  <a:lnTo>
                    <a:pt x="825906" y="106946"/>
                  </a:lnTo>
                  <a:lnTo>
                    <a:pt x="826287" y="106591"/>
                  </a:lnTo>
                  <a:lnTo>
                    <a:pt x="826554" y="105752"/>
                  </a:lnTo>
                  <a:lnTo>
                    <a:pt x="827024" y="104851"/>
                  </a:lnTo>
                  <a:close/>
                </a:path>
                <a:path w="1066800" h="1153160">
                  <a:moveTo>
                    <a:pt x="838174" y="280517"/>
                  </a:moveTo>
                  <a:lnTo>
                    <a:pt x="837031" y="280174"/>
                  </a:lnTo>
                  <a:lnTo>
                    <a:pt x="836168" y="279819"/>
                  </a:lnTo>
                  <a:lnTo>
                    <a:pt x="835279" y="279704"/>
                  </a:lnTo>
                  <a:lnTo>
                    <a:pt x="835113" y="279692"/>
                  </a:lnTo>
                  <a:lnTo>
                    <a:pt x="834834" y="280670"/>
                  </a:lnTo>
                  <a:lnTo>
                    <a:pt x="834593" y="281178"/>
                  </a:lnTo>
                  <a:lnTo>
                    <a:pt x="835431" y="281533"/>
                  </a:lnTo>
                  <a:lnTo>
                    <a:pt x="836231" y="281990"/>
                  </a:lnTo>
                  <a:lnTo>
                    <a:pt x="837082" y="282194"/>
                  </a:lnTo>
                  <a:lnTo>
                    <a:pt x="837260" y="282257"/>
                  </a:lnTo>
                  <a:lnTo>
                    <a:pt x="837653" y="281330"/>
                  </a:lnTo>
                  <a:lnTo>
                    <a:pt x="838174" y="280517"/>
                  </a:lnTo>
                  <a:close/>
                </a:path>
                <a:path w="1066800" h="1153160">
                  <a:moveTo>
                    <a:pt x="854722" y="862711"/>
                  </a:moveTo>
                  <a:lnTo>
                    <a:pt x="854659" y="861364"/>
                  </a:lnTo>
                  <a:lnTo>
                    <a:pt x="851573" y="860539"/>
                  </a:lnTo>
                  <a:lnTo>
                    <a:pt x="852322" y="862355"/>
                  </a:lnTo>
                  <a:lnTo>
                    <a:pt x="853668" y="865695"/>
                  </a:lnTo>
                  <a:lnTo>
                    <a:pt x="854722" y="862711"/>
                  </a:lnTo>
                  <a:close/>
                </a:path>
                <a:path w="1066800" h="1153160">
                  <a:moveTo>
                    <a:pt x="881862" y="492302"/>
                  </a:moveTo>
                  <a:lnTo>
                    <a:pt x="881481" y="491121"/>
                  </a:lnTo>
                  <a:lnTo>
                    <a:pt x="880668" y="490486"/>
                  </a:lnTo>
                  <a:lnTo>
                    <a:pt x="879767" y="489419"/>
                  </a:lnTo>
                  <a:lnTo>
                    <a:pt x="879081" y="490486"/>
                  </a:lnTo>
                  <a:lnTo>
                    <a:pt x="878230" y="491388"/>
                  </a:lnTo>
                  <a:lnTo>
                    <a:pt x="878852" y="492480"/>
                  </a:lnTo>
                  <a:lnTo>
                    <a:pt x="879754" y="493001"/>
                  </a:lnTo>
                  <a:lnTo>
                    <a:pt x="880491" y="493623"/>
                  </a:lnTo>
                  <a:lnTo>
                    <a:pt x="880935" y="493052"/>
                  </a:lnTo>
                  <a:lnTo>
                    <a:pt x="881862" y="492302"/>
                  </a:lnTo>
                  <a:close/>
                </a:path>
                <a:path w="1066800" h="1153160">
                  <a:moveTo>
                    <a:pt x="884885" y="973594"/>
                  </a:moveTo>
                  <a:lnTo>
                    <a:pt x="884275" y="971029"/>
                  </a:lnTo>
                  <a:lnTo>
                    <a:pt x="882027" y="972426"/>
                  </a:lnTo>
                  <a:lnTo>
                    <a:pt x="880973" y="973696"/>
                  </a:lnTo>
                  <a:lnTo>
                    <a:pt x="882091" y="976249"/>
                  </a:lnTo>
                  <a:lnTo>
                    <a:pt x="884720" y="975194"/>
                  </a:lnTo>
                  <a:lnTo>
                    <a:pt x="884885" y="973594"/>
                  </a:lnTo>
                  <a:close/>
                </a:path>
                <a:path w="1066800" h="1153160">
                  <a:moveTo>
                    <a:pt x="950404" y="420446"/>
                  </a:moveTo>
                  <a:lnTo>
                    <a:pt x="948131" y="417271"/>
                  </a:lnTo>
                  <a:lnTo>
                    <a:pt x="947724" y="417550"/>
                  </a:lnTo>
                  <a:lnTo>
                    <a:pt x="947356" y="417830"/>
                  </a:lnTo>
                  <a:lnTo>
                    <a:pt x="946950" y="418096"/>
                  </a:lnTo>
                  <a:lnTo>
                    <a:pt x="947775" y="419138"/>
                  </a:lnTo>
                  <a:lnTo>
                    <a:pt x="949401" y="421182"/>
                  </a:lnTo>
                  <a:lnTo>
                    <a:pt x="949731" y="420941"/>
                  </a:lnTo>
                  <a:lnTo>
                    <a:pt x="950048" y="420687"/>
                  </a:lnTo>
                  <a:lnTo>
                    <a:pt x="950404" y="420446"/>
                  </a:lnTo>
                  <a:close/>
                </a:path>
                <a:path w="1066800" h="1153160">
                  <a:moveTo>
                    <a:pt x="954963" y="756983"/>
                  </a:moveTo>
                  <a:lnTo>
                    <a:pt x="954595" y="756615"/>
                  </a:lnTo>
                  <a:lnTo>
                    <a:pt x="954227" y="756234"/>
                  </a:lnTo>
                  <a:lnTo>
                    <a:pt x="953858" y="755878"/>
                  </a:lnTo>
                  <a:lnTo>
                    <a:pt x="953236" y="756653"/>
                  </a:lnTo>
                  <a:lnTo>
                    <a:pt x="952588" y="757389"/>
                  </a:lnTo>
                  <a:lnTo>
                    <a:pt x="952004" y="758177"/>
                  </a:lnTo>
                  <a:lnTo>
                    <a:pt x="952665" y="758939"/>
                  </a:lnTo>
                  <a:lnTo>
                    <a:pt x="953490" y="758291"/>
                  </a:lnTo>
                  <a:lnTo>
                    <a:pt x="954963" y="756983"/>
                  </a:lnTo>
                  <a:close/>
                </a:path>
                <a:path w="1066800" h="1153160">
                  <a:moveTo>
                    <a:pt x="960069" y="465493"/>
                  </a:moveTo>
                  <a:lnTo>
                    <a:pt x="959713" y="464350"/>
                  </a:lnTo>
                  <a:lnTo>
                    <a:pt x="959345" y="463232"/>
                  </a:lnTo>
                  <a:lnTo>
                    <a:pt x="958989" y="462064"/>
                  </a:lnTo>
                  <a:lnTo>
                    <a:pt x="957732" y="462419"/>
                  </a:lnTo>
                  <a:lnTo>
                    <a:pt x="957922" y="463562"/>
                  </a:lnTo>
                  <a:lnTo>
                    <a:pt x="958100" y="464718"/>
                  </a:lnTo>
                  <a:lnTo>
                    <a:pt x="958303" y="465886"/>
                  </a:lnTo>
                  <a:lnTo>
                    <a:pt x="958888" y="465759"/>
                  </a:lnTo>
                  <a:lnTo>
                    <a:pt x="959485" y="465645"/>
                  </a:lnTo>
                  <a:lnTo>
                    <a:pt x="960069" y="465493"/>
                  </a:lnTo>
                  <a:close/>
                </a:path>
                <a:path w="1066800" h="1153160">
                  <a:moveTo>
                    <a:pt x="961694" y="951039"/>
                  </a:moveTo>
                  <a:lnTo>
                    <a:pt x="960996" y="950391"/>
                  </a:lnTo>
                  <a:lnTo>
                    <a:pt x="960310" y="949680"/>
                  </a:lnTo>
                  <a:lnTo>
                    <a:pt x="959510" y="950277"/>
                  </a:lnTo>
                  <a:lnTo>
                    <a:pt x="958824" y="950925"/>
                  </a:lnTo>
                  <a:lnTo>
                    <a:pt x="958278" y="951674"/>
                  </a:lnTo>
                  <a:lnTo>
                    <a:pt x="959218" y="952906"/>
                  </a:lnTo>
                  <a:lnTo>
                    <a:pt x="960069" y="952398"/>
                  </a:lnTo>
                  <a:lnTo>
                    <a:pt x="960780" y="951776"/>
                  </a:lnTo>
                  <a:lnTo>
                    <a:pt x="961694" y="951039"/>
                  </a:lnTo>
                  <a:close/>
                </a:path>
                <a:path w="1066800" h="1153160">
                  <a:moveTo>
                    <a:pt x="961885" y="759993"/>
                  </a:moveTo>
                  <a:lnTo>
                    <a:pt x="961212" y="759142"/>
                  </a:lnTo>
                  <a:lnTo>
                    <a:pt x="960564" y="758240"/>
                  </a:lnTo>
                  <a:lnTo>
                    <a:pt x="959802" y="757440"/>
                  </a:lnTo>
                  <a:lnTo>
                    <a:pt x="958900" y="757999"/>
                  </a:lnTo>
                  <a:lnTo>
                    <a:pt x="958430" y="758291"/>
                  </a:lnTo>
                  <a:lnTo>
                    <a:pt x="959878" y="760082"/>
                  </a:lnTo>
                  <a:lnTo>
                    <a:pt x="960615" y="760984"/>
                  </a:lnTo>
                  <a:lnTo>
                    <a:pt x="961034" y="760653"/>
                  </a:lnTo>
                  <a:lnTo>
                    <a:pt x="961885" y="759993"/>
                  </a:lnTo>
                  <a:close/>
                </a:path>
                <a:path w="1066800" h="1153160">
                  <a:moveTo>
                    <a:pt x="963790" y="455409"/>
                  </a:moveTo>
                  <a:lnTo>
                    <a:pt x="962634" y="451827"/>
                  </a:lnTo>
                  <a:lnTo>
                    <a:pt x="961593" y="457454"/>
                  </a:lnTo>
                  <a:lnTo>
                    <a:pt x="963790" y="455409"/>
                  </a:lnTo>
                  <a:close/>
                </a:path>
                <a:path w="1066800" h="1153160">
                  <a:moveTo>
                    <a:pt x="1008761" y="623595"/>
                  </a:moveTo>
                  <a:lnTo>
                    <a:pt x="1008253" y="622452"/>
                  </a:lnTo>
                  <a:lnTo>
                    <a:pt x="1007732" y="621334"/>
                  </a:lnTo>
                  <a:lnTo>
                    <a:pt x="1007198" y="620191"/>
                  </a:lnTo>
                  <a:lnTo>
                    <a:pt x="1006881" y="620331"/>
                  </a:lnTo>
                  <a:lnTo>
                    <a:pt x="1006195" y="620585"/>
                  </a:lnTo>
                  <a:lnTo>
                    <a:pt x="1006500" y="621728"/>
                  </a:lnTo>
                  <a:lnTo>
                    <a:pt x="1006805" y="622871"/>
                  </a:lnTo>
                  <a:lnTo>
                    <a:pt x="1007122" y="624001"/>
                  </a:lnTo>
                  <a:lnTo>
                    <a:pt x="1007656" y="623887"/>
                  </a:lnTo>
                  <a:lnTo>
                    <a:pt x="1008214" y="623747"/>
                  </a:lnTo>
                  <a:lnTo>
                    <a:pt x="1008761" y="623595"/>
                  </a:lnTo>
                  <a:close/>
                </a:path>
                <a:path w="1066800" h="1153160">
                  <a:moveTo>
                    <a:pt x="1009523" y="728497"/>
                  </a:moveTo>
                  <a:lnTo>
                    <a:pt x="1009269" y="727798"/>
                  </a:lnTo>
                  <a:lnTo>
                    <a:pt x="1009002" y="727113"/>
                  </a:lnTo>
                  <a:lnTo>
                    <a:pt x="1008748" y="726401"/>
                  </a:lnTo>
                  <a:lnTo>
                    <a:pt x="1007694" y="726948"/>
                  </a:lnTo>
                  <a:lnTo>
                    <a:pt x="1006627" y="727417"/>
                  </a:lnTo>
                  <a:lnTo>
                    <a:pt x="1005636" y="728052"/>
                  </a:lnTo>
                  <a:lnTo>
                    <a:pt x="1006132" y="729513"/>
                  </a:lnTo>
                  <a:lnTo>
                    <a:pt x="1007338" y="729246"/>
                  </a:lnTo>
                  <a:lnTo>
                    <a:pt x="1008430" y="728853"/>
                  </a:lnTo>
                  <a:lnTo>
                    <a:pt x="1009523" y="728497"/>
                  </a:lnTo>
                  <a:close/>
                </a:path>
                <a:path w="1066800" h="1153160">
                  <a:moveTo>
                    <a:pt x="1020533" y="511251"/>
                  </a:moveTo>
                  <a:lnTo>
                    <a:pt x="1018006" y="513372"/>
                  </a:lnTo>
                  <a:lnTo>
                    <a:pt x="1016482" y="514616"/>
                  </a:lnTo>
                  <a:lnTo>
                    <a:pt x="1014984" y="515874"/>
                  </a:lnTo>
                  <a:lnTo>
                    <a:pt x="1015377" y="516318"/>
                  </a:lnTo>
                  <a:lnTo>
                    <a:pt x="1015758" y="516763"/>
                  </a:lnTo>
                  <a:lnTo>
                    <a:pt x="1016152" y="517194"/>
                  </a:lnTo>
                  <a:lnTo>
                    <a:pt x="1018019" y="516229"/>
                  </a:lnTo>
                  <a:lnTo>
                    <a:pt x="1019949" y="515340"/>
                  </a:lnTo>
                  <a:lnTo>
                    <a:pt x="1020533" y="511251"/>
                  </a:lnTo>
                  <a:close/>
                </a:path>
                <a:path w="1066800" h="1153160">
                  <a:moveTo>
                    <a:pt x="1066419" y="721245"/>
                  </a:moveTo>
                  <a:lnTo>
                    <a:pt x="1064361" y="719607"/>
                  </a:lnTo>
                  <a:lnTo>
                    <a:pt x="1062583" y="721372"/>
                  </a:lnTo>
                  <a:lnTo>
                    <a:pt x="1062558" y="722668"/>
                  </a:lnTo>
                  <a:lnTo>
                    <a:pt x="1064653" y="724420"/>
                  </a:lnTo>
                  <a:lnTo>
                    <a:pt x="1065974" y="722553"/>
                  </a:lnTo>
                  <a:lnTo>
                    <a:pt x="1066419" y="72124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13">
              <a:extLst>
                <a:ext uri="{FF2B5EF4-FFF2-40B4-BE49-F238E27FC236}">
                  <a16:creationId xmlns:a16="http://schemas.microsoft.com/office/drawing/2014/main" id="{DA3334CA-DB4A-CAC6-E0C6-0B2156352403}"/>
                </a:ext>
              </a:extLst>
            </p:cNvPr>
            <p:cNvSpPr/>
            <p:nvPr/>
          </p:nvSpPr>
          <p:spPr>
            <a:xfrm>
              <a:off x="3357943" y="2421594"/>
              <a:ext cx="1100049" cy="712110"/>
            </a:xfrm>
            <a:custGeom>
              <a:avLst/>
              <a:gdLst/>
              <a:ahLst/>
              <a:cxnLst/>
              <a:rect l="l" t="t" r="r" b="b"/>
              <a:pathLst>
                <a:path w="1414145" h="1041400">
                  <a:moveTo>
                    <a:pt x="2730" y="319468"/>
                  </a:moveTo>
                  <a:lnTo>
                    <a:pt x="1968" y="319163"/>
                  </a:lnTo>
                  <a:lnTo>
                    <a:pt x="1206" y="318833"/>
                  </a:lnTo>
                  <a:lnTo>
                    <a:pt x="457" y="318516"/>
                  </a:lnTo>
                  <a:lnTo>
                    <a:pt x="317" y="318808"/>
                  </a:lnTo>
                  <a:lnTo>
                    <a:pt x="139" y="319112"/>
                  </a:lnTo>
                  <a:lnTo>
                    <a:pt x="0" y="319405"/>
                  </a:lnTo>
                  <a:lnTo>
                    <a:pt x="1435" y="320370"/>
                  </a:lnTo>
                  <a:lnTo>
                    <a:pt x="2133" y="320840"/>
                  </a:lnTo>
                  <a:lnTo>
                    <a:pt x="2324" y="320395"/>
                  </a:lnTo>
                  <a:lnTo>
                    <a:pt x="2527" y="319951"/>
                  </a:lnTo>
                  <a:lnTo>
                    <a:pt x="2730" y="319468"/>
                  </a:lnTo>
                  <a:close/>
                </a:path>
                <a:path w="1414145" h="1041400">
                  <a:moveTo>
                    <a:pt x="42164" y="462991"/>
                  </a:moveTo>
                  <a:lnTo>
                    <a:pt x="41770" y="462038"/>
                  </a:lnTo>
                  <a:lnTo>
                    <a:pt x="41351" y="461098"/>
                  </a:lnTo>
                  <a:lnTo>
                    <a:pt x="40957" y="460159"/>
                  </a:lnTo>
                  <a:lnTo>
                    <a:pt x="40652" y="460286"/>
                  </a:lnTo>
                  <a:lnTo>
                    <a:pt x="40335" y="460413"/>
                  </a:lnTo>
                  <a:lnTo>
                    <a:pt x="40043" y="460552"/>
                  </a:lnTo>
                  <a:lnTo>
                    <a:pt x="40741" y="462470"/>
                  </a:lnTo>
                  <a:lnTo>
                    <a:pt x="41109" y="463423"/>
                  </a:lnTo>
                  <a:lnTo>
                    <a:pt x="41452" y="463270"/>
                  </a:lnTo>
                  <a:lnTo>
                    <a:pt x="41808" y="463143"/>
                  </a:lnTo>
                  <a:lnTo>
                    <a:pt x="42164" y="462991"/>
                  </a:lnTo>
                  <a:close/>
                </a:path>
                <a:path w="1414145" h="1041400">
                  <a:moveTo>
                    <a:pt x="62026" y="244602"/>
                  </a:moveTo>
                  <a:lnTo>
                    <a:pt x="61290" y="242824"/>
                  </a:lnTo>
                  <a:lnTo>
                    <a:pt x="61950" y="244525"/>
                  </a:lnTo>
                  <a:close/>
                </a:path>
                <a:path w="1414145" h="1041400">
                  <a:moveTo>
                    <a:pt x="63614" y="246176"/>
                  </a:moveTo>
                  <a:lnTo>
                    <a:pt x="62039" y="244614"/>
                  </a:lnTo>
                  <a:lnTo>
                    <a:pt x="58788" y="246634"/>
                  </a:lnTo>
                  <a:lnTo>
                    <a:pt x="61950" y="248310"/>
                  </a:lnTo>
                  <a:lnTo>
                    <a:pt x="63614" y="246176"/>
                  </a:lnTo>
                  <a:close/>
                </a:path>
                <a:path w="1414145" h="1041400">
                  <a:moveTo>
                    <a:pt x="73253" y="820750"/>
                  </a:moveTo>
                  <a:lnTo>
                    <a:pt x="72910" y="819937"/>
                  </a:lnTo>
                  <a:lnTo>
                    <a:pt x="72555" y="819124"/>
                  </a:lnTo>
                  <a:lnTo>
                    <a:pt x="72212" y="818324"/>
                  </a:lnTo>
                  <a:lnTo>
                    <a:pt x="71932" y="818426"/>
                  </a:lnTo>
                  <a:lnTo>
                    <a:pt x="71653" y="818515"/>
                  </a:lnTo>
                  <a:lnTo>
                    <a:pt x="71399" y="818603"/>
                  </a:lnTo>
                  <a:lnTo>
                    <a:pt x="71755" y="820267"/>
                  </a:lnTo>
                  <a:lnTo>
                    <a:pt x="71932" y="821080"/>
                  </a:lnTo>
                  <a:lnTo>
                    <a:pt x="72377" y="820991"/>
                  </a:lnTo>
                  <a:lnTo>
                    <a:pt x="72821" y="820851"/>
                  </a:lnTo>
                  <a:lnTo>
                    <a:pt x="73253" y="820750"/>
                  </a:lnTo>
                  <a:close/>
                </a:path>
                <a:path w="1414145" h="1041400">
                  <a:moveTo>
                    <a:pt x="161010" y="670204"/>
                  </a:moveTo>
                  <a:lnTo>
                    <a:pt x="160528" y="669963"/>
                  </a:lnTo>
                  <a:lnTo>
                    <a:pt x="159918" y="669429"/>
                  </a:lnTo>
                  <a:lnTo>
                    <a:pt x="159613" y="669556"/>
                  </a:lnTo>
                  <a:lnTo>
                    <a:pt x="159194" y="669772"/>
                  </a:lnTo>
                  <a:lnTo>
                    <a:pt x="158813" y="670433"/>
                  </a:lnTo>
                  <a:lnTo>
                    <a:pt x="158711" y="671156"/>
                  </a:lnTo>
                  <a:lnTo>
                    <a:pt x="159512" y="671474"/>
                  </a:lnTo>
                  <a:lnTo>
                    <a:pt x="160121" y="671880"/>
                  </a:lnTo>
                  <a:lnTo>
                    <a:pt x="160489" y="671182"/>
                  </a:lnTo>
                  <a:lnTo>
                    <a:pt x="160756" y="670687"/>
                  </a:lnTo>
                  <a:lnTo>
                    <a:pt x="161010" y="670204"/>
                  </a:lnTo>
                  <a:close/>
                </a:path>
                <a:path w="1414145" h="1041400">
                  <a:moveTo>
                    <a:pt x="175704" y="72224"/>
                  </a:moveTo>
                  <a:lnTo>
                    <a:pt x="174790" y="71869"/>
                  </a:lnTo>
                  <a:lnTo>
                    <a:pt x="174078" y="71412"/>
                  </a:lnTo>
                  <a:lnTo>
                    <a:pt x="173355" y="71361"/>
                  </a:lnTo>
                  <a:lnTo>
                    <a:pt x="173024" y="71348"/>
                  </a:lnTo>
                  <a:lnTo>
                    <a:pt x="172643" y="72097"/>
                  </a:lnTo>
                  <a:lnTo>
                    <a:pt x="172275" y="72504"/>
                  </a:lnTo>
                  <a:lnTo>
                    <a:pt x="172999" y="72961"/>
                  </a:lnTo>
                  <a:lnTo>
                    <a:pt x="173697" y="73494"/>
                  </a:lnTo>
                  <a:lnTo>
                    <a:pt x="174650" y="73850"/>
                  </a:lnTo>
                  <a:lnTo>
                    <a:pt x="175158" y="72948"/>
                  </a:lnTo>
                  <a:lnTo>
                    <a:pt x="175704" y="72224"/>
                  </a:lnTo>
                  <a:close/>
                </a:path>
                <a:path w="1414145" h="1041400">
                  <a:moveTo>
                    <a:pt x="207352" y="215633"/>
                  </a:moveTo>
                  <a:lnTo>
                    <a:pt x="207187" y="214668"/>
                  </a:lnTo>
                  <a:lnTo>
                    <a:pt x="206349" y="214477"/>
                  </a:lnTo>
                  <a:lnTo>
                    <a:pt x="205841" y="214210"/>
                  </a:lnTo>
                  <a:lnTo>
                    <a:pt x="205562" y="214858"/>
                  </a:lnTo>
                  <a:lnTo>
                    <a:pt x="205117" y="215506"/>
                  </a:lnTo>
                  <a:lnTo>
                    <a:pt x="205041" y="216446"/>
                  </a:lnTo>
                  <a:lnTo>
                    <a:pt x="205892" y="216776"/>
                  </a:lnTo>
                  <a:lnTo>
                    <a:pt x="206756" y="217335"/>
                  </a:lnTo>
                  <a:lnTo>
                    <a:pt x="206997" y="216357"/>
                  </a:lnTo>
                  <a:lnTo>
                    <a:pt x="207352" y="215633"/>
                  </a:lnTo>
                  <a:close/>
                </a:path>
                <a:path w="1414145" h="1041400">
                  <a:moveTo>
                    <a:pt x="213093" y="114617"/>
                  </a:moveTo>
                  <a:lnTo>
                    <a:pt x="212940" y="114020"/>
                  </a:lnTo>
                  <a:lnTo>
                    <a:pt x="212813" y="113474"/>
                  </a:lnTo>
                  <a:lnTo>
                    <a:pt x="211988" y="113093"/>
                  </a:lnTo>
                  <a:lnTo>
                    <a:pt x="211061" y="112242"/>
                  </a:lnTo>
                  <a:lnTo>
                    <a:pt x="210578" y="113436"/>
                  </a:lnTo>
                  <a:lnTo>
                    <a:pt x="209880" y="114414"/>
                  </a:lnTo>
                  <a:lnTo>
                    <a:pt x="210108" y="114693"/>
                  </a:lnTo>
                  <a:lnTo>
                    <a:pt x="210591" y="115341"/>
                  </a:lnTo>
                  <a:lnTo>
                    <a:pt x="211543" y="115620"/>
                  </a:lnTo>
                  <a:lnTo>
                    <a:pt x="212293" y="116039"/>
                  </a:lnTo>
                  <a:lnTo>
                    <a:pt x="212559" y="115379"/>
                  </a:lnTo>
                  <a:lnTo>
                    <a:pt x="213093" y="114617"/>
                  </a:lnTo>
                  <a:close/>
                </a:path>
                <a:path w="1414145" h="1041400">
                  <a:moveTo>
                    <a:pt x="240131" y="100838"/>
                  </a:moveTo>
                  <a:lnTo>
                    <a:pt x="240017" y="100558"/>
                  </a:lnTo>
                  <a:lnTo>
                    <a:pt x="239776" y="99923"/>
                  </a:lnTo>
                  <a:lnTo>
                    <a:pt x="239166" y="99453"/>
                  </a:lnTo>
                  <a:lnTo>
                    <a:pt x="238417" y="98564"/>
                  </a:lnTo>
                  <a:lnTo>
                    <a:pt x="238010" y="99491"/>
                  </a:lnTo>
                  <a:lnTo>
                    <a:pt x="237515" y="100114"/>
                  </a:lnTo>
                  <a:lnTo>
                    <a:pt x="238048" y="100939"/>
                  </a:lnTo>
                  <a:lnTo>
                    <a:pt x="238709" y="101371"/>
                  </a:lnTo>
                  <a:lnTo>
                    <a:pt x="239280" y="101854"/>
                  </a:lnTo>
                  <a:lnTo>
                    <a:pt x="239547" y="101422"/>
                  </a:lnTo>
                  <a:lnTo>
                    <a:pt x="240131" y="100838"/>
                  </a:lnTo>
                  <a:close/>
                </a:path>
                <a:path w="1414145" h="1041400">
                  <a:moveTo>
                    <a:pt x="240322" y="213512"/>
                  </a:moveTo>
                  <a:lnTo>
                    <a:pt x="239877" y="213398"/>
                  </a:lnTo>
                  <a:lnTo>
                    <a:pt x="239433" y="213271"/>
                  </a:lnTo>
                  <a:lnTo>
                    <a:pt x="239014" y="213169"/>
                  </a:lnTo>
                  <a:lnTo>
                    <a:pt x="238709" y="214249"/>
                  </a:lnTo>
                  <a:lnTo>
                    <a:pt x="238112" y="216433"/>
                  </a:lnTo>
                  <a:lnTo>
                    <a:pt x="238937" y="216662"/>
                  </a:lnTo>
                  <a:lnTo>
                    <a:pt x="239344" y="216763"/>
                  </a:lnTo>
                  <a:lnTo>
                    <a:pt x="240322" y="213512"/>
                  </a:lnTo>
                  <a:close/>
                </a:path>
                <a:path w="1414145" h="1041400">
                  <a:moveTo>
                    <a:pt x="246354" y="263283"/>
                  </a:moveTo>
                  <a:lnTo>
                    <a:pt x="246024" y="262864"/>
                  </a:lnTo>
                  <a:lnTo>
                    <a:pt x="245694" y="262432"/>
                  </a:lnTo>
                  <a:lnTo>
                    <a:pt x="245376" y="262026"/>
                  </a:lnTo>
                  <a:lnTo>
                    <a:pt x="244551" y="262724"/>
                  </a:lnTo>
                  <a:lnTo>
                    <a:pt x="243763" y="263448"/>
                  </a:lnTo>
                  <a:lnTo>
                    <a:pt x="242963" y="264160"/>
                  </a:lnTo>
                  <a:lnTo>
                    <a:pt x="243179" y="264464"/>
                  </a:lnTo>
                  <a:lnTo>
                    <a:pt x="243420" y="264756"/>
                  </a:lnTo>
                  <a:lnTo>
                    <a:pt x="243662" y="265049"/>
                  </a:lnTo>
                  <a:lnTo>
                    <a:pt x="244551" y="264464"/>
                  </a:lnTo>
                  <a:lnTo>
                    <a:pt x="245440" y="263867"/>
                  </a:lnTo>
                  <a:lnTo>
                    <a:pt x="246354" y="263283"/>
                  </a:lnTo>
                  <a:close/>
                </a:path>
                <a:path w="1414145" h="1041400">
                  <a:moveTo>
                    <a:pt x="253631" y="93954"/>
                  </a:moveTo>
                  <a:lnTo>
                    <a:pt x="253453" y="92976"/>
                  </a:lnTo>
                  <a:lnTo>
                    <a:pt x="252361" y="92964"/>
                  </a:lnTo>
                  <a:lnTo>
                    <a:pt x="251333" y="93040"/>
                  </a:lnTo>
                  <a:lnTo>
                    <a:pt x="250304" y="93091"/>
                  </a:lnTo>
                  <a:lnTo>
                    <a:pt x="250405" y="93649"/>
                  </a:lnTo>
                  <a:lnTo>
                    <a:pt x="250507" y="94234"/>
                  </a:lnTo>
                  <a:lnTo>
                    <a:pt x="250583" y="94805"/>
                  </a:lnTo>
                  <a:lnTo>
                    <a:pt x="251587" y="94551"/>
                  </a:lnTo>
                  <a:lnTo>
                    <a:pt x="252590" y="94310"/>
                  </a:lnTo>
                  <a:lnTo>
                    <a:pt x="253580" y="93992"/>
                  </a:lnTo>
                  <a:close/>
                </a:path>
                <a:path w="1414145" h="1041400">
                  <a:moveTo>
                    <a:pt x="261645" y="673087"/>
                  </a:moveTo>
                  <a:lnTo>
                    <a:pt x="261531" y="672465"/>
                  </a:lnTo>
                  <a:lnTo>
                    <a:pt x="261467" y="671969"/>
                  </a:lnTo>
                  <a:lnTo>
                    <a:pt x="261073" y="671474"/>
                  </a:lnTo>
                  <a:lnTo>
                    <a:pt x="260832" y="670966"/>
                  </a:lnTo>
                  <a:lnTo>
                    <a:pt x="260337" y="671449"/>
                  </a:lnTo>
                  <a:lnTo>
                    <a:pt x="259689" y="671880"/>
                  </a:lnTo>
                  <a:lnTo>
                    <a:pt x="259422" y="672465"/>
                  </a:lnTo>
                  <a:lnTo>
                    <a:pt x="259295" y="672706"/>
                  </a:lnTo>
                  <a:lnTo>
                    <a:pt x="259981" y="673315"/>
                  </a:lnTo>
                  <a:lnTo>
                    <a:pt x="261327" y="675157"/>
                  </a:lnTo>
                  <a:lnTo>
                    <a:pt x="261467" y="673709"/>
                  </a:lnTo>
                  <a:lnTo>
                    <a:pt x="261645" y="673087"/>
                  </a:lnTo>
                  <a:close/>
                </a:path>
                <a:path w="1414145" h="1041400">
                  <a:moveTo>
                    <a:pt x="261810" y="867841"/>
                  </a:moveTo>
                  <a:lnTo>
                    <a:pt x="261213" y="867486"/>
                  </a:lnTo>
                  <a:lnTo>
                    <a:pt x="260642" y="867029"/>
                  </a:lnTo>
                  <a:lnTo>
                    <a:pt x="259994" y="866876"/>
                  </a:lnTo>
                  <a:lnTo>
                    <a:pt x="259791" y="866813"/>
                  </a:lnTo>
                  <a:lnTo>
                    <a:pt x="259041" y="867841"/>
                  </a:lnTo>
                  <a:lnTo>
                    <a:pt x="259130" y="867968"/>
                  </a:lnTo>
                  <a:lnTo>
                    <a:pt x="259511" y="868502"/>
                  </a:lnTo>
                  <a:lnTo>
                    <a:pt x="260096" y="868921"/>
                  </a:lnTo>
                  <a:lnTo>
                    <a:pt x="260819" y="869530"/>
                  </a:lnTo>
                  <a:lnTo>
                    <a:pt x="261302" y="868705"/>
                  </a:lnTo>
                  <a:lnTo>
                    <a:pt x="261556" y="868273"/>
                  </a:lnTo>
                  <a:lnTo>
                    <a:pt x="261810" y="867841"/>
                  </a:lnTo>
                  <a:close/>
                </a:path>
                <a:path w="1414145" h="1041400">
                  <a:moveTo>
                    <a:pt x="267030" y="523494"/>
                  </a:moveTo>
                  <a:lnTo>
                    <a:pt x="266827" y="523214"/>
                  </a:lnTo>
                  <a:lnTo>
                    <a:pt x="266636" y="522960"/>
                  </a:lnTo>
                  <a:lnTo>
                    <a:pt x="266420" y="522706"/>
                  </a:lnTo>
                  <a:lnTo>
                    <a:pt x="265671" y="523214"/>
                  </a:lnTo>
                  <a:lnTo>
                    <a:pt x="264883" y="523773"/>
                  </a:lnTo>
                  <a:lnTo>
                    <a:pt x="264109" y="524306"/>
                  </a:lnTo>
                  <a:lnTo>
                    <a:pt x="264579" y="524903"/>
                  </a:lnTo>
                  <a:lnTo>
                    <a:pt x="264795" y="525195"/>
                  </a:lnTo>
                  <a:lnTo>
                    <a:pt x="265557" y="524637"/>
                  </a:lnTo>
                  <a:lnTo>
                    <a:pt x="266280" y="524052"/>
                  </a:lnTo>
                  <a:lnTo>
                    <a:pt x="267030" y="523494"/>
                  </a:lnTo>
                  <a:close/>
                </a:path>
                <a:path w="1414145" h="1041400">
                  <a:moveTo>
                    <a:pt x="267068" y="382244"/>
                  </a:moveTo>
                  <a:lnTo>
                    <a:pt x="266344" y="381012"/>
                  </a:lnTo>
                  <a:lnTo>
                    <a:pt x="262661" y="383413"/>
                  </a:lnTo>
                  <a:lnTo>
                    <a:pt x="264160" y="383476"/>
                  </a:lnTo>
                  <a:lnTo>
                    <a:pt x="264807" y="383692"/>
                  </a:lnTo>
                  <a:lnTo>
                    <a:pt x="265277" y="383501"/>
                  </a:lnTo>
                  <a:lnTo>
                    <a:pt x="265938" y="383222"/>
                  </a:lnTo>
                  <a:lnTo>
                    <a:pt x="266471" y="382676"/>
                  </a:lnTo>
                  <a:lnTo>
                    <a:pt x="267068" y="382244"/>
                  </a:lnTo>
                  <a:close/>
                </a:path>
                <a:path w="1414145" h="1041400">
                  <a:moveTo>
                    <a:pt x="267309" y="677506"/>
                  </a:moveTo>
                  <a:lnTo>
                    <a:pt x="265950" y="674560"/>
                  </a:lnTo>
                  <a:lnTo>
                    <a:pt x="265633" y="674725"/>
                  </a:lnTo>
                  <a:lnTo>
                    <a:pt x="265303" y="674852"/>
                  </a:lnTo>
                  <a:lnTo>
                    <a:pt x="264985" y="674979"/>
                  </a:lnTo>
                  <a:lnTo>
                    <a:pt x="266204" y="677976"/>
                  </a:lnTo>
                  <a:lnTo>
                    <a:pt x="266598" y="677824"/>
                  </a:lnTo>
                  <a:lnTo>
                    <a:pt x="266941" y="677659"/>
                  </a:lnTo>
                  <a:lnTo>
                    <a:pt x="267309" y="677506"/>
                  </a:lnTo>
                  <a:close/>
                </a:path>
                <a:path w="1414145" h="1041400">
                  <a:moveTo>
                    <a:pt x="290372" y="538454"/>
                  </a:moveTo>
                  <a:lnTo>
                    <a:pt x="289572" y="538022"/>
                  </a:lnTo>
                  <a:lnTo>
                    <a:pt x="288836" y="537489"/>
                  </a:lnTo>
                  <a:lnTo>
                    <a:pt x="288709" y="537616"/>
                  </a:lnTo>
                  <a:lnTo>
                    <a:pt x="288226" y="538060"/>
                  </a:lnTo>
                  <a:lnTo>
                    <a:pt x="287807" y="538695"/>
                  </a:lnTo>
                  <a:lnTo>
                    <a:pt x="287642" y="539356"/>
                  </a:lnTo>
                  <a:lnTo>
                    <a:pt x="287591" y="539546"/>
                  </a:lnTo>
                  <a:lnTo>
                    <a:pt x="288696" y="540334"/>
                  </a:lnTo>
                  <a:lnTo>
                    <a:pt x="288823" y="540245"/>
                  </a:lnTo>
                  <a:lnTo>
                    <a:pt x="289356" y="539838"/>
                  </a:lnTo>
                  <a:lnTo>
                    <a:pt x="289737" y="539229"/>
                  </a:lnTo>
                  <a:lnTo>
                    <a:pt x="290372" y="538454"/>
                  </a:lnTo>
                  <a:close/>
                </a:path>
                <a:path w="1414145" h="1041400">
                  <a:moveTo>
                    <a:pt x="296646" y="701878"/>
                  </a:moveTo>
                  <a:lnTo>
                    <a:pt x="294779" y="701890"/>
                  </a:lnTo>
                  <a:lnTo>
                    <a:pt x="294093" y="701713"/>
                  </a:lnTo>
                  <a:lnTo>
                    <a:pt x="293065" y="702284"/>
                  </a:lnTo>
                  <a:lnTo>
                    <a:pt x="292684" y="702932"/>
                  </a:lnTo>
                  <a:lnTo>
                    <a:pt x="292201" y="703427"/>
                  </a:lnTo>
                  <a:lnTo>
                    <a:pt x="292404" y="703707"/>
                  </a:lnTo>
                  <a:lnTo>
                    <a:pt x="292798" y="704215"/>
                  </a:lnTo>
                  <a:lnTo>
                    <a:pt x="293751" y="703656"/>
                  </a:lnTo>
                  <a:lnTo>
                    <a:pt x="296646" y="701878"/>
                  </a:lnTo>
                  <a:close/>
                </a:path>
                <a:path w="1414145" h="1041400">
                  <a:moveTo>
                    <a:pt x="329133" y="189191"/>
                  </a:moveTo>
                  <a:lnTo>
                    <a:pt x="328066" y="188963"/>
                  </a:lnTo>
                  <a:lnTo>
                    <a:pt x="327012" y="188722"/>
                  </a:lnTo>
                  <a:lnTo>
                    <a:pt x="325945" y="188518"/>
                  </a:lnTo>
                  <a:lnTo>
                    <a:pt x="325767" y="189128"/>
                  </a:lnTo>
                  <a:lnTo>
                    <a:pt x="325666" y="189458"/>
                  </a:lnTo>
                  <a:lnTo>
                    <a:pt x="326682" y="189826"/>
                  </a:lnTo>
                  <a:lnTo>
                    <a:pt x="327672" y="190220"/>
                  </a:lnTo>
                  <a:lnTo>
                    <a:pt x="328688" y="190601"/>
                  </a:lnTo>
                  <a:lnTo>
                    <a:pt x="328841" y="190119"/>
                  </a:lnTo>
                  <a:lnTo>
                    <a:pt x="328980" y="189649"/>
                  </a:lnTo>
                  <a:lnTo>
                    <a:pt x="329133" y="189191"/>
                  </a:lnTo>
                  <a:close/>
                </a:path>
                <a:path w="1414145" h="1041400">
                  <a:moveTo>
                    <a:pt x="341439" y="1039342"/>
                  </a:moveTo>
                  <a:lnTo>
                    <a:pt x="340537" y="1039025"/>
                  </a:lnTo>
                  <a:lnTo>
                    <a:pt x="339877" y="1038542"/>
                  </a:lnTo>
                  <a:lnTo>
                    <a:pt x="339598" y="1038733"/>
                  </a:lnTo>
                  <a:lnTo>
                    <a:pt x="339166" y="1038987"/>
                  </a:lnTo>
                  <a:lnTo>
                    <a:pt x="338709" y="1039672"/>
                  </a:lnTo>
                  <a:lnTo>
                    <a:pt x="338721" y="1040168"/>
                  </a:lnTo>
                  <a:lnTo>
                    <a:pt x="338721" y="1040574"/>
                  </a:lnTo>
                  <a:lnTo>
                    <a:pt x="339432" y="1040942"/>
                  </a:lnTo>
                  <a:lnTo>
                    <a:pt x="339813" y="1041336"/>
                  </a:lnTo>
                  <a:lnTo>
                    <a:pt x="340271" y="1040765"/>
                  </a:lnTo>
                  <a:lnTo>
                    <a:pt x="340753" y="1040206"/>
                  </a:lnTo>
                  <a:lnTo>
                    <a:pt x="341439" y="1039342"/>
                  </a:lnTo>
                  <a:close/>
                </a:path>
                <a:path w="1414145" h="1041400">
                  <a:moveTo>
                    <a:pt x="359740" y="772795"/>
                  </a:moveTo>
                  <a:lnTo>
                    <a:pt x="358863" y="772502"/>
                  </a:lnTo>
                  <a:lnTo>
                    <a:pt x="358025" y="772172"/>
                  </a:lnTo>
                  <a:lnTo>
                    <a:pt x="357022" y="771918"/>
                  </a:lnTo>
                  <a:lnTo>
                    <a:pt x="356539" y="772680"/>
                  </a:lnTo>
                  <a:lnTo>
                    <a:pt x="357124" y="773366"/>
                  </a:lnTo>
                  <a:lnTo>
                    <a:pt x="357720" y="773938"/>
                  </a:lnTo>
                  <a:lnTo>
                    <a:pt x="358305" y="774509"/>
                  </a:lnTo>
                  <a:lnTo>
                    <a:pt x="358787" y="773938"/>
                  </a:lnTo>
                  <a:lnTo>
                    <a:pt x="359257" y="773366"/>
                  </a:lnTo>
                  <a:lnTo>
                    <a:pt x="359740" y="772795"/>
                  </a:lnTo>
                  <a:close/>
                </a:path>
                <a:path w="1414145" h="1041400">
                  <a:moveTo>
                    <a:pt x="361950" y="567004"/>
                  </a:moveTo>
                  <a:lnTo>
                    <a:pt x="361861" y="566089"/>
                  </a:lnTo>
                  <a:lnTo>
                    <a:pt x="361784" y="565162"/>
                  </a:lnTo>
                  <a:lnTo>
                    <a:pt x="361708" y="564261"/>
                  </a:lnTo>
                  <a:lnTo>
                    <a:pt x="361200" y="564349"/>
                  </a:lnTo>
                  <a:lnTo>
                    <a:pt x="360197" y="564578"/>
                  </a:lnTo>
                  <a:lnTo>
                    <a:pt x="360426" y="565391"/>
                  </a:lnTo>
                  <a:lnTo>
                    <a:pt x="360603" y="566254"/>
                  </a:lnTo>
                  <a:lnTo>
                    <a:pt x="360895" y="567067"/>
                  </a:lnTo>
                  <a:lnTo>
                    <a:pt x="361581" y="567029"/>
                  </a:lnTo>
                  <a:lnTo>
                    <a:pt x="361950" y="567004"/>
                  </a:lnTo>
                  <a:close/>
                </a:path>
                <a:path w="1414145" h="1041400">
                  <a:moveTo>
                    <a:pt x="398970" y="131089"/>
                  </a:moveTo>
                  <a:lnTo>
                    <a:pt x="397357" y="129349"/>
                  </a:lnTo>
                  <a:lnTo>
                    <a:pt x="396735" y="130073"/>
                  </a:lnTo>
                  <a:lnTo>
                    <a:pt x="396252" y="130441"/>
                  </a:lnTo>
                  <a:lnTo>
                    <a:pt x="397116" y="131241"/>
                  </a:lnTo>
                  <a:lnTo>
                    <a:pt x="397916" y="132003"/>
                  </a:lnTo>
                  <a:lnTo>
                    <a:pt x="398259" y="131622"/>
                  </a:lnTo>
                  <a:lnTo>
                    <a:pt x="398970" y="131089"/>
                  </a:lnTo>
                  <a:close/>
                </a:path>
                <a:path w="1414145" h="1041400">
                  <a:moveTo>
                    <a:pt x="419125" y="90360"/>
                  </a:moveTo>
                  <a:lnTo>
                    <a:pt x="415747" y="89154"/>
                  </a:lnTo>
                  <a:lnTo>
                    <a:pt x="415798" y="91643"/>
                  </a:lnTo>
                  <a:lnTo>
                    <a:pt x="415836" y="92735"/>
                  </a:lnTo>
                  <a:lnTo>
                    <a:pt x="417677" y="91541"/>
                  </a:lnTo>
                  <a:lnTo>
                    <a:pt x="419125" y="90360"/>
                  </a:lnTo>
                  <a:close/>
                </a:path>
                <a:path w="1414145" h="1041400">
                  <a:moveTo>
                    <a:pt x="472998" y="1473"/>
                  </a:moveTo>
                  <a:lnTo>
                    <a:pt x="472338" y="787"/>
                  </a:lnTo>
                  <a:lnTo>
                    <a:pt x="471982" y="393"/>
                  </a:lnTo>
                  <a:lnTo>
                    <a:pt x="471589" y="0"/>
                  </a:lnTo>
                  <a:lnTo>
                    <a:pt x="470966" y="635"/>
                  </a:lnTo>
                  <a:lnTo>
                    <a:pt x="470319" y="1270"/>
                  </a:lnTo>
                  <a:lnTo>
                    <a:pt x="469696" y="1917"/>
                  </a:lnTo>
                  <a:lnTo>
                    <a:pt x="470141" y="2247"/>
                  </a:lnTo>
                  <a:lnTo>
                    <a:pt x="470674" y="2959"/>
                  </a:lnTo>
                  <a:lnTo>
                    <a:pt x="470992" y="2857"/>
                  </a:lnTo>
                  <a:lnTo>
                    <a:pt x="471665" y="2667"/>
                  </a:lnTo>
                  <a:lnTo>
                    <a:pt x="472224" y="2070"/>
                  </a:lnTo>
                  <a:lnTo>
                    <a:pt x="472998" y="1473"/>
                  </a:lnTo>
                  <a:close/>
                </a:path>
                <a:path w="1414145" h="1041400">
                  <a:moveTo>
                    <a:pt x="474040" y="536740"/>
                  </a:moveTo>
                  <a:lnTo>
                    <a:pt x="472821" y="536346"/>
                  </a:lnTo>
                  <a:lnTo>
                    <a:pt x="472008" y="535800"/>
                  </a:lnTo>
                  <a:lnTo>
                    <a:pt x="470992" y="536282"/>
                  </a:lnTo>
                  <a:lnTo>
                    <a:pt x="470763" y="537197"/>
                  </a:lnTo>
                  <a:lnTo>
                    <a:pt x="470395" y="537845"/>
                  </a:lnTo>
                  <a:lnTo>
                    <a:pt x="470979" y="538099"/>
                  </a:lnTo>
                  <a:lnTo>
                    <a:pt x="471639" y="538695"/>
                  </a:lnTo>
                  <a:lnTo>
                    <a:pt x="472135" y="538581"/>
                  </a:lnTo>
                  <a:lnTo>
                    <a:pt x="472719" y="538403"/>
                  </a:lnTo>
                  <a:lnTo>
                    <a:pt x="473138" y="537654"/>
                  </a:lnTo>
                  <a:lnTo>
                    <a:pt x="474040" y="536740"/>
                  </a:lnTo>
                  <a:close/>
                </a:path>
                <a:path w="1414145" h="1041400">
                  <a:moveTo>
                    <a:pt x="482790" y="40690"/>
                  </a:moveTo>
                  <a:lnTo>
                    <a:pt x="482511" y="39712"/>
                  </a:lnTo>
                  <a:lnTo>
                    <a:pt x="481926" y="37769"/>
                  </a:lnTo>
                  <a:lnTo>
                    <a:pt x="481215" y="37973"/>
                  </a:lnTo>
                  <a:lnTo>
                    <a:pt x="480860" y="38061"/>
                  </a:lnTo>
                  <a:lnTo>
                    <a:pt x="481025" y="39052"/>
                  </a:lnTo>
                  <a:lnTo>
                    <a:pt x="481190" y="40043"/>
                  </a:lnTo>
                  <a:lnTo>
                    <a:pt x="481355" y="41021"/>
                  </a:lnTo>
                  <a:lnTo>
                    <a:pt x="481838" y="40906"/>
                  </a:lnTo>
                  <a:lnTo>
                    <a:pt x="482307" y="40779"/>
                  </a:lnTo>
                  <a:lnTo>
                    <a:pt x="482790" y="40690"/>
                  </a:lnTo>
                  <a:close/>
                </a:path>
                <a:path w="1414145" h="1041400">
                  <a:moveTo>
                    <a:pt x="487819" y="178193"/>
                  </a:moveTo>
                  <a:lnTo>
                    <a:pt x="486943" y="177787"/>
                  </a:lnTo>
                  <a:lnTo>
                    <a:pt x="486359" y="178701"/>
                  </a:lnTo>
                  <a:lnTo>
                    <a:pt x="485863" y="179603"/>
                  </a:lnTo>
                  <a:lnTo>
                    <a:pt x="485368" y="180517"/>
                  </a:lnTo>
                  <a:lnTo>
                    <a:pt x="485863" y="180721"/>
                  </a:lnTo>
                  <a:lnTo>
                    <a:pt x="486359" y="180949"/>
                  </a:lnTo>
                  <a:lnTo>
                    <a:pt x="486867" y="181178"/>
                  </a:lnTo>
                  <a:lnTo>
                    <a:pt x="487184" y="180225"/>
                  </a:lnTo>
                  <a:lnTo>
                    <a:pt x="487527" y="179235"/>
                  </a:lnTo>
                  <a:lnTo>
                    <a:pt x="487819" y="178193"/>
                  </a:lnTo>
                  <a:close/>
                </a:path>
                <a:path w="1414145" h="1041400">
                  <a:moveTo>
                    <a:pt x="506971" y="206413"/>
                  </a:moveTo>
                  <a:lnTo>
                    <a:pt x="506628" y="204368"/>
                  </a:lnTo>
                  <a:lnTo>
                    <a:pt x="506476" y="203377"/>
                  </a:lnTo>
                  <a:lnTo>
                    <a:pt x="506082" y="203466"/>
                  </a:lnTo>
                  <a:lnTo>
                    <a:pt x="505371" y="203581"/>
                  </a:lnTo>
                  <a:lnTo>
                    <a:pt x="505409" y="204635"/>
                  </a:lnTo>
                  <a:lnTo>
                    <a:pt x="505536" y="205587"/>
                  </a:lnTo>
                  <a:lnTo>
                    <a:pt x="505663" y="206527"/>
                  </a:lnTo>
                  <a:lnTo>
                    <a:pt x="506526" y="206438"/>
                  </a:lnTo>
                  <a:lnTo>
                    <a:pt x="506971" y="206413"/>
                  </a:lnTo>
                  <a:close/>
                </a:path>
                <a:path w="1414145" h="1041400">
                  <a:moveTo>
                    <a:pt x="512432" y="479882"/>
                  </a:moveTo>
                  <a:lnTo>
                    <a:pt x="512279" y="478904"/>
                  </a:lnTo>
                  <a:lnTo>
                    <a:pt x="512114" y="477913"/>
                  </a:lnTo>
                  <a:lnTo>
                    <a:pt x="511949" y="476948"/>
                  </a:lnTo>
                  <a:lnTo>
                    <a:pt x="511632" y="476999"/>
                  </a:lnTo>
                  <a:lnTo>
                    <a:pt x="511302" y="477062"/>
                  </a:lnTo>
                  <a:lnTo>
                    <a:pt x="510946" y="477113"/>
                  </a:lnTo>
                  <a:lnTo>
                    <a:pt x="511213" y="478091"/>
                  </a:lnTo>
                  <a:lnTo>
                    <a:pt x="511454" y="479069"/>
                  </a:lnTo>
                  <a:lnTo>
                    <a:pt x="511708" y="480047"/>
                  </a:lnTo>
                  <a:lnTo>
                    <a:pt x="511949" y="479996"/>
                  </a:lnTo>
                  <a:lnTo>
                    <a:pt x="512191" y="479945"/>
                  </a:lnTo>
                  <a:lnTo>
                    <a:pt x="512432" y="479882"/>
                  </a:lnTo>
                  <a:close/>
                </a:path>
                <a:path w="1414145" h="1041400">
                  <a:moveTo>
                    <a:pt x="513549" y="267868"/>
                  </a:moveTo>
                  <a:lnTo>
                    <a:pt x="512127" y="267182"/>
                  </a:lnTo>
                  <a:lnTo>
                    <a:pt x="511517" y="266687"/>
                  </a:lnTo>
                  <a:lnTo>
                    <a:pt x="511225" y="266814"/>
                  </a:lnTo>
                  <a:lnTo>
                    <a:pt x="510819" y="267004"/>
                  </a:lnTo>
                  <a:lnTo>
                    <a:pt x="510451" y="267779"/>
                  </a:lnTo>
                  <a:lnTo>
                    <a:pt x="510527" y="268160"/>
                  </a:lnTo>
                  <a:lnTo>
                    <a:pt x="510578" y="268554"/>
                  </a:lnTo>
                  <a:lnTo>
                    <a:pt x="511302" y="269062"/>
                  </a:lnTo>
                  <a:lnTo>
                    <a:pt x="511683" y="269036"/>
                  </a:lnTo>
                  <a:lnTo>
                    <a:pt x="512203" y="268998"/>
                  </a:lnTo>
                  <a:lnTo>
                    <a:pt x="512673" y="268439"/>
                  </a:lnTo>
                  <a:lnTo>
                    <a:pt x="513549" y="267868"/>
                  </a:lnTo>
                  <a:close/>
                </a:path>
                <a:path w="1414145" h="1041400">
                  <a:moveTo>
                    <a:pt x="516750" y="486016"/>
                  </a:moveTo>
                  <a:lnTo>
                    <a:pt x="516026" y="485521"/>
                  </a:lnTo>
                  <a:lnTo>
                    <a:pt x="515848" y="485597"/>
                  </a:lnTo>
                  <a:lnTo>
                    <a:pt x="515378" y="485775"/>
                  </a:lnTo>
                  <a:lnTo>
                    <a:pt x="515048" y="486257"/>
                  </a:lnTo>
                  <a:lnTo>
                    <a:pt x="514654" y="486613"/>
                  </a:lnTo>
                  <a:lnTo>
                    <a:pt x="515035" y="486994"/>
                  </a:lnTo>
                  <a:lnTo>
                    <a:pt x="515416" y="487375"/>
                  </a:lnTo>
                  <a:lnTo>
                    <a:pt x="516064" y="488010"/>
                  </a:lnTo>
                  <a:lnTo>
                    <a:pt x="516394" y="487210"/>
                  </a:lnTo>
                  <a:lnTo>
                    <a:pt x="516699" y="486714"/>
                  </a:lnTo>
                  <a:lnTo>
                    <a:pt x="516750" y="486206"/>
                  </a:lnTo>
                  <a:lnTo>
                    <a:pt x="516750" y="486016"/>
                  </a:lnTo>
                  <a:close/>
                </a:path>
                <a:path w="1414145" h="1041400">
                  <a:moveTo>
                    <a:pt x="533273" y="438619"/>
                  </a:moveTo>
                  <a:lnTo>
                    <a:pt x="533184" y="438099"/>
                  </a:lnTo>
                  <a:lnTo>
                    <a:pt x="533069" y="437565"/>
                  </a:lnTo>
                  <a:lnTo>
                    <a:pt x="532968" y="437032"/>
                  </a:lnTo>
                  <a:lnTo>
                    <a:pt x="531964" y="437324"/>
                  </a:lnTo>
                  <a:lnTo>
                    <a:pt x="530948" y="437591"/>
                  </a:lnTo>
                  <a:lnTo>
                    <a:pt x="529932" y="437870"/>
                  </a:lnTo>
                  <a:lnTo>
                    <a:pt x="530098" y="438378"/>
                  </a:lnTo>
                  <a:lnTo>
                    <a:pt x="530326" y="439305"/>
                  </a:lnTo>
                  <a:lnTo>
                    <a:pt x="531368" y="439166"/>
                  </a:lnTo>
                  <a:lnTo>
                    <a:pt x="532320" y="438861"/>
                  </a:lnTo>
                  <a:lnTo>
                    <a:pt x="533273" y="438619"/>
                  </a:lnTo>
                  <a:close/>
                </a:path>
                <a:path w="1414145" h="1041400">
                  <a:moveTo>
                    <a:pt x="538975" y="663321"/>
                  </a:moveTo>
                  <a:lnTo>
                    <a:pt x="538060" y="662774"/>
                  </a:lnTo>
                  <a:lnTo>
                    <a:pt x="537514" y="662190"/>
                  </a:lnTo>
                  <a:lnTo>
                    <a:pt x="537095" y="662292"/>
                  </a:lnTo>
                  <a:lnTo>
                    <a:pt x="536663" y="662368"/>
                  </a:lnTo>
                  <a:lnTo>
                    <a:pt x="536117" y="663054"/>
                  </a:lnTo>
                  <a:lnTo>
                    <a:pt x="536041" y="663536"/>
                  </a:lnTo>
                  <a:lnTo>
                    <a:pt x="535990" y="663917"/>
                  </a:lnTo>
                  <a:lnTo>
                    <a:pt x="536790" y="664781"/>
                  </a:lnTo>
                  <a:lnTo>
                    <a:pt x="536917" y="664743"/>
                  </a:lnTo>
                  <a:lnTo>
                    <a:pt x="537552" y="664438"/>
                  </a:lnTo>
                  <a:lnTo>
                    <a:pt x="538111" y="663943"/>
                  </a:lnTo>
                  <a:lnTo>
                    <a:pt x="538975" y="663321"/>
                  </a:lnTo>
                  <a:close/>
                </a:path>
                <a:path w="1414145" h="1041400">
                  <a:moveTo>
                    <a:pt x="539546" y="601941"/>
                  </a:moveTo>
                  <a:lnTo>
                    <a:pt x="538657" y="600951"/>
                  </a:lnTo>
                  <a:lnTo>
                    <a:pt x="538238" y="600100"/>
                  </a:lnTo>
                  <a:lnTo>
                    <a:pt x="537705" y="600024"/>
                  </a:lnTo>
                  <a:lnTo>
                    <a:pt x="537171" y="599935"/>
                  </a:lnTo>
                  <a:lnTo>
                    <a:pt x="536511" y="600659"/>
                  </a:lnTo>
                  <a:lnTo>
                    <a:pt x="535914" y="601040"/>
                  </a:lnTo>
                  <a:lnTo>
                    <a:pt x="536308" y="601611"/>
                  </a:lnTo>
                  <a:lnTo>
                    <a:pt x="536575" y="602488"/>
                  </a:lnTo>
                  <a:lnTo>
                    <a:pt x="537108" y="602729"/>
                  </a:lnTo>
                  <a:lnTo>
                    <a:pt x="537578" y="602907"/>
                  </a:lnTo>
                  <a:lnTo>
                    <a:pt x="538353" y="602361"/>
                  </a:lnTo>
                  <a:lnTo>
                    <a:pt x="539546" y="601941"/>
                  </a:lnTo>
                  <a:close/>
                </a:path>
                <a:path w="1414145" h="1041400">
                  <a:moveTo>
                    <a:pt x="567182" y="771550"/>
                  </a:moveTo>
                  <a:lnTo>
                    <a:pt x="567143" y="770890"/>
                  </a:lnTo>
                  <a:lnTo>
                    <a:pt x="567143" y="770636"/>
                  </a:lnTo>
                  <a:lnTo>
                    <a:pt x="566293" y="770407"/>
                  </a:lnTo>
                  <a:lnTo>
                    <a:pt x="565848" y="770204"/>
                  </a:lnTo>
                  <a:lnTo>
                    <a:pt x="565556" y="770864"/>
                  </a:lnTo>
                  <a:lnTo>
                    <a:pt x="565137" y="771499"/>
                  </a:lnTo>
                  <a:lnTo>
                    <a:pt x="565010" y="772198"/>
                  </a:lnTo>
                  <a:lnTo>
                    <a:pt x="564984" y="772401"/>
                  </a:lnTo>
                  <a:lnTo>
                    <a:pt x="565797" y="772744"/>
                  </a:lnTo>
                  <a:lnTo>
                    <a:pt x="566623" y="773277"/>
                  </a:lnTo>
                  <a:lnTo>
                    <a:pt x="566864" y="772248"/>
                  </a:lnTo>
                  <a:lnTo>
                    <a:pt x="567182" y="771550"/>
                  </a:lnTo>
                  <a:close/>
                </a:path>
                <a:path w="1414145" h="1041400">
                  <a:moveTo>
                    <a:pt x="574611" y="509041"/>
                  </a:moveTo>
                  <a:lnTo>
                    <a:pt x="574154" y="508482"/>
                  </a:lnTo>
                  <a:lnTo>
                    <a:pt x="573913" y="507936"/>
                  </a:lnTo>
                  <a:lnTo>
                    <a:pt x="573557" y="508254"/>
                  </a:lnTo>
                  <a:lnTo>
                    <a:pt x="573189" y="508533"/>
                  </a:lnTo>
                  <a:lnTo>
                    <a:pt x="572820" y="508838"/>
                  </a:lnTo>
                  <a:lnTo>
                    <a:pt x="572706" y="509536"/>
                  </a:lnTo>
                  <a:lnTo>
                    <a:pt x="572401" y="510286"/>
                  </a:lnTo>
                  <a:lnTo>
                    <a:pt x="572503" y="510959"/>
                  </a:lnTo>
                  <a:lnTo>
                    <a:pt x="572554" y="511276"/>
                  </a:lnTo>
                  <a:lnTo>
                    <a:pt x="573392" y="511441"/>
                  </a:lnTo>
                  <a:lnTo>
                    <a:pt x="573874" y="511683"/>
                  </a:lnTo>
                  <a:lnTo>
                    <a:pt x="574128" y="510959"/>
                  </a:lnTo>
                  <a:lnTo>
                    <a:pt x="574548" y="510286"/>
                  </a:lnTo>
                  <a:lnTo>
                    <a:pt x="574598" y="509574"/>
                  </a:lnTo>
                  <a:lnTo>
                    <a:pt x="574611" y="509041"/>
                  </a:lnTo>
                  <a:close/>
                </a:path>
                <a:path w="1414145" h="1041400">
                  <a:moveTo>
                    <a:pt x="591883" y="291376"/>
                  </a:moveTo>
                  <a:lnTo>
                    <a:pt x="591197" y="289407"/>
                  </a:lnTo>
                  <a:lnTo>
                    <a:pt x="590842" y="288417"/>
                  </a:lnTo>
                  <a:lnTo>
                    <a:pt x="590511" y="288518"/>
                  </a:lnTo>
                  <a:lnTo>
                    <a:pt x="590181" y="288594"/>
                  </a:lnTo>
                  <a:lnTo>
                    <a:pt x="589851" y="288696"/>
                  </a:lnTo>
                  <a:lnTo>
                    <a:pt x="590016" y="289687"/>
                  </a:lnTo>
                  <a:lnTo>
                    <a:pt x="590181" y="290677"/>
                  </a:lnTo>
                  <a:lnTo>
                    <a:pt x="590346" y="291680"/>
                  </a:lnTo>
                  <a:lnTo>
                    <a:pt x="590842" y="291592"/>
                  </a:lnTo>
                  <a:lnTo>
                    <a:pt x="591375" y="291477"/>
                  </a:lnTo>
                  <a:lnTo>
                    <a:pt x="591883" y="291376"/>
                  </a:lnTo>
                  <a:close/>
                </a:path>
                <a:path w="1414145" h="1041400">
                  <a:moveTo>
                    <a:pt x="623519" y="162115"/>
                  </a:moveTo>
                  <a:lnTo>
                    <a:pt x="622744" y="162026"/>
                  </a:lnTo>
                  <a:lnTo>
                    <a:pt x="622338" y="161975"/>
                  </a:lnTo>
                  <a:lnTo>
                    <a:pt x="622058" y="163296"/>
                  </a:lnTo>
                  <a:lnTo>
                    <a:pt x="621792" y="164630"/>
                  </a:lnTo>
                  <a:lnTo>
                    <a:pt x="621512" y="165976"/>
                  </a:lnTo>
                  <a:lnTo>
                    <a:pt x="622579" y="166293"/>
                  </a:lnTo>
                  <a:lnTo>
                    <a:pt x="623112" y="166420"/>
                  </a:lnTo>
                  <a:lnTo>
                    <a:pt x="623227" y="164985"/>
                  </a:lnTo>
                  <a:lnTo>
                    <a:pt x="623519" y="162115"/>
                  </a:lnTo>
                  <a:close/>
                </a:path>
                <a:path w="1414145" h="1041400">
                  <a:moveTo>
                    <a:pt x="643585" y="408838"/>
                  </a:moveTo>
                  <a:lnTo>
                    <a:pt x="643140" y="408800"/>
                  </a:lnTo>
                  <a:lnTo>
                    <a:pt x="642277" y="408736"/>
                  </a:lnTo>
                  <a:lnTo>
                    <a:pt x="642162" y="409829"/>
                  </a:lnTo>
                  <a:lnTo>
                    <a:pt x="642086" y="410959"/>
                  </a:lnTo>
                  <a:lnTo>
                    <a:pt x="641985" y="412064"/>
                  </a:lnTo>
                  <a:lnTo>
                    <a:pt x="642454" y="412089"/>
                  </a:lnTo>
                  <a:lnTo>
                    <a:pt x="642924" y="412115"/>
                  </a:lnTo>
                  <a:lnTo>
                    <a:pt x="643382" y="412153"/>
                  </a:lnTo>
                  <a:lnTo>
                    <a:pt x="643458" y="411073"/>
                  </a:lnTo>
                  <a:lnTo>
                    <a:pt x="643509" y="409943"/>
                  </a:lnTo>
                  <a:lnTo>
                    <a:pt x="643585" y="408838"/>
                  </a:lnTo>
                  <a:close/>
                </a:path>
                <a:path w="1414145" h="1041400">
                  <a:moveTo>
                    <a:pt x="646722" y="817473"/>
                  </a:moveTo>
                  <a:lnTo>
                    <a:pt x="644563" y="816419"/>
                  </a:lnTo>
                  <a:lnTo>
                    <a:pt x="643496" y="815886"/>
                  </a:lnTo>
                  <a:lnTo>
                    <a:pt x="643001" y="816914"/>
                  </a:lnTo>
                  <a:lnTo>
                    <a:pt x="644017" y="817549"/>
                  </a:lnTo>
                  <a:lnTo>
                    <a:pt x="646061" y="818769"/>
                  </a:lnTo>
                  <a:lnTo>
                    <a:pt x="646277" y="818362"/>
                  </a:lnTo>
                  <a:lnTo>
                    <a:pt x="646506" y="817918"/>
                  </a:lnTo>
                  <a:lnTo>
                    <a:pt x="646722" y="817473"/>
                  </a:lnTo>
                  <a:close/>
                </a:path>
                <a:path w="1414145" h="1041400">
                  <a:moveTo>
                    <a:pt x="664845" y="308305"/>
                  </a:moveTo>
                  <a:lnTo>
                    <a:pt x="664108" y="308140"/>
                  </a:lnTo>
                  <a:lnTo>
                    <a:pt x="663333" y="307733"/>
                  </a:lnTo>
                  <a:lnTo>
                    <a:pt x="663105" y="307936"/>
                  </a:lnTo>
                  <a:lnTo>
                    <a:pt x="662698" y="308343"/>
                  </a:lnTo>
                  <a:lnTo>
                    <a:pt x="662597" y="309067"/>
                  </a:lnTo>
                  <a:lnTo>
                    <a:pt x="662368" y="309664"/>
                  </a:lnTo>
                  <a:lnTo>
                    <a:pt x="662889" y="309727"/>
                  </a:lnTo>
                  <a:lnTo>
                    <a:pt x="663536" y="310007"/>
                  </a:lnTo>
                  <a:lnTo>
                    <a:pt x="663943" y="309803"/>
                  </a:lnTo>
                  <a:lnTo>
                    <a:pt x="664311" y="309613"/>
                  </a:lnTo>
                  <a:lnTo>
                    <a:pt x="664489" y="308940"/>
                  </a:lnTo>
                  <a:lnTo>
                    <a:pt x="664845" y="308305"/>
                  </a:lnTo>
                  <a:close/>
                </a:path>
                <a:path w="1414145" h="1041400">
                  <a:moveTo>
                    <a:pt x="676643" y="656894"/>
                  </a:moveTo>
                  <a:lnTo>
                    <a:pt x="676109" y="656932"/>
                  </a:lnTo>
                  <a:lnTo>
                    <a:pt x="675576" y="656958"/>
                  </a:lnTo>
                  <a:lnTo>
                    <a:pt x="675043" y="657009"/>
                  </a:lnTo>
                  <a:lnTo>
                    <a:pt x="675208" y="658012"/>
                  </a:lnTo>
                  <a:lnTo>
                    <a:pt x="675538" y="660019"/>
                  </a:lnTo>
                  <a:lnTo>
                    <a:pt x="675817" y="660019"/>
                  </a:lnTo>
                  <a:lnTo>
                    <a:pt x="676084" y="660006"/>
                  </a:lnTo>
                  <a:lnTo>
                    <a:pt x="676363" y="660006"/>
                  </a:lnTo>
                  <a:lnTo>
                    <a:pt x="676452" y="658964"/>
                  </a:lnTo>
                  <a:lnTo>
                    <a:pt x="676554" y="657936"/>
                  </a:lnTo>
                  <a:lnTo>
                    <a:pt x="676643" y="656894"/>
                  </a:lnTo>
                  <a:close/>
                </a:path>
                <a:path w="1414145" h="1041400">
                  <a:moveTo>
                    <a:pt x="680808" y="326986"/>
                  </a:moveTo>
                  <a:lnTo>
                    <a:pt x="680339" y="326745"/>
                  </a:lnTo>
                  <a:lnTo>
                    <a:pt x="679856" y="326542"/>
                  </a:lnTo>
                  <a:lnTo>
                    <a:pt x="679246" y="326250"/>
                  </a:lnTo>
                  <a:lnTo>
                    <a:pt x="678878" y="326847"/>
                  </a:lnTo>
                  <a:lnTo>
                    <a:pt x="678395" y="327317"/>
                  </a:lnTo>
                  <a:lnTo>
                    <a:pt x="678395" y="327761"/>
                  </a:lnTo>
                  <a:lnTo>
                    <a:pt x="678395" y="328079"/>
                  </a:lnTo>
                  <a:lnTo>
                    <a:pt x="679424" y="328688"/>
                  </a:lnTo>
                  <a:lnTo>
                    <a:pt x="680008" y="328142"/>
                  </a:lnTo>
                  <a:lnTo>
                    <a:pt x="680389" y="327558"/>
                  </a:lnTo>
                  <a:lnTo>
                    <a:pt x="680808" y="326986"/>
                  </a:lnTo>
                  <a:close/>
                </a:path>
                <a:path w="1414145" h="1041400">
                  <a:moveTo>
                    <a:pt x="684631" y="402640"/>
                  </a:moveTo>
                  <a:lnTo>
                    <a:pt x="684517" y="402348"/>
                  </a:lnTo>
                  <a:lnTo>
                    <a:pt x="684390" y="402031"/>
                  </a:lnTo>
                  <a:lnTo>
                    <a:pt x="684263" y="401739"/>
                  </a:lnTo>
                  <a:lnTo>
                    <a:pt x="683221" y="402018"/>
                  </a:lnTo>
                  <a:lnTo>
                    <a:pt x="682218" y="402323"/>
                  </a:lnTo>
                  <a:lnTo>
                    <a:pt x="681177" y="402628"/>
                  </a:lnTo>
                  <a:lnTo>
                    <a:pt x="681418" y="403123"/>
                  </a:lnTo>
                  <a:lnTo>
                    <a:pt x="681647" y="403618"/>
                  </a:lnTo>
                  <a:lnTo>
                    <a:pt x="681875" y="404101"/>
                  </a:lnTo>
                  <a:lnTo>
                    <a:pt x="682802" y="403593"/>
                  </a:lnTo>
                  <a:lnTo>
                    <a:pt x="683729" y="403123"/>
                  </a:lnTo>
                  <a:lnTo>
                    <a:pt x="684631" y="402640"/>
                  </a:lnTo>
                  <a:close/>
                </a:path>
                <a:path w="1414145" h="1041400">
                  <a:moveTo>
                    <a:pt x="702017" y="63157"/>
                  </a:moveTo>
                  <a:lnTo>
                    <a:pt x="701725" y="62750"/>
                  </a:lnTo>
                  <a:lnTo>
                    <a:pt x="701446" y="62344"/>
                  </a:lnTo>
                  <a:lnTo>
                    <a:pt x="701154" y="61950"/>
                  </a:lnTo>
                  <a:lnTo>
                    <a:pt x="700303" y="62661"/>
                  </a:lnTo>
                  <a:lnTo>
                    <a:pt x="698627" y="64135"/>
                  </a:lnTo>
                  <a:lnTo>
                    <a:pt x="698830" y="64427"/>
                  </a:lnTo>
                  <a:lnTo>
                    <a:pt x="699236" y="64960"/>
                  </a:lnTo>
                  <a:lnTo>
                    <a:pt x="700176" y="64376"/>
                  </a:lnTo>
                  <a:lnTo>
                    <a:pt x="701090" y="63754"/>
                  </a:lnTo>
                  <a:lnTo>
                    <a:pt x="702017" y="63157"/>
                  </a:lnTo>
                  <a:close/>
                </a:path>
                <a:path w="1414145" h="1041400">
                  <a:moveTo>
                    <a:pt x="711365" y="728192"/>
                  </a:moveTo>
                  <a:lnTo>
                    <a:pt x="710387" y="727329"/>
                  </a:lnTo>
                  <a:lnTo>
                    <a:pt x="709333" y="727557"/>
                  </a:lnTo>
                  <a:lnTo>
                    <a:pt x="708761" y="728141"/>
                  </a:lnTo>
                  <a:lnTo>
                    <a:pt x="707529" y="728916"/>
                  </a:lnTo>
                  <a:lnTo>
                    <a:pt x="708825" y="729602"/>
                  </a:lnTo>
                  <a:lnTo>
                    <a:pt x="709612" y="730300"/>
                  </a:lnTo>
                  <a:lnTo>
                    <a:pt x="710641" y="729932"/>
                  </a:lnTo>
                  <a:lnTo>
                    <a:pt x="711047" y="729005"/>
                  </a:lnTo>
                  <a:lnTo>
                    <a:pt x="711327" y="728345"/>
                  </a:lnTo>
                  <a:lnTo>
                    <a:pt x="711365" y="728192"/>
                  </a:lnTo>
                  <a:close/>
                </a:path>
                <a:path w="1414145" h="1041400">
                  <a:moveTo>
                    <a:pt x="724928" y="324573"/>
                  </a:moveTo>
                  <a:lnTo>
                    <a:pt x="724484" y="324396"/>
                  </a:lnTo>
                  <a:lnTo>
                    <a:pt x="723569" y="324002"/>
                  </a:lnTo>
                  <a:lnTo>
                    <a:pt x="723176" y="325208"/>
                  </a:lnTo>
                  <a:lnTo>
                    <a:pt x="722350" y="327596"/>
                  </a:lnTo>
                  <a:lnTo>
                    <a:pt x="722757" y="327723"/>
                  </a:lnTo>
                  <a:lnTo>
                    <a:pt x="723468" y="327977"/>
                  </a:lnTo>
                  <a:lnTo>
                    <a:pt x="723976" y="326847"/>
                  </a:lnTo>
                  <a:lnTo>
                    <a:pt x="724446" y="325716"/>
                  </a:lnTo>
                  <a:lnTo>
                    <a:pt x="724928" y="324573"/>
                  </a:lnTo>
                  <a:close/>
                </a:path>
                <a:path w="1414145" h="1041400">
                  <a:moveTo>
                    <a:pt x="728116" y="40487"/>
                  </a:moveTo>
                  <a:lnTo>
                    <a:pt x="727684" y="40398"/>
                  </a:lnTo>
                  <a:lnTo>
                    <a:pt x="727278" y="40309"/>
                  </a:lnTo>
                  <a:lnTo>
                    <a:pt x="726871" y="40195"/>
                  </a:lnTo>
                  <a:lnTo>
                    <a:pt x="726528" y="41249"/>
                  </a:lnTo>
                  <a:lnTo>
                    <a:pt x="726211" y="42316"/>
                  </a:lnTo>
                  <a:lnTo>
                    <a:pt x="725881" y="43370"/>
                  </a:lnTo>
                  <a:lnTo>
                    <a:pt x="726173" y="43497"/>
                  </a:lnTo>
                  <a:lnTo>
                    <a:pt x="726732" y="43726"/>
                  </a:lnTo>
                  <a:lnTo>
                    <a:pt x="727100" y="43332"/>
                  </a:lnTo>
                  <a:lnTo>
                    <a:pt x="727608" y="43002"/>
                  </a:lnTo>
                  <a:lnTo>
                    <a:pt x="727786" y="42519"/>
                  </a:lnTo>
                  <a:lnTo>
                    <a:pt x="728027" y="41897"/>
                  </a:lnTo>
                  <a:lnTo>
                    <a:pt x="728014" y="41173"/>
                  </a:lnTo>
                  <a:lnTo>
                    <a:pt x="728116" y="40487"/>
                  </a:lnTo>
                  <a:close/>
                </a:path>
                <a:path w="1414145" h="1041400">
                  <a:moveTo>
                    <a:pt x="731024" y="671779"/>
                  </a:moveTo>
                  <a:lnTo>
                    <a:pt x="729259" y="671728"/>
                  </a:lnTo>
                  <a:lnTo>
                    <a:pt x="728103" y="671715"/>
                  </a:lnTo>
                  <a:lnTo>
                    <a:pt x="726948" y="671677"/>
                  </a:lnTo>
                  <a:lnTo>
                    <a:pt x="728103" y="673506"/>
                  </a:lnTo>
                  <a:lnTo>
                    <a:pt x="729272" y="674611"/>
                  </a:lnTo>
                  <a:lnTo>
                    <a:pt x="731024" y="671779"/>
                  </a:lnTo>
                  <a:close/>
                </a:path>
                <a:path w="1414145" h="1041400">
                  <a:moveTo>
                    <a:pt x="756729" y="819746"/>
                  </a:moveTo>
                  <a:lnTo>
                    <a:pt x="756627" y="819086"/>
                  </a:lnTo>
                  <a:lnTo>
                    <a:pt x="755954" y="819010"/>
                  </a:lnTo>
                  <a:lnTo>
                    <a:pt x="755345" y="818883"/>
                  </a:lnTo>
                  <a:lnTo>
                    <a:pt x="755383" y="819480"/>
                  </a:lnTo>
                  <a:lnTo>
                    <a:pt x="755294" y="820077"/>
                  </a:lnTo>
                  <a:lnTo>
                    <a:pt x="755484" y="820547"/>
                  </a:lnTo>
                  <a:lnTo>
                    <a:pt x="755561" y="820788"/>
                  </a:lnTo>
                  <a:lnTo>
                    <a:pt x="756183" y="820788"/>
                  </a:lnTo>
                  <a:lnTo>
                    <a:pt x="756539" y="820915"/>
                  </a:lnTo>
                  <a:lnTo>
                    <a:pt x="756602" y="820331"/>
                  </a:lnTo>
                  <a:lnTo>
                    <a:pt x="756729" y="819746"/>
                  </a:lnTo>
                  <a:close/>
                </a:path>
                <a:path w="1414145" h="1041400">
                  <a:moveTo>
                    <a:pt x="763625" y="30467"/>
                  </a:moveTo>
                  <a:lnTo>
                    <a:pt x="762838" y="30162"/>
                  </a:lnTo>
                  <a:lnTo>
                    <a:pt x="762063" y="29679"/>
                  </a:lnTo>
                  <a:lnTo>
                    <a:pt x="761923" y="29806"/>
                  </a:lnTo>
                  <a:lnTo>
                    <a:pt x="761441" y="30314"/>
                  </a:lnTo>
                  <a:lnTo>
                    <a:pt x="761060" y="30988"/>
                  </a:lnTo>
                  <a:lnTo>
                    <a:pt x="760945" y="31661"/>
                  </a:lnTo>
                  <a:lnTo>
                    <a:pt x="760907" y="31851"/>
                  </a:lnTo>
                  <a:lnTo>
                    <a:pt x="762088" y="32562"/>
                  </a:lnTo>
                  <a:lnTo>
                    <a:pt x="762698" y="31978"/>
                  </a:lnTo>
                  <a:lnTo>
                    <a:pt x="763054" y="31318"/>
                  </a:lnTo>
                  <a:lnTo>
                    <a:pt x="763625" y="30467"/>
                  </a:lnTo>
                  <a:close/>
                </a:path>
                <a:path w="1414145" h="1041400">
                  <a:moveTo>
                    <a:pt x="774954" y="372249"/>
                  </a:moveTo>
                  <a:lnTo>
                    <a:pt x="774395" y="371779"/>
                  </a:lnTo>
                  <a:lnTo>
                    <a:pt x="773836" y="371335"/>
                  </a:lnTo>
                  <a:lnTo>
                    <a:pt x="772972" y="370611"/>
                  </a:lnTo>
                  <a:lnTo>
                    <a:pt x="772680" y="371551"/>
                  </a:lnTo>
                  <a:lnTo>
                    <a:pt x="772274" y="372173"/>
                  </a:lnTo>
                  <a:lnTo>
                    <a:pt x="772464" y="372503"/>
                  </a:lnTo>
                  <a:lnTo>
                    <a:pt x="772680" y="372948"/>
                  </a:lnTo>
                  <a:lnTo>
                    <a:pt x="773379" y="373392"/>
                  </a:lnTo>
                  <a:lnTo>
                    <a:pt x="773823" y="373380"/>
                  </a:lnTo>
                  <a:lnTo>
                    <a:pt x="774230" y="373341"/>
                  </a:lnTo>
                  <a:lnTo>
                    <a:pt x="774585" y="372643"/>
                  </a:lnTo>
                  <a:lnTo>
                    <a:pt x="774954" y="372249"/>
                  </a:lnTo>
                  <a:close/>
                </a:path>
                <a:path w="1414145" h="1041400">
                  <a:moveTo>
                    <a:pt x="790625" y="402818"/>
                  </a:moveTo>
                  <a:lnTo>
                    <a:pt x="790295" y="402805"/>
                  </a:lnTo>
                  <a:lnTo>
                    <a:pt x="789952" y="402793"/>
                  </a:lnTo>
                  <a:lnTo>
                    <a:pt x="789597" y="402780"/>
                  </a:lnTo>
                  <a:lnTo>
                    <a:pt x="789520" y="404533"/>
                  </a:lnTo>
                  <a:lnTo>
                    <a:pt x="789457" y="405422"/>
                  </a:lnTo>
                  <a:lnTo>
                    <a:pt x="790168" y="405434"/>
                  </a:lnTo>
                  <a:lnTo>
                    <a:pt x="790511" y="405472"/>
                  </a:lnTo>
                  <a:lnTo>
                    <a:pt x="790549" y="404583"/>
                  </a:lnTo>
                  <a:lnTo>
                    <a:pt x="790625" y="402818"/>
                  </a:lnTo>
                  <a:close/>
                </a:path>
                <a:path w="1414145" h="1041400">
                  <a:moveTo>
                    <a:pt x="802398" y="78130"/>
                  </a:moveTo>
                  <a:lnTo>
                    <a:pt x="801484" y="77584"/>
                  </a:lnTo>
                  <a:lnTo>
                    <a:pt x="800900" y="77025"/>
                  </a:lnTo>
                  <a:lnTo>
                    <a:pt x="800239" y="76911"/>
                  </a:lnTo>
                  <a:lnTo>
                    <a:pt x="799985" y="76860"/>
                  </a:lnTo>
                  <a:lnTo>
                    <a:pt x="799528" y="77635"/>
                  </a:lnTo>
                  <a:lnTo>
                    <a:pt x="799147" y="78041"/>
                  </a:lnTo>
                  <a:lnTo>
                    <a:pt x="799693" y="78511"/>
                  </a:lnTo>
                  <a:lnTo>
                    <a:pt x="800188" y="79108"/>
                  </a:lnTo>
                  <a:lnTo>
                    <a:pt x="801065" y="79438"/>
                  </a:lnTo>
                  <a:lnTo>
                    <a:pt x="801611" y="78752"/>
                  </a:lnTo>
                  <a:lnTo>
                    <a:pt x="802398" y="78130"/>
                  </a:lnTo>
                  <a:close/>
                </a:path>
                <a:path w="1414145" h="1041400">
                  <a:moveTo>
                    <a:pt x="808024" y="149339"/>
                  </a:moveTo>
                  <a:lnTo>
                    <a:pt x="807377" y="149021"/>
                  </a:lnTo>
                  <a:lnTo>
                    <a:pt x="806754" y="148526"/>
                  </a:lnTo>
                  <a:lnTo>
                    <a:pt x="806107" y="148450"/>
                  </a:lnTo>
                  <a:lnTo>
                    <a:pt x="805815" y="148437"/>
                  </a:lnTo>
                  <a:lnTo>
                    <a:pt x="805065" y="149567"/>
                  </a:lnTo>
                  <a:lnTo>
                    <a:pt x="805561" y="150279"/>
                  </a:lnTo>
                  <a:lnTo>
                    <a:pt x="806234" y="150647"/>
                  </a:lnTo>
                  <a:lnTo>
                    <a:pt x="806970" y="151218"/>
                  </a:lnTo>
                  <a:lnTo>
                    <a:pt x="807466" y="150329"/>
                  </a:lnTo>
                  <a:lnTo>
                    <a:pt x="807745" y="149860"/>
                  </a:lnTo>
                  <a:lnTo>
                    <a:pt x="808024" y="149339"/>
                  </a:lnTo>
                  <a:close/>
                </a:path>
                <a:path w="1414145" h="1041400">
                  <a:moveTo>
                    <a:pt x="811149" y="97269"/>
                  </a:moveTo>
                  <a:lnTo>
                    <a:pt x="809891" y="96380"/>
                  </a:lnTo>
                  <a:lnTo>
                    <a:pt x="809434" y="97218"/>
                  </a:lnTo>
                  <a:lnTo>
                    <a:pt x="808951" y="98056"/>
                  </a:lnTo>
                  <a:lnTo>
                    <a:pt x="808494" y="98907"/>
                  </a:lnTo>
                  <a:lnTo>
                    <a:pt x="808736" y="99072"/>
                  </a:lnTo>
                  <a:lnTo>
                    <a:pt x="809218" y="99428"/>
                  </a:lnTo>
                  <a:lnTo>
                    <a:pt x="809879" y="98704"/>
                  </a:lnTo>
                  <a:lnTo>
                    <a:pt x="810501" y="97993"/>
                  </a:lnTo>
                  <a:lnTo>
                    <a:pt x="811149" y="97269"/>
                  </a:lnTo>
                  <a:close/>
                </a:path>
                <a:path w="1414145" h="1041400">
                  <a:moveTo>
                    <a:pt x="824687" y="700836"/>
                  </a:moveTo>
                  <a:lnTo>
                    <a:pt x="824420" y="699871"/>
                  </a:lnTo>
                  <a:lnTo>
                    <a:pt x="823861" y="697953"/>
                  </a:lnTo>
                  <a:lnTo>
                    <a:pt x="822350" y="698322"/>
                  </a:lnTo>
                  <a:lnTo>
                    <a:pt x="822820" y="699274"/>
                  </a:lnTo>
                  <a:lnTo>
                    <a:pt x="823290" y="700265"/>
                  </a:lnTo>
                  <a:lnTo>
                    <a:pt x="823760" y="701205"/>
                  </a:lnTo>
                  <a:lnTo>
                    <a:pt x="824064" y="701090"/>
                  </a:lnTo>
                  <a:lnTo>
                    <a:pt x="824687" y="700836"/>
                  </a:lnTo>
                  <a:close/>
                </a:path>
                <a:path w="1414145" h="1041400">
                  <a:moveTo>
                    <a:pt x="856500" y="533031"/>
                  </a:moveTo>
                  <a:lnTo>
                    <a:pt x="856462" y="532180"/>
                  </a:lnTo>
                  <a:lnTo>
                    <a:pt x="855827" y="531761"/>
                  </a:lnTo>
                  <a:lnTo>
                    <a:pt x="855459" y="531342"/>
                  </a:lnTo>
                  <a:lnTo>
                    <a:pt x="855078" y="531723"/>
                  </a:lnTo>
                  <a:lnTo>
                    <a:pt x="854392" y="532079"/>
                  </a:lnTo>
                  <a:lnTo>
                    <a:pt x="854379" y="532485"/>
                  </a:lnTo>
                  <a:lnTo>
                    <a:pt x="854341" y="532917"/>
                  </a:lnTo>
                  <a:lnTo>
                    <a:pt x="854913" y="533400"/>
                  </a:lnTo>
                  <a:lnTo>
                    <a:pt x="855370" y="534136"/>
                  </a:lnTo>
                  <a:lnTo>
                    <a:pt x="855878" y="533488"/>
                  </a:lnTo>
                  <a:lnTo>
                    <a:pt x="856500" y="533031"/>
                  </a:lnTo>
                  <a:close/>
                </a:path>
                <a:path w="1414145" h="1041400">
                  <a:moveTo>
                    <a:pt x="869746" y="565073"/>
                  </a:moveTo>
                  <a:lnTo>
                    <a:pt x="868807" y="564794"/>
                  </a:lnTo>
                  <a:lnTo>
                    <a:pt x="868095" y="564349"/>
                  </a:lnTo>
                  <a:lnTo>
                    <a:pt x="867130" y="564883"/>
                  </a:lnTo>
                  <a:lnTo>
                    <a:pt x="866533" y="565569"/>
                  </a:lnTo>
                  <a:lnTo>
                    <a:pt x="866355" y="566229"/>
                  </a:lnTo>
                  <a:lnTo>
                    <a:pt x="866267" y="566496"/>
                  </a:lnTo>
                  <a:lnTo>
                    <a:pt x="867257" y="567067"/>
                  </a:lnTo>
                  <a:lnTo>
                    <a:pt x="867740" y="567499"/>
                  </a:lnTo>
                  <a:lnTo>
                    <a:pt x="868222" y="566915"/>
                  </a:lnTo>
                  <a:lnTo>
                    <a:pt x="868692" y="566343"/>
                  </a:lnTo>
                  <a:lnTo>
                    <a:pt x="869746" y="565073"/>
                  </a:lnTo>
                  <a:close/>
                </a:path>
                <a:path w="1414145" h="1041400">
                  <a:moveTo>
                    <a:pt x="882751" y="271094"/>
                  </a:moveTo>
                  <a:lnTo>
                    <a:pt x="882599" y="270129"/>
                  </a:lnTo>
                  <a:lnTo>
                    <a:pt x="882281" y="268236"/>
                  </a:lnTo>
                  <a:lnTo>
                    <a:pt x="881964" y="268287"/>
                  </a:lnTo>
                  <a:lnTo>
                    <a:pt x="881621" y="268351"/>
                  </a:lnTo>
                  <a:lnTo>
                    <a:pt x="881303" y="268401"/>
                  </a:lnTo>
                  <a:lnTo>
                    <a:pt x="881456" y="269354"/>
                  </a:lnTo>
                  <a:lnTo>
                    <a:pt x="881608" y="270294"/>
                  </a:lnTo>
                  <a:lnTo>
                    <a:pt x="881786" y="271246"/>
                  </a:lnTo>
                  <a:lnTo>
                    <a:pt x="882103" y="271208"/>
                  </a:lnTo>
                  <a:lnTo>
                    <a:pt x="882421" y="271145"/>
                  </a:lnTo>
                  <a:lnTo>
                    <a:pt x="882751" y="271094"/>
                  </a:lnTo>
                  <a:close/>
                </a:path>
                <a:path w="1414145" h="1041400">
                  <a:moveTo>
                    <a:pt x="903198" y="272034"/>
                  </a:moveTo>
                  <a:lnTo>
                    <a:pt x="902271" y="271665"/>
                  </a:lnTo>
                  <a:lnTo>
                    <a:pt x="901611" y="271284"/>
                  </a:lnTo>
                  <a:lnTo>
                    <a:pt x="900912" y="271208"/>
                  </a:lnTo>
                  <a:lnTo>
                    <a:pt x="900620" y="271208"/>
                  </a:lnTo>
                  <a:lnTo>
                    <a:pt x="900264" y="271868"/>
                  </a:lnTo>
                  <a:lnTo>
                    <a:pt x="899947" y="272224"/>
                  </a:lnTo>
                  <a:lnTo>
                    <a:pt x="900671" y="272707"/>
                  </a:lnTo>
                  <a:lnTo>
                    <a:pt x="901369" y="273202"/>
                  </a:lnTo>
                  <a:lnTo>
                    <a:pt x="902144" y="273583"/>
                  </a:lnTo>
                  <a:lnTo>
                    <a:pt x="902703" y="272770"/>
                  </a:lnTo>
                  <a:lnTo>
                    <a:pt x="903198" y="272034"/>
                  </a:lnTo>
                  <a:close/>
                </a:path>
                <a:path w="1414145" h="1041400">
                  <a:moveTo>
                    <a:pt x="906335" y="267970"/>
                  </a:moveTo>
                  <a:lnTo>
                    <a:pt x="906157" y="267665"/>
                  </a:lnTo>
                  <a:lnTo>
                    <a:pt x="905802" y="267068"/>
                  </a:lnTo>
                  <a:lnTo>
                    <a:pt x="905167" y="266636"/>
                  </a:lnTo>
                  <a:lnTo>
                    <a:pt x="904443" y="265976"/>
                  </a:lnTo>
                  <a:lnTo>
                    <a:pt x="904024" y="266839"/>
                  </a:lnTo>
                  <a:lnTo>
                    <a:pt x="903478" y="267728"/>
                  </a:lnTo>
                  <a:lnTo>
                    <a:pt x="904214" y="268351"/>
                  </a:lnTo>
                  <a:lnTo>
                    <a:pt x="905014" y="268693"/>
                  </a:lnTo>
                  <a:lnTo>
                    <a:pt x="905738" y="269087"/>
                  </a:lnTo>
                  <a:lnTo>
                    <a:pt x="905916" y="268592"/>
                  </a:lnTo>
                  <a:lnTo>
                    <a:pt x="906335" y="267970"/>
                  </a:lnTo>
                  <a:close/>
                </a:path>
                <a:path w="1414145" h="1041400">
                  <a:moveTo>
                    <a:pt x="921131" y="539165"/>
                  </a:moveTo>
                  <a:lnTo>
                    <a:pt x="920534" y="538810"/>
                  </a:lnTo>
                  <a:lnTo>
                    <a:pt x="920076" y="538556"/>
                  </a:lnTo>
                  <a:lnTo>
                    <a:pt x="919594" y="538289"/>
                  </a:lnTo>
                  <a:lnTo>
                    <a:pt x="919403" y="538873"/>
                  </a:lnTo>
                  <a:lnTo>
                    <a:pt x="919022" y="539483"/>
                  </a:lnTo>
                  <a:lnTo>
                    <a:pt x="919149" y="540321"/>
                  </a:lnTo>
                  <a:lnTo>
                    <a:pt x="919988" y="540499"/>
                  </a:lnTo>
                  <a:lnTo>
                    <a:pt x="920457" y="540715"/>
                  </a:lnTo>
                  <a:lnTo>
                    <a:pt x="920889" y="539775"/>
                  </a:lnTo>
                  <a:lnTo>
                    <a:pt x="921131" y="539165"/>
                  </a:lnTo>
                  <a:close/>
                </a:path>
                <a:path w="1414145" h="1041400">
                  <a:moveTo>
                    <a:pt x="927061" y="261416"/>
                  </a:moveTo>
                  <a:lnTo>
                    <a:pt x="924509" y="256946"/>
                  </a:lnTo>
                  <a:lnTo>
                    <a:pt x="920038" y="256946"/>
                  </a:lnTo>
                  <a:lnTo>
                    <a:pt x="915568" y="255282"/>
                  </a:lnTo>
                  <a:lnTo>
                    <a:pt x="916533" y="258203"/>
                  </a:lnTo>
                  <a:lnTo>
                    <a:pt x="917016" y="260286"/>
                  </a:lnTo>
                  <a:lnTo>
                    <a:pt x="918629" y="263499"/>
                  </a:lnTo>
                  <a:lnTo>
                    <a:pt x="919899" y="265544"/>
                  </a:lnTo>
                  <a:lnTo>
                    <a:pt x="922997" y="265607"/>
                  </a:lnTo>
                  <a:lnTo>
                    <a:pt x="923518" y="263728"/>
                  </a:lnTo>
                  <a:lnTo>
                    <a:pt x="922959" y="261327"/>
                  </a:lnTo>
                  <a:lnTo>
                    <a:pt x="923645" y="260794"/>
                  </a:lnTo>
                  <a:lnTo>
                    <a:pt x="923874" y="260502"/>
                  </a:lnTo>
                  <a:lnTo>
                    <a:pt x="925106" y="260832"/>
                  </a:lnTo>
                  <a:lnTo>
                    <a:pt x="927061" y="261416"/>
                  </a:lnTo>
                  <a:close/>
                </a:path>
                <a:path w="1414145" h="1041400">
                  <a:moveTo>
                    <a:pt x="977188" y="548297"/>
                  </a:moveTo>
                  <a:lnTo>
                    <a:pt x="976820" y="547547"/>
                  </a:lnTo>
                  <a:lnTo>
                    <a:pt x="976249" y="547116"/>
                  </a:lnTo>
                  <a:lnTo>
                    <a:pt x="975791" y="546633"/>
                  </a:lnTo>
                  <a:lnTo>
                    <a:pt x="975448" y="547065"/>
                  </a:lnTo>
                  <a:lnTo>
                    <a:pt x="975118" y="547522"/>
                  </a:lnTo>
                  <a:lnTo>
                    <a:pt x="974661" y="548081"/>
                  </a:lnTo>
                  <a:lnTo>
                    <a:pt x="975233" y="548551"/>
                  </a:lnTo>
                  <a:lnTo>
                    <a:pt x="975639" y="549148"/>
                  </a:lnTo>
                  <a:lnTo>
                    <a:pt x="976071" y="549186"/>
                  </a:lnTo>
                  <a:lnTo>
                    <a:pt x="976426" y="549186"/>
                  </a:lnTo>
                  <a:lnTo>
                    <a:pt x="977188" y="548297"/>
                  </a:lnTo>
                  <a:close/>
                </a:path>
                <a:path w="1414145" h="1041400">
                  <a:moveTo>
                    <a:pt x="983589" y="445503"/>
                  </a:moveTo>
                  <a:lnTo>
                    <a:pt x="983411" y="444995"/>
                  </a:lnTo>
                  <a:lnTo>
                    <a:pt x="983234" y="444525"/>
                  </a:lnTo>
                  <a:lnTo>
                    <a:pt x="983056" y="444030"/>
                  </a:lnTo>
                  <a:lnTo>
                    <a:pt x="981138" y="445008"/>
                  </a:lnTo>
                  <a:lnTo>
                    <a:pt x="980186" y="445516"/>
                  </a:lnTo>
                  <a:lnTo>
                    <a:pt x="980313" y="445833"/>
                  </a:lnTo>
                  <a:lnTo>
                    <a:pt x="980440" y="446138"/>
                  </a:lnTo>
                  <a:lnTo>
                    <a:pt x="980567" y="446430"/>
                  </a:lnTo>
                  <a:lnTo>
                    <a:pt x="981583" y="446125"/>
                  </a:lnTo>
                  <a:lnTo>
                    <a:pt x="982586" y="445833"/>
                  </a:lnTo>
                  <a:lnTo>
                    <a:pt x="983589" y="445503"/>
                  </a:lnTo>
                  <a:close/>
                </a:path>
                <a:path w="1414145" h="1041400">
                  <a:moveTo>
                    <a:pt x="1000061" y="682028"/>
                  </a:moveTo>
                  <a:lnTo>
                    <a:pt x="999972" y="681672"/>
                  </a:lnTo>
                  <a:lnTo>
                    <a:pt x="999858" y="681291"/>
                  </a:lnTo>
                  <a:lnTo>
                    <a:pt x="998893" y="680720"/>
                  </a:lnTo>
                  <a:lnTo>
                    <a:pt x="998766" y="680834"/>
                  </a:lnTo>
                  <a:lnTo>
                    <a:pt x="998245" y="681253"/>
                  </a:lnTo>
                  <a:lnTo>
                    <a:pt x="997889" y="681850"/>
                  </a:lnTo>
                  <a:lnTo>
                    <a:pt x="997483" y="682409"/>
                  </a:lnTo>
                  <a:lnTo>
                    <a:pt x="998004" y="682625"/>
                  </a:lnTo>
                  <a:lnTo>
                    <a:pt x="998524" y="682815"/>
                  </a:lnTo>
                  <a:lnTo>
                    <a:pt x="999210" y="683133"/>
                  </a:lnTo>
                  <a:lnTo>
                    <a:pt x="999528" y="682586"/>
                  </a:lnTo>
                  <a:lnTo>
                    <a:pt x="1000061" y="682028"/>
                  </a:lnTo>
                  <a:close/>
                </a:path>
                <a:path w="1414145" h="1041400">
                  <a:moveTo>
                    <a:pt x="1011072" y="455968"/>
                  </a:moveTo>
                  <a:lnTo>
                    <a:pt x="1008659" y="454812"/>
                  </a:lnTo>
                  <a:lnTo>
                    <a:pt x="1006500" y="453796"/>
                  </a:lnTo>
                  <a:lnTo>
                    <a:pt x="1006221" y="454177"/>
                  </a:lnTo>
                  <a:lnTo>
                    <a:pt x="1005649" y="454964"/>
                  </a:lnTo>
                  <a:lnTo>
                    <a:pt x="1006144" y="455510"/>
                  </a:lnTo>
                  <a:lnTo>
                    <a:pt x="1006576" y="456374"/>
                  </a:lnTo>
                  <a:lnTo>
                    <a:pt x="1007884" y="456730"/>
                  </a:lnTo>
                  <a:lnTo>
                    <a:pt x="1008773" y="456349"/>
                  </a:lnTo>
                  <a:lnTo>
                    <a:pt x="1011072" y="455968"/>
                  </a:lnTo>
                  <a:close/>
                </a:path>
                <a:path w="1414145" h="1041400">
                  <a:moveTo>
                    <a:pt x="1414068" y="464070"/>
                  </a:moveTo>
                  <a:lnTo>
                    <a:pt x="1407452" y="462648"/>
                  </a:lnTo>
                  <a:lnTo>
                    <a:pt x="1408709" y="458876"/>
                  </a:lnTo>
                  <a:lnTo>
                    <a:pt x="1403972" y="457161"/>
                  </a:lnTo>
                  <a:lnTo>
                    <a:pt x="1400175" y="463651"/>
                  </a:lnTo>
                  <a:lnTo>
                    <a:pt x="1400048" y="464820"/>
                  </a:lnTo>
                  <a:lnTo>
                    <a:pt x="1406029" y="469138"/>
                  </a:lnTo>
                  <a:lnTo>
                    <a:pt x="1409306" y="468553"/>
                  </a:lnTo>
                  <a:lnTo>
                    <a:pt x="1414068" y="46407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14">
              <a:extLst>
                <a:ext uri="{FF2B5EF4-FFF2-40B4-BE49-F238E27FC236}">
                  <a16:creationId xmlns:a16="http://schemas.microsoft.com/office/drawing/2014/main" id="{5A06C84F-207C-A7E1-9451-59806567D6DC}"/>
                </a:ext>
              </a:extLst>
            </p:cNvPr>
            <p:cNvSpPr/>
            <p:nvPr/>
          </p:nvSpPr>
          <p:spPr>
            <a:xfrm>
              <a:off x="3555903" y="2254995"/>
              <a:ext cx="885671" cy="805900"/>
            </a:xfrm>
            <a:custGeom>
              <a:avLst/>
              <a:gdLst/>
              <a:ahLst/>
              <a:cxnLst/>
              <a:rect l="l" t="t" r="r" b="b"/>
              <a:pathLst>
                <a:path w="1138554" h="1178560">
                  <a:moveTo>
                    <a:pt x="6477" y="457479"/>
                  </a:moveTo>
                  <a:lnTo>
                    <a:pt x="4953" y="456641"/>
                  </a:lnTo>
                  <a:lnTo>
                    <a:pt x="1574" y="457606"/>
                  </a:lnTo>
                  <a:lnTo>
                    <a:pt x="1092" y="458749"/>
                  </a:lnTo>
                  <a:lnTo>
                    <a:pt x="0" y="459994"/>
                  </a:lnTo>
                  <a:lnTo>
                    <a:pt x="2197" y="460540"/>
                  </a:lnTo>
                  <a:lnTo>
                    <a:pt x="3695" y="460946"/>
                  </a:lnTo>
                  <a:lnTo>
                    <a:pt x="5740" y="461441"/>
                  </a:lnTo>
                  <a:lnTo>
                    <a:pt x="6477" y="457479"/>
                  </a:lnTo>
                  <a:close/>
                </a:path>
                <a:path w="1138554" h="1178560">
                  <a:moveTo>
                    <a:pt x="21272" y="557949"/>
                  </a:moveTo>
                  <a:lnTo>
                    <a:pt x="15684" y="557618"/>
                  </a:lnTo>
                  <a:lnTo>
                    <a:pt x="12153" y="561022"/>
                  </a:lnTo>
                  <a:lnTo>
                    <a:pt x="21272" y="557949"/>
                  </a:lnTo>
                  <a:close/>
                </a:path>
                <a:path w="1138554" h="1178560">
                  <a:moveTo>
                    <a:pt x="59702" y="848956"/>
                  </a:moveTo>
                  <a:lnTo>
                    <a:pt x="55308" y="847509"/>
                  </a:lnTo>
                  <a:lnTo>
                    <a:pt x="53733" y="852119"/>
                  </a:lnTo>
                  <a:lnTo>
                    <a:pt x="56857" y="854519"/>
                  </a:lnTo>
                  <a:lnTo>
                    <a:pt x="59702" y="848956"/>
                  </a:lnTo>
                  <a:close/>
                </a:path>
                <a:path w="1138554" h="1178560">
                  <a:moveTo>
                    <a:pt x="92710" y="763892"/>
                  </a:moveTo>
                  <a:lnTo>
                    <a:pt x="91211" y="760730"/>
                  </a:lnTo>
                  <a:lnTo>
                    <a:pt x="89674" y="757567"/>
                  </a:lnTo>
                  <a:lnTo>
                    <a:pt x="88176" y="754392"/>
                  </a:lnTo>
                  <a:lnTo>
                    <a:pt x="86423" y="758926"/>
                  </a:lnTo>
                  <a:lnTo>
                    <a:pt x="88392" y="761974"/>
                  </a:lnTo>
                  <a:lnTo>
                    <a:pt x="91338" y="764628"/>
                  </a:lnTo>
                  <a:lnTo>
                    <a:pt x="92710" y="763892"/>
                  </a:lnTo>
                  <a:close/>
                </a:path>
                <a:path w="1138554" h="1178560">
                  <a:moveTo>
                    <a:pt x="101777" y="890320"/>
                  </a:moveTo>
                  <a:lnTo>
                    <a:pt x="100901" y="889152"/>
                  </a:lnTo>
                  <a:lnTo>
                    <a:pt x="90678" y="896734"/>
                  </a:lnTo>
                  <a:lnTo>
                    <a:pt x="91757" y="898245"/>
                  </a:lnTo>
                  <a:lnTo>
                    <a:pt x="95999" y="896696"/>
                  </a:lnTo>
                  <a:lnTo>
                    <a:pt x="98856" y="893470"/>
                  </a:lnTo>
                  <a:lnTo>
                    <a:pt x="101777" y="890320"/>
                  </a:lnTo>
                  <a:close/>
                </a:path>
                <a:path w="1138554" h="1178560">
                  <a:moveTo>
                    <a:pt x="112636" y="888707"/>
                  </a:moveTo>
                  <a:lnTo>
                    <a:pt x="112331" y="887958"/>
                  </a:lnTo>
                  <a:lnTo>
                    <a:pt x="111925" y="887031"/>
                  </a:lnTo>
                  <a:lnTo>
                    <a:pt x="110718" y="886447"/>
                  </a:lnTo>
                  <a:lnTo>
                    <a:pt x="109080" y="885024"/>
                  </a:lnTo>
                  <a:lnTo>
                    <a:pt x="108864" y="887183"/>
                  </a:lnTo>
                  <a:lnTo>
                    <a:pt x="108305" y="888568"/>
                  </a:lnTo>
                  <a:lnTo>
                    <a:pt x="108750" y="889342"/>
                  </a:lnTo>
                  <a:lnTo>
                    <a:pt x="109232" y="890143"/>
                  </a:lnTo>
                  <a:lnTo>
                    <a:pt x="110705" y="890358"/>
                  </a:lnTo>
                  <a:lnTo>
                    <a:pt x="111734" y="890828"/>
                  </a:lnTo>
                  <a:lnTo>
                    <a:pt x="111975" y="889850"/>
                  </a:lnTo>
                  <a:lnTo>
                    <a:pt x="112636" y="888707"/>
                  </a:lnTo>
                  <a:close/>
                </a:path>
                <a:path w="1138554" h="1178560">
                  <a:moveTo>
                    <a:pt x="118910" y="920305"/>
                  </a:moveTo>
                  <a:lnTo>
                    <a:pt x="116344" y="919403"/>
                  </a:lnTo>
                  <a:lnTo>
                    <a:pt x="112471" y="918095"/>
                  </a:lnTo>
                  <a:lnTo>
                    <a:pt x="112293" y="919657"/>
                  </a:lnTo>
                  <a:lnTo>
                    <a:pt x="112166" y="920635"/>
                  </a:lnTo>
                  <a:lnTo>
                    <a:pt x="111937" y="922642"/>
                  </a:lnTo>
                  <a:lnTo>
                    <a:pt x="118910" y="920305"/>
                  </a:lnTo>
                  <a:close/>
                </a:path>
                <a:path w="1138554" h="1178560">
                  <a:moveTo>
                    <a:pt x="137363" y="575259"/>
                  </a:moveTo>
                  <a:lnTo>
                    <a:pt x="136740" y="574878"/>
                  </a:lnTo>
                  <a:lnTo>
                    <a:pt x="136271" y="574471"/>
                  </a:lnTo>
                  <a:lnTo>
                    <a:pt x="134975" y="575475"/>
                  </a:lnTo>
                  <a:lnTo>
                    <a:pt x="133654" y="576478"/>
                  </a:lnTo>
                  <a:lnTo>
                    <a:pt x="131254" y="578345"/>
                  </a:lnTo>
                  <a:lnTo>
                    <a:pt x="135255" y="580301"/>
                  </a:lnTo>
                  <a:lnTo>
                    <a:pt x="135953" y="578662"/>
                  </a:lnTo>
                  <a:lnTo>
                    <a:pt x="136677" y="577049"/>
                  </a:lnTo>
                  <a:lnTo>
                    <a:pt x="137299" y="575398"/>
                  </a:lnTo>
                  <a:lnTo>
                    <a:pt x="137363" y="575259"/>
                  </a:lnTo>
                  <a:close/>
                </a:path>
                <a:path w="1138554" h="1178560">
                  <a:moveTo>
                    <a:pt x="177419" y="393141"/>
                  </a:moveTo>
                  <a:lnTo>
                    <a:pt x="168186" y="390499"/>
                  </a:lnTo>
                  <a:lnTo>
                    <a:pt x="170078" y="396125"/>
                  </a:lnTo>
                  <a:lnTo>
                    <a:pt x="172250" y="395262"/>
                  </a:lnTo>
                  <a:lnTo>
                    <a:pt x="177419" y="393141"/>
                  </a:lnTo>
                  <a:close/>
                </a:path>
                <a:path w="1138554" h="1178560">
                  <a:moveTo>
                    <a:pt x="206705" y="908062"/>
                  </a:moveTo>
                  <a:lnTo>
                    <a:pt x="204673" y="906970"/>
                  </a:lnTo>
                  <a:lnTo>
                    <a:pt x="202907" y="904849"/>
                  </a:lnTo>
                  <a:lnTo>
                    <a:pt x="199517" y="906094"/>
                  </a:lnTo>
                  <a:lnTo>
                    <a:pt x="201955" y="908367"/>
                  </a:lnTo>
                  <a:lnTo>
                    <a:pt x="203835" y="909853"/>
                  </a:lnTo>
                  <a:lnTo>
                    <a:pt x="206705" y="908062"/>
                  </a:lnTo>
                  <a:close/>
                </a:path>
                <a:path w="1138554" h="1178560">
                  <a:moveTo>
                    <a:pt x="225209" y="800798"/>
                  </a:moveTo>
                  <a:lnTo>
                    <a:pt x="221081" y="800849"/>
                  </a:lnTo>
                  <a:lnTo>
                    <a:pt x="220789" y="804392"/>
                  </a:lnTo>
                  <a:lnTo>
                    <a:pt x="225209" y="800798"/>
                  </a:lnTo>
                  <a:close/>
                </a:path>
                <a:path w="1138554" h="1178560">
                  <a:moveTo>
                    <a:pt x="247891" y="215607"/>
                  </a:moveTo>
                  <a:lnTo>
                    <a:pt x="243382" y="214490"/>
                  </a:lnTo>
                  <a:lnTo>
                    <a:pt x="241642" y="214083"/>
                  </a:lnTo>
                  <a:lnTo>
                    <a:pt x="242735" y="216979"/>
                  </a:lnTo>
                  <a:lnTo>
                    <a:pt x="244221" y="218300"/>
                  </a:lnTo>
                  <a:lnTo>
                    <a:pt x="247891" y="215607"/>
                  </a:lnTo>
                  <a:close/>
                </a:path>
                <a:path w="1138554" h="1178560">
                  <a:moveTo>
                    <a:pt x="256260" y="578853"/>
                  </a:moveTo>
                  <a:lnTo>
                    <a:pt x="252742" y="578523"/>
                  </a:lnTo>
                  <a:lnTo>
                    <a:pt x="246392" y="577875"/>
                  </a:lnTo>
                  <a:lnTo>
                    <a:pt x="252603" y="582117"/>
                  </a:lnTo>
                  <a:lnTo>
                    <a:pt x="253898" y="582168"/>
                  </a:lnTo>
                  <a:lnTo>
                    <a:pt x="256260" y="578853"/>
                  </a:lnTo>
                  <a:close/>
                </a:path>
                <a:path w="1138554" h="1178560">
                  <a:moveTo>
                    <a:pt x="258775" y="392912"/>
                  </a:moveTo>
                  <a:lnTo>
                    <a:pt x="257378" y="390067"/>
                  </a:lnTo>
                  <a:lnTo>
                    <a:pt x="254723" y="391452"/>
                  </a:lnTo>
                  <a:lnTo>
                    <a:pt x="254152" y="392976"/>
                  </a:lnTo>
                  <a:lnTo>
                    <a:pt x="255511" y="395363"/>
                  </a:lnTo>
                  <a:lnTo>
                    <a:pt x="258699" y="394550"/>
                  </a:lnTo>
                  <a:lnTo>
                    <a:pt x="258775" y="392912"/>
                  </a:lnTo>
                  <a:close/>
                </a:path>
                <a:path w="1138554" h="1178560">
                  <a:moveTo>
                    <a:pt x="264325" y="627443"/>
                  </a:moveTo>
                  <a:lnTo>
                    <a:pt x="260743" y="631888"/>
                  </a:lnTo>
                  <a:lnTo>
                    <a:pt x="260692" y="632815"/>
                  </a:lnTo>
                  <a:lnTo>
                    <a:pt x="263715" y="636638"/>
                  </a:lnTo>
                  <a:lnTo>
                    <a:pt x="263918" y="633463"/>
                  </a:lnTo>
                  <a:lnTo>
                    <a:pt x="264325" y="627443"/>
                  </a:lnTo>
                  <a:close/>
                </a:path>
                <a:path w="1138554" h="1178560">
                  <a:moveTo>
                    <a:pt x="285826" y="335610"/>
                  </a:moveTo>
                  <a:lnTo>
                    <a:pt x="285407" y="333082"/>
                  </a:lnTo>
                  <a:lnTo>
                    <a:pt x="285115" y="331012"/>
                  </a:lnTo>
                  <a:lnTo>
                    <a:pt x="284581" y="327736"/>
                  </a:lnTo>
                  <a:lnTo>
                    <a:pt x="283108" y="333527"/>
                  </a:lnTo>
                  <a:lnTo>
                    <a:pt x="285826" y="335610"/>
                  </a:lnTo>
                  <a:close/>
                </a:path>
                <a:path w="1138554" h="1178560">
                  <a:moveTo>
                    <a:pt x="319620" y="182194"/>
                  </a:moveTo>
                  <a:lnTo>
                    <a:pt x="319278" y="178371"/>
                  </a:lnTo>
                  <a:lnTo>
                    <a:pt x="317423" y="179539"/>
                  </a:lnTo>
                  <a:lnTo>
                    <a:pt x="316115" y="180403"/>
                  </a:lnTo>
                  <a:lnTo>
                    <a:pt x="314769" y="181267"/>
                  </a:lnTo>
                  <a:lnTo>
                    <a:pt x="315556" y="182473"/>
                  </a:lnTo>
                  <a:lnTo>
                    <a:pt x="315950" y="183057"/>
                  </a:lnTo>
                  <a:lnTo>
                    <a:pt x="317855" y="182740"/>
                  </a:lnTo>
                  <a:lnTo>
                    <a:pt x="319620" y="182194"/>
                  </a:lnTo>
                  <a:close/>
                </a:path>
                <a:path w="1138554" h="1178560">
                  <a:moveTo>
                    <a:pt x="339344" y="675436"/>
                  </a:moveTo>
                  <a:lnTo>
                    <a:pt x="333082" y="670610"/>
                  </a:lnTo>
                  <a:lnTo>
                    <a:pt x="331266" y="675601"/>
                  </a:lnTo>
                  <a:lnTo>
                    <a:pt x="339026" y="676973"/>
                  </a:lnTo>
                  <a:lnTo>
                    <a:pt x="339344" y="675436"/>
                  </a:lnTo>
                  <a:close/>
                </a:path>
                <a:path w="1138554" h="1178560">
                  <a:moveTo>
                    <a:pt x="343623" y="946912"/>
                  </a:moveTo>
                  <a:lnTo>
                    <a:pt x="343496" y="940866"/>
                  </a:lnTo>
                  <a:lnTo>
                    <a:pt x="338975" y="943432"/>
                  </a:lnTo>
                  <a:lnTo>
                    <a:pt x="343623" y="946912"/>
                  </a:lnTo>
                  <a:close/>
                </a:path>
                <a:path w="1138554" h="1178560">
                  <a:moveTo>
                    <a:pt x="345274" y="490715"/>
                  </a:moveTo>
                  <a:lnTo>
                    <a:pt x="340817" y="495122"/>
                  </a:lnTo>
                  <a:lnTo>
                    <a:pt x="344004" y="498094"/>
                  </a:lnTo>
                  <a:lnTo>
                    <a:pt x="344436" y="495579"/>
                  </a:lnTo>
                  <a:lnTo>
                    <a:pt x="344855" y="493153"/>
                  </a:lnTo>
                  <a:lnTo>
                    <a:pt x="345274" y="490715"/>
                  </a:lnTo>
                  <a:close/>
                </a:path>
                <a:path w="1138554" h="1178560">
                  <a:moveTo>
                    <a:pt x="351066" y="177380"/>
                  </a:moveTo>
                  <a:lnTo>
                    <a:pt x="351015" y="177126"/>
                  </a:lnTo>
                  <a:lnTo>
                    <a:pt x="351015" y="176428"/>
                  </a:lnTo>
                  <a:lnTo>
                    <a:pt x="345757" y="175628"/>
                  </a:lnTo>
                  <a:lnTo>
                    <a:pt x="344335" y="175768"/>
                  </a:lnTo>
                  <a:lnTo>
                    <a:pt x="343712" y="178066"/>
                  </a:lnTo>
                  <a:lnTo>
                    <a:pt x="344170" y="179501"/>
                  </a:lnTo>
                  <a:lnTo>
                    <a:pt x="347014" y="180098"/>
                  </a:lnTo>
                  <a:lnTo>
                    <a:pt x="349631" y="180657"/>
                  </a:lnTo>
                  <a:lnTo>
                    <a:pt x="350989" y="177571"/>
                  </a:lnTo>
                  <a:lnTo>
                    <a:pt x="351066" y="177380"/>
                  </a:lnTo>
                  <a:close/>
                </a:path>
                <a:path w="1138554" h="1178560">
                  <a:moveTo>
                    <a:pt x="389267" y="1138478"/>
                  </a:moveTo>
                  <a:lnTo>
                    <a:pt x="388480" y="1137018"/>
                  </a:lnTo>
                  <a:lnTo>
                    <a:pt x="388378" y="1134757"/>
                  </a:lnTo>
                  <a:lnTo>
                    <a:pt x="385762" y="1134910"/>
                  </a:lnTo>
                  <a:lnTo>
                    <a:pt x="385546" y="1139075"/>
                  </a:lnTo>
                  <a:lnTo>
                    <a:pt x="389267" y="1138478"/>
                  </a:lnTo>
                  <a:close/>
                </a:path>
                <a:path w="1138554" h="1178560">
                  <a:moveTo>
                    <a:pt x="416331" y="728192"/>
                  </a:moveTo>
                  <a:lnTo>
                    <a:pt x="409028" y="730643"/>
                  </a:lnTo>
                  <a:lnTo>
                    <a:pt x="414388" y="733056"/>
                  </a:lnTo>
                  <a:lnTo>
                    <a:pt x="415620" y="732548"/>
                  </a:lnTo>
                  <a:lnTo>
                    <a:pt x="416331" y="728192"/>
                  </a:lnTo>
                  <a:close/>
                </a:path>
                <a:path w="1138554" h="1178560">
                  <a:moveTo>
                    <a:pt x="430606" y="423075"/>
                  </a:moveTo>
                  <a:lnTo>
                    <a:pt x="422262" y="422948"/>
                  </a:lnTo>
                  <a:lnTo>
                    <a:pt x="422160" y="423392"/>
                  </a:lnTo>
                  <a:lnTo>
                    <a:pt x="422033" y="423837"/>
                  </a:lnTo>
                  <a:lnTo>
                    <a:pt x="421944" y="424268"/>
                  </a:lnTo>
                  <a:lnTo>
                    <a:pt x="426910" y="426897"/>
                  </a:lnTo>
                  <a:lnTo>
                    <a:pt x="430009" y="428510"/>
                  </a:lnTo>
                  <a:lnTo>
                    <a:pt x="430263" y="426224"/>
                  </a:lnTo>
                  <a:lnTo>
                    <a:pt x="430403" y="424789"/>
                  </a:lnTo>
                  <a:lnTo>
                    <a:pt x="430606" y="423075"/>
                  </a:lnTo>
                  <a:close/>
                </a:path>
                <a:path w="1138554" h="1178560">
                  <a:moveTo>
                    <a:pt x="432714" y="712431"/>
                  </a:moveTo>
                  <a:lnTo>
                    <a:pt x="431723" y="710933"/>
                  </a:lnTo>
                  <a:lnTo>
                    <a:pt x="425640" y="708863"/>
                  </a:lnTo>
                  <a:lnTo>
                    <a:pt x="427647" y="711784"/>
                  </a:lnTo>
                  <a:lnTo>
                    <a:pt x="429145" y="714044"/>
                  </a:lnTo>
                  <a:lnTo>
                    <a:pt x="430860" y="716572"/>
                  </a:lnTo>
                  <a:lnTo>
                    <a:pt x="432714" y="712431"/>
                  </a:lnTo>
                  <a:close/>
                </a:path>
                <a:path w="1138554" h="1178560">
                  <a:moveTo>
                    <a:pt x="458012" y="362508"/>
                  </a:moveTo>
                  <a:lnTo>
                    <a:pt x="457200" y="361556"/>
                  </a:lnTo>
                  <a:lnTo>
                    <a:pt x="455561" y="359638"/>
                  </a:lnTo>
                  <a:lnTo>
                    <a:pt x="454952" y="360172"/>
                  </a:lnTo>
                  <a:lnTo>
                    <a:pt x="454342" y="360730"/>
                  </a:lnTo>
                  <a:lnTo>
                    <a:pt x="453707" y="361289"/>
                  </a:lnTo>
                  <a:lnTo>
                    <a:pt x="454571" y="362191"/>
                  </a:lnTo>
                  <a:lnTo>
                    <a:pt x="455434" y="363105"/>
                  </a:lnTo>
                  <a:lnTo>
                    <a:pt x="456285" y="364007"/>
                  </a:lnTo>
                  <a:lnTo>
                    <a:pt x="457466" y="363004"/>
                  </a:lnTo>
                  <a:lnTo>
                    <a:pt x="458012" y="362508"/>
                  </a:lnTo>
                  <a:close/>
                </a:path>
                <a:path w="1138554" h="1178560">
                  <a:moveTo>
                    <a:pt x="463956" y="921435"/>
                  </a:moveTo>
                  <a:lnTo>
                    <a:pt x="454152" y="914781"/>
                  </a:lnTo>
                  <a:lnTo>
                    <a:pt x="451510" y="914412"/>
                  </a:lnTo>
                  <a:lnTo>
                    <a:pt x="449389" y="919607"/>
                  </a:lnTo>
                  <a:lnTo>
                    <a:pt x="454228" y="919708"/>
                  </a:lnTo>
                  <a:lnTo>
                    <a:pt x="458457" y="922909"/>
                  </a:lnTo>
                  <a:lnTo>
                    <a:pt x="463956" y="921435"/>
                  </a:lnTo>
                  <a:close/>
                </a:path>
                <a:path w="1138554" h="1178560">
                  <a:moveTo>
                    <a:pt x="470623" y="647509"/>
                  </a:moveTo>
                  <a:lnTo>
                    <a:pt x="470179" y="646214"/>
                  </a:lnTo>
                  <a:lnTo>
                    <a:pt x="469633" y="645071"/>
                  </a:lnTo>
                  <a:lnTo>
                    <a:pt x="468630" y="642848"/>
                  </a:lnTo>
                  <a:lnTo>
                    <a:pt x="467004" y="646074"/>
                  </a:lnTo>
                  <a:lnTo>
                    <a:pt x="467144" y="647496"/>
                  </a:lnTo>
                  <a:lnTo>
                    <a:pt x="469226" y="648169"/>
                  </a:lnTo>
                  <a:lnTo>
                    <a:pt x="469569" y="648284"/>
                  </a:lnTo>
                  <a:lnTo>
                    <a:pt x="470623" y="647509"/>
                  </a:lnTo>
                  <a:close/>
                </a:path>
                <a:path w="1138554" h="1178560">
                  <a:moveTo>
                    <a:pt x="473481" y="1097724"/>
                  </a:moveTo>
                  <a:lnTo>
                    <a:pt x="473392" y="1096060"/>
                  </a:lnTo>
                  <a:lnTo>
                    <a:pt x="472211" y="1095489"/>
                  </a:lnTo>
                  <a:lnTo>
                    <a:pt x="470890" y="1094308"/>
                  </a:lnTo>
                  <a:lnTo>
                    <a:pt x="470446" y="1096238"/>
                  </a:lnTo>
                  <a:lnTo>
                    <a:pt x="469823" y="1097407"/>
                  </a:lnTo>
                  <a:lnTo>
                    <a:pt x="470077" y="1098346"/>
                  </a:lnTo>
                  <a:lnTo>
                    <a:pt x="470281" y="1099007"/>
                  </a:lnTo>
                  <a:lnTo>
                    <a:pt x="471601" y="1099375"/>
                  </a:lnTo>
                  <a:lnTo>
                    <a:pt x="472427" y="1099870"/>
                  </a:lnTo>
                  <a:lnTo>
                    <a:pt x="472808" y="1098804"/>
                  </a:lnTo>
                  <a:lnTo>
                    <a:pt x="473481" y="1097724"/>
                  </a:lnTo>
                  <a:close/>
                </a:path>
                <a:path w="1138554" h="1178560">
                  <a:moveTo>
                    <a:pt x="476275" y="400278"/>
                  </a:moveTo>
                  <a:lnTo>
                    <a:pt x="472401" y="397802"/>
                  </a:lnTo>
                  <a:lnTo>
                    <a:pt x="465709" y="393496"/>
                  </a:lnTo>
                  <a:lnTo>
                    <a:pt x="464324" y="396722"/>
                  </a:lnTo>
                  <a:lnTo>
                    <a:pt x="465378" y="398094"/>
                  </a:lnTo>
                  <a:lnTo>
                    <a:pt x="469912" y="400278"/>
                  </a:lnTo>
                  <a:lnTo>
                    <a:pt x="472274" y="402323"/>
                  </a:lnTo>
                  <a:lnTo>
                    <a:pt x="476275" y="400278"/>
                  </a:lnTo>
                  <a:close/>
                </a:path>
                <a:path w="1138554" h="1178560">
                  <a:moveTo>
                    <a:pt x="487502" y="305904"/>
                  </a:moveTo>
                  <a:lnTo>
                    <a:pt x="486968" y="304279"/>
                  </a:lnTo>
                  <a:lnTo>
                    <a:pt x="485343" y="303898"/>
                  </a:lnTo>
                  <a:lnTo>
                    <a:pt x="483743" y="303009"/>
                  </a:lnTo>
                  <a:lnTo>
                    <a:pt x="483374" y="304698"/>
                  </a:lnTo>
                  <a:lnTo>
                    <a:pt x="482638" y="306019"/>
                  </a:lnTo>
                  <a:lnTo>
                    <a:pt x="483336" y="307568"/>
                  </a:lnTo>
                  <a:lnTo>
                    <a:pt x="485267" y="308406"/>
                  </a:lnTo>
                  <a:lnTo>
                    <a:pt x="485825" y="308076"/>
                  </a:lnTo>
                  <a:lnTo>
                    <a:pt x="486651" y="307568"/>
                  </a:lnTo>
                  <a:lnTo>
                    <a:pt x="487502" y="305904"/>
                  </a:lnTo>
                  <a:close/>
                </a:path>
                <a:path w="1138554" h="1178560">
                  <a:moveTo>
                    <a:pt x="498436" y="242646"/>
                  </a:moveTo>
                  <a:lnTo>
                    <a:pt x="497205" y="241960"/>
                  </a:lnTo>
                  <a:lnTo>
                    <a:pt x="495947" y="241287"/>
                  </a:lnTo>
                  <a:lnTo>
                    <a:pt x="494703" y="240601"/>
                  </a:lnTo>
                  <a:lnTo>
                    <a:pt x="494436" y="241046"/>
                  </a:lnTo>
                  <a:lnTo>
                    <a:pt x="494157" y="241477"/>
                  </a:lnTo>
                  <a:lnTo>
                    <a:pt x="493877" y="241922"/>
                  </a:lnTo>
                  <a:lnTo>
                    <a:pt x="494550" y="243509"/>
                  </a:lnTo>
                  <a:lnTo>
                    <a:pt x="495554" y="244640"/>
                  </a:lnTo>
                  <a:lnTo>
                    <a:pt x="498436" y="242646"/>
                  </a:lnTo>
                  <a:close/>
                </a:path>
                <a:path w="1138554" h="1178560">
                  <a:moveTo>
                    <a:pt x="499452" y="216471"/>
                  </a:moveTo>
                  <a:lnTo>
                    <a:pt x="498106" y="213220"/>
                  </a:lnTo>
                  <a:lnTo>
                    <a:pt x="496201" y="212077"/>
                  </a:lnTo>
                  <a:lnTo>
                    <a:pt x="493014" y="213385"/>
                  </a:lnTo>
                  <a:lnTo>
                    <a:pt x="494652" y="215125"/>
                  </a:lnTo>
                  <a:lnTo>
                    <a:pt x="496074" y="217309"/>
                  </a:lnTo>
                  <a:lnTo>
                    <a:pt x="499452" y="216471"/>
                  </a:lnTo>
                  <a:close/>
                </a:path>
                <a:path w="1138554" h="1178560">
                  <a:moveTo>
                    <a:pt x="506945" y="1160437"/>
                  </a:moveTo>
                  <a:lnTo>
                    <a:pt x="506539" y="1157859"/>
                  </a:lnTo>
                  <a:lnTo>
                    <a:pt x="506450" y="1157389"/>
                  </a:lnTo>
                  <a:lnTo>
                    <a:pt x="505079" y="1156614"/>
                  </a:lnTo>
                  <a:lnTo>
                    <a:pt x="504532" y="1156779"/>
                  </a:lnTo>
                  <a:lnTo>
                    <a:pt x="502361" y="1157427"/>
                  </a:lnTo>
                  <a:lnTo>
                    <a:pt x="502208" y="1159040"/>
                  </a:lnTo>
                  <a:lnTo>
                    <a:pt x="503123" y="1161072"/>
                  </a:lnTo>
                  <a:lnTo>
                    <a:pt x="505434" y="1161224"/>
                  </a:lnTo>
                  <a:lnTo>
                    <a:pt x="506945" y="1160437"/>
                  </a:lnTo>
                  <a:close/>
                </a:path>
                <a:path w="1138554" h="1178560">
                  <a:moveTo>
                    <a:pt x="518680" y="501624"/>
                  </a:moveTo>
                  <a:lnTo>
                    <a:pt x="516547" y="499656"/>
                  </a:lnTo>
                  <a:lnTo>
                    <a:pt x="514883" y="499859"/>
                  </a:lnTo>
                  <a:lnTo>
                    <a:pt x="512432" y="502958"/>
                  </a:lnTo>
                  <a:lnTo>
                    <a:pt x="517055" y="501954"/>
                  </a:lnTo>
                  <a:lnTo>
                    <a:pt x="518680" y="501624"/>
                  </a:lnTo>
                  <a:close/>
                </a:path>
                <a:path w="1138554" h="1178560">
                  <a:moveTo>
                    <a:pt x="524141" y="1172743"/>
                  </a:moveTo>
                  <a:lnTo>
                    <a:pt x="523582" y="1172464"/>
                  </a:lnTo>
                  <a:lnTo>
                    <a:pt x="523011" y="1172197"/>
                  </a:lnTo>
                  <a:lnTo>
                    <a:pt x="522452" y="1171917"/>
                  </a:lnTo>
                  <a:lnTo>
                    <a:pt x="521373" y="1173480"/>
                  </a:lnTo>
                  <a:lnTo>
                    <a:pt x="518985" y="1174559"/>
                  </a:lnTo>
                  <a:lnTo>
                    <a:pt x="521195" y="1178458"/>
                  </a:lnTo>
                  <a:lnTo>
                    <a:pt x="522465" y="1175981"/>
                  </a:lnTo>
                  <a:lnTo>
                    <a:pt x="523316" y="1174369"/>
                  </a:lnTo>
                  <a:lnTo>
                    <a:pt x="524141" y="1172743"/>
                  </a:lnTo>
                  <a:close/>
                </a:path>
                <a:path w="1138554" h="1178560">
                  <a:moveTo>
                    <a:pt x="544118" y="700900"/>
                  </a:moveTo>
                  <a:lnTo>
                    <a:pt x="542683" y="697763"/>
                  </a:lnTo>
                  <a:lnTo>
                    <a:pt x="541909" y="700011"/>
                  </a:lnTo>
                  <a:lnTo>
                    <a:pt x="541350" y="701535"/>
                  </a:lnTo>
                  <a:lnTo>
                    <a:pt x="540804" y="703072"/>
                  </a:lnTo>
                  <a:lnTo>
                    <a:pt x="544118" y="700900"/>
                  </a:lnTo>
                  <a:close/>
                </a:path>
                <a:path w="1138554" h="1178560">
                  <a:moveTo>
                    <a:pt x="560057" y="450684"/>
                  </a:moveTo>
                  <a:lnTo>
                    <a:pt x="559282" y="448386"/>
                  </a:lnTo>
                  <a:lnTo>
                    <a:pt x="558139" y="444931"/>
                  </a:lnTo>
                  <a:lnTo>
                    <a:pt x="556577" y="447459"/>
                  </a:lnTo>
                  <a:lnTo>
                    <a:pt x="556006" y="449668"/>
                  </a:lnTo>
                  <a:lnTo>
                    <a:pt x="560057" y="450684"/>
                  </a:lnTo>
                  <a:close/>
                </a:path>
                <a:path w="1138554" h="1178560">
                  <a:moveTo>
                    <a:pt x="577951" y="463702"/>
                  </a:moveTo>
                  <a:lnTo>
                    <a:pt x="577875" y="462216"/>
                  </a:lnTo>
                  <a:lnTo>
                    <a:pt x="577761" y="460743"/>
                  </a:lnTo>
                  <a:lnTo>
                    <a:pt x="577646" y="459003"/>
                  </a:lnTo>
                  <a:lnTo>
                    <a:pt x="574154" y="460743"/>
                  </a:lnTo>
                  <a:lnTo>
                    <a:pt x="576084" y="462394"/>
                  </a:lnTo>
                  <a:lnTo>
                    <a:pt x="576859" y="463969"/>
                  </a:lnTo>
                  <a:lnTo>
                    <a:pt x="577100" y="464019"/>
                  </a:lnTo>
                  <a:lnTo>
                    <a:pt x="577316" y="464134"/>
                  </a:lnTo>
                  <a:lnTo>
                    <a:pt x="577672" y="464045"/>
                  </a:lnTo>
                  <a:lnTo>
                    <a:pt x="577951" y="463842"/>
                  </a:lnTo>
                  <a:lnTo>
                    <a:pt x="577951" y="463702"/>
                  </a:lnTo>
                  <a:close/>
                </a:path>
                <a:path w="1138554" h="1178560">
                  <a:moveTo>
                    <a:pt x="606666" y="994016"/>
                  </a:moveTo>
                  <a:lnTo>
                    <a:pt x="596798" y="994829"/>
                  </a:lnTo>
                  <a:lnTo>
                    <a:pt x="600113" y="996772"/>
                  </a:lnTo>
                  <a:lnTo>
                    <a:pt x="604621" y="999350"/>
                  </a:lnTo>
                  <a:lnTo>
                    <a:pt x="606666" y="994016"/>
                  </a:lnTo>
                  <a:close/>
                </a:path>
                <a:path w="1138554" h="1178560">
                  <a:moveTo>
                    <a:pt x="611822" y="503529"/>
                  </a:moveTo>
                  <a:lnTo>
                    <a:pt x="611784" y="502462"/>
                  </a:lnTo>
                  <a:lnTo>
                    <a:pt x="611784" y="502132"/>
                  </a:lnTo>
                  <a:lnTo>
                    <a:pt x="609917" y="501408"/>
                  </a:lnTo>
                  <a:lnTo>
                    <a:pt x="606945" y="502475"/>
                  </a:lnTo>
                  <a:lnTo>
                    <a:pt x="604799" y="503656"/>
                  </a:lnTo>
                  <a:lnTo>
                    <a:pt x="601941" y="505040"/>
                  </a:lnTo>
                  <a:lnTo>
                    <a:pt x="605663" y="507530"/>
                  </a:lnTo>
                  <a:lnTo>
                    <a:pt x="608393" y="506831"/>
                  </a:lnTo>
                  <a:lnTo>
                    <a:pt x="611568" y="505269"/>
                  </a:lnTo>
                  <a:lnTo>
                    <a:pt x="611822" y="503529"/>
                  </a:lnTo>
                  <a:close/>
                </a:path>
                <a:path w="1138554" h="1178560">
                  <a:moveTo>
                    <a:pt x="612686" y="371703"/>
                  </a:moveTo>
                  <a:lnTo>
                    <a:pt x="609854" y="368363"/>
                  </a:lnTo>
                  <a:lnTo>
                    <a:pt x="608355" y="373748"/>
                  </a:lnTo>
                  <a:lnTo>
                    <a:pt x="612686" y="371703"/>
                  </a:lnTo>
                  <a:close/>
                </a:path>
                <a:path w="1138554" h="1178560">
                  <a:moveTo>
                    <a:pt x="613194" y="951153"/>
                  </a:moveTo>
                  <a:lnTo>
                    <a:pt x="611720" y="949452"/>
                  </a:lnTo>
                  <a:lnTo>
                    <a:pt x="610298" y="948867"/>
                  </a:lnTo>
                  <a:lnTo>
                    <a:pt x="608736" y="951077"/>
                  </a:lnTo>
                  <a:lnTo>
                    <a:pt x="609714" y="952385"/>
                  </a:lnTo>
                  <a:lnTo>
                    <a:pt x="610552" y="953922"/>
                  </a:lnTo>
                  <a:lnTo>
                    <a:pt x="612940" y="952296"/>
                  </a:lnTo>
                  <a:lnTo>
                    <a:pt x="613194" y="951153"/>
                  </a:lnTo>
                  <a:close/>
                </a:path>
                <a:path w="1138554" h="1178560">
                  <a:moveTo>
                    <a:pt x="636143" y="238709"/>
                  </a:moveTo>
                  <a:lnTo>
                    <a:pt x="632345" y="233972"/>
                  </a:lnTo>
                  <a:lnTo>
                    <a:pt x="630910" y="240296"/>
                  </a:lnTo>
                  <a:lnTo>
                    <a:pt x="636054" y="239026"/>
                  </a:lnTo>
                  <a:lnTo>
                    <a:pt x="636143" y="238709"/>
                  </a:lnTo>
                  <a:close/>
                </a:path>
                <a:path w="1138554" h="1178560">
                  <a:moveTo>
                    <a:pt x="637133" y="846442"/>
                  </a:moveTo>
                  <a:lnTo>
                    <a:pt x="636270" y="842619"/>
                  </a:lnTo>
                  <a:lnTo>
                    <a:pt x="636587" y="838339"/>
                  </a:lnTo>
                  <a:lnTo>
                    <a:pt x="632650" y="835050"/>
                  </a:lnTo>
                  <a:lnTo>
                    <a:pt x="632028" y="840143"/>
                  </a:lnTo>
                  <a:lnTo>
                    <a:pt x="634022" y="843508"/>
                  </a:lnTo>
                  <a:lnTo>
                    <a:pt x="637133" y="846442"/>
                  </a:lnTo>
                  <a:close/>
                </a:path>
                <a:path w="1138554" h="1178560">
                  <a:moveTo>
                    <a:pt x="643648" y="12"/>
                  </a:moveTo>
                  <a:lnTo>
                    <a:pt x="639787" y="0"/>
                  </a:lnTo>
                  <a:lnTo>
                    <a:pt x="638340" y="863"/>
                  </a:lnTo>
                  <a:lnTo>
                    <a:pt x="639483" y="3810"/>
                  </a:lnTo>
                  <a:lnTo>
                    <a:pt x="639648" y="4254"/>
                  </a:lnTo>
                  <a:lnTo>
                    <a:pt x="640473" y="4470"/>
                  </a:lnTo>
                  <a:lnTo>
                    <a:pt x="641324" y="5016"/>
                  </a:lnTo>
                  <a:lnTo>
                    <a:pt x="642594" y="2298"/>
                  </a:lnTo>
                  <a:lnTo>
                    <a:pt x="643648" y="12"/>
                  </a:lnTo>
                  <a:close/>
                </a:path>
                <a:path w="1138554" h="1178560">
                  <a:moveTo>
                    <a:pt x="656767" y="108318"/>
                  </a:moveTo>
                  <a:lnTo>
                    <a:pt x="655015" y="108610"/>
                  </a:lnTo>
                  <a:lnTo>
                    <a:pt x="653783" y="108762"/>
                  </a:lnTo>
                  <a:lnTo>
                    <a:pt x="651344" y="109321"/>
                  </a:lnTo>
                  <a:lnTo>
                    <a:pt x="650113" y="109689"/>
                  </a:lnTo>
                  <a:lnTo>
                    <a:pt x="648881" y="110020"/>
                  </a:lnTo>
                  <a:lnTo>
                    <a:pt x="649312" y="111531"/>
                  </a:lnTo>
                  <a:lnTo>
                    <a:pt x="651510" y="110121"/>
                  </a:lnTo>
                  <a:lnTo>
                    <a:pt x="654824" y="113360"/>
                  </a:lnTo>
                  <a:lnTo>
                    <a:pt x="656767" y="108318"/>
                  </a:lnTo>
                  <a:close/>
                </a:path>
                <a:path w="1138554" h="1178560">
                  <a:moveTo>
                    <a:pt x="668070" y="1104925"/>
                  </a:moveTo>
                  <a:lnTo>
                    <a:pt x="667169" y="1100340"/>
                  </a:lnTo>
                  <a:lnTo>
                    <a:pt x="661479" y="1096314"/>
                  </a:lnTo>
                  <a:lnTo>
                    <a:pt x="661314" y="1102487"/>
                  </a:lnTo>
                  <a:lnTo>
                    <a:pt x="662063" y="1107198"/>
                  </a:lnTo>
                  <a:lnTo>
                    <a:pt x="667397" y="1111008"/>
                  </a:lnTo>
                  <a:lnTo>
                    <a:pt x="668070" y="1104925"/>
                  </a:lnTo>
                  <a:close/>
                </a:path>
                <a:path w="1138554" h="1178560">
                  <a:moveTo>
                    <a:pt x="672490" y="1079741"/>
                  </a:moveTo>
                  <a:lnTo>
                    <a:pt x="670902" y="1079385"/>
                  </a:lnTo>
                  <a:lnTo>
                    <a:pt x="669772" y="1078763"/>
                  </a:lnTo>
                  <a:lnTo>
                    <a:pt x="668324" y="1079411"/>
                  </a:lnTo>
                  <a:lnTo>
                    <a:pt x="667994" y="1080655"/>
                  </a:lnTo>
                  <a:lnTo>
                    <a:pt x="667486" y="1081506"/>
                  </a:lnTo>
                  <a:lnTo>
                    <a:pt x="668528" y="1081938"/>
                  </a:lnTo>
                  <a:lnTo>
                    <a:pt x="669620" y="1082725"/>
                  </a:lnTo>
                  <a:lnTo>
                    <a:pt x="671195" y="1082598"/>
                  </a:lnTo>
                  <a:lnTo>
                    <a:pt x="671639" y="1081100"/>
                  </a:lnTo>
                  <a:lnTo>
                    <a:pt x="672490" y="1079741"/>
                  </a:lnTo>
                  <a:close/>
                </a:path>
                <a:path w="1138554" h="1178560">
                  <a:moveTo>
                    <a:pt x="672579" y="505053"/>
                  </a:moveTo>
                  <a:lnTo>
                    <a:pt x="670026" y="500583"/>
                  </a:lnTo>
                  <a:lnTo>
                    <a:pt x="665556" y="500583"/>
                  </a:lnTo>
                  <a:lnTo>
                    <a:pt x="661085" y="498919"/>
                  </a:lnTo>
                  <a:lnTo>
                    <a:pt x="662051" y="501840"/>
                  </a:lnTo>
                  <a:lnTo>
                    <a:pt x="662533" y="503923"/>
                  </a:lnTo>
                  <a:lnTo>
                    <a:pt x="664146" y="507136"/>
                  </a:lnTo>
                  <a:lnTo>
                    <a:pt x="665416" y="509181"/>
                  </a:lnTo>
                  <a:lnTo>
                    <a:pt x="668515" y="509244"/>
                  </a:lnTo>
                  <a:lnTo>
                    <a:pt x="669036" y="507365"/>
                  </a:lnTo>
                  <a:lnTo>
                    <a:pt x="668477" y="504964"/>
                  </a:lnTo>
                  <a:lnTo>
                    <a:pt x="669163" y="504431"/>
                  </a:lnTo>
                  <a:lnTo>
                    <a:pt x="669391" y="504139"/>
                  </a:lnTo>
                  <a:lnTo>
                    <a:pt x="670623" y="504469"/>
                  </a:lnTo>
                  <a:lnTo>
                    <a:pt x="672579" y="505053"/>
                  </a:lnTo>
                  <a:close/>
                </a:path>
                <a:path w="1138554" h="1178560">
                  <a:moveTo>
                    <a:pt x="711809" y="755459"/>
                  </a:moveTo>
                  <a:lnTo>
                    <a:pt x="710222" y="753732"/>
                  </a:lnTo>
                  <a:lnTo>
                    <a:pt x="708240" y="752068"/>
                  </a:lnTo>
                  <a:lnTo>
                    <a:pt x="705485" y="755472"/>
                  </a:lnTo>
                  <a:lnTo>
                    <a:pt x="710615" y="758431"/>
                  </a:lnTo>
                  <a:lnTo>
                    <a:pt x="711809" y="755459"/>
                  </a:lnTo>
                  <a:close/>
                </a:path>
                <a:path w="1138554" h="1178560">
                  <a:moveTo>
                    <a:pt x="744880" y="767638"/>
                  </a:moveTo>
                  <a:lnTo>
                    <a:pt x="744601" y="767207"/>
                  </a:lnTo>
                  <a:lnTo>
                    <a:pt x="743292" y="765098"/>
                  </a:lnTo>
                  <a:lnTo>
                    <a:pt x="741807" y="766025"/>
                  </a:lnTo>
                  <a:lnTo>
                    <a:pt x="739305" y="767753"/>
                  </a:lnTo>
                  <a:lnTo>
                    <a:pt x="743089" y="768692"/>
                  </a:lnTo>
                  <a:lnTo>
                    <a:pt x="744562" y="769048"/>
                  </a:lnTo>
                  <a:lnTo>
                    <a:pt x="744588" y="768426"/>
                  </a:lnTo>
                  <a:lnTo>
                    <a:pt x="744880" y="767638"/>
                  </a:lnTo>
                  <a:close/>
                </a:path>
                <a:path w="1138554" h="1178560">
                  <a:moveTo>
                    <a:pt x="749287" y="450164"/>
                  </a:moveTo>
                  <a:lnTo>
                    <a:pt x="746201" y="446786"/>
                  </a:lnTo>
                  <a:lnTo>
                    <a:pt x="744855" y="445338"/>
                  </a:lnTo>
                  <a:lnTo>
                    <a:pt x="743673" y="448157"/>
                  </a:lnTo>
                  <a:lnTo>
                    <a:pt x="742937" y="449986"/>
                  </a:lnTo>
                  <a:lnTo>
                    <a:pt x="749287" y="450164"/>
                  </a:lnTo>
                  <a:close/>
                </a:path>
                <a:path w="1138554" h="1178560">
                  <a:moveTo>
                    <a:pt x="763117" y="948956"/>
                  </a:moveTo>
                  <a:lnTo>
                    <a:pt x="763079" y="948143"/>
                  </a:lnTo>
                  <a:lnTo>
                    <a:pt x="763041" y="947318"/>
                  </a:lnTo>
                  <a:lnTo>
                    <a:pt x="763016" y="946505"/>
                  </a:lnTo>
                  <a:lnTo>
                    <a:pt x="761568" y="946492"/>
                  </a:lnTo>
                  <a:lnTo>
                    <a:pt x="760107" y="946467"/>
                  </a:lnTo>
                  <a:lnTo>
                    <a:pt x="758659" y="946454"/>
                  </a:lnTo>
                  <a:lnTo>
                    <a:pt x="758698" y="947445"/>
                  </a:lnTo>
                  <a:lnTo>
                    <a:pt x="758736" y="948461"/>
                  </a:lnTo>
                  <a:lnTo>
                    <a:pt x="758786" y="949464"/>
                  </a:lnTo>
                  <a:lnTo>
                    <a:pt x="763117" y="948956"/>
                  </a:lnTo>
                  <a:close/>
                </a:path>
                <a:path w="1138554" h="1178560">
                  <a:moveTo>
                    <a:pt x="779856" y="827290"/>
                  </a:moveTo>
                  <a:lnTo>
                    <a:pt x="777214" y="819416"/>
                  </a:lnTo>
                  <a:lnTo>
                    <a:pt x="775525" y="824014"/>
                  </a:lnTo>
                  <a:lnTo>
                    <a:pt x="774623" y="826414"/>
                  </a:lnTo>
                  <a:lnTo>
                    <a:pt x="779856" y="827290"/>
                  </a:lnTo>
                  <a:close/>
                </a:path>
                <a:path w="1138554" h="1178560">
                  <a:moveTo>
                    <a:pt x="790752" y="1158468"/>
                  </a:moveTo>
                  <a:lnTo>
                    <a:pt x="789851" y="1158113"/>
                  </a:lnTo>
                  <a:lnTo>
                    <a:pt x="788860" y="1157300"/>
                  </a:lnTo>
                  <a:lnTo>
                    <a:pt x="786790" y="1157846"/>
                  </a:lnTo>
                  <a:lnTo>
                    <a:pt x="786765" y="1154582"/>
                  </a:lnTo>
                  <a:lnTo>
                    <a:pt x="789330" y="1152334"/>
                  </a:lnTo>
                  <a:lnTo>
                    <a:pt x="786168" y="1148918"/>
                  </a:lnTo>
                  <a:lnTo>
                    <a:pt x="783780" y="1145870"/>
                  </a:lnTo>
                  <a:lnTo>
                    <a:pt x="779208" y="1147978"/>
                  </a:lnTo>
                  <a:lnTo>
                    <a:pt x="778764" y="1152017"/>
                  </a:lnTo>
                  <a:lnTo>
                    <a:pt x="781532" y="1153147"/>
                  </a:lnTo>
                  <a:lnTo>
                    <a:pt x="784428" y="1154125"/>
                  </a:lnTo>
                  <a:lnTo>
                    <a:pt x="781697" y="1157617"/>
                  </a:lnTo>
                  <a:lnTo>
                    <a:pt x="785520" y="1158684"/>
                  </a:lnTo>
                  <a:lnTo>
                    <a:pt x="784136" y="1161262"/>
                  </a:lnTo>
                  <a:lnTo>
                    <a:pt x="785126" y="1163434"/>
                  </a:lnTo>
                  <a:lnTo>
                    <a:pt x="785888" y="1163561"/>
                  </a:lnTo>
                  <a:lnTo>
                    <a:pt x="787704" y="1164247"/>
                  </a:lnTo>
                  <a:lnTo>
                    <a:pt x="789165" y="1162253"/>
                  </a:lnTo>
                  <a:lnTo>
                    <a:pt x="789863" y="1160297"/>
                  </a:lnTo>
                  <a:lnTo>
                    <a:pt x="790752" y="1158468"/>
                  </a:lnTo>
                  <a:close/>
                </a:path>
                <a:path w="1138554" h="1178560">
                  <a:moveTo>
                    <a:pt x="814971" y="521309"/>
                  </a:moveTo>
                  <a:lnTo>
                    <a:pt x="812876" y="522465"/>
                  </a:lnTo>
                  <a:lnTo>
                    <a:pt x="808215" y="525030"/>
                  </a:lnTo>
                  <a:lnTo>
                    <a:pt x="814260" y="527151"/>
                  </a:lnTo>
                  <a:lnTo>
                    <a:pt x="814857" y="526745"/>
                  </a:lnTo>
                  <a:lnTo>
                    <a:pt x="814971" y="521309"/>
                  </a:lnTo>
                  <a:close/>
                </a:path>
                <a:path w="1138554" h="1178560">
                  <a:moveTo>
                    <a:pt x="815911" y="25361"/>
                  </a:moveTo>
                  <a:lnTo>
                    <a:pt x="815619" y="25095"/>
                  </a:lnTo>
                  <a:lnTo>
                    <a:pt x="815009" y="24574"/>
                  </a:lnTo>
                  <a:lnTo>
                    <a:pt x="813854" y="25704"/>
                  </a:lnTo>
                  <a:lnTo>
                    <a:pt x="811580" y="27978"/>
                  </a:lnTo>
                  <a:lnTo>
                    <a:pt x="812114" y="28422"/>
                  </a:lnTo>
                  <a:lnTo>
                    <a:pt x="813181" y="29286"/>
                  </a:lnTo>
                  <a:lnTo>
                    <a:pt x="814120" y="27978"/>
                  </a:lnTo>
                  <a:lnTo>
                    <a:pt x="815911" y="25361"/>
                  </a:lnTo>
                  <a:close/>
                </a:path>
                <a:path w="1138554" h="1178560">
                  <a:moveTo>
                    <a:pt x="835202" y="1005497"/>
                  </a:moveTo>
                  <a:lnTo>
                    <a:pt x="831049" y="1003681"/>
                  </a:lnTo>
                  <a:lnTo>
                    <a:pt x="826973" y="1004252"/>
                  </a:lnTo>
                  <a:lnTo>
                    <a:pt x="822896" y="1005268"/>
                  </a:lnTo>
                  <a:lnTo>
                    <a:pt x="830656" y="1008507"/>
                  </a:lnTo>
                  <a:lnTo>
                    <a:pt x="832281" y="1008481"/>
                  </a:lnTo>
                  <a:lnTo>
                    <a:pt x="835202" y="1005497"/>
                  </a:lnTo>
                  <a:close/>
                </a:path>
                <a:path w="1138554" h="1178560">
                  <a:moveTo>
                    <a:pt x="859802" y="444550"/>
                  </a:moveTo>
                  <a:lnTo>
                    <a:pt x="859726" y="443560"/>
                  </a:lnTo>
                  <a:lnTo>
                    <a:pt x="859726" y="443052"/>
                  </a:lnTo>
                  <a:lnTo>
                    <a:pt x="858088" y="442518"/>
                  </a:lnTo>
                  <a:lnTo>
                    <a:pt x="856449" y="441617"/>
                  </a:lnTo>
                  <a:lnTo>
                    <a:pt x="853732" y="441617"/>
                  </a:lnTo>
                  <a:lnTo>
                    <a:pt x="852665" y="442887"/>
                  </a:lnTo>
                  <a:lnTo>
                    <a:pt x="851560" y="443598"/>
                  </a:lnTo>
                  <a:lnTo>
                    <a:pt x="852551" y="444512"/>
                  </a:lnTo>
                  <a:lnTo>
                    <a:pt x="853554" y="446151"/>
                  </a:lnTo>
                  <a:lnTo>
                    <a:pt x="856310" y="446151"/>
                  </a:lnTo>
                  <a:lnTo>
                    <a:pt x="858050" y="445147"/>
                  </a:lnTo>
                  <a:lnTo>
                    <a:pt x="859802" y="444550"/>
                  </a:lnTo>
                  <a:close/>
                </a:path>
                <a:path w="1138554" h="1178560">
                  <a:moveTo>
                    <a:pt x="867270" y="767067"/>
                  </a:moveTo>
                  <a:lnTo>
                    <a:pt x="859955" y="767448"/>
                  </a:lnTo>
                  <a:lnTo>
                    <a:pt x="859790" y="767638"/>
                  </a:lnTo>
                  <a:lnTo>
                    <a:pt x="860717" y="773607"/>
                  </a:lnTo>
                  <a:lnTo>
                    <a:pt x="865644" y="774103"/>
                  </a:lnTo>
                  <a:lnTo>
                    <a:pt x="865403" y="769912"/>
                  </a:lnTo>
                  <a:lnTo>
                    <a:pt x="867270" y="767067"/>
                  </a:lnTo>
                  <a:close/>
                </a:path>
                <a:path w="1138554" h="1178560">
                  <a:moveTo>
                    <a:pt x="895477" y="387502"/>
                  </a:moveTo>
                  <a:lnTo>
                    <a:pt x="895057" y="385838"/>
                  </a:lnTo>
                  <a:lnTo>
                    <a:pt x="893851" y="386054"/>
                  </a:lnTo>
                  <a:lnTo>
                    <a:pt x="892695" y="386270"/>
                  </a:lnTo>
                  <a:lnTo>
                    <a:pt x="891476" y="386486"/>
                  </a:lnTo>
                  <a:lnTo>
                    <a:pt x="891705" y="387197"/>
                  </a:lnTo>
                  <a:lnTo>
                    <a:pt x="891933" y="387908"/>
                  </a:lnTo>
                  <a:lnTo>
                    <a:pt x="892136" y="388632"/>
                  </a:lnTo>
                  <a:lnTo>
                    <a:pt x="893254" y="388251"/>
                  </a:lnTo>
                  <a:lnTo>
                    <a:pt x="895477" y="387502"/>
                  </a:lnTo>
                  <a:close/>
                </a:path>
                <a:path w="1138554" h="1178560">
                  <a:moveTo>
                    <a:pt x="906741" y="790562"/>
                  </a:moveTo>
                  <a:lnTo>
                    <a:pt x="904925" y="789241"/>
                  </a:lnTo>
                  <a:lnTo>
                    <a:pt x="902233" y="787565"/>
                  </a:lnTo>
                  <a:lnTo>
                    <a:pt x="901242" y="790905"/>
                  </a:lnTo>
                  <a:lnTo>
                    <a:pt x="902373" y="792518"/>
                  </a:lnTo>
                  <a:lnTo>
                    <a:pt x="905141" y="793838"/>
                  </a:lnTo>
                  <a:lnTo>
                    <a:pt x="906741" y="790562"/>
                  </a:lnTo>
                  <a:close/>
                </a:path>
                <a:path w="1138554" h="1178560">
                  <a:moveTo>
                    <a:pt x="933742" y="841768"/>
                  </a:moveTo>
                  <a:lnTo>
                    <a:pt x="930402" y="831837"/>
                  </a:lnTo>
                  <a:lnTo>
                    <a:pt x="924115" y="836980"/>
                  </a:lnTo>
                  <a:lnTo>
                    <a:pt x="928814" y="843127"/>
                  </a:lnTo>
                  <a:lnTo>
                    <a:pt x="929081" y="843254"/>
                  </a:lnTo>
                  <a:lnTo>
                    <a:pt x="933742" y="841768"/>
                  </a:lnTo>
                  <a:close/>
                </a:path>
                <a:path w="1138554" h="1178560">
                  <a:moveTo>
                    <a:pt x="935304" y="476681"/>
                  </a:moveTo>
                  <a:lnTo>
                    <a:pt x="934173" y="474954"/>
                  </a:lnTo>
                  <a:lnTo>
                    <a:pt x="930833" y="476199"/>
                  </a:lnTo>
                  <a:lnTo>
                    <a:pt x="926998" y="476694"/>
                  </a:lnTo>
                  <a:lnTo>
                    <a:pt x="926299" y="482066"/>
                  </a:lnTo>
                  <a:lnTo>
                    <a:pt x="935304" y="476681"/>
                  </a:lnTo>
                  <a:close/>
                </a:path>
                <a:path w="1138554" h="1178560">
                  <a:moveTo>
                    <a:pt x="935355" y="155778"/>
                  </a:moveTo>
                  <a:lnTo>
                    <a:pt x="932688" y="152069"/>
                  </a:lnTo>
                  <a:lnTo>
                    <a:pt x="931075" y="151472"/>
                  </a:lnTo>
                  <a:lnTo>
                    <a:pt x="929373" y="151333"/>
                  </a:lnTo>
                  <a:lnTo>
                    <a:pt x="928395" y="153263"/>
                  </a:lnTo>
                  <a:lnTo>
                    <a:pt x="928357" y="154343"/>
                  </a:lnTo>
                  <a:lnTo>
                    <a:pt x="928243" y="155943"/>
                  </a:lnTo>
                  <a:lnTo>
                    <a:pt x="928738" y="157607"/>
                  </a:lnTo>
                  <a:lnTo>
                    <a:pt x="929055" y="159740"/>
                  </a:lnTo>
                  <a:lnTo>
                    <a:pt x="934021" y="157975"/>
                  </a:lnTo>
                  <a:lnTo>
                    <a:pt x="935355" y="155778"/>
                  </a:lnTo>
                  <a:close/>
                </a:path>
                <a:path w="1138554" h="1178560">
                  <a:moveTo>
                    <a:pt x="994854" y="275285"/>
                  </a:moveTo>
                  <a:lnTo>
                    <a:pt x="992949" y="273558"/>
                  </a:lnTo>
                  <a:lnTo>
                    <a:pt x="988656" y="273558"/>
                  </a:lnTo>
                  <a:lnTo>
                    <a:pt x="990053" y="275653"/>
                  </a:lnTo>
                  <a:lnTo>
                    <a:pt x="991400" y="277749"/>
                  </a:lnTo>
                  <a:lnTo>
                    <a:pt x="992784" y="279844"/>
                  </a:lnTo>
                  <a:lnTo>
                    <a:pt x="993343" y="279488"/>
                  </a:lnTo>
                  <a:lnTo>
                    <a:pt x="993927" y="279133"/>
                  </a:lnTo>
                  <a:lnTo>
                    <a:pt x="994486" y="278777"/>
                  </a:lnTo>
                  <a:lnTo>
                    <a:pt x="994854" y="275285"/>
                  </a:lnTo>
                  <a:close/>
                </a:path>
                <a:path w="1138554" h="1178560">
                  <a:moveTo>
                    <a:pt x="1012278" y="824496"/>
                  </a:moveTo>
                  <a:lnTo>
                    <a:pt x="1011529" y="823874"/>
                  </a:lnTo>
                  <a:lnTo>
                    <a:pt x="1010666" y="822642"/>
                  </a:lnTo>
                  <a:lnTo>
                    <a:pt x="1010043" y="822769"/>
                  </a:lnTo>
                  <a:lnTo>
                    <a:pt x="1007783" y="823125"/>
                  </a:lnTo>
                  <a:lnTo>
                    <a:pt x="1007122" y="824763"/>
                  </a:lnTo>
                  <a:lnTo>
                    <a:pt x="1008087" y="828840"/>
                  </a:lnTo>
                  <a:lnTo>
                    <a:pt x="1012278" y="824496"/>
                  </a:lnTo>
                  <a:close/>
                </a:path>
                <a:path w="1138554" h="1178560">
                  <a:moveTo>
                    <a:pt x="1071537" y="922451"/>
                  </a:moveTo>
                  <a:lnTo>
                    <a:pt x="1071486" y="920813"/>
                  </a:lnTo>
                  <a:lnTo>
                    <a:pt x="1071397" y="917511"/>
                  </a:lnTo>
                  <a:lnTo>
                    <a:pt x="1070584" y="917600"/>
                  </a:lnTo>
                  <a:lnTo>
                    <a:pt x="1068984" y="917740"/>
                  </a:lnTo>
                  <a:lnTo>
                    <a:pt x="1069225" y="919353"/>
                  </a:lnTo>
                  <a:lnTo>
                    <a:pt x="1069454" y="920965"/>
                  </a:lnTo>
                  <a:lnTo>
                    <a:pt x="1069733" y="922566"/>
                  </a:lnTo>
                  <a:lnTo>
                    <a:pt x="1070317" y="922528"/>
                  </a:lnTo>
                  <a:lnTo>
                    <a:pt x="1070927" y="922489"/>
                  </a:lnTo>
                  <a:lnTo>
                    <a:pt x="1071537" y="922451"/>
                  </a:lnTo>
                  <a:close/>
                </a:path>
                <a:path w="1138554" h="1178560">
                  <a:moveTo>
                    <a:pt x="1138085" y="734606"/>
                  </a:moveTo>
                  <a:lnTo>
                    <a:pt x="1137107" y="733615"/>
                  </a:lnTo>
                  <a:lnTo>
                    <a:pt x="1136116" y="731837"/>
                  </a:lnTo>
                  <a:lnTo>
                    <a:pt x="1135126" y="731812"/>
                  </a:lnTo>
                  <a:lnTo>
                    <a:pt x="1133297" y="731812"/>
                  </a:lnTo>
                  <a:lnTo>
                    <a:pt x="1131468" y="732878"/>
                  </a:lnTo>
                  <a:lnTo>
                    <a:pt x="1129665" y="733475"/>
                  </a:lnTo>
                  <a:lnTo>
                    <a:pt x="1129309" y="735063"/>
                  </a:lnTo>
                  <a:lnTo>
                    <a:pt x="1131214" y="735723"/>
                  </a:lnTo>
                  <a:lnTo>
                    <a:pt x="1133094" y="736752"/>
                  </a:lnTo>
                  <a:lnTo>
                    <a:pt x="1135062" y="736904"/>
                  </a:lnTo>
                  <a:lnTo>
                    <a:pt x="1135989" y="736993"/>
                  </a:lnTo>
                  <a:lnTo>
                    <a:pt x="1137056" y="735431"/>
                  </a:lnTo>
                  <a:lnTo>
                    <a:pt x="1138085" y="73460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15">
              <a:extLst>
                <a:ext uri="{FF2B5EF4-FFF2-40B4-BE49-F238E27FC236}">
                  <a16:creationId xmlns:a16="http://schemas.microsoft.com/office/drawing/2014/main" id="{FCCF87DC-8A2F-E4B2-A2F8-F397D59C7FD3}"/>
                </a:ext>
              </a:extLst>
            </p:cNvPr>
            <p:cNvSpPr/>
            <p:nvPr/>
          </p:nvSpPr>
          <p:spPr>
            <a:xfrm>
              <a:off x="3562364" y="2271800"/>
              <a:ext cx="928645" cy="785926"/>
            </a:xfrm>
            <a:custGeom>
              <a:avLst/>
              <a:gdLst/>
              <a:ahLst/>
              <a:cxnLst/>
              <a:rect l="l" t="t" r="r" b="b"/>
              <a:pathLst>
                <a:path w="1193800" h="1149350">
                  <a:moveTo>
                    <a:pt x="5168" y="719836"/>
                  </a:moveTo>
                  <a:lnTo>
                    <a:pt x="5118" y="719340"/>
                  </a:lnTo>
                  <a:lnTo>
                    <a:pt x="5041" y="718324"/>
                  </a:lnTo>
                  <a:lnTo>
                    <a:pt x="3340" y="717842"/>
                  </a:lnTo>
                  <a:lnTo>
                    <a:pt x="1587" y="717296"/>
                  </a:lnTo>
                  <a:lnTo>
                    <a:pt x="0" y="720648"/>
                  </a:lnTo>
                  <a:lnTo>
                    <a:pt x="2311" y="720280"/>
                  </a:lnTo>
                  <a:lnTo>
                    <a:pt x="3733" y="720064"/>
                  </a:lnTo>
                  <a:lnTo>
                    <a:pt x="5168" y="719836"/>
                  </a:lnTo>
                  <a:close/>
                </a:path>
                <a:path w="1193800" h="1149350">
                  <a:moveTo>
                    <a:pt x="55156" y="355015"/>
                  </a:moveTo>
                  <a:lnTo>
                    <a:pt x="54724" y="354660"/>
                  </a:lnTo>
                  <a:lnTo>
                    <a:pt x="54305" y="354291"/>
                  </a:lnTo>
                  <a:lnTo>
                    <a:pt x="53886" y="353949"/>
                  </a:lnTo>
                  <a:lnTo>
                    <a:pt x="52946" y="353834"/>
                  </a:lnTo>
                  <a:lnTo>
                    <a:pt x="51968" y="353479"/>
                  </a:lnTo>
                  <a:lnTo>
                    <a:pt x="51130" y="353707"/>
                  </a:lnTo>
                  <a:lnTo>
                    <a:pt x="50736" y="353822"/>
                  </a:lnTo>
                  <a:lnTo>
                    <a:pt x="50634" y="355041"/>
                  </a:lnTo>
                  <a:lnTo>
                    <a:pt x="50431" y="355752"/>
                  </a:lnTo>
                  <a:lnTo>
                    <a:pt x="51333" y="355993"/>
                  </a:lnTo>
                  <a:lnTo>
                    <a:pt x="52285" y="356514"/>
                  </a:lnTo>
                  <a:lnTo>
                    <a:pt x="53174" y="356400"/>
                  </a:lnTo>
                  <a:lnTo>
                    <a:pt x="53860" y="356336"/>
                  </a:lnTo>
                  <a:lnTo>
                    <a:pt x="54495" y="355498"/>
                  </a:lnTo>
                  <a:lnTo>
                    <a:pt x="55156" y="355015"/>
                  </a:lnTo>
                  <a:close/>
                </a:path>
                <a:path w="1193800" h="1149350">
                  <a:moveTo>
                    <a:pt x="99402" y="543572"/>
                  </a:moveTo>
                  <a:lnTo>
                    <a:pt x="95148" y="541185"/>
                  </a:lnTo>
                  <a:lnTo>
                    <a:pt x="94856" y="541782"/>
                  </a:lnTo>
                  <a:lnTo>
                    <a:pt x="94297" y="543001"/>
                  </a:lnTo>
                  <a:lnTo>
                    <a:pt x="95694" y="543585"/>
                  </a:lnTo>
                  <a:lnTo>
                    <a:pt x="97078" y="544195"/>
                  </a:lnTo>
                  <a:lnTo>
                    <a:pt x="98602" y="544741"/>
                  </a:lnTo>
                  <a:lnTo>
                    <a:pt x="98920" y="544169"/>
                  </a:lnTo>
                  <a:lnTo>
                    <a:pt x="99402" y="543572"/>
                  </a:lnTo>
                  <a:close/>
                </a:path>
                <a:path w="1193800" h="1149350">
                  <a:moveTo>
                    <a:pt x="121742" y="665467"/>
                  </a:moveTo>
                  <a:lnTo>
                    <a:pt x="121488" y="664311"/>
                  </a:lnTo>
                  <a:lnTo>
                    <a:pt x="121335" y="663740"/>
                  </a:lnTo>
                  <a:lnTo>
                    <a:pt x="117208" y="664629"/>
                  </a:lnTo>
                  <a:lnTo>
                    <a:pt x="117335" y="665213"/>
                  </a:lnTo>
                  <a:lnTo>
                    <a:pt x="117462" y="665784"/>
                  </a:lnTo>
                  <a:lnTo>
                    <a:pt x="117614" y="666356"/>
                  </a:lnTo>
                  <a:lnTo>
                    <a:pt x="118999" y="666064"/>
                  </a:lnTo>
                  <a:lnTo>
                    <a:pt x="120357" y="665759"/>
                  </a:lnTo>
                  <a:lnTo>
                    <a:pt x="121742" y="665467"/>
                  </a:lnTo>
                  <a:close/>
                </a:path>
                <a:path w="1193800" h="1149350">
                  <a:moveTo>
                    <a:pt x="141528" y="559079"/>
                  </a:moveTo>
                  <a:lnTo>
                    <a:pt x="141008" y="556425"/>
                  </a:lnTo>
                  <a:lnTo>
                    <a:pt x="139903" y="557923"/>
                  </a:lnTo>
                  <a:lnTo>
                    <a:pt x="137642" y="560870"/>
                  </a:lnTo>
                  <a:lnTo>
                    <a:pt x="140373" y="560539"/>
                  </a:lnTo>
                  <a:lnTo>
                    <a:pt x="141528" y="559079"/>
                  </a:lnTo>
                  <a:close/>
                </a:path>
                <a:path w="1193800" h="1149350">
                  <a:moveTo>
                    <a:pt x="209245" y="478205"/>
                  </a:moveTo>
                  <a:lnTo>
                    <a:pt x="208788" y="476783"/>
                  </a:lnTo>
                  <a:lnTo>
                    <a:pt x="207568" y="473202"/>
                  </a:lnTo>
                  <a:lnTo>
                    <a:pt x="205841" y="475830"/>
                  </a:lnTo>
                  <a:lnTo>
                    <a:pt x="205816" y="477202"/>
                  </a:lnTo>
                  <a:lnTo>
                    <a:pt x="207683" y="478332"/>
                  </a:lnTo>
                  <a:lnTo>
                    <a:pt x="207975" y="478497"/>
                  </a:lnTo>
                  <a:lnTo>
                    <a:pt x="208508" y="478282"/>
                  </a:lnTo>
                  <a:lnTo>
                    <a:pt x="209245" y="478205"/>
                  </a:lnTo>
                  <a:close/>
                </a:path>
                <a:path w="1193800" h="1149350">
                  <a:moveTo>
                    <a:pt x="221234" y="707745"/>
                  </a:moveTo>
                  <a:lnTo>
                    <a:pt x="219646" y="703008"/>
                  </a:lnTo>
                  <a:lnTo>
                    <a:pt x="218249" y="703414"/>
                  </a:lnTo>
                  <a:lnTo>
                    <a:pt x="218579" y="704773"/>
                  </a:lnTo>
                  <a:lnTo>
                    <a:pt x="218795" y="706158"/>
                  </a:lnTo>
                  <a:lnTo>
                    <a:pt x="219303" y="707694"/>
                  </a:lnTo>
                  <a:lnTo>
                    <a:pt x="220243" y="707618"/>
                  </a:lnTo>
                  <a:lnTo>
                    <a:pt x="221234" y="707745"/>
                  </a:lnTo>
                  <a:close/>
                </a:path>
                <a:path w="1193800" h="1149350">
                  <a:moveTo>
                    <a:pt x="234099" y="313016"/>
                  </a:moveTo>
                  <a:lnTo>
                    <a:pt x="233095" y="312788"/>
                  </a:lnTo>
                  <a:lnTo>
                    <a:pt x="232156" y="312369"/>
                  </a:lnTo>
                  <a:lnTo>
                    <a:pt x="231990" y="313613"/>
                  </a:lnTo>
                  <a:lnTo>
                    <a:pt x="231775" y="314566"/>
                  </a:lnTo>
                  <a:lnTo>
                    <a:pt x="231813" y="315506"/>
                  </a:lnTo>
                  <a:lnTo>
                    <a:pt x="231813" y="315683"/>
                  </a:lnTo>
                  <a:lnTo>
                    <a:pt x="232867" y="315810"/>
                  </a:lnTo>
                  <a:lnTo>
                    <a:pt x="233426" y="315963"/>
                  </a:lnTo>
                  <a:lnTo>
                    <a:pt x="233667" y="315048"/>
                  </a:lnTo>
                  <a:lnTo>
                    <a:pt x="234010" y="314147"/>
                  </a:lnTo>
                  <a:lnTo>
                    <a:pt x="234061" y="313220"/>
                  </a:lnTo>
                  <a:lnTo>
                    <a:pt x="234099" y="313016"/>
                  </a:lnTo>
                  <a:close/>
                </a:path>
                <a:path w="1193800" h="1149350">
                  <a:moveTo>
                    <a:pt x="266204" y="1084046"/>
                  </a:moveTo>
                  <a:lnTo>
                    <a:pt x="263296" y="1083081"/>
                  </a:lnTo>
                  <a:lnTo>
                    <a:pt x="261835" y="1082624"/>
                  </a:lnTo>
                  <a:lnTo>
                    <a:pt x="261391" y="1083983"/>
                  </a:lnTo>
                  <a:lnTo>
                    <a:pt x="264147" y="1085088"/>
                  </a:lnTo>
                  <a:lnTo>
                    <a:pt x="265506" y="1085646"/>
                  </a:lnTo>
                  <a:lnTo>
                    <a:pt x="265747" y="1085113"/>
                  </a:lnTo>
                  <a:lnTo>
                    <a:pt x="265963" y="1084580"/>
                  </a:lnTo>
                  <a:lnTo>
                    <a:pt x="266204" y="1084046"/>
                  </a:lnTo>
                  <a:close/>
                </a:path>
                <a:path w="1193800" h="1149350">
                  <a:moveTo>
                    <a:pt x="290156" y="618185"/>
                  </a:moveTo>
                  <a:lnTo>
                    <a:pt x="289687" y="617829"/>
                  </a:lnTo>
                  <a:lnTo>
                    <a:pt x="289191" y="617512"/>
                  </a:lnTo>
                  <a:lnTo>
                    <a:pt x="288696" y="617156"/>
                  </a:lnTo>
                  <a:lnTo>
                    <a:pt x="286359" y="620763"/>
                  </a:lnTo>
                  <a:lnTo>
                    <a:pt x="286689" y="621017"/>
                  </a:lnTo>
                  <a:lnTo>
                    <a:pt x="287007" y="621284"/>
                  </a:lnTo>
                  <a:lnTo>
                    <a:pt x="287362" y="621512"/>
                  </a:lnTo>
                  <a:lnTo>
                    <a:pt x="288302" y="620420"/>
                  </a:lnTo>
                  <a:lnTo>
                    <a:pt x="290156" y="618185"/>
                  </a:lnTo>
                  <a:close/>
                </a:path>
                <a:path w="1193800" h="1149350">
                  <a:moveTo>
                    <a:pt x="317601" y="899566"/>
                  </a:moveTo>
                  <a:lnTo>
                    <a:pt x="317538" y="899096"/>
                  </a:lnTo>
                  <a:lnTo>
                    <a:pt x="317461" y="898639"/>
                  </a:lnTo>
                  <a:lnTo>
                    <a:pt x="317411" y="898182"/>
                  </a:lnTo>
                  <a:lnTo>
                    <a:pt x="315963" y="898156"/>
                  </a:lnTo>
                  <a:lnTo>
                    <a:pt x="314528" y="898156"/>
                  </a:lnTo>
                  <a:lnTo>
                    <a:pt x="313093" y="898144"/>
                  </a:lnTo>
                  <a:lnTo>
                    <a:pt x="313093" y="898766"/>
                  </a:lnTo>
                  <a:lnTo>
                    <a:pt x="313105" y="899388"/>
                  </a:lnTo>
                  <a:lnTo>
                    <a:pt x="313118" y="900010"/>
                  </a:lnTo>
                  <a:lnTo>
                    <a:pt x="313944" y="900150"/>
                  </a:lnTo>
                  <a:lnTo>
                    <a:pt x="314769" y="900468"/>
                  </a:lnTo>
                  <a:lnTo>
                    <a:pt x="315556" y="900391"/>
                  </a:lnTo>
                  <a:lnTo>
                    <a:pt x="316268" y="900341"/>
                  </a:lnTo>
                  <a:lnTo>
                    <a:pt x="316928" y="899833"/>
                  </a:lnTo>
                  <a:lnTo>
                    <a:pt x="317601" y="899566"/>
                  </a:lnTo>
                  <a:close/>
                </a:path>
                <a:path w="1193800" h="1149350">
                  <a:moveTo>
                    <a:pt x="330428" y="499656"/>
                  </a:moveTo>
                  <a:lnTo>
                    <a:pt x="330263" y="499160"/>
                  </a:lnTo>
                  <a:lnTo>
                    <a:pt x="330047" y="498500"/>
                  </a:lnTo>
                  <a:lnTo>
                    <a:pt x="329488" y="497954"/>
                  </a:lnTo>
                  <a:lnTo>
                    <a:pt x="329082" y="497370"/>
                  </a:lnTo>
                  <a:lnTo>
                    <a:pt x="328879" y="498513"/>
                  </a:lnTo>
                  <a:lnTo>
                    <a:pt x="328676" y="499668"/>
                  </a:lnTo>
                  <a:lnTo>
                    <a:pt x="328472" y="500824"/>
                  </a:lnTo>
                  <a:lnTo>
                    <a:pt x="329006" y="500837"/>
                  </a:lnTo>
                  <a:lnTo>
                    <a:pt x="329526" y="500849"/>
                  </a:lnTo>
                  <a:lnTo>
                    <a:pt x="330060" y="500862"/>
                  </a:lnTo>
                  <a:lnTo>
                    <a:pt x="330149" y="500291"/>
                  </a:lnTo>
                  <a:lnTo>
                    <a:pt x="330428" y="499656"/>
                  </a:lnTo>
                  <a:close/>
                </a:path>
                <a:path w="1193800" h="1149350">
                  <a:moveTo>
                    <a:pt x="380466" y="407416"/>
                  </a:moveTo>
                  <a:lnTo>
                    <a:pt x="375932" y="411022"/>
                  </a:lnTo>
                  <a:lnTo>
                    <a:pt x="379895" y="412788"/>
                  </a:lnTo>
                  <a:lnTo>
                    <a:pt x="380263" y="410121"/>
                  </a:lnTo>
                  <a:lnTo>
                    <a:pt x="380466" y="407416"/>
                  </a:lnTo>
                  <a:close/>
                </a:path>
                <a:path w="1193800" h="1149350">
                  <a:moveTo>
                    <a:pt x="394779" y="154686"/>
                  </a:moveTo>
                  <a:lnTo>
                    <a:pt x="392303" y="152730"/>
                  </a:lnTo>
                  <a:lnTo>
                    <a:pt x="388785" y="154546"/>
                  </a:lnTo>
                  <a:lnTo>
                    <a:pt x="394779" y="154686"/>
                  </a:lnTo>
                  <a:close/>
                </a:path>
                <a:path w="1193800" h="1149350">
                  <a:moveTo>
                    <a:pt x="404075" y="156679"/>
                  </a:moveTo>
                  <a:lnTo>
                    <a:pt x="403834" y="156095"/>
                  </a:lnTo>
                  <a:lnTo>
                    <a:pt x="403618" y="155486"/>
                  </a:lnTo>
                  <a:lnTo>
                    <a:pt x="403377" y="154901"/>
                  </a:lnTo>
                  <a:lnTo>
                    <a:pt x="402247" y="155460"/>
                  </a:lnTo>
                  <a:lnTo>
                    <a:pt x="400011" y="156616"/>
                  </a:lnTo>
                  <a:lnTo>
                    <a:pt x="400202" y="157035"/>
                  </a:lnTo>
                  <a:lnTo>
                    <a:pt x="400392" y="157441"/>
                  </a:lnTo>
                  <a:lnTo>
                    <a:pt x="400570" y="157861"/>
                  </a:lnTo>
                  <a:lnTo>
                    <a:pt x="401726" y="157454"/>
                  </a:lnTo>
                  <a:lnTo>
                    <a:pt x="402907" y="157073"/>
                  </a:lnTo>
                  <a:lnTo>
                    <a:pt x="404075" y="156679"/>
                  </a:lnTo>
                  <a:close/>
                </a:path>
                <a:path w="1193800" h="1149350">
                  <a:moveTo>
                    <a:pt x="407835" y="684936"/>
                  </a:moveTo>
                  <a:lnTo>
                    <a:pt x="406895" y="684403"/>
                  </a:lnTo>
                  <a:lnTo>
                    <a:pt x="405955" y="683412"/>
                  </a:lnTo>
                  <a:lnTo>
                    <a:pt x="405269" y="684847"/>
                  </a:lnTo>
                  <a:lnTo>
                    <a:pt x="404774" y="685647"/>
                  </a:lnTo>
                  <a:lnTo>
                    <a:pt x="404647" y="686511"/>
                  </a:lnTo>
                  <a:lnTo>
                    <a:pt x="404609" y="686714"/>
                  </a:lnTo>
                  <a:lnTo>
                    <a:pt x="406082" y="687527"/>
                  </a:lnTo>
                  <a:lnTo>
                    <a:pt x="407136" y="687044"/>
                  </a:lnTo>
                  <a:lnTo>
                    <a:pt x="407720" y="686104"/>
                  </a:lnTo>
                  <a:lnTo>
                    <a:pt x="407835" y="684936"/>
                  </a:lnTo>
                  <a:close/>
                </a:path>
                <a:path w="1193800" h="1149350">
                  <a:moveTo>
                    <a:pt x="429475" y="408279"/>
                  </a:moveTo>
                  <a:lnTo>
                    <a:pt x="426986" y="406146"/>
                  </a:lnTo>
                  <a:lnTo>
                    <a:pt x="425767" y="405079"/>
                  </a:lnTo>
                  <a:lnTo>
                    <a:pt x="425513" y="405371"/>
                  </a:lnTo>
                  <a:lnTo>
                    <a:pt x="424980" y="405968"/>
                  </a:lnTo>
                  <a:lnTo>
                    <a:pt x="426173" y="407073"/>
                  </a:lnTo>
                  <a:lnTo>
                    <a:pt x="427405" y="408152"/>
                  </a:lnTo>
                  <a:lnTo>
                    <a:pt x="428612" y="409232"/>
                  </a:lnTo>
                  <a:lnTo>
                    <a:pt x="428904" y="408914"/>
                  </a:lnTo>
                  <a:lnTo>
                    <a:pt x="429475" y="408279"/>
                  </a:lnTo>
                  <a:close/>
                </a:path>
                <a:path w="1193800" h="1149350">
                  <a:moveTo>
                    <a:pt x="445922" y="232664"/>
                  </a:moveTo>
                  <a:lnTo>
                    <a:pt x="445236" y="232295"/>
                  </a:lnTo>
                  <a:lnTo>
                    <a:pt x="444322" y="231457"/>
                  </a:lnTo>
                  <a:lnTo>
                    <a:pt x="443928" y="231660"/>
                  </a:lnTo>
                  <a:lnTo>
                    <a:pt x="443153" y="232067"/>
                  </a:lnTo>
                  <a:lnTo>
                    <a:pt x="442633" y="233006"/>
                  </a:lnTo>
                  <a:lnTo>
                    <a:pt x="441680" y="234124"/>
                  </a:lnTo>
                  <a:lnTo>
                    <a:pt x="442899" y="234645"/>
                  </a:lnTo>
                  <a:lnTo>
                    <a:pt x="443992" y="235381"/>
                  </a:lnTo>
                  <a:lnTo>
                    <a:pt x="444271" y="235140"/>
                  </a:lnTo>
                  <a:lnTo>
                    <a:pt x="445020" y="234556"/>
                  </a:lnTo>
                  <a:lnTo>
                    <a:pt x="445389" y="233527"/>
                  </a:lnTo>
                  <a:lnTo>
                    <a:pt x="445922" y="232664"/>
                  </a:lnTo>
                  <a:close/>
                </a:path>
                <a:path w="1193800" h="1149350">
                  <a:moveTo>
                    <a:pt x="447535" y="88087"/>
                  </a:moveTo>
                  <a:lnTo>
                    <a:pt x="446214" y="86309"/>
                  </a:lnTo>
                  <a:lnTo>
                    <a:pt x="444957" y="84455"/>
                  </a:lnTo>
                  <a:lnTo>
                    <a:pt x="440639" y="84543"/>
                  </a:lnTo>
                  <a:lnTo>
                    <a:pt x="446354" y="89522"/>
                  </a:lnTo>
                  <a:lnTo>
                    <a:pt x="446735" y="89039"/>
                  </a:lnTo>
                  <a:lnTo>
                    <a:pt x="447141" y="88569"/>
                  </a:lnTo>
                  <a:lnTo>
                    <a:pt x="447535" y="88087"/>
                  </a:lnTo>
                  <a:close/>
                </a:path>
                <a:path w="1193800" h="1149350">
                  <a:moveTo>
                    <a:pt x="450710" y="1147381"/>
                  </a:moveTo>
                  <a:lnTo>
                    <a:pt x="450570" y="1146975"/>
                  </a:lnTo>
                  <a:lnTo>
                    <a:pt x="450265" y="1146187"/>
                  </a:lnTo>
                  <a:lnTo>
                    <a:pt x="449008" y="1146606"/>
                  </a:lnTo>
                  <a:lnTo>
                    <a:pt x="447751" y="1147038"/>
                  </a:lnTo>
                  <a:lnTo>
                    <a:pt x="446481" y="1147457"/>
                  </a:lnTo>
                  <a:lnTo>
                    <a:pt x="446646" y="1147965"/>
                  </a:lnTo>
                  <a:lnTo>
                    <a:pt x="446976" y="1148994"/>
                  </a:lnTo>
                  <a:lnTo>
                    <a:pt x="448233" y="1148461"/>
                  </a:lnTo>
                  <a:lnTo>
                    <a:pt x="449465" y="1147914"/>
                  </a:lnTo>
                  <a:lnTo>
                    <a:pt x="450710" y="1147381"/>
                  </a:lnTo>
                  <a:close/>
                </a:path>
                <a:path w="1193800" h="1149350">
                  <a:moveTo>
                    <a:pt x="464578" y="1139164"/>
                  </a:moveTo>
                  <a:lnTo>
                    <a:pt x="463753" y="1138643"/>
                  </a:lnTo>
                  <a:lnTo>
                    <a:pt x="462940" y="1137894"/>
                  </a:lnTo>
                  <a:lnTo>
                    <a:pt x="461568" y="1137640"/>
                  </a:lnTo>
                  <a:lnTo>
                    <a:pt x="460908" y="1138618"/>
                  </a:lnTo>
                  <a:lnTo>
                    <a:pt x="459790" y="1139583"/>
                  </a:lnTo>
                  <a:lnTo>
                    <a:pt x="461378" y="1140218"/>
                  </a:lnTo>
                  <a:lnTo>
                    <a:pt x="462280" y="1140815"/>
                  </a:lnTo>
                  <a:lnTo>
                    <a:pt x="463651" y="1140815"/>
                  </a:lnTo>
                  <a:lnTo>
                    <a:pt x="464134" y="1139748"/>
                  </a:lnTo>
                  <a:lnTo>
                    <a:pt x="464578" y="1139164"/>
                  </a:lnTo>
                  <a:close/>
                </a:path>
                <a:path w="1193800" h="1149350">
                  <a:moveTo>
                    <a:pt x="484505" y="473621"/>
                  </a:moveTo>
                  <a:lnTo>
                    <a:pt x="484174" y="473405"/>
                  </a:lnTo>
                  <a:lnTo>
                    <a:pt x="483857" y="473176"/>
                  </a:lnTo>
                  <a:lnTo>
                    <a:pt x="483527" y="472960"/>
                  </a:lnTo>
                  <a:lnTo>
                    <a:pt x="482307" y="474395"/>
                  </a:lnTo>
                  <a:lnTo>
                    <a:pt x="481685" y="475119"/>
                  </a:lnTo>
                  <a:lnTo>
                    <a:pt x="482079" y="475500"/>
                  </a:lnTo>
                  <a:lnTo>
                    <a:pt x="482460" y="475894"/>
                  </a:lnTo>
                  <a:lnTo>
                    <a:pt x="482866" y="476275"/>
                  </a:lnTo>
                  <a:lnTo>
                    <a:pt x="483412" y="475399"/>
                  </a:lnTo>
                  <a:lnTo>
                    <a:pt x="483971" y="474522"/>
                  </a:lnTo>
                  <a:lnTo>
                    <a:pt x="484505" y="473621"/>
                  </a:lnTo>
                  <a:close/>
                </a:path>
                <a:path w="1193800" h="1149350">
                  <a:moveTo>
                    <a:pt x="524827" y="544487"/>
                  </a:moveTo>
                  <a:lnTo>
                    <a:pt x="522782" y="544106"/>
                  </a:lnTo>
                  <a:lnTo>
                    <a:pt x="520534" y="542620"/>
                  </a:lnTo>
                  <a:lnTo>
                    <a:pt x="519061" y="545642"/>
                  </a:lnTo>
                  <a:lnTo>
                    <a:pt x="520992" y="545261"/>
                  </a:lnTo>
                  <a:lnTo>
                    <a:pt x="522897" y="544868"/>
                  </a:lnTo>
                  <a:lnTo>
                    <a:pt x="524827" y="544487"/>
                  </a:lnTo>
                  <a:close/>
                </a:path>
                <a:path w="1193800" h="1149350">
                  <a:moveTo>
                    <a:pt x="536638" y="789660"/>
                  </a:moveTo>
                  <a:lnTo>
                    <a:pt x="535635" y="788847"/>
                  </a:lnTo>
                  <a:lnTo>
                    <a:pt x="534644" y="788174"/>
                  </a:lnTo>
                  <a:lnTo>
                    <a:pt x="533666" y="787488"/>
                  </a:lnTo>
                  <a:lnTo>
                    <a:pt x="533336" y="788174"/>
                  </a:lnTo>
                  <a:lnTo>
                    <a:pt x="533006" y="788847"/>
                  </a:lnTo>
                  <a:lnTo>
                    <a:pt x="532688" y="789533"/>
                  </a:lnTo>
                  <a:lnTo>
                    <a:pt x="533819" y="789901"/>
                  </a:lnTo>
                  <a:lnTo>
                    <a:pt x="534962" y="790308"/>
                  </a:lnTo>
                  <a:lnTo>
                    <a:pt x="536105" y="790600"/>
                  </a:lnTo>
                  <a:lnTo>
                    <a:pt x="536638" y="789660"/>
                  </a:lnTo>
                  <a:close/>
                </a:path>
                <a:path w="1193800" h="1149350">
                  <a:moveTo>
                    <a:pt x="543610" y="784834"/>
                  </a:moveTo>
                  <a:lnTo>
                    <a:pt x="542632" y="784415"/>
                  </a:lnTo>
                  <a:lnTo>
                    <a:pt x="541858" y="783894"/>
                  </a:lnTo>
                  <a:lnTo>
                    <a:pt x="541705" y="784047"/>
                  </a:lnTo>
                  <a:lnTo>
                    <a:pt x="541147" y="784555"/>
                  </a:lnTo>
                  <a:lnTo>
                    <a:pt x="540651" y="785253"/>
                  </a:lnTo>
                  <a:lnTo>
                    <a:pt x="540397" y="786295"/>
                  </a:lnTo>
                  <a:lnTo>
                    <a:pt x="541147" y="786803"/>
                  </a:lnTo>
                  <a:lnTo>
                    <a:pt x="541515" y="787234"/>
                  </a:lnTo>
                  <a:lnTo>
                    <a:pt x="542112" y="786536"/>
                  </a:lnTo>
                  <a:lnTo>
                    <a:pt x="542734" y="785812"/>
                  </a:lnTo>
                  <a:lnTo>
                    <a:pt x="543610" y="784834"/>
                  </a:lnTo>
                  <a:close/>
                </a:path>
                <a:path w="1193800" h="1149350">
                  <a:moveTo>
                    <a:pt x="557174" y="515226"/>
                  </a:moveTo>
                  <a:lnTo>
                    <a:pt x="551827" y="515543"/>
                  </a:lnTo>
                  <a:lnTo>
                    <a:pt x="551738" y="516013"/>
                  </a:lnTo>
                  <a:lnTo>
                    <a:pt x="551675" y="516483"/>
                  </a:lnTo>
                  <a:lnTo>
                    <a:pt x="551573" y="516940"/>
                  </a:lnTo>
                  <a:lnTo>
                    <a:pt x="553377" y="518160"/>
                  </a:lnTo>
                  <a:lnTo>
                    <a:pt x="555015" y="518185"/>
                  </a:lnTo>
                  <a:lnTo>
                    <a:pt x="557174" y="515226"/>
                  </a:lnTo>
                  <a:close/>
                </a:path>
                <a:path w="1193800" h="1149350">
                  <a:moveTo>
                    <a:pt x="559739" y="79476"/>
                  </a:moveTo>
                  <a:lnTo>
                    <a:pt x="559536" y="78943"/>
                  </a:lnTo>
                  <a:lnTo>
                    <a:pt x="559066" y="77851"/>
                  </a:lnTo>
                  <a:lnTo>
                    <a:pt x="557961" y="78574"/>
                  </a:lnTo>
                  <a:lnTo>
                    <a:pt x="556882" y="79311"/>
                  </a:lnTo>
                  <a:lnTo>
                    <a:pt x="555777" y="80022"/>
                  </a:lnTo>
                  <a:lnTo>
                    <a:pt x="555993" y="80340"/>
                  </a:lnTo>
                  <a:lnTo>
                    <a:pt x="556361" y="81013"/>
                  </a:lnTo>
                  <a:lnTo>
                    <a:pt x="557491" y="80505"/>
                  </a:lnTo>
                  <a:lnTo>
                    <a:pt x="558609" y="79971"/>
                  </a:lnTo>
                  <a:lnTo>
                    <a:pt x="559739" y="79476"/>
                  </a:lnTo>
                  <a:close/>
                </a:path>
                <a:path w="1193800" h="1149350">
                  <a:moveTo>
                    <a:pt x="566293" y="735317"/>
                  </a:moveTo>
                  <a:lnTo>
                    <a:pt x="566064" y="734822"/>
                  </a:lnTo>
                  <a:lnTo>
                    <a:pt x="565848" y="734301"/>
                  </a:lnTo>
                  <a:lnTo>
                    <a:pt x="565607" y="733806"/>
                  </a:lnTo>
                  <a:lnTo>
                    <a:pt x="564692" y="734225"/>
                  </a:lnTo>
                  <a:lnTo>
                    <a:pt x="562775" y="735114"/>
                  </a:lnTo>
                  <a:lnTo>
                    <a:pt x="562914" y="735533"/>
                  </a:lnTo>
                  <a:lnTo>
                    <a:pt x="563067" y="735939"/>
                  </a:lnTo>
                  <a:lnTo>
                    <a:pt x="563194" y="736371"/>
                  </a:lnTo>
                  <a:lnTo>
                    <a:pt x="565264" y="735660"/>
                  </a:lnTo>
                  <a:lnTo>
                    <a:pt x="566293" y="735317"/>
                  </a:lnTo>
                  <a:close/>
                </a:path>
                <a:path w="1193800" h="1149350">
                  <a:moveTo>
                    <a:pt x="571347" y="342582"/>
                  </a:moveTo>
                  <a:lnTo>
                    <a:pt x="569950" y="343281"/>
                  </a:lnTo>
                  <a:lnTo>
                    <a:pt x="569391" y="344195"/>
                  </a:lnTo>
                  <a:lnTo>
                    <a:pt x="569239" y="345859"/>
                  </a:lnTo>
                  <a:lnTo>
                    <a:pt x="569747" y="346633"/>
                  </a:lnTo>
                  <a:lnTo>
                    <a:pt x="570001" y="347408"/>
                  </a:lnTo>
                  <a:lnTo>
                    <a:pt x="570369" y="347395"/>
                  </a:lnTo>
                  <a:lnTo>
                    <a:pt x="570738" y="347357"/>
                  </a:lnTo>
                  <a:lnTo>
                    <a:pt x="571106" y="347332"/>
                  </a:lnTo>
                  <a:lnTo>
                    <a:pt x="571347" y="342582"/>
                  </a:lnTo>
                  <a:close/>
                </a:path>
                <a:path w="1193800" h="1149350">
                  <a:moveTo>
                    <a:pt x="597408" y="746379"/>
                  </a:moveTo>
                  <a:lnTo>
                    <a:pt x="595655" y="746175"/>
                  </a:lnTo>
                  <a:lnTo>
                    <a:pt x="594639" y="745959"/>
                  </a:lnTo>
                  <a:lnTo>
                    <a:pt x="593204" y="746048"/>
                  </a:lnTo>
                  <a:lnTo>
                    <a:pt x="592772" y="746696"/>
                  </a:lnTo>
                  <a:lnTo>
                    <a:pt x="592086" y="747280"/>
                  </a:lnTo>
                  <a:lnTo>
                    <a:pt x="593890" y="749350"/>
                  </a:lnTo>
                  <a:lnTo>
                    <a:pt x="595236" y="748817"/>
                  </a:lnTo>
                  <a:lnTo>
                    <a:pt x="597408" y="746379"/>
                  </a:lnTo>
                  <a:close/>
                </a:path>
                <a:path w="1193800" h="1149350">
                  <a:moveTo>
                    <a:pt x="633425" y="733831"/>
                  </a:moveTo>
                  <a:lnTo>
                    <a:pt x="632345" y="731596"/>
                  </a:lnTo>
                  <a:lnTo>
                    <a:pt x="630148" y="731100"/>
                  </a:lnTo>
                  <a:lnTo>
                    <a:pt x="628954" y="732002"/>
                  </a:lnTo>
                  <a:lnTo>
                    <a:pt x="628954" y="734174"/>
                  </a:lnTo>
                  <a:lnTo>
                    <a:pt x="628954" y="734529"/>
                  </a:lnTo>
                  <a:lnTo>
                    <a:pt x="629920" y="735266"/>
                  </a:lnTo>
                  <a:lnTo>
                    <a:pt x="630351" y="735203"/>
                  </a:lnTo>
                  <a:lnTo>
                    <a:pt x="632498" y="734936"/>
                  </a:lnTo>
                  <a:lnTo>
                    <a:pt x="633425" y="733831"/>
                  </a:lnTo>
                  <a:close/>
                </a:path>
                <a:path w="1193800" h="1149350">
                  <a:moveTo>
                    <a:pt x="636943" y="1114602"/>
                  </a:moveTo>
                  <a:lnTo>
                    <a:pt x="635800" y="1113078"/>
                  </a:lnTo>
                  <a:lnTo>
                    <a:pt x="635012" y="1112050"/>
                  </a:lnTo>
                  <a:lnTo>
                    <a:pt x="634250" y="1111008"/>
                  </a:lnTo>
                  <a:lnTo>
                    <a:pt x="633768" y="1111364"/>
                  </a:lnTo>
                  <a:lnTo>
                    <a:pt x="632777" y="1112100"/>
                  </a:lnTo>
                  <a:lnTo>
                    <a:pt x="632625" y="1114107"/>
                  </a:lnTo>
                  <a:lnTo>
                    <a:pt x="633399" y="1115237"/>
                  </a:lnTo>
                  <a:lnTo>
                    <a:pt x="636943" y="1114602"/>
                  </a:lnTo>
                  <a:close/>
                </a:path>
                <a:path w="1193800" h="1149350">
                  <a:moveTo>
                    <a:pt x="654151" y="2946"/>
                  </a:moveTo>
                  <a:lnTo>
                    <a:pt x="651992" y="1892"/>
                  </a:lnTo>
                  <a:lnTo>
                    <a:pt x="650570" y="1651"/>
                  </a:lnTo>
                  <a:lnTo>
                    <a:pt x="649211" y="4051"/>
                  </a:lnTo>
                  <a:lnTo>
                    <a:pt x="651344" y="5600"/>
                  </a:lnTo>
                  <a:lnTo>
                    <a:pt x="652703" y="5410"/>
                  </a:lnTo>
                  <a:lnTo>
                    <a:pt x="654151" y="2946"/>
                  </a:lnTo>
                  <a:close/>
                </a:path>
                <a:path w="1193800" h="1149350">
                  <a:moveTo>
                    <a:pt x="660120" y="1110627"/>
                  </a:moveTo>
                  <a:lnTo>
                    <a:pt x="659358" y="1108392"/>
                  </a:lnTo>
                  <a:lnTo>
                    <a:pt x="658368" y="1105446"/>
                  </a:lnTo>
                  <a:lnTo>
                    <a:pt x="656450" y="1108062"/>
                  </a:lnTo>
                  <a:lnTo>
                    <a:pt x="657021" y="1109535"/>
                  </a:lnTo>
                  <a:lnTo>
                    <a:pt x="660120" y="1110627"/>
                  </a:lnTo>
                  <a:close/>
                </a:path>
                <a:path w="1193800" h="1149350">
                  <a:moveTo>
                    <a:pt x="661504" y="272834"/>
                  </a:moveTo>
                  <a:lnTo>
                    <a:pt x="661047" y="271932"/>
                  </a:lnTo>
                  <a:lnTo>
                    <a:pt x="660298" y="271551"/>
                  </a:lnTo>
                  <a:lnTo>
                    <a:pt x="659295" y="270700"/>
                  </a:lnTo>
                  <a:lnTo>
                    <a:pt x="658914" y="271995"/>
                  </a:lnTo>
                  <a:lnTo>
                    <a:pt x="658685" y="272719"/>
                  </a:lnTo>
                  <a:lnTo>
                    <a:pt x="658482" y="273431"/>
                  </a:lnTo>
                  <a:lnTo>
                    <a:pt x="659206" y="273646"/>
                  </a:lnTo>
                  <a:lnTo>
                    <a:pt x="659955" y="274027"/>
                  </a:lnTo>
                  <a:lnTo>
                    <a:pt x="660654" y="273977"/>
                  </a:lnTo>
                  <a:lnTo>
                    <a:pt x="660933" y="273977"/>
                  </a:lnTo>
                  <a:lnTo>
                    <a:pt x="661504" y="272834"/>
                  </a:lnTo>
                  <a:close/>
                </a:path>
                <a:path w="1193800" h="1149350">
                  <a:moveTo>
                    <a:pt x="669264" y="62738"/>
                  </a:moveTo>
                  <a:lnTo>
                    <a:pt x="668794" y="61531"/>
                  </a:lnTo>
                  <a:lnTo>
                    <a:pt x="668197" y="60477"/>
                  </a:lnTo>
                  <a:lnTo>
                    <a:pt x="667664" y="59397"/>
                  </a:lnTo>
                  <a:lnTo>
                    <a:pt x="666305" y="60172"/>
                  </a:lnTo>
                  <a:lnTo>
                    <a:pt x="665619" y="60553"/>
                  </a:lnTo>
                  <a:lnTo>
                    <a:pt x="666343" y="61556"/>
                  </a:lnTo>
                  <a:lnTo>
                    <a:pt x="667016" y="62585"/>
                  </a:lnTo>
                  <a:lnTo>
                    <a:pt x="667854" y="63512"/>
                  </a:lnTo>
                  <a:lnTo>
                    <a:pt x="669264" y="62738"/>
                  </a:lnTo>
                  <a:close/>
                </a:path>
                <a:path w="1193800" h="1149350">
                  <a:moveTo>
                    <a:pt x="676656" y="126072"/>
                  </a:moveTo>
                  <a:lnTo>
                    <a:pt x="671906" y="126276"/>
                  </a:lnTo>
                  <a:lnTo>
                    <a:pt x="675386" y="130429"/>
                  </a:lnTo>
                  <a:lnTo>
                    <a:pt x="675906" y="128587"/>
                  </a:lnTo>
                  <a:lnTo>
                    <a:pt x="676656" y="126072"/>
                  </a:lnTo>
                  <a:close/>
                </a:path>
                <a:path w="1193800" h="1149350">
                  <a:moveTo>
                    <a:pt x="708761" y="113207"/>
                  </a:moveTo>
                  <a:lnTo>
                    <a:pt x="707961" y="112483"/>
                  </a:lnTo>
                  <a:lnTo>
                    <a:pt x="706361" y="111163"/>
                  </a:lnTo>
                  <a:lnTo>
                    <a:pt x="705700" y="112026"/>
                  </a:lnTo>
                  <a:lnTo>
                    <a:pt x="705383" y="112483"/>
                  </a:lnTo>
                  <a:lnTo>
                    <a:pt x="706285" y="113004"/>
                  </a:lnTo>
                  <a:lnTo>
                    <a:pt x="707174" y="113563"/>
                  </a:lnTo>
                  <a:lnTo>
                    <a:pt x="708101" y="114020"/>
                  </a:lnTo>
                  <a:lnTo>
                    <a:pt x="708761" y="113207"/>
                  </a:lnTo>
                  <a:close/>
                </a:path>
                <a:path w="1193800" h="1149350">
                  <a:moveTo>
                    <a:pt x="709549" y="104635"/>
                  </a:moveTo>
                  <a:lnTo>
                    <a:pt x="708317" y="103492"/>
                  </a:lnTo>
                  <a:lnTo>
                    <a:pt x="707542" y="104317"/>
                  </a:lnTo>
                  <a:lnTo>
                    <a:pt x="706704" y="105130"/>
                  </a:lnTo>
                  <a:lnTo>
                    <a:pt x="706018" y="106057"/>
                  </a:lnTo>
                  <a:lnTo>
                    <a:pt x="706742" y="106908"/>
                  </a:lnTo>
                  <a:lnTo>
                    <a:pt x="707136" y="107353"/>
                  </a:lnTo>
                  <a:lnTo>
                    <a:pt x="709549" y="104635"/>
                  </a:lnTo>
                  <a:close/>
                </a:path>
                <a:path w="1193800" h="1149350">
                  <a:moveTo>
                    <a:pt x="710895" y="1109129"/>
                  </a:moveTo>
                  <a:lnTo>
                    <a:pt x="709993" y="1108722"/>
                  </a:lnTo>
                  <a:lnTo>
                    <a:pt x="709180" y="1108163"/>
                  </a:lnTo>
                  <a:lnTo>
                    <a:pt x="709028" y="1108303"/>
                  </a:lnTo>
                  <a:lnTo>
                    <a:pt x="708367" y="1108964"/>
                  </a:lnTo>
                  <a:lnTo>
                    <a:pt x="707910" y="1109789"/>
                  </a:lnTo>
                  <a:lnTo>
                    <a:pt x="707351" y="1110564"/>
                  </a:lnTo>
                  <a:lnTo>
                    <a:pt x="707961" y="1110932"/>
                  </a:lnTo>
                  <a:lnTo>
                    <a:pt x="708939" y="1111732"/>
                  </a:lnTo>
                  <a:lnTo>
                    <a:pt x="709104" y="1111567"/>
                  </a:lnTo>
                  <a:lnTo>
                    <a:pt x="709790" y="1110996"/>
                  </a:lnTo>
                  <a:lnTo>
                    <a:pt x="710209" y="1110119"/>
                  </a:lnTo>
                  <a:lnTo>
                    <a:pt x="710895" y="1109129"/>
                  </a:lnTo>
                  <a:close/>
                </a:path>
                <a:path w="1193800" h="1149350">
                  <a:moveTo>
                    <a:pt x="741146" y="858012"/>
                  </a:moveTo>
                  <a:lnTo>
                    <a:pt x="740232" y="858100"/>
                  </a:lnTo>
                  <a:lnTo>
                    <a:pt x="739279" y="858012"/>
                  </a:lnTo>
                  <a:lnTo>
                    <a:pt x="737806" y="858558"/>
                  </a:lnTo>
                  <a:lnTo>
                    <a:pt x="737374" y="859294"/>
                  </a:lnTo>
                  <a:lnTo>
                    <a:pt x="736841" y="859828"/>
                  </a:lnTo>
                  <a:lnTo>
                    <a:pt x="737476" y="860272"/>
                  </a:lnTo>
                  <a:lnTo>
                    <a:pt x="738060" y="861034"/>
                  </a:lnTo>
                  <a:lnTo>
                    <a:pt x="738708" y="861110"/>
                  </a:lnTo>
                  <a:lnTo>
                    <a:pt x="739279" y="861174"/>
                  </a:lnTo>
                  <a:lnTo>
                    <a:pt x="739952" y="860463"/>
                  </a:lnTo>
                  <a:lnTo>
                    <a:pt x="740575" y="860094"/>
                  </a:lnTo>
                  <a:lnTo>
                    <a:pt x="740752" y="859409"/>
                  </a:lnTo>
                  <a:lnTo>
                    <a:pt x="741146" y="858012"/>
                  </a:lnTo>
                  <a:close/>
                </a:path>
                <a:path w="1193800" h="1149350">
                  <a:moveTo>
                    <a:pt x="753935" y="551472"/>
                  </a:moveTo>
                  <a:lnTo>
                    <a:pt x="752627" y="551256"/>
                  </a:lnTo>
                  <a:lnTo>
                    <a:pt x="751547" y="550824"/>
                  </a:lnTo>
                  <a:lnTo>
                    <a:pt x="751306" y="551103"/>
                  </a:lnTo>
                  <a:lnTo>
                    <a:pt x="750709" y="551764"/>
                  </a:lnTo>
                  <a:lnTo>
                    <a:pt x="750404" y="552780"/>
                  </a:lnTo>
                  <a:lnTo>
                    <a:pt x="750239" y="553847"/>
                  </a:lnTo>
                  <a:lnTo>
                    <a:pt x="751903" y="554634"/>
                  </a:lnTo>
                  <a:lnTo>
                    <a:pt x="752144" y="554405"/>
                  </a:lnTo>
                  <a:lnTo>
                    <a:pt x="752830" y="553821"/>
                  </a:lnTo>
                  <a:lnTo>
                    <a:pt x="753160" y="552856"/>
                  </a:lnTo>
                  <a:lnTo>
                    <a:pt x="753935" y="551472"/>
                  </a:lnTo>
                  <a:close/>
                </a:path>
                <a:path w="1193800" h="1149350">
                  <a:moveTo>
                    <a:pt x="781481" y="383882"/>
                  </a:moveTo>
                  <a:lnTo>
                    <a:pt x="781405" y="382092"/>
                  </a:lnTo>
                  <a:lnTo>
                    <a:pt x="781431" y="381876"/>
                  </a:lnTo>
                  <a:lnTo>
                    <a:pt x="780834" y="381673"/>
                  </a:lnTo>
                  <a:lnTo>
                    <a:pt x="780199" y="381266"/>
                  </a:lnTo>
                  <a:lnTo>
                    <a:pt x="779449" y="382460"/>
                  </a:lnTo>
                  <a:lnTo>
                    <a:pt x="778751" y="383641"/>
                  </a:lnTo>
                  <a:lnTo>
                    <a:pt x="777570" y="385559"/>
                  </a:lnTo>
                  <a:lnTo>
                    <a:pt x="781354" y="385610"/>
                  </a:lnTo>
                  <a:lnTo>
                    <a:pt x="781481" y="383882"/>
                  </a:lnTo>
                  <a:close/>
                </a:path>
                <a:path w="1193800" h="1149350">
                  <a:moveTo>
                    <a:pt x="788276" y="431355"/>
                  </a:moveTo>
                  <a:lnTo>
                    <a:pt x="788149" y="431025"/>
                  </a:lnTo>
                  <a:lnTo>
                    <a:pt x="788022" y="430720"/>
                  </a:lnTo>
                  <a:lnTo>
                    <a:pt x="787895" y="430403"/>
                  </a:lnTo>
                  <a:lnTo>
                    <a:pt x="786790" y="430758"/>
                  </a:lnTo>
                  <a:lnTo>
                    <a:pt x="785698" y="431139"/>
                  </a:lnTo>
                  <a:lnTo>
                    <a:pt x="784593" y="431507"/>
                  </a:lnTo>
                  <a:lnTo>
                    <a:pt x="784745" y="431927"/>
                  </a:lnTo>
                  <a:lnTo>
                    <a:pt x="784910" y="432333"/>
                  </a:lnTo>
                  <a:lnTo>
                    <a:pt x="785075" y="432765"/>
                  </a:lnTo>
                  <a:lnTo>
                    <a:pt x="786155" y="432295"/>
                  </a:lnTo>
                  <a:lnTo>
                    <a:pt x="788276" y="431355"/>
                  </a:lnTo>
                  <a:close/>
                </a:path>
                <a:path w="1193800" h="1149350">
                  <a:moveTo>
                    <a:pt x="807605" y="787"/>
                  </a:moveTo>
                  <a:lnTo>
                    <a:pt x="807313" y="520"/>
                  </a:lnTo>
                  <a:lnTo>
                    <a:pt x="806704" y="0"/>
                  </a:lnTo>
                  <a:lnTo>
                    <a:pt x="805548" y="1130"/>
                  </a:lnTo>
                  <a:lnTo>
                    <a:pt x="803275" y="3403"/>
                  </a:lnTo>
                  <a:lnTo>
                    <a:pt x="803808" y="3848"/>
                  </a:lnTo>
                  <a:lnTo>
                    <a:pt x="804875" y="4711"/>
                  </a:lnTo>
                  <a:lnTo>
                    <a:pt x="805815" y="3403"/>
                  </a:lnTo>
                  <a:lnTo>
                    <a:pt x="807605" y="787"/>
                  </a:lnTo>
                  <a:close/>
                </a:path>
                <a:path w="1193800" h="1149350">
                  <a:moveTo>
                    <a:pt x="836066" y="197866"/>
                  </a:moveTo>
                  <a:lnTo>
                    <a:pt x="832802" y="197269"/>
                  </a:lnTo>
                  <a:lnTo>
                    <a:pt x="831418" y="197548"/>
                  </a:lnTo>
                  <a:lnTo>
                    <a:pt x="831062" y="200914"/>
                  </a:lnTo>
                  <a:lnTo>
                    <a:pt x="833958" y="199136"/>
                  </a:lnTo>
                  <a:lnTo>
                    <a:pt x="836066" y="197866"/>
                  </a:lnTo>
                  <a:close/>
                </a:path>
                <a:path w="1193800" h="1149350">
                  <a:moveTo>
                    <a:pt x="836320" y="790308"/>
                  </a:moveTo>
                  <a:lnTo>
                    <a:pt x="834339" y="787133"/>
                  </a:lnTo>
                  <a:lnTo>
                    <a:pt x="833424" y="788670"/>
                  </a:lnTo>
                  <a:lnTo>
                    <a:pt x="832561" y="790168"/>
                  </a:lnTo>
                  <a:lnTo>
                    <a:pt x="831659" y="791692"/>
                  </a:lnTo>
                  <a:lnTo>
                    <a:pt x="834999" y="791578"/>
                  </a:lnTo>
                  <a:lnTo>
                    <a:pt x="836320" y="790308"/>
                  </a:lnTo>
                  <a:close/>
                </a:path>
                <a:path w="1193800" h="1149350">
                  <a:moveTo>
                    <a:pt x="863155" y="873226"/>
                  </a:moveTo>
                  <a:lnTo>
                    <a:pt x="861936" y="873048"/>
                  </a:lnTo>
                  <a:lnTo>
                    <a:pt x="860729" y="872820"/>
                  </a:lnTo>
                  <a:lnTo>
                    <a:pt x="859485" y="872731"/>
                  </a:lnTo>
                  <a:lnTo>
                    <a:pt x="859091" y="874356"/>
                  </a:lnTo>
                  <a:lnTo>
                    <a:pt x="860336" y="874788"/>
                  </a:lnTo>
                  <a:lnTo>
                    <a:pt x="861529" y="875042"/>
                  </a:lnTo>
                  <a:lnTo>
                    <a:pt x="862711" y="875334"/>
                  </a:lnTo>
                  <a:lnTo>
                    <a:pt x="862876" y="874636"/>
                  </a:lnTo>
                  <a:lnTo>
                    <a:pt x="863003" y="873937"/>
                  </a:lnTo>
                  <a:lnTo>
                    <a:pt x="863155" y="873226"/>
                  </a:lnTo>
                  <a:close/>
                </a:path>
                <a:path w="1193800" h="1149350">
                  <a:moveTo>
                    <a:pt x="863587" y="319163"/>
                  </a:moveTo>
                  <a:lnTo>
                    <a:pt x="862787" y="318503"/>
                  </a:lnTo>
                  <a:lnTo>
                    <a:pt x="861999" y="317334"/>
                  </a:lnTo>
                  <a:lnTo>
                    <a:pt x="861301" y="318643"/>
                  </a:lnTo>
                  <a:lnTo>
                    <a:pt x="860615" y="319341"/>
                  </a:lnTo>
                  <a:lnTo>
                    <a:pt x="860640" y="320014"/>
                  </a:lnTo>
                  <a:lnTo>
                    <a:pt x="860653" y="320522"/>
                  </a:lnTo>
                  <a:lnTo>
                    <a:pt x="861580" y="320992"/>
                  </a:lnTo>
                  <a:lnTo>
                    <a:pt x="862088" y="321462"/>
                  </a:lnTo>
                  <a:lnTo>
                    <a:pt x="862596" y="320890"/>
                  </a:lnTo>
                  <a:lnTo>
                    <a:pt x="863434" y="320344"/>
                  </a:lnTo>
                  <a:lnTo>
                    <a:pt x="863511" y="319709"/>
                  </a:lnTo>
                  <a:lnTo>
                    <a:pt x="863587" y="319163"/>
                  </a:lnTo>
                  <a:close/>
                </a:path>
                <a:path w="1193800" h="1149350">
                  <a:moveTo>
                    <a:pt x="871601" y="363982"/>
                  </a:moveTo>
                  <a:lnTo>
                    <a:pt x="871550" y="363499"/>
                  </a:lnTo>
                  <a:lnTo>
                    <a:pt x="871397" y="362546"/>
                  </a:lnTo>
                  <a:lnTo>
                    <a:pt x="866698" y="363207"/>
                  </a:lnTo>
                  <a:lnTo>
                    <a:pt x="866813" y="363689"/>
                  </a:lnTo>
                  <a:lnTo>
                    <a:pt x="866914" y="364147"/>
                  </a:lnTo>
                  <a:lnTo>
                    <a:pt x="867029" y="364629"/>
                  </a:lnTo>
                  <a:lnTo>
                    <a:pt x="868565" y="364426"/>
                  </a:lnTo>
                  <a:lnTo>
                    <a:pt x="870089" y="364197"/>
                  </a:lnTo>
                  <a:lnTo>
                    <a:pt x="871601" y="363982"/>
                  </a:lnTo>
                  <a:close/>
                </a:path>
                <a:path w="1193800" h="1149350">
                  <a:moveTo>
                    <a:pt x="908710" y="73787"/>
                  </a:moveTo>
                  <a:lnTo>
                    <a:pt x="908050" y="72974"/>
                  </a:lnTo>
                  <a:lnTo>
                    <a:pt x="907288" y="72364"/>
                  </a:lnTo>
                  <a:lnTo>
                    <a:pt x="906360" y="71539"/>
                  </a:lnTo>
                  <a:lnTo>
                    <a:pt x="905789" y="72390"/>
                  </a:lnTo>
                  <a:lnTo>
                    <a:pt x="905179" y="73202"/>
                  </a:lnTo>
                  <a:lnTo>
                    <a:pt x="907707" y="75031"/>
                  </a:lnTo>
                  <a:lnTo>
                    <a:pt x="908710" y="73787"/>
                  </a:lnTo>
                  <a:close/>
                </a:path>
                <a:path w="1193800" h="1149350">
                  <a:moveTo>
                    <a:pt x="908723" y="374103"/>
                  </a:moveTo>
                  <a:lnTo>
                    <a:pt x="908545" y="373507"/>
                  </a:lnTo>
                  <a:lnTo>
                    <a:pt x="908354" y="372960"/>
                  </a:lnTo>
                  <a:lnTo>
                    <a:pt x="908164" y="372376"/>
                  </a:lnTo>
                  <a:lnTo>
                    <a:pt x="906894" y="373024"/>
                  </a:lnTo>
                  <a:lnTo>
                    <a:pt x="905637" y="373672"/>
                  </a:lnTo>
                  <a:lnTo>
                    <a:pt x="904367" y="374345"/>
                  </a:lnTo>
                  <a:lnTo>
                    <a:pt x="904595" y="374802"/>
                  </a:lnTo>
                  <a:lnTo>
                    <a:pt x="904811" y="375285"/>
                  </a:lnTo>
                  <a:lnTo>
                    <a:pt x="905040" y="375742"/>
                  </a:lnTo>
                  <a:lnTo>
                    <a:pt x="907503" y="374637"/>
                  </a:lnTo>
                  <a:lnTo>
                    <a:pt x="908723" y="374103"/>
                  </a:lnTo>
                  <a:close/>
                </a:path>
                <a:path w="1193800" h="1149350">
                  <a:moveTo>
                    <a:pt x="931926" y="722541"/>
                  </a:moveTo>
                  <a:lnTo>
                    <a:pt x="931049" y="721601"/>
                  </a:lnTo>
                  <a:lnTo>
                    <a:pt x="928941" y="723455"/>
                  </a:lnTo>
                  <a:lnTo>
                    <a:pt x="927900" y="724382"/>
                  </a:lnTo>
                  <a:lnTo>
                    <a:pt x="928522" y="725106"/>
                  </a:lnTo>
                  <a:lnTo>
                    <a:pt x="928839" y="725436"/>
                  </a:lnTo>
                  <a:lnTo>
                    <a:pt x="929868" y="724471"/>
                  </a:lnTo>
                  <a:lnTo>
                    <a:pt x="931926" y="722541"/>
                  </a:lnTo>
                  <a:close/>
                </a:path>
                <a:path w="1193800" h="1149350">
                  <a:moveTo>
                    <a:pt x="940981" y="324472"/>
                  </a:moveTo>
                  <a:lnTo>
                    <a:pt x="940701" y="324218"/>
                  </a:lnTo>
                  <a:lnTo>
                    <a:pt x="940409" y="323964"/>
                  </a:lnTo>
                  <a:lnTo>
                    <a:pt x="940117" y="323697"/>
                  </a:lnTo>
                  <a:lnTo>
                    <a:pt x="939393" y="324421"/>
                  </a:lnTo>
                  <a:lnTo>
                    <a:pt x="938657" y="325120"/>
                  </a:lnTo>
                  <a:lnTo>
                    <a:pt x="937933" y="325818"/>
                  </a:lnTo>
                  <a:lnTo>
                    <a:pt x="938326" y="326199"/>
                  </a:lnTo>
                  <a:lnTo>
                    <a:pt x="938707" y="326580"/>
                  </a:lnTo>
                  <a:lnTo>
                    <a:pt x="939101" y="326948"/>
                  </a:lnTo>
                  <a:lnTo>
                    <a:pt x="939711" y="326136"/>
                  </a:lnTo>
                  <a:lnTo>
                    <a:pt x="940358" y="325297"/>
                  </a:lnTo>
                  <a:lnTo>
                    <a:pt x="940981" y="324472"/>
                  </a:lnTo>
                  <a:close/>
                </a:path>
                <a:path w="1193800" h="1149350">
                  <a:moveTo>
                    <a:pt x="942263" y="728535"/>
                  </a:moveTo>
                  <a:lnTo>
                    <a:pt x="941285" y="728179"/>
                  </a:lnTo>
                  <a:lnTo>
                    <a:pt x="940257" y="727519"/>
                  </a:lnTo>
                  <a:lnTo>
                    <a:pt x="940104" y="728649"/>
                  </a:lnTo>
                  <a:lnTo>
                    <a:pt x="939838" y="729399"/>
                  </a:lnTo>
                  <a:lnTo>
                    <a:pt x="939990" y="730072"/>
                  </a:lnTo>
                  <a:lnTo>
                    <a:pt x="940092" y="730453"/>
                  </a:lnTo>
                  <a:lnTo>
                    <a:pt x="940917" y="730643"/>
                  </a:lnTo>
                  <a:lnTo>
                    <a:pt x="941400" y="730935"/>
                  </a:lnTo>
                  <a:lnTo>
                    <a:pt x="941717" y="730224"/>
                  </a:lnTo>
                  <a:lnTo>
                    <a:pt x="942225" y="729551"/>
                  </a:lnTo>
                  <a:lnTo>
                    <a:pt x="942263" y="728535"/>
                  </a:lnTo>
                  <a:close/>
                </a:path>
                <a:path w="1193800" h="1149350">
                  <a:moveTo>
                    <a:pt x="945870" y="149796"/>
                  </a:moveTo>
                  <a:lnTo>
                    <a:pt x="944359" y="147269"/>
                  </a:lnTo>
                  <a:lnTo>
                    <a:pt x="942657" y="147358"/>
                  </a:lnTo>
                  <a:lnTo>
                    <a:pt x="940104" y="148412"/>
                  </a:lnTo>
                  <a:lnTo>
                    <a:pt x="941933" y="150507"/>
                  </a:lnTo>
                  <a:lnTo>
                    <a:pt x="943419" y="151384"/>
                  </a:lnTo>
                  <a:lnTo>
                    <a:pt x="945870" y="149796"/>
                  </a:lnTo>
                  <a:close/>
                </a:path>
                <a:path w="1193800" h="1149350">
                  <a:moveTo>
                    <a:pt x="957872" y="497674"/>
                  </a:moveTo>
                  <a:lnTo>
                    <a:pt x="957694" y="497332"/>
                  </a:lnTo>
                  <a:lnTo>
                    <a:pt x="957541" y="496989"/>
                  </a:lnTo>
                  <a:lnTo>
                    <a:pt x="957389" y="496658"/>
                  </a:lnTo>
                  <a:lnTo>
                    <a:pt x="956094" y="497573"/>
                  </a:lnTo>
                  <a:lnTo>
                    <a:pt x="953516" y="499402"/>
                  </a:lnTo>
                  <a:lnTo>
                    <a:pt x="953782" y="499719"/>
                  </a:lnTo>
                  <a:lnTo>
                    <a:pt x="953998" y="500049"/>
                  </a:lnTo>
                  <a:lnTo>
                    <a:pt x="954278" y="500367"/>
                  </a:lnTo>
                  <a:lnTo>
                    <a:pt x="956665" y="498576"/>
                  </a:lnTo>
                  <a:lnTo>
                    <a:pt x="957872" y="497674"/>
                  </a:lnTo>
                  <a:close/>
                </a:path>
                <a:path w="1193800" h="1149350">
                  <a:moveTo>
                    <a:pt x="958926" y="1049693"/>
                  </a:moveTo>
                  <a:lnTo>
                    <a:pt x="957948" y="1048842"/>
                  </a:lnTo>
                  <a:lnTo>
                    <a:pt x="956970" y="1047978"/>
                  </a:lnTo>
                  <a:lnTo>
                    <a:pt x="955992" y="1047140"/>
                  </a:lnTo>
                  <a:lnTo>
                    <a:pt x="955675" y="1047546"/>
                  </a:lnTo>
                  <a:lnTo>
                    <a:pt x="955319" y="1047940"/>
                  </a:lnTo>
                  <a:lnTo>
                    <a:pt x="954989" y="1048346"/>
                  </a:lnTo>
                  <a:lnTo>
                    <a:pt x="956005" y="1049159"/>
                  </a:lnTo>
                  <a:lnTo>
                    <a:pt x="957008" y="1049997"/>
                  </a:lnTo>
                  <a:lnTo>
                    <a:pt x="958024" y="1050810"/>
                  </a:lnTo>
                  <a:lnTo>
                    <a:pt x="958621" y="1050061"/>
                  </a:lnTo>
                  <a:lnTo>
                    <a:pt x="958926" y="1049693"/>
                  </a:lnTo>
                  <a:close/>
                </a:path>
                <a:path w="1193800" h="1149350">
                  <a:moveTo>
                    <a:pt x="975398" y="1025169"/>
                  </a:moveTo>
                  <a:lnTo>
                    <a:pt x="974750" y="1024636"/>
                  </a:lnTo>
                  <a:lnTo>
                    <a:pt x="974051" y="1024255"/>
                  </a:lnTo>
                  <a:lnTo>
                    <a:pt x="973353" y="1024140"/>
                  </a:lnTo>
                  <a:lnTo>
                    <a:pt x="973137" y="1024128"/>
                  </a:lnTo>
                  <a:lnTo>
                    <a:pt x="972781" y="1025004"/>
                  </a:lnTo>
                  <a:lnTo>
                    <a:pt x="972248" y="1025855"/>
                  </a:lnTo>
                  <a:lnTo>
                    <a:pt x="973264" y="1026134"/>
                  </a:lnTo>
                  <a:lnTo>
                    <a:pt x="973975" y="1026464"/>
                  </a:lnTo>
                  <a:lnTo>
                    <a:pt x="974661" y="1026452"/>
                  </a:lnTo>
                  <a:lnTo>
                    <a:pt x="974902" y="1026452"/>
                  </a:lnTo>
                  <a:lnTo>
                    <a:pt x="975398" y="1025169"/>
                  </a:lnTo>
                  <a:close/>
                </a:path>
                <a:path w="1193800" h="1149350">
                  <a:moveTo>
                    <a:pt x="976769" y="448500"/>
                  </a:moveTo>
                  <a:lnTo>
                    <a:pt x="975144" y="445477"/>
                  </a:lnTo>
                  <a:lnTo>
                    <a:pt x="974178" y="444334"/>
                  </a:lnTo>
                  <a:lnTo>
                    <a:pt x="971321" y="446151"/>
                  </a:lnTo>
                  <a:lnTo>
                    <a:pt x="974369" y="447471"/>
                  </a:lnTo>
                  <a:lnTo>
                    <a:pt x="976769" y="448500"/>
                  </a:lnTo>
                  <a:close/>
                </a:path>
                <a:path w="1193800" h="1149350">
                  <a:moveTo>
                    <a:pt x="994397" y="989596"/>
                  </a:moveTo>
                  <a:lnTo>
                    <a:pt x="993267" y="988631"/>
                  </a:lnTo>
                  <a:lnTo>
                    <a:pt x="990155" y="989444"/>
                  </a:lnTo>
                  <a:lnTo>
                    <a:pt x="992060" y="990790"/>
                  </a:lnTo>
                  <a:lnTo>
                    <a:pt x="994359" y="992428"/>
                  </a:lnTo>
                  <a:lnTo>
                    <a:pt x="994397" y="989596"/>
                  </a:lnTo>
                  <a:close/>
                </a:path>
                <a:path w="1193800" h="1149350">
                  <a:moveTo>
                    <a:pt x="998283" y="608304"/>
                  </a:moveTo>
                  <a:lnTo>
                    <a:pt x="996492" y="608088"/>
                  </a:lnTo>
                  <a:lnTo>
                    <a:pt x="992936" y="607669"/>
                  </a:lnTo>
                  <a:lnTo>
                    <a:pt x="992886" y="608266"/>
                  </a:lnTo>
                  <a:lnTo>
                    <a:pt x="992733" y="609447"/>
                  </a:lnTo>
                  <a:lnTo>
                    <a:pt x="994562" y="609498"/>
                  </a:lnTo>
                  <a:lnTo>
                    <a:pt x="996378" y="609536"/>
                  </a:lnTo>
                  <a:lnTo>
                    <a:pt x="998169" y="609587"/>
                  </a:lnTo>
                  <a:lnTo>
                    <a:pt x="998232" y="609168"/>
                  </a:lnTo>
                  <a:lnTo>
                    <a:pt x="998283" y="608304"/>
                  </a:lnTo>
                  <a:close/>
                </a:path>
                <a:path w="1193800" h="1149350">
                  <a:moveTo>
                    <a:pt x="1014666" y="675957"/>
                  </a:moveTo>
                  <a:lnTo>
                    <a:pt x="1014488" y="674789"/>
                  </a:lnTo>
                  <a:lnTo>
                    <a:pt x="1013510" y="674382"/>
                  </a:lnTo>
                  <a:lnTo>
                    <a:pt x="1012253" y="673404"/>
                  </a:lnTo>
                  <a:lnTo>
                    <a:pt x="1012139" y="674992"/>
                  </a:lnTo>
                  <a:lnTo>
                    <a:pt x="1011885" y="675817"/>
                  </a:lnTo>
                  <a:lnTo>
                    <a:pt x="1012113" y="676490"/>
                  </a:lnTo>
                  <a:lnTo>
                    <a:pt x="1012253" y="676910"/>
                  </a:lnTo>
                  <a:lnTo>
                    <a:pt x="1013117" y="677087"/>
                  </a:lnTo>
                  <a:lnTo>
                    <a:pt x="1013650" y="677405"/>
                  </a:lnTo>
                  <a:lnTo>
                    <a:pt x="1013980" y="676694"/>
                  </a:lnTo>
                  <a:lnTo>
                    <a:pt x="1014666" y="675957"/>
                  </a:lnTo>
                  <a:close/>
                </a:path>
                <a:path w="1193800" h="1149350">
                  <a:moveTo>
                    <a:pt x="1029246" y="985672"/>
                  </a:moveTo>
                  <a:lnTo>
                    <a:pt x="1026375" y="985545"/>
                  </a:lnTo>
                  <a:lnTo>
                    <a:pt x="1024775" y="985494"/>
                  </a:lnTo>
                  <a:lnTo>
                    <a:pt x="1023162" y="985418"/>
                  </a:lnTo>
                  <a:lnTo>
                    <a:pt x="1024712" y="987666"/>
                  </a:lnTo>
                  <a:lnTo>
                    <a:pt x="1026325" y="988656"/>
                  </a:lnTo>
                  <a:lnTo>
                    <a:pt x="1029246" y="985672"/>
                  </a:lnTo>
                  <a:close/>
                </a:path>
                <a:path w="1193800" h="1149350">
                  <a:moveTo>
                    <a:pt x="1032967" y="717664"/>
                  </a:moveTo>
                  <a:lnTo>
                    <a:pt x="1028941" y="717105"/>
                  </a:lnTo>
                  <a:lnTo>
                    <a:pt x="1028217" y="718591"/>
                  </a:lnTo>
                  <a:lnTo>
                    <a:pt x="1027582" y="722122"/>
                  </a:lnTo>
                  <a:lnTo>
                    <a:pt x="1032967" y="717664"/>
                  </a:lnTo>
                  <a:close/>
                </a:path>
                <a:path w="1193800" h="1149350">
                  <a:moveTo>
                    <a:pt x="1075486" y="533107"/>
                  </a:moveTo>
                  <a:lnTo>
                    <a:pt x="1075207" y="532942"/>
                  </a:lnTo>
                  <a:lnTo>
                    <a:pt x="1074953" y="532790"/>
                  </a:lnTo>
                  <a:lnTo>
                    <a:pt x="1074674" y="532650"/>
                  </a:lnTo>
                  <a:lnTo>
                    <a:pt x="1074178" y="533120"/>
                  </a:lnTo>
                  <a:lnTo>
                    <a:pt x="1073353" y="533527"/>
                  </a:lnTo>
                  <a:lnTo>
                    <a:pt x="1073200" y="534111"/>
                  </a:lnTo>
                  <a:lnTo>
                    <a:pt x="1073023" y="534822"/>
                  </a:lnTo>
                  <a:lnTo>
                    <a:pt x="1073340" y="535698"/>
                  </a:lnTo>
                  <a:lnTo>
                    <a:pt x="1073454" y="536498"/>
                  </a:lnTo>
                  <a:lnTo>
                    <a:pt x="1073772" y="536524"/>
                  </a:lnTo>
                  <a:lnTo>
                    <a:pt x="1074394" y="536536"/>
                  </a:lnTo>
                  <a:lnTo>
                    <a:pt x="1074762" y="535393"/>
                  </a:lnTo>
                  <a:lnTo>
                    <a:pt x="1075486" y="533107"/>
                  </a:lnTo>
                  <a:close/>
                </a:path>
                <a:path w="1193800" h="1149350">
                  <a:moveTo>
                    <a:pt x="1080389" y="582942"/>
                  </a:moveTo>
                  <a:lnTo>
                    <a:pt x="1079614" y="582218"/>
                  </a:lnTo>
                  <a:lnTo>
                    <a:pt x="1078839" y="581482"/>
                  </a:lnTo>
                  <a:lnTo>
                    <a:pt x="1078090" y="580732"/>
                  </a:lnTo>
                  <a:lnTo>
                    <a:pt x="1077823" y="581037"/>
                  </a:lnTo>
                  <a:lnTo>
                    <a:pt x="1077252" y="581621"/>
                  </a:lnTo>
                  <a:lnTo>
                    <a:pt x="1078001" y="582396"/>
                  </a:lnTo>
                  <a:lnTo>
                    <a:pt x="1078788" y="583082"/>
                  </a:lnTo>
                  <a:lnTo>
                    <a:pt x="1079563" y="583806"/>
                  </a:lnTo>
                  <a:lnTo>
                    <a:pt x="1079842" y="583526"/>
                  </a:lnTo>
                  <a:lnTo>
                    <a:pt x="1080109" y="583234"/>
                  </a:lnTo>
                  <a:lnTo>
                    <a:pt x="1080389" y="582942"/>
                  </a:lnTo>
                  <a:close/>
                </a:path>
                <a:path w="1193800" h="1149350">
                  <a:moveTo>
                    <a:pt x="1100188" y="891768"/>
                  </a:moveTo>
                  <a:lnTo>
                    <a:pt x="1099172" y="890193"/>
                  </a:lnTo>
                  <a:lnTo>
                    <a:pt x="1098588" y="889457"/>
                  </a:lnTo>
                  <a:lnTo>
                    <a:pt x="1097622" y="889965"/>
                  </a:lnTo>
                  <a:lnTo>
                    <a:pt x="1097965" y="890866"/>
                  </a:lnTo>
                  <a:lnTo>
                    <a:pt x="1098384" y="891692"/>
                  </a:lnTo>
                  <a:lnTo>
                    <a:pt x="1098753" y="892505"/>
                  </a:lnTo>
                  <a:lnTo>
                    <a:pt x="1099718" y="892009"/>
                  </a:lnTo>
                  <a:lnTo>
                    <a:pt x="1100188" y="891768"/>
                  </a:lnTo>
                  <a:close/>
                </a:path>
                <a:path w="1193800" h="1149350">
                  <a:moveTo>
                    <a:pt x="1138555" y="730110"/>
                  </a:moveTo>
                  <a:lnTo>
                    <a:pt x="1138478" y="729234"/>
                  </a:lnTo>
                  <a:lnTo>
                    <a:pt x="1138428" y="728814"/>
                  </a:lnTo>
                  <a:lnTo>
                    <a:pt x="1135291" y="729018"/>
                  </a:lnTo>
                  <a:lnTo>
                    <a:pt x="1133703" y="729132"/>
                  </a:lnTo>
                  <a:lnTo>
                    <a:pt x="1133830" y="730440"/>
                  </a:lnTo>
                  <a:lnTo>
                    <a:pt x="1135418" y="730313"/>
                  </a:lnTo>
                  <a:lnTo>
                    <a:pt x="1136992" y="730224"/>
                  </a:lnTo>
                  <a:lnTo>
                    <a:pt x="1138555" y="730110"/>
                  </a:lnTo>
                  <a:close/>
                </a:path>
                <a:path w="1193800" h="1149350">
                  <a:moveTo>
                    <a:pt x="1167460" y="654875"/>
                  </a:moveTo>
                  <a:lnTo>
                    <a:pt x="1164183" y="654862"/>
                  </a:lnTo>
                  <a:lnTo>
                    <a:pt x="1163447" y="656005"/>
                  </a:lnTo>
                  <a:lnTo>
                    <a:pt x="1164856" y="659104"/>
                  </a:lnTo>
                  <a:lnTo>
                    <a:pt x="1166025" y="657199"/>
                  </a:lnTo>
                  <a:lnTo>
                    <a:pt x="1166761" y="656031"/>
                  </a:lnTo>
                  <a:lnTo>
                    <a:pt x="1167460" y="654875"/>
                  </a:lnTo>
                  <a:close/>
                </a:path>
                <a:path w="1193800" h="1149350">
                  <a:moveTo>
                    <a:pt x="1193660" y="518058"/>
                  </a:moveTo>
                  <a:lnTo>
                    <a:pt x="1193406" y="516686"/>
                  </a:lnTo>
                  <a:lnTo>
                    <a:pt x="1192657" y="516064"/>
                  </a:lnTo>
                  <a:lnTo>
                    <a:pt x="1192149" y="515416"/>
                  </a:lnTo>
                  <a:lnTo>
                    <a:pt x="1191780" y="515861"/>
                  </a:lnTo>
                  <a:lnTo>
                    <a:pt x="1191412" y="516318"/>
                  </a:lnTo>
                  <a:lnTo>
                    <a:pt x="1191006" y="516763"/>
                  </a:lnTo>
                  <a:lnTo>
                    <a:pt x="1191018" y="517486"/>
                  </a:lnTo>
                  <a:lnTo>
                    <a:pt x="1190840" y="518299"/>
                  </a:lnTo>
                  <a:lnTo>
                    <a:pt x="1191323" y="519252"/>
                  </a:lnTo>
                  <a:lnTo>
                    <a:pt x="1192568" y="519607"/>
                  </a:lnTo>
                  <a:lnTo>
                    <a:pt x="1193152" y="518883"/>
                  </a:lnTo>
                  <a:lnTo>
                    <a:pt x="1193660" y="51805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16">
              <a:extLst>
                <a:ext uri="{FF2B5EF4-FFF2-40B4-BE49-F238E27FC236}">
                  <a16:creationId xmlns:a16="http://schemas.microsoft.com/office/drawing/2014/main" id="{3F79D49C-BAA1-9E65-72BA-2F2BD56A6F0F}"/>
                </a:ext>
              </a:extLst>
            </p:cNvPr>
            <p:cNvSpPr/>
            <p:nvPr/>
          </p:nvSpPr>
          <p:spPr>
            <a:xfrm>
              <a:off x="3595212" y="2317600"/>
              <a:ext cx="871346" cy="750755"/>
            </a:xfrm>
            <a:custGeom>
              <a:avLst/>
              <a:gdLst/>
              <a:ahLst/>
              <a:cxnLst/>
              <a:rect l="l" t="t" r="r" b="b"/>
              <a:pathLst>
                <a:path w="1120140" h="1097914">
                  <a:moveTo>
                    <a:pt x="2959" y="355917"/>
                  </a:moveTo>
                  <a:lnTo>
                    <a:pt x="2260" y="355409"/>
                  </a:lnTo>
                  <a:lnTo>
                    <a:pt x="1524" y="355130"/>
                  </a:lnTo>
                  <a:lnTo>
                    <a:pt x="546" y="354685"/>
                  </a:lnTo>
                  <a:lnTo>
                    <a:pt x="342" y="355549"/>
                  </a:lnTo>
                  <a:lnTo>
                    <a:pt x="0" y="356438"/>
                  </a:lnTo>
                  <a:lnTo>
                    <a:pt x="152" y="356552"/>
                  </a:lnTo>
                  <a:lnTo>
                    <a:pt x="749" y="356958"/>
                  </a:lnTo>
                  <a:lnTo>
                    <a:pt x="1524" y="357251"/>
                  </a:lnTo>
                  <a:lnTo>
                    <a:pt x="2235" y="357263"/>
                  </a:lnTo>
                  <a:lnTo>
                    <a:pt x="2451" y="357276"/>
                  </a:lnTo>
                  <a:lnTo>
                    <a:pt x="2959" y="355917"/>
                  </a:lnTo>
                  <a:close/>
                </a:path>
                <a:path w="1120140" h="1097914">
                  <a:moveTo>
                    <a:pt x="20485" y="390690"/>
                  </a:moveTo>
                  <a:lnTo>
                    <a:pt x="20027" y="390372"/>
                  </a:lnTo>
                  <a:lnTo>
                    <a:pt x="19583" y="389902"/>
                  </a:lnTo>
                  <a:lnTo>
                    <a:pt x="19075" y="389788"/>
                  </a:lnTo>
                  <a:lnTo>
                    <a:pt x="18364" y="389648"/>
                  </a:lnTo>
                  <a:lnTo>
                    <a:pt x="17627" y="389775"/>
                  </a:lnTo>
                  <a:lnTo>
                    <a:pt x="16891" y="389801"/>
                  </a:lnTo>
                  <a:lnTo>
                    <a:pt x="16878" y="390258"/>
                  </a:lnTo>
                  <a:lnTo>
                    <a:pt x="16840" y="390690"/>
                  </a:lnTo>
                  <a:lnTo>
                    <a:pt x="16802" y="391134"/>
                  </a:lnTo>
                  <a:lnTo>
                    <a:pt x="20269" y="391642"/>
                  </a:lnTo>
                  <a:lnTo>
                    <a:pt x="20345" y="391312"/>
                  </a:lnTo>
                  <a:lnTo>
                    <a:pt x="20421" y="390994"/>
                  </a:lnTo>
                  <a:lnTo>
                    <a:pt x="20485" y="390690"/>
                  </a:lnTo>
                  <a:close/>
                </a:path>
                <a:path w="1120140" h="1097914">
                  <a:moveTo>
                    <a:pt x="21297" y="662940"/>
                  </a:moveTo>
                  <a:lnTo>
                    <a:pt x="21170" y="662622"/>
                  </a:lnTo>
                  <a:lnTo>
                    <a:pt x="20840" y="661962"/>
                  </a:lnTo>
                  <a:lnTo>
                    <a:pt x="20116" y="661504"/>
                  </a:lnTo>
                  <a:lnTo>
                    <a:pt x="19380" y="660781"/>
                  </a:lnTo>
                  <a:lnTo>
                    <a:pt x="18783" y="661568"/>
                  </a:lnTo>
                  <a:lnTo>
                    <a:pt x="18110" y="662495"/>
                  </a:lnTo>
                  <a:lnTo>
                    <a:pt x="18872" y="663054"/>
                  </a:lnTo>
                  <a:lnTo>
                    <a:pt x="19621" y="663600"/>
                  </a:lnTo>
                  <a:lnTo>
                    <a:pt x="20396" y="664133"/>
                  </a:lnTo>
                  <a:lnTo>
                    <a:pt x="20675" y="663638"/>
                  </a:lnTo>
                  <a:lnTo>
                    <a:pt x="21297" y="662940"/>
                  </a:lnTo>
                  <a:close/>
                </a:path>
                <a:path w="1120140" h="1097914">
                  <a:moveTo>
                    <a:pt x="45008" y="307644"/>
                  </a:moveTo>
                  <a:lnTo>
                    <a:pt x="44196" y="307174"/>
                  </a:lnTo>
                  <a:lnTo>
                    <a:pt x="43421" y="306476"/>
                  </a:lnTo>
                  <a:lnTo>
                    <a:pt x="43002" y="307517"/>
                  </a:lnTo>
                  <a:lnTo>
                    <a:pt x="42532" y="308203"/>
                  </a:lnTo>
                  <a:lnTo>
                    <a:pt x="42519" y="308914"/>
                  </a:lnTo>
                  <a:lnTo>
                    <a:pt x="42494" y="309206"/>
                  </a:lnTo>
                  <a:lnTo>
                    <a:pt x="43395" y="309537"/>
                  </a:lnTo>
                  <a:lnTo>
                    <a:pt x="43865" y="309854"/>
                  </a:lnTo>
                  <a:lnTo>
                    <a:pt x="44272" y="309206"/>
                  </a:lnTo>
                  <a:lnTo>
                    <a:pt x="44805" y="308597"/>
                  </a:lnTo>
                  <a:lnTo>
                    <a:pt x="44945" y="307924"/>
                  </a:lnTo>
                  <a:lnTo>
                    <a:pt x="45008" y="307644"/>
                  </a:lnTo>
                  <a:close/>
                </a:path>
                <a:path w="1120140" h="1097914">
                  <a:moveTo>
                    <a:pt x="47117" y="415607"/>
                  </a:moveTo>
                  <a:lnTo>
                    <a:pt x="46355" y="414756"/>
                  </a:lnTo>
                  <a:lnTo>
                    <a:pt x="45567" y="413893"/>
                  </a:lnTo>
                  <a:lnTo>
                    <a:pt x="44792" y="413042"/>
                  </a:lnTo>
                  <a:lnTo>
                    <a:pt x="44030" y="413778"/>
                  </a:lnTo>
                  <a:lnTo>
                    <a:pt x="43675" y="414147"/>
                  </a:lnTo>
                  <a:lnTo>
                    <a:pt x="44577" y="414909"/>
                  </a:lnTo>
                  <a:lnTo>
                    <a:pt x="45478" y="415645"/>
                  </a:lnTo>
                  <a:lnTo>
                    <a:pt x="46380" y="416382"/>
                  </a:lnTo>
                  <a:lnTo>
                    <a:pt x="46888" y="415861"/>
                  </a:lnTo>
                  <a:lnTo>
                    <a:pt x="47117" y="415607"/>
                  </a:lnTo>
                  <a:close/>
                </a:path>
                <a:path w="1120140" h="1097914">
                  <a:moveTo>
                    <a:pt x="58966" y="645477"/>
                  </a:moveTo>
                  <a:lnTo>
                    <a:pt x="58775" y="644994"/>
                  </a:lnTo>
                  <a:lnTo>
                    <a:pt x="58559" y="644525"/>
                  </a:lnTo>
                  <a:lnTo>
                    <a:pt x="58369" y="644042"/>
                  </a:lnTo>
                  <a:lnTo>
                    <a:pt x="55511" y="645426"/>
                  </a:lnTo>
                  <a:lnTo>
                    <a:pt x="55981" y="646480"/>
                  </a:lnTo>
                  <a:lnTo>
                    <a:pt x="56984" y="646150"/>
                  </a:lnTo>
                  <a:lnTo>
                    <a:pt x="58966" y="645477"/>
                  </a:lnTo>
                  <a:close/>
                </a:path>
                <a:path w="1120140" h="1097914">
                  <a:moveTo>
                    <a:pt x="64350" y="295821"/>
                  </a:moveTo>
                  <a:lnTo>
                    <a:pt x="63487" y="295275"/>
                  </a:lnTo>
                  <a:lnTo>
                    <a:pt x="61785" y="294182"/>
                  </a:lnTo>
                  <a:lnTo>
                    <a:pt x="61328" y="295135"/>
                  </a:lnTo>
                  <a:lnTo>
                    <a:pt x="61087" y="295617"/>
                  </a:lnTo>
                  <a:lnTo>
                    <a:pt x="62001" y="295986"/>
                  </a:lnTo>
                  <a:lnTo>
                    <a:pt x="62966" y="296316"/>
                  </a:lnTo>
                  <a:lnTo>
                    <a:pt x="63919" y="296672"/>
                  </a:lnTo>
                  <a:lnTo>
                    <a:pt x="64350" y="295821"/>
                  </a:lnTo>
                  <a:close/>
                </a:path>
                <a:path w="1120140" h="1097914">
                  <a:moveTo>
                    <a:pt x="118402" y="289433"/>
                  </a:moveTo>
                  <a:lnTo>
                    <a:pt x="117398" y="289077"/>
                  </a:lnTo>
                  <a:lnTo>
                    <a:pt x="116852" y="288861"/>
                  </a:lnTo>
                  <a:lnTo>
                    <a:pt x="116281" y="288658"/>
                  </a:lnTo>
                  <a:lnTo>
                    <a:pt x="116065" y="289382"/>
                  </a:lnTo>
                  <a:lnTo>
                    <a:pt x="115646" y="290093"/>
                  </a:lnTo>
                  <a:lnTo>
                    <a:pt x="115709" y="290804"/>
                  </a:lnTo>
                  <a:lnTo>
                    <a:pt x="115722" y="291109"/>
                  </a:lnTo>
                  <a:lnTo>
                    <a:pt x="117017" y="291680"/>
                  </a:lnTo>
                  <a:lnTo>
                    <a:pt x="117170" y="291553"/>
                  </a:lnTo>
                  <a:lnTo>
                    <a:pt x="117665" y="291058"/>
                  </a:lnTo>
                  <a:lnTo>
                    <a:pt x="117944" y="290296"/>
                  </a:lnTo>
                  <a:lnTo>
                    <a:pt x="118402" y="289433"/>
                  </a:lnTo>
                  <a:close/>
                </a:path>
                <a:path w="1120140" h="1097914">
                  <a:moveTo>
                    <a:pt x="123583" y="704684"/>
                  </a:moveTo>
                  <a:lnTo>
                    <a:pt x="122034" y="702983"/>
                  </a:lnTo>
                  <a:lnTo>
                    <a:pt x="120573" y="701675"/>
                  </a:lnTo>
                  <a:lnTo>
                    <a:pt x="119875" y="705383"/>
                  </a:lnTo>
                  <a:lnTo>
                    <a:pt x="123583" y="704684"/>
                  </a:lnTo>
                  <a:close/>
                </a:path>
                <a:path w="1120140" h="1097914">
                  <a:moveTo>
                    <a:pt x="144589" y="957859"/>
                  </a:moveTo>
                  <a:lnTo>
                    <a:pt x="143560" y="957478"/>
                  </a:lnTo>
                  <a:lnTo>
                    <a:pt x="142735" y="957021"/>
                  </a:lnTo>
                  <a:lnTo>
                    <a:pt x="142519" y="958037"/>
                  </a:lnTo>
                  <a:lnTo>
                    <a:pt x="142163" y="958850"/>
                  </a:lnTo>
                  <a:lnTo>
                    <a:pt x="142265" y="959954"/>
                  </a:lnTo>
                  <a:lnTo>
                    <a:pt x="143129" y="960221"/>
                  </a:lnTo>
                  <a:lnTo>
                    <a:pt x="143586" y="960526"/>
                  </a:lnTo>
                  <a:lnTo>
                    <a:pt x="143954" y="959713"/>
                  </a:lnTo>
                  <a:lnTo>
                    <a:pt x="144399" y="958900"/>
                  </a:lnTo>
                  <a:lnTo>
                    <a:pt x="144589" y="957859"/>
                  </a:lnTo>
                  <a:close/>
                </a:path>
                <a:path w="1120140" h="1097914">
                  <a:moveTo>
                    <a:pt x="153555" y="875614"/>
                  </a:moveTo>
                  <a:lnTo>
                    <a:pt x="153098" y="874610"/>
                  </a:lnTo>
                  <a:lnTo>
                    <a:pt x="152692" y="873620"/>
                  </a:lnTo>
                  <a:lnTo>
                    <a:pt x="152184" y="872655"/>
                  </a:lnTo>
                  <a:lnTo>
                    <a:pt x="151155" y="872934"/>
                  </a:lnTo>
                  <a:lnTo>
                    <a:pt x="151320" y="874077"/>
                  </a:lnTo>
                  <a:lnTo>
                    <a:pt x="151587" y="875131"/>
                  </a:lnTo>
                  <a:lnTo>
                    <a:pt x="151803" y="876198"/>
                  </a:lnTo>
                  <a:lnTo>
                    <a:pt x="152958" y="875792"/>
                  </a:lnTo>
                  <a:lnTo>
                    <a:pt x="153555" y="875614"/>
                  </a:lnTo>
                  <a:close/>
                </a:path>
                <a:path w="1120140" h="1097914">
                  <a:moveTo>
                    <a:pt x="162750" y="886155"/>
                  </a:moveTo>
                  <a:lnTo>
                    <a:pt x="162255" y="885952"/>
                  </a:lnTo>
                  <a:lnTo>
                    <a:pt x="161556" y="885431"/>
                  </a:lnTo>
                  <a:lnTo>
                    <a:pt x="160667" y="885964"/>
                  </a:lnTo>
                  <a:lnTo>
                    <a:pt x="160261" y="886663"/>
                  </a:lnTo>
                  <a:lnTo>
                    <a:pt x="159473" y="887590"/>
                  </a:lnTo>
                  <a:lnTo>
                    <a:pt x="160502" y="887869"/>
                  </a:lnTo>
                  <a:lnTo>
                    <a:pt x="161251" y="888276"/>
                  </a:lnTo>
                  <a:lnTo>
                    <a:pt x="161429" y="888085"/>
                  </a:lnTo>
                  <a:lnTo>
                    <a:pt x="162001" y="887564"/>
                  </a:lnTo>
                  <a:lnTo>
                    <a:pt x="162331" y="886802"/>
                  </a:lnTo>
                  <a:lnTo>
                    <a:pt x="162750" y="886155"/>
                  </a:lnTo>
                  <a:close/>
                </a:path>
                <a:path w="1120140" h="1097914">
                  <a:moveTo>
                    <a:pt x="165100" y="477443"/>
                  </a:moveTo>
                  <a:lnTo>
                    <a:pt x="162090" y="477659"/>
                  </a:lnTo>
                  <a:lnTo>
                    <a:pt x="160566" y="477748"/>
                  </a:lnTo>
                  <a:lnTo>
                    <a:pt x="160578" y="478167"/>
                  </a:lnTo>
                  <a:lnTo>
                    <a:pt x="160604" y="478574"/>
                  </a:lnTo>
                  <a:lnTo>
                    <a:pt x="160616" y="478993"/>
                  </a:lnTo>
                  <a:lnTo>
                    <a:pt x="163474" y="479107"/>
                  </a:lnTo>
                  <a:lnTo>
                    <a:pt x="164896" y="479183"/>
                  </a:lnTo>
                  <a:lnTo>
                    <a:pt x="164973" y="478599"/>
                  </a:lnTo>
                  <a:lnTo>
                    <a:pt x="165100" y="477443"/>
                  </a:lnTo>
                  <a:close/>
                </a:path>
                <a:path w="1120140" h="1097914">
                  <a:moveTo>
                    <a:pt x="167309" y="716635"/>
                  </a:moveTo>
                  <a:lnTo>
                    <a:pt x="166852" y="716356"/>
                  </a:lnTo>
                  <a:lnTo>
                    <a:pt x="166179" y="715721"/>
                  </a:lnTo>
                  <a:lnTo>
                    <a:pt x="166001" y="715822"/>
                  </a:lnTo>
                  <a:lnTo>
                    <a:pt x="165468" y="716216"/>
                  </a:lnTo>
                  <a:lnTo>
                    <a:pt x="164922" y="716800"/>
                  </a:lnTo>
                  <a:lnTo>
                    <a:pt x="164744" y="717410"/>
                  </a:lnTo>
                  <a:lnTo>
                    <a:pt x="164655" y="717689"/>
                  </a:lnTo>
                  <a:lnTo>
                    <a:pt x="165506" y="718197"/>
                  </a:lnTo>
                  <a:lnTo>
                    <a:pt x="165963" y="718642"/>
                  </a:lnTo>
                  <a:lnTo>
                    <a:pt x="166662" y="717600"/>
                  </a:lnTo>
                  <a:lnTo>
                    <a:pt x="167309" y="716635"/>
                  </a:lnTo>
                  <a:close/>
                </a:path>
                <a:path w="1120140" h="1097914">
                  <a:moveTo>
                    <a:pt x="181978" y="911720"/>
                  </a:moveTo>
                  <a:lnTo>
                    <a:pt x="181254" y="911580"/>
                  </a:lnTo>
                  <a:lnTo>
                    <a:pt x="180378" y="911161"/>
                  </a:lnTo>
                  <a:lnTo>
                    <a:pt x="179235" y="911618"/>
                  </a:lnTo>
                  <a:lnTo>
                    <a:pt x="178993" y="912545"/>
                  </a:lnTo>
                  <a:lnTo>
                    <a:pt x="178269" y="913650"/>
                  </a:lnTo>
                  <a:lnTo>
                    <a:pt x="179578" y="913942"/>
                  </a:lnTo>
                  <a:lnTo>
                    <a:pt x="180721" y="914501"/>
                  </a:lnTo>
                  <a:lnTo>
                    <a:pt x="180962" y="914222"/>
                  </a:lnTo>
                  <a:lnTo>
                    <a:pt x="181533" y="913612"/>
                  </a:lnTo>
                  <a:lnTo>
                    <a:pt x="181673" y="912583"/>
                  </a:lnTo>
                  <a:lnTo>
                    <a:pt x="181978" y="911720"/>
                  </a:lnTo>
                  <a:close/>
                </a:path>
                <a:path w="1120140" h="1097914">
                  <a:moveTo>
                    <a:pt x="203314" y="616204"/>
                  </a:moveTo>
                  <a:lnTo>
                    <a:pt x="202260" y="616013"/>
                  </a:lnTo>
                  <a:lnTo>
                    <a:pt x="201193" y="615810"/>
                  </a:lnTo>
                  <a:lnTo>
                    <a:pt x="200101" y="615708"/>
                  </a:lnTo>
                  <a:lnTo>
                    <a:pt x="199796" y="616673"/>
                  </a:lnTo>
                  <a:lnTo>
                    <a:pt x="200825" y="617118"/>
                  </a:lnTo>
                  <a:lnTo>
                    <a:pt x="202882" y="617842"/>
                  </a:lnTo>
                  <a:lnTo>
                    <a:pt x="203161" y="616737"/>
                  </a:lnTo>
                  <a:lnTo>
                    <a:pt x="203314" y="616204"/>
                  </a:lnTo>
                  <a:close/>
                </a:path>
                <a:path w="1120140" h="1097914">
                  <a:moveTo>
                    <a:pt x="226428" y="592442"/>
                  </a:moveTo>
                  <a:lnTo>
                    <a:pt x="226301" y="591997"/>
                  </a:lnTo>
                  <a:lnTo>
                    <a:pt x="226085" y="591096"/>
                  </a:lnTo>
                  <a:lnTo>
                    <a:pt x="223012" y="592124"/>
                  </a:lnTo>
                  <a:lnTo>
                    <a:pt x="223189" y="592518"/>
                  </a:lnTo>
                  <a:lnTo>
                    <a:pt x="223418" y="593229"/>
                  </a:lnTo>
                  <a:lnTo>
                    <a:pt x="224510" y="593039"/>
                  </a:lnTo>
                  <a:lnTo>
                    <a:pt x="225463" y="592721"/>
                  </a:lnTo>
                  <a:lnTo>
                    <a:pt x="226428" y="592442"/>
                  </a:lnTo>
                  <a:close/>
                </a:path>
                <a:path w="1120140" h="1097914">
                  <a:moveTo>
                    <a:pt x="229235" y="170141"/>
                  </a:moveTo>
                  <a:lnTo>
                    <a:pt x="228282" y="169773"/>
                  </a:lnTo>
                  <a:lnTo>
                    <a:pt x="227431" y="169367"/>
                  </a:lnTo>
                  <a:lnTo>
                    <a:pt x="227203" y="170395"/>
                  </a:lnTo>
                  <a:lnTo>
                    <a:pt x="226936" y="171145"/>
                  </a:lnTo>
                  <a:lnTo>
                    <a:pt x="226999" y="172173"/>
                  </a:lnTo>
                  <a:lnTo>
                    <a:pt x="227761" y="172440"/>
                  </a:lnTo>
                  <a:lnTo>
                    <a:pt x="228180" y="172707"/>
                  </a:lnTo>
                  <a:lnTo>
                    <a:pt x="228955" y="171081"/>
                  </a:lnTo>
                  <a:lnTo>
                    <a:pt x="229222" y="170205"/>
                  </a:lnTo>
                  <a:close/>
                </a:path>
                <a:path w="1120140" h="1097914">
                  <a:moveTo>
                    <a:pt x="239687" y="778548"/>
                  </a:moveTo>
                  <a:lnTo>
                    <a:pt x="239166" y="778484"/>
                  </a:lnTo>
                  <a:lnTo>
                    <a:pt x="238658" y="778421"/>
                  </a:lnTo>
                  <a:lnTo>
                    <a:pt x="238150" y="778319"/>
                  </a:lnTo>
                  <a:lnTo>
                    <a:pt x="238099" y="779462"/>
                  </a:lnTo>
                  <a:lnTo>
                    <a:pt x="238023" y="780605"/>
                  </a:lnTo>
                  <a:lnTo>
                    <a:pt x="237985" y="781748"/>
                  </a:lnTo>
                  <a:lnTo>
                    <a:pt x="238328" y="781786"/>
                  </a:lnTo>
                  <a:lnTo>
                    <a:pt x="238658" y="781824"/>
                  </a:lnTo>
                  <a:lnTo>
                    <a:pt x="239001" y="781862"/>
                  </a:lnTo>
                  <a:lnTo>
                    <a:pt x="239471" y="779665"/>
                  </a:lnTo>
                  <a:lnTo>
                    <a:pt x="239687" y="778548"/>
                  </a:lnTo>
                  <a:close/>
                </a:path>
                <a:path w="1120140" h="1097914">
                  <a:moveTo>
                    <a:pt x="281838" y="866736"/>
                  </a:moveTo>
                  <a:lnTo>
                    <a:pt x="280670" y="866584"/>
                  </a:lnTo>
                  <a:lnTo>
                    <a:pt x="279488" y="866444"/>
                  </a:lnTo>
                  <a:lnTo>
                    <a:pt x="278307" y="866292"/>
                  </a:lnTo>
                  <a:lnTo>
                    <a:pt x="278269" y="866762"/>
                  </a:lnTo>
                  <a:lnTo>
                    <a:pt x="278206" y="867232"/>
                  </a:lnTo>
                  <a:lnTo>
                    <a:pt x="278155" y="867702"/>
                  </a:lnTo>
                  <a:lnTo>
                    <a:pt x="281698" y="868083"/>
                  </a:lnTo>
                  <a:lnTo>
                    <a:pt x="281749" y="867625"/>
                  </a:lnTo>
                  <a:lnTo>
                    <a:pt x="281838" y="866736"/>
                  </a:lnTo>
                  <a:close/>
                </a:path>
                <a:path w="1120140" h="1097914">
                  <a:moveTo>
                    <a:pt x="287921" y="900430"/>
                  </a:moveTo>
                  <a:lnTo>
                    <a:pt x="286854" y="900353"/>
                  </a:lnTo>
                  <a:lnTo>
                    <a:pt x="286067" y="900112"/>
                  </a:lnTo>
                  <a:lnTo>
                    <a:pt x="285394" y="900315"/>
                  </a:lnTo>
                  <a:lnTo>
                    <a:pt x="285064" y="900430"/>
                  </a:lnTo>
                  <a:lnTo>
                    <a:pt x="285013" y="901331"/>
                  </a:lnTo>
                  <a:lnTo>
                    <a:pt x="284822" y="901903"/>
                  </a:lnTo>
                  <a:lnTo>
                    <a:pt x="285546" y="902093"/>
                  </a:lnTo>
                  <a:lnTo>
                    <a:pt x="286296" y="902436"/>
                  </a:lnTo>
                  <a:lnTo>
                    <a:pt x="287020" y="902385"/>
                  </a:lnTo>
                  <a:lnTo>
                    <a:pt x="287274" y="902347"/>
                  </a:lnTo>
                  <a:lnTo>
                    <a:pt x="287477" y="901420"/>
                  </a:lnTo>
                  <a:lnTo>
                    <a:pt x="287921" y="900430"/>
                  </a:lnTo>
                  <a:close/>
                </a:path>
                <a:path w="1120140" h="1097914">
                  <a:moveTo>
                    <a:pt x="290296" y="576072"/>
                  </a:moveTo>
                  <a:lnTo>
                    <a:pt x="290195" y="575665"/>
                  </a:lnTo>
                  <a:lnTo>
                    <a:pt x="290068" y="575132"/>
                  </a:lnTo>
                  <a:lnTo>
                    <a:pt x="289420" y="574763"/>
                  </a:lnTo>
                  <a:lnTo>
                    <a:pt x="288683" y="573938"/>
                  </a:lnTo>
                  <a:lnTo>
                    <a:pt x="288213" y="575538"/>
                  </a:lnTo>
                  <a:lnTo>
                    <a:pt x="287794" y="576237"/>
                  </a:lnTo>
                  <a:lnTo>
                    <a:pt x="287972" y="576541"/>
                  </a:lnTo>
                  <a:lnTo>
                    <a:pt x="288239" y="576910"/>
                  </a:lnTo>
                  <a:lnTo>
                    <a:pt x="289090" y="577164"/>
                  </a:lnTo>
                  <a:lnTo>
                    <a:pt x="289496" y="577037"/>
                  </a:lnTo>
                  <a:lnTo>
                    <a:pt x="289877" y="576910"/>
                  </a:lnTo>
                  <a:lnTo>
                    <a:pt x="290296" y="576072"/>
                  </a:lnTo>
                  <a:close/>
                </a:path>
                <a:path w="1120140" h="1097914">
                  <a:moveTo>
                    <a:pt x="315658" y="346240"/>
                  </a:moveTo>
                  <a:lnTo>
                    <a:pt x="313156" y="345605"/>
                  </a:lnTo>
                  <a:lnTo>
                    <a:pt x="311886" y="345313"/>
                  </a:lnTo>
                  <a:lnTo>
                    <a:pt x="311531" y="346811"/>
                  </a:lnTo>
                  <a:lnTo>
                    <a:pt x="312839" y="347027"/>
                  </a:lnTo>
                  <a:lnTo>
                    <a:pt x="314134" y="347256"/>
                  </a:lnTo>
                  <a:lnTo>
                    <a:pt x="315442" y="347472"/>
                  </a:lnTo>
                  <a:lnTo>
                    <a:pt x="315518" y="347040"/>
                  </a:lnTo>
                  <a:lnTo>
                    <a:pt x="315595" y="346633"/>
                  </a:lnTo>
                  <a:lnTo>
                    <a:pt x="315658" y="346240"/>
                  </a:lnTo>
                  <a:close/>
                </a:path>
                <a:path w="1120140" h="1097914">
                  <a:moveTo>
                    <a:pt x="317017" y="106426"/>
                  </a:moveTo>
                  <a:lnTo>
                    <a:pt x="316712" y="106121"/>
                  </a:lnTo>
                  <a:lnTo>
                    <a:pt x="316395" y="105841"/>
                  </a:lnTo>
                  <a:lnTo>
                    <a:pt x="316077" y="105524"/>
                  </a:lnTo>
                  <a:lnTo>
                    <a:pt x="315112" y="106489"/>
                  </a:lnTo>
                  <a:lnTo>
                    <a:pt x="313169" y="108419"/>
                  </a:lnTo>
                  <a:lnTo>
                    <a:pt x="313524" y="108788"/>
                  </a:lnTo>
                  <a:lnTo>
                    <a:pt x="313893" y="109118"/>
                  </a:lnTo>
                  <a:lnTo>
                    <a:pt x="314236" y="109486"/>
                  </a:lnTo>
                  <a:lnTo>
                    <a:pt x="316103" y="107442"/>
                  </a:lnTo>
                  <a:lnTo>
                    <a:pt x="317017" y="106426"/>
                  </a:lnTo>
                  <a:close/>
                </a:path>
                <a:path w="1120140" h="1097914">
                  <a:moveTo>
                    <a:pt x="323811" y="391782"/>
                  </a:moveTo>
                  <a:lnTo>
                    <a:pt x="323151" y="391261"/>
                  </a:lnTo>
                  <a:lnTo>
                    <a:pt x="322453" y="390969"/>
                  </a:lnTo>
                  <a:lnTo>
                    <a:pt x="321805" y="390626"/>
                  </a:lnTo>
                  <a:lnTo>
                    <a:pt x="321640" y="391160"/>
                  </a:lnTo>
                  <a:lnTo>
                    <a:pt x="321513" y="391693"/>
                  </a:lnTo>
                  <a:lnTo>
                    <a:pt x="321310" y="392379"/>
                  </a:lnTo>
                  <a:lnTo>
                    <a:pt x="321995" y="392658"/>
                  </a:lnTo>
                  <a:lnTo>
                    <a:pt x="322567" y="393090"/>
                  </a:lnTo>
                  <a:lnTo>
                    <a:pt x="323037" y="392988"/>
                  </a:lnTo>
                  <a:lnTo>
                    <a:pt x="323342" y="392938"/>
                  </a:lnTo>
                  <a:lnTo>
                    <a:pt x="323811" y="391782"/>
                  </a:lnTo>
                  <a:close/>
                </a:path>
                <a:path w="1120140" h="1097914">
                  <a:moveTo>
                    <a:pt x="329374" y="646620"/>
                  </a:moveTo>
                  <a:lnTo>
                    <a:pt x="328866" y="645731"/>
                  </a:lnTo>
                  <a:lnTo>
                    <a:pt x="328599" y="645312"/>
                  </a:lnTo>
                  <a:lnTo>
                    <a:pt x="327355" y="645896"/>
                  </a:lnTo>
                  <a:lnTo>
                    <a:pt x="326110" y="646506"/>
                  </a:lnTo>
                  <a:lnTo>
                    <a:pt x="324866" y="647077"/>
                  </a:lnTo>
                  <a:lnTo>
                    <a:pt x="325158" y="647725"/>
                  </a:lnTo>
                  <a:lnTo>
                    <a:pt x="325450" y="648373"/>
                  </a:lnTo>
                  <a:lnTo>
                    <a:pt x="325755" y="649020"/>
                  </a:lnTo>
                  <a:lnTo>
                    <a:pt x="326948" y="648220"/>
                  </a:lnTo>
                  <a:lnTo>
                    <a:pt x="328180" y="647433"/>
                  </a:lnTo>
                  <a:lnTo>
                    <a:pt x="329374" y="646620"/>
                  </a:lnTo>
                  <a:close/>
                </a:path>
                <a:path w="1120140" h="1097914">
                  <a:moveTo>
                    <a:pt x="331152" y="854151"/>
                  </a:moveTo>
                  <a:lnTo>
                    <a:pt x="330403" y="853325"/>
                  </a:lnTo>
                  <a:lnTo>
                    <a:pt x="329628" y="852500"/>
                  </a:lnTo>
                  <a:lnTo>
                    <a:pt x="328879" y="851649"/>
                  </a:lnTo>
                  <a:lnTo>
                    <a:pt x="328498" y="852068"/>
                  </a:lnTo>
                  <a:lnTo>
                    <a:pt x="328104" y="852474"/>
                  </a:lnTo>
                  <a:lnTo>
                    <a:pt x="327736" y="852881"/>
                  </a:lnTo>
                  <a:lnTo>
                    <a:pt x="328599" y="853605"/>
                  </a:lnTo>
                  <a:lnTo>
                    <a:pt x="329488" y="854316"/>
                  </a:lnTo>
                  <a:lnTo>
                    <a:pt x="330352" y="855027"/>
                  </a:lnTo>
                  <a:lnTo>
                    <a:pt x="330631" y="854735"/>
                  </a:lnTo>
                  <a:lnTo>
                    <a:pt x="330885" y="854456"/>
                  </a:lnTo>
                  <a:lnTo>
                    <a:pt x="331152" y="854151"/>
                  </a:lnTo>
                  <a:close/>
                </a:path>
                <a:path w="1120140" h="1097914">
                  <a:moveTo>
                    <a:pt x="340537" y="1045832"/>
                  </a:moveTo>
                  <a:lnTo>
                    <a:pt x="338848" y="1046873"/>
                  </a:lnTo>
                  <a:lnTo>
                    <a:pt x="338785" y="1047000"/>
                  </a:lnTo>
                  <a:lnTo>
                    <a:pt x="340448" y="1045946"/>
                  </a:lnTo>
                  <a:close/>
                </a:path>
                <a:path w="1120140" h="1097914">
                  <a:moveTo>
                    <a:pt x="344373" y="1045324"/>
                  </a:moveTo>
                  <a:lnTo>
                    <a:pt x="341884" y="1043940"/>
                  </a:lnTo>
                  <a:lnTo>
                    <a:pt x="340537" y="1045832"/>
                  </a:lnTo>
                  <a:lnTo>
                    <a:pt x="343179" y="1048867"/>
                  </a:lnTo>
                  <a:lnTo>
                    <a:pt x="344195" y="1045832"/>
                  </a:lnTo>
                  <a:lnTo>
                    <a:pt x="344373" y="1045324"/>
                  </a:lnTo>
                  <a:close/>
                </a:path>
                <a:path w="1120140" h="1097914">
                  <a:moveTo>
                    <a:pt x="354355" y="286880"/>
                  </a:moveTo>
                  <a:lnTo>
                    <a:pt x="354253" y="286410"/>
                  </a:lnTo>
                  <a:lnTo>
                    <a:pt x="354139" y="286004"/>
                  </a:lnTo>
                  <a:lnTo>
                    <a:pt x="353364" y="285762"/>
                  </a:lnTo>
                  <a:lnTo>
                    <a:pt x="352882" y="285432"/>
                  </a:lnTo>
                  <a:lnTo>
                    <a:pt x="352501" y="286092"/>
                  </a:lnTo>
                  <a:lnTo>
                    <a:pt x="351523" y="287769"/>
                  </a:lnTo>
                  <a:lnTo>
                    <a:pt x="352552" y="287909"/>
                  </a:lnTo>
                  <a:lnTo>
                    <a:pt x="353263" y="288226"/>
                  </a:lnTo>
                  <a:lnTo>
                    <a:pt x="353568" y="287985"/>
                  </a:lnTo>
                  <a:lnTo>
                    <a:pt x="354012" y="287680"/>
                  </a:lnTo>
                  <a:lnTo>
                    <a:pt x="354355" y="286880"/>
                  </a:lnTo>
                  <a:close/>
                </a:path>
                <a:path w="1120140" h="1097914">
                  <a:moveTo>
                    <a:pt x="359397" y="488035"/>
                  </a:moveTo>
                  <a:lnTo>
                    <a:pt x="359333" y="487680"/>
                  </a:lnTo>
                  <a:lnTo>
                    <a:pt x="359295" y="487324"/>
                  </a:lnTo>
                  <a:lnTo>
                    <a:pt x="359244" y="486968"/>
                  </a:lnTo>
                  <a:lnTo>
                    <a:pt x="357759" y="487070"/>
                  </a:lnTo>
                  <a:lnTo>
                    <a:pt x="356311" y="487121"/>
                  </a:lnTo>
                  <a:lnTo>
                    <a:pt x="354838" y="487210"/>
                  </a:lnTo>
                  <a:lnTo>
                    <a:pt x="354825" y="487502"/>
                  </a:lnTo>
                  <a:lnTo>
                    <a:pt x="354799" y="487807"/>
                  </a:lnTo>
                  <a:lnTo>
                    <a:pt x="354787" y="488099"/>
                  </a:lnTo>
                  <a:lnTo>
                    <a:pt x="355600" y="488276"/>
                  </a:lnTo>
                  <a:lnTo>
                    <a:pt x="356374" y="488569"/>
                  </a:lnTo>
                  <a:lnTo>
                    <a:pt x="357924" y="488543"/>
                  </a:lnTo>
                  <a:lnTo>
                    <a:pt x="358660" y="488226"/>
                  </a:lnTo>
                  <a:lnTo>
                    <a:pt x="359397" y="488035"/>
                  </a:lnTo>
                  <a:close/>
                </a:path>
                <a:path w="1120140" h="1097914">
                  <a:moveTo>
                    <a:pt x="384822" y="264820"/>
                  </a:moveTo>
                  <a:lnTo>
                    <a:pt x="384771" y="264452"/>
                  </a:lnTo>
                  <a:lnTo>
                    <a:pt x="384721" y="264096"/>
                  </a:lnTo>
                  <a:lnTo>
                    <a:pt x="384708" y="263728"/>
                  </a:lnTo>
                  <a:lnTo>
                    <a:pt x="383781" y="263842"/>
                  </a:lnTo>
                  <a:lnTo>
                    <a:pt x="382866" y="263931"/>
                  </a:lnTo>
                  <a:lnTo>
                    <a:pt x="381939" y="264045"/>
                  </a:lnTo>
                  <a:lnTo>
                    <a:pt x="382066" y="265112"/>
                  </a:lnTo>
                  <a:lnTo>
                    <a:pt x="382968" y="265023"/>
                  </a:lnTo>
                  <a:lnTo>
                    <a:pt x="383908" y="264922"/>
                  </a:lnTo>
                  <a:lnTo>
                    <a:pt x="384822" y="264820"/>
                  </a:lnTo>
                  <a:close/>
                </a:path>
                <a:path w="1120140" h="1097914">
                  <a:moveTo>
                    <a:pt x="387464" y="775258"/>
                  </a:moveTo>
                  <a:lnTo>
                    <a:pt x="385965" y="773023"/>
                  </a:lnTo>
                  <a:lnTo>
                    <a:pt x="383120" y="774039"/>
                  </a:lnTo>
                  <a:lnTo>
                    <a:pt x="387464" y="775258"/>
                  </a:lnTo>
                  <a:close/>
                </a:path>
                <a:path w="1120140" h="1097914">
                  <a:moveTo>
                    <a:pt x="395185" y="59829"/>
                  </a:moveTo>
                  <a:lnTo>
                    <a:pt x="394703" y="58851"/>
                  </a:lnTo>
                  <a:lnTo>
                    <a:pt x="394220" y="57848"/>
                  </a:lnTo>
                  <a:lnTo>
                    <a:pt x="393712" y="56857"/>
                  </a:lnTo>
                  <a:lnTo>
                    <a:pt x="393217" y="57137"/>
                  </a:lnTo>
                  <a:lnTo>
                    <a:pt x="392747" y="57404"/>
                  </a:lnTo>
                  <a:lnTo>
                    <a:pt x="392277" y="57670"/>
                  </a:lnTo>
                  <a:lnTo>
                    <a:pt x="392938" y="58585"/>
                  </a:lnTo>
                  <a:lnTo>
                    <a:pt x="394296" y="60401"/>
                  </a:lnTo>
                  <a:lnTo>
                    <a:pt x="394601" y="60210"/>
                  </a:lnTo>
                  <a:lnTo>
                    <a:pt x="394893" y="60007"/>
                  </a:lnTo>
                  <a:lnTo>
                    <a:pt x="395185" y="59829"/>
                  </a:lnTo>
                  <a:close/>
                </a:path>
                <a:path w="1120140" h="1097914">
                  <a:moveTo>
                    <a:pt x="401256" y="29806"/>
                  </a:moveTo>
                  <a:lnTo>
                    <a:pt x="400710" y="28943"/>
                  </a:lnTo>
                  <a:lnTo>
                    <a:pt x="399935" y="26606"/>
                  </a:lnTo>
                  <a:lnTo>
                    <a:pt x="399135" y="29324"/>
                  </a:lnTo>
                  <a:lnTo>
                    <a:pt x="398805" y="30530"/>
                  </a:lnTo>
                  <a:lnTo>
                    <a:pt x="398449" y="31724"/>
                  </a:lnTo>
                  <a:lnTo>
                    <a:pt x="398894" y="31953"/>
                  </a:lnTo>
                  <a:lnTo>
                    <a:pt x="399351" y="32169"/>
                  </a:lnTo>
                  <a:lnTo>
                    <a:pt x="399808" y="32397"/>
                  </a:lnTo>
                  <a:lnTo>
                    <a:pt x="400291" y="31800"/>
                  </a:lnTo>
                  <a:lnTo>
                    <a:pt x="401116" y="31216"/>
                  </a:lnTo>
                  <a:lnTo>
                    <a:pt x="401193" y="30568"/>
                  </a:lnTo>
                  <a:lnTo>
                    <a:pt x="401256" y="29806"/>
                  </a:lnTo>
                  <a:close/>
                </a:path>
                <a:path w="1120140" h="1097914">
                  <a:moveTo>
                    <a:pt x="401535" y="376542"/>
                  </a:moveTo>
                  <a:lnTo>
                    <a:pt x="399580" y="373938"/>
                  </a:lnTo>
                  <a:lnTo>
                    <a:pt x="399300" y="374129"/>
                  </a:lnTo>
                  <a:lnTo>
                    <a:pt x="398983" y="374307"/>
                  </a:lnTo>
                  <a:lnTo>
                    <a:pt x="398716" y="374484"/>
                  </a:lnTo>
                  <a:lnTo>
                    <a:pt x="399173" y="375500"/>
                  </a:lnTo>
                  <a:lnTo>
                    <a:pt x="399669" y="376504"/>
                  </a:lnTo>
                  <a:lnTo>
                    <a:pt x="400151" y="377520"/>
                  </a:lnTo>
                  <a:lnTo>
                    <a:pt x="401091" y="376872"/>
                  </a:lnTo>
                  <a:lnTo>
                    <a:pt x="401535" y="376542"/>
                  </a:lnTo>
                  <a:close/>
                </a:path>
                <a:path w="1120140" h="1097914">
                  <a:moveTo>
                    <a:pt x="416521" y="416560"/>
                  </a:moveTo>
                  <a:lnTo>
                    <a:pt x="416483" y="416064"/>
                  </a:lnTo>
                  <a:lnTo>
                    <a:pt x="416433" y="415582"/>
                  </a:lnTo>
                  <a:lnTo>
                    <a:pt x="416394" y="415086"/>
                  </a:lnTo>
                  <a:lnTo>
                    <a:pt x="415251" y="415213"/>
                  </a:lnTo>
                  <a:lnTo>
                    <a:pt x="414070" y="415328"/>
                  </a:lnTo>
                  <a:lnTo>
                    <a:pt x="412902" y="415455"/>
                  </a:lnTo>
                  <a:lnTo>
                    <a:pt x="413029" y="416826"/>
                  </a:lnTo>
                  <a:lnTo>
                    <a:pt x="415353" y="416636"/>
                  </a:lnTo>
                  <a:lnTo>
                    <a:pt x="416521" y="416560"/>
                  </a:lnTo>
                  <a:close/>
                </a:path>
                <a:path w="1120140" h="1097914">
                  <a:moveTo>
                    <a:pt x="429615" y="1095108"/>
                  </a:moveTo>
                  <a:lnTo>
                    <a:pt x="429120" y="1094981"/>
                  </a:lnTo>
                  <a:lnTo>
                    <a:pt x="428625" y="1094828"/>
                  </a:lnTo>
                  <a:lnTo>
                    <a:pt x="428104" y="1094727"/>
                  </a:lnTo>
                  <a:lnTo>
                    <a:pt x="427901" y="1095552"/>
                  </a:lnTo>
                  <a:lnTo>
                    <a:pt x="427482" y="1097229"/>
                  </a:lnTo>
                  <a:lnTo>
                    <a:pt x="427824" y="1097330"/>
                  </a:lnTo>
                  <a:lnTo>
                    <a:pt x="428142" y="1097457"/>
                  </a:lnTo>
                  <a:lnTo>
                    <a:pt x="428485" y="1097559"/>
                  </a:lnTo>
                  <a:lnTo>
                    <a:pt x="428866" y="1096733"/>
                  </a:lnTo>
                  <a:lnTo>
                    <a:pt x="429247" y="1095921"/>
                  </a:lnTo>
                  <a:lnTo>
                    <a:pt x="429615" y="1095108"/>
                  </a:lnTo>
                  <a:close/>
                </a:path>
                <a:path w="1120140" h="1097914">
                  <a:moveTo>
                    <a:pt x="450646" y="814539"/>
                  </a:moveTo>
                  <a:lnTo>
                    <a:pt x="450469" y="812965"/>
                  </a:lnTo>
                  <a:lnTo>
                    <a:pt x="450570" y="812266"/>
                  </a:lnTo>
                  <a:lnTo>
                    <a:pt x="450291" y="811822"/>
                  </a:lnTo>
                  <a:lnTo>
                    <a:pt x="449897" y="811187"/>
                  </a:lnTo>
                  <a:lnTo>
                    <a:pt x="449237" y="810717"/>
                  </a:lnTo>
                  <a:lnTo>
                    <a:pt x="448691" y="810183"/>
                  </a:lnTo>
                  <a:lnTo>
                    <a:pt x="447929" y="810818"/>
                  </a:lnTo>
                  <a:lnTo>
                    <a:pt x="447535" y="811123"/>
                  </a:lnTo>
                  <a:lnTo>
                    <a:pt x="448348" y="812050"/>
                  </a:lnTo>
                  <a:lnTo>
                    <a:pt x="449211" y="812952"/>
                  </a:lnTo>
                  <a:lnTo>
                    <a:pt x="450646" y="814539"/>
                  </a:lnTo>
                  <a:close/>
                </a:path>
                <a:path w="1120140" h="1097914">
                  <a:moveTo>
                    <a:pt x="463562" y="527710"/>
                  </a:moveTo>
                  <a:lnTo>
                    <a:pt x="463232" y="526643"/>
                  </a:lnTo>
                  <a:lnTo>
                    <a:pt x="462749" y="525703"/>
                  </a:lnTo>
                  <a:lnTo>
                    <a:pt x="462343" y="524764"/>
                  </a:lnTo>
                  <a:lnTo>
                    <a:pt x="460743" y="525360"/>
                  </a:lnTo>
                  <a:lnTo>
                    <a:pt x="461683" y="527367"/>
                  </a:lnTo>
                  <a:lnTo>
                    <a:pt x="462127" y="528358"/>
                  </a:lnTo>
                  <a:lnTo>
                    <a:pt x="462622" y="528104"/>
                  </a:lnTo>
                  <a:lnTo>
                    <a:pt x="463562" y="527710"/>
                  </a:lnTo>
                  <a:close/>
                </a:path>
                <a:path w="1120140" h="1097914">
                  <a:moveTo>
                    <a:pt x="466293" y="595185"/>
                  </a:moveTo>
                  <a:lnTo>
                    <a:pt x="466166" y="594106"/>
                  </a:lnTo>
                  <a:lnTo>
                    <a:pt x="466077" y="593013"/>
                  </a:lnTo>
                  <a:lnTo>
                    <a:pt x="465848" y="591947"/>
                  </a:lnTo>
                  <a:lnTo>
                    <a:pt x="464731" y="592035"/>
                  </a:lnTo>
                  <a:lnTo>
                    <a:pt x="464159" y="592099"/>
                  </a:lnTo>
                  <a:lnTo>
                    <a:pt x="464286" y="593217"/>
                  </a:lnTo>
                  <a:lnTo>
                    <a:pt x="464426" y="594334"/>
                  </a:lnTo>
                  <a:lnTo>
                    <a:pt x="464566" y="595464"/>
                  </a:lnTo>
                  <a:lnTo>
                    <a:pt x="466293" y="595185"/>
                  </a:lnTo>
                  <a:close/>
                </a:path>
                <a:path w="1120140" h="1097914">
                  <a:moveTo>
                    <a:pt x="502488" y="47663"/>
                  </a:moveTo>
                  <a:lnTo>
                    <a:pt x="502437" y="47218"/>
                  </a:lnTo>
                  <a:lnTo>
                    <a:pt x="502386" y="46850"/>
                  </a:lnTo>
                  <a:lnTo>
                    <a:pt x="501332" y="46215"/>
                  </a:lnTo>
                  <a:lnTo>
                    <a:pt x="501180" y="46329"/>
                  </a:lnTo>
                  <a:lnTo>
                    <a:pt x="500608" y="46723"/>
                  </a:lnTo>
                  <a:lnTo>
                    <a:pt x="500278" y="47383"/>
                  </a:lnTo>
                  <a:lnTo>
                    <a:pt x="499859" y="47942"/>
                  </a:lnTo>
                  <a:lnTo>
                    <a:pt x="500354" y="48209"/>
                  </a:lnTo>
                  <a:lnTo>
                    <a:pt x="500888" y="48488"/>
                  </a:lnTo>
                  <a:lnTo>
                    <a:pt x="501535" y="48856"/>
                  </a:lnTo>
                  <a:lnTo>
                    <a:pt x="501942" y="48196"/>
                  </a:lnTo>
                  <a:lnTo>
                    <a:pt x="502488" y="47663"/>
                  </a:lnTo>
                  <a:close/>
                </a:path>
                <a:path w="1120140" h="1097914">
                  <a:moveTo>
                    <a:pt x="503021" y="106273"/>
                  </a:moveTo>
                  <a:lnTo>
                    <a:pt x="502500" y="106133"/>
                  </a:lnTo>
                  <a:lnTo>
                    <a:pt x="501307" y="105841"/>
                  </a:lnTo>
                  <a:lnTo>
                    <a:pt x="501027" y="106514"/>
                  </a:lnTo>
                  <a:lnTo>
                    <a:pt x="500849" y="107035"/>
                  </a:lnTo>
                  <a:lnTo>
                    <a:pt x="500646" y="107581"/>
                  </a:lnTo>
                  <a:lnTo>
                    <a:pt x="501294" y="107670"/>
                  </a:lnTo>
                  <a:lnTo>
                    <a:pt x="501980" y="107975"/>
                  </a:lnTo>
                  <a:lnTo>
                    <a:pt x="502526" y="107797"/>
                  </a:lnTo>
                  <a:lnTo>
                    <a:pt x="502843" y="107708"/>
                  </a:lnTo>
                  <a:lnTo>
                    <a:pt x="502856" y="106807"/>
                  </a:lnTo>
                  <a:lnTo>
                    <a:pt x="503021" y="106273"/>
                  </a:lnTo>
                  <a:close/>
                </a:path>
                <a:path w="1120140" h="1097914">
                  <a:moveTo>
                    <a:pt x="507149" y="174853"/>
                  </a:moveTo>
                  <a:lnTo>
                    <a:pt x="506387" y="174434"/>
                  </a:lnTo>
                  <a:lnTo>
                    <a:pt x="505828" y="173863"/>
                  </a:lnTo>
                  <a:lnTo>
                    <a:pt x="505383" y="173964"/>
                  </a:lnTo>
                  <a:lnTo>
                    <a:pt x="504952" y="174040"/>
                  </a:lnTo>
                  <a:lnTo>
                    <a:pt x="504621" y="174764"/>
                  </a:lnTo>
                  <a:lnTo>
                    <a:pt x="504253" y="175221"/>
                  </a:lnTo>
                  <a:lnTo>
                    <a:pt x="504698" y="175552"/>
                  </a:lnTo>
                  <a:lnTo>
                    <a:pt x="505180" y="176199"/>
                  </a:lnTo>
                  <a:lnTo>
                    <a:pt x="505612" y="176149"/>
                  </a:lnTo>
                  <a:lnTo>
                    <a:pt x="506056" y="176123"/>
                  </a:lnTo>
                  <a:lnTo>
                    <a:pt x="506450" y="175463"/>
                  </a:lnTo>
                  <a:lnTo>
                    <a:pt x="507149" y="174853"/>
                  </a:lnTo>
                  <a:close/>
                </a:path>
                <a:path w="1120140" h="1097914">
                  <a:moveTo>
                    <a:pt x="508901" y="540169"/>
                  </a:moveTo>
                  <a:lnTo>
                    <a:pt x="508800" y="539915"/>
                  </a:lnTo>
                  <a:lnTo>
                    <a:pt x="508622" y="539407"/>
                  </a:lnTo>
                  <a:lnTo>
                    <a:pt x="506628" y="540092"/>
                  </a:lnTo>
                  <a:lnTo>
                    <a:pt x="505650" y="540423"/>
                  </a:lnTo>
                  <a:lnTo>
                    <a:pt x="505879" y="541083"/>
                  </a:lnTo>
                  <a:lnTo>
                    <a:pt x="505980" y="541426"/>
                  </a:lnTo>
                  <a:lnTo>
                    <a:pt x="506971" y="540994"/>
                  </a:lnTo>
                  <a:lnTo>
                    <a:pt x="508901" y="540169"/>
                  </a:lnTo>
                  <a:close/>
                </a:path>
                <a:path w="1120140" h="1097914">
                  <a:moveTo>
                    <a:pt x="516432" y="534301"/>
                  </a:moveTo>
                  <a:lnTo>
                    <a:pt x="515543" y="534085"/>
                  </a:lnTo>
                  <a:lnTo>
                    <a:pt x="514972" y="533844"/>
                  </a:lnTo>
                  <a:lnTo>
                    <a:pt x="514235" y="533920"/>
                  </a:lnTo>
                  <a:lnTo>
                    <a:pt x="513854" y="534733"/>
                  </a:lnTo>
                  <a:lnTo>
                    <a:pt x="513969" y="534911"/>
                  </a:lnTo>
                  <a:lnTo>
                    <a:pt x="514235" y="535368"/>
                  </a:lnTo>
                  <a:lnTo>
                    <a:pt x="514794" y="535647"/>
                  </a:lnTo>
                  <a:lnTo>
                    <a:pt x="515213" y="535978"/>
                  </a:lnTo>
                  <a:lnTo>
                    <a:pt x="515543" y="535533"/>
                  </a:lnTo>
                  <a:lnTo>
                    <a:pt x="515886" y="535076"/>
                  </a:lnTo>
                  <a:lnTo>
                    <a:pt x="516432" y="534301"/>
                  </a:lnTo>
                  <a:close/>
                </a:path>
                <a:path w="1120140" h="1097914">
                  <a:moveTo>
                    <a:pt x="524065" y="668337"/>
                  </a:moveTo>
                  <a:lnTo>
                    <a:pt x="523836" y="667842"/>
                  </a:lnTo>
                  <a:lnTo>
                    <a:pt x="523621" y="667321"/>
                  </a:lnTo>
                  <a:lnTo>
                    <a:pt x="523379" y="666826"/>
                  </a:lnTo>
                  <a:lnTo>
                    <a:pt x="522465" y="667245"/>
                  </a:lnTo>
                  <a:lnTo>
                    <a:pt x="520547" y="668134"/>
                  </a:lnTo>
                  <a:lnTo>
                    <a:pt x="520687" y="668553"/>
                  </a:lnTo>
                  <a:lnTo>
                    <a:pt x="520839" y="668959"/>
                  </a:lnTo>
                  <a:lnTo>
                    <a:pt x="520966" y="669391"/>
                  </a:lnTo>
                  <a:lnTo>
                    <a:pt x="523036" y="668680"/>
                  </a:lnTo>
                  <a:lnTo>
                    <a:pt x="524065" y="668337"/>
                  </a:lnTo>
                  <a:close/>
                </a:path>
                <a:path w="1120140" h="1097914">
                  <a:moveTo>
                    <a:pt x="531228" y="470382"/>
                  </a:moveTo>
                  <a:lnTo>
                    <a:pt x="530440" y="470255"/>
                  </a:lnTo>
                  <a:lnTo>
                    <a:pt x="529666" y="469925"/>
                  </a:lnTo>
                  <a:lnTo>
                    <a:pt x="528942" y="470014"/>
                  </a:lnTo>
                  <a:lnTo>
                    <a:pt x="528370" y="470077"/>
                  </a:lnTo>
                  <a:lnTo>
                    <a:pt x="527875" y="470623"/>
                  </a:lnTo>
                  <a:lnTo>
                    <a:pt x="527342" y="470979"/>
                  </a:lnTo>
                  <a:lnTo>
                    <a:pt x="527723" y="471309"/>
                  </a:lnTo>
                  <a:lnTo>
                    <a:pt x="528459" y="471957"/>
                  </a:lnTo>
                  <a:lnTo>
                    <a:pt x="529221" y="471970"/>
                  </a:lnTo>
                  <a:lnTo>
                    <a:pt x="530034" y="472160"/>
                  </a:lnTo>
                  <a:lnTo>
                    <a:pt x="530733" y="471932"/>
                  </a:lnTo>
                  <a:lnTo>
                    <a:pt x="531037" y="471830"/>
                  </a:lnTo>
                  <a:lnTo>
                    <a:pt x="531063" y="470941"/>
                  </a:lnTo>
                  <a:lnTo>
                    <a:pt x="531228" y="470382"/>
                  </a:lnTo>
                  <a:close/>
                </a:path>
                <a:path w="1120140" h="1097914">
                  <a:moveTo>
                    <a:pt x="539648" y="156413"/>
                  </a:moveTo>
                  <a:lnTo>
                    <a:pt x="538302" y="155613"/>
                  </a:lnTo>
                  <a:lnTo>
                    <a:pt x="536803" y="154749"/>
                  </a:lnTo>
                  <a:lnTo>
                    <a:pt x="536676" y="155765"/>
                  </a:lnTo>
                  <a:lnTo>
                    <a:pt x="536321" y="156578"/>
                  </a:lnTo>
                  <a:lnTo>
                    <a:pt x="536600" y="156908"/>
                  </a:lnTo>
                  <a:lnTo>
                    <a:pt x="537019" y="157492"/>
                  </a:lnTo>
                  <a:lnTo>
                    <a:pt x="537857" y="157975"/>
                  </a:lnTo>
                  <a:lnTo>
                    <a:pt x="538568" y="158076"/>
                  </a:lnTo>
                  <a:lnTo>
                    <a:pt x="538848" y="158115"/>
                  </a:lnTo>
                  <a:lnTo>
                    <a:pt x="539292" y="156997"/>
                  </a:lnTo>
                  <a:lnTo>
                    <a:pt x="539648" y="156413"/>
                  </a:lnTo>
                  <a:close/>
                </a:path>
                <a:path w="1120140" h="1097914">
                  <a:moveTo>
                    <a:pt x="570839" y="1030706"/>
                  </a:moveTo>
                  <a:lnTo>
                    <a:pt x="570636" y="1030389"/>
                  </a:lnTo>
                  <a:lnTo>
                    <a:pt x="570433" y="1030033"/>
                  </a:lnTo>
                  <a:lnTo>
                    <a:pt x="570217" y="1029703"/>
                  </a:lnTo>
                  <a:lnTo>
                    <a:pt x="567486" y="1031430"/>
                  </a:lnTo>
                  <a:lnTo>
                    <a:pt x="567855" y="1032027"/>
                  </a:lnTo>
                  <a:lnTo>
                    <a:pt x="568058" y="1032319"/>
                  </a:lnTo>
                  <a:lnTo>
                    <a:pt x="568985" y="1031798"/>
                  </a:lnTo>
                  <a:lnTo>
                    <a:pt x="569912" y="1031265"/>
                  </a:lnTo>
                  <a:lnTo>
                    <a:pt x="570839" y="1030706"/>
                  </a:lnTo>
                  <a:close/>
                </a:path>
                <a:path w="1120140" h="1097914">
                  <a:moveTo>
                    <a:pt x="576453" y="571804"/>
                  </a:moveTo>
                  <a:lnTo>
                    <a:pt x="576237" y="571334"/>
                  </a:lnTo>
                  <a:lnTo>
                    <a:pt x="575957" y="570750"/>
                  </a:lnTo>
                  <a:lnTo>
                    <a:pt x="575106" y="570433"/>
                  </a:lnTo>
                  <a:lnTo>
                    <a:pt x="574014" y="569658"/>
                  </a:lnTo>
                  <a:lnTo>
                    <a:pt x="573811" y="570966"/>
                  </a:lnTo>
                  <a:lnTo>
                    <a:pt x="573366" y="571931"/>
                  </a:lnTo>
                  <a:lnTo>
                    <a:pt x="573684" y="572363"/>
                  </a:lnTo>
                  <a:lnTo>
                    <a:pt x="574052" y="572897"/>
                  </a:lnTo>
                  <a:lnTo>
                    <a:pt x="575017" y="572985"/>
                  </a:lnTo>
                  <a:lnTo>
                    <a:pt x="575754" y="573252"/>
                  </a:lnTo>
                  <a:lnTo>
                    <a:pt x="575932" y="572604"/>
                  </a:lnTo>
                  <a:lnTo>
                    <a:pt x="576453" y="571804"/>
                  </a:lnTo>
                  <a:close/>
                </a:path>
                <a:path w="1120140" h="1097914">
                  <a:moveTo>
                    <a:pt x="597230" y="788479"/>
                  </a:moveTo>
                  <a:lnTo>
                    <a:pt x="596531" y="787806"/>
                  </a:lnTo>
                  <a:lnTo>
                    <a:pt x="595807" y="787133"/>
                  </a:lnTo>
                  <a:lnTo>
                    <a:pt x="595096" y="786447"/>
                  </a:lnTo>
                  <a:lnTo>
                    <a:pt x="594855" y="786701"/>
                  </a:lnTo>
                  <a:lnTo>
                    <a:pt x="594614" y="786955"/>
                  </a:lnTo>
                  <a:lnTo>
                    <a:pt x="594372" y="787222"/>
                  </a:lnTo>
                  <a:lnTo>
                    <a:pt x="595058" y="787920"/>
                  </a:lnTo>
                  <a:lnTo>
                    <a:pt x="595757" y="788619"/>
                  </a:lnTo>
                  <a:lnTo>
                    <a:pt x="596442" y="789343"/>
                  </a:lnTo>
                  <a:lnTo>
                    <a:pt x="596696" y="789051"/>
                  </a:lnTo>
                  <a:lnTo>
                    <a:pt x="596976" y="788771"/>
                  </a:lnTo>
                  <a:lnTo>
                    <a:pt x="597230" y="788479"/>
                  </a:lnTo>
                  <a:close/>
                </a:path>
                <a:path w="1120140" h="1097914">
                  <a:moveTo>
                    <a:pt x="608914" y="761161"/>
                  </a:moveTo>
                  <a:lnTo>
                    <a:pt x="608291" y="760552"/>
                  </a:lnTo>
                  <a:lnTo>
                    <a:pt x="607580" y="760260"/>
                  </a:lnTo>
                  <a:lnTo>
                    <a:pt x="606691" y="759726"/>
                  </a:lnTo>
                  <a:lnTo>
                    <a:pt x="606374" y="760628"/>
                  </a:lnTo>
                  <a:lnTo>
                    <a:pt x="605942" y="761492"/>
                  </a:lnTo>
                  <a:lnTo>
                    <a:pt x="606628" y="762025"/>
                  </a:lnTo>
                  <a:lnTo>
                    <a:pt x="607364" y="762368"/>
                  </a:lnTo>
                  <a:lnTo>
                    <a:pt x="608063" y="762419"/>
                  </a:lnTo>
                  <a:lnTo>
                    <a:pt x="608279" y="762431"/>
                  </a:lnTo>
                  <a:lnTo>
                    <a:pt x="608914" y="761161"/>
                  </a:lnTo>
                  <a:close/>
                </a:path>
                <a:path w="1120140" h="1097914">
                  <a:moveTo>
                    <a:pt x="624560" y="681761"/>
                  </a:moveTo>
                  <a:lnTo>
                    <a:pt x="624319" y="681126"/>
                  </a:lnTo>
                  <a:lnTo>
                    <a:pt x="624243" y="680758"/>
                  </a:lnTo>
                  <a:lnTo>
                    <a:pt x="623303" y="680999"/>
                  </a:lnTo>
                  <a:lnTo>
                    <a:pt x="622363" y="681228"/>
                  </a:lnTo>
                  <a:lnTo>
                    <a:pt x="621423" y="681469"/>
                  </a:lnTo>
                  <a:lnTo>
                    <a:pt x="621614" y="681964"/>
                  </a:lnTo>
                  <a:lnTo>
                    <a:pt x="622020" y="682967"/>
                  </a:lnTo>
                  <a:lnTo>
                    <a:pt x="622833" y="682612"/>
                  </a:lnTo>
                  <a:lnTo>
                    <a:pt x="623697" y="682269"/>
                  </a:lnTo>
                  <a:lnTo>
                    <a:pt x="624560" y="681761"/>
                  </a:lnTo>
                  <a:close/>
                </a:path>
                <a:path w="1120140" h="1097914">
                  <a:moveTo>
                    <a:pt x="631901" y="492683"/>
                  </a:moveTo>
                  <a:lnTo>
                    <a:pt x="631215" y="491972"/>
                  </a:lnTo>
                  <a:lnTo>
                    <a:pt x="630567" y="490791"/>
                  </a:lnTo>
                  <a:lnTo>
                    <a:pt x="629691" y="491883"/>
                  </a:lnTo>
                  <a:lnTo>
                    <a:pt x="628878" y="492455"/>
                  </a:lnTo>
                  <a:lnTo>
                    <a:pt x="628891" y="493039"/>
                  </a:lnTo>
                  <a:lnTo>
                    <a:pt x="628891" y="493598"/>
                  </a:lnTo>
                  <a:lnTo>
                    <a:pt x="629742" y="494144"/>
                  </a:lnTo>
                  <a:lnTo>
                    <a:pt x="630237" y="494703"/>
                  </a:lnTo>
                  <a:lnTo>
                    <a:pt x="630770" y="494207"/>
                  </a:lnTo>
                  <a:lnTo>
                    <a:pt x="631634" y="493776"/>
                  </a:lnTo>
                  <a:lnTo>
                    <a:pt x="631786" y="493191"/>
                  </a:lnTo>
                  <a:lnTo>
                    <a:pt x="631901" y="492683"/>
                  </a:lnTo>
                  <a:close/>
                </a:path>
                <a:path w="1120140" h="1097914">
                  <a:moveTo>
                    <a:pt x="637387" y="698"/>
                  </a:moveTo>
                  <a:lnTo>
                    <a:pt x="636765" y="457"/>
                  </a:lnTo>
                  <a:lnTo>
                    <a:pt x="636092" y="0"/>
                  </a:lnTo>
                  <a:lnTo>
                    <a:pt x="635736" y="152"/>
                  </a:lnTo>
                  <a:lnTo>
                    <a:pt x="635381" y="330"/>
                  </a:lnTo>
                  <a:lnTo>
                    <a:pt x="634949" y="1409"/>
                  </a:lnTo>
                  <a:lnTo>
                    <a:pt x="635076" y="1549"/>
                  </a:lnTo>
                  <a:lnTo>
                    <a:pt x="635584" y="2006"/>
                  </a:lnTo>
                  <a:lnTo>
                    <a:pt x="636282" y="2273"/>
                  </a:lnTo>
                  <a:lnTo>
                    <a:pt x="636930" y="2603"/>
                  </a:lnTo>
                  <a:lnTo>
                    <a:pt x="637184" y="1473"/>
                  </a:lnTo>
                  <a:lnTo>
                    <a:pt x="637387" y="698"/>
                  </a:lnTo>
                  <a:close/>
                </a:path>
                <a:path w="1120140" h="1097914">
                  <a:moveTo>
                    <a:pt x="651217" y="1060754"/>
                  </a:moveTo>
                  <a:lnTo>
                    <a:pt x="651027" y="1060373"/>
                  </a:lnTo>
                  <a:lnTo>
                    <a:pt x="650608" y="1059611"/>
                  </a:lnTo>
                  <a:lnTo>
                    <a:pt x="649465" y="1060094"/>
                  </a:lnTo>
                  <a:lnTo>
                    <a:pt x="647179" y="1061072"/>
                  </a:lnTo>
                  <a:lnTo>
                    <a:pt x="647788" y="1062723"/>
                  </a:lnTo>
                  <a:lnTo>
                    <a:pt x="648931" y="1062075"/>
                  </a:lnTo>
                  <a:lnTo>
                    <a:pt x="650074" y="1061415"/>
                  </a:lnTo>
                  <a:lnTo>
                    <a:pt x="651217" y="1060754"/>
                  </a:lnTo>
                  <a:close/>
                </a:path>
                <a:path w="1120140" h="1097914">
                  <a:moveTo>
                    <a:pt x="667880" y="340067"/>
                  </a:moveTo>
                  <a:lnTo>
                    <a:pt x="667842" y="339775"/>
                  </a:lnTo>
                  <a:lnTo>
                    <a:pt x="667791" y="339496"/>
                  </a:lnTo>
                  <a:lnTo>
                    <a:pt x="667727" y="339204"/>
                  </a:lnTo>
                  <a:lnTo>
                    <a:pt x="666623" y="339293"/>
                  </a:lnTo>
                  <a:lnTo>
                    <a:pt x="665556" y="339369"/>
                  </a:lnTo>
                  <a:lnTo>
                    <a:pt x="664464" y="339432"/>
                  </a:lnTo>
                  <a:lnTo>
                    <a:pt x="664591" y="339979"/>
                  </a:lnTo>
                  <a:lnTo>
                    <a:pt x="664705" y="340550"/>
                  </a:lnTo>
                  <a:lnTo>
                    <a:pt x="664832" y="341096"/>
                  </a:lnTo>
                  <a:lnTo>
                    <a:pt x="665848" y="340753"/>
                  </a:lnTo>
                  <a:lnTo>
                    <a:pt x="666864" y="340398"/>
                  </a:lnTo>
                  <a:lnTo>
                    <a:pt x="667880" y="340067"/>
                  </a:lnTo>
                  <a:close/>
                </a:path>
                <a:path w="1120140" h="1097914">
                  <a:moveTo>
                    <a:pt x="673976" y="281914"/>
                  </a:moveTo>
                  <a:lnTo>
                    <a:pt x="670725" y="280581"/>
                  </a:lnTo>
                  <a:lnTo>
                    <a:pt x="671322" y="284822"/>
                  </a:lnTo>
                  <a:lnTo>
                    <a:pt x="673011" y="283311"/>
                  </a:lnTo>
                  <a:lnTo>
                    <a:pt x="673976" y="281914"/>
                  </a:lnTo>
                  <a:close/>
                </a:path>
                <a:path w="1120140" h="1097914">
                  <a:moveTo>
                    <a:pt x="685634" y="179514"/>
                  </a:moveTo>
                  <a:lnTo>
                    <a:pt x="685457" y="179209"/>
                  </a:lnTo>
                  <a:lnTo>
                    <a:pt x="685266" y="178904"/>
                  </a:lnTo>
                  <a:lnTo>
                    <a:pt x="685101" y="178600"/>
                  </a:lnTo>
                  <a:lnTo>
                    <a:pt x="682244" y="179959"/>
                  </a:lnTo>
                  <a:lnTo>
                    <a:pt x="682447" y="180441"/>
                  </a:lnTo>
                  <a:lnTo>
                    <a:pt x="682688" y="180936"/>
                  </a:lnTo>
                  <a:lnTo>
                    <a:pt x="682891" y="181444"/>
                  </a:lnTo>
                  <a:lnTo>
                    <a:pt x="683793" y="180797"/>
                  </a:lnTo>
                  <a:lnTo>
                    <a:pt x="684733" y="180149"/>
                  </a:lnTo>
                  <a:lnTo>
                    <a:pt x="685634" y="179514"/>
                  </a:lnTo>
                  <a:close/>
                </a:path>
                <a:path w="1120140" h="1097914">
                  <a:moveTo>
                    <a:pt x="696163" y="483069"/>
                  </a:moveTo>
                  <a:lnTo>
                    <a:pt x="695680" y="482333"/>
                  </a:lnTo>
                  <a:lnTo>
                    <a:pt x="695071" y="481863"/>
                  </a:lnTo>
                  <a:lnTo>
                    <a:pt x="694283" y="481050"/>
                  </a:lnTo>
                  <a:lnTo>
                    <a:pt x="693864" y="482079"/>
                  </a:lnTo>
                  <a:lnTo>
                    <a:pt x="693369" y="482765"/>
                  </a:lnTo>
                  <a:lnTo>
                    <a:pt x="693508" y="483184"/>
                  </a:lnTo>
                  <a:lnTo>
                    <a:pt x="693674" y="483616"/>
                  </a:lnTo>
                  <a:lnTo>
                    <a:pt x="694486" y="484073"/>
                  </a:lnTo>
                  <a:lnTo>
                    <a:pt x="695007" y="484060"/>
                  </a:lnTo>
                  <a:lnTo>
                    <a:pt x="695401" y="484035"/>
                  </a:lnTo>
                  <a:lnTo>
                    <a:pt x="696163" y="483069"/>
                  </a:lnTo>
                  <a:close/>
                </a:path>
                <a:path w="1120140" h="1097914">
                  <a:moveTo>
                    <a:pt x="734974" y="292912"/>
                  </a:moveTo>
                  <a:lnTo>
                    <a:pt x="734758" y="292493"/>
                  </a:lnTo>
                  <a:lnTo>
                    <a:pt x="734441" y="291922"/>
                  </a:lnTo>
                  <a:lnTo>
                    <a:pt x="733425" y="291655"/>
                  </a:lnTo>
                  <a:lnTo>
                    <a:pt x="732523" y="291452"/>
                  </a:lnTo>
                  <a:lnTo>
                    <a:pt x="731799" y="292608"/>
                  </a:lnTo>
                  <a:lnTo>
                    <a:pt x="732193" y="293674"/>
                  </a:lnTo>
                  <a:lnTo>
                    <a:pt x="732891" y="294157"/>
                  </a:lnTo>
                  <a:lnTo>
                    <a:pt x="733907" y="295313"/>
                  </a:lnTo>
                  <a:lnTo>
                    <a:pt x="734390" y="293852"/>
                  </a:lnTo>
                  <a:lnTo>
                    <a:pt x="734974" y="292912"/>
                  </a:lnTo>
                  <a:close/>
                </a:path>
                <a:path w="1120140" h="1097914">
                  <a:moveTo>
                    <a:pt x="753262" y="766851"/>
                  </a:moveTo>
                  <a:lnTo>
                    <a:pt x="751751" y="766940"/>
                  </a:lnTo>
                  <a:lnTo>
                    <a:pt x="751052" y="766876"/>
                  </a:lnTo>
                  <a:lnTo>
                    <a:pt x="749922" y="767245"/>
                  </a:lnTo>
                  <a:lnTo>
                    <a:pt x="749490" y="767715"/>
                  </a:lnTo>
                  <a:lnTo>
                    <a:pt x="749020" y="768057"/>
                  </a:lnTo>
                  <a:lnTo>
                    <a:pt x="749604" y="768489"/>
                  </a:lnTo>
                  <a:lnTo>
                    <a:pt x="750138" y="769099"/>
                  </a:lnTo>
                  <a:lnTo>
                    <a:pt x="750773" y="769264"/>
                  </a:lnTo>
                  <a:lnTo>
                    <a:pt x="751065" y="769353"/>
                  </a:lnTo>
                  <a:lnTo>
                    <a:pt x="751573" y="768553"/>
                  </a:lnTo>
                  <a:lnTo>
                    <a:pt x="753262" y="766851"/>
                  </a:lnTo>
                  <a:close/>
                </a:path>
                <a:path w="1120140" h="1097914">
                  <a:moveTo>
                    <a:pt x="755357" y="761301"/>
                  </a:moveTo>
                  <a:lnTo>
                    <a:pt x="755129" y="760958"/>
                  </a:lnTo>
                  <a:lnTo>
                    <a:pt x="754888" y="760615"/>
                  </a:lnTo>
                  <a:lnTo>
                    <a:pt x="754684" y="760247"/>
                  </a:lnTo>
                  <a:lnTo>
                    <a:pt x="753745" y="760882"/>
                  </a:lnTo>
                  <a:lnTo>
                    <a:pt x="752805" y="761504"/>
                  </a:lnTo>
                  <a:lnTo>
                    <a:pt x="751865" y="762152"/>
                  </a:lnTo>
                  <a:lnTo>
                    <a:pt x="752081" y="762457"/>
                  </a:lnTo>
                  <a:lnTo>
                    <a:pt x="752475" y="763092"/>
                  </a:lnTo>
                  <a:lnTo>
                    <a:pt x="755357" y="761301"/>
                  </a:lnTo>
                  <a:close/>
                </a:path>
                <a:path w="1120140" h="1097914">
                  <a:moveTo>
                    <a:pt x="766889" y="872299"/>
                  </a:moveTo>
                  <a:lnTo>
                    <a:pt x="766102" y="872045"/>
                  </a:lnTo>
                  <a:lnTo>
                    <a:pt x="765543" y="871842"/>
                  </a:lnTo>
                  <a:lnTo>
                    <a:pt x="764984" y="871664"/>
                  </a:lnTo>
                  <a:lnTo>
                    <a:pt x="764819" y="872197"/>
                  </a:lnTo>
                  <a:lnTo>
                    <a:pt x="764374" y="872909"/>
                  </a:lnTo>
                  <a:lnTo>
                    <a:pt x="764857" y="873620"/>
                  </a:lnTo>
                  <a:lnTo>
                    <a:pt x="765619" y="873899"/>
                  </a:lnTo>
                  <a:lnTo>
                    <a:pt x="766165" y="873887"/>
                  </a:lnTo>
                  <a:lnTo>
                    <a:pt x="766394" y="873887"/>
                  </a:lnTo>
                  <a:lnTo>
                    <a:pt x="766572" y="872985"/>
                  </a:lnTo>
                  <a:lnTo>
                    <a:pt x="766889" y="872299"/>
                  </a:lnTo>
                  <a:close/>
                </a:path>
                <a:path w="1120140" h="1097914">
                  <a:moveTo>
                    <a:pt x="778078" y="729335"/>
                  </a:moveTo>
                  <a:lnTo>
                    <a:pt x="777341" y="728446"/>
                  </a:lnTo>
                  <a:lnTo>
                    <a:pt x="776579" y="727557"/>
                  </a:lnTo>
                  <a:lnTo>
                    <a:pt x="775017" y="725741"/>
                  </a:lnTo>
                  <a:lnTo>
                    <a:pt x="775347" y="727671"/>
                  </a:lnTo>
                  <a:lnTo>
                    <a:pt x="775271" y="728421"/>
                  </a:lnTo>
                  <a:lnTo>
                    <a:pt x="776033" y="729386"/>
                  </a:lnTo>
                  <a:lnTo>
                    <a:pt x="776757" y="729691"/>
                  </a:lnTo>
                  <a:lnTo>
                    <a:pt x="777379" y="730072"/>
                  </a:lnTo>
                  <a:lnTo>
                    <a:pt x="778078" y="729335"/>
                  </a:lnTo>
                  <a:close/>
                </a:path>
                <a:path w="1120140" h="1097914">
                  <a:moveTo>
                    <a:pt x="803592" y="433908"/>
                  </a:moveTo>
                  <a:lnTo>
                    <a:pt x="802487" y="433806"/>
                  </a:lnTo>
                  <a:lnTo>
                    <a:pt x="801712" y="433616"/>
                  </a:lnTo>
                  <a:lnTo>
                    <a:pt x="801039" y="433768"/>
                  </a:lnTo>
                  <a:lnTo>
                    <a:pt x="800773" y="433819"/>
                  </a:lnTo>
                  <a:lnTo>
                    <a:pt x="800684" y="434721"/>
                  </a:lnTo>
                  <a:lnTo>
                    <a:pt x="800531" y="435241"/>
                  </a:lnTo>
                  <a:lnTo>
                    <a:pt x="801268" y="435419"/>
                  </a:lnTo>
                  <a:lnTo>
                    <a:pt x="802017" y="435737"/>
                  </a:lnTo>
                  <a:lnTo>
                    <a:pt x="802957" y="435749"/>
                  </a:lnTo>
                  <a:lnTo>
                    <a:pt x="803186" y="434848"/>
                  </a:lnTo>
                  <a:lnTo>
                    <a:pt x="803592" y="433908"/>
                  </a:lnTo>
                  <a:close/>
                </a:path>
                <a:path w="1120140" h="1097914">
                  <a:moveTo>
                    <a:pt x="821055" y="230085"/>
                  </a:moveTo>
                  <a:lnTo>
                    <a:pt x="820953" y="229438"/>
                  </a:lnTo>
                  <a:lnTo>
                    <a:pt x="821016" y="229031"/>
                  </a:lnTo>
                  <a:lnTo>
                    <a:pt x="820407" y="229082"/>
                  </a:lnTo>
                  <a:lnTo>
                    <a:pt x="819785" y="229031"/>
                  </a:lnTo>
                  <a:lnTo>
                    <a:pt x="819251" y="229222"/>
                  </a:lnTo>
                  <a:lnTo>
                    <a:pt x="819111" y="229260"/>
                  </a:lnTo>
                  <a:lnTo>
                    <a:pt x="819150" y="229958"/>
                  </a:lnTo>
                  <a:lnTo>
                    <a:pt x="819111" y="230619"/>
                  </a:lnTo>
                  <a:lnTo>
                    <a:pt x="819746" y="230492"/>
                  </a:lnTo>
                  <a:lnTo>
                    <a:pt x="820369" y="230454"/>
                  </a:lnTo>
                  <a:lnTo>
                    <a:pt x="820826" y="230200"/>
                  </a:lnTo>
                  <a:lnTo>
                    <a:pt x="821055" y="230085"/>
                  </a:lnTo>
                  <a:close/>
                </a:path>
                <a:path w="1120140" h="1097914">
                  <a:moveTo>
                    <a:pt x="837387" y="343903"/>
                  </a:moveTo>
                  <a:lnTo>
                    <a:pt x="836422" y="343598"/>
                  </a:lnTo>
                  <a:lnTo>
                    <a:pt x="835939" y="343446"/>
                  </a:lnTo>
                  <a:lnTo>
                    <a:pt x="834821" y="347052"/>
                  </a:lnTo>
                  <a:lnTo>
                    <a:pt x="835583" y="347294"/>
                  </a:lnTo>
                  <a:lnTo>
                    <a:pt x="835977" y="347408"/>
                  </a:lnTo>
                  <a:lnTo>
                    <a:pt x="836460" y="346227"/>
                  </a:lnTo>
                  <a:lnTo>
                    <a:pt x="836904" y="345084"/>
                  </a:lnTo>
                  <a:lnTo>
                    <a:pt x="837387" y="343903"/>
                  </a:lnTo>
                  <a:close/>
                </a:path>
                <a:path w="1120140" h="1097914">
                  <a:moveTo>
                    <a:pt x="839927" y="649617"/>
                  </a:moveTo>
                  <a:lnTo>
                    <a:pt x="839241" y="649211"/>
                  </a:lnTo>
                  <a:lnTo>
                    <a:pt x="838581" y="648804"/>
                  </a:lnTo>
                  <a:lnTo>
                    <a:pt x="837920" y="648423"/>
                  </a:lnTo>
                  <a:lnTo>
                    <a:pt x="837742" y="649363"/>
                  </a:lnTo>
                  <a:lnTo>
                    <a:pt x="837552" y="650303"/>
                  </a:lnTo>
                  <a:lnTo>
                    <a:pt x="837463" y="651243"/>
                  </a:lnTo>
                  <a:lnTo>
                    <a:pt x="837463" y="651370"/>
                  </a:lnTo>
                  <a:lnTo>
                    <a:pt x="838327" y="651751"/>
                  </a:lnTo>
                  <a:lnTo>
                    <a:pt x="838949" y="651040"/>
                  </a:lnTo>
                  <a:lnTo>
                    <a:pt x="839431" y="650303"/>
                  </a:lnTo>
                  <a:lnTo>
                    <a:pt x="839927" y="649617"/>
                  </a:lnTo>
                  <a:close/>
                </a:path>
                <a:path w="1120140" h="1097914">
                  <a:moveTo>
                    <a:pt x="936371" y="938593"/>
                  </a:moveTo>
                  <a:lnTo>
                    <a:pt x="936193" y="938149"/>
                  </a:lnTo>
                  <a:lnTo>
                    <a:pt x="935799" y="937285"/>
                  </a:lnTo>
                  <a:lnTo>
                    <a:pt x="935024" y="937780"/>
                  </a:lnTo>
                  <a:lnTo>
                    <a:pt x="933475" y="938771"/>
                  </a:lnTo>
                  <a:lnTo>
                    <a:pt x="933615" y="939050"/>
                  </a:lnTo>
                  <a:lnTo>
                    <a:pt x="933754" y="939330"/>
                  </a:lnTo>
                  <a:lnTo>
                    <a:pt x="933919" y="939571"/>
                  </a:lnTo>
                  <a:lnTo>
                    <a:pt x="934745" y="939253"/>
                  </a:lnTo>
                  <a:lnTo>
                    <a:pt x="935558" y="938923"/>
                  </a:lnTo>
                  <a:lnTo>
                    <a:pt x="936371" y="938593"/>
                  </a:lnTo>
                  <a:close/>
                </a:path>
                <a:path w="1120140" h="1097914">
                  <a:moveTo>
                    <a:pt x="1119593" y="623887"/>
                  </a:moveTo>
                  <a:lnTo>
                    <a:pt x="1118920" y="623506"/>
                  </a:lnTo>
                  <a:lnTo>
                    <a:pt x="1118260" y="623112"/>
                  </a:lnTo>
                  <a:lnTo>
                    <a:pt x="1117257" y="622541"/>
                  </a:lnTo>
                  <a:lnTo>
                    <a:pt x="1117079" y="623519"/>
                  </a:lnTo>
                  <a:lnTo>
                    <a:pt x="1116685" y="624281"/>
                  </a:lnTo>
                  <a:lnTo>
                    <a:pt x="1116926" y="624547"/>
                  </a:lnTo>
                  <a:lnTo>
                    <a:pt x="1117269" y="624979"/>
                  </a:lnTo>
                  <a:lnTo>
                    <a:pt x="1118057" y="625309"/>
                  </a:lnTo>
                  <a:lnTo>
                    <a:pt x="1118971" y="625144"/>
                  </a:lnTo>
                  <a:lnTo>
                    <a:pt x="1119251" y="624357"/>
                  </a:lnTo>
                  <a:lnTo>
                    <a:pt x="1119593" y="6238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17">
              <a:extLst>
                <a:ext uri="{FF2B5EF4-FFF2-40B4-BE49-F238E27FC236}">
                  <a16:creationId xmlns:a16="http://schemas.microsoft.com/office/drawing/2014/main" id="{75645C8D-4297-EA35-F986-F363FB8DA082}"/>
                </a:ext>
              </a:extLst>
            </p:cNvPr>
            <p:cNvSpPr/>
            <p:nvPr/>
          </p:nvSpPr>
          <p:spPr>
            <a:xfrm>
              <a:off x="3767081" y="2287162"/>
              <a:ext cx="863936" cy="643938"/>
            </a:xfrm>
            <a:custGeom>
              <a:avLst/>
              <a:gdLst/>
              <a:ahLst/>
              <a:cxnLst/>
              <a:rect l="l" t="t" r="r" b="b"/>
              <a:pathLst>
                <a:path w="1110615" h="941704">
                  <a:moveTo>
                    <a:pt x="3022" y="211734"/>
                  </a:moveTo>
                  <a:lnTo>
                    <a:pt x="2463" y="211658"/>
                  </a:lnTo>
                  <a:lnTo>
                    <a:pt x="1752" y="211315"/>
                  </a:lnTo>
                  <a:lnTo>
                    <a:pt x="1473" y="211543"/>
                  </a:lnTo>
                  <a:lnTo>
                    <a:pt x="901" y="212013"/>
                  </a:lnTo>
                  <a:lnTo>
                    <a:pt x="571" y="212750"/>
                  </a:lnTo>
                  <a:lnTo>
                    <a:pt x="0" y="213614"/>
                  </a:lnTo>
                  <a:lnTo>
                    <a:pt x="977" y="213906"/>
                  </a:lnTo>
                  <a:lnTo>
                    <a:pt x="1993" y="214312"/>
                  </a:lnTo>
                  <a:lnTo>
                    <a:pt x="2057" y="214185"/>
                  </a:lnTo>
                  <a:lnTo>
                    <a:pt x="2514" y="213448"/>
                  </a:lnTo>
                  <a:lnTo>
                    <a:pt x="2743" y="212572"/>
                  </a:lnTo>
                  <a:lnTo>
                    <a:pt x="3022" y="211734"/>
                  </a:lnTo>
                  <a:close/>
                </a:path>
                <a:path w="1110615" h="941704">
                  <a:moveTo>
                    <a:pt x="8293" y="214655"/>
                  </a:moveTo>
                  <a:lnTo>
                    <a:pt x="7340" y="214287"/>
                  </a:lnTo>
                  <a:lnTo>
                    <a:pt x="6489" y="213880"/>
                  </a:lnTo>
                  <a:lnTo>
                    <a:pt x="6261" y="214909"/>
                  </a:lnTo>
                  <a:lnTo>
                    <a:pt x="5994" y="215658"/>
                  </a:lnTo>
                  <a:lnTo>
                    <a:pt x="6057" y="216687"/>
                  </a:lnTo>
                  <a:lnTo>
                    <a:pt x="6819" y="216954"/>
                  </a:lnTo>
                  <a:lnTo>
                    <a:pt x="7239" y="217220"/>
                  </a:lnTo>
                  <a:lnTo>
                    <a:pt x="8013" y="215595"/>
                  </a:lnTo>
                  <a:lnTo>
                    <a:pt x="8280" y="214718"/>
                  </a:lnTo>
                  <a:close/>
                </a:path>
                <a:path w="1110615" h="941704">
                  <a:moveTo>
                    <a:pt x="9283" y="236232"/>
                  </a:moveTo>
                  <a:lnTo>
                    <a:pt x="8953" y="235242"/>
                  </a:lnTo>
                  <a:lnTo>
                    <a:pt x="7988" y="235559"/>
                  </a:lnTo>
                  <a:lnTo>
                    <a:pt x="7035" y="235877"/>
                  </a:lnTo>
                  <a:lnTo>
                    <a:pt x="6083" y="236207"/>
                  </a:lnTo>
                  <a:lnTo>
                    <a:pt x="6197" y="236524"/>
                  </a:lnTo>
                  <a:lnTo>
                    <a:pt x="6299" y="236855"/>
                  </a:lnTo>
                  <a:lnTo>
                    <a:pt x="6413" y="237185"/>
                  </a:lnTo>
                  <a:lnTo>
                    <a:pt x="7378" y="236855"/>
                  </a:lnTo>
                  <a:lnTo>
                    <a:pt x="8331" y="236562"/>
                  </a:lnTo>
                  <a:lnTo>
                    <a:pt x="9283" y="236232"/>
                  </a:lnTo>
                  <a:close/>
                </a:path>
                <a:path w="1110615" h="941704">
                  <a:moveTo>
                    <a:pt x="79502" y="534847"/>
                  </a:moveTo>
                  <a:lnTo>
                    <a:pt x="79311" y="534339"/>
                  </a:lnTo>
                  <a:lnTo>
                    <a:pt x="79108" y="533819"/>
                  </a:lnTo>
                  <a:lnTo>
                    <a:pt x="78930" y="533298"/>
                  </a:lnTo>
                  <a:lnTo>
                    <a:pt x="76034" y="534885"/>
                  </a:lnTo>
                  <a:lnTo>
                    <a:pt x="76187" y="535216"/>
                  </a:lnTo>
                  <a:lnTo>
                    <a:pt x="76327" y="535533"/>
                  </a:lnTo>
                  <a:lnTo>
                    <a:pt x="76479" y="535863"/>
                  </a:lnTo>
                  <a:lnTo>
                    <a:pt x="77495" y="535533"/>
                  </a:lnTo>
                  <a:lnTo>
                    <a:pt x="78486" y="535178"/>
                  </a:lnTo>
                  <a:lnTo>
                    <a:pt x="79502" y="534847"/>
                  </a:lnTo>
                  <a:close/>
                </a:path>
                <a:path w="1110615" h="941704">
                  <a:moveTo>
                    <a:pt x="86169" y="455917"/>
                  </a:moveTo>
                  <a:lnTo>
                    <a:pt x="85636" y="455168"/>
                  </a:lnTo>
                  <a:lnTo>
                    <a:pt x="84924" y="455117"/>
                  </a:lnTo>
                  <a:lnTo>
                    <a:pt x="84188" y="454825"/>
                  </a:lnTo>
                  <a:lnTo>
                    <a:pt x="84150" y="455637"/>
                  </a:lnTo>
                  <a:lnTo>
                    <a:pt x="83858" y="456501"/>
                  </a:lnTo>
                  <a:lnTo>
                    <a:pt x="84099" y="456692"/>
                  </a:lnTo>
                  <a:lnTo>
                    <a:pt x="84594" y="457060"/>
                  </a:lnTo>
                  <a:lnTo>
                    <a:pt x="85356" y="457034"/>
                  </a:lnTo>
                  <a:lnTo>
                    <a:pt x="86029" y="457187"/>
                  </a:lnTo>
                  <a:lnTo>
                    <a:pt x="85991" y="456615"/>
                  </a:lnTo>
                  <a:lnTo>
                    <a:pt x="86169" y="455917"/>
                  </a:lnTo>
                  <a:close/>
                </a:path>
                <a:path w="1110615" h="941704">
                  <a:moveTo>
                    <a:pt x="149313" y="391033"/>
                  </a:moveTo>
                  <a:lnTo>
                    <a:pt x="148170" y="390410"/>
                  </a:lnTo>
                  <a:lnTo>
                    <a:pt x="147142" y="389851"/>
                  </a:lnTo>
                  <a:lnTo>
                    <a:pt x="145313" y="388874"/>
                  </a:lnTo>
                  <a:lnTo>
                    <a:pt x="145110" y="392049"/>
                  </a:lnTo>
                  <a:lnTo>
                    <a:pt x="145757" y="393280"/>
                  </a:lnTo>
                  <a:lnTo>
                    <a:pt x="148221" y="392506"/>
                  </a:lnTo>
                  <a:lnTo>
                    <a:pt x="148615" y="392379"/>
                  </a:lnTo>
                  <a:lnTo>
                    <a:pt x="148831" y="391706"/>
                  </a:lnTo>
                  <a:lnTo>
                    <a:pt x="149313" y="391033"/>
                  </a:lnTo>
                  <a:close/>
                </a:path>
                <a:path w="1110615" h="941704">
                  <a:moveTo>
                    <a:pt x="239102" y="385356"/>
                  </a:moveTo>
                  <a:lnTo>
                    <a:pt x="235051" y="383514"/>
                  </a:lnTo>
                  <a:lnTo>
                    <a:pt x="235216" y="384987"/>
                  </a:lnTo>
                  <a:lnTo>
                    <a:pt x="235292" y="386003"/>
                  </a:lnTo>
                  <a:lnTo>
                    <a:pt x="235597" y="388023"/>
                  </a:lnTo>
                  <a:lnTo>
                    <a:pt x="236067" y="390093"/>
                  </a:lnTo>
                  <a:lnTo>
                    <a:pt x="236893" y="389915"/>
                  </a:lnTo>
                  <a:lnTo>
                    <a:pt x="237324" y="389813"/>
                  </a:lnTo>
                  <a:lnTo>
                    <a:pt x="236283" y="387921"/>
                  </a:lnTo>
                  <a:lnTo>
                    <a:pt x="239102" y="385356"/>
                  </a:lnTo>
                  <a:close/>
                </a:path>
                <a:path w="1110615" h="941704">
                  <a:moveTo>
                    <a:pt x="279158" y="639775"/>
                  </a:moveTo>
                  <a:lnTo>
                    <a:pt x="276529" y="638429"/>
                  </a:lnTo>
                  <a:lnTo>
                    <a:pt x="276326" y="638467"/>
                  </a:lnTo>
                  <a:lnTo>
                    <a:pt x="275742" y="638416"/>
                  </a:lnTo>
                  <a:lnTo>
                    <a:pt x="274815" y="642708"/>
                  </a:lnTo>
                  <a:lnTo>
                    <a:pt x="274878" y="643890"/>
                  </a:lnTo>
                  <a:lnTo>
                    <a:pt x="276199" y="644334"/>
                  </a:lnTo>
                  <a:lnTo>
                    <a:pt x="276720" y="644525"/>
                  </a:lnTo>
                  <a:lnTo>
                    <a:pt x="277926" y="644207"/>
                  </a:lnTo>
                  <a:lnTo>
                    <a:pt x="278015" y="643890"/>
                  </a:lnTo>
                  <a:lnTo>
                    <a:pt x="278561" y="641896"/>
                  </a:lnTo>
                  <a:lnTo>
                    <a:pt x="279158" y="639775"/>
                  </a:lnTo>
                  <a:close/>
                </a:path>
                <a:path w="1110615" h="941704">
                  <a:moveTo>
                    <a:pt x="279450" y="667588"/>
                  </a:moveTo>
                  <a:lnTo>
                    <a:pt x="279260" y="666013"/>
                  </a:lnTo>
                  <a:lnTo>
                    <a:pt x="278917" y="664552"/>
                  </a:lnTo>
                  <a:lnTo>
                    <a:pt x="275742" y="664616"/>
                  </a:lnTo>
                  <a:lnTo>
                    <a:pt x="277901" y="668477"/>
                  </a:lnTo>
                  <a:lnTo>
                    <a:pt x="278422" y="668185"/>
                  </a:lnTo>
                  <a:lnTo>
                    <a:pt x="279450" y="667588"/>
                  </a:lnTo>
                  <a:close/>
                </a:path>
                <a:path w="1110615" h="941704">
                  <a:moveTo>
                    <a:pt x="291007" y="162128"/>
                  </a:moveTo>
                  <a:lnTo>
                    <a:pt x="289801" y="157962"/>
                  </a:lnTo>
                  <a:lnTo>
                    <a:pt x="288074" y="156743"/>
                  </a:lnTo>
                  <a:lnTo>
                    <a:pt x="285699" y="158242"/>
                  </a:lnTo>
                  <a:lnTo>
                    <a:pt x="284886" y="158750"/>
                  </a:lnTo>
                  <a:lnTo>
                    <a:pt x="284314" y="160058"/>
                  </a:lnTo>
                  <a:lnTo>
                    <a:pt x="284111" y="161442"/>
                  </a:lnTo>
                  <a:lnTo>
                    <a:pt x="285635" y="162331"/>
                  </a:lnTo>
                  <a:lnTo>
                    <a:pt x="287845" y="162610"/>
                  </a:lnTo>
                  <a:lnTo>
                    <a:pt x="289242" y="162280"/>
                  </a:lnTo>
                  <a:lnTo>
                    <a:pt x="291007" y="162128"/>
                  </a:lnTo>
                  <a:close/>
                </a:path>
                <a:path w="1110615" h="941704">
                  <a:moveTo>
                    <a:pt x="304838" y="728357"/>
                  </a:moveTo>
                  <a:lnTo>
                    <a:pt x="302793" y="725220"/>
                  </a:lnTo>
                  <a:lnTo>
                    <a:pt x="301650" y="728853"/>
                  </a:lnTo>
                  <a:lnTo>
                    <a:pt x="301244" y="730275"/>
                  </a:lnTo>
                  <a:lnTo>
                    <a:pt x="303682" y="729526"/>
                  </a:lnTo>
                  <a:lnTo>
                    <a:pt x="304838" y="728357"/>
                  </a:lnTo>
                  <a:close/>
                </a:path>
                <a:path w="1110615" h="941704">
                  <a:moveTo>
                    <a:pt x="316649" y="521157"/>
                  </a:moveTo>
                  <a:lnTo>
                    <a:pt x="316128" y="518337"/>
                  </a:lnTo>
                  <a:lnTo>
                    <a:pt x="313385" y="519277"/>
                  </a:lnTo>
                  <a:lnTo>
                    <a:pt x="312369" y="520788"/>
                  </a:lnTo>
                  <a:lnTo>
                    <a:pt x="313270" y="523468"/>
                  </a:lnTo>
                  <a:lnTo>
                    <a:pt x="314782" y="522224"/>
                  </a:lnTo>
                  <a:lnTo>
                    <a:pt x="316649" y="521157"/>
                  </a:lnTo>
                  <a:close/>
                </a:path>
                <a:path w="1110615" h="941704">
                  <a:moveTo>
                    <a:pt x="339102" y="522960"/>
                  </a:moveTo>
                  <a:lnTo>
                    <a:pt x="337604" y="520484"/>
                  </a:lnTo>
                  <a:lnTo>
                    <a:pt x="336969" y="521462"/>
                  </a:lnTo>
                  <a:lnTo>
                    <a:pt x="336346" y="522478"/>
                  </a:lnTo>
                  <a:lnTo>
                    <a:pt x="335737" y="523455"/>
                  </a:lnTo>
                  <a:lnTo>
                    <a:pt x="336092" y="523697"/>
                  </a:lnTo>
                  <a:lnTo>
                    <a:pt x="336778" y="524205"/>
                  </a:lnTo>
                  <a:lnTo>
                    <a:pt x="338124" y="523722"/>
                  </a:lnTo>
                  <a:lnTo>
                    <a:pt x="339102" y="522960"/>
                  </a:lnTo>
                  <a:close/>
                </a:path>
                <a:path w="1110615" h="941704">
                  <a:moveTo>
                    <a:pt x="342303" y="411403"/>
                  </a:moveTo>
                  <a:lnTo>
                    <a:pt x="341528" y="407098"/>
                  </a:lnTo>
                  <a:lnTo>
                    <a:pt x="341274" y="407035"/>
                  </a:lnTo>
                  <a:lnTo>
                    <a:pt x="337197" y="409905"/>
                  </a:lnTo>
                  <a:lnTo>
                    <a:pt x="339102" y="410464"/>
                  </a:lnTo>
                  <a:lnTo>
                    <a:pt x="342303" y="411403"/>
                  </a:lnTo>
                  <a:close/>
                </a:path>
                <a:path w="1110615" h="941704">
                  <a:moveTo>
                    <a:pt x="391033" y="534606"/>
                  </a:moveTo>
                  <a:lnTo>
                    <a:pt x="390791" y="534136"/>
                  </a:lnTo>
                  <a:lnTo>
                    <a:pt x="390398" y="533438"/>
                  </a:lnTo>
                  <a:lnTo>
                    <a:pt x="389089" y="532650"/>
                  </a:lnTo>
                  <a:lnTo>
                    <a:pt x="388404" y="532815"/>
                  </a:lnTo>
                  <a:lnTo>
                    <a:pt x="387718" y="533006"/>
                  </a:lnTo>
                  <a:lnTo>
                    <a:pt x="387337" y="534314"/>
                  </a:lnTo>
                  <a:lnTo>
                    <a:pt x="386524" y="535597"/>
                  </a:lnTo>
                  <a:lnTo>
                    <a:pt x="387883" y="535990"/>
                  </a:lnTo>
                  <a:lnTo>
                    <a:pt x="388937" y="536663"/>
                  </a:lnTo>
                  <a:lnTo>
                    <a:pt x="390258" y="536155"/>
                  </a:lnTo>
                  <a:lnTo>
                    <a:pt x="391033" y="534606"/>
                  </a:lnTo>
                  <a:close/>
                </a:path>
                <a:path w="1110615" h="941704">
                  <a:moveTo>
                    <a:pt x="392988" y="115735"/>
                  </a:moveTo>
                  <a:lnTo>
                    <a:pt x="392747" y="115252"/>
                  </a:lnTo>
                  <a:lnTo>
                    <a:pt x="392214" y="114287"/>
                  </a:lnTo>
                  <a:lnTo>
                    <a:pt x="389356" y="113804"/>
                  </a:lnTo>
                  <a:lnTo>
                    <a:pt x="387819" y="115290"/>
                  </a:lnTo>
                  <a:lnTo>
                    <a:pt x="387616" y="118808"/>
                  </a:lnTo>
                  <a:lnTo>
                    <a:pt x="392988" y="115735"/>
                  </a:lnTo>
                  <a:close/>
                </a:path>
                <a:path w="1110615" h="941704">
                  <a:moveTo>
                    <a:pt x="403402" y="700036"/>
                  </a:moveTo>
                  <a:lnTo>
                    <a:pt x="401307" y="700239"/>
                  </a:lnTo>
                  <a:lnTo>
                    <a:pt x="399592" y="700379"/>
                  </a:lnTo>
                  <a:lnTo>
                    <a:pt x="396875" y="700659"/>
                  </a:lnTo>
                  <a:lnTo>
                    <a:pt x="401561" y="702157"/>
                  </a:lnTo>
                  <a:lnTo>
                    <a:pt x="403402" y="700036"/>
                  </a:lnTo>
                  <a:close/>
                </a:path>
                <a:path w="1110615" h="941704">
                  <a:moveTo>
                    <a:pt x="435317" y="561238"/>
                  </a:moveTo>
                  <a:lnTo>
                    <a:pt x="434936" y="560743"/>
                  </a:lnTo>
                  <a:lnTo>
                    <a:pt x="434543" y="560222"/>
                  </a:lnTo>
                  <a:lnTo>
                    <a:pt x="434174" y="559727"/>
                  </a:lnTo>
                  <a:lnTo>
                    <a:pt x="433349" y="560374"/>
                  </a:lnTo>
                  <a:lnTo>
                    <a:pt x="432511" y="560997"/>
                  </a:lnTo>
                  <a:lnTo>
                    <a:pt x="431673" y="561619"/>
                  </a:lnTo>
                  <a:lnTo>
                    <a:pt x="432092" y="562152"/>
                  </a:lnTo>
                  <a:lnTo>
                    <a:pt x="432536" y="562673"/>
                  </a:lnTo>
                  <a:lnTo>
                    <a:pt x="432955" y="563232"/>
                  </a:lnTo>
                  <a:lnTo>
                    <a:pt x="433743" y="562559"/>
                  </a:lnTo>
                  <a:lnTo>
                    <a:pt x="435317" y="561238"/>
                  </a:lnTo>
                  <a:close/>
                </a:path>
                <a:path w="1110615" h="941704">
                  <a:moveTo>
                    <a:pt x="447395" y="798271"/>
                  </a:moveTo>
                  <a:lnTo>
                    <a:pt x="445300" y="792073"/>
                  </a:lnTo>
                  <a:lnTo>
                    <a:pt x="442645" y="799541"/>
                  </a:lnTo>
                  <a:lnTo>
                    <a:pt x="447395" y="798271"/>
                  </a:lnTo>
                  <a:close/>
                </a:path>
                <a:path w="1110615" h="941704">
                  <a:moveTo>
                    <a:pt x="450951" y="436651"/>
                  </a:moveTo>
                  <a:lnTo>
                    <a:pt x="449491" y="432981"/>
                  </a:lnTo>
                  <a:lnTo>
                    <a:pt x="446608" y="435140"/>
                  </a:lnTo>
                  <a:lnTo>
                    <a:pt x="450951" y="436651"/>
                  </a:lnTo>
                  <a:close/>
                </a:path>
                <a:path w="1110615" h="941704">
                  <a:moveTo>
                    <a:pt x="467626" y="550024"/>
                  </a:moveTo>
                  <a:lnTo>
                    <a:pt x="466153" y="546633"/>
                  </a:lnTo>
                  <a:lnTo>
                    <a:pt x="460044" y="554964"/>
                  </a:lnTo>
                  <a:lnTo>
                    <a:pt x="462635" y="556272"/>
                  </a:lnTo>
                  <a:lnTo>
                    <a:pt x="463816" y="555472"/>
                  </a:lnTo>
                  <a:lnTo>
                    <a:pt x="465836" y="551853"/>
                  </a:lnTo>
                  <a:lnTo>
                    <a:pt x="467626" y="550024"/>
                  </a:lnTo>
                  <a:close/>
                </a:path>
                <a:path w="1110615" h="941704">
                  <a:moveTo>
                    <a:pt x="487070" y="586092"/>
                  </a:moveTo>
                  <a:lnTo>
                    <a:pt x="482612" y="585330"/>
                  </a:lnTo>
                  <a:lnTo>
                    <a:pt x="482092" y="592188"/>
                  </a:lnTo>
                  <a:lnTo>
                    <a:pt x="482815" y="592404"/>
                  </a:lnTo>
                  <a:lnTo>
                    <a:pt x="483158" y="592518"/>
                  </a:lnTo>
                  <a:lnTo>
                    <a:pt x="487070" y="586092"/>
                  </a:lnTo>
                  <a:close/>
                </a:path>
                <a:path w="1110615" h="941704">
                  <a:moveTo>
                    <a:pt x="492861" y="936713"/>
                  </a:moveTo>
                  <a:lnTo>
                    <a:pt x="489635" y="935913"/>
                  </a:lnTo>
                  <a:lnTo>
                    <a:pt x="488861" y="937120"/>
                  </a:lnTo>
                  <a:lnTo>
                    <a:pt x="489356" y="939330"/>
                  </a:lnTo>
                  <a:lnTo>
                    <a:pt x="489508" y="939952"/>
                  </a:lnTo>
                  <a:lnTo>
                    <a:pt x="490410" y="940396"/>
                  </a:lnTo>
                  <a:lnTo>
                    <a:pt x="491388" y="941349"/>
                  </a:lnTo>
                  <a:lnTo>
                    <a:pt x="492861" y="936713"/>
                  </a:lnTo>
                  <a:close/>
                </a:path>
                <a:path w="1110615" h="941704">
                  <a:moveTo>
                    <a:pt x="511822" y="480225"/>
                  </a:moveTo>
                  <a:lnTo>
                    <a:pt x="509892" y="480745"/>
                  </a:lnTo>
                  <a:lnTo>
                    <a:pt x="508444" y="481126"/>
                  </a:lnTo>
                  <a:lnTo>
                    <a:pt x="506984" y="481520"/>
                  </a:lnTo>
                  <a:lnTo>
                    <a:pt x="508990" y="482955"/>
                  </a:lnTo>
                  <a:lnTo>
                    <a:pt x="510781" y="483514"/>
                  </a:lnTo>
                  <a:lnTo>
                    <a:pt x="511822" y="480225"/>
                  </a:lnTo>
                  <a:close/>
                </a:path>
                <a:path w="1110615" h="941704">
                  <a:moveTo>
                    <a:pt x="520877" y="324561"/>
                  </a:moveTo>
                  <a:lnTo>
                    <a:pt x="518985" y="326072"/>
                  </a:lnTo>
                  <a:lnTo>
                    <a:pt x="516674" y="327964"/>
                  </a:lnTo>
                  <a:lnTo>
                    <a:pt x="518947" y="329082"/>
                  </a:lnTo>
                  <a:lnTo>
                    <a:pt x="520420" y="329780"/>
                  </a:lnTo>
                  <a:lnTo>
                    <a:pt x="520585" y="328028"/>
                  </a:lnTo>
                  <a:lnTo>
                    <a:pt x="520674" y="326796"/>
                  </a:lnTo>
                  <a:lnTo>
                    <a:pt x="520877" y="324561"/>
                  </a:lnTo>
                  <a:close/>
                </a:path>
                <a:path w="1110615" h="941704">
                  <a:moveTo>
                    <a:pt x="522947" y="236334"/>
                  </a:moveTo>
                  <a:lnTo>
                    <a:pt x="522198" y="234848"/>
                  </a:lnTo>
                  <a:lnTo>
                    <a:pt x="521804" y="233375"/>
                  </a:lnTo>
                  <a:lnTo>
                    <a:pt x="520573" y="233375"/>
                  </a:lnTo>
                  <a:lnTo>
                    <a:pt x="520052" y="234683"/>
                  </a:lnTo>
                  <a:lnTo>
                    <a:pt x="519226" y="235978"/>
                  </a:lnTo>
                  <a:lnTo>
                    <a:pt x="519087" y="238226"/>
                  </a:lnTo>
                  <a:lnTo>
                    <a:pt x="520077" y="239166"/>
                  </a:lnTo>
                  <a:lnTo>
                    <a:pt x="520611" y="240106"/>
                  </a:lnTo>
                  <a:lnTo>
                    <a:pt x="521411" y="239331"/>
                  </a:lnTo>
                  <a:lnTo>
                    <a:pt x="522820" y="238594"/>
                  </a:lnTo>
                  <a:lnTo>
                    <a:pt x="522947" y="236334"/>
                  </a:lnTo>
                  <a:close/>
                </a:path>
                <a:path w="1110615" h="941704">
                  <a:moveTo>
                    <a:pt x="523748" y="466712"/>
                  </a:moveTo>
                  <a:lnTo>
                    <a:pt x="523684" y="466420"/>
                  </a:lnTo>
                  <a:lnTo>
                    <a:pt x="523519" y="466178"/>
                  </a:lnTo>
                  <a:lnTo>
                    <a:pt x="522198" y="466153"/>
                  </a:lnTo>
                  <a:lnTo>
                    <a:pt x="520966" y="466178"/>
                  </a:lnTo>
                  <a:lnTo>
                    <a:pt x="519531" y="466178"/>
                  </a:lnTo>
                  <a:lnTo>
                    <a:pt x="520801" y="469138"/>
                  </a:lnTo>
                  <a:lnTo>
                    <a:pt x="522249" y="467626"/>
                  </a:lnTo>
                  <a:lnTo>
                    <a:pt x="523595" y="467080"/>
                  </a:lnTo>
                  <a:lnTo>
                    <a:pt x="523646" y="466902"/>
                  </a:lnTo>
                  <a:lnTo>
                    <a:pt x="523748" y="466712"/>
                  </a:lnTo>
                  <a:close/>
                </a:path>
                <a:path w="1110615" h="941704">
                  <a:moveTo>
                    <a:pt x="539978" y="660323"/>
                  </a:moveTo>
                  <a:lnTo>
                    <a:pt x="535952" y="659358"/>
                  </a:lnTo>
                  <a:lnTo>
                    <a:pt x="533958" y="658901"/>
                  </a:lnTo>
                  <a:lnTo>
                    <a:pt x="537375" y="662787"/>
                  </a:lnTo>
                  <a:lnTo>
                    <a:pt x="539978" y="660323"/>
                  </a:lnTo>
                  <a:close/>
                </a:path>
                <a:path w="1110615" h="941704">
                  <a:moveTo>
                    <a:pt x="552424" y="522033"/>
                  </a:moveTo>
                  <a:lnTo>
                    <a:pt x="551637" y="516839"/>
                  </a:lnTo>
                  <a:lnTo>
                    <a:pt x="549922" y="518477"/>
                  </a:lnTo>
                  <a:lnTo>
                    <a:pt x="550011" y="519861"/>
                  </a:lnTo>
                  <a:lnTo>
                    <a:pt x="552424" y="522033"/>
                  </a:lnTo>
                  <a:close/>
                </a:path>
                <a:path w="1110615" h="941704">
                  <a:moveTo>
                    <a:pt x="555993" y="180555"/>
                  </a:moveTo>
                  <a:lnTo>
                    <a:pt x="554672" y="177990"/>
                  </a:lnTo>
                  <a:lnTo>
                    <a:pt x="553339" y="175450"/>
                  </a:lnTo>
                  <a:lnTo>
                    <a:pt x="552018" y="172885"/>
                  </a:lnTo>
                  <a:lnTo>
                    <a:pt x="550545" y="173736"/>
                  </a:lnTo>
                  <a:lnTo>
                    <a:pt x="551408" y="176530"/>
                  </a:lnTo>
                  <a:lnTo>
                    <a:pt x="551624" y="179730"/>
                  </a:lnTo>
                  <a:lnTo>
                    <a:pt x="555993" y="180555"/>
                  </a:lnTo>
                  <a:close/>
                </a:path>
                <a:path w="1110615" h="941704">
                  <a:moveTo>
                    <a:pt x="560857" y="445566"/>
                  </a:moveTo>
                  <a:lnTo>
                    <a:pt x="560412" y="443293"/>
                  </a:lnTo>
                  <a:lnTo>
                    <a:pt x="559523" y="441198"/>
                  </a:lnTo>
                  <a:lnTo>
                    <a:pt x="559282" y="440601"/>
                  </a:lnTo>
                  <a:lnTo>
                    <a:pt x="557885" y="440309"/>
                  </a:lnTo>
                  <a:lnTo>
                    <a:pt x="556996" y="440296"/>
                  </a:lnTo>
                  <a:lnTo>
                    <a:pt x="556717" y="440270"/>
                  </a:lnTo>
                  <a:lnTo>
                    <a:pt x="556044" y="441769"/>
                  </a:lnTo>
                  <a:lnTo>
                    <a:pt x="556768" y="444258"/>
                  </a:lnTo>
                  <a:lnTo>
                    <a:pt x="557644" y="446087"/>
                  </a:lnTo>
                  <a:lnTo>
                    <a:pt x="558622" y="448500"/>
                  </a:lnTo>
                  <a:lnTo>
                    <a:pt x="560857" y="445566"/>
                  </a:lnTo>
                  <a:close/>
                </a:path>
                <a:path w="1110615" h="941704">
                  <a:moveTo>
                    <a:pt x="565416" y="393954"/>
                  </a:moveTo>
                  <a:lnTo>
                    <a:pt x="563905" y="393433"/>
                  </a:lnTo>
                  <a:lnTo>
                    <a:pt x="561898" y="393776"/>
                  </a:lnTo>
                  <a:lnTo>
                    <a:pt x="561492" y="393192"/>
                  </a:lnTo>
                  <a:lnTo>
                    <a:pt x="561263" y="392988"/>
                  </a:lnTo>
                  <a:lnTo>
                    <a:pt x="562190" y="390410"/>
                  </a:lnTo>
                  <a:lnTo>
                    <a:pt x="558380" y="392290"/>
                  </a:lnTo>
                  <a:lnTo>
                    <a:pt x="558152" y="395960"/>
                  </a:lnTo>
                  <a:lnTo>
                    <a:pt x="556564" y="399554"/>
                  </a:lnTo>
                  <a:lnTo>
                    <a:pt x="559003" y="398907"/>
                  </a:lnTo>
                  <a:lnTo>
                    <a:pt x="560755" y="398614"/>
                  </a:lnTo>
                  <a:lnTo>
                    <a:pt x="563486" y="397446"/>
                  </a:lnTo>
                  <a:lnTo>
                    <a:pt x="565213" y="396506"/>
                  </a:lnTo>
                  <a:lnTo>
                    <a:pt x="565416" y="393954"/>
                  </a:lnTo>
                  <a:close/>
                </a:path>
                <a:path w="1110615" h="941704">
                  <a:moveTo>
                    <a:pt x="575094" y="936434"/>
                  </a:moveTo>
                  <a:lnTo>
                    <a:pt x="574497" y="934288"/>
                  </a:lnTo>
                  <a:lnTo>
                    <a:pt x="573024" y="928789"/>
                  </a:lnTo>
                  <a:lnTo>
                    <a:pt x="572452" y="933361"/>
                  </a:lnTo>
                  <a:lnTo>
                    <a:pt x="575094" y="936434"/>
                  </a:lnTo>
                  <a:close/>
                </a:path>
                <a:path w="1110615" h="941704">
                  <a:moveTo>
                    <a:pt x="587463" y="274980"/>
                  </a:moveTo>
                  <a:lnTo>
                    <a:pt x="587146" y="274472"/>
                  </a:lnTo>
                  <a:lnTo>
                    <a:pt x="582688" y="274104"/>
                  </a:lnTo>
                  <a:lnTo>
                    <a:pt x="583539" y="275894"/>
                  </a:lnTo>
                  <a:lnTo>
                    <a:pt x="584263" y="277406"/>
                  </a:lnTo>
                  <a:lnTo>
                    <a:pt x="585419" y="279844"/>
                  </a:lnTo>
                  <a:lnTo>
                    <a:pt x="587463" y="274980"/>
                  </a:lnTo>
                  <a:close/>
                </a:path>
                <a:path w="1110615" h="941704">
                  <a:moveTo>
                    <a:pt x="597115" y="836155"/>
                  </a:moveTo>
                  <a:lnTo>
                    <a:pt x="595807" y="835482"/>
                  </a:lnTo>
                  <a:lnTo>
                    <a:pt x="594525" y="834809"/>
                  </a:lnTo>
                  <a:lnTo>
                    <a:pt x="593077" y="834161"/>
                  </a:lnTo>
                  <a:lnTo>
                    <a:pt x="592734" y="834656"/>
                  </a:lnTo>
                  <a:lnTo>
                    <a:pt x="592378" y="835025"/>
                  </a:lnTo>
                  <a:lnTo>
                    <a:pt x="593902" y="837272"/>
                  </a:lnTo>
                  <a:lnTo>
                    <a:pt x="595312" y="839343"/>
                  </a:lnTo>
                  <a:lnTo>
                    <a:pt x="597115" y="836155"/>
                  </a:lnTo>
                  <a:close/>
                </a:path>
                <a:path w="1110615" h="941704">
                  <a:moveTo>
                    <a:pt x="604621" y="738657"/>
                  </a:moveTo>
                  <a:lnTo>
                    <a:pt x="602005" y="736549"/>
                  </a:lnTo>
                  <a:lnTo>
                    <a:pt x="601548" y="739419"/>
                  </a:lnTo>
                  <a:lnTo>
                    <a:pt x="601116" y="742022"/>
                  </a:lnTo>
                  <a:lnTo>
                    <a:pt x="600710" y="744613"/>
                  </a:lnTo>
                  <a:lnTo>
                    <a:pt x="604494" y="739724"/>
                  </a:lnTo>
                  <a:lnTo>
                    <a:pt x="604621" y="738657"/>
                  </a:lnTo>
                  <a:close/>
                </a:path>
                <a:path w="1110615" h="941704">
                  <a:moveTo>
                    <a:pt x="649909" y="733298"/>
                  </a:moveTo>
                  <a:lnTo>
                    <a:pt x="647306" y="732993"/>
                  </a:lnTo>
                  <a:lnTo>
                    <a:pt x="642378" y="732345"/>
                  </a:lnTo>
                  <a:lnTo>
                    <a:pt x="645845" y="735520"/>
                  </a:lnTo>
                  <a:lnTo>
                    <a:pt x="646620" y="735609"/>
                  </a:lnTo>
                  <a:lnTo>
                    <a:pt x="649909" y="733298"/>
                  </a:lnTo>
                  <a:close/>
                </a:path>
                <a:path w="1110615" h="941704">
                  <a:moveTo>
                    <a:pt x="669810" y="564578"/>
                  </a:moveTo>
                  <a:lnTo>
                    <a:pt x="669213" y="563664"/>
                  </a:lnTo>
                  <a:lnTo>
                    <a:pt x="668134" y="563968"/>
                  </a:lnTo>
                  <a:lnTo>
                    <a:pt x="667156" y="564375"/>
                  </a:lnTo>
                  <a:lnTo>
                    <a:pt x="665289" y="565073"/>
                  </a:lnTo>
                  <a:lnTo>
                    <a:pt x="667854" y="566572"/>
                  </a:lnTo>
                  <a:lnTo>
                    <a:pt x="669036" y="566534"/>
                  </a:lnTo>
                  <a:lnTo>
                    <a:pt x="669696" y="564845"/>
                  </a:lnTo>
                  <a:lnTo>
                    <a:pt x="669810" y="564578"/>
                  </a:lnTo>
                  <a:close/>
                </a:path>
                <a:path w="1110615" h="941704">
                  <a:moveTo>
                    <a:pt x="686866" y="673392"/>
                  </a:moveTo>
                  <a:lnTo>
                    <a:pt x="685622" y="673049"/>
                  </a:lnTo>
                  <a:lnTo>
                    <a:pt x="681329" y="677951"/>
                  </a:lnTo>
                  <a:lnTo>
                    <a:pt x="685330" y="679716"/>
                  </a:lnTo>
                  <a:lnTo>
                    <a:pt x="686866" y="673392"/>
                  </a:lnTo>
                  <a:close/>
                </a:path>
                <a:path w="1110615" h="941704">
                  <a:moveTo>
                    <a:pt x="724039" y="599846"/>
                  </a:moveTo>
                  <a:lnTo>
                    <a:pt x="720725" y="598106"/>
                  </a:lnTo>
                  <a:lnTo>
                    <a:pt x="719429" y="598843"/>
                  </a:lnTo>
                  <a:lnTo>
                    <a:pt x="717435" y="603745"/>
                  </a:lnTo>
                  <a:lnTo>
                    <a:pt x="719937" y="602246"/>
                  </a:lnTo>
                  <a:lnTo>
                    <a:pt x="724039" y="599846"/>
                  </a:lnTo>
                  <a:close/>
                </a:path>
                <a:path w="1110615" h="941704">
                  <a:moveTo>
                    <a:pt x="733869" y="779183"/>
                  </a:moveTo>
                  <a:lnTo>
                    <a:pt x="732929" y="778814"/>
                  </a:lnTo>
                  <a:lnTo>
                    <a:pt x="732447" y="778624"/>
                  </a:lnTo>
                  <a:lnTo>
                    <a:pt x="731951" y="778421"/>
                  </a:lnTo>
                  <a:lnTo>
                    <a:pt x="731672" y="779106"/>
                  </a:lnTo>
                  <a:lnTo>
                    <a:pt x="731291" y="779780"/>
                  </a:lnTo>
                  <a:lnTo>
                    <a:pt x="731253" y="780478"/>
                  </a:lnTo>
                  <a:lnTo>
                    <a:pt x="731227" y="780707"/>
                  </a:lnTo>
                  <a:lnTo>
                    <a:pt x="732409" y="781316"/>
                  </a:lnTo>
                  <a:lnTo>
                    <a:pt x="732536" y="781202"/>
                  </a:lnTo>
                  <a:lnTo>
                    <a:pt x="733018" y="780719"/>
                  </a:lnTo>
                  <a:lnTo>
                    <a:pt x="733348" y="780046"/>
                  </a:lnTo>
                  <a:lnTo>
                    <a:pt x="733869" y="779183"/>
                  </a:lnTo>
                  <a:close/>
                </a:path>
                <a:path w="1110615" h="941704">
                  <a:moveTo>
                    <a:pt x="736777" y="614210"/>
                  </a:moveTo>
                  <a:lnTo>
                    <a:pt x="736422" y="613194"/>
                  </a:lnTo>
                  <a:lnTo>
                    <a:pt x="732866" y="612381"/>
                  </a:lnTo>
                  <a:lnTo>
                    <a:pt x="733374" y="614299"/>
                  </a:lnTo>
                  <a:lnTo>
                    <a:pt x="733856" y="616089"/>
                  </a:lnTo>
                  <a:lnTo>
                    <a:pt x="734517" y="618502"/>
                  </a:lnTo>
                  <a:lnTo>
                    <a:pt x="736777" y="614210"/>
                  </a:lnTo>
                  <a:close/>
                </a:path>
                <a:path w="1110615" h="941704">
                  <a:moveTo>
                    <a:pt x="746531" y="881519"/>
                  </a:moveTo>
                  <a:lnTo>
                    <a:pt x="745998" y="880351"/>
                  </a:lnTo>
                  <a:lnTo>
                    <a:pt x="743318" y="881430"/>
                  </a:lnTo>
                  <a:lnTo>
                    <a:pt x="740651" y="882535"/>
                  </a:lnTo>
                  <a:lnTo>
                    <a:pt x="737958" y="883602"/>
                  </a:lnTo>
                  <a:lnTo>
                    <a:pt x="741603" y="885278"/>
                  </a:lnTo>
                  <a:lnTo>
                    <a:pt x="744207" y="883805"/>
                  </a:lnTo>
                  <a:lnTo>
                    <a:pt x="746531" y="881519"/>
                  </a:lnTo>
                  <a:close/>
                </a:path>
                <a:path w="1110615" h="941704">
                  <a:moveTo>
                    <a:pt x="757072" y="6870"/>
                  </a:moveTo>
                  <a:lnTo>
                    <a:pt x="756742" y="4127"/>
                  </a:lnTo>
                  <a:lnTo>
                    <a:pt x="753300" y="0"/>
                  </a:lnTo>
                  <a:lnTo>
                    <a:pt x="751789" y="5384"/>
                  </a:lnTo>
                  <a:lnTo>
                    <a:pt x="750811" y="4965"/>
                  </a:lnTo>
                  <a:lnTo>
                    <a:pt x="748741" y="4152"/>
                  </a:lnTo>
                  <a:lnTo>
                    <a:pt x="747712" y="6578"/>
                  </a:lnTo>
                  <a:lnTo>
                    <a:pt x="747115" y="7950"/>
                  </a:lnTo>
                  <a:lnTo>
                    <a:pt x="752246" y="11404"/>
                  </a:lnTo>
                  <a:lnTo>
                    <a:pt x="753198" y="11582"/>
                  </a:lnTo>
                  <a:lnTo>
                    <a:pt x="757072" y="6870"/>
                  </a:lnTo>
                  <a:close/>
                </a:path>
                <a:path w="1110615" h="941704">
                  <a:moveTo>
                    <a:pt x="772490" y="371830"/>
                  </a:moveTo>
                  <a:lnTo>
                    <a:pt x="770115" y="370700"/>
                  </a:lnTo>
                  <a:lnTo>
                    <a:pt x="768616" y="371919"/>
                  </a:lnTo>
                  <a:lnTo>
                    <a:pt x="767143" y="373456"/>
                  </a:lnTo>
                  <a:lnTo>
                    <a:pt x="769810" y="375907"/>
                  </a:lnTo>
                  <a:lnTo>
                    <a:pt x="772490" y="371830"/>
                  </a:lnTo>
                  <a:close/>
                </a:path>
                <a:path w="1110615" h="941704">
                  <a:moveTo>
                    <a:pt x="776185" y="20878"/>
                  </a:moveTo>
                  <a:lnTo>
                    <a:pt x="774966" y="19900"/>
                  </a:lnTo>
                  <a:lnTo>
                    <a:pt x="774344" y="19024"/>
                  </a:lnTo>
                  <a:lnTo>
                    <a:pt x="773480" y="19786"/>
                  </a:lnTo>
                  <a:lnTo>
                    <a:pt x="771969" y="20510"/>
                  </a:lnTo>
                  <a:lnTo>
                    <a:pt x="771906" y="21323"/>
                  </a:lnTo>
                  <a:lnTo>
                    <a:pt x="771804" y="22821"/>
                  </a:lnTo>
                  <a:lnTo>
                    <a:pt x="772579" y="24371"/>
                  </a:lnTo>
                  <a:lnTo>
                    <a:pt x="772998" y="25895"/>
                  </a:lnTo>
                  <a:lnTo>
                    <a:pt x="774268" y="26276"/>
                  </a:lnTo>
                  <a:lnTo>
                    <a:pt x="774915" y="24739"/>
                  </a:lnTo>
                  <a:lnTo>
                    <a:pt x="775855" y="23241"/>
                  </a:lnTo>
                  <a:lnTo>
                    <a:pt x="776185" y="20878"/>
                  </a:lnTo>
                  <a:close/>
                </a:path>
                <a:path w="1110615" h="941704">
                  <a:moveTo>
                    <a:pt x="785736" y="777049"/>
                  </a:moveTo>
                  <a:lnTo>
                    <a:pt x="783856" y="774407"/>
                  </a:lnTo>
                  <a:lnTo>
                    <a:pt x="782993" y="773226"/>
                  </a:lnTo>
                  <a:lnTo>
                    <a:pt x="782840" y="776617"/>
                  </a:lnTo>
                  <a:lnTo>
                    <a:pt x="785736" y="777049"/>
                  </a:lnTo>
                  <a:close/>
                </a:path>
                <a:path w="1110615" h="941704">
                  <a:moveTo>
                    <a:pt x="793165" y="245097"/>
                  </a:moveTo>
                  <a:lnTo>
                    <a:pt x="789698" y="245097"/>
                  </a:lnTo>
                  <a:lnTo>
                    <a:pt x="787450" y="243408"/>
                  </a:lnTo>
                  <a:lnTo>
                    <a:pt x="787412" y="249453"/>
                  </a:lnTo>
                  <a:lnTo>
                    <a:pt x="787565" y="249593"/>
                  </a:lnTo>
                  <a:lnTo>
                    <a:pt x="792505" y="249123"/>
                  </a:lnTo>
                  <a:lnTo>
                    <a:pt x="793165" y="245097"/>
                  </a:lnTo>
                  <a:close/>
                </a:path>
                <a:path w="1110615" h="941704">
                  <a:moveTo>
                    <a:pt x="811377" y="213601"/>
                  </a:moveTo>
                  <a:lnTo>
                    <a:pt x="808761" y="212128"/>
                  </a:lnTo>
                  <a:lnTo>
                    <a:pt x="807593" y="213563"/>
                  </a:lnTo>
                  <a:lnTo>
                    <a:pt x="806081" y="215684"/>
                  </a:lnTo>
                  <a:lnTo>
                    <a:pt x="808774" y="216662"/>
                  </a:lnTo>
                  <a:lnTo>
                    <a:pt x="810158" y="215798"/>
                  </a:lnTo>
                  <a:lnTo>
                    <a:pt x="811377" y="213601"/>
                  </a:lnTo>
                  <a:close/>
                </a:path>
                <a:path w="1110615" h="941704">
                  <a:moveTo>
                    <a:pt x="818743" y="914387"/>
                  </a:moveTo>
                  <a:lnTo>
                    <a:pt x="814298" y="911771"/>
                  </a:lnTo>
                  <a:lnTo>
                    <a:pt x="812901" y="915314"/>
                  </a:lnTo>
                  <a:lnTo>
                    <a:pt x="816622" y="916838"/>
                  </a:lnTo>
                  <a:lnTo>
                    <a:pt x="818743" y="914387"/>
                  </a:lnTo>
                  <a:close/>
                </a:path>
                <a:path w="1110615" h="941704">
                  <a:moveTo>
                    <a:pt x="832612" y="318325"/>
                  </a:moveTo>
                  <a:lnTo>
                    <a:pt x="825995" y="320103"/>
                  </a:lnTo>
                  <a:lnTo>
                    <a:pt x="828167" y="321068"/>
                  </a:lnTo>
                  <a:lnTo>
                    <a:pt x="831621" y="322605"/>
                  </a:lnTo>
                  <a:lnTo>
                    <a:pt x="832612" y="318325"/>
                  </a:lnTo>
                  <a:close/>
                </a:path>
                <a:path w="1110615" h="941704">
                  <a:moveTo>
                    <a:pt x="841197" y="436689"/>
                  </a:moveTo>
                  <a:lnTo>
                    <a:pt x="838022" y="437222"/>
                  </a:lnTo>
                  <a:lnTo>
                    <a:pt x="834504" y="436727"/>
                  </a:lnTo>
                  <a:lnTo>
                    <a:pt x="831608" y="439788"/>
                  </a:lnTo>
                  <a:lnTo>
                    <a:pt x="835761" y="440563"/>
                  </a:lnTo>
                  <a:lnTo>
                    <a:pt x="838631" y="439089"/>
                  </a:lnTo>
                  <a:lnTo>
                    <a:pt x="841197" y="436689"/>
                  </a:lnTo>
                  <a:close/>
                </a:path>
                <a:path w="1110615" h="941704">
                  <a:moveTo>
                    <a:pt x="845324" y="130683"/>
                  </a:moveTo>
                  <a:lnTo>
                    <a:pt x="841984" y="127012"/>
                  </a:lnTo>
                  <a:lnTo>
                    <a:pt x="841425" y="127584"/>
                  </a:lnTo>
                  <a:lnTo>
                    <a:pt x="840371" y="128257"/>
                  </a:lnTo>
                  <a:lnTo>
                    <a:pt x="840435" y="128778"/>
                  </a:lnTo>
                  <a:lnTo>
                    <a:pt x="840625" y="130644"/>
                  </a:lnTo>
                  <a:lnTo>
                    <a:pt x="841933" y="131279"/>
                  </a:lnTo>
                  <a:lnTo>
                    <a:pt x="845324" y="130683"/>
                  </a:lnTo>
                  <a:close/>
                </a:path>
                <a:path w="1110615" h="941704">
                  <a:moveTo>
                    <a:pt x="851357" y="871054"/>
                  </a:moveTo>
                  <a:lnTo>
                    <a:pt x="850569" y="870826"/>
                  </a:lnTo>
                  <a:lnTo>
                    <a:pt x="849655" y="870216"/>
                  </a:lnTo>
                  <a:lnTo>
                    <a:pt x="848245" y="870724"/>
                  </a:lnTo>
                  <a:lnTo>
                    <a:pt x="847699" y="871689"/>
                  </a:lnTo>
                  <a:lnTo>
                    <a:pt x="846455" y="872959"/>
                  </a:lnTo>
                  <a:lnTo>
                    <a:pt x="848220" y="873252"/>
                  </a:lnTo>
                  <a:lnTo>
                    <a:pt x="849312" y="873785"/>
                  </a:lnTo>
                  <a:lnTo>
                    <a:pt x="849998" y="873442"/>
                  </a:lnTo>
                  <a:lnTo>
                    <a:pt x="850671" y="873086"/>
                  </a:lnTo>
                  <a:lnTo>
                    <a:pt x="850925" y="871880"/>
                  </a:lnTo>
                  <a:lnTo>
                    <a:pt x="851357" y="871054"/>
                  </a:lnTo>
                  <a:close/>
                </a:path>
                <a:path w="1110615" h="941704">
                  <a:moveTo>
                    <a:pt x="853211" y="196405"/>
                  </a:moveTo>
                  <a:lnTo>
                    <a:pt x="852233" y="192481"/>
                  </a:lnTo>
                  <a:lnTo>
                    <a:pt x="843889" y="194741"/>
                  </a:lnTo>
                  <a:lnTo>
                    <a:pt x="847813" y="200164"/>
                  </a:lnTo>
                  <a:lnTo>
                    <a:pt x="853109" y="196596"/>
                  </a:lnTo>
                  <a:lnTo>
                    <a:pt x="853211" y="196405"/>
                  </a:lnTo>
                  <a:close/>
                </a:path>
                <a:path w="1110615" h="941704">
                  <a:moveTo>
                    <a:pt x="856449" y="887869"/>
                  </a:moveTo>
                  <a:lnTo>
                    <a:pt x="855408" y="884313"/>
                  </a:lnTo>
                  <a:lnTo>
                    <a:pt x="852893" y="881786"/>
                  </a:lnTo>
                  <a:lnTo>
                    <a:pt x="850430" y="879233"/>
                  </a:lnTo>
                  <a:lnTo>
                    <a:pt x="850112" y="879462"/>
                  </a:lnTo>
                  <a:lnTo>
                    <a:pt x="849439" y="879906"/>
                  </a:lnTo>
                  <a:lnTo>
                    <a:pt x="855167" y="888695"/>
                  </a:lnTo>
                  <a:lnTo>
                    <a:pt x="856449" y="887869"/>
                  </a:lnTo>
                  <a:close/>
                </a:path>
                <a:path w="1110615" h="941704">
                  <a:moveTo>
                    <a:pt x="877544" y="872502"/>
                  </a:moveTo>
                  <a:lnTo>
                    <a:pt x="876935" y="870229"/>
                  </a:lnTo>
                  <a:lnTo>
                    <a:pt x="875957" y="866660"/>
                  </a:lnTo>
                  <a:lnTo>
                    <a:pt x="875093" y="868705"/>
                  </a:lnTo>
                  <a:lnTo>
                    <a:pt x="874547" y="870089"/>
                  </a:lnTo>
                  <a:lnTo>
                    <a:pt x="873823" y="871842"/>
                  </a:lnTo>
                  <a:lnTo>
                    <a:pt x="875093" y="872058"/>
                  </a:lnTo>
                  <a:lnTo>
                    <a:pt x="877544" y="872502"/>
                  </a:lnTo>
                  <a:close/>
                </a:path>
                <a:path w="1110615" h="941704">
                  <a:moveTo>
                    <a:pt x="895146" y="587489"/>
                  </a:moveTo>
                  <a:lnTo>
                    <a:pt x="894194" y="582891"/>
                  </a:lnTo>
                  <a:lnTo>
                    <a:pt x="888238" y="590638"/>
                  </a:lnTo>
                  <a:lnTo>
                    <a:pt x="887793" y="592785"/>
                  </a:lnTo>
                  <a:lnTo>
                    <a:pt x="891959" y="594779"/>
                  </a:lnTo>
                  <a:lnTo>
                    <a:pt x="892289" y="590804"/>
                  </a:lnTo>
                  <a:lnTo>
                    <a:pt x="895146" y="587489"/>
                  </a:lnTo>
                  <a:close/>
                </a:path>
                <a:path w="1110615" h="941704">
                  <a:moveTo>
                    <a:pt x="909129" y="683145"/>
                  </a:moveTo>
                  <a:lnTo>
                    <a:pt x="904151" y="682955"/>
                  </a:lnTo>
                  <a:lnTo>
                    <a:pt x="906030" y="686777"/>
                  </a:lnTo>
                  <a:lnTo>
                    <a:pt x="907034" y="685584"/>
                  </a:lnTo>
                  <a:lnTo>
                    <a:pt x="909129" y="683145"/>
                  </a:lnTo>
                  <a:close/>
                </a:path>
                <a:path w="1110615" h="941704">
                  <a:moveTo>
                    <a:pt x="925512" y="83185"/>
                  </a:moveTo>
                  <a:lnTo>
                    <a:pt x="921435" y="83058"/>
                  </a:lnTo>
                  <a:lnTo>
                    <a:pt x="921473" y="83743"/>
                  </a:lnTo>
                  <a:lnTo>
                    <a:pt x="921486" y="84391"/>
                  </a:lnTo>
                  <a:lnTo>
                    <a:pt x="921512" y="85051"/>
                  </a:lnTo>
                  <a:lnTo>
                    <a:pt x="922832" y="84937"/>
                  </a:lnTo>
                  <a:lnTo>
                    <a:pt x="924179" y="84810"/>
                  </a:lnTo>
                  <a:lnTo>
                    <a:pt x="925512" y="84683"/>
                  </a:lnTo>
                  <a:lnTo>
                    <a:pt x="925512" y="83185"/>
                  </a:lnTo>
                  <a:close/>
                </a:path>
                <a:path w="1110615" h="941704">
                  <a:moveTo>
                    <a:pt x="932040" y="341795"/>
                  </a:moveTo>
                  <a:lnTo>
                    <a:pt x="931913" y="339394"/>
                  </a:lnTo>
                  <a:lnTo>
                    <a:pt x="931849" y="338201"/>
                  </a:lnTo>
                  <a:lnTo>
                    <a:pt x="931164" y="338188"/>
                  </a:lnTo>
                  <a:lnTo>
                    <a:pt x="930503" y="338175"/>
                  </a:lnTo>
                  <a:lnTo>
                    <a:pt x="929830" y="338162"/>
                  </a:lnTo>
                  <a:lnTo>
                    <a:pt x="929728" y="339344"/>
                  </a:lnTo>
                  <a:lnTo>
                    <a:pt x="929563" y="341744"/>
                  </a:lnTo>
                  <a:lnTo>
                    <a:pt x="931202" y="341782"/>
                  </a:lnTo>
                  <a:lnTo>
                    <a:pt x="932040" y="341795"/>
                  </a:lnTo>
                  <a:close/>
                </a:path>
                <a:path w="1110615" h="941704">
                  <a:moveTo>
                    <a:pt x="965339" y="471093"/>
                  </a:moveTo>
                  <a:lnTo>
                    <a:pt x="963815" y="470420"/>
                  </a:lnTo>
                  <a:lnTo>
                    <a:pt x="961059" y="469150"/>
                  </a:lnTo>
                  <a:lnTo>
                    <a:pt x="961110" y="472020"/>
                  </a:lnTo>
                  <a:lnTo>
                    <a:pt x="961174" y="474078"/>
                  </a:lnTo>
                  <a:lnTo>
                    <a:pt x="961237" y="477304"/>
                  </a:lnTo>
                  <a:lnTo>
                    <a:pt x="963002" y="474662"/>
                  </a:lnTo>
                  <a:lnTo>
                    <a:pt x="965339" y="471093"/>
                  </a:lnTo>
                  <a:close/>
                </a:path>
                <a:path w="1110615" h="941704">
                  <a:moveTo>
                    <a:pt x="984262" y="284302"/>
                  </a:moveTo>
                  <a:lnTo>
                    <a:pt x="981964" y="281736"/>
                  </a:lnTo>
                  <a:lnTo>
                    <a:pt x="980262" y="285076"/>
                  </a:lnTo>
                  <a:lnTo>
                    <a:pt x="980516" y="288442"/>
                  </a:lnTo>
                  <a:lnTo>
                    <a:pt x="981163" y="291858"/>
                  </a:lnTo>
                  <a:lnTo>
                    <a:pt x="984211" y="285648"/>
                  </a:lnTo>
                  <a:lnTo>
                    <a:pt x="984262" y="284302"/>
                  </a:lnTo>
                  <a:close/>
                </a:path>
                <a:path w="1110615" h="941704">
                  <a:moveTo>
                    <a:pt x="1037196" y="421830"/>
                  </a:moveTo>
                  <a:lnTo>
                    <a:pt x="1037170" y="420992"/>
                  </a:lnTo>
                  <a:lnTo>
                    <a:pt x="1037158" y="420522"/>
                  </a:lnTo>
                  <a:lnTo>
                    <a:pt x="1035964" y="420065"/>
                  </a:lnTo>
                  <a:lnTo>
                    <a:pt x="1034872" y="419303"/>
                  </a:lnTo>
                  <a:lnTo>
                    <a:pt x="1034503" y="420611"/>
                  </a:lnTo>
                  <a:lnTo>
                    <a:pt x="1033932" y="421500"/>
                  </a:lnTo>
                  <a:lnTo>
                    <a:pt x="1034376" y="422732"/>
                  </a:lnTo>
                  <a:lnTo>
                    <a:pt x="1035392" y="423049"/>
                  </a:lnTo>
                  <a:lnTo>
                    <a:pt x="1036066" y="423506"/>
                  </a:lnTo>
                  <a:lnTo>
                    <a:pt x="1036472" y="422681"/>
                  </a:lnTo>
                  <a:lnTo>
                    <a:pt x="1037196" y="421830"/>
                  </a:lnTo>
                  <a:close/>
                </a:path>
                <a:path w="1110615" h="941704">
                  <a:moveTo>
                    <a:pt x="1041400" y="584873"/>
                  </a:moveTo>
                  <a:lnTo>
                    <a:pt x="1040536" y="584504"/>
                  </a:lnTo>
                  <a:lnTo>
                    <a:pt x="1039685" y="583895"/>
                  </a:lnTo>
                  <a:lnTo>
                    <a:pt x="1038821" y="583895"/>
                  </a:lnTo>
                  <a:lnTo>
                    <a:pt x="1038301" y="583882"/>
                  </a:lnTo>
                  <a:lnTo>
                    <a:pt x="1037793" y="584835"/>
                  </a:lnTo>
                  <a:lnTo>
                    <a:pt x="1036739" y="585851"/>
                  </a:lnTo>
                  <a:lnTo>
                    <a:pt x="1038301" y="586320"/>
                  </a:lnTo>
                  <a:lnTo>
                    <a:pt x="1039228" y="586879"/>
                  </a:lnTo>
                  <a:lnTo>
                    <a:pt x="1040015" y="586727"/>
                  </a:lnTo>
                  <a:lnTo>
                    <a:pt x="1040574" y="586600"/>
                  </a:lnTo>
                  <a:lnTo>
                    <a:pt x="1040942" y="585533"/>
                  </a:lnTo>
                  <a:lnTo>
                    <a:pt x="1041400" y="584873"/>
                  </a:lnTo>
                  <a:close/>
                </a:path>
                <a:path w="1110615" h="941704">
                  <a:moveTo>
                    <a:pt x="1060348" y="425069"/>
                  </a:moveTo>
                  <a:lnTo>
                    <a:pt x="1055370" y="424192"/>
                  </a:lnTo>
                  <a:lnTo>
                    <a:pt x="1051560" y="424713"/>
                  </a:lnTo>
                  <a:lnTo>
                    <a:pt x="1047953" y="429196"/>
                  </a:lnTo>
                  <a:lnTo>
                    <a:pt x="1053020" y="429641"/>
                  </a:lnTo>
                  <a:lnTo>
                    <a:pt x="1056932" y="429247"/>
                  </a:lnTo>
                  <a:lnTo>
                    <a:pt x="1060348" y="425069"/>
                  </a:lnTo>
                  <a:close/>
                </a:path>
                <a:path w="1110615" h="941704">
                  <a:moveTo>
                    <a:pt x="1069289" y="658291"/>
                  </a:moveTo>
                  <a:lnTo>
                    <a:pt x="1069047" y="655789"/>
                  </a:lnTo>
                  <a:lnTo>
                    <a:pt x="1068984" y="655205"/>
                  </a:lnTo>
                  <a:lnTo>
                    <a:pt x="1067739" y="655789"/>
                  </a:lnTo>
                  <a:lnTo>
                    <a:pt x="1065872" y="655751"/>
                  </a:lnTo>
                  <a:lnTo>
                    <a:pt x="1065872" y="657910"/>
                  </a:lnTo>
                  <a:lnTo>
                    <a:pt x="1069289" y="658291"/>
                  </a:lnTo>
                  <a:close/>
                </a:path>
                <a:path w="1110615" h="941704">
                  <a:moveTo>
                    <a:pt x="1093520" y="560781"/>
                  </a:moveTo>
                  <a:lnTo>
                    <a:pt x="1092949" y="559523"/>
                  </a:lnTo>
                  <a:lnTo>
                    <a:pt x="1090790" y="559714"/>
                  </a:lnTo>
                  <a:lnTo>
                    <a:pt x="1090409" y="559765"/>
                  </a:lnTo>
                  <a:lnTo>
                    <a:pt x="1089698" y="560857"/>
                  </a:lnTo>
                  <a:lnTo>
                    <a:pt x="1089812" y="561327"/>
                  </a:lnTo>
                  <a:lnTo>
                    <a:pt x="1090231" y="563130"/>
                  </a:lnTo>
                  <a:lnTo>
                    <a:pt x="1091552" y="563346"/>
                  </a:lnTo>
                  <a:lnTo>
                    <a:pt x="1093279" y="562698"/>
                  </a:lnTo>
                  <a:lnTo>
                    <a:pt x="1093520" y="560781"/>
                  </a:lnTo>
                  <a:close/>
                </a:path>
                <a:path w="1110615" h="941704">
                  <a:moveTo>
                    <a:pt x="1108468" y="548716"/>
                  </a:moveTo>
                  <a:lnTo>
                    <a:pt x="1103934" y="545985"/>
                  </a:lnTo>
                  <a:lnTo>
                    <a:pt x="1103160" y="547344"/>
                  </a:lnTo>
                  <a:lnTo>
                    <a:pt x="1104417" y="548309"/>
                  </a:lnTo>
                  <a:lnTo>
                    <a:pt x="1105166" y="550316"/>
                  </a:lnTo>
                  <a:lnTo>
                    <a:pt x="1108468" y="548716"/>
                  </a:lnTo>
                  <a:close/>
                </a:path>
                <a:path w="1110615" h="941704">
                  <a:moveTo>
                    <a:pt x="1110170" y="328777"/>
                  </a:moveTo>
                  <a:lnTo>
                    <a:pt x="1108583" y="327482"/>
                  </a:lnTo>
                  <a:lnTo>
                    <a:pt x="1107020" y="326809"/>
                  </a:lnTo>
                  <a:lnTo>
                    <a:pt x="1105573" y="325996"/>
                  </a:lnTo>
                  <a:lnTo>
                    <a:pt x="1105217" y="326707"/>
                  </a:lnTo>
                  <a:lnTo>
                    <a:pt x="1104493" y="327482"/>
                  </a:lnTo>
                  <a:lnTo>
                    <a:pt x="1104836" y="329209"/>
                  </a:lnTo>
                  <a:lnTo>
                    <a:pt x="1102156" y="329057"/>
                  </a:lnTo>
                  <a:lnTo>
                    <a:pt x="1100442" y="326847"/>
                  </a:lnTo>
                  <a:lnTo>
                    <a:pt x="1097483" y="329260"/>
                  </a:lnTo>
                  <a:lnTo>
                    <a:pt x="1094854" y="331089"/>
                  </a:lnTo>
                  <a:lnTo>
                    <a:pt x="1096365" y="334937"/>
                  </a:lnTo>
                  <a:lnTo>
                    <a:pt x="1099654" y="335534"/>
                  </a:lnTo>
                  <a:lnTo>
                    <a:pt x="1100721" y="333298"/>
                  </a:lnTo>
                  <a:lnTo>
                    <a:pt x="1101674" y="330974"/>
                  </a:lnTo>
                  <a:lnTo>
                    <a:pt x="1104404" y="333387"/>
                  </a:lnTo>
                  <a:lnTo>
                    <a:pt x="1105471" y="330288"/>
                  </a:lnTo>
                  <a:lnTo>
                    <a:pt x="1107528" y="331558"/>
                  </a:lnTo>
                  <a:lnTo>
                    <a:pt x="1109357" y="330860"/>
                  </a:lnTo>
                  <a:lnTo>
                    <a:pt x="1109497" y="330238"/>
                  </a:lnTo>
                  <a:lnTo>
                    <a:pt x="1110170" y="32877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18">
              <a:extLst>
                <a:ext uri="{FF2B5EF4-FFF2-40B4-BE49-F238E27FC236}">
                  <a16:creationId xmlns:a16="http://schemas.microsoft.com/office/drawing/2014/main" id="{BBF7E78C-3C32-2802-83EC-030A9E782011}"/>
                </a:ext>
              </a:extLst>
            </p:cNvPr>
            <p:cNvSpPr/>
            <p:nvPr/>
          </p:nvSpPr>
          <p:spPr>
            <a:xfrm>
              <a:off x="3897477" y="2257670"/>
              <a:ext cx="726615" cy="678675"/>
            </a:xfrm>
            <a:custGeom>
              <a:avLst/>
              <a:gdLst/>
              <a:ahLst/>
              <a:cxnLst/>
              <a:rect l="l" t="t" r="r" b="b"/>
              <a:pathLst>
                <a:path w="934084" h="992504">
                  <a:moveTo>
                    <a:pt x="3302" y="420357"/>
                  </a:moveTo>
                  <a:lnTo>
                    <a:pt x="3213" y="419239"/>
                  </a:lnTo>
                  <a:lnTo>
                    <a:pt x="1257" y="417906"/>
                  </a:lnTo>
                  <a:lnTo>
                    <a:pt x="279" y="419633"/>
                  </a:lnTo>
                  <a:lnTo>
                    <a:pt x="0" y="420776"/>
                  </a:lnTo>
                  <a:lnTo>
                    <a:pt x="1917" y="422033"/>
                  </a:lnTo>
                  <a:lnTo>
                    <a:pt x="3302" y="420357"/>
                  </a:lnTo>
                  <a:close/>
                </a:path>
                <a:path w="934084" h="992504">
                  <a:moveTo>
                    <a:pt x="10274" y="294005"/>
                  </a:moveTo>
                  <a:lnTo>
                    <a:pt x="9245" y="293192"/>
                  </a:lnTo>
                  <a:lnTo>
                    <a:pt x="7175" y="291592"/>
                  </a:lnTo>
                  <a:lnTo>
                    <a:pt x="6934" y="291807"/>
                  </a:lnTo>
                  <a:lnTo>
                    <a:pt x="6718" y="292049"/>
                  </a:lnTo>
                  <a:lnTo>
                    <a:pt x="6477" y="292290"/>
                  </a:lnTo>
                  <a:lnTo>
                    <a:pt x="9118" y="295275"/>
                  </a:lnTo>
                  <a:lnTo>
                    <a:pt x="9499" y="294855"/>
                  </a:lnTo>
                  <a:lnTo>
                    <a:pt x="9893" y="294449"/>
                  </a:lnTo>
                  <a:lnTo>
                    <a:pt x="10274" y="294005"/>
                  </a:lnTo>
                  <a:close/>
                </a:path>
                <a:path w="934084" h="992504">
                  <a:moveTo>
                    <a:pt x="51828" y="409638"/>
                  </a:moveTo>
                  <a:lnTo>
                    <a:pt x="51206" y="408482"/>
                  </a:lnTo>
                  <a:lnTo>
                    <a:pt x="50190" y="408813"/>
                  </a:lnTo>
                  <a:lnTo>
                    <a:pt x="49288" y="409232"/>
                  </a:lnTo>
                  <a:lnTo>
                    <a:pt x="48374" y="409638"/>
                  </a:lnTo>
                  <a:lnTo>
                    <a:pt x="48653" y="410235"/>
                  </a:lnTo>
                  <a:lnTo>
                    <a:pt x="48945" y="410781"/>
                  </a:lnTo>
                  <a:lnTo>
                    <a:pt x="49225" y="411378"/>
                  </a:lnTo>
                  <a:lnTo>
                    <a:pt x="50076" y="410832"/>
                  </a:lnTo>
                  <a:lnTo>
                    <a:pt x="50965" y="410311"/>
                  </a:lnTo>
                  <a:lnTo>
                    <a:pt x="51765" y="409676"/>
                  </a:lnTo>
                  <a:close/>
                </a:path>
                <a:path w="934084" h="992504">
                  <a:moveTo>
                    <a:pt x="60566" y="502272"/>
                  </a:moveTo>
                  <a:lnTo>
                    <a:pt x="59842" y="500354"/>
                  </a:lnTo>
                  <a:lnTo>
                    <a:pt x="59474" y="499402"/>
                  </a:lnTo>
                  <a:lnTo>
                    <a:pt x="58559" y="499719"/>
                  </a:lnTo>
                  <a:lnTo>
                    <a:pt x="58115" y="499884"/>
                  </a:lnTo>
                  <a:lnTo>
                    <a:pt x="58648" y="500837"/>
                  </a:lnTo>
                  <a:lnTo>
                    <a:pt x="59182" y="501738"/>
                  </a:lnTo>
                  <a:lnTo>
                    <a:pt x="59715" y="502678"/>
                  </a:lnTo>
                  <a:lnTo>
                    <a:pt x="59994" y="502539"/>
                  </a:lnTo>
                  <a:lnTo>
                    <a:pt x="60286" y="502412"/>
                  </a:lnTo>
                  <a:lnTo>
                    <a:pt x="60566" y="502272"/>
                  </a:lnTo>
                  <a:close/>
                </a:path>
                <a:path w="934084" h="992504">
                  <a:moveTo>
                    <a:pt x="62052" y="593178"/>
                  </a:moveTo>
                  <a:lnTo>
                    <a:pt x="61302" y="592480"/>
                  </a:lnTo>
                  <a:lnTo>
                    <a:pt x="60921" y="592137"/>
                  </a:lnTo>
                  <a:lnTo>
                    <a:pt x="59397" y="593140"/>
                  </a:lnTo>
                  <a:lnTo>
                    <a:pt x="57810" y="594080"/>
                  </a:lnTo>
                  <a:lnTo>
                    <a:pt x="57670" y="597623"/>
                  </a:lnTo>
                  <a:lnTo>
                    <a:pt x="62052" y="593178"/>
                  </a:lnTo>
                  <a:close/>
                </a:path>
                <a:path w="934084" h="992504">
                  <a:moveTo>
                    <a:pt x="73266" y="212966"/>
                  </a:moveTo>
                  <a:lnTo>
                    <a:pt x="72301" y="212077"/>
                  </a:lnTo>
                  <a:lnTo>
                    <a:pt x="71589" y="212598"/>
                  </a:lnTo>
                  <a:lnTo>
                    <a:pt x="71056" y="213182"/>
                  </a:lnTo>
                  <a:lnTo>
                    <a:pt x="70332" y="213906"/>
                  </a:lnTo>
                  <a:lnTo>
                    <a:pt x="70993" y="214401"/>
                  </a:lnTo>
                  <a:lnTo>
                    <a:pt x="71640" y="214960"/>
                  </a:lnTo>
                  <a:lnTo>
                    <a:pt x="72275" y="214363"/>
                  </a:lnTo>
                  <a:lnTo>
                    <a:pt x="72809" y="213741"/>
                  </a:lnTo>
                  <a:lnTo>
                    <a:pt x="73202" y="213055"/>
                  </a:lnTo>
                  <a:close/>
                </a:path>
                <a:path w="934084" h="992504">
                  <a:moveTo>
                    <a:pt x="89789" y="379564"/>
                  </a:moveTo>
                  <a:lnTo>
                    <a:pt x="89090" y="378866"/>
                  </a:lnTo>
                  <a:lnTo>
                    <a:pt x="88379" y="378142"/>
                  </a:lnTo>
                  <a:lnTo>
                    <a:pt x="87680" y="377444"/>
                  </a:lnTo>
                  <a:lnTo>
                    <a:pt x="87350" y="377774"/>
                  </a:lnTo>
                  <a:lnTo>
                    <a:pt x="86690" y="378396"/>
                  </a:lnTo>
                  <a:lnTo>
                    <a:pt x="87325" y="379082"/>
                  </a:lnTo>
                  <a:lnTo>
                    <a:pt x="87947" y="379806"/>
                  </a:lnTo>
                  <a:lnTo>
                    <a:pt x="88684" y="380415"/>
                  </a:lnTo>
                  <a:lnTo>
                    <a:pt x="89408" y="379857"/>
                  </a:lnTo>
                  <a:lnTo>
                    <a:pt x="89789" y="379564"/>
                  </a:lnTo>
                  <a:close/>
                </a:path>
                <a:path w="934084" h="992504">
                  <a:moveTo>
                    <a:pt x="107200" y="406844"/>
                  </a:moveTo>
                  <a:lnTo>
                    <a:pt x="104902" y="406031"/>
                  </a:lnTo>
                  <a:lnTo>
                    <a:pt x="103657" y="405574"/>
                  </a:lnTo>
                  <a:lnTo>
                    <a:pt x="103644" y="406882"/>
                  </a:lnTo>
                  <a:lnTo>
                    <a:pt x="103632" y="407784"/>
                  </a:lnTo>
                  <a:lnTo>
                    <a:pt x="103606" y="409498"/>
                  </a:lnTo>
                  <a:lnTo>
                    <a:pt x="105067" y="408406"/>
                  </a:lnTo>
                  <a:lnTo>
                    <a:pt x="105892" y="407809"/>
                  </a:lnTo>
                  <a:lnTo>
                    <a:pt x="107200" y="406844"/>
                  </a:lnTo>
                  <a:close/>
                </a:path>
                <a:path w="934084" h="992504">
                  <a:moveTo>
                    <a:pt x="113055" y="638860"/>
                  </a:moveTo>
                  <a:lnTo>
                    <a:pt x="111340" y="640803"/>
                  </a:lnTo>
                  <a:lnTo>
                    <a:pt x="112649" y="643788"/>
                  </a:lnTo>
                  <a:lnTo>
                    <a:pt x="112852" y="641388"/>
                  </a:lnTo>
                  <a:lnTo>
                    <a:pt x="112941" y="640118"/>
                  </a:lnTo>
                  <a:lnTo>
                    <a:pt x="113055" y="638860"/>
                  </a:lnTo>
                  <a:close/>
                </a:path>
                <a:path w="934084" h="992504">
                  <a:moveTo>
                    <a:pt x="137858" y="187426"/>
                  </a:moveTo>
                  <a:lnTo>
                    <a:pt x="136677" y="185318"/>
                  </a:lnTo>
                  <a:lnTo>
                    <a:pt x="134518" y="186436"/>
                  </a:lnTo>
                  <a:lnTo>
                    <a:pt x="134505" y="187845"/>
                  </a:lnTo>
                  <a:lnTo>
                    <a:pt x="135255" y="190004"/>
                  </a:lnTo>
                  <a:lnTo>
                    <a:pt x="137071" y="188607"/>
                  </a:lnTo>
                  <a:lnTo>
                    <a:pt x="137858" y="187426"/>
                  </a:lnTo>
                  <a:close/>
                </a:path>
                <a:path w="934084" h="992504">
                  <a:moveTo>
                    <a:pt x="172961" y="282321"/>
                  </a:moveTo>
                  <a:lnTo>
                    <a:pt x="170713" y="278053"/>
                  </a:lnTo>
                  <a:lnTo>
                    <a:pt x="170053" y="280708"/>
                  </a:lnTo>
                  <a:lnTo>
                    <a:pt x="170218" y="281851"/>
                  </a:lnTo>
                  <a:lnTo>
                    <a:pt x="172961" y="282321"/>
                  </a:lnTo>
                  <a:close/>
                </a:path>
                <a:path w="934084" h="992504">
                  <a:moveTo>
                    <a:pt x="181902" y="602437"/>
                  </a:moveTo>
                  <a:lnTo>
                    <a:pt x="181737" y="602195"/>
                  </a:lnTo>
                  <a:lnTo>
                    <a:pt x="181267" y="601548"/>
                  </a:lnTo>
                  <a:lnTo>
                    <a:pt x="180454" y="601179"/>
                  </a:lnTo>
                  <a:lnTo>
                    <a:pt x="179781" y="600710"/>
                  </a:lnTo>
                  <a:lnTo>
                    <a:pt x="179425" y="601243"/>
                  </a:lnTo>
                  <a:lnTo>
                    <a:pt x="178701" y="601954"/>
                  </a:lnTo>
                  <a:lnTo>
                    <a:pt x="179120" y="602970"/>
                  </a:lnTo>
                  <a:lnTo>
                    <a:pt x="179882" y="603427"/>
                  </a:lnTo>
                  <a:lnTo>
                    <a:pt x="180746" y="604278"/>
                  </a:lnTo>
                  <a:lnTo>
                    <a:pt x="181241" y="603300"/>
                  </a:lnTo>
                  <a:lnTo>
                    <a:pt x="181902" y="602437"/>
                  </a:lnTo>
                  <a:close/>
                </a:path>
                <a:path w="934084" h="992504">
                  <a:moveTo>
                    <a:pt x="237617" y="779678"/>
                  </a:moveTo>
                  <a:lnTo>
                    <a:pt x="236893" y="779437"/>
                  </a:lnTo>
                  <a:lnTo>
                    <a:pt x="236156" y="779106"/>
                  </a:lnTo>
                  <a:lnTo>
                    <a:pt x="235229" y="778979"/>
                  </a:lnTo>
                  <a:lnTo>
                    <a:pt x="234988" y="779792"/>
                  </a:lnTo>
                  <a:lnTo>
                    <a:pt x="234607" y="780542"/>
                  </a:lnTo>
                  <a:lnTo>
                    <a:pt x="235623" y="780745"/>
                  </a:lnTo>
                  <a:lnTo>
                    <a:pt x="236372" y="780961"/>
                  </a:lnTo>
                  <a:lnTo>
                    <a:pt x="237147" y="780986"/>
                  </a:lnTo>
                  <a:lnTo>
                    <a:pt x="237312" y="780986"/>
                  </a:lnTo>
                  <a:lnTo>
                    <a:pt x="237464" y="780122"/>
                  </a:lnTo>
                  <a:lnTo>
                    <a:pt x="237617" y="779678"/>
                  </a:lnTo>
                  <a:close/>
                </a:path>
                <a:path w="934084" h="992504">
                  <a:moveTo>
                    <a:pt x="261886" y="930694"/>
                  </a:moveTo>
                  <a:lnTo>
                    <a:pt x="261861" y="929970"/>
                  </a:lnTo>
                  <a:lnTo>
                    <a:pt x="261823" y="929398"/>
                  </a:lnTo>
                  <a:lnTo>
                    <a:pt x="261175" y="928839"/>
                  </a:lnTo>
                  <a:lnTo>
                    <a:pt x="260807" y="928255"/>
                  </a:lnTo>
                  <a:lnTo>
                    <a:pt x="260489" y="928598"/>
                  </a:lnTo>
                  <a:lnTo>
                    <a:pt x="260159" y="928916"/>
                  </a:lnTo>
                  <a:lnTo>
                    <a:pt x="259854" y="929271"/>
                  </a:lnTo>
                  <a:lnTo>
                    <a:pt x="259715" y="930021"/>
                  </a:lnTo>
                  <a:lnTo>
                    <a:pt x="259372" y="930821"/>
                  </a:lnTo>
                  <a:lnTo>
                    <a:pt x="259524" y="931494"/>
                  </a:lnTo>
                  <a:lnTo>
                    <a:pt x="259613" y="931837"/>
                  </a:lnTo>
                  <a:lnTo>
                    <a:pt x="260604" y="931976"/>
                  </a:lnTo>
                  <a:lnTo>
                    <a:pt x="261162" y="932192"/>
                  </a:lnTo>
                  <a:lnTo>
                    <a:pt x="261416" y="931456"/>
                  </a:lnTo>
                  <a:lnTo>
                    <a:pt x="261886" y="930694"/>
                  </a:lnTo>
                  <a:close/>
                </a:path>
                <a:path w="934084" h="992504">
                  <a:moveTo>
                    <a:pt x="273685" y="262864"/>
                  </a:moveTo>
                  <a:lnTo>
                    <a:pt x="273240" y="262394"/>
                  </a:lnTo>
                  <a:lnTo>
                    <a:pt x="272821" y="261683"/>
                  </a:lnTo>
                  <a:lnTo>
                    <a:pt x="272300" y="261607"/>
                  </a:lnTo>
                  <a:lnTo>
                    <a:pt x="271856" y="261518"/>
                  </a:lnTo>
                  <a:lnTo>
                    <a:pt x="271272" y="262128"/>
                  </a:lnTo>
                  <a:lnTo>
                    <a:pt x="270268" y="262712"/>
                  </a:lnTo>
                  <a:lnTo>
                    <a:pt x="271322" y="263359"/>
                  </a:lnTo>
                  <a:lnTo>
                    <a:pt x="271856" y="263969"/>
                  </a:lnTo>
                  <a:lnTo>
                    <a:pt x="272834" y="263994"/>
                  </a:lnTo>
                  <a:lnTo>
                    <a:pt x="273253" y="263245"/>
                  </a:lnTo>
                  <a:lnTo>
                    <a:pt x="273685" y="262864"/>
                  </a:lnTo>
                  <a:close/>
                </a:path>
                <a:path w="934084" h="992504">
                  <a:moveTo>
                    <a:pt x="280365" y="503796"/>
                  </a:moveTo>
                  <a:lnTo>
                    <a:pt x="280352" y="503504"/>
                  </a:lnTo>
                  <a:lnTo>
                    <a:pt x="277761" y="503186"/>
                  </a:lnTo>
                  <a:lnTo>
                    <a:pt x="276466" y="503059"/>
                  </a:lnTo>
                  <a:lnTo>
                    <a:pt x="276974" y="504253"/>
                  </a:lnTo>
                  <a:lnTo>
                    <a:pt x="277685" y="504736"/>
                  </a:lnTo>
                  <a:lnTo>
                    <a:pt x="278485" y="504888"/>
                  </a:lnTo>
                  <a:lnTo>
                    <a:pt x="279069" y="504952"/>
                  </a:lnTo>
                  <a:lnTo>
                    <a:pt x="279730" y="504571"/>
                  </a:lnTo>
                  <a:lnTo>
                    <a:pt x="280365" y="504405"/>
                  </a:lnTo>
                  <a:lnTo>
                    <a:pt x="280365" y="503796"/>
                  </a:lnTo>
                  <a:close/>
                </a:path>
                <a:path w="934084" h="992504">
                  <a:moveTo>
                    <a:pt x="282054" y="199783"/>
                  </a:moveTo>
                  <a:lnTo>
                    <a:pt x="281406" y="199237"/>
                  </a:lnTo>
                  <a:lnTo>
                    <a:pt x="280758" y="198653"/>
                  </a:lnTo>
                  <a:lnTo>
                    <a:pt x="280111" y="198107"/>
                  </a:lnTo>
                  <a:lnTo>
                    <a:pt x="279654" y="198564"/>
                  </a:lnTo>
                  <a:lnTo>
                    <a:pt x="279425" y="198767"/>
                  </a:lnTo>
                  <a:lnTo>
                    <a:pt x="279984" y="199415"/>
                  </a:lnTo>
                  <a:lnTo>
                    <a:pt x="280530" y="200063"/>
                  </a:lnTo>
                  <a:lnTo>
                    <a:pt x="281063" y="200685"/>
                  </a:lnTo>
                  <a:lnTo>
                    <a:pt x="281406" y="200393"/>
                  </a:lnTo>
                  <a:lnTo>
                    <a:pt x="281724" y="200075"/>
                  </a:lnTo>
                  <a:lnTo>
                    <a:pt x="282054" y="199783"/>
                  </a:lnTo>
                  <a:close/>
                </a:path>
                <a:path w="934084" h="992504">
                  <a:moveTo>
                    <a:pt x="283400" y="771080"/>
                  </a:moveTo>
                  <a:lnTo>
                    <a:pt x="282905" y="768413"/>
                  </a:lnTo>
                  <a:lnTo>
                    <a:pt x="281546" y="768273"/>
                  </a:lnTo>
                  <a:lnTo>
                    <a:pt x="279146" y="769289"/>
                  </a:lnTo>
                  <a:lnTo>
                    <a:pt x="280162" y="771537"/>
                  </a:lnTo>
                  <a:lnTo>
                    <a:pt x="281381" y="772096"/>
                  </a:lnTo>
                  <a:lnTo>
                    <a:pt x="283400" y="771080"/>
                  </a:lnTo>
                  <a:close/>
                </a:path>
                <a:path w="934084" h="992504">
                  <a:moveTo>
                    <a:pt x="309435" y="260946"/>
                  </a:moveTo>
                  <a:lnTo>
                    <a:pt x="309333" y="259689"/>
                  </a:lnTo>
                  <a:lnTo>
                    <a:pt x="309232" y="258419"/>
                  </a:lnTo>
                  <a:lnTo>
                    <a:pt x="309143" y="257149"/>
                  </a:lnTo>
                  <a:lnTo>
                    <a:pt x="308737" y="257187"/>
                  </a:lnTo>
                  <a:lnTo>
                    <a:pt x="308330" y="257200"/>
                  </a:lnTo>
                  <a:lnTo>
                    <a:pt x="307936" y="257251"/>
                  </a:lnTo>
                  <a:lnTo>
                    <a:pt x="308038" y="258559"/>
                  </a:lnTo>
                  <a:lnTo>
                    <a:pt x="308152" y="259854"/>
                  </a:lnTo>
                  <a:lnTo>
                    <a:pt x="308254" y="261150"/>
                  </a:lnTo>
                  <a:lnTo>
                    <a:pt x="308648" y="261073"/>
                  </a:lnTo>
                  <a:lnTo>
                    <a:pt x="309029" y="261023"/>
                  </a:lnTo>
                  <a:lnTo>
                    <a:pt x="309435" y="260946"/>
                  </a:lnTo>
                  <a:close/>
                </a:path>
                <a:path w="934084" h="992504">
                  <a:moveTo>
                    <a:pt x="309816" y="247103"/>
                  </a:moveTo>
                  <a:lnTo>
                    <a:pt x="309549" y="246176"/>
                  </a:lnTo>
                  <a:lnTo>
                    <a:pt x="309041" y="244297"/>
                  </a:lnTo>
                  <a:lnTo>
                    <a:pt x="308140" y="244475"/>
                  </a:lnTo>
                  <a:lnTo>
                    <a:pt x="307670" y="244576"/>
                  </a:lnTo>
                  <a:lnTo>
                    <a:pt x="307898" y="246545"/>
                  </a:lnTo>
                  <a:lnTo>
                    <a:pt x="308000" y="247535"/>
                  </a:lnTo>
                  <a:lnTo>
                    <a:pt x="308610" y="247396"/>
                  </a:lnTo>
                  <a:lnTo>
                    <a:pt x="309206" y="247243"/>
                  </a:lnTo>
                  <a:lnTo>
                    <a:pt x="309816" y="247103"/>
                  </a:lnTo>
                  <a:close/>
                </a:path>
                <a:path w="934084" h="992504">
                  <a:moveTo>
                    <a:pt x="322402" y="332486"/>
                  </a:moveTo>
                  <a:lnTo>
                    <a:pt x="320979" y="332282"/>
                  </a:lnTo>
                  <a:lnTo>
                    <a:pt x="319506" y="332257"/>
                  </a:lnTo>
                  <a:lnTo>
                    <a:pt x="319316" y="332244"/>
                  </a:lnTo>
                  <a:lnTo>
                    <a:pt x="319138" y="332701"/>
                  </a:lnTo>
                  <a:lnTo>
                    <a:pt x="318744" y="333209"/>
                  </a:lnTo>
                  <a:lnTo>
                    <a:pt x="319709" y="333883"/>
                  </a:lnTo>
                  <a:lnTo>
                    <a:pt x="320636" y="334518"/>
                  </a:lnTo>
                  <a:lnTo>
                    <a:pt x="322160" y="335597"/>
                  </a:lnTo>
                  <a:lnTo>
                    <a:pt x="322402" y="332486"/>
                  </a:lnTo>
                  <a:close/>
                </a:path>
                <a:path w="934084" h="992504">
                  <a:moveTo>
                    <a:pt x="324116" y="623811"/>
                  </a:moveTo>
                  <a:lnTo>
                    <a:pt x="323392" y="623049"/>
                  </a:lnTo>
                  <a:lnTo>
                    <a:pt x="321513" y="624979"/>
                  </a:lnTo>
                  <a:lnTo>
                    <a:pt x="320573" y="625932"/>
                  </a:lnTo>
                  <a:lnTo>
                    <a:pt x="320802" y="626160"/>
                  </a:lnTo>
                  <a:lnTo>
                    <a:pt x="321030" y="626402"/>
                  </a:lnTo>
                  <a:lnTo>
                    <a:pt x="321259" y="626630"/>
                  </a:lnTo>
                  <a:lnTo>
                    <a:pt x="322211" y="625690"/>
                  </a:lnTo>
                  <a:lnTo>
                    <a:pt x="324116" y="623811"/>
                  </a:lnTo>
                  <a:close/>
                </a:path>
                <a:path w="934084" h="992504">
                  <a:moveTo>
                    <a:pt x="324599" y="664044"/>
                  </a:moveTo>
                  <a:lnTo>
                    <a:pt x="322440" y="663613"/>
                  </a:lnTo>
                  <a:lnTo>
                    <a:pt x="320230" y="663321"/>
                  </a:lnTo>
                  <a:lnTo>
                    <a:pt x="321932" y="665772"/>
                  </a:lnTo>
                  <a:lnTo>
                    <a:pt x="322973" y="667232"/>
                  </a:lnTo>
                  <a:lnTo>
                    <a:pt x="324599" y="664044"/>
                  </a:lnTo>
                  <a:close/>
                </a:path>
                <a:path w="934084" h="992504">
                  <a:moveTo>
                    <a:pt x="356120" y="509841"/>
                  </a:moveTo>
                  <a:lnTo>
                    <a:pt x="356057" y="509549"/>
                  </a:lnTo>
                  <a:lnTo>
                    <a:pt x="355892" y="509308"/>
                  </a:lnTo>
                  <a:lnTo>
                    <a:pt x="354571" y="509282"/>
                  </a:lnTo>
                  <a:lnTo>
                    <a:pt x="353339" y="509308"/>
                  </a:lnTo>
                  <a:lnTo>
                    <a:pt x="351904" y="509308"/>
                  </a:lnTo>
                  <a:lnTo>
                    <a:pt x="353174" y="512267"/>
                  </a:lnTo>
                  <a:lnTo>
                    <a:pt x="354622" y="510755"/>
                  </a:lnTo>
                  <a:lnTo>
                    <a:pt x="355968" y="510209"/>
                  </a:lnTo>
                  <a:lnTo>
                    <a:pt x="356019" y="510032"/>
                  </a:lnTo>
                  <a:lnTo>
                    <a:pt x="356120" y="509841"/>
                  </a:lnTo>
                  <a:close/>
                </a:path>
                <a:path w="934084" h="992504">
                  <a:moveTo>
                    <a:pt x="361365" y="331787"/>
                  </a:moveTo>
                  <a:lnTo>
                    <a:pt x="361022" y="330885"/>
                  </a:lnTo>
                  <a:lnTo>
                    <a:pt x="360705" y="329996"/>
                  </a:lnTo>
                  <a:lnTo>
                    <a:pt x="360362" y="329069"/>
                  </a:lnTo>
                  <a:lnTo>
                    <a:pt x="359829" y="329260"/>
                  </a:lnTo>
                  <a:lnTo>
                    <a:pt x="359562" y="329336"/>
                  </a:lnTo>
                  <a:lnTo>
                    <a:pt x="360311" y="332117"/>
                  </a:lnTo>
                  <a:lnTo>
                    <a:pt x="360667" y="332003"/>
                  </a:lnTo>
                  <a:lnTo>
                    <a:pt x="361010" y="331901"/>
                  </a:lnTo>
                  <a:lnTo>
                    <a:pt x="361365" y="331787"/>
                  </a:lnTo>
                  <a:close/>
                </a:path>
                <a:path w="934084" h="992504">
                  <a:moveTo>
                    <a:pt x="370027" y="808748"/>
                  </a:moveTo>
                  <a:lnTo>
                    <a:pt x="369887" y="808316"/>
                  </a:lnTo>
                  <a:lnTo>
                    <a:pt x="369849" y="807694"/>
                  </a:lnTo>
                  <a:lnTo>
                    <a:pt x="368668" y="808012"/>
                  </a:lnTo>
                  <a:lnTo>
                    <a:pt x="367538" y="808316"/>
                  </a:lnTo>
                  <a:lnTo>
                    <a:pt x="365658" y="808824"/>
                  </a:lnTo>
                  <a:lnTo>
                    <a:pt x="367741" y="810387"/>
                  </a:lnTo>
                  <a:lnTo>
                    <a:pt x="368871" y="810463"/>
                  </a:lnTo>
                  <a:lnTo>
                    <a:pt x="369887" y="808990"/>
                  </a:lnTo>
                  <a:lnTo>
                    <a:pt x="370027" y="808748"/>
                  </a:lnTo>
                  <a:close/>
                </a:path>
                <a:path w="934084" h="992504">
                  <a:moveTo>
                    <a:pt x="383921" y="174891"/>
                  </a:moveTo>
                  <a:lnTo>
                    <a:pt x="381355" y="176085"/>
                  </a:lnTo>
                  <a:lnTo>
                    <a:pt x="380365" y="176822"/>
                  </a:lnTo>
                  <a:lnTo>
                    <a:pt x="381711" y="179260"/>
                  </a:lnTo>
                  <a:lnTo>
                    <a:pt x="383921" y="174891"/>
                  </a:lnTo>
                  <a:close/>
                </a:path>
                <a:path w="934084" h="992504">
                  <a:moveTo>
                    <a:pt x="394563" y="709460"/>
                  </a:moveTo>
                  <a:lnTo>
                    <a:pt x="394093" y="709358"/>
                  </a:lnTo>
                  <a:lnTo>
                    <a:pt x="393585" y="709091"/>
                  </a:lnTo>
                  <a:lnTo>
                    <a:pt x="392607" y="709358"/>
                  </a:lnTo>
                  <a:lnTo>
                    <a:pt x="392125" y="709764"/>
                  </a:lnTo>
                  <a:lnTo>
                    <a:pt x="391629" y="710082"/>
                  </a:lnTo>
                  <a:lnTo>
                    <a:pt x="393496" y="710552"/>
                  </a:lnTo>
                  <a:lnTo>
                    <a:pt x="394449" y="710768"/>
                  </a:lnTo>
                  <a:lnTo>
                    <a:pt x="394487" y="710323"/>
                  </a:lnTo>
                  <a:lnTo>
                    <a:pt x="394512" y="709891"/>
                  </a:lnTo>
                  <a:lnTo>
                    <a:pt x="394563" y="709460"/>
                  </a:lnTo>
                  <a:close/>
                </a:path>
                <a:path w="934084" h="992504">
                  <a:moveTo>
                    <a:pt x="419036" y="902042"/>
                  </a:moveTo>
                  <a:lnTo>
                    <a:pt x="418579" y="901750"/>
                  </a:lnTo>
                  <a:lnTo>
                    <a:pt x="418109" y="901319"/>
                  </a:lnTo>
                  <a:lnTo>
                    <a:pt x="417372" y="902474"/>
                  </a:lnTo>
                  <a:lnTo>
                    <a:pt x="416661" y="903605"/>
                  </a:lnTo>
                  <a:lnTo>
                    <a:pt x="415937" y="904697"/>
                  </a:lnTo>
                  <a:lnTo>
                    <a:pt x="416420" y="904976"/>
                  </a:lnTo>
                  <a:lnTo>
                    <a:pt x="416902" y="905230"/>
                  </a:lnTo>
                  <a:lnTo>
                    <a:pt x="417385" y="905484"/>
                  </a:lnTo>
                  <a:lnTo>
                    <a:pt x="417931" y="904379"/>
                  </a:lnTo>
                  <a:lnTo>
                    <a:pt x="418515" y="903274"/>
                  </a:lnTo>
                  <a:lnTo>
                    <a:pt x="418998" y="902157"/>
                  </a:lnTo>
                  <a:close/>
                </a:path>
                <a:path w="934084" h="992504">
                  <a:moveTo>
                    <a:pt x="420077" y="525297"/>
                  </a:moveTo>
                  <a:lnTo>
                    <a:pt x="417753" y="523367"/>
                  </a:lnTo>
                  <a:lnTo>
                    <a:pt x="417753" y="527786"/>
                  </a:lnTo>
                  <a:lnTo>
                    <a:pt x="418134" y="527875"/>
                  </a:lnTo>
                  <a:lnTo>
                    <a:pt x="418515" y="527977"/>
                  </a:lnTo>
                  <a:lnTo>
                    <a:pt x="418896" y="528066"/>
                  </a:lnTo>
                  <a:lnTo>
                    <a:pt x="419989" y="526643"/>
                  </a:lnTo>
                  <a:lnTo>
                    <a:pt x="420077" y="525297"/>
                  </a:lnTo>
                  <a:close/>
                </a:path>
                <a:path w="934084" h="992504">
                  <a:moveTo>
                    <a:pt x="425462" y="196011"/>
                  </a:moveTo>
                  <a:lnTo>
                    <a:pt x="423418" y="192900"/>
                  </a:lnTo>
                  <a:lnTo>
                    <a:pt x="423138" y="193027"/>
                  </a:lnTo>
                  <a:lnTo>
                    <a:pt x="422554" y="193255"/>
                  </a:lnTo>
                  <a:lnTo>
                    <a:pt x="424637" y="196570"/>
                  </a:lnTo>
                  <a:lnTo>
                    <a:pt x="425462" y="196011"/>
                  </a:lnTo>
                  <a:close/>
                </a:path>
                <a:path w="934084" h="992504">
                  <a:moveTo>
                    <a:pt x="434263" y="870737"/>
                  </a:moveTo>
                  <a:lnTo>
                    <a:pt x="434136" y="868489"/>
                  </a:lnTo>
                  <a:lnTo>
                    <a:pt x="433006" y="867435"/>
                  </a:lnTo>
                  <a:lnTo>
                    <a:pt x="430771" y="867752"/>
                  </a:lnTo>
                  <a:lnTo>
                    <a:pt x="431939" y="868730"/>
                  </a:lnTo>
                  <a:lnTo>
                    <a:pt x="434263" y="870737"/>
                  </a:lnTo>
                  <a:close/>
                </a:path>
                <a:path w="934084" h="992504">
                  <a:moveTo>
                    <a:pt x="440867" y="556234"/>
                  </a:moveTo>
                  <a:lnTo>
                    <a:pt x="440436" y="553046"/>
                  </a:lnTo>
                  <a:lnTo>
                    <a:pt x="440207" y="551446"/>
                  </a:lnTo>
                  <a:lnTo>
                    <a:pt x="439788" y="553110"/>
                  </a:lnTo>
                  <a:lnTo>
                    <a:pt x="438442" y="554888"/>
                  </a:lnTo>
                  <a:lnTo>
                    <a:pt x="440867" y="556234"/>
                  </a:lnTo>
                  <a:close/>
                </a:path>
                <a:path w="934084" h="992504">
                  <a:moveTo>
                    <a:pt x="453237" y="965"/>
                  </a:moveTo>
                  <a:lnTo>
                    <a:pt x="452678" y="444"/>
                  </a:lnTo>
                  <a:lnTo>
                    <a:pt x="452018" y="0"/>
                  </a:lnTo>
                  <a:lnTo>
                    <a:pt x="451485" y="50"/>
                  </a:lnTo>
                  <a:lnTo>
                    <a:pt x="450875" y="127"/>
                  </a:lnTo>
                  <a:lnTo>
                    <a:pt x="450329" y="723"/>
                  </a:lnTo>
                  <a:lnTo>
                    <a:pt x="449757" y="1092"/>
                  </a:lnTo>
                  <a:lnTo>
                    <a:pt x="450113" y="1435"/>
                  </a:lnTo>
                  <a:lnTo>
                    <a:pt x="450481" y="1752"/>
                  </a:lnTo>
                  <a:lnTo>
                    <a:pt x="450824" y="2108"/>
                  </a:lnTo>
                  <a:lnTo>
                    <a:pt x="451408" y="2120"/>
                  </a:lnTo>
                  <a:lnTo>
                    <a:pt x="452081" y="2324"/>
                  </a:lnTo>
                  <a:lnTo>
                    <a:pt x="452551" y="2108"/>
                  </a:lnTo>
                  <a:lnTo>
                    <a:pt x="452894" y="1968"/>
                  </a:lnTo>
                  <a:lnTo>
                    <a:pt x="453237" y="965"/>
                  </a:lnTo>
                  <a:close/>
                </a:path>
                <a:path w="934084" h="992504">
                  <a:moveTo>
                    <a:pt x="459943" y="365188"/>
                  </a:moveTo>
                  <a:lnTo>
                    <a:pt x="459765" y="364972"/>
                  </a:lnTo>
                  <a:lnTo>
                    <a:pt x="459308" y="364375"/>
                  </a:lnTo>
                  <a:lnTo>
                    <a:pt x="458533" y="364070"/>
                  </a:lnTo>
                  <a:lnTo>
                    <a:pt x="457441" y="363347"/>
                  </a:lnTo>
                  <a:lnTo>
                    <a:pt x="457200" y="364401"/>
                  </a:lnTo>
                  <a:lnTo>
                    <a:pt x="456793" y="365277"/>
                  </a:lnTo>
                  <a:lnTo>
                    <a:pt x="457517" y="366026"/>
                  </a:lnTo>
                  <a:lnTo>
                    <a:pt x="458343" y="366318"/>
                  </a:lnTo>
                  <a:lnTo>
                    <a:pt x="459079" y="366471"/>
                  </a:lnTo>
                  <a:lnTo>
                    <a:pt x="459206" y="366496"/>
                  </a:lnTo>
                  <a:lnTo>
                    <a:pt x="459943" y="365188"/>
                  </a:lnTo>
                  <a:close/>
                </a:path>
                <a:path w="934084" h="992504">
                  <a:moveTo>
                    <a:pt x="461238" y="99009"/>
                  </a:moveTo>
                  <a:lnTo>
                    <a:pt x="460311" y="98653"/>
                  </a:lnTo>
                  <a:lnTo>
                    <a:pt x="458457" y="97942"/>
                  </a:lnTo>
                  <a:lnTo>
                    <a:pt x="458330" y="98158"/>
                  </a:lnTo>
                  <a:lnTo>
                    <a:pt x="458177" y="98348"/>
                  </a:lnTo>
                  <a:lnTo>
                    <a:pt x="458050" y="98590"/>
                  </a:lnTo>
                  <a:lnTo>
                    <a:pt x="458406" y="99034"/>
                  </a:lnTo>
                  <a:lnTo>
                    <a:pt x="458698" y="99720"/>
                  </a:lnTo>
                  <a:lnTo>
                    <a:pt x="459168" y="99872"/>
                  </a:lnTo>
                  <a:lnTo>
                    <a:pt x="459765" y="100063"/>
                  </a:lnTo>
                  <a:lnTo>
                    <a:pt x="460489" y="99847"/>
                  </a:lnTo>
                  <a:lnTo>
                    <a:pt x="461149" y="99783"/>
                  </a:lnTo>
                  <a:lnTo>
                    <a:pt x="461187" y="99504"/>
                  </a:lnTo>
                  <a:lnTo>
                    <a:pt x="461200" y="99263"/>
                  </a:lnTo>
                  <a:lnTo>
                    <a:pt x="461238" y="99009"/>
                  </a:lnTo>
                  <a:close/>
                </a:path>
                <a:path w="934084" h="992504">
                  <a:moveTo>
                    <a:pt x="491667" y="750620"/>
                  </a:moveTo>
                  <a:lnTo>
                    <a:pt x="490778" y="749808"/>
                  </a:lnTo>
                  <a:lnTo>
                    <a:pt x="489927" y="748982"/>
                  </a:lnTo>
                  <a:lnTo>
                    <a:pt x="489051" y="748157"/>
                  </a:lnTo>
                  <a:lnTo>
                    <a:pt x="488746" y="748538"/>
                  </a:lnTo>
                  <a:lnTo>
                    <a:pt x="488454" y="748931"/>
                  </a:lnTo>
                  <a:lnTo>
                    <a:pt x="488149" y="749300"/>
                  </a:lnTo>
                  <a:lnTo>
                    <a:pt x="489089" y="750011"/>
                  </a:lnTo>
                  <a:lnTo>
                    <a:pt x="490042" y="750722"/>
                  </a:lnTo>
                  <a:lnTo>
                    <a:pt x="490982" y="751433"/>
                  </a:lnTo>
                  <a:lnTo>
                    <a:pt x="491439" y="750900"/>
                  </a:lnTo>
                  <a:lnTo>
                    <a:pt x="491667" y="750620"/>
                  </a:lnTo>
                  <a:close/>
                </a:path>
                <a:path w="934084" h="992504">
                  <a:moveTo>
                    <a:pt x="500367" y="97129"/>
                  </a:moveTo>
                  <a:lnTo>
                    <a:pt x="500151" y="96888"/>
                  </a:lnTo>
                  <a:lnTo>
                    <a:pt x="499694" y="96405"/>
                  </a:lnTo>
                  <a:lnTo>
                    <a:pt x="498424" y="97612"/>
                  </a:lnTo>
                  <a:lnTo>
                    <a:pt x="497763" y="98196"/>
                  </a:lnTo>
                  <a:lnTo>
                    <a:pt x="498017" y="98425"/>
                  </a:lnTo>
                  <a:lnTo>
                    <a:pt x="498449" y="98920"/>
                  </a:lnTo>
                  <a:lnTo>
                    <a:pt x="499135" y="98348"/>
                  </a:lnTo>
                  <a:lnTo>
                    <a:pt x="500367" y="97129"/>
                  </a:lnTo>
                  <a:close/>
                </a:path>
                <a:path w="934084" h="992504">
                  <a:moveTo>
                    <a:pt x="517486" y="165354"/>
                  </a:moveTo>
                  <a:lnTo>
                    <a:pt x="516801" y="165252"/>
                  </a:lnTo>
                  <a:lnTo>
                    <a:pt x="516445" y="165214"/>
                  </a:lnTo>
                  <a:lnTo>
                    <a:pt x="516191" y="166674"/>
                  </a:lnTo>
                  <a:lnTo>
                    <a:pt x="515924" y="168122"/>
                  </a:lnTo>
                  <a:lnTo>
                    <a:pt x="515658" y="169583"/>
                  </a:lnTo>
                  <a:lnTo>
                    <a:pt x="516636" y="169735"/>
                  </a:lnTo>
                  <a:lnTo>
                    <a:pt x="517118" y="169837"/>
                  </a:lnTo>
                  <a:lnTo>
                    <a:pt x="517486" y="165354"/>
                  </a:lnTo>
                  <a:close/>
                </a:path>
                <a:path w="934084" h="992504">
                  <a:moveTo>
                    <a:pt x="520026" y="892505"/>
                  </a:moveTo>
                  <a:lnTo>
                    <a:pt x="519493" y="889063"/>
                  </a:lnTo>
                  <a:lnTo>
                    <a:pt x="519010" y="889139"/>
                  </a:lnTo>
                  <a:lnTo>
                    <a:pt x="518528" y="889203"/>
                  </a:lnTo>
                  <a:lnTo>
                    <a:pt x="518058" y="889304"/>
                  </a:lnTo>
                  <a:lnTo>
                    <a:pt x="518236" y="890447"/>
                  </a:lnTo>
                  <a:lnTo>
                    <a:pt x="518401" y="891590"/>
                  </a:lnTo>
                  <a:lnTo>
                    <a:pt x="518591" y="892746"/>
                  </a:lnTo>
                  <a:lnTo>
                    <a:pt x="519074" y="892657"/>
                  </a:lnTo>
                  <a:lnTo>
                    <a:pt x="519544" y="892581"/>
                  </a:lnTo>
                  <a:lnTo>
                    <a:pt x="520026" y="892505"/>
                  </a:lnTo>
                  <a:close/>
                </a:path>
                <a:path w="934084" h="992504">
                  <a:moveTo>
                    <a:pt x="550811" y="551865"/>
                  </a:moveTo>
                  <a:lnTo>
                    <a:pt x="549198" y="549033"/>
                  </a:lnTo>
                  <a:lnTo>
                    <a:pt x="546531" y="550062"/>
                  </a:lnTo>
                  <a:lnTo>
                    <a:pt x="548360" y="550799"/>
                  </a:lnTo>
                  <a:lnTo>
                    <a:pt x="549592" y="551332"/>
                  </a:lnTo>
                  <a:lnTo>
                    <a:pt x="550811" y="551865"/>
                  </a:lnTo>
                  <a:close/>
                </a:path>
                <a:path w="934084" h="992504">
                  <a:moveTo>
                    <a:pt x="551916" y="656285"/>
                  </a:moveTo>
                  <a:lnTo>
                    <a:pt x="551561" y="655408"/>
                  </a:lnTo>
                  <a:lnTo>
                    <a:pt x="550811" y="654875"/>
                  </a:lnTo>
                  <a:lnTo>
                    <a:pt x="549871" y="654710"/>
                  </a:lnTo>
                  <a:lnTo>
                    <a:pt x="549376" y="655459"/>
                  </a:lnTo>
                  <a:lnTo>
                    <a:pt x="548513" y="656196"/>
                  </a:lnTo>
                  <a:lnTo>
                    <a:pt x="549656" y="656805"/>
                  </a:lnTo>
                  <a:lnTo>
                    <a:pt x="550291" y="657275"/>
                  </a:lnTo>
                  <a:lnTo>
                    <a:pt x="550976" y="657415"/>
                  </a:lnTo>
                  <a:lnTo>
                    <a:pt x="551167" y="657466"/>
                  </a:lnTo>
                  <a:lnTo>
                    <a:pt x="551916" y="656285"/>
                  </a:lnTo>
                  <a:close/>
                </a:path>
                <a:path w="934084" h="992504">
                  <a:moveTo>
                    <a:pt x="558774" y="991958"/>
                  </a:moveTo>
                  <a:lnTo>
                    <a:pt x="558584" y="990041"/>
                  </a:lnTo>
                  <a:lnTo>
                    <a:pt x="558495" y="988872"/>
                  </a:lnTo>
                  <a:lnTo>
                    <a:pt x="558368" y="987679"/>
                  </a:lnTo>
                  <a:lnTo>
                    <a:pt x="557961" y="987704"/>
                  </a:lnTo>
                  <a:lnTo>
                    <a:pt x="557542" y="987704"/>
                  </a:lnTo>
                  <a:lnTo>
                    <a:pt x="557136" y="987717"/>
                  </a:lnTo>
                  <a:lnTo>
                    <a:pt x="556641" y="989088"/>
                  </a:lnTo>
                  <a:lnTo>
                    <a:pt x="556107" y="990485"/>
                  </a:lnTo>
                  <a:lnTo>
                    <a:pt x="558774" y="991958"/>
                  </a:lnTo>
                  <a:close/>
                </a:path>
                <a:path w="934084" h="992504">
                  <a:moveTo>
                    <a:pt x="559257" y="809358"/>
                  </a:moveTo>
                  <a:lnTo>
                    <a:pt x="555294" y="810425"/>
                  </a:lnTo>
                  <a:lnTo>
                    <a:pt x="555561" y="811593"/>
                  </a:lnTo>
                  <a:lnTo>
                    <a:pt x="556679" y="811390"/>
                  </a:lnTo>
                  <a:lnTo>
                    <a:pt x="557847" y="811276"/>
                  </a:lnTo>
                  <a:lnTo>
                    <a:pt x="558939" y="810983"/>
                  </a:lnTo>
                  <a:lnTo>
                    <a:pt x="559117" y="810920"/>
                  </a:lnTo>
                  <a:lnTo>
                    <a:pt x="559117" y="810145"/>
                  </a:lnTo>
                  <a:lnTo>
                    <a:pt x="559257" y="809358"/>
                  </a:lnTo>
                  <a:close/>
                </a:path>
                <a:path w="934084" h="992504">
                  <a:moveTo>
                    <a:pt x="566572" y="30759"/>
                  </a:moveTo>
                  <a:lnTo>
                    <a:pt x="565073" y="29692"/>
                  </a:lnTo>
                  <a:lnTo>
                    <a:pt x="564146" y="29044"/>
                  </a:lnTo>
                  <a:lnTo>
                    <a:pt x="563232" y="28397"/>
                  </a:lnTo>
                  <a:lnTo>
                    <a:pt x="563041" y="31089"/>
                  </a:lnTo>
                  <a:lnTo>
                    <a:pt x="563968" y="31750"/>
                  </a:lnTo>
                  <a:lnTo>
                    <a:pt x="566572" y="30759"/>
                  </a:lnTo>
                  <a:close/>
                </a:path>
                <a:path w="934084" h="992504">
                  <a:moveTo>
                    <a:pt x="574040" y="156044"/>
                  </a:moveTo>
                  <a:lnTo>
                    <a:pt x="573493" y="155740"/>
                  </a:lnTo>
                  <a:lnTo>
                    <a:pt x="572922" y="155130"/>
                  </a:lnTo>
                  <a:lnTo>
                    <a:pt x="572376" y="155194"/>
                  </a:lnTo>
                  <a:lnTo>
                    <a:pt x="571944" y="155219"/>
                  </a:lnTo>
                  <a:lnTo>
                    <a:pt x="571563" y="156006"/>
                  </a:lnTo>
                  <a:lnTo>
                    <a:pt x="570687" y="156997"/>
                  </a:lnTo>
                  <a:lnTo>
                    <a:pt x="571995" y="157162"/>
                  </a:lnTo>
                  <a:lnTo>
                    <a:pt x="572655" y="157416"/>
                  </a:lnTo>
                  <a:lnTo>
                    <a:pt x="573227" y="157264"/>
                  </a:lnTo>
                  <a:lnTo>
                    <a:pt x="573582" y="157162"/>
                  </a:lnTo>
                  <a:lnTo>
                    <a:pt x="573773" y="156464"/>
                  </a:lnTo>
                  <a:lnTo>
                    <a:pt x="574040" y="156044"/>
                  </a:lnTo>
                  <a:close/>
                </a:path>
                <a:path w="934084" h="992504">
                  <a:moveTo>
                    <a:pt x="602399" y="474560"/>
                  </a:moveTo>
                  <a:lnTo>
                    <a:pt x="602373" y="474218"/>
                  </a:lnTo>
                  <a:lnTo>
                    <a:pt x="602246" y="472440"/>
                  </a:lnTo>
                  <a:lnTo>
                    <a:pt x="601383" y="471614"/>
                  </a:lnTo>
                  <a:lnTo>
                    <a:pt x="599503" y="472401"/>
                  </a:lnTo>
                  <a:lnTo>
                    <a:pt x="598970" y="474192"/>
                  </a:lnTo>
                  <a:lnTo>
                    <a:pt x="599668" y="475208"/>
                  </a:lnTo>
                  <a:lnTo>
                    <a:pt x="601738" y="475335"/>
                  </a:lnTo>
                  <a:lnTo>
                    <a:pt x="602399" y="474560"/>
                  </a:lnTo>
                  <a:close/>
                </a:path>
                <a:path w="934084" h="992504">
                  <a:moveTo>
                    <a:pt x="611543" y="146824"/>
                  </a:moveTo>
                  <a:lnTo>
                    <a:pt x="608126" y="142176"/>
                  </a:lnTo>
                  <a:lnTo>
                    <a:pt x="607479" y="145465"/>
                  </a:lnTo>
                  <a:lnTo>
                    <a:pt x="608672" y="146126"/>
                  </a:lnTo>
                  <a:lnTo>
                    <a:pt x="611543" y="146824"/>
                  </a:lnTo>
                  <a:close/>
                </a:path>
                <a:path w="934084" h="992504">
                  <a:moveTo>
                    <a:pt x="612178" y="504913"/>
                  </a:moveTo>
                  <a:lnTo>
                    <a:pt x="611822" y="503783"/>
                  </a:lnTo>
                  <a:lnTo>
                    <a:pt x="609904" y="501865"/>
                  </a:lnTo>
                  <a:lnTo>
                    <a:pt x="609650" y="503288"/>
                  </a:lnTo>
                  <a:lnTo>
                    <a:pt x="609409" y="504126"/>
                  </a:lnTo>
                  <a:lnTo>
                    <a:pt x="609422" y="505320"/>
                  </a:lnTo>
                  <a:lnTo>
                    <a:pt x="609930" y="505701"/>
                  </a:lnTo>
                  <a:lnTo>
                    <a:pt x="610400" y="506285"/>
                  </a:lnTo>
                  <a:lnTo>
                    <a:pt x="612178" y="504913"/>
                  </a:lnTo>
                  <a:close/>
                </a:path>
                <a:path w="934084" h="992504">
                  <a:moveTo>
                    <a:pt x="614451" y="218147"/>
                  </a:moveTo>
                  <a:lnTo>
                    <a:pt x="613879" y="217855"/>
                  </a:lnTo>
                  <a:lnTo>
                    <a:pt x="613346" y="217411"/>
                  </a:lnTo>
                  <a:lnTo>
                    <a:pt x="612775" y="217360"/>
                  </a:lnTo>
                  <a:lnTo>
                    <a:pt x="612521" y="217322"/>
                  </a:lnTo>
                  <a:lnTo>
                    <a:pt x="612178" y="218097"/>
                  </a:lnTo>
                  <a:lnTo>
                    <a:pt x="611593" y="218922"/>
                  </a:lnTo>
                  <a:lnTo>
                    <a:pt x="612508" y="219113"/>
                  </a:lnTo>
                  <a:lnTo>
                    <a:pt x="613130" y="219354"/>
                  </a:lnTo>
                  <a:lnTo>
                    <a:pt x="613676" y="219278"/>
                  </a:lnTo>
                  <a:lnTo>
                    <a:pt x="613994" y="219202"/>
                  </a:lnTo>
                  <a:lnTo>
                    <a:pt x="614197" y="218554"/>
                  </a:lnTo>
                  <a:lnTo>
                    <a:pt x="614451" y="218147"/>
                  </a:lnTo>
                  <a:close/>
                </a:path>
                <a:path w="934084" h="992504">
                  <a:moveTo>
                    <a:pt x="615315" y="387565"/>
                  </a:moveTo>
                  <a:lnTo>
                    <a:pt x="614794" y="387515"/>
                  </a:lnTo>
                  <a:lnTo>
                    <a:pt x="614146" y="387235"/>
                  </a:lnTo>
                  <a:lnTo>
                    <a:pt x="613791" y="387451"/>
                  </a:lnTo>
                  <a:lnTo>
                    <a:pt x="611987" y="388416"/>
                  </a:lnTo>
                  <a:lnTo>
                    <a:pt x="612673" y="389674"/>
                  </a:lnTo>
                  <a:lnTo>
                    <a:pt x="613968" y="391833"/>
                  </a:lnTo>
                  <a:lnTo>
                    <a:pt x="614565" y="389953"/>
                  </a:lnTo>
                  <a:lnTo>
                    <a:pt x="614934" y="388759"/>
                  </a:lnTo>
                  <a:lnTo>
                    <a:pt x="615315" y="387565"/>
                  </a:lnTo>
                  <a:close/>
                </a:path>
                <a:path w="934084" h="992504">
                  <a:moveTo>
                    <a:pt x="623709" y="59855"/>
                  </a:moveTo>
                  <a:lnTo>
                    <a:pt x="623671" y="58521"/>
                  </a:lnTo>
                  <a:lnTo>
                    <a:pt x="623671" y="57251"/>
                  </a:lnTo>
                  <a:lnTo>
                    <a:pt x="623671" y="55943"/>
                  </a:lnTo>
                  <a:lnTo>
                    <a:pt x="623316" y="55943"/>
                  </a:lnTo>
                  <a:lnTo>
                    <a:pt x="622947" y="55956"/>
                  </a:lnTo>
                  <a:lnTo>
                    <a:pt x="622579" y="55994"/>
                  </a:lnTo>
                  <a:lnTo>
                    <a:pt x="622604" y="57289"/>
                  </a:lnTo>
                  <a:lnTo>
                    <a:pt x="622604" y="58585"/>
                  </a:lnTo>
                  <a:lnTo>
                    <a:pt x="622630" y="59880"/>
                  </a:lnTo>
                  <a:lnTo>
                    <a:pt x="622985" y="59867"/>
                  </a:lnTo>
                  <a:lnTo>
                    <a:pt x="623341" y="59867"/>
                  </a:lnTo>
                  <a:lnTo>
                    <a:pt x="623709" y="59855"/>
                  </a:lnTo>
                  <a:close/>
                </a:path>
                <a:path w="934084" h="992504">
                  <a:moveTo>
                    <a:pt x="640715" y="549897"/>
                  </a:moveTo>
                  <a:lnTo>
                    <a:pt x="640156" y="549363"/>
                  </a:lnTo>
                  <a:lnTo>
                    <a:pt x="639610" y="548830"/>
                  </a:lnTo>
                  <a:lnTo>
                    <a:pt x="638835" y="548055"/>
                  </a:lnTo>
                  <a:lnTo>
                    <a:pt x="638441" y="548843"/>
                  </a:lnTo>
                  <a:lnTo>
                    <a:pt x="637984" y="549452"/>
                  </a:lnTo>
                  <a:lnTo>
                    <a:pt x="638098" y="549579"/>
                  </a:lnTo>
                  <a:lnTo>
                    <a:pt x="638479" y="550062"/>
                  </a:lnTo>
                  <a:lnTo>
                    <a:pt x="639038" y="550506"/>
                  </a:lnTo>
                  <a:lnTo>
                    <a:pt x="639876" y="550773"/>
                  </a:lnTo>
                  <a:lnTo>
                    <a:pt x="640346" y="550176"/>
                  </a:lnTo>
                  <a:lnTo>
                    <a:pt x="640715" y="549897"/>
                  </a:lnTo>
                  <a:close/>
                </a:path>
                <a:path w="934084" h="992504">
                  <a:moveTo>
                    <a:pt x="643229" y="554482"/>
                  </a:moveTo>
                  <a:lnTo>
                    <a:pt x="642454" y="554037"/>
                  </a:lnTo>
                  <a:lnTo>
                    <a:pt x="641743" y="554812"/>
                  </a:lnTo>
                  <a:lnTo>
                    <a:pt x="640524" y="556374"/>
                  </a:lnTo>
                  <a:lnTo>
                    <a:pt x="641057" y="556666"/>
                  </a:lnTo>
                  <a:lnTo>
                    <a:pt x="641616" y="556983"/>
                  </a:lnTo>
                  <a:lnTo>
                    <a:pt x="642162" y="557263"/>
                  </a:lnTo>
                  <a:lnTo>
                    <a:pt x="642531" y="556361"/>
                  </a:lnTo>
                  <a:lnTo>
                    <a:pt x="642899" y="555459"/>
                  </a:lnTo>
                  <a:lnTo>
                    <a:pt x="643216" y="554520"/>
                  </a:lnTo>
                  <a:close/>
                </a:path>
                <a:path w="934084" h="992504">
                  <a:moveTo>
                    <a:pt x="659015" y="308724"/>
                  </a:moveTo>
                  <a:lnTo>
                    <a:pt x="658025" y="307555"/>
                  </a:lnTo>
                  <a:lnTo>
                    <a:pt x="655320" y="309041"/>
                  </a:lnTo>
                  <a:lnTo>
                    <a:pt x="656513" y="309867"/>
                  </a:lnTo>
                  <a:lnTo>
                    <a:pt x="657707" y="310654"/>
                  </a:lnTo>
                  <a:lnTo>
                    <a:pt x="658926" y="311467"/>
                  </a:lnTo>
                  <a:lnTo>
                    <a:pt x="659015" y="308724"/>
                  </a:lnTo>
                  <a:close/>
                </a:path>
                <a:path w="934084" h="992504">
                  <a:moveTo>
                    <a:pt x="704011" y="839393"/>
                  </a:moveTo>
                  <a:lnTo>
                    <a:pt x="702665" y="836942"/>
                  </a:lnTo>
                  <a:lnTo>
                    <a:pt x="701662" y="838555"/>
                  </a:lnTo>
                  <a:lnTo>
                    <a:pt x="699846" y="839927"/>
                  </a:lnTo>
                  <a:lnTo>
                    <a:pt x="700684" y="842784"/>
                  </a:lnTo>
                  <a:lnTo>
                    <a:pt x="702678" y="840867"/>
                  </a:lnTo>
                  <a:lnTo>
                    <a:pt x="704011" y="839393"/>
                  </a:lnTo>
                  <a:close/>
                </a:path>
                <a:path w="934084" h="992504">
                  <a:moveTo>
                    <a:pt x="711441" y="390931"/>
                  </a:moveTo>
                  <a:lnTo>
                    <a:pt x="710895" y="390347"/>
                  </a:lnTo>
                  <a:lnTo>
                    <a:pt x="710628" y="389813"/>
                  </a:lnTo>
                  <a:lnTo>
                    <a:pt x="710057" y="389636"/>
                  </a:lnTo>
                  <a:lnTo>
                    <a:pt x="709498" y="389420"/>
                  </a:lnTo>
                  <a:lnTo>
                    <a:pt x="708939" y="389242"/>
                  </a:lnTo>
                  <a:lnTo>
                    <a:pt x="708964" y="389991"/>
                  </a:lnTo>
                  <a:lnTo>
                    <a:pt x="708837" y="390766"/>
                  </a:lnTo>
                  <a:lnTo>
                    <a:pt x="709231" y="392023"/>
                  </a:lnTo>
                  <a:lnTo>
                    <a:pt x="709815" y="392417"/>
                  </a:lnTo>
                  <a:lnTo>
                    <a:pt x="710222" y="392874"/>
                  </a:lnTo>
                  <a:lnTo>
                    <a:pt x="710628" y="392379"/>
                  </a:lnTo>
                  <a:lnTo>
                    <a:pt x="711276" y="391934"/>
                  </a:lnTo>
                  <a:lnTo>
                    <a:pt x="711365" y="391401"/>
                  </a:lnTo>
                  <a:lnTo>
                    <a:pt x="711441" y="390931"/>
                  </a:lnTo>
                  <a:close/>
                </a:path>
                <a:path w="934084" h="992504">
                  <a:moveTo>
                    <a:pt x="722452" y="742073"/>
                  </a:moveTo>
                  <a:lnTo>
                    <a:pt x="722426" y="740841"/>
                  </a:lnTo>
                  <a:lnTo>
                    <a:pt x="722071" y="740270"/>
                  </a:lnTo>
                  <a:lnTo>
                    <a:pt x="721868" y="739711"/>
                  </a:lnTo>
                  <a:lnTo>
                    <a:pt x="721487" y="739724"/>
                  </a:lnTo>
                  <a:lnTo>
                    <a:pt x="721106" y="739762"/>
                  </a:lnTo>
                  <a:lnTo>
                    <a:pt x="720725" y="739787"/>
                  </a:lnTo>
                  <a:lnTo>
                    <a:pt x="720636" y="740981"/>
                  </a:lnTo>
                  <a:lnTo>
                    <a:pt x="720572" y="742162"/>
                  </a:lnTo>
                  <a:lnTo>
                    <a:pt x="720483" y="743343"/>
                  </a:lnTo>
                  <a:lnTo>
                    <a:pt x="721004" y="743381"/>
                  </a:lnTo>
                  <a:lnTo>
                    <a:pt x="722020" y="743419"/>
                  </a:lnTo>
                  <a:lnTo>
                    <a:pt x="722172" y="742734"/>
                  </a:lnTo>
                  <a:lnTo>
                    <a:pt x="722452" y="742073"/>
                  </a:lnTo>
                  <a:close/>
                </a:path>
                <a:path w="934084" h="992504">
                  <a:moveTo>
                    <a:pt x="729284" y="290118"/>
                  </a:moveTo>
                  <a:lnTo>
                    <a:pt x="728713" y="289953"/>
                  </a:lnTo>
                  <a:lnTo>
                    <a:pt x="727570" y="289661"/>
                  </a:lnTo>
                  <a:lnTo>
                    <a:pt x="727367" y="290639"/>
                  </a:lnTo>
                  <a:lnTo>
                    <a:pt x="727100" y="291630"/>
                  </a:lnTo>
                  <a:lnTo>
                    <a:pt x="726998" y="292646"/>
                  </a:lnTo>
                  <a:lnTo>
                    <a:pt x="728306" y="293052"/>
                  </a:lnTo>
                  <a:lnTo>
                    <a:pt x="728726" y="292049"/>
                  </a:lnTo>
                  <a:lnTo>
                    <a:pt x="728992" y="291084"/>
                  </a:lnTo>
                  <a:lnTo>
                    <a:pt x="729284" y="290118"/>
                  </a:lnTo>
                  <a:close/>
                </a:path>
                <a:path w="934084" h="992504">
                  <a:moveTo>
                    <a:pt x="755243" y="96837"/>
                  </a:moveTo>
                  <a:lnTo>
                    <a:pt x="755053" y="96418"/>
                  </a:lnTo>
                  <a:lnTo>
                    <a:pt x="754875" y="96012"/>
                  </a:lnTo>
                  <a:lnTo>
                    <a:pt x="754710" y="95605"/>
                  </a:lnTo>
                  <a:lnTo>
                    <a:pt x="754037" y="95986"/>
                  </a:lnTo>
                  <a:lnTo>
                    <a:pt x="753376" y="96380"/>
                  </a:lnTo>
                  <a:lnTo>
                    <a:pt x="752729" y="96799"/>
                  </a:lnTo>
                  <a:lnTo>
                    <a:pt x="753084" y="97637"/>
                  </a:lnTo>
                  <a:lnTo>
                    <a:pt x="753859" y="97396"/>
                  </a:lnTo>
                  <a:lnTo>
                    <a:pt x="754557" y="97104"/>
                  </a:lnTo>
                  <a:lnTo>
                    <a:pt x="755243" y="96837"/>
                  </a:lnTo>
                  <a:close/>
                </a:path>
                <a:path w="934084" h="992504">
                  <a:moveTo>
                    <a:pt x="760628" y="507072"/>
                  </a:moveTo>
                  <a:lnTo>
                    <a:pt x="759612" y="505320"/>
                  </a:lnTo>
                  <a:lnTo>
                    <a:pt x="759421" y="505015"/>
                  </a:lnTo>
                  <a:lnTo>
                    <a:pt x="758494" y="504748"/>
                  </a:lnTo>
                  <a:lnTo>
                    <a:pt x="757034" y="505891"/>
                  </a:lnTo>
                  <a:lnTo>
                    <a:pt x="756462" y="507034"/>
                  </a:lnTo>
                  <a:lnTo>
                    <a:pt x="758215" y="508419"/>
                  </a:lnTo>
                  <a:lnTo>
                    <a:pt x="759358" y="507682"/>
                  </a:lnTo>
                  <a:lnTo>
                    <a:pt x="760628" y="507072"/>
                  </a:lnTo>
                  <a:close/>
                </a:path>
                <a:path w="934084" h="992504">
                  <a:moveTo>
                    <a:pt x="830694" y="161226"/>
                  </a:moveTo>
                  <a:lnTo>
                    <a:pt x="828382" y="158661"/>
                  </a:lnTo>
                  <a:lnTo>
                    <a:pt x="828154" y="161036"/>
                  </a:lnTo>
                  <a:lnTo>
                    <a:pt x="828001" y="162356"/>
                  </a:lnTo>
                  <a:lnTo>
                    <a:pt x="827874" y="163664"/>
                  </a:lnTo>
                  <a:lnTo>
                    <a:pt x="829805" y="162496"/>
                  </a:lnTo>
                  <a:lnTo>
                    <a:pt x="830694" y="161226"/>
                  </a:lnTo>
                  <a:close/>
                </a:path>
                <a:path w="934084" h="992504">
                  <a:moveTo>
                    <a:pt x="832192" y="187706"/>
                  </a:moveTo>
                  <a:lnTo>
                    <a:pt x="829868" y="187540"/>
                  </a:lnTo>
                  <a:lnTo>
                    <a:pt x="829030" y="188417"/>
                  </a:lnTo>
                  <a:lnTo>
                    <a:pt x="829538" y="191046"/>
                  </a:lnTo>
                  <a:lnTo>
                    <a:pt x="830745" y="189509"/>
                  </a:lnTo>
                  <a:lnTo>
                    <a:pt x="831469" y="188607"/>
                  </a:lnTo>
                  <a:lnTo>
                    <a:pt x="832192" y="187706"/>
                  </a:lnTo>
                  <a:close/>
                </a:path>
                <a:path w="934084" h="992504">
                  <a:moveTo>
                    <a:pt x="859205" y="205435"/>
                  </a:moveTo>
                  <a:lnTo>
                    <a:pt x="858189" y="204952"/>
                  </a:lnTo>
                  <a:lnTo>
                    <a:pt x="857719" y="205460"/>
                  </a:lnTo>
                  <a:lnTo>
                    <a:pt x="857364" y="206006"/>
                  </a:lnTo>
                  <a:lnTo>
                    <a:pt x="857237" y="206590"/>
                  </a:lnTo>
                  <a:lnTo>
                    <a:pt x="857199" y="206756"/>
                  </a:lnTo>
                  <a:lnTo>
                    <a:pt x="857897" y="207111"/>
                  </a:lnTo>
                  <a:lnTo>
                    <a:pt x="858583" y="207568"/>
                  </a:lnTo>
                  <a:lnTo>
                    <a:pt x="858862" y="206756"/>
                  </a:lnTo>
                  <a:lnTo>
                    <a:pt x="859193" y="206184"/>
                  </a:lnTo>
                  <a:lnTo>
                    <a:pt x="859193" y="205613"/>
                  </a:lnTo>
                  <a:lnTo>
                    <a:pt x="859205" y="205435"/>
                  </a:lnTo>
                  <a:close/>
                </a:path>
                <a:path w="934084" h="992504">
                  <a:moveTo>
                    <a:pt x="872324" y="791883"/>
                  </a:moveTo>
                  <a:lnTo>
                    <a:pt x="871905" y="791654"/>
                  </a:lnTo>
                  <a:lnTo>
                    <a:pt x="871461" y="791464"/>
                  </a:lnTo>
                  <a:lnTo>
                    <a:pt x="871029" y="791235"/>
                  </a:lnTo>
                  <a:lnTo>
                    <a:pt x="870559" y="792403"/>
                  </a:lnTo>
                  <a:lnTo>
                    <a:pt x="870089" y="793572"/>
                  </a:lnTo>
                  <a:lnTo>
                    <a:pt x="869645" y="794753"/>
                  </a:lnTo>
                  <a:lnTo>
                    <a:pt x="870013" y="794905"/>
                  </a:lnTo>
                  <a:lnTo>
                    <a:pt x="870381" y="795032"/>
                  </a:lnTo>
                  <a:lnTo>
                    <a:pt x="870737" y="795185"/>
                  </a:lnTo>
                  <a:lnTo>
                    <a:pt x="871791" y="792988"/>
                  </a:lnTo>
                  <a:lnTo>
                    <a:pt x="872324" y="791883"/>
                  </a:lnTo>
                  <a:close/>
                </a:path>
                <a:path w="934084" h="992504">
                  <a:moveTo>
                    <a:pt x="878408" y="220535"/>
                  </a:moveTo>
                  <a:lnTo>
                    <a:pt x="877811" y="220002"/>
                  </a:lnTo>
                  <a:lnTo>
                    <a:pt x="877531" y="219722"/>
                  </a:lnTo>
                  <a:lnTo>
                    <a:pt x="876769" y="220484"/>
                  </a:lnTo>
                  <a:lnTo>
                    <a:pt x="876020" y="221246"/>
                  </a:lnTo>
                  <a:lnTo>
                    <a:pt x="875271" y="222008"/>
                  </a:lnTo>
                  <a:lnTo>
                    <a:pt x="875588" y="222288"/>
                  </a:lnTo>
                  <a:lnTo>
                    <a:pt x="876211" y="222897"/>
                  </a:lnTo>
                  <a:lnTo>
                    <a:pt x="876947" y="222097"/>
                  </a:lnTo>
                  <a:lnTo>
                    <a:pt x="877684" y="221310"/>
                  </a:lnTo>
                  <a:lnTo>
                    <a:pt x="878408" y="220535"/>
                  </a:lnTo>
                  <a:close/>
                </a:path>
                <a:path w="934084" h="992504">
                  <a:moveTo>
                    <a:pt x="912647" y="468566"/>
                  </a:moveTo>
                  <a:lnTo>
                    <a:pt x="910793" y="469074"/>
                  </a:lnTo>
                  <a:lnTo>
                    <a:pt x="909548" y="469404"/>
                  </a:lnTo>
                  <a:lnTo>
                    <a:pt x="908316" y="469734"/>
                  </a:lnTo>
                  <a:lnTo>
                    <a:pt x="910361" y="471462"/>
                  </a:lnTo>
                  <a:lnTo>
                    <a:pt x="911593" y="471068"/>
                  </a:lnTo>
                  <a:lnTo>
                    <a:pt x="912647" y="468566"/>
                  </a:lnTo>
                  <a:close/>
                </a:path>
                <a:path w="934084" h="992504">
                  <a:moveTo>
                    <a:pt x="915111" y="490753"/>
                  </a:moveTo>
                  <a:lnTo>
                    <a:pt x="914768" y="487832"/>
                  </a:lnTo>
                  <a:lnTo>
                    <a:pt x="913447" y="488683"/>
                  </a:lnTo>
                  <a:lnTo>
                    <a:pt x="912558" y="489280"/>
                  </a:lnTo>
                  <a:lnTo>
                    <a:pt x="911669" y="489864"/>
                  </a:lnTo>
                  <a:lnTo>
                    <a:pt x="911948" y="490270"/>
                  </a:lnTo>
                  <a:lnTo>
                    <a:pt x="912215" y="490702"/>
                  </a:lnTo>
                  <a:lnTo>
                    <a:pt x="912495" y="491121"/>
                  </a:lnTo>
                  <a:lnTo>
                    <a:pt x="914158" y="491350"/>
                  </a:lnTo>
                  <a:lnTo>
                    <a:pt x="915111" y="490753"/>
                  </a:lnTo>
                  <a:close/>
                </a:path>
                <a:path w="934084" h="992504">
                  <a:moveTo>
                    <a:pt x="916012" y="428472"/>
                  </a:moveTo>
                  <a:lnTo>
                    <a:pt x="915454" y="427723"/>
                  </a:lnTo>
                  <a:lnTo>
                    <a:pt x="914755" y="427329"/>
                  </a:lnTo>
                  <a:lnTo>
                    <a:pt x="913980" y="426720"/>
                  </a:lnTo>
                  <a:lnTo>
                    <a:pt x="913599" y="427443"/>
                  </a:lnTo>
                  <a:lnTo>
                    <a:pt x="913091" y="428078"/>
                  </a:lnTo>
                  <a:lnTo>
                    <a:pt x="913701" y="428790"/>
                  </a:lnTo>
                  <a:lnTo>
                    <a:pt x="914374" y="429209"/>
                  </a:lnTo>
                  <a:lnTo>
                    <a:pt x="914971" y="429704"/>
                  </a:lnTo>
                  <a:lnTo>
                    <a:pt x="915314" y="429221"/>
                  </a:lnTo>
                  <a:lnTo>
                    <a:pt x="916012" y="428472"/>
                  </a:lnTo>
                  <a:close/>
                </a:path>
                <a:path w="934084" h="992504">
                  <a:moveTo>
                    <a:pt x="927646" y="631672"/>
                  </a:moveTo>
                  <a:lnTo>
                    <a:pt x="926782" y="631228"/>
                  </a:lnTo>
                  <a:lnTo>
                    <a:pt x="926338" y="630821"/>
                  </a:lnTo>
                  <a:lnTo>
                    <a:pt x="925855" y="631494"/>
                  </a:lnTo>
                  <a:lnTo>
                    <a:pt x="925207" y="632129"/>
                  </a:lnTo>
                  <a:lnTo>
                    <a:pt x="925004" y="632866"/>
                  </a:lnTo>
                  <a:lnTo>
                    <a:pt x="924928" y="633222"/>
                  </a:lnTo>
                  <a:lnTo>
                    <a:pt x="925690" y="633831"/>
                  </a:lnTo>
                  <a:lnTo>
                    <a:pt x="926426" y="634784"/>
                  </a:lnTo>
                  <a:lnTo>
                    <a:pt x="927036" y="633526"/>
                  </a:lnTo>
                  <a:lnTo>
                    <a:pt x="927569" y="632815"/>
                  </a:lnTo>
                  <a:lnTo>
                    <a:pt x="927646" y="631672"/>
                  </a:lnTo>
                  <a:close/>
                </a:path>
                <a:path w="934084" h="992504">
                  <a:moveTo>
                    <a:pt x="933538" y="645807"/>
                  </a:moveTo>
                  <a:lnTo>
                    <a:pt x="933145" y="644753"/>
                  </a:lnTo>
                  <a:lnTo>
                    <a:pt x="932764" y="643686"/>
                  </a:lnTo>
                  <a:lnTo>
                    <a:pt x="932370" y="642658"/>
                  </a:lnTo>
                  <a:lnTo>
                    <a:pt x="932040" y="642747"/>
                  </a:lnTo>
                  <a:lnTo>
                    <a:pt x="931710" y="642861"/>
                  </a:lnTo>
                  <a:lnTo>
                    <a:pt x="931379" y="642962"/>
                  </a:lnTo>
                  <a:lnTo>
                    <a:pt x="931672" y="644017"/>
                  </a:lnTo>
                  <a:lnTo>
                    <a:pt x="932243" y="646125"/>
                  </a:lnTo>
                  <a:lnTo>
                    <a:pt x="932662" y="646010"/>
                  </a:lnTo>
                  <a:lnTo>
                    <a:pt x="933538" y="64580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19">
              <a:extLst>
                <a:ext uri="{FF2B5EF4-FFF2-40B4-BE49-F238E27FC236}">
                  <a16:creationId xmlns:a16="http://schemas.microsoft.com/office/drawing/2014/main" id="{80209ED4-0922-6808-666F-4A48E50DE229}"/>
                </a:ext>
              </a:extLst>
            </p:cNvPr>
            <p:cNvSpPr/>
            <p:nvPr/>
          </p:nvSpPr>
          <p:spPr>
            <a:xfrm>
              <a:off x="3948187" y="2281500"/>
              <a:ext cx="686605" cy="620925"/>
            </a:xfrm>
            <a:custGeom>
              <a:avLst/>
              <a:gdLst/>
              <a:ahLst/>
              <a:cxnLst/>
              <a:rect l="l" t="t" r="r" b="b"/>
              <a:pathLst>
                <a:path w="882650" h="908050">
                  <a:moveTo>
                    <a:pt x="4762" y="562356"/>
                  </a:moveTo>
                  <a:lnTo>
                    <a:pt x="4279" y="561949"/>
                  </a:lnTo>
                  <a:lnTo>
                    <a:pt x="3835" y="561238"/>
                  </a:lnTo>
                  <a:lnTo>
                    <a:pt x="2692" y="561047"/>
                  </a:lnTo>
                  <a:lnTo>
                    <a:pt x="1955" y="561454"/>
                  </a:lnTo>
                  <a:lnTo>
                    <a:pt x="0" y="561987"/>
                  </a:lnTo>
                  <a:lnTo>
                    <a:pt x="2171" y="562775"/>
                  </a:lnTo>
                  <a:lnTo>
                    <a:pt x="3149" y="563092"/>
                  </a:lnTo>
                  <a:lnTo>
                    <a:pt x="4127" y="563448"/>
                  </a:lnTo>
                  <a:lnTo>
                    <a:pt x="4762" y="562356"/>
                  </a:lnTo>
                  <a:close/>
                </a:path>
                <a:path w="882650" h="908050">
                  <a:moveTo>
                    <a:pt x="23393" y="479513"/>
                  </a:moveTo>
                  <a:lnTo>
                    <a:pt x="22872" y="479158"/>
                  </a:lnTo>
                  <a:lnTo>
                    <a:pt x="22453" y="478688"/>
                  </a:lnTo>
                  <a:lnTo>
                    <a:pt x="21793" y="478713"/>
                  </a:lnTo>
                  <a:lnTo>
                    <a:pt x="21209" y="479564"/>
                  </a:lnTo>
                  <a:lnTo>
                    <a:pt x="21297" y="479691"/>
                  </a:lnTo>
                  <a:lnTo>
                    <a:pt x="21564" y="480161"/>
                  </a:lnTo>
                  <a:lnTo>
                    <a:pt x="22110" y="480491"/>
                  </a:lnTo>
                  <a:lnTo>
                    <a:pt x="22542" y="480860"/>
                  </a:lnTo>
                  <a:lnTo>
                    <a:pt x="22796" y="480453"/>
                  </a:lnTo>
                  <a:lnTo>
                    <a:pt x="23393" y="479513"/>
                  </a:lnTo>
                  <a:close/>
                </a:path>
                <a:path w="882650" h="908050">
                  <a:moveTo>
                    <a:pt x="27508" y="568299"/>
                  </a:moveTo>
                  <a:lnTo>
                    <a:pt x="27368" y="568045"/>
                  </a:lnTo>
                  <a:lnTo>
                    <a:pt x="27089" y="567550"/>
                  </a:lnTo>
                  <a:lnTo>
                    <a:pt x="26238" y="567893"/>
                  </a:lnTo>
                  <a:lnTo>
                    <a:pt x="25387" y="568248"/>
                  </a:lnTo>
                  <a:lnTo>
                    <a:pt x="24561" y="568617"/>
                  </a:lnTo>
                  <a:lnTo>
                    <a:pt x="24765" y="569036"/>
                  </a:lnTo>
                  <a:lnTo>
                    <a:pt x="25171" y="569836"/>
                  </a:lnTo>
                  <a:lnTo>
                    <a:pt x="26733" y="568820"/>
                  </a:lnTo>
                  <a:lnTo>
                    <a:pt x="27508" y="568299"/>
                  </a:lnTo>
                  <a:close/>
                </a:path>
                <a:path w="882650" h="908050">
                  <a:moveTo>
                    <a:pt x="30162" y="344208"/>
                  </a:moveTo>
                  <a:lnTo>
                    <a:pt x="29502" y="343662"/>
                  </a:lnTo>
                  <a:lnTo>
                    <a:pt x="28867" y="344297"/>
                  </a:lnTo>
                  <a:lnTo>
                    <a:pt x="28282" y="344919"/>
                  </a:lnTo>
                  <a:lnTo>
                    <a:pt x="27698" y="345554"/>
                  </a:lnTo>
                  <a:lnTo>
                    <a:pt x="28384" y="346125"/>
                  </a:lnTo>
                  <a:lnTo>
                    <a:pt x="28740" y="346405"/>
                  </a:lnTo>
                  <a:lnTo>
                    <a:pt x="29210" y="345694"/>
                  </a:lnTo>
                  <a:lnTo>
                    <a:pt x="29705" y="345008"/>
                  </a:lnTo>
                  <a:lnTo>
                    <a:pt x="30162" y="344208"/>
                  </a:lnTo>
                  <a:close/>
                </a:path>
                <a:path w="882650" h="908050">
                  <a:moveTo>
                    <a:pt x="50761" y="599401"/>
                  </a:moveTo>
                  <a:lnTo>
                    <a:pt x="50507" y="598436"/>
                  </a:lnTo>
                  <a:lnTo>
                    <a:pt x="50241" y="597446"/>
                  </a:lnTo>
                  <a:lnTo>
                    <a:pt x="49974" y="596468"/>
                  </a:lnTo>
                  <a:lnTo>
                    <a:pt x="49479" y="596633"/>
                  </a:lnTo>
                  <a:lnTo>
                    <a:pt x="48971" y="596785"/>
                  </a:lnTo>
                  <a:lnTo>
                    <a:pt x="48475" y="596950"/>
                  </a:lnTo>
                  <a:lnTo>
                    <a:pt x="48882" y="597903"/>
                  </a:lnTo>
                  <a:lnTo>
                    <a:pt x="49314" y="598868"/>
                  </a:lnTo>
                  <a:lnTo>
                    <a:pt x="49720" y="599808"/>
                  </a:lnTo>
                  <a:lnTo>
                    <a:pt x="50063" y="599681"/>
                  </a:lnTo>
                  <a:lnTo>
                    <a:pt x="50419" y="599528"/>
                  </a:lnTo>
                  <a:lnTo>
                    <a:pt x="50761" y="599401"/>
                  </a:lnTo>
                  <a:close/>
                </a:path>
                <a:path w="882650" h="908050">
                  <a:moveTo>
                    <a:pt x="63868" y="636638"/>
                  </a:moveTo>
                  <a:lnTo>
                    <a:pt x="63068" y="635812"/>
                  </a:lnTo>
                  <a:lnTo>
                    <a:pt x="62280" y="634987"/>
                  </a:lnTo>
                  <a:lnTo>
                    <a:pt x="61506" y="634199"/>
                  </a:lnTo>
                  <a:lnTo>
                    <a:pt x="61226" y="634428"/>
                  </a:lnTo>
                  <a:lnTo>
                    <a:pt x="60972" y="634669"/>
                  </a:lnTo>
                  <a:lnTo>
                    <a:pt x="60706" y="634898"/>
                  </a:lnTo>
                  <a:lnTo>
                    <a:pt x="61442" y="635749"/>
                  </a:lnTo>
                  <a:lnTo>
                    <a:pt x="62191" y="636587"/>
                  </a:lnTo>
                  <a:lnTo>
                    <a:pt x="62941" y="637451"/>
                  </a:lnTo>
                  <a:lnTo>
                    <a:pt x="63246" y="637171"/>
                  </a:lnTo>
                  <a:lnTo>
                    <a:pt x="63868" y="636638"/>
                  </a:lnTo>
                  <a:close/>
                </a:path>
                <a:path w="882650" h="908050">
                  <a:moveTo>
                    <a:pt x="72034" y="482130"/>
                  </a:moveTo>
                  <a:lnTo>
                    <a:pt x="71920" y="481660"/>
                  </a:lnTo>
                  <a:lnTo>
                    <a:pt x="71843" y="481406"/>
                  </a:lnTo>
                  <a:lnTo>
                    <a:pt x="71120" y="481342"/>
                  </a:lnTo>
                  <a:lnTo>
                    <a:pt x="70688" y="481177"/>
                  </a:lnTo>
                  <a:lnTo>
                    <a:pt x="70561" y="481622"/>
                  </a:lnTo>
                  <a:lnTo>
                    <a:pt x="70408" y="482028"/>
                  </a:lnTo>
                  <a:lnTo>
                    <a:pt x="70243" y="482574"/>
                  </a:lnTo>
                  <a:lnTo>
                    <a:pt x="70789" y="482828"/>
                  </a:lnTo>
                  <a:lnTo>
                    <a:pt x="71221" y="483019"/>
                  </a:lnTo>
                  <a:lnTo>
                    <a:pt x="71640" y="483196"/>
                  </a:lnTo>
                  <a:lnTo>
                    <a:pt x="71755" y="482676"/>
                  </a:lnTo>
                  <a:lnTo>
                    <a:pt x="72034" y="482130"/>
                  </a:lnTo>
                  <a:close/>
                </a:path>
                <a:path w="882650" h="908050">
                  <a:moveTo>
                    <a:pt x="115125" y="454304"/>
                  </a:moveTo>
                  <a:lnTo>
                    <a:pt x="114223" y="453898"/>
                  </a:lnTo>
                  <a:lnTo>
                    <a:pt x="113766" y="453555"/>
                  </a:lnTo>
                  <a:lnTo>
                    <a:pt x="113411" y="454113"/>
                  </a:lnTo>
                  <a:lnTo>
                    <a:pt x="113042" y="454647"/>
                  </a:lnTo>
                  <a:lnTo>
                    <a:pt x="112255" y="455828"/>
                  </a:lnTo>
                  <a:lnTo>
                    <a:pt x="113080" y="455980"/>
                  </a:lnTo>
                  <a:lnTo>
                    <a:pt x="113728" y="456311"/>
                  </a:lnTo>
                  <a:lnTo>
                    <a:pt x="114020" y="456107"/>
                  </a:lnTo>
                  <a:lnTo>
                    <a:pt x="114528" y="455777"/>
                  </a:lnTo>
                  <a:lnTo>
                    <a:pt x="114973" y="455117"/>
                  </a:lnTo>
                  <a:lnTo>
                    <a:pt x="115125" y="454304"/>
                  </a:lnTo>
                  <a:close/>
                </a:path>
                <a:path w="882650" h="908050">
                  <a:moveTo>
                    <a:pt x="128320" y="482917"/>
                  </a:moveTo>
                  <a:lnTo>
                    <a:pt x="128282" y="482561"/>
                  </a:lnTo>
                  <a:lnTo>
                    <a:pt x="128282" y="482193"/>
                  </a:lnTo>
                  <a:lnTo>
                    <a:pt x="127762" y="481825"/>
                  </a:lnTo>
                  <a:lnTo>
                    <a:pt x="127304" y="481228"/>
                  </a:lnTo>
                  <a:lnTo>
                    <a:pt x="126923" y="481838"/>
                  </a:lnTo>
                  <a:lnTo>
                    <a:pt x="126441" y="482269"/>
                  </a:lnTo>
                  <a:lnTo>
                    <a:pt x="126492" y="482638"/>
                  </a:lnTo>
                  <a:lnTo>
                    <a:pt x="126530" y="482981"/>
                  </a:lnTo>
                  <a:lnTo>
                    <a:pt x="127101" y="483298"/>
                  </a:lnTo>
                  <a:lnTo>
                    <a:pt x="127457" y="483641"/>
                  </a:lnTo>
                  <a:lnTo>
                    <a:pt x="127749" y="483273"/>
                  </a:lnTo>
                  <a:lnTo>
                    <a:pt x="128320" y="482917"/>
                  </a:lnTo>
                  <a:close/>
                </a:path>
                <a:path w="882650" h="908050">
                  <a:moveTo>
                    <a:pt x="141541" y="336994"/>
                  </a:moveTo>
                  <a:lnTo>
                    <a:pt x="141058" y="336219"/>
                  </a:lnTo>
                  <a:lnTo>
                    <a:pt x="140576" y="335419"/>
                  </a:lnTo>
                  <a:lnTo>
                    <a:pt x="140081" y="334645"/>
                  </a:lnTo>
                  <a:lnTo>
                    <a:pt x="139827" y="334784"/>
                  </a:lnTo>
                  <a:lnTo>
                    <a:pt x="139306" y="335038"/>
                  </a:lnTo>
                  <a:lnTo>
                    <a:pt x="139636" y="335864"/>
                  </a:lnTo>
                  <a:lnTo>
                    <a:pt x="139954" y="336638"/>
                  </a:lnTo>
                  <a:lnTo>
                    <a:pt x="140284" y="337464"/>
                  </a:lnTo>
                  <a:lnTo>
                    <a:pt x="141109" y="337146"/>
                  </a:lnTo>
                  <a:lnTo>
                    <a:pt x="141541" y="336994"/>
                  </a:lnTo>
                  <a:close/>
                </a:path>
                <a:path w="882650" h="908050">
                  <a:moveTo>
                    <a:pt x="159346" y="391071"/>
                  </a:moveTo>
                  <a:lnTo>
                    <a:pt x="158445" y="390550"/>
                  </a:lnTo>
                  <a:lnTo>
                    <a:pt x="158165" y="390664"/>
                  </a:lnTo>
                  <a:lnTo>
                    <a:pt x="157670" y="390906"/>
                  </a:lnTo>
                  <a:lnTo>
                    <a:pt x="157314" y="391477"/>
                  </a:lnTo>
                  <a:lnTo>
                    <a:pt x="156565" y="392264"/>
                  </a:lnTo>
                  <a:lnTo>
                    <a:pt x="158775" y="393065"/>
                  </a:lnTo>
                  <a:lnTo>
                    <a:pt x="158991" y="392493"/>
                  </a:lnTo>
                  <a:lnTo>
                    <a:pt x="159334" y="391883"/>
                  </a:lnTo>
                  <a:lnTo>
                    <a:pt x="159346" y="391312"/>
                  </a:lnTo>
                  <a:lnTo>
                    <a:pt x="159346" y="391071"/>
                  </a:lnTo>
                  <a:close/>
                </a:path>
                <a:path w="882650" h="908050">
                  <a:moveTo>
                    <a:pt x="188823" y="227418"/>
                  </a:moveTo>
                  <a:lnTo>
                    <a:pt x="188734" y="226898"/>
                  </a:lnTo>
                  <a:lnTo>
                    <a:pt x="188772" y="226390"/>
                  </a:lnTo>
                  <a:lnTo>
                    <a:pt x="188544" y="225983"/>
                  </a:lnTo>
                  <a:lnTo>
                    <a:pt x="188480" y="225793"/>
                  </a:lnTo>
                  <a:lnTo>
                    <a:pt x="187934" y="225844"/>
                  </a:lnTo>
                  <a:lnTo>
                    <a:pt x="187604" y="225793"/>
                  </a:lnTo>
                  <a:lnTo>
                    <a:pt x="187629" y="226288"/>
                  </a:lnTo>
                  <a:lnTo>
                    <a:pt x="187566" y="226796"/>
                  </a:lnTo>
                  <a:lnTo>
                    <a:pt x="187680" y="227241"/>
                  </a:lnTo>
                  <a:lnTo>
                    <a:pt x="188290" y="227355"/>
                  </a:lnTo>
                  <a:lnTo>
                    <a:pt x="188823" y="227418"/>
                  </a:lnTo>
                  <a:close/>
                </a:path>
                <a:path w="882650" h="908050">
                  <a:moveTo>
                    <a:pt x="195287" y="588645"/>
                  </a:moveTo>
                  <a:lnTo>
                    <a:pt x="195237" y="587883"/>
                  </a:lnTo>
                  <a:lnTo>
                    <a:pt x="195173" y="586359"/>
                  </a:lnTo>
                  <a:lnTo>
                    <a:pt x="194868" y="586371"/>
                  </a:lnTo>
                  <a:lnTo>
                    <a:pt x="194564" y="586397"/>
                  </a:lnTo>
                  <a:lnTo>
                    <a:pt x="194271" y="586397"/>
                  </a:lnTo>
                  <a:lnTo>
                    <a:pt x="194386" y="588683"/>
                  </a:lnTo>
                  <a:lnTo>
                    <a:pt x="194691" y="588683"/>
                  </a:lnTo>
                  <a:lnTo>
                    <a:pt x="194983" y="588645"/>
                  </a:lnTo>
                  <a:lnTo>
                    <a:pt x="195287" y="588645"/>
                  </a:lnTo>
                  <a:close/>
                </a:path>
                <a:path w="882650" h="908050">
                  <a:moveTo>
                    <a:pt x="203822" y="807986"/>
                  </a:moveTo>
                  <a:lnTo>
                    <a:pt x="203733" y="807859"/>
                  </a:lnTo>
                  <a:lnTo>
                    <a:pt x="203352" y="807415"/>
                  </a:lnTo>
                  <a:lnTo>
                    <a:pt x="202755" y="807148"/>
                  </a:lnTo>
                  <a:lnTo>
                    <a:pt x="202057" y="806729"/>
                  </a:lnTo>
                  <a:lnTo>
                    <a:pt x="201510" y="807961"/>
                  </a:lnTo>
                  <a:lnTo>
                    <a:pt x="201320" y="808431"/>
                  </a:lnTo>
                  <a:lnTo>
                    <a:pt x="201891" y="808647"/>
                  </a:lnTo>
                  <a:lnTo>
                    <a:pt x="202463" y="809040"/>
                  </a:lnTo>
                  <a:lnTo>
                    <a:pt x="203288" y="809002"/>
                  </a:lnTo>
                  <a:lnTo>
                    <a:pt x="203822" y="807986"/>
                  </a:lnTo>
                  <a:close/>
                </a:path>
                <a:path w="882650" h="908050">
                  <a:moveTo>
                    <a:pt x="205282" y="851903"/>
                  </a:moveTo>
                  <a:lnTo>
                    <a:pt x="204597" y="851522"/>
                  </a:lnTo>
                  <a:lnTo>
                    <a:pt x="204101" y="852182"/>
                  </a:lnTo>
                  <a:lnTo>
                    <a:pt x="203606" y="852855"/>
                  </a:lnTo>
                  <a:lnTo>
                    <a:pt x="203123" y="853541"/>
                  </a:lnTo>
                  <a:lnTo>
                    <a:pt x="204266" y="854202"/>
                  </a:lnTo>
                  <a:lnTo>
                    <a:pt x="204622" y="853440"/>
                  </a:lnTo>
                  <a:lnTo>
                    <a:pt x="204939" y="852678"/>
                  </a:lnTo>
                  <a:lnTo>
                    <a:pt x="205282" y="851903"/>
                  </a:lnTo>
                  <a:close/>
                </a:path>
                <a:path w="882650" h="908050">
                  <a:moveTo>
                    <a:pt x="212826" y="613486"/>
                  </a:moveTo>
                  <a:lnTo>
                    <a:pt x="212420" y="612851"/>
                  </a:lnTo>
                  <a:lnTo>
                    <a:pt x="211785" y="612533"/>
                  </a:lnTo>
                  <a:lnTo>
                    <a:pt x="211391" y="612584"/>
                  </a:lnTo>
                  <a:lnTo>
                    <a:pt x="211061" y="612648"/>
                  </a:lnTo>
                  <a:lnTo>
                    <a:pt x="210820" y="613295"/>
                  </a:lnTo>
                  <a:lnTo>
                    <a:pt x="210540" y="613664"/>
                  </a:lnTo>
                  <a:lnTo>
                    <a:pt x="211556" y="614362"/>
                  </a:lnTo>
                  <a:lnTo>
                    <a:pt x="212382" y="614895"/>
                  </a:lnTo>
                  <a:lnTo>
                    <a:pt x="212547" y="614045"/>
                  </a:lnTo>
                  <a:lnTo>
                    <a:pt x="212826" y="613486"/>
                  </a:lnTo>
                  <a:close/>
                </a:path>
                <a:path w="882650" h="908050">
                  <a:moveTo>
                    <a:pt x="215112" y="869061"/>
                  </a:moveTo>
                  <a:lnTo>
                    <a:pt x="214604" y="868692"/>
                  </a:lnTo>
                  <a:lnTo>
                    <a:pt x="214122" y="868235"/>
                  </a:lnTo>
                  <a:lnTo>
                    <a:pt x="213575" y="868070"/>
                  </a:lnTo>
                  <a:lnTo>
                    <a:pt x="213347" y="868019"/>
                  </a:lnTo>
                  <a:lnTo>
                    <a:pt x="212928" y="868654"/>
                  </a:lnTo>
                  <a:lnTo>
                    <a:pt x="212305" y="869264"/>
                  </a:lnTo>
                  <a:lnTo>
                    <a:pt x="213131" y="869657"/>
                  </a:lnTo>
                  <a:lnTo>
                    <a:pt x="213690" y="870077"/>
                  </a:lnTo>
                  <a:lnTo>
                    <a:pt x="214503" y="870153"/>
                  </a:lnTo>
                  <a:lnTo>
                    <a:pt x="214833" y="869429"/>
                  </a:lnTo>
                  <a:lnTo>
                    <a:pt x="215112" y="869061"/>
                  </a:lnTo>
                  <a:close/>
                </a:path>
                <a:path w="882650" h="908050">
                  <a:moveTo>
                    <a:pt x="216865" y="164934"/>
                  </a:moveTo>
                  <a:lnTo>
                    <a:pt x="216217" y="164388"/>
                  </a:lnTo>
                  <a:lnTo>
                    <a:pt x="215569" y="163804"/>
                  </a:lnTo>
                  <a:lnTo>
                    <a:pt x="214922" y="163258"/>
                  </a:lnTo>
                  <a:lnTo>
                    <a:pt x="214464" y="163715"/>
                  </a:lnTo>
                  <a:lnTo>
                    <a:pt x="214236" y="163918"/>
                  </a:lnTo>
                  <a:lnTo>
                    <a:pt x="214795" y="164566"/>
                  </a:lnTo>
                  <a:lnTo>
                    <a:pt x="215341" y="165214"/>
                  </a:lnTo>
                  <a:lnTo>
                    <a:pt x="215874" y="165836"/>
                  </a:lnTo>
                  <a:lnTo>
                    <a:pt x="216217" y="165544"/>
                  </a:lnTo>
                  <a:lnTo>
                    <a:pt x="216535" y="165227"/>
                  </a:lnTo>
                  <a:lnTo>
                    <a:pt x="216865" y="164934"/>
                  </a:lnTo>
                  <a:close/>
                </a:path>
                <a:path w="882650" h="908050">
                  <a:moveTo>
                    <a:pt x="225996" y="351701"/>
                  </a:moveTo>
                  <a:lnTo>
                    <a:pt x="224840" y="350240"/>
                  </a:lnTo>
                  <a:lnTo>
                    <a:pt x="223735" y="349377"/>
                  </a:lnTo>
                  <a:lnTo>
                    <a:pt x="222478" y="351980"/>
                  </a:lnTo>
                  <a:lnTo>
                    <a:pt x="224980" y="351790"/>
                  </a:lnTo>
                  <a:lnTo>
                    <a:pt x="225996" y="351701"/>
                  </a:lnTo>
                  <a:close/>
                </a:path>
                <a:path w="882650" h="908050">
                  <a:moveTo>
                    <a:pt x="252044" y="905522"/>
                  </a:moveTo>
                  <a:lnTo>
                    <a:pt x="250952" y="905014"/>
                  </a:lnTo>
                  <a:lnTo>
                    <a:pt x="250494" y="905560"/>
                  </a:lnTo>
                  <a:lnTo>
                    <a:pt x="250215" y="906170"/>
                  </a:lnTo>
                  <a:lnTo>
                    <a:pt x="249809" y="906945"/>
                  </a:lnTo>
                  <a:lnTo>
                    <a:pt x="250507" y="907148"/>
                  </a:lnTo>
                  <a:lnTo>
                    <a:pt x="251231" y="907478"/>
                  </a:lnTo>
                  <a:lnTo>
                    <a:pt x="251701" y="906894"/>
                  </a:lnTo>
                  <a:lnTo>
                    <a:pt x="251968" y="906284"/>
                  </a:lnTo>
                  <a:lnTo>
                    <a:pt x="252018" y="905675"/>
                  </a:lnTo>
                  <a:lnTo>
                    <a:pt x="252044" y="905522"/>
                  </a:lnTo>
                  <a:close/>
                </a:path>
                <a:path w="882650" h="908050">
                  <a:moveTo>
                    <a:pt x="255282" y="195389"/>
                  </a:moveTo>
                  <a:lnTo>
                    <a:pt x="254901" y="194373"/>
                  </a:lnTo>
                  <a:lnTo>
                    <a:pt x="254508" y="193332"/>
                  </a:lnTo>
                  <a:lnTo>
                    <a:pt x="254127" y="192278"/>
                  </a:lnTo>
                  <a:lnTo>
                    <a:pt x="252679" y="192659"/>
                  </a:lnTo>
                  <a:lnTo>
                    <a:pt x="253149" y="193738"/>
                  </a:lnTo>
                  <a:lnTo>
                    <a:pt x="253631" y="194805"/>
                  </a:lnTo>
                  <a:lnTo>
                    <a:pt x="254101" y="195872"/>
                  </a:lnTo>
                  <a:lnTo>
                    <a:pt x="254495" y="195719"/>
                  </a:lnTo>
                  <a:lnTo>
                    <a:pt x="255282" y="195389"/>
                  </a:lnTo>
                  <a:close/>
                </a:path>
                <a:path w="882650" h="908050">
                  <a:moveTo>
                    <a:pt x="271957" y="359854"/>
                  </a:moveTo>
                  <a:lnTo>
                    <a:pt x="271259" y="357301"/>
                  </a:lnTo>
                  <a:lnTo>
                    <a:pt x="271018" y="357339"/>
                  </a:lnTo>
                  <a:lnTo>
                    <a:pt x="270776" y="357352"/>
                  </a:lnTo>
                  <a:lnTo>
                    <a:pt x="270535" y="357390"/>
                  </a:lnTo>
                  <a:lnTo>
                    <a:pt x="270560" y="358292"/>
                  </a:lnTo>
                  <a:lnTo>
                    <a:pt x="270573" y="359194"/>
                  </a:lnTo>
                  <a:lnTo>
                    <a:pt x="270573" y="360083"/>
                  </a:lnTo>
                  <a:lnTo>
                    <a:pt x="271030" y="360006"/>
                  </a:lnTo>
                  <a:lnTo>
                    <a:pt x="271487" y="359943"/>
                  </a:lnTo>
                  <a:lnTo>
                    <a:pt x="271957" y="359854"/>
                  </a:lnTo>
                  <a:close/>
                </a:path>
                <a:path w="882650" h="908050">
                  <a:moveTo>
                    <a:pt x="281203" y="892568"/>
                  </a:moveTo>
                  <a:lnTo>
                    <a:pt x="280949" y="892492"/>
                  </a:lnTo>
                  <a:lnTo>
                    <a:pt x="280670" y="892416"/>
                  </a:lnTo>
                  <a:lnTo>
                    <a:pt x="280416" y="892327"/>
                  </a:lnTo>
                  <a:lnTo>
                    <a:pt x="280136" y="892708"/>
                  </a:lnTo>
                  <a:lnTo>
                    <a:pt x="279730" y="893051"/>
                  </a:lnTo>
                  <a:lnTo>
                    <a:pt x="279615" y="893457"/>
                  </a:lnTo>
                  <a:lnTo>
                    <a:pt x="279463" y="894041"/>
                  </a:lnTo>
                  <a:lnTo>
                    <a:pt x="279527" y="894651"/>
                  </a:lnTo>
                  <a:lnTo>
                    <a:pt x="279527" y="895248"/>
                  </a:lnTo>
                  <a:lnTo>
                    <a:pt x="280250" y="895337"/>
                  </a:lnTo>
                  <a:lnTo>
                    <a:pt x="280606" y="895388"/>
                  </a:lnTo>
                  <a:lnTo>
                    <a:pt x="281203" y="892568"/>
                  </a:lnTo>
                  <a:close/>
                </a:path>
                <a:path w="882650" h="908050">
                  <a:moveTo>
                    <a:pt x="285724" y="219392"/>
                  </a:moveTo>
                  <a:lnTo>
                    <a:pt x="284784" y="218935"/>
                  </a:lnTo>
                  <a:lnTo>
                    <a:pt x="283857" y="218516"/>
                  </a:lnTo>
                  <a:lnTo>
                    <a:pt x="282917" y="218071"/>
                  </a:lnTo>
                  <a:lnTo>
                    <a:pt x="282765" y="218452"/>
                  </a:lnTo>
                  <a:lnTo>
                    <a:pt x="282613" y="218846"/>
                  </a:lnTo>
                  <a:lnTo>
                    <a:pt x="282473" y="219240"/>
                  </a:lnTo>
                  <a:lnTo>
                    <a:pt x="283425" y="219608"/>
                  </a:lnTo>
                  <a:lnTo>
                    <a:pt x="284403" y="219951"/>
                  </a:lnTo>
                  <a:lnTo>
                    <a:pt x="285369" y="220345"/>
                  </a:lnTo>
                  <a:lnTo>
                    <a:pt x="285483" y="220027"/>
                  </a:lnTo>
                  <a:lnTo>
                    <a:pt x="285610" y="219710"/>
                  </a:lnTo>
                  <a:lnTo>
                    <a:pt x="285724" y="219392"/>
                  </a:lnTo>
                  <a:close/>
                </a:path>
                <a:path w="882650" h="908050">
                  <a:moveTo>
                    <a:pt x="288632" y="579399"/>
                  </a:moveTo>
                  <a:lnTo>
                    <a:pt x="288391" y="578993"/>
                  </a:lnTo>
                  <a:lnTo>
                    <a:pt x="287909" y="578205"/>
                  </a:lnTo>
                  <a:lnTo>
                    <a:pt x="285661" y="579691"/>
                  </a:lnTo>
                  <a:lnTo>
                    <a:pt x="285800" y="579932"/>
                  </a:lnTo>
                  <a:lnTo>
                    <a:pt x="285940" y="580186"/>
                  </a:lnTo>
                  <a:lnTo>
                    <a:pt x="286067" y="580428"/>
                  </a:lnTo>
                  <a:lnTo>
                    <a:pt x="286931" y="580097"/>
                  </a:lnTo>
                  <a:lnTo>
                    <a:pt x="287782" y="579742"/>
                  </a:lnTo>
                  <a:lnTo>
                    <a:pt x="288632" y="579399"/>
                  </a:lnTo>
                  <a:close/>
                </a:path>
                <a:path w="882650" h="908050">
                  <a:moveTo>
                    <a:pt x="302856" y="872337"/>
                  </a:moveTo>
                  <a:lnTo>
                    <a:pt x="302666" y="872109"/>
                  </a:lnTo>
                  <a:lnTo>
                    <a:pt x="302463" y="871893"/>
                  </a:lnTo>
                  <a:lnTo>
                    <a:pt x="302272" y="871689"/>
                  </a:lnTo>
                  <a:lnTo>
                    <a:pt x="300774" y="872883"/>
                  </a:lnTo>
                  <a:lnTo>
                    <a:pt x="300024" y="873480"/>
                  </a:lnTo>
                  <a:lnTo>
                    <a:pt x="300609" y="874141"/>
                  </a:lnTo>
                  <a:lnTo>
                    <a:pt x="300888" y="874445"/>
                  </a:lnTo>
                  <a:lnTo>
                    <a:pt x="301548" y="873747"/>
                  </a:lnTo>
                  <a:lnTo>
                    <a:pt x="302856" y="872337"/>
                  </a:lnTo>
                  <a:close/>
                </a:path>
                <a:path w="882650" h="908050">
                  <a:moveTo>
                    <a:pt x="316814" y="547700"/>
                  </a:moveTo>
                  <a:lnTo>
                    <a:pt x="316115" y="547192"/>
                  </a:lnTo>
                  <a:lnTo>
                    <a:pt x="314706" y="546201"/>
                  </a:lnTo>
                  <a:lnTo>
                    <a:pt x="314515" y="546468"/>
                  </a:lnTo>
                  <a:lnTo>
                    <a:pt x="314299" y="546722"/>
                  </a:lnTo>
                  <a:lnTo>
                    <a:pt x="314109" y="546976"/>
                  </a:lnTo>
                  <a:lnTo>
                    <a:pt x="315239" y="548068"/>
                  </a:lnTo>
                  <a:lnTo>
                    <a:pt x="315798" y="548601"/>
                  </a:lnTo>
                  <a:lnTo>
                    <a:pt x="316128" y="548297"/>
                  </a:lnTo>
                  <a:lnTo>
                    <a:pt x="316484" y="547992"/>
                  </a:lnTo>
                  <a:lnTo>
                    <a:pt x="316814" y="547700"/>
                  </a:lnTo>
                  <a:close/>
                </a:path>
                <a:path w="882650" h="908050">
                  <a:moveTo>
                    <a:pt x="321614" y="570776"/>
                  </a:moveTo>
                  <a:lnTo>
                    <a:pt x="321602" y="569823"/>
                  </a:lnTo>
                  <a:lnTo>
                    <a:pt x="321576" y="568871"/>
                  </a:lnTo>
                  <a:lnTo>
                    <a:pt x="321564" y="567893"/>
                  </a:lnTo>
                  <a:lnTo>
                    <a:pt x="321157" y="567905"/>
                  </a:lnTo>
                  <a:lnTo>
                    <a:pt x="320763" y="567918"/>
                  </a:lnTo>
                  <a:lnTo>
                    <a:pt x="320357" y="567931"/>
                  </a:lnTo>
                  <a:lnTo>
                    <a:pt x="320484" y="570801"/>
                  </a:lnTo>
                  <a:lnTo>
                    <a:pt x="320865" y="570801"/>
                  </a:lnTo>
                  <a:lnTo>
                    <a:pt x="321614" y="570776"/>
                  </a:lnTo>
                  <a:close/>
                </a:path>
                <a:path w="882650" h="908050">
                  <a:moveTo>
                    <a:pt x="360451" y="778002"/>
                  </a:moveTo>
                  <a:lnTo>
                    <a:pt x="359041" y="777748"/>
                  </a:lnTo>
                  <a:lnTo>
                    <a:pt x="359067" y="779005"/>
                  </a:lnTo>
                  <a:lnTo>
                    <a:pt x="359067" y="781494"/>
                  </a:lnTo>
                  <a:lnTo>
                    <a:pt x="359397" y="781507"/>
                  </a:lnTo>
                  <a:lnTo>
                    <a:pt x="359752" y="781494"/>
                  </a:lnTo>
                  <a:lnTo>
                    <a:pt x="360095" y="781519"/>
                  </a:lnTo>
                  <a:lnTo>
                    <a:pt x="360222" y="780351"/>
                  </a:lnTo>
                  <a:lnTo>
                    <a:pt x="360337" y="779170"/>
                  </a:lnTo>
                  <a:lnTo>
                    <a:pt x="360451" y="778002"/>
                  </a:lnTo>
                  <a:close/>
                </a:path>
                <a:path w="882650" h="908050">
                  <a:moveTo>
                    <a:pt x="372999" y="477304"/>
                  </a:moveTo>
                  <a:lnTo>
                    <a:pt x="372783" y="476478"/>
                  </a:lnTo>
                  <a:lnTo>
                    <a:pt x="372033" y="476402"/>
                  </a:lnTo>
                  <a:lnTo>
                    <a:pt x="371602" y="476237"/>
                  </a:lnTo>
                  <a:lnTo>
                    <a:pt x="371449" y="476885"/>
                  </a:lnTo>
                  <a:lnTo>
                    <a:pt x="371157" y="477494"/>
                  </a:lnTo>
                  <a:lnTo>
                    <a:pt x="371170" y="478116"/>
                  </a:lnTo>
                  <a:lnTo>
                    <a:pt x="371208" y="478561"/>
                  </a:lnTo>
                  <a:lnTo>
                    <a:pt x="371640" y="479018"/>
                  </a:lnTo>
                  <a:lnTo>
                    <a:pt x="371894" y="479463"/>
                  </a:lnTo>
                  <a:lnTo>
                    <a:pt x="372173" y="479171"/>
                  </a:lnTo>
                  <a:lnTo>
                    <a:pt x="372757" y="478599"/>
                  </a:lnTo>
                  <a:lnTo>
                    <a:pt x="372795" y="477964"/>
                  </a:lnTo>
                  <a:lnTo>
                    <a:pt x="372999" y="477304"/>
                  </a:lnTo>
                  <a:close/>
                </a:path>
                <a:path w="882650" h="908050">
                  <a:moveTo>
                    <a:pt x="377837" y="619721"/>
                  </a:moveTo>
                  <a:lnTo>
                    <a:pt x="377609" y="619086"/>
                  </a:lnTo>
                  <a:lnTo>
                    <a:pt x="377494" y="618464"/>
                  </a:lnTo>
                  <a:lnTo>
                    <a:pt x="377202" y="618502"/>
                  </a:lnTo>
                  <a:lnTo>
                    <a:pt x="376910" y="618515"/>
                  </a:lnTo>
                  <a:lnTo>
                    <a:pt x="376618" y="618528"/>
                  </a:lnTo>
                  <a:lnTo>
                    <a:pt x="376618" y="619760"/>
                  </a:lnTo>
                  <a:lnTo>
                    <a:pt x="376580" y="620953"/>
                  </a:lnTo>
                  <a:lnTo>
                    <a:pt x="376580" y="622173"/>
                  </a:lnTo>
                  <a:lnTo>
                    <a:pt x="376821" y="622211"/>
                  </a:lnTo>
                  <a:lnTo>
                    <a:pt x="377075" y="622236"/>
                  </a:lnTo>
                  <a:lnTo>
                    <a:pt x="377329" y="622261"/>
                  </a:lnTo>
                  <a:lnTo>
                    <a:pt x="377494" y="621614"/>
                  </a:lnTo>
                  <a:lnTo>
                    <a:pt x="377774" y="620979"/>
                  </a:lnTo>
                  <a:lnTo>
                    <a:pt x="377837" y="619721"/>
                  </a:lnTo>
                  <a:close/>
                </a:path>
                <a:path w="882650" h="908050">
                  <a:moveTo>
                    <a:pt x="391083" y="341896"/>
                  </a:moveTo>
                  <a:lnTo>
                    <a:pt x="390296" y="341223"/>
                  </a:lnTo>
                  <a:lnTo>
                    <a:pt x="389686" y="341566"/>
                  </a:lnTo>
                  <a:lnTo>
                    <a:pt x="389242" y="342049"/>
                  </a:lnTo>
                  <a:lnTo>
                    <a:pt x="388556" y="342658"/>
                  </a:lnTo>
                  <a:lnTo>
                    <a:pt x="389382" y="343052"/>
                  </a:lnTo>
                  <a:lnTo>
                    <a:pt x="389902" y="343509"/>
                  </a:lnTo>
                  <a:lnTo>
                    <a:pt x="390258" y="343395"/>
                  </a:lnTo>
                  <a:lnTo>
                    <a:pt x="390626" y="343293"/>
                  </a:lnTo>
                  <a:lnTo>
                    <a:pt x="391033" y="342646"/>
                  </a:lnTo>
                  <a:lnTo>
                    <a:pt x="391058" y="342214"/>
                  </a:lnTo>
                  <a:lnTo>
                    <a:pt x="391083" y="341896"/>
                  </a:lnTo>
                  <a:close/>
                </a:path>
                <a:path w="882650" h="908050">
                  <a:moveTo>
                    <a:pt x="396557" y="396024"/>
                  </a:moveTo>
                  <a:lnTo>
                    <a:pt x="396189" y="395566"/>
                  </a:lnTo>
                  <a:lnTo>
                    <a:pt x="395871" y="394830"/>
                  </a:lnTo>
                  <a:lnTo>
                    <a:pt x="395401" y="394677"/>
                  </a:lnTo>
                  <a:lnTo>
                    <a:pt x="394995" y="394550"/>
                  </a:lnTo>
                  <a:lnTo>
                    <a:pt x="394373" y="395097"/>
                  </a:lnTo>
                  <a:lnTo>
                    <a:pt x="393369" y="395566"/>
                  </a:lnTo>
                  <a:lnTo>
                    <a:pt x="394220" y="396341"/>
                  </a:lnTo>
                  <a:lnTo>
                    <a:pt x="394639" y="397027"/>
                  </a:lnTo>
                  <a:lnTo>
                    <a:pt x="395122" y="397065"/>
                  </a:lnTo>
                  <a:lnTo>
                    <a:pt x="395605" y="397065"/>
                  </a:lnTo>
                  <a:lnTo>
                    <a:pt x="396087" y="396392"/>
                  </a:lnTo>
                  <a:lnTo>
                    <a:pt x="396557" y="396024"/>
                  </a:lnTo>
                  <a:close/>
                </a:path>
                <a:path w="882650" h="908050">
                  <a:moveTo>
                    <a:pt x="415810" y="535990"/>
                  </a:moveTo>
                  <a:lnTo>
                    <a:pt x="415632" y="535559"/>
                  </a:lnTo>
                  <a:lnTo>
                    <a:pt x="415353" y="534771"/>
                  </a:lnTo>
                  <a:lnTo>
                    <a:pt x="414464" y="535012"/>
                  </a:lnTo>
                  <a:lnTo>
                    <a:pt x="413677" y="535343"/>
                  </a:lnTo>
                  <a:lnTo>
                    <a:pt x="412877" y="535635"/>
                  </a:lnTo>
                  <a:lnTo>
                    <a:pt x="413004" y="536079"/>
                  </a:lnTo>
                  <a:lnTo>
                    <a:pt x="413156" y="536524"/>
                  </a:lnTo>
                  <a:lnTo>
                    <a:pt x="413283" y="536981"/>
                  </a:lnTo>
                  <a:lnTo>
                    <a:pt x="414134" y="536638"/>
                  </a:lnTo>
                  <a:lnTo>
                    <a:pt x="415810" y="535990"/>
                  </a:lnTo>
                  <a:close/>
                </a:path>
                <a:path w="882650" h="908050">
                  <a:moveTo>
                    <a:pt x="424764" y="492709"/>
                  </a:moveTo>
                  <a:lnTo>
                    <a:pt x="424395" y="492404"/>
                  </a:lnTo>
                  <a:lnTo>
                    <a:pt x="423430" y="491617"/>
                  </a:lnTo>
                  <a:lnTo>
                    <a:pt x="423214" y="492340"/>
                  </a:lnTo>
                  <a:lnTo>
                    <a:pt x="422986" y="492798"/>
                  </a:lnTo>
                  <a:lnTo>
                    <a:pt x="423011" y="493229"/>
                  </a:lnTo>
                  <a:lnTo>
                    <a:pt x="423011" y="493407"/>
                  </a:lnTo>
                  <a:lnTo>
                    <a:pt x="423672" y="493763"/>
                  </a:lnTo>
                  <a:lnTo>
                    <a:pt x="423799" y="493674"/>
                  </a:lnTo>
                  <a:lnTo>
                    <a:pt x="424205" y="493483"/>
                  </a:lnTo>
                  <a:lnTo>
                    <a:pt x="424446" y="493039"/>
                  </a:lnTo>
                  <a:lnTo>
                    <a:pt x="424764" y="492709"/>
                  </a:lnTo>
                  <a:close/>
                </a:path>
                <a:path w="882650" h="908050">
                  <a:moveTo>
                    <a:pt x="428764" y="500570"/>
                  </a:moveTo>
                  <a:lnTo>
                    <a:pt x="427875" y="498106"/>
                  </a:lnTo>
                  <a:lnTo>
                    <a:pt x="427672" y="498182"/>
                  </a:lnTo>
                  <a:lnTo>
                    <a:pt x="427456" y="498233"/>
                  </a:lnTo>
                  <a:lnTo>
                    <a:pt x="427240" y="498297"/>
                  </a:lnTo>
                  <a:lnTo>
                    <a:pt x="427685" y="499973"/>
                  </a:lnTo>
                  <a:lnTo>
                    <a:pt x="427926" y="500799"/>
                  </a:lnTo>
                  <a:lnTo>
                    <a:pt x="428205" y="500722"/>
                  </a:lnTo>
                  <a:lnTo>
                    <a:pt x="428485" y="500634"/>
                  </a:lnTo>
                  <a:lnTo>
                    <a:pt x="428764" y="500570"/>
                  </a:lnTo>
                  <a:close/>
                </a:path>
                <a:path w="882650" h="908050">
                  <a:moveTo>
                    <a:pt x="447294" y="680758"/>
                  </a:moveTo>
                  <a:lnTo>
                    <a:pt x="447192" y="680415"/>
                  </a:lnTo>
                  <a:lnTo>
                    <a:pt x="447103" y="680097"/>
                  </a:lnTo>
                  <a:lnTo>
                    <a:pt x="446443" y="679716"/>
                  </a:lnTo>
                  <a:lnTo>
                    <a:pt x="446112" y="679767"/>
                  </a:lnTo>
                  <a:lnTo>
                    <a:pt x="445668" y="679856"/>
                  </a:lnTo>
                  <a:lnTo>
                    <a:pt x="445312" y="680364"/>
                  </a:lnTo>
                  <a:lnTo>
                    <a:pt x="444614" y="680935"/>
                  </a:lnTo>
                  <a:lnTo>
                    <a:pt x="445884" y="681405"/>
                  </a:lnTo>
                  <a:lnTo>
                    <a:pt x="446455" y="681786"/>
                  </a:lnTo>
                  <a:lnTo>
                    <a:pt x="446709" y="681647"/>
                  </a:lnTo>
                  <a:lnTo>
                    <a:pt x="447014" y="681443"/>
                  </a:lnTo>
                  <a:lnTo>
                    <a:pt x="447294" y="680758"/>
                  </a:lnTo>
                  <a:close/>
                </a:path>
                <a:path w="882650" h="908050">
                  <a:moveTo>
                    <a:pt x="457212" y="735584"/>
                  </a:moveTo>
                  <a:lnTo>
                    <a:pt x="457085" y="734682"/>
                  </a:lnTo>
                  <a:lnTo>
                    <a:pt x="456882" y="733882"/>
                  </a:lnTo>
                  <a:lnTo>
                    <a:pt x="456704" y="733082"/>
                  </a:lnTo>
                  <a:lnTo>
                    <a:pt x="456336" y="733145"/>
                  </a:lnTo>
                  <a:lnTo>
                    <a:pt x="455955" y="733209"/>
                  </a:lnTo>
                  <a:lnTo>
                    <a:pt x="455574" y="733285"/>
                  </a:lnTo>
                  <a:lnTo>
                    <a:pt x="456285" y="735863"/>
                  </a:lnTo>
                  <a:lnTo>
                    <a:pt x="456615" y="735736"/>
                  </a:lnTo>
                  <a:lnTo>
                    <a:pt x="457212" y="735584"/>
                  </a:lnTo>
                  <a:close/>
                </a:path>
                <a:path w="882650" h="908050">
                  <a:moveTo>
                    <a:pt x="458444" y="444779"/>
                  </a:moveTo>
                  <a:lnTo>
                    <a:pt x="457923" y="444601"/>
                  </a:lnTo>
                  <a:lnTo>
                    <a:pt x="457288" y="444144"/>
                  </a:lnTo>
                  <a:lnTo>
                    <a:pt x="456882" y="444284"/>
                  </a:lnTo>
                  <a:lnTo>
                    <a:pt x="456399" y="444487"/>
                  </a:lnTo>
                  <a:lnTo>
                    <a:pt x="456095" y="445173"/>
                  </a:lnTo>
                  <a:lnTo>
                    <a:pt x="455396" y="446036"/>
                  </a:lnTo>
                  <a:lnTo>
                    <a:pt x="456463" y="446278"/>
                  </a:lnTo>
                  <a:lnTo>
                    <a:pt x="457238" y="446684"/>
                  </a:lnTo>
                  <a:lnTo>
                    <a:pt x="458063" y="446163"/>
                  </a:lnTo>
                  <a:lnTo>
                    <a:pt x="458190" y="445350"/>
                  </a:lnTo>
                  <a:lnTo>
                    <a:pt x="458444" y="444779"/>
                  </a:lnTo>
                  <a:close/>
                </a:path>
                <a:path w="882650" h="908050">
                  <a:moveTo>
                    <a:pt x="471131" y="537349"/>
                  </a:moveTo>
                  <a:lnTo>
                    <a:pt x="471004" y="535914"/>
                  </a:lnTo>
                  <a:lnTo>
                    <a:pt x="470090" y="535952"/>
                  </a:lnTo>
                  <a:lnTo>
                    <a:pt x="469188" y="535990"/>
                  </a:lnTo>
                  <a:lnTo>
                    <a:pt x="468249" y="536130"/>
                  </a:lnTo>
                  <a:lnTo>
                    <a:pt x="468325" y="537032"/>
                  </a:lnTo>
                  <a:lnTo>
                    <a:pt x="468350" y="537514"/>
                  </a:lnTo>
                  <a:lnTo>
                    <a:pt x="469265" y="537476"/>
                  </a:lnTo>
                  <a:lnTo>
                    <a:pt x="470204" y="537400"/>
                  </a:lnTo>
                  <a:lnTo>
                    <a:pt x="471131" y="537349"/>
                  </a:lnTo>
                  <a:close/>
                </a:path>
                <a:path w="882650" h="908050">
                  <a:moveTo>
                    <a:pt x="476427" y="753719"/>
                  </a:moveTo>
                  <a:lnTo>
                    <a:pt x="475970" y="753579"/>
                  </a:lnTo>
                  <a:lnTo>
                    <a:pt x="475526" y="753427"/>
                  </a:lnTo>
                  <a:lnTo>
                    <a:pt x="475081" y="753275"/>
                  </a:lnTo>
                  <a:lnTo>
                    <a:pt x="474878" y="754138"/>
                  </a:lnTo>
                  <a:lnTo>
                    <a:pt x="474662" y="754989"/>
                  </a:lnTo>
                  <a:lnTo>
                    <a:pt x="474510" y="755878"/>
                  </a:lnTo>
                  <a:lnTo>
                    <a:pt x="475284" y="756196"/>
                  </a:lnTo>
                  <a:lnTo>
                    <a:pt x="475716" y="755357"/>
                  </a:lnTo>
                  <a:lnTo>
                    <a:pt x="476427" y="753719"/>
                  </a:lnTo>
                  <a:close/>
                </a:path>
                <a:path w="882650" h="908050">
                  <a:moveTo>
                    <a:pt x="492607" y="875969"/>
                  </a:moveTo>
                  <a:lnTo>
                    <a:pt x="492379" y="875144"/>
                  </a:lnTo>
                  <a:lnTo>
                    <a:pt x="491921" y="873467"/>
                  </a:lnTo>
                  <a:lnTo>
                    <a:pt x="491515" y="873607"/>
                  </a:lnTo>
                  <a:lnTo>
                    <a:pt x="491121" y="873747"/>
                  </a:lnTo>
                  <a:lnTo>
                    <a:pt x="490715" y="873887"/>
                  </a:lnTo>
                  <a:lnTo>
                    <a:pt x="491058" y="874699"/>
                  </a:lnTo>
                  <a:lnTo>
                    <a:pt x="491388" y="875512"/>
                  </a:lnTo>
                  <a:lnTo>
                    <a:pt x="491718" y="876312"/>
                  </a:lnTo>
                  <a:lnTo>
                    <a:pt x="492010" y="876198"/>
                  </a:lnTo>
                  <a:lnTo>
                    <a:pt x="492302" y="876071"/>
                  </a:lnTo>
                  <a:lnTo>
                    <a:pt x="492607" y="875969"/>
                  </a:lnTo>
                  <a:close/>
                </a:path>
                <a:path w="882650" h="908050">
                  <a:moveTo>
                    <a:pt x="505345" y="906132"/>
                  </a:moveTo>
                  <a:lnTo>
                    <a:pt x="504939" y="905891"/>
                  </a:lnTo>
                  <a:lnTo>
                    <a:pt x="504405" y="905332"/>
                  </a:lnTo>
                  <a:lnTo>
                    <a:pt x="504139" y="905421"/>
                  </a:lnTo>
                  <a:lnTo>
                    <a:pt x="503580" y="905649"/>
                  </a:lnTo>
                  <a:lnTo>
                    <a:pt x="503161" y="906233"/>
                  </a:lnTo>
                  <a:lnTo>
                    <a:pt x="502539" y="906805"/>
                  </a:lnTo>
                  <a:lnTo>
                    <a:pt x="503148" y="907338"/>
                  </a:lnTo>
                  <a:lnTo>
                    <a:pt x="503516" y="907630"/>
                  </a:lnTo>
                  <a:lnTo>
                    <a:pt x="503872" y="907935"/>
                  </a:lnTo>
                  <a:lnTo>
                    <a:pt x="504367" y="907338"/>
                  </a:lnTo>
                  <a:lnTo>
                    <a:pt x="505345" y="906132"/>
                  </a:lnTo>
                  <a:close/>
                </a:path>
                <a:path w="882650" h="908050">
                  <a:moveTo>
                    <a:pt x="508228" y="654202"/>
                  </a:moveTo>
                  <a:lnTo>
                    <a:pt x="507631" y="653173"/>
                  </a:lnTo>
                  <a:lnTo>
                    <a:pt x="507047" y="652145"/>
                  </a:lnTo>
                  <a:lnTo>
                    <a:pt x="506450" y="651116"/>
                  </a:lnTo>
                  <a:lnTo>
                    <a:pt x="505675" y="651484"/>
                  </a:lnTo>
                  <a:lnTo>
                    <a:pt x="505307" y="651675"/>
                  </a:lnTo>
                  <a:lnTo>
                    <a:pt x="505726" y="652729"/>
                  </a:lnTo>
                  <a:lnTo>
                    <a:pt x="506171" y="653783"/>
                  </a:lnTo>
                  <a:lnTo>
                    <a:pt x="506577" y="654837"/>
                  </a:lnTo>
                  <a:lnTo>
                    <a:pt x="507123" y="654634"/>
                  </a:lnTo>
                  <a:lnTo>
                    <a:pt x="507682" y="654431"/>
                  </a:lnTo>
                  <a:lnTo>
                    <a:pt x="508228" y="654202"/>
                  </a:lnTo>
                  <a:close/>
                </a:path>
                <a:path w="882650" h="908050">
                  <a:moveTo>
                    <a:pt x="528459" y="1320"/>
                  </a:moveTo>
                  <a:lnTo>
                    <a:pt x="528370" y="571"/>
                  </a:lnTo>
                  <a:lnTo>
                    <a:pt x="527735" y="292"/>
                  </a:lnTo>
                  <a:lnTo>
                    <a:pt x="527380" y="0"/>
                  </a:lnTo>
                  <a:lnTo>
                    <a:pt x="527011" y="533"/>
                  </a:lnTo>
                  <a:lnTo>
                    <a:pt x="526656" y="1041"/>
                  </a:lnTo>
                  <a:lnTo>
                    <a:pt x="526135" y="1854"/>
                  </a:lnTo>
                  <a:lnTo>
                    <a:pt x="526948" y="2044"/>
                  </a:lnTo>
                  <a:lnTo>
                    <a:pt x="527558" y="2387"/>
                  </a:lnTo>
                  <a:lnTo>
                    <a:pt x="527773" y="2209"/>
                  </a:lnTo>
                  <a:lnTo>
                    <a:pt x="528142" y="1968"/>
                  </a:lnTo>
                  <a:lnTo>
                    <a:pt x="528459" y="1320"/>
                  </a:lnTo>
                  <a:close/>
                </a:path>
                <a:path w="882650" h="908050">
                  <a:moveTo>
                    <a:pt x="534758" y="494665"/>
                  </a:moveTo>
                  <a:lnTo>
                    <a:pt x="534530" y="493801"/>
                  </a:lnTo>
                  <a:lnTo>
                    <a:pt x="534289" y="492937"/>
                  </a:lnTo>
                  <a:lnTo>
                    <a:pt x="534073" y="492074"/>
                  </a:lnTo>
                  <a:lnTo>
                    <a:pt x="533628" y="492213"/>
                  </a:lnTo>
                  <a:lnTo>
                    <a:pt x="532777" y="492544"/>
                  </a:lnTo>
                  <a:lnTo>
                    <a:pt x="533082" y="493344"/>
                  </a:lnTo>
                  <a:lnTo>
                    <a:pt x="533400" y="494131"/>
                  </a:lnTo>
                  <a:lnTo>
                    <a:pt x="533717" y="494944"/>
                  </a:lnTo>
                  <a:lnTo>
                    <a:pt x="534073" y="494842"/>
                  </a:lnTo>
                  <a:lnTo>
                    <a:pt x="534416" y="494766"/>
                  </a:lnTo>
                  <a:lnTo>
                    <a:pt x="534758" y="494665"/>
                  </a:lnTo>
                  <a:close/>
                </a:path>
                <a:path w="882650" h="908050">
                  <a:moveTo>
                    <a:pt x="536181" y="232740"/>
                  </a:moveTo>
                  <a:lnTo>
                    <a:pt x="535609" y="232194"/>
                  </a:lnTo>
                  <a:lnTo>
                    <a:pt x="535051" y="231775"/>
                  </a:lnTo>
                  <a:lnTo>
                    <a:pt x="534504" y="231317"/>
                  </a:lnTo>
                  <a:lnTo>
                    <a:pt x="534136" y="231851"/>
                  </a:lnTo>
                  <a:lnTo>
                    <a:pt x="533781" y="232384"/>
                  </a:lnTo>
                  <a:lnTo>
                    <a:pt x="533412" y="232918"/>
                  </a:lnTo>
                  <a:lnTo>
                    <a:pt x="534187" y="233083"/>
                  </a:lnTo>
                  <a:lnTo>
                    <a:pt x="534936" y="233324"/>
                  </a:lnTo>
                  <a:lnTo>
                    <a:pt x="535711" y="233438"/>
                  </a:lnTo>
                  <a:lnTo>
                    <a:pt x="536181" y="232740"/>
                  </a:lnTo>
                  <a:close/>
                </a:path>
                <a:path w="882650" h="908050">
                  <a:moveTo>
                    <a:pt x="544118" y="193357"/>
                  </a:moveTo>
                  <a:lnTo>
                    <a:pt x="542632" y="191579"/>
                  </a:lnTo>
                  <a:lnTo>
                    <a:pt x="541896" y="190665"/>
                  </a:lnTo>
                  <a:lnTo>
                    <a:pt x="541616" y="190906"/>
                  </a:lnTo>
                  <a:lnTo>
                    <a:pt x="541083" y="191350"/>
                  </a:lnTo>
                  <a:lnTo>
                    <a:pt x="543204" y="194081"/>
                  </a:lnTo>
                  <a:lnTo>
                    <a:pt x="543521" y="193840"/>
                  </a:lnTo>
                  <a:lnTo>
                    <a:pt x="544118" y="193357"/>
                  </a:lnTo>
                  <a:close/>
                </a:path>
                <a:path w="882650" h="908050">
                  <a:moveTo>
                    <a:pt x="544245" y="826363"/>
                  </a:moveTo>
                  <a:lnTo>
                    <a:pt x="544118" y="825169"/>
                  </a:lnTo>
                  <a:lnTo>
                    <a:pt x="543991" y="824217"/>
                  </a:lnTo>
                  <a:lnTo>
                    <a:pt x="543877" y="823290"/>
                  </a:lnTo>
                  <a:lnTo>
                    <a:pt x="542391" y="824471"/>
                  </a:lnTo>
                  <a:lnTo>
                    <a:pt x="541235" y="825614"/>
                  </a:lnTo>
                  <a:lnTo>
                    <a:pt x="544245" y="826363"/>
                  </a:lnTo>
                  <a:close/>
                </a:path>
                <a:path w="882650" h="908050">
                  <a:moveTo>
                    <a:pt x="551002" y="412229"/>
                  </a:moveTo>
                  <a:lnTo>
                    <a:pt x="550760" y="411543"/>
                  </a:lnTo>
                  <a:lnTo>
                    <a:pt x="550519" y="410819"/>
                  </a:lnTo>
                  <a:lnTo>
                    <a:pt x="550151" y="410070"/>
                  </a:lnTo>
                  <a:lnTo>
                    <a:pt x="549605" y="410248"/>
                  </a:lnTo>
                  <a:lnTo>
                    <a:pt x="549300" y="410286"/>
                  </a:lnTo>
                  <a:lnTo>
                    <a:pt x="549452" y="411086"/>
                  </a:lnTo>
                  <a:lnTo>
                    <a:pt x="549605" y="411861"/>
                  </a:lnTo>
                  <a:lnTo>
                    <a:pt x="549744" y="412635"/>
                  </a:lnTo>
                  <a:lnTo>
                    <a:pt x="550164" y="412521"/>
                  </a:lnTo>
                  <a:lnTo>
                    <a:pt x="550583" y="412369"/>
                  </a:lnTo>
                  <a:lnTo>
                    <a:pt x="551002" y="412229"/>
                  </a:lnTo>
                  <a:close/>
                </a:path>
                <a:path w="882650" h="908050">
                  <a:moveTo>
                    <a:pt x="557479" y="789127"/>
                  </a:moveTo>
                  <a:lnTo>
                    <a:pt x="556653" y="788517"/>
                  </a:lnTo>
                  <a:lnTo>
                    <a:pt x="556285" y="788225"/>
                  </a:lnTo>
                  <a:lnTo>
                    <a:pt x="555891" y="787933"/>
                  </a:lnTo>
                  <a:lnTo>
                    <a:pt x="555637" y="788289"/>
                  </a:lnTo>
                  <a:lnTo>
                    <a:pt x="555078" y="788809"/>
                  </a:lnTo>
                  <a:lnTo>
                    <a:pt x="555155" y="788949"/>
                  </a:lnTo>
                  <a:lnTo>
                    <a:pt x="555447" y="789432"/>
                  </a:lnTo>
                  <a:lnTo>
                    <a:pt x="555917" y="789901"/>
                  </a:lnTo>
                  <a:lnTo>
                    <a:pt x="556399" y="790079"/>
                  </a:lnTo>
                  <a:lnTo>
                    <a:pt x="556615" y="790155"/>
                  </a:lnTo>
                  <a:lnTo>
                    <a:pt x="557098" y="789482"/>
                  </a:lnTo>
                  <a:lnTo>
                    <a:pt x="557479" y="789127"/>
                  </a:lnTo>
                  <a:close/>
                </a:path>
                <a:path w="882650" h="908050">
                  <a:moveTo>
                    <a:pt x="597547" y="286816"/>
                  </a:moveTo>
                  <a:lnTo>
                    <a:pt x="597357" y="286600"/>
                  </a:lnTo>
                  <a:lnTo>
                    <a:pt x="596976" y="286194"/>
                  </a:lnTo>
                  <a:lnTo>
                    <a:pt x="596201" y="286766"/>
                  </a:lnTo>
                  <a:lnTo>
                    <a:pt x="593864" y="288531"/>
                  </a:lnTo>
                  <a:lnTo>
                    <a:pt x="595464" y="288353"/>
                  </a:lnTo>
                  <a:lnTo>
                    <a:pt x="596074" y="288455"/>
                  </a:lnTo>
                  <a:lnTo>
                    <a:pt x="596912" y="287883"/>
                  </a:lnTo>
                  <a:lnTo>
                    <a:pt x="597204" y="287299"/>
                  </a:lnTo>
                  <a:lnTo>
                    <a:pt x="597547" y="286816"/>
                  </a:lnTo>
                  <a:close/>
                </a:path>
                <a:path w="882650" h="908050">
                  <a:moveTo>
                    <a:pt x="613143" y="732231"/>
                  </a:moveTo>
                  <a:lnTo>
                    <a:pt x="612241" y="731977"/>
                  </a:lnTo>
                  <a:lnTo>
                    <a:pt x="610450" y="731494"/>
                  </a:lnTo>
                  <a:lnTo>
                    <a:pt x="610285" y="732345"/>
                  </a:lnTo>
                  <a:lnTo>
                    <a:pt x="610184" y="732751"/>
                  </a:lnTo>
                  <a:lnTo>
                    <a:pt x="611136" y="732853"/>
                  </a:lnTo>
                  <a:lnTo>
                    <a:pt x="612051" y="732967"/>
                  </a:lnTo>
                  <a:lnTo>
                    <a:pt x="612990" y="733056"/>
                  </a:lnTo>
                  <a:lnTo>
                    <a:pt x="613041" y="732777"/>
                  </a:lnTo>
                  <a:lnTo>
                    <a:pt x="613143" y="732231"/>
                  </a:lnTo>
                  <a:close/>
                </a:path>
                <a:path w="882650" h="908050">
                  <a:moveTo>
                    <a:pt x="615162" y="609790"/>
                  </a:moveTo>
                  <a:lnTo>
                    <a:pt x="613244" y="610895"/>
                  </a:lnTo>
                  <a:lnTo>
                    <a:pt x="613930" y="613295"/>
                  </a:lnTo>
                  <a:lnTo>
                    <a:pt x="614387" y="611962"/>
                  </a:lnTo>
                  <a:lnTo>
                    <a:pt x="614718" y="611060"/>
                  </a:lnTo>
                  <a:lnTo>
                    <a:pt x="615162" y="609790"/>
                  </a:lnTo>
                  <a:close/>
                </a:path>
                <a:path w="882650" h="908050">
                  <a:moveTo>
                    <a:pt x="615696" y="427507"/>
                  </a:moveTo>
                  <a:lnTo>
                    <a:pt x="614680" y="426923"/>
                  </a:lnTo>
                  <a:lnTo>
                    <a:pt x="614146" y="427405"/>
                  </a:lnTo>
                  <a:lnTo>
                    <a:pt x="613854" y="427990"/>
                  </a:lnTo>
                  <a:lnTo>
                    <a:pt x="613384" y="428688"/>
                  </a:lnTo>
                  <a:lnTo>
                    <a:pt x="614108" y="429006"/>
                  </a:lnTo>
                  <a:lnTo>
                    <a:pt x="614794" y="429387"/>
                  </a:lnTo>
                  <a:lnTo>
                    <a:pt x="615264" y="428840"/>
                  </a:lnTo>
                  <a:lnTo>
                    <a:pt x="615581" y="428269"/>
                  </a:lnTo>
                  <a:lnTo>
                    <a:pt x="615657" y="427697"/>
                  </a:lnTo>
                  <a:lnTo>
                    <a:pt x="615696" y="427507"/>
                  </a:lnTo>
                  <a:close/>
                </a:path>
                <a:path w="882650" h="908050">
                  <a:moveTo>
                    <a:pt x="623455" y="308940"/>
                  </a:moveTo>
                  <a:lnTo>
                    <a:pt x="623011" y="308114"/>
                  </a:lnTo>
                  <a:lnTo>
                    <a:pt x="622566" y="307301"/>
                  </a:lnTo>
                  <a:lnTo>
                    <a:pt x="622122" y="306489"/>
                  </a:lnTo>
                  <a:lnTo>
                    <a:pt x="621538" y="306819"/>
                  </a:lnTo>
                  <a:lnTo>
                    <a:pt x="621220" y="306971"/>
                  </a:lnTo>
                  <a:lnTo>
                    <a:pt x="621703" y="307771"/>
                  </a:lnTo>
                  <a:lnTo>
                    <a:pt x="622185" y="308584"/>
                  </a:lnTo>
                  <a:lnTo>
                    <a:pt x="622642" y="309397"/>
                  </a:lnTo>
                  <a:lnTo>
                    <a:pt x="622922" y="309232"/>
                  </a:lnTo>
                  <a:lnTo>
                    <a:pt x="623176" y="309079"/>
                  </a:lnTo>
                  <a:lnTo>
                    <a:pt x="623455" y="308940"/>
                  </a:lnTo>
                  <a:close/>
                </a:path>
                <a:path w="882650" h="908050">
                  <a:moveTo>
                    <a:pt x="628535" y="310413"/>
                  </a:moveTo>
                  <a:lnTo>
                    <a:pt x="627888" y="309956"/>
                  </a:lnTo>
                  <a:lnTo>
                    <a:pt x="626579" y="308483"/>
                  </a:lnTo>
                  <a:lnTo>
                    <a:pt x="626579" y="309740"/>
                  </a:lnTo>
                  <a:lnTo>
                    <a:pt x="626491" y="310299"/>
                  </a:lnTo>
                  <a:lnTo>
                    <a:pt x="626745" y="311251"/>
                  </a:lnTo>
                  <a:lnTo>
                    <a:pt x="627113" y="311632"/>
                  </a:lnTo>
                  <a:lnTo>
                    <a:pt x="627367" y="312026"/>
                  </a:lnTo>
                  <a:lnTo>
                    <a:pt x="627761" y="311581"/>
                  </a:lnTo>
                  <a:lnTo>
                    <a:pt x="628269" y="311175"/>
                  </a:lnTo>
                  <a:lnTo>
                    <a:pt x="628535" y="310413"/>
                  </a:lnTo>
                  <a:close/>
                </a:path>
                <a:path w="882650" h="908050">
                  <a:moveTo>
                    <a:pt x="637209" y="438607"/>
                  </a:moveTo>
                  <a:lnTo>
                    <a:pt x="636981" y="438378"/>
                  </a:lnTo>
                  <a:lnTo>
                    <a:pt x="636765" y="438124"/>
                  </a:lnTo>
                  <a:lnTo>
                    <a:pt x="636549" y="437896"/>
                  </a:lnTo>
                  <a:lnTo>
                    <a:pt x="635952" y="438454"/>
                  </a:lnTo>
                  <a:lnTo>
                    <a:pt x="635368" y="439013"/>
                  </a:lnTo>
                  <a:lnTo>
                    <a:pt x="634771" y="439559"/>
                  </a:lnTo>
                  <a:lnTo>
                    <a:pt x="635177" y="439978"/>
                  </a:lnTo>
                  <a:lnTo>
                    <a:pt x="635368" y="440194"/>
                  </a:lnTo>
                  <a:lnTo>
                    <a:pt x="636600" y="439115"/>
                  </a:lnTo>
                  <a:lnTo>
                    <a:pt x="637209" y="438607"/>
                  </a:lnTo>
                  <a:close/>
                </a:path>
                <a:path w="882650" h="908050">
                  <a:moveTo>
                    <a:pt x="677900" y="660768"/>
                  </a:moveTo>
                  <a:lnTo>
                    <a:pt x="677672" y="660527"/>
                  </a:lnTo>
                  <a:lnTo>
                    <a:pt x="677456" y="660298"/>
                  </a:lnTo>
                  <a:lnTo>
                    <a:pt x="677227" y="660057"/>
                  </a:lnTo>
                  <a:lnTo>
                    <a:pt x="676503" y="660628"/>
                  </a:lnTo>
                  <a:lnTo>
                    <a:pt x="675779" y="661225"/>
                  </a:lnTo>
                  <a:lnTo>
                    <a:pt x="675055" y="661797"/>
                  </a:lnTo>
                  <a:lnTo>
                    <a:pt x="675373" y="662139"/>
                  </a:lnTo>
                  <a:lnTo>
                    <a:pt x="676008" y="662813"/>
                  </a:lnTo>
                  <a:lnTo>
                    <a:pt x="676643" y="662139"/>
                  </a:lnTo>
                  <a:lnTo>
                    <a:pt x="677278" y="661441"/>
                  </a:lnTo>
                  <a:lnTo>
                    <a:pt x="677900" y="660768"/>
                  </a:lnTo>
                  <a:close/>
                </a:path>
                <a:path w="882650" h="908050">
                  <a:moveTo>
                    <a:pt x="686193" y="701433"/>
                  </a:moveTo>
                  <a:lnTo>
                    <a:pt x="685825" y="701357"/>
                  </a:lnTo>
                  <a:lnTo>
                    <a:pt x="685114" y="701255"/>
                  </a:lnTo>
                  <a:lnTo>
                    <a:pt x="684936" y="702208"/>
                  </a:lnTo>
                  <a:lnTo>
                    <a:pt x="684733" y="703160"/>
                  </a:lnTo>
                  <a:lnTo>
                    <a:pt x="684555" y="704138"/>
                  </a:lnTo>
                  <a:lnTo>
                    <a:pt x="685711" y="704329"/>
                  </a:lnTo>
                  <a:lnTo>
                    <a:pt x="685876" y="703364"/>
                  </a:lnTo>
                  <a:lnTo>
                    <a:pt x="686028" y="702386"/>
                  </a:lnTo>
                  <a:lnTo>
                    <a:pt x="686193" y="701433"/>
                  </a:lnTo>
                  <a:close/>
                </a:path>
                <a:path w="882650" h="908050">
                  <a:moveTo>
                    <a:pt x="686358" y="808685"/>
                  </a:moveTo>
                  <a:lnTo>
                    <a:pt x="686231" y="808202"/>
                  </a:lnTo>
                  <a:lnTo>
                    <a:pt x="686079" y="807707"/>
                  </a:lnTo>
                  <a:lnTo>
                    <a:pt x="685977" y="807224"/>
                  </a:lnTo>
                  <a:lnTo>
                    <a:pt x="685126" y="807542"/>
                  </a:lnTo>
                  <a:lnTo>
                    <a:pt x="684288" y="807821"/>
                  </a:lnTo>
                  <a:lnTo>
                    <a:pt x="683463" y="808189"/>
                  </a:lnTo>
                  <a:lnTo>
                    <a:pt x="683653" y="809053"/>
                  </a:lnTo>
                  <a:lnTo>
                    <a:pt x="684593" y="808964"/>
                  </a:lnTo>
                  <a:lnTo>
                    <a:pt x="685469" y="808824"/>
                  </a:lnTo>
                  <a:lnTo>
                    <a:pt x="686358" y="808685"/>
                  </a:lnTo>
                  <a:close/>
                </a:path>
                <a:path w="882650" h="908050">
                  <a:moveTo>
                    <a:pt x="696772" y="801522"/>
                  </a:moveTo>
                  <a:lnTo>
                    <a:pt x="696620" y="801357"/>
                  </a:lnTo>
                  <a:lnTo>
                    <a:pt x="696214" y="800862"/>
                  </a:lnTo>
                  <a:lnTo>
                    <a:pt x="695617" y="800569"/>
                  </a:lnTo>
                  <a:lnTo>
                    <a:pt x="695096" y="800176"/>
                  </a:lnTo>
                  <a:lnTo>
                    <a:pt x="694905" y="800582"/>
                  </a:lnTo>
                  <a:lnTo>
                    <a:pt x="694448" y="801116"/>
                  </a:lnTo>
                  <a:lnTo>
                    <a:pt x="694563" y="801357"/>
                  </a:lnTo>
                  <a:lnTo>
                    <a:pt x="694842" y="801878"/>
                  </a:lnTo>
                  <a:lnTo>
                    <a:pt x="695401" y="802246"/>
                  </a:lnTo>
                  <a:lnTo>
                    <a:pt x="696112" y="802944"/>
                  </a:lnTo>
                  <a:lnTo>
                    <a:pt x="696404" y="802119"/>
                  </a:lnTo>
                  <a:lnTo>
                    <a:pt x="696772" y="801522"/>
                  </a:lnTo>
                  <a:close/>
                </a:path>
                <a:path w="882650" h="908050">
                  <a:moveTo>
                    <a:pt x="714679" y="698792"/>
                  </a:moveTo>
                  <a:lnTo>
                    <a:pt x="714667" y="698550"/>
                  </a:lnTo>
                  <a:lnTo>
                    <a:pt x="713905" y="698347"/>
                  </a:lnTo>
                  <a:lnTo>
                    <a:pt x="713117" y="697941"/>
                  </a:lnTo>
                  <a:lnTo>
                    <a:pt x="713003" y="698817"/>
                  </a:lnTo>
                  <a:lnTo>
                    <a:pt x="712762" y="699465"/>
                  </a:lnTo>
                  <a:lnTo>
                    <a:pt x="712889" y="700011"/>
                  </a:lnTo>
                  <a:lnTo>
                    <a:pt x="712990" y="700278"/>
                  </a:lnTo>
                  <a:lnTo>
                    <a:pt x="713727" y="700366"/>
                  </a:lnTo>
                  <a:lnTo>
                    <a:pt x="714184" y="700557"/>
                  </a:lnTo>
                  <a:lnTo>
                    <a:pt x="714362" y="699973"/>
                  </a:lnTo>
                  <a:lnTo>
                    <a:pt x="714679" y="699376"/>
                  </a:lnTo>
                  <a:lnTo>
                    <a:pt x="714679" y="698792"/>
                  </a:lnTo>
                  <a:close/>
                </a:path>
                <a:path w="882650" h="908050">
                  <a:moveTo>
                    <a:pt x="715276" y="303047"/>
                  </a:moveTo>
                  <a:lnTo>
                    <a:pt x="714540" y="302856"/>
                  </a:lnTo>
                  <a:lnTo>
                    <a:pt x="714006" y="302552"/>
                  </a:lnTo>
                  <a:lnTo>
                    <a:pt x="713752" y="303199"/>
                  </a:lnTo>
                  <a:lnTo>
                    <a:pt x="713562" y="303644"/>
                  </a:lnTo>
                  <a:lnTo>
                    <a:pt x="713384" y="304101"/>
                  </a:lnTo>
                  <a:lnTo>
                    <a:pt x="713816" y="304241"/>
                  </a:lnTo>
                  <a:lnTo>
                    <a:pt x="714400" y="304647"/>
                  </a:lnTo>
                  <a:lnTo>
                    <a:pt x="714984" y="304304"/>
                  </a:lnTo>
                  <a:lnTo>
                    <a:pt x="715251" y="303695"/>
                  </a:lnTo>
                  <a:lnTo>
                    <a:pt x="715264" y="303237"/>
                  </a:lnTo>
                  <a:lnTo>
                    <a:pt x="715276" y="303047"/>
                  </a:lnTo>
                  <a:close/>
                </a:path>
                <a:path w="882650" h="908050">
                  <a:moveTo>
                    <a:pt x="719315" y="786828"/>
                  </a:moveTo>
                  <a:lnTo>
                    <a:pt x="719112" y="786625"/>
                  </a:lnTo>
                  <a:lnTo>
                    <a:pt x="718616" y="786104"/>
                  </a:lnTo>
                  <a:lnTo>
                    <a:pt x="717791" y="785939"/>
                  </a:lnTo>
                  <a:lnTo>
                    <a:pt x="717105" y="785647"/>
                  </a:lnTo>
                  <a:lnTo>
                    <a:pt x="716940" y="786231"/>
                  </a:lnTo>
                  <a:lnTo>
                    <a:pt x="716546" y="786930"/>
                  </a:lnTo>
                  <a:lnTo>
                    <a:pt x="716724" y="787438"/>
                  </a:lnTo>
                  <a:lnTo>
                    <a:pt x="716864" y="787895"/>
                  </a:lnTo>
                  <a:lnTo>
                    <a:pt x="717626" y="788149"/>
                  </a:lnTo>
                  <a:lnTo>
                    <a:pt x="718489" y="788797"/>
                  </a:lnTo>
                  <a:lnTo>
                    <a:pt x="718807" y="787742"/>
                  </a:lnTo>
                  <a:lnTo>
                    <a:pt x="719315" y="786828"/>
                  </a:lnTo>
                  <a:close/>
                </a:path>
                <a:path w="882650" h="908050">
                  <a:moveTo>
                    <a:pt x="755307" y="819670"/>
                  </a:moveTo>
                  <a:lnTo>
                    <a:pt x="754646" y="819327"/>
                  </a:lnTo>
                  <a:lnTo>
                    <a:pt x="754011" y="818921"/>
                  </a:lnTo>
                  <a:lnTo>
                    <a:pt x="753300" y="818743"/>
                  </a:lnTo>
                  <a:lnTo>
                    <a:pt x="753160" y="818730"/>
                  </a:lnTo>
                  <a:lnTo>
                    <a:pt x="752792" y="819543"/>
                  </a:lnTo>
                  <a:lnTo>
                    <a:pt x="752386" y="820204"/>
                  </a:lnTo>
                  <a:lnTo>
                    <a:pt x="753211" y="820432"/>
                  </a:lnTo>
                  <a:lnTo>
                    <a:pt x="753859" y="820750"/>
                  </a:lnTo>
                  <a:lnTo>
                    <a:pt x="754481" y="820737"/>
                  </a:lnTo>
                  <a:lnTo>
                    <a:pt x="754761" y="820724"/>
                  </a:lnTo>
                  <a:lnTo>
                    <a:pt x="755040" y="820039"/>
                  </a:lnTo>
                  <a:lnTo>
                    <a:pt x="755307" y="819670"/>
                  </a:lnTo>
                  <a:close/>
                </a:path>
                <a:path w="882650" h="908050">
                  <a:moveTo>
                    <a:pt x="777722" y="168567"/>
                  </a:moveTo>
                  <a:lnTo>
                    <a:pt x="777481" y="167868"/>
                  </a:lnTo>
                  <a:lnTo>
                    <a:pt x="777252" y="167170"/>
                  </a:lnTo>
                  <a:lnTo>
                    <a:pt x="777036" y="166484"/>
                  </a:lnTo>
                  <a:lnTo>
                    <a:pt x="776668" y="166611"/>
                  </a:lnTo>
                  <a:lnTo>
                    <a:pt x="775931" y="166890"/>
                  </a:lnTo>
                  <a:lnTo>
                    <a:pt x="777049" y="168884"/>
                  </a:lnTo>
                  <a:lnTo>
                    <a:pt x="777278" y="168770"/>
                  </a:lnTo>
                  <a:lnTo>
                    <a:pt x="777494" y="168681"/>
                  </a:lnTo>
                  <a:lnTo>
                    <a:pt x="777722" y="168567"/>
                  </a:lnTo>
                  <a:close/>
                </a:path>
                <a:path w="882650" h="908050">
                  <a:moveTo>
                    <a:pt x="835660" y="474141"/>
                  </a:moveTo>
                  <a:lnTo>
                    <a:pt x="834859" y="472554"/>
                  </a:lnTo>
                  <a:lnTo>
                    <a:pt x="834478" y="471754"/>
                  </a:lnTo>
                  <a:lnTo>
                    <a:pt x="834186" y="471906"/>
                  </a:lnTo>
                  <a:lnTo>
                    <a:pt x="833589" y="472224"/>
                  </a:lnTo>
                  <a:lnTo>
                    <a:pt x="834478" y="473786"/>
                  </a:lnTo>
                  <a:lnTo>
                    <a:pt x="834898" y="474560"/>
                  </a:lnTo>
                  <a:lnTo>
                    <a:pt x="835660" y="474141"/>
                  </a:lnTo>
                  <a:close/>
                </a:path>
                <a:path w="882650" h="908050">
                  <a:moveTo>
                    <a:pt x="836231" y="663460"/>
                  </a:moveTo>
                  <a:lnTo>
                    <a:pt x="835444" y="662025"/>
                  </a:lnTo>
                  <a:lnTo>
                    <a:pt x="836155" y="663422"/>
                  </a:lnTo>
                  <a:close/>
                </a:path>
                <a:path w="882650" h="908050">
                  <a:moveTo>
                    <a:pt x="837984" y="659942"/>
                  </a:moveTo>
                  <a:lnTo>
                    <a:pt x="835126" y="658774"/>
                  </a:lnTo>
                  <a:lnTo>
                    <a:pt x="833856" y="660742"/>
                  </a:lnTo>
                  <a:lnTo>
                    <a:pt x="835367" y="661962"/>
                  </a:lnTo>
                  <a:lnTo>
                    <a:pt x="837984" y="659942"/>
                  </a:lnTo>
                  <a:close/>
                </a:path>
                <a:path w="882650" h="908050">
                  <a:moveTo>
                    <a:pt x="864666" y="410083"/>
                  </a:moveTo>
                  <a:lnTo>
                    <a:pt x="864171" y="409117"/>
                  </a:lnTo>
                  <a:lnTo>
                    <a:pt x="863688" y="408127"/>
                  </a:lnTo>
                  <a:lnTo>
                    <a:pt x="863206" y="407149"/>
                  </a:lnTo>
                  <a:lnTo>
                    <a:pt x="862901" y="407301"/>
                  </a:lnTo>
                  <a:lnTo>
                    <a:pt x="862545" y="407454"/>
                  </a:lnTo>
                  <a:lnTo>
                    <a:pt x="862228" y="407606"/>
                  </a:lnTo>
                  <a:lnTo>
                    <a:pt x="862939" y="409549"/>
                  </a:lnTo>
                  <a:lnTo>
                    <a:pt x="863269" y="410502"/>
                  </a:lnTo>
                  <a:lnTo>
                    <a:pt x="863739" y="410362"/>
                  </a:lnTo>
                  <a:lnTo>
                    <a:pt x="864209" y="410210"/>
                  </a:lnTo>
                  <a:lnTo>
                    <a:pt x="864666" y="410083"/>
                  </a:lnTo>
                  <a:close/>
                </a:path>
                <a:path w="882650" h="908050">
                  <a:moveTo>
                    <a:pt x="882319" y="592201"/>
                  </a:moveTo>
                  <a:lnTo>
                    <a:pt x="880986" y="591502"/>
                  </a:lnTo>
                  <a:lnTo>
                    <a:pt x="880351" y="591146"/>
                  </a:lnTo>
                  <a:lnTo>
                    <a:pt x="880237" y="591553"/>
                  </a:lnTo>
                  <a:lnTo>
                    <a:pt x="880084" y="591959"/>
                  </a:lnTo>
                  <a:lnTo>
                    <a:pt x="879957" y="592391"/>
                  </a:lnTo>
                  <a:lnTo>
                    <a:pt x="880643" y="592569"/>
                  </a:lnTo>
                  <a:lnTo>
                    <a:pt x="881316" y="592797"/>
                  </a:lnTo>
                  <a:lnTo>
                    <a:pt x="881989" y="593013"/>
                  </a:lnTo>
                  <a:lnTo>
                    <a:pt x="882091" y="592747"/>
                  </a:lnTo>
                  <a:lnTo>
                    <a:pt x="882319" y="59220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20">
              <a:extLst>
                <a:ext uri="{FF2B5EF4-FFF2-40B4-BE49-F238E27FC236}">
                  <a16:creationId xmlns:a16="http://schemas.microsoft.com/office/drawing/2014/main" id="{9578857F-9ECF-253E-F68D-035C3DF64C1A}"/>
                </a:ext>
              </a:extLst>
            </p:cNvPr>
            <p:cNvSpPr/>
            <p:nvPr/>
          </p:nvSpPr>
          <p:spPr>
            <a:xfrm>
              <a:off x="3940362" y="2118479"/>
              <a:ext cx="1002739" cy="734689"/>
            </a:xfrm>
            <a:custGeom>
              <a:avLst/>
              <a:gdLst/>
              <a:ahLst/>
              <a:cxnLst/>
              <a:rect l="l" t="t" r="r" b="b"/>
              <a:pathLst>
                <a:path w="1289050" h="1074420">
                  <a:moveTo>
                    <a:pt x="2209" y="604227"/>
                  </a:moveTo>
                  <a:lnTo>
                    <a:pt x="1727" y="604100"/>
                  </a:lnTo>
                  <a:lnTo>
                    <a:pt x="1257" y="603973"/>
                  </a:lnTo>
                  <a:lnTo>
                    <a:pt x="647" y="603770"/>
                  </a:lnTo>
                  <a:lnTo>
                    <a:pt x="419" y="604278"/>
                  </a:lnTo>
                  <a:lnTo>
                    <a:pt x="0" y="604799"/>
                  </a:lnTo>
                  <a:lnTo>
                    <a:pt x="241" y="605409"/>
                  </a:lnTo>
                  <a:lnTo>
                    <a:pt x="1104" y="605815"/>
                  </a:lnTo>
                  <a:lnTo>
                    <a:pt x="1231" y="605713"/>
                  </a:lnTo>
                  <a:lnTo>
                    <a:pt x="1651" y="605320"/>
                  </a:lnTo>
                  <a:lnTo>
                    <a:pt x="1905" y="604761"/>
                  </a:lnTo>
                  <a:lnTo>
                    <a:pt x="2209" y="604227"/>
                  </a:lnTo>
                  <a:close/>
                </a:path>
                <a:path w="1289050" h="1074420">
                  <a:moveTo>
                    <a:pt x="118973" y="953147"/>
                  </a:moveTo>
                  <a:lnTo>
                    <a:pt x="118262" y="952677"/>
                  </a:lnTo>
                  <a:lnTo>
                    <a:pt x="117551" y="952461"/>
                  </a:lnTo>
                  <a:lnTo>
                    <a:pt x="116890" y="952182"/>
                  </a:lnTo>
                  <a:lnTo>
                    <a:pt x="116801" y="952627"/>
                  </a:lnTo>
                  <a:lnTo>
                    <a:pt x="116471" y="953198"/>
                  </a:lnTo>
                  <a:lnTo>
                    <a:pt x="116649" y="953439"/>
                  </a:lnTo>
                  <a:lnTo>
                    <a:pt x="117005" y="953935"/>
                  </a:lnTo>
                  <a:lnTo>
                    <a:pt x="117602" y="954252"/>
                  </a:lnTo>
                  <a:lnTo>
                    <a:pt x="118275" y="954747"/>
                  </a:lnTo>
                  <a:lnTo>
                    <a:pt x="118567" y="953960"/>
                  </a:lnTo>
                  <a:lnTo>
                    <a:pt x="118973" y="953147"/>
                  </a:lnTo>
                  <a:close/>
                </a:path>
                <a:path w="1289050" h="1074420">
                  <a:moveTo>
                    <a:pt x="121615" y="948982"/>
                  </a:moveTo>
                  <a:lnTo>
                    <a:pt x="120954" y="948626"/>
                  </a:lnTo>
                  <a:lnTo>
                    <a:pt x="120307" y="948258"/>
                  </a:lnTo>
                  <a:lnTo>
                    <a:pt x="119595" y="948004"/>
                  </a:lnTo>
                  <a:lnTo>
                    <a:pt x="119189" y="948753"/>
                  </a:lnTo>
                  <a:lnTo>
                    <a:pt x="118821" y="949426"/>
                  </a:lnTo>
                  <a:lnTo>
                    <a:pt x="119659" y="949667"/>
                  </a:lnTo>
                  <a:lnTo>
                    <a:pt x="120256" y="949934"/>
                  </a:lnTo>
                  <a:lnTo>
                    <a:pt x="120865" y="949934"/>
                  </a:lnTo>
                  <a:lnTo>
                    <a:pt x="121119" y="949921"/>
                  </a:lnTo>
                  <a:lnTo>
                    <a:pt x="121361" y="949312"/>
                  </a:lnTo>
                  <a:lnTo>
                    <a:pt x="121615" y="948982"/>
                  </a:lnTo>
                  <a:close/>
                </a:path>
                <a:path w="1289050" h="1074420">
                  <a:moveTo>
                    <a:pt x="137985" y="950658"/>
                  </a:moveTo>
                  <a:lnTo>
                    <a:pt x="137782" y="949858"/>
                  </a:lnTo>
                  <a:lnTo>
                    <a:pt x="137337" y="948245"/>
                  </a:lnTo>
                  <a:lnTo>
                    <a:pt x="137071" y="948321"/>
                  </a:lnTo>
                  <a:lnTo>
                    <a:pt x="136791" y="948397"/>
                  </a:lnTo>
                  <a:lnTo>
                    <a:pt x="136512" y="948474"/>
                  </a:lnTo>
                  <a:lnTo>
                    <a:pt x="136728" y="949286"/>
                  </a:lnTo>
                  <a:lnTo>
                    <a:pt x="136956" y="950074"/>
                  </a:lnTo>
                  <a:lnTo>
                    <a:pt x="137160" y="950887"/>
                  </a:lnTo>
                  <a:lnTo>
                    <a:pt x="137439" y="950810"/>
                  </a:lnTo>
                  <a:lnTo>
                    <a:pt x="137985" y="950658"/>
                  </a:lnTo>
                  <a:close/>
                </a:path>
                <a:path w="1289050" h="1074420">
                  <a:moveTo>
                    <a:pt x="235458" y="569302"/>
                  </a:moveTo>
                  <a:lnTo>
                    <a:pt x="235127" y="564337"/>
                  </a:lnTo>
                  <a:lnTo>
                    <a:pt x="231546" y="562470"/>
                  </a:lnTo>
                  <a:lnTo>
                    <a:pt x="229539" y="564654"/>
                  </a:lnTo>
                  <a:lnTo>
                    <a:pt x="227609" y="566953"/>
                  </a:lnTo>
                  <a:lnTo>
                    <a:pt x="225348" y="563206"/>
                  </a:lnTo>
                  <a:lnTo>
                    <a:pt x="222986" y="566369"/>
                  </a:lnTo>
                  <a:lnTo>
                    <a:pt x="221119" y="564159"/>
                  </a:lnTo>
                  <a:lnTo>
                    <a:pt x="218757" y="564299"/>
                  </a:lnTo>
                  <a:lnTo>
                    <a:pt x="218363" y="564959"/>
                  </a:lnTo>
                  <a:lnTo>
                    <a:pt x="217081" y="566381"/>
                  </a:lnTo>
                  <a:lnTo>
                    <a:pt x="218401" y="568452"/>
                  </a:lnTo>
                  <a:lnTo>
                    <a:pt x="219976" y="569798"/>
                  </a:lnTo>
                  <a:lnTo>
                    <a:pt x="221322" y="571258"/>
                  </a:lnTo>
                  <a:lnTo>
                    <a:pt x="221983" y="570572"/>
                  </a:lnTo>
                  <a:lnTo>
                    <a:pt x="223100" y="569925"/>
                  </a:lnTo>
                  <a:lnTo>
                    <a:pt x="223329" y="567855"/>
                  </a:lnTo>
                  <a:lnTo>
                    <a:pt x="226364" y="568972"/>
                  </a:lnTo>
                  <a:lnTo>
                    <a:pt x="227507" y="572135"/>
                  </a:lnTo>
                  <a:lnTo>
                    <a:pt x="231787" y="570420"/>
                  </a:lnTo>
                  <a:lnTo>
                    <a:pt x="235458" y="569302"/>
                  </a:lnTo>
                  <a:close/>
                </a:path>
                <a:path w="1289050" h="1074420">
                  <a:moveTo>
                    <a:pt x="247815" y="539153"/>
                  </a:moveTo>
                  <a:lnTo>
                    <a:pt x="246634" y="538695"/>
                  </a:lnTo>
                  <a:lnTo>
                    <a:pt x="245910" y="538149"/>
                  </a:lnTo>
                  <a:lnTo>
                    <a:pt x="245046" y="538543"/>
                  </a:lnTo>
                  <a:lnTo>
                    <a:pt x="244779" y="539369"/>
                  </a:lnTo>
                  <a:lnTo>
                    <a:pt x="244602" y="539978"/>
                  </a:lnTo>
                  <a:lnTo>
                    <a:pt x="244589" y="540105"/>
                  </a:lnTo>
                  <a:lnTo>
                    <a:pt x="245491" y="540753"/>
                  </a:lnTo>
                  <a:lnTo>
                    <a:pt x="246392" y="540499"/>
                  </a:lnTo>
                  <a:lnTo>
                    <a:pt x="246811" y="539927"/>
                  </a:lnTo>
                  <a:lnTo>
                    <a:pt x="247815" y="539153"/>
                  </a:lnTo>
                  <a:close/>
                </a:path>
                <a:path w="1289050" h="1074420">
                  <a:moveTo>
                    <a:pt x="269735" y="885964"/>
                  </a:moveTo>
                  <a:lnTo>
                    <a:pt x="269379" y="885888"/>
                  </a:lnTo>
                  <a:lnTo>
                    <a:pt x="269049" y="885812"/>
                  </a:lnTo>
                  <a:lnTo>
                    <a:pt x="268719" y="885736"/>
                  </a:lnTo>
                  <a:lnTo>
                    <a:pt x="268414" y="886752"/>
                  </a:lnTo>
                  <a:lnTo>
                    <a:pt x="268084" y="887768"/>
                  </a:lnTo>
                  <a:lnTo>
                    <a:pt x="267779" y="888796"/>
                  </a:lnTo>
                  <a:lnTo>
                    <a:pt x="268185" y="888911"/>
                  </a:lnTo>
                  <a:lnTo>
                    <a:pt x="268998" y="889152"/>
                  </a:lnTo>
                  <a:lnTo>
                    <a:pt x="269481" y="887031"/>
                  </a:lnTo>
                  <a:lnTo>
                    <a:pt x="269735" y="885964"/>
                  </a:lnTo>
                  <a:close/>
                </a:path>
                <a:path w="1289050" h="1074420">
                  <a:moveTo>
                    <a:pt x="304520" y="318770"/>
                  </a:moveTo>
                  <a:lnTo>
                    <a:pt x="303453" y="317220"/>
                  </a:lnTo>
                  <a:lnTo>
                    <a:pt x="303326" y="314629"/>
                  </a:lnTo>
                  <a:lnTo>
                    <a:pt x="298932" y="315277"/>
                  </a:lnTo>
                  <a:lnTo>
                    <a:pt x="303161" y="320040"/>
                  </a:lnTo>
                  <a:lnTo>
                    <a:pt x="303631" y="319620"/>
                  </a:lnTo>
                  <a:lnTo>
                    <a:pt x="304063" y="319189"/>
                  </a:lnTo>
                  <a:lnTo>
                    <a:pt x="304520" y="318770"/>
                  </a:lnTo>
                  <a:close/>
                </a:path>
                <a:path w="1289050" h="1074420">
                  <a:moveTo>
                    <a:pt x="307606" y="882408"/>
                  </a:moveTo>
                  <a:lnTo>
                    <a:pt x="307568" y="882015"/>
                  </a:lnTo>
                  <a:lnTo>
                    <a:pt x="307530" y="881748"/>
                  </a:lnTo>
                  <a:lnTo>
                    <a:pt x="306590" y="881316"/>
                  </a:lnTo>
                  <a:lnTo>
                    <a:pt x="306146" y="881837"/>
                  </a:lnTo>
                  <a:lnTo>
                    <a:pt x="305866" y="882383"/>
                  </a:lnTo>
                  <a:lnTo>
                    <a:pt x="305549" y="882904"/>
                  </a:lnTo>
                  <a:lnTo>
                    <a:pt x="305993" y="883069"/>
                  </a:lnTo>
                  <a:lnTo>
                    <a:pt x="306412" y="883196"/>
                  </a:lnTo>
                  <a:lnTo>
                    <a:pt x="306959" y="883399"/>
                  </a:lnTo>
                  <a:lnTo>
                    <a:pt x="307238" y="882865"/>
                  </a:lnTo>
                  <a:lnTo>
                    <a:pt x="307606" y="882408"/>
                  </a:lnTo>
                  <a:close/>
                </a:path>
                <a:path w="1289050" h="1074420">
                  <a:moveTo>
                    <a:pt x="322935" y="896213"/>
                  </a:moveTo>
                  <a:lnTo>
                    <a:pt x="322465" y="896213"/>
                  </a:lnTo>
                  <a:lnTo>
                    <a:pt x="321906" y="896023"/>
                  </a:lnTo>
                  <a:lnTo>
                    <a:pt x="321564" y="896226"/>
                  </a:lnTo>
                  <a:lnTo>
                    <a:pt x="321259" y="896429"/>
                  </a:lnTo>
                  <a:lnTo>
                    <a:pt x="321183" y="897026"/>
                  </a:lnTo>
                  <a:lnTo>
                    <a:pt x="320903" y="897610"/>
                  </a:lnTo>
                  <a:lnTo>
                    <a:pt x="321564" y="897686"/>
                  </a:lnTo>
                  <a:lnTo>
                    <a:pt x="322275" y="897966"/>
                  </a:lnTo>
                  <a:lnTo>
                    <a:pt x="322453" y="897775"/>
                  </a:lnTo>
                  <a:lnTo>
                    <a:pt x="322757" y="897394"/>
                  </a:lnTo>
                  <a:lnTo>
                    <a:pt x="322783" y="896747"/>
                  </a:lnTo>
                  <a:lnTo>
                    <a:pt x="322935" y="896213"/>
                  </a:lnTo>
                  <a:close/>
                </a:path>
                <a:path w="1289050" h="1074420">
                  <a:moveTo>
                    <a:pt x="324789" y="474065"/>
                  </a:moveTo>
                  <a:lnTo>
                    <a:pt x="319151" y="471703"/>
                  </a:lnTo>
                  <a:lnTo>
                    <a:pt x="314540" y="470725"/>
                  </a:lnTo>
                  <a:lnTo>
                    <a:pt x="309118" y="474294"/>
                  </a:lnTo>
                  <a:lnTo>
                    <a:pt x="314490" y="477088"/>
                  </a:lnTo>
                  <a:lnTo>
                    <a:pt x="319036" y="477888"/>
                  </a:lnTo>
                  <a:lnTo>
                    <a:pt x="324789" y="474065"/>
                  </a:lnTo>
                  <a:close/>
                </a:path>
                <a:path w="1289050" h="1074420">
                  <a:moveTo>
                    <a:pt x="325069" y="305409"/>
                  </a:moveTo>
                  <a:lnTo>
                    <a:pt x="323634" y="304673"/>
                  </a:lnTo>
                  <a:lnTo>
                    <a:pt x="321437" y="304800"/>
                  </a:lnTo>
                  <a:lnTo>
                    <a:pt x="320459" y="306882"/>
                  </a:lnTo>
                  <a:lnTo>
                    <a:pt x="320662" y="308546"/>
                  </a:lnTo>
                  <a:lnTo>
                    <a:pt x="323659" y="309194"/>
                  </a:lnTo>
                  <a:lnTo>
                    <a:pt x="324866" y="308190"/>
                  </a:lnTo>
                  <a:lnTo>
                    <a:pt x="324891" y="307619"/>
                  </a:lnTo>
                  <a:lnTo>
                    <a:pt x="325069" y="305409"/>
                  </a:lnTo>
                  <a:close/>
                </a:path>
                <a:path w="1289050" h="1074420">
                  <a:moveTo>
                    <a:pt x="338035" y="487972"/>
                  </a:moveTo>
                  <a:lnTo>
                    <a:pt x="337997" y="487197"/>
                  </a:lnTo>
                  <a:lnTo>
                    <a:pt x="337959" y="486397"/>
                  </a:lnTo>
                  <a:lnTo>
                    <a:pt x="336931" y="485648"/>
                  </a:lnTo>
                  <a:lnTo>
                    <a:pt x="336321" y="484898"/>
                  </a:lnTo>
                  <a:lnTo>
                    <a:pt x="335546" y="485698"/>
                  </a:lnTo>
                  <a:lnTo>
                    <a:pt x="334429" y="486410"/>
                  </a:lnTo>
                  <a:lnTo>
                    <a:pt x="334149" y="487362"/>
                  </a:lnTo>
                  <a:lnTo>
                    <a:pt x="333971" y="487921"/>
                  </a:lnTo>
                  <a:lnTo>
                    <a:pt x="335203" y="488861"/>
                  </a:lnTo>
                  <a:lnTo>
                    <a:pt x="336156" y="490131"/>
                  </a:lnTo>
                  <a:lnTo>
                    <a:pt x="337045" y="488784"/>
                  </a:lnTo>
                  <a:lnTo>
                    <a:pt x="338035" y="487972"/>
                  </a:lnTo>
                  <a:close/>
                </a:path>
                <a:path w="1289050" h="1074420">
                  <a:moveTo>
                    <a:pt x="344436" y="913904"/>
                  </a:moveTo>
                  <a:lnTo>
                    <a:pt x="341299" y="913206"/>
                  </a:lnTo>
                  <a:lnTo>
                    <a:pt x="339712" y="912876"/>
                  </a:lnTo>
                  <a:lnTo>
                    <a:pt x="339521" y="913447"/>
                  </a:lnTo>
                  <a:lnTo>
                    <a:pt x="339178" y="914590"/>
                  </a:lnTo>
                  <a:lnTo>
                    <a:pt x="340715" y="915111"/>
                  </a:lnTo>
                  <a:lnTo>
                    <a:pt x="343789" y="916216"/>
                  </a:lnTo>
                  <a:lnTo>
                    <a:pt x="344436" y="913904"/>
                  </a:lnTo>
                  <a:close/>
                </a:path>
                <a:path w="1289050" h="1074420">
                  <a:moveTo>
                    <a:pt x="351320" y="655523"/>
                  </a:moveTo>
                  <a:lnTo>
                    <a:pt x="345567" y="661530"/>
                  </a:lnTo>
                  <a:lnTo>
                    <a:pt x="345008" y="663067"/>
                  </a:lnTo>
                  <a:lnTo>
                    <a:pt x="346722" y="666813"/>
                  </a:lnTo>
                  <a:lnTo>
                    <a:pt x="349872" y="663613"/>
                  </a:lnTo>
                  <a:lnTo>
                    <a:pt x="350824" y="659650"/>
                  </a:lnTo>
                  <a:lnTo>
                    <a:pt x="351320" y="655523"/>
                  </a:lnTo>
                  <a:close/>
                </a:path>
                <a:path w="1289050" h="1074420">
                  <a:moveTo>
                    <a:pt x="366814" y="489394"/>
                  </a:moveTo>
                  <a:lnTo>
                    <a:pt x="366052" y="489165"/>
                  </a:lnTo>
                  <a:lnTo>
                    <a:pt x="365315" y="488784"/>
                  </a:lnTo>
                  <a:lnTo>
                    <a:pt x="365188" y="489686"/>
                  </a:lnTo>
                  <a:lnTo>
                    <a:pt x="364972" y="490321"/>
                  </a:lnTo>
                  <a:lnTo>
                    <a:pt x="365061" y="490867"/>
                  </a:lnTo>
                  <a:lnTo>
                    <a:pt x="365099" y="491096"/>
                  </a:lnTo>
                  <a:lnTo>
                    <a:pt x="365836" y="491223"/>
                  </a:lnTo>
                  <a:lnTo>
                    <a:pt x="366242" y="491363"/>
                  </a:lnTo>
                  <a:lnTo>
                    <a:pt x="366445" y="490778"/>
                  </a:lnTo>
                  <a:lnTo>
                    <a:pt x="366737" y="490181"/>
                  </a:lnTo>
                  <a:lnTo>
                    <a:pt x="366788" y="489559"/>
                  </a:lnTo>
                  <a:lnTo>
                    <a:pt x="366814" y="489394"/>
                  </a:lnTo>
                  <a:close/>
                </a:path>
                <a:path w="1289050" h="1074420">
                  <a:moveTo>
                    <a:pt x="387184" y="908011"/>
                  </a:moveTo>
                  <a:lnTo>
                    <a:pt x="386943" y="907161"/>
                  </a:lnTo>
                  <a:lnTo>
                    <a:pt x="386715" y="906322"/>
                  </a:lnTo>
                  <a:lnTo>
                    <a:pt x="386486" y="905471"/>
                  </a:lnTo>
                  <a:lnTo>
                    <a:pt x="386054" y="905598"/>
                  </a:lnTo>
                  <a:lnTo>
                    <a:pt x="385622" y="905751"/>
                  </a:lnTo>
                  <a:lnTo>
                    <a:pt x="385191" y="905878"/>
                  </a:lnTo>
                  <a:lnTo>
                    <a:pt x="385572" y="906703"/>
                  </a:lnTo>
                  <a:lnTo>
                    <a:pt x="385965" y="907516"/>
                  </a:lnTo>
                  <a:lnTo>
                    <a:pt x="386346" y="908329"/>
                  </a:lnTo>
                  <a:lnTo>
                    <a:pt x="386613" y="908215"/>
                  </a:lnTo>
                  <a:lnTo>
                    <a:pt x="387184" y="908011"/>
                  </a:lnTo>
                  <a:close/>
                </a:path>
                <a:path w="1289050" h="1074420">
                  <a:moveTo>
                    <a:pt x="394550" y="298831"/>
                  </a:moveTo>
                  <a:lnTo>
                    <a:pt x="392925" y="297726"/>
                  </a:lnTo>
                  <a:lnTo>
                    <a:pt x="392074" y="296748"/>
                  </a:lnTo>
                  <a:lnTo>
                    <a:pt x="391121" y="296633"/>
                  </a:lnTo>
                  <a:lnTo>
                    <a:pt x="390436" y="296583"/>
                  </a:lnTo>
                  <a:lnTo>
                    <a:pt x="389623" y="297675"/>
                  </a:lnTo>
                  <a:lnTo>
                    <a:pt x="388861" y="298259"/>
                  </a:lnTo>
                  <a:lnTo>
                    <a:pt x="389724" y="298996"/>
                  </a:lnTo>
                  <a:lnTo>
                    <a:pt x="390474" y="299999"/>
                  </a:lnTo>
                  <a:lnTo>
                    <a:pt x="392049" y="300520"/>
                  </a:lnTo>
                  <a:lnTo>
                    <a:pt x="392988" y="299618"/>
                  </a:lnTo>
                  <a:lnTo>
                    <a:pt x="394550" y="298831"/>
                  </a:lnTo>
                  <a:close/>
                </a:path>
                <a:path w="1289050" h="1074420">
                  <a:moveTo>
                    <a:pt x="428510" y="617181"/>
                  </a:moveTo>
                  <a:lnTo>
                    <a:pt x="427570" y="616864"/>
                  </a:lnTo>
                  <a:lnTo>
                    <a:pt x="426643" y="616534"/>
                  </a:lnTo>
                  <a:lnTo>
                    <a:pt x="425704" y="616216"/>
                  </a:lnTo>
                  <a:lnTo>
                    <a:pt x="425335" y="617601"/>
                  </a:lnTo>
                  <a:lnTo>
                    <a:pt x="424611" y="620407"/>
                  </a:lnTo>
                  <a:lnTo>
                    <a:pt x="425373" y="620674"/>
                  </a:lnTo>
                  <a:lnTo>
                    <a:pt x="426897" y="621182"/>
                  </a:lnTo>
                  <a:lnTo>
                    <a:pt x="428510" y="617181"/>
                  </a:lnTo>
                  <a:close/>
                </a:path>
                <a:path w="1289050" h="1074420">
                  <a:moveTo>
                    <a:pt x="441528" y="450519"/>
                  </a:moveTo>
                  <a:lnTo>
                    <a:pt x="438556" y="452882"/>
                  </a:lnTo>
                  <a:lnTo>
                    <a:pt x="434568" y="456120"/>
                  </a:lnTo>
                  <a:lnTo>
                    <a:pt x="436079" y="457466"/>
                  </a:lnTo>
                  <a:lnTo>
                    <a:pt x="438759" y="459917"/>
                  </a:lnTo>
                  <a:lnTo>
                    <a:pt x="441528" y="450519"/>
                  </a:lnTo>
                  <a:close/>
                </a:path>
                <a:path w="1289050" h="1074420">
                  <a:moveTo>
                    <a:pt x="453593" y="891120"/>
                  </a:moveTo>
                  <a:lnTo>
                    <a:pt x="452323" y="889914"/>
                  </a:lnTo>
                  <a:lnTo>
                    <a:pt x="448208" y="889368"/>
                  </a:lnTo>
                  <a:lnTo>
                    <a:pt x="449389" y="891895"/>
                  </a:lnTo>
                  <a:lnTo>
                    <a:pt x="450710" y="894778"/>
                  </a:lnTo>
                  <a:lnTo>
                    <a:pt x="451561" y="894308"/>
                  </a:lnTo>
                  <a:lnTo>
                    <a:pt x="452996" y="893940"/>
                  </a:lnTo>
                  <a:lnTo>
                    <a:pt x="453593" y="891120"/>
                  </a:lnTo>
                  <a:close/>
                </a:path>
                <a:path w="1289050" h="1074420">
                  <a:moveTo>
                    <a:pt x="473138" y="816571"/>
                  </a:moveTo>
                  <a:lnTo>
                    <a:pt x="470611" y="808939"/>
                  </a:lnTo>
                  <a:lnTo>
                    <a:pt x="463257" y="811098"/>
                  </a:lnTo>
                  <a:lnTo>
                    <a:pt x="463067" y="811276"/>
                  </a:lnTo>
                  <a:lnTo>
                    <a:pt x="462775" y="816127"/>
                  </a:lnTo>
                  <a:lnTo>
                    <a:pt x="473138" y="816571"/>
                  </a:lnTo>
                  <a:close/>
                </a:path>
                <a:path w="1289050" h="1074420">
                  <a:moveTo>
                    <a:pt x="493166" y="1039533"/>
                  </a:moveTo>
                  <a:lnTo>
                    <a:pt x="492836" y="1037475"/>
                  </a:lnTo>
                  <a:lnTo>
                    <a:pt x="492925" y="1035596"/>
                  </a:lnTo>
                  <a:lnTo>
                    <a:pt x="492036" y="1034999"/>
                  </a:lnTo>
                  <a:lnTo>
                    <a:pt x="491604" y="1034694"/>
                  </a:lnTo>
                  <a:lnTo>
                    <a:pt x="490308" y="1036205"/>
                  </a:lnTo>
                  <a:lnTo>
                    <a:pt x="488683" y="1037590"/>
                  </a:lnTo>
                  <a:lnTo>
                    <a:pt x="487451" y="1040168"/>
                  </a:lnTo>
                  <a:lnTo>
                    <a:pt x="488480" y="1041742"/>
                  </a:lnTo>
                  <a:lnTo>
                    <a:pt x="488886" y="1042974"/>
                  </a:lnTo>
                  <a:lnTo>
                    <a:pt x="490143" y="1042403"/>
                  </a:lnTo>
                  <a:lnTo>
                    <a:pt x="492150" y="1042123"/>
                  </a:lnTo>
                  <a:lnTo>
                    <a:pt x="492518" y="1041222"/>
                  </a:lnTo>
                  <a:lnTo>
                    <a:pt x="493166" y="1039533"/>
                  </a:lnTo>
                  <a:close/>
                </a:path>
                <a:path w="1289050" h="1074420">
                  <a:moveTo>
                    <a:pt x="516026" y="1065530"/>
                  </a:moveTo>
                  <a:lnTo>
                    <a:pt x="511416" y="1059700"/>
                  </a:lnTo>
                  <a:lnTo>
                    <a:pt x="510362" y="1059180"/>
                  </a:lnTo>
                  <a:lnTo>
                    <a:pt x="504240" y="1063167"/>
                  </a:lnTo>
                  <a:lnTo>
                    <a:pt x="503593" y="1066406"/>
                  </a:lnTo>
                  <a:lnTo>
                    <a:pt x="506056" y="1072388"/>
                  </a:lnTo>
                  <a:lnTo>
                    <a:pt x="509739" y="1066787"/>
                  </a:lnTo>
                  <a:lnTo>
                    <a:pt x="512775" y="1069289"/>
                  </a:lnTo>
                  <a:lnTo>
                    <a:pt x="516026" y="1065530"/>
                  </a:lnTo>
                  <a:close/>
                </a:path>
                <a:path w="1289050" h="1074420">
                  <a:moveTo>
                    <a:pt x="524040" y="806348"/>
                  </a:moveTo>
                  <a:lnTo>
                    <a:pt x="521296" y="804252"/>
                  </a:lnTo>
                  <a:lnTo>
                    <a:pt x="519404" y="804722"/>
                  </a:lnTo>
                  <a:lnTo>
                    <a:pt x="517207" y="806805"/>
                  </a:lnTo>
                  <a:lnTo>
                    <a:pt x="519658" y="809447"/>
                  </a:lnTo>
                  <a:lnTo>
                    <a:pt x="521525" y="808228"/>
                  </a:lnTo>
                  <a:lnTo>
                    <a:pt x="524040" y="806348"/>
                  </a:lnTo>
                  <a:close/>
                </a:path>
                <a:path w="1289050" h="1074420">
                  <a:moveTo>
                    <a:pt x="539178" y="679589"/>
                  </a:moveTo>
                  <a:lnTo>
                    <a:pt x="537044" y="677684"/>
                  </a:lnTo>
                  <a:lnTo>
                    <a:pt x="533641" y="674700"/>
                  </a:lnTo>
                  <a:lnTo>
                    <a:pt x="532612" y="676414"/>
                  </a:lnTo>
                  <a:lnTo>
                    <a:pt x="530974" y="679221"/>
                  </a:lnTo>
                  <a:lnTo>
                    <a:pt x="539178" y="679589"/>
                  </a:lnTo>
                  <a:close/>
                </a:path>
                <a:path w="1289050" h="1074420">
                  <a:moveTo>
                    <a:pt x="557669" y="774496"/>
                  </a:moveTo>
                  <a:lnTo>
                    <a:pt x="557555" y="774255"/>
                  </a:lnTo>
                  <a:lnTo>
                    <a:pt x="551713" y="772998"/>
                  </a:lnTo>
                  <a:lnTo>
                    <a:pt x="549490" y="777367"/>
                  </a:lnTo>
                  <a:lnTo>
                    <a:pt x="553466" y="778624"/>
                  </a:lnTo>
                  <a:lnTo>
                    <a:pt x="555421" y="781367"/>
                  </a:lnTo>
                  <a:lnTo>
                    <a:pt x="557669" y="774496"/>
                  </a:lnTo>
                  <a:close/>
                </a:path>
                <a:path w="1289050" h="1074420">
                  <a:moveTo>
                    <a:pt x="567550" y="345033"/>
                  </a:moveTo>
                  <a:lnTo>
                    <a:pt x="563511" y="341236"/>
                  </a:lnTo>
                  <a:lnTo>
                    <a:pt x="561695" y="345668"/>
                  </a:lnTo>
                  <a:lnTo>
                    <a:pt x="557212" y="348424"/>
                  </a:lnTo>
                  <a:lnTo>
                    <a:pt x="556628" y="354025"/>
                  </a:lnTo>
                  <a:lnTo>
                    <a:pt x="566254" y="347345"/>
                  </a:lnTo>
                  <a:lnTo>
                    <a:pt x="567550" y="345033"/>
                  </a:lnTo>
                  <a:close/>
                </a:path>
                <a:path w="1289050" h="1074420">
                  <a:moveTo>
                    <a:pt x="576262" y="540550"/>
                  </a:moveTo>
                  <a:lnTo>
                    <a:pt x="571779" y="538149"/>
                  </a:lnTo>
                  <a:lnTo>
                    <a:pt x="567969" y="538797"/>
                  </a:lnTo>
                  <a:lnTo>
                    <a:pt x="564146" y="540626"/>
                  </a:lnTo>
                  <a:lnTo>
                    <a:pt x="567982" y="541172"/>
                  </a:lnTo>
                  <a:lnTo>
                    <a:pt x="571817" y="543013"/>
                  </a:lnTo>
                  <a:lnTo>
                    <a:pt x="576262" y="540550"/>
                  </a:lnTo>
                  <a:close/>
                </a:path>
                <a:path w="1289050" h="1074420">
                  <a:moveTo>
                    <a:pt x="581596" y="235877"/>
                  </a:moveTo>
                  <a:lnTo>
                    <a:pt x="580834" y="230797"/>
                  </a:lnTo>
                  <a:lnTo>
                    <a:pt x="579247" y="231813"/>
                  </a:lnTo>
                  <a:lnTo>
                    <a:pt x="575983" y="233845"/>
                  </a:lnTo>
                  <a:lnTo>
                    <a:pt x="581596" y="235877"/>
                  </a:lnTo>
                  <a:close/>
                </a:path>
                <a:path w="1289050" h="1074420">
                  <a:moveTo>
                    <a:pt x="621957" y="380796"/>
                  </a:moveTo>
                  <a:lnTo>
                    <a:pt x="621512" y="380263"/>
                  </a:lnTo>
                  <a:lnTo>
                    <a:pt x="620966" y="379971"/>
                  </a:lnTo>
                  <a:lnTo>
                    <a:pt x="620280" y="379488"/>
                  </a:lnTo>
                  <a:lnTo>
                    <a:pt x="619925" y="380238"/>
                  </a:lnTo>
                  <a:lnTo>
                    <a:pt x="619747" y="380631"/>
                  </a:lnTo>
                  <a:lnTo>
                    <a:pt x="619569" y="381038"/>
                  </a:lnTo>
                  <a:lnTo>
                    <a:pt x="620115" y="381292"/>
                  </a:lnTo>
                  <a:lnTo>
                    <a:pt x="620649" y="381635"/>
                  </a:lnTo>
                  <a:lnTo>
                    <a:pt x="621220" y="381723"/>
                  </a:lnTo>
                  <a:lnTo>
                    <a:pt x="621398" y="381736"/>
                  </a:lnTo>
                  <a:lnTo>
                    <a:pt x="621957" y="380796"/>
                  </a:lnTo>
                  <a:close/>
                </a:path>
                <a:path w="1289050" h="1074420">
                  <a:moveTo>
                    <a:pt x="625932" y="639902"/>
                  </a:moveTo>
                  <a:lnTo>
                    <a:pt x="623773" y="636130"/>
                  </a:lnTo>
                  <a:lnTo>
                    <a:pt x="619213" y="639838"/>
                  </a:lnTo>
                  <a:lnTo>
                    <a:pt x="621538" y="641985"/>
                  </a:lnTo>
                  <a:lnTo>
                    <a:pt x="623671" y="641134"/>
                  </a:lnTo>
                  <a:lnTo>
                    <a:pt x="625932" y="639902"/>
                  </a:lnTo>
                  <a:close/>
                </a:path>
                <a:path w="1289050" h="1074420">
                  <a:moveTo>
                    <a:pt x="660692" y="798182"/>
                  </a:moveTo>
                  <a:lnTo>
                    <a:pt x="659384" y="798258"/>
                  </a:lnTo>
                  <a:lnTo>
                    <a:pt x="658812" y="798144"/>
                  </a:lnTo>
                  <a:lnTo>
                    <a:pt x="657898" y="798626"/>
                  </a:lnTo>
                  <a:lnTo>
                    <a:pt x="657466" y="799160"/>
                  </a:lnTo>
                  <a:lnTo>
                    <a:pt x="657009" y="799579"/>
                  </a:lnTo>
                  <a:lnTo>
                    <a:pt x="657491" y="800239"/>
                  </a:lnTo>
                  <a:lnTo>
                    <a:pt x="657733" y="800582"/>
                  </a:lnTo>
                  <a:lnTo>
                    <a:pt x="658520" y="799947"/>
                  </a:lnTo>
                  <a:lnTo>
                    <a:pt x="660692" y="798182"/>
                  </a:lnTo>
                  <a:close/>
                </a:path>
                <a:path w="1289050" h="1074420">
                  <a:moveTo>
                    <a:pt x="684949" y="30721"/>
                  </a:moveTo>
                  <a:lnTo>
                    <a:pt x="680935" y="28613"/>
                  </a:lnTo>
                  <a:lnTo>
                    <a:pt x="680618" y="35877"/>
                  </a:lnTo>
                  <a:lnTo>
                    <a:pt x="682371" y="33832"/>
                  </a:lnTo>
                  <a:lnTo>
                    <a:pt x="684949" y="30721"/>
                  </a:lnTo>
                  <a:close/>
                </a:path>
                <a:path w="1289050" h="1074420">
                  <a:moveTo>
                    <a:pt x="715810" y="30353"/>
                  </a:moveTo>
                  <a:lnTo>
                    <a:pt x="714679" y="26314"/>
                  </a:lnTo>
                  <a:lnTo>
                    <a:pt x="713562" y="22250"/>
                  </a:lnTo>
                  <a:lnTo>
                    <a:pt x="712431" y="18211"/>
                  </a:lnTo>
                  <a:lnTo>
                    <a:pt x="710666" y="18694"/>
                  </a:lnTo>
                  <a:lnTo>
                    <a:pt x="710565" y="23139"/>
                  </a:lnTo>
                  <a:lnTo>
                    <a:pt x="712533" y="26924"/>
                  </a:lnTo>
                  <a:lnTo>
                    <a:pt x="714400" y="30759"/>
                  </a:lnTo>
                  <a:lnTo>
                    <a:pt x="715810" y="30353"/>
                  </a:lnTo>
                  <a:close/>
                </a:path>
                <a:path w="1289050" h="1074420">
                  <a:moveTo>
                    <a:pt x="716686" y="39370"/>
                  </a:moveTo>
                  <a:lnTo>
                    <a:pt x="714768" y="38392"/>
                  </a:lnTo>
                  <a:lnTo>
                    <a:pt x="713701" y="37401"/>
                  </a:lnTo>
                  <a:lnTo>
                    <a:pt x="712812" y="37528"/>
                  </a:lnTo>
                  <a:lnTo>
                    <a:pt x="711911" y="37693"/>
                  </a:lnTo>
                  <a:lnTo>
                    <a:pt x="711174" y="38989"/>
                  </a:lnTo>
                  <a:lnTo>
                    <a:pt x="710387" y="39763"/>
                  </a:lnTo>
                  <a:lnTo>
                    <a:pt x="711187" y="40335"/>
                  </a:lnTo>
                  <a:lnTo>
                    <a:pt x="712025" y="41363"/>
                  </a:lnTo>
                  <a:lnTo>
                    <a:pt x="713828" y="41287"/>
                  </a:lnTo>
                  <a:lnTo>
                    <a:pt x="714806" y="40386"/>
                  </a:lnTo>
                  <a:lnTo>
                    <a:pt x="716686" y="39370"/>
                  </a:lnTo>
                  <a:close/>
                </a:path>
                <a:path w="1289050" h="1074420">
                  <a:moveTo>
                    <a:pt x="752335" y="371297"/>
                  </a:moveTo>
                  <a:lnTo>
                    <a:pt x="748182" y="375386"/>
                  </a:lnTo>
                  <a:lnTo>
                    <a:pt x="748220" y="376707"/>
                  </a:lnTo>
                  <a:lnTo>
                    <a:pt x="752005" y="378917"/>
                  </a:lnTo>
                  <a:lnTo>
                    <a:pt x="752119" y="376516"/>
                  </a:lnTo>
                  <a:lnTo>
                    <a:pt x="752335" y="371297"/>
                  </a:lnTo>
                  <a:close/>
                </a:path>
                <a:path w="1289050" h="1074420">
                  <a:moveTo>
                    <a:pt x="754481" y="172758"/>
                  </a:moveTo>
                  <a:lnTo>
                    <a:pt x="751319" y="171221"/>
                  </a:lnTo>
                  <a:lnTo>
                    <a:pt x="753071" y="176593"/>
                  </a:lnTo>
                  <a:lnTo>
                    <a:pt x="754481" y="172758"/>
                  </a:lnTo>
                  <a:close/>
                </a:path>
                <a:path w="1289050" h="1074420">
                  <a:moveTo>
                    <a:pt x="766521" y="394398"/>
                  </a:moveTo>
                  <a:lnTo>
                    <a:pt x="763104" y="395198"/>
                  </a:lnTo>
                  <a:lnTo>
                    <a:pt x="760476" y="395782"/>
                  </a:lnTo>
                  <a:lnTo>
                    <a:pt x="757542" y="396468"/>
                  </a:lnTo>
                  <a:lnTo>
                    <a:pt x="760691" y="399656"/>
                  </a:lnTo>
                  <a:lnTo>
                    <a:pt x="762444" y="399288"/>
                  </a:lnTo>
                  <a:lnTo>
                    <a:pt x="766521" y="394398"/>
                  </a:lnTo>
                  <a:close/>
                </a:path>
                <a:path w="1289050" h="1074420">
                  <a:moveTo>
                    <a:pt x="770483" y="3098"/>
                  </a:moveTo>
                  <a:lnTo>
                    <a:pt x="766775" y="0"/>
                  </a:lnTo>
                  <a:lnTo>
                    <a:pt x="763460" y="2032"/>
                  </a:lnTo>
                  <a:lnTo>
                    <a:pt x="767588" y="6642"/>
                  </a:lnTo>
                  <a:lnTo>
                    <a:pt x="770483" y="3098"/>
                  </a:lnTo>
                  <a:close/>
                </a:path>
                <a:path w="1289050" h="1074420">
                  <a:moveTo>
                    <a:pt x="800950" y="820661"/>
                  </a:moveTo>
                  <a:lnTo>
                    <a:pt x="799909" y="813092"/>
                  </a:lnTo>
                  <a:lnTo>
                    <a:pt x="795794" y="817943"/>
                  </a:lnTo>
                  <a:lnTo>
                    <a:pt x="795959" y="818616"/>
                  </a:lnTo>
                  <a:lnTo>
                    <a:pt x="800950" y="820661"/>
                  </a:lnTo>
                  <a:close/>
                </a:path>
                <a:path w="1289050" h="1074420">
                  <a:moveTo>
                    <a:pt x="802195" y="939990"/>
                  </a:moveTo>
                  <a:lnTo>
                    <a:pt x="797496" y="937437"/>
                  </a:lnTo>
                  <a:lnTo>
                    <a:pt x="799261" y="947661"/>
                  </a:lnTo>
                  <a:lnTo>
                    <a:pt x="800595" y="947369"/>
                  </a:lnTo>
                  <a:lnTo>
                    <a:pt x="801255" y="947242"/>
                  </a:lnTo>
                  <a:lnTo>
                    <a:pt x="801293" y="943698"/>
                  </a:lnTo>
                  <a:lnTo>
                    <a:pt x="802195" y="939990"/>
                  </a:lnTo>
                  <a:close/>
                </a:path>
                <a:path w="1289050" h="1074420">
                  <a:moveTo>
                    <a:pt x="812152" y="457606"/>
                  </a:moveTo>
                  <a:lnTo>
                    <a:pt x="809752" y="454952"/>
                  </a:lnTo>
                  <a:lnTo>
                    <a:pt x="808393" y="454596"/>
                  </a:lnTo>
                  <a:lnTo>
                    <a:pt x="807021" y="456260"/>
                  </a:lnTo>
                  <a:lnTo>
                    <a:pt x="806805" y="456539"/>
                  </a:lnTo>
                  <a:lnTo>
                    <a:pt x="807135" y="457809"/>
                  </a:lnTo>
                  <a:lnTo>
                    <a:pt x="808482" y="457835"/>
                  </a:lnTo>
                  <a:lnTo>
                    <a:pt x="809739" y="457733"/>
                  </a:lnTo>
                  <a:lnTo>
                    <a:pt x="812152" y="457606"/>
                  </a:lnTo>
                  <a:close/>
                </a:path>
                <a:path w="1289050" h="1074420">
                  <a:moveTo>
                    <a:pt x="834821" y="322580"/>
                  </a:moveTo>
                  <a:lnTo>
                    <a:pt x="830859" y="319125"/>
                  </a:lnTo>
                  <a:lnTo>
                    <a:pt x="826820" y="325805"/>
                  </a:lnTo>
                  <a:lnTo>
                    <a:pt x="827671" y="326364"/>
                  </a:lnTo>
                  <a:lnTo>
                    <a:pt x="828116" y="326631"/>
                  </a:lnTo>
                  <a:lnTo>
                    <a:pt x="834821" y="322580"/>
                  </a:lnTo>
                  <a:close/>
                </a:path>
                <a:path w="1289050" h="1074420">
                  <a:moveTo>
                    <a:pt x="844740" y="66624"/>
                  </a:moveTo>
                  <a:lnTo>
                    <a:pt x="841171" y="63385"/>
                  </a:lnTo>
                  <a:lnTo>
                    <a:pt x="837666" y="64135"/>
                  </a:lnTo>
                  <a:lnTo>
                    <a:pt x="834161" y="65887"/>
                  </a:lnTo>
                  <a:lnTo>
                    <a:pt x="834237" y="66421"/>
                  </a:lnTo>
                  <a:lnTo>
                    <a:pt x="834339" y="67437"/>
                  </a:lnTo>
                  <a:lnTo>
                    <a:pt x="837806" y="67170"/>
                  </a:lnTo>
                  <a:lnTo>
                    <a:pt x="841273" y="66878"/>
                  </a:lnTo>
                  <a:lnTo>
                    <a:pt x="844740" y="66624"/>
                  </a:lnTo>
                  <a:close/>
                </a:path>
                <a:path w="1289050" h="1074420">
                  <a:moveTo>
                    <a:pt x="845718" y="712546"/>
                  </a:moveTo>
                  <a:lnTo>
                    <a:pt x="844918" y="710958"/>
                  </a:lnTo>
                  <a:lnTo>
                    <a:pt x="844537" y="710158"/>
                  </a:lnTo>
                  <a:lnTo>
                    <a:pt x="844245" y="710311"/>
                  </a:lnTo>
                  <a:lnTo>
                    <a:pt x="843648" y="710628"/>
                  </a:lnTo>
                  <a:lnTo>
                    <a:pt x="844537" y="712190"/>
                  </a:lnTo>
                  <a:lnTo>
                    <a:pt x="844956" y="712965"/>
                  </a:lnTo>
                  <a:lnTo>
                    <a:pt x="845718" y="712546"/>
                  </a:lnTo>
                  <a:close/>
                </a:path>
                <a:path w="1289050" h="1074420">
                  <a:moveTo>
                    <a:pt x="860691" y="884859"/>
                  </a:moveTo>
                  <a:lnTo>
                    <a:pt x="859904" y="883412"/>
                  </a:lnTo>
                  <a:lnTo>
                    <a:pt x="859650" y="882142"/>
                  </a:lnTo>
                  <a:lnTo>
                    <a:pt x="858443" y="882726"/>
                  </a:lnTo>
                  <a:lnTo>
                    <a:pt x="856564" y="883056"/>
                  </a:lnTo>
                  <a:lnTo>
                    <a:pt x="856221" y="883983"/>
                  </a:lnTo>
                  <a:lnTo>
                    <a:pt x="855586" y="885609"/>
                  </a:lnTo>
                  <a:lnTo>
                    <a:pt x="855903" y="887577"/>
                  </a:lnTo>
                  <a:lnTo>
                    <a:pt x="855827" y="889406"/>
                  </a:lnTo>
                  <a:lnTo>
                    <a:pt x="856284" y="889558"/>
                  </a:lnTo>
                  <a:lnTo>
                    <a:pt x="856767" y="889698"/>
                  </a:lnTo>
                  <a:lnTo>
                    <a:pt x="857250" y="889850"/>
                  </a:lnTo>
                  <a:lnTo>
                    <a:pt x="858304" y="888542"/>
                  </a:lnTo>
                  <a:lnTo>
                    <a:pt x="859726" y="887361"/>
                  </a:lnTo>
                  <a:lnTo>
                    <a:pt x="860691" y="884859"/>
                  </a:lnTo>
                  <a:close/>
                </a:path>
                <a:path w="1289050" h="1074420">
                  <a:moveTo>
                    <a:pt x="876439" y="686562"/>
                  </a:moveTo>
                  <a:lnTo>
                    <a:pt x="873417" y="686435"/>
                  </a:lnTo>
                  <a:lnTo>
                    <a:pt x="871308" y="686130"/>
                  </a:lnTo>
                  <a:lnTo>
                    <a:pt x="867765" y="686473"/>
                  </a:lnTo>
                  <a:lnTo>
                    <a:pt x="865428" y="686917"/>
                  </a:lnTo>
                  <a:lnTo>
                    <a:pt x="864273" y="689762"/>
                  </a:lnTo>
                  <a:lnTo>
                    <a:pt x="865822" y="690918"/>
                  </a:lnTo>
                  <a:lnTo>
                    <a:pt x="867867" y="691184"/>
                  </a:lnTo>
                  <a:lnTo>
                    <a:pt x="868235" y="691248"/>
                  </a:lnTo>
                  <a:lnTo>
                    <a:pt x="868489" y="692061"/>
                  </a:lnTo>
                  <a:lnTo>
                    <a:pt x="868680" y="692391"/>
                  </a:lnTo>
                  <a:lnTo>
                    <a:pt x="866698" y="695007"/>
                  </a:lnTo>
                  <a:lnTo>
                    <a:pt x="871715" y="694232"/>
                  </a:lnTo>
                  <a:lnTo>
                    <a:pt x="873302" y="690105"/>
                  </a:lnTo>
                  <a:lnTo>
                    <a:pt x="876439" y="686562"/>
                  </a:lnTo>
                  <a:close/>
                </a:path>
                <a:path w="1289050" h="1074420">
                  <a:moveTo>
                    <a:pt x="892467" y="635330"/>
                  </a:moveTo>
                  <a:lnTo>
                    <a:pt x="892111" y="632929"/>
                  </a:lnTo>
                  <a:lnTo>
                    <a:pt x="891870" y="629793"/>
                  </a:lnTo>
                  <a:lnTo>
                    <a:pt x="888263" y="632345"/>
                  </a:lnTo>
                  <a:lnTo>
                    <a:pt x="887920" y="635101"/>
                  </a:lnTo>
                  <a:lnTo>
                    <a:pt x="888174" y="637832"/>
                  </a:lnTo>
                  <a:lnTo>
                    <a:pt x="888238" y="638606"/>
                  </a:lnTo>
                  <a:lnTo>
                    <a:pt x="889736" y="639445"/>
                  </a:lnTo>
                  <a:lnTo>
                    <a:pt x="890752" y="639787"/>
                  </a:lnTo>
                  <a:lnTo>
                    <a:pt x="891044" y="639914"/>
                  </a:lnTo>
                  <a:lnTo>
                    <a:pt x="892390" y="638441"/>
                  </a:lnTo>
                  <a:lnTo>
                    <a:pt x="892467" y="635330"/>
                  </a:lnTo>
                  <a:close/>
                </a:path>
                <a:path w="1289050" h="1074420">
                  <a:moveTo>
                    <a:pt x="896073" y="783005"/>
                  </a:moveTo>
                  <a:lnTo>
                    <a:pt x="892454" y="779576"/>
                  </a:lnTo>
                  <a:lnTo>
                    <a:pt x="891057" y="782891"/>
                  </a:lnTo>
                  <a:lnTo>
                    <a:pt x="890028" y="785380"/>
                  </a:lnTo>
                  <a:lnTo>
                    <a:pt x="892733" y="784313"/>
                  </a:lnTo>
                  <a:lnTo>
                    <a:pt x="894245" y="783742"/>
                  </a:lnTo>
                  <a:lnTo>
                    <a:pt x="896073" y="783005"/>
                  </a:lnTo>
                  <a:close/>
                </a:path>
                <a:path w="1289050" h="1074420">
                  <a:moveTo>
                    <a:pt x="899172" y="274485"/>
                  </a:moveTo>
                  <a:lnTo>
                    <a:pt x="896353" y="269595"/>
                  </a:lnTo>
                  <a:lnTo>
                    <a:pt x="895502" y="269214"/>
                  </a:lnTo>
                  <a:lnTo>
                    <a:pt x="890892" y="270637"/>
                  </a:lnTo>
                  <a:lnTo>
                    <a:pt x="899172" y="274485"/>
                  </a:lnTo>
                  <a:close/>
                </a:path>
                <a:path w="1289050" h="1074420">
                  <a:moveTo>
                    <a:pt x="927671" y="551268"/>
                  </a:moveTo>
                  <a:lnTo>
                    <a:pt x="925677" y="547903"/>
                  </a:lnTo>
                  <a:lnTo>
                    <a:pt x="925220" y="550875"/>
                  </a:lnTo>
                  <a:lnTo>
                    <a:pt x="924699" y="554139"/>
                  </a:lnTo>
                  <a:lnTo>
                    <a:pt x="927265" y="552881"/>
                  </a:lnTo>
                  <a:lnTo>
                    <a:pt x="927671" y="551268"/>
                  </a:lnTo>
                  <a:close/>
                </a:path>
                <a:path w="1289050" h="1074420">
                  <a:moveTo>
                    <a:pt x="951318" y="275590"/>
                  </a:moveTo>
                  <a:lnTo>
                    <a:pt x="945197" y="279819"/>
                  </a:lnTo>
                  <a:lnTo>
                    <a:pt x="944664" y="281000"/>
                  </a:lnTo>
                  <a:lnTo>
                    <a:pt x="946912" y="284353"/>
                  </a:lnTo>
                  <a:lnTo>
                    <a:pt x="948474" y="281216"/>
                  </a:lnTo>
                  <a:lnTo>
                    <a:pt x="951318" y="275590"/>
                  </a:lnTo>
                  <a:close/>
                </a:path>
                <a:path w="1289050" h="1074420">
                  <a:moveTo>
                    <a:pt x="967778" y="1069301"/>
                  </a:moveTo>
                  <a:lnTo>
                    <a:pt x="965352" y="1069835"/>
                  </a:lnTo>
                  <a:lnTo>
                    <a:pt x="962926" y="1070343"/>
                  </a:lnTo>
                  <a:lnTo>
                    <a:pt x="960513" y="1070864"/>
                  </a:lnTo>
                  <a:lnTo>
                    <a:pt x="960628" y="1071511"/>
                  </a:lnTo>
                  <a:lnTo>
                    <a:pt x="960755" y="1072172"/>
                  </a:lnTo>
                  <a:lnTo>
                    <a:pt x="960869" y="1072807"/>
                  </a:lnTo>
                  <a:lnTo>
                    <a:pt x="963968" y="1074407"/>
                  </a:lnTo>
                  <a:lnTo>
                    <a:pt x="966254" y="1073264"/>
                  </a:lnTo>
                  <a:lnTo>
                    <a:pt x="967778" y="1069301"/>
                  </a:lnTo>
                  <a:close/>
                </a:path>
                <a:path w="1289050" h="1074420">
                  <a:moveTo>
                    <a:pt x="993711" y="175133"/>
                  </a:moveTo>
                  <a:lnTo>
                    <a:pt x="993228" y="173609"/>
                  </a:lnTo>
                  <a:lnTo>
                    <a:pt x="992771" y="172008"/>
                  </a:lnTo>
                  <a:lnTo>
                    <a:pt x="991920" y="169125"/>
                  </a:lnTo>
                  <a:lnTo>
                    <a:pt x="988695" y="172123"/>
                  </a:lnTo>
                  <a:lnTo>
                    <a:pt x="989952" y="173367"/>
                  </a:lnTo>
                  <a:lnTo>
                    <a:pt x="991184" y="174599"/>
                  </a:lnTo>
                  <a:lnTo>
                    <a:pt x="992593" y="175869"/>
                  </a:lnTo>
                  <a:lnTo>
                    <a:pt x="993152" y="175437"/>
                  </a:lnTo>
                  <a:lnTo>
                    <a:pt x="993711" y="175133"/>
                  </a:lnTo>
                  <a:close/>
                </a:path>
                <a:path w="1289050" h="1074420">
                  <a:moveTo>
                    <a:pt x="996556" y="397941"/>
                  </a:moveTo>
                  <a:lnTo>
                    <a:pt x="994079" y="392252"/>
                  </a:lnTo>
                  <a:lnTo>
                    <a:pt x="990193" y="394119"/>
                  </a:lnTo>
                  <a:lnTo>
                    <a:pt x="994448" y="396684"/>
                  </a:lnTo>
                  <a:lnTo>
                    <a:pt x="996556" y="397941"/>
                  </a:lnTo>
                  <a:close/>
                </a:path>
                <a:path w="1289050" h="1074420">
                  <a:moveTo>
                    <a:pt x="1015212" y="685787"/>
                  </a:moveTo>
                  <a:lnTo>
                    <a:pt x="1010793" y="682485"/>
                  </a:lnTo>
                  <a:lnTo>
                    <a:pt x="1011123" y="687222"/>
                  </a:lnTo>
                  <a:lnTo>
                    <a:pt x="1015212" y="685787"/>
                  </a:lnTo>
                  <a:close/>
                </a:path>
                <a:path w="1289050" h="1074420">
                  <a:moveTo>
                    <a:pt x="1031697" y="493153"/>
                  </a:moveTo>
                  <a:lnTo>
                    <a:pt x="1031316" y="492912"/>
                  </a:lnTo>
                  <a:lnTo>
                    <a:pt x="1030947" y="492645"/>
                  </a:lnTo>
                  <a:lnTo>
                    <a:pt x="1030566" y="492391"/>
                  </a:lnTo>
                  <a:lnTo>
                    <a:pt x="1028471" y="494233"/>
                  </a:lnTo>
                  <a:lnTo>
                    <a:pt x="1026388" y="496036"/>
                  </a:lnTo>
                  <a:lnTo>
                    <a:pt x="1023772" y="498335"/>
                  </a:lnTo>
                  <a:lnTo>
                    <a:pt x="1025804" y="499389"/>
                  </a:lnTo>
                  <a:lnTo>
                    <a:pt x="1028598" y="500811"/>
                  </a:lnTo>
                  <a:lnTo>
                    <a:pt x="1029804" y="497840"/>
                  </a:lnTo>
                  <a:lnTo>
                    <a:pt x="1031697" y="493153"/>
                  </a:lnTo>
                  <a:close/>
                </a:path>
                <a:path w="1289050" h="1074420">
                  <a:moveTo>
                    <a:pt x="1043393" y="543775"/>
                  </a:moveTo>
                  <a:lnTo>
                    <a:pt x="1040904" y="541324"/>
                  </a:lnTo>
                  <a:lnTo>
                    <a:pt x="1039266" y="541832"/>
                  </a:lnTo>
                  <a:lnTo>
                    <a:pt x="1035634" y="545236"/>
                  </a:lnTo>
                  <a:lnTo>
                    <a:pt x="1032903" y="546671"/>
                  </a:lnTo>
                  <a:lnTo>
                    <a:pt x="1033360" y="551078"/>
                  </a:lnTo>
                  <a:lnTo>
                    <a:pt x="1043393" y="543775"/>
                  </a:lnTo>
                  <a:close/>
                </a:path>
                <a:path w="1289050" h="1074420">
                  <a:moveTo>
                    <a:pt x="1052245" y="69824"/>
                  </a:moveTo>
                  <a:lnTo>
                    <a:pt x="1050353" y="65354"/>
                  </a:lnTo>
                  <a:lnTo>
                    <a:pt x="1049934" y="74853"/>
                  </a:lnTo>
                  <a:lnTo>
                    <a:pt x="1052245" y="69824"/>
                  </a:lnTo>
                  <a:close/>
                </a:path>
                <a:path w="1289050" h="1074420">
                  <a:moveTo>
                    <a:pt x="1078280" y="546468"/>
                  </a:moveTo>
                  <a:lnTo>
                    <a:pt x="1077683" y="544944"/>
                  </a:lnTo>
                  <a:lnTo>
                    <a:pt x="1077404" y="544169"/>
                  </a:lnTo>
                  <a:lnTo>
                    <a:pt x="1076248" y="544639"/>
                  </a:lnTo>
                  <a:lnTo>
                    <a:pt x="1075118" y="545109"/>
                  </a:lnTo>
                  <a:lnTo>
                    <a:pt x="1073975" y="545579"/>
                  </a:lnTo>
                  <a:lnTo>
                    <a:pt x="1074470" y="547014"/>
                  </a:lnTo>
                  <a:lnTo>
                    <a:pt x="1074737" y="547725"/>
                  </a:lnTo>
                  <a:lnTo>
                    <a:pt x="1075918" y="547293"/>
                  </a:lnTo>
                  <a:lnTo>
                    <a:pt x="1077099" y="546874"/>
                  </a:lnTo>
                  <a:lnTo>
                    <a:pt x="1078280" y="546468"/>
                  </a:lnTo>
                  <a:close/>
                </a:path>
                <a:path w="1289050" h="1074420">
                  <a:moveTo>
                    <a:pt x="1101737" y="1058113"/>
                  </a:moveTo>
                  <a:lnTo>
                    <a:pt x="1100302" y="1056538"/>
                  </a:lnTo>
                  <a:lnTo>
                    <a:pt x="1097876" y="1055433"/>
                  </a:lnTo>
                  <a:lnTo>
                    <a:pt x="1096187" y="1055293"/>
                  </a:lnTo>
                  <a:lnTo>
                    <a:pt x="1094092" y="1054836"/>
                  </a:lnTo>
                  <a:lnTo>
                    <a:pt x="1093965" y="1060043"/>
                  </a:lnTo>
                  <a:lnTo>
                    <a:pt x="1095489" y="1062050"/>
                  </a:lnTo>
                  <a:lnTo>
                    <a:pt x="1099883" y="1060919"/>
                  </a:lnTo>
                  <a:lnTo>
                    <a:pt x="1101001" y="1059637"/>
                  </a:lnTo>
                  <a:lnTo>
                    <a:pt x="1101737" y="1058113"/>
                  </a:lnTo>
                  <a:close/>
                </a:path>
                <a:path w="1289050" h="1074420">
                  <a:moveTo>
                    <a:pt x="1120508" y="592670"/>
                  </a:moveTo>
                  <a:lnTo>
                    <a:pt x="1119073" y="591718"/>
                  </a:lnTo>
                  <a:lnTo>
                    <a:pt x="1118120" y="590575"/>
                  </a:lnTo>
                  <a:lnTo>
                    <a:pt x="1117231" y="590613"/>
                  </a:lnTo>
                  <a:lnTo>
                    <a:pt x="1116431" y="590664"/>
                  </a:lnTo>
                  <a:lnTo>
                    <a:pt x="1114983" y="592162"/>
                  </a:lnTo>
                  <a:lnTo>
                    <a:pt x="1115263" y="593725"/>
                  </a:lnTo>
                  <a:lnTo>
                    <a:pt x="1116495" y="595109"/>
                  </a:lnTo>
                  <a:lnTo>
                    <a:pt x="1118184" y="595185"/>
                  </a:lnTo>
                  <a:lnTo>
                    <a:pt x="1119111" y="593839"/>
                  </a:lnTo>
                  <a:lnTo>
                    <a:pt x="1120508" y="592670"/>
                  </a:lnTo>
                  <a:close/>
                </a:path>
                <a:path w="1289050" h="1074420">
                  <a:moveTo>
                    <a:pt x="1131277" y="754456"/>
                  </a:moveTo>
                  <a:lnTo>
                    <a:pt x="1129309" y="753110"/>
                  </a:lnTo>
                  <a:lnTo>
                    <a:pt x="1125969" y="750887"/>
                  </a:lnTo>
                  <a:lnTo>
                    <a:pt x="1125296" y="756069"/>
                  </a:lnTo>
                  <a:lnTo>
                    <a:pt x="1125562" y="756246"/>
                  </a:lnTo>
                  <a:lnTo>
                    <a:pt x="1131277" y="754456"/>
                  </a:lnTo>
                  <a:close/>
                </a:path>
                <a:path w="1289050" h="1074420">
                  <a:moveTo>
                    <a:pt x="1149578" y="92430"/>
                  </a:moveTo>
                  <a:lnTo>
                    <a:pt x="1148715" y="91567"/>
                  </a:lnTo>
                  <a:lnTo>
                    <a:pt x="1147953" y="90131"/>
                  </a:lnTo>
                  <a:lnTo>
                    <a:pt x="1146657" y="91960"/>
                  </a:lnTo>
                  <a:lnTo>
                    <a:pt x="1145755" y="93205"/>
                  </a:lnTo>
                  <a:lnTo>
                    <a:pt x="1144562" y="94907"/>
                  </a:lnTo>
                  <a:lnTo>
                    <a:pt x="1147978" y="97015"/>
                  </a:lnTo>
                  <a:lnTo>
                    <a:pt x="1149286" y="95897"/>
                  </a:lnTo>
                  <a:lnTo>
                    <a:pt x="1149527" y="93192"/>
                  </a:lnTo>
                  <a:lnTo>
                    <a:pt x="1149578" y="92430"/>
                  </a:lnTo>
                  <a:close/>
                </a:path>
                <a:path w="1289050" h="1074420">
                  <a:moveTo>
                    <a:pt x="1152194" y="270167"/>
                  </a:moveTo>
                  <a:lnTo>
                    <a:pt x="1146302" y="269900"/>
                  </a:lnTo>
                  <a:lnTo>
                    <a:pt x="1146327" y="272224"/>
                  </a:lnTo>
                  <a:lnTo>
                    <a:pt x="1146441" y="277749"/>
                  </a:lnTo>
                  <a:lnTo>
                    <a:pt x="1148803" y="274650"/>
                  </a:lnTo>
                  <a:lnTo>
                    <a:pt x="1150277" y="272681"/>
                  </a:lnTo>
                  <a:lnTo>
                    <a:pt x="1152194" y="270167"/>
                  </a:lnTo>
                  <a:close/>
                </a:path>
                <a:path w="1289050" h="1074420">
                  <a:moveTo>
                    <a:pt x="1199997" y="636549"/>
                  </a:moveTo>
                  <a:lnTo>
                    <a:pt x="1199946" y="633158"/>
                  </a:lnTo>
                  <a:lnTo>
                    <a:pt x="1197749" y="634034"/>
                  </a:lnTo>
                  <a:lnTo>
                    <a:pt x="1195247" y="634580"/>
                  </a:lnTo>
                  <a:lnTo>
                    <a:pt x="1194803" y="638009"/>
                  </a:lnTo>
                  <a:lnTo>
                    <a:pt x="1198283" y="637921"/>
                  </a:lnTo>
                  <a:lnTo>
                    <a:pt x="1199997" y="636549"/>
                  </a:lnTo>
                  <a:close/>
                </a:path>
                <a:path w="1289050" h="1074420">
                  <a:moveTo>
                    <a:pt x="1239824" y="813892"/>
                  </a:moveTo>
                  <a:lnTo>
                    <a:pt x="1239316" y="813841"/>
                  </a:lnTo>
                  <a:lnTo>
                    <a:pt x="1238796" y="813790"/>
                  </a:lnTo>
                  <a:lnTo>
                    <a:pt x="1238275" y="813739"/>
                  </a:lnTo>
                  <a:lnTo>
                    <a:pt x="1238796" y="816279"/>
                  </a:lnTo>
                  <a:lnTo>
                    <a:pt x="1234630" y="818184"/>
                  </a:lnTo>
                  <a:lnTo>
                    <a:pt x="1238592" y="821778"/>
                  </a:lnTo>
                  <a:lnTo>
                    <a:pt x="1238948" y="820039"/>
                  </a:lnTo>
                  <a:lnTo>
                    <a:pt x="1239240" y="818857"/>
                  </a:lnTo>
                  <a:lnTo>
                    <a:pt x="1239405" y="817676"/>
                  </a:lnTo>
                  <a:lnTo>
                    <a:pt x="1239608" y="816419"/>
                  </a:lnTo>
                  <a:lnTo>
                    <a:pt x="1239697" y="815136"/>
                  </a:lnTo>
                  <a:lnTo>
                    <a:pt x="1239824" y="813892"/>
                  </a:lnTo>
                  <a:close/>
                </a:path>
                <a:path w="1289050" h="1074420">
                  <a:moveTo>
                    <a:pt x="1287640" y="509282"/>
                  </a:moveTo>
                  <a:lnTo>
                    <a:pt x="1285760" y="507911"/>
                  </a:lnTo>
                  <a:lnTo>
                    <a:pt x="1284262" y="507822"/>
                  </a:lnTo>
                  <a:lnTo>
                    <a:pt x="1281239" y="512445"/>
                  </a:lnTo>
                  <a:lnTo>
                    <a:pt x="1283614" y="514794"/>
                  </a:lnTo>
                  <a:lnTo>
                    <a:pt x="1283754" y="514921"/>
                  </a:lnTo>
                  <a:lnTo>
                    <a:pt x="1284008" y="514959"/>
                  </a:lnTo>
                  <a:lnTo>
                    <a:pt x="1284655" y="515239"/>
                  </a:lnTo>
                  <a:lnTo>
                    <a:pt x="1287272" y="510654"/>
                  </a:lnTo>
                  <a:lnTo>
                    <a:pt x="1287640" y="509282"/>
                  </a:lnTo>
                  <a:close/>
                </a:path>
                <a:path w="1289050" h="1074420">
                  <a:moveTo>
                    <a:pt x="1288872" y="400850"/>
                  </a:moveTo>
                  <a:lnTo>
                    <a:pt x="1285786" y="400812"/>
                  </a:lnTo>
                  <a:lnTo>
                    <a:pt x="1284058" y="401726"/>
                  </a:lnTo>
                  <a:lnTo>
                    <a:pt x="1285240" y="406057"/>
                  </a:lnTo>
                  <a:lnTo>
                    <a:pt x="1286865" y="403733"/>
                  </a:lnTo>
                  <a:lnTo>
                    <a:pt x="1287881" y="402297"/>
                  </a:lnTo>
                  <a:lnTo>
                    <a:pt x="1288872" y="4008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21">
              <a:extLst>
                <a:ext uri="{FF2B5EF4-FFF2-40B4-BE49-F238E27FC236}">
                  <a16:creationId xmlns:a16="http://schemas.microsoft.com/office/drawing/2014/main" id="{ACCB972E-630E-8D6A-E84A-04EB00873234}"/>
                </a:ext>
              </a:extLst>
            </p:cNvPr>
            <p:cNvSpPr/>
            <p:nvPr/>
          </p:nvSpPr>
          <p:spPr>
            <a:xfrm>
              <a:off x="4136376" y="2115856"/>
              <a:ext cx="850105" cy="803295"/>
            </a:xfrm>
            <a:custGeom>
              <a:avLst/>
              <a:gdLst/>
              <a:ahLst/>
              <a:cxnLst/>
              <a:rect l="l" t="t" r="r" b="b"/>
              <a:pathLst>
                <a:path w="1092834" h="1174750">
                  <a:moveTo>
                    <a:pt x="2743" y="790257"/>
                  </a:moveTo>
                  <a:lnTo>
                    <a:pt x="2070" y="789597"/>
                  </a:lnTo>
                  <a:lnTo>
                    <a:pt x="1473" y="788822"/>
                  </a:lnTo>
                  <a:lnTo>
                    <a:pt x="850" y="789647"/>
                  </a:lnTo>
                  <a:lnTo>
                    <a:pt x="292" y="790181"/>
                  </a:lnTo>
                  <a:lnTo>
                    <a:pt x="63" y="790841"/>
                  </a:lnTo>
                  <a:lnTo>
                    <a:pt x="0" y="791070"/>
                  </a:lnTo>
                  <a:lnTo>
                    <a:pt x="977" y="791972"/>
                  </a:lnTo>
                  <a:lnTo>
                    <a:pt x="1689" y="791552"/>
                  </a:lnTo>
                  <a:lnTo>
                    <a:pt x="2298" y="791057"/>
                  </a:lnTo>
                  <a:lnTo>
                    <a:pt x="2654" y="790448"/>
                  </a:lnTo>
                  <a:lnTo>
                    <a:pt x="2743" y="790257"/>
                  </a:lnTo>
                  <a:close/>
                </a:path>
                <a:path w="1092834" h="1174750">
                  <a:moveTo>
                    <a:pt x="19227" y="516636"/>
                  </a:moveTo>
                  <a:lnTo>
                    <a:pt x="19138" y="516458"/>
                  </a:lnTo>
                  <a:lnTo>
                    <a:pt x="18770" y="515594"/>
                  </a:lnTo>
                  <a:lnTo>
                    <a:pt x="18173" y="514870"/>
                  </a:lnTo>
                  <a:lnTo>
                    <a:pt x="17640" y="514096"/>
                  </a:lnTo>
                  <a:lnTo>
                    <a:pt x="17094" y="514515"/>
                  </a:lnTo>
                  <a:lnTo>
                    <a:pt x="16027" y="515124"/>
                  </a:lnTo>
                  <a:lnTo>
                    <a:pt x="16090" y="515340"/>
                  </a:lnTo>
                  <a:lnTo>
                    <a:pt x="16395" y="516191"/>
                  </a:lnTo>
                  <a:lnTo>
                    <a:pt x="17030" y="516890"/>
                  </a:lnTo>
                  <a:lnTo>
                    <a:pt x="17716" y="517867"/>
                  </a:lnTo>
                  <a:lnTo>
                    <a:pt x="18415" y="517182"/>
                  </a:lnTo>
                  <a:lnTo>
                    <a:pt x="19227" y="516636"/>
                  </a:lnTo>
                  <a:close/>
                </a:path>
                <a:path w="1092834" h="1174750">
                  <a:moveTo>
                    <a:pt x="20662" y="850226"/>
                  </a:moveTo>
                  <a:lnTo>
                    <a:pt x="18021" y="850874"/>
                  </a:lnTo>
                  <a:lnTo>
                    <a:pt x="16548" y="852004"/>
                  </a:lnTo>
                  <a:lnTo>
                    <a:pt x="18249" y="855764"/>
                  </a:lnTo>
                  <a:lnTo>
                    <a:pt x="20662" y="850226"/>
                  </a:lnTo>
                  <a:close/>
                </a:path>
                <a:path w="1092834" h="1174750">
                  <a:moveTo>
                    <a:pt x="39827" y="470687"/>
                  </a:moveTo>
                  <a:lnTo>
                    <a:pt x="38100" y="467956"/>
                  </a:lnTo>
                  <a:lnTo>
                    <a:pt x="36550" y="467982"/>
                  </a:lnTo>
                  <a:lnTo>
                    <a:pt x="34442" y="470446"/>
                  </a:lnTo>
                  <a:lnTo>
                    <a:pt x="39827" y="470687"/>
                  </a:lnTo>
                  <a:close/>
                </a:path>
                <a:path w="1092834" h="1174750">
                  <a:moveTo>
                    <a:pt x="43294" y="446443"/>
                  </a:moveTo>
                  <a:lnTo>
                    <a:pt x="43129" y="445858"/>
                  </a:lnTo>
                  <a:lnTo>
                    <a:pt x="42976" y="445262"/>
                  </a:lnTo>
                  <a:lnTo>
                    <a:pt x="42811" y="444677"/>
                  </a:lnTo>
                  <a:lnTo>
                    <a:pt x="41008" y="443826"/>
                  </a:lnTo>
                  <a:lnTo>
                    <a:pt x="39712" y="444157"/>
                  </a:lnTo>
                  <a:lnTo>
                    <a:pt x="39014" y="447624"/>
                  </a:lnTo>
                  <a:lnTo>
                    <a:pt x="40843" y="447128"/>
                  </a:lnTo>
                  <a:lnTo>
                    <a:pt x="42062" y="446773"/>
                  </a:lnTo>
                  <a:lnTo>
                    <a:pt x="43294" y="446443"/>
                  </a:lnTo>
                  <a:close/>
                </a:path>
                <a:path w="1092834" h="1174750">
                  <a:moveTo>
                    <a:pt x="76555" y="260096"/>
                  </a:moveTo>
                  <a:lnTo>
                    <a:pt x="76034" y="260070"/>
                  </a:lnTo>
                  <a:lnTo>
                    <a:pt x="75488" y="260045"/>
                  </a:lnTo>
                  <a:lnTo>
                    <a:pt x="74955" y="260007"/>
                  </a:lnTo>
                  <a:lnTo>
                    <a:pt x="75018" y="261353"/>
                  </a:lnTo>
                  <a:lnTo>
                    <a:pt x="75082" y="262699"/>
                  </a:lnTo>
                  <a:lnTo>
                    <a:pt x="75120" y="264020"/>
                  </a:lnTo>
                  <a:lnTo>
                    <a:pt x="75552" y="264045"/>
                  </a:lnTo>
                  <a:lnTo>
                    <a:pt x="76390" y="264045"/>
                  </a:lnTo>
                  <a:lnTo>
                    <a:pt x="76441" y="262712"/>
                  </a:lnTo>
                  <a:lnTo>
                    <a:pt x="76504" y="261416"/>
                  </a:lnTo>
                  <a:lnTo>
                    <a:pt x="76555" y="260096"/>
                  </a:lnTo>
                  <a:close/>
                </a:path>
                <a:path w="1092834" h="1174750">
                  <a:moveTo>
                    <a:pt x="80251" y="277533"/>
                  </a:moveTo>
                  <a:lnTo>
                    <a:pt x="79565" y="276555"/>
                  </a:lnTo>
                  <a:lnTo>
                    <a:pt x="79082" y="275196"/>
                  </a:lnTo>
                  <a:lnTo>
                    <a:pt x="77939" y="276415"/>
                  </a:lnTo>
                  <a:lnTo>
                    <a:pt x="77050" y="277037"/>
                  </a:lnTo>
                  <a:lnTo>
                    <a:pt x="76555" y="278320"/>
                  </a:lnTo>
                  <a:lnTo>
                    <a:pt x="77368" y="279146"/>
                  </a:lnTo>
                  <a:lnTo>
                    <a:pt x="77762" y="279768"/>
                  </a:lnTo>
                  <a:lnTo>
                    <a:pt x="78536" y="279184"/>
                  </a:lnTo>
                  <a:lnTo>
                    <a:pt x="79514" y="278688"/>
                  </a:lnTo>
                  <a:lnTo>
                    <a:pt x="79984" y="277914"/>
                  </a:lnTo>
                  <a:lnTo>
                    <a:pt x="80251" y="277533"/>
                  </a:lnTo>
                  <a:close/>
                </a:path>
                <a:path w="1092834" h="1174750">
                  <a:moveTo>
                    <a:pt x="82410" y="954036"/>
                  </a:moveTo>
                  <a:lnTo>
                    <a:pt x="82245" y="952995"/>
                  </a:lnTo>
                  <a:lnTo>
                    <a:pt x="81292" y="952982"/>
                  </a:lnTo>
                  <a:lnTo>
                    <a:pt x="80391" y="953071"/>
                  </a:lnTo>
                  <a:lnTo>
                    <a:pt x="79502" y="953122"/>
                  </a:lnTo>
                  <a:lnTo>
                    <a:pt x="79552" y="953655"/>
                  </a:lnTo>
                  <a:lnTo>
                    <a:pt x="79667" y="954709"/>
                  </a:lnTo>
                  <a:lnTo>
                    <a:pt x="80568" y="954532"/>
                  </a:lnTo>
                  <a:lnTo>
                    <a:pt x="81495" y="954341"/>
                  </a:lnTo>
                  <a:lnTo>
                    <a:pt x="82359" y="954062"/>
                  </a:lnTo>
                  <a:close/>
                </a:path>
                <a:path w="1092834" h="1174750">
                  <a:moveTo>
                    <a:pt x="135420" y="209613"/>
                  </a:moveTo>
                  <a:lnTo>
                    <a:pt x="131635" y="207924"/>
                  </a:lnTo>
                  <a:lnTo>
                    <a:pt x="130873" y="211556"/>
                  </a:lnTo>
                  <a:lnTo>
                    <a:pt x="132499" y="211366"/>
                  </a:lnTo>
                  <a:lnTo>
                    <a:pt x="134620" y="212090"/>
                  </a:lnTo>
                  <a:lnTo>
                    <a:pt x="134861" y="211366"/>
                  </a:lnTo>
                  <a:lnTo>
                    <a:pt x="135420" y="209613"/>
                  </a:lnTo>
                  <a:close/>
                </a:path>
                <a:path w="1092834" h="1174750">
                  <a:moveTo>
                    <a:pt x="183032" y="739203"/>
                  </a:moveTo>
                  <a:lnTo>
                    <a:pt x="181660" y="738352"/>
                  </a:lnTo>
                  <a:lnTo>
                    <a:pt x="180809" y="739330"/>
                  </a:lnTo>
                  <a:lnTo>
                    <a:pt x="180149" y="740346"/>
                  </a:lnTo>
                  <a:lnTo>
                    <a:pt x="179451" y="741337"/>
                  </a:lnTo>
                  <a:lnTo>
                    <a:pt x="180047" y="741730"/>
                  </a:lnTo>
                  <a:lnTo>
                    <a:pt x="180644" y="742111"/>
                  </a:lnTo>
                  <a:lnTo>
                    <a:pt x="181241" y="742505"/>
                  </a:lnTo>
                  <a:lnTo>
                    <a:pt x="181851" y="741426"/>
                  </a:lnTo>
                  <a:lnTo>
                    <a:pt x="182499" y="740397"/>
                  </a:lnTo>
                  <a:lnTo>
                    <a:pt x="183007" y="739292"/>
                  </a:lnTo>
                  <a:close/>
                </a:path>
                <a:path w="1092834" h="1174750">
                  <a:moveTo>
                    <a:pt x="202222" y="112737"/>
                  </a:moveTo>
                  <a:lnTo>
                    <a:pt x="201091" y="111861"/>
                  </a:lnTo>
                  <a:lnTo>
                    <a:pt x="199110" y="113995"/>
                  </a:lnTo>
                  <a:lnTo>
                    <a:pt x="198107" y="115049"/>
                  </a:lnTo>
                  <a:lnTo>
                    <a:pt x="198513" y="115455"/>
                  </a:lnTo>
                  <a:lnTo>
                    <a:pt x="198932" y="115849"/>
                  </a:lnTo>
                  <a:lnTo>
                    <a:pt x="199339" y="116268"/>
                  </a:lnTo>
                  <a:lnTo>
                    <a:pt x="202222" y="112737"/>
                  </a:lnTo>
                  <a:close/>
                </a:path>
                <a:path w="1092834" h="1174750">
                  <a:moveTo>
                    <a:pt x="217855" y="1043609"/>
                  </a:moveTo>
                  <a:lnTo>
                    <a:pt x="217449" y="1043495"/>
                  </a:lnTo>
                  <a:lnTo>
                    <a:pt x="217030" y="1043368"/>
                  </a:lnTo>
                  <a:lnTo>
                    <a:pt x="216623" y="1043254"/>
                  </a:lnTo>
                  <a:lnTo>
                    <a:pt x="215696" y="1046264"/>
                  </a:lnTo>
                  <a:lnTo>
                    <a:pt x="215239" y="1047737"/>
                  </a:lnTo>
                  <a:lnTo>
                    <a:pt x="215658" y="1047864"/>
                  </a:lnTo>
                  <a:lnTo>
                    <a:pt x="216496" y="1048092"/>
                  </a:lnTo>
                  <a:lnTo>
                    <a:pt x="216954" y="1046594"/>
                  </a:lnTo>
                  <a:lnTo>
                    <a:pt x="217411" y="1045121"/>
                  </a:lnTo>
                  <a:lnTo>
                    <a:pt x="217855" y="1043609"/>
                  </a:lnTo>
                  <a:close/>
                </a:path>
                <a:path w="1092834" h="1174750">
                  <a:moveTo>
                    <a:pt x="227164" y="483196"/>
                  </a:moveTo>
                  <a:lnTo>
                    <a:pt x="225691" y="480961"/>
                  </a:lnTo>
                  <a:lnTo>
                    <a:pt x="224104" y="481393"/>
                  </a:lnTo>
                  <a:lnTo>
                    <a:pt x="222427" y="481634"/>
                  </a:lnTo>
                  <a:lnTo>
                    <a:pt x="223050" y="484416"/>
                  </a:lnTo>
                  <a:lnTo>
                    <a:pt x="224028" y="485051"/>
                  </a:lnTo>
                  <a:lnTo>
                    <a:pt x="224345" y="484924"/>
                  </a:lnTo>
                  <a:lnTo>
                    <a:pt x="226123" y="484301"/>
                  </a:lnTo>
                  <a:lnTo>
                    <a:pt x="227164" y="483196"/>
                  </a:lnTo>
                  <a:close/>
                </a:path>
                <a:path w="1092834" h="1174750">
                  <a:moveTo>
                    <a:pt x="239445" y="632002"/>
                  </a:moveTo>
                  <a:lnTo>
                    <a:pt x="238925" y="631317"/>
                  </a:lnTo>
                  <a:lnTo>
                    <a:pt x="238633" y="630656"/>
                  </a:lnTo>
                  <a:lnTo>
                    <a:pt x="237985" y="631075"/>
                  </a:lnTo>
                  <a:lnTo>
                    <a:pt x="237083" y="631355"/>
                  </a:lnTo>
                  <a:lnTo>
                    <a:pt x="236512" y="632421"/>
                  </a:lnTo>
                  <a:lnTo>
                    <a:pt x="236931" y="633298"/>
                  </a:lnTo>
                  <a:lnTo>
                    <a:pt x="237045" y="633996"/>
                  </a:lnTo>
                  <a:lnTo>
                    <a:pt x="237629" y="634415"/>
                  </a:lnTo>
                  <a:lnTo>
                    <a:pt x="238201" y="634860"/>
                  </a:lnTo>
                  <a:lnTo>
                    <a:pt x="238772" y="635279"/>
                  </a:lnTo>
                  <a:lnTo>
                    <a:pt x="239014" y="634415"/>
                  </a:lnTo>
                  <a:lnTo>
                    <a:pt x="239445" y="633552"/>
                  </a:lnTo>
                  <a:lnTo>
                    <a:pt x="239445" y="632002"/>
                  </a:lnTo>
                  <a:close/>
                </a:path>
                <a:path w="1092834" h="1174750">
                  <a:moveTo>
                    <a:pt x="266306" y="951179"/>
                  </a:moveTo>
                  <a:lnTo>
                    <a:pt x="265176" y="949972"/>
                  </a:lnTo>
                  <a:lnTo>
                    <a:pt x="262153" y="948131"/>
                  </a:lnTo>
                  <a:lnTo>
                    <a:pt x="263512" y="952207"/>
                  </a:lnTo>
                  <a:lnTo>
                    <a:pt x="264363" y="954697"/>
                  </a:lnTo>
                  <a:lnTo>
                    <a:pt x="266306" y="951179"/>
                  </a:lnTo>
                  <a:close/>
                </a:path>
                <a:path w="1092834" h="1174750">
                  <a:moveTo>
                    <a:pt x="270979" y="746556"/>
                  </a:moveTo>
                  <a:lnTo>
                    <a:pt x="269913" y="745197"/>
                  </a:lnTo>
                  <a:lnTo>
                    <a:pt x="267754" y="742467"/>
                  </a:lnTo>
                  <a:lnTo>
                    <a:pt x="266661" y="745578"/>
                  </a:lnTo>
                  <a:lnTo>
                    <a:pt x="267347" y="747255"/>
                  </a:lnTo>
                  <a:lnTo>
                    <a:pt x="270979" y="746556"/>
                  </a:lnTo>
                  <a:close/>
                </a:path>
                <a:path w="1092834" h="1174750">
                  <a:moveTo>
                    <a:pt x="275577" y="1098219"/>
                  </a:moveTo>
                  <a:lnTo>
                    <a:pt x="274802" y="1097127"/>
                  </a:lnTo>
                  <a:lnTo>
                    <a:pt x="271424" y="1097318"/>
                  </a:lnTo>
                  <a:lnTo>
                    <a:pt x="272770" y="1099083"/>
                  </a:lnTo>
                  <a:lnTo>
                    <a:pt x="273583" y="1100162"/>
                  </a:lnTo>
                  <a:lnTo>
                    <a:pt x="274396" y="1101242"/>
                  </a:lnTo>
                  <a:lnTo>
                    <a:pt x="275577" y="1098219"/>
                  </a:lnTo>
                  <a:close/>
                </a:path>
                <a:path w="1092834" h="1174750">
                  <a:moveTo>
                    <a:pt x="288290" y="865606"/>
                  </a:moveTo>
                  <a:lnTo>
                    <a:pt x="287312" y="865073"/>
                  </a:lnTo>
                  <a:lnTo>
                    <a:pt x="286702" y="864539"/>
                  </a:lnTo>
                  <a:lnTo>
                    <a:pt x="286042" y="864450"/>
                  </a:lnTo>
                  <a:lnTo>
                    <a:pt x="285648" y="864412"/>
                  </a:lnTo>
                  <a:lnTo>
                    <a:pt x="285178" y="865073"/>
                  </a:lnTo>
                  <a:lnTo>
                    <a:pt x="284746" y="865441"/>
                  </a:lnTo>
                  <a:lnTo>
                    <a:pt x="285280" y="865974"/>
                  </a:lnTo>
                  <a:lnTo>
                    <a:pt x="285724" y="866686"/>
                  </a:lnTo>
                  <a:lnTo>
                    <a:pt x="286651" y="867079"/>
                  </a:lnTo>
                  <a:lnTo>
                    <a:pt x="287324" y="866317"/>
                  </a:lnTo>
                  <a:lnTo>
                    <a:pt x="288290" y="865606"/>
                  </a:lnTo>
                  <a:close/>
                </a:path>
                <a:path w="1092834" h="1174750">
                  <a:moveTo>
                    <a:pt x="349427" y="671436"/>
                  </a:moveTo>
                  <a:lnTo>
                    <a:pt x="349110" y="669759"/>
                  </a:lnTo>
                  <a:lnTo>
                    <a:pt x="348411" y="666826"/>
                  </a:lnTo>
                  <a:lnTo>
                    <a:pt x="347040" y="668782"/>
                  </a:lnTo>
                  <a:lnTo>
                    <a:pt x="346202" y="669975"/>
                  </a:lnTo>
                  <a:lnTo>
                    <a:pt x="345338" y="671220"/>
                  </a:lnTo>
                  <a:lnTo>
                    <a:pt x="345897" y="671461"/>
                  </a:lnTo>
                  <a:lnTo>
                    <a:pt x="346532" y="672007"/>
                  </a:lnTo>
                  <a:lnTo>
                    <a:pt x="349427" y="671436"/>
                  </a:lnTo>
                  <a:close/>
                </a:path>
                <a:path w="1092834" h="1174750">
                  <a:moveTo>
                    <a:pt x="354253" y="225793"/>
                  </a:moveTo>
                  <a:lnTo>
                    <a:pt x="353098" y="225348"/>
                  </a:lnTo>
                  <a:lnTo>
                    <a:pt x="352526" y="225145"/>
                  </a:lnTo>
                  <a:lnTo>
                    <a:pt x="352094" y="225869"/>
                  </a:lnTo>
                  <a:lnTo>
                    <a:pt x="351523" y="226517"/>
                  </a:lnTo>
                  <a:lnTo>
                    <a:pt x="351104" y="227952"/>
                  </a:lnTo>
                  <a:lnTo>
                    <a:pt x="351320" y="228727"/>
                  </a:lnTo>
                  <a:lnTo>
                    <a:pt x="351345" y="229450"/>
                  </a:lnTo>
                  <a:lnTo>
                    <a:pt x="351802" y="229565"/>
                  </a:lnTo>
                  <a:lnTo>
                    <a:pt x="352234" y="229666"/>
                  </a:lnTo>
                  <a:lnTo>
                    <a:pt x="352691" y="229781"/>
                  </a:lnTo>
                  <a:lnTo>
                    <a:pt x="353720" y="227114"/>
                  </a:lnTo>
                  <a:lnTo>
                    <a:pt x="354253" y="225793"/>
                  </a:lnTo>
                  <a:close/>
                </a:path>
                <a:path w="1092834" h="1174750">
                  <a:moveTo>
                    <a:pt x="377812" y="468858"/>
                  </a:moveTo>
                  <a:lnTo>
                    <a:pt x="377304" y="468312"/>
                  </a:lnTo>
                  <a:lnTo>
                    <a:pt x="376275" y="467220"/>
                  </a:lnTo>
                  <a:lnTo>
                    <a:pt x="375526" y="468134"/>
                  </a:lnTo>
                  <a:lnTo>
                    <a:pt x="374751" y="469049"/>
                  </a:lnTo>
                  <a:lnTo>
                    <a:pt x="374065" y="469988"/>
                  </a:lnTo>
                  <a:lnTo>
                    <a:pt x="374751" y="470827"/>
                  </a:lnTo>
                  <a:lnTo>
                    <a:pt x="375856" y="470192"/>
                  </a:lnTo>
                  <a:lnTo>
                    <a:pt x="376821" y="469506"/>
                  </a:lnTo>
                  <a:lnTo>
                    <a:pt x="377812" y="468858"/>
                  </a:lnTo>
                  <a:close/>
                </a:path>
                <a:path w="1092834" h="1174750">
                  <a:moveTo>
                    <a:pt x="378218" y="477710"/>
                  </a:moveTo>
                  <a:lnTo>
                    <a:pt x="378129" y="477507"/>
                  </a:lnTo>
                  <a:lnTo>
                    <a:pt x="377863" y="476796"/>
                  </a:lnTo>
                  <a:lnTo>
                    <a:pt x="377380" y="476097"/>
                  </a:lnTo>
                  <a:lnTo>
                    <a:pt x="376770" y="475678"/>
                  </a:lnTo>
                  <a:lnTo>
                    <a:pt x="376516" y="475500"/>
                  </a:lnTo>
                  <a:lnTo>
                    <a:pt x="375780" y="475996"/>
                  </a:lnTo>
                  <a:lnTo>
                    <a:pt x="375259" y="476173"/>
                  </a:lnTo>
                  <a:lnTo>
                    <a:pt x="375678" y="476999"/>
                  </a:lnTo>
                  <a:lnTo>
                    <a:pt x="376720" y="478980"/>
                  </a:lnTo>
                  <a:lnTo>
                    <a:pt x="377456" y="478243"/>
                  </a:lnTo>
                  <a:lnTo>
                    <a:pt x="378218" y="477710"/>
                  </a:lnTo>
                  <a:close/>
                </a:path>
                <a:path w="1092834" h="1174750">
                  <a:moveTo>
                    <a:pt x="380161" y="956932"/>
                  </a:moveTo>
                  <a:lnTo>
                    <a:pt x="379107" y="956398"/>
                  </a:lnTo>
                  <a:lnTo>
                    <a:pt x="378587" y="956119"/>
                  </a:lnTo>
                  <a:lnTo>
                    <a:pt x="377888" y="957783"/>
                  </a:lnTo>
                  <a:lnTo>
                    <a:pt x="377228" y="959446"/>
                  </a:lnTo>
                  <a:lnTo>
                    <a:pt x="376529" y="961097"/>
                  </a:lnTo>
                  <a:lnTo>
                    <a:pt x="377672" y="961644"/>
                  </a:lnTo>
                  <a:lnTo>
                    <a:pt x="380161" y="956932"/>
                  </a:lnTo>
                  <a:close/>
                </a:path>
                <a:path w="1092834" h="1174750">
                  <a:moveTo>
                    <a:pt x="394347" y="1173721"/>
                  </a:moveTo>
                  <a:lnTo>
                    <a:pt x="393776" y="1172705"/>
                  </a:lnTo>
                  <a:lnTo>
                    <a:pt x="393509" y="1172184"/>
                  </a:lnTo>
                  <a:lnTo>
                    <a:pt x="392849" y="1171930"/>
                  </a:lnTo>
                  <a:lnTo>
                    <a:pt x="392150" y="1171486"/>
                  </a:lnTo>
                  <a:lnTo>
                    <a:pt x="391541" y="1171536"/>
                  </a:lnTo>
                  <a:lnTo>
                    <a:pt x="391096" y="1171587"/>
                  </a:lnTo>
                  <a:lnTo>
                    <a:pt x="390321" y="1172616"/>
                  </a:lnTo>
                  <a:lnTo>
                    <a:pt x="390766" y="1173416"/>
                  </a:lnTo>
                  <a:lnTo>
                    <a:pt x="391375" y="1174178"/>
                  </a:lnTo>
                  <a:lnTo>
                    <a:pt x="392023" y="1174305"/>
                  </a:lnTo>
                  <a:lnTo>
                    <a:pt x="392734" y="1174432"/>
                  </a:lnTo>
                  <a:lnTo>
                    <a:pt x="393573" y="1173962"/>
                  </a:lnTo>
                  <a:lnTo>
                    <a:pt x="394347" y="1173721"/>
                  </a:lnTo>
                  <a:close/>
                </a:path>
                <a:path w="1092834" h="1174750">
                  <a:moveTo>
                    <a:pt x="394855" y="538581"/>
                  </a:moveTo>
                  <a:lnTo>
                    <a:pt x="394411" y="537959"/>
                  </a:lnTo>
                  <a:lnTo>
                    <a:pt x="394119" y="537121"/>
                  </a:lnTo>
                  <a:lnTo>
                    <a:pt x="391553" y="538048"/>
                  </a:lnTo>
                  <a:lnTo>
                    <a:pt x="391553" y="539470"/>
                  </a:lnTo>
                  <a:lnTo>
                    <a:pt x="393052" y="542353"/>
                  </a:lnTo>
                  <a:lnTo>
                    <a:pt x="393865" y="540816"/>
                  </a:lnTo>
                  <a:lnTo>
                    <a:pt x="394436" y="539953"/>
                  </a:lnTo>
                  <a:lnTo>
                    <a:pt x="394855" y="538581"/>
                  </a:lnTo>
                  <a:close/>
                </a:path>
                <a:path w="1092834" h="1174750">
                  <a:moveTo>
                    <a:pt x="395490" y="578002"/>
                  </a:moveTo>
                  <a:lnTo>
                    <a:pt x="395084" y="576605"/>
                  </a:lnTo>
                  <a:lnTo>
                    <a:pt x="392747" y="575703"/>
                  </a:lnTo>
                  <a:lnTo>
                    <a:pt x="391731" y="576326"/>
                  </a:lnTo>
                  <a:lnTo>
                    <a:pt x="391617" y="576745"/>
                  </a:lnTo>
                  <a:lnTo>
                    <a:pt x="391109" y="578815"/>
                  </a:lnTo>
                  <a:lnTo>
                    <a:pt x="391807" y="580085"/>
                  </a:lnTo>
                  <a:lnTo>
                    <a:pt x="394258" y="579869"/>
                  </a:lnTo>
                  <a:lnTo>
                    <a:pt x="395490" y="578002"/>
                  </a:lnTo>
                  <a:close/>
                </a:path>
                <a:path w="1092834" h="1174750">
                  <a:moveTo>
                    <a:pt x="413054" y="119176"/>
                  </a:moveTo>
                  <a:lnTo>
                    <a:pt x="410057" y="120637"/>
                  </a:lnTo>
                  <a:lnTo>
                    <a:pt x="408012" y="121831"/>
                  </a:lnTo>
                  <a:lnTo>
                    <a:pt x="408660" y="125133"/>
                  </a:lnTo>
                  <a:lnTo>
                    <a:pt x="410387" y="123659"/>
                  </a:lnTo>
                  <a:lnTo>
                    <a:pt x="412978" y="122758"/>
                  </a:lnTo>
                  <a:lnTo>
                    <a:pt x="413054" y="119176"/>
                  </a:lnTo>
                  <a:close/>
                </a:path>
                <a:path w="1092834" h="1174750">
                  <a:moveTo>
                    <a:pt x="420319" y="1059141"/>
                  </a:moveTo>
                  <a:lnTo>
                    <a:pt x="420052" y="1058494"/>
                  </a:lnTo>
                  <a:lnTo>
                    <a:pt x="419963" y="1057592"/>
                  </a:lnTo>
                  <a:lnTo>
                    <a:pt x="419481" y="1057262"/>
                  </a:lnTo>
                  <a:lnTo>
                    <a:pt x="418896" y="1056817"/>
                  </a:lnTo>
                  <a:lnTo>
                    <a:pt x="417969" y="1056817"/>
                  </a:lnTo>
                  <a:lnTo>
                    <a:pt x="417182" y="1056627"/>
                  </a:lnTo>
                  <a:lnTo>
                    <a:pt x="417055" y="1056932"/>
                  </a:lnTo>
                  <a:lnTo>
                    <a:pt x="416801" y="1057478"/>
                  </a:lnTo>
                  <a:lnTo>
                    <a:pt x="417728" y="1058240"/>
                  </a:lnTo>
                  <a:lnTo>
                    <a:pt x="418655" y="1058964"/>
                  </a:lnTo>
                  <a:lnTo>
                    <a:pt x="419595" y="1059713"/>
                  </a:lnTo>
                  <a:lnTo>
                    <a:pt x="419836" y="1059510"/>
                  </a:lnTo>
                  <a:lnTo>
                    <a:pt x="420077" y="1059345"/>
                  </a:lnTo>
                  <a:lnTo>
                    <a:pt x="420319" y="1059141"/>
                  </a:lnTo>
                  <a:close/>
                </a:path>
                <a:path w="1092834" h="1174750">
                  <a:moveTo>
                    <a:pt x="483095" y="510247"/>
                  </a:moveTo>
                  <a:lnTo>
                    <a:pt x="480072" y="507682"/>
                  </a:lnTo>
                  <a:lnTo>
                    <a:pt x="478853" y="506615"/>
                  </a:lnTo>
                  <a:lnTo>
                    <a:pt x="479679" y="510451"/>
                  </a:lnTo>
                  <a:lnTo>
                    <a:pt x="483095" y="510247"/>
                  </a:lnTo>
                  <a:close/>
                </a:path>
                <a:path w="1092834" h="1174750">
                  <a:moveTo>
                    <a:pt x="495325" y="963676"/>
                  </a:moveTo>
                  <a:lnTo>
                    <a:pt x="494157" y="959129"/>
                  </a:lnTo>
                  <a:lnTo>
                    <a:pt x="493395" y="959345"/>
                  </a:lnTo>
                  <a:lnTo>
                    <a:pt x="493014" y="959472"/>
                  </a:lnTo>
                  <a:lnTo>
                    <a:pt x="493407" y="960894"/>
                  </a:lnTo>
                  <a:lnTo>
                    <a:pt x="494207" y="963764"/>
                  </a:lnTo>
                  <a:lnTo>
                    <a:pt x="494576" y="963726"/>
                  </a:lnTo>
                  <a:lnTo>
                    <a:pt x="494944" y="963688"/>
                  </a:lnTo>
                  <a:lnTo>
                    <a:pt x="495325" y="963676"/>
                  </a:lnTo>
                  <a:close/>
                </a:path>
                <a:path w="1092834" h="1174750">
                  <a:moveTo>
                    <a:pt x="518668" y="754354"/>
                  </a:moveTo>
                  <a:lnTo>
                    <a:pt x="518490" y="754024"/>
                  </a:lnTo>
                  <a:lnTo>
                    <a:pt x="518083" y="753237"/>
                  </a:lnTo>
                  <a:lnTo>
                    <a:pt x="517271" y="752602"/>
                  </a:lnTo>
                  <a:lnTo>
                    <a:pt x="516331" y="752043"/>
                  </a:lnTo>
                  <a:lnTo>
                    <a:pt x="515023" y="753300"/>
                  </a:lnTo>
                  <a:lnTo>
                    <a:pt x="515137" y="753618"/>
                  </a:lnTo>
                  <a:lnTo>
                    <a:pt x="515442" y="754456"/>
                  </a:lnTo>
                  <a:lnTo>
                    <a:pt x="516216" y="755091"/>
                  </a:lnTo>
                  <a:lnTo>
                    <a:pt x="517220" y="756323"/>
                  </a:lnTo>
                  <a:lnTo>
                    <a:pt x="517880" y="755192"/>
                  </a:lnTo>
                  <a:lnTo>
                    <a:pt x="518668" y="754354"/>
                  </a:lnTo>
                  <a:close/>
                </a:path>
                <a:path w="1092834" h="1174750">
                  <a:moveTo>
                    <a:pt x="519404" y="388035"/>
                  </a:moveTo>
                  <a:lnTo>
                    <a:pt x="518312" y="386905"/>
                  </a:lnTo>
                  <a:lnTo>
                    <a:pt x="517766" y="386156"/>
                  </a:lnTo>
                  <a:lnTo>
                    <a:pt x="516839" y="385622"/>
                  </a:lnTo>
                  <a:lnTo>
                    <a:pt x="515556" y="386689"/>
                  </a:lnTo>
                  <a:lnTo>
                    <a:pt x="515581" y="387146"/>
                  </a:lnTo>
                  <a:lnTo>
                    <a:pt x="515645" y="387845"/>
                  </a:lnTo>
                  <a:lnTo>
                    <a:pt x="516293" y="388696"/>
                  </a:lnTo>
                  <a:lnTo>
                    <a:pt x="516940" y="389051"/>
                  </a:lnTo>
                  <a:lnTo>
                    <a:pt x="517321" y="389229"/>
                  </a:lnTo>
                  <a:lnTo>
                    <a:pt x="518160" y="388569"/>
                  </a:lnTo>
                  <a:lnTo>
                    <a:pt x="519404" y="388035"/>
                  </a:lnTo>
                  <a:close/>
                </a:path>
                <a:path w="1092834" h="1174750">
                  <a:moveTo>
                    <a:pt x="560171" y="461441"/>
                  </a:moveTo>
                  <a:lnTo>
                    <a:pt x="557771" y="458787"/>
                  </a:lnTo>
                  <a:lnTo>
                    <a:pt x="556412" y="458431"/>
                  </a:lnTo>
                  <a:lnTo>
                    <a:pt x="555040" y="460095"/>
                  </a:lnTo>
                  <a:lnTo>
                    <a:pt x="554824" y="460375"/>
                  </a:lnTo>
                  <a:lnTo>
                    <a:pt x="555155" y="461645"/>
                  </a:lnTo>
                  <a:lnTo>
                    <a:pt x="556501" y="461670"/>
                  </a:lnTo>
                  <a:lnTo>
                    <a:pt x="557758" y="461568"/>
                  </a:lnTo>
                  <a:lnTo>
                    <a:pt x="560171" y="461441"/>
                  </a:lnTo>
                  <a:close/>
                </a:path>
                <a:path w="1092834" h="1174750">
                  <a:moveTo>
                    <a:pt x="567817" y="207619"/>
                  </a:moveTo>
                  <a:lnTo>
                    <a:pt x="566445" y="207429"/>
                  </a:lnTo>
                  <a:lnTo>
                    <a:pt x="565086" y="207149"/>
                  </a:lnTo>
                  <a:lnTo>
                    <a:pt x="563486" y="207086"/>
                  </a:lnTo>
                  <a:lnTo>
                    <a:pt x="563219" y="207962"/>
                  </a:lnTo>
                  <a:lnTo>
                    <a:pt x="562762" y="208838"/>
                  </a:lnTo>
                  <a:lnTo>
                    <a:pt x="564667" y="208927"/>
                  </a:lnTo>
                  <a:lnTo>
                    <a:pt x="566191" y="208978"/>
                  </a:lnTo>
                  <a:lnTo>
                    <a:pt x="567702" y="209054"/>
                  </a:lnTo>
                  <a:lnTo>
                    <a:pt x="567728" y="208597"/>
                  </a:lnTo>
                  <a:lnTo>
                    <a:pt x="567778" y="208102"/>
                  </a:lnTo>
                  <a:lnTo>
                    <a:pt x="567817" y="207619"/>
                  </a:lnTo>
                  <a:close/>
                </a:path>
                <a:path w="1092834" h="1174750">
                  <a:moveTo>
                    <a:pt x="608558" y="543991"/>
                  </a:moveTo>
                  <a:lnTo>
                    <a:pt x="606285" y="541553"/>
                  </a:lnTo>
                  <a:lnTo>
                    <a:pt x="605307" y="547281"/>
                  </a:lnTo>
                  <a:lnTo>
                    <a:pt x="606386" y="545541"/>
                  </a:lnTo>
                  <a:lnTo>
                    <a:pt x="608558" y="543991"/>
                  </a:lnTo>
                  <a:close/>
                </a:path>
                <a:path w="1092834" h="1174750">
                  <a:moveTo>
                    <a:pt x="617042" y="827366"/>
                  </a:moveTo>
                  <a:lnTo>
                    <a:pt x="616597" y="827366"/>
                  </a:lnTo>
                  <a:lnTo>
                    <a:pt x="616153" y="827366"/>
                  </a:lnTo>
                  <a:lnTo>
                    <a:pt x="615721" y="827366"/>
                  </a:lnTo>
                  <a:lnTo>
                    <a:pt x="615759" y="828509"/>
                  </a:lnTo>
                  <a:lnTo>
                    <a:pt x="615873" y="830821"/>
                  </a:lnTo>
                  <a:lnTo>
                    <a:pt x="616889" y="830821"/>
                  </a:lnTo>
                  <a:lnTo>
                    <a:pt x="616953" y="829652"/>
                  </a:lnTo>
                  <a:lnTo>
                    <a:pt x="616991" y="828509"/>
                  </a:lnTo>
                  <a:lnTo>
                    <a:pt x="617042" y="827366"/>
                  </a:lnTo>
                  <a:close/>
                </a:path>
                <a:path w="1092834" h="1174750">
                  <a:moveTo>
                    <a:pt x="622350" y="303415"/>
                  </a:moveTo>
                  <a:lnTo>
                    <a:pt x="620687" y="301104"/>
                  </a:lnTo>
                  <a:lnTo>
                    <a:pt x="619861" y="299948"/>
                  </a:lnTo>
                  <a:lnTo>
                    <a:pt x="619506" y="300177"/>
                  </a:lnTo>
                  <a:lnTo>
                    <a:pt x="619150" y="300367"/>
                  </a:lnTo>
                  <a:lnTo>
                    <a:pt x="618794" y="300609"/>
                  </a:lnTo>
                  <a:lnTo>
                    <a:pt x="620877" y="304380"/>
                  </a:lnTo>
                  <a:lnTo>
                    <a:pt x="622350" y="303415"/>
                  </a:lnTo>
                  <a:close/>
                </a:path>
                <a:path w="1092834" h="1174750">
                  <a:moveTo>
                    <a:pt x="622401" y="582523"/>
                  </a:moveTo>
                  <a:lnTo>
                    <a:pt x="621182" y="581799"/>
                  </a:lnTo>
                  <a:lnTo>
                    <a:pt x="619429" y="583031"/>
                  </a:lnTo>
                  <a:lnTo>
                    <a:pt x="618820" y="584542"/>
                  </a:lnTo>
                  <a:lnTo>
                    <a:pt x="620776" y="587578"/>
                  </a:lnTo>
                  <a:lnTo>
                    <a:pt x="621499" y="585355"/>
                  </a:lnTo>
                  <a:lnTo>
                    <a:pt x="621944" y="583920"/>
                  </a:lnTo>
                  <a:lnTo>
                    <a:pt x="622401" y="582523"/>
                  </a:lnTo>
                  <a:close/>
                </a:path>
                <a:path w="1092834" h="1174750">
                  <a:moveTo>
                    <a:pt x="632218" y="2654"/>
                  </a:moveTo>
                  <a:lnTo>
                    <a:pt x="629691" y="0"/>
                  </a:lnTo>
                  <a:lnTo>
                    <a:pt x="628904" y="3644"/>
                  </a:lnTo>
                  <a:lnTo>
                    <a:pt x="628586" y="5054"/>
                  </a:lnTo>
                  <a:lnTo>
                    <a:pt x="629069" y="5181"/>
                  </a:lnTo>
                  <a:lnTo>
                    <a:pt x="629539" y="5334"/>
                  </a:lnTo>
                  <a:lnTo>
                    <a:pt x="630021" y="5461"/>
                  </a:lnTo>
                  <a:lnTo>
                    <a:pt x="631088" y="4076"/>
                  </a:lnTo>
                  <a:lnTo>
                    <a:pt x="632218" y="2654"/>
                  </a:lnTo>
                  <a:close/>
                </a:path>
                <a:path w="1092834" h="1174750">
                  <a:moveTo>
                    <a:pt x="639635" y="128168"/>
                  </a:moveTo>
                  <a:lnTo>
                    <a:pt x="639051" y="128092"/>
                  </a:lnTo>
                  <a:lnTo>
                    <a:pt x="638479" y="127990"/>
                  </a:lnTo>
                  <a:lnTo>
                    <a:pt x="637908" y="127927"/>
                  </a:lnTo>
                  <a:lnTo>
                    <a:pt x="637667" y="129298"/>
                  </a:lnTo>
                  <a:lnTo>
                    <a:pt x="637260" y="132041"/>
                  </a:lnTo>
                  <a:lnTo>
                    <a:pt x="637832" y="132130"/>
                  </a:lnTo>
                  <a:lnTo>
                    <a:pt x="638403" y="132232"/>
                  </a:lnTo>
                  <a:lnTo>
                    <a:pt x="638987" y="132295"/>
                  </a:lnTo>
                  <a:lnTo>
                    <a:pt x="639419" y="129552"/>
                  </a:lnTo>
                  <a:lnTo>
                    <a:pt x="639635" y="128168"/>
                  </a:lnTo>
                  <a:close/>
                </a:path>
                <a:path w="1092834" h="1174750">
                  <a:moveTo>
                    <a:pt x="646163" y="943178"/>
                  </a:moveTo>
                  <a:lnTo>
                    <a:pt x="645426" y="943114"/>
                  </a:lnTo>
                  <a:lnTo>
                    <a:pt x="644690" y="943076"/>
                  </a:lnTo>
                  <a:lnTo>
                    <a:pt x="643953" y="943000"/>
                  </a:lnTo>
                  <a:lnTo>
                    <a:pt x="643890" y="944181"/>
                  </a:lnTo>
                  <a:lnTo>
                    <a:pt x="643851" y="945349"/>
                  </a:lnTo>
                  <a:lnTo>
                    <a:pt x="643801" y="946505"/>
                  </a:lnTo>
                  <a:lnTo>
                    <a:pt x="644359" y="946581"/>
                  </a:lnTo>
                  <a:lnTo>
                    <a:pt x="645464" y="946696"/>
                  </a:lnTo>
                  <a:lnTo>
                    <a:pt x="645706" y="945527"/>
                  </a:lnTo>
                  <a:lnTo>
                    <a:pt x="646163" y="943178"/>
                  </a:lnTo>
                  <a:close/>
                </a:path>
                <a:path w="1092834" h="1174750">
                  <a:moveTo>
                    <a:pt x="650836" y="927506"/>
                  </a:moveTo>
                  <a:lnTo>
                    <a:pt x="650354" y="927430"/>
                  </a:lnTo>
                  <a:lnTo>
                    <a:pt x="649401" y="927303"/>
                  </a:lnTo>
                  <a:lnTo>
                    <a:pt x="649058" y="928776"/>
                  </a:lnTo>
                  <a:lnTo>
                    <a:pt x="648703" y="930275"/>
                  </a:lnTo>
                  <a:lnTo>
                    <a:pt x="648373" y="931760"/>
                  </a:lnTo>
                  <a:lnTo>
                    <a:pt x="649300" y="931989"/>
                  </a:lnTo>
                  <a:lnTo>
                    <a:pt x="649770" y="932078"/>
                  </a:lnTo>
                  <a:lnTo>
                    <a:pt x="650138" y="930554"/>
                  </a:lnTo>
                  <a:lnTo>
                    <a:pt x="650481" y="929017"/>
                  </a:lnTo>
                  <a:lnTo>
                    <a:pt x="650836" y="927506"/>
                  </a:lnTo>
                  <a:close/>
                </a:path>
                <a:path w="1092834" h="1174750">
                  <a:moveTo>
                    <a:pt x="664997" y="841209"/>
                  </a:moveTo>
                  <a:lnTo>
                    <a:pt x="664159" y="840092"/>
                  </a:lnTo>
                  <a:lnTo>
                    <a:pt x="663321" y="839025"/>
                  </a:lnTo>
                  <a:lnTo>
                    <a:pt x="661962" y="837247"/>
                  </a:lnTo>
                  <a:lnTo>
                    <a:pt x="660552" y="840727"/>
                  </a:lnTo>
                  <a:lnTo>
                    <a:pt x="662127" y="841463"/>
                  </a:lnTo>
                  <a:lnTo>
                    <a:pt x="663803" y="842035"/>
                  </a:lnTo>
                  <a:lnTo>
                    <a:pt x="663994" y="842124"/>
                  </a:lnTo>
                  <a:lnTo>
                    <a:pt x="664387" y="841654"/>
                  </a:lnTo>
                  <a:lnTo>
                    <a:pt x="664997" y="841209"/>
                  </a:lnTo>
                  <a:close/>
                </a:path>
                <a:path w="1092834" h="1174750">
                  <a:moveTo>
                    <a:pt x="691057" y="627608"/>
                  </a:moveTo>
                  <a:lnTo>
                    <a:pt x="690689" y="623760"/>
                  </a:lnTo>
                  <a:lnTo>
                    <a:pt x="688467" y="624967"/>
                  </a:lnTo>
                  <a:lnTo>
                    <a:pt x="686739" y="625106"/>
                  </a:lnTo>
                  <a:lnTo>
                    <a:pt x="686612" y="625297"/>
                  </a:lnTo>
                  <a:lnTo>
                    <a:pt x="686422" y="625462"/>
                  </a:lnTo>
                  <a:lnTo>
                    <a:pt x="686384" y="625830"/>
                  </a:lnTo>
                  <a:lnTo>
                    <a:pt x="686485" y="626160"/>
                  </a:lnTo>
                  <a:lnTo>
                    <a:pt x="688009" y="626656"/>
                  </a:lnTo>
                  <a:lnTo>
                    <a:pt x="691057" y="627608"/>
                  </a:lnTo>
                  <a:close/>
                </a:path>
                <a:path w="1092834" h="1174750">
                  <a:moveTo>
                    <a:pt x="694867" y="939520"/>
                  </a:moveTo>
                  <a:lnTo>
                    <a:pt x="693915" y="938390"/>
                  </a:lnTo>
                  <a:lnTo>
                    <a:pt x="693521" y="937514"/>
                  </a:lnTo>
                  <a:lnTo>
                    <a:pt x="692404" y="937120"/>
                  </a:lnTo>
                  <a:lnTo>
                    <a:pt x="691642" y="937806"/>
                  </a:lnTo>
                  <a:lnTo>
                    <a:pt x="691007" y="938123"/>
                  </a:lnTo>
                  <a:lnTo>
                    <a:pt x="691375" y="938796"/>
                  </a:lnTo>
                  <a:lnTo>
                    <a:pt x="691565" y="939774"/>
                  </a:lnTo>
                  <a:lnTo>
                    <a:pt x="692137" y="940054"/>
                  </a:lnTo>
                  <a:lnTo>
                    <a:pt x="692619" y="940320"/>
                  </a:lnTo>
                  <a:lnTo>
                    <a:pt x="693508" y="939838"/>
                  </a:lnTo>
                  <a:lnTo>
                    <a:pt x="694867" y="939520"/>
                  </a:lnTo>
                  <a:close/>
                </a:path>
                <a:path w="1092834" h="1174750">
                  <a:moveTo>
                    <a:pt x="710984" y="614603"/>
                  </a:moveTo>
                  <a:lnTo>
                    <a:pt x="709231" y="612241"/>
                  </a:lnTo>
                  <a:lnTo>
                    <a:pt x="707364" y="610958"/>
                  </a:lnTo>
                  <a:lnTo>
                    <a:pt x="704989" y="614337"/>
                  </a:lnTo>
                  <a:lnTo>
                    <a:pt x="710984" y="614603"/>
                  </a:lnTo>
                  <a:close/>
                </a:path>
                <a:path w="1092834" h="1174750">
                  <a:moveTo>
                    <a:pt x="718553" y="383374"/>
                  </a:moveTo>
                  <a:lnTo>
                    <a:pt x="717575" y="382765"/>
                  </a:lnTo>
                  <a:lnTo>
                    <a:pt x="716572" y="382181"/>
                  </a:lnTo>
                  <a:lnTo>
                    <a:pt x="715581" y="381571"/>
                  </a:lnTo>
                  <a:lnTo>
                    <a:pt x="715378" y="382054"/>
                  </a:lnTo>
                  <a:lnTo>
                    <a:pt x="714971" y="383032"/>
                  </a:lnTo>
                  <a:lnTo>
                    <a:pt x="715479" y="383311"/>
                  </a:lnTo>
                  <a:lnTo>
                    <a:pt x="715962" y="383794"/>
                  </a:lnTo>
                  <a:lnTo>
                    <a:pt x="717169" y="383844"/>
                  </a:lnTo>
                  <a:lnTo>
                    <a:pt x="717867" y="383540"/>
                  </a:lnTo>
                  <a:lnTo>
                    <a:pt x="718553" y="383374"/>
                  </a:lnTo>
                  <a:close/>
                </a:path>
                <a:path w="1092834" h="1174750">
                  <a:moveTo>
                    <a:pt x="731037" y="188696"/>
                  </a:moveTo>
                  <a:lnTo>
                    <a:pt x="729094" y="185559"/>
                  </a:lnTo>
                  <a:lnTo>
                    <a:pt x="728141" y="183997"/>
                  </a:lnTo>
                  <a:lnTo>
                    <a:pt x="727481" y="186639"/>
                  </a:lnTo>
                  <a:lnTo>
                    <a:pt x="728408" y="188239"/>
                  </a:lnTo>
                  <a:lnTo>
                    <a:pt x="731037" y="188696"/>
                  </a:lnTo>
                  <a:close/>
                </a:path>
                <a:path w="1092834" h="1174750">
                  <a:moveTo>
                    <a:pt x="761466" y="151790"/>
                  </a:moveTo>
                  <a:lnTo>
                    <a:pt x="761022" y="151295"/>
                  </a:lnTo>
                  <a:lnTo>
                    <a:pt x="760552" y="150850"/>
                  </a:lnTo>
                  <a:lnTo>
                    <a:pt x="760082" y="150368"/>
                  </a:lnTo>
                  <a:lnTo>
                    <a:pt x="759053" y="151434"/>
                  </a:lnTo>
                  <a:lnTo>
                    <a:pt x="757999" y="152514"/>
                  </a:lnTo>
                  <a:lnTo>
                    <a:pt x="756945" y="153708"/>
                  </a:lnTo>
                  <a:lnTo>
                    <a:pt x="757351" y="154203"/>
                  </a:lnTo>
                  <a:lnTo>
                    <a:pt x="757732" y="154851"/>
                  </a:lnTo>
                  <a:lnTo>
                    <a:pt x="761466" y="151790"/>
                  </a:lnTo>
                  <a:close/>
                </a:path>
                <a:path w="1092834" h="1174750">
                  <a:moveTo>
                    <a:pt x="769302" y="505510"/>
                  </a:moveTo>
                  <a:lnTo>
                    <a:pt x="768756" y="504469"/>
                  </a:lnTo>
                  <a:lnTo>
                    <a:pt x="764451" y="506666"/>
                  </a:lnTo>
                  <a:lnTo>
                    <a:pt x="764844" y="507403"/>
                  </a:lnTo>
                  <a:lnTo>
                    <a:pt x="765035" y="507796"/>
                  </a:lnTo>
                  <a:lnTo>
                    <a:pt x="766470" y="507034"/>
                  </a:lnTo>
                  <a:lnTo>
                    <a:pt x="767880" y="506260"/>
                  </a:lnTo>
                  <a:lnTo>
                    <a:pt x="769302" y="505510"/>
                  </a:lnTo>
                  <a:close/>
                </a:path>
                <a:path w="1092834" h="1174750">
                  <a:moveTo>
                    <a:pt x="775119" y="662190"/>
                  </a:moveTo>
                  <a:lnTo>
                    <a:pt x="774992" y="660641"/>
                  </a:lnTo>
                  <a:lnTo>
                    <a:pt x="774331" y="659803"/>
                  </a:lnTo>
                  <a:lnTo>
                    <a:pt x="773480" y="659371"/>
                  </a:lnTo>
                  <a:lnTo>
                    <a:pt x="772845" y="659066"/>
                  </a:lnTo>
                  <a:lnTo>
                    <a:pt x="771944" y="659257"/>
                  </a:lnTo>
                  <a:lnTo>
                    <a:pt x="771156" y="659218"/>
                  </a:lnTo>
                  <a:lnTo>
                    <a:pt x="771042" y="659561"/>
                  </a:lnTo>
                  <a:lnTo>
                    <a:pt x="770940" y="659917"/>
                  </a:lnTo>
                  <a:lnTo>
                    <a:pt x="770826" y="660273"/>
                  </a:lnTo>
                  <a:lnTo>
                    <a:pt x="772261" y="660908"/>
                  </a:lnTo>
                  <a:lnTo>
                    <a:pt x="775119" y="662190"/>
                  </a:lnTo>
                  <a:close/>
                </a:path>
                <a:path w="1092834" h="1174750">
                  <a:moveTo>
                    <a:pt x="783285" y="462851"/>
                  </a:moveTo>
                  <a:lnTo>
                    <a:pt x="781570" y="457377"/>
                  </a:lnTo>
                  <a:lnTo>
                    <a:pt x="778522" y="460438"/>
                  </a:lnTo>
                  <a:lnTo>
                    <a:pt x="780859" y="461695"/>
                  </a:lnTo>
                  <a:lnTo>
                    <a:pt x="783285" y="462851"/>
                  </a:lnTo>
                  <a:close/>
                </a:path>
                <a:path w="1092834" h="1174750">
                  <a:moveTo>
                    <a:pt x="784174" y="279806"/>
                  </a:moveTo>
                  <a:lnTo>
                    <a:pt x="782345" y="277266"/>
                  </a:lnTo>
                  <a:lnTo>
                    <a:pt x="781100" y="276745"/>
                  </a:lnTo>
                  <a:lnTo>
                    <a:pt x="779145" y="278282"/>
                  </a:lnTo>
                  <a:lnTo>
                    <a:pt x="779145" y="278853"/>
                  </a:lnTo>
                  <a:lnTo>
                    <a:pt x="778954" y="279565"/>
                  </a:lnTo>
                  <a:lnTo>
                    <a:pt x="780415" y="279628"/>
                  </a:lnTo>
                  <a:lnTo>
                    <a:pt x="781812" y="279704"/>
                  </a:lnTo>
                  <a:lnTo>
                    <a:pt x="784174" y="279806"/>
                  </a:lnTo>
                  <a:close/>
                </a:path>
                <a:path w="1092834" h="1174750">
                  <a:moveTo>
                    <a:pt x="816343" y="953960"/>
                  </a:moveTo>
                  <a:lnTo>
                    <a:pt x="813371" y="952436"/>
                  </a:lnTo>
                  <a:lnTo>
                    <a:pt x="813955" y="955738"/>
                  </a:lnTo>
                  <a:lnTo>
                    <a:pt x="814400" y="958151"/>
                  </a:lnTo>
                  <a:lnTo>
                    <a:pt x="816102" y="955344"/>
                  </a:lnTo>
                  <a:lnTo>
                    <a:pt x="816343" y="953960"/>
                  </a:lnTo>
                  <a:close/>
                </a:path>
                <a:path w="1092834" h="1174750">
                  <a:moveTo>
                    <a:pt x="823048" y="1074547"/>
                  </a:moveTo>
                  <a:lnTo>
                    <a:pt x="822972" y="1071816"/>
                  </a:lnTo>
                  <a:lnTo>
                    <a:pt x="820381" y="1072756"/>
                  </a:lnTo>
                  <a:lnTo>
                    <a:pt x="819061" y="1073810"/>
                  </a:lnTo>
                  <a:lnTo>
                    <a:pt x="819632" y="1076642"/>
                  </a:lnTo>
                  <a:lnTo>
                    <a:pt x="822528" y="1076147"/>
                  </a:lnTo>
                  <a:lnTo>
                    <a:pt x="823048" y="1074547"/>
                  </a:lnTo>
                  <a:close/>
                </a:path>
                <a:path w="1092834" h="1174750">
                  <a:moveTo>
                    <a:pt x="868819" y="356501"/>
                  </a:moveTo>
                  <a:lnTo>
                    <a:pt x="868476" y="353542"/>
                  </a:lnTo>
                  <a:lnTo>
                    <a:pt x="867283" y="352488"/>
                  </a:lnTo>
                  <a:lnTo>
                    <a:pt x="864590" y="352894"/>
                  </a:lnTo>
                  <a:lnTo>
                    <a:pt x="864196" y="356120"/>
                  </a:lnTo>
                  <a:lnTo>
                    <a:pt x="865682" y="356768"/>
                  </a:lnTo>
                  <a:lnTo>
                    <a:pt x="868819" y="356501"/>
                  </a:lnTo>
                  <a:close/>
                </a:path>
                <a:path w="1092834" h="1174750">
                  <a:moveTo>
                    <a:pt x="905979" y="1068044"/>
                  </a:moveTo>
                  <a:lnTo>
                    <a:pt x="905395" y="1067231"/>
                  </a:lnTo>
                  <a:lnTo>
                    <a:pt x="904862" y="1066368"/>
                  </a:lnTo>
                  <a:lnTo>
                    <a:pt x="903922" y="1066812"/>
                  </a:lnTo>
                  <a:lnTo>
                    <a:pt x="903071" y="1067320"/>
                  </a:lnTo>
                  <a:lnTo>
                    <a:pt x="902385" y="1067968"/>
                  </a:lnTo>
                  <a:lnTo>
                    <a:pt x="903071" y="1069416"/>
                  </a:lnTo>
                  <a:lnTo>
                    <a:pt x="904049" y="1069098"/>
                  </a:lnTo>
                  <a:lnTo>
                    <a:pt x="904875" y="1068616"/>
                  </a:lnTo>
                  <a:lnTo>
                    <a:pt x="905979" y="1068044"/>
                  </a:lnTo>
                  <a:close/>
                </a:path>
                <a:path w="1092834" h="1174750">
                  <a:moveTo>
                    <a:pt x="916660" y="403821"/>
                  </a:moveTo>
                  <a:lnTo>
                    <a:pt x="911847" y="400392"/>
                  </a:lnTo>
                  <a:lnTo>
                    <a:pt x="908951" y="402158"/>
                  </a:lnTo>
                  <a:lnTo>
                    <a:pt x="911440" y="402678"/>
                  </a:lnTo>
                  <a:lnTo>
                    <a:pt x="916660" y="403821"/>
                  </a:lnTo>
                  <a:close/>
                </a:path>
                <a:path w="1092834" h="1174750">
                  <a:moveTo>
                    <a:pt x="922235" y="628853"/>
                  </a:moveTo>
                  <a:lnTo>
                    <a:pt x="921918" y="628446"/>
                  </a:lnTo>
                  <a:lnTo>
                    <a:pt x="921626" y="628040"/>
                  </a:lnTo>
                  <a:lnTo>
                    <a:pt x="921308" y="627621"/>
                  </a:lnTo>
                  <a:lnTo>
                    <a:pt x="919594" y="627684"/>
                  </a:lnTo>
                  <a:lnTo>
                    <a:pt x="918197" y="628192"/>
                  </a:lnTo>
                  <a:lnTo>
                    <a:pt x="919010" y="631571"/>
                  </a:lnTo>
                  <a:lnTo>
                    <a:pt x="920089" y="630669"/>
                  </a:lnTo>
                  <a:lnTo>
                    <a:pt x="921156" y="629754"/>
                  </a:lnTo>
                  <a:lnTo>
                    <a:pt x="922235" y="628853"/>
                  </a:lnTo>
                  <a:close/>
                </a:path>
                <a:path w="1092834" h="1174750">
                  <a:moveTo>
                    <a:pt x="922972" y="584504"/>
                  </a:moveTo>
                  <a:lnTo>
                    <a:pt x="922845" y="583209"/>
                  </a:lnTo>
                  <a:lnTo>
                    <a:pt x="922159" y="582396"/>
                  </a:lnTo>
                  <a:lnTo>
                    <a:pt x="921461" y="581113"/>
                  </a:lnTo>
                  <a:lnTo>
                    <a:pt x="920546" y="582066"/>
                  </a:lnTo>
                  <a:lnTo>
                    <a:pt x="919480" y="582790"/>
                  </a:lnTo>
                  <a:lnTo>
                    <a:pt x="919873" y="584034"/>
                  </a:lnTo>
                  <a:lnTo>
                    <a:pt x="920686" y="584746"/>
                  </a:lnTo>
                  <a:lnTo>
                    <a:pt x="921296" y="585558"/>
                  </a:lnTo>
                  <a:lnTo>
                    <a:pt x="921880" y="585063"/>
                  </a:lnTo>
                  <a:lnTo>
                    <a:pt x="922972" y="584504"/>
                  </a:lnTo>
                  <a:close/>
                </a:path>
                <a:path w="1092834" h="1174750">
                  <a:moveTo>
                    <a:pt x="923886" y="359791"/>
                  </a:moveTo>
                  <a:lnTo>
                    <a:pt x="922794" y="359206"/>
                  </a:lnTo>
                  <a:lnTo>
                    <a:pt x="921994" y="358660"/>
                  </a:lnTo>
                  <a:lnTo>
                    <a:pt x="920953" y="358317"/>
                  </a:lnTo>
                  <a:lnTo>
                    <a:pt x="920457" y="359232"/>
                  </a:lnTo>
                  <a:lnTo>
                    <a:pt x="920102" y="359702"/>
                  </a:lnTo>
                  <a:lnTo>
                    <a:pt x="920864" y="360248"/>
                  </a:lnTo>
                  <a:lnTo>
                    <a:pt x="921588" y="360883"/>
                  </a:lnTo>
                  <a:lnTo>
                    <a:pt x="922413" y="361276"/>
                  </a:lnTo>
                  <a:lnTo>
                    <a:pt x="922578" y="361353"/>
                  </a:lnTo>
                  <a:lnTo>
                    <a:pt x="923175" y="360514"/>
                  </a:lnTo>
                  <a:lnTo>
                    <a:pt x="923886" y="359791"/>
                  </a:lnTo>
                  <a:close/>
                </a:path>
                <a:path w="1092834" h="1174750">
                  <a:moveTo>
                    <a:pt x="938987" y="832091"/>
                  </a:moveTo>
                  <a:lnTo>
                    <a:pt x="933907" y="833818"/>
                  </a:lnTo>
                  <a:lnTo>
                    <a:pt x="935431" y="834974"/>
                  </a:lnTo>
                  <a:lnTo>
                    <a:pt x="936231" y="835596"/>
                  </a:lnTo>
                  <a:lnTo>
                    <a:pt x="937488" y="836549"/>
                  </a:lnTo>
                  <a:lnTo>
                    <a:pt x="937983" y="835075"/>
                  </a:lnTo>
                  <a:lnTo>
                    <a:pt x="938339" y="834047"/>
                  </a:lnTo>
                  <a:lnTo>
                    <a:pt x="938987" y="832091"/>
                  </a:lnTo>
                  <a:close/>
                </a:path>
                <a:path w="1092834" h="1174750">
                  <a:moveTo>
                    <a:pt x="947051" y="873836"/>
                  </a:moveTo>
                  <a:lnTo>
                    <a:pt x="946556" y="872820"/>
                  </a:lnTo>
                  <a:lnTo>
                    <a:pt x="946099" y="871753"/>
                  </a:lnTo>
                  <a:lnTo>
                    <a:pt x="945502" y="870800"/>
                  </a:lnTo>
                  <a:lnTo>
                    <a:pt x="944448" y="871169"/>
                  </a:lnTo>
                  <a:lnTo>
                    <a:pt x="943914" y="871347"/>
                  </a:lnTo>
                  <a:lnTo>
                    <a:pt x="944448" y="872426"/>
                  </a:lnTo>
                  <a:lnTo>
                    <a:pt x="945007" y="873493"/>
                  </a:lnTo>
                  <a:lnTo>
                    <a:pt x="945553" y="874560"/>
                  </a:lnTo>
                  <a:lnTo>
                    <a:pt x="946048" y="874318"/>
                  </a:lnTo>
                  <a:lnTo>
                    <a:pt x="946556" y="874077"/>
                  </a:lnTo>
                  <a:lnTo>
                    <a:pt x="947051" y="873836"/>
                  </a:lnTo>
                  <a:close/>
                </a:path>
                <a:path w="1092834" h="1174750">
                  <a:moveTo>
                    <a:pt x="950264" y="177558"/>
                  </a:moveTo>
                  <a:lnTo>
                    <a:pt x="949172" y="177012"/>
                  </a:lnTo>
                  <a:lnTo>
                    <a:pt x="948588" y="176568"/>
                  </a:lnTo>
                  <a:lnTo>
                    <a:pt x="948042" y="177330"/>
                  </a:lnTo>
                  <a:lnTo>
                    <a:pt x="947216" y="178015"/>
                  </a:lnTo>
                  <a:lnTo>
                    <a:pt x="947013" y="178866"/>
                  </a:lnTo>
                  <a:lnTo>
                    <a:pt x="946823" y="179527"/>
                  </a:lnTo>
                  <a:lnTo>
                    <a:pt x="947356" y="180416"/>
                  </a:lnTo>
                  <a:lnTo>
                    <a:pt x="947585" y="181203"/>
                  </a:lnTo>
                  <a:lnTo>
                    <a:pt x="948067" y="180924"/>
                  </a:lnTo>
                  <a:lnTo>
                    <a:pt x="948537" y="180670"/>
                  </a:lnTo>
                  <a:lnTo>
                    <a:pt x="949020" y="180403"/>
                  </a:lnTo>
                  <a:lnTo>
                    <a:pt x="949464" y="179578"/>
                  </a:lnTo>
                  <a:lnTo>
                    <a:pt x="950150" y="178803"/>
                  </a:lnTo>
                  <a:lnTo>
                    <a:pt x="950226" y="177952"/>
                  </a:lnTo>
                  <a:lnTo>
                    <a:pt x="950264" y="177558"/>
                  </a:lnTo>
                  <a:close/>
                </a:path>
                <a:path w="1092834" h="1174750">
                  <a:moveTo>
                    <a:pt x="1002245" y="852004"/>
                  </a:moveTo>
                  <a:lnTo>
                    <a:pt x="1002118" y="851230"/>
                  </a:lnTo>
                  <a:lnTo>
                    <a:pt x="1002004" y="850480"/>
                  </a:lnTo>
                  <a:lnTo>
                    <a:pt x="1001903" y="849706"/>
                  </a:lnTo>
                  <a:lnTo>
                    <a:pt x="1000721" y="850011"/>
                  </a:lnTo>
                  <a:lnTo>
                    <a:pt x="999515" y="850290"/>
                  </a:lnTo>
                  <a:lnTo>
                    <a:pt x="998372" y="850722"/>
                  </a:lnTo>
                  <a:lnTo>
                    <a:pt x="998575" y="852297"/>
                  </a:lnTo>
                  <a:lnTo>
                    <a:pt x="999871" y="852284"/>
                  </a:lnTo>
                  <a:lnTo>
                    <a:pt x="1001052" y="852119"/>
                  </a:lnTo>
                  <a:lnTo>
                    <a:pt x="1002245" y="852004"/>
                  </a:lnTo>
                  <a:close/>
                </a:path>
                <a:path w="1092834" h="1174750">
                  <a:moveTo>
                    <a:pt x="1007529" y="1001522"/>
                  </a:moveTo>
                  <a:lnTo>
                    <a:pt x="1006881" y="1000061"/>
                  </a:lnTo>
                  <a:lnTo>
                    <a:pt x="1006259" y="998613"/>
                  </a:lnTo>
                  <a:lnTo>
                    <a:pt x="1005611" y="997165"/>
                  </a:lnTo>
                  <a:lnTo>
                    <a:pt x="1005014" y="997496"/>
                  </a:lnTo>
                  <a:lnTo>
                    <a:pt x="1003820" y="998181"/>
                  </a:lnTo>
                  <a:lnTo>
                    <a:pt x="1006500" y="1002093"/>
                  </a:lnTo>
                  <a:lnTo>
                    <a:pt x="1006830" y="1001928"/>
                  </a:lnTo>
                  <a:lnTo>
                    <a:pt x="1007529" y="1001522"/>
                  </a:lnTo>
                  <a:close/>
                </a:path>
                <a:path w="1092834" h="1174750">
                  <a:moveTo>
                    <a:pt x="1014196" y="564527"/>
                  </a:moveTo>
                  <a:lnTo>
                    <a:pt x="1013790" y="560654"/>
                  </a:lnTo>
                  <a:lnTo>
                    <a:pt x="1012659" y="563321"/>
                  </a:lnTo>
                  <a:lnTo>
                    <a:pt x="1011516" y="566127"/>
                  </a:lnTo>
                  <a:lnTo>
                    <a:pt x="1014196" y="564527"/>
                  </a:lnTo>
                  <a:close/>
                </a:path>
                <a:path w="1092834" h="1174750">
                  <a:moveTo>
                    <a:pt x="1042187" y="489077"/>
                  </a:moveTo>
                  <a:lnTo>
                    <a:pt x="1041133" y="483882"/>
                  </a:lnTo>
                  <a:lnTo>
                    <a:pt x="1040434" y="484022"/>
                  </a:lnTo>
                  <a:lnTo>
                    <a:pt x="1039050" y="484327"/>
                  </a:lnTo>
                  <a:lnTo>
                    <a:pt x="1038669" y="486206"/>
                  </a:lnTo>
                  <a:lnTo>
                    <a:pt x="1038529" y="488022"/>
                  </a:lnTo>
                  <a:lnTo>
                    <a:pt x="1042187" y="489077"/>
                  </a:lnTo>
                  <a:close/>
                </a:path>
                <a:path w="1092834" h="1174750">
                  <a:moveTo>
                    <a:pt x="1059929" y="633450"/>
                  </a:moveTo>
                  <a:lnTo>
                    <a:pt x="1053299" y="636955"/>
                  </a:lnTo>
                  <a:lnTo>
                    <a:pt x="1054201" y="638568"/>
                  </a:lnTo>
                  <a:lnTo>
                    <a:pt x="1056322" y="637971"/>
                  </a:lnTo>
                  <a:lnTo>
                    <a:pt x="1058481" y="637489"/>
                  </a:lnTo>
                  <a:lnTo>
                    <a:pt x="1059929" y="633450"/>
                  </a:lnTo>
                  <a:close/>
                </a:path>
                <a:path w="1092834" h="1174750">
                  <a:moveTo>
                    <a:pt x="1061656" y="856805"/>
                  </a:moveTo>
                  <a:lnTo>
                    <a:pt x="1059903" y="854684"/>
                  </a:lnTo>
                  <a:lnTo>
                    <a:pt x="1057719" y="856119"/>
                  </a:lnTo>
                  <a:lnTo>
                    <a:pt x="1057414" y="857427"/>
                  </a:lnTo>
                  <a:lnTo>
                    <a:pt x="1059167" y="859650"/>
                  </a:lnTo>
                  <a:lnTo>
                    <a:pt x="1060894" y="858050"/>
                  </a:lnTo>
                  <a:lnTo>
                    <a:pt x="1061656" y="856805"/>
                  </a:lnTo>
                  <a:close/>
                </a:path>
                <a:path w="1092834" h="1174750">
                  <a:moveTo>
                    <a:pt x="1092657" y="848537"/>
                  </a:moveTo>
                  <a:lnTo>
                    <a:pt x="1092365" y="846886"/>
                  </a:lnTo>
                  <a:lnTo>
                    <a:pt x="1089253" y="846886"/>
                  </a:lnTo>
                  <a:lnTo>
                    <a:pt x="1088783" y="846874"/>
                  </a:lnTo>
                  <a:lnTo>
                    <a:pt x="1088288" y="847559"/>
                  </a:lnTo>
                  <a:lnTo>
                    <a:pt x="1087475" y="848156"/>
                  </a:lnTo>
                  <a:lnTo>
                    <a:pt x="1088580" y="849299"/>
                  </a:lnTo>
                  <a:lnTo>
                    <a:pt x="1089533" y="850315"/>
                  </a:lnTo>
                  <a:lnTo>
                    <a:pt x="1091272" y="852081"/>
                  </a:lnTo>
                  <a:lnTo>
                    <a:pt x="1092657" y="8485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22">
              <a:extLst>
                <a:ext uri="{FF2B5EF4-FFF2-40B4-BE49-F238E27FC236}">
                  <a16:creationId xmlns:a16="http://schemas.microsoft.com/office/drawing/2014/main" id="{0F8DE5D4-0614-D9B5-8F40-AB61F3C5BB80}"/>
                </a:ext>
              </a:extLst>
            </p:cNvPr>
            <p:cNvSpPr/>
            <p:nvPr/>
          </p:nvSpPr>
          <p:spPr>
            <a:xfrm>
              <a:off x="4123533" y="2151783"/>
              <a:ext cx="830841" cy="705162"/>
            </a:xfrm>
            <a:custGeom>
              <a:avLst/>
              <a:gdLst/>
              <a:ahLst/>
              <a:cxnLst/>
              <a:rect l="l" t="t" r="r" b="b"/>
              <a:pathLst>
                <a:path w="1068070" h="1031239">
                  <a:moveTo>
                    <a:pt x="4127" y="713701"/>
                  </a:moveTo>
                  <a:lnTo>
                    <a:pt x="3873" y="713257"/>
                  </a:lnTo>
                  <a:lnTo>
                    <a:pt x="3619" y="712800"/>
                  </a:lnTo>
                  <a:lnTo>
                    <a:pt x="3352" y="712343"/>
                  </a:lnTo>
                  <a:lnTo>
                    <a:pt x="2235" y="712978"/>
                  </a:lnTo>
                  <a:lnTo>
                    <a:pt x="1117" y="713613"/>
                  </a:lnTo>
                  <a:lnTo>
                    <a:pt x="0" y="714248"/>
                  </a:lnTo>
                  <a:lnTo>
                    <a:pt x="723" y="715492"/>
                  </a:lnTo>
                  <a:lnTo>
                    <a:pt x="1854" y="714883"/>
                  </a:lnTo>
                  <a:lnTo>
                    <a:pt x="2997" y="714298"/>
                  </a:lnTo>
                  <a:lnTo>
                    <a:pt x="4127" y="713701"/>
                  </a:lnTo>
                  <a:close/>
                </a:path>
                <a:path w="1068070" h="1031239">
                  <a:moveTo>
                    <a:pt x="24549" y="442442"/>
                  </a:moveTo>
                  <a:lnTo>
                    <a:pt x="24511" y="441198"/>
                  </a:lnTo>
                  <a:lnTo>
                    <a:pt x="24460" y="439966"/>
                  </a:lnTo>
                  <a:lnTo>
                    <a:pt x="24409" y="438746"/>
                  </a:lnTo>
                  <a:lnTo>
                    <a:pt x="23837" y="438734"/>
                  </a:lnTo>
                  <a:lnTo>
                    <a:pt x="23266" y="438734"/>
                  </a:lnTo>
                  <a:lnTo>
                    <a:pt x="22669" y="438708"/>
                  </a:lnTo>
                  <a:lnTo>
                    <a:pt x="22872" y="440004"/>
                  </a:lnTo>
                  <a:lnTo>
                    <a:pt x="23279" y="442607"/>
                  </a:lnTo>
                  <a:lnTo>
                    <a:pt x="23698" y="442531"/>
                  </a:lnTo>
                  <a:lnTo>
                    <a:pt x="24117" y="442493"/>
                  </a:lnTo>
                  <a:lnTo>
                    <a:pt x="24549" y="442442"/>
                  </a:lnTo>
                  <a:close/>
                </a:path>
                <a:path w="1068070" h="1031239">
                  <a:moveTo>
                    <a:pt x="35852" y="749300"/>
                  </a:moveTo>
                  <a:lnTo>
                    <a:pt x="35661" y="748423"/>
                  </a:lnTo>
                  <a:lnTo>
                    <a:pt x="35483" y="747509"/>
                  </a:lnTo>
                  <a:lnTo>
                    <a:pt x="35293" y="746633"/>
                  </a:lnTo>
                  <a:lnTo>
                    <a:pt x="35001" y="746671"/>
                  </a:lnTo>
                  <a:lnTo>
                    <a:pt x="34709" y="746696"/>
                  </a:lnTo>
                  <a:lnTo>
                    <a:pt x="34404" y="746734"/>
                  </a:lnTo>
                  <a:lnTo>
                    <a:pt x="34429" y="747623"/>
                  </a:lnTo>
                  <a:lnTo>
                    <a:pt x="34429" y="748512"/>
                  </a:lnTo>
                  <a:lnTo>
                    <a:pt x="34442" y="749376"/>
                  </a:lnTo>
                  <a:lnTo>
                    <a:pt x="34899" y="749363"/>
                  </a:lnTo>
                  <a:lnTo>
                    <a:pt x="35852" y="749300"/>
                  </a:lnTo>
                  <a:close/>
                </a:path>
                <a:path w="1068070" h="1031239">
                  <a:moveTo>
                    <a:pt x="45212" y="765784"/>
                  </a:moveTo>
                  <a:lnTo>
                    <a:pt x="43281" y="767067"/>
                  </a:lnTo>
                  <a:lnTo>
                    <a:pt x="40957" y="768604"/>
                  </a:lnTo>
                  <a:lnTo>
                    <a:pt x="43573" y="769658"/>
                  </a:lnTo>
                  <a:lnTo>
                    <a:pt x="44843" y="768959"/>
                  </a:lnTo>
                  <a:lnTo>
                    <a:pt x="45212" y="765784"/>
                  </a:lnTo>
                  <a:close/>
                </a:path>
                <a:path w="1068070" h="1031239">
                  <a:moveTo>
                    <a:pt x="71412" y="224497"/>
                  </a:moveTo>
                  <a:lnTo>
                    <a:pt x="70713" y="224028"/>
                  </a:lnTo>
                  <a:lnTo>
                    <a:pt x="70015" y="223532"/>
                  </a:lnTo>
                  <a:lnTo>
                    <a:pt x="69316" y="223037"/>
                  </a:lnTo>
                  <a:lnTo>
                    <a:pt x="69113" y="223316"/>
                  </a:lnTo>
                  <a:lnTo>
                    <a:pt x="68884" y="223570"/>
                  </a:lnTo>
                  <a:lnTo>
                    <a:pt x="68656" y="223850"/>
                  </a:lnTo>
                  <a:lnTo>
                    <a:pt x="69278" y="224497"/>
                  </a:lnTo>
                  <a:lnTo>
                    <a:pt x="69913" y="225132"/>
                  </a:lnTo>
                  <a:lnTo>
                    <a:pt x="70535" y="225767"/>
                  </a:lnTo>
                  <a:lnTo>
                    <a:pt x="70815" y="225348"/>
                  </a:lnTo>
                  <a:lnTo>
                    <a:pt x="71120" y="224942"/>
                  </a:lnTo>
                  <a:lnTo>
                    <a:pt x="71412" y="224497"/>
                  </a:lnTo>
                  <a:close/>
                </a:path>
                <a:path w="1068070" h="1031239">
                  <a:moveTo>
                    <a:pt x="98920" y="901496"/>
                  </a:moveTo>
                  <a:lnTo>
                    <a:pt x="98755" y="900455"/>
                  </a:lnTo>
                  <a:lnTo>
                    <a:pt x="97802" y="900442"/>
                  </a:lnTo>
                  <a:lnTo>
                    <a:pt x="96901" y="900531"/>
                  </a:lnTo>
                  <a:lnTo>
                    <a:pt x="96012" y="900582"/>
                  </a:lnTo>
                  <a:lnTo>
                    <a:pt x="96062" y="901115"/>
                  </a:lnTo>
                  <a:lnTo>
                    <a:pt x="96177" y="902169"/>
                  </a:lnTo>
                  <a:lnTo>
                    <a:pt x="97078" y="901992"/>
                  </a:lnTo>
                  <a:lnTo>
                    <a:pt x="98005" y="901801"/>
                  </a:lnTo>
                  <a:lnTo>
                    <a:pt x="98869" y="901522"/>
                  </a:lnTo>
                  <a:close/>
                </a:path>
                <a:path w="1068070" h="1031239">
                  <a:moveTo>
                    <a:pt x="147751" y="161074"/>
                  </a:moveTo>
                  <a:lnTo>
                    <a:pt x="147370" y="159118"/>
                  </a:lnTo>
                  <a:lnTo>
                    <a:pt x="147675" y="160972"/>
                  </a:lnTo>
                  <a:close/>
                </a:path>
                <a:path w="1068070" h="1031239">
                  <a:moveTo>
                    <a:pt x="149021" y="163004"/>
                  </a:moveTo>
                  <a:lnTo>
                    <a:pt x="147751" y="161074"/>
                  </a:lnTo>
                  <a:lnTo>
                    <a:pt x="144018" y="162433"/>
                  </a:lnTo>
                  <a:lnTo>
                    <a:pt x="146862" y="164795"/>
                  </a:lnTo>
                  <a:lnTo>
                    <a:pt x="149021" y="163004"/>
                  </a:lnTo>
                  <a:close/>
                </a:path>
                <a:path w="1068070" h="1031239">
                  <a:moveTo>
                    <a:pt x="157302" y="614997"/>
                  </a:moveTo>
                  <a:lnTo>
                    <a:pt x="156870" y="614654"/>
                  </a:lnTo>
                  <a:lnTo>
                    <a:pt x="156362" y="613981"/>
                  </a:lnTo>
                  <a:lnTo>
                    <a:pt x="156032" y="614070"/>
                  </a:lnTo>
                  <a:lnTo>
                    <a:pt x="155549" y="614184"/>
                  </a:lnTo>
                  <a:lnTo>
                    <a:pt x="155016" y="614781"/>
                  </a:lnTo>
                  <a:lnTo>
                    <a:pt x="154825" y="615302"/>
                  </a:lnTo>
                  <a:lnTo>
                    <a:pt x="154762" y="615505"/>
                  </a:lnTo>
                  <a:lnTo>
                    <a:pt x="155511" y="615988"/>
                  </a:lnTo>
                  <a:lnTo>
                    <a:pt x="156032" y="616534"/>
                  </a:lnTo>
                  <a:lnTo>
                    <a:pt x="156933" y="615442"/>
                  </a:lnTo>
                  <a:lnTo>
                    <a:pt x="157302" y="614997"/>
                  </a:lnTo>
                  <a:close/>
                </a:path>
                <a:path w="1068070" h="1031239">
                  <a:moveTo>
                    <a:pt x="259080" y="638302"/>
                  </a:moveTo>
                  <a:lnTo>
                    <a:pt x="258787" y="637717"/>
                  </a:lnTo>
                  <a:lnTo>
                    <a:pt x="258648" y="637171"/>
                  </a:lnTo>
                  <a:lnTo>
                    <a:pt x="258038" y="637552"/>
                  </a:lnTo>
                  <a:lnTo>
                    <a:pt x="257289" y="637832"/>
                  </a:lnTo>
                  <a:lnTo>
                    <a:pt x="256895" y="638378"/>
                  </a:lnTo>
                  <a:lnTo>
                    <a:pt x="256705" y="638594"/>
                  </a:lnTo>
                  <a:lnTo>
                    <a:pt x="257289" y="639356"/>
                  </a:lnTo>
                  <a:lnTo>
                    <a:pt x="258241" y="641527"/>
                  </a:lnTo>
                  <a:lnTo>
                    <a:pt x="258699" y="640092"/>
                  </a:lnTo>
                  <a:lnTo>
                    <a:pt x="259016" y="639483"/>
                  </a:lnTo>
                  <a:lnTo>
                    <a:pt x="259029" y="638835"/>
                  </a:lnTo>
                  <a:lnTo>
                    <a:pt x="259080" y="638302"/>
                  </a:lnTo>
                  <a:close/>
                </a:path>
                <a:path w="1068070" h="1031239">
                  <a:moveTo>
                    <a:pt x="261772" y="1028992"/>
                  </a:moveTo>
                  <a:lnTo>
                    <a:pt x="260921" y="1028458"/>
                  </a:lnTo>
                  <a:lnTo>
                    <a:pt x="260362" y="1027849"/>
                  </a:lnTo>
                  <a:lnTo>
                    <a:pt x="260045" y="1027976"/>
                  </a:lnTo>
                  <a:lnTo>
                    <a:pt x="259524" y="1028128"/>
                  </a:lnTo>
                  <a:lnTo>
                    <a:pt x="258927" y="1028738"/>
                  </a:lnTo>
                  <a:lnTo>
                    <a:pt x="258749" y="1029652"/>
                  </a:lnTo>
                  <a:lnTo>
                    <a:pt x="259372" y="1030185"/>
                  </a:lnTo>
                  <a:lnTo>
                    <a:pt x="259689" y="1030668"/>
                  </a:lnTo>
                  <a:lnTo>
                    <a:pt x="260273" y="1030185"/>
                  </a:lnTo>
                  <a:lnTo>
                    <a:pt x="260883" y="1029716"/>
                  </a:lnTo>
                  <a:lnTo>
                    <a:pt x="261772" y="1028992"/>
                  </a:lnTo>
                  <a:close/>
                </a:path>
                <a:path w="1068070" h="1031239">
                  <a:moveTo>
                    <a:pt x="263829" y="645185"/>
                  </a:moveTo>
                  <a:lnTo>
                    <a:pt x="263321" y="643013"/>
                  </a:lnTo>
                  <a:lnTo>
                    <a:pt x="263080" y="641908"/>
                  </a:lnTo>
                  <a:lnTo>
                    <a:pt x="262712" y="641997"/>
                  </a:lnTo>
                  <a:lnTo>
                    <a:pt x="262356" y="642061"/>
                  </a:lnTo>
                  <a:lnTo>
                    <a:pt x="261988" y="642137"/>
                  </a:lnTo>
                  <a:lnTo>
                    <a:pt x="262216" y="643242"/>
                  </a:lnTo>
                  <a:lnTo>
                    <a:pt x="262394" y="644321"/>
                  </a:lnTo>
                  <a:lnTo>
                    <a:pt x="262623" y="645426"/>
                  </a:lnTo>
                  <a:lnTo>
                    <a:pt x="263029" y="645363"/>
                  </a:lnTo>
                  <a:lnTo>
                    <a:pt x="263410" y="645261"/>
                  </a:lnTo>
                  <a:lnTo>
                    <a:pt x="263829" y="645185"/>
                  </a:lnTo>
                  <a:close/>
                </a:path>
                <a:path w="1068070" h="1031239">
                  <a:moveTo>
                    <a:pt x="296506" y="488518"/>
                  </a:moveTo>
                  <a:lnTo>
                    <a:pt x="296367" y="488200"/>
                  </a:lnTo>
                  <a:lnTo>
                    <a:pt x="296049" y="487591"/>
                  </a:lnTo>
                  <a:lnTo>
                    <a:pt x="295160" y="487959"/>
                  </a:lnTo>
                  <a:lnTo>
                    <a:pt x="294271" y="488353"/>
                  </a:lnTo>
                  <a:lnTo>
                    <a:pt x="293370" y="488734"/>
                  </a:lnTo>
                  <a:lnTo>
                    <a:pt x="293535" y="489064"/>
                  </a:lnTo>
                  <a:lnTo>
                    <a:pt x="293700" y="489432"/>
                  </a:lnTo>
                  <a:lnTo>
                    <a:pt x="293865" y="489775"/>
                  </a:lnTo>
                  <a:lnTo>
                    <a:pt x="294741" y="489369"/>
                  </a:lnTo>
                  <a:lnTo>
                    <a:pt x="295643" y="488924"/>
                  </a:lnTo>
                  <a:lnTo>
                    <a:pt x="296506" y="488518"/>
                  </a:lnTo>
                  <a:close/>
                </a:path>
                <a:path w="1068070" h="1031239">
                  <a:moveTo>
                    <a:pt x="300228" y="10109"/>
                  </a:moveTo>
                  <a:lnTo>
                    <a:pt x="299364" y="9563"/>
                  </a:lnTo>
                  <a:lnTo>
                    <a:pt x="298754" y="8940"/>
                  </a:lnTo>
                  <a:lnTo>
                    <a:pt x="298018" y="8750"/>
                  </a:lnTo>
                  <a:lnTo>
                    <a:pt x="297688" y="8648"/>
                  </a:lnTo>
                  <a:lnTo>
                    <a:pt x="297129" y="9334"/>
                  </a:lnTo>
                  <a:lnTo>
                    <a:pt x="296684" y="9664"/>
                  </a:lnTo>
                  <a:lnTo>
                    <a:pt x="297332" y="10274"/>
                  </a:lnTo>
                  <a:lnTo>
                    <a:pt x="297903" y="10972"/>
                  </a:lnTo>
                  <a:lnTo>
                    <a:pt x="298805" y="11518"/>
                  </a:lnTo>
                  <a:lnTo>
                    <a:pt x="299529" y="10731"/>
                  </a:lnTo>
                  <a:lnTo>
                    <a:pt x="300228" y="10109"/>
                  </a:lnTo>
                  <a:close/>
                </a:path>
                <a:path w="1068070" h="1031239">
                  <a:moveTo>
                    <a:pt x="301752" y="161671"/>
                  </a:moveTo>
                  <a:lnTo>
                    <a:pt x="300939" y="161302"/>
                  </a:lnTo>
                  <a:lnTo>
                    <a:pt x="300482" y="160934"/>
                  </a:lnTo>
                  <a:lnTo>
                    <a:pt x="300050" y="161544"/>
                  </a:lnTo>
                  <a:lnTo>
                    <a:pt x="299466" y="162102"/>
                  </a:lnTo>
                  <a:lnTo>
                    <a:pt x="299262" y="162775"/>
                  </a:lnTo>
                  <a:lnTo>
                    <a:pt x="299186" y="163042"/>
                  </a:lnTo>
                  <a:lnTo>
                    <a:pt x="299974" y="163550"/>
                  </a:lnTo>
                  <a:lnTo>
                    <a:pt x="300736" y="164312"/>
                  </a:lnTo>
                  <a:lnTo>
                    <a:pt x="301193" y="163360"/>
                  </a:lnTo>
                  <a:lnTo>
                    <a:pt x="301688" y="162712"/>
                  </a:lnTo>
                  <a:lnTo>
                    <a:pt x="301752" y="161671"/>
                  </a:lnTo>
                  <a:close/>
                </a:path>
                <a:path w="1068070" h="1031239">
                  <a:moveTo>
                    <a:pt x="313563" y="806665"/>
                  </a:moveTo>
                  <a:lnTo>
                    <a:pt x="313055" y="805370"/>
                  </a:lnTo>
                  <a:lnTo>
                    <a:pt x="312585" y="804062"/>
                  </a:lnTo>
                  <a:lnTo>
                    <a:pt x="312102" y="802767"/>
                  </a:lnTo>
                  <a:lnTo>
                    <a:pt x="311213" y="803084"/>
                  </a:lnTo>
                  <a:lnTo>
                    <a:pt x="310794" y="803249"/>
                  </a:lnTo>
                  <a:lnTo>
                    <a:pt x="311315" y="804557"/>
                  </a:lnTo>
                  <a:lnTo>
                    <a:pt x="311848" y="805827"/>
                  </a:lnTo>
                  <a:lnTo>
                    <a:pt x="312381" y="807123"/>
                  </a:lnTo>
                  <a:lnTo>
                    <a:pt x="313143" y="806818"/>
                  </a:lnTo>
                  <a:lnTo>
                    <a:pt x="313563" y="806665"/>
                  </a:lnTo>
                  <a:close/>
                </a:path>
                <a:path w="1068070" h="1031239">
                  <a:moveTo>
                    <a:pt x="317042" y="508736"/>
                  </a:moveTo>
                  <a:lnTo>
                    <a:pt x="316318" y="508127"/>
                  </a:lnTo>
                  <a:lnTo>
                    <a:pt x="315696" y="507428"/>
                  </a:lnTo>
                  <a:lnTo>
                    <a:pt x="315544" y="507517"/>
                  </a:lnTo>
                  <a:lnTo>
                    <a:pt x="314947" y="507885"/>
                  </a:lnTo>
                  <a:lnTo>
                    <a:pt x="314363" y="508419"/>
                  </a:lnTo>
                  <a:lnTo>
                    <a:pt x="314071" y="509054"/>
                  </a:lnTo>
                  <a:lnTo>
                    <a:pt x="313982" y="509244"/>
                  </a:lnTo>
                  <a:lnTo>
                    <a:pt x="314921" y="510286"/>
                  </a:lnTo>
                  <a:lnTo>
                    <a:pt x="315722" y="509917"/>
                  </a:lnTo>
                  <a:lnTo>
                    <a:pt x="316242" y="509384"/>
                  </a:lnTo>
                  <a:lnTo>
                    <a:pt x="317042" y="508736"/>
                  </a:lnTo>
                  <a:close/>
                </a:path>
                <a:path w="1068070" h="1031239">
                  <a:moveTo>
                    <a:pt x="329107" y="898804"/>
                  </a:moveTo>
                  <a:lnTo>
                    <a:pt x="327672" y="898118"/>
                  </a:lnTo>
                  <a:lnTo>
                    <a:pt x="326999" y="897610"/>
                  </a:lnTo>
                  <a:lnTo>
                    <a:pt x="326301" y="897572"/>
                  </a:lnTo>
                  <a:lnTo>
                    <a:pt x="325869" y="897572"/>
                  </a:lnTo>
                  <a:lnTo>
                    <a:pt x="325399" y="898283"/>
                  </a:lnTo>
                  <a:lnTo>
                    <a:pt x="324916" y="898664"/>
                  </a:lnTo>
                  <a:lnTo>
                    <a:pt x="325450" y="899223"/>
                  </a:lnTo>
                  <a:lnTo>
                    <a:pt x="325894" y="900125"/>
                  </a:lnTo>
                  <a:lnTo>
                    <a:pt x="326517" y="900264"/>
                  </a:lnTo>
                  <a:lnTo>
                    <a:pt x="327037" y="900379"/>
                  </a:lnTo>
                  <a:lnTo>
                    <a:pt x="327736" y="899617"/>
                  </a:lnTo>
                  <a:lnTo>
                    <a:pt x="329107" y="898804"/>
                  </a:lnTo>
                  <a:close/>
                </a:path>
                <a:path w="1068070" h="1031239">
                  <a:moveTo>
                    <a:pt x="329158" y="61214"/>
                  </a:moveTo>
                  <a:lnTo>
                    <a:pt x="329145" y="60579"/>
                  </a:lnTo>
                  <a:lnTo>
                    <a:pt x="329145" y="59994"/>
                  </a:lnTo>
                  <a:lnTo>
                    <a:pt x="328371" y="59423"/>
                  </a:lnTo>
                  <a:lnTo>
                    <a:pt x="327609" y="58369"/>
                  </a:lnTo>
                  <a:lnTo>
                    <a:pt x="326859" y="59474"/>
                  </a:lnTo>
                  <a:lnTo>
                    <a:pt x="325945" y="60325"/>
                  </a:lnTo>
                  <a:lnTo>
                    <a:pt x="326110" y="60655"/>
                  </a:lnTo>
                  <a:lnTo>
                    <a:pt x="326478" y="61391"/>
                  </a:lnTo>
                  <a:lnTo>
                    <a:pt x="327380" y="61887"/>
                  </a:lnTo>
                  <a:lnTo>
                    <a:pt x="328053" y="62484"/>
                  </a:lnTo>
                  <a:lnTo>
                    <a:pt x="328460" y="61874"/>
                  </a:lnTo>
                  <a:lnTo>
                    <a:pt x="329158" y="61214"/>
                  </a:lnTo>
                  <a:close/>
                </a:path>
                <a:path w="1068070" h="1031239">
                  <a:moveTo>
                    <a:pt x="331177" y="219506"/>
                  </a:moveTo>
                  <a:lnTo>
                    <a:pt x="330923" y="219011"/>
                  </a:lnTo>
                  <a:lnTo>
                    <a:pt x="330682" y="218490"/>
                  </a:lnTo>
                  <a:lnTo>
                    <a:pt x="330441" y="218020"/>
                  </a:lnTo>
                  <a:lnTo>
                    <a:pt x="329463" y="218554"/>
                  </a:lnTo>
                  <a:lnTo>
                    <a:pt x="328498" y="219113"/>
                  </a:lnTo>
                  <a:lnTo>
                    <a:pt x="327545" y="219671"/>
                  </a:lnTo>
                  <a:lnTo>
                    <a:pt x="327710" y="220040"/>
                  </a:lnTo>
                  <a:lnTo>
                    <a:pt x="327875" y="220370"/>
                  </a:lnTo>
                  <a:lnTo>
                    <a:pt x="328041" y="220726"/>
                  </a:lnTo>
                  <a:lnTo>
                    <a:pt x="331177" y="219506"/>
                  </a:lnTo>
                  <a:close/>
                </a:path>
                <a:path w="1068070" h="1031239">
                  <a:moveTo>
                    <a:pt x="335686" y="167601"/>
                  </a:moveTo>
                  <a:lnTo>
                    <a:pt x="334429" y="166966"/>
                  </a:lnTo>
                  <a:lnTo>
                    <a:pt x="332828" y="170103"/>
                  </a:lnTo>
                  <a:lnTo>
                    <a:pt x="333222" y="170307"/>
                  </a:lnTo>
                  <a:lnTo>
                    <a:pt x="334010" y="170700"/>
                  </a:lnTo>
                  <a:lnTo>
                    <a:pt x="334568" y="169684"/>
                  </a:lnTo>
                  <a:lnTo>
                    <a:pt x="335114" y="168643"/>
                  </a:lnTo>
                  <a:lnTo>
                    <a:pt x="335686" y="167601"/>
                  </a:lnTo>
                  <a:close/>
                </a:path>
                <a:path w="1068070" h="1031239">
                  <a:moveTo>
                    <a:pt x="359600" y="53009"/>
                  </a:moveTo>
                  <a:lnTo>
                    <a:pt x="359549" y="52692"/>
                  </a:lnTo>
                  <a:lnTo>
                    <a:pt x="359448" y="51993"/>
                  </a:lnTo>
                  <a:lnTo>
                    <a:pt x="358940" y="51371"/>
                  </a:lnTo>
                  <a:lnTo>
                    <a:pt x="358355" y="50317"/>
                  </a:lnTo>
                  <a:lnTo>
                    <a:pt x="357746" y="51168"/>
                  </a:lnTo>
                  <a:lnTo>
                    <a:pt x="357098" y="51701"/>
                  </a:lnTo>
                  <a:lnTo>
                    <a:pt x="357212" y="51943"/>
                  </a:lnTo>
                  <a:lnTo>
                    <a:pt x="357492" y="52641"/>
                  </a:lnTo>
                  <a:lnTo>
                    <a:pt x="358063" y="53225"/>
                  </a:lnTo>
                  <a:lnTo>
                    <a:pt x="358533" y="53848"/>
                  </a:lnTo>
                  <a:lnTo>
                    <a:pt x="358889" y="53454"/>
                  </a:lnTo>
                  <a:lnTo>
                    <a:pt x="359600" y="53009"/>
                  </a:lnTo>
                  <a:close/>
                </a:path>
                <a:path w="1068070" h="1031239">
                  <a:moveTo>
                    <a:pt x="374840" y="47853"/>
                  </a:moveTo>
                  <a:lnTo>
                    <a:pt x="373735" y="47599"/>
                  </a:lnTo>
                  <a:lnTo>
                    <a:pt x="372681" y="47459"/>
                  </a:lnTo>
                  <a:lnTo>
                    <a:pt x="371614" y="47294"/>
                  </a:lnTo>
                  <a:lnTo>
                    <a:pt x="371589" y="47891"/>
                  </a:lnTo>
                  <a:lnTo>
                    <a:pt x="371563" y="48501"/>
                  </a:lnTo>
                  <a:lnTo>
                    <a:pt x="371538" y="49110"/>
                  </a:lnTo>
                  <a:lnTo>
                    <a:pt x="372605" y="49047"/>
                  </a:lnTo>
                  <a:lnTo>
                    <a:pt x="373697" y="49022"/>
                  </a:lnTo>
                  <a:lnTo>
                    <a:pt x="374751" y="48907"/>
                  </a:lnTo>
                  <a:lnTo>
                    <a:pt x="374840" y="47853"/>
                  </a:lnTo>
                  <a:close/>
                </a:path>
                <a:path w="1068070" h="1031239">
                  <a:moveTo>
                    <a:pt x="383501" y="297256"/>
                  </a:moveTo>
                  <a:lnTo>
                    <a:pt x="382485" y="298602"/>
                  </a:lnTo>
                  <a:lnTo>
                    <a:pt x="381774" y="299529"/>
                  </a:lnTo>
                  <a:lnTo>
                    <a:pt x="380822" y="300812"/>
                  </a:lnTo>
                  <a:lnTo>
                    <a:pt x="383425" y="300240"/>
                  </a:lnTo>
                  <a:lnTo>
                    <a:pt x="383501" y="297256"/>
                  </a:lnTo>
                  <a:close/>
                </a:path>
                <a:path w="1068070" h="1031239">
                  <a:moveTo>
                    <a:pt x="384048" y="550240"/>
                  </a:moveTo>
                  <a:lnTo>
                    <a:pt x="382447" y="550240"/>
                  </a:lnTo>
                  <a:lnTo>
                    <a:pt x="382498" y="551129"/>
                  </a:lnTo>
                  <a:lnTo>
                    <a:pt x="382498" y="552030"/>
                  </a:lnTo>
                  <a:lnTo>
                    <a:pt x="382638" y="552919"/>
                  </a:lnTo>
                  <a:lnTo>
                    <a:pt x="383324" y="553021"/>
                  </a:lnTo>
                  <a:lnTo>
                    <a:pt x="383692" y="553085"/>
                  </a:lnTo>
                  <a:lnTo>
                    <a:pt x="383819" y="552119"/>
                  </a:lnTo>
                  <a:lnTo>
                    <a:pt x="384048" y="550240"/>
                  </a:lnTo>
                  <a:close/>
                </a:path>
                <a:path w="1068070" h="1031239">
                  <a:moveTo>
                    <a:pt x="391210" y="992593"/>
                  </a:moveTo>
                  <a:lnTo>
                    <a:pt x="391007" y="992251"/>
                  </a:lnTo>
                  <a:lnTo>
                    <a:pt x="390690" y="991527"/>
                  </a:lnTo>
                  <a:lnTo>
                    <a:pt x="389699" y="991933"/>
                  </a:lnTo>
                  <a:lnTo>
                    <a:pt x="388772" y="992416"/>
                  </a:lnTo>
                  <a:lnTo>
                    <a:pt x="387845" y="992873"/>
                  </a:lnTo>
                  <a:lnTo>
                    <a:pt x="388175" y="993571"/>
                  </a:lnTo>
                  <a:lnTo>
                    <a:pt x="388340" y="993940"/>
                  </a:lnTo>
                  <a:lnTo>
                    <a:pt x="391210" y="992593"/>
                  </a:lnTo>
                  <a:close/>
                </a:path>
                <a:path w="1068070" h="1031239">
                  <a:moveTo>
                    <a:pt x="431215" y="161874"/>
                  </a:moveTo>
                  <a:lnTo>
                    <a:pt x="430161" y="161417"/>
                  </a:lnTo>
                  <a:lnTo>
                    <a:pt x="429133" y="160947"/>
                  </a:lnTo>
                  <a:lnTo>
                    <a:pt x="428091" y="160489"/>
                  </a:lnTo>
                  <a:lnTo>
                    <a:pt x="427926" y="160807"/>
                  </a:lnTo>
                  <a:lnTo>
                    <a:pt x="427799" y="161099"/>
                  </a:lnTo>
                  <a:lnTo>
                    <a:pt x="427634" y="161391"/>
                  </a:lnTo>
                  <a:lnTo>
                    <a:pt x="430441" y="163220"/>
                  </a:lnTo>
                  <a:lnTo>
                    <a:pt x="430695" y="162763"/>
                  </a:lnTo>
                  <a:lnTo>
                    <a:pt x="430936" y="162318"/>
                  </a:lnTo>
                  <a:lnTo>
                    <a:pt x="431215" y="161874"/>
                  </a:lnTo>
                  <a:close/>
                </a:path>
                <a:path w="1068070" h="1031239">
                  <a:moveTo>
                    <a:pt x="432498" y="464947"/>
                  </a:moveTo>
                  <a:lnTo>
                    <a:pt x="432371" y="462889"/>
                  </a:lnTo>
                  <a:lnTo>
                    <a:pt x="432295" y="461860"/>
                  </a:lnTo>
                  <a:lnTo>
                    <a:pt x="431863" y="461848"/>
                  </a:lnTo>
                  <a:lnTo>
                    <a:pt x="431431" y="461822"/>
                  </a:lnTo>
                  <a:lnTo>
                    <a:pt x="430987" y="461810"/>
                  </a:lnTo>
                  <a:lnTo>
                    <a:pt x="430911" y="463969"/>
                  </a:lnTo>
                  <a:lnTo>
                    <a:pt x="430847" y="465035"/>
                  </a:lnTo>
                  <a:lnTo>
                    <a:pt x="431939" y="464972"/>
                  </a:lnTo>
                  <a:lnTo>
                    <a:pt x="432498" y="464947"/>
                  </a:lnTo>
                  <a:close/>
                </a:path>
                <a:path w="1068070" h="1031239">
                  <a:moveTo>
                    <a:pt x="504164" y="546303"/>
                  </a:moveTo>
                  <a:lnTo>
                    <a:pt x="503021" y="545642"/>
                  </a:lnTo>
                  <a:lnTo>
                    <a:pt x="502297" y="544906"/>
                  </a:lnTo>
                  <a:lnTo>
                    <a:pt x="501154" y="545185"/>
                  </a:lnTo>
                  <a:lnTo>
                    <a:pt x="500735" y="546061"/>
                  </a:lnTo>
                  <a:lnTo>
                    <a:pt x="500214" y="546620"/>
                  </a:lnTo>
                  <a:lnTo>
                    <a:pt x="500748" y="547039"/>
                  </a:lnTo>
                  <a:lnTo>
                    <a:pt x="501319" y="547776"/>
                  </a:lnTo>
                  <a:lnTo>
                    <a:pt x="501827" y="547751"/>
                  </a:lnTo>
                  <a:lnTo>
                    <a:pt x="502462" y="547712"/>
                  </a:lnTo>
                  <a:lnTo>
                    <a:pt x="503059" y="547039"/>
                  </a:lnTo>
                  <a:lnTo>
                    <a:pt x="504164" y="546303"/>
                  </a:lnTo>
                  <a:close/>
                </a:path>
                <a:path w="1068070" h="1031239">
                  <a:moveTo>
                    <a:pt x="514642" y="117741"/>
                  </a:moveTo>
                  <a:lnTo>
                    <a:pt x="514451" y="116903"/>
                  </a:lnTo>
                  <a:lnTo>
                    <a:pt x="514096" y="116217"/>
                  </a:lnTo>
                  <a:lnTo>
                    <a:pt x="513588" y="115798"/>
                  </a:lnTo>
                  <a:lnTo>
                    <a:pt x="513372" y="115646"/>
                  </a:lnTo>
                  <a:lnTo>
                    <a:pt x="512597" y="116230"/>
                  </a:lnTo>
                  <a:lnTo>
                    <a:pt x="512025" y="116509"/>
                  </a:lnTo>
                  <a:lnTo>
                    <a:pt x="512749" y="117513"/>
                  </a:lnTo>
                  <a:lnTo>
                    <a:pt x="513067" y="117983"/>
                  </a:lnTo>
                  <a:lnTo>
                    <a:pt x="513384" y="118452"/>
                  </a:lnTo>
                  <a:lnTo>
                    <a:pt x="513816" y="118135"/>
                  </a:lnTo>
                  <a:lnTo>
                    <a:pt x="514642" y="117741"/>
                  </a:lnTo>
                  <a:close/>
                </a:path>
                <a:path w="1068070" h="1031239">
                  <a:moveTo>
                    <a:pt x="521792" y="292785"/>
                  </a:moveTo>
                  <a:lnTo>
                    <a:pt x="521677" y="291426"/>
                  </a:lnTo>
                  <a:lnTo>
                    <a:pt x="521563" y="290055"/>
                  </a:lnTo>
                  <a:lnTo>
                    <a:pt x="521474" y="288709"/>
                  </a:lnTo>
                  <a:lnTo>
                    <a:pt x="520776" y="288747"/>
                  </a:lnTo>
                  <a:lnTo>
                    <a:pt x="520052" y="288785"/>
                  </a:lnTo>
                  <a:lnTo>
                    <a:pt x="519353" y="288836"/>
                  </a:lnTo>
                  <a:lnTo>
                    <a:pt x="519671" y="290220"/>
                  </a:lnTo>
                  <a:lnTo>
                    <a:pt x="519963" y="291642"/>
                  </a:lnTo>
                  <a:lnTo>
                    <a:pt x="520280" y="293027"/>
                  </a:lnTo>
                  <a:lnTo>
                    <a:pt x="521792" y="292785"/>
                  </a:lnTo>
                  <a:close/>
                </a:path>
                <a:path w="1068070" h="1031239">
                  <a:moveTo>
                    <a:pt x="522592" y="436892"/>
                  </a:moveTo>
                  <a:lnTo>
                    <a:pt x="521512" y="436600"/>
                  </a:lnTo>
                  <a:lnTo>
                    <a:pt x="520433" y="436346"/>
                  </a:lnTo>
                  <a:lnTo>
                    <a:pt x="519341" y="436067"/>
                  </a:lnTo>
                  <a:lnTo>
                    <a:pt x="519099" y="437197"/>
                  </a:lnTo>
                  <a:lnTo>
                    <a:pt x="518972" y="437756"/>
                  </a:lnTo>
                  <a:lnTo>
                    <a:pt x="520026" y="438035"/>
                  </a:lnTo>
                  <a:lnTo>
                    <a:pt x="521068" y="438340"/>
                  </a:lnTo>
                  <a:lnTo>
                    <a:pt x="522147" y="438505"/>
                  </a:lnTo>
                  <a:lnTo>
                    <a:pt x="522439" y="437451"/>
                  </a:lnTo>
                  <a:lnTo>
                    <a:pt x="522592" y="436892"/>
                  </a:lnTo>
                  <a:close/>
                </a:path>
                <a:path w="1068070" h="1031239">
                  <a:moveTo>
                    <a:pt x="543102" y="688911"/>
                  </a:moveTo>
                  <a:lnTo>
                    <a:pt x="542302" y="688174"/>
                  </a:lnTo>
                  <a:lnTo>
                    <a:pt x="541870" y="687463"/>
                  </a:lnTo>
                  <a:lnTo>
                    <a:pt x="540943" y="687438"/>
                  </a:lnTo>
                  <a:lnTo>
                    <a:pt x="540258" y="688022"/>
                  </a:lnTo>
                  <a:lnTo>
                    <a:pt x="540080" y="688505"/>
                  </a:lnTo>
                  <a:lnTo>
                    <a:pt x="539953" y="688873"/>
                  </a:lnTo>
                  <a:lnTo>
                    <a:pt x="540575" y="689927"/>
                  </a:lnTo>
                  <a:lnTo>
                    <a:pt x="541413" y="689737"/>
                  </a:lnTo>
                  <a:lnTo>
                    <a:pt x="542086" y="689368"/>
                  </a:lnTo>
                  <a:lnTo>
                    <a:pt x="543102" y="688911"/>
                  </a:lnTo>
                  <a:close/>
                </a:path>
                <a:path w="1068070" h="1031239">
                  <a:moveTo>
                    <a:pt x="543852" y="80645"/>
                  </a:moveTo>
                  <a:lnTo>
                    <a:pt x="540689" y="78689"/>
                  </a:lnTo>
                  <a:lnTo>
                    <a:pt x="540004" y="82359"/>
                  </a:lnTo>
                  <a:lnTo>
                    <a:pt x="542137" y="81534"/>
                  </a:lnTo>
                  <a:lnTo>
                    <a:pt x="543852" y="80645"/>
                  </a:lnTo>
                  <a:close/>
                </a:path>
                <a:path w="1068070" h="1031239">
                  <a:moveTo>
                    <a:pt x="554151" y="945273"/>
                  </a:moveTo>
                  <a:lnTo>
                    <a:pt x="553504" y="941997"/>
                  </a:lnTo>
                  <a:lnTo>
                    <a:pt x="552119" y="943406"/>
                  </a:lnTo>
                  <a:lnTo>
                    <a:pt x="551205" y="944346"/>
                  </a:lnTo>
                  <a:lnTo>
                    <a:pt x="549389" y="946188"/>
                  </a:lnTo>
                  <a:lnTo>
                    <a:pt x="552742" y="945743"/>
                  </a:lnTo>
                  <a:lnTo>
                    <a:pt x="554151" y="945273"/>
                  </a:lnTo>
                  <a:close/>
                </a:path>
                <a:path w="1068070" h="1031239">
                  <a:moveTo>
                    <a:pt x="555523" y="493610"/>
                  </a:moveTo>
                  <a:lnTo>
                    <a:pt x="555180" y="493598"/>
                  </a:lnTo>
                  <a:lnTo>
                    <a:pt x="554824" y="493585"/>
                  </a:lnTo>
                  <a:lnTo>
                    <a:pt x="554469" y="493572"/>
                  </a:lnTo>
                  <a:lnTo>
                    <a:pt x="554507" y="494626"/>
                  </a:lnTo>
                  <a:lnTo>
                    <a:pt x="554583" y="496709"/>
                  </a:lnTo>
                  <a:lnTo>
                    <a:pt x="554863" y="496697"/>
                  </a:lnTo>
                  <a:lnTo>
                    <a:pt x="555117" y="496709"/>
                  </a:lnTo>
                  <a:lnTo>
                    <a:pt x="555383" y="496709"/>
                  </a:lnTo>
                  <a:lnTo>
                    <a:pt x="555434" y="495668"/>
                  </a:lnTo>
                  <a:lnTo>
                    <a:pt x="555523" y="493610"/>
                  </a:lnTo>
                  <a:close/>
                </a:path>
                <a:path w="1068070" h="1031239">
                  <a:moveTo>
                    <a:pt x="556818" y="626618"/>
                  </a:moveTo>
                  <a:lnTo>
                    <a:pt x="556133" y="625424"/>
                  </a:lnTo>
                  <a:lnTo>
                    <a:pt x="555891" y="624459"/>
                  </a:lnTo>
                  <a:lnTo>
                    <a:pt x="555358" y="624255"/>
                  </a:lnTo>
                  <a:lnTo>
                    <a:pt x="554837" y="624078"/>
                  </a:lnTo>
                  <a:lnTo>
                    <a:pt x="554012" y="624662"/>
                  </a:lnTo>
                  <a:lnTo>
                    <a:pt x="553326" y="624928"/>
                  </a:lnTo>
                  <a:lnTo>
                    <a:pt x="553593" y="625602"/>
                  </a:lnTo>
                  <a:lnTo>
                    <a:pt x="553681" y="626541"/>
                  </a:lnTo>
                  <a:lnTo>
                    <a:pt x="554177" y="626897"/>
                  </a:lnTo>
                  <a:lnTo>
                    <a:pt x="554609" y="627176"/>
                  </a:lnTo>
                  <a:lnTo>
                    <a:pt x="555510" y="626783"/>
                  </a:lnTo>
                  <a:lnTo>
                    <a:pt x="556818" y="626618"/>
                  </a:lnTo>
                  <a:close/>
                </a:path>
                <a:path w="1068070" h="1031239">
                  <a:moveTo>
                    <a:pt x="558457" y="503859"/>
                  </a:moveTo>
                  <a:lnTo>
                    <a:pt x="557834" y="503212"/>
                  </a:lnTo>
                  <a:lnTo>
                    <a:pt x="557644" y="503224"/>
                  </a:lnTo>
                  <a:lnTo>
                    <a:pt x="557123" y="503351"/>
                  </a:lnTo>
                  <a:lnTo>
                    <a:pt x="556666" y="503758"/>
                  </a:lnTo>
                  <a:lnTo>
                    <a:pt x="556196" y="504024"/>
                  </a:lnTo>
                  <a:lnTo>
                    <a:pt x="556501" y="504482"/>
                  </a:lnTo>
                  <a:lnTo>
                    <a:pt x="556806" y="504964"/>
                  </a:lnTo>
                  <a:lnTo>
                    <a:pt x="557326" y="505739"/>
                  </a:lnTo>
                  <a:lnTo>
                    <a:pt x="557834" y="505002"/>
                  </a:lnTo>
                  <a:lnTo>
                    <a:pt x="558266" y="504558"/>
                  </a:lnTo>
                  <a:lnTo>
                    <a:pt x="558393" y="504063"/>
                  </a:lnTo>
                  <a:lnTo>
                    <a:pt x="558457" y="503859"/>
                  </a:lnTo>
                  <a:close/>
                </a:path>
                <a:path w="1068070" h="1031239">
                  <a:moveTo>
                    <a:pt x="585419" y="457530"/>
                  </a:moveTo>
                  <a:lnTo>
                    <a:pt x="584339" y="457606"/>
                  </a:lnTo>
                  <a:lnTo>
                    <a:pt x="582168" y="457733"/>
                  </a:lnTo>
                  <a:lnTo>
                    <a:pt x="582218" y="458266"/>
                  </a:lnTo>
                  <a:lnTo>
                    <a:pt x="582256" y="459282"/>
                  </a:lnTo>
                  <a:lnTo>
                    <a:pt x="583361" y="459359"/>
                  </a:lnTo>
                  <a:lnTo>
                    <a:pt x="584390" y="459244"/>
                  </a:lnTo>
                  <a:lnTo>
                    <a:pt x="585406" y="459206"/>
                  </a:lnTo>
                  <a:lnTo>
                    <a:pt x="585419" y="458635"/>
                  </a:lnTo>
                  <a:lnTo>
                    <a:pt x="585406" y="458089"/>
                  </a:lnTo>
                  <a:lnTo>
                    <a:pt x="585419" y="457530"/>
                  </a:lnTo>
                  <a:close/>
                </a:path>
                <a:path w="1068070" h="1031239">
                  <a:moveTo>
                    <a:pt x="594906" y="184670"/>
                  </a:moveTo>
                  <a:lnTo>
                    <a:pt x="594106" y="184061"/>
                  </a:lnTo>
                  <a:lnTo>
                    <a:pt x="593344" y="184873"/>
                  </a:lnTo>
                  <a:lnTo>
                    <a:pt x="592620" y="185686"/>
                  </a:lnTo>
                  <a:lnTo>
                    <a:pt x="591921" y="186499"/>
                  </a:lnTo>
                  <a:lnTo>
                    <a:pt x="592836" y="187147"/>
                  </a:lnTo>
                  <a:lnTo>
                    <a:pt x="593280" y="187490"/>
                  </a:lnTo>
                  <a:lnTo>
                    <a:pt x="594410" y="185674"/>
                  </a:lnTo>
                  <a:lnTo>
                    <a:pt x="594880" y="184708"/>
                  </a:lnTo>
                  <a:close/>
                </a:path>
                <a:path w="1068070" h="1031239">
                  <a:moveTo>
                    <a:pt x="601878" y="281355"/>
                  </a:moveTo>
                  <a:lnTo>
                    <a:pt x="600583" y="280352"/>
                  </a:lnTo>
                  <a:lnTo>
                    <a:pt x="600062" y="279717"/>
                  </a:lnTo>
                  <a:lnTo>
                    <a:pt x="599744" y="279781"/>
                  </a:lnTo>
                  <a:lnTo>
                    <a:pt x="599313" y="279895"/>
                  </a:lnTo>
                  <a:lnTo>
                    <a:pt x="598754" y="280581"/>
                  </a:lnTo>
                  <a:lnTo>
                    <a:pt x="598741" y="281025"/>
                  </a:lnTo>
                  <a:lnTo>
                    <a:pt x="598716" y="281406"/>
                  </a:lnTo>
                  <a:lnTo>
                    <a:pt x="599351" y="282105"/>
                  </a:lnTo>
                  <a:lnTo>
                    <a:pt x="599744" y="282143"/>
                  </a:lnTo>
                  <a:lnTo>
                    <a:pt x="600278" y="282219"/>
                  </a:lnTo>
                  <a:lnTo>
                    <a:pt x="600862" y="281762"/>
                  </a:lnTo>
                  <a:lnTo>
                    <a:pt x="601878" y="281355"/>
                  </a:lnTo>
                  <a:close/>
                </a:path>
                <a:path w="1068070" h="1031239">
                  <a:moveTo>
                    <a:pt x="608495" y="214261"/>
                  </a:moveTo>
                  <a:lnTo>
                    <a:pt x="608076" y="214274"/>
                  </a:lnTo>
                  <a:lnTo>
                    <a:pt x="607326" y="214236"/>
                  </a:lnTo>
                  <a:lnTo>
                    <a:pt x="607123" y="215303"/>
                  </a:lnTo>
                  <a:lnTo>
                    <a:pt x="607072" y="216306"/>
                  </a:lnTo>
                  <a:lnTo>
                    <a:pt x="606996" y="217284"/>
                  </a:lnTo>
                  <a:lnTo>
                    <a:pt x="607441" y="217347"/>
                  </a:lnTo>
                  <a:lnTo>
                    <a:pt x="607885" y="217398"/>
                  </a:lnTo>
                  <a:lnTo>
                    <a:pt x="608355" y="217462"/>
                  </a:lnTo>
                  <a:lnTo>
                    <a:pt x="608393" y="216382"/>
                  </a:lnTo>
                  <a:lnTo>
                    <a:pt x="608495" y="214261"/>
                  </a:lnTo>
                  <a:close/>
                </a:path>
                <a:path w="1068070" h="1031239">
                  <a:moveTo>
                    <a:pt x="612355" y="539661"/>
                  </a:moveTo>
                  <a:lnTo>
                    <a:pt x="612013" y="538988"/>
                  </a:lnTo>
                  <a:lnTo>
                    <a:pt x="611886" y="538378"/>
                  </a:lnTo>
                  <a:lnTo>
                    <a:pt x="611466" y="538619"/>
                  </a:lnTo>
                  <a:lnTo>
                    <a:pt x="611035" y="538835"/>
                  </a:lnTo>
                  <a:lnTo>
                    <a:pt x="610590" y="539076"/>
                  </a:lnTo>
                  <a:lnTo>
                    <a:pt x="610311" y="539762"/>
                  </a:lnTo>
                  <a:lnTo>
                    <a:pt x="609854" y="540461"/>
                  </a:lnTo>
                  <a:lnTo>
                    <a:pt x="609803" y="541172"/>
                  </a:lnTo>
                  <a:lnTo>
                    <a:pt x="609790" y="541477"/>
                  </a:lnTo>
                  <a:lnTo>
                    <a:pt x="610616" y="541832"/>
                  </a:lnTo>
                  <a:lnTo>
                    <a:pt x="611047" y="542188"/>
                  </a:lnTo>
                  <a:lnTo>
                    <a:pt x="611454" y="541515"/>
                  </a:lnTo>
                  <a:lnTo>
                    <a:pt x="612025" y="540905"/>
                  </a:lnTo>
                  <a:lnTo>
                    <a:pt x="612228" y="540207"/>
                  </a:lnTo>
                  <a:lnTo>
                    <a:pt x="612355" y="539661"/>
                  </a:lnTo>
                  <a:close/>
                </a:path>
                <a:path w="1068070" h="1031239">
                  <a:moveTo>
                    <a:pt x="617677" y="1790"/>
                  </a:moveTo>
                  <a:lnTo>
                    <a:pt x="617156" y="965"/>
                  </a:lnTo>
                  <a:lnTo>
                    <a:pt x="616864" y="482"/>
                  </a:lnTo>
                  <a:lnTo>
                    <a:pt x="616546" y="0"/>
                  </a:lnTo>
                  <a:lnTo>
                    <a:pt x="615772" y="508"/>
                  </a:lnTo>
                  <a:lnTo>
                    <a:pt x="614984" y="1016"/>
                  </a:lnTo>
                  <a:lnTo>
                    <a:pt x="614210" y="1536"/>
                  </a:lnTo>
                  <a:lnTo>
                    <a:pt x="614591" y="1968"/>
                  </a:lnTo>
                  <a:lnTo>
                    <a:pt x="614997" y="2806"/>
                  </a:lnTo>
                  <a:lnTo>
                    <a:pt x="615340" y="2781"/>
                  </a:lnTo>
                  <a:lnTo>
                    <a:pt x="616051" y="2717"/>
                  </a:lnTo>
                  <a:lnTo>
                    <a:pt x="616737" y="2209"/>
                  </a:lnTo>
                  <a:lnTo>
                    <a:pt x="617677" y="1790"/>
                  </a:lnTo>
                  <a:close/>
                </a:path>
                <a:path w="1068070" h="1031239">
                  <a:moveTo>
                    <a:pt x="619239" y="43751"/>
                  </a:moveTo>
                  <a:lnTo>
                    <a:pt x="619150" y="42710"/>
                  </a:lnTo>
                  <a:lnTo>
                    <a:pt x="618972" y="40614"/>
                  </a:lnTo>
                  <a:lnTo>
                    <a:pt x="618591" y="40652"/>
                  </a:lnTo>
                  <a:lnTo>
                    <a:pt x="617842" y="40690"/>
                  </a:lnTo>
                  <a:lnTo>
                    <a:pt x="617778" y="41719"/>
                  </a:lnTo>
                  <a:lnTo>
                    <a:pt x="617702" y="43802"/>
                  </a:lnTo>
                  <a:lnTo>
                    <a:pt x="618223" y="43789"/>
                  </a:lnTo>
                  <a:lnTo>
                    <a:pt x="618718" y="43751"/>
                  </a:lnTo>
                  <a:lnTo>
                    <a:pt x="619239" y="43751"/>
                  </a:lnTo>
                  <a:close/>
                </a:path>
                <a:path w="1068070" h="1031239">
                  <a:moveTo>
                    <a:pt x="619671" y="868730"/>
                  </a:moveTo>
                  <a:lnTo>
                    <a:pt x="618693" y="867956"/>
                  </a:lnTo>
                  <a:lnTo>
                    <a:pt x="617715" y="867194"/>
                  </a:lnTo>
                  <a:lnTo>
                    <a:pt x="616737" y="866419"/>
                  </a:lnTo>
                  <a:lnTo>
                    <a:pt x="616496" y="866711"/>
                  </a:lnTo>
                  <a:lnTo>
                    <a:pt x="616242" y="867041"/>
                  </a:lnTo>
                  <a:lnTo>
                    <a:pt x="616000" y="867359"/>
                  </a:lnTo>
                  <a:lnTo>
                    <a:pt x="616902" y="868210"/>
                  </a:lnTo>
                  <a:lnTo>
                    <a:pt x="617829" y="869035"/>
                  </a:lnTo>
                  <a:lnTo>
                    <a:pt x="618731" y="869899"/>
                  </a:lnTo>
                  <a:lnTo>
                    <a:pt x="619366" y="869124"/>
                  </a:lnTo>
                  <a:lnTo>
                    <a:pt x="619671" y="868730"/>
                  </a:lnTo>
                  <a:close/>
                </a:path>
                <a:path w="1068070" h="1031239">
                  <a:moveTo>
                    <a:pt x="644105" y="909980"/>
                  </a:moveTo>
                  <a:lnTo>
                    <a:pt x="643953" y="908583"/>
                  </a:lnTo>
                  <a:lnTo>
                    <a:pt x="643813" y="907173"/>
                  </a:lnTo>
                  <a:lnTo>
                    <a:pt x="643648" y="905789"/>
                  </a:lnTo>
                  <a:lnTo>
                    <a:pt x="643140" y="905827"/>
                  </a:lnTo>
                  <a:lnTo>
                    <a:pt x="642620" y="905852"/>
                  </a:lnTo>
                  <a:lnTo>
                    <a:pt x="642112" y="905891"/>
                  </a:lnTo>
                  <a:lnTo>
                    <a:pt x="642264" y="908558"/>
                  </a:lnTo>
                  <a:lnTo>
                    <a:pt x="642315" y="909878"/>
                  </a:lnTo>
                  <a:lnTo>
                    <a:pt x="642912" y="909916"/>
                  </a:lnTo>
                  <a:lnTo>
                    <a:pt x="644105" y="909980"/>
                  </a:lnTo>
                  <a:close/>
                </a:path>
                <a:path w="1068070" h="1031239">
                  <a:moveTo>
                    <a:pt x="658393" y="373341"/>
                  </a:moveTo>
                  <a:lnTo>
                    <a:pt x="657567" y="372973"/>
                  </a:lnTo>
                  <a:lnTo>
                    <a:pt x="657136" y="373659"/>
                  </a:lnTo>
                  <a:lnTo>
                    <a:pt x="656590" y="374269"/>
                  </a:lnTo>
                  <a:lnTo>
                    <a:pt x="656056" y="375704"/>
                  </a:lnTo>
                  <a:lnTo>
                    <a:pt x="656094" y="376491"/>
                  </a:lnTo>
                  <a:lnTo>
                    <a:pt x="655993" y="377266"/>
                  </a:lnTo>
                  <a:lnTo>
                    <a:pt x="656348" y="377329"/>
                  </a:lnTo>
                  <a:lnTo>
                    <a:pt x="656678" y="377418"/>
                  </a:lnTo>
                  <a:lnTo>
                    <a:pt x="657034" y="377494"/>
                  </a:lnTo>
                  <a:lnTo>
                    <a:pt x="657479" y="376097"/>
                  </a:lnTo>
                  <a:lnTo>
                    <a:pt x="657936" y="374726"/>
                  </a:lnTo>
                  <a:lnTo>
                    <a:pt x="658393" y="373341"/>
                  </a:lnTo>
                  <a:close/>
                </a:path>
                <a:path w="1068070" h="1031239">
                  <a:moveTo>
                    <a:pt x="677659" y="956843"/>
                  </a:moveTo>
                  <a:lnTo>
                    <a:pt x="677265" y="955890"/>
                  </a:lnTo>
                  <a:lnTo>
                    <a:pt x="676859" y="954963"/>
                  </a:lnTo>
                  <a:lnTo>
                    <a:pt x="676478" y="954049"/>
                  </a:lnTo>
                  <a:lnTo>
                    <a:pt x="675995" y="954278"/>
                  </a:lnTo>
                  <a:lnTo>
                    <a:pt x="675017" y="954709"/>
                  </a:lnTo>
                  <a:lnTo>
                    <a:pt x="675551" y="955586"/>
                  </a:lnTo>
                  <a:lnTo>
                    <a:pt x="676109" y="956475"/>
                  </a:lnTo>
                  <a:lnTo>
                    <a:pt x="676643" y="957351"/>
                  </a:lnTo>
                  <a:lnTo>
                    <a:pt x="676986" y="957173"/>
                  </a:lnTo>
                  <a:lnTo>
                    <a:pt x="677329" y="956995"/>
                  </a:lnTo>
                  <a:lnTo>
                    <a:pt x="677659" y="956843"/>
                  </a:lnTo>
                  <a:close/>
                </a:path>
                <a:path w="1068070" h="1031239">
                  <a:moveTo>
                    <a:pt x="684479" y="711847"/>
                  </a:moveTo>
                  <a:lnTo>
                    <a:pt x="683361" y="711682"/>
                  </a:lnTo>
                  <a:lnTo>
                    <a:pt x="682815" y="711606"/>
                  </a:lnTo>
                  <a:lnTo>
                    <a:pt x="682764" y="712647"/>
                  </a:lnTo>
                  <a:lnTo>
                    <a:pt x="682713" y="713714"/>
                  </a:lnTo>
                  <a:lnTo>
                    <a:pt x="682675" y="714781"/>
                  </a:lnTo>
                  <a:lnTo>
                    <a:pt x="682955" y="714832"/>
                  </a:lnTo>
                  <a:lnTo>
                    <a:pt x="683234" y="714895"/>
                  </a:lnTo>
                  <a:lnTo>
                    <a:pt x="683526" y="714946"/>
                  </a:lnTo>
                  <a:lnTo>
                    <a:pt x="683831" y="713905"/>
                  </a:lnTo>
                  <a:lnTo>
                    <a:pt x="684479" y="711847"/>
                  </a:lnTo>
                  <a:close/>
                </a:path>
                <a:path w="1068070" h="1031239">
                  <a:moveTo>
                    <a:pt x="702564" y="482117"/>
                  </a:moveTo>
                  <a:lnTo>
                    <a:pt x="701675" y="480453"/>
                  </a:lnTo>
                  <a:lnTo>
                    <a:pt x="701217" y="479640"/>
                  </a:lnTo>
                  <a:lnTo>
                    <a:pt x="700735" y="479869"/>
                  </a:lnTo>
                  <a:lnTo>
                    <a:pt x="699731" y="480314"/>
                  </a:lnTo>
                  <a:lnTo>
                    <a:pt x="700366" y="481139"/>
                  </a:lnTo>
                  <a:lnTo>
                    <a:pt x="701586" y="482790"/>
                  </a:lnTo>
                  <a:lnTo>
                    <a:pt x="701916" y="482549"/>
                  </a:lnTo>
                  <a:lnTo>
                    <a:pt x="702246" y="482333"/>
                  </a:lnTo>
                  <a:lnTo>
                    <a:pt x="702564" y="482117"/>
                  </a:lnTo>
                  <a:close/>
                </a:path>
                <a:path w="1068070" h="1031239">
                  <a:moveTo>
                    <a:pt x="731088" y="893876"/>
                  </a:moveTo>
                  <a:lnTo>
                    <a:pt x="730427" y="893673"/>
                  </a:lnTo>
                  <a:lnTo>
                    <a:pt x="729830" y="893394"/>
                  </a:lnTo>
                  <a:lnTo>
                    <a:pt x="729742" y="894029"/>
                  </a:lnTo>
                  <a:lnTo>
                    <a:pt x="729513" y="894613"/>
                  </a:lnTo>
                  <a:lnTo>
                    <a:pt x="729602" y="895134"/>
                  </a:lnTo>
                  <a:lnTo>
                    <a:pt x="729627" y="895388"/>
                  </a:lnTo>
                  <a:lnTo>
                    <a:pt x="730275" y="895515"/>
                  </a:lnTo>
                  <a:lnTo>
                    <a:pt x="730618" y="895705"/>
                  </a:lnTo>
                  <a:lnTo>
                    <a:pt x="730783" y="895146"/>
                  </a:lnTo>
                  <a:lnTo>
                    <a:pt x="731050" y="894575"/>
                  </a:lnTo>
                  <a:lnTo>
                    <a:pt x="731062" y="894016"/>
                  </a:lnTo>
                  <a:lnTo>
                    <a:pt x="731088" y="893876"/>
                  </a:lnTo>
                  <a:close/>
                </a:path>
                <a:path w="1068070" h="1031239">
                  <a:moveTo>
                    <a:pt x="736346" y="197358"/>
                  </a:moveTo>
                  <a:lnTo>
                    <a:pt x="735558" y="197104"/>
                  </a:lnTo>
                  <a:lnTo>
                    <a:pt x="735190" y="196964"/>
                  </a:lnTo>
                  <a:lnTo>
                    <a:pt x="734606" y="198247"/>
                  </a:lnTo>
                  <a:lnTo>
                    <a:pt x="734060" y="199555"/>
                  </a:lnTo>
                  <a:lnTo>
                    <a:pt x="733475" y="200850"/>
                  </a:lnTo>
                  <a:lnTo>
                    <a:pt x="733983" y="201129"/>
                  </a:lnTo>
                  <a:lnTo>
                    <a:pt x="734491" y="201383"/>
                  </a:lnTo>
                  <a:lnTo>
                    <a:pt x="734999" y="201663"/>
                  </a:lnTo>
                  <a:lnTo>
                    <a:pt x="735888" y="198805"/>
                  </a:lnTo>
                  <a:lnTo>
                    <a:pt x="736346" y="197358"/>
                  </a:lnTo>
                  <a:close/>
                </a:path>
                <a:path w="1068070" h="1031239">
                  <a:moveTo>
                    <a:pt x="736574" y="738619"/>
                  </a:moveTo>
                  <a:lnTo>
                    <a:pt x="734783" y="738187"/>
                  </a:lnTo>
                  <a:lnTo>
                    <a:pt x="732459" y="737641"/>
                  </a:lnTo>
                  <a:lnTo>
                    <a:pt x="733234" y="739736"/>
                  </a:lnTo>
                  <a:lnTo>
                    <a:pt x="734187" y="741121"/>
                  </a:lnTo>
                  <a:lnTo>
                    <a:pt x="736574" y="738619"/>
                  </a:lnTo>
                  <a:close/>
                </a:path>
                <a:path w="1068070" h="1031239">
                  <a:moveTo>
                    <a:pt x="826655" y="716445"/>
                  </a:moveTo>
                  <a:lnTo>
                    <a:pt x="825601" y="715632"/>
                  </a:lnTo>
                  <a:lnTo>
                    <a:pt x="824420" y="714730"/>
                  </a:lnTo>
                  <a:lnTo>
                    <a:pt x="823963" y="715314"/>
                  </a:lnTo>
                  <a:lnTo>
                    <a:pt x="823353" y="715873"/>
                  </a:lnTo>
                  <a:lnTo>
                    <a:pt x="823137" y="716534"/>
                  </a:lnTo>
                  <a:lnTo>
                    <a:pt x="823048" y="716813"/>
                  </a:lnTo>
                  <a:lnTo>
                    <a:pt x="823887" y="717727"/>
                  </a:lnTo>
                  <a:lnTo>
                    <a:pt x="824242" y="717689"/>
                  </a:lnTo>
                  <a:lnTo>
                    <a:pt x="824903" y="717626"/>
                  </a:lnTo>
                  <a:lnTo>
                    <a:pt x="825512" y="717067"/>
                  </a:lnTo>
                  <a:lnTo>
                    <a:pt x="826655" y="716445"/>
                  </a:lnTo>
                  <a:close/>
                </a:path>
                <a:path w="1068070" h="1031239">
                  <a:moveTo>
                    <a:pt x="837336" y="113538"/>
                  </a:moveTo>
                  <a:lnTo>
                    <a:pt x="836917" y="112585"/>
                  </a:lnTo>
                  <a:lnTo>
                    <a:pt x="836701" y="112115"/>
                  </a:lnTo>
                  <a:lnTo>
                    <a:pt x="833678" y="113804"/>
                  </a:lnTo>
                  <a:lnTo>
                    <a:pt x="834123" y="114757"/>
                  </a:lnTo>
                  <a:lnTo>
                    <a:pt x="835190" y="114363"/>
                  </a:lnTo>
                  <a:lnTo>
                    <a:pt x="837336" y="113538"/>
                  </a:lnTo>
                  <a:close/>
                </a:path>
                <a:path w="1068070" h="1031239">
                  <a:moveTo>
                    <a:pt x="854748" y="477875"/>
                  </a:moveTo>
                  <a:lnTo>
                    <a:pt x="854062" y="477710"/>
                  </a:lnTo>
                  <a:lnTo>
                    <a:pt x="853719" y="477608"/>
                  </a:lnTo>
                  <a:lnTo>
                    <a:pt x="853236" y="479386"/>
                  </a:lnTo>
                  <a:lnTo>
                    <a:pt x="852995" y="480263"/>
                  </a:lnTo>
                  <a:lnTo>
                    <a:pt x="853351" y="480339"/>
                  </a:lnTo>
                  <a:lnTo>
                    <a:pt x="853719" y="480441"/>
                  </a:lnTo>
                  <a:lnTo>
                    <a:pt x="854062" y="480568"/>
                  </a:lnTo>
                  <a:lnTo>
                    <a:pt x="854748" y="477875"/>
                  </a:lnTo>
                  <a:close/>
                </a:path>
                <a:path w="1068070" h="1031239">
                  <a:moveTo>
                    <a:pt x="868730" y="96062"/>
                  </a:moveTo>
                  <a:lnTo>
                    <a:pt x="867918" y="95707"/>
                  </a:lnTo>
                  <a:lnTo>
                    <a:pt x="867524" y="95504"/>
                  </a:lnTo>
                  <a:lnTo>
                    <a:pt x="866965" y="96507"/>
                  </a:lnTo>
                  <a:lnTo>
                    <a:pt x="865835" y="98526"/>
                  </a:lnTo>
                  <a:lnTo>
                    <a:pt x="866101" y="98704"/>
                  </a:lnTo>
                  <a:lnTo>
                    <a:pt x="866368" y="98882"/>
                  </a:lnTo>
                  <a:lnTo>
                    <a:pt x="866635" y="99060"/>
                  </a:lnTo>
                  <a:lnTo>
                    <a:pt x="867092" y="98742"/>
                  </a:lnTo>
                  <a:lnTo>
                    <a:pt x="867676" y="98513"/>
                  </a:lnTo>
                  <a:lnTo>
                    <a:pt x="868337" y="97472"/>
                  </a:lnTo>
                  <a:lnTo>
                    <a:pt x="868489" y="96748"/>
                  </a:lnTo>
                  <a:lnTo>
                    <a:pt x="868730" y="96062"/>
                  </a:lnTo>
                  <a:close/>
                </a:path>
                <a:path w="1068070" h="1031239">
                  <a:moveTo>
                    <a:pt x="894003" y="623506"/>
                  </a:moveTo>
                  <a:lnTo>
                    <a:pt x="893457" y="622947"/>
                  </a:lnTo>
                  <a:lnTo>
                    <a:pt x="893165" y="622439"/>
                  </a:lnTo>
                  <a:lnTo>
                    <a:pt x="892695" y="622757"/>
                  </a:lnTo>
                  <a:lnTo>
                    <a:pt x="891946" y="622947"/>
                  </a:lnTo>
                  <a:lnTo>
                    <a:pt x="891832" y="623379"/>
                  </a:lnTo>
                  <a:lnTo>
                    <a:pt x="891705" y="623798"/>
                  </a:lnTo>
                  <a:lnTo>
                    <a:pt x="892149" y="624408"/>
                  </a:lnTo>
                  <a:lnTo>
                    <a:pt x="892479" y="625259"/>
                  </a:lnTo>
                  <a:lnTo>
                    <a:pt x="893140" y="624713"/>
                  </a:lnTo>
                  <a:lnTo>
                    <a:pt x="893864" y="624395"/>
                  </a:lnTo>
                  <a:lnTo>
                    <a:pt x="893940" y="623951"/>
                  </a:lnTo>
                  <a:lnTo>
                    <a:pt x="894003" y="623506"/>
                  </a:lnTo>
                  <a:close/>
                </a:path>
                <a:path w="1068070" h="1031239">
                  <a:moveTo>
                    <a:pt x="900468" y="659803"/>
                  </a:moveTo>
                  <a:lnTo>
                    <a:pt x="899579" y="659320"/>
                  </a:lnTo>
                  <a:lnTo>
                    <a:pt x="898956" y="658698"/>
                  </a:lnTo>
                  <a:lnTo>
                    <a:pt x="897851" y="659041"/>
                  </a:lnTo>
                  <a:lnTo>
                    <a:pt x="897102" y="659625"/>
                  </a:lnTo>
                  <a:lnTo>
                    <a:pt x="896759" y="660247"/>
                  </a:lnTo>
                  <a:lnTo>
                    <a:pt x="896632" y="660488"/>
                  </a:lnTo>
                  <a:lnTo>
                    <a:pt x="897496" y="661301"/>
                  </a:lnTo>
                  <a:lnTo>
                    <a:pt x="897915" y="661847"/>
                  </a:lnTo>
                  <a:lnTo>
                    <a:pt x="898525" y="661352"/>
                  </a:lnTo>
                  <a:lnTo>
                    <a:pt x="900468" y="659803"/>
                  </a:lnTo>
                  <a:close/>
                </a:path>
                <a:path w="1068070" h="1031239">
                  <a:moveTo>
                    <a:pt x="906983" y="93484"/>
                  </a:moveTo>
                  <a:lnTo>
                    <a:pt x="906246" y="92989"/>
                  </a:lnTo>
                  <a:lnTo>
                    <a:pt x="905560" y="92341"/>
                  </a:lnTo>
                  <a:lnTo>
                    <a:pt x="904798" y="92849"/>
                  </a:lnTo>
                  <a:lnTo>
                    <a:pt x="904252" y="93446"/>
                  </a:lnTo>
                  <a:lnTo>
                    <a:pt x="903998" y="94132"/>
                  </a:lnTo>
                  <a:lnTo>
                    <a:pt x="903909" y="94310"/>
                  </a:lnTo>
                  <a:lnTo>
                    <a:pt x="904976" y="95275"/>
                  </a:lnTo>
                  <a:lnTo>
                    <a:pt x="905713" y="94805"/>
                  </a:lnTo>
                  <a:lnTo>
                    <a:pt x="906221" y="94208"/>
                  </a:lnTo>
                  <a:lnTo>
                    <a:pt x="906983" y="93484"/>
                  </a:lnTo>
                  <a:close/>
                </a:path>
                <a:path w="1068070" h="1031239">
                  <a:moveTo>
                    <a:pt x="926693" y="223862"/>
                  </a:moveTo>
                  <a:lnTo>
                    <a:pt x="926109" y="223405"/>
                  </a:lnTo>
                  <a:lnTo>
                    <a:pt x="925576" y="222758"/>
                  </a:lnTo>
                  <a:lnTo>
                    <a:pt x="924636" y="222465"/>
                  </a:lnTo>
                  <a:lnTo>
                    <a:pt x="923632" y="223456"/>
                  </a:lnTo>
                  <a:lnTo>
                    <a:pt x="923709" y="223659"/>
                  </a:lnTo>
                  <a:lnTo>
                    <a:pt x="923988" y="224269"/>
                  </a:lnTo>
                  <a:lnTo>
                    <a:pt x="924572" y="224802"/>
                  </a:lnTo>
                  <a:lnTo>
                    <a:pt x="925220" y="225539"/>
                  </a:lnTo>
                  <a:lnTo>
                    <a:pt x="925906" y="224751"/>
                  </a:lnTo>
                  <a:lnTo>
                    <a:pt x="926299" y="224307"/>
                  </a:lnTo>
                  <a:lnTo>
                    <a:pt x="926693" y="223862"/>
                  </a:lnTo>
                  <a:close/>
                </a:path>
                <a:path w="1068070" h="1031239">
                  <a:moveTo>
                    <a:pt x="936205" y="150241"/>
                  </a:moveTo>
                  <a:lnTo>
                    <a:pt x="935393" y="149479"/>
                  </a:lnTo>
                  <a:lnTo>
                    <a:pt x="934935" y="148805"/>
                  </a:lnTo>
                  <a:lnTo>
                    <a:pt x="934288" y="148539"/>
                  </a:lnTo>
                  <a:lnTo>
                    <a:pt x="934008" y="148424"/>
                  </a:lnTo>
                  <a:lnTo>
                    <a:pt x="933386" y="149136"/>
                  </a:lnTo>
                  <a:lnTo>
                    <a:pt x="932929" y="149453"/>
                  </a:lnTo>
                  <a:lnTo>
                    <a:pt x="933386" y="150037"/>
                  </a:lnTo>
                  <a:lnTo>
                    <a:pt x="933754" y="150761"/>
                  </a:lnTo>
                  <a:lnTo>
                    <a:pt x="934339" y="151130"/>
                  </a:lnTo>
                  <a:lnTo>
                    <a:pt x="934580" y="151282"/>
                  </a:lnTo>
                  <a:lnTo>
                    <a:pt x="935278" y="150698"/>
                  </a:lnTo>
                  <a:lnTo>
                    <a:pt x="936205" y="150241"/>
                  </a:lnTo>
                  <a:close/>
                </a:path>
                <a:path w="1068070" h="1031239">
                  <a:moveTo>
                    <a:pt x="941006" y="171577"/>
                  </a:moveTo>
                  <a:lnTo>
                    <a:pt x="940650" y="171183"/>
                  </a:lnTo>
                  <a:lnTo>
                    <a:pt x="940295" y="170802"/>
                  </a:lnTo>
                  <a:lnTo>
                    <a:pt x="939927" y="170408"/>
                  </a:lnTo>
                  <a:lnTo>
                    <a:pt x="937958" y="172669"/>
                  </a:lnTo>
                  <a:lnTo>
                    <a:pt x="938161" y="172885"/>
                  </a:lnTo>
                  <a:lnTo>
                    <a:pt x="938377" y="173126"/>
                  </a:lnTo>
                  <a:lnTo>
                    <a:pt x="938593" y="173342"/>
                  </a:lnTo>
                  <a:lnTo>
                    <a:pt x="939393" y="172758"/>
                  </a:lnTo>
                  <a:lnTo>
                    <a:pt x="941006" y="171577"/>
                  </a:lnTo>
                  <a:close/>
                </a:path>
                <a:path w="1068070" h="1031239">
                  <a:moveTo>
                    <a:pt x="957173" y="816749"/>
                  </a:moveTo>
                  <a:lnTo>
                    <a:pt x="956894" y="816292"/>
                  </a:lnTo>
                  <a:lnTo>
                    <a:pt x="956310" y="815390"/>
                  </a:lnTo>
                  <a:lnTo>
                    <a:pt x="955497" y="816025"/>
                  </a:lnTo>
                  <a:lnTo>
                    <a:pt x="954671" y="816648"/>
                  </a:lnTo>
                  <a:lnTo>
                    <a:pt x="953871" y="817384"/>
                  </a:lnTo>
                  <a:lnTo>
                    <a:pt x="954430" y="818248"/>
                  </a:lnTo>
                  <a:lnTo>
                    <a:pt x="955382" y="817765"/>
                  </a:lnTo>
                  <a:lnTo>
                    <a:pt x="956271" y="817245"/>
                  </a:lnTo>
                  <a:lnTo>
                    <a:pt x="957173" y="816749"/>
                  </a:lnTo>
                  <a:close/>
                </a:path>
                <a:path w="1068070" h="1031239">
                  <a:moveTo>
                    <a:pt x="958278" y="644448"/>
                  </a:moveTo>
                  <a:lnTo>
                    <a:pt x="957338" y="643597"/>
                  </a:lnTo>
                  <a:lnTo>
                    <a:pt x="956919" y="643242"/>
                  </a:lnTo>
                  <a:lnTo>
                    <a:pt x="956589" y="643788"/>
                  </a:lnTo>
                  <a:lnTo>
                    <a:pt x="956068" y="644321"/>
                  </a:lnTo>
                  <a:lnTo>
                    <a:pt x="956005" y="645198"/>
                  </a:lnTo>
                  <a:lnTo>
                    <a:pt x="956818" y="645553"/>
                  </a:lnTo>
                  <a:lnTo>
                    <a:pt x="957262" y="645883"/>
                  </a:lnTo>
                  <a:lnTo>
                    <a:pt x="957580" y="645439"/>
                  </a:lnTo>
                  <a:lnTo>
                    <a:pt x="957872" y="645020"/>
                  </a:lnTo>
                  <a:lnTo>
                    <a:pt x="958278" y="644448"/>
                  </a:lnTo>
                  <a:close/>
                </a:path>
                <a:path w="1068070" h="1031239">
                  <a:moveTo>
                    <a:pt x="1013320" y="665746"/>
                  </a:moveTo>
                  <a:lnTo>
                    <a:pt x="1013256" y="665543"/>
                  </a:lnTo>
                  <a:lnTo>
                    <a:pt x="1013104" y="664895"/>
                  </a:lnTo>
                  <a:lnTo>
                    <a:pt x="1012609" y="664324"/>
                  </a:lnTo>
                  <a:lnTo>
                    <a:pt x="1012253" y="663752"/>
                  </a:lnTo>
                  <a:lnTo>
                    <a:pt x="1011809" y="664121"/>
                  </a:lnTo>
                  <a:lnTo>
                    <a:pt x="1011364" y="664502"/>
                  </a:lnTo>
                  <a:lnTo>
                    <a:pt x="1010793" y="664984"/>
                  </a:lnTo>
                  <a:lnTo>
                    <a:pt x="1011250" y="665581"/>
                  </a:lnTo>
                  <a:lnTo>
                    <a:pt x="1011555" y="666280"/>
                  </a:lnTo>
                  <a:lnTo>
                    <a:pt x="1011986" y="666394"/>
                  </a:lnTo>
                  <a:lnTo>
                    <a:pt x="1012342" y="666470"/>
                  </a:lnTo>
                  <a:lnTo>
                    <a:pt x="1013320" y="665746"/>
                  </a:lnTo>
                  <a:close/>
                </a:path>
                <a:path w="1068070" h="1031239">
                  <a:moveTo>
                    <a:pt x="1024559" y="473557"/>
                  </a:moveTo>
                  <a:lnTo>
                    <a:pt x="1024013" y="472338"/>
                  </a:lnTo>
                  <a:lnTo>
                    <a:pt x="1022934" y="469849"/>
                  </a:lnTo>
                  <a:lnTo>
                    <a:pt x="1022464" y="470039"/>
                  </a:lnTo>
                  <a:lnTo>
                    <a:pt x="1021562" y="470458"/>
                  </a:lnTo>
                  <a:lnTo>
                    <a:pt x="1022172" y="471678"/>
                  </a:lnTo>
                  <a:lnTo>
                    <a:pt x="1022794" y="472909"/>
                  </a:lnTo>
                  <a:lnTo>
                    <a:pt x="1023391" y="474103"/>
                  </a:lnTo>
                  <a:lnTo>
                    <a:pt x="1023772" y="473925"/>
                  </a:lnTo>
                  <a:lnTo>
                    <a:pt x="1024559" y="473557"/>
                  </a:lnTo>
                  <a:close/>
                </a:path>
                <a:path w="1068070" h="1031239">
                  <a:moveTo>
                    <a:pt x="1024775" y="521462"/>
                  </a:moveTo>
                  <a:lnTo>
                    <a:pt x="1024623" y="520217"/>
                  </a:lnTo>
                  <a:lnTo>
                    <a:pt x="1024382" y="517728"/>
                  </a:lnTo>
                  <a:lnTo>
                    <a:pt x="1023924" y="517753"/>
                  </a:lnTo>
                  <a:lnTo>
                    <a:pt x="1023480" y="517779"/>
                  </a:lnTo>
                  <a:lnTo>
                    <a:pt x="1023023" y="517804"/>
                  </a:lnTo>
                  <a:lnTo>
                    <a:pt x="1022985" y="519023"/>
                  </a:lnTo>
                  <a:lnTo>
                    <a:pt x="1022921" y="520242"/>
                  </a:lnTo>
                  <a:lnTo>
                    <a:pt x="1022870" y="521462"/>
                  </a:lnTo>
                  <a:lnTo>
                    <a:pt x="1023493" y="521462"/>
                  </a:lnTo>
                  <a:lnTo>
                    <a:pt x="1024128" y="521462"/>
                  </a:lnTo>
                  <a:lnTo>
                    <a:pt x="1024775" y="521462"/>
                  </a:lnTo>
                  <a:close/>
                </a:path>
                <a:path w="1068070" h="1031239">
                  <a:moveTo>
                    <a:pt x="1040422" y="692632"/>
                  </a:moveTo>
                  <a:lnTo>
                    <a:pt x="1039571" y="688848"/>
                  </a:lnTo>
                  <a:lnTo>
                    <a:pt x="1039202" y="688911"/>
                  </a:lnTo>
                  <a:lnTo>
                    <a:pt x="1038834" y="688962"/>
                  </a:lnTo>
                  <a:lnTo>
                    <a:pt x="1038466" y="689025"/>
                  </a:lnTo>
                  <a:lnTo>
                    <a:pt x="1038542" y="690232"/>
                  </a:lnTo>
                  <a:lnTo>
                    <a:pt x="1038606" y="691464"/>
                  </a:lnTo>
                  <a:lnTo>
                    <a:pt x="1038669" y="692683"/>
                  </a:lnTo>
                  <a:lnTo>
                    <a:pt x="1039253" y="692683"/>
                  </a:lnTo>
                  <a:lnTo>
                    <a:pt x="1039825" y="692658"/>
                  </a:lnTo>
                  <a:lnTo>
                    <a:pt x="1040422" y="692632"/>
                  </a:lnTo>
                  <a:close/>
                </a:path>
                <a:path w="1068070" h="1031239">
                  <a:moveTo>
                    <a:pt x="1041831" y="562584"/>
                  </a:moveTo>
                  <a:lnTo>
                    <a:pt x="1041590" y="560959"/>
                  </a:lnTo>
                  <a:lnTo>
                    <a:pt x="1039431" y="561555"/>
                  </a:lnTo>
                  <a:lnTo>
                    <a:pt x="1038352" y="561860"/>
                  </a:lnTo>
                  <a:lnTo>
                    <a:pt x="1038415" y="562216"/>
                  </a:lnTo>
                  <a:lnTo>
                    <a:pt x="1038567" y="562876"/>
                  </a:lnTo>
                  <a:lnTo>
                    <a:pt x="1039647" y="562787"/>
                  </a:lnTo>
                  <a:lnTo>
                    <a:pt x="1040739" y="562698"/>
                  </a:lnTo>
                  <a:lnTo>
                    <a:pt x="1041831" y="562584"/>
                  </a:lnTo>
                  <a:close/>
                </a:path>
                <a:path w="1068070" h="1031239">
                  <a:moveTo>
                    <a:pt x="1067549" y="579094"/>
                  </a:moveTo>
                  <a:lnTo>
                    <a:pt x="1065314" y="577392"/>
                  </a:lnTo>
                  <a:lnTo>
                    <a:pt x="1063345" y="575919"/>
                  </a:lnTo>
                  <a:lnTo>
                    <a:pt x="1062977" y="576237"/>
                  </a:lnTo>
                  <a:lnTo>
                    <a:pt x="1062609" y="576592"/>
                  </a:lnTo>
                  <a:lnTo>
                    <a:pt x="1062240" y="576922"/>
                  </a:lnTo>
                  <a:lnTo>
                    <a:pt x="1062621" y="577583"/>
                  </a:lnTo>
                  <a:lnTo>
                    <a:pt x="1062863" y="578561"/>
                  </a:lnTo>
                  <a:lnTo>
                    <a:pt x="1064120" y="579183"/>
                  </a:lnTo>
                  <a:lnTo>
                    <a:pt x="1065110" y="578980"/>
                  </a:lnTo>
                  <a:lnTo>
                    <a:pt x="1067549" y="57909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23">
              <a:extLst>
                <a:ext uri="{FF2B5EF4-FFF2-40B4-BE49-F238E27FC236}">
                  <a16:creationId xmlns:a16="http://schemas.microsoft.com/office/drawing/2014/main" id="{ABE53AB8-34D5-EE82-A98F-ABCF9509794D}"/>
                </a:ext>
              </a:extLst>
            </p:cNvPr>
            <p:cNvSpPr/>
            <p:nvPr/>
          </p:nvSpPr>
          <p:spPr>
            <a:xfrm>
              <a:off x="4150295" y="2127458"/>
              <a:ext cx="1037316" cy="656530"/>
            </a:xfrm>
            <a:custGeom>
              <a:avLst/>
              <a:gdLst/>
              <a:ahLst/>
              <a:cxnLst/>
              <a:rect l="l" t="t" r="r" b="b"/>
              <a:pathLst>
                <a:path w="1333500" h="960120">
                  <a:moveTo>
                    <a:pt x="1447" y="784872"/>
                  </a:moveTo>
                  <a:lnTo>
                    <a:pt x="1257" y="783996"/>
                  </a:lnTo>
                  <a:lnTo>
                    <a:pt x="1079" y="783082"/>
                  </a:lnTo>
                  <a:lnTo>
                    <a:pt x="889" y="782205"/>
                  </a:lnTo>
                  <a:lnTo>
                    <a:pt x="596" y="782243"/>
                  </a:lnTo>
                  <a:lnTo>
                    <a:pt x="304" y="782269"/>
                  </a:lnTo>
                  <a:lnTo>
                    <a:pt x="0" y="782307"/>
                  </a:lnTo>
                  <a:lnTo>
                    <a:pt x="25" y="783196"/>
                  </a:lnTo>
                  <a:lnTo>
                    <a:pt x="25" y="784085"/>
                  </a:lnTo>
                  <a:lnTo>
                    <a:pt x="38" y="784948"/>
                  </a:lnTo>
                  <a:lnTo>
                    <a:pt x="495" y="784936"/>
                  </a:lnTo>
                  <a:lnTo>
                    <a:pt x="1447" y="784872"/>
                  </a:lnTo>
                  <a:close/>
                </a:path>
                <a:path w="1333500" h="960120">
                  <a:moveTo>
                    <a:pt x="46418" y="414451"/>
                  </a:moveTo>
                  <a:lnTo>
                    <a:pt x="46189" y="413397"/>
                  </a:lnTo>
                  <a:lnTo>
                    <a:pt x="45770" y="411314"/>
                  </a:lnTo>
                  <a:lnTo>
                    <a:pt x="45440" y="411378"/>
                  </a:lnTo>
                  <a:lnTo>
                    <a:pt x="45097" y="411429"/>
                  </a:lnTo>
                  <a:lnTo>
                    <a:pt x="44754" y="411518"/>
                  </a:lnTo>
                  <a:lnTo>
                    <a:pt x="45072" y="413600"/>
                  </a:lnTo>
                  <a:lnTo>
                    <a:pt x="45237" y="414655"/>
                  </a:lnTo>
                  <a:lnTo>
                    <a:pt x="45618" y="414591"/>
                  </a:lnTo>
                  <a:lnTo>
                    <a:pt x="46012" y="414528"/>
                  </a:lnTo>
                  <a:lnTo>
                    <a:pt x="46418" y="414451"/>
                  </a:lnTo>
                  <a:close/>
                </a:path>
                <a:path w="1333500" h="960120">
                  <a:moveTo>
                    <a:pt x="183108" y="873125"/>
                  </a:moveTo>
                  <a:lnTo>
                    <a:pt x="182575" y="872629"/>
                  </a:lnTo>
                  <a:lnTo>
                    <a:pt x="182092" y="872045"/>
                  </a:lnTo>
                  <a:lnTo>
                    <a:pt x="181470" y="871740"/>
                  </a:lnTo>
                  <a:lnTo>
                    <a:pt x="181267" y="871651"/>
                  </a:lnTo>
                  <a:lnTo>
                    <a:pt x="180289" y="872540"/>
                  </a:lnTo>
                  <a:lnTo>
                    <a:pt x="180340" y="872680"/>
                  </a:lnTo>
                  <a:lnTo>
                    <a:pt x="180619" y="873315"/>
                  </a:lnTo>
                  <a:lnTo>
                    <a:pt x="181114" y="873848"/>
                  </a:lnTo>
                  <a:lnTo>
                    <a:pt x="181724" y="874636"/>
                  </a:lnTo>
                  <a:lnTo>
                    <a:pt x="182753" y="873518"/>
                  </a:lnTo>
                  <a:lnTo>
                    <a:pt x="183108" y="873125"/>
                  </a:lnTo>
                  <a:close/>
                </a:path>
                <a:path w="1333500" h="960120">
                  <a:moveTo>
                    <a:pt x="254038" y="711822"/>
                  </a:moveTo>
                  <a:lnTo>
                    <a:pt x="252133" y="711454"/>
                  </a:lnTo>
                  <a:lnTo>
                    <a:pt x="251485" y="711098"/>
                  </a:lnTo>
                  <a:lnTo>
                    <a:pt x="250317" y="711454"/>
                  </a:lnTo>
                  <a:lnTo>
                    <a:pt x="249770" y="712038"/>
                  </a:lnTo>
                  <a:lnTo>
                    <a:pt x="249186" y="712470"/>
                  </a:lnTo>
                  <a:lnTo>
                    <a:pt x="249631" y="713371"/>
                  </a:lnTo>
                  <a:lnTo>
                    <a:pt x="250710" y="713003"/>
                  </a:lnTo>
                  <a:lnTo>
                    <a:pt x="251802" y="712609"/>
                  </a:lnTo>
                  <a:lnTo>
                    <a:pt x="254038" y="711822"/>
                  </a:lnTo>
                  <a:close/>
                </a:path>
                <a:path w="1333500" h="960120">
                  <a:moveTo>
                    <a:pt x="292366" y="380479"/>
                  </a:moveTo>
                  <a:lnTo>
                    <a:pt x="292049" y="379539"/>
                  </a:lnTo>
                  <a:lnTo>
                    <a:pt x="291909" y="379056"/>
                  </a:lnTo>
                  <a:lnTo>
                    <a:pt x="290766" y="379501"/>
                  </a:lnTo>
                  <a:lnTo>
                    <a:pt x="289623" y="379971"/>
                  </a:lnTo>
                  <a:lnTo>
                    <a:pt x="287642" y="380707"/>
                  </a:lnTo>
                  <a:lnTo>
                    <a:pt x="289153" y="381127"/>
                  </a:lnTo>
                  <a:lnTo>
                    <a:pt x="289763" y="381457"/>
                  </a:lnTo>
                  <a:lnTo>
                    <a:pt x="291020" y="381254"/>
                  </a:lnTo>
                  <a:lnTo>
                    <a:pt x="291680" y="380784"/>
                  </a:lnTo>
                  <a:lnTo>
                    <a:pt x="292366" y="380479"/>
                  </a:lnTo>
                  <a:close/>
                </a:path>
                <a:path w="1333500" h="960120">
                  <a:moveTo>
                    <a:pt x="303009" y="797445"/>
                  </a:moveTo>
                  <a:lnTo>
                    <a:pt x="302209" y="796950"/>
                  </a:lnTo>
                  <a:lnTo>
                    <a:pt x="301396" y="796442"/>
                  </a:lnTo>
                  <a:lnTo>
                    <a:pt x="300570" y="796023"/>
                  </a:lnTo>
                  <a:lnTo>
                    <a:pt x="300443" y="795985"/>
                  </a:lnTo>
                  <a:lnTo>
                    <a:pt x="299796" y="796632"/>
                  </a:lnTo>
                  <a:lnTo>
                    <a:pt x="300240" y="797471"/>
                  </a:lnTo>
                  <a:lnTo>
                    <a:pt x="300723" y="798182"/>
                  </a:lnTo>
                  <a:lnTo>
                    <a:pt x="301193" y="798880"/>
                  </a:lnTo>
                  <a:lnTo>
                    <a:pt x="301802" y="798385"/>
                  </a:lnTo>
                  <a:lnTo>
                    <a:pt x="302412" y="797928"/>
                  </a:lnTo>
                  <a:lnTo>
                    <a:pt x="303009" y="797445"/>
                  </a:lnTo>
                  <a:close/>
                </a:path>
                <a:path w="1333500" h="960120">
                  <a:moveTo>
                    <a:pt x="431952" y="374764"/>
                  </a:moveTo>
                  <a:lnTo>
                    <a:pt x="427875" y="372681"/>
                  </a:lnTo>
                  <a:lnTo>
                    <a:pt x="427964" y="374205"/>
                  </a:lnTo>
                  <a:lnTo>
                    <a:pt x="428002" y="375246"/>
                  </a:lnTo>
                  <a:lnTo>
                    <a:pt x="428244" y="377367"/>
                  </a:lnTo>
                  <a:lnTo>
                    <a:pt x="428447" y="378434"/>
                  </a:lnTo>
                  <a:lnTo>
                    <a:pt x="428612" y="379514"/>
                  </a:lnTo>
                  <a:lnTo>
                    <a:pt x="429056" y="379425"/>
                  </a:lnTo>
                  <a:lnTo>
                    <a:pt x="429501" y="379361"/>
                  </a:lnTo>
                  <a:lnTo>
                    <a:pt x="429920" y="379285"/>
                  </a:lnTo>
                  <a:lnTo>
                    <a:pt x="428942" y="377291"/>
                  </a:lnTo>
                  <a:lnTo>
                    <a:pt x="431952" y="374764"/>
                  </a:lnTo>
                  <a:close/>
                </a:path>
                <a:path w="1333500" h="960120">
                  <a:moveTo>
                    <a:pt x="461987" y="639051"/>
                  </a:moveTo>
                  <a:lnTo>
                    <a:pt x="459346" y="637552"/>
                  </a:lnTo>
                  <a:lnTo>
                    <a:pt x="459143" y="637578"/>
                  </a:lnTo>
                  <a:lnTo>
                    <a:pt x="458533" y="637501"/>
                  </a:lnTo>
                  <a:lnTo>
                    <a:pt x="457377" y="641896"/>
                  </a:lnTo>
                  <a:lnTo>
                    <a:pt x="457390" y="643102"/>
                  </a:lnTo>
                  <a:lnTo>
                    <a:pt x="458736" y="643623"/>
                  </a:lnTo>
                  <a:lnTo>
                    <a:pt x="459270" y="643826"/>
                  </a:lnTo>
                  <a:lnTo>
                    <a:pt x="460527" y="643559"/>
                  </a:lnTo>
                  <a:lnTo>
                    <a:pt x="461276" y="641223"/>
                  </a:lnTo>
                  <a:lnTo>
                    <a:pt x="461987" y="639051"/>
                  </a:lnTo>
                  <a:close/>
                </a:path>
                <a:path w="1333500" h="960120">
                  <a:moveTo>
                    <a:pt x="484543" y="731596"/>
                  </a:moveTo>
                  <a:lnTo>
                    <a:pt x="482587" y="728256"/>
                  </a:lnTo>
                  <a:lnTo>
                    <a:pt x="481774" y="730554"/>
                  </a:lnTo>
                  <a:lnTo>
                    <a:pt x="481241" y="731977"/>
                  </a:lnTo>
                  <a:lnTo>
                    <a:pt x="480745" y="733399"/>
                  </a:lnTo>
                  <a:lnTo>
                    <a:pt x="483311" y="732739"/>
                  </a:lnTo>
                  <a:lnTo>
                    <a:pt x="484543" y="731596"/>
                  </a:lnTo>
                  <a:close/>
                </a:path>
                <a:path w="1333500" h="960120">
                  <a:moveTo>
                    <a:pt x="495439" y="146735"/>
                  </a:moveTo>
                  <a:lnTo>
                    <a:pt x="494372" y="142379"/>
                  </a:lnTo>
                  <a:lnTo>
                    <a:pt x="492658" y="141071"/>
                  </a:lnTo>
                  <a:lnTo>
                    <a:pt x="489280" y="142976"/>
                  </a:lnTo>
                  <a:lnTo>
                    <a:pt x="488632" y="144297"/>
                  </a:lnTo>
                  <a:lnTo>
                    <a:pt x="488353" y="145732"/>
                  </a:lnTo>
                  <a:lnTo>
                    <a:pt x="489902" y="146735"/>
                  </a:lnTo>
                  <a:lnTo>
                    <a:pt x="490791" y="146862"/>
                  </a:lnTo>
                  <a:lnTo>
                    <a:pt x="492163" y="147091"/>
                  </a:lnTo>
                  <a:lnTo>
                    <a:pt x="493598" y="146824"/>
                  </a:lnTo>
                  <a:lnTo>
                    <a:pt x="495439" y="146735"/>
                  </a:lnTo>
                  <a:close/>
                </a:path>
                <a:path w="1333500" h="960120">
                  <a:moveTo>
                    <a:pt x="505942" y="518325"/>
                  </a:moveTo>
                  <a:lnTo>
                    <a:pt x="505523" y="515391"/>
                  </a:lnTo>
                  <a:lnTo>
                    <a:pt x="502666" y="516242"/>
                  </a:lnTo>
                  <a:lnTo>
                    <a:pt x="501535" y="517766"/>
                  </a:lnTo>
                  <a:lnTo>
                    <a:pt x="502348" y="520573"/>
                  </a:lnTo>
                  <a:lnTo>
                    <a:pt x="503974" y="519341"/>
                  </a:lnTo>
                  <a:lnTo>
                    <a:pt x="505942" y="518325"/>
                  </a:lnTo>
                  <a:close/>
                </a:path>
                <a:path w="1333500" h="960120">
                  <a:moveTo>
                    <a:pt x="514362" y="839635"/>
                  </a:moveTo>
                  <a:lnTo>
                    <a:pt x="513562" y="839216"/>
                  </a:lnTo>
                  <a:lnTo>
                    <a:pt x="513156" y="838898"/>
                  </a:lnTo>
                  <a:lnTo>
                    <a:pt x="512699" y="839508"/>
                  </a:lnTo>
                  <a:lnTo>
                    <a:pt x="512152" y="840079"/>
                  </a:lnTo>
                  <a:lnTo>
                    <a:pt x="511860" y="840778"/>
                  </a:lnTo>
                  <a:lnTo>
                    <a:pt x="511797" y="840968"/>
                  </a:lnTo>
                  <a:lnTo>
                    <a:pt x="512559" y="841476"/>
                  </a:lnTo>
                  <a:lnTo>
                    <a:pt x="513283" y="842200"/>
                  </a:lnTo>
                  <a:lnTo>
                    <a:pt x="513765" y="841209"/>
                  </a:lnTo>
                  <a:lnTo>
                    <a:pt x="514223" y="840574"/>
                  </a:lnTo>
                  <a:lnTo>
                    <a:pt x="514311" y="839901"/>
                  </a:lnTo>
                  <a:lnTo>
                    <a:pt x="514362" y="839635"/>
                  </a:lnTo>
                  <a:close/>
                </a:path>
                <a:path w="1333500" h="960120">
                  <a:moveTo>
                    <a:pt x="537298" y="406234"/>
                  </a:moveTo>
                  <a:lnTo>
                    <a:pt x="536689" y="401764"/>
                  </a:lnTo>
                  <a:lnTo>
                    <a:pt x="536422" y="401662"/>
                  </a:lnTo>
                  <a:lnTo>
                    <a:pt x="532091" y="404444"/>
                  </a:lnTo>
                  <a:lnTo>
                    <a:pt x="537298" y="406234"/>
                  </a:lnTo>
                  <a:close/>
                </a:path>
                <a:path w="1333500" h="960120">
                  <a:moveTo>
                    <a:pt x="582091" y="535508"/>
                  </a:moveTo>
                  <a:lnTo>
                    <a:pt x="581507" y="534276"/>
                  </a:lnTo>
                  <a:lnTo>
                    <a:pt x="580186" y="533400"/>
                  </a:lnTo>
                  <a:lnTo>
                    <a:pt x="578751" y="533717"/>
                  </a:lnTo>
                  <a:lnTo>
                    <a:pt x="578294" y="535051"/>
                  </a:lnTo>
                  <a:lnTo>
                    <a:pt x="577392" y="536333"/>
                  </a:lnTo>
                  <a:lnTo>
                    <a:pt x="578789" y="536790"/>
                  </a:lnTo>
                  <a:lnTo>
                    <a:pt x="579843" y="537540"/>
                  </a:lnTo>
                  <a:lnTo>
                    <a:pt x="580567" y="537298"/>
                  </a:lnTo>
                  <a:lnTo>
                    <a:pt x="581228" y="537070"/>
                  </a:lnTo>
                  <a:lnTo>
                    <a:pt x="582091" y="535508"/>
                  </a:lnTo>
                  <a:close/>
                </a:path>
                <a:path w="1333500" h="960120">
                  <a:moveTo>
                    <a:pt x="602729" y="103403"/>
                  </a:moveTo>
                  <a:lnTo>
                    <a:pt x="601992" y="101866"/>
                  </a:lnTo>
                  <a:lnTo>
                    <a:pt x="599071" y="101244"/>
                  </a:lnTo>
                  <a:lnTo>
                    <a:pt x="597420" y="102704"/>
                  </a:lnTo>
                  <a:lnTo>
                    <a:pt x="597052" y="106337"/>
                  </a:lnTo>
                  <a:lnTo>
                    <a:pt x="598944" y="105359"/>
                  </a:lnTo>
                  <a:lnTo>
                    <a:pt x="600849" y="104394"/>
                  </a:lnTo>
                  <a:lnTo>
                    <a:pt x="602729" y="103403"/>
                  </a:lnTo>
                  <a:close/>
                </a:path>
                <a:path w="1333500" h="960120">
                  <a:moveTo>
                    <a:pt x="628535" y="810069"/>
                  </a:moveTo>
                  <a:lnTo>
                    <a:pt x="627989" y="808151"/>
                  </a:lnTo>
                  <a:lnTo>
                    <a:pt x="626643" y="803579"/>
                  </a:lnTo>
                  <a:lnTo>
                    <a:pt x="623595" y="811161"/>
                  </a:lnTo>
                  <a:lnTo>
                    <a:pt x="626922" y="810412"/>
                  </a:lnTo>
                  <a:lnTo>
                    <a:pt x="628535" y="810069"/>
                  </a:lnTo>
                  <a:close/>
                </a:path>
                <a:path w="1333500" h="960120">
                  <a:moveTo>
                    <a:pt x="642112" y="357593"/>
                  </a:moveTo>
                  <a:lnTo>
                    <a:pt x="641972" y="356514"/>
                  </a:lnTo>
                  <a:lnTo>
                    <a:pt x="641819" y="355447"/>
                  </a:lnTo>
                  <a:lnTo>
                    <a:pt x="641667" y="354368"/>
                  </a:lnTo>
                  <a:lnTo>
                    <a:pt x="641324" y="354393"/>
                  </a:lnTo>
                  <a:lnTo>
                    <a:pt x="640969" y="354406"/>
                  </a:lnTo>
                  <a:lnTo>
                    <a:pt x="640613" y="354431"/>
                  </a:lnTo>
                  <a:lnTo>
                    <a:pt x="640575" y="355485"/>
                  </a:lnTo>
                  <a:lnTo>
                    <a:pt x="640511" y="356527"/>
                  </a:lnTo>
                  <a:lnTo>
                    <a:pt x="640473" y="357581"/>
                  </a:lnTo>
                  <a:lnTo>
                    <a:pt x="641007" y="357593"/>
                  </a:lnTo>
                  <a:lnTo>
                    <a:pt x="641565" y="357581"/>
                  </a:lnTo>
                  <a:lnTo>
                    <a:pt x="642112" y="357593"/>
                  </a:lnTo>
                  <a:close/>
                </a:path>
                <a:path w="1333500" h="960120">
                  <a:moveTo>
                    <a:pt x="660450" y="554812"/>
                  </a:moveTo>
                  <a:lnTo>
                    <a:pt x="659079" y="551256"/>
                  </a:lnTo>
                  <a:lnTo>
                    <a:pt x="656640" y="554316"/>
                  </a:lnTo>
                  <a:lnTo>
                    <a:pt x="652399" y="559587"/>
                  </a:lnTo>
                  <a:lnTo>
                    <a:pt x="655015" y="561047"/>
                  </a:lnTo>
                  <a:lnTo>
                    <a:pt x="656272" y="560273"/>
                  </a:lnTo>
                  <a:lnTo>
                    <a:pt x="658507" y="556641"/>
                  </a:lnTo>
                  <a:lnTo>
                    <a:pt x="660450" y="554812"/>
                  </a:lnTo>
                  <a:close/>
                </a:path>
                <a:path w="1333500" h="960120">
                  <a:moveTo>
                    <a:pt x="669302" y="954938"/>
                  </a:moveTo>
                  <a:lnTo>
                    <a:pt x="666000" y="953960"/>
                  </a:lnTo>
                  <a:lnTo>
                    <a:pt x="665162" y="955179"/>
                  </a:lnTo>
                  <a:lnTo>
                    <a:pt x="665568" y="957465"/>
                  </a:lnTo>
                  <a:lnTo>
                    <a:pt x="665695" y="958113"/>
                  </a:lnTo>
                  <a:lnTo>
                    <a:pt x="666610" y="958646"/>
                  </a:lnTo>
                  <a:lnTo>
                    <a:pt x="667562" y="959662"/>
                  </a:lnTo>
                  <a:lnTo>
                    <a:pt x="668235" y="957872"/>
                  </a:lnTo>
                  <a:lnTo>
                    <a:pt x="669302" y="954938"/>
                  </a:lnTo>
                  <a:close/>
                </a:path>
                <a:path w="1333500" h="960120">
                  <a:moveTo>
                    <a:pt x="669544" y="488099"/>
                  </a:moveTo>
                  <a:lnTo>
                    <a:pt x="668655" y="487845"/>
                  </a:lnTo>
                  <a:lnTo>
                    <a:pt x="668210" y="487730"/>
                  </a:lnTo>
                  <a:lnTo>
                    <a:pt x="667880" y="488810"/>
                  </a:lnTo>
                  <a:lnTo>
                    <a:pt x="667562" y="489927"/>
                  </a:lnTo>
                  <a:lnTo>
                    <a:pt x="667219" y="491032"/>
                  </a:lnTo>
                  <a:lnTo>
                    <a:pt x="667702" y="491159"/>
                  </a:lnTo>
                  <a:lnTo>
                    <a:pt x="668159" y="491312"/>
                  </a:lnTo>
                  <a:lnTo>
                    <a:pt x="668616" y="491439"/>
                  </a:lnTo>
                  <a:lnTo>
                    <a:pt x="668934" y="490334"/>
                  </a:lnTo>
                  <a:lnTo>
                    <a:pt x="669226" y="489204"/>
                  </a:lnTo>
                  <a:lnTo>
                    <a:pt x="669544" y="488099"/>
                  </a:lnTo>
                  <a:close/>
                </a:path>
                <a:path w="1333500" h="960120">
                  <a:moveTo>
                    <a:pt x="670115" y="827341"/>
                  </a:moveTo>
                  <a:lnTo>
                    <a:pt x="669315" y="826274"/>
                  </a:lnTo>
                  <a:lnTo>
                    <a:pt x="668883" y="826274"/>
                  </a:lnTo>
                  <a:lnTo>
                    <a:pt x="668185" y="826249"/>
                  </a:lnTo>
                  <a:lnTo>
                    <a:pt x="667486" y="826731"/>
                  </a:lnTo>
                  <a:lnTo>
                    <a:pt x="666051" y="827252"/>
                  </a:lnTo>
                  <a:lnTo>
                    <a:pt x="667245" y="828230"/>
                  </a:lnTo>
                  <a:lnTo>
                    <a:pt x="667893" y="829094"/>
                  </a:lnTo>
                  <a:lnTo>
                    <a:pt x="668375" y="829043"/>
                  </a:lnTo>
                  <a:lnTo>
                    <a:pt x="669010" y="828941"/>
                  </a:lnTo>
                  <a:lnTo>
                    <a:pt x="669620" y="828116"/>
                  </a:lnTo>
                  <a:lnTo>
                    <a:pt x="670026" y="827481"/>
                  </a:lnTo>
                  <a:lnTo>
                    <a:pt x="670115" y="827341"/>
                  </a:lnTo>
                  <a:close/>
                </a:path>
                <a:path w="1333500" h="960120">
                  <a:moveTo>
                    <a:pt x="678878" y="592886"/>
                  </a:moveTo>
                  <a:lnTo>
                    <a:pt x="674344" y="591921"/>
                  </a:lnTo>
                  <a:lnTo>
                    <a:pt x="673493" y="598982"/>
                  </a:lnTo>
                  <a:lnTo>
                    <a:pt x="673862" y="599097"/>
                  </a:lnTo>
                  <a:lnTo>
                    <a:pt x="674585" y="599351"/>
                  </a:lnTo>
                  <a:lnTo>
                    <a:pt x="677240" y="595388"/>
                  </a:lnTo>
                  <a:lnTo>
                    <a:pt x="678878" y="592886"/>
                  </a:lnTo>
                  <a:close/>
                </a:path>
                <a:path w="1333500" h="960120">
                  <a:moveTo>
                    <a:pt x="712609" y="490588"/>
                  </a:moveTo>
                  <a:lnTo>
                    <a:pt x="712533" y="490258"/>
                  </a:lnTo>
                  <a:lnTo>
                    <a:pt x="712431" y="489585"/>
                  </a:lnTo>
                  <a:lnTo>
                    <a:pt x="711314" y="489648"/>
                  </a:lnTo>
                  <a:lnTo>
                    <a:pt x="710196" y="489762"/>
                  </a:lnTo>
                  <a:lnTo>
                    <a:pt x="709104" y="489826"/>
                  </a:lnTo>
                  <a:lnTo>
                    <a:pt x="709231" y="490385"/>
                  </a:lnTo>
                  <a:lnTo>
                    <a:pt x="709371" y="490918"/>
                  </a:lnTo>
                  <a:lnTo>
                    <a:pt x="709498" y="491477"/>
                  </a:lnTo>
                  <a:lnTo>
                    <a:pt x="710539" y="491159"/>
                  </a:lnTo>
                  <a:lnTo>
                    <a:pt x="711568" y="490880"/>
                  </a:lnTo>
                  <a:lnTo>
                    <a:pt x="712609" y="490588"/>
                  </a:lnTo>
                  <a:close/>
                </a:path>
                <a:path w="1333500" h="960120">
                  <a:moveTo>
                    <a:pt x="712673" y="390423"/>
                  </a:moveTo>
                  <a:lnTo>
                    <a:pt x="711949" y="390105"/>
                  </a:lnTo>
                  <a:lnTo>
                    <a:pt x="711238" y="389521"/>
                  </a:lnTo>
                  <a:lnTo>
                    <a:pt x="710996" y="389674"/>
                  </a:lnTo>
                  <a:lnTo>
                    <a:pt x="710476" y="390017"/>
                  </a:lnTo>
                  <a:lnTo>
                    <a:pt x="710234" y="390715"/>
                  </a:lnTo>
                  <a:lnTo>
                    <a:pt x="709866" y="391274"/>
                  </a:lnTo>
                  <a:lnTo>
                    <a:pt x="710387" y="391452"/>
                  </a:lnTo>
                  <a:lnTo>
                    <a:pt x="710958" y="391871"/>
                  </a:lnTo>
                  <a:lnTo>
                    <a:pt x="711428" y="391756"/>
                  </a:lnTo>
                  <a:lnTo>
                    <a:pt x="711847" y="391642"/>
                  </a:lnTo>
                  <a:lnTo>
                    <a:pt x="712152" y="390994"/>
                  </a:lnTo>
                  <a:lnTo>
                    <a:pt x="712673" y="390423"/>
                  </a:lnTo>
                  <a:close/>
                </a:path>
                <a:path w="1333500" h="960120">
                  <a:moveTo>
                    <a:pt x="724916" y="412851"/>
                  </a:moveTo>
                  <a:lnTo>
                    <a:pt x="724484" y="412496"/>
                  </a:lnTo>
                  <a:lnTo>
                    <a:pt x="724014" y="412178"/>
                  </a:lnTo>
                  <a:lnTo>
                    <a:pt x="723480" y="411759"/>
                  </a:lnTo>
                  <a:lnTo>
                    <a:pt x="722985" y="412280"/>
                  </a:lnTo>
                  <a:lnTo>
                    <a:pt x="722376" y="412661"/>
                  </a:lnTo>
                  <a:lnTo>
                    <a:pt x="722287" y="413105"/>
                  </a:lnTo>
                  <a:lnTo>
                    <a:pt x="722236" y="413435"/>
                  </a:lnTo>
                  <a:lnTo>
                    <a:pt x="723138" y="414261"/>
                  </a:lnTo>
                  <a:lnTo>
                    <a:pt x="723849" y="413842"/>
                  </a:lnTo>
                  <a:lnTo>
                    <a:pt x="724369" y="413321"/>
                  </a:lnTo>
                  <a:lnTo>
                    <a:pt x="724916" y="412851"/>
                  </a:lnTo>
                  <a:close/>
                </a:path>
                <a:path w="1333500" h="960120">
                  <a:moveTo>
                    <a:pt x="725398" y="324548"/>
                  </a:moveTo>
                  <a:lnTo>
                    <a:pt x="722274" y="326872"/>
                  </a:lnTo>
                  <a:lnTo>
                    <a:pt x="720915" y="327888"/>
                  </a:lnTo>
                  <a:lnTo>
                    <a:pt x="722312" y="328637"/>
                  </a:lnTo>
                  <a:lnTo>
                    <a:pt x="723201" y="329120"/>
                  </a:lnTo>
                  <a:lnTo>
                    <a:pt x="724700" y="329920"/>
                  </a:lnTo>
                  <a:lnTo>
                    <a:pt x="725398" y="324548"/>
                  </a:lnTo>
                  <a:close/>
                </a:path>
                <a:path w="1333500" h="960120">
                  <a:moveTo>
                    <a:pt x="730186" y="671842"/>
                  </a:moveTo>
                  <a:lnTo>
                    <a:pt x="726084" y="670674"/>
                  </a:lnTo>
                  <a:lnTo>
                    <a:pt x="724052" y="670115"/>
                  </a:lnTo>
                  <a:lnTo>
                    <a:pt x="727392" y="674281"/>
                  </a:lnTo>
                  <a:lnTo>
                    <a:pt x="730186" y="671842"/>
                  </a:lnTo>
                  <a:close/>
                </a:path>
                <a:path w="1333500" h="960120">
                  <a:moveTo>
                    <a:pt x="731469" y="233603"/>
                  </a:moveTo>
                  <a:lnTo>
                    <a:pt x="730745" y="232054"/>
                  </a:lnTo>
                  <a:lnTo>
                    <a:pt x="730415" y="230505"/>
                  </a:lnTo>
                  <a:lnTo>
                    <a:pt x="729132" y="230454"/>
                  </a:lnTo>
                  <a:lnTo>
                    <a:pt x="728535" y="231775"/>
                  </a:lnTo>
                  <a:lnTo>
                    <a:pt x="727646" y="233083"/>
                  </a:lnTo>
                  <a:lnTo>
                    <a:pt x="727481" y="234454"/>
                  </a:lnTo>
                  <a:lnTo>
                    <a:pt x="727392" y="235394"/>
                  </a:lnTo>
                  <a:lnTo>
                    <a:pt x="728370" y="236397"/>
                  </a:lnTo>
                  <a:lnTo>
                    <a:pt x="728878" y="237401"/>
                  </a:lnTo>
                  <a:lnTo>
                    <a:pt x="729729" y="236639"/>
                  </a:lnTo>
                  <a:lnTo>
                    <a:pt x="731227" y="235940"/>
                  </a:lnTo>
                  <a:lnTo>
                    <a:pt x="731469" y="233603"/>
                  </a:lnTo>
                  <a:close/>
                </a:path>
                <a:path w="1333500" h="960120">
                  <a:moveTo>
                    <a:pt x="754151" y="958303"/>
                  </a:moveTo>
                  <a:lnTo>
                    <a:pt x="753643" y="956056"/>
                  </a:lnTo>
                  <a:lnTo>
                    <a:pt x="752360" y="950315"/>
                  </a:lnTo>
                  <a:lnTo>
                    <a:pt x="751573" y="955001"/>
                  </a:lnTo>
                  <a:lnTo>
                    <a:pt x="754151" y="958303"/>
                  </a:lnTo>
                  <a:close/>
                </a:path>
                <a:path w="1333500" h="960120">
                  <a:moveTo>
                    <a:pt x="761263" y="451180"/>
                  </a:moveTo>
                  <a:lnTo>
                    <a:pt x="760933" y="448818"/>
                  </a:lnTo>
                  <a:lnTo>
                    <a:pt x="759891" y="445998"/>
                  </a:lnTo>
                  <a:lnTo>
                    <a:pt x="758444" y="445630"/>
                  </a:lnTo>
                  <a:lnTo>
                    <a:pt x="757250" y="445541"/>
                  </a:lnTo>
                  <a:lnTo>
                    <a:pt x="756475" y="447065"/>
                  </a:lnTo>
                  <a:lnTo>
                    <a:pt x="757123" y="449656"/>
                  </a:lnTo>
                  <a:lnTo>
                    <a:pt x="757936" y="451573"/>
                  </a:lnTo>
                  <a:lnTo>
                    <a:pt x="758850" y="454113"/>
                  </a:lnTo>
                  <a:lnTo>
                    <a:pt x="761263" y="451180"/>
                  </a:lnTo>
                  <a:close/>
                </a:path>
                <a:path w="1333500" h="960120">
                  <a:moveTo>
                    <a:pt x="768032" y="177520"/>
                  </a:moveTo>
                  <a:lnTo>
                    <a:pt x="764273" y="169430"/>
                  </a:lnTo>
                  <a:lnTo>
                    <a:pt x="763778" y="169710"/>
                  </a:lnTo>
                  <a:lnTo>
                    <a:pt x="763231" y="169964"/>
                  </a:lnTo>
                  <a:lnTo>
                    <a:pt x="762711" y="170243"/>
                  </a:lnTo>
                  <a:lnTo>
                    <a:pt x="763473" y="173189"/>
                  </a:lnTo>
                  <a:lnTo>
                    <a:pt x="763549" y="176479"/>
                  </a:lnTo>
                  <a:lnTo>
                    <a:pt x="768032" y="177520"/>
                  </a:lnTo>
                  <a:close/>
                </a:path>
                <a:path w="1333500" h="960120">
                  <a:moveTo>
                    <a:pt x="768286" y="398145"/>
                  </a:moveTo>
                  <a:lnTo>
                    <a:pt x="766737" y="397522"/>
                  </a:lnTo>
                  <a:lnTo>
                    <a:pt x="764971" y="397738"/>
                  </a:lnTo>
                  <a:lnTo>
                    <a:pt x="764654" y="397802"/>
                  </a:lnTo>
                  <a:lnTo>
                    <a:pt x="764260" y="397167"/>
                  </a:lnTo>
                  <a:lnTo>
                    <a:pt x="764032" y="396951"/>
                  </a:lnTo>
                  <a:lnTo>
                    <a:pt x="765086" y="394347"/>
                  </a:lnTo>
                  <a:lnTo>
                    <a:pt x="761085" y="396100"/>
                  </a:lnTo>
                  <a:lnTo>
                    <a:pt x="760691" y="399884"/>
                  </a:lnTo>
                  <a:lnTo>
                    <a:pt x="758888" y="403529"/>
                  </a:lnTo>
                  <a:lnTo>
                    <a:pt x="761441" y="402945"/>
                  </a:lnTo>
                  <a:lnTo>
                    <a:pt x="763244" y="402742"/>
                  </a:lnTo>
                  <a:lnTo>
                    <a:pt x="766114" y="401650"/>
                  </a:lnTo>
                  <a:lnTo>
                    <a:pt x="767943" y="400748"/>
                  </a:lnTo>
                  <a:lnTo>
                    <a:pt x="768286" y="398145"/>
                  </a:lnTo>
                  <a:close/>
                </a:path>
                <a:path w="1333500" h="960120">
                  <a:moveTo>
                    <a:pt x="770293" y="419823"/>
                  </a:moveTo>
                  <a:lnTo>
                    <a:pt x="769023" y="418960"/>
                  </a:lnTo>
                  <a:lnTo>
                    <a:pt x="768362" y="420090"/>
                  </a:lnTo>
                  <a:lnTo>
                    <a:pt x="767016" y="422351"/>
                  </a:lnTo>
                  <a:lnTo>
                    <a:pt x="767384" y="422554"/>
                  </a:lnTo>
                  <a:lnTo>
                    <a:pt x="767727" y="422783"/>
                  </a:lnTo>
                  <a:lnTo>
                    <a:pt x="768096" y="422973"/>
                  </a:lnTo>
                  <a:lnTo>
                    <a:pt x="769556" y="420890"/>
                  </a:lnTo>
                  <a:lnTo>
                    <a:pt x="770293" y="419823"/>
                  </a:lnTo>
                  <a:close/>
                </a:path>
                <a:path w="1333500" h="960120">
                  <a:moveTo>
                    <a:pt x="781342" y="855802"/>
                  </a:moveTo>
                  <a:lnTo>
                    <a:pt x="778713" y="854316"/>
                  </a:lnTo>
                  <a:lnTo>
                    <a:pt x="777265" y="853567"/>
                  </a:lnTo>
                  <a:lnTo>
                    <a:pt x="776884" y="854062"/>
                  </a:lnTo>
                  <a:lnTo>
                    <a:pt x="776503" y="854430"/>
                  </a:lnTo>
                  <a:lnTo>
                    <a:pt x="777240" y="855599"/>
                  </a:lnTo>
                  <a:lnTo>
                    <a:pt x="779335" y="859015"/>
                  </a:lnTo>
                  <a:lnTo>
                    <a:pt x="780326" y="857427"/>
                  </a:lnTo>
                  <a:lnTo>
                    <a:pt x="780834" y="856615"/>
                  </a:lnTo>
                  <a:lnTo>
                    <a:pt x="781342" y="855802"/>
                  </a:lnTo>
                  <a:close/>
                </a:path>
                <a:path w="1333500" h="960120">
                  <a:moveTo>
                    <a:pt x="791197" y="823772"/>
                  </a:moveTo>
                  <a:lnTo>
                    <a:pt x="791133" y="822744"/>
                  </a:lnTo>
                  <a:lnTo>
                    <a:pt x="791044" y="821715"/>
                  </a:lnTo>
                  <a:lnTo>
                    <a:pt x="790968" y="820661"/>
                  </a:lnTo>
                  <a:lnTo>
                    <a:pt x="790435" y="820674"/>
                  </a:lnTo>
                  <a:lnTo>
                    <a:pt x="789368" y="820737"/>
                  </a:lnTo>
                  <a:lnTo>
                    <a:pt x="790168" y="823963"/>
                  </a:lnTo>
                  <a:lnTo>
                    <a:pt x="791197" y="823772"/>
                  </a:lnTo>
                  <a:close/>
                </a:path>
                <a:path w="1333500" h="960120">
                  <a:moveTo>
                    <a:pt x="793407" y="755523"/>
                  </a:moveTo>
                  <a:lnTo>
                    <a:pt x="790790" y="753237"/>
                  </a:lnTo>
                  <a:lnTo>
                    <a:pt x="790206" y="756196"/>
                  </a:lnTo>
                  <a:lnTo>
                    <a:pt x="789101" y="761517"/>
                  </a:lnTo>
                  <a:lnTo>
                    <a:pt x="793229" y="756640"/>
                  </a:lnTo>
                  <a:lnTo>
                    <a:pt x="793407" y="755523"/>
                  </a:lnTo>
                  <a:close/>
                </a:path>
                <a:path w="1333500" h="960120">
                  <a:moveTo>
                    <a:pt x="796302" y="276339"/>
                  </a:moveTo>
                  <a:lnTo>
                    <a:pt x="796010" y="275818"/>
                  </a:lnTo>
                  <a:lnTo>
                    <a:pt x="791413" y="275247"/>
                  </a:lnTo>
                  <a:lnTo>
                    <a:pt x="792200" y="277114"/>
                  </a:lnTo>
                  <a:lnTo>
                    <a:pt x="792899" y="278726"/>
                  </a:lnTo>
                  <a:lnTo>
                    <a:pt x="793978" y="281292"/>
                  </a:lnTo>
                  <a:lnTo>
                    <a:pt x="796302" y="276339"/>
                  </a:lnTo>
                  <a:close/>
                </a:path>
                <a:path w="1333500" h="960120">
                  <a:moveTo>
                    <a:pt x="810945" y="479005"/>
                  </a:moveTo>
                  <a:lnTo>
                    <a:pt x="810475" y="478421"/>
                  </a:lnTo>
                  <a:lnTo>
                    <a:pt x="810018" y="477837"/>
                  </a:lnTo>
                  <a:lnTo>
                    <a:pt x="809282" y="476923"/>
                  </a:lnTo>
                  <a:lnTo>
                    <a:pt x="808786" y="477824"/>
                  </a:lnTo>
                  <a:lnTo>
                    <a:pt x="808253" y="478383"/>
                  </a:lnTo>
                  <a:lnTo>
                    <a:pt x="808355" y="478751"/>
                  </a:lnTo>
                  <a:lnTo>
                    <a:pt x="808494" y="479247"/>
                  </a:lnTo>
                  <a:lnTo>
                    <a:pt x="809091" y="479856"/>
                  </a:lnTo>
                  <a:lnTo>
                    <a:pt x="809561" y="479933"/>
                  </a:lnTo>
                  <a:lnTo>
                    <a:pt x="809980" y="479983"/>
                  </a:lnTo>
                  <a:lnTo>
                    <a:pt x="810501" y="479336"/>
                  </a:lnTo>
                  <a:lnTo>
                    <a:pt x="810945" y="479005"/>
                  </a:lnTo>
                  <a:close/>
                </a:path>
                <a:path w="1333500" h="960120">
                  <a:moveTo>
                    <a:pt x="840384" y="752030"/>
                  </a:moveTo>
                  <a:lnTo>
                    <a:pt x="832650" y="750709"/>
                  </a:lnTo>
                  <a:lnTo>
                    <a:pt x="836079" y="754138"/>
                  </a:lnTo>
                  <a:lnTo>
                    <a:pt x="836879" y="754265"/>
                  </a:lnTo>
                  <a:lnTo>
                    <a:pt x="840384" y="752030"/>
                  </a:lnTo>
                  <a:close/>
                </a:path>
                <a:path w="1333500" h="960120">
                  <a:moveTo>
                    <a:pt x="881176" y="691845"/>
                  </a:moveTo>
                  <a:lnTo>
                    <a:pt x="880757" y="691718"/>
                  </a:lnTo>
                  <a:lnTo>
                    <a:pt x="880325" y="691565"/>
                  </a:lnTo>
                  <a:lnTo>
                    <a:pt x="879906" y="691438"/>
                  </a:lnTo>
                  <a:lnTo>
                    <a:pt x="875258" y="696302"/>
                  </a:lnTo>
                  <a:lnTo>
                    <a:pt x="879309" y="698296"/>
                  </a:lnTo>
                  <a:lnTo>
                    <a:pt x="881176" y="691845"/>
                  </a:lnTo>
                  <a:close/>
                </a:path>
                <a:path w="1333500" h="960120">
                  <a:moveTo>
                    <a:pt x="922794" y="617613"/>
                  </a:moveTo>
                  <a:lnTo>
                    <a:pt x="919454" y="615670"/>
                  </a:lnTo>
                  <a:lnTo>
                    <a:pt x="918095" y="616381"/>
                  </a:lnTo>
                  <a:lnTo>
                    <a:pt x="915809" y="621347"/>
                  </a:lnTo>
                  <a:lnTo>
                    <a:pt x="918464" y="619912"/>
                  </a:lnTo>
                  <a:lnTo>
                    <a:pt x="922794" y="617613"/>
                  </a:lnTo>
                  <a:close/>
                </a:path>
                <a:path w="1333500" h="960120">
                  <a:moveTo>
                    <a:pt x="933488" y="909256"/>
                  </a:moveTo>
                  <a:lnTo>
                    <a:pt x="933005" y="908011"/>
                  </a:lnTo>
                  <a:lnTo>
                    <a:pt x="930160" y="909015"/>
                  </a:lnTo>
                  <a:lnTo>
                    <a:pt x="927366" y="910031"/>
                  </a:lnTo>
                  <a:lnTo>
                    <a:pt x="924547" y="911009"/>
                  </a:lnTo>
                  <a:lnTo>
                    <a:pt x="928243" y="912914"/>
                  </a:lnTo>
                  <a:lnTo>
                    <a:pt x="930986" y="911504"/>
                  </a:lnTo>
                  <a:lnTo>
                    <a:pt x="933488" y="909256"/>
                  </a:lnTo>
                  <a:close/>
                </a:path>
                <a:path w="1333500" h="960120">
                  <a:moveTo>
                    <a:pt x="935291" y="633006"/>
                  </a:moveTo>
                  <a:lnTo>
                    <a:pt x="934974" y="631939"/>
                  </a:lnTo>
                  <a:lnTo>
                    <a:pt x="931341" y="630948"/>
                  </a:lnTo>
                  <a:lnTo>
                    <a:pt x="932776" y="637336"/>
                  </a:lnTo>
                  <a:lnTo>
                    <a:pt x="935291" y="633006"/>
                  </a:lnTo>
                  <a:close/>
                </a:path>
                <a:path w="1333500" h="960120">
                  <a:moveTo>
                    <a:pt x="942352" y="396227"/>
                  </a:moveTo>
                  <a:lnTo>
                    <a:pt x="942009" y="396214"/>
                  </a:lnTo>
                  <a:lnTo>
                    <a:pt x="941654" y="396189"/>
                  </a:lnTo>
                  <a:lnTo>
                    <a:pt x="941324" y="396176"/>
                  </a:lnTo>
                  <a:lnTo>
                    <a:pt x="941260" y="397179"/>
                  </a:lnTo>
                  <a:lnTo>
                    <a:pt x="941171" y="399161"/>
                  </a:lnTo>
                  <a:lnTo>
                    <a:pt x="941527" y="399186"/>
                  </a:lnTo>
                  <a:lnTo>
                    <a:pt x="942225" y="399211"/>
                  </a:lnTo>
                  <a:lnTo>
                    <a:pt x="942352" y="396227"/>
                  </a:lnTo>
                  <a:close/>
                </a:path>
                <a:path w="1333500" h="960120">
                  <a:moveTo>
                    <a:pt x="962799" y="404545"/>
                  </a:moveTo>
                  <a:lnTo>
                    <a:pt x="961948" y="403974"/>
                  </a:lnTo>
                  <a:lnTo>
                    <a:pt x="961351" y="403440"/>
                  </a:lnTo>
                  <a:lnTo>
                    <a:pt x="960361" y="403148"/>
                  </a:lnTo>
                  <a:lnTo>
                    <a:pt x="959840" y="403758"/>
                  </a:lnTo>
                  <a:lnTo>
                    <a:pt x="959459" y="404063"/>
                  </a:lnTo>
                  <a:lnTo>
                    <a:pt x="960069" y="404698"/>
                  </a:lnTo>
                  <a:lnTo>
                    <a:pt x="960691" y="405358"/>
                  </a:lnTo>
                  <a:lnTo>
                    <a:pt x="961390" y="405904"/>
                  </a:lnTo>
                  <a:lnTo>
                    <a:pt x="962139" y="405193"/>
                  </a:lnTo>
                  <a:lnTo>
                    <a:pt x="962799" y="404545"/>
                  </a:lnTo>
                  <a:close/>
                </a:path>
                <a:path w="1333500" h="960120">
                  <a:moveTo>
                    <a:pt x="966863" y="401104"/>
                  </a:moveTo>
                  <a:lnTo>
                    <a:pt x="966749" y="400748"/>
                  </a:lnTo>
                  <a:lnTo>
                    <a:pt x="966546" y="400050"/>
                  </a:lnTo>
                  <a:lnTo>
                    <a:pt x="965949" y="399491"/>
                  </a:lnTo>
                  <a:lnTo>
                    <a:pt x="965365" y="398665"/>
                  </a:lnTo>
                  <a:lnTo>
                    <a:pt x="964755" y="399440"/>
                  </a:lnTo>
                  <a:lnTo>
                    <a:pt x="963993" y="400240"/>
                  </a:lnTo>
                  <a:lnTo>
                    <a:pt x="964107" y="400367"/>
                  </a:lnTo>
                  <a:lnTo>
                    <a:pt x="964628" y="401040"/>
                  </a:lnTo>
                  <a:lnTo>
                    <a:pt x="965352" y="401548"/>
                  </a:lnTo>
                  <a:lnTo>
                    <a:pt x="966025" y="402120"/>
                  </a:lnTo>
                  <a:lnTo>
                    <a:pt x="966304" y="401637"/>
                  </a:lnTo>
                  <a:lnTo>
                    <a:pt x="966863" y="401104"/>
                  </a:lnTo>
                  <a:close/>
                </a:path>
                <a:path w="1333500" h="960120">
                  <a:moveTo>
                    <a:pt x="973543" y="841806"/>
                  </a:moveTo>
                  <a:lnTo>
                    <a:pt x="973505" y="841400"/>
                  </a:lnTo>
                  <a:lnTo>
                    <a:pt x="972654" y="840625"/>
                  </a:lnTo>
                  <a:lnTo>
                    <a:pt x="972477" y="840689"/>
                  </a:lnTo>
                  <a:lnTo>
                    <a:pt x="971854" y="840994"/>
                  </a:lnTo>
                  <a:lnTo>
                    <a:pt x="971384" y="841552"/>
                  </a:lnTo>
                  <a:lnTo>
                    <a:pt x="970826" y="842022"/>
                  </a:lnTo>
                  <a:lnTo>
                    <a:pt x="971804" y="842670"/>
                  </a:lnTo>
                  <a:lnTo>
                    <a:pt x="972451" y="843127"/>
                  </a:lnTo>
                  <a:lnTo>
                    <a:pt x="972883" y="842632"/>
                  </a:lnTo>
                  <a:lnTo>
                    <a:pt x="973543" y="842187"/>
                  </a:lnTo>
                  <a:lnTo>
                    <a:pt x="973543" y="841806"/>
                  </a:lnTo>
                  <a:close/>
                </a:path>
                <a:path w="1333500" h="960120">
                  <a:moveTo>
                    <a:pt x="982929" y="384505"/>
                  </a:moveTo>
                  <a:lnTo>
                    <a:pt x="980516" y="383235"/>
                  </a:lnTo>
                  <a:lnTo>
                    <a:pt x="978852" y="384505"/>
                  </a:lnTo>
                  <a:lnTo>
                    <a:pt x="977328" y="385953"/>
                  </a:lnTo>
                  <a:lnTo>
                    <a:pt x="979957" y="388607"/>
                  </a:lnTo>
                  <a:lnTo>
                    <a:pt x="982929" y="384505"/>
                  </a:lnTo>
                  <a:close/>
                </a:path>
                <a:path w="1333500" h="960120">
                  <a:moveTo>
                    <a:pt x="983221" y="7239"/>
                  </a:moveTo>
                  <a:lnTo>
                    <a:pt x="983018" y="4419"/>
                  </a:lnTo>
                  <a:lnTo>
                    <a:pt x="979627" y="0"/>
                  </a:lnTo>
                  <a:lnTo>
                    <a:pt x="977836" y="5473"/>
                  </a:lnTo>
                  <a:lnTo>
                    <a:pt x="974763" y="4064"/>
                  </a:lnTo>
                  <a:lnTo>
                    <a:pt x="972896" y="7937"/>
                  </a:lnTo>
                  <a:lnTo>
                    <a:pt x="978039" y="11722"/>
                  </a:lnTo>
                  <a:lnTo>
                    <a:pt x="979017" y="11925"/>
                  </a:lnTo>
                  <a:lnTo>
                    <a:pt x="983221" y="7239"/>
                  </a:lnTo>
                  <a:close/>
                </a:path>
                <a:path w="1333500" h="960120">
                  <a:moveTo>
                    <a:pt x="1002322" y="22542"/>
                  </a:moveTo>
                  <a:lnTo>
                    <a:pt x="1001102" y="21513"/>
                  </a:lnTo>
                  <a:lnTo>
                    <a:pt x="1000493" y="20561"/>
                  </a:lnTo>
                  <a:lnTo>
                    <a:pt x="999578" y="21310"/>
                  </a:lnTo>
                  <a:lnTo>
                    <a:pt x="997978" y="21983"/>
                  </a:lnTo>
                  <a:lnTo>
                    <a:pt x="997902" y="22821"/>
                  </a:lnTo>
                  <a:lnTo>
                    <a:pt x="997712" y="24371"/>
                  </a:lnTo>
                  <a:lnTo>
                    <a:pt x="998448" y="26009"/>
                  </a:lnTo>
                  <a:lnTo>
                    <a:pt x="998804" y="27597"/>
                  </a:lnTo>
                  <a:lnTo>
                    <a:pt x="999248" y="27724"/>
                  </a:lnTo>
                  <a:lnTo>
                    <a:pt x="1000112" y="28041"/>
                  </a:lnTo>
                  <a:lnTo>
                    <a:pt x="1000848" y="26492"/>
                  </a:lnTo>
                  <a:lnTo>
                    <a:pt x="1001877" y="24980"/>
                  </a:lnTo>
                  <a:lnTo>
                    <a:pt x="1002195" y="23342"/>
                  </a:lnTo>
                  <a:lnTo>
                    <a:pt x="1002322" y="22542"/>
                  </a:lnTo>
                  <a:close/>
                </a:path>
                <a:path w="1333500" h="960120">
                  <a:moveTo>
                    <a:pt x="1006538" y="946365"/>
                  </a:moveTo>
                  <a:lnTo>
                    <a:pt x="1002080" y="943483"/>
                  </a:lnTo>
                  <a:lnTo>
                    <a:pt x="1000467" y="947064"/>
                  </a:lnTo>
                  <a:lnTo>
                    <a:pt x="1004239" y="948804"/>
                  </a:lnTo>
                  <a:lnTo>
                    <a:pt x="1006538" y="946365"/>
                  </a:lnTo>
                  <a:close/>
                </a:path>
                <a:path w="1333500" h="960120">
                  <a:moveTo>
                    <a:pt x="1009878" y="254673"/>
                  </a:moveTo>
                  <a:lnTo>
                    <a:pt x="1006297" y="254508"/>
                  </a:lnTo>
                  <a:lnTo>
                    <a:pt x="1004062" y="252666"/>
                  </a:lnTo>
                  <a:lnTo>
                    <a:pt x="1003757" y="258889"/>
                  </a:lnTo>
                  <a:lnTo>
                    <a:pt x="1003896" y="259067"/>
                  </a:lnTo>
                  <a:lnTo>
                    <a:pt x="1009027" y="258787"/>
                  </a:lnTo>
                  <a:lnTo>
                    <a:pt x="1009878" y="254673"/>
                  </a:lnTo>
                  <a:close/>
                </a:path>
                <a:path w="1333500" h="960120">
                  <a:moveTo>
                    <a:pt x="1030071" y="222973"/>
                  </a:moveTo>
                  <a:lnTo>
                    <a:pt x="1027430" y="221335"/>
                  </a:lnTo>
                  <a:lnTo>
                    <a:pt x="1026172" y="222758"/>
                  </a:lnTo>
                  <a:lnTo>
                    <a:pt x="1024509" y="224891"/>
                  </a:lnTo>
                  <a:lnTo>
                    <a:pt x="1027239" y="226021"/>
                  </a:lnTo>
                  <a:lnTo>
                    <a:pt x="1028725" y="225183"/>
                  </a:lnTo>
                  <a:lnTo>
                    <a:pt x="1030071" y="222973"/>
                  </a:lnTo>
                  <a:close/>
                </a:path>
                <a:path w="1333500" h="960120">
                  <a:moveTo>
                    <a:pt x="1042111" y="903122"/>
                  </a:moveTo>
                  <a:lnTo>
                    <a:pt x="1041311" y="902830"/>
                  </a:lnTo>
                  <a:lnTo>
                    <a:pt x="1040396" y="902169"/>
                  </a:lnTo>
                  <a:lnTo>
                    <a:pt x="1038923" y="902627"/>
                  </a:lnTo>
                  <a:lnTo>
                    <a:pt x="1038313" y="903605"/>
                  </a:lnTo>
                  <a:lnTo>
                    <a:pt x="1036980" y="904862"/>
                  </a:lnTo>
                  <a:lnTo>
                    <a:pt x="1038771" y="905243"/>
                  </a:lnTo>
                  <a:lnTo>
                    <a:pt x="1039888" y="905840"/>
                  </a:lnTo>
                  <a:lnTo>
                    <a:pt x="1040599" y="905522"/>
                  </a:lnTo>
                  <a:lnTo>
                    <a:pt x="1041336" y="905179"/>
                  </a:lnTo>
                  <a:lnTo>
                    <a:pt x="1041628" y="903960"/>
                  </a:lnTo>
                  <a:lnTo>
                    <a:pt x="1042111" y="903122"/>
                  </a:lnTo>
                  <a:close/>
                </a:path>
                <a:path w="1333500" h="960120">
                  <a:moveTo>
                    <a:pt x="1046619" y="920686"/>
                  </a:moveTo>
                  <a:lnTo>
                    <a:pt x="1045705" y="916978"/>
                  </a:lnTo>
                  <a:lnTo>
                    <a:pt x="1043216" y="914260"/>
                  </a:lnTo>
                  <a:lnTo>
                    <a:pt x="1040790" y="911504"/>
                  </a:lnTo>
                  <a:lnTo>
                    <a:pt x="1040460" y="911733"/>
                  </a:lnTo>
                  <a:lnTo>
                    <a:pt x="1039736" y="912152"/>
                  </a:lnTo>
                  <a:lnTo>
                    <a:pt x="1045260" y="921473"/>
                  </a:lnTo>
                  <a:lnTo>
                    <a:pt x="1045705" y="921207"/>
                  </a:lnTo>
                  <a:lnTo>
                    <a:pt x="1046619" y="920686"/>
                  </a:lnTo>
                  <a:close/>
                </a:path>
                <a:path w="1333500" h="960120">
                  <a:moveTo>
                    <a:pt x="1047318" y="331978"/>
                  </a:moveTo>
                  <a:lnTo>
                    <a:pt x="1040434" y="333527"/>
                  </a:lnTo>
                  <a:lnTo>
                    <a:pt x="1042631" y="334619"/>
                  </a:lnTo>
                  <a:lnTo>
                    <a:pt x="1044168" y="335356"/>
                  </a:lnTo>
                  <a:lnTo>
                    <a:pt x="1046124" y="336334"/>
                  </a:lnTo>
                  <a:lnTo>
                    <a:pt x="1047318" y="331978"/>
                  </a:lnTo>
                  <a:close/>
                </a:path>
                <a:path w="1333500" h="960120">
                  <a:moveTo>
                    <a:pt x="1050925" y="454482"/>
                  </a:moveTo>
                  <a:lnTo>
                    <a:pt x="1047623" y="454888"/>
                  </a:lnTo>
                  <a:lnTo>
                    <a:pt x="1044028" y="454228"/>
                  </a:lnTo>
                  <a:lnTo>
                    <a:pt x="1040892" y="457263"/>
                  </a:lnTo>
                  <a:lnTo>
                    <a:pt x="1045133" y="458254"/>
                  </a:lnTo>
                  <a:lnTo>
                    <a:pt x="1048181" y="456857"/>
                  </a:lnTo>
                  <a:lnTo>
                    <a:pt x="1050925" y="454482"/>
                  </a:lnTo>
                  <a:close/>
                </a:path>
                <a:path w="1333500" h="960120">
                  <a:moveTo>
                    <a:pt x="1068793" y="138925"/>
                  </a:moveTo>
                  <a:lnTo>
                    <a:pt x="1066368" y="136029"/>
                  </a:lnTo>
                  <a:lnTo>
                    <a:pt x="1065491" y="135001"/>
                  </a:lnTo>
                  <a:lnTo>
                    <a:pt x="1064907" y="135572"/>
                  </a:lnTo>
                  <a:lnTo>
                    <a:pt x="1063777" y="136194"/>
                  </a:lnTo>
                  <a:lnTo>
                    <a:pt x="1063929" y="138684"/>
                  </a:lnTo>
                  <a:lnTo>
                    <a:pt x="1065250" y="139382"/>
                  </a:lnTo>
                  <a:lnTo>
                    <a:pt x="1068793" y="138925"/>
                  </a:lnTo>
                  <a:close/>
                </a:path>
                <a:path w="1333500" h="960120">
                  <a:moveTo>
                    <a:pt x="1069060" y="905764"/>
                  </a:moveTo>
                  <a:lnTo>
                    <a:pt x="1068527" y="903401"/>
                  </a:lnTo>
                  <a:lnTo>
                    <a:pt x="1067701" y="899655"/>
                  </a:lnTo>
                  <a:lnTo>
                    <a:pt x="1066711" y="901750"/>
                  </a:lnTo>
                  <a:lnTo>
                    <a:pt x="1066076" y="903160"/>
                  </a:lnTo>
                  <a:lnTo>
                    <a:pt x="1065263" y="904913"/>
                  </a:lnTo>
                  <a:lnTo>
                    <a:pt x="1066558" y="905205"/>
                  </a:lnTo>
                  <a:lnTo>
                    <a:pt x="1067384" y="905395"/>
                  </a:lnTo>
                  <a:lnTo>
                    <a:pt x="1069060" y="905764"/>
                  </a:lnTo>
                  <a:close/>
                </a:path>
                <a:path w="1333500" h="960120">
                  <a:moveTo>
                    <a:pt x="1074000" y="207086"/>
                  </a:moveTo>
                  <a:lnTo>
                    <a:pt x="1073175" y="203009"/>
                  </a:lnTo>
                  <a:lnTo>
                    <a:pt x="1064463" y="204939"/>
                  </a:lnTo>
                  <a:lnTo>
                    <a:pt x="1065949" y="207225"/>
                  </a:lnTo>
                  <a:lnTo>
                    <a:pt x="1068273" y="210718"/>
                  </a:lnTo>
                  <a:lnTo>
                    <a:pt x="1073886" y="207264"/>
                  </a:lnTo>
                  <a:lnTo>
                    <a:pt x="1074000" y="207086"/>
                  </a:lnTo>
                  <a:close/>
                </a:path>
                <a:path w="1333500" h="960120">
                  <a:moveTo>
                    <a:pt x="1099896" y="612470"/>
                  </a:moveTo>
                  <a:lnTo>
                    <a:pt x="1099121" y="607695"/>
                  </a:lnTo>
                  <a:lnTo>
                    <a:pt x="1092631" y="615403"/>
                  </a:lnTo>
                  <a:lnTo>
                    <a:pt x="1092060" y="617613"/>
                  </a:lnTo>
                  <a:lnTo>
                    <a:pt x="1096289" y="619861"/>
                  </a:lnTo>
                  <a:lnTo>
                    <a:pt x="1096797" y="615759"/>
                  </a:lnTo>
                  <a:lnTo>
                    <a:pt x="1099896" y="612470"/>
                  </a:lnTo>
                  <a:close/>
                </a:path>
                <a:path w="1333500" h="960120">
                  <a:moveTo>
                    <a:pt x="1110068" y="711796"/>
                  </a:moveTo>
                  <a:lnTo>
                    <a:pt x="1104938" y="711377"/>
                  </a:lnTo>
                  <a:lnTo>
                    <a:pt x="1106716" y="715416"/>
                  </a:lnTo>
                  <a:lnTo>
                    <a:pt x="1107808" y="714222"/>
                  </a:lnTo>
                  <a:lnTo>
                    <a:pt x="1110068" y="711796"/>
                  </a:lnTo>
                  <a:close/>
                </a:path>
                <a:path w="1333500" h="960120">
                  <a:moveTo>
                    <a:pt x="1148880" y="360603"/>
                  </a:moveTo>
                  <a:lnTo>
                    <a:pt x="1148867" y="359384"/>
                  </a:lnTo>
                  <a:lnTo>
                    <a:pt x="1148842" y="358127"/>
                  </a:lnTo>
                  <a:lnTo>
                    <a:pt x="1148829" y="356895"/>
                  </a:lnTo>
                  <a:lnTo>
                    <a:pt x="1148143" y="356844"/>
                  </a:lnTo>
                  <a:lnTo>
                    <a:pt x="1147457" y="356806"/>
                  </a:lnTo>
                  <a:lnTo>
                    <a:pt x="1146746" y="356768"/>
                  </a:lnTo>
                  <a:lnTo>
                    <a:pt x="1146606" y="357974"/>
                  </a:lnTo>
                  <a:lnTo>
                    <a:pt x="1146467" y="359219"/>
                  </a:lnTo>
                  <a:lnTo>
                    <a:pt x="1146314" y="360438"/>
                  </a:lnTo>
                  <a:lnTo>
                    <a:pt x="1147165" y="360489"/>
                  </a:lnTo>
                  <a:lnTo>
                    <a:pt x="1148029" y="360553"/>
                  </a:lnTo>
                  <a:lnTo>
                    <a:pt x="1148880" y="360603"/>
                  </a:lnTo>
                  <a:close/>
                </a:path>
                <a:path w="1333500" h="960120">
                  <a:moveTo>
                    <a:pt x="1153617" y="93484"/>
                  </a:moveTo>
                  <a:lnTo>
                    <a:pt x="1152232" y="93395"/>
                  </a:lnTo>
                  <a:lnTo>
                    <a:pt x="1149426" y="93154"/>
                  </a:lnTo>
                  <a:lnTo>
                    <a:pt x="1149426" y="94538"/>
                  </a:lnTo>
                  <a:lnTo>
                    <a:pt x="1149413" y="95237"/>
                  </a:lnTo>
                  <a:lnTo>
                    <a:pt x="1150797" y="95161"/>
                  </a:lnTo>
                  <a:lnTo>
                    <a:pt x="1152182" y="95110"/>
                  </a:lnTo>
                  <a:lnTo>
                    <a:pt x="1153566" y="95021"/>
                  </a:lnTo>
                  <a:lnTo>
                    <a:pt x="1153604" y="94526"/>
                  </a:lnTo>
                  <a:lnTo>
                    <a:pt x="1153617" y="93484"/>
                  </a:lnTo>
                  <a:close/>
                </a:path>
                <a:path w="1333500" h="960120">
                  <a:moveTo>
                    <a:pt x="1177493" y="495503"/>
                  </a:moveTo>
                  <a:lnTo>
                    <a:pt x="1175943" y="494715"/>
                  </a:lnTo>
                  <a:lnTo>
                    <a:pt x="1174864" y="494157"/>
                  </a:lnTo>
                  <a:lnTo>
                    <a:pt x="1173162" y="493293"/>
                  </a:lnTo>
                  <a:lnTo>
                    <a:pt x="1173086" y="496277"/>
                  </a:lnTo>
                  <a:lnTo>
                    <a:pt x="1172984" y="501713"/>
                  </a:lnTo>
                  <a:lnTo>
                    <a:pt x="1174915" y="499071"/>
                  </a:lnTo>
                  <a:lnTo>
                    <a:pt x="1177493" y="495503"/>
                  </a:lnTo>
                  <a:close/>
                </a:path>
                <a:path w="1333500" h="960120">
                  <a:moveTo>
                    <a:pt x="1205331" y="303580"/>
                  </a:moveTo>
                  <a:lnTo>
                    <a:pt x="1203045" y="300863"/>
                  </a:lnTo>
                  <a:lnTo>
                    <a:pt x="1201166" y="304215"/>
                  </a:lnTo>
                  <a:lnTo>
                    <a:pt x="1201280" y="307721"/>
                  </a:lnTo>
                  <a:lnTo>
                    <a:pt x="1201775" y="311264"/>
                  </a:lnTo>
                  <a:lnTo>
                    <a:pt x="1205204" y="304977"/>
                  </a:lnTo>
                  <a:lnTo>
                    <a:pt x="1205331" y="303580"/>
                  </a:lnTo>
                  <a:close/>
                </a:path>
                <a:path w="1333500" h="960120">
                  <a:moveTo>
                    <a:pt x="1253858" y="446506"/>
                  </a:moveTo>
                  <a:lnTo>
                    <a:pt x="1252626" y="445973"/>
                  </a:lnTo>
                  <a:lnTo>
                    <a:pt x="1251534" y="445147"/>
                  </a:lnTo>
                  <a:lnTo>
                    <a:pt x="1251102" y="446468"/>
                  </a:lnTo>
                  <a:lnTo>
                    <a:pt x="1250467" y="447357"/>
                  </a:lnTo>
                  <a:lnTo>
                    <a:pt x="1250683" y="448005"/>
                  </a:lnTo>
                  <a:lnTo>
                    <a:pt x="1250873" y="448652"/>
                  </a:lnTo>
                  <a:lnTo>
                    <a:pt x="1251915" y="449033"/>
                  </a:lnTo>
                  <a:lnTo>
                    <a:pt x="1252601" y="449554"/>
                  </a:lnTo>
                  <a:lnTo>
                    <a:pt x="1253045" y="448703"/>
                  </a:lnTo>
                  <a:lnTo>
                    <a:pt x="1253820" y="447852"/>
                  </a:lnTo>
                  <a:lnTo>
                    <a:pt x="1253832" y="446989"/>
                  </a:lnTo>
                  <a:lnTo>
                    <a:pt x="1253858" y="446506"/>
                  </a:lnTo>
                  <a:close/>
                </a:path>
                <a:path w="1333500" h="960120">
                  <a:moveTo>
                    <a:pt x="1277569" y="452234"/>
                  </a:moveTo>
                  <a:lnTo>
                    <a:pt x="1272463" y="451104"/>
                  </a:lnTo>
                  <a:lnTo>
                    <a:pt x="1268514" y="451472"/>
                  </a:lnTo>
                  <a:lnTo>
                    <a:pt x="1264589" y="455930"/>
                  </a:lnTo>
                  <a:lnTo>
                    <a:pt x="1269809" y="456628"/>
                  </a:lnTo>
                  <a:lnTo>
                    <a:pt x="1273848" y="456399"/>
                  </a:lnTo>
                  <a:lnTo>
                    <a:pt x="1277569" y="452234"/>
                  </a:lnTo>
                  <a:close/>
                </a:path>
                <a:path w="1333500" h="960120">
                  <a:moveTo>
                    <a:pt x="1321739" y="581939"/>
                  </a:moveTo>
                  <a:lnTo>
                    <a:pt x="1317155" y="578929"/>
                  </a:lnTo>
                  <a:lnTo>
                    <a:pt x="1316316" y="580288"/>
                  </a:lnTo>
                  <a:lnTo>
                    <a:pt x="1317536" y="581342"/>
                  </a:lnTo>
                  <a:lnTo>
                    <a:pt x="1318247" y="583450"/>
                  </a:lnTo>
                  <a:lnTo>
                    <a:pt x="1321739" y="581939"/>
                  </a:lnTo>
                  <a:close/>
                </a:path>
                <a:path w="1333500" h="960120">
                  <a:moveTo>
                    <a:pt x="1333258" y="355092"/>
                  </a:moveTo>
                  <a:lnTo>
                    <a:pt x="1331671" y="353682"/>
                  </a:lnTo>
                  <a:lnTo>
                    <a:pt x="1330083" y="352907"/>
                  </a:lnTo>
                  <a:lnTo>
                    <a:pt x="1328623" y="352005"/>
                  </a:lnTo>
                  <a:lnTo>
                    <a:pt x="1328242" y="352717"/>
                  </a:lnTo>
                  <a:lnTo>
                    <a:pt x="1327442" y="353491"/>
                  </a:lnTo>
                  <a:lnTo>
                    <a:pt x="1327721" y="355295"/>
                  </a:lnTo>
                  <a:lnTo>
                    <a:pt x="1324978" y="355015"/>
                  </a:lnTo>
                  <a:lnTo>
                    <a:pt x="1323301" y="352666"/>
                  </a:lnTo>
                  <a:lnTo>
                    <a:pt x="1320126" y="355028"/>
                  </a:lnTo>
                  <a:lnTo>
                    <a:pt x="1317345" y="356793"/>
                  </a:lnTo>
                  <a:lnTo>
                    <a:pt x="1318729" y="360857"/>
                  </a:lnTo>
                  <a:lnTo>
                    <a:pt x="1322108" y="361581"/>
                  </a:lnTo>
                  <a:lnTo>
                    <a:pt x="1323301" y="359321"/>
                  </a:lnTo>
                  <a:lnTo>
                    <a:pt x="1324394" y="356984"/>
                  </a:lnTo>
                  <a:lnTo>
                    <a:pt x="1327086" y="359587"/>
                  </a:lnTo>
                  <a:lnTo>
                    <a:pt x="1328331" y="356438"/>
                  </a:lnTo>
                  <a:lnTo>
                    <a:pt x="1330413" y="357847"/>
                  </a:lnTo>
                  <a:lnTo>
                    <a:pt x="1332318" y="357200"/>
                  </a:lnTo>
                  <a:lnTo>
                    <a:pt x="1332496" y="356577"/>
                  </a:lnTo>
                  <a:lnTo>
                    <a:pt x="1333258" y="35509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24">
              <a:extLst>
                <a:ext uri="{FF2B5EF4-FFF2-40B4-BE49-F238E27FC236}">
                  <a16:creationId xmlns:a16="http://schemas.microsoft.com/office/drawing/2014/main" id="{D96BD4D1-AB9F-D050-44E5-16E37875B5E9}"/>
                </a:ext>
              </a:extLst>
            </p:cNvPr>
            <p:cNvSpPr/>
            <p:nvPr/>
          </p:nvSpPr>
          <p:spPr>
            <a:xfrm>
              <a:off x="4410642" y="2137645"/>
              <a:ext cx="768108" cy="658701"/>
            </a:xfrm>
            <a:custGeom>
              <a:avLst/>
              <a:gdLst/>
              <a:ahLst/>
              <a:cxnLst/>
              <a:rect l="l" t="t" r="r" b="b"/>
              <a:pathLst>
                <a:path w="987425" h="963295">
                  <a:moveTo>
                    <a:pt x="4394" y="361734"/>
                  </a:moveTo>
                  <a:lnTo>
                    <a:pt x="3213" y="361048"/>
                  </a:lnTo>
                  <a:lnTo>
                    <a:pt x="2197" y="360426"/>
                  </a:lnTo>
                  <a:lnTo>
                    <a:pt x="355" y="359333"/>
                  </a:lnTo>
                  <a:lnTo>
                    <a:pt x="0" y="362597"/>
                  </a:lnTo>
                  <a:lnTo>
                    <a:pt x="609" y="363893"/>
                  </a:lnTo>
                  <a:lnTo>
                    <a:pt x="3187" y="363194"/>
                  </a:lnTo>
                  <a:lnTo>
                    <a:pt x="3594" y="363093"/>
                  </a:lnTo>
                  <a:lnTo>
                    <a:pt x="3860" y="362419"/>
                  </a:lnTo>
                  <a:lnTo>
                    <a:pt x="4394" y="361734"/>
                  </a:lnTo>
                  <a:close/>
                </a:path>
                <a:path w="987425" h="963295">
                  <a:moveTo>
                    <a:pt x="27305" y="348449"/>
                  </a:moveTo>
                  <a:lnTo>
                    <a:pt x="27266" y="347294"/>
                  </a:lnTo>
                  <a:lnTo>
                    <a:pt x="25311" y="345833"/>
                  </a:lnTo>
                  <a:lnTo>
                    <a:pt x="24218" y="347573"/>
                  </a:lnTo>
                  <a:lnTo>
                    <a:pt x="23888" y="348742"/>
                  </a:lnTo>
                  <a:lnTo>
                    <a:pt x="25806" y="350126"/>
                  </a:lnTo>
                  <a:lnTo>
                    <a:pt x="27305" y="348449"/>
                  </a:lnTo>
                  <a:close/>
                </a:path>
                <a:path w="987425" h="963295">
                  <a:moveTo>
                    <a:pt x="40106" y="218389"/>
                  </a:moveTo>
                  <a:lnTo>
                    <a:pt x="38049" y="216636"/>
                  </a:lnTo>
                  <a:lnTo>
                    <a:pt x="37020" y="215747"/>
                  </a:lnTo>
                  <a:lnTo>
                    <a:pt x="36753" y="215976"/>
                  </a:lnTo>
                  <a:lnTo>
                    <a:pt x="36537" y="216217"/>
                  </a:lnTo>
                  <a:lnTo>
                    <a:pt x="36283" y="216458"/>
                  </a:lnTo>
                  <a:lnTo>
                    <a:pt x="38862" y="219646"/>
                  </a:lnTo>
                  <a:lnTo>
                    <a:pt x="39268" y="219227"/>
                  </a:lnTo>
                  <a:lnTo>
                    <a:pt x="39687" y="218821"/>
                  </a:lnTo>
                  <a:lnTo>
                    <a:pt x="40106" y="218389"/>
                  </a:lnTo>
                  <a:close/>
                </a:path>
                <a:path w="987425" h="963295">
                  <a:moveTo>
                    <a:pt x="77851" y="339547"/>
                  </a:moveTo>
                  <a:lnTo>
                    <a:pt x="77254" y="338315"/>
                  </a:lnTo>
                  <a:lnTo>
                    <a:pt x="76187" y="338620"/>
                  </a:lnTo>
                  <a:lnTo>
                    <a:pt x="75234" y="339026"/>
                  </a:lnTo>
                  <a:lnTo>
                    <a:pt x="74282" y="339394"/>
                  </a:lnTo>
                  <a:lnTo>
                    <a:pt x="75095" y="341223"/>
                  </a:lnTo>
                  <a:lnTo>
                    <a:pt x="75996" y="340702"/>
                  </a:lnTo>
                  <a:lnTo>
                    <a:pt x="76923" y="340207"/>
                  </a:lnTo>
                  <a:lnTo>
                    <a:pt x="77851" y="339547"/>
                  </a:lnTo>
                  <a:close/>
                </a:path>
                <a:path w="987425" h="963295">
                  <a:moveTo>
                    <a:pt x="80238" y="529374"/>
                  </a:moveTo>
                  <a:lnTo>
                    <a:pt x="79489" y="528637"/>
                  </a:lnTo>
                  <a:lnTo>
                    <a:pt x="79133" y="528243"/>
                  </a:lnTo>
                  <a:lnTo>
                    <a:pt x="77508" y="529209"/>
                  </a:lnTo>
                  <a:lnTo>
                    <a:pt x="75831" y="530110"/>
                  </a:lnTo>
                  <a:lnTo>
                    <a:pt x="75514" y="533768"/>
                  </a:lnTo>
                  <a:lnTo>
                    <a:pt x="77673" y="531774"/>
                  </a:lnTo>
                  <a:lnTo>
                    <a:pt x="80238" y="529374"/>
                  </a:lnTo>
                  <a:close/>
                </a:path>
                <a:path w="987425" h="963295">
                  <a:moveTo>
                    <a:pt x="108699" y="137566"/>
                  </a:moveTo>
                  <a:lnTo>
                    <a:pt x="107759" y="136626"/>
                  </a:lnTo>
                  <a:lnTo>
                    <a:pt x="106997" y="137109"/>
                  </a:lnTo>
                  <a:lnTo>
                    <a:pt x="106413" y="137693"/>
                  </a:lnTo>
                  <a:lnTo>
                    <a:pt x="105638" y="138417"/>
                  </a:lnTo>
                  <a:lnTo>
                    <a:pt x="106299" y="138950"/>
                  </a:lnTo>
                  <a:lnTo>
                    <a:pt x="106946" y="139560"/>
                  </a:lnTo>
                  <a:lnTo>
                    <a:pt x="107619" y="138976"/>
                  </a:lnTo>
                  <a:lnTo>
                    <a:pt x="108204" y="138366"/>
                  </a:lnTo>
                  <a:lnTo>
                    <a:pt x="108699" y="137566"/>
                  </a:lnTo>
                  <a:close/>
                </a:path>
                <a:path w="987425" h="963295">
                  <a:moveTo>
                    <a:pt x="118351" y="310210"/>
                  </a:moveTo>
                  <a:lnTo>
                    <a:pt x="117665" y="309460"/>
                  </a:lnTo>
                  <a:lnTo>
                    <a:pt x="116268" y="307924"/>
                  </a:lnTo>
                  <a:lnTo>
                    <a:pt x="115912" y="308241"/>
                  </a:lnTo>
                  <a:lnTo>
                    <a:pt x="115201" y="308864"/>
                  </a:lnTo>
                  <a:lnTo>
                    <a:pt x="115824" y="309600"/>
                  </a:lnTo>
                  <a:lnTo>
                    <a:pt x="116433" y="310375"/>
                  </a:lnTo>
                  <a:lnTo>
                    <a:pt x="117157" y="311035"/>
                  </a:lnTo>
                  <a:lnTo>
                    <a:pt x="117944" y="310502"/>
                  </a:lnTo>
                  <a:lnTo>
                    <a:pt x="118351" y="310210"/>
                  </a:lnTo>
                  <a:close/>
                </a:path>
                <a:path w="987425" h="963295">
                  <a:moveTo>
                    <a:pt x="126377" y="652868"/>
                  </a:moveTo>
                  <a:lnTo>
                    <a:pt x="126263" y="651230"/>
                  </a:lnTo>
                  <a:lnTo>
                    <a:pt x="125958" y="649706"/>
                  </a:lnTo>
                  <a:lnTo>
                    <a:pt x="122694" y="649643"/>
                  </a:lnTo>
                  <a:lnTo>
                    <a:pt x="123520" y="651306"/>
                  </a:lnTo>
                  <a:lnTo>
                    <a:pt x="124129" y="652500"/>
                  </a:lnTo>
                  <a:lnTo>
                    <a:pt x="124739" y="653719"/>
                  </a:lnTo>
                  <a:lnTo>
                    <a:pt x="125844" y="653148"/>
                  </a:lnTo>
                  <a:lnTo>
                    <a:pt x="126377" y="652868"/>
                  </a:lnTo>
                  <a:close/>
                </a:path>
                <a:path w="987425" h="963295">
                  <a:moveTo>
                    <a:pt x="130835" y="578777"/>
                  </a:moveTo>
                  <a:lnTo>
                    <a:pt x="128981" y="580707"/>
                  </a:lnTo>
                  <a:lnTo>
                    <a:pt x="130187" y="583831"/>
                  </a:lnTo>
                  <a:lnTo>
                    <a:pt x="130835" y="578777"/>
                  </a:lnTo>
                  <a:close/>
                </a:path>
                <a:path w="987425" h="963295">
                  <a:moveTo>
                    <a:pt x="135102" y="339128"/>
                  </a:moveTo>
                  <a:lnTo>
                    <a:pt x="133565" y="338505"/>
                  </a:lnTo>
                  <a:lnTo>
                    <a:pt x="131508" y="337667"/>
                  </a:lnTo>
                  <a:lnTo>
                    <a:pt x="131432" y="339001"/>
                  </a:lnTo>
                  <a:lnTo>
                    <a:pt x="131381" y="339940"/>
                  </a:lnTo>
                  <a:lnTo>
                    <a:pt x="131267" y="341706"/>
                  </a:lnTo>
                  <a:lnTo>
                    <a:pt x="132854" y="340652"/>
                  </a:lnTo>
                  <a:lnTo>
                    <a:pt x="133705" y="340055"/>
                  </a:lnTo>
                  <a:lnTo>
                    <a:pt x="135102" y="339128"/>
                  </a:lnTo>
                  <a:close/>
                </a:path>
                <a:path w="987425" h="963295">
                  <a:moveTo>
                    <a:pt x="176491" y="114084"/>
                  </a:moveTo>
                  <a:lnTo>
                    <a:pt x="175361" y="111874"/>
                  </a:lnTo>
                  <a:lnTo>
                    <a:pt x="173075" y="112928"/>
                  </a:lnTo>
                  <a:lnTo>
                    <a:pt x="173012" y="114376"/>
                  </a:lnTo>
                  <a:lnTo>
                    <a:pt x="173685" y="116636"/>
                  </a:lnTo>
                  <a:lnTo>
                    <a:pt x="175641" y="115277"/>
                  </a:lnTo>
                  <a:lnTo>
                    <a:pt x="176491" y="114084"/>
                  </a:lnTo>
                  <a:close/>
                </a:path>
                <a:path w="987425" h="963295">
                  <a:moveTo>
                    <a:pt x="194348" y="506285"/>
                  </a:moveTo>
                  <a:lnTo>
                    <a:pt x="192913" y="503669"/>
                  </a:lnTo>
                  <a:lnTo>
                    <a:pt x="192227" y="504647"/>
                  </a:lnTo>
                  <a:lnTo>
                    <a:pt x="191528" y="505650"/>
                  </a:lnTo>
                  <a:lnTo>
                    <a:pt x="190868" y="506653"/>
                  </a:lnTo>
                  <a:lnTo>
                    <a:pt x="191198" y="506907"/>
                  </a:lnTo>
                  <a:lnTo>
                    <a:pt x="191897" y="507466"/>
                  </a:lnTo>
                  <a:lnTo>
                    <a:pt x="193319" y="507034"/>
                  </a:lnTo>
                  <a:lnTo>
                    <a:pt x="194348" y="506285"/>
                  </a:lnTo>
                  <a:close/>
                </a:path>
                <a:path w="987425" h="963295">
                  <a:moveTo>
                    <a:pt x="203492" y="544258"/>
                  </a:moveTo>
                  <a:lnTo>
                    <a:pt x="203327" y="544004"/>
                  </a:lnTo>
                  <a:lnTo>
                    <a:pt x="202882" y="543318"/>
                  </a:lnTo>
                  <a:lnTo>
                    <a:pt x="202057" y="542912"/>
                  </a:lnTo>
                  <a:lnTo>
                    <a:pt x="201371" y="542378"/>
                  </a:lnTo>
                  <a:lnTo>
                    <a:pt x="201002" y="542912"/>
                  </a:lnTo>
                  <a:lnTo>
                    <a:pt x="200215" y="543623"/>
                  </a:lnTo>
                  <a:lnTo>
                    <a:pt x="200342" y="543979"/>
                  </a:lnTo>
                  <a:lnTo>
                    <a:pt x="200596" y="544664"/>
                  </a:lnTo>
                  <a:lnTo>
                    <a:pt x="201358" y="545185"/>
                  </a:lnTo>
                  <a:lnTo>
                    <a:pt x="202222" y="546100"/>
                  </a:lnTo>
                  <a:lnTo>
                    <a:pt x="202768" y="545122"/>
                  </a:lnTo>
                  <a:lnTo>
                    <a:pt x="203492" y="544258"/>
                  </a:lnTo>
                  <a:close/>
                </a:path>
                <a:path w="987425" h="963295">
                  <a:moveTo>
                    <a:pt x="208483" y="213550"/>
                  </a:moveTo>
                  <a:lnTo>
                    <a:pt x="206349" y="209067"/>
                  </a:lnTo>
                  <a:lnTo>
                    <a:pt x="205574" y="211785"/>
                  </a:lnTo>
                  <a:lnTo>
                    <a:pt x="205676" y="212966"/>
                  </a:lnTo>
                  <a:lnTo>
                    <a:pt x="208483" y="213550"/>
                  </a:lnTo>
                  <a:close/>
                </a:path>
                <a:path w="987425" h="963295">
                  <a:moveTo>
                    <a:pt x="252844" y="691845"/>
                  </a:moveTo>
                  <a:lnTo>
                    <a:pt x="250659" y="691972"/>
                  </a:lnTo>
                  <a:lnTo>
                    <a:pt x="248881" y="692048"/>
                  </a:lnTo>
                  <a:lnTo>
                    <a:pt x="246062" y="692200"/>
                  </a:lnTo>
                  <a:lnTo>
                    <a:pt x="250825" y="693953"/>
                  </a:lnTo>
                  <a:lnTo>
                    <a:pt x="252844" y="691845"/>
                  </a:lnTo>
                  <a:close/>
                </a:path>
                <a:path w="987425" h="963295">
                  <a:moveTo>
                    <a:pt x="253111" y="729589"/>
                  </a:moveTo>
                  <a:lnTo>
                    <a:pt x="252361" y="729310"/>
                  </a:lnTo>
                  <a:lnTo>
                    <a:pt x="251625" y="728941"/>
                  </a:lnTo>
                  <a:lnTo>
                    <a:pt x="250850" y="728814"/>
                  </a:lnTo>
                  <a:lnTo>
                    <a:pt x="250685" y="728776"/>
                  </a:lnTo>
                  <a:lnTo>
                    <a:pt x="250380" y="729602"/>
                  </a:lnTo>
                  <a:lnTo>
                    <a:pt x="249961" y="730364"/>
                  </a:lnTo>
                  <a:lnTo>
                    <a:pt x="250990" y="730605"/>
                  </a:lnTo>
                  <a:lnTo>
                    <a:pt x="251777" y="730872"/>
                  </a:lnTo>
                  <a:lnTo>
                    <a:pt x="252730" y="730948"/>
                  </a:lnTo>
                  <a:lnTo>
                    <a:pt x="252933" y="730046"/>
                  </a:lnTo>
                  <a:lnTo>
                    <a:pt x="253111" y="729589"/>
                  </a:lnTo>
                  <a:close/>
                </a:path>
                <a:path w="987425" h="963295">
                  <a:moveTo>
                    <a:pt x="271437" y="885748"/>
                  </a:moveTo>
                  <a:lnTo>
                    <a:pt x="271424" y="885164"/>
                  </a:lnTo>
                  <a:lnTo>
                    <a:pt x="270789" y="884555"/>
                  </a:lnTo>
                  <a:lnTo>
                    <a:pt x="270421" y="883945"/>
                  </a:lnTo>
                  <a:lnTo>
                    <a:pt x="270090" y="884288"/>
                  </a:lnTo>
                  <a:lnTo>
                    <a:pt x="269417" y="884936"/>
                  </a:lnTo>
                  <a:lnTo>
                    <a:pt x="269227" y="885710"/>
                  </a:lnTo>
                  <a:lnTo>
                    <a:pt x="268846" y="886510"/>
                  </a:lnTo>
                  <a:lnTo>
                    <a:pt x="268960" y="887247"/>
                  </a:lnTo>
                  <a:lnTo>
                    <a:pt x="269036" y="887577"/>
                  </a:lnTo>
                  <a:lnTo>
                    <a:pt x="270052" y="887780"/>
                  </a:lnTo>
                  <a:lnTo>
                    <a:pt x="270637" y="888022"/>
                  </a:lnTo>
                  <a:lnTo>
                    <a:pt x="270929" y="887272"/>
                  </a:lnTo>
                  <a:lnTo>
                    <a:pt x="271437" y="886510"/>
                  </a:lnTo>
                  <a:lnTo>
                    <a:pt x="271437" y="885748"/>
                  </a:lnTo>
                  <a:close/>
                </a:path>
                <a:path w="987425" h="963295">
                  <a:moveTo>
                    <a:pt x="291922" y="550062"/>
                  </a:moveTo>
                  <a:lnTo>
                    <a:pt x="291553" y="549529"/>
                  </a:lnTo>
                  <a:lnTo>
                    <a:pt x="291185" y="548995"/>
                  </a:lnTo>
                  <a:lnTo>
                    <a:pt x="290817" y="548462"/>
                  </a:lnTo>
                  <a:lnTo>
                    <a:pt x="289928" y="549084"/>
                  </a:lnTo>
                  <a:lnTo>
                    <a:pt x="288150" y="550291"/>
                  </a:lnTo>
                  <a:lnTo>
                    <a:pt x="288556" y="550875"/>
                  </a:lnTo>
                  <a:lnTo>
                    <a:pt x="288988" y="551408"/>
                  </a:lnTo>
                  <a:lnTo>
                    <a:pt x="289394" y="552005"/>
                  </a:lnTo>
                  <a:lnTo>
                    <a:pt x="291096" y="550710"/>
                  </a:lnTo>
                  <a:lnTo>
                    <a:pt x="291922" y="550062"/>
                  </a:lnTo>
                  <a:close/>
                </a:path>
                <a:path w="987425" h="963295">
                  <a:moveTo>
                    <a:pt x="300723" y="722769"/>
                  </a:moveTo>
                  <a:lnTo>
                    <a:pt x="300329" y="720001"/>
                  </a:lnTo>
                  <a:lnTo>
                    <a:pt x="298945" y="719797"/>
                  </a:lnTo>
                  <a:lnTo>
                    <a:pt x="296418" y="720725"/>
                  </a:lnTo>
                  <a:lnTo>
                    <a:pt x="297357" y="723112"/>
                  </a:lnTo>
                  <a:lnTo>
                    <a:pt x="298589" y="723709"/>
                  </a:lnTo>
                  <a:lnTo>
                    <a:pt x="300723" y="722769"/>
                  </a:lnTo>
                  <a:close/>
                </a:path>
                <a:path w="987425" h="963295">
                  <a:moveTo>
                    <a:pt x="309473" y="446544"/>
                  </a:moveTo>
                  <a:lnTo>
                    <a:pt x="308140" y="446328"/>
                  </a:lnTo>
                  <a:lnTo>
                    <a:pt x="306806" y="446112"/>
                  </a:lnTo>
                  <a:lnTo>
                    <a:pt x="305473" y="445897"/>
                  </a:lnTo>
                  <a:lnTo>
                    <a:pt x="305943" y="447167"/>
                  </a:lnTo>
                  <a:lnTo>
                    <a:pt x="306666" y="447713"/>
                  </a:lnTo>
                  <a:lnTo>
                    <a:pt x="307479" y="447890"/>
                  </a:lnTo>
                  <a:lnTo>
                    <a:pt x="308076" y="447979"/>
                  </a:lnTo>
                  <a:lnTo>
                    <a:pt x="308787" y="447636"/>
                  </a:lnTo>
                  <a:lnTo>
                    <a:pt x="309448" y="447484"/>
                  </a:lnTo>
                  <a:lnTo>
                    <a:pt x="309448" y="447167"/>
                  </a:lnTo>
                  <a:lnTo>
                    <a:pt x="309448" y="446862"/>
                  </a:lnTo>
                  <a:lnTo>
                    <a:pt x="309473" y="446544"/>
                  </a:lnTo>
                  <a:close/>
                </a:path>
                <a:path w="987425" h="963295">
                  <a:moveTo>
                    <a:pt x="313283" y="197954"/>
                  </a:moveTo>
                  <a:lnTo>
                    <a:pt x="312839" y="197459"/>
                  </a:lnTo>
                  <a:lnTo>
                    <a:pt x="312445" y="196710"/>
                  </a:lnTo>
                  <a:lnTo>
                    <a:pt x="311454" y="196481"/>
                  </a:lnTo>
                  <a:lnTo>
                    <a:pt x="310832" y="197091"/>
                  </a:lnTo>
                  <a:lnTo>
                    <a:pt x="309765" y="197650"/>
                  </a:lnTo>
                  <a:lnTo>
                    <a:pt x="310807" y="198374"/>
                  </a:lnTo>
                  <a:lnTo>
                    <a:pt x="311353" y="199009"/>
                  </a:lnTo>
                  <a:lnTo>
                    <a:pt x="311924" y="199047"/>
                  </a:lnTo>
                  <a:lnTo>
                    <a:pt x="312343" y="199085"/>
                  </a:lnTo>
                  <a:lnTo>
                    <a:pt x="312826" y="198348"/>
                  </a:lnTo>
                  <a:lnTo>
                    <a:pt x="313283" y="197954"/>
                  </a:lnTo>
                  <a:close/>
                </a:path>
                <a:path w="987425" h="963295">
                  <a:moveTo>
                    <a:pt x="313601" y="422211"/>
                  </a:moveTo>
                  <a:lnTo>
                    <a:pt x="312242" y="418338"/>
                  </a:lnTo>
                  <a:lnTo>
                    <a:pt x="309181" y="420458"/>
                  </a:lnTo>
                  <a:lnTo>
                    <a:pt x="310946" y="421144"/>
                  </a:lnTo>
                  <a:lnTo>
                    <a:pt x="313601" y="422211"/>
                  </a:lnTo>
                  <a:close/>
                </a:path>
                <a:path w="987425" h="963295">
                  <a:moveTo>
                    <a:pt x="348005" y="614159"/>
                  </a:moveTo>
                  <a:lnTo>
                    <a:pt x="345782" y="613625"/>
                  </a:lnTo>
                  <a:lnTo>
                    <a:pt x="343509" y="613219"/>
                  </a:lnTo>
                  <a:lnTo>
                    <a:pt x="345173" y="615810"/>
                  </a:lnTo>
                  <a:lnTo>
                    <a:pt x="346163" y="617372"/>
                  </a:lnTo>
                  <a:lnTo>
                    <a:pt x="348005" y="614159"/>
                  </a:lnTo>
                  <a:close/>
                </a:path>
                <a:path w="987425" h="963295">
                  <a:moveTo>
                    <a:pt x="349288" y="572617"/>
                  </a:moveTo>
                  <a:lnTo>
                    <a:pt x="349046" y="572350"/>
                  </a:lnTo>
                  <a:lnTo>
                    <a:pt x="348551" y="571817"/>
                  </a:lnTo>
                  <a:lnTo>
                    <a:pt x="347535" y="572757"/>
                  </a:lnTo>
                  <a:lnTo>
                    <a:pt x="346544" y="573722"/>
                  </a:lnTo>
                  <a:lnTo>
                    <a:pt x="345528" y="574662"/>
                  </a:lnTo>
                  <a:lnTo>
                    <a:pt x="345973" y="575157"/>
                  </a:lnTo>
                  <a:lnTo>
                    <a:pt x="346214" y="575411"/>
                  </a:lnTo>
                  <a:lnTo>
                    <a:pt x="347243" y="574497"/>
                  </a:lnTo>
                  <a:lnTo>
                    <a:pt x="348259" y="573532"/>
                  </a:lnTo>
                  <a:lnTo>
                    <a:pt x="349288" y="572617"/>
                  </a:lnTo>
                  <a:close/>
                </a:path>
                <a:path w="987425" h="963295">
                  <a:moveTo>
                    <a:pt x="350253" y="197573"/>
                  </a:moveTo>
                  <a:lnTo>
                    <a:pt x="350202" y="196265"/>
                  </a:lnTo>
                  <a:lnTo>
                    <a:pt x="350126" y="193649"/>
                  </a:lnTo>
                  <a:lnTo>
                    <a:pt x="349707" y="193662"/>
                  </a:lnTo>
                  <a:lnTo>
                    <a:pt x="349300" y="193675"/>
                  </a:lnTo>
                  <a:lnTo>
                    <a:pt x="348881" y="193687"/>
                  </a:lnTo>
                  <a:lnTo>
                    <a:pt x="348932" y="195046"/>
                  </a:lnTo>
                  <a:lnTo>
                    <a:pt x="348983" y="196392"/>
                  </a:lnTo>
                  <a:lnTo>
                    <a:pt x="349021" y="197726"/>
                  </a:lnTo>
                  <a:lnTo>
                    <a:pt x="349427" y="197688"/>
                  </a:lnTo>
                  <a:lnTo>
                    <a:pt x="349834" y="197637"/>
                  </a:lnTo>
                  <a:lnTo>
                    <a:pt x="350253" y="197573"/>
                  </a:lnTo>
                  <a:close/>
                </a:path>
                <a:path w="987425" h="963295">
                  <a:moveTo>
                    <a:pt x="351256" y="183311"/>
                  </a:moveTo>
                  <a:lnTo>
                    <a:pt x="351028" y="182333"/>
                  </a:lnTo>
                  <a:lnTo>
                    <a:pt x="350799" y="181356"/>
                  </a:lnTo>
                  <a:lnTo>
                    <a:pt x="350596" y="180378"/>
                  </a:lnTo>
                  <a:lnTo>
                    <a:pt x="350113" y="180454"/>
                  </a:lnTo>
                  <a:lnTo>
                    <a:pt x="349631" y="180505"/>
                  </a:lnTo>
                  <a:lnTo>
                    <a:pt x="349161" y="180594"/>
                  </a:lnTo>
                  <a:lnTo>
                    <a:pt x="349224" y="181610"/>
                  </a:lnTo>
                  <a:lnTo>
                    <a:pt x="349364" y="183680"/>
                  </a:lnTo>
                  <a:lnTo>
                    <a:pt x="350621" y="183426"/>
                  </a:lnTo>
                  <a:lnTo>
                    <a:pt x="351256" y="183311"/>
                  </a:lnTo>
                  <a:close/>
                </a:path>
                <a:path w="987425" h="963295">
                  <a:moveTo>
                    <a:pt x="360451" y="271957"/>
                  </a:moveTo>
                  <a:lnTo>
                    <a:pt x="359003" y="271691"/>
                  </a:lnTo>
                  <a:lnTo>
                    <a:pt x="357466" y="271602"/>
                  </a:lnTo>
                  <a:lnTo>
                    <a:pt x="357289" y="271564"/>
                  </a:lnTo>
                  <a:lnTo>
                    <a:pt x="357060" y="272046"/>
                  </a:lnTo>
                  <a:lnTo>
                    <a:pt x="356654" y="272554"/>
                  </a:lnTo>
                  <a:lnTo>
                    <a:pt x="358546" y="273989"/>
                  </a:lnTo>
                  <a:lnTo>
                    <a:pt x="360070" y="275158"/>
                  </a:lnTo>
                  <a:lnTo>
                    <a:pt x="360451" y="271957"/>
                  </a:lnTo>
                  <a:close/>
                </a:path>
                <a:path w="987425" h="963295">
                  <a:moveTo>
                    <a:pt x="374459" y="469861"/>
                  </a:moveTo>
                  <a:lnTo>
                    <a:pt x="372440" y="470319"/>
                  </a:lnTo>
                  <a:lnTo>
                    <a:pt x="370928" y="470662"/>
                  </a:lnTo>
                  <a:lnTo>
                    <a:pt x="369417" y="470992"/>
                  </a:lnTo>
                  <a:lnTo>
                    <a:pt x="371411" y="472541"/>
                  </a:lnTo>
                  <a:lnTo>
                    <a:pt x="373240" y="473227"/>
                  </a:lnTo>
                  <a:lnTo>
                    <a:pt x="374459" y="469861"/>
                  </a:lnTo>
                  <a:close/>
                </a:path>
                <a:path w="987425" h="963295">
                  <a:moveTo>
                    <a:pt x="387350" y="456298"/>
                  </a:moveTo>
                  <a:lnTo>
                    <a:pt x="384530" y="455790"/>
                  </a:lnTo>
                  <a:lnTo>
                    <a:pt x="383044" y="455726"/>
                  </a:lnTo>
                  <a:lnTo>
                    <a:pt x="384213" y="458838"/>
                  </a:lnTo>
                  <a:lnTo>
                    <a:pt x="385775" y="457339"/>
                  </a:lnTo>
                  <a:lnTo>
                    <a:pt x="387184" y="456831"/>
                  </a:lnTo>
                  <a:lnTo>
                    <a:pt x="387261" y="456628"/>
                  </a:lnTo>
                  <a:lnTo>
                    <a:pt x="387350" y="456450"/>
                  </a:lnTo>
                  <a:lnTo>
                    <a:pt x="387350" y="456298"/>
                  </a:lnTo>
                  <a:close/>
                </a:path>
                <a:path w="987425" h="963295">
                  <a:moveTo>
                    <a:pt x="388442" y="765492"/>
                  </a:moveTo>
                  <a:lnTo>
                    <a:pt x="388302" y="765035"/>
                  </a:lnTo>
                  <a:lnTo>
                    <a:pt x="388302" y="764387"/>
                  </a:lnTo>
                  <a:lnTo>
                    <a:pt x="387070" y="764667"/>
                  </a:lnTo>
                  <a:lnTo>
                    <a:pt x="383921" y="765365"/>
                  </a:lnTo>
                  <a:lnTo>
                    <a:pt x="385991" y="767080"/>
                  </a:lnTo>
                  <a:lnTo>
                    <a:pt x="387159" y="767219"/>
                  </a:lnTo>
                  <a:lnTo>
                    <a:pt x="388442" y="765492"/>
                  </a:lnTo>
                  <a:close/>
                </a:path>
                <a:path w="987425" h="963295">
                  <a:moveTo>
                    <a:pt x="400685" y="272973"/>
                  </a:moveTo>
                  <a:lnTo>
                    <a:pt x="400392" y="272008"/>
                  </a:lnTo>
                  <a:lnTo>
                    <a:pt x="400075" y="271094"/>
                  </a:lnTo>
                  <a:lnTo>
                    <a:pt x="399783" y="270141"/>
                  </a:lnTo>
                  <a:lnTo>
                    <a:pt x="399503" y="270205"/>
                  </a:lnTo>
                  <a:lnTo>
                    <a:pt x="399211" y="270294"/>
                  </a:lnTo>
                  <a:lnTo>
                    <a:pt x="398932" y="270370"/>
                  </a:lnTo>
                  <a:lnTo>
                    <a:pt x="399148" y="271335"/>
                  </a:lnTo>
                  <a:lnTo>
                    <a:pt x="399376" y="272288"/>
                  </a:lnTo>
                  <a:lnTo>
                    <a:pt x="399580" y="273265"/>
                  </a:lnTo>
                  <a:lnTo>
                    <a:pt x="399948" y="273177"/>
                  </a:lnTo>
                  <a:lnTo>
                    <a:pt x="400316" y="273062"/>
                  </a:lnTo>
                  <a:lnTo>
                    <a:pt x="400685" y="272973"/>
                  </a:lnTo>
                  <a:close/>
                </a:path>
                <a:path w="987425" h="963295">
                  <a:moveTo>
                    <a:pt x="414502" y="514807"/>
                  </a:moveTo>
                  <a:lnTo>
                    <a:pt x="413905" y="509397"/>
                  </a:lnTo>
                  <a:lnTo>
                    <a:pt x="412064" y="511035"/>
                  </a:lnTo>
                  <a:lnTo>
                    <a:pt x="412089" y="512445"/>
                  </a:lnTo>
                  <a:lnTo>
                    <a:pt x="414502" y="514807"/>
                  </a:lnTo>
                  <a:close/>
                </a:path>
                <a:path w="987425" h="963295">
                  <a:moveTo>
                    <a:pt x="418147" y="664121"/>
                  </a:moveTo>
                  <a:lnTo>
                    <a:pt x="417664" y="664006"/>
                  </a:lnTo>
                  <a:lnTo>
                    <a:pt x="417169" y="663714"/>
                  </a:lnTo>
                  <a:lnTo>
                    <a:pt x="416153" y="663943"/>
                  </a:lnTo>
                  <a:lnTo>
                    <a:pt x="415645" y="664349"/>
                  </a:lnTo>
                  <a:lnTo>
                    <a:pt x="415112" y="664654"/>
                  </a:lnTo>
                  <a:lnTo>
                    <a:pt x="416064" y="664933"/>
                  </a:lnTo>
                  <a:lnTo>
                    <a:pt x="417029" y="665187"/>
                  </a:lnTo>
                  <a:lnTo>
                    <a:pt x="417982" y="665480"/>
                  </a:lnTo>
                  <a:lnTo>
                    <a:pt x="418033" y="665022"/>
                  </a:lnTo>
                  <a:lnTo>
                    <a:pt x="418096" y="664578"/>
                  </a:lnTo>
                  <a:lnTo>
                    <a:pt x="418147" y="664121"/>
                  </a:lnTo>
                  <a:close/>
                </a:path>
                <a:path w="987425" h="963295">
                  <a:moveTo>
                    <a:pt x="434873" y="863930"/>
                  </a:moveTo>
                  <a:lnTo>
                    <a:pt x="434403" y="863600"/>
                  </a:lnTo>
                  <a:lnTo>
                    <a:pt x="433946" y="863155"/>
                  </a:lnTo>
                  <a:lnTo>
                    <a:pt x="433120" y="864298"/>
                  </a:lnTo>
                  <a:lnTo>
                    <a:pt x="431546" y="866533"/>
                  </a:lnTo>
                  <a:lnTo>
                    <a:pt x="433006" y="867410"/>
                  </a:lnTo>
                  <a:lnTo>
                    <a:pt x="433628" y="866279"/>
                  </a:lnTo>
                  <a:lnTo>
                    <a:pt x="434263" y="865174"/>
                  </a:lnTo>
                  <a:lnTo>
                    <a:pt x="434873" y="863930"/>
                  </a:lnTo>
                  <a:close/>
                </a:path>
                <a:path w="987425" h="963295">
                  <a:moveTo>
                    <a:pt x="451967" y="832294"/>
                  </a:moveTo>
                  <a:lnTo>
                    <a:pt x="451929" y="829970"/>
                  </a:lnTo>
                  <a:lnTo>
                    <a:pt x="450786" y="828840"/>
                  </a:lnTo>
                  <a:lnTo>
                    <a:pt x="448500" y="829068"/>
                  </a:lnTo>
                  <a:lnTo>
                    <a:pt x="450811" y="831215"/>
                  </a:lnTo>
                  <a:lnTo>
                    <a:pt x="451967" y="832294"/>
                  </a:lnTo>
                  <a:close/>
                </a:path>
                <a:path w="987425" h="963295">
                  <a:moveTo>
                    <a:pt x="452691" y="475234"/>
                  </a:moveTo>
                  <a:lnTo>
                    <a:pt x="450367" y="473151"/>
                  </a:lnTo>
                  <a:lnTo>
                    <a:pt x="450164" y="477710"/>
                  </a:lnTo>
                  <a:lnTo>
                    <a:pt x="450545" y="477824"/>
                  </a:lnTo>
                  <a:lnTo>
                    <a:pt x="450938" y="477926"/>
                  </a:lnTo>
                  <a:lnTo>
                    <a:pt x="451332" y="478053"/>
                  </a:lnTo>
                  <a:lnTo>
                    <a:pt x="452526" y="476618"/>
                  </a:lnTo>
                  <a:lnTo>
                    <a:pt x="452691" y="475234"/>
                  </a:lnTo>
                  <a:close/>
                </a:path>
                <a:path w="987425" h="963295">
                  <a:moveTo>
                    <a:pt x="472744" y="508101"/>
                  </a:moveTo>
                  <a:lnTo>
                    <a:pt x="472592" y="506437"/>
                  </a:lnTo>
                  <a:lnTo>
                    <a:pt x="472274" y="503123"/>
                  </a:lnTo>
                  <a:lnTo>
                    <a:pt x="471779" y="504812"/>
                  </a:lnTo>
                  <a:lnTo>
                    <a:pt x="470319" y="506603"/>
                  </a:lnTo>
                  <a:lnTo>
                    <a:pt x="472744" y="508101"/>
                  </a:lnTo>
                  <a:close/>
                </a:path>
                <a:path w="987425" h="963295">
                  <a:moveTo>
                    <a:pt x="500913" y="311810"/>
                  </a:moveTo>
                  <a:lnTo>
                    <a:pt x="500735" y="311581"/>
                  </a:lnTo>
                  <a:lnTo>
                    <a:pt x="500303" y="310946"/>
                  </a:lnTo>
                  <a:lnTo>
                    <a:pt x="499516" y="310591"/>
                  </a:lnTo>
                  <a:lnTo>
                    <a:pt x="498411" y="309803"/>
                  </a:lnTo>
                  <a:lnTo>
                    <a:pt x="498119" y="310896"/>
                  </a:lnTo>
                  <a:lnTo>
                    <a:pt x="497649" y="311772"/>
                  </a:lnTo>
                  <a:lnTo>
                    <a:pt x="497865" y="312000"/>
                  </a:lnTo>
                  <a:lnTo>
                    <a:pt x="498386" y="312572"/>
                  </a:lnTo>
                  <a:lnTo>
                    <a:pt x="499198" y="312902"/>
                  </a:lnTo>
                  <a:lnTo>
                    <a:pt x="500100" y="313143"/>
                  </a:lnTo>
                  <a:lnTo>
                    <a:pt x="500913" y="311810"/>
                  </a:lnTo>
                  <a:close/>
                </a:path>
                <a:path w="987425" h="963295">
                  <a:moveTo>
                    <a:pt x="516521" y="710920"/>
                  </a:moveTo>
                  <a:lnTo>
                    <a:pt x="515658" y="710031"/>
                  </a:lnTo>
                  <a:lnTo>
                    <a:pt x="514807" y="709155"/>
                  </a:lnTo>
                  <a:lnTo>
                    <a:pt x="513943" y="708266"/>
                  </a:lnTo>
                  <a:lnTo>
                    <a:pt x="513613" y="708647"/>
                  </a:lnTo>
                  <a:lnTo>
                    <a:pt x="513283" y="709028"/>
                  </a:lnTo>
                  <a:lnTo>
                    <a:pt x="512953" y="709409"/>
                  </a:lnTo>
                  <a:lnTo>
                    <a:pt x="513892" y="710184"/>
                  </a:lnTo>
                  <a:lnTo>
                    <a:pt x="514845" y="710946"/>
                  </a:lnTo>
                  <a:lnTo>
                    <a:pt x="515785" y="711720"/>
                  </a:lnTo>
                  <a:lnTo>
                    <a:pt x="516026" y="711454"/>
                  </a:lnTo>
                  <a:lnTo>
                    <a:pt x="516280" y="711212"/>
                  </a:lnTo>
                  <a:lnTo>
                    <a:pt x="516521" y="710920"/>
                  </a:lnTo>
                  <a:close/>
                </a:path>
                <a:path w="987425" h="963295">
                  <a:moveTo>
                    <a:pt x="533730" y="563918"/>
                  </a:moveTo>
                  <a:lnTo>
                    <a:pt x="533158" y="562965"/>
                  </a:lnTo>
                  <a:lnTo>
                    <a:pt x="532015" y="563219"/>
                  </a:lnTo>
                  <a:lnTo>
                    <a:pt x="530999" y="563587"/>
                  </a:lnTo>
                  <a:lnTo>
                    <a:pt x="529031" y="564235"/>
                  </a:lnTo>
                  <a:lnTo>
                    <a:pt x="531622" y="565899"/>
                  </a:lnTo>
                  <a:lnTo>
                    <a:pt x="532841" y="565899"/>
                  </a:lnTo>
                  <a:lnTo>
                    <a:pt x="533730" y="563918"/>
                  </a:lnTo>
                  <a:close/>
                </a:path>
                <a:path w="987425" h="963295">
                  <a:moveTo>
                    <a:pt x="539483" y="858583"/>
                  </a:moveTo>
                  <a:lnTo>
                    <a:pt x="539356" y="857377"/>
                  </a:lnTo>
                  <a:lnTo>
                    <a:pt x="539216" y="856183"/>
                  </a:lnTo>
                  <a:lnTo>
                    <a:pt x="539089" y="855002"/>
                  </a:lnTo>
                  <a:lnTo>
                    <a:pt x="538594" y="855052"/>
                  </a:lnTo>
                  <a:lnTo>
                    <a:pt x="538086" y="855116"/>
                  </a:lnTo>
                  <a:lnTo>
                    <a:pt x="537591" y="855192"/>
                  </a:lnTo>
                  <a:lnTo>
                    <a:pt x="537718" y="856373"/>
                  </a:lnTo>
                  <a:lnTo>
                    <a:pt x="537984" y="858761"/>
                  </a:lnTo>
                  <a:lnTo>
                    <a:pt x="538988" y="858634"/>
                  </a:lnTo>
                  <a:lnTo>
                    <a:pt x="539483" y="858583"/>
                  </a:lnTo>
                  <a:close/>
                </a:path>
                <a:path w="987425" h="963295">
                  <a:moveTo>
                    <a:pt x="575043" y="962914"/>
                  </a:moveTo>
                  <a:lnTo>
                    <a:pt x="574878" y="959713"/>
                  </a:lnTo>
                  <a:lnTo>
                    <a:pt x="574827" y="958469"/>
                  </a:lnTo>
                  <a:lnTo>
                    <a:pt x="573963" y="958469"/>
                  </a:lnTo>
                  <a:lnTo>
                    <a:pt x="573544" y="958456"/>
                  </a:lnTo>
                  <a:lnTo>
                    <a:pt x="572363" y="961275"/>
                  </a:lnTo>
                  <a:lnTo>
                    <a:pt x="575043" y="962914"/>
                  </a:lnTo>
                  <a:close/>
                </a:path>
                <a:path w="987425" h="963295">
                  <a:moveTo>
                    <a:pt x="582879" y="616254"/>
                  </a:moveTo>
                  <a:lnTo>
                    <a:pt x="582739" y="615899"/>
                  </a:lnTo>
                  <a:lnTo>
                    <a:pt x="582549" y="615327"/>
                  </a:lnTo>
                  <a:lnTo>
                    <a:pt x="581799" y="614756"/>
                  </a:lnTo>
                  <a:lnTo>
                    <a:pt x="580847" y="614540"/>
                  </a:lnTo>
                  <a:lnTo>
                    <a:pt x="580288" y="615289"/>
                  </a:lnTo>
                  <a:lnTo>
                    <a:pt x="579386" y="616013"/>
                  </a:lnTo>
                  <a:lnTo>
                    <a:pt x="580529" y="616699"/>
                  </a:lnTo>
                  <a:lnTo>
                    <a:pt x="581152" y="617207"/>
                  </a:lnTo>
                  <a:lnTo>
                    <a:pt x="581875" y="617385"/>
                  </a:lnTo>
                  <a:lnTo>
                    <a:pt x="582053" y="617448"/>
                  </a:lnTo>
                  <a:lnTo>
                    <a:pt x="582879" y="616254"/>
                  </a:lnTo>
                  <a:close/>
                </a:path>
                <a:path w="987425" h="963295">
                  <a:moveTo>
                    <a:pt x="583653" y="774509"/>
                  </a:moveTo>
                  <a:lnTo>
                    <a:pt x="582053" y="774877"/>
                  </a:lnTo>
                  <a:lnTo>
                    <a:pt x="579513" y="775449"/>
                  </a:lnTo>
                  <a:lnTo>
                    <a:pt x="579589" y="775843"/>
                  </a:lnTo>
                  <a:lnTo>
                    <a:pt x="579678" y="776249"/>
                  </a:lnTo>
                  <a:lnTo>
                    <a:pt x="579742" y="776655"/>
                  </a:lnTo>
                  <a:lnTo>
                    <a:pt x="580910" y="776516"/>
                  </a:lnTo>
                  <a:lnTo>
                    <a:pt x="582104" y="776452"/>
                  </a:lnTo>
                  <a:lnTo>
                    <a:pt x="583438" y="776135"/>
                  </a:lnTo>
                  <a:lnTo>
                    <a:pt x="583476" y="775335"/>
                  </a:lnTo>
                  <a:lnTo>
                    <a:pt x="583653" y="774509"/>
                  </a:lnTo>
                  <a:close/>
                </a:path>
                <a:path w="987425" h="963295">
                  <a:moveTo>
                    <a:pt x="586384" y="508457"/>
                  </a:moveTo>
                  <a:lnTo>
                    <a:pt x="584835" y="505472"/>
                  </a:lnTo>
                  <a:lnTo>
                    <a:pt x="582053" y="506412"/>
                  </a:lnTo>
                  <a:lnTo>
                    <a:pt x="585152" y="507860"/>
                  </a:lnTo>
                  <a:lnTo>
                    <a:pt x="586384" y="508457"/>
                  </a:lnTo>
                  <a:close/>
                </a:path>
                <a:path w="987425" h="963295">
                  <a:moveTo>
                    <a:pt x="643039" y="430644"/>
                  </a:moveTo>
                  <a:lnTo>
                    <a:pt x="643001" y="428802"/>
                  </a:lnTo>
                  <a:lnTo>
                    <a:pt x="642124" y="427913"/>
                  </a:lnTo>
                  <a:lnTo>
                    <a:pt x="640156" y="428637"/>
                  </a:lnTo>
                  <a:lnTo>
                    <a:pt x="639533" y="430453"/>
                  </a:lnTo>
                  <a:lnTo>
                    <a:pt x="640194" y="431533"/>
                  </a:lnTo>
                  <a:lnTo>
                    <a:pt x="642327" y="431774"/>
                  </a:lnTo>
                  <a:lnTo>
                    <a:pt x="643039" y="430999"/>
                  </a:lnTo>
                  <a:lnTo>
                    <a:pt x="643039" y="430644"/>
                  </a:lnTo>
                  <a:close/>
                </a:path>
                <a:path w="987425" h="963295">
                  <a:moveTo>
                    <a:pt x="643902" y="788289"/>
                  </a:moveTo>
                  <a:lnTo>
                    <a:pt x="642886" y="786752"/>
                  </a:lnTo>
                  <a:lnTo>
                    <a:pt x="641248" y="784237"/>
                  </a:lnTo>
                  <a:lnTo>
                    <a:pt x="640930" y="787742"/>
                  </a:lnTo>
                  <a:lnTo>
                    <a:pt x="643902" y="788289"/>
                  </a:lnTo>
                  <a:close/>
                </a:path>
                <a:path w="987425" h="963295">
                  <a:moveTo>
                    <a:pt x="651789" y="462749"/>
                  </a:moveTo>
                  <a:lnTo>
                    <a:pt x="651459" y="461556"/>
                  </a:lnTo>
                  <a:lnTo>
                    <a:pt x="649579" y="459511"/>
                  </a:lnTo>
                  <a:lnTo>
                    <a:pt x="649249" y="460971"/>
                  </a:lnTo>
                  <a:lnTo>
                    <a:pt x="648970" y="461822"/>
                  </a:lnTo>
                  <a:lnTo>
                    <a:pt x="648931" y="463042"/>
                  </a:lnTo>
                  <a:lnTo>
                    <a:pt x="649439" y="463461"/>
                  </a:lnTo>
                  <a:lnTo>
                    <a:pt x="649897" y="464108"/>
                  </a:lnTo>
                  <a:lnTo>
                    <a:pt x="651789" y="462749"/>
                  </a:lnTo>
                  <a:close/>
                </a:path>
                <a:path w="987425" h="963295">
                  <a:moveTo>
                    <a:pt x="660222" y="341820"/>
                  </a:moveTo>
                  <a:lnTo>
                    <a:pt x="659688" y="341744"/>
                  </a:lnTo>
                  <a:lnTo>
                    <a:pt x="659066" y="341414"/>
                  </a:lnTo>
                  <a:lnTo>
                    <a:pt x="656780" y="342544"/>
                  </a:lnTo>
                  <a:lnTo>
                    <a:pt x="657428" y="343865"/>
                  </a:lnTo>
                  <a:lnTo>
                    <a:pt x="658672" y="346151"/>
                  </a:lnTo>
                  <a:lnTo>
                    <a:pt x="659803" y="343027"/>
                  </a:lnTo>
                  <a:lnTo>
                    <a:pt x="660222" y="341820"/>
                  </a:lnTo>
                  <a:close/>
                </a:path>
                <a:path w="987425" h="963295">
                  <a:moveTo>
                    <a:pt x="666877" y="166979"/>
                  </a:moveTo>
                  <a:lnTo>
                    <a:pt x="666305" y="166649"/>
                  </a:lnTo>
                  <a:lnTo>
                    <a:pt x="665772" y="166154"/>
                  </a:lnTo>
                  <a:lnTo>
                    <a:pt x="664908" y="166027"/>
                  </a:lnTo>
                  <a:lnTo>
                    <a:pt x="664540" y="166814"/>
                  </a:lnTo>
                  <a:lnTo>
                    <a:pt x="663892" y="167627"/>
                  </a:lnTo>
                  <a:lnTo>
                    <a:pt x="664819" y="167868"/>
                  </a:lnTo>
                  <a:lnTo>
                    <a:pt x="665441" y="168160"/>
                  </a:lnTo>
                  <a:lnTo>
                    <a:pt x="666343" y="168046"/>
                  </a:lnTo>
                  <a:lnTo>
                    <a:pt x="666584" y="167360"/>
                  </a:lnTo>
                  <a:lnTo>
                    <a:pt x="666877" y="166979"/>
                  </a:lnTo>
                  <a:close/>
                </a:path>
                <a:path w="987425" h="963295">
                  <a:moveTo>
                    <a:pt x="667029" y="93243"/>
                  </a:moveTo>
                  <a:lnTo>
                    <a:pt x="665695" y="91249"/>
                  </a:lnTo>
                  <a:lnTo>
                    <a:pt x="664997" y="90182"/>
                  </a:lnTo>
                  <a:lnTo>
                    <a:pt x="663727" y="88303"/>
                  </a:lnTo>
                  <a:lnTo>
                    <a:pt x="662914" y="91655"/>
                  </a:lnTo>
                  <a:lnTo>
                    <a:pt x="664108" y="92392"/>
                  </a:lnTo>
                  <a:lnTo>
                    <a:pt x="667029" y="93243"/>
                  </a:lnTo>
                  <a:close/>
                </a:path>
                <a:path w="987425" h="963295">
                  <a:moveTo>
                    <a:pt x="681621" y="515264"/>
                  </a:moveTo>
                  <a:lnTo>
                    <a:pt x="680847" y="514781"/>
                  </a:lnTo>
                  <a:lnTo>
                    <a:pt x="680072" y="515556"/>
                  </a:lnTo>
                  <a:lnTo>
                    <a:pt x="678751" y="517105"/>
                  </a:lnTo>
                  <a:lnTo>
                    <a:pt x="680402" y="518121"/>
                  </a:lnTo>
                  <a:lnTo>
                    <a:pt x="680808" y="517182"/>
                  </a:lnTo>
                  <a:lnTo>
                    <a:pt x="681240" y="516255"/>
                  </a:lnTo>
                  <a:lnTo>
                    <a:pt x="681609" y="515315"/>
                  </a:lnTo>
                  <a:close/>
                </a:path>
                <a:path w="987425" h="963295">
                  <a:moveTo>
                    <a:pt x="683590" y="12"/>
                  </a:moveTo>
                  <a:lnTo>
                    <a:pt x="683221" y="0"/>
                  </a:lnTo>
                  <a:lnTo>
                    <a:pt x="682485" y="0"/>
                  </a:lnTo>
                  <a:lnTo>
                    <a:pt x="682434" y="1333"/>
                  </a:lnTo>
                  <a:lnTo>
                    <a:pt x="682371" y="2679"/>
                  </a:lnTo>
                  <a:lnTo>
                    <a:pt x="682332" y="4025"/>
                  </a:lnTo>
                  <a:lnTo>
                    <a:pt x="682726" y="4025"/>
                  </a:lnTo>
                  <a:lnTo>
                    <a:pt x="683082" y="4051"/>
                  </a:lnTo>
                  <a:lnTo>
                    <a:pt x="683463" y="4051"/>
                  </a:lnTo>
                  <a:lnTo>
                    <a:pt x="683501" y="2679"/>
                  </a:lnTo>
                  <a:lnTo>
                    <a:pt x="683552" y="1358"/>
                  </a:lnTo>
                  <a:lnTo>
                    <a:pt x="683590" y="12"/>
                  </a:lnTo>
                  <a:close/>
                </a:path>
                <a:path w="987425" h="963295">
                  <a:moveTo>
                    <a:pt x="708812" y="262394"/>
                  </a:moveTo>
                  <a:lnTo>
                    <a:pt x="707847" y="261150"/>
                  </a:lnTo>
                  <a:lnTo>
                    <a:pt x="704989" y="262572"/>
                  </a:lnTo>
                  <a:lnTo>
                    <a:pt x="706208" y="263474"/>
                  </a:lnTo>
                  <a:lnTo>
                    <a:pt x="708621" y="265226"/>
                  </a:lnTo>
                  <a:lnTo>
                    <a:pt x="708812" y="262394"/>
                  </a:lnTo>
                  <a:close/>
                </a:path>
                <a:path w="987425" h="963295">
                  <a:moveTo>
                    <a:pt x="731672" y="811961"/>
                  </a:moveTo>
                  <a:lnTo>
                    <a:pt x="730402" y="809371"/>
                  </a:lnTo>
                  <a:lnTo>
                    <a:pt x="729310" y="810983"/>
                  </a:lnTo>
                  <a:lnTo>
                    <a:pt x="727341" y="812304"/>
                  </a:lnTo>
                  <a:lnTo>
                    <a:pt x="728091" y="815276"/>
                  </a:lnTo>
                  <a:lnTo>
                    <a:pt x="730250" y="813409"/>
                  </a:lnTo>
                  <a:lnTo>
                    <a:pt x="731672" y="811961"/>
                  </a:lnTo>
                  <a:close/>
                </a:path>
                <a:path w="987425" h="963295">
                  <a:moveTo>
                    <a:pt x="755065" y="711085"/>
                  </a:moveTo>
                  <a:lnTo>
                    <a:pt x="754710" y="710488"/>
                  </a:lnTo>
                  <a:lnTo>
                    <a:pt x="754532" y="709891"/>
                  </a:lnTo>
                  <a:lnTo>
                    <a:pt x="754126" y="709891"/>
                  </a:lnTo>
                  <a:lnTo>
                    <a:pt x="753745" y="709904"/>
                  </a:lnTo>
                  <a:lnTo>
                    <a:pt x="753351" y="709904"/>
                  </a:lnTo>
                  <a:lnTo>
                    <a:pt x="752944" y="713574"/>
                  </a:lnTo>
                  <a:lnTo>
                    <a:pt x="753478" y="713625"/>
                  </a:lnTo>
                  <a:lnTo>
                    <a:pt x="754519" y="713714"/>
                  </a:lnTo>
                  <a:lnTo>
                    <a:pt x="754710" y="713028"/>
                  </a:lnTo>
                  <a:lnTo>
                    <a:pt x="755040" y="712355"/>
                  </a:lnTo>
                  <a:lnTo>
                    <a:pt x="755053" y="711695"/>
                  </a:lnTo>
                  <a:lnTo>
                    <a:pt x="755065" y="711085"/>
                  </a:lnTo>
                  <a:close/>
                </a:path>
                <a:path w="987425" h="963295">
                  <a:moveTo>
                    <a:pt x="759269" y="349554"/>
                  </a:moveTo>
                  <a:lnTo>
                    <a:pt x="758736" y="348932"/>
                  </a:lnTo>
                  <a:lnTo>
                    <a:pt x="758482" y="348373"/>
                  </a:lnTo>
                  <a:lnTo>
                    <a:pt x="757910" y="348157"/>
                  </a:lnTo>
                  <a:lnTo>
                    <a:pt x="756767" y="347687"/>
                  </a:lnTo>
                  <a:lnTo>
                    <a:pt x="756742" y="348488"/>
                  </a:lnTo>
                  <a:lnTo>
                    <a:pt x="756602" y="349275"/>
                  </a:lnTo>
                  <a:lnTo>
                    <a:pt x="756945" y="350570"/>
                  </a:lnTo>
                  <a:lnTo>
                    <a:pt x="757516" y="351002"/>
                  </a:lnTo>
                  <a:lnTo>
                    <a:pt x="757923" y="351497"/>
                  </a:lnTo>
                  <a:lnTo>
                    <a:pt x="758355" y="351015"/>
                  </a:lnTo>
                  <a:lnTo>
                    <a:pt x="759053" y="350583"/>
                  </a:lnTo>
                  <a:lnTo>
                    <a:pt x="759167" y="350037"/>
                  </a:lnTo>
                  <a:lnTo>
                    <a:pt x="759269" y="349554"/>
                  </a:lnTo>
                  <a:close/>
                </a:path>
                <a:path w="987425" h="963295">
                  <a:moveTo>
                    <a:pt x="782167" y="246329"/>
                  </a:moveTo>
                  <a:lnTo>
                    <a:pt x="781596" y="246126"/>
                  </a:lnTo>
                  <a:lnTo>
                    <a:pt x="780999" y="245948"/>
                  </a:lnTo>
                  <a:lnTo>
                    <a:pt x="780415" y="245757"/>
                  </a:lnTo>
                  <a:lnTo>
                    <a:pt x="780161" y="246773"/>
                  </a:lnTo>
                  <a:lnTo>
                    <a:pt x="779856" y="247777"/>
                  </a:lnTo>
                  <a:lnTo>
                    <a:pt x="779678" y="248894"/>
                  </a:lnTo>
                  <a:lnTo>
                    <a:pt x="781011" y="249301"/>
                  </a:lnTo>
                  <a:lnTo>
                    <a:pt x="781481" y="248285"/>
                  </a:lnTo>
                  <a:lnTo>
                    <a:pt x="781812" y="247294"/>
                  </a:lnTo>
                  <a:lnTo>
                    <a:pt x="782167" y="246329"/>
                  </a:lnTo>
                  <a:close/>
                </a:path>
                <a:path w="987425" h="963295">
                  <a:moveTo>
                    <a:pt x="804875" y="471563"/>
                  </a:moveTo>
                  <a:lnTo>
                    <a:pt x="803897" y="469722"/>
                  </a:lnTo>
                  <a:lnTo>
                    <a:pt x="803719" y="469392"/>
                  </a:lnTo>
                  <a:lnTo>
                    <a:pt x="802767" y="469087"/>
                  </a:lnTo>
                  <a:lnTo>
                    <a:pt x="802538" y="469265"/>
                  </a:lnTo>
                  <a:lnTo>
                    <a:pt x="801204" y="470179"/>
                  </a:lnTo>
                  <a:lnTo>
                    <a:pt x="800582" y="471347"/>
                  </a:lnTo>
                  <a:lnTo>
                    <a:pt x="802309" y="472859"/>
                  </a:lnTo>
                  <a:lnTo>
                    <a:pt x="803529" y="472135"/>
                  </a:lnTo>
                  <a:lnTo>
                    <a:pt x="804875" y="471563"/>
                  </a:lnTo>
                  <a:close/>
                </a:path>
                <a:path w="987425" h="963295">
                  <a:moveTo>
                    <a:pt x="892517" y="117843"/>
                  </a:moveTo>
                  <a:lnTo>
                    <a:pt x="890244" y="115100"/>
                  </a:lnTo>
                  <a:lnTo>
                    <a:pt x="889901" y="117538"/>
                  </a:lnTo>
                  <a:lnTo>
                    <a:pt x="889508" y="120243"/>
                  </a:lnTo>
                  <a:lnTo>
                    <a:pt x="891552" y="119113"/>
                  </a:lnTo>
                  <a:lnTo>
                    <a:pt x="892517" y="117843"/>
                  </a:lnTo>
                  <a:close/>
                </a:path>
                <a:path w="987425" h="963295">
                  <a:moveTo>
                    <a:pt x="907453" y="770407"/>
                  </a:moveTo>
                  <a:lnTo>
                    <a:pt x="907021" y="770153"/>
                  </a:lnTo>
                  <a:lnTo>
                    <a:pt x="906589" y="769924"/>
                  </a:lnTo>
                  <a:lnTo>
                    <a:pt x="906157" y="769670"/>
                  </a:lnTo>
                  <a:lnTo>
                    <a:pt x="905090" y="772045"/>
                  </a:lnTo>
                  <a:lnTo>
                    <a:pt x="904570" y="773252"/>
                  </a:lnTo>
                  <a:lnTo>
                    <a:pt x="905687" y="773747"/>
                  </a:lnTo>
                  <a:lnTo>
                    <a:pt x="906272" y="772629"/>
                  </a:lnTo>
                  <a:lnTo>
                    <a:pt x="906856" y="771499"/>
                  </a:lnTo>
                  <a:lnTo>
                    <a:pt x="907453" y="770407"/>
                  </a:lnTo>
                  <a:close/>
                </a:path>
                <a:path w="987425" h="963295">
                  <a:moveTo>
                    <a:pt x="916228" y="601370"/>
                  </a:moveTo>
                  <a:lnTo>
                    <a:pt x="915352" y="600951"/>
                  </a:lnTo>
                  <a:lnTo>
                    <a:pt x="914514" y="600278"/>
                  </a:lnTo>
                  <a:lnTo>
                    <a:pt x="913625" y="600252"/>
                  </a:lnTo>
                  <a:lnTo>
                    <a:pt x="913091" y="600227"/>
                  </a:lnTo>
                  <a:lnTo>
                    <a:pt x="912507" y="601167"/>
                  </a:lnTo>
                  <a:lnTo>
                    <a:pt x="911377" y="602183"/>
                  </a:lnTo>
                  <a:lnTo>
                    <a:pt x="912977" y="602729"/>
                  </a:lnTo>
                  <a:lnTo>
                    <a:pt x="913904" y="603364"/>
                  </a:lnTo>
                  <a:lnTo>
                    <a:pt x="915314" y="603123"/>
                  </a:lnTo>
                  <a:lnTo>
                    <a:pt x="915733" y="602043"/>
                  </a:lnTo>
                  <a:lnTo>
                    <a:pt x="916228" y="601370"/>
                  </a:lnTo>
                  <a:close/>
                </a:path>
                <a:path w="987425" h="963295">
                  <a:moveTo>
                    <a:pt x="919975" y="164719"/>
                  </a:moveTo>
                  <a:lnTo>
                    <a:pt x="918946" y="164172"/>
                  </a:lnTo>
                  <a:lnTo>
                    <a:pt x="918438" y="164668"/>
                  </a:lnTo>
                  <a:lnTo>
                    <a:pt x="918057" y="165239"/>
                  </a:lnTo>
                  <a:lnTo>
                    <a:pt x="917841" y="166001"/>
                  </a:lnTo>
                  <a:lnTo>
                    <a:pt x="918565" y="166395"/>
                  </a:lnTo>
                  <a:lnTo>
                    <a:pt x="919238" y="166903"/>
                  </a:lnTo>
                  <a:lnTo>
                    <a:pt x="919568" y="166065"/>
                  </a:lnTo>
                  <a:lnTo>
                    <a:pt x="919924" y="165506"/>
                  </a:lnTo>
                  <a:lnTo>
                    <a:pt x="919975" y="164719"/>
                  </a:lnTo>
                  <a:close/>
                </a:path>
                <a:path w="987425" h="963295">
                  <a:moveTo>
                    <a:pt x="941743" y="678370"/>
                  </a:moveTo>
                  <a:lnTo>
                    <a:pt x="941603" y="675716"/>
                  </a:lnTo>
                  <a:lnTo>
                    <a:pt x="941565" y="675182"/>
                  </a:lnTo>
                  <a:lnTo>
                    <a:pt x="940257" y="675716"/>
                  </a:lnTo>
                  <a:lnTo>
                    <a:pt x="938326" y="675601"/>
                  </a:lnTo>
                  <a:lnTo>
                    <a:pt x="938237" y="677824"/>
                  </a:lnTo>
                  <a:lnTo>
                    <a:pt x="941743" y="678370"/>
                  </a:lnTo>
                  <a:close/>
                </a:path>
                <a:path w="987425" h="963295">
                  <a:moveTo>
                    <a:pt x="963434" y="438594"/>
                  </a:moveTo>
                  <a:lnTo>
                    <a:pt x="958900" y="439610"/>
                  </a:lnTo>
                  <a:lnTo>
                    <a:pt x="960945" y="441490"/>
                  </a:lnTo>
                  <a:lnTo>
                    <a:pt x="962240" y="441121"/>
                  </a:lnTo>
                  <a:lnTo>
                    <a:pt x="963434" y="438594"/>
                  </a:lnTo>
                  <a:close/>
                </a:path>
                <a:path w="987425" h="963295">
                  <a:moveTo>
                    <a:pt x="964971" y="461606"/>
                  </a:moveTo>
                  <a:lnTo>
                    <a:pt x="964768" y="458558"/>
                  </a:lnTo>
                  <a:lnTo>
                    <a:pt x="963358" y="459397"/>
                  </a:lnTo>
                  <a:lnTo>
                    <a:pt x="961478" y="460527"/>
                  </a:lnTo>
                  <a:lnTo>
                    <a:pt x="961745" y="460959"/>
                  </a:lnTo>
                  <a:lnTo>
                    <a:pt x="962012" y="461416"/>
                  </a:lnTo>
                  <a:lnTo>
                    <a:pt x="962279" y="461873"/>
                  </a:lnTo>
                  <a:lnTo>
                    <a:pt x="963955" y="462165"/>
                  </a:lnTo>
                  <a:lnTo>
                    <a:pt x="964971" y="461606"/>
                  </a:lnTo>
                  <a:close/>
                </a:path>
                <a:path w="987425" h="963295">
                  <a:moveTo>
                    <a:pt x="968667" y="397370"/>
                  </a:moveTo>
                  <a:lnTo>
                    <a:pt x="968578" y="397217"/>
                  </a:lnTo>
                  <a:lnTo>
                    <a:pt x="968133" y="396582"/>
                  </a:lnTo>
                  <a:lnTo>
                    <a:pt x="967435" y="396138"/>
                  </a:lnTo>
                  <a:lnTo>
                    <a:pt x="966660" y="395478"/>
                  </a:lnTo>
                  <a:lnTo>
                    <a:pt x="966241" y="396201"/>
                  </a:lnTo>
                  <a:lnTo>
                    <a:pt x="965682" y="396836"/>
                  </a:lnTo>
                  <a:lnTo>
                    <a:pt x="966292" y="397598"/>
                  </a:lnTo>
                  <a:lnTo>
                    <a:pt x="966952" y="398081"/>
                  </a:lnTo>
                  <a:lnTo>
                    <a:pt x="967562" y="398614"/>
                  </a:lnTo>
                  <a:lnTo>
                    <a:pt x="967917" y="398132"/>
                  </a:lnTo>
                  <a:lnTo>
                    <a:pt x="968667" y="397370"/>
                  </a:lnTo>
                  <a:close/>
                </a:path>
                <a:path w="987425" h="963295">
                  <a:moveTo>
                    <a:pt x="971080" y="578853"/>
                  </a:moveTo>
                  <a:lnTo>
                    <a:pt x="970546" y="577519"/>
                  </a:lnTo>
                  <a:lnTo>
                    <a:pt x="968324" y="577621"/>
                  </a:lnTo>
                  <a:lnTo>
                    <a:pt x="967917" y="577659"/>
                  </a:lnTo>
                  <a:lnTo>
                    <a:pt x="967143" y="578751"/>
                  </a:lnTo>
                  <a:lnTo>
                    <a:pt x="967587" y="581113"/>
                  </a:lnTo>
                  <a:lnTo>
                    <a:pt x="968933" y="581393"/>
                  </a:lnTo>
                  <a:lnTo>
                    <a:pt x="970737" y="580796"/>
                  </a:lnTo>
                  <a:lnTo>
                    <a:pt x="971080" y="578853"/>
                  </a:lnTo>
                  <a:close/>
                </a:path>
                <a:path w="987425" h="963295">
                  <a:moveTo>
                    <a:pt x="971651" y="607568"/>
                  </a:moveTo>
                  <a:lnTo>
                    <a:pt x="970788" y="607047"/>
                  </a:lnTo>
                  <a:lnTo>
                    <a:pt x="970330" y="606615"/>
                  </a:lnTo>
                  <a:lnTo>
                    <a:pt x="969810" y="607275"/>
                  </a:lnTo>
                  <a:lnTo>
                    <a:pt x="969111" y="607910"/>
                  </a:lnTo>
                  <a:lnTo>
                    <a:pt x="968768" y="609041"/>
                  </a:lnTo>
                  <a:lnTo>
                    <a:pt x="969543" y="609688"/>
                  </a:lnTo>
                  <a:lnTo>
                    <a:pt x="970267" y="610717"/>
                  </a:lnTo>
                  <a:lnTo>
                    <a:pt x="970940" y="609434"/>
                  </a:lnTo>
                  <a:lnTo>
                    <a:pt x="971524" y="608723"/>
                  </a:lnTo>
                  <a:lnTo>
                    <a:pt x="971651" y="607568"/>
                  </a:lnTo>
                  <a:close/>
                </a:path>
                <a:path w="987425" h="963295">
                  <a:moveTo>
                    <a:pt x="977099" y="622401"/>
                  </a:moveTo>
                  <a:lnTo>
                    <a:pt x="976401" y="620191"/>
                  </a:lnTo>
                  <a:lnTo>
                    <a:pt x="976045" y="619086"/>
                  </a:lnTo>
                  <a:lnTo>
                    <a:pt x="975004" y="619366"/>
                  </a:lnTo>
                  <a:lnTo>
                    <a:pt x="975258" y="620471"/>
                  </a:lnTo>
                  <a:lnTo>
                    <a:pt x="975499" y="621563"/>
                  </a:lnTo>
                  <a:lnTo>
                    <a:pt x="975753" y="622681"/>
                  </a:lnTo>
                  <a:lnTo>
                    <a:pt x="976185" y="622579"/>
                  </a:lnTo>
                  <a:lnTo>
                    <a:pt x="976655" y="622503"/>
                  </a:lnTo>
                  <a:lnTo>
                    <a:pt x="977099" y="622401"/>
                  </a:lnTo>
                  <a:close/>
                </a:path>
                <a:path w="987425" h="963295">
                  <a:moveTo>
                    <a:pt x="987056" y="567042"/>
                  </a:moveTo>
                  <a:lnTo>
                    <a:pt x="982472" y="564032"/>
                  </a:lnTo>
                  <a:lnTo>
                    <a:pt x="981633" y="565391"/>
                  </a:lnTo>
                  <a:lnTo>
                    <a:pt x="982853" y="566445"/>
                  </a:lnTo>
                  <a:lnTo>
                    <a:pt x="983564" y="568553"/>
                  </a:lnTo>
                  <a:lnTo>
                    <a:pt x="987056" y="5670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25">
              <a:extLst>
                <a:ext uri="{FF2B5EF4-FFF2-40B4-BE49-F238E27FC236}">
                  <a16:creationId xmlns:a16="http://schemas.microsoft.com/office/drawing/2014/main" id="{98F4ADEB-504E-F153-2AA3-CD3FABF9560F}"/>
                </a:ext>
              </a:extLst>
            </p:cNvPr>
            <p:cNvSpPr/>
            <p:nvPr/>
          </p:nvSpPr>
          <p:spPr>
            <a:xfrm>
              <a:off x="4473118" y="2092964"/>
              <a:ext cx="709820" cy="669123"/>
            </a:xfrm>
            <a:custGeom>
              <a:avLst/>
              <a:gdLst/>
              <a:ahLst/>
              <a:cxnLst/>
              <a:rect l="l" t="t" r="r" b="b"/>
              <a:pathLst>
                <a:path w="912495" h="978535">
                  <a:moveTo>
                    <a:pt x="2438" y="500837"/>
                  </a:moveTo>
                  <a:lnTo>
                    <a:pt x="2108" y="499846"/>
                  </a:lnTo>
                  <a:lnTo>
                    <a:pt x="1765" y="498856"/>
                  </a:lnTo>
                  <a:lnTo>
                    <a:pt x="1435" y="497852"/>
                  </a:lnTo>
                  <a:lnTo>
                    <a:pt x="952" y="497979"/>
                  </a:lnTo>
                  <a:lnTo>
                    <a:pt x="0" y="498284"/>
                  </a:lnTo>
                  <a:lnTo>
                    <a:pt x="520" y="499275"/>
                  </a:lnTo>
                  <a:lnTo>
                    <a:pt x="1549" y="501243"/>
                  </a:lnTo>
                  <a:lnTo>
                    <a:pt x="1841" y="501103"/>
                  </a:lnTo>
                  <a:lnTo>
                    <a:pt x="2133" y="500976"/>
                  </a:lnTo>
                  <a:lnTo>
                    <a:pt x="2438" y="500837"/>
                  </a:lnTo>
                  <a:close/>
                </a:path>
                <a:path w="912495" h="978535">
                  <a:moveTo>
                    <a:pt x="7886" y="599236"/>
                  </a:moveTo>
                  <a:lnTo>
                    <a:pt x="7416" y="598792"/>
                  </a:lnTo>
                  <a:lnTo>
                    <a:pt x="6997" y="598030"/>
                  </a:lnTo>
                  <a:lnTo>
                    <a:pt x="6464" y="597916"/>
                  </a:lnTo>
                  <a:lnTo>
                    <a:pt x="5816" y="597789"/>
                  </a:lnTo>
                  <a:lnTo>
                    <a:pt x="5041" y="598170"/>
                  </a:lnTo>
                  <a:lnTo>
                    <a:pt x="2997" y="598614"/>
                  </a:lnTo>
                  <a:lnTo>
                    <a:pt x="5219" y="599541"/>
                  </a:lnTo>
                  <a:lnTo>
                    <a:pt x="7188" y="600329"/>
                  </a:lnTo>
                  <a:lnTo>
                    <a:pt x="7429" y="599973"/>
                  </a:lnTo>
                  <a:lnTo>
                    <a:pt x="7886" y="599236"/>
                  </a:lnTo>
                  <a:close/>
                </a:path>
                <a:path w="912495" h="978535">
                  <a:moveTo>
                    <a:pt x="30797" y="514578"/>
                  </a:moveTo>
                  <a:lnTo>
                    <a:pt x="30276" y="514184"/>
                  </a:lnTo>
                  <a:lnTo>
                    <a:pt x="29870" y="513676"/>
                  </a:lnTo>
                  <a:lnTo>
                    <a:pt x="29489" y="513676"/>
                  </a:lnTo>
                  <a:lnTo>
                    <a:pt x="29184" y="513689"/>
                  </a:lnTo>
                  <a:lnTo>
                    <a:pt x="28549" y="514527"/>
                  </a:lnTo>
                  <a:lnTo>
                    <a:pt x="28613" y="514667"/>
                  </a:lnTo>
                  <a:lnTo>
                    <a:pt x="28892" y="515175"/>
                  </a:lnTo>
                  <a:lnTo>
                    <a:pt x="29438" y="515518"/>
                  </a:lnTo>
                  <a:lnTo>
                    <a:pt x="29870" y="515937"/>
                  </a:lnTo>
                  <a:lnTo>
                    <a:pt x="30149" y="515518"/>
                  </a:lnTo>
                  <a:lnTo>
                    <a:pt x="30441" y="515099"/>
                  </a:lnTo>
                  <a:lnTo>
                    <a:pt x="30797" y="514578"/>
                  </a:lnTo>
                  <a:close/>
                </a:path>
                <a:path w="912495" h="978535">
                  <a:moveTo>
                    <a:pt x="31102" y="606386"/>
                  </a:moveTo>
                  <a:lnTo>
                    <a:pt x="30962" y="606094"/>
                  </a:lnTo>
                  <a:lnTo>
                    <a:pt x="30822" y="605840"/>
                  </a:lnTo>
                  <a:lnTo>
                    <a:pt x="30695" y="605574"/>
                  </a:lnTo>
                  <a:lnTo>
                    <a:pt x="28917" y="606221"/>
                  </a:lnTo>
                  <a:lnTo>
                    <a:pt x="28054" y="606564"/>
                  </a:lnTo>
                  <a:lnTo>
                    <a:pt x="28232" y="606996"/>
                  </a:lnTo>
                  <a:lnTo>
                    <a:pt x="28435" y="607415"/>
                  </a:lnTo>
                  <a:lnTo>
                    <a:pt x="28613" y="607834"/>
                  </a:lnTo>
                  <a:lnTo>
                    <a:pt x="30276" y="606882"/>
                  </a:lnTo>
                  <a:lnTo>
                    <a:pt x="31102" y="606386"/>
                  </a:lnTo>
                  <a:close/>
                </a:path>
                <a:path w="912495" h="978535">
                  <a:moveTo>
                    <a:pt x="38036" y="375551"/>
                  </a:moveTo>
                  <a:lnTo>
                    <a:pt x="37350" y="374802"/>
                  </a:lnTo>
                  <a:lnTo>
                    <a:pt x="35953" y="373265"/>
                  </a:lnTo>
                  <a:lnTo>
                    <a:pt x="35598" y="373583"/>
                  </a:lnTo>
                  <a:lnTo>
                    <a:pt x="34886" y="374205"/>
                  </a:lnTo>
                  <a:lnTo>
                    <a:pt x="35509" y="374942"/>
                  </a:lnTo>
                  <a:lnTo>
                    <a:pt x="36118" y="375716"/>
                  </a:lnTo>
                  <a:lnTo>
                    <a:pt x="36842" y="376377"/>
                  </a:lnTo>
                  <a:lnTo>
                    <a:pt x="37630" y="375843"/>
                  </a:lnTo>
                  <a:lnTo>
                    <a:pt x="38036" y="375551"/>
                  </a:lnTo>
                  <a:close/>
                </a:path>
                <a:path w="912495" h="978535">
                  <a:moveTo>
                    <a:pt x="43802" y="375272"/>
                  </a:moveTo>
                  <a:lnTo>
                    <a:pt x="43141" y="374688"/>
                  </a:lnTo>
                  <a:lnTo>
                    <a:pt x="42456" y="375285"/>
                  </a:lnTo>
                  <a:lnTo>
                    <a:pt x="41833" y="375932"/>
                  </a:lnTo>
                  <a:lnTo>
                    <a:pt x="41198" y="376542"/>
                  </a:lnTo>
                  <a:lnTo>
                    <a:pt x="41529" y="376859"/>
                  </a:lnTo>
                  <a:lnTo>
                    <a:pt x="41884" y="377164"/>
                  </a:lnTo>
                  <a:lnTo>
                    <a:pt x="42240" y="377482"/>
                  </a:lnTo>
                  <a:lnTo>
                    <a:pt x="42760" y="376758"/>
                  </a:lnTo>
                  <a:lnTo>
                    <a:pt x="43294" y="376059"/>
                  </a:lnTo>
                  <a:lnTo>
                    <a:pt x="43802" y="375272"/>
                  </a:lnTo>
                  <a:close/>
                </a:path>
                <a:path w="912495" h="978535">
                  <a:moveTo>
                    <a:pt x="53721" y="639495"/>
                  </a:moveTo>
                  <a:lnTo>
                    <a:pt x="53492" y="638479"/>
                  </a:lnTo>
                  <a:lnTo>
                    <a:pt x="53251" y="637451"/>
                  </a:lnTo>
                  <a:lnTo>
                    <a:pt x="53035" y="636422"/>
                  </a:lnTo>
                  <a:lnTo>
                    <a:pt x="52514" y="636587"/>
                  </a:lnTo>
                  <a:lnTo>
                    <a:pt x="51981" y="636714"/>
                  </a:lnTo>
                  <a:lnTo>
                    <a:pt x="51473" y="636866"/>
                  </a:lnTo>
                  <a:lnTo>
                    <a:pt x="51854" y="637857"/>
                  </a:lnTo>
                  <a:lnTo>
                    <a:pt x="52247" y="638873"/>
                  </a:lnTo>
                  <a:lnTo>
                    <a:pt x="52628" y="639864"/>
                  </a:lnTo>
                  <a:lnTo>
                    <a:pt x="52997" y="639762"/>
                  </a:lnTo>
                  <a:lnTo>
                    <a:pt x="53352" y="639622"/>
                  </a:lnTo>
                  <a:lnTo>
                    <a:pt x="53721" y="639495"/>
                  </a:lnTo>
                  <a:close/>
                </a:path>
                <a:path w="912495" h="978535">
                  <a:moveTo>
                    <a:pt x="65582" y="678484"/>
                  </a:moveTo>
                  <a:lnTo>
                    <a:pt x="64795" y="677608"/>
                  </a:lnTo>
                  <a:lnTo>
                    <a:pt x="64020" y="676732"/>
                  </a:lnTo>
                  <a:lnTo>
                    <a:pt x="63246" y="675868"/>
                  </a:lnTo>
                  <a:lnTo>
                    <a:pt x="62966" y="676097"/>
                  </a:lnTo>
                  <a:lnTo>
                    <a:pt x="62687" y="676338"/>
                  </a:lnTo>
                  <a:lnTo>
                    <a:pt x="62395" y="676567"/>
                  </a:lnTo>
                  <a:lnTo>
                    <a:pt x="64592" y="679297"/>
                  </a:lnTo>
                  <a:lnTo>
                    <a:pt x="65252" y="678751"/>
                  </a:lnTo>
                  <a:lnTo>
                    <a:pt x="65582" y="678484"/>
                  </a:lnTo>
                  <a:close/>
                </a:path>
                <a:path w="912495" h="978535">
                  <a:moveTo>
                    <a:pt x="80886" y="519442"/>
                  </a:moveTo>
                  <a:lnTo>
                    <a:pt x="80784" y="518960"/>
                  </a:lnTo>
                  <a:lnTo>
                    <a:pt x="80733" y="518680"/>
                  </a:lnTo>
                  <a:lnTo>
                    <a:pt x="79971" y="518579"/>
                  </a:lnTo>
                  <a:lnTo>
                    <a:pt x="79540" y="518388"/>
                  </a:lnTo>
                  <a:lnTo>
                    <a:pt x="79375" y="518833"/>
                  </a:lnTo>
                  <a:lnTo>
                    <a:pt x="79019" y="519823"/>
                  </a:lnTo>
                  <a:lnTo>
                    <a:pt x="79552" y="520103"/>
                  </a:lnTo>
                  <a:lnTo>
                    <a:pt x="80416" y="520522"/>
                  </a:lnTo>
                  <a:lnTo>
                    <a:pt x="80568" y="519988"/>
                  </a:lnTo>
                  <a:lnTo>
                    <a:pt x="80886" y="519442"/>
                  </a:lnTo>
                  <a:close/>
                </a:path>
                <a:path w="912495" h="978535">
                  <a:moveTo>
                    <a:pt x="126593" y="492645"/>
                  </a:moveTo>
                  <a:lnTo>
                    <a:pt x="125666" y="492175"/>
                  </a:lnTo>
                  <a:lnTo>
                    <a:pt x="125209" y="491807"/>
                  </a:lnTo>
                  <a:lnTo>
                    <a:pt x="124815" y="492366"/>
                  </a:lnTo>
                  <a:lnTo>
                    <a:pt x="124409" y="492899"/>
                  </a:lnTo>
                  <a:lnTo>
                    <a:pt x="123545" y="494080"/>
                  </a:lnTo>
                  <a:lnTo>
                    <a:pt x="124396" y="494284"/>
                  </a:lnTo>
                  <a:lnTo>
                    <a:pt x="125056" y="494652"/>
                  </a:lnTo>
                  <a:lnTo>
                    <a:pt x="125361" y="494449"/>
                  </a:lnTo>
                  <a:lnTo>
                    <a:pt x="125907" y="494118"/>
                  </a:lnTo>
                  <a:lnTo>
                    <a:pt x="126390" y="493471"/>
                  </a:lnTo>
                  <a:lnTo>
                    <a:pt x="126517" y="492861"/>
                  </a:lnTo>
                  <a:lnTo>
                    <a:pt x="126593" y="492645"/>
                  </a:lnTo>
                  <a:close/>
                </a:path>
                <a:path w="912495" h="978535">
                  <a:moveTo>
                    <a:pt x="138912" y="521982"/>
                  </a:moveTo>
                  <a:lnTo>
                    <a:pt x="138391" y="521601"/>
                  </a:lnTo>
                  <a:lnTo>
                    <a:pt x="137947" y="520966"/>
                  </a:lnTo>
                  <a:lnTo>
                    <a:pt x="137528" y="521563"/>
                  </a:lnTo>
                  <a:lnTo>
                    <a:pt x="137007" y="521982"/>
                  </a:lnTo>
                  <a:lnTo>
                    <a:pt x="137033" y="522376"/>
                  </a:lnTo>
                  <a:lnTo>
                    <a:pt x="137071" y="522757"/>
                  </a:lnTo>
                  <a:lnTo>
                    <a:pt x="137655" y="523087"/>
                  </a:lnTo>
                  <a:lnTo>
                    <a:pt x="137998" y="523455"/>
                  </a:lnTo>
                  <a:lnTo>
                    <a:pt x="138315" y="523087"/>
                  </a:lnTo>
                  <a:lnTo>
                    <a:pt x="138912" y="522757"/>
                  </a:lnTo>
                  <a:lnTo>
                    <a:pt x="138899" y="522389"/>
                  </a:lnTo>
                  <a:lnTo>
                    <a:pt x="138912" y="521982"/>
                  </a:lnTo>
                  <a:close/>
                </a:path>
                <a:path w="912495" h="978535">
                  <a:moveTo>
                    <a:pt x="175006" y="429361"/>
                  </a:moveTo>
                  <a:lnTo>
                    <a:pt x="174104" y="428790"/>
                  </a:lnTo>
                  <a:lnTo>
                    <a:pt x="173812" y="428891"/>
                  </a:lnTo>
                  <a:lnTo>
                    <a:pt x="173278" y="429107"/>
                  </a:lnTo>
                  <a:lnTo>
                    <a:pt x="172897" y="429691"/>
                  </a:lnTo>
                  <a:lnTo>
                    <a:pt x="172085" y="430466"/>
                  </a:lnTo>
                  <a:lnTo>
                    <a:pt x="173151" y="430911"/>
                  </a:lnTo>
                  <a:lnTo>
                    <a:pt x="173736" y="431152"/>
                  </a:lnTo>
                  <a:lnTo>
                    <a:pt x="174332" y="431393"/>
                  </a:lnTo>
                  <a:lnTo>
                    <a:pt x="174586" y="430796"/>
                  </a:lnTo>
                  <a:lnTo>
                    <a:pt x="174955" y="430199"/>
                  </a:lnTo>
                  <a:lnTo>
                    <a:pt x="175006" y="429361"/>
                  </a:lnTo>
                  <a:close/>
                </a:path>
                <a:path w="912495" h="978535">
                  <a:moveTo>
                    <a:pt x="201917" y="906894"/>
                  </a:moveTo>
                  <a:lnTo>
                    <a:pt x="201256" y="906475"/>
                  </a:lnTo>
                  <a:lnTo>
                    <a:pt x="200698" y="907135"/>
                  </a:lnTo>
                  <a:lnTo>
                    <a:pt x="200164" y="907796"/>
                  </a:lnTo>
                  <a:lnTo>
                    <a:pt x="199631" y="908481"/>
                  </a:lnTo>
                  <a:lnTo>
                    <a:pt x="200025" y="908723"/>
                  </a:lnTo>
                  <a:lnTo>
                    <a:pt x="200406" y="908964"/>
                  </a:lnTo>
                  <a:lnTo>
                    <a:pt x="200787" y="909218"/>
                  </a:lnTo>
                  <a:lnTo>
                    <a:pt x="201168" y="908443"/>
                  </a:lnTo>
                  <a:lnTo>
                    <a:pt x="201917" y="906894"/>
                  </a:lnTo>
                  <a:close/>
                </a:path>
                <a:path w="912495" h="978535">
                  <a:moveTo>
                    <a:pt x="202387" y="861517"/>
                  </a:moveTo>
                  <a:lnTo>
                    <a:pt x="202285" y="861364"/>
                  </a:lnTo>
                  <a:lnTo>
                    <a:pt x="201917" y="860907"/>
                  </a:lnTo>
                  <a:lnTo>
                    <a:pt x="201307" y="860590"/>
                  </a:lnTo>
                  <a:lnTo>
                    <a:pt x="200609" y="860132"/>
                  </a:lnTo>
                  <a:lnTo>
                    <a:pt x="200215" y="860945"/>
                  </a:lnTo>
                  <a:lnTo>
                    <a:pt x="199771" y="861860"/>
                  </a:lnTo>
                  <a:lnTo>
                    <a:pt x="200367" y="862126"/>
                  </a:lnTo>
                  <a:lnTo>
                    <a:pt x="200939" y="862533"/>
                  </a:lnTo>
                  <a:lnTo>
                    <a:pt x="201523" y="862545"/>
                  </a:lnTo>
                  <a:lnTo>
                    <a:pt x="201790" y="862545"/>
                  </a:lnTo>
                  <a:lnTo>
                    <a:pt x="202387" y="861517"/>
                  </a:lnTo>
                  <a:close/>
                </a:path>
                <a:path w="912495" h="978535">
                  <a:moveTo>
                    <a:pt x="211315" y="925029"/>
                  </a:moveTo>
                  <a:lnTo>
                    <a:pt x="210807" y="924623"/>
                  </a:lnTo>
                  <a:lnTo>
                    <a:pt x="210337" y="924128"/>
                  </a:lnTo>
                  <a:lnTo>
                    <a:pt x="209765" y="923937"/>
                  </a:lnTo>
                  <a:lnTo>
                    <a:pt x="209537" y="923874"/>
                  </a:lnTo>
                  <a:lnTo>
                    <a:pt x="209092" y="924496"/>
                  </a:lnTo>
                  <a:lnTo>
                    <a:pt x="208407" y="925106"/>
                  </a:lnTo>
                  <a:lnTo>
                    <a:pt x="209257" y="925563"/>
                  </a:lnTo>
                  <a:lnTo>
                    <a:pt x="209804" y="926007"/>
                  </a:lnTo>
                  <a:lnTo>
                    <a:pt x="210642" y="926122"/>
                  </a:lnTo>
                  <a:lnTo>
                    <a:pt x="211010" y="925398"/>
                  </a:lnTo>
                  <a:lnTo>
                    <a:pt x="211315" y="925029"/>
                  </a:lnTo>
                  <a:close/>
                </a:path>
                <a:path w="912495" h="978535">
                  <a:moveTo>
                    <a:pt x="212699" y="261823"/>
                  </a:moveTo>
                  <a:lnTo>
                    <a:pt x="212636" y="261277"/>
                  </a:lnTo>
                  <a:lnTo>
                    <a:pt x="212686" y="260756"/>
                  </a:lnTo>
                  <a:lnTo>
                    <a:pt x="212483" y="260324"/>
                  </a:lnTo>
                  <a:lnTo>
                    <a:pt x="212407" y="260134"/>
                  </a:lnTo>
                  <a:lnTo>
                    <a:pt x="211848" y="260159"/>
                  </a:lnTo>
                  <a:lnTo>
                    <a:pt x="211518" y="260070"/>
                  </a:lnTo>
                  <a:lnTo>
                    <a:pt x="211505" y="260591"/>
                  </a:lnTo>
                  <a:lnTo>
                    <a:pt x="211429" y="261099"/>
                  </a:lnTo>
                  <a:lnTo>
                    <a:pt x="211518" y="261581"/>
                  </a:lnTo>
                  <a:lnTo>
                    <a:pt x="211543" y="261708"/>
                  </a:lnTo>
                  <a:lnTo>
                    <a:pt x="212153" y="261721"/>
                  </a:lnTo>
                  <a:lnTo>
                    <a:pt x="212699" y="261823"/>
                  </a:lnTo>
                  <a:close/>
                </a:path>
                <a:path w="912495" h="978535">
                  <a:moveTo>
                    <a:pt x="244398" y="198602"/>
                  </a:moveTo>
                  <a:lnTo>
                    <a:pt x="243763" y="197993"/>
                  </a:lnTo>
                  <a:lnTo>
                    <a:pt x="242468" y="196773"/>
                  </a:lnTo>
                  <a:lnTo>
                    <a:pt x="242227" y="196989"/>
                  </a:lnTo>
                  <a:lnTo>
                    <a:pt x="241985" y="197231"/>
                  </a:lnTo>
                  <a:lnTo>
                    <a:pt x="241744" y="197421"/>
                  </a:lnTo>
                  <a:lnTo>
                    <a:pt x="242277" y="198120"/>
                  </a:lnTo>
                  <a:lnTo>
                    <a:pt x="242824" y="198805"/>
                  </a:lnTo>
                  <a:lnTo>
                    <a:pt x="243344" y="199466"/>
                  </a:lnTo>
                  <a:lnTo>
                    <a:pt x="243700" y="199186"/>
                  </a:lnTo>
                  <a:lnTo>
                    <a:pt x="244055" y="198894"/>
                  </a:lnTo>
                  <a:lnTo>
                    <a:pt x="244398" y="198602"/>
                  </a:lnTo>
                  <a:close/>
                </a:path>
                <a:path w="912495" h="978535">
                  <a:moveTo>
                    <a:pt x="247789" y="964272"/>
                  </a:moveTo>
                  <a:lnTo>
                    <a:pt x="246697" y="963714"/>
                  </a:lnTo>
                  <a:lnTo>
                    <a:pt x="246202" y="964260"/>
                  </a:lnTo>
                  <a:lnTo>
                    <a:pt x="245897" y="964869"/>
                  </a:lnTo>
                  <a:lnTo>
                    <a:pt x="245427" y="965657"/>
                  </a:lnTo>
                  <a:lnTo>
                    <a:pt x="246151" y="965898"/>
                  </a:lnTo>
                  <a:lnTo>
                    <a:pt x="246862" y="966279"/>
                  </a:lnTo>
                  <a:lnTo>
                    <a:pt x="246976" y="966152"/>
                  </a:lnTo>
                  <a:lnTo>
                    <a:pt x="247383" y="965695"/>
                  </a:lnTo>
                  <a:lnTo>
                    <a:pt x="247688" y="965073"/>
                  </a:lnTo>
                  <a:lnTo>
                    <a:pt x="247764" y="964463"/>
                  </a:lnTo>
                  <a:lnTo>
                    <a:pt x="247789" y="964272"/>
                  </a:lnTo>
                  <a:close/>
                </a:path>
                <a:path w="912495" h="978535">
                  <a:moveTo>
                    <a:pt x="278460" y="952220"/>
                  </a:moveTo>
                  <a:lnTo>
                    <a:pt x="277926" y="952042"/>
                  </a:lnTo>
                  <a:lnTo>
                    <a:pt x="277672" y="951941"/>
                  </a:lnTo>
                  <a:lnTo>
                    <a:pt x="277355" y="952334"/>
                  </a:lnTo>
                  <a:lnTo>
                    <a:pt x="276910" y="952639"/>
                  </a:lnTo>
                  <a:lnTo>
                    <a:pt x="276796" y="953071"/>
                  </a:lnTo>
                  <a:lnTo>
                    <a:pt x="276618" y="953655"/>
                  </a:lnTo>
                  <a:lnTo>
                    <a:pt x="276656" y="954303"/>
                  </a:lnTo>
                  <a:lnTo>
                    <a:pt x="276593" y="954913"/>
                  </a:lnTo>
                  <a:lnTo>
                    <a:pt x="276974" y="954963"/>
                  </a:lnTo>
                  <a:lnTo>
                    <a:pt x="277723" y="955116"/>
                  </a:lnTo>
                  <a:lnTo>
                    <a:pt x="277977" y="954151"/>
                  </a:lnTo>
                  <a:lnTo>
                    <a:pt x="278460" y="952220"/>
                  </a:lnTo>
                  <a:close/>
                </a:path>
                <a:path w="912495" h="978535">
                  <a:moveTo>
                    <a:pt x="282702" y="231724"/>
                  </a:moveTo>
                  <a:lnTo>
                    <a:pt x="282346" y="230644"/>
                  </a:lnTo>
                  <a:lnTo>
                    <a:pt x="282003" y="229552"/>
                  </a:lnTo>
                  <a:lnTo>
                    <a:pt x="281647" y="228460"/>
                  </a:lnTo>
                  <a:lnTo>
                    <a:pt x="281139" y="228561"/>
                  </a:lnTo>
                  <a:lnTo>
                    <a:pt x="280123" y="228790"/>
                  </a:lnTo>
                  <a:lnTo>
                    <a:pt x="280555" y="229920"/>
                  </a:lnTo>
                  <a:lnTo>
                    <a:pt x="281457" y="232168"/>
                  </a:lnTo>
                  <a:lnTo>
                    <a:pt x="281863" y="232016"/>
                  </a:lnTo>
                  <a:lnTo>
                    <a:pt x="282295" y="231876"/>
                  </a:lnTo>
                  <a:lnTo>
                    <a:pt x="282702" y="231724"/>
                  </a:lnTo>
                  <a:close/>
                </a:path>
                <a:path w="912495" h="978535">
                  <a:moveTo>
                    <a:pt x="292582" y="402145"/>
                  </a:moveTo>
                  <a:lnTo>
                    <a:pt x="292379" y="401281"/>
                  </a:lnTo>
                  <a:lnTo>
                    <a:pt x="291985" y="399491"/>
                  </a:lnTo>
                  <a:lnTo>
                    <a:pt x="291731" y="399503"/>
                  </a:lnTo>
                  <a:lnTo>
                    <a:pt x="291490" y="399529"/>
                  </a:lnTo>
                  <a:lnTo>
                    <a:pt x="291249" y="399542"/>
                  </a:lnTo>
                  <a:lnTo>
                    <a:pt x="291223" y="400481"/>
                  </a:lnTo>
                  <a:lnTo>
                    <a:pt x="291185" y="401408"/>
                  </a:lnTo>
                  <a:lnTo>
                    <a:pt x="291160" y="402336"/>
                  </a:lnTo>
                  <a:lnTo>
                    <a:pt x="291617" y="402259"/>
                  </a:lnTo>
                  <a:lnTo>
                    <a:pt x="292112" y="402221"/>
                  </a:lnTo>
                  <a:lnTo>
                    <a:pt x="292582" y="402145"/>
                  </a:lnTo>
                  <a:close/>
                </a:path>
                <a:path w="912495" h="978535">
                  <a:moveTo>
                    <a:pt x="301713" y="932307"/>
                  </a:moveTo>
                  <a:lnTo>
                    <a:pt x="301510" y="932078"/>
                  </a:lnTo>
                  <a:lnTo>
                    <a:pt x="301307" y="931837"/>
                  </a:lnTo>
                  <a:lnTo>
                    <a:pt x="301129" y="931608"/>
                  </a:lnTo>
                  <a:lnTo>
                    <a:pt x="300329" y="932180"/>
                  </a:lnTo>
                  <a:lnTo>
                    <a:pt x="298729" y="933361"/>
                  </a:lnTo>
                  <a:lnTo>
                    <a:pt x="299021" y="933716"/>
                  </a:lnTo>
                  <a:lnTo>
                    <a:pt x="299300" y="934059"/>
                  </a:lnTo>
                  <a:lnTo>
                    <a:pt x="299580" y="934389"/>
                  </a:lnTo>
                  <a:lnTo>
                    <a:pt x="300291" y="933716"/>
                  </a:lnTo>
                  <a:lnTo>
                    <a:pt x="301002" y="933005"/>
                  </a:lnTo>
                  <a:lnTo>
                    <a:pt x="301713" y="932307"/>
                  </a:lnTo>
                  <a:close/>
                </a:path>
                <a:path w="912495" h="978535">
                  <a:moveTo>
                    <a:pt x="313029" y="257848"/>
                  </a:moveTo>
                  <a:lnTo>
                    <a:pt x="312089" y="257340"/>
                  </a:lnTo>
                  <a:lnTo>
                    <a:pt x="311150" y="256857"/>
                  </a:lnTo>
                  <a:lnTo>
                    <a:pt x="310197" y="256349"/>
                  </a:lnTo>
                  <a:lnTo>
                    <a:pt x="310032" y="256755"/>
                  </a:lnTo>
                  <a:lnTo>
                    <a:pt x="309841" y="257136"/>
                  </a:lnTo>
                  <a:lnTo>
                    <a:pt x="309676" y="257530"/>
                  </a:lnTo>
                  <a:lnTo>
                    <a:pt x="310667" y="257949"/>
                  </a:lnTo>
                  <a:lnTo>
                    <a:pt x="311658" y="258368"/>
                  </a:lnTo>
                  <a:lnTo>
                    <a:pt x="312623" y="258800"/>
                  </a:lnTo>
                  <a:lnTo>
                    <a:pt x="312762" y="258483"/>
                  </a:lnTo>
                  <a:lnTo>
                    <a:pt x="313029" y="257848"/>
                  </a:lnTo>
                  <a:close/>
                </a:path>
                <a:path w="912495" h="978535">
                  <a:moveTo>
                    <a:pt x="330530" y="597954"/>
                  </a:moveTo>
                  <a:lnTo>
                    <a:pt x="329819" y="597420"/>
                  </a:lnTo>
                  <a:lnTo>
                    <a:pt x="329133" y="596874"/>
                  </a:lnTo>
                  <a:lnTo>
                    <a:pt x="328422" y="596328"/>
                  </a:lnTo>
                  <a:lnTo>
                    <a:pt x="328218" y="596582"/>
                  </a:lnTo>
                  <a:lnTo>
                    <a:pt x="327761" y="597103"/>
                  </a:lnTo>
                  <a:lnTo>
                    <a:pt x="328333" y="597687"/>
                  </a:lnTo>
                  <a:lnTo>
                    <a:pt x="328879" y="598284"/>
                  </a:lnTo>
                  <a:lnTo>
                    <a:pt x="329438" y="598855"/>
                  </a:lnTo>
                  <a:lnTo>
                    <a:pt x="330530" y="597954"/>
                  </a:lnTo>
                  <a:close/>
                </a:path>
                <a:path w="912495" h="978535">
                  <a:moveTo>
                    <a:pt x="350621" y="177431"/>
                  </a:moveTo>
                  <a:lnTo>
                    <a:pt x="347916" y="178549"/>
                  </a:lnTo>
                  <a:lnTo>
                    <a:pt x="346862" y="179260"/>
                  </a:lnTo>
                  <a:lnTo>
                    <a:pt x="348145" y="181838"/>
                  </a:lnTo>
                  <a:lnTo>
                    <a:pt x="348970" y="180365"/>
                  </a:lnTo>
                  <a:lnTo>
                    <a:pt x="350621" y="177431"/>
                  </a:lnTo>
                  <a:close/>
                </a:path>
                <a:path w="912495" h="978535">
                  <a:moveTo>
                    <a:pt x="365328" y="837526"/>
                  </a:moveTo>
                  <a:lnTo>
                    <a:pt x="364350" y="837298"/>
                  </a:lnTo>
                  <a:lnTo>
                    <a:pt x="363893" y="837209"/>
                  </a:lnTo>
                  <a:lnTo>
                    <a:pt x="363829" y="838504"/>
                  </a:lnTo>
                  <a:lnTo>
                    <a:pt x="363791" y="839774"/>
                  </a:lnTo>
                  <a:lnTo>
                    <a:pt x="363728" y="841082"/>
                  </a:lnTo>
                  <a:lnTo>
                    <a:pt x="364083" y="841095"/>
                  </a:lnTo>
                  <a:lnTo>
                    <a:pt x="364794" y="841133"/>
                  </a:lnTo>
                  <a:lnTo>
                    <a:pt x="364972" y="839939"/>
                  </a:lnTo>
                  <a:lnTo>
                    <a:pt x="365137" y="838746"/>
                  </a:lnTo>
                  <a:lnTo>
                    <a:pt x="365328" y="837526"/>
                  </a:lnTo>
                  <a:close/>
                </a:path>
                <a:path w="912495" h="978535">
                  <a:moveTo>
                    <a:pt x="390296" y="674979"/>
                  </a:moveTo>
                  <a:lnTo>
                    <a:pt x="390080" y="674331"/>
                  </a:lnTo>
                  <a:lnTo>
                    <a:pt x="389991" y="673684"/>
                  </a:lnTo>
                  <a:lnTo>
                    <a:pt x="389699" y="673696"/>
                  </a:lnTo>
                  <a:lnTo>
                    <a:pt x="389382" y="673696"/>
                  </a:lnTo>
                  <a:lnTo>
                    <a:pt x="389089" y="673709"/>
                  </a:lnTo>
                  <a:lnTo>
                    <a:pt x="389026" y="674979"/>
                  </a:lnTo>
                  <a:lnTo>
                    <a:pt x="388937" y="676211"/>
                  </a:lnTo>
                  <a:lnTo>
                    <a:pt x="388886" y="677468"/>
                  </a:lnTo>
                  <a:lnTo>
                    <a:pt x="389140" y="677506"/>
                  </a:lnTo>
                  <a:lnTo>
                    <a:pt x="389394" y="677545"/>
                  </a:lnTo>
                  <a:lnTo>
                    <a:pt x="389661" y="677595"/>
                  </a:lnTo>
                  <a:lnTo>
                    <a:pt x="389864" y="676922"/>
                  </a:lnTo>
                  <a:lnTo>
                    <a:pt x="390194" y="676287"/>
                  </a:lnTo>
                  <a:lnTo>
                    <a:pt x="390296" y="674979"/>
                  </a:lnTo>
                  <a:close/>
                </a:path>
                <a:path w="912495" h="978535">
                  <a:moveTo>
                    <a:pt x="392531" y="201066"/>
                  </a:moveTo>
                  <a:lnTo>
                    <a:pt x="390575" y="197777"/>
                  </a:lnTo>
                  <a:lnTo>
                    <a:pt x="390283" y="197891"/>
                  </a:lnTo>
                  <a:lnTo>
                    <a:pt x="389978" y="198005"/>
                  </a:lnTo>
                  <a:lnTo>
                    <a:pt x="389674" y="198094"/>
                  </a:lnTo>
                  <a:lnTo>
                    <a:pt x="390334" y="199263"/>
                  </a:lnTo>
                  <a:lnTo>
                    <a:pt x="391655" y="201599"/>
                  </a:lnTo>
                  <a:lnTo>
                    <a:pt x="391947" y="201409"/>
                  </a:lnTo>
                  <a:lnTo>
                    <a:pt x="392252" y="201244"/>
                  </a:lnTo>
                  <a:lnTo>
                    <a:pt x="392531" y="201066"/>
                  </a:lnTo>
                  <a:close/>
                </a:path>
                <a:path w="912495" h="978535">
                  <a:moveTo>
                    <a:pt x="419557" y="445008"/>
                  </a:moveTo>
                  <a:lnTo>
                    <a:pt x="419176" y="444525"/>
                  </a:lnTo>
                  <a:lnTo>
                    <a:pt x="418896" y="443750"/>
                  </a:lnTo>
                  <a:lnTo>
                    <a:pt x="418401" y="443572"/>
                  </a:lnTo>
                  <a:lnTo>
                    <a:pt x="417982" y="443420"/>
                  </a:lnTo>
                  <a:lnTo>
                    <a:pt x="417334" y="443953"/>
                  </a:lnTo>
                  <a:lnTo>
                    <a:pt x="416280" y="444398"/>
                  </a:lnTo>
                  <a:lnTo>
                    <a:pt x="417118" y="445223"/>
                  </a:lnTo>
                  <a:lnTo>
                    <a:pt x="417537" y="445973"/>
                  </a:lnTo>
                  <a:lnTo>
                    <a:pt x="418503" y="446062"/>
                  </a:lnTo>
                  <a:lnTo>
                    <a:pt x="419036" y="445376"/>
                  </a:lnTo>
                  <a:lnTo>
                    <a:pt x="419557" y="445008"/>
                  </a:lnTo>
                  <a:close/>
                </a:path>
                <a:path w="912495" h="978535">
                  <a:moveTo>
                    <a:pt x="429869" y="1041"/>
                  </a:moveTo>
                  <a:lnTo>
                    <a:pt x="429755" y="914"/>
                  </a:lnTo>
                  <a:lnTo>
                    <a:pt x="429323" y="495"/>
                  </a:lnTo>
                  <a:lnTo>
                    <a:pt x="428637" y="0"/>
                  </a:lnTo>
                  <a:lnTo>
                    <a:pt x="427469" y="76"/>
                  </a:lnTo>
                  <a:lnTo>
                    <a:pt x="426859" y="673"/>
                  </a:lnTo>
                  <a:lnTo>
                    <a:pt x="426275" y="1028"/>
                  </a:lnTo>
                  <a:lnTo>
                    <a:pt x="426974" y="1752"/>
                  </a:lnTo>
                  <a:lnTo>
                    <a:pt x="427316" y="2120"/>
                  </a:lnTo>
                  <a:lnTo>
                    <a:pt x="427913" y="2171"/>
                  </a:lnTo>
                  <a:lnTo>
                    <a:pt x="428599" y="2400"/>
                  </a:lnTo>
                  <a:lnTo>
                    <a:pt x="429107" y="2209"/>
                  </a:lnTo>
                  <a:lnTo>
                    <a:pt x="429463" y="2082"/>
                  </a:lnTo>
                  <a:lnTo>
                    <a:pt x="429869" y="1041"/>
                  </a:lnTo>
                  <a:close/>
                </a:path>
                <a:path w="912495" h="978535">
                  <a:moveTo>
                    <a:pt x="433768" y="102577"/>
                  </a:moveTo>
                  <a:lnTo>
                    <a:pt x="432828" y="102158"/>
                  </a:lnTo>
                  <a:lnTo>
                    <a:pt x="430949" y="101346"/>
                  </a:lnTo>
                  <a:lnTo>
                    <a:pt x="430631" y="101765"/>
                  </a:lnTo>
                  <a:lnTo>
                    <a:pt x="430491" y="101993"/>
                  </a:lnTo>
                  <a:lnTo>
                    <a:pt x="430834" y="102463"/>
                  </a:lnTo>
                  <a:lnTo>
                    <a:pt x="431114" y="103200"/>
                  </a:lnTo>
                  <a:lnTo>
                    <a:pt x="431596" y="103365"/>
                  </a:lnTo>
                  <a:lnTo>
                    <a:pt x="432181" y="103593"/>
                  </a:lnTo>
                  <a:lnTo>
                    <a:pt x="432955" y="103390"/>
                  </a:lnTo>
                  <a:lnTo>
                    <a:pt x="433641" y="103365"/>
                  </a:lnTo>
                  <a:lnTo>
                    <a:pt x="433768" y="102577"/>
                  </a:lnTo>
                  <a:close/>
                </a:path>
                <a:path w="912495" h="978535">
                  <a:moveTo>
                    <a:pt x="444347" y="546011"/>
                  </a:moveTo>
                  <a:lnTo>
                    <a:pt x="443992" y="545706"/>
                  </a:lnTo>
                  <a:lnTo>
                    <a:pt x="443026" y="544842"/>
                  </a:lnTo>
                  <a:lnTo>
                    <a:pt x="442772" y="545579"/>
                  </a:lnTo>
                  <a:lnTo>
                    <a:pt x="442518" y="546023"/>
                  </a:lnTo>
                  <a:lnTo>
                    <a:pt x="442518" y="546481"/>
                  </a:lnTo>
                  <a:lnTo>
                    <a:pt x="442493" y="546658"/>
                  </a:lnTo>
                  <a:lnTo>
                    <a:pt x="443153" y="547052"/>
                  </a:lnTo>
                  <a:lnTo>
                    <a:pt x="443331" y="546989"/>
                  </a:lnTo>
                  <a:lnTo>
                    <a:pt x="443750" y="546785"/>
                  </a:lnTo>
                  <a:lnTo>
                    <a:pt x="444017" y="546354"/>
                  </a:lnTo>
                  <a:lnTo>
                    <a:pt x="444347" y="546011"/>
                  </a:lnTo>
                  <a:close/>
                </a:path>
                <a:path w="912495" h="978535">
                  <a:moveTo>
                    <a:pt x="459232" y="741045"/>
                  </a:moveTo>
                  <a:lnTo>
                    <a:pt x="459092" y="740384"/>
                  </a:lnTo>
                  <a:lnTo>
                    <a:pt x="458419" y="739940"/>
                  </a:lnTo>
                  <a:lnTo>
                    <a:pt x="458063" y="739978"/>
                  </a:lnTo>
                  <a:lnTo>
                    <a:pt x="457606" y="740054"/>
                  </a:lnTo>
                  <a:lnTo>
                    <a:pt x="457238" y="740562"/>
                  </a:lnTo>
                  <a:lnTo>
                    <a:pt x="456463" y="741121"/>
                  </a:lnTo>
                  <a:lnTo>
                    <a:pt x="457771" y="741654"/>
                  </a:lnTo>
                  <a:lnTo>
                    <a:pt x="458343" y="742086"/>
                  </a:lnTo>
                  <a:lnTo>
                    <a:pt x="458597" y="741946"/>
                  </a:lnTo>
                  <a:lnTo>
                    <a:pt x="458927" y="741768"/>
                  </a:lnTo>
                  <a:lnTo>
                    <a:pt x="459232" y="741045"/>
                  </a:lnTo>
                  <a:close/>
                </a:path>
                <a:path w="912495" h="978535">
                  <a:moveTo>
                    <a:pt x="467042" y="798068"/>
                  </a:moveTo>
                  <a:lnTo>
                    <a:pt x="466953" y="797128"/>
                  </a:lnTo>
                  <a:lnTo>
                    <a:pt x="466788" y="796302"/>
                  </a:lnTo>
                  <a:lnTo>
                    <a:pt x="466623" y="795451"/>
                  </a:lnTo>
                  <a:lnTo>
                    <a:pt x="466255" y="795502"/>
                  </a:lnTo>
                  <a:lnTo>
                    <a:pt x="465848" y="795566"/>
                  </a:lnTo>
                  <a:lnTo>
                    <a:pt x="465455" y="795629"/>
                  </a:lnTo>
                  <a:lnTo>
                    <a:pt x="465670" y="796518"/>
                  </a:lnTo>
                  <a:lnTo>
                    <a:pt x="465861" y="797420"/>
                  </a:lnTo>
                  <a:lnTo>
                    <a:pt x="466064" y="798309"/>
                  </a:lnTo>
                  <a:lnTo>
                    <a:pt x="466394" y="798195"/>
                  </a:lnTo>
                  <a:lnTo>
                    <a:pt x="467042" y="798068"/>
                  </a:lnTo>
                  <a:close/>
                </a:path>
                <a:path w="912495" h="978535">
                  <a:moveTo>
                    <a:pt x="474230" y="102374"/>
                  </a:moveTo>
                  <a:lnTo>
                    <a:pt x="474002" y="102120"/>
                  </a:lnTo>
                  <a:lnTo>
                    <a:pt x="473570" y="101600"/>
                  </a:lnTo>
                  <a:lnTo>
                    <a:pt x="472198" y="102781"/>
                  </a:lnTo>
                  <a:lnTo>
                    <a:pt x="471487" y="103352"/>
                  </a:lnTo>
                  <a:lnTo>
                    <a:pt x="471728" y="103606"/>
                  </a:lnTo>
                  <a:lnTo>
                    <a:pt x="472173" y="104127"/>
                  </a:lnTo>
                  <a:lnTo>
                    <a:pt x="472884" y="103568"/>
                  </a:lnTo>
                  <a:lnTo>
                    <a:pt x="473544" y="102971"/>
                  </a:lnTo>
                  <a:lnTo>
                    <a:pt x="474230" y="102374"/>
                  </a:lnTo>
                  <a:close/>
                </a:path>
                <a:path w="912495" h="978535">
                  <a:moveTo>
                    <a:pt x="481228" y="498068"/>
                  </a:moveTo>
                  <a:lnTo>
                    <a:pt x="480695" y="497840"/>
                  </a:lnTo>
                  <a:lnTo>
                    <a:pt x="480072" y="497357"/>
                  </a:lnTo>
                  <a:lnTo>
                    <a:pt x="479145" y="497674"/>
                  </a:lnTo>
                  <a:lnTo>
                    <a:pt x="478777" y="498373"/>
                  </a:lnTo>
                  <a:lnTo>
                    <a:pt x="478040" y="499224"/>
                  </a:lnTo>
                  <a:lnTo>
                    <a:pt x="479145" y="499503"/>
                  </a:lnTo>
                  <a:lnTo>
                    <a:pt x="479894" y="499973"/>
                  </a:lnTo>
                  <a:lnTo>
                    <a:pt x="480314" y="499745"/>
                  </a:lnTo>
                  <a:lnTo>
                    <a:pt x="480783" y="499478"/>
                  </a:lnTo>
                  <a:lnTo>
                    <a:pt x="480936" y="498652"/>
                  </a:lnTo>
                  <a:lnTo>
                    <a:pt x="481228" y="498068"/>
                  </a:lnTo>
                  <a:close/>
                </a:path>
                <a:path w="912495" h="978535">
                  <a:moveTo>
                    <a:pt x="486054" y="817626"/>
                  </a:moveTo>
                  <a:lnTo>
                    <a:pt x="484695" y="817130"/>
                  </a:lnTo>
                  <a:lnTo>
                    <a:pt x="484454" y="817994"/>
                  </a:lnTo>
                  <a:lnTo>
                    <a:pt x="484187" y="818883"/>
                  </a:lnTo>
                  <a:lnTo>
                    <a:pt x="484009" y="819785"/>
                  </a:lnTo>
                  <a:lnTo>
                    <a:pt x="484784" y="820140"/>
                  </a:lnTo>
                  <a:lnTo>
                    <a:pt x="485267" y="819302"/>
                  </a:lnTo>
                  <a:lnTo>
                    <a:pt x="486054" y="817626"/>
                  </a:lnTo>
                  <a:close/>
                </a:path>
                <a:path w="912495" h="978535">
                  <a:moveTo>
                    <a:pt x="488861" y="173532"/>
                  </a:moveTo>
                  <a:lnTo>
                    <a:pt x="488137" y="173393"/>
                  </a:lnTo>
                  <a:lnTo>
                    <a:pt x="487794" y="173342"/>
                  </a:lnTo>
                  <a:lnTo>
                    <a:pt x="487121" y="176301"/>
                  </a:lnTo>
                  <a:lnTo>
                    <a:pt x="486778" y="177800"/>
                  </a:lnTo>
                  <a:lnTo>
                    <a:pt x="487273" y="177901"/>
                  </a:lnTo>
                  <a:lnTo>
                    <a:pt x="488276" y="178130"/>
                  </a:lnTo>
                  <a:lnTo>
                    <a:pt x="488467" y="176593"/>
                  </a:lnTo>
                  <a:lnTo>
                    <a:pt x="488861" y="173532"/>
                  </a:lnTo>
                  <a:close/>
                </a:path>
                <a:path w="912495" h="978535">
                  <a:moveTo>
                    <a:pt x="490220" y="594144"/>
                  </a:moveTo>
                  <a:lnTo>
                    <a:pt x="490181" y="593636"/>
                  </a:lnTo>
                  <a:lnTo>
                    <a:pt x="490169" y="593153"/>
                  </a:lnTo>
                  <a:lnTo>
                    <a:pt x="490143" y="592670"/>
                  </a:lnTo>
                  <a:lnTo>
                    <a:pt x="489204" y="592670"/>
                  </a:lnTo>
                  <a:lnTo>
                    <a:pt x="488264" y="592645"/>
                  </a:lnTo>
                  <a:lnTo>
                    <a:pt x="487349" y="592747"/>
                  </a:lnTo>
                  <a:lnTo>
                    <a:pt x="487324" y="593686"/>
                  </a:lnTo>
                  <a:lnTo>
                    <a:pt x="487324" y="594194"/>
                  </a:lnTo>
                  <a:lnTo>
                    <a:pt x="488289" y="594182"/>
                  </a:lnTo>
                  <a:lnTo>
                    <a:pt x="489254" y="594156"/>
                  </a:lnTo>
                  <a:lnTo>
                    <a:pt x="490220" y="594144"/>
                  </a:lnTo>
                  <a:close/>
                </a:path>
                <a:path w="912495" h="978535">
                  <a:moveTo>
                    <a:pt x="497319" y="944486"/>
                  </a:moveTo>
                  <a:lnTo>
                    <a:pt x="497128" y="943622"/>
                  </a:lnTo>
                  <a:lnTo>
                    <a:pt x="496735" y="941882"/>
                  </a:lnTo>
                  <a:lnTo>
                    <a:pt x="495909" y="942124"/>
                  </a:lnTo>
                  <a:lnTo>
                    <a:pt x="495465" y="942251"/>
                  </a:lnTo>
                  <a:lnTo>
                    <a:pt x="495769" y="943102"/>
                  </a:lnTo>
                  <a:lnTo>
                    <a:pt x="496404" y="944816"/>
                  </a:lnTo>
                  <a:lnTo>
                    <a:pt x="496709" y="944689"/>
                  </a:lnTo>
                  <a:lnTo>
                    <a:pt x="497014" y="944600"/>
                  </a:lnTo>
                  <a:lnTo>
                    <a:pt x="497319" y="944486"/>
                  </a:lnTo>
                  <a:close/>
                </a:path>
                <a:path w="912495" h="978535">
                  <a:moveTo>
                    <a:pt x="509130" y="976185"/>
                  </a:moveTo>
                  <a:lnTo>
                    <a:pt x="508723" y="975906"/>
                  </a:lnTo>
                  <a:lnTo>
                    <a:pt x="508203" y="975296"/>
                  </a:lnTo>
                  <a:lnTo>
                    <a:pt x="507326" y="975601"/>
                  </a:lnTo>
                  <a:lnTo>
                    <a:pt x="506882" y="976185"/>
                  </a:lnTo>
                  <a:lnTo>
                    <a:pt x="506196" y="976744"/>
                  </a:lnTo>
                  <a:lnTo>
                    <a:pt x="506818" y="977328"/>
                  </a:lnTo>
                  <a:lnTo>
                    <a:pt x="507174" y="977646"/>
                  </a:lnTo>
                  <a:lnTo>
                    <a:pt x="507542" y="977976"/>
                  </a:lnTo>
                  <a:lnTo>
                    <a:pt x="508076" y="977392"/>
                  </a:lnTo>
                  <a:lnTo>
                    <a:pt x="509130" y="976185"/>
                  </a:lnTo>
                  <a:close/>
                </a:path>
                <a:path w="912495" h="978535">
                  <a:moveTo>
                    <a:pt x="523290" y="716368"/>
                  </a:moveTo>
                  <a:lnTo>
                    <a:pt x="522719" y="715289"/>
                  </a:lnTo>
                  <a:lnTo>
                    <a:pt x="522160" y="714171"/>
                  </a:lnTo>
                  <a:lnTo>
                    <a:pt x="521576" y="713079"/>
                  </a:lnTo>
                  <a:lnTo>
                    <a:pt x="521195" y="713270"/>
                  </a:lnTo>
                  <a:lnTo>
                    <a:pt x="520788" y="713435"/>
                  </a:lnTo>
                  <a:lnTo>
                    <a:pt x="520395" y="713625"/>
                  </a:lnTo>
                  <a:lnTo>
                    <a:pt x="520788" y="714743"/>
                  </a:lnTo>
                  <a:lnTo>
                    <a:pt x="521195" y="715848"/>
                  </a:lnTo>
                  <a:lnTo>
                    <a:pt x="521563" y="716953"/>
                  </a:lnTo>
                  <a:lnTo>
                    <a:pt x="522147" y="716775"/>
                  </a:lnTo>
                  <a:lnTo>
                    <a:pt x="523290" y="716368"/>
                  </a:lnTo>
                  <a:close/>
                </a:path>
                <a:path w="912495" h="978535">
                  <a:moveTo>
                    <a:pt x="545477" y="36817"/>
                  </a:moveTo>
                  <a:lnTo>
                    <a:pt x="542137" y="34251"/>
                  </a:lnTo>
                  <a:lnTo>
                    <a:pt x="541832" y="37020"/>
                  </a:lnTo>
                  <a:lnTo>
                    <a:pt x="542747" y="37744"/>
                  </a:lnTo>
                  <a:lnTo>
                    <a:pt x="545477" y="36817"/>
                  </a:lnTo>
                  <a:close/>
                </a:path>
                <a:path w="912495" h="978535">
                  <a:moveTo>
                    <a:pt x="547636" y="166446"/>
                  </a:moveTo>
                  <a:lnTo>
                    <a:pt x="547065" y="166090"/>
                  </a:lnTo>
                  <a:lnTo>
                    <a:pt x="546493" y="165442"/>
                  </a:lnTo>
                  <a:lnTo>
                    <a:pt x="545960" y="165468"/>
                  </a:lnTo>
                  <a:lnTo>
                    <a:pt x="545477" y="165493"/>
                  </a:lnTo>
                  <a:lnTo>
                    <a:pt x="545071" y="166281"/>
                  </a:lnTo>
                  <a:lnTo>
                    <a:pt x="544118" y="167259"/>
                  </a:lnTo>
                  <a:lnTo>
                    <a:pt x="545465" y="167500"/>
                  </a:lnTo>
                  <a:lnTo>
                    <a:pt x="546138" y="167779"/>
                  </a:lnTo>
                  <a:lnTo>
                    <a:pt x="546735" y="167652"/>
                  </a:lnTo>
                  <a:lnTo>
                    <a:pt x="547090" y="167576"/>
                  </a:lnTo>
                  <a:lnTo>
                    <a:pt x="547319" y="166865"/>
                  </a:lnTo>
                  <a:lnTo>
                    <a:pt x="547636" y="166446"/>
                  </a:lnTo>
                  <a:close/>
                </a:path>
                <a:path w="912495" h="978535">
                  <a:moveTo>
                    <a:pt x="552818" y="895604"/>
                  </a:moveTo>
                  <a:lnTo>
                    <a:pt x="552716" y="894359"/>
                  </a:lnTo>
                  <a:lnTo>
                    <a:pt x="552640" y="893381"/>
                  </a:lnTo>
                  <a:lnTo>
                    <a:pt x="552564" y="892416"/>
                  </a:lnTo>
                  <a:lnTo>
                    <a:pt x="550989" y="893559"/>
                  </a:lnTo>
                  <a:lnTo>
                    <a:pt x="549744" y="894689"/>
                  </a:lnTo>
                  <a:lnTo>
                    <a:pt x="552818" y="895604"/>
                  </a:lnTo>
                  <a:close/>
                </a:path>
                <a:path w="912495" h="978535">
                  <a:moveTo>
                    <a:pt x="557771" y="552932"/>
                  </a:moveTo>
                  <a:lnTo>
                    <a:pt x="557568" y="552030"/>
                  </a:lnTo>
                  <a:lnTo>
                    <a:pt x="557161" y="550214"/>
                  </a:lnTo>
                  <a:lnTo>
                    <a:pt x="556260" y="550506"/>
                  </a:lnTo>
                  <a:lnTo>
                    <a:pt x="555815" y="550672"/>
                  </a:lnTo>
                  <a:lnTo>
                    <a:pt x="556094" y="551484"/>
                  </a:lnTo>
                  <a:lnTo>
                    <a:pt x="556374" y="552348"/>
                  </a:lnTo>
                  <a:lnTo>
                    <a:pt x="556679" y="553173"/>
                  </a:lnTo>
                  <a:lnTo>
                    <a:pt x="557403" y="552996"/>
                  </a:lnTo>
                  <a:lnTo>
                    <a:pt x="557771" y="552932"/>
                  </a:lnTo>
                  <a:close/>
                </a:path>
                <a:path w="912495" h="978535">
                  <a:moveTo>
                    <a:pt x="568109" y="857770"/>
                  </a:moveTo>
                  <a:lnTo>
                    <a:pt x="567296" y="857084"/>
                  </a:lnTo>
                  <a:lnTo>
                    <a:pt x="566915" y="856767"/>
                  </a:lnTo>
                  <a:lnTo>
                    <a:pt x="566559" y="856462"/>
                  </a:lnTo>
                  <a:lnTo>
                    <a:pt x="566254" y="856818"/>
                  </a:lnTo>
                  <a:lnTo>
                    <a:pt x="565658" y="857326"/>
                  </a:lnTo>
                  <a:lnTo>
                    <a:pt x="565734" y="857491"/>
                  </a:lnTo>
                  <a:lnTo>
                    <a:pt x="566013" y="857986"/>
                  </a:lnTo>
                  <a:lnTo>
                    <a:pt x="566470" y="858494"/>
                  </a:lnTo>
                  <a:lnTo>
                    <a:pt x="566966" y="858697"/>
                  </a:lnTo>
                  <a:lnTo>
                    <a:pt x="567182" y="858799"/>
                  </a:lnTo>
                  <a:lnTo>
                    <a:pt x="567702" y="858126"/>
                  </a:lnTo>
                  <a:lnTo>
                    <a:pt x="568109" y="857770"/>
                  </a:lnTo>
                  <a:close/>
                </a:path>
                <a:path w="912495" h="978535">
                  <a:moveTo>
                    <a:pt x="573176" y="43611"/>
                  </a:moveTo>
                  <a:lnTo>
                    <a:pt x="573138" y="43167"/>
                  </a:lnTo>
                  <a:lnTo>
                    <a:pt x="573125" y="42837"/>
                  </a:lnTo>
                  <a:lnTo>
                    <a:pt x="572477" y="42519"/>
                  </a:lnTo>
                  <a:lnTo>
                    <a:pt x="572109" y="42202"/>
                  </a:lnTo>
                  <a:lnTo>
                    <a:pt x="571741" y="42735"/>
                  </a:lnTo>
                  <a:lnTo>
                    <a:pt x="571334" y="43256"/>
                  </a:lnTo>
                  <a:lnTo>
                    <a:pt x="570763" y="44056"/>
                  </a:lnTo>
                  <a:lnTo>
                    <a:pt x="571576" y="44297"/>
                  </a:lnTo>
                  <a:lnTo>
                    <a:pt x="572198" y="44691"/>
                  </a:lnTo>
                  <a:lnTo>
                    <a:pt x="572439" y="44513"/>
                  </a:lnTo>
                  <a:lnTo>
                    <a:pt x="572808" y="44259"/>
                  </a:lnTo>
                  <a:lnTo>
                    <a:pt x="573176" y="43611"/>
                  </a:lnTo>
                  <a:close/>
                </a:path>
                <a:path w="912495" h="978535">
                  <a:moveTo>
                    <a:pt x="578205" y="468591"/>
                  </a:moveTo>
                  <a:lnTo>
                    <a:pt x="577951" y="467868"/>
                  </a:lnTo>
                  <a:lnTo>
                    <a:pt x="577735" y="467118"/>
                  </a:lnTo>
                  <a:lnTo>
                    <a:pt x="577443" y="466432"/>
                  </a:lnTo>
                  <a:lnTo>
                    <a:pt x="576834" y="466483"/>
                  </a:lnTo>
                  <a:lnTo>
                    <a:pt x="576503" y="466521"/>
                  </a:lnTo>
                  <a:lnTo>
                    <a:pt x="576618" y="467334"/>
                  </a:lnTo>
                  <a:lnTo>
                    <a:pt x="576745" y="468147"/>
                  </a:lnTo>
                  <a:lnTo>
                    <a:pt x="576859" y="468960"/>
                  </a:lnTo>
                  <a:lnTo>
                    <a:pt x="577303" y="468845"/>
                  </a:lnTo>
                  <a:lnTo>
                    <a:pt x="578205" y="468591"/>
                  </a:lnTo>
                  <a:close/>
                </a:path>
                <a:path w="912495" h="978535">
                  <a:moveTo>
                    <a:pt x="580809" y="242468"/>
                  </a:moveTo>
                  <a:lnTo>
                    <a:pt x="580072" y="241503"/>
                  </a:lnTo>
                  <a:lnTo>
                    <a:pt x="578612" y="239598"/>
                  </a:lnTo>
                  <a:lnTo>
                    <a:pt x="578040" y="240017"/>
                  </a:lnTo>
                  <a:lnTo>
                    <a:pt x="577748" y="240258"/>
                  </a:lnTo>
                  <a:lnTo>
                    <a:pt x="578446" y="241211"/>
                  </a:lnTo>
                  <a:lnTo>
                    <a:pt x="579831" y="243166"/>
                  </a:lnTo>
                  <a:lnTo>
                    <a:pt x="580491" y="242709"/>
                  </a:lnTo>
                  <a:lnTo>
                    <a:pt x="580809" y="242468"/>
                  </a:lnTo>
                  <a:close/>
                </a:path>
                <a:path w="912495" h="978535">
                  <a:moveTo>
                    <a:pt x="598906" y="575779"/>
                  </a:moveTo>
                  <a:lnTo>
                    <a:pt x="597065" y="573786"/>
                  </a:lnTo>
                  <a:lnTo>
                    <a:pt x="596620" y="574573"/>
                  </a:lnTo>
                  <a:lnTo>
                    <a:pt x="596125" y="575183"/>
                  </a:lnTo>
                  <a:lnTo>
                    <a:pt x="596214" y="575335"/>
                  </a:lnTo>
                  <a:lnTo>
                    <a:pt x="596607" y="575868"/>
                  </a:lnTo>
                  <a:lnTo>
                    <a:pt x="597154" y="576326"/>
                  </a:lnTo>
                  <a:lnTo>
                    <a:pt x="597750" y="576529"/>
                  </a:lnTo>
                  <a:lnTo>
                    <a:pt x="598017" y="576643"/>
                  </a:lnTo>
                  <a:lnTo>
                    <a:pt x="598525" y="576059"/>
                  </a:lnTo>
                  <a:lnTo>
                    <a:pt x="598906" y="575779"/>
                  </a:lnTo>
                  <a:close/>
                </a:path>
                <a:path w="912495" h="978535">
                  <a:moveTo>
                    <a:pt x="628078" y="801535"/>
                  </a:moveTo>
                  <a:lnTo>
                    <a:pt x="627164" y="801230"/>
                  </a:lnTo>
                  <a:lnTo>
                    <a:pt x="626249" y="800950"/>
                  </a:lnTo>
                  <a:lnTo>
                    <a:pt x="625335" y="800658"/>
                  </a:lnTo>
                  <a:lnTo>
                    <a:pt x="625221" y="801077"/>
                  </a:lnTo>
                  <a:lnTo>
                    <a:pt x="625132" y="801522"/>
                  </a:lnTo>
                  <a:lnTo>
                    <a:pt x="625017" y="801941"/>
                  </a:lnTo>
                  <a:lnTo>
                    <a:pt x="625983" y="802081"/>
                  </a:lnTo>
                  <a:lnTo>
                    <a:pt x="626935" y="802246"/>
                  </a:lnTo>
                  <a:lnTo>
                    <a:pt x="627900" y="802398"/>
                  </a:lnTo>
                  <a:lnTo>
                    <a:pt x="627951" y="802093"/>
                  </a:lnTo>
                  <a:lnTo>
                    <a:pt x="628078" y="801535"/>
                  </a:lnTo>
                  <a:close/>
                </a:path>
                <a:path w="912495" h="978535">
                  <a:moveTo>
                    <a:pt x="635596" y="675284"/>
                  </a:moveTo>
                  <a:lnTo>
                    <a:pt x="633564" y="676351"/>
                  </a:lnTo>
                  <a:lnTo>
                    <a:pt x="634174" y="678853"/>
                  </a:lnTo>
                  <a:lnTo>
                    <a:pt x="634733" y="677494"/>
                  </a:lnTo>
                  <a:lnTo>
                    <a:pt x="635596" y="675284"/>
                  </a:lnTo>
                  <a:close/>
                </a:path>
                <a:path w="912495" h="978535">
                  <a:moveTo>
                    <a:pt x="644245" y="487235"/>
                  </a:moveTo>
                  <a:lnTo>
                    <a:pt x="643229" y="486587"/>
                  </a:lnTo>
                  <a:lnTo>
                    <a:pt x="642632" y="487070"/>
                  </a:lnTo>
                  <a:lnTo>
                    <a:pt x="642340" y="487629"/>
                  </a:lnTo>
                  <a:lnTo>
                    <a:pt x="641807" y="488353"/>
                  </a:lnTo>
                  <a:lnTo>
                    <a:pt x="642543" y="488708"/>
                  </a:lnTo>
                  <a:lnTo>
                    <a:pt x="643229" y="489127"/>
                  </a:lnTo>
                  <a:lnTo>
                    <a:pt x="643763" y="488594"/>
                  </a:lnTo>
                  <a:lnTo>
                    <a:pt x="644105" y="488010"/>
                  </a:lnTo>
                  <a:lnTo>
                    <a:pt x="644207" y="487413"/>
                  </a:lnTo>
                  <a:lnTo>
                    <a:pt x="644245" y="487235"/>
                  </a:lnTo>
                  <a:close/>
                </a:path>
                <a:path w="912495" h="978535">
                  <a:moveTo>
                    <a:pt x="657517" y="365252"/>
                  </a:moveTo>
                  <a:lnTo>
                    <a:pt x="657098" y="364375"/>
                  </a:lnTo>
                  <a:lnTo>
                    <a:pt x="656691" y="363499"/>
                  </a:lnTo>
                  <a:lnTo>
                    <a:pt x="656272" y="362648"/>
                  </a:lnTo>
                  <a:lnTo>
                    <a:pt x="655942" y="362800"/>
                  </a:lnTo>
                  <a:lnTo>
                    <a:pt x="655624" y="362966"/>
                  </a:lnTo>
                  <a:lnTo>
                    <a:pt x="655320" y="363131"/>
                  </a:lnTo>
                  <a:lnTo>
                    <a:pt x="655777" y="363969"/>
                  </a:lnTo>
                  <a:lnTo>
                    <a:pt x="656678" y="365671"/>
                  </a:lnTo>
                  <a:lnTo>
                    <a:pt x="656958" y="365518"/>
                  </a:lnTo>
                  <a:lnTo>
                    <a:pt x="657237" y="365379"/>
                  </a:lnTo>
                  <a:lnTo>
                    <a:pt x="657517" y="365252"/>
                  </a:lnTo>
                  <a:close/>
                </a:path>
                <a:path w="912495" h="978535">
                  <a:moveTo>
                    <a:pt x="662698" y="366991"/>
                  </a:moveTo>
                  <a:lnTo>
                    <a:pt x="662051" y="366483"/>
                  </a:lnTo>
                  <a:lnTo>
                    <a:pt x="660768" y="364909"/>
                  </a:lnTo>
                  <a:lnTo>
                    <a:pt x="660717" y="366204"/>
                  </a:lnTo>
                  <a:lnTo>
                    <a:pt x="660603" y="366776"/>
                  </a:lnTo>
                  <a:lnTo>
                    <a:pt x="660819" y="367766"/>
                  </a:lnTo>
                  <a:lnTo>
                    <a:pt x="661187" y="368185"/>
                  </a:lnTo>
                  <a:lnTo>
                    <a:pt x="661428" y="368617"/>
                  </a:lnTo>
                  <a:lnTo>
                    <a:pt x="661847" y="368160"/>
                  </a:lnTo>
                  <a:lnTo>
                    <a:pt x="662393" y="367753"/>
                  </a:lnTo>
                  <a:lnTo>
                    <a:pt x="662698" y="366991"/>
                  </a:lnTo>
                  <a:close/>
                </a:path>
                <a:path w="912495" h="978535">
                  <a:moveTo>
                    <a:pt x="665975" y="499643"/>
                  </a:moveTo>
                  <a:lnTo>
                    <a:pt x="665518" y="499135"/>
                  </a:lnTo>
                  <a:lnTo>
                    <a:pt x="665314" y="498881"/>
                  </a:lnTo>
                  <a:lnTo>
                    <a:pt x="664667" y="499414"/>
                  </a:lnTo>
                  <a:lnTo>
                    <a:pt x="664044" y="499986"/>
                  </a:lnTo>
                  <a:lnTo>
                    <a:pt x="663409" y="500519"/>
                  </a:lnTo>
                  <a:lnTo>
                    <a:pt x="663587" y="500748"/>
                  </a:lnTo>
                  <a:lnTo>
                    <a:pt x="663778" y="500976"/>
                  </a:lnTo>
                  <a:lnTo>
                    <a:pt x="663981" y="501192"/>
                  </a:lnTo>
                  <a:lnTo>
                    <a:pt x="664641" y="500684"/>
                  </a:lnTo>
                  <a:lnTo>
                    <a:pt x="665289" y="500151"/>
                  </a:lnTo>
                  <a:lnTo>
                    <a:pt x="665975" y="499643"/>
                  </a:lnTo>
                  <a:close/>
                </a:path>
                <a:path w="912495" h="978535">
                  <a:moveTo>
                    <a:pt x="698068" y="730669"/>
                  </a:moveTo>
                  <a:lnTo>
                    <a:pt x="697852" y="730402"/>
                  </a:lnTo>
                  <a:lnTo>
                    <a:pt x="697636" y="730161"/>
                  </a:lnTo>
                  <a:lnTo>
                    <a:pt x="697420" y="729907"/>
                  </a:lnTo>
                  <a:lnTo>
                    <a:pt x="696645" y="730478"/>
                  </a:lnTo>
                  <a:lnTo>
                    <a:pt x="695858" y="731050"/>
                  </a:lnTo>
                  <a:lnTo>
                    <a:pt x="695083" y="731621"/>
                  </a:lnTo>
                  <a:lnTo>
                    <a:pt x="695413" y="731989"/>
                  </a:lnTo>
                  <a:lnTo>
                    <a:pt x="695718" y="732345"/>
                  </a:lnTo>
                  <a:lnTo>
                    <a:pt x="696036" y="732688"/>
                  </a:lnTo>
                  <a:lnTo>
                    <a:pt x="696722" y="732028"/>
                  </a:lnTo>
                  <a:lnTo>
                    <a:pt x="697407" y="731329"/>
                  </a:lnTo>
                  <a:lnTo>
                    <a:pt x="698068" y="730669"/>
                  </a:lnTo>
                  <a:close/>
                </a:path>
                <a:path w="912495" h="978535">
                  <a:moveTo>
                    <a:pt x="700227" y="883678"/>
                  </a:moveTo>
                  <a:lnTo>
                    <a:pt x="699998" y="882662"/>
                  </a:lnTo>
                  <a:lnTo>
                    <a:pt x="699897" y="882154"/>
                  </a:lnTo>
                  <a:lnTo>
                    <a:pt x="699008" y="882434"/>
                  </a:lnTo>
                  <a:lnTo>
                    <a:pt x="698119" y="882700"/>
                  </a:lnTo>
                  <a:lnTo>
                    <a:pt x="697268" y="883043"/>
                  </a:lnTo>
                  <a:lnTo>
                    <a:pt x="697420" y="883920"/>
                  </a:lnTo>
                  <a:lnTo>
                    <a:pt x="698398" y="883881"/>
                  </a:lnTo>
                  <a:lnTo>
                    <a:pt x="699300" y="883767"/>
                  </a:lnTo>
                  <a:lnTo>
                    <a:pt x="700227" y="883678"/>
                  </a:lnTo>
                  <a:close/>
                </a:path>
                <a:path w="912495" h="978535">
                  <a:moveTo>
                    <a:pt x="704824" y="773010"/>
                  </a:moveTo>
                  <a:lnTo>
                    <a:pt x="704088" y="772833"/>
                  </a:lnTo>
                  <a:lnTo>
                    <a:pt x="703719" y="772769"/>
                  </a:lnTo>
                  <a:lnTo>
                    <a:pt x="703478" y="773747"/>
                  </a:lnTo>
                  <a:lnTo>
                    <a:pt x="703249" y="774738"/>
                  </a:lnTo>
                  <a:lnTo>
                    <a:pt x="703008" y="775728"/>
                  </a:lnTo>
                  <a:lnTo>
                    <a:pt x="703402" y="775792"/>
                  </a:lnTo>
                  <a:lnTo>
                    <a:pt x="703795" y="775868"/>
                  </a:lnTo>
                  <a:lnTo>
                    <a:pt x="704189" y="775970"/>
                  </a:lnTo>
                  <a:lnTo>
                    <a:pt x="704405" y="774979"/>
                  </a:lnTo>
                  <a:lnTo>
                    <a:pt x="704824" y="773010"/>
                  </a:lnTo>
                  <a:close/>
                </a:path>
                <a:path w="912495" h="978535">
                  <a:moveTo>
                    <a:pt x="711276" y="876744"/>
                  </a:moveTo>
                  <a:lnTo>
                    <a:pt x="711136" y="876554"/>
                  </a:lnTo>
                  <a:lnTo>
                    <a:pt x="710755" y="876046"/>
                  </a:lnTo>
                  <a:lnTo>
                    <a:pt x="710145" y="875703"/>
                  </a:lnTo>
                  <a:lnTo>
                    <a:pt x="709625" y="875284"/>
                  </a:lnTo>
                  <a:lnTo>
                    <a:pt x="709396" y="875690"/>
                  </a:lnTo>
                  <a:lnTo>
                    <a:pt x="708926" y="876236"/>
                  </a:lnTo>
                  <a:lnTo>
                    <a:pt x="709041" y="876477"/>
                  </a:lnTo>
                  <a:lnTo>
                    <a:pt x="709282" y="877036"/>
                  </a:lnTo>
                  <a:lnTo>
                    <a:pt x="709828" y="877443"/>
                  </a:lnTo>
                  <a:lnTo>
                    <a:pt x="710552" y="878179"/>
                  </a:lnTo>
                  <a:lnTo>
                    <a:pt x="710882" y="877328"/>
                  </a:lnTo>
                  <a:lnTo>
                    <a:pt x="711276" y="876744"/>
                  </a:lnTo>
                  <a:close/>
                </a:path>
                <a:path w="912495" h="978535">
                  <a:moveTo>
                    <a:pt x="734339" y="771296"/>
                  </a:moveTo>
                  <a:lnTo>
                    <a:pt x="733564" y="771042"/>
                  </a:lnTo>
                  <a:lnTo>
                    <a:pt x="732764" y="770597"/>
                  </a:lnTo>
                  <a:lnTo>
                    <a:pt x="732612" y="771486"/>
                  </a:lnTo>
                  <a:lnTo>
                    <a:pt x="732320" y="772147"/>
                  </a:lnTo>
                  <a:lnTo>
                    <a:pt x="732434" y="772718"/>
                  </a:lnTo>
                  <a:lnTo>
                    <a:pt x="732510" y="773010"/>
                  </a:lnTo>
                  <a:lnTo>
                    <a:pt x="733259" y="773125"/>
                  </a:lnTo>
                  <a:lnTo>
                    <a:pt x="733742" y="773341"/>
                  </a:lnTo>
                  <a:lnTo>
                    <a:pt x="733958" y="772731"/>
                  </a:lnTo>
                  <a:lnTo>
                    <a:pt x="734314" y="772147"/>
                  </a:lnTo>
                  <a:lnTo>
                    <a:pt x="734339" y="771537"/>
                  </a:lnTo>
                  <a:lnTo>
                    <a:pt x="734339" y="771296"/>
                  </a:lnTo>
                  <a:close/>
                </a:path>
                <a:path w="912495" h="978535">
                  <a:moveTo>
                    <a:pt x="735215" y="862584"/>
                  </a:moveTo>
                  <a:lnTo>
                    <a:pt x="734517" y="861809"/>
                  </a:lnTo>
                  <a:lnTo>
                    <a:pt x="733666" y="861593"/>
                  </a:lnTo>
                  <a:lnTo>
                    <a:pt x="732955" y="861275"/>
                  </a:lnTo>
                  <a:lnTo>
                    <a:pt x="732777" y="861860"/>
                  </a:lnTo>
                  <a:lnTo>
                    <a:pt x="732345" y="862571"/>
                  </a:lnTo>
                  <a:lnTo>
                    <a:pt x="732497" y="863079"/>
                  </a:lnTo>
                  <a:lnTo>
                    <a:pt x="732637" y="863574"/>
                  </a:lnTo>
                  <a:lnTo>
                    <a:pt x="733399" y="863879"/>
                  </a:lnTo>
                  <a:lnTo>
                    <a:pt x="734275" y="864577"/>
                  </a:lnTo>
                  <a:lnTo>
                    <a:pt x="734631" y="863485"/>
                  </a:lnTo>
                  <a:lnTo>
                    <a:pt x="735215" y="862584"/>
                  </a:lnTo>
                  <a:close/>
                </a:path>
                <a:path w="912495" h="978535">
                  <a:moveTo>
                    <a:pt x="737222" y="113385"/>
                  </a:moveTo>
                  <a:lnTo>
                    <a:pt x="736892" y="112522"/>
                  </a:lnTo>
                  <a:lnTo>
                    <a:pt x="736714" y="112115"/>
                  </a:lnTo>
                  <a:lnTo>
                    <a:pt x="736003" y="112458"/>
                  </a:lnTo>
                  <a:lnTo>
                    <a:pt x="735304" y="112826"/>
                  </a:lnTo>
                  <a:lnTo>
                    <a:pt x="734631" y="113258"/>
                  </a:lnTo>
                  <a:lnTo>
                    <a:pt x="734974" y="114122"/>
                  </a:lnTo>
                  <a:lnTo>
                    <a:pt x="735761" y="113919"/>
                  </a:lnTo>
                  <a:lnTo>
                    <a:pt x="736498" y="113626"/>
                  </a:lnTo>
                  <a:lnTo>
                    <a:pt x="737222" y="113385"/>
                  </a:lnTo>
                  <a:close/>
                </a:path>
                <a:path w="912495" h="978535">
                  <a:moveTo>
                    <a:pt x="752538" y="363245"/>
                  </a:moveTo>
                  <a:lnTo>
                    <a:pt x="751801" y="363016"/>
                  </a:lnTo>
                  <a:lnTo>
                    <a:pt x="751243" y="362673"/>
                  </a:lnTo>
                  <a:lnTo>
                    <a:pt x="750951" y="363321"/>
                  </a:lnTo>
                  <a:lnTo>
                    <a:pt x="750531" y="364223"/>
                  </a:lnTo>
                  <a:lnTo>
                    <a:pt x="750963" y="364426"/>
                  </a:lnTo>
                  <a:lnTo>
                    <a:pt x="751547" y="364871"/>
                  </a:lnTo>
                  <a:lnTo>
                    <a:pt x="751801" y="364718"/>
                  </a:lnTo>
                  <a:lnTo>
                    <a:pt x="752182" y="364515"/>
                  </a:lnTo>
                  <a:lnTo>
                    <a:pt x="752475" y="363905"/>
                  </a:lnTo>
                  <a:lnTo>
                    <a:pt x="752538" y="363245"/>
                  </a:lnTo>
                  <a:close/>
                </a:path>
                <a:path w="912495" h="978535">
                  <a:moveTo>
                    <a:pt x="770890" y="898067"/>
                  </a:moveTo>
                  <a:lnTo>
                    <a:pt x="770216" y="897699"/>
                  </a:lnTo>
                  <a:lnTo>
                    <a:pt x="769569" y="897229"/>
                  </a:lnTo>
                  <a:lnTo>
                    <a:pt x="768705" y="896988"/>
                  </a:lnTo>
                  <a:lnTo>
                    <a:pt x="768299" y="897826"/>
                  </a:lnTo>
                  <a:lnTo>
                    <a:pt x="767842" y="898486"/>
                  </a:lnTo>
                  <a:lnTo>
                    <a:pt x="768680" y="898766"/>
                  </a:lnTo>
                  <a:lnTo>
                    <a:pt x="769340" y="899134"/>
                  </a:lnTo>
                  <a:lnTo>
                    <a:pt x="769988" y="899134"/>
                  </a:lnTo>
                  <a:lnTo>
                    <a:pt x="770293" y="899134"/>
                  </a:lnTo>
                  <a:lnTo>
                    <a:pt x="770585" y="898448"/>
                  </a:lnTo>
                  <a:lnTo>
                    <a:pt x="770890" y="898067"/>
                  </a:lnTo>
                  <a:close/>
                </a:path>
                <a:path w="912495" h="978535">
                  <a:moveTo>
                    <a:pt x="812584" y="210578"/>
                  </a:moveTo>
                  <a:lnTo>
                    <a:pt x="810183" y="210286"/>
                  </a:lnTo>
                  <a:lnTo>
                    <a:pt x="809269" y="211150"/>
                  </a:lnTo>
                  <a:lnTo>
                    <a:pt x="809688" y="213880"/>
                  </a:lnTo>
                  <a:lnTo>
                    <a:pt x="810996" y="212382"/>
                  </a:lnTo>
                  <a:lnTo>
                    <a:pt x="811796" y="211480"/>
                  </a:lnTo>
                  <a:lnTo>
                    <a:pt x="812584" y="210578"/>
                  </a:lnTo>
                  <a:close/>
                </a:path>
                <a:path w="912495" h="978535">
                  <a:moveTo>
                    <a:pt x="858799" y="246494"/>
                  </a:moveTo>
                  <a:lnTo>
                    <a:pt x="858494" y="246202"/>
                  </a:lnTo>
                  <a:lnTo>
                    <a:pt x="858227" y="245922"/>
                  </a:lnTo>
                  <a:lnTo>
                    <a:pt x="857923" y="245630"/>
                  </a:lnTo>
                  <a:lnTo>
                    <a:pt x="857123" y="246380"/>
                  </a:lnTo>
                  <a:lnTo>
                    <a:pt x="855510" y="247878"/>
                  </a:lnTo>
                  <a:lnTo>
                    <a:pt x="855814" y="248196"/>
                  </a:lnTo>
                  <a:lnTo>
                    <a:pt x="856119" y="248513"/>
                  </a:lnTo>
                  <a:lnTo>
                    <a:pt x="856449" y="248831"/>
                  </a:lnTo>
                  <a:lnTo>
                    <a:pt x="857224" y="248043"/>
                  </a:lnTo>
                  <a:lnTo>
                    <a:pt x="858012" y="247269"/>
                  </a:lnTo>
                  <a:lnTo>
                    <a:pt x="858799" y="246494"/>
                  </a:lnTo>
                  <a:close/>
                </a:path>
                <a:path w="912495" h="978535">
                  <a:moveTo>
                    <a:pt x="861314" y="740486"/>
                  </a:moveTo>
                  <a:lnTo>
                    <a:pt x="860577" y="738974"/>
                  </a:lnTo>
                  <a:lnTo>
                    <a:pt x="861212" y="740410"/>
                  </a:lnTo>
                  <a:close/>
                </a:path>
                <a:path w="912495" h="978535">
                  <a:moveTo>
                    <a:pt x="863282" y="736942"/>
                  </a:moveTo>
                  <a:lnTo>
                    <a:pt x="860386" y="735596"/>
                  </a:lnTo>
                  <a:lnTo>
                    <a:pt x="859002" y="737577"/>
                  </a:lnTo>
                  <a:lnTo>
                    <a:pt x="860501" y="738911"/>
                  </a:lnTo>
                  <a:lnTo>
                    <a:pt x="863282" y="736942"/>
                  </a:lnTo>
                  <a:close/>
                </a:path>
                <a:path w="912495" h="978535">
                  <a:moveTo>
                    <a:pt x="901915" y="480314"/>
                  </a:moveTo>
                  <a:lnTo>
                    <a:pt x="901001" y="478256"/>
                  </a:lnTo>
                  <a:lnTo>
                    <a:pt x="900544" y="477227"/>
                  </a:lnTo>
                  <a:lnTo>
                    <a:pt x="900214" y="477367"/>
                  </a:lnTo>
                  <a:lnTo>
                    <a:pt x="899858" y="477507"/>
                  </a:lnTo>
                  <a:lnTo>
                    <a:pt x="899515" y="477659"/>
                  </a:lnTo>
                  <a:lnTo>
                    <a:pt x="899820" y="478675"/>
                  </a:lnTo>
                  <a:lnTo>
                    <a:pt x="900150" y="479666"/>
                  </a:lnTo>
                  <a:lnTo>
                    <a:pt x="900455" y="480682"/>
                  </a:lnTo>
                  <a:lnTo>
                    <a:pt x="900938" y="480555"/>
                  </a:lnTo>
                  <a:lnTo>
                    <a:pt x="901433" y="480441"/>
                  </a:lnTo>
                  <a:lnTo>
                    <a:pt x="901915" y="480314"/>
                  </a:lnTo>
                  <a:close/>
                </a:path>
                <a:path w="912495" h="978535">
                  <a:moveTo>
                    <a:pt x="912037" y="669010"/>
                  </a:moveTo>
                  <a:lnTo>
                    <a:pt x="911377" y="668616"/>
                  </a:lnTo>
                  <a:lnTo>
                    <a:pt x="910717" y="668235"/>
                  </a:lnTo>
                  <a:lnTo>
                    <a:pt x="910043" y="667842"/>
                  </a:lnTo>
                  <a:lnTo>
                    <a:pt x="909904" y="668235"/>
                  </a:lnTo>
                  <a:lnTo>
                    <a:pt x="909751" y="668655"/>
                  </a:lnTo>
                  <a:lnTo>
                    <a:pt x="909599" y="669086"/>
                  </a:lnTo>
                  <a:lnTo>
                    <a:pt x="910285" y="669328"/>
                  </a:lnTo>
                  <a:lnTo>
                    <a:pt x="911669" y="669836"/>
                  </a:lnTo>
                  <a:lnTo>
                    <a:pt x="911783" y="669544"/>
                  </a:lnTo>
                  <a:lnTo>
                    <a:pt x="911910" y="669302"/>
                  </a:lnTo>
                  <a:lnTo>
                    <a:pt x="912037" y="6690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26">
              <a:extLst>
                <a:ext uri="{FF2B5EF4-FFF2-40B4-BE49-F238E27FC236}">
                  <a16:creationId xmlns:a16="http://schemas.microsoft.com/office/drawing/2014/main" id="{4BE9B7F9-F70E-117C-7F5C-82F013A13DFC}"/>
                </a:ext>
              </a:extLst>
            </p:cNvPr>
            <p:cNvSpPr/>
            <p:nvPr/>
          </p:nvSpPr>
          <p:spPr>
            <a:xfrm>
              <a:off x="4474146" y="2101962"/>
              <a:ext cx="1018546" cy="597911"/>
            </a:xfrm>
            <a:custGeom>
              <a:avLst/>
              <a:gdLst/>
              <a:ahLst/>
              <a:cxnLst/>
              <a:rect l="l" t="t" r="r" b="b"/>
              <a:pathLst>
                <a:path w="1309370" h="874395">
                  <a:moveTo>
                    <a:pt x="2298" y="382727"/>
                  </a:moveTo>
                  <a:lnTo>
                    <a:pt x="1816" y="382587"/>
                  </a:lnTo>
                  <a:lnTo>
                    <a:pt x="1333" y="382422"/>
                  </a:lnTo>
                  <a:lnTo>
                    <a:pt x="711" y="382181"/>
                  </a:lnTo>
                  <a:lnTo>
                    <a:pt x="457" y="382689"/>
                  </a:lnTo>
                  <a:lnTo>
                    <a:pt x="0" y="383209"/>
                  </a:lnTo>
                  <a:lnTo>
                    <a:pt x="101" y="383527"/>
                  </a:lnTo>
                  <a:lnTo>
                    <a:pt x="228" y="383857"/>
                  </a:lnTo>
                  <a:lnTo>
                    <a:pt x="1104" y="384314"/>
                  </a:lnTo>
                  <a:lnTo>
                    <a:pt x="1231" y="384213"/>
                  </a:lnTo>
                  <a:lnTo>
                    <a:pt x="1676" y="383819"/>
                  </a:lnTo>
                  <a:lnTo>
                    <a:pt x="1943" y="383247"/>
                  </a:lnTo>
                  <a:lnTo>
                    <a:pt x="2298" y="382727"/>
                  </a:lnTo>
                  <a:close/>
                </a:path>
                <a:path w="1309370" h="874395">
                  <a:moveTo>
                    <a:pt x="107264" y="747928"/>
                  </a:moveTo>
                  <a:lnTo>
                    <a:pt x="106565" y="747420"/>
                  </a:lnTo>
                  <a:lnTo>
                    <a:pt x="105841" y="747153"/>
                  </a:lnTo>
                  <a:lnTo>
                    <a:pt x="105168" y="746848"/>
                  </a:lnTo>
                  <a:lnTo>
                    <a:pt x="105054" y="747306"/>
                  </a:lnTo>
                  <a:lnTo>
                    <a:pt x="104698" y="747864"/>
                  </a:lnTo>
                  <a:lnTo>
                    <a:pt x="104863" y="748131"/>
                  </a:lnTo>
                  <a:lnTo>
                    <a:pt x="105206" y="748652"/>
                  </a:lnTo>
                  <a:lnTo>
                    <a:pt x="105803" y="749007"/>
                  </a:lnTo>
                  <a:lnTo>
                    <a:pt x="106489" y="749554"/>
                  </a:lnTo>
                  <a:lnTo>
                    <a:pt x="106819" y="748741"/>
                  </a:lnTo>
                  <a:lnTo>
                    <a:pt x="107264" y="747928"/>
                  </a:lnTo>
                  <a:close/>
                </a:path>
                <a:path w="1309370" h="874395">
                  <a:moveTo>
                    <a:pt x="110185" y="743750"/>
                  </a:moveTo>
                  <a:lnTo>
                    <a:pt x="108864" y="742950"/>
                  </a:lnTo>
                  <a:lnTo>
                    <a:pt x="108089" y="742632"/>
                  </a:lnTo>
                  <a:lnTo>
                    <a:pt x="107696" y="743394"/>
                  </a:lnTo>
                  <a:lnTo>
                    <a:pt x="107289" y="744080"/>
                  </a:lnTo>
                  <a:lnTo>
                    <a:pt x="108140" y="744372"/>
                  </a:lnTo>
                  <a:lnTo>
                    <a:pt x="108750" y="744677"/>
                  </a:lnTo>
                  <a:lnTo>
                    <a:pt x="109372" y="744702"/>
                  </a:lnTo>
                  <a:lnTo>
                    <a:pt x="109626" y="744702"/>
                  </a:lnTo>
                  <a:lnTo>
                    <a:pt x="109931" y="744080"/>
                  </a:lnTo>
                  <a:lnTo>
                    <a:pt x="110185" y="743750"/>
                  </a:lnTo>
                  <a:close/>
                </a:path>
                <a:path w="1309370" h="874395">
                  <a:moveTo>
                    <a:pt x="127012" y="746201"/>
                  </a:moveTo>
                  <a:lnTo>
                    <a:pt x="126631" y="744524"/>
                  </a:lnTo>
                  <a:lnTo>
                    <a:pt x="126453" y="743699"/>
                  </a:lnTo>
                  <a:lnTo>
                    <a:pt x="126149" y="743750"/>
                  </a:lnTo>
                  <a:lnTo>
                    <a:pt x="125577" y="743902"/>
                  </a:lnTo>
                  <a:lnTo>
                    <a:pt x="125780" y="744740"/>
                  </a:lnTo>
                  <a:lnTo>
                    <a:pt x="125958" y="745553"/>
                  </a:lnTo>
                  <a:lnTo>
                    <a:pt x="126136" y="746404"/>
                  </a:lnTo>
                  <a:lnTo>
                    <a:pt x="126428" y="746328"/>
                  </a:lnTo>
                  <a:lnTo>
                    <a:pt x="126720" y="746277"/>
                  </a:lnTo>
                  <a:lnTo>
                    <a:pt x="127012" y="746201"/>
                  </a:lnTo>
                  <a:close/>
                </a:path>
                <a:path w="1309370" h="874395">
                  <a:moveTo>
                    <a:pt x="157721" y="359625"/>
                  </a:moveTo>
                  <a:lnTo>
                    <a:pt x="157264" y="358800"/>
                  </a:lnTo>
                  <a:lnTo>
                    <a:pt x="156794" y="357962"/>
                  </a:lnTo>
                  <a:lnTo>
                    <a:pt x="156324" y="357136"/>
                  </a:lnTo>
                  <a:lnTo>
                    <a:pt x="156044" y="357251"/>
                  </a:lnTo>
                  <a:lnTo>
                    <a:pt x="155511" y="357505"/>
                  </a:lnTo>
                  <a:lnTo>
                    <a:pt x="155803" y="358355"/>
                  </a:lnTo>
                  <a:lnTo>
                    <a:pt x="156108" y="359181"/>
                  </a:lnTo>
                  <a:lnTo>
                    <a:pt x="156400" y="360045"/>
                  </a:lnTo>
                  <a:lnTo>
                    <a:pt x="156845" y="359905"/>
                  </a:lnTo>
                  <a:lnTo>
                    <a:pt x="157276" y="359752"/>
                  </a:lnTo>
                  <a:lnTo>
                    <a:pt x="157721" y="359625"/>
                  </a:lnTo>
                  <a:close/>
                </a:path>
                <a:path w="1309370" h="874395">
                  <a:moveTo>
                    <a:pt x="201980" y="619302"/>
                  </a:moveTo>
                  <a:lnTo>
                    <a:pt x="201028" y="619302"/>
                  </a:lnTo>
                  <a:lnTo>
                    <a:pt x="201066" y="620077"/>
                  </a:lnTo>
                  <a:lnTo>
                    <a:pt x="201066" y="620852"/>
                  </a:lnTo>
                  <a:lnTo>
                    <a:pt x="201066" y="621665"/>
                  </a:lnTo>
                  <a:lnTo>
                    <a:pt x="201383" y="621665"/>
                  </a:lnTo>
                  <a:lnTo>
                    <a:pt x="201676" y="621652"/>
                  </a:lnTo>
                  <a:lnTo>
                    <a:pt x="201980" y="621652"/>
                  </a:lnTo>
                  <a:lnTo>
                    <a:pt x="201980" y="619302"/>
                  </a:lnTo>
                  <a:close/>
                </a:path>
                <a:path w="1309370" h="874395">
                  <a:moveTo>
                    <a:pt x="218998" y="648068"/>
                  </a:moveTo>
                  <a:lnTo>
                    <a:pt x="218833" y="647788"/>
                  </a:lnTo>
                  <a:lnTo>
                    <a:pt x="218605" y="647407"/>
                  </a:lnTo>
                  <a:lnTo>
                    <a:pt x="217957" y="647039"/>
                  </a:lnTo>
                  <a:lnTo>
                    <a:pt x="217551" y="647077"/>
                  </a:lnTo>
                  <a:lnTo>
                    <a:pt x="217195" y="647128"/>
                  </a:lnTo>
                  <a:lnTo>
                    <a:pt x="216928" y="647776"/>
                  </a:lnTo>
                  <a:lnTo>
                    <a:pt x="216598" y="648144"/>
                  </a:lnTo>
                  <a:lnTo>
                    <a:pt x="217119" y="648525"/>
                  </a:lnTo>
                  <a:lnTo>
                    <a:pt x="217652" y="648919"/>
                  </a:lnTo>
                  <a:lnTo>
                    <a:pt x="218465" y="649503"/>
                  </a:lnTo>
                  <a:lnTo>
                    <a:pt x="218668" y="648639"/>
                  </a:lnTo>
                  <a:lnTo>
                    <a:pt x="218998" y="648068"/>
                  </a:lnTo>
                  <a:close/>
                </a:path>
                <a:path w="1309370" h="874395">
                  <a:moveTo>
                    <a:pt x="244208" y="378548"/>
                  </a:moveTo>
                  <a:lnTo>
                    <a:pt x="243078" y="376986"/>
                  </a:lnTo>
                  <a:lnTo>
                    <a:pt x="241998" y="376059"/>
                  </a:lnTo>
                  <a:lnTo>
                    <a:pt x="240563" y="378675"/>
                  </a:lnTo>
                  <a:lnTo>
                    <a:pt x="243179" y="378587"/>
                  </a:lnTo>
                  <a:lnTo>
                    <a:pt x="244208" y="378548"/>
                  </a:lnTo>
                  <a:close/>
                </a:path>
                <a:path w="1309370" h="874395">
                  <a:moveTo>
                    <a:pt x="258610" y="326491"/>
                  </a:moveTo>
                  <a:lnTo>
                    <a:pt x="257416" y="325958"/>
                  </a:lnTo>
                  <a:lnTo>
                    <a:pt x="256692" y="325361"/>
                  </a:lnTo>
                  <a:lnTo>
                    <a:pt x="255790" y="325755"/>
                  </a:lnTo>
                  <a:lnTo>
                    <a:pt x="255460" y="326580"/>
                  </a:lnTo>
                  <a:lnTo>
                    <a:pt x="255270" y="327190"/>
                  </a:lnTo>
                  <a:lnTo>
                    <a:pt x="255231" y="327342"/>
                  </a:lnTo>
                  <a:lnTo>
                    <a:pt x="256133" y="328041"/>
                  </a:lnTo>
                  <a:lnTo>
                    <a:pt x="256489" y="327964"/>
                  </a:lnTo>
                  <a:lnTo>
                    <a:pt x="257073" y="327799"/>
                  </a:lnTo>
                  <a:lnTo>
                    <a:pt x="257556" y="327240"/>
                  </a:lnTo>
                  <a:lnTo>
                    <a:pt x="258610" y="326491"/>
                  </a:lnTo>
                  <a:close/>
                </a:path>
                <a:path w="1309370" h="874395">
                  <a:moveTo>
                    <a:pt x="265811" y="685317"/>
                  </a:moveTo>
                  <a:lnTo>
                    <a:pt x="265455" y="685228"/>
                  </a:lnTo>
                  <a:lnTo>
                    <a:pt x="265125" y="685114"/>
                  </a:lnTo>
                  <a:lnTo>
                    <a:pt x="264782" y="685025"/>
                  </a:lnTo>
                  <a:lnTo>
                    <a:pt x="264033" y="687095"/>
                  </a:lnTo>
                  <a:lnTo>
                    <a:pt x="263664" y="688136"/>
                  </a:lnTo>
                  <a:lnTo>
                    <a:pt x="264071" y="688276"/>
                  </a:lnTo>
                  <a:lnTo>
                    <a:pt x="264490" y="688428"/>
                  </a:lnTo>
                  <a:lnTo>
                    <a:pt x="264909" y="688555"/>
                  </a:lnTo>
                  <a:lnTo>
                    <a:pt x="265214" y="687476"/>
                  </a:lnTo>
                  <a:lnTo>
                    <a:pt x="265811" y="685317"/>
                  </a:lnTo>
                  <a:close/>
                </a:path>
                <a:path w="1309370" h="874395">
                  <a:moveTo>
                    <a:pt x="298729" y="616267"/>
                  </a:moveTo>
                  <a:lnTo>
                    <a:pt x="298488" y="615848"/>
                  </a:lnTo>
                  <a:lnTo>
                    <a:pt x="298259" y="615416"/>
                  </a:lnTo>
                  <a:lnTo>
                    <a:pt x="298018" y="614997"/>
                  </a:lnTo>
                  <a:lnTo>
                    <a:pt x="297230" y="615492"/>
                  </a:lnTo>
                  <a:lnTo>
                    <a:pt x="296430" y="615950"/>
                  </a:lnTo>
                  <a:lnTo>
                    <a:pt x="295643" y="616432"/>
                  </a:lnTo>
                  <a:lnTo>
                    <a:pt x="295770" y="616686"/>
                  </a:lnTo>
                  <a:lnTo>
                    <a:pt x="295897" y="616966"/>
                  </a:lnTo>
                  <a:lnTo>
                    <a:pt x="296024" y="617220"/>
                  </a:lnTo>
                  <a:lnTo>
                    <a:pt x="296926" y="616915"/>
                  </a:lnTo>
                  <a:lnTo>
                    <a:pt x="298729" y="616267"/>
                  </a:lnTo>
                  <a:close/>
                </a:path>
                <a:path w="1309370" h="874395">
                  <a:moveTo>
                    <a:pt x="305066" y="683323"/>
                  </a:moveTo>
                  <a:lnTo>
                    <a:pt x="305015" y="682917"/>
                  </a:lnTo>
                  <a:lnTo>
                    <a:pt x="305003" y="682637"/>
                  </a:lnTo>
                  <a:lnTo>
                    <a:pt x="304050" y="682155"/>
                  </a:lnTo>
                  <a:lnTo>
                    <a:pt x="303568" y="682663"/>
                  </a:lnTo>
                  <a:lnTo>
                    <a:pt x="303250" y="683209"/>
                  </a:lnTo>
                  <a:lnTo>
                    <a:pt x="302907" y="683729"/>
                  </a:lnTo>
                  <a:lnTo>
                    <a:pt x="303352" y="683933"/>
                  </a:lnTo>
                  <a:lnTo>
                    <a:pt x="303796" y="684085"/>
                  </a:lnTo>
                  <a:lnTo>
                    <a:pt x="304342" y="684314"/>
                  </a:lnTo>
                  <a:lnTo>
                    <a:pt x="304634" y="683768"/>
                  </a:lnTo>
                  <a:lnTo>
                    <a:pt x="305066" y="683323"/>
                  </a:lnTo>
                  <a:close/>
                </a:path>
                <a:path w="1309370" h="874395">
                  <a:moveTo>
                    <a:pt x="320255" y="698246"/>
                  </a:moveTo>
                  <a:lnTo>
                    <a:pt x="319773" y="698233"/>
                  </a:lnTo>
                  <a:lnTo>
                    <a:pt x="319201" y="698004"/>
                  </a:lnTo>
                  <a:lnTo>
                    <a:pt x="318846" y="698207"/>
                  </a:lnTo>
                  <a:lnTo>
                    <a:pt x="318516" y="698398"/>
                  </a:lnTo>
                  <a:lnTo>
                    <a:pt x="318389" y="699008"/>
                  </a:lnTo>
                  <a:lnTo>
                    <a:pt x="318096" y="699592"/>
                  </a:lnTo>
                  <a:lnTo>
                    <a:pt x="318782" y="699693"/>
                  </a:lnTo>
                  <a:lnTo>
                    <a:pt x="319493" y="700011"/>
                  </a:lnTo>
                  <a:lnTo>
                    <a:pt x="319684" y="699833"/>
                  </a:lnTo>
                  <a:lnTo>
                    <a:pt x="320014" y="699439"/>
                  </a:lnTo>
                  <a:lnTo>
                    <a:pt x="320065" y="698792"/>
                  </a:lnTo>
                  <a:lnTo>
                    <a:pt x="320255" y="698246"/>
                  </a:lnTo>
                  <a:close/>
                </a:path>
                <a:path w="1309370" h="874395">
                  <a:moveTo>
                    <a:pt x="333209" y="605853"/>
                  </a:moveTo>
                  <a:lnTo>
                    <a:pt x="332790" y="605853"/>
                  </a:lnTo>
                  <a:lnTo>
                    <a:pt x="332384" y="605840"/>
                  </a:lnTo>
                  <a:lnTo>
                    <a:pt x="331965" y="605840"/>
                  </a:lnTo>
                  <a:lnTo>
                    <a:pt x="331965" y="608812"/>
                  </a:lnTo>
                  <a:lnTo>
                    <a:pt x="332752" y="608838"/>
                  </a:lnTo>
                  <a:lnTo>
                    <a:pt x="333133" y="608825"/>
                  </a:lnTo>
                  <a:lnTo>
                    <a:pt x="333159" y="607860"/>
                  </a:lnTo>
                  <a:lnTo>
                    <a:pt x="333184" y="606856"/>
                  </a:lnTo>
                  <a:lnTo>
                    <a:pt x="333209" y="605853"/>
                  </a:lnTo>
                  <a:close/>
                </a:path>
                <a:path w="1309370" h="874395">
                  <a:moveTo>
                    <a:pt x="379285" y="278676"/>
                  </a:moveTo>
                  <a:lnTo>
                    <a:pt x="377291" y="275374"/>
                  </a:lnTo>
                  <a:lnTo>
                    <a:pt x="373799" y="277431"/>
                  </a:lnTo>
                  <a:lnTo>
                    <a:pt x="374472" y="280644"/>
                  </a:lnTo>
                  <a:lnTo>
                    <a:pt x="379285" y="278676"/>
                  </a:lnTo>
                  <a:close/>
                </a:path>
                <a:path w="1309370" h="874395">
                  <a:moveTo>
                    <a:pt x="383476" y="326428"/>
                  </a:moveTo>
                  <a:lnTo>
                    <a:pt x="372910" y="325666"/>
                  </a:lnTo>
                  <a:lnTo>
                    <a:pt x="372783" y="327202"/>
                  </a:lnTo>
                  <a:lnTo>
                    <a:pt x="376288" y="328523"/>
                  </a:lnTo>
                  <a:lnTo>
                    <a:pt x="379844" y="328041"/>
                  </a:lnTo>
                  <a:lnTo>
                    <a:pt x="383413" y="327634"/>
                  </a:lnTo>
                  <a:lnTo>
                    <a:pt x="383425" y="327228"/>
                  </a:lnTo>
                  <a:lnTo>
                    <a:pt x="383476" y="326428"/>
                  </a:lnTo>
                  <a:close/>
                </a:path>
                <a:path w="1309370" h="874395">
                  <a:moveTo>
                    <a:pt x="383590" y="280454"/>
                  </a:moveTo>
                  <a:lnTo>
                    <a:pt x="382841" y="280162"/>
                  </a:lnTo>
                  <a:lnTo>
                    <a:pt x="382079" y="279742"/>
                  </a:lnTo>
                  <a:lnTo>
                    <a:pt x="381914" y="280682"/>
                  </a:lnTo>
                  <a:lnTo>
                    <a:pt x="381660" y="281305"/>
                  </a:lnTo>
                  <a:lnTo>
                    <a:pt x="381723" y="281889"/>
                  </a:lnTo>
                  <a:lnTo>
                    <a:pt x="381749" y="282130"/>
                  </a:lnTo>
                  <a:lnTo>
                    <a:pt x="382524" y="282282"/>
                  </a:lnTo>
                  <a:lnTo>
                    <a:pt x="382930" y="282448"/>
                  </a:lnTo>
                  <a:lnTo>
                    <a:pt x="383171" y="281838"/>
                  </a:lnTo>
                  <a:lnTo>
                    <a:pt x="383476" y="281254"/>
                  </a:lnTo>
                  <a:lnTo>
                    <a:pt x="383552" y="280619"/>
                  </a:lnTo>
                  <a:lnTo>
                    <a:pt x="383590" y="280454"/>
                  </a:lnTo>
                  <a:close/>
                </a:path>
                <a:path w="1309370" h="874395">
                  <a:moveTo>
                    <a:pt x="386003" y="713282"/>
                  </a:moveTo>
                  <a:lnTo>
                    <a:pt x="385813" y="712393"/>
                  </a:lnTo>
                  <a:lnTo>
                    <a:pt x="385419" y="710628"/>
                  </a:lnTo>
                  <a:lnTo>
                    <a:pt x="384962" y="710742"/>
                  </a:lnTo>
                  <a:lnTo>
                    <a:pt x="384517" y="710869"/>
                  </a:lnTo>
                  <a:lnTo>
                    <a:pt x="384060" y="710984"/>
                  </a:lnTo>
                  <a:lnTo>
                    <a:pt x="384416" y="711847"/>
                  </a:lnTo>
                  <a:lnTo>
                    <a:pt x="385140" y="713574"/>
                  </a:lnTo>
                  <a:lnTo>
                    <a:pt x="385432" y="713460"/>
                  </a:lnTo>
                  <a:lnTo>
                    <a:pt x="385711" y="713359"/>
                  </a:lnTo>
                  <a:lnTo>
                    <a:pt x="386003" y="713282"/>
                  </a:lnTo>
                  <a:close/>
                </a:path>
                <a:path w="1309370" h="874395">
                  <a:moveTo>
                    <a:pt x="390296" y="514680"/>
                  </a:moveTo>
                  <a:lnTo>
                    <a:pt x="390169" y="514083"/>
                  </a:lnTo>
                  <a:lnTo>
                    <a:pt x="390105" y="513803"/>
                  </a:lnTo>
                  <a:lnTo>
                    <a:pt x="389356" y="513702"/>
                  </a:lnTo>
                  <a:lnTo>
                    <a:pt x="388912" y="513511"/>
                  </a:lnTo>
                  <a:lnTo>
                    <a:pt x="388734" y="514159"/>
                  </a:lnTo>
                  <a:lnTo>
                    <a:pt x="388378" y="514781"/>
                  </a:lnTo>
                  <a:lnTo>
                    <a:pt x="388378" y="515429"/>
                  </a:lnTo>
                  <a:lnTo>
                    <a:pt x="388391" y="515899"/>
                  </a:lnTo>
                  <a:lnTo>
                    <a:pt x="388835" y="516369"/>
                  </a:lnTo>
                  <a:lnTo>
                    <a:pt x="389077" y="516851"/>
                  </a:lnTo>
                  <a:lnTo>
                    <a:pt x="389369" y="516559"/>
                  </a:lnTo>
                  <a:lnTo>
                    <a:pt x="389674" y="516293"/>
                  </a:lnTo>
                  <a:lnTo>
                    <a:pt x="390004" y="515988"/>
                  </a:lnTo>
                  <a:lnTo>
                    <a:pt x="390067" y="515353"/>
                  </a:lnTo>
                  <a:lnTo>
                    <a:pt x="390296" y="514680"/>
                  </a:lnTo>
                  <a:close/>
                </a:path>
                <a:path w="1309370" h="874395">
                  <a:moveTo>
                    <a:pt x="391604" y="331063"/>
                  </a:moveTo>
                  <a:lnTo>
                    <a:pt x="391160" y="330047"/>
                  </a:lnTo>
                  <a:lnTo>
                    <a:pt x="390880" y="328256"/>
                  </a:lnTo>
                  <a:lnTo>
                    <a:pt x="389572" y="329501"/>
                  </a:lnTo>
                  <a:lnTo>
                    <a:pt x="388467" y="330085"/>
                  </a:lnTo>
                  <a:lnTo>
                    <a:pt x="388327" y="330809"/>
                  </a:lnTo>
                  <a:lnTo>
                    <a:pt x="388200" y="331584"/>
                  </a:lnTo>
                  <a:lnTo>
                    <a:pt x="389013" y="332511"/>
                  </a:lnTo>
                  <a:lnTo>
                    <a:pt x="389420" y="333375"/>
                  </a:lnTo>
                  <a:lnTo>
                    <a:pt x="390093" y="332879"/>
                  </a:lnTo>
                  <a:lnTo>
                    <a:pt x="391134" y="332511"/>
                  </a:lnTo>
                  <a:lnTo>
                    <a:pt x="391604" y="331063"/>
                  </a:lnTo>
                  <a:close/>
                </a:path>
                <a:path w="1309370" h="874395">
                  <a:moveTo>
                    <a:pt x="414972" y="375754"/>
                  </a:moveTo>
                  <a:lnTo>
                    <a:pt x="414210" y="375018"/>
                  </a:lnTo>
                  <a:lnTo>
                    <a:pt x="413550" y="375373"/>
                  </a:lnTo>
                  <a:lnTo>
                    <a:pt x="413080" y="375831"/>
                  </a:lnTo>
                  <a:lnTo>
                    <a:pt x="412343" y="376440"/>
                  </a:lnTo>
                  <a:lnTo>
                    <a:pt x="413181" y="376872"/>
                  </a:lnTo>
                  <a:lnTo>
                    <a:pt x="413689" y="377367"/>
                  </a:lnTo>
                  <a:lnTo>
                    <a:pt x="414070" y="377266"/>
                  </a:lnTo>
                  <a:lnTo>
                    <a:pt x="414451" y="377177"/>
                  </a:lnTo>
                  <a:lnTo>
                    <a:pt x="414909" y="376529"/>
                  </a:lnTo>
                  <a:lnTo>
                    <a:pt x="414972" y="375754"/>
                  </a:lnTo>
                  <a:close/>
                </a:path>
                <a:path w="1309370" h="874395">
                  <a:moveTo>
                    <a:pt x="431876" y="577126"/>
                  </a:moveTo>
                  <a:lnTo>
                    <a:pt x="431698" y="576681"/>
                  </a:lnTo>
                  <a:lnTo>
                    <a:pt x="431457" y="575856"/>
                  </a:lnTo>
                  <a:lnTo>
                    <a:pt x="430517" y="576033"/>
                  </a:lnTo>
                  <a:lnTo>
                    <a:pt x="429679" y="576351"/>
                  </a:lnTo>
                  <a:lnTo>
                    <a:pt x="428853" y="576630"/>
                  </a:lnTo>
                  <a:lnTo>
                    <a:pt x="428967" y="577088"/>
                  </a:lnTo>
                  <a:lnTo>
                    <a:pt x="429221" y="578027"/>
                  </a:lnTo>
                  <a:lnTo>
                    <a:pt x="430987" y="577418"/>
                  </a:lnTo>
                  <a:lnTo>
                    <a:pt x="431876" y="577126"/>
                  </a:lnTo>
                  <a:close/>
                </a:path>
                <a:path w="1309370" h="874395">
                  <a:moveTo>
                    <a:pt x="443026" y="532853"/>
                  </a:moveTo>
                  <a:lnTo>
                    <a:pt x="442671" y="532549"/>
                  </a:lnTo>
                  <a:lnTo>
                    <a:pt x="441706" y="531685"/>
                  </a:lnTo>
                  <a:lnTo>
                    <a:pt x="441452" y="532422"/>
                  </a:lnTo>
                  <a:lnTo>
                    <a:pt x="441198" y="532866"/>
                  </a:lnTo>
                  <a:lnTo>
                    <a:pt x="441198" y="533323"/>
                  </a:lnTo>
                  <a:lnTo>
                    <a:pt x="441172" y="533501"/>
                  </a:lnTo>
                  <a:lnTo>
                    <a:pt x="441833" y="533895"/>
                  </a:lnTo>
                  <a:lnTo>
                    <a:pt x="442010" y="533831"/>
                  </a:lnTo>
                  <a:lnTo>
                    <a:pt x="442429" y="533628"/>
                  </a:lnTo>
                  <a:lnTo>
                    <a:pt x="442696" y="533196"/>
                  </a:lnTo>
                  <a:lnTo>
                    <a:pt x="443026" y="532853"/>
                  </a:lnTo>
                  <a:close/>
                </a:path>
                <a:path w="1309370" h="874395">
                  <a:moveTo>
                    <a:pt x="446798" y="541147"/>
                  </a:moveTo>
                  <a:lnTo>
                    <a:pt x="446532" y="540283"/>
                  </a:lnTo>
                  <a:lnTo>
                    <a:pt x="446265" y="539419"/>
                  </a:lnTo>
                  <a:lnTo>
                    <a:pt x="445998" y="538581"/>
                  </a:lnTo>
                  <a:lnTo>
                    <a:pt x="445770" y="538632"/>
                  </a:lnTo>
                  <a:lnTo>
                    <a:pt x="445566" y="538695"/>
                  </a:lnTo>
                  <a:lnTo>
                    <a:pt x="445350" y="538746"/>
                  </a:lnTo>
                  <a:lnTo>
                    <a:pt x="445554" y="539623"/>
                  </a:lnTo>
                  <a:lnTo>
                    <a:pt x="445731" y="540486"/>
                  </a:lnTo>
                  <a:lnTo>
                    <a:pt x="445935" y="541350"/>
                  </a:lnTo>
                  <a:lnTo>
                    <a:pt x="446214" y="541274"/>
                  </a:lnTo>
                  <a:lnTo>
                    <a:pt x="446506" y="541223"/>
                  </a:lnTo>
                  <a:lnTo>
                    <a:pt x="446798" y="541147"/>
                  </a:lnTo>
                  <a:close/>
                </a:path>
                <a:path w="1309370" h="874395">
                  <a:moveTo>
                    <a:pt x="448602" y="234416"/>
                  </a:moveTo>
                  <a:lnTo>
                    <a:pt x="445033" y="236334"/>
                  </a:lnTo>
                  <a:lnTo>
                    <a:pt x="444639" y="239318"/>
                  </a:lnTo>
                  <a:lnTo>
                    <a:pt x="445046" y="242608"/>
                  </a:lnTo>
                  <a:lnTo>
                    <a:pt x="445897" y="242785"/>
                  </a:lnTo>
                  <a:lnTo>
                    <a:pt x="446303" y="242887"/>
                  </a:lnTo>
                  <a:lnTo>
                    <a:pt x="447078" y="240068"/>
                  </a:lnTo>
                  <a:lnTo>
                    <a:pt x="447827" y="237236"/>
                  </a:lnTo>
                  <a:lnTo>
                    <a:pt x="448602" y="234416"/>
                  </a:lnTo>
                  <a:close/>
                </a:path>
                <a:path w="1309370" h="874395">
                  <a:moveTo>
                    <a:pt x="508584" y="490778"/>
                  </a:moveTo>
                  <a:lnTo>
                    <a:pt x="504342" y="489940"/>
                  </a:lnTo>
                  <a:lnTo>
                    <a:pt x="504698" y="491490"/>
                  </a:lnTo>
                  <a:lnTo>
                    <a:pt x="505396" y="494665"/>
                  </a:lnTo>
                  <a:lnTo>
                    <a:pt x="508584" y="490778"/>
                  </a:lnTo>
                  <a:close/>
                </a:path>
                <a:path w="1309370" h="874395">
                  <a:moveTo>
                    <a:pt x="513003" y="74053"/>
                  </a:moveTo>
                  <a:lnTo>
                    <a:pt x="509663" y="70815"/>
                  </a:lnTo>
                  <a:lnTo>
                    <a:pt x="505574" y="71043"/>
                  </a:lnTo>
                  <a:lnTo>
                    <a:pt x="513003" y="74053"/>
                  </a:lnTo>
                  <a:close/>
                </a:path>
                <a:path w="1309370" h="874395">
                  <a:moveTo>
                    <a:pt x="558203" y="2565"/>
                  </a:moveTo>
                  <a:lnTo>
                    <a:pt x="557707" y="1219"/>
                  </a:lnTo>
                  <a:lnTo>
                    <a:pt x="555040" y="0"/>
                  </a:lnTo>
                  <a:lnTo>
                    <a:pt x="554113" y="457"/>
                  </a:lnTo>
                  <a:lnTo>
                    <a:pt x="552754" y="647"/>
                  </a:lnTo>
                  <a:lnTo>
                    <a:pt x="553834" y="2197"/>
                  </a:lnTo>
                  <a:lnTo>
                    <a:pt x="554570" y="3263"/>
                  </a:lnTo>
                  <a:lnTo>
                    <a:pt x="555586" y="4686"/>
                  </a:lnTo>
                  <a:lnTo>
                    <a:pt x="558203" y="2565"/>
                  </a:lnTo>
                  <a:close/>
                </a:path>
                <a:path w="1309370" h="874395">
                  <a:moveTo>
                    <a:pt x="569544" y="269595"/>
                  </a:moveTo>
                  <a:lnTo>
                    <a:pt x="568985" y="268998"/>
                  </a:lnTo>
                  <a:lnTo>
                    <a:pt x="568413" y="268528"/>
                  </a:lnTo>
                  <a:lnTo>
                    <a:pt x="567880" y="268046"/>
                  </a:lnTo>
                  <a:lnTo>
                    <a:pt x="567474" y="268592"/>
                  </a:lnTo>
                  <a:lnTo>
                    <a:pt x="566686" y="269646"/>
                  </a:lnTo>
                  <a:lnTo>
                    <a:pt x="567461" y="269862"/>
                  </a:lnTo>
                  <a:lnTo>
                    <a:pt x="568236" y="270116"/>
                  </a:lnTo>
                  <a:lnTo>
                    <a:pt x="569137" y="270294"/>
                  </a:lnTo>
                  <a:lnTo>
                    <a:pt x="569544" y="269595"/>
                  </a:lnTo>
                  <a:close/>
                </a:path>
                <a:path w="1309370" h="874395">
                  <a:moveTo>
                    <a:pt x="576910" y="148005"/>
                  </a:moveTo>
                  <a:lnTo>
                    <a:pt x="576732" y="147421"/>
                  </a:lnTo>
                  <a:lnTo>
                    <a:pt x="576643" y="146926"/>
                  </a:lnTo>
                  <a:lnTo>
                    <a:pt x="571373" y="146646"/>
                  </a:lnTo>
                  <a:lnTo>
                    <a:pt x="572109" y="148310"/>
                  </a:lnTo>
                  <a:lnTo>
                    <a:pt x="572846" y="150037"/>
                  </a:lnTo>
                  <a:lnTo>
                    <a:pt x="574179" y="149402"/>
                  </a:lnTo>
                  <a:lnTo>
                    <a:pt x="575500" y="148767"/>
                  </a:lnTo>
                  <a:lnTo>
                    <a:pt x="576910" y="148005"/>
                  </a:lnTo>
                  <a:close/>
                </a:path>
                <a:path w="1309370" h="874395">
                  <a:moveTo>
                    <a:pt x="595210" y="543902"/>
                  </a:moveTo>
                  <a:lnTo>
                    <a:pt x="592632" y="534377"/>
                  </a:lnTo>
                  <a:lnTo>
                    <a:pt x="591172" y="532701"/>
                  </a:lnTo>
                  <a:lnTo>
                    <a:pt x="587006" y="534835"/>
                  </a:lnTo>
                  <a:lnTo>
                    <a:pt x="590016" y="537527"/>
                  </a:lnTo>
                  <a:lnTo>
                    <a:pt x="590943" y="541858"/>
                  </a:lnTo>
                  <a:lnTo>
                    <a:pt x="595210" y="543902"/>
                  </a:lnTo>
                  <a:close/>
                </a:path>
                <a:path w="1309370" h="874395">
                  <a:moveTo>
                    <a:pt x="626414" y="767194"/>
                  </a:moveTo>
                  <a:lnTo>
                    <a:pt x="625005" y="761568"/>
                  </a:lnTo>
                  <a:lnTo>
                    <a:pt x="621538" y="765365"/>
                  </a:lnTo>
                  <a:lnTo>
                    <a:pt x="619455" y="768743"/>
                  </a:lnTo>
                  <a:lnTo>
                    <a:pt x="620750" y="774052"/>
                  </a:lnTo>
                  <a:lnTo>
                    <a:pt x="624497" y="770585"/>
                  </a:lnTo>
                  <a:lnTo>
                    <a:pt x="626414" y="767194"/>
                  </a:lnTo>
                  <a:close/>
                </a:path>
                <a:path w="1309370" h="874395">
                  <a:moveTo>
                    <a:pt x="628751" y="249885"/>
                  </a:moveTo>
                  <a:lnTo>
                    <a:pt x="624065" y="250748"/>
                  </a:lnTo>
                  <a:lnTo>
                    <a:pt x="623531" y="251307"/>
                  </a:lnTo>
                  <a:lnTo>
                    <a:pt x="623366" y="255358"/>
                  </a:lnTo>
                  <a:lnTo>
                    <a:pt x="628751" y="249885"/>
                  </a:lnTo>
                  <a:close/>
                </a:path>
                <a:path w="1309370" h="874395">
                  <a:moveTo>
                    <a:pt x="630466" y="328079"/>
                  </a:moveTo>
                  <a:lnTo>
                    <a:pt x="630262" y="327863"/>
                  </a:lnTo>
                  <a:lnTo>
                    <a:pt x="630085" y="327634"/>
                  </a:lnTo>
                  <a:lnTo>
                    <a:pt x="629894" y="327418"/>
                  </a:lnTo>
                  <a:lnTo>
                    <a:pt x="629069" y="327990"/>
                  </a:lnTo>
                  <a:lnTo>
                    <a:pt x="628256" y="328536"/>
                  </a:lnTo>
                  <a:lnTo>
                    <a:pt x="626579" y="329704"/>
                  </a:lnTo>
                  <a:lnTo>
                    <a:pt x="628243" y="329590"/>
                  </a:lnTo>
                  <a:lnTo>
                    <a:pt x="628865" y="329742"/>
                  </a:lnTo>
                  <a:lnTo>
                    <a:pt x="629246" y="329488"/>
                  </a:lnTo>
                  <a:lnTo>
                    <a:pt x="629754" y="329171"/>
                  </a:lnTo>
                  <a:lnTo>
                    <a:pt x="630085" y="328574"/>
                  </a:lnTo>
                  <a:lnTo>
                    <a:pt x="630466" y="328079"/>
                  </a:lnTo>
                  <a:close/>
                </a:path>
                <a:path w="1309370" h="874395">
                  <a:moveTo>
                    <a:pt x="645922" y="667207"/>
                  </a:moveTo>
                  <a:lnTo>
                    <a:pt x="639241" y="662381"/>
                  </a:lnTo>
                  <a:lnTo>
                    <a:pt x="640295" y="665391"/>
                  </a:lnTo>
                  <a:lnTo>
                    <a:pt x="641743" y="669455"/>
                  </a:lnTo>
                  <a:lnTo>
                    <a:pt x="645922" y="667207"/>
                  </a:lnTo>
                  <a:close/>
                </a:path>
                <a:path w="1309370" h="874395">
                  <a:moveTo>
                    <a:pt x="650049" y="214820"/>
                  </a:moveTo>
                  <a:lnTo>
                    <a:pt x="648004" y="212699"/>
                  </a:lnTo>
                  <a:lnTo>
                    <a:pt x="644334" y="208851"/>
                  </a:lnTo>
                  <a:lnTo>
                    <a:pt x="645960" y="214896"/>
                  </a:lnTo>
                  <a:lnTo>
                    <a:pt x="646747" y="215633"/>
                  </a:lnTo>
                  <a:lnTo>
                    <a:pt x="650049" y="214820"/>
                  </a:lnTo>
                  <a:close/>
                </a:path>
                <a:path w="1309370" h="874395">
                  <a:moveTo>
                    <a:pt x="650062" y="320941"/>
                  </a:moveTo>
                  <a:lnTo>
                    <a:pt x="648741" y="314490"/>
                  </a:lnTo>
                  <a:lnTo>
                    <a:pt x="644880" y="316636"/>
                  </a:lnTo>
                  <a:lnTo>
                    <a:pt x="649033" y="321716"/>
                  </a:lnTo>
                  <a:lnTo>
                    <a:pt x="650062" y="320941"/>
                  </a:lnTo>
                  <a:close/>
                </a:path>
                <a:path w="1309370" h="874395">
                  <a:moveTo>
                    <a:pt x="651687" y="179730"/>
                  </a:moveTo>
                  <a:lnTo>
                    <a:pt x="651243" y="179146"/>
                  </a:lnTo>
                  <a:lnTo>
                    <a:pt x="650697" y="178828"/>
                  </a:lnTo>
                  <a:lnTo>
                    <a:pt x="650024" y="178308"/>
                  </a:lnTo>
                  <a:lnTo>
                    <a:pt x="649617" y="179070"/>
                  </a:lnTo>
                  <a:lnTo>
                    <a:pt x="649414" y="179451"/>
                  </a:lnTo>
                  <a:lnTo>
                    <a:pt x="649211" y="179857"/>
                  </a:lnTo>
                  <a:lnTo>
                    <a:pt x="649770" y="180162"/>
                  </a:lnTo>
                  <a:lnTo>
                    <a:pt x="650303" y="180530"/>
                  </a:lnTo>
                  <a:lnTo>
                    <a:pt x="650875" y="180632"/>
                  </a:lnTo>
                  <a:lnTo>
                    <a:pt x="651078" y="180682"/>
                  </a:lnTo>
                  <a:lnTo>
                    <a:pt x="651687" y="179730"/>
                  </a:lnTo>
                  <a:close/>
                </a:path>
                <a:path w="1309370" h="874395">
                  <a:moveTo>
                    <a:pt x="670052" y="396011"/>
                  </a:moveTo>
                  <a:lnTo>
                    <a:pt x="668185" y="395262"/>
                  </a:lnTo>
                  <a:lnTo>
                    <a:pt x="666457" y="394550"/>
                  </a:lnTo>
                  <a:lnTo>
                    <a:pt x="664108" y="393598"/>
                  </a:lnTo>
                  <a:lnTo>
                    <a:pt x="666178" y="398056"/>
                  </a:lnTo>
                  <a:lnTo>
                    <a:pt x="667232" y="398386"/>
                  </a:lnTo>
                  <a:lnTo>
                    <a:pt x="670052" y="396011"/>
                  </a:lnTo>
                  <a:close/>
                </a:path>
                <a:path w="1309370" h="874395">
                  <a:moveTo>
                    <a:pt x="673112" y="612114"/>
                  </a:moveTo>
                  <a:lnTo>
                    <a:pt x="671766" y="612127"/>
                  </a:lnTo>
                  <a:lnTo>
                    <a:pt x="671182" y="611974"/>
                  </a:lnTo>
                  <a:lnTo>
                    <a:pt x="670204" y="612444"/>
                  </a:lnTo>
                  <a:lnTo>
                    <a:pt x="669747" y="612978"/>
                  </a:lnTo>
                  <a:lnTo>
                    <a:pt x="669239" y="613384"/>
                  </a:lnTo>
                  <a:lnTo>
                    <a:pt x="669467" y="613740"/>
                  </a:lnTo>
                  <a:lnTo>
                    <a:pt x="669937" y="614438"/>
                  </a:lnTo>
                  <a:lnTo>
                    <a:pt x="670788" y="613829"/>
                  </a:lnTo>
                  <a:lnTo>
                    <a:pt x="671639" y="613181"/>
                  </a:lnTo>
                  <a:lnTo>
                    <a:pt x="673112" y="612114"/>
                  </a:lnTo>
                  <a:close/>
                </a:path>
                <a:path w="1309370" h="874395">
                  <a:moveTo>
                    <a:pt x="675322" y="859243"/>
                  </a:moveTo>
                  <a:lnTo>
                    <a:pt x="671283" y="858100"/>
                  </a:lnTo>
                  <a:lnTo>
                    <a:pt x="668807" y="860425"/>
                  </a:lnTo>
                  <a:lnTo>
                    <a:pt x="669963" y="862634"/>
                  </a:lnTo>
                  <a:lnTo>
                    <a:pt x="671245" y="864806"/>
                  </a:lnTo>
                  <a:lnTo>
                    <a:pt x="669963" y="865073"/>
                  </a:lnTo>
                  <a:lnTo>
                    <a:pt x="668997" y="865251"/>
                  </a:lnTo>
                  <a:lnTo>
                    <a:pt x="667639" y="865543"/>
                  </a:lnTo>
                  <a:lnTo>
                    <a:pt x="669467" y="868299"/>
                  </a:lnTo>
                  <a:lnTo>
                    <a:pt x="667181" y="869162"/>
                  </a:lnTo>
                  <a:lnTo>
                    <a:pt x="666635" y="871067"/>
                  </a:lnTo>
                  <a:lnTo>
                    <a:pt x="667054" y="871562"/>
                  </a:lnTo>
                  <a:lnTo>
                    <a:pt x="667816" y="872985"/>
                  </a:lnTo>
                  <a:lnTo>
                    <a:pt x="669836" y="872528"/>
                  </a:lnTo>
                  <a:lnTo>
                    <a:pt x="671334" y="871664"/>
                  </a:lnTo>
                  <a:lnTo>
                    <a:pt x="672884" y="871004"/>
                  </a:lnTo>
                  <a:lnTo>
                    <a:pt x="672515" y="870292"/>
                  </a:lnTo>
                  <a:lnTo>
                    <a:pt x="672325" y="869213"/>
                  </a:lnTo>
                  <a:lnTo>
                    <a:pt x="670737" y="868451"/>
                  </a:lnTo>
                  <a:lnTo>
                    <a:pt x="672490" y="866381"/>
                  </a:lnTo>
                  <a:lnTo>
                    <a:pt x="675322" y="866343"/>
                  </a:lnTo>
                  <a:lnTo>
                    <a:pt x="675182" y="862469"/>
                  </a:lnTo>
                  <a:lnTo>
                    <a:pt x="675322" y="859243"/>
                  </a:lnTo>
                  <a:close/>
                </a:path>
                <a:path w="1309370" h="874395">
                  <a:moveTo>
                    <a:pt x="689152" y="393471"/>
                  </a:moveTo>
                  <a:lnTo>
                    <a:pt x="686409" y="388886"/>
                  </a:lnTo>
                  <a:lnTo>
                    <a:pt x="686092" y="391795"/>
                  </a:lnTo>
                  <a:lnTo>
                    <a:pt x="685520" y="396570"/>
                  </a:lnTo>
                  <a:lnTo>
                    <a:pt x="688949" y="394970"/>
                  </a:lnTo>
                  <a:lnTo>
                    <a:pt x="689152" y="393471"/>
                  </a:lnTo>
                  <a:close/>
                </a:path>
                <a:path w="1309370" h="874395">
                  <a:moveTo>
                    <a:pt x="701078" y="54762"/>
                  </a:moveTo>
                  <a:lnTo>
                    <a:pt x="696671" y="48069"/>
                  </a:lnTo>
                  <a:lnTo>
                    <a:pt x="694829" y="52666"/>
                  </a:lnTo>
                  <a:lnTo>
                    <a:pt x="696671" y="53289"/>
                  </a:lnTo>
                  <a:lnTo>
                    <a:pt x="701078" y="54762"/>
                  </a:lnTo>
                  <a:close/>
                </a:path>
                <a:path w="1309370" h="874395">
                  <a:moveTo>
                    <a:pt x="749338" y="585152"/>
                  </a:moveTo>
                  <a:lnTo>
                    <a:pt x="748639" y="580936"/>
                  </a:lnTo>
                  <a:lnTo>
                    <a:pt x="745464" y="583793"/>
                  </a:lnTo>
                  <a:lnTo>
                    <a:pt x="744905" y="587019"/>
                  </a:lnTo>
                  <a:lnTo>
                    <a:pt x="745286" y="590562"/>
                  </a:lnTo>
                  <a:lnTo>
                    <a:pt x="746798" y="587679"/>
                  </a:lnTo>
                  <a:lnTo>
                    <a:pt x="749338" y="585152"/>
                  </a:lnTo>
                  <a:close/>
                </a:path>
                <a:path w="1309370" h="874395">
                  <a:moveTo>
                    <a:pt x="754100" y="207492"/>
                  </a:moveTo>
                  <a:lnTo>
                    <a:pt x="748893" y="207860"/>
                  </a:lnTo>
                  <a:lnTo>
                    <a:pt x="749287" y="211455"/>
                  </a:lnTo>
                  <a:lnTo>
                    <a:pt x="750925" y="210108"/>
                  </a:lnTo>
                  <a:lnTo>
                    <a:pt x="752513" y="208813"/>
                  </a:lnTo>
                  <a:lnTo>
                    <a:pt x="754100" y="207492"/>
                  </a:lnTo>
                  <a:close/>
                </a:path>
                <a:path w="1309370" h="874395">
                  <a:moveTo>
                    <a:pt x="770445" y="722083"/>
                  </a:moveTo>
                  <a:lnTo>
                    <a:pt x="767727" y="719696"/>
                  </a:lnTo>
                  <a:lnTo>
                    <a:pt x="766165" y="721664"/>
                  </a:lnTo>
                  <a:lnTo>
                    <a:pt x="767168" y="722337"/>
                  </a:lnTo>
                  <a:lnTo>
                    <a:pt x="768172" y="723011"/>
                  </a:lnTo>
                  <a:lnTo>
                    <a:pt x="769175" y="723696"/>
                  </a:lnTo>
                  <a:lnTo>
                    <a:pt x="770445" y="722083"/>
                  </a:lnTo>
                  <a:close/>
                </a:path>
                <a:path w="1309370" h="874395">
                  <a:moveTo>
                    <a:pt x="783996" y="798512"/>
                  </a:moveTo>
                  <a:lnTo>
                    <a:pt x="782358" y="795134"/>
                  </a:lnTo>
                  <a:lnTo>
                    <a:pt x="779487" y="793267"/>
                  </a:lnTo>
                  <a:lnTo>
                    <a:pt x="776351" y="791705"/>
                  </a:lnTo>
                  <a:lnTo>
                    <a:pt x="779500" y="797953"/>
                  </a:lnTo>
                  <a:lnTo>
                    <a:pt x="780554" y="798830"/>
                  </a:lnTo>
                  <a:lnTo>
                    <a:pt x="783996" y="798512"/>
                  </a:lnTo>
                  <a:close/>
                </a:path>
                <a:path w="1309370" h="874395">
                  <a:moveTo>
                    <a:pt x="821613" y="214109"/>
                  </a:moveTo>
                  <a:lnTo>
                    <a:pt x="821194" y="212636"/>
                  </a:lnTo>
                  <a:lnTo>
                    <a:pt x="821004" y="211912"/>
                  </a:lnTo>
                  <a:lnTo>
                    <a:pt x="820229" y="212153"/>
                  </a:lnTo>
                  <a:lnTo>
                    <a:pt x="819848" y="212293"/>
                  </a:lnTo>
                  <a:lnTo>
                    <a:pt x="820902" y="214401"/>
                  </a:lnTo>
                  <a:lnTo>
                    <a:pt x="821131" y="214287"/>
                  </a:lnTo>
                  <a:lnTo>
                    <a:pt x="821613" y="214109"/>
                  </a:lnTo>
                  <a:close/>
                </a:path>
                <a:path w="1309370" h="874395">
                  <a:moveTo>
                    <a:pt x="841819" y="573646"/>
                  </a:moveTo>
                  <a:lnTo>
                    <a:pt x="841756" y="571703"/>
                  </a:lnTo>
                  <a:lnTo>
                    <a:pt x="841425" y="569569"/>
                  </a:lnTo>
                  <a:lnTo>
                    <a:pt x="837819" y="570217"/>
                  </a:lnTo>
                  <a:lnTo>
                    <a:pt x="839457" y="574878"/>
                  </a:lnTo>
                  <a:lnTo>
                    <a:pt x="841819" y="573646"/>
                  </a:lnTo>
                  <a:close/>
                </a:path>
                <a:path w="1309370" h="874395">
                  <a:moveTo>
                    <a:pt x="844702" y="211099"/>
                  </a:moveTo>
                  <a:lnTo>
                    <a:pt x="842683" y="209308"/>
                  </a:lnTo>
                  <a:lnTo>
                    <a:pt x="841095" y="207911"/>
                  </a:lnTo>
                  <a:lnTo>
                    <a:pt x="839508" y="206502"/>
                  </a:lnTo>
                  <a:lnTo>
                    <a:pt x="839203" y="206730"/>
                  </a:lnTo>
                  <a:lnTo>
                    <a:pt x="838873" y="206933"/>
                  </a:lnTo>
                  <a:lnTo>
                    <a:pt x="838568" y="207162"/>
                  </a:lnTo>
                  <a:lnTo>
                    <a:pt x="840282" y="211518"/>
                  </a:lnTo>
                  <a:lnTo>
                    <a:pt x="841362" y="214210"/>
                  </a:lnTo>
                  <a:lnTo>
                    <a:pt x="842784" y="212902"/>
                  </a:lnTo>
                  <a:lnTo>
                    <a:pt x="844702" y="211099"/>
                  </a:lnTo>
                  <a:close/>
                </a:path>
                <a:path w="1309370" h="874395">
                  <a:moveTo>
                    <a:pt x="848410" y="649541"/>
                  </a:moveTo>
                  <a:lnTo>
                    <a:pt x="844842" y="651535"/>
                  </a:lnTo>
                  <a:lnTo>
                    <a:pt x="842975" y="652564"/>
                  </a:lnTo>
                  <a:lnTo>
                    <a:pt x="844753" y="654710"/>
                  </a:lnTo>
                  <a:lnTo>
                    <a:pt x="845807" y="655955"/>
                  </a:lnTo>
                  <a:lnTo>
                    <a:pt x="846785" y="653503"/>
                  </a:lnTo>
                  <a:lnTo>
                    <a:pt x="847420" y="651967"/>
                  </a:lnTo>
                  <a:lnTo>
                    <a:pt x="848410" y="649541"/>
                  </a:lnTo>
                  <a:close/>
                </a:path>
                <a:path w="1309370" h="874395">
                  <a:moveTo>
                    <a:pt x="867816" y="531964"/>
                  </a:moveTo>
                  <a:lnTo>
                    <a:pt x="867448" y="531139"/>
                  </a:lnTo>
                  <a:lnTo>
                    <a:pt x="867079" y="530288"/>
                  </a:lnTo>
                  <a:lnTo>
                    <a:pt x="866698" y="529463"/>
                  </a:lnTo>
                  <a:lnTo>
                    <a:pt x="866406" y="529590"/>
                  </a:lnTo>
                  <a:lnTo>
                    <a:pt x="865784" y="529894"/>
                  </a:lnTo>
                  <a:lnTo>
                    <a:pt x="866190" y="530720"/>
                  </a:lnTo>
                  <a:lnTo>
                    <a:pt x="867016" y="532358"/>
                  </a:lnTo>
                  <a:lnTo>
                    <a:pt x="867549" y="532104"/>
                  </a:lnTo>
                  <a:lnTo>
                    <a:pt x="867816" y="531964"/>
                  </a:lnTo>
                  <a:close/>
                </a:path>
                <a:path w="1309370" h="874395">
                  <a:moveTo>
                    <a:pt x="885901" y="221500"/>
                  </a:moveTo>
                  <a:lnTo>
                    <a:pt x="883920" y="214833"/>
                  </a:lnTo>
                  <a:lnTo>
                    <a:pt x="882929" y="211480"/>
                  </a:lnTo>
                  <a:lnTo>
                    <a:pt x="880287" y="212763"/>
                  </a:lnTo>
                  <a:lnTo>
                    <a:pt x="880224" y="214223"/>
                  </a:lnTo>
                  <a:lnTo>
                    <a:pt x="881888" y="218046"/>
                  </a:lnTo>
                  <a:lnTo>
                    <a:pt x="882269" y="220624"/>
                  </a:lnTo>
                  <a:lnTo>
                    <a:pt x="885901" y="221500"/>
                  </a:lnTo>
                  <a:close/>
                </a:path>
                <a:path w="1309370" h="874395">
                  <a:moveTo>
                    <a:pt x="916190" y="359384"/>
                  </a:moveTo>
                  <a:lnTo>
                    <a:pt x="915403" y="357911"/>
                  </a:lnTo>
                  <a:lnTo>
                    <a:pt x="914819" y="357708"/>
                  </a:lnTo>
                  <a:lnTo>
                    <a:pt x="912952" y="356984"/>
                  </a:lnTo>
                  <a:lnTo>
                    <a:pt x="910945" y="356577"/>
                  </a:lnTo>
                  <a:lnTo>
                    <a:pt x="908392" y="355879"/>
                  </a:lnTo>
                  <a:lnTo>
                    <a:pt x="909408" y="359460"/>
                  </a:lnTo>
                  <a:lnTo>
                    <a:pt x="911504" y="360527"/>
                  </a:lnTo>
                  <a:lnTo>
                    <a:pt x="914361" y="361238"/>
                  </a:lnTo>
                  <a:lnTo>
                    <a:pt x="915454" y="360286"/>
                  </a:lnTo>
                  <a:lnTo>
                    <a:pt x="916000" y="359587"/>
                  </a:lnTo>
                  <a:lnTo>
                    <a:pt x="916190" y="359384"/>
                  </a:lnTo>
                  <a:close/>
                </a:path>
                <a:path w="1309370" h="874395">
                  <a:moveTo>
                    <a:pt x="928344" y="12153"/>
                  </a:moveTo>
                  <a:lnTo>
                    <a:pt x="925461" y="8788"/>
                  </a:lnTo>
                  <a:lnTo>
                    <a:pt x="924483" y="8115"/>
                  </a:lnTo>
                  <a:lnTo>
                    <a:pt x="923302" y="8902"/>
                  </a:lnTo>
                  <a:lnTo>
                    <a:pt x="922845" y="9207"/>
                  </a:lnTo>
                  <a:lnTo>
                    <a:pt x="922362" y="10388"/>
                  </a:lnTo>
                  <a:lnTo>
                    <a:pt x="923823" y="12293"/>
                  </a:lnTo>
                  <a:lnTo>
                    <a:pt x="925169" y="14071"/>
                  </a:lnTo>
                  <a:lnTo>
                    <a:pt x="927696" y="12852"/>
                  </a:lnTo>
                  <a:lnTo>
                    <a:pt x="927849" y="12788"/>
                  </a:lnTo>
                  <a:lnTo>
                    <a:pt x="927950" y="12598"/>
                  </a:lnTo>
                  <a:lnTo>
                    <a:pt x="928344" y="12153"/>
                  </a:lnTo>
                  <a:close/>
                </a:path>
                <a:path w="1309370" h="874395">
                  <a:moveTo>
                    <a:pt x="933691" y="665378"/>
                  </a:moveTo>
                  <a:lnTo>
                    <a:pt x="928865" y="661657"/>
                  </a:lnTo>
                  <a:lnTo>
                    <a:pt x="928649" y="661682"/>
                  </a:lnTo>
                  <a:lnTo>
                    <a:pt x="926007" y="665949"/>
                  </a:lnTo>
                  <a:lnTo>
                    <a:pt x="928852" y="668959"/>
                  </a:lnTo>
                  <a:lnTo>
                    <a:pt x="930973" y="666153"/>
                  </a:lnTo>
                  <a:lnTo>
                    <a:pt x="933691" y="665378"/>
                  </a:lnTo>
                  <a:close/>
                </a:path>
                <a:path w="1309370" h="874395">
                  <a:moveTo>
                    <a:pt x="938390" y="740549"/>
                  </a:moveTo>
                  <a:lnTo>
                    <a:pt x="931633" y="740384"/>
                  </a:lnTo>
                  <a:lnTo>
                    <a:pt x="931265" y="746823"/>
                  </a:lnTo>
                  <a:lnTo>
                    <a:pt x="931354" y="747039"/>
                  </a:lnTo>
                  <a:lnTo>
                    <a:pt x="935101" y="748639"/>
                  </a:lnTo>
                  <a:lnTo>
                    <a:pt x="938390" y="740549"/>
                  </a:lnTo>
                  <a:close/>
                </a:path>
                <a:path w="1309370" h="874395">
                  <a:moveTo>
                    <a:pt x="944791" y="166687"/>
                  </a:moveTo>
                  <a:lnTo>
                    <a:pt x="943978" y="165569"/>
                  </a:lnTo>
                  <a:lnTo>
                    <a:pt x="943444" y="164134"/>
                  </a:lnTo>
                  <a:lnTo>
                    <a:pt x="942289" y="164998"/>
                  </a:lnTo>
                  <a:lnTo>
                    <a:pt x="941108" y="165442"/>
                  </a:lnTo>
                  <a:lnTo>
                    <a:pt x="940879" y="166154"/>
                  </a:lnTo>
                  <a:lnTo>
                    <a:pt x="940701" y="166801"/>
                  </a:lnTo>
                  <a:lnTo>
                    <a:pt x="941476" y="168363"/>
                  </a:lnTo>
                  <a:lnTo>
                    <a:pt x="942009" y="168465"/>
                  </a:lnTo>
                  <a:lnTo>
                    <a:pt x="942797" y="168592"/>
                  </a:lnTo>
                  <a:lnTo>
                    <a:pt x="944245" y="168008"/>
                  </a:lnTo>
                  <a:lnTo>
                    <a:pt x="944511" y="167347"/>
                  </a:lnTo>
                  <a:lnTo>
                    <a:pt x="944791" y="166687"/>
                  </a:lnTo>
                  <a:close/>
                </a:path>
                <a:path w="1309370" h="874395">
                  <a:moveTo>
                    <a:pt x="945857" y="701649"/>
                  </a:moveTo>
                  <a:lnTo>
                    <a:pt x="945413" y="699833"/>
                  </a:lnTo>
                  <a:lnTo>
                    <a:pt x="944638" y="697306"/>
                  </a:lnTo>
                  <a:lnTo>
                    <a:pt x="942200" y="698881"/>
                  </a:lnTo>
                  <a:lnTo>
                    <a:pt x="942047" y="700519"/>
                  </a:lnTo>
                  <a:lnTo>
                    <a:pt x="943076" y="702843"/>
                  </a:lnTo>
                  <a:lnTo>
                    <a:pt x="945857" y="701649"/>
                  </a:lnTo>
                  <a:close/>
                </a:path>
                <a:path w="1309370" h="874395">
                  <a:moveTo>
                    <a:pt x="953808" y="390029"/>
                  </a:moveTo>
                  <a:lnTo>
                    <a:pt x="950988" y="387604"/>
                  </a:lnTo>
                  <a:lnTo>
                    <a:pt x="949058" y="384124"/>
                  </a:lnTo>
                  <a:lnTo>
                    <a:pt x="948105" y="386486"/>
                  </a:lnTo>
                  <a:lnTo>
                    <a:pt x="947254" y="388073"/>
                  </a:lnTo>
                  <a:lnTo>
                    <a:pt x="946531" y="390969"/>
                  </a:lnTo>
                  <a:lnTo>
                    <a:pt x="946226" y="392963"/>
                  </a:lnTo>
                  <a:lnTo>
                    <a:pt x="948156" y="394677"/>
                  </a:lnTo>
                  <a:lnTo>
                    <a:pt x="949502" y="393776"/>
                  </a:lnTo>
                  <a:lnTo>
                    <a:pt x="950455" y="391960"/>
                  </a:lnTo>
                  <a:lnTo>
                    <a:pt x="951179" y="391985"/>
                  </a:lnTo>
                  <a:lnTo>
                    <a:pt x="951471" y="391909"/>
                  </a:lnTo>
                  <a:lnTo>
                    <a:pt x="952068" y="392811"/>
                  </a:lnTo>
                  <a:lnTo>
                    <a:pt x="952982" y="394233"/>
                  </a:lnTo>
                  <a:lnTo>
                    <a:pt x="953808" y="390029"/>
                  </a:lnTo>
                  <a:close/>
                </a:path>
                <a:path w="1309370" h="874395">
                  <a:moveTo>
                    <a:pt x="980922" y="871194"/>
                  </a:moveTo>
                  <a:lnTo>
                    <a:pt x="980351" y="870800"/>
                  </a:lnTo>
                  <a:lnTo>
                    <a:pt x="979258" y="870026"/>
                  </a:lnTo>
                  <a:lnTo>
                    <a:pt x="977823" y="872337"/>
                  </a:lnTo>
                  <a:lnTo>
                    <a:pt x="977112" y="873480"/>
                  </a:lnTo>
                  <a:lnTo>
                    <a:pt x="977519" y="873772"/>
                  </a:lnTo>
                  <a:lnTo>
                    <a:pt x="977925" y="874090"/>
                  </a:lnTo>
                  <a:lnTo>
                    <a:pt x="978331" y="874382"/>
                  </a:lnTo>
                  <a:lnTo>
                    <a:pt x="979170" y="873315"/>
                  </a:lnTo>
                  <a:lnTo>
                    <a:pt x="980046" y="872261"/>
                  </a:lnTo>
                  <a:lnTo>
                    <a:pt x="980922" y="871194"/>
                  </a:lnTo>
                  <a:close/>
                </a:path>
                <a:path w="1309370" h="874395">
                  <a:moveTo>
                    <a:pt x="994079" y="780376"/>
                  </a:moveTo>
                  <a:lnTo>
                    <a:pt x="993940" y="779564"/>
                  </a:lnTo>
                  <a:lnTo>
                    <a:pt x="994067" y="778332"/>
                  </a:lnTo>
                  <a:lnTo>
                    <a:pt x="993597" y="778065"/>
                  </a:lnTo>
                  <a:lnTo>
                    <a:pt x="991984" y="777062"/>
                  </a:lnTo>
                  <a:lnTo>
                    <a:pt x="990676" y="777735"/>
                  </a:lnTo>
                  <a:lnTo>
                    <a:pt x="989076" y="780834"/>
                  </a:lnTo>
                  <a:lnTo>
                    <a:pt x="994079" y="780376"/>
                  </a:lnTo>
                  <a:close/>
                </a:path>
                <a:path w="1309370" h="874395">
                  <a:moveTo>
                    <a:pt x="1034084" y="481799"/>
                  </a:moveTo>
                  <a:lnTo>
                    <a:pt x="1030478" y="481025"/>
                  </a:lnTo>
                  <a:lnTo>
                    <a:pt x="1027798" y="480491"/>
                  </a:lnTo>
                  <a:lnTo>
                    <a:pt x="1030478" y="485101"/>
                  </a:lnTo>
                  <a:lnTo>
                    <a:pt x="1031062" y="485165"/>
                  </a:lnTo>
                  <a:lnTo>
                    <a:pt x="1034084" y="481799"/>
                  </a:lnTo>
                  <a:close/>
                </a:path>
                <a:path w="1309370" h="874395">
                  <a:moveTo>
                    <a:pt x="1074750" y="201218"/>
                  </a:moveTo>
                  <a:lnTo>
                    <a:pt x="1073150" y="202399"/>
                  </a:lnTo>
                  <a:lnTo>
                    <a:pt x="1070432" y="204431"/>
                  </a:lnTo>
                  <a:lnTo>
                    <a:pt x="1074356" y="206413"/>
                  </a:lnTo>
                  <a:lnTo>
                    <a:pt x="1074559" y="206273"/>
                  </a:lnTo>
                  <a:lnTo>
                    <a:pt x="1074750" y="201218"/>
                  </a:lnTo>
                  <a:close/>
                </a:path>
                <a:path w="1309370" h="874395">
                  <a:moveTo>
                    <a:pt x="1104823" y="456679"/>
                  </a:moveTo>
                  <a:lnTo>
                    <a:pt x="1104074" y="455460"/>
                  </a:lnTo>
                  <a:lnTo>
                    <a:pt x="1103541" y="453999"/>
                  </a:lnTo>
                  <a:lnTo>
                    <a:pt x="1102525" y="453123"/>
                  </a:lnTo>
                  <a:lnTo>
                    <a:pt x="1101839" y="452526"/>
                  </a:lnTo>
                  <a:lnTo>
                    <a:pt x="1100455" y="452742"/>
                  </a:lnTo>
                  <a:lnTo>
                    <a:pt x="1099375" y="452589"/>
                  </a:lnTo>
                  <a:lnTo>
                    <a:pt x="1099502" y="453720"/>
                  </a:lnTo>
                  <a:lnTo>
                    <a:pt x="1099248" y="455295"/>
                  </a:lnTo>
                  <a:lnTo>
                    <a:pt x="1100975" y="456780"/>
                  </a:lnTo>
                  <a:lnTo>
                    <a:pt x="1102639" y="457098"/>
                  </a:lnTo>
                  <a:lnTo>
                    <a:pt x="1104061" y="457669"/>
                  </a:lnTo>
                  <a:lnTo>
                    <a:pt x="1104823" y="456679"/>
                  </a:lnTo>
                  <a:close/>
                </a:path>
                <a:path w="1309370" h="874395">
                  <a:moveTo>
                    <a:pt x="1122591" y="789076"/>
                  </a:moveTo>
                  <a:lnTo>
                    <a:pt x="1120813" y="787552"/>
                  </a:lnTo>
                  <a:lnTo>
                    <a:pt x="1119085" y="787222"/>
                  </a:lnTo>
                  <a:lnTo>
                    <a:pt x="1117612" y="786625"/>
                  </a:lnTo>
                  <a:lnTo>
                    <a:pt x="1117257" y="786892"/>
                  </a:lnTo>
                  <a:lnTo>
                    <a:pt x="1116533" y="787425"/>
                  </a:lnTo>
                  <a:lnTo>
                    <a:pt x="1117371" y="788873"/>
                  </a:lnTo>
                  <a:lnTo>
                    <a:pt x="1117993" y="790549"/>
                  </a:lnTo>
                  <a:lnTo>
                    <a:pt x="1119162" y="791705"/>
                  </a:lnTo>
                  <a:lnTo>
                    <a:pt x="1119695" y="792264"/>
                  </a:lnTo>
                  <a:lnTo>
                    <a:pt x="1121244" y="791857"/>
                  </a:lnTo>
                  <a:lnTo>
                    <a:pt x="1122324" y="791895"/>
                  </a:lnTo>
                  <a:lnTo>
                    <a:pt x="1122235" y="790752"/>
                  </a:lnTo>
                  <a:lnTo>
                    <a:pt x="1122591" y="789076"/>
                  </a:lnTo>
                  <a:close/>
                </a:path>
                <a:path w="1309370" h="874395">
                  <a:moveTo>
                    <a:pt x="1134516" y="517245"/>
                  </a:moveTo>
                  <a:lnTo>
                    <a:pt x="1131735" y="516216"/>
                  </a:lnTo>
                  <a:lnTo>
                    <a:pt x="1129042" y="514464"/>
                  </a:lnTo>
                  <a:lnTo>
                    <a:pt x="1125689" y="517448"/>
                  </a:lnTo>
                  <a:lnTo>
                    <a:pt x="1128572" y="517969"/>
                  </a:lnTo>
                  <a:lnTo>
                    <a:pt x="1134300" y="518947"/>
                  </a:lnTo>
                  <a:lnTo>
                    <a:pt x="1134440" y="517804"/>
                  </a:lnTo>
                  <a:lnTo>
                    <a:pt x="1134516" y="517245"/>
                  </a:lnTo>
                  <a:close/>
                </a:path>
                <a:path w="1309370" h="874395">
                  <a:moveTo>
                    <a:pt x="1150493" y="786574"/>
                  </a:moveTo>
                  <a:lnTo>
                    <a:pt x="1149134" y="784809"/>
                  </a:lnTo>
                  <a:lnTo>
                    <a:pt x="1148118" y="783424"/>
                  </a:lnTo>
                  <a:lnTo>
                    <a:pt x="1147102" y="782104"/>
                  </a:lnTo>
                  <a:lnTo>
                    <a:pt x="1149946" y="780389"/>
                  </a:lnTo>
                  <a:lnTo>
                    <a:pt x="1147876" y="776744"/>
                  </a:lnTo>
                  <a:lnTo>
                    <a:pt x="1141958" y="778776"/>
                  </a:lnTo>
                  <a:lnTo>
                    <a:pt x="1141234" y="779437"/>
                  </a:lnTo>
                  <a:lnTo>
                    <a:pt x="1142682" y="785431"/>
                  </a:lnTo>
                  <a:lnTo>
                    <a:pt x="1145070" y="786828"/>
                  </a:lnTo>
                  <a:lnTo>
                    <a:pt x="1150493" y="786574"/>
                  </a:lnTo>
                  <a:close/>
                </a:path>
                <a:path w="1309370" h="874395">
                  <a:moveTo>
                    <a:pt x="1281226" y="424103"/>
                  </a:moveTo>
                  <a:lnTo>
                    <a:pt x="1280972" y="421982"/>
                  </a:lnTo>
                  <a:lnTo>
                    <a:pt x="1278255" y="419658"/>
                  </a:lnTo>
                  <a:lnTo>
                    <a:pt x="1278001" y="421728"/>
                  </a:lnTo>
                  <a:lnTo>
                    <a:pt x="1277454" y="425856"/>
                  </a:lnTo>
                  <a:lnTo>
                    <a:pt x="1279093" y="426097"/>
                  </a:lnTo>
                  <a:lnTo>
                    <a:pt x="1281226" y="424103"/>
                  </a:lnTo>
                  <a:close/>
                </a:path>
                <a:path w="1309370" h="874395">
                  <a:moveTo>
                    <a:pt x="1308874" y="312547"/>
                  </a:moveTo>
                  <a:lnTo>
                    <a:pt x="1308176" y="311302"/>
                  </a:lnTo>
                  <a:lnTo>
                    <a:pt x="1307172" y="310286"/>
                  </a:lnTo>
                  <a:lnTo>
                    <a:pt x="1305509" y="310972"/>
                  </a:lnTo>
                  <a:lnTo>
                    <a:pt x="1304912" y="311619"/>
                  </a:lnTo>
                  <a:lnTo>
                    <a:pt x="1303959" y="312597"/>
                  </a:lnTo>
                  <a:lnTo>
                    <a:pt x="1303362" y="313880"/>
                  </a:lnTo>
                  <a:lnTo>
                    <a:pt x="1302410" y="315417"/>
                  </a:lnTo>
                  <a:lnTo>
                    <a:pt x="1306512" y="316979"/>
                  </a:lnTo>
                  <a:lnTo>
                    <a:pt x="1308544" y="316331"/>
                  </a:lnTo>
                  <a:lnTo>
                    <a:pt x="1308874" y="31254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27">
              <a:extLst>
                <a:ext uri="{FF2B5EF4-FFF2-40B4-BE49-F238E27FC236}">
                  <a16:creationId xmlns:a16="http://schemas.microsoft.com/office/drawing/2014/main" id="{90AF383F-C6EE-7B9C-BD58-2260E408D85C}"/>
                </a:ext>
              </a:extLst>
            </p:cNvPr>
            <p:cNvSpPr/>
            <p:nvPr/>
          </p:nvSpPr>
          <p:spPr>
            <a:xfrm>
              <a:off x="4762717" y="2085922"/>
              <a:ext cx="744892" cy="639596"/>
            </a:xfrm>
            <a:custGeom>
              <a:avLst/>
              <a:gdLst/>
              <a:ahLst/>
              <a:cxnLst/>
              <a:rect l="l" t="t" r="r" b="b"/>
              <a:pathLst>
                <a:path w="957579" h="935354">
                  <a:moveTo>
                    <a:pt x="2997" y="582701"/>
                  </a:moveTo>
                  <a:lnTo>
                    <a:pt x="2336" y="581621"/>
                  </a:lnTo>
                  <a:lnTo>
                    <a:pt x="1689" y="580529"/>
                  </a:lnTo>
                  <a:lnTo>
                    <a:pt x="1003" y="579437"/>
                  </a:lnTo>
                  <a:lnTo>
                    <a:pt x="342" y="579856"/>
                  </a:lnTo>
                  <a:lnTo>
                    <a:pt x="0" y="580072"/>
                  </a:lnTo>
                  <a:lnTo>
                    <a:pt x="558" y="581177"/>
                  </a:lnTo>
                  <a:lnTo>
                    <a:pt x="1117" y="582256"/>
                  </a:lnTo>
                  <a:lnTo>
                    <a:pt x="1689" y="583349"/>
                  </a:lnTo>
                  <a:lnTo>
                    <a:pt x="2133" y="583145"/>
                  </a:lnTo>
                  <a:lnTo>
                    <a:pt x="2552" y="582917"/>
                  </a:lnTo>
                  <a:lnTo>
                    <a:pt x="2997" y="582701"/>
                  </a:lnTo>
                  <a:close/>
                </a:path>
                <a:path w="957579" h="935354">
                  <a:moveTo>
                    <a:pt x="6972" y="379336"/>
                  </a:moveTo>
                  <a:lnTo>
                    <a:pt x="4114" y="374434"/>
                  </a:lnTo>
                  <a:lnTo>
                    <a:pt x="3149" y="375310"/>
                  </a:lnTo>
                  <a:lnTo>
                    <a:pt x="1308" y="377024"/>
                  </a:lnTo>
                  <a:lnTo>
                    <a:pt x="3505" y="377913"/>
                  </a:lnTo>
                  <a:lnTo>
                    <a:pt x="4864" y="378472"/>
                  </a:lnTo>
                  <a:lnTo>
                    <a:pt x="6972" y="379336"/>
                  </a:lnTo>
                  <a:close/>
                </a:path>
                <a:path w="957579" h="935354">
                  <a:moveTo>
                    <a:pt x="20637" y="354520"/>
                  </a:moveTo>
                  <a:lnTo>
                    <a:pt x="20193" y="353504"/>
                  </a:lnTo>
                  <a:lnTo>
                    <a:pt x="19913" y="351713"/>
                  </a:lnTo>
                  <a:lnTo>
                    <a:pt x="18605" y="352958"/>
                  </a:lnTo>
                  <a:lnTo>
                    <a:pt x="17500" y="353542"/>
                  </a:lnTo>
                  <a:lnTo>
                    <a:pt x="17360" y="354266"/>
                  </a:lnTo>
                  <a:lnTo>
                    <a:pt x="17233" y="355041"/>
                  </a:lnTo>
                  <a:lnTo>
                    <a:pt x="18046" y="355968"/>
                  </a:lnTo>
                  <a:lnTo>
                    <a:pt x="18453" y="356831"/>
                  </a:lnTo>
                  <a:lnTo>
                    <a:pt x="19126" y="356336"/>
                  </a:lnTo>
                  <a:lnTo>
                    <a:pt x="20167" y="355968"/>
                  </a:lnTo>
                  <a:lnTo>
                    <a:pt x="20637" y="354520"/>
                  </a:lnTo>
                  <a:close/>
                </a:path>
                <a:path w="957579" h="935354">
                  <a:moveTo>
                    <a:pt x="36614" y="209994"/>
                  </a:moveTo>
                  <a:lnTo>
                    <a:pt x="35814" y="208775"/>
                  </a:lnTo>
                  <a:lnTo>
                    <a:pt x="35013" y="207479"/>
                  </a:lnTo>
                  <a:lnTo>
                    <a:pt x="32194" y="208737"/>
                  </a:lnTo>
                  <a:lnTo>
                    <a:pt x="35890" y="211023"/>
                  </a:lnTo>
                  <a:lnTo>
                    <a:pt x="36131" y="210667"/>
                  </a:lnTo>
                  <a:lnTo>
                    <a:pt x="36614" y="209994"/>
                  </a:lnTo>
                  <a:close/>
                </a:path>
                <a:path w="957579" h="935354">
                  <a:moveTo>
                    <a:pt x="60718" y="661035"/>
                  </a:moveTo>
                  <a:lnTo>
                    <a:pt x="58978" y="659714"/>
                  </a:lnTo>
                  <a:lnTo>
                    <a:pt x="56578" y="662228"/>
                  </a:lnTo>
                  <a:lnTo>
                    <a:pt x="59245" y="663867"/>
                  </a:lnTo>
                  <a:lnTo>
                    <a:pt x="59550" y="662520"/>
                  </a:lnTo>
                  <a:lnTo>
                    <a:pt x="60718" y="661035"/>
                  </a:lnTo>
                  <a:close/>
                </a:path>
                <a:path w="957579" h="935354">
                  <a:moveTo>
                    <a:pt x="69062" y="419252"/>
                  </a:moveTo>
                  <a:lnTo>
                    <a:pt x="68376" y="417461"/>
                  </a:lnTo>
                  <a:lnTo>
                    <a:pt x="68402" y="415163"/>
                  </a:lnTo>
                  <a:lnTo>
                    <a:pt x="65582" y="414108"/>
                  </a:lnTo>
                  <a:lnTo>
                    <a:pt x="65913" y="416877"/>
                  </a:lnTo>
                  <a:lnTo>
                    <a:pt x="66281" y="418833"/>
                  </a:lnTo>
                  <a:lnTo>
                    <a:pt x="69062" y="419252"/>
                  </a:lnTo>
                  <a:close/>
                </a:path>
                <a:path w="957579" h="935354">
                  <a:moveTo>
                    <a:pt x="85471" y="721880"/>
                  </a:moveTo>
                  <a:lnTo>
                    <a:pt x="84455" y="721448"/>
                  </a:lnTo>
                  <a:lnTo>
                    <a:pt x="82410" y="720623"/>
                  </a:lnTo>
                  <a:lnTo>
                    <a:pt x="82245" y="721029"/>
                  </a:lnTo>
                  <a:lnTo>
                    <a:pt x="81876" y="721868"/>
                  </a:lnTo>
                  <a:lnTo>
                    <a:pt x="82969" y="722210"/>
                  </a:lnTo>
                  <a:lnTo>
                    <a:pt x="84048" y="722528"/>
                  </a:lnTo>
                  <a:lnTo>
                    <a:pt x="85128" y="722871"/>
                  </a:lnTo>
                  <a:lnTo>
                    <a:pt x="85255" y="722541"/>
                  </a:lnTo>
                  <a:lnTo>
                    <a:pt x="85356" y="722210"/>
                  </a:lnTo>
                  <a:lnTo>
                    <a:pt x="85471" y="721880"/>
                  </a:lnTo>
                  <a:close/>
                </a:path>
                <a:path w="957579" h="935354">
                  <a:moveTo>
                    <a:pt x="98348" y="725220"/>
                  </a:moveTo>
                  <a:lnTo>
                    <a:pt x="98082" y="724433"/>
                  </a:lnTo>
                  <a:lnTo>
                    <a:pt x="97993" y="723519"/>
                  </a:lnTo>
                  <a:lnTo>
                    <a:pt x="97510" y="722922"/>
                  </a:lnTo>
                  <a:lnTo>
                    <a:pt x="97269" y="722604"/>
                  </a:lnTo>
                  <a:lnTo>
                    <a:pt x="96316" y="722871"/>
                  </a:lnTo>
                  <a:lnTo>
                    <a:pt x="95084" y="722884"/>
                  </a:lnTo>
                  <a:lnTo>
                    <a:pt x="95745" y="724141"/>
                  </a:lnTo>
                  <a:lnTo>
                    <a:pt x="95986" y="725004"/>
                  </a:lnTo>
                  <a:lnTo>
                    <a:pt x="96558" y="725500"/>
                  </a:lnTo>
                  <a:lnTo>
                    <a:pt x="96850" y="725766"/>
                  </a:lnTo>
                  <a:lnTo>
                    <a:pt x="97739" y="725347"/>
                  </a:lnTo>
                  <a:lnTo>
                    <a:pt x="98348" y="725220"/>
                  </a:lnTo>
                  <a:close/>
                </a:path>
                <a:path w="957579" h="935354">
                  <a:moveTo>
                    <a:pt x="122999" y="739419"/>
                  </a:moveTo>
                  <a:lnTo>
                    <a:pt x="122529" y="738187"/>
                  </a:lnTo>
                  <a:lnTo>
                    <a:pt x="122097" y="737984"/>
                  </a:lnTo>
                  <a:lnTo>
                    <a:pt x="120396" y="737222"/>
                  </a:lnTo>
                  <a:lnTo>
                    <a:pt x="119405" y="738174"/>
                  </a:lnTo>
                  <a:lnTo>
                    <a:pt x="118884" y="739940"/>
                  </a:lnTo>
                  <a:lnTo>
                    <a:pt x="120269" y="741299"/>
                  </a:lnTo>
                  <a:lnTo>
                    <a:pt x="121627" y="741616"/>
                  </a:lnTo>
                  <a:lnTo>
                    <a:pt x="122796" y="739762"/>
                  </a:lnTo>
                  <a:lnTo>
                    <a:pt x="122999" y="739419"/>
                  </a:lnTo>
                  <a:close/>
                </a:path>
                <a:path w="957579" h="935354">
                  <a:moveTo>
                    <a:pt x="125818" y="758723"/>
                  </a:moveTo>
                  <a:lnTo>
                    <a:pt x="125196" y="757288"/>
                  </a:lnTo>
                  <a:lnTo>
                    <a:pt x="123685" y="757707"/>
                  </a:lnTo>
                  <a:lnTo>
                    <a:pt x="121577" y="757085"/>
                  </a:lnTo>
                  <a:lnTo>
                    <a:pt x="120853" y="760730"/>
                  </a:lnTo>
                  <a:lnTo>
                    <a:pt x="122999" y="759866"/>
                  </a:lnTo>
                  <a:lnTo>
                    <a:pt x="125818" y="758723"/>
                  </a:lnTo>
                  <a:close/>
                </a:path>
                <a:path w="957579" h="935354">
                  <a:moveTo>
                    <a:pt x="135420" y="682752"/>
                  </a:moveTo>
                  <a:lnTo>
                    <a:pt x="134950" y="681761"/>
                  </a:lnTo>
                  <a:lnTo>
                    <a:pt x="134772" y="680288"/>
                  </a:lnTo>
                  <a:lnTo>
                    <a:pt x="133464" y="681266"/>
                  </a:lnTo>
                  <a:lnTo>
                    <a:pt x="132422" y="681672"/>
                  </a:lnTo>
                  <a:lnTo>
                    <a:pt x="131838" y="682929"/>
                  </a:lnTo>
                  <a:lnTo>
                    <a:pt x="132461" y="683869"/>
                  </a:lnTo>
                  <a:lnTo>
                    <a:pt x="132727" y="684644"/>
                  </a:lnTo>
                  <a:lnTo>
                    <a:pt x="133553" y="684174"/>
                  </a:lnTo>
                  <a:lnTo>
                    <a:pt x="134543" y="683869"/>
                  </a:lnTo>
                  <a:lnTo>
                    <a:pt x="135089" y="683183"/>
                  </a:lnTo>
                  <a:lnTo>
                    <a:pt x="135420" y="682752"/>
                  </a:lnTo>
                  <a:close/>
                </a:path>
                <a:path w="957579" h="935354">
                  <a:moveTo>
                    <a:pt x="136245" y="493153"/>
                  </a:moveTo>
                  <a:lnTo>
                    <a:pt x="135331" y="492366"/>
                  </a:lnTo>
                  <a:lnTo>
                    <a:pt x="134429" y="491566"/>
                  </a:lnTo>
                  <a:lnTo>
                    <a:pt x="133527" y="490778"/>
                  </a:lnTo>
                  <a:lnTo>
                    <a:pt x="132867" y="491566"/>
                  </a:lnTo>
                  <a:lnTo>
                    <a:pt x="132537" y="491972"/>
                  </a:lnTo>
                  <a:lnTo>
                    <a:pt x="132981" y="492506"/>
                  </a:lnTo>
                  <a:lnTo>
                    <a:pt x="133324" y="493153"/>
                  </a:lnTo>
                  <a:lnTo>
                    <a:pt x="133858" y="493547"/>
                  </a:lnTo>
                  <a:lnTo>
                    <a:pt x="134340" y="493877"/>
                  </a:lnTo>
                  <a:lnTo>
                    <a:pt x="135026" y="493941"/>
                  </a:lnTo>
                  <a:lnTo>
                    <a:pt x="135610" y="494118"/>
                  </a:lnTo>
                  <a:lnTo>
                    <a:pt x="135813" y="493801"/>
                  </a:lnTo>
                  <a:lnTo>
                    <a:pt x="136042" y="493471"/>
                  </a:lnTo>
                  <a:lnTo>
                    <a:pt x="136245" y="493153"/>
                  </a:lnTo>
                  <a:close/>
                </a:path>
                <a:path w="957579" h="935354">
                  <a:moveTo>
                    <a:pt x="138976" y="361569"/>
                  </a:moveTo>
                  <a:lnTo>
                    <a:pt x="136321" y="359371"/>
                  </a:lnTo>
                  <a:lnTo>
                    <a:pt x="134226" y="361442"/>
                  </a:lnTo>
                  <a:lnTo>
                    <a:pt x="136029" y="361480"/>
                  </a:lnTo>
                  <a:lnTo>
                    <a:pt x="138976" y="361569"/>
                  </a:lnTo>
                  <a:close/>
                </a:path>
                <a:path w="957579" h="935354">
                  <a:moveTo>
                    <a:pt x="139700" y="238671"/>
                  </a:moveTo>
                  <a:lnTo>
                    <a:pt x="138684" y="238112"/>
                  </a:lnTo>
                  <a:lnTo>
                    <a:pt x="136601" y="236982"/>
                  </a:lnTo>
                  <a:lnTo>
                    <a:pt x="135915" y="238290"/>
                  </a:lnTo>
                  <a:lnTo>
                    <a:pt x="136956" y="238861"/>
                  </a:lnTo>
                  <a:lnTo>
                    <a:pt x="137985" y="239407"/>
                  </a:lnTo>
                  <a:lnTo>
                    <a:pt x="139014" y="239966"/>
                  </a:lnTo>
                  <a:lnTo>
                    <a:pt x="139230" y="239534"/>
                  </a:lnTo>
                  <a:lnTo>
                    <a:pt x="139471" y="239115"/>
                  </a:lnTo>
                  <a:lnTo>
                    <a:pt x="139700" y="238671"/>
                  </a:lnTo>
                  <a:close/>
                </a:path>
                <a:path w="957579" h="935354">
                  <a:moveTo>
                    <a:pt x="180454" y="316826"/>
                  </a:moveTo>
                  <a:lnTo>
                    <a:pt x="179349" y="316344"/>
                  </a:lnTo>
                  <a:lnTo>
                    <a:pt x="178816" y="317360"/>
                  </a:lnTo>
                  <a:lnTo>
                    <a:pt x="178206" y="318350"/>
                  </a:lnTo>
                  <a:lnTo>
                    <a:pt x="177774" y="319430"/>
                  </a:lnTo>
                  <a:lnTo>
                    <a:pt x="177711" y="319608"/>
                  </a:lnTo>
                  <a:lnTo>
                    <a:pt x="178333" y="320065"/>
                  </a:lnTo>
                  <a:lnTo>
                    <a:pt x="178892" y="320700"/>
                  </a:lnTo>
                  <a:lnTo>
                    <a:pt x="180454" y="316826"/>
                  </a:lnTo>
                  <a:close/>
                </a:path>
                <a:path w="957579" h="935354">
                  <a:moveTo>
                    <a:pt x="191084" y="150876"/>
                  </a:moveTo>
                  <a:lnTo>
                    <a:pt x="189699" y="147053"/>
                  </a:lnTo>
                  <a:lnTo>
                    <a:pt x="189179" y="147281"/>
                  </a:lnTo>
                  <a:lnTo>
                    <a:pt x="188175" y="147751"/>
                  </a:lnTo>
                  <a:lnTo>
                    <a:pt x="188747" y="148882"/>
                  </a:lnTo>
                  <a:lnTo>
                    <a:pt x="189293" y="149999"/>
                  </a:lnTo>
                  <a:lnTo>
                    <a:pt x="189877" y="151091"/>
                  </a:lnTo>
                  <a:lnTo>
                    <a:pt x="190461" y="151003"/>
                  </a:lnTo>
                  <a:lnTo>
                    <a:pt x="191084" y="150876"/>
                  </a:lnTo>
                  <a:close/>
                </a:path>
                <a:path w="957579" h="935354">
                  <a:moveTo>
                    <a:pt x="210375" y="181584"/>
                  </a:moveTo>
                  <a:lnTo>
                    <a:pt x="208864" y="181914"/>
                  </a:lnTo>
                  <a:lnTo>
                    <a:pt x="205841" y="182562"/>
                  </a:lnTo>
                  <a:lnTo>
                    <a:pt x="207746" y="183832"/>
                  </a:lnTo>
                  <a:lnTo>
                    <a:pt x="209257" y="183553"/>
                  </a:lnTo>
                  <a:lnTo>
                    <a:pt x="210375" y="181584"/>
                  </a:lnTo>
                  <a:close/>
                </a:path>
                <a:path w="957579" h="935354">
                  <a:moveTo>
                    <a:pt x="220764" y="799541"/>
                  </a:moveTo>
                  <a:lnTo>
                    <a:pt x="220268" y="799515"/>
                  </a:lnTo>
                  <a:lnTo>
                    <a:pt x="219227" y="799426"/>
                  </a:lnTo>
                  <a:lnTo>
                    <a:pt x="218071" y="800633"/>
                  </a:lnTo>
                  <a:lnTo>
                    <a:pt x="217944" y="801751"/>
                  </a:lnTo>
                  <a:lnTo>
                    <a:pt x="220497" y="803275"/>
                  </a:lnTo>
                  <a:lnTo>
                    <a:pt x="220687" y="800608"/>
                  </a:lnTo>
                  <a:lnTo>
                    <a:pt x="220764" y="799541"/>
                  </a:lnTo>
                  <a:close/>
                </a:path>
                <a:path w="957579" h="935354">
                  <a:moveTo>
                    <a:pt x="239014" y="809129"/>
                  </a:moveTo>
                  <a:lnTo>
                    <a:pt x="236372" y="809739"/>
                  </a:lnTo>
                  <a:lnTo>
                    <a:pt x="235953" y="810971"/>
                  </a:lnTo>
                  <a:lnTo>
                    <a:pt x="237312" y="813346"/>
                  </a:lnTo>
                  <a:lnTo>
                    <a:pt x="238518" y="810323"/>
                  </a:lnTo>
                  <a:lnTo>
                    <a:pt x="239014" y="809129"/>
                  </a:lnTo>
                  <a:close/>
                </a:path>
                <a:path w="957579" h="935354">
                  <a:moveTo>
                    <a:pt x="265506" y="7785"/>
                  </a:moveTo>
                  <a:lnTo>
                    <a:pt x="265430" y="7327"/>
                  </a:lnTo>
                  <a:lnTo>
                    <a:pt x="265353" y="6883"/>
                  </a:lnTo>
                  <a:lnTo>
                    <a:pt x="265290" y="6426"/>
                  </a:lnTo>
                  <a:lnTo>
                    <a:pt x="264769" y="5842"/>
                  </a:lnTo>
                  <a:lnTo>
                    <a:pt x="264325" y="5092"/>
                  </a:lnTo>
                  <a:lnTo>
                    <a:pt x="263677" y="4775"/>
                  </a:lnTo>
                  <a:lnTo>
                    <a:pt x="263372" y="4635"/>
                  </a:lnTo>
                  <a:lnTo>
                    <a:pt x="262636" y="5346"/>
                  </a:lnTo>
                  <a:lnTo>
                    <a:pt x="262128" y="5689"/>
                  </a:lnTo>
                  <a:lnTo>
                    <a:pt x="262572" y="6337"/>
                  </a:lnTo>
                  <a:lnTo>
                    <a:pt x="262864" y="7175"/>
                  </a:lnTo>
                  <a:lnTo>
                    <a:pt x="263499" y="7594"/>
                  </a:lnTo>
                  <a:lnTo>
                    <a:pt x="263969" y="7912"/>
                  </a:lnTo>
                  <a:lnTo>
                    <a:pt x="264820" y="7747"/>
                  </a:lnTo>
                  <a:lnTo>
                    <a:pt x="265506" y="7785"/>
                  </a:lnTo>
                  <a:close/>
                </a:path>
                <a:path w="957579" h="935354">
                  <a:moveTo>
                    <a:pt x="269976" y="780542"/>
                  </a:moveTo>
                  <a:lnTo>
                    <a:pt x="269163" y="779449"/>
                  </a:lnTo>
                  <a:lnTo>
                    <a:pt x="268795" y="778446"/>
                  </a:lnTo>
                  <a:lnTo>
                    <a:pt x="268160" y="778256"/>
                  </a:lnTo>
                  <a:lnTo>
                    <a:pt x="267525" y="778052"/>
                  </a:lnTo>
                  <a:lnTo>
                    <a:pt x="266636" y="778675"/>
                  </a:lnTo>
                  <a:lnTo>
                    <a:pt x="265861" y="778941"/>
                  </a:lnTo>
                  <a:lnTo>
                    <a:pt x="266293" y="779767"/>
                  </a:lnTo>
                  <a:lnTo>
                    <a:pt x="266547" y="780859"/>
                  </a:lnTo>
                  <a:lnTo>
                    <a:pt x="267220" y="781354"/>
                  </a:lnTo>
                  <a:lnTo>
                    <a:pt x="267614" y="781634"/>
                  </a:lnTo>
                  <a:lnTo>
                    <a:pt x="268706" y="780948"/>
                  </a:lnTo>
                  <a:lnTo>
                    <a:pt x="269976" y="780542"/>
                  </a:lnTo>
                  <a:close/>
                </a:path>
                <a:path w="957579" h="935354">
                  <a:moveTo>
                    <a:pt x="271030" y="301548"/>
                  </a:moveTo>
                  <a:lnTo>
                    <a:pt x="270916" y="301066"/>
                  </a:lnTo>
                  <a:lnTo>
                    <a:pt x="270662" y="300113"/>
                  </a:lnTo>
                  <a:lnTo>
                    <a:pt x="269519" y="300443"/>
                  </a:lnTo>
                  <a:lnTo>
                    <a:pt x="267233" y="301117"/>
                  </a:lnTo>
                  <a:lnTo>
                    <a:pt x="267296" y="301459"/>
                  </a:lnTo>
                  <a:lnTo>
                    <a:pt x="267373" y="301790"/>
                  </a:lnTo>
                  <a:lnTo>
                    <a:pt x="267449" y="302133"/>
                  </a:lnTo>
                  <a:lnTo>
                    <a:pt x="268655" y="301955"/>
                  </a:lnTo>
                  <a:lnTo>
                    <a:pt x="271030" y="301548"/>
                  </a:lnTo>
                  <a:close/>
                </a:path>
                <a:path w="957579" h="935354">
                  <a:moveTo>
                    <a:pt x="297599" y="165163"/>
                  </a:moveTo>
                  <a:lnTo>
                    <a:pt x="295071" y="165887"/>
                  </a:lnTo>
                  <a:lnTo>
                    <a:pt x="294297" y="166738"/>
                  </a:lnTo>
                  <a:lnTo>
                    <a:pt x="294868" y="168465"/>
                  </a:lnTo>
                  <a:lnTo>
                    <a:pt x="294970" y="168719"/>
                  </a:lnTo>
                  <a:lnTo>
                    <a:pt x="295427" y="168871"/>
                  </a:lnTo>
                  <a:lnTo>
                    <a:pt x="295948" y="169227"/>
                  </a:lnTo>
                  <a:lnTo>
                    <a:pt x="297599" y="165163"/>
                  </a:lnTo>
                  <a:close/>
                </a:path>
                <a:path w="957579" h="935354">
                  <a:moveTo>
                    <a:pt x="302348" y="667156"/>
                  </a:moveTo>
                  <a:lnTo>
                    <a:pt x="302336" y="665276"/>
                  </a:lnTo>
                  <a:lnTo>
                    <a:pt x="301777" y="664133"/>
                  </a:lnTo>
                  <a:lnTo>
                    <a:pt x="299580" y="664667"/>
                  </a:lnTo>
                  <a:lnTo>
                    <a:pt x="299466" y="666038"/>
                  </a:lnTo>
                  <a:lnTo>
                    <a:pt x="299173" y="667461"/>
                  </a:lnTo>
                  <a:lnTo>
                    <a:pt x="301218" y="667702"/>
                  </a:lnTo>
                  <a:lnTo>
                    <a:pt x="301574" y="667727"/>
                  </a:lnTo>
                  <a:lnTo>
                    <a:pt x="302348" y="667156"/>
                  </a:lnTo>
                  <a:close/>
                </a:path>
                <a:path w="957579" h="935354">
                  <a:moveTo>
                    <a:pt x="309105" y="407593"/>
                  </a:moveTo>
                  <a:lnTo>
                    <a:pt x="308813" y="406742"/>
                  </a:lnTo>
                  <a:lnTo>
                    <a:pt x="308737" y="405599"/>
                  </a:lnTo>
                  <a:lnTo>
                    <a:pt x="307543" y="406133"/>
                  </a:lnTo>
                  <a:lnTo>
                    <a:pt x="306781" y="406361"/>
                  </a:lnTo>
                  <a:lnTo>
                    <a:pt x="306247" y="406844"/>
                  </a:lnTo>
                  <a:lnTo>
                    <a:pt x="306095" y="406958"/>
                  </a:lnTo>
                  <a:lnTo>
                    <a:pt x="306578" y="408266"/>
                  </a:lnTo>
                  <a:lnTo>
                    <a:pt x="307517" y="408533"/>
                  </a:lnTo>
                  <a:lnTo>
                    <a:pt x="308381" y="408254"/>
                  </a:lnTo>
                  <a:lnTo>
                    <a:pt x="309105" y="407593"/>
                  </a:lnTo>
                  <a:close/>
                </a:path>
                <a:path w="957579" h="935354">
                  <a:moveTo>
                    <a:pt x="333578" y="543636"/>
                  </a:moveTo>
                  <a:lnTo>
                    <a:pt x="333387" y="542582"/>
                  </a:lnTo>
                  <a:lnTo>
                    <a:pt x="332879" y="540651"/>
                  </a:lnTo>
                  <a:lnTo>
                    <a:pt x="331724" y="541159"/>
                  </a:lnTo>
                  <a:lnTo>
                    <a:pt x="331152" y="541413"/>
                  </a:lnTo>
                  <a:lnTo>
                    <a:pt x="331660" y="542251"/>
                  </a:lnTo>
                  <a:lnTo>
                    <a:pt x="332181" y="543128"/>
                  </a:lnTo>
                  <a:lnTo>
                    <a:pt x="332752" y="543991"/>
                  </a:lnTo>
                  <a:lnTo>
                    <a:pt x="333578" y="543636"/>
                  </a:lnTo>
                  <a:close/>
                </a:path>
                <a:path w="957579" h="935354">
                  <a:moveTo>
                    <a:pt x="361213" y="246392"/>
                  </a:moveTo>
                  <a:lnTo>
                    <a:pt x="360438" y="247002"/>
                  </a:lnTo>
                  <a:lnTo>
                    <a:pt x="359702" y="247624"/>
                  </a:lnTo>
                  <a:lnTo>
                    <a:pt x="358940" y="248234"/>
                  </a:lnTo>
                  <a:lnTo>
                    <a:pt x="359270" y="248526"/>
                  </a:lnTo>
                  <a:lnTo>
                    <a:pt x="359587" y="248831"/>
                  </a:lnTo>
                  <a:lnTo>
                    <a:pt x="359918" y="249123"/>
                  </a:lnTo>
                  <a:lnTo>
                    <a:pt x="360286" y="248818"/>
                  </a:lnTo>
                  <a:lnTo>
                    <a:pt x="360807" y="248564"/>
                  </a:lnTo>
                  <a:lnTo>
                    <a:pt x="360972" y="248170"/>
                  </a:lnTo>
                  <a:lnTo>
                    <a:pt x="361188" y="247624"/>
                  </a:lnTo>
                  <a:lnTo>
                    <a:pt x="361149" y="246976"/>
                  </a:lnTo>
                  <a:lnTo>
                    <a:pt x="361213" y="246392"/>
                  </a:lnTo>
                  <a:close/>
                </a:path>
                <a:path w="957579" h="935354">
                  <a:moveTo>
                    <a:pt x="378434" y="393979"/>
                  </a:moveTo>
                  <a:lnTo>
                    <a:pt x="375653" y="395135"/>
                  </a:lnTo>
                  <a:lnTo>
                    <a:pt x="374980" y="396113"/>
                  </a:lnTo>
                  <a:lnTo>
                    <a:pt x="375920" y="397649"/>
                  </a:lnTo>
                  <a:lnTo>
                    <a:pt x="376072" y="397929"/>
                  </a:lnTo>
                  <a:lnTo>
                    <a:pt x="377164" y="398005"/>
                  </a:lnTo>
                  <a:lnTo>
                    <a:pt x="377583" y="396951"/>
                  </a:lnTo>
                  <a:lnTo>
                    <a:pt x="377863" y="395922"/>
                  </a:lnTo>
                  <a:lnTo>
                    <a:pt x="378434" y="393979"/>
                  </a:lnTo>
                  <a:close/>
                </a:path>
                <a:path w="957579" h="935354">
                  <a:moveTo>
                    <a:pt x="382270" y="119672"/>
                  </a:moveTo>
                  <a:lnTo>
                    <a:pt x="379831" y="119113"/>
                  </a:lnTo>
                  <a:lnTo>
                    <a:pt x="378650" y="119761"/>
                  </a:lnTo>
                  <a:lnTo>
                    <a:pt x="378231" y="122008"/>
                  </a:lnTo>
                  <a:lnTo>
                    <a:pt x="380669" y="123240"/>
                  </a:lnTo>
                  <a:lnTo>
                    <a:pt x="381609" y="122237"/>
                  </a:lnTo>
                  <a:lnTo>
                    <a:pt x="382270" y="119672"/>
                  </a:lnTo>
                  <a:close/>
                </a:path>
                <a:path w="957579" h="935354">
                  <a:moveTo>
                    <a:pt x="395389" y="468858"/>
                  </a:moveTo>
                  <a:lnTo>
                    <a:pt x="392506" y="470535"/>
                  </a:lnTo>
                  <a:lnTo>
                    <a:pt x="391312" y="471195"/>
                  </a:lnTo>
                  <a:lnTo>
                    <a:pt x="394589" y="471614"/>
                  </a:lnTo>
                  <a:lnTo>
                    <a:pt x="395389" y="468858"/>
                  </a:lnTo>
                  <a:close/>
                </a:path>
                <a:path w="957579" h="935354">
                  <a:moveTo>
                    <a:pt x="401294" y="78409"/>
                  </a:moveTo>
                  <a:lnTo>
                    <a:pt x="400799" y="77711"/>
                  </a:lnTo>
                  <a:lnTo>
                    <a:pt x="400418" y="76949"/>
                  </a:lnTo>
                  <a:lnTo>
                    <a:pt x="399643" y="77635"/>
                  </a:lnTo>
                  <a:lnTo>
                    <a:pt x="398995" y="78117"/>
                  </a:lnTo>
                  <a:lnTo>
                    <a:pt x="398500" y="78740"/>
                  </a:lnTo>
                  <a:lnTo>
                    <a:pt x="399008" y="79514"/>
                  </a:lnTo>
                  <a:lnTo>
                    <a:pt x="399275" y="79921"/>
                  </a:lnTo>
                  <a:lnTo>
                    <a:pt x="399923" y="79476"/>
                  </a:lnTo>
                  <a:lnTo>
                    <a:pt x="400634" y="79070"/>
                  </a:lnTo>
                  <a:lnTo>
                    <a:pt x="401180" y="78524"/>
                  </a:lnTo>
                  <a:close/>
                </a:path>
                <a:path w="957579" h="935354">
                  <a:moveTo>
                    <a:pt x="425538" y="558927"/>
                  </a:moveTo>
                  <a:lnTo>
                    <a:pt x="424421" y="557415"/>
                  </a:lnTo>
                  <a:lnTo>
                    <a:pt x="423176" y="557339"/>
                  </a:lnTo>
                  <a:lnTo>
                    <a:pt x="421805" y="558939"/>
                  </a:lnTo>
                  <a:lnTo>
                    <a:pt x="422021" y="559930"/>
                  </a:lnTo>
                  <a:lnTo>
                    <a:pt x="422325" y="560120"/>
                  </a:lnTo>
                  <a:lnTo>
                    <a:pt x="423824" y="561111"/>
                  </a:lnTo>
                  <a:lnTo>
                    <a:pt x="425018" y="560908"/>
                  </a:lnTo>
                  <a:lnTo>
                    <a:pt x="425538" y="558927"/>
                  </a:lnTo>
                  <a:close/>
                </a:path>
                <a:path w="957579" h="935354">
                  <a:moveTo>
                    <a:pt x="425627" y="697814"/>
                  </a:moveTo>
                  <a:lnTo>
                    <a:pt x="424980" y="697369"/>
                  </a:lnTo>
                  <a:lnTo>
                    <a:pt x="424434" y="696798"/>
                  </a:lnTo>
                  <a:lnTo>
                    <a:pt x="423202" y="696366"/>
                  </a:lnTo>
                  <a:lnTo>
                    <a:pt x="422529" y="696582"/>
                  </a:lnTo>
                  <a:lnTo>
                    <a:pt x="421906" y="696633"/>
                  </a:lnTo>
                  <a:lnTo>
                    <a:pt x="422059" y="697242"/>
                  </a:lnTo>
                  <a:lnTo>
                    <a:pt x="422008" y="698055"/>
                  </a:lnTo>
                  <a:lnTo>
                    <a:pt x="422719" y="698792"/>
                  </a:lnTo>
                  <a:lnTo>
                    <a:pt x="423519" y="698715"/>
                  </a:lnTo>
                  <a:lnTo>
                    <a:pt x="424116" y="698830"/>
                  </a:lnTo>
                  <a:lnTo>
                    <a:pt x="425627" y="697814"/>
                  </a:lnTo>
                  <a:close/>
                </a:path>
                <a:path w="957579" h="935354">
                  <a:moveTo>
                    <a:pt x="433285" y="95097"/>
                  </a:moveTo>
                  <a:lnTo>
                    <a:pt x="429209" y="97955"/>
                  </a:lnTo>
                  <a:lnTo>
                    <a:pt x="429793" y="100736"/>
                  </a:lnTo>
                  <a:lnTo>
                    <a:pt x="430911" y="98907"/>
                  </a:lnTo>
                  <a:lnTo>
                    <a:pt x="431825" y="97447"/>
                  </a:lnTo>
                  <a:lnTo>
                    <a:pt x="433285" y="95097"/>
                  </a:lnTo>
                  <a:close/>
                </a:path>
                <a:path w="957579" h="935354">
                  <a:moveTo>
                    <a:pt x="442468" y="217487"/>
                  </a:moveTo>
                  <a:lnTo>
                    <a:pt x="440969" y="217436"/>
                  </a:lnTo>
                  <a:lnTo>
                    <a:pt x="439458" y="217373"/>
                  </a:lnTo>
                  <a:lnTo>
                    <a:pt x="437642" y="217309"/>
                  </a:lnTo>
                  <a:lnTo>
                    <a:pt x="439204" y="220573"/>
                  </a:lnTo>
                  <a:lnTo>
                    <a:pt x="440880" y="219075"/>
                  </a:lnTo>
                  <a:lnTo>
                    <a:pt x="442468" y="217487"/>
                  </a:lnTo>
                  <a:close/>
                </a:path>
                <a:path w="957579" h="935354">
                  <a:moveTo>
                    <a:pt x="459219" y="382409"/>
                  </a:moveTo>
                  <a:lnTo>
                    <a:pt x="458127" y="381050"/>
                  </a:lnTo>
                  <a:lnTo>
                    <a:pt x="457517" y="378891"/>
                  </a:lnTo>
                  <a:lnTo>
                    <a:pt x="454952" y="380009"/>
                  </a:lnTo>
                  <a:lnTo>
                    <a:pt x="459219" y="382409"/>
                  </a:lnTo>
                  <a:close/>
                </a:path>
                <a:path w="957579" h="935354">
                  <a:moveTo>
                    <a:pt x="470992" y="4356"/>
                  </a:moveTo>
                  <a:lnTo>
                    <a:pt x="467880" y="0"/>
                  </a:lnTo>
                  <a:lnTo>
                    <a:pt x="466991" y="2438"/>
                  </a:lnTo>
                  <a:lnTo>
                    <a:pt x="467220" y="4076"/>
                  </a:lnTo>
                  <a:lnTo>
                    <a:pt x="470992" y="4356"/>
                  </a:lnTo>
                  <a:close/>
                </a:path>
                <a:path w="957579" h="935354">
                  <a:moveTo>
                    <a:pt x="482790" y="930541"/>
                  </a:moveTo>
                  <a:lnTo>
                    <a:pt x="482676" y="929868"/>
                  </a:lnTo>
                  <a:lnTo>
                    <a:pt x="482434" y="929233"/>
                  </a:lnTo>
                  <a:lnTo>
                    <a:pt x="481939" y="928649"/>
                  </a:lnTo>
                  <a:lnTo>
                    <a:pt x="481215" y="929017"/>
                  </a:lnTo>
                  <a:lnTo>
                    <a:pt x="480428" y="929271"/>
                  </a:lnTo>
                  <a:lnTo>
                    <a:pt x="480923" y="929995"/>
                  </a:lnTo>
                  <a:lnTo>
                    <a:pt x="481177" y="930592"/>
                  </a:lnTo>
                  <a:lnTo>
                    <a:pt x="481622" y="930948"/>
                  </a:lnTo>
                  <a:lnTo>
                    <a:pt x="481774" y="931062"/>
                  </a:lnTo>
                  <a:lnTo>
                    <a:pt x="482790" y="930541"/>
                  </a:lnTo>
                  <a:close/>
                </a:path>
                <a:path w="957579" h="935354">
                  <a:moveTo>
                    <a:pt x="485508" y="620293"/>
                  </a:moveTo>
                  <a:lnTo>
                    <a:pt x="484073" y="620064"/>
                  </a:lnTo>
                  <a:lnTo>
                    <a:pt x="481545" y="619798"/>
                  </a:lnTo>
                  <a:lnTo>
                    <a:pt x="482714" y="621436"/>
                  </a:lnTo>
                  <a:lnTo>
                    <a:pt x="483425" y="622452"/>
                  </a:lnTo>
                  <a:lnTo>
                    <a:pt x="484162" y="623468"/>
                  </a:lnTo>
                  <a:lnTo>
                    <a:pt x="484517" y="623100"/>
                  </a:lnTo>
                  <a:lnTo>
                    <a:pt x="485140" y="622757"/>
                  </a:lnTo>
                  <a:lnTo>
                    <a:pt x="485190" y="622325"/>
                  </a:lnTo>
                  <a:lnTo>
                    <a:pt x="485508" y="620293"/>
                  </a:lnTo>
                  <a:close/>
                </a:path>
                <a:path w="957579" h="935354">
                  <a:moveTo>
                    <a:pt x="486714" y="331965"/>
                  </a:moveTo>
                  <a:lnTo>
                    <a:pt x="486435" y="329590"/>
                  </a:lnTo>
                  <a:lnTo>
                    <a:pt x="485267" y="328815"/>
                  </a:lnTo>
                  <a:lnTo>
                    <a:pt x="482041" y="329438"/>
                  </a:lnTo>
                  <a:lnTo>
                    <a:pt x="484263" y="330644"/>
                  </a:lnTo>
                  <a:lnTo>
                    <a:pt x="486714" y="331965"/>
                  </a:lnTo>
                  <a:close/>
                </a:path>
                <a:path w="957579" h="935354">
                  <a:moveTo>
                    <a:pt x="494398" y="773658"/>
                  </a:moveTo>
                  <a:lnTo>
                    <a:pt x="493737" y="772883"/>
                  </a:lnTo>
                  <a:lnTo>
                    <a:pt x="493090" y="772083"/>
                  </a:lnTo>
                  <a:lnTo>
                    <a:pt x="492353" y="771372"/>
                  </a:lnTo>
                  <a:lnTo>
                    <a:pt x="491223" y="772172"/>
                  </a:lnTo>
                  <a:lnTo>
                    <a:pt x="491756" y="773125"/>
                  </a:lnTo>
                  <a:lnTo>
                    <a:pt x="492379" y="773938"/>
                  </a:lnTo>
                  <a:lnTo>
                    <a:pt x="492975" y="774763"/>
                  </a:lnTo>
                  <a:lnTo>
                    <a:pt x="493458" y="774407"/>
                  </a:lnTo>
                  <a:lnTo>
                    <a:pt x="493928" y="774026"/>
                  </a:lnTo>
                  <a:lnTo>
                    <a:pt x="494398" y="773658"/>
                  </a:lnTo>
                  <a:close/>
                </a:path>
                <a:path w="957579" h="935354">
                  <a:moveTo>
                    <a:pt x="495541" y="381495"/>
                  </a:moveTo>
                  <a:lnTo>
                    <a:pt x="491985" y="378790"/>
                  </a:lnTo>
                  <a:lnTo>
                    <a:pt x="491693" y="379044"/>
                  </a:lnTo>
                  <a:lnTo>
                    <a:pt x="491070" y="379539"/>
                  </a:lnTo>
                  <a:lnTo>
                    <a:pt x="491540" y="381279"/>
                  </a:lnTo>
                  <a:lnTo>
                    <a:pt x="492569" y="382206"/>
                  </a:lnTo>
                  <a:lnTo>
                    <a:pt x="495541" y="381495"/>
                  </a:lnTo>
                  <a:close/>
                </a:path>
                <a:path w="957579" h="935354">
                  <a:moveTo>
                    <a:pt x="522935" y="703656"/>
                  </a:moveTo>
                  <a:lnTo>
                    <a:pt x="521538" y="704126"/>
                  </a:lnTo>
                  <a:lnTo>
                    <a:pt x="518769" y="705078"/>
                  </a:lnTo>
                  <a:lnTo>
                    <a:pt x="520941" y="706831"/>
                  </a:lnTo>
                  <a:lnTo>
                    <a:pt x="522465" y="706742"/>
                  </a:lnTo>
                  <a:lnTo>
                    <a:pt x="522935" y="703656"/>
                  </a:lnTo>
                  <a:close/>
                </a:path>
                <a:path w="957579" h="935354">
                  <a:moveTo>
                    <a:pt x="523938" y="208038"/>
                  </a:moveTo>
                  <a:lnTo>
                    <a:pt x="522566" y="208076"/>
                  </a:lnTo>
                  <a:lnTo>
                    <a:pt x="521855" y="208076"/>
                  </a:lnTo>
                  <a:lnTo>
                    <a:pt x="521919" y="209130"/>
                  </a:lnTo>
                  <a:lnTo>
                    <a:pt x="521970" y="210185"/>
                  </a:lnTo>
                  <a:lnTo>
                    <a:pt x="522020" y="211213"/>
                  </a:lnTo>
                  <a:lnTo>
                    <a:pt x="523938" y="211213"/>
                  </a:lnTo>
                  <a:lnTo>
                    <a:pt x="523925" y="210146"/>
                  </a:lnTo>
                  <a:lnTo>
                    <a:pt x="523938" y="208038"/>
                  </a:lnTo>
                  <a:close/>
                </a:path>
                <a:path w="957579" h="935354">
                  <a:moveTo>
                    <a:pt x="536282" y="19596"/>
                  </a:moveTo>
                  <a:lnTo>
                    <a:pt x="531863" y="18986"/>
                  </a:lnTo>
                  <a:lnTo>
                    <a:pt x="531787" y="19583"/>
                  </a:lnTo>
                  <a:lnTo>
                    <a:pt x="531710" y="20180"/>
                  </a:lnTo>
                  <a:lnTo>
                    <a:pt x="531622" y="20777"/>
                  </a:lnTo>
                  <a:lnTo>
                    <a:pt x="533006" y="21590"/>
                  </a:lnTo>
                  <a:lnTo>
                    <a:pt x="534416" y="22199"/>
                  </a:lnTo>
                  <a:lnTo>
                    <a:pt x="536282" y="19596"/>
                  </a:lnTo>
                  <a:close/>
                </a:path>
                <a:path w="957579" h="935354">
                  <a:moveTo>
                    <a:pt x="538238" y="934834"/>
                  </a:moveTo>
                  <a:lnTo>
                    <a:pt x="536486" y="933196"/>
                  </a:lnTo>
                  <a:lnTo>
                    <a:pt x="535508" y="932281"/>
                  </a:lnTo>
                  <a:lnTo>
                    <a:pt x="534530" y="931367"/>
                  </a:lnTo>
                  <a:lnTo>
                    <a:pt x="534289" y="933640"/>
                  </a:lnTo>
                  <a:lnTo>
                    <a:pt x="534771" y="935126"/>
                  </a:lnTo>
                  <a:lnTo>
                    <a:pt x="538238" y="934834"/>
                  </a:lnTo>
                  <a:close/>
                </a:path>
                <a:path w="957579" h="935354">
                  <a:moveTo>
                    <a:pt x="542404" y="317601"/>
                  </a:moveTo>
                  <a:lnTo>
                    <a:pt x="540042" y="318338"/>
                  </a:lnTo>
                  <a:lnTo>
                    <a:pt x="538480" y="319430"/>
                  </a:lnTo>
                  <a:lnTo>
                    <a:pt x="540486" y="322275"/>
                  </a:lnTo>
                  <a:lnTo>
                    <a:pt x="542404" y="317601"/>
                  </a:lnTo>
                  <a:close/>
                </a:path>
                <a:path w="957579" h="935354">
                  <a:moveTo>
                    <a:pt x="547077" y="337070"/>
                  </a:moveTo>
                  <a:lnTo>
                    <a:pt x="543941" y="336283"/>
                  </a:lnTo>
                  <a:lnTo>
                    <a:pt x="544258" y="338366"/>
                  </a:lnTo>
                  <a:lnTo>
                    <a:pt x="543890" y="339788"/>
                  </a:lnTo>
                  <a:lnTo>
                    <a:pt x="544004" y="339940"/>
                  </a:lnTo>
                  <a:lnTo>
                    <a:pt x="544080" y="340144"/>
                  </a:lnTo>
                  <a:lnTo>
                    <a:pt x="544360" y="340283"/>
                  </a:lnTo>
                  <a:lnTo>
                    <a:pt x="544652" y="340283"/>
                  </a:lnTo>
                  <a:lnTo>
                    <a:pt x="545477" y="339217"/>
                  </a:lnTo>
                  <a:lnTo>
                    <a:pt x="546214" y="338226"/>
                  </a:lnTo>
                  <a:lnTo>
                    <a:pt x="547077" y="337070"/>
                  </a:lnTo>
                  <a:close/>
                </a:path>
                <a:path w="957579" h="935354">
                  <a:moveTo>
                    <a:pt x="578675" y="142671"/>
                  </a:moveTo>
                  <a:lnTo>
                    <a:pt x="578446" y="142074"/>
                  </a:lnTo>
                  <a:lnTo>
                    <a:pt x="578319" y="141046"/>
                  </a:lnTo>
                  <a:lnTo>
                    <a:pt x="577265" y="140779"/>
                  </a:lnTo>
                  <a:lnTo>
                    <a:pt x="576427" y="141109"/>
                  </a:lnTo>
                  <a:lnTo>
                    <a:pt x="575208" y="141287"/>
                  </a:lnTo>
                  <a:lnTo>
                    <a:pt x="575703" y="142265"/>
                  </a:lnTo>
                  <a:lnTo>
                    <a:pt x="575983" y="143332"/>
                  </a:lnTo>
                  <a:lnTo>
                    <a:pt x="577088" y="143370"/>
                  </a:lnTo>
                  <a:lnTo>
                    <a:pt x="577862" y="142925"/>
                  </a:lnTo>
                  <a:lnTo>
                    <a:pt x="578675" y="142671"/>
                  </a:lnTo>
                  <a:close/>
                </a:path>
                <a:path w="957579" h="935354">
                  <a:moveTo>
                    <a:pt x="598220" y="280162"/>
                  </a:moveTo>
                  <a:lnTo>
                    <a:pt x="596938" y="279857"/>
                  </a:lnTo>
                  <a:lnTo>
                    <a:pt x="596087" y="280123"/>
                  </a:lnTo>
                  <a:lnTo>
                    <a:pt x="595515" y="280682"/>
                  </a:lnTo>
                  <a:lnTo>
                    <a:pt x="595096" y="281101"/>
                  </a:lnTo>
                  <a:lnTo>
                    <a:pt x="594995" y="281863"/>
                  </a:lnTo>
                  <a:lnTo>
                    <a:pt x="594741" y="282486"/>
                  </a:lnTo>
                  <a:lnTo>
                    <a:pt x="594982" y="282676"/>
                  </a:lnTo>
                  <a:lnTo>
                    <a:pt x="595477" y="283032"/>
                  </a:lnTo>
                  <a:lnTo>
                    <a:pt x="596392" y="282079"/>
                  </a:lnTo>
                  <a:lnTo>
                    <a:pt x="597306" y="281114"/>
                  </a:lnTo>
                  <a:lnTo>
                    <a:pt x="598220" y="280162"/>
                  </a:lnTo>
                  <a:close/>
                </a:path>
                <a:path w="957579" h="935354">
                  <a:moveTo>
                    <a:pt x="600113" y="511200"/>
                  </a:moveTo>
                  <a:lnTo>
                    <a:pt x="599401" y="510349"/>
                  </a:lnTo>
                  <a:lnTo>
                    <a:pt x="598957" y="509485"/>
                  </a:lnTo>
                  <a:lnTo>
                    <a:pt x="597916" y="509638"/>
                  </a:lnTo>
                  <a:lnTo>
                    <a:pt x="597166" y="510095"/>
                  </a:lnTo>
                  <a:lnTo>
                    <a:pt x="596480" y="510705"/>
                  </a:lnTo>
                  <a:lnTo>
                    <a:pt x="597090" y="512089"/>
                  </a:lnTo>
                  <a:lnTo>
                    <a:pt x="598144" y="512089"/>
                  </a:lnTo>
                  <a:lnTo>
                    <a:pt x="598855" y="511644"/>
                  </a:lnTo>
                  <a:lnTo>
                    <a:pt x="600113" y="511200"/>
                  </a:lnTo>
                  <a:close/>
                </a:path>
                <a:path w="957579" h="935354">
                  <a:moveTo>
                    <a:pt x="614527" y="157454"/>
                  </a:moveTo>
                  <a:lnTo>
                    <a:pt x="614108" y="156349"/>
                  </a:lnTo>
                  <a:lnTo>
                    <a:pt x="613270" y="154127"/>
                  </a:lnTo>
                  <a:lnTo>
                    <a:pt x="612876" y="154266"/>
                  </a:lnTo>
                  <a:lnTo>
                    <a:pt x="612025" y="154520"/>
                  </a:lnTo>
                  <a:lnTo>
                    <a:pt x="611606" y="155892"/>
                  </a:lnTo>
                  <a:lnTo>
                    <a:pt x="611619" y="157137"/>
                  </a:lnTo>
                  <a:lnTo>
                    <a:pt x="614527" y="157454"/>
                  </a:lnTo>
                  <a:close/>
                </a:path>
                <a:path w="957579" h="935354">
                  <a:moveTo>
                    <a:pt x="616610" y="297332"/>
                  </a:moveTo>
                  <a:lnTo>
                    <a:pt x="613905" y="299135"/>
                  </a:lnTo>
                  <a:lnTo>
                    <a:pt x="612749" y="299910"/>
                  </a:lnTo>
                  <a:lnTo>
                    <a:pt x="616597" y="300977"/>
                  </a:lnTo>
                  <a:lnTo>
                    <a:pt x="616610" y="297332"/>
                  </a:lnTo>
                  <a:close/>
                </a:path>
                <a:path w="957579" h="935354">
                  <a:moveTo>
                    <a:pt x="622909" y="725233"/>
                  </a:moveTo>
                  <a:lnTo>
                    <a:pt x="622477" y="724484"/>
                  </a:lnTo>
                  <a:lnTo>
                    <a:pt x="622185" y="723519"/>
                  </a:lnTo>
                  <a:lnTo>
                    <a:pt x="621487" y="724128"/>
                  </a:lnTo>
                  <a:lnTo>
                    <a:pt x="620890" y="724484"/>
                  </a:lnTo>
                  <a:lnTo>
                    <a:pt x="620636" y="724979"/>
                  </a:lnTo>
                  <a:lnTo>
                    <a:pt x="620483" y="725271"/>
                  </a:lnTo>
                  <a:lnTo>
                    <a:pt x="620890" y="725843"/>
                  </a:lnTo>
                  <a:lnTo>
                    <a:pt x="621055" y="726287"/>
                  </a:lnTo>
                  <a:lnTo>
                    <a:pt x="621652" y="726033"/>
                  </a:lnTo>
                  <a:lnTo>
                    <a:pt x="622325" y="725855"/>
                  </a:lnTo>
                  <a:lnTo>
                    <a:pt x="622909" y="725233"/>
                  </a:lnTo>
                  <a:close/>
                </a:path>
                <a:path w="957579" h="935354">
                  <a:moveTo>
                    <a:pt x="630288" y="138696"/>
                  </a:moveTo>
                  <a:lnTo>
                    <a:pt x="629704" y="136944"/>
                  </a:lnTo>
                  <a:lnTo>
                    <a:pt x="626986" y="136029"/>
                  </a:lnTo>
                  <a:lnTo>
                    <a:pt x="627062" y="138023"/>
                  </a:lnTo>
                  <a:lnTo>
                    <a:pt x="626770" y="140182"/>
                  </a:lnTo>
                  <a:lnTo>
                    <a:pt x="629386" y="141465"/>
                  </a:lnTo>
                  <a:lnTo>
                    <a:pt x="630288" y="138696"/>
                  </a:lnTo>
                  <a:close/>
                </a:path>
                <a:path w="957579" h="935354">
                  <a:moveTo>
                    <a:pt x="658533" y="48552"/>
                  </a:moveTo>
                  <a:lnTo>
                    <a:pt x="655739" y="46278"/>
                  </a:lnTo>
                  <a:lnTo>
                    <a:pt x="656170" y="49123"/>
                  </a:lnTo>
                  <a:lnTo>
                    <a:pt x="656666" y="52514"/>
                  </a:lnTo>
                  <a:lnTo>
                    <a:pt x="657148" y="52425"/>
                  </a:lnTo>
                  <a:lnTo>
                    <a:pt x="657682" y="52336"/>
                  </a:lnTo>
                  <a:lnTo>
                    <a:pt x="658177" y="52247"/>
                  </a:lnTo>
                  <a:lnTo>
                    <a:pt x="658329" y="50393"/>
                  </a:lnTo>
                  <a:lnTo>
                    <a:pt x="658533" y="48552"/>
                  </a:lnTo>
                  <a:close/>
                </a:path>
                <a:path w="957579" h="935354">
                  <a:moveTo>
                    <a:pt x="660273" y="424675"/>
                  </a:moveTo>
                  <a:lnTo>
                    <a:pt x="660082" y="419201"/>
                  </a:lnTo>
                  <a:lnTo>
                    <a:pt x="658710" y="419912"/>
                  </a:lnTo>
                  <a:lnTo>
                    <a:pt x="657809" y="420357"/>
                  </a:lnTo>
                  <a:lnTo>
                    <a:pt x="656348" y="421119"/>
                  </a:lnTo>
                  <a:lnTo>
                    <a:pt x="660273" y="424675"/>
                  </a:lnTo>
                  <a:close/>
                </a:path>
                <a:path w="957579" h="935354">
                  <a:moveTo>
                    <a:pt x="686079" y="767613"/>
                  </a:moveTo>
                  <a:lnTo>
                    <a:pt x="683844" y="765073"/>
                  </a:lnTo>
                  <a:lnTo>
                    <a:pt x="682574" y="765632"/>
                  </a:lnTo>
                  <a:lnTo>
                    <a:pt x="680250" y="767511"/>
                  </a:lnTo>
                  <a:lnTo>
                    <a:pt x="682612" y="767562"/>
                  </a:lnTo>
                  <a:lnTo>
                    <a:pt x="683856" y="767588"/>
                  </a:lnTo>
                  <a:lnTo>
                    <a:pt x="686079" y="767613"/>
                  </a:lnTo>
                  <a:close/>
                </a:path>
                <a:path w="957579" h="935354">
                  <a:moveTo>
                    <a:pt x="709536" y="419011"/>
                  </a:moveTo>
                  <a:lnTo>
                    <a:pt x="709256" y="418592"/>
                  </a:lnTo>
                  <a:lnTo>
                    <a:pt x="709091" y="417982"/>
                  </a:lnTo>
                  <a:lnTo>
                    <a:pt x="707961" y="418325"/>
                  </a:lnTo>
                  <a:lnTo>
                    <a:pt x="706882" y="418680"/>
                  </a:lnTo>
                  <a:lnTo>
                    <a:pt x="705091" y="419252"/>
                  </a:lnTo>
                  <a:lnTo>
                    <a:pt x="707466" y="421360"/>
                  </a:lnTo>
                  <a:lnTo>
                    <a:pt x="708482" y="420331"/>
                  </a:lnTo>
                  <a:lnTo>
                    <a:pt x="709409" y="419163"/>
                  </a:lnTo>
                  <a:lnTo>
                    <a:pt x="709536" y="419011"/>
                  </a:lnTo>
                  <a:close/>
                </a:path>
                <a:path w="957579" h="935354">
                  <a:moveTo>
                    <a:pt x="746620" y="831913"/>
                  </a:moveTo>
                  <a:lnTo>
                    <a:pt x="745578" y="831126"/>
                  </a:lnTo>
                  <a:lnTo>
                    <a:pt x="744524" y="830351"/>
                  </a:lnTo>
                  <a:lnTo>
                    <a:pt x="743458" y="829564"/>
                  </a:lnTo>
                  <a:lnTo>
                    <a:pt x="743254" y="829856"/>
                  </a:lnTo>
                  <a:lnTo>
                    <a:pt x="743038" y="830148"/>
                  </a:lnTo>
                  <a:lnTo>
                    <a:pt x="742823" y="830440"/>
                  </a:lnTo>
                  <a:lnTo>
                    <a:pt x="745998" y="832802"/>
                  </a:lnTo>
                  <a:lnTo>
                    <a:pt x="746201" y="832510"/>
                  </a:lnTo>
                  <a:lnTo>
                    <a:pt x="746417" y="832205"/>
                  </a:lnTo>
                  <a:lnTo>
                    <a:pt x="746620" y="831913"/>
                  </a:lnTo>
                  <a:close/>
                </a:path>
                <a:path w="957579" h="935354">
                  <a:moveTo>
                    <a:pt x="776833" y="455676"/>
                  </a:moveTo>
                  <a:lnTo>
                    <a:pt x="775728" y="454964"/>
                  </a:lnTo>
                  <a:lnTo>
                    <a:pt x="774623" y="454240"/>
                  </a:lnTo>
                  <a:lnTo>
                    <a:pt x="773518" y="453542"/>
                  </a:lnTo>
                  <a:lnTo>
                    <a:pt x="773137" y="454253"/>
                  </a:lnTo>
                  <a:lnTo>
                    <a:pt x="772947" y="454609"/>
                  </a:lnTo>
                  <a:lnTo>
                    <a:pt x="774039" y="455295"/>
                  </a:lnTo>
                  <a:lnTo>
                    <a:pt x="775119" y="455993"/>
                  </a:lnTo>
                  <a:lnTo>
                    <a:pt x="776198" y="456692"/>
                  </a:lnTo>
                  <a:lnTo>
                    <a:pt x="776414" y="456349"/>
                  </a:lnTo>
                  <a:lnTo>
                    <a:pt x="776833" y="455676"/>
                  </a:lnTo>
                  <a:close/>
                </a:path>
                <a:path w="957579" h="935354">
                  <a:moveTo>
                    <a:pt x="782243" y="200621"/>
                  </a:moveTo>
                  <a:lnTo>
                    <a:pt x="779132" y="198183"/>
                  </a:lnTo>
                  <a:lnTo>
                    <a:pt x="779106" y="200037"/>
                  </a:lnTo>
                  <a:lnTo>
                    <a:pt x="779068" y="202692"/>
                  </a:lnTo>
                  <a:lnTo>
                    <a:pt x="780415" y="201803"/>
                  </a:lnTo>
                  <a:lnTo>
                    <a:pt x="781138" y="201345"/>
                  </a:lnTo>
                  <a:lnTo>
                    <a:pt x="782243" y="200621"/>
                  </a:lnTo>
                  <a:close/>
                </a:path>
                <a:path w="957579" h="935354">
                  <a:moveTo>
                    <a:pt x="787222" y="463194"/>
                  </a:moveTo>
                  <a:lnTo>
                    <a:pt x="784618" y="461657"/>
                  </a:lnTo>
                  <a:lnTo>
                    <a:pt x="784364" y="462229"/>
                  </a:lnTo>
                  <a:lnTo>
                    <a:pt x="784136" y="462800"/>
                  </a:lnTo>
                  <a:lnTo>
                    <a:pt x="783869" y="463372"/>
                  </a:lnTo>
                  <a:lnTo>
                    <a:pt x="784771" y="463740"/>
                  </a:lnTo>
                  <a:lnTo>
                    <a:pt x="785685" y="464108"/>
                  </a:lnTo>
                  <a:lnTo>
                    <a:pt x="786587" y="464477"/>
                  </a:lnTo>
                  <a:lnTo>
                    <a:pt x="787222" y="463194"/>
                  </a:lnTo>
                  <a:close/>
                </a:path>
                <a:path w="957579" h="935354">
                  <a:moveTo>
                    <a:pt x="787425" y="158584"/>
                  </a:moveTo>
                  <a:lnTo>
                    <a:pt x="786142" y="157810"/>
                  </a:lnTo>
                  <a:lnTo>
                    <a:pt x="785304" y="157238"/>
                  </a:lnTo>
                  <a:lnTo>
                    <a:pt x="784402" y="156781"/>
                  </a:lnTo>
                  <a:lnTo>
                    <a:pt x="783463" y="156273"/>
                  </a:lnTo>
                  <a:lnTo>
                    <a:pt x="782485" y="155841"/>
                  </a:lnTo>
                  <a:lnTo>
                    <a:pt x="781519" y="155371"/>
                  </a:lnTo>
                  <a:lnTo>
                    <a:pt x="781342" y="155778"/>
                  </a:lnTo>
                  <a:lnTo>
                    <a:pt x="780973" y="156552"/>
                  </a:lnTo>
                  <a:lnTo>
                    <a:pt x="783132" y="156870"/>
                  </a:lnTo>
                  <a:lnTo>
                    <a:pt x="783463" y="160705"/>
                  </a:lnTo>
                  <a:lnTo>
                    <a:pt x="787425" y="158584"/>
                  </a:lnTo>
                  <a:close/>
                </a:path>
                <a:path w="957579" h="935354">
                  <a:moveTo>
                    <a:pt x="795451" y="422021"/>
                  </a:moveTo>
                  <a:lnTo>
                    <a:pt x="794308" y="422452"/>
                  </a:lnTo>
                  <a:lnTo>
                    <a:pt x="793483" y="422516"/>
                  </a:lnTo>
                  <a:lnTo>
                    <a:pt x="792861" y="423291"/>
                  </a:lnTo>
                  <a:lnTo>
                    <a:pt x="793203" y="424091"/>
                  </a:lnTo>
                  <a:lnTo>
                    <a:pt x="793254" y="424675"/>
                  </a:lnTo>
                  <a:lnTo>
                    <a:pt x="793902" y="424586"/>
                  </a:lnTo>
                  <a:lnTo>
                    <a:pt x="794727" y="424700"/>
                  </a:lnTo>
                  <a:lnTo>
                    <a:pt x="795121" y="424345"/>
                  </a:lnTo>
                  <a:lnTo>
                    <a:pt x="795451" y="424027"/>
                  </a:lnTo>
                  <a:lnTo>
                    <a:pt x="795324" y="423189"/>
                  </a:lnTo>
                  <a:lnTo>
                    <a:pt x="795451" y="422021"/>
                  </a:lnTo>
                  <a:close/>
                </a:path>
                <a:path w="957579" h="935354">
                  <a:moveTo>
                    <a:pt x="812761" y="153631"/>
                  </a:moveTo>
                  <a:lnTo>
                    <a:pt x="811479" y="153390"/>
                  </a:lnTo>
                  <a:lnTo>
                    <a:pt x="810844" y="153263"/>
                  </a:lnTo>
                  <a:lnTo>
                    <a:pt x="810755" y="154279"/>
                  </a:lnTo>
                  <a:lnTo>
                    <a:pt x="810628" y="155295"/>
                  </a:lnTo>
                  <a:lnTo>
                    <a:pt x="810641" y="156413"/>
                  </a:lnTo>
                  <a:lnTo>
                    <a:pt x="811949" y="156616"/>
                  </a:lnTo>
                  <a:lnTo>
                    <a:pt x="812317" y="155600"/>
                  </a:lnTo>
                  <a:lnTo>
                    <a:pt x="812520" y="154609"/>
                  </a:lnTo>
                  <a:lnTo>
                    <a:pt x="812761" y="153631"/>
                  </a:lnTo>
                  <a:close/>
                </a:path>
                <a:path w="957579" h="935354">
                  <a:moveTo>
                    <a:pt x="837933" y="83070"/>
                  </a:moveTo>
                  <a:lnTo>
                    <a:pt x="835507" y="80962"/>
                  </a:lnTo>
                  <a:lnTo>
                    <a:pt x="834110" y="80733"/>
                  </a:lnTo>
                  <a:lnTo>
                    <a:pt x="833107" y="83578"/>
                  </a:lnTo>
                  <a:lnTo>
                    <a:pt x="833513" y="84162"/>
                  </a:lnTo>
                  <a:lnTo>
                    <a:pt x="833742" y="84975"/>
                  </a:lnTo>
                  <a:lnTo>
                    <a:pt x="837933" y="83070"/>
                  </a:lnTo>
                  <a:close/>
                </a:path>
                <a:path w="957579" h="935354">
                  <a:moveTo>
                    <a:pt x="843940" y="332498"/>
                  </a:moveTo>
                  <a:lnTo>
                    <a:pt x="842187" y="330339"/>
                  </a:lnTo>
                  <a:lnTo>
                    <a:pt x="841171" y="329780"/>
                  </a:lnTo>
                  <a:lnTo>
                    <a:pt x="839127" y="331711"/>
                  </a:lnTo>
                  <a:lnTo>
                    <a:pt x="840841" y="331978"/>
                  </a:lnTo>
                  <a:lnTo>
                    <a:pt x="841908" y="332155"/>
                  </a:lnTo>
                  <a:lnTo>
                    <a:pt x="843940" y="332498"/>
                  </a:lnTo>
                  <a:close/>
                </a:path>
                <a:path w="957579" h="935354">
                  <a:moveTo>
                    <a:pt x="932954" y="192595"/>
                  </a:moveTo>
                  <a:lnTo>
                    <a:pt x="932916" y="192265"/>
                  </a:lnTo>
                  <a:lnTo>
                    <a:pt x="932865" y="191947"/>
                  </a:lnTo>
                  <a:lnTo>
                    <a:pt x="932802" y="191617"/>
                  </a:lnTo>
                  <a:lnTo>
                    <a:pt x="931456" y="191706"/>
                  </a:lnTo>
                  <a:lnTo>
                    <a:pt x="930109" y="191808"/>
                  </a:lnTo>
                  <a:lnTo>
                    <a:pt x="928789" y="191909"/>
                  </a:lnTo>
                  <a:lnTo>
                    <a:pt x="928890" y="192468"/>
                  </a:lnTo>
                  <a:lnTo>
                    <a:pt x="928992" y="193040"/>
                  </a:lnTo>
                  <a:lnTo>
                    <a:pt x="929106" y="193586"/>
                  </a:lnTo>
                  <a:lnTo>
                    <a:pt x="930389" y="193268"/>
                  </a:lnTo>
                  <a:lnTo>
                    <a:pt x="932954" y="192595"/>
                  </a:lnTo>
                  <a:close/>
                </a:path>
                <a:path w="957579" h="935354">
                  <a:moveTo>
                    <a:pt x="939787" y="359333"/>
                  </a:moveTo>
                  <a:lnTo>
                    <a:pt x="938657" y="358470"/>
                  </a:lnTo>
                  <a:lnTo>
                    <a:pt x="936472" y="357759"/>
                  </a:lnTo>
                  <a:lnTo>
                    <a:pt x="936485" y="360083"/>
                  </a:lnTo>
                  <a:lnTo>
                    <a:pt x="936955" y="361429"/>
                  </a:lnTo>
                  <a:lnTo>
                    <a:pt x="939368" y="361746"/>
                  </a:lnTo>
                  <a:lnTo>
                    <a:pt x="939787" y="359333"/>
                  </a:lnTo>
                  <a:close/>
                </a:path>
                <a:path w="957579" h="935354">
                  <a:moveTo>
                    <a:pt x="957186" y="292722"/>
                  </a:moveTo>
                  <a:lnTo>
                    <a:pt x="957033" y="291909"/>
                  </a:lnTo>
                  <a:lnTo>
                    <a:pt x="956894" y="290880"/>
                  </a:lnTo>
                  <a:lnTo>
                    <a:pt x="956081" y="291122"/>
                  </a:lnTo>
                  <a:lnTo>
                    <a:pt x="955230" y="291299"/>
                  </a:lnTo>
                  <a:lnTo>
                    <a:pt x="955344" y="292163"/>
                  </a:lnTo>
                  <a:lnTo>
                    <a:pt x="955509" y="292976"/>
                  </a:lnTo>
                  <a:lnTo>
                    <a:pt x="955814" y="293712"/>
                  </a:lnTo>
                  <a:lnTo>
                    <a:pt x="957148" y="293585"/>
                  </a:lnTo>
                  <a:lnTo>
                    <a:pt x="957186" y="29272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28">
              <a:extLst>
                <a:ext uri="{FF2B5EF4-FFF2-40B4-BE49-F238E27FC236}">
                  <a16:creationId xmlns:a16="http://schemas.microsoft.com/office/drawing/2014/main" id="{F10420C7-C576-E782-FDA4-762BC5455E89}"/>
                </a:ext>
              </a:extLst>
            </p:cNvPr>
            <p:cNvSpPr/>
            <p:nvPr/>
          </p:nvSpPr>
          <p:spPr>
            <a:xfrm>
              <a:off x="4786269" y="2110533"/>
              <a:ext cx="674256" cy="616583"/>
            </a:xfrm>
            <a:custGeom>
              <a:avLst/>
              <a:gdLst/>
              <a:ahLst/>
              <a:cxnLst/>
              <a:rect l="l" t="t" r="r" b="b"/>
              <a:pathLst>
                <a:path w="866775" h="901700">
                  <a:moveTo>
                    <a:pt x="3390" y="457415"/>
                  </a:moveTo>
                  <a:lnTo>
                    <a:pt x="3009" y="456920"/>
                  </a:lnTo>
                  <a:lnTo>
                    <a:pt x="2692" y="456184"/>
                  </a:lnTo>
                  <a:lnTo>
                    <a:pt x="2171" y="456006"/>
                  </a:lnTo>
                  <a:lnTo>
                    <a:pt x="1714" y="455841"/>
                  </a:lnTo>
                  <a:lnTo>
                    <a:pt x="1041" y="456298"/>
                  </a:lnTo>
                  <a:lnTo>
                    <a:pt x="0" y="456603"/>
                  </a:lnTo>
                  <a:lnTo>
                    <a:pt x="660" y="457504"/>
                  </a:lnTo>
                  <a:lnTo>
                    <a:pt x="1092" y="458482"/>
                  </a:lnTo>
                  <a:lnTo>
                    <a:pt x="1397" y="458444"/>
                  </a:lnTo>
                  <a:lnTo>
                    <a:pt x="2082" y="458355"/>
                  </a:lnTo>
                  <a:lnTo>
                    <a:pt x="2730" y="457784"/>
                  </a:lnTo>
                  <a:lnTo>
                    <a:pt x="3390" y="457415"/>
                  </a:lnTo>
                  <a:close/>
                </a:path>
                <a:path w="866775" h="901700">
                  <a:moveTo>
                    <a:pt x="5130" y="430809"/>
                  </a:moveTo>
                  <a:lnTo>
                    <a:pt x="4927" y="430415"/>
                  </a:lnTo>
                  <a:lnTo>
                    <a:pt x="4762" y="429717"/>
                  </a:lnTo>
                  <a:lnTo>
                    <a:pt x="4508" y="429666"/>
                  </a:lnTo>
                  <a:lnTo>
                    <a:pt x="3911" y="429577"/>
                  </a:lnTo>
                  <a:lnTo>
                    <a:pt x="3276" y="429793"/>
                  </a:lnTo>
                  <a:lnTo>
                    <a:pt x="2286" y="429945"/>
                  </a:lnTo>
                  <a:lnTo>
                    <a:pt x="2781" y="430682"/>
                  </a:lnTo>
                  <a:lnTo>
                    <a:pt x="3022" y="431330"/>
                  </a:lnTo>
                  <a:lnTo>
                    <a:pt x="3251" y="431330"/>
                  </a:lnTo>
                  <a:lnTo>
                    <a:pt x="3886" y="431304"/>
                  </a:lnTo>
                  <a:lnTo>
                    <a:pt x="4508" y="431012"/>
                  </a:lnTo>
                  <a:lnTo>
                    <a:pt x="5130" y="430809"/>
                  </a:lnTo>
                  <a:close/>
                </a:path>
                <a:path w="866775" h="901700">
                  <a:moveTo>
                    <a:pt x="5791" y="416509"/>
                  </a:moveTo>
                  <a:lnTo>
                    <a:pt x="4978" y="416179"/>
                  </a:lnTo>
                  <a:lnTo>
                    <a:pt x="4470" y="416991"/>
                  </a:lnTo>
                  <a:lnTo>
                    <a:pt x="3619" y="418592"/>
                  </a:lnTo>
                  <a:lnTo>
                    <a:pt x="4089" y="418769"/>
                  </a:lnTo>
                  <a:lnTo>
                    <a:pt x="4572" y="418960"/>
                  </a:lnTo>
                  <a:lnTo>
                    <a:pt x="5041" y="419163"/>
                  </a:lnTo>
                  <a:lnTo>
                    <a:pt x="5295" y="418287"/>
                  </a:lnTo>
                  <a:lnTo>
                    <a:pt x="5588" y="417449"/>
                  </a:lnTo>
                  <a:lnTo>
                    <a:pt x="5791" y="416560"/>
                  </a:lnTo>
                  <a:close/>
                </a:path>
                <a:path w="866775" h="901700">
                  <a:moveTo>
                    <a:pt x="30708" y="628154"/>
                  </a:moveTo>
                  <a:lnTo>
                    <a:pt x="29083" y="627913"/>
                  </a:lnTo>
                  <a:lnTo>
                    <a:pt x="30594" y="628192"/>
                  </a:lnTo>
                  <a:close/>
                </a:path>
                <a:path w="866775" h="901700">
                  <a:moveTo>
                    <a:pt x="33413" y="629920"/>
                  </a:moveTo>
                  <a:lnTo>
                    <a:pt x="32600" y="627710"/>
                  </a:lnTo>
                  <a:lnTo>
                    <a:pt x="30721" y="628154"/>
                  </a:lnTo>
                  <a:lnTo>
                    <a:pt x="30721" y="631507"/>
                  </a:lnTo>
                  <a:lnTo>
                    <a:pt x="33413" y="629920"/>
                  </a:lnTo>
                  <a:close/>
                </a:path>
                <a:path w="866775" h="901700">
                  <a:moveTo>
                    <a:pt x="37223" y="212217"/>
                  </a:moveTo>
                  <a:lnTo>
                    <a:pt x="37020" y="211531"/>
                  </a:lnTo>
                  <a:lnTo>
                    <a:pt x="36944" y="210667"/>
                  </a:lnTo>
                  <a:lnTo>
                    <a:pt x="35674" y="210959"/>
                  </a:lnTo>
                  <a:lnTo>
                    <a:pt x="35217" y="211048"/>
                  </a:lnTo>
                  <a:lnTo>
                    <a:pt x="35394" y="211823"/>
                  </a:lnTo>
                  <a:lnTo>
                    <a:pt x="35585" y="212585"/>
                  </a:lnTo>
                  <a:lnTo>
                    <a:pt x="35763" y="213347"/>
                  </a:lnTo>
                  <a:lnTo>
                    <a:pt x="36207" y="213169"/>
                  </a:lnTo>
                  <a:lnTo>
                    <a:pt x="36995" y="213080"/>
                  </a:lnTo>
                  <a:lnTo>
                    <a:pt x="37223" y="212217"/>
                  </a:lnTo>
                  <a:close/>
                </a:path>
                <a:path w="866775" h="901700">
                  <a:moveTo>
                    <a:pt x="60210" y="707644"/>
                  </a:moveTo>
                  <a:lnTo>
                    <a:pt x="59956" y="707288"/>
                  </a:lnTo>
                  <a:lnTo>
                    <a:pt x="59715" y="706932"/>
                  </a:lnTo>
                  <a:lnTo>
                    <a:pt x="59461" y="706564"/>
                  </a:lnTo>
                  <a:lnTo>
                    <a:pt x="58889" y="706996"/>
                  </a:lnTo>
                  <a:lnTo>
                    <a:pt x="58305" y="707415"/>
                  </a:lnTo>
                  <a:lnTo>
                    <a:pt x="57708" y="707821"/>
                  </a:lnTo>
                  <a:lnTo>
                    <a:pt x="57861" y="708075"/>
                  </a:lnTo>
                  <a:lnTo>
                    <a:pt x="58000" y="708317"/>
                  </a:lnTo>
                  <a:lnTo>
                    <a:pt x="58153" y="708571"/>
                  </a:lnTo>
                  <a:lnTo>
                    <a:pt x="58851" y="708266"/>
                  </a:lnTo>
                  <a:lnTo>
                    <a:pt x="60210" y="707644"/>
                  </a:lnTo>
                  <a:close/>
                </a:path>
                <a:path w="866775" h="901700">
                  <a:moveTo>
                    <a:pt x="76415" y="507784"/>
                  </a:moveTo>
                  <a:lnTo>
                    <a:pt x="75780" y="507161"/>
                  </a:lnTo>
                  <a:lnTo>
                    <a:pt x="75412" y="506577"/>
                  </a:lnTo>
                  <a:lnTo>
                    <a:pt x="74879" y="506349"/>
                  </a:lnTo>
                  <a:lnTo>
                    <a:pt x="74612" y="506234"/>
                  </a:lnTo>
                  <a:lnTo>
                    <a:pt x="74091" y="506780"/>
                  </a:lnTo>
                  <a:lnTo>
                    <a:pt x="73672" y="507047"/>
                  </a:lnTo>
                  <a:lnTo>
                    <a:pt x="74015" y="507542"/>
                  </a:lnTo>
                  <a:lnTo>
                    <a:pt x="74295" y="508165"/>
                  </a:lnTo>
                  <a:lnTo>
                    <a:pt x="74777" y="508533"/>
                  </a:lnTo>
                  <a:lnTo>
                    <a:pt x="74980" y="508660"/>
                  </a:lnTo>
                  <a:lnTo>
                    <a:pt x="75603" y="508190"/>
                  </a:lnTo>
                  <a:lnTo>
                    <a:pt x="76415" y="507784"/>
                  </a:lnTo>
                  <a:close/>
                </a:path>
                <a:path w="866775" h="901700">
                  <a:moveTo>
                    <a:pt x="78917" y="294970"/>
                  </a:moveTo>
                  <a:lnTo>
                    <a:pt x="78854" y="293052"/>
                  </a:lnTo>
                  <a:lnTo>
                    <a:pt x="78638" y="291426"/>
                  </a:lnTo>
                  <a:lnTo>
                    <a:pt x="76212" y="293395"/>
                  </a:lnTo>
                  <a:lnTo>
                    <a:pt x="77254" y="294017"/>
                  </a:lnTo>
                  <a:lnTo>
                    <a:pt x="78092" y="294487"/>
                  </a:lnTo>
                  <a:lnTo>
                    <a:pt x="78917" y="294970"/>
                  </a:lnTo>
                  <a:close/>
                </a:path>
                <a:path w="866775" h="901700">
                  <a:moveTo>
                    <a:pt x="90868" y="483209"/>
                  </a:moveTo>
                  <a:lnTo>
                    <a:pt x="90208" y="482473"/>
                  </a:lnTo>
                  <a:lnTo>
                    <a:pt x="89547" y="481736"/>
                  </a:lnTo>
                  <a:lnTo>
                    <a:pt x="88874" y="480999"/>
                  </a:lnTo>
                  <a:lnTo>
                    <a:pt x="88595" y="481279"/>
                  </a:lnTo>
                  <a:lnTo>
                    <a:pt x="88303" y="481533"/>
                  </a:lnTo>
                  <a:lnTo>
                    <a:pt x="88023" y="481825"/>
                  </a:lnTo>
                  <a:lnTo>
                    <a:pt x="90055" y="483984"/>
                  </a:lnTo>
                  <a:lnTo>
                    <a:pt x="90335" y="483730"/>
                  </a:lnTo>
                  <a:lnTo>
                    <a:pt x="90868" y="483209"/>
                  </a:lnTo>
                  <a:close/>
                </a:path>
                <a:path w="866775" h="901700">
                  <a:moveTo>
                    <a:pt x="100025" y="326250"/>
                  </a:moveTo>
                  <a:lnTo>
                    <a:pt x="99898" y="325831"/>
                  </a:lnTo>
                  <a:lnTo>
                    <a:pt x="99822" y="325056"/>
                  </a:lnTo>
                  <a:lnTo>
                    <a:pt x="99656" y="325043"/>
                  </a:lnTo>
                  <a:lnTo>
                    <a:pt x="99098" y="324980"/>
                  </a:lnTo>
                  <a:lnTo>
                    <a:pt x="98437" y="325069"/>
                  </a:lnTo>
                  <a:lnTo>
                    <a:pt x="97980" y="325348"/>
                  </a:lnTo>
                  <a:lnTo>
                    <a:pt x="97790" y="325462"/>
                  </a:lnTo>
                  <a:lnTo>
                    <a:pt x="98044" y="326263"/>
                  </a:lnTo>
                  <a:lnTo>
                    <a:pt x="98107" y="326783"/>
                  </a:lnTo>
                  <a:lnTo>
                    <a:pt x="99098" y="326504"/>
                  </a:lnTo>
                  <a:lnTo>
                    <a:pt x="100025" y="326250"/>
                  </a:lnTo>
                  <a:close/>
                </a:path>
                <a:path w="866775" h="901700">
                  <a:moveTo>
                    <a:pt x="112128" y="404634"/>
                  </a:moveTo>
                  <a:lnTo>
                    <a:pt x="111848" y="404317"/>
                  </a:lnTo>
                  <a:lnTo>
                    <a:pt x="111556" y="403987"/>
                  </a:lnTo>
                  <a:lnTo>
                    <a:pt x="111277" y="403669"/>
                  </a:lnTo>
                  <a:lnTo>
                    <a:pt x="110617" y="404355"/>
                  </a:lnTo>
                  <a:lnTo>
                    <a:pt x="109956" y="405041"/>
                  </a:lnTo>
                  <a:lnTo>
                    <a:pt x="109308" y="405739"/>
                  </a:lnTo>
                  <a:lnTo>
                    <a:pt x="109512" y="405942"/>
                  </a:lnTo>
                  <a:lnTo>
                    <a:pt x="109702" y="406146"/>
                  </a:lnTo>
                  <a:lnTo>
                    <a:pt x="109893" y="406361"/>
                  </a:lnTo>
                  <a:lnTo>
                    <a:pt x="110655" y="405777"/>
                  </a:lnTo>
                  <a:lnTo>
                    <a:pt x="112128" y="404634"/>
                  </a:lnTo>
                  <a:close/>
                </a:path>
                <a:path w="866775" h="901700">
                  <a:moveTo>
                    <a:pt x="128841" y="502031"/>
                  </a:moveTo>
                  <a:lnTo>
                    <a:pt x="128816" y="501103"/>
                  </a:lnTo>
                  <a:lnTo>
                    <a:pt x="128778" y="500164"/>
                  </a:lnTo>
                  <a:lnTo>
                    <a:pt x="128765" y="499224"/>
                  </a:lnTo>
                  <a:lnTo>
                    <a:pt x="128308" y="499275"/>
                  </a:lnTo>
                  <a:lnTo>
                    <a:pt x="127825" y="499338"/>
                  </a:lnTo>
                  <a:lnTo>
                    <a:pt x="127368" y="499389"/>
                  </a:lnTo>
                  <a:lnTo>
                    <a:pt x="127533" y="500303"/>
                  </a:lnTo>
                  <a:lnTo>
                    <a:pt x="127711" y="501230"/>
                  </a:lnTo>
                  <a:lnTo>
                    <a:pt x="127863" y="502158"/>
                  </a:lnTo>
                  <a:lnTo>
                    <a:pt x="128193" y="502119"/>
                  </a:lnTo>
                  <a:lnTo>
                    <a:pt x="128841" y="502031"/>
                  </a:lnTo>
                  <a:close/>
                </a:path>
                <a:path w="866775" h="901700">
                  <a:moveTo>
                    <a:pt x="177304" y="282371"/>
                  </a:moveTo>
                  <a:lnTo>
                    <a:pt x="176733" y="281686"/>
                  </a:lnTo>
                  <a:lnTo>
                    <a:pt x="176174" y="280974"/>
                  </a:lnTo>
                  <a:lnTo>
                    <a:pt x="175526" y="280327"/>
                  </a:lnTo>
                  <a:lnTo>
                    <a:pt x="174815" y="280758"/>
                  </a:lnTo>
                  <a:lnTo>
                    <a:pt x="175221" y="281597"/>
                  </a:lnTo>
                  <a:lnTo>
                    <a:pt x="176123" y="283184"/>
                  </a:lnTo>
                  <a:lnTo>
                    <a:pt x="176530" y="282905"/>
                  </a:lnTo>
                  <a:lnTo>
                    <a:pt x="176898" y="282638"/>
                  </a:lnTo>
                  <a:lnTo>
                    <a:pt x="177304" y="282371"/>
                  </a:lnTo>
                  <a:close/>
                </a:path>
                <a:path w="866775" h="901700">
                  <a:moveTo>
                    <a:pt x="184277" y="40716"/>
                  </a:moveTo>
                  <a:lnTo>
                    <a:pt x="184150" y="40271"/>
                  </a:lnTo>
                  <a:lnTo>
                    <a:pt x="184124" y="39738"/>
                  </a:lnTo>
                  <a:lnTo>
                    <a:pt x="183870" y="39382"/>
                  </a:lnTo>
                  <a:lnTo>
                    <a:pt x="183502" y="38912"/>
                  </a:lnTo>
                  <a:lnTo>
                    <a:pt x="182956" y="38595"/>
                  </a:lnTo>
                  <a:lnTo>
                    <a:pt x="182486" y="38214"/>
                  </a:lnTo>
                  <a:lnTo>
                    <a:pt x="182232" y="38481"/>
                  </a:lnTo>
                  <a:lnTo>
                    <a:pt x="181978" y="38747"/>
                  </a:lnTo>
                  <a:lnTo>
                    <a:pt x="181698" y="39001"/>
                  </a:lnTo>
                  <a:lnTo>
                    <a:pt x="183616" y="41198"/>
                  </a:lnTo>
                  <a:lnTo>
                    <a:pt x="183845" y="41046"/>
                  </a:lnTo>
                  <a:lnTo>
                    <a:pt x="184061" y="40881"/>
                  </a:lnTo>
                  <a:lnTo>
                    <a:pt x="184277" y="40716"/>
                  </a:lnTo>
                  <a:close/>
                </a:path>
                <a:path w="866775" h="901700">
                  <a:moveTo>
                    <a:pt x="187566" y="70916"/>
                  </a:moveTo>
                  <a:lnTo>
                    <a:pt x="187515" y="68986"/>
                  </a:lnTo>
                  <a:lnTo>
                    <a:pt x="187490" y="68021"/>
                  </a:lnTo>
                  <a:lnTo>
                    <a:pt x="187045" y="68059"/>
                  </a:lnTo>
                  <a:lnTo>
                    <a:pt x="186601" y="68084"/>
                  </a:lnTo>
                  <a:lnTo>
                    <a:pt x="186182" y="68122"/>
                  </a:lnTo>
                  <a:lnTo>
                    <a:pt x="186334" y="69100"/>
                  </a:lnTo>
                  <a:lnTo>
                    <a:pt x="186677" y="71005"/>
                  </a:lnTo>
                  <a:lnTo>
                    <a:pt x="186982" y="70993"/>
                  </a:lnTo>
                  <a:lnTo>
                    <a:pt x="187274" y="70954"/>
                  </a:lnTo>
                  <a:lnTo>
                    <a:pt x="187566" y="70916"/>
                  </a:lnTo>
                  <a:close/>
                </a:path>
                <a:path w="866775" h="901700">
                  <a:moveTo>
                    <a:pt x="192087" y="9245"/>
                  </a:moveTo>
                  <a:lnTo>
                    <a:pt x="191922" y="8534"/>
                  </a:lnTo>
                  <a:lnTo>
                    <a:pt x="191592" y="7962"/>
                  </a:lnTo>
                  <a:lnTo>
                    <a:pt x="191223" y="7162"/>
                  </a:lnTo>
                  <a:lnTo>
                    <a:pt x="190627" y="7607"/>
                  </a:lnTo>
                  <a:lnTo>
                    <a:pt x="189915" y="7975"/>
                  </a:lnTo>
                  <a:lnTo>
                    <a:pt x="190119" y="8712"/>
                  </a:lnTo>
                  <a:lnTo>
                    <a:pt x="190449" y="9296"/>
                  </a:lnTo>
                  <a:lnTo>
                    <a:pt x="190893" y="9715"/>
                  </a:lnTo>
                  <a:lnTo>
                    <a:pt x="191020" y="9817"/>
                  </a:lnTo>
                  <a:lnTo>
                    <a:pt x="192087" y="9245"/>
                  </a:lnTo>
                  <a:close/>
                </a:path>
                <a:path w="866775" h="901700">
                  <a:moveTo>
                    <a:pt x="205308" y="278892"/>
                  </a:moveTo>
                  <a:lnTo>
                    <a:pt x="204457" y="278536"/>
                  </a:lnTo>
                  <a:lnTo>
                    <a:pt x="203631" y="278206"/>
                  </a:lnTo>
                  <a:lnTo>
                    <a:pt x="202793" y="277876"/>
                  </a:lnTo>
                  <a:lnTo>
                    <a:pt x="202704" y="278206"/>
                  </a:lnTo>
                  <a:lnTo>
                    <a:pt x="202463" y="278790"/>
                  </a:lnTo>
                  <a:lnTo>
                    <a:pt x="203250" y="279234"/>
                  </a:lnTo>
                  <a:lnTo>
                    <a:pt x="204025" y="279565"/>
                  </a:lnTo>
                  <a:lnTo>
                    <a:pt x="204787" y="279920"/>
                  </a:lnTo>
                  <a:lnTo>
                    <a:pt x="204952" y="279577"/>
                  </a:lnTo>
                  <a:lnTo>
                    <a:pt x="205117" y="279222"/>
                  </a:lnTo>
                  <a:lnTo>
                    <a:pt x="205308" y="278892"/>
                  </a:lnTo>
                  <a:close/>
                </a:path>
                <a:path w="866775" h="901700">
                  <a:moveTo>
                    <a:pt x="207492" y="480555"/>
                  </a:moveTo>
                  <a:lnTo>
                    <a:pt x="205155" y="479653"/>
                  </a:lnTo>
                  <a:lnTo>
                    <a:pt x="205943" y="480834"/>
                  </a:lnTo>
                  <a:lnTo>
                    <a:pt x="207225" y="482790"/>
                  </a:lnTo>
                  <a:lnTo>
                    <a:pt x="207492" y="480555"/>
                  </a:lnTo>
                  <a:close/>
                </a:path>
                <a:path w="866775" h="901700">
                  <a:moveTo>
                    <a:pt x="219011" y="805192"/>
                  </a:moveTo>
                  <a:lnTo>
                    <a:pt x="218033" y="804875"/>
                  </a:lnTo>
                  <a:lnTo>
                    <a:pt x="217043" y="804570"/>
                  </a:lnTo>
                  <a:lnTo>
                    <a:pt x="216065" y="804265"/>
                  </a:lnTo>
                  <a:lnTo>
                    <a:pt x="215557" y="805624"/>
                  </a:lnTo>
                  <a:lnTo>
                    <a:pt x="216623" y="805840"/>
                  </a:lnTo>
                  <a:lnTo>
                    <a:pt x="217703" y="806030"/>
                  </a:lnTo>
                  <a:lnTo>
                    <a:pt x="218795" y="806246"/>
                  </a:lnTo>
                  <a:lnTo>
                    <a:pt x="218871" y="805891"/>
                  </a:lnTo>
                  <a:lnTo>
                    <a:pt x="218948" y="805535"/>
                  </a:lnTo>
                  <a:lnTo>
                    <a:pt x="219011" y="805192"/>
                  </a:lnTo>
                  <a:close/>
                </a:path>
                <a:path w="866775" h="901700">
                  <a:moveTo>
                    <a:pt x="228498" y="174015"/>
                  </a:moveTo>
                  <a:lnTo>
                    <a:pt x="227482" y="173266"/>
                  </a:lnTo>
                  <a:lnTo>
                    <a:pt x="226466" y="172504"/>
                  </a:lnTo>
                  <a:lnTo>
                    <a:pt x="225463" y="171729"/>
                  </a:lnTo>
                  <a:lnTo>
                    <a:pt x="225044" y="172300"/>
                  </a:lnTo>
                  <a:lnTo>
                    <a:pt x="224815" y="172554"/>
                  </a:lnTo>
                  <a:lnTo>
                    <a:pt x="227431" y="174993"/>
                  </a:lnTo>
                  <a:lnTo>
                    <a:pt x="228498" y="174015"/>
                  </a:lnTo>
                  <a:close/>
                </a:path>
                <a:path w="866775" h="901700">
                  <a:moveTo>
                    <a:pt x="239903" y="803973"/>
                  </a:moveTo>
                  <a:lnTo>
                    <a:pt x="239572" y="803236"/>
                  </a:lnTo>
                  <a:lnTo>
                    <a:pt x="239356" y="802436"/>
                  </a:lnTo>
                  <a:lnTo>
                    <a:pt x="239179" y="802462"/>
                  </a:lnTo>
                  <a:lnTo>
                    <a:pt x="238404" y="802500"/>
                  </a:lnTo>
                  <a:lnTo>
                    <a:pt x="237655" y="802779"/>
                  </a:lnTo>
                  <a:lnTo>
                    <a:pt x="236893" y="802957"/>
                  </a:lnTo>
                  <a:lnTo>
                    <a:pt x="237083" y="803529"/>
                  </a:lnTo>
                  <a:lnTo>
                    <a:pt x="237261" y="804557"/>
                  </a:lnTo>
                  <a:lnTo>
                    <a:pt x="238201" y="804557"/>
                  </a:lnTo>
                  <a:lnTo>
                    <a:pt x="238937" y="804227"/>
                  </a:lnTo>
                  <a:lnTo>
                    <a:pt x="239903" y="803973"/>
                  </a:lnTo>
                  <a:close/>
                </a:path>
                <a:path w="866775" h="901700">
                  <a:moveTo>
                    <a:pt x="240614" y="368769"/>
                  </a:moveTo>
                  <a:lnTo>
                    <a:pt x="239522" y="368465"/>
                  </a:lnTo>
                  <a:lnTo>
                    <a:pt x="238391" y="368173"/>
                  </a:lnTo>
                  <a:lnTo>
                    <a:pt x="237286" y="367868"/>
                  </a:lnTo>
                  <a:lnTo>
                    <a:pt x="237121" y="368427"/>
                  </a:lnTo>
                  <a:lnTo>
                    <a:pt x="236804" y="369570"/>
                  </a:lnTo>
                  <a:lnTo>
                    <a:pt x="237998" y="369722"/>
                  </a:lnTo>
                  <a:lnTo>
                    <a:pt x="239191" y="369887"/>
                  </a:lnTo>
                  <a:lnTo>
                    <a:pt x="240385" y="370027"/>
                  </a:lnTo>
                  <a:lnTo>
                    <a:pt x="240550" y="369176"/>
                  </a:lnTo>
                  <a:lnTo>
                    <a:pt x="240614" y="368769"/>
                  </a:lnTo>
                  <a:close/>
                </a:path>
                <a:path w="866775" h="901700">
                  <a:moveTo>
                    <a:pt x="244843" y="1587"/>
                  </a:moveTo>
                  <a:lnTo>
                    <a:pt x="244589" y="863"/>
                  </a:lnTo>
                  <a:lnTo>
                    <a:pt x="244475" y="0"/>
                  </a:lnTo>
                  <a:lnTo>
                    <a:pt x="243649" y="406"/>
                  </a:lnTo>
                  <a:lnTo>
                    <a:pt x="242963" y="609"/>
                  </a:lnTo>
                  <a:lnTo>
                    <a:pt x="242417" y="1219"/>
                  </a:lnTo>
                  <a:lnTo>
                    <a:pt x="242798" y="1905"/>
                  </a:lnTo>
                  <a:lnTo>
                    <a:pt x="242925" y="2374"/>
                  </a:lnTo>
                  <a:lnTo>
                    <a:pt x="243522" y="2171"/>
                  </a:lnTo>
                  <a:lnTo>
                    <a:pt x="244195" y="2082"/>
                  </a:lnTo>
                  <a:lnTo>
                    <a:pt x="244652" y="1739"/>
                  </a:lnTo>
                  <a:lnTo>
                    <a:pt x="244843" y="1587"/>
                  </a:lnTo>
                  <a:close/>
                </a:path>
                <a:path w="866775" h="901700">
                  <a:moveTo>
                    <a:pt x="254355" y="303542"/>
                  </a:moveTo>
                  <a:lnTo>
                    <a:pt x="254177" y="302945"/>
                  </a:lnTo>
                  <a:lnTo>
                    <a:pt x="254139" y="302031"/>
                  </a:lnTo>
                  <a:lnTo>
                    <a:pt x="252984" y="302780"/>
                  </a:lnTo>
                  <a:lnTo>
                    <a:pt x="252336" y="303009"/>
                  </a:lnTo>
                  <a:lnTo>
                    <a:pt x="252298" y="303288"/>
                  </a:lnTo>
                  <a:lnTo>
                    <a:pt x="252260" y="303669"/>
                  </a:lnTo>
                  <a:lnTo>
                    <a:pt x="252641" y="304279"/>
                  </a:lnTo>
                  <a:lnTo>
                    <a:pt x="253276" y="304558"/>
                  </a:lnTo>
                  <a:lnTo>
                    <a:pt x="254012" y="304266"/>
                  </a:lnTo>
                  <a:lnTo>
                    <a:pt x="254177" y="303949"/>
                  </a:lnTo>
                  <a:lnTo>
                    <a:pt x="254355" y="303542"/>
                  </a:lnTo>
                  <a:close/>
                </a:path>
                <a:path w="866775" h="901700">
                  <a:moveTo>
                    <a:pt x="263461" y="4622"/>
                  </a:moveTo>
                  <a:lnTo>
                    <a:pt x="263220" y="3822"/>
                  </a:lnTo>
                  <a:lnTo>
                    <a:pt x="262737" y="2197"/>
                  </a:lnTo>
                  <a:lnTo>
                    <a:pt x="262318" y="2374"/>
                  </a:lnTo>
                  <a:lnTo>
                    <a:pt x="261924" y="2552"/>
                  </a:lnTo>
                  <a:lnTo>
                    <a:pt x="261518" y="2730"/>
                  </a:lnTo>
                  <a:lnTo>
                    <a:pt x="261912" y="3467"/>
                  </a:lnTo>
                  <a:lnTo>
                    <a:pt x="262318" y="4203"/>
                  </a:lnTo>
                  <a:lnTo>
                    <a:pt x="262737" y="4940"/>
                  </a:lnTo>
                  <a:lnTo>
                    <a:pt x="262978" y="4838"/>
                  </a:lnTo>
                  <a:lnTo>
                    <a:pt x="263220" y="4724"/>
                  </a:lnTo>
                  <a:lnTo>
                    <a:pt x="263461" y="4622"/>
                  </a:lnTo>
                  <a:close/>
                </a:path>
                <a:path w="866775" h="901700">
                  <a:moveTo>
                    <a:pt x="301078" y="29946"/>
                  </a:moveTo>
                  <a:lnTo>
                    <a:pt x="300634" y="29171"/>
                  </a:lnTo>
                  <a:lnTo>
                    <a:pt x="300418" y="28752"/>
                  </a:lnTo>
                  <a:lnTo>
                    <a:pt x="300164" y="28295"/>
                  </a:lnTo>
                  <a:lnTo>
                    <a:pt x="299618" y="28638"/>
                  </a:lnTo>
                  <a:lnTo>
                    <a:pt x="298983" y="28854"/>
                  </a:lnTo>
                  <a:lnTo>
                    <a:pt x="298475" y="29540"/>
                  </a:lnTo>
                  <a:lnTo>
                    <a:pt x="298983" y="30607"/>
                  </a:lnTo>
                  <a:lnTo>
                    <a:pt x="299148" y="30607"/>
                  </a:lnTo>
                  <a:lnTo>
                    <a:pt x="299720" y="30568"/>
                  </a:lnTo>
                  <a:lnTo>
                    <a:pt x="300304" y="30238"/>
                  </a:lnTo>
                  <a:lnTo>
                    <a:pt x="301078" y="29946"/>
                  </a:lnTo>
                  <a:close/>
                </a:path>
                <a:path w="866775" h="901700">
                  <a:moveTo>
                    <a:pt x="310324" y="508381"/>
                  </a:moveTo>
                  <a:lnTo>
                    <a:pt x="309930" y="507593"/>
                  </a:lnTo>
                  <a:lnTo>
                    <a:pt x="309727" y="506831"/>
                  </a:lnTo>
                  <a:lnTo>
                    <a:pt x="309549" y="506844"/>
                  </a:lnTo>
                  <a:lnTo>
                    <a:pt x="308914" y="506857"/>
                  </a:lnTo>
                  <a:lnTo>
                    <a:pt x="308229" y="507034"/>
                  </a:lnTo>
                  <a:lnTo>
                    <a:pt x="307721" y="507403"/>
                  </a:lnTo>
                  <a:lnTo>
                    <a:pt x="307505" y="507555"/>
                  </a:lnTo>
                  <a:lnTo>
                    <a:pt x="307682" y="508279"/>
                  </a:lnTo>
                  <a:lnTo>
                    <a:pt x="307682" y="508749"/>
                  </a:lnTo>
                  <a:lnTo>
                    <a:pt x="308457" y="508647"/>
                  </a:lnTo>
                  <a:lnTo>
                    <a:pt x="310324" y="508381"/>
                  </a:lnTo>
                  <a:close/>
                </a:path>
                <a:path w="866775" h="901700">
                  <a:moveTo>
                    <a:pt x="345909" y="285432"/>
                  </a:moveTo>
                  <a:lnTo>
                    <a:pt x="344932" y="284683"/>
                  </a:lnTo>
                  <a:lnTo>
                    <a:pt x="343992" y="283921"/>
                  </a:lnTo>
                  <a:lnTo>
                    <a:pt x="343001" y="283171"/>
                  </a:lnTo>
                  <a:lnTo>
                    <a:pt x="342836" y="283362"/>
                  </a:lnTo>
                  <a:lnTo>
                    <a:pt x="342671" y="283540"/>
                  </a:lnTo>
                  <a:lnTo>
                    <a:pt x="342480" y="283718"/>
                  </a:lnTo>
                  <a:lnTo>
                    <a:pt x="342912" y="284264"/>
                  </a:lnTo>
                  <a:lnTo>
                    <a:pt x="343230" y="284861"/>
                  </a:lnTo>
                  <a:lnTo>
                    <a:pt x="343738" y="285292"/>
                  </a:lnTo>
                  <a:lnTo>
                    <a:pt x="344233" y="285699"/>
                  </a:lnTo>
                  <a:lnTo>
                    <a:pt x="344868" y="285902"/>
                  </a:lnTo>
                  <a:lnTo>
                    <a:pt x="345440" y="286181"/>
                  </a:lnTo>
                  <a:lnTo>
                    <a:pt x="345579" y="285915"/>
                  </a:lnTo>
                  <a:lnTo>
                    <a:pt x="345770" y="285673"/>
                  </a:lnTo>
                  <a:lnTo>
                    <a:pt x="345909" y="285432"/>
                  </a:lnTo>
                  <a:close/>
                </a:path>
                <a:path w="866775" h="901700">
                  <a:moveTo>
                    <a:pt x="351917" y="488099"/>
                  </a:moveTo>
                  <a:lnTo>
                    <a:pt x="351104" y="487870"/>
                  </a:lnTo>
                  <a:lnTo>
                    <a:pt x="349427" y="487387"/>
                  </a:lnTo>
                  <a:lnTo>
                    <a:pt x="349275" y="487730"/>
                  </a:lnTo>
                  <a:lnTo>
                    <a:pt x="349148" y="488073"/>
                  </a:lnTo>
                  <a:lnTo>
                    <a:pt x="349021" y="488403"/>
                  </a:lnTo>
                  <a:lnTo>
                    <a:pt x="349846" y="488746"/>
                  </a:lnTo>
                  <a:lnTo>
                    <a:pt x="350697" y="489102"/>
                  </a:lnTo>
                  <a:lnTo>
                    <a:pt x="351523" y="489432"/>
                  </a:lnTo>
                  <a:lnTo>
                    <a:pt x="351663" y="488988"/>
                  </a:lnTo>
                  <a:lnTo>
                    <a:pt x="351802" y="488543"/>
                  </a:lnTo>
                  <a:lnTo>
                    <a:pt x="351917" y="488099"/>
                  </a:lnTo>
                  <a:close/>
                </a:path>
                <a:path w="866775" h="901700">
                  <a:moveTo>
                    <a:pt x="354711" y="593979"/>
                  </a:moveTo>
                  <a:lnTo>
                    <a:pt x="354660" y="593382"/>
                  </a:lnTo>
                  <a:lnTo>
                    <a:pt x="354368" y="592810"/>
                  </a:lnTo>
                  <a:lnTo>
                    <a:pt x="354088" y="591997"/>
                  </a:lnTo>
                  <a:lnTo>
                    <a:pt x="353402" y="592391"/>
                  </a:lnTo>
                  <a:lnTo>
                    <a:pt x="352666" y="592696"/>
                  </a:lnTo>
                  <a:lnTo>
                    <a:pt x="352806" y="593420"/>
                  </a:lnTo>
                  <a:lnTo>
                    <a:pt x="353085" y="594029"/>
                  </a:lnTo>
                  <a:lnTo>
                    <a:pt x="353491" y="594448"/>
                  </a:lnTo>
                  <a:lnTo>
                    <a:pt x="353631" y="594563"/>
                  </a:lnTo>
                  <a:lnTo>
                    <a:pt x="354711" y="594106"/>
                  </a:lnTo>
                  <a:lnTo>
                    <a:pt x="354711" y="593979"/>
                  </a:lnTo>
                  <a:close/>
                </a:path>
                <a:path w="866775" h="901700">
                  <a:moveTo>
                    <a:pt x="356273" y="409524"/>
                  </a:moveTo>
                  <a:lnTo>
                    <a:pt x="355498" y="409041"/>
                  </a:lnTo>
                  <a:lnTo>
                    <a:pt x="355079" y="408749"/>
                  </a:lnTo>
                  <a:lnTo>
                    <a:pt x="353529" y="411111"/>
                  </a:lnTo>
                  <a:lnTo>
                    <a:pt x="353949" y="411365"/>
                  </a:lnTo>
                  <a:lnTo>
                    <a:pt x="354342" y="411619"/>
                  </a:lnTo>
                  <a:lnTo>
                    <a:pt x="354761" y="411886"/>
                  </a:lnTo>
                  <a:lnTo>
                    <a:pt x="355269" y="411124"/>
                  </a:lnTo>
                  <a:lnTo>
                    <a:pt x="355803" y="410375"/>
                  </a:lnTo>
                  <a:lnTo>
                    <a:pt x="356273" y="409524"/>
                  </a:lnTo>
                  <a:close/>
                </a:path>
                <a:path w="866775" h="901700">
                  <a:moveTo>
                    <a:pt x="365175" y="513308"/>
                  </a:moveTo>
                  <a:lnTo>
                    <a:pt x="364172" y="512229"/>
                  </a:lnTo>
                  <a:lnTo>
                    <a:pt x="363664" y="511530"/>
                  </a:lnTo>
                  <a:lnTo>
                    <a:pt x="362686" y="510806"/>
                  </a:lnTo>
                  <a:lnTo>
                    <a:pt x="362077" y="510984"/>
                  </a:lnTo>
                  <a:lnTo>
                    <a:pt x="361315" y="510984"/>
                  </a:lnTo>
                  <a:lnTo>
                    <a:pt x="361340" y="513257"/>
                  </a:lnTo>
                  <a:lnTo>
                    <a:pt x="362483" y="513664"/>
                  </a:lnTo>
                  <a:lnTo>
                    <a:pt x="365175" y="513308"/>
                  </a:lnTo>
                  <a:close/>
                </a:path>
                <a:path w="866775" h="901700">
                  <a:moveTo>
                    <a:pt x="394144" y="750049"/>
                  </a:moveTo>
                  <a:lnTo>
                    <a:pt x="393776" y="749465"/>
                  </a:lnTo>
                  <a:lnTo>
                    <a:pt x="393534" y="749033"/>
                  </a:lnTo>
                  <a:lnTo>
                    <a:pt x="393280" y="748614"/>
                  </a:lnTo>
                  <a:lnTo>
                    <a:pt x="392887" y="748868"/>
                  </a:lnTo>
                  <a:lnTo>
                    <a:pt x="392214" y="749071"/>
                  </a:lnTo>
                  <a:lnTo>
                    <a:pt x="392150" y="749769"/>
                  </a:lnTo>
                  <a:lnTo>
                    <a:pt x="392468" y="750366"/>
                  </a:lnTo>
                  <a:lnTo>
                    <a:pt x="392811" y="750658"/>
                  </a:lnTo>
                  <a:lnTo>
                    <a:pt x="392963" y="750785"/>
                  </a:lnTo>
                  <a:lnTo>
                    <a:pt x="393573" y="750316"/>
                  </a:lnTo>
                  <a:lnTo>
                    <a:pt x="394144" y="750049"/>
                  </a:lnTo>
                  <a:close/>
                </a:path>
                <a:path w="866775" h="901700">
                  <a:moveTo>
                    <a:pt x="408038" y="551662"/>
                  </a:moveTo>
                  <a:lnTo>
                    <a:pt x="405879" y="550570"/>
                  </a:lnTo>
                  <a:lnTo>
                    <a:pt x="405726" y="550989"/>
                  </a:lnTo>
                  <a:lnTo>
                    <a:pt x="405587" y="551434"/>
                  </a:lnTo>
                  <a:lnTo>
                    <a:pt x="405434" y="551853"/>
                  </a:lnTo>
                  <a:lnTo>
                    <a:pt x="406158" y="552043"/>
                  </a:lnTo>
                  <a:lnTo>
                    <a:pt x="406882" y="552310"/>
                  </a:lnTo>
                  <a:lnTo>
                    <a:pt x="407606" y="552450"/>
                  </a:lnTo>
                  <a:lnTo>
                    <a:pt x="407898" y="551916"/>
                  </a:lnTo>
                  <a:lnTo>
                    <a:pt x="408038" y="551662"/>
                  </a:lnTo>
                  <a:close/>
                </a:path>
                <a:path w="866775" h="901700">
                  <a:moveTo>
                    <a:pt x="412191" y="181495"/>
                  </a:moveTo>
                  <a:lnTo>
                    <a:pt x="410692" y="181444"/>
                  </a:lnTo>
                  <a:lnTo>
                    <a:pt x="409181" y="181381"/>
                  </a:lnTo>
                  <a:lnTo>
                    <a:pt x="407365" y="181317"/>
                  </a:lnTo>
                  <a:lnTo>
                    <a:pt x="408927" y="184581"/>
                  </a:lnTo>
                  <a:lnTo>
                    <a:pt x="410603" y="183083"/>
                  </a:lnTo>
                  <a:lnTo>
                    <a:pt x="412191" y="181495"/>
                  </a:lnTo>
                  <a:close/>
                </a:path>
                <a:path w="866775" h="901700">
                  <a:moveTo>
                    <a:pt x="428802" y="901090"/>
                  </a:moveTo>
                  <a:lnTo>
                    <a:pt x="428650" y="900010"/>
                  </a:lnTo>
                  <a:lnTo>
                    <a:pt x="428332" y="897890"/>
                  </a:lnTo>
                  <a:lnTo>
                    <a:pt x="427913" y="897978"/>
                  </a:lnTo>
                  <a:lnTo>
                    <a:pt x="427482" y="898029"/>
                  </a:lnTo>
                  <a:lnTo>
                    <a:pt x="427037" y="898105"/>
                  </a:lnTo>
                  <a:lnTo>
                    <a:pt x="427240" y="899185"/>
                  </a:lnTo>
                  <a:lnTo>
                    <a:pt x="427609" y="901319"/>
                  </a:lnTo>
                  <a:lnTo>
                    <a:pt x="428409" y="901166"/>
                  </a:lnTo>
                  <a:lnTo>
                    <a:pt x="428802" y="901090"/>
                  </a:lnTo>
                  <a:close/>
                </a:path>
                <a:path w="866775" h="901700">
                  <a:moveTo>
                    <a:pt x="437273" y="455980"/>
                  </a:moveTo>
                  <a:lnTo>
                    <a:pt x="436905" y="455320"/>
                  </a:lnTo>
                  <a:lnTo>
                    <a:pt x="436638" y="454228"/>
                  </a:lnTo>
                  <a:lnTo>
                    <a:pt x="435787" y="454952"/>
                  </a:lnTo>
                  <a:lnTo>
                    <a:pt x="435000" y="455320"/>
                  </a:lnTo>
                  <a:lnTo>
                    <a:pt x="434911" y="456285"/>
                  </a:lnTo>
                  <a:lnTo>
                    <a:pt x="435483" y="456882"/>
                  </a:lnTo>
                  <a:lnTo>
                    <a:pt x="435787" y="457454"/>
                  </a:lnTo>
                  <a:lnTo>
                    <a:pt x="436257" y="457136"/>
                  </a:lnTo>
                  <a:lnTo>
                    <a:pt x="437007" y="456907"/>
                  </a:lnTo>
                  <a:lnTo>
                    <a:pt x="437273" y="455980"/>
                  </a:lnTo>
                  <a:close/>
                </a:path>
                <a:path w="866775" h="901700">
                  <a:moveTo>
                    <a:pt x="441972" y="279793"/>
                  </a:moveTo>
                  <a:lnTo>
                    <a:pt x="441858" y="279463"/>
                  </a:lnTo>
                  <a:lnTo>
                    <a:pt x="441782" y="279146"/>
                  </a:lnTo>
                  <a:lnTo>
                    <a:pt x="441718" y="278828"/>
                  </a:lnTo>
                  <a:lnTo>
                    <a:pt x="440918" y="278955"/>
                  </a:lnTo>
                  <a:lnTo>
                    <a:pt x="440131" y="279069"/>
                  </a:lnTo>
                  <a:lnTo>
                    <a:pt x="439356" y="279196"/>
                  </a:lnTo>
                  <a:lnTo>
                    <a:pt x="439407" y="279641"/>
                  </a:lnTo>
                  <a:lnTo>
                    <a:pt x="439432" y="280111"/>
                  </a:lnTo>
                  <a:lnTo>
                    <a:pt x="439470" y="280555"/>
                  </a:lnTo>
                  <a:lnTo>
                    <a:pt x="441972" y="279793"/>
                  </a:lnTo>
                  <a:close/>
                </a:path>
                <a:path w="866775" h="901700">
                  <a:moveTo>
                    <a:pt x="442683" y="208635"/>
                  </a:moveTo>
                  <a:lnTo>
                    <a:pt x="442480" y="207289"/>
                  </a:lnTo>
                  <a:lnTo>
                    <a:pt x="442277" y="205943"/>
                  </a:lnTo>
                  <a:lnTo>
                    <a:pt x="442074" y="204609"/>
                  </a:lnTo>
                  <a:lnTo>
                    <a:pt x="441426" y="204698"/>
                  </a:lnTo>
                  <a:lnTo>
                    <a:pt x="441096" y="204749"/>
                  </a:lnTo>
                  <a:lnTo>
                    <a:pt x="441261" y="206082"/>
                  </a:lnTo>
                  <a:lnTo>
                    <a:pt x="441464" y="207441"/>
                  </a:lnTo>
                  <a:lnTo>
                    <a:pt x="441629" y="208775"/>
                  </a:lnTo>
                  <a:lnTo>
                    <a:pt x="441985" y="208724"/>
                  </a:lnTo>
                  <a:lnTo>
                    <a:pt x="442683" y="208635"/>
                  </a:lnTo>
                  <a:close/>
                </a:path>
                <a:path w="866775" h="901700">
                  <a:moveTo>
                    <a:pt x="442785" y="676059"/>
                  </a:moveTo>
                  <a:lnTo>
                    <a:pt x="441769" y="675297"/>
                  </a:lnTo>
                  <a:lnTo>
                    <a:pt x="441375" y="674878"/>
                  </a:lnTo>
                  <a:lnTo>
                    <a:pt x="440880" y="674674"/>
                  </a:lnTo>
                  <a:lnTo>
                    <a:pt x="440461" y="674497"/>
                  </a:lnTo>
                  <a:lnTo>
                    <a:pt x="439928" y="674560"/>
                  </a:lnTo>
                  <a:lnTo>
                    <a:pt x="439445" y="674522"/>
                  </a:lnTo>
                  <a:lnTo>
                    <a:pt x="439572" y="675119"/>
                  </a:lnTo>
                  <a:lnTo>
                    <a:pt x="439585" y="675779"/>
                  </a:lnTo>
                  <a:lnTo>
                    <a:pt x="440042" y="676452"/>
                  </a:lnTo>
                  <a:lnTo>
                    <a:pt x="440791" y="676211"/>
                  </a:lnTo>
                  <a:lnTo>
                    <a:pt x="442785" y="676059"/>
                  </a:lnTo>
                  <a:close/>
                </a:path>
                <a:path w="866775" h="901700">
                  <a:moveTo>
                    <a:pt x="447268" y="672655"/>
                  </a:moveTo>
                  <a:lnTo>
                    <a:pt x="446328" y="672566"/>
                  </a:lnTo>
                  <a:lnTo>
                    <a:pt x="444449" y="672338"/>
                  </a:lnTo>
                  <a:lnTo>
                    <a:pt x="444423" y="672642"/>
                  </a:lnTo>
                  <a:lnTo>
                    <a:pt x="444373" y="672947"/>
                  </a:lnTo>
                  <a:lnTo>
                    <a:pt x="444322" y="673239"/>
                  </a:lnTo>
                  <a:lnTo>
                    <a:pt x="445262" y="673404"/>
                  </a:lnTo>
                  <a:lnTo>
                    <a:pt x="447116" y="673696"/>
                  </a:lnTo>
                  <a:lnTo>
                    <a:pt x="447179" y="673354"/>
                  </a:lnTo>
                  <a:lnTo>
                    <a:pt x="447192" y="673011"/>
                  </a:lnTo>
                  <a:lnTo>
                    <a:pt x="447268" y="672655"/>
                  </a:lnTo>
                  <a:close/>
                </a:path>
                <a:path w="866775" h="901700">
                  <a:moveTo>
                    <a:pt x="483819" y="882396"/>
                  </a:moveTo>
                  <a:lnTo>
                    <a:pt x="483641" y="881189"/>
                  </a:lnTo>
                  <a:lnTo>
                    <a:pt x="481215" y="879995"/>
                  </a:lnTo>
                  <a:lnTo>
                    <a:pt x="481698" y="881888"/>
                  </a:lnTo>
                  <a:lnTo>
                    <a:pt x="482257" y="884174"/>
                  </a:lnTo>
                  <a:lnTo>
                    <a:pt x="483819" y="882396"/>
                  </a:lnTo>
                  <a:close/>
                </a:path>
                <a:path w="866775" h="901700">
                  <a:moveTo>
                    <a:pt x="515162" y="435127"/>
                  </a:moveTo>
                  <a:lnTo>
                    <a:pt x="514019" y="435343"/>
                  </a:lnTo>
                  <a:lnTo>
                    <a:pt x="513194" y="435267"/>
                  </a:lnTo>
                  <a:lnTo>
                    <a:pt x="512889" y="435635"/>
                  </a:lnTo>
                  <a:lnTo>
                    <a:pt x="512584" y="435991"/>
                  </a:lnTo>
                  <a:lnTo>
                    <a:pt x="512826" y="436803"/>
                  </a:lnTo>
                  <a:lnTo>
                    <a:pt x="512838" y="437413"/>
                  </a:lnTo>
                  <a:lnTo>
                    <a:pt x="513448" y="437400"/>
                  </a:lnTo>
                  <a:lnTo>
                    <a:pt x="514223" y="437591"/>
                  </a:lnTo>
                  <a:lnTo>
                    <a:pt x="514642" y="437299"/>
                  </a:lnTo>
                  <a:lnTo>
                    <a:pt x="514972" y="437045"/>
                  </a:lnTo>
                  <a:lnTo>
                    <a:pt x="514934" y="436219"/>
                  </a:lnTo>
                  <a:lnTo>
                    <a:pt x="515162" y="435127"/>
                  </a:lnTo>
                  <a:close/>
                </a:path>
                <a:path w="866775" h="901700">
                  <a:moveTo>
                    <a:pt x="525830" y="22199"/>
                  </a:moveTo>
                  <a:lnTo>
                    <a:pt x="525805" y="21856"/>
                  </a:lnTo>
                  <a:lnTo>
                    <a:pt x="525767" y="21501"/>
                  </a:lnTo>
                  <a:lnTo>
                    <a:pt x="525741" y="21132"/>
                  </a:lnTo>
                  <a:lnTo>
                    <a:pt x="524611" y="21209"/>
                  </a:lnTo>
                  <a:lnTo>
                    <a:pt x="523468" y="21285"/>
                  </a:lnTo>
                  <a:lnTo>
                    <a:pt x="522325" y="21374"/>
                  </a:lnTo>
                  <a:lnTo>
                    <a:pt x="522363" y="21793"/>
                  </a:lnTo>
                  <a:lnTo>
                    <a:pt x="522401" y="22199"/>
                  </a:lnTo>
                  <a:lnTo>
                    <a:pt x="522414" y="22631"/>
                  </a:lnTo>
                  <a:lnTo>
                    <a:pt x="523557" y="22479"/>
                  </a:lnTo>
                  <a:lnTo>
                    <a:pt x="524700" y="22352"/>
                  </a:lnTo>
                  <a:lnTo>
                    <a:pt x="525830" y="22199"/>
                  </a:lnTo>
                  <a:close/>
                </a:path>
                <a:path w="866775" h="901700">
                  <a:moveTo>
                    <a:pt x="558444" y="29667"/>
                  </a:moveTo>
                  <a:lnTo>
                    <a:pt x="557949" y="27101"/>
                  </a:lnTo>
                  <a:lnTo>
                    <a:pt x="554736" y="26327"/>
                  </a:lnTo>
                  <a:lnTo>
                    <a:pt x="556539" y="27952"/>
                  </a:lnTo>
                  <a:lnTo>
                    <a:pt x="557504" y="28816"/>
                  </a:lnTo>
                  <a:lnTo>
                    <a:pt x="558444" y="29667"/>
                  </a:lnTo>
                  <a:close/>
                </a:path>
                <a:path w="866775" h="901700">
                  <a:moveTo>
                    <a:pt x="563765" y="34467"/>
                  </a:moveTo>
                  <a:lnTo>
                    <a:pt x="562749" y="34213"/>
                  </a:lnTo>
                  <a:lnTo>
                    <a:pt x="561721" y="33972"/>
                  </a:lnTo>
                  <a:lnTo>
                    <a:pt x="560705" y="33731"/>
                  </a:lnTo>
                  <a:lnTo>
                    <a:pt x="560590" y="34099"/>
                  </a:lnTo>
                  <a:lnTo>
                    <a:pt x="560489" y="34455"/>
                  </a:lnTo>
                  <a:lnTo>
                    <a:pt x="560374" y="34823"/>
                  </a:lnTo>
                  <a:lnTo>
                    <a:pt x="561327" y="35204"/>
                  </a:lnTo>
                  <a:lnTo>
                    <a:pt x="562279" y="35585"/>
                  </a:lnTo>
                  <a:lnTo>
                    <a:pt x="563232" y="35979"/>
                  </a:lnTo>
                  <a:lnTo>
                    <a:pt x="563410" y="35471"/>
                  </a:lnTo>
                  <a:lnTo>
                    <a:pt x="563587" y="34988"/>
                  </a:lnTo>
                  <a:lnTo>
                    <a:pt x="563765" y="34467"/>
                  </a:lnTo>
                  <a:close/>
                </a:path>
                <a:path w="866775" h="901700">
                  <a:moveTo>
                    <a:pt x="589343" y="679488"/>
                  </a:moveTo>
                  <a:lnTo>
                    <a:pt x="589330" y="679145"/>
                  </a:lnTo>
                  <a:lnTo>
                    <a:pt x="589318" y="678789"/>
                  </a:lnTo>
                  <a:lnTo>
                    <a:pt x="588149" y="678802"/>
                  </a:lnTo>
                  <a:lnTo>
                    <a:pt x="586981" y="678827"/>
                  </a:lnTo>
                  <a:lnTo>
                    <a:pt x="585812" y="678827"/>
                  </a:lnTo>
                  <a:lnTo>
                    <a:pt x="585812" y="679615"/>
                  </a:lnTo>
                  <a:lnTo>
                    <a:pt x="585812" y="680008"/>
                  </a:lnTo>
                  <a:lnTo>
                    <a:pt x="587006" y="679958"/>
                  </a:lnTo>
                  <a:lnTo>
                    <a:pt x="588175" y="679894"/>
                  </a:lnTo>
                  <a:lnTo>
                    <a:pt x="589343" y="679843"/>
                  </a:lnTo>
                  <a:lnTo>
                    <a:pt x="589343" y="679488"/>
                  </a:lnTo>
                  <a:close/>
                </a:path>
                <a:path w="866775" h="901700">
                  <a:moveTo>
                    <a:pt x="601179" y="32537"/>
                  </a:moveTo>
                  <a:lnTo>
                    <a:pt x="600722" y="32448"/>
                  </a:lnTo>
                  <a:lnTo>
                    <a:pt x="600278" y="32372"/>
                  </a:lnTo>
                  <a:lnTo>
                    <a:pt x="599833" y="32270"/>
                  </a:lnTo>
                  <a:lnTo>
                    <a:pt x="599681" y="34137"/>
                  </a:lnTo>
                  <a:lnTo>
                    <a:pt x="599630" y="35090"/>
                  </a:lnTo>
                  <a:lnTo>
                    <a:pt x="599922" y="35153"/>
                  </a:lnTo>
                  <a:lnTo>
                    <a:pt x="600202" y="35179"/>
                  </a:lnTo>
                  <a:lnTo>
                    <a:pt x="600494" y="35217"/>
                  </a:lnTo>
                  <a:lnTo>
                    <a:pt x="600735" y="34328"/>
                  </a:lnTo>
                  <a:lnTo>
                    <a:pt x="600964" y="33439"/>
                  </a:lnTo>
                  <a:lnTo>
                    <a:pt x="601179" y="32537"/>
                  </a:lnTo>
                  <a:close/>
                </a:path>
                <a:path w="866775" h="901700">
                  <a:moveTo>
                    <a:pt x="603973" y="875690"/>
                  </a:moveTo>
                  <a:lnTo>
                    <a:pt x="603097" y="875512"/>
                  </a:lnTo>
                  <a:lnTo>
                    <a:pt x="602818" y="876287"/>
                  </a:lnTo>
                  <a:lnTo>
                    <a:pt x="602627" y="877023"/>
                  </a:lnTo>
                  <a:lnTo>
                    <a:pt x="602424" y="877747"/>
                  </a:lnTo>
                  <a:lnTo>
                    <a:pt x="602869" y="877862"/>
                  </a:lnTo>
                  <a:lnTo>
                    <a:pt x="603313" y="877951"/>
                  </a:lnTo>
                  <a:lnTo>
                    <a:pt x="603732" y="878065"/>
                  </a:lnTo>
                  <a:lnTo>
                    <a:pt x="603935" y="876515"/>
                  </a:lnTo>
                  <a:lnTo>
                    <a:pt x="603973" y="875690"/>
                  </a:lnTo>
                  <a:close/>
                </a:path>
                <a:path w="866775" h="901700">
                  <a:moveTo>
                    <a:pt x="608749" y="168630"/>
                  </a:moveTo>
                  <a:lnTo>
                    <a:pt x="608507" y="167944"/>
                  </a:lnTo>
                  <a:lnTo>
                    <a:pt x="608444" y="167284"/>
                  </a:lnTo>
                  <a:lnTo>
                    <a:pt x="608114" y="167106"/>
                  </a:lnTo>
                  <a:lnTo>
                    <a:pt x="607796" y="166916"/>
                  </a:lnTo>
                  <a:lnTo>
                    <a:pt x="607199" y="167208"/>
                  </a:lnTo>
                  <a:lnTo>
                    <a:pt x="606717" y="167284"/>
                  </a:lnTo>
                  <a:lnTo>
                    <a:pt x="606831" y="167741"/>
                  </a:lnTo>
                  <a:lnTo>
                    <a:pt x="606767" y="168414"/>
                  </a:lnTo>
                  <a:lnTo>
                    <a:pt x="607072" y="168617"/>
                  </a:lnTo>
                  <a:lnTo>
                    <a:pt x="607390" y="168833"/>
                  </a:lnTo>
                  <a:lnTo>
                    <a:pt x="607987" y="168643"/>
                  </a:lnTo>
                  <a:lnTo>
                    <a:pt x="608749" y="168630"/>
                  </a:lnTo>
                  <a:close/>
                </a:path>
                <a:path w="866775" h="901700">
                  <a:moveTo>
                    <a:pt x="621525" y="16827"/>
                  </a:moveTo>
                  <a:lnTo>
                    <a:pt x="619544" y="18097"/>
                  </a:lnTo>
                  <a:lnTo>
                    <a:pt x="618693" y="18681"/>
                  </a:lnTo>
                  <a:lnTo>
                    <a:pt x="617816" y="19240"/>
                  </a:lnTo>
                  <a:lnTo>
                    <a:pt x="618147" y="20015"/>
                  </a:lnTo>
                  <a:lnTo>
                    <a:pt x="618299" y="20408"/>
                  </a:lnTo>
                  <a:lnTo>
                    <a:pt x="618934" y="20281"/>
                  </a:lnTo>
                  <a:lnTo>
                    <a:pt x="619785" y="20370"/>
                  </a:lnTo>
                  <a:lnTo>
                    <a:pt x="620179" y="19989"/>
                  </a:lnTo>
                  <a:lnTo>
                    <a:pt x="620636" y="19558"/>
                  </a:lnTo>
                  <a:lnTo>
                    <a:pt x="620750" y="18719"/>
                  </a:lnTo>
                  <a:lnTo>
                    <a:pt x="621525" y="16827"/>
                  </a:lnTo>
                  <a:close/>
                </a:path>
                <a:path w="866775" h="901700">
                  <a:moveTo>
                    <a:pt x="639292" y="174625"/>
                  </a:moveTo>
                  <a:lnTo>
                    <a:pt x="639076" y="174002"/>
                  </a:lnTo>
                  <a:lnTo>
                    <a:pt x="638860" y="173405"/>
                  </a:lnTo>
                  <a:lnTo>
                    <a:pt x="638390" y="172034"/>
                  </a:lnTo>
                  <a:lnTo>
                    <a:pt x="637755" y="172605"/>
                  </a:lnTo>
                  <a:lnTo>
                    <a:pt x="637095" y="172935"/>
                  </a:lnTo>
                  <a:lnTo>
                    <a:pt x="637082" y="173291"/>
                  </a:lnTo>
                  <a:lnTo>
                    <a:pt x="637044" y="173901"/>
                  </a:lnTo>
                  <a:lnTo>
                    <a:pt x="637298" y="174650"/>
                  </a:lnTo>
                  <a:lnTo>
                    <a:pt x="637857" y="175272"/>
                  </a:lnTo>
                  <a:lnTo>
                    <a:pt x="638733" y="174802"/>
                  </a:lnTo>
                  <a:lnTo>
                    <a:pt x="639292" y="174625"/>
                  </a:lnTo>
                  <a:close/>
                </a:path>
                <a:path w="866775" h="901700">
                  <a:moveTo>
                    <a:pt x="657009" y="417195"/>
                  </a:moveTo>
                  <a:lnTo>
                    <a:pt x="656094" y="416826"/>
                  </a:lnTo>
                  <a:lnTo>
                    <a:pt x="654304" y="416090"/>
                  </a:lnTo>
                  <a:lnTo>
                    <a:pt x="654189" y="416445"/>
                  </a:lnTo>
                  <a:lnTo>
                    <a:pt x="654075" y="416788"/>
                  </a:lnTo>
                  <a:lnTo>
                    <a:pt x="653948" y="417156"/>
                  </a:lnTo>
                  <a:lnTo>
                    <a:pt x="654875" y="417436"/>
                  </a:lnTo>
                  <a:lnTo>
                    <a:pt x="655789" y="417715"/>
                  </a:lnTo>
                  <a:lnTo>
                    <a:pt x="656717" y="417995"/>
                  </a:lnTo>
                  <a:lnTo>
                    <a:pt x="656818" y="417728"/>
                  </a:lnTo>
                  <a:lnTo>
                    <a:pt x="656920" y="417461"/>
                  </a:lnTo>
                  <a:lnTo>
                    <a:pt x="657009" y="417195"/>
                  </a:lnTo>
                  <a:close/>
                </a:path>
                <a:path w="866775" h="901700">
                  <a:moveTo>
                    <a:pt x="662927" y="248246"/>
                  </a:moveTo>
                  <a:lnTo>
                    <a:pt x="662660" y="247624"/>
                  </a:lnTo>
                  <a:lnTo>
                    <a:pt x="662482" y="246532"/>
                  </a:lnTo>
                  <a:lnTo>
                    <a:pt x="661543" y="247142"/>
                  </a:lnTo>
                  <a:lnTo>
                    <a:pt x="660488" y="247815"/>
                  </a:lnTo>
                  <a:lnTo>
                    <a:pt x="660844" y="248361"/>
                  </a:lnTo>
                  <a:lnTo>
                    <a:pt x="661111" y="248983"/>
                  </a:lnTo>
                  <a:lnTo>
                    <a:pt x="661581" y="249351"/>
                  </a:lnTo>
                  <a:lnTo>
                    <a:pt x="661758" y="249491"/>
                  </a:lnTo>
                  <a:lnTo>
                    <a:pt x="662724" y="249085"/>
                  </a:lnTo>
                  <a:lnTo>
                    <a:pt x="662800" y="248805"/>
                  </a:lnTo>
                  <a:lnTo>
                    <a:pt x="662927" y="248246"/>
                  </a:lnTo>
                  <a:close/>
                </a:path>
                <a:path w="866775" h="901700">
                  <a:moveTo>
                    <a:pt x="667410" y="694512"/>
                  </a:moveTo>
                  <a:lnTo>
                    <a:pt x="667004" y="693737"/>
                  </a:lnTo>
                  <a:lnTo>
                    <a:pt x="666750" y="692429"/>
                  </a:lnTo>
                  <a:lnTo>
                    <a:pt x="665822" y="693381"/>
                  </a:lnTo>
                  <a:lnTo>
                    <a:pt x="665200" y="693750"/>
                  </a:lnTo>
                  <a:lnTo>
                    <a:pt x="664984" y="694309"/>
                  </a:lnTo>
                  <a:lnTo>
                    <a:pt x="664845" y="694664"/>
                  </a:lnTo>
                  <a:lnTo>
                    <a:pt x="665289" y="695236"/>
                  </a:lnTo>
                  <a:lnTo>
                    <a:pt x="665454" y="695706"/>
                  </a:lnTo>
                  <a:lnTo>
                    <a:pt x="666051" y="695452"/>
                  </a:lnTo>
                  <a:lnTo>
                    <a:pt x="666889" y="695350"/>
                  </a:lnTo>
                  <a:lnTo>
                    <a:pt x="667410" y="694512"/>
                  </a:lnTo>
                  <a:close/>
                </a:path>
                <a:path w="866775" h="901700">
                  <a:moveTo>
                    <a:pt x="675233" y="85217"/>
                  </a:moveTo>
                  <a:lnTo>
                    <a:pt x="674916" y="84239"/>
                  </a:lnTo>
                  <a:lnTo>
                    <a:pt x="674763" y="84226"/>
                  </a:lnTo>
                  <a:lnTo>
                    <a:pt x="674192" y="84162"/>
                  </a:lnTo>
                  <a:lnTo>
                    <a:pt x="673608" y="84404"/>
                  </a:lnTo>
                  <a:lnTo>
                    <a:pt x="673049" y="84531"/>
                  </a:lnTo>
                  <a:lnTo>
                    <a:pt x="673214" y="84975"/>
                  </a:lnTo>
                  <a:lnTo>
                    <a:pt x="673404" y="85432"/>
                  </a:lnTo>
                  <a:lnTo>
                    <a:pt x="673608" y="86029"/>
                  </a:lnTo>
                  <a:lnTo>
                    <a:pt x="674217" y="85826"/>
                  </a:lnTo>
                  <a:lnTo>
                    <a:pt x="674852" y="85788"/>
                  </a:lnTo>
                  <a:lnTo>
                    <a:pt x="675081" y="85483"/>
                  </a:lnTo>
                  <a:lnTo>
                    <a:pt x="675233" y="85217"/>
                  </a:lnTo>
                  <a:close/>
                </a:path>
                <a:path w="866775" h="901700">
                  <a:moveTo>
                    <a:pt x="693267" y="643737"/>
                  </a:moveTo>
                  <a:lnTo>
                    <a:pt x="692251" y="642658"/>
                  </a:lnTo>
                  <a:lnTo>
                    <a:pt x="691248" y="641540"/>
                  </a:lnTo>
                  <a:lnTo>
                    <a:pt x="690232" y="640448"/>
                  </a:lnTo>
                  <a:lnTo>
                    <a:pt x="689508" y="641134"/>
                  </a:lnTo>
                  <a:lnTo>
                    <a:pt x="689152" y="641464"/>
                  </a:lnTo>
                  <a:lnTo>
                    <a:pt x="692505" y="644499"/>
                  </a:lnTo>
                  <a:lnTo>
                    <a:pt x="693013" y="644004"/>
                  </a:lnTo>
                  <a:lnTo>
                    <a:pt x="693267" y="643737"/>
                  </a:lnTo>
                  <a:close/>
                </a:path>
                <a:path w="866775" h="901700">
                  <a:moveTo>
                    <a:pt x="703884" y="70345"/>
                  </a:moveTo>
                  <a:lnTo>
                    <a:pt x="702805" y="70192"/>
                  </a:lnTo>
                  <a:lnTo>
                    <a:pt x="701738" y="70065"/>
                  </a:lnTo>
                  <a:lnTo>
                    <a:pt x="700659" y="69926"/>
                  </a:lnTo>
                  <a:lnTo>
                    <a:pt x="700532" y="70561"/>
                  </a:lnTo>
                  <a:lnTo>
                    <a:pt x="700481" y="70878"/>
                  </a:lnTo>
                  <a:lnTo>
                    <a:pt x="703440" y="71729"/>
                  </a:lnTo>
                  <a:lnTo>
                    <a:pt x="703592" y="71285"/>
                  </a:lnTo>
                  <a:lnTo>
                    <a:pt x="703757" y="70802"/>
                  </a:lnTo>
                  <a:lnTo>
                    <a:pt x="703884" y="70345"/>
                  </a:lnTo>
                  <a:close/>
                </a:path>
                <a:path w="866775" h="901700">
                  <a:moveTo>
                    <a:pt x="725512" y="454660"/>
                  </a:moveTo>
                  <a:lnTo>
                    <a:pt x="725297" y="454304"/>
                  </a:lnTo>
                  <a:lnTo>
                    <a:pt x="725068" y="453936"/>
                  </a:lnTo>
                  <a:lnTo>
                    <a:pt x="724852" y="453567"/>
                  </a:lnTo>
                  <a:lnTo>
                    <a:pt x="723963" y="454139"/>
                  </a:lnTo>
                  <a:lnTo>
                    <a:pt x="723087" y="454698"/>
                  </a:lnTo>
                  <a:lnTo>
                    <a:pt x="722185" y="455256"/>
                  </a:lnTo>
                  <a:lnTo>
                    <a:pt x="722541" y="455815"/>
                  </a:lnTo>
                  <a:lnTo>
                    <a:pt x="722731" y="456095"/>
                  </a:lnTo>
                  <a:lnTo>
                    <a:pt x="725512" y="454660"/>
                  </a:lnTo>
                  <a:close/>
                </a:path>
                <a:path w="866775" h="901700">
                  <a:moveTo>
                    <a:pt x="728052" y="551040"/>
                  </a:moveTo>
                  <a:lnTo>
                    <a:pt x="726744" y="550926"/>
                  </a:lnTo>
                  <a:lnTo>
                    <a:pt x="725436" y="550811"/>
                  </a:lnTo>
                  <a:lnTo>
                    <a:pt x="724115" y="550684"/>
                  </a:lnTo>
                  <a:lnTo>
                    <a:pt x="724103" y="551014"/>
                  </a:lnTo>
                  <a:lnTo>
                    <a:pt x="724077" y="551345"/>
                  </a:lnTo>
                  <a:lnTo>
                    <a:pt x="724065" y="551700"/>
                  </a:lnTo>
                  <a:lnTo>
                    <a:pt x="727811" y="551942"/>
                  </a:lnTo>
                  <a:lnTo>
                    <a:pt x="727887" y="551637"/>
                  </a:lnTo>
                  <a:lnTo>
                    <a:pt x="728052" y="551040"/>
                  </a:lnTo>
                  <a:close/>
                </a:path>
                <a:path w="866775" h="901700">
                  <a:moveTo>
                    <a:pt x="758875" y="672312"/>
                  </a:moveTo>
                  <a:lnTo>
                    <a:pt x="758799" y="671410"/>
                  </a:lnTo>
                  <a:lnTo>
                    <a:pt x="758698" y="670534"/>
                  </a:lnTo>
                  <a:lnTo>
                    <a:pt x="758634" y="669658"/>
                  </a:lnTo>
                  <a:lnTo>
                    <a:pt x="758291" y="669709"/>
                  </a:lnTo>
                  <a:lnTo>
                    <a:pt x="757618" y="669759"/>
                  </a:lnTo>
                  <a:lnTo>
                    <a:pt x="757682" y="670648"/>
                  </a:lnTo>
                  <a:lnTo>
                    <a:pt x="757796" y="671525"/>
                  </a:lnTo>
                  <a:lnTo>
                    <a:pt x="757897" y="672401"/>
                  </a:lnTo>
                  <a:lnTo>
                    <a:pt x="758215" y="672363"/>
                  </a:lnTo>
                  <a:lnTo>
                    <a:pt x="758558" y="672325"/>
                  </a:lnTo>
                  <a:lnTo>
                    <a:pt x="758875" y="672312"/>
                  </a:lnTo>
                  <a:close/>
                </a:path>
                <a:path w="866775" h="901700">
                  <a:moveTo>
                    <a:pt x="764438" y="445833"/>
                  </a:moveTo>
                  <a:lnTo>
                    <a:pt x="762139" y="445287"/>
                  </a:lnTo>
                  <a:lnTo>
                    <a:pt x="760996" y="445033"/>
                  </a:lnTo>
                  <a:lnTo>
                    <a:pt x="760641" y="446265"/>
                  </a:lnTo>
                  <a:lnTo>
                    <a:pt x="761707" y="446595"/>
                  </a:lnTo>
                  <a:lnTo>
                    <a:pt x="763854" y="447243"/>
                  </a:lnTo>
                  <a:lnTo>
                    <a:pt x="764260" y="446303"/>
                  </a:lnTo>
                  <a:lnTo>
                    <a:pt x="764438" y="445833"/>
                  </a:lnTo>
                  <a:close/>
                </a:path>
                <a:path w="866775" h="901700">
                  <a:moveTo>
                    <a:pt x="767054" y="527113"/>
                  </a:moveTo>
                  <a:lnTo>
                    <a:pt x="764273" y="526719"/>
                  </a:lnTo>
                  <a:lnTo>
                    <a:pt x="765009" y="528205"/>
                  </a:lnTo>
                  <a:lnTo>
                    <a:pt x="766445" y="531152"/>
                  </a:lnTo>
                  <a:lnTo>
                    <a:pt x="767041" y="528345"/>
                  </a:lnTo>
                  <a:lnTo>
                    <a:pt x="767054" y="527113"/>
                  </a:lnTo>
                  <a:close/>
                </a:path>
                <a:path w="866775" h="901700">
                  <a:moveTo>
                    <a:pt x="774814" y="764997"/>
                  </a:moveTo>
                  <a:lnTo>
                    <a:pt x="772769" y="763206"/>
                  </a:lnTo>
                  <a:lnTo>
                    <a:pt x="771677" y="763524"/>
                  </a:lnTo>
                  <a:lnTo>
                    <a:pt x="770864" y="766254"/>
                  </a:lnTo>
                  <a:lnTo>
                    <a:pt x="772655" y="765683"/>
                  </a:lnTo>
                  <a:lnTo>
                    <a:pt x="773747" y="765352"/>
                  </a:lnTo>
                  <a:lnTo>
                    <a:pt x="774814" y="764997"/>
                  </a:lnTo>
                  <a:close/>
                </a:path>
                <a:path w="866775" h="901700">
                  <a:moveTo>
                    <a:pt x="777519" y="373227"/>
                  </a:moveTo>
                  <a:lnTo>
                    <a:pt x="777113" y="372922"/>
                  </a:lnTo>
                  <a:lnTo>
                    <a:pt x="776744" y="372579"/>
                  </a:lnTo>
                  <a:lnTo>
                    <a:pt x="776198" y="372338"/>
                  </a:lnTo>
                  <a:lnTo>
                    <a:pt x="775843" y="372808"/>
                  </a:lnTo>
                  <a:lnTo>
                    <a:pt x="775474" y="373202"/>
                  </a:lnTo>
                  <a:lnTo>
                    <a:pt x="775931" y="373456"/>
                  </a:lnTo>
                  <a:lnTo>
                    <a:pt x="776338" y="373799"/>
                  </a:lnTo>
                  <a:lnTo>
                    <a:pt x="776782" y="373862"/>
                  </a:lnTo>
                  <a:lnTo>
                    <a:pt x="776986" y="373926"/>
                  </a:lnTo>
                  <a:lnTo>
                    <a:pt x="777278" y="373456"/>
                  </a:lnTo>
                  <a:lnTo>
                    <a:pt x="777519" y="373227"/>
                  </a:lnTo>
                  <a:close/>
                </a:path>
                <a:path w="866775" h="901700">
                  <a:moveTo>
                    <a:pt x="779221" y="173913"/>
                  </a:moveTo>
                  <a:lnTo>
                    <a:pt x="779106" y="173050"/>
                  </a:lnTo>
                  <a:lnTo>
                    <a:pt x="778979" y="172199"/>
                  </a:lnTo>
                  <a:lnTo>
                    <a:pt x="778814" y="171335"/>
                  </a:lnTo>
                  <a:lnTo>
                    <a:pt x="778383" y="171437"/>
                  </a:lnTo>
                  <a:lnTo>
                    <a:pt x="777925" y="171538"/>
                  </a:lnTo>
                  <a:lnTo>
                    <a:pt x="777494" y="171653"/>
                  </a:lnTo>
                  <a:lnTo>
                    <a:pt x="777773" y="172466"/>
                  </a:lnTo>
                  <a:lnTo>
                    <a:pt x="778027" y="173291"/>
                  </a:lnTo>
                  <a:lnTo>
                    <a:pt x="778370" y="174078"/>
                  </a:lnTo>
                  <a:lnTo>
                    <a:pt x="779221" y="173939"/>
                  </a:lnTo>
                  <a:close/>
                </a:path>
                <a:path w="866775" h="901700">
                  <a:moveTo>
                    <a:pt x="782840" y="638175"/>
                  </a:moveTo>
                  <a:lnTo>
                    <a:pt x="782751" y="637933"/>
                  </a:lnTo>
                  <a:lnTo>
                    <a:pt x="782688" y="637692"/>
                  </a:lnTo>
                  <a:lnTo>
                    <a:pt x="782586" y="637438"/>
                  </a:lnTo>
                  <a:lnTo>
                    <a:pt x="782015" y="637463"/>
                  </a:lnTo>
                  <a:lnTo>
                    <a:pt x="781265" y="637273"/>
                  </a:lnTo>
                  <a:lnTo>
                    <a:pt x="780872" y="637565"/>
                  </a:lnTo>
                  <a:lnTo>
                    <a:pt x="780351" y="637921"/>
                  </a:lnTo>
                  <a:lnTo>
                    <a:pt x="780072" y="638632"/>
                  </a:lnTo>
                  <a:lnTo>
                    <a:pt x="779716" y="639216"/>
                  </a:lnTo>
                  <a:lnTo>
                    <a:pt x="779907" y="639394"/>
                  </a:lnTo>
                  <a:lnTo>
                    <a:pt x="780288" y="639749"/>
                  </a:lnTo>
                  <a:lnTo>
                    <a:pt x="781138" y="639229"/>
                  </a:lnTo>
                  <a:lnTo>
                    <a:pt x="781977" y="638695"/>
                  </a:lnTo>
                  <a:lnTo>
                    <a:pt x="782840" y="638175"/>
                  </a:lnTo>
                  <a:close/>
                </a:path>
                <a:path w="866775" h="901700">
                  <a:moveTo>
                    <a:pt x="784377" y="168948"/>
                  </a:moveTo>
                  <a:lnTo>
                    <a:pt x="784326" y="168490"/>
                  </a:lnTo>
                  <a:lnTo>
                    <a:pt x="784263" y="168021"/>
                  </a:lnTo>
                  <a:lnTo>
                    <a:pt x="784212" y="167563"/>
                  </a:lnTo>
                  <a:lnTo>
                    <a:pt x="783272" y="167652"/>
                  </a:lnTo>
                  <a:lnTo>
                    <a:pt x="782307" y="167728"/>
                  </a:lnTo>
                  <a:lnTo>
                    <a:pt x="781380" y="167932"/>
                  </a:lnTo>
                  <a:lnTo>
                    <a:pt x="781380" y="168859"/>
                  </a:lnTo>
                  <a:lnTo>
                    <a:pt x="781380" y="169354"/>
                  </a:lnTo>
                  <a:lnTo>
                    <a:pt x="782370" y="169227"/>
                  </a:lnTo>
                  <a:lnTo>
                    <a:pt x="783386" y="169075"/>
                  </a:lnTo>
                  <a:lnTo>
                    <a:pt x="784377" y="168948"/>
                  </a:lnTo>
                  <a:close/>
                </a:path>
                <a:path w="866775" h="901700">
                  <a:moveTo>
                    <a:pt x="804595" y="74663"/>
                  </a:moveTo>
                  <a:lnTo>
                    <a:pt x="803821" y="72834"/>
                  </a:lnTo>
                  <a:lnTo>
                    <a:pt x="803046" y="71894"/>
                  </a:lnTo>
                  <a:lnTo>
                    <a:pt x="800887" y="72669"/>
                  </a:lnTo>
                  <a:lnTo>
                    <a:pt x="801382" y="74815"/>
                  </a:lnTo>
                  <a:lnTo>
                    <a:pt x="802347" y="75438"/>
                  </a:lnTo>
                  <a:lnTo>
                    <a:pt x="804595" y="74663"/>
                  </a:lnTo>
                  <a:close/>
                </a:path>
                <a:path w="866775" h="901700">
                  <a:moveTo>
                    <a:pt x="811174" y="433400"/>
                  </a:moveTo>
                  <a:lnTo>
                    <a:pt x="811136" y="433095"/>
                  </a:lnTo>
                  <a:lnTo>
                    <a:pt x="811085" y="432777"/>
                  </a:lnTo>
                  <a:lnTo>
                    <a:pt x="811047" y="432460"/>
                  </a:lnTo>
                  <a:lnTo>
                    <a:pt x="810196" y="432498"/>
                  </a:lnTo>
                  <a:lnTo>
                    <a:pt x="809358" y="432562"/>
                  </a:lnTo>
                  <a:lnTo>
                    <a:pt x="808520" y="432600"/>
                  </a:lnTo>
                  <a:lnTo>
                    <a:pt x="808596" y="433501"/>
                  </a:lnTo>
                  <a:lnTo>
                    <a:pt x="808621" y="433933"/>
                  </a:lnTo>
                  <a:lnTo>
                    <a:pt x="809472" y="433768"/>
                  </a:lnTo>
                  <a:lnTo>
                    <a:pt x="810323" y="433590"/>
                  </a:lnTo>
                  <a:lnTo>
                    <a:pt x="811174" y="433400"/>
                  </a:lnTo>
                  <a:close/>
                </a:path>
                <a:path w="866775" h="901700">
                  <a:moveTo>
                    <a:pt x="866216" y="691832"/>
                  </a:moveTo>
                  <a:lnTo>
                    <a:pt x="866089" y="691019"/>
                  </a:lnTo>
                  <a:lnTo>
                    <a:pt x="866114" y="690333"/>
                  </a:lnTo>
                  <a:lnTo>
                    <a:pt x="865149" y="690499"/>
                  </a:lnTo>
                  <a:lnTo>
                    <a:pt x="864654" y="690575"/>
                  </a:lnTo>
                  <a:lnTo>
                    <a:pt x="864273" y="691019"/>
                  </a:lnTo>
                  <a:lnTo>
                    <a:pt x="863714" y="691438"/>
                  </a:lnTo>
                  <a:lnTo>
                    <a:pt x="863498" y="692327"/>
                  </a:lnTo>
                  <a:lnTo>
                    <a:pt x="864108" y="693216"/>
                  </a:lnTo>
                  <a:lnTo>
                    <a:pt x="864857" y="693077"/>
                  </a:lnTo>
                  <a:lnTo>
                    <a:pt x="865632" y="692810"/>
                  </a:lnTo>
                  <a:lnTo>
                    <a:pt x="865911" y="692340"/>
                  </a:lnTo>
                  <a:lnTo>
                    <a:pt x="866216" y="6918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46">
              <a:extLst>
                <a:ext uri="{FF2B5EF4-FFF2-40B4-BE49-F238E27FC236}">
                  <a16:creationId xmlns:a16="http://schemas.microsoft.com/office/drawing/2014/main" id="{110D38BA-F8E7-CFB4-CC59-32C339B6DC89}"/>
                </a:ext>
              </a:extLst>
            </p:cNvPr>
            <p:cNvSpPr/>
            <p:nvPr/>
          </p:nvSpPr>
          <p:spPr>
            <a:xfrm>
              <a:off x="4747642" y="3419903"/>
              <a:ext cx="764156" cy="659570"/>
            </a:xfrm>
            <a:custGeom>
              <a:avLst/>
              <a:gdLst/>
              <a:ahLst/>
              <a:cxnLst/>
              <a:rect l="l" t="t" r="r" b="b"/>
              <a:pathLst>
                <a:path w="982345" h="964565">
                  <a:moveTo>
                    <a:pt x="4152" y="496328"/>
                  </a:moveTo>
                  <a:lnTo>
                    <a:pt x="2857" y="496074"/>
                  </a:lnTo>
                  <a:lnTo>
                    <a:pt x="1574" y="495833"/>
                  </a:lnTo>
                  <a:lnTo>
                    <a:pt x="292" y="495592"/>
                  </a:lnTo>
                  <a:lnTo>
                    <a:pt x="190" y="495896"/>
                  </a:lnTo>
                  <a:lnTo>
                    <a:pt x="114" y="496214"/>
                  </a:lnTo>
                  <a:lnTo>
                    <a:pt x="0" y="496544"/>
                  </a:lnTo>
                  <a:lnTo>
                    <a:pt x="2489" y="497509"/>
                  </a:lnTo>
                  <a:lnTo>
                    <a:pt x="3708" y="497979"/>
                  </a:lnTo>
                  <a:lnTo>
                    <a:pt x="3848" y="497433"/>
                  </a:lnTo>
                  <a:lnTo>
                    <a:pt x="4152" y="496328"/>
                  </a:lnTo>
                  <a:close/>
                </a:path>
                <a:path w="982345" h="964565">
                  <a:moveTo>
                    <a:pt x="43281" y="633717"/>
                  </a:moveTo>
                  <a:lnTo>
                    <a:pt x="41973" y="633691"/>
                  </a:lnTo>
                  <a:lnTo>
                    <a:pt x="38747" y="633641"/>
                  </a:lnTo>
                  <a:lnTo>
                    <a:pt x="40017" y="636549"/>
                  </a:lnTo>
                  <a:lnTo>
                    <a:pt x="41160" y="637349"/>
                  </a:lnTo>
                  <a:lnTo>
                    <a:pt x="43268" y="635228"/>
                  </a:lnTo>
                  <a:lnTo>
                    <a:pt x="43154" y="634542"/>
                  </a:lnTo>
                  <a:lnTo>
                    <a:pt x="43281" y="633717"/>
                  </a:lnTo>
                  <a:close/>
                </a:path>
                <a:path w="982345" h="964565">
                  <a:moveTo>
                    <a:pt x="68224" y="343154"/>
                  </a:moveTo>
                  <a:lnTo>
                    <a:pt x="66205" y="341833"/>
                  </a:lnTo>
                  <a:lnTo>
                    <a:pt x="64808" y="343814"/>
                  </a:lnTo>
                  <a:lnTo>
                    <a:pt x="65455" y="345071"/>
                  </a:lnTo>
                  <a:lnTo>
                    <a:pt x="67094" y="346633"/>
                  </a:lnTo>
                  <a:lnTo>
                    <a:pt x="68072" y="344551"/>
                  </a:lnTo>
                  <a:lnTo>
                    <a:pt x="68224" y="343154"/>
                  </a:lnTo>
                  <a:close/>
                </a:path>
                <a:path w="982345" h="964565">
                  <a:moveTo>
                    <a:pt x="94170" y="579716"/>
                  </a:moveTo>
                  <a:lnTo>
                    <a:pt x="93103" y="578967"/>
                  </a:lnTo>
                  <a:lnTo>
                    <a:pt x="92341" y="579729"/>
                  </a:lnTo>
                  <a:lnTo>
                    <a:pt x="91732" y="580529"/>
                  </a:lnTo>
                  <a:lnTo>
                    <a:pt x="91109" y="581291"/>
                  </a:lnTo>
                  <a:lnTo>
                    <a:pt x="91643" y="581685"/>
                  </a:lnTo>
                  <a:lnTo>
                    <a:pt x="92163" y="582053"/>
                  </a:lnTo>
                  <a:lnTo>
                    <a:pt x="92659" y="582447"/>
                  </a:lnTo>
                  <a:lnTo>
                    <a:pt x="93192" y="581571"/>
                  </a:lnTo>
                  <a:lnTo>
                    <a:pt x="93726" y="580707"/>
                  </a:lnTo>
                  <a:lnTo>
                    <a:pt x="94170" y="579716"/>
                  </a:lnTo>
                  <a:close/>
                </a:path>
                <a:path w="982345" h="964565">
                  <a:moveTo>
                    <a:pt x="120738" y="592137"/>
                  </a:moveTo>
                  <a:lnTo>
                    <a:pt x="118948" y="590956"/>
                  </a:lnTo>
                  <a:lnTo>
                    <a:pt x="120269" y="587375"/>
                  </a:lnTo>
                  <a:lnTo>
                    <a:pt x="115836" y="587603"/>
                  </a:lnTo>
                  <a:lnTo>
                    <a:pt x="116649" y="588835"/>
                  </a:lnTo>
                  <a:lnTo>
                    <a:pt x="117170" y="589686"/>
                  </a:lnTo>
                  <a:lnTo>
                    <a:pt x="117754" y="590511"/>
                  </a:lnTo>
                  <a:lnTo>
                    <a:pt x="118402" y="591350"/>
                  </a:lnTo>
                  <a:lnTo>
                    <a:pt x="119087" y="592162"/>
                  </a:lnTo>
                  <a:lnTo>
                    <a:pt x="119748" y="592975"/>
                  </a:lnTo>
                  <a:lnTo>
                    <a:pt x="120078" y="592696"/>
                  </a:lnTo>
                  <a:lnTo>
                    <a:pt x="120408" y="592416"/>
                  </a:lnTo>
                  <a:lnTo>
                    <a:pt x="120738" y="592137"/>
                  </a:lnTo>
                  <a:close/>
                </a:path>
                <a:path w="982345" h="964565">
                  <a:moveTo>
                    <a:pt x="132651" y="277583"/>
                  </a:moveTo>
                  <a:lnTo>
                    <a:pt x="132207" y="277266"/>
                  </a:lnTo>
                  <a:lnTo>
                    <a:pt x="131749" y="276961"/>
                  </a:lnTo>
                  <a:lnTo>
                    <a:pt x="131292" y="276644"/>
                  </a:lnTo>
                  <a:lnTo>
                    <a:pt x="128536" y="277545"/>
                  </a:lnTo>
                  <a:lnTo>
                    <a:pt x="127876" y="279552"/>
                  </a:lnTo>
                  <a:lnTo>
                    <a:pt x="129311" y="282778"/>
                  </a:lnTo>
                  <a:lnTo>
                    <a:pt x="130416" y="281038"/>
                  </a:lnTo>
                  <a:lnTo>
                    <a:pt x="131546" y="279311"/>
                  </a:lnTo>
                  <a:lnTo>
                    <a:pt x="132651" y="277583"/>
                  </a:lnTo>
                  <a:close/>
                </a:path>
                <a:path w="982345" h="964565">
                  <a:moveTo>
                    <a:pt x="141973" y="551764"/>
                  </a:moveTo>
                  <a:lnTo>
                    <a:pt x="139573" y="552094"/>
                  </a:lnTo>
                  <a:lnTo>
                    <a:pt x="138252" y="552259"/>
                  </a:lnTo>
                  <a:lnTo>
                    <a:pt x="140004" y="555764"/>
                  </a:lnTo>
                  <a:lnTo>
                    <a:pt x="140804" y="554126"/>
                  </a:lnTo>
                  <a:lnTo>
                    <a:pt x="141973" y="551764"/>
                  </a:lnTo>
                  <a:close/>
                </a:path>
                <a:path w="982345" h="964565">
                  <a:moveTo>
                    <a:pt x="187667" y="737704"/>
                  </a:moveTo>
                  <a:lnTo>
                    <a:pt x="187185" y="737577"/>
                  </a:lnTo>
                  <a:lnTo>
                    <a:pt x="186182" y="737298"/>
                  </a:lnTo>
                  <a:lnTo>
                    <a:pt x="185293" y="738886"/>
                  </a:lnTo>
                  <a:lnTo>
                    <a:pt x="184327" y="740448"/>
                  </a:lnTo>
                  <a:lnTo>
                    <a:pt x="185826" y="743661"/>
                  </a:lnTo>
                  <a:lnTo>
                    <a:pt x="186664" y="740943"/>
                  </a:lnTo>
                  <a:lnTo>
                    <a:pt x="187172" y="739330"/>
                  </a:lnTo>
                  <a:lnTo>
                    <a:pt x="187667" y="737704"/>
                  </a:lnTo>
                  <a:close/>
                </a:path>
                <a:path w="982345" h="964565">
                  <a:moveTo>
                    <a:pt x="223735" y="562991"/>
                  </a:moveTo>
                  <a:lnTo>
                    <a:pt x="221068" y="559536"/>
                  </a:lnTo>
                  <a:lnTo>
                    <a:pt x="220802" y="559600"/>
                  </a:lnTo>
                  <a:lnTo>
                    <a:pt x="218503" y="564019"/>
                  </a:lnTo>
                  <a:lnTo>
                    <a:pt x="220459" y="563638"/>
                  </a:lnTo>
                  <a:lnTo>
                    <a:pt x="223735" y="562991"/>
                  </a:lnTo>
                  <a:close/>
                </a:path>
                <a:path w="982345" h="964565">
                  <a:moveTo>
                    <a:pt x="248094" y="316953"/>
                  </a:moveTo>
                  <a:lnTo>
                    <a:pt x="246138" y="314820"/>
                  </a:lnTo>
                  <a:lnTo>
                    <a:pt x="245770" y="315112"/>
                  </a:lnTo>
                  <a:lnTo>
                    <a:pt x="245402" y="315391"/>
                  </a:lnTo>
                  <a:lnTo>
                    <a:pt x="245033" y="315696"/>
                  </a:lnTo>
                  <a:lnTo>
                    <a:pt x="246138" y="317347"/>
                  </a:lnTo>
                  <a:lnTo>
                    <a:pt x="246697" y="318173"/>
                  </a:lnTo>
                  <a:lnTo>
                    <a:pt x="247167" y="317766"/>
                  </a:lnTo>
                  <a:lnTo>
                    <a:pt x="248094" y="316953"/>
                  </a:lnTo>
                  <a:close/>
                </a:path>
                <a:path w="982345" h="964565">
                  <a:moveTo>
                    <a:pt x="251472" y="672096"/>
                  </a:moveTo>
                  <a:lnTo>
                    <a:pt x="249707" y="669823"/>
                  </a:lnTo>
                  <a:lnTo>
                    <a:pt x="247713" y="671918"/>
                  </a:lnTo>
                  <a:lnTo>
                    <a:pt x="247510" y="673735"/>
                  </a:lnTo>
                  <a:lnTo>
                    <a:pt x="249542" y="675703"/>
                  </a:lnTo>
                  <a:lnTo>
                    <a:pt x="250317" y="673900"/>
                  </a:lnTo>
                  <a:lnTo>
                    <a:pt x="251472" y="672096"/>
                  </a:lnTo>
                  <a:close/>
                </a:path>
                <a:path w="982345" h="964565">
                  <a:moveTo>
                    <a:pt x="272199" y="663359"/>
                  </a:moveTo>
                  <a:lnTo>
                    <a:pt x="269748" y="661847"/>
                  </a:lnTo>
                  <a:lnTo>
                    <a:pt x="269646" y="663016"/>
                  </a:lnTo>
                  <a:lnTo>
                    <a:pt x="269544" y="664171"/>
                  </a:lnTo>
                  <a:lnTo>
                    <a:pt x="269455" y="665340"/>
                  </a:lnTo>
                  <a:lnTo>
                    <a:pt x="270281" y="665454"/>
                  </a:lnTo>
                  <a:lnTo>
                    <a:pt x="270725" y="665518"/>
                  </a:lnTo>
                  <a:lnTo>
                    <a:pt x="271691" y="664489"/>
                  </a:lnTo>
                  <a:lnTo>
                    <a:pt x="272199" y="663359"/>
                  </a:lnTo>
                  <a:close/>
                </a:path>
                <a:path w="982345" h="964565">
                  <a:moveTo>
                    <a:pt x="285877" y="819010"/>
                  </a:moveTo>
                  <a:lnTo>
                    <a:pt x="284975" y="817689"/>
                  </a:lnTo>
                  <a:lnTo>
                    <a:pt x="283984" y="816546"/>
                  </a:lnTo>
                  <a:lnTo>
                    <a:pt x="281216" y="818057"/>
                  </a:lnTo>
                  <a:lnTo>
                    <a:pt x="282714" y="819061"/>
                  </a:lnTo>
                  <a:lnTo>
                    <a:pt x="283806" y="819785"/>
                  </a:lnTo>
                  <a:lnTo>
                    <a:pt x="284899" y="820496"/>
                  </a:lnTo>
                  <a:lnTo>
                    <a:pt x="285216" y="820013"/>
                  </a:lnTo>
                  <a:lnTo>
                    <a:pt x="285546" y="819492"/>
                  </a:lnTo>
                  <a:lnTo>
                    <a:pt x="285877" y="819010"/>
                  </a:lnTo>
                  <a:close/>
                </a:path>
                <a:path w="982345" h="964565">
                  <a:moveTo>
                    <a:pt x="298170" y="690778"/>
                  </a:moveTo>
                  <a:lnTo>
                    <a:pt x="297205" y="690295"/>
                  </a:lnTo>
                  <a:lnTo>
                    <a:pt x="296316" y="690346"/>
                  </a:lnTo>
                  <a:lnTo>
                    <a:pt x="295490" y="690232"/>
                  </a:lnTo>
                  <a:lnTo>
                    <a:pt x="295427" y="690867"/>
                  </a:lnTo>
                  <a:lnTo>
                    <a:pt x="295109" y="691845"/>
                  </a:lnTo>
                  <a:lnTo>
                    <a:pt x="295948" y="692518"/>
                  </a:lnTo>
                  <a:lnTo>
                    <a:pt x="296837" y="692581"/>
                  </a:lnTo>
                  <a:lnTo>
                    <a:pt x="297992" y="692937"/>
                  </a:lnTo>
                  <a:lnTo>
                    <a:pt x="297980" y="691845"/>
                  </a:lnTo>
                  <a:lnTo>
                    <a:pt x="298170" y="690778"/>
                  </a:lnTo>
                  <a:close/>
                </a:path>
                <a:path w="982345" h="964565">
                  <a:moveTo>
                    <a:pt x="299758" y="389712"/>
                  </a:moveTo>
                  <a:lnTo>
                    <a:pt x="298526" y="386842"/>
                  </a:lnTo>
                  <a:lnTo>
                    <a:pt x="297180" y="387311"/>
                  </a:lnTo>
                  <a:lnTo>
                    <a:pt x="295871" y="387985"/>
                  </a:lnTo>
                  <a:lnTo>
                    <a:pt x="295706" y="388048"/>
                  </a:lnTo>
                  <a:lnTo>
                    <a:pt x="295744" y="388543"/>
                  </a:lnTo>
                  <a:lnTo>
                    <a:pt x="295643" y="389178"/>
                  </a:lnTo>
                  <a:lnTo>
                    <a:pt x="296786" y="389343"/>
                  </a:lnTo>
                  <a:lnTo>
                    <a:pt x="297916" y="389470"/>
                  </a:lnTo>
                  <a:lnTo>
                    <a:pt x="299758" y="389712"/>
                  </a:lnTo>
                  <a:close/>
                </a:path>
                <a:path w="982345" h="964565">
                  <a:moveTo>
                    <a:pt x="323634" y="651522"/>
                  </a:moveTo>
                  <a:lnTo>
                    <a:pt x="323608" y="649808"/>
                  </a:lnTo>
                  <a:lnTo>
                    <a:pt x="323164" y="649490"/>
                  </a:lnTo>
                  <a:lnTo>
                    <a:pt x="322503" y="649033"/>
                  </a:lnTo>
                  <a:lnTo>
                    <a:pt x="320979" y="648957"/>
                  </a:lnTo>
                  <a:lnTo>
                    <a:pt x="319925" y="649897"/>
                  </a:lnTo>
                  <a:lnTo>
                    <a:pt x="320179" y="651230"/>
                  </a:lnTo>
                  <a:lnTo>
                    <a:pt x="320052" y="652741"/>
                  </a:lnTo>
                  <a:lnTo>
                    <a:pt x="321449" y="652462"/>
                  </a:lnTo>
                  <a:lnTo>
                    <a:pt x="322694" y="652576"/>
                  </a:lnTo>
                  <a:lnTo>
                    <a:pt x="323634" y="651522"/>
                  </a:lnTo>
                  <a:close/>
                </a:path>
                <a:path w="982345" h="964565">
                  <a:moveTo>
                    <a:pt x="331660" y="535393"/>
                  </a:moveTo>
                  <a:lnTo>
                    <a:pt x="328676" y="532815"/>
                  </a:lnTo>
                  <a:lnTo>
                    <a:pt x="327101" y="536054"/>
                  </a:lnTo>
                  <a:lnTo>
                    <a:pt x="331660" y="535393"/>
                  </a:lnTo>
                  <a:close/>
                </a:path>
                <a:path w="982345" h="964565">
                  <a:moveTo>
                    <a:pt x="336321" y="861212"/>
                  </a:moveTo>
                  <a:lnTo>
                    <a:pt x="333057" y="859345"/>
                  </a:lnTo>
                  <a:lnTo>
                    <a:pt x="333997" y="864539"/>
                  </a:lnTo>
                  <a:lnTo>
                    <a:pt x="335826" y="862761"/>
                  </a:lnTo>
                  <a:lnTo>
                    <a:pt x="336321" y="861212"/>
                  </a:lnTo>
                  <a:close/>
                </a:path>
                <a:path w="982345" h="964565">
                  <a:moveTo>
                    <a:pt x="344068" y="408686"/>
                  </a:moveTo>
                  <a:lnTo>
                    <a:pt x="343395" y="407085"/>
                  </a:lnTo>
                  <a:lnTo>
                    <a:pt x="342938" y="405942"/>
                  </a:lnTo>
                  <a:lnTo>
                    <a:pt x="342074" y="403860"/>
                  </a:lnTo>
                  <a:lnTo>
                    <a:pt x="341122" y="406095"/>
                  </a:lnTo>
                  <a:lnTo>
                    <a:pt x="340563" y="407314"/>
                  </a:lnTo>
                  <a:lnTo>
                    <a:pt x="339915" y="408825"/>
                  </a:lnTo>
                  <a:lnTo>
                    <a:pt x="341452" y="408787"/>
                  </a:lnTo>
                  <a:lnTo>
                    <a:pt x="344068" y="408686"/>
                  </a:lnTo>
                  <a:close/>
                </a:path>
                <a:path w="982345" h="964565">
                  <a:moveTo>
                    <a:pt x="375107" y="653034"/>
                  </a:moveTo>
                  <a:lnTo>
                    <a:pt x="374548" y="652754"/>
                  </a:lnTo>
                  <a:lnTo>
                    <a:pt x="373964" y="652500"/>
                  </a:lnTo>
                  <a:lnTo>
                    <a:pt x="373405" y="652221"/>
                  </a:lnTo>
                  <a:lnTo>
                    <a:pt x="372046" y="655040"/>
                  </a:lnTo>
                  <a:lnTo>
                    <a:pt x="372668" y="655307"/>
                  </a:lnTo>
                  <a:lnTo>
                    <a:pt x="373291" y="655599"/>
                  </a:lnTo>
                  <a:lnTo>
                    <a:pt x="373926" y="655878"/>
                  </a:lnTo>
                  <a:lnTo>
                    <a:pt x="374319" y="654939"/>
                  </a:lnTo>
                  <a:lnTo>
                    <a:pt x="374713" y="653973"/>
                  </a:lnTo>
                  <a:lnTo>
                    <a:pt x="375107" y="653034"/>
                  </a:lnTo>
                  <a:close/>
                </a:path>
                <a:path w="982345" h="964565">
                  <a:moveTo>
                    <a:pt x="378726" y="334543"/>
                  </a:moveTo>
                  <a:lnTo>
                    <a:pt x="378282" y="329272"/>
                  </a:lnTo>
                  <a:lnTo>
                    <a:pt x="377786" y="328980"/>
                  </a:lnTo>
                  <a:lnTo>
                    <a:pt x="373659" y="330708"/>
                  </a:lnTo>
                  <a:lnTo>
                    <a:pt x="378726" y="334543"/>
                  </a:lnTo>
                  <a:close/>
                </a:path>
                <a:path w="982345" h="964565">
                  <a:moveTo>
                    <a:pt x="406260" y="549402"/>
                  </a:moveTo>
                  <a:lnTo>
                    <a:pt x="405650" y="546011"/>
                  </a:lnTo>
                  <a:lnTo>
                    <a:pt x="401967" y="549402"/>
                  </a:lnTo>
                  <a:lnTo>
                    <a:pt x="404393" y="549732"/>
                  </a:lnTo>
                  <a:lnTo>
                    <a:pt x="406260" y="549402"/>
                  </a:lnTo>
                  <a:close/>
                </a:path>
                <a:path w="982345" h="964565">
                  <a:moveTo>
                    <a:pt x="410044" y="528955"/>
                  </a:moveTo>
                  <a:lnTo>
                    <a:pt x="410006" y="528764"/>
                  </a:lnTo>
                  <a:lnTo>
                    <a:pt x="410006" y="528561"/>
                  </a:lnTo>
                  <a:lnTo>
                    <a:pt x="409829" y="528320"/>
                  </a:lnTo>
                  <a:lnTo>
                    <a:pt x="409587" y="528180"/>
                  </a:lnTo>
                  <a:lnTo>
                    <a:pt x="408381" y="528777"/>
                  </a:lnTo>
                  <a:lnTo>
                    <a:pt x="407314" y="529374"/>
                  </a:lnTo>
                  <a:lnTo>
                    <a:pt x="406031" y="530021"/>
                  </a:lnTo>
                  <a:lnTo>
                    <a:pt x="408508" y="532066"/>
                  </a:lnTo>
                  <a:lnTo>
                    <a:pt x="409117" y="530072"/>
                  </a:lnTo>
                  <a:lnTo>
                    <a:pt x="410044" y="528955"/>
                  </a:lnTo>
                  <a:close/>
                </a:path>
                <a:path w="982345" h="964565">
                  <a:moveTo>
                    <a:pt x="410667" y="790740"/>
                  </a:moveTo>
                  <a:lnTo>
                    <a:pt x="408901" y="791883"/>
                  </a:lnTo>
                  <a:lnTo>
                    <a:pt x="407441" y="792822"/>
                  </a:lnTo>
                  <a:lnTo>
                    <a:pt x="405155" y="794296"/>
                  </a:lnTo>
                  <a:lnTo>
                    <a:pt x="410006" y="793483"/>
                  </a:lnTo>
                  <a:lnTo>
                    <a:pt x="410667" y="790740"/>
                  </a:lnTo>
                  <a:close/>
                </a:path>
                <a:path w="982345" h="964565">
                  <a:moveTo>
                    <a:pt x="460883" y="564400"/>
                  </a:moveTo>
                  <a:lnTo>
                    <a:pt x="457784" y="560146"/>
                  </a:lnTo>
                  <a:lnTo>
                    <a:pt x="457022" y="562394"/>
                  </a:lnTo>
                  <a:lnTo>
                    <a:pt x="457733" y="563587"/>
                  </a:lnTo>
                  <a:lnTo>
                    <a:pt x="460883" y="564400"/>
                  </a:lnTo>
                  <a:close/>
                </a:path>
                <a:path w="982345" h="964565">
                  <a:moveTo>
                    <a:pt x="465734" y="793584"/>
                  </a:moveTo>
                  <a:lnTo>
                    <a:pt x="464058" y="791464"/>
                  </a:lnTo>
                  <a:lnTo>
                    <a:pt x="462800" y="791946"/>
                  </a:lnTo>
                  <a:lnTo>
                    <a:pt x="461124" y="793953"/>
                  </a:lnTo>
                  <a:lnTo>
                    <a:pt x="463042" y="795489"/>
                  </a:lnTo>
                  <a:lnTo>
                    <a:pt x="464388" y="795401"/>
                  </a:lnTo>
                  <a:lnTo>
                    <a:pt x="465734" y="793584"/>
                  </a:lnTo>
                  <a:close/>
                </a:path>
                <a:path w="982345" h="964565">
                  <a:moveTo>
                    <a:pt x="469442" y="89268"/>
                  </a:moveTo>
                  <a:lnTo>
                    <a:pt x="467360" y="88239"/>
                  </a:lnTo>
                  <a:lnTo>
                    <a:pt x="466242" y="87680"/>
                  </a:lnTo>
                  <a:lnTo>
                    <a:pt x="464286" y="86728"/>
                  </a:lnTo>
                  <a:lnTo>
                    <a:pt x="465213" y="89916"/>
                  </a:lnTo>
                  <a:lnTo>
                    <a:pt x="466572" y="89966"/>
                  </a:lnTo>
                  <a:lnTo>
                    <a:pt x="469442" y="89268"/>
                  </a:lnTo>
                  <a:close/>
                </a:path>
                <a:path w="982345" h="964565">
                  <a:moveTo>
                    <a:pt x="474357" y="514070"/>
                  </a:moveTo>
                  <a:lnTo>
                    <a:pt x="473811" y="512838"/>
                  </a:lnTo>
                  <a:lnTo>
                    <a:pt x="470877" y="512191"/>
                  </a:lnTo>
                  <a:lnTo>
                    <a:pt x="471779" y="513918"/>
                  </a:lnTo>
                  <a:lnTo>
                    <a:pt x="472338" y="515023"/>
                  </a:lnTo>
                  <a:lnTo>
                    <a:pt x="472909" y="516115"/>
                  </a:lnTo>
                  <a:lnTo>
                    <a:pt x="473278" y="516013"/>
                  </a:lnTo>
                  <a:lnTo>
                    <a:pt x="473646" y="515912"/>
                  </a:lnTo>
                  <a:lnTo>
                    <a:pt x="474052" y="515835"/>
                  </a:lnTo>
                  <a:lnTo>
                    <a:pt x="474357" y="514070"/>
                  </a:lnTo>
                  <a:close/>
                </a:path>
                <a:path w="982345" h="964565">
                  <a:moveTo>
                    <a:pt x="494842" y="857592"/>
                  </a:moveTo>
                  <a:lnTo>
                    <a:pt x="490143" y="853071"/>
                  </a:lnTo>
                  <a:lnTo>
                    <a:pt x="491223" y="860894"/>
                  </a:lnTo>
                  <a:lnTo>
                    <a:pt x="492709" y="859561"/>
                  </a:lnTo>
                  <a:lnTo>
                    <a:pt x="493661" y="858672"/>
                  </a:lnTo>
                  <a:lnTo>
                    <a:pt x="494842" y="857592"/>
                  </a:lnTo>
                  <a:close/>
                </a:path>
                <a:path w="982345" h="964565">
                  <a:moveTo>
                    <a:pt x="506476" y="530707"/>
                  </a:moveTo>
                  <a:lnTo>
                    <a:pt x="505561" y="529374"/>
                  </a:lnTo>
                  <a:lnTo>
                    <a:pt x="504621" y="528078"/>
                  </a:lnTo>
                  <a:lnTo>
                    <a:pt x="503694" y="526757"/>
                  </a:lnTo>
                  <a:lnTo>
                    <a:pt x="504088" y="528421"/>
                  </a:lnTo>
                  <a:lnTo>
                    <a:pt x="503720" y="530631"/>
                  </a:lnTo>
                  <a:lnTo>
                    <a:pt x="506476" y="530707"/>
                  </a:lnTo>
                  <a:close/>
                </a:path>
                <a:path w="982345" h="964565">
                  <a:moveTo>
                    <a:pt x="513473" y="692721"/>
                  </a:moveTo>
                  <a:lnTo>
                    <a:pt x="511441" y="693216"/>
                  </a:lnTo>
                  <a:lnTo>
                    <a:pt x="507479" y="694232"/>
                  </a:lnTo>
                  <a:lnTo>
                    <a:pt x="512279" y="696112"/>
                  </a:lnTo>
                  <a:lnTo>
                    <a:pt x="513473" y="692721"/>
                  </a:lnTo>
                  <a:close/>
                </a:path>
                <a:path w="982345" h="964565">
                  <a:moveTo>
                    <a:pt x="520128" y="946619"/>
                  </a:moveTo>
                  <a:lnTo>
                    <a:pt x="520001" y="945845"/>
                  </a:lnTo>
                  <a:lnTo>
                    <a:pt x="520077" y="944981"/>
                  </a:lnTo>
                  <a:lnTo>
                    <a:pt x="519709" y="944333"/>
                  </a:lnTo>
                  <a:lnTo>
                    <a:pt x="519417" y="943851"/>
                  </a:lnTo>
                  <a:lnTo>
                    <a:pt x="518579" y="943648"/>
                  </a:lnTo>
                  <a:lnTo>
                    <a:pt x="517994" y="943317"/>
                  </a:lnTo>
                  <a:lnTo>
                    <a:pt x="517880" y="943762"/>
                  </a:lnTo>
                  <a:lnTo>
                    <a:pt x="517740" y="944181"/>
                  </a:lnTo>
                  <a:lnTo>
                    <a:pt x="517613" y="944638"/>
                  </a:lnTo>
                  <a:lnTo>
                    <a:pt x="517829" y="945362"/>
                  </a:lnTo>
                  <a:lnTo>
                    <a:pt x="517906" y="946226"/>
                  </a:lnTo>
                  <a:lnTo>
                    <a:pt x="518566" y="947026"/>
                  </a:lnTo>
                  <a:lnTo>
                    <a:pt x="519531" y="946696"/>
                  </a:lnTo>
                  <a:lnTo>
                    <a:pt x="520128" y="946619"/>
                  </a:lnTo>
                  <a:close/>
                </a:path>
                <a:path w="982345" h="964565">
                  <a:moveTo>
                    <a:pt x="540499" y="82753"/>
                  </a:moveTo>
                  <a:lnTo>
                    <a:pt x="538340" y="81965"/>
                  </a:lnTo>
                  <a:lnTo>
                    <a:pt x="537095" y="81495"/>
                  </a:lnTo>
                  <a:lnTo>
                    <a:pt x="535851" y="81038"/>
                  </a:lnTo>
                  <a:lnTo>
                    <a:pt x="535635" y="81813"/>
                  </a:lnTo>
                  <a:lnTo>
                    <a:pt x="535000" y="82880"/>
                  </a:lnTo>
                  <a:lnTo>
                    <a:pt x="536321" y="84886"/>
                  </a:lnTo>
                  <a:lnTo>
                    <a:pt x="537756" y="84836"/>
                  </a:lnTo>
                  <a:lnTo>
                    <a:pt x="540499" y="82753"/>
                  </a:lnTo>
                  <a:close/>
                </a:path>
                <a:path w="982345" h="964565">
                  <a:moveTo>
                    <a:pt x="548551" y="171881"/>
                  </a:moveTo>
                  <a:lnTo>
                    <a:pt x="545553" y="171754"/>
                  </a:lnTo>
                  <a:lnTo>
                    <a:pt x="545185" y="173583"/>
                  </a:lnTo>
                  <a:lnTo>
                    <a:pt x="544804" y="176161"/>
                  </a:lnTo>
                  <a:lnTo>
                    <a:pt x="547649" y="175793"/>
                  </a:lnTo>
                  <a:lnTo>
                    <a:pt x="548474" y="174383"/>
                  </a:lnTo>
                  <a:lnTo>
                    <a:pt x="548551" y="171881"/>
                  </a:lnTo>
                  <a:close/>
                </a:path>
                <a:path w="982345" h="964565">
                  <a:moveTo>
                    <a:pt x="584301" y="305333"/>
                  </a:moveTo>
                  <a:lnTo>
                    <a:pt x="583946" y="303390"/>
                  </a:lnTo>
                  <a:lnTo>
                    <a:pt x="583768" y="302183"/>
                  </a:lnTo>
                  <a:lnTo>
                    <a:pt x="583526" y="300939"/>
                  </a:lnTo>
                  <a:lnTo>
                    <a:pt x="583044" y="301129"/>
                  </a:lnTo>
                  <a:lnTo>
                    <a:pt x="582345" y="301180"/>
                  </a:lnTo>
                  <a:lnTo>
                    <a:pt x="582117" y="301536"/>
                  </a:lnTo>
                  <a:lnTo>
                    <a:pt x="580974" y="303212"/>
                  </a:lnTo>
                  <a:lnTo>
                    <a:pt x="582155" y="304025"/>
                  </a:lnTo>
                  <a:lnTo>
                    <a:pt x="584301" y="305333"/>
                  </a:lnTo>
                  <a:close/>
                </a:path>
                <a:path w="982345" h="964565">
                  <a:moveTo>
                    <a:pt x="584720" y="550202"/>
                  </a:moveTo>
                  <a:lnTo>
                    <a:pt x="584530" y="548411"/>
                  </a:lnTo>
                  <a:lnTo>
                    <a:pt x="584504" y="548119"/>
                  </a:lnTo>
                  <a:lnTo>
                    <a:pt x="583552" y="547573"/>
                  </a:lnTo>
                  <a:lnTo>
                    <a:pt x="582739" y="548347"/>
                  </a:lnTo>
                  <a:lnTo>
                    <a:pt x="582066" y="549148"/>
                  </a:lnTo>
                  <a:lnTo>
                    <a:pt x="580732" y="550646"/>
                  </a:lnTo>
                  <a:lnTo>
                    <a:pt x="583692" y="550786"/>
                  </a:lnTo>
                  <a:lnTo>
                    <a:pt x="584720" y="550202"/>
                  </a:lnTo>
                  <a:close/>
                </a:path>
                <a:path w="982345" h="964565">
                  <a:moveTo>
                    <a:pt x="586867" y="330022"/>
                  </a:moveTo>
                  <a:lnTo>
                    <a:pt x="584225" y="330111"/>
                  </a:lnTo>
                  <a:lnTo>
                    <a:pt x="583476" y="331889"/>
                  </a:lnTo>
                  <a:lnTo>
                    <a:pt x="582879" y="333933"/>
                  </a:lnTo>
                  <a:lnTo>
                    <a:pt x="586371" y="334886"/>
                  </a:lnTo>
                  <a:lnTo>
                    <a:pt x="586867" y="330022"/>
                  </a:lnTo>
                  <a:close/>
                </a:path>
                <a:path w="982345" h="964565">
                  <a:moveTo>
                    <a:pt x="587184" y="213410"/>
                  </a:moveTo>
                  <a:lnTo>
                    <a:pt x="585990" y="210959"/>
                  </a:lnTo>
                  <a:lnTo>
                    <a:pt x="584593" y="210362"/>
                  </a:lnTo>
                  <a:lnTo>
                    <a:pt x="582866" y="212928"/>
                  </a:lnTo>
                  <a:lnTo>
                    <a:pt x="587184" y="213410"/>
                  </a:lnTo>
                  <a:close/>
                </a:path>
                <a:path w="982345" h="964565">
                  <a:moveTo>
                    <a:pt x="590423" y="5092"/>
                  </a:moveTo>
                  <a:lnTo>
                    <a:pt x="589978" y="4216"/>
                  </a:lnTo>
                  <a:lnTo>
                    <a:pt x="589737" y="3771"/>
                  </a:lnTo>
                  <a:lnTo>
                    <a:pt x="588518" y="4356"/>
                  </a:lnTo>
                  <a:lnTo>
                    <a:pt x="587286" y="4953"/>
                  </a:lnTo>
                  <a:lnTo>
                    <a:pt x="586066" y="5524"/>
                  </a:lnTo>
                  <a:lnTo>
                    <a:pt x="587044" y="7251"/>
                  </a:lnTo>
                  <a:lnTo>
                    <a:pt x="588175" y="6540"/>
                  </a:lnTo>
                  <a:lnTo>
                    <a:pt x="590423" y="5092"/>
                  </a:lnTo>
                  <a:close/>
                </a:path>
                <a:path w="982345" h="964565">
                  <a:moveTo>
                    <a:pt x="599655" y="964184"/>
                  </a:moveTo>
                  <a:lnTo>
                    <a:pt x="599338" y="962380"/>
                  </a:lnTo>
                  <a:lnTo>
                    <a:pt x="598843" y="959396"/>
                  </a:lnTo>
                  <a:lnTo>
                    <a:pt x="595617" y="960170"/>
                  </a:lnTo>
                  <a:lnTo>
                    <a:pt x="595490" y="961605"/>
                  </a:lnTo>
                  <a:lnTo>
                    <a:pt x="597344" y="963815"/>
                  </a:lnTo>
                  <a:lnTo>
                    <a:pt x="598385" y="963803"/>
                  </a:lnTo>
                  <a:lnTo>
                    <a:pt x="599655" y="964184"/>
                  </a:lnTo>
                  <a:close/>
                </a:path>
                <a:path w="982345" h="964565">
                  <a:moveTo>
                    <a:pt x="601929" y="476250"/>
                  </a:moveTo>
                  <a:lnTo>
                    <a:pt x="599186" y="474472"/>
                  </a:lnTo>
                  <a:lnTo>
                    <a:pt x="597306" y="476605"/>
                  </a:lnTo>
                  <a:lnTo>
                    <a:pt x="599274" y="476440"/>
                  </a:lnTo>
                  <a:lnTo>
                    <a:pt x="600595" y="476338"/>
                  </a:lnTo>
                  <a:lnTo>
                    <a:pt x="601929" y="476250"/>
                  </a:lnTo>
                  <a:close/>
                </a:path>
                <a:path w="982345" h="964565">
                  <a:moveTo>
                    <a:pt x="607174" y="733425"/>
                  </a:moveTo>
                  <a:lnTo>
                    <a:pt x="606793" y="732421"/>
                  </a:lnTo>
                  <a:lnTo>
                    <a:pt x="603504" y="731761"/>
                  </a:lnTo>
                  <a:lnTo>
                    <a:pt x="606069" y="739508"/>
                  </a:lnTo>
                  <a:lnTo>
                    <a:pt x="607174" y="733425"/>
                  </a:lnTo>
                  <a:close/>
                </a:path>
                <a:path w="982345" h="964565">
                  <a:moveTo>
                    <a:pt x="612089" y="383997"/>
                  </a:moveTo>
                  <a:lnTo>
                    <a:pt x="611911" y="383692"/>
                  </a:lnTo>
                  <a:lnTo>
                    <a:pt x="610997" y="382181"/>
                  </a:lnTo>
                  <a:lnTo>
                    <a:pt x="609841" y="381850"/>
                  </a:lnTo>
                  <a:lnTo>
                    <a:pt x="608533" y="383413"/>
                  </a:lnTo>
                  <a:lnTo>
                    <a:pt x="608901" y="385229"/>
                  </a:lnTo>
                  <a:lnTo>
                    <a:pt x="609968" y="385813"/>
                  </a:lnTo>
                  <a:lnTo>
                    <a:pt x="611606" y="385102"/>
                  </a:lnTo>
                  <a:lnTo>
                    <a:pt x="611873" y="384975"/>
                  </a:lnTo>
                  <a:lnTo>
                    <a:pt x="612089" y="383997"/>
                  </a:lnTo>
                  <a:close/>
                </a:path>
                <a:path w="982345" h="964565">
                  <a:moveTo>
                    <a:pt x="616635" y="259181"/>
                  </a:moveTo>
                  <a:lnTo>
                    <a:pt x="616229" y="257568"/>
                  </a:lnTo>
                  <a:lnTo>
                    <a:pt x="615543" y="254952"/>
                  </a:lnTo>
                  <a:lnTo>
                    <a:pt x="613625" y="256705"/>
                  </a:lnTo>
                  <a:lnTo>
                    <a:pt x="612406" y="257810"/>
                  </a:lnTo>
                  <a:lnTo>
                    <a:pt x="610514" y="259562"/>
                  </a:lnTo>
                  <a:lnTo>
                    <a:pt x="612889" y="259410"/>
                  </a:lnTo>
                  <a:lnTo>
                    <a:pt x="616635" y="259181"/>
                  </a:lnTo>
                  <a:close/>
                </a:path>
                <a:path w="982345" h="964565">
                  <a:moveTo>
                    <a:pt x="644499" y="706856"/>
                  </a:moveTo>
                  <a:lnTo>
                    <a:pt x="642023" y="707758"/>
                  </a:lnTo>
                  <a:lnTo>
                    <a:pt x="640003" y="708507"/>
                  </a:lnTo>
                  <a:lnTo>
                    <a:pt x="637362" y="709460"/>
                  </a:lnTo>
                  <a:lnTo>
                    <a:pt x="641896" y="710679"/>
                  </a:lnTo>
                  <a:lnTo>
                    <a:pt x="642620" y="710412"/>
                  </a:lnTo>
                  <a:lnTo>
                    <a:pt x="644499" y="706856"/>
                  </a:lnTo>
                  <a:close/>
                </a:path>
                <a:path w="982345" h="964565">
                  <a:moveTo>
                    <a:pt x="644994" y="822299"/>
                  </a:moveTo>
                  <a:lnTo>
                    <a:pt x="643521" y="822312"/>
                  </a:lnTo>
                  <a:lnTo>
                    <a:pt x="642086" y="822312"/>
                  </a:lnTo>
                  <a:lnTo>
                    <a:pt x="640626" y="822375"/>
                  </a:lnTo>
                  <a:lnTo>
                    <a:pt x="640499" y="822401"/>
                  </a:lnTo>
                  <a:lnTo>
                    <a:pt x="640410" y="822985"/>
                  </a:lnTo>
                  <a:lnTo>
                    <a:pt x="640270" y="823468"/>
                  </a:lnTo>
                  <a:lnTo>
                    <a:pt x="641451" y="824090"/>
                  </a:lnTo>
                  <a:lnTo>
                    <a:pt x="642670" y="824776"/>
                  </a:lnTo>
                  <a:lnTo>
                    <a:pt x="644867" y="825957"/>
                  </a:lnTo>
                  <a:lnTo>
                    <a:pt x="644918" y="824153"/>
                  </a:lnTo>
                  <a:lnTo>
                    <a:pt x="644956" y="823226"/>
                  </a:lnTo>
                  <a:lnTo>
                    <a:pt x="644994" y="822299"/>
                  </a:lnTo>
                  <a:close/>
                </a:path>
                <a:path w="982345" h="964565">
                  <a:moveTo>
                    <a:pt x="645299" y="812533"/>
                  </a:moveTo>
                  <a:lnTo>
                    <a:pt x="644131" y="810602"/>
                  </a:lnTo>
                  <a:lnTo>
                    <a:pt x="642645" y="810196"/>
                  </a:lnTo>
                  <a:lnTo>
                    <a:pt x="640829" y="811479"/>
                  </a:lnTo>
                  <a:lnTo>
                    <a:pt x="643826" y="812165"/>
                  </a:lnTo>
                  <a:lnTo>
                    <a:pt x="645299" y="812533"/>
                  </a:lnTo>
                  <a:close/>
                </a:path>
                <a:path w="982345" h="964565">
                  <a:moveTo>
                    <a:pt x="646315" y="851103"/>
                  </a:moveTo>
                  <a:lnTo>
                    <a:pt x="646290" y="849858"/>
                  </a:lnTo>
                  <a:lnTo>
                    <a:pt x="646290" y="848614"/>
                  </a:lnTo>
                  <a:lnTo>
                    <a:pt x="646214" y="847293"/>
                  </a:lnTo>
                  <a:lnTo>
                    <a:pt x="645655" y="847229"/>
                  </a:lnTo>
                  <a:lnTo>
                    <a:pt x="645045" y="847064"/>
                  </a:lnTo>
                  <a:lnTo>
                    <a:pt x="644677" y="851065"/>
                  </a:lnTo>
                  <a:lnTo>
                    <a:pt x="645210" y="851077"/>
                  </a:lnTo>
                  <a:lnTo>
                    <a:pt x="645769" y="851077"/>
                  </a:lnTo>
                  <a:lnTo>
                    <a:pt x="646315" y="851103"/>
                  </a:lnTo>
                  <a:close/>
                </a:path>
                <a:path w="982345" h="964565">
                  <a:moveTo>
                    <a:pt x="651230" y="643039"/>
                  </a:moveTo>
                  <a:lnTo>
                    <a:pt x="649681" y="636727"/>
                  </a:lnTo>
                  <a:lnTo>
                    <a:pt x="648423" y="637006"/>
                  </a:lnTo>
                  <a:lnTo>
                    <a:pt x="646874" y="643331"/>
                  </a:lnTo>
                  <a:lnTo>
                    <a:pt x="651230" y="643039"/>
                  </a:lnTo>
                  <a:close/>
                </a:path>
                <a:path w="982345" h="964565">
                  <a:moveTo>
                    <a:pt x="666699" y="561314"/>
                  </a:moveTo>
                  <a:lnTo>
                    <a:pt x="665911" y="560565"/>
                  </a:lnTo>
                  <a:lnTo>
                    <a:pt x="662393" y="561479"/>
                  </a:lnTo>
                  <a:lnTo>
                    <a:pt x="666673" y="566166"/>
                  </a:lnTo>
                  <a:lnTo>
                    <a:pt x="666699" y="561314"/>
                  </a:lnTo>
                  <a:close/>
                </a:path>
                <a:path w="982345" h="964565">
                  <a:moveTo>
                    <a:pt x="670344" y="1219"/>
                  </a:moveTo>
                  <a:lnTo>
                    <a:pt x="667118" y="0"/>
                  </a:lnTo>
                  <a:lnTo>
                    <a:pt x="668959" y="4686"/>
                  </a:lnTo>
                  <a:lnTo>
                    <a:pt x="670140" y="2755"/>
                  </a:lnTo>
                  <a:lnTo>
                    <a:pt x="670344" y="1219"/>
                  </a:lnTo>
                  <a:close/>
                </a:path>
                <a:path w="982345" h="964565">
                  <a:moveTo>
                    <a:pt x="671601" y="921334"/>
                  </a:moveTo>
                  <a:lnTo>
                    <a:pt x="670090" y="919695"/>
                  </a:lnTo>
                  <a:lnTo>
                    <a:pt x="666242" y="915492"/>
                  </a:lnTo>
                  <a:lnTo>
                    <a:pt x="667854" y="919810"/>
                  </a:lnTo>
                  <a:lnTo>
                    <a:pt x="671601" y="921334"/>
                  </a:lnTo>
                  <a:close/>
                </a:path>
                <a:path w="982345" h="964565">
                  <a:moveTo>
                    <a:pt x="714489" y="230009"/>
                  </a:moveTo>
                  <a:lnTo>
                    <a:pt x="712660" y="226910"/>
                  </a:lnTo>
                  <a:lnTo>
                    <a:pt x="712050" y="227215"/>
                  </a:lnTo>
                  <a:lnTo>
                    <a:pt x="711466" y="227507"/>
                  </a:lnTo>
                  <a:lnTo>
                    <a:pt x="710857" y="227812"/>
                  </a:lnTo>
                  <a:lnTo>
                    <a:pt x="712266" y="231114"/>
                  </a:lnTo>
                  <a:lnTo>
                    <a:pt x="712990" y="230746"/>
                  </a:lnTo>
                  <a:lnTo>
                    <a:pt x="713752" y="230378"/>
                  </a:lnTo>
                  <a:lnTo>
                    <a:pt x="714489" y="230009"/>
                  </a:lnTo>
                  <a:close/>
                </a:path>
                <a:path w="982345" h="964565">
                  <a:moveTo>
                    <a:pt x="728472" y="702081"/>
                  </a:moveTo>
                  <a:lnTo>
                    <a:pt x="728103" y="701395"/>
                  </a:lnTo>
                  <a:lnTo>
                    <a:pt x="727862" y="700620"/>
                  </a:lnTo>
                  <a:lnTo>
                    <a:pt x="725766" y="702538"/>
                  </a:lnTo>
                  <a:lnTo>
                    <a:pt x="724839" y="703389"/>
                  </a:lnTo>
                  <a:lnTo>
                    <a:pt x="725614" y="704291"/>
                  </a:lnTo>
                  <a:lnTo>
                    <a:pt x="726528" y="703618"/>
                  </a:lnTo>
                  <a:lnTo>
                    <a:pt x="727481" y="702983"/>
                  </a:lnTo>
                  <a:lnTo>
                    <a:pt x="728472" y="702081"/>
                  </a:lnTo>
                  <a:close/>
                </a:path>
                <a:path w="982345" h="964565">
                  <a:moveTo>
                    <a:pt x="767321" y="340017"/>
                  </a:moveTo>
                  <a:lnTo>
                    <a:pt x="765619" y="338950"/>
                  </a:lnTo>
                  <a:lnTo>
                    <a:pt x="765302" y="338759"/>
                  </a:lnTo>
                  <a:lnTo>
                    <a:pt x="764362" y="338950"/>
                  </a:lnTo>
                  <a:lnTo>
                    <a:pt x="763587" y="340626"/>
                  </a:lnTo>
                  <a:lnTo>
                    <a:pt x="763625" y="341896"/>
                  </a:lnTo>
                  <a:lnTo>
                    <a:pt x="765797" y="342341"/>
                  </a:lnTo>
                  <a:lnTo>
                    <a:pt x="766483" y="341160"/>
                  </a:lnTo>
                  <a:lnTo>
                    <a:pt x="767321" y="340017"/>
                  </a:lnTo>
                  <a:close/>
                </a:path>
                <a:path w="982345" h="964565">
                  <a:moveTo>
                    <a:pt x="785012" y="683133"/>
                  </a:moveTo>
                  <a:lnTo>
                    <a:pt x="780821" y="681012"/>
                  </a:lnTo>
                  <a:lnTo>
                    <a:pt x="782243" y="684098"/>
                  </a:lnTo>
                  <a:lnTo>
                    <a:pt x="785012" y="683133"/>
                  </a:lnTo>
                  <a:close/>
                </a:path>
                <a:path w="982345" h="964565">
                  <a:moveTo>
                    <a:pt x="798322" y="793788"/>
                  </a:moveTo>
                  <a:lnTo>
                    <a:pt x="797979" y="793508"/>
                  </a:lnTo>
                  <a:lnTo>
                    <a:pt x="797623" y="793254"/>
                  </a:lnTo>
                  <a:lnTo>
                    <a:pt x="797306" y="793000"/>
                  </a:lnTo>
                  <a:lnTo>
                    <a:pt x="795413" y="795172"/>
                  </a:lnTo>
                  <a:lnTo>
                    <a:pt x="793546" y="797382"/>
                  </a:lnTo>
                  <a:lnTo>
                    <a:pt x="791667" y="799579"/>
                  </a:lnTo>
                  <a:lnTo>
                    <a:pt x="795667" y="799388"/>
                  </a:lnTo>
                  <a:lnTo>
                    <a:pt x="797293" y="796886"/>
                  </a:lnTo>
                  <a:lnTo>
                    <a:pt x="798322" y="793788"/>
                  </a:lnTo>
                  <a:close/>
                </a:path>
                <a:path w="982345" h="964565">
                  <a:moveTo>
                    <a:pt x="841806" y="567296"/>
                  </a:moveTo>
                  <a:lnTo>
                    <a:pt x="841641" y="566635"/>
                  </a:lnTo>
                  <a:lnTo>
                    <a:pt x="841590" y="565912"/>
                  </a:lnTo>
                  <a:lnTo>
                    <a:pt x="841273" y="565327"/>
                  </a:lnTo>
                  <a:lnTo>
                    <a:pt x="840994" y="564832"/>
                  </a:lnTo>
                  <a:lnTo>
                    <a:pt x="840422" y="564489"/>
                  </a:lnTo>
                  <a:lnTo>
                    <a:pt x="839965" y="564070"/>
                  </a:lnTo>
                  <a:lnTo>
                    <a:pt x="838987" y="564667"/>
                  </a:lnTo>
                  <a:lnTo>
                    <a:pt x="839470" y="565772"/>
                  </a:lnTo>
                  <a:lnTo>
                    <a:pt x="839939" y="566851"/>
                  </a:lnTo>
                  <a:lnTo>
                    <a:pt x="840422" y="567944"/>
                  </a:lnTo>
                  <a:lnTo>
                    <a:pt x="841349" y="567524"/>
                  </a:lnTo>
                  <a:lnTo>
                    <a:pt x="841806" y="567296"/>
                  </a:lnTo>
                  <a:close/>
                </a:path>
                <a:path w="982345" h="964565">
                  <a:moveTo>
                    <a:pt x="844511" y="252590"/>
                  </a:moveTo>
                  <a:lnTo>
                    <a:pt x="844118" y="251853"/>
                  </a:lnTo>
                  <a:lnTo>
                    <a:pt x="843876" y="251421"/>
                  </a:lnTo>
                  <a:lnTo>
                    <a:pt x="842606" y="251587"/>
                  </a:lnTo>
                  <a:lnTo>
                    <a:pt x="841298" y="251409"/>
                  </a:lnTo>
                  <a:lnTo>
                    <a:pt x="841565" y="252717"/>
                  </a:lnTo>
                  <a:lnTo>
                    <a:pt x="841463" y="253796"/>
                  </a:lnTo>
                  <a:lnTo>
                    <a:pt x="841946" y="254215"/>
                  </a:lnTo>
                  <a:lnTo>
                    <a:pt x="842441" y="254673"/>
                  </a:lnTo>
                  <a:lnTo>
                    <a:pt x="843483" y="254508"/>
                  </a:lnTo>
                  <a:lnTo>
                    <a:pt x="844296" y="254584"/>
                  </a:lnTo>
                  <a:lnTo>
                    <a:pt x="844270" y="253657"/>
                  </a:lnTo>
                  <a:lnTo>
                    <a:pt x="844511" y="252590"/>
                  </a:lnTo>
                  <a:close/>
                </a:path>
                <a:path w="982345" h="964565">
                  <a:moveTo>
                    <a:pt x="851192" y="543140"/>
                  </a:moveTo>
                  <a:lnTo>
                    <a:pt x="846696" y="545261"/>
                  </a:lnTo>
                  <a:lnTo>
                    <a:pt x="850125" y="547801"/>
                  </a:lnTo>
                  <a:lnTo>
                    <a:pt x="850798" y="544830"/>
                  </a:lnTo>
                  <a:lnTo>
                    <a:pt x="851192" y="543140"/>
                  </a:lnTo>
                  <a:close/>
                </a:path>
                <a:path w="982345" h="964565">
                  <a:moveTo>
                    <a:pt x="870000" y="660666"/>
                  </a:moveTo>
                  <a:lnTo>
                    <a:pt x="867676" y="659104"/>
                  </a:lnTo>
                  <a:lnTo>
                    <a:pt x="867549" y="660996"/>
                  </a:lnTo>
                  <a:lnTo>
                    <a:pt x="866546" y="663054"/>
                  </a:lnTo>
                  <a:lnTo>
                    <a:pt x="868591" y="665187"/>
                  </a:lnTo>
                  <a:lnTo>
                    <a:pt x="869505" y="662571"/>
                  </a:lnTo>
                  <a:lnTo>
                    <a:pt x="870000" y="660666"/>
                  </a:lnTo>
                  <a:close/>
                </a:path>
                <a:path w="982345" h="964565">
                  <a:moveTo>
                    <a:pt x="877443" y="789698"/>
                  </a:moveTo>
                  <a:lnTo>
                    <a:pt x="872312" y="789419"/>
                  </a:lnTo>
                  <a:lnTo>
                    <a:pt x="872705" y="793203"/>
                  </a:lnTo>
                  <a:lnTo>
                    <a:pt x="876693" y="792848"/>
                  </a:lnTo>
                  <a:lnTo>
                    <a:pt x="877443" y="789698"/>
                  </a:lnTo>
                  <a:close/>
                </a:path>
                <a:path w="982345" h="964565">
                  <a:moveTo>
                    <a:pt x="884580" y="238658"/>
                  </a:moveTo>
                  <a:lnTo>
                    <a:pt x="884364" y="235953"/>
                  </a:lnTo>
                  <a:lnTo>
                    <a:pt x="882942" y="237274"/>
                  </a:lnTo>
                  <a:lnTo>
                    <a:pt x="882002" y="238125"/>
                  </a:lnTo>
                  <a:lnTo>
                    <a:pt x="881062" y="239001"/>
                  </a:lnTo>
                  <a:lnTo>
                    <a:pt x="883678" y="239572"/>
                  </a:lnTo>
                  <a:lnTo>
                    <a:pt x="884580" y="238658"/>
                  </a:lnTo>
                  <a:close/>
                </a:path>
                <a:path w="982345" h="964565">
                  <a:moveTo>
                    <a:pt x="886764" y="738403"/>
                  </a:moveTo>
                  <a:lnTo>
                    <a:pt x="886421" y="737222"/>
                  </a:lnTo>
                  <a:lnTo>
                    <a:pt x="886421" y="736282"/>
                  </a:lnTo>
                  <a:lnTo>
                    <a:pt x="885621" y="736447"/>
                  </a:lnTo>
                  <a:lnTo>
                    <a:pt x="884542" y="736320"/>
                  </a:lnTo>
                  <a:lnTo>
                    <a:pt x="884072" y="736815"/>
                  </a:lnTo>
                  <a:lnTo>
                    <a:pt x="883500" y="737425"/>
                  </a:lnTo>
                  <a:lnTo>
                    <a:pt x="883462" y="738517"/>
                  </a:lnTo>
                  <a:lnTo>
                    <a:pt x="882954" y="740232"/>
                  </a:lnTo>
                  <a:lnTo>
                    <a:pt x="884643" y="739673"/>
                  </a:lnTo>
                  <a:lnTo>
                    <a:pt x="885875" y="739648"/>
                  </a:lnTo>
                  <a:lnTo>
                    <a:pt x="886307" y="739038"/>
                  </a:lnTo>
                  <a:lnTo>
                    <a:pt x="886764" y="738403"/>
                  </a:lnTo>
                  <a:close/>
                </a:path>
                <a:path w="982345" h="964565">
                  <a:moveTo>
                    <a:pt x="896759" y="254520"/>
                  </a:moveTo>
                  <a:lnTo>
                    <a:pt x="895108" y="252069"/>
                  </a:lnTo>
                  <a:lnTo>
                    <a:pt x="894334" y="253428"/>
                  </a:lnTo>
                  <a:lnTo>
                    <a:pt x="893813" y="254355"/>
                  </a:lnTo>
                  <a:lnTo>
                    <a:pt x="893292" y="255295"/>
                  </a:lnTo>
                  <a:lnTo>
                    <a:pt x="893737" y="255524"/>
                  </a:lnTo>
                  <a:lnTo>
                    <a:pt x="894156" y="255778"/>
                  </a:lnTo>
                  <a:lnTo>
                    <a:pt x="894613" y="256032"/>
                  </a:lnTo>
                  <a:lnTo>
                    <a:pt x="896162" y="255473"/>
                  </a:lnTo>
                  <a:lnTo>
                    <a:pt x="896759" y="254520"/>
                  </a:lnTo>
                  <a:close/>
                </a:path>
                <a:path w="982345" h="964565">
                  <a:moveTo>
                    <a:pt x="910297" y="725525"/>
                  </a:moveTo>
                  <a:lnTo>
                    <a:pt x="906208" y="721067"/>
                  </a:lnTo>
                  <a:lnTo>
                    <a:pt x="906386" y="723290"/>
                  </a:lnTo>
                  <a:lnTo>
                    <a:pt x="906538" y="724776"/>
                  </a:lnTo>
                  <a:lnTo>
                    <a:pt x="906691" y="726655"/>
                  </a:lnTo>
                  <a:lnTo>
                    <a:pt x="907935" y="726262"/>
                  </a:lnTo>
                  <a:lnTo>
                    <a:pt x="910297" y="725525"/>
                  </a:lnTo>
                  <a:close/>
                </a:path>
                <a:path w="982345" h="964565">
                  <a:moveTo>
                    <a:pt x="923315" y="397090"/>
                  </a:moveTo>
                  <a:lnTo>
                    <a:pt x="923150" y="395986"/>
                  </a:lnTo>
                  <a:lnTo>
                    <a:pt x="923239" y="395185"/>
                  </a:lnTo>
                  <a:lnTo>
                    <a:pt x="922312" y="395249"/>
                  </a:lnTo>
                  <a:lnTo>
                    <a:pt x="921283" y="395097"/>
                  </a:lnTo>
                  <a:lnTo>
                    <a:pt x="920051" y="395732"/>
                  </a:lnTo>
                  <a:lnTo>
                    <a:pt x="920013" y="396798"/>
                  </a:lnTo>
                  <a:lnTo>
                    <a:pt x="919568" y="398195"/>
                  </a:lnTo>
                  <a:lnTo>
                    <a:pt x="921156" y="397878"/>
                  </a:lnTo>
                  <a:lnTo>
                    <a:pt x="922261" y="397967"/>
                  </a:lnTo>
                  <a:lnTo>
                    <a:pt x="922870" y="397459"/>
                  </a:lnTo>
                  <a:lnTo>
                    <a:pt x="923315" y="397090"/>
                  </a:lnTo>
                  <a:close/>
                </a:path>
                <a:path w="982345" h="964565">
                  <a:moveTo>
                    <a:pt x="959027" y="351663"/>
                  </a:moveTo>
                  <a:lnTo>
                    <a:pt x="958380" y="349872"/>
                  </a:lnTo>
                  <a:lnTo>
                    <a:pt x="957275" y="348996"/>
                  </a:lnTo>
                  <a:lnTo>
                    <a:pt x="955459" y="350164"/>
                  </a:lnTo>
                  <a:lnTo>
                    <a:pt x="955141" y="350393"/>
                  </a:lnTo>
                  <a:lnTo>
                    <a:pt x="955014" y="351688"/>
                  </a:lnTo>
                  <a:lnTo>
                    <a:pt x="956525" y="353453"/>
                  </a:lnTo>
                  <a:lnTo>
                    <a:pt x="957795" y="353021"/>
                  </a:lnTo>
                  <a:lnTo>
                    <a:pt x="959027" y="351663"/>
                  </a:lnTo>
                  <a:close/>
                </a:path>
                <a:path w="982345" h="964565">
                  <a:moveTo>
                    <a:pt x="966076" y="332270"/>
                  </a:moveTo>
                  <a:lnTo>
                    <a:pt x="962291" y="332028"/>
                  </a:lnTo>
                  <a:lnTo>
                    <a:pt x="960780" y="331952"/>
                  </a:lnTo>
                  <a:lnTo>
                    <a:pt x="960755" y="332473"/>
                  </a:lnTo>
                  <a:lnTo>
                    <a:pt x="960729" y="333502"/>
                  </a:lnTo>
                  <a:lnTo>
                    <a:pt x="962266" y="333781"/>
                  </a:lnTo>
                  <a:lnTo>
                    <a:pt x="963879" y="335216"/>
                  </a:lnTo>
                  <a:lnTo>
                    <a:pt x="966076" y="332270"/>
                  </a:lnTo>
                  <a:close/>
                </a:path>
                <a:path w="982345" h="964565">
                  <a:moveTo>
                    <a:pt x="973137" y="374688"/>
                  </a:moveTo>
                  <a:lnTo>
                    <a:pt x="972845" y="374002"/>
                  </a:lnTo>
                  <a:lnTo>
                    <a:pt x="972693" y="373659"/>
                  </a:lnTo>
                  <a:lnTo>
                    <a:pt x="971715" y="373659"/>
                  </a:lnTo>
                  <a:lnTo>
                    <a:pt x="971130" y="373507"/>
                  </a:lnTo>
                  <a:lnTo>
                    <a:pt x="971016" y="374307"/>
                  </a:lnTo>
                  <a:lnTo>
                    <a:pt x="970724" y="375183"/>
                  </a:lnTo>
                  <a:lnTo>
                    <a:pt x="970902" y="375920"/>
                  </a:lnTo>
                  <a:lnTo>
                    <a:pt x="970991" y="376275"/>
                  </a:lnTo>
                  <a:lnTo>
                    <a:pt x="971943" y="376466"/>
                  </a:lnTo>
                  <a:lnTo>
                    <a:pt x="973048" y="376974"/>
                  </a:lnTo>
                  <a:lnTo>
                    <a:pt x="972985" y="375577"/>
                  </a:lnTo>
                  <a:lnTo>
                    <a:pt x="973137" y="374688"/>
                  </a:lnTo>
                  <a:close/>
                </a:path>
                <a:path w="982345" h="964565">
                  <a:moveTo>
                    <a:pt x="980084" y="444792"/>
                  </a:moveTo>
                  <a:close/>
                </a:path>
                <a:path w="982345" h="964565">
                  <a:moveTo>
                    <a:pt x="981735" y="447446"/>
                  </a:moveTo>
                  <a:lnTo>
                    <a:pt x="980046" y="444842"/>
                  </a:lnTo>
                  <a:lnTo>
                    <a:pt x="979208" y="445922"/>
                  </a:lnTo>
                  <a:lnTo>
                    <a:pt x="977531" y="446760"/>
                  </a:lnTo>
                  <a:lnTo>
                    <a:pt x="978535" y="448665"/>
                  </a:lnTo>
                  <a:lnTo>
                    <a:pt x="981735" y="4474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47">
              <a:extLst>
                <a:ext uri="{FF2B5EF4-FFF2-40B4-BE49-F238E27FC236}">
                  <a16:creationId xmlns:a16="http://schemas.microsoft.com/office/drawing/2014/main" id="{3AD96CEE-03CC-AA09-8862-BB3747154215}"/>
                </a:ext>
              </a:extLst>
            </p:cNvPr>
            <p:cNvSpPr/>
            <p:nvPr/>
          </p:nvSpPr>
          <p:spPr>
            <a:xfrm>
              <a:off x="4763616" y="3404871"/>
              <a:ext cx="760205" cy="605293"/>
            </a:xfrm>
            <a:custGeom>
              <a:avLst/>
              <a:gdLst/>
              <a:ahLst/>
              <a:cxnLst/>
              <a:rect l="l" t="t" r="r" b="b"/>
              <a:pathLst>
                <a:path w="977265" h="885190">
                  <a:moveTo>
                    <a:pt x="2171" y="417499"/>
                  </a:moveTo>
                  <a:lnTo>
                    <a:pt x="914" y="417144"/>
                  </a:lnTo>
                  <a:lnTo>
                    <a:pt x="533" y="417918"/>
                  </a:lnTo>
                  <a:lnTo>
                    <a:pt x="317" y="418693"/>
                  </a:lnTo>
                  <a:lnTo>
                    <a:pt x="0" y="419671"/>
                  </a:lnTo>
                  <a:lnTo>
                    <a:pt x="825" y="419811"/>
                  </a:lnTo>
                  <a:lnTo>
                    <a:pt x="1651" y="420001"/>
                  </a:lnTo>
                  <a:lnTo>
                    <a:pt x="1955" y="419188"/>
                  </a:lnTo>
                  <a:lnTo>
                    <a:pt x="2133" y="418388"/>
                  </a:lnTo>
                  <a:lnTo>
                    <a:pt x="2159" y="417601"/>
                  </a:lnTo>
                  <a:close/>
                </a:path>
                <a:path w="977265" h="885190">
                  <a:moveTo>
                    <a:pt x="35560" y="633514"/>
                  </a:moveTo>
                  <a:lnTo>
                    <a:pt x="34963" y="632561"/>
                  </a:lnTo>
                  <a:lnTo>
                    <a:pt x="32626" y="632282"/>
                  </a:lnTo>
                  <a:lnTo>
                    <a:pt x="32550" y="634250"/>
                  </a:lnTo>
                  <a:lnTo>
                    <a:pt x="32854" y="635419"/>
                  </a:lnTo>
                  <a:lnTo>
                    <a:pt x="35115" y="635622"/>
                  </a:lnTo>
                  <a:lnTo>
                    <a:pt x="35560" y="633514"/>
                  </a:lnTo>
                  <a:close/>
                </a:path>
                <a:path w="977265" h="885190">
                  <a:moveTo>
                    <a:pt x="93459" y="557568"/>
                  </a:moveTo>
                  <a:lnTo>
                    <a:pt x="91554" y="556971"/>
                  </a:lnTo>
                  <a:lnTo>
                    <a:pt x="90614" y="556653"/>
                  </a:lnTo>
                  <a:lnTo>
                    <a:pt x="90474" y="557098"/>
                  </a:lnTo>
                  <a:lnTo>
                    <a:pt x="90157" y="557974"/>
                  </a:lnTo>
                  <a:lnTo>
                    <a:pt x="91046" y="558279"/>
                  </a:lnTo>
                  <a:lnTo>
                    <a:pt x="91935" y="558622"/>
                  </a:lnTo>
                  <a:lnTo>
                    <a:pt x="92862" y="558850"/>
                  </a:lnTo>
                  <a:lnTo>
                    <a:pt x="93256" y="558012"/>
                  </a:lnTo>
                  <a:lnTo>
                    <a:pt x="93459" y="557568"/>
                  </a:lnTo>
                  <a:close/>
                </a:path>
                <a:path w="977265" h="885190">
                  <a:moveTo>
                    <a:pt x="98171" y="554558"/>
                  </a:moveTo>
                  <a:lnTo>
                    <a:pt x="97320" y="554393"/>
                  </a:lnTo>
                  <a:lnTo>
                    <a:pt x="97040" y="555244"/>
                  </a:lnTo>
                  <a:lnTo>
                    <a:pt x="96812" y="556056"/>
                  </a:lnTo>
                  <a:lnTo>
                    <a:pt x="96596" y="556882"/>
                  </a:lnTo>
                  <a:lnTo>
                    <a:pt x="97028" y="556983"/>
                  </a:lnTo>
                  <a:lnTo>
                    <a:pt x="97459" y="557085"/>
                  </a:lnTo>
                  <a:lnTo>
                    <a:pt x="97917" y="557161"/>
                  </a:lnTo>
                  <a:lnTo>
                    <a:pt x="97993" y="556323"/>
                  </a:lnTo>
                  <a:lnTo>
                    <a:pt x="98132" y="555485"/>
                  </a:lnTo>
                  <a:lnTo>
                    <a:pt x="98158" y="554609"/>
                  </a:lnTo>
                  <a:close/>
                </a:path>
                <a:path w="977265" h="885190">
                  <a:moveTo>
                    <a:pt x="122453" y="433108"/>
                  </a:moveTo>
                  <a:lnTo>
                    <a:pt x="121043" y="432130"/>
                  </a:lnTo>
                  <a:lnTo>
                    <a:pt x="120167" y="431520"/>
                  </a:lnTo>
                  <a:lnTo>
                    <a:pt x="118491" y="430364"/>
                  </a:lnTo>
                  <a:lnTo>
                    <a:pt x="119151" y="433019"/>
                  </a:lnTo>
                  <a:lnTo>
                    <a:pt x="119799" y="433971"/>
                  </a:lnTo>
                  <a:lnTo>
                    <a:pt x="122453" y="433108"/>
                  </a:lnTo>
                  <a:close/>
                </a:path>
                <a:path w="977265" h="885190">
                  <a:moveTo>
                    <a:pt x="123990" y="679780"/>
                  </a:moveTo>
                  <a:lnTo>
                    <a:pt x="121704" y="677748"/>
                  </a:lnTo>
                  <a:lnTo>
                    <a:pt x="121373" y="678091"/>
                  </a:lnTo>
                  <a:lnTo>
                    <a:pt x="121056" y="678446"/>
                  </a:lnTo>
                  <a:lnTo>
                    <a:pt x="120713" y="678802"/>
                  </a:lnTo>
                  <a:lnTo>
                    <a:pt x="123444" y="680529"/>
                  </a:lnTo>
                  <a:lnTo>
                    <a:pt x="123621" y="680288"/>
                  </a:lnTo>
                  <a:lnTo>
                    <a:pt x="123990" y="679780"/>
                  </a:lnTo>
                  <a:close/>
                </a:path>
                <a:path w="977265" h="885190">
                  <a:moveTo>
                    <a:pt x="175983" y="759650"/>
                  </a:moveTo>
                  <a:lnTo>
                    <a:pt x="175387" y="759498"/>
                  </a:lnTo>
                  <a:lnTo>
                    <a:pt x="174663" y="759053"/>
                  </a:lnTo>
                  <a:lnTo>
                    <a:pt x="173545" y="759421"/>
                  </a:lnTo>
                  <a:lnTo>
                    <a:pt x="173075" y="760107"/>
                  </a:lnTo>
                  <a:lnTo>
                    <a:pt x="171589" y="761479"/>
                  </a:lnTo>
                  <a:lnTo>
                    <a:pt x="173901" y="761174"/>
                  </a:lnTo>
                  <a:lnTo>
                    <a:pt x="174917" y="761022"/>
                  </a:lnTo>
                  <a:lnTo>
                    <a:pt x="175933" y="760882"/>
                  </a:lnTo>
                  <a:lnTo>
                    <a:pt x="175958" y="760476"/>
                  </a:lnTo>
                  <a:lnTo>
                    <a:pt x="175983" y="759650"/>
                  </a:lnTo>
                  <a:close/>
                </a:path>
                <a:path w="977265" h="885190">
                  <a:moveTo>
                    <a:pt x="181203" y="309765"/>
                  </a:moveTo>
                  <a:lnTo>
                    <a:pt x="178701" y="309168"/>
                  </a:lnTo>
                  <a:lnTo>
                    <a:pt x="178600" y="309473"/>
                  </a:lnTo>
                  <a:lnTo>
                    <a:pt x="178511" y="309778"/>
                  </a:lnTo>
                  <a:lnTo>
                    <a:pt x="178409" y="310070"/>
                  </a:lnTo>
                  <a:lnTo>
                    <a:pt x="179184" y="310388"/>
                  </a:lnTo>
                  <a:lnTo>
                    <a:pt x="179971" y="310718"/>
                  </a:lnTo>
                  <a:lnTo>
                    <a:pt x="180746" y="311010"/>
                  </a:lnTo>
                  <a:lnTo>
                    <a:pt x="180898" y="310603"/>
                  </a:lnTo>
                  <a:lnTo>
                    <a:pt x="181038" y="310184"/>
                  </a:lnTo>
                  <a:lnTo>
                    <a:pt x="181203" y="309765"/>
                  </a:lnTo>
                  <a:close/>
                </a:path>
                <a:path w="977265" h="885190">
                  <a:moveTo>
                    <a:pt x="198882" y="754430"/>
                  </a:moveTo>
                  <a:lnTo>
                    <a:pt x="198653" y="754265"/>
                  </a:lnTo>
                  <a:lnTo>
                    <a:pt x="198412" y="754113"/>
                  </a:lnTo>
                  <a:lnTo>
                    <a:pt x="198170" y="753960"/>
                  </a:lnTo>
                  <a:lnTo>
                    <a:pt x="197573" y="754646"/>
                  </a:lnTo>
                  <a:lnTo>
                    <a:pt x="196989" y="755357"/>
                  </a:lnTo>
                  <a:lnTo>
                    <a:pt x="196418" y="756056"/>
                  </a:lnTo>
                  <a:lnTo>
                    <a:pt x="196786" y="756348"/>
                  </a:lnTo>
                  <a:lnTo>
                    <a:pt x="197154" y="756589"/>
                  </a:lnTo>
                  <a:lnTo>
                    <a:pt x="197523" y="756869"/>
                  </a:lnTo>
                  <a:lnTo>
                    <a:pt x="197980" y="756056"/>
                  </a:lnTo>
                  <a:lnTo>
                    <a:pt x="198882" y="754430"/>
                  </a:lnTo>
                  <a:close/>
                </a:path>
                <a:path w="977265" h="885190">
                  <a:moveTo>
                    <a:pt x="202793" y="369506"/>
                  </a:moveTo>
                  <a:lnTo>
                    <a:pt x="202184" y="369328"/>
                  </a:lnTo>
                  <a:lnTo>
                    <a:pt x="201485" y="368884"/>
                  </a:lnTo>
                  <a:lnTo>
                    <a:pt x="200545" y="369176"/>
                  </a:lnTo>
                  <a:lnTo>
                    <a:pt x="200317" y="369976"/>
                  </a:lnTo>
                  <a:lnTo>
                    <a:pt x="199694" y="370967"/>
                  </a:lnTo>
                  <a:lnTo>
                    <a:pt x="200926" y="371055"/>
                  </a:lnTo>
                  <a:lnTo>
                    <a:pt x="201663" y="371335"/>
                  </a:lnTo>
                  <a:lnTo>
                    <a:pt x="202565" y="370916"/>
                  </a:lnTo>
                  <a:lnTo>
                    <a:pt x="202590" y="370065"/>
                  </a:lnTo>
                  <a:lnTo>
                    <a:pt x="202793" y="369506"/>
                  </a:lnTo>
                  <a:close/>
                </a:path>
                <a:path w="977265" h="885190">
                  <a:moveTo>
                    <a:pt x="229273" y="319087"/>
                  </a:moveTo>
                  <a:lnTo>
                    <a:pt x="228447" y="318363"/>
                  </a:lnTo>
                  <a:lnTo>
                    <a:pt x="226809" y="316865"/>
                  </a:lnTo>
                  <a:lnTo>
                    <a:pt x="226428" y="317195"/>
                  </a:lnTo>
                  <a:lnTo>
                    <a:pt x="226060" y="317538"/>
                  </a:lnTo>
                  <a:lnTo>
                    <a:pt x="225704" y="317881"/>
                  </a:lnTo>
                  <a:lnTo>
                    <a:pt x="226593" y="318592"/>
                  </a:lnTo>
                  <a:lnTo>
                    <a:pt x="227507" y="319316"/>
                  </a:lnTo>
                  <a:lnTo>
                    <a:pt x="228447" y="320052"/>
                  </a:lnTo>
                  <a:lnTo>
                    <a:pt x="228981" y="319405"/>
                  </a:lnTo>
                  <a:lnTo>
                    <a:pt x="229273" y="319087"/>
                  </a:lnTo>
                  <a:close/>
                </a:path>
                <a:path w="977265" h="885190">
                  <a:moveTo>
                    <a:pt x="233603" y="351383"/>
                  </a:moveTo>
                  <a:lnTo>
                    <a:pt x="232270" y="349237"/>
                  </a:lnTo>
                  <a:lnTo>
                    <a:pt x="231584" y="348170"/>
                  </a:lnTo>
                  <a:lnTo>
                    <a:pt x="230911" y="348576"/>
                  </a:lnTo>
                  <a:lnTo>
                    <a:pt x="230568" y="348805"/>
                  </a:lnTo>
                  <a:lnTo>
                    <a:pt x="232638" y="352107"/>
                  </a:lnTo>
                  <a:lnTo>
                    <a:pt x="233299" y="351624"/>
                  </a:lnTo>
                  <a:lnTo>
                    <a:pt x="233603" y="351383"/>
                  </a:lnTo>
                  <a:close/>
                </a:path>
                <a:path w="977265" h="885190">
                  <a:moveTo>
                    <a:pt x="233807" y="771296"/>
                  </a:moveTo>
                  <a:lnTo>
                    <a:pt x="232448" y="769797"/>
                  </a:lnTo>
                  <a:lnTo>
                    <a:pt x="231762" y="769061"/>
                  </a:lnTo>
                  <a:lnTo>
                    <a:pt x="231406" y="769442"/>
                  </a:lnTo>
                  <a:lnTo>
                    <a:pt x="231025" y="769797"/>
                  </a:lnTo>
                  <a:lnTo>
                    <a:pt x="230657" y="770191"/>
                  </a:lnTo>
                  <a:lnTo>
                    <a:pt x="232257" y="771474"/>
                  </a:lnTo>
                  <a:lnTo>
                    <a:pt x="233070" y="772147"/>
                  </a:lnTo>
                  <a:lnTo>
                    <a:pt x="233311" y="771867"/>
                  </a:lnTo>
                  <a:lnTo>
                    <a:pt x="233553" y="771588"/>
                  </a:lnTo>
                  <a:lnTo>
                    <a:pt x="233807" y="771296"/>
                  </a:lnTo>
                  <a:close/>
                </a:path>
                <a:path w="977265" h="885190">
                  <a:moveTo>
                    <a:pt x="234632" y="538695"/>
                  </a:moveTo>
                  <a:lnTo>
                    <a:pt x="234569" y="538099"/>
                  </a:lnTo>
                  <a:lnTo>
                    <a:pt x="234594" y="537413"/>
                  </a:lnTo>
                  <a:lnTo>
                    <a:pt x="234327" y="536892"/>
                  </a:lnTo>
                  <a:lnTo>
                    <a:pt x="234213" y="536676"/>
                  </a:lnTo>
                  <a:lnTo>
                    <a:pt x="233184" y="536638"/>
                  </a:lnTo>
                  <a:lnTo>
                    <a:pt x="232651" y="537298"/>
                  </a:lnTo>
                  <a:lnTo>
                    <a:pt x="232613" y="537972"/>
                  </a:lnTo>
                  <a:lnTo>
                    <a:pt x="232308" y="539013"/>
                  </a:lnTo>
                  <a:lnTo>
                    <a:pt x="233413" y="538873"/>
                  </a:lnTo>
                  <a:lnTo>
                    <a:pt x="234035" y="538784"/>
                  </a:lnTo>
                  <a:lnTo>
                    <a:pt x="234632" y="538695"/>
                  </a:lnTo>
                  <a:close/>
                </a:path>
                <a:path w="977265" h="885190">
                  <a:moveTo>
                    <a:pt x="235267" y="781278"/>
                  </a:moveTo>
                  <a:lnTo>
                    <a:pt x="233845" y="777887"/>
                  </a:lnTo>
                  <a:lnTo>
                    <a:pt x="233362" y="776719"/>
                  </a:lnTo>
                  <a:lnTo>
                    <a:pt x="232727" y="779246"/>
                  </a:lnTo>
                  <a:lnTo>
                    <a:pt x="235267" y="781278"/>
                  </a:lnTo>
                  <a:close/>
                </a:path>
                <a:path w="977265" h="885190">
                  <a:moveTo>
                    <a:pt x="241630" y="55829"/>
                  </a:moveTo>
                  <a:lnTo>
                    <a:pt x="241477" y="54762"/>
                  </a:lnTo>
                  <a:lnTo>
                    <a:pt x="240741" y="54571"/>
                  </a:lnTo>
                  <a:lnTo>
                    <a:pt x="239941" y="54470"/>
                  </a:lnTo>
                  <a:lnTo>
                    <a:pt x="239001" y="55118"/>
                  </a:lnTo>
                  <a:lnTo>
                    <a:pt x="238785" y="55880"/>
                  </a:lnTo>
                  <a:lnTo>
                    <a:pt x="238467" y="56489"/>
                  </a:lnTo>
                  <a:lnTo>
                    <a:pt x="239395" y="56730"/>
                  </a:lnTo>
                  <a:lnTo>
                    <a:pt x="239877" y="56896"/>
                  </a:lnTo>
                  <a:lnTo>
                    <a:pt x="240385" y="56642"/>
                  </a:lnTo>
                  <a:lnTo>
                    <a:pt x="241071" y="56515"/>
                  </a:lnTo>
                  <a:lnTo>
                    <a:pt x="241630" y="55829"/>
                  </a:lnTo>
                  <a:close/>
                </a:path>
                <a:path w="977265" h="885190">
                  <a:moveTo>
                    <a:pt x="260096" y="244094"/>
                  </a:moveTo>
                  <a:lnTo>
                    <a:pt x="260045" y="240842"/>
                  </a:lnTo>
                  <a:lnTo>
                    <a:pt x="258318" y="243078"/>
                  </a:lnTo>
                  <a:lnTo>
                    <a:pt x="257771" y="244182"/>
                  </a:lnTo>
                  <a:lnTo>
                    <a:pt x="260096" y="245732"/>
                  </a:lnTo>
                  <a:lnTo>
                    <a:pt x="260096" y="244094"/>
                  </a:lnTo>
                  <a:close/>
                </a:path>
                <a:path w="977265" h="885190">
                  <a:moveTo>
                    <a:pt x="262547" y="798283"/>
                  </a:moveTo>
                  <a:lnTo>
                    <a:pt x="259321" y="797204"/>
                  </a:lnTo>
                  <a:lnTo>
                    <a:pt x="259194" y="797521"/>
                  </a:lnTo>
                  <a:lnTo>
                    <a:pt x="259080" y="797864"/>
                  </a:lnTo>
                  <a:lnTo>
                    <a:pt x="258953" y="798207"/>
                  </a:lnTo>
                  <a:lnTo>
                    <a:pt x="261048" y="799020"/>
                  </a:lnTo>
                  <a:lnTo>
                    <a:pt x="262102" y="799426"/>
                  </a:lnTo>
                  <a:lnTo>
                    <a:pt x="262255" y="799033"/>
                  </a:lnTo>
                  <a:lnTo>
                    <a:pt x="262394" y="798652"/>
                  </a:lnTo>
                  <a:lnTo>
                    <a:pt x="262547" y="798283"/>
                  </a:lnTo>
                  <a:close/>
                </a:path>
                <a:path w="977265" h="885190">
                  <a:moveTo>
                    <a:pt x="293954" y="138734"/>
                  </a:moveTo>
                  <a:lnTo>
                    <a:pt x="293776" y="138239"/>
                  </a:lnTo>
                  <a:lnTo>
                    <a:pt x="293674" y="137998"/>
                  </a:lnTo>
                  <a:lnTo>
                    <a:pt x="292684" y="138112"/>
                  </a:lnTo>
                  <a:lnTo>
                    <a:pt x="290728" y="138341"/>
                  </a:lnTo>
                  <a:lnTo>
                    <a:pt x="290703" y="138582"/>
                  </a:lnTo>
                  <a:lnTo>
                    <a:pt x="290677" y="138823"/>
                  </a:lnTo>
                  <a:lnTo>
                    <a:pt x="290639" y="139103"/>
                  </a:lnTo>
                  <a:lnTo>
                    <a:pt x="291172" y="139319"/>
                  </a:lnTo>
                  <a:lnTo>
                    <a:pt x="291757" y="139801"/>
                  </a:lnTo>
                  <a:lnTo>
                    <a:pt x="292849" y="139611"/>
                  </a:lnTo>
                  <a:lnTo>
                    <a:pt x="293382" y="139077"/>
                  </a:lnTo>
                  <a:lnTo>
                    <a:pt x="293954" y="138734"/>
                  </a:lnTo>
                  <a:close/>
                </a:path>
                <a:path w="977265" h="885190">
                  <a:moveTo>
                    <a:pt x="306578" y="240449"/>
                  </a:moveTo>
                  <a:lnTo>
                    <a:pt x="304431" y="239255"/>
                  </a:lnTo>
                  <a:lnTo>
                    <a:pt x="303339" y="238633"/>
                  </a:lnTo>
                  <a:lnTo>
                    <a:pt x="302945" y="239115"/>
                  </a:lnTo>
                  <a:lnTo>
                    <a:pt x="302742" y="239331"/>
                  </a:lnTo>
                  <a:lnTo>
                    <a:pt x="303860" y="239991"/>
                  </a:lnTo>
                  <a:lnTo>
                    <a:pt x="304990" y="240665"/>
                  </a:lnTo>
                  <a:lnTo>
                    <a:pt x="306108" y="241325"/>
                  </a:lnTo>
                  <a:lnTo>
                    <a:pt x="306247" y="241033"/>
                  </a:lnTo>
                  <a:lnTo>
                    <a:pt x="306425" y="240753"/>
                  </a:lnTo>
                  <a:lnTo>
                    <a:pt x="306578" y="240449"/>
                  </a:lnTo>
                  <a:close/>
                </a:path>
                <a:path w="977265" h="885190">
                  <a:moveTo>
                    <a:pt x="312216" y="390296"/>
                  </a:moveTo>
                  <a:lnTo>
                    <a:pt x="311505" y="389636"/>
                  </a:lnTo>
                  <a:lnTo>
                    <a:pt x="310794" y="389001"/>
                  </a:lnTo>
                  <a:lnTo>
                    <a:pt x="310095" y="388353"/>
                  </a:lnTo>
                  <a:lnTo>
                    <a:pt x="309892" y="388543"/>
                  </a:lnTo>
                  <a:lnTo>
                    <a:pt x="309486" y="388950"/>
                  </a:lnTo>
                  <a:lnTo>
                    <a:pt x="310134" y="389674"/>
                  </a:lnTo>
                  <a:lnTo>
                    <a:pt x="311442" y="391071"/>
                  </a:lnTo>
                  <a:lnTo>
                    <a:pt x="311683" y="390817"/>
                  </a:lnTo>
                  <a:lnTo>
                    <a:pt x="311937" y="390550"/>
                  </a:lnTo>
                  <a:lnTo>
                    <a:pt x="312216" y="390296"/>
                  </a:lnTo>
                  <a:close/>
                </a:path>
                <a:path w="977265" h="885190">
                  <a:moveTo>
                    <a:pt x="319824" y="580567"/>
                  </a:moveTo>
                  <a:lnTo>
                    <a:pt x="319697" y="580301"/>
                  </a:lnTo>
                  <a:lnTo>
                    <a:pt x="319544" y="580034"/>
                  </a:lnTo>
                  <a:lnTo>
                    <a:pt x="319405" y="579767"/>
                  </a:lnTo>
                  <a:lnTo>
                    <a:pt x="318173" y="580237"/>
                  </a:lnTo>
                  <a:lnTo>
                    <a:pt x="315734" y="581152"/>
                  </a:lnTo>
                  <a:lnTo>
                    <a:pt x="316738" y="581990"/>
                  </a:lnTo>
                  <a:lnTo>
                    <a:pt x="317614" y="582104"/>
                  </a:lnTo>
                  <a:lnTo>
                    <a:pt x="318922" y="581660"/>
                  </a:lnTo>
                  <a:lnTo>
                    <a:pt x="319341" y="581025"/>
                  </a:lnTo>
                  <a:lnTo>
                    <a:pt x="319824" y="580567"/>
                  </a:lnTo>
                  <a:close/>
                </a:path>
                <a:path w="977265" h="885190">
                  <a:moveTo>
                    <a:pt x="327507" y="118338"/>
                  </a:moveTo>
                  <a:lnTo>
                    <a:pt x="327190" y="118224"/>
                  </a:lnTo>
                  <a:lnTo>
                    <a:pt x="326885" y="118122"/>
                  </a:lnTo>
                  <a:lnTo>
                    <a:pt x="326567" y="118008"/>
                  </a:lnTo>
                  <a:lnTo>
                    <a:pt x="326275" y="118833"/>
                  </a:lnTo>
                  <a:lnTo>
                    <a:pt x="325996" y="119646"/>
                  </a:lnTo>
                  <a:lnTo>
                    <a:pt x="325678" y="120472"/>
                  </a:lnTo>
                  <a:lnTo>
                    <a:pt x="326009" y="120573"/>
                  </a:lnTo>
                  <a:lnTo>
                    <a:pt x="326631" y="120802"/>
                  </a:lnTo>
                  <a:lnTo>
                    <a:pt x="326961" y="119976"/>
                  </a:lnTo>
                  <a:lnTo>
                    <a:pt x="327215" y="119151"/>
                  </a:lnTo>
                  <a:lnTo>
                    <a:pt x="327507" y="118338"/>
                  </a:lnTo>
                  <a:close/>
                </a:path>
                <a:path w="977265" h="885190">
                  <a:moveTo>
                    <a:pt x="355650" y="29032"/>
                  </a:moveTo>
                  <a:lnTo>
                    <a:pt x="352717" y="28625"/>
                  </a:lnTo>
                  <a:lnTo>
                    <a:pt x="351612" y="28486"/>
                  </a:lnTo>
                  <a:lnTo>
                    <a:pt x="352704" y="30975"/>
                  </a:lnTo>
                  <a:lnTo>
                    <a:pt x="353783" y="31140"/>
                  </a:lnTo>
                  <a:lnTo>
                    <a:pt x="355650" y="29032"/>
                  </a:lnTo>
                  <a:close/>
                </a:path>
                <a:path w="977265" h="885190">
                  <a:moveTo>
                    <a:pt x="375793" y="175082"/>
                  </a:moveTo>
                  <a:lnTo>
                    <a:pt x="375208" y="173697"/>
                  </a:lnTo>
                  <a:lnTo>
                    <a:pt x="374065" y="170954"/>
                  </a:lnTo>
                  <a:lnTo>
                    <a:pt x="373405" y="171170"/>
                  </a:lnTo>
                  <a:lnTo>
                    <a:pt x="373075" y="171297"/>
                  </a:lnTo>
                  <a:lnTo>
                    <a:pt x="373938" y="174129"/>
                  </a:lnTo>
                  <a:lnTo>
                    <a:pt x="374383" y="175526"/>
                  </a:lnTo>
                  <a:lnTo>
                    <a:pt x="375310" y="175209"/>
                  </a:lnTo>
                  <a:lnTo>
                    <a:pt x="375793" y="175082"/>
                  </a:lnTo>
                  <a:close/>
                </a:path>
                <a:path w="977265" h="885190">
                  <a:moveTo>
                    <a:pt x="408876" y="845540"/>
                  </a:moveTo>
                  <a:lnTo>
                    <a:pt x="408622" y="844715"/>
                  </a:lnTo>
                  <a:lnTo>
                    <a:pt x="408559" y="844232"/>
                  </a:lnTo>
                  <a:lnTo>
                    <a:pt x="407797" y="844359"/>
                  </a:lnTo>
                  <a:lnTo>
                    <a:pt x="406984" y="844410"/>
                  </a:lnTo>
                  <a:lnTo>
                    <a:pt x="406133" y="844727"/>
                  </a:lnTo>
                  <a:lnTo>
                    <a:pt x="406273" y="845553"/>
                  </a:lnTo>
                  <a:lnTo>
                    <a:pt x="406285" y="846404"/>
                  </a:lnTo>
                  <a:lnTo>
                    <a:pt x="407263" y="846112"/>
                  </a:lnTo>
                  <a:lnTo>
                    <a:pt x="408051" y="845947"/>
                  </a:lnTo>
                  <a:lnTo>
                    <a:pt x="408749" y="845616"/>
                  </a:lnTo>
                  <a:lnTo>
                    <a:pt x="408876" y="845540"/>
                  </a:lnTo>
                  <a:close/>
                </a:path>
                <a:path w="977265" h="885190">
                  <a:moveTo>
                    <a:pt x="413537" y="666292"/>
                  </a:moveTo>
                  <a:lnTo>
                    <a:pt x="413207" y="666178"/>
                  </a:lnTo>
                  <a:lnTo>
                    <a:pt x="412546" y="665962"/>
                  </a:lnTo>
                  <a:lnTo>
                    <a:pt x="412140" y="667245"/>
                  </a:lnTo>
                  <a:lnTo>
                    <a:pt x="411772" y="668528"/>
                  </a:lnTo>
                  <a:lnTo>
                    <a:pt x="411365" y="669810"/>
                  </a:lnTo>
                  <a:lnTo>
                    <a:pt x="411683" y="669899"/>
                  </a:lnTo>
                  <a:lnTo>
                    <a:pt x="411988" y="670001"/>
                  </a:lnTo>
                  <a:lnTo>
                    <a:pt x="412305" y="670102"/>
                  </a:lnTo>
                  <a:lnTo>
                    <a:pt x="412724" y="668832"/>
                  </a:lnTo>
                  <a:lnTo>
                    <a:pt x="413537" y="666292"/>
                  </a:lnTo>
                  <a:close/>
                </a:path>
                <a:path w="977265" h="885190">
                  <a:moveTo>
                    <a:pt x="414972" y="374548"/>
                  </a:moveTo>
                  <a:lnTo>
                    <a:pt x="414718" y="374434"/>
                  </a:lnTo>
                  <a:lnTo>
                    <a:pt x="414045" y="374116"/>
                  </a:lnTo>
                  <a:lnTo>
                    <a:pt x="413207" y="374192"/>
                  </a:lnTo>
                  <a:lnTo>
                    <a:pt x="411899" y="374078"/>
                  </a:lnTo>
                  <a:lnTo>
                    <a:pt x="412191" y="375132"/>
                  </a:lnTo>
                  <a:lnTo>
                    <a:pt x="412216" y="376085"/>
                  </a:lnTo>
                  <a:lnTo>
                    <a:pt x="412508" y="376161"/>
                  </a:lnTo>
                  <a:lnTo>
                    <a:pt x="413207" y="376402"/>
                  </a:lnTo>
                  <a:lnTo>
                    <a:pt x="414058" y="376301"/>
                  </a:lnTo>
                  <a:lnTo>
                    <a:pt x="414807" y="376085"/>
                  </a:lnTo>
                  <a:lnTo>
                    <a:pt x="414934" y="376059"/>
                  </a:lnTo>
                  <a:lnTo>
                    <a:pt x="414972" y="374548"/>
                  </a:lnTo>
                  <a:close/>
                </a:path>
                <a:path w="977265" h="885190">
                  <a:moveTo>
                    <a:pt x="419684" y="28549"/>
                  </a:moveTo>
                  <a:lnTo>
                    <a:pt x="417855" y="25120"/>
                  </a:lnTo>
                  <a:lnTo>
                    <a:pt x="417537" y="25285"/>
                  </a:lnTo>
                  <a:lnTo>
                    <a:pt x="416915" y="25654"/>
                  </a:lnTo>
                  <a:lnTo>
                    <a:pt x="417525" y="26797"/>
                  </a:lnTo>
                  <a:lnTo>
                    <a:pt x="418134" y="27927"/>
                  </a:lnTo>
                  <a:lnTo>
                    <a:pt x="418744" y="29070"/>
                  </a:lnTo>
                  <a:lnTo>
                    <a:pt x="419366" y="28740"/>
                  </a:lnTo>
                  <a:lnTo>
                    <a:pt x="419684" y="28549"/>
                  </a:lnTo>
                  <a:close/>
                </a:path>
                <a:path w="977265" h="885190">
                  <a:moveTo>
                    <a:pt x="420001" y="137871"/>
                  </a:moveTo>
                  <a:lnTo>
                    <a:pt x="419862" y="137172"/>
                  </a:lnTo>
                  <a:lnTo>
                    <a:pt x="419912" y="136677"/>
                  </a:lnTo>
                  <a:lnTo>
                    <a:pt x="419277" y="136639"/>
                  </a:lnTo>
                  <a:lnTo>
                    <a:pt x="418477" y="136398"/>
                  </a:lnTo>
                  <a:lnTo>
                    <a:pt x="418058" y="136677"/>
                  </a:lnTo>
                  <a:lnTo>
                    <a:pt x="417664" y="136918"/>
                  </a:lnTo>
                  <a:lnTo>
                    <a:pt x="417703" y="137769"/>
                  </a:lnTo>
                  <a:lnTo>
                    <a:pt x="417372" y="139052"/>
                  </a:lnTo>
                  <a:lnTo>
                    <a:pt x="418604" y="138607"/>
                  </a:lnTo>
                  <a:lnTo>
                    <a:pt x="419315" y="138518"/>
                  </a:lnTo>
                  <a:lnTo>
                    <a:pt x="419735" y="138137"/>
                  </a:lnTo>
                  <a:lnTo>
                    <a:pt x="420001" y="137871"/>
                  </a:lnTo>
                  <a:close/>
                </a:path>
                <a:path w="977265" h="885190">
                  <a:moveTo>
                    <a:pt x="432485" y="701738"/>
                  </a:moveTo>
                  <a:lnTo>
                    <a:pt x="430352" y="702360"/>
                  </a:lnTo>
                  <a:lnTo>
                    <a:pt x="428256" y="703097"/>
                  </a:lnTo>
                  <a:lnTo>
                    <a:pt x="432485" y="705307"/>
                  </a:lnTo>
                  <a:lnTo>
                    <a:pt x="432485" y="701738"/>
                  </a:lnTo>
                  <a:close/>
                </a:path>
                <a:path w="977265" h="885190">
                  <a:moveTo>
                    <a:pt x="445871" y="603084"/>
                  </a:moveTo>
                  <a:lnTo>
                    <a:pt x="445008" y="602957"/>
                  </a:lnTo>
                  <a:lnTo>
                    <a:pt x="444169" y="602843"/>
                  </a:lnTo>
                  <a:lnTo>
                    <a:pt x="443306" y="602729"/>
                  </a:lnTo>
                  <a:lnTo>
                    <a:pt x="443255" y="603059"/>
                  </a:lnTo>
                  <a:lnTo>
                    <a:pt x="443128" y="603694"/>
                  </a:lnTo>
                  <a:lnTo>
                    <a:pt x="444639" y="604126"/>
                  </a:lnTo>
                  <a:lnTo>
                    <a:pt x="445389" y="604354"/>
                  </a:lnTo>
                  <a:lnTo>
                    <a:pt x="445693" y="603504"/>
                  </a:lnTo>
                  <a:lnTo>
                    <a:pt x="445871" y="603084"/>
                  </a:lnTo>
                  <a:close/>
                </a:path>
                <a:path w="977265" h="885190">
                  <a:moveTo>
                    <a:pt x="446786" y="431952"/>
                  </a:moveTo>
                  <a:lnTo>
                    <a:pt x="446239" y="431711"/>
                  </a:lnTo>
                  <a:lnTo>
                    <a:pt x="445630" y="431203"/>
                  </a:lnTo>
                  <a:lnTo>
                    <a:pt x="445135" y="431292"/>
                  </a:lnTo>
                  <a:lnTo>
                    <a:pt x="444715" y="431380"/>
                  </a:lnTo>
                  <a:lnTo>
                    <a:pt x="444411" y="432142"/>
                  </a:lnTo>
                  <a:lnTo>
                    <a:pt x="443750" y="433006"/>
                  </a:lnTo>
                  <a:lnTo>
                    <a:pt x="444855" y="433298"/>
                  </a:lnTo>
                  <a:lnTo>
                    <a:pt x="445566" y="433730"/>
                  </a:lnTo>
                  <a:lnTo>
                    <a:pt x="446405" y="433336"/>
                  </a:lnTo>
                  <a:lnTo>
                    <a:pt x="446532" y="432511"/>
                  </a:lnTo>
                  <a:lnTo>
                    <a:pt x="446786" y="431952"/>
                  </a:lnTo>
                  <a:close/>
                </a:path>
                <a:path w="977265" h="885190">
                  <a:moveTo>
                    <a:pt x="448906" y="111252"/>
                  </a:moveTo>
                  <a:lnTo>
                    <a:pt x="446824" y="110223"/>
                  </a:lnTo>
                  <a:lnTo>
                    <a:pt x="445706" y="109664"/>
                  </a:lnTo>
                  <a:lnTo>
                    <a:pt x="443750" y="108712"/>
                  </a:lnTo>
                  <a:lnTo>
                    <a:pt x="444677" y="111899"/>
                  </a:lnTo>
                  <a:lnTo>
                    <a:pt x="446036" y="111950"/>
                  </a:lnTo>
                  <a:lnTo>
                    <a:pt x="448906" y="111252"/>
                  </a:lnTo>
                  <a:close/>
                </a:path>
                <a:path w="977265" h="885190">
                  <a:moveTo>
                    <a:pt x="484365" y="184416"/>
                  </a:moveTo>
                  <a:lnTo>
                    <a:pt x="483285" y="183972"/>
                  </a:lnTo>
                  <a:lnTo>
                    <a:pt x="481152" y="183070"/>
                  </a:lnTo>
                  <a:lnTo>
                    <a:pt x="480898" y="183718"/>
                  </a:lnTo>
                  <a:lnTo>
                    <a:pt x="480733" y="184023"/>
                  </a:lnTo>
                  <a:lnTo>
                    <a:pt x="481787" y="184531"/>
                  </a:lnTo>
                  <a:lnTo>
                    <a:pt x="482841" y="185000"/>
                  </a:lnTo>
                  <a:lnTo>
                    <a:pt x="483882" y="185483"/>
                  </a:lnTo>
                  <a:lnTo>
                    <a:pt x="484212" y="184785"/>
                  </a:lnTo>
                  <a:lnTo>
                    <a:pt x="484365" y="184416"/>
                  </a:lnTo>
                  <a:close/>
                </a:path>
                <a:path w="977265" h="885190">
                  <a:moveTo>
                    <a:pt x="484390" y="174282"/>
                  </a:moveTo>
                  <a:lnTo>
                    <a:pt x="484251" y="173621"/>
                  </a:lnTo>
                  <a:lnTo>
                    <a:pt x="484289" y="173139"/>
                  </a:lnTo>
                  <a:lnTo>
                    <a:pt x="483666" y="173139"/>
                  </a:lnTo>
                  <a:lnTo>
                    <a:pt x="482981" y="172974"/>
                  </a:lnTo>
                  <a:lnTo>
                    <a:pt x="482447" y="173189"/>
                  </a:lnTo>
                  <a:lnTo>
                    <a:pt x="482206" y="173291"/>
                  </a:lnTo>
                  <a:lnTo>
                    <a:pt x="482269" y="174129"/>
                  </a:lnTo>
                  <a:lnTo>
                    <a:pt x="482117" y="175133"/>
                  </a:lnTo>
                  <a:lnTo>
                    <a:pt x="483019" y="174866"/>
                  </a:lnTo>
                  <a:lnTo>
                    <a:pt x="483679" y="174815"/>
                  </a:lnTo>
                  <a:lnTo>
                    <a:pt x="484390" y="174282"/>
                  </a:lnTo>
                  <a:close/>
                </a:path>
                <a:path w="977265" h="885190">
                  <a:moveTo>
                    <a:pt x="515874" y="711022"/>
                  </a:moveTo>
                  <a:lnTo>
                    <a:pt x="515378" y="709815"/>
                  </a:lnTo>
                  <a:lnTo>
                    <a:pt x="514896" y="709930"/>
                  </a:lnTo>
                  <a:lnTo>
                    <a:pt x="514337" y="709930"/>
                  </a:lnTo>
                  <a:lnTo>
                    <a:pt x="513600" y="710615"/>
                  </a:lnTo>
                  <a:lnTo>
                    <a:pt x="513359" y="711200"/>
                  </a:lnTo>
                  <a:lnTo>
                    <a:pt x="513067" y="711720"/>
                  </a:lnTo>
                  <a:lnTo>
                    <a:pt x="515874" y="711022"/>
                  </a:lnTo>
                  <a:close/>
                </a:path>
                <a:path w="977265" h="885190">
                  <a:moveTo>
                    <a:pt x="524370" y="448106"/>
                  </a:moveTo>
                  <a:lnTo>
                    <a:pt x="524103" y="447344"/>
                  </a:lnTo>
                  <a:lnTo>
                    <a:pt x="524078" y="446697"/>
                  </a:lnTo>
                  <a:lnTo>
                    <a:pt x="523506" y="446773"/>
                  </a:lnTo>
                  <a:lnTo>
                    <a:pt x="522757" y="446671"/>
                  </a:lnTo>
                  <a:lnTo>
                    <a:pt x="522452" y="446989"/>
                  </a:lnTo>
                  <a:lnTo>
                    <a:pt x="522122" y="447382"/>
                  </a:lnTo>
                  <a:lnTo>
                    <a:pt x="522160" y="448119"/>
                  </a:lnTo>
                  <a:lnTo>
                    <a:pt x="521957" y="449211"/>
                  </a:lnTo>
                  <a:lnTo>
                    <a:pt x="523011" y="448932"/>
                  </a:lnTo>
                  <a:lnTo>
                    <a:pt x="523862" y="448932"/>
                  </a:lnTo>
                  <a:lnTo>
                    <a:pt x="524090" y="448551"/>
                  </a:lnTo>
                  <a:lnTo>
                    <a:pt x="524370" y="448106"/>
                  </a:lnTo>
                  <a:close/>
                </a:path>
                <a:path w="977265" h="885190">
                  <a:moveTo>
                    <a:pt x="533806" y="641337"/>
                  </a:moveTo>
                  <a:lnTo>
                    <a:pt x="533654" y="640676"/>
                  </a:lnTo>
                  <a:lnTo>
                    <a:pt x="533615" y="640016"/>
                  </a:lnTo>
                  <a:lnTo>
                    <a:pt x="533349" y="639419"/>
                  </a:lnTo>
                  <a:lnTo>
                    <a:pt x="533082" y="638848"/>
                  </a:lnTo>
                  <a:lnTo>
                    <a:pt x="532612" y="638403"/>
                  </a:lnTo>
                  <a:lnTo>
                    <a:pt x="532206" y="637895"/>
                  </a:lnTo>
                  <a:lnTo>
                    <a:pt x="531964" y="638060"/>
                  </a:lnTo>
                  <a:lnTo>
                    <a:pt x="531698" y="638225"/>
                  </a:lnTo>
                  <a:lnTo>
                    <a:pt x="531469" y="638378"/>
                  </a:lnTo>
                  <a:lnTo>
                    <a:pt x="532028" y="639457"/>
                  </a:lnTo>
                  <a:lnTo>
                    <a:pt x="532549" y="640524"/>
                  </a:lnTo>
                  <a:lnTo>
                    <a:pt x="533107" y="641616"/>
                  </a:lnTo>
                  <a:lnTo>
                    <a:pt x="533336" y="641527"/>
                  </a:lnTo>
                  <a:lnTo>
                    <a:pt x="533806" y="641337"/>
                  </a:lnTo>
                  <a:close/>
                </a:path>
                <a:path w="977265" h="885190">
                  <a:moveTo>
                    <a:pt x="539305" y="809117"/>
                  </a:moveTo>
                  <a:lnTo>
                    <a:pt x="538975" y="808786"/>
                  </a:lnTo>
                  <a:lnTo>
                    <a:pt x="538657" y="808253"/>
                  </a:lnTo>
                  <a:lnTo>
                    <a:pt x="537756" y="809078"/>
                  </a:lnTo>
                  <a:lnTo>
                    <a:pt x="535457" y="811187"/>
                  </a:lnTo>
                  <a:lnTo>
                    <a:pt x="538022" y="811606"/>
                  </a:lnTo>
                  <a:lnTo>
                    <a:pt x="539064" y="811174"/>
                  </a:lnTo>
                  <a:lnTo>
                    <a:pt x="539280" y="809383"/>
                  </a:lnTo>
                  <a:lnTo>
                    <a:pt x="539305" y="809117"/>
                  </a:lnTo>
                  <a:close/>
                </a:path>
                <a:path w="977265" h="885190">
                  <a:moveTo>
                    <a:pt x="553300" y="825"/>
                  </a:moveTo>
                  <a:lnTo>
                    <a:pt x="552945" y="546"/>
                  </a:lnTo>
                  <a:lnTo>
                    <a:pt x="552602" y="266"/>
                  </a:lnTo>
                  <a:lnTo>
                    <a:pt x="552259" y="0"/>
                  </a:lnTo>
                  <a:lnTo>
                    <a:pt x="551840" y="635"/>
                  </a:lnTo>
                  <a:lnTo>
                    <a:pt x="551421" y="1282"/>
                  </a:lnTo>
                  <a:lnTo>
                    <a:pt x="551065" y="1968"/>
                  </a:lnTo>
                  <a:lnTo>
                    <a:pt x="551764" y="2514"/>
                  </a:lnTo>
                  <a:lnTo>
                    <a:pt x="552348" y="1968"/>
                  </a:lnTo>
                  <a:lnTo>
                    <a:pt x="552805" y="1371"/>
                  </a:lnTo>
                  <a:lnTo>
                    <a:pt x="553300" y="825"/>
                  </a:lnTo>
                  <a:close/>
                </a:path>
                <a:path w="977265" h="885190">
                  <a:moveTo>
                    <a:pt x="577900" y="522922"/>
                  </a:moveTo>
                  <a:lnTo>
                    <a:pt x="577634" y="522516"/>
                  </a:lnTo>
                  <a:lnTo>
                    <a:pt x="577126" y="521703"/>
                  </a:lnTo>
                  <a:lnTo>
                    <a:pt x="576338" y="522173"/>
                  </a:lnTo>
                  <a:lnTo>
                    <a:pt x="575551" y="522605"/>
                  </a:lnTo>
                  <a:lnTo>
                    <a:pt x="574814" y="523125"/>
                  </a:lnTo>
                  <a:lnTo>
                    <a:pt x="575259" y="523938"/>
                  </a:lnTo>
                  <a:lnTo>
                    <a:pt x="575500" y="524357"/>
                  </a:lnTo>
                  <a:lnTo>
                    <a:pt x="576313" y="523875"/>
                  </a:lnTo>
                  <a:lnTo>
                    <a:pt x="577113" y="523405"/>
                  </a:lnTo>
                  <a:lnTo>
                    <a:pt x="577900" y="522922"/>
                  </a:lnTo>
                  <a:close/>
                </a:path>
                <a:path w="977265" h="885190">
                  <a:moveTo>
                    <a:pt x="591794" y="790435"/>
                  </a:moveTo>
                  <a:lnTo>
                    <a:pt x="591350" y="789355"/>
                  </a:lnTo>
                  <a:lnTo>
                    <a:pt x="590905" y="788263"/>
                  </a:lnTo>
                  <a:lnTo>
                    <a:pt x="590486" y="787158"/>
                  </a:lnTo>
                  <a:lnTo>
                    <a:pt x="589127" y="787577"/>
                  </a:lnTo>
                  <a:lnTo>
                    <a:pt x="589711" y="788695"/>
                  </a:lnTo>
                  <a:lnTo>
                    <a:pt x="590854" y="790905"/>
                  </a:lnTo>
                  <a:lnTo>
                    <a:pt x="591172" y="790752"/>
                  </a:lnTo>
                  <a:lnTo>
                    <a:pt x="591477" y="790587"/>
                  </a:lnTo>
                  <a:lnTo>
                    <a:pt x="591794" y="790435"/>
                  </a:lnTo>
                  <a:close/>
                </a:path>
                <a:path w="977265" h="885190">
                  <a:moveTo>
                    <a:pt x="614197" y="428396"/>
                  </a:moveTo>
                  <a:lnTo>
                    <a:pt x="613359" y="427545"/>
                  </a:lnTo>
                  <a:lnTo>
                    <a:pt x="610781" y="426732"/>
                  </a:lnTo>
                  <a:lnTo>
                    <a:pt x="611212" y="428117"/>
                  </a:lnTo>
                  <a:lnTo>
                    <a:pt x="611390" y="428967"/>
                  </a:lnTo>
                  <a:lnTo>
                    <a:pt x="611771" y="429691"/>
                  </a:lnTo>
                  <a:lnTo>
                    <a:pt x="611949" y="430009"/>
                  </a:lnTo>
                  <a:lnTo>
                    <a:pt x="612571" y="430110"/>
                  </a:lnTo>
                  <a:lnTo>
                    <a:pt x="613244" y="430441"/>
                  </a:lnTo>
                  <a:lnTo>
                    <a:pt x="614197" y="428396"/>
                  </a:lnTo>
                  <a:close/>
                </a:path>
                <a:path w="977265" h="885190">
                  <a:moveTo>
                    <a:pt x="614680" y="455815"/>
                  </a:moveTo>
                  <a:lnTo>
                    <a:pt x="613460" y="454494"/>
                  </a:lnTo>
                  <a:lnTo>
                    <a:pt x="612851" y="453821"/>
                  </a:lnTo>
                  <a:lnTo>
                    <a:pt x="612559" y="454164"/>
                  </a:lnTo>
                  <a:lnTo>
                    <a:pt x="612241" y="454507"/>
                  </a:lnTo>
                  <a:lnTo>
                    <a:pt x="611949" y="454863"/>
                  </a:lnTo>
                  <a:lnTo>
                    <a:pt x="612571" y="455396"/>
                  </a:lnTo>
                  <a:lnTo>
                    <a:pt x="613219" y="455980"/>
                  </a:lnTo>
                  <a:lnTo>
                    <a:pt x="613867" y="456539"/>
                  </a:lnTo>
                  <a:lnTo>
                    <a:pt x="614146" y="456298"/>
                  </a:lnTo>
                  <a:lnTo>
                    <a:pt x="614413" y="456057"/>
                  </a:lnTo>
                  <a:lnTo>
                    <a:pt x="614680" y="455815"/>
                  </a:lnTo>
                  <a:close/>
                </a:path>
                <a:path w="977265" h="885190">
                  <a:moveTo>
                    <a:pt x="619658" y="187096"/>
                  </a:moveTo>
                  <a:lnTo>
                    <a:pt x="619582" y="186080"/>
                  </a:lnTo>
                  <a:lnTo>
                    <a:pt x="619366" y="185089"/>
                  </a:lnTo>
                  <a:lnTo>
                    <a:pt x="619201" y="184111"/>
                  </a:lnTo>
                  <a:lnTo>
                    <a:pt x="618604" y="184226"/>
                  </a:lnTo>
                  <a:lnTo>
                    <a:pt x="617474" y="184480"/>
                  </a:lnTo>
                  <a:lnTo>
                    <a:pt x="617740" y="185458"/>
                  </a:lnTo>
                  <a:lnTo>
                    <a:pt x="617969" y="186448"/>
                  </a:lnTo>
                  <a:lnTo>
                    <a:pt x="618312" y="187401"/>
                  </a:lnTo>
                  <a:lnTo>
                    <a:pt x="619658" y="187159"/>
                  </a:lnTo>
                  <a:close/>
                </a:path>
                <a:path w="977265" h="885190">
                  <a:moveTo>
                    <a:pt x="620382" y="701636"/>
                  </a:moveTo>
                  <a:lnTo>
                    <a:pt x="616953" y="700646"/>
                  </a:lnTo>
                  <a:lnTo>
                    <a:pt x="616661" y="702081"/>
                  </a:lnTo>
                  <a:lnTo>
                    <a:pt x="617816" y="702284"/>
                  </a:lnTo>
                  <a:lnTo>
                    <a:pt x="618985" y="702475"/>
                  </a:lnTo>
                  <a:lnTo>
                    <a:pt x="620166" y="702652"/>
                  </a:lnTo>
                  <a:lnTo>
                    <a:pt x="620331" y="701992"/>
                  </a:lnTo>
                  <a:lnTo>
                    <a:pt x="620382" y="701636"/>
                  </a:lnTo>
                  <a:close/>
                </a:path>
                <a:path w="977265" h="885190">
                  <a:moveTo>
                    <a:pt x="622820" y="661758"/>
                  </a:moveTo>
                  <a:lnTo>
                    <a:pt x="622731" y="661035"/>
                  </a:lnTo>
                  <a:lnTo>
                    <a:pt x="622490" y="660768"/>
                  </a:lnTo>
                  <a:lnTo>
                    <a:pt x="622274" y="660527"/>
                  </a:lnTo>
                  <a:lnTo>
                    <a:pt x="621499" y="660488"/>
                  </a:lnTo>
                  <a:lnTo>
                    <a:pt x="620890" y="660958"/>
                  </a:lnTo>
                  <a:lnTo>
                    <a:pt x="620814" y="661581"/>
                  </a:lnTo>
                  <a:lnTo>
                    <a:pt x="620445" y="662419"/>
                  </a:lnTo>
                  <a:lnTo>
                    <a:pt x="621792" y="662241"/>
                  </a:lnTo>
                  <a:lnTo>
                    <a:pt x="622477" y="662317"/>
                  </a:lnTo>
                  <a:lnTo>
                    <a:pt x="622630" y="662076"/>
                  </a:lnTo>
                  <a:lnTo>
                    <a:pt x="622820" y="661758"/>
                  </a:lnTo>
                  <a:close/>
                </a:path>
                <a:path w="977265" h="885190">
                  <a:moveTo>
                    <a:pt x="630402" y="590308"/>
                  </a:moveTo>
                  <a:lnTo>
                    <a:pt x="629678" y="589673"/>
                  </a:lnTo>
                  <a:lnTo>
                    <a:pt x="628789" y="589534"/>
                  </a:lnTo>
                  <a:lnTo>
                    <a:pt x="628205" y="589724"/>
                  </a:lnTo>
                  <a:lnTo>
                    <a:pt x="627875" y="589838"/>
                  </a:lnTo>
                  <a:lnTo>
                    <a:pt x="627773" y="590727"/>
                  </a:lnTo>
                  <a:lnTo>
                    <a:pt x="627354" y="591769"/>
                  </a:lnTo>
                  <a:lnTo>
                    <a:pt x="628662" y="591794"/>
                  </a:lnTo>
                  <a:lnTo>
                    <a:pt x="629424" y="591908"/>
                  </a:lnTo>
                  <a:lnTo>
                    <a:pt x="630097" y="591731"/>
                  </a:lnTo>
                  <a:lnTo>
                    <a:pt x="630288" y="591680"/>
                  </a:lnTo>
                  <a:lnTo>
                    <a:pt x="630402" y="590308"/>
                  </a:lnTo>
                  <a:close/>
                </a:path>
                <a:path w="977265" h="885190">
                  <a:moveTo>
                    <a:pt x="650074" y="282651"/>
                  </a:moveTo>
                  <a:lnTo>
                    <a:pt x="649757" y="281686"/>
                  </a:lnTo>
                  <a:lnTo>
                    <a:pt x="649008" y="281432"/>
                  </a:lnTo>
                  <a:lnTo>
                    <a:pt x="648525" y="281076"/>
                  </a:lnTo>
                  <a:lnTo>
                    <a:pt x="647344" y="281266"/>
                  </a:lnTo>
                  <a:lnTo>
                    <a:pt x="646760" y="281343"/>
                  </a:lnTo>
                  <a:lnTo>
                    <a:pt x="647128" y="281978"/>
                  </a:lnTo>
                  <a:lnTo>
                    <a:pt x="647382" y="282752"/>
                  </a:lnTo>
                  <a:lnTo>
                    <a:pt x="647903" y="283273"/>
                  </a:lnTo>
                  <a:lnTo>
                    <a:pt x="648296" y="283667"/>
                  </a:lnTo>
                  <a:lnTo>
                    <a:pt x="648982" y="283756"/>
                  </a:lnTo>
                  <a:lnTo>
                    <a:pt x="649554" y="283972"/>
                  </a:lnTo>
                  <a:lnTo>
                    <a:pt x="649693" y="283349"/>
                  </a:lnTo>
                  <a:lnTo>
                    <a:pt x="650074" y="282651"/>
                  </a:lnTo>
                  <a:close/>
                </a:path>
                <a:path w="977265" h="885190">
                  <a:moveTo>
                    <a:pt x="655777" y="359791"/>
                  </a:moveTo>
                  <a:lnTo>
                    <a:pt x="655574" y="359244"/>
                  </a:lnTo>
                  <a:lnTo>
                    <a:pt x="655523" y="359054"/>
                  </a:lnTo>
                  <a:lnTo>
                    <a:pt x="654342" y="359016"/>
                  </a:lnTo>
                  <a:lnTo>
                    <a:pt x="654100" y="359689"/>
                  </a:lnTo>
                  <a:lnTo>
                    <a:pt x="654100" y="360324"/>
                  </a:lnTo>
                  <a:lnTo>
                    <a:pt x="654011" y="361162"/>
                  </a:lnTo>
                  <a:lnTo>
                    <a:pt x="654799" y="361099"/>
                  </a:lnTo>
                  <a:lnTo>
                    <a:pt x="655574" y="361137"/>
                  </a:lnTo>
                  <a:lnTo>
                    <a:pt x="655612" y="360997"/>
                  </a:lnTo>
                  <a:lnTo>
                    <a:pt x="655764" y="360438"/>
                  </a:lnTo>
                  <a:lnTo>
                    <a:pt x="655777" y="359791"/>
                  </a:lnTo>
                  <a:close/>
                </a:path>
                <a:path w="977265" h="885190">
                  <a:moveTo>
                    <a:pt x="660184" y="455142"/>
                  </a:moveTo>
                  <a:lnTo>
                    <a:pt x="659447" y="454914"/>
                  </a:lnTo>
                  <a:lnTo>
                    <a:pt x="658710" y="454685"/>
                  </a:lnTo>
                  <a:lnTo>
                    <a:pt x="657669" y="454367"/>
                  </a:lnTo>
                  <a:lnTo>
                    <a:pt x="657682" y="455231"/>
                  </a:lnTo>
                  <a:lnTo>
                    <a:pt x="657555" y="455993"/>
                  </a:lnTo>
                  <a:lnTo>
                    <a:pt x="658291" y="456323"/>
                  </a:lnTo>
                  <a:lnTo>
                    <a:pt x="658990" y="456450"/>
                  </a:lnTo>
                  <a:lnTo>
                    <a:pt x="659587" y="456336"/>
                  </a:lnTo>
                  <a:lnTo>
                    <a:pt x="659841" y="456298"/>
                  </a:lnTo>
                  <a:lnTo>
                    <a:pt x="659993" y="455561"/>
                  </a:lnTo>
                  <a:lnTo>
                    <a:pt x="660184" y="455142"/>
                  </a:lnTo>
                  <a:close/>
                </a:path>
                <a:path w="977265" h="885190">
                  <a:moveTo>
                    <a:pt x="663321" y="45986"/>
                  </a:moveTo>
                  <a:lnTo>
                    <a:pt x="661174" y="46901"/>
                  </a:lnTo>
                  <a:lnTo>
                    <a:pt x="660831" y="48069"/>
                  </a:lnTo>
                  <a:lnTo>
                    <a:pt x="662495" y="50152"/>
                  </a:lnTo>
                  <a:lnTo>
                    <a:pt x="662851" y="48260"/>
                  </a:lnTo>
                  <a:lnTo>
                    <a:pt x="663321" y="45986"/>
                  </a:lnTo>
                  <a:close/>
                </a:path>
                <a:path w="977265" h="885190">
                  <a:moveTo>
                    <a:pt x="664540" y="609460"/>
                  </a:moveTo>
                  <a:lnTo>
                    <a:pt x="663536" y="608812"/>
                  </a:lnTo>
                  <a:lnTo>
                    <a:pt x="661530" y="607529"/>
                  </a:lnTo>
                  <a:lnTo>
                    <a:pt x="661276" y="607872"/>
                  </a:lnTo>
                  <a:lnTo>
                    <a:pt x="660793" y="608533"/>
                  </a:lnTo>
                  <a:lnTo>
                    <a:pt x="661657" y="609295"/>
                  </a:lnTo>
                  <a:lnTo>
                    <a:pt x="662520" y="610031"/>
                  </a:lnTo>
                  <a:lnTo>
                    <a:pt x="663371" y="610768"/>
                  </a:lnTo>
                  <a:lnTo>
                    <a:pt x="664540" y="609460"/>
                  </a:lnTo>
                  <a:close/>
                </a:path>
                <a:path w="977265" h="885190">
                  <a:moveTo>
                    <a:pt x="664845" y="461010"/>
                  </a:moveTo>
                  <a:lnTo>
                    <a:pt x="664756" y="460019"/>
                  </a:lnTo>
                  <a:lnTo>
                    <a:pt x="664679" y="459041"/>
                  </a:lnTo>
                  <a:lnTo>
                    <a:pt x="664540" y="458089"/>
                  </a:lnTo>
                  <a:lnTo>
                    <a:pt x="663625" y="458000"/>
                  </a:lnTo>
                  <a:lnTo>
                    <a:pt x="663346" y="459016"/>
                  </a:lnTo>
                  <a:lnTo>
                    <a:pt x="662990" y="460959"/>
                  </a:lnTo>
                  <a:lnTo>
                    <a:pt x="663613" y="460971"/>
                  </a:lnTo>
                  <a:lnTo>
                    <a:pt x="664248" y="460997"/>
                  </a:lnTo>
                  <a:lnTo>
                    <a:pt x="664845" y="461010"/>
                  </a:lnTo>
                  <a:close/>
                </a:path>
                <a:path w="977265" h="885190">
                  <a:moveTo>
                    <a:pt x="695845" y="51460"/>
                  </a:moveTo>
                  <a:lnTo>
                    <a:pt x="695718" y="50596"/>
                  </a:lnTo>
                  <a:lnTo>
                    <a:pt x="695744" y="49949"/>
                  </a:lnTo>
                  <a:lnTo>
                    <a:pt x="695490" y="49453"/>
                  </a:lnTo>
                  <a:lnTo>
                    <a:pt x="695401" y="49276"/>
                  </a:lnTo>
                  <a:lnTo>
                    <a:pt x="694296" y="49326"/>
                  </a:lnTo>
                  <a:lnTo>
                    <a:pt x="694093" y="49987"/>
                  </a:lnTo>
                  <a:lnTo>
                    <a:pt x="694042" y="50647"/>
                  </a:lnTo>
                  <a:lnTo>
                    <a:pt x="694194" y="51206"/>
                  </a:lnTo>
                  <a:lnTo>
                    <a:pt x="694245" y="51371"/>
                  </a:lnTo>
                  <a:lnTo>
                    <a:pt x="695032" y="51346"/>
                  </a:lnTo>
                  <a:lnTo>
                    <a:pt x="695845" y="51460"/>
                  </a:lnTo>
                  <a:close/>
                </a:path>
                <a:path w="977265" h="885190">
                  <a:moveTo>
                    <a:pt x="710793" y="814362"/>
                  </a:moveTo>
                  <a:lnTo>
                    <a:pt x="710107" y="813422"/>
                  </a:lnTo>
                  <a:lnTo>
                    <a:pt x="709434" y="812482"/>
                  </a:lnTo>
                  <a:lnTo>
                    <a:pt x="708748" y="811555"/>
                  </a:lnTo>
                  <a:lnTo>
                    <a:pt x="707961" y="812126"/>
                  </a:lnTo>
                  <a:lnTo>
                    <a:pt x="707567" y="812419"/>
                  </a:lnTo>
                  <a:lnTo>
                    <a:pt x="708266" y="813358"/>
                  </a:lnTo>
                  <a:lnTo>
                    <a:pt x="708939" y="814298"/>
                  </a:lnTo>
                  <a:lnTo>
                    <a:pt x="709637" y="815225"/>
                  </a:lnTo>
                  <a:lnTo>
                    <a:pt x="710006" y="814933"/>
                  </a:lnTo>
                  <a:lnTo>
                    <a:pt x="710412" y="814654"/>
                  </a:lnTo>
                  <a:lnTo>
                    <a:pt x="710793" y="814362"/>
                  </a:lnTo>
                  <a:close/>
                </a:path>
                <a:path w="977265" h="885190">
                  <a:moveTo>
                    <a:pt x="719378" y="53835"/>
                  </a:moveTo>
                  <a:lnTo>
                    <a:pt x="718985" y="53721"/>
                  </a:lnTo>
                  <a:lnTo>
                    <a:pt x="718604" y="53619"/>
                  </a:lnTo>
                  <a:lnTo>
                    <a:pt x="718223" y="53517"/>
                  </a:lnTo>
                  <a:lnTo>
                    <a:pt x="717283" y="56578"/>
                  </a:lnTo>
                  <a:lnTo>
                    <a:pt x="717689" y="56692"/>
                  </a:lnTo>
                  <a:lnTo>
                    <a:pt x="718108" y="56819"/>
                  </a:lnTo>
                  <a:lnTo>
                    <a:pt x="718540" y="56934"/>
                  </a:lnTo>
                  <a:lnTo>
                    <a:pt x="718794" y="55880"/>
                  </a:lnTo>
                  <a:lnTo>
                    <a:pt x="719099" y="54864"/>
                  </a:lnTo>
                  <a:lnTo>
                    <a:pt x="719378" y="53835"/>
                  </a:lnTo>
                  <a:close/>
                </a:path>
                <a:path w="977265" h="885190">
                  <a:moveTo>
                    <a:pt x="739419" y="524560"/>
                  </a:moveTo>
                  <a:lnTo>
                    <a:pt x="739216" y="523176"/>
                  </a:lnTo>
                  <a:lnTo>
                    <a:pt x="739089" y="522211"/>
                  </a:lnTo>
                  <a:lnTo>
                    <a:pt x="738898" y="520890"/>
                  </a:lnTo>
                  <a:lnTo>
                    <a:pt x="737717" y="522757"/>
                  </a:lnTo>
                  <a:lnTo>
                    <a:pt x="739419" y="524560"/>
                  </a:lnTo>
                  <a:close/>
                </a:path>
                <a:path w="977265" h="885190">
                  <a:moveTo>
                    <a:pt x="775665" y="745477"/>
                  </a:moveTo>
                  <a:lnTo>
                    <a:pt x="774992" y="744499"/>
                  </a:lnTo>
                  <a:lnTo>
                    <a:pt x="773912" y="742937"/>
                  </a:lnTo>
                  <a:lnTo>
                    <a:pt x="773137" y="744664"/>
                  </a:lnTo>
                  <a:lnTo>
                    <a:pt x="772668" y="746201"/>
                  </a:lnTo>
                  <a:lnTo>
                    <a:pt x="775665" y="745477"/>
                  </a:lnTo>
                  <a:close/>
                </a:path>
                <a:path w="977265" h="885190">
                  <a:moveTo>
                    <a:pt x="777862" y="834097"/>
                  </a:moveTo>
                  <a:lnTo>
                    <a:pt x="777392" y="834072"/>
                  </a:lnTo>
                  <a:lnTo>
                    <a:pt x="776668" y="833818"/>
                  </a:lnTo>
                  <a:lnTo>
                    <a:pt x="776478" y="834034"/>
                  </a:lnTo>
                  <a:lnTo>
                    <a:pt x="776084" y="834491"/>
                  </a:lnTo>
                  <a:lnTo>
                    <a:pt x="775982" y="835177"/>
                  </a:lnTo>
                  <a:lnTo>
                    <a:pt x="775690" y="835990"/>
                  </a:lnTo>
                  <a:lnTo>
                    <a:pt x="776490" y="836168"/>
                  </a:lnTo>
                  <a:lnTo>
                    <a:pt x="776947" y="836282"/>
                  </a:lnTo>
                  <a:lnTo>
                    <a:pt x="777392" y="836383"/>
                  </a:lnTo>
                  <a:lnTo>
                    <a:pt x="777570" y="835621"/>
                  </a:lnTo>
                  <a:lnTo>
                    <a:pt x="777722" y="834859"/>
                  </a:lnTo>
                  <a:lnTo>
                    <a:pt x="777862" y="834097"/>
                  </a:lnTo>
                  <a:close/>
                </a:path>
                <a:path w="977265" h="885190">
                  <a:moveTo>
                    <a:pt x="790892" y="884707"/>
                  </a:moveTo>
                  <a:lnTo>
                    <a:pt x="789851" y="883081"/>
                  </a:lnTo>
                  <a:lnTo>
                    <a:pt x="788568" y="881075"/>
                  </a:lnTo>
                  <a:lnTo>
                    <a:pt x="788212" y="881291"/>
                  </a:lnTo>
                  <a:lnTo>
                    <a:pt x="787476" y="881684"/>
                  </a:lnTo>
                  <a:lnTo>
                    <a:pt x="787679" y="883119"/>
                  </a:lnTo>
                  <a:lnTo>
                    <a:pt x="787844" y="884618"/>
                  </a:lnTo>
                  <a:lnTo>
                    <a:pt x="790892" y="884707"/>
                  </a:lnTo>
                  <a:close/>
                </a:path>
                <a:path w="977265" h="885190">
                  <a:moveTo>
                    <a:pt x="817956" y="537197"/>
                  </a:moveTo>
                  <a:lnTo>
                    <a:pt x="817651" y="537108"/>
                  </a:lnTo>
                  <a:lnTo>
                    <a:pt x="817346" y="536994"/>
                  </a:lnTo>
                  <a:lnTo>
                    <a:pt x="817041" y="536905"/>
                  </a:lnTo>
                  <a:lnTo>
                    <a:pt x="816660" y="537743"/>
                  </a:lnTo>
                  <a:lnTo>
                    <a:pt x="816292" y="538594"/>
                  </a:lnTo>
                  <a:lnTo>
                    <a:pt x="815911" y="539445"/>
                  </a:lnTo>
                  <a:lnTo>
                    <a:pt x="816356" y="539597"/>
                  </a:lnTo>
                  <a:lnTo>
                    <a:pt x="816813" y="539737"/>
                  </a:lnTo>
                  <a:lnTo>
                    <a:pt x="817232" y="539889"/>
                  </a:lnTo>
                  <a:lnTo>
                    <a:pt x="817473" y="539000"/>
                  </a:lnTo>
                  <a:lnTo>
                    <a:pt x="817956" y="537197"/>
                  </a:lnTo>
                  <a:close/>
                </a:path>
                <a:path w="977265" h="885190">
                  <a:moveTo>
                    <a:pt x="844918" y="572236"/>
                  </a:moveTo>
                  <a:lnTo>
                    <a:pt x="844638" y="571309"/>
                  </a:lnTo>
                  <a:lnTo>
                    <a:pt x="844321" y="570382"/>
                  </a:lnTo>
                  <a:lnTo>
                    <a:pt x="844029" y="569455"/>
                  </a:lnTo>
                  <a:lnTo>
                    <a:pt x="843330" y="569683"/>
                  </a:lnTo>
                  <a:lnTo>
                    <a:pt x="842975" y="569785"/>
                  </a:lnTo>
                  <a:lnTo>
                    <a:pt x="843813" y="572604"/>
                  </a:lnTo>
                  <a:lnTo>
                    <a:pt x="844181" y="572477"/>
                  </a:lnTo>
                  <a:lnTo>
                    <a:pt x="844550" y="572363"/>
                  </a:lnTo>
                  <a:lnTo>
                    <a:pt x="844918" y="572236"/>
                  </a:lnTo>
                  <a:close/>
                </a:path>
                <a:path w="977265" h="885190">
                  <a:moveTo>
                    <a:pt x="848360" y="220853"/>
                  </a:moveTo>
                  <a:lnTo>
                    <a:pt x="848194" y="220776"/>
                  </a:lnTo>
                  <a:lnTo>
                    <a:pt x="847521" y="220446"/>
                  </a:lnTo>
                  <a:lnTo>
                    <a:pt x="846734" y="220408"/>
                  </a:lnTo>
                  <a:lnTo>
                    <a:pt x="845756" y="220243"/>
                  </a:lnTo>
                  <a:lnTo>
                    <a:pt x="845743" y="221068"/>
                  </a:lnTo>
                  <a:lnTo>
                    <a:pt x="845604" y="221843"/>
                  </a:lnTo>
                  <a:lnTo>
                    <a:pt x="845756" y="221919"/>
                  </a:lnTo>
                  <a:lnTo>
                    <a:pt x="846480" y="222199"/>
                  </a:lnTo>
                  <a:lnTo>
                    <a:pt x="847255" y="222275"/>
                  </a:lnTo>
                  <a:lnTo>
                    <a:pt x="848029" y="222440"/>
                  </a:lnTo>
                  <a:lnTo>
                    <a:pt x="848093" y="221843"/>
                  </a:lnTo>
                  <a:lnTo>
                    <a:pt x="848360" y="220853"/>
                  </a:lnTo>
                  <a:close/>
                </a:path>
                <a:path w="977265" h="885190">
                  <a:moveTo>
                    <a:pt x="868197" y="229069"/>
                  </a:moveTo>
                  <a:lnTo>
                    <a:pt x="866444" y="227812"/>
                  </a:lnTo>
                  <a:lnTo>
                    <a:pt x="865568" y="227152"/>
                  </a:lnTo>
                  <a:lnTo>
                    <a:pt x="865339" y="227444"/>
                  </a:lnTo>
                  <a:lnTo>
                    <a:pt x="865136" y="227723"/>
                  </a:lnTo>
                  <a:lnTo>
                    <a:pt x="864908" y="228003"/>
                  </a:lnTo>
                  <a:lnTo>
                    <a:pt x="867168" y="230085"/>
                  </a:lnTo>
                  <a:lnTo>
                    <a:pt x="867498" y="229755"/>
                  </a:lnTo>
                  <a:lnTo>
                    <a:pt x="868197" y="229069"/>
                  </a:lnTo>
                  <a:close/>
                </a:path>
                <a:path w="977265" h="885190">
                  <a:moveTo>
                    <a:pt x="893508" y="664451"/>
                  </a:moveTo>
                  <a:lnTo>
                    <a:pt x="892492" y="663333"/>
                  </a:lnTo>
                  <a:lnTo>
                    <a:pt x="891882" y="663994"/>
                  </a:lnTo>
                  <a:lnTo>
                    <a:pt x="891260" y="664641"/>
                  </a:lnTo>
                  <a:lnTo>
                    <a:pt x="890689" y="665378"/>
                  </a:lnTo>
                  <a:lnTo>
                    <a:pt x="891273" y="666013"/>
                  </a:lnTo>
                  <a:lnTo>
                    <a:pt x="892073" y="665505"/>
                  </a:lnTo>
                  <a:lnTo>
                    <a:pt x="892784" y="664972"/>
                  </a:lnTo>
                  <a:lnTo>
                    <a:pt x="893508" y="664451"/>
                  </a:lnTo>
                  <a:close/>
                </a:path>
                <a:path w="977265" h="885190">
                  <a:moveTo>
                    <a:pt x="912837" y="632040"/>
                  </a:moveTo>
                  <a:lnTo>
                    <a:pt x="912634" y="630948"/>
                  </a:lnTo>
                  <a:lnTo>
                    <a:pt x="912672" y="629907"/>
                  </a:lnTo>
                  <a:lnTo>
                    <a:pt x="912380" y="629805"/>
                  </a:lnTo>
                  <a:lnTo>
                    <a:pt x="911707" y="629589"/>
                  </a:lnTo>
                  <a:lnTo>
                    <a:pt x="910894" y="629831"/>
                  </a:lnTo>
                  <a:lnTo>
                    <a:pt x="910158" y="629881"/>
                  </a:lnTo>
                  <a:lnTo>
                    <a:pt x="910285" y="630491"/>
                  </a:lnTo>
                  <a:lnTo>
                    <a:pt x="910272" y="631266"/>
                  </a:lnTo>
                  <a:lnTo>
                    <a:pt x="910983" y="631977"/>
                  </a:lnTo>
                  <a:lnTo>
                    <a:pt x="911771" y="631863"/>
                  </a:lnTo>
                  <a:lnTo>
                    <a:pt x="912837" y="632040"/>
                  </a:lnTo>
                  <a:close/>
                </a:path>
                <a:path w="977265" h="885190">
                  <a:moveTo>
                    <a:pt x="959485" y="462838"/>
                  </a:moveTo>
                  <a:lnTo>
                    <a:pt x="956424" y="463130"/>
                  </a:lnTo>
                  <a:lnTo>
                    <a:pt x="956208" y="465455"/>
                  </a:lnTo>
                  <a:lnTo>
                    <a:pt x="958100" y="465848"/>
                  </a:lnTo>
                  <a:lnTo>
                    <a:pt x="959485" y="462838"/>
                  </a:lnTo>
                  <a:close/>
                </a:path>
                <a:path w="977265" h="885190">
                  <a:moveTo>
                    <a:pt x="959548" y="466775"/>
                  </a:moveTo>
                  <a:lnTo>
                    <a:pt x="958202" y="465874"/>
                  </a:lnTo>
                  <a:lnTo>
                    <a:pt x="959434" y="466763"/>
                  </a:lnTo>
                  <a:close/>
                </a:path>
                <a:path w="977265" h="885190">
                  <a:moveTo>
                    <a:pt x="963866" y="405472"/>
                  </a:moveTo>
                  <a:lnTo>
                    <a:pt x="963041" y="404698"/>
                  </a:lnTo>
                  <a:lnTo>
                    <a:pt x="962215" y="403948"/>
                  </a:lnTo>
                  <a:lnTo>
                    <a:pt x="961402" y="403186"/>
                  </a:lnTo>
                  <a:lnTo>
                    <a:pt x="961136" y="403440"/>
                  </a:lnTo>
                  <a:lnTo>
                    <a:pt x="960907" y="403682"/>
                  </a:lnTo>
                  <a:lnTo>
                    <a:pt x="960666" y="403923"/>
                  </a:lnTo>
                  <a:lnTo>
                    <a:pt x="961402" y="404736"/>
                  </a:lnTo>
                  <a:lnTo>
                    <a:pt x="962126" y="405523"/>
                  </a:lnTo>
                  <a:lnTo>
                    <a:pt x="962875" y="406336"/>
                  </a:lnTo>
                  <a:lnTo>
                    <a:pt x="963193" y="406044"/>
                  </a:lnTo>
                  <a:lnTo>
                    <a:pt x="963536" y="405752"/>
                  </a:lnTo>
                  <a:lnTo>
                    <a:pt x="963866" y="405472"/>
                  </a:lnTo>
                  <a:close/>
                </a:path>
                <a:path w="977265" h="885190">
                  <a:moveTo>
                    <a:pt x="976934" y="566750"/>
                  </a:moveTo>
                  <a:lnTo>
                    <a:pt x="976896" y="565531"/>
                  </a:lnTo>
                  <a:lnTo>
                    <a:pt x="976845" y="564324"/>
                  </a:lnTo>
                  <a:lnTo>
                    <a:pt x="976807" y="563105"/>
                  </a:lnTo>
                  <a:lnTo>
                    <a:pt x="976325" y="563105"/>
                  </a:lnTo>
                  <a:lnTo>
                    <a:pt x="975842" y="563118"/>
                  </a:lnTo>
                  <a:lnTo>
                    <a:pt x="975372" y="563118"/>
                  </a:lnTo>
                  <a:lnTo>
                    <a:pt x="975499" y="564375"/>
                  </a:lnTo>
                  <a:lnTo>
                    <a:pt x="975614" y="565632"/>
                  </a:lnTo>
                  <a:lnTo>
                    <a:pt x="975753" y="566889"/>
                  </a:lnTo>
                  <a:lnTo>
                    <a:pt x="976147" y="566839"/>
                  </a:lnTo>
                  <a:lnTo>
                    <a:pt x="976541" y="566788"/>
                  </a:lnTo>
                  <a:lnTo>
                    <a:pt x="976934" y="5667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48">
              <a:extLst>
                <a:ext uri="{FF2B5EF4-FFF2-40B4-BE49-F238E27FC236}">
                  <a16:creationId xmlns:a16="http://schemas.microsoft.com/office/drawing/2014/main" id="{458530D9-E101-97C5-665D-0F79B43AC54B}"/>
                </a:ext>
              </a:extLst>
            </p:cNvPr>
            <p:cNvSpPr/>
            <p:nvPr/>
          </p:nvSpPr>
          <p:spPr>
            <a:xfrm>
              <a:off x="4624537" y="3419034"/>
              <a:ext cx="892092" cy="814584"/>
            </a:xfrm>
            <a:custGeom>
              <a:avLst/>
              <a:gdLst/>
              <a:ahLst/>
              <a:cxnLst/>
              <a:rect l="l" t="t" r="r" b="b"/>
              <a:pathLst>
                <a:path w="1146809" h="1191259">
                  <a:moveTo>
                    <a:pt x="13119" y="657860"/>
                  </a:moveTo>
                  <a:lnTo>
                    <a:pt x="7810" y="653440"/>
                  </a:lnTo>
                  <a:lnTo>
                    <a:pt x="4699" y="653783"/>
                  </a:lnTo>
                  <a:lnTo>
                    <a:pt x="0" y="657682"/>
                  </a:lnTo>
                  <a:lnTo>
                    <a:pt x="6083" y="659409"/>
                  </a:lnTo>
                  <a:lnTo>
                    <a:pt x="4673" y="662863"/>
                  </a:lnTo>
                  <a:lnTo>
                    <a:pt x="8991" y="664743"/>
                  </a:lnTo>
                  <a:lnTo>
                    <a:pt x="12941" y="658939"/>
                  </a:lnTo>
                  <a:lnTo>
                    <a:pt x="13119" y="657860"/>
                  </a:lnTo>
                  <a:close/>
                </a:path>
                <a:path w="1146809" h="1191259">
                  <a:moveTo>
                    <a:pt x="29946" y="634047"/>
                  </a:moveTo>
                  <a:lnTo>
                    <a:pt x="28206" y="633310"/>
                  </a:lnTo>
                  <a:lnTo>
                    <a:pt x="26530" y="632231"/>
                  </a:lnTo>
                  <a:lnTo>
                    <a:pt x="23837" y="631837"/>
                  </a:lnTo>
                  <a:lnTo>
                    <a:pt x="22733" y="633222"/>
                  </a:lnTo>
                  <a:lnTo>
                    <a:pt x="21717" y="633920"/>
                  </a:lnTo>
                  <a:lnTo>
                    <a:pt x="22580" y="634911"/>
                  </a:lnTo>
                  <a:lnTo>
                    <a:pt x="23393" y="636638"/>
                  </a:lnTo>
                  <a:lnTo>
                    <a:pt x="24320" y="636714"/>
                  </a:lnTo>
                  <a:lnTo>
                    <a:pt x="26009" y="636816"/>
                  </a:lnTo>
                  <a:lnTo>
                    <a:pt x="27787" y="635952"/>
                  </a:lnTo>
                  <a:lnTo>
                    <a:pt x="29514" y="635508"/>
                  </a:lnTo>
                  <a:lnTo>
                    <a:pt x="29641" y="635025"/>
                  </a:lnTo>
                  <a:lnTo>
                    <a:pt x="29806" y="634555"/>
                  </a:lnTo>
                  <a:lnTo>
                    <a:pt x="29946" y="634047"/>
                  </a:lnTo>
                  <a:close/>
                </a:path>
                <a:path w="1146809" h="1191259">
                  <a:moveTo>
                    <a:pt x="181368" y="1186726"/>
                  </a:moveTo>
                  <a:lnTo>
                    <a:pt x="181013" y="1185138"/>
                  </a:lnTo>
                  <a:lnTo>
                    <a:pt x="180848" y="1183132"/>
                  </a:lnTo>
                  <a:lnTo>
                    <a:pt x="176098" y="1184478"/>
                  </a:lnTo>
                  <a:lnTo>
                    <a:pt x="174726" y="1186434"/>
                  </a:lnTo>
                  <a:lnTo>
                    <a:pt x="176974" y="1190066"/>
                  </a:lnTo>
                  <a:lnTo>
                    <a:pt x="178447" y="1190726"/>
                  </a:lnTo>
                  <a:lnTo>
                    <a:pt x="180035" y="1190955"/>
                  </a:lnTo>
                  <a:lnTo>
                    <a:pt x="181051" y="1189215"/>
                  </a:lnTo>
                  <a:lnTo>
                    <a:pt x="181165" y="1188224"/>
                  </a:lnTo>
                  <a:lnTo>
                    <a:pt x="181368" y="1186726"/>
                  </a:lnTo>
                  <a:close/>
                </a:path>
                <a:path w="1146809" h="1191259">
                  <a:moveTo>
                    <a:pt x="203504" y="882688"/>
                  </a:moveTo>
                  <a:lnTo>
                    <a:pt x="200596" y="884161"/>
                  </a:lnTo>
                  <a:lnTo>
                    <a:pt x="197688" y="885659"/>
                  </a:lnTo>
                  <a:lnTo>
                    <a:pt x="194779" y="887133"/>
                  </a:lnTo>
                  <a:lnTo>
                    <a:pt x="195719" y="888822"/>
                  </a:lnTo>
                  <a:lnTo>
                    <a:pt x="198920" y="887869"/>
                  </a:lnTo>
                  <a:lnTo>
                    <a:pt x="202539" y="887628"/>
                  </a:lnTo>
                  <a:lnTo>
                    <a:pt x="203504" y="882688"/>
                  </a:lnTo>
                  <a:close/>
                </a:path>
                <a:path w="1146809" h="1191259">
                  <a:moveTo>
                    <a:pt x="227685" y="551776"/>
                  </a:moveTo>
                  <a:lnTo>
                    <a:pt x="223672" y="545744"/>
                  </a:lnTo>
                  <a:lnTo>
                    <a:pt x="223443" y="545630"/>
                  </a:lnTo>
                  <a:lnTo>
                    <a:pt x="218998" y="546709"/>
                  </a:lnTo>
                  <a:lnTo>
                    <a:pt x="221488" y="556196"/>
                  </a:lnTo>
                  <a:lnTo>
                    <a:pt x="223951" y="554456"/>
                  </a:lnTo>
                  <a:lnTo>
                    <a:pt x="227685" y="551776"/>
                  </a:lnTo>
                  <a:close/>
                </a:path>
                <a:path w="1146809" h="1191259">
                  <a:moveTo>
                    <a:pt x="253199" y="571715"/>
                  </a:moveTo>
                  <a:lnTo>
                    <a:pt x="253161" y="571106"/>
                  </a:lnTo>
                  <a:lnTo>
                    <a:pt x="253187" y="570509"/>
                  </a:lnTo>
                  <a:lnTo>
                    <a:pt x="252704" y="570611"/>
                  </a:lnTo>
                  <a:lnTo>
                    <a:pt x="251599" y="570814"/>
                  </a:lnTo>
                  <a:lnTo>
                    <a:pt x="251625" y="571347"/>
                  </a:lnTo>
                  <a:lnTo>
                    <a:pt x="251510" y="572008"/>
                  </a:lnTo>
                  <a:lnTo>
                    <a:pt x="251739" y="572236"/>
                  </a:lnTo>
                  <a:lnTo>
                    <a:pt x="252006" y="572439"/>
                  </a:lnTo>
                  <a:lnTo>
                    <a:pt x="252945" y="572401"/>
                  </a:lnTo>
                  <a:lnTo>
                    <a:pt x="252996" y="572262"/>
                  </a:lnTo>
                  <a:lnTo>
                    <a:pt x="253199" y="571715"/>
                  </a:lnTo>
                  <a:close/>
                </a:path>
                <a:path w="1146809" h="1191259">
                  <a:moveTo>
                    <a:pt x="270827" y="923226"/>
                  </a:moveTo>
                  <a:lnTo>
                    <a:pt x="269963" y="922299"/>
                  </a:lnTo>
                  <a:lnTo>
                    <a:pt x="269125" y="920699"/>
                  </a:lnTo>
                  <a:lnTo>
                    <a:pt x="266560" y="920534"/>
                  </a:lnTo>
                  <a:lnTo>
                    <a:pt x="264871" y="921372"/>
                  </a:lnTo>
                  <a:lnTo>
                    <a:pt x="263194" y="921804"/>
                  </a:lnTo>
                  <a:lnTo>
                    <a:pt x="263182" y="923226"/>
                  </a:lnTo>
                  <a:lnTo>
                    <a:pt x="264668" y="923810"/>
                  </a:lnTo>
                  <a:lnTo>
                    <a:pt x="266141" y="924750"/>
                  </a:lnTo>
                  <a:lnTo>
                    <a:pt x="268668" y="924941"/>
                  </a:lnTo>
                  <a:lnTo>
                    <a:pt x="269735" y="923810"/>
                  </a:lnTo>
                  <a:lnTo>
                    <a:pt x="270827" y="923226"/>
                  </a:lnTo>
                  <a:close/>
                </a:path>
                <a:path w="1146809" h="1191259">
                  <a:moveTo>
                    <a:pt x="283362" y="620471"/>
                  </a:moveTo>
                  <a:lnTo>
                    <a:pt x="282867" y="614845"/>
                  </a:lnTo>
                  <a:lnTo>
                    <a:pt x="278295" y="614070"/>
                  </a:lnTo>
                  <a:lnTo>
                    <a:pt x="278269" y="617994"/>
                  </a:lnTo>
                  <a:lnTo>
                    <a:pt x="276339" y="620534"/>
                  </a:lnTo>
                  <a:lnTo>
                    <a:pt x="283184" y="620636"/>
                  </a:lnTo>
                  <a:lnTo>
                    <a:pt x="283362" y="620471"/>
                  </a:lnTo>
                  <a:close/>
                </a:path>
                <a:path w="1146809" h="1191259">
                  <a:moveTo>
                    <a:pt x="332574" y="401129"/>
                  </a:moveTo>
                  <a:lnTo>
                    <a:pt x="325551" y="397624"/>
                  </a:lnTo>
                  <a:lnTo>
                    <a:pt x="324015" y="397548"/>
                  </a:lnTo>
                  <a:lnTo>
                    <a:pt x="321119" y="400164"/>
                  </a:lnTo>
                  <a:lnTo>
                    <a:pt x="324878" y="402082"/>
                  </a:lnTo>
                  <a:lnTo>
                    <a:pt x="328714" y="401828"/>
                  </a:lnTo>
                  <a:lnTo>
                    <a:pt x="332574" y="401129"/>
                  </a:lnTo>
                  <a:close/>
                </a:path>
                <a:path w="1146809" h="1191259">
                  <a:moveTo>
                    <a:pt x="333184" y="656907"/>
                  </a:moveTo>
                  <a:lnTo>
                    <a:pt x="332549" y="656831"/>
                  </a:lnTo>
                  <a:lnTo>
                    <a:pt x="331978" y="656590"/>
                  </a:lnTo>
                  <a:lnTo>
                    <a:pt x="331647" y="656780"/>
                  </a:lnTo>
                  <a:lnTo>
                    <a:pt x="331393" y="656945"/>
                  </a:lnTo>
                  <a:lnTo>
                    <a:pt x="331266" y="657961"/>
                  </a:lnTo>
                  <a:lnTo>
                    <a:pt x="331393" y="658012"/>
                  </a:lnTo>
                  <a:lnTo>
                    <a:pt x="331876" y="658317"/>
                  </a:lnTo>
                  <a:lnTo>
                    <a:pt x="332498" y="658368"/>
                  </a:lnTo>
                  <a:lnTo>
                    <a:pt x="333070" y="658495"/>
                  </a:lnTo>
                  <a:lnTo>
                    <a:pt x="333095" y="658012"/>
                  </a:lnTo>
                  <a:lnTo>
                    <a:pt x="333184" y="656907"/>
                  </a:lnTo>
                  <a:close/>
                </a:path>
                <a:path w="1146809" h="1191259">
                  <a:moveTo>
                    <a:pt x="363867" y="357339"/>
                  </a:moveTo>
                  <a:lnTo>
                    <a:pt x="363562" y="356920"/>
                  </a:lnTo>
                  <a:lnTo>
                    <a:pt x="363334" y="356438"/>
                  </a:lnTo>
                  <a:lnTo>
                    <a:pt x="362978" y="356184"/>
                  </a:lnTo>
                  <a:lnTo>
                    <a:pt x="362813" y="356057"/>
                  </a:lnTo>
                  <a:lnTo>
                    <a:pt x="362369" y="356349"/>
                  </a:lnTo>
                  <a:lnTo>
                    <a:pt x="362038" y="356438"/>
                  </a:lnTo>
                  <a:lnTo>
                    <a:pt x="362280" y="356895"/>
                  </a:lnTo>
                  <a:lnTo>
                    <a:pt x="362458" y="357352"/>
                  </a:lnTo>
                  <a:lnTo>
                    <a:pt x="362839" y="357797"/>
                  </a:lnTo>
                  <a:lnTo>
                    <a:pt x="363372" y="357517"/>
                  </a:lnTo>
                  <a:lnTo>
                    <a:pt x="363867" y="357339"/>
                  </a:lnTo>
                  <a:close/>
                </a:path>
                <a:path w="1146809" h="1191259">
                  <a:moveTo>
                    <a:pt x="372364" y="476224"/>
                  </a:moveTo>
                  <a:lnTo>
                    <a:pt x="370776" y="475259"/>
                  </a:lnTo>
                  <a:lnTo>
                    <a:pt x="370001" y="474802"/>
                  </a:lnTo>
                  <a:lnTo>
                    <a:pt x="369493" y="475526"/>
                  </a:lnTo>
                  <a:lnTo>
                    <a:pt x="370154" y="476084"/>
                  </a:lnTo>
                  <a:lnTo>
                    <a:pt x="370801" y="476631"/>
                  </a:lnTo>
                  <a:lnTo>
                    <a:pt x="371462" y="477215"/>
                  </a:lnTo>
                  <a:lnTo>
                    <a:pt x="371754" y="476885"/>
                  </a:lnTo>
                  <a:lnTo>
                    <a:pt x="372071" y="476554"/>
                  </a:lnTo>
                  <a:lnTo>
                    <a:pt x="372364" y="476224"/>
                  </a:lnTo>
                  <a:close/>
                </a:path>
                <a:path w="1146809" h="1191259">
                  <a:moveTo>
                    <a:pt x="377647" y="637971"/>
                  </a:moveTo>
                  <a:lnTo>
                    <a:pt x="377507" y="637463"/>
                  </a:lnTo>
                  <a:lnTo>
                    <a:pt x="377507" y="636841"/>
                  </a:lnTo>
                  <a:lnTo>
                    <a:pt x="377202" y="636485"/>
                  </a:lnTo>
                  <a:lnTo>
                    <a:pt x="377024" y="636295"/>
                  </a:lnTo>
                  <a:lnTo>
                    <a:pt x="376339" y="636562"/>
                  </a:lnTo>
                  <a:lnTo>
                    <a:pt x="375881" y="636625"/>
                  </a:lnTo>
                  <a:lnTo>
                    <a:pt x="375958" y="637057"/>
                  </a:lnTo>
                  <a:lnTo>
                    <a:pt x="376021" y="637501"/>
                  </a:lnTo>
                  <a:lnTo>
                    <a:pt x="376135" y="638060"/>
                  </a:lnTo>
                  <a:lnTo>
                    <a:pt x="377190" y="638009"/>
                  </a:lnTo>
                  <a:lnTo>
                    <a:pt x="377647" y="637971"/>
                  </a:lnTo>
                  <a:close/>
                </a:path>
                <a:path w="1146809" h="1191259">
                  <a:moveTo>
                    <a:pt x="382892" y="267004"/>
                  </a:moveTo>
                  <a:lnTo>
                    <a:pt x="380390" y="265785"/>
                  </a:lnTo>
                  <a:lnTo>
                    <a:pt x="377748" y="264693"/>
                  </a:lnTo>
                  <a:lnTo>
                    <a:pt x="379463" y="262775"/>
                  </a:lnTo>
                  <a:lnTo>
                    <a:pt x="380492" y="261607"/>
                  </a:lnTo>
                  <a:lnTo>
                    <a:pt x="375831" y="259969"/>
                  </a:lnTo>
                  <a:lnTo>
                    <a:pt x="375589" y="264134"/>
                  </a:lnTo>
                  <a:lnTo>
                    <a:pt x="373062" y="266052"/>
                  </a:lnTo>
                  <a:lnTo>
                    <a:pt x="375793" y="269443"/>
                  </a:lnTo>
                  <a:lnTo>
                    <a:pt x="377837" y="272440"/>
                  </a:lnTo>
                  <a:lnTo>
                    <a:pt x="382231" y="270751"/>
                  </a:lnTo>
                  <a:lnTo>
                    <a:pt x="382892" y="267004"/>
                  </a:lnTo>
                  <a:close/>
                </a:path>
                <a:path w="1146809" h="1191259">
                  <a:moveTo>
                    <a:pt x="403148" y="593153"/>
                  </a:moveTo>
                  <a:lnTo>
                    <a:pt x="402920" y="592366"/>
                  </a:lnTo>
                  <a:lnTo>
                    <a:pt x="401929" y="592404"/>
                  </a:lnTo>
                  <a:lnTo>
                    <a:pt x="401358" y="592328"/>
                  </a:lnTo>
                  <a:lnTo>
                    <a:pt x="401281" y="592975"/>
                  </a:lnTo>
                  <a:lnTo>
                    <a:pt x="401218" y="593598"/>
                  </a:lnTo>
                  <a:lnTo>
                    <a:pt x="401066" y="595033"/>
                  </a:lnTo>
                  <a:lnTo>
                    <a:pt x="401866" y="594791"/>
                  </a:lnTo>
                  <a:lnTo>
                    <a:pt x="402602" y="594779"/>
                  </a:lnTo>
                  <a:lnTo>
                    <a:pt x="403047" y="593928"/>
                  </a:lnTo>
                  <a:lnTo>
                    <a:pt x="403148" y="593153"/>
                  </a:lnTo>
                  <a:close/>
                </a:path>
                <a:path w="1146809" h="1191259">
                  <a:moveTo>
                    <a:pt x="427761" y="611644"/>
                  </a:moveTo>
                  <a:lnTo>
                    <a:pt x="427393" y="611022"/>
                  </a:lnTo>
                  <a:lnTo>
                    <a:pt x="426783" y="610933"/>
                  </a:lnTo>
                  <a:lnTo>
                    <a:pt x="426085" y="610616"/>
                  </a:lnTo>
                  <a:lnTo>
                    <a:pt x="426034" y="611339"/>
                  </a:lnTo>
                  <a:lnTo>
                    <a:pt x="425792" y="611936"/>
                  </a:lnTo>
                  <a:lnTo>
                    <a:pt x="426008" y="612241"/>
                  </a:lnTo>
                  <a:lnTo>
                    <a:pt x="426212" y="612533"/>
                  </a:lnTo>
                  <a:lnTo>
                    <a:pt x="426872" y="612546"/>
                  </a:lnTo>
                  <a:lnTo>
                    <a:pt x="427342" y="612673"/>
                  </a:lnTo>
                  <a:lnTo>
                    <a:pt x="427443" y="612228"/>
                  </a:lnTo>
                  <a:lnTo>
                    <a:pt x="427761" y="611644"/>
                  </a:lnTo>
                  <a:close/>
                </a:path>
                <a:path w="1146809" h="1191259">
                  <a:moveTo>
                    <a:pt x="440982" y="399821"/>
                  </a:moveTo>
                  <a:lnTo>
                    <a:pt x="439712" y="399948"/>
                  </a:lnTo>
                  <a:lnTo>
                    <a:pt x="438823" y="399821"/>
                  </a:lnTo>
                  <a:lnTo>
                    <a:pt x="438251" y="400570"/>
                  </a:lnTo>
                  <a:lnTo>
                    <a:pt x="438391" y="401421"/>
                  </a:lnTo>
                  <a:lnTo>
                    <a:pt x="438518" y="402031"/>
                  </a:lnTo>
                  <a:lnTo>
                    <a:pt x="438543" y="402158"/>
                  </a:lnTo>
                  <a:lnTo>
                    <a:pt x="439661" y="402323"/>
                  </a:lnTo>
                  <a:lnTo>
                    <a:pt x="439902" y="402082"/>
                  </a:lnTo>
                  <a:lnTo>
                    <a:pt x="440321" y="401662"/>
                  </a:lnTo>
                  <a:lnTo>
                    <a:pt x="440448" y="400964"/>
                  </a:lnTo>
                  <a:lnTo>
                    <a:pt x="440982" y="399821"/>
                  </a:lnTo>
                  <a:close/>
                </a:path>
                <a:path w="1146809" h="1191259">
                  <a:moveTo>
                    <a:pt x="446201" y="306654"/>
                  </a:moveTo>
                  <a:lnTo>
                    <a:pt x="446163" y="306324"/>
                  </a:lnTo>
                  <a:lnTo>
                    <a:pt x="446087" y="305650"/>
                  </a:lnTo>
                  <a:lnTo>
                    <a:pt x="444017" y="305727"/>
                  </a:lnTo>
                  <a:lnTo>
                    <a:pt x="442988" y="305765"/>
                  </a:lnTo>
                  <a:lnTo>
                    <a:pt x="443115" y="306997"/>
                  </a:lnTo>
                  <a:lnTo>
                    <a:pt x="444144" y="306895"/>
                  </a:lnTo>
                  <a:lnTo>
                    <a:pt x="445160" y="306768"/>
                  </a:lnTo>
                  <a:lnTo>
                    <a:pt x="446201" y="306654"/>
                  </a:lnTo>
                  <a:close/>
                </a:path>
                <a:path w="1146809" h="1191259">
                  <a:moveTo>
                    <a:pt x="451942" y="883488"/>
                  </a:moveTo>
                  <a:lnTo>
                    <a:pt x="451205" y="880706"/>
                  </a:lnTo>
                  <a:lnTo>
                    <a:pt x="450888" y="878738"/>
                  </a:lnTo>
                  <a:lnTo>
                    <a:pt x="449580" y="875626"/>
                  </a:lnTo>
                  <a:lnTo>
                    <a:pt x="448525" y="873658"/>
                  </a:lnTo>
                  <a:lnTo>
                    <a:pt x="445643" y="873404"/>
                  </a:lnTo>
                  <a:lnTo>
                    <a:pt x="445033" y="875118"/>
                  </a:lnTo>
                  <a:lnTo>
                    <a:pt x="445414" y="877392"/>
                  </a:lnTo>
                  <a:lnTo>
                    <a:pt x="444741" y="877849"/>
                  </a:lnTo>
                  <a:lnTo>
                    <a:pt x="444512" y="878116"/>
                  </a:lnTo>
                  <a:lnTo>
                    <a:pt x="441604" y="877062"/>
                  </a:lnTo>
                  <a:lnTo>
                    <a:pt x="443712" y="881367"/>
                  </a:lnTo>
                  <a:lnTo>
                    <a:pt x="447865" y="881646"/>
                  </a:lnTo>
                  <a:lnTo>
                    <a:pt x="451942" y="883488"/>
                  </a:lnTo>
                  <a:close/>
                </a:path>
                <a:path w="1146809" h="1191259">
                  <a:moveTo>
                    <a:pt x="453986" y="450405"/>
                  </a:moveTo>
                  <a:lnTo>
                    <a:pt x="452310" y="449630"/>
                  </a:lnTo>
                  <a:lnTo>
                    <a:pt x="450938" y="449389"/>
                  </a:lnTo>
                  <a:lnTo>
                    <a:pt x="450989" y="452272"/>
                  </a:lnTo>
                  <a:lnTo>
                    <a:pt x="452310" y="451472"/>
                  </a:lnTo>
                  <a:lnTo>
                    <a:pt x="453986" y="450405"/>
                  </a:lnTo>
                  <a:close/>
                </a:path>
                <a:path w="1146809" h="1191259">
                  <a:moveTo>
                    <a:pt x="489356" y="320535"/>
                  </a:moveTo>
                  <a:lnTo>
                    <a:pt x="488937" y="316115"/>
                  </a:lnTo>
                  <a:lnTo>
                    <a:pt x="484212" y="312191"/>
                  </a:lnTo>
                  <a:lnTo>
                    <a:pt x="483184" y="317842"/>
                  </a:lnTo>
                  <a:lnTo>
                    <a:pt x="483755" y="322160"/>
                  </a:lnTo>
                  <a:lnTo>
                    <a:pt x="488810" y="326275"/>
                  </a:lnTo>
                  <a:lnTo>
                    <a:pt x="489356" y="320535"/>
                  </a:lnTo>
                  <a:close/>
                </a:path>
                <a:path w="1146809" h="1191259">
                  <a:moveTo>
                    <a:pt x="498487" y="436499"/>
                  </a:moveTo>
                  <a:lnTo>
                    <a:pt x="497890" y="435851"/>
                  </a:lnTo>
                  <a:lnTo>
                    <a:pt x="497306" y="435203"/>
                  </a:lnTo>
                  <a:lnTo>
                    <a:pt x="496697" y="434543"/>
                  </a:lnTo>
                  <a:lnTo>
                    <a:pt x="496493" y="434670"/>
                  </a:lnTo>
                  <a:lnTo>
                    <a:pt x="496303" y="434822"/>
                  </a:lnTo>
                  <a:lnTo>
                    <a:pt x="496100" y="434949"/>
                  </a:lnTo>
                  <a:lnTo>
                    <a:pt x="496531" y="435737"/>
                  </a:lnTo>
                  <a:lnTo>
                    <a:pt x="496951" y="436537"/>
                  </a:lnTo>
                  <a:lnTo>
                    <a:pt x="497370" y="437337"/>
                  </a:lnTo>
                  <a:lnTo>
                    <a:pt x="497738" y="437045"/>
                  </a:lnTo>
                  <a:lnTo>
                    <a:pt x="498119" y="436778"/>
                  </a:lnTo>
                  <a:lnTo>
                    <a:pt x="498487" y="436499"/>
                  </a:lnTo>
                  <a:close/>
                </a:path>
                <a:path w="1146809" h="1191259">
                  <a:moveTo>
                    <a:pt x="500316" y="567055"/>
                  </a:moveTo>
                  <a:lnTo>
                    <a:pt x="498652" y="563791"/>
                  </a:lnTo>
                  <a:lnTo>
                    <a:pt x="495935" y="560857"/>
                  </a:lnTo>
                  <a:lnTo>
                    <a:pt x="496506" y="564464"/>
                  </a:lnTo>
                  <a:lnTo>
                    <a:pt x="495935" y="568452"/>
                  </a:lnTo>
                  <a:lnTo>
                    <a:pt x="499414" y="571754"/>
                  </a:lnTo>
                  <a:lnTo>
                    <a:pt x="500316" y="567055"/>
                  </a:lnTo>
                  <a:close/>
                </a:path>
                <a:path w="1146809" h="1191259">
                  <a:moveTo>
                    <a:pt x="507466" y="881468"/>
                  </a:moveTo>
                  <a:lnTo>
                    <a:pt x="504164" y="878928"/>
                  </a:lnTo>
                  <a:lnTo>
                    <a:pt x="501561" y="879398"/>
                  </a:lnTo>
                  <a:lnTo>
                    <a:pt x="499186" y="880402"/>
                  </a:lnTo>
                  <a:lnTo>
                    <a:pt x="498513" y="880656"/>
                  </a:lnTo>
                  <a:lnTo>
                    <a:pt x="498170" y="882256"/>
                  </a:lnTo>
                  <a:lnTo>
                    <a:pt x="498119" y="883564"/>
                  </a:lnTo>
                  <a:lnTo>
                    <a:pt x="499808" y="884364"/>
                  </a:lnTo>
                  <a:lnTo>
                    <a:pt x="502653" y="883551"/>
                  </a:lnTo>
                  <a:lnTo>
                    <a:pt x="504710" y="882573"/>
                  </a:lnTo>
                  <a:lnTo>
                    <a:pt x="507466" y="881468"/>
                  </a:lnTo>
                  <a:close/>
                </a:path>
                <a:path w="1146809" h="1191259">
                  <a:moveTo>
                    <a:pt x="517321" y="827824"/>
                  </a:moveTo>
                  <a:lnTo>
                    <a:pt x="517232" y="826998"/>
                  </a:lnTo>
                  <a:lnTo>
                    <a:pt x="517194" y="826096"/>
                  </a:lnTo>
                  <a:lnTo>
                    <a:pt x="517067" y="826071"/>
                  </a:lnTo>
                  <a:lnTo>
                    <a:pt x="516369" y="825995"/>
                  </a:lnTo>
                  <a:lnTo>
                    <a:pt x="515645" y="826122"/>
                  </a:lnTo>
                  <a:lnTo>
                    <a:pt x="514921" y="826185"/>
                  </a:lnTo>
                  <a:lnTo>
                    <a:pt x="515035" y="826630"/>
                  </a:lnTo>
                  <a:lnTo>
                    <a:pt x="515010" y="827278"/>
                  </a:lnTo>
                  <a:lnTo>
                    <a:pt x="515823" y="827684"/>
                  </a:lnTo>
                  <a:lnTo>
                    <a:pt x="516496" y="827684"/>
                  </a:lnTo>
                  <a:lnTo>
                    <a:pt x="517321" y="827824"/>
                  </a:lnTo>
                  <a:close/>
                </a:path>
                <a:path w="1146809" h="1191259">
                  <a:moveTo>
                    <a:pt x="517639" y="821182"/>
                  </a:moveTo>
                  <a:lnTo>
                    <a:pt x="516877" y="821169"/>
                  </a:lnTo>
                  <a:lnTo>
                    <a:pt x="516140" y="821131"/>
                  </a:lnTo>
                  <a:lnTo>
                    <a:pt x="515391" y="821232"/>
                  </a:lnTo>
                  <a:lnTo>
                    <a:pt x="515378" y="822083"/>
                  </a:lnTo>
                  <a:lnTo>
                    <a:pt x="515366" y="822858"/>
                  </a:lnTo>
                  <a:lnTo>
                    <a:pt x="516216" y="822680"/>
                  </a:lnTo>
                  <a:lnTo>
                    <a:pt x="516877" y="822642"/>
                  </a:lnTo>
                  <a:lnTo>
                    <a:pt x="517410" y="822363"/>
                  </a:lnTo>
                  <a:lnTo>
                    <a:pt x="517613" y="822248"/>
                  </a:lnTo>
                  <a:lnTo>
                    <a:pt x="517563" y="821588"/>
                  </a:lnTo>
                  <a:lnTo>
                    <a:pt x="517639" y="821182"/>
                  </a:lnTo>
                  <a:close/>
                </a:path>
                <a:path w="1146809" h="1191259">
                  <a:moveTo>
                    <a:pt x="523976" y="302996"/>
                  </a:moveTo>
                  <a:lnTo>
                    <a:pt x="523887" y="302374"/>
                  </a:lnTo>
                  <a:lnTo>
                    <a:pt x="523875" y="301713"/>
                  </a:lnTo>
                  <a:lnTo>
                    <a:pt x="523570" y="301002"/>
                  </a:lnTo>
                  <a:lnTo>
                    <a:pt x="522820" y="301129"/>
                  </a:lnTo>
                  <a:lnTo>
                    <a:pt x="521970" y="301129"/>
                  </a:lnTo>
                  <a:lnTo>
                    <a:pt x="522262" y="301993"/>
                  </a:lnTo>
                  <a:lnTo>
                    <a:pt x="522363" y="302641"/>
                  </a:lnTo>
                  <a:lnTo>
                    <a:pt x="522706" y="303098"/>
                  </a:lnTo>
                  <a:lnTo>
                    <a:pt x="522833" y="303288"/>
                  </a:lnTo>
                  <a:lnTo>
                    <a:pt x="523557" y="303047"/>
                  </a:lnTo>
                  <a:lnTo>
                    <a:pt x="523976" y="302996"/>
                  </a:lnTo>
                  <a:close/>
                </a:path>
                <a:path w="1146809" h="1191259">
                  <a:moveTo>
                    <a:pt x="532917" y="815136"/>
                  </a:moveTo>
                  <a:lnTo>
                    <a:pt x="532358" y="814514"/>
                  </a:lnTo>
                  <a:lnTo>
                    <a:pt x="531799" y="813904"/>
                  </a:lnTo>
                  <a:lnTo>
                    <a:pt x="531241" y="813295"/>
                  </a:lnTo>
                  <a:lnTo>
                    <a:pt x="530809" y="813676"/>
                  </a:lnTo>
                  <a:lnTo>
                    <a:pt x="530606" y="813879"/>
                  </a:lnTo>
                  <a:lnTo>
                    <a:pt x="531177" y="814489"/>
                  </a:lnTo>
                  <a:lnTo>
                    <a:pt x="532282" y="815708"/>
                  </a:lnTo>
                  <a:lnTo>
                    <a:pt x="532701" y="815314"/>
                  </a:lnTo>
                  <a:lnTo>
                    <a:pt x="532917" y="815136"/>
                  </a:lnTo>
                  <a:close/>
                </a:path>
                <a:path w="1146809" h="1191259">
                  <a:moveTo>
                    <a:pt x="535762" y="674573"/>
                  </a:moveTo>
                  <a:lnTo>
                    <a:pt x="535368" y="673925"/>
                  </a:lnTo>
                  <a:lnTo>
                    <a:pt x="534987" y="673252"/>
                  </a:lnTo>
                  <a:lnTo>
                    <a:pt x="534619" y="672604"/>
                  </a:lnTo>
                  <a:lnTo>
                    <a:pt x="534352" y="672744"/>
                  </a:lnTo>
                  <a:lnTo>
                    <a:pt x="534085" y="672909"/>
                  </a:lnTo>
                  <a:lnTo>
                    <a:pt x="533819" y="673049"/>
                  </a:lnTo>
                  <a:lnTo>
                    <a:pt x="534212" y="673709"/>
                  </a:lnTo>
                  <a:lnTo>
                    <a:pt x="534593" y="674357"/>
                  </a:lnTo>
                  <a:lnTo>
                    <a:pt x="534987" y="675017"/>
                  </a:lnTo>
                  <a:lnTo>
                    <a:pt x="535241" y="674865"/>
                  </a:lnTo>
                  <a:lnTo>
                    <a:pt x="535495" y="674725"/>
                  </a:lnTo>
                  <a:lnTo>
                    <a:pt x="535762" y="674573"/>
                  </a:lnTo>
                  <a:close/>
                </a:path>
                <a:path w="1146809" h="1191259">
                  <a:moveTo>
                    <a:pt x="560959" y="673"/>
                  </a:moveTo>
                  <a:lnTo>
                    <a:pt x="560705" y="330"/>
                  </a:lnTo>
                  <a:lnTo>
                    <a:pt x="560514" y="38"/>
                  </a:lnTo>
                  <a:lnTo>
                    <a:pt x="559828" y="101"/>
                  </a:lnTo>
                  <a:lnTo>
                    <a:pt x="559358" y="0"/>
                  </a:lnTo>
                  <a:lnTo>
                    <a:pt x="559219" y="1270"/>
                  </a:lnTo>
                  <a:lnTo>
                    <a:pt x="559117" y="2209"/>
                  </a:lnTo>
                  <a:lnTo>
                    <a:pt x="559930" y="2006"/>
                  </a:lnTo>
                  <a:lnTo>
                    <a:pt x="560628" y="2057"/>
                  </a:lnTo>
                  <a:lnTo>
                    <a:pt x="560743" y="1790"/>
                  </a:lnTo>
                  <a:lnTo>
                    <a:pt x="560946" y="1397"/>
                  </a:lnTo>
                  <a:lnTo>
                    <a:pt x="560959" y="673"/>
                  </a:lnTo>
                  <a:close/>
                </a:path>
                <a:path w="1146809" h="1191259">
                  <a:moveTo>
                    <a:pt x="562991" y="689978"/>
                  </a:moveTo>
                  <a:lnTo>
                    <a:pt x="562749" y="689165"/>
                  </a:lnTo>
                  <a:lnTo>
                    <a:pt x="562749" y="688517"/>
                  </a:lnTo>
                  <a:lnTo>
                    <a:pt x="562470" y="688378"/>
                  </a:lnTo>
                  <a:lnTo>
                    <a:pt x="562089" y="688149"/>
                  </a:lnTo>
                  <a:lnTo>
                    <a:pt x="561365" y="688149"/>
                  </a:lnTo>
                  <a:lnTo>
                    <a:pt x="561060" y="688390"/>
                  </a:lnTo>
                  <a:lnTo>
                    <a:pt x="560781" y="688594"/>
                  </a:lnTo>
                  <a:lnTo>
                    <a:pt x="560870" y="689279"/>
                  </a:lnTo>
                  <a:lnTo>
                    <a:pt x="560781" y="689737"/>
                  </a:lnTo>
                  <a:lnTo>
                    <a:pt x="561403" y="689813"/>
                  </a:lnTo>
                  <a:lnTo>
                    <a:pt x="562013" y="689864"/>
                  </a:lnTo>
                  <a:lnTo>
                    <a:pt x="562991" y="689978"/>
                  </a:lnTo>
                  <a:close/>
                </a:path>
                <a:path w="1146809" h="1191259">
                  <a:moveTo>
                    <a:pt x="596125" y="366458"/>
                  </a:moveTo>
                  <a:lnTo>
                    <a:pt x="595947" y="366077"/>
                  </a:lnTo>
                  <a:lnTo>
                    <a:pt x="595807" y="365785"/>
                  </a:lnTo>
                  <a:lnTo>
                    <a:pt x="594817" y="365531"/>
                  </a:lnTo>
                  <a:lnTo>
                    <a:pt x="594436" y="366141"/>
                  </a:lnTo>
                  <a:lnTo>
                    <a:pt x="594271" y="366750"/>
                  </a:lnTo>
                  <a:lnTo>
                    <a:pt x="593928" y="367614"/>
                  </a:lnTo>
                  <a:lnTo>
                    <a:pt x="594842" y="367576"/>
                  </a:lnTo>
                  <a:lnTo>
                    <a:pt x="595515" y="367741"/>
                  </a:lnTo>
                  <a:lnTo>
                    <a:pt x="596061" y="367207"/>
                  </a:lnTo>
                  <a:lnTo>
                    <a:pt x="596125" y="366458"/>
                  </a:lnTo>
                  <a:close/>
                </a:path>
                <a:path w="1146809" h="1191259">
                  <a:moveTo>
                    <a:pt x="614260" y="623430"/>
                  </a:moveTo>
                  <a:lnTo>
                    <a:pt x="613067" y="622706"/>
                  </a:lnTo>
                  <a:lnTo>
                    <a:pt x="611759" y="625055"/>
                  </a:lnTo>
                  <a:lnTo>
                    <a:pt x="612216" y="625386"/>
                  </a:lnTo>
                  <a:lnTo>
                    <a:pt x="612457" y="625538"/>
                  </a:lnTo>
                  <a:lnTo>
                    <a:pt x="613067" y="624852"/>
                  </a:lnTo>
                  <a:lnTo>
                    <a:pt x="613664" y="624128"/>
                  </a:lnTo>
                  <a:lnTo>
                    <a:pt x="614260" y="623430"/>
                  </a:lnTo>
                  <a:close/>
                </a:path>
                <a:path w="1146809" h="1191259">
                  <a:moveTo>
                    <a:pt x="620763" y="700341"/>
                  </a:moveTo>
                  <a:lnTo>
                    <a:pt x="620483" y="699287"/>
                  </a:lnTo>
                  <a:lnTo>
                    <a:pt x="620204" y="698233"/>
                  </a:lnTo>
                  <a:lnTo>
                    <a:pt x="619950" y="697166"/>
                  </a:lnTo>
                  <a:lnTo>
                    <a:pt x="619594" y="697280"/>
                  </a:lnTo>
                  <a:lnTo>
                    <a:pt x="619264" y="697344"/>
                  </a:lnTo>
                  <a:lnTo>
                    <a:pt x="618947" y="697433"/>
                  </a:lnTo>
                  <a:lnTo>
                    <a:pt x="619302" y="699528"/>
                  </a:lnTo>
                  <a:lnTo>
                    <a:pt x="619506" y="700582"/>
                  </a:lnTo>
                  <a:lnTo>
                    <a:pt x="619912" y="700506"/>
                  </a:lnTo>
                  <a:lnTo>
                    <a:pt x="620331" y="700430"/>
                  </a:lnTo>
                  <a:lnTo>
                    <a:pt x="620763" y="700341"/>
                  </a:lnTo>
                  <a:close/>
                </a:path>
                <a:path w="1146809" h="1191259">
                  <a:moveTo>
                    <a:pt x="629081" y="991069"/>
                  </a:moveTo>
                  <a:lnTo>
                    <a:pt x="628180" y="989736"/>
                  </a:lnTo>
                  <a:lnTo>
                    <a:pt x="624103" y="987412"/>
                  </a:lnTo>
                  <a:lnTo>
                    <a:pt x="622020" y="985354"/>
                  </a:lnTo>
                  <a:lnTo>
                    <a:pt x="618172" y="987018"/>
                  </a:lnTo>
                  <a:lnTo>
                    <a:pt x="621626" y="989558"/>
                  </a:lnTo>
                  <a:lnTo>
                    <a:pt x="627583" y="994003"/>
                  </a:lnTo>
                  <a:lnTo>
                    <a:pt x="629081" y="991069"/>
                  </a:lnTo>
                  <a:close/>
                </a:path>
                <a:path w="1146809" h="1191259">
                  <a:moveTo>
                    <a:pt x="639521" y="600621"/>
                  </a:moveTo>
                  <a:lnTo>
                    <a:pt x="639076" y="599795"/>
                  </a:lnTo>
                  <a:lnTo>
                    <a:pt x="638162" y="598081"/>
                  </a:lnTo>
                  <a:lnTo>
                    <a:pt x="637463" y="598487"/>
                  </a:lnTo>
                  <a:lnTo>
                    <a:pt x="637108" y="598665"/>
                  </a:lnTo>
                  <a:lnTo>
                    <a:pt x="638060" y="600341"/>
                  </a:lnTo>
                  <a:lnTo>
                    <a:pt x="638543" y="601167"/>
                  </a:lnTo>
                  <a:lnTo>
                    <a:pt x="638860" y="600989"/>
                  </a:lnTo>
                  <a:lnTo>
                    <a:pt x="639191" y="600811"/>
                  </a:lnTo>
                  <a:lnTo>
                    <a:pt x="639521" y="600621"/>
                  </a:lnTo>
                  <a:close/>
                </a:path>
                <a:path w="1146809" h="1191259">
                  <a:moveTo>
                    <a:pt x="642467" y="495376"/>
                  </a:moveTo>
                  <a:lnTo>
                    <a:pt x="642213" y="494804"/>
                  </a:lnTo>
                  <a:lnTo>
                    <a:pt x="642061" y="494144"/>
                  </a:lnTo>
                  <a:lnTo>
                    <a:pt x="641692" y="493687"/>
                  </a:lnTo>
                  <a:lnTo>
                    <a:pt x="641502" y="493496"/>
                  </a:lnTo>
                  <a:lnTo>
                    <a:pt x="640816" y="493776"/>
                  </a:lnTo>
                  <a:lnTo>
                    <a:pt x="640346" y="493814"/>
                  </a:lnTo>
                  <a:lnTo>
                    <a:pt x="640499" y="494461"/>
                  </a:lnTo>
                  <a:lnTo>
                    <a:pt x="640511" y="495160"/>
                  </a:lnTo>
                  <a:lnTo>
                    <a:pt x="640829" y="495693"/>
                  </a:lnTo>
                  <a:lnTo>
                    <a:pt x="641070" y="496062"/>
                  </a:lnTo>
                  <a:lnTo>
                    <a:pt x="641654" y="496265"/>
                  </a:lnTo>
                  <a:lnTo>
                    <a:pt x="642099" y="496544"/>
                  </a:lnTo>
                  <a:lnTo>
                    <a:pt x="642213" y="496150"/>
                  </a:lnTo>
                  <a:lnTo>
                    <a:pt x="642340" y="495769"/>
                  </a:lnTo>
                  <a:lnTo>
                    <a:pt x="642467" y="495376"/>
                  </a:lnTo>
                  <a:close/>
                </a:path>
                <a:path w="1146809" h="1191259">
                  <a:moveTo>
                    <a:pt x="644245" y="865073"/>
                  </a:moveTo>
                  <a:lnTo>
                    <a:pt x="643547" y="864781"/>
                  </a:lnTo>
                  <a:lnTo>
                    <a:pt x="642886" y="864831"/>
                  </a:lnTo>
                  <a:lnTo>
                    <a:pt x="642086" y="864768"/>
                  </a:lnTo>
                  <a:lnTo>
                    <a:pt x="642162" y="866127"/>
                  </a:lnTo>
                  <a:lnTo>
                    <a:pt x="642213" y="866635"/>
                  </a:lnTo>
                  <a:lnTo>
                    <a:pt x="642810" y="866559"/>
                  </a:lnTo>
                  <a:lnTo>
                    <a:pt x="643509" y="866635"/>
                  </a:lnTo>
                  <a:lnTo>
                    <a:pt x="644220" y="866241"/>
                  </a:lnTo>
                  <a:lnTo>
                    <a:pt x="644245" y="865073"/>
                  </a:lnTo>
                  <a:close/>
                </a:path>
                <a:path w="1146809" h="1191259">
                  <a:moveTo>
                    <a:pt x="651891" y="676592"/>
                  </a:moveTo>
                  <a:lnTo>
                    <a:pt x="651510" y="676059"/>
                  </a:lnTo>
                  <a:lnTo>
                    <a:pt x="650481" y="676097"/>
                  </a:lnTo>
                  <a:lnTo>
                    <a:pt x="650303" y="676770"/>
                  </a:lnTo>
                  <a:lnTo>
                    <a:pt x="650328" y="677379"/>
                  </a:lnTo>
                  <a:lnTo>
                    <a:pt x="650290" y="677989"/>
                  </a:lnTo>
                  <a:lnTo>
                    <a:pt x="650748" y="677938"/>
                  </a:lnTo>
                  <a:lnTo>
                    <a:pt x="651192" y="677862"/>
                  </a:lnTo>
                  <a:lnTo>
                    <a:pt x="651764" y="677773"/>
                  </a:lnTo>
                  <a:lnTo>
                    <a:pt x="651751" y="677164"/>
                  </a:lnTo>
                  <a:lnTo>
                    <a:pt x="651891" y="676592"/>
                  </a:lnTo>
                  <a:close/>
                </a:path>
                <a:path w="1146809" h="1191259">
                  <a:moveTo>
                    <a:pt x="665873" y="905840"/>
                  </a:moveTo>
                  <a:lnTo>
                    <a:pt x="665772" y="904176"/>
                  </a:lnTo>
                  <a:lnTo>
                    <a:pt x="665708" y="903338"/>
                  </a:lnTo>
                  <a:lnTo>
                    <a:pt x="665187" y="903325"/>
                  </a:lnTo>
                  <a:lnTo>
                    <a:pt x="664933" y="903325"/>
                  </a:lnTo>
                  <a:lnTo>
                    <a:pt x="664565" y="905776"/>
                  </a:lnTo>
                  <a:lnTo>
                    <a:pt x="665010" y="905789"/>
                  </a:lnTo>
                  <a:lnTo>
                    <a:pt x="665873" y="905840"/>
                  </a:lnTo>
                  <a:close/>
                </a:path>
                <a:path w="1146809" h="1191259">
                  <a:moveTo>
                    <a:pt x="672198" y="682917"/>
                  </a:moveTo>
                  <a:lnTo>
                    <a:pt x="671931" y="682332"/>
                  </a:lnTo>
                  <a:lnTo>
                    <a:pt x="671817" y="681786"/>
                  </a:lnTo>
                  <a:lnTo>
                    <a:pt x="671410" y="682002"/>
                  </a:lnTo>
                  <a:lnTo>
                    <a:pt x="670814" y="682091"/>
                  </a:lnTo>
                  <a:lnTo>
                    <a:pt x="670623" y="682434"/>
                  </a:lnTo>
                  <a:lnTo>
                    <a:pt x="670433" y="682739"/>
                  </a:lnTo>
                  <a:lnTo>
                    <a:pt x="670636" y="683323"/>
                  </a:lnTo>
                  <a:lnTo>
                    <a:pt x="670661" y="683958"/>
                  </a:lnTo>
                  <a:lnTo>
                    <a:pt x="671283" y="683717"/>
                  </a:lnTo>
                  <a:lnTo>
                    <a:pt x="672020" y="683641"/>
                  </a:lnTo>
                  <a:lnTo>
                    <a:pt x="672096" y="683399"/>
                  </a:lnTo>
                  <a:lnTo>
                    <a:pt x="672198" y="682917"/>
                  </a:lnTo>
                  <a:close/>
                </a:path>
                <a:path w="1146809" h="1191259">
                  <a:moveTo>
                    <a:pt x="674255" y="203047"/>
                  </a:moveTo>
                  <a:lnTo>
                    <a:pt x="674230" y="202272"/>
                  </a:lnTo>
                  <a:lnTo>
                    <a:pt x="673481" y="202057"/>
                  </a:lnTo>
                  <a:lnTo>
                    <a:pt x="672096" y="201777"/>
                  </a:lnTo>
                  <a:lnTo>
                    <a:pt x="672020" y="202425"/>
                  </a:lnTo>
                  <a:lnTo>
                    <a:pt x="671931" y="203060"/>
                  </a:lnTo>
                  <a:lnTo>
                    <a:pt x="671868" y="203695"/>
                  </a:lnTo>
                  <a:lnTo>
                    <a:pt x="672630" y="203492"/>
                  </a:lnTo>
                  <a:lnTo>
                    <a:pt x="673404" y="203339"/>
                  </a:lnTo>
                  <a:lnTo>
                    <a:pt x="674255" y="203047"/>
                  </a:lnTo>
                  <a:close/>
                </a:path>
                <a:path w="1146809" h="1191259">
                  <a:moveTo>
                    <a:pt x="675601" y="504317"/>
                  </a:moveTo>
                  <a:lnTo>
                    <a:pt x="671106" y="503936"/>
                  </a:lnTo>
                  <a:lnTo>
                    <a:pt x="667359" y="500659"/>
                  </a:lnTo>
                  <a:lnTo>
                    <a:pt x="662139" y="501700"/>
                  </a:lnTo>
                  <a:lnTo>
                    <a:pt x="670864" y="508520"/>
                  </a:lnTo>
                  <a:lnTo>
                    <a:pt x="673315" y="509041"/>
                  </a:lnTo>
                  <a:lnTo>
                    <a:pt x="675601" y="504317"/>
                  </a:lnTo>
                  <a:close/>
                </a:path>
                <a:path w="1146809" h="1191259">
                  <a:moveTo>
                    <a:pt x="682332" y="914019"/>
                  </a:moveTo>
                  <a:lnTo>
                    <a:pt x="681710" y="913942"/>
                  </a:lnTo>
                  <a:lnTo>
                    <a:pt x="681075" y="913739"/>
                  </a:lnTo>
                  <a:lnTo>
                    <a:pt x="680516" y="913853"/>
                  </a:lnTo>
                  <a:lnTo>
                    <a:pt x="680288" y="913904"/>
                  </a:lnTo>
                  <a:lnTo>
                    <a:pt x="680212" y="914666"/>
                  </a:lnTo>
                  <a:lnTo>
                    <a:pt x="679932" y="915492"/>
                  </a:lnTo>
                  <a:lnTo>
                    <a:pt x="680872" y="915454"/>
                  </a:lnTo>
                  <a:lnTo>
                    <a:pt x="681532" y="915581"/>
                  </a:lnTo>
                  <a:lnTo>
                    <a:pt x="682294" y="915276"/>
                  </a:lnTo>
                  <a:lnTo>
                    <a:pt x="682244" y="914488"/>
                  </a:lnTo>
                  <a:lnTo>
                    <a:pt x="682332" y="914019"/>
                  </a:lnTo>
                  <a:close/>
                </a:path>
                <a:path w="1146809" h="1191259">
                  <a:moveTo>
                    <a:pt x="695045" y="483958"/>
                  </a:moveTo>
                  <a:lnTo>
                    <a:pt x="694588" y="483870"/>
                  </a:lnTo>
                  <a:lnTo>
                    <a:pt x="694143" y="483781"/>
                  </a:lnTo>
                  <a:lnTo>
                    <a:pt x="693369" y="483616"/>
                  </a:lnTo>
                  <a:lnTo>
                    <a:pt x="693508" y="484365"/>
                  </a:lnTo>
                  <a:lnTo>
                    <a:pt x="693521" y="484860"/>
                  </a:lnTo>
                  <a:lnTo>
                    <a:pt x="693724" y="485241"/>
                  </a:lnTo>
                  <a:lnTo>
                    <a:pt x="693813" y="485394"/>
                  </a:lnTo>
                  <a:lnTo>
                    <a:pt x="694563" y="485406"/>
                  </a:lnTo>
                  <a:lnTo>
                    <a:pt x="694664" y="485267"/>
                  </a:lnTo>
                  <a:lnTo>
                    <a:pt x="694905" y="484898"/>
                  </a:lnTo>
                  <a:lnTo>
                    <a:pt x="694931" y="484390"/>
                  </a:lnTo>
                  <a:lnTo>
                    <a:pt x="695045" y="483958"/>
                  </a:lnTo>
                  <a:close/>
                </a:path>
                <a:path w="1146809" h="1191259">
                  <a:moveTo>
                    <a:pt x="699795" y="87350"/>
                  </a:moveTo>
                  <a:lnTo>
                    <a:pt x="699668" y="87287"/>
                  </a:lnTo>
                  <a:lnTo>
                    <a:pt x="699147" y="87071"/>
                  </a:lnTo>
                  <a:lnTo>
                    <a:pt x="698525" y="87071"/>
                  </a:lnTo>
                  <a:lnTo>
                    <a:pt x="697712" y="86956"/>
                  </a:lnTo>
                  <a:lnTo>
                    <a:pt x="697750" y="87782"/>
                  </a:lnTo>
                  <a:lnTo>
                    <a:pt x="697763" y="88214"/>
                  </a:lnTo>
                  <a:lnTo>
                    <a:pt x="697788" y="88671"/>
                  </a:lnTo>
                  <a:lnTo>
                    <a:pt x="698398" y="88633"/>
                  </a:lnTo>
                  <a:lnTo>
                    <a:pt x="699020" y="88684"/>
                  </a:lnTo>
                  <a:lnTo>
                    <a:pt x="699554" y="88506"/>
                  </a:lnTo>
                  <a:lnTo>
                    <a:pt x="699744" y="88430"/>
                  </a:lnTo>
                  <a:lnTo>
                    <a:pt x="699795" y="87350"/>
                  </a:lnTo>
                  <a:close/>
                </a:path>
                <a:path w="1146809" h="1191259">
                  <a:moveTo>
                    <a:pt x="702221" y="489102"/>
                  </a:moveTo>
                  <a:lnTo>
                    <a:pt x="700938" y="487921"/>
                  </a:lnTo>
                  <a:lnTo>
                    <a:pt x="700290" y="487324"/>
                  </a:lnTo>
                  <a:lnTo>
                    <a:pt x="700138" y="487489"/>
                  </a:lnTo>
                  <a:lnTo>
                    <a:pt x="699820" y="487781"/>
                  </a:lnTo>
                  <a:lnTo>
                    <a:pt x="700417" y="488416"/>
                  </a:lnTo>
                  <a:lnTo>
                    <a:pt x="700989" y="489064"/>
                  </a:lnTo>
                  <a:lnTo>
                    <a:pt x="701573" y="489686"/>
                  </a:lnTo>
                  <a:lnTo>
                    <a:pt x="701992" y="489292"/>
                  </a:lnTo>
                  <a:lnTo>
                    <a:pt x="702221" y="489102"/>
                  </a:lnTo>
                  <a:close/>
                </a:path>
                <a:path w="1146809" h="1191259">
                  <a:moveTo>
                    <a:pt x="707034" y="526440"/>
                  </a:moveTo>
                  <a:lnTo>
                    <a:pt x="706678" y="526173"/>
                  </a:lnTo>
                  <a:lnTo>
                    <a:pt x="706056" y="525589"/>
                  </a:lnTo>
                  <a:lnTo>
                    <a:pt x="705370" y="526199"/>
                  </a:lnTo>
                  <a:lnTo>
                    <a:pt x="704837" y="526872"/>
                  </a:lnTo>
                  <a:lnTo>
                    <a:pt x="704253" y="527494"/>
                  </a:lnTo>
                  <a:lnTo>
                    <a:pt x="704583" y="527824"/>
                  </a:lnTo>
                  <a:lnTo>
                    <a:pt x="704913" y="528154"/>
                  </a:lnTo>
                  <a:lnTo>
                    <a:pt x="705231" y="528497"/>
                  </a:lnTo>
                  <a:lnTo>
                    <a:pt x="705840" y="527812"/>
                  </a:lnTo>
                  <a:lnTo>
                    <a:pt x="706424" y="527126"/>
                  </a:lnTo>
                  <a:lnTo>
                    <a:pt x="707034" y="526440"/>
                  </a:lnTo>
                  <a:close/>
                </a:path>
                <a:path w="1146809" h="1191259">
                  <a:moveTo>
                    <a:pt x="732155" y="930732"/>
                  </a:moveTo>
                  <a:lnTo>
                    <a:pt x="732116" y="930059"/>
                  </a:lnTo>
                  <a:lnTo>
                    <a:pt x="731901" y="929525"/>
                  </a:lnTo>
                  <a:lnTo>
                    <a:pt x="731824" y="929347"/>
                  </a:lnTo>
                  <a:lnTo>
                    <a:pt x="730643" y="929411"/>
                  </a:lnTo>
                  <a:lnTo>
                    <a:pt x="730478" y="930109"/>
                  </a:lnTo>
                  <a:lnTo>
                    <a:pt x="730529" y="930783"/>
                  </a:lnTo>
                  <a:lnTo>
                    <a:pt x="730516" y="931646"/>
                  </a:lnTo>
                  <a:lnTo>
                    <a:pt x="731240" y="931506"/>
                  </a:lnTo>
                  <a:lnTo>
                    <a:pt x="732028" y="931481"/>
                  </a:lnTo>
                  <a:lnTo>
                    <a:pt x="732066" y="931316"/>
                  </a:lnTo>
                  <a:lnTo>
                    <a:pt x="732155" y="930732"/>
                  </a:lnTo>
                  <a:close/>
                </a:path>
                <a:path w="1146809" h="1191259">
                  <a:moveTo>
                    <a:pt x="734187" y="662711"/>
                  </a:moveTo>
                  <a:lnTo>
                    <a:pt x="733602" y="662063"/>
                  </a:lnTo>
                  <a:lnTo>
                    <a:pt x="733005" y="661416"/>
                  </a:lnTo>
                  <a:lnTo>
                    <a:pt x="732421" y="660768"/>
                  </a:lnTo>
                  <a:lnTo>
                    <a:pt x="732091" y="661085"/>
                  </a:lnTo>
                  <a:lnTo>
                    <a:pt x="731774" y="661403"/>
                  </a:lnTo>
                  <a:lnTo>
                    <a:pt x="731443" y="661708"/>
                  </a:lnTo>
                  <a:lnTo>
                    <a:pt x="732167" y="662279"/>
                  </a:lnTo>
                  <a:lnTo>
                    <a:pt x="732878" y="662813"/>
                  </a:lnTo>
                  <a:lnTo>
                    <a:pt x="733602" y="663359"/>
                  </a:lnTo>
                  <a:lnTo>
                    <a:pt x="733806" y="663130"/>
                  </a:lnTo>
                  <a:lnTo>
                    <a:pt x="733996" y="662927"/>
                  </a:lnTo>
                  <a:lnTo>
                    <a:pt x="734187" y="662711"/>
                  </a:lnTo>
                  <a:close/>
                </a:path>
                <a:path w="1146809" h="1191259">
                  <a:moveTo>
                    <a:pt x="752500" y="907249"/>
                  </a:moveTo>
                  <a:lnTo>
                    <a:pt x="752246" y="906310"/>
                  </a:lnTo>
                  <a:lnTo>
                    <a:pt x="751979" y="905408"/>
                  </a:lnTo>
                  <a:lnTo>
                    <a:pt x="751725" y="904468"/>
                  </a:lnTo>
                  <a:lnTo>
                    <a:pt x="751459" y="904519"/>
                  </a:lnTo>
                  <a:lnTo>
                    <a:pt x="751192" y="904570"/>
                  </a:lnTo>
                  <a:lnTo>
                    <a:pt x="750938" y="904633"/>
                  </a:lnTo>
                  <a:lnTo>
                    <a:pt x="750862" y="905078"/>
                  </a:lnTo>
                  <a:lnTo>
                    <a:pt x="750658" y="905573"/>
                  </a:lnTo>
                  <a:lnTo>
                    <a:pt x="750747" y="905992"/>
                  </a:lnTo>
                  <a:lnTo>
                    <a:pt x="750862" y="906551"/>
                  </a:lnTo>
                  <a:lnTo>
                    <a:pt x="751205" y="907084"/>
                  </a:lnTo>
                  <a:lnTo>
                    <a:pt x="751471" y="907618"/>
                  </a:lnTo>
                  <a:lnTo>
                    <a:pt x="751814" y="907491"/>
                  </a:lnTo>
                  <a:lnTo>
                    <a:pt x="752500" y="907249"/>
                  </a:lnTo>
                  <a:close/>
                </a:path>
                <a:path w="1146809" h="1191259">
                  <a:moveTo>
                    <a:pt x="753516" y="221957"/>
                  </a:moveTo>
                  <a:lnTo>
                    <a:pt x="753237" y="221869"/>
                  </a:lnTo>
                  <a:lnTo>
                    <a:pt x="752983" y="221767"/>
                  </a:lnTo>
                  <a:lnTo>
                    <a:pt x="752703" y="221678"/>
                  </a:lnTo>
                  <a:lnTo>
                    <a:pt x="752297" y="222542"/>
                  </a:lnTo>
                  <a:lnTo>
                    <a:pt x="751878" y="223393"/>
                  </a:lnTo>
                  <a:lnTo>
                    <a:pt x="751027" y="225183"/>
                  </a:lnTo>
                  <a:lnTo>
                    <a:pt x="752373" y="224294"/>
                  </a:lnTo>
                  <a:lnTo>
                    <a:pt x="752957" y="224104"/>
                  </a:lnTo>
                  <a:lnTo>
                    <a:pt x="753427" y="223202"/>
                  </a:lnTo>
                  <a:lnTo>
                    <a:pt x="753402" y="222554"/>
                  </a:lnTo>
                  <a:lnTo>
                    <a:pt x="753516" y="221957"/>
                  </a:lnTo>
                  <a:close/>
                </a:path>
                <a:path w="1146809" h="1191259">
                  <a:moveTo>
                    <a:pt x="761619" y="876566"/>
                  </a:moveTo>
                  <a:lnTo>
                    <a:pt x="761060" y="876350"/>
                  </a:lnTo>
                  <a:lnTo>
                    <a:pt x="760780" y="876261"/>
                  </a:lnTo>
                  <a:lnTo>
                    <a:pt x="760412" y="877125"/>
                  </a:lnTo>
                  <a:lnTo>
                    <a:pt x="760006" y="878014"/>
                  </a:lnTo>
                  <a:lnTo>
                    <a:pt x="759637" y="878878"/>
                  </a:lnTo>
                  <a:lnTo>
                    <a:pt x="760044" y="879043"/>
                  </a:lnTo>
                  <a:lnTo>
                    <a:pt x="760450" y="879208"/>
                  </a:lnTo>
                  <a:lnTo>
                    <a:pt x="760844" y="879335"/>
                  </a:lnTo>
                  <a:lnTo>
                    <a:pt x="761111" y="878420"/>
                  </a:lnTo>
                  <a:lnTo>
                    <a:pt x="761365" y="877481"/>
                  </a:lnTo>
                  <a:lnTo>
                    <a:pt x="761619" y="876566"/>
                  </a:lnTo>
                  <a:close/>
                </a:path>
                <a:path w="1146809" h="1191259">
                  <a:moveTo>
                    <a:pt x="769950" y="354558"/>
                  </a:moveTo>
                  <a:lnTo>
                    <a:pt x="769404" y="354063"/>
                  </a:lnTo>
                  <a:lnTo>
                    <a:pt x="768858" y="353529"/>
                  </a:lnTo>
                  <a:lnTo>
                    <a:pt x="768261" y="353098"/>
                  </a:lnTo>
                  <a:lnTo>
                    <a:pt x="767778" y="353428"/>
                  </a:lnTo>
                  <a:lnTo>
                    <a:pt x="767549" y="353618"/>
                  </a:lnTo>
                  <a:lnTo>
                    <a:pt x="768032" y="354253"/>
                  </a:lnTo>
                  <a:lnTo>
                    <a:pt x="769010" y="355498"/>
                  </a:lnTo>
                  <a:lnTo>
                    <a:pt x="769950" y="354558"/>
                  </a:lnTo>
                  <a:close/>
                </a:path>
                <a:path w="1146809" h="1191259">
                  <a:moveTo>
                    <a:pt x="786650" y="229666"/>
                  </a:moveTo>
                  <a:lnTo>
                    <a:pt x="785876" y="229146"/>
                  </a:lnTo>
                  <a:lnTo>
                    <a:pt x="785114" y="228625"/>
                  </a:lnTo>
                  <a:lnTo>
                    <a:pt x="784339" y="228104"/>
                  </a:lnTo>
                  <a:lnTo>
                    <a:pt x="784148" y="228396"/>
                  </a:lnTo>
                  <a:lnTo>
                    <a:pt x="783983" y="228688"/>
                  </a:lnTo>
                  <a:lnTo>
                    <a:pt x="783780" y="228942"/>
                  </a:lnTo>
                  <a:lnTo>
                    <a:pt x="784567" y="229438"/>
                  </a:lnTo>
                  <a:lnTo>
                    <a:pt x="785355" y="229946"/>
                  </a:lnTo>
                  <a:lnTo>
                    <a:pt x="786142" y="230441"/>
                  </a:lnTo>
                  <a:lnTo>
                    <a:pt x="786307" y="230174"/>
                  </a:lnTo>
                  <a:lnTo>
                    <a:pt x="786485" y="229920"/>
                  </a:lnTo>
                  <a:lnTo>
                    <a:pt x="786650" y="229666"/>
                  </a:lnTo>
                  <a:close/>
                </a:path>
                <a:path w="1146809" h="1191259">
                  <a:moveTo>
                    <a:pt x="791946" y="229425"/>
                  </a:moveTo>
                  <a:lnTo>
                    <a:pt x="791870" y="228879"/>
                  </a:lnTo>
                  <a:lnTo>
                    <a:pt x="791832" y="228638"/>
                  </a:lnTo>
                  <a:lnTo>
                    <a:pt x="791057" y="228523"/>
                  </a:lnTo>
                  <a:lnTo>
                    <a:pt x="789216" y="227825"/>
                  </a:lnTo>
                  <a:lnTo>
                    <a:pt x="789787" y="228930"/>
                  </a:lnTo>
                  <a:lnTo>
                    <a:pt x="789952" y="229463"/>
                  </a:lnTo>
                  <a:lnTo>
                    <a:pt x="790625" y="230200"/>
                  </a:lnTo>
                  <a:lnTo>
                    <a:pt x="791133" y="230365"/>
                  </a:lnTo>
                  <a:lnTo>
                    <a:pt x="791540" y="230606"/>
                  </a:lnTo>
                  <a:lnTo>
                    <a:pt x="791667" y="230035"/>
                  </a:lnTo>
                  <a:lnTo>
                    <a:pt x="791946" y="229425"/>
                  </a:lnTo>
                  <a:close/>
                </a:path>
                <a:path w="1146809" h="1191259">
                  <a:moveTo>
                    <a:pt x="801611" y="641045"/>
                  </a:moveTo>
                  <a:lnTo>
                    <a:pt x="801522" y="640321"/>
                  </a:lnTo>
                  <a:lnTo>
                    <a:pt x="801281" y="640054"/>
                  </a:lnTo>
                  <a:lnTo>
                    <a:pt x="801065" y="639813"/>
                  </a:lnTo>
                  <a:lnTo>
                    <a:pt x="800290" y="639775"/>
                  </a:lnTo>
                  <a:lnTo>
                    <a:pt x="799680" y="640245"/>
                  </a:lnTo>
                  <a:lnTo>
                    <a:pt x="799604" y="640867"/>
                  </a:lnTo>
                  <a:lnTo>
                    <a:pt x="799236" y="641705"/>
                  </a:lnTo>
                  <a:lnTo>
                    <a:pt x="800582" y="641527"/>
                  </a:lnTo>
                  <a:lnTo>
                    <a:pt x="801268" y="641604"/>
                  </a:lnTo>
                  <a:lnTo>
                    <a:pt x="801420" y="641362"/>
                  </a:lnTo>
                  <a:lnTo>
                    <a:pt x="801611" y="641045"/>
                  </a:lnTo>
                  <a:close/>
                </a:path>
                <a:path w="1146809" h="1191259">
                  <a:moveTo>
                    <a:pt x="835533" y="684339"/>
                  </a:moveTo>
                  <a:lnTo>
                    <a:pt x="835025" y="683602"/>
                  </a:lnTo>
                  <a:lnTo>
                    <a:pt x="834466" y="682993"/>
                  </a:lnTo>
                  <a:lnTo>
                    <a:pt x="833932" y="682345"/>
                  </a:lnTo>
                  <a:lnTo>
                    <a:pt x="833640" y="682586"/>
                  </a:lnTo>
                  <a:lnTo>
                    <a:pt x="833335" y="682815"/>
                  </a:lnTo>
                  <a:lnTo>
                    <a:pt x="833031" y="683056"/>
                  </a:lnTo>
                  <a:lnTo>
                    <a:pt x="833640" y="683717"/>
                  </a:lnTo>
                  <a:lnTo>
                    <a:pt x="834250" y="684364"/>
                  </a:lnTo>
                  <a:lnTo>
                    <a:pt x="834834" y="685012"/>
                  </a:lnTo>
                  <a:lnTo>
                    <a:pt x="835075" y="684758"/>
                  </a:lnTo>
                  <a:lnTo>
                    <a:pt x="835533" y="684339"/>
                  </a:lnTo>
                  <a:close/>
                </a:path>
                <a:path w="1146809" h="1191259">
                  <a:moveTo>
                    <a:pt x="858494" y="338277"/>
                  </a:moveTo>
                  <a:lnTo>
                    <a:pt x="858189" y="338175"/>
                  </a:lnTo>
                  <a:lnTo>
                    <a:pt x="857580" y="337972"/>
                  </a:lnTo>
                  <a:lnTo>
                    <a:pt x="857300" y="338709"/>
                  </a:lnTo>
                  <a:lnTo>
                    <a:pt x="857046" y="339483"/>
                  </a:lnTo>
                  <a:lnTo>
                    <a:pt x="856767" y="340245"/>
                  </a:lnTo>
                  <a:lnTo>
                    <a:pt x="857046" y="340347"/>
                  </a:lnTo>
                  <a:lnTo>
                    <a:pt x="857313" y="340448"/>
                  </a:lnTo>
                  <a:lnTo>
                    <a:pt x="857592" y="340537"/>
                  </a:lnTo>
                  <a:lnTo>
                    <a:pt x="857885" y="339801"/>
                  </a:lnTo>
                  <a:lnTo>
                    <a:pt x="858189" y="339026"/>
                  </a:lnTo>
                  <a:lnTo>
                    <a:pt x="858494" y="338277"/>
                  </a:lnTo>
                  <a:close/>
                </a:path>
                <a:path w="1146809" h="1191259">
                  <a:moveTo>
                    <a:pt x="858824" y="34251"/>
                  </a:moveTo>
                  <a:lnTo>
                    <a:pt x="857783" y="33235"/>
                  </a:lnTo>
                  <a:lnTo>
                    <a:pt x="857262" y="32740"/>
                  </a:lnTo>
                  <a:lnTo>
                    <a:pt x="856983" y="33020"/>
                  </a:lnTo>
                  <a:lnTo>
                    <a:pt x="856729" y="33312"/>
                  </a:lnTo>
                  <a:lnTo>
                    <a:pt x="856475" y="33604"/>
                  </a:lnTo>
                  <a:lnTo>
                    <a:pt x="857097" y="34036"/>
                  </a:lnTo>
                  <a:lnTo>
                    <a:pt x="857745" y="34442"/>
                  </a:lnTo>
                  <a:lnTo>
                    <a:pt x="858367" y="34861"/>
                  </a:lnTo>
                  <a:lnTo>
                    <a:pt x="858532" y="34658"/>
                  </a:lnTo>
                  <a:lnTo>
                    <a:pt x="858685" y="34467"/>
                  </a:lnTo>
                  <a:lnTo>
                    <a:pt x="858824" y="34251"/>
                  </a:lnTo>
                  <a:close/>
                </a:path>
                <a:path w="1146809" h="1191259">
                  <a:moveTo>
                    <a:pt x="861072" y="694296"/>
                  </a:moveTo>
                  <a:lnTo>
                    <a:pt x="861047" y="693369"/>
                  </a:lnTo>
                  <a:lnTo>
                    <a:pt x="860983" y="692467"/>
                  </a:lnTo>
                  <a:lnTo>
                    <a:pt x="860907" y="691578"/>
                  </a:lnTo>
                  <a:lnTo>
                    <a:pt x="860450" y="691667"/>
                  </a:lnTo>
                  <a:lnTo>
                    <a:pt x="859523" y="691807"/>
                  </a:lnTo>
                  <a:lnTo>
                    <a:pt x="859739" y="692645"/>
                  </a:lnTo>
                  <a:lnTo>
                    <a:pt x="859942" y="693521"/>
                  </a:lnTo>
                  <a:lnTo>
                    <a:pt x="860234" y="694385"/>
                  </a:lnTo>
                  <a:lnTo>
                    <a:pt x="861072" y="694296"/>
                  </a:lnTo>
                  <a:close/>
                </a:path>
                <a:path w="1146809" h="1191259">
                  <a:moveTo>
                    <a:pt x="865657" y="183451"/>
                  </a:moveTo>
                  <a:lnTo>
                    <a:pt x="865619" y="182778"/>
                  </a:lnTo>
                  <a:lnTo>
                    <a:pt x="865416" y="182372"/>
                  </a:lnTo>
                  <a:lnTo>
                    <a:pt x="865339" y="182206"/>
                  </a:lnTo>
                  <a:lnTo>
                    <a:pt x="864603" y="182372"/>
                  </a:lnTo>
                  <a:lnTo>
                    <a:pt x="863981" y="182359"/>
                  </a:lnTo>
                  <a:lnTo>
                    <a:pt x="864057" y="183045"/>
                  </a:lnTo>
                  <a:lnTo>
                    <a:pt x="864133" y="183997"/>
                  </a:lnTo>
                  <a:lnTo>
                    <a:pt x="864603" y="183946"/>
                  </a:lnTo>
                  <a:lnTo>
                    <a:pt x="865289" y="184048"/>
                  </a:lnTo>
                  <a:lnTo>
                    <a:pt x="865441" y="183819"/>
                  </a:lnTo>
                  <a:lnTo>
                    <a:pt x="865657" y="183451"/>
                  </a:lnTo>
                  <a:close/>
                </a:path>
                <a:path w="1146809" h="1191259">
                  <a:moveTo>
                    <a:pt x="926147" y="439521"/>
                  </a:moveTo>
                  <a:lnTo>
                    <a:pt x="925017" y="440182"/>
                  </a:lnTo>
                  <a:lnTo>
                    <a:pt x="924445" y="440347"/>
                  </a:lnTo>
                  <a:lnTo>
                    <a:pt x="923861" y="441198"/>
                  </a:lnTo>
                  <a:lnTo>
                    <a:pt x="923734" y="441871"/>
                  </a:lnTo>
                  <a:lnTo>
                    <a:pt x="923505" y="442455"/>
                  </a:lnTo>
                  <a:lnTo>
                    <a:pt x="923874" y="442633"/>
                  </a:lnTo>
                  <a:lnTo>
                    <a:pt x="924242" y="442823"/>
                  </a:lnTo>
                  <a:lnTo>
                    <a:pt x="924610" y="443001"/>
                  </a:lnTo>
                  <a:lnTo>
                    <a:pt x="925029" y="442074"/>
                  </a:lnTo>
                  <a:lnTo>
                    <a:pt x="925423" y="441147"/>
                  </a:lnTo>
                  <a:lnTo>
                    <a:pt x="926147" y="439521"/>
                  </a:lnTo>
                  <a:close/>
                </a:path>
                <a:path w="1146809" h="1191259">
                  <a:moveTo>
                    <a:pt x="931494" y="792505"/>
                  </a:moveTo>
                  <a:lnTo>
                    <a:pt x="930910" y="791870"/>
                  </a:lnTo>
                  <a:lnTo>
                    <a:pt x="930313" y="791235"/>
                  </a:lnTo>
                  <a:lnTo>
                    <a:pt x="929741" y="790600"/>
                  </a:lnTo>
                  <a:lnTo>
                    <a:pt x="928878" y="791527"/>
                  </a:lnTo>
                  <a:lnTo>
                    <a:pt x="929525" y="792099"/>
                  </a:lnTo>
                  <a:lnTo>
                    <a:pt x="930198" y="792657"/>
                  </a:lnTo>
                  <a:lnTo>
                    <a:pt x="930871" y="793216"/>
                  </a:lnTo>
                  <a:lnTo>
                    <a:pt x="931075" y="792975"/>
                  </a:lnTo>
                  <a:lnTo>
                    <a:pt x="931278" y="792734"/>
                  </a:lnTo>
                  <a:lnTo>
                    <a:pt x="931494" y="792505"/>
                  </a:lnTo>
                  <a:close/>
                </a:path>
                <a:path w="1146809" h="1191259">
                  <a:moveTo>
                    <a:pt x="949058" y="685685"/>
                  </a:moveTo>
                  <a:lnTo>
                    <a:pt x="948042" y="685520"/>
                  </a:lnTo>
                  <a:lnTo>
                    <a:pt x="947102" y="685355"/>
                  </a:lnTo>
                  <a:lnTo>
                    <a:pt x="947039" y="685787"/>
                  </a:lnTo>
                  <a:lnTo>
                    <a:pt x="946785" y="686511"/>
                  </a:lnTo>
                  <a:lnTo>
                    <a:pt x="946924" y="686587"/>
                  </a:lnTo>
                  <a:lnTo>
                    <a:pt x="947381" y="686879"/>
                  </a:lnTo>
                  <a:lnTo>
                    <a:pt x="948004" y="687082"/>
                  </a:lnTo>
                  <a:lnTo>
                    <a:pt x="948550" y="687031"/>
                  </a:lnTo>
                  <a:lnTo>
                    <a:pt x="948766" y="686993"/>
                  </a:lnTo>
                  <a:lnTo>
                    <a:pt x="948867" y="686181"/>
                  </a:lnTo>
                  <a:lnTo>
                    <a:pt x="949058" y="685685"/>
                  </a:lnTo>
                  <a:close/>
                </a:path>
                <a:path w="1146809" h="1191259">
                  <a:moveTo>
                    <a:pt x="972477" y="610438"/>
                  </a:moveTo>
                  <a:lnTo>
                    <a:pt x="972223" y="609638"/>
                  </a:lnTo>
                  <a:lnTo>
                    <a:pt x="971308" y="609828"/>
                  </a:lnTo>
                  <a:lnTo>
                    <a:pt x="969505" y="610235"/>
                  </a:lnTo>
                  <a:lnTo>
                    <a:pt x="969619" y="610641"/>
                  </a:lnTo>
                  <a:lnTo>
                    <a:pt x="969746" y="611047"/>
                  </a:lnTo>
                  <a:lnTo>
                    <a:pt x="969835" y="611454"/>
                  </a:lnTo>
                  <a:lnTo>
                    <a:pt x="971600" y="610793"/>
                  </a:lnTo>
                  <a:lnTo>
                    <a:pt x="972477" y="610438"/>
                  </a:lnTo>
                  <a:close/>
                </a:path>
                <a:path w="1146809" h="1191259">
                  <a:moveTo>
                    <a:pt x="1047216" y="535089"/>
                  </a:moveTo>
                  <a:lnTo>
                    <a:pt x="1047115" y="534479"/>
                  </a:lnTo>
                  <a:lnTo>
                    <a:pt x="1047115" y="533793"/>
                  </a:lnTo>
                  <a:lnTo>
                    <a:pt x="1046848" y="533285"/>
                  </a:lnTo>
                  <a:lnTo>
                    <a:pt x="1046721" y="533082"/>
                  </a:lnTo>
                  <a:lnTo>
                    <a:pt x="1045972" y="533247"/>
                  </a:lnTo>
                  <a:lnTo>
                    <a:pt x="1045083" y="533247"/>
                  </a:lnTo>
                  <a:lnTo>
                    <a:pt x="1045375" y="534085"/>
                  </a:lnTo>
                  <a:lnTo>
                    <a:pt x="1045451" y="534758"/>
                  </a:lnTo>
                  <a:lnTo>
                    <a:pt x="1045845" y="535178"/>
                  </a:lnTo>
                  <a:lnTo>
                    <a:pt x="1046022" y="535393"/>
                  </a:lnTo>
                  <a:lnTo>
                    <a:pt x="1046721" y="535127"/>
                  </a:lnTo>
                  <a:lnTo>
                    <a:pt x="1047216" y="535089"/>
                  </a:lnTo>
                  <a:close/>
                </a:path>
                <a:path w="1146809" h="1191259">
                  <a:moveTo>
                    <a:pt x="1050747" y="278498"/>
                  </a:moveTo>
                  <a:lnTo>
                    <a:pt x="1048600" y="276936"/>
                  </a:lnTo>
                  <a:lnTo>
                    <a:pt x="1048435" y="277202"/>
                  </a:lnTo>
                  <a:lnTo>
                    <a:pt x="1048232" y="277469"/>
                  </a:lnTo>
                  <a:lnTo>
                    <a:pt x="1048029" y="277736"/>
                  </a:lnTo>
                  <a:lnTo>
                    <a:pt x="1048791" y="278231"/>
                  </a:lnTo>
                  <a:lnTo>
                    <a:pt x="1049528" y="278726"/>
                  </a:lnTo>
                  <a:lnTo>
                    <a:pt x="1050264" y="279222"/>
                  </a:lnTo>
                  <a:lnTo>
                    <a:pt x="1050417" y="278980"/>
                  </a:lnTo>
                  <a:lnTo>
                    <a:pt x="1050594" y="278739"/>
                  </a:lnTo>
                  <a:lnTo>
                    <a:pt x="1050747" y="278498"/>
                  </a:lnTo>
                  <a:close/>
                </a:path>
                <a:path w="1146809" h="1191259">
                  <a:moveTo>
                    <a:pt x="1078306" y="634161"/>
                  </a:moveTo>
                  <a:lnTo>
                    <a:pt x="1078166" y="633285"/>
                  </a:lnTo>
                  <a:lnTo>
                    <a:pt x="1078217" y="632612"/>
                  </a:lnTo>
                  <a:lnTo>
                    <a:pt x="1077442" y="632269"/>
                  </a:lnTo>
                  <a:lnTo>
                    <a:pt x="1076769" y="632269"/>
                  </a:lnTo>
                  <a:lnTo>
                    <a:pt x="1076134" y="632167"/>
                  </a:lnTo>
                  <a:lnTo>
                    <a:pt x="1076134" y="632612"/>
                  </a:lnTo>
                  <a:lnTo>
                    <a:pt x="1075994" y="633310"/>
                  </a:lnTo>
                  <a:lnTo>
                    <a:pt x="1076680" y="633806"/>
                  </a:lnTo>
                  <a:lnTo>
                    <a:pt x="1077341" y="633869"/>
                  </a:lnTo>
                  <a:lnTo>
                    <a:pt x="1078306" y="634161"/>
                  </a:lnTo>
                  <a:close/>
                </a:path>
                <a:path w="1146809" h="1191259">
                  <a:moveTo>
                    <a:pt x="1138478" y="622935"/>
                  </a:moveTo>
                  <a:lnTo>
                    <a:pt x="1138415" y="622211"/>
                  </a:lnTo>
                  <a:lnTo>
                    <a:pt x="1138466" y="621741"/>
                  </a:lnTo>
                  <a:lnTo>
                    <a:pt x="1137729" y="621766"/>
                  </a:lnTo>
                  <a:lnTo>
                    <a:pt x="1136980" y="621690"/>
                  </a:lnTo>
                  <a:lnTo>
                    <a:pt x="1136129" y="621893"/>
                  </a:lnTo>
                  <a:lnTo>
                    <a:pt x="1136180" y="622795"/>
                  </a:lnTo>
                  <a:lnTo>
                    <a:pt x="1136129" y="623570"/>
                  </a:lnTo>
                  <a:lnTo>
                    <a:pt x="1136954" y="623392"/>
                  </a:lnTo>
                  <a:lnTo>
                    <a:pt x="1137678" y="623392"/>
                  </a:lnTo>
                  <a:lnTo>
                    <a:pt x="1138237" y="623074"/>
                  </a:lnTo>
                  <a:lnTo>
                    <a:pt x="1138478" y="622935"/>
                  </a:lnTo>
                  <a:close/>
                </a:path>
                <a:path w="1146809" h="1191259">
                  <a:moveTo>
                    <a:pt x="1146505" y="362559"/>
                  </a:moveTo>
                  <a:lnTo>
                    <a:pt x="1146479" y="362267"/>
                  </a:lnTo>
                  <a:lnTo>
                    <a:pt x="1146454" y="361975"/>
                  </a:lnTo>
                  <a:lnTo>
                    <a:pt x="1146429" y="361696"/>
                  </a:lnTo>
                  <a:lnTo>
                    <a:pt x="1145679" y="361683"/>
                  </a:lnTo>
                  <a:lnTo>
                    <a:pt x="1144930" y="361670"/>
                  </a:lnTo>
                  <a:lnTo>
                    <a:pt x="1144193" y="361670"/>
                  </a:lnTo>
                  <a:lnTo>
                    <a:pt x="1144270" y="362077"/>
                  </a:lnTo>
                  <a:lnTo>
                    <a:pt x="1144333" y="362508"/>
                  </a:lnTo>
                  <a:lnTo>
                    <a:pt x="1144422" y="362927"/>
                  </a:lnTo>
                  <a:lnTo>
                    <a:pt x="1145095" y="362800"/>
                  </a:lnTo>
                  <a:lnTo>
                    <a:pt x="1145819" y="362686"/>
                  </a:lnTo>
                  <a:lnTo>
                    <a:pt x="1146505" y="36255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49">
              <a:extLst>
                <a:ext uri="{FF2B5EF4-FFF2-40B4-BE49-F238E27FC236}">
                  <a16:creationId xmlns:a16="http://schemas.microsoft.com/office/drawing/2014/main" id="{951D7D61-8927-00C4-D300-0D501649E704}"/>
                </a:ext>
              </a:extLst>
            </p:cNvPr>
            <p:cNvSpPr/>
            <p:nvPr/>
          </p:nvSpPr>
          <p:spPr>
            <a:xfrm>
              <a:off x="4698690" y="3593432"/>
              <a:ext cx="755265" cy="749018"/>
            </a:xfrm>
            <a:custGeom>
              <a:avLst/>
              <a:gdLst/>
              <a:ahLst/>
              <a:cxnLst/>
              <a:rect l="l" t="t" r="r" b="b"/>
              <a:pathLst>
                <a:path w="970915" h="1095375">
                  <a:moveTo>
                    <a:pt x="2273" y="212394"/>
                  </a:moveTo>
                  <a:lnTo>
                    <a:pt x="2032" y="209359"/>
                  </a:lnTo>
                  <a:lnTo>
                    <a:pt x="1879" y="207835"/>
                  </a:lnTo>
                  <a:lnTo>
                    <a:pt x="190" y="207835"/>
                  </a:lnTo>
                  <a:lnTo>
                    <a:pt x="127" y="209372"/>
                  </a:lnTo>
                  <a:lnTo>
                    <a:pt x="76" y="210908"/>
                  </a:lnTo>
                  <a:lnTo>
                    <a:pt x="0" y="212458"/>
                  </a:lnTo>
                  <a:lnTo>
                    <a:pt x="774" y="212432"/>
                  </a:lnTo>
                  <a:lnTo>
                    <a:pt x="1524" y="212407"/>
                  </a:lnTo>
                  <a:lnTo>
                    <a:pt x="2273" y="212394"/>
                  </a:lnTo>
                  <a:close/>
                </a:path>
                <a:path w="970915" h="1095375">
                  <a:moveTo>
                    <a:pt x="37033" y="818222"/>
                  </a:moveTo>
                  <a:lnTo>
                    <a:pt x="35864" y="816178"/>
                  </a:lnTo>
                  <a:lnTo>
                    <a:pt x="34734" y="814146"/>
                  </a:lnTo>
                  <a:lnTo>
                    <a:pt x="33578" y="812101"/>
                  </a:lnTo>
                  <a:lnTo>
                    <a:pt x="32461" y="812698"/>
                  </a:lnTo>
                  <a:lnTo>
                    <a:pt x="31927" y="812977"/>
                  </a:lnTo>
                  <a:lnTo>
                    <a:pt x="31343" y="816216"/>
                  </a:lnTo>
                  <a:lnTo>
                    <a:pt x="33032" y="817968"/>
                  </a:lnTo>
                  <a:lnTo>
                    <a:pt x="37033" y="818222"/>
                  </a:lnTo>
                  <a:close/>
                </a:path>
                <a:path w="970915" h="1095375">
                  <a:moveTo>
                    <a:pt x="54165" y="302971"/>
                  </a:moveTo>
                  <a:lnTo>
                    <a:pt x="53517" y="299097"/>
                  </a:lnTo>
                  <a:lnTo>
                    <a:pt x="49352" y="302882"/>
                  </a:lnTo>
                  <a:lnTo>
                    <a:pt x="49999" y="303504"/>
                  </a:lnTo>
                  <a:lnTo>
                    <a:pt x="50736" y="304698"/>
                  </a:lnTo>
                  <a:lnTo>
                    <a:pt x="53454" y="304444"/>
                  </a:lnTo>
                  <a:lnTo>
                    <a:pt x="54165" y="302971"/>
                  </a:lnTo>
                  <a:close/>
                </a:path>
                <a:path w="970915" h="1095375">
                  <a:moveTo>
                    <a:pt x="68300" y="914527"/>
                  </a:moveTo>
                  <a:lnTo>
                    <a:pt x="66713" y="912456"/>
                  </a:lnTo>
                  <a:lnTo>
                    <a:pt x="65392" y="911555"/>
                  </a:lnTo>
                  <a:lnTo>
                    <a:pt x="63017" y="912888"/>
                  </a:lnTo>
                  <a:lnTo>
                    <a:pt x="64249" y="915339"/>
                  </a:lnTo>
                  <a:lnTo>
                    <a:pt x="65849" y="915352"/>
                  </a:lnTo>
                  <a:lnTo>
                    <a:pt x="68300" y="914527"/>
                  </a:lnTo>
                  <a:close/>
                </a:path>
                <a:path w="970915" h="1095375">
                  <a:moveTo>
                    <a:pt x="108178" y="627646"/>
                  </a:moveTo>
                  <a:lnTo>
                    <a:pt x="105270" y="629119"/>
                  </a:lnTo>
                  <a:lnTo>
                    <a:pt x="102362" y="630618"/>
                  </a:lnTo>
                  <a:lnTo>
                    <a:pt x="99453" y="632091"/>
                  </a:lnTo>
                  <a:lnTo>
                    <a:pt x="100393" y="633780"/>
                  </a:lnTo>
                  <a:lnTo>
                    <a:pt x="103593" y="632828"/>
                  </a:lnTo>
                  <a:lnTo>
                    <a:pt x="107213" y="632587"/>
                  </a:lnTo>
                  <a:lnTo>
                    <a:pt x="108178" y="627646"/>
                  </a:lnTo>
                  <a:close/>
                </a:path>
                <a:path w="970915" h="1095375">
                  <a:moveTo>
                    <a:pt x="134708" y="718959"/>
                  </a:moveTo>
                  <a:lnTo>
                    <a:pt x="134556" y="718273"/>
                  </a:lnTo>
                  <a:lnTo>
                    <a:pt x="134378" y="717588"/>
                  </a:lnTo>
                  <a:lnTo>
                    <a:pt x="134226" y="716902"/>
                  </a:lnTo>
                  <a:lnTo>
                    <a:pt x="131038" y="717753"/>
                  </a:lnTo>
                  <a:lnTo>
                    <a:pt x="131140" y="718273"/>
                  </a:lnTo>
                  <a:lnTo>
                    <a:pt x="131216" y="718794"/>
                  </a:lnTo>
                  <a:lnTo>
                    <a:pt x="131330" y="719328"/>
                  </a:lnTo>
                  <a:lnTo>
                    <a:pt x="132461" y="719201"/>
                  </a:lnTo>
                  <a:lnTo>
                    <a:pt x="133578" y="719061"/>
                  </a:lnTo>
                  <a:lnTo>
                    <a:pt x="134708" y="718959"/>
                  </a:lnTo>
                  <a:close/>
                </a:path>
                <a:path w="970915" h="1095375">
                  <a:moveTo>
                    <a:pt x="150812" y="341134"/>
                  </a:moveTo>
                  <a:lnTo>
                    <a:pt x="149847" y="339572"/>
                  </a:lnTo>
                  <a:lnTo>
                    <a:pt x="147358" y="338162"/>
                  </a:lnTo>
                  <a:lnTo>
                    <a:pt x="145656" y="341122"/>
                  </a:lnTo>
                  <a:lnTo>
                    <a:pt x="147281" y="342455"/>
                  </a:lnTo>
                  <a:lnTo>
                    <a:pt x="149682" y="344195"/>
                  </a:lnTo>
                  <a:lnTo>
                    <a:pt x="150812" y="341134"/>
                  </a:lnTo>
                  <a:close/>
                </a:path>
                <a:path w="970915" h="1095375">
                  <a:moveTo>
                    <a:pt x="186880" y="1058303"/>
                  </a:moveTo>
                  <a:lnTo>
                    <a:pt x="185445" y="1056995"/>
                  </a:lnTo>
                  <a:lnTo>
                    <a:pt x="184505" y="1058151"/>
                  </a:lnTo>
                  <a:lnTo>
                    <a:pt x="182676" y="1060488"/>
                  </a:lnTo>
                  <a:lnTo>
                    <a:pt x="182930" y="1060754"/>
                  </a:lnTo>
                  <a:lnTo>
                    <a:pt x="183476" y="1061275"/>
                  </a:lnTo>
                  <a:lnTo>
                    <a:pt x="186880" y="1058303"/>
                  </a:lnTo>
                  <a:close/>
                </a:path>
                <a:path w="970915" h="1095375">
                  <a:moveTo>
                    <a:pt x="209550" y="321310"/>
                  </a:moveTo>
                  <a:lnTo>
                    <a:pt x="206438" y="321195"/>
                  </a:lnTo>
                  <a:lnTo>
                    <a:pt x="205105" y="322313"/>
                  </a:lnTo>
                  <a:lnTo>
                    <a:pt x="206768" y="325386"/>
                  </a:lnTo>
                  <a:lnTo>
                    <a:pt x="207708" y="324027"/>
                  </a:lnTo>
                  <a:lnTo>
                    <a:pt x="208610" y="322668"/>
                  </a:lnTo>
                  <a:lnTo>
                    <a:pt x="209550" y="321310"/>
                  </a:lnTo>
                  <a:close/>
                </a:path>
                <a:path w="970915" h="1095375">
                  <a:moveTo>
                    <a:pt x="221005" y="594918"/>
                  </a:moveTo>
                  <a:lnTo>
                    <a:pt x="215493" y="592556"/>
                  </a:lnTo>
                  <a:lnTo>
                    <a:pt x="214922" y="592912"/>
                  </a:lnTo>
                  <a:lnTo>
                    <a:pt x="214477" y="597979"/>
                  </a:lnTo>
                  <a:lnTo>
                    <a:pt x="216509" y="597027"/>
                  </a:lnTo>
                  <a:lnTo>
                    <a:pt x="221005" y="594918"/>
                  </a:lnTo>
                  <a:close/>
                </a:path>
                <a:path w="970915" h="1095375">
                  <a:moveTo>
                    <a:pt x="271119" y="315925"/>
                  </a:moveTo>
                  <a:lnTo>
                    <a:pt x="266293" y="314782"/>
                  </a:lnTo>
                  <a:lnTo>
                    <a:pt x="267055" y="317639"/>
                  </a:lnTo>
                  <a:lnTo>
                    <a:pt x="267525" y="319455"/>
                  </a:lnTo>
                  <a:lnTo>
                    <a:pt x="268262" y="322287"/>
                  </a:lnTo>
                  <a:lnTo>
                    <a:pt x="269379" y="319824"/>
                  </a:lnTo>
                  <a:lnTo>
                    <a:pt x="270141" y="318096"/>
                  </a:lnTo>
                  <a:lnTo>
                    <a:pt x="271119" y="315925"/>
                  </a:lnTo>
                  <a:close/>
                </a:path>
                <a:path w="970915" h="1095375">
                  <a:moveTo>
                    <a:pt x="277215" y="668972"/>
                  </a:moveTo>
                  <a:lnTo>
                    <a:pt x="271297" y="668426"/>
                  </a:lnTo>
                  <a:lnTo>
                    <a:pt x="275132" y="673214"/>
                  </a:lnTo>
                  <a:lnTo>
                    <a:pt x="276402" y="670636"/>
                  </a:lnTo>
                  <a:lnTo>
                    <a:pt x="277215" y="668972"/>
                  </a:lnTo>
                  <a:close/>
                </a:path>
                <a:path w="970915" h="1095375">
                  <a:moveTo>
                    <a:pt x="283133" y="3009"/>
                  </a:moveTo>
                  <a:lnTo>
                    <a:pt x="282346" y="927"/>
                  </a:lnTo>
                  <a:lnTo>
                    <a:pt x="281647" y="762"/>
                  </a:lnTo>
                  <a:lnTo>
                    <a:pt x="279984" y="0"/>
                  </a:lnTo>
                  <a:lnTo>
                    <a:pt x="278498" y="1778"/>
                  </a:lnTo>
                  <a:lnTo>
                    <a:pt x="277723" y="3568"/>
                  </a:lnTo>
                  <a:lnTo>
                    <a:pt x="276783" y="5194"/>
                  </a:lnTo>
                  <a:lnTo>
                    <a:pt x="277596" y="5588"/>
                  </a:lnTo>
                  <a:lnTo>
                    <a:pt x="278485" y="6426"/>
                  </a:lnTo>
                  <a:lnTo>
                    <a:pt x="279171" y="6299"/>
                  </a:lnTo>
                  <a:lnTo>
                    <a:pt x="281330" y="5867"/>
                  </a:lnTo>
                  <a:lnTo>
                    <a:pt x="283133" y="3009"/>
                  </a:lnTo>
                  <a:close/>
                </a:path>
                <a:path w="970915" h="1095375">
                  <a:moveTo>
                    <a:pt x="293573" y="202145"/>
                  </a:moveTo>
                  <a:lnTo>
                    <a:pt x="290855" y="202272"/>
                  </a:lnTo>
                  <a:lnTo>
                    <a:pt x="289496" y="202336"/>
                  </a:lnTo>
                  <a:lnTo>
                    <a:pt x="289471" y="203111"/>
                  </a:lnTo>
                  <a:lnTo>
                    <a:pt x="289445" y="204622"/>
                  </a:lnTo>
                  <a:lnTo>
                    <a:pt x="290779" y="204736"/>
                  </a:lnTo>
                  <a:lnTo>
                    <a:pt x="292150" y="204838"/>
                  </a:lnTo>
                  <a:lnTo>
                    <a:pt x="293497" y="204965"/>
                  </a:lnTo>
                  <a:lnTo>
                    <a:pt x="293535" y="204012"/>
                  </a:lnTo>
                  <a:lnTo>
                    <a:pt x="293573" y="202145"/>
                  </a:lnTo>
                  <a:close/>
                </a:path>
                <a:path w="970915" h="1095375">
                  <a:moveTo>
                    <a:pt x="300418" y="372833"/>
                  </a:moveTo>
                  <a:lnTo>
                    <a:pt x="295592" y="371297"/>
                  </a:lnTo>
                  <a:lnTo>
                    <a:pt x="295529" y="371881"/>
                  </a:lnTo>
                  <a:lnTo>
                    <a:pt x="295198" y="372592"/>
                  </a:lnTo>
                  <a:lnTo>
                    <a:pt x="295440" y="373011"/>
                  </a:lnTo>
                  <a:lnTo>
                    <a:pt x="296545" y="375069"/>
                  </a:lnTo>
                  <a:lnTo>
                    <a:pt x="297967" y="374294"/>
                  </a:lnTo>
                  <a:lnTo>
                    <a:pt x="300418" y="372833"/>
                  </a:lnTo>
                  <a:close/>
                </a:path>
                <a:path w="970915" h="1095375">
                  <a:moveTo>
                    <a:pt x="317068" y="951890"/>
                  </a:moveTo>
                  <a:lnTo>
                    <a:pt x="315849" y="950214"/>
                  </a:lnTo>
                  <a:lnTo>
                    <a:pt x="315175" y="949286"/>
                  </a:lnTo>
                  <a:lnTo>
                    <a:pt x="314096" y="947788"/>
                  </a:lnTo>
                  <a:lnTo>
                    <a:pt x="313474" y="949502"/>
                  </a:lnTo>
                  <a:lnTo>
                    <a:pt x="312623" y="951788"/>
                  </a:lnTo>
                  <a:lnTo>
                    <a:pt x="317068" y="951890"/>
                  </a:lnTo>
                  <a:close/>
                </a:path>
                <a:path w="970915" h="1095375">
                  <a:moveTo>
                    <a:pt x="331203" y="386384"/>
                  </a:moveTo>
                  <a:lnTo>
                    <a:pt x="326580" y="383324"/>
                  </a:lnTo>
                  <a:lnTo>
                    <a:pt x="325310" y="386003"/>
                  </a:lnTo>
                  <a:lnTo>
                    <a:pt x="326669" y="387718"/>
                  </a:lnTo>
                  <a:lnTo>
                    <a:pt x="328409" y="389407"/>
                  </a:lnTo>
                  <a:lnTo>
                    <a:pt x="331203" y="386384"/>
                  </a:lnTo>
                  <a:close/>
                </a:path>
                <a:path w="970915" h="1095375">
                  <a:moveTo>
                    <a:pt x="343750" y="991933"/>
                  </a:moveTo>
                  <a:lnTo>
                    <a:pt x="343636" y="991450"/>
                  </a:lnTo>
                  <a:lnTo>
                    <a:pt x="343547" y="990981"/>
                  </a:lnTo>
                  <a:lnTo>
                    <a:pt x="343433" y="990511"/>
                  </a:lnTo>
                  <a:lnTo>
                    <a:pt x="341299" y="991679"/>
                  </a:lnTo>
                  <a:lnTo>
                    <a:pt x="338404" y="988453"/>
                  </a:lnTo>
                  <a:lnTo>
                    <a:pt x="336283" y="993038"/>
                  </a:lnTo>
                  <a:lnTo>
                    <a:pt x="337947" y="992860"/>
                  </a:lnTo>
                  <a:lnTo>
                    <a:pt x="339090" y="992797"/>
                  </a:lnTo>
                  <a:lnTo>
                    <a:pt x="341388" y="992441"/>
                  </a:lnTo>
                  <a:lnTo>
                    <a:pt x="342569" y="992174"/>
                  </a:lnTo>
                  <a:lnTo>
                    <a:pt x="343750" y="991933"/>
                  </a:lnTo>
                  <a:close/>
                </a:path>
                <a:path w="970915" h="1095375">
                  <a:moveTo>
                    <a:pt x="346773" y="1094397"/>
                  </a:moveTo>
                  <a:lnTo>
                    <a:pt x="345897" y="1091590"/>
                  </a:lnTo>
                  <a:lnTo>
                    <a:pt x="345770" y="1091158"/>
                  </a:lnTo>
                  <a:lnTo>
                    <a:pt x="344995" y="1090904"/>
                  </a:lnTo>
                  <a:lnTo>
                    <a:pt x="344246" y="1090333"/>
                  </a:lnTo>
                  <a:lnTo>
                    <a:pt x="342874" y="1092809"/>
                  </a:lnTo>
                  <a:lnTo>
                    <a:pt x="341769" y="1094867"/>
                  </a:lnTo>
                  <a:lnTo>
                    <a:pt x="345363" y="1095108"/>
                  </a:lnTo>
                  <a:lnTo>
                    <a:pt x="346773" y="1094397"/>
                  </a:lnTo>
                  <a:close/>
                </a:path>
                <a:path w="970915" h="1095375">
                  <a:moveTo>
                    <a:pt x="368617" y="871562"/>
                  </a:moveTo>
                  <a:lnTo>
                    <a:pt x="363753" y="872413"/>
                  </a:lnTo>
                  <a:lnTo>
                    <a:pt x="363651" y="872705"/>
                  </a:lnTo>
                  <a:lnTo>
                    <a:pt x="366890" y="877354"/>
                  </a:lnTo>
                  <a:lnTo>
                    <a:pt x="368617" y="871562"/>
                  </a:lnTo>
                  <a:close/>
                </a:path>
                <a:path w="970915" h="1095375">
                  <a:moveTo>
                    <a:pt x="386956" y="84670"/>
                  </a:moveTo>
                  <a:lnTo>
                    <a:pt x="386016" y="84201"/>
                  </a:lnTo>
                  <a:lnTo>
                    <a:pt x="385051" y="83400"/>
                  </a:lnTo>
                  <a:lnTo>
                    <a:pt x="383578" y="83413"/>
                  </a:lnTo>
                  <a:lnTo>
                    <a:pt x="383044" y="84785"/>
                  </a:lnTo>
                  <a:lnTo>
                    <a:pt x="382181" y="86004"/>
                  </a:lnTo>
                  <a:lnTo>
                    <a:pt x="383641" y="86423"/>
                  </a:lnTo>
                  <a:lnTo>
                    <a:pt x="384657" y="87096"/>
                  </a:lnTo>
                  <a:lnTo>
                    <a:pt x="385330" y="86829"/>
                  </a:lnTo>
                  <a:lnTo>
                    <a:pt x="386054" y="86588"/>
                  </a:lnTo>
                  <a:lnTo>
                    <a:pt x="386435" y="85432"/>
                  </a:lnTo>
                  <a:lnTo>
                    <a:pt x="386956" y="84670"/>
                  </a:lnTo>
                  <a:close/>
                </a:path>
                <a:path w="970915" h="1095375">
                  <a:moveTo>
                    <a:pt x="392709" y="37147"/>
                  </a:moveTo>
                  <a:lnTo>
                    <a:pt x="392252" y="35750"/>
                  </a:lnTo>
                  <a:lnTo>
                    <a:pt x="389432" y="34544"/>
                  </a:lnTo>
                  <a:lnTo>
                    <a:pt x="389991" y="36664"/>
                  </a:lnTo>
                  <a:lnTo>
                    <a:pt x="390372" y="38074"/>
                  </a:lnTo>
                  <a:lnTo>
                    <a:pt x="390740" y="39471"/>
                  </a:lnTo>
                  <a:lnTo>
                    <a:pt x="392709" y="37147"/>
                  </a:lnTo>
                  <a:close/>
                </a:path>
                <a:path w="970915" h="1095375">
                  <a:moveTo>
                    <a:pt x="395046" y="387261"/>
                  </a:moveTo>
                  <a:lnTo>
                    <a:pt x="394182" y="386524"/>
                  </a:lnTo>
                  <a:lnTo>
                    <a:pt x="393776" y="386549"/>
                  </a:lnTo>
                  <a:lnTo>
                    <a:pt x="391782" y="386651"/>
                  </a:lnTo>
                  <a:lnTo>
                    <a:pt x="390842" y="387654"/>
                  </a:lnTo>
                  <a:lnTo>
                    <a:pt x="391706" y="389788"/>
                  </a:lnTo>
                  <a:lnTo>
                    <a:pt x="393712" y="390398"/>
                  </a:lnTo>
                  <a:lnTo>
                    <a:pt x="394881" y="389623"/>
                  </a:lnTo>
                  <a:lnTo>
                    <a:pt x="395033" y="387591"/>
                  </a:lnTo>
                  <a:lnTo>
                    <a:pt x="395046" y="387261"/>
                  </a:lnTo>
                  <a:close/>
                </a:path>
                <a:path w="970915" h="1095375">
                  <a:moveTo>
                    <a:pt x="397992" y="748474"/>
                  </a:moveTo>
                  <a:lnTo>
                    <a:pt x="393814" y="750112"/>
                  </a:lnTo>
                  <a:lnTo>
                    <a:pt x="396252" y="753402"/>
                  </a:lnTo>
                  <a:lnTo>
                    <a:pt x="397992" y="748474"/>
                  </a:lnTo>
                  <a:close/>
                </a:path>
                <a:path w="970915" h="1095375">
                  <a:moveTo>
                    <a:pt x="433628" y="209994"/>
                  </a:moveTo>
                  <a:lnTo>
                    <a:pt x="432803" y="208699"/>
                  </a:lnTo>
                  <a:lnTo>
                    <a:pt x="432104" y="207225"/>
                  </a:lnTo>
                  <a:lnTo>
                    <a:pt x="429755" y="208597"/>
                  </a:lnTo>
                  <a:lnTo>
                    <a:pt x="429463" y="209638"/>
                  </a:lnTo>
                  <a:lnTo>
                    <a:pt x="430733" y="211315"/>
                  </a:lnTo>
                  <a:lnTo>
                    <a:pt x="432028" y="211963"/>
                  </a:lnTo>
                  <a:lnTo>
                    <a:pt x="433628" y="209994"/>
                  </a:lnTo>
                  <a:close/>
                </a:path>
                <a:path w="970915" h="1095375">
                  <a:moveTo>
                    <a:pt x="435305" y="669480"/>
                  </a:moveTo>
                  <a:lnTo>
                    <a:pt x="433603" y="667816"/>
                  </a:lnTo>
                  <a:lnTo>
                    <a:pt x="432981" y="666292"/>
                  </a:lnTo>
                  <a:lnTo>
                    <a:pt x="432777" y="666216"/>
                  </a:lnTo>
                  <a:lnTo>
                    <a:pt x="432562" y="666115"/>
                  </a:lnTo>
                  <a:lnTo>
                    <a:pt x="432384" y="666153"/>
                  </a:lnTo>
                  <a:lnTo>
                    <a:pt x="432219" y="666178"/>
                  </a:lnTo>
                  <a:lnTo>
                    <a:pt x="431965" y="666369"/>
                  </a:lnTo>
                  <a:lnTo>
                    <a:pt x="431927" y="667880"/>
                  </a:lnTo>
                  <a:lnTo>
                    <a:pt x="431939" y="669264"/>
                  </a:lnTo>
                  <a:lnTo>
                    <a:pt x="431939" y="670890"/>
                  </a:lnTo>
                  <a:lnTo>
                    <a:pt x="435305" y="669480"/>
                  </a:lnTo>
                  <a:close/>
                </a:path>
                <a:path w="970915" h="1095375">
                  <a:moveTo>
                    <a:pt x="447484" y="169913"/>
                  </a:moveTo>
                  <a:lnTo>
                    <a:pt x="444500" y="167906"/>
                  </a:lnTo>
                  <a:lnTo>
                    <a:pt x="440474" y="165227"/>
                  </a:lnTo>
                  <a:lnTo>
                    <a:pt x="439686" y="166966"/>
                  </a:lnTo>
                  <a:lnTo>
                    <a:pt x="438226" y="170078"/>
                  </a:lnTo>
                  <a:lnTo>
                    <a:pt x="447484" y="169913"/>
                  </a:lnTo>
                  <a:close/>
                </a:path>
                <a:path w="970915" h="1095375">
                  <a:moveTo>
                    <a:pt x="451535" y="680935"/>
                  </a:moveTo>
                  <a:lnTo>
                    <a:pt x="447802" y="679742"/>
                  </a:lnTo>
                  <a:lnTo>
                    <a:pt x="448386" y="681926"/>
                  </a:lnTo>
                  <a:lnTo>
                    <a:pt x="448818" y="683577"/>
                  </a:lnTo>
                  <a:lnTo>
                    <a:pt x="449262" y="685215"/>
                  </a:lnTo>
                  <a:lnTo>
                    <a:pt x="450888" y="682967"/>
                  </a:lnTo>
                  <a:lnTo>
                    <a:pt x="451535" y="680935"/>
                  </a:lnTo>
                  <a:close/>
                </a:path>
                <a:path w="970915" h="1095375">
                  <a:moveTo>
                    <a:pt x="453656" y="595020"/>
                  </a:moveTo>
                  <a:lnTo>
                    <a:pt x="452056" y="593775"/>
                  </a:lnTo>
                  <a:lnTo>
                    <a:pt x="450519" y="593648"/>
                  </a:lnTo>
                  <a:lnTo>
                    <a:pt x="448322" y="596277"/>
                  </a:lnTo>
                  <a:lnTo>
                    <a:pt x="450519" y="596277"/>
                  </a:lnTo>
                  <a:lnTo>
                    <a:pt x="453326" y="596315"/>
                  </a:lnTo>
                  <a:lnTo>
                    <a:pt x="453428" y="595896"/>
                  </a:lnTo>
                  <a:lnTo>
                    <a:pt x="453656" y="595020"/>
                  </a:lnTo>
                  <a:close/>
                </a:path>
                <a:path w="970915" h="1095375">
                  <a:moveTo>
                    <a:pt x="481520" y="445541"/>
                  </a:moveTo>
                  <a:lnTo>
                    <a:pt x="478294" y="447357"/>
                  </a:lnTo>
                  <a:lnTo>
                    <a:pt x="479437" y="450392"/>
                  </a:lnTo>
                  <a:lnTo>
                    <a:pt x="480301" y="448322"/>
                  </a:lnTo>
                  <a:lnTo>
                    <a:pt x="481520" y="445541"/>
                  </a:lnTo>
                  <a:close/>
                </a:path>
                <a:path w="970915" h="1095375">
                  <a:moveTo>
                    <a:pt x="485762" y="570280"/>
                  </a:moveTo>
                  <a:lnTo>
                    <a:pt x="480326" y="571004"/>
                  </a:lnTo>
                  <a:lnTo>
                    <a:pt x="482206" y="571487"/>
                  </a:lnTo>
                  <a:lnTo>
                    <a:pt x="484212" y="573011"/>
                  </a:lnTo>
                  <a:lnTo>
                    <a:pt x="485762" y="570280"/>
                  </a:lnTo>
                  <a:close/>
                </a:path>
                <a:path w="970915" h="1095375">
                  <a:moveTo>
                    <a:pt x="495503" y="633945"/>
                  </a:moveTo>
                  <a:lnTo>
                    <a:pt x="492683" y="634352"/>
                  </a:lnTo>
                  <a:lnTo>
                    <a:pt x="491134" y="634593"/>
                  </a:lnTo>
                  <a:lnTo>
                    <a:pt x="489597" y="634809"/>
                  </a:lnTo>
                  <a:lnTo>
                    <a:pt x="491464" y="636778"/>
                  </a:lnTo>
                  <a:lnTo>
                    <a:pt x="493014" y="636676"/>
                  </a:lnTo>
                  <a:lnTo>
                    <a:pt x="495503" y="633945"/>
                  </a:lnTo>
                  <a:close/>
                </a:path>
                <a:path w="970915" h="1095375">
                  <a:moveTo>
                    <a:pt x="495554" y="905243"/>
                  </a:moveTo>
                  <a:lnTo>
                    <a:pt x="494144" y="903516"/>
                  </a:lnTo>
                  <a:lnTo>
                    <a:pt x="492950" y="901407"/>
                  </a:lnTo>
                  <a:lnTo>
                    <a:pt x="489737" y="901979"/>
                  </a:lnTo>
                  <a:lnTo>
                    <a:pt x="490791" y="905078"/>
                  </a:lnTo>
                  <a:lnTo>
                    <a:pt x="492506" y="906259"/>
                  </a:lnTo>
                  <a:lnTo>
                    <a:pt x="495554" y="905243"/>
                  </a:lnTo>
                  <a:close/>
                </a:path>
                <a:path w="970915" h="1095375">
                  <a:moveTo>
                    <a:pt x="496531" y="878573"/>
                  </a:moveTo>
                  <a:lnTo>
                    <a:pt x="495998" y="877049"/>
                  </a:lnTo>
                  <a:lnTo>
                    <a:pt x="495147" y="875944"/>
                  </a:lnTo>
                  <a:lnTo>
                    <a:pt x="492328" y="877620"/>
                  </a:lnTo>
                  <a:lnTo>
                    <a:pt x="493433" y="878344"/>
                  </a:lnTo>
                  <a:lnTo>
                    <a:pt x="494563" y="879043"/>
                  </a:lnTo>
                  <a:lnTo>
                    <a:pt x="495681" y="879754"/>
                  </a:lnTo>
                  <a:lnTo>
                    <a:pt x="496239" y="878967"/>
                  </a:lnTo>
                  <a:lnTo>
                    <a:pt x="496531" y="878573"/>
                  </a:lnTo>
                  <a:close/>
                </a:path>
                <a:path w="970915" h="1095375">
                  <a:moveTo>
                    <a:pt x="511022" y="819492"/>
                  </a:moveTo>
                  <a:lnTo>
                    <a:pt x="510451" y="817994"/>
                  </a:lnTo>
                  <a:lnTo>
                    <a:pt x="508698" y="817105"/>
                  </a:lnTo>
                  <a:lnTo>
                    <a:pt x="507377" y="817816"/>
                  </a:lnTo>
                  <a:lnTo>
                    <a:pt x="506463" y="819302"/>
                  </a:lnTo>
                  <a:lnTo>
                    <a:pt x="506857" y="820851"/>
                  </a:lnTo>
                  <a:lnTo>
                    <a:pt x="508355" y="821296"/>
                  </a:lnTo>
                  <a:lnTo>
                    <a:pt x="509790" y="822236"/>
                  </a:lnTo>
                  <a:lnTo>
                    <a:pt x="510247" y="820686"/>
                  </a:lnTo>
                  <a:lnTo>
                    <a:pt x="511022" y="819492"/>
                  </a:lnTo>
                  <a:close/>
                </a:path>
                <a:path w="970915" h="1095375">
                  <a:moveTo>
                    <a:pt x="530161" y="1005243"/>
                  </a:moveTo>
                  <a:lnTo>
                    <a:pt x="525145" y="1000239"/>
                  </a:lnTo>
                  <a:lnTo>
                    <a:pt x="524764" y="1000658"/>
                  </a:lnTo>
                  <a:lnTo>
                    <a:pt x="523951" y="1001509"/>
                  </a:lnTo>
                  <a:lnTo>
                    <a:pt x="525068" y="1003261"/>
                  </a:lnTo>
                  <a:lnTo>
                    <a:pt x="526135" y="1005052"/>
                  </a:lnTo>
                  <a:lnTo>
                    <a:pt x="530161" y="1005243"/>
                  </a:lnTo>
                  <a:close/>
                </a:path>
                <a:path w="970915" h="1095375">
                  <a:moveTo>
                    <a:pt x="531253" y="7137"/>
                  </a:moveTo>
                  <a:lnTo>
                    <a:pt x="529450" y="3378"/>
                  </a:lnTo>
                  <a:lnTo>
                    <a:pt x="526338" y="8509"/>
                  </a:lnTo>
                  <a:lnTo>
                    <a:pt x="526846" y="8813"/>
                  </a:lnTo>
                  <a:lnTo>
                    <a:pt x="527354" y="9093"/>
                  </a:lnTo>
                  <a:lnTo>
                    <a:pt x="527862" y="9385"/>
                  </a:lnTo>
                  <a:lnTo>
                    <a:pt x="528955" y="7988"/>
                  </a:lnTo>
                  <a:lnTo>
                    <a:pt x="531253" y="7137"/>
                  </a:lnTo>
                  <a:close/>
                </a:path>
                <a:path w="970915" h="1095375">
                  <a:moveTo>
                    <a:pt x="538518" y="865670"/>
                  </a:moveTo>
                  <a:lnTo>
                    <a:pt x="537413" y="865098"/>
                  </a:lnTo>
                  <a:lnTo>
                    <a:pt x="536448" y="864349"/>
                  </a:lnTo>
                  <a:lnTo>
                    <a:pt x="536168" y="864539"/>
                  </a:lnTo>
                  <a:lnTo>
                    <a:pt x="535432" y="865060"/>
                  </a:lnTo>
                  <a:lnTo>
                    <a:pt x="535025" y="865987"/>
                  </a:lnTo>
                  <a:lnTo>
                    <a:pt x="534466" y="866749"/>
                  </a:lnTo>
                  <a:lnTo>
                    <a:pt x="535089" y="867143"/>
                  </a:lnTo>
                  <a:lnTo>
                    <a:pt x="535889" y="867981"/>
                  </a:lnTo>
                  <a:lnTo>
                    <a:pt x="537019" y="867498"/>
                  </a:lnTo>
                  <a:lnTo>
                    <a:pt x="537552" y="866648"/>
                  </a:lnTo>
                  <a:lnTo>
                    <a:pt x="538518" y="865670"/>
                  </a:lnTo>
                  <a:close/>
                </a:path>
                <a:path w="970915" h="1095375">
                  <a:moveTo>
                    <a:pt x="541451" y="769747"/>
                  </a:moveTo>
                  <a:lnTo>
                    <a:pt x="539203" y="767041"/>
                  </a:lnTo>
                  <a:lnTo>
                    <a:pt x="538632" y="767461"/>
                  </a:lnTo>
                  <a:lnTo>
                    <a:pt x="537489" y="768350"/>
                  </a:lnTo>
                  <a:lnTo>
                    <a:pt x="538200" y="769277"/>
                  </a:lnTo>
                  <a:lnTo>
                    <a:pt x="538911" y="770229"/>
                  </a:lnTo>
                  <a:lnTo>
                    <a:pt x="539610" y="771194"/>
                  </a:lnTo>
                  <a:lnTo>
                    <a:pt x="540219" y="770712"/>
                  </a:lnTo>
                  <a:lnTo>
                    <a:pt x="540804" y="770229"/>
                  </a:lnTo>
                  <a:lnTo>
                    <a:pt x="541451" y="769747"/>
                  </a:lnTo>
                  <a:close/>
                </a:path>
                <a:path w="970915" h="1095375">
                  <a:moveTo>
                    <a:pt x="545947" y="22656"/>
                  </a:moveTo>
                  <a:lnTo>
                    <a:pt x="545211" y="20713"/>
                  </a:lnTo>
                  <a:lnTo>
                    <a:pt x="543052" y="20421"/>
                  </a:lnTo>
                  <a:lnTo>
                    <a:pt x="541616" y="21069"/>
                  </a:lnTo>
                  <a:lnTo>
                    <a:pt x="541870" y="23952"/>
                  </a:lnTo>
                  <a:lnTo>
                    <a:pt x="543115" y="24752"/>
                  </a:lnTo>
                  <a:lnTo>
                    <a:pt x="543636" y="24625"/>
                  </a:lnTo>
                  <a:lnTo>
                    <a:pt x="545693" y="24168"/>
                  </a:lnTo>
                  <a:lnTo>
                    <a:pt x="545947" y="22656"/>
                  </a:lnTo>
                  <a:close/>
                </a:path>
                <a:path w="970915" h="1095375">
                  <a:moveTo>
                    <a:pt x="546798" y="503313"/>
                  </a:moveTo>
                  <a:lnTo>
                    <a:pt x="546747" y="501967"/>
                  </a:lnTo>
                  <a:lnTo>
                    <a:pt x="544868" y="501205"/>
                  </a:lnTo>
                  <a:lnTo>
                    <a:pt x="544550" y="501065"/>
                  </a:lnTo>
                  <a:lnTo>
                    <a:pt x="543509" y="501751"/>
                  </a:lnTo>
                  <a:lnTo>
                    <a:pt x="543852" y="502970"/>
                  </a:lnTo>
                  <a:lnTo>
                    <a:pt x="544296" y="504075"/>
                  </a:lnTo>
                  <a:lnTo>
                    <a:pt x="545084" y="506209"/>
                  </a:lnTo>
                  <a:lnTo>
                    <a:pt x="546798" y="503313"/>
                  </a:lnTo>
                  <a:close/>
                </a:path>
                <a:path w="970915" h="1095375">
                  <a:moveTo>
                    <a:pt x="572300" y="82181"/>
                  </a:moveTo>
                  <a:lnTo>
                    <a:pt x="572135" y="81280"/>
                  </a:lnTo>
                  <a:lnTo>
                    <a:pt x="571982" y="80632"/>
                  </a:lnTo>
                  <a:lnTo>
                    <a:pt x="570776" y="80213"/>
                  </a:lnTo>
                  <a:lnTo>
                    <a:pt x="570026" y="79717"/>
                  </a:lnTo>
                  <a:lnTo>
                    <a:pt x="569607" y="80683"/>
                  </a:lnTo>
                  <a:lnTo>
                    <a:pt x="568909" y="81622"/>
                  </a:lnTo>
                  <a:lnTo>
                    <a:pt x="568909" y="82613"/>
                  </a:lnTo>
                  <a:lnTo>
                    <a:pt x="568883" y="83197"/>
                  </a:lnTo>
                  <a:lnTo>
                    <a:pt x="569963" y="83807"/>
                  </a:lnTo>
                  <a:lnTo>
                    <a:pt x="571119" y="84988"/>
                  </a:lnTo>
                  <a:lnTo>
                    <a:pt x="571652" y="83223"/>
                  </a:lnTo>
                  <a:lnTo>
                    <a:pt x="572300" y="82181"/>
                  </a:lnTo>
                  <a:close/>
                </a:path>
                <a:path w="970915" h="1095375">
                  <a:moveTo>
                    <a:pt x="575005" y="712978"/>
                  </a:moveTo>
                  <a:lnTo>
                    <a:pt x="567740" y="708507"/>
                  </a:lnTo>
                  <a:lnTo>
                    <a:pt x="567347" y="710641"/>
                  </a:lnTo>
                  <a:lnTo>
                    <a:pt x="566851" y="713549"/>
                  </a:lnTo>
                  <a:lnTo>
                    <a:pt x="574624" y="714209"/>
                  </a:lnTo>
                  <a:lnTo>
                    <a:pt x="574738" y="713790"/>
                  </a:lnTo>
                  <a:lnTo>
                    <a:pt x="575005" y="712978"/>
                  </a:lnTo>
                  <a:close/>
                </a:path>
                <a:path w="970915" h="1095375">
                  <a:moveTo>
                    <a:pt x="589280" y="447319"/>
                  </a:moveTo>
                  <a:lnTo>
                    <a:pt x="587603" y="444461"/>
                  </a:lnTo>
                  <a:lnTo>
                    <a:pt x="586346" y="442252"/>
                  </a:lnTo>
                  <a:lnTo>
                    <a:pt x="584911" y="439801"/>
                  </a:lnTo>
                  <a:lnTo>
                    <a:pt x="582904" y="443547"/>
                  </a:lnTo>
                  <a:lnTo>
                    <a:pt x="583730" y="445008"/>
                  </a:lnTo>
                  <a:lnTo>
                    <a:pt x="589280" y="447319"/>
                  </a:lnTo>
                  <a:close/>
                </a:path>
                <a:path w="970915" h="1095375">
                  <a:moveTo>
                    <a:pt x="606145" y="428040"/>
                  </a:moveTo>
                  <a:lnTo>
                    <a:pt x="601294" y="425450"/>
                  </a:lnTo>
                  <a:lnTo>
                    <a:pt x="600113" y="425843"/>
                  </a:lnTo>
                  <a:lnTo>
                    <a:pt x="599173" y="429869"/>
                  </a:lnTo>
                  <a:lnTo>
                    <a:pt x="601370" y="429310"/>
                  </a:lnTo>
                  <a:lnTo>
                    <a:pt x="606145" y="428040"/>
                  </a:lnTo>
                  <a:close/>
                </a:path>
                <a:path w="970915" h="1095375">
                  <a:moveTo>
                    <a:pt x="632612" y="947496"/>
                  </a:moveTo>
                  <a:lnTo>
                    <a:pt x="632269" y="946124"/>
                  </a:lnTo>
                  <a:lnTo>
                    <a:pt x="631926" y="946023"/>
                  </a:lnTo>
                  <a:lnTo>
                    <a:pt x="627253" y="944727"/>
                  </a:lnTo>
                  <a:lnTo>
                    <a:pt x="625703" y="947661"/>
                  </a:lnTo>
                  <a:lnTo>
                    <a:pt x="625741" y="947902"/>
                  </a:lnTo>
                  <a:lnTo>
                    <a:pt x="625690" y="948563"/>
                  </a:lnTo>
                  <a:lnTo>
                    <a:pt x="630555" y="949655"/>
                  </a:lnTo>
                  <a:lnTo>
                    <a:pt x="631888" y="949591"/>
                  </a:lnTo>
                  <a:lnTo>
                    <a:pt x="632612" y="947496"/>
                  </a:lnTo>
                  <a:close/>
                </a:path>
                <a:path w="970915" h="1095375">
                  <a:moveTo>
                    <a:pt x="653503" y="48564"/>
                  </a:moveTo>
                  <a:lnTo>
                    <a:pt x="649998" y="48882"/>
                  </a:lnTo>
                  <a:lnTo>
                    <a:pt x="650646" y="50292"/>
                  </a:lnTo>
                  <a:lnTo>
                    <a:pt x="650582" y="52425"/>
                  </a:lnTo>
                  <a:lnTo>
                    <a:pt x="653034" y="52425"/>
                  </a:lnTo>
                  <a:lnTo>
                    <a:pt x="653503" y="48564"/>
                  </a:lnTo>
                  <a:close/>
                </a:path>
                <a:path w="970915" h="1095375">
                  <a:moveTo>
                    <a:pt x="655078" y="651865"/>
                  </a:moveTo>
                  <a:lnTo>
                    <a:pt x="652310" y="648982"/>
                  </a:lnTo>
                  <a:lnTo>
                    <a:pt x="651738" y="651306"/>
                  </a:lnTo>
                  <a:lnTo>
                    <a:pt x="650646" y="655789"/>
                  </a:lnTo>
                  <a:lnTo>
                    <a:pt x="655078" y="651967"/>
                  </a:lnTo>
                  <a:close/>
                </a:path>
                <a:path w="970915" h="1095375">
                  <a:moveTo>
                    <a:pt x="659803" y="946315"/>
                  </a:moveTo>
                  <a:lnTo>
                    <a:pt x="658825" y="944562"/>
                  </a:lnTo>
                  <a:lnTo>
                    <a:pt x="657021" y="944753"/>
                  </a:lnTo>
                  <a:lnTo>
                    <a:pt x="655358" y="945146"/>
                  </a:lnTo>
                  <a:lnTo>
                    <a:pt x="655408" y="948728"/>
                  </a:lnTo>
                  <a:lnTo>
                    <a:pt x="657212" y="947750"/>
                  </a:lnTo>
                  <a:lnTo>
                    <a:pt x="658507" y="947039"/>
                  </a:lnTo>
                  <a:lnTo>
                    <a:pt x="659803" y="946315"/>
                  </a:lnTo>
                  <a:close/>
                </a:path>
                <a:path w="970915" h="1095375">
                  <a:moveTo>
                    <a:pt x="675233" y="484225"/>
                  </a:moveTo>
                  <a:lnTo>
                    <a:pt x="668083" y="482447"/>
                  </a:lnTo>
                  <a:lnTo>
                    <a:pt x="667689" y="483870"/>
                  </a:lnTo>
                  <a:lnTo>
                    <a:pt x="673227" y="488759"/>
                  </a:lnTo>
                  <a:lnTo>
                    <a:pt x="675233" y="484225"/>
                  </a:lnTo>
                  <a:close/>
                </a:path>
                <a:path w="970915" h="1095375">
                  <a:moveTo>
                    <a:pt x="684745" y="233934"/>
                  </a:moveTo>
                  <a:lnTo>
                    <a:pt x="682129" y="231673"/>
                  </a:lnTo>
                  <a:lnTo>
                    <a:pt x="680631" y="230403"/>
                  </a:lnTo>
                  <a:lnTo>
                    <a:pt x="680377" y="236029"/>
                  </a:lnTo>
                  <a:lnTo>
                    <a:pt x="684745" y="233934"/>
                  </a:lnTo>
                  <a:close/>
                </a:path>
                <a:path w="970915" h="1095375">
                  <a:moveTo>
                    <a:pt x="698817" y="806272"/>
                  </a:moveTo>
                  <a:lnTo>
                    <a:pt x="696429" y="804151"/>
                  </a:lnTo>
                  <a:lnTo>
                    <a:pt x="696658" y="806551"/>
                  </a:lnTo>
                  <a:lnTo>
                    <a:pt x="696810" y="808494"/>
                  </a:lnTo>
                  <a:lnTo>
                    <a:pt x="697090" y="811580"/>
                  </a:lnTo>
                  <a:lnTo>
                    <a:pt x="698817" y="806272"/>
                  </a:lnTo>
                  <a:close/>
                </a:path>
                <a:path w="970915" h="1095375">
                  <a:moveTo>
                    <a:pt x="729551" y="752627"/>
                  </a:moveTo>
                  <a:lnTo>
                    <a:pt x="728408" y="750328"/>
                  </a:lnTo>
                  <a:lnTo>
                    <a:pt x="725385" y="750874"/>
                  </a:lnTo>
                  <a:lnTo>
                    <a:pt x="725220" y="752411"/>
                  </a:lnTo>
                  <a:lnTo>
                    <a:pt x="726351" y="755154"/>
                  </a:lnTo>
                  <a:lnTo>
                    <a:pt x="728916" y="754024"/>
                  </a:lnTo>
                  <a:lnTo>
                    <a:pt x="729551" y="752627"/>
                  </a:lnTo>
                  <a:close/>
                </a:path>
                <a:path w="970915" h="1095375">
                  <a:moveTo>
                    <a:pt x="730046" y="920280"/>
                  </a:moveTo>
                  <a:lnTo>
                    <a:pt x="729221" y="917486"/>
                  </a:lnTo>
                  <a:lnTo>
                    <a:pt x="727913" y="916165"/>
                  </a:lnTo>
                  <a:lnTo>
                    <a:pt x="724331" y="918451"/>
                  </a:lnTo>
                  <a:lnTo>
                    <a:pt x="728472" y="919759"/>
                  </a:lnTo>
                  <a:lnTo>
                    <a:pt x="730046" y="920280"/>
                  </a:lnTo>
                  <a:close/>
                </a:path>
                <a:path w="970915" h="1095375">
                  <a:moveTo>
                    <a:pt x="738390" y="528535"/>
                  </a:moveTo>
                  <a:lnTo>
                    <a:pt x="735812" y="524776"/>
                  </a:lnTo>
                  <a:lnTo>
                    <a:pt x="734682" y="533311"/>
                  </a:lnTo>
                  <a:lnTo>
                    <a:pt x="738301" y="529386"/>
                  </a:lnTo>
                  <a:lnTo>
                    <a:pt x="738390" y="528535"/>
                  </a:lnTo>
                  <a:close/>
                </a:path>
                <a:path w="970915" h="1095375">
                  <a:moveTo>
                    <a:pt x="748309" y="580656"/>
                  </a:moveTo>
                  <a:lnTo>
                    <a:pt x="742797" y="576326"/>
                  </a:lnTo>
                  <a:lnTo>
                    <a:pt x="741578" y="576173"/>
                  </a:lnTo>
                  <a:lnTo>
                    <a:pt x="739165" y="579145"/>
                  </a:lnTo>
                  <a:lnTo>
                    <a:pt x="748309" y="580656"/>
                  </a:lnTo>
                  <a:close/>
                </a:path>
                <a:path w="970915" h="1095375">
                  <a:moveTo>
                    <a:pt x="776160" y="441883"/>
                  </a:moveTo>
                  <a:lnTo>
                    <a:pt x="775957" y="440601"/>
                  </a:lnTo>
                  <a:lnTo>
                    <a:pt x="775830" y="439293"/>
                  </a:lnTo>
                  <a:lnTo>
                    <a:pt x="775500" y="438048"/>
                  </a:lnTo>
                  <a:lnTo>
                    <a:pt x="775449" y="437819"/>
                  </a:lnTo>
                  <a:lnTo>
                    <a:pt x="774560" y="437845"/>
                  </a:lnTo>
                  <a:lnTo>
                    <a:pt x="773658" y="437680"/>
                  </a:lnTo>
                  <a:lnTo>
                    <a:pt x="774115" y="439407"/>
                  </a:lnTo>
                  <a:lnTo>
                    <a:pt x="774839" y="442175"/>
                  </a:lnTo>
                  <a:lnTo>
                    <a:pt x="776160" y="441883"/>
                  </a:lnTo>
                  <a:close/>
                </a:path>
                <a:path w="970915" h="1095375">
                  <a:moveTo>
                    <a:pt x="786307" y="370979"/>
                  </a:moveTo>
                  <a:lnTo>
                    <a:pt x="784669" y="372148"/>
                  </a:lnTo>
                  <a:lnTo>
                    <a:pt x="781964" y="374065"/>
                  </a:lnTo>
                  <a:lnTo>
                    <a:pt x="785837" y="374269"/>
                  </a:lnTo>
                  <a:lnTo>
                    <a:pt x="786307" y="370979"/>
                  </a:lnTo>
                  <a:close/>
                </a:path>
                <a:path w="970915" h="1095375">
                  <a:moveTo>
                    <a:pt x="809574" y="760298"/>
                  </a:moveTo>
                  <a:lnTo>
                    <a:pt x="808151" y="754926"/>
                  </a:lnTo>
                  <a:lnTo>
                    <a:pt x="801116" y="757250"/>
                  </a:lnTo>
                  <a:lnTo>
                    <a:pt x="804570" y="758507"/>
                  </a:lnTo>
                  <a:lnTo>
                    <a:pt x="809574" y="760298"/>
                  </a:lnTo>
                  <a:close/>
                </a:path>
                <a:path w="970915" h="1095375">
                  <a:moveTo>
                    <a:pt x="812507" y="277469"/>
                  </a:moveTo>
                  <a:lnTo>
                    <a:pt x="810348" y="275183"/>
                  </a:lnTo>
                  <a:lnTo>
                    <a:pt x="808697" y="273672"/>
                  </a:lnTo>
                  <a:lnTo>
                    <a:pt x="805916" y="275170"/>
                  </a:lnTo>
                  <a:lnTo>
                    <a:pt x="807720" y="276313"/>
                  </a:lnTo>
                  <a:lnTo>
                    <a:pt x="809269" y="278396"/>
                  </a:lnTo>
                  <a:lnTo>
                    <a:pt x="812507" y="277469"/>
                  </a:lnTo>
                  <a:close/>
                </a:path>
                <a:path w="970915" h="1095375">
                  <a:moveTo>
                    <a:pt x="842454" y="579856"/>
                  </a:moveTo>
                  <a:lnTo>
                    <a:pt x="839889" y="579996"/>
                  </a:lnTo>
                  <a:lnTo>
                    <a:pt x="838708" y="581279"/>
                  </a:lnTo>
                  <a:lnTo>
                    <a:pt x="839050" y="583806"/>
                  </a:lnTo>
                  <a:lnTo>
                    <a:pt x="840181" y="582472"/>
                  </a:lnTo>
                  <a:lnTo>
                    <a:pt x="842454" y="579856"/>
                  </a:lnTo>
                  <a:close/>
                </a:path>
                <a:path w="970915" h="1095375">
                  <a:moveTo>
                    <a:pt x="855738" y="587400"/>
                  </a:moveTo>
                  <a:lnTo>
                    <a:pt x="853960" y="586384"/>
                  </a:lnTo>
                  <a:lnTo>
                    <a:pt x="852131" y="585343"/>
                  </a:lnTo>
                  <a:lnTo>
                    <a:pt x="850595" y="588264"/>
                  </a:lnTo>
                  <a:lnTo>
                    <a:pt x="849845" y="589889"/>
                  </a:lnTo>
                  <a:lnTo>
                    <a:pt x="850379" y="590283"/>
                  </a:lnTo>
                  <a:lnTo>
                    <a:pt x="850798" y="590702"/>
                  </a:lnTo>
                  <a:lnTo>
                    <a:pt x="855738" y="587400"/>
                  </a:lnTo>
                  <a:close/>
                </a:path>
                <a:path w="970915" h="1095375">
                  <a:moveTo>
                    <a:pt x="881773" y="599236"/>
                  </a:moveTo>
                  <a:lnTo>
                    <a:pt x="880503" y="598601"/>
                  </a:lnTo>
                  <a:lnTo>
                    <a:pt x="879246" y="597941"/>
                  </a:lnTo>
                  <a:lnTo>
                    <a:pt x="878001" y="597382"/>
                  </a:lnTo>
                  <a:lnTo>
                    <a:pt x="877531" y="597852"/>
                  </a:lnTo>
                  <a:lnTo>
                    <a:pt x="877049" y="598373"/>
                  </a:lnTo>
                  <a:lnTo>
                    <a:pt x="880872" y="600875"/>
                  </a:lnTo>
                  <a:lnTo>
                    <a:pt x="881176" y="600329"/>
                  </a:lnTo>
                  <a:lnTo>
                    <a:pt x="881456" y="599782"/>
                  </a:lnTo>
                  <a:lnTo>
                    <a:pt x="881773" y="599236"/>
                  </a:lnTo>
                  <a:close/>
                </a:path>
                <a:path w="970915" h="1095375">
                  <a:moveTo>
                    <a:pt x="895210" y="267474"/>
                  </a:moveTo>
                  <a:lnTo>
                    <a:pt x="888555" y="269227"/>
                  </a:lnTo>
                  <a:lnTo>
                    <a:pt x="890892" y="270217"/>
                  </a:lnTo>
                  <a:lnTo>
                    <a:pt x="894435" y="271691"/>
                  </a:lnTo>
                  <a:lnTo>
                    <a:pt x="894689" y="270256"/>
                  </a:lnTo>
                  <a:lnTo>
                    <a:pt x="894880" y="269341"/>
                  </a:lnTo>
                  <a:lnTo>
                    <a:pt x="895210" y="267474"/>
                  </a:lnTo>
                  <a:close/>
                </a:path>
                <a:path w="970915" h="1095375">
                  <a:moveTo>
                    <a:pt x="896480" y="299504"/>
                  </a:moveTo>
                  <a:lnTo>
                    <a:pt x="896112" y="298742"/>
                  </a:lnTo>
                  <a:lnTo>
                    <a:pt x="895705" y="297954"/>
                  </a:lnTo>
                  <a:lnTo>
                    <a:pt x="894346" y="297675"/>
                  </a:lnTo>
                  <a:lnTo>
                    <a:pt x="893406" y="297154"/>
                  </a:lnTo>
                  <a:lnTo>
                    <a:pt x="893127" y="298056"/>
                  </a:lnTo>
                  <a:lnTo>
                    <a:pt x="892429" y="299097"/>
                  </a:lnTo>
                  <a:lnTo>
                    <a:pt x="893000" y="300697"/>
                  </a:lnTo>
                  <a:lnTo>
                    <a:pt x="894080" y="301320"/>
                  </a:lnTo>
                  <a:lnTo>
                    <a:pt x="895540" y="302742"/>
                  </a:lnTo>
                  <a:lnTo>
                    <a:pt x="895870" y="300736"/>
                  </a:lnTo>
                  <a:lnTo>
                    <a:pt x="896480" y="299504"/>
                  </a:lnTo>
                  <a:close/>
                </a:path>
                <a:path w="970915" h="1095375">
                  <a:moveTo>
                    <a:pt x="908799" y="421767"/>
                  </a:moveTo>
                  <a:lnTo>
                    <a:pt x="907148" y="418807"/>
                  </a:lnTo>
                  <a:lnTo>
                    <a:pt x="904570" y="416140"/>
                  </a:lnTo>
                  <a:lnTo>
                    <a:pt x="903681" y="416547"/>
                  </a:lnTo>
                  <a:lnTo>
                    <a:pt x="903236" y="416737"/>
                  </a:lnTo>
                  <a:lnTo>
                    <a:pt x="905687" y="422833"/>
                  </a:lnTo>
                  <a:lnTo>
                    <a:pt x="906894" y="425894"/>
                  </a:lnTo>
                  <a:lnTo>
                    <a:pt x="908799" y="421767"/>
                  </a:lnTo>
                  <a:close/>
                </a:path>
                <a:path w="970915" h="1095375">
                  <a:moveTo>
                    <a:pt x="911009" y="776605"/>
                  </a:moveTo>
                  <a:lnTo>
                    <a:pt x="910183" y="776312"/>
                  </a:lnTo>
                  <a:lnTo>
                    <a:pt x="909332" y="775779"/>
                  </a:lnTo>
                  <a:lnTo>
                    <a:pt x="907859" y="775855"/>
                  </a:lnTo>
                  <a:lnTo>
                    <a:pt x="907211" y="776592"/>
                  </a:lnTo>
                  <a:lnTo>
                    <a:pt x="906564" y="777011"/>
                  </a:lnTo>
                  <a:lnTo>
                    <a:pt x="906932" y="777367"/>
                  </a:lnTo>
                  <a:lnTo>
                    <a:pt x="907300" y="777735"/>
                  </a:lnTo>
                  <a:lnTo>
                    <a:pt x="907694" y="778078"/>
                  </a:lnTo>
                  <a:lnTo>
                    <a:pt x="908545" y="778243"/>
                  </a:lnTo>
                  <a:lnTo>
                    <a:pt x="909447" y="778637"/>
                  </a:lnTo>
                  <a:lnTo>
                    <a:pt x="910602" y="778395"/>
                  </a:lnTo>
                  <a:lnTo>
                    <a:pt x="910767" y="777252"/>
                  </a:lnTo>
                  <a:lnTo>
                    <a:pt x="911009" y="776605"/>
                  </a:lnTo>
                  <a:close/>
                </a:path>
                <a:path w="970915" h="1095375">
                  <a:moveTo>
                    <a:pt x="913422" y="292963"/>
                  </a:moveTo>
                  <a:lnTo>
                    <a:pt x="912495" y="291503"/>
                  </a:lnTo>
                  <a:lnTo>
                    <a:pt x="908456" y="292671"/>
                  </a:lnTo>
                  <a:lnTo>
                    <a:pt x="905586" y="295503"/>
                  </a:lnTo>
                  <a:lnTo>
                    <a:pt x="902665" y="298272"/>
                  </a:lnTo>
                  <a:lnTo>
                    <a:pt x="903427" y="299402"/>
                  </a:lnTo>
                  <a:lnTo>
                    <a:pt x="913422" y="292963"/>
                  </a:lnTo>
                  <a:close/>
                </a:path>
                <a:path w="970915" h="1095375">
                  <a:moveTo>
                    <a:pt x="945108" y="336867"/>
                  </a:moveTo>
                  <a:lnTo>
                    <a:pt x="942327" y="334454"/>
                  </a:lnTo>
                  <a:lnTo>
                    <a:pt x="939330" y="339471"/>
                  </a:lnTo>
                  <a:lnTo>
                    <a:pt x="943343" y="341096"/>
                  </a:lnTo>
                  <a:lnTo>
                    <a:pt x="945108" y="336867"/>
                  </a:lnTo>
                  <a:close/>
                </a:path>
                <a:path w="970915" h="1095375">
                  <a:moveTo>
                    <a:pt x="965733" y="610984"/>
                  </a:moveTo>
                  <a:lnTo>
                    <a:pt x="957033" y="613283"/>
                  </a:lnTo>
                  <a:lnTo>
                    <a:pt x="962228" y="613943"/>
                  </a:lnTo>
                  <a:lnTo>
                    <a:pt x="965733" y="610984"/>
                  </a:lnTo>
                  <a:close/>
                </a:path>
                <a:path w="970915" h="1095375">
                  <a:moveTo>
                    <a:pt x="970762" y="705980"/>
                  </a:moveTo>
                  <a:lnTo>
                    <a:pt x="965504" y="704253"/>
                  </a:lnTo>
                  <a:lnTo>
                    <a:pt x="964577" y="707923"/>
                  </a:lnTo>
                  <a:lnTo>
                    <a:pt x="965949" y="708787"/>
                  </a:lnTo>
                  <a:lnTo>
                    <a:pt x="969149" y="708088"/>
                  </a:lnTo>
                  <a:lnTo>
                    <a:pt x="969670" y="707059"/>
                  </a:lnTo>
                  <a:lnTo>
                    <a:pt x="970762" y="7059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50">
              <a:extLst>
                <a:ext uri="{FF2B5EF4-FFF2-40B4-BE49-F238E27FC236}">
                  <a16:creationId xmlns:a16="http://schemas.microsoft.com/office/drawing/2014/main" id="{50EE10F8-CC4D-E5E7-6886-64B77E7FC1D4}"/>
                </a:ext>
              </a:extLst>
            </p:cNvPr>
            <p:cNvSpPr/>
            <p:nvPr/>
          </p:nvSpPr>
          <p:spPr>
            <a:xfrm>
              <a:off x="4585790" y="3601664"/>
              <a:ext cx="876285" cy="723399"/>
            </a:xfrm>
            <a:custGeom>
              <a:avLst/>
              <a:gdLst/>
              <a:ahLst/>
              <a:cxnLst/>
              <a:rect l="l" t="t" r="r" b="b"/>
              <a:pathLst>
                <a:path w="1126490" h="1057909">
                  <a:moveTo>
                    <a:pt x="2628" y="541870"/>
                  </a:moveTo>
                  <a:lnTo>
                    <a:pt x="2247" y="540943"/>
                  </a:lnTo>
                  <a:lnTo>
                    <a:pt x="1104" y="540537"/>
                  </a:lnTo>
                  <a:lnTo>
                    <a:pt x="965" y="540677"/>
                  </a:lnTo>
                  <a:lnTo>
                    <a:pt x="508" y="541172"/>
                  </a:lnTo>
                  <a:lnTo>
                    <a:pt x="0" y="541909"/>
                  </a:lnTo>
                  <a:lnTo>
                    <a:pt x="127" y="543217"/>
                  </a:lnTo>
                  <a:lnTo>
                    <a:pt x="787" y="543839"/>
                  </a:lnTo>
                  <a:lnTo>
                    <a:pt x="1231" y="544474"/>
                  </a:lnTo>
                  <a:lnTo>
                    <a:pt x="1993" y="543674"/>
                  </a:lnTo>
                  <a:lnTo>
                    <a:pt x="2387" y="543280"/>
                  </a:lnTo>
                  <a:lnTo>
                    <a:pt x="2413" y="542620"/>
                  </a:lnTo>
                  <a:lnTo>
                    <a:pt x="2628" y="541870"/>
                  </a:lnTo>
                  <a:close/>
                </a:path>
                <a:path w="1126490" h="1057909">
                  <a:moveTo>
                    <a:pt x="36779" y="415137"/>
                  </a:moveTo>
                  <a:lnTo>
                    <a:pt x="35648" y="412178"/>
                  </a:lnTo>
                  <a:lnTo>
                    <a:pt x="33693" y="414896"/>
                  </a:lnTo>
                  <a:lnTo>
                    <a:pt x="32956" y="415937"/>
                  </a:lnTo>
                  <a:lnTo>
                    <a:pt x="36017" y="416179"/>
                  </a:lnTo>
                  <a:lnTo>
                    <a:pt x="36779" y="415137"/>
                  </a:lnTo>
                  <a:close/>
                </a:path>
                <a:path w="1126490" h="1057909">
                  <a:moveTo>
                    <a:pt x="69062" y="348792"/>
                  </a:moveTo>
                  <a:lnTo>
                    <a:pt x="69049" y="348386"/>
                  </a:lnTo>
                  <a:lnTo>
                    <a:pt x="69049" y="347967"/>
                  </a:lnTo>
                  <a:lnTo>
                    <a:pt x="69024" y="347560"/>
                  </a:lnTo>
                  <a:lnTo>
                    <a:pt x="67538" y="347573"/>
                  </a:lnTo>
                  <a:lnTo>
                    <a:pt x="66078" y="347560"/>
                  </a:lnTo>
                  <a:lnTo>
                    <a:pt x="64604" y="347573"/>
                  </a:lnTo>
                  <a:lnTo>
                    <a:pt x="64604" y="347967"/>
                  </a:lnTo>
                  <a:lnTo>
                    <a:pt x="64617" y="348386"/>
                  </a:lnTo>
                  <a:lnTo>
                    <a:pt x="64655" y="348805"/>
                  </a:lnTo>
                  <a:lnTo>
                    <a:pt x="66116" y="348792"/>
                  </a:lnTo>
                  <a:lnTo>
                    <a:pt x="69062" y="348792"/>
                  </a:lnTo>
                  <a:close/>
                </a:path>
                <a:path w="1126490" h="1057909">
                  <a:moveTo>
                    <a:pt x="112509" y="489877"/>
                  </a:moveTo>
                  <a:lnTo>
                    <a:pt x="111861" y="489127"/>
                  </a:lnTo>
                  <a:lnTo>
                    <a:pt x="111188" y="488429"/>
                  </a:lnTo>
                  <a:lnTo>
                    <a:pt x="110502" y="487705"/>
                  </a:lnTo>
                  <a:lnTo>
                    <a:pt x="109956" y="488213"/>
                  </a:lnTo>
                  <a:lnTo>
                    <a:pt x="109689" y="488467"/>
                  </a:lnTo>
                  <a:lnTo>
                    <a:pt x="111023" y="489915"/>
                  </a:lnTo>
                  <a:lnTo>
                    <a:pt x="111696" y="490677"/>
                  </a:lnTo>
                  <a:lnTo>
                    <a:pt x="111975" y="490397"/>
                  </a:lnTo>
                  <a:lnTo>
                    <a:pt x="112509" y="489902"/>
                  </a:lnTo>
                  <a:close/>
                </a:path>
                <a:path w="1126490" h="1057909">
                  <a:moveTo>
                    <a:pt x="112750" y="201041"/>
                  </a:moveTo>
                  <a:lnTo>
                    <a:pt x="112483" y="200152"/>
                  </a:lnTo>
                  <a:lnTo>
                    <a:pt x="112153" y="199377"/>
                  </a:lnTo>
                  <a:lnTo>
                    <a:pt x="111861" y="198589"/>
                  </a:lnTo>
                  <a:lnTo>
                    <a:pt x="111379" y="198793"/>
                  </a:lnTo>
                  <a:lnTo>
                    <a:pt x="110464" y="199199"/>
                  </a:lnTo>
                  <a:lnTo>
                    <a:pt x="111328" y="200710"/>
                  </a:lnTo>
                  <a:lnTo>
                    <a:pt x="111823" y="201434"/>
                  </a:lnTo>
                  <a:lnTo>
                    <a:pt x="112750" y="201041"/>
                  </a:lnTo>
                  <a:close/>
                </a:path>
                <a:path w="1126490" h="1057909">
                  <a:moveTo>
                    <a:pt x="113563" y="533793"/>
                  </a:moveTo>
                  <a:lnTo>
                    <a:pt x="113322" y="532968"/>
                  </a:lnTo>
                  <a:lnTo>
                    <a:pt x="113245" y="532206"/>
                  </a:lnTo>
                  <a:lnTo>
                    <a:pt x="112953" y="532180"/>
                  </a:lnTo>
                  <a:lnTo>
                    <a:pt x="112674" y="532155"/>
                  </a:lnTo>
                  <a:lnTo>
                    <a:pt x="112382" y="532104"/>
                  </a:lnTo>
                  <a:lnTo>
                    <a:pt x="111150" y="535254"/>
                  </a:lnTo>
                  <a:lnTo>
                    <a:pt x="111391" y="535406"/>
                  </a:lnTo>
                  <a:lnTo>
                    <a:pt x="111607" y="535571"/>
                  </a:lnTo>
                  <a:lnTo>
                    <a:pt x="111874" y="535736"/>
                  </a:lnTo>
                  <a:lnTo>
                    <a:pt x="112382" y="535317"/>
                  </a:lnTo>
                  <a:lnTo>
                    <a:pt x="113157" y="534974"/>
                  </a:lnTo>
                  <a:lnTo>
                    <a:pt x="113347" y="534466"/>
                  </a:lnTo>
                  <a:lnTo>
                    <a:pt x="113563" y="533793"/>
                  </a:lnTo>
                  <a:close/>
                </a:path>
                <a:path w="1126490" h="1057909">
                  <a:moveTo>
                    <a:pt x="167614" y="361937"/>
                  </a:moveTo>
                  <a:lnTo>
                    <a:pt x="165468" y="363486"/>
                  </a:lnTo>
                  <a:lnTo>
                    <a:pt x="164338" y="364312"/>
                  </a:lnTo>
                  <a:lnTo>
                    <a:pt x="162318" y="365772"/>
                  </a:lnTo>
                  <a:lnTo>
                    <a:pt x="166027" y="366547"/>
                  </a:lnTo>
                  <a:lnTo>
                    <a:pt x="166801" y="365188"/>
                  </a:lnTo>
                  <a:lnTo>
                    <a:pt x="167614" y="361937"/>
                  </a:lnTo>
                  <a:close/>
                </a:path>
                <a:path w="1126490" h="1057909">
                  <a:moveTo>
                    <a:pt x="179362" y="406095"/>
                  </a:moveTo>
                  <a:lnTo>
                    <a:pt x="179082" y="405066"/>
                  </a:lnTo>
                  <a:lnTo>
                    <a:pt x="178308" y="404837"/>
                  </a:lnTo>
                  <a:lnTo>
                    <a:pt x="177825" y="404520"/>
                  </a:lnTo>
                  <a:lnTo>
                    <a:pt x="177457" y="405155"/>
                  </a:lnTo>
                  <a:lnTo>
                    <a:pt x="176784" y="405803"/>
                  </a:lnTo>
                  <a:lnTo>
                    <a:pt x="176834" y="406412"/>
                  </a:lnTo>
                  <a:lnTo>
                    <a:pt x="176872" y="406920"/>
                  </a:lnTo>
                  <a:lnTo>
                    <a:pt x="177761" y="407339"/>
                  </a:lnTo>
                  <a:lnTo>
                    <a:pt x="178879" y="408343"/>
                  </a:lnTo>
                  <a:lnTo>
                    <a:pt x="179070" y="406869"/>
                  </a:lnTo>
                  <a:lnTo>
                    <a:pt x="179362" y="406095"/>
                  </a:lnTo>
                  <a:close/>
                </a:path>
                <a:path w="1126490" h="1057909">
                  <a:moveTo>
                    <a:pt x="188150" y="116649"/>
                  </a:moveTo>
                  <a:lnTo>
                    <a:pt x="186842" y="114452"/>
                  </a:lnTo>
                  <a:lnTo>
                    <a:pt x="185407" y="113436"/>
                  </a:lnTo>
                  <a:lnTo>
                    <a:pt x="182486" y="116039"/>
                  </a:lnTo>
                  <a:lnTo>
                    <a:pt x="185166" y="116319"/>
                  </a:lnTo>
                  <a:lnTo>
                    <a:pt x="186651" y="116484"/>
                  </a:lnTo>
                  <a:lnTo>
                    <a:pt x="188150" y="116649"/>
                  </a:lnTo>
                  <a:close/>
                </a:path>
                <a:path w="1126490" h="1057909">
                  <a:moveTo>
                    <a:pt x="193078" y="469201"/>
                  </a:moveTo>
                  <a:lnTo>
                    <a:pt x="188010" y="468731"/>
                  </a:lnTo>
                  <a:lnTo>
                    <a:pt x="187845" y="469912"/>
                  </a:lnTo>
                  <a:lnTo>
                    <a:pt x="189496" y="470230"/>
                  </a:lnTo>
                  <a:lnTo>
                    <a:pt x="191147" y="470535"/>
                  </a:lnTo>
                  <a:lnTo>
                    <a:pt x="192786" y="470852"/>
                  </a:lnTo>
                  <a:lnTo>
                    <a:pt x="192963" y="469747"/>
                  </a:lnTo>
                  <a:lnTo>
                    <a:pt x="193078" y="469201"/>
                  </a:lnTo>
                  <a:close/>
                </a:path>
                <a:path w="1126490" h="1057909">
                  <a:moveTo>
                    <a:pt x="202869" y="622846"/>
                  </a:moveTo>
                  <a:lnTo>
                    <a:pt x="200126" y="621423"/>
                  </a:lnTo>
                  <a:lnTo>
                    <a:pt x="197942" y="620318"/>
                  </a:lnTo>
                  <a:lnTo>
                    <a:pt x="199288" y="623227"/>
                  </a:lnTo>
                  <a:lnTo>
                    <a:pt x="200113" y="624357"/>
                  </a:lnTo>
                  <a:lnTo>
                    <a:pt x="202869" y="622846"/>
                  </a:lnTo>
                  <a:close/>
                </a:path>
                <a:path w="1126490" h="1057909">
                  <a:moveTo>
                    <a:pt x="213436" y="902487"/>
                  </a:moveTo>
                  <a:lnTo>
                    <a:pt x="211848" y="900417"/>
                  </a:lnTo>
                  <a:lnTo>
                    <a:pt x="210527" y="899515"/>
                  </a:lnTo>
                  <a:lnTo>
                    <a:pt x="208153" y="900849"/>
                  </a:lnTo>
                  <a:lnTo>
                    <a:pt x="209384" y="903300"/>
                  </a:lnTo>
                  <a:lnTo>
                    <a:pt x="210985" y="903312"/>
                  </a:lnTo>
                  <a:lnTo>
                    <a:pt x="213436" y="902487"/>
                  </a:lnTo>
                  <a:close/>
                </a:path>
                <a:path w="1126490" h="1057909">
                  <a:moveTo>
                    <a:pt x="219202" y="114947"/>
                  </a:moveTo>
                  <a:lnTo>
                    <a:pt x="217487" y="113563"/>
                  </a:lnTo>
                  <a:lnTo>
                    <a:pt x="215455" y="111899"/>
                  </a:lnTo>
                  <a:lnTo>
                    <a:pt x="215239" y="114541"/>
                  </a:lnTo>
                  <a:lnTo>
                    <a:pt x="216230" y="115506"/>
                  </a:lnTo>
                  <a:lnTo>
                    <a:pt x="219202" y="114947"/>
                  </a:lnTo>
                  <a:close/>
                </a:path>
                <a:path w="1126490" h="1057909">
                  <a:moveTo>
                    <a:pt x="222796" y="574281"/>
                  </a:moveTo>
                  <a:lnTo>
                    <a:pt x="222173" y="573341"/>
                  </a:lnTo>
                  <a:lnTo>
                    <a:pt x="221005" y="574090"/>
                  </a:lnTo>
                  <a:lnTo>
                    <a:pt x="218630" y="575640"/>
                  </a:lnTo>
                  <a:lnTo>
                    <a:pt x="218909" y="576287"/>
                  </a:lnTo>
                  <a:lnTo>
                    <a:pt x="219036" y="576605"/>
                  </a:lnTo>
                  <a:lnTo>
                    <a:pt x="220281" y="575830"/>
                  </a:lnTo>
                  <a:lnTo>
                    <a:pt x="222796" y="574281"/>
                  </a:lnTo>
                  <a:close/>
                </a:path>
                <a:path w="1126490" h="1057909">
                  <a:moveTo>
                    <a:pt x="226529" y="737158"/>
                  </a:moveTo>
                  <a:lnTo>
                    <a:pt x="225844" y="736396"/>
                  </a:lnTo>
                  <a:lnTo>
                    <a:pt x="225513" y="736028"/>
                  </a:lnTo>
                  <a:lnTo>
                    <a:pt x="224866" y="736765"/>
                  </a:lnTo>
                  <a:lnTo>
                    <a:pt x="224218" y="737501"/>
                  </a:lnTo>
                  <a:lnTo>
                    <a:pt x="223596" y="738225"/>
                  </a:lnTo>
                  <a:lnTo>
                    <a:pt x="224091" y="738733"/>
                  </a:lnTo>
                  <a:lnTo>
                    <a:pt x="224332" y="739000"/>
                  </a:lnTo>
                  <a:lnTo>
                    <a:pt x="225069" y="738390"/>
                  </a:lnTo>
                  <a:lnTo>
                    <a:pt x="226529" y="737158"/>
                  </a:lnTo>
                  <a:close/>
                </a:path>
                <a:path w="1126490" h="1057909">
                  <a:moveTo>
                    <a:pt x="238150" y="82105"/>
                  </a:moveTo>
                  <a:lnTo>
                    <a:pt x="237223" y="81775"/>
                  </a:lnTo>
                  <a:lnTo>
                    <a:pt x="236601" y="81419"/>
                  </a:lnTo>
                  <a:lnTo>
                    <a:pt x="235712" y="81407"/>
                  </a:lnTo>
                  <a:lnTo>
                    <a:pt x="235178" y="82550"/>
                  </a:lnTo>
                  <a:lnTo>
                    <a:pt x="235750" y="83083"/>
                  </a:lnTo>
                  <a:lnTo>
                    <a:pt x="236385" y="83464"/>
                  </a:lnTo>
                  <a:lnTo>
                    <a:pt x="237020" y="83629"/>
                  </a:lnTo>
                  <a:lnTo>
                    <a:pt x="237210" y="83667"/>
                  </a:lnTo>
                  <a:lnTo>
                    <a:pt x="237617" y="82867"/>
                  </a:lnTo>
                  <a:lnTo>
                    <a:pt x="238150" y="82105"/>
                  </a:lnTo>
                  <a:close/>
                </a:path>
                <a:path w="1126490" h="1057909">
                  <a:moveTo>
                    <a:pt x="241325" y="974813"/>
                  </a:moveTo>
                  <a:lnTo>
                    <a:pt x="240665" y="974090"/>
                  </a:lnTo>
                  <a:lnTo>
                    <a:pt x="239953" y="973480"/>
                  </a:lnTo>
                  <a:lnTo>
                    <a:pt x="239179" y="973023"/>
                  </a:lnTo>
                  <a:lnTo>
                    <a:pt x="238074" y="974039"/>
                  </a:lnTo>
                  <a:lnTo>
                    <a:pt x="238633" y="974839"/>
                  </a:lnTo>
                  <a:lnTo>
                    <a:pt x="239293" y="975474"/>
                  </a:lnTo>
                  <a:lnTo>
                    <a:pt x="240118" y="976299"/>
                  </a:lnTo>
                  <a:lnTo>
                    <a:pt x="240690" y="975525"/>
                  </a:lnTo>
                  <a:lnTo>
                    <a:pt x="241325" y="974813"/>
                  </a:lnTo>
                  <a:close/>
                </a:path>
                <a:path w="1126490" h="1057909">
                  <a:moveTo>
                    <a:pt x="249897" y="360629"/>
                  </a:moveTo>
                  <a:lnTo>
                    <a:pt x="249796" y="359981"/>
                  </a:lnTo>
                  <a:lnTo>
                    <a:pt x="249720" y="359625"/>
                  </a:lnTo>
                  <a:lnTo>
                    <a:pt x="248983" y="359384"/>
                  </a:lnTo>
                  <a:lnTo>
                    <a:pt x="248526" y="359117"/>
                  </a:lnTo>
                  <a:lnTo>
                    <a:pt x="248208" y="359740"/>
                  </a:lnTo>
                  <a:lnTo>
                    <a:pt x="247688" y="360349"/>
                  </a:lnTo>
                  <a:lnTo>
                    <a:pt x="247586" y="361289"/>
                  </a:lnTo>
                  <a:lnTo>
                    <a:pt x="248475" y="361670"/>
                  </a:lnTo>
                  <a:lnTo>
                    <a:pt x="249389" y="362356"/>
                  </a:lnTo>
                  <a:lnTo>
                    <a:pt x="249605" y="361302"/>
                  </a:lnTo>
                  <a:lnTo>
                    <a:pt x="249897" y="360629"/>
                  </a:lnTo>
                  <a:close/>
                </a:path>
                <a:path w="1126490" h="1057909">
                  <a:moveTo>
                    <a:pt x="255651" y="62204"/>
                  </a:moveTo>
                  <a:lnTo>
                    <a:pt x="253873" y="60540"/>
                  </a:lnTo>
                  <a:lnTo>
                    <a:pt x="252971" y="59702"/>
                  </a:lnTo>
                  <a:lnTo>
                    <a:pt x="252679" y="60045"/>
                  </a:lnTo>
                  <a:lnTo>
                    <a:pt x="252374" y="60363"/>
                  </a:lnTo>
                  <a:lnTo>
                    <a:pt x="252069" y="60706"/>
                  </a:lnTo>
                  <a:lnTo>
                    <a:pt x="252933" y="61556"/>
                  </a:lnTo>
                  <a:lnTo>
                    <a:pt x="253784" y="62420"/>
                  </a:lnTo>
                  <a:lnTo>
                    <a:pt x="254635" y="63271"/>
                  </a:lnTo>
                  <a:lnTo>
                    <a:pt x="254965" y="62915"/>
                  </a:lnTo>
                  <a:lnTo>
                    <a:pt x="255320" y="62572"/>
                  </a:lnTo>
                  <a:lnTo>
                    <a:pt x="255651" y="62204"/>
                  </a:lnTo>
                  <a:close/>
                </a:path>
                <a:path w="1126490" h="1057909">
                  <a:moveTo>
                    <a:pt x="260731" y="366052"/>
                  </a:moveTo>
                  <a:lnTo>
                    <a:pt x="260197" y="365340"/>
                  </a:lnTo>
                  <a:lnTo>
                    <a:pt x="259905" y="364998"/>
                  </a:lnTo>
                  <a:lnTo>
                    <a:pt x="258902" y="365836"/>
                  </a:lnTo>
                  <a:lnTo>
                    <a:pt x="257886" y="366687"/>
                  </a:lnTo>
                  <a:lnTo>
                    <a:pt x="256857" y="367512"/>
                  </a:lnTo>
                  <a:lnTo>
                    <a:pt x="257111" y="367842"/>
                  </a:lnTo>
                  <a:lnTo>
                    <a:pt x="257352" y="368134"/>
                  </a:lnTo>
                  <a:lnTo>
                    <a:pt x="257619" y="368452"/>
                  </a:lnTo>
                  <a:lnTo>
                    <a:pt x="258648" y="367652"/>
                  </a:lnTo>
                  <a:lnTo>
                    <a:pt x="259702" y="366852"/>
                  </a:lnTo>
                  <a:lnTo>
                    <a:pt x="260731" y="366052"/>
                  </a:lnTo>
                  <a:close/>
                </a:path>
                <a:path w="1126490" h="1057909">
                  <a:moveTo>
                    <a:pt x="260845" y="693991"/>
                  </a:moveTo>
                  <a:lnTo>
                    <a:pt x="260654" y="693547"/>
                  </a:lnTo>
                  <a:lnTo>
                    <a:pt x="260489" y="693089"/>
                  </a:lnTo>
                  <a:lnTo>
                    <a:pt x="260311" y="692645"/>
                  </a:lnTo>
                  <a:lnTo>
                    <a:pt x="257949" y="693521"/>
                  </a:lnTo>
                  <a:lnTo>
                    <a:pt x="256768" y="693940"/>
                  </a:lnTo>
                  <a:lnTo>
                    <a:pt x="256908" y="694512"/>
                  </a:lnTo>
                  <a:lnTo>
                    <a:pt x="257060" y="695045"/>
                  </a:lnTo>
                  <a:lnTo>
                    <a:pt x="257187" y="695591"/>
                  </a:lnTo>
                  <a:lnTo>
                    <a:pt x="258406" y="695071"/>
                  </a:lnTo>
                  <a:lnTo>
                    <a:pt x="260845" y="693991"/>
                  </a:lnTo>
                  <a:close/>
                </a:path>
                <a:path w="1126490" h="1057909">
                  <a:moveTo>
                    <a:pt x="295287" y="706729"/>
                  </a:moveTo>
                  <a:lnTo>
                    <a:pt x="295211" y="706272"/>
                  </a:lnTo>
                  <a:lnTo>
                    <a:pt x="295148" y="705827"/>
                  </a:lnTo>
                  <a:lnTo>
                    <a:pt x="295084" y="705370"/>
                  </a:lnTo>
                  <a:lnTo>
                    <a:pt x="293649" y="705485"/>
                  </a:lnTo>
                  <a:lnTo>
                    <a:pt x="292188" y="705586"/>
                  </a:lnTo>
                  <a:lnTo>
                    <a:pt x="290766" y="705700"/>
                  </a:lnTo>
                  <a:lnTo>
                    <a:pt x="290830" y="706602"/>
                  </a:lnTo>
                  <a:lnTo>
                    <a:pt x="290868" y="707047"/>
                  </a:lnTo>
                  <a:lnTo>
                    <a:pt x="292341" y="706932"/>
                  </a:lnTo>
                  <a:lnTo>
                    <a:pt x="293814" y="706843"/>
                  </a:lnTo>
                  <a:lnTo>
                    <a:pt x="295287" y="706729"/>
                  </a:lnTo>
                  <a:close/>
                </a:path>
                <a:path w="1126490" h="1057909">
                  <a:moveTo>
                    <a:pt x="298272" y="746925"/>
                  </a:moveTo>
                  <a:lnTo>
                    <a:pt x="297446" y="746429"/>
                  </a:lnTo>
                  <a:lnTo>
                    <a:pt x="296989" y="745934"/>
                  </a:lnTo>
                  <a:lnTo>
                    <a:pt x="296468" y="746467"/>
                  </a:lnTo>
                  <a:lnTo>
                    <a:pt x="295668" y="746912"/>
                  </a:lnTo>
                  <a:lnTo>
                    <a:pt x="295452" y="748017"/>
                  </a:lnTo>
                  <a:lnTo>
                    <a:pt x="296151" y="748665"/>
                  </a:lnTo>
                  <a:lnTo>
                    <a:pt x="296811" y="749808"/>
                  </a:lnTo>
                  <a:lnTo>
                    <a:pt x="297548" y="748626"/>
                  </a:lnTo>
                  <a:lnTo>
                    <a:pt x="298234" y="748017"/>
                  </a:lnTo>
                  <a:lnTo>
                    <a:pt x="298259" y="747407"/>
                  </a:lnTo>
                  <a:lnTo>
                    <a:pt x="298272" y="746925"/>
                  </a:lnTo>
                  <a:close/>
                </a:path>
                <a:path w="1126490" h="1057909">
                  <a:moveTo>
                    <a:pt x="318401" y="860336"/>
                  </a:moveTo>
                  <a:lnTo>
                    <a:pt x="313550" y="862850"/>
                  </a:lnTo>
                  <a:lnTo>
                    <a:pt x="316560" y="863625"/>
                  </a:lnTo>
                  <a:lnTo>
                    <a:pt x="317868" y="863447"/>
                  </a:lnTo>
                  <a:lnTo>
                    <a:pt x="318401" y="860336"/>
                  </a:lnTo>
                  <a:close/>
                </a:path>
                <a:path w="1126490" h="1057909">
                  <a:moveTo>
                    <a:pt x="334238" y="230454"/>
                  </a:moveTo>
                  <a:lnTo>
                    <a:pt x="333108" y="229971"/>
                  </a:lnTo>
                  <a:lnTo>
                    <a:pt x="332028" y="229666"/>
                  </a:lnTo>
                  <a:lnTo>
                    <a:pt x="330936" y="229311"/>
                  </a:lnTo>
                  <a:lnTo>
                    <a:pt x="330733" y="229958"/>
                  </a:lnTo>
                  <a:lnTo>
                    <a:pt x="330568" y="230606"/>
                  </a:lnTo>
                  <a:lnTo>
                    <a:pt x="330390" y="231267"/>
                  </a:lnTo>
                  <a:lnTo>
                    <a:pt x="331508" y="231508"/>
                  </a:lnTo>
                  <a:lnTo>
                    <a:pt x="332625" y="231800"/>
                  </a:lnTo>
                  <a:lnTo>
                    <a:pt x="333781" y="231927"/>
                  </a:lnTo>
                  <a:lnTo>
                    <a:pt x="334238" y="230454"/>
                  </a:lnTo>
                  <a:close/>
                </a:path>
                <a:path w="1126490" h="1057909">
                  <a:moveTo>
                    <a:pt x="376135" y="648144"/>
                  </a:moveTo>
                  <a:lnTo>
                    <a:pt x="375754" y="646950"/>
                  </a:lnTo>
                  <a:lnTo>
                    <a:pt x="374713" y="647319"/>
                  </a:lnTo>
                  <a:lnTo>
                    <a:pt x="373722" y="647687"/>
                  </a:lnTo>
                  <a:lnTo>
                    <a:pt x="372681" y="648055"/>
                  </a:lnTo>
                  <a:lnTo>
                    <a:pt x="372986" y="648970"/>
                  </a:lnTo>
                  <a:lnTo>
                    <a:pt x="374027" y="648690"/>
                  </a:lnTo>
                  <a:lnTo>
                    <a:pt x="375081" y="648423"/>
                  </a:lnTo>
                  <a:lnTo>
                    <a:pt x="376135" y="648144"/>
                  </a:lnTo>
                  <a:close/>
                </a:path>
                <a:path w="1126490" h="1057909">
                  <a:moveTo>
                    <a:pt x="379818" y="691438"/>
                  </a:moveTo>
                  <a:lnTo>
                    <a:pt x="376301" y="691146"/>
                  </a:lnTo>
                  <a:lnTo>
                    <a:pt x="376059" y="692759"/>
                  </a:lnTo>
                  <a:lnTo>
                    <a:pt x="376021" y="694423"/>
                  </a:lnTo>
                  <a:lnTo>
                    <a:pt x="375996" y="694639"/>
                  </a:lnTo>
                  <a:lnTo>
                    <a:pt x="376516" y="694867"/>
                  </a:lnTo>
                  <a:lnTo>
                    <a:pt x="377101" y="695286"/>
                  </a:lnTo>
                  <a:lnTo>
                    <a:pt x="377863" y="694220"/>
                  </a:lnTo>
                  <a:lnTo>
                    <a:pt x="379818" y="691438"/>
                  </a:lnTo>
                  <a:close/>
                </a:path>
                <a:path w="1126490" h="1057909">
                  <a:moveTo>
                    <a:pt x="415785" y="536168"/>
                  </a:moveTo>
                  <a:lnTo>
                    <a:pt x="414286" y="535343"/>
                  </a:lnTo>
                  <a:lnTo>
                    <a:pt x="414058" y="535533"/>
                  </a:lnTo>
                  <a:lnTo>
                    <a:pt x="413385" y="536041"/>
                  </a:lnTo>
                  <a:lnTo>
                    <a:pt x="413016" y="536930"/>
                  </a:lnTo>
                  <a:lnTo>
                    <a:pt x="412191" y="538175"/>
                  </a:lnTo>
                  <a:lnTo>
                    <a:pt x="413385" y="538454"/>
                  </a:lnTo>
                  <a:lnTo>
                    <a:pt x="414388" y="538911"/>
                  </a:lnTo>
                  <a:lnTo>
                    <a:pt x="414629" y="538670"/>
                  </a:lnTo>
                  <a:lnTo>
                    <a:pt x="415226" y="538086"/>
                  </a:lnTo>
                  <a:lnTo>
                    <a:pt x="415582" y="537159"/>
                  </a:lnTo>
                  <a:lnTo>
                    <a:pt x="415785" y="536168"/>
                  </a:lnTo>
                  <a:close/>
                </a:path>
                <a:path w="1126490" h="1057909">
                  <a:moveTo>
                    <a:pt x="429196" y="956487"/>
                  </a:moveTo>
                  <a:lnTo>
                    <a:pt x="428498" y="955751"/>
                  </a:lnTo>
                  <a:lnTo>
                    <a:pt x="428155" y="955319"/>
                  </a:lnTo>
                  <a:lnTo>
                    <a:pt x="427367" y="956106"/>
                  </a:lnTo>
                  <a:lnTo>
                    <a:pt x="425742" y="957694"/>
                  </a:lnTo>
                  <a:lnTo>
                    <a:pt x="426110" y="958075"/>
                  </a:lnTo>
                  <a:lnTo>
                    <a:pt x="426466" y="958456"/>
                  </a:lnTo>
                  <a:lnTo>
                    <a:pt x="426821" y="958837"/>
                  </a:lnTo>
                  <a:lnTo>
                    <a:pt x="427596" y="958100"/>
                  </a:lnTo>
                  <a:lnTo>
                    <a:pt x="428421" y="957414"/>
                  </a:lnTo>
                  <a:lnTo>
                    <a:pt x="429120" y="956589"/>
                  </a:lnTo>
                  <a:close/>
                </a:path>
                <a:path w="1126490" h="1057909">
                  <a:moveTo>
                    <a:pt x="430110" y="950633"/>
                  </a:moveTo>
                  <a:lnTo>
                    <a:pt x="429298" y="950087"/>
                  </a:lnTo>
                  <a:lnTo>
                    <a:pt x="428510" y="949528"/>
                  </a:lnTo>
                  <a:lnTo>
                    <a:pt x="427621" y="948994"/>
                  </a:lnTo>
                  <a:lnTo>
                    <a:pt x="426999" y="949756"/>
                  </a:lnTo>
                  <a:lnTo>
                    <a:pt x="427710" y="950493"/>
                  </a:lnTo>
                  <a:lnTo>
                    <a:pt x="428409" y="951153"/>
                  </a:lnTo>
                  <a:lnTo>
                    <a:pt x="429133" y="951801"/>
                  </a:lnTo>
                  <a:lnTo>
                    <a:pt x="429793" y="951026"/>
                  </a:lnTo>
                  <a:lnTo>
                    <a:pt x="430110" y="950633"/>
                  </a:lnTo>
                  <a:close/>
                </a:path>
                <a:path w="1126490" h="1057909">
                  <a:moveTo>
                    <a:pt x="447370" y="251637"/>
                  </a:moveTo>
                  <a:lnTo>
                    <a:pt x="446811" y="251180"/>
                  </a:lnTo>
                  <a:lnTo>
                    <a:pt x="446316" y="250418"/>
                  </a:lnTo>
                  <a:lnTo>
                    <a:pt x="445173" y="250228"/>
                  </a:lnTo>
                  <a:lnTo>
                    <a:pt x="444512" y="250825"/>
                  </a:lnTo>
                  <a:lnTo>
                    <a:pt x="443903" y="251142"/>
                  </a:lnTo>
                  <a:lnTo>
                    <a:pt x="443699" y="251777"/>
                  </a:lnTo>
                  <a:lnTo>
                    <a:pt x="443458" y="252425"/>
                  </a:lnTo>
                  <a:lnTo>
                    <a:pt x="443242" y="253060"/>
                  </a:lnTo>
                  <a:lnTo>
                    <a:pt x="444080" y="253034"/>
                  </a:lnTo>
                  <a:lnTo>
                    <a:pt x="444995" y="253174"/>
                  </a:lnTo>
                  <a:lnTo>
                    <a:pt x="445795" y="252933"/>
                  </a:lnTo>
                  <a:lnTo>
                    <a:pt x="446392" y="252742"/>
                  </a:lnTo>
                  <a:lnTo>
                    <a:pt x="446836" y="252082"/>
                  </a:lnTo>
                  <a:lnTo>
                    <a:pt x="447370" y="251637"/>
                  </a:lnTo>
                  <a:close/>
                </a:path>
                <a:path w="1126490" h="1057909">
                  <a:moveTo>
                    <a:pt x="463969" y="1001547"/>
                  </a:moveTo>
                  <a:lnTo>
                    <a:pt x="463359" y="1000569"/>
                  </a:lnTo>
                  <a:lnTo>
                    <a:pt x="462775" y="999566"/>
                  </a:lnTo>
                  <a:lnTo>
                    <a:pt x="462064" y="998651"/>
                  </a:lnTo>
                  <a:lnTo>
                    <a:pt x="460692" y="999274"/>
                  </a:lnTo>
                  <a:lnTo>
                    <a:pt x="461060" y="1000442"/>
                  </a:lnTo>
                  <a:lnTo>
                    <a:pt x="461556" y="1001471"/>
                  </a:lnTo>
                  <a:lnTo>
                    <a:pt x="462000" y="1002499"/>
                  </a:lnTo>
                  <a:lnTo>
                    <a:pt x="462673" y="1002169"/>
                  </a:lnTo>
                  <a:lnTo>
                    <a:pt x="463308" y="1001852"/>
                  </a:lnTo>
                  <a:lnTo>
                    <a:pt x="463969" y="1001547"/>
                  </a:lnTo>
                  <a:close/>
                </a:path>
                <a:path w="1126490" h="1057909">
                  <a:moveTo>
                    <a:pt x="475754" y="1055255"/>
                  </a:moveTo>
                  <a:lnTo>
                    <a:pt x="473849" y="1053680"/>
                  </a:lnTo>
                  <a:lnTo>
                    <a:pt x="472579" y="1053782"/>
                  </a:lnTo>
                  <a:lnTo>
                    <a:pt x="471068" y="1055992"/>
                  </a:lnTo>
                  <a:lnTo>
                    <a:pt x="473024" y="1057109"/>
                  </a:lnTo>
                  <a:lnTo>
                    <a:pt x="474332" y="1057427"/>
                  </a:lnTo>
                  <a:lnTo>
                    <a:pt x="475754" y="1055255"/>
                  </a:lnTo>
                  <a:close/>
                </a:path>
                <a:path w="1126490" h="1057909">
                  <a:moveTo>
                    <a:pt x="483895" y="803440"/>
                  </a:moveTo>
                  <a:lnTo>
                    <a:pt x="483235" y="803198"/>
                  </a:lnTo>
                  <a:lnTo>
                    <a:pt x="482561" y="802792"/>
                  </a:lnTo>
                  <a:lnTo>
                    <a:pt x="481901" y="802792"/>
                  </a:lnTo>
                  <a:lnTo>
                    <a:pt x="481634" y="802792"/>
                  </a:lnTo>
                  <a:lnTo>
                    <a:pt x="481037" y="803808"/>
                  </a:lnTo>
                  <a:lnTo>
                    <a:pt x="481164" y="804100"/>
                  </a:lnTo>
                  <a:lnTo>
                    <a:pt x="481418" y="804684"/>
                  </a:lnTo>
                  <a:lnTo>
                    <a:pt x="482079" y="805091"/>
                  </a:lnTo>
                  <a:lnTo>
                    <a:pt x="482968" y="805942"/>
                  </a:lnTo>
                  <a:lnTo>
                    <a:pt x="483412" y="804760"/>
                  </a:lnTo>
                  <a:lnTo>
                    <a:pt x="483654" y="804100"/>
                  </a:lnTo>
                  <a:lnTo>
                    <a:pt x="483895" y="803440"/>
                  </a:lnTo>
                  <a:close/>
                </a:path>
                <a:path w="1126490" h="1057909">
                  <a:moveTo>
                    <a:pt x="490512" y="19596"/>
                  </a:moveTo>
                  <a:lnTo>
                    <a:pt x="489966" y="19227"/>
                  </a:lnTo>
                  <a:lnTo>
                    <a:pt x="489102" y="18427"/>
                  </a:lnTo>
                  <a:lnTo>
                    <a:pt x="488251" y="19050"/>
                  </a:lnTo>
                  <a:lnTo>
                    <a:pt x="487807" y="19837"/>
                  </a:lnTo>
                  <a:lnTo>
                    <a:pt x="487108" y="20726"/>
                  </a:lnTo>
                  <a:lnTo>
                    <a:pt x="487934" y="21158"/>
                  </a:lnTo>
                  <a:lnTo>
                    <a:pt x="488632" y="21742"/>
                  </a:lnTo>
                  <a:lnTo>
                    <a:pt x="488784" y="21615"/>
                  </a:lnTo>
                  <a:lnTo>
                    <a:pt x="489445" y="21043"/>
                  </a:lnTo>
                  <a:lnTo>
                    <a:pt x="489940" y="20281"/>
                  </a:lnTo>
                  <a:lnTo>
                    <a:pt x="490512" y="19596"/>
                  </a:lnTo>
                  <a:close/>
                </a:path>
                <a:path w="1126490" h="1057909">
                  <a:moveTo>
                    <a:pt x="508330" y="4419"/>
                  </a:moveTo>
                  <a:lnTo>
                    <a:pt x="508177" y="3886"/>
                  </a:lnTo>
                  <a:lnTo>
                    <a:pt x="507873" y="2832"/>
                  </a:lnTo>
                  <a:lnTo>
                    <a:pt x="506768" y="3365"/>
                  </a:lnTo>
                  <a:lnTo>
                    <a:pt x="505650" y="3924"/>
                  </a:lnTo>
                  <a:lnTo>
                    <a:pt x="504532" y="4470"/>
                  </a:lnTo>
                  <a:lnTo>
                    <a:pt x="504710" y="4838"/>
                  </a:lnTo>
                  <a:lnTo>
                    <a:pt x="504863" y="5194"/>
                  </a:lnTo>
                  <a:lnTo>
                    <a:pt x="505053" y="5562"/>
                  </a:lnTo>
                  <a:lnTo>
                    <a:pt x="506158" y="5194"/>
                  </a:lnTo>
                  <a:lnTo>
                    <a:pt x="507238" y="4787"/>
                  </a:lnTo>
                  <a:lnTo>
                    <a:pt x="508330" y="4419"/>
                  </a:lnTo>
                  <a:close/>
                </a:path>
                <a:path w="1126490" h="1057909">
                  <a:moveTo>
                    <a:pt x="560425" y="20967"/>
                  </a:moveTo>
                  <a:lnTo>
                    <a:pt x="559777" y="19875"/>
                  </a:lnTo>
                  <a:lnTo>
                    <a:pt x="556437" y="20218"/>
                  </a:lnTo>
                  <a:lnTo>
                    <a:pt x="558063" y="22745"/>
                  </a:lnTo>
                  <a:lnTo>
                    <a:pt x="558711" y="23761"/>
                  </a:lnTo>
                  <a:lnTo>
                    <a:pt x="559663" y="23139"/>
                  </a:lnTo>
                  <a:lnTo>
                    <a:pt x="560171" y="22821"/>
                  </a:lnTo>
                  <a:lnTo>
                    <a:pt x="560425" y="20967"/>
                  </a:lnTo>
                  <a:close/>
                </a:path>
                <a:path w="1126490" h="1057909">
                  <a:moveTo>
                    <a:pt x="567613" y="990231"/>
                  </a:moveTo>
                  <a:lnTo>
                    <a:pt x="567448" y="989926"/>
                  </a:lnTo>
                  <a:lnTo>
                    <a:pt x="567296" y="989609"/>
                  </a:lnTo>
                  <a:lnTo>
                    <a:pt x="567131" y="989279"/>
                  </a:lnTo>
                  <a:lnTo>
                    <a:pt x="563905" y="990498"/>
                  </a:lnTo>
                  <a:lnTo>
                    <a:pt x="564070" y="991031"/>
                  </a:lnTo>
                  <a:lnTo>
                    <a:pt x="564438" y="992060"/>
                  </a:lnTo>
                  <a:lnTo>
                    <a:pt x="565505" y="991463"/>
                  </a:lnTo>
                  <a:lnTo>
                    <a:pt x="566559" y="990841"/>
                  </a:lnTo>
                  <a:lnTo>
                    <a:pt x="567613" y="990231"/>
                  </a:lnTo>
                  <a:close/>
                </a:path>
                <a:path w="1126490" h="1057909">
                  <a:moveTo>
                    <a:pt x="571639" y="741438"/>
                  </a:moveTo>
                  <a:lnTo>
                    <a:pt x="571207" y="740689"/>
                  </a:lnTo>
                  <a:lnTo>
                    <a:pt x="571030" y="739965"/>
                  </a:lnTo>
                  <a:lnTo>
                    <a:pt x="570001" y="739965"/>
                  </a:lnTo>
                  <a:lnTo>
                    <a:pt x="569823" y="741438"/>
                  </a:lnTo>
                  <a:lnTo>
                    <a:pt x="569468" y="744385"/>
                  </a:lnTo>
                  <a:lnTo>
                    <a:pt x="570826" y="743826"/>
                  </a:lnTo>
                  <a:lnTo>
                    <a:pt x="571398" y="742988"/>
                  </a:lnTo>
                  <a:lnTo>
                    <a:pt x="571550" y="742099"/>
                  </a:lnTo>
                  <a:lnTo>
                    <a:pt x="571639" y="741438"/>
                  </a:lnTo>
                  <a:close/>
                </a:path>
                <a:path w="1126490" h="1057909">
                  <a:moveTo>
                    <a:pt x="575373" y="365620"/>
                  </a:moveTo>
                  <a:lnTo>
                    <a:pt x="573824" y="363601"/>
                  </a:lnTo>
                  <a:lnTo>
                    <a:pt x="572516" y="363982"/>
                  </a:lnTo>
                  <a:lnTo>
                    <a:pt x="570344" y="366141"/>
                  </a:lnTo>
                  <a:lnTo>
                    <a:pt x="571969" y="366433"/>
                  </a:lnTo>
                  <a:lnTo>
                    <a:pt x="572909" y="366712"/>
                  </a:lnTo>
                  <a:lnTo>
                    <a:pt x="574255" y="366712"/>
                  </a:lnTo>
                  <a:lnTo>
                    <a:pt x="574675" y="366128"/>
                  </a:lnTo>
                  <a:lnTo>
                    <a:pt x="575373" y="365620"/>
                  </a:lnTo>
                  <a:close/>
                </a:path>
                <a:path w="1126490" h="1057909">
                  <a:moveTo>
                    <a:pt x="601941" y="378802"/>
                  </a:moveTo>
                  <a:lnTo>
                    <a:pt x="601840" y="378409"/>
                  </a:lnTo>
                  <a:lnTo>
                    <a:pt x="601726" y="378015"/>
                  </a:lnTo>
                  <a:lnTo>
                    <a:pt x="601624" y="377609"/>
                  </a:lnTo>
                  <a:lnTo>
                    <a:pt x="600646" y="377875"/>
                  </a:lnTo>
                  <a:lnTo>
                    <a:pt x="599655" y="378117"/>
                  </a:lnTo>
                  <a:lnTo>
                    <a:pt x="598678" y="378396"/>
                  </a:lnTo>
                  <a:lnTo>
                    <a:pt x="599033" y="379374"/>
                  </a:lnTo>
                  <a:lnTo>
                    <a:pt x="599211" y="379844"/>
                  </a:lnTo>
                  <a:lnTo>
                    <a:pt x="600113" y="379501"/>
                  </a:lnTo>
                  <a:lnTo>
                    <a:pt x="601040" y="379158"/>
                  </a:lnTo>
                  <a:lnTo>
                    <a:pt x="601941" y="378802"/>
                  </a:lnTo>
                  <a:close/>
                </a:path>
                <a:path w="1126490" h="1057909">
                  <a:moveTo>
                    <a:pt x="626008" y="332473"/>
                  </a:moveTo>
                  <a:lnTo>
                    <a:pt x="625335" y="331939"/>
                  </a:lnTo>
                  <a:lnTo>
                    <a:pt x="625043" y="331508"/>
                  </a:lnTo>
                  <a:lnTo>
                    <a:pt x="622922" y="333629"/>
                  </a:lnTo>
                  <a:lnTo>
                    <a:pt x="623811" y="334073"/>
                  </a:lnTo>
                  <a:lnTo>
                    <a:pt x="624509" y="334606"/>
                  </a:lnTo>
                  <a:lnTo>
                    <a:pt x="624649" y="334479"/>
                  </a:lnTo>
                  <a:lnTo>
                    <a:pt x="625208" y="334035"/>
                  </a:lnTo>
                  <a:lnTo>
                    <a:pt x="625703" y="333413"/>
                  </a:lnTo>
                  <a:lnTo>
                    <a:pt x="626008" y="332473"/>
                  </a:lnTo>
                  <a:close/>
                </a:path>
                <a:path w="1126490" h="1057909">
                  <a:moveTo>
                    <a:pt x="633412" y="329920"/>
                  </a:moveTo>
                  <a:lnTo>
                    <a:pt x="632358" y="329488"/>
                  </a:lnTo>
                  <a:lnTo>
                    <a:pt x="631342" y="329057"/>
                  </a:lnTo>
                  <a:lnTo>
                    <a:pt x="630275" y="328701"/>
                  </a:lnTo>
                  <a:lnTo>
                    <a:pt x="629729" y="329552"/>
                  </a:lnTo>
                  <a:lnTo>
                    <a:pt x="630605" y="330377"/>
                  </a:lnTo>
                  <a:lnTo>
                    <a:pt x="631494" y="331076"/>
                  </a:lnTo>
                  <a:lnTo>
                    <a:pt x="632358" y="331762"/>
                  </a:lnTo>
                  <a:lnTo>
                    <a:pt x="632714" y="331152"/>
                  </a:lnTo>
                  <a:lnTo>
                    <a:pt x="633069" y="330530"/>
                  </a:lnTo>
                  <a:lnTo>
                    <a:pt x="633412" y="329920"/>
                  </a:lnTo>
                  <a:close/>
                </a:path>
                <a:path w="1126490" h="1057909">
                  <a:moveTo>
                    <a:pt x="649808" y="453250"/>
                  </a:moveTo>
                  <a:lnTo>
                    <a:pt x="649757" y="452183"/>
                  </a:lnTo>
                  <a:lnTo>
                    <a:pt x="649681" y="451129"/>
                  </a:lnTo>
                  <a:lnTo>
                    <a:pt x="649630" y="450075"/>
                  </a:lnTo>
                  <a:lnTo>
                    <a:pt x="649084" y="450126"/>
                  </a:lnTo>
                  <a:lnTo>
                    <a:pt x="648004" y="450215"/>
                  </a:lnTo>
                  <a:lnTo>
                    <a:pt x="648042" y="451243"/>
                  </a:lnTo>
                  <a:lnTo>
                    <a:pt x="648068" y="452272"/>
                  </a:lnTo>
                  <a:lnTo>
                    <a:pt x="648195" y="453288"/>
                  </a:lnTo>
                  <a:lnTo>
                    <a:pt x="649249" y="453250"/>
                  </a:lnTo>
                  <a:lnTo>
                    <a:pt x="649808" y="453250"/>
                  </a:lnTo>
                  <a:close/>
                </a:path>
                <a:path w="1126490" h="1057909">
                  <a:moveTo>
                    <a:pt x="661365" y="626351"/>
                  </a:moveTo>
                  <a:lnTo>
                    <a:pt x="661009" y="625970"/>
                  </a:lnTo>
                  <a:lnTo>
                    <a:pt x="660692" y="625589"/>
                  </a:lnTo>
                  <a:lnTo>
                    <a:pt x="660336" y="625195"/>
                  </a:lnTo>
                  <a:lnTo>
                    <a:pt x="659777" y="625995"/>
                  </a:lnTo>
                  <a:lnTo>
                    <a:pt x="659206" y="626770"/>
                  </a:lnTo>
                  <a:lnTo>
                    <a:pt x="658634" y="627570"/>
                  </a:lnTo>
                  <a:lnTo>
                    <a:pt x="658926" y="627786"/>
                  </a:lnTo>
                  <a:lnTo>
                    <a:pt x="659231" y="628027"/>
                  </a:lnTo>
                  <a:lnTo>
                    <a:pt x="659498" y="628269"/>
                  </a:lnTo>
                  <a:lnTo>
                    <a:pt x="660133" y="627621"/>
                  </a:lnTo>
                  <a:lnTo>
                    <a:pt x="660755" y="626986"/>
                  </a:lnTo>
                  <a:lnTo>
                    <a:pt x="661365" y="626351"/>
                  </a:lnTo>
                  <a:close/>
                </a:path>
                <a:path w="1126490" h="1057909">
                  <a:moveTo>
                    <a:pt x="709942" y="694385"/>
                  </a:moveTo>
                  <a:lnTo>
                    <a:pt x="708901" y="693293"/>
                  </a:lnTo>
                  <a:lnTo>
                    <a:pt x="707809" y="692200"/>
                  </a:lnTo>
                  <a:lnTo>
                    <a:pt x="706755" y="691121"/>
                  </a:lnTo>
                  <a:lnTo>
                    <a:pt x="706475" y="691388"/>
                  </a:lnTo>
                  <a:lnTo>
                    <a:pt x="705904" y="691946"/>
                  </a:lnTo>
                  <a:lnTo>
                    <a:pt x="706983" y="693039"/>
                  </a:lnTo>
                  <a:lnTo>
                    <a:pt x="708088" y="694093"/>
                  </a:lnTo>
                  <a:lnTo>
                    <a:pt x="709155" y="695159"/>
                  </a:lnTo>
                  <a:lnTo>
                    <a:pt x="709422" y="694918"/>
                  </a:lnTo>
                  <a:lnTo>
                    <a:pt x="709676" y="694639"/>
                  </a:lnTo>
                  <a:lnTo>
                    <a:pt x="709942" y="694385"/>
                  </a:lnTo>
                  <a:close/>
                </a:path>
                <a:path w="1126490" h="1057909">
                  <a:moveTo>
                    <a:pt x="717689" y="928522"/>
                  </a:moveTo>
                  <a:lnTo>
                    <a:pt x="717245" y="927315"/>
                  </a:lnTo>
                  <a:lnTo>
                    <a:pt x="716140" y="927620"/>
                  </a:lnTo>
                  <a:lnTo>
                    <a:pt x="713892" y="928204"/>
                  </a:lnTo>
                  <a:lnTo>
                    <a:pt x="714095" y="928763"/>
                  </a:lnTo>
                  <a:lnTo>
                    <a:pt x="714248" y="929335"/>
                  </a:lnTo>
                  <a:lnTo>
                    <a:pt x="714438" y="929906"/>
                  </a:lnTo>
                  <a:lnTo>
                    <a:pt x="715518" y="929436"/>
                  </a:lnTo>
                  <a:lnTo>
                    <a:pt x="717689" y="928522"/>
                  </a:lnTo>
                  <a:close/>
                </a:path>
                <a:path w="1126490" h="1057909">
                  <a:moveTo>
                    <a:pt x="723214" y="7975"/>
                  </a:moveTo>
                  <a:lnTo>
                    <a:pt x="721779" y="7277"/>
                  </a:lnTo>
                  <a:lnTo>
                    <a:pt x="720966" y="6667"/>
                  </a:lnTo>
                  <a:lnTo>
                    <a:pt x="719696" y="6578"/>
                  </a:lnTo>
                  <a:lnTo>
                    <a:pt x="719175" y="7556"/>
                  </a:lnTo>
                  <a:lnTo>
                    <a:pt x="718718" y="8064"/>
                  </a:lnTo>
                  <a:lnTo>
                    <a:pt x="719467" y="8610"/>
                  </a:lnTo>
                  <a:lnTo>
                    <a:pt x="720191" y="9359"/>
                  </a:lnTo>
                  <a:lnTo>
                    <a:pt x="721017" y="9563"/>
                  </a:lnTo>
                  <a:lnTo>
                    <a:pt x="721436" y="9677"/>
                  </a:lnTo>
                  <a:lnTo>
                    <a:pt x="722109" y="8801"/>
                  </a:lnTo>
                  <a:lnTo>
                    <a:pt x="723214" y="7975"/>
                  </a:lnTo>
                  <a:close/>
                </a:path>
                <a:path w="1126490" h="1057909">
                  <a:moveTo>
                    <a:pt x="728027" y="931151"/>
                  </a:moveTo>
                  <a:lnTo>
                    <a:pt x="725297" y="930897"/>
                  </a:lnTo>
                  <a:lnTo>
                    <a:pt x="722439" y="930643"/>
                  </a:lnTo>
                  <a:lnTo>
                    <a:pt x="724636" y="932611"/>
                  </a:lnTo>
                  <a:lnTo>
                    <a:pt x="728027" y="931151"/>
                  </a:lnTo>
                  <a:close/>
                </a:path>
                <a:path w="1126490" h="1057909">
                  <a:moveTo>
                    <a:pt x="736117" y="1460"/>
                  </a:moveTo>
                  <a:lnTo>
                    <a:pt x="735990" y="977"/>
                  </a:lnTo>
                  <a:lnTo>
                    <a:pt x="735761" y="0"/>
                  </a:lnTo>
                  <a:lnTo>
                    <a:pt x="734555" y="419"/>
                  </a:lnTo>
                  <a:lnTo>
                    <a:pt x="732167" y="1282"/>
                  </a:lnTo>
                  <a:lnTo>
                    <a:pt x="732523" y="2400"/>
                  </a:lnTo>
                  <a:lnTo>
                    <a:pt x="733717" y="2095"/>
                  </a:lnTo>
                  <a:lnTo>
                    <a:pt x="736117" y="1460"/>
                  </a:lnTo>
                  <a:close/>
                </a:path>
                <a:path w="1126490" h="1057909">
                  <a:moveTo>
                    <a:pt x="736727" y="288594"/>
                  </a:moveTo>
                  <a:lnTo>
                    <a:pt x="735215" y="288048"/>
                  </a:lnTo>
                  <a:lnTo>
                    <a:pt x="732751" y="287185"/>
                  </a:lnTo>
                  <a:lnTo>
                    <a:pt x="734009" y="289369"/>
                  </a:lnTo>
                  <a:lnTo>
                    <a:pt x="736727" y="288594"/>
                  </a:lnTo>
                  <a:close/>
                </a:path>
                <a:path w="1126490" h="1057909">
                  <a:moveTo>
                    <a:pt x="745324" y="557034"/>
                  </a:moveTo>
                  <a:lnTo>
                    <a:pt x="744588" y="556844"/>
                  </a:lnTo>
                  <a:lnTo>
                    <a:pt x="743877" y="556526"/>
                  </a:lnTo>
                  <a:lnTo>
                    <a:pt x="743153" y="556475"/>
                  </a:lnTo>
                  <a:lnTo>
                    <a:pt x="742442" y="556450"/>
                  </a:lnTo>
                  <a:lnTo>
                    <a:pt x="741730" y="556704"/>
                  </a:lnTo>
                  <a:lnTo>
                    <a:pt x="741019" y="556831"/>
                  </a:lnTo>
                  <a:lnTo>
                    <a:pt x="741057" y="557149"/>
                  </a:lnTo>
                  <a:lnTo>
                    <a:pt x="741070" y="557491"/>
                  </a:lnTo>
                  <a:lnTo>
                    <a:pt x="741095" y="557834"/>
                  </a:lnTo>
                  <a:lnTo>
                    <a:pt x="742480" y="557847"/>
                  </a:lnTo>
                  <a:lnTo>
                    <a:pt x="743839" y="557872"/>
                  </a:lnTo>
                  <a:lnTo>
                    <a:pt x="745223" y="557885"/>
                  </a:lnTo>
                  <a:lnTo>
                    <a:pt x="745261" y="557606"/>
                  </a:lnTo>
                  <a:lnTo>
                    <a:pt x="745299" y="557339"/>
                  </a:lnTo>
                  <a:lnTo>
                    <a:pt x="745324" y="557034"/>
                  </a:lnTo>
                  <a:close/>
                </a:path>
                <a:path w="1126490" h="1057909">
                  <a:moveTo>
                    <a:pt x="746455" y="433793"/>
                  </a:moveTo>
                  <a:lnTo>
                    <a:pt x="745121" y="432955"/>
                  </a:lnTo>
                  <a:lnTo>
                    <a:pt x="744118" y="433336"/>
                  </a:lnTo>
                  <a:lnTo>
                    <a:pt x="743508" y="434174"/>
                  </a:lnTo>
                  <a:lnTo>
                    <a:pt x="743318" y="435254"/>
                  </a:lnTo>
                  <a:lnTo>
                    <a:pt x="744156" y="435825"/>
                  </a:lnTo>
                  <a:lnTo>
                    <a:pt x="744982" y="436791"/>
                  </a:lnTo>
                  <a:lnTo>
                    <a:pt x="745705" y="435495"/>
                  </a:lnTo>
                  <a:lnTo>
                    <a:pt x="746226" y="434797"/>
                  </a:lnTo>
                  <a:lnTo>
                    <a:pt x="746391" y="434009"/>
                  </a:lnTo>
                  <a:lnTo>
                    <a:pt x="746455" y="433793"/>
                  </a:lnTo>
                  <a:close/>
                </a:path>
                <a:path w="1126490" h="1057909">
                  <a:moveTo>
                    <a:pt x="756018" y="692721"/>
                  </a:moveTo>
                  <a:lnTo>
                    <a:pt x="752411" y="690829"/>
                  </a:lnTo>
                  <a:lnTo>
                    <a:pt x="751916" y="693305"/>
                  </a:lnTo>
                  <a:lnTo>
                    <a:pt x="751560" y="695807"/>
                  </a:lnTo>
                  <a:lnTo>
                    <a:pt x="752944" y="694855"/>
                  </a:lnTo>
                  <a:lnTo>
                    <a:pt x="756018" y="692721"/>
                  </a:lnTo>
                  <a:close/>
                </a:path>
                <a:path w="1126490" h="1057909">
                  <a:moveTo>
                    <a:pt x="760476" y="913777"/>
                  </a:moveTo>
                  <a:lnTo>
                    <a:pt x="760158" y="913409"/>
                  </a:lnTo>
                  <a:lnTo>
                    <a:pt x="759536" y="912710"/>
                  </a:lnTo>
                  <a:lnTo>
                    <a:pt x="758609" y="913599"/>
                  </a:lnTo>
                  <a:lnTo>
                    <a:pt x="757682" y="914501"/>
                  </a:lnTo>
                  <a:lnTo>
                    <a:pt x="756767" y="915377"/>
                  </a:lnTo>
                  <a:lnTo>
                    <a:pt x="757021" y="915682"/>
                  </a:lnTo>
                  <a:lnTo>
                    <a:pt x="757301" y="915987"/>
                  </a:lnTo>
                  <a:lnTo>
                    <a:pt x="757567" y="916279"/>
                  </a:lnTo>
                  <a:lnTo>
                    <a:pt x="758520" y="915454"/>
                  </a:lnTo>
                  <a:lnTo>
                    <a:pt x="759498" y="914615"/>
                  </a:lnTo>
                  <a:lnTo>
                    <a:pt x="760476" y="913777"/>
                  </a:lnTo>
                  <a:close/>
                </a:path>
                <a:path w="1126490" h="1057909">
                  <a:moveTo>
                    <a:pt x="783145" y="410641"/>
                  </a:moveTo>
                  <a:lnTo>
                    <a:pt x="782675" y="409384"/>
                  </a:lnTo>
                  <a:lnTo>
                    <a:pt x="782434" y="408774"/>
                  </a:lnTo>
                  <a:lnTo>
                    <a:pt x="781265" y="409448"/>
                  </a:lnTo>
                  <a:lnTo>
                    <a:pt x="780072" y="410108"/>
                  </a:lnTo>
                  <a:lnTo>
                    <a:pt x="778903" y="410781"/>
                  </a:lnTo>
                  <a:lnTo>
                    <a:pt x="779132" y="411213"/>
                  </a:lnTo>
                  <a:lnTo>
                    <a:pt x="779322" y="411645"/>
                  </a:lnTo>
                  <a:lnTo>
                    <a:pt x="779551" y="412064"/>
                  </a:lnTo>
                  <a:lnTo>
                    <a:pt x="781951" y="411099"/>
                  </a:lnTo>
                  <a:lnTo>
                    <a:pt x="783145" y="410641"/>
                  </a:lnTo>
                  <a:close/>
                </a:path>
                <a:path w="1126490" h="1057909">
                  <a:moveTo>
                    <a:pt x="793292" y="218503"/>
                  </a:moveTo>
                  <a:lnTo>
                    <a:pt x="792530" y="217779"/>
                  </a:lnTo>
                  <a:lnTo>
                    <a:pt x="791743" y="217068"/>
                  </a:lnTo>
                  <a:lnTo>
                    <a:pt x="790981" y="216357"/>
                  </a:lnTo>
                  <a:lnTo>
                    <a:pt x="790714" y="216598"/>
                  </a:lnTo>
                  <a:lnTo>
                    <a:pt x="790448" y="216852"/>
                  </a:lnTo>
                  <a:lnTo>
                    <a:pt x="790181" y="217106"/>
                  </a:lnTo>
                  <a:lnTo>
                    <a:pt x="790841" y="217919"/>
                  </a:lnTo>
                  <a:lnTo>
                    <a:pt x="792149" y="219583"/>
                  </a:lnTo>
                  <a:lnTo>
                    <a:pt x="792530" y="219214"/>
                  </a:lnTo>
                  <a:lnTo>
                    <a:pt x="792924" y="218859"/>
                  </a:lnTo>
                  <a:lnTo>
                    <a:pt x="793292" y="218503"/>
                  </a:lnTo>
                  <a:close/>
                </a:path>
                <a:path w="1126490" h="1057909">
                  <a:moveTo>
                    <a:pt x="793394" y="37744"/>
                  </a:moveTo>
                  <a:lnTo>
                    <a:pt x="791108" y="34759"/>
                  </a:lnTo>
                  <a:lnTo>
                    <a:pt x="789774" y="37998"/>
                  </a:lnTo>
                  <a:lnTo>
                    <a:pt x="791997" y="39433"/>
                  </a:lnTo>
                  <a:lnTo>
                    <a:pt x="793394" y="37744"/>
                  </a:lnTo>
                  <a:close/>
                </a:path>
                <a:path w="1126490" h="1057909">
                  <a:moveTo>
                    <a:pt x="795096" y="36766"/>
                  </a:moveTo>
                  <a:lnTo>
                    <a:pt x="793470" y="37655"/>
                  </a:lnTo>
                  <a:lnTo>
                    <a:pt x="795020" y="36880"/>
                  </a:lnTo>
                  <a:close/>
                </a:path>
                <a:path w="1126490" h="1057909">
                  <a:moveTo>
                    <a:pt x="805878" y="611936"/>
                  </a:moveTo>
                  <a:lnTo>
                    <a:pt x="805370" y="611886"/>
                  </a:lnTo>
                  <a:lnTo>
                    <a:pt x="804887" y="611835"/>
                  </a:lnTo>
                  <a:lnTo>
                    <a:pt x="804379" y="611797"/>
                  </a:lnTo>
                  <a:lnTo>
                    <a:pt x="804278" y="612330"/>
                  </a:lnTo>
                  <a:lnTo>
                    <a:pt x="803973" y="612902"/>
                  </a:lnTo>
                  <a:lnTo>
                    <a:pt x="804100" y="613371"/>
                  </a:lnTo>
                  <a:lnTo>
                    <a:pt x="804252" y="614006"/>
                  </a:lnTo>
                  <a:lnTo>
                    <a:pt x="804735" y="614540"/>
                  </a:lnTo>
                  <a:lnTo>
                    <a:pt x="805091" y="615111"/>
                  </a:lnTo>
                  <a:lnTo>
                    <a:pt x="805345" y="614057"/>
                  </a:lnTo>
                  <a:lnTo>
                    <a:pt x="805599" y="613003"/>
                  </a:lnTo>
                  <a:lnTo>
                    <a:pt x="805878" y="611936"/>
                  </a:lnTo>
                  <a:close/>
                </a:path>
                <a:path w="1126490" h="1057909">
                  <a:moveTo>
                    <a:pt x="840447" y="207784"/>
                  </a:moveTo>
                  <a:lnTo>
                    <a:pt x="839368" y="207581"/>
                  </a:lnTo>
                  <a:lnTo>
                    <a:pt x="838276" y="207403"/>
                  </a:lnTo>
                  <a:lnTo>
                    <a:pt x="837184" y="207213"/>
                  </a:lnTo>
                  <a:lnTo>
                    <a:pt x="837107" y="207619"/>
                  </a:lnTo>
                  <a:lnTo>
                    <a:pt x="837031" y="208026"/>
                  </a:lnTo>
                  <a:lnTo>
                    <a:pt x="836980" y="208445"/>
                  </a:lnTo>
                  <a:lnTo>
                    <a:pt x="838047" y="208661"/>
                  </a:lnTo>
                  <a:lnTo>
                    <a:pt x="839139" y="208876"/>
                  </a:lnTo>
                  <a:lnTo>
                    <a:pt x="840244" y="209092"/>
                  </a:lnTo>
                  <a:lnTo>
                    <a:pt x="840371" y="208229"/>
                  </a:lnTo>
                  <a:lnTo>
                    <a:pt x="840447" y="207784"/>
                  </a:lnTo>
                  <a:close/>
                </a:path>
                <a:path w="1126490" h="1057909">
                  <a:moveTo>
                    <a:pt x="845070" y="240576"/>
                  </a:moveTo>
                  <a:lnTo>
                    <a:pt x="844334" y="240385"/>
                  </a:lnTo>
                  <a:lnTo>
                    <a:pt x="843559" y="240055"/>
                  </a:lnTo>
                  <a:lnTo>
                    <a:pt x="842162" y="240080"/>
                  </a:lnTo>
                  <a:lnTo>
                    <a:pt x="841527" y="240487"/>
                  </a:lnTo>
                  <a:lnTo>
                    <a:pt x="840867" y="240715"/>
                  </a:lnTo>
                  <a:lnTo>
                    <a:pt x="840930" y="241579"/>
                  </a:lnTo>
                  <a:lnTo>
                    <a:pt x="840955" y="242011"/>
                  </a:lnTo>
                  <a:lnTo>
                    <a:pt x="842302" y="242112"/>
                  </a:lnTo>
                  <a:lnTo>
                    <a:pt x="843648" y="242214"/>
                  </a:lnTo>
                  <a:lnTo>
                    <a:pt x="844981" y="242303"/>
                  </a:lnTo>
                  <a:lnTo>
                    <a:pt x="845032" y="241731"/>
                  </a:lnTo>
                  <a:lnTo>
                    <a:pt x="845058" y="241160"/>
                  </a:lnTo>
                  <a:lnTo>
                    <a:pt x="845070" y="240576"/>
                  </a:lnTo>
                  <a:close/>
                </a:path>
                <a:path w="1126490" h="1057909">
                  <a:moveTo>
                    <a:pt x="852639" y="502691"/>
                  </a:moveTo>
                  <a:lnTo>
                    <a:pt x="852347" y="502437"/>
                  </a:lnTo>
                  <a:lnTo>
                    <a:pt x="852055" y="502170"/>
                  </a:lnTo>
                  <a:lnTo>
                    <a:pt x="851738" y="501929"/>
                  </a:lnTo>
                  <a:lnTo>
                    <a:pt x="850798" y="502894"/>
                  </a:lnTo>
                  <a:lnTo>
                    <a:pt x="849858" y="503885"/>
                  </a:lnTo>
                  <a:lnTo>
                    <a:pt x="848918" y="504850"/>
                  </a:lnTo>
                  <a:lnTo>
                    <a:pt x="849337" y="505206"/>
                  </a:lnTo>
                  <a:lnTo>
                    <a:pt x="849782" y="505548"/>
                  </a:lnTo>
                  <a:lnTo>
                    <a:pt x="850214" y="505917"/>
                  </a:lnTo>
                  <a:lnTo>
                    <a:pt x="851014" y="504825"/>
                  </a:lnTo>
                  <a:lnTo>
                    <a:pt x="851814" y="503758"/>
                  </a:lnTo>
                  <a:lnTo>
                    <a:pt x="852639" y="502691"/>
                  </a:lnTo>
                  <a:close/>
                </a:path>
                <a:path w="1126490" h="1057909">
                  <a:moveTo>
                    <a:pt x="884491" y="790651"/>
                  </a:moveTo>
                  <a:lnTo>
                    <a:pt x="883513" y="790448"/>
                  </a:lnTo>
                  <a:lnTo>
                    <a:pt x="882992" y="790282"/>
                  </a:lnTo>
                  <a:lnTo>
                    <a:pt x="882700" y="791108"/>
                  </a:lnTo>
                  <a:lnTo>
                    <a:pt x="882332" y="791946"/>
                  </a:lnTo>
                  <a:lnTo>
                    <a:pt x="882192" y="792975"/>
                  </a:lnTo>
                  <a:lnTo>
                    <a:pt x="883119" y="793267"/>
                  </a:lnTo>
                  <a:lnTo>
                    <a:pt x="883958" y="793699"/>
                  </a:lnTo>
                  <a:lnTo>
                    <a:pt x="884186" y="792556"/>
                  </a:lnTo>
                  <a:lnTo>
                    <a:pt x="884453" y="791692"/>
                  </a:lnTo>
                  <a:lnTo>
                    <a:pt x="884466" y="790816"/>
                  </a:lnTo>
                  <a:lnTo>
                    <a:pt x="884491" y="790651"/>
                  </a:lnTo>
                  <a:close/>
                </a:path>
                <a:path w="1126490" h="1057909">
                  <a:moveTo>
                    <a:pt x="904798" y="72212"/>
                  </a:moveTo>
                  <a:lnTo>
                    <a:pt x="903541" y="71602"/>
                  </a:lnTo>
                  <a:lnTo>
                    <a:pt x="901052" y="70396"/>
                  </a:lnTo>
                  <a:lnTo>
                    <a:pt x="900811" y="70878"/>
                  </a:lnTo>
                  <a:lnTo>
                    <a:pt x="900569" y="71361"/>
                  </a:lnTo>
                  <a:lnTo>
                    <a:pt x="900315" y="71856"/>
                  </a:lnTo>
                  <a:lnTo>
                    <a:pt x="901649" y="72377"/>
                  </a:lnTo>
                  <a:lnTo>
                    <a:pt x="902957" y="72923"/>
                  </a:lnTo>
                  <a:lnTo>
                    <a:pt x="904290" y="73444"/>
                  </a:lnTo>
                  <a:lnTo>
                    <a:pt x="904621" y="72618"/>
                  </a:lnTo>
                  <a:lnTo>
                    <a:pt x="904798" y="72212"/>
                  </a:lnTo>
                  <a:close/>
                </a:path>
                <a:path w="1126490" h="1057909">
                  <a:moveTo>
                    <a:pt x="918819" y="641604"/>
                  </a:moveTo>
                  <a:lnTo>
                    <a:pt x="917117" y="640448"/>
                  </a:lnTo>
                  <a:lnTo>
                    <a:pt x="916863" y="640257"/>
                  </a:lnTo>
                  <a:lnTo>
                    <a:pt x="916368" y="640435"/>
                  </a:lnTo>
                  <a:lnTo>
                    <a:pt x="915657" y="640473"/>
                  </a:lnTo>
                  <a:lnTo>
                    <a:pt x="916914" y="645236"/>
                  </a:lnTo>
                  <a:lnTo>
                    <a:pt x="918679" y="642886"/>
                  </a:lnTo>
                  <a:lnTo>
                    <a:pt x="918819" y="641604"/>
                  </a:lnTo>
                  <a:close/>
                </a:path>
                <a:path w="1126490" h="1057909">
                  <a:moveTo>
                    <a:pt x="925868" y="577659"/>
                  </a:moveTo>
                  <a:lnTo>
                    <a:pt x="924534" y="577507"/>
                  </a:lnTo>
                  <a:lnTo>
                    <a:pt x="923213" y="577367"/>
                  </a:lnTo>
                  <a:lnTo>
                    <a:pt x="921867" y="577215"/>
                  </a:lnTo>
                  <a:lnTo>
                    <a:pt x="921575" y="578802"/>
                  </a:lnTo>
                  <a:lnTo>
                    <a:pt x="923010" y="578802"/>
                  </a:lnTo>
                  <a:lnTo>
                    <a:pt x="924407" y="578815"/>
                  </a:lnTo>
                  <a:lnTo>
                    <a:pt x="925830" y="578815"/>
                  </a:lnTo>
                  <a:lnTo>
                    <a:pt x="925830" y="578040"/>
                  </a:lnTo>
                  <a:lnTo>
                    <a:pt x="925868" y="577659"/>
                  </a:lnTo>
                  <a:close/>
                </a:path>
                <a:path w="1126490" h="1057909">
                  <a:moveTo>
                    <a:pt x="936498" y="171145"/>
                  </a:moveTo>
                  <a:lnTo>
                    <a:pt x="935304" y="170789"/>
                  </a:lnTo>
                  <a:lnTo>
                    <a:pt x="934262" y="170205"/>
                  </a:lnTo>
                  <a:lnTo>
                    <a:pt x="934008" y="170446"/>
                  </a:lnTo>
                  <a:lnTo>
                    <a:pt x="933437" y="170980"/>
                  </a:lnTo>
                  <a:lnTo>
                    <a:pt x="933259" y="171932"/>
                  </a:lnTo>
                  <a:lnTo>
                    <a:pt x="932916" y="172707"/>
                  </a:lnTo>
                  <a:lnTo>
                    <a:pt x="933589" y="172897"/>
                  </a:lnTo>
                  <a:lnTo>
                    <a:pt x="934364" y="173355"/>
                  </a:lnTo>
                  <a:lnTo>
                    <a:pt x="935443" y="172986"/>
                  </a:lnTo>
                  <a:lnTo>
                    <a:pt x="935761" y="172135"/>
                  </a:lnTo>
                  <a:lnTo>
                    <a:pt x="936498" y="171145"/>
                  </a:lnTo>
                  <a:close/>
                </a:path>
                <a:path w="1126490" h="1057909">
                  <a:moveTo>
                    <a:pt x="959243" y="210807"/>
                  </a:moveTo>
                  <a:lnTo>
                    <a:pt x="959154" y="209740"/>
                  </a:lnTo>
                  <a:lnTo>
                    <a:pt x="958837" y="207733"/>
                  </a:lnTo>
                  <a:lnTo>
                    <a:pt x="958303" y="207873"/>
                  </a:lnTo>
                  <a:lnTo>
                    <a:pt x="957732" y="208026"/>
                  </a:lnTo>
                  <a:lnTo>
                    <a:pt x="957173" y="208153"/>
                  </a:lnTo>
                  <a:lnTo>
                    <a:pt x="957529" y="209118"/>
                  </a:lnTo>
                  <a:lnTo>
                    <a:pt x="957859" y="210096"/>
                  </a:lnTo>
                  <a:lnTo>
                    <a:pt x="958265" y="211010"/>
                  </a:lnTo>
                  <a:lnTo>
                    <a:pt x="959243" y="210807"/>
                  </a:lnTo>
                  <a:close/>
                </a:path>
                <a:path w="1126490" h="1057909">
                  <a:moveTo>
                    <a:pt x="977963" y="369049"/>
                  </a:moveTo>
                  <a:lnTo>
                    <a:pt x="974471" y="369455"/>
                  </a:lnTo>
                  <a:lnTo>
                    <a:pt x="975804" y="371144"/>
                  </a:lnTo>
                  <a:lnTo>
                    <a:pt x="977087" y="372465"/>
                  </a:lnTo>
                  <a:lnTo>
                    <a:pt x="977963" y="369049"/>
                  </a:lnTo>
                  <a:close/>
                </a:path>
                <a:path w="1126490" h="1057909">
                  <a:moveTo>
                    <a:pt x="1013117" y="472325"/>
                  </a:moveTo>
                  <a:lnTo>
                    <a:pt x="1013028" y="471766"/>
                  </a:lnTo>
                  <a:lnTo>
                    <a:pt x="1012952" y="471220"/>
                  </a:lnTo>
                  <a:lnTo>
                    <a:pt x="1012875" y="470687"/>
                  </a:lnTo>
                  <a:lnTo>
                    <a:pt x="1011555" y="470890"/>
                  </a:lnTo>
                  <a:lnTo>
                    <a:pt x="1010246" y="471068"/>
                  </a:lnTo>
                  <a:lnTo>
                    <a:pt x="1008951" y="471258"/>
                  </a:lnTo>
                  <a:lnTo>
                    <a:pt x="1009040" y="471805"/>
                  </a:lnTo>
                  <a:lnTo>
                    <a:pt x="1009116" y="472351"/>
                  </a:lnTo>
                  <a:lnTo>
                    <a:pt x="1009205" y="472897"/>
                  </a:lnTo>
                  <a:lnTo>
                    <a:pt x="1010513" y="472694"/>
                  </a:lnTo>
                  <a:lnTo>
                    <a:pt x="1011809" y="472516"/>
                  </a:lnTo>
                  <a:lnTo>
                    <a:pt x="1013117" y="472325"/>
                  </a:lnTo>
                  <a:close/>
                </a:path>
                <a:path w="1126490" h="1057909">
                  <a:moveTo>
                    <a:pt x="1125931" y="427393"/>
                  </a:moveTo>
                  <a:lnTo>
                    <a:pt x="1121067" y="427812"/>
                  </a:lnTo>
                  <a:lnTo>
                    <a:pt x="1121092" y="428294"/>
                  </a:lnTo>
                  <a:lnTo>
                    <a:pt x="1121092" y="428752"/>
                  </a:lnTo>
                  <a:lnTo>
                    <a:pt x="1121105" y="429221"/>
                  </a:lnTo>
                  <a:lnTo>
                    <a:pt x="1124242" y="430403"/>
                  </a:lnTo>
                  <a:lnTo>
                    <a:pt x="1125931" y="4273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51">
              <a:extLst>
                <a:ext uri="{FF2B5EF4-FFF2-40B4-BE49-F238E27FC236}">
                  <a16:creationId xmlns:a16="http://schemas.microsoft.com/office/drawing/2014/main" id="{7E9F9949-C394-80D5-E1AE-48338829B742}"/>
                </a:ext>
              </a:extLst>
            </p:cNvPr>
            <p:cNvSpPr/>
            <p:nvPr/>
          </p:nvSpPr>
          <p:spPr>
            <a:xfrm>
              <a:off x="4617256" y="3590740"/>
              <a:ext cx="801203" cy="867124"/>
            </a:xfrm>
            <a:custGeom>
              <a:avLst/>
              <a:gdLst/>
              <a:ahLst/>
              <a:cxnLst/>
              <a:rect l="l" t="t" r="r" b="b"/>
              <a:pathLst>
                <a:path w="1029970" h="1268095">
                  <a:moveTo>
                    <a:pt x="2730" y="398513"/>
                  </a:moveTo>
                  <a:lnTo>
                    <a:pt x="2552" y="398246"/>
                  </a:lnTo>
                  <a:lnTo>
                    <a:pt x="2247" y="397840"/>
                  </a:lnTo>
                  <a:lnTo>
                    <a:pt x="1536" y="397459"/>
                  </a:lnTo>
                  <a:lnTo>
                    <a:pt x="1041" y="397535"/>
                  </a:lnTo>
                  <a:lnTo>
                    <a:pt x="673" y="397573"/>
                  </a:lnTo>
                  <a:lnTo>
                    <a:pt x="342" y="398284"/>
                  </a:lnTo>
                  <a:lnTo>
                    <a:pt x="0" y="398691"/>
                  </a:lnTo>
                  <a:lnTo>
                    <a:pt x="609" y="399097"/>
                  </a:lnTo>
                  <a:lnTo>
                    <a:pt x="1206" y="399503"/>
                  </a:lnTo>
                  <a:lnTo>
                    <a:pt x="2108" y="400113"/>
                  </a:lnTo>
                  <a:lnTo>
                    <a:pt x="2349" y="399199"/>
                  </a:lnTo>
                  <a:lnTo>
                    <a:pt x="2730" y="398513"/>
                  </a:lnTo>
                  <a:close/>
                </a:path>
                <a:path w="1029970" h="1268095">
                  <a:moveTo>
                    <a:pt x="95618" y="824420"/>
                  </a:moveTo>
                  <a:lnTo>
                    <a:pt x="94957" y="819861"/>
                  </a:lnTo>
                  <a:lnTo>
                    <a:pt x="91554" y="818413"/>
                  </a:lnTo>
                  <a:lnTo>
                    <a:pt x="89852" y="820534"/>
                  </a:lnTo>
                  <a:lnTo>
                    <a:pt x="88226" y="822807"/>
                  </a:lnTo>
                  <a:lnTo>
                    <a:pt x="85902" y="819518"/>
                  </a:lnTo>
                  <a:lnTo>
                    <a:pt x="83312" y="823607"/>
                  </a:lnTo>
                  <a:lnTo>
                    <a:pt x="87210" y="824750"/>
                  </a:lnTo>
                  <a:lnTo>
                    <a:pt x="88506" y="827570"/>
                  </a:lnTo>
                  <a:lnTo>
                    <a:pt x="92329" y="825690"/>
                  </a:lnTo>
                  <a:lnTo>
                    <a:pt x="95618" y="824420"/>
                  </a:lnTo>
                  <a:close/>
                </a:path>
                <a:path w="1029970" h="1268095">
                  <a:moveTo>
                    <a:pt x="163169" y="304393"/>
                  </a:moveTo>
                  <a:lnTo>
                    <a:pt x="162102" y="303758"/>
                  </a:lnTo>
                  <a:lnTo>
                    <a:pt x="161963" y="303860"/>
                  </a:lnTo>
                  <a:lnTo>
                    <a:pt x="161493" y="304266"/>
                  </a:lnTo>
                  <a:lnTo>
                    <a:pt x="161150" y="304876"/>
                  </a:lnTo>
                  <a:lnTo>
                    <a:pt x="160604" y="305650"/>
                  </a:lnTo>
                  <a:lnTo>
                    <a:pt x="161467" y="306044"/>
                  </a:lnTo>
                  <a:lnTo>
                    <a:pt x="162356" y="306476"/>
                  </a:lnTo>
                  <a:lnTo>
                    <a:pt x="162648" y="305841"/>
                  </a:lnTo>
                  <a:lnTo>
                    <a:pt x="163042" y="305244"/>
                  </a:lnTo>
                  <a:lnTo>
                    <a:pt x="163169" y="304393"/>
                  </a:lnTo>
                  <a:close/>
                </a:path>
                <a:path w="1029970" h="1268095">
                  <a:moveTo>
                    <a:pt x="171056" y="730478"/>
                  </a:moveTo>
                  <a:lnTo>
                    <a:pt x="165696" y="728713"/>
                  </a:lnTo>
                  <a:lnTo>
                    <a:pt x="161391" y="728141"/>
                  </a:lnTo>
                  <a:lnTo>
                    <a:pt x="156641" y="731786"/>
                  </a:lnTo>
                  <a:lnTo>
                    <a:pt x="161798" y="733983"/>
                  </a:lnTo>
                  <a:lnTo>
                    <a:pt x="166039" y="734390"/>
                  </a:lnTo>
                  <a:lnTo>
                    <a:pt x="171056" y="730478"/>
                  </a:lnTo>
                  <a:close/>
                </a:path>
                <a:path w="1029970" h="1268095">
                  <a:moveTo>
                    <a:pt x="193243" y="116611"/>
                  </a:moveTo>
                  <a:lnTo>
                    <a:pt x="193128" y="116344"/>
                  </a:lnTo>
                  <a:lnTo>
                    <a:pt x="192887" y="115836"/>
                  </a:lnTo>
                  <a:lnTo>
                    <a:pt x="192100" y="116090"/>
                  </a:lnTo>
                  <a:lnTo>
                    <a:pt x="191287" y="116344"/>
                  </a:lnTo>
                  <a:lnTo>
                    <a:pt x="190512" y="116598"/>
                  </a:lnTo>
                  <a:lnTo>
                    <a:pt x="190652" y="117017"/>
                  </a:lnTo>
                  <a:lnTo>
                    <a:pt x="190804" y="117449"/>
                  </a:lnTo>
                  <a:lnTo>
                    <a:pt x="190969" y="117856"/>
                  </a:lnTo>
                  <a:lnTo>
                    <a:pt x="191731" y="117449"/>
                  </a:lnTo>
                  <a:lnTo>
                    <a:pt x="192481" y="117017"/>
                  </a:lnTo>
                  <a:lnTo>
                    <a:pt x="193243" y="116611"/>
                  </a:lnTo>
                  <a:close/>
                </a:path>
                <a:path w="1029970" h="1268095">
                  <a:moveTo>
                    <a:pt x="248361" y="674662"/>
                  </a:moveTo>
                  <a:lnTo>
                    <a:pt x="248005" y="674535"/>
                  </a:lnTo>
                  <a:lnTo>
                    <a:pt x="247650" y="674408"/>
                  </a:lnTo>
                  <a:lnTo>
                    <a:pt x="247281" y="674255"/>
                  </a:lnTo>
                  <a:lnTo>
                    <a:pt x="246773" y="675322"/>
                  </a:lnTo>
                  <a:lnTo>
                    <a:pt x="246291" y="676376"/>
                  </a:lnTo>
                  <a:lnTo>
                    <a:pt x="245757" y="677430"/>
                  </a:lnTo>
                  <a:lnTo>
                    <a:pt x="246202" y="677595"/>
                  </a:lnTo>
                  <a:lnTo>
                    <a:pt x="246634" y="677786"/>
                  </a:lnTo>
                  <a:lnTo>
                    <a:pt x="247078" y="677951"/>
                  </a:lnTo>
                  <a:lnTo>
                    <a:pt x="247510" y="676859"/>
                  </a:lnTo>
                  <a:lnTo>
                    <a:pt x="247916" y="675754"/>
                  </a:lnTo>
                  <a:lnTo>
                    <a:pt x="248361" y="674662"/>
                  </a:lnTo>
                  <a:close/>
                </a:path>
                <a:path w="1029970" h="1268095">
                  <a:moveTo>
                    <a:pt x="255752" y="784237"/>
                  </a:moveTo>
                  <a:lnTo>
                    <a:pt x="255155" y="784313"/>
                  </a:lnTo>
                  <a:lnTo>
                    <a:pt x="254571" y="784288"/>
                  </a:lnTo>
                  <a:lnTo>
                    <a:pt x="254114" y="784517"/>
                  </a:lnTo>
                  <a:lnTo>
                    <a:pt x="253911" y="784606"/>
                  </a:lnTo>
                  <a:lnTo>
                    <a:pt x="253949" y="785215"/>
                  </a:lnTo>
                  <a:lnTo>
                    <a:pt x="253873" y="785596"/>
                  </a:lnTo>
                  <a:lnTo>
                    <a:pt x="254457" y="785583"/>
                  </a:lnTo>
                  <a:lnTo>
                    <a:pt x="255016" y="785660"/>
                  </a:lnTo>
                  <a:lnTo>
                    <a:pt x="255663" y="785507"/>
                  </a:lnTo>
                  <a:lnTo>
                    <a:pt x="255663" y="784847"/>
                  </a:lnTo>
                  <a:lnTo>
                    <a:pt x="255752" y="784237"/>
                  </a:lnTo>
                  <a:close/>
                </a:path>
                <a:path w="1029970" h="1268095">
                  <a:moveTo>
                    <a:pt x="264871" y="390639"/>
                  </a:moveTo>
                  <a:lnTo>
                    <a:pt x="264096" y="390258"/>
                  </a:lnTo>
                  <a:lnTo>
                    <a:pt x="263461" y="390880"/>
                  </a:lnTo>
                  <a:lnTo>
                    <a:pt x="262966" y="391528"/>
                  </a:lnTo>
                  <a:lnTo>
                    <a:pt x="262458" y="392137"/>
                  </a:lnTo>
                  <a:lnTo>
                    <a:pt x="263067" y="392544"/>
                  </a:lnTo>
                  <a:lnTo>
                    <a:pt x="263677" y="392963"/>
                  </a:lnTo>
                  <a:lnTo>
                    <a:pt x="264287" y="393382"/>
                  </a:lnTo>
                  <a:lnTo>
                    <a:pt x="264477" y="392506"/>
                  </a:lnTo>
                  <a:lnTo>
                    <a:pt x="264731" y="391655"/>
                  </a:lnTo>
                  <a:lnTo>
                    <a:pt x="264858" y="390779"/>
                  </a:lnTo>
                  <a:lnTo>
                    <a:pt x="264871" y="390639"/>
                  </a:lnTo>
                  <a:close/>
                </a:path>
                <a:path w="1029970" h="1268095">
                  <a:moveTo>
                    <a:pt x="285826" y="594550"/>
                  </a:moveTo>
                  <a:lnTo>
                    <a:pt x="285165" y="594334"/>
                  </a:lnTo>
                  <a:lnTo>
                    <a:pt x="284492" y="593991"/>
                  </a:lnTo>
                  <a:lnTo>
                    <a:pt x="283794" y="593928"/>
                  </a:lnTo>
                  <a:lnTo>
                    <a:pt x="283603" y="593915"/>
                  </a:lnTo>
                  <a:lnTo>
                    <a:pt x="283337" y="594741"/>
                  </a:lnTo>
                  <a:lnTo>
                    <a:pt x="282892" y="595591"/>
                  </a:lnTo>
                  <a:lnTo>
                    <a:pt x="283921" y="595757"/>
                  </a:lnTo>
                  <a:lnTo>
                    <a:pt x="284619" y="595998"/>
                  </a:lnTo>
                  <a:lnTo>
                    <a:pt x="285521" y="595845"/>
                  </a:lnTo>
                  <a:lnTo>
                    <a:pt x="285661" y="595020"/>
                  </a:lnTo>
                  <a:lnTo>
                    <a:pt x="285826" y="594550"/>
                  </a:lnTo>
                  <a:close/>
                </a:path>
                <a:path w="1029970" h="1268095">
                  <a:moveTo>
                    <a:pt x="327748" y="325183"/>
                  </a:moveTo>
                  <a:lnTo>
                    <a:pt x="327545" y="323367"/>
                  </a:lnTo>
                  <a:lnTo>
                    <a:pt x="327672" y="322681"/>
                  </a:lnTo>
                  <a:lnTo>
                    <a:pt x="327393" y="322275"/>
                  </a:lnTo>
                  <a:lnTo>
                    <a:pt x="327025" y="321716"/>
                  </a:lnTo>
                  <a:lnTo>
                    <a:pt x="326364" y="321398"/>
                  </a:lnTo>
                  <a:lnTo>
                    <a:pt x="325818" y="320992"/>
                  </a:lnTo>
                  <a:lnTo>
                    <a:pt x="325577" y="321221"/>
                  </a:lnTo>
                  <a:lnTo>
                    <a:pt x="325335" y="321424"/>
                  </a:lnTo>
                  <a:lnTo>
                    <a:pt x="325107" y="321640"/>
                  </a:lnTo>
                  <a:lnTo>
                    <a:pt x="325742" y="322529"/>
                  </a:lnTo>
                  <a:lnTo>
                    <a:pt x="326402" y="323392"/>
                  </a:lnTo>
                  <a:lnTo>
                    <a:pt x="327748" y="325183"/>
                  </a:lnTo>
                  <a:close/>
                </a:path>
                <a:path w="1029970" h="1268095">
                  <a:moveTo>
                    <a:pt x="331736" y="1035050"/>
                  </a:moveTo>
                  <a:lnTo>
                    <a:pt x="328879" y="1028204"/>
                  </a:lnTo>
                  <a:lnTo>
                    <a:pt x="322275" y="1030719"/>
                  </a:lnTo>
                  <a:lnTo>
                    <a:pt x="322110" y="1030897"/>
                  </a:lnTo>
                  <a:lnTo>
                    <a:pt x="322160" y="1035354"/>
                  </a:lnTo>
                  <a:lnTo>
                    <a:pt x="331736" y="1035050"/>
                  </a:lnTo>
                  <a:close/>
                </a:path>
                <a:path w="1029970" h="1268095">
                  <a:moveTo>
                    <a:pt x="341045" y="731850"/>
                  </a:moveTo>
                  <a:lnTo>
                    <a:pt x="340931" y="731481"/>
                  </a:lnTo>
                  <a:lnTo>
                    <a:pt x="340753" y="730834"/>
                  </a:lnTo>
                  <a:lnTo>
                    <a:pt x="340118" y="730338"/>
                  </a:lnTo>
                  <a:lnTo>
                    <a:pt x="339255" y="729208"/>
                  </a:lnTo>
                  <a:lnTo>
                    <a:pt x="338709" y="730542"/>
                  </a:lnTo>
                  <a:lnTo>
                    <a:pt x="338099" y="731367"/>
                  </a:lnTo>
                  <a:lnTo>
                    <a:pt x="338289" y="731786"/>
                  </a:lnTo>
                  <a:lnTo>
                    <a:pt x="338543" y="732345"/>
                  </a:lnTo>
                  <a:lnTo>
                    <a:pt x="339471" y="732663"/>
                  </a:lnTo>
                  <a:lnTo>
                    <a:pt x="340156" y="732853"/>
                  </a:lnTo>
                  <a:lnTo>
                    <a:pt x="340309" y="732878"/>
                  </a:lnTo>
                  <a:lnTo>
                    <a:pt x="341045" y="731850"/>
                  </a:lnTo>
                  <a:close/>
                </a:path>
                <a:path w="1029970" h="1268095">
                  <a:moveTo>
                    <a:pt x="346849" y="188582"/>
                  </a:moveTo>
                  <a:lnTo>
                    <a:pt x="346443" y="187896"/>
                  </a:lnTo>
                  <a:lnTo>
                    <a:pt x="345757" y="187579"/>
                  </a:lnTo>
                  <a:lnTo>
                    <a:pt x="345236" y="187566"/>
                  </a:lnTo>
                  <a:lnTo>
                    <a:pt x="345020" y="187540"/>
                  </a:lnTo>
                  <a:lnTo>
                    <a:pt x="344792" y="188366"/>
                  </a:lnTo>
                  <a:lnTo>
                    <a:pt x="344462" y="189001"/>
                  </a:lnTo>
                  <a:lnTo>
                    <a:pt x="345186" y="189280"/>
                  </a:lnTo>
                  <a:lnTo>
                    <a:pt x="345681" y="189509"/>
                  </a:lnTo>
                  <a:lnTo>
                    <a:pt x="346189" y="189699"/>
                  </a:lnTo>
                  <a:lnTo>
                    <a:pt x="346379" y="189230"/>
                  </a:lnTo>
                  <a:lnTo>
                    <a:pt x="346849" y="188582"/>
                  </a:lnTo>
                  <a:close/>
                </a:path>
                <a:path w="1029970" h="1268095">
                  <a:moveTo>
                    <a:pt x="351612" y="292671"/>
                  </a:moveTo>
                  <a:lnTo>
                    <a:pt x="351421" y="292379"/>
                  </a:lnTo>
                  <a:lnTo>
                    <a:pt x="351256" y="292061"/>
                  </a:lnTo>
                  <a:lnTo>
                    <a:pt x="351104" y="291757"/>
                  </a:lnTo>
                  <a:lnTo>
                    <a:pt x="350151" y="292252"/>
                  </a:lnTo>
                  <a:lnTo>
                    <a:pt x="348297" y="293243"/>
                  </a:lnTo>
                  <a:lnTo>
                    <a:pt x="348475" y="293585"/>
                  </a:lnTo>
                  <a:lnTo>
                    <a:pt x="348869" y="294259"/>
                  </a:lnTo>
                  <a:lnTo>
                    <a:pt x="349770" y="293738"/>
                  </a:lnTo>
                  <a:lnTo>
                    <a:pt x="351612" y="292671"/>
                  </a:lnTo>
                  <a:close/>
                </a:path>
                <a:path w="1029970" h="1268095">
                  <a:moveTo>
                    <a:pt x="354634" y="287337"/>
                  </a:moveTo>
                  <a:lnTo>
                    <a:pt x="354114" y="286893"/>
                  </a:lnTo>
                  <a:lnTo>
                    <a:pt x="353656" y="286296"/>
                  </a:lnTo>
                  <a:lnTo>
                    <a:pt x="352806" y="286004"/>
                  </a:lnTo>
                  <a:lnTo>
                    <a:pt x="352285" y="286727"/>
                  </a:lnTo>
                  <a:lnTo>
                    <a:pt x="350596" y="288201"/>
                  </a:lnTo>
                  <a:lnTo>
                    <a:pt x="352018" y="288201"/>
                  </a:lnTo>
                  <a:lnTo>
                    <a:pt x="352653" y="288315"/>
                  </a:lnTo>
                  <a:lnTo>
                    <a:pt x="353250" y="288163"/>
                  </a:lnTo>
                  <a:lnTo>
                    <a:pt x="353733" y="288048"/>
                  </a:lnTo>
                  <a:lnTo>
                    <a:pt x="354177" y="287616"/>
                  </a:lnTo>
                  <a:lnTo>
                    <a:pt x="354634" y="287337"/>
                  </a:lnTo>
                  <a:close/>
                </a:path>
                <a:path w="1029970" h="1268095">
                  <a:moveTo>
                    <a:pt x="380250" y="840028"/>
                  </a:moveTo>
                  <a:lnTo>
                    <a:pt x="379907" y="839076"/>
                  </a:lnTo>
                  <a:lnTo>
                    <a:pt x="379717" y="838593"/>
                  </a:lnTo>
                  <a:lnTo>
                    <a:pt x="378853" y="839127"/>
                  </a:lnTo>
                  <a:lnTo>
                    <a:pt x="377050" y="840219"/>
                  </a:lnTo>
                  <a:lnTo>
                    <a:pt x="377202" y="840511"/>
                  </a:lnTo>
                  <a:lnTo>
                    <a:pt x="377355" y="840803"/>
                  </a:lnTo>
                  <a:lnTo>
                    <a:pt x="377507" y="841108"/>
                  </a:lnTo>
                  <a:lnTo>
                    <a:pt x="378409" y="840740"/>
                  </a:lnTo>
                  <a:lnTo>
                    <a:pt x="380250" y="840028"/>
                  </a:lnTo>
                  <a:close/>
                </a:path>
                <a:path w="1029970" h="1268095">
                  <a:moveTo>
                    <a:pt x="385241" y="594626"/>
                  </a:moveTo>
                  <a:lnTo>
                    <a:pt x="381241" y="591400"/>
                  </a:lnTo>
                  <a:lnTo>
                    <a:pt x="379895" y="595617"/>
                  </a:lnTo>
                  <a:lnTo>
                    <a:pt x="375958" y="598474"/>
                  </a:lnTo>
                  <a:lnTo>
                    <a:pt x="375818" y="603656"/>
                  </a:lnTo>
                  <a:lnTo>
                    <a:pt x="384200" y="596836"/>
                  </a:lnTo>
                  <a:lnTo>
                    <a:pt x="385241" y="594626"/>
                  </a:lnTo>
                  <a:close/>
                </a:path>
                <a:path w="1029970" h="1268095">
                  <a:moveTo>
                    <a:pt x="388734" y="556920"/>
                  </a:moveTo>
                  <a:lnTo>
                    <a:pt x="388518" y="556082"/>
                  </a:lnTo>
                  <a:lnTo>
                    <a:pt x="387781" y="555612"/>
                  </a:lnTo>
                  <a:lnTo>
                    <a:pt x="387299" y="555586"/>
                  </a:lnTo>
                  <a:lnTo>
                    <a:pt x="386943" y="555574"/>
                  </a:lnTo>
                  <a:lnTo>
                    <a:pt x="386168" y="556437"/>
                  </a:lnTo>
                  <a:lnTo>
                    <a:pt x="386232" y="556564"/>
                  </a:lnTo>
                  <a:lnTo>
                    <a:pt x="386562" y="557161"/>
                  </a:lnTo>
                  <a:lnTo>
                    <a:pt x="387096" y="557644"/>
                  </a:lnTo>
                  <a:lnTo>
                    <a:pt x="387781" y="558431"/>
                  </a:lnTo>
                  <a:lnTo>
                    <a:pt x="388239" y="557491"/>
                  </a:lnTo>
                  <a:lnTo>
                    <a:pt x="388734" y="556920"/>
                  </a:lnTo>
                  <a:close/>
                </a:path>
                <a:path w="1029970" h="1268095">
                  <a:moveTo>
                    <a:pt x="388810" y="1261021"/>
                  </a:moveTo>
                  <a:lnTo>
                    <a:pt x="384149" y="1255991"/>
                  </a:lnTo>
                  <a:lnTo>
                    <a:pt x="383159" y="1255585"/>
                  </a:lnTo>
                  <a:lnTo>
                    <a:pt x="377786" y="1259674"/>
                  </a:lnTo>
                  <a:lnTo>
                    <a:pt x="377456" y="1262710"/>
                  </a:lnTo>
                  <a:lnTo>
                    <a:pt x="380111" y="1268031"/>
                  </a:lnTo>
                  <a:lnTo>
                    <a:pt x="383095" y="1262621"/>
                  </a:lnTo>
                  <a:lnTo>
                    <a:pt x="386067" y="1264704"/>
                  </a:lnTo>
                  <a:lnTo>
                    <a:pt x="388810" y="1261021"/>
                  </a:lnTo>
                  <a:close/>
                </a:path>
                <a:path w="1029970" h="1268095">
                  <a:moveTo>
                    <a:pt x="397256" y="746899"/>
                  </a:moveTo>
                  <a:lnTo>
                    <a:pt x="397141" y="745172"/>
                  </a:lnTo>
                  <a:lnTo>
                    <a:pt x="396976" y="742899"/>
                  </a:lnTo>
                  <a:lnTo>
                    <a:pt x="395300" y="744194"/>
                  </a:lnTo>
                  <a:lnTo>
                    <a:pt x="394322" y="745426"/>
                  </a:lnTo>
                  <a:lnTo>
                    <a:pt x="397256" y="746899"/>
                  </a:lnTo>
                  <a:close/>
                </a:path>
                <a:path w="1029970" h="1268095">
                  <a:moveTo>
                    <a:pt x="406527" y="990346"/>
                  </a:moveTo>
                  <a:lnTo>
                    <a:pt x="406412" y="990142"/>
                  </a:lnTo>
                  <a:lnTo>
                    <a:pt x="400939" y="989406"/>
                  </a:lnTo>
                  <a:lnTo>
                    <a:pt x="399199" y="993597"/>
                  </a:lnTo>
                  <a:lnTo>
                    <a:pt x="402945" y="994460"/>
                  </a:lnTo>
                  <a:lnTo>
                    <a:pt x="404939" y="996861"/>
                  </a:lnTo>
                  <a:lnTo>
                    <a:pt x="406527" y="990346"/>
                  </a:lnTo>
                  <a:close/>
                </a:path>
                <a:path w="1029970" h="1268095">
                  <a:moveTo>
                    <a:pt x="406781" y="692391"/>
                  </a:moveTo>
                  <a:lnTo>
                    <a:pt x="406527" y="690816"/>
                  </a:lnTo>
                  <a:lnTo>
                    <a:pt x="405574" y="691083"/>
                  </a:lnTo>
                  <a:lnTo>
                    <a:pt x="403618" y="691578"/>
                  </a:lnTo>
                  <a:lnTo>
                    <a:pt x="403656" y="691857"/>
                  </a:lnTo>
                  <a:lnTo>
                    <a:pt x="403669" y="692111"/>
                  </a:lnTo>
                  <a:lnTo>
                    <a:pt x="403707" y="692391"/>
                  </a:lnTo>
                  <a:lnTo>
                    <a:pt x="406781" y="692391"/>
                  </a:lnTo>
                  <a:close/>
                </a:path>
                <a:path w="1029970" h="1268095">
                  <a:moveTo>
                    <a:pt x="413232" y="1009484"/>
                  </a:moveTo>
                  <a:lnTo>
                    <a:pt x="413105" y="1009357"/>
                  </a:lnTo>
                  <a:lnTo>
                    <a:pt x="412673" y="1008888"/>
                  </a:lnTo>
                  <a:lnTo>
                    <a:pt x="412038" y="1008595"/>
                  </a:lnTo>
                  <a:lnTo>
                    <a:pt x="411441" y="1008253"/>
                  </a:lnTo>
                  <a:lnTo>
                    <a:pt x="411289" y="1008773"/>
                  </a:lnTo>
                  <a:lnTo>
                    <a:pt x="411149" y="1009307"/>
                  </a:lnTo>
                  <a:lnTo>
                    <a:pt x="410908" y="1010018"/>
                  </a:lnTo>
                  <a:lnTo>
                    <a:pt x="411480" y="1010259"/>
                  </a:lnTo>
                  <a:lnTo>
                    <a:pt x="412064" y="1010742"/>
                  </a:lnTo>
                  <a:lnTo>
                    <a:pt x="412419" y="1010615"/>
                  </a:lnTo>
                  <a:lnTo>
                    <a:pt x="412762" y="1010475"/>
                  </a:lnTo>
                  <a:lnTo>
                    <a:pt x="413232" y="1009484"/>
                  </a:lnTo>
                  <a:close/>
                </a:path>
                <a:path w="1029970" h="1268095">
                  <a:moveTo>
                    <a:pt x="449554" y="550824"/>
                  </a:moveTo>
                  <a:lnTo>
                    <a:pt x="448805" y="550252"/>
                  </a:lnTo>
                  <a:lnTo>
                    <a:pt x="448373" y="549706"/>
                  </a:lnTo>
                  <a:lnTo>
                    <a:pt x="447840" y="550125"/>
                  </a:lnTo>
                  <a:lnTo>
                    <a:pt x="447014" y="550481"/>
                  </a:lnTo>
                  <a:lnTo>
                    <a:pt x="446697" y="551497"/>
                  </a:lnTo>
                  <a:lnTo>
                    <a:pt x="447306" y="552183"/>
                  </a:lnTo>
                  <a:lnTo>
                    <a:pt x="447827" y="553326"/>
                  </a:lnTo>
                  <a:lnTo>
                    <a:pt x="448703" y="552373"/>
                  </a:lnTo>
                  <a:lnTo>
                    <a:pt x="449503" y="551865"/>
                  </a:lnTo>
                  <a:lnTo>
                    <a:pt x="449541" y="551332"/>
                  </a:lnTo>
                  <a:lnTo>
                    <a:pt x="449554" y="550824"/>
                  </a:lnTo>
                  <a:close/>
                </a:path>
                <a:path w="1029970" h="1268095">
                  <a:moveTo>
                    <a:pt x="468236" y="376059"/>
                  </a:moveTo>
                  <a:lnTo>
                    <a:pt x="468109" y="375577"/>
                  </a:lnTo>
                  <a:lnTo>
                    <a:pt x="467931" y="375081"/>
                  </a:lnTo>
                  <a:lnTo>
                    <a:pt x="467791" y="374599"/>
                  </a:lnTo>
                  <a:lnTo>
                    <a:pt x="467004" y="374904"/>
                  </a:lnTo>
                  <a:lnTo>
                    <a:pt x="466191" y="375170"/>
                  </a:lnTo>
                  <a:lnTo>
                    <a:pt x="465429" y="375539"/>
                  </a:lnTo>
                  <a:lnTo>
                    <a:pt x="465518" y="376199"/>
                  </a:lnTo>
                  <a:lnTo>
                    <a:pt x="465582" y="376542"/>
                  </a:lnTo>
                  <a:lnTo>
                    <a:pt x="467347" y="376224"/>
                  </a:lnTo>
                  <a:lnTo>
                    <a:pt x="468236" y="376059"/>
                  </a:lnTo>
                  <a:close/>
                </a:path>
                <a:path w="1029970" h="1268095">
                  <a:moveTo>
                    <a:pt x="487667" y="302387"/>
                  </a:moveTo>
                  <a:lnTo>
                    <a:pt x="485533" y="301358"/>
                  </a:lnTo>
                  <a:lnTo>
                    <a:pt x="484873" y="302501"/>
                  </a:lnTo>
                  <a:lnTo>
                    <a:pt x="485432" y="303123"/>
                  </a:lnTo>
                  <a:lnTo>
                    <a:pt x="486054" y="303428"/>
                  </a:lnTo>
                  <a:lnTo>
                    <a:pt x="486867" y="303974"/>
                  </a:lnTo>
                  <a:lnTo>
                    <a:pt x="487222" y="303161"/>
                  </a:lnTo>
                  <a:lnTo>
                    <a:pt x="487667" y="302387"/>
                  </a:lnTo>
                  <a:close/>
                </a:path>
                <a:path w="1029970" h="1268095">
                  <a:moveTo>
                    <a:pt x="500062" y="279120"/>
                  </a:moveTo>
                  <a:lnTo>
                    <a:pt x="498856" y="277698"/>
                  </a:lnTo>
                  <a:lnTo>
                    <a:pt x="498271" y="276999"/>
                  </a:lnTo>
                  <a:lnTo>
                    <a:pt x="497992" y="277253"/>
                  </a:lnTo>
                  <a:lnTo>
                    <a:pt x="497738" y="277507"/>
                  </a:lnTo>
                  <a:lnTo>
                    <a:pt x="497471" y="277749"/>
                  </a:lnTo>
                  <a:lnTo>
                    <a:pt x="498081" y="278434"/>
                  </a:lnTo>
                  <a:lnTo>
                    <a:pt x="498716" y="279095"/>
                  </a:lnTo>
                  <a:lnTo>
                    <a:pt x="499338" y="279781"/>
                  </a:lnTo>
                  <a:lnTo>
                    <a:pt x="499579" y="279565"/>
                  </a:lnTo>
                  <a:lnTo>
                    <a:pt x="499833" y="279336"/>
                  </a:lnTo>
                  <a:lnTo>
                    <a:pt x="500062" y="279120"/>
                  </a:lnTo>
                  <a:close/>
                </a:path>
                <a:path w="1029970" h="1268095">
                  <a:moveTo>
                    <a:pt x="506222" y="481215"/>
                  </a:moveTo>
                  <a:lnTo>
                    <a:pt x="505968" y="480783"/>
                  </a:lnTo>
                  <a:lnTo>
                    <a:pt x="505663" y="480275"/>
                  </a:lnTo>
                  <a:lnTo>
                    <a:pt x="504748" y="480123"/>
                  </a:lnTo>
                  <a:lnTo>
                    <a:pt x="504075" y="479831"/>
                  </a:lnTo>
                  <a:lnTo>
                    <a:pt x="503872" y="480428"/>
                  </a:lnTo>
                  <a:lnTo>
                    <a:pt x="503351" y="481139"/>
                  </a:lnTo>
                  <a:lnTo>
                    <a:pt x="503529" y="481609"/>
                  </a:lnTo>
                  <a:lnTo>
                    <a:pt x="503745" y="482155"/>
                  </a:lnTo>
                  <a:lnTo>
                    <a:pt x="504520" y="482511"/>
                  </a:lnTo>
                  <a:lnTo>
                    <a:pt x="505498" y="483285"/>
                  </a:lnTo>
                  <a:lnTo>
                    <a:pt x="505764" y="482079"/>
                  </a:lnTo>
                  <a:lnTo>
                    <a:pt x="506222" y="481215"/>
                  </a:lnTo>
                  <a:close/>
                </a:path>
                <a:path w="1029970" h="1268095">
                  <a:moveTo>
                    <a:pt x="514896" y="870927"/>
                  </a:moveTo>
                  <a:lnTo>
                    <a:pt x="514654" y="870585"/>
                  </a:lnTo>
                  <a:lnTo>
                    <a:pt x="514286" y="870026"/>
                  </a:lnTo>
                  <a:lnTo>
                    <a:pt x="513549" y="869505"/>
                  </a:lnTo>
                  <a:lnTo>
                    <a:pt x="512864" y="869378"/>
                  </a:lnTo>
                  <a:lnTo>
                    <a:pt x="512622" y="869327"/>
                  </a:lnTo>
                  <a:lnTo>
                    <a:pt x="512152" y="870343"/>
                  </a:lnTo>
                  <a:lnTo>
                    <a:pt x="511771" y="870877"/>
                  </a:lnTo>
                  <a:lnTo>
                    <a:pt x="514324" y="872604"/>
                  </a:lnTo>
                  <a:lnTo>
                    <a:pt x="514502" y="871651"/>
                  </a:lnTo>
                  <a:lnTo>
                    <a:pt x="514896" y="870927"/>
                  </a:lnTo>
                  <a:close/>
                </a:path>
                <a:path w="1029970" h="1268095">
                  <a:moveTo>
                    <a:pt x="540359" y="53009"/>
                  </a:moveTo>
                  <a:lnTo>
                    <a:pt x="540042" y="52438"/>
                  </a:lnTo>
                  <a:lnTo>
                    <a:pt x="539877" y="52146"/>
                  </a:lnTo>
                  <a:lnTo>
                    <a:pt x="539000" y="52590"/>
                  </a:lnTo>
                  <a:lnTo>
                    <a:pt x="538086" y="53022"/>
                  </a:lnTo>
                  <a:lnTo>
                    <a:pt x="537171" y="53454"/>
                  </a:lnTo>
                  <a:lnTo>
                    <a:pt x="537362" y="53784"/>
                  </a:lnTo>
                  <a:lnTo>
                    <a:pt x="537705" y="54470"/>
                  </a:lnTo>
                  <a:lnTo>
                    <a:pt x="538607" y="53987"/>
                  </a:lnTo>
                  <a:lnTo>
                    <a:pt x="539470" y="53492"/>
                  </a:lnTo>
                  <a:lnTo>
                    <a:pt x="540359" y="53009"/>
                  </a:lnTo>
                  <a:close/>
                </a:path>
                <a:path w="1029970" h="1268095">
                  <a:moveTo>
                    <a:pt x="542137" y="974509"/>
                  </a:moveTo>
                  <a:lnTo>
                    <a:pt x="541667" y="974242"/>
                  </a:lnTo>
                  <a:lnTo>
                    <a:pt x="540613" y="973556"/>
                  </a:lnTo>
                  <a:lnTo>
                    <a:pt x="540207" y="974140"/>
                  </a:lnTo>
                  <a:lnTo>
                    <a:pt x="539673" y="974610"/>
                  </a:lnTo>
                  <a:lnTo>
                    <a:pt x="539673" y="975029"/>
                  </a:lnTo>
                  <a:lnTo>
                    <a:pt x="539699" y="975385"/>
                  </a:lnTo>
                  <a:lnTo>
                    <a:pt x="540651" y="976045"/>
                  </a:lnTo>
                  <a:lnTo>
                    <a:pt x="540791" y="975956"/>
                  </a:lnTo>
                  <a:lnTo>
                    <a:pt x="541350" y="975614"/>
                  </a:lnTo>
                  <a:lnTo>
                    <a:pt x="541705" y="975017"/>
                  </a:lnTo>
                  <a:lnTo>
                    <a:pt x="542137" y="974509"/>
                  </a:lnTo>
                  <a:close/>
                </a:path>
                <a:path w="1029970" h="1268095">
                  <a:moveTo>
                    <a:pt x="542861" y="578231"/>
                  </a:moveTo>
                  <a:lnTo>
                    <a:pt x="541883" y="577253"/>
                  </a:lnTo>
                  <a:lnTo>
                    <a:pt x="541172" y="577189"/>
                  </a:lnTo>
                  <a:lnTo>
                    <a:pt x="540423" y="576973"/>
                  </a:lnTo>
                  <a:lnTo>
                    <a:pt x="539762" y="577138"/>
                  </a:lnTo>
                  <a:lnTo>
                    <a:pt x="539483" y="577215"/>
                  </a:lnTo>
                  <a:lnTo>
                    <a:pt x="539394" y="578053"/>
                  </a:lnTo>
                  <a:lnTo>
                    <a:pt x="539203" y="578548"/>
                  </a:lnTo>
                  <a:lnTo>
                    <a:pt x="539915" y="578726"/>
                  </a:lnTo>
                  <a:lnTo>
                    <a:pt x="540626" y="579081"/>
                  </a:lnTo>
                  <a:lnTo>
                    <a:pt x="541324" y="579056"/>
                  </a:lnTo>
                  <a:lnTo>
                    <a:pt x="541845" y="579018"/>
                  </a:lnTo>
                  <a:lnTo>
                    <a:pt x="542366" y="578523"/>
                  </a:lnTo>
                  <a:lnTo>
                    <a:pt x="542861" y="578231"/>
                  </a:lnTo>
                  <a:close/>
                </a:path>
                <a:path w="1029970" h="1268095">
                  <a:moveTo>
                    <a:pt x="545096" y="918845"/>
                  </a:moveTo>
                  <a:lnTo>
                    <a:pt x="544512" y="918705"/>
                  </a:lnTo>
                  <a:lnTo>
                    <a:pt x="543902" y="918400"/>
                  </a:lnTo>
                  <a:lnTo>
                    <a:pt x="543369" y="918514"/>
                  </a:lnTo>
                  <a:lnTo>
                    <a:pt x="543077" y="918591"/>
                  </a:lnTo>
                  <a:lnTo>
                    <a:pt x="543001" y="919429"/>
                  </a:lnTo>
                  <a:lnTo>
                    <a:pt x="542810" y="919924"/>
                  </a:lnTo>
                  <a:lnTo>
                    <a:pt x="543293" y="920076"/>
                  </a:lnTo>
                  <a:lnTo>
                    <a:pt x="544385" y="920432"/>
                  </a:lnTo>
                  <a:lnTo>
                    <a:pt x="544677" y="919810"/>
                  </a:lnTo>
                  <a:lnTo>
                    <a:pt x="545096" y="918845"/>
                  </a:lnTo>
                  <a:close/>
                </a:path>
                <a:path w="1029970" h="1268095">
                  <a:moveTo>
                    <a:pt x="545973" y="855522"/>
                  </a:moveTo>
                  <a:lnTo>
                    <a:pt x="545566" y="855192"/>
                  </a:lnTo>
                  <a:lnTo>
                    <a:pt x="545160" y="854557"/>
                  </a:lnTo>
                  <a:lnTo>
                    <a:pt x="544753" y="854583"/>
                  </a:lnTo>
                  <a:lnTo>
                    <a:pt x="544334" y="854583"/>
                  </a:lnTo>
                  <a:lnTo>
                    <a:pt x="543915" y="855167"/>
                  </a:lnTo>
                  <a:lnTo>
                    <a:pt x="543242" y="855700"/>
                  </a:lnTo>
                  <a:lnTo>
                    <a:pt x="543928" y="856132"/>
                  </a:lnTo>
                  <a:lnTo>
                    <a:pt x="544410" y="856703"/>
                  </a:lnTo>
                  <a:lnTo>
                    <a:pt x="544830" y="856640"/>
                  </a:lnTo>
                  <a:lnTo>
                    <a:pt x="545236" y="856589"/>
                  </a:lnTo>
                  <a:lnTo>
                    <a:pt x="545592" y="855929"/>
                  </a:lnTo>
                  <a:lnTo>
                    <a:pt x="545973" y="855522"/>
                  </a:lnTo>
                  <a:close/>
                </a:path>
                <a:path w="1029970" h="1268095">
                  <a:moveTo>
                    <a:pt x="559409" y="519607"/>
                  </a:moveTo>
                  <a:lnTo>
                    <a:pt x="559104" y="519010"/>
                  </a:lnTo>
                  <a:lnTo>
                    <a:pt x="558596" y="518718"/>
                  </a:lnTo>
                  <a:lnTo>
                    <a:pt x="558215" y="518350"/>
                  </a:lnTo>
                  <a:lnTo>
                    <a:pt x="557898" y="518769"/>
                  </a:lnTo>
                  <a:lnTo>
                    <a:pt x="556996" y="519861"/>
                  </a:lnTo>
                  <a:lnTo>
                    <a:pt x="557809" y="520115"/>
                  </a:lnTo>
                  <a:lnTo>
                    <a:pt x="558317" y="520369"/>
                  </a:lnTo>
                  <a:lnTo>
                    <a:pt x="558812" y="520357"/>
                  </a:lnTo>
                  <a:lnTo>
                    <a:pt x="559003" y="520357"/>
                  </a:lnTo>
                  <a:lnTo>
                    <a:pt x="559409" y="519607"/>
                  </a:lnTo>
                  <a:close/>
                </a:path>
                <a:path w="1029970" h="1268095">
                  <a:moveTo>
                    <a:pt x="567423" y="514832"/>
                  </a:moveTo>
                  <a:lnTo>
                    <a:pt x="567182" y="513880"/>
                  </a:lnTo>
                  <a:lnTo>
                    <a:pt x="566242" y="514210"/>
                  </a:lnTo>
                  <a:lnTo>
                    <a:pt x="564388" y="514858"/>
                  </a:lnTo>
                  <a:lnTo>
                    <a:pt x="564451" y="515112"/>
                  </a:lnTo>
                  <a:lnTo>
                    <a:pt x="564527" y="515327"/>
                  </a:lnTo>
                  <a:lnTo>
                    <a:pt x="564603" y="515569"/>
                  </a:lnTo>
                  <a:lnTo>
                    <a:pt x="566496" y="515073"/>
                  </a:lnTo>
                  <a:lnTo>
                    <a:pt x="567423" y="514832"/>
                  </a:lnTo>
                  <a:close/>
                </a:path>
                <a:path w="1029970" h="1268095">
                  <a:moveTo>
                    <a:pt x="608368" y="531672"/>
                  </a:moveTo>
                  <a:lnTo>
                    <a:pt x="607987" y="530720"/>
                  </a:lnTo>
                  <a:lnTo>
                    <a:pt x="607631" y="529755"/>
                  </a:lnTo>
                  <a:lnTo>
                    <a:pt x="607263" y="528789"/>
                  </a:lnTo>
                  <a:lnTo>
                    <a:pt x="606793" y="528993"/>
                  </a:lnTo>
                  <a:lnTo>
                    <a:pt x="605891" y="529297"/>
                  </a:lnTo>
                  <a:lnTo>
                    <a:pt x="606145" y="530326"/>
                  </a:lnTo>
                  <a:lnTo>
                    <a:pt x="606526" y="531228"/>
                  </a:lnTo>
                  <a:lnTo>
                    <a:pt x="606844" y="532130"/>
                  </a:lnTo>
                  <a:lnTo>
                    <a:pt x="607860" y="531812"/>
                  </a:lnTo>
                  <a:lnTo>
                    <a:pt x="608368" y="531672"/>
                  </a:lnTo>
                  <a:close/>
                </a:path>
                <a:path w="1029970" h="1268095">
                  <a:moveTo>
                    <a:pt x="635698" y="995972"/>
                  </a:moveTo>
                  <a:lnTo>
                    <a:pt x="634466" y="995248"/>
                  </a:lnTo>
                  <a:lnTo>
                    <a:pt x="633984" y="995794"/>
                  </a:lnTo>
                  <a:lnTo>
                    <a:pt x="633183" y="996264"/>
                  </a:lnTo>
                  <a:lnTo>
                    <a:pt x="632955" y="997597"/>
                  </a:lnTo>
                  <a:lnTo>
                    <a:pt x="633412" y="998423"/>
                  </a:lnTo>
                  <a:lnTo>
                    <a:pt x="634009" y="1000645"/>
                  </a:lnTo>
                  <a:lnTo>
                    <a:pt x="634911" y="998169"/>
                  </a:lnTo>
                  <a:lnTo>
                    <a:pt x="635698" y="995972"/>
                  </a:lnTo>
                  <a:close/>
                </a:path>
                <a:path w="1029970" h="1268095">
                  <a:moveTo>
                    <a:pt x="638517" y="265963"/>
                  </a:moveTo>
                  <a:lnTo>
                    <a:pt x="637057" y="264160"/>
                  </a:lnTo>
                  <a:lnTo>
                    <a:pt x="635825" y="262572"/>
                  </a:lnTo>
                  <a:lnTo>
                    <a:pt x="635901" y="264058"/>
                  </a:lnTo>
                  <a:lnTo>
                    <a:pt x="635749" y="264706"/>
                  </a:lnTo>
                  <a:lnTo>
                    <a:pt x="636308" y="265760"/>
                  </a:lnTo>
                  <a:lnTo>
                    <a:pt x="636892" y="266242"/>
                  </a:lnTo>
                  <a:lnTo>
                    <a:pt x="637374" y="266776"/>
                  </a:lnTo>
                  <a:lnTo>
                    <a:pt x="637755" y="266509"/>
                  </a:lnTo>
                  <a:lnTo>
                    <a:pt x="638136" y="266242"/>
                  </a:lnTo>
                  <a:lnTo>
                    <a:pt x="638517" y="265963"/>
                  </a:lnTo>
                  <a:close/>
                </a:path>
                <a:path w="1029970" h="1268095">
                  <a:moveTo>
                    <a:pt x="643077" y="972134"/>
                  </a:moveTo>
                  <a:lnTo>
                    <a:pt x="641362" y="969479"/>
                  </a:lnTo>
                  <a:lnTo>
                    <a:pt x="641070" y="969632"/>
                  </a:lnTo>
                  <a:lnTo>
                    <a:pt x="640499" y="969949"/>
                  </a:lnTo>
                  <a:lnTo>
                    <a:pt x="640892" y="970915"/>
                  </a:lnTo>
                  <a:lnTo>
                    <a:pt x="641273" y="971867"/>
                  </a:lnTo>
                  <a:lnTo>
                    <a:pt x="641680" y="972820"/>
                  </a:lnTo>
                  <a:lnTo>
                    <a:pt x="642162" y="972591"/>
                  </a:lnTo>
                  <a:lnTo>
                    <a:pt x="643077" y="972134"/>
                  </a:lnTo>
                  <a:close/>
                </a:path>
                <a:path w="1029970" h="1268095">
                  <a:moveTo>
                    <a:pt x="646137" y="636308"/>
                  </a:moveTo>
                  <a:lnTo>
                    <a:pt x="646099" y="635863"/>
                  </a:lnTo>
                  <a:lnTo>
                    <a:pt x="645007" y="635901"/>
                  </a:lnTo>
                  <a:lnTo>
                    <a:pt x="643928" y="635901"/>
                  </a:lnTo>
                  <a:lnTo>
                    <a:pt x="642835" y="635914"/>
                  </a:lnTo>
                  <a:lnTo>
                    <a:pt x="642848" y="636371"/>
                  </a:lnTo>
                  <a:lnTo>
                    <a:pt x="642861" y="636816"/>
                  </a:lnTo>
                  <a:lnTo>
                    <a:pt x="642861" y="637298"/>
                  </a:lnTo>
                  <a:lnTo>
                    <a:pt x="646137" y="637171"/>
                  </a:lnTo>
                  <a:lnTo>
                    <a:pt x="646137" y="636308"/>
                  </a:lnTo>
                  <a:close/>
                </a:path>
                <a:path w="1029970" h="1268095">
                  <a:moveTo>
                    <a:pt x="656831" y="676262"/>
                  </a:moveTo>
                  <a:lnTo>
                    <a:pt x="656463" y="675297"/>
                  </a:lnTo>
                  <a:lnTo>
                    <a:pt x="655662" y="673341"/>
                  </a:lnTo>
                  <a:lnTo>
                    <a:pt x="655218" y="673620"/>
                  </a:lnTo>
                  <a:lnTo>
                    <a:pt x="654761" y="673887"/>
                  </a:lnTo>
                  <a:lnTo>
                    <a:pt x="654316" y="674154"/>
                  </a:lnTo>
                  <a:lnTo>
                    <a:pt x="654862" y="675017"/>
                  </a:lnTo>
                  <a:lnTo>
                    <a:pt x="655434" y="675855"/>
                  </a:lnTo>
                  <a:lnTo>
                    <a:pt x="655980" y="676719"/>
                  </a:lnTo>
                  <a:lnTo>
                    <a:pt x="656259" y="676567"/>
                  </a:lnTo>
                  <a:lnTo>
                    <a:pt x="656551" y="676427"/>
                  </a:lnTo>
                  <a:lnTo>
                    <a:pt x="656831" y="676262"/>
                  </a:lnTo>
                  <a:close/>
                </a:path>
                <a:path w="1029970" h="1268095">
                  <a:moveTo>
                    <a:pt x="665581" y="780313"/>
                  </a:moveTo>
                  <a:lnTo>
                    <a:pt x="665568" y="779970"/>
                  </a:lnTo>
                  <a:lnTo>
                    <a:pt x="665543" y="779653"/>
                  </a:lnTo>
                  <a:lnTo>
                    <a:pt x="665543" y="779297"/>
                  </a:lnTo>
                  <a:lnTo>
                    <a:pt x="664679" y="779335"/>
                  </a:lnTo>
                  <a:lnTo>
                    <a:pt x="663790" y="779373"/>
                  </a:lnTo>
                  <a:lnTo>
                    <a:pt x="662940" y="779411"/>
                  </a:lnTo>
                  <a:lnTo>
                    <a:pt x="662965" y="779741"/>
                  </a:lnTo>
                  <a:lnTo>
                    <a:pt x="662978" y="780097"/>
                  </a:lnTo>
                  <a:lnTo>
                    <a:pt x="662978" y="780440"/>
                  </a:lnTo>
                  <a:lnTo>
                    <a:pt x="663854" y="780389"/>
                  </a:lnTo>
                  <a:lnTo>
                    <a:pt x="665581" y="780313"/>
                  </a:lnTo>
                  <a:close/>
                </a:path>
                <a:path w="1029970" h="1268095">
                  <a:moveTo>
                    <a:pt x="675043" y="368"/>
                  </a:moveTo>
                  <a:lnTo>
                    <a:pt x="674725" y="254"/>
                  </a:lnTo>
                  <a:lnTo>
                    <a:pt x="674433" y="114"/>
                  </a:lnTo>
                  <a:lnTo>
                    <a:pt x="674128" y="0"/>
                  </a:lnTo>
                  <a:lnTo>
                    <a:pt x="673735" y="736"/>
                  </a:lnTo>
                  <a:lnTo>
                    <a:pt x="672922" y="2209"/>
                  </a:lnTo>
                  <a:lnTo>
                    <a:pt x="673823" y="2527"/>
                  </a:lnTo>
                  <a:lnTo>
                    <a:pt x="674306" y="2654"/>
                  </a:lnTo>
                  <a:lnTo>
                    <a:pt x="674547" y="1905"/>
                  </a:lnTo>
                  <a:lnTo>
                    <a:pt x="674789" y="1130"/>
                  </a:lnTo>
                  <a:lnTo>
                    <a:pt x="675043" y="368"/>
                  </a:lnTo>
                  <a:close/>
                </a:path>
                <a:path w="1029970" h="1268095">
                  <a:moveTo>
                    <a:pt x="693534" y="886929"/>
                  </a:moveTo>
                  <a:lnTo>
                    <a:pt x="690727" y="887018"/>
                  </a:lnTo>
                  <a:lnTo>
                    <a:pt x="688784" y="886891"/>
                  </a:lnTo>
                  <a:lnTo>
                    <a:pt x="685546" y="887450"/>
                  </a:lnTo>
                  <a:lnTo>
                    <a:pt x="683412" y="888034"/>
                  </a:lnTo>
                  <a:lnTo>
                    <a:pt x="682561" y="890727"/>
                  </a:lnTo>
                  <a:lnTo>
                    <a:pt x="684060" y="891679"/>
                  </a:lnTo>
                  <a:lnTo>
                    <a:pt x="686308" y="891794"/>
                  </a:lnTo>
                  <a:lnTo>
                    <a:pt x="686600" y="892556"/>
                  </a:lnTo>
                  <a:lnTo>
                    <a:pt x="686803" y="892835"/>
                  </a:lnTo>
                  <a:lnTo>
                    <a:pt x="685165" y="895375"/>
                  </a:lnTo>
                  <a:lnTo>
                    <a:pt x="689724" y="894308"/>
                  </a:lnTo>
                  <a:lnTo>
                    <a:pt x="690892" y="890409"/>
                  </a:lnTo>
                  <a:lnTo>
                    <a:pt x="693534" y="886929"/>
                  </a:lnTo>
                  <a:close/>
                </a:path>
                <a:path w="1029970" h="1268095">
                  <a:moveTo>
                    <a:pt x="695426" y="760082"/>
                  </a:moveTo>
                  <a:lnTo>
                    <a:pt x="694461" y="759879"/>
                  </a:lnTo>
                  <a:lnTo>
                    <a:pt x="693839" y="759561"/>
                  </a:lnTo>
                  <a:lnTo>
                    <a:pt x="693547" y="759752"/>
                  </a:lnTo>
                  <a:lnTo>
                    <a:pt x="693115" y="760006"/>
                  </a:lnTo>
                  <a:lnTo>
                    <a:pt x="692734" y="760742"/>
                  </a:lnTo>
                  <a:lnTo>
                    <a:pt x="692810" y="761174"/>
                  </a:lnTo>
                  <a:lnTo>
                    <a:pt x="692861" y="761580"/>
                  </a:lnTo>
                  <a:lnTo>
                    <a:pt x="693597" y="761834"/>
                  </a:lnTo>
                  <a:lnTo>
                    <a:pt x="694016" y="762165"/>
                  </a:lnTo>
                  <a:lnTo>
                    <a:pt x="694410" y="761580"/>
                  </a:lnTo>
                  <a:lnTo>
                    <a:pt x="694804" y="760984"/>
                  </a:lnTo>
                  <a:lnTo>
                    <a:pt x="695426" y="760082"/>
                  </a:lnTo>
                  <a:close/>
                </a:path>
                <a:path w="1029970" h="1268095">
                  <a:moveTo>
                    <a:pt x="730123" y="664400"/>
                  </a:moveTo>
                  <a:lnTo>
                    <a:pt x="729513" y="664108"/>
                  </a:lnTo>
                  <a:lnTo>
                    <a:pt x="729018" y="663651"/>
                  </a:lnTo>
                  <a:lnTo>
                    <a:pt x="728560" y="663714"/>
                  </a:lnTo>
                  <a:lnTo>
                    <a:pt x="728256" y="663752"/>
                  </a:lnTo>
                  <a:lnTo>
                    <a:pt x="727760" y="664806"/>
                  </a:lnTo>
                  <a:lnTo>
                    <a:pt x="728357" y="665327"/>
                  </a:lnTo>
                  <a:lnTo>
                    <a:pt x="728980" y="665632"/>
                  </a:lnTo>
                  <a:lnTo>
                    <a:pt x="729551" y="666000"/>
                  </a:lnTo>
                  <a:lnTo>
                    <a:pt x="729754" y="665505"/>
                  </a:lnTo>
                  <a:lnTo>
                    <a:pt x="729894" y="665022"/>
                  </a:lnTo>
                  <a:lnTo>
                    <a:pt x="730123" y="664400"/>
                  </a:lnTo>
                  <a:close/>
                </a:path>
                <a:path w="1029970" h="1268095">
                  <a:moveTo>
                    <a:pt x="736409" y="707504"/>
                  </a:moveTo>
                  <a:lnTo>
                    <a:pt x="733996" y="706932"/>
                  </a:lnTo>
                  <a:lnTo>
                    <a:pt x="732790" y="706640"/>
                  </a:lnTo>
                  <a:lnTo>
                    <a:pt x="732713" y="707047"/>
                  </a:lnTo>
                  <a:lnTo>
                    <a:pt x="732612" y="707415"/>
                  </a:lnTo>
                  <a:lnTo>
                    <a:pt x="732523" y="707783"/>
                  </a:lnTo>
                  <a:lnTo>
                    <a:pt x="733679" y="708152"/>
                  </a:lnTo>
                  <a:lnTo>
                    <a:pt x="734822" y="708533"/>
                  </a:lnTo>
                  <a:lnTo>
                    <a:pt x="735990" y="708888"/>
                  </a:lnTo>
                  <a:lnTo>
                    <a:pt x="736117" y="708431"/>
                  </a:lnTo>
                  <a:lnTo>
                    <a:pt x="736269" y="707948"/>
                  </a:lnTo>
                  <a:lnTo>
                    <a:pt x="736409" y="707504"/>
                  </a:lnTo>
                  <a:close/>
                </a:path>
                <a:path w="1029970" h="1268095">
                  <a:moveTo>
                    <a:pt x="746747" y="647128"/>
                  </a:moveTo>
                  <a:lnTo>
                    <a:pt x="746099" y="646582"/>
                  </a:lnTo>
                  <a:lnTo>
                    <a:pt x="745375" y="646544"/>
                  </a:lnTo>
                  <a:lnTo>
                    <a:pt x="744778" y="646379"/>
                  </a:lnTo>
                  <a:lnTo>
                    <a:pt x="744778" y="646887"/>
                  </a:lnTo>
                  <a:lnTo>
                    <a:pt x="744550" y="647534"/>
                  </a:lnTo>
                  <a:lnTo>
                    <a:pt x="745007" y="648271"/>
                  </a:lnTo>
                  <a:lnTo>
                    <a:pt x="745680" y="648360"/>
                  </a:lnTo>
                  <a:lnTo>
                    <a:pt x="746340" y="648677"/>
                  </a:lnTo>
                  <a:lnTo>
                    <a:pt x="746429" y="647928"/>
                  </a:lnTo>
                  <a:lnTo>
                    <a:pt x="746747" y="647128"/>
                  </a:lnTo>
                  <a:close/>
                </a:path>
                <a:path w="1029970" h="1268095">
                  <a:moveTo>
                    <a:pt x="758939" y="574522"/>
                  </a:moveTo>
                  <a:lnTo>
                    <a:pt x="758812" y="574205"/>
                  </a:lnTo>
                  <a:lnTo>
                    <a:pt x="758710" y="573900"/>
                  </a:lnTo>
                  <a:lnTo>
                    <a:pt x="758596" y="573570"/>
                  </a:lnTo>
                  <a:lnTo>
                    <a:pt x="757631" y="573836"/>
                  </a:lnTo>
                  <a:lnTo>
                    <a:pt x="755700" y="574332"/>
                  </a:lnTo>
                  <a:lnTo>
                    <a:pt x="755840" y="574827"/>
                  </a:lnTo>
                  <a:lnTo>
                    <a:pt x="755992" y="575322"/>
                  </a:lnTo>
                  <a:lnTo>
                    <a:pt x="756145" y="575805"/>
                  </a:lnTo>
                  <a:lnTo>
                    <a:pt x="757085" y="575386"/>
                  </a:lnTo>
                  <a:lnTo>
                    <a:pt x="758012" y="574941"/>
                  </a:lnTo>
                  <a:lnTo>
                    <a:pt x="758939" y="574522"/>
                  </a:lnTo>
                  <a:close/>
                </a:path>
                <a:path w="1029970" h="1268095">
                  <a:moveTo>
                    <a:pt x="772858" y="494995"/>
                  </a:moveTo>
                  <a:lnTo>
                    <a:pt x="772706" y="494715"/>
                  </a:lnTo>
                  <a:lnTo>
                    <a:pt x="772477" y="494360"/>
                  </a:lnTo>
                  <a:lnTo>
                    <a:pt x="771702" y="494055"/>
                  </a:lnTo>
                  <a:lnTo>
                    <a:pt x="770953" y="494233"/>
                  </a:lnTo>
                  <a:lnTo>
                    <a:pt x="770509" y="495007"/>
                  </a:lnTo>
                  <a:lnTo>
                    <a:pt x="770572" y="495376"/>
                  </a:lnTo>
                  <a:lnTo>
                    <a:pt x="770661" y="495871"/>
                  </a:lnTo>
                  <a:lnTo>
                    <a:pt x="771232" y="496277"/>
                  </a:lnTo>
                  <a:lnTo>
                    <a:pt x="771880" y="497090"/>
                  </a:lnTo>
                  <a:lnTo>
                    <a:pt x="772414" y="495630"/>
                  </a:lnTo>
                  <a:lnTo>
                    <a:pt x="772858" y="494995"/>
                  </a:lnTo>
                  <a:close/>
                </a:path>
                <a:path w="1029970" h="1268095">
                  <a:moveTo>
                    <a:pt x="795921" y="191439"/>
                  </a:moveTo>
                  <a:lnTo>
                    <a:pt x="795261" y="191223"/>
                  </a:lnTo>
                  <a:lnTo>
                    <a:pt x="794588" y="190855"/>
                  </a:lnTo>
                  <a:lnTo>
                    <a:pt x="793927" y="190855"/>
                  </a:lnTo>
                  <a:lnTo>
                    <a:pt x="793648" y="190868"/>
                  </a:lnTo>
                  <a:lnTo>
                    <a:pt x="793407" y="191719"/>
                  </a:lnTo>
                  <a:lnTo>
                    <a:pt x="792949" y="192620"/>
                  </a:lnTo>
                  <a:lnTo>
                    <a:pt x="793940" y="192760"/>
                  </a:lnTo>
                  <a:lnTo>
                    <a:pt x="794664" y="193027"/>
                  </a:lnTo>
                  <a:lnTo>
                    <a:pt x="795286" y="192887"/>
                  </a:lnTo>
                  <a:lnTo>
                    <a:pt x="795604" y="192798"/>
                  </a:lnTo>
                  <a:lnTo>
                    <a:pt x="795718" y="191960"/>
                  </a:lnTo>
                  <a:lnTo>
                    <a:pt x="795921" y="191439"/>
                  </a:lnTo>
                  <a:close/>
                </a:path>
                <a:path w="1029970" h="1268095">
                  <a:moveTo>
                    <a:pt x="804367" y="875931"/>
                  </a:moveTo>
                  <a:lnTo>
                    <a:pt x="804354" y="875652"/>
                  </a:lnTo>
                  <a:lnTo>
                    <a:pt x="803668" y="875360"/>
                  </a:lnTo>
                  <a:lnTo>
                    <a:pt x="803287" y="875093"/>
                  </a:lnTo>
                  <a:lnTo>
                    <a:pt x="802474" y="876566"/>
                  </a:lnTo>
                  <a:lnTo>
                    <a:pt x="802182" y="877354"/>
                  </a:lnTo>
                  <a:lnTo>
                    <a:pt x="803008" y="877824"/>
                  </a:lnTo>
                  <a:lnTo>
                    <a:pt x="803783" y="878243"/>
                  </a:lnTo>
                  <a:lnTo>
                    <a:pt x="804062" y="877303"/>
                  </a:lnTo>
                  <a:lnTo>
                    <a:pt x="804367" y="876617"/>
                  </a:lnTo>
                  <a:lnTo>
                    <a:pt x="804367" y="875931"/>
                  </a:lnTo>
                  <a:close/>
                </a:path>
                <a:path w="1029970" h="1268095">
                  <a:moveTo>
                    <a:pt x="805561" y="857453"/>
                  </a:moveTo>
                  <a:lnTo>
                    <a:pt x="805307" y="856513"/>
                  </a:lnTo>
                  <a:lnTo>
                    <a:pt x="803478" y="856996"/>
                  </a:lnTo>
                  <a:lnTo>
                    <a:pt x="802576" y="857224"/>
                  </a:lnTo>
                  <a:lnTo>
                    <a:pt x="802817" y="858177"/>
                  </a:lnTo>
                  <a:lnTo>
                    <a:pt x="805561" y="857453"/>
                  </a:lnTo>
                  <a:close/>
                </a:path>
                <a:path w="1029970" h="1268095">
                  <a:moveTo>
                    <a:pt x="809815" y="878903"/>
                  </a:moveTo>
                  <a:lnTo>
                    <a:pt x="808926" y="878573"/>
                  </a:lnTo>
                  <a:lnTo>
                    <a:pt x="807999" y="878116"/>
                  </a:lnTo>
                  <a:lnTo>
                    <a:pt x="807935" y="878243"/>
                  </a:lnTo>
                  <a:lnTo>
                    <a:pt x="807466" y="878903"/>
                  </a:lnTo>
                  <a:lnTo>
                    <a:pt x="807212" y="879716"/>
                  </a:lnTo>
                  <a:lnTo>
                    <a:pt x="806894" y="880465"/>
                  </a:lnTo>
                  <a:lnTo>
                    <a:pt x="807402" y="880567"/>
                  </a:lnTo>
                  <a:lnTo>
                    <a:pt x="808037" y="880935"/>
                  </a:lnTo>
                  <a:lnTo>
                    <a:pt x="808888" y="880338"/>
                  </a:lnTo>
                  <a:lnTo>
                    <a:pt x="809244" y="879665"/>
                  </a:lnTo>
                  <a:lnTo>
                    <a:pt x="809815" y="878903"/>
                  </a:lnTo>
                  <a:close/>
                </a:path>
                <a:path w="1029970" h="1268095">
                  <a:moveTo>
                    <a:pt x="832129" y="306438"/>
                  </a:moveTo>
                  <a:lnTo>
                    <a:pt x="831189" y="306260"/>
                  </a:lnTo>
                  <a:lnTo>
                    <a:pt x="830338" y="309308"/>
                  </a:lnTo>
                  <a:lnTo>
                    <a:pt x="830821" y="309397"/>
                  </a:lnTo>
                  <a:lnTo>
                    <a:pt x="831761" y="309613"/>
                  </a:lnTo>
                  <a:lnTo>
                    <a:pt x="831875" y="308533"/>
                  </a:lnTo>
                  <a:lnTo>
                    <a:pt x="832015" y="307479"/>
                  </a:lnTo>
                  <a:lnTo>
                    <a:pt x="832129" y="306438"/>
                  </a:lnTo>
                  <a:close/>
                </a:path>
                <a:path w="1029970" h="1268095">
                  <a:moveTo>
                    <a:pt x="834263" y="484212"/>
                  </a:moveTo>
                  <a:lnTo>
                    <a:pt x="834136" y="483844"/>
                  </a:lnTo>
                  <a:lnTo>
                    <a:pt x="833958" y="483171"/>
                  </a:lnTo>
                  <a:lnTo>
                    <a:pt x="832942" y="483298"/>
                  </a:lnTo>
                  <a:lnTo>
                    <a:pt x="832015" y="483514"/>
                  </a:lnTo>
                  <a:lnTo>
                    <a:pt x="831100" y="483717"/>
                  </a:lnTo>
                  <a:lnTo>
                    <a:pt x="831189" y="484136"/>
                  </a:lnTo>
                  <a:lnTo>
                    <a:pt x="831342" y="484987"/>
                  </a:lnTo>
                  <a:lnTo>
                    <a:pt x="833310" y="484479"/>
                  </a:lnTo>
                  <a:lnTo>
                    <a:pt x="834263" y="484212"/>
                  </a:lnTo>
                  <a:close/>
                </a:path>
                <a:path w="1029970" h="1268095">
                  <a:moveTo>
                    <a:pt x="857453" y="462762"/>
                  </a:moveTo>
                  <a:lnTo>
                    <a:pt x="856526" y="462292"/>
                  </a:lnTo>
                  <a:lnTo>
                    <a:pt x="854646" y="461492"/>
                  </a:lnTo>
                  <a:lnTo>
                    <a:pt x="854151" y="463003"/>
                  </a:lnTo>
                  <a:lnTo>
                    <a:pt x="855103" y="463232"/>
                  </a:lnTo>
                  <a:lnTo>
                    <a:pt x="856107" y="463486"/>
                  </a:lnTo>
                  <a:lnTo>
                    <a:pt x="857097" y="463651"/>
                  </a:lnTo>
                  <a:lnTo>
                    <a:pt x="857453" y="462762"/>
                  </a:lnTo>
                  <a:close/>
                </a:path>
                <a:path w="1029970" h="1268095">
                  <a:moveTo>
                    <a:pt x="896505" y="370763"/>
                  </a:moveTo>
                  <a:lnTo>
                    <a:pt x="895769" y="370217"/>
                  </a:lnTo>
                  <a:lnTo>
                    <a:pt x="895362" y="369785"/>
                  </a:lnTo>
                  <a:lnTo>
                    <a:pt x="894651" y="370713"/>
                  </a:lnTo>
                  <a:lnTo>
                    <a:pt x="894321" y="371132"/>
                  </a:lnTo>
                  <a:lnTo>
                    <a:pt x="893978" y="371551"/>
                  </a:lnTo>
                  <a:lnTo>
                    <a:pt x="894384" y="371856"/>
                  </a:lnTo>
                  <a:lnTo>
                    <a:pt x="894981" y="372478"/>
                  </a:lnTo>
                  <a:lnTo>
                    <a:pt x="895134" y="372402"/>
                  </a:lnTo>
                  <a:lnTo>
                    <a:pt x="895680" y="372071"/>
                  </a:lnTo>
                  <a:lnTo>
                    <a:pt x="896200" y="371551"/>
                  </a:lnTo>
                  <a:lnTo>
                    <a:pt x="896429" y="370992"/>
                  </a:lnTo>
                  <a:lnTo>
                    <a:pt x="896505" y="370763"/>
                  </a:lnTo>
                  <a:close/>
                </a:path>
                <a:path w="1029970" h="1268095">
                  <a:moveTo>
                    <a:pt x="911948" y="212598"/>
                  </a:moveTo>
                  <a:lnTo>
                    <a:pt x="910996" y="212280"/>
                  </a:lnTo>
                  <a:lnTo>
                    <a:pt x="910348" y="211874"/>
                  </a:lnTo>
                  <a:lnTo>
                    <a:pt x="909586" y="212483"/>
                  </a:lnTo>
                  <a:lnTo>
                    <a:pt x="909243" y="213144"/>
                  </a:lnTo>
                  <a:lnTo>
                    <a:pt x="908799" y="213741"/>
                  </a:lnTo>
                  <a:lnTo>
                    <a:pt x="909256" y="213969"/>
                  </a:lnTo>
                  <a:lnTo>
                    <a:pt x="909866" y="214477"/>
                  </a:lnTo>
                  <a:lnTo>
                    <a:pt x="910729" y="214058"/>
                  </a:lnTo>
                  <a:lnTo>
                    <a:pt x="911136" y="213423"/>
                  </a:lnTo>
                  <a:lnTo>
                    <a:pt x="911948" y="212598"/>
                  </a:lnTo>
                  <a:close/>
                </a:path>
                <a:path w="1029970" h="1268095">
                  <a:moveTo>
                    <a:pt x="915581" y="772604"/>
                  </a:moveTo>
                  <a:lnTo>
                    <a:pt x="915568" y="771956"/>
                  </a:lnTo>
                  <a:lnTo>
                    <a:pt x="915568" y="771677"/>
                  </a:lnTo>
                  <a:lnTo>
                    <a:pt x="914400" y="771055"/>
                  </a:lnTo>
                  <a:lnTo>
                    <a:pt x="914234" y="771169"/>
                  </a:lnTo>
                  <a:lnTo>
                    <a:pt x="913765" y="771588"/>
                  </a:lnTo>
                  <a:lnTo>
                    <a:pt x="913447" y="772287"/>
                  </a:lnTo>
                  <a:lnTo>
                    <a:pt x="912964" y="773061"/>
                  </a:lnTo>
                  <a:lnTo>
                    <a:pt x="914361" y="773696"/>
                  </a:lnTo>
                  <a:lnTo>
                    <a:pt x="914882" y="773912"/>
                  </a:lnTo>
                  <a:lnTo>
                    <a:pt x="915136" y="773252"/>
                  </a:lnTo>
                  <a:lnTo>
                    <a:pt x="915581" y="772604"/>
                  </a:lnTo>
                  <a:close/>
                </a:path>
                <a:path w="1029970" h="1268095">
                  <a:moveTo>
                    <a:pt x="918794" y="226783"/>
                  </a:moveTo>
                  <a:lnTo>
                    <a:pt x="918705" y="225717"/>
                  </a:lnTo>
                  <a:lnTo>
                    <a:pt x="918387" y="223710"/>
                  </a:lnTo>
                  <a:lnTo>
                    <a:pt x="917854" y="223850"/>
                  </a:lnTo>
                  <a:lnTo>
                    <a:pt x="917282" y="224002"/>
                  </a:lnTo>
                  <a:lnTo>
                    <a:pt x="916724" y="224129"/>
                  </a:lnTo>
                  <a:lnTo>
                    <a:pt x="917079" y="225094"/>
                  </a:lnTo>
                  <a:lnTo>
                    <a:pt x="917409" y="226072"/>
                  </a:lnTo>
                  <a:lnTo>
                    <a:pt x="917816" y="226987"/>
                  </a:lnTo>
                  <a:lnTo>
                    <a:pt x="918794" y="226783"/>
                  </a:lnTo>
                  <a:close/>
                </a:path>
                <a:path w="1029970" h="1268095">
                  <a:moveTo>
                    <a:pt x="927049" y="1212773"/>
                  </a:moveTo>
                  <a:lnTo>
                    <a:pt x="925614" y="1211414"/>
                  </a:lnTo>
                  <a:lnTo>
                    <a:pt x="924699" y="1211097"/>
                  </a:lnTo>
                  <a:lnTo>
                    <a:pt x="923328" y="1210576"/>
                  </a:lnTo>
                  <a:lnTo>
                    <a:pt x="921740" y="1210576"/>
                  </a:lnTo>
                  <a:lnTo>
                    <a:pt x="919784" y="1210284"/>
                  </a:lnTo>
                  <a:lnTo>
                    <a:pt x="920038" y="1215097"/>
                  </a:lnTo>
                  <a:lnTo>
                    <a:pt x="921588" y="1216837"/>
                  </a:lnTo>
                  <a:lnTo>
                    <a:pt x="925537" y="1215478"/>
                  </a:lnTo>
                  <a:lnTo>
                    <a:pt x="926490" y="1214208"/>
                  </a:lnTo>
                  <a:lnTo>
                    <a:pt x="926909" y="1213154"/>
                  </a:lnTo>
                  <a:lnTo>
                    <a:pt x="927049" y="1212773"/>
                  </a:lnTo>
                  <a:close/>
                </a:path>
                <a:path w="1029970" h="1268095">
                  <a:moveTo>
                    <a:pt x="932535" y="147218"/>
                  </a:moveTo>
                  <a:lnTo>
                    <a:pt x="932497" y="146189"/>
                  </a:lnTo>
                  <a:lnTo>
                    <a:pt x="931722" y="145872"/>
                  </a:lnTo>
                  <a:lnTo>
                    <a:pt x="931303" y="145580"/>
                  </a:lnTo>
                  <a:lnTo>
                    <a:pt x="930922" y="146316"/>
                  </a:lnTo>
                  <a:lnTo>
                    <a:pt x="930440" y="147040"/>
                  </a:lnTo>
                  <a:lnTo>
                    <a:pt x="930224" y="147993"/>
                  </a:lnTo>
                  <a:lnTo>
                    <a:pt x="931151" y="148424"/>
                  </a:lnTo>
                  <a:lnTo>
                    <a:pt x="931900" y="148882"/>
                  </a:lnTo>
                  <a:lnTo>
                    <a:pt x="932141" y="147955"/>
                  </a:lnTo>
                  <a:lnTo>
                    <a:pt x="932535" y="147218"/>
                  </a:lnTo>
                  <a:close/>
                </a:path>
                <a:path w="1029970" h="1268095">
                  <a:moveTo>
                    <a:pt x="966812" y="770864"/>
                  </a:moveTo>
                  <a:lnTo>
                    <a:pt x="965974" y="770483"/>
                  </a:lnTo>
                  <a:lnTo>
                    <a:pt x="964234" y="769708"/>
                  </a:lnTo>
                  <a:lnTo>
                    <a:pt x="964082" y="769962"/>
                  </a:lnTo>
                  <a:lnTo>
                    <a:pt x="963942" y="770216"/>
                  </a:lnTo>
                  <a:lnTo>
                    <a:pt x="963790" y="770483"/>
                  </a:lnTo>
                  <a:lnTo>
                    <a:pt x="964552" y="771029"/>
                  </a:lnTo>
                  <a:lnTo>
                    <a:pt x="965301" y="771601"/>
                  </a:lnTo>
                  <a:lnTo>
                    <a:pt x="966063" y="772160"/>
                  </a:lnTo>
                  <a:lnTo>
                    <a:pt x="966317" y="771715"/>
                  </a:lnTo>
                  <a:lnTo>
                    <a:pt x="966812" y="770864"/>
                  </a:lnTo>
                  <a:close/>
                </a:path>
                <a:path w="1029970" h="1268095">
                  <a:moveTo>
                    <a:pt x="984973" y="759358"/>
                  </a:moveTo>
                  <a:lnTo>
                    <a:pt x="984173" y="758990"/>
                  </a:lnTo>
                  <a:lnTo>
                    <a:pt x="983754" y="758659"/>
                  </a:lnTo>
                  <a:lnTo>
                    <a:pt x="983348" y="759244"/>
                  </a:lnTo>
                  <a:lnTo>
                    <a:pt x="982814" y="759777"/>
                  </a:lnTo>
                  <a:lnTo>
                    <a:pt x="982624" y="760387"/>
                  </a:lnTo>
                  <a:lnTo>
                    <a:pt x="982548" y="760666"/>
                  </a:lnTo>
                  <a:lnTo>
                    <a:pt x="983272" y="761149"/>
                  </a:lnTo>
                  <a:lnTo>
                    <a:pt x="983957" y="761847"/>
                  </a:lnTo>
                  <a:lnTo>
                    <a:pt x="984415" y="760907"/>
                  </a:lnTo>
                  <a:lnTo>
                    <a:pt x="984897" y="760285"/>
                  </a:lnTo>
                  <a:lnTo>
                    <a:pt x="984961" y="759637"/>
                  </a:lnTo>
                  <a:lnTo>
                    <a:pt x="984973" y="759358"/>
                  </a:lnTo>
                  <a:close/>
                </a:path>
                <a:path w="1029970" h="1268095">
                  <a:moveTo>
                    <a:pt x="990434" y="661390"/>
                  </a:moveTo>
                  <a:lnTo>
                    <a:pt x="988060" y="659142"/>
                  </a:lnTo>
                  <a:lnTo>
                    <a:pt x="987806" y="659358"/>
                  </a:lnTo>
                  <a:lnTo>
                    <a:pt x="987552" y="659599"/>
                  </a:lnTo>
                  <a:lnTo>
                    <a:pt x="987310" y="659828"/>
                  </a:lnTo>
                  <a:lnTo>
                    <a:pt x="987971" y="660679"/>
                  </a:lnTo>
                  <a:lnTo>
                    <a:pt x="988669" y="661517"/>
                  </a:lnTo>
                  <a:lnTo>
                    <a:pt x="989330" y="662368"/>
                  </a:lnTo>
                  <a:lnTo>
                    <a:pt x="989698" y="662038"/>
                  </a:lnTo>
                  <a:lnTo>
                    <a:pt x="990434" y="661390"/>
                  </a:lnTo>
                  <a:close/>
                </a:path>
                <a:path w="1029970" h="1268095">
                  <a:moveTo>
                    <a:pt x="993813" y="444944"/>
                  </a:moveTo>
                  <a:lnTo>
                    <a:pt x="993444" y="443953"/>
                  </a:lnTo>
                  <a:lnTo>
                    <a:pt x="992492" y="444195"/>
                  </a:lnTo>
                  <a:lnTo>
                    <a:pt x="990587" y="444690"/>
                  </a:lnTo>
                  <a:lnTo>
                    <a:pt x="990752" y="445147"/>
                  </a:lnTo>
                  <a:lnTo>
                    <a:pt x="990917" y="445604"/>
                  </a:lnTo>
                  <a:lnTo>
                    <a:pt x="991057" y="446049"/>
                  </a:lnTo>
                  <a:lnTo>
                    <a:pt x="991984" y="445693"/>
                  </a:lnTo>
                  <a:lnTo>
                    <a:pt x="992911" y="445325"/>
                  </a:lnTo>
                  <a:lnTo>
                    <a:pt x="993813" y="444944"/>
                  </a:lnTo>
                  <a:close/>
                </a:path>
                <a:path w="1029970" h="1268095">
                  <a:moveTo>
                    <a:pt x="1014056" y="684542"/>
                  </a:moveTo>
                  <a:lnTo>
                    <a:pt x="1013002" y="684301"/>
                  </a:lnTo>
                  <a:lnTo>
                    <a:pt x="1011936" y="684085"/>
                  </a:lnTo>
                  <a:lnTo>
                    <a:pt x="1010869" y="683856"/>
                  </a:lnTo>
                  <a:lnTo>
                    <a:pt x="1010780" y="684149"/>
                  </a:lnTo>
                  <a:lnTo>
                    <a:pt x="1010678" y="684453"/>
                  </a:lnTo>
                  <a:lnTo>
                    <a:pt x="1010589" y="684720"/>
                  </a:lnTo>
                  <a:lnTo>
                    <a:pt x="1011021" y="685050"/>
                  </a:lnTo>
                  <a:lnTo>
                    <a:pt x="1011402" y="685520"/>
                  </a:lnTo>
                  <a:lnTo>
                    <a:pt x="1012507" y="685825"/>
                  </a:lnTo>
                  <a:lnTo>
                    <a:pt x="1013206" y="685761"/>
                  </a:lnTo>
                  <a:lnTo>
                    <a:pt x="1013891" y="685787"/>
                  </a:lnTo>
                  <a:lnTo>
                    <a:pt x="1013955" y="685368"/>
                  </a:lnTo>
                  <a:lnTo>
                    <a:pt x="1013993" y="684961"/>
                  </a:lnTo>
                  <a:lnTo>
                    <a:pt x="1014056" y="684542"/>
                  </a:lnTo>
                  <a:close/>
                </a:path>
                <a:path w="1029970" h="1268095">
                  <a:moveTo>
                    <a:pt x="1027569" y="717956"/>
                  </a:moveTo>
                  <a:lnTo>
                    <a:pt x="1027442" y="717829"/>
                  </a:lnTo>
                  <a:lnTo>
                    <a:pt x="1026909" y="717423"/>
                  </a:lnTo>
                  <a:lnTo>
                    <a:pt x="1026210" y="717105"/>
                  </a:lnTo>
                  <a:lnTo>
                    <a:pt x="1025537" y="717054"/>
                  </a:lnTo>
                  <a:lnTo>
                    <a:pt x="1025359" y="717016"/>
                  </a:lnTo>
                  <a:lnTo>
                    <a:pt x="1024775" y="718248"/>
                  </a:lnTo>
                  <a:lnTo>
                    <a:pt x="1025410" y="718781"/>
                  </a:lnTo>
                  <a:lnTo>
                    <a:pt x="1026083" y="719074"/>
                  </a:lnTo>
                  <a:lnTo>
                    <a:pt x="1026960" y="719556"/>
                  </a:lnTo>
                  <a:lnTo>
                    <a:pt x="1027201" y="718743"/>
                  </a:lnTo>
                  <a:lnTo>
                    <a:pt x="1027569" y="717956"/>
                  </a:lnTo>
                  <a:close/>
                </a:path>
                <a:path w="1029970" h="1268095">
                  <a:moveTo>
                    <a:pt x="1029779" y="431368"/>
                  </a:moveTo>
                  <a:lnTo>
                    <a:pt x="1029093" y="430796"/>
                  </a:lnTo>
                  <a:lnTo>
                    <a:pt x="1028420" y="430237"/>
                  </a:lnTo>
                  <a:lnTo>
                    <a:pt x="1027734" y="429691"/>
                  </a:lnTo>
                  <a:lnTo>
                    <a:pt x="1027455" y="430149"/>
                  </a:lnTo>
                  <a:lnTo>
                    <a:pt x="1026807" y="430758"/>
                  </a:lnTo>
                  <a:lnTo>
                    <a:pt x="1027176" y="431685"/>
                  </a:lnTo>
                  <a:lnTo>
                    <a:pt x="1027823" y="432155"/>
                  </a:lnTo>
                  <a:lnTo>
                    <a:pt x="1028471" y="432879"/>
                  </a:lnTo>
                  <a:lnTo>
                    <a:pt x="1029081" y="432181"/>
                  </a:lnTo>
                  <a:lnTo>
                    <a:pt x="1029423" y="431774"/>
                  </a:lnTo>
                  <a:lnTo>
                    <a:pt x="1029779" y="4313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52">
              <a:extLst>
                <a:ext uri="{FF2B5EF4-FFF2-40B4-BE49-F238E27FC236}">
                  <a16:creationId xmlns:a16="http://schemas.microsoft.com/office/drawing/2014/main" id="{E26D4AE1-CE44-B60E-3C1C-E76DC613F986}"/>
                </a:ext>
              </a:extLst>
            </p:cNvPr>
            <p:cNvSpPr/>
            <p:nvPr/>
          </p:nvSpPr>
          <p:spPr>
            <a:xfrm>
              <a:off x="4678328" y="3770669"/>
              <a:ext cx="822444" cy="669556"/>
            </a:xfrm>
            <a:custGeom>
              <a:avLst/>
              <a:gdLst/>
              <a:ahLst/>
              <a:cxnLst/>
              <a:rect l="l" t="t" r="r" b="b"/>
              <a:pathLst>
                <a:path w="1057275" h="979170">
                  <a:moveTo>
                    <a:pt x="5880" y="559892"/>
                  </a:moveTo>
                  <a:lnTo>
                    <a:pt x="3556" y="557555"/>
                  </a:lnTo>
                  <a:lnTo>
                    <a:pt x="1397" y="557847"/>
                  </a:lnTo>
                  <a:lnTo>
                    <a:pt x="1079" y="558482"/>
                  </a:lnTo>
                  <a:lnTo>
                    <a:pt x="0" y="559892"/>
                  </a:lnTo>
                  <a:lnTo>
                    <a:pt x="1358" y="561695"/>
                  </a:lnTo>
                  <a:lnTo>
                    <a:pt x="2895" y="562825"/>
                  </a:lnTo>
                  <a:lnTo>
                    <a:pt x="4254" y="564083"/>
                  </a:lnTo>
                  <a:lnTo>
                    <a:pt x="4813" y="563384"/>
                  </a:lnTo>
                  <a:lnTo>
                    <a:pt x="5791" y="562711"/>
                  </a:lnTo>
                  <a:lnTo>
                    <a:pt x="5880" y="559892"/>
                  </a:lnTo>
                  <a:close/>
                </a:path>
                <a:path w="1057275" h="979170">
                  <a:moveTo>
                    <a:pt x="61696" y="463042"/>
                  </a:moveTo>
                  <a:lnTo>
                    <a:pt x="59905" y="460667"/>
                  </a:lnTo>
                  <a:lnTo>
                    <a:pt x="58483" y="460794"/>
                  </a:lnTo>
                  <a:lnTo>
                    <a:pt x="56718" y="463207"/>
                  </a:lnTo>
                  <a:lnTo>
                    <a:pt x="60274" y="463092"/>
                  </a:lnTo>
                  <a:lnTo>
                    <a:pt x="61696" y="463042"/>
                  </a:lnTo>
                  <a:close/>
                </a:path>
                <a:path w="1057275" h="979170">
                  <a:moveTo>
                    <a:pt x="62928" y="325945"/>
                  </a:moveTo>
                  <a:lnTo>
                    <a:pt x="61823" y="324586"/>
                  </a:lnTo>
                  <a:lnTo>
                    <a:pt x="61518" y="322211"/>
                  </a:lnTo>
                  <a:lnTo>
                    <a:pt x="57531" y="323113"/>
                  </a:lnTo>
                  <a:lnTo>
                    <a:pt x="61760" y="327190"/>
                  </a:lnTo>
                  <a:lnTo>
                    <a:pt x="62153" y="326771"/>
                  </a:lnTo>
                  <a:lnTo>
                    <a:pt x="62534" y="326351"/>
                  </a:lnTo>
                  <a:lnTo>
                    <a:pt x="62928" y="325945"/>
                  </a:lnTo>
                  <a:close/>
                </a:path>
                <a:path w="1057275" h="979170">
                  <a:moveTo>
                    <a:pt x="80873" y="312178"/>
                  </a:moveTo>
                  <a:lnTo>
                    <a:pt x="79489" y="311607"/>
                  </a:lnTo>
                  <a:lnTo>
                    <a:pt x="77482" y="311886"/>
                  </a:lnTo>
                  <a:lnTo>
                    <a:pt x="76733" y="313867"/>
                  </a:lnTo>
                  <a:lnTo>
                    <a:pt x="77025" y="315379"/>
                  </a:lnTo>
                  <a:lnTo>
                    <a:pt x="79400" y="315709"/>
                  </a:lnTo>
                  <a:lnTo>
                    <a:pt x="79832" y="315760"/>
                  </a:lnTo>
                  <a:lnTo>
                    <a:pt x="80873" y="314744"/>
                  </a:lnTo>
                  <a:lnTo>
                    <a:pt x="80873" y="312178"/>
                  </a:lnTo>
                  <a:close/>
                </a:path>
                <a:path w="1057275" h="979170">
                  <a:moveTo>
                    <a:pt x="105714" y="479196"/>
                  </a:moveTo>
                  <a:lnTo>
                    <a:pt x="105613" y="478497"/>
                  </a:lnTo>
                  <a:lnTo>
                    <a:pt x="105537" y="477761"/>
                  </a:lnTo>
                  <a:lnTo>
                    <a:pt x="104521" y="477151"/>
                  </a:lnTo>
                  <a:lnTo>
                    <a:pt x="103911" y="476504"/>
                  </a:lnTo>
                  <a:lnTo>
                    <a:pt x="103263" y="477291"/>
                  </a:lnTo>
                  <a:lnTo>
                    <a:pt x="102273" y="478028"/>
                  </a:lnTo>
                  <a:lnTo>
                    <a:pt x="101981" y="479437"/>
                  </a:lnTo>
                  <a:lnTo>
                    <a:pt x="103162" y="480225"/>
                  </a:lnTo>
                  <a:lnTo>
                    <a:pt x="104140" y="481330"/>
                  </a:lnTo>
                  <a:lnTo>
                    <a:pt x="104876" y="480021"/>
                  </a:lnTo>
                  <a:lnTo>
                    <a:pt x="105714" y="479196"/>
                  </a:lnTo>
                  <a:close/>
                </a:path>
                <a:path w="1057275" h="979170">
                  <a:moveTo>
                    <a:pt x="129781" y="632396"/>
                  </a:moveTo>
                  <a:lnTo>
                    <a:pt x="124917" y="638314"/>
                  </a:lnTo>
                  <a:lnTo>
                    <a:pt x="124523" y="639775"/>
                  </a:lnTo>
                  <a:lnTo>
                    <a:pt x="126365" y="643089"/>
                  </a:lnTo>
                  <a:lnTo>
                    <a:pt x="129019" y="639927"/>
                  </a:lnTo>
                  <a:lnTo>
                    <a:pt x="129603" y="636219"/>
                  </a:lnTo>
                  <a:lnTo>
                    <a:pt x="129781" y="632396"/>
                  </a:lnTo>
                  <a:close/>
                </a:path>
                <a:path w="1057275" h="979170">
                  <a:moveTo>
                    <a:pt x="131152" y="216128"/>
                  </a:moveTo>
                  <a:lnTo>
                    <a:pt x="127571" y="214845"/>
                  </a:lnTo>
                  <a:lnTo>
                    <a:pt x="127114" y="218249"/>
                  </a:lnTo>
                  <a:lnTo>
                    <a:pt x="128612" y="217944"/>
                  </a:lnTo>
                  <a:lnTo>
                    <a:pt x="130619" y="218452"/>
                  </a:lnTo>
                  <a:lnTo>
                    <a:pt x="130733" y="217944"/>
                  </a:lnTo>
                  <a:lnTo>
                    <a:pt x="131152" y="216128"/>
                  </a:lnTo>
                  <a:close/>
                </a:path>
                <a:path w="1057275" h="979170">
                  <a:moveTo>
                    <a:pt x="141732" y="870546"/>
                  </a:moveTo>
                  <a:lnTo>
                    <a:pt x="140258" y="870331"/>
                  </a:lnTo>
                  <a:lnTo>
                    <a:pt x="138785" y="870115"/>
                  </a:lnTo>
                  <a:lnTo>
                    <a:pt x="137312" y="869937"/>
                  </a:lnTo>
                  <a:lnTo>
                    <a:pt x="137058" y="871004"/>
                  </a:lnTo>
                  <a:lnTo>
                    <a:pt x="136944" y="871537"/>
                  </a:lnTo>
                  <a:lnTo>
                    <a:pt x="141300" y="872718"/>
                  </a:lnTo>
                  <a:lnTo>
                    <a:pt x="141439" y="871982"/>
                  </a:lnTo>
                  <a:lnTo>
                    <a:pt x="141732" y="870546"/>
                  </a:lnTo>
                  <a:close/>
                </a:path>
                <a:path w="1057275" h="979170">
                  <a:moveTo>
                    <a:pt x="144322" y="301218"/>
                  </a:moveTo>
                  <a:lnTo>
                    <a:pt x="142760" y="300329"/>
                  </a:lnTo>
                  <a:lnTo>
                    <a:pt x="141897" y="299478"/>
                  </a:lnTo>
                  <a:lnTo>
                    <a:pt x="140995" y="299453"/>
                  </a:lnTo>
                  <a:lnTo>
                    <a:pt x="140373" y="299453"/>
                  </a:lnTo>
                  <a:lnTo>
                    <a:pt x="139700" y="300494"/>
                  </a:lnTo>
                  <a:lnTo>
                    <a:pt x="139052" y="301104"/>
                  </a:lnTo>
                  <a:lnTo>
                    <a:pt x="139877" y="301713"/>
                  </a:lnTo>
                  <a:lnTo>
                    <a:pt x="140639" y="302577"/>
                  </a:lnTo>
                  <a:lnTo>
                    <a:pt x="142125" y="302945"/>
                  </a:lnTo>
                  <a:lnTo>
                    <a:pt x="142938" y="302069"/>
                  </a:lnTo>
                  <a:lnTo>
                    <a:pt x="144322" y="301218"/>
                  </a:lnTo>
                  <a:close/>
                </a:path>
                <a:path w="1057275" h="979170">
                  <a:moveTo>
                    <a:pt x="198094" y="591667"/>
                  </a:moveTo>
                  <a:lnTo>
                    <a:pt x="197205" y="591439"/>
                  </a:lnTo>
                  <a:lnTo>
                    <a:pt x="196303" y="591197"/>
                  </a:lnTo>
                  <a:lnTo>
                    <a:pt x="195414" y="590981"/>
                  </a:lnTo>
                  <a:lnTo>
                    <a:pt x="195173" y="592264"/>
                  </a:lnTo>
                  <a:lnTo>
                    <a:pt x="194716" y="594893"/>
                  </a:lnTo>
                  <a:lnTo>
                    <a:pt x="195440" y="595096"/>
                  </a:lnTo>
                  <a:lnTo>
                    <a:pt x="196888" y="595439"/>
                  </a:lnTo>
                  <a:lnTo>
                    <a:pt x="197688" y="592924"/>
                  </a:lnTo>
                  <a:lnTo>
                    <a:pt x="198094" y="591667"/>
                  </a:lnTo>
                  <a:close/>
                </a:path>
                <a:path w="1057275" h="979170">
                  <a:moveTo>
                    <a:pt x="198259" y="437426"/>
                  </a:moveTo>
                  <a:lnTo>
                    <a:pt x="195694" y="439813"/>
                  </a:lnTo>
                  <a:lnTo>
                    <a:pt x="192252" y="443090"/>
                  </a:lnTo>
                  <a:lnTo>
                    <a:pt x="196380" y="446265"/>
                  </a:lnTo>
                  <a:lnTo>
                    <a:pt x="198259" y="437426"/>
                  </a:lnTo>
                  <a:close/>
                </a:path>
                <a:path w="1057275" h="979170">
                  <a:moveTo>
                    <a:pt x="234911" y="461302"/>
                  </a:moveTo>
                  <a:lnTo>
                    <a:pt x="233387" y="459346"/>
                  </a:lnTo>
                  <a:lnTo>
                    <a:pt x="231965" y="459854"/>
                  </a:lnTo>
                  <a:lnTo>
                    <a:pt x="230441" y="460197"/>
                  </a:lnTo>
                  <a:lnTo>
                    <a:pt x="231101" y="462330"/>
                  </a:lnTo>
                  <a:lnTo>
                    <a:pt x="231216" y="462711"/>
                  </a:lnTo>
                  <a:lnTo>
                    <a:pt x="232156" y="463232"/>
                  </a:lnTo>
                  <a:lnTo>
                    <a:pt x="232435" y="463092"/>
                  </a:lnTo>
                  <a:lnTo>
                    <a:pt x="234022" y="462394"/>
                  </a:lnTo>
                  <a:lnTo>
                    <a:pt x="234911" y="461302"/>
                  </a:lnTo>
                  <a:close/>
                </a:path>
                <a:path w="1057275" h="979170">
                  <a:moveTo>
                    <a:pt x="240512" y="841870"/>
                  </a:moveTo>
                  <a:lnTo>
                    <a:pt x="239268" y="840879"/>
                  </a:lnTo>
                  <a:lnTo>
                    <a:pt x="235445" y="840638"/>
                  </a:lnTo>
                  <a:lnTo>
                    <a:pt x="236702" y="842873"/>
                  </a:lnTo>
                  <a:lnTo>
                    <a:pt x="238137" y="845451"/>
                  </a:lnTo>
                  <a:lnTo>
                    <a:pt x="238887" y="844956"/>
                  </a:lnTo>
                  <a:lnTo>
                    <a:pt x="240182" y="844511"/>
                  </a:lnTo>
                  <a:lnTo>
                    <a:pt x="240512" y="841870"/>
                  </a:lnTo>
                  <a:close/>
                </a:path>
                <a:path w="1057275" h="979170">
                  <a:moveTo>
                    <a:pt x="287413" y="975588"/>
                  </a:moveTo>
                  <a:lnTo>
                    <a:pt x="286981" y="973709"/>
                  </a:lnTo>
                  <a:lnTo>
                    <a:pt x="286918" y="971981"/>
                  </a:lnTo>
                  <a:lnTo>
                    <a:pt x="285648" y="971245"/>
                  </a:lnTo>
                  <a:lnTo>
                    <a:pt x="284556" y="972743"/>
                  </a:lnTo>
                  <a:lnTo>
                    <a:pt x="283159" y="974115"/>
                  </a:lnTo>
                  <a:lnTo>
                    <a:pt x="282206" y="976591"/>
                  </a:lnTo>
                  <a:lnTo>
                    <a:pt x="283273" y="977938"/>
                  </a:lnTo>
                  <a:lnTo>
                    <a:pt x="283730" y="979055"/>
                  </a:lnTo>
                  <a:lnTo>
                    <a:pt x="284848" y="978446"/>
                  </a:lnTo>
                  <a:lnTo>
                    <a:pt x="286677" y="978052"/>
                  </a:lnTo>
                  <a:lnTo>
                    <a:pt x="287413" y="975588"/>
                  </a:lnTo>
                  <a:close/>
                </a:path>
                <a:path w="1057275" h="979170">
                  <a:moveTo>
                    <a:pt x="293852" y="700468"/>
                  </a:moveTo>
                  <a:lnTo>
                    <a:pt x="292747" y="699262"/>
                  </a:lnTo>
                  <a:lnTo>
                    <a:pt x="290576" y="696925"/>
                  </a:lnTo>
                  <a:lnTo>
                    <a:pt x="289801" y="699871"/>
                  </a:lnTo>
                  <a:lnTo>
                    <a:pt x="290563" y="701370"/>
                  </a:lnTo>
                  <a:lnTo>
                    <a:pt x="293852" y="700468"/>
                  </a:lnTo>
                  <a:close/>
                </a:path>
                <a:path w="1057275" h="979170">
                  <a:moveTo>
                    <a:pt x="299313" y="758913"/>
                  </a:moveTo>
                  <a:lnTo>
                    <a:pt x="296672" y="757174"/>
                  </a:lnTo>
                  <a:lnTo>
                    <a:pt x="294957" y="757758"/>
                  </a:lnTo>
                  <a:lnTo>
                    <a:pt x="293077" y="759802"/>
                  </a:lnTo>
                  <a:lnTo>
                    <a:pt x="295516" y="762063"/>
                  </a:lnTo>
                  <a:lnTo>
                    <a:pt x="297154" y="760818"/>
                  </a:lnTo>
                  <a:lnTo>
                    <a:pt x="299313" y="758913"/>
                  </a:lnTo>
                  <a:close/>
                </a:path>
                <a:path w="1057275" h="979170">
                  <a:moveTo>
                    <a:pt x="304292" y="641223"/>
                  </a:moveTo>
                  <a:lnTo>
                    <a:pt x="298843" y="637120"/>
                  </a:lnTo>
                  <a:lnTo>
                    <a:pt x="296710" y="641477"/>
                  </a:lnTo>
                  <a:lnTo>
                    <a:pt x="304292" y="641223"/>
                  </a:lnTo>
                  <a:close/>
                </a:path>
                <a:path w="1057275" h="979170">
                  <a:moveTo>
                    <a:pt x="311924" y="230085"/>
                  </a:moveTo>
                  <a:lnTo>
                    <a:pt x="310857" y="225475"/>
                  </a:lnTo>
                  <a:lnTo>
                    <a:pt x="306616" y="228612"/>
                  </a:lnTo>
                  <a:lnTo>
                    <a:pt x="311924" y="230085"/>
                  </a:lnTo>
                  <a:close/>
                </a:path>
                <a:path w="1057275" h="979170">
                  <a:moveTo>
                    <a:pt x="328015" y="727214"/>
                  </a:moveTo>
                  <a:lnTo>
                    <a:pt x="327901" y="727011"/>
                  </a:lnTo>
                  <a:lnTo>
                    <a:pt x="322427" y="726274"/>
                  </a:lnTo>
                  <a:lnTo>
                    <a:pt x="320687" y="730465"/>
                  </a:lnTo>
                  <a:lnTo>
                    <a:pt x="324434" y="731329"/>
                  </a:lnTo>
                  <a:lnTo>
                    <a:pt x="326428" y="733729"/>
                  </a:lnTo>
                  <a:lnTo>
                    <a:pt x="328015" y="727214"/>
                  </a:lnTo>
                  <a:close/>
                </a:path>
                <a:path w="1057275" h="979170">
                  <a:moveTo>
                    <a:pt x="328574" y="510717"/>
                  </a:moveTo>
                  <a:lnTo>
                    <a:pt x="324281" y="508825"/>
                  </a:lnTo>
                  <a:lnTo>
                    <a:pt x="320814" y="509689"/>
                  </a:lnTo>
                  <a:lnTo>
                    <a:pt x="317436" y="511644"/>
                  </a:lnTo>
                  <a:lnTo>
                    <a:pt x="320992" y="511886"/>
                  </a:lnTo>
                  <a:lnTo>
                    <a:pt x="324650" y="513295"/>
                  </a:lnTo>
                  <a:lnTo>
                    <a:pt x="328574" y="510717"/>
                  </a:lnTo>
                  <a:close/>
                </a:path>
                <a:path w="1057275" h="979170">
                  <a:moveTo>
                    <a:pt x="360692" y="625805"/>
                  </a:moveTo>
                  <a:lnTo>
                    <a:pt x="360273" y="624281"/>
                  </a:lnTo>
                  <a:lnTo>
                    <a:pt x="359422" y="621639"/>
                  </a:lnTo>
                  <a:lnTo>
                    <a:pt x="358305" y="623519"/>
                  </a:lnTo>
                  <a:lnTo>
                    <a:pt x="357593" y="624700"/>
                  </a:lnTo>
                  <a:lnTo>
                    <a:pt x="356895" y="625906"/>
                  </a:lnTo>
                  <a:lnTo>
                    <a:pt x="357454" y="626084"/>
                  </a:lnTo>
                  <a:lnTo>
                    <a:pt x="358063" y="626541"/>
                  </a:lnTo>
                  <a:lnTo>
                    <a:pt x="360692" y="625805"/>
                  </a:lnTo>
                  <a:close/>
                </a:path>
                <a:path w="1057275" h="979170">
                  <a:moveTo>
                    <a:pt x="380326" y="116598"/>
                  </a:moveTo>
                  <a:lnTo>
                    <a:pt x="380149" y="113309"/>
                  </a:lnTo>
                  <a:lnTo>
                    <a:pt x="377507" y="114858"/>
                  </a:lnTo>
                  <a:lnTo>
                    <a:pt x="375704" y="116103"/>
                  </a:lnTo>
                  <a:lnTo>
                    <a:pt x="376529" y="119087"/>
                  </a:lnTo>
                  <a:lnTo>
                    <a:pt x="378002" y="117614"/>
                  </a:lnTo>
                  <a:lnTo>
                    <a:pt x="380326" y="116598"/>
                  </a:lnTo>
                  <a:close/>
                </a:path>
                <a:path w="1057275" h="979170">
                  <a:moveTo>
                    <a:pt x="381292" y="598601"/>
                  </a:moveTo>
                  <a:lnTo>
                    <a:pt x="379031" y="595274"/>
                  </a:lnTo>
                  <a:lnTo>
                    <a:pt x="375094" y="599008"/>
                  </a:lnTo>
                  <a:lnTo>
                    <a:pt x="377380" y="600824"/>
                  </a:lnTo>
                  <a:lnTo>
                    <a:pt x="379298" y="599871"/>
                  </a:lnTo>
                  <a:lnTo>
                    <a:pt x="381292" y="598601"/>
                  </a:lnTo>
                  <a:close/>
                </a:path>
                <a:path w="1057275" h="979170">
                  <a:moveTo>
                    <a:pt x="392493" y="34061"/>
                  </a:moveTo>
                  <a:lnTo>
                    <a:pt x="391172" y="33489"/>
                  </a:lnTo>
                  <a:lnTo>
                    <a:pt x="390347" y="33134"/>
                  </a:lnTo>
                  <a:lnTo>
                    <a:pt x="388645" y="32397"/>
                  </a:lnTo>
                  <a:lnTo>
                    <a:pt x="388861" y="39103"/>
                  </a:lnTo>
                  <a:lnTo>
                    <a:pt x="390321" y="37096"/>
                  </a:lnTo>
                  <a:lnTo>
                    <a:pt x="391274" y="35750"/>
                  </a:lnTo>
                  <a:lnTo>
                    <a:pt x="392493" y="34061"/>
                  </a:lnTo>
                  <a:close/>
                </a:path>
                <a:path w="1057275" h="979170">
                  <a:moveTo>
                    <a:pt x="420827" y="31534"/>
                  </a:moveTo>
                  <a:lnTo>
                    <a:pt x="416877" y="20599"/>
                  </a:lnTo>
                  <a:lnTo>
                    <a:pt x="415290" y="21170"/>
                  </a:lnTo>
                  <a:lnTo>
                    <a:pt x="415505" y="25285"/>
                  </a:lnTo>
                  <a:lnTo>
                    <a:pt x="417576" y="28613"/>
                  </a:lnTo>
                  <a:lnTo>
                    <a:pt x="419582" y="31991"/>
                  </a:lnTo>
                  <a:lnTo>
                    <a:pt x="420827" y="31534"/>
                  </a:lnTo>
                  <a:close/>
                </a:path>
                <a:path w="1057275" h="979170">
                  <a:moveTo>
                    <a:pt x="422287" y="39763"/>
                  </a:moveTo>
                  <a:lnTo>
                    <a:pt x="420458" y="39001"/>
                  </a:lnTo>
                  <a:lnTo>
                    <a:pt x="419392" y="38163"/>
                  </a:lnTo>
                  <a:lnTo>
                    <a:pt x="418592" y="38341"/>
                  </a:lnTo>
                  <a:lnTo>
                    <a:pt x="417766" y="38569"/>
                  </a:lnTo>
                  <a:lnTo>
                    <a:pt x="417195" y="39814"/>
                  </a:lnTo>
                  <a:lnTo>
                    <a:pt x="416509" y="40589"/>
                  </a:lnTo>
                  <a:lnTo>
                    <a:pt x="417309" y="41033"/>
                  </a:lnTo>
                  <a:lnTo>
                    <a:pt x="418134" y="41922"/>
                  </a:lnTo>
                  <a:lnTo>
                    <a:pt x="419798" y="41719"/>
                  </a:lnTo>
                  <a:lnTo>
                    <a:pt x="420624" y="40830"/>
                  </a:lnTo>
                  <a:lnTo>
                    <a:pt x="422287" y="39763"/>
                  </a:lnTo>
                  <a:close/>
                </a:path>
                <a:path w="1057275" h="979170">
                  <a:moveTo>
                    <a:pt x="466496" y="159791"/>
                  </a:moveTo>
                  <a:lnTo>
                    <a:pt x="463473" y="158623"/>
                  </a:lnTo>
                  <a:lnTo>
                    <a:pt x="465467" y="163423"/>
                  </a:lnTo>
                  <a:lnTo>
                    <a:pt x="466496" y="159791"/>
                  </a:lnTo>
                  <a:close/>
                </a:path>
                <a:path w="1057275" h="979170">
                  <a:moveTo>
                    <a:pt x="469201" y="2603"/>
                  </a:moveTo>
                  <a:lnTo>
                    <a:pt x="465582" y="0"/>
                  </a:lnTo>
                  <a:lnTo>
                    <a:pt x="462673" y="2120"/>
                  </a:lnTo>
                  <a:lnTo>
                    <a:pt x="466788" y="6070"/>
                  </a:lnTo>
                  <a:lnTo>
                    <a:pt x="469201" y="2603"/>
                  </a:lnTo>
                  <a:close/>
                </a:path>
                <a:path w="1057275" h="979170">
                  <a:moveTo>
                    <a:pt x="472236" y="468071"/>
                  </a:moveTo>
                  <a:lnTo>
                    <a:pt x="470458" y="466801"/>
                  </a:lnTo>
                  <a:lnTo>
                    <a:pt x="469277" y="465937"/>
                  </a:lnTo>
                  <a:lnTo>
                    <a:pt x="468083" y="465048"/>
                  </a:lnTo>
                  <a:lnTo>
                    <a:pt x="469112" y="468515"/>
                  </a:lnTo>
                  <a:lnTo>
                    <a:pt x="472236" y="468071"/>
                  </a:lnTo>
                  <a:close/>
                </a:path>
                <a:path w="1057275" h="979170">
                  <a:moveTo>
                    <a:pt x="478777" y="349605"/>
                  </a:moveTo>
                  <a:lnTo>
                    <a:pt x="478561" y="342569"/>
                  </a:lnTo>
                  <a:lnTo>
                    <a:pt x="475018" y="346621"/>
                  </a:lnTo>
                  <a:lnTo>
                    <a:pt x="475145" y="347840"/>
                  </a:lnTo>
                  <a:lnTo>
                    <a:pt x="478777" y="349605"/>
                  </a:lnTo>
                  <a:close/>
                </a:path>
                <a:path w="1057275" h="979170">
                  <a:moveTo>
                    <a:pt x="493242" y="362826"/>
                  </a:moveTo>
                  <a:lnTo>
                    <a:pt x="490156" y="363804"/>
                  </a:lnTo>
                  <a:lnTo>
                    <a:pt x="487781" y="364528"/>
                  </a:lnTo>
                  <a:lnTo>
                    <a:pt x="485127" y="365353"/>
                  </a:lnTo>
                  <a:lnTo>
                    <a:pt x="488264" y="368084"/>
                  </a:lnTo>
                  <a:lnTo>
                    <a:pt x="489826" y="367601"/>
                  </a:lnTo>
                  <a:lnTo>
                    <a:pt x="493242" y="362826"/>
                  </a:lnTo>
                  <a:close/>
                </a:path>
                <a:path w="1057275" h="979170">
                  <a:moveTo>
                    <a:pt x="528751" y="183718"/>
                  </a:moveTo>
                  <a:lnTo>
                    <a:pt x="527494" y="183642"/>
                  </a:lnTo>
                  <a:lnTo>
                    <a:pt x="526224" y="183476"/>
                  </a:lnTo>
                  <a:lnTo>
                    <a:pt x="524967" y="183515"/>
                  </a:lnTo>
                  <a:lnTo>
                    <a:pt x="524751" y="183515"/>
                  </a:lnTo>
                  <a:lnTo>
                    <a:pt x="524560" y="184353"/>
                  </a:lnTo>
                  <a:lnTo>
                    <a:pt x="524192" y="185191"/>
                  </a:lnTo>
                  <a:lnTo>
                    <a:pt x="527367" y="185077"/>
                  </a:lnTo>
                  <a:lnTo>
                    <a:pt x="528751" y="185039"/>
                  </a:lnTo>
                  <a:lnTo>
                    <a:pt x="528751" y="183718"/>
                  </a:lnTo>
                  <a:close/>
                </a:path>
                <a:path w="1057275" h="979170">
                  <a:moveTo>
                    <a:pt x="539686" y="417728"/>
                  </a:moveTo>
                  <a:lnTo>
                    <a:pt x="537286" y="415467"/>
                  </a:lnTo>
                  <a:lnTo>
                    <a:pt x="536016" y="415226"/>
                  </a:lnTo>
                  <a:lnTo>
                    <a:pt x="534885" y="416864"/>
                  </a:lnTo>
                  <a:lnTo>
                    <a:pt x="534682" y="417131"/>
                  </a:lnTo>
                  <a:lnTo>
                    <a:pt x="535076" y="418274"/>
                  </a:lnTo>
                  <a:lnTo>
                    <a:pt x="536333" y="418198"/>
                  </a:lnTo>
                  <a:lnTo>
                    <a:pt x="537476" y="418020"/>
                  </a:lnTo>
                  <a:lnTo>
                    <a:pt x="539686" y="417728"/>
                  </a:lnTo>
                  <a:close/>
                </a:path>
                <a:path w="1057275" h="979170">
                  <a:moveTo>
                    <a:pt x="542010" y="55778"/>
                  </a:moveTo>
                  <a:lnTo>
                    <a:pt x="538492" y="53047"/>
                  </a:lnTo>
                  <a:lnTo>
                    <a:pt x="535330" y="53987"/>
                  </a:lnTo>
                  <a:lnTo>
                    <a:pt x="532218" y="55854"/>
                  </a:lnTo>
                  <a:lnTo>
                    <a:pt x="532511" y="57251"/>
                  </a:lnTo>
                  <a:lnTo>
                    <a:pt x="535686" y="56769"/>
                  </a:lnTo>
                  <a:lnTo>
                    <a:pt x="538835" y="56261"/>
                  </a:lnTo>
                  <a:lnTo>
                    <a:pt x="542010" y="55778"/>
                  </a:lnTo>
                  <a:close/>
                </a:path>
                <a:path w="1057275" h="979170">
                  <a:moveTo>
                    <a:pt x="550989" y="291934"/>
                  </a:moveTo>
                  <a:lnTo>
                    <a:pt x="547116" y="289039"/>
                  </a:lnTo>
                  <a:lnTo>
                    <a:pt x="543852" y="295452"/>
                  </a:lnTo>
                  <a:lnTo>
                    <a:pt x="545109" y="296138"/>
                  </a:lnTo>
                  <a:lnTo>
                    <a:pt x="550989" y="291934"/>
                  </a:lnTo>
                  <a:close/>
                </a:path>
                <a:path w="1057275" h="979170">
                  <a:moveTo>
                    <a:pt x="555066" y="752487"/>
                  </a:moveTo>
                  <a:lnTo>
                    <a:pt x="553567" y="745604"/>
                  </a:lnTo>
                  <a:lnTo>
                    <a:pt x="550138" y="750341"/>
                  </a:lnTo>
                  <a:lnTo>
                    <a:pt x="550341" y="750951"/>
                  </a:lnTo>
                  <a:lnTo>
                    <a:pt x="555066" y="752487"/>
                  </a:lnTo>
                  <a:close/>
                </a:path>
                <a:path w="1057275" h="979170">
                  <a:moveTo>
                    <a:pt x="564654" y="862164"/>
                  </a:moveTo>
                  <a:lnTo>
                    <a:pt x="560158" y="860145"/>
                  </a:lnTo>
                  <a:lnTo>
                    <a:pt x="562495" y="869429"/>
                  </a:lnTo>
                  <a:lnTo>
                    <a:pt x="564311" y="868895"/>
                  </a:lnTo>
                  <a:lnTo>
                    <a:pt x="564083" y="865644"/>
                  </a:lnTo>
                  <a:lnTo>
                    <a:pt x="564654" y="862164"/>
                  </a:lnTo>
                  <a:close/>
                </a:path>
                <a:path w="1057275" h="979170">
                  <a:moveTo>
                    <a:pt x="590042" y="490232"/>
                  </a:moveTo>
                  <a:lnTo>
                    <a:pt x="587768" y="488162"/>
                  </a:lnTo>
                  <a:lnTo>
                    <a:pt x="587273" y="493509"/>
                  </a:lnTo>
                  <a:lnTo>
                    <a:pt x="588137" y="491820"/>
                  </a:lnTo>
                  <a:lnTo>
                    <a:pt x="590042" y="490232"/>
                  </a:lnTo>
                  <a:close/>
                </a:path>
                <a:path w="1057275" h="979170">
                  <a:moveTo>
                    <a:pt x="606780" y="243128"/>
                  </a:moveTo>
                  <a:lnTo>
                    <a:pt x="603834" y="238836"/>
                  </a:lnTo>
                  <a:lnTo>
                    <a:pt x="603034" y="238531"/>
                  </a:lnTo>
                  <a:lnTo>
                    <a:pt x="598893" y="240182"/>
                  </a:lnTo>
                  <a:lnTo>
                    <a:pt x="603872" y="242036"/>
                  </a:lnTo>
                  <a:lnTo>
                    <a:pt x="606780" y="243128"/>
                  </a:lnTo>
                  <a:close/>
                </a:path>
                <a:path w="1057275" h="979170">
                  <a:moveTo>
                    <a:pt x="614565" y="807313"/>
                  </a:moveTo>
                  <a:lnTo>
                    <a:pt x="613740" y="806043"/>
                  </a:lnTo>
                  <a:lnTo>
                    <a:pt x="613397" y="804875"/>
                  </a:lnTo>
                  <a:lnTo>
                    <a:pt x="612355" y="805522"/>
                  </a:lnTo>
                  <a:lnTo>
                    <a:pt x="610641" y="805954"/>
                  </a:lnTo>
                  <a:lnTo>
                    <a:pt x="610374" y="806831"/>
                  </a:lnTo>
                  <a:lnTo>
                    <a:pt x="609904" y="808367"/>
                  </a:lnTo>
                  <a:lnTo>
                    <a:pt x="610349" y="810158"/>
                  </a:lnTo>
                  <a:lnTo>
                    <a:pt x="610400" y="811847"/>
                  </a:lnTo>
                  <a:lnTo>
                    <a:pt x="610857" y="811936"/>
                  </a:lnTo>
                  <a:lnTo>
                    <a:pt x="611746" y="812165"/>
                  </a:lnTo>
                  <a:lnTo>
                    <a:pt x="612635" y="810869"/>
                  </a:lnTo>
                  <a:lnTo>
                    <a:pt x="613854" y="809688"/>
                  </a:lnTo>
                  <a:lnTo>
                    <a:pt x="614565" y="807313"/>
                  </a:lnTo>
                  <a:close/>
                </a:path>
                <a:path w="1057275" h="979170">
                  <a:moveTo>
                    <a:pt x="626287" y="578408"/>
                  </a:moveTo>
                  <a:lnTo>
                    <a:pt x="626122" y="575538"/>
                  </a:lnTo>
                  <a:lnTo>
                    <a:pt x="625640" y="573341"/>
                  </a:lnTo>
                  <a:lnTo>
                    <a:pt x="625195" y="570484"/>
                  </a:lnTo>
                  <a:lnTo>
                    <a:pt x="622046" y="573100"/>
                  </a:lnTo>
                  <a:lnTo>
                    <a:pt x="621931" y="575665"/>
                  </a:lnTo>
                  <a:lnTo>
                    <a:pt x="622363" y="578129"/>
                  </a:lnTo>
                  <a:lnTo>
                    <a:pt x="622465" y="578840"/>
                  </a:lnTo>
                  <a:lnTo>
                    <a:pt x="623925" y="579513"/>
                  </a:lnTo>
                  <a:lnTo>
                    <a:pt x="625157" y="579843"/>
                  </a:lnTo>
                  <a:lnTo>
                    <a:pt x="626287" y="578408"/>
                  </a:lnTo>
                  <a:close/>
                </a:path>
                <a:path w="1057275" h="979170">
                  <a:moveTo>
                    <a:pt x="639902" y="711111"/>
                  </a:moveTo>
                  <a:lnTo>
                    <a:pt x="636333" y="708215"/>
                  </a:lnTo>
                  <a:lnTo>
                    <a:pt x="635698" y="710069"/>
                  </a:lnTo>
                  <a:lnTo>
                    <a:pt x="634504" y="713740"/>
                  </a:lnTo>
                  <a:lnTo>
                    <a:pt x="639902" y="711111"/>
                  </a:lnTo>
                  <a:close/>
                </a:path>
                <a:path w="1057275" h="979170">
                  <a:moveTo>
                    <a:pt x="652576" y="495719"/>
                  </a:moveTo>
                  <a:lnTo>
                    <a:pt x="650506" y="492760"/>
                  </a:lnTo>
                  <a:lnTo>
                    <a:pt x="650278" y="495541"/>
                  </a:lnTo>
                  <a:lnTo>
                    <a:pt x="650163" y="497052"/>
                  </a:lnTo>
                  <a:lnTo>
                    <a:pt x="650049" y="498589"/>
                  </a:lnTo>
                  <a:lnTo>
                    <a:pt x="652310" y="497217"/>
                  </a:lnTo>
                  <a:lnTo>
                    <a:pt x="652576" y="495719"/>
                  </a:lnTo>
                  <a:close/>
                </a:path>
                <a:path w="1057275" h="979170">
                  <a:moveTo>
                    <a:pt x="652868" y="854786"/>
                  </a:moveTo>
                  <a:lnTo>
                    <a:pt x="652183" y="854786"/>
                  </a:lnTo>
                  <a:lnTo>
                    <a:pt x="651497" y="854798"/>
                  </a:lnTo>
                  <a:lnTo>
                    <a:pt x="650811" y="854786"/>
                  </a:lnTo>
                  <a:lnTo>
                    <a:pt x="650887" y="856957"/>
                  </a:lnTo>
                  <a:lnTo>
                    <a:pt x="650925" y="858012"/>
                  </a:lnTo>
                  <a:lnTo>
                    <a:pt x="651446" y="858037"/>
                  </a:lnTo>
                  <a:lnTo>
                    <a:pt x="651954" y="858062"/>
                  </a:lnTo>
                  <a:lnTo>
                    <a:pt x="652487" y="858062"/>
                  </a:lnTo>
                  <a:lnTo>
                    <a:pt x="652602" y="856983"/>
                  </a:lnTo>
                  <a:lnTo>
                    <a:pt x="652741" y="855891"/>
                  </a:lnTo>
                  <a:lnTo>
                    <a:pt x="652868" y="854786"/>
                  </a:lnTo>
                  <a:close/>
                </a:path>
                <a:path w="1057275" h="979170">
                  <a:moveTo>
                    <a:pt x="654824" y="240461"/>
                  </a:moveTo>
                  <a:lnTo>
                    <a:pt x="649490" y="244767"/>
                  </a:lnTo>
                  <a:lnTo>
                    <a:pt x="649084" y="245897"/>
                  </a:lnTo>
                  <a:lnTo>
                    <a:pt x="651395" y="248818"/>
                  </a:lnTo>
                  <a:lnTo>
                    <a:pt x="652602" y="245846"/>
                  </a:lnTo>
                  <a:lnTo>
                    <a:pt x="653732" y="243154"/>
                  </a:lnTo>
                  <a:lnTo>
                    <a:pt x="654824" y="240461"/>
                  </a:lnTo>
                  <a:close/>
                </a:path>
                <a:path w="1057275" h="979170">
                  <a:moveTo>
                    <a:pt x="671830" y="561327"/>
                  </a:moveTo>
                  <a:lnTo>
                    <a:pt x="671233" y="557822"/>
                  </a:lnTo>
                  <a:lnTo>
                    <a:pt x="669277" y="559079"/>
                  </a:lnTo>
                  <a:lnTo>
                    <a:pt x="667689" y="559320"/>
                  </a:lnTo>
                  <a:lnTo>
                    <a:pt x="667575" y="559498"/>
                  </a:lnTo>
                  <a:lnTo>
                    <a:pt x="667435" y="559676"/>
                  </a:lnTo>
                  <a:lnTo>
                    <a:pt x="667410" y="560019"/>
                  </a:lnTo>
                  <a:lnTo>
                    <a:pt x="667524" y="560311"/>
                  </a:lnTo>
                  <a:lnTo>
                    <a:pt x="668959" y="560679"/>
                  </a:lnTo>
                  <a:lnTo>
                    <a:pt x="670280" y="560959"/>
                  </a:lnTo>
                  <a:lnTo>
                    <a:pt x="671830" y="561327"/>
                  </a:lnTo>
                  <a:close/>
                </a:path>
                <a:path w="1057275" h="979170">
                  <a:moveTo>
                    <a:pt x="677557" y="154762"/>
                  </a:moveTo>
                  <a:lnTo>
                    <a:pt x="675576" y="152006"/>
                  </a:lnTo>
                  <a:lnTo>
                    <a:pt x="674573" y="150647"/>
                  </a:lnTo>
                  <a:lnTo>
                    <a:pt x="674154" y="153111"/>
                  </a:lnTo>
                  <a:lnTo>
                    <a:pt x="675106" y="154520"/>
                  </a:lnTo>
                  <a:lnTo>
                    <a:pt x="677557" y="154762"/>
                  </a:lnTo>
                  <a:close/>
                </a:path>
                <a:path w="1057275" h="979170">
                  <a:moveTo>
                    <a:pt x="686714" y="145072"/>
                  </a:moveTo>
                  <a:lnTo>
                    <a:pt x="685622" y="142252"/>
                  </a:lnTo>
                  <a:lnTo>
                    <a:pt x="684644" y="139649"/>
                  </a:lnTo>
                  <a:lnTo>
                    <a:pt x="681901" y="142633"/>
                  </a:lnTo>
                  <a:lnTo>
                    <a:pt x="683133" y="143687"/>
                  </a:lnTo>
                  <a:lnTo>
                    <a:pt x="684339" y="144741"/>
                  </a:lnTo>
                  <a:lnTo>
                    <a:pt x="685736" y="145808"/>
                  </a:lnTo>
                  <a:lnTo>
                    <a:pt x="686231" y="145364"/>
                  </a:lnTo>
                  <a:lnTo>
                    <a:pt x="686714" y="145072"/>
                  </a:lnTo>
                  <a:close/>
                </a:path>
                <a:path w="1057275" h="979170">
                  <a:moveTo>
                    <a:pt x="689254" y="547954"/>
                  </a:moveTo>
                  <a:lnTo>
                    <a:pt x="687463" y="545922"/>
                  </a:lnTo>
                  <a:lnTo>
                    <a:pt x="685660" y="544855"/>
                  </a:lnTo>
                  <a:lnTo>
                    <a:pt x="683717" y="548132"/>
                  </a:lnTo>
                  <a:lnTo>
                    <a:pt x="685914" y="548068"/>
                  </a:lnTo>
                  <a:lnTo>
                    <a:pt x="689254" y="547954"/>
                  </a:lnTo>
                  <a:close/>
                </a:path>
                <a:path w="1057275" h="979170">
                  <a:moveTo>
                    <a:pt x="705091" y="349808"/>
                  </a:moveTo>
                  <a:lnTo>
                    <a:pt x="702398" y="344754"/>
                  </a:lnTo>
                  <a:lnTo>
                    <a:pt x="698969" y="346748"/>
                  </a:lnTo>
                  <a:lnTo>
                    <a:pt x="701052" y="347802"/>
                  </a:lnTo>
                  <a:lnTo>
                    <a:pt x="705091" y="349808"/>
                  </a:lnTo>
                  <a:close/>
                </a:path>
                <a:path w="1057275" h="979170">
                  <a:moveTo>
                    <a:pt x="726109" y="969391"/>
                  </a:moveTo>
                  <a:lnTo>
                    <a:pt x="719531" y="971359"/>
                  </a:lnTo>
                  <a:lnTo>
                    <a:pt x="720013" y="973112"/>
                  </a:lnTo>
                  <a:lnTo>
                    <a:pt x="722960" y="974369"/>
                  </a:lnTo>
                  <a:lnTo>
                    <a:pt x="724992" y="973150"/>
                  </a:lnTo>
                  <a:lnTo>
                    <a:pt x="726109" y="969391"/>
                  </a:lnTo>
                  <a:close/>
                </a:path>
                <a:path w="1057275" h="979170">
                  <a:moveTo>
                    <a:pt x="733094" y="44056"/>
                  </a:moveTo>
                  <a:lnTo>
                    <a:pt x="731062" y="40055"/>
                  </a:lnTo>
                  <a:lnTo>
                    <a:pt x="731342" y="48831"/>
                  </a:lnTo>
                  <a:lnTo>
                    <a:pt x="733094" y="44056"/>
                  </a:lnTo>
                  <a:close/>
                </a:path>
                <a:path w="1057275" h="979170">
                  <a:moveTo>
                    <a:pt x="742632" y="613270"/>
                  </a:moveTo>
                  <a:lnTo>
                    <a:pt x="740905" y="612178"/>
                  </a:lnTo>
                  <a:lnTo>
                    <a:pt x="738314" y="610552"/>
                  </a:lnTo>
                  <a:lnTo>
                    <a:pt x="738962" y="614883"/>
                  </a:lnTo>
                  <a:lnTo>
                    <a:pt x="742632" y="613270"/>
                  </a:lnTo>
                  <a:close/>
                </a:path>
                <a:path w="1057275" h="979170">
                  <a:moveTo>
                    <a:pt x="744156" y="434898"/>
                  </a:moveTo>
                  <a:lnTo>
                    <a:pt x="743064" y="434289"/>
                  </a:lnTo>
                  <a:lnTo>
                    <a:pt x="737235" y="440220"/>
                  </a:lnTo>
                  <a:lnTo>
                    <a:pt x="739178" y="441058"/>
                  </a:lnTo>
                  <a:lnTo>
                    <a:pt x="740384" y="441553"/>
                  </a:lnTo>
                  <a:lnTo>
                    <a:pt x="741845" y="442163"/>
                  </a:lnTo>
                  <a:lnTo>
                    <a:pt x="744156" y="434898"/>
                  </a:lnTo>
                  <a:close/>
                </a:path>
                <a:path w="1057275" h="979170">
                  <a:moveTo>
                    <a:pt x="758494" y="480644"/>
                  </a:moveTo>
                  <a:lnTo>
                    <a:pt x="756031" y="478561"/>
                  </a:lnTo>
                  <a:lnTo>
                    <a:pt x="754545" y="479145"/>
                  </a:lnTo>
                  <a:lnTo>
                    <a:pt x="751446" y="482523"/>
                  </a:lnTo>
                  <a:lnTo>
                    <a:pt x="749033" y="484047"/>
                  </a:lnTo>
                  <a:lnTo>
                    <a:pt x="749795" y="488073"/>
                  </a:lnTo>
                  <a:lnTo>
                    <a:pt x="752970" y="485343"/>
                  </a:lnTo>
                  <a:lnTo>
                    <a:pt x="758494" y="480644"/>
                  </a:lnTo>
                  <a:close/>
                </a:path>
                <a:path w="1057275" h="979170">
                  <a:moveTo>
                    <a:pt x="790778" y="480656"/>
                  </a:moveTo>
                  <a:lnTo>
                    <a:pt x="789800" y="478599"/>
                  </a:lnTo>
                  <a:lnTo>
                    <a:pt x="787768" y="479628"/>
                  </a:lnTo>
                  <a:lnTo>
                    <a:pt x="786752" y="480136"/>
                  </a:lnTo>
                  <a:lnTo>
                    <a:pt x="787031" y="480771"/>
                  </a:lnTo>
                  <a:lnTo>
                    <a:pt x="787323" y="481406"/>
                  </a:lnTo>
                  <a:lnTo>
                    <a:pt x="787603" y="482053"/>
                  </a:lnTo>
                  <a:lnTo>
                    <a:pt x="788657" y="481571"/>
                  </a:lnTo>
                  <a:lnTo>
                    <a:pt x="790778" y="480656"/>
                  </a:lnTo>
                  <a:close/>
                </a:path>
                <a:path w="1057275" h="979170">
                  <a:moveTo>
                    <a:pt x="816178" y="299364"/>
                  </a:moveTo>
                  <a:lnTo>
                    <a:pt x="815644" y="296672"/>
                  </a:lnTo>
                  <a:lnTo>
                    <a:pt x="814463" y="295783"/>
                  </a:lnTo>
                  <a:lnTo>
                    <a:pt x="812025" y="296354"/>
                  </a:lnTo>
                  <a:lnTo>
                    <a:pt x="811885" y="299364"/>
                  </a:lnTo>
                  <a:lnTo>
                    <a:pt x="813320" y="299847"/>
                  </a:lnTo>
                  <a:lnTo>
                    <a:pt x="816178" y="299364"/>
                  </a:lnTo>
                  <a:close/>
                </a:path>
                <a:path w="1057275" h="979170">
                  <a:moveTo>
                    <a:pt x="824242" y="57950"/>
                  </a:moveTo>
                  <a:lnTo>
                    <a:pt x="823379" y="57213"/>
                  </a:lnTo>
                  <a:lnTo>
                    <a:pt x="822579" y="55968"/>
                  </a:lnTo>
                  <a:lnTo>
                    <a:pt x="819797" y="60591"/>
                  </a:lnTo>
                  <a:lnTo>
                    <a:pt x="823087" y="62280"/>
                  </a:lnTo>
                  <a:lnTo>
                    <a:pt x="824217" y="61163"/>
                  </a:lnTo>
                  <a:lnTo>
                    <a:pt x="824242" y="58661"/>
                  </a:lnTo>
                  <a:lnTo>
                    <a:pt x="824242" y="57950"/>
                  </a:lnTo>
                  <a:close/>
                </a:path>
                <a:path w="1057275" h="979170">
                  <a:moveTo>
                    <a:pt x="832878" y="520153"/>
                  </a:moveTo>
                  <a:lnTo>
                    <a:pt x="831494" y="519379"/>
                  </a:lnTo>
                  <a:lnTo>
                    <a:pt x="830541" y="518401"/>
                  </a:lnTo>
                  <a:lnTo>
                    <a:pt x="829741" y="518490"/>
                  </a:lnTo>
                  <a:lnTo>
                    <a:pt x="828992" y="518604"/>
                  </a:lnTo>
                  <a:lnTo>
                    <a:pt x="827773" y="520077"/>
                  </a:lnTo>
                  <a:lnTo>
                    <a:pt x="827913" y="520636"/>
                  </a:lnTo>
                  <a:lnTo>
                    <a:pt x="828141" y="521500"/>
                  </a:lnTo>
                  <a:lnTo>
                    <a:pt x="829360" y="522681"/>
                  </a:lnTo>
                  <a:lnTo>
                    <a:pt x="830922" y="522643"/>
                  </a:lnTo>
                  <a:lnTo>
                    <a:pt x="831684" y="521335"/>
                  </a:lnTo>
                  <a:lnTo>
                    <a:pt x="832878" y="520153"/>
                  </a:lnTo>
                  <a:close/>
                </a:path>
                <a:path w="1057275" h="979170">
                  <a:moveTo>
                    <a:pt x="839203" y="221259"/>
                  </a:moveTo>
                  <a:lnTo>
                    <a:pt x="833767" y="221449"/>
                  </a:lnTo>
                  <a:lnTo>
                    <a:pt x="834466" y="228638"/>
                  </a:lnTo>
                  <a:lnTo>
                    <a:pt x="837641" y="223735"/>
                  </a:lnTo>
                  <a:lnTo>
                    <a:pt x="839203" y="221259"/>
                  </a:lnTo>
                  <a:close/>
                </a:path>
                <a:path w="1057275" h="979170">
                  <a:moveTo>
                    <a:pt x="854240" y="668223"/>
                  </a:moveTo>
                  <a:lnTo>
                    <a:pt x="850811" y="666267"/>
                  </a:lnTo>
                  <a:lnTo>
                    <a:pt x="849096" y="665314"/>
                  </a:lnTo>
                  <a:lnTo>
                    <a:pt x="848855" y="670140"/>
                  </a:lnTo>
                  <a:lnTo>
                    <a:pt x="849109" y="670293"/>
                  </a:lnTo>
                  <a:lnTo>
                    <a:pt x="854240" y="668223"/>
                  </a:lnTo>
                  <a:close/>
                </a:path>
                <a:path w="1057275" h="979170">
                  <a:moveTo>
                    <a:pt x="863523" y="339509"/>
                  </a:moveTo>
                  <a:lnTo>
                    <a:pt x="858850" y="336702"/>
                  </a:lnTo>
                  <a:lnTo>
                    <a:pt x="856310" y="338531"/>
                  </a:lnTo>
                  <a:lnTo>
                    <a:pt x="858634" y="338836"/>
                  </a:lnTo>
                  <a:lnTo>
                    <a:pt x="860526" y="339102"/>
                  </a:lnTo>
                  <a:lnTo>
                    <a:pt x="863523" y="339509"/>
                  </a:lnTo>
                  <a:close/>
                </a:path>
                <a:path w="1057275" h="979170">
                  <a:moveTo>
                    <a:pt x="884567" y="546112"/>
                  </a:moveTo>
                  <a:lnTo>
                    <a:pt x="884262" y="545782"/>
                  </a:lnTo>
                  <a:lnTo>
                    <a:pt x="883945" y="545414"/>
                  </a:lnTo>
                  <a:lnTo>
                    <a:pt x="883640" y="545045"/>
                  </a:lnTo>
                  <a:lnTo>
                    <a:pt x="882053" y="545223"/>
                  </a:lnTo>
                  <a:lnTo>
                    <a:pt x="880821" y="545807"/>
                  </a:lnTo>
                  <a:lnTo>
                    <a:pt x="881811" y="548855"/>
                  </a:lnTo>
                  <a:lnTo>
                    <a:pt x="882738" y="547954"/>
                  </a:lnTo>
                  <a:lnTo>
                    <a:pt x="883653" y="547027"/>
                  </a:lnTo>
                  <a:lnTo>
                    <a:pt x="884567" y="546112"/>
                  </a:lnTo>
                  <a:close/>
                </a:path>
                <a:path w="1057275" h="979170">
                  <a:moveTo>
                    <a:pt x="909116" y="554913"/>
                  </a:moveTo>
                  <a:lnTo>
                    <a:pt x="908824" y="551789"/>
                  </a:lnTo>
                  <a:lnTo>
                    <a:pt x="906856" y="552742"/>
                  </a:lnTo>
                  <a:lnTo>
                    <a:pt x="904582" y="553427"/>
                  </a:lnTo>
                  <a:lnTo>
                    <a:pt x="904443" y="556602"/>
                  </a:lnTo>
                  <a:lnTo>
                    <a:pt x="907630" y="556285"/>
                  </a:lnTo>
                  <a:lnTo>
                    <a:pt x="909116" y="554913"/>
                  </a:lnTo>
                  <a:close/>
                </a:path>
                <a:path w="1057275" h="979170">
                  <a:moveTo>
                    <a:pt x="914349" y="731888"/>
                  </a:moveTo>
                  <a:lnTo>
                    <a:pt x="912495" y="732688"/>
                  </a:lnTo>
                  <a:lnTo>
                    <a:pt x="909802" y="733844"/>
                  </a:lnTo>
                  <a:lnTo>
                    <a:pt x="911301" y="734783"/>
                  </a:lnTo>
                  <a:lnTo>
                    <a:pt x="912075" y="735317"/>
                  </a:lnTo>
                  <a:lnTo>
                    <a:pt x="913295" y="736092"/>
                  </a:lnTo>
                  <a:lnTo>
                    <a:pt x="913650" y="734707"/>
                  </a:lnTo>
                  <a:lnTo>
                    <a:pt x="913879" y="733729"/>
                  </a:lnTo>
                  <a:lnTo>
                    <a:pt x="914349" y="731888"/>
                  </a:lnTo>
                  <a:close/>
                </a:path>
                <a:path w="1057275" h="979170">
                  <a:moveTo>
                    <a:pt x="958291" y="715200"/>
                  </a:moveTo>
                  <a:lnTo>
                    <a:pt x="957808" y="715200"/>
                  </a:lnTo>
                  <a:lnTo>
                    <a:pt x="957338" y="715187"/>
                  </a:lnTo>
                  <a:lnTo>
                    <a:pt x="956868" y="715187"/>
                  </a:lnTo>
                  <a:lnTo>
                    <a:pt x="957516" y="717486"/>
                  </a:lnTo>
                  <a:lnTo>
                    <a:pt x="953820" y="719531"/>
                  </a:lnTo>
                  <a:lnTo>
                    <a:pt x="957707" y="722553"/>
                  </a:lnTo>
                  <a:lnTo>
                    <a:pt x="957910" y="720928"/>
                  </a:lnTo>
                  <a:lnTo>
                    <a:pt x="958088" y="719823"/>
                  </a:lnTo>
                  <a:lnTo>
                    <a:pt x="958253" y="717550"/>
                  </a:lnTo>
                  <a:lnTo>
                    <a:pt x="958253" y="716381"/>
                  </a:lnTo>
                  <a:lnTo>
                    <a:pt x="958291" y="715200"/>
                  </a:lnTo>
                  <a:close/>
                </a:path>
                <a:path w="1057275" h="979170">
                  <a:moveTo>
                    <a:pt x="974191" y="331800"/>
                  </a:moveTo>
                  <a:lnTo>
                    <a:pt x="971346" y="331990"/>
                  </a:lnTo>
                  <a:lnTo>
                    <a:pt x="969822" y="332943"/>
                  </a:lnTo>
                  <a:lnTo>
                    <a:pt x="971219" y="336854"/>
                  </a:lnTo>
                  <a:lnTo>
                    <a:pt x="972540" y="334606"/>
                  </a:lnTo>
                  <a:lnTo>
                    <a:pt x="973378" y="333209"/>
                  </a:lnTo>
                  <a:lnTo>
                    <a:pt x="974191" y="331800"/>
                  </a:lnTo>
                  <a:close/>
                </a:path>
                <a:path w="1057275" h="979170">
                  <a:moveTo>
                    <a:pt x="980732" y="431647"/>
                  </a:moveTo>
                  <a:lnTo>
                    <a:pt x="979424" y="430822"/>
                  </a:lnTo>
                  <a:lnTo>
                    <a:pt x="978890" y="430504"/>
                  </a:lnTo>
                  <a:lnTo>
                    <a:pt x="977519" y="430542"/>
                  </a:lnTo>
                  <a:lnTo>
                    <a:pt x="977341" y="430834"/>
                  </a:lnTo>
                  <a:lnTo>
                    <a:pt x="976249" y="432866"/>
                  </a:lnTo>
                  <a:lnTo>
                    <a:pt x="975067" y="435000"/>
                  </a:lnTo>
                  <a:lnTo>
                    <a:pt x="977557" y="437108"/>
                  </a:lnTo>
                  <a:lnTo>
                    <a:pt x="977785" y="437121"/>
                  </a:lnTo>
                  <a:lnTo>
                    <a:pt x="978408" y="437324"/>
                  </a:lnTo>
                  <a:lnTo>
                    <a:pt x="980490" y="432930"/>
                  </a:lnTo>
                  <a:lnTo>
                    <a:pt x="980732" y="431647"/>
                  </a:lnTo>
                  <a:close/>
                </a:path>
                <a:path w="1057275" h="979170">
                  <a:moveTo>
                    <a:pt x="985037" y="409054"/>
                  </a:moveTo>
                  <a:lnTo>
                    <a:pt x="984504" y="407123"/>
                  </a:lnTo>
                  <a:lnTo>
                    <a:pt x="984084" y="405752"/>
                  </a:lnTo>
                  <a:lnTo>
                    <a:pt x="983691" y="404355"/>
                  </a:lnTo>
                  <a:lnTo>
                    <a:pt x="983056" y="404533"/>
                  </a:lnTo>
                  <a:lnTo>
                    <a:pt x="981811" y="404914"/>
                  </a:lnTo>
                  <a:lnTo>
                    <a:pt x="981583" y="406666"/>
                  </a:lnTo>
                  <a:lnTo>
                    <a:pt x="981608" y="408343"/>
                  </a:lnTo>
                  <a:lnTo>
                    <a:pt x="985037" y="409054"/>
                  </a:lnTo>
                  <a:close/>
                </a:path>
                <a:path w="1057275" h="979170">
                  <a:moveTo>
                    <a:pt x="989406" y="882904"/>
                  </a:moveTo>
                  <a:lnTo>
                    <a:pt x="988707" y="881595"/>
                  </a:lnTo>
                  <a:lnTo>
                    <a:pt x="987323" y="879017"/>
                  </a:lnTo>
                  <a:lnTo>
                    <a:pt x="986269" y="879716"/>
                  </a:lnTo>
                  <a:lnTo>
                    <a:pt x="985761" y="880084"/>
                  </a:lnTo>
                  <a:lnTo>
                    <a:pt x="986663" y="881227"/>
                  </a:lnTo>
                  <a:lnTo>
                    <a:pt x="987577" y="882357"/>
                  </a:lnTo>
                  <a:lnTo>
                    <a:pt x="988466" y="883500"/>
                  </a:lnTo>
                  <a:lnTo>
                    <a:pt x="988783" y="883310"/>
                  </a:lnTo>
                  <a:lnTo>
                    <a:pt x="989088" y="883094"/>
                  </a:lnTo>
                  <a:lnTo>
                    <a:pt x="989406" y="882904"/>
                  </a:lnTo>
                  <a:close/>
                </a:path>
                <a:path w="1057275" h="979170">
                  <a:moveTo>
                    <a:pt x="1056881" y="736142"/>
                  </a:moveTo>
                  <a:lnTo>
                    <a:pt x="1056500" y="734644"/>
                  </a:lnTo>
                  <a:lnTo>
                    <a:pt x="1053198" y="734898"/>
                  </a:lnTo>
                  <a:lnTo>
                    <a:pt x="1052791" y="735558"/>
                  </a:lnTo>
                  <a:lnTo>
                    <a:pt x="1052093" y="736168"/>
                  </a:lnTo>
                  <a:lnTo>
                    <a:pt x="1054138" y="737997"/>
                  </a:lnTo>
                  <a:lnTo>
                    <a:pt x="1055852" y="739508"/>
                  </a:lnTo>
                  <a:lnTo>
                    <a:pt x="1056881" y="7361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53">
              <a:extLst>
                <a:ext uri="{FF2B5EF4-FFF2-40B4-BE49-F238E27FC236}">
                  <a16:creationId xmlns:a16="http://schemas.microsoft.com/office/drawing/2014/main" id="{1813AECC-528B-7799-554B-1F7342F88441}"/>
                </a:ext>
              </a:extLst>
            </p:cNvPr>
            <p:cNvSpPr/>
            <p:nvPr/>
          </p:nvSpPr>
          <p:spPr>
            <a:xfrm>
              <a:off x="4702305" y="3762706"/>
              <a:ext cx="776505" cy="750321"/>
            </a:xfrm>
            <a:custGeom>
              <a:avLst/>
              <a:gdLst/>
              <a:ahLst/>
              <a:cxnLst/>
              <a:rect l="l" t="t" r="r" b="b"/>
              <a:pathLst>
                <a:path w="998220" h="1097279">
                  <a:moveTo>
                    <a:pt x="3365" y="499275"/>
                  </a:moveTo>
                  <a:lnTo>
                    <a:pt x="3213" y="498144"/>
                  </a:lnTo>
                  <a:lnTo>
                    <a:pt x="2959" y="495896"/>
                  </a:lnTo>
                  <a:lnTo>
                    <a:pt x="2425" y="495922"/>
                  </a:lnTo>
                  <a:lnTo>
                    <a:pt x="1892" y="495947"/>
                  </a:lnTo>
                  <a:lnTo>
                    <a:pt x="1358" y="495985"/>
                  </a:lnTo>
                  <a:lnTo>
                    <a:pt x="1651" y="497166"/>
                  </a:lnTo>
                  <a:lnTo>
                    <a:pt x="1905" y="498335"/>
                  </a:lnTo>
                  <a:lnTo>
                    <a:pt x="2184" y="499516"/>
                  </a:lnTo>
                  <a:lnTo>
                    <a:pt x="2565" y="499440"/>
                  </a:lnTo>
                  <a:lnTo>
                    <a:pt x="2959" y="499364"/>
                  </a:lnTo>
                  <a:lnTo>
                    <a:pt x="3365" y="499275"/>
                  </a:lnTo>
                  <a:close/>
                </a:path>
                <a:path w="998220" h="1097279">
                  <a:moveTo>
                    <a:pt x="3746" y="750252"/>
                  </a:moveTo>
                  <a:lnTo>
                    <a:pt x="3479" y="749871"/>
                  </a:lnTo>
                  <a:lnTo>
                    <a:pt x="3213" y="749439"/>
                  </a:lnTo>
                  <a:lnTo>
                    <a:pt x="2946" y="749058"/>
                  </a:lnTo>
                  <a:lnTo>
                    <a:pt x="1968" y="749731"/>
                  </a:lnTo>
                  <a:lnTo>
                    <a:pt x="990" y="750392"/>
                  </a:lnTo>
                  <a:lnTo>
                    <a:pt x="0" y="751052"/>
                  </a:lnTo>
                  <a:lnTo>
                    <a:pt x="241" y="751420"/>
                  </a:lnTo>
                  <a:lnTo>
                    <a:pt x="495" y="751763"/>
                  </a:lnTo>
                  <a:lnTo>
                    <a:pt x="749" y="752132"/>
                  </a:lnTo>
                  <a:lnTo>
                    <a:pt x="2743" y="750887"/>
                  </a:lnTo>
                  <a:lnTo>
                    <a:pt x="3746" y="750252"/>
                  </a:lnTo>
                  <a:close/>
                </a:path>
                <a:path w="998220" h="1097279">
                  <a:moveTo>
                    <a:pt x="15163" y="518414"/>
                  </a:moveTo>
                  <a:lnTo>
                    <a:pt x="14693" y="517486"/>
                  </a:lnTo>
                  <a:lnTo>
                    <a:pt x="14071" y="516864"/>
                  </a:lnTo>
                  <a:lnTo>
                    <a:pt x="13550" y="516178"/>
                  </a:lnTo>
                  <a:lnTo>
                    <a:pt x="13068" y="516597"/>
                  </a:lnTo>
                  <a:lnTo>
                    <a:pt x="12128" y="517258"/>
                  </a:lnTo>
                  <a:lnTo>
                    <a:pt x="12534" y="518198"/>
                  </a:lnTo>
                  <a:lnTo>
                    <a:pt x="13182" y="518807"/>
                  </a:lnTo>
                  <a:lnTo>
                    <a:pt x="13868" y="519645"/>
                  </a:lnTo>
                  <a:lnTo>
                    <a:pt x="14465" y="518972"/>
                  </a:lnTo>
                  <a:lnTo>
                    <a:pt x="15163" y="518414"/>
                  </a:lnTo>
                  <a:close/>
                </a:path>
                <a:path w="998220" h="1097279">
                  <a:moveTo>
                    <a:pt x="19367" y="771283"/>
                  </a:moveTo>
                  <a:lnTo>
                    <a:pt x="18694" y="770724"/>
                  </a:lnTo>
                  <a:lnTo>
                    <a:pt x="18097" y="770051"/>
                  </a:lnTo>
                  <a:lnTo>
                    <a:pt x="17564" y="770864"/>
                  </a:lnTo>
                  <a:lnTo>
                    <a:pt x="17081" y="771385"/>
                  </a:lnTo>
                  <a:lnTo>
                    <a:pt x="16941" y="772007"/>
                  </a:lnTo>
                  <a:lnTo>
                    <a:pt x="16878" y="772210"/>
                  </a:lnTo>
                  <a:lnTo>
                    <a:pt x="17856" y="772985"/>
                  </a:lnTo>
                  <a:lnTo>
                    <a:pt x="18491" y="772553"/>
                  </a:lnTo>
                  <a:lnTo>
                    <a:pt x="18999" y="772033"/>
                  </a:lnTo>
                  <a:lnTo>
                    <a:pt x="19367" y="771283"/>
                  </a:lnTo>
                  <a:close/>
                </a:path>
                <a:path w="998220" h="1097279">
                  <a:moveTo>
                    <a:pt x="32346" y="452145"/>
                  </a:moveTo>
                  <a:lnTo>
                    <a:pt x="32156" y="451612"/>
                  </a:lnTo>
                  <a:lnTo>
                    <a:pt x="31978" y="451078"/>
                  </a:lnTo>
                  <a:lnTo>
                    <a:pt x="31775" y="450557"/>
                  </a:lnTo>
                  <a:lnTo>
                    <a:pt x="30060" y="449910"/>
                  </a:lnTo>
                  <a:lnTo>
                    <a:pt x="28879" y="450303"/>
                  </a:lnTo>
                  <a:lnTo>
                    <a:pt x="28486" y="453555"/>
                  </a:lnTo>
                  <a:lnTo>
                    <a:pt x="31242" y="452539"/>
                  </a:lnTo>
                  <a:lnTo>
                    <a:pt x="32346" y="452145"/>
                  </a:lnTo>
                  <a:close/>
                </a:path>
                <a:path w="998220" h="1097279">
                  <a:moveTo>
                    <a:pt x="40093" y="825169"/>
                  </a:moveTo>
                  <a:lnTo>
                    <a:pt x="37719" y="825944"/>
                  </a:lnTo>
                  <a:lnTo>
                    <a:pt x="36423" y="827087"/>
                  </a:lnTo>
                  <a:lnTo>
                    <a:pt x="38265" y="830440"/>
                  </a:lnTo>
                  <a:lnTo>
                    <a:pt x="40093" y="825169"/>
                  </a:lnTo>
                  <a:close/>
                </a:path>
                <a:path w="998220" h="1097279">
                  <a:moveTo>
                    <a:pt x="45224" y="795248"/>
                  </a:moveTo>
                  <a:lnTo>
                    <a:pt x="42532" y="797369"/>
                  </a:lnTo>
                  <a:lnTo>
                    <a:pt x="41516" y="798156"/>
                  </a:lnTo>
                  <a:lnTo>
                    <a:pt x="43980" y="798931"/>
                  </a:lnTo>
                  <a:lnTo>
                    <a:pt x="45123" y="798207"/>
                  </a:lnTo>
                  <a:lnTo>
                    <a:pt x="45224" y="795248"/>
                  </a:lnTo>
                  <a:close/>
                </a:path>
                <a:path w="998220" h="1097279">
                  <a:moveTo>
                    <a:pt x="49872" y="282016"/>
                  </a:moveTo>
                  <a:lnTo>
                    <a:pt x="49847" y="280797"/>
                  </a:lnTo>
                  <a:lnTo>
                    <a:pt x="49758" y="278384"/>
                  </a:lnTo>
                  <a:lnTo>
                    <a:pt x="49276" y="278396"/>
                  </a:lnTo>
                  <a:lnTo>
                    <a:pt x="48285" y="278396"/>
                  </a:lnTo>
                  <a:lnTo>
                    <a:pt x="48437" y="279654"/>
                  </a:lnTo>
                  <a:lnTo>
                    <a:pt x="48717" y="282092"/>
                  </a:lnTo>
                  <a:lnTo>
                    <a:pt x="49110" y="282067"/>
                  </a:lnTo>
                  <a:lnTo>
                    <a:pt x="49504" y="282041"/>
                  </a:lnTo>
                  <a:lnTo>
                    <a:pt x="49872" y="282016"/>
                  </a:lnTo>
                  <a:close/>
                </a:path>
                <a:path w="998220" h="1097279">
                  <a:moveTo>
                    <a:pt x="54381" y="294144"/>
                  </a:moveTo>
                  <a:lnTo>
                    <a:pt x="53695" y="293319"/>
                  </a:lnTo>
                  <a:lnTo>
                    <a:pt x="53149" y="292087"/>
                  </a:lnTo>
                  <a:lnTo>
                    <a:pt x="52171" y="293306"/>
                  </a:lnTo>
                  <a:lnTo>
                    <a:pt x="51422" y="293928"/>
                  </a:lnTo>
                  <a:lnTo>
                    <a:pt x="51181" y="294741"/>
                  </a:lnTo>
                  <a:lnTo>
                    <a:pt x="51041" y="295148"/>
                  </a:lnTo>
                  <a:lnTo>
                    <a:pt x="51866" y="295833"/>
                  </a:lnTo>
                  <a:lnTo>
                    <a:pt x="52260" y="296405"/>
                  </a:lnTo>
                  <a:lnTo>
                    <a:pt x="52946" y="295795"/>
                  </a:lnTo>
                  <a:lnTo>
                    <a:pt x="53797" y="295275"/>
                  </a:lnTo>
                  <a:lnTo>
                    <a:pt x="54190" y="294525"/>
                  </a:lnTo>
                  <a:lnTo>
                    <a:pt x="54381" y="294144"/>
                  </a:lnTo>
                  <a:close/>
                </a:path>
                <a:path w="998220" h="1097279">
                  <a:moveTo>
                    <a:pt x="104241" y="916305"/>
                  </a:moveTo>
                  <a:lnTo>
                    <a:pt x="104013" y="915352"/>
                  </a:lnTo>
                  <a:lnTo>
                    <a:pt x="103124" y="915416"/>
                  </a:lnTo>
                  <a:lnTo>
                    <a:pt x="102311" y="915543"/>
                  </a:lnTo>
                  <a:lnTo>
                    <a:pt x="101498" y="915657"/>
                  </a:lnTo>
                  <a:lnTo>
                    <a:pt x="101574" y="916152"/>
                  </a:lnTo>
                  <a:lnTo>
                    <a:pt x="101765" y="917117"/>
                  </a:lnTo>
                  <a:lnTo>
                    <a:pt x="103403" y="916635"/>
                  </a:lnTo>
                  <a:lnTo>
                    <a:pt x="104241" y="916305"/>
                  </a:lnTo>
                  <a:close/>
                </a:path>
                <a:path w="998220" h="1097279">
                  <a:moveTo>
                    <a:pt x="154927" y="133946"/>
                  </a:moveTo>
                  <a:lnTo>
                    <a:pt x="154203" y="133451"/>
                  </a:lnTo>
                  <a:lnTo>
                    <a:pt x="153835" y="133210"/>
                  </a:lnTo>
                  <a:lnTo>
                    <a:pt x="151307" y="136359"/>
                  </a:lnTo>
                  <a:lnTo>
                    <a:pt x="151714" y="136715"/>
                  </a:lnTo>
                  <a:lnTo>
                    <a:pt x="152120" y="137033"/>
                  </a:lnTo>
                  <a:lnTo>
                    <a:pt x="152527" y="137388"/>
                  </a:lnTo>
                  <a:lnTo>
                    <a:pt x="154139" y="135102"/>
                  </a:lnTo>
                  <a:lnTo>
                    <a:pt x="154927" y="133946"/>
                  </a:lnTo>
                  <a:close/>
                </a:path>
                <a:path w="998220" h="1097279">
                  <a:moveTo>
                    <a:pt x="181597" y="711568"/>
                  </a:moveTo>
                  <a:lnTo>
                    <a:pt x="180263" y="710869"/>
                  </a:lnTo>
                  <a:lnTo>
                    <a:pt x="179552" y="711847"/>
                  </a:lnTo>
                  <a:lnTo>
                    <a:pt x="179019" y="712825"/>
                  </a:lnTo>
                  <a:lnTo>
                    <a:pt x="178460" y="713778"/>
                  </a:lnTo>
                  <a:lnTo>
                    <a:pt x="179031" y="714095"/>
                  </a:lnTo>
                  <a:lnTo>
                    <a:pt x="179603" y="714413"/>
                  </a:lnTo>
                  <a:lnTo>
                    <a:pt x="180187" y="714717"/>
                  </a:lnTo>
                  <a:lnTo>
                    <a:pt x="180670" y="713701"/>
                  </a:lnTo>
                  <a:lnTo>
                    <a:pt x="181190" y="712698"/>
                  </a:lnTo>
                  <a:lnTo>
                    <a:pt x="181597" y="711568"/>
                  </a:lnTo>
                  <a:close/>
                </a:path>
                <a:path w="998220" h="1097279">
                  <a:moveTo>
                    <a:pt x="226009" y="610387"/>
                  </a:moveTo>
                  <a:lnTo>
                    <a:pt x="225920" y="608952"/>
                  </a:lnTo>
                  <a:lnTo>
                    <a:pt x="225386" y="608380"/>
                  </a:lnTo>
                  <a:lnTo>
                    <a:pt x="225069" y="607783"/>
                  </a:lnTo>
                  <a:lnTo>
                    <a:pt x="224497" y="608203"/>
                  </a:lnTo>
                  <a:lnTo>
                    <a:pt x="223685" y="608533"/>
                  </a:lnTo>
                  <a:lnTo>
                    <a:pt x="223240" y="609549"/>
                  </a:lnTo>
                  <a:lnTo>
                    <a:pt x="223685" y="610323"/>
                  </a:lnTo>
                  <a:lnTo>
                    <a:pt x="223837" y="610971"/>
                  </a:lnTo>
                  <a:lnTo>
                    <a:pt x="224409" y="611301"/>
                  </a:lnTo>
                  <a:lnTo>
                    <a:pt x="225513" y="612025"/>
                  </a:lnTo>
                  <a:lnTo>
                    <a:pt x="225679" y="611212"/>
                  </a:lnTo>
                  <a:lnTo>
                    <a:pt x="226009" y="610387"/>
                  </a:lnTo>
                  <a:close/>
                </a:path>
                <a:path w="998220" h="1097279">
                  <a:moveTo>
                    <a:pt x="235165" y="989126"/>
                  </a:moveTo>
                  <a:lnTo>
                    <a:pt x="234772" y="989037"/>
                  </a:lnTo>
                  <a:lnTo>
                    <a:pt x="234391" y="988949"/>
                  </a:lnTo>
                  <a:lnTo>
                    <a:pt x="233997" y="988885"/>
                  </a:lnTo>
                  <a:lnTo>
                    <a:pt x="233680" y="990307"/>
                  </a:lnTo>
                  <a:lnTo>
                    <a:pt x="233045" y="993089"/>
                  </a:lnTo>
                  <a:lnTo>
                    <a:pt x="233426" y="993178"/>
                  </a:lnTo>
                  <a:lnTo>
                    <a:pt x="234226" y="993317"/>
                  </a:lnTo>
                  <a:lnTo>
                    <a:pt x="234543" y="991920"/>
                  </a:lnTo>
                  <a:lnTo>
                    <a:pt x="235165" y="989126"/>
                  </a:lnTo>
                  <a:close/>
                </a:path>
                <a:path w="998220" h="1097279">
                  <a:moveTo>
                    <a:pt x="263029" y="712114"/>
                  </a:moveTo>
                  <a:lnTo>
                    <a:pt x="261924" y="710907"/>
                  </a:lnTo>
                  <a:lnTo>
                    <a:pt x="259753" y="708571"/>
                  </a:lnTo>
                  <a:lnTo>
                    <a:pt x="258978" y="711517"/>
                  </a:lnTo>
                  <a:lnTo>
                    <a:pt x="259740" y="713016"/>
                  </a:lnTo>
                  <a:lnTo>
                    <a:pt x="263029" y="712114"/>
                  </a:lnTo>
                  <a:close/>
                </a:path>
                <a:path w="998220" h="1097279">
                  <a:moveTo>
                    <a:pt x="273189" y="900658"/>
                  </a:moveTo>
                  <a:lnTo>
                    <a:pt x="272072" y="899629"/>
                  </a:lnTo>
                  <a:lnTo>
                    <a:pt x="269151" y="898156"/>
                  </a:lnTo>
                  <a:lnTo>
                    <a:pt x="270154" y="900518"/>
                  </a:lnTo>
                  <a:lnTo>
                    <a:pt x="270700" y="901801"/>
                  </a:lnTo>
                  <a:lnTo>
                    <a:pt x="271653" y="904024"/>
                  </a:lnTo>
                  <a:lnTo>
                    <a:pt x="273189" y="900658"/>
                  </a:lnTo>
                  <a:close/>
                </a:path>
                <a:path w="998220" h="1097279">
                  <a:moveTo>
                    <a:pt x="287362" y="820381"/>
                  </a:moveTo>
                  <a:lnTo>
                    <a:pt x="286423" y="819962"/>
                  </a:lnTo>
                  <a:lnTo>
                    <a:pt x="285826" y="819531"/>
                  </a:lnTo>
                  <a:lnTo>
                    <a:pt x="285203" y="819480"/>
                  </a:lnTo>
                  <a:lnTo>
                    <a:pt x="284835" y="819467"/>
                  </a:lnTo>
                  <a:lnTo>
                    <a:pt x="284454" y="820127"/>
                  </a:lnTo>
                  <a:lnTo>
                    <a:pt x="284086" y="820496"/>
                  </a:lnTo>
                  <a:lnTo>
                    <a:pt x="284619" y="820953"/>
                  </a:lnTo>
                  <a:lnTo>
                    <a:pt x="285076" y="821563"/>
                  </a:lnTo>
                  <a:lnTo>
                    <a:pt x="285686" y="821778"/>
                  </a:lnTo>
                  <a:lnTo>
                    <a:pt x="285940" y="821855"/>
                  </a:lnTo>
                  <a:lnTo>
                    <a:pt x="286512" y="821118"/>
                  </a:lnTo>
                  <a:lnTo>
                    <a:pt x="287362" y="820381"/>
                  </a:lnTo>
                  <a:close/>
                </a:path>
                <a:path w="998220" h="1097279">
                  <a:moveTo>
                    <a:pt x="292112" y="1035265"/>
                  </a:moveTo>
                  <a:lnTo>
                    <a:pt x="291325" y="1034313"/>
                  </a:lnTo>
                  <a:lnTo>
                    <a:pt x="288239" y="1034732"/>
                  </a:lnTo>
                  <a:lnTo>
                    <a:pt x="289585" y="1036256"/>
                  </a:lnTo>
                  <a:lnTo>
                    <a:pt x="290423" y="1037183"/>
                  </a:lnTo>
                  <a:lnTo>
                    <a:pt x="291249" y="1038123"/>
                  </a:lnTo>
                  <a:lnTo>
                    <a:pt x="292112" y="1035265"/>
                  </a:lnTo>
                  <a:close/>
                </a:path>
                <a:path w="998220" h="1097279">
                  <a:moveTo>
                    <a:pt x="294944" y="813892"/>
                  </a:moveTo>
                  <a:lnTo>
                    <a:pt x="293878" y="811542"/>
                  </a:lnTo>
                  <a:lnTo>
                    <a:pt x="293344" y="810399"/>
                  </a:lnTo>
                  <a:lnTo>
                    <a:pt x="292950" y="810564"/>
                  </a:lnTo>
                  <a:lnTo>
                    <a:pt x="292557" y="810755"/>
                  </a:lnTo>
                  <a:lnTo>
                    <a:pt x="292176" y="810933"/>
                  </a:lnTo>
                  <a:lnTo>
                    <a:pt x="292747" y="812101"/>
                  </a:lnTo>
                  <a:lnTo>
                    <a:pt x="293331" y="813244"/>
                  </a:lnTo>
                  <a:lnTo>
                    <a:pt x="293890" y="814400"/>
                  </a:lnTo>
                  <a:lnTo>
                    <a:pt x="294259" y="814222"/>
                  </a:lnTo>
                  <a:lnTo>
                    <a:pt x="294944" y="813892"/>
                  </a:lnTo>
                  <a:close/>
                </a:path>
                <a:path w="998220" h="1097279">
                  <a:moveTo>
                    <a:pt x="302780" y="227177"/>
                  </a:moveTo>
                  <a:lnTo>
                    <a:pt x="302234" y="227012"/>
                  </a:lnTo>
                  <a:lnTo>
                    <a:pt x="301142" y="226720"/>
                  </a:lnTo>
                  <a:lnTo>
                    <a:pt x="300812" y="227393"/>
                  </a:lnTo>
                  <a:lnTo>
                    <a:pt x="300329" y="228041"/>
                  </a:lnTo>
                  <a:lnTo>
                    <a:pt x="300164" y="228765"/>
                  </a:lnTo>
                  <a:lnTo>
                    <a:pt x="300037" y="229374"/>
                  </a:lnTo>
                  <a:lnTo>
                    <a:pt x="300278" y="230085"/>
                  </a:lnTo>
                  <a:lnTo>
                    <a:pt x="300367" y="230733"/>
                  </a:lnTo>
                  <a:lnTo>
                    <a:pt x="300786" y="230822"/>
                  </a:lnTo>
                  <a:lnTo>
                    <a:pt x="301625" y="230962"/>
                  </a:lnTo>
                  <a:lnTo>
                    <a:pt x="302006" y="229679"/>
                  </a:lnTo>
                  <a:lnTo>
                    <a:pt x="302374" y="228434"/>
                  </a:lnTo>
                  <a:lnTo>
                    <a:pt x="302780" y="227177"/>
                  </a:lnTo>
                  <a:close/>
                </a:path>
                <a:path w="998220" h="1097279">
                  <a:moveTo>
                    <a:pt x="315785" y="897534"/>
                  </a:moveTo>
                  <a:lnTo>
                    <a:pt x="314426" y="897013"/>
                  </a:lnTo>
                  <a:lnTo>
                    <a:pt x="313753" y="896581"/>
                  </a:lnTo>
                  <a:lnTo>
                    <a:pt x="313131" y="896607"/>
                  </a:lnTo>
                  <a:lnTo>
                    <a:pt x="312724" y="896620"/>
                  </a:lnTo>
                  <a:lnTo>
                    <a:pt x="312331" y="897305"/>
                  </a:lnTo>
                  <a:lnTo>
                    <a:pt x="311924" y="897699"/>
                  </a:lnTo>
                  <a:lnTo>
                    <a:pt x="312445" y="898182"/>
                  </a:lnTo>
                  <a:lnTo>
                    <a:pt x="312928" y="898969"/>
                  </a:lnTo>
                  <a:lnTo>
                    <a:pt x="313982" y="899121"/>
                  </a:lnTo>
                  <a:lnTo>
                    <a:pt x="314591" y="898385"/>
                  </a:lnTo>
                  <a:lnTo>
                    <a:pt x="315785" y="897534"/>
                  </a:lnTo>
                  <a:close/>
                </a:path>
                <a:path w="998220" h="1097279">
                  <a:moveTo>
                    <a:pt x="323418" y="343090"/>
                  </a:moveTo>
                  <a:lnTo>
                    <a:pt x="323265" y="340347"/>
                  </a:lnTo>
                  <a:lnTo>
                    <a:pt x="322414" y="341655"/>
                  </a:lnTo>
                  <a:lnTo>
                    <a:pt x="321843" y="342544"/>
                  </a:lnTo>
                  <a:lnTo>
                    <a:pt x="321056" y="343801"/>
                  </a:lnTo>
                  <a:lnTo>
                    <a:pt x="323418" y="343090"/>
                  </a:lnTo>
                  <a:close/>
                </a:path>
                <a:path w="998220" h="1097279">
                  <a:moveTo>
                    <a:pt x="341642" y="449097"/>
                  </a:moveTo>
                  <a:lnTo>
                    <a:pt x="341134" y="448640"/>
                  </a:lnTo>
                  <a:lnTo>
                    <a:pt x="340626" y="448157"/>
                  </a:lnTo>
                  <a:lnTo>
                    <a:pt x="340118" y="447700"/>
                  </a:lnTo>
                  <a:lnTo>
                    <a:pt x="339483" y="448602"/>
                  </a:lnTo>
                  <a:lnTo>
                    <a:pt x="338836" y="449491"/>
                  </a:lnTo>
                  <a:lnTo>
                    <a:pt x="338264" y="450405"/>
                  </a:lnTo>
                  <a:lnTo>
                    <a:pt x="338963" y="451129"/>
                  </a:lnTo>
                  <a:lnTo>
                    <a:pt x="339928" y="450481"/>
                  </a:lnTo>
                  <a:lnTo>
                    <a:pt x="341642" y="449097"/>
                  </a:lnTo>
                  <a:close/>
                </a:path>
                <a:path w="998220" h="1097279">
                  <a:moveTo>
                    <a:pt x="342633" y="457212"/>
                  </a:moveTo>
                  <a:lnTo>
                    <a:pt x="342252" y="456412"/>
                  </a:lnTo>
                  <a:lnTo>
                    <a:pt x="341769" y="455790"/>
                  </a:lnTo>
                  <a:lnTo>
                    <a:pt x="341172" y="455447"/>
                  </a:lnTo>
                  <a:lnTo>
                    <a:pt x="340918" y="455295"/>
                  </a:lnTo>
                  <a:lnTo>
                    <a:pt x="340271" y="455815"/>
                  </a:lnTo>
                  <a:lnTo>
                    <a:pt x="339801" y="456031"/>
                  </a:lnTo>
                  <a:lnTo>
                    <a:pt x="340715" y="457466"/>
                  </a:lnTo>
                  <a:lnTo>
                    <a:pt x="341350" y="458495"/>
                  </a:lnTo>
                  <a:lnTo>
                    <a:pt x="341972" y="457746"/>
                  </a:lnTo>
                  <a:lnTo>
                    <a:pt x="342633" y="457212"/>
                  </a:lnTo>
                  <a:close/>
                </a:path>
                <a:path w="998220" h="1097279">
                  <a:moveTo>
                    <a:pt x="362254" y="512038"/>
                  </a:moveTo>
                  <a:lnTo>
                    <a:pt x="361810" y="511492"/>
                  </a:lnTo>
                  <a:lnTo>
                    <a:pt x="361454" y="510730"/>
                  </a:lnTo>
                  <a:lnTo>
                    <a:pt x="359194" y="511771"/>
                  </a:lnTo>
                  <a:lnTo>
                    <a:pt x="359283" y="513092"/>
                  </a:lnTo>
                  <a:lnTo>
                    <a:pt x="360857" y="515632"/>
                  </a:lnTo>
                  <a:lnTo>
                    <a:pt x="361492" y="514159"/>
                  </a:lnTo>
                  <a:lnTo>
                    <a:pt x="361962" y="513321"/>
                  </a:lnTo>
                  <a:lnTo>
                    <a:pt x="362165" y="512419"/>
                  </a:lnTo>
                  <a:lnTo>
                    <a:pt x="362254" y="512038"/>
                  </a:lnTo>
                  <a:close/>
                </a:path>
                <a:path w="998220" h="1097279">
                  <a:moveTo>
                    <a:pt x="365633" y="548271"/>
                  </a:moveTo>
                  <a:lnTo>
                    <a:pt x="365150" y="547001"/>
                  </a:lnTo>
                  <a:lnTo>
                    <a:pt x="363245" y="546417"/>
                  </a:lnTo>
                  <a:lnTo>
                    <a:pt x="362940" y="546328"/>
                  </a:lnTo>
                  <a:lnTo>
                    <a:pt x="362038" y="546989"/>
                  </a:lnTo>
                  <a:lnTo>
                    <a:pt x="361657" y="549313"/>
                  </a:lnTo>
                  <a:lnTo>
                    <a:pt x="362381" y="550418"/>
                  </a:lnTo>
                  <a:lnTo>
                    <a:pt x="364617" y="550062"/>
                  </a:lnTo>
                  <a:lnTo>
                    <a:pt x="365633" y="548271"/>
                  </a:lnTo>
                  <a:close/>
                </a:path>
                <a:path w="998220" h="1097279">
                  <a:moveTo>
                    <a:pt x="378333" y="897902"/>
                  </a:moveTo>
                  <a:lnTo>
                    <a:pt x="377317" y="897483"/>
                  </a:lnTo>
                  <a:lnTo>
                    <a:pt x="376821" y="897267"/>
                  </a:lnTo>
                  <a:lnTo>
                    <a:pt x="376301" y="898842"/>
                  </a:lnTo>
                  <a:lnTo>
                    <a:pt x="375793" y="900430"/>
                  </a:lnTo>
                  <a:lnTo>
                    <a:pt x="375285" y="901979"/>
                  </a:lnTo>
                  <a:lnTo>
                    <a:pt x="375640" y="902131"/>
                  </a:lnTo>
                  <a:lnTo>
                    <a:pt x="376377" y="902398"/>
                  </a:lnTo>
                  <a:lnTo>
                    <a:pt x="378333" y="897902"/>
                  </a:lnTo>
                  <a:close/>
                </a:path>
                <a:path w="998220" h="1097279">
                  <a:moveTo>
                    <a:pt x="379526" y="979424"/>
                  </a:moveTo>
                  <a:lnTo>
                    <a:pt x="379336" y="979106"/>
                  </a:lnTo>
                  <a:lnTo>
                    <a:pt x="378993" y="978458"/>
                  </a:lnTo>
                  <a:lnTo>
                    <a:pt x="378104" y="978903"/>
                  </a:lnTo>
                  <a:lnTo>
                    <a:pt x="377291" y="979424"/>
                  </a:lnTo>
                  <a:lnTo>
                    <a:pt x="376466" y="979919"/>
                  </a:lnTo>
                  <a:lnTo>
                    <a:pt x="376834" y="980554"/>
                  </a:lnTo>
                  <a:lnTo>
                    <a:pt x="376999" y="980859"/>
                  </a:lnTo>
                  <a:lnTo>
                    <a:pt x="377850" y="980376"/>
                  </a:lnTo>
                  <a:lnTo>
                    <a:pt x="378688" y="979906"/>
                  </a:lnTo>
                  <a:lnTo>
                    <a:pt x="379526" y="979424"/>
                  </a:lnTo>
                  <a:close/>
                </a:path>
                <a:path w="998220" h="1097279">
                  <a:moveTo>
                    <a:pt x="380212" y="491121"/>
                  </a:moveTo>
                  <a:lnTo>
                    <a:pt x="379793" y="488302"/>
                  </a:lnTo>
                  <a:lnTo>
                    <a:pt x="379399" y="488315"/>
                  </a:lnTo>
                  <a:lnTo>
                    <a:pt x="378993" y="488340"/>
                  </a:lnTo>
                  <a:lnTo>
                    <a:pt x="378599" y="488353"/>
                  </a:lnTo>
                  <a:lnTo>
                    <a:pt x="378625" y="489331"/>
                  </a:lnTo>
                  <a:lnTo>
                    <a:pt x="378663" y="490334"/>
                  </a:lnTo>
                  <a:lnTo>
                    <a:pt x="378701" y="491324"/>
                  </a:lnTo>
                  <a:lnTo>
                    <a:pt x="379704" y="491197"/>
                  </a:lnTo>
                  <a:lnTo>
                    <a:pt x="380212" y="491121"/>
                  </a:lnTo>
                  <a:close/>
                </a:path>
                <a:path w="998220" h="1097279">
                  <a:moveTo>
                    <a:pt x="406717" y="1096314"/>
                  </a:moveTo>
                  <a:lnTo>
                    <a:pt x="406425" y="1095857"/>
                  </a:lnTo>
                  <a:lnTo>
                    <a:pt x="406107" y="1095413"/>
                  </a:lnTo>
                  <a:lnTo>
                    <a:pt x="405828" y="1094968"/>
                  </a:lnTo>
                  <a:lnTo>
                    <a:pt x="405193" y="1094778"/>
                  </a:lnTo>
                  <a:lnTo>
                    <a:pt x="404533" y="1094409"/>
                  </a:lnTo>
                  <a:lnTo>
                    <a:pt x="403974" y="1094511"/>
                  </a:lnTo>
                  <a:lnTo>
                    <a:pt x="403567" y="1094562"/>
                  </a:lnTo>
                  <a:lnTo>
                    <a:pt x="402932" y="1095578"/>
                  </a:lnTo>
                  <a:lnTo>
                    <a:pt x="403047" y="1095743"/>
                  </a:lnTo>
                  <a:lnTo>
                    <a:pt x="403402" y="1096276"/>
                  </a:lnTo>
                  <a:lnTo>
                    <a:pt x="404012" y="1096937"/>
                  </a:lnTo>
                  <a:lnTo>
                    <a:pt x="404596" y="1097000"/>
                  </a:lnTo>
                  <a:lnTo>
                    <a:pt x="405257" y="1097076"/>
                  </a:lnTo>
                  <a:lnTo>
                    <a:pt x="406019" y="1096581"/>
                  </a:lnTo>
                  <a:lnTo>
                    <a:pt x="406717" y="1096314"/>
                  </a:lnTo>
                  <a:close/>
                </a:path>
                <a:path w="998220" h="1097279">
                  <a:moveTo>
                    <a:pt x="422490" y="989076"/>
                  </a:moveTo>
                  <a:lnTo>
                    <a:pt x="422198" y="988504"/>
                  </a:lnTo>
                  <a:lnTo>
                    <a:pt x="422046" y="987679"/>
                  </a:lnTo>
                  <a:lnTo>
                    <a:pt x="421601" y="987399"/>
                  </a:lnTo>
                  <a:lnTo>
                    <a:pt x="421005" y="987044"/>
                  </a:lnTo>
                  <a:lnTo>
                    <a:pt x="420166" y="987107"/>
                  </a:lnTo>
                  <a:lnTo>
                    <a:pt x="419430" y="986993"/>
                  </a:lnTo>
                  <a:lnTo>
                    <a:pt x="419252" y="987539"/>
                  </a:lnTo>
                  <a:lnTo>
                    <a:pt x="419150" y="987806"/>
                  </a:lnTo>
                  <a:lnTo>
                    <a:pt x="420052" y="988428"/>
                  </a:lnTo>
                  <a:lnTo>
                    <a:pt x="420966" y="989037"/>
                  </a:lnTo>
                  <a:lnTo>
                    <a:pt x="421868" y="989647"/>
                  </a:lnTo>
                  <a:lnTo>
                    <a:pt x="422071" y="989457"/>
                  </a:lnTo>
                  <a:lnTo>
                    <a:pt x="422275" y="989279"/>
                  </a:lnTo>
                  <a:lnTo>
                    <a:pt x="422490" y="989076"/>
                  </a:lnTo>
                  <a:close/>
                </a:path>
                <a:path w="998220" h="1097279">
                  <a:moveTo>
                    <a:pt x="450138" y="326466"/>
                  </a:moveTo>
                  <a:lnTo>
                    <a:pt x="449948" y="325208"/>
                  </a:lnTo>
                  <a:lnTo>
                    <a:pt x="449757" y="323964"/>
                  </a:lnTo>
                  <a:lnTo>
                    <a:pt x="449580" y="322719"/>
                  </a:lnTo>
                  <a:lnTo>
                    <a:pt x="448271" y="322884"/>
                  </a:lnTo>
                  <a:lnTo>
                    <a:pt x="447649" y="322999"/>
                  </a:lnTo>
                  <a:lnTo>
                    <a:pt x="448030" y="324243"/>
                  </a:lnTo>
                  <a:lnTo>
                    <a:pt x="448398" y="325526"/>
                  </a:lnTo>
                  <a:lnTo>
                    <a:pt x="448792" y="326771"/>
                  </a:lnTo>
                  <a:lnTo>
                    <a:pt x="449237" y="326682"/>
                  </a:lnTo>
                  <a:lnTo>
                    <a:pt x="449694" y="326567"/>
                  </a:lnTo>
                  <a:lnTo>
                    <a:pt x="450138" y="326466"/>
                  </a:lnTo>
                  <a:close/>
                </a:path>
                <a:path w="998220" h="1097279">
                  <a:moveTo>
                    <a:pt x="461098" y="458952"/>
                  </a:moveTo>
                  <a:lnTo>
                    <a:pt x="460082" y="458762"/>
                  </a:lnTo>
                  <a:lnTo>
                    <a:pt x="458038" y="458431"/>
                  </a:lnTo>
                  <a:lnTo>
                    <a:pt x="457898" y="459486"/>
                  </a:lnTo>
                  <a:lnTo>
                    <a:pt x="457809" y="460006"/>
                  </a:lnTo>
                  <a:lnTo>
                    <a:pt x="458812" y="460184"/>
                  </a:lnTo>
                  <a:lnTo>
                    <a:pt x="459790" y="460387"/>
                  </a:lnTo>
                  <a:lnTo>
                    <a:pt x="460781" y="460463"/>
                  </a:lnTo>
                  <a:lnTo>
                    <a:pt x="460984" y="459486"/>
                  </a:lnTo>
                  <a:lnTo>
                    <a:pt x="461098" y="458952"/>
                  </a:lnTo>
                  <a:close/>
                </a:path>
                <a:path w="998220" h="1097279">
                  <a:moveTo>
                    <a:pt x="466166" y="364744"/>
                  </a:moveTo>
                  <a:lnTo>
                    <a:pt x="465099" y="363766"/>
                  </a:lnTo>
                  <a:lnTo>
                    <a:pt x="464527" y="363118"/>
                  </a:lnTo>
                  <a:lnTo>
                    <a:pt x="463626" y="362699"/>
                  </a:lnTo>
                  <a:lnTo>
                    <a:pt x="462534" y="363766"/>
                  </a:lnTo>
                  <a:lnTo>
                    <a:pt x="462610" y="364197"/>
                  </a:lnTo>
                  <a:lnTo>
                    <a:pt x="462686" y="364832"/>
                  </a:lnTo>
                  <a:lnTo>
                    <a:pt x="463346" y="365569"/>
                  </a:lnTo>
                  <a:lnTo>
                    <a:pt x="463969" y="365836"/>
                  </a:lnTo>
                  <a:lnTo>
                    <a:pt x="464337" y="366001"/>
                  </a:lnTo>
                  <a:lnTo>
                    <a:pt x="465061" y="365315"/>
                  </a:lnTo>
                  <a:lnTo>
                    <a:pt x="466166" y="364744"/>
                  </a:lnTo>
                  <a:close/>
                </a:path>
                <a:path w="998220" h="1097279">
                  <a:moveTo>
                    <a:pt x="484733" y="895946"/>
                  </a:moveTo>
                  <a:lnTo>
                    <a:pt x="484263" y="894600"/>
                  </a:lnTo>
                  <a:lnTo>
                    <a:pt x="483806" y="893216"/>
                  </a:lnTo>
                  <a:lnTo>
                    <a:pt x="483349" y="891870"/>
                  </a:lnTo>
                  <a:lnTo>
                    <a:pt x="482650" y="892111"/>
                  </a:lnTo>
                  <a:lnTo>
                    <a:pt x="482307" y="892251"/>
                  </a:lnTo>
                  <a:lnTo>
                    <a:pt x="483235" y="894816"/>
                  </a:lnTo>
                  <a:lnTo>
                    <a:pt x="483717" y="896112"/>
                  </a:lnTo>
                  <a:lnTo>
                    <a:pt x="484060" y="896048"/>
                  </a:lnTo>
                  <a:lnTo>
                    <a:pt x="484403" y="895997"/>
                  </a:lnTo>
                  <a:lnTo>
                    <a:pt x="484733" y="895946"/>
                  </a:lnTo>
                  <a:close/>
                </a:path>
                <a:path w="998220" h="1097279">
                  <a:moveTo>
                    <a:pt x="491401" y="701751"/>
                  </a:moveTo>
                  <a:lnTo>
                    <a:pt x="491223" y="701459"/>
                  </a:lnTo>
                  <a:lnTo>
                    <a:pt x="490791" y="700773"/>
                  </a:lnTo>
                  <a:lnTo>
                    <a:pt x="490004" y="700239"/>
                  </a:lnTo>
                  <a:lnTo>
                    <a:pt x="489229" y="699871"/>
                  </a:lnTo>
                  <a:lnTo>
                    <a:pt x="489102" y="699808"/>
                  </a:lnTo>
                  <a:lnTo>
                    <a:pt x="487972" y="701052"/>
                  </a:lnTo>
                  <a:lnTo>
                    <a:pt x="488454" y="702081"/>
                  </a:lnTo>
                  <a:lnTo>
                    <a:pt x="489204" y="702614"/>
                  </a:lnTo>
                  <a:lnTo>
                    <a:pt x="490207" y="703668"/>
                  </a:lnTo>
                  <a:lnTo>
                    <a:pt x="490728" y="702576"/>
                  </a:lnTo>
                  <a:lnTo>
                    <a:pt x="491401" y="701751"/>
                  </a:lnTo>
                  <a:close/>
                </a:path>
                <a:path w="998220" h="1097279">
                  <a:moveTo>
                    <a:pt x="526084" y="924356"/>
                  </a:moveTo>
                  <a:lnTo>
                    <a:pt x="525259" y="921410"/>
                  </a:lnTo>
                  <a:lnTo>
                    <a:pt x="524078" y="922782"/>
                  </a:lnTo>
                  <a:lnTo>
                    <a:pt x="521754" y="925537"/>
                  </a:lnTo>
                  <a:lnTo>
                    <a:pt x="524827" y="924902"/>
                  </a:lnTo>
                  <a:lnTo>
                    <a:pt x="526084" y="924356"/>
                  </a:lnTo>
                  <a:close/>
                </a:path>
                <a:path w="998220" h="1097279">
                  <a:moveTo>
                    <a:pt x="542683" y="2273"/>
                  </a:moveTo>
                  <a:lnTo>
                    <a:pt x="540169" y="0"/>
                  </a:lnTo>
                  <a:lnTo>
                    <a:pt x="539877" y="2120"/>
                  </a:lnTo>
                  <a:lnTo>
                    <a:pt x="539686" y="3416"/>
                  </a:lnTo>
                  <a:lnTo>
                    <a:pt x="539508" y="4724"/>
                  </a:lnTo>
                  <a:lnTo>
                    <a:pt x="540410" y="4902"/>
                  </a:lnTo>
                  <a:lnTo>
                    <a:pt x="540867" y="5003"/>
                  </a:lnTo>
                  <a:lnTo>
                    <a:pt x="541743" y="3644"/>
                  </a:lnTo>
                  <a:lnTo>
                    <a:pt x="542683" y="2273"/>
                  </a:lnTo>
                  <a:close/>
                </a:path>
                <a:path w="998220" h="1097279">
                  <a:moveTo>
                    <a:pt x="554875" y="279603"/>
                  </a:moveTo>
                  <a:lnTo>
                    <a:pt x="552348" y="276606"/>
                  </a:lnTo>
                  <a:lnTo>
                    <a:pt x="551726" y="277050"/>
                  </a:lnTo>
                  <a:lnTo>
                    <a:pt x="551408" y="277291"/>
                  </a:lnTo>
                  <a:lnTo>
                    <a:pt x="553605" y="280619"/>
                  </a:lnTo>
                  <a:lnTo>
                    <a:pt x="554024" y="280276"/>
                  </a:lnTo>
                  <a:lnTo>
                    <a:pt x="554443" y="279958"/>
                  </a:lnTo>
                  <a:lnTo>
                    <a:pt x="554875" y="279603"/>
                  </a:lnTo>
                  <a:close/>
                </a:path>
                <a:path w="998220" h="1097279">
                  <a:moveTo>
                    <a:pt x="558380" y="117182"/>
                  </a:moveTo>
                  <a:lnTo>
                    <a:pt x="557847" y="117157"/>
                  </a:lnTo>
                  <a:lnTo>
                    <a:pt x="557301" y="117106"/>
                  </a:lnTo>
                  <a:lnTo>
                    <a:pt x="556768" y="117094"/>
                  </a:lnTo>
                  <a:lnTo>
                    <a:pt x="556666" y="118364"/>
                  </a:lnTo>
                  <a:lnTo>
                    <a:pt x="556564" y="119659"/>
                  </a:lnTo>
                  <a:lnTo>
                    <a:pt x="556463" y="120929"/>
                  </a:lnTo>
                  <a:lnTo>
                    <a:pt x="557542" y="121018"/>
                  </a:lnTo>
                  <a:lnTo>
                    <a:pt x="558076" y="121043"/>
                  </a:lnTo>
                  <a:lnTo>
                    <a:pt x="558177" y="119761"/>
                  </a:lnTo>
                  <a:lnTo>
                    <a:pt x="558292" y="118478"/>
                  </a:lnTo>
                  <a:lnTo>
                    <a:pt x="558380" y="117182"/>
                  </a:lnTo>
                  <a:close/>
                </a:path>
                <a:path w="998220" h="1097279">
                  <a:moveTo>
                    <a:pt x="574675" y="536359"/>
                  </a:moveTo>
                  <a:lnTo>
                    <a:pt x="574294" y="536181"/>
                  </a:lnTo>
                  <a:lnTo>
                    <a:pt x="573519" y="535787"/>
                  </a:lnTo>
                  <a:lnTo>
                    <a:pt x="571969" y="537044"/>
                  </a:lnTo>
                  <a:lnTo>
                    <a:pt x="571525" y="538454"/>
                  </a:lnTo>
                  <a:lnTo>
                    <a:pt x="573544" y="541134"/>
                  </a:lnTo>
                  <a:lnTo>
                    <a:pt x="574027" y="539026"/>
                  </a:lnTo>
                  <a:lnTo>
                    <a:pt x="574675" y="536359"/>
                  </a:lnTo>
                  <a:close/>
                </a:path>
                <a:path w="998220" h="1097279">
                  <a:moveTo>
                    <a:pt x="581507" y="390893"/>
                  </a:moveTo>
                  <a:lnTo>
                    <a:pt x="581253" y="390791"/>
                  </a:lnTo>
                  <a:lnTo>
                    <a:pt x="580999" y="390715"/>
                  </a:lnTo>
                  <a:lnTo>
                    <a:pt x="580732" y="390601"/>
                  </a:lnTo>
                  <a:lnTo>
                    <a:pt x="580377" y="391261"/>
                  </a:lnTo>
                  <a:lnTo>
                    <a:pt x="579920" y="391871"/>
                  </a:lnTo>
                  <a:lnTo>
                    <a:pt x="579716" y="392557"/>
                  </a:lnTo>
                  <a:lnTo>
                    <a:pt x="579513" y="393217"/>
                  </a:lnTo>
                  <a:lnTo>
                    <a:pt x="579615" y="393954"/>
                  </a:lnTo>
                  <a:lnTo>
                    <a:pt x="579589" y="394665"/>
                  </a:lnTo>
                  <a:lnTo>
                    <a:pt x="579920" y="394703"/>
                  </a:lnTo>
                  <a:lnTo>
                    <a:pt x="580542" y="394804"/>
                  </a:lnTo>
                  <a:lnTo>
                    <a:pt x="580859" y="393496"/>
                  </a:lnTo>
                  <a:lnTo>
                    <a:pt x="581190" y="392201"/>
                  </a:lnTo>
                  <a:lnTo>
                    <a:pt x="581507" y="390893"/>
                  </a:lnTo>
                  <a:close/>
                </a:path>
                <a:path w="998220" h="1097279">
                  <a:moveTo>
                    <a:pt x="587159" y="765149"/>
                  </a:moveTo>
                  <a:lnTo>
                    <a:pt x="587133" y="764070"/>
                  </a:lnTo>
                  <a:lnTo>
                    <a:pt x="587095" y="763016"/>
                  </a:lnTo>
                  <a:lnTo>
                    <a:pt x="587057" y="761949"/>
                  </a:lnTo>
                  <a:lnTo>
                    <a:pt x="586651" y="761987"/>
                  </a:lnTo>
                  <a:lnTo>
                    <a:pt x="586244" y="762025"/>
                  </a:lnTo>
                  <a:lnTo>
                    <a:pt x="585838" y="762050"/>
                  </a:lnTo>
                  <a:lnTo>
                    <a:pt x="585965" y="763104"/>
                  </a:lnTo>
                  <a:lnTo>
                    <a:pt x="586105" y="764146"/>
                  </a:lnTo>
                  <a:lnTo>
                    <a:pt x="586232" y="765225"/>
                  </a:lnTo>
                  <a:lnTo>
                    <a:pt x="586536" y="765187"/>
                  </a:lnTo>
                  <a:lnTo>
                    <a:pt x="587159" y="765149"/>
                  </a:lnTo>
                  <a:close/>
                </a:path>
                <a:path w="998220" h="1097279">
                  <a:moveTo>
                    <a:pt x="606336" y="885532"/>
                  </a:moveTo>
                  <a:lnTo>
                    <a:pt x="605853" y="882980"/>
                  </a:lnTo>
                  <a:lnTo>
                    <a:pt x="605599" y="881710"/>
                  </a:lnTo>
                  <a:lnTo>
                    <a:pt x="605155" y="881773"/>
                  </a:lnTo>
                  <a:lnTo>
                    <a:pt x="604672" y="881837"/>
                  </a:lnTo>
                  <a:lnTo>
                    <a:pt x="604215" y="881926"/>
                  </a:lnTo>
                  <a:lnTo>
                    <a:pt x="604354" y="883132"/>
                  </a:lnTo>
                  <a:lnTo>
                    <a:pt x="604532" y="884351"/>
                  </a:lnTo>
                  <a:lnTo>
                    <a:pt x="604672" y="885571"/>
                  </a:lnTo>
                  <a:lnTo>
                    <a:pt x="605231" y="885571"/>
                  </a:lnTo>
                  <a:lnTo>
                    <a:pt x="605777" y="885532"/>
                  </a:lnTo>
                  <a:lnTo>
                    <a:pt x="606336" y="885532"/>
                  </a:lnTo>
                  <a:close/>
                </a:path>
                <a:path w="998220" h="1097279">
                  <a:moveTo>
                    <a:pt x="625233" y="851687"/>
                  </a:moveTo>
                  <a:lnTo>
                    <a:pt x="624789" y="851649"/>
                  </a:lnTo>
                  <a:lnTo>
                    <a:pt x="624344" y="851623"/>
                  </a:lnTo>
                  <a:lnTo>
                    <a:pt x="623912" y="851598"/>
                  </a:lnTo>
                  <a:lnTo>
                    <a:pt x="623468" y="854379"/>
                  </a:lnTo>
                  <a:lnTo>
                    <a:pt x="623265" y="855764"/>
                  </a:lnTo>
                  <a:lnTo>
                    <a:pt x="624128" y="855916"/>
                  </a:lnTo>
                  <a:lnTo>
                    <a:pt x="624573" y="855967"/>
                  </a:lnTo>
                  <a:lnTo>
                    <a:pt x="624789" y="854544"/>
                  </a:lnTo>
                  <a:lnTo>
                    <a:pt x="624992" y="853109"/>
                  </a:lnTo>
                  <a:lnTo>
                    <a:pt x="625233" y="851687"/>
                  </a:lnTo>
                  <a:close/>
                </a:path>
                <a:path w="998220" h="1097279">
                  <a:moveTo>
                    <a:pt x="629843" y="487819"/>
                  </a:moveTo>
                  <a:lnTo>
                    <a:pt x="628891" y="486371"/>
                  </a:lnTo>
                  <a:lnTo>
                    <a:pt x="628421" y="485635"/>
                  </a:lnTo>
                  <a:lnTo>
                    <a:pt x="627989" y="485876"/>
                  </a:lnTo>
                  <a:lnTo>
                    <a:pt x="627113" y="486371"/>
                  </a:lnTo>
                  <a:lnTo>
                    <a:pt x="627735" y="487070"/>
                  </a:lnTo>
                  <a:lnTo>
                    <a:pt x="628357" y="487794"/>
                  </a:lnTo>
                  <a:lnTo>
                    <a:pt x="628992" y="488505"/>
                  </a:lnTo>
                  <a:lnTo>
                    <a:pt x="629564" y="488048"/>
                  </a:lnTo>
                  <a:lnTo>
                    <a:pt x="629843" y="487819"/>
                  </a:lnTo>
                  <a:close/>
                </a:path>
                <a:path w="998220" h="1097279">
                  <a:moveTo>
                    <a:pt x="632155" y="771296"/>
                  </a:moveTo>
                  <a:lnTo>
                    <a:pt x="631291" y="770331"/>
                  </a:lnTo>
                  <a:lnTo>
                    <a:pt x="630440" y="769404"/>
                  </a:lnTo>
                  <a:lnTo>
                    <a:pt x="629081" y="767867"/>
                  </a:lnTo>
                  <a:lnTo>
                    <a:pt x="628040" y="771169"/>
                  </a:lnTo>
                  <a:lnTo>
                    <a:pt x="629526" y="771740"/>
                  </a:lnTo>
                  <a:lnTo>
                    <a:pt x="631088" y="772147"/>
                  </a:lnTo>
                  <a:lnTo>
                    <a:pt x="631291" y="772210"/>
                  </a:lnTo>
                  <a:lnTo>
                    <a:pt x="631621" y="771740"/>
                  </a:lnTo>
                  <a:lnTo>
                    <a:pt x="632155" y="771296"/>
                  </a:lnTo>
                  <a:close/>
                </a:path>
                <a:path w="998220" h="1097279">
                  <a:moveTo>
                    <a:pt x="640499" y="926261"/>
                  </a:moveTo>
                  <a:lnTo>
                    <a:pt x="640067" y="925436"/>
                  </a:lnTo>
                  <a:lnTo>
                    <a:pt x="639648" y="924598"/>
                  </a:lnTo>
                  <a:lnTo>
                    <a:pt x="639229" y="923785"/>
                  </a:lnTo>
                  <a:lnTo>
                    <a:pt x="638797" y="924013"/>
                  </a:lnTo>
                  <a:lnTo>
                    <a:pt x="638352" y="924267"/>
                  </a:lnTo>
                  <a:lnTo>
                    <a:pt x="637933" y="924483"/>
                  </a:lnTo>
                  <a:lnTo>
                    <a:pt x="639064" y="926033"/>
                  </a:lnTo>
                  <a:lnTo>
                    <a:pt x="639610" y="926807"/>
                  </a:lnTo>
                  <a:lnTo>
                    <a:pt x="639902" y="926630"/>
                  </a:lnTo>
                  <a:lnTo>
                    <a:pt x="640207" y="926426"/>
                  </a:lnTo>
                  <a:lnTo>
                    <a:pt x="640499" y="926261"/>
                  </a:lnTo>
                  <a:close/>
                </a:path>
                <a:path w="998220" h="1097279">
                  <a:moveTo>
                    <a:pt x="649033" y="346354"/>
                  </a:moveTo>
                  <a:lnTo>
                    <a:pt x="648081" y="345884"/>
                  </a:lnTo>
                  <a:lnTo>
                    <a:pt x="647128" y="345401"/>
                  </a:lnTo>
                  <a:lnTo>
                    <a:pt x="646176" y="344919"/>
                  </a:lnTo>
                  <a:lnTo>
                    <a:pt x="645858" y="345821"/>
                  </a:lnTo>
                  <a:lnTo>
                    <a:pt x="645718" y="346303"/>
                  </a:lnTo>
                  <a:lnTo>
                    <a:pt x="646201" y="346519"/>
                  </a:lnTo>
                  <a:lnTo>
                    <a:pt x="646671" y="346951"/>
                  </a:lnTo>
                  <a:lnTo>
                    <a:pt x="647788" y="346900"/>
                  </a:lnTo>
                  <a:lnTo>
                    <a:pt x="648411" y="346583"/>
                  </a:lnTo>
                  <a:lnTo>
                    <a:pt x="649033" y="346354"/>
                  </a:lnTo>
                  <a:close/>
                </a:path>
                <a:path w="998220" h="1097279">
                  <a:moveTo>
                    <a:pt x="666584" y="859612"/>
                  </a:moveTo>
                  <a:lnTo>
                    <a:pt x="665632" y="858659"/>
                  </a:lnTo>
                  <a:lnTo>
                    <a:pt x="665187" y="857872"/>
                  </a:lnTo>
                  <a:lnTo>
                    <a:pt x="664591" y="857707"/>
                  </a:lnTo>
                  <a:lnTo>
                    <a:pt x="664146" y="857580"/>
                  </a:lnTo>
                  <a:lnTo>
                    <a:pt x="663498" y="858278"/>
                  </a:lnTo>
                  <a:lnTo>
                    <a:pt x="662940" y="858596"/>
                  </a:lnTo>
                  <a:lnTo>
                    <a:pt x="663321" y="859205"/>
                  </a:lnTo>
                  <a:lnTo>
                    <a:pt x="663562" y="860082"/>
                  </a:lnTo>
                  <a:lnTo>
                    <a:pt x="664565" y="860513"/>
                  </a:lnTo>
                  <a:lnTo>
                    <a:pt x="665353" y="859993"/>
                  </a:lnTo>
                  <a:lnTo>
                    <a:pt x="666584" y="859612"/>
                  </a:lnTo>
                  <a:close/>
                </a:path>
                <a:path w="998220" h="1097279">
                  <a:moveTo>
                    <a:pt x="672122" y="130302"/>
                  </a:moveTo>
                  <a:lnTo>
                    <a:pt x="671677" y="129895"/>
                  </a:lnTo>
                  <a:lnTo>
                    <a:pt x="671207" y="129501"/>
                  </a:lnTo>
                  <a:lnTo>
                    <a:pt x="670763" y="129082"/>
                  </a:lnTo>
                  <a:lnTo>
                    <a:pt x="669886" y="130149"/>
                  </a:lnTo>
                  <a:lnTo>
                    <a:pt x="668985" y="131203"/>
                  </a:lnTo>
                  <a:lnTo>
                    <a:pt x="668159" y="132295"/>
                  </a:lnTo>
                  <a:lnTo>
                    <a:pt x="668515" y="132829"/>
                  </a:lnTo>
                  <a:lnTo>
                    <a:pt x="668909" y="133388"/>
                  </a:lnTo>
                  <a:lnTo>
                    <a:pt x="672122" y="130302"/>
                  </a:lnTo>
                  <a:close/>
                </a:path>
                <a:path w="998220" h="1097279">
                  <a:moveTo>
                    <a:pt x="702068" y="246456"/>
                  </a:moveTo>
                  <a:lnTo>
                    <a:pt x="700214" y="244246"/>
                  </a:lnTo>
                  <a:lnTo>
                    <a:pt x="699020" y="243865"/>
                  </a:lnTo>
                  <a:lnTo>
                    <a:pt x="697534" y="245198"/>
                  </a:lnTo>
                  <a:lnTo>
                    <a:pt x="697331" y="245402"/>
                  </a:lnTo>
                  <a:lnTo>
                    <a:pt x="697369" y="245922"/>
                  </a:lnTo>
                  <a:lnTo>
                    <a:pt x="697242" y="246608"/>
                  </a:lnTo>
                  <a:lnTo>
                    <a:pt x="702068" y="246456"/>
                  </a:lnTo>
                  <a:close/>
                </a:path>
                <a:path w="998220" h="1097279">
                  <a:moveTo>
                    <a:pt x="704354" y="455129"/>
                  </a:moveTo>
                  <a:lnTo>
                    <a:pt x="704151" y="454812"/>
                  </a:lnTo>
                  <a:lnTo>
                    <a:pt x="703973" y="454507"/>
                  </a:lnTo>
                  <a:lnTo>
                    <a:pt x="703770" y="454190"/>
                  </a:lnTo>
                  <a:lnTo>
                    <a:pt x="702513" y="454964"/>
                  </a:lnTo>
                  <a:lnTo>
                    <a:pt x="701243" y="455764"/>
                  </a:lnTo>
                  <a:lnTo>
                    <a:pt x="699973" y="456514"/>
                  </a:lnTo>
                  <a:lnTo>
                    <a:pt x="700595" y="457517"/>
                  </a:lnTo>
                  <a:lnTo>
                    <a:pt x="703097" y="455904"/>
                  </a:lnTo>
                  <a:lnTo>
                    <a:pt x="704354" y="455129"/>
                  </a:lnTo>
                  <a:close/>
                </a:path>
                <a:path w="998220" h="1097279">
                  <a:moveTo>
                    <a:pt x="714197" y="414896"/>
                  </a:moveTo>
                  <a:lnTo>
                    <a:pt x="713587" y="413359"/>
                  </a:lnTo>
                  <a:lnTo>
                    <a:pt x="712965" y="411822"/>
                  </a:lnTo>
                  <a:lnTo>
                    <a:pt x="712241" y="409981"/>
                  </a:lnTo>
                  <a:lnTo>
                    <a:pt x="709637" y="412991"/>
                  </a:lnTo>
                  <a:lnTo>
                    <a:pt x="711885" y="414007"/>
                  </a:lnTo>
                  <a:lnTo>
                    <a:pt x="714197" y="414896"/>
                  </a:lnTo>
                  <a:close/>
                </a:path>
                <a:path w="998220" h="1097279">
                  <a:moveTo>
                    <a:pt x="720801" y="598843"/>
                  </a:moveTo>
                  <a:lnTo>
                    <a:pt x="720547" y="597420"/>
                  </a:lnTo>
                  <a:lnTo>
                    <a:pt x="719899" y="596709"/>
                  </a:lnTo>
                  <a:lnTo>
                    <a:pt x="719086" y="596353"/>
                  </a:lnTo>
                  <a:lnTo>
                    <a:pt x="718464" y="596138"/>
                  </a:lnTo>
                  <a:lnTo>
                    <a:pt x="717664" y="596353"/>
                  </a:lnTo>
                  <a:lnTo>
                    <a:pt x="716927" y="596392"/>
                  </a:lnTo>
                  <a:lnTo>
                    <a:pt x="716851" y="596709"/>
                  </a:lnTo>
                  <a:lnTo>
                    <a:pt x="716788" y="597052"/>
                  </a:lnTo>
                  <a:lnTo>
                    <a:pt x="716699" y="597369"/>
                  </a:lnTo>
                  <a:lnTo>
                    <a:pt x="720801" y="598843"/>
                  </a:lnTo>
                  <a:close/>
                </a:path>
                <a:path w="998220" h="1097279">
                  <a:moveTo>
                    <a:pt x="760564" y="694601"/>
                  </a:moveTo>
                  <a:lnTo>
                    <a:pt x="758952" y="693547"/>
                  </a:lnTo>
                  <a:lnTo>
                    <a:pt x="758367" y="693178"/>
                  </a:lnTo>
                  <a:lnTo>
                    <a:pt x="757999" y="693750"/>
                  </a:lnTo>
                  <a:lnTo>
                    <a:pt x="757466" y="694309"/>
                  </a:lnTo>
                  <a:lnTo>
                    <a:pt x="757339" y="694931"/>
                  </a:lnTo>
                  <a:lnTo>
                    <a:pt x="757262" y="695198"/>
                  </a:lnTo>
                  <a:lnTo>
                    <a:pt x="758113" y="695960"/>
                  </a:lnTo>
                  <a:lnTo>
                    <a:pt x="758431" y="695909"/>
                  </a:lnTo>
                  <a:lnTo>
                    <a:pt x="759040" y="695794"/>
                  </a:lnTo>
                  <a:lnTo>
                    <a:pt x="759548" y="695248"/>
                  </a:lnTo>
                  <a:lnTo>
                    <a:pt x="760564" y="694601"/>
                  </a:lnTo>
                  <a:close/>
                </a:path>
                <a:path w="998220" h="1097279">
                  <a:moveTo>
                    <a:pt x="779348" y="864311"/>
                  </a:moveTo>
                  <a:lnTo>
                    <a:pt x="776503" y="863130"/>
                  </a:lnTo>
                  <a:lnTo>
                    <a:pt x="777849" y="868299"/>
                  </a:lnTo>
                  <a:lnTo>
                    <a:pt x="779233" y="865593"/>
                  </a:lnTo>
                  <a:lnTo>
                    <a:pt x="779348" y="864311"/>
                  </a:lnTo>
                  <a:close/>
                </a:path>
                <a:path w="998220" h="1097279">
                  <a:moveTo>
                    <a:pt x="794029" y="974763"/>
                  </a:moveTo>
                  <a:lnTo>
                    <a:pt x="793788" y="972248"/>
                  </a:lnTo>
                  <a:lnTo>
                    <a:pt x="791464" y="973289"/>
                  </a:lnTo>
                  <a:lnTo>
                    <a:pt x="790321" y="974369"/>
                  </a:lnTo>
                  <a:lnTo>
                    <a:pt x="791057" y="976922"/>
                  </a:lnTo>
                  <a:lnTo>
                    <a:pt x="793686" y="976274"/>
                  </a:lnTo>
                  <a:lnTo>
                    <a:pt x="794029" y="974763"/>
                  </a:lnTo>
                  <a:close/>
                </a:path>
                <a:path w="998220" h="1097279">
                  <a:moveTo>
                    <a:pt x="836244" y="310159"/>
                  </a:moveTo>
                  <a:lnTo>
                    <a:pt x="835190" y="309689"/>
                  </a:lnTo>
                  <a:lnTo>
                    <a:pt x="834415" y="309257"/>
                  </a:lnTo>
                  <a:lnTo>
                    <a:pt x="833437" y="309003"/>
                  </a:lnTo>
                  <a:lnTo>
                    <a:pt x="833043" y="309880"/>
                  </a:lnTo>
                  <a:lnTo>
                    <a:pt x="832764" y="310337"/>
                  </a:lnTo>
                  <a:lnTo>
                    <a:pt x="833501" y="310794"/>
                  </a:lnTo>
                  <a:lnTo>
                    <a:pt x="834199" y="311327"/>
                  </a:lnTo>
                  <a:lnTo>
                    <a:pt x="835152" y="311670"/>
                  </a:lnTo>
                  <a:lnTo>
                    <a:pt x="835634" y="310883"/>
                  </a:lnTo>
                  <a:lnTo>
                    <a:pt x="836244" y="310159"/>
                  </a:lnTo>
                  <a:close/>
                </a:path>
                <a:path w="998220" h="1097279">
                  <a:moveTo>
                    <a:pt x="847610" y="140652"/>
                  </a:moveTo>
                  <a:lnTo>
                    <a:pt x="846556" y="140246"/>
                  </a:lnTo>
                  <a:lnTo>
                    <a:pt x="846010" y="139877"/>
                  </a:lnTo>
                  <a:lnTo>
                    <a:pt x="845540" y="140601"/>
                  </a:lnTo>
                  <a:lnTo>
                    <a:pt x="844842" y="141287"/>
                  </a:lnTo>
                  <a:lnTo>
                    <a:pt x="844588" y="142722"/>
                  </a:lnTo>
                  <a:lnTo>
                    <a:pt x="845134" y="143471"/>
                  </a:lnTo>
                  <a:lnTo>
                    <a:pt x="845413" y="144195"/>
                  </a:lnTo>
                  <a:lnTo>
                    <a:pt x="845832" y="143903"/>
                  </a:lnTo>
                  <a:lnTo>
                    <a:pt x="846251" y="143637"/>
                  </a:lnTo>
                  <a:lnTo>
                    <a:pt x="846670" y="143344"/>
                  </a:lnTo>
                  <a:lnTo>
                    <a:pt x="847026" y="142570"/>
                  </a:lnTo>
                  <a:lnTo>
                    <a:pt x="847585" y="141795"/>
                  </a:lnTo>
                  <a:lnTo>
                    <a:pt x="847610" y="141020"/>
                  </a:lnTo>
                  <a:lnTo>
                    <a:pt x="847610" y="140652"/>
                  </a:lnTo>
                  <a:close/>
                </a:path>
                <a:path w="998220" h="1097279">
                  <a:moveTo>
                    <a:pt x="851306" y="516928"/>
                  </a:moveTo>
                  <a:lnTo>
                    <a:pt x="851090" y="515747"/>
                  </a:lnTo>
                  <a:lnTo>
                    <a:pt x="850392" y="515048"/>
                  </a:lnTo>
                  <a:lnTo>
                    <a:pt x="849668" y="513905"/>
                  </a:lnTo>
                  <a:lnTo>
                    <a:pt x="848893" y="514845"/>
                  </a:lnTo>
                  <a:lnTo>
                    <a:pt x="847966" y="515594"/>
                  </a:lnTo>
                  <a:lnTo>
                    <a:pt x="848080" y="515912"/>
                  </a:lnTo>
                  <a:lnTo>
                    <a:pt x="848410" y="516712"/>
                  </a:lnTo>
                  <a:lnTo>
                    <a:pt x="849210" y="517309"/>
                  </a:lnTo>
                  <a:lnTo>
                    <a:pt x="849820" y="518007"/>
                  </a:lnTo>
                  <a:lnTo>
                    <a:pt x="850328" y="517499"/>
                  </a:lnTo>
                  <a:lnTo>
                    <a:pt x="851306" y="516928"/>
                  </a:lnTo>
                  <a:close/>
                </a:path>
                <a:path w="998220" h="1097279">
                  <a:moveTo>
                    <a:pt x="869861" y="962914"/>
                  </a:moveTo>
                  <a:lnTo>
                    <a:pt x="869264" y="962215"/>
                  </a:lnTo>
                  <a:lnTo>
                    <a:pt x="868730" y="961440"/>
                  </a:lnTo>
                  <a:lnTo>
                    <a:pt x="867879" y="961910"/>
                  </a:lnTo>
                  <a:lnTo>
                    <a:pt x="867143" y="962456"/>
                  </a:lnTo>
                  <a:lnTo>
                    <a:pt x="866559" y="963091"/>
                  </a:lnTo>
                  <a:lnTo>
                    <a:pt x="867270" y="964387"/>
                  </a:lnTo>
                  <a:lnTo>
                    <a:pt x="868159" y="964018"/>
                  </a:lnTo>
                  <a:lnTo>
                    <a:pt x="868895" y="963510"/>
                  </a:lnTo>
                  <a:lnTo>
                    <a:pt x="869861" y="962914"/>
                  </a:lnTo>
                  <a:close/>
                </a:path>
                <a:path w="998220" h="1097279">
                  <a:moveTo>
                    <a:pt x="887717" y="777633"/>
                  </a:moveTo>
                  <a:lnTo>
                    <a:pt x="887425" y="777227"/>
                  </a:lnTo>
                  <a:lnTo>
                    <a:pt x="887120" y="776846"/>
                  </a:lnTo>
                  <a:lnTo>
                    <a:pt x="886815" y="776439"/>
                  </a:lnTo>
                  <a:lnTo>
                    <a:pt x="886117" y="777087"/>
                  </a:lnTo>
                  <a:lnTo>
                    <a:pt x="885405" y="777709"/>
                  </a:lnTo>
                  <a:lnTo>
                    <a:pt x="884745" y="778408"/>
                  </a:lnTo>
                  <a:lnTo>
                    <a:pt x="885291" y="779208"/>
                  </a:lnTo>
                  <a:lnTo>
                    <a:pt x="886129" y="778700"/>
                  </a:lnTo>
                  <a:lnTo>
                    <a:pt x="887717" y="777633"/>
                  </a:lnTo>
                  <a:close/>
                </a:path>
                <a:path w="998220" h="1097279">
                  <a:moveTo>
                    <a:pt x="893902" y="781354"/>
                  </a:moveTo>
                  <a:lnTo>
                    <a:pt x="893394" y="780453"/>
                  </a:lnTo>
                  <a:lnTo>
                    <a:pt x="892898" y="779513"/>
                  </a:lnTo>
                  <a:lnTo>
                    <a:pt x="892263" y="778675"/>
                  </a:lnTo>
                  <a:lnTo>
                    <a:pt x="891324" y="779081"/>
                  </a:lnTo>
                  <a:lnTo>
                    <a:pt x="890841" y="779310"/>
                  </a:lnTo>
                  <a:lnTo>
                    <a:pt x="891438" y="780237"/>
                  </a:lnTo>
                  <a:lnTo>
                    <a:pt x="892009" y="781189"/>
                  </a:lnTo>
                  <a:lnTo>
                    <a:pt x="892581" y="782142"/>
                  </a:lnTo>
                  <a:lnTo>
                    <a:pt x="893025" y="781862"/>
                  </a:lnTo>
                  <a:lnTo>
                    <a:pt x="893470" y="781608"/>
                  </a:lnTo>
                  <a:lnTo>
                    <a:pt x="893902" y="781354"/>
                  </a:lnTo>
                  <a:close/>
                </a:path>
                <a:path w="998220" h="1097279">
                  <a:moveTo>
                    <a:pt x="925423" y="457187"/>
                  </a:moveTo>
                  <a:lnTo>
                    <a:pt x="924839" y="456082"/>
                  </a:lnTo>
                  <a:lnTo>
                    <a:pt x="924242" y="454990"/>
                  </a:lnTo>
                  <a:lnTo>
                    <a:pt x="923658" y="453872"/>
                  </a:lnTo>
                  <a:lnTo>
                    <a:pt x="923251" y="454088"/>
                  </a:lnTo>
                  <a:lnTo>
                    <a:pt x="922858" y="454317"/>
                  </a:lnTo>
                  <a:lnTo>
                    <a:pt x="922451" y="454520"/>
                  </a:lnTo>
                  <a:lnTo>
                    <a:pt x="923747" y="456692"/>
                  </a:lnTo>
                  <a:lnTo>
                    <a:pt x="924394" y="457746"/>
                  </a:lnTo>
                  <a:lnTo>
                    <a:pt x="925068" y="457377"/>
                  </a:lnTo>
                  <a:lnTo>
                    <a:pt x="925423" y="457187"/>
                  </a:lnTo>
                  <a:close/>
                </a:path>
                <a:path w="998220" h="1097279">
                  <a:moveTo>
                    <a:pt x="929005" y="501205"/>
                  </a:moveTo>
                  <a:lnTo>
                    <a:pt x="928801" y="500087"/>
                  </a:lnTo>
                  <a:lnTo>
                    <a:pt x="928573" y="498957"/>
                  </a:lnTo>
                  <a:lnTo>
                    <a:pt x="928382" y="497814"/>
                  </a:lnTo>
                  <a:lnTo>
                    <a:pt x="927963" y="497865"/>
                  </a:lnTo>
                  <a:lnTo>
                    <a:pt x="927557" y="497928"/>
                  </a:lnTo>
                  <a:lnTo>
                    <a:pt x="927138" y="497979"/>
                  </a:lnTo>
                  <a:lnTo>
                    <a:pt x="927188" y="499110"/>
                  </a:lnTo>
                  <a:lnTo>
                    <a:pt x="927214" y="500227"/>
                  </a:lnTo>
                  <a:lnTo>
                    <a:pt x="927252" y="501370"/>
                  </a:lnTo>
                  <a:lnTo>
                    <a:pt x="927836" y="501307"/>
                  </a:lnTo>
                  <a:lnTo>
                    <a:pt x="928408" y="501269"/>
                  </a:lnTo>
                  <a:lnTo>
                    <a:pt x="929005" y="501205"/>
                  </a:lnTo>
                  <a:close/>
                </a:path>
                <a:path w="998220" h="1097279">
                  <a:moveTo>
                    <a:pt x="933792" y="492086"/>
                  </a:moveTo>
                  <a:lnTo>
                    <a:pt x="933132" y="488543"/>
                  </a:lnTo>
                  <a:lnTo>
                    <a:pt x="931875" y="492442"/>
                  </a:lnTo>
                  <a:lnTo>
                    <a:pt x="931443" y="493763"/>
                  </a:lnTo>
                  <a:lnTo>
                    <a:pt x="933792" y="492086"/>
                  </a:lnTo>
                  <a:close/>
                </a:path>
                <a:path w="998220" h="1097279">
                  <a:moveTo>
                    <a:pt x="943127" y="757377"/>
                  </a:moveTo>
                  <a:lnTo>
                    <a:pt x="942975" y="756678"/>
                  </a:lnTo>
                  <a:lnTo>
                    <a:pt x="942809" y="755992"/>
                  </a:lnTo>
                  <a:lnTo>
                    <a:pt x="942644" y="755294"/>
                  </a:lnTo>
                  <a:lnTo>
                    <a:pt x="941578" y="755662"/>
                  </a:lnTo>
                  <a:lnTo>
                    <a:pt x="940511" y="755980"/>
                  </a:lnTo>
                  <a:lnTo>
                    <a:pt x="939482" y="756462"/>
                  </a:lnTo>
                  <a:lnTo>
                    <a:pt x="939787" y="757897"/>
                  </a:lnTo>
                  <a:lnTo>
                    <a:pt x="940968" y="757809"/>
                  </a:lnTo>
                  <a:lnTo>
                    <a:pt x="942047" y="757567"/>
                  </a:lnTo>
                  <a:lnTo>
                    <a:pt x="943127" y="757377"/>
                  </a:lnTo>
                  <a:close/>
                </a:path>
                <a:path w="998220" h="1097279">
                  <a:moveTo>
                    <a:pt x="955509" y="657567"/>
                  </a:moveTo>
                  <a:lnTo>
                    <a:pt x="955167" y="656424"/>
                  </a:lnTo>
                  <a:lnTo>
                    <a:pt x="954811" y="655294"/>
                  </a:lnTo>
                  <a:lnTo>
                    <a:pt x="954468" y="654138"/>
                  </a:lnTo>
                  <a:lnTo>
                    <a:pt x="954125" y="654227"/>
                  </a:lnTo>
                  <a:lnTo>
                    <a:pt x="953795" y="654304"/>
                  </a:lnTo>
                  <a:lnTo>
                    <a:pt x="953452" y="654392"/>
                  </a:lnTo>
                  <a:lnTo>
                    <a:pt x="953592" y="655497"/>
                  </a:lnTo>
                  <a:lnTo>
                    <a:pt x="953909" y="657745"/>
                  </a:lnTo>
                  <a:lnTo>
                    <a:pt x="954443" y="657694"/>
                  </a:lnTo>
                  <a:lnTo>
                    <a:pt x="954976" y="657631"/>
                  </a:lnTo>
                  <a:lnTo>
                    <a:pt x="955509" y="657567"/>
                  </a:lnTo>
                  <a:close/>
                </a:path>
                <a:path w="998220" h="1097279">
                  <a:moveTo>
                    <a:pt x="980719" y="552272"/>
                  </a:moveTo>
                  <a:lnTo>
                    <a:pt x="978065" y="553948"/>
                  </a:lnTo>
                  <a:lnTo>
                    <a:pt x="976477" y="554939"/>
                  </a:lnTo>
                  <a:lnTo>
                    <a:pt x="974877" y="555955"/>
                  </a:lnTo>
                  <a:lnTo>
                    <a:pt x="975829" y="557364"/>
                  </a:lnTo>
                  <a:lnTo>
                    <a:pt x="977734" y="556679"/>
                  </a:lnTo>
                  <a:lnTo>
                    <a:pt x="979690" y="556069"/>
                  </a:lnTo>
                  <a:lnTo>
                    <a:pt x="980719" y="552272"/>
                  </a:lnTo>
                  <a:close/>
                </a:path>
                <a:path w="998220" h="1097279">
                  <a:moveTo>
                    <a:pt x="998118" y="757593"/>
                  </a:moveTo>
                  <a:lnTo>
                    <a:pt x="996365" y="755764"/>
                  </a:lnTo>
                  <a:lnTo>
                    <a:pt x="994448" y="757237"/>
                  </a:lnTo>
                  <a:lnTo>
                    <a:pt x="994270" y="758469"/>
                  </a:lnTo>
                  <a:lnTo>
                    <a:pt x="996048" y="760387"/>
                  </a:lnTo>
                  <a:lnTo>
                    <a:pt x="997521" y="758786"/>
                  </a:lnTo>
                  <a:lnTo>
                    <a:pt x="998118" y="7575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68" name="Imagem 167">
            <a:extLst>
              <a:ext uri="{FF2B5EF4-FFF2-40B4-BE49-F238E27FC236}">
                <a16:creationId xmlns:a16="http://schemas.microsoft.com/office/drawing/2014/main" id="{4B93B421-55C7-1A4C-B61C-3235CA5782F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50806" y="1873878"/>
            <a:ext cx="2352427" cy="1836042"/>
          </a:xfrm>
          <a:prstGeom prst="rect">
            <a:avLst/>
          </a:prstGeom>
        </p:spPr>
      </p:pic>
      <p:pic>
        <p:nvPicPr>
          <p:cNvPr id="170" name="Imagem 169">
            <a:extLst>
              <a:ext uri="{FF2B5EF4-FFF2-40B4-BE49-F238E27FC236}">
                <a16:creationId xmlns:a16="http://schemas.microsoft.com/office/drawing/2014/main" id="{2EAA86DF-833C-2860-952A-53FF1469B9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24590" y="3047431"/>
            <a:ext cx="2212713" cy="1725916"/>
          </a:xfrm>
          <a:prstGeom prst="rect">
            <a:avLst/>
          </a:prstGeom>
        </p:spPr>
      </p:pic>
      <p:pic>
        <p:nvPicPr>
          <p:cNvPr id="171" name="Imagem 170">
            <a:extLst>
              <a:ext uri="{FF2B5EF4-FFF2-40B4-BE49-F238E27FC236}">
                <a16:creationId xmlns:a16="http://schemas.microsoft.com/office/drawing/2014/main" id="{98BA6C4C-3981-FA30-3D19-FF695BB3B3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35304" y="4451494"/>
            <a:ext cx="1306230" cy="2086575"/>
          </a:xfrm>
          <a:prstGeom prst="rect">
            <a:avLst/>
          </a:prstGeom>
        </p:spPr>
      </p:pic>
      <p:pic>
        <p:nvPicPr>
          <p:cNvPr id="173" name="Imagem 172">
            <a:extLst>
              <a:ext uri="{FF2B5EF4-FFF2-40B4-BE49-F238E27FC236}">
                <a16:creationId xmlns:a16="http://schemas.microsoft.com/office/drawing/2014/main" id="{41C49160-382E-CA71-07C9-258729C7BDA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941533" y="4175125"/>
            <a:ext cx="2264577" cy="1725916"/>
          </a:xfrm>
          <a:prstGeom prst="rect">
            <a:avLst/>
          </a:prstGeom>
        </p:spPr>
      </p:pic>
      <p:pic>
        <p:nvPicPr>
          <p:cNvPr id="175" name="Imagem 174">
            <a:extLst>
              <a:ext uri="{FF2B5EF4-FFF2-40B4-BE49-F238E27FC236}">
                <a16:creationId xmlns:a16="http://schemas.microsoft.com/office/drawing/2014/main" id="{74E6119F-BB68-83F0-437C-3476174B391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828109" y="4805162"/>
            <a:ext cx="2159819" cy="1721278"/>
          </a:xfrm>
          <a:prstGeom prst="rect">
            <a:avLst/>
          </a:prstGeom>
        </p:spPr>
      </p:pic>
      <p:pic>
        <p:nvPicPr>
          <p:cNvPr id="177" name="Imagem 176">
            <a:extLst>
              <a:ext uri="{FF2B5EF4-FFF2-40B4-BE49-F238E27FC236}">
                <a16:creationId xmlns:a16="http://schemas.microsoft.com/office/drawing/2014/main" id="{7C2B9FF1-7BF9-7D4C-83D7-E9E10C95DBC1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5892" y="4773347"/>
            <a:ext cx="1299359" cy="1725916"/>
          </a:xfrm>
          <a:prstGeom prst="rect">
            <a:avLst/>
          </a:prstGeom>
          <a:ln>
            <a:solidFill>
              <a:srgbClr val="C00000"/>
            </a:solidFill>
          </a:ln>
        </p:spPr>
      </p:pic>
      <p:pic>
        <p:nvPicPr>
          <p:cNvPr id="2" name="Google Shape;91;p6">
            <a:extLst>
              <a:ext uri="{FF2B5EF4-FFF2-40B4-BE49-F238E27FC236}">
                <a16:creationId xmlns:a16="http://schemas.microsoft.com/office/drawing/2014/main" id="{F8128E1A-D261-AE9D-4BB1-D8215C4B76FE}"/>
              </a:ext>
            </a:extLst>
          </p:cNvPr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10060631" y="5557850"/>
            <a:ext cx="2266928" cy="1300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Imagem 54">
            <a:extLst>
              <a:ext uri="{FF2B5EF4-FFF2-40B4-BE49-F238E27FC236}">
                <a16:creationId xmlns:a16="http://schemas.microsoft.com/office/drawing/2014/main" id="{6D2DCE52-E4AF-E041-7148-8780FD345FA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914171" y="2993881"/>
            <a:ext cx="838273" cy="693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81680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45018" y="-109790"/>
            <a:ext cx="12191144" cy="8098128"/>
          </a:xfrm>
          <a:custGeom>
            <a:avLst/>
            <a:gdLst/>
            <a:ahLst/>
            <a:cxnLst/>
            <a:rect l="l" t="t" r="r" b="b"/>
            <a:pathLst>
              <a:path w="20104100" h="11308715">
                <a:moveTo>
                  <a:pt x="20104099" y="0"/>
                </a:moveTo>
                <a:lnTo>
                  <a:pt x="0" y="0"/>
                </a:lnTo>
                <a:lnTo>
                  <a:pt x="0" y="11308556"/>
                </a:lnTo>
                <a:lnTo>
                  <a:pt x="20104099" y="11308556"/>
                </a:lnTo>
                <a:lnTo>
                  <a:pt x="20104099" y="0"/>
                </a:lnTo>
                <a:close/>
              </a:path>
            </a:pathLst>
          </a:custGeom>
          <a:solidFill>
            <a:srgbClr val="FFD44C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" name="object 3"/>
          <p:cNvSpPr/>
          <p:nvPr/>
        </p:nvSpPr>
        <p:spPr>
          <a:xfrm>
            <a:off x="9947139" y="5905824"/>
            <a:ext cx="15403" cy="5006"/>
          </a:xfrm>
          <a:custGeom>
            <a:avLst/>
            <a:gdLst/>
            <a:ahLst/>
            <a:cxnLst/>
            <a:rect l="l" t="t" r="r" b="b"/>
            <a:pathLst>
              <a:path w="25400" h="8254">
                <a:moveTo>
                  <a:pt x="25158" y="8089"/>
                </a:moveTo>
                <a:lnTo>
                  <a:pt x="0" y="0"/>
                </a:lnTo>
                <a:lnTo>
                  <a:pt x="3797" y="6540"/>
                </a:lnTo>
                <a:lnTo>
                  <a:pt x="25158" y="8089"/>
                </a:lnTo>
                <a:close/>
              </a:path>
            </a:pathLst>
          </a:custGeom>
          <a:solidFill>
            <a:srgbClr val="BD4C27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" name="object 4"/>
          <p:cNvSpPr/>
          <p:nvPr/>
        </p:nvSpPr>
        <p:spPr>
          <a:xfrm>
            <a:off x="6050554" y="2589193"/>
            <a:ext cx="2393561" cy="621109"/>
          </a:xfrm>
          <a:custGeom>
            <a:avLst/>
            <a:gdLst/>
            <a:ahLst/>
            <a:cxnLst/>
            <a:rect l="l" t="t" r="r" b="b"/>
            <a:pathLst>
              <a:path w="3947159" h="1024254">
                <a:moveTo>
                  <a:pt x="1767045" y="0"/>
                </a:moveTo>
                <a:lnTo>
                  <a:pt x="1321153" y="159639"/>
                </a:lnTo>
                <a:lnTo>
                  <a:pt x="1304640" y="489932"/>
                </a:lnTo>
                <a:lnTo>
                  <a:pt x="842236" y="489932"/>
                </a:lnTo>
                <a:lnTo>
                  <a:pt x="776175" y="770678"/>
                </a:lnTo>
                <a:lnTo>
                  <a:pt x="203679" y="785358"/>
                </a:lnTo>
                <a:lnTo>
                  <a:pt x="0" y="924809"/>
                </a:lnTo>
                <a:lnTo>
                  <a:pt x="3946947" y="1023895"/>
                </a:lnTo>
                <a:lnTo>
                  <a:pt x="3440502" y="836728"/>
                </a:lnTo>
                <a:lnTo>
                  <a:pt x="3099204" y="462404"/>
                </a:lnTo>
                <a:lnTo>
                  <a:pt x="2537713" y="451399"/>
                </a:lnTo>
                <a:lnTo>
                  <a:pt x="2317521" y="198171"/>
                </a:lnTo>
                <a:lnTo>
                  <a:pt x="1767045" y="198171"/>
                </a:lnTo>
                <a:lnTo>
                  <a:pt x="176704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5" name="object 5"/>
          <p:cNvGrpSpPr/>
          <p:nvPr/>
        </p:nvGrpSpPr>
        <p:grpSpPr>
          <a:xfrm>
            <a:off x="11332568" y="2050647"/>
            <a:ext cx="470549" cy="1980772"/>
            <a:chOff x="18687538" y="3381669"/>
            <a:chExt cx="775970" cy="3266440"/>
          </a:xfrm>
        </p:grpSpPr>
        <p:sp>
          <p:nvSpPr>
            <p:cNvPr id="6" name="object 6"/>
            <p:cNvSpPr/>
            <p:nvPr/>
          </p:nvSpPr>
          <p:spPr>
            <a:xfrm>
              <a:off x="18687538" y="3381669"/>
              <a:ext cx="775970" cy="3266440"/>
            </a:xfrm>
            <a:custGeom>
              <a:avLst/>
              <a:gdLst/>
              <a:ahLst/>
              <a:cxnLst/>
              <a:rect l="l" t="t" r="r" b="b"/>
              <a:pathLst>
                <a:path w="775969" h="3266440">
                  <a:moveTo>
                    <a:pt x="0" y="0"/>
                  </a:moveTo>
                  <a:lnTo>
                    <a:pt x="2544" y="3266183"/>
                  </a:lnTo>
                  <a:lnTo>
                    <a:pt x="775463" y="3266183"/>
                  </a:lnTo>
                  <a:lnTo>
                    <a:pt x="713130" y="49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405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7" name="object 7"/>
            <p:cNvSpPr/>
            <p:nvPr/>
          </p:nvSpPr>
          <p:spPr>
            <a:xfrm>
              <a:off x="18801297" y="3539470"/>
              <a:ext cx="481330" cy="2723515"/>
            </a:xfrm>
            <a:custGeom>
              <a:avLst/>
              <a:gdLst/>
              <a:ahLst/>
              <a:cxnLst/>
              <a:rect l="l" t="t" r="r" b="b"/>
              <a:pathLst>
                <a:path w="481330" h="2723515">
                  <a:moveTo>
                    <a:pt x="480745" y="2649639"/>
                  </a:moveTo>
                  <a:lnTo>
                    <a:pt x="0" y="2649639"/>
                  </a:lnTo>
                  <a:lnTo>
                    <a:pt x="0" y="2723045"/>
                  </a:lnTo>
                  <a:lnTo>
                    <a:pt x="480745" y="2723045"/>
                  </a:lnTo>
                  <a:lnTo>
                    <a:pt x="480745" y="2649639"/>
                  </a:lnTo>
                  <a:close/>
                </a:path>
                <a:path w="481330" h="2723515">
                  <a:moveTo>
                    <a:pt x="480745" y="2510193"/>
                  </a:moveTo>
                  <a:lnTo>
                    <a:pt x="0" y="2510193"/>
                  </a:lnTo>
                  <a:lnTo>
                    <a:pt x="0" y="2583599"/>
                  </a:lnTo>
                  <a:lnTo>
                    <a:pt x="480745" y="2583599"/>
                  </a:lnTo>
                  <a:lnTo>
                    <a:pt x="480745" y="2510193"/>
                  </a:lnTo>
                  <a:close/>
                </a:path>
                <a:path w="481330" h="2723515">
                  <a:moveTo>
                    <a:pt x="480745" y="2370734"/>
                  </a:moveTo>
                  <a:lnTo>
                    <a:pt x="0" y="2370734"/>
                  </a:lnTo>
                  <a:lnTo>
                    <a:pt x="0" y="2444127"/>
                  </a:lnTo>
                  <a:lnTo>
                    <a:pt x="480745" y="2444127"/>
                  </a:lnTo>
                  <a:lnTo>
                    <a:pt x="480745" y="2370734"/>
                  </a:lnTo>
                  <a:close/>
                </a:path>
                <a:path w="481330" h="2723515">
                  <a:moveTo>
                    <a:pt x="480745" y="2231275"/>
                  </a:moveTo>
                  <a:lnTo>
                    <a:pt x="0" y="2231275"/>
                  </a:lnTo>
                  <a:lnTo>
                    <a:pt x="0" y="2304681"/>
                  </a:lnTo>
                  <a:lnTo>
                    <a:pt x="480745" y="2304681"/>
                  </a:lnTo>
                  <a:lnTo>
                    <a:pt x="480745" y="2231275"/>
                  </a:lnTo>
                  <a:close/>
                </a:path>
                <a:path w="481330" h="2723515">
                  <a:moveTo>
                    <a:pt x="480745" y="2091829"/>
                  </a:moveTo>
                  <a:lnTo>
                    <a:pt x="0" y="2091829"/>
                  </a:lnTo>
                  <a:lnTo>
                    <a:pt x="0" y="2165235"/>
                  </a:lnTo>
                  <a:lnTo>
                    <a:pt x="480745" y="2165235"/>
                  </a:lnTo>
                  <a:lnTo>
                    <a:pt x="480745" y="2091829"/>
                  </a:lnTo>
                  <a:close/>
                </a:path>
                <a:path w="481330" h="2723515">
                  <a:moveTo>
                    <a:pt x="480745" y="1952371"/>
                  </a:moveTo>
                  <a:lnTo>
                    <a:pt x="0" y="1952371"/>
                  </a:lnTo>
                  <a:lnTo>
                    <a:pt x="0" y="2025764"/>
                  </a:lnTo>
                  <a:lnTo>
                    <a:pt x="480745" y="2025764"/>
                  </a:lnTo>
                  <a:lnTo>
                    <a:pt x="480745" y="1952371"/>
                  </a:lnTo>
                  <a:close/>
                </a:path>
                <a:path w="481330" h="2723515">
                  <a:moveTo>
                    <a:pt x="480745" y="1812912"/>
                  </a:moveTo>
                  <a:lnTo>
                    <a:pt x="0" y="1812912"/>
                  </a:lnTo>
                  <a:lnTo>
                    <a:pt x="0" y="1886318"/>
                  </a:lnTo>
                  <a:lnTo>
                    <a:pt x="480745" y="1886318"/>
                  </a:lnTo>
                  <a:lnTo>
                    <a:pt x="480745" y="1812912"/>
                  </a:lnTo>
                  <a:close/>
                </a:path>
                <a:path w="481330" h="2723515">
                  <a:moveTo>
                    <a:pt x="480745" y="1673466"/>
                  </a:moveTo>
                  <a:lnTo>
                    <a:pt x="0" y="1673466"/>
                  </a:lnTo>
                  <a:lnTo>
                    <a:pt x="0" y="1746872"/>
                  </a:lnTo>
                  <a:lnTo>
                    <a:pt x="480745" y="1746872"/>
                  </a:lnTo>
                  <a:lnTo>
                    <a:pt x="480745" y="1673466"/>
                  </a:lnTo>
                  <a:close/>
                </a:path>
                <a:path w="481330" h="2723515">
                  <a:moveTo>
                    <a:pt x="480745" y="1534007"/>
                  </a:moveTo>
                  <a:lnTo>
                    <a:pt x="0" y="1534007"/>
                  </a:lnTo>
                  <a:lnTo>
                    <a:pt x="0" y="1607400"/>
                  </a:lnTo>
                  <a:lnTo>
                    <a:pt x="480745" y="1607400"/>
                  </a:lnTo>
                  <a:lnTo>
                    <a:pt x="480745" y="1534007"/>
                  </a:lnTo>
                  <a:close/>
                </a:path>
                <a:path w="481330" h="2723515">
                  <a:moveTo>
                    <a:pt x="480745" y="1394548"/>
                  </a:moveTo>
                  <a:lnTo>
                    <a:pt x="0" y="1394548"/>
                  </a:lnTo>
                  <a:lnTo>
                    <a:pt x="0" y="1467954"/>
                  </a:lnTo>
                  <a:lnTo>
                    <a:pt x="480745" y="1467954"/>
                  </a:lnTo>
                  <a:lnTo>
                    <a:pt x="480745" y="1394548"/>
                  </a:lnTo>
                  <a:close/>
                </a:path>
                <a:path w="481330" h="2723515">
                  <a:moveTo>
                    <a:pt x="480745" y="1255102"/>
                  </a:moveTo>
                  <a:lnTo>
                    <a:pt x="0" y="1255102"/>
                  </a:lnTo>
                  <a:lnTo>
                    <a:pt x="0" y="1328496"/>
                  </a:lnTo>
                  <a:lnTo>
                    <a:pt x="480745" y="1328496"/>
                  </a:lnTo>
                  <a:lnTo>
                    <a:pt x="480745" y="1255102"/>
                  </a:lnTo>
                  <a:close/>
                </a:path>
                <a:path w="481330" h="2723515">
                  <a:moveTo>
                    <a:pt x="480745" y="1115644"/>
                  </a:moveTo>
                  <a:lnTo>
                    <a:pt x="0" y="1115644"/>
                  </a:lnTo>
                  <a:lnTo>
                    <a:pt x="0" y="1189037"/>
                  </a:lnTo>
                  <a:lnTo>
                    <a:pt x="480745" y="1189037"/>
                  </a:lnTo>
                  <a:lnTo>
                    <a:pt x="480745" y="1115644"/>
                  </a:lnTo>
                  <a:close/>
                </a:path>
                <a:path w="481330" h="2723515">
                  <a:moveTo>
                    <a:pt x="480745" y="976185"/>
                  </a:moveTo>
                  <a:lnTo>
                    <a:pt x="0" y="976185"/>
                  </a:lnTo>
                  <a:lnTo>
                    <a:pt x="0" y="1049591"/>
                  </a:lnTo>
                  <a:lnTo>
                    <a:pt x="480745" y="1049591"/>
                  </a:lnTo>
                  <a:lnTo>
                    <a:pt x="480745" y="976185"/>
                  </a:lnTo>
                  <a:close/>
                </a:path>
                <a:path w="481330" h="2723515">
                  <a:moveTo>
                    <a:pt x="480745" y="836739"/>
                  </a:moveTo>
                  <a:lnTo>
                    <a:pt x="0" y="836739"/>
                  </a:lnTo>
                  <a:lnTo>
                    <a:pt x="0" y="910132"/>
                  </a:lnTo>
                  <a:lnTo>
                    <a:pt x="480745" y="910132"/>
                  </a:lnTo>
                  <a:lnTo>
                    <a:pt x="480745" y="836739"/>
                  </a:lnTo>
                  <a:close/>
                </a:path>
                <a:path w="481330" h="2723515">
                  <a:moveTo>
                    <a:pt x="480745" y="697280"/>
                  </a:moveTo>
                  <a:lnTo>
                    <a:pt x="0" y="697280"/>
                  </a:lnTo>
                  <a:lnTo>
                    <a:pt x="0" y="770674"/>
                  </a:lnTo>
                  <a:lnTo>
                    <a:pt x="480745" y="770674"/>
                  </a:lnTo>
                  <a:lnTo>
                    <a:pt x="480745" y="697280"/>
                  </a:lnTo>
                  <a:close/>
                </a:path>
                <a:path w="481330" h="2723515">
                  <a:moveTo>
                    <a:pt x="480745" y="557822"/>
                  </a:moveTo>
                  <a:lnTo>
                    <a:pt x="0" y="557822"/>
                  </a:lnTo>
                  <a:lnTo>
                    <a:pt x="0" y="631228"/>
                  </a:lnTo>
                  <a:lnTo>
                    <a:pt x="480745" y="631228"/>
                  </a:lnTo>
                  <a:lnTo>
                    <a:pt x="480745" y="557822"/>
                  </a:lnTo>
                  <a:close/>
                </a:path>
                <a:path w="481330" h="2723515">
                  <a:moveTo>
                    <a:pt x="480745" y="418376"/>
                  </a:moveTo>
                  <a:lnTo>
                    <a:pt x="0" y="418376"/>
                  </a:lnTo>
                  <a:lnTo>
                    <a:pt x="0" y="491769"/>
                  </a:lnTo>
                  <a:lnTo>
                    <a:pt x="480745" y="491769"/>
                  </a:lnTo>
                  <a:lnTo>
                    <a:pt x="480745" y="418376"/>
                  </a:lnTo>
                  <a:close/>
                </a:path>
                <a:path w="481330" h="2723515">
                  <a:moveTo>
                    <a:pt x="480745" y="278917"/>
                  </a:moveTo>
                  <a:lnTo>
                    <a:pt x="0" y="278917"/>
                  </a:lnTo>
                  <a:lnTo>
                    <a:pt x="0" y="352310"/>
                  </a:lnTo>
                  <a:lnTo>
                    <a:pt x="480745" y="352310"/>
                  </a:lnTo>
                  <a:lnTo>
                    <a:pt x="480745" y="278917"/>
                  </a:lnTo>
                  <a:close/>
                </a:path>
                <a:path w="481330" h="2723515">
                  <a:moveTo>
                    <a:pt x="480745" y="139458"/>
                  </a:moveTo>
                  <a:lnTo>
                    <a:pt x="0" y="139458"/>
                  </a:lnTo>
                  <a:lnTo>
                    <a:pt x="0" y="212864"/>
                  </a:lnTo>
                  <a:lnTo>
                    <a:pt x="480745" y="212864"/>
                  </a:lnTo>
                  <a:lnTo>
                    <a:pt x="480745" y="139458"/>
                  </a:lnTo>
                  <a:close/>
                </a:path>
                <a:path w="481330" h="2723515">
                  <a:moveTo>
                    <a:pt x="480745" y="0"/>
                  </a:moveTo>
                  <a:lnTo>
                    <a:pt x="0" y="0"/>
                  </a:lnTo>
                  <a:lnTo>
                    <a:pt x="0" y="73393"/>
                  </a:lnTo>
                  <a:lnTo>
                    <a:pt x="480745" y="73393"/>
                  </a:lnTo>
                  <a:lnTo>
                    <a:pt x="480745" y="0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0099688" y="2591423"/>
            <a:ext cx="1055847" cy="1980772"/>
            <a:chOff x="16654428" y="4273448"/>
            <a:chExt cx="1741170" cy="3266440"/>
          </a:xfrm>
        </p:grpSpPr>
        <p:sp>
          <p:nvSpPr>
            <p:cNvPr id="9" name="object 9"/>
            <p:cNvSpPr/>
            <p:nvPr/>
          </p:nvSpPr>
          <p:spPr>
            <a:xfrm>
              <a:off x="16654428" y="4273448"/>
              <a:ext cx="1741170" cy="3266440"/>
            </a:xfrm>
            <a:custGeom>
              <a:avLst/>
              <a:gdLst/>
              <a:ahLst/>
              <a:cxnLst/>
              <a:rect l="l" t="t" r="r" b="b"/>
              <a:pathLst>
                <a:path w="1741169" h="3266440">
                  <a:moveTo>
                    <a:pt x="0" y="0"/>
                  </a:moveTo>
                  <a:lnTo>
                    <a:pt x="5727" y="3266183"/>
                  </a:lnTo>
                  <a:lnTo>
                    <a:pt x="1740638" y="3266183"/>
                  </a:lnTo>
                  <a:lnTo>
                    <a:pt x="1600726" y="49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0" name="object 10"/>
            <p:cNvSpPr/>
            <p:nvPr/>
          </p:nvSpPr>
          <p:spPr>
            <a:xfrm>
              <a:off x="16909796" y="4431252"/>
              <a:ext cx="1079500" cy="2723515"/>
            </a:xfrm>
            <a:custGeom>
              <a:avLst/>
              <a:gdLst/>
              <a:ahLst/>
              <a:cxnLst/>
              <a:rect l="l" t="t" r="r" b="b"/>
              <a:pathLst>
                <a:path w="1079500" h="2723515">
                  <a:moveTo>
                    <a:pt x="1079119" y="2649651"/>
                  </a:moveTo>
                  <a:lnTo>
                    <a:pt x="0" y="2649651"/>
                  </a:lnTo>
                  <a:lnTo>
                    <a:pt x="0" y="2723045"/>
                  </a:lnTo>
                  <a:lnTo>
                    <a:pt x="1079119" y="2723045"/>
                  </a:lnTo>
                  <a:lnTo>
                    <a:pt x="1079119" y="2649651"/>
                  </a:lnTo>
                  <a:close/>
                </a:path>
                <a:path w="1079500" h="2723515">
                  <a:moveTo>
                    <a:pt x="1079119" y="2510180"/>
                  </a:moveTo>
                  <a:lnTo>
                    <a:pt x="0" y="2510180"/>
                  </a:lnTo>
                  <a:lnTo>
                    <a:pt x="0" y="2583586"/>
                  </a:lnTo>
                  <a:lnTo>
                    <a:pt x="1079119" y="2583586"/>
                  </a:lnTo>
                  <a:lnTo>
                    <a:pt x="1079119" y="2510180"/>
                  </a:lnTo>
                  <a:close/>
                </a:path>
                <a:path w="1079500" h="2723515">
                  <a:moveTo>
                    <a:pt x="1079119" y="2370734"/>
                  </a:moveTo>
                  <a:lnTo>
                    <a:pt x="0" y="2370734"/>
                  </a:lnTo>
                  <a:lnTo>
                    <a:pt x="0" y="2444140"/>
                  </a:lnTo>
                  <a:lnTo>
                    <a:pt x="1079119" y="2444140"/>
                  </a:lnTo>
                  <a:lnTo>
                    <a:pt x="1079119" y="2370734"/>
                  </a:lnTo>
                  <a:close/>
                </a:path>
                <a:path w="1079500" h="2723515">
                  <a:moveTo>
                    <a:pt x="1079119" y="2231275"/>
                  </a:moveTo>
                  <a:lnTo>
                    <a:pt x="0" y="2231275"/>
                  </a:lnTo>
                  <a:lnTo>
                    <a:pt x="0" y="2304669"/>
                  </a:lnTo>
                  <a:lnTo>
                    <a:pt x="1079119" y="2304669"/>
                  </a:lnTo>
                  <a:lnTo>
                    <a:pt x="1079119" y="2231275"/>
                  </a:lnTo>
                  <a:close/>
                </a:path>
                <a:path w="1079500" h="2723515">
                  <a:moveTo>
                    <a:pt x="1079119" y="2091817"/>
                  </a:moveTo>
                  <a:lnTo>
                    <a:pt x="0" y="2091817"/>
                  </a:lnTo>
                  <a:lnTo>
                    <a:pt x="0" y="2165223"/>
                  </a:lnTo>
                  <a:lnTo>
                    <a:pt x="1079119" y="2165223"/>
                  </a:lnTo>
                  <a:lnTo>
                    <a:pt x="1079119" y="2091817"/>
                  </a:lnTo>
                  <a:close/>
                </a:path>
                <a:path w="1079500" h="2723515">
                  <a:moveTo>
                    <a:pt x="1079119" y="1952371"/>
                  </a:moveTo>
                  <a:lnTo>
                    <a:pt x="0" y="1952371"/>
                  </a:lnTo>
                  <a:lnTo>
                    <a:pt x="0" y="2025777"/>
                  </a:lnTo>
                  <a:lnTo>
                    <a:pt x="1079119" y="2025777"/>
                  </a:lnTo>
                  <a:lnTo>
                    <a:pt x="1079119" y="1952371"/>
                  </a:lnTo>
                  <a:close/>
                </a:path>
                <a:path w="1079500" h="2723515">
                  <a:moveTo>
                    <a:pt x="1079119" y="1812912"/>
                  </a:moveTo>
                  <a:lnTo>
                    <a:pt x="0" y="1812912"/>
                  </a:lnTo>
                  <a:lnTo>
                    <a:pt x="0" y="1886305"/>
                  </a:lnTo>
                  <a:lnTo>
                    <a:pt x="1079119" y="1886305"/>
                  </a:lnTo>
                  <a:lnTo>
                    <a:pt x="1079119" y="1812912"/>
                  </a:lnTo>
                  <a:close/>
                </a:path>
                <a:path w="1079500" h="2723515">
                  <a:moveTo>
                    <a:pt x="1079119" y="1673453"/>
                  </a:moveTo>
                  <a:lnTo>
                    <a:pt x="0" y="1673453"/>
                  </a:lnTo>
                  <a:lnTo>
                    <a:pt x="0" y="1746859"/>
                  </a:lnTo>
                  <a:lnTo>
                    <a:pt x="1079119" y="1746859"/>
                  </a:lnTo>
                  <a:lnTo>
                    <a:pt x="1079119" y="1673453"/>
                  </a:lnTo>
                  <a:close/>
                </a:path>
                <a:path w="1079500" h="2723515">
                  <a:moveTo>
                    <a:pt x="1079119" y="1534007"/>
                  </a:moveTo>
                  <a:lnTo>
                    <a:pt x="0" y="1534007"/>
                  </a:lnTo>
                  <a:lnTo>
                    <a:pt x="0" y="1607413"/>
                  </a:lnTo>
                  <a:lnTo>
                    <a:pt x="1079119" y="1607413"/>
                  </a:lnTo>
                  <a:lnTo>
                    <a:pt x="1079119" y="1534007"/>
                  </a:lnTo>
                  <a:close/>
                </a:path>
                <a:path w="1079500" h="2723515">
                  <a:moveTo>
                    <a:pt x="1079119" y="1394548"/>
                  </a:moveTo>
                  <a:lnTo>
                    <a:pt x="0" y="1394548"/>
                  </a:lnTo>
                  <a:lnTo>
                    <a:pt x="0" y="1467942"/>
                  </a:lnTo>
                  <a:lnTo>
                    <a:pt x="1079119" y="1467942"/>
                  </a:lnTo>
                  <a:lnTo>
                    <a:pt x="1079119" y="1394548"/>
                  </a:lnTo>
                  <a:close/>
                </a:path>
                <a:path w="1079500" h="2723515">
                  <a:moveTo>
                    <a:pt x="1079119" y="1255090"/>
                  </a:moveTo>
                  <a:lnTo>
                    <a:pt x="0" y="1255090"/>
                  </a:lnTo>
                  <a:lnTo>
                    <a:pt x="0" y="1328496"/>
                  </a:lnTo>
                  <a:lnTo>
                    <a:pt x="1079119" y="1328496"/>
                  </a:lnTo>
                  <a:lnTo>
                    <a:pt x="1079119" y="1255090"/>
                  </a:lnTo>
                  <a:close/>
                </a:path>
                <a:path w="1079500" h="2723515">
                  <a:moveTo>
                    <a:pt x="1079119" y="1115644"/>
                  </a:moveTo>
                  <a:lnTo>
                    <a:pt x="0" y="1115644"/>
                  </a:lnTo>
                  <a:lnTo>
                    <a:pt x="0" y="1189037"/>
                  </a:lnTo>
                  <a:lnTo>
                    <a:pt x="1079119" y="1189037"/>
                  </a:lnTo>
                  <a:lnTo>
                    <a:pt x="1079119" y="1115644"/>
                  </a:lnTo>
                  <a:close/>
                </a:path>
                <a:path w="1079500" h="2723515">
                  <a:moveTo>
                    <a:pt x="1079119" y="976185"/>
                  </a:moveTo>
                  <a:lnTo>
                    <a:pt x="0" y="976185"/>
                  </a:lnTo>
                  <a:lnTo>
                    <a:pt x="0" y="1049578"/>
                  </a:lnTo>
                  <a:lnTo>
                    <a:pt x="1079119" y="1049578"/>
                  </a:lnTo>
                  <a:lnTo>
                    <a:pt x="1079119" y="976185"/>
                  </a:lnTo>
                  <a:close/>
                </a:path>
                <a:path w="1079500" h="2723515">
                  <a:moveTo>
                    <a:pt x="1079119" y="836726"/>
                  </a:moveTo>
                  <a:lnTo>
                    <a:pt x="0" y="836726"/>
                  </a:lnTo>
                  <a:lnTo>
                    <a:pt x="0" y="910132"/>
                  </a:lnTo>
                  <a:lnTo>
                    <a:pt x="1079119" y="910132"/>
                  </a:lnTo>
                  <a:lnTo>
                    <a:pt x="1079119" y="836726"/>
                  </a:lnTo>
                  <a:close/>
                </a:path>
                <a:path w="1079500" h="2723515">
                  <a:moveTo>
                    <a:pt x="1079119" y="697280"/>
                  </a:moveTo>
                  <a:lnTo>
                    <a:pt x="0" y="697280"/>
                  </a:lnTo>
                  <a:lnTo>
                    <a:pt x="0" y="770674"/>
                  </a:lnTo>
                  <a:lnTo>
                    <a:pt x="1079119" y="770674"/>
                  </a:lnTo>
                  <a:lnTo>
                    <a:pt x="1079119" y="697280"/>
                  </a:lnTo>
                  <a:close/>
                </a:path>
                <a:path w="1079500" h="2723515">
                  <a:moveTo>
                    <a:pt x="1079119" y="557822"/>
                  </a:moveTo>
                  <a:lnTo>
                    <a:pt x="0" y="557822"/>
                  </a:lnTo>
                  <a:lnTo>
                    <a:pt x="0" y="631215"/>
                  </a:lnTo>
                  <a:lnTo>
                    <a:pt x="1079119" y="631215"/>
                  </a:lnTo>
                  <a:lnTo>
                    <a:pt x="1079119" y="557822"/>
                  </a:lnTo>
                  <a:close/>
                </a:path>
                <a:path w="1079500" h="2723515">
                  <a:moveTo>
                    <a:pt x="1079119" y="418363"/>
                  </a:moveTo>
                  <a:lnTo>
                    <a:pt x="0" y="418363"/>
                  </a:lnTo>
                  <a:lnTo>
                    <a:pt x="0" y="491769"/>
                  </a:lnTo>
                  <a:lnTo>
                    <a:pt x="1079119" y="491769"/>
                  </a:lnTo>
                  <a:lnTo>
                    <a:pt x="1079119" y="418363"/>
                  </a:lnTo>
                  <a:close/>
                </a:path>
                <a:path w="1079500" h="2723515">
                  <a:moveTo>
                    <a:pt x="1079119" y="278917"/>
                  </a:moveTo>
                  <a:lnTo>
                    <a:pt x="0" y="278917"/>
                  </a:lnTo>
                  <a:lnTo>
                    <a:pt x="0" y="352310"/>
                  </a:lnTo>
                  <a:lnTo>
                    <a:pt x="1079119" y="352310"/>
                  </a:lnTo>
                  <a:lnTo>
                    <a:pt x="1079119" y="278917"/>
                  </a:lnTo>
                  <a:close/>
                </a:path>
                <a:path w="1079500" h="2723515">
                  <a:moveTo>
                    <a:pt x="1079119" y="139458"/>
                  </a:moveTo>
                  <a:lnTo>
                    <a:pt x="0" y="139458"/>
                  </a:lnTo>
                  <a:lnTo>
                    <a:pt x="0" y="212852"/>
                  </a:lnTo>
                  <a:lnTo>
                    <a:pt x="1079119" y="212852"/>
                  </a:lnTo>
                  <a:lnTo>
                    <a:pt x="1079119" y="139458"/>
                  </a:lnTo>
                  <a:close/>
                </a:path>
                <a:path w="1079500" h="2723515">
                  <a:moveTo>
                    <a:pt x="1079119" y="0"/>
                  </a:moveTo>
                  <a:lnTo>
                    <a:pt x="0" y="0"/>
                  </a:lnTo>
                  <a:lnTo>
                    <a:pt x="0" y="73406"/>
                  </a:lnTo>
                  <a:lnTo>
                    <a:pt x="1079119" y="73406"/>
                  </a:lnTo>
                  <a:lnTo>
                    <a:pt x="107911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9523309" y="2658184"/>
            <a:ext cx="470549" cy="1980772"/>
            <a:chOff x="15703936" y="4383542"/>
            <a:chExt cx="775970" cy="3266440"/>
          </a:xfrm>
        </p:grpSpPr>
        <p:sp>
          <p:nvSpPr>
            <p:cNvPr id="12" name="object 12"/>
            <p:cNvSpPr/>
            <p:nvPr/>
          </p:nvSpPr>
          <p:spPr>
            <a:xfrm>
              <a:off x="15703936" y="4383542"/>
              <a:ext cx="775970" cy="3266440"/>
            </a:xfrm>
            <a:custGeom>
              <a:avLst/>
              <a:gdLst/>
              <a:ahLst/>
              <a:cxnLst/>
              <a:rect l="l" t="t" r="r" b="b"/>
              <a:pathLst>
                <a:path w="775969" h="3266440">
                  <a:moveTo>
                    <a:pt x="0" y="0"/>
                  </a:moveTo>
                  <a:lnTo>
                    <a:pt x="2544" y="3266183"/>
                  </a:lnTo>
                  <a:lnTo>
                    <a:pt x="775463" y="3266183"/>
                  </a:lnTo>
                  <a:lnTo>
                    <a:pt x="713130" y="498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405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3" name="object 13"/>
            <p:cNvSpPr/>
            <p:nvPr/>
          </p:nvSpPr>
          <p:spPr>
            <a:xfrm>
              <a:off x="15817685" y="4541348"/>
              <a:ext cx="481330" cy="2723515"/>
            </a:xfrm>
            <a:custGeom>
              <a:avLst/>
              <a:gdLst/>
              <a:ahLst/>
              <a:cxnLst/>
              <a:rect l="l" t="t" r="r" b="b"/>
              <a:pathLst>
                <a:path w="481330" h="2723515">
                  <a:moveTo>
                    <a:pt x="480758" y="2649639"/>
                  </a:moveTo>
                  <a:lnTo>
                    <a:pt x="0" y="2649639"/>
                  </a:lnTo>
                  <a:lnTo>
                    <a:pt x="0" y="2723045"/>
                  </a:lnTo>
                  <a:lnTo>
                    <a:pt x="480758" y="2723045"/>
                  </a:lnTo>
                  <a:lnTo>
                    <a:pt x="480758" y="2649639"/>
                  </a:lnTo>
                  <a:close/>
                </a:path>
                <a:path w="481330" h="2723515">
                  <a:moveTo>
                    <a:pt x="480758" y="2510193"/>
                  </a:moveTo>
                  <a:lnTo>
                    <a:pt x="0" y="2510193"/>
                  </a:lnTo>
                  <a:lnTo>
                    <a:pt x="0" y="2583586"/>
                  </a:lnTo>
                  <a:lnTo>
                    <a:pt x="480758" y="2583586"/>
                  </a:lnTo>
                  <a:lnTo>
                    <a:pt x="480758" y="2510193"/>
                  </a:lnTo>
                  <a:close/>
                </a:path>
                <a:path w="481330" h="2723515">
                  <a:moveTo>
                    <a:pt x="480758" y="2370734"/>
                  </a:moveTo>
                  <a:lnTo>
                    <a:pt x="0" y="2370734"/>
                  </a:lnTo>
                  <a:lnTo>
                    <a:pt x="0" y="2444127"/>
                  </a:lnTo>
                  <a:lnTo>
                    <a:pt x="480758" y="2444127"/>
                  </a:lnTo>
                  <a:lnTo>
                    <a:pt x="480758" y="2370734"/>
                  </a:lnTo>
                  <a:close/>
                </a:path>
                <a:path w="481330" h="2723515">
                  <a:moveTo>
                    <a:pt x="480758" y="2231275"/>
                  </a:moveTo>
                  <a:lnTo>
                    <a:pt x="0" y="2231275"/>
                  </a:lnTo>
                  <a:lnTo>
                    <a:pt x="0" y="2304681"/>
                  </a:lnTo>
                  <a:lnTo>
                    <a:pt x="480758" y="2304681"/>
                  </a:lnTo>
                  <a:lnTo>
                    <a:pt x="480758" y="2231275"/>
                  </a:lnTo>
                  <a:close/>
                </a:path>
                <a:path w="481330" h="2723515">
                  <a:moveTo>
                    <a:pt x="480758" y="2091829"/>
                  </a:moveTo>
                  <a:lnTo>
                    <a:pt x="0" y="2091829"/>
                  </a:lnTo>
                  <a:lnTo>
                    <a:pt x="0" y="2165223"/>
                  </a:lnTo>
                  <a:lnTo>
                    <a:pt x="480758" y="2165223"/>
                  </a:lnTo>
                  <a:lnTo>
                    <a:pt x="480758" y="2091829"/>
                  </a:lnTo>
                  <a:close/>
                </a:path>
                <a:path w="481330" h="2723515">
                  <a:moveTo>
                    <a:pt x="480758" y="1952371"/>
                  </a:moveTo>
                  <a:lnTo>
                    <a:pt x="0" y="1952371"/>
                  </a:lnTo>
                  <a:lnTo>
                    <a:pt x="0" y="2025764"/>
                  </a:lnTo>
                  <a:lnTo>
                    <a:pt x="480758" y="2025764"/>
                  </a:lnTo>
                  <a:lnTo>
                    <a:pt x="480758" y="1952371"/>
                  </a:lnTo>
                  <a:close/>
                </a:path>
                <a:path w="481330" h="2723515">
                  <a:moveTo>
                    <a:pt x="480758" y="1812912"/>
                  </a:moveTo>
                  <a:lnTo>
                    <a:pt x="0" y="1812912"/>
                  </a:lnTo>
                  <a:lnTo>
                    <a:pt x="0" y="1886318"/>
                  </a:lnTo>
                  <a:lnTo>
                    <a:pt x="480758" y="1886318"/>
                  </a:lnTo>
                  <a:lnTo>
                    <a:pt x="480758" y="1812912"/>
                  </a:lnTo>
                  <a:close/>
                </a:path>
                <a:path w="481330" h="2723515">
                  <a:moveTo>
                    <a:pt x="480758" y="1673466"/>
                  </a:moveTo>
                  <a:lnTo>
                    <a:pt x="0" y="1673466"/>
                  </a:lnTo>
                  <a:lnTo>
                    <a:pt x="0" y="1746859"/>
                  </a:lnTo>
                  <a:lnTo>
                    <a:pt x="480758" y="1746859"/>
                  </a:lnTo>
                  <a:lnTo>
                    <a:pt x="480758" y="1673466"/>
                  </a:lnTo>
                  <a:close/>
                </a:path>
                <a:path w="481330" h="2723515">
                  <a:moveTo>
                    <a:pt x="480758" y="1534007"/>
                  </a:moveTo>
                  <a:lnTo>
                    <a:pt x="0" y="1534007"/>
                  </a:lnTo>
                  <a:lnTo>
                    <a:pt x="0" y="1607400"/>
                  </a:lnTo>
                  <a:lnTo>
                    <a:pt x="480758" y="1607400"/>
                  </a:lnTo>
                  <a:lnTo>
                    <a:pt x="480758" y="1534007"/>
                  </a:lnTo>
                  <a:close/>
                </a:path>
                <a:path w="481330" h="2723515">
                  <a:moveTo>
                    <a:pt x="480758" y="1394548"/>
                  </a:moveTo>
                  <a:lnTo>
                    <a:pt x="0" y="1394548"/>
                  </a:lnTo>
                  <a:lnTo>
                    <a:pt x="0" y="1467954"/>
                  </a:lnTo>
                  <a:lnTo>
                    <a:pt x="480758" y="1467954"/>
                  </a:lnTo>
                  <a:lnTo>
                    <a:pt x="480758" y="1394548"/>
                  </a:lnTo>
                  <a:close/>
                </a:path>
                <a:path w="481330" h="2723515">
                  <a:moveTo>
                    <a:pt x="480758" y="1255090"/>
                  </a:moveTo>
                  <a:lnTo>
                    <a:pt x="0" y="1255090"/>
                  </a:lnTo>
                  <a:lnTo>
                    <a:pt x="0" y="1328483"/>
                  </a:lnTo>
                  <a:lnTo>
                    <a:pt x="480758" y="1328483"/>
                  </a:lnTo>
                  <a:lnTo>
                    <a:pt x="480758" y="1255090"/>
                  </a:lnTo>
                  <a:close/>
                </a:path>
                <a:path w="481330" h="2723515">
                  <a:moveTo>
                    <a:pt x="480758" y="1115631"/>
                  </a:moveTo>
                  <a:lnTo>
                    <a:pt x="0" y="1115631"/>
                  </a:lnTo>
                  <a:lnTo>
                    <a:pt x="0" y="1189037"/>
                  </a:lnTo>
                  <a:lnTo>
                    <a:pt x="480758" y="1189037"/>
                  </a:lnTo>
                  <a:lnTo>
                    <a:pt x="480758" y="1115631"/>
                  </a:lnTo>
                  <a:close/>
                </a:path>
                <a:path w="481330" h="2723515">
                  <a:moveTo>
                    <a:pt x="480758" y="976185"/>
                  </a:moveTo>
                  <a:lnTo>
                    <a:pt x="0" y="976185"/>
                  </a:lnTo>
                  <a:lnTo>
                    <a:pt x="0" y="1049591"/>
                  </a:lnTo>
                  <a:lnTo>
                    <a:pt x="480758" y="1049591"/>
                  </a:lnTo>
                  <a:lnTo>
                    <a:pt x="480758" y="976185"/>
                  </a:lnTo>
                  <a:close/>
                </a:path>
                <a:path w="481330" h="2723515">
                  <a:moveTo>
                    <a:pt x="480758" y="836726"/>
                  </a:moveTo>
                  <a:lnTo>
                    <a:pt x="0" y="836726"/>
                  </a:lnTo>
                  <a:lnTo>
                    <a:pt x="0" y="910120"/>
                  </a:lnTo>
                  <a:lnTo>
                    <a:pt x="480758" y="910120"/>
                  </a:lnTo>
                  <a:lnTo>
                    <a:pt x="480758" y="836726"/>
                  </a:lnTo>
                  <a:close/>
                </a:path>
                <a:path w="481330" h="2723515">
                  <a:moveTo>
                    <a:pt x="480758" y="697268"/>
                  </a:moveTo>
                  <a:lnTo>
                    <a:pt x="0" y="697268"/>
                  </a:lnTo>
                  <a:lnTo>
                    <a:pt x="0" y="770674"/>
                  </a:lnTo>
                  <a:lnTo>
                    <a:pt x="480758" y="770674"/>
                  </a:lnTo>
                  <a:lnTo>
                    <a:pt x="480758" y="697268"/>
                  </a:lnTo>
                  <a:close/>
                </a:path>
                <a:path w="481330" h="2723515">
                  <a:moveTo>
                    <a:pt x="480758" y="557822"/>
                  </a:moveTo>
                  <a:lnTo>
                    <a:pt x="0" y="557822"/>
                  </a:lnTo>
                  <a:lnTo>
                    <a:pt x="0" y="631228"/>
                  </a:lnTo>
                  <a:lnTo>
                    <a:pt x="480758" y="631228"/>
                  </a:lnTo>
                  <a:lnTo>
                    <a:pt x="480758" y="557822"/>
                  </a:lnTo>
                  <a:close/>
                </a:path>
                <a:path w="481330" h="2723515">
                  <a:moveTo>
                    <a:pt x="480758" y="418363"/>
                  </a:moveTo>
                  <a:lnTo>
                    <a:pt x="0" y="418363"/>
                  </a:lnTo>
                  <a:lnTo>
                    <a:pt x="0" y="491756"/>
                  </a:lnTo>
                  <a:lnTo>
                    <a:pt x="480758" y="491756"/>
                  </a:lnTo>
                  <a:lnTo>
                    <a:pt x="480758" y="418363"/>
                  </a:lnTo>
                  <a:close/>
                </a:path>
                <a:path w="481330" h="2723515">
                  <a:moveTo>
                    <a:pt x="480758" y="278904"/>
                  </a:moveTo>
                  <a:lnTo>
                    <a:pt x="0" y="278904"/>
                  </a:lnTo>
                  <a:lnTo>
                    <a:pt x="0" y="352310"/>
                  </a:lnTo>
                  <a:lnTo>
                    <a:pt x="480758" y="352310"/>
                  </a:lnTo>
                  <a:lnTo>
                    <a:pt x="480758" y="278904"/>
                  </a:lnTo>
                  <a:close/>
                </a:path>
                <a:path w="481330" h="2723515">
                  <a:moveTo>
                    <a:pt x="480758" y="139458"/>
                  </a:moveTo>
                  <a:lnTo>
                    <a:pt x="0" y="139458"/>
                  </a:lnTo>
                  <a:lnTo>
                    <a:pt x="0" y="212864"/>
                  </a:lnTo>
                  <a:lnTo>
                    <a:pt x="480758" y="212864"/>
                  </a:lnTo>
                  <a:lnTo>
                    <a:pt x="480758" y="139458"/>
                  </a:lnTo>
                  <a:close/>
                </a:path>
                <a:path w="481330" h="2723515">
                  <a:moveTo>
                    <a:pt x="480758" y="0"/>
                  </a:moveTo>
                  <a:lnTo>
                    <a:pt x="0" y="0"/>
                  </a:lnTo>
                  <a:lnTo>
                    <a:pt x="0" y="73393"/>
                  </a:lnTo>
                  <a:lnTo>
                    <a:pt x="480758" y="73393"/>
                  </a:lnTo>
                  <a:lnTo>
                    <a:pt x="480758" y="0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10974274" y="2288764"/>
            <a:ext cx="413944" cy="1749348"/>
            <a:chOff x="18096684" y="3774340"/>
            <a:chExt cx="682625" cy="2884805"/>
          </a:xfrm>
        </p:grpSpPr>
        <p:sp>
          <p:nvSpPr>
            <p:cNvPr id="15" name="object 15"/>
            <p:cNvSpPr/>
            <p:nvPr/>
          </p:nvSpPr>
          <p:spPr>
            <a:xfrm>
              <a:off x="18096684" y="3774340"/>
              <a:ext cx="682625" cy="2884805"/>
            </a:xfrm>
            <a:custGeom>
              <a:avLst/>
              <a:gdLst/>
              <a:ahLst/>
              <a:cxnLst/>
              <a:rect l="l" t="t" r="r" b="b"/>
              <a:pathLst>
                <a:path w="682625" h="2884804">
                  <a:moveTo>
                    <a:pt x="165146" y="0"/>
                  </a:moveTo>
                  <a:lnTo>
                    <a:pt x="0" y="2884519"/>
                  </a:lnTo>
                  <a:lnTo>
                    <a:pt x="682597" y="2884519"/>
                  </a:lnTo>
                  <a:lnTo>
                    <a:pt x="627551" y="44040"/>
                  </a:lnTo>
                  <a:lnTo>
                    <a:pt x="16514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6" name="object 16"/>
            <p:cNvSpPr/>
            <p:nvPr/>
          </p:nvSpPr>
          <p:spPr>
            <a:xfrm>
              <a:off x="18239804" y="3957846"/>
              <a:ext cx="393065" cy="2411095"/>
            </a:xfrm>
            <a:custGeom>
              <a:avLst/>
              <a:gdLst/>
              <a:ahLst/>
              <a:cxnLst/>
              <a:rect l="l" t="t" r="r" b="b"/>
              <a:pathLst>
                <a:path w="393065" h="2411095">
                  <a:moveTo>
                    <a:pt x="102755" y="216522"/>
                  </a:moveTo>
                  <a:lnTo>
                    <a:pt x="51384" y="223862"/>
                  </a:lnTo>
                  <a:lnTo>
                    <a:pt x="0" y="2403754"/>
                  </a:lnTo>
                  <a:lnTo>
                    <a:pt x="58724" y="2411095"/>
                  </a:lnTo>
                  <a:lnTo>
                    <a:pt x="102755" y="216522"/>
                  </a:lnTo>
                  <a:close/>
                </a:path>
                <a:path w="393065" h="2411095">
                  <a:moveTo>
                    <a:pt x="258686" y="7340"/>
                  </a:moveTo>
                  <a:lnTo>
                    <a:pt x="168821" y="0"/>
                  </a:lnTo>
                  <a:lnTo>
                    <a:pt x="135788" y="2348712"/>
                  </a:lnTo>
                  <a:lnTo>
                    <a:pt x="214655" y="2341372"/>
                  </a:lnTo>
                  <a:lnTo>
                    <a:pt x="258686" y="7340"/>
                  </a:lnTo>
                  <a:close/>
                </a:path>
                <a:path w="393065" h="2411095">
                  <a:moveTo>
                    <a:pt x="392684" y="84404"/>
                  </a:moveTo>
                  <a:lnTo>
                    <a:pt x="310146" y="80721"/>
                  </a:lnTo>
                  <a:lnTo>
                    <a:pt x="317487" y="2308339"/>
                  </a:lnTo>
                  <a:lnTo>
                    <a:pt x="374332" y="2308339"/>
                  </a:lnTo>
                  <a:lnTo>
                    <a:pt x="392684" y="84404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5114229" y="1643400"/>
            <a:ext cx="7077487" cy="5214159"/>
            <a:chOff x="8433037" y="2710087"/>
            <a:chExt cx="11671300" cy="8598535"/>
          </a:xfrm>
        </p:grpSpPr>
        <p:sp>
          <p:nvSpPr>
            <p:cNvPr id="18" name="object 18"/>
            <p:cNvSpPr/>
            <p:nvPr/>
          </p:nvSpPr>
          <p:spPr>
            <a:xfrm>
              <a:off x="19399491" y="4633095"/>
              <a:ext cx="675640" cy="1971039"/>
            </a:xfrm>
            <a:custGeom>
              <a:avLst/>
              <a:gdLst/>
              <a:ahLst/>
              <a:cxnLst/>
              <a:rect l="l" t="t" r="r" b="b"/>
              <a:pathLst>
                <a:path w="675640" h="1971040">
                  <a:moveTo>
                    <a:pt x="0" y="0"/>
                  </a:moveTo>
                  <a:lnTo>
                    <a:pt x="0" y="1970714"/>
                  </a:lnTo>
                  <a:lnTo>
                    <a:pt x="642221" y="1970714"/>
                  </a:lnTo>
                  <a:lnTo>
                    <a:pt x="675256" y="110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19" name="object 19"/>
            <p:cNvSpPr/>
            <p:nvPr/>
          </p:nvSpPr>
          <p:spPr>
            <a:xfrm>
              <a:off x="19465544" y="4746859"/>
              <a:ext cx="528955" cy="1457325"/>
            </a:xfrm>
            <a:custGeom>
              <a:avLst/>
              <a:gdLst/>
              <a:ahLst/>
              <a:cxnLst/>
              <a:rect l="l" t="t" r="r" b="b"/>
              <a:pathLst>
                <a:path w="528955" h="1457325">
                  <a:moveTo>
                    <a:pt x="146799" y="1256842"/>
                  </a:moveTo>
                  <a:lnTo>
                    <a:pt x="0" y="1251419"/>
                  </a:lnTo>
                  <a:lnTo>
                    <a:pt x="7340" y="1456944"/>
                  </a:lnTo>
                  <a:lnTo>
                    <a:pt x="135775" y="1456944"/>
                  </a:lnTo>
                  <a:lnTo>
                    <a:pt x="146799" y="1256842"/>
                  </a:lnTo>
                  <a:close/>
                </a:path>
                <a:path w="528955" h="1457325">
                  <a:moveTo>
                    <a:pt x="146799" y="1021969"/>
                  </a:moveTo>
                  <a:lnTo>
                    <a:pt x="0" y="1016558"/>
                  </a:lnTo>
                  <a:lnTo>
                    <a:pt x="7340" y="1222070"/>
                  </a:lnTo>
                  <a:lnTo>
                    <a:pt x="135775" y="1222070"/>
                  </a:lnTo>
                  <a:lnTo>
                    <a:pt x="146799" y="1021969"/>
                  </a:lnTo>
                  <a:close/>
                </a:path>
                <a:path w="528955" h="1457325">
                  <a:moveTo>
                    <a:pt x="146799" y="787095"/>
                  </a:moveTo>
                  <a:lnTo>
                    <a:pt x="0" y="781685"/>
                  </a:lnTo>
                  <a:lnTo>
                    <a:pt x="7340" y="987209"/>
                  </a:lnTo>
                  <a:lnTo>
                    <a:pt x="135775" y="987209"/>
                  </a:lnTo>
                  <a:lnTo>
                    <a:pt x="146799" y="787095"/>
                  </a:lnTo>
                  <a:close/>
                </a:path>
                <a:path w="528955" h="1457325">
                  <a:moveTo>
                    <a:pt x="146799" y="552221"/>
                  </a:moveTo>
                  <a:lnTo>
                    <a:pt x="0" y="546823"/>
                  </a:lnTo>
                  <a:lnTo>
                    <a:pt x="7340" y="752335"/>
                  </a:lnTo>
                  <a:lnTo>
                    <a:pt x="135775" y="752335"/>
                  </a:lnTo>
                  <a:lnTo>
                    <a:pt x="146799" y="552221"/>
                  </a:lnTo>
                  <a:close/>
                </a:path>
                <a:path w="528955" h="1457325">
                  <a:moveTo>
                    <a:pt x="146799" y="317347"/>
                  </a:moveTo>
                  <a:lnTo>
                    <a:pt x="0" y="311950"/>
                  </a:lnTo>
                  <a:lnTo>
                    <a:pt x="7340" y="517461"/>
                  </a:lnTo>
                  <a:lnTo>
                    <a:pt x="135775" y="517461"/>
                  </a:lnTo>
                  <a:lnTo>
                    <a:pt x="146799" y="317347"/>
                  </a:lnTo>
                  <a:close/>
                </a:path>
                <a:path w="528955" h="1457325">
                  <a:moveTo>
                    <a:pt x="146799" y="7340"/>
                  </a:moveTo>
                  <a:lnTo>
                    <a:pt x="0" y="0"/>
                  </a:lnTo>
                  <a:lnTo>
                    <a:pt x="7340" y="278917"/>
                  </a:lnTo>
                  <a:lnTo>
                    <a:pt x="135775" y="278917"/>
                  </a:lnTo>
                  <a:lnTo>
                    <a:pt x="146799" y="7340"/>
                  </a:lnTo>
                  <a:close/>
                </a:path>
                <a:path w="528955" h="1457325">
                  <a:moveTo>
                    <a:pt x="337629" y="1259535"/>
                  </a:moveTo>
                  <a:lnTo>
                    <a:pt x="190830" y="1254125"/>
                  </a:lnTo>
                  <a:lnTo>
                    <a:pt x="198170" y="1456931"/>
                  </a:lnTo>
                  <a:lnTo>
                    <a:pt x="326618" y="1456931"/>
                  </a:lnTo>
                  <a:lnTo>
                    <a:pt x="337629" y="1259535"/>
                  </a:lnTo>
                  <a:close/>
                </a:path>
                <a:path w="528955" h="1457325">
                  <a:moveTo>
                    <a:pt x="337629" y="1024674"/>
                  </a:moveTo>
                  <a:lnTo>
                    <a:pt x="190830" y="1019263"/>
                  </a:lnTo>
                  <a:lnTo>
                    <a:pt x="198170" y="1222070"/>
                  </a:lnTo>
                  <a:lnTo>
                    <a:pt x="326618" y="1222070"/>
                  </a:lnTo>
                  <a:lnTo>
                    <a:pt x="337629" y="1024674"/>
                  </a:lnTo>
                  <a:close/>
                </a:path>
                <a:path w="528955" h="1457325">
                  <a:moveTo>
                    <a:pt x="337629" y="789800"/>
                  </a:moveTo>
                  <a:lnTo>
                    <a:pt x="190830" y="784390"/>
                  </a:lnTo>
                  <a:lnTo>
                    <a:pt x="198170" y="987196"/>
                  </a:lnTo>
                  <a:lnTo>
                    <a:pt x="326618" y="987196"/>
                  </a:lnTo>
                  <a:lnTo>
                    <a:pt x="337629" y="789800"/>
                  </a:lnTo>
                  <a:close/>
                </a:path>
                <a:path w="528955" h="1457325">
                  <a:moveTo>
                    <a:pt x="337629" y="554926"/>
                  </a:moveTo>
                  <a:lnTo>
                    <a:pt x="190830" y="549529"/>
                  </a:lnTo>
                  <a:lnTo>
                    <a:pt x="198170" y="752322"/>
                  </a:lnTo>
                  <a:lnTo>
                    <a:pt x="326618" y="752322"/>
                  </a:lnTo>
                  <a:lnTo>
                    <a:pt x="337629" y="554926"/>
                  </a:lnTo>
                  <a:close/>
                </a:path>
                <a:path w="528955" h="1457325">
                  <a:moveTo>
                    <a:pt x="337629" y="320052"/>
                  </a:moveTo>
                  <a:lnTo>
                    <a:pt x="190830" y="314655"/>
                  </a:lnTo>
                  <a:lnTo>
                    <a:pt x="198170" y="517448"/>
                  </a:lnTo>
                  <a:lnTo>
                    <a:pt x="326618" y="517448"/>
                  </a:lnTo>
                  <a:lnTo>
                    <a:pt x="337629" y="320052"/>
                  </a:lnTo>
                  <a:close/>
                </a:path>
                <a:path w="528955" h="1457325">
                  <a:moveTo>
                    <a:pt x="337629" y="11010"/>
                  </a:moveTo>
                  <a:lnTo>
                    <a:pt x="190830" y="3670"/>
                  </a:lnTo>
                  <a:lnTo>
                    <a:pt x="198170" y="278904"/>
                  </a:lnTo>
                  <a:lnTo>
                    <a:pt x="326618" y="278904"/>
                  </a:lnTo>
                  <a:lnTo>
                    <a:pt x="337629" y="11010"/>
                  </a:lnTo>
                  <a:close/>
                </a:path>
                <a:path w="528955" h="1457325">
                  <a:moveTo>
                    <a:pt x="528459" y="1259535"/>
                  </a:moveTo>
                  <a:lnTo>
                    <a:pt x="381673" y="1254125"/>
                  </a:lnTo>
                  <a:lnTo>
                    <a:pt x="381673" y="1456931"/>
                  </a:lnTo>
                  <a:lnTo>
                    <a:pt x="510120" y="1456931"/>
                  </a:lnTo>
                  <a:lnTo>
                    <a:pt x="528459" y="1259535"/>
                  </a:lnTo>
                  <a:close/>
                </a:path>
                <a:path w="528955" h="1457325">
                  <a:moveTo>
                    <a:pt x="528459" y="1024674"/>
                  </a:moveTo>
                  <a:lnTo>
                    <a:pt x="381673" y="1019263"/>
                  </a:lnTo>
                  <a:lnTo>
                    <a:pt x="381673" y="1222070"/>
                  </a:lnTo>
                  <a:lnTo>
                    <a:pt x="510120" y="1222070"/>
                  </a:lnTo>
                  <a:lnTo>
                    <a:pt x="528459" y="1024674"/>
                  </a:lnTo>
                  <a:close/>
                </a:path>
                <a:path w="528955" h="1457325">
                  <a:moveTo>
                    <a:pt x="528459" y="789800"/>
                  </a:moveTo>
                  <a:lnTo>
                    <a:pt x="381673" y="784390"/>
                  </a:lnTo>
                  <a:lnTo>
                    <a:pt x="381673" y="987196"/>
                  </a:lnTo>
                  <a:lnTo>
                    <a:pt x="510120" y="987196"/>
                  </a:lnTo>
                  <a:lnTo>
                    <a:pt x="528459" y="789800"/>
                  </a:lnTo>
                  <a:close/>
                </a:path>
                <a:path w="528955" h="1457325">
                  <a:moveTo>
                    <a:pt x="528459" y="554926"/>
                  </a:moveTo>
                  <a:lnTo>
                    <a:pt x="381673" y="549529"/>
                  </a:lnTo>
                  <a:lnTo>
                    <a:pt x="381673" y="752322"/>
                  </a:lnTo>
                  <a:lnTo>
                    <a:pt x="510120" y="752322"/>
                  </a:lnTo>
                  <a:lnTo>
                    <a:pt x="528459" y="554926"/>
                  </a:lnTo>
                  <a:close/>
                </a:path>
                <a:path w="528955" h="1457325">
                  <a:moveTo>
                    <a:pt x="528459" y="320052"/>
                  </a:moveTo>
                  <a:lnTo>
                    <a:pt x="381673" y="314655"/>
                  </a:lnTo>
                  <a:lnTo>
                    <a:pt x="381673" y="517448"/>
                  </a:lnTo>
                  <a:lnTo>
                    <a:pt x="510120" y="517448"/>
                  </a:lnTo>
                  <a:lnTo>
                    <a:pt x="528459" y="320052"/>
                  </a:lnTo>
                  <a:close/>
                </a:path>
                <a:path w="528955" h="1457325">
                  <a:moveTo>
                    <a:pt x="528459" y="11010"/>
                  </a:moveTo>
                  <a:lnTo>
                    <a:pt x="381673" y="3670"/>
                  </a:lnTo>
                  <a:lnTo>
                    <a:pt x="381673" y="278904"/>
                  </a:lnTo>
                  <a:lnTo>
                    <a:pt x="510120" y="278904"/>
                  </a:lnTo>
                  <a:lnTo>
                    <a:pt x="528459" y="1101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" name="object 20"/>
            <p:cNvSpPr/>
            <p:nvPr/>
          </p:nvSpPr>
          <p:spPr>
            <a:xfrm>
              <a:off x="8433028" y="5624340"/>
              <a:ext cx="11671300" cy="5684520"/>
            </a:xfrm>
            <a:custGeom>
              <a:avLst/>
              <a:gdLst/>
              <a:ahLst/>
              <a:cxnLst/>
              <a:rect l="l" t="t" r="r" b="b"/>
              <a:pathLst>
                <a:path w="11671300" h="5684520">
                  <a:moveTo>
                    <a:pt x="11671059" y="0"/>
                  </a:moveTo>
                  <a:lnTo>
                    <a:pt x="11593525" y="21463"/>
                  </a:lnTo>
                  <a:lnTo>
                    <a:pt x="11336833" y="95732"/>
                  </a:lnTo>
                  <a:lnTo>
                    <a:pt x="11018787" y="193675"/>
                  </a:lnTo>
                  <a:lnTo>
                    <a:pt x="10636428" y="318820"/>
                  </a:lnTo>
                  <a:lnTo>
                    <a:pt x="10188372" y="474218"/>
                  </a:lnTo>
                  <a:lnTo>
                    <a:pt x="9675736" y="661987"/>
                  </a:lnTo>
                  <a:lnTo>
                    <a:pt x="9103335" y="882688"/>
                  </a:lnTo>
                  <a:lnTo>
                    <a:pt x="8480781" y="1134770"/>
                  </a:lnTo>
                  <a:lnTo>
                    <a:pt x="7877442" y="1390561"/>
                  </a:lnTo>
                  <a:lnTo>
                    <a:pt x="7305446" y="1643875"/>
                  </a:lnTo>
                  <a:lnTo>
                    <a:pt x="6822872" y="1866773"/>
                  </a:lnTo>
                  <a:lnTo>
                    <a:pt x="6426822" y="2057387"/>
                  </a:lnTo>
                  <a:lnTo>
                    <a:pt x="6148273" y="2196820"/>
                  </a:lnTo>
                  <a:lnTo>
                    <a:pt x="5932665" y="2308872"/>
                  </a:lnTo>
                  <a:lnTo>
                    <a:pt x="5908764" y="2321776"/>
                  </a:lnTo>
                  <a:lnTo>
                    <a:pt x="5784024" y="2352827"/>
                  </a:lnTo>
                  <a:lnTo>
                    <a:pt x="5531764" y="2420302"/>
                  </a:lnTo>
                  <a:lnTo>
                    <a:pt x="5281104" y="2491702"/>
                  </a:lnTo>
                  <a:lnTo>
                    <a:pt x="5032210" y="2567025"/>
                  </a:lnTo>
                  <a:lnTo>
                    <a:pt x="4785284" y="2646324"/>
                  </a:lnTo>
                  <a:lnTo>
                    <a:pt x="4540491" y="2729585"/>
                  </a:lnTo>
                  <a:lnTo>
                    <a:pt x="4298023" y="2816834"/>
                  </a:lnTo>
                  <a:lnTo>
                    <a:pt x="4105846" y="2889516"/>
                  </a:lnTo>
                  <a:lnTo>
                    <a:pt x="3915372" y="2964777"/>
                  </a:lnTo>
                  <a:lnTo>
                    <a:pt x="3726675" y="3042628"/>
                  </a:lnTo>
                  <a:lnTo>
                    <a:pt x="3539883" y="3123069"/>
                  </a:lnTo>
                  <a:lnTo>
                    <a:pt x="3355048" y="3206115"/>
                  </a:lnTo>
                  <a:lnTo>
                    <a:pt x="3172295" y="3291763"/>
                  </a:lnTo>
                  <a:lnTo>
                    <a:pt x="3036659" y="3357727"/>
                  </a:lnTo>
                  <a:lnTo>
                    <a:pt x="2902267" y="3425164"/>
                  </a:lnTo>
                  <a:lnTo>
                    <a:pt x="2769171" y="3494074"/>
                  </a:lnTo>
                  <a:lnTo>
                    <a:pt x="2637421" y="3564483"/>
                  </a:lnTo>
                  <a:lnTo>
                    <a:pt x="2507043" y="3636378"/>
                  </a:lnTo>
                  <a:lnTo>
                    <a:pt x="2378075" y="3709759"/>
                  </a:lnTo>
                  <a:lnTo>
                    <a:pt x="2250579" y="3784650"/>
                  </a:lnTo>
                  <a:lnTo>
                    <a:pt x="2124557" y="3861028"/>
                  </a:lnTo>
                  <a:lnTo>
                    <a:pt x="2000084" y="3938917"/>
                  </a:lnTo>
                  <a:lnTo>
                    <a:pt x="1917979" y="3991686"/>
                  </a:lnTo>
                  <a:lnTo>
                    <a:pt x="1836572" y="4045127"/>
                  </a:lnTo>
                  <a:lnTo>
                    <a:pt x="1755902" y="4099229"/>
                  </a:lnTo>
                  <a:lnTo>
                    <a:pt x="1675955" y="4154017"/>
                  </a:lnTo>
                  <a:lnTo>
                    <a:pt x="1596758" y="4209478"/>
                  </a:lnTo>
                  <a:lnTo>
                    <a:pt x="1518323" y="4265612"/>
                  </a:lnTo>
                  <a:lnTo>
                    <a:pt x="1440662" y="4322419"/>
                  </a:lnTo>
                  <a:lnTo>
                    <a:pt x="1363776" y="4379912"/>
                  </a:lnTo>
                  <a:lnTo>
                    <a:pt x="1287678" y="4438091"/>
                  </a:lnTo>
                  <a:lnTo>
                    <a:pt x="1212392" y="4496943"/>
                  </a:lnTo>
                  <a:lnTo>
                    <a:pt x="1137920" y="4556468"/>
                  </a:lnTo>
                  <a:lnTo>
                    <a:pt x="1064285" y="4616691"/>
                  </a:lnTo>
                  <a:lnTo>
                    <a:pt x="991476" y="4677588"/>
                  </a:lnTo>
                  <a:lnTo>
                    <a:pt x="919530" y="4739183"/>
                  </a:lnTo>
                  <a:lnTo>
                    <a:pt x="883881" y="4770221"/>
                  </a:lnTo>
                  <a:lnTo>
                    <a:pt x="848448" y="4801451"/>
                  </a:lnTo>
                  <a:lnTo>
                    <a:pt x="813231" y="4832845"/>
                  </a:lnTo>
                  <a:lnTo>
                    <a:pt x="778230" y="4864405"/>
                  </a:lnTo>
                  <a:lnTo>
                    <a:pt x="743458" y="4896155"/>
                  </a:lnTo>
                  <a:lnTo>
                    <a:pt x="708914" y="4928057"/>
                  </a:lnTo>
                  <a:lnTo>
                    <a:pt x="674585" y="4960150"/>
                  </a:lnTo>
                  <a:lnTo>
                    <a:pt x="640486" y="4992395"/>
                  </a:lnTo>
                  <a:lnTo>
                    <a:pt x="606615" y="5024831"/>
                  </a:lnTo>
                  <a:lnTo>
                    <a:pt x="572973" y="5057432"/>
                  </a:lnTo>
                  <a:lnTo>
                    <a:pt x="539559" y="5090211"/>
                  </a:lnTo>
                  <a:lnTo>
                    <a:pt x="506387" y="5123154"/>
                  </a:lnTo>
                  <a:lnTo>
                    <a:pt x="473430" y="5156276"/>
                  </a:lnTo>
                  <a:lnTo>
                    <a:pt x="440728" y="5189575"/>
                  </a:lnTo>
                  <a:lnTo>
                    <a:pt x="408254" y="5223040"/>
                  </a:lnTo>
                  <a:lnTo>
                    <a:pt x="376008" y="5256682"/>
                  </a:lnTo>
                  <a:lnTo>
                    <a:pt x="344017" y="5290502"/>
                  </a:lnTo>
                  <a:lnTo>
                    <a:pt x="312254" y="5324487"/>
                  </a:lnTo>
                  <a:lnTo>
                    <a:pt x="280746" y="5358650"/>
                  </a:lnTo>
                  <a:lnTo>
                    <a:pt x="249466" y="5392991"/>
                  </a:lnTo>
                  <a:lnTo>
                    <a:pt x="218452" y="5427510"/>
                  </a:lnTo>
                  <a:lnTo>
                    <a:pt x="187667" y="5462194"/>
                  </a:lnTo>
                  <a:lnTo>
                    <a:pt x="157137" y="5497055"/>
                  </a:lnTo>
                  <a:lnTo>
                    <a:pt x="126860" y="5532094"/>
                  </a:lnTo>
                  <a:lnTo>
                    <a:pt x="96824" y="5567311"/>
                  </a:lnTo>
                  <a:lnTo>
                    <a:pt x="67043" y="5602706"/>
                  </a:lnTo>
                  <a:lnTo>
                    <a:pt x="37528" y="5638266"/>
                  </a:lnTo>
                  <a:lnTo>
                    <a:pt x="8255" y="5674004"/>
                  </a:lnTo>
                  <a:lnTo>
                    <a:pt x="0" y="5684215"/>
                  </a:lnTo>
                  <a:lnTo>
                    <a:pt x="5328767" y="5684215"/>
                  </a:lnTo>
                  <a:lnTo>
                    <a:pt x="6220117" y="4676292"/>
                  </a:lnTo>
                  <a:lnTo>
                    <a:pt x="6636486" y="5684215"/>
                  </a:lnTo>
                  <a:lnTo>
                    <a:pt x="11671059" y="5684215"/>
                  </a:lnTo>
                  <a:lnTo>
                    <a:pt x="11671059" y="0"/>
                  </a:lnTo>
                  <a:close/>
                </a:path>
              </a:pathLst>
            </a:custGeom>
            <a:solidFill>
              <a:srgbClr val="28331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" name="object 21"/>
            <p:cNvSpPr/>
            <p:nvPr/>
          </p:nvSpPr>
          <p:spPr>
            <a:xfrm>
              <a:off x="15160332" y="9655147"/>
              <a:ext cx="2406015" cy="1653539"/>
            </a:xfrm>
            <a:custGeom>
              <a:avLst/>
              <a:gdLst/>
              <a:ahLst/>
              <a:cxnLst/>
              <a:rect l="l" t="t" r="r" b="b"/>
              <a:pathLst>
                <a:path w="2406015" h="1653540">
                  <a:moveTo>
                    <a:pt x="0" y="0"/>
                  </a:moveTo>
                  <a:lnTo>
                    <a:pt x="892127" y="1653408"/>
                  </a:lnTo>
                  <a:lnTo>
                    <a:pt x="2244468" y="1653408"/>
                  </a:lnTo>
                  <a:lnTo>
                    <a:pt x="2359027" y="570820"/>
                  </a:lnTo>
                  <a:lnTo>
                    <a:pt x="2405623" y="1747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C183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2" name="object 22"/>
            <p:cNvSpPr/>
            <p:nvPr/>
          </p:nvSpPr>
          <p:spPr>
            <a:xfrm>
              <a:off x="13383773" y="4071384"/>
              <a:ext cx="2388235" cy="1844675"/>
            </a:xfrm>
            <a:custGeom>
              <a:avLst/>
              <a:gdLst/>
              <a:ahLst/>
              <a:cxnLst/>
              <a:rect l="l" t="t" r="r" b="b"/>
              <a:pathLst>
                <a:path w="2388234" h="1844675">
                  <a:moveTo>
                    <a:pt x="1375379" y="0"/>
                  </a:moveTo>
                  <a:lnTo>
                    <a:pt x="920228" y="4094"/>
                  </a:lnTo>
                  <a:lnTo>
                    <a:pt x="215522" y="120132"/>
                  </a:lnTo>
                  <a:lnTo>
                    <a:pt x="0" y="1710293"/>
                  </a:lnTo>
                  <a:lnTo>
                    <a:pt x="996042" y="1844257"/>
                  </a:lnTo>
                  <a:lnTo>
                    <a:pt x="1962945" y="1611270"/>
                  </a:lnTo>
                  <a:lnTo>
                    <a:pt x="2388157" y="792886"/>
                  </a:lnTo>
                  <a:lnTo>
                    <a:pt x="2329908" y="452143"/>
                  </a:lnTo>
                  <a:lnTo>
                    <a:pt x="1779198" y="138974"/>
                  </a:lnTo>
                  <a:lnTo>
                    <a:pt x="1375379" y="0"/>
                  </a:lnTo>
                  <a:close/>
                </a:path>
              </a:pathLst>
            </a:custGeom>
            <a:solidFill>
              <a:srgbClr val="04405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3" name="object 23"/>
            <p:cNvSpPr/>
            <p:nvPr/>
          </p:nvSpPr>
          <p:spPr>
            <a:xfrm>
              <a:off x="12229411" y="7386392"/>
              <a:ext cx="1181100" cy="1934210"/>
            </a:xfrm>
            <a:custGeom>
              <a:avLst/>
              <a:gdLst/>
              <a:ahLst/>
              <a:cxnLst/>
              <a:rect l="l" t="t" r="r" b="b"/>
              <a:pathLst>
                <a:path w="1181100" h="1934209">
                  <a:moveTo>
                    <a:pt x="510726" y="0"/>
                  </a:moveTo>
                  <a:lnTo>
                    <a:pt x="119031" y="289938"/>
                  </a:lnTo>
                  <a:lnTo>
                    <a:pt x="83139" y="321277"/>
                  </a:lnTo>
                  <a:lnTo>
                    <a:pt x="53411" y="357126"/>
                  </a:lnTo>
                  <a:lnTo>
                    <a:pt x="30041" y="396641"/>
                  </a:lnTo>
                  <a:lnTo>
                    <a:pt x="13220" y="438976"/>
                  </a:lnTo>
                  <a:lnTo>
                    <a:pt x="3142" y="483289"/>
                  </a:lnTo>
                  <a:lnTo>
                    <a:pt x="0" y="528733"/>
                  </a:lnTo>
                  <a:lnTo>
                    <a:pt x="3985" y="574466"/>
                  </a:lnTo>
                  <a:lnTo>
                    <a:pt x="15292" y="619640"/>
                  </a:lnTo>
                  <a:lnTo>
                    <a:pt x="34112" y="663414"/>
                  </a:lnTo>
                  <a:lnTo>
                    <a:pt x="168836" y="917952"/>
                  </a:lnTo>
                  <a:lnTo>
                    <a:pt x="284021" y="1135132"/>
                  </a:lnTo>
                  <a:lnTo>
                    <a:pt x="708772" y="1933825"/>
                  </a:lnTo>
                  <a:lnTo>
                    <a:pt x="1180580" y="1750344"/>
                  </a:lnTo>
                  <a:lnTo>
                    <a:pt x="510726" y="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4" name="object 24"/>
            <p:cNvSpPr/>
            <p:nvPr/>
          </p:nvSpPr>
          <p:spPr>
            <a:xfrm>
              <a:off x="12479971" y="7386402"/>
              <a:ext cx="1264285" cy="1998980"/>
            </a:xfrm>
            <a:custGeom>
              <a:avLst/>
              <a:gdLst/>
              <a:ahLst/>
              <a:cxnLst/>
              <a:rect l="l" t="t" r="r" b="b"/>
              <a:pathLst>
                <a:path w="1264284" h="1998979">
                  <a:moveTo>
                    <a:pt x="594118" y="0"/>
                  </a:moveTo>
                  <a:lnTo>
                    <a:pt x="0" y="439766"/>
                  </a:lnTo>
                  <a:lnTo>
                    <a:pt x="18333" y="485425"/>
                  </a:lnTo>
                  <a:lnTo>
                    <a:pt x="81175" y="663050"/>
                  </a:lnTo>
                  <a:lnTo>
                    <a:pt x="239582" y="1118807"/>
                  </a:lnTo>
                  <a:lnTo>
                    <a:pt x="544611" y="1998860"/>
                  </a:lnTo>
                  <a:lnTo>
                    <a:pt x="1263971" y="1750334"/>
                  </a:lnTo>
                  <a:lnTo>
                    <a:pt x="594118" y="0"/>
                  </a:lnTo>
                  <a:close/>
                </a:path>
              </a:pathLst>
            </a:custGeom>
            <a:solidFill>
              <a:srgbClr val="89181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5" name="object 25"/>
            <p:cNvSpPr/>
            <p:nvPr/>
          </p:nvSpPr>
          <p:spPr>
            <a:xfrm>
              <a:off x="12475173" y="8958798"/>
              <a:ext cx="1101090" cy="940435"/>
            </a:xfrm>
            <a:custGeom>
              <a:avLst/>
              <a:gdLst/>
              <a:ahLst/>
              <a:cxnLst/>
              <a:rect l="l" t="t" r="r" b="b"/>
              <a:pathLst>
                <a:path w="1101090" h="940434">
                  <a:moveTo>
                    <a:pt x="595008" y="0"/>
                  </a:moveTo>
                  <a:lnTo>
                    <a:pt x="175188" y="67778"/>
                  </a:lnTo>
                  <a:lnTo>
                    <a:pt x="274808" y="240317"/>
                  </a:lnTo>
                  <a:lnTo>
                    <a:pt x="0" y="821116"/>
                  </a:lnTo>
                  <a:lnTo>
                    <a:pt x="343832" y="940201"/>
                  </a:lnTo>
                  <a:lnTo>
                    <a:pt x="1101024" y="669979"/>
                  </a:lnTo>
                  <a:lnTo>
                    <a:pt x="982273" y="22994"/>
                  </a:lnTo>
                  <a:lnTo>
                    <a:pt x="632933" y="193418"/>
                  </a:lnTo>
                  <a:lnTo>
                    <a:pt x="595008" y="0"/>
                  </a:lnTo>
                  <a:close/>
                </a:path>
              </a:pathLst>
            </a:custGeom>
            <a:solidFill>
              <a:srgbClr val="04405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36500" y="9262941"/>
              <a:ext cx="1264920" cy="899794"/>
            </a:xfrm>
            <a:custGeom>
              <a:avLst/>
              <a:gdLst/>
              <a:ahLst/>
              <a:cxnLst/>
              <a:rect l="l" t="t" r="r" b="b"/>
              <a:pathLst>
                <a:path w="1264919" h="899795">
                  <a:moveTo>
                    <a:pt x="522439" y="355815"/>
                  </a:moveTo>
                  <a:lnTo>
                    <a:pt x="227812" y="326237"/>
                  </a:lnTo>
                  <a:lnTo>
                    <a:pt x="199275" y="392264"/>
                  </a:lnTo>
                  <a:lnTo>
                    <a:pt x="500164" y="440347"/>
                  </a:lnTo>
                  <a:lnTo>
                    <a:pt x="522439" y="355815"/>
                  </a:lnTo>
                  <a:close/>
                </a:path>
                <a:path w="1264919" h="899795">
                  <a:moveTo>
                    <a:pt x="599871" y="170129"/>
                  </a:moveTo>
                  <a:lnTo>
                    <a:pt x="322364" y="132918"/>
                  </a:lnTo>
                  <a:lnTo>
                    <a:pt x="280860" y="214795"/>
                  </a:lnTo>
                  <a:lnTo>
                    <a:pt x="548817" y="267131"/>
                  </a:lnTo>
                  <a:lnTo>
                    <a:pt x="599871" y="170129"/>
                  </a:lnTo>
                  <a:close/>
                </a:path>
                <a:path w="1264919" h="899795">
                  <a:moveTo>
                    <a:pt x="1080262" y="164452"/>
                  </a:moveTo>
                  <a:lnTo>
                    <a:pt x="1075347" y="116522"/>
                  </a:lnTo>
                  <a:lnTo>
                    <a:pt x="1047026" y="60236"/>
                  </a:lnTo>
                  <a:lnTo>
                    <a:pt x="997902" y="19138"/>
                  </a:lnTo>
                  <a:lnTo>
                    <a:pt x="942213" y="0"/>
                  </a:lnTo>
                  <a:lnTo>
                    <a:pt x="916330" y="787"/>
                  </a:lnTo>
                  <a:lnTo>
                    <a:pt x="894143" y="9601"/>
                  </a:lnTo>
                  <a:lnTo>
                    <a:pt x="877404" y="27292"/>
                  </a:lnTo>
                  <a:lnTo>
                    <a:pt x="867918" y="54711"/>
                  </a:lnTo>
                  <a:lnTo>
                    <a:pt x="867448" y="92697"/>
                  </a:lnTo>
                  <a:lnTo>
                    <a:pt x="877760" y="142113"/>
                  </a:lnTo>
                  <a:lnTo>
                    <a:pt x="895489" y="184150"/>
                  </a:lnTo>
                  <a:lnTo>
                    <a:pt x="919607" y="216458"/>
                  </a:lnTo>
                  <a:lnTo>
                    <a:pt x="978090" y="251587"/>
                  </a:lnTo>
                  <a:lnTo>
                    <a:pt x="1007999" y="254279"/>
                  </a:lnTo>
                  <a:lnTo>
                    <a:pt x="1035405" y="246976"/>
                  </a:lnTo>
                  <a:lnTo>
                    <a:pt x="1058062" y="229616"/>
                  </a:lnTo>
                  <a:lnTo>
                    <a:pt x="1073746" y="202133"/>
                  </a:lnTo>
                  <a:lnTo>
                    <a:pt x="1080262" y="164452"/>
                  </a:lnTo>
                  <a:close/>
                </a:path>
                <a:path w="1264919" h="899795">
                  <a:moveTo>
                    <a:pt x="1264462" y="500773"/>
                  </a:moveTo>
                  <a:lnTo>
                    <a:pt x="1239697" y="365836"/>
                  </a:lnTo>
                  <a:lnTo>
                    <a:pt x="482498" y="636066"/>
                  </a:lnTo>
                  <a:lnTo>
                    <a:pt x="138671" y="516978"/>
                  </a:lnTo>
                  <a:lnTo>
                    <a:pt x="6718" y="795820"/>
                  </a:lnTo>
                  <a:lnTo>
                    <a:pt x="0" y="834428"/>
                  </a:lnTo>
                  <a:lnTo>
                    <a:pt x="13106" y="868908"/>
                  </a:lnTo>
                  <a:lnTo>
                    <a:pt x="41363" y="892721"/>
                  </a:lnTo>
                  <a:lnTo>
                    <a:pt x="80060" y="899312"/>
                  </a:lnTo>
                  <a:lnTo>
                    <a:pt x="343192" y="868718"/>
                  </a:lnTo>
                  <a:lnTo>
                    <a:pt x="554278" y="817003"/>
                  </a:lnTo>
                  <a:lnTo>
                    <a:pt x="824357" y="706805"/>
                  </a:lnTo>
                  <a:lnTo>
                    <a:pt x="1264462" y="500773"/>
                  </a:lnTo>
                  <a:close/>
                </a:path>
              </a:pathLst>
            </a:custGeom>
            <a:solidFill>
              <a:srgbClr val="FCB614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7" name="object 27"/>
            <p:cNvSpPr/>
            <p:nvPr/>
          </p:nvSpPr>
          <p:spPr>
            <a:xfrm>
              <a:off x="14313801" y="4600222"/>
              <a:ext cx="3834129" cy="5515610"/>
            </a:xfrm>
            <a:custGeom>
              <a:avLst/>
              <a:gdLst/>
              <a:ahLst/>
              <a:cxnLst/>
              <a:rect l="l" t="t" r="r" b="b"/>
              <a:pathLst>
                <a:path w="3834130" h="5515609">
                  <a:moveTo>
                    <a:pt x="1256201" y="0"/>
                  </a:moveTo>
                  <a:lnTo>
                    <a:pt x="936083" y="172194"/>
                  </a:lnTo>
                  <a:lnTo>
                    <a:pt x="582474" y="637810"/>
                  </a:lnTo>
                  <a:lnTo>
                    <a:pt x="0" y="4466615"/>
                  </a:lnTo>
                  <a:lnTo>
                    <a:pt x="3257974" y="5515075"/>
                  </a:lnTo>
                  <a:lnTo>
                    <a:pt x="3321477" y="5144562"/>
                  </a:lnTo>
                  <a:lnTo>
                    <a:pt x="3472943" y="4257806"/>
                  </a:lnTo>
                  <a:lnTo>
                    <a:pt x="3653808" y="3191984"/>
                  </a:lnTo>
                  <a:lnTo>
                    <a:pt x="3805507" y="2284273"/>
                  </a:lnTo>
                  <a:lnTo>
                    <a:pt x="3814328" y="2225985"/>
                  </a:lnTo>
                  <a:lnTo>
                    <a:pt x="3821465" y="2168924"/>
                  </a:lnTo>
                  <a:lnTo>
                    <a:pt x="3826942" y="2113072"/>
                  </a:lnTo>
                  <a:lnTo>
                    <a:pt x="3830784" y="2058411"/>
                  </a:lnTo>
                  <a:lnTo>
                    <a:pt x="3833015" y="2004925"/>
                  </a:lnTo>
                  <a:lnTo>
                    <a:pt x="3833659" y="1952595"/>
                  </a:lnTo>
                  <a:lnTo>
                    <a:pt x="3832741" y="1901404"/>
                  </a:lnTo>
                  <a:lnTo>
                    <a:pt x="3830285" y="1851334"/>
                  </a:lnTo>
                  <a:lnTo>
                    <a:pt x="3826316" y="1802369"/>
                  </a:lnTo>
                  <a:lnTo>
                    <a:pt x="3820857" y="1754489"/>
                  </a:lnTo>
                  <a:lnTo>
                    <a:pt x="3813935" y="1707679"/>
                  </a:lnTo>
                  <a:lnTo>
                    <a:pt x="3805572" y="1661920"/>
                  </a:lnTo>
                  <a:lnTo>
                    <a:pt x="3795794" y="1617195"/>
                  </a:lnTo>
                  <a:lnTo>
                    <a:pt x="3784624" y="1573486"/>
                  </a:lnTo>
                  <a:lnTo>
                    <a:pt x="3772087" y="1530776"/>
                  </a:lnTo>
                  <a:lnTo>
                    <a:pt x="3758208" y="1489047"/>
                  </a:lnTo>
                  <a:lnTo>
                    <a:pt x="3743011" y="1448282"/>
                  </a:lnTo>
                  <a:lnTo>
                    <a:pt x="3726520" y="1408464"/>
                  </a:lnTo>
                  <a:lnTo>
                    <a:pt x="3708760" y="1369573"/>
                  </a:lnTo>
                  <a:lnTo>
                    <a:pt x="3689755" y="1331594"/>
                  </a:lnTo>
                  <a:lnTo>
                    <a:pt x="3669530" y="1294509"/>
                  </a:lnTo>
                  <a:lnTo>
                    <a:pt x="3648109" y="1258300"/>
                  </a:lnTo>
                  <a:lnTo>
                    <a:pt x="3625516" y="1222949"/>
                  </a:lnTo>
                  <a:lnTo>
                    <a:pt x="3601777" y="1188439"/>
                  </a:lnTo>
                  <a:lnTo>
                    <a:pt x="3576914" y="1154753"/>
                  </a:lnTo>
                  <a:lnTo>
                    <a:pt x="3550953" y="1121872"/>
                  </a:lnTo>
                  <a:lnTo>
                    <a:pt x="3523918" y="1089780"/>
                  </a:lnTo>
                  <a:lnTo>
                    <a:pt x="3495834" y="1058459"/>
                  </a:lnTo>
                  <a:lnTo>
                    <a:pt x="3466725" y="1027892"/>
                  </a:lnTo>
                  <a:lnTo>
                    <a:pt x="3436615" y="998060"/>
                  </a:lnTo>
                  <a:lnTo>
                    <a:pt x="3405529" y="968947"/>
                  </a:lnTo>
                  <a:lnTo>
                    <a:pt x="3373491" y="940534"/>
                  </a:lnTo>
                  <a:lnTo>
                    <a:pt x="3340525" y="912805"/>
                  </a:lnTo>
                  <a:lnTo>
                    <a:pt x="3306657" y="885741"/>
                  </a:lnTo>
                  <a:lnTo>
                    <a:pt x="3271910" y="859326"/>
                  </a:lnTo>
                  <a:lnTo>
                    <a:pt x="3236309" y="833542"/>
                  </a:lnTo>
                  <a:lnTo>
                    <a:pt x="3199878" y="808370"/>
                  </a:lnTo>
                  <a:lnTo>
                    <a:pt x="3162641" y="783794"/>
                  </a:lnTo>
                  <a:lnTo>
                    <a:pt x="3124624" y="759797"/>
                  </a:lnTo>
                  <a:lnTo>
                    <a:pt x="3085851" y="736360"/>
                  </a:lnTo>
                  <a:lnTo>
                    <a:pt x="3046345" y="713465"/>
                  </a:lnTo>
                  <a:lnTo>
                    <a:pt x="3006131" y="691097"/>
                  </a:lnTo>
                  <a:lnTo>
                    <a:pt x="2965235" y="669236"/>
                  </a:lnTo>
                  <a:lnTo>
                    <a:pt x="2923679" y="647866"/>
                  </a:lnTo>
                  <a:lnTo>
                    <a:pt x="2881489" y="626969"/>
                  </a:lnTo>
                  <a:lnTo>
                    <a:pt x="2838689" y="606528"/>
                  </a:lnTo>
                  <a:lnTo>
                    <a:pt x="2795303" y="586524"/>
                  </a:lnTo>
                  <a:lnTo>
                    <a:pt x="2751356" y="566940"/>
                  </a:lnTo>
                  <a:lnTo>
                    <a:pt x="2706873" y="547760"/>
                  </a:lnTo>
                  <a:lnTo>
                    <a:pt x="2661877" y="528965"/>
                  </a:lnTo>
                  <a:lnTo>
                    <a:pt x="2616393" y="510537"/>
                  </a:lnTo>
                  <a:lnTo>
                    <a:pt x="2570445" y="492460"/>
                  </a:lnTo>
                  <a:lnTo>
                    <a:pt x="2524059" y="474715"/>
                  </a:lnTo>
                  <a:lnTo>
                    <a:pt x="1724852" y="105937"/>
                  </a:lnTo>
                  <a:lnTo>
                    <a:pt x="1256201" y="0"/>
                  </a:lnTo>
                  <a:close/>
                </a:path>
              </a:pathLst>
            </a:custGeom>
            <a:solidFill>
              <a:srgbClr val="C1962D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471170" y="5223953"/>
              <a:ext cx="4758055" cy="6085205"/>
            </a:xfrm>
            <a:custGeom>
              <a:avLst/>
              <a:gdLst/>
              <a:ahLst/>
              <a:cxnLst/>
              <a:rect l="l" t="t" r="r" b="b"/>
              <a:pathLst>
                <a:path w="4758055" h="6085205">
                  <a:moveTo>
                    <a:pt x="2258855" y="0"/>
                  </a:moveTo>
                  <a:lnTo>
                    <a:pt x="1927299" y="15655"/>
                  </a:lnTo>
                  <a:lnTo>
                    <a:pt x="1541680" y="120866"/>
                  </a:lnTo>
                  <a:lnTo>
                    <a:pt x="1521750" y="124599"/>
                  </a:lnTo>
                  <a:lnTo>
                    <a:pt x="1404072" y="172564"/>
                  </a:lnTo>
                  <a:lnTo>
                    <a:pt x="475744" y="569376"/>
                  </a:lnTo>
                  <a:lnTo>
                    <a:pt x="3947" y="1903241"/>
                  </a:lnTo>
                  <a:lnTo>
                    <a:pt x="0" y="1924453"/>
                  </a:lnTo>
                  <a:lnTo>
                    <a:pt x="1222" y="1948245"/>
                  </a:lnTo>
                  <a:lnTo>
                    <a:pt x="17980" y="2003259"/>
                  </a:lnTo>
                  <a:lnTo>
                    <a:pt x="51819" y="2067659"/>
                  </a:lnTo>
                  <a:lnTo>
                    <a:pt x="74394" y="2103186"/>
                  </a:lnTo>
                  <a:lnTo>
                    <a:pt x="100339" y="2140825"/>
                  </a:lnTo>
                  <a:lnTo>
                    <a:pt x="129354" y="2180501"/>
                  </a:lnTo>
                  <a:lnTo>
                    <a:pt x="161140" y="2222134"/>
                  </a:lnTo>
                  <a:lnTo>
                    <a:pt x="195395" y="2265648"/>
                  </a:lnTo>
                  <a:lnTo>
                    <a:pt x="231820" y="2310964"/>
                  </a:lnTo>
                  <a:lnTo>
                    <a:pt x="393220" y="2508696"/>
                  </a:lnTo>
                  <a:lnTo>
                    <a:pt x="435994" y="2561857"/>
                  </a:lnTo>
                  <a:lnTo>
                    <a:pt x="479137" y="2616353"/>
                  </a:lnTo>
                  <a:lnTo>
                    <a:pt x="522350" y="2672108"/>
                  </a:lnTo>
                  <a:lnTo>
                    <a:pt x="882824" y="3238922"/>
                  </a:lnTo>
                  <a:lnTo>
                    <a:pt x="1001858" y="4066216"/>
                  </a:lnTo>
                  <a:lnTo>
                    <a:pt x="878439" y="5728512"/>
                  </a:lnTo>
                  <a:lnTo>
                    <a:pt x="835909" y="6084602"/>
                  </a:lnTo>
                  <a:lnTo>
                    <a:pt x="4757729" y="6084602"/>
                  </a:lnTo>
                  <a:lnTo>
                    <a:pt x="4727933" y="5769099"/>
                  </a:lnTo>
                  <a:lnTo>
                    <a:pt x="4413431" y="4689786"/>
                  </a:lnTo>
                  <a:lnTo>
                    <a:pt x="3709293" y="3761413"/>
                  </a:lnTo>
                  <a:lnTo>
                    <a:pt x="2380451" y="2520668"/>
                  </a:lnTo>
                  <a:lnTo>
                    <a:pt x="2578487" y="45141"/>
                  </a:lnTo>
                  <a:lnTo>
                    <a:pt x="2491025" y="25846"/>
                  </a:lnTo>
                  <a:lnTo>
                    <a:pt x="2258855" y="0"/>
                  </a:lnTo>
                  <a:close/>
                </a:path>
              </a:pathLst>
            </a:custGeom>
            <a:solidFill>
              <a:srgbClr val="D89359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9" name="object 29"/>
            <p:cNvSpPr/>
            <p:nvPr/>
          </p:nvSpPr>
          <p:spPr>
            <a:xfrm>
              <a:off x="13506348" y="4835150"/>
              <a:ext cx="3513454" cy="3844925"/>
            </a:xfrm>
            <a:custGeom>
              <a:avLst/>
              <a:gdLst/>
              <a:ahLst/>
              <a:cxnLst/>
              <a:rect l="l" t="t" r="r" b="b"/>
              <a:pathLst>
                <a:path w="3513455" h="3844925">
                  <a:moveTo>
                    <a:pt x="1551711" y="3345497"/>
                  </a:moveTo>
                  <a:lnTo>
                    <a:pt x="1549539" y="3339185"/>
                  </a:lnTo>
                  <a:lnTo>
                    <a:pt x="1060208" y="2879293"/>
                  </a:lnTo>
                  <a:lnTo>
                    <a:pt x="1049121" y="2872536"/>
                  </a:lnTo>
                  <a:lnTo>
                    <a:pt x="1036726" y="2870822"/>
                  </a:lnTo>
                  <a:lnTo>
                    <a:pt x="1024623" y="2874048"/>
                  </a:lnTo>
                  <a:lnTo>
                    <a:pt x="1014450" y="2882138"/>
                  </a:lnTo>
                  <a:lnTo>
                    <a:pt x="979589" y="2924149"/>
                  </a:lnTo>
                  <a:lnTo>
                    <a:pt x="974496" y="2932760"/>
                  </a:lnTo>
                  <a:lnTo>
                    <a:pt x="972337" y="2942298"/>
                  </a:lnTo>
                  <a:lnTo>
                    <a:pt x="973188" y="2952038"/>
                  </a:lnTo>
                  <a:lnTo>
                    <a:pt x="977074" y="2961259"/>
                  </a:lnTo>
                  <a:lnTo>
                    <a:pt x="1108265" y="3171723"/>
                  </a:lnTo>
                  <a:lnTo>
                    <a:pt x="1111173" y="3183432"/>
                  </a:lnTo>
                  <a:lnTo>
                    <a:pt x="1106982" y="3193796"/>
                  </a:lnTo>
                  <a:lnTo>
                    <a:pt x="1097826" y="3200196"/>
                  </a:lnTo>
                  <a:lnTo>
                    <a:pt x="1085773" y="3199993"/>
                  </a:lnTo>
                  <a:lnTo>
                    <a:pt x="752348" y="3085477"/>
                  </a:lnTo>
                  <a:lnTo>
                    <a:pt x="224142" y="2927019"/>
                  </a:lnTo>
                  <a:lnTo>
                    <a:pt x="171030" y="2997733"/>
                  </a:lnTo>
                  <a:lnTo>
                    <a:pt x="169037" y="3005277"/>
                  </a:lnTo>
                  <a:lnTo>
                    <a:pt x="170116" y="3012732"/>
                  </a:lnTo>
                  <a:lnTo>
                    <a:pt x="173977" y="3019183"/>
                  </a:lnTo>
                  <a:lnTo>
                    <a:pt x="180301" y="3023768"/>
                  </a:lnTo>
                  <a:lnTo>
                    <a:pt x="686892" y="3251733"/>
                  </a:lnTo>
                  <a:lnTo>
                    <a:pt x="693331" y="3256457"/>
                  </a:lnTo>
                  <a:lnTo>
                    <a:pt x="697191" y="3263100"/>
                  </a:lnTo>
                  <a:lnTo>
                    <a:pt x="698131" y="3270732"/>
                  </a:lnTo>
                  <a:lnTo>
                    <a:pt x="695845" y="3278378"/>
                  </a:lnTo>
                  <a:lnTo>
                    <a:pt x="685266" y="3297783"/>
                  </a:lnTo>
                  <a:lnTo>
                    <a:pt x="676732" y="3301669"/>
                  </a:lnTo>
                  <a:lnTo>
                    <a:pt x="521436" y="3267354"/>
                  </a:lnTo>
                  <a:lnTo>
                    <a:pt x="477126" y="3256381"/>
                  </a:lnTo>
                  <a:lnTo>
                    <a:pt x="433451" y="3243173"/>
                  </a:lnTo>
                  <a:lnTo>
                    <a:pt x="390512" y="3227768"/>
                  </a:lnTo>
                  <a:lnTo>
                    <a:pt x="348386" y="3210204"/>
                  </a:lnTo>
                  <a:lnTo>
                    <a:pt x="106667" y="3089821"/>
                  </a:lnTo>
                  <a:lnTo>
                    <a:pt x="48628" y="3178403"/>
                  </a:lnTo>
                  <a:lnTo>
                    <a:pt x="356666" y="3380232"/>
                  </a:lnTo>
                  <a:lnTo>
                    <a:pt x="359130" y="3381311"/>
                  </a:lnTo>
                  <a:lnTo>
                    <a:pt x="412394" y="3401250"/>
                  </a:lnTo>
                  <a:lnTo>
                    <a:pt x="423189" y="3410902"/>
                  </a:lnTo>
                  <a:lnTo>
                    <a:pt x="424205" y="3424021"/>
                  </a:lnTo>
                  <a:lnTo>
                    <a:pt x="416915" y="3434969"/>
                  </a:lnTo>
                  <a:lnTo>
                    <a:pt x="402780" y="3438131"/>
                  </a:lnTo>
                  <a:lnTo>
                    <a:pt x="307225" y="3423539"/>
                  </a:lnTo>
                  <a:lnTo>
                    <a:pt x="304584" y="3422510"/>
                  </a:lnTo>
                  <a:lnTo>
                    <a:pt x="55905" y="3256724"/>
                  </a:lnTo>
                  <a:lnTo>
                    <a:pt x="48247" y="3253727"/>
                  </a:lnTo>
                  <a:lnTo>
                    <a:pt x="1879" y="3316630"/>
                  </a:lnTo>
                  <a:lnTo>
                    <a:pt x="0" y="3322790"/>
                  </a:lnTo>
                  <a:lnTo>
                    <a:pt x="254" y="3329063"/>
                  </a:lnTo>
                  <a:lnTo>
                    <a:pt x="265633" y="3558108"/>
                  </a:lnTo>
                  <a:lnTo>
                    <a:pt x="271894" y="3560153"/>
                  </a:lnTo>
                  <a:lnTo>
                    <a:pt x="284302" y="3567988"/>
                  </a:lnTo>
                  <a:lnTo>
                    <a:pt x="287388" y="3580942"/>
                  </a:lnTo>
                  <a:lnTo>
                    <a:pt x="281736" y="3592995"/>
                  </a:lnTo>
                  <a:lnTo>
                    <a:pt x="267995" y="3598151"/>
                  </a:lnTo>
                  <a:lnTo>
                    <a:pt x="264464" y="3598087"/>
                  </a:lnTo>
                  <a:lnTo>
                    <a:pt x="261810" y="3597465"/>
                  </a:lnTo>
                  <a:lnTo>
                    <a:pt x="79971" y="3511893"/>
                  </a:lnTo>
                  <a:lnTo>
                    <a:pt x="73317" y="3510127"/>
                  </a:lnTo>
                  <a:lnTo>
                    <a:pt x="7645" y="3590937"/>
                  </a:lnTo>
                  <a:lnTo>
                    <a:pt x="4622" y="3598786"/>
                  </a:lnTo>
                  <a:lnTo>
                    <a:pt x="5168" y="3606838"/>
                  </a:lnTo>
                  <a:lnTo>
                    <a:pt x="242684" y="3721874"/>
                  </a:lnTo>
                  <a:lnTo>
                    <a:pt x="1456524" y="3844760"/>
                  </a:lnTo>
                  <a:lnTo>
                    <a:pt x="1463852" y="3844086"/>
                  </a:lnTo>
                  <a:lnTo>
                    <a:pt x="1470177" y="3840848"/>
                  </a:lnTo>
                  <a:lnTo>
                    <a:pt x="1474901" y="3835527"/>
                  </a:lnTo>
                  <a:lnTo>
                    <a:pt x="1477378" y="3828605"/>
                  </a:lnTo>
                  <a:lnTo>
                    <a:pt x="1551711" y="3345497"/>
                  </a:lnTo>
                  <a:close/>
                </a:path>
                <a:path w="3513455" h="3844925">
                  <a:moveTo>
                    <a:pt x="3513290" y="437578"/>
                  </a:moveTo>
                  <a:lnTo>
                    <a:pt x="3290735" y="0"/>
                  </a:lnTo>
                  <a:lnTo>
                    <a:pt x="2574290" y="591223"/>
                  </a:lnTo>
                  <a:lnTo>
                    <a:pt x="2650007" y="897026"/>
                  </a:lnTo>
                  <a:lnTo>
                    <a:pt x="2949905" y="982789"/>
                  </a:lnTo>
                  <a:lnTo>
                    <a:pt x="3139795" y="963523"/>
                  </a:lnTo>
                  <a:lnTo>
                    <a:pt x="3300615" y="796150"/>
                  </a:lnTo>
                  <a:lnTo>
                    <a:pt x="3513290" y="437578"/>
                  </a:lnTo>
                  <a:close/>
                </a:path>
              </a:pathLst>
            </a:custGeom>
            <a:solidFill>
              <a:srgbClr val="560E13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0" name="object 30"/>
            <p:cNvSpPr/>
            <p:nvPr/>
          </p:nvSpPr>
          <p:spPr>
            <a:xfrm>
              <a:off x="13377952" y="4849717"/>
              <a:ext cx="763270" cy="1161415"/>
            </a:xfrm>
            <a:custGeom>
              <a:avLst/>
              <a:gdLst/>
              <a:ahLst/>
              <a:cxnLst/>
              <a:rect l="l" t="t" r="r" b="b"/>
              <a:pathLst>
                <a:path w="763269" h="1161414">
                  <a:moveTo>
                    <a:pt x="506748" y="0"/>
                  </a:moveTo>
                  <a:lnTo>
                    <a:pt x="0" y="741684"/>
                  </a:lnTo>
                  <a:lnTo>
                    <a:pt x="76812" y="836698"/>
                  </a:lnTo>
                  <a:lnTo>
                    <a:pt x="177655" y="977584"/>
                  </a:lnTo>
                  <a:lnTo>
                    <a:pt x="265393" y="1105364"/>
                  </a:lnTo>
                  <a:lnTo>
                    <a:pt x="302891" y="1161064"/>
                  </a:lnTo>
                  <a:lnTo>
                    <a:pt x="529602" y="952982"/>
                  </a:lnTo>
                  <a:lnTo>
                    <a:pt x="653105" y="814251"/>
                  </a:lnTo>
                  <a:lnTo>
                    <a:pt x="716540" y="682436"/>
                  </a:lnTo>
                  <a:lnTo>
                    <a:pt x="763044" y="495105"/>
                  </a:lnTo>
                  <a:lnTo>
                    <a:pt x="710709" y="407916"/>
                  </a:lnTo>
                  <a:lnTo>
                    <a:pt x="623973" y="238816"/>
                  </a:lnTo>
                  <a:lnTo>
                    <a:pt x="542698" y="74083"/>
                  </a:lnTo>
                  <a:lnTo>
                    <a:pt x="506748" y="0"/>
                  </a:lnTo>
                  <a:close/>
                </a:path>
              </a:pathLst>
            </a:custGeom>
            <a:solidFill>
              <a:srgbClr val="7E2C1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1" name="object 31"/>
            <p:cNvSpPr/>
            <p:nvPr/>
          </p:nvSpPr>
          <p:spPr>
            <a:xfrm>
              <a:off x="14031014" y="6415314"/>
              <a:ext cx="1642745" cy="2500630"/>
            </a:xfrm>
            <a:custGeom>
              <a:avLst/>
              <a:gdLst/>
              <a:ahLst/>
              <a:cxnLst/>
              <a:rect l="l" t="t" r="r" b="b"/>
              <a:pathLst>
                <a:path w="1642744" h="2500629">
                  <a:moveTo>
                    <a:pt x="908548" y="0"/>
                  </a:moveTo>
                  <a:lnTo>
                    <a:pt x="0" y="2285522"/>
                  </a:lnTo>
                  <a:lnTo>
                    <a:pt x="481032" y="2500080"/>
                  </a:lnTo>
                  <a:lnTo>
                    <a:pt x="1642128" y="476163"/>
                  </a:lnTo>
                  <a:lnTo>
                    <a:pt x="908548" y="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2" name="object 32"/>
            <p:cNvSpPr/>
            <p:nvPr/>
          </p:nvSpPr>
          <p:spPr>
            <a:xfrm>
              <a:off x="14524945" y="6656275"/>
              <a:ext cx="845819" cy="2381250"/>
            </a:xfrm>
            <a:custGeom>
              <a:avLst/>
              <a:gdLst/>
              <a:ahLst/>
              <a:cxnLst/>
              <a:rect l="l" t="t" r="r" b="b"/>
              <a:pathLst>
                <a:path w="845819" h="2381250">
                  <a:moveTo>
                    <a:pt x="304461" y="0"/>
                  </a:moveTo>
                  <a:lnTo>
                    <a:pt x="0" y="2380890"/>
                  </a:lnTo>
                  <a:lnTo>
                    <a:pt x="845513" y="718051"/>
                  </a:lnTo>
                  <a:lnTo>
                    <a:pt x="304461" y="0"/>
                  </a:lnTo>
                  <a:close/>
                </a:path>
              </a:pathLst>
            </a:custGeom>
            <a:solidFill>
              <a:srgbClr val="89181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3" name="object 33"/>
            <p:cNvSpPr/>
            <p:nvPr/>
          </p:nvSpPr>
          <p:spPr>
            <a:xfrm>
              <a:off x="13516924" y="8382836"/>
              <a:ext cx="1264920" cy="1035050"/>
            </a:xfrm>
            <a:custGeom>
              <a:avLst/>
              <a:gdLst/>
              <a:ahLst/>
              <a:cxnLst/>
              <a:rect l="l" t="t" r="r" b="b"/>
              <a:pathLst>
                <a:path w="1264919" h="1035050">
                  <a:moveTo>
                    <a:pt x="588777" y="0"/>
                  </a:moveTo>
                  <a:lnTo>
                    <a:pt x="566286" y="197962"/>
                  </a:lnTo>
                  <a:lnTo>
                    <a:pt x="0" y="501544"/>
                  </a:lnTo>
                  <a:lnTo>
                    <a:pt x="205648" y="801734"/>
                  </a:lnTo>
                  <a:lnTo>
                    <a:pt x="975132" y="1034680"/>
                  </a:lnTo>
                  <a:lnTo>
                    <a:pt x="1264338" y="443860"/>
                  </a:lnTo>
                  <a:lnTo>
                    <a:pt x="882119" y="373182"/>
                  </a:lnTo>
                  <a:lnTo>
                    <a:pt x="966619" y="195114"/>
                  </a:lnTo>
                  <a:lnTo>
                    <a:pt x="588777" y="0"/>
                  </a:lnTo>
                  <a:close/>
                </a:path>
              </a:pathLst>
            </a:custGeom>
            <a:solidFill>
              <a:srgbClr val="04405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4" name="object 34"/>
            <p:cNvSpPr/>
            <p:nvPr/>
          </p:nvSpPr>
          <p:spPr>
            <a:xfrm>
              <a:off x="13206717" y="8684812"/>
              <a:ext cx="1312545" cy="855980"/>
            </a:xfrm>
            <a:custGeom>
              <a:avLst/>
              <a:gdLst/>
              <a:ahLst/>
              <a:cxnLst/>
              <a:rect l="l" t="t" r="r" b="b"/>
              <a:pathLst>
                <a:path w="1312544" h="855979">
                  <a:moveTo>
                    <a:pt x="714603" y="298170"/>
                  </a:moveTo>
                  <a:lnTo>
                    <a:pt x="495300" y="99212"/>
                  </a:lnTo>
                  <a:lnTo>
                    <a:pt x="433095" y="135331"/>
                  </a:lnTo>
                  <a:lnTo>
                    <a:pt x="646417" y="352894"/>
                  </a:lnTo>
                  <a:lnTo>
                    <a:pt x="714603" y="298170"/>
                  </a:lnTo>
                  <a:close/>
                </a:path>
                <a:path w="1312544" h="855979">
                  <a:moveTo>
                    <a:pt x="887260" y="194906"/>
                  </a:moveTo>
                  <a:lnTo>
                    <a:pt x="686269" y="0"/>
                  </a:lnTo>
                  <a:lnTo>
                    <a:pt x="604202" y="41148"/>
                  </a:lnTo>
                  <a:lnTo>
                    <a:pt x="788530" y="242557"/>
                  </a:lnTo>
                  <a:lnTo>
                    <a:pt x="887260" y="194906"/>
                  </a:lnTo>
                  <a:close/>
                </a:path>
                <a:path w="1312544" h="855979">
                  <a:moveTo>
                    <a:pt x="1285328" y="732701"/>
                  </a:moveTo>
                  <a:lnTo>
                    <a:pt x="515848" y="499757"/>
                  </a:lnTo>
                  <a:lnTo>
                    <a:pt x="310197" y="199567"/>
                  </a:lnTo>
                  <a:lnTo>
                    <a:pt x="38315" y="345325"/>
                  </a:lnTo>
                  <a:lnTo>
                    <a:pt x="9956" y="372364"/>
                  </a:lnTo>
                  <a:lnTo>
                    <a:pt x="0" y="407885"/>
                  </a:lnTo>
                  <a:lnTo>
                    <a:pt x="8559" y="443839"/>
                  </a:lnTo>
                  <a:lnTo>
                    <a:pt x="35750" y="472135"/>
                  </a:lnTo>
                  <a:lnTo>
                    <a:pt x="265518" y="603986"/>
                  </a:lnTo>
                  <a:lnTo>
                    <a:pt x="465975" y="687920"/>
                  </a:lnTo>
                  <a:lnTo>
                    <a:pt x="748652" y="759904"/>
                  </a:lnTo>
                  <a:lnTo>
                    <a:pt x="1225016" y="855929"/>
                  </a:lnTo>
                  <a:lnTo>
                    <a:pt x="1285328" y="732701"/>
                  </a:lnTo>
                  <a:close/>
                </a:path>
                <a:path w="1312544" h="855979">
                  <a:moveTo>
                    <a:pt x="1312125" y="372440"/>
                  </a:moveTo>
                  <a:lnTo>
                    <a:pt x="1297076" y="310184"/>
                  </a:lnTo>
                  <a:lnTo>
                    <a:pt x="1263662" y="261683"/>
                  </a:lnTo>
                  <a:lnTo>
                    <a:pt x="1219314" y="240817"/>
                  </a:lnTo>
                  <a:lnTo>
                    <a:pt x="1195336" y="245084"/>
                  </a:lnTo>
                  <a:lnTo>
                    <a:pt x="1171409" y="261493"/>
                  </a:lnTo>
                  <a:lnTo>
                    <a:pt x="1148435" y="291757"/>
                  </a:lnTo>
                  <a:lnTo>
                    <a:pt x="1127353" y="337616"/>
                  </a:lnTo>
                  <a:lnTo>
                    <a:pt x="1116609" y="381965"/>
                  </a:lnTo>
                  <a:lnTo>
                    <a:pt x="1116787" y="422275"/>
                  </a:lnTo>
                  <a:lnTo>
                    <a:pt x="1126147" y="457174"/>
                  </a:lnTo>
                  <a:lnTo>
                    <a:pt x="1142923" y="485292"/>
                  </a:lnTo>
                  <a:lnTo>
                    <a:pt x="1165377" y="505244"/>
                  </a:lnTo>
                  <a:lnTo>
                    <a:pt x="1191742" y="515670"/>
                  </a:lnTo>
                  <a:lnTo>
                    <a:pt x="1220292" y="515175"/>
                  </a:lnTo>
                  <a:lnTo>
                    <a:pt x="1276883" y="475983"/>
                  </a:lnTo>
                  <a:lnTo>
                    <a:pt x="1301432" y="434530"/>
                  </a:lnTo>
                  <a:lnTo>
                    <a:pt x="1312125" y="372440"/>
                  </a:lnTo>
                  <a:close/>
                </a:path>
              </a:pathLst>
            </a:custGeom>
            <a:solidFill>
              <a:srgbClr val="FCB614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35" name="object 3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345341" y="2710087"/>
              <a:ext cx="5203931" cy="562498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9549956" y="4943265"/>
              <a:ext cx="554355" cy="433070"/>
            </a:xfrm>
            <a:custGeom>
              <a:avLst/>
              <a:gdLst/>
              <a:ahLst/>
              <a:cxnLst/>
              <a:rect l="l" t="t" r="r" b="b"/>
              <a:pathLst>
                <a:path w="554355" h="433070">
                  <a:moveTo>
                    <a:pt x="554143" y="0"/>
                  </a:moveTo>
                  <a:lnTo>
                    <a:pt x="374323" y="126536"/>
                  </a:lnTo>
                  <a:lnTo>
                    <a:pt x="132111" y="258658"/>
                  </a:lnTo>
                  <a:lnTo>
                    <a:pt x="0" y="420130"/>
                  </a:lnTo>
                  <a:lnTo>
                    <a:pt x="366983" y="432977"/>
                  </a:lnTo>
                  <a:lnTo>
                    <a:pt x="506445" y="398109"/>
                  </a:lnTo>
                  <a:lnTo>
                    <a:pt x="554143" y="398109"/>
                  </a:lnTo>
                  <a:lnTo>
                    <a:pt x="554143" y="0"/>
                  </a:lnTo>
                  <a:close/>
                </a:path>
                <a:path w="554355" h="433070">
                  <a:moveTo>
                    <a:pt x="554143" y="398109"/>
                  </a:moveTo>
                  <a:lnTo>
                    <a:pt x="506445" y="398109"/>
                  </a:lnTo>
                  <a:lnTo>
                    <a:pt x="554143" y="401000"/>
                  </a:lnTo>
                  <a:lnTo>
                    <a:pt x="554143" y="398109"/>
                  </a:lnTo>
                  <a:close/>
                </a:path>
              </a:pathLst>
            </a:custGeom>
            <a:solidFill>
              <a:srgbClr val="28331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7" name="object 37"/>
            <p:cNvSpPr/>
            <p:nvPr/>
          </p:nvSpPr>
          <p:spPr>
            <a:xfrm>
              <a:off x="10367947" y="8796309"/>
              <a:ext cx="638810" cy="727075"/>
            </a:xfrm>
            <a:custGeom>
              <a:avLst/>
              <a:gdLst/>
              <a:ahLst/>
              <a:cxnLst/>
              <a:rect l="l" t="t" r="r" b="b"/>
              <a:pathLst>
                <a:path w="638809" h="727075">
                  <a:moveTo>
                    <a:pt x="546810" y="0"/>
                  </a:moveTo>
                  <a:lnTo>
                    <a:pt x="557815" y="157796"/>
                  </a:lnTo>
                  <a:lnTo>
                    <a:pt x="400019" y="216516"/>
                  </a:lnTo>
                  <a:lnTo>
                    <a:pt x="377998" y="3664"/>
                  </a:lnTo>
                  <a:lnTo>
                    <a:pt x="330283" y="3664"/>
                  </a:lnTo>
                  <a:lnTo>
                    <a:pt x="377998" y="256882"/>
                  </a:lnTo>
                  <a:lnTo>
                    <a:pt x="260557" y="150456"/>
                  </a:lnTo>
                  <a:lnTo>
                    <a:pt x="245877" y="3664"/>
                  </a:lnTo>
                  <a:lnTo>
                    <a:pt x="194507" y="0"/>
                  </a:lnTo>
                  <a:lnTo>
                    <a:pt x="209176" y="165136"/>
                  </a:lnTo>
                  <a:lnTo>
                    <a:pt x="341298" y="293582"/>
                  </a:lnTo>
                  <a:lnTo>
                    <a:pt x="113766" y="238537"/>
                  </a:lnTo>
                  <a:lnTo>
                    <a:pt x="47705" y="47705"/>
                  </a:lnTo>
                  <a:lnTo>
                    <a:pt x="0" y="55045"/>
                  </a:lnTo>
                  <a:lnTo>
                    <a:pt x="88081" y="264222"/>
                  </a:lnTo>
                  <a:lnTo>
                    <a:pt x="355978" y="337623"/>
                  </a:lnTo>
                  <a:lnTo>
                    <a:pt x="319278" y="726627"/>
                  </a:lnTo>
                  <a:lnTo>
                    <a:pt x="440384" y="715622"/>
                  </a:lnTo>
                  <a:lnTo>
                    <a:pt x="444049" y="245877"/>
                  </a:lnTo>
                  <a:lnTo>
                    <a:pt x="601856" y="172476"/>
                  </a:lnTo>
                  <a:lnTo>
                    <a:pt x="638556" y="25685"/>
                  </a:lnTo>
                  <a:lnTo>
                    <a:pt x="546810" y="0"/>
                  </a:lnTo>
                  <a:close/>
                </a:path>
              </a:pathLst>
            </a:custGeom>
            <a:solidFill>
              <a:srgbClr val="F47F2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8" name="object 38"/>
            <p:cNvSpPr/>
            <p:nvPr/>
          </p:nvSpPr>
          <p:spPr>
            <a:xfrm>
              <a:off x="9755080" y="8245824"/>
              <a:ext cx="2282825" cy="702945"/>
            </a:xfrm>
            <a:custGeom>
              <a:avLst/>
              <a:gdLst/>
              <a:ahLst/>
              <a:cxnLst/>
              <a:rect l="l" t="t" r="r" b="b"/>
              <a:pathLst>
                <a:path w="2282825" h="702945">
                  <a:moveTo>
                    <a:pt x="924809" y="0"/>
                  </a:moveTo>
                  <a:lnTo>
                    <a:pt x="770667" y="117441"/>
                  </a:lnTo>
                  <a:lnTo>
                    <a:pt x="374323" y="396343"/>
                  </a:lnTo>
                  <a:lnTo>
                    <a:pt x="132111" y="528465"/>
                  </a:lnTo>
                  <a:lnTo>
                    <a:pt x="0" y="689937"/>
                  </a:lnTo>
                  <a:lnTo>
                    <a:pt x="366983" y="702784"/>
                  </a:lnTo>
                  <a:lnTo>
                    <a:pt x="506434" y="667916"/>
                  </a:lnTo>
                  <a:lnTo>
                    <a:pt x="748647" y="682597"/>
                  </a:lnTo>
                  <a:lnTo>
                    <a:pt x="1269772" y="667916"/>
                  </a:lnTo>
                  <a:lnTo>
                    <a:pt x="2282653" y="631216"/>
                  </a:lnTo>
                  <a:lnTo>
                    <a:pt x="2113841" y="488089"/>
                  </a:lnTo>
                  <a:lnTo>
                    <a:pt x="1739517" y="278912"/>
                  </a:lnTo>
                  <a:lnTo>
                    <a:pt x="1453264" y="333958"/>
                  </a:lnTo>
                  <a:lnTo>
                    <a:pt x="1365194" y="132111"/>
                  </a:lnTo>
                  <a:lnTo>
                    <a:pt x="1137661" y="7340"/>
                  </a:lnTo>
                  <a:lnTo>
                    <a:pt x="924809" y="0"/>
                  </a:lnTo>
                  <a:close/>
                </a:path>
              </a:pathLst>
            </a:custGeom>
            <a:solidFill>
              <a:srgbClr val="28331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9" name="object 39"/>
            <p:cNvSpPr/>
            <p:nvPr/>
          </p:nvSpPr>
          <p:spPr>
            <a:xfrm>
              <a:off x="10720254" y="4128546"/>
              <a:ext cx="572770" cy="572770"/>
            </a:xfrm>
            <a:custGeom>
              <a:avLst/>
              <a:gdLst/>
              <a:ahLst/>
              <a:cxnLst/>
              <a:rect l="l" t="t" r="r" b="b"/>
              <a:pathLst>
                <a:path w="572770" h="572770">
                  <a:moveTo>
                    <a:pt x="286253" y="0"/>
                  </a:moveTo>
                  <a:lnTo>
                    <a:pt x="239822" y="3746"/>
                  </a:lnTo>
                  <a:lnTo>
                    <a:pt x="195776" y="14593"/>
                  </a:lnTo>
                  <a:lnTo>
                    <a:pt x="154704" y="31951"/>
                  </a:lnTo>
                  <a:lnTo>
                    <a:pt x="117197" y="55231"/>
                  </a:lnTo>
                  <a:lnTo>
                    <a:pt x="83842" y="83842"/>
                  </a:lnTo>
                  <a:lnTo>
                    <a:pt x="55231" y="117197"/>
                  </a:lnTo>
                  <a:lnTo>
                    <a:pt x="31951" y="154704"/>
                  </a:lnTo>
                  <a:lnTo>
                    <a:pt x="14593" y="195776"/>
                  </a:lnTo>
                  <a:lnTo>
                    <a:pt x="3746" y="239822"/>
                  </a:lnTo>
                  <a:lnTo>
                    <a:pt x="0" y="286253"/>
                  </a:lnTo>
                  <a:lnTo>
                    <a:pt x="3746" y="332683"/>
                  </a:lnTo>
                  <a:lnTo>
                    <a:pt x="14593" y="376729"/>
                  </a:lnTo>
                  <a:lnTo>
                    <a:pt x="31951" y="417801"/>
                  </a:lnTo>
                  <a:lnTo>
                    <a:pt x="55231" y="455308"/>
                  </a:lnTo>
                  <a:lnTo>
                    <a:pt x="83842" y="488663"/>
                  </a:lnTo>
                  <a:lnTo>
                    <a:pt x="117197" y="517274"/>
                  </a:lnTo>
                  <a:lnTo>
                    <a:pt x="154704" y="540554"/>
                  </a:lnTo>
                  <a:lnTo>
                    <a:pt x="195776" y="557912"/>
                  </a:lnTo>
                  <a:lnTo>
                    <a:pt x="239822" y="568759"/>
                  </a:lnTo>
                  <a:lnTo>
                    <a:pt x="286253" y="572506"/>
                  </a:lnTo>
                  <a:lnTo>
                    <a:pt x="332683" y="568759"/>
                  </a:lnTo>
                  <a:lnTo>
                    <a:pt x="376728" y="557912"/>
                  </a:lnTo>
                  <a:lnTo>
                    <a:pt x="417798" y="540554"/>
                  </a:lnTo>
                  <a:lnTo>
                    <a:pt x="455305" y="517274"/>
                  </a:lnTo>
                  <a:lnTo>
                    <a:pt x="488657" y="488663"/>
                  </a:lnTo>
                  <a:lnTo>
                    <a:pt x="517268" y="455308"/>
                  </a:lnTo>
                  <a:lnTo>
                    <a:pt x="540546" y="417801"/>
                  </a:lnTo>
                  <a:lnTo>
                    <a:pt x="557903" y="376729"/>
                  </a:lnTo>
                  <a:lnTo>
                    <a:pt x="568749" y="332683"/>
                  </a:lnTo>
                  <a:lnTo>
                    <a:pt x="572495" y="286253"/>
                  </a:lnTo>
                  <a:lnTo>
                    <a:pt x="568749" y="239822"/>
                  </a:lnTo>
                  <a:lnTo>
                    <a:pt x="557903" y="195776"/>
                  </a:lnTo>
                  <a:lnTo>
                    <a:pt x="540546" y="154704"/>
                  </a:lnTo>
                  <a:lnTo>
                    <a:pt x="517268" y="117197"/>
                  </a:lnTo>
                  <a:lnTo>
                    <a:pt x="488657" y="83842"/>
                  </a:lnTo>
                  <a:lnTo>
                    <a:pt x="455305" y="55231"/>
                  </a:lnTo>
                  <a:lnTo>
                    <a:pt x="417798" y="31951"/>
                  </a:lnTo>
                  <a:lnTo>
                    <a:pt x="376728" y="14593"/>
                  </a:lnTo>
                  <a:lnTo>
                    <a:pt x="332683" y="3746"/>
                  </a:lnTo>
                  <a:lnTo>
                    <a:pt x="286253" y="0"/>
                  </a:lnTo>
                  <a:close/>
                </a:path>
              </a:pathLst>
            </a:custGeom>
            <a:solidFill>
              <a:srgbClr val="FFD35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0" name="object 40"/>
            <p:cNvSpPr/>
            <p:nvPr/>
          </p:nvSpPr>
          <p:spPr>
            <a:xfrm>
              <a:off x="13987588" y="3735243"/>
              <a:ext cx="37465" cy="38100"/>
            </a:xfrm>
            <a:custGeom>
              <a:avLst/>
              <a:gdLst/>
              <a:ahLst/>
              <a:cxnLst/>
              <a:rect l="l" t="t" r="r" b="b"/>
              <a:pathLst>
                <a:path w="37465" h="38100">
                  <a:moveTo>
                    <a:pt x="21378" y="0"/>
                  </a:moveTo>
                  <a:lnTo>
                    <a:pt x="1408" y="2161"/>
                  </a:lnTo>
                  <a:lnTo>
                    <a:pt x="0" y="8930"/>
                  </a:lnTo>
                  <a:lnTo>
                    <a:pt x="10406" y="20730"/>
                  </a:lnTo>
                  <a:lnTo>
                    <a:pt x="25881" y="37988"/>
                  </a:lnTo>
                  <a:lnTo>
                    <a:pt x="28622" y="27915"/>
                  </a:lnTo>
                  <a:lnTo>
                    <a:pt x="31408" y="18477"/>
                  </a:lnTo>
                  <a:lnTo>
                    <a:pt x="34231" y="9653"/>
                  </a:lnTo>
                  <a:lnTo>
                    <a:pt x="37085" y="1424"/>
                  </a:lnTo>
                  <a:lnTo>
                    <a:pt x="30582" y="869"/>
                  </a:lnTo>
                  <a:lnTo>
                    <a:pt x="21378" y="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41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24248" y="3887308"/>
              <a:ext cx="70259" cy="20815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3281478" y="2814934"/>
              <a:ext cx="133985" cy="274320"/>
            </a:xfrm>
            <a:custGeom>
              <a:avLst/>
              <a:gdLst/>
              <a:ahLst/>
              <a:cxnLst/>
              <a:rect l="l" t="t" r="r" b="b"/>
              <a:pathLst>
                <a:path w="133984" h="274319">
                  <a:moveTo>
                    <a:pt x="133359" y="0"/>
                  </a:moveTo>
                  <a:lnTo>
                    <a:pt x="93171" y="23519"/>
                  </a:lnTo>
                  <a:lnTo>
                    <a:pt x="58383" y="53593"/>
                  </a:lnTo>
                  <a:lnTo>
                    <a:pt x="30352" y="89408"/>
                  </a:lnTo>
                  <a:lnTo>
                    <a:pt x="10438" y="130148"/>
                  </a:lnTo>
                  <a:lnTo>
                    <a:pt x="0" y="174997"/>
                  </a:lnTo>
                  <a:lnTo>
                    <a:pt x="396" y="223140"/>
                  </a:lnTo>
                  <a:lnTo>
                    <a:pt x="12985" y="273761"/>
                  </a:lnTo>
                  <a:lnTo>
                    <a:pt x="33431" y="153718"/>
                  </a:lnTo>
                  <a:lnTo>
                    <a:pt x="52785" y="85187"/>
                  </a:lnTo>
                  <a:lnTo>
                    <a:pt x="82333" y="42502"/>
                  </a:lnTo>
                  <a:lnTo>
                    <a:pt x="133359" y="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924250" y="3887308"/>
              <a:ext cx="70259" cy="208150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3281469" y="2814935"/>
              <a:ext cx="743585" cy="958850"/>
            </a:xfrm>
            <a:custGeom>
              <a:avLst/>
              <a:gdLst/>
              <a:ahLst/>
              <a:cxnLst/>
              <a:rect l="l" t="t" r="r" b="b"/>
              <a:pathLst>
                <a:path w="743584" h="958850">
                  <a:moveTo>
                    <a:pt x="133362" y="0"/>
                  </a:moveTo>
                  <a:lnTo>
                    <a:pt x="93179" y="23520"/>
                  </a:lnTo>
                  <a:lnTo>
                    <a:pt x="58381" y="53594"/>
                  </a:lnTo>
                  <a:lnTo>
                    <a:pt x="30353" y="89408"/>
                  </a:lnTo>
                  <a:lnTo>
                    <a:pt x="10439" y="130149"/>
                  </a:lnTo>
                  <a:lnTo>
                    <a:pt x="0" y="175006"/>
                  </a:lnTo>
                  <a:lnTo>
                    <a:pt x="406" y="223139"/>
                  </a:lnTo>
                  <a:lnTo>
                    <a:pt x="12992" y="273761"/>
                  </a:lnTo>
                  <a:lnTo>
                    <a:pt x="19519" y="240550"/>
                  </a:lnTo>
                  <a:lnTo>
                    <a:pt x="40411" y="162369"/>
                  </a:lnTo>
                  <a:lnTo>
                    <a:pt x="77698" y="71450"/>
                  </a:lnTo>
                  <a:lnTo>
                    <a:pt x="133362" y="0"/>
                  </a:lnTo>
                  <a:close/>
                </a:path>
                <a:path w="743584" h="958850">
                  <a:moveTo>
                    <a:pt x="743204" y="921740"/>
                  </a:moveTo>
                  <a:lnTo>
                    <a:pt x="727494" y="920318"/>
                  </a:lnTo>
                  <a:lnTo>
                    <a:pt x="707517" y="922477"/>
                  </a:lnTo>
                  <a:lnTo>
                    <a:pt x="706107" y="929233"/>
                  </a:lnTo>
                  <a:lnTo>
                    <a:pt x="716521" y="941031"/>
                  </a:lnTo>
                  <a:lnTo>
                    <a:pt x="731989" y="958291"/>
                  </a:lnTo>
                  <a:lnTo>
                    <a:pt x="734733" y="948220"/>
                  </a:lnTo>
                  <a:lnTo>
                    <a:pt x="737527" y="938796"/>
                  </a:lnTo>
                  <a:lnTo>
                    <a:pt x="740346" y="929970"/>
                  </a:lnTo>
                  <a:lnTo>
                    <a:pt x="743204" y="92174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5" name="object 45"/>
            <p:cNvSpPr/>
            <p:nvPr/>
          </p:nvSpPr>
          <p:spPr>
            <a:xfrm>
              <a:off x="16729174" y="5927335"/>
              <a:ext cx="1447800" cy="2098675"/>
            </a:xfrm>
            <a:custGeom>
              <a:avLst/>
              <a:gdLst/>
              <a:ahLst/>
              <a:cxnLst/>
              <a:rect l="l" t="t" r="r" b="b"/>
              <a:pathLst>
                <a:path w="1447800" h="2098675">
                  <a:moveTo>
                    <a:pt x="1230062" y="85"/>
                  </a:moveTo>
                  <a:lnTo>
                    <a:pt x="1177458" y="1543"/>
                  </a:lnTo>
                  <a:lnTo>
                    <a:pt x="1112877" y="9697"/>
                  </a:lnTo>
                  <a:lnTo>
                    <a:pt x="1038652" y="24907"/>
                  </a:lnTo>
                  <a:lnTo>
                    <a:pt x="998652" y="35269"/>
                  </a:lnTo>
                  <a:lnTo>
                    <a:pt x="957116" y="47530"/>
                  </a:lnTo>
                  <a:lnTo>
                    <a:pt x="914336" y="61735"/>
                  </a:lnTo>
                  <a:lnTo>
                    <a:pt x="870603" y="77927"/>
                  </a:lnTo>
                  <a:lnTo>
                    <a:pt x="826209" y="96153"/>
                  </a:lnTo>
                  <a:lnTo>
                    <a:pt x="781446" y="116456"/>
                  </a:lnTo>
                  <a:lnTo>
                    <a:pt x="736605" y="138883"/>
                  </a:lnTo>
                  <a:lnTo>
                    <a:pt x="691978" y="163477"/>
                  </a:lnTo>
                  <a:lnTo>
                    <a:pt x="647856" y="190283"/>
                  </a:lnTo>
                  <a:lnTo>
                    <a:pt x="604533" y="219347"/>
                  </a:lnTo>
                  <a:lnTo>
                    <a:pt x="562298" y="250713"/>
                  </a:lnTo>
                  <a:lnTo>
                    <a:pt x="521443" y="284427"/>
                  </a:lnTo>
                  <a:lnTo>
                    <a:pt x="482262" y="320532"/>
                  </a:lnTo>
                  <a:lnTo>
                    <a:pt x="445044" y="359075"/>
                  </a:lnTo>
                  <a:lnTo>
                    <a:pt x="410082" y="400099"/>
                  </a:lnTo>
                  <a:lnTo>
                    <a:pt x="377667" y="443649"/>
                  </a:lnTo>
                  <a:lnTo>
                    <a:pt x="348091" y="489772"/>
                  </a:lnTo>
                  <a:lnTo>
                    <a:pt x="321646" y="538510"/>
                  </a:lnTo>
                  <a:lnTo>
                    <a:pt x="298624" y="589910"/>
                  </a:lnTo>
                  <a:lnTo>
                    <a:pt x="279315" y="644016"/>
                  </a:lnTo>
                  <a:lnTo>
                    <a:pt x="264012" y="700873"/>
                  </a:lnTo>
                  <a:lnTo>
                    <a:pt x="255703" y="736649"/>
                  </a:lnTo>
                  <a:lnTo>
                    <a:pt x="246535" y="774497"/>
                  </a:lnTo>
                  <a:lnTo>
                    <a:pt x="236550" y="814304"/>
                  </a:lnTo>
                  <a:lnTo>
                    <a:pt x="225791" y="855955"/>
                  </a:lnTo>
                  <a:lnTo>
                    <a:pt x="214299" y="899336"/>
                  </a:lnTo>
                  <a:lnTo>
                    <a:pt x="202117" y="944333"/>
                  </a:lnTo>
                  <a:lnTo>
                    <a:pt x="189286" y="990832"/>
                  </a:lnTo>
                  <a:lnTo>
                    <a:pt x="175849" y="1038718"/>
                  </a:lnTo>
                  <a:lnTo>
                    <a:pt x="147321" y="1138195"/>
                  </a:lnTo>
                  <a:lnTo>
                    <a:pt x="116871" y="1241850"/>
                  </a:lnTo>
                  <a:lnTo>
                    <a:pt x="84834" y="1348770"/>
                  </a:lnTo>
                  <a:lnTo>
                    <a:pt x="51545" y="1458040"/>
                  </a:lnTo>
                  <a:lnTo>
                    <a:pt x="0" y="1624353"/>
                  </a:lnTo>
                  <a:lnTo>
                    <a:pt x="1052428" y="2098171"/>
                  </a:lnTo>
                  <a:lnTo>
                    <a:pt x="1090004" y="2029594"/>
                  </a:lnTo>
                  <a:lnTo>
                    <a:pt x="1125348" y="1961433"/>
                  </a:lnTo>
                  <a:lnTo>
                    <a:pt x="1158515" y="1893730"/>
                  </a:lnTo>
                  <a:lnTo>
                    <a:pt x="1189558" y="1826527"/>
                  </a:lnTo>
                  <a:lnTo>
                    <a:pt x="1218532" y="1759868"/>
                  </a:lnTo>
                  <a:lnTo>
                    <a:pt x="1245491" y="1693793"/>
                  </a:lnTo>
                  <a:lnTo>
                    <a:pt x="1270488" y="1628345"/>
                  </a:lnTo>
                  <a:lnTo>
                    <a:pt x="1293577" y="1563567"/>
                  </a:lnTo>
                  <a:lnTo>
                    <a:pt x="1314813" y="1499501"/>
                  </a:lnTo>
                  <a:lnTo>
                    <a:pt x="1334249" y="1436188"/>
                  </a:lnTo>
                  <a:lnTo>
                    <a:pt x="1351940" y="1373672"/>
                  </a:lnTo>
                  <a:lnTo>
                    <a:pt x="1367939" y="1311994"/>
                  </a:lnTo>
                  <a:lnTo>
                    <a:pt x="1382300" y="1251196"/>
                  </a:lnTo>
                  <a:lnTo>
                    <a:pt x="1395078" y="1191322"/>
                  </a:lnTo>
                  <a:lnTo>
                    <a:pt x="1406325" y="1132412"/>
                  </a:lnTo>
                  <a:lnTo>
                    <a:pt x="1416097" y="1074510"/>
                  </a:lnTo>
                  <a:lnTo>
                    <a:pt x="1424447" y="1017658"/>
                  </a:lnTo>
                  <a:lnTo>
                    <a:pt x="1431429" y="961897"/>
                  </a:lnTo>
                  <a:lnTo>
                    <a:pt x="1437097" y="907271"/>
                  </a:lnTo>
                  <a:lnTo>
                    <a:pt x="1441505" y="853821"/>
                  </a:lnTo>
                  <a:lnTo>
                    <a:pt x="1444707" y="801589"/>
                  </a:lnTo>
                  <a:lnTo>
                    <a:pt x="1446757" y="750618"/>
                  </a:lnTo>
                  <a:lnTo>
                    <a:pt x="1447708" y="700951"/>
                  </a:lnTo>
                  <a:lnTo>
                    <a:pt x="1447616" y="652628"/>
                  </a:lnTo>
                  <a:lnTo>
                    <a:pt x="1446533" y="605693"/>
                  </a:lnTo>
                  <a:lnTo>
                    <a:pt x="1444514" y="560188"/>
                  </a:lnTo>
                  <a:lnTo>
                    <a:pt x="1441613" y="516155"/>
                  </a:lnTo>
                  <a:lnTo>
                    <a:pt x="1437883" y="473636"/>
                  </a:lnTo>
                  <a:lnTo>
                    <a:pt x="1433379" y="432674"/>
                  </a:lnTo>
                  <a:lnTo>
                    <a:pt x="1428155" y="393310"/>
                  </a:lnTo>
                  <a:lnTo>
                    <a:pt x="1422264" y="355588"/>
                  </a:lnTo>
                  <a:lnTo>
                    <a:pt x="1408699" y="285234"/>
                  </a:lnTo>
                  <a:lnTo>
                    <a:pt x="1393116" y="221952"/>
                  </a:lnTo>
                  <a:lnTo>
                    <a:pt x="1375946" y="166078"/>
                  </a:lnTo>
                  <a:lnTo>
                    <a:pt x="1357621" y="117951"/>
                  </a:lnTo>
                  <a:lnTo>
                    <a:pt x="1338573" y="77909"/>
                  </a:lnTo>
                  <a:lnTo>
                    <a:pt x="1309589" y="33743"/>
                  </a:lnTo>
                  <a:lnTo>
                    <a:pt x="1268355" y="4965"/>
                  </a:lnTo>
                  <a:lnTo>
                    <a:pt x="1251143" y="1755"/>
                  </a:lnTo>
                  <a:lnTo>
                    <a:pt x="1230062" y="85"/>
                  </a:lnTo>
                  <a:close/>
                </a:path>
              </a:pathLst>
            </a:custGeom>
            <a:solidFill>
              <a:srgbClr val="C1962D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6" name="object 46"/>
            <p:cNvSpPr/>
            <p:nvPr/>
          </p:nvSpPr>
          <p:spPr>
            <a:xfrm>
              <a:off x="14708480" y="7551692"/>
              <a:ext cx="3073400" cy="1709420"/>
            </a:xfrm>
            <a:custGeom>
              <a:avLst/>
              <a:gdLst/>
              <a:ahLst/>
              <a:cxnLst/>
              <a:rect l="l" t="t" r="r" b="b"/>
              <a:pathLst>
                <a:path w="3073400" h="1709420">
                  <a:moveTo>
                    <a:pt x="3073108" y="473811"/>
                  </a:moveTo>
                  <a:lnTo>
                    <a:pt x="2020697" y="0"/>
                  </a:lnTo>
                  <a:lnTo>
                    <a:pt x="1912454" y="345300"/>
                  </a:lnTo>
                  <a:lnTo>
                    <a:pt x="1836724" y="581812"/>
                  </a:lnTo>
                  <a:lnTo>
                    <a:pt x="1774723" y="768096"/>
                  </a:lnTo>
                  <a:lnTo>
                    <a:pt x="1642275" y="734885"/>
                  </a:lnTo>
                  <a:lnTo>
                    <a:pt x="1057617" y="701636"/>
                  </a:lnTo>
                  <a:lnTo>
                    <a:pt x="537032" y="706247"/>
                  </a:lnTo>
                  <a:lnTo>
                    <a:pt x="312039" y="715225"/>
                  </a:lnTo>
                  <a:lnTo>
                    <a:pt x="0" y="1102652"/>
                  </a:lnTo>
                  <a:lnTo>
                    <a:pt x="1077417" y="1453375"/>
                  </a:lnTo>
                  <a:lnTo>
                    <a:pt x="1653514" y="1633474"/>
                  </a:lnTo>
                  <a:lnTo>
                    <a:pt x="1923542" y="1699831"/>
                  </a:lnTo>
                  <a:lnTo>
                    <a:pt x="2082774" y="1709305"/>
                  </a:lnTo>
                  <a:lnTo>
                    <a:pt x="2110752" y="1706587"/>
                  </a:lnTo>
                  <a:lnTo>
                    <a:pt x="2135924" y="1698599"/>
                  </a:lnTo>
                  <a:lnTo>
                    <a:pt x="2154237" y="1688020"/>
                  </a:lnTo>
                  <a:lnTo>
                    <a:pt x="2155126" y="1688922"/>
                  </a:lnTo>
                  <a:lnTo>
                    <a:pt x="2193975" y="1653781"/>
                  </a:lnTo>
                  <a:lnTo>
                    <a:pt x="2232431" y="1617497"/>
                  </a:lnTo>
                  <a:lnTo>
                    <a:pt x="2270493" y="1580159"/>
                  </a:lnTo>
                  <a:lnTo>
                    <a:pt x="2308123" y="1541843"/>
                  </a:lnTo>
                  <a:lnTo>
                    <a:pt x="2345309" y="1502638"/>
                  </a:lnTo>
                  <a:lnTo>
                    <a:pt x="2382037" y="1462633"/>
                  </a:lnTo>
                  <a:lnTo>
                    <a:pt x="2418283" y="1421892"/>
                  </a:lnTo>
                  <a:lnTo>
                    <a:pt x="2454021" y="1380515"/>
                  </a:lnTo>
                  <a:lnTo>
                    <a:pt x="2489250" y="1338567"/>
                  </a:lnTo>
                  <a:lnTo>
                    <a:pt x="2523921" y="1296149"/>
                  </a:lnTo>
                  <a:lnTo>
                    <a:pt x="2558034" y="1253324"/>
                  </a:lnTo>
                  <a:lnTo>
                    <a:pt x="2591574" y="1210183"/>
                  </a:lnTo>
                  <a:lnTo>
                    <a:pt x="2624505" y="1166825"/>
                  </a:lnTo>
                  <a:lnTo>
                    <a:pt x="2656814" y="1123302"/>
                  </a:lnTo>
                  <a:lnTo>
                    <a:pt x="2688488" y="1079715"/>
                  </a:lnTo>
                  <a:lnTo>
                    <a:pt x="2719489" y="1036142"/>
                  </a:lnTo>
                  <a:lnTo>
                    <a:pt x="2749829" y="992670"/>
                  </a:lnTo>
                  <a:lnTo>
                    <a:pt x="2779445" y="949375"/>
                  </a:lnTo>
                  <a:lnTo>
                    <a:pt x="2808363" y="906348"/>
                  </a:lnTo>
                  <a:lnTo>
                    <a:pt x="2836519" y="863650"/>
                  </a:lnTo>
                  <a:lnTo>
                    <a:pt x="2863926" y="821397"/>
                  </a:lnTo>
                  <a:lnTo>
                    <a:pt x="2890558" y="779640"/>
                  </a:lnTo>
                  <a:lnTo>
                    <a:pt x="2916390" y="738479"/>
                  </a:lnTo>
                  <a:lnTo>
                    <a:pt x="2941396" y="697992"/>
                  </a:lnTo>
                  <a:lnTo>
                    <a:pt x="2965564" y="658253"/>
                  </a:lnTo>
                  <a:lnTo>
                    <a:pt x="2988868" y="619366"/>
                  </a:lnTo>
                  <a:lnTo>
                    <a:pt x="3011297" y="581393"/>
                  </a:lnTo>
                  <a:lnTo>
                    <a:pt x="3032823" y="544423"/>
                  </a:lnTo>
                  <a:lnTo>
                    <a:pt x="3053435" y="508533"/>
                  </a:lnTo>
                  <a:lnTo>
                    <a:pt x="3073108" y="473811"/>
                  </a:lnTo>
                  <a:close/>
                </a:path>
              </a:pathLst>
            </a:custGeom>
            <a:solidFill>
              <a:srgbClr val="560E13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7" name="object 47"/>
            <p:cNvSpPr/>
            <p:nvPr/>
          </p:nvSpPr>
          <p:spPr>
            <a:xfrm>
              <a:off x="12364440" y="7676665"/>
              <a:ext cx="3766820" cy="1359535"/>
            </a:xfrm>
            <a:custGeom>
              <a:avLst/>
              <a:gdLst/>
              <a:ahLst/>
              <a:cxnLst/>
              <a:rect l="l" t="t" r="r" b="b"/>
              <a:pathLst>
                <a:path w="3766819" h="1359534">
                  <a:moveTo>
                    <a:pt x="3665720" y="0"/>
                  </a:moveTo>
                  <a:lnTo>
                    <a:pt x="1731894" y="434918"/>
                  </a:lnTo>
                  <a:lnTo>
                    <a:pt x="761107" y="442677"/>
                  </a:lnTo>
                  <a:lnTo>
                    <a:pt x="0" y="885365"/>
                  </a:lnTo>
                  <a:lnTo>
                    <a:pt x="31067" y="978556"/>
                  </a:lnTo>
                  <a:lnTo>
                    <a:pt x="691214" y="644608"/>
                  </a:lnTo>
                  <a:lnTo>
                    <a:pt x="698973" y="722271"/>
                  </a:lnTo>
                  <a:lnTo>
                    <a:pt x="132027" y="1095055"/>
                  </a:lnTo>
                  <a:lnTo>
                    <a:pt x="201931" y="1180487"/>
                  </a:lnTo>
                  <a:lnTo>
                    <a:pt x="776636" y="823231"/>
                  </a:lnTo>
                  <a:lnTo>
                    <a:pt x="799933" y="893135"/>
                  </a:lnTo>
                  <a:lnTo>
                    <a:pt x="302891" y="1242611"/>
                  </a:lnTo>
                  <a:lnTo>
                    <a:pt x="380553" y="1312515"/>
                  </a:lnTo>
                  <a:lnTo>
                    <a:pt x="924202" y="970797"/>
                  </a:lnTo>
                  <a:lnTo>
                    <a:pt x="970797" y="1025162"/>
                  </a:lnTo>
                  <a:lnTo>
                    <a:pt x="636849" y="1273678"/>
                  </a:lnTo>
                  <a:lnTo>
                    <a:pt x="706742" y="1359110"/>
                  </a:lnTo>
                  <a:lnTo>
                    <a:pt x="1234852" y="986325"/>
                  </a:lnTo>
                  <a:lnTo>
                    <a:pt x="3766681" y="660136"/>
                  </a:lnTo>
                  <a:lnTo>
                    <a:pt x="3665720" y="0"/>
                  </a:lnTo>
                  <a:close/>
                </a:path>
              </a:pathLst>
            </a:custGeom>
            <a:solidFill>
              <a:srgbClr val="BD4C2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8" name="object 48"/>
            <p:cNvSpPr/>
            <p:nvPr/>
          </p:nvSpPr>
          <p:spPr>
            <a:xfrm>
              <a:off x="13568794" y="2947421"/>
              <a:ext cx="1554480" cy="827405"/>
            </a:xfrm>
            <a:custGeom>
              <a:avLst/>
              <a:gdLst/>
              <a:ahLst/>
              <a:cxnLst/>
              <a:rect l="l" t="t" r="r" b="b"/>
              <a:pathLst>
                <a:path w="1554480" h="827404">
                  <a:moveTo>
                    <a:pt x="37719" y="818324"/>
                  </a:moveTo>
                  <a:lnTo>
                    <a:pt x="33147" y="804773"/>
                  </a:lnTo>
                  <a:lnTo>
                    <a:pt x="29121" y="797293"/>
                  </a:lnTo>
                  <a:lnTo>
                    <a:pt x="24511" y="794473"/>
                  </a:lnTo>
                  <a:lnTo>
                    <a:pt x="18173" y="794880"/>
                  </a:lnTo>
                  <a:lnTo>
                    <a:pt x="9893" y="798106"/>
                  </a:lnTo>
                  <a:lnTo>
                    <a:pt x="4178" y="804214"/>
                  </a:lnTo>
                  <a:lnTo>
                    <a:pt x="914" y="813714"/>
                  </a:lnTo>
                  <a:lnTo>
                    <a:pt x="0" y="827100"/>
                  </a:lnTo>
                  <a:lnTo>
                    <a:pt x="17500" y="814705"/>
                  </a:lnTo>
                  <a:lnTo>
                    <a:pt x="23622" y="825728"/>
                  </a:lnTo>
                  <a:lnTo>
                    <a:pt x="37719" y="818324"/>
                  </a:lnTo>
                  <a:close/>
                </a:path>
                <a:path w="1554480" h="827404">
                  <a:moveTo>
                    <a:pt x="202425" y="990"/>
                  </a:moveTo>
                  <a:lnTo>
                    <a:pt x="188087" y="0"/>
                  </a:lnTo>
                  <a:lnTo>
                    <a:pt x="179844" y="1003"/>
                  </a:lnTo>
                  <a:lnTo>
                    <a:pt x="174955" y="5054"/>
                  </a:lnTo>
                  <a:lnTo>
                    <a:pt x="170649" y="13195"/>
                  </a:lnTo>
                  <a:lnTo>
                    <a:pt x="201015" y="26670"/>
                  </a:lnTo>
                  <a:lnTo>
                    <a:pt x="202425" y="990"/>
                  </a:lnTo>
                  <a:close/>
                </a:path>
                <a:path w="1554480" h="827404">
                  <a:moveTo>
                    <a:pt x="1554251" y="110947"/>
                  </a:moveTo>
                  <a:lnTo>
                    <a:pt x="1545361" y="106997"/>
                  </a:lnTo>
                  <a:lnTo>
                    <a:pt x="1539481" y="103644"/>
                  </a:lnTo>
                  <a:lnTo>
                    <a:pt x="1528521" y="100507"/>
                  </a:lnTo>
                  <a:lnTo>
                    <a:pt x="1521028" y="99136"/>
                  </a:lnTo>
                  <a:lnTo>
                    <a:pt x="1514246" y="106222"/>
                  </a:lnTo>
                  <a:lnTo>
                    <a:pt x="1517523" y="111467"/>
                  </a:lnTo>
                  <a:lnTo>
                    <a:pt x="1524317" y="115265"/>
                  </a:lnTo>
                  <a:lnTo>
                    <a:pt x="1524114" y="118033"/>
                  </a:lnTo>
                  <a:lnTo>
                    <a:pt x="1524317" y="119189"/>
                  </a:lnTo>
                  <a:lnTo>
                    <a:pt x="1515351" y="124663"/>
                  </a:lnTo>
                  <a:lnTo>
                    <a:pt x="1526235" y="125006"/>
                  </a:lnTo>
                  <a:lnTo>
                    <a:pt x="1535696" y="121729"/>
                  </a:lnTo>
                  <a:lnTo>
                    <a:pt x="1554251" y="110947"/>
                  </a:lnTo>
                  <a:close/>
                </a:path>
              </a:pathLst>
            </a:custGeom>
            <a:solidFill>
              <a:srgbClr val="FFD34C">
                <a:alpha val="52999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49" name="object 49"/>
          <p:cNvSpPr/>
          <p:nvPr/>
        </p:nvSpPr>
        <p:spPr>
          <a:xfrm>
            <a:off x="8078143" y="1170204"/>
            <a:ext cx="21564" cy="17712"/>
          </a:xfrm>
          <a:custGeom>
            <a:avLst/>
            <a:gdLst/>
            <a:ahLst/>
            <a:cxnLst/>
            <a:rect l="l" t="t" r="r" b="b"/>
            <a:pathLst>
              <a:path w="35559" h="29210">
                <a:moveTo>
                  <a:pt x="7279" y="0"/>
                </a:moveTo>
                <a:lnTo>
                  <a:pt x="658" y="6784"/>
                </a:lnTo>
                <a:lnTo>
                  <a:pt x="0" y="13850"/>
                </a:lnTo>
                <a:lnTo>
                  <a:pt x="1976" y="21265"/>
                </a:lnTo>
                <a:lnTo>
                  <a:pt x="3259" y="29098"/>
                </a:lnTo>
                <a:lnTo>
                  <a:pt x="13759" y="28970"/>
                </a:lnTo>
                <a:lnTo>
                  <a:pt x="22869" y="27614"/>
                </a:lnTo>
                <a:lnTo>
                  <a:pt x="30124" y="23426"/>
                </a:lnTo>
                <a:lnTo>
                  <a:pt x="35059" y="14805"/>
                </a:lnTo>
                <a:lnTo>
                  <a:pt x="28697" y="9910"/>
                </a:lnTo>
                <a:lnTo>
                  <a:pt x="22325" y="8943"/>
                </a:lnTo>
                <a:lnTo>
                  <a:pt x="15950" y="10663"/>
                </a:lnTo>
                <a:lnTo>
                  <a:pt x="9583" y="13832"/>
                </a:lnTo>
                <a:lnTo>
                  <a:pt x="72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" name="object 50"/>
          <p:cNvSpPr/>
          <p:nvPr/>
        </p:nvSpPr>
        <p:spPr>
          <a:xfrm>
            <a:off x="8296863" y="1068401"/>
            <a:ext cx="28495" cy="12322"/>
          </a:xfrm>
          <a:custGeom>
            <a:avLst/>
            <a:gdLst/>
            <a:ahLst/>
            <a:cxnLst/>
            <a:rect l="l" t="t" r="r" b="b"/>
            <a:pathLst>
              <a:path w="46990" h="20319">
                <a:moveTo>
                  <a:pt x="13941" y="0"/>
                </a:moveTo>
                <a:lnTo>
                  <a:pt x="0" y="931"/>
                </a:lnTo>
                <a:lnTo>
                  <a:pt x="9683" y="10532"/>
                </a:lnTo>
                <a:lnTo>
                  <a:pt x="20170" y="17014"/>
                </a:lnTo>
                <a:lnTo>
                  <a:pt x="32313" y="19875"/>
                </a:lnTo>
                <a:lnTo>
                  <a:pt x="46961" y="18616"/>
                </a:lnTo>
                <a:lnTo>
                  <a:pt x="36559" y="9517"/>
                </a:lnTo>
                <a:lnTo>
                  <a:pt x="25840" y="3086"/>
                </a:lnTo>
                <a:lnTo>
                  <a:pt x="13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" name="object 51"/>
          <p:cNvSpPr/>
          <p:nvPr/>
        </p:nvSpPr>
        <p:spPr>
          <a:xfrm>
            <a:off x="8829175" y="1009007"/>
            <a:ext cx="23489" cy="18483"/>
          </a:xfrm>
          <a:custGeom>
            <a:avLst/>
            <a:gdLst/>
            <a:ahLst/>
            <a:cxnLst/>
            <a:rect l="l" t="t" r="r" b="b"/>
            <a:pathLst>
              <a:path w="38734" h="30480">
                <a:moveTo>
                  <a:pt x="35454" y="0"/>
                </a:moveTo>
                <a:lnTo>
                  <a:pt x="26616" y="7137"/>
                </a:lnTo>
                <a:lnTo>
                  <a:pt x="16871" y="13205"/>
                </a:lnTo>
                <a:lnTo>
                  <a:pt x="7554" y="20186"/>
                </a:lnTo>
                <a:lnTo>
                  <a:pt x="0" y="30061"/>
                </a:lnTo>
                <a:lnTo>
                  <a:pt x="22001" y="23987"/>
                </a:lnTo>
                <a:lnTo>
                  <a:pt x="34258" y="17830"/>
                </a:lnTo>
                <a:lnTo>
                  <a:pt x="38248" y="10273"/>
                </a:lnTo>
                <a:lnTo>
                  <a:pt x="354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" name="object 52"/>
          <p:cNvSpPr/>
          <p:nvPr/>
        </p:nvSpPr>
        <p:spPr>
          <a:xfrm>
            <a:off x="9301121" y="2674036"/>
            <a:ext cx="13477" cy="15403"/>
          </a:xfrm>
          <a:custGeom>
            <a:avLst/>
            <a:gdLst/>
            <a:ahLst/>
            <a:cxnLst/>
            <a:rect l="l" t="t" r="r" b="b"/>
            <a:pathLst>
              <a:path w="22225" h="25400">
                <a:moveTo>
                  <a:pt x="3229" y="0"/>
                </a:moveTo>
                <a:lnTo>
                  <a:pt x="0" y="10131"/>
                </a:lnTo>
                <a:lnTo>
                  <a:pt x="4" y="17511"/>
                </a:lnTo>
                <a:lnTo>
                  <a:pt x="3220" y="22250"/>
                </a:lnTo>
                <a:lnTo>
                  <a:pt x="9626" y="24459"/>
                </a:lnTo>
                <a:lnTo>
                  <a:pt x="13354" y="24910"/>
                </a:lnTo>
                <a:lnTo>
                  <a:pt x="18223" y="22397"/>
                </a:lnTo>
                <a:lnTo>
                  <a:pt x="22181" y="18711"/>
                </a:lnTo>
                <a:lnTo>
                  <a:pt x="19752" y="12334"/>
                </a:lnTo>
                <a:lnTo>
                  <a:pt x="17375" y="9926"/>
                </a:lnTo>
                <a:lnTo>
                  <a:pt x="13825" y="6230"/>
                </a:lnTo>
                <a:lnTo>
                  <a:pt x="8925" y="3842"/>
                </a:lnTo>
                <a:lnTo>
                  <a:pt x="3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" name="object 53"/>
          <p:cNvSpPr/>
          <p:nvPr/>
        </p:nvSpPr>
        <p:spPr>
          <a:xfrm>
            <a:off x="8520178" y="1780489"/>
            <a:ext cx="10782" cy="18098"/>
          </a:xfrm>
          <a:custGeom>
            <a:avLst/>
            <a:gdLst/>
            <a:ahLst/>
            <a:cxnLst/>
            <a:rect l="l" t="t" r="r" b="b"/>
            <a:pathLst>
              <a:path w="17780" h="29844">
                <a:moveTo>
                  <a:pt x="5122" y="0"/>
                </a:moveTo>
                <a:lnTo>
                  <a:pt x="0" y="7498"/>
                </a:lnTo>
                <a:lnTo>
                  <a:pt x="360" y="14623"/>
                </a:lnTo>
                <a:lnTo>
                  <a:pt x="3411" y="21758"/>
                </a:lnTo>
                <a:lnTo>
                  <a:pt x="6358" y="29287"/>
                </a:lnTo>
                <a:lnTo>
                  <a:pt x="14622" y="18644"/>
                </a:lnTo>
                <a:lnTo>
                  <a:pt x="17237" y="11894"/>
                </a:lnTo>
                <a:lnTo>
                  <a:pt x="14103" y="6519"/>
                </a:lnTo>
                <a:lnTo>
                  <a:pt x="51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" name="object 54"/>
          <p:cNvSpPr/>
          <p:nvPr/>
        </p:nvSpPr>
        <p:spPr>
          <a:xfrm>
            <a:off x="9550535" y="1708602"/>
            <a:ext cx="23489" cy="12707"/>
          </a:xfrm>
          <a:custGeom>
            <a:avLst/>
            <a:gdLst/>
            <a:ahLst/>
            <a:cxnLst/>
            <a:rect l="l" t="t" r="r" b="b"/>
            <a:pathLst>
              <a:path w="38734" h="20955">
                <a:moveTo>
                  <a:pt x="28386" y="0"/>
                </a:moveTo>
                <a:lnTo>
                  <a:pt x="21831" y="2607"/>
                </a:lnTo>
                <a:lnTo>
                  <a:pt x="15477" y="4888"/>
                </a:lnTo>
                <a:lnTo>
                  <a:pt x="9239" y="7747"/>
                </a:lnTo>
                <a:lnTo>
                  <a:pt x="3839" y="12559"/>
                </a:lnTo>
                <a:lnTo>
                  <a:pt x="0" y="20700"/>
                </a:lnTo>
                <a:lnTo>
                  <a:pt x="38417" y="10638"/>
                </a:lnTo>
                <a:lnTo>
                  <a:pt x="33852" y="439"/>
                </a:lnTo>
                <a:lnTo>
                  <a:pt x="283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" name="object 55"/>
          <p:cNvSpPr/>
          <p:nvPr/>
        </p:nvSpPr>
        <p:spPr>
          <a:xfrm>
            <a:off x="8228331" y="1426258"/>
            <a:ext cx="16558" cy="17328"/>
          </a:xfrm>
          <a:custGeom>
            <a:avLst/>
            <a:gdLst/>
            <a:ahLst/>
            <a:cxnLst/>
            <a:rect l="l" t="t" r="r" b="b"/>
            <a:pathLst>
              <a:path w="27305" h="28575">
                <a:moveTo>
                  <a:pt x="26857" y="0"/>
                </a:moveTo>
                <a:lnTo>
                  <a:pt x="12359" y="7267"/>
                </a:lnTo>
                <a:lnTo>
                  <a:pt x="4083" y="13360"/>
                </a:lnTo>
                <a:lnTo>
                  <a:pt x="480" y="19831"/>
                </a:lnTo>
                <a:lnTo>
                  <a:pt x="0" y="28229"/>
                </a:lnTo>
                <a:lnTo>
                  <a:pt x="8821" y="22994"/>
                </a:lnTo>
                <a:lnTo>
                  <a:pt x="15953" y="16305"/>
                </a:lnTo>
                <a:lnTo>
                  <a:pt x="21823" y="8521"/>
                </a:lnTo>
                <a:lnTo>
                  <a:pt x="268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" name="object 56"/>
          <p:cNvSpPr/>
          <p:nvPr/>
        </p:nvSpPr>
        <p:spPr>
          <a:xfrm>
            <a:off x="9226368" y="1762995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098" y="0"/>
                </a:moveTo>
                <a:lnTo>
                  <a:pt x="0" y="21957"/>
                </a:lnTo>
                <a:lnTo>
                  <a:pt x="3497" y="26260"/>
                </a:lnTo>
                <a:lnTo>
                  <a:pt x="6858" y="29161"/>
                </a:lnTo>
                <a:lnTo>
                  <a:pt x="12523" y="26365"/>
                </a:lnTo>
                <a:lnTo>
                  <a:pt x="16386" y="17172"/>
                </a:lnTo>
                <a:lnTo>
                  <a:pt x="18177" y="9622"/>
                </a:lnTo>
                <a:lnTo>
                  <a:pt x="210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" name="object 57"/>
          <p:cNvSpPr/>
          <p:nvPr/>
        </p:nvSpPr>
        <p:spPr>
          <a:xfrm>
            <a:off x="8217770" y="2210529"/>
            <a:ext cx="13477" cy="13862"/>
          </a:xfrm>
          <a:custGeom>
            <a:avLst/>
            <a:gdLst/>
            <a:ahLst/>
            <a:cxnLst/>
            <a:rect l="l" t="t" r="r" b="b"/>
            <a:pathLst>
              <a:path w="22225" h="22860">
                <a:moveTo>
                  <a:pt x="18795" y="0"/>
                </a:moveTo>
                <a:lnTo>
                  <a:pt x="13161" y="3015"/>
                </a:lnTo>
                <a:lnTo>
                  <a:pt x="6722" y="5214"/>
                </a:lnTo>
                <a:lnTo>
                  <a:pt x="0" y="11465"/>
                </a:lnTo>
                <a:lnTo>
                  <a:pt x="1319" y="17329"/>
                </a:lnTo>
                <a:lnTo>
                  <a:pt x="1036" y="21475"/>
                </a:lnTo>
                <a:lnTo>
                  <a:pt x="5465" y="21276"/>
                </a:lnTo>
                <a:lnTo>
                  <a:pt x="11758" y="22805"/>
                </a:lnTo>
                <a:lnTo>
                  <a:pt x="17800" y="16240"/>
                </a:lnTo>
                <a:lnTo>
                  <a:pt x="19245" y="9748"/>
                </a:lnTo>
                <a:lnTo>
                  <a:pt x="21695" y="4230"/>
                </a:lnTo>
                <a:lnTo>
                  <a:pt x="1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" name="object 58"/>
          <p:cNvSpPr/>
          <p:nvPr/>
        </p:nvSpPr>
        <p:spPr>
          <a:xfrm>
            <a:off x="8990016" y="2195399"/>
            <a:ext cx="12322" cy="13092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9643" y="0"/>
                </a:moveTo>
                <a:lnTo>
                  <a:pt x="3738" y="6450"/>
                </a:lnTo>
                <a:lnTo>
                  <a:pt x="2376" y="12680"/>
                </a:lnTo>
                <a:lnTo>
                  <a:pt x="0" y="18041"/>
                </a:lnTo>
                <a:lnTo>
                  <a:pt x="3696" y="21056"/>
                </a:lnTo>
                <a:lnTo>
                  <a:pt x="8408" y="18386"/>
                </a:lnTo>
                <a:lnTo>
                  <a:pt x="14010" y="16523"/>
                </a:lnTo>
                <a:lnTo>
                  <a:pt x="19852" y="10188"/>
                </a:lnTo>
                <a:lnTo>
                  <a:pt x="19172" y="4963"/>
                </a:lnTo>
                <a:lnTo>
                  <a:pt x="19873" y="858"/>
                </a:lnTo>
                <a:lnTo>
                  <a:pt x="15622" y="1214"/>
                </a:lnTo>
                <a:lnTo>
                  <a:pt x="9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" name="object 59"/>
          <p:cNvSpPr/>
          <p:nvPr/>
        </p:nvSpPr>
        <p:spPr>
          <a:xfrm>
            <a:off x="8710471" y="1369617"/>
            <a:ext cx="21949" cy="8471"/>
          </a:xfrm>
          <a:custGeom>
            <a:avLst/>
            <a:gdLst/>
            <a:ahLst/>
            <a:cxnLst/>
            <a:rect l="l" t="t" r="r" b="b"/>
            <a:pathLst>
              <a:path w="36194" h="13969">
                <a:moveTo>
                  <a:pt x="9865" y="14"/>
                </a:moveTo>
                <a:lnTo>
                  <a:pt x="0" y="0"/>
                </a:lnTo>
                <a:lnTo>
                  <a:pt x="7930" y="5056"/>
                </a:lnTo>
                <a:lnTo>
                  <a:pt x="16083" y="10057"/>
                </a:lnTo>
                <a:lnTo>
                  <a:pt x="25241" y="13511"/>
                </a:lnTo>
                <a:lnTo>
                  <a:pt x="36187" y="13926"/>
                </a:lnTo>
                <a:lnTo>
                  <a:pt x="27982" y="6384"/>
                </a:lnTo>
                <a:lnTo>
                  <a:pt x="19200" y="1944"/>
                </a:lnTo>
                <a:lnTo>
                  <a:pt x="9865" y="1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" name="object 60"/>
          <p:cNvSpPr/>
          <p:nvPr/>
        </p:nvSpPr>
        <p:spPr>
          <a:xfrm>
            <a:off x="8846549" y="2251740"/>
            <a:ext cx="7701" cy="20408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6711" y="0"/>
                </a:moveTo>
                <a:lnTo>
                  <a:pt x="0" y="32512"/>
                </a:lnTo>
                <a:lnTo>
                  <a:pt x="6471" y="33580"/>
                </a:lnTo>
                <a:lnTo>
                  <a:pt x="9845" y="25753"/>
                </a:lnTo>
                <a:lnTo>
                  <a:pt x="12316" y="17763"/>
                </a:lnTo>
                <a:lnTo>
                  <a:pt x="11925" y="9287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" name="object 61"/>
          <p:cNvSpPr/>
          <p:nvPr/>
        </p:nvSpPr>
        <p:spPr>
          <a:xfrm>
            <a:off x="9570614" y="1613143"/>
            <a:ext cx="18098" cy="13862"/>
          </a:xfrm>
          <a:custGeom>
            <a:avLst/>
            <a:gdLst/>
            <a:ahLst/>
            <a:cxnLst/>
            <a:rect l="l" t="t" r="r" b="b"/>
            <a:pathLst>
              <a:path w="29844" h="22860">
                <a:moveTo>
                  <a:pt x="27182" y="0"/>
                </a:moveTo>
                <a:lnTo>
                  <a:pt x="0" y="9779"/>
                </a:lnTo>
                <a:lnTo>
                  <a:pt x="4806" y="15277"/>
                </a:lnTo>
                <a:lnTo>
                  <a:pt x="7832" y="18659"/>
                </a:lnTo>
                <a:lnTo>
                  <a:pt x="11444" y="22795"/>
                </a:lnTo>
                <a:lnTo>
                  <a:pt x="29611" y="3612"/>
                </a:lnTo>
                <a:lnTo>
                  <a:pt x="27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" name="object 62"/>
          <p:cNvSpPr/>
          <p:nvPr/>
        </p:nvSpPr>
        <p:spPr>
          <a:xfrm>
            <a:off x="9342729" y="530770"/>
            <a:ext cx="6161" cy="25029"/>
          </a:xfrm>
          <a:custGeom>
            <a:avLst/>
            <a:gdLst/>
            <a:ahLst/>
            <a:cxnLst/>
            <a:rect l="l" t="t" r="r" b="b"/>
            <a:pathLst>
              <a:path w="10159" h="41275">
                <a:moveTo>
                  <a:pt x="3954" y="0"/>
                </a:moveTo>
                <a:lnTo>
                  <a:pt x="1023" y="9953"/>
                </a:lnTo>
                <a:lnTo>
                  <a:pt x="0" y="20017"/>
                </a:lnTo>
                <a:lnTo>
                  <a:pt x="215" y="30156"/>
                </a:lnTo>
                <a:lnTo>
                  <a:pt x="1001" y="40333"/>
                </a:lnTo>
                <a:lnTo>
                  <a:pt x="5608" y="40742"/>
                </a:lnTo>
                <a:lnTo>
                  <a:pt x="9786" y="659"/>
                </a:lnTo>
                <a:lnTo>
                  <a:pt x="39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" name="object 63"/>
          <p:cNvSpPr/>
          <p:nvPr/>
        </p:nvSpPr>
        <p:spPr>
          <a:xfrm>
            <a:off x="10027466" y="1820880"/>
            <a:ext cx="11167" cy="13862"/>
          </a:xfrm>
          <a:custGeom>
            <a:avLst/>
            <a:gdLst/>
            <a:ahLst/>
            <a:cxnLst/>
            <a:rect l="l" t="t" r="r" b="b"/>
            <a:pathLst>
              <a:path w="18415" h="22860">
                <a:moveTo>
                  <a:pt x="11359" y="0"/>
                </a:moveTo>
                <a:lnTo>
                  <a:pt x="10344" y="712"/>
                </a:lnTo>
                <a:lnTo>
                  <a:pt x="5615" y="4307"/>
                </a:lnTo>
                <a:lnTo>
                  <a:pt x="1803" y="8438"/>
                </a:lnTo>
                <a:lnTo>
                  <a:pt x="0" y="13532"/>
                </a:lnTo>
                <a:lnTo>
                  <a:pt x="1297" y="20020"/>
                </a:lnTo>
                <a:lnTo>
                  <a:pt x="1559" y="20585"/>
                </a:lnTo>
                <a:lnTo>
                  <a:pt x="2260" y="20983"/>
                </a:lnTo>
                <a:lnTo>
                  <a:pt x="3883" y="22543"/>
                </a:lnTo>
                <a:lnTo>
                  <a:pt x="11866" y="15798"/>
                </a:lnTo>
                <a:lnTo>
                  <a:pt x="16383" y="10915"/>
                </a:lnTo>
                <a:lnTo>
                  <a:pt x="17895" y="7156"/>
                </a:lnTo>
                <a:lnTo>
                  <a:pt x="16867" y="3779"/>
                </a:lnTo>
                <a:lnTo>
                  <a:pt x="15726" y="2010"/>
                </a:lnTo>
                <a:lnTo>
                  <a:pt x="113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" name="object 64"/>
          <p:cNvSpPr/>
          <p:nvPr/>
        </p:nvSpPr>
        <p:spPr>
          <a:xfrm>
            <a:off x="8065359" y="1167499"/>
            <a:ext cx="11167" cy="14632"/>
          </a:xfrm>
          <a:custGeom>
            <a:avLst/>
            <a:gdLst/>
            <a:ahLst/>
            <a:cxnLst/>
            <a:rect l="l" t="t" r="r" b="b"/>
            <a:pathLst>
              <a:path w="18415" h="24130">
                <a:moveTo>
                  <a:pt x="7444" y="0"/>
                </a:moveTo>
                <a:lnTo>
                  <a:pt x="5507" y="1518"/>
                </a:lnTo>
                <a:lnTo>
                  <a:pt x="0" y="4261"/>
                </a:lnTo>
                <a:lnTo>
                  <a:pt x="1549" y="11968"/>
                </a:lnTo>
                <a:lnTo>
                  <a:pt x="4607" y="17779"/>
                </a:lnTo>
                <a:lnTo>
                  <a:pt x="6963" y="23737"/>
                </a:lnTo>
                <a:lnTo>
                  <a:pt x="9727" y="22439"/>
                </a:lnTo>
                <a:lnTo>
                  <a:pt x="13800" y="21863"/>
                </a:lnTo>
                <a:lnTo>
                  <a:pt x="18344" y="13161"/>
                </a:lnTo>
                <a:lnTo>
                  <a:pt x="14617" y="2335"/>
                </a:lnTo>
                <a:lnTo>
                  <a:pt x="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" name="object 65"/>
          <p:cNvSpPr/>
          <p:nvPr/>
        </p:nvSpPr>
        <p:spPr>
          <a:xfrm>
            <a:off x="9161973" y="1246341"/>
            <a:ext cx="17712" cy="6546"/>
          </a:xfrm>
          <a:custGeom>
            <a:avLst/>
            <a:gdLst/>
            <a:ahLst/>
            <a:cxnLst/>
            <a:rect l="l" t="t" r="r" b="b"/>
            <a:pathLst>
              <a:path w="29209" h="10794">
                <a:moveTo>
                  <a:pt x="0" y="0"/>
                </a:moveTo>
                <a:lnTo>
                  <a:pt x="4441" y="7624"/>
                </a:lnTo>
                <a:lnTo>
                  <a:pt x="10015" y="10791"/>
                </a:lnTo>
                <a:lnTo>
                  <a:pt x="17866" y="9649"/>
                </a:lnTo>
                <a:lnTo>
                  <a:pt x="29140" y="43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" name="object 66"/>
          <p:cNvSpPr/>
          <p:nvPr/>
        </p:nvSpPr>
        <p:spPr>
          <a:xfrm>
            <a:off x="8536335" y="1119917"/>
            <a:ext cx="16558" cy="15403"/>
          </a:xfrm>
          <a:custGeom>
            <a:avLst/>
            <a:gdLst/>
            <a:ahLst/>
            <a:cxnLst/>
            <a:rect l="l" t="t" r="r" b="b"/>
            <a:pathLst>
              <a:path w="27305" h="25400">
                <a:moveTo>
                  <a:pt x="27266" y="0"/>
                </a:moveTo>
                <a:lnTo>
                  <a:pt x="0" y="8575"/>
                </a:lnTo>
                <a:lnTo>
                  <a:pt x="2910" y="14334"/>
                </a:lnTo>
                <a:lnTo>
                  <a:pt x="8073" y="24774"/>
                </a:lnTo>
                <a:lnTo>
                  <a:pt x="27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" name="object 67"/>
          <p:cNvSpPr/>
          <p:nvPr/>
        </p:nvSpPr>
        <p:spPr>
          <a:xfrm>
            <a:off x="9452291" y="536816"/>
            <a:ext cx="11937" cy="10782"/>
          </a:xfrm>
          <a:custGeom>
            <a:avLst/>
            <a:gdLst/>
            <a:ahLst/>
            <a:cxnLst/>
            <a:rect l="l" t="t" r="r" b="b"/>
            <a:pathLst>
              <a:path w="19684" h="17780">
                <a:moveTo>
                  <a:pt x="12271" y="0"/>
                </a:moveTo>
                <a:lnTo>
                  <a:pt x="0" y="2177"/>
                </a:lnTo>
                <a:lnTo>
                  <a:pt x="4182" y="12774"/>
                </a:lnTo>
                <a:lnTo>
                  <a:pt x="7626" y="17491"/>
                </a:lnTo>
                <a:lnTo>
                  <a:pt x="12175" y="17394"/>
                </a:lnTo>
                <a:lnTo>
                  <a:pt x="19674" y="13549"/>
                </a:lnTo>
                <a:lnTo>
                  <a:pt x="12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" name="object 68"/>
          <p:cNvSpPr/>
          <p:nvPr/>
        </p:nvSpPr>
        <p:spPr>
          <a:xfrm>
            <a:off x="9337191" y="1158634"/>
            <a:ext cx="14632" cy="11937"/>
          </a:xfrm>
          <a:custGeom>
            <a:avLst/>
            <a:gdLst/>
            <a:ahLst/>
            <a:cxnLst/>
            <a:rect l="l" t="t" r="r" b="b"/>
            <a:pathLst>
              <a:path w="24130" h="19685">
                <a:moveTo>
                  <a:pt x="19852" y="0"/>
                </a:moveTo>
                <a:lnTo>
                  <a:pt x="0" y="15151"/>
                </a:lnTo>
                <a:lnTo>
                  <a:pt x="2900" y="19161"/>
                </a:lnTo>
                <a:lnTo>
                  <a:pt x="17047" y="16471"/>
                </a:lnTo>
                <a:lnTo>
                  <a:pt x="23529" y="13578"/>
                </a:lnTo>
                <a:lnTo>
                  <a:pt x="23934" y="8686"/>
                </a:lnTo>
                <a:lnTo>
                  <a:pt x="198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" name="object 69"/>
          <p:cNvSpPr/>
          <p:nvPr/>
        </p:nvSpPr>
        <p:spPr>
          <a:xfrm>
            <a:off x="9948550" y="1293351"/>
            <a:ext cx="15787" cy="14632"/>
          </a:xfrm>
          <a:custGeom>
            <a:avLst/>
            <a:gdLst/>
            <a:ahLst/>
            <a:cxnLst/>
            <a:rect l="l" t="t" r="r" b="b"/>
            <a:pathLst>
              <a:path w="26034" h="24130">
                <a:moveTo>
                  <a:pt x="8732" y="0"/>
                </a:moveTo>
                <a:lnTo>
                  <a:pt x="6125" y="6931"/>
                </a:lnTo>
                <a:lnTo>
                  <a:pt x="0" y="23528"/>
                </a:lnTo>
                <a:lnTo>
                  <a:pt x="25957" y="7654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" name="object 70"/>
          <p:cNvSpPr/>
          <p:nvPr/>
        </p:nvSpPr>
        <p:spPr>
          <a:xfrm>
            <a:off x="9533959" y="703498"/>
            <a:ext cx="19638" cy="9242"/>
          </a:xfrm>
          <a:custGeom>
            <a:avLst/>
            <a:gdLst/>
            <a:ahLst/>
            <a:cxnLst/>
            <a:rect l="l" t="t" r="r" b="b"/>
            <a:pathLst>
              <a:path w="32384" h="15240">
                <a:moveTo>
                  <a:pt x="10348" y="0"/>
                </a:moveTo>
                <a:lnTo>
                  <a:pt x="1246" y="159"/>
                </a:lnTo>
                <a:lnTo>
                  <a:pt x="439" y="3384"/>
                </a:lnTo>
                <a:lnTo>
                  <a:pt x="0" y="4945"/>
                </a:lnTo>
                <a:lnTo>
                  <a:pt x="31883" y="14714"/>
                </a:lnTo>
                <a:lnTo>
                  <a:pt x="25979" y="6445"/>
                </a:lnTo>
                <a:lnTo>
                  <a:pt x="18697" y="1818"/>
                </a:lnTo>
                <a:lnTo>
                  <a:pt x="103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" name="object 71"/>
          <p:cNvSpPr/>
          <p:nvPr/>
        </p:nvSpPr>
        <p:spPr>
          <a:xfrm>
            <a:off x="9583018" y="1165391"/>
            <a:ext cx="15018" cy="12707"/>
          </a:xfrm>
          <a:custGeom>
            <a:avLst/>
            <a:gdLst/>
            <a:ahLst/>
            <a:cxnLst/>
            <a:rect l="l" t="t" r="r" b="b"/>
            <a:pathLst>
              <a:path w="24765" h="20955">
                <a:moveTo>
                  <a:pt x="24142" y="0"/>
                </a:moveTo>
                <a:lnTo>
                  <a:pt x="10333" y="3783"/>
                </a:lnTo>
                <a:lnTo>
                  <a:pt x="2740" y="7773"/>
                </a:lnTo>
                <a:lnTo>
                  <a:pt x="0" y="13112"/>
                </a:lnTo>
                <a:lnTo>
                  <a:pt x="750" y="20941"/>
                </a:lnTo>
                <a:lnTo>
                  <a:pt x="241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" name="object 72"/>
          <p:cNvSpPr/>
          <p:nvPr/>
        </p:nvSpPr>
        <p:spPr>
          <a:xfrm>
            <a:off x="9049727" y="2608294"/>
            <a:ext cx="15018" cy="7316"/>
          </a:xfrm>
          <a:custGeom>
            <a:avLst/>
            <a:gdLst/>
            <a:ahLst/>
            <a:cxnLst/>
            <a:rect l="l" t="t" r="r" b="b"/>
            <a:pathLst>
              <a:path w="24765" h="12064">
                <a:moveTo>
                  <a:pt x="1183" y="0"/>
                </a:moveTo>
                <a:lnTo>
                  <a:pt x="0" y="6230"/>
                </a:lnTo>
                <a:lnTo>
                  <a:pt x="5668" y="10789"/>
                </a:lnTo>
                <a:lnTo>
                  <a:pt x="11650" y="11921"/>
                </a:lnTo>
                <a:lnTo>
                  <a:pt x="17971" y="9605"/>
                </a:lnTo>
                <a:lnTo>
                  <a:pt x="24658" y="3821"/>
                </a:lnTo>
                <a:lnTo>
                  <a:pt x="16805" y="2586"/>
                </a:lnTo>
                <a:lnTo>
                  <a:pt x="9004" y="1266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" name="object 73"/>
          <p:cNvSpPr/>
          <p:nvPr/>
        </p:nvSpPr>
        <p:spPr>
          <a:xfrm>
            <a:off x="9492028" y="1113621"/>
            <a:ext cx="12322" cy="13092"/>
          </a:xfrm>
          <a:custGeom>
            <a:avLst/>
            <a:gdLst/>
            <a:ahLst/>
            <a:cxnLst/>
            <a:rect l="l" t="t" r="r" b="b"/>
            <a:pathLst>
              <a:path w="20319" h="21589">
                <a:moveTo>
                  <a:pt x="0" y="0"/>
                </a:moveTo>
                <a:lnTo>
                  <a:pt x="20156" y="21109"/>
                </a:lnTo>
                <a:lnTo>
                  <a:pt x="18043" y="10438"/>
                </a:lnTo>
                <a:lnTo>
                  <a:pt x="14852" y="4283"/>
                </a:lnTo>
                <a:lnTo>
                  <a:pt x="9274" y="126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" name="object 74"/>
          <p:cNvSpPr/>
          <p:nvPr/>
        </p:nvSpPr>
        <p:spPr>
          <a:xfrm>
            <a:off x="8934482" y="2028871"/>
            <a:ext cx="8856" cy="14632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14245" y="0"/>
                </a:moveTo>
                <a:lnTo>
                  <a:pt x="4053" y="6096"/>
                </a:lnTo>
                <a:lnTo>
                  <a:pt x="0" y="11019"/>
                </a:lnTo>
                <a:lnTo>
                  <a:pt x="1632" y="16372"/>
                </a:lnTo>
                <a:lnTo>
                  <a:pt x="8497" y="23758"/>
                </a:lnTo>
                <a:lnTo>
                  <a:pt x="14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" name="object 75"/>
          <p:cNvSpPr/>
          <p:nvPr/>
        </p:nvSpPr>
        <p:spPr>
          <a:xfrm>
            <a:off x="8739597" y="1585855"/>
            <a:ext cx="12322" cy="7701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15918" y="0"/>
                </a:moveTo>
                <a:lnTo>
                  <a:pt x="10382" y="183"/>
                </a:lnTo>
                <a:lnTo>
                  <a:pt x="0" y="3255"/>
                </a:lnTo>
                <a:lnTo>
                  <a:pt x="4408" y="12364"/>
                </a:lnTo>
                <a:lnTo>
                  <a:pt x="11790" y="12354"/>
                </a:lnTo>
                <a:lnTo>
                  <a:pt x="19915" y="11328"/>
                </a:lnTo>
                <a:lnTo>
                  <a:pt x="18473" y="3462"/>
                </a:lnTo>
                <a:lnTo>
                  <a:pt x="159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" name="object 76"/>
          <p:cNvSpPr/>
          <p:nvPr/>
        </p:nvSpPr>
        <p:spPr>
          <a:xfrm>
            <a:off x="9918083" y="855881"/>
            <a:ext cx="7701" cy="16943"/>
          </a:xfrm>
          <a:custGeom>
            <a:avLst/>
            <a:gdLst/>
            <a:ahLst/>
            <a:cxnLst/>
            <a:rect l="l" t="t" r="r" b="b"/>
            <a:pathLst>
              <a:path w="12700" h="27940">
                <a:moveTo>
                  <a:pt x="12355" y="0"/>
                </a:moveTo>
                <a:lnTo>
                  <a:pt x="0" y="27821"/>
                </a:lnTo>
                <a:lnTo>
                  <a:pt x="7361" y="20471"/>
                </a:lnTo>
                <a:lnTo>
                  <a:pt x="11101" y="15123"/>
                </a:lnTo>
                <a:lnTo>
                  <a:pt x="12380" y="9169"/>
                </a:lnTo>
                <a:lnTo>
                  <a:pt x="1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" name="object 77"/>
          <p:cNvSpPr/>
          <p:nvPr/>
        </p:nvSpPr>
        <p:spPr>
          <a:xfrm>
            <a:off x="9161539" y="1197193"/>
            <a:ext cx="9242" cy="13862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4643" y="0"/>
                </a:moveTo>
                <a:lnTo>
                  <a:pt x="4635" y="5035"/>
                </a:lnTo>
                <a:lnTo>
                  <a:pt x="0" y="9773"/>
                </a:lnTo>
                <a:lnTo>
                  <a:pt x="210" y="15200"/>
                </a:lnTo>
                <a:lnTo>
                  <a:pt x="4738" y="22302"/>
                </a:lnTo>
                <a:lnTo>
                  <a:pt x="14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" name="object 78"/>
          <p:cNvSpPr/>
          <p:nvPr/>
        </p:nvSpPr>
        <p:spPr>
          <a:xfrm>
            <a:off x="8552294" y="1590131"/>
            <a:ext cx="14632" cy="13092"/>
          </a:xfrm>
          <a:custGeom>
            <a:avLst/>
            <a:gdLst/>
            <a:ahLst/>
            <a:cxnLst/>
            <a:rect l="l" t="t" r="r" b="b"/>
            <a:pathLst>
              <a:path w="24130" h="21589">
                <a:moveTo>
                  <a:pt x="13256" y="0"/>
                </a:moveTo>
                <a:lnTo>
                  <a:pt x="0" y="10345"/>
                </a:lnTo>
                <a:lnTo>
                  <a:pt x="24020" y="21015"/>
                </a:lnTo>
                <a:lnTo>
                  <a:pt x="1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" name="object 79"/>
          <p:cNvSpPr/>
          <p:nvPr/>
        </p:nvSpPr>
        <p:spPr>
          <a:xfrm>
            <a:off x="10074778" y="969847"/>
            <a:ext cx="11167" cy="10782"/>
          </a:xfrm>
          <a:custGeom>
            <a:avLst/>
            <a:gdLst/>
            <a:ahLst/>
            <a:cxnLst/>
            <a:rect l="l" t="t" r="r" b="b"/>
            <a:pathLst>
              <a:path w="18415" h="17780">
                <a:moveTo>
                  <a:pt x="15653" y="0"/>
                </a:moveTo>
                <a:lnTo>
                  <a:pt x="9706" y="3895"/>
                </a:lnTo>
                <a:lnTo>
                  <a:pt x="5549" y="6575"/>
                </a:lnTo>
                <a:lnTo>
                  <a:pt x="0" y="10240"/>
                </a:lnTo>
                <a:lnTo>
                  <a:pt x="5319" y="15746"/>
                </a:lnTo>
                <a:lnTo>
                  <a:pt x="9819" y="17324"/>
                </a:lnTo>
                <a:lnTo>
                  <a:pt x="13599" y="15532"/>
                </a:lnTo>
                <a:lnTo>
                  <a:pt x="16763" y="10931"/>
                </a:lnTo>
                <a:lnTo>
                  <a:pt x="17852" y="8711"/>
                </a:lnTo>
                <a:lnTo>
                  <a:pt x="16250" y="5141"/>
                </a:lnTo>
                <a:lnTo>
                  <a:pt x="156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" name="object 80"/>
          <p:cNvSpPr/>
          <p:nvPr/>
        </p:nvSpPr>
        <p:spPr>
          <a:xfrm>
            <a:off x="9583833" y="1406818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5" h="19685">
                <a:moveTo>
                  <a:pt x="7856" y="0"/>
                </a:moveTo>
                <a:lnTo>
                  <a:pt x="0" y="392"/>
                </a:lnTo>
                <a:lnTo>
                  <a:pt x="4900" y="6790"/>
                </a:lnTo>
                <a:lnTo>
                  <a:pt x="14491" y="19198"/>
                </a:lnTo>
                <a:lnTo>
                  <a:pt x="13808" y="7704"/>
                </a:lnTo>
                <a:lnTo>
                  <a:pt x="12028" y="1871"/>
                </a:lnTo>
                <a:lnTo>
                  <a:pt x="78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" name="object 81"/>
          <p:cNvSpPr/>
          <p:nvPr/>
        </p:nvSpPr>
        <p:spPr>
          <a:xfrm>
            <a:off x="9738510" y="1001880"/>
            <a:ext cx="8086" cy="12707"/>
          </a:xfrm>
          <a:custGeom>
            <a:avLst/>
            <a:gdLst/>
            <a:ahLst/>
            <a:cxnLst/>
            <a:rect l="l" t="t" r="r" b="b"/>
            <a:pathLst>
              <a:path w="13334" h="20955">
                <a:moveTo>
                  <a:pt x="13109" y="0"/>
                </a:moveTo>
                <a:lnTo>
                  <a:pt x="0" y="5172"/>
                </a:lnTo>
                <a:lnTo>
                  <a:pt x="2293" y="10313"/>
                </a:lnTo>
                <a:lnTo>
                  <a:pt x="4523" y="15434"/>
                </a:lnTo>
                <a:lnTo>
                  <a:pt x="7235" y="20868"/>
                </a:lnTo>
                <a:lnTo>
                  <a:pt x="9434" y="20261"/>
                </a:lnTo>
                <a:lnTo>
                  <a:pt x="11381" y="20009"/>
                </a:lnTo>
                <a:lnTo>
                  <a:pt x="1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" name="object 82"/>
          <p:cNvSpPr/>
          <p:nvPr/>
        </p:nvSpPr>
        <p:spPr>
          <a:xfrm>
            <a:off x="9573488" y="2147665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4387" y="0"/>
                </a:moveTo>
                <a:lnTo>
                  <a:pt x="107" y="8645"/>
                </a:lnTo>
                <a:lnTo>
                  <a:pt x="0" y="13440"/>
                </a:lnTo>
                <a:lnTo>
                  <a:pt x="4996" y="15724"/>
                </a:lnTo>
                <a:lnTo>
                  <a:pt x="16030" y="16837"/>
                </a:lnTo>
                <a:lnTo>
                  <a:pt x="11716" y="10565"/>
                </a:lnTo>
                <a:lnTo>
                  <a:pt x="4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" name="object 83"/>
          <p:cNvSpPr/>
          <p:nvPr/>
        </p:nvSpPr>
        <p:spPr>
          <a:xfrm>
            <a:off x="8253833" y="1917300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5" h="19685">
                <a:moveTo>
                  <a:pt x="0" y="0"/>
                </a:moveTo>
                <a:lnTo>
                  <a:pt x="1151" y="19036"/>
                </a:lnTo>
                <a:lnTo>
                  <a:pt x="4209" y="18638"/>
                </a:lnTo>
                <a:lnTo>
                  <a:pt x="8910" y="19245"/>
                </a:lnTo>
                <a:lnTo>
                  <a:pt x="13989" y="11486"/>
                </a:lnTo>
                <a:lnTo>
                  <a:pt x="11591" y="645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" name="object 84"/>
          <p:cNvSpPr/>
          <p:nvPr/>
        </p:nvSpPr>
        <p:spPr>
          <a:xfrm>
            <a:off x="8039029" y="1882836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3591" y="0"/>
                </a:moveTo>
                <a:lnTo>
                  <a:pt x="0" y="4471"/>
                </a:lnTo>
                <a:lnTo>
                  <a:pt x="3957" y="7863"/>
                </a:lnTo>
                <a:lnTo>
                  <a:pt x="11821" y="14722"/>
                </a:lnTo>
                <a:lnTo>
                  <a:pt x="13381" y="12627"/>
                </a:lnTo>
                <a:lnTo>
                  <a:pt x="16460" y="8586"/>
                </a:lnTo>
                <a:lnTo>
                  <a:pt x="7915" y="2816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" name="object 85"/>
          <p:cNvSpPr/>
          <p:nvPr/>
        </p:nvSpPr>
        <p:spPr>
          <a:xfrm>
            <a:off x="8949326" y="821862"/>
            <a:ext cx="11167" cy="7701"/>
          </a:xfrm>
          <a:custGeom>
            <a:avLst/>
            <a:gdLst/>
            <a:ahLst/>
            <a:cxnLst/>
            <a:rect l="l" t="t" r="r" b="b"/>
            <a:pathLst>
              <a:path w="18415" h="12700">
                <a:moveTo>
                  <a:pt x="18030" y="0"/>
                </a:moveTo>
                <a:lnTo>
                  <a:pt x="12114" y="1130"/>
                </a:lnTo>
                <a:lnTo>
                  <a:pt x="0" y="3382"/>
                </a:lnTo>
                <a:lnTo>
                  <a:pt x="8362" y="10426"/>
                </a:lnTo>
                <a:lnTo>
                  <a:pt x="13028" y="12422"/>
                </a:lnTo>
                <a:lnTo>
                  <a:pt x="15687" y="9052"/>
                </a:lnTo>
                <a:lnTo>
                  <a:pt x="18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" name="object 86"/>
          <p:cNvSpPr/>
          <p:nvPr/>
        </p:nvSpPr>
        <p:spPr>
          <a:xfrm>
            <a:off x="8436987" y="1814890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5" h="12064">
                <a:moveTo>
                  <a:pt x="8973" y="0"/>
                </a:moveTo>
                <a:lnTo>
                  <a:pt x="0" y="3612"/>
                </a:lnTo>
                <a:lnTo>
                  <a:pt x="3675" y="9552"/>
                </a:lnTo>
                <a:lnTo>
                  <a:pt x="8383" y="11948"/>
                </a:lnTo>
                <a:lnTo>
                  <a:pt x="14113" y="11833"/>
                </a:lnTo>
                <a:lnTo>
                  <a:pt x="20858" y="10240"/>
                </a:lnTo>
                <a:lnTo>
                  <a:pt x="15182" y="795"/>
                </a:lnTo>
                <a:lnTo>
                  <a:pt x="8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" name="object 87"/>
          <p:cNvSpPr/>
          <p:nvPr/>
        </p:nvSpPr>
        <p:spPr>
          <a:xfrm>
            <a:off x="9668228" y="1851508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7046" y="0"/>
                </a:moveTo>
                <a:lnTo>
                  <a:pt x="994" y="2764"/>
                </a:lnTo>
                <a:lnTo>
                  <a:pt x="0" y="7769"/>
                </a:lnTo>
                <a:lnTo>
                  <a:pt x="2041" y="13308"/>
                </a:lnTo>
                <a:lnTo>
                  <a:pt x="4492" y="14439"/>
                </a:lnTo>
                <a:lnTo>
                  <a:pt x="6984" y="15549"/>
                </a:lnTo>
                <a:lnTo>
                  <a:pt x="11329" y="12586"/>
                </a:lnTo>
                <a:lnTo>
                  <a:pt x="16837" y="10743"/>
                </a:lnTo>
                <a:lnTo>
                  <a:pt x="13706" y="6261"/>
                </a:lnTo>
                <a:lnTo>
                  <a:pt x="12209" y="1696"/>
                </a:lnTo>
                <a:lnTo>
                  <a:pt x="7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" name="object 88"/>
          <p:cNvSpPr/>
          <p:nvPr/>
        </p:nvSpPr>
        <p:spPr>
          <a:xfrm>
            <a:off x="8401889" y="1407993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10">
                <a:moveTo>
                  <a:pt x="8093" y="0"/>
                </a:moveTo>
                <a:lnTo>
                  <a:pt x="5413" y="3675"/>
                </a:lnTo>
                <a:lnTo>
                  <a:pt x="0" y="11182"/>
                </a:lnTo>
                <a:lnTo>
                  <a:pt x="1958" y="12868"/>
                </a:lnTo>
                <a:lnTo>
                  <a:pt x="5926" y="16177"/>
                </a:lnTo>
                <a:lnTo>
                  <a:pt x="15402" y="6156"/>
                </a:lnTo>
                <a:lnTo>
                  <a:pt x="10544" y="2031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" name="object 89"/>
          <p:cNvSpPr/>
          <p:nvPr/>
        </p:nvSpPr>
        <p:spPr>
          <a:xfrm>
            <a:off x="9329677" y="565991"/>
            <a:ext cx="11937" cy="8086"/>
          </a:xfrm>
          <a:custGeom>
            <a:avLst/>
            <a:gdLst/>
            <a:ahLst/>
            <a:cxnLst/>
            <a:rect l="l" t="t" r="r" b="b"/>
            <a:pathLst>
              <a:path w="19684" h="13334">
                <a:moveTo>
                  <a:pt x="6952" y="0"/>
                </a:moveTo>
                <a:lnTo>
                  <a:pt x="3298" y="3005"/>
                </a:lnTo>
                <a:lnTo>
                  <a:pt x="0" y="4387"/>
                </a:lnTo>
                <a:lnTo>
                  <a:pt x="1769" y="7025"/>
                </a:lnTo>
                <a:lnTo>
                  <a:pt x="3036" y="11036"/>
                </a:lnTo>
                <a:lnTo>
                  <a:pt x="8470" y="12942"/>
                </a:lnTo>
                <a:lnTo>
                  <a:pt x="12407" y="11402"/>
                </a:lnTo>
                <a:lnTo>
                  <a:pt x="19235" y="10575"/>
                </a:lnTo>
                <a:lnTo>
                  <a:pt x="14669" y="5455"/>
                </a:lnTo>
                <a:lnTo>
                  <a:pt x="12648" y="1214"/>
                </a:lnTo>
                <a:lnTo>
                  <a:pt x="9863" y="575"/>
                </a:lnTo>
                <a:lnTo>
                  <a:pt x="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" name="object 90"/>
          <p:cNvSpPr/>
          <p:nvPr/>
        </p:nvSpPr>
        <p:spPr>
          <a:xfrm>
            <a:off x="9278684" y="527628"/>
            <a:ext cx="11552" cy="13092"/>
          </a:xfrm>
          <a:custGeom>
            <a:avLst/>
            <a:gdLst/>
            <a:ahLst/>
            <a:cxnLst/>
            <a:rect l="l" t="t" r="r" b="b"/>
            <a:pathLst>
              <a:path w="19050" h="21590">
                <a:moveTo>
                  <a:pt x="9444" y="0"/>
                </a:moveTo>
                <a:lnTo>
                  <a:pt x="0" y="21276"/>
                </a:lnTo>
                <a:lnTo>
                  <a:pt x="7570" y="17203"/>
                </a:lnTo>
                <a:lnTo>
                  <a:pt x="18931" y="10994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" name="object 91"/>
          <p:cNvSpPr/>
          <p:nvPr/>
        </p:nvSpPr>
        <p:spPr>
          <a:xfrm>
            <a:off x="8332125" y="1107415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10491" y="0"/>
                </a:moveTo>
                <a:lnTo>
                  <a:pt x="7245" y="1518"/>
                </a:lnTo>
                <a:lnTo>
                  <a:pt x="3078" y="2324"/>
                </a:lnTo>
                <a:lnTo>
                  <a:pt x="0" y="6293"/>
                </a:lnTo>
                <a:lnTo>
                  <a:pt x="2513" y="10544"/>
                </a:lnTo>
                <a:lnTo>
                  <a:pt x="3895" y="15444"/>
                </a:lnTo>
                <a:lnTo>
                  <a:pt x="8125" y="12481"/>
                </a:lnTo>
                <a:lnTo>
                  <a:pt x="12020" y="11203"/>
                </a:lnTo>
                <a:lnTo>
                  <a:pt x="12784" y="8847"/>
                </a:lnTo>
                <a:lnTo>
                  <a:pt x="13622" y="6429"/>
                </a:lnTo>
                <a:lnTo>
                  <a:pt x="11392" y="2994"/>
                </a:lnTo>
                <a:lnTo>
                  <a:pt x="10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" name="object 92"/>
          <p:cNvSpPr/>
          <p:nvPr/>
        </p:nvSpPr>
        <p:spPr>
          <a:xfrm>
            <a:off x="9728039" y="2340834"/>
            <a:ext cx="9242" cy="15018"/>
          </a:xfrm>
          <a:custGeom>
            <a:avLst/>
            <a:gdLst/>
            <a:ahLst/>
            <a:cxnLst/>
            <a:rect l="l" t="t" r="r" b="b"/>
            <a:pathLst>
              <a:path w="15240" h="24764">
                <a:moveTo>
                  <a:pt x="10562" y="0"/>
                </a:moveTo>
                <a:lnTo>
                  <a:pt x="7559" y="5064"/>
                </a:lnTo>
                <a:lnTo>
                  <a:pt x="2932" y="9432"/>
                </a:lnTo>
                <a:lnTo>
                  <a:pt x="0" y="15150"/>
                </a:lnTo>
                <a:lnTo>
                  <a:pt x="2080" y="24261"/>
                </a:lnTo>
                <a:lnTo>
                  <a:pt x="5159" y="19496"/>
                </a:lnTo>
                <a:lnTo>
                  <a:pt x="7399" y="16334"/>
                </a:lnTo>
                <a:lnTo>
                  <a:pt x="11368" y="9486"/>
                </a:lnTo>
                <a:lnTo>
                  <a:pt x="13127" y="5811"/>
                </a:lnTo>
                <a:lnTo>
                  <a:pt x="14991" y="2198"/>
                </a:lnTo>
                <a:lnTo>
                  <a:pt x="105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" name="object 93"/>
          <p:cNvSpPr/>
          <p:nvPr/>
        </p:nvSpPr>
        <p:spPr>
          <a:xfrm>
            <a:off x="9125545" y="2033924"/>
            <a:ext cx="12707" cy="8856"/>
          </a:xfrm>
          <a:custGeom>
            <a:avLst/>
            <a:gdLst/>
            <a:ahLst/>
            <a:cxnLst/>
            <a:rect l="l" t="t" r="r" b="b"/>
            <a:pathLst>
              <a:path w="20955" h="14604">
                <a:moveTo>
                  <a:pt x="13999" y="0"/>
                </a:moveTo>
                <a:lnTo>
                  <a:pt x="0" y="14481"/>
                </a:lnTo>
                <a:lnTo>
                  <a:pt x="20784" y="14470"/>
                </a:lnTo>
                <a:lnTo>
                  <a:pt x="16690" y="5664"/>
                </a:lnTo>
                <a:lnTo>
                  <a:pt x="1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" name="object 94"/>
          <p:cNvSpPr/>
          <p:nvPr/>
        </p:nvSpPr>
        <p:spPr>
          <a:xfrm>
            <a:off x="9780498" y="1986701"/>
            <a:ext cx="13092" cy="6931"/>
          </a:xfrm>
          <a:custGeom>
            <a:avLst/>
            <a:gdLst/>
            <a:ahLst/>
            <a:cxnLst/>
            <a:rect l="l" t="t" r="r" b="b"/>
            <a:pathLst>
              <a:path w="21590" h="11429">
                <a:moveTo>
                  <a:pt x="5277" y="0"/>
                </a:moveTo>
                <a:lnTo>
                  <a:pt x="0" y="9716"/>
                </a:lnTo>
                <a:lnTo>
                  <a:pt x="7140" y="11431"/>
                </a:lnTo>
                <a:lnTo>
                  <a:pt x="12966" y="10744"/>
                </a:lnTo>
                <a:lnTo>
                  <a:pt x="17550" y="7436"/>
                </a:lnTo>
                <a:lnTo>
                  <a:pt x="20962" y="1287"/>
                </a:lnTo>
                <a:lnTo>
                  <a:pt x="13392" y="1329"/>
                </a:lnTo>
                <a:lnTo>
                  <a:pt x="5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" name="object 95"/>
          <p:cNvSpPr/>
          <p:nvPr/>
        </p:nvSpPr>
        <p:spPr>
          <a:xfrm>
            <a:off x="10108272" y="1628692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4" h="15239">
                <a:moveTo>
                  <a:pt x="7790" y="0"/>
                </a:moveTo>
                <a:lnTo>
                  <a:pt x="1539" y="659"/>
                </a:lnTo>
                <a:lnTo>
                  <a:pt x="0" y="14983"/>
                </a:lnTo>
                <a:lnTo>
                  <a:pt x="7559" y="9936"/>
                </a:lnTo>
                <a:lnTo>
                  <a:pt x="12240" y="6847"/>
                </a:lnTo>
                <a:lnTo>
                  <a:pt x="16920" y="3696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" name="object 96"/>
          <p:cNvSpPr/>
          <p:nvPr/>
        </p:nvSpPr>
        <p:spPr>
          <a:xfrm>
            <a:off x="8391225" y="774580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69" h="19684">
                <a:moveTo>
                  <a:pt x="0" y="0"/>
                </a:moveTo>
                <a:lnTo>
                  <a:pt x="7015" y="19119"/>
                </a:lnTo>
                <a:lnTo>
                  <a:pt x="12565" y="16952"/>
                </a:lnTo>
                <a:lnTo>
                  <a:pt x="11182" y="11088"/>
                </a:lnTo>
                <a:lnTo>
                  <a:pt x="13811" y="32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" name="object 97"/>
          <p:cNvSpPr/>
          <p:nvPr/>
        </p:nvSpPr>
        <p:spPr>
          <a:xfrm>
            <a:off x="9413868" y="1942483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4512" y="0"/>
                </a:moveTo>
                <a:lnTo>
                  <a:pt x="0" y="14512"/>
                </a:lnTo>
                <a:lnTo>
                  <a:pt x="13842" y="14994"/>
                </a:lnTo>
                <a:lnTo>
                  <a:pt x="10114" y="9025"/>
                </a:lnTo>
                <a:lnTo>
                  <a:pt x="7319" y="4481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" name="object 98"/>
          <p:cNvSpPr/>
          <p:nvPr/>
        </p:nvSpPr>
        <p:spPr>
          <a:xfrm>
            <a:off x="8435219" y="771591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6690" y="0"/>
                </a:moveTo>
                <a:lnTo>
                  <a:pt x="1361" y="5057"/>
                </a:lnTo>
                <a:lnTo>
                  <a:pt x="0" y="10240"/>
                </a:lnTo>
                <a:lnTo>
                  <a:pt x="6900" y="14847"/>
                </a:lnTo>
                <a:lnTo>
                  <a:pt x="8177" y="15674"/>
                </a:lnTo>
                <a:lnTo>
                  <a:pt x="12952" y="14104"/>
                </a:lnTo>
                <a:lnTo>
                  <a:pt x="13716" y="12470"/>
                </a:lnTo>
                <a:lnTo>
                  <a:pt x="16826" y="6052"/>
                </a:lnTo>
                <a:lnTo>
                  <a:pt x="13392" y="2209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" name="object 99"/>
          <p:cNvSpPr/>
          <p:nvPr/>
        </p:nvSpPr>
        <p:spPr>
          <a:xfrm>
            <a:off x="8565703" y="805664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69">
                <a:moveTo>
                  <a:pt x="6649" y="0"/>
                </a:moveTo>
                <a:lnTo>
                  <a:pt x="2963" y="2314"/>
                </a:lnTo>
                <a:lnTo>
                  <a:pt x="0" y="3204"/>
                </a:lnTo>
                <a:lnTo>
                  <a:pt x="1675" y="6376"/>
                </a:lnTo>
                <a:lnTo>
                  <a:pt x="2722" y="10250"/>
                </a:lnTo>
                <a:lnTo>
                  <a:pt x="5298" y="12334"/>
                </a:lnTo>
                <a:lnTo>
                  <a:pt x="6827" y="13612"/>
                </a:lnTo>
                <a:lnTo>
                  <a:pt x="10690" y="12062"/>
                </a:lnTo>
                <a:lnTo>
                  <a:pt x="16282" y="11528"/>
                </a:lnTo>
                <a:lnTo>
                  <a:pt x="12743" y="6376"/>
                </a:lnTo>
                <a:lnTo>
                  <a:pt x="11350" y="2408"/>
                </a:lnTo>
                <a:lnTo>
                  <a:pt x="8596" y="973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" name="object 100"/>
          <p:cNvSpPr/>
          <p:nvPr/>
        </p:nvSpPr>
        <p:spPr>
          <a:xfrm>
            <a:off x="9309774" y="835126"/>
            <a:ext cx="5391" cy="11167"/>
          </a:xfrm>
          <a:custGeom>
            <a:avLst/>
            <a:gdLst/>
            <a:ahLst/>
            <a:cxnLst/>
            <a:rect l="l" t="t" r="r" b="b"/>
            <a:pathLst>
              <a:path w="8890" h="18415">
                <a:moveTo>
                  <a:pt x="1057" y="0"/>
                </a:moveTo>
                <a:lnTo>
                  <a:pt x="0" y="18020"/>
                </a:lnTo>
                <a:lnTo>
                  <a:pt x="8701" y="8251"/>
                </a:lnTo>
                <a:lnTo>
                  <a:pt x="1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" name="object 101"/>
          <p:cNvSpPr/>
          <p:nvPr/>
        </p:nvSpPr>
        <p:spPr>
          <a:xfrm>
            <a:off x="9627644" y="1739871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12104" y="0"/>
                </a:moveTo>
                <a:lnTo>
                  <a:pt x="219" y="188"/>
                </a:lnTo>
                <a:lnTo>
                  <a:pt x="0" y="7444"/>
                </a:lnTo>
                <a:lnTo>
                  <a:pt x="3999" y="7570"/>
                </a:lnTo>
                <a:lnTo>
                  <a:pt x="12010" y="7884"/>
                </a:lnTo>
                <a:lnTo>
                  <a:pt x="12031" y="2670"/>
                </a:lnTo>
                <a:lnTo>
                  <a:pt x="1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" name="object 102"/>
          <p:cNvSpPr/>
          <p:nvPr/>
        </p:nvSpPr>
        <p:spPr>
          <a:xfrm>
            <a:off x="9352095" y="1639051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230" y="0"/>
                </a:moveTo>
                <a:lnTo>
                  <a:pt x="0" y="17434"/>
                </a:lnTo>
                <a:lnTo>
                  <a:pt x="9130" y="16690"/>
                </a:lnTo>
                <a:lnTo>
                  <a:pt x="12209" y="12355"/>
                </a:lnTo>
                <a:lnTo>
                  <a:pt x="10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" name="object 103"/>
          <p:cNvSpPr/>
          <p:nvPr/>
        </p:nvSpPr>
        <p:spPr>
          <a:xfrm>
            <a:off x="9208067" y="1387363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7476" y="0"/>
                </a:moveTo>
                <a:lnTo>
                  <a:pt x="1486" y="3392"/>
                </a:lnTo>
                <a:lnTo>
                  <a:pt x="450" y="3937"/>
                </a:lnTo>
                <a:lnTo>
                  <a:pt x="0" y="8093"/>
                </a:lnTo>
                <a:lnTo>
                  <a:pt x="3978" y="9800"/>
                </a:lnTo>
                <a:lnTo>
                  <a:pt x="7842" y="10952"/>
                </a:lnTo>
                <a:lnTo>
                  <a:pt x="15161" y="13392"/>
                </a:lnTo>
                <a:lnTo>
                  <a:pt x="11109" y="2711"/>
                </a:lnTo>
                <a:lnTo>
                  <a:pt x="7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" name="object 104"/>
          <p:cNvSpPr/>
          <p:nvPr/>
        </p:nvSpPr>
        <p:spPr>
          <a:xfrm>
            <a:off x="10062439" y="1776315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5779" y="0"/>
                </a:moveTo>
                <a:lnTo>
                  <a:pt x="2481" y="5141"/>
                </a:lnTo>
                <a:lnTo>
                  <a:pt x="0" y="10408"/>
                </a:lnTo>
                <a:lnTo>
                  <a:pt x="9612" y="17831"/>
                </a:lnTo>
                <a:lnTo>
                  <a:pt x="10826" y="10994"/>
                </a:lnTo>
                <a:lnTo>
                  <a:pt x="12533" y="1109"/>
                </a:lnTo>
                <a:lnTo>
                  <a:pt x="5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" name="object 105"/>
          <p:cNvSpPr/>
          <p:nvPr/>
        </p:nvSpPr>
        <p:spPr>
          <a:xfrm>
            <a:off x="8618875" y="633794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6837" y="0"/>
                </a:moveTo>
                <a:lnTo>
                  <a:pt x="252" y="9948"/>
                </a:lnTo>
                <a:lnTo>
                  <a:pt x="5371" y="11245"/>
                </a:lnTo>
                <a:lnTo>
                  <a:pt x="10868" y="15873"/>
                </a:lnTo>
                <a:lnTo>
                  <a:pt x="16062" y="9434"/>
                </a:lnTo>
                <a:lnTo>
                  <a:pt x="6837" y="0"/>
                </a:lnTo>
                <a:close/>
              </a:path>
              <a:path w="16509" h="15875">
                <a:moveTo>
                  <a:pt x="0" y="9884"/>
                </a:moveTo>
                <a:lnTo>
                  <a:pt x="115" y="10156"/>
                </a:lnTo>
                <a:lnTo>
                  <a:pt x="252" y="9948"/>
                </a:lnTo>
                <a:lnTo>
                  <a:pt x="0" y="988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" name="object 106"/>
          <p:cNvSpPr/>
          <p:nvPr/>
        </p:nvSpPr>
        <p:spPr>
          <a:xfrm>
            <a:off x="9895501" y="2466397"/>
            <a:ext cx="8086" cy="11167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5350" y="0"/>
                </a:moveTo>
                <a:lnTo>
                  <a:pt x="3088" y="1465"/>
                </a:lnTo>
                <a:lnTo>
                  <a:pt x="0" y="2293"/>
                </a:lnTo>
                <a:lnTo>
                  <a:pt x="1937" y="6952"/>
                </a:lnTo>
                <a:lnTo>
                  <a:pt x="3612" y="11109"/>
                </a:lnTo>
                <a:lnTo>
                  <a:pt x="6690" y="18418"/>
                </a:lnTo>
                <a:lnTo>
                  <a:pt x="11517" y="12361"/>
                </a:lnTo>
                <a:lnTo>
                  <a:pt x="13334" y="7505"/>
                </a:lnTo>
                <a:lnTo>
                  <a:pt x="11853" y="3649"/>
                </a:lnTo>
                <a:lnTo>
                  <a:pt x="6785" y="596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" name="object 107"/>
          <p:cNvSpPr/>
          <p:nvPr/>
        </p:nvSpPr>
        <p:spPr>
          <a:xfrm>
            <a:off x="9889237" y="1535170"/>
            <a:ext cx="13092" cy="9242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6330" y="0"/>
                </a:moveTo>
                <a:lnTo>
                  <a:pt x="0" y="830"/>
                </a:lnTo>
                <a:lnTo>
                  <a:pt x="6795" y="5280"/>
                </a:lnTo>
                <a:lnTo>
                  <a:pt x="12282" y="9008"/>
                </a:lnTo>
                <a:lnTo>
                  <a:pt x="21015" y="14787"/>
                </a:lnTo>
                <a:lnTo>
                  <a:pt x="14867" y="5670"/>
                </a:lnTo>
                <a:lnTo>
                  <a:pt x="10629" y="1177"/>
                </a:lnTo>
                <a:lnTo>
                  <a:pt x="63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" name="object 108"/>
          <p:cNvSpPr/>
          <p:nvPr/>
        </p:nvSpPr>
        <p:spPr>
          <a:xfrm>
            <a:off x="9370433" y="1772404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80" h="11430">
                <a:moveTo>
                  <a:pt x="7047" y="0"/>
                </a:moveTo>
                <a:lnTo>
                  <a:pt x="0" y="3144"/>
                </a:lnTo>
                <a:lnTo>
                  <a:pt x="17549" y="10934"/>
                </a:lnTo>
                <a:lnTo>
                  <a:pt x="15296" y="4866"/>
                </a:lnTo>
                <a:lnTo>
                  <a:pt x="11970" y="898"/>
                </a:lnTo>
                <a:lnTo>
                  <a:pt x="7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" name="object 109"/>
          <p:cNvSpPr/>
          <p:nvPr/>
        </p:nvSpPr>
        <p:spPr>
          <a:xfrm>
            <a:off x="9744772" y="1950493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30">
                <a:moveTo>
                  <a:pt x="1528" y="0"/>
                </a:moveTo>
                <a:lnTo>
                  <a:pt x="0" y="11004"/>
                </a:lnTo>
                <a:lnTo>
                  <a:pt x="4261" y="9570"/>
                </a:lnTo>
                <a:lnTo>
                  <a:pt x="12764" y="6659"/>
                </a:lnTo>
                <a:lnTo>
                  <a:pt x="12313" y="5109"/>
                </a:lnTo>
                <a:lnTo>
                  <a:pt x="11465" y="1905"/>
                </a:lnTo>
                <a:lnTo>
                  <a:pt x="6282" y="94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" name="object 110"/>
          <p:cNvSpPr/>
          <p:nvPr/>
        </p:nvSpPr>
        <p:spPr>
          <a:xfrm>
            <a:off x="9328628" y="1780806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989" y="0"/>
                </a:moveTo>
                <a:lnTo>
                  <a:pt x="1371" y="429"/>
                </a:lnTo>
                <a:lnTo>
                  <a:pt x="638" y="722"/>
                </a:lnTo>
                <a:lnTo>
                  <a:pt x="73" y="1748"/>
                </a:lnTo>
                <a:lnTo>
                  <a:pt x="0" y="2848"/>
                </a:lnTo>
                <a:lnTo>
                  <a:pt x="3916" y="6135"/>
                </a:lnTo>
                <a:lnTo>
                  <a:pt x="7622" y="9036"/>
                </a:lnTo>
                <a:lnTo>
                  <a:pt x="11926" y="12491"/>
                </a:lnTo>
                <a:lnTo>
                  <a:pt x="15308" y="617"/>
                </a:lnTo>
                <a:lnTo>
                  <a:pt x="7329" y="1602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" name="object 111"/>
          <p:cNvSpPr/>
          <p:nvPr/>
        </p:nvSpPr>
        <p:spPr>
          <a:xfrm>
            <a:off x="9182028" y="673020"/>
            <a:ext cx="12322" cy="7701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20030" y="0"/>
                </a:moveTo>
                <a:lnTo>
                  <a:pt x="9444" y="848"/>
                </a:lnTo>
                <a:lnTo>
                  <a:pt x="1958" y="2020"/>
                </a:lnTo>
                <a:lnTo>
                  <a:pt x="0" y="12565"/>
                </a:lnTo>
                <a:lnTo>
                  <a:pt x="6868" y="10167"/>
                </a:lnTo>
                <a:lnTo>
                  <a:pt x="15643" y="10554"/>
                </a:lnTo>
                <a:lnTo>
                  <a:pt x="20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" name="object 112"/>
          <p:cNvSpPr/>
          <p:nvPr/>
        </p:nvSpPr>
        <p:spPr>
          <a:xfrm>
            <a:off x="9024419" y="2324670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4533" y="0"/>
                </a:moveTo>
                <a:lnTo>
                  <a:pt x="0" y="10209"/>
                </a:lnTo>
                <a:lnTo>
                  <a:pt x="3151" y="11936"/>
                </a:lnTo>
                <a:lnTo>
                  <a:pt x="4785" y="12764"/>
                </a:lnTo>
                <a:lnTo>
                  <a:pt x="10952" y="3067"/>
                </a:lnTo>
                <a:lnTo>
                  <a:pt x="6680" y="1057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" name="object 113"/>
          <p:cNvSpPr/>
          <p:nvPr/>
        </p:nvSpPr>
        <p:spPr>
          <a:xfrm>
            <a:off x="8680507" y="1616305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14292" y="0"/>
                </a:moveTo>
                <a:lnTo>
                  <a:pt x="7957" y="4219"/>
                </a:lnTo>
                <a:lnTo>
                  <a:pt x="3999" y="6816"/>
                </a:lnTo>
                <a:lnTo>
                  <a:pt x="0" y="9497"/>
                </a:lnTo>
                <a:lnTo>
                  <a:pt x="1413" y="10900"/>
                </a:lnTo>
                <a:lnTo>
                  <a:pt x="2638" y="13266"/>
                </a:lnTo>
                <a:lnTo>
                  <a:pt x="4251" y="13538"/>
                </a:lnTo>
                <a:lnTo>
                  <a:pt x="11957" y="14962"/>
                </a:lnTo>
                <a:lnTo>
                  <a:pt x="12952" y="9549"/>
                </a:lnTo>
                <a:lnTo>
                  <a:pt x="14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" name="object 114"/>
          <p:cNvSpPr/>
          <p:nvPr/>
        </p:nvSpPr>
        <p:spPr>
          <a:xfrm>
            <a:off x="9841046" y="1415251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4942" y="0"/>
                </a:moveTo>
                <a:lnTo>
                  <a:pt x="0" y="9151"/>
                </a:lnTo>
                <a:lnTo>
                  <a:pt x="3685" y="12826"/>
                </a:lnTo>
                <a:lnTo>
                  <a:pt x="13318" y="15664"/>
                </a:lnTo>
                <a:lnTo>
                  <a:pt x="15769" y="6481"/>
                </a:lnTo>
                <a:lnTo>
                  <a:pt x="13423" y="1895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" name="object 115"/>
          <p:cNvSpPr/>
          <p:nvPr/>
        </p:nvSpPr>
        <p:spPr>
          <a:xfrm>
            <a:off x="8592100" y="1192498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40" y="0"/>
                </a:moveTo>
                <a:lnTo>
                  <a:pt x="178" y="7685"/>
                </a:lnTo>
                <a:lnTo>
                  <a:pt x="0" y="9046"/>
                </a:lnTo>
                <a:lnTo>
                  <a:pt x="2125" y="12072"/>
                </a:lnTo>
                <a:lnTo>
                  <a:pt x="3245" y="12072"/>
                </a:lnTo>
                <a:lnTo>
                  <a:pt x="9256" y="12261"/>
                </a:lnTo>
                <a:lnTo>
                  <a:pt x="13685" y="10209"/>
                </a:lnTo>
                <a:lnTo>
                  <a:pt x="11873" y="1821"/>
                </a:lnTo>
                <a:lnTo>
                  <a:pt x="6669" y="1266"/>
                </a:lnTo>
                <a:lnTo>
                  <a:pt x="1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" name="object 116"/>
          <p:cNvSpPr/>
          <p:nvPr/>
        </p:nvSpPr>
        <p:spPr>
          <a:xfrm>
            <a:off x="9037127" y="1419429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2031" y="0"/>
                </a:moveTo>
                <a:lnTo>
                  <a:pt x="0" y="12397"/>
                </a:lnTo>
                <a:lnTo>
                  <a:pt x="10408" y="15748"/>
                </a:lnTo>
                <a:lnTo>
                  <a:pt x="6827" y="9099"/>
                </a:lnTo>
                <a:lnTo>
                  <a:pt x="2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" name="object 117"/>
          <p:cNvSpPr/>
          <p:nvPr/>
        </p:nvSpPr>
        <p:spPr>
          <a:xfrm>
            <a:off x="9638057" y="2678861"/>
            <a:ext cx="4621" cy="9627"/>
          </a:xfrm>
          <a:custGeom>
            <a:avLst/>
            <a:gdLst/>
            <a:ahLst/>
            <a:cxnLst/>
            <a:rect l="l" t="t" r="r" b="b"/>
            <a:pathLst>
              <a:path w="7619" h="15875">
                <a:moveTo>
                  <a:pt x="6481" y="0"/>
                </a:moveTo>
                <a:lnTo>
                  <a:pt x="0" y="984"/>
                </a:lnTo>
                <a:lnTo>
                  <a:pt x="1088" y="5926"/>
                </a:lnTo>
                <a:lnTo>
                  <a:pt x="3340" y="15716"/>
                </a:lnTo>
                <a:lnTo>
                  <a:pt x="4575" y="15622"/>
                </a:lnTo>
                <a:lnTo>
                  <a:pt x="7120" y="15266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" name="object 118"/>
          <p:cNvSpPr/>
          <p:nvPr/>
        </p:nvSpPr>
        <p:spPr>
          <a:xfrm>
            <a:off x="9628281" y="2333012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0" y="0"/>
                </a:moveTo>
                <a:lnTo>
                  <a:pt x="3193" y="5214"/>
                </a:lnTo>
                <a:lnTo>
                  <a:pt x="7476" y="12324"/>
                </a:lnTo>
                <a:lnTo>
                  <a:pt x="17130" y="7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" name="object 119"/>
          <p:cNvSpPr/>
          <p:nvPr/>
        </p:nvSpPr>
        <p:spPr>
          <a:xfrm>
            <a:off x="8261313" y="1036069"/>
            <a:ext cx="9627" cy="7316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9182" y="0"/>
                </a:moveTo>
                <a:lnTo>
                  <a:pt x="0" y="4889"/>
                </a:lnTo>
                <a:lnTo>
                  <a:pt x="15800" y="11905"/>
                </a:lnTo>
                <a:lnTo>
                  <a:pt x="13821" y="1790"/>
                </a:lnTo>
                <a:lnTo>
                  <a:pt x="9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" name="object 120"/>
          <p:cNvSpPr/>
          <p:nvPr/>
        </p:nvSpPr>
        <p:spPr>
          <a:xfrm>
            <a:off x="9401025" y="938421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4">
                <a:moveTo>
                  <a:pt x="4230" y="0"/>
                </a:moveTo>
                <a:lnTo>
                  <a:pt x="2376" y="2345"/>
                </a:lnTo>
                <a:lnTo>
                  <a:pt x="0" y="4376"/>
                </a:lnTo>
                <a:lnTo>
                  <a:pt x="14449" y="10795"/>
                </a:lnTo>
                <a:lnTo>
                  <a:pt x="15088" y="9455"/>
                </a:lnTo>
                <a:lnTo>
                  <a:pt x="15800" y="8052"/>
                </a:lnTo>
                <a:lnTo>
                  <a:pt x="16460" y="6669"/>
                </a:lnTo>
                <a:lnTo>
                  <a:pt x="12638" y="4502"/>
                </a:lnTo>
                <a:lnTo>
                  <a:pt x="8931" y="2083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" name="object 121"/>
          <p:cNvSpPr/>
          <p:nvPr/>
        </p:nvSpPr>
        <p:spPr>
          <a:xfrm>
            <a:off x="9237916" y="1572877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9622" y="0"/>
                </a:moveTo>
                <a:lnTo>
                  <a:pt x="0" y="15905"/>
                </a:lnTo>
                <a:lnTo>
                  <a:pt x="5266" y="11957"/>
                </a:lnTo>
                <a:lnTo>
                  <a:pt x="13570" y="9884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" name="object 122"/>
          <p:cNvSpPr/>
          <p:nvPr/>
        </p:nvSpPr>
        <p:spPr>
          <a:xfrm>
            <a:off x="9714277" y="1013467"/>
            <a:ext cx="5006" cy="10782"/>
          </a:xfrm>
          <a:custGeom>
            <a:avLst/>
            <a:gdLst/>
            <a:ahLst/>
            <a:cxnLst/>
            <a:rect l="l" t="t" r="r" b="b"/>
            <a:pathLst>
              <a:path w="8255" h="17780">
                <a:moveTo>
                  <a:pt x="5026" y="0"/>
                </a:moveTo>
                <a:lnTo>
                  <a:pt x="0" y="7067"/>
                </a:lnTo>
                <a:lnTo>
                  <a:pt x="858" y="12900"/>
                </a:lnTo>
                <a:lnTo>
                  <a:pt x="8209" y="17360"/>
                </a:lnTo>
                <a:lnTo>
                  <a:pt x="7130" y="11591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" name="object 123"/>
          <p:cNvSpPr/>
          <p:nvPr/>
        </p:nvSpPr>
        <p:spPr>
          <a:xfrm>
            <a:off x="8485694" y="1695753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10">
                <a:moveTo>
                  <a:pt x="6879" y="0"/>
                </a:moveTo>
                <a:lnTo>
                  <a:pt x="0" y="8010"/>
                </a:lnTo>
                <a:lnTo>
                  <a:pt x="115" y="13832"/>
                </a:lnTo>
                <a:lnTo>
                  <a:pt x="11769" y="15978"/>
                </a:lnTo>
                <a:lnTo>
                  <a:pt x="10167" y="10617"/>
                </a:lnTo>
                <a:lnTo>
                  <a:pt x="8512" y="5350"/>
                </a:lnTo>
                <a:lnTo>
                  <a:pt x="6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" name="object 124"/>
          <p:cNvSpPr/>
          <p:nvPr/>
        </p:nvSpPr>
        <p:spPr>
          <a:xfrm>
            <a:off x="9780026" y="1867773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8146" y="0"/>
                </a:moveTo>
                <a:lnTo>
                  <a:pt x="4314" y="1727"/>
                </a:lnTo>
                <a:lnTo>
                  <a:pt x="272" y="2680"/>
                </a:lnTo>
                <a:lnTo>
                  <a:pt x="178" y="3842"/>
                </a:lnTo>
                <a:lnTo>
                  <a:pt x="0" y="6847"/>
                </a:lnTo>
                <a:lnTo>
                  <a:pt x="1581" y="9905"/>
                </a:lnTo>
                <a:lnTo>
                  <a:pt x="2429" y="13015"/>
                </a:lnTo>
                <a:lnTo>
                  <a:pt x="4753" y="12219"/>
                </a:lnTo>
                <a:lnTo>
                  <a:pt x="8690" y="11863"/>
                </a:lnTo>
                <a:lnTo>
                  <a:pt x="9800" y="7853"/>
                </a:lnTo>
                <a:lnTo>
                  <a:pt x="8680" y="4638"/>
                </a:lnTo>
                <a:lnTo>
                  <a:pt x="8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" name="object 125"/>
          <p:cNvSpPr/>
          <p:nvPr/>
        </p:nvSpPr>
        <p:spPr>
          <a:xfrm>
            <a:off x="9235926" y="1656126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4">
                <a:moveTo>
                  <a:pt x="10261" y="0"/>
                </a:moveTo>
                <a:lnTo>
                  <a:pt x="3570" y="1602"/>
                </a:lnTo>
                <a:lnTo>
                  <a:pt x="0" y="5402"/>
                </a:lnTo>
                <a:lnTo>
                  <a:pt x="2282" y="16763"/>
                </a:lnTo>
                <a:lnTo>
                  <a:pt x="13004" y="3581"/>
                </a:lnTo>
                <a:lnTo>
                  <a:pt x="11172" y="1225"/>
                </a:lnTo>
                <a:lnTo>
                  <a:pt x="10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" name="object 126"/>
          <p:cNvSpPr/>
          <p:nvPr/>
        </p:nvSpPr>
        <p:spPr>
          <a:xfrm>
            <a:off x="10115482" y="1156339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680" y="0"/>
                </a:moveTo>
                <a:lnTo>
                  <a:pt x="6156" y="1581"/>
                </a:lnTo>
                <a:lnTo>
                  <a:pt x="2942" y="2691"/>
                </a:lnTo>
                <a:lnTo>
                  <a:pt x="0" y="6764"/>
                </a:lnTo>
                <a:lnTo>
                  <a:pt x="565" y="9989"/>
                </a:lnTo>
                <a:lnTo>
                  <a:pt x="293" y="12617"/>
                </a:lnTo>
                <a:lnTo>
                  <a:pt x="2052" y="12345"/>
                </a:lnTo>
                <a:lnTo>
                  <a:pt x="3779" y="12146"/>
                </a:lnTo>
                <a:lnTo>
                  <a:pt x="5518" y="11915"/>
                </a:lnTo>
                <a:lnTo>
                  <a:pt x="7779" y="10010"/>
                </a:lnTo>
                <a:lnTo>
                  <a:pt x="10722" y="8460"/>
                </a:lnTo>
                <a:lnTo>
                  <a:pt x="12533" y="4858"/>
                </a:lnTo>
                <a:lnTo>
                  <a:pt x="9894" y="2020"/>
                </a:lnTo>
                <a:lnTo>
                  <a:pt x="8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" name="object 127"/>
          <p:cNvSpPr/>
          <p:nvPr/>
        </p:nvSpPr>
        <p:spPr>
          <a:xfrm>
            <a:off x="8828705" y="1483161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8512" y="0"/>
                </a:moveTo>
                <a:lnTo>
                  <a:pt x="4732" y="691"/>
                </a:lnTo>
                <a:lnTo>
                  <a:pt x="0" y="7381"/>
                </a:lnTo>
                <a:lnTo>
                  <a:pt x="607" y="11957"/>
                </a:lnTo>
                <a:lnTo>
                  <a:pt x="8114" y="14177"/>
                </a:lnTo>
                <a:lnTo>
                  <a:pt x="13978" y="10104"/>
                </a:lnTo>
                <a:lnTo>
                  <a:pt x="14397" y="5434"/>
                </a:lnTo>
                <a:lnTo>
                  <a:pt x="9360" y="743"/>
                </a:lnTo>
                <a:lnTo>
                  <a:pt x="8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" name="object 128"/>
          <p:cNvSpPr/>
          <p:nvPr/>
        </p:nvSpPr>
        <p:spPr>
          <a:xfrm>
            <a:off x="9790844" y="975353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3245" y="0"/>
                </a:moveTo>
                <a:lnTo>
                  <a:pt x="8910" y="1999"/>
                </a:lnTo>
                <a:lnTo>
                  <a:pt x="4533" y="3937"/>
                </a:lnTo>
                <a:lnTo>
                  <a:pt x="345" y="6062"/>
                </a:lnTo>
                <a:lnTo>
                  <a:pt x="0" y="6272"/>
                </a:lnTo>
                <a:lnTo>
                  <a:pt x="617" y="8261"/>
                </a:lnTo>
                <a:lnTo>
                  <a:pt x="994" y="10638"/>
                </a:lnTo>
                <a:lnTo>
                  <a:pt x="6010" y="9015"/>
                </a:lnTo>
                <a:lnTo>
                  <a:pt x="10858" y="7413"/>
                </a:lnTo>
                <a:lnTo>
                  <a:pt x="15685" y="5863"/>
                </a:lnTo>
                <a:lnTo>
                  <a:pt x="14889" y="3884"/>
                </a:lnTo>
                <a:lnTo>
                  <a:pt x="14051" y="1968"/>
                </a:lnTo>
                <a:lnTo>
                  <a:pt x="1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" name="object 129"/>
          <p:cNvSpPr/>
          <p:nvPr/>
        </p:nvSpPr>
        <p:spPr>
          <a:xfrm>
            <a:off x="9983479" y="2060463"/>
            <a:ext cx="14632" cy="5776"/>
          </a:xfrm>
          <a:custGeom>
            <a:avLst/>
            <a:gdLst/>
            <a:ahLst/>
            <a:cxnLst/>
            <a:rect l="l" t="t" r="r" b="b"/>
            <a:pathLst>
              <a:path w="24130" h="9525">
                <a:moveTo>
                  <a:pt x="23842" y="0"/>
                </a:moveTo>
                <a:lnTo>
                  <a:pt x="0" y="2691"/>
                </a:lnTo>
                <a:lnTo>
                  <a:pt x="837" y="8533"/>
                </a:lnTo>
                <a:lnTo>
                  <a:pt x="6104" y="8945"/>
                </a:lnTo>
                <a:lnTo>
                  <a:pt x="11570" y="8385"/>
                </a:lnTo>
                <a:lnTo>
                  <a:pt x="17420" y="5767"/>
                </a:lnTo>
                <a:lnTo>
                  <a:pt x="2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" name="object 130"/>
          <p:cNvSpPr/>
          <p:nvPr/>
        </p:nvSpPr>
        <p:spPr>
          <a:xfrm>
            <a:off x="9249768" y="2684078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6743" y="0"/>
                </a:moveTo>
                <a:lnTo>
                  <a:pt x="1549" y="1612"/>
                </a:lnTo>
                <a:lnTo>
                  <a:pt x="0" y="10711"/>
                </a:lnTo>
                <a:lnTo>
                  <a:pt x="9162" y="12627"/>
                </a:lnTo>
                <a:lnTo>
                  <a:pt x="12575" y="8460"/>
                </a:lnTo>
                <a:lnTo>
                  <a:pt x="15570" y="230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" name="object 131"/>
          <p:cNvSpPr/>
          <p:nvPr/>
        </p:nvSpPr>
        <p:spPr>
          <a:xfrm>
            <a:off x="7958505" y="1714493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5727" y="0"/>
                </a:moveTo>
                <a:lnTo>
                  <a:pt x="0" y="1633"/>
                </a:lnTo>
                <a:lnTo>
                  <a:pt x="701" y="14879"/>
                </a:lnTo>
                <a:lnTo>
                  <a:pt x="14334" y="1183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" name="object 132"/>
          <p:cNvSpPr/>
          <p:nvPr/>
        </p:nvSpPr>
        <p:spPr>
          <a:xfrm>
            <a:off x="8473606" y="718024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1161" y="0"/>
                </a:moveTo>
                <a:lnTo>
                  <a:pt x="6313" y="2324"/>
                </a:lnTo>
                <a:lnTo>
                  <a:pt x="2973" y="3141"/>
                </a:lnTo>
                <a:lnTo>
                  <a:pt x="994" y="5266"/>
                </a:lnTo>
                <a:lnTo>
                  <a:pt x="0" y="6366"/>
                </a:lnTo>
                <a:lnTo>
                  <a:pt x="1486" y="9769"/>
                </a:lnTo>
                <a:lnTo>
                  <a:pt x="1874" y="12083"/>
                </a:lnTo>
                <a:lnTo>
                  <a:pt x="4889" y="11235"/>
                </a:lnTo>
                <a:lnTo>
                  <a:pt x="8387" y="10921"/>
                </a:lnTo>
                <a:lnTo>
                  <a:pt x="11915" y="8313"/>
                </a:lnTo>
                <a:lnTo>
                  <a:pt x="11036" y="4659"/>
                </a:lnTo>
                <a:lnTo>
                  <a:pt x="11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" name="object 133"/>
          <p:cNvSpPr/>
          <p:nvPr/>
        </p:nvSpPr>
        <p:spPr>
          <a:xfrm>
            <a:off x="9129693" y="2146414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8240" y="0"/>
                </a:moveTo>
                <a:lnTo>
                  <a:pt x="0" y="8711"/>
                </a:lnTo>
                <a:lnTo>
                  <a:pt x="3759" y="12743"/>
                </a:lnTo>
                <a:lnTo>
                  <a:pt x="8083" y="16376"/>
                </a:lnTo>
                <a:lnTo>
                  <a:pt x="8596" y="16879"/>
                </a:lnTo>
                <a:lnTo>
                  <a:pt x="10292" y="15947"/>
                </a:lnTo>
                <a:lnTo>
                  <a:pt x="12648" y="15339"/>
                </a:lnTo>
                <a:lnTo>
                  <a:pt x="8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" name="object 134"/>
          <p:cNvSpPr/>
          <p:nvPr/>
        </p:nvSpPr>
        <p:spPr>
          <a:xfrm>
            <a:off x="8285752" y="995271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6135" y="0"/>
                </a:moveTo>
                <a:lnTo>
                  <a:pt x="0" y="9570"/>
                </a:lnTo>
                <a:lnTo>
                  <a:pt x="6031" y="10188"/>
                </a:lnTo>
                <a:lnTo>
                  <a:pt x="10104" y="10575"/>
                </a:lnTo>
                <a:lnTo>
                  <a:pt x="14177" y="11015"/>
                </a:lnTo>
                <a:lnTo>
                  <a:pt x="14784" y="5214"/>
                </a:lnTo>
                <a:lnTo>
                  <a:pt x="10408" y="586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" name="object 135"/>
          <p:cNvSpPr/>
          <p:nvPr/>
        </p:nvSpPr>
        <p:spPr>
          <a:xfrm>
            <a:off x="9731995" y="2409222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952" y="0"/>
                </a:moveTo>
                <a:lnTo>
                  <a:pt x="0" y="4952"/>
                </a:lnTo>
                <a:lnTo>
                  <a:pt x="335" y="5067"/>
                </a:lnTo>
                <a:lnTo>
                  <a:pt x="3842" y="6450"/>
                </a:lnTo>
                <a:lnTo>
                  <a:pt x="7580" y="7340"/>
                </a:lnTo>
                <a:lnTo>
                  <a:pt x="11245" y="8366"/>
                </a:lnTo>
                <a:lnTo>
                  <a:pt x="11821" y="5916"/>
                </a:lnTo>
                <a:lnTo>
                  <a:pt x="12334" y="3549"/>
                </a:lnTo>
                <a:lnTo>
                  <a:pt x="12910" y="1130"/>
                </a:lnTo>
                <a:lnTo>
                  <a:pt x="9025" y="670"/>
                </a:lnTo>
                <a:lnTo>
                  <a:pt x="5172" y="73"/>
                </a:lnTo>
                <a:lnTo>
                  <a:pt x="1246" y="20"/>
                </a:lnTo>
                <a:lnTo>
                  <a:pt x="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" name="object 136"/>
          <p:cNvSpPr/>
          <p:nvPr/>
        </p:nvSpPr>
        <p:spPr>
          <a:xfrm>
            <a:off x="9004563" y="821506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69">
                <a:moveTo>
                  <a:pt x="8502" y="0"/>
                </a:moveTo>
                <a:lnTo>
                  <a:pt x="6418" y="1602"/>
                </a:lnTo>
                <a:lnTo>
                  <a:pt x="3957" y="2889"/>
                </a:lnTo>
                <a:lnTo>
                  <a:pt x="1047" y="6649"/>
                </a:lnTo>
                <a:lnTo>
                  <a:pt x="764" y="9203"/>
                </a:lnTo>
                <a:lnTo>
                  <a:pt x="0" y="11402"/>
                </a:lnTo>
                <a:lnTo>
                  <a:pt x="1204" y="12282"/>
                </a:lnTo>
                <a:lnTo>
                  <a:pt x="2387" y="13078"/>
                </a:lnTo>
                <a:lnTo>
                  <a:pt x="3601" y="13936"/>
                </a:lnTo>
                <a:lnTo>
                  <a:pt x="12921" y="3905"/>
                </a:lnTo>
                <a:lnTo>
                  <a:pt x="11455" y="2565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" name="object 137"/>
          <p:cNvSpPr/>
          <p:nvPr/>
        </p:nvSpPr>
        <p:spPr>
          <a:xfrm>
            <a:off x="8333294" y="2063249"/>
            <a:ext cx="4236" cy="13477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1099" y="0"/>
                </a:moveTo>
                <a:lnTo>
                  <a:pt x="0" y="22114"/>
                </a:lnTo>
                <a:lnTo>
                  <a:pt x="5318" y="16475"/>
                </a:lnTo>
                <a:lnTo>
                  <a:pt x="6844" y="11375"/>
                </a:lnTo>
                <a:lnTo>
                  <a:pt x="5222" y="6116"/>
                </a:lnTo>
                <a:lnTo>
                  <a:pt x="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" name="object 138"/>
          <p:cNvSpPr/>
          <p:nvPr/>
        </p:nvSpPr>
        <p:spPr>
          <a:xfrm>
            <a:off x="8331202" y="162726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10041" y="0"/>
                </a:moveTo>
                <a:lnTo>
                  <a:pt x="9800" y="104"/>
                </a:lnTo>
                <a:lnTo>
                  <a:pt x="6366" y="1947"/>
                </a:lnTo>
                <a:lnTo>
                  <a:pt x="3214" y="4198"/>
                </a:lnTo>
                <a:lnTo>
                  <a:pt x="0" y="6324"/>
                </a:lnTo>
                <a:lnTo>
                  <a:pt x="1308" y="8209"/>
                </a:lnTo>
                <a:lnTo>
                  <a:pt x="3989" y="11884"/>
                </a:lnTo>
                <a:lnTo>
                  <a:pt x="7025" y="9444"/>
                </a:lnTo>
                <a:lnTo>
                  <a:pt x="10146" y="7099"/>
                </a:lnTo>
                <a:lnTo>
                  <a:pt x="13151" y="4188"/>
                </a:lnTo>
                <a:lnTo>
                  <a:pt x="10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" name="object 139"/>
          <p:cNvSpPr/>
          <p:nvPr/>
        </p:nvSpPr>
        <p:spPr>
          <a:xfrm>
            <a:off x="8433382" y="192866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3905" y="0"/>
                </a:moveTo>
                <a:lnTo>
                  <a:pt x="1717" y="1465"/>
                </a:lnTo>
                <a:lnTo>
                  <a:pt x="0" y="2052"/>
                </a:lnTo>
                <a:lnTo>
                  <a:pt x="942" y="4261"/>
                </a:lnTo>
                <a:lnTo>
                  <a:pt x="1465" y="6910"/>
                </a:lnTo>
                <a:lnTo>
                  <a:pt x="3738" y="9172"/>
                </a:lnTo>
                <a:lnTo>
                  <a:pt x="6638" y="7664"/>
                </a:lnTo>
                <a:lnTo>
                  <a:pt x="10387" y="6669"/>
                </a:lnTo>
                <a:lnTo>
                  <a:pt x="8093" y="3916"/>
                </a:lnTo>
                <a:lnTo>
                  <a:pt x="6889" y="1643"/>
                </a:lnTo>
                <a:lnTo>
                  <a:pt x="5005" y="586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" name="object 140"/>
          <p:cNvSpPr/>
          <p:nvPr/>
        </p:nvSpPr>
        <p:spPr>
          <a:xfrm>
            <a:off x="9324302" y="2461823"/>
            <a:ext cx="4621" cy="11167"/>
          </a:xfrm>
          <a:custGeom>
            <a:avLst/>
            <a:gdLst/>
            <a:ahLst/>
            <a:cxnLst/>
            <a:rect l="l" t="t" r="r" b="b"/>
            <a:pathLst>
              <a:path w="7619" h="18414">
                <a:moveTo>
                  <a:pt x="3601" y="0"/>
                </a:moveTo>
                <a:lnTo>
                  <a:pt x="0" y="18166"/>
                </a:lnTo>
                <a:lnTo>
                  <a:pt x="5093" y="13770"/>
                </a:lnTo>
                <a:lnTo>
                  <a:pt x="7600" y="9696"/>
                </a:lnTo>
                <a:lnTo>
                  <a:pt x="7207" y="5315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" name="object 141"/>
          <p:cNvSpPr/>
          <p:nvPr/>
        </p:nvSpPr>
        <p:spPr>
          <a:xfrm>
            <a:off x="9741355" y="1218505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9664" y="0"/>
                </a:moveTo>
                <a:lnTo>
                  <a:pt x="3036" y="1989"/>
                </a:lnTo>
                <a:lnTo>
                  <a:pt x="2031" y="2314"/>
                </a:lnTo>
                <a:lnTo>
                  <a:pt x="1403" y="4010"/>
                </a:lnTo>
                <a:lnTo>
                  <a:pt x="0" y="5936"/>
                </a:lnTo>
                <a:lnTo>
                  <a:pt x="15256" y="12711"/>
                </a:lnTo>
                <a:lnTo>
                  <a:pt x="12826" y="3036"/>
                </a:lnTo>
                <a:lnTo>
                  <a:pt x="9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" name="object 142"/>
          <p:cNvSpPr/>
          <p:nvPr/>
        </p:nvSpPr>
        <p:spPr>
          <a:xfrm>
            <a:off x="8928740" y="1889295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5455" y="0"/>
                </a:moveTo>
                <a:lnTo>
                  <a:pt x="83" y="2188"/>
                </a:lnTo>
                <a:lnTo>
                  <a:pt x="83" y="3256"/>
                </a:lnTo>
                <a:lnTo>
                  <a:pt x="0" y="6114"/>
                </a:lnTo>
                <a:lnTo>
                  <a:pt x="1570" y="8942"/>
                </a:lnTo>
                <a:lnTo>
                  <a:pt x="3109" y="13737"/>
                </a:lnTo>
                <a:lnTo>
                  <a:pt x="6387" y="11141"/>
                </a:lnTo>
                <a:lnTo>
                  <a:pt x="9737" y="9538"/>
                </a:lnTo>
                <a:lnTo>
                  <a:pt x="9601" y="8387"/>
                </a:lnTo>
                <a:lnTo>
                  <a:pt x="9319" y="5560"/>
                </a:lnTo>
                <a:lnTo>
                  <a:pt x="7622" y="2711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" name="object 143"/>
          <p:cNvSpPr/>
          <p:nvPr/>
        </p:nvSpPr>
        <p:spPr>
          <a:xfrm>
            <a:off x="9189009" y="1227807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6146" y="0"/>
                </a:moveTo>
                <a:lnTo>
                  <a:pt x="1088" y="1696"/>
                </a:lnTo>
                <a:lnTo>
                  <a:pt x="0" y="5224"/>
                </a:lnTo>
                <a:lnTo>
                  <a:pt x="931" y="8575"/>
                </a:lnTo>
                <a:lnTo>
                  <a:pt x="3361" y="11350"/>
                </a:lnTo>
                <a:lnTo>
                  <a:pt x="6638" y="10334"/>
                </a:lnTo>
                <a:lnTo>
                  <a:pt x="10963" y="10219"/>
                </a:lnTo>
                <a:lnTo>
                  <a:pt x="9057" y="5580"/>
                </a:lnTo>
                <a:lnTo>
                  <a:pt x="8303" y="2691"/>
                </a:lnTo>
                <a:lnTo>
                  <a:pt x="6586" y="575"/>
                </a:lnTo>
                <a:lnTo>
                  <a:pt x="6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" name="object 144"/>
          <p:cNvSpPr/>
          <p:nvPr/>
        </p:nvSpPr>
        <p:spPr>
          <a:xfrm>
            <a:off x="9405096" y="2732417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9696" y="0"/>
                </a:moveTo>
                <a:lnTo>
                  <a:pt x="9381" y="41"/>
                </a:lnTo>
                <a:lnTo>
                  <a:pt x="6355" y="230"/>
                </a:lnTo>
                <a:lnTo>
                  <a:pt x="3256" y="785"/>
                </a:lnTo>
                <a:lnTo>
                  <a:pt x="429" y="1895"/>
                </a:lnTo>
                <a:lnTo>
                  <a:pt x="0" y="2041"/>
                </a:lnTo>
                <a:lnTo>
                  <a:pt x="743" y="6984"/>
                </a:lnTo>
                <a:lnTo>
                  <a:pt x="1047" y="7015"/>
                </a:lnTo>
                <a:lnTo>
                  <a:pt x="4052" y="7193"/>
                </a:lnTo>
                <a:lnTo>
                  <a:pt x="7109" y="6743"/>
                </a:lnTo>
                <a:lnTo>
                  <a:pt x="11036" y="6345"/>
                </a:lnTo>
                <a:lnTo>
                  <a:pt x="10250" y="3235"/>
                </a:lnTo>
                <a:lnTo>
                  <a:pt x="9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" name="object 145"/>
          <p:cNvSpPr/>
          <p:nvPr/>
        </p:nvSpPr>
        <p:spPr>
          <a:xfrm>
            <a:off x="8481143" y="687655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69">
                <a:moveTo>
                  <a:pt x="4219" y="0"/>
                </a:moveTo>
                <a:lnTo>
                  <a:pt x="0" y="12219"/>
                </a:lnTo>
                <a:lnTo>
                  <a:pt x="3738" y="13706"/>
                </a:lnTo>
                <a:lnTo>
                  <a:pt x="8858" y="2167"/>
                </a:lnTo>
                <a:lnTo>
                  <a:pt x="7319" y="1486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" name="object 146"/>
          <p:cNvSpPr/>
          <p:nvPr/>
        </p:nvSpPr>
        <p:spPr>
          <a:xfrm>
            <a:off x="8178616" y="2202779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9329" y="0"/>
                </a:moveTo>
                <a:lnTo>
                  <a:pt x="6188" y="3968"/>
                </a:lnTo>
                <a:lnTo>
                  <a:pt x="3078" y="7842"/>
                </a:lnTo>
                <a:lnTo>
                  <a:pt x="0" y="11727"/>
                </a:lnTo>
                <a:lnTo>
                  <a:pt x="1068" y="12565"/>
                </a:lnTo>
                <a:lnTo>
                  <a:pt x="3308" y="14219"/>
                </a:lnTo>
                <a:lnTo>
                  <a:pt x="12627" y="2513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" name="object 147"/>
          <p:cNvSpPr/>
          <p:nvPr/>
        </p:nvSpPr>
        <p:spPr>
          <a:xfrm>
            <a:off x="8808879" y="509502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12690" y="0"/>
                </a:moveTo>
                <a:lnTo>
                  <a:pt x="0" y="6031"/>
                </a:lnTo>
                <a:lnTo>
                  <a:pt x="743" y="7727"/>
                </a:lnTo>
                <a:lnTo>
                  <a:pt x="1528" y="9392"/>
                </a:lnTo>
                <a:lnTo>
                  <a:pt x="2272" y="11088"/>
                </a:lnTo>
                <a:lnTo>
                  <a:pt x="6502" y="8701"/>
                </a:lnTo>
                <a:lnTo>
                  <a:pt x="10722" y="6376"/>
                </a:lnTo>
                <a:lnTo>
                  <a:pt x="14941" y="3957"/>
                </a:lnTo>
                <a:lnTo>
                  <a:pt x="12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" name="object 148"/>
          <p:cNvSpPr/>
          <p:nvPr/>
        </p:nvSpPr>
        <p:spPr>
          <a:xfrm>
            <a:off x="9552455" y="1361397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3507" y="0"/>
                </a:moveTo>
                <a:lnTo>
                  <a:pt x="2314" y="1225"/>
                </a:lnTo>
                <a:lnTo>
                  <a:pt x="0" y="3654"/>
                </a:lnTo>
                <a:lnTo>
                  <a:pt x="1162" y="5067"/>
                </a:lnTo>
                <a:lnTo>
                  <a:pt x="2031" y="7088"/>
                </a:lnTo>
                <a:lnTo>
                  <a:pt x="5549" y="8638"/>
                </a:lnTo>
                <a:lnTo>
                  <a:pt x="7989" y="8554"/>
                </a:lnTo>
                <a:lnTo>
                  <a:pt x="10261" y="8826"/>
                </a:lnTo>
                <a:lnTo>
                  <a:pt x="5748" y="2963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" name="object 149"/>
          <p:cNvSpPr/>
          <p:nvPr/>
        </p:nvSpPr>
        <p:spPr>
          <a:xfrm>
            <a:off x="9664386" y="611343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4">
                <a:moveTo>
                  <a:pt x="9193" y="0"/>
                </a:moveTo>
                <a:lnTo>
                  <a:pt x="0" y="13758"/>
                </a:lnTo>
                <a:lnTo>
                  <a:pt x="1298" y="14701"/>
                </a:lnTo>
                <a:lnTo>
                  <a:pt x="3811" y="16659"/>
                </a:lnTo>
                <a:lnTo>
                  <a:pt x="8596" y="13758"/>
                </a:lnTo>
                <a:lnTo>
                  <a:pt x="13591" y="10868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" name="object 150"/>
          <p:cNvSpPr/>
          <p:nvPr/>
        </p:nvSpPr>
        <p:spPr>
          <a:xfrm>
            <a:off x="9939488" y="146498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4125" y="0"/>
                </a:moveTo>
                <a:lnTo>
                  <a:pt x="1581" y="2177"/>
                </a:lnTo>
                <a:lnTo>
                  <a:pt x="0" y="3162"/>
                </a:lnTo>
                <a:lnTo>
                  <a:pt x="1633" y="5675"/>
                </a:lnTo>
                <a:lnTo>
                  <a:pt x="3015" y="8408"/>
                </a:lnTo>
                <a:lnTo>
                  <a:pt x="5046" y="10533"/>
                </a:lnTo>
                <a:lnTo>
                  <a:pt x="5444" y="10994"/>
                </a:lnTo>
                <a:lnTo>
                  <a:pt x="8177" y="9182"/>
                </a:lnTo>
                <a:lnTo>
                  <a:pt x="11130" y="7853"/>
                </a:lnTo>
                <a:lnTo>
                  <a:pt x="8586" y="4837"/>
                </a:lnTo>
                <a:lnTo>
                  <a:pt x="6837" y="2303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" name="object 151"/>
          <p:cNvSpPr/>
          <p:nvPr/>
        </p:nvSpPr>
        <p:spPr>
          <a:xfrm>
            <a:off x="9437177" y="1146115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5">
                <a:moveTo>
                  <a:pt x="3916" y="0"/>
                </a:moveTo>
                <a:lnTo>
                  <a:pt x="1319" y="429"/>
                </a:lnTo>
                <a:lnTo>
                  <a:pt x="0" y="743"/>
                </a:lnTo>
                <a:lnTo>
                  <a:pt x="1780" y="14407"/>
                </a:lnTo>
                <a:lnTo>
                  <a:pt x="7308" y="13214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" name="object 152"/>
          <p:cNvSpPr/>
          <p:nvPr/>
        </p:nvSpPr>
        <p:spPr>
          <a:xfrm>
            <a:off x="9043132" y="2300154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292" y="0"/>
                </a:moveTo>
                <a:lnTo>
                  <a:pt x="0" y="12062"/>
                </a:lnTo>
                <a:lnTo>
                  <a:pt x="2513" y="13821"/>
                </a:lnTo>
                <a:lnTo>
                  <a:pt x="3790" y="14669"/>
                </a:lnTo>
                <a:lnTo>
                  <a:pt x="12313" y="2282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" name="object 153"/>
          <p:cNvSpPr/>
          <p:nvPr/>
        </p:nvSpPr>
        <p:spPr>
          <a:xfrm>
            <a:off x="9590004" y="848185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6743" y="0"/>
                </a:moveTo>
                <a:lnTo>
                  <a:pt x="0" y="11559"/>
                </a:lnTo>
                <a:lnTo>
                  <a:pt x="1622" y="12491"/>
                </a:lnTo>
                <a:lnTo>
                  <a:pt x="3214" y="13444"/>
                </a:lnTo>
                <a:lnTo>
                  <a:pt x="4858" y="14345"/>
                </a:lnTo>
                <a:lnTo>
                  <a:pt x="11622" y="2764"/>
                </a:lnTo>
                <a:lnTo>
                  <a:pt x="9989" y="1863"/>
                </a:lnTo>
                <a:lnTo>
                  <a:pt x="8376" y="910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" name="object 154"/>
          <p:cNvSpPr/>
          <p:nvPr/>
        </p:nvSpPr>
        <p:spPr>
          <a:xfrm>
            <a:off x="9456789" y="1902280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69">
                <a:moveTo>
                  <a:pt x="2177" y="0"/>
                </a:moveTo>
                <a:lnTo>
                  <a:pt x="1444" y="879"/>
                </a:lnTo>
                <a:lnTo>
                  <a:pt x="0" y="2722"/>
                </a:lnTo>
                <a:lnTo>
                  <a:pt x="3507" y="6324"/>
                </a:lnTo>
                <a:lnTo>
                  <a:pt x="10554" y="13496"/>
                </a:lnTo>
                <a:lnTo>
                  <a:pt x="11936" y="8690"/>
                </a:lnTo>
                <a:lnTo>
                  <a:pt x="10973" y="5455"/>
                </a:lnTo>
                <a:lnTo>
                  <a:pt x="8952" y="3151"/>
                </a:lnTo>
                <a:lnTo>
                  <a:pt x="7381" y="1518"/>
                </a:lnTo>
                <a:lnTo>
                  <a:pt x="4492" y="1026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" name="object 155"/>
          <p:cNvSpPr/>
          <p:nvPr/>
        </p:nvSpPr>
        <p:spPr>
          <a:xfrm>
            <a:off x="9115491" y="234838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549" y="0"/>
                </a:moveTo>
                <a:lnTo>
                  <a:pt x="2481" y="1172"/>
                </a:lnTo>
                <a:lnTo>
                  <a:pt x="240" y="1329"/>
                </a:lnTo>
                <a:lnTo>
                  <a:pt x="513" y="3769"/>
                </a:lnTo>
                <a:lnTo>
                  <a:pt x="0" y="6889"/>
                </a:lnTo>
                <a:lnTo>
                  <a:pt x="2460" y="9758"/>
                </a:lnTo>
                <a:lnTo>
                  <a:pt x="5675" y="9329"/>
                </a:lnTo>
                <a:lnTo>
                  <a:pt x="10093" y="9999"/>
                </a:lnTo>
                <a:lnTo>
                  <a:pt x="8565" y="5539"/>
                </a:lnTo>
                <a:lnTo>
                  <a:pt x="8387" y="2439"/>
                </a:lnTo>
                <a:lnTo>
                  <a:pt x="5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" name="object 156"/>
          <p:cNvSpPr/>
          <p:nvPr/>
        </p:nvSpPr>
        <p:spPr>
          <a:xfrm>
            <a:off x="8511318" y="1473155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8628" y="0"/>
                </a:moveTo>
                <a:lnTo>
                  <a:pt x="6219" y="481"/>
                </a:lnTo>
                <a:lnTo>
                  <a:pt x="3193" y="251"/>
                </a:lnTo>
                <a:lnTo>
                  <a:pt x="261" y="2806"/>
                </a:lnTo>
                <a:lnTo>
                  <a:pt x="481" y="5863"/>
                </a:lnTo>
                <a:lnTo>
                  <a:pt x="0" y="8114"/>
                </a:lnTo>
                <a:lnTo>
                  <a:pt x="1225" y="10031"/>
                </a:lnTo>
                <a:lnTo>
                  <a:pt x="3654" y="13936"/>
                </a:lnTo>
                <a:lnTo>
                  <a:pt x="5392" y="11622"/>
                </a:lnTo>
                <a:lnTo>
                  <a:pt x="7654" y="9559"/>
                </a:lnTo>
                <a:lnTo>
                  <a:pt x="9486" y="4952"/>
                </a:lnTo>
                <a:lnTo>
                  <a:pt x="8711" y="2355"/>
                </a:lnTo>
                <a:lnTo>
                  <a:pt x="8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" name="object 157"/>
          <p:cNvSpPr/>
          <p:nvPr/>
        </p:nvSpPr>
        <p:spPr>
          <a:xfrm>
            <a:off x="7971807" y="1590699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7025" y="0"/>
                </a:moveTo>
                <a:lnTo>
                  <a:pt x="4188" y="1769"/>
                </a:lnTo>
                <a:lnTo>
                  <a:pt x="1895" y="2670"/>
                </a:lnTo>
                <a:lnTo>
                  <a:pt x="460" y="4355"/>
                </a:lnTo>
                <a:lnTo>
                  <a:pt x="0" y="4921"/>
                </a:lnTo>
                <a:lnTo>
                  <a:pt x="1863" y="8774"/>
                </a:lnTo>
                <a:lnTo>
                  <a:pt x="2314" y="8690"/>
                </a:lnTo>
                <a:lnTo>
                  <a:pt x="4492" y="8418"/>
                </a:lnTo>
                <a:lnTo>
                  <a:pt x="6889" y="7591"/>
                </a:lnTo>
                <a:lnTo>
                  <a:pt x="9172" y="5800"/>
                </a:lnTo>
                <a:lnTo>
                  <a:pt x="7895" y="3026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" name="object 158"/>
          <p:cNvSpPr/>
          <p:nvPr/>
        </p:nvSpPr>
        <p:spPr>
          <a:xfrm>
            <a:off x="8874960" y="1275554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9989" y="0"/>
                </a:moveTo>
                <a:lnTo>
                  <a:pt x="6680" y="1853"/>
                </a:lnTo>
                <a:lnTo>
                  <a:pt x="3329" y="3643"/>
                </a:lnTo>
                <a:lnTo>
                  <a:pt x="167" y="5664"/>
                </a:lnTo>
                <a:lnTo>
                  <a:pt x="0" y="5748"/>
                </a:lnTo>
                <a:lnTo>
                  <a:pt x="1235" y="8952"/>
                </a:lnTo>
                <a:lnTo>
                  <a:pt x="1549" y="8921"/>
                </a:lnTo>
                <a:lnTo>
                  <a:pt x="5266" y="8366"/>
                </a:lnTo>
                <a:lnTo>
                  <a:pt x="12659" y="6649"/>
                </a:lnTo>
                <a:lnTo>
                  <a:pt x="10889" y="2177"/>
                </a:lnTo>
                <a:lnTo>
                  <a:pt x="9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" name="object 159"/>
          <p:cNvSpPr/>
          <p:nvPr/>
        </p:nvSpPr>
        <p:spPr>
          <a:xfrm>
            <a:off x="9615426" y="1545101"/>
            <a:ext cx="4621" cy="11167"/>
          </a:xfrm>
          <a:custGeom>
            <a:avLst/>
            <a:gdLst/>
            <a:ahLst/>
            <a:cxnLst/>
            <a:rect l="l" t="t" r="r" b="b"/>
            <a:pathLst>
              <a:path w="7619" h="18414">
                <a:moveTo>
                  <a:pt x="7579" y="0"/>
                </a:moveTo>
                <a:lnTo>
                  <a:pt x="1229" y="4310"/>
                </a:lnTo>
                <a:lnTo>
                  <a:pt x="0" y="8881"/>
                </a:lnTo>
                <a:lnTo>
                  <a:pt x="2236" y="13590"/>
                </a:lnTo>
                <a:lnTo>
                  <a:pt x="6281" y="18313"/>
                </a:lnTo>
                <a:lnTo>
                  <a:pt x="75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" name="object 160"/>
          <p:cNvSpPr/>
          <p:nvPr/>
        </p:nvSpPr>
        <p:spPr>
          <a:xfrm>
            <a:off x="9834622" y="2460037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10617" y="0"/>
                </a:moveTo>
                <a:lnTo>
                  <a:pt x="2429" y="1685"/>
                </a:lnTo>
                <a:lnTo>
                  <a:pt x="0" y="5235"/>
                </a:lnTo>
                <a:lnTo>
                  <a:pt x="2638" y="13915"/>
                </a:lnTo>
                <a:lnTo>
                  <a:pt x="9696" y="11151"/>
                </a:lnTo>
                <a:lnTo>
                  <a:pt x="13329" y="8345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" name="object 161"/>
          <p:cNvSpPr/>
          <p:nvPr/>
        </p:nvSpPr>
        <p:spPr>
          <a:xfrm>
            <a:off x="9055991" y="2095773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3591" y="0"/>
                </a:moveTo>
                <a:lnTo>
                  <a:pt x="2376" y="3497"/>
                </a:lnTo>
                <a:lnTo>
                  <a:pt x="1214" y="6942"/>
                </a:lnTo>
                <a:lnTo>
                  <a:pt x="0" y="10460"/>
                </a:lnTo>
                <a:lnTo>
                  <a:pt x="2041" y="11256"/>
                </a:lnTo>
                <a:lnTo>
                  <a:pt x="3047" y="11664"/>
                </a:lnTo>
                <a:lnTo>
                  <a:pt x="7539" y="1539"/>
                </a:lnTo>
                <a:lnTo>
                  <a:pt x="4900" y="534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" name="object 162"/>
          <p:cNvSpPr/>
          <p:nvPr/>
        </p:nvSpPr>
        <p:spPr>
          <a:xfrm>
            <a:off x="8196296" y="110594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6219" y="0"/>
                </a:moveTo>
                <a:lnTo>
                  <a:pt x="4073" y="638"/>
                </a:lnTo>
                <a:lnTo>
                  <a:pt x="146" y="1214"/>
                </a:lnTo>
                <a:lnTo>
                  <a:pt x="136" y="1937"/>
                </a:lnTo>
                <a:lnTo>
                  <a:pt x="0" y="4785"/>
                </a:lnTo>
                <a:lnTo>
                  <a:pt x="1130" y="7654"/>
                </a:lnTo>
                <a:lnTo>
                  <a:pt x="1999" y="11339"/>
                </a:lnTo>
                <a:lnTo>
                  <a:pt x="4879" y="10125"/>
                </a:lnTo>
                <a:lnTo>
                  <a:pt x="7905" y="9444"/>
                </a:lnTo>
                <a:lnTo>
                  <a:pt x="7790" y="5832"/>
                </a:lnTo>
                <a:lnTo>
                  <a:pt x="6847" y="2942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" name="object 163"/>
          <p:cNvSpPr/>
          <p:nvPr/>
        </p:nvSpPr>
        <p:spPr>
          <a:xfrm>
            <a:off x="9958229" y="1896244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69">
                <a:moveTo>
                  <a:pt x="13161" y="0"/>
                </a:moveTo>
                <a:lnTo>
                  <a:pt x="0" y="13695"/>
                </a:lnTo>
                <a:lnTo>
                  <a:pt x="9842" y="12062"/>
                </a:lnTo>
                <a:lnTo>
                  <a:pt x="13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" name="object 164"/>
          <p:cNvSpPr/>
          <p:nvPr/>
        </p:nvSpPr>
        <p:spPr>
          <a:xfrm>
            <a:off x="8857405" y="1414305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1685" y="0"/>
                </a:moveTo>
                <a:lnTo>
                  <a:pt x="0" y="4251"/>
                </a:lnTo>
                <a:lnTo>
                  <a:pt x="1078" y="14596"/>
                </a:lnTo>
                <a:lnTo>
                  <a:pt x="5266" y="10942"/>
                </a:lnTo>
                <a:lnTo>
                  <a:pt x="8010" y="9025"/>
                </a:lnTo>
                <a:lnTo>
                  <a:pt x="10858" y="5455"/>
                </a:lnTo>
                <a:lnTo>
                  <a:pt x="10250" y="3099"/>
                </a:lnTo>
                <a:lnTo>
                  <a:pt x="10345" y="198"/>
                </a:lnTo>
                <a:lnTo>
                  <a:pt x="1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" name="object 165"/>
          <p:cNvSpPr/>
          <p:nvPr/>
        </p:nvSpPr>
        <p:spPr>
          <a:xfrm>
            <a:off x="9554178" y="1621063"/>
            <a:ext cx="9627" cy="3466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15381" y="0"/>
                </a:moveTo>
                <a:lnTo>
                  <a:pt x="10261" y="471"/>
                </a:lnTo>
                <a:lnTo>
                  <a:pt x="5099" y="1036"/>
                </a:lnTo>
                <a:lnTo>
                  <a:pt x="0" y="1518"/>
                </a:lnTo>
                <a:lnTo>
                  <a:pt x="272" y="4188"/>
                </a:lnTo>
                <a:lnTo>
                  <a:pt x="387" y="5549"/>
                </a:lnTo>
                <a:lnTo>
                  <a:pt x="15769" y="3759"/>
                </a:lnTo>
                <a:lnTo>
                  <a:pt x="153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" name="object 166"/>
          <p:cNvSpPr/>
          <p:nvPr/>
        </p:nvSpPr>
        <p:spPr>
          <a:xfrm>
            <a:off x="9619738" y="2407786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4">
                <a:moveTo>
                  <a:pt x="5256" y="0"/>
                </a:moveTo>
                <a:lnTo>
                  <a:pt x="1863" y="251"/>
                </a:lnTo>
                <a:lnTo>
                  <a:pt x="0" y="198"/>
                </a:lnTo>
                <a:lnTo>
                  <a:pt x="397" y="3999"/>
                </a:lnTo>
                <a:lnTo>
                  <a:pt x="1151" y="11664"/>
                </a:lnTo>
                <a:lnTo>
                  <a:pt x="6471" y="11214"/>
                </a:lnTo>
                <a:lnTo>
                  <a:pt x="6188" y="7612"/>
                </a:lnTo>
                <a:lnTo>
                  <a:pt x="6073" y="3968"/>
                </a:lnTo>
                <a:lnTo>
                  <a:pt x="5392" y="376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" name="object 167"/>
          <p:cNvSpPr/>
          <p:nvPr/>
        </p:nvSpPr>
        <p:spPr>
          <a:xfrm>
            <a:off x="8872815" y="1290670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4586" y="0"/>
                </a:moveTo>
                <a:lnTo>
                  <a:pt x="1790" y="628"/>
                </a:lnTo>
                <a:lnTo>
                  <a:pt x="0" y="565"/>
                </a:lnTo>
                <a:lnTo>
                  <a:pt x="345" y="3497"/>
                </a:lnTo>
                <a:lnTo>
                  <a:pt x="1109" y="10617"/>
                </a:lnTo>
                <a:lnTo>
                  <a:pt x="4167" y="9235"/>
                </a:lnTo>
                <a:lnTo>
                  <a:pt x="7046" y="8533"/>
                </a:lnTo>
                <a:lnTo>
                  <a:pt x="7046" y="5455"/>
                </a:lnTo>
                <a:lnTo>
                  <a:pt x="6450" y="2806"/>
                </a:lnTo>
                <a:lnTo>
                  <a:pt x="5141" y="858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" name="object 168"/>
          <p:cNvSpPr/>
          <p:nvPr/>
        </p:nvSpPr>
        <p:spPr>
          <a:xfrm>
            <a:off x="8742011" y="2247383"/>
            <a:ext cx="3466" cy="9242"/>
          </a:xfrm>
          <a:custGeom>
            <a:avLst/>
            <a:gdLst/>
            <a:ahLst/>
            <a:cxnLst/>
            <a:rect l="l" t="t" r="r" b="b"/>
            <a:pathLst>
              <a:path w="5715" h="15239">
                <a:moveTo>
                  <a:pt x="1444" y="0"/>
                </a:moveTo>
                <a:lnTo>
                  <a:pt x="0" y="14198"/>
                </a:lnTo>
                <a:lnTo>
                  <a:pt x="1151" y="14491"/>
                </a:lnTo>
                <a:lnTo>
                  <a:pt x="3403" y="15224"/>
                </a:lnTo>
                <a:lnTo>
                  <a:pt x="5256" y="335"/>
                </a:lnTo>
                <a:lnTo>
                  <a:pt x="2732" y="83"/>
                </a:lnTo>
                <a:lnTo>
                  <a:pt x="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" name="object 169"/>
          <p:cNvSpPr/>
          <p:nvPr/>
        </p:nvSpPr>
        <p:spPr>
          <a:xfrm>
            <a:off x="8535758" y="2369115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2125" y="0"/>
                </a:moveTo>
                <a:lnTo>
                  <a:pt x="0" y="2115"/>
                </a:lnTo>
                <a:lnTo>
                  <a:pt x="1884" y="5413"/>
                </a:lnTo>
                <a:lnTo>
                  <a:pt x="3800" y="8680"/>
                </a:lnTo>
                <a:lnTo>
                  <a:pt x="5696" y="11989"/>
                </a:lnTo>
                <a:lnTo>
                  <a:pt x="6628" y="11695"/>
                </a:lnTo>
                <a:lnTo>
                  <a:pt x="7549" y="11444"/>
                </a:lnTo>
                <a:lnTo>
                  <a:pt x="8491" y="11109"/>
                </a:lnTo>
                <a:lnTo>
                  <a:pt x="8481" y="8900"/>
                </a:lnTo>
                <a:lnTo>
                  <a:pt x="9266" y="6114"/>
                </a:lnTo>
                <a:lnTo>
                  <a:pt x="6973" y="2544"/>
                </a:lnTo>
                <a:lnTo>
                  <a:pt x="4251" y="1434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" name="object 170"/>
          <p:cNvSpPr/>
          <p:nvPr/>
        </p:nvSpPr>
        <p:spPr>
          <a:xfrm>
            <a:off x="8531345" y="2160220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1947" y="0"/>
                </a:moveTo>
                <a:lnTo>
                  <a:pt x="0" y="12407"/>
                </a:lnTo>
                <a:lnTo>
                  <a:pt x="2774" y="15360"/>
                </a:lnTo>
                <a:lnTo>
                  <a:pt x="15695" y="4261"/>
                </a:lnTo>
                <a:lnTo>
                  <a:pt x="14428" y="2858"/>
                </a:lnTo>
                <a:lnTo>
                  <a:pt x="1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" name="object 171"/>
          <p:cNvSpPr/>
          <p:nvPr/>
        </p:nvSpPr>
        <p:spPr>
          <a:xfrm>
            <a:off x="8244951" y="2339279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0" y="0"/>
                </a:moveTo>
                <a:lnTo>
                  <a:pt x="4261" y="15130"/>
                </a:lnTo>
                <a:lnTo>
                  <a:pt x="11329" y="7518"/>
                </a:lnTo>
                <a:lnTo>
                  <a:pt x="10219" y="335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" name="object 172"/>
          <p:cNvSpPr/>
          <p:nvPr/>
        </p:nvSpPr>
        <p:spPr>
          <a:xfrm>
            <a:off x="8406308" y="2558240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497" y="0"/>
                </a:moveTo>
                <a:lnTo>
                  <a:pt x="0" y="2177"/>
                </a:lnTo>
                <a:lnTo>
                  <a:pt x="429" y="5067"/>
                </a:lnTo>
                <a:lnTo>
                  <a:pt x="1319" y="8041"/>
                </a:lnTo>
                <a:lnTo>
                  <a:pt x="5036" y="10397"/>
                </a:lnTo>
                <a:lnTo>
                  <a:pt x="8093" y="9978"/>
                </a:lnTo>
                <a:lnTo>
                  <a:pt x="10701" y="10188"/>
                </a:lnTo>
                <a:lnTo>
                  <a:pt x="10177" y="6481"/>
                </a:lnTo>
                <a:lnTo>
                  <a:pt x="9978" y="4617"/>
                </a:lnTo>
                <a:lnTo>
                  <a:pt x="8292" y="3109"/>
                </a:lnTo>
                <a:lnTo>
                  <a:pt x="6774" y="963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" name="object 173"/>
          <p:cNvSpPr/>
          <p:nvPr/>
        </p:nvSpPr>
        <p:spPr>
          <a:xfrm>
            <a:off x="7999711" y="1942766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1340" y="0"/>
                </a:moveTo>
                <a:lnTo>
                  <a:pt x="408" y="3340"/>
                </a:lnTo>
                <a:lnTo>
                  <a:pt x="0" y="4963"/>
                </a:lnTo>
                <a:lnTo>
                  <a:pt x="2889" y="5423"/>
                </a:lnTo>
                <a:lnTo>
                  <a:pt x="5832" y="5916"/>
                </a:lnTo>
                <a:lnTo>
                  <a:pt x="8753" y="6146"/>
                </a:lnTo>
                <a:lnTo>
                  <a:pt x="8942" y="6114"/>
                </a:lnTo>
                <a:lnTo>
                  <a:pt x="9685" y="2827"/>
                </a:lnTo>
                <a:lnTo>
                  <a:pt x="9455" y="2774"/>
                </a:lnTo>
                <a:lnTo>
                  <a:pt x="6816" y="1664"/>
                </a:lnTo>
                <a:lnTo>
                  <a:pt x="4041" y="879"/>
                </a:lnTo>
                <a:lnTo>
                  <a:pt x="1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" name="object 174"/>
          <p:cNvSpPr/>
          <p:nvPr/>
        </p:nvSpPr>
        <p:spPr>
          <a:xfrm>
            <a:off x="8415344" y="2100254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4083" y="0"/>
                </a:moveTo>
                <a:lnTo>
                  <a:pt x="1832" y="1602"/>
                </a:lnTo>
                <a:lnTo>
                  <a:pt x="0" y="2198"/>
                </a:lnTo>
                <a:lnTo>
                  <a:pt x="900" y="4481"/>
                </a:lnTo>
                <a:lnTo>
                  <a:pt x="1172" y="7675"/>
                </a:lnTo>
                <a:lnTo>
                  <a:pt x="4272" y="9779"/>
                </a:lnTo>
                <a:lnTo>
                  <a:pt x="7298" y="8334"/>
                </a:lnTo>
                <a:lnTo>
                  <a:pt x="12292" y="7507"/>
                </a:lnTo>
                <a:lnTo>
                  <a:pt x="8795" y="3832"/>
                </a:lnTo>
                <a:lnTo>
                  <a:pt x="7423" y="1465"/>
                </a:lnTo>
                <a:lnTo>
                  <a:pt x="5402" y="565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" name="object 175"/>
          <p:cNvSpPr/>
          <p:nvPr/>
        </p:nvSpPr>
        <p:spPr>
          <a:xfrm>
            <a:off x="8787049" y="2341898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4" h="10795">
                <a:moveTo>
                  <a:pt x="17151" y="0"/>
                </a:moveTo>
                <a:lnTo>
                  <a:pt x="0" y="7675"/>
                </a:lnTo>
                <a:lnTo>
                  <a:pt x="10554" y="10324"/>
                </a:lnTo>
                <a:lnTo>
                  <a:pt x="15277" y="10533"/>
                </a:lnTo>
                <a:lnTo>
                  <a:pt x="1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" name="object 176"/>
          <p:cNvSpPr/>
          <p:nvPr/>
        </p:nvSpPr>
        <p:spPr>
          <a:xfrm>
            <a:off x="7959218" y="1537087"/>
            <a:ext cx="8086" cy="3851"/>
          </a:xfrm>
          <a:custGeom>
            <a:avLst/>
            <a:gdLst/>
            <a:ahLst/>
            <a:cxnLst/>
            <a:rect l="l" t="t" r="r" b="b"/>
            <a:pathLst>
              <a:path w="13334" h="6350">
                <a:moveTo>
                  <a:pt x="12240" y="0"/>
                </a:moveTo>
                <a:lnTo>
                  <a:pt x="8156" y="607"/>
                </a:lnTo>
                <a:lnTo>
                  <a:pt x="0" y="1769"/>
                </a:lnTo>
                <a:lnTo>
                  <a:pt x="701" y="6282"/>
                </a:lnTo>
                <a:lnTo>
                  <a:pt x="4785" y="5821"/>
                </a:lnTo>
                <a:lnTo>
                  <a:pt x="8847" y="5402"/>
                </a:lnTo>
                <a:lnTo>
                  <a:pt x="12921" y="4931"/>
                </a:lnTo>
                <a:lnTo>
                  <a:pt x="12669" y="3319"/>
                </a:lnTo>
                <a:lnTo>
                  <a:pt x="12470" y="1643"/>
                </a:lnTo>
                <a:lnTo>
                  <a:pt x="1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" name="object 177"/>
          <p:cNvSpPr/>
          <p:nvPr/>
        </p:nvSpPr>
        <p:spPr>
          <a:xfrm>
            <a:off x="9850503" y="2228793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5">
                <a:moveTo>
                  <a:pt x="3643" y="0"/>
                </a:moveTo>
                <a:lnTo>
                  <a:pt x="0" y="11161"/>
                </a:lnTo>
                <a:lnTo>
                  <a:pt x="1717" y="11821"/>
                </a:lnTo>
                <a:lnTo>
                  <a:pt x="5245" y="13046"/>
                </a:lnTo>
                <a:lnTo>
                  <a:pt x="5916" y="8942"/>
                </a:lnTo>
                <a:lnTo>
                  <a:pt x="6523" y="4858"/>
                </a:lnTo>
                <a:lnTo>
                  <a:pt x="7193" y="764"/>
                </a:lnTo>
                <a:lnTo>
                  <a:pt x="5999" y="554"/>
                </a:lnTo>
                <a:lnTo>
                  <a:pt x="4827" y="251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" name="object 178"/>
          <p:cNvSpPr/>
          <p:nvPr/>
        </p:nvSpPr>
        <p:spPr>
          <a:xfrm>
            <a:off x="7994663" y="1663268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15968" y="0"/>
                </a:moveTo>
                <a:lnTo>
                  <a:pt x="8711" y="1612"/>
                </a:lnTo>
                <a:lnTo>
                  <a:pt x="0" y="3465"/>
                </a:lnTo>
                <a:lnTo>
                  <a:pt x="6523" y="9622"/>
                </a:lnTo>
                <a:lnTo>
                  <a:pt x="11172" y="9067"/>
                </a:lnTo>
                <a:lnTo>
                  <a:pt x="15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" name="object 179"/>
          <p:cNvSpPr/>
          <p:nvPr/>
        </p:nvSpPr>
        <p:spPr>
          <a:xfrm>
            <a:off x="8462180" y="2315925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4" h="5079">
                <a:moveTo>
                  <a:pt x="10052" y="0"/>
                </a:moveTo>
                <a:lnTo>
                  <a:pt x="6649" y="73"/>
                </a:lnTo>
                <a:lnTo>
                  <a:pt x="3319" y="418"/>
                </a:lnTo>
                <a:lnTo>
                  <a:pt x="0" y="701"/>
                </a:lnTo>
                <a:lnTo>
                  <a:pt x="261" y="4460"/>
                </a:lnTo>
                <a:lnTo>
                  <a:pt x="6963" y="4010"/>
                </a:lnTo>
                <a:lnTo>
                  <a:pt x="10345" y="3811"/>
                </a:lnTo>
                <a:lnTo>
                  <a:pt x="10188" y="2523"/>
                </a:lnTo>
                <a:lnTo>
                  <a:pt x="10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" name="object 180"/>
          <p:cNvSpPr/>
          <p:nvPr/>
        </p:nvSpPr>
        <p:spPr>
          <a:xfrm>
            <a:off x="9007933" y="2450854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5099" y="0"/>
                </a:moveTo>
                <a:lnTo>
                  <a:pt x="3413" y="83"/>
                </a:lnTo>
                <a:lnTo>
                  <a:pt x="1685" y="198"/>
                </a:lnTo>
                <a:lnTo>
                  <a:pt x="0" y="272"/>
                </a:lnTo>
                <a:lnTo>
                  <a:pt x="1748" y="10010"/>
                </a:lnTo>
                <a:lnTo>
                  <a:pt x="2952" y="9905"/>
                </a:lnTo>
                <a:lnTo>
                  <a:pt x="4188" y="9737"/>
                </a:lnTo>
                <a:lnTo>
                  <a:pt x="5361" y="9654"/>
                </a:lnTo>
                <a:lnTo>
                  <a:pt x="5204" y="3204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" name="object 181"/>
          <p:cNvSpPr/>
          <p:nvPr/>
        </p:nvSpPr>
        <p:spPr>
          <a:xfrm>
            <a:off x="9608914" y="2398774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591" y="0"/>
                </a:moveTo>
                <a:lnTo>
                  <a:pt x="6439" y="984"/>
                </a:lnTo>
                <a:lnTo>
                  <a:pt x="3277" y="1874"/>
                </a:lnTo>
                <a:lnTo>
                  <a:pt x="0" y="3120"/>
                </a:lnTo>
                <a:lnTo>
                  <a:pt x="670" y="6334"/>
                </a:lnTo>
                <a:lnTo>
                  <a:pt x="4094" y="6031"/>
                </a:lnTo>
                <a:lnTo>
                  <a:pt x="10617" y="5088"/>
                </a:lnTo>
                <a:lnTo>
                  <a:pt x="9957" y="1706"/>
                </a:lnTo>
                <a:lnTo>
                  <a:pt x="9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" name="object 182"/>
          <p:cNvSpPr/>
          <p:nvPr/>
        </p:nvSpPr>
        <p:spPr>
          <a:xfrm>
            <a:off x="9443942" y="2123479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6523" y="0"/>
                </a:moveTo>
                <a:lnTo>
                  <a:pt x="4481" y="1235"/>
                </a:lnTo>
                <a:lnTo>
                  <a:pt x="1999" y="2177"/>
                </a:lnTo>
                <a:lnTo>
                  <a:pt x="0" y="4607"/>
                </a:lnTo>
                <a:lnTo>
                  <a:pt x="1444" y="8313"/>
                </a:lnTo>
                <a:lnTo>
                  <a:pt x="4586" y="9203"/>
                </a:lnTo>
                <a:lnTo>
                  <a:pt x="7057" y="8282"/>
                </a:lnTo>
                <a:lnTo>
                  <a:pt x="11172" y="7748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" name="object 183"/>
          <p:cNvSpPr/>
          <p:nvPr/>
        </p:nvSpPr>
        <p:spPr>
          <a:xfrm>
            <a:off x="8980633" y="2339510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4083" y="0"/>
                </a:moveTo>
                <a:lnTo>
                  <a:pt x="1382" y="8083"/>
                </a:lnTo>
                <a:lnTo>
                  <a:pt x="0" y="12104"/>
                </a:lnTo>
                <a:lnTo>
                  <a:pt x="1759" y="12931"/>
                </a:lnTo>
                <a:lnTo>
                  <a:pt x="5266" y="14491"/>
                </a:lnTo>
                <a:lnTo>
                  <a:pt x="7622" y="5821"/>
                </a:lnTo>
                <a:lnTo>
                  <a:pt x="8764" y="1455"/>
                </a:lnTo>
                <a:lnTo>
                  <a:pt x="7214" y="984"/>
                </a:lnTo>
                <a:lnTo>
                  <a:pt x="5643" y="471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" name="object 184"/>
          <p:cNvSpPr/>
          <p:nvPr/>
        </p:nvSpPr>
        <p:spPr>
          <a:xfrm>
            <a:off x="8457437" y="1919245"/>
            <a:ext cx="3081" cy="8471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3005" y="0"/>
                </a:moveTo>
                <a:lnTo>
                  <a:pt x="0" y="0"/>
                </a:lnTo>
                <a:lnTo>
                  <a:pt x="83" y="4471"/>
                </a:lnTo>
                <a:lnTo>
                  <a:pt x="188" y="13392"/>
                </a:lnTo>
                <a:lnTo>
                  <a:pt x="4240" y="13392"/>
                </a:lnTo>
                <a:lnTo>
                  <a:pt x="4502" y="62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" name="object 185"/>
          <p:cNvSpPr/>
          <p:nvPr/>
        </p:nvSpPr>
        <p:spPr>
          <a:xfrm>
            <a:off x="9943341" y="1908622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4753" y="0"/>
                </a:moveTo>
                <a:lnTo>
                  <a:pt x="0" y="10711"/>
                </a:lnTo>
                <a:lnTo>
                  <a:pt x="1884" y="11392"/>
                </a:lnTo>
                <a:lnTo>
                  <a:pt x="3748" y="12167"/>
                </a:lnTo>
                <a:lnTo>
                  <a:pt x="5675" y="12868"/>
                </a:lnTo>
                <a:lnTo>
                  <a:pt x="7769" y="5193"/>
                </a:lnTo>
                <a:lnTo>
                  <a:pt x="8858" y="1350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" name="object 186"/>
          <p:cNvSpPr/>
          <p:nvPr/>
        </p:nvSpPr>
        <p:spPr>
          <a:xfrm>
            <a:off x="9388885" y="1611532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224" y="0"/>
                </a:moveTo>
                <a:lnTo>
                  <a:pt x="3486" y="104"/>
                </a:lnTo>
                <a:lnTo>
                  <a:pt x="0" y="272"/>
                </a:lnTo>
                <a:lnTo>
                  <a:pt x="900" y="3465"/>
                </a:lnTo>
                <a:lnTo>
                  <a:pt x="2628" y="9800"/>
                </a:lnTo>
                <a:lnTo>
                  <a:pt x="3884" y="9486"/>
                </a:lnTo>
                <a:lnTo>
                  <a:pt x="5120" y="9235"/>
                </a:lnTo>
                <a:lnTo>
                  <a:pt x="6334" y="8963"/>
                </a:lnTo>
                <a:lnTo>
                  <a:pt x="5957" y="5989"/>
                </a:lnTo>
                <a:lnTo>
                  <a:pt x="5601" y="2973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" name="object 187"/>
          <p:cNvSpPr/>
          <p:nvPr/>
        </p:nvSpPr>
        <p:spPr>
          <a:xfrm>
            <a:off x="8914084" y="1387747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4198" y="0"/>
                </a:moveTo>
                <a:lnTo>
                  <a:pt x="0" y="9444"/>
                </a:lnTo>
                <a:lnTo>
                  <a:pt x="3340" y="10575"/>
                </a:lnTo>
                <a:lnTo>
                  <a:pt x="5015" y="11109"/>
                </a:lnTo>
                <a:lnTo>
                  <a:pt x="7025" y="4837"/>
                </a:lnTo>
                <a:lnTo>
                  <a:pt x="8010" y="1696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" name="object 188"/>
          <p:cNvSpPr/>
          <p:nvPr/>
        </p:nvSpPr>
        <p:spPr>
          <a:xfrm>
            <a:off x="8193840" y="1056571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2743" y="0"/>
                </a:moveTo>
                <a:lnTo>
                  <a:pt x="0" y="12271"/>
                </a:lnTo>
                <a:lnTo>
                  <a:pt x="1319" y="12575"/>
                </a:lnTo>
                <a:lnTo>
                  <a:pt x="2649" y="12931"/>
                </a:lnTo>
                <a:lnTo>
                  <a:pt x="3999" y="13245"/>
                </a:lnTo>
                <a:lnTo>
                  <a:pt x="5308" y="9538"/>
                </a:lnTo>
                <a:lnTo>
                  <a:pt x="6586" y="5821"/>
                </a:lnTo>
                <a:lnTo>
                  <a:pt x="7895" y="2115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" name="object 189"/>
          <p:cNvSpPr/>
          <p:nvPr/>
        </p:nvSpPr>
        <p:spPr>
          <a:xfrm>
            <a:off x="9977156" y="1821924"/>
            <a:ext cx="3466" cy="8086"/>
          </a:xfrm>
          <a:custGeom>
            <a:avLst/>
            <a:gdLst/>
            <a:ahLst/>
            <a:cxnLst/>
            <a:rect l="l" t="t" r="r" b="b"/>
            <a:pathLst>
              <a:path w="5715" h="13335">
                <a:moveTo>
                  <a:pt x="4764" y="0"/>
                </a:moveTo>
                <a:lnTo>
                  <a:pt x="3151" y="52"/>
                </a:lnTo>
                <a:lnTo>
                  <a:pt x="1570" y="146"/>
                </a:lnTo>
                <a:lnTo>
                  <a:pt x="0" y="198"/>
                </a:lnTo>
                <a:lnTo>
                  <a:pt x="764" y="8921"/>
                </a:lnTo>
                <a:lnTo>
                  <a:pt x="1172" y="13203"/>
                </a:lnTo>
                <a:lnTo>
                  <a:pt x="2523" y="13161"/>
                </a:lnTo>
                <a:lnTo>
                  <a:pt x="3884" y="13057"/>
                </a:lnTo>
                <a:lnTo>
                  <a:pt x="5256" y="12983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" name="object 190"/>
          <p:cNvSpPr/>
          <p:nvPr/>
        </p:nvSpPr>
        <p:spPr>
          <a:xfrm>
            <a:off x="9092574" y="1403902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4">
                <a:moveTo>
                  <a:pt x="3067" y="0"/>
                </a:moveTo>
                <a:lnTo>
                  <a:pt x="0" y="4596"/>
                </a:lnTo>
                <a:lnTo>
                  <a:pt x="2816" y="6659"/>
                </a:lnTo>
                <a:lnTo>
                  <a:pt x="5570" y="8764"/>
                </a:lnTo>
                <a:lnTo>
                  <a:pt x="8554" y="10544"/>
                </a:lnTo>
                <a:lnTo>
                  <a:pt x="8753" y="10627"/>
                </a:lnTo>
                <a:lnTo>
                  <a:pt x="10680" y="7727"/>
                </a:lnTo>
                <a:lnTo>
                  <a:pt x="11811" y="6240"/>
                </a:lnTo>
                <a:lnTo>
                  <a:pt x="8910" y="4135"/>
                </a:lnTo>
                <a:lnTo>
                  <a:pt x="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" name="object 191"/>
          <p:cNvSpPr/>
          <p:nvPr/>
        </p:nvSpPr>
        <p:spPr>
          <a:xfrm>
            <a:off x="9382949" y="1387930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9696" y="0"/>
                </a:moveTo>
                <a:lnTo>
                  <a:pt x="7601" y="1539"/>
                </a:lnTo>
                <a:lnTo>
                  <a:pt x="5235" y="2722"/>
                </a:lnTo>
                <a:lnTo>
                  <a:pt x="3581" y="4554"/>
                </a:lnTo>
                <a:lnTo>
                  <a:pt x="1978" y="6376"/>
                </a:lnTo>
                <a:lnTo>
                  <a:pt x="1172" y="8785"/>
                </a:lnTo>
                <a:lnTo>
                  <a:pt x="0" y="10942"/>
                </a:lnTo>
                <a:lnTo>
                  <a:pt x="952" y="11538"/>
                </a:lnTo>
                <a:lnTo>
                  <a:pt x="1874" y="12229"/>
                </a:lnTo>
                <a:lnTo>
                  <a:pt x="2795" y="12847"/>
                </a:lnTo>
                <a:lnTo>
                  <a:pt x="5758" y="9214"/>
                </a:lnTo>
                <a:lnTo>
                  <a:pt x="8743" y="5685"/>
                </a:lnTo>
                <a:lnTo>
                  <a:pt x="11706" y="2052"/>
                </a:lnTo>
                <a:lnTo>
                  <a:pt x="10376" y="712"/>
                </a:lnTo>
                <a:lnTo>
                  <a:pt x="9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" name="object 192"/>
          <p:cNvSpPr/>
          <p:nvPr/>
        </p:nvSpPr>
        <p:spPr>
          <a:xfrm>
            <a:off x="8940148" y="1056862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146" y="0"/>
                </a:moveTo>
                <a:lnTo>
                  <a:pt x="7518" y="2837"/>
                </a:lnTo>
                <a:lnTo>
                  <a:pt x="0" y="7497"/>
                </a:lnTo>
                <a:lnTo>
                  <a:pt x="8408" y="8795"/>
                </a:lnTo>
                <a:lnTo>
                  <a:pt x="1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" name="object 193"/>
          <p:cNvSpPr/>
          <p:nvPr/>
        </p:nvSpPr>
        <p:spPr>
          <a:xfrm>
            <a:off x="9197535" y="1137976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2167" y="0"/>
                </a:moveTo>
                <a:lnTo>
                  <a:pt x="1465" y="4533"/>
                </a:lnTo>
                <a:lnTo>
                  <a:pt x="691" y="9067"/>
                </a:lnTo>
                <a:lnTo>
                  <a:pt x="0" y="13570"/>
                </a:lnTo>
                <a:lnTo>
                  <a:pt x="3151" y="14303"/>
                </a:lnTo>
                <a:lnTo>
                  <a:pt x="4743" y="14627"/>
                </a:lnTo>
                <a:lnTo>
                  <a:pt x="7308" y="6240"/>
                </a:lnTo>
                <a:lnTo>
                  <a:pt x="8607" y="2104"/>
                </a:lnTo>
                <a:lnTo>
                  <a:pt x="4334" y="680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" name="object 194"/>
          <p:cNvSpPr/>
          <p:nvPr/>
        </p:nvSpPr>
        <p:spPr>
          <a:xfrm>
            <a:off x="8901427" y="876148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5">
                <a:moveTo>
                  <a:pt x="10565" y="0"/>
                </a:moveTo>
                <a:lnTo>
                  <a:pt x="7057" y="460"/>
                </a:lnTo>
                <a:lnTo>
                  <a:pt x="3497" y="1026"/>
                </a:lnTo>
                <a:lnTo>
                  <a:pt x="0" y="1528"/>
                </a:lnTo>
                <a:lnTo>
                  <a:pt x="83" y="2795"/>
                </a:lnTo>
                <a:lnTo>
                  <a:pt x="282" y="5235"/>
                </a:lnTo>
                <a:lnTo>
                  <a:pt x="3842" y="5277"/>
                </a:lnTo>
                <a:lnTo>
                  <a:pt x="7434" y="5256"/>
                </a:lnTo>
                <a:lnTo>
                  <a:pt x="11015" y="5308"/>
                </a:lnTo>
                <a:lnTo>
                  <a:pt x="10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" name="object 195"/>
          <p:cNvSpPr/>
          <p:nvPr/>
        </p:nvSpPr>
        <p:spPr>
          <a:xfrm>
            <a:off x="9647953" y="1125054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9601" y="0"/>
                </a:moveTo>
                <a:lnTo>
                  <a:pt x="6408" y="3183"/>
                </a:lnTo>
                <a:lnTo>
                  <a:pt x="3225" y="6397"/>
                </a:lnTo>
                <a:lnTo>
                  <a:pt x="0" y="9601"/>
                </a:lnTo>
                <a:lnTo>
                  <a:pt x="3591" y="13769"/>
                </a:lnTo>
                <a:lnTo>
                  <a:pt x="6596" y="9999"/>
                </a:lnTo>
                <a:lnTo>
                  <a:pt x="12638" y="2533"/>
                </a:lnTo>
                <a:lnTo>
                  <a:pt x="10586" y="879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" name="object 196"/>
          <p:cNvSpPr/>
          <p:nvPr/>
        </p:nvSpPr>
        <p:spPr>
          <a:xfrm>
            <a:off x="8613203" y="639791"/>
            <a:ext cx="6161" cy="10397"/>
          </a:xfrm>
          <a:custGeom>
            <a:avLst/>
            <a:gdLst/>
            <a:ahLst/>
            <a:cxnLst/>
            <a:rect l="l" t="t" r="r" b="b"/>
            <a:pathLst>
              <a:path w="10159" h="17144">
                <a:moveTo>
                  <a:pt x="9200" y="832"/>
                </a:moveTo>
                <a:lnTo>
                  <a:pt x="6904" y="4109"/>
                </a:lnTo>
                <a:lnTo>
                  <a:pt x="2809" y="6959"/>
                </a:lnTo>
                <a:lnTo>
                  <a:pt x="0" y="10604"/>
                </a:lnTo>
                <a:lnTo>
                  <a:pt x="1287" y="16659"/>
                </a:lnTo>
                <a:lnTo>
                  <a:pt x="9820" y="13821"/>
                </a:lnTo>
                <a:lnTo>
                  <a:pt x="8239" y="6177"/>
                </a:lnTo>
                <a:lnTo>
                  <a:pt x="9200" y="832"/>
                </a:lnTo>
                <a:close/>
              </a:path>
              <a:path w="10159" h="17144">
                <a:moveTo>
                  <a:pt x="9349" y="0"/>
                </a:moveTo>
                <a:lnTo>
                  <a:pt x="9200" y="832"/>
                </a:lnTo>
                <a:lnTo>
                  <a:pt x="9475" y="439"/>
                </a:lnTo>
                <a:lnTo>
                  <a:pt x="93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" name="object 197"/>
          <p:cNvSpPr/>
          <p:nvPr/>
        </p:nvSpPr>
        <p:spPr>
          <a:xfrm>
            <a:off x="8946116" y="786789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4">
                <a:moveTo>
                  <a:pt x="8439" y="0"/>
                </a:moveTo>
                <a:lnTo>
                  <a:pt x="0" y="7423"/>
                </a:lnTo>
                <a:lnTo>
                  <a:pt x="1853" y="9559"/>
                </a:lnTo>
                <a:lnTo>
                  <a:pt x="2816" y="10607"/>
                </a:lnTo>
                <a:lnTo>
                  <a:pt x="11434" y="3350"/>
                </a:lnTo>
                <a:lnTo>
                  <a:pt x="9455" y="1099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" name="object 198"/>
          <p:cNvSpPr/>
          <p:nvPr/>
        </p:nvSpPr>
        <p:spPr>
          <a:xfrm>
            <a:off x="9382524" y="77356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6313" y="0"/>
                </a:moveTo>
                <a:lnTo>
                  <a:pt x="0" y="10104"/>
                </a:lnTo>
                <a:lnTo>
                  <a:pt x="7287" y="10146"/>
                </a:lnTo>
                <a:lnTo>
                  <a:pt x="13465" y="9528"/>
                </a:lnTo>
                <a:lnTo>
                  <a:pt x="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" name="object 199"/>
          <p:cNvSpPr/>
          <p:nvPr/>
        </p:nvSpPr>
        <p:spPr>
          <a:xfrm>
            <a:off x="9011516" y="585796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7235" y="0"/>
                </a:moveTo>
                <a:lnTo>
                  <a:pt x="3727" y="2408"/>
                </a:lnTo>
                <a:lnTo>
                  <a:pt x="0" y="3884"/>
                </a:lnTo>
                <a:lnTo>
                  <a:pt x="335" y="7727"/>
                </a:lnTo>
                <a:lnTo>
                  <a:pt x="2429" y="10240"/>
                </a:lnTo>
                <a:lnTo>
                  <a:pt x="3779" y="12795"/>
                </a:lnTo>
                <a:lnTo>
                  <a:pt x="5664" y="11402"/>
                </a:lnTo>
                <a:lnTo>
                  <a:pt x="8523" y="10271"/>
                </a:lnTo>
                <a:lnTo>
                  <a:pt x="9894" y="6628"/>
                </a:lnTo>
                <a:lnTo>
                  <a:pt x="8282" y="4020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" name="object 200"/>
          <p:cNvSpPr/>
          <p:nvPr/>
        </p:nvSpPr>
        <p:spPr>
          <a:xfrm>
            <a:off x="9101803" y="596979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387" y="0"/>
                </a:moveTo>
                <a:lnTo>
                  <a:pt x="816" y="3549"/>
                </a:lnTo>
                <a:lnTo>
                  <a:pt x="0" y="5287"/>
                </a:lnTo>
                <a:lnTo>
                  <a:pt x="3277" y="6397"/>
                </a:lnTo>
                <a:lnTo>
                  <a:pt x="6502" y="7580"/>
                </a:lnTo>
                <a:lnTo>
                  <a:pt x="9821" y="8470"/>
                </a:lnTo>
                <a:lnTo>
                  <a:pt x="9999" y="8502"/>
                </a:lnTo>
                <a:lnTo>
                  <a:pt x="11350" y="5455"/>
                </a:lnTo>
                <a:lnTo>
                  <a:pt x="11130" y="5361"/>
                </a:lnTo>
                <a:lnTo>
                  <a:pt x="8334" y="3413"/>
                </a:lnTo>
                <a:lnTo>
                  <a:pt x="5350" y="1727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" name="object 201"/>
          <p:cNvSpPr/>
          <p:nvPr/>
        </p:nvSpPr>
        <p:spPr>
          <a:xfrm>
            <a:off x="9573843" y="68521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8764" y="0"/>
                </a:moveTo>
                <a:lnTo>
                  <a:pt x="2910" y="1193"/>
                </a:lnTo>
                <a:lnTo>
                  <a:pt x="0" y="1832"/>
                </a:lnTo>
                <a:lnTo>
                  <a:pt x="628" y="3549"/>
                </a:lnTo>
                <a:lnTo>
                  <a:pt x="848" y="6523"/>
                </a:lnTo>
                <a:lnTo>
                  <a:pt x="4115" y="7518"/>
                </a:lnTo>
                <a:lnTo>
                  <a:pt x="6753" y="6806"/>
                </a:lnTo>
                <a:lnTo>
                  <a:pt x="10020" y="6628"/>
                </a:lnTo>
                <a:lnTo>
                  <a:pt x="9120" y="1759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" name="object 202"/>
          <p:cNvSpPr/>
          <p:nvPr/>
        </p:nvSpPr>
        <p:spPr>
          <a:xfrm>
            <a:off x="9975105" y="2042156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4523" y="0"/>
                </a:moveTo>
                <a:lnTo>
                  <a:pt x="3036" y="544"/>
                </a:lnTo>
                <a:lnTo>
                  <a:pt x="41" y="1696"/>
                </a:lnTo>
                <a:lnTo>
                  <a:pt x="429" y="4094"/>
                </a:lnTo>
                <a:lnTo>
                  <a:pt x="0" y="7277"/>
                </a:lnTo>
                <a:lnTo>
                  <a:pt x="3005" y="10648"/>
                </a:lnTo>
                <a:lnTo>
                  <a:pt x="6167" y="11214"/>
                </a:lnTo>
                <a:lnTo>
                  <a:pt x="13298" y="14386"/>
                </a:lnTo>
                <a:lnTo>
                  <a:pt x="8659" y="6722"/>
                </a:lnTo>
                <a:lnTo>
                  <a:pt x="6586" y="3382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" name="object 203"/>
          <p:cNvSpPr/>
          <p:nvPr/>
        </p:nvSpPr>
        <p:spPr>
          <a:xfrm>
            <a:off x="8981515" y="1588088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4512" y="0"/>
                </a:moveTo>
                <a:lnTo>
                  <a:pt x="2188" y="2104"/>
                </a:lnTo>
                <a:lnTo>
                  <a:pt x="0" y="3214"/>
                </a:lnTo>
                <a:lnTo>
                  <a:pt x="1130" y="5046"/>
                </a:lnTo>
                <a:lnTo>
                  <a:pt x="1916" y="7926"/>
                </a:lnTo>
                <a:lnTo>
                  <a:pt x="3486" y="8450"/>
                </a:lnTo>
                <a:lnTo>
                  <a:pt x="5423" y="9046"/>
                </a:lnTo>
                <a:lnTo>
                  <a:pt x="7978" y="7737"/>
                </a:lnTo>
                <a:lnTo>
                  <a:pt x="12135" y="6837"/>
                </a:lnTo>
                <a:lnTo>
                  <a:pt x="9497" y="3549"/>
                </a:lnTo>
                <a:lnTo>
                  <a:pt x="8219" y="492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" name="object 204"/>
          <p:cNvSpPr/>
          <p:nvPr/>
        </p:nvSpPr>
        <p:spPr>
          <a:xfrm>
            <a:off x="9942317" y="1999056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575" y="0"/>
                </a:moveTo>
                <a:lnTo>
                  <a:pt x="366" y="1109"/>
                </a:lnTo>
                <a:lnTo>
                  <a:pt x="0" y="3256"/>
                </a:lnTo>
                <a:lnTo>
                  <a:pt x="6711" y="5256"/>
                </a:lnTo>
                <a:lnTo>
                  <a:pt x="10093" y="6198"/>
                </a:lnTo>
                <a:lnTo>
                  <a:pt x="11266" y="1099"/>
                </a:lnTo>
                <a:lnTo>
                  <a:pt x="4146" y="314"/>
                </a:lnTo>
                <a:lnTo>
                  <a:pt x="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" name="object 205"/>
          <p:cNvSpPr/>
          <p:nvPr/>
        </p:nvSpPr>
        <p:spPr>
          <a:xfrm>
            <a:off x="8671633" y="1388404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7245" y="0"/>
                </a:moveTo>
                <a:lnTo>
                  <a:pt x="6680" y="104"/>
                </a:lnTo>
                <a:lnTo>
                  <a:pt x="4492" y="460"/>
                </a:lnTo>
                <a:lnTo>
                  <a:pt x="2157" y="1424"/>
                </a:lnTo>
                <a:lnTo>
                  <a:pt x="0" y="3423"/>
                </a:lnTo>
                <a:lnTo>
                  <a:pt x="1612" y="7612"/>
                </a:lnTo>
                <a:lnTo>
                  <a:pt x="2125" y="7612"/>
                </a:lnTo>
                <a:lnTo>
                  <a:pt x="4397" y="7476"/>
                </a:lnTo>
                <a:lnTo>
                  <a:pt x="6586" y="6460"/>
                </a:lnTo>
                <a:lnTo>
                  <a:pt x="9737" y="5497"/>
                </a:lnTo>
                <a:lnTo>
                  <a:pt x="8303" y="2827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" name="object 206"/>
          <p:cNvSpPr/>
          <p:nvPr/>
        </p:nvSpPr>
        <p:spPr>
          <a:xfrm>
            <a:off x="9021431" y="1768621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293" y="0"/>
                </a:moveTo>
                <a:lnTo>
                  <a:pt x="3183" y="827"/>
                </a:lnTo>
                <a:lnTo>
                  <a:pt x="848" y="774"/>
                </a:lnTo>
                <a:lnTo>
                  <a:pt x="848" y="3088"/>
                </a:lnTo>
                <a:lnTo>
                  <a:pt x="0" y="6020"/>
                </a:lnTo>
                <a:lnTo>
                  <a:pt x="1068" y="7622"/>
                </a:lnTo>
                <a:lnTo>
                  <a:pt x="1999" y="8984"/>
                </a:lnTo>
                <a:lnTo>
                  <a:pt x="5141" y="8879"/>
                </a:lnTo>
                <a:lnTo>
                  <a:pt x="9256" y="9894"/>
                </a:lnTo>
                <a:lnTo>
                  <a:pt x="8575" y="5539"/>
                </a:lnTo>
                <a:lnTo>
                  <a:pt x="8984" y="2397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" name="object 207"/>
          <p:cNvSpPr/>
          <p:nvPr/>
        </p:nvSpPr>
        <p:spPr>
          <a:xfrm>
            <a:off x="9347452" y="1178514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3518" y="0"/>
                </a:moveTo>
                <a:lnTo>
                  <a:pt x="1078" y="1424"/>
                </a:lnTo>
                <a:lnTo>
                  <a:pt x="0" y="3821"/>
                </a:lnTo>
                <a:lnTo>
                  <a:pt x="1068" y="6607"/>
                </a:lnTo>
                <a:lnTo>
                  <a:pt x="3717" y="8041"/>
                </a:lnTo>
                <a:lnTo>
                  <a:pt x="5989" y="7381"/>
                </a:lnTo>
                <a:lnTo>
                  <a:pt x="9486" y="7371"/>
                </a:lnTo>
                <a:lnTo>
                  <a:pt x="6774" y="2889"/>
                </a:lnTo>
                <a:lnTo>
                  <a:pt x="6010" y="376"/>
                </a:lnTo>
                <a:lnTo>
                  <a:pt x="4931" y="178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" name="object 208"/>
          <p:cNvSpPr/>
          <p:nvPr/>
        </p:nvSpPr>
        <p:spPr>
          <a:xfrm>
            <a:off x="8476506" y="1582295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402" y="0"/>
                </a:moveTo>
                <a:lnTo>
                  <a:pt x="5151" y="418"/>
                </a:lnTo>
                <a:lnTo>
                  <a:pt x="2607" y="397"/>
                </a:lnTo>
                <a:lnTo>
                  <a:pt x="0" y="2010"/>
                </a:lnTo>
                <a:lnTo>
                  <a:pt x="816" y="4921"/>
                </a:lnTo>
                <a:lnTo>
                  <a:pt x="1151" y="12512"/>
                </a:lnTo>
                <a:lnTo>
                  <a:pt x="4177" y="8753"/>
                </a:lnTo>
                <a:lnTo>
                  <a:pt x="5821" y="7319"/>
                </a:lnTo>
                <a:lnTo>
                  <a:pt x="6659" y="5434"/>
                </a:lnTo>
                <a:lnTo>
                  <a:pt x="7381" y="3895"/>
                </a:lnTo>
                <a:lnTo>
                  <a:pt x="7193" y="1811"/>
                </a:lnTo>
                <a:lnTo>
                  <a:pt x="7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" name="object 209"/>
          <p:cNvSpPr/>
          <p:nvPr/>
        </p:nvSpPr>
        <p:spPr>
          <a:xfrm>
            <a:off x="8430888" y="700095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2910" y="0"/>
                </a:moveTo>
                <a:lnTo>
                  <a:pt x="1958" y="565"/>
                </a:lnTo>
                <a:lnTo>
                  <a:pt x="973" y="1078"/>
                </a:lnTo>
                <a:lnTo>
                  <a:pt x="0" y="1622"/>
                </a:lnTo>
                <a:lnTo>
                  <a:pt x="3308" y="9528"/>
                </a:lnTo>
                <a:lnTo>
                  <a:pt x="4649" y="8638"/>
                </a:lnTo>
                <a:lnTo>
                  <a:pt x="6041" y="7779"/>
                </a:lnTo>
                <a:lnTo>
                  <a:pt x="7444" y="6795"/>
                </a:lnTo>
                <a:lnTo>
                  <a:pt x="5916" y="4575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" name="object 210"/>
          <p:cNvSpPr/>
          <p:nvPr/>
        </p:nvSpPr>
        <p:spPr>
          <a:xfrm>
            <a:off x="9148630" y="2379122"/>
            <a:ext cx="3851" cy="5006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2910" y="0"/>
                </a:moveTo>
                <a:lnTo>
                  <a:pt x="1874" y="1748"/>
                </a:lnTo>
                <a:lnTo>
                  <a:pt x="565" y="3245"/>
                </a:lnTo>
                <a:lnTo>
                  <a:pt x="219" y="4910"/>
                </a:lnTo>
                <a:lnTo>
                  <a:pt x="0" y="5696"/>
                </a:lnTo>
                <a:lnTo>
                  <a:pt x="1717" y="6847"/>
                </a:lnTo>
                <a:lnTo>
                  <a:pt x="2544" y="7811"/>
                </a:lnTo>
                <a:lnTo>
                  <a:pt x="3738" y="6303"/>
                </a:lnTo>
                <a:lnTo>
                  <a:pt x="5130" y="4952"/>
                </a:lnTo>
                <a:lnTo>
                  <a:pt x="5884" y="3308"/>
                </a:lnTo>
                <a:lnTo>
                  <a:pt x="6083" y="2910"/>
                </a:lnTo>
                <a:lnTo>
                  <a:pt x="4345" y="1518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" name="object 211"/>
          <p:cNvSpPr/>
          <p:nvPr/>
        </p:nvSpPr>
        <p:spPr>
          <a:xfrm>
            <a:off x="8482323" y="1593636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30">
                <a:moveTo>
                  <a:pt x="2020" y="0"/>
                </a:moveTo>
                <a:lnTo>
                  <a:pt x="0" y="10554"/>
                </a:lnTo>
                <a:lnTo>
                  <a:pt x="1298" y="10805"/>
                </a:lnTo>
                <a:lnTo>
                  <a:pt x="2607" y="10983"/>
                </a:lnTo>
                <a:lnTo>
                  <a:pt x="3905" y="11266"/>
                </a:lnTo>
                <a:lnTo>
                  <a:pt x="5507" y="607"/>
                </a:lnTo>
                <a:lnTo>
                  <a:pt x="4324" y="471"/>
                </a:lnTo>
                <a:lnTo>
                  <a:pt x="2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" name="object 212"/>
          <p:cNvSpPr/>
          <p:nvPr/>
        </p:nvSpPr>
        <p:spPr>
          <a:xfrm>
            <a:off x="9819786" y="2164563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5758" y="0"/>
                </a:moveTo>
                <a:lnTo>
                  <a:pt x="2261" y="1214"/>
                </a:lnTo>
                <a:lnTo>
                  <a:pt x="0" y="1968"/>
                </a:lnTo>
                <a:lnTo>
                  <a:pt x="701" y="4293"/>
                </a:lnTo>
                <a:lnTo>
                  <a:pt x="764" y="6701"/>
                </a:lnTo>
                <a:lnTo>
                  <a:pt x="1926" y="7580"/>
                </a:lnTo>
                <a:lnTo>
                  <a:pt x="2879" y="8240"/>
                </a:lnTo>
                <a:lnTo>
                  <a:pt x="6617" y="7162"/>
                </a:lnTo>
                <a:lnTo>
                  <a:pt x="6984" y="4408"/>
                </a:lnTo>
                <a:lnTo>
                  <a:pt x="6146" y="2167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" name="object 213"/>
          <p:cNvSpPr/>
          <p:nvPr/>
        </p:nvSpPr>
        <p:spPr>
          <a:xfrm>
            <a:off x="9407847" y="1065620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4565" y="0"/>
                </a:moveTo>
                <a:lnTo>
                  <a:pt x="2732" y="2963"/>
                </a:lnTo>
                <a:lnTo>
                  <a:pt x="1413" y="5842"/>
                </a:lnTo>
                <a:lnTo>
                  <a:pt x="0" y="8690"/>
                </a:lnTo>
                <a:lnTo>
                  <a:pt x="1287" y="9371"/>
                </a:lnTo>
                <a:lnTo>
                  <a:pt x="3853" y="10785"/>
                </a:lnTo>
                <a:lnTo>
                  <a:pt x="8020" y="1403"/>
                </a:lnTo>
                <a:lnTo>
                  <a:pt x="6753" y="973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" name="object 214"/>
          <p:cNvSpPr/>
          <p:nvPr/>
        </p:nvSpPr>
        <p:spPr>
          <a:xfrm>
            <a:off x="8963271" y="2250227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3298" y="0"/>
                </a:moveTo>
                <a:lnTo>
                  <a:pt x="2219" y="607"/>
                </a:lnTo>
                <a:lnTo>
                  <a:pt x="0" y="1947"/>
                </a:lnTo>
                <a:lnTo>
                  <a:pt x="1696" y="5549"/>
                </a:lnTo>
                <a:lnTo>
                  <a:pt x="3434" y="9088"/>
                </a:lnTo>
                <a:lnTo>
                  <a:pt x="5130" y="12690"/>
                </a:lnTo>
                <a:lnTo>
                  <a:pt x="9319" y="10303"/>
                </a:lnTo>
                <a:lnTo>
                  <a:pt x="5287" y="3455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" name="object 215"/>
          <p:cNvSpPr/>
          <p:nvPr/>
        </p:nvSpPr>
        <p:spPr>
          <a:xfrm>
            <a:off x="9975383" y="1305443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4125" y="0"/>
                </a:moveTo>
                <a:lnTo>
                  <a:pt x="10" y="1748"/>
                </a:lnTo>
                <a:lnTo>
                  <a:pt x="0" y="2418"/>
                </a:lnTo>
                <a:lnTo>
                  <a:pt x="73" y="4596"/>
                </a:lnTo>
                <a:lnTo>
                  <a:pt x="1246" y="6889"/>
                </a:lnTo>
                <a:lnTo>
                  <a:pt x="2261" y="9811"/>
                </a:lnTo>
                <a:lnTo>
                  <a:pt x="5245" y="8261"/>
                </a:lnTo>
                <a:lnTo>
                  <a:pt x="6900" y="7434"/>
                </a:lnTo>
                <a:lnTo>
                  <a:pt x="8617" y="6523"/>
                </a:lnTo>
                <a:lnTo>
                  <a:pt x="7423" y="4471"/>
                </a:lnTo>
                <a:lnTo>
                  <a:pt x="6617" y="1947"/>
                </a:lnTo>
                <a:lnTo>
                  <a:pt x="4879" y="575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" name="object 216"/>
          <p:cNvSpPr/>
          <p:nvPr/>
        </p:nvSpPr>
        <p:spPr>
          <a:xfrm>
            <a:off x="9616770" y="207496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5340" y="0"/>
                </a:moveTo>
                <a:lnTo>
                  <a:pt x="2429" y="848"/>
                </a:lnTo>
                <a:lnTo>
                  <a:pt x="691" y="2345"/>
                </a:lnTo>
                <a:lnTo>
                  <a:pt x="0" y="2900"/>
                </a:lnTo>
                <a:lnTo>
                  <a:pt x="1675" y="6303"/>
                </a:lnTo>
                <a:lnTo>
                  <a:pt x="2272" y="8439"/>
                </a:lnTo>
                <a:lnTo>
                  <a:pt x="4649" y="7685"/>
                </a:lnTo>
                <a:lnTo>
                  <a:pt x="12250" y="5340"/>
                </a:lnTo>
                <a:lnTo>
                  <a:pt x="10156" y="2858"/>
                </a:lnTo>
                <a:lnTo>
                  <a:pt x="9004" y="293"/>
                </a:lnTo>
                <a:lnTo>
                  <a:pt x="7643" y="209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" name="object 217"/>
          <p:cNvSpPr/>
          <p:nvPr/>
        </p:nvSpPr>
        <p:spPr>
          <a:xfrm>
            <a:off x="9402463" y="1001748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9350" y="0"/>
                </a:moveTo>
                <a:lnTo>
                  <a:pt x="9182" y="94"/>
                </a:lnTo>
                <a:lnTo>
                  <a:pt x="6083" y="1465"/>
                </a:lnTo>
                <a:lnTo>
                  <a:pt x="3036" y="3067"/>
                </a:lnTo>
                <a:lnTo>
                  <a:pt x="0" y="4701"/>
                </a:lnTo>
                <a:lnTo>
                  <a:pt x="1978" y="7727"/>
                </a:lnTo>
                <a:lnTo>
                  <a:pt x="2931" y="9245"/>
                </a:lnTo>
                <a:lnTo>
                  <a:pt x="5601" y="7193"/>
                </a:lnTo>
                <a:lnTo>
                  <a:pt x="8355" y="5109"/>
                </a:lnTo>
                <a:lnTo>
                  <a:pt x="10910" y="2816"/>
                </a:lnTo>
                <a:lnTo>
                  <a:pt x="9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" name="object 218"/>
          <p:cNvSpPr/>
          <p:nvPr/>
        </p:nvSpPr>
        <p:spPr>
          <a:xfrm>
            <a:off x="8764653" y="1513056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607" y="0"/>
                </a:moveTo>
                <a:lnTo>
                  <a:pt x="1738" y="2691"/>
                </a:lnTo>
                <a:lnTo>
                  <a:pt x="691" y="5423"/>
                </a:lnTo>
                <a:lnTo>
                  <a:pt x="0" y="8533"/>
                </a:lnTo>
                <a:lnTo>
                  <a:pt x="1999" y="9350"/>
                </a:lnTo>
                <a:lnTo>
                  <a:pt x="3026" y="9936"/>
                </a:lnTo>
                <a:lnTo>
                  <a:pt x="7402" y="1863"/>
                </a:lnTo>
                <a:lnTo>
                  <a:pt x="5821" y="1225"/>
                </a:lnTo>
                <a:lnTo>
                  <a:pt x="4198" y="617"/>
                </a:lnTo>
                <a:lnTo>
                  <a:pt x="2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" name="object 219"/>
          <p:cNvSpPr/>
          <p:nvPr/>
        </p:nvSpPr>
        <p:spPr>
          <a:xfrm>
            <a:off x="8890360" y="751813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6324" y="0"/>
                </a:moveTo>
                <a:lnTo>
                  <a:pt x="4334" y="1298"/>
                </a:lnTo>
                <a:lnTo>
                  <a:pt x="1937" y="2293"/>
                </a:lnTo>
                <a:lnTo>
                  <a:pt x="523" y="4073"/>
                </a:lnTo>
                <a:lnTo>
                  <a:pt x="0" y="4774"/>
                </a:lnTo>
                <a:lnTo>
                  <a:pt x="1769" y="7214"/>
                </a:lnTo>
                <a:lnTo>
                  <a:pt x="3141" y="10355"/>
                </a:lnTo>
                <a:lnTo>
                  <a:pt x="5601" y="8041"/>
                </a:lnTo>
                <a:lnTo>
                  <a:pt x="7874" y="6690"/>
                </a:lnTo>
                <a:lnTo>
                  <a:pt x="8795" y="4722"/>
                </a:lnTo>
                <a:lnTo>
                  <a:pt x="9245" y="3717"/>
                </a:lnTo>
                <a:lnTo>
                  <a:pt x="7214" y="1654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" name="object 220"/>
          <p:cNvSpPr/>
          <p:nvPr/>
        </p:nvSpPr>
        <p:spPr>
          <a:xfrm>
            <a:off x="9123508" y="841501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2460" y="0"/>
                </a:moveTo>
                <a:lnTo>
                  <a:pt x="0" y="2146"/>
                </a:lnTo>
                <a:lnTo>
                  <a:pt x="2104" y="5046"/>
                </a:lnTo>
                <a:lnTo>
                  <a:pt x="4167" y="7926"/>
                </a:lnTo>
                <a:lnTo>
                  <a:pt x="6272" y="10826"/>
                </a:lnTo>
                <a:lnTo>
                  <a:pt x="7549" y="9790"/>
                </a:lnTo>
                <a:lnTo>
                  <a:pt x="8806" y="8732"/>
                </a:lnTo>
                <a:lnTo>
                  <a:pt x="10083" y="7737"/>
                </a:lnTo>
                <a:lnTo>
                  <a:pt x="5015" y="2544"/>
                </a:lnTo>
                <a:lnTo>
                  <a:pt x="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" name="object 221"/>
          <p:cNvSpPr/>
          <p:nvPr/>
        </p:nvSpPr>
        <p:spPr>
          <a:xfrm>
            <a:off x="10037254" y="122224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8533" y="0"/>
                </a:moveTo>
                <a:lnTo>
                  <a:pt x="5685" y="1434"/>
                </a:lnTo>
                <a:lnTo>
                  <a:pt x="0" y="4397"/>
                </a:lnTo>
                <a:lnTo>
                  <a:pt x="1078" y="7193"/>
                </a:lnTo>
                <a:lnTo>
                  <a:pt x="4177" y="6387"/>
                </a:lnTo>
                <a:lnTo>
                  <a:pt x="7266" y="5549"/>
                </a:lnTo>
                <a:lnTo>
                  <a:pt x="10376" y="4743"/>
                </a:lnTo>
                <a:lnTo>
                  <a:pt x="9130" y="1591"/>
                </a:lnTo>
                <a:lnTo>
                  <a:pt x="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" name="object 222"/>
          <p:cNvSpPr/>
          <p:nvPr/>
        </p:nvSpPr>
        <p:spPr>
          <a:xfrm>
            <a:off x="10044618" y="1178358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450" y="0"/>
                </a:moveTo>
                <a:lnTo>
                  <a:pt x="1780" y="1340"/>
                </a:lnTo>
                <a:lnTo>
                  <a:pt x="0" y="1780"/>
                </a:lnTo>
                <a:lnTo>
                  <a:pt x="670" y="4073"/>
                </a:lnTo>
                <a:lnTo>
                  <a:pt x="931" y="6628"/>
                </a:lnTo>
                <a:lnTo>
                  <a:pt x="2764" y="9162"/>
                </a:lnTo>
                <a:lnTo>
                  <a:pt x="5539" y="8271"/>
                </a:lnTo>
                <a:lnTo>
                  <a:pt x="8868" y="7968"/>
                </a:lnTo>
                <a:lnTo>
                  <a:pt x="7340" y="4753"/>
                </a:lnTo>
                <a:lnTo>
                  <a:pt x="6722" y="2188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" name="object 223"/>
          <p:cNvSpPr/>
          <p:nvPr/>
        </p:nvSpPr>
        <p:spPr>
          <a:xfrm>
            <a:off x="9307775" y="820934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057" y="0"/>
                </a:moveTo>
                <a:lnTo>
                  <a:pt x="2010" y="858"/>
                </a:lnTo>
                <a:lnTo>
                  <a:pt x="0" y="994"/>
                </a:lnTo>
                <a:lnTo>
                  <a:pt x="963" y="4827"/>
                </a:lnTo>
                <a:lnTo>
                  <a:pt x="1361" y="6617"/>
                </a:lnTo>
                <a:lnTo>
                  <a:pt x="1780" y="8387"/>
                </a:lnTo>
                <a:lnTo>
                  <a:pt x="3423" y="7957"/>
                </a:lnTo>
                <a:lnTo>
                  <a:pt x="6355" y="7737"/>
                </a:lnTo>
                <a:lnTo>
                  <a:pt x="6460" y="7120"/>
                </a:lnTo>
                <a:lnTo>
                  <a:pt x="6753" y="5005"/>
                </a:lnTo>
                <a:lnTo>
                  <a:pt x="6512" y="2513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" name="object 224"/>
          <p:cNvSpPr/>
          <p:nvPr/>
        </p:nvSpPr>
        <p:spPr>
          <a:xfrm>
            <a:off x="9890648" y="1043776"/>
            <a:ext cx="6931" cy="3081"/>
          </a:xfrm>
          <a:custGeom>
            <a:avLst/>
            <a:gdLst/>
            <a:ahLst/>
            <a:cxnLst/>
            <a:rect l="l" t="t" r="r" b="b"/>
            <a:pathLst>
              <a:path w="11430" h="5080">
                <a:moveTo>
                  <a:pt x="11004" y="0"/>
                </a:moveTo>
                <a:lnTo>
                  <a:pt x="7319" y="481"/>
                </a:lnTo>
                <a:lnTo>
                  <a:pt x="0" y="1507"/>
                </a:lnTo>
                <a:lnTo>
                  <a:pt x="125" y="3811"/>
                </a:lnTo>
                <a:lnTo>
                  <a:pt x="209" y="4900"/>
                </a:lnTo>
                <a:lnTo>
                  <a:pt x="3863" y="4963"/>
                </a:lnTo>
                <a:lnTo>
                  <a:pt x="7559" y="4952"/>
                </a:lnTo>
                <a:lnTo>
                  <a:pt x="11214" y="4984"/>
                </a:lnTo>
                <a:lnTo>
                  <a:pt x="11099" y="1633"/>
                </a:lnTo>
                <a:lnTo>
                  <a:pt x="11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" name="object 225"/>
          <p:cNvSpPr/>
          <p:nvPr/>
        </p:nvSpPr>
        <p:spPr>
          <a:xfrm>
            <a:off x="9959556" y="1035635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8575" y="0"/>
                </a:moveTo>
                <a:lnTo>
                  <a:pt x="0" y="7005"/>
                </a:lnTo>
                <a:lnTo>
                  <a:pt x="1748" y="9580"/>
                </a:lnTo>
                <a:lnTo>
                  <a:pt x="3486" y="9151"/>
                </a:lnTo>
                <a:lnTo>
                  <a:pt x="5518" y="9109"/>
                </a:lnTo>
                <a:lnTo>
                  <a:pt x="6858" y="8167"/>
                </a:lnTo>
                <a:lnTo>
                  <a:pt x="8701" y="6837"/>
                </a:lnTo>
                <a:lnTo>
                  <a:pt x="9978" y="4827"/>
                </a:lnTo>
                <a:lnTo>
                  <a:pt x="11507" y="3067"/>
                </a:lnTo>
                <a:lnTo>
                  <a:pt x="10502" y="2062"/>
                </a:lnTo>
                <a:lnTo>
                  <a:pt x="9528" y="1047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" name="object 226"/>
          <p:cNvSpPr/>
          <p:nvPr/>
        </p:nvSpPr>
        <p:spPr>
          <a:xfrm>
            <a:off x="9633871" y="2005548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5989" y="0"/>
                </a:moveTo>
                <a:lnTo>
                  <a:pt x="4219" y="356"/>
                </a:lnTo>
                <a:lnTo>
                  <a:pt x="1706" y="73"/>
                </a:lnTo>
                <a:lnTo>
                  <a:pt x="890" y="1193"/>
                </a:lnTo>
                <a:lnTo>
                  <a:pt x="0" y="2335"/>
                </a:lnTo>
                <a:lnTo>
                  <a:pt x="670" y="4670"/>
                </a:lnTo>
                <a:lnTo>
                  <a:pt x="628" y="7570"/>
                </a:lnTo>
                <a:lnTo>
                  <a:pt x="3225" y="6690"/>
                </a:lnTo>
                <a:lnTo>
                  <a:pt x="5748" y="6586"/>
                </a:lnTo>
                <a:lnTo>
                  <a:pt x="7203" y="4167"/>
                </a:lnTo>
                <a:lnTo>
                  <a:pt x="6219" y="1842"/>
                </a:lnTo>
                <a:lnTo>
                  <a:pt x="5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" name="object 227"/>
          <p:cNvSpPr/>
          <p:nvPr/>
        </p:nvSpPr>
        <p:spPr>
          <a:xfrm>
            <a:off x="10031325" y="1056881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7172" y="0"/>
                </a:moveTo>
                <a:lnTo>
                  <a:pt x="6554" y="115"/>
                </a:lnTo>
                <a:lnTo>
                  <a:pt x="4334" y="638"/>
                </a:lnTo>
                <a:lnTo>
                  <a:pt x="2031" y="1821"/>
                </a:lnTo>
                <a:lnTo>
                  <a:pt x="460" y="3476"/>
                </a:lnTo>
                <a:lnTo>
                  <a:pt x="0" y="3937"/>
                </a:lnTo>
                <a:lnTo>
                  <a:pt x="1999" y="8073"/>
                </a:lnTo>
                <a:lnTo>
                  <a:pt x="2397" y="8010"/>
                </a:lnTo>
                <a:lnTo>
                  <a:pt x="4753" y="7528"/>
                </a:lnTo>
                <a:lnTo>
                  <a:pt x="6973" y="6376"/>
                </a:lnTo>
                <a:lnTo>
                  <a:pt x="10093" y="5057"/>
                </a:lnTo>
                <a:lnTo>
                  <a:pt x="8470" y="2722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" name="object 228"/>
          <p:cNvSpPr/>
          <p:nvPr/>
        </p:nvSpPr>
        <p:spPr>
          <a:xfrm>
            <a:off x="8308728" y="1467682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3884" y="0"/>
                </a:moveTo>
                <a:lnTo>
                  <a:pt x="1602" y="1172"/>
                </a:lnTo>
                <a:lnTo>
                  <a:pt x="0" y="3015"/>
                </a:lnTo>
                <a:lnTo>
                  <a:pt x="1685" y="5350"/>
                </a:lnTo>
                <a:lnTo>
                  <a:pt x="2617" y="7591"/>
                </a:lnTo>
                <a:lnTo>
                  <a:pt x="4910" y="6293"/>
                </a:lnTo>
                <a:lnTo>
                  <a:pt x="6544" y="5413"/>
                </a:lnTo>
                <a:lnTo>
                  <a:pt x="8167" y="4502"/>
                </a:lnTo>
                <a:lnTo>
                  <a:pt x="7277" y="2994"/>
                </a:lnTo>
                <a:lnTo>
                  <a:pt x="6554" y="376"/>
                </a:lnTo>
                <a:lnTo>
                  <a:pt x="5465" y="209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" name="object 229"/>
          <p:cNvSpPr/>
          <p:nvPr/>
        </p:nvSpPr>
        <p:spPr>
          <a:xfrm>
            <a:off x="9073916" y="593039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4">
                <a:moveTo>
                  <a:pt x="5350" y="0"/>
                </a:moveTo>
                <a:lnTo>
                  <a:pt x="2502" y="1821"/>
                </a:lnTo>
                <a:lnTo>
                  <a:pt x="0" y="2691"/>
                </a:lnTo>
                <a:lnTo>
                  <a:pt x="10" y="5947"/>
                </a:lnTo>
                <a:lnTo>
                  <a:pt x="1068" y="8324"/>
                </a:lnTo>
                <a:lnTo>
                  <a:pt x="1706" y="10711"/>
                </a:lnTo>
                <a:lnTo>
                  <a:pt x="3266" y="9989"/>
                </a:lnTo>
                <a:lnTo>
                  <a:pt x="5916" y="9455"/>
                </a:lnTo>
                <a:lnTo>
                  <a:pt x="6596" y="6282"/>
                </a:lnTo>
                <a:lnTo>
                  <a:pt x="5811" y="3832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" name="object 230"/>
          <p:cNvSpPr/>
          <p:nvPr/>
        </p:nvSpPr>
        <p:spPr>
          <a:xfrm>
            <a:off x="9734849" y="208828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4984" y="0"/>
                </a:moveTo>
                <a:lnTo>
                  <a:pt x="3371" y="1256"/>
                </a:lnTo>
                <a:lnTo>
                  <a:pt x="1204" y="2219"/>
                </a:lnTo>
                <a:lnTo>
                  <a:pt x="0" y="4795"/>
                </a:lnTo>
                <a:lnTo>
                  <a:pt x="2031" y="6795"/>
                </a:lnTo>
                <a:lnTo>
                  <a:pt x="2952" y="8292"/>
                </a:lnTo>
                <a:lnTo>
                  <a:pt x="7643" y="5214"/>
                </a:lnTo>
                <a:lnTo>
                  <a:pt x="6607" y="3141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" name="object 231"/>
          <p:cNvSpPr/>
          <p:nvPr/>
        </p:nvSpPr>
        <p:spPr>
          <a:xfrm>
            <a:off x="9550183" y="759617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4041" y="0"/>
                </a:moveTo>
                <a:lnTo>
                  <a:pt x="0" y="9099"/>
                </a:lnTo>
                <a:lnTo>
                  <a:pt x="3078" y="10188"/>
                </a:lnTo>
                <a:lnTo>
                  <a:pt x="4617" y="10764"/>
                </a:lnTo>
                <a:lnTo>
                  <a:pt x="5601" y="7549"/>
                </a:lnTo>
                <a:lnTo>
                  <a:pt x="7518" y="1099"/>
                </a:lnTo>
                <a:lnTo>
                  <a:pt x="6345" y="743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" name="object 232"/>
          <p:cNvSpPr/>
          <p:nvPr/>
        </p:nvSpPr>
        <p:spPr>
          <a:xfrm>
            <a:off x="8202955" y="2289061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4073" y="0"/>
                </a:moveTo>
                <a:lnTo>
                  <a:pt x="1570" y="1078"/>
                </a:lnTo>
                <a:lnTo>
                  <a:pt x="691" y="2533"/>
                </a:lnTo>
                <a:lnTo>
                  <a:pt x="0" y="3601"/>
                </a:lnTo>
                <a:lnTo>
                  <a:pt x="1235" y="5947"/>
                </a:lnTo>
                <a:lnTo>
                  <a:pt x="1602" y="7717"/>
                </a:lnTo>
                <a:lnTo>
                  <a:pt x="3947" y="6984"/>
                </a:lnTo>
                <a:lnTo>
                  <a:pt x="6272" y="6282"/>
                </a:lnTo>
                <a:lnTo>
                  <a:pt x="9769" y="5172"/>
                </a:lnTo>
                <a:lnTo>
                  <a:pt x="7853" y="2628"/>
                </a:lnTo>
                <a:lnTo>
                  <a:pt x="6900" y="104"/>
                </a:lnTo>
                <a:lnTo>
                  <a:pt x="5779" y="94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" name="object 233"/>
          <p:cNvSpPr/>
          <p:nvPr/>
        </p:nvSpPr>
        <p:spPr>
          <a:xfrm>
            <a:off x="8994591" y="474766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4177" y="0"/>
                </a:moveTo>
                <a:lnTo>
                  <a:pt x="1717" y="1392"/>
                </a:lnTo>
                <a:lnTo>
                  <a:pt x="0" y="1853"/>
                </a:lnTo>
                <a:lnTo>
                  <a:pt x="1162" y="4450"/>
                </a:lnTo>
                <a:lnTo>
                  <a:pt x="2052" y="7224"/>
                </a:lnTo>
                <a:lnTo>
                  <a:pt x="3759" y="9444"/>
                </a:lnTo>
                <a:lnTo>
                  <a:pt x="4115" y="9884"/>
                </a:lnTo>
                <a:lnTo>
                  <a:pt x="7183" y="8324"/>
                </a:lnTo>
                <a:lnTo>
                  <a:pt x="10010" y="7329"/>
                </a:lnTo>
                <a:lnTo>
                  <a:pt x="8104" y="4680"/>
                </a:lnTo>
                <a:lnTo>
                  <a:pt x="6952" y="2136"/>
                </a:lnTo>
                <a:lnTo>
                  <a:pt x="4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" name="object 234"/>
          <p:cNvSpPr/>
          <p:nvPr/>
        </p:nvSpPr>
        <p:spPr>
          <a:xfrm>
            <a:off x="8648967" y="1338651"/>
            <a:ext cx="6161" cy="2695"/>
          </a:xfrm>
          <a:custGeom>
            <a:avLst/>
            <a:gdLst/>
            <a:ahLst/>
            <a:cxnLst/>
            <a:rect l="l" t="t" r="r" b="b"/>
            <a:pathLst>
              <a:path w="10159" h="4444">
                <a:moveTo>
                  <a:pt x="9329" y="0"/>
                </a:moveTo>
                <a:lnTo>
                  <a:pt x="6261" y="73"/>
                </a:lnTo>
                <a:lnTo>
                  <a:pt x="3109" y="198"/>
                </a:lnTo>
                <a:lnTo>
                  <a:pt x="0" y="251"/>
                </a:lnTo>
                <a:lnTo>
                  <a:pt x="178" y="2753"/>
                </a:lnTo>
                <a:lnTo>
                  <a:pt x="282" y="3957"/>
                </a:lnTo>
                <a:lnTo>
                  <a:pt x="3361" y="3779"/>
                </a:lnTo>
                <a:lnTo>
                  <a:pt x="6481" y="3518"/>
                </a:lnTo>
                <a:lnTo>
                  <a:pt x="9580" y="3308"/>
                </a:lnTo>
                <a:lnTo>
                  <a:pt x="9507" y="2219"/>
                </a:lnTo>
                <a:lnTo>
                  <a:pt x="9455" y="1078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" name="object 235"/>
          <p:cNvSpPr/>
          <p:nvPr/>
        </p:nvSpPr>
        <p:spPr>
          <a:xfrm>
            <a:off x="9191849" y="201744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125" y="0"/>
                </a:moveTo>
                <a:lnTo>
                  <a:pt x="0" y="9298"/>
                </a:lnTo>
                <a:lnTo>
                  <a:pt x="774" y="9811"/>
                </a:lnTo>
                <a:lnTo>
                  <a:pt x="2324" y="10785"/>
                </a:lnTo>
                <a:lnTo>
                  <a:pt x="4481" y="8052"/>
                </a:lnTo>
                <a:lnTo>
                  <a:pt x="8806" y="2659"/>
                </a:lnTo>
                <a:lnTo>
                  <a:pt x="7235" y="1790"/>
                </a:lnTo>
                <a:lnTo>
                  <a:pt x="5696" y="869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" name="object 236"/>
          <p:cNvSpPr/>
          <p:nvPr/>
        </p:nvSpPr>
        <p:spPr>
          <a:xfrm>
            <a:off x="9112826" y="1552189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3549" y="0"/>
                </a:moveTo>
                <a:lnTo>
                  <a:pt x="1717" y="691"/>
                </a:lnTo>
                <a:lnTo>
                  <a:pt x="0" y="952"/>
                </a:lnTo>
                <a:lnTo>
                  <a:pt x="1361" y="7392"/>
                </a:lnTo>
                <a:lnTo>
                  <a:pt x="3759" y="5758"/>
                </a:lnTo>
                <a:lnTo>
                  <a:pt x="5507" y="4963"/>
                </a:lnTo>
                <a:lnTo>
                  <a:pt x="6942" y="3088"/>
                </a:lnTo>
                <a:lnTo>
                  <a:pt x="5842" y="439"/>
                </a:lnTo>
                <a:lnTo>
                  <a:pt x="5193" y="303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" name="object 237"/>
          <p:cNvSpPr/>
          <p:nvPr/>
        </p:nvSpPr>
        <p:spPr>
          <a:xfrm>
            <a:off x="9265482" y="2099667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115" y="0"/>
                </a:moveTo>
                <a:lnTo>
                  <a:pt x="0" y="7172"/>
                </a:lnTo>
                <a:lnTo>
                  <a:pt x="1204" y="12387"/>
                </a:lnTo>
                <a:lnTo>
                  <a:pt x="11266" y="7717"/>
                </a:lnTo>
                <a:lnTo>
                  <a:pt x="6460" y="4355"/>
                </a:lnTo>
                <a:lnTo>
                  <a:pt x="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" name="object 238"/>
          <p:cNvSpPr/>
          <p:nvPr/>
        </p:nvSpPr>
        <p:spPr>
          <a:xfrm>
            <a:off x="9115119" y="1532653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4">
                <a:moveTo>
                  <a:pt x="3308" y="0"/>
                </a:moveTo>
                <a:lnTo>
                  <a:pt x="0" y="9486"/>
                </a:lnTo>
                <a:lnTo>
                  <a:pt x="806" y="9800"/>
                </a:lnTo>
                <a:lnTo>
                  <a:pt x="1581" y="10125"/>
                </a:lnTo>
                <a:lnTo>
                  <a:pt x="2355" y="10418"/>
                </a:lnTo>
                <a:lnTo>
                  <a:pt x="6376" y="1361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" name="object 239"/>
          <p:cNvSpPr/>
          <p:nvPr/>
        </p:nvSpPr>
        <p:spPr>
          <a:xfrm>
            <a:off x="9183069" y="165430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4">
                <a:moveTo>
                  <a:pt x="9874" y="0"/>
                </a:moveTo>
                <a:lnTo>
                  <a:pt x="8334" y="188"/>
                </a:lnTo>
                <a:lnTo>
                  <a:pt x="5204" y="523"/>
                </a:lnTo>
                <a:lnTo>
                  <a:pt x="3549" y="2261"/>
                </a:lnTo>
                <a:lnTo>
                  <a:pt x="1392" y="3779"/>
                </a:lnTo>
                <a:lnTo>
                  <a:pt x="408" y="5853"/>
                </a:lnTo>
                <a:lnTo>
                  <a:pt x="0" y="6785"/>
                </a:lnTo>
                <a:lnTo>
                  <a:pt x="2031" y="8785"/>
                </a:lnTo>
                <a:lnTo>
                  <a:pt x="2921" y="10334"/>
                </a:lnTo>
                <a:lnTo>
                  <a:pt x="4931" y="8806"/>
                </a:lnTo>
                <a:lnTo>
                  <a:pt x="7361" y="7696"/>
                </a:lnTo>
                <a:lnTo>
                  <a:pt x="8764" y="5790"/>
                </a:lnTo>
                <a:lnTo>
                  <a:pt x="9779" y="4355"/>
                </a:lnTo>
                <a:lnTo>
                  <a:pt x="9559" y="1958"/>
                </a:lnTo>
                <a:lnTo>
                  <a:pt x="9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" name="object 240"/>
          <p:cNvSpPr/>
          <p:nvPr/>
        </p:nvSpPr>
        <p:spPr>
          <a:xfrm>
            <a:off x="9665740" y="1715990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5235" y="0"/>
                </a:moveTo>
                <a:lnTo>
                  <a:pt x="1738" y="4732"/>
                </a:lnTo>
                <a:lnTo>
                  <a:pt x="0" y="7046"/>
                </a:lnTo>
                <a:lnTo>
                  <a:pt x="1916" y="8439"/>
                </a:lnTo>
                <a:lnTo>
                  <a:pt x="2837" y="9162"/>
                </a:lnTo>
                <a:lnTo>
                  <a:pt x="4554" y="6753"/>
                </a:lnTo>
                <a:lnTo>
                  <a:pt x="7989" y="1999"/>
                </a:lnTo>
                <a:lnTo>
                  <a:pt x="7067" y="1329"/>
                </a:lnTo>
                <a:lnTo>
                  <a:pt x="6156" y="691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" name="object 241"/>
          <p:cNvSpPr/>
          <p:nvPr/>
        </p:nvSpPr>
        <p:spPr>
          <a:xfrm>
            <a:off x="9191602" y="1487547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1549" y="0"/>
                </a:moveTo>
                <a:lnTo>
                  <a:pt x="1088" y="1706"/>
                </a:lnTo>
                <a:lnTo>
                  <a:pt x="0" y="4732"/>
                </a:lnTo>
                <a:lnTo>
                  <a:pt x="3214" y="6251"/>
                </a:lnTo>
                <a:lnTo>
                  <a:pt x="6408" y="7130"/>
                </a:lnTo>
                <a:lnTo>
                  <a:pt x="9486" y="8198"/>
                </a:lnTo>
                <a:lnTo>
                  <a:pt x="10805" y="4889"/>
                </a:lnTo>
                <a:lnTo>
                  <a:pt x="11507" y="3225"/>
                </a:lnTo>
                <a:lnTo>
                  <a:pt x="8177" y="2167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" name="object 242"/>
          <p:cNvSpPr/>
          <p:nvPr/>
        </p:nvSpPr>
        <p:spPr>
          <a:xfrm>
            <a:off x="8952432" y="187323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4670" y="0"/>
                </a:moveTo>
                <a:lnTo>
                  <a:pt x="1905" y="910"/>
                </a:lnTo>
                <a:lnTo>
                  <a:pt x="0" y="3088"/>
                </a:lnTo>
                <a:lnTo>
                  <a:pt x="638" y="6952"/>
                </a:lnTo>
                <a:lnTo>
                  <a:pt x="1078" y="7046"/>
                </a:lnTo>
                <a:lnTo>
                  <a:pt x="3361" y="7392"/>
                </a:lnTo>
                <a:lnTo>
                  <a:pt x="5790" y="7036"/>
                </a:lnTo>
                <a:lnTo>
                  <a:pt x="9350" y="6900"/>
                </a:lnTo>
                <a:lnTo>
                  <a:pt x="7821" y="3717"/>
                </a:lnTo>
                <a:lnTo>
                  <a:pt x="7350" y="1120"/>
                </a:lnTo>
                <a:lnTo>
                  <a:pt x="6052" y="565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" name="object 243"/>
          <p:cNvSpPr/>
          <p:nvPr/>
        </p:nvSpPr>
        <p:spPr>
          <a:xfrm>
            <a:off x="7996512" y="1621234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2984" y="0"/>
                </a:moveTo>
                <a:lnTo>
                  <a:pt x="0" y="7874"/>
                </a:lnTo>
                <a:lnTo>
                  <a:pt x="1403" y="8387"/>
                </a:lnTo>
                <a:lnTo>
                  <a:pt x="4282" y="9329"/>
                </a:lnTo>
                <a:lnTo>
                  <a:pt x="4795" y="6439"/>
                </a:lnTo>
                <a:lnTo>
                  <a:pt x="5277" y="3570"/>
                </a:lnTo>
                <a:lnTo>
                  <a:pt x="5779" y="701"/>
                </a:lnTo>
                <a:lnTo>
                  <a:pt x="4837" y="460"/>
                </a:lnTo>
                <a:lnTo>
                  <a:pt x="3926" y="198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" name="object 244"/>
          <p:cNvSpPr/>
          <p:nvPr/>
        </p:nvSpPr>
        <p:spPr>
          <a:xfrm>
            <a:off x="8529637" y="1858894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722" y="0"/>
                </a:moveTo>
                <a:lnTo>
                  <a:pt x="0" y="1214"/>
                </a:lnTo>
                <a:lnTo>
                  <a:pt x="20" y="1539"/>
                </a:lnTo>
                <a:lnTo>
                  <a:pt x="324" y="4209"/>
                </a:lnTo>
                <a:lnTo>
                  <a:pt x="994" y="6889"/>
                </a:lnTo>
                <a:lnTo>
                  <a:pt x="1539" y="9528"/>
                </a:lnTo>
                <a:lnTo>
                  <a:pt x="3926" y="8785"/>
                </a:lnTo>
                <a:lnTo>
                  <a:pt x="8648" y="7371"/>
                </a:lnTo>
                <a:lnTo>
                  <a:pt x="6795" y="4984"/>
                </a:lnTo>
                <a:lnTo>
                  <a:pt x="5046" y="2513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" name="object 245"/>
          <p:cNvSpPr/>
          <p:nvPr/>
        </p:nvSpPr>
        <p:spPr>
          <a:xfrm>
            <a:off x="9485971" y="1595668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722" y="0"/>
                </a:moveTo>
                <a:lnTo>
                  <a:pt x="0" y="5350"/>
                </a:lnTo>
                <a:lnTo>
                  <a:pt x="3434" y="5664"/>
                </a:lnTo>
                <a:lnTo>
                  <a:pt x="10292" y="6355"/>
                </a:lnTo>
                <a:lnTo>
                  <a:pt x="10481" y="5298"/>
                </a:lnTo>
                <a:lnTo>
                  <a:pt x="10711" y="4209"/>
                </a:lnTo>
                <a:lnTo>
                  <a:pt x="10900" y="3151"/>
                </a:lnTo>
                <a:lnTo>
                  <a:pt x="7518" y="2073"/>
                </a:lnTo>
                <a:lnTo>
                  <a:pt x="4104" y="1057"/>
                </a:lnTo>
                <a:lnTo>
                  <a:pt x="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" name="object 246"/>
          <p:cNvSpPr/>
          <p:nvPr/>
        </p:nvSpPr>
        <p:spPr>
          <a:xfrm>
            <a:off x="9409922" y="1562884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6827" y="0"/>
                </a:moveTo>
                <a:lnTo>
                  <a:pt x="4586" y="2879"/>
                </a:lnTo>
                <a:lnTo>
                  <a:pt x="0" y="8711"/>
                </a:lnTo>
                <a:lnTo>
                  <a:pt x="1256" y="9654"/>
                </a:lnTo>
                <a:lnTo>
                  <a:pt x="3696" y="11538"/>
                </a:lnTo>
                <a:lnTo>
                  <a:pt x="8083" y="5612"/>
                </a:lnTo>
                <a:lnTo>
                  <a:pt x="10313" y="2638"/>
                </a:lnTo>
                <a:lnTo>
                  <a:pt x="8020" y="848"/>
                </a:lnTo>
                <a:lnTo>
                  <a:pt x="6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" name="object 247"/>
          <p:cNvSpPr/>
          <p:nvPr/>
        </p:nvSpPr>
        <p:spPr>
          <a:xfrm>
            <a:off x="9395960" y="2250232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371" y="0"/>
                </a:moveTo>
                <a:lnTo>
                  <a:pt x="931" y="3476"/>
                </a:lnTo>
                <a:lnTo>
                  <a:pt x="439" y="7057"/>
                </a:lnTo>
                <a:lnTo>
                  <a:pt x="0" y="10544"/>
                </a:lnTo>
                <a:lnTo>
                  <a:pt x="1099" y="10785"/>
                </a:lnTo>
                <a:lnTo>
                  <a:pt x="2188" y="10983"/>
                </a:lnTo>
                <a:lnTo>
                  <a:pt x="3277" y="11235"/>
                </a:lnTo>
                <a:lnTo>
                  <a:pt x="6240" y="1675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" name="object 248"/>
          <p:cNvSpPr/>
          <p:nvPr/>
        </p:nvSpPr>
        <p:spPr>
          <a:xfrm>
            <a:off x="8497922" y="1670727"/>
            <a:ext cx="9242" cy="3466"/>
          </a:xfrm>
          <a:custGeom>
            <a:avLst/>
            <a:gdLst/>
            <a:ahLst/>
            <a:cxnLst/>
            <a:rect l="l" t="t" r="r" b="b"/>
            <a:pathLst>
              <a:path w="15240" h="5714">
                <a:moveTo>
                  <a:pt x="4502" y="0"/>
                </a:moveTo>
                <a:lnTo>
                  <a:pt x="2219" y="1068"/>
                </a:lnTo>
                <a:lnTo>
                  <a:pt x="0" y="1643"/>
                </a:lnTo>
                <a:lnTo>
                  <a:pt x="230" y="4900"/>
                </a:lnTo>
                <a:lnTo>
                  <a:pt x="3895" y="5046"/>
                </a:lnTo>
                <a:lnTo>
                  <a:pt x="15172" y="5423"/>
                </a:lnTo>
                <a:lnTo>
                  <a:pt x="9968" y="2083"/>
                </a:lnTo>
                <a:lnTo>
                  <a:pt x="8408" y="293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" name="object 249"/>
          <p:cNvSpPr/>
          <p:nvPr/>
        </p:nvSpPr>
        <p:spPr>
          <a:xfrm>
            <a:off x="9673423" y="1643381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078" y="0"/>
                </a:moveTo>
                <a:lnTo>
                  <a:pt x="2554" y="2115"/>
                </a:lnTo>
                <a:lnTo>
                  <a:pt x="314" y="3099"/>
                </a:lnTo>
                <a:lnTo>
                  <a:pt x="209" y="4314"/>
                </a:lnTo>
                <a:lnTo>
                  <a:pt x="0" y="5978"/>
                </a:lnTo>
                <a:lnTo>
                  <a:pt x="1109" y="8502"/>
                </a:lnTo>
                <a:lnTo>
                  <a:pt x="2429" y="9266"/>
                </a:lnTo>
                <a:lnTo>
                  <a:pt x="3601" y="9915"/>
                </a:lnTo>
                <a:lnTo>
                  <a:pt x="5853" y="8586"/>
                </a:lnTo>
                <a:lnTo>
                  <a:pt x="7612" y="8156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" name="object 250"/>
          <p:cNvSpPr/>
          <p:nvPr/>
        </p:nvSpPr>
        <p:spPr>
          <a:xfrm>
            <a:off x="8340660" y="98324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4">
                <a:moveTo>
                  <a:pt x="2251" y="0"/>
                </a:moveTo>
                <a:lnTo>
                  <a:pt x="0" y="9936"/>
                </a:lnTo>
                <a:lnTo>
                  <a:pt x="1225" y="10156"/>
                </a:lnTo>
                <a:lnTo>
                  <a:pt x="2481" y="10439"/>
                </a:lnTo>
                <a:lnTo>
                  <a:pt x="3727" y="10669"/>
                </a:lnTo>
                <a:lnTo>
                  <a:pt x="4345" y="7298"/>
                </a:lnTo>
                <a:lnTo>
                  <a:pt x="4921" y="3926"/>
                </a:lnTo>
                <a:lnTo>
                  <a:pt x="5528" y="575"/>
                </a:lnTo>
                <a:lnTo>
                  <a:pt x="3350" y="167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" name="object 251"/>
          <p:cNvSpPr/>
          <p:nvPr/>
        </p:nvSpPr>
        <p:spPr>
          <a:xfrm>
            <a:off x="9638875" y="1510155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9894" y="0"/>
                </a:moveTo>
                <a:lnTo>
                  <a:pt x="0" y="7748"/>
                </a:lnTo>
                <a:lnTo>
                  <a:pt x="837" y="8806"/>
                </a:lnTo>
                <a:lnTo>
                  <a:pt x="1612" y="9853"/>
                </a:lnTo>
                <a:lnTo>
                  <a:pt x="2429" y="10879"/>
                </a:lnTo>
                <a:lnTo>
                  <a:pt x="9256" y="6366"/>
                </a:lnTo>
                <a:lnTo>
                  <a:pt x="12669" y="4041"/>
                </a:lnTo>
                <a:lnTo>
                  <a:pt x="11727" y="2722"/>
                </a:lnTo>
                <a:lnTo>
                  <a:pt x="10826" y="1329"/>
                </a:lnTo>
                <a:lnTo>
                  <a:pt x="9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" name="object 252"/>
          <p:cNvSpPr/>
          <p:nvPr/>
        </p:nvSpPr>
        <p:spPr>
          <a:xfrm>
            <a:off x="9169457" y="217429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7518" y="0"/>
                </a:moveTo>
                <a:lnTo>
                  <a:pt x="4837" y="617"/>
                </a:lnTo>
                <a:lnTo>
                  <a:pt x="0" y="502"/>
                </a:lnTo>
                <a:lnTo>
                  <a:pt x="2376" y="4753"/>
                </a:lnTo>
                <a:lnTo>
                  <a:pt x="3277" y="8135"/>
                </a:lnTo>
                <a:lnTo>
                  <a:pt x="4816" y="8544"/>
                </a:lnTo>
                <a:lnTo>
                  <a:pt x="6816" y="8994"/>
                </a:lnTo>
                <a:lnTo>
                  <a:pt x="9601" y="7214"/>
                </a:lnTo>
                <a:lnTo>
                  <a:pt x="11580" y="5821"/>
                </a:lnTo>
                <a:lnTo>
                  <a:pt x="11978" y="5497"/>
                </a:lnTo>
                <a:lnTo>
                  <a:pt x="10826" y="1371"/>
                </a:lnTo>
                <a:lnTo>
                  <a:pt x="7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" name="object 253"/>
          <p:cNvSpPr/>
          <p:nvPr/>
        </p:nvSpPr>
        <p:spPr>
          <a:xfrm>
            <a:off x="9709460" y="2416084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057" y="0"/>
                </a:moveTo>
                <a:lnTo>
                  <a:pt x="4272" y="198"/>
                </a:lnTo>
                <a:lnTo>
                  <a:pt x="2177" y="1287"/>
                </a:lnTo>
                <a:lnTo>
                  <a:pt x="0" y="2083"/>
                </a:lnTo>
                <a:lnTo>
                  <a:pt x="2146" y="5130"/>
                </a:lnTo>
                <a:lnTo>
                  <a:pt x="3518" y="7245"/>
                </a:lnTo>
                <a:lnTo>
                  <a:pt x="5402" y="6282"/>
                </a:lnTo>
                <a:lnTo>
                  <a:pt x="7905" y="5717"/>
                </a:lnTo>
                <a:lnTo>
                  <a:pt x="8292" y="4565"/>
                </a:lnTo>
                <a:lnTo>
                  <a:pt x="8680" y="3298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" name="object 254"/>
          <p:cNvSpPr/>
          <p:nvPr/>
        </p:nvSpPr>
        <p:spPr>
          <a:xfrm>
            <a:off x="9564289" y="1464853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5664" y="0"/>
                </a:moveTo>
                <a:lnTo>
                  <a:pt x="3581" y="984"/>
                </a:lnTo>
                <a:lnTo>
                  <a:pt x="1329" y="1371"/>
                </a:lnTo>
                <a:lnTo>
                  <a:pt x="0" y="3528"/>
                </a:lnTo>
                <a:lnTo>
                  <a:pt x="1727" y="7088"/>
                </a:lnTo>
                <a:lnTo>
                  <a:pt x="2052" y="7015"/>
                </a:lnTo>
                <a:lnTo>
                  <a:pt x="4334" y="6659"/>
                </a:lnTo>
                <a:lnTo>
                  <a:pt x="6481" y="5685"/>
                </a:lnTo>
                <a:lnTo>
                  <a:pt x="8680" y="4900"/>
                </a:lnTo>
                <a:lnTo>
                  <a:pt x="7790" y="3340"/>
                </a:lnTo>
                <a:lnTo>
                  <a:pt x="6816" y="1884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" name="object 255"/>
          <p:cNvSpPr/>
          <p:nvPr/>
        </p:nvSpPr>
        <p:spPr>
          <a:xfrm>
            <a:off x="8802543" y="1099806"/>
            <a:ext cx="9242" cy="3466"/>
          </a:xfrm>
          <a:custGeom>
            <a:avLst/>
            <a:gdLst/>
            <a:ahLst/>
            <a:cxnLst/>
            <a:rect l="l" t="t" r="r" b="b"/>
            <a:pathLst>
              <a:path w="15240" h="5714">
                <a:moveTo>
                  <a:pt x="0" y="0"/>
                </a:moveTo>
                <a:lnTo>
                  <a:pt x="4062" y="2963"/>
                </a:lnTo>
                <a:lnTo>
                  <a:pt x="5455" y="4690"/>
                </a:lnTo>
                <a:lnTo>
                  <a:pt x="9434" y="5497"/>
                </a:lnTo>
                <a:lnTo>
                  <a:pt x="11957" y="4921"/>
                </a:lnTo>
                <a:lnTo>
                  <a:pt x="14376" y="4795"/>
                </a:lnTo>
                <a:lnTo>
                  <a:pt x="14638" y="62"/>
                </a:lnTo>
                <a:lnTo>
                  <a:pt x="10722" y="20"/>
                </a:lnTo>
                <a:lnTo>
                  <a:pt x="6785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" name="object 256"/>
          <p:cNvSpPr/>
          <p:nvPr/>
        </p:nvSpPr>
        <p:spPr>
          <a:xfrm>
            <a:off x="8881130" y="2087240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408" y="0"/>
                </a:moveTo>
                <a:lnTo>
                  <a:pt x="4376" y="1287"/>
                </a:lnTo>
                <a:lnTo>
                  <a:pt x="2062" y="2335"/>
                </a:lnTo>
                <a:lnTo>
                  <a:pt x="0" y="4533"/>
                </a:lnTo>
                <a:lnTo>
                  <a:pt x="1633" y="6994"/>
                </a:lnTo>
                <a:lnTo>
                  <a:pt x="2952" y="9957"/>
                </a:lnTo>
                <a:lnTo>
                  <a:pt x="5528" y="7580"/>
                </a:lnTo>
                <a:lnTo>
                  <a:pt x="7675" y="6219"/>
                </a:lnTo>
                <a:lnTo>
                  <a:pt x="9193" y="3570"/>
                </a:lnTo>
                <a:lnTo>
                  <a:pt x="7277" y="1413"/>
                </a:lnTo>
                <a:lnTo>
                  <a:pt x="6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" name="object 257"/>
          <p:cNvSpPr/>
          <p:nvPr/>
        </p:nvSpPr>
        <p:spPr>
          <a:xfrm>
            <a:off x="9999397" y="1617245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3779" y="0"/>
                </a:moveTo>
                <a:lnTo>
                  <a:pt x="1539" y="1214"/>
                </a:lnTo>
                <a:lnTo>
                  <a:pt x="0" y="1622"/>
                </a:lnTo>
                <a:lnTo>
                  <a:pt x="1109" y="4261"/>
                </a:lnTo>
                <a:lnTo>
                  <a:pt x="2167" y="6942"/>
                </a:lnTo>
                <a:lnTo>
                  <a:pt x="3633" y="9392"/>
                </a:lnTo>
                <a:lnTo>
                  <a:pt x="3759" y="9580"/>
                </a:lnTo>
                <a:lnTo>
                  <a:pt x="6659" y="8167"/>
                </a:lnTo>
                <a:lnTo>
                  <a:pt x="9402" y="7025"/>
                </a:lnTo>
                <a:lnTo>
                  <a:pt x="7497" y="4314"/>
                </a:lnTo>
                <a:lnTo>
                  <a:pt x="6366" y="2031"/>
                </a:lnTo>
                <a:lnTo>
                  <a:pt x="4544" y="575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" name="object 258"/>
          <p:cNvSpPr/>
          <p:nvPr/>
        </p:nvSpPr>
        <p:spPr>
          <a:xfrm>
            <a:off x="9557643" y="1416024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6198" y="0"/>
                </a:moveTo>
                <a:lnTo>
                  <a:pt x="5245" y="157"/>
                </a:lnTo>
                <a:lnTo>
                  <a:pt x="3361" y="544"/>
                </a:lnTo>
                <a:lnTo>
                  <a:pt x="1759" y="2355"/>
                </a:lnTo>
                <a:lnTo>
                  <a:pt x="0" y="3612"/>
                </a:lnTo>
                <a:lnTo>
                  <a:pt x="1382" y="4722"/>
                </a:lnTo>
                <a:lnTo>
                  <a:pt x="2617" y="6649"/>
                </a:lnTo>
                <a:lnTo>
                  <a:pt x="4094" y="6847"/>
                </a:lnTo>
                <a:lnTo>
                  <a:pt x="5507" y="7005"/>
                </a:lnTo>
                <a:lnTo>
                  <a:pt x="7203" y="5444"/>
                </a:lnTo>
                <a:lnTo>
                  <a:pt x="9413" y="4345"/>
                </a:lnTo>
                <a:lnTo>
                  <a:pt x="7612" y="2554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" name="object 259"/>
          <p:cNvSpPr/>
          <p:nvPr/>
        </p:nvSpPr>
        <p:spPr>
          <a:xfrm>
            <a:off x="10010317" y="161268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5916" y="0"/>
                </a:moveTo>
                <a:lnTo>
                  <a:pt x="3151" y="1643"/>
                </a:lnTo>
                <a:lnTo>
                  <a:pt x="0" y="3120"/>
                </a:lnTo>
                <a:lnTo>
                  <a:pt x="931" y="6209"/>
                </a:lnTo>
                <a:lnTo>
                  <a:pt x="2513" y="8586"/>
                </a:lnTo>
                <a:lnTo>
                  <a:pt x="3842" y="11025"/>
                </a:lnTo>
                <a:lnTo>
                  <a:pt x="5193" y="9926"/>
                </a:lnTo>
                <a:lnTo>
                  <a:pt x="7518" y="8994"/>
                </a:lnTo>
                <a:lnTo>
                  <a:pt x="7612" y="7832"/>
                </a:lnTo>
                <a:lnTo>
                  <a:pt x="7758" y="5518"/>
                </a:lnTo>
                <a:lnTo>
                  <a:pt x="6701" y="3162"/>
                </a:lnTo>
                <a:lnTo>
                  <a:pt x="5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" name="object 260"/>
          <p:cNvSpPr/>
          <p:nvPr/>
        </p:nvSpPr>
        <p:spPr>
          <a:xfrm>
            <a:off x="9969867" y="1591147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3884" y="0"/>
                </a:moveTo>
                <a:lnTo>
                  <a:pt x="0" y="8753"/>
                </a:lnTo>
                <a:lnTo>
                  <a:pt x="3026" y="10093"/>
                </a:lnTo>
                <a:lnTo>
                  <a:pt x="6910" y="1340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" name="object 261"/>
          <p:cNvSpPr/>
          <p:nvPr/>
        </p:nvSpPr>
        <p:spPr>
          <a:xfrm>
            <a:off x="8259977" y="1911084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957" y="0"/>
                </a:moveTo>
                <a:lnTo>
                  <a:pt x="0" y="1476"/>
                </a:lnTo>
                <a:lnTo>
                  <a:pt x="41" y="4177"/>
                </a:lnTo>
                <a:lnTo>
                  <a:pt x="963" y="6366"/>
                </a:lnTo>
                <a:lnTo>
                  <a:pt x="1832" y="9434"/>
                </a:lnTo>
                <a:lnTo>
                  <a:pt x="4690" y="8020"/>
                </a:lnTo>
                <a:lnTo>
                  <a:pt x="6188" y="7308"/>
                </a:lnTo>
                <a:lnTo>
                  <a:pt x="7717" y="6554"/>
                </a:lnTo>
                <a:lnTo>
                  <a:pt x="6701" y="4450"/>
                </a:lnTo>
                <a:lnTo>
                  <a:pt x="5947" y="2146"/>
                </a:lnTo>
                <a:lnTo>
                  <a:pt x="4429" y="534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" name="object 262"/>
          <p:cNvSpPr/>
          <p:nvPr/>
        </p:nvSpPr>
        <p:spPr>
          <a:xfrm>
            <a:off x="9456221" y="1302552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4104" y="0"/>
                </a:moveTo>
                <a:lnTo>
                  <a:pt x="0" y="9245"/>
                </a:lnTo>
                <a:lnTo>
                  <a:pt x="1591" y="9905"/>
                </a:lnTo>
                <a:lnTo>
                  <a:pt x="3245" y="10533"/>
                </a:lnTo>
                <a:lnTo>
                  <a:pt x="4837" y="11203"/>
                </a:lnTo>
                <a:lnTo>
                  <a:pt x="6512" y="4439"/>
                </a:lnTo>
                <a:lnTo>
                  <a:pt x="7319" y="1068"/>
                </a:lnTo>
                <a:lnTo>
                  <a:pt x="6240" y="743"/>
                </a:lnTo>
                <a:lnTo>
                  <a:pt x="5172" y="397"/>
                </a:lnTo>
                <a:lnTo>
                  <a:pt x="4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" name="object 263"/>
          <p:cNvSpPr/>
          <p:nvPr/>
        </p:nvSpPr>
        <p:spPr>
          <a:xfrm>
            <a:off x="9606872" y="3056689"/>
            <a:ext cx="21179" cy="21564"/>
          </a:xfrm>
          <a:custGeom>
            <a:avLst/>
            <a:gdLst/>
            <a:ahLst/>
            <a:cxnLst/>
            <a:rect l="l" t="t" r="r" b="b"/>
            <a:pathLst>
              <a:path w="34925" h="35560">
                <a:moveTo>
                  <a:pt x="19872" y="0"/>
                </a:moveTo>
                <a:lnTo>
                  <a:pt x="8069" y="6628"/>
                </a:lnTo>
                <a:lnTo>
                  <a:pt x="1818" y="11680"/>
                </a:lnTo>
                <a:lnTo>
                  <a:pt x="0" y="16465"/>
                </a:lnTo>
                <a:lnTo>
                  <a:pt x="1496" y="22292"/>
                </a:lnTo>
                <a:lnTo>
                  <a:pt x="5950" y="29431"/>
                </a:lnTo>
                <a:lnTo>
                  <a:pt x="12634" y="33675"/>
                </a:lnTo>
                <a:lnTo>
                  <a:pt x="22039" y="35039"/>
                </a:lnTo>
                <a:lnTo>
                  <a:pt x="34657" y="33538"/>
                </a:lnTo>
                <a:lnTo>
                  <a:pt x="20060" y="19444"/>
                </a:lnTo>
                <a:lnTo>
                  <a:pt x="29233" y="11811"/>
                </a:lnTo>
                <a:lnTo>
                  <a:pt x="198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" name="object 264"/>
          <p:cNvSpPr/>
          <p:nvPr/>
        </p:nvSpPr>
        <p:spPr>
          <a:xfrm>
            <a:off x="9055327" y="2276681"/>
            <a:ext cx="15403" cy="23104"/>
          </a:xfrm>
          <a:custGeom>
            <a:avLst/>
            <a:gdLst/>
            <a:ahLst/>
            <a:cxnLst/>
            <a:rect l="l" t="t" r="r" b="b"/>
            <a:pathLst>
              <a:path w="25400" h="38100">
                <a:moveTo>
                  <a:pt x="5193" y="0"/>
                </a:moveTo>
                <a:lnTo>
                  <a:pt x="3078" y="8952"/>
                </a:lnTo>
                <a:lnTo>
                  <a:pt x="984" y="15015"/>
                </a:lnTo>
                <a:lnTo>
                  <a:pt x="0" y="25768"/>
                </a:lnTo>
                <a:lnTo>
                  <a:pt x="41" y="32972"/>
                </a:lnTo>
                <a:lnTo>
                  <a:pt x="7821" y="38030"/>
                </a:lnTo>
                <a:lnTo>
                  <a:pt x="12125" y="34072"/>
                </a:lnTo>
                <a:lnTo>
                  <a:pt x="14460" y="27077"/>
                </a:lnTo>
                <a:lnTo>
                  <a:pt x="17067" y="26784"/>
                </a:lnTo>
                <a:lnTo>
                  <a:pt x="18114" y="26386"/>
                </a:lnTo>
                <a:lnTo>
                  <a:pt x="24774" y="33768"/>
                </a:lnTo>
                <a:lnTo>
                  <a:pt x="23176" y="23587"/>
                </a:lnTo>
                <a:lnTo>
                  <a:pt x="18474" y="15356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" name="object 265"/>
          <p:cNvSpPr/>
          <p:nvPr/>
        </p:nvSpPr>
        <p:spPr>
          <a:xfrm>
            <a:off x="9140401" y="3048883"/>
            <a:ext cx="14632" cy="18868"/>
          </a:xfrm>
          <a:custGeom>
            <a:avLst/>
            <a:gdLst/>
            <a:ahLst/>
            <a:cxnLst/>
            <a:rect l="l" t="t" r="r" b="b"/>
            <a:pathLst>
              <a:path w="24130" h="31114">
                <a:moveTo>
                  <a:pt x="24135" y="0"/>
                </a:moveTo>
                <a:lnTo>
                  <a:pt x="0" y="3193"/>
                </a:lnTo>
                <a:lnTo>
                  <a:pt x="1604" y="16709"/>
                </a:lnTo>
                <a:lnTo>
                  <a:pt x="3985" y="24195"/>
                </a:lnTo>
                <a:lnTo>
                  <a:pt x="8606" y="28034"/>
                </a:lnTo>
                <a:lnTo>
                  <a:pt x="16931" y="30606"/>
                </a:lnTo>
                <a:lnTo>
                  <a:pt x="2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" name="object 266"/>
          <p:cNvSpPr/>
          <p:nvPr/>
        </p:nvSpPr>
        <p:spPr>
          <a:xfrm>
            <a:off x="8613072" y="3392009"/>
            <a:ext cx="16943" cy="20408"/>
          </a:xfrm>
          <a:custGeom>
            <a:avLst/>
            <a:gdLst/>
            <a:ahLst/>
            <a:cxnLst/>
            <a:rect l="l" t="t" r="r" b="b"/>
            <a:pathLst>
              <a:path w="27940" h="33654">
                <a:moveTo>
                  <a:pt x="8889" y="0"/>
                </a:moveTo>
                <a:lnTo>
                  <a:pt x="5454" y="6776"/>
                </a:lnTo>
                <a:lnTo>
                  <a:pt x="5672" y="12873"/>
                </a:lnTo>
                <a:lnTo>
                  <a:pt x="8392" y="18500"/>
                </a:lnTo>
                <a:lnTo>
                  <a:pt x="12460" y="23863"/>
                </a:lnTo>
                <a:lnTo>
                  <a:pt x="0" y="28438"/>
                </a:lnTo>
                <a:lnTo>
                  <a:pt x="7472" y="33403"/>
                </a:lnTo>
                <a:lnTo>
                  <a:pt x="14159" y="32775"/>
                </a:lnTo>
                <a:lnTo>
                  <a:pt x="20708" y="29636"/>
                </a:lnTo>
                <a:lnTo>
                  <a:pt x="27768" y="27067"/>
                </a:lnTo>
                <a:lnTo>
                  <a:pt x="25804" y="17325"/>
                </a:lnTo>
                <a:lnTo>
                  <a:pt x="22943" y="9088"/>
                </a:lnTo>
                <a:lnTo>
                  <a:pt x="17775" y="3074"/>
                </a:lnTo>
                <a:lnTo>
                  <a:pt x="8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" name="object 267"/>
          <p:cNvSpPr/>
          <p:nvPr/>
        </p:nvSpPr>
        <p:spPr>
          <a:xfrm>
            <a:off x="8479272" y="3199339"/>
            <a:ext cx="9627" cy="28495"/>
          </a:xfrm>
          <a:custGeom>
            <a:avLst/>
            <a:gdLst/>
            <a:ahLst/>
            <a:cxnLst/>
            <a:rect l="l" t="t" r="r" b="b"/>
            <a:pathLst>
              <a:path w="15875" h="46989">
                <a:moveTo>
                  <a:pt x="11514" y="0"/>
                </a:moveTo>
                <a:lnTo>
                  <a:pt x="4876" y="11273"/>
                </a:lnTo>
                <a:lnTo>
                  <a:pt x="779" y="22371"/>
                </a:lnTo>
                <a:lnTo>
                  <a:pt x="0" y="33978"/>
                </a:lnTo>
                <a:lnTo>
                  <a:pt x="3315" y="46783"/>
                </a:lnTo>
                <a:lnTo>
                  <a:pt x="10539" y="36094"/>
                </a:lnTo>
                <a:lnTo>
                  <a:pt x="14726" y="25202"/>
                </a:lnTo>
                <a:lnTo>
                  <a:pt x="15257" y="13404"/>
                </a:lnTo>
                <a:lnTo>
                  <a:pt x="115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" name="object 268"/>
          <p:cNvSpPr/>
          <p:nvPr/>
        </p:nvSpPr>
        <p:spPr>
          <a:xfrm>
            <a:off x="8328266" y="2720477"/>
            <a:ext cx="20793" cy="19638"/>
          </a:xfrm>
          <a:custGeom>
            <a:avLst/>
            <a:gdLst/>
            <a:ahLst/>
            <a:cxnLst/>
            <a:rect l="l" t="t" r="r" b="b"/>
            <a:pathLst>
              <a:path w="34290" h="32385">
                <a:moveTo>
                  <a:pt x="9064" y="0"/>
                </a:moveTo>
                <a:lnTo>
                  <a:pt x="0" y="4402"/>
                </a:lnTo>
                <a:lnTo>
                  <a:pt x="8188" y="11370"/>
                </a:lnTo>
                <a:lnTo>
                  <a:pt x="15542" y="19369"/>
                </a:lnTo>
                <a:lnTo>
                  <a:pt x="23672" y="26809"/>
                </a:lnTo>
                <a:lnTo>
                  <a:pt x="34187" y="32098"/>
                </a:lnTo>
                <a:lnTo>
                  <a:pt x="24675" y="12700"/>
                </a:lnTo>
                <a:lnTo>
                  <a:pt x="16795" y="2383"/>
                </a:lnTo>
                <a:lnTo>
                  <a:pt x="90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" name="object 269"/>
          <p:cNvSpPr/>
          <p:nvPr/>
        </p:nvSpPr>
        <p:spPr>
          <a:xfrm>
            <a:off x="9797443" y="1997322"/>
            <a:ext cx="13477" cy="13477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14072" y="0"/>
                </a:moveTo>
                <a:lnTo>
                  <a:pt x="8575" y="3371"/>
                </a:lnTo>
                <a:lnTo>
                  <a:pt x="6743" y="6010"/>
                </a:lnTo>
                <a:lnTo>
                  <a:pt x="3926" y="9968"/>
                </a:lnTo>
                <a:lnTo>
                  <a:pt x="2565" y="14941"/>
                </a:lnTo>
                <a:lnTo>
                  <a:pt x="0" y="20910"/>
                </a:lnTo>
                <a:lnTo>
                  <a:pt x="9991" y="22135"/>
                </a:lnTo>
                <a:lnTo>
                  <a:pt x="16854" y="20834"/>
                </a:lnTo>
                <a:lnTo>
                  <a:pt x="20695" y="17008"/>
                </a:lnTo>
                <a:lnTo>
                  <a:pt x="21622" y="10659"/>
                </a:lnTo>
                <a:lnTo>
                  <a:pt x="21392" y="7120"/>
                </a:lnTo>
                <a:lnTo>
                  <a:pt x="18198" y="3036"/>
                </a:lnTo>
                <a:lnTo>
                  <a:pt x="14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" name="object 270"/>
          <p:cNvSpPr/>
          <p:nvPr/>
        </p:nvSpPr>
        <p:spPr>
          <a:xfrm>
            <a:off x="9103297" y="2884079"/>
            <a:ext cx="16558" cy="10397"/>
          </a:xfrm>
          <a:custGeom>
            <a:avLst/>
            <a:gdLst/>
            <a:ahLst/>
            <a:cxnLst/>
            <a:rect l="l" t="t" r="r" b="b"/>
            <a:pathLst>
              <a:path w="27305" h="17145">
                <a:moveTo>
                  <a:pt x="8936" y="0"/>
                </a:moveTo>
                <a:lnTo>
                  <a:pt x="4489" y="3858"/>
                </a:lnTo>
                <a:lnTo>
                  <a:pt x="0" y="13355"/>
                </a:lnTo>
                <a:lnTo>
                  <a:pt x="7872" y="16802"/>
                </a:lnTo>
                <a:lnTo>
                  <a:pt x="14434" y="15215"/>
                </a:lnTo>
                <a:lnTo>
                  <a:pt x="20532" y="11124"/>
                </a:lnTo>
                <a:lnTo>
                  <a:pt x="27014" y="7062"/>
                </a:lnTo>
                <a:lnTo>
                  <a:pt x="15670" y="1246"/>
                </a:lnTo>
                <a:lnTo>
                  <a:pt x="8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" name="object 271"/>
          <p:cNvSpPr/>
          <p:nvPr/>
        </p:nvSpPr>
        <p:spPr>
          <a:xfrm>
            <a:off x="8852701" y="1926573"/>
            <a:ext cx="15403" cy="20793"/>
          </a:xfrm>
          <a:custGeom>
            <a:avLst/>
            <a:gdLst/>
            <a:ahLst/>
            <a:cxnLst/>
            <a:rect l="l" t="t" r="r" b="b"/>
            <a:pathLst>
              <a:path w="25400" h="34289">
                <a:moveTo>
                  <a:pt x="8680" y="0"/>
                </a:moveTo>
                <a:lnTo>
                  <a:pt x="0" y="6031"/>
                </a:lnTo>
                <a:lnTo>
                  <a:pt x="554" y="11193"/>
                </a:lnTo>
                <a:lnTo>
                  <a:pt x="4115" y="16837"/>
                </a:lnTo>
                <a:lnTo>
                  <a:pt x="7357" y="22345"/>
                </a:lnTo>
                <a:lnTo>
                  <a:pt x="11116" y="27644"/>
                </a:lnTo>
                <a:lnTo>
                  <a:pt x="16541" y="31822"/>
                </a:lnTo>
                <a:lnTo>
                  <a:pt x="24784" y="33967"/>
                </a:lnTo>
                <a:lnTo>
                  <a:pt x="8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" name="object 272"/>
          <p:cNvSpPr/>
          <p:nvPr/>
        </p:nvSpPr>
        <p:spPr>
          <a:xfrm>
            <a:off x="8822766" y="3213562"/>
            <a:ext cx="18868" cy="13092"/>
          </a:xfrm>
          <a:custGeom>
            <a:avLst/>
            <a:gdLst/>
            <a:ahLst/>
            <a:cxnLst/>
            <a:rect l="l" t="t" r="r" b="b"/>
            <a:pathLst>
              <a:path w="31115" h="21589">
                <a:moveTo>
                  <a:pt x="0" y="0"/>
                </a:moveTo>
                <a:lnTo>
                  <a:pt x="9305" y="12210"/>
                </a:lnTo>
                <a:lnTo>
                  <a:pt x="16424" y="18837"/>
                </a:lnTo>
                <a:lnTo>
                  <a:pt x="23075" y="21050"/>
                </a:lnTo>
                <a:lnTo>
                  <a:pt x="30972" y="20020"/>
                </a:lnTo>
                <a:lnTo>
                  <a:pt x="24554" y="12733"/>
                </a:lnTo>
                <a:lnTo>
                  <a:pt x="17080" y="7277"/>
                </a:lnTo>
                <a:lnTo>
                  <a:pt x="8809" y="31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" name="object 273"/>
          <p:cNvSpPr/>
          <p:nvPr/>
        </p:nvSpPr>
        <p:spPr>
          <a:xfrm>
            <a:off x="8961320" y="2229425"/>
            <a:ext cx="18098" cy="9627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0" y="0"/>
                </a:moveTo>
                <a:lnTo>
                  <a:pt x="24135" y="15769"/>
                </a:lnTo>
                <a:lnTo>
                  <a:pt x="27517" y="11758"/>
                </a:lnTo>
                <a:lnTo>
                  <a:pt x="29622" y="8125"/>
                </a:lnTo>
                <a:lnTo>
                  <a:pt x="26020" y="3350"/>
                </a:lnTo>
                <a:lnTo>
                  <a:pt x="16795" y="1361"/>
                </a:lnTo>
                <a:lnTo>
                  <a:pt x="9465" y="102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" name="object 274"/>
          <p:cNvSpPr/>
          <p:nvPr/>
        </p:nvSpPr>
        <p:spPr>
          <a:xfrm>
            <a:off x="9554916" y="3088132"/>
            <a:ext cx="14247" cy="11552"/>
          </a:xfrm>
          <a:custGeom>
            <a:avLst/>
            <a:gdLst/>
            <a:ahLst/>
            <a:cxnLst/>
            <a:rect l="l" t="t" r="r" b="b"/>
            <a:pathLst>
              <a:path w="23494" h="19050">
                <a:moveTo>
                  <a:pt x="3423" y="0"/>
                </a:moveTo>
                <a:lnTo>
                  <a:pt x="0" y="3444"/>
                </a:lnTo>
                <a:lnTo>
                  <a:pt x="3790" y="8146"/>
                </a:lnTo>
                <a:lnTo>
                  <a:pt x="6963" y="13758"/>
                </a:lnTo>
                <a:lnTo>
                  <a:pt x="13968" y="18910"/>
                </a:lnTo>
                <a:lnTo>
                  <a:pt x="19182" y="16659"/>
                </a:lnTo>
                <a:lnTo>
                  <a:pt x="23098" y="16177"/>
                </a:lnTo>
                <a:lnTo>
                  <a:pt x="22124" y="12104"/>
                </a:lnTo>
                <a:lnTo>
                  <a:pt x="22439" y="5989"/>
                </a:lnTo>
                <a:lnTo>
                  <a:pt x="15287" y="1518"/>
                </a:lnTo>
                <a:lnTo>
                  <a:pt x="8984" y="1308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" name="object 275"/>
          <p:cNvSpPr/>
          <p:nvPr/>
        </p:nvSpPr>
        <p:spPr>
          <a:xfrm>
            <a:off x="9405607" y="2372939"/>
            <a:ext cx="13477" cy="10397"/>
          </a:xfrm>
          <a:custGeom>
            <a:avLst/>
            <a:gdLst/>
            <a:ahLst/>
            <a:cxnLst/>
            <a:rect l="l" t="t" r="r" b="b"/>
            <a:pathLst>
              <a:path w="22225" h="17145">
                <a:moveTo>
                  <a:pt x="8690" y="0"/>
                </a:moveTo>
                <a:lnTo>
                  <a:pt x="3947" y="1560"/>
                </a:lnTo>
                <a:lnTo>
                  <a:pt x="0" y="1622"/>
                </a:lnTo>
                <a:lnTo>
                  <a:pt x="1088" y="5518"/>
                </a:lnTo>
                <a:lnTo>
                  <a:pt x="1005" y="11287"/>
                </a:lnTo>
                <a:lnTo>
                  <a:pt x="8031" y="15653"/>
                </a:lnTo>
                <a:lnTo>
                  <a:pt x="14072" y="15821"/>
                </a:lnTo>
                <a:lnTo>
                  <a:pt x="19475" y="17088"/>
                </a:lnTo>
                <a:lnTo>
                  <a:pt x="21632" y="13120"/>
                </a:lnTo>
                <a:lnTo>
                  <a:pt x="18313" y="9214"/>
                </a:lnTo>
                <a:lnTo>
                  <a:pt x="15601" y="4324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" name="object 276"/>
          <p:cNvSpPr/>
          <p:nvPr/>
        </p:nvSpPr>
        <p:spPr>
          <a:xfrm>
            <a:off x="8687240" y="2768333"/>
            <a:ext cx="6161" cy="21949"/>
          </a:xfrm>
          <a:custGeom>
            <a:avLst/>
            <a:gdLst/>
            <a:ahLst/>
            <a:cxnLst/>
            <a:rect l="l" t="t" r="r" b="b"/>
            <a:pathLst>
              <a:path w="10159" h="36195">
                <a:moveTo>
                  <a:pt x="8316" y="0"/>
                </a:moveTo>
                <a:lnTo>
                  <a:pt x="2744" y="8954"/>
                </a:lnTo>
                <a:lnTo>
                  <a:pt x="157" y="17902"/>
                </a:lnTo>
                <a:lnTo>
                  <a:pt x="0" y="26925"/>
                </a:lnTo>
                <a:lnTo>
                  <a:pt x="1719" y="36103"/>
                </a:lnTo>
                <a:lnTo>
                  <a:pt x="5028" y="27841"/>
                </a:lnTo>
                <a:lnTo>
                  <a:pt x="8249" y="19378"/>
                </a:lnTo>
                <a:lnTo>
                  <a:pt x="9855" y="10252"/>
                </a:lnTo>
                <a:lnTo>
                  <a:pt x="83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" name="object 277"/>
          <p:cNvSpPr/>
          <p:nvPr/>
        </p:nvSpPr>
        <p:spPr>
          <a:xfrm>
            <a:off x="9484123" y="2499928"/>
            <a:ext cx="19253" cy="5391"/>
          </a:xfrm>
          <a:custGeom>
            <a:avLst/>
            <a:gdLst/>
            <a:ahLst/>
            <a:cxnLst/>
            <a:rect l="l" t="t" r="r" b="b"/>
            <a:pathLst>
              <a:path w="31750" h="8889">
                <a:moveTo>
                  <a:pt x="15536" y="0"/>
                </a:moveTo>
                <a:lnTo>
                  <a:pt x="7722" y="1853"/>
                </a:lnTo>
                <a:lnTo>
                  <a:pt x="0" y="8330"/>
                </a:lnTo>
                <a:lnTo>
                  <a:pt x="31412" y="8864"/>
                </a:lnTo>
                <a:lnTo>
                  <a:pt x="31276" y="2655"/>
                </a:lnTo>
                <a:lnTo>
                  <a:pt x="23400" y="893"/>
                </a:lnTo>
                <a:lnTo>
                  <a:pt x="155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" name="object 278"/>
          <p:cNvSpPr/>
          <p:nvPr/>
        </p:nvSpPr>
        <p:spPr>
          <a:xfrm>
            <a:off x="8760848" y="1930375"/>
            <a:ext cx="14632" cy="16173"/>
          </a:xfrm>
          <a:custGeom>
            <a:avLst/>
            <a:gdLst/>
            <a:ahLst/>
            <a:cxnLst/>
            <a:rect l="l" t="t" r="r" b="b"/>
            <a:pathLst>
              <a:path w="24130" h="26669">
                <a:moveTo>
                  <a:pt x="2931" y="0"/>
                </a:moveTo>
                <a:lnTo>
                  <a:pt x="0" y="2889"/>
                </a:lnTo>
                <a:lnTo>
                  <a:pt x="13873" y="26449"/>
                </a:lnTo>
                <a:lnTo>
                  <a:pt x="18146" y="21025"/>
                </a:lnTo>
                <a:lnTo>
                  <a:pt x="20753" y="17612"/>
                </a:lnTo>
                <a:lnTo>
                  <a:pt x="23967" y="13528"/>
                </a:lnTo>
                <a:lnTo>
                  <a:pt x="15811" y="8251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" name="object 279"/>
          <p:cNvSpPr/>
          <p:nvPr/>
        </p:nvSpPr>
        <p:spPr>
          <a:xfrm>
            <a:off x="7796394" y="2341971"/>
            <a:ext cx="23489" cy="6161"/>
          </a:xfrm>
          <a:custGeom>
            <a:avLst/>
            <a:gdLst/>
            <a:ahLst/>
            <a:cxnLst/>
            <a:rect l="l" t="t" r="r" b="b"/>
            <a:pathLst>
              <a:path w="38734" h="10160">
                <a:moveTo>
                  <a:pt x="38019" y="0"/>
                </a:moveTo>
                <a:lnTo>
                  <a:pt x="0" y="3151"/>
                </a:lnTo>
                <a:lnTo>
                  <a:pt x="408" y="8701"/>
                </a:lnTo>
                <a:lnTo>
                  <a:pt x="10181" y="9675"/>
                </a:lnTo>
                <a:lnTo>
                  <a:pt x="19721" y="8857"/>
                </a:lnTo>
                <a:lnTo>
                  <a:pt x="29112" y="6873"/>
                </a:lnTo>
                <a:lnTo>
                  <a:pt x="38438" y="4355"/>
                </a:lnTo>
                <a:lnTo>
                  <a:pt x="380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" name="object 280"/>
          <p:cNvSpPr/>
          <p:nvPr/>
        </p:nvSpPr>
        <p:spPr>
          <a:xfrm>
            <a:off x="8875526" y="1474059"/>
            <a:ext cx="13862" cy="10782"/>
          </a:xfrm>
          <a:custGeom>
            <a:avLst/>
            <a:gdLst/>
            <a:ahLst/>
            <a:cxnLst/>
            <a:rect l="l" t="t" r="r" b="b"/>
            <a:pathLst>
              <a:path w="22859" h="17780">
                <a:moveTo>
                  <a:pt x="6303" y="0"/>
                </a:moveTo>
                <a:lnTo>
                  <a:pt x="2544" y="3455"/>
                </a:lnTo>
                <a:lnTo>
                  <a:pt x="1099" y="4827"/>
                </a:lnTo>
                <a:lnTo>
                  <a:pt x="0" y="9245"/>
                </a:lnTo>
                <a:lnTo>
                  <a:pt x="837" y="10062"/>
                </a:lnTo>
                <a:lnTo>
                  <a:pt x="5012" y="13831"/>
                </a:lnTo>
                <a:lnTo>
                  <a:pt x="9524" y="16651"/>
                </a:lnTo>
                <a:lnTo>
                  <a:pt x="14580" y="17433"/>
                </a:lnTo>
                <a:lnTo>
                  <a:pt x="20386" y="15088"/>
                </a:lnTo>
                <a:lnTo>
                  <a:pt x="20868" y="14743"/>
                </a:lnTo>
                <a:lnTo>
                  <a:pt x="21119" y="14020"/>
                </a:lnTo>
                <a:lnTo>
                  <a:pt x="22282" y="12240"/>
                </a:lnTo>
                <a:lnTo>
                  <a:pt x="10146" y="1853"/>
                </a:lnTo>
                <a:lnTo>
                  <a:pt x="6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" name="object 281"/>
          <p:cNvSpPr/>
          <p:nvPr/>
        </p:nvSpPr>
        <p:spPr>
          <a:xfrm>
            <a:off x="8612782" y="3413976"/>
            <a:ext cx="13477" cy="11552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10324" y="0"/>
                </a:moveTo>
                <a:lnTo>
                  <a:pt x="910" y="5361"/>
                </a:lnTo>
                <a:lnTo>
                  <a:pt x="0" y="12449"/>
                </a:lnTo>
                <a:lnTo>
                  <a:pt x="1748" y="13989"/>
                </a:lnTo>
                <a:lnTo>
                  <a:pt x="5277" y="18627"/>
                </a:lnTo>
                <a:lnTo>
                  <a:pt x="12167" y="15831"/>
                </a:lnTo>
                <a:lnTo>
                  <a:pt x="17036" y="11968"/>
                </a:lnTo>
                <a:lnTo>
                  <a:pt x="22166" y="8732"/>
                </a:lnTo>
                <a:lnTo>
                  <a:pt x="20470" y="6387"/>
                </a:lnTo>
                <a:lnTo>
                  <a:pt x="19224" y="2701"/>
                </a:lnTo>
                <a:lnTo>
                  <a:pt x="10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" name="object 282"/>
          <p:cNvSpPr/>
          <p:nvPr/>
        </p:nvSpPr>
        <p:spPr>
          <a:xfrm>
            <a:off x="8493689" y="2375042"/>
            <a:ext cx="5776" cy="16943"/>
          </a:xfrm>
          <a:custGeom>
            <a:avLst/>
            <a:gdLst/>
            <a:ahLst/>
            <a:cxnLst/>
            <a:rect l="l" t="t" r="r" b="b"/>
            <a:pathLst>
              <a:path w="9525" h="27939">
                <a:moveTo>
                  <a:pt x="0" y="0"/>
                </a:moveTo>
                <a:lnTo>
                  <a:pt x="1078" y="27863"/>
                </a:lnTo>
                <a:lnTo>
                  <a:pt x="7385" y="22396"/>
                </a:lnTo>
                <a:lnTo>
                  <a:pt x="9350" y="16656"/>
                </a:lnTo>
                <a:lnTo>
                  <a:pt x="6909" y="9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" name="object 283"/>
          <p:cNvSpPr/>
          <p:nvPr/>
        </p:nvSpPr>
        <p:spPr>
          <a:xfrm>
            <a:off x="8483712" y="2980658"/>
            <a:ext cx="16173" cy="14632"/>
          </a:xfrm>
          <a:custGeom>
            <a:avLst/>
            <a:gdLst/>
            <a:ahLst/>
            <a:cxnLst/>
            <a:rect l="l" t="t" r="r" b="b"/>
            <a:pathLst>
              <a:path w="26669" h="24129">
                <a:moveTo>
                  <a:pt x="0" y="0"/>
                </a:moveTo>
                <a:lnTo>
                  <a:pt x="12774" y="23852"/>
                </a:lnTo>
                <a:lnTo>
                  <a:pt x="17612" y="20135"/>
                </a:lnTo>
                <a:lnTo>
                  <a:pt x="26418" y="134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" name="object 284"/>
          <p:cNvSpPr/>
          <p:nvPr/>
        </p:nvSpPr>
        <p:spPr>
          <a:xfrm>
            <a:off x="7783312" y="2233971"/>
            <a:ext cx="9242" cy="12322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9380" y="0"/>
                </a:moveTo>
                <a:lnTo>
                  <a:pt x="2902" y="5523"/>
                </a:lnTo>
                <a:lnTo>
                  <a:pt x="0" y="9478"/>
                </a:lnTo>
                <a:lnTo>
                  <a:pt x="5" y="13767"/>
                </a:lnTo>
                <a:lnTo>
                  <a:pt x="2249" y="20292"/>
                </a:lnTo>
                <a:lnTo>
                  <a:pt x="11372" y="14539"/>
                </a:lnTo>
                <a:lnTo>
                  <a:pt x="15156" y="10507"/>
                </a:lnTo>
                <a:lnTo>
                  <a:pt x="14269" y="6295"/>
                </a:lnTo>
                <a:lnTo>
                  <a:pt x="93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" name="object 285"/>
          <p:cNvSpPr/>
          <p:nvPr/>
        </p:nvSpPr>
        <p:spPr>
          <a:xfrm>
            <a:off x="8379887" y="2229660"/>
            <a:ext cx="12707" cy="13477"/>
          </a:xfrm>
          <a:custGeom>
            <a:avLst/>
            <a:gdLst/>
            <a:ahLst/>
            <a:cxnLst/>
            <a:rect l="l" t="t" r="r" b="b"/>
            <a:pathLst>
              <a:path w="20955" h="22225">
                <a:moveTo>
                  <a:pt x="11991" y="0"/>
                </a:moveTo>
                <a:lnTo>
                  <a:pt x="7369" y="478"/>
                </a:lnTo>
                <a:lnTo>
                  <a:pt x="0" y="5791"/>
                </a:lnTo>
                <a:lnTo>
                  <a:pt x="17580" y="21602"/>
                </a:lnTo>
                <a:lnTo>
                  <a:pt x="19748" y="19351"/>
                </a:lnTo>
                <a:lnTo>
                  <a:pt x="20795" y="18199"/>
                </a:lnTo>
                <a:lnTo>
                  <a:pt x="15817" y="5519"/>
                </a:lnTo>
                <a:lnTo>
                  <a:pt x="119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" name="object 286"/>
          <p:cNvSpPr/>
          <p:nvPr/>
        </p:nvSpPr>
        <p:spPr>
          <a:xfrm>
            <a:off x="8399020" y="1636643"/>
            <a:ext cx="14247" cy="13092"/>
          </a:xfrm>
          <a:custGeom>
            <a:avLst/>
            <a:gdLst/>
            <a:ahLst/>
            <a:cxnLst/>
            <a:rect l="l" t="t" r="r" b="b"/>
            <a:pathLst>
              <a:path w="23494" h="21589">
                <a:moveTo>
                  <a:pt x="4083" y="0"/>
                </a:moveTo>
                <a:lnTo>
                  <a:pt x="0" y="17371"/>
                </a:lnTo>
                <a:lnTo>
                  <a:pt x="6900" y="18575"/>
                </a:lnTo>
                <a:lnTo>
                  <a:pt x="23412" y="21360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" name="object 287"/>
          <p:cNvSpPr/>
          <p:nvPr/>
        </p:nvSpPr>
        <p:spPr>
          <a:xfrm>
            <a:off x="7923035" y="2121729"/>
            <a:ext cx="6161" cy="19253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9903" y="0"/>
                </a:moveTo>
                <a:lnTo>
                  <a:pt x="3251" y="6947"/>
                </a:lnTo>
                <a:lnTo>
                  <a:pt x="226" y="14534"/>
                </a:lnTo>
                <a:lnTo>
                  <a:pt x="0" y="22618"/>
                </a:lnTo>
                <a:lnTo>
                  <a:pt x="1747" y="31056"/>
                </a:lnTo>
                <a:lnTo>
                  <a:pt x="6417" y="31370"/>
                </a:lnTo>
                <a:lnTo>
                  <a:pt x="99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" name="object 288"/>
          <p:cNvSpPr/>
          <p:nvPr/>
        </p:nvSpPr>
        <p:spPr>
          <a:xfrm>
            <a:off x="8342550" y="2000930"/>
            <a:ext cx="14632" cy="12322"/>
          </a:xfrm>
          <a:custGeom>
            <a:avLst/>
            <a:gdLst/>
            <a:ahLst/>
            <a:cxnLst/>
            <a:rect l="l" t="t" r="r" b="b"/>
            <a:pathLst>
              <a:path w="24130" h="20320">
                <a:moveTo>
                  <a:pt x="0" y="0"/>
                </a:moveTo>
                <a:lnTo>
                  <a:pt x="5941" y="12181"/>
                </a:lnTo>
                <a:lnTo>
                  <a:pt x="10986" y="18542"/>
                </a:lnTo>
                <a:lnTo>
                  <a:pt x="16435" y="20150"/>
                </a:lnTo>
                <a:lnTo>
                  <a:pt x="23590" y="180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" name="object 289"/>
          <p:cNvSpPr/>
          <p:nvPr/>
        </p:nvSpPr>
        <p:spPr>
          <a:xfrm>
            <a:off x="9780313" y="2242871"/>
            <a:ext cx="6161" cy="13862"/>
          </a:xfrm>
          <a:custGeom>
            <a:avLst/>
            <a:gdLst/>
            <a:ahLst/>
            <a:cxnLst/>
            <a:rect l="l" t="t" r="r" b="b"/>
            <a:pathLst>
              <a:path w="10159" h="22860">
                <a:moveTo>
                  <a:pt x="0" y="0"/>
                </a:moveTo>
                <a:lnTo>
                  <a:pt x="230" y="7518"/>
                </a:lnTo>
                <a:lnTo>
                  <a:pt x="366" y="15004"/>
                </a:lnTo>
                <a:lnTo>
                  <a:pt x="565" y="22501"/>
                </a:lnTo>
                <a:lnTo>
                  <a:pt x="6565" y="22501"/>
                </a:lnTo>
                <a:lnTo>
                  <a:pt x="9812" y="16434"/>
                </a:lnTo>
                <a:lnTo>
                  <a:pt x="9816" y="10673"/>
                </a:lnTo>
                <a:lnTo>
                  <a:pt x="6553" y="520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" name="object 290"/>
          <p:cNvSpPr/>
          <p:nvPr/>
        </p:nvSpPr>
        <p:spPr>
          <a:xfrm>
            <a:off x="8312674" y="2094650"/>
            <a:ext cx="10397" cy="13862"/>
          </a:xfrm>
          <a:custGeom>
            <a:avLst/>
            <a:gdLst/>
            <a:ahLst/>
            <a:cxnLst/>
            <a:rect l="l" t="t" r="r" b="b"/>
            <a:pathLst>
              <a:path w="17144" h="22860">
                <a:moveTo>
                  <a:pt x="16546" y="0"/>
                </a:moveTo>
                <a:lnTo>
                  <a:pt x="6991" y="3841"/>
                </a:lnTo>
                <a:lnTo>
                  <a:pt x="1827" y="7891"/>
                </a:lnTo>
                <a:lnTo>
                  <a:pt x="0" y="13607"/>
                </a:lnTo>
                <a:lnTo>
                  <a:pt x="452" y="22449"/>
                </a:lnTo>
                <a:lnTo>
                  <a:pt x="165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" name="object 291"/>
          <p:cNvSpPr/>
          <p:nvPr/>
        </p:nvSpPr>
        <p:spPr>
          <a:xfrm>
            <a:off x="9260592" y="2458081"/>
            <a:ext cx="14247" cy="6931"/>
          </a:xfrm>
          <a:custGeom>
            <a:avLst/>
            <a:gdLst/>
            <a:ahLst/>
            <a:cxnLst/>
            <a:rect l="l" t="t" r="r" b="b"/>
            <a:pathLst>
              <a:path w="23494" h="11429">
                <a:moveTo>
                  <a:pt x="0" y="0"/>
                </a:moveTo>
                <a:lnTo>
                  <a:pt x="7456" y="8412"/>
                </a:lnTo>
                <a:lnTo>
                  <a:pt x="12748" y="11317"/>
                </a:lnTo>
                <a:lnTo>
                  <a:pt x="17442" y="8856"/>
                </a:lnTo>
                <a:lnTo>
                  <a:pt x="23109" y="11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" name="object 292"/>
          <p:cNvSpPr/>
          <p:nvPr/>
        </p:nvSpPr>
        <p:spPr>
          <a:xfrm>
            <a:off x="8882589" y="2712724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69" h="20320">
                <a:moveTo>
                  <a:pt x="9838" y="0"/>
                </a:moveTo>
                <a:lnTo>
                  <a:pt x="2772" y="2726"/>
                </a:lnTo>
                <a:lnTo>
                  <a:pt x="0" y="5713"/>
                </a:lnTo>
                <a:lnTo>
                  <a:pt x="1143" y="10830"/>
                </a:lnTo>
                <a:lnTo>
                  <a:pt x="5828" y="19947"/>
                </a:lnTo>
                <a:lnTo>
                  <a:pt x="13534" y="14250"/>
                </a:lnTo>
                <a:lnTo>
                  <a:pt x="12215" y="7381"/>
                </a:lnTo>
                <a:lnTo>
                  <a:pt x="98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" name="object 293"/>
          <p:cNvSpPr/>
          <p:nvPr/>
        </p:nvSpPr>
        <p:spPr>
          <a:xfrm>
            <a:off x="7997102" y="1749296"/>
            <a:ext cx="17328" cy="5006"/>
          </a:xfrm>
          <a:custGeom>
            <a:avLst/>
            <a:gdLst/>
            <a:ahLst/>
            <a:cxnLst/>
            <a:rect l="l" t="t" r="r" b="b"/>
            <a:pathLst>
              <a:path w="28575" h="8255">
                <a:moveTo>
                  <a:pt x="8524" y="0"/>
                </a:moveTo>
                <a:lnTo>
                  <a:pt x="0" y="1634"/>
                </a:lnTo>
                <a:lnTo>
                  <a:pt x="28041" y="8241"/>
                </a:lnTo>
                <a:lnTo>
                  <a:pt x="19916" y="2684"/>
                </a:lnTo>
                <a:lnTo>
                  <a:pt x="14287" y="143"/>
                </a:lnTo>
                <a:lnTo>
                  <a:pt x="85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" name="object 294"/>
          <p:cNvSpPr/>
          <p:nvPr/>
        </p:nvSpPr>
        <p:spPr>
          <a:xfrm>
            <a:off x="8447150" y="2392713"/>
            <a:ext cx="13862" cy="7316"/>
          </a:xfrm>
          <a:custGeom>
            <a:avLst/>
            <a:gdLst/>
            <a:ahLst/>
            <a:cxnLst/>
            <a:rect l="l" t="t" r="r" b="b"/>
            <a:pathLst>
              <a:path w="22859" h="12064">
                <a:moveTo>
                  <a:pt x="0" y="0"/>
                </a:moveTo>
                <a:lnTo>
                  <a:pt x="6438" y="8424"/>
                </a:lnTo>
                <a:lnTo>
                  <a:pt x="11660" y="11904"/>
                </a:lnTo>
                <a:lnTo>
                  <a:pt x="16672" y="10756"/>
                </a:lnTo>
                <a:lnTo>
                  <a:pt x="22480" y="52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" name="object 295"/>
          <p:cNvSpPr/>
          <p:nvPr/>
        </p:nvSpPr>
        <p:spPr>
          <a:xfrm>
            <a:off x="8919737" y="2882835"/>
            <a:ext cx="10782" cy="15018"/>
          </a:xfrm>
          <a:custGeom>
            <a:avLst/>
            <a:gdLst/>
            <a:ahLst/>
            <a:cxnLst/>
            <a:rect l="l" t="t" r="r" b="b"/>
            <a:pathLst>
              <a:path w="17780" h="24764">
                <a:moveTo>
                  <a:pt x="17664" y="0"/>
                </a:moveTo>
                <a:lnTo>
                  <a:pt x="0" y="13706"/>
                </a:lnTo>
                <a:lnTo>
                  <a:pt x="11957" y="24219"/>
                </a:lnTo>
                <a:lnTo>
                  <a:pt x="1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" name="object 296"/>
          <p:cNvSpPr/>
          <p:nvPr/>
        </p:nvSpPr>
        <p:spPr>
          <a:xfrm>
            <a:off x="8075226" y="1580510"/>
            <a:ext cx="12707" cy="10012"/>
          </a:xfrm>
          <a:custGeom>
            <a:avLst/>
            <a:gdLst/>
            <a:ahLst/>
            <a:cxnLst/>
            <a:rect l="l" t="t" r="r" b="b"/>
            <a:pathLst>
              <a:path w="20955" h="16510">
                <a:moveTo>
                  <a:pt x="7727" y="0"/>
                </a:moveTo>
                <a:lnTo>
                  <a:pt x="4690" y="2115"/>
                </a:lnTo>
                <a:lnTo>
                  <a:pt x="0" y="3570"/>
                </a:lnTo>
                <a:lnTo>
                  <a:pt x="7895" y="11811"/>
                </a:lnTo>
                <a:lnTo>
                  <a:pt x="12282" y="16334"/>
                </a:lnTo>
                <a:lnTo>
                  <a:pt x="20428" y="7392"/>
                </a:lnTo>
                <a:lnTo>
                  <a:pt x="17884" y="2848"/>
                </a:lnTo>
                <a:lnTo>
                  <a:pt x="7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" name="object 297"/>
          <p:cNvSpPr/>
          <p:nvPr/>
        </p:nvSpPr>
        <p:spPr>
          <a:xfrm>
            <a:off x="8568687" y="1961177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6691" y="0"/>
                </a:moveTo>
                <a:lnTo>
                  <a:pt x="6121" y="2654"/>
                </a:lnTo>
                <a:lnTo>
                  <a:pt x="1009" y="5336"/>
                </a:lnTo>
                <a:lnTo>
                  <a:pt x="0" y="9543"/>
                </a:lnTo>
                <a:lnTo>
                  <a:pt x="1739" y="16774"/>
                </a:lnTo>
                <a:lnTo>
                  <a:pt x="6828" y="11099"/>
                </a:lnTo>
                <a:lnTo>
                  <a:pt x="16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" name="object 298"/>
          <p:cNvSpPr/>
          <p:nvPr/>
        </p:nvSpPr>
        <p:spPr>
          <a:xfrm>
            <a:off x="8164343" y="1890088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5">
                <a:moveTo>
                  <a:pt x="18910" y="0"/>
                </a:moveTo>
                <a:lnTo>
                  <a:pt x="0" y="1905"/>
                </a:lnTo>
                <a:lnTo>
                  <a:pt x="7120" y="13182"/>
                </a:lnTo>
                <a:lnTo>
                  <a:pt x="11486" y="10156"/>
                </a:lnTo>
                <a:lnTo>
                  <a:pt x="15863" y="7183"/>
                </a:lnTo>
                <a:lnTo>
                  <a:pt x="20439" y="3706"/>
                </a:lnTo>
                <a:lnTo>
                  <a:pt x="19486" y="1769"/>
                </a:lnTo>
                <a:lnTo>
                  <a:pt x="18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" name="object 299"/>
          <p:cNvSpPr/>
          <p:nvPr/>
        </p:nvSpPr>
        <p:spPr>
          <a:xfrm>
            <a:off x="9259918" y="1840092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13622" y="0"/>
                </a:moveTo>
                <a:lnTo>
                  <a:pt x="8544" y="5109"/>
                </a:lnTo>
                <a:lnTo>
                  <a:pt x="0" y="13790"/>
                </a:lnTo>
                <a:lnTo>
                  <a:pt x="8795" y="16248"/>
                </a:lnTo>
                <a:lnTo>
                  <a:pt x="13274" y="15506"/>
                </a:lnTo>
                <a:lnTo>
                  <a:pt x="14521" y="10457"/>
                </a:lnTo>
                <a:lnTo>
                  <a:pt x="1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" name="object 300"/>
          <p:cNvSpPr/>
          <p:nvPr/>
        </p:nvSpPr>
        <p:spPr>
          <a:xfrm>
            <a:off x="9277857" y="3109656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39">
                <a:moveTo>
                  <a:pt x="8230" y="0"/>
                </a:moveTo>
                <a:lnTo>
                  <a:pt x="3968" y="3109"/>
                </a:lnTo>
                <a:lnTo>
                  <a:pt x="0" y="15025"/>
                </a:lnTo>
                <a:lnTo>
                  <a:pt x="17507" y="10607"/>
                </a:lnTo>
                <a:lnTo>
                  <a:pt x="16596" y="7842"/>
                </a:lnTo>
                <a:lnTo>
                  <a:pt x="16334" y="3361"/>
                </a:lnTo>
                <a:lnTo>
                  <a:pt x="8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" name="object 301"/>
          <p:cNvSpPr/>
          <p:nvPr/>
        </p:nvSpPr>
        <p:spPr>
          <a:xfrm>
            <a:off x="9283140" y="3314406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5727" y="0"/>
                </a:moveTo>
                <a:lnTo>
                  <a:pt x="1863" y="8963"/>
                </a:lnTo>
                <a:lnTo>
                  <a:pt x="0" y="13476"/>
                </a:lnTo>
                <a:lnTo>
                  <a:pt x="4795" y="16030"/>
                </a:lnTo>
                <a:lnTo>
                  <a:pt x="7245" y="11748"/>
                </a:lnTo>
                <a:lnTo>
                  <a:pt x="12250" y="3235"/>
                </a:lnTo>
                <a:lnTo>
                  <a:pt x="10020" y="2157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" name="object 302"/>
          <p:cNvSpPr/>
          <p:nvPr/>
        </p:nvSpPr>
        <p:spPr>
          <a:xfrm>
            <a:off x="8134962" y="2654084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0" y="0"/>
                </a:moveTo>
                <a:lnTo>
                  <a:pt x="2094" y="5308"/>
                </a:lnTo>
                <a:lnTo>
                  <a:pt x="6313" y="16177"/>
                </a:lnTo>
                <a:lnTo>
                  <a:pt x="11398" y="7166"/>
                </a:lnTo>
                <a:lnTo>
                  <a:pt x="12435" y="2477"/>
                </a:lnTo>
                <a:lnTo>
                  <a:pt x="8833" y="5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" name="object 303"/>
          <p:cNvSpPr/>
          <p:nvPr/>
        </p:nvSpPr>
        <p:spPr>
          <a:xfrm>
            <a:off x="9149277" y="2953547"/>
            <a:ext cx="7316" cy="12707"/>
          </a:xfrm>
          <a:custGeom>
            <a:avLst/>
            <a:gdLst/>
            <a:ahLst/>
            <a:cxnLst/>
            <a:rect l="l" t="t" r="r" b="b"/>
            <a:pathLst>
              <a:path w="12065" h="20954">
                <a:moveTo>
                  <a:pt x="7790" y="0"/>
                </a:moveTo>
                <a:lnTo>
                  <a:pt x="0" y="6931"/>
                </a:lnTo>
                <a:lnTo>
                  <a:pt x="356" y="12847"/>
                </a:lnTo>
                <a:lnTo>
                  <a:pt x="5287" y="20564"/>
                </a:lnTo>
                <a:lnTo>
                  <a:pt x="10168" y="16102"/>
                </a:lnTo>
                <a:lnTo>
                  <a:pt x="11569" y="11303"/>
                </a:lnTo>
                <a:lnTo>
                  <a:pt x="10454" y="5993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" name="object 304"/>
          <p:cNvSpPr/>
          <p:nvPr/>
        </p:nvSpPr>
        <p:spPr>
          <a:xfrm>
            <a:off x="8967553" y="1804173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8271" y="0"/>
                </a:moveTo>
                <a:lnTo>
                  <a:pt x="4659" y="3706"/>
                </a:lnTo>
                <a:lnTo>
                  <a:pt x="670" y="5895"/>
                </a:lnTo>
                <a:lnTo>
                  <a:pt x="0" y="10994"/>
                </a:lnTo>
                <a:lnTo>
                  <a:pt x="3633" y="16135"/>
                </a:lnTo>
                <a:lnTo>
                  <a:pt x="8460" y="16187"/>
                </a:lnTo>
                <a:lnTo>
                  <a:pt x="13256" y="13308"/>
                </a:lnTo>
                <a:lnTo>
                  <a:pt x="13884" y="10826"/>
                </a:lnTo>
                <a:lnTo>
                  <a:pt x="14470" y="8324"/>
                </a:lnTo>
                <a:lnTo>
                  <a:pt x="10952" y="4806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" name="object 305"/>
          <p:cNvSpPr/>
          <p:nvPr/>
        </p:nvSpPr>
        <p:spPr>
          <a:xfrm>
            <a:off x="8777299" y="3061157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4450" y="0"/>
                </a:moveTo>
                <a:lnTo>
                  <a:pt x="1455" y="5235"/>
                </a:lnTo>
                <a:lnTo>
                  <a:pt x="0" y="7863"/>
                </a:lnTo>
                <a:lnTo>
                  <a:pt x="3895" y="9716"/>
                </a:lnTo>
                <a:lnTo>
                  <a:pt x="11821" y="13434"/>
                </a:lnTo>
                <a:lnTo>
                  <a:pt x="13036" y="11319"/>
                </a:lnTo>
                <a:lnTo>
                  <a:pt x="15423" y="7046"/>
                </a:lnTo>
                <a:lnTo>
                  <a:pt x="11800" y="4701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" name="object 306"/>
          <p:cNvSpPr/>
          <p:nvPr/>
        </p:nvSpPr>
        <p:spPr>
          <a:xfrm>
            <a:off x="7831371" y="2343452"/>
            <a:ext cx="7316" cy="11552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7685" y="0"/>
                </a:moveTo>
                <a:lnTo>
                  <a:pt x="3727" y="5151"/>
                </a:lnTo>
                <a:lnTo>
                  <a:pt x="136" y="7769"/>
                </a:lnTo>
                <a:lnTo>
                  <a:pt x="31" y="10470"/>
                </a:lnTo>
                <a:lnTo>
                  <a:pt x="0" y="13287"/>
                </a:lnTo>
                <a:lnTo>
                  <a:pt x="3434" y="16156"/>
                </a:lnTo>
                <a:lnTo>
                  <a:pt x="5308" y="18973"/>
                </a:lnTo>
                <a:lnTo>
                  <a:pt x="7444" y="16868"/>
                </a:lnTo>
                <a:lnTo>
                  <a:pt x="10952" y="14994"/>
                </a:lnTo>
                <a:lnTo>
                  <a:pt x="11769" y="9591"/>
                </a:lnTo>
                <a:lnTo>
                  <a:pt x="9654" y="6198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" name="object 307"/>
          <p:cNvSpPr/>
          <p:nvPr/>
        </p:nvSpPr>
        <p:spPr>
          <a:xfrm>
            <a:off x="7804381" y="2397743"/>
            <a:ext cx="13092" cy="9627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8554" y="0"/>
                </a:moveTo>
                <a:lnTo>
                  <a:pt x="0" y="10753"/>
                </a:lnTo>
                <a:lnTo>
                  <a:pt x="21454" y="15811"/>
                </a:lnTo>
                <a:lnTo>
                  <a:pt x="16334" y="9476"/>
                </a:lnTo>
                <a:lnTo>
                  <a:pt x="8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" name="object 308"/>
          <p:cNvSpPr/>
          <p:nvPr/>
        </p:nvSpPr>
        <p:spPr>
          <a:xfrm>
            <a:off x="8509729" y="3179792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5434" y="0"/>
                </a:moveTo>
                <a:lnTo>
                  <a:pt x="2628" y="2680"/>
                </a:lnTo>
                <a:lnTo>
                  <a:pt x="0" y="4041"/>
                </a:lnTo>
                <a:lnTo>
                  <a:pt x="1989" y="6795"/>
                </a:lnTo>
                <a:lnTo>
                  <a:pt x="3465" y="10533"/>
                </a:lnTo>
                <a:lnTo>
                  <a:pt x="7706" y="12690"/>
                </a:lnTo>
                <a:lnTo>
                  <a:pt x="11214" y="9612"/>
                </a:lnTo>
                <a:lnTo>
                  <a:pt x="15528" y="7465"/>
                </a:lnTo>
                <a:lnTo>
                  <a:pt x="12031" y="4052"/>
                </a:lnTo>
                <a:lnTo>
                  <a:pt x="10156" y="649"/>
                </a:lnTo>
                <a:lnTo>
                  <a:pt x="7832" y="356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" name="object 309"/>
          <p:cNvSpPr/>
          <p:nvPr/>
        </p:nvSpPr>
        <p:spPr>
          <a:xfrm>
            <a:off x="9411791" y="1664578"/>
            <a:ext cx="14632" cy="7316"/>
          </a:xfrm>
          <a:custGeom>
            <a:avLst/>
            <a:gdLst/>
            <a:ahLst/>
            <a:cxnLst/>
            <a:rect l="l" t="t" r="r" b="b"/>
            <a:pathLst>
              <a:path w="24130" h="12064">
                <a:moveTo>
                  <a:pt x="1266" y="0"/>
                </a:moveTo>
                <a:lnTo>
                  <a:pt x="0" y="4502"/>
                </a:lnTo>
                <a:lnTo>
                  <a:pt x="5237" y="6404"/>
                </a:lnTo>
                <a:lnTo>
                  <a:pt x="10113" y="9938"/>
                </a:lnTo>
                <a:lnTo>
                  <a:pt x="15945" y="11660"/>
                </a:lnTo>
                <a:lnTo>
                  <a:pt x="24051" y="8125"/>
                </a:lnTo>
                <a:lnTo>
                  <a:pt x="19077" y="6094"/>
                </a:lnTo>
                <a:lnTo>
                  <a:pt x="15737" y="4565"/>
                </a:lnTo>
                <a:lnTo>
                  <a:pt x="8680" y="2083"/>
                </a:lnTo>
                <a:lnTo>
                  <a:pt x="4952" y="1088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" name="object 310"/>
          <p:cNvSpPr/>
          <p:nvPr/>
        </p:nvSpPr>
        <p:spPr>
          <a:xfrm>
            <a:off x="9231767" y="2274260"/>
            <a:ext cx="10012" cy="11937"/>
          </a:xfrm>
          <a:custGeom>
            <a:avLst/>
            <a:gdLst/>
            <a:ahLst/>
            <a:cxnLst/>
            <a:rect l="l" t="t" r="r" b="b"/>
            <a:pathLst>
              <a:path w="16509" h="19685">
                <a:moveTo>
                  <a:pt x="12261" y="0"/>
                </a:moveTo>
                <a:lnTo>
                  <a:pt x="4795" y="5350"/>
                </a:lnTo>
                <a:lnTo>
                  <a:pt x="0" y="8858"/>
                </a:lnTo>
                <a:lnTo>
                  <a:pt x="15926" y="19329"/>
                </a:lnTo>
                <a:lnTo>
                  <a:pt x="12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" name="object 311"/>
          <p:cNvSpPr/>
          <p:nvPr/>
        </p:nvSpPr>
        <p:spPr>
          <a:xfrm>
            <a:off x="9072824" y="1674696"/>
            <a:ext cx="8086" cy="11167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0" y="0"/>
                </a:moveTo>
                <a:lnTo>
                  <a:pt x="1371" y="7036"/>
                </a:lnTo>
                <a:lnTo>
                  <a:pt x="1560" y="14816"/>
                </a:lnTo>
                <a:lnTo>
                  <a:pt x="11517" y="18020"/>
                </a:lnTo>
                <a:lnTo>
                  <a:pt x="13214" y="7643"/>
                </a:lnTo>
                <a:lnTo>
                  <a:pt x="10146" y="17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" name="object 312"/>
          <p:cNvSpPr/>
          <p:nvPr/>
        </p:nvSpPr>
        <p:spPr>
          <a:xfrm>
            <a:off x="8682971" y="1434730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1821" y="0"/>
                </a:moveTo>
                <a:lnTo>
                  <a:pt x="0" y="9130"/>
                </a:lnTo>
                <a:lnTo>
                  <a:pt x="1706" y="14837"/>
                </a:lnTo>
                <a:lnTo>
                  <a:pt x="15297" y="13748"/>
                </a:lnTo>
                <a:lnTo>
                  <a:pt x="5580" y="3800"/>
                </a:lnTo>
                <a:lnTo>
                  <a:pt x="1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" name="object 313"/>
          <p:cNvSpPr/>
          <p:nvPr/>
        </p:nvSpPr>
        <p:spPr>
          <a:xfrm>
            <a:off x="8190911" y="3182742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4" h="15239">
                <a:moveTo>
                  <a:pt x="13549" y="0"/>
                </a:moveTo>
                <a:lnTo>
                  <a:pt x="8334" y="2314"/>
                </a:lnTo>
                <a:lnTo>
                  <a:pt x="544" y="1266"/>
                </a:lnTo>
                <a:lnTo>
                  <a:pt x="0" y="14669"/>
                </a:lnTo>
                <a:lnTo>
                  <a:pt x="16543" y="4785"/>
                </a:lnTo>
                <a:lnTo>
                  <a:pt x="1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" name="object 314"/>
          <p:cNvSpPr/>
          <p:nvPr/>
        </p:nvSpPr>
        <p:spPr>
          <a:xfrm>
            <a:off x="9097102" y="2026008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12313" y="0"/>
                </a:moveTo>
                <a:lnTo>
                  <a:pt x="7413" y="4533"/>
                </a:lnTo>
                <a:lnTo>
                  <a:pt x="3675" y="7915"/>
                </a:lnTo>
                <a:lnTo>
                  <a:pt x="0" y="11319"/>
                </a:lnTo>
                <a:lnTo>
                  <a:pt x="14282" y="12973"/>
                </a:lnTo>
                <a:lnTo>
                  <a:pt x="12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" name="object 315"/>
          <p:cNvSpPr/>
          <p:nvPr/>
        </p:nvSpPr>
        <p:spPr>
          <a:xfrm>
            <a:off x="8179689" y="3141107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3842" y="0"/>
                </a:moveTo>
                <a:lnTo>
                  <a:pt x="879" y="3874"/>
                </a:lnTo>
                <a:lnTo>
                  <a:pt x="0" y="10491"/>
                </a:lnTo>
                <a:lnTo>
                  <a:pt x="5633" y="14565"/>
                </a:lnTo>
                <a:lnTo>
                  <a:pt x="10701" y="14921"/>
                </a:lnTo>
                <a:lnTo>
                  <a:pt x="13769" y="7696"/>
                </a:lnTo>
                <a:lnTo>
                  <a:pt x="14313" y="6355"/>
                </a:lnTo>
                <a:lnTo>
                  <a:pt x="12020" y="2188"/>
                </a:lnTo>
                <a:lnTo>
                  <a:pt x="10366" y="1769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" name="object 316"/>
          <p:cNvSpPr/>
          <p:nvPr/>
        </p:nvSpPr>
        <p:spPr>
          <a:xfrm>
            <a:off x="8188475" y="3013489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9025" y="0"/>
                </a:moveTo>
                <a:lnTo>
                  <a:pt x="4848" y="4198"/>
                </a:lnTo>
                <a:lnTo>
                  <a:pt x="1413" y="6188"/>
                </a:lnTo>
                <a:lnTo>
                  <a:pt x="554" y="9004"/>
                </a:lnTo>
                <a:lnTo>
                  <a:pt x="0" y="10983"/>
                </a:lnTo>
                <a:lnTo>
                  <a:pt x="2795" y="13999"/>
                </a:lnTo>
                <a:lnTo>
                  <a:pt x="4146" y="16606"/>
                </a:lnTo>
                <a:lnTo>
                  <a:pt x="6795" y="14491"/>
                </a:lnTo>
                <a:lnTo>
                  <a:pt x="10219" y="12837"/>
                </a:lnTo>
                <a:lnTo>
                  <a:pt x="12627" y="8429"/>
                </a:lnTo>
                <a:lnTo>
                  <a:pt x="10502" y="5109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" name="object 317"/>
          <p:cNvSpPr/>
          <p:nvPr/>
        </p:nvSpPr>
        <p:spPr>
          <a:xfrm>
            <a:off x="8085816" y="2320892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4" h="8889">
                <a:moveTo>
                  <a:pt x="6324" y="0"/>
                </a:moveTo>
                <a:lnTo>
                  <a:pt x="0" y="8565"/>
                </a:lnTo>
                <a:lnTo>
                  <a:pt x="16941" y="6376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" name="object 318"/>
          <p:cNvSpPr/>
          <p:nvPr/>
        </p:nvSpPr>
        <p:spPr>
          <a:xfrm>
            <a:off x="8870309" y="1864553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7350" y="0"/>
                </a:moveTo>
                <a:lnTo>
                  <a:pt x="2492" y="900"/>
                </a:lnTo>
                <a:lnTo>
                  <a:pt x="0" y="1298"/>
                </a:lnTo>
                <a:lnTo>
                  <a:pt x="1497" y="8659"/>
                </a:lnTo>
                <a:lnTo>
                  <a:pt x="2261" y="12313"/>
                </a:lnTo>
                <a:lnTo>
                  <a:pt x="9046" y="11245"/>
                </a:lnTo>
                <a:lnTo>
                  <a:pt x="8460" y="7507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" name="object 319"/>
          <p:cNvSpPr/>
          <p:nvPr/>
        </p:nvSpPr>
        <p:spPr>
          <a:xfrm>
            <a:off x="8825123" y="2137950"/>
            <a:ext cx="11167" cy="6546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11141" y="0"/>
                </a:moveTo>
                <a:lnTo>
                  <a:pt x="0" y="4010"/>
                </a:lnTo>
                <a:lnTo>
                  <a:pt x="18009" y="10460"/>
                </a:lnTo>
                <a:lnTo>
                  <a:pt x="15716" y="2104"/>
                </a:lnTo>
                <a:lnTo>
                  <a:pt x="1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" name="object 320"/>
          <p:cNvSpPr/>
          <p:nvPr/>
        </p:nvSpPr>
        <p:spPr>
          <a:xfrm>
            <a:off x="8616621" y="2314328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11099" y="0"/>
                </a:moveTo>
                <a:lnTo>
                  <a:pt x="1874" y="5643"/>
                </a:lnTo>
                <a:lnTo>
                  <a:pt x="0" y="9507"/>
                </a:lnTo>
                <a:lnTo>
                  <a:pt x="4198" y="14481"/>
                </a:lnTo>
                <a:lnTo>
                  <a:pt x="4889" y="15339"/>
                </a:lnTo>
                <a:lnTo>
                  <a:pt x="8837" y="15036"/>
                </a:lnTo>
                <a:lnTo>
                  <a:pt x="9716" y="11036"/>
                </a:lnTo>
                <a:lnTo>
                  <a:pt x="10114" y="7235"/>
                </a:lnTo>
                <a:lnTo>
                  <a:pt x="1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" name="object 321"/>
          <p:cNvSpPr/>
          <p:nvPr/>
        </p:nvSpPr>
        <p:spPr>
          <a:xfrm>
            <a:off x="8828436" y="1454049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4">
                <a:moveTo>
                  <a:pt x="16062" y="0"/>
                </a:moveTo>
                <a:lnTo>
                  <a:pt x="9486" y="73"/>
                </a:lnTo>
                <a:lnTo>
                  <a:pt x="0" y="219"/>
                </a:lnTo>
                <a:lnTo>
                  <a:pt x="157" y="6690"/>
                </a:lnTo>
                <a:lnTo>
                  <a:pt x="5518" y="8858"/>
                </a:lnTo>
                <a:lnTo>
                  <a:pt x="10847" y="10240"/>
                </a:lnTo>
                <a:lnTo>
                  <a:pt x="1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" name="object 322"/>
          <p:cNvSpPr/>
          <p:nvPr/>
        </p:nvSpPr>
        <p:spPr>
          <a:xfrm>
            <a:off x="8019261" y="2994557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10412" y="14621"/>
                </a:moveTo>
                <a:lnTo>
                  <a:pt x="10397" y="14868"/>
                </a:lnTo>
                <a:lnTo>
                  <a:pt x="10627" y="14711"/>
                </a:lnTo>
                <a:lnTo>
                  <a:pt x="10412" y="14621"/>
                </a:lnTo>
                <a:close/>
              </a:path>
              <a:path w="14605" h="15239">
                <a:moveTo>
                  <a:pt x="7151" y="0"/>
                </a:moveTo>
                <a:lnTo>
                  <a:pt x="0" y="10240"/>
                </a:lnTo>
                <a:lnTo>
                  <a:pt x="10412" y="14621"/>
                </a:lnTo>
                <a:lnTo>
                  <a:pt x="10722" y="9633"/>
                </a:lnTo>
                <a:lnTo>
                  <a:pt x="14062" y="3706"/>
                </a:lnTo>
                <a:lnTo>
                  <a:pt x="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" name="object 323"/>
          <p:cNvSpPr/>
          <p:nvPr/>
        </p:nvSpPr>
        <p:spPr>
          <a:xfrm>
            <a:off x="9499721" y="1485955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2052" y="0"/>
                </a:moveTo>
                <a:lnTo>
                  <a:pt x="303" y="9266"/>
                </a:lnTo>
                <a:lnTo>
                  <a:pt x="0" y="10701"/>
                </a:lnTo>
                <a:lnTo>
                  <a:pt x="1769" y="12544"/>
                </a:lnTo>
                <a:lnTo>
                  <a:pt x="3078" y="15277"/>
                </a:lnTo>
                <a:lnTo>
                  <a:pt x="7078" y="12648"/>
                </a:lnTo>
                <a:lnTo>
                  <a:pt x="10638" y="10366"/>
                </a:lnTo>
                <a:lnTo>
                  <a:pt x="16900" y="6219"/>
                </a:lnTo>
                <a:lnTo>
                  <a:pt x="7099" y="62"/>
                </a:lnTo>
                <a:lnTo>
                  <a:pt x="2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" name="object 324"/>
          <p:cNvSpPr/>
          <p:nvPr/>
        </p:nvSpPr>
        <p:spPr>
          <a:xfrm>
            <a:off x="8634598" y="1651379"/>
            <a:ext cx="6931" cy="13477"/>
          </a:xfrm>
          <a:custGeom>
            <a:avLst/>
            <a:gdLst/>
            <a:ahLst/>
            <a:cxnLst/>
            <a:rect l="l" t="t" r="r" b="b"/>
            <a:pathLst>
              <a:path w="11430" h="22225">
                <a:moveTo>
                  <a:pt x="11178" y="0"/>
                </a:moveTo>
                <a:lnTo>
                  <a:pt x="3777" y="7317"/>
                </a:lnTo>
                <a:lnTo>
                  <a:pt x="341" y="12048"/>
                </a:lnTo>
                <a:lnTo>
                  <a:pt x="0" y="16254"/>
                </a:lnTo>
                <a:lnTo>
                  <a:pt x="1880" y="21999"/>
                </a:lnTo>
                <a:lnTo>
                  <a:pt x="4833" y="14900"/>
                </a:lnTo>
                <a:lnTo>
                  <a:pt x="7336" y="9141"/>
                </a:lnTo>
                <a:lnTo>
                  <a:pt x="111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" name="object 325"/>
          <p:cNvSpPr/>
          <p:nvPr/>
        </p:nvSpPr>
        <p:spPr>
          <a:xfrm>
            <a:off x="8946254" y="2094616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8354" y="0"/>
                </a:moveTo>
                <a:lnTo>
                  <a:pt x="3107" y="3161"/>
                </a:lnTo>
                <a:lnTo>
                  <a:pt x="0" y="6951"/>
                </a:lnTo>
                <a:lnTo>
                  <a:pt x="27" y="11689"/>
                </a:lnTo>
                <a:lnTo>
                  <a:pt x="4187" y="17695"/>
                </a:lnTo>
                <a:lnTo>
                  <a:pt x="83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" name="object 326"/>
          <p:cNvSpPr/>
          <p:nvPr/>
        </p:nvSpPr>
        <p:spPr>
          <a:xfrm>
            <a:off x="9046308" y="1718333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4973" y="0"/>
                </a:moveTo>
                <a:lnTo>
                  <a:pt x="3612" y="691"/>
                </a:lnTo>
                <a:lnTo>
                  <a:pt x="774" y="2041"/>
                </a:lnTo>
                <a:lnTo>
                  <a:pt x="0" y="7183"/>
                </a:lnTo>
                <a:lnTo>
                  <a:pt x="743" y="11622"/>
                </a:lnTo>
                <a:lnTo>
                  <a:pt x="11256" y="11109"/>
                </a:lnTo>
                <a:lnTo>
                  <a:pt x="9172" y="7392"/>
                </a:lnTo>
                <a:lnTo>
                  <a:pt x="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" name="object 327"/>
          <p:cNvSpPr/>
          <p:nvPr/>
        </p:nvSpPr>
        <p:spPr>
          <a:xfrm>
            <a:off x="8960897" y="2134388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0" y="0"/>
                </a:moveTo>
                <a:lnTo>
                  <a:pt x="2303" y="7245"/>
                </a:lnTo>
                <a:lnTo>
                  <a:pt x="1759" y="12491"/>
                </a:lnTo>
                <a:lnTo>
                  <a:pt x="2272" y="12994"/>
                </a:lnTo>
                <a:lnTo>
                  <a:pt x="2670" y="13622"/>
                </a:lnTo>
                <a:lnTo>
                  <a:pt x="3717" y="13968"/>
                </a:lnTo>
                <a:lnTo>
                  <a:pt x="4753" y="13842"/>
                </a:lnTo>
                <a:lnTo>
                  <a:pt x="7120" y="9622"/>
                </a:lnTo>
                <a:lnTo>
                  <a:pt x="9182" y="5664"/>
                </a:lnTo>
                <a:lnTo>
                  <a:pt x="11633" y="10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" name="object 328"/>
          <p:cNvSpPr/>
          <p:nvPr/>
        </p:nvSpPr>
        <p:spPr>
          <a:xfrm>
            <a:off x="7955446" y="2462658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0" y="0"/>
                </a:moveTo>
                <a:lnTo>
                  <a:pt x="2659" y="9696"/>
                </a:lnTo>
                <a:lnTo>
                  <a:pt x="5067" y="16460"/>
                </a:lnTo>
                <a:lnTo>
                  <a:pt x="15214" y="16428"/>
                </a:lnTo>
                <a:lnTo>
                  <a:pt x="11779" y="10460"/>
                </a:lnTo>
                <a:lnTo>
                  <a:pt x="10596" y="22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" name="object 329"/>
          <p:cNvSpPr/>
          <p:nvPr/>
        </p:nvSpPr>
        <p:spPr>
          <a:xfrm>
            <a:off x="9520949" y="2324023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727" y="0"/>
                </a:moveTo>
                <a:lnTo>
                  <a:pt x="1151" y="2167"/>
                </a:lnTo>
                <a:lnTo>
                  <a:pt x="607" y="4324"/>
                </a:lnTo>
                <a:lnTo>
                  <a:pt x="0" y="6502"/>
                </a:lnTo>
                <a:lnTo>
                  <a:pt x="10292" y="8931"/>
                </a:lnTo>
                <a:lnTo>
                  <a:pt x="11339" y="5696"/>
                </a:lnTo>
                <a:lnTo>
                  <a:pt x="11832" y="4031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" name="object 330"/>
          <p:cNvSpPr/>
          <p:nvPr/>
        </p:nvSpPr>
        <p:spPr>
          <a:xfrm>
            <a:off x="8921462" y="2766437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4324" y="0"/>
                </a:moveTo>
                <a:lnTo>
                  <a:pt x="9120" y="31"/>
                </a:lnTo>
                <a:lnTo>
                  <a:pt x="0" y="460"/>
                </a:lnTo>
                <a:lnTo>
                  <a:pt x="5036" y="5612"/>
                </a:lnTo>
                <a:lnTo>
                  <a:pt x="8146" y="8837"/>
                </a:lnTo>
                <a:lnTo>
                  <a:pt x="11350" y="12083"/>
                </a:lnTo>
                <a:lnTo>
                  <a:pt x="12397" y="10523"/>
                </a:lnTo>
                <a:lnTo>
                  <a:pt x="14386" y="8973"/>
                </a:lnTo>
                <a:lnTo>
                  <a:pt x="14355" y="7423"/>
                </a:lnTo>
                <a:lnTo>
                  <a:pt x="1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" name="object 331"/>
          <p:cNvSpPr/>
          <p:nvPr/>
        </p:nvSpPr>
        <p:spPr>
          <a:xfrm>
            <a:off x="8531676" y="172109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5">
                <a:moveTo>
                  <a:pt x="4125" y="0"/>
                </a:moveTo>
                <a:lnTo>
                  <a:pt x="282" y="2984"/>
                </a:lnTo>
                <a:lnTo>
                  <a:pt x="0" y="11214"/>
                </a:lnTo>
                <a:lnTo>
                  <a:pt x="9381" y="14198"/>
                </a:lnTo>
                <a:lnTo>
                  <a:pt x="12146" y="10125"/>
                </a:lnTo>
                <a:lnTo>
                  <a:pt x="13099" y="670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" name="object 332"/>
          <p:cNvSpPr/>
          <p:nvPr/>
        </p:nvSpPr>
        <p:spPr>
          <a:xfrm>
            <a:off x="8544097" y="2922620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7486" y="0"/>
                </a:moveTo>
                <a:lnTo>
                  <a:pt x="0" y="3151"/>
                </a:lnTo>
                <a:lnTo>
                  <a:pt x="397" y="8083"/>
                </a:lnTo>
                <a:lnTo>
                  <a:pt x="146" y="13266"/>
                </a:lnTo>
                <a:lnTo>
                  <a:pt x="7507" y="13004"/>
                </a:lnTo>
                <a:lnTo>
                  <a:pt x="8806" y="12931"/>
                </a:lnTo>
                <a:lnTo>
                  <a:pt x="11245" y="10418"/>
                </a:lnTo>
                <a:lnTo>
                  <a:pt x="11057" y="9381"/>
                </a:lnTo>
                <a:lnTo>
                  <a:pt x="10167" y="3759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" name="object 333"/>
          <p:cNvSpPr/>
          <p:nvPr/>
        </p:nvSpPr>
        <p:spPr>
          <a:xfrm>
            <a:off x="8677037" y="2470110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13182" y="0"/>
                </a:moveTo>
                <a:lnTo>
                  <a:pt x="7622" y="4512"/>
                </a:lnTo>
                <a:lnTo>
                  <a:pt x="0" y="10565"/>
                </a:lnTo>
                <a:lnTo>
                  <a:pt x="11884" y="10271"/>
                </a:lnTo>
                <a:lnTo>
                  <a:pt x="13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" name="object 334"/>
          <p:cNvSpPr/>
          <p:nvPr/>
        </p:nvSpPr>
        <p:spPr>
          <a:xfrm>
            <a:off x="9742418" y="1691954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4093" y="0"/>
                </a:moveTo>
                <a:lnTo>
                  <a:pt x="0" y="3277"/>
                </a:lnTo>
                <a:lnTo>
                  <a:pt x="2052" y="9130"/>
                </a:lnTo>
                <a:lnTo>
                  <a:pt x="6450" y="7256"/>
                </a:lnTo>
                <a:lnTo>
                  <a:pt x="15172" y="3434"/>
                </a:lnTo>
                <a:lnTo>
                  <a:pt x="14868" y="2303"/>
                </a:lnTo>
                <a:lnTo>
                  <a:pt x="14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" name="object 335"/>
          <p:cNvSpPr/>
          <p:nvPr/>
        </p:nvSpPr>
        <p:spPr>
          <a:xfrm>
            <a:off x="9421774" y="1757673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10">
                <a:moveTo>
                  <a:pt x="0" y="0"/>
                </a:moveTo>
                <a:lnTo>
                  <a:pt x="2282" y="16072"/>
                </a:lnTo>
                <a:lnTo>
                  <a:pt x="6565" y="12188"/>
                </a:lnTo>
                <a:lnTo>
                  <a:pt x="12428" y="6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" name="object 336"/>
          <p:cNvSpPr/>
          <p:nvPr/>
        </p:nvSpPr>
        <p:spPr>
          <a:xfrm>
            <a:off x="8455951" y="3256370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9905" y="0"/>
                </a:moveTo>
                <a:lnTo>
                  <a:pt x="837" y="3622"/>
                </a:lnTo>
                <a:lnTo>
                  <a:pt x="0" y="8240"/>
                </a:lnTo>
                <a:lnTo>
                  <a:pt x="6156" y="15926"/>
                </a:lnTo>
                <a:lnTo>
                  <a:pt x="9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" name="object 337"/>
          <p:cNvSpPr/>
          <p:nvPr/>
        </p:nvSpPr>
        <p:spPr>
          <a:xfrm>
            <a:off x="8165523" y="2213679"/>
            <a:ext cx="5006" cy="9627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4062" y="0"/>
                </a:moveTo>
                <a:lnTo>
                  <a:pt x="2711" y="3937"/>
                </a:lnTo>
                <a:lnTo>
                  <a:pt x="1109" y="7811"/>
                </a:lnTo>
                <a:lnTo>
                  <a:pt x="0" y="12533"/>
                </a:lnTo>
                <a:lnTo>
                  <a:pt x="2513" y="13852"/>
                </a:lnTo>
                <a:lnTo>
                  <a:pt x="4816" y="15706"/>
                </a:lnTo>
                <a:lnTo>
                  <a:pt x="8251" y="1141"/>
                </a:lnTo>
                <a:lnTo>
                  <a:pt x="6889" y="785"/>
                </a:lnTo>
                <a:lnTo>
                  <a:pt x="5455" y="366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" name="object 338"/>
          <p:cNvSpPr/>
          <p:nvPr/>
        </p:nvSpPr>
        <p:spPr>
          <a:xfrm>
            <a:off x="8783691" y="2255264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8491" y="0"/>
                </a:moveTo>
                <a:lnTo>
                  <a:pt x="0" y="5402"/>
                </a:lnTo>
                <a:lnTo>
                  <a:pt x="16481" y="11559"/>
                </a:lnTo>
                <a:lnTo>
                  <a:pt x="11884" y="7350"/>
                </a:lnTo>
                <a:lnTo>
                  <a:pt x="8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" name="object 339"/>
          <p:cNvSpPr/>
          <p:nvPr/>
        </p:nvSpPr>
        <p:spPr>
          <a:xfrm>
            <a:off x="8180235" y="1912663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591" y="0"/>
                </a:moveTo>
                <a:lnTo>
                  <a:pt x="10408" y="2020"/>
                </a:lnTo>
                <a:lnTo>
                  <a:pt x="0" y="6010"/>
                </a:lnTo>
                <a:lnTo>
                  <a:pt x="7465" y="9444"/>
                </a:lnTo>
                <a:lnTo>
                  <a:pt x="12732" y="7622"/>
                </a:lnTo>
                <a:lnTo>
                  <a:pt x="1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" name="object 340"/>
          <p:cNvSpPr/>
          <p:nvPr/>
        </p:nvSpPr>
        <p:spPr>
          <a:xfrm>
            <a:off x="9030353" y="2933683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3999" y="0"/>
                </a:moveTo>
                <a:lnTo>
                  <a:pt x="9298" y="2429"/>
                </a:lnTo>
                <a:lnTo>
                  <a:pt x="4690" y="4889"/>
                </a:lnTo>
                <a:lnTo>
                  <a:pt x="0" y="7350"/>
                </a:lnTo>
                <a:lnTo>
                  <a:pt x="8659" y="12345"/>
                </a:lnTo>
                <a:lnTo>
                  <a:pt x="14051" y="11214"/>
                </a:lnTo>
                <a:lnTo>
                  <a:pt x="1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" name="object 341"/>
          <p:cNvSpPr/>
          <p:nvPr/>
        </p:nvSpPr>
        <p:spPr>
          <a:xfrm>
            <a:off x="8962933" y="1701611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7015" y="0"/>
                </a:moveTo>
                <a:lnTo>
                  <a:pt x="4219" y="1612"/>
                </a:lnTo>
                <a:lnTo>
                  <a:pt x="0" y="2921"/>
                </a:lnTo>
                <a:lnTo>
                  <a:pt x="2282" y="6188"/>
                </a:lnTo>
                <a:lnTo>
                  <a:pt x="3874" y="9779"/>
                </a:lnTo>
                <a:lnTo>
                  <a:pt x="7800" y="9298"/>
                </a:lnTo>
                <a:lnTo>
                  <a:pt x="10366" y="7287"/>
                </a:lnTo>
                <a:lnTo>
                  <a:pt x="13099" y="5947"/>
                </a:lnTo>
                <a:lnTo>
                  <a:pt x="11957" y="3926"/>
                </a:lnTo>
                <a:lnTo>
                  <a:pt x="10942" y="335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" name="object 342"/>
          <p:cNvSpPr/>
          <p:nvPr/>
        </p:nvSpPr>
        <p:spPr>
          <a:xfrm>
            <a:off x="8861400" y="2243485"/>
            <a:ext cx="10397" cy="7316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2848" y="0"/>
                </a:moveTo>
                <a:lnTo>
                  <a:pt x="0" y="3183"/>
                </a:lnTo>
                <a:lnTo>
                  <a:pt x="2659" y="9120"/>
                </a:lnTo>
                <a:lnTo>
                  <a:pt x="6827" y="11779"/>
                </a:lnTo>
                <a:lnTo>
                  <a:pt x="16994" y="7654"/>
                </a:lnTo>
                <a:lnTo>
                  <a:pt x="2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" name="object 343"/>
          <p:cNvSpPr/>
          <p:nvPr/>
        </p:nvSpPr>
        <p:spPr>
          <a:xfrm>
            <a:off x="8242281" y="1513315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30">
                <a:moveTo>
                  <a:pt x="3842" y="0"/>
                </a:moveTo>
                <a:lnTo>
                  <a:pt x="1664" y="2952"/>
                </a:lnTo>
                <a:lnTo>
                  <a:pt x="0" y="4429"/>
                </a:lnTo>
                <a:lnTo>
                  <a:pt x="1916" y="6502"/>
                </a:lnTo>
                <a:lnTo>
                  <a:pt x="3497" y="9298"/>
                </a:lnTo>
                <a:lnTo>
                  <a:pt x="7811" y="11319"/>
                </a:lnTo>
                <a:lnTo>
                  <a:pt x="10711" y="10230"/>
                </a:lnTo>
                <a:lnTo>
                  <a:pt x="13203" y="10020"/>
                </a:lnTo>
                <a:lnTo>
                  <a:pt x="12648" y="8439"/>
                </a:lnTo>
                <a:lnTo>
                  <a:pt x="12156" y="6858"/>
                </a:lnTo>
                <a:lnTo>
                  <a:pt x="11633" y="5287"/>
                </a:lnTo>
                <a:lnTo>
                  <a:pt x="9455" y="3518"/>
                </a:lnTo>
                <a:lnTo>
                  <a:pt x="7497" y="1047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" name="object 344"/>
          <p:cNvSpPr/>
          <p:nvPr/>
        </p:nvSpPr>
        <p:spPr>
          <a:xfrm>
            <a:off x="8772222" y="2651365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8439" y="0"/>
                </a:moveTo>
                <a:lnTo>
                  <a:pt x="4020" y="418"/>
                </a:lnTo>
                <a:lnTo>
                  <a:pt x="544" y="5926"/>
                </a:lnTo>
                <a:lnTo>
                  <a:pt x="0" y="6858"/>
                </a:lnTo>
                <a:lnTo>
                  <a:pt x="1298" y="10250"/>
                </a:lnTo>
                <a:lnTo>
                  <a:pt x="8355" y="13465"/>
                </a:lnTo>
                <a:lnTo>
                  <a:pt x="12512" y="12104"/>
                </a:lnTo>
                <a:lnTo>
                  <a:pt x="13256" y="4732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" name="object 345"/>
          <p:cNvSpPr/>
          <p:nvPr/>
        </p:nvSpPr>
        <p:spPr>
          <a:xfrm>
            <a:off x="8130465" y="1845150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5026" y="0"/>
                </a:moveTo>
                <a:lnTo>
                  <a:pt x="3319" y="1088"/>
                </a:lnTo>
                <a:lnTo>
                  <a:pt x="1685" y="2209"/>
                </a:lnTo>
                <a:lnTo>
                  <a:pt x="0" y="3298"/>
                </a:lnTo>
                <a:lnTo>
                  <a:pt x="2617" y="6984"/>
                </a:lnTo>
                <a:lnTo>
                  <a:pt x="5193" y="10711"/>
                </a:lnTo>
                <a:lnTo>
                  <a:pt x="7905" y="14229"/>
                </a:lnTo>
                <a:lnTo>
                  <a:pt x="8167" y="14523"/>
                </a:lnTo>
                <a:lnTo>
                  <a:pt x="9905" y="13601"/>
                </a:lnTo>
                <a:lnTo>
                  <a:pt x="12051" y="12826"/>
                </a:lnTo>
                <a:lnTo>
                  <a:pt x="7308" y="4219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" name="object 346"/>
          <p:cNvSpPr/>
          <p:nvPr/>
        </p:nvSpPr>
        <p:spPr>
          <a:xfrm>
            <a:off x="9104753" y="1471466"/>
            <a:ext cx="7316" cy="13477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0"/>
                </a:moveTo>
                <a:lnTo>
                  <a:pt x="6690" y="21706"/>
                </a:lnTo>
                <a:lnTo>
                  <a:pt x="11978" y="19894"/>
                </a:lnTo>
                <a:lnTo>
                  <a:pt x="11413" y="13287"/>
                </a:lnTo>
                <a:lnTo>
                  <a:pt x="11141" y="65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" name="object 347"/>
          <p:cNvSpPr/>
          <p:nvPr/>
        </p:nvSpPr>
        <p:spPr>
          <a:xfrm>
            <a:off x="9814614" y="2049016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0" y="0"/>
                </a:moveTo>
                <a:lnTo>
                  <a:pt x="1340" y="8240"/>
                </a:lnTo>
                <a:lnTo>
                  <a:pt x="3748" y="12795"/>
                </a:lnTo>
                <a:lnTo>
                  <a:pt x="12481" y="12638"/>
                </a:lnTo>
                <a:lnTo>
                  <a:pt x="12659" y="3779"/>
                </a:lnTo>
                <a:lnTo>
                  <a:pt x="8177" y="13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" name="object 348"/>
          <p:cNvSpPr/>
          <p:nvPr/>
        </p:nvSpPr>
        <p:spPr>
          <a:xfrm>
            <a:off x="9140228" y="3420848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0" y="0"/>
                </a:moveTo>
                <a:lnTo>
                  <a:pt x="408" y="8219"/>
                </a:lnTo>
                <a:lnTo>
                  <a:pt x="2942" y="13256"/>
                </a:lnTo>
                <a:lnTo>
                  <a:pt x="15140" y="1027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" name="object 349"/>
          <p:cNvSpPr/>
          <p:nvPr/>
        </p:nvSpPr>
        <p:spPr>
          <a:xfrm>
            <a:off x="8122652" y="3117345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7591" y="0"/>
                </a:moveTo>
                <a:lnTo>
                  <a:pt x="4355" y="1455"/>
                </a:lnTo>
                <a:lnTo>
                  <a:pt x="0" y="2157"/>
                </a:lnTo>
                <a:lnTo>
                  <a:pt x="3015" y="6261"/>
                </a:lnTo>
                <a:lnTo>
                  <a:pt x="4355" y="9224"/>
                </a:lnTo>
                <a:lnTo>
                  <a:pt x="7874" y="11423"/>
                </a:lnTo>
                <a:lnTo>
                  <a:pt x="10785" y="9444"/>
                </a:lnTo>
                <a:lnTo>
                  <a:pt x="12868" y="8669"/>
                </a:lnTo>
                <a:lnTo>
                  <a:pt x="11549" y="6020"/>
                </a:lnTo>
                <a:lnTo>
                  <a:pt x="10648" y="2816"/>
                </a:lnTo>
                <a:lnTo>
                  <a:pt x="7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" name="object 350"/>
          <p:cNvSpPr/>
          <p:nvPr/>
        </p:nvSpPr>
        <p:spPr>
          <a:xfrm>
            <a:off x="9336277" y="2255151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13496" y="0"/>
                </a:moveTo>
                <a:lnTo>
                  <a:pt x="9706" y="1884"/>
                </a:lnTo>
                <a:lnTo>
                  <a:pt x="6031" y="3759"/>
                </a:lnTo>
                <a:lnTo>
                  <a:pt x="0" y="6785"/>
                </a:lnTo>
                <a:lnTo>
                  <a:pt x="9549" y="12921"/>
                </a:lnTo>
                <a:lnTo>
                  <a:pt x="12638" y="8711"/>
                </a:lnTo>
                <a:lnTo>
                  <a:pt x="15266" y="4052"/>
                </a:lnTo>
                <a:lnTo>
                  <a:pt x="15643" y="3497"/>
                </a:lnTo>
                <a:lnTo>
                  <a:pt x="14470" y="2073"/>
                </a:lnTo>
                <a:lnTo>
                  <a:pt x="13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" name="object 351"/>
          <p:cNvSpPr/>
          <p:nvPr/>
        </p:nvSpPr>
        <p:spPr>
          <a:xfrm>
            <a:off x="8413912" y="3241814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9036" y="0"/>
                </a:moveTo>
                <a:lnTo>
                  <a:pt x="7224" y="167"/>
                </a:lnTo>
                <a:lnTo>
                  <a:pt x="3539" y="460"/>
                </a:lnTo>
                <a:lnTo>
                  <a:pt x="0" y="5340"/>
                </a:lnTo>
                <a:lnTo>
                  <a:pt x="198" y="9413"/>
                </a:lnTo>
                <a:lnTo>
                  <a:pt x="10177" y="13434"/>
                </a:lnTo>
                <a:lnTo>
                  <a:pt x="9696" y="7717"/>
                </a:lnTo>
                <a:lnTo>
                  <a:pt x="9340" y="3863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" name="object 352"/>
          <p:cNvSpPr/>
          <p:nvPr/>
        </p:nvSpPr>
        <p:spPr>
          <a:xfrm>
            <a:off x="9475088" y="1650169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0" y="0"/>
                </a:moveTo>
                <a:lnTo>
                  <a:pt x="251" y="3696"/>
                </a:lnTo>
                <a:lnTo>
                  <a:pt x="376" y="7392"/>
                </a:lnTo>
                <a:lnTo>
                  <a:pt x="1015" y="11046"/>
                </a:lnTo>
                <a:lnTo>
                  <a:pt x="1047" y="11319"/>
                </a:lnTo>
                <a:lnTo>
                  <a:pt x="5832" y="11339"/>
                </a:lnTo>
                <a:lnTo>
                  <a:pt x="5874" y="11004"/>
                </a:lnTo>
                <a:lnTo>
                  <a:pt x="6544" y="7507"/>
                </a:lnTo>
                <a:lnTo>
                  <a:pt x="6711" y="3874"/>
                </a:lnTo>
                <a:lnTo>
                  <a:pt x="7025" y="282"/>
                </a:lnTo>
                <a:lnTo>
                  <a:pt x="4649" y="178"/>
                </a:lnTo>
                <a:lnTo>
                  <a:pt x="2355" y="1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" name="object 353"/>
          <p:cNvSpPr/>
          <p:nvPr/>
        </p:nvSpPr>
        <p:spPr>
          <a:xfrm>
            <a:off x="8125947" y="2605239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2858" y="0"/>
                </a:moveTo>
                <a:lnTo>
                  <a:pt x="921" y="3183"/>
                </a:lnTo>
                <a:lnTo>
                  <a:pt x="0" y="4795"/>
                </a:lnTo>
                <a:lnTo>
                  <a:pt x="1853" y="6450"/>
                </a:lnTo>
                <a:lnTo>
                  <a:pt x="3486" y="8512"/>
                </a:lnTo>
                <a:lnTo>
                  <a:pt x="7497" y="10565"/>
                </a:lnTo>
                <a:lnTo>
                  <a:pt x="9926" y="10376"/>
                </a:lnTo>
                <a:lnTo>
                  <a:pt x="12093" y="10701"/>
                </a:lnTo>
                <a:lnTo>
                  <a:pt x="12701" y="9423"/>
                </a:lnTo>
                <a:lnTo>
                  <a:pt x="13832" y="6910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" name="object 354"/>
          <p:cNvSpPr/>
          <p:nvPr/>
        </p:nvSpPr>
        <p:spPr>
          <a:xfrm>
            <a:off x="9399531" y="3014161"/>
            <a:ext cx="12707" cy="4621"/>
          </a:xfrm>
          <a:custGeom>
            <a:avLst/>
            <a:gdLst/>
            <a:ahLst/>
            <a:cxnLst/>
            <a:rect l="l" t="t" r="r" b="b"/>
            <a:pathLst>
              <a:path w="20955" h="7620">
                <a:moveTo>
                  <a:pt x="9569" y="0"/>
                </a:moveTo>
                <a:lnTo>
                  <a:pt x="4962" y="2432"/>
                </a:lnTo>
                <a:lnTo>
                  <a:pt x="0" y="7344"/>
                </a:lnTo>
                <a:lnTo>
                  <a:pt x="20763" y="4474"/>
                </a:lnTo>
                <a:lnTo>
                  <a:pt x="14581" y="522"/>
                </a:lnTo>
                <a:lnTo>
                  <a:pt x="95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" name="object 355"/>
          <p:cNvSpPr/>
          <p:nvPr/>
        </p:nvSpPr>
        <p:spPr>
          <a:xfrm>
            <a:off x="8993449" y="3089868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3350" y="0"/>
                </a:moveTo>
                <a:lnTo>
                  <a:pt x="0" y="3633"/>
                </a:lnTo>
                <a:lnTo>
                  <a:pt x="136" y="3842"/>
                </a:lnTo>
                <a:lnTo>
                  <a:pt x="2460" y="6711"/>
                </a:lnTo>
                <a:lnTo>
                  <a:pt x="5099" y="9245"/>
                </a:lnTo>
                <a:lnTo>
                  <a:pt x="7643" y="11863"/>
                </a:lnTo>
                <a:lnTo>
                  <a:pt x="9172" y="10313"/>
                </a:lnTo>
                <a:lnTo>
                  <a:pt x="12114" y="7183"/>
                </a:lnTo>
                <a:lnTo>
                  <a:pt x="9308" y="4785"/>
                </a:lnTo>
                <a:lnTo>
                  <a:pt x="6586" y="2293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" name="object 356"/>
          <p:cNvSpPr/>
          <p:nvPr/>
        </p:nvSpPr>
        <p:spPr>
          <a:xfrm>
            <a:off x="9256480" y="2943207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067" y="0"/>
                </a:moveTo>
                <a:lnTo>
                  <a:pt x="2910" y="2617"/>
                </a:lnTo>
                <a:lnTo>
                  <a:pt x="1005" y="4135"/>
                </a:lnTo>
                <a:lnTo>
                  <a:pt x="356" y="6073"/>
                </a:lnTo>
                <a:lnTo>
                  <a:pt x="0" y="7193"/>
                </a:lnTo>
                <a:lnTo>
                  <a:pt x="1759" y="8973"/>
                </a:lnTo>
                <a:lnTo>
                  <a:pt x="2596" y="10470"/>
                </a:lnTo>
                <a:lnTo>
                  <a:pt x="4481" y="9203"/>
                </a:lnTo>
                <a:lnTo>
                  <a:pt x="6858" y="8251"/>
                </a:lnTo>
                <a:lnTo>
                  <a:pt x="8554" y="5738"/>
                </a:lnTo>
                <a:lnTo>
                  <a:pt x="6649" y="3308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" name="object 357"/>
          <p:cNvSpPr/>
          <p:nvPr/>
        </p:nvSpPr>
        <p:spPr>
          <a:xfrm>
            <a:off x="9595955" y="2020645"/>
            <a:ext cx="10782" cy="5006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6188" y="0"/>
                </a:moveTo>
                <a:lnTo>
                  <a:pt x="0" y="7989"/>
                </a:lnTo>
                <a:lnTo>
                  <a:pt x="17528" y="8156"/>
                </a:lnTo>
                <a:lnTo>
                  <a:pt x="10146" y="1476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" name="object 358"/>
          <p:cNvSpPr/>
          <p:nvPr/>
        </p:nvSpPr>
        <p:spPr>
          <a:xfrm>
            <a:off x="8365691" y="1847995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10837" y="0"/>
                </a:moveTo>
                <a:lnTo>
                  <a:pt x="2261" y="3968"/>
                </a:lnTo>
                <a:lnTo>
                  <a:pt x="0" y="7434"/>
                </a:lnTo>
                <a:lnTo>
                  <a:pt x="3005" y="13245"/>
                </a:lnTo>
                <a:lnTo>
                  <a:pt x="3486" y="14125"/>
                </a:lnTo>
                <a:lnTo>
                  <a:pt x="5172" y="14407"/>
                </a:lnTo>
                <a:lnTo>
                  <a:pt x="7214" y="15381"/>
                </a:lnTo>
                <a:lnTo>
                  <a:pt x="10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" name="object 359"/>
          <p:cNvSpPr/>
          <p:nvPr/>
        </p:nvSpPr>
        <p:spPr>
          <a:xfrm>
            <a:off x="9132723" y="2489459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8114" y="0"/>
                </a:moveTo>
                <a:lnTo>
                  <a:pt x="4481" y="1088"/>
                </a:lnTo>
                <a:lnTo>
                  <a:pt x="2125" y="3162"/>
                </a:lnTo>
                <a:lnTo>
                  <a:pt x="0" y="5654"/>
                </a:lnTo>
                <a:lnTo>
                  <a:pt x="2973" y="10261"/>
                </a:lnTo>
                <a:lnTo>
                  <a:pt x="3968" y="10072"/>
                </a:lnTo>
                <a:lnTo>
                  <a:pt x="6638" y="9654"/>
                </a:lnTo>
                <a:lnTo>
                  <a:pt x="8994" y="7696"/>
                </a:lnTo>
                <a:lnTo>
                  <a:pt x="13182" y="5423"/>
                </a:lnTo>
                <a:lnTo>
                  <a:pt x="10188" y="2837"/>
                </a:lnTo>
                <a:lnTo>
                  <a:pt x="8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" name="object 360"/>
          <p:cNvSpPr/>
          <p:nvPr/>
        </p:nvSpPr>
        <p:spPr>
          <a:xfrm>
            <a:off x="8471704" y="2362776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8659" y="0"/>
                </a:moveTo>
                <a:lnTo>
                  <a:pt x="4680" y="2586"/>
                </a:lnTo>
                <a:lnTo>
                  <a:pt x="2125" y="3800"/>
                </a:lnTo>
                <a:lnTo>
                  <a:pt x="460" y="5769"/>
                </a:lnTo>
                <a:lnTo>
                  <a:pt x="0" y="6272"/>
                </a:lnTo>
                <a:lnTo>
                  <a:pt x="2471" y="10680"/>
                </a:lnTo>
                <a:lnTo>
                  <a:pt x="5936" y="11078"/>
                </a:lnTo>
                <a:lnTo>
                  <a:pt x="8889" y="9622"/>
                </a:lnTo>
                <a:lnTo>
                  <a:pt x="11046" y="6868"/>
                </a:lnTo>
                <a:lnTo>
                  <a:pt x="9528" y="3999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" name="object 361"/>
          <p:cNvSpPr/>
          <p:nvPr/>
        </p:nvSpPr>
        <p:spPr>
          <a:xfrm>
            <a:off x="9832796" y="1897966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5664" y="0"/>
                </a:moveTo>
                <a:lnTo>
                  <a:pt x="2900" y="1277"/>
                </a:lnTo>
                <a:lnTo>
                  <a:pt x="0" y="2366"/>
                </a:lnTo>
                <a:lnTo>
                  <a:pt x="806" y="5423"/>
                </a:lnTo>
                <a:lnTo>
                  <a:pt x="1863" y="8219"/>
                </a:lnTo>
                <a:lnTo>
                  <a:pt x="3382" y="10648"/>
                </a:lnTo>
                <a:lnTo>
                  <a:pt x="3601" y="11025"/>
                </a:lnTo>
                <a:lnTo>
                  <a:pt x="8062" y="9465"/>
                </a:lnTo>
                <a:lnTo>
                  <a:pt x="8041" y="9172"/>
                </a:lnTo>
                <a:lnTo>
                  <a:pt x="7675" y="6345"/>
                </a:lnTo>
                <a:lnTo>
                  <a:pt x="6732" y="3581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" name="object 362"/>
          <p:cNvSpPr/>
          <p:nvPr/>
        </p:nvSpPr>
        <p:spPr>
          <a:xfrm>
            <a:off x="8093820" y="3118043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1204" y="0"/>
                </a:moveTo>
                <a:lnTo>
                  <a:pt x="837" y="1549"/>
                </a:lnTo>
                <a:lnTo>
                  <a:pt x="0" y="4690"/>
                </a:lnTo>
                <a:lnTo>
                  <a:pt x="12104" y="6471"/>
                </a:lnTo>
                <a:lnTo>
                  <a:pt x="12366" y="5224"/>
                </a:lnTo>
                <a:lnTo>
                  <a:pt x="12837" y="2743"/>
                </a:lnTo>
                <a:lnTo>
                  <a:pt x="1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" name="object 363"/>
          <p:cNvSpPr/>
          <p:nvPr/>
        </p:nvSpPr>
        <p:spPr>
          <a:xfrm>
            <a:off x="9555592" y="3131206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1759" y="0"/>
                </a:moveTo>
                <a:lnTo>
                  <a:pt x="0" y="3507"/>
                </a:lnTo>
                <a:lnTo>
                  <a:pt x="4240" y="5727"/>
                </a:lnTo>
                <a:lnTo>
                  <a:pt x="8387" y="7947"/>
                </a:lnTo>
                <a:lnTo>
                  <a:pt x="12544" y="10125"/>
                </a:lnTo>
                <a:lnTo>
                  <a:pt x="13140" y="8984"/>
                </a:lnTo>
                <a:lnTo>
                  <a:pt x="14282" y="6607"/>
                </a:lnTo>
                <a:lnTo>
                  <a:pt x="1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" name="object 364"/>
          <p:cNvSpPr/>
          <p:nvPr/>
        </p:nvSpPr>
        <p:spPr>
          <a:xfrm>
            <a:off x="7869670" y="2840878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3287" y="0"/>
                </a:moveTo>
                <a:lnTo>
                  <a:pt x="0" y="2795"/>
                </a:lnTo>
                <a:lnTo>
                  <a:pt x="5256" y="9957"/>
                </a:lnTo>
                <a:lnTo>
                  <a:pt x="7842" y="13538"/>
                </a:lnTo>
                <a:lnTo>
                  <a:pt x="9298" y="12554"/>
                </a:lnTo>
                <a:lnTo>
                  <a:pt x="10701" y="11528"/>
                </a:lnTo>
                <a:lnTo>
                  <a:pt x="12146" y="10533"/>
                </a:lnTo>
                <a:lnTo>
                  <a:pt x="9182" y="7015"/>
                </a:lnTo>
                <a:lnTo>
                  <a:pt x="6282" y="3507"/>
                </a:lnTo>
                <a:lnTo>
                  <a:pt x="3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" name="object 365"/>
          <p:cNvSpPr/>
          <p:nvPr/>
        </p:nvSpPr>
        <p:spPr>
          <a:xfrm>
            <a:off x="8532416" y="200182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7025" y="0"/>
                </a:moveTo>
                <a:lnTo>
                  <a:pt x="2366" y="5224"/>
                </a:lnTo>
                <a:lnTo>
                  <a:pt x="0" y="7832"/>
                </a:lnTo>
                <a:lnTo>
                  <a:pt x="4010" y="10449"/>
                </a:lnTo>
                <a:lnTo>
                  <a:pt x="5130" y="9120"/>
                </a:lnTo>
                <a:lnTo>
                  <a:pt x="6847" y="7957"/>
                </a:lnTo>
                <a:lnTo>
                  <a:pt x="7685" y="4418"/>
                </a:lnTo>
                <a:lnTo>
                  <a:pt x="7162" y="2167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" name="object 366"/>
          <p:cNvSpPr/>
          <p:nvPr/>
        </p:nvSpPr>
        <p:spPr>
          <a:xfrm>
            <a:off x="7814544" y="2027333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9340" y="0"/>
                </a:moveTo>
                <a:lnTo>
                  <a:pt x="0" y="5999"/>
                </a:lnTo>
                <a:lnTo>
                  <a:pt x="14407" y="12135"/>
                </a:lnTo>
                <a:lnTo>
                  <a:pt x="15057" y="10764"/>
                </a:lnTo>
                <a:lnTo>
                  <a:pt x="16428" y="8073"/>
                </a:lnTo>
                <a:lnTo>
                  <a:pt x="12900" y="4135"/>
                </a:lnTo>
                <a:lnTo>
                  <a:pt x="9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" name="object 367"/>
          <p:cNvSpPr/>
          <p:nvPr/>
        </p:nvSpPr>
        <p:spPr>
          <a:xfrm>
            <a:off x="8560736" y="1623278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30">
                <a:moveTo>
                  <a:pt x="6073" y="0"/>
                </a:moveTo>
                <a:lnTo>
                  <a:pt x="3717" y="2889"/>
                </a:lnTo>
                <a:lnTo>
                  <a:pt x="1664" y="4963"/>
                </a:lnTo>
                <a:lnTo>
                  <a:pt x="0" y="7895"/>
                </a:lnTo>
                <a:lnTo>
                  <a:pt x="2471" y="9884"/>
                </a:lnTo>
                <a:lnTo>
                  <a:pt x="3664" y="11172"/>
                </a:lnTo>
                <a:lnTo>
                  <a:pt x="5717" y="9214"/>
                </a:lnTo>
                <a:lnTo>
                  <a:pt x="8010" y="7455"/>
                </a:lnTo>
                <a:lnTo>
                  <a:pt x="9633" y="5183"/>
                </a:lnTo>
                <a:lnTo>
                  <a:pt x="9989" y="4732"/>
                </a:lnTo>
                <a:lnTo>
                  <a:pt x="7821" y="2513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" name="object 368"/>
          <p:cNvSpPr/>
          <p:nvPr/>
        </p:nvSpPr>
        <p:spPr>
          <a:xfrm>
            <a:off x="8352382" y="2148046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1695" y="0"/>
                </a:moveTo>
                <a:lnTo>
                  <a:pt x="0" y="5476"/>
                </a:lnTo>
                <a:lnTo>
                  <a:pt x="450" y="6649"/>
                </a:lnTo>
                <a:lnTo>
                  <a:pt x="858" y="7821"/>
                </a:lnTo>
                <a:lnTo>
                  <a:pt x="1392" y="8984"/>
                </a:lnTo>
                <a:lnTo>
                  <a:pt x="13779" y="4931"/>
                </a:lnTo>
                <a:lnTo>
                  <a:pt x="116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" name="object 369"/>
          <p:cNvSpPr/>
          <p:nvPr/>
        </p:nvSpPr>
        <p:spPr>
          <a:xfrm>
            <a:off x="9494464" y="2310238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1413" y="0"/>
                </a:moveTo>
                <a:lnTo>
                  <a:pt x="0" y="4146"/>
                </a:lnTo>
                <a:lnTo>
                  <a:pt x="12669" y="9737"/>
                </a:lnTo>
                <a:lnTo>
                  <a:pt x="13873" y="7088"/>
                </a:lnTo>
                <a:lnTo>
                  <a:pt x="14428" y="5748"/>
                </a:lnTo>
                <a:lnTo>
                  <a:pt x="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" name="object 370"/>
          <p:cNvSpPr/>
          <p:nvPr/>
        </p:nvSpPr>
        <p:spPr>
          <a:xfrm>
            <a:off x="8048147" y="2056899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717" y="0"/>
                </a:moveTo>
                <a:lnTo>
                  <a:pt x="1172" y="1675"/>
                </a:lnTo>
                <a:lnTo>
                  <a:pt x="565" y="3350"/>
                </a:lnTo>
                <a:lnTo>
                  <a:pt x="0" y="5026"/>
                </a:lnTo>
                <a:lnTo>
                  <a:pt x="11936" y="9266"/>
                </a:lnTo>
                <a:lnTo>
                  <a:pt x="13120" y="5947"/>
                </a:lnTo>
                <a:lnTo>
                  <a:pt x="13674" y="4261"/>
                </a:lnTo>
                <a:lnTo>
                  <a:pt x="5727" y="1413"/>
                </a:lnTo>
                <a:lnTo>
                  <a:pt x="1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" name="object 371"/>
          <p:cNvSpPr/>
          <p:nvPr/>
        </p:nvSpPr>
        <p:spPr>
          <a:xfrm>
            <a:off x="9052422" y="1994895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6366" y="0"/>
                </a:moveTo>
                <a:lnTo>
                  <a:pt x="3528" y="1465"/>
                </a:lnTo>
                <a:lnTo>
                  <a:pt x="1748" y="3759"/>
                </a:lnTo>
                <a:lnTo>
                  <a:pt x="502" y="5507"/>
                </a:lnTo>
                <a:lnTo>
                  <a:pt x="544" y="8282"/>
                </a:lnTo>
                <a:lnTo>
                  <a:pt x="0" y="10607"/>
                </a:lnTo>
                <a:lnTo>
                  <a:pt x="942" y="11130"/>
                </a:lnTo>
                <a:lnTo>
                  <a:pt x="1947" y="11633"/>
                </a:lnTo>
                <a:lnTo>
                  <a:pt x="2910" y="12146"/>
                </a:lnTo>
                <a:lnTo>
                  <a:pt x="11088" y="450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" name="object 372"/>
          <p:cNvSpPr/>
          <p:nvPr/>
        </p:nvSpPr>
        <p:spPr>
          <a:xfrm>
            <a:off x="9526912" y="2234899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8502" y="0"/>
                </a:moveTo>
                <a:lnTo>
                  <a:pt x="4628" y="2209"/>
                </a:lnTo>
                <a:lnTo>
                  <a:pt x="1769" y="2910"/>
                </a:lnTo>
                <a:lnTo>
                  <a:pt x="774" y="4659"/>
                </a:lnTo>
                <a:lnTo>
                  <a:pt x="0" y="5978"/>
                </a:lnTo>
                <a:lnTo>
                  <a:pt x="1633" y="8638"/>
                </a:lnTo>
                <a:lnTo>
                  <a:pt x="2167" y="10690"/>
                </a:lnTo>
                <a:lnTo>
                  <a:pt x="4397" y="10010"/>
                </a:lnTo>
                <a:lnTo>
                  <a:pt x="7381" y="9926"/>
                </a:lnTo>
                <a:lnTo>
                  <a:pt x="9622" y="7141"/>
                </a:lnTo>
                <a:lnTo>
                  <a:pt x="8648" y="4230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" name="object 373"/>
          <p:cNvSpPr/>
          <p:nvPr/>
        </p:nvSpPr>
        <p:spPr>
          <a:xfrm>
            <a:off x="8818638" y="2951395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4450" y="0"/>
                </a:moveTo>
                <a:lnTo>
                  <a:pt x="2177" y="1183"/>
                </a:lnTo>
                <a:lnTo>
                  <a:pt x="0" y="1675"/>
                </a:lnTo>
                <a:lnTo>
                  <a:pt x="858" y="3821"/>
                </a:lnTo>
                <a:lnTo>
                  <a:pt x="1183" y="6680"/>
                </a:lnTo>
                <a:lnTo>
                  <a:pt x="4073" y="8963"/>
                </a:lnTo>
                <a:lnTo>
                  <a:pt x="6879" y="8219"/>
                </a:lnTo>
                <a:lnTo>
                  <a:pt x="9057" y="8271"/>
                </a:lnTo>
                <a:lnTo>
                  <a:pt x="10627" y="6795"/>
                </a:lnTo>
                <a:lnTo>
                  <a:pt x="13832" y="3853"/>
                </a:lnTo>
                <a:lnTo>
                  <a:pt x="11371" y="2638"/>
                </a:lnTo>
                <a:lnTo>
                  <a:pt x="9057" y="900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" name="object 374"/>
          <p:cNvSpPr/>
          <p:nvPr/>
        </p:nvSpPr>
        <p:spPr>
          <a:xfrm>
            <a:off x="9022867" y="3432633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5015" y="0"/>
                </a:moveTo>
                <a:lnTo>
                  <a:pt x="2659" y="1675"/>
                </a:lnTo>
                <a:lnTo>
                  <a:pt x="0" y="3015"/>
                </a:lnTo>
                <a:lnTo>
                  <a:pt x="2136" y="5350"/>
                </a:lnTo>
                <a:lnTo>
                  <a:pt x="3392" y="7319"/>
                </a:lnTo>
                <a:lnTo>
                  <a:pt x="5811" y="8690"/>
                </a:lnTo>
                <a:lnTo>
                  <a:pt x="9067" y="6272"/>
                </a:lnTo>
                <a:lnTo>
                  <a:pt x="8910" y="5874"/>
                </a:lnTo>
                <a:lnTo>
                  <a:pt x="8271" y="3895"/>
                </a:lnTo>
                <a:lnTo>
                  <a:pt x="7088" y="1800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" name="object 375"/>
          <p:cNvSpPr/>
          <p:nvPr/>
        </p:nvSpPr>
        <p:spPr>
          <a:xfrm>
            <a:off x="8570847" y="2645908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5717" y="0"/>
                </a:moveTo>
                <a:lnTo>
                  <a:pt x="1863" y="2429"/>
                </a:lnTo>
                <a:lnTo>
                  <a:pt x="0" y="3643"/>
                </a:lnTo>
                <a:lnTo>
                  <a:pt x="2303" y="6397"/>
                </a:lnTo>
                <a:lnTo>
                  <a:pt x="4565" y="9203"/>
                </a:lnTo>
                <a:lnTo>
                  <a:pt x="6994" y="11800"/>
                </a:lnTo>
                <a:lnTo>
                  <a:pt x="7099" y="11936"/>
                </a:lnTo>
                <a:lnTo>
                  <a:pt x="9863" y="10219"/>
                </a:lnTo>
                <a:lnTo>
                  <a:pt x="9779" y="9936"/>
                </a:lnTo>
                <a:lnTo>
                  <a:pt x="8607" y="6575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" name="object 376"/>
          <p:cNvSpPr/>
          <p:nvPr/>
        </p:nvSpPr>
        <p:spPr>
          <a:xfrm>
            <a:off x="8691781" y="1912236"/>
            <a:ext cx="10782" cy="4621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7266" y="0"/>
                </a:moveTo>
                <a:lnTo>
                  <a:pt x="0" y="2010"/>
                </a:lnTo>
                <a:lnTo>
                  <a:pt x="5125" y="7159"/>
                </a:lnTo>
                <a:lnTo>
                  <a:pt x="9595" y="7499"/>
                </a:lnTo>
                <a:lnTo>
                  <a:pt x="13583" y="4593"/>
                </a:lnTo>
                <a:lnTo>
                  <a:pt x="17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" name="object 377"/>
          <p:cNvSpPr/>
          <p:nvPr/>
        </p:nvSpPr>
        <p:spPr>
          <a:xfrm>
            <a:off x="9503936" y="1544795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7287" y="0"/>
                </a:moveTo>
                <a:lnTo>
                  <a:pt x="0" y="3989"/>
                </a:lnTo>
                <a:lnTo>
                  <a:pt x="3005" y="11308"/>
                </a:lnTo>
                <a:lnTo>
                  <a:pt x="6732" y="12942"/>
                </a:lnTo>
                <a:lnTo>
                  <a:pt x="14345" y="8963"/>
                </a:lnTo>
                <a:lnTo>
                  <a:pt x="10533" y="2879"/>
                </a:lnTo>
                <a:lnTo>
                  <a:pt x="7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" name="object 378"/>
          <p:cNvSpPr/>
          <p:nvPr/>
        </p:nvSpPr>
        <p:spPr>
          <a:xfrm>
            <a:off x="9302616" y="2336939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4">
                <a:moveTo>
                  <a:pt x="732" y="0"/>
                </a:moveTo>
                <a:lnTo>
                  <a:pt x="481" y="1319"/>
                </a:lnTo>
                <a:lnTo>
                  <a:pt x="261" y="2638"/>
                </a:lnTo>
                <a:lnTo>
                  <a:pt x="0" y="3947"/>
                </a:lnTo>
                <a:lnTo>
                  <a:pt x="10355" y="5444"/>
                </a:lnTo>
                <a:lnTo>
                  <a:pt x="10931" y="2408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" name="object 379"/>
          <p:cNvSpPr/>
          <p:nvPr/>
        </p:nvSpPr>
        <p:spPr>
          <a:xfrm>
            <a:off x="8532667" y="3309287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8481" y="0"/>
                </a:moveTo>
                <a:lnTo>
                  <a:pt x="5141" y="743"/>
                </a:lnTo>
                <a:lnTo>
                  <a:pt x="2628" y="2125"/>
                </a:lnTo>
                <a:lnTo>
                  <a:pt x="0" y="3225"/>
                </a:lnTo>
                <a:lnTo>
                  <a:pt x="963" y="5109"/>
                </a:lnTo>
                <a:lnTo>
                  <a:pt x="2188" y="8659"/>
                </a:lnTo>
                <a:lnTo>
                  <a:pt x="5549" y="8177"/>
                </a:lnTo>
                <a:lnTo>
                  <a:pt x="8010" y="6617"/>
                </a:lnTo>
                <a:lnTo>
                  <a:pt x="11287" y="5162"/>
                </a:lnTo>
                <a:lnTo>
                  <a:pt x="9654" y="2701"/>
                </a:lnTo>
                <a:lnTo>
                  <a:pt x="8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" name="object 380"/>
          <p:cNvSpPr/>
          <p:nvPr/>
        </p:nvSpPr>
        <p:spPr>
          <a:xfrm>
            <a:off x="8957587" y="1529814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0" y="0"/>
                </a:moveTo>
                <a:lnTo>
                  <a:pt x="15046" y="9832"/>
                </a:lnTo>
                <a:lnTo>
                  <a:pt x="11800" y="96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" name="object 381"/>
          <p:cNvSpPr/>
          <p:nvPr/>
        </p:nvSpPr>
        <p:spPr>
          <a:xfrm>
            <a:off x="8703058" y="2639010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4785" y="0"/>
                </a:moveTo>
                <a:lnTo>
                  <a:pt x="2711" y="984"/>
                </a:lnTo>
                <a:lnTo>
                  <a:pt x="0" y="1403"/>
                </a:lnTo>
                <a:lnTo>
                  <a:pt x="1340" y="9497"/>
                </a:lnTo>
                <a:lnTo>
                  <a:pt x="5580" y="10313"/>
                </a:lnTo>
                <a:lnTo>
                  <a:pt x="15015" y="7497"/>
                </a:lnTo>
                <a:lnTo>
                  <a:pt x="10879" y="4240"/>
                </a:lnTo>
                <a:lnTo>
                  <a:pt x="8617" y="2031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" name="object 382"/>
          <p:cNvSpPr/>
          <p:nvPr/>
        </p:nvSpPr>
        <p:spPr>
          <a:xfrm>
            <a:off x="8772362" y="1952062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39">
                <a:moveTo>
                  <a:pt x="3423" y="0"/>
                </a:moveTo>
                <a:lnTo>
                  <a:pt x="0" y="1026"/>
                </a:lnTo>
                <a:lnTo>
                  <a:pt x="1340" y="5706"/>
                </a:lnTo>
                <a:lnTo>
                  <a:pt x="2764" y="10397"/>
                </a:lnTo>
                <a:lnTo>
                  <a:pt x="4104" y="15067"/>
                </a:lnTo>
                <a:lnTo>
                  <a:pt x="7790" y="13989"/>
                </a:lnTo>
                <a:lnTo>
                  <a:pt x="6334" y="9298"/>
                </a:lnTo>
                <a:lnTo>
                  <a:pt x="4858" y="4649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" name="object 383"/>
          <p:cNvSpPr/>
          <p:nvPr/>
        </p:nvSpPr>
        <p:spPr>
          <a:xfrm>
            <a:off x="9493642" y="1757390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10219" y="0"/>
                </a:moveTo>
                <a:lnTo>
                  <a:pt x="6921" y="890"/>
                </a:lnTo>
                <a:lnTo>
                  <a:pt x="3549" y="1643"/>
                </a:lnTo>
                <a:lnTo>
                  <a:pt x="335" y="2910"/>
                </a:lnTo>
                <a:lnTo>
                  <a:pt x="0" y="3099"/>
                </a:lnTo>
                <a:lnTo>
                  <a:pt x="827" y="6209"/>
                </a:lnTo>
                <a:lnTo>
                  <a:pt x="1109" y="7947"/>
                </a:lnTo>
                <a:lnTo>
                  <a:pt x="4565" y="6910"/>
                </a:lnTo>
                <a:lnTo>
                  <a:pt x="8093" y="5895"/>
                </a:lnTo>
                <a:lnTo>
                  <a:pt x="11570" y="4868"/>
                </a:lnTo>
                <a:lnTo>
                  <a:pt x="11109" y="3256"/>
                </a:lnTo>
                <a:lnTo>
                  <a:pt x="10680" y="1622"/>
                </a:lnTo>
                <a:lnTo>
                  <a:pt x="10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" name="object 384"/>
          <p:cNvSpPr/>
          <p:nvPr/>
        </p:nvSpPr>
        <p:spPr>
          <a:xfrm>
            <a:off x="8585862" y="264820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7507" y="0"/>
                </a:moveTo>
                <a:lnTo>
                  <a:pt x="4638" y="544"/>
                </a:lnTo>
                <a:lnTo>
                  <a:pt x="2272" y="1570"/>
                </a:lnTo>
                <a:lnTo>
                  <a:pt x="0" y="3800"/>
                </a:lnTo>
                <a:lnTo>
                  <a:pt x="1068" y="6282"/>
                </a:lnTo>
                <a:lnTo>
                  <a:pt x="1329" y="7957"/>
                </a:lnTo>
                <a:lnTo>
                  <a:pt x="3999" y="7120"/>
                </a:lnTo>
                <a:lnTo>
                  <a:pt x="10481" y="5162"/>
                </a:lnTo>
                <a:lnTo>
                  <a:pt x="8659" y="2554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" name="object 385"/>
          <p:cNvSpPr/>
          <p:nvPr/>
        </p:nvSpPr>
        <p:spPr>
          <a:xfrm>
            <a:off x="9498772" y="2603215"/>
            <a:ext cx="8856" cy="3081"/>
          </a:xfrm>
          <a:custGeom>
            <a:avLst/>
            <a:gdLst/>
            <a:ahLst/>
            <a:cxnLst/>
            <a:rect l="l" t="t" r="r" b="b"/>
            <a:pathLst>
              <a:path w="14605" h="5079">
                <a:moveTo>
                  <a:pt x="14167" y="0"/>
                </a:moveTo>
                <a:lnTo>
                  <a:pt x="0" y="900"/>
                </a:lnTo>
                <a:lnTo>
                  <a:pt x="115" y="2104"/>
                </a:lnTo>
                <a:lnTo>
                  <a:pt x="198" y="3287"/>
                </a:lnTo>
                <a:lnTo>
                  <a:pt x="345" y="4502"/>
                </a:lnTo>
                <a:lnTo>
                  <a:pt x="13811" y="3350"/>
                </a:lnTo>
                <a:lnTo>
                  <a:pt x="13884" y="2219"/>
                </a:lnTo>
                <a:lnTo>
                  <a:pt x="14010" y="1109"/>
                </a:lnTo>
                <a:lnTo>
                  <a:pt x="1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" name="object 386"/>
          <p:cNvSpPr/>
          <p:nvPr/>
        </p:nvSpPr>
        <p:spPr>
          <a:xfrm>
            <a:off x="9648351" y="2771248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9214" y="0"/>
                </a:moveTo>
                <a:lnTo>
                  <a:pt x="7162" y="387"/>
                </a:lnTo>
                <a:lnTo>
                  <a:pt x="4429" y="146"/>
                </a:lnTo>
                <a:lnTo>
                  <a:pt x="1518" y="2910"/>
                </a:lnTo>
                <a:lnTo>
                  <a:pt x="963" y="5633"/>
                </a:lnTo>
                <a:lnTo>
                  <a:pt x="0" y="7863"/>
                </a:lnTo>
                <a:lnTo>
                  <a:pt x="2335" y="9465"/>
                </a:lnTo>
                <a:lnTo>
                  <a:pt x="5067" y="7141"/>
                </a:lnTo>
                <a:lnTo>
                  <a:pt x="7779" y="4785"/>
                </a:lnTo>
                <a:lnTo>
                  <a:pt x="10523" y="2439"/>
                </a:lnTo>
                <a:lnTo>
                  <a:pt x="10083" y="1633"/>
                </a:lnTo>
                <a:lnTo>
                  <a:pt x="9685" y="816"/>
                </a:lnTo>
                <a:lnTo>
                  <a:pt x="9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" name="object 387"/>
          <p:cNvSpPr/>
          <p:nvPr/>
        </p:nvSpPr>
        <p:spPr>
          <a:xfrm>
            <a:off x="9453794" y="2808696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5">
                <a:moveTo>
                  <a:pt x="3298" y="0"/>
                </a:moveTo>
                <a:lnTo>
                  <a:pt x="2219" y="1424"/>
                </a:lnTo>
                <a:lnTo>
                  <a:pt x="0" y="4230"/>
                </a:lnTo>
                <a:lnTo>
                  <a:pt x="13633" y="13161"/>
                </a:lnTo>
                <a:lnTo>
                  <a:pt x="15884" y="10072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" name="object 388"/>
          <p:cNvSpPr/>
          <p:nvPr/>
        </p:nvSpPr>
        <p:spPr>
          <a:xfrm>
            <a:off x="9671896" y="3045741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5005" y="0"/>
                </a:moveTo>
                <a:lnTo>
                  <a:pt x="1308" y="1759"/>
                </a:lnTo>
                <a:lnTo>
                  <a:pt x="0" y="11853"/>
                </a:lnTo>
                <a:lnTo>
                  <a:pt x="9685" y="7067"/>
                </a:lnTo>
                <a:lnTo>
                  <a:pt x="13318" y="5235"/>
                </a:lnTo>
                <a:lnTo>
                  <a:pt x="5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" name="object 389"/>
          <p:cNvSpPr/>
          <p:nvPr/>
        </p:nvSpPr>
        <p:spPr>
          <a:xfrm>
            <a:off x="9846839" y="285728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8209" y="0"/>
                </a:moveTo>
                <a:lnTo>
                  <a:pt x="4858" y="1130"/>
                </a:lnTo>
                <a:lnTo>
                  <a:pt x="3151" y="1654"/>
                </a:lnTo>
                <a:lnTo>
                  <a:pt x="2052" y="3486"/>
                </a:lnTo>
                <a:lnTo>
                  <a:pt x="314" y="5266"/>
                </a:lnTo>
                <a:lnTo>
                  <a:pt x="0" y="8491"/>
                </a:lnTo>
                <a:lnTo>
                  <a:pt x="2638" y="11360"/>
                </a:lnTo>
                <a:lnTo>
                  <a:pt x="9392" y="5235"/>
                </a:lnTo>
                <a:lnTo>
                  <a:pt x="8470" y="2460"/>
                </a:lnTo>
                <a:lnTo>
                  <a:pt x="8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" name="object 390"/>
          <p:cNvSpPr/>
          <p:nvPr/>
        </p:nvSpPr>
        <p:spPr>
          <a:xfrm>
            <a:off x="9346022" y="3344883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162" y="0"/>
                </a:moveTo>
                <a:lnTo>
                  <a:pt x="1151" y="219"/>
                </a:lnTo>
                <a:lnTo>
                  <a:pt x="586" y="2869"/>
                </a:lnTo>
                <a:lnTo>
                  <a:pt x="345" y="5601"/>
                </a:lnTo>
                <a:lnTo>
                  <a:pt x="0" y="8261"/>
                </a:lnTo>
                <a:lnTo>
                  <a:pt x="1643" y="8408"/>
                </a:lnTo>
                <a:lnTo>
                  <a:pt x="3266" y="8533"/>
                </a:lnTo>
                <a:lnTo>
                  <a:pt x="4848" y="8638"/>
                </a:lnTo>
                <a:lnTo>
                  <a:pt x="4774" y="5863"/>
                </a:lnTo>
                <a:lnTo>
                  <a:pt x="4722" y="3047"/>
                </a:lnTo>
                <a:lnTo>
                  <a:pt x="4418" y="282"/>
                </a:lnTo>
                <a:lnTo>
                  <a:pt x="4355" y="115"/>
                </a:lnTo>
                <a:lnTo>
                  <a:pt x="1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" name="object 391"/>
          <p:cNvSpPr/>
          <p:nvPr/>
        </p:nvSpPr>
        <p:spPr>
          <a:xfrm>
            <a:off x="9419226" y="2928690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5539" y="0"/>
                </a:moveTo>
                <a:lnTo>
                  <a:pt x="2732" y="3895"/>
                </a:lnTo>
                <a:lnTo>
                  <a:pt x="774" y="5591"/>
                </a:lnTo>
                <a:lnTo>
                  <a:pt x="293" y="7622"/>
                </a:lnTo>
                <a:lnTo>
                  <a:pt x="0" y="8952"/>
                </a:lnTo>
                <a:lnTo>
                  <a:pt x="1884" y="10764"/>
                </a:lnTo>
                <a:lnTo>
                  <a:pt x="2764" y="12366"/>
                </a:lnTo>
                <a:lnTo>
                  <a:pt x="4732" y="11130"/>
                </a:lnTo>
                <a:lnTo>
                  <a:pt x="7643" y="10313"/>
                </a:lnTo>
                <a:lnTo>
                  <a:pt x="9057" y="7057"/>
                </a:lnTo>
                <a:lnTo>
                  <a:pt x="7183" y="4502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" name="object 392"/>
          <p:cNvSpPr/>
          <p:nvPr/>
        </p:nvSpPr>
        <p:spPr>
          <a:xfrm>
            <a:off x="9577314" y="2538535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39">
                <a:moveTo>
                  <a:pt x="10125" y="0"/>
                </a:moveTo>
                <a:lnTo>
                  <a:pt x="0" y="104"/>
                </a:lnTo>
                <a:lnTo>
                  <a:pt x="3382" y="5005"/>
                </a:lnTo>
                <a:lnTo>
                  <a:pt x="10146" y="14711"/>
                </a:lnTo>
                <a:lnTo>
                  <a:pt x="10753" y="4429"/>
                </a:lnTo>
                <a:lnTo>
                  <a:pt x="1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" name="object 393"/>
          <p:cNvSpPr/>
          <p:nvPr/>
        </p:nvSpPr>
        <p:spPr>
          <a:xfrm>
            <a:off x="8974656" y="3451735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4471" y="0"/>
                </a:moveTo>
                <a:lnTo>
                  <a:pt x="3015" y="513"/>
                </a:lnTo>
                <a:lnTo>
                  <a:pt x="1497" y="994"/>
                </a:lnTo>
                <a:lnTo>
                  <a:pt x="0" y="1497"/>
                </a:lnTo>
                <a:lnTo>
                  <a:pt x="1287" y="5193"/>
                </a:lnTo>
                <a:lnTo>
                  <a:pt x="3800" y="12575"/>
                </a:lnTo>
                <a:lnTo>
                  <a:pt x="7874" y="11130"/>
                </a:lnTo>
                <a:lnTo>
                  <a:pt x="6732" y="7413"/>
                </a:lnTo>
                <a:lnTo>
                  <a:pt x="5622" y="3706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" name="object 394"/>
          <p:cNvSpPr/>
          <p:nvPr/>
        </p:nvSpPr>
        <p:spPr>
          <a:xfrm>
            <a:off x="9286818" y="1574684"/>
            <a:ext cx="7316" cy="3466"/>
          </a:xfrm>
          <a:custGeom>
            <a:avLst/>
            <a:gdLst/>
            <a:ahLst/>
            <a:cxnLst/>
            <a:rect l="l" t="t" r="r" b="b"/>
            <a:pathLst>
              <a:path w="12065" h="5714">
                <a:moveTo>
                  <a:pt x="11842" y="0"/>
                </a:moveTo>
                <a:lnTo>
                  <a:pt x="7915" y="104"/>
                </a:lnTo>
                <a:lnTo>
                  <a:pt x="4010" y="251"/>
                </a:lnTo>
                <a:lnTo>
                  <a:pt x="83" y="356"/>
                </a:lnTo>
                <a:lnTo>
                  <a:pt x="94" y="1497"/>
                </a:lnTo>
                <a:lnTo>
                  <a:pt x="20" y="2638"/>
                </a:lnTo>
                <a:lnTo>
                  <a:pt x="0" y="3779"/>
                </a:lnTo>
                <a:lnTo>
                  <a:pt x="11015" y="5214"/>
                </a:lnTo>
                <a:lnTo>
                  <a:pt x="11329" y="3497"/>
                </a:lnTo>
                <a:lnTo>
                  <a:pt x="1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" name="object 395"/>
          <p:cNvSpPr/>
          <p:nvPr/>
        </p:nvSpPr>
        <p:spPr>
          <a:xfrm>
            <a:off x="9085399" y="3395419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0" y="0"/>
                </a:moveTo>
                <a:lnTo>
                  <a:pt x="2764" y="6460"/>
                </a:lnTo>
                <a:lnTo>
                  <a:pt x="6020" y="14240"/>
                </a:lnTo>
                <a:lnTo>
                  <a:pt x="10596" y="7088"/>
                </a:lnTo>
                <a:lnTo>
                  <a:pt x="9266" y="28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" name="object 396"/>
          <p:cNvSpPr/>
          <p:nvPr/>
        </p:nvSpPr>
        <p:spPr>
          <a:xfrm>
            <a:off x="9610955" y="2848750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497" y="0"/>
                </a:moveTo>
                <a:lnTo>
                  <a:pt x="2324" y="366"/>
                </a:lnTo>
                <a:lnTo>
                  <a:pt x="0" y="942"/>
                </a:lnTo>
                <a:lnTo>
                  <a:pt x="670" y="4094"/>
                </a:lnTo>
                <a:lnTo>
                  <a:pt x="1570" y="7130"/>
                </a:lnTo>
                <a:lnTo>
                  <a:pt x="2418" y="10167"/>
                </a:lnTo>
                <a:lnTo>
                  <a:pt x="5874" y="9266"/>
                </a:lnTo>
                <a:lnTo>
                  <a:pt x="4272" y="3109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" name="object 397"/>
          <p:cNvSpPr/>
          <p:nvPr/>
        </p:nvSpPr>
        <p:spPr>
          <a:xfrm>
            <a:off x="9641148" y="2319650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8931" y="0"/>
                </a:moveTo>
                <a:lnTo>
                  <a:pt x="2952" y="1277"/>
                </a:lnTo>
                <a:lnTo>
                  <a:pt x="0" y="1937"/>
                </a:lnTo>
                <a:lnTo>
                  <a:pt x="376" y="3497"/>
                </a:lnTo>
                <a:lnTo>
                  <a:pt x="785" y="5078"/>
                </a:lnTo>
                <a:lnTo>
                  <a:pt x="1141" y="6628"/>
                </a:lnTo>
                <a:lnTo>
                  <a:pt x="9894" y="3298"/>
                </a:lnTo>
                <a:lnTo>
                  <a:pt x="9580" y="2198"/>
                </a:lnTo>
                <a:lnTo>
                  <a:pt x="9214" y="1078"/>
                </a:lnTo>
                <a:lnTo>
                  <a:pt x="8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" name="object 398"/>
          <p:cNvSpPr/>
          <p:nvPr/>
        </p:nvSpPr>
        <p:spPr>
          <a:xfrm>
            <a:off x="9486699" y="1767355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4554" y="0"/>
                </a:moveTo>
                <a:lnTo>
                  <a:pt x="3036" y="596"/>
                </a:lnTo>
                <a:lnTo>
                  <a:pt x="0" y="1842"/>
                </a:lnTo>
                <a:lnTo>
                  <a:pt x="1465" y="4607"/>
                </a:lnTo>
                <a:lnTo>
                  <a:pt x="2848" y="7392"/>
                </a:lnTo>
                <a:lnTo>
                  <a:pt x="4586" y="10219"/>
                </a:lnTo>
                <a:lnTo>
                  <a:pt x="7455" y="9036"/>
                </a:lnTo>
                <a:lnTo>
                  <a:pt x="6575" y="5905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" name="object 399"/>
          <p:cNvSpPr/>
          <p:nvPr/>
        </p:nvSpPr>
        <p:spPr>
          <a:xfrm>
            <a:off x="9259949" y="1968536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6387" y="0"/>
                </a:moveTo>
                <a:lnTo>
                  <a:pt x="0" y="5675"/>
                </a:lnTo>
                <a:lnTo>
                  <a:pt x="1507" y="7371"/>
                </a:lnTo>
                <a:lnTo>
                  <a:pt x="2816" y="9507"/>
                </a:lnTo>
                <a:lnTo>
                  <a:pt x="5434" y="10942"/>
                </a:lnTo>
                <a:lnTo>
                  <a:pt x="8628" y="8952"/>
                </a:lnTo>
                <a:lnTo>
                  <a:pt x="8889" y="5863"/>
                </a:lnTo>
                <a:lnTo>
                  <a:pt x="7601" y="3738"/>
                </a:lnTo>
                <a:lnTo>
                  <a:pt x="6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" name="object 400"/>
          <p:cNvSpPr/>
          <p:nvPr/>
        </p:nvSpPr>
        <p:spPr>
          <a:xfrm>
            <a:off x="9542495" y="2363546"/>
            <a:ext cx="8086" cy="3851"/>
          </a:xfrm>
          <a:custGeom>
            <a:avLst/>
            <a:gdLst/>
            <a:ahLst/>
            <a:cxnLst/>
            <a:rect l="l" t="t" r="r" b="b"/>
            <a:pathLst>
              <a:path w="13334" h="6350">
                <a:moveTo>
                  <a:pt x="523" y="0"/>
                </a:moveTo>
                <a:lnTo>
                  <a:pt x="0" y="4607"/>
                </a:lnTo>
                <a:lnTo>
                  <a:pt x="7989" y="5706"/>
                </a:lnTo>
                <a:lnTo>
                  <a:pt x="11968" y="6282"/>
                </a:lnTo>
                <a:lnTo>
                  <a:pt x="12428" y="4502"/>
                </a:lnTo>
                <a:lnTo>
                  <a:pt x="13256" y="963"/>
                </a:lnTo>
                <a:lnTo>
                  <a:pt x="4785" y="303"/>
                </a:lnTo>
                <a:lnTo>
                  <a:pt x="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" name="object 401"/>
          <p:cNvSpPr/>
          <p:nvPr/>
        </p:nvSpPr>
        <p:spPr>
          <a:xfrm>
            <a:off x="9243472" y="2925233"/>
            <a:ext cx="8086" cy="3851"/>
          </a:xfrm>
          <a:custGeom>
            <a:avLst/>
            <a:gdLst/>
            <a:ahLst/>
            <a:cxnLst/>
            <a:rect l="l" t="t" r="r" b="b"/>
            <a:pathLst>
              <a:path w="13334" h="6350">
                <a:moveTo>
                  <a:pt x="12449" y="0"/>
                </a:moveTo>
                <a:lnTo>
                  <a:pt x="0" y="2104"/>
                </a:lnTo>
                <a:lnTo>
                  <a:pt x="209" y="3507"/>
                </a:lnTo>
                <a:lnTo>
                  <a:pt x="460" y="4921"/>
                </a:lnTo>
                <a:lnTo>
                  <a:pt x="732" y="6303"/>
                </a:lnTo>
                <a:lnTo>
                  <a:pt x="4868" y="5444"/>
                </a:lnTo>
                <a:lnTo>
                  <a:pt x="13161" y="3779"/>
                </a:lnTo>
                <a:lnTo>
                  <a:pt x="12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" name="object 402"/>
          <p:cNvSpPr/>
          <p:nvPr/>
        </p:nvSpPr>
        <p:spPr>
          <a:xfrm>
            <a:off x="8972610" y="1543768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534" y="0"/>
                </a:moveTo>
                <a:lnTo>
                  <a:pt x="0" y="4052"/>
                </a:lnTo>
                <a:lnTo>
                  <a:pt x="10795" y="6596"/>
                </a:lnTo>
                <a:lnTo>
                  <a:pt x="11099" y="4722"/>
                </a:lnTo>
                <a:lnTo>
                  <a:pt x="11486" y="2848"/>
                </a:lnTo>
                <a:lnTo>
                  <a:pt x="11800" y="942"/>
                </a:lnTo>
                <a:lnTo>
                  <a:pt x="8062" y="628"/>
                </a:lnTo>
                <a:lnTo>
                  <a:pt x="4303" y="345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" name="object 403"/>
          <p:cNvSpPr/>
          <p:nvPr/>
        </p:nvSpPr>
        <p:spPr>
          <a:xfrm>
            <a:off x="8793600" y="2112243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135" y="0"/>
                </a:moveTo>
                <a:lnTo>
                  <a:pt x="5434" y="869"/>
                </a:lnTo>
                <a:lnTo>
                  <a:pt x="2701" y="1727"/>
                </a:lnTo>
                <a:lnTo>
                  <a:pt x="0" y="2596"/>
                </a:lnTo>
                <a:lnTo>
                  <a:pt x="408" y="4198"/>
                </a:lnTo>
                <a:lnTo>
                  <a:pt x="774" y="5790"/>
                </a:lnTo>
                <a:lnTo>
                  <a:pt x="1172" y="7413"/>
                </a:lnTo>
                <a:lnTo>
                  <a:pt x="3978" y="6010"/>
                </a:lnTo>
                <a:lnTo>
                  <a:pt x="9570" y="3287"/>
                </a:lnTo>
                <a:lnTo>
                  <a:pt x="9057" y="2177"/>
                </a:lnTo>
                <a:lnTo>
                  <a:pt x="8607" y="1078"/>
                </a:lnTo>
                <a:lnTo>
                  <a:pt x="8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" name="object 404"/>
          <p:cNvSpPr/>
          <p:nvPr/>
        </p:nvSpPr>
        <p:spPr>
          <a:xfrm>
            <a:off x="8668948" y="2592966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00" y="0"/>
                </a:moveTo>
                <a:lnTo>
                  <a:pt x="0" y="3842"/>
                </a:lnTo>
                <a:lnTo>
                  <a:pt x="9507" y="6083"/>
                </a:lnTo>
                <a:lnTo>
                  <a:pt x="9978" y="2785"/>
                </a:lnTo>
                <a:lnTo>
                  <a:pt x="10177" y="1130"/>
                </a:lnTo>
                <a:lnTo>
                  <a:pt x="7130" y="764"/>
                </a:lnTo>
                <a:lnTo>
                  <a:pt x="3999" y="366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" name="object 405"/>
          <p:cNvSpPr/>
          <p:nvPr/>
        </p:nvSpPr>
        <p:spPr>
          <a:xfrm>
            <a:off x="8487547" y="3321027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068" y="0"/>
                </a:moveTo>
                <a:lnTo>
                  <a:pt x="0" y="5162"/>
                </a:lnTo>
                <a:lnTo>
                  <a:pt x="11894" y="5560"/>
                </a:lnTo>
                <a:lnTo>
                  <a:pt x="12104" y="1664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" name="object 406"/>
          <p:cNvSpPr/>
          <p:nvPr/>
        </p:nvSpPr>
        <p:spPr>
          <a:xfrm>
            <a:off x="8886035" y="1528330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1989" y="0"/>
                </a:moveTo>
                <a:lnTo>
                  <a:pt x="0" y="2743"/>
                </a:lnTo>
                <a:lnTo>
                  <a:pt x="335" y="4230"/>
                </a:lnTo>
                <a:lnTo>
                  <a:pt x="701" y="5685"/>
                </a:lnTo>
                <a:lnTo>
                  <a:pt x="1026" y="7141"/>
                </a:lnTo>
                <a:lnTo>
                  <a:pt x="9004" y="4900"/>
                </a:lnTo>
                <a:lnTo>
                  <a:pt x="12910" y="3759"/>
                </a:lnTo>
                <a:lnTo>
                  <a:pt x="12638" y="2513"/>
                </a:lnTo>
                <a:lnTo>
                  <a:pt x="12292" y="1277"/>
                </a:lnTo>
                <a:lnTo>
                  <a:pt x="1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" name="object 407"/>
          <p:cNvSpPr/>
          <p:nvPr/>
        </p:nvSpPr>
        <p:spPr>
          <a:xfrm>
            <a:off x="8652747" y="242149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272" y="0"/>
                </a:moveTo>
                <a:lnTo>
                  <a:pt x="2827" y="3067"/>
                </a:lnTo>
                <a:lnTo>
                  <a:pt x="0" y="9224"/>
                </a:lnTo>
                <a:lnTo>
                  <a:pt x="4816" y="11277"/>
                </a:lnTo>
                <a:lnTo>
                  <a:pt x="6240" y="8292"/>
                </a:lnTo>
                <a:lnTo>
                  <a:pt x="7717" y="5361"/>
                </a:lnTo>
                <a:lnTo>
                  <a:pt x="8847" y="2272"/>
                </a:lnTo>
                <a:lnTo>
                  <a:pt x="8889" y="2073"/>
                </a:lnTo>
                <a:lnTo>
                  <a:pt x="5853" y="785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" name="object 408"/>
          <p:cNvSpPr/>
          <p:nvPr/>
        </p:nvSpPr>
        <p:spPr>
          <a:xfrm>
            <a:off x="8586197" y="2154729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560" y="0"/>
                </a:moveTo>
                <a:lnTo>
                  <a:pt x="544" y="1476"/>
                </a:lnTo>
                <a:lnTo>
                  <a:pt x="0" y="2230"/>
                </a:lnTo>
                <a:lnTo>
                  <a:pt x="1800" y="3905"/>
                </a:lnTo>
                <a:lnTo>
                  <a:pt x="3319" y="5905"/>
                </a:lnTo>
                <a:lnTo>
                  <a:pt x="7287" y="8282"/>
                </a:lnTo>
                <a:lnTo>
                  <a:pt x="9675" y="8617"/>
                </a:lnTo>
                <a:lnTo>
                  <a:pt x="11884" y="9329"/>
                </a:lnTo>
                <a:lnTo>
                  <a:pt x="12271" y="8334"/>
                </a:lnTo>
                <a:lnTo>
                  <a:pt x="12753" y="7361"/>
                </a:lnTo>
                <a:lnTo>
                  <a:pt x="13161" y="6387"/>
                </a:lnTo>
                <a:lnTo>
                  <a:pt x="9256" y="4272"/>
                </a:lnTo>
                <a:lnTo>
                  <a:pt x="5465" y="2115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" name="object 409"/>
          <p:cNvSpPr/>
          <p:nvPr/>
        </p:nvSpPr>
        <p:spPr>
          <a:xfrm>
            <a:off x="8355774" y="2624676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0"/>
                </a:moveTo>
                <a:lnTo>
                  <a:pt x="3444" y="3800"/>
                </a:lnTo>
                <a:lnTo>
                  <a:pt x="9099" y="9978"/>
                </a:lnTo>
                <a:lnTo>
                  <a:pt x="8826" y="192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" name="object 410"/>
          <p:cNvSpPr/>
          <p:nvPr/>
        </p:nvSpPr>
        <p:spPr>
          <a:xfrm>
            <a:off x="8387081" y="2372813"/>
            <a:ext cx="8086" cy="3851"/>
          </a:xfrm>
          <a:custGeom>
            <a:avLst/>
            <a:gdLst/>
            <a:ahLst/>
            <a:cxnLst/>
            <a:rect l="l" t="t" r="r" b="b"/>
            <a:pathLst>
              <a:path w="13334" h="6350">
                <a:moveTo>
                  <a:pt x="827" y="0"/>
                </a:moveTo>
                <a:lnTo>
                  <a:pt x="251" y="4230"/>
                </a:lnTo>
                <a:lnTo>
                  <a:pt x="0" y="6355"/>
                </a:lnTo>
                <a:lnTo>
                  <a:pt x="4334" y="6219"/>
                </a:lnTo>
                <a:lnTo>
                  <a:pt x="8701" y="6135"/>
                </a:lnTo>
                <a:lnTo>
                  <a:pt x="13004" y="5989"/>
                </a:lnTo>
                <a:lnTo>
                  <a:pt x="13130" y="2931"/>
                </a:lnTo>
                <a:lnTo>
                  <a:pt x="13151" y="1392"/>
                </a:lnTo>
                <a:lnTo>
                  <a:pt x="4900" y="481"/>
                </a:lnTo>
                <a:lnTo>
                  <a:pt x="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" name="object 411"/>
          <p:cNvSpPr/>
          <p:nvPr/>
        </p:nvSpPr>
        <p:spPr>
          <a:xfrm>
            <a:off x="8194660" y="2692494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4858" y="0"/>
                </a:moveTo>
                <a:lnTo>
                  <a:pt x="1570" y="900"/>
                </a:lnTo>
                <a:lnTo>
                  <a:pt x="0" y="1350"/>
                </a:lnTo>
                <a:lnTo>
                  <a:pt x="1036" y="4533"/>
                </a:lnTo>
                <a:lnTo>
                  <a:pt x="2198" y="7737"/>
                </a:lnTo>
                <a:lnTo>
                  <a:pt x="3277" y="10910"/>
                </a:lnTo>
                <a:lnTo>
                  <a:pt x="6680" y="9999"/>
                </a:lnTo>
                <a:lnTo>
                  <a:pt x="6083" y="6669"/>
                </a:lnTo>
                <a:lnTo>
                  <a:pt x="5444" y="3340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" name="object 412"/>
          <p:cNvSpPr/>
          <p:nvPr/>
        </p:nvSpPr>
        <p:spPr>
          <a:xfrm>
            <a:off x="8295172" y="1953837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1842" y="0"/>
                </a:moveTo>
                <a:lnTo>
                  <a:pt x="649" y="2198"/>
                </a:lnTo>
                <a:lnTo>
                  <a:pt x="0" y="3266"/>
                </a:lnTo>
                <a:lnTo>
                  <a:pt x="7078" y="8073"/>
                </a:lnTo>
                <a:lnTo>
                  <a:pt x="10627" y="10512"/>
                </a:lnTo>
                <a:lnTo>
                  <a:pt x="13873" y="6439"/>
                </a:lnTo>
                <a:lnTo>
                  <a:pt x="9842" y="4303"/>
                </a:lnTo>
                <a:lnTo>
                  <a:pt x="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" name="object 413"/>
          <p:cNvSpPr/>
          <p:nvPr/>
        </p:nvSpPr>
        <p:spPr>
          <a:xfrm>
            <a:off x="8025568" y="3001840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4" h="14604">
                <a:moveTo>
                  <a:pt x="12774" y="0"/>
                </a:moveTo>
                <a:lnTo>
                  <a:pt x="6268" y="2670"/>
                </a:lnTo>
                <a:lnTo>
                  <a:pt x="6344" y="2858"/>
                </a:lnTo>
                <a:lnTo>
                  <a:pt x="8240" y="14554"/>
                </a:lnTo>
                <a:lnTo>
                  <a:pt x="16910" y="7434"/>
                </a:lnTo>
                <a:lnTo>
                  <a:pt x="12774" y="0"/>
                </a:lnTo>
                <a:close/>
              </a:path>
              <a:path w="17144" h="14604">
                <a:moveTo>
                  <a:pt x="6268" y="2670"/>
                </a:moveTo>
                <a:lnTo>
                  <a:pt x="387" y="2670"/>
                </a:lnTo>
                <a:lnTo>
                  <a:pt x="230" y="2701"/>
                </a:lnTo>
                <a:lnTo>
                  <a:pt x="0" y="2858"/>
                </a:lnTo>
                <a:lnTo>
                  <a:pt x="5936" y="2806"/>
                </a:lnTo>
                <a:lnTo>
                  <a:pt x="6268" y="267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" name="object 414"/>
          <p:cNvSpPr/>
          <p:nvPr/>
        </p:nvSpPr>
        <p:spPr>
          <a:xfrm>
            <a:off x="8103927" y="2666589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2586" y="0"/>
                </a:moveTo>
                <a:lnTo>
                  <a:pt x="837" y="2240"/>
                </a:lnTo>
                <a:lnTo>
                  <a:pt x="0" y="3371"/>
                </a:lnTo>
                <a:lnTo>
                  <a:pt x="2764" y="5549"/>
                </a:lnTo>
                <a:lnTo>
                  <a:pt x="8387" y="9926"/>
                </a:lnTo>
                <a:lnTo>
                  <a:pt x="9235" y="8868"/>
                </a:lnTo>
                <a:lnTo>
                  <a:pt x="10847" y="6753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" name="object 415"/>
          <p:cNvSpPr/>
          <p:nvPr/>
        </p:nvSpPr>
        <p:spPr>
          <a:xfrm>
            <a:off x="8015222" y="2261213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7601" y="0"/>
                </a:moveTo>
                <a:lnTo>
                  <a:pt x="0" y="8334"/>
                </a:lnTo>
                <a:lnTo>
                  <a:pt x="10502" y="12428"/>
                </a:lnTo>
                <a:lnTo>
                  <a:pt x="9266" y="5643"/>
                </a:lnTo>
                <a:lnTo>
                  <a:pt x="7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" name="object 416"/>
          <p:cNvSpPr/>
          <p:nvPr/>
        </p:nvSpPr>
        <p:spPr>
          <a:xfrm>
            <a:off x="7905631" y="2641581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5696" y="0"/>
                </a:moveTo>
                <a:lnTo>
                  <a:pt x="3560" y="1958"/>
                </a:lnTo>
                <a:lnTo>
                  <a:pt x="0" y="3633"/>
                </a:lnTo>
                <a:lnTo>
                  <a:pt x="2858" y="6481"/>
                </a:lnTo>
                <a:lnTo>
                  <a:pt x="4889" y="9685"/>
                </a:lnTo>
                <a:lnTo>
                  <a:pt x="8397" y="8701"/>
                </a:lnTo>
                <a:lnTo>
                  <a:pt x="10366" y="6303"/>
                </a:lnTo>
                <a:lnTo>
                  <a:pt x="12502" y="4596"/>
                </a:lnTo>
                <a:lnTo>
                  <a:pt x="10879" y="3088"/>
                </a:lnTo>
                <a:lnTo>
                  <a:pt x="9329" y="628"/>
                </a:lnTo>
                <a:lnTo>
                  <a:pt x="5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" name="object 417"/>
          <p:cNvSpPr/>
          <p:nvPr/>
        </p:nvSpPr>
        <p:spPr>
          <a:xfrm>
            <a:off x="7900696" y="2554943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507" y="0"/>
                </a:moveTo>
                <a:lnTo>
                  <a:pt x="3455" y="219"/>
                </a:lnTo>
                <a:lnTo>
                  <a:pt x="2125" y="3172"/>
                </a:lnTo>
                <a:lnTo>
                  <a:pt x="1088" y="6240"/>
                </a:lnTo>
                <a:lnTo>
                  <a:pt x="0" y="9298"/>
                </a:lnTo>
                <a:lnTo>
                  <a:pt x="3570" y="10135"/>
                </a:lnTo>
                <a:lnTo>
                  <a:pt x="5340" y="10586"/>
                </a:lnTo>
                <a:lnTo>
                  <a:pt x="5790" y="7350"/>
                </a:lnTo>
                <a:lnTo>
                  <a:pt x="6324" y="4135"/>
                </a:lnTo>
                <a:lnTo>
                  <a:pt x="6575" y="900"/>
                </a:lnTo>
                <a:lnTo>
                  <a:pt x="6575" y="722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" name="object 418"/>
          <p:cNvSpPr/>
          <p:nvPr/>
        </p:nvSpPr>
        <p:spPr>
          <a:xfrm>
            <a:off x="7899195" y="2101038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5947" y="0"/>
                </a:moveTo>
                <a:lnTo>
                  <a:pt x="1581" y="1696"/>
                </a:lnTo>
                <a:lnTo>
                  <a:pt x="0" y="2335"/>
                </a:lnTo>
                <a:lnTo>
                  <a:pt x="2146" y="7570"/>
                </a:lnTo>
                <a:lnTo>
                  <a:pt x="3245" y="10167"/>
                </a:lnTo>
                <a:lnTo>
                  <a:pt x="4732" y="9277"/>
                </a:lnTo>
                <a:lnTo>
                  <a:pt x="7455" y="8544"/>
                </a:lnTo>
                <a:lnTo>
                  <a:pt x="7580" y="7528"/>
                </a:lnTo>
                <a:lnTo>
                  <a:pt x="7811" y="5329"/>
                </a:lnTo>
                <a:lnTo>
                  <a:pt x="6690" y="3015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" name="object 419"/>
          <p:cNvSpPr/>
          <p:nvPr/>
        </p:nvSpPr>
        <p:spPr>
          <a:xfrm>
            <a:off x="9091255" y="1486889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11832" y="0"/>
                </a:moveTo>
                <a:lnTo>
                  <a:pt x="5528" y="5654"/>
                </a:lnTo>
                <a:lnTo>
                  <a:pt x="2785" y="8177"/>
                </a:lnTo>
                <a:lnTo>
                  <a:pt x="0" y="10680"/>
                </a:lnTo>
                <a:lnTo>
                  <a:pt x="764" y="11968"/>
                </a:lnTo>
                <a:lnTo>
                  <a:pt x="2366" y="14554"/>
                </a:lnTo>
                <a:lnTo>
                  <a:pt x="4533" y="13769"/>
                </a:lnTo>
                <a:lnTo>
                  <a:pt x="7559" y="13601"/>
                </a:lnTo>
                <a:lnTo>
                  <a:pt x="10167" y="10219"/>
                </a:lnTo>
                <a:lnTo>
                  <a:pt x="10146" y="7183"/>
                </a:lnTo>
                <a:lnTo>
                  <a:pt x="1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" name="object 420"/>
          <p:cNvSpPr/>
          <p:nvPr/>
        </p:nvSpPr>
        <p:spPr>
          <a:xfrm>
            <a:off x="8843287" y="2492198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5214" y="0"/>
                </a:moveTo>
                <a:lnTo>
                  <a:pt x="2617" y="3026"/>
                </a:lnTo>
                <a:lnTo>
                  <a:pt x="0" y="4753"/>
                </a:lnTo>
                <a:lnTo>
                  <a:pt x="198" y="8292"/>
                </a:lnTo>
                <a:lnTo>
                  <a:pt x="2554" y="10083"/>
                </a:lnTo>
                <a:lnTo>
                  <a:pt x="3968" y="11926"/>
                </a:lnTo>
                <a:lnTo>
                  <a:pt x="5476" y="10544"/>
                </a:lnTo>
                <a:lnTo>
                  <a:pt x="8020" y="9308"/>
                </a:lnTo>
                <a:lnTo>
                  <a:pt x="8230" y="7758"/>
                </a:lnTo>
                <a:lnTo>
                  <a:pt x="8450" y="5853"/>
                </a:lnTo>
                <a:lnTo>
                  <a:pt x="6785" y="3706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" name="object 421"/>
          <p:cNvSpPr/>
          <p:nvPr/>
        </p:nvSpPr>
        <p:spPr>
          <a:xfrm>
            <a:off x="9056824" y="1527512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0" y="0"/>
                </a:moveTo>
                <a:lnTo>
                  <a:pt x="523" y="6753"/>
                </a:lnTo>
                <a:lnTo>
                  <a:pt x="858" y="10125"/>
                </a:lnTo>
                <a:lnTo>
                  <a:pt x="1926" y="10125"/>
                </a:lnTo>
                <a:lnTo>
                  <a:pt x="3989" y="10093"/>
                </a:lnTo>
                <a:lnTo>
                  <a:pt x="4670" y="3497"/>
                </a:lnTo>
                <a:lnTo>
                  <a:pt x="4952" y="1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" name="object 422"/>
          <p:cNvSpPr/>
          <p:nvPr/>
        </p:nvSpPr>
        <p:spPr>
          <a:xfrm>
            <a:off x="8711802" y="281697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4680" y="0"/>
                </a:moveTo>
                <a:lnTo>
                  <a:pt x="2450" y="1800"/>
                </a:lnTo>
                <a:lnTo>
                  <a:pt x="0" y="3277"/>
                </a:lnTo>
                <a:lnTo>
                  <a:pt x="209" y="3790"/>
                </a:lnTo>
                <a:lnTo>
                  <a:pt x="921" y="5769"/>
                </a:lnTo>
                <a:lnTo>
                  <a:pt x="2219" y="7769"/>
                </a:lnTo>
                <a:lnTo>
                  <a:pt x="4460" y="9423"/>
                </a:lnTo>
                <a:lnTo>
                  <a:pt x="8073" y="7183"/>
                </a:lnTo>
                <a:lnTo>
                  <a:pt x="7978" y="6701"/>
                </a:lnTo>
                <a:lnTo>
                  <a:pt x="7465" y="4617"/>
                </a:lnTo>
                <a:lnTo>
                  <a:pt x="6125" y="2764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" name="object 423"/>
          <p:cNvSpPr/>
          <p:nvPr/>
        </p:nvSpPr>
        <p:spPr>
          <a:xfrm>
            <a:off x="9004118" y="2424670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680" y="0"/>
                </a:moveTo>
                <a:lnTo>
                  <a:pt x="4743" y="1403"/>
                </a:lnTo>
                <a:lnTo>
                  <a:pt x="1759" y="1570"/>
                </a:lnTo>
                <a:lnTo>
                  <a:pt x="0" y="4492"/>
                </a:lnTo>
                <a:lnTo>
                  <a:pt x="1308" y="7245"/>
                </a:lnTo>
                <a:lnTo>
                  <a:pt x="1675" y="9423"/>
                </a:lnTo>
                <a:lnTo>
                  <a:pt x="3832" y="9015"/>
                </a:lnTo>
                <a:lnTo>
                  <a:pt x="6701" y="9287"/>
                </a:lnTo>
                <a:lnTo>
                  <a:pt x="8010" y="8020"/>
                </a:lnTo>
                <a:lnTo>
                  <a:pt x="9109" y="6900"/>
                </a:lnTo>
                <a:lnTo>
                  <a:pt x="8460" y="4010"/>
                </a:lnTo>
                <a:lnTo>
                  <a:pt x="8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" name="object 424"/>
          <p:cNvSpPr/>
          <p:nvPr/>
        </p:nvSpPr>
        <p:spPr>
          <a:xfrm>
            <a:off x="8398263" y="2225203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895" y="0"/>
                </a:moveTo>
                <a:lnTo>
                  <a:pt x="2198" y="3308"/>
                </a:lnTo>
                <a:lnTo>
                  <a:pt x="0" y="4460"/>
                </a:lnTo>
                <a:lnTo>
                  <a:pt x="10" y="5497"/>
                </a:lnTo>
                <a:lnTo>
                  <a:pt x="83" y="6847"/>
                </a:lnTo>
                <a:lnTo>
                  <a:pt x="1842" y="8858"/>
                </a:lnTo>
                <a:lnTo>
                  <a:pt x="4261" y="9455"/>
                </a:lnTo>
                <a:lnTo>
                  <a:pt x="6669" y="7957"/>
                </a:lnTo>
                <a:lnTo>
                  <a:pt x="7539" y="5245"/>
                </a:lnTo>
                <a:lnTo>
                  <a:pt x="6512" y="3256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" name="object 425"/>
          <p:cNvSpPr/>
          <p:nvPr/>
        </p:nvSpPr>
        <p:spPr>
          <a:xfrm>
            <a:off x="8926389" y="2965909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3622" y="0"/>
                </a:moveTo>
                <a:lnTo>
                  <a:pt x="1717" y="544"/>
                </a:lnTo>
                <a:lnTo>
                  <a:pt x="0" y="670"/>
                </a:lnTo>
                <a:lnTo>
                  <a:pt x="774" y="2680"/>
                </a:lnTo>
                <a:lnTo>
                  <a:pt x="1214" y="5057"/>
                </a:lnTo>
                <a:lnTo>
                  <a:pt x="3162" y="7193"/>
                </a:lnTo>
                <a:lnTo>
                  <a:pt x="5738" y="5926"/>
                </a:lnTo>
                <a:lnTo>
                  <a:pt x="12732" y="4282"/>
                </a:lnTo>
                <a:lnTo>
                  <a:pt x="8701" y="2136"/>
                </a:lnTo>
                <a:lnTo>
                  <a:pt x="7078" y="848"/>
                </a:lnTo>
                <a:lnTo>
                  <a:pt x="5183" y="408"/>
                </a:lnTo>
                <a:lnTo>
                  <a:pt x="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" name="object 426"/>
          <p:cNvSpPr/>
          <p:nvPr/>
        </p:nvSpPr>
        <p:spPr>
          <a:xfrm>
            <a:off x="8114354" y="3162908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528" y="0"/>
                </a:moveTo>
                <a:lnTo>
                  <a:pt x="3727" y="1800"/>
                </a:lnTo>
                <a:lnTo>
                  <a:pt x="0" y="5402"/>
                </a:lnTo>
                <a:lnTo>
                  <a:pt x="691" y="6198"/>
                </a:lnTo>
                <a:lnTo>
                  <a:pt x="1340" y="7015"/>
                </a:lnTo>
                <a:lnTo>
                  <a:pt x="2020" y="7821"/>
                </a:lnTo>
                <a:lnTo>
                  <a:pt x="6554" y="4827"/>
                </a:lnTo>
                <a:lnTo>
                  <a:pt x="8795" y="3361"/>
                </a:lnTo>
                <a:lnTo>
                  <a:pt x="7737" y="2272"/>
                </a:lnTo>
                <a:lnTo>
                  <a:pt x="6690" y="1130"/>
                </a:lnTo>
                <a:lnTo>
                  <a:pt x="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" name="object 427"/>
          <p:cNvSpPr/>
          <p:nvPr/>
        </p:nvSpPr>
        <p:spPr>
          <a:xfrm>
            <a:off x="9549956" y="2201699"/>
            <a:ext cx="4621" cy="3466"/>
          </a:xfrm>
          <a:custGeom>
            <a:avLst/>
            <a:gdLst/>
            <a:ahLst/>
            <a:cxnLst/>
            <a:rect l="l" t="t" r="r" b="b"/>
            <a:pathLst>
              <a:path w="7619" h="5714">
                <a:moveTo>
                  <a:pt x="2146" y="0"/>
                </a:moveTo>
                <a:lnTo>
                  <a:pt x="1151" y="1853"/>
                </a:lnTo>
                <a:lnTo>
                  <a:pt x="0" y="3455"/>
                </a:lnTo>
                <a:lnTo>
                  <a:pt x="1811" y="4104"/>
                </a:lnTo>
                <a:lnTo>
                  <a:pt x="3434" y="5067"/>
                </a:lnTo>
                <a:lnTo>
                  <a:pt x="5046" y="5099"/>
                </a:lnTo>
                <a:lnTo>
                  <a:pt x="5811" y="5162"/>
                </a:lnTo>
                <a:lnTo>
                  <a:pt x="6575" y="3361"/>
                </a:lnTo>
                <a:lnTo>
                  <a:pt x="7329" y="2418"/>
                </a:lnTo>
                <a:lnTo>
                  <a:pt x="5717" y="1581"/>
                </a:lnTo>
                <a:lnTo>
                  <a:pt x="4219" y="523"/>
                </a:lnTo>
                <a:lnTo>
                  <a:pt x="2565" y="115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" name="object 428"/>
          <p:cNvSpPr/>
          <p:nvPr/>
        </p:nvSpPr>
        <p:spPr>
          <a:xfrm>
            <a:off x="8936457" y="2959682"/>
            <a:ext cx="6546" cy="2310"/>
          </a:xfrm>
          <a:custGeom>
            <a:avLst/>
            <a:gdLst/>
            <a:ahLst/>
            <a:cxnLst/>
            <a:rect l="l" t="t" r="r" b="b"/>
            <a:pathLst>
              <a:path w="10794" h="3810">
                <a:moveTo>
                  <a:pt x="10188" y="0"/>
                </a:moveTo>
                <a:lnTo>
                  <a:pt x="6806" y="146"/>
                </a:lnTo>
                <a:lnTo>
                  <a:pt x="0" y="387"/>
                </a:lnTo>
                <a:lnTo>
                  <a:pt x="73" y="1507"/>
                </a:lnTo>
                <a:lnTo>
                  <a:pt x="52" y="3738"/>
                </a:lnTo>
                <a:lnTo>
                  <a:pt x="3455" y="3738"/>
                </a:lnTo>
                <a:lnTo>
                  <a:pt x="10219" y="3769"/>
                </a:lnTo>
                <a:lnTo>
                  <a:pt x="10230" y="2513"/>
                </a:lnTo>
                <a:lnTo>
                  <a:pt x="10156" y="1256"/>
                </a:lnTo>
                <a:lnTo>
                  <a:pt x="10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" name="object 429"/>
          <p:cNvSpPr/>
          <p:nvPr/>
        </p:nvSpPr>
        <p:spPr>
          <a:xfrm>
            <a:off x="9232247" y="1614386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6502" y="0"/>
                </a:moveTo>
                <a:lnTo>
                  <a:pt x="5926" y="41"/>
                </a:lnTo>
                <a:lnTo>
                  <a:pt x="3874" y="146"/>
                </a:lnTo>
                <a:lnTo>
                  <a:pt x="1947" y="1308"/>
                </a:lnTo>
                <a:lnTo>
                  <a:pt x="0" y="2052"/>
                </a:lnTo>
                <a:lnTo>
                  <a:pt x="869" y="3560"/>
                </a:lnTo>
                <a:lnTo>
                  <a:pt x="2837" y="7067"/>
                </a:lnTo>
                <a:lnTo>
                  <a:pt x="4879" y="6010"/>
                </a:lnTo>
                <a:lnTo>
                  <a:pt x="7109" y="5518"/>
                </a:lnTo>
                <a:lnTo>
                  <a:pt x="7717" y="4293"/>
                </a:lnTo>
                <a:lnTo>
                  <a:pt x="8167" y="3287"/>
                </a:lnTo>
                <a:lnTo>
                  <a:pt x="6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" name="object 430"/>
          <p:cNvSpPr/>
          <p:nvPr/>
        </p:nvSpPr>
        <p:spPr>
          <a:xfrm>
            <a:off x="8282595" y="2190317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701" y="0"/>
                </a:moveTo>
                <a:lnTo>
                  <a:pt x="523" y="1256"/>
                </a:lnTo>
                <a:lnTo>
                  <a:pt x="0" y="3455"/>
                </a:lnTo>
                <a:lnTo>
                  <a:pt x="3078" y="4638"/>
                </a:lnTo>
                <a:lnTo>
                  <a:pt x="5999" y="5361"/>
                </a:lnTo>
                <a:lnTo>
                  <a:pt x="8889" y="6177"/>
                </a:lnTo>
                <a:lnTo>
                  <a:pt x="9298" y="4868"/>
                </a:lnTo>
                <a:lnTo>
                  <a:pt x="10167" y="2230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" name="object 431"/>
          <p:cNvSpPr/>
          <p:nvPr/>
        </p:nvSpPr>
        <p:spPr>
          <a:xfrm>
            <a:off x="9462579" y="2394117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8533" y="0"/>
                </a:moveTo>
                <a:lnTo>
                  <a:pt x="2869" y="4952"/>
                </a:lnTo>
                <a:lnTo>
                  <a:pt x="0" y="7402"/>
                </a:lnTo>
                <a:lnTo>
                  <a:pt x="764" y="8303"/>
                </a:lnTo>
                <a:lnTo>
                  <a:pt x="2387" y="10135"/>
                </a:lnTo>
                <a:lnTo>
                  <a:pt x="5444" y="7926"/>
                </a:lnTo>
                <a:lnTo>
                  <a:pt x="8429" y="5696"/>
                </a:lnTo>
                <a:lnTo>
                  <a:pt x="11486" y="3476"/>
                </a:lnTo>
                <a:lnTo>
                  <a:pt x="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" name="object 432"/>
          <p:cNvSpPr/>
          <p:nvPr/>
        </p:nvSpPr>
        <p:spPr>
          <a:xfrm>
            <a:off x="8406048" y="1619469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5266" y="0"/>
                </a:moveTo>
                <a:lnTo>
                  <a:pt x="3570" y="1465"/>
                </a:lnTo>
                <a:lnTo>
                  <a:pt x="1361" y="2659"/>
                </a:lnTo>
                <a:lnTo>
                  <a:pt x="397" y="4512"/>
                </a:lnTo>
                <a:lnTo>
                  <a:pt x="0" y="5308"/>
                </a:lnTo>
                <a:lnTo>
                  <a:pt x="2345" y="8837"/>
                </a:lnTo>
                <a:lnTo>
                  <a:pt x="2963" y="8732"/>
                </a:lnTo>
                <a:lnTo>
                  <a:pt x="4973" y="8271"/>
                </a:lnTo>
                <a:lnTo>
                  <a:pt x="6910" y="6785"/>
                </a:lnTo>
                <a:lnTo>
                  <a:pt x="9444" y="5329"/>
                </a:lnTo>
                <a:lnTo>
                  <a:pt x="7486" y="2827"/>
                </a:lnTo>
                <a:lnTo>
                  <a:pt x="6418" y="1434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" name="object 433"/>
          <p:cNvSpPr/>
          <p:nvPr/>
        </p:nvSpPr>
        <p:spPr>
          <a:xfrm>
            <a:off x="9184374" y="1815960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4125" y="0"/>
                </a:moveTo>
                <a:lnTo>
                  <a:pt x="2188" y="2387"/>
                </a:lnTo>
                <a:lnTo>
                  <a:pt x="0" y="3905"/>
                </a:lnTo>
                <a:lnTo>
                  <a:pt x="157" y="5183"/>
                </a:lnTo>
                <a:lnTo>
                  <a:pt x="366" y="7371"/>
                </a:lnTo>
                <a:lnTo>
                  <a:pt x="1675" y="9926"/>
                </a:lnTo>
                <a:lnTo>
                  <a:pt x="3371" y="11277"/>
                </a:lnTo>
                <a:lnTo>
                  <a:pt x="4010" y="11821"/>
                </a:lnTo>
                <a:lnTo>
                  <a:pt x="6879" y="9664"/>
                </a:lnTo>
                <a:lnTo>
                  <a:pt x="8753" y="8732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" name="object 434"/>
          <p:cNvSpPr/>
          <p:nvPr/>
        </p:nvSpPr>
        <p:spPr>
          <a:xfrm>
            <a:off x="8223631" y="220469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230" y="0"/>
                </a:moveTo>
                <a:lnTo>
                  <a:pt x="0" y="2052"/>
                </a:lnTo>
                <a:lnTo>
                  <a:pt x="115" y="2188"/>
                </a:lnTo>
                <a:lnTo>
                  <a:pt x="1937" y="4837"/>
                </a:lnTo>
                <a:lnTo>
                  <a:pt x="3957" y="7381"/>
                </a:lnTo>
                <a:lnTo>
                  <a:pt x="6010" y="9926"/>
                </a:lnTo>
                <a:lnTo>
                  <a:pt x="9716" y="6397"/>
                </a:lnTo>
                <a:lnTo>
                  <a:pt x="4921" y="2083"/>
                </a:lnTo>
                <a:lnTo>
                  <a:pt x="2335" y="10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" name="object 435"/>
          <p:cNvSpPr/>
          <p:nvPr/>
        </p:nvSpPr>
        <p:spPr>
          <a:xfrm>
            <a:off x="8811896" y="2710271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00" y="0"/>
                </a:moveTo>
                <a:lnTo>
                  <a:pt x="586" y="1581"/>
                </a:lnTo>
                <a:lnTo>
                  <a:pt x="303" y="3193"/>
                </a:lnTo>
                <a:lnTo>
                  <a:pt x="0" y="4785"/>
                </a:lnTo>
                <a:lnTo>
                  <a:pt x="2670" y="5130"/>
                </a:lnTo>
                <a:lnTo>
                  <a:pt x="5392" y="5612"/>
                </a:lnTo>
                <a:lnTo>
                  <a:pt x="8397" y="5717"/>
                </a:lnTo>
                <a:lnTo>
                  <a:pt x="8806" y="3717"/>
                </a:lnTo>
                <a:lnTo>
                  <a:pt x="9172" y="2659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" name="object 436"/>
          <p:cNvSpPr/>
          <p:nvPr/>
        </p:nvSpPr>
        <p:spPr>
          <a:xfrm>
            <a:off x="8081407" y="2725788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2952" y="0"/>
                </a:moveTo>
                <a:lnTo>
                  <a:pt x="1392" y="2251"/>
                </a:lnTo>
                <a:lnTo>
                  <a:pt x="0" y="3371"/>
                </a:lnTo>
                <a:lnTo>
                  <a:pt x="1560" y="4994"/>
                </a:lnTo>
                <a:lnTo>
                  <a:pt x="2910" y="7046"/>
                </a:lnTo>
                <a:lnTo>
                  <a:pt x="4806" y="8052"/>
                </a:lnTo>
                <a:lnTo>
                  <a:pt x="5560" y="8408"/>
                </a:lnTo>
                <a:lnTo>
                  <a:pt x="7518" y="6345"/>
                </a:lnTo>
                <a:lnTo>
                  <a:pt x="10198" y="4512"/>
                </a:lnTo>
                <a:lnTo>
                  <a:pt x="7612" y="2628"/>
                </a:lnTo>
                <a:lnTo>
                  <a:pt x="5957" y="753"/>
                </a:lnTo>
                <a:lnTo>
                  <a:pt x="3968" y="240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" name="object 437"/>
          <p:cNvSpPr/>
          <p:nvPr/>
        </p:nvSpPr>
        <p:spPr>
          <a:xfrm>
            <a:off x="8124300" y="2492290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863" y="0"/>
                </a:moveTo>
                <a:lnTo>
                  <a:pt x="3905" y="2816"/>
                </a:lnTo>
                <a:lnTo>
                  <a:pt x="1926" y="5622"/>
                </a:lnTo>
                <a:lnTo>
                  <a:pt x="0" y="8450"/>
                </a:lnTo>
                <a:lnTo>
                  <a:pt x="2429" y="10355"/>
                </a:lnTo>
                <a:lnTo>
                  <a:pt x="9402" y="3005"/>
                </a:lnTo>
                <a:lnTo>
                  <a:pt x="7015" y="1015"/>
                </a:lnTo>
                <a:lnTo>
                  <a:pt x="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" name="object 438"/>
          <p:cNvSpPr/>
          <p:nvPr/>
        </p:nvSpPr>
        <p:spPr>
          <a:xfrm>
            <a:off x="8317329" y="1575728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4094" y="0"/>
                </a:moveTo>
                <a:lnTo>
                  <a:pt x="1382" y="1706"/>
                </a:lnTo>
                <a:lnTo>
                  <a:pt x="0" y="2544"/>
                </a:lnTo>
                <a:lnTo>
                  <a:pt x="1842" y="4942"/>
                </a:lnTo>
                <a:lnTo>
                  <a:pt x="5591" y="9716"/>
                </a:lnTo>
                <a:lnTo>
                  <a:pt x="8010" y="8219"/>
                </a:lnTo>
                <a:lnTo>
                  <a:pt x="6711" y="5476"/>
                </a:lnTo>
                <a:lnTo>
                  <a:pt x="5392" y="2743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" name="object 439"/>
          <p:cNvSpPr/>
          <p:nvPr/>
        </p:nvSpPr>
        <p:spPr>
          <a:xfrm>
            <a:off x="8275656" y="1577093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628" y="0"/>
                </a:moveTo>
                <a:lnTo>
                  <a:pt x="3916" y="1989"/>
                </a:lnTo>
                <a:lnTo>
                  <a:pt x="1633" y="3015"/>
                </a:lnTo>
                <a:lnTo>
                  <a:pt x="471" y="4764"/>
                </a:lnTo>
                <a:lnTo>
                  <a:pt x="0" y="5507"/>
                </a:lnTo>
                <a:lnTo>
                  <a:pt x="1717" y="7758"/>
                </a:lnTo>
                <a:lnTo>
                  <a:pt x="2429" y="9340"/>
                </a:lnTo>
                <a:lnTo>
                  <a:pt x="4450" y="8303"/>
                </a:lnTo>
                <a:lnTo>
                  <a:pt x="6774" y="7622"/>
                </a:lnTo>
                <a:lnTo>
                  <a:pt x="8806" y="5465"/>
                </a:lnTo>
                <a:lnTo>
                  <a:pt x="7497" y="3047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" name="object 440"/>
          <p:cNvSpPr/>
          <p:nvPr/>
        </p:nvSpPr>
        <p:spPr>
          <a:xfrm>
            <a:off x="8072541" y="2326626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6973" y="0"/>
                </a:moveTo>
                <a:lnTo>
                  <a:pt x="6376" y="10"/>
                </a:lnTo>
                <a:lnTo>
                  <a:pt x="4355" y="104"/>
                </a:lnTo>
                <a:lnTo>
                  <a:pt x="2083" y="764"/>
                </a:lnTo>
                <a:lnTo>
                  <a:pt x="0" y="2565"/>
                </a:lnTo>
                <a:lnTo>
                  <a:pt x="1329" y="5235"/>
                </a:lnTo>
                <a:lnTo>
                  <a:pt x="1811" y="7088"/>
                </a:lnTo>
                <a:lnTo>
                  <a:pt x="5204" y="5528"/>
                </a:lnTo>
                <a:lnTo>
                  <a:pt x="6806" y="4837"/>
                </a:lnTo>
                <a:lnTo>
                  <a:pt x="8376" y="4135"/>
                </a:lnTo>
                <a:lnTo>
                  <a:pt x="7685" y="2680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" name="object 441"/>
          <p:cNvSpPr/>
          <p:nvPr/>
        </p:nvSpPr>
        <p:spPr>
          <a:xfrm>
            <a:off x="8176819" y="1742925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4596" y="0"/>
                </a:moveTo>
                <a:lnTo>
                  <a:pt x="1497" y="701"/>
                </a:lnTo>
                <a:lnTo>
                  <a:pt x="0" y="1068"/>
                </a:lnTo>
                <a:lnTo>
                  <a:pt x="1099" y="4418"/>
                </a:lnTo>
                <a:lnTo>
                  <a:pt x="3329" y="11036"/>
                </a:lnTo>
                <a:lnTo>
                  <a:pt x="4408" y="10785"/>
                </a:lnTo>
                <a:lnTo>
                  <a:pt x="6450" y="10250"/>
                </a:lnTo>
                <a:lnTo>
                  <a:pt x="5863" y="6837"/>
                </a:lnTo>
                <a:lnTo>
                  <a:pt x="5204" y="3403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" name="object 442"/>
          <p:cNvSpPr/>
          <p:nvPr/>
        </p:nvSpPr>
        <p:spPr>
          <a:xfrm>
            <a:off x="8157404" y="1680304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335" y="0"/>
                </a:moveTo>
                <a:lnTo>
                  <a:pt x="1570" y="1120"/>
                </a:lnTo>
                <a:lnTo>
                  <a:pt x="806" y="2198"/>
                </a:lnTo>
                <a:lnTo>
                  <a:pt x="0" y="3266"/>
                </a:lnTo>
                <a:lnTo>
                  <a:pt x="8020" y="10010"/>
                </a:lnTo>
                <a:lnTo>
                  <a:pt x="10114" y="7926"/>
                </a:lnTo>
                <a:lnTo>
                  <a:pt x="9402" y="6387"/>
                </a:lnTo>
                <a:lnTo>
                  <a:pt x="9015" y="4502"/>
                </a:lnTo>
                <a:lnTo>
                  <a:pt x="6334" y="1947"/>
                </a:lnTo>
                <a:lnTo>
                  <a:pt x="4240" y="1120"/>
                </a:lnTo>
                <a:lnTo>
                  <a:pt x="2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" name="object 443"/>
          <p:cNvSpPr/>
          <p:nvPr/>
        </p:nvSpPr>
        <p:spPr>
          <a:xfrm>
            <a:off x="9116971" y="1815213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3654" y="0"/>
                </a:moveTo>
                <a:lnTo>
                  <a:pt x="1664" y="1319"/>
                </a:lnTo>
                <a:lnTo>
                  <a:pt x="0" y="1863"/>
                </a:lnTo>
                <a:lnTo>
                  <a:pt x="628" y="3444"/>
                </a:lnTo>
                <a:lnTo>
                  <a:pt x="816" y="5832"/>
                </a:lnTo>
                <a:lnTo>
                  <a:pt x="1999" y="6397"/>
                </a:lnTo>
                <a:lnTo>
                  <a:pt x="3225" y="7025"/>
                </a:lnTo>
                <a:lnTo>
                  <a:pt x="5277" y="5989"/>
                </a:lnTo>
                <a:lnTo>
                  <a:pt x="7978" y="5518"/>
                </a:lnTo>
                <a:lnTo>
                  <a:pt x="6701" y="3256"/>
                </a:lnTo>
                <a:lnTo>
                  <a:pt x="6167" y="931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" name="object 444"/>
          <p:cNvSpPr/>
          <p:nvPr/>
        </p:nvSpPr>
        <p:spPr>
          <a:xfrm>
            <a:off x="8164713" y="161040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4188" y="0"/>
                </a:moveTo>
                <a:lnTo>
                  <a:pt x="2303" y="1926"/>
                </a:lnTo>
                <a:lnTo>
                  <a:pt x="0" y="3612"/>
                </a:lnTo>
                <a:lnTo>
                  <a:pt x="219" y="4156"/>
                </a:lnTo>
                <a:lnTo>
                  <a:pt x="1088" y="6135"/>
                </a:lnTo>
                <a:lnTo>
                  <a:pt x="2596" y="8062"/>
                </a:lnTo>
                <a:lnTo>
                  <a:pt x="4921" y="9591"/>
                </a:lnTo>
                <a:lnTo>
                  <a:pt x="8408" y="6994"/>
                </a:lnTo>
                <a:lnTo>
                  <a:pt x="8282" y="6638"/>
                </a:lnTo>
                <a:lnTo>
                  <a:pt x="7423" y="4533"/>
                </a:lnTo>
                <a:lnTo>
                  <a:pt x="5957" y="2670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" name="object 445"/>
          <p:cNvSpPr/>
          <p:nvPr/>
        </p:nvSpPr>
        <p:spPr>
          <a:xfrm>
            <a:off x="8849549" y="3141576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3549" y="0"/>
                </a:moveTo>
                <a:lnTo>
                  <a:pt x="2303" y="1088"/>
                </a:lnTo>
                <a:lnTo>
                  <a:pt x="0" y="2230"/>
                </a:lnTo>
                <a:lnTo>
                  <a:pt x="41" y="3266"/>
                </a:lnTo>
                <a:lnTo>
                  <a:pt x="125" y="4764"/>
                </a:lnTo>
                <a:lnTo>
                  <a:pt x="1612" y="6680"/>
                </a:lnTo>
                <a:lnTo>
                  <a:pt x="3026" y="7507"/>
                </a:lnTo>
                <a:lnTo>
                  <a:pt x="3601" y="7863"/>
                </a:lnTo>
                <a:lnTo>
                  <a:pt x="5486" y="5874"/>
                </a:lnTo>
                <a:lnTo>
                  <a:pt x="7402" y="4617"/>
                </a:lnTo>
                <a:lnTo>
                  <a:pt x="5790" y="2711"/>
                </a:lnTo>
                <a:lnTo>
                  <a:pt x="4680" y="1350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" name="object 446"/>
          <p:cNvSpPr/>
          <p:nvPr/>
        </p:nvSpPr>
        <p:spPr>
          <a:xfrm>
            <a:off x="7901612" y="2584168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5622" y="0"/>
                </a:moveTo>
                <a:lnTo>
                  <a:pt x="3486" y="1162"/>
                </a:lnTo>
                <a:lnTo>
                  <a:pt x="0" y="2261"/>
                </a:lnTo>
                <a:lnTo>
                  <a:pt x="2198" y="4586"/>
                </a:lnTo>
                <a:lnTo>
                  <a:pt x="3434" y="6764"/>
                </a:lnTo>
                <a:lnTo>
                  <a:pt x="6471" y="6188"/>
                </a:lnTo>
                <a:lnTo>
                  <a:pt x="8502" y="4774"/>
                </a:lnTo>
                <a:lnTo>
                  <a:pt x="10607" y="3769"/>
                </a:lnTo>
                <a:lnTo>
                  <a:pt x="9664" y="2439"/>
                </a:lnTo>
                <a:lnTo>
                  <a:pt x="8690" y="73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" name="object 447"/>
          <p:cNvSpPr/>
          <p:nvPr/>
        </p:nvSpPr>
        <p:spPr>
          <a:xfrm>
            <a:off x="9176303" y="1706408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4376" y="0"/>
                </a:moveTo>
                <a:lnTo>
                  <a:pt x="2628" y="1329"/>
                </a:lnTo>
                <a:lnTo>
                  <a:pt x="0" y="3392"/>
                </a:lnTo>
                <a:lnTo>
                  <a:pt x="1444" y="4670"/>
                </a:lnTo>
                <a:lnTo>
                  <a:pt x="2722" y="6512"/>
                </a:lnTo>
                <a:lnTo>
                  <a:pt x="5329" y="7183"/>
                </a:lnTo>
                <a:lnTo>
                  <a:pt x="6827" y="4942"/>
                </a:lnTo>
                <a:lnTo>
                  <a:pt x="8062" y="3821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" name="object 448"/>
          <p:cNvSpPr/>
          <p:nvPr/>
        </p:nvSpPr>
        <p:spPr>
          <a:xfrm>
            <a:off x="7973052" y="2111977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408" y="0"/>
                </a:moveTo>
                <a:lnTo>
                  <a:pt x="282" y="1151"/>
                </a:lnTo>
                <a:lnTo>
                  <a:pt x="0" y="3434"/>
                </a:lnTo>
                <a:lnTo>
                  <a:pt x="9172" y="5591"/>
                </a:lnTo>
                <a:lnTo>
                  <a:pt x="9643" y="2544"/>
                </a:lnTo>
                <a:lnTo>
                  <a:pt x="9905" y="1005"/>
                </a:lnTo>
                <a:lnTo>
                  <a:pt x="6753" y="659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" name="object 449"/>
          <p:cNvSpPr/>
          <p:nvPr/>
        </p:nvSpPr>
        <p:spPr>
          <a:xfrm>
            <a:off x="9631884" y="3094748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4209" y="0"/>
                </a:moveTo>
                <a:lnTo>
                  <a:pt x="2177" y="2230"/>
                </a:lnTo>
                <a:lnTo>
                  <a:pt x="0" y="3560"/>
                </a:lnTo>
                <a:lnTo>
                  <a:pt x="188" y="4596"/>
                </a:lnTo>
                <a:lnTo>
                  <a:pt x="397" y="6209"/>
                </a:lnTo>
                <a:lnTo>
                  <a:pt x="1842" y="8345"/>
                </a:lnTo>
                <a:lnTo>
                  <a:pt x="3350" y="8910"/>
                </a:lnTo>
                <a:lnTo>
                  <a:pt x="4460" y="9360"/>
                </a:lnTo>
                <a:lnTo>
                  <a:pt x="6429" y="7800"/>
                </a:lnTo>
                <a:lnTo>
                  <a:pt x="8010" y="7151"/>
                </a:lnTo>
                <a:lnTo>
                  <a:pt x="6910" y="5099"/>
                </a:lnTo>
                <a:lnTo>
                  <a:pt x="5853" y="3057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" name="object 450"/>
          <p:cNvSpPr/>
          <p:nvPr/>
        </p:nvSpPr>
        <p:spPr>
          <a:xfrm>
            <a:off x="7805665" y="2676676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790" y="0"/>
                </a:moveTo>
                <a:lnTo>
                  <a:pt x="3664" y="2240"/>
                </a:lnTo>
                <a:lnTo>
                  <a:pt x="1497" y="3759"/>
                </a:lnTo>
                <a:lnTo>
                  <a:pt x="0" y="6711"/>
                </a:lnTo>
                <a:lnTo>
                  <a:pt x="1727" y="8764"/>
                </a:lnTo>
                <a:lnTo>
                  <a:pt x="2460" y="10271"/>
                </a:lnTo>
                <a:lnTo>
                  <a:pt x="4670" y="8732"/>
                </a:lnTo>
                <a:lnTo>
                  <a:pt x="7088" y="7413"/>
                </a:lnTo>
                <a:lnTo>
                  <a:pt x="9203" y="5036"/>
                </a:lnTo>
                <a:lnTo>
                  <a:pt x="7214" y="2450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" name="object 451"/>
          <p:cNvSpPr/>
          <p:nvPr/>
        </p:nvSpPr>
        <p:spPr>
          <a:xfrm>
            <a:off x="8669286" y="2847113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3036" y="0"/>
                </a:moveTo>
                <a:lnTo>
                  <a:pt x="2041" y="261"/>
                </a:lnTo>
                <a:lnTo>
                  <a:pt x="984" y="513"/>
                </a:lnTo>
                <a:lnTo>
                  <a:pt x="0" y="816"/>
                </a:lnTo>
                <a:lnTo>
                  <a:pt x="607" y="3654"/>
                </a:lnTo>
                <a:lnTo>
                  <a:pt x="1277" y="6565"/>
                </a:lnTo>
                <a:lnTo>
                  <a:pt x="1874" y="9444"/>
                </a:lnTo>
                <a:lnTo>
                  <a:pt x="4177" y="8847"/>
                </a:lnTo>
                <a:lnTo>
                  <a:pt x="5277" y="8533"/>
                </a:lnTo>
                <a:lnTo>
                  <a:pt x="4565" y="5696"/>
                </a:lnTo>
                <a:lnTo>
                  <a:pt x="3779" y="2848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" name="object 452"/>
          <p:cNvSpPr/>
          <p:nvPr/>
        </p:nvSpPr>
        <p:spPr>
          <a:xfrm>
            <a:off x="9205852" y="2223497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654" y="0"/>
                </a:moveTo>
                <a:lnTo>
                  <a:pt x="1120" y="1612"/>
                </a:lnTo>
                <a:lnTo>
                  <a:pt x="534" y="3204"/>
                </a:lnTo>
                <a:lnTo>
                  <a:pt x="0" y="4816"/>
                </a:lnTo>
                <a:lnTo>
                  <a:pt x="9371" y="7025"/>
                </a:lnTo>
                <a:lnTo>
                  <a:pt x="9716" y="6209"/>
                </a:lnTo>
                <a:lnTo>
                  <a:pt x="10020" y="5402"/>
                </a:lnTo>
                <a:lnTo>
                  <a:pt x="10345" y="4607"/>
                </a:lnTo>
                <a:lnTo>
                  <a:pt x="7423" y="3078"/>
                </a:lnTo>
                <a:lnTo>
                  <a:pt x="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" name="object 453"/>
          <p:cNvSpPr/>
          <p:nvPr/>
        </p:nvSpPr>
        <p:spPr>
          <a:xfrm>
            <a:off x="8787057" y="2379703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2293" y="0"/>
                </a:moveTo>
                <a:lnTo>
                  <a:pt x="10" y="1486"/>
                </a:lnTo>
                <a:lnTo>
                  <a:pt x="0" y="2104"/>
                </a:lnTo>
                <a:lnTo>
                  <a:pt x="10" y="3696"/>
                </a:lnTo>
                <a:lnTo>
                  <a:pt x="973" y="5277"/>
                </a:lnTo>
                <a:lnTo>
                  <a:pt x="1518" y="6827"/>
                </a:lnTo>
                <a:lnTo>
                  <a:pt x="7266" y="4429"/>
                </a:lnTo>
                <a:lnTo>
                  <a:pt x="5329" y="2481"/>
                </a:lnTo>
                <a:lnTo>
                  <a:pt x="4282" y="1005"/>
                </a:lnTo>
                <a:lnTo>
                  <a:pt x="2869" y="282"/>
                </a:lnTo>
                <a:lnTo>
                  <a:pt x="2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" name="object 454"/>
          <p:cNvSpPr/>
          <p:nvPr/>
        </p:nvSpPr>
        <p:spPr>
          <a:xfrm>
            <a:off x="9269818" y="2138649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5224" y="0"/>
                </a:moveTo>
                <a:lnTo>
                  <a:pt x="2942" y="5067"/>
                </a:lnTo>
                <a:lnTo>
                  <a:pt x="0" y="11727"/>
                </a:lnTo>
                <a:lnTo>
                  <a:pt x="6690" y="10575"/>
                </a:lnTo>
                <a:lnTo>
                  <a:pt x="11329" y="8544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" name="object 455"/>
          <p:cNvSpPr/>
          <p:nvPr/>
        </p:nvSpPr>
        <p:spPr>
          <a:xfrm>
            <a:off x="8768516" y="2381500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722" y="0"/>
                </a:moveTo>
                <a:lnTo>
                  <a:pt x="0" y="3088"/>
                </a:lnTo>
                <a:lnTo>
                  <a:pt x="9402" y="4502"/>
                </a:lnTo>
                <a:lnTo>
                  <a:pt x="9549" y="3696"/>
                </a:lnTo>
                <a:lnTo>
                  <a:pt x="9716" y="2921"/>
                </a:lnTo>
                <a:lnTo>
                  <a:pt x="9853" y="2157"/>
                </a:lnTo>
                <a:lnTo>
                  <a:pt x="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" name="object 456"/>
          <p:cNvSpPr/>
          <p:nvPr/>
        </p:nvSpPr>
        <p:spPr>
          <a:xfrm>
            <a:off x="8869031" y="2294699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4062" y="0"/>
                </a:moveTo>
                <a:lnTo>
                  <a:pt x="1884" y="628"/>
                </a:lnTo>
                <a:lnTo>
                  <a:pt x="0" y="680"/>
                </a:lnTo>
                <a:lnTo>
                  <a:pt x="450" y="2083"/>
                </a:lnTo>
                <a:lnTo>
                  <a:pt x="1308" y="4931"/>
                </a:lnTo>
                <a:lnTo>
                  <a:pt x="3214" y="6167"/>
                </a:lnTo>
                <a:lnTo>
                  <a:pt x="5005" y="7905"/>
                </a:lnTo>
                <a:lnTo>
                  <a:pt x="8041" y="8680"/>
                </a:lnTo>
                <a:lnTo>
                  <a:pt x="9549" y="6439"/>
                </a:lnTo>
                <a:lnTo>
                  <a:pt x="10837" y="5329"/>
                </a:lnTo>
                <a:lnTo>
                  <a:pt x="9057" y="3727"/>
                </a:lnTo>
                <a:lnTo>
                  <a:pt x="7601" y="1675"/>
                </a:lnTo>
                <a:lnTo>
                  <a:pt x="5580" y="701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" name="object 457"/>
          <p:cNvSpPr/>
          <p:nvPr/>
        </p:nvSpPr>
        <p:spPr>
          <a:xfrm>
            <a:off x="8842143" y="183620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1371" y="0"/>
                </a:moveTo>
                <a:lnTo>
                  <a:pt x="471" y="1937"/>
                </a:lnTo>
                <a:lnTo>
                  <a:pt x="0" y="2921"/>
                </a:lnTo>
                <a:lnTo>
                  <a:pt x="5005" y="5329"/>
                </a:lnTo>
                <a:lnTo>
                  <a:pt x="7476" y="6544"/>
                </a:lnTo>
                <a:lnTo>
                  <a:pt x="7936" y="5528"/>
                </a:lnTo>
                <a:lnTo>
                  <a:pt x="8429" y="4523"/>
                </a:lnTo>
                <a:lnTo>
                  <a:pt x="8942" y="3539"/>
                </a:lnTo>
                <a:lnTo>
                  <a:pt x="6397" y="2366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" name="object 458"/>
          <p:cNvSpPr/>
          <p:nvPr/>
        </p:nvSpPr>
        <p:spPr>
          <a:xfrm>
            <a:off x="8713319" y="2315194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1246" y="0"/>
                </a:moveTo>
                <a:lnTo>
                  <a:pt x="858" y="3277"/>
                </a:lnTo>
                <a:lnTo>
                  <a:pt x="0" y="9821"/>
                </a:lnTo>
                <a:lnTo>
                  <a:pt x="1664" y="9957"/>
                </a:lnTo>
                <a:lnTo>
                  <a:pt x="4680" y="10439"/>
                </a:lnTo>
                <a:lnTo>
                  <a:pt x="5518" y="7183"/>
                </a:lnTo>
                <a:lnTo>
                  <a:pt x="5779" y="4062"/>
                </a:lnTo>
                <a:lnTo>
                  <a:pt x="6230" y="1005"/>
                </a:lnTo>
                <a:lnTo>
                  <a:pt x="2921" y="356"/>
                </a:lnTo>
                <a:lnTo>
                  <a:pt x="12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" name="object 459"/>
          <p:cNvSpPr/>
          <p:nvPr/>
        </p:nvSpPr>
        <p:spPr>
          <a:xfrm>
            <a:off x="9113709" y="2470741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591" y="0"/>
                </a:moveTo>
                <a:lnTo>
                  <a:pt x="2900" y="1978"/>
                </a:lnTo>
                <a:lnTo>
                  <a:pt x="575" y="2879"/>
                </a:lnTo>
                <a:lnTo>
                  <a:pt x="282" y="4177"/>
                </a:lnTo>
                <a:lnTo>
                  <a:pt x="0" y="5560"/>
                </a:lnTo>
                <a:lnTo>
                  <a:pt x="1329" y="7978"/>
                </a:lnTo>
                <a:lnTo>
                  <a:pt x="3685" y="9371"/>
                </a:lnTo>
                <a:lnTo>
                  <a:pt x="7172" y="8093"/>
                </a:lnTo>
                <a:lnTo>
                  <a:pt x="7172" y="7675"/>
                </a:lnTo>
                <a:lnTo>
                  <a:pt x="7099" y="5486"/>
                </a:lnTo>
                <a:lnTo>
                  <a:pt x="6345" y="3287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" name="object 460"/>
          <p:cNvSpPr/>
          <p:nvPr/>
        </p:nvSpPr>
        <p:spPr>
          <a:xfrm>
            <a:off x="9047354" y="3406675"/>
            <a:ext cx="5391" cy="2695"/>
          </a:xfrm>
          <a:custGeom>
            <a:avLst/>
            <a:gdLst/>
            <a:ahLst/>
            <a:cxnLst/>
            <a:rect l="l" t="t" r="r" b="b"/>
            <a:pathLst>
              <a:path w="8890" h="4445">
                <a:moveTo>
                  <a:pt x="8450" y="0"/>
                </a:moveTo>
                <a:lnTo>
                  <a:pt x="5675" y="31"/>
                </a:lnTo>
                <a:lnTo>
                  <a:pt x="2921" y="94"/>
                </a:lnTo>
                <a:lnTo>
                  <a:pt x="167" y="125"/>
                </a:lnTo>
                <a:lnTo>
                  <a:pt x="31" y="1937"/>
                </a:lnTo>
                <a:lnTo>
                  <a:pt x="0" y="2848"/>
                </a:lnTo>
                <a:lnTo>
                  <a:pt x="7853" y="4240"/>
                </a:lnTo>
                <a:lnTo>
                  <a:pt x="8083" y="2848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" name="object 461"/>
          <p:cNvSpPr/>
          <p:nvPr/>
        </p:nvSpPr>
        <p:spPr>
          <a:xfrm>
            <a:off x="9174816" y="286684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811" y="0"/>
                </a:moveTo>
                <a:lnTo>
                  <a:pt x="3916" y="2136"/>
                </a:lnTo>
                <a:lnTo>
                  <a:pt x="1926" y="4209"/>
                </a:lnTo>
                <a:lnTo>
                  <a:pt x="230" y="6471"/>
                </a:lnTo>
                <a:lnTo>
                  <a:pt x="0" y="6806"/>
                </a:lnTo>
                <a:lnTo>
                  <a:pt x="1602" y="9120"/>
                </a:lnTo>
                <a:lnTo>
                  <a:pt x="1905" y="9046"/>
                </a:lnTo>
                <a:lnTo>
                  <a:pt x="4324" y="8303"/>
                </a:lnTo>
                <a:lnTo>
                  <a:pt x="6701" y="7203"/>
                </a:lnTo>
                <a:lnTo>
                  <a:pt x="9067" y="6230"/>
                </a:lnTo>
                <a:lnTo>
                  <a:pt x="7957" y="4135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" name="object 462"/>
          <p:cNvSpPr/>
          <p:nvPr/>
        </p:nvSpPr>
        <p:spPr>
          <a:xfrm>
            <a:off x="8762278" y="2022765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2157" y="0"/>
                </a:moveTo>
                <a:lnTo>
                  <a:pt x="1141" y="10"/>
                </a:lnTo>
                <a:lnTo>
                  <a:pt x="743" y="3340"/>
                </a:lnTo>
                <a:lnTo>
                  <a:pt x="387" y="6690"/>
                </a:lnTo>
                <a:lnTo>
                  <a:pt x="0" y="10031"/>
                </a:lnTo>
                <a:lnTo>
                  <a:pt x="5099" y="9758"/>
                </a:lnTo>
                <a:lnTo>
                  <a:pt x="4795" y="6512"/>
                </a:lnTo>
                <a:lnTo>
                  <a:pt x="4230" y="10"/>
                </a:lnTo>
                <a:lnTo>
                  <a:pt x="3214" y="20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" name="object 463"/>
          <p:cNvSpPr/>
          <p:nvPr/>
        </p:nvSpPr>
        <p:spPr>
          <a:xfrm>
            <a:off x="8744485" y="2099645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842" y="0"/>
                </a:moveTo>
                <a:lnTo>
                  <a:pt x="586" y="2450"/>
                </a:lnTo>
                <a:lnTo>
                  <a:pt x="0" y="3696"/>
                </a:lnTo>
                <a:lnTo>
                  <a:pt x="6188" y="6889"/>
                </a:lnTo>
                <a:lnTo>
                  <a:pt x="9308" y="8523"/>
                </a:lnTo>
                <a:lnTo>
                  <a:pt x="11287" y="4586"/>
                </a:lnTo>
                <a:lnTo>
                  <a:pt x="5005" y="1549"/>
                </a:lnTo>
                <a:lnTo>
                  <a:pt x="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" name="object 464"/>
          <p:cNvSpPr/>
          <p:nvPr/>
        </p:nvSpPr>
        <p:spPr>
          <a:xfrm>
            <a:off x="9386813" y="1994335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701" y="0"/>
                </a:moveTo>
                <a:lnTo>
                  <a:pt x="0" y="4827"/>
                </a:lnTo>
                <a:lnTo>
                  <a:pt x="3308" y="4617"/>
                </a:lnTo>
                <a:lnTo>
                  <a:pt x="6722" y="4450"/>
                </a:lnTo>
                <a:lnTo>
                  <a:pt x="10052" y="4240"/>
                </a:lnTo>
                <a:lnTo>
                  <a:pt x="10072" y="3183"/>
                </a:lnTo>
                <a:lnTo>
                  <a:pt x="10072" y="2136"/>
                </a:lnTo>
                <a:lnTo>
                  <a:pt x="10114" y="1068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" name="object 465"/>
          <p:cNvSpPr/>
          <p:nvPr/>
        </p:nvSpPr>
        <p:spPr>
          <a:xfrm>
            <a:off x="9004934" y="2925904"/>
            <a:ext cx="3466" cy="9242"/>
          </a:xfrm>
          <a:custGeom>
            <a:avLst/>
            <a:gdLst/>
            <a:ahLst/>
            <a:cxnLst/>
            <a:rect l="l" t="t" r="r" b="b"/>
            <a:pathLst>
              <a:path w="5715" h="15239">
                <a:moveTo>
                  <a:pt x="3581" y="0"/>
                </a:moveTo>
                <a:lnTo>
                  <a:pt x="1382" y="5423"/>
                </a:lnTo>
                <a:lnTo>
                  <a:pt x="0" y="7193"/>
                </a:lnTo>
                <a:lnTo>
                  <a:pt x="408" y="10879"/>
                </a:lnTo>
                <a:lnTo>
                  <a:pt x="1800" y="12805"/>
                </a:lnTo>
                <a:lnTo>
                  <a:pt x="2722" y="14774"/>
                </a:lnTo>
                <a:lnTo>
                  <a:pt x="5717" y="13999"/>
                </a:lnTo>
                <a:lnTo>
                  <a:pt x="4690" y="7099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" name="object 466"/>
          <p:cNvSpPr/>
          <p:nvPr/>
        </p:nvSpPr>
        <p:spPr>
          <a:xfrm>
            <a:off x="8773275" y="1841367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7141" y="0"/>
                </a:moveTo>
                <a:lnTo>
                  <a:pt x="0" y="3790"/>
                </a:lnTo>
                <a:lnTo>
                  <a:pt x="2408" y="5769"/>
                </a:lnTo>
                <a:lnTo>
                  <a:pt x="3717" y="7675"/>
                </a:lnTo>
                <a:lnTo>
                  <a:pt x="4858" y="7559"/>
                </a:lnTo>
                <a:lnTo>
                  <a:pt x="6450" y="7465"/>
                </a:lnTo>
                <a:lnTo>
                  <a:pt x="8607" y="5989"/>
                </a:lnTo>
                <a:lnTo>
                  <a:pt x="9078" y="4628"/>
                </a:lnTo>
                <a:lnTo>
                  <a:pt x="9476" y="3423"/>
                </a:lnTo>
                <a:lnTo>
                  <a:pt x="7842" y="1560"/>
                </a:lnTo>
                <a:lnTo>
                  <a:pt x="7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" name="object 467"/>
          <p:cNvSpPr/>
          <p:nvPr/>
        </p:nvSpPr>
        <p:spPr>
          <a:xfrm>
            <a:off x="8393594" y="3198785"/>
            <a:ext cx="6161" cy="2310"/>
          </a:xfrm>
          <a:custGeom>
            <a:avLst/>
            <a:gdLst/>
            <a:ahLst/>
            <a:cxnLst/>
            <a:rect l="l" t="t" r="r" b="b"/>
            <a:pathLst>
              <a:path w="10159" h="3810">
                <a:moveTo>
                  <a:pt x="9706" y="0"/>
                </a:moveTo>
                <a:lnTo>
                  <a:pt x="6460" y="20"/>
                </a:lnTo>
                <a:lnTo>
                  <a:pt x="3225" y="83"/>
                </a:lnTo>
                <a:lnTo>
                  <a:pt x="0" y="104"/>
                </a:lnTo>
                <a:lnTo>
                  <a:pt x="0" y="2198"/>
                </a:lnTo>
                <a:lnTo>
                  <a:pt x="41" y="3256"/>
                </a:lnTo>
                <a:lnTo>
                  <a:pt x="3225" y="3382"/>
                </a:lnTo>
                <a:lnTo>
                  <a:pt x="9675" y="3601"/>
                </a:lnTo>
                <a:lnTo>
                  <a:pt x="9664" y="2418"/>
                </a:lnTo>
                <a:lnTo>
                  <a:pt x="9706" y="1204"/>
                </a:lnTo>
                <a:lnTo>
                  <a:pt x="9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" name="object 468"/>
          <p:cNvSpPr/>
          <p:nvPr/>
        </p:nvSpPr>
        <p:spPr>
          <a:xfrm>
            <a:off x="8654919" y="1894480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3266" y="0"/>
                </a:moveTo>
                <a:lnTo>
                  <a:pt x="2209" y="1109"/>
                </a:lnTo>
                <a:lnTo>
                  <a:pt x="1068" y="2188"/>
                </a:lnTo>
                <a:lnTo>
                  <a:pt x="0" y="3287"/>
                </a:lnTo>
                <a:lnTo>
                  <a:pt x="8931" y="11130"/>
                </a:lnTo>
                <a:lnTo>
                  <a:pt x="9769" y="10167"/>
                </a:lnTo>
                <a:lnTo>
                  <a:pt x="10617" y="9256"/>
                </a:lnTo>
                <a:lnTo>
                  <a:pt x="11423" y="8324"/>
                </a:lnTo>
                <a:lnTo>
                  <a:pt x="8722" y="5560"/>
                </a:lnTo>
                <a:lnTo>
                  <a:pt x="6031" y="2764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" name="object 469"/>
          <p:cNvSpPr/>
          <p:nvPr/>
        </p:nvSpPr>
        <p:spPr>
          <a:xfrm>
            <a:off x="9355299" y="2214698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4334" y="0"/>
                </a:moveTo>
                <a:lnTo>
                  <a:pt x="691" y="1780"/>
                </a:lnTo>
                <a:lnTo>
                  <a:pt x="0" y="5109"/>
                </a:lnTo>
                <a:lnTo>
                  <a:pt x="1047" y="7486"/>
                </a:lnTo>
                <a:lnTo>
                  <a:pt x="1790" y="12010"/>
                </a:lnTo>
                <a:lnTo>
                  <a:pt x="5329" y="9046"/>
                </a:lnTo>
                <a:lnTo>
                  <a:pt x="8313" y="7622"/>
                </a:lnTo>
                <a:lnTo>
                  <a:pt x="8418" y="6125"/>
                </a:lnTo>
                <a:lnTo>
                  <a:pt x="8491" y="4177"/>
                </a:lnTo>
                <a:lnTo>
                  <a:pt x="6345" y="1895"/>
                </a:lnTo>
                <a:lnTo>
                  <a:pt x="4701" y="303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" name="object 470"/>
          <p:cNvSpPr/>
          <p:nvPr/>
        </p:nvSpPr>
        <p:spPr>
          <a:xfrm>
            <a:off x="9485414" y="1672076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2785" y="0"/>
                </a:moveTo>
                <a:lnTo>
                  <a:pt x="0" y="2094"/>
                </a:lnTo>
                <a:lnTo>
                  <a:pt x="680" y="4659"/>
                </a:lnTo>
                <a:lnTo>
                  <a:pt x="2052" y="6408"/>
                </a:lnTo>
                <a:lnTo>
                  <a:pt x="3172" y="8292"/>
                </a:lnTo>
                <a:lnTo>
                  <a:pt x="5633" y="5769"/>
                </a:lnTo>
                <a:lnTo>
                  <a:pt x="7361" y="4115"/>
                </a:lnTo>
                <a:lnTo>
                  <a:pt x="6135" y="2533"/>
                </a:lnTo>
                <a:lnTo>
                  <a:pt x="5172" y="303"/>
                </a:lnTo>
                <a:lnTo>
                  <a:pt x="4031" y="146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" name="object 471"/>
          <p:cNvSpPr/>
          <p:nvPr/>
        </p:nvSpPr>
        <p:spPr>
          <a:xfrm>
            <a:off x="8626330" y="1973963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4031" y="0"/>
                </a:moveTo>
                <a:lnTo>
                  <a:pt x="2732" y="1109"/>
                </a:lnTo>
                <a:lnTo>
                  <a:pt x="1549" y="2261"/>
                </a:lnTo>
                <a:lnTo>
                  <a:pt x="0" y="3664"/>
                </a:lnTo>
                <a:lnTo>
                  <a:pt x="1277" y="5434"/>
                </a:lnTo>
                <a:lnTo>
                  <a:pt x="2041" y="7455"/>
                </a:lnTo>
                <a:lnTo>
                  <a:pt x="4282" y="8313"/>
                </a:lnTo>
                <a:lnTo>
                  <a:pt x="7287" y="6083"/>
                </a:lnTo>
                <a:lnTo>
                  <a:pt x="7162" y="5790"/>
                </a:lnTo>
                <a:lnTo>
                  <a:pt x="6429" y="3727"/>
                </a:lnTo>
                <a:lnTo>
                  <a:pt x="5141" y="1905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" name="object 472"/>
          <p:cNvSpPr/>
          <p:nvPr/>
        </p:nvSpPr>
        <p:spPr>
          <a:xfrm>
            <a:off x="8419650" y="2743349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4439" y="0"/>
                </a:moveTo>
                <a:lnTo>
                  <a:pt x="0" y="596"/>
                </a:lnTo>
                <a:lnTo>
                  <a:pt x="638" y="4230"/>
                </a:lnTo>
                <a:lnTo>
                  <a:pt x="1361" y="7884"/>
                </a:lnTo>
                <a:lnTo>
                  <a:pt x="2502" y="14219"/>
                </a:lnTo>
                <a:lnTo>
                  <a:pt x="4544" y="9915"/>
                </a:lnTo>
                <a:lnTo>
                  <a:pt x="5916" y="8313"/>
                </a:lnTo>
                <a:lnTo>
                  <a:pt x="5957" y="4471"/>
                </a:lnTo>
                <a:lnTo>
                  <a:pt x="4984" y="2219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" name="object 473"/>
          <p:cNvSpPr/>
          <p:nvPr/>
        </p:nvSpPr>
        <p:spPr>
          <a:xfrm>
            <a:off x="9325078" y="2499919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837" y="0"/>
                </a:moveTo>
                <a:lnTo>
                  <a:pt x="1172" y="2167"/>
                </a:lnTo>
                <a:lnTo>
                  <a:pt x="0" y="3225"/>
                </a:lnTo>
                <a:lnTo>
                  <a:pt x="1560" y="4889"/>
                </a:lnTo>
                <a:lnTo>
                  <a:pt x="2942" y="6847"/>
                </a:lnTo>
                <a:lnTo>
                  <a:pt x="5350" y="8387"/>
                </a:lnTo>
                <a:lnTo>
                  <a:pt x="7350" y="6439"/>
                </a:lnTo>
                <a:lnTo>
                  <a:pt x="9874" y="4690"/>
                </a:lnTo>
                <a:lnTo>
                  <a:pt x="7214" y="2711"/>
                </a:lnTo>
                <a:lnTo>
                  <a:pt x="5570" y="952"/>
                </a:lnTo>
                <a:lnTo>
                  <a:pt x="3612" y="282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" name="object 474"/>
          <p:cNvSpPr/>
          <p:nvPr/>
        </p:nvSpPr>
        <p:spPr>
          <a:xfrm>
            <a:off x="8691864" y="1541885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5549" y="0"/>
                </a:moveTo>
                <a:lnTo>
                  <a:pt x="3361" y="2251"/>
                </a:lnTo>
                <a:lnTo>
                  <a:pt x="1434" y="3696"/>
                </a:lnTo>
                <a:lnTo>
                  <a:pt x="408" y="5654"/>
                </a:lnTo>
                <a:lnTo>
                  <a:pt x="0" y="6471"/>
                </a:lnTo>
                <a:lnTo>
                  <a:pt x="1528" y="8334"/>
                </a:lnTo>
                <a:lnTo>
                  <a:pt x="2177" y="9685"/>
                </a:lnTo>
                <a:lnTo>
                  <a:pt x="4439" y="8198"/>
                </a:lnTo>
                <a:lnTo>
                  <a:pt x="6743" y="6743"/>
                </a:lnTo>
                <a:lnTo>
                  <a:pt x="8764" y="4952"/>
                </a:lnTo>
                <a:lnTo>
                  <a:pt x="8910" y="4795"/>
                </a:lnTo>
                <a:lnTo>
                  <a:pt x="7088" y="2345"/>
                </a:lnTo>
                <a:lnTo>
                  <a:pt x="5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" name="object 475"/>
          <p:cNvSpPr/>
          <p:nvPr/>
        </p:nvSpPr>
        <p:spPr>
          <a:xfrm>
            <a:off x="8582026" y="1988365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3476" y="0"/>
                </a:moveTo>
                <a:lnTo>
                  <a:pt x="2125" y="1989"/>
                </a:lnTo>
                <a:lnTo>
                  <a:pt x="0" y="3759"/>
                </a:lnTo>
                <a:lnTo>
                  <a:pt x="314" y="4617"/>
                </a:lnTo>
                <a:lnTo>
                  <a:pt x="1005" y="6293"/>
                </a:lnTo>
                <a:lnTo>
                  <a:pt x="2973" y="7465"/>
                </a:lnTo>
                <a:lnTo>
                  <a:pt x="4450" y="8879"/>
                </a:lnTo>
                <a:lnTo>
                  <a:pt x="5235" y="7413"/>
                </a:lnTo>
                <a:lnTo>
                  <a:pt x="6806" y="5916"/>
                </a:lnTo>
                <a:lnTo>
                  <a:pt x="6743" y="4502"/>
                </a:lnTo>
                <a:lnTo>
                  <a:pt x="6638" y="3172"/>
                </a:lnTo>
                <a:lnTo>
                  <a:pt x="4889" y="1853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" name="object 476"/>
          <p:cNvSpPr/>
          <p:nvPr/>
        </p:nvSpPr>
        <p:spPr>
          <a:xfrm>
            <a:off x="8685478" y="1533384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8083" y="0"/>
                </a:moveTo>
                <a:lnTo>
                  <a:pt x="6984" y="115"/>
                </a:lnTo>
                <a:lnTo>
                  <a:pt x="4806" y="387"/>
                </a:lnTo>
                <a:lnTo>
                  <a:pt x="2795" y="1780"/>
                </a:lnTo>
                <a:lnTo>
                  <a:pt x="0" y="3067"/>
                </a:lnTo>
                <a:lnTo>
                  <a:pt x="2020" y="5350"/>
                </a:lnTo>
                <a:lnTo>
                  <a:pt x="3937" y="8020"/>
                </a:lnTo>
                <a:lnTo>
                  <a:pt x="4334" y="7800"/>
                </a:lnTo>
                <a:lnTo>
                  <a:pt x="6649" y="6617"/>
                </a:lnTo>
                <a:lnTo>
                  <a:pt x="8586" y="4722"/>
                </a:lnTo>
                <a:lnTo>
                  <a:pt x="10617" y="3057"/>
                </a:lnTo>
                <a:lnTo>
                  <a:pt x="9360" y="1989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" name="object 477"/>
          <p:cNvSpPr/>
          <p:nvPr/>
        </p:nvSpPr>
        <p:spPr>
          <a:xfrm>
            <a:off x="8672762" y="1575944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722" y="0"/>
                </a:moveTo>
                <a:lnTo>
                  <a:pt x="0" y="3047"/>
                </a:lnTo>
                <a:lnTo>
                  <a:pt x="8826" y="5130"/>
                </a:lnTo>
                <a:lnTo>
                  <a:pt x="9549" y="2083"/>
                </a:lnTo>
                <a:lnTo>
                  <a:pt x="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" name="object 478"/>
          <p:cNvSpPr/>
          <p:nvPr/>
        </p:nvSpPr>
        <p:spPr>
          <a:xfrm>
            <a:off x="9270573" y="3109096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5444" y="0"/>
                </a:moveTo>
                <a:lnTo>
                  <a:pt x="3664" y="1308"/>
                </a:lnTo>
                <a:lnTo>
                  <a:pt x="1654" y="2418"/>
                </a:lnTo>
                <a:lnTo>
                  <a:pt x="418" y="4104"/>
                </a:lnTo>
                <a:lnTo>
                  <a:pt x="0" y="4638"/>
                </a:lnTo>
                <a:lnTo>
                  <a:pt x="2073" y="8062"/>
                </a:lnTo>
                <a:lnTo>
                  <a:pt x="4575" y="7549"/>
                </a:lnTo>
                <a:lnTo>
                  <a:pt x="6450" y="6313"/>
                </a:lnTo>
                <a:lnTo>
                  <a:pt x="9151" y="4963"/>
                </a:lnTo>
                <a:lnTo>
                  <a:pt x="7340" y="2554"/>
                </a:lnTo>
                <a:lnTo>
                  <a:pt x="6418" y="1287"/>
                </a:lnTo>
                <a:lnTo>
                  <a:pt x="5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" name="object 479"/>
          <p:cNvSpPr/>
          <p:nvPr/>
        </p:nvSpPr>
        <p:spPr>
          <a:xfrm>
            <a:off x="8494520" y="2104151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429" y="0"/>
                </a:moveTo>
                <a:lnTo>
                  <a:pt x="314" y="1057"/>
                </a:lnTo>
                <a:lnTo>
                  <a:pt x="178" y="2115"/>
                </a:lnTo>
                <a:lnTo>
                  <a:pt x="0" y="3172"/>
                </a:lnTo>
                <a:lnTo>
                  <a:pt x="9319" y="5371"/>
                </a:lnTo>
                <a:lnTo>
                  <a:pt x="9654" y="3769"/>
                </a:lnTo>
                <a:lnTo>
                  <a:pt x="9947" y="2125"/>
                </a:lnTo>
                <a:lnTo>
                  <a:pt x="10292" y="534"/>
                </a:lnTo>
                <a:lnTo>
                  <a:pt x="3706" y="157"/>
                </a:lnTo>
                <a:lnTo>
                  <a:pt x="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" name="object 480"/>
          <p:cNvSpPr/>
          <p:nvPr/>
        </p:nvSpPr>
        <p:spPr>
          <a:xfrm>
            <a:off x="9701467" y="1692447"/>
            <a:ext cx="22334" cy="27340"/>
          </a:xfrm>
          <a:custGeom>
            <a:avLst/>
            <a:gdLst/>
            <a:ahLst/>
            <a:cxnLst/>
            <a:rect l="l" t="t" r="r" b="b"/>
            <a:pathLst>
              <a:path w="36830" h="45085">
                <a:moveTo>
                  <a:pt x="22156" y="0"/>
                </a:moveTo>
                <a:lnTo>
                  <a:pt x="18146" y="22627"/>
                </a:lnTo>
                <a:lnTo>
                  <a:pt x="5172" y="18837"/>
                </a:lnTo>
                <a:lnTo>
                  <a:pt x="0" y="35098"/>
                </a:lnTo>
                <a:lnTo>
                  <a:pt x="13693" y="41993"/>
                </a:lnTo>
                <a:lnTo>
                  <a:pt x="22391" y="44671"/>
                </a:lnTo>
                <a:lnTo>
                  <a:pt x="28035" y="43356"/>
                </a:lnTo>
                <a:lnTo>
                  <a:pt x="32564" y="38271"/>
                </a:lnTo>
                <a:lnTo>
                  <a:pt x="36451" y="29565"/>
                </a:lnTo>
                <a:lnTo>
                  <a:pt x="36210" y="20600"/>
                </a:lnTo>
                <a:lnTo>
                  <a:pt x="31545" y="10902"/>
                </a:lnTo>
                <a:lnTo>
                  <a:pt x="22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" name="object 481"/>
          <p:cNvSpPr/>
          <p:nvPr/>
        </p:nvSpPr>
        <p:spPr>
          <a:xfrm>
            <a:off x="9323168" y="2709445"/>
            <a:ext cx="20793" cy="24259"/>
          </a:xfrm>
          <a:custGeom>
            <a:avLst/>
            <a:gdLst/>
            <a:ahLst/>
            <a:cxnLst/>
            <a:rect l="l" t="t" r="r" b="b"/>
            <a:pathLst>
              <a:path w="34290" h="40004">
                <a:moveTo>
                  <a:pt x="19339" y="0"/>
                </a:moveTo>
                <a:lnTo>
                  <a:pt x="10784" y="7942"/>
                </a:lnTo>
                <a:lnTo>
                  <a:pt x="6025" y="17566"/>
                </a:lnTo>
                <a:lnTo>
                  <a:pt x="0" y="39757"/>
                </a:lnTo>
                <a:lnTo>
                  <a:pt x="9748" y="36072"/>
                </a:lnTo>
                <a:lnTo>
                  <a:pt x="16763" y="34208"/>
                </a:lnTo>
                <a:lnTo>
                  <a:pt x="27486" y="28334"/>
                </a:lnTo>
                <a:lnTo>
                  <a:pt x="34239" y="23747"/>
                </a:lnTo>
                <a:lnTo>
                  <a:pt x="34061" y="13235"/>
                </a:lnTo>
                <a:lnTo>
                  <a:pt x="27622" y="11695"/>
                </a:lnTo>
                <a:lnTo>
                  <a:pt x="19570" y="13926"/>
                </a:lnTo>
                <a:lnTo>
                  <a:pt x="17653" y="11664"/>
                </a:lnTo>
                <a:lnTo>
                  <a:pt x="16617" y="10931"/>
                </a:lnTo>
                <a:lnTo>
                  <a:pt x="193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" name="object 482"/>
          <p:cNvSpPr/>
          <p:nvPr/>
        </p:nvSpPr>
        <p:spPr>
          <a:xfrm>
            <a:off x="9987518" y="2146826"/>
            <a:ext cx="21949" cy="20408"/>
          </a:xfrm>
          <a:custGeom>
            <a:avLst/>
            <a:gdLst/>
            <a:ahLst/>
            <a:cxnLst/>
            <a:rect l="l" t="t" r="r" b="b"/>
            <a:pathLst>
              <a:path w="36194" h="33654">
                <a:moveTo>
                  <a:pt x="33318" y="0"/>
                </a:moveTo>
                <a:lnTo>
                  <a:pt x="0" y="12586"/>
                </a:lnTo>
                <a:lnTo>
                  <a:pt x="18271" y="33234"/>
                </a:lnTo>
                <a:lnTo>
                  <a:pt x="29953" y="23179"/>
                </a:lnTo>
                <a:lnTo>
                  <a:pt x="35481" y="16208"/>
                </a:lnTo>
                <a:lnTo>
                  <a:pt x="36166" y="9442"/>
                </a:lnTo>
                <a:lnTo>
                  <a:pt x="333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" name="object 483"/>
          <p:cNvSpPr/>
          <p:nvPr/>
        </p:nvSpPr>
        <p:spPr>
          <a:xfrm>
            <a:off x="10647573" y="2420378"/>
            <a:ext cx="21564" cy="21179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16214" y="0"/>
                </a:moveTo>
                <a:lnTo>
                  <a:pt x="8306" y="8008"/>
                </a:lnTo>
                <a:lnTo>
                  <a:pt x="2380" y="15905"/>
                </a:lnTo>
                <a:lnTo>
                  <a:pt x="0" y="24563"/>
                </a:lnTo>
                <a:lnTo>
                  <a:pt x="2728" y="34857"/>
                </a:lnTo>
                <a:lnTo>
                  <a:pt x="11269" y="33799"/>
                </a:lnTo>
                <a:lnTo>
                  <a:pt x="16858" y="29736"/>
                </a:lnTo>
                <a:lnTo>
                  <a:pt x="20421" y="23621"/>
                </a:lnTo>
                <a:lnTo>
                  <a:pt x="22884" y="16407"/>
                </a:lnTo>
                <a:lnTo>
                  <a:pt x="35062" y="25213"/>
                </a:lnTo>
                <a:lnTo>
                  <a:pt x="35003" y="15055"/>
                </a:lnTo>
                <a:lnTo>
                  <a:pt x="30185" y="9171"/>
                </a:lnTo>
                <a:lnTo>
                  <a:pt x="23094" y="5004"/>
                </a:lnTo>
                <a:lnTo>
                  <a:pt x="16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" name="object 484"/>
          <p:cNvSpPr/>
          <p:nvPr/>
        </p:nvSpPr>
        <p:spPr>
          <a:xfrm>
            <a:off x="10551845" y="2674284"/>
            <a:ext cx="30035" cy="13477"/>
          </a:xfrm>
          <a:custGeom>
            <a:avLst/>
            <a:gdLst/>
            <a:ahLst/>
            <a:cxnLst/>
            <a:rect l="l" t="t" r="r" b="b"/>
            <a:pathLst>
              <a:path w="49530" h="22225">
                <a:moveTo>
                  <a:pt x="49139" y="27"/>
                </a:moveTo>
                <a:lnTo>
                  <a:pt x="34523" y="0"/>
                </a:lnTo>
                <a:lnTo>
                  <a:pt x="21640" y="2955"/>
                </a:lnTo>
                <a:lnTo>
                  <a:pt x="10222" y="9918"/>
                </a:lnTo>
                <a:lnTo>
                  <a:pt x="0" y="21911"/>
                </a:lnTo>
                <a:lnTo>
                  <a:pt x="14791" y="21014"/>
                </a:lnTo>
                <a:lnTo>
                  <a:pt x="27809" y="17845"/>
                </a:lnTo>
                <a:lnTo>
                  <a:pt x="39207" y="11237"/>
                </a:lnTo>
                <a:lnTo>
                  <a:pt x="49139" y="27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" name="object 485"/>
          <p:cNvSpPr/>
          <p:nvPr/>
        </p:nvSpPr>
        <p:spPr>
          <a:xfrm>
            <a:off x="10196827" y="3107065"/>
            <a:ext cx="11552" cy="30420"/>
          </a:xfrm>
          <a:custGeom>
            <a:avLst/>
            <a:gdLst/>
            <a:ahLst/>
            <a:cxnLst/>
            <a:rect l="l" t="t" r="r" b="b"/>
            <a:pathLst>
              <a:path w="19050" h="50164">
                <a:moveTo>
                  <a:pt x="16915" y="0"/>
                </a:moveTo>
                <a:lnTo>
                  <a:pt x="4707" y="21203"/>
                </a:lnTo>
                <a:lnTo>
                  <a:pt x="0" y="35131"/>
                </a:lnTo>
                <a:lnTo>
                  <a:pt x="2650" y="43901"/>
                </a:lnTo>
                <a:lnTo>
                  <a:pt x="12517" y="49631"/>
                </a:lnTo>
                <a:lnTo>
                  <a:pt x="13883" y="37530"/>
                </a:lnTo>
                <a:lnTo>
                  <a:pt x="16746" y="25562"/>
                </a:lnTo>
                <a:lnTo>
                  <a:pt x="18594" y="13220"/>
                </a:lnTo>
                <a:lnTo>
                  <a:pt x="16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" name="object 486"/>
          <p:cNvSpPr/>
          <p:nvPr/>
        </p:nvSpPr>
        <p:spPr>
          <a:xfrm>
            <a:off x="8587965" y="2197720"/>
            <a:ext cx="17328" cy="12322"/>
          </a:xfrm>
          <a:custGeom>
            <a:avLst/>
            <a:gdLst/>
            <a:ahLst/>
            <a:cxnLst/>
            <a:rect l="l" t="t" r="r" b="b"/>
            <a:pathLst>
              <a:path w="28575" h="20320">
                <a:moveTo>
                  <a:pt x="11788" y="0"/>
                </a:moveTo>
                <a:lnTo>
                  <a:pt x="5235" y="3144"/>
                </a:lnTo>
                <a:lnTo>
                  <a:pt x="2062" y="5604"/>
                </a:lnTo>
                <a:lnTo>
                  <a:pt x="240" y="11185"/>
                </a:lnTo>
                <a:lnTo>
                  <a:pt x="0" y="16976"/>
                </a:lnTo>
                <a:lnTo>
                  <a:pt x="6649" y="20012"/>
                </a:lnTo>
                <a:lnTo>
                  <a:pt x="10282" y="20054"/>
                </a:lnTo>
                <a:lnTo>
                  <a:pt x="15769" y="20201"/>
                </a:lnTo>
                <a:lnTo>
                  <a:pt x="21308" y="18337"/>
                </a:lnTo>
                <a:lnTo>
                  <a:pt x="28543" y="16976"/>
                </a:lnTo>
                <a:lnTo>
                  <a:pt x="23374" y="6814"/>
                </a:lnTo>
                <a:lnTo>
                  <a:pt x="17812" y="1189"/>
                </a:lnTo>
                <a:lnTo>
                  <a:pt x="117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" name="object 487"/>
          <p:cNvSpPr/>
          <p:nvPr/>
        </p:nvSpPr>
        <p:spPr>
          <a:xfrm>
            <a:off x="9859083" y="2289193"/>
            <a:ext cx="14247" cy="14247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0" y="0"/>
                </a:moveTo>
                <a:lnTo>
                  <a:pt x="1712" y="14337"/>
                </a:lnTo>
                <a:lnTo>
                  <a:pt x="4803" y="21452"/>
                </a:lnTo>
                <a:lnTo>
                  <a:pt x="11243" y="23191"/>
                </a:lnTo>
                <a:lnTo>
                  <a:pt x="23004" y="21402"/>
                </a:lnTo>
                <a:lnTo>
                  <a:pt x="21260" y="11822"/>
                </a:lnTo>
                <a:lnTo>
                  <a:pt x="15621" y="6660"/>
                </a:lnTo>
                <a:lnTo>
                  <a:pt x="7922" y="35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" name="object 488"/>
          <p:cNvSpPr/>
          <p:nvPr/>
        </p:nvSpPr>
        <p:spPr>
          <a:xfrm>
            <a:off x="9121081" y="3121151"/>
            <a:ext cx="15403" cy="25029"/>
          </a:xfrm>
          <a:custGeom>
            <a:avLst/>
            <a:gdLst/>
            <a:ahLst/>
            <a:cxnLst/>
            <a:rect l="l" t="t" r="r" b="b"/>
            <a:pathLst>
              <a:path w="25400" h="41275">
                <a:moveTo>
                  <a:pt x="21716" y="0"/>
                </a:moveTo>
                <a:lnTo>
                  <a:pt x="0" y="36606"/>
                </a:lnTo>
                <a:lnTo>
                  <a:pt x="11161" y="40951"/>
                </a:lnTo>
                <a:lnTo>
                  <a:pt x="15653" y="37161"/>
                </a:lnTo>
                <a:lnTo>
                  <a:pt x="18701" y="30239"/>
                </a:lnTo>
                <a:lnTo>
                  <a:pt x="21827" y="23714"/>
                </a:lnTo>
                <a:lnTo>
                  <a:pt x="24429" y="16835"/>
                </a:lnTo>
                <a:lnTo>
                  <a:pt x="24922" y="9099"/>
                </a:lnTo>
                <a:lnTo>
                  <a:pt x="21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" name="object 489"/>
          <p:cNvSpPr/>
          <p:nvPr/>
        </p:nvSpPr>
        <p:spPr>
          <a:xfrm>
            <a:off x="10349972" y="2337119"/>
            <a:ext cx="6931" cy="25414"/>
          </a:xfrm>
          <a:custGeom>
            <a:avLst/>
            <a:gdLst/>
            <a:ahLst/>
            <a:cxnLst/>
            <a:rect l="l" t="t" r="r" b="b"/>
            <a:pathLst>
              <a:path w="11430" h="41910">
                <a:moveTo>
                  <a:pt x="3189" y="0"/>
                </a:moveTo>
                <a:lnTo>
                  <a:pt x="402" y="10641"/>
                </a:lnTo>
                <a:lnTo>
                  <a:pt x="0" y="21115"/>
                </a:lnTo>
                <a:lnTo>
                  <a:pt x="1385" y="31474"/>
                </a:lnTo>
                <a:lnTo>
                  <a:pt x="3964" y="41768"/>
                </a:lnTo>
                <a:lnTo>
                  <a:pt x="9550" y="25307"/>
                </a:lnTo>
                <a:lnTo>
                  <a:pt x="11273" y="14424"/>
                </a:lnTo>
                <a:lnTo>
                  <a:pt x="9147" y="6772"/>
                </a:lnTo>
                <a:lnTo>
                  <a:pt x="31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" name="object 490"/>
          <p:cNvSpPr/>
          <p:nvPr/>
        </p:nvSpPr>
        <p:spPr>
          <a:xfrm>
            <a:off x="9332142" y="2834528"/>
            <a:ext cx="11167" cy="20408"/>
          </a:xfrm>
          <a:custGeom>
            <a:avLst/>
            <a:gdLst/>
            <a:ahLst/>
            <a:cxnLst/>
            <a:rect l="l" t="t" r="r" b="b"/>
            <a:pathLst>
              <a:path w="18415" h="33654">
                <a:moveTo>
                  <a:pt x="6963" y="0"/>
                </a:moveTo>
                <a:lnTo>
                  <a:pt x="2209" y="314"/>
                </a:lnTo>
                <a:lnTo>
                  <a:pt x="0" y="6722"/>
                </a:lnTo>
                <a:lnTo>
                  <a:pt x="963" y="9067"/>
                </a:lnTo>
                <a:lnTo>
                  <a:pt x="3460" y="14708"/>
                </a:lnTo>
                <a:lnTo>
                  <a:pt x="6391" y="20443"/>
                </a:lnTo>
                <a:lnTo>
                  <a:pt x="13318" y="33286"/>
                </a:lnTo>
                <a:lnTo>
                  <a:pt x="17420" y="24252"/>
                </a:lnTo>
                <a:lnTo>
                  <a:pt x="18368" y="16365"/>
                </a:lnTo>
                <a:lnTo>
                  <a:pt x="16988" y="9359"/>
                </a:lnTo>
                <a:lnTo>
                  <a:pt x="14104" y="2963"/>
                </a:lnTo>
                <a:lnTo>
                  <a:pt x="12868" y="649"/>
                </a:lnTo>
                <a:lnTo>
                  <a:pt x="6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" name="object 491"/>
          <p:cNvSpPr/>
          <p:nvPr/>
        </p:nvSpPr>
        <p:spPr>
          <a:xfrm>
            <a:off x="9766288" y="1734613"/>
            <a:ext cx="10782" cy="18098"/>
          </a:xfrm>
          <a:custGeom>
            <a:avLst/>
            <a:gdLst/>
            <a:ahLst/>
            <a:cxnLst/>
            <a:rect l="l" t="t" r="r" b="b"/>
            <a:pathLst>
              <a:path w="17780" h="29844">
                <a:moveTo>
                  <a:pt x="9172" y="0"/>
                </a:moveTo>
                <a:lnTo>
                  <a:pt x="5947" y="3486"/>
                </a:lnTo>
                <a:lnTo>
                  <a:pt x="0" y="7057"/>
                </a:lnTo>
                <a:lnTo>
                  <a:pt x="335" y="16606"/>
                </a:lnTo>
                <a:lnTo>
                  <a:pt x="4125" y="22658"/>
                </a:lnTo>
                <a:lnTo>
                  <a:pt x="6408" y="28711"/>
                </a:lnTo>
                <a:lnTo>
                  <a:pt x="11811" y="29747"/>
                </a:lnTo>
                <a:lnTo>
                  <a:pt x="13832" y="23213"/>
                </a:lnTo>
                <a:lnTo>
                  <a:pt x="17088" y="16680"/>
                </a:lnTo>
                <a:lnTo>
                  <a:pt x="17507" y="6847"/>
                </a:lnTo>
                <a:lnTo>
                  <a:pt x="12083" y="3371"/>
                </a:lnTo>
                <a:lnTo>
                  <a:pt x="9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" name="object 492"/>
          <p:cNvSpPr/>
          <p:nvPr/>
        </p:nvSpPr>
        <p:spPr>
          <a:xfrm>
            <a:off x="9190529" y="2328922"/>
            <a:ext cx="9627" cy="17328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9538" y="0"/>
                </a:moveTo>
                <a:lnTo>
                  <a:pt x="4450" y="492"/>
                </a:lnTo>
                <a:lnTo>
                  <a:pt x="2869" y="6073"/>
                </a:lnTo>
                <a:lnTo>
                  <a:pt x="0" y="11716"/>
                </a:lnTo>
                <a:lnTo>
                  <a:pt x="314" y="20931"/>
                </a:lnTo>
                <a:lnTo>
                  <a:pt x="4774" y="24418"/>
                </a:lnTo>
                <a:lnTo>
                  <a:pt x="7319" y="28082"/>
                </a:lnTo>
                <a:lnTo>
                  <a:pt x="10303" y="24596"/>
                </a:lnTo>
                <a:lnTo>
                  <a:pt x="15769" y="21025"/>
                </a:lnTo>
                <a:lnTo>
                  <a:pt x="15423" y="11654"/>
                </a:lnTo>
                <a:lnTo>
                  <a:pt x="11758" y="5874"/>
                </a:lnTo>
                <a:lnTo>
                  <a:pt x="9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" name="object 493"/>
          <p:cNvSpPr/>
          <p:nvPr/>
        </p:nvSpPr>
        <p:spPr>
          <a:xfrm>
            <a:off x="10016644" y="2756527"/>
            <a:ext cx="23104" cy="10397"/>
          </a:xfrm>
          <a:custGeom>
            <a:avLst/>
            <a:gdLst/>
            <a:ahLst/>
            <a:cxnLst/>
            <a:rect l="l" t="t" r="r" b="b"/>
            <a:pathLst>
              <a:path w="38100" h="17145">
                <a:moveTo>
                  <a:pt x="38082" y="0"/>
                </a:moveTo>
                <a:lnTo>
                  <a:pt x="28228" y="2118"/>
                </a:lnTo>
                <a:lnTo>
                  <a:pt x="18244" y="4443"/>
                </a:lnTo>
                <a:lnTo>
                  <a:pt x="8658" y="8706"/>
                </a:lnTo>
                <a:lnTo>
                  <a:pt x="0" y="16638"/>
                </a:lnTo>
                <a:lnTo>
                  <a:pt x="11931" y="16207"/>
                </a:lnTo>
                <a:lnTo>
                  <a:pt x="21970" y="12979"/>
                </a:lnTo>
                <a:lnTo>
                  <a:pt x="30544" y="7422"/>
                </a:lnTo>
                <a:lnTo>
                  <a:pt x="380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" name="object 494"/>
          <p:cNvSpPr/>
          <p:nvPr/>
        </p:nvSpPr>
        <p:spPr>
          <a:xfrm>
            <a:off x="9253209" y="2171198"/>
            <a:ext cx="15403" cy="18483"/>
          </a:xfrm>
          <a:custGeom>
            <a:avLst/>
            <a:gdLst/>
            <a:ahLst/>
            <a:cxnLst/>
            <a:rect l="l" t="t" r="r" b="b"/>
            <a:pathLst>
              <a:path w="25400" h="30479">
                <a:moveTo>
                  <a:pt x="5738" y="0"/>
                </a:moveTo>
                <a:lnTo>
                  <a:pt x="0" y="4052"/>
                </a:lnTo>
                <a:lnTo>
                  <a:pt x="3320" y="12568"/>
                </a:lnTo>
                <a:lnTo>
                  <a:pt x="7452" y="20525"/>
                </a:lnTo>
                <a:lnTo>
                  <a:pt x="14132" y="26695"/>
                </a:lnTo>
                <a:lnTo>
                  <a:pt x="25098" y="29852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" name="object 495"/>
          <p:cNvSpPr/>
          <p:nvPr/>
        </p:nvSpPr>
        <p:spPr>
          <a:xfrm>
            <a:off x="9184590" y="3213337"/>
            <a:ext cx="11552" cy="18098"/>
          </a:xfrm>
          <a:custGeom>
            <a:avLst/>
            <a:gdLst/>
            <a:ahLst/>
            <a:cxnLst/>
            <a:rect l="l" t="t" r="r" b="b"/>
            <a:pathLst>
              <a:path w="19050" h="29845">
                <a:moveTo>
                  <a:pt x="0" y="0"/>
                </a:moveTo>
                <a:lnTo>
                  <a:pt x="596" y="28313"/>
                </a:lnTo>
                <a:lnTo>
                  <a:pt x="5162" y="29245"/>
                </a:lnTo>
                <a:lnTo>
                  <a:pt x="18522" y="13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" name="object 496"/>
          <p:cNvSpPr/>
          <p:nvPr/>
        </p:nvSpPr>
        <p:spPr>
          <a:xfrm>
            <a:off x="10168139" y="3854330"/>
            <a:ext cx="19638" cy="22719"/>
          </a:xfrm>
          <a:custGeom>
            <a:avLst/>
            <a:gdLst/>
            <a:ahLst/>
            <a:cxnLst/>
            <a:rect l="l" t="t" r="r" b="b"/>
            <a:pathLst>
              <a:path w="32384" h="37464">
                <a:moveTo>
                  <a:pt x="3821" y="0"/>
                </a:moveTo>
                <a:lnTo>
                  <a:pt x="0" y="3141"/>
                </a:lnTo>
                <a:lnTo>
                  <a:pt x="27004" y="36867"/>
                </a:lnTo>
                <a:lnTo>
                  <a:pt x="31957" y="32983"/>
                </a:lnTo>
                <a:lnTo>
                  <a:pt x="26690" y="23185"/>
                </a:lnTo>
                <a:lnTo>
                  <a:pt x="19888" y="14740"/>
                </a:lnTo>
                <a:lnTo>
                  <a:pt x="12086" y="7170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" name="object 497"/>
          <p:cNvSpPr/>
          <p:nvPr/>
        </p:nvSpPr>
        <p:spPr>
          <a:xfrm>
            <a:off x="8682686" y="3395503"/>
            <a:ext cx="8471" cy="15403"/>
          </a:xfrm>
          <a:custGeom>
            <a:avLst/>
            <a:gdLst/>
            <a:ahLst/>
            <a:cxnLst/>
            <a:rect l="l" t="t" r="r" b="b"/>
            <a:pathLst>
              <a:path w="13969" h="25400">
                <a:moveTo>
                  <a:pt x="4254" y="0"/>
                </a:moveTo>
                <a:lnTo>
                  <a:pt x="3417" y="230"/>
                </a:lnTo>
                <a:lnTo>
                  <a:pt x="1008" y="261"/>
                </a:lnTo>
                <a:lnTo>
                  <a:pt x="0" y="11419"/>
                </a:lnTo>
                <a:lnTo>
                  <a:pt x="233" y="18547"/>
                </a:lnTo>
                <a:lnTo>
                  <a:pt x="1912" y="22556"/>
                </a:lnTo>
                <a:lnTo>
                  <a:pt x="5239" y="24355"/>
                </a:lnTo>
                <a:lnTo>
                  <a:pt x="7448" y="24847"/>
                </a:lnTo>
                <a:lnTo>
                  <a:pt x="12285" y="23088"/>
                </a:lnTo>
                <a:lnTo>
                  <a:pt x="12526" y="21779"/>
                </a:lnTo>
                <a:lnTo>
                  <a:pt x="13427" y="15473"/>
                </a:lnTo>
                <a:lnTo>
                  <a:pt x="13224" y="9451"/>
                </a:lnTo>
                <a:lnTo>
                  <a:pt x="10761" y="4208"/>
                </a:lnTo>
                <a:lnTo>
                  <a:pt x="4883" y="240"/>
                </a:lnTo>
                <a:lnTo>
                  <a:pt x="42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" name="object 498"/>
          <p:cNvSpPr/>
          <p:nvPr/>
        </p:nvSpPr>
        <p:spPr>
          <a:xfrm>
            <a:off x="10667629" y="2416981"/>
            <a:ext cx="14632" cy="11937"/>
          </a:xfrm>
          <a:custGeom>
            <a:avLst/>
            <a:gdLst/>
            <a:ahLst/>
            <a:cxnLst/>
            <a:rect l="l" t="t" r="r" b="b"/>
            <a:pathLst>
              <a:path w="24130" h="19685">
                <a:moveTo>
                  <a:pt x="3800" y="0"/>
                </a:moveTo>
                <a:lnTo>
                  <a:pt x="2670" y="3078"/>
                </a:lnTo>
                <a:lnTo>
                  <a:pt x="0" y="6575"/>
                </a:lnTo>
                <a:lnTo>
                  <a:pt x="753" y="9057"/>
                </a:lnTo>
                <a:lnTo>
                  <a:pt x="3928" y="14235"/>
                </a:lnTo>
                <a:lnTo>
                  <a:pt x="9189" y="17965"/>
                </a:lnTo>
                <a:lnTo>
                  <a:pt x="15371" y="19594"/>
                </a:lnTo>
                <a:lnTo>
                  <a:pt x="21308" y="18470"/>
                </a:lnTo>
                <a:lnTo>
                  <a:pt x="21643" y="15852"/>
                </a:lnTo>
                <a:lnTo>
                  <a:pt x="23779" y="9612"/>
                </a:lnTo>
                <a:lnTo>
                  <a:pt x="16784" y="4900"/>
                </a:lnTo>
                <a:lnTo>
                  <a:pt x="10072" y="2774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" name="object 499"/>
          <p:cNvSpPr/>
          <p:nvPr/>
        </p:nvSpPr>
        <p:spPr>
          <a:xfrm>
            <a:off x="9772773" y="3189123"/>
            <a:ext cx="15787" cy="13092"/>
          </a:xfrm>
          <a:custGeom>
            <a:avLst/>
            <a:gdLst/>
            <a:ahLst/>
            <a:cxnLst/>
            <a:rect l="l" t="t" r="r" b="b"/>
            <a:pathLst>
              <a:path w="26034" h="21589">
                <a:moveTo>
                  <a:pt x="16367" y="0"/>
                </a:moveTo>
                <a:lnTo>
                  <a:pt x="9732" y="1782"/>
                </a:lnTo>
                <a:lnTo>
                  <a:pt x="4605" y="8567"/>
                </a:lnTo>
                <a:lnTo>
                  <a:pt x="0" y="21106"/>
                </a:lnTo>
                <a:lnTo>
                  <a:pt x="25496" y="2468"/>
                </a:lnTo>
                <a:lnTo>
                  <a:pt x="163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" name="object 500"/>
          <p:cNvSpPr/>
          <p:nvPr/>
        </p:nvSpPr>
        <p:spPr>
          <a:xfrm>
            <a:off x="10345574" y="2808041"/>
            <a:ext cx="11167" cy="20408"/>
          </a:xfrm>
          <a:custGeom>
            <a:avLst/>
            <a:gdLst/>
            <a:ahLst/>
            <a:cxnLst/>
            <a:rect l="l" t="t" r="r" b="b"/>
            <a:pathLst>
              <a:path w="18415" h="33654">
                <a:moveTo>
                  <a:pt x="0" y="0"/>
                </a:moveTo>
                <a:lnTo>
                  <a:pt x="4020" y="33360"/>
                </a:lnTo>
                <a:lnTo>
                  <a:pt x="18355" y="6272"/>
                </a:lnTo>
                <a:lnTo>
                  <a:pt x="11800" y="40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" name="object 501"/>
          <p:cNvSpPr/>
          <p:nvPr/>
        </p:nvSpPr>
        <p:spPr>
          <a:xfrm>
            <a:off x="10085939" y="3945829"/>
            <a:ext cx="14632" cy="9242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6213" y="0"/>
                </a:moveTo>
                <a:lnTo>
                  <a:pt x="2818" y="3499"/>
                </a:lnTo>
                <a:lnTo>
                  <a:pt x="0" y="12076"/>
                </a:lnTo>
                <a:lnTo>
                  <a:pt x="9285" y="14660"/>
                </a:lnTo>
                <a:lnTo>
                  <a:pt x="14835" y="14881"/>
                </a:lnTo>
                <a:lnTo>
                  <a:pt x="18860" y="12163"/>
                </a:lnTo>
                <a:lnTo>
                  <a:pt x="23569" y="5930"/>
                </a:lnTo>
                <a:lnTo>
                  <a:pt x="12393" y="1002"/>
                </a:lnTo>
                <a:lnTo>
                  <a:pt x="62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" name="object 502"/>
          <p:cNvSpPr/>
          <p:nvPr/>
        </p:nvSpPr>
        <p:spPr>
          <a:xfrm>
            <a:off x="9703573" y="3381946"/>
            <a:ext cx="10397" cy="16943"/>
          </a:xfrm>
          <a:custGeom>
            <a:avLst/>
            <a:gdLst/>
            <a:ahLst/>
            <a:cxnLst/>
            <a:rect l="l" t="t" r="r" b="b"/>
            <a:pathLst>
              <a:path w="17144" h="27939">
                <a:moveTo>
                  <a:pt x="11537" y="0"/>
                </a:moveTo>
                <a:lnTo>
                  <a:pt x="2767" y="12708"/>
                </a:lnTo>
                <a:lnTo>
                  <a:pt x="0" y="19797"/>
                </a:lnTo>
                <a:lnTo>
                  <a:pt x="3375" y="23836"/>
                </a:lnTo>
                <a:lnTo>
                  <a:pt x="13034" y="27391"/>
                </a:lnTo>
                <a:lnTo>
                  <a:pt x="16762" y="879"/>
                </a:lnTo>
                <a:lnTo>
                  <a:pt x="115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" name="object 503"/>
          <p:cNvSpPr/>
          <p:nvPr/>
        </p:nvSpPr>
        <p:spPr>
          <a:xfrm>
            <a:off x="9137411" y="3736334"/>
            <a:ext cx="11552" cy="19253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7842" y="0"/>
                </a:moveTo>
                <a:lnTo>
                  <a:pt x="0" y="31663"/>
                </a:lnTo>
                <a:lnTo>
                  <a:pt x="18899" y="24522"/>
                </a:lnTo>
                <a:lnTo>
                  <a:pt x="7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" name="object 504"/>
          <p:cNvSpPr/>
          <p:nvPr/>
        </p:nvSpPr>
        <p:spPr>
          <a:xfrm>
            <a:off x="9891931" y="3882533"/>
            <a:ext cx="21179" cy="11552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31663" y="0"/>
                </a:moveTo>
                <a:lnTo>
                  <a:pt x="0" y="16564"/>
                </a:lnTo>
                <a:lnTo>
                  <a:pt x="10725" y="18421"/>
                </a:lnTo>
                <a:lnTo>
                  <a:pt x="19761" y="16465"/>
                </a:lnTo>
                <a:lnTo>
                  <a:pt x="27496" y="11564"/>
                </a:lnTo>
                <a:lnTo>
                  <a:pt x="34323" y="4586"/>
                </a:lnTo>
                <a:lnTo>
                  <a:pt x="316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" name="object 505"/>
          <p:cNvSpPr/>
          <p:nvPr/>
        </p:nvSpPr>
        <p:spPr>
          <a:xfrm>
            <a:off x="9516914" y="3560148"/>
            <a:ext cx="6546" cy="20408"/>
          </a:xfrm>
          <a:custGeom>
            <a:avLst/>
            <a:gdLst/>
            <a:ahLst/>
            <a:cxnLst/>
            <a:rect l="l" t="t" r="r" b="b"/>
            <a:pathLst>
              <a:path w="10794" h="33654">
                <a:moveTo>
                  <a:pt x="2062" y="0"/>
                </a:moveTo>
                <a:lnTo>
                  <a:pt x="0" y="33590"/>
                </a:lnTo>
                <a:lnTo>
                  <a:pt x="7684" y="20302"/>
                </a:lnTo>
                <a:lnTo>
                  <a:pt x="10470" y="11541"/>
                </a:lnTo>
                <a:lnTo>
                  <a:pt x="8537" y="5407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" name="object 506"/>
          <p:cNvSpPr/>
          <p:nvPr/>
        </p:nvSpPr>
        <p:spPr>
          <a:xfrm>
            <a:off x="8834869" y="2064449"/>
            <a:ext cx="12707" cy="12707"/>
          </a:xfrm>
          <a:custGeom>
            <a:avLst/>
            <a:gdLst/>
            <a:ahLst/>
            <a:cxnLst/>
            <a:rect l="l" t="t" r="r" b="b"/>
            <a:pathLst>
              <a:path w="20955" h="20954">
                <a:moveTo>
                  <a:pt x="16994" y="0"/>
                </a:moveTo>
                <a:lnTo>
                  <a:pt x="9236" y="793"/>
                </a:lnTo>
                <a:lnTo>
                  <a:pt x="3820" y="4437"/>
                </a:lnTo>
                <a:lnTo>
                  <a:pt x="742" y="10966"/>
                </a:lnTo>
                <a:lnTo>
                  <a:pt x="0" y="20418"/>
                </a:lnTo>
                <a:lnTo>
                  <a:pt x="20784" y="5643"/>
                </a:lnTo>
                <a:lnTo>
                  <a:pt x="1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" name="object 507"/>
          <p:cNvSpPr/>
          <p:nvPr/>
        </p:nvSpPr>
        <p:spPr>
          <a:xfrm>
            <a:off x="9617505" y="3539884"/>
            <a:ext cx="19253" cy="5391"/>
          </a:xfrm>
          <a:custGeom>
            <a:avLst/>
            <a:gdLst/>
            <a:ahLst/>
            <a:cxnLst/>
            <a:rect l="l" t="t" r="r" b="b"/>
            <a:pathLst>
              <a:path w="31750" h="8889">
                <a:moveTo>
                  <a:pt x="0" y="0"/>
                </a:moveTo>
                <a:lnTo>
                  <a:pt x="9651" y="6543"/>
                </a:lnTo>
                <a:lnTo>
                  <a:pt x="16722" y="8832"/>
                </a:lnTo>
                <a:lnTo>
                  <a:pt x="23250" y="6935"/>
                </a:lnTo>
                <a:lnTo>
                  <a:pt x="31276" y="92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" name="object 508"/>
          <p:cNvSpPr/>
          <p:nvPr/>
        </p:nvSpPr>
        <p:spPr>
          <a:xfrm>
            <a:off x="9357558" y="2415340"/>
            <a:ext cx="10397" cy="13862"/>
          </a:xfrm>
          <a:custGeom>
            <a:avLst/>
            <a:gdLst/>
            <a:ahLst/>
            <a:cxnLst/>
            <a:rect l="l" t="t" r="r" b="b"/>
            <a:pathLst>
              <a:path w="17144" h="22860">
                <a:moveTo>
                  <a:pt x="0" y="0"/>
                </a:moveTo>
                <a:lnTo>
                  <a:pt x="13507" y="22449"/>
                </a:lnTo>
                <a:lnTo>
                  <a:pt x="16691" y="10124"/>
                </a:lnTo>
                <a:lnTo>
                  <a:pt x="16075" y="3316"/>
                </a:lnTo>
                <a:lnTo>
                  <a:pt x="10798" y="4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" name="object 509"/>
          <p:cNvSpPr/>
          <p:nvPr/>
        </p:nvSpPr>
        <p:spPr>
          <a:xfrm>
            <a:off x="9840264" y="2611357"/>
            <a:ext cx="13092" cy="9627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14405" y="0"/>
                </a:moveTo>
                <a:lnTo>
                  <a:pt x="8843" y="1592"/>
                </a:lnTo>
                <a:lnTo>
                  <a:pt x="4180" y="5161"/>
                </a:lnTo>
                <a:lnTo>
                  <a:pt x="0" y="9970"/>
                </a:lnTo>
                <a:lnTo>
                  <a:pt x="7029" y="14879"/>
                </a:lnTo>
                <a:lnTo>
                  <a:pt x="11588" y="15594"/>
                </a:lnTo>
                <a:lnTo>
                  <a:pt x="15672" y="11284"/>
                </a:lnTo>
                <a:lnTo>
                  <a:pt x="21276" y="1122"/>
                </a:lnTo>
                <a:lnTo>
                  <a:pt x="144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" name="object 510"/>
          <p:cNvSpPr/>
          <p:nvPr/>
        </p:nvSpPr>
        <p:spPr>
          <a:xfrm>
            <a:off x="9492894" y="4045053"/>
            <a:ext cx="7316" cy="18868"/>
          </a:xfrm>
          <a:custGeom>
            <a:avLst/>
            <a:gdLst/>
            <a:ahLst/>
            <a:cxnLst/>
            <a:rect l="l" t="t" r="r" b="b"/>
            <a:pathLst>
              <a:path w="12065" h="31115">
                <a:moveTo>
                  <a:pt x="84" y="0"/>
                </a:moveTo>
                <a:lnTo>
                  <a:pt x="0" y="11149"/>
                </a:lnTo>
                <a:lnTo>
                  <a:pt x="1172" y="18045"/>
                </a:lnTo>
                <a:lnTo>
                  <a:pt x="4683" y="23549"/>
                </a:lnTo>
                <a:lnTo>
                  <a:pt x="11613" y="30522"/>
                </a:lnTo>
                <a:lnTo>
                  <a:pt x="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" name="object 511"/>
          <p:cNvSpPr/>
          <p:nvPr/>
        </p:nvSpPr>
        <p:spPr>
          <a:xfrm>
            <a:off x="9813203" y="3219627"/>
            <a:ext cx="8086" cy="15018"/>
          </a:xfrm>
          <a:custGeom>
            <a:avLst/>
            <a:gdLst/>
            <a:ahLst/>
            <a:cxnLst/>
            <a:rect l="l" t="t" r="r" b="b"/>
            <a:pathLst>
              <a:path w="13334" h="24764">
                <a:moveTo>
                  <a:pt x="0" y="0"/>
                </a:moveTo>
                <a:lnTo>
                  <a:pt x="9245" y="24470"/>
                </a:lnTo>
                <a:lnTo>
                  <a:pt x="13084" y="13094"/>
                </a:lnTo>
                <a:lnTo>
                  <a:pt x="13049" y="5988"/>
                </a:lnTo>
                <a:lnTo>
                  <a:pt x="8801" y="200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" name="object 512"/>
          <p:cNvSpPr/>
          <p:nvPr/>
        </p:nvSpPr>
        <p:spPr>
          <a:xfrm>
            <a:off x="9973580" y="2464420"/>
            <a:ext cx="16173" cy="11167"/>
          </a:xfrm>
          <a:custGeom>
            <a:avLst/>
            <a:gdLst/>
            <a:ahLst/>
            <a:cxnLst/>
            <a:rect l="l" t="t" r="r" b="b"/>
            <a:pathLst>
              <a:path w="26669" h="18414">
                <a:moveTo>
                  <a:pt x="26355" y="0"/>
                </a:moveTo>
                <a:lnTo>
                  <a:pt x="0" y="9957"/>
                </a:lnTo>
                <a:lnTo>
                  <a:pt x="24041" y="17873"/>
                </a:lnTo>
                <a:lnTo>
                  <a:pt x="26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" name="object 513"/>
          <p:cNvSpPr/>
          <p:nvPr/>
        </p:nvSpPr>
        <p:spPr>
          <a:xfrm>
            <a:off x="9285797" y="4083074"/>
            <a:ext cx="10012" cy="13477"/>
          </a:xfrm>
          <a:custGeom>
            <a:avLst/>
            <a:gdLst/>
            <a:ahLst/>
            <a:cxnLst/>
            <a:rect l="l" t="t" r="r" b="b"/>
            <a:pathLst>
              <a:path w="16509" h="22225">
                <a:moveTo>
                  <a:pt x="2649" y="0"/>
                </a:moveTo>
                <a:lnTo>
                  <a:pt x="0" y="5277"/>
                </a:lnTo>
                <a:lnTo>
                  <a:pt x="3738" y="16617"/>
                </a:lnTo>
                <a:lnTo>
                  <a:pt x="7654" y="18125"/>
                </a:lnTo>
                <a:lnTo>
                  <a:pt x="11989" y="21601"/>
                </a:lnTo>
                <a:lnTo>
                  <a:pt x="14732" y="8973"/>
                </a:lnTo>
                <a:lnTo>
                  <a:pt x="16208" y="1999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" name="object 514"/>
          <p:cNvSpPr/>
          <p:nvPr/>
        </p:nvSpPr>
        <p:spPr>
          <a:xfrm>
            <a:off x="9330144" y="3383711"/>
            <a:ext cx="15403" cy="6931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0" y="0"/>
                </a:moveTo>
                <a:lnTo>
                  <a:pt x="9178" y="8252"/>
                </a:lnTo>
                <a:lnTo>
                  <a:pt x="14931" y="11360"/>
                </a:lnTo>
                <a:lnTo>
                  <a:pt x="19521" y="9647"/>
                </a:lnTo>
                <a:lnTo>
                  <a:pt x="25213" y="343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" name="object 515"/>
          <p:cNvSpPr/>
          <p:nvPr/>
        </p:nvSpPr>
        <p:spPr>
          <a:xfrm>
            <a:off x="9518237" y="3804965"/>
            <a:ext cx="12322" cy="12707"/>
          </a:xfrm>
          <a:custGeom>
            <a:avLst/>
            <a:gdLst/>
            <a:ahLst/>
            <a:cxnLst/>
            <a:rect l="l" t="t" r="r" b="b"/>
            <a:pathLst>
              <a:path w="20319" h="20954">
                <a:moveTo>
                  <a:pt x="2523" y="0"/>
                </a:moveTo>
                <a:lnTo>
                  <a:pt x="1308" y="2125"/>
                </a:lnTo>
                <a:lnTo>
                  <a:pt x="0" y="3779"/>
                </a:lnTo>
                <a:lnTo>
                  <a:pt x="13758" y="20344"/>
                </a:lnTo>
                <a:lnTo>
                  <a:pt x="19852" y="6523"/>
                </a:lnTo>
                <a:lnTo>
                  <a:pt x="14240" y="4334"/>
                </a:lnTo>
                <a:lnTo>
                  <a:pt x="8680" y="2104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" name="object 516"/>
          <p:cNvSpPr/>
          <p:nvPr/>
        </p:nvSpPr>
        <p:spPr>
          <a:xfrm>
            <a:off x="8780394" y="2806928"/>
            <a:ext cx="13092" cy="8471"/>
          </a:xfrm>
          <a:custGeom>
            <a:avLst/>
            <a:gdLst/>
            <a:ahLst/>
            <a:cxnLst/>
            <a:rect l="l" t="t" r="r" b="b"/>
            <a:pathLst>
              <a:path w="21590" h="13970">
                <a:moveTo>
                  <a:pt x="14786" y="0"/>
                </a:moveTo>
                <a:lnTo>
                  <a:pt x="9252" y="2021"/>
                </a:lnTo>
                <a:lnTo>
                  <a:pt x="0" y="9484"/>
                </a:lnTo>
                <a:lnTo>
                  <a:pt x="8010" y="11023"/>
                </a:lnTo>
                <a:lnTo>
                  <a:pt x="21570" y="13557"/>
                </a:lnTo>
                <a:lnTo>
                  <a:pt x="18318" y="3738"/>
                </a:lnTo>
                <a:lnTo>
                  <a:pt x="147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" name="object 517"/>
          <p:cNvSpPr/>
          <p:nvPr/>
        </p:nvSpPr>
        <p:spPr>
          <a:xfrm>
            <a:off x="9962581" y="1986595"/>
            <a:ext cx="13092" cy="10782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6073" y="0"/>
                </a:moveTo>
                <a:lnTo>
                  <a:pt x="4052" y="2607"/>
                </a:lnTo>
                <a:lnTo>
                  <a:pt x="0" y="5685"/>
                </a:lnTo>
                <a:lnTo>
                  <a:pt x="1978" y="15423"/>
                </a:lnTo>
                <a:lnTo>
                  <a:pt x="7601" y="17454"/>
                </a:lnTo>
                <a:lnTo>
                  <a:pt x="21297" y="13654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" name="object 518"/>
          <p:cNvSpPr/>
          <p:nvPr/>
        </p:nvSpPr>
        <p:spPr>
          <a:xfrm>
            <a:off x="10153086" y="1857303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16742" y="0"/>
                </a:moveTo>
                <a:lnTo>
                  <a:pt x="11172" y="397"/>
                </a:lnTo>
                <a:lnTo>
                  <a:pt x="0" y="1088"/>
                </a:lnTo>
                <a:lnTo>
                  <a:pt x="397" y="3863"/>
                </a:lnTo>
                <a:lnTo>
                  <a:pt x="1088" y="9256"/>
                </a:lnTo>
                <a:lnTo>
                  <a:pt x="11947" y="7224"/>
                </a:lnTo>
                <a:lnTo>
                  <a:pt x="17371" y="6114"/>
                </a:lnTo>
                <a:lnTo>
                  <a:pt x="16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" name="object 519"/>
          <p:cNvSpPr/>
          <p:nvPr/>
        </p:nvSpPr>
        <p:spPr>
          <a:xfrm>
            <a:off x="10258436" y="3352634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4" h="16510">
                <a:moveTo>
                  <a:pt x="16746" y="0"/>
                </a:moveTo>
                <a:lnTo>
                  <a:pt x="5062" y="923"/>
                </a:lnTo>
                <a:lnTo>
                  <a:pt x="0" y="2914"/>
                </a:lnTo>
                <a:lnTo>
                  <a:pt x="507" y="7487"/>
                </a:lnTo>
                <a:lnTo>
                  <a:pt x="5532" y="16156"/>
                </a:lnTo>
                <a:lnTo>
                  <a:pt x="167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" name="object 520"/>
          <p:cNvSpPr/>
          <p:nvPr/>
        </p:nvSpPr>
        <p:spPr>
          <a:xfrm>
            <a:off x="9898619" y="2208194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5">
                <a:moveTo>
                  <a:pt x="13620" y="0"/>
                </a:moveTo>
                <a:lnTo>
                  <a:pt x="8227" y="1718"/>
                </a:lnTo>
                <a:lnTo>
                  <a:pt x="3945" y="6123"/>
                </a:lnTo>
                <a:lnTo>
                  <a:pt x="0" y="12423"/>
                </a:lnTo>
                <a:lnTo>
                  <a:pt x="7513" y="13331"/>
                </a:lnTo>
                <a:lnTo>
                  <a:pt x="13194" y="11758"/>
                </a:lnTo>
                <a:lnTo>
                  <a:pt x="17503" y="7852"/>
                </a:lnTo>
                <a:lnTo>
                  <a:pt x="20899" y="1763"/>
                </a:lnTo>
                <a:lnTo>
                  <a:pt x="136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" name="object 521"/>
          <p:cNvSpPr/>
          <p:nvPr/>
        </p:nvSpPr>
        <p:spPr>
          <a:xfrm>
            <a:off x="8933613" y="3105156"/>
            <a:ext cx="11167" cy="10012"/>
          </a:xfrm>
          <a:custGeom>
            <a:avLst/>
            <a:gdLst/>
            <a:ahLst/>
            <a:cxnLst/>
            <a:rect l="l" t="t" r="r" b="b"/>
            <a:pathLst>
              <a:path w="18415" h="16510">
                <a:moveTo>
                  <a:pt x="9350" y="0"/>
                </a:moveTo>
                <a:lnTo>
                  <a:pt x="3895" y="2010"/>
                </a:lnTo>
                <a:lnTo>
                  <a:pt x="2816" y="7539"/>
                </a:lnTo>
                <a:lnTo>
                  <a:pt x="0" y="13099"/>
                </a:lnTo>
                <a:lnTo>
                  <a:pt x="5769" y="14156"/>
                </a:lnTo>
                <a:lnTo>
                  <a:pt x="10345" y="16512"/>
                </a:lnTo>
                <a:lnTo>
                  <a:pt x="15559" y="13915"/>
                </a:lnTo>
                <a:lnTo>
                  <a:pt x="18093" y="7256"/>
                </a:lnTo>
                <a:lnTo>
                  <a:pt x="15088" y="2680"/>
                </a:lnTo>
                <a:lnTo>
                  <a:pt x="9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" name="object 522"/>
          <p:cNvSpPr/>
          <p:nvPr/>
        </p:nvSpPr>
        <p:spPr>
          <a:xfrm>
            <a:off x="10236055" y="2489661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8282" y="0"/>
                </a:moveTo>
                <a:lnTo>
                  <a:pt x="5528" y="188"/>
                </a:lnTo>
                <a:lnTo>
                  <a:pt x="0" y="659"/>
                </a:lnTo>
                <a:lnTo>
                  <a:pt x="324" y="15434"/>
                </a:lnTo>
                <a:lnTo>
                  <a:pt x="7130" y="14921"/>
                </a:lnTo>
                <a:lnTo>
                  <a:pt x="10523" y="14627"/>
                </a:lnTo>
                <a:lnTo>
                  <a:pt x="9800" y="9800"/>
                </a:lnTo>
                <a:lnTo>
                  <a:pt x="8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" name="object 523"/>
          <p:cNvSpPr/>
          <p:nvPr/>
        </p:nvSpPr>
        <p:spPr>
          <a:xfrm>
            <a:off x="10159043" y="3832110"/>
            <a:ext cx="11937" cy="9242"/>
          </a:xfrm>
          <a:custGeom>
            <a:avLst/>
            <a:gdLst/>
            <a:ahLst/>
            <a:cxnLst/>
            <a:rect l="l" t="t" r="r" b="b"/>
            <a:pathLst>
              <a:path w="19684" h="15239">
                <a:moveTo>
                  <a:pt x="12010" y="0"/>
                </a:moveTo>
                <a:lnTo>
                  <a:pt x="6429" y="2649"/>
                </a:lnTo>
                <a:lnTo>
                  <a:pt x="4575" y="6785"/>
                </a:lnTo>
                <a:lnTo>
                  <a:pt x="0" y="12554"/>
                </a:lnTo>
                <a:lnTo>
                  <a:pt x="7340" y="13015"/>
                </a:lnTo>
                <a:lnTo>
                  <a:pt x="12072" y="14732"/>
                </a:lnTo>
                <a:lnTo>
                  <a:pt x="14680" y="13120"/>
                </a:lnTo>
                <a:lnTo>
                  <a:pt x="17339" y="11371"/>
                </a:lnTo>
                <a:lnTo>
                  <a:pt x="17863" y="6324"/>
                </a:lnTo>
                <a:lnTo>
                  <a:pt x="19329" y="2785"/>
                </a:lnTo>
                <a:lnTo>
                  <a:pt x="15999" y="2115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" name="object 524"/>
          <p:cNvSpPr/>
          <p:nvPr/>
        </p:nvSpPr>
        <p:spPr>
          <a:xfrm>
            <a:off x="10226776" y="3816836"/>
            <a:ext cx="9627" cy="14247"/>
          </a:xfrm>
          <a:custGeom>
            <a:avLst/>
            <a:gdLst/>
            <a:ahLst/>
            <a:cxnLst/>
            <a:rect l="l" t="t" r="r" b="b"/>
            <a:pathLst>
              <a:path w="15875" h="23495">
                <a:moveTo>
                  <a:pt x="6701" y="0"/>
                </a:moveTo>
                <a:lnTo>
                  <a:pt x="3989" y="8816"/>
                </a:lnTo>
                <a:lnTo>
                  <a:pt x="0" y="22114"/>
                </a:lnTo>
                <a:lnTo>
                  <a:pt x="15517" y="23350"/>
                </a:lnTo>
                <a:lnTo>
                  <a:pt x="6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" name="object 525"/>
          <p:cNvSpPr/>
          <p:nvPr/>
        </p:nvSpPr>
        <p:spPr>
          <a:xfrm>
            <a:off x="10515110" y="2666171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3005" y="0"/>
                </a:moveTo>
                <a:lnTo>
                  <a:pt x="2010" y="5444"/>
                </a:lnTo>
                <a:lnTo>
                  <a:pt x="0" y="9350"/>
                </a:lnTo>
                <a:lnTo>
                  <a:pt x="1193" y="11727"/>
                </a:lnTo>
                <a:lnTo>
                  <a:pt x="2376" y="14208"/>
                </a:lnTo>
                <a:lnTo>
                  <a:pt x="6659" y="15140"/>
                </a:lnTo>
                <a:lnTo>
                  <a:pt x="9601" y="16753"/>
                </a:lnTo>
                <a:lnTo>
                  <a:pt x="10942" y="13140"/>
                </a:lnTo>
                <a:lnTo>
                  <a:pt x="13517" y="9392"/>
                </a:lnTo>
                <a:lnTo>
                  <a:pt x="12868" y="4041"/>
                </a:lnTo>
                <a:lnTo>
                  <a:pt x="7748" y="2691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" name="object 526"/>
          <p:cNvSpPr/>
          <p:nvPr/>
        </p:nvSpPr>
        <p:spPr>
          <a:xfrm>
            <a:off x="8520087" y="2771953"/>
            <a:ext cx="7316" cy="16173"/>
          </a:xfrm>
          <a:custGeom>
            <a:avLst/>
            <a:gdLst/>
            <a:ahLst/>
            <a:cxnLst/>
            <a:rect l="l" t="t" r="r" b="b"/>
            <a:pathLst>
              <a:path w="12065" h="26670">
                <a:moveTo>
                  <a:pt x="0" y="0"/>
                </a:moveTo>
                <a:lnTo>
                  <a:pt x="1246" y="5957"/>
                </a:lnTo>
                <a:lnTo>
                  <a:pt x="1916" y="10062"/>
                </a:lnTo>
                <a:lnTo>
                  <a:pt x="4041" y="18261"/>
                </a:lnTo>
                <a:lnTo>
                  <a:pt x="5476" y="22386"/>
                </a:lnTo>
                <a:lnTo>
                  <a:pt x="6774" y="26543"/>
                </a:lnTo>
                <a:lnTo>
                  <a:pt x="11811" y="24889"/>
                </a:lnTo>
                <a:lnTo>
                  <a:pt x="10282" y="18765"/>
                </a:lnTo>
                <a:lnTo>
                  <a:pt x="10519" y="11949"/>
                </a:lnTo>
                <a:lnTo>
                  <a:pt x="8449" y="53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" name="object 527"/>
          <p:cNvSpPr/>
          <p:nvPr/>
        </p:nvSpPr>
        <p:spPr>
          <a:xfrm>
            <a:off x="9206588" y="2555805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5842" y="0"/>
                </a:moveTo>
                <a:lnTo>
                  <a:pt x="0" y="15664"/>
                </a:lnTo>
                <a:lnTo>
                  <a:pt x="9748" y="19297"/>
                </a:lnTo>
                <a:lnTo>
                  <a:pt x="16072" y="21580"/>
                </a:lnTo>
                <a:lnTo>
                  <a:pt x="1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" name="object 528"/>
          <p:cNvSpPr/>
          <p:nvPr/>
        </p:nvSpPr>
        <p:spPr>
          <a:xfrm>
            <a:off x="8747338" y="3087340"/>
            <a:ext cx="7701" cy="13477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1676" y="0"/>
                </a:moveTo>
                <a:lnTo>
                  <a:pt x="4933" y="4067"/>
                </a:lnTo>
                <a:lnTo>
                  <a:pt x="1004" y="8976"/>
                </a:lnTo>
                <a:lnTo>
                  <a:pt x="0" y="14948"/>
                </a:lnTo>
                <a:lnTo>
                  <a:pt x="2032" y="22208"/>
                </a:lnTo>
                <a:lnTo>
                  <a:pt x="6422" y="17916"/>
                </a:lnTo>
                <a:lnTo>
                  <a:pt x="10239" y="13216"/>
                </a:lnTo>
                <a:lnTo>
                  <a:pt x="12363" y="7460"/>
                </a:lnTo>
                <a:lnTo>
                  <a:pt x="116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" name="object 529"/>
          <p:cNvSpPr/>
          <p:nvPr/>
        </p:nvSpPr>
        <p:spPr>
          <a:xfrm>
            <a:off x="8769005" y="3604827"/>
            <a:ext cx="5776" cy="13092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4397" y="0"/>
                </a:moveTo>
                <a:lnTo>
                  <a:pt x="1193" y="15423"/>
                </a:lnTo>
                <a:lnTo>
                  <a:pt x="0" y="21350"/>
                </a:lnTo>
                <a:lnTo>
                  <a:pt x="6148" y="18003"/>
                </a:lnTo>
                <a:lnTo>
                  <a:pt x="9459" y="13686"/>
                </a:lnTo>
                <a:lnTo>
                  <a:pt x="9139" y="7863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" name="object 530"/>
          <p:cNvSpPr/>
          <p:nvPr/>
        </p:nvSpPr>
        <p:spPr>
          <a:xfrm>
            <a:off x="10717853" y="2964261"/>
            <a:ext cx="13862" cy="7701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2596" y="0"/>
                </a:moveTo>
                <a:lnTo>
                  <a:pt x="0" y="5832"/>
                </a:lnTo>
                <a:lnTo>
                  <a:pt x="3977" y="8941"/>
                </a:lnTo>
                <a:lnTo>
                  <a:pt x="8368" y="11837"/>
                </a:lnTo>
                <a:lnTo>
                  <a:pt x="14162" y="12596"/>
                </a:lnTo>
                <a:lnTo>
                  <a:pt x="22344" y="9298"/>
                </a:lnTo>
                <a:lnTo>
                  <a:pt x="2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" name="object 531"/>
          <p:cNvSpPr/>
          <p:nvPr/>
        </p:nvSpPr>
        <p:spPr>
          <a:xfrm>
            <a:off x="9058526" y="2844553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10500" y="0"/>
                </a:moveTo>
                <a:lnTo>
                  <a:pt x="6436" y="1404"/>
                </a:lnTo>
                <a:lnTo>
                  <a:pt x="0" y="6995"/>
                </a:lnTo>
                <a:lnTo>
                  <a:pt x="7350" y="8734"/>
                </a:lnTo>
                <a:lnTo>
                  <a:pt x="12900" y="10095"/>
                </a:lnTo>
                <a:lnTo>
                  <a:pt x="18418" y="11404"/>
                </a:lnTo>
                <a:lnTo>
                  <a:pt x="13919" y="3195"/>
                </a:lnTo>
                <a:lnTo>
                  <a:pt x="105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" name="object 532"/>
          <p:cNvSpPr/>
          <p:nvPr/>
        </p:nvSpPr>
        <p:spPr>
          <a:xfrm>
            <a:off x="10687667" y="3000580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10">
                <a:moveTo>
                  <a:pt x="12795" y="0"/>
                </a:moveTo>
                <a:lnTo>
                  <a:pt x="4062" y="1675"/>
                </a:lnTo>
                <a:lnTo>
                  <a:pt x="2460" y="2020"/>
                </a:lnTo>
                <a:lnTo>
                  <a:pt x="0" y="6806"/>
                </a:lnTo>
                <a:lnTo>
                  <a:pt x="649" y="8628"/>
                </a:lnTo>
                <a:lnTo>
                  <a:pt x="3120" y="15873"/>
                </a:lnTo>
                <a:lnTo>
                  <a:pt x="8638" y="16208"/>
                </a:lnTo>
                <a:lnTo>
                  <a:pt x="15402" y="12847"/>
                </a:lnTo>
                <a:lnTo>
                  <a:pt x="15664" y="4973"/>
                </a:lnTo>
                <a:lnTo>
                  <a:pt x="1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" name="object 533"/>
          <p:cNvSpPr/>
          <p:nvPr/>
        </p:nvSpPr>
        <p:spPr>
          <a:xfrm>
            <a:off x="10562124" y="3074113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1308" y="0"/>
                </a:moveTo>
                <a:lnTo>
                  <a:pt x="7779" y="345"/>
                </a:lnTo>
                <a:lnTo>
                  <a:pt x="5643" y="523"/>
                </a:lnTo>
                <a:lnTo>
                  <a:pt x="3863" y="4607"/>
                </a:lnTo>
                <a:lnTo>
                  <a:pt x="0" y="9235"/>
                </a:lnTo>
                <a:lnTo>
                  <a:pt x="6586" y="10502"/>
                </a:lnTo>
                <a:lnTo>
                  <a:pt x="10627" y="12470"/>
                </a:lnTo>
                <a:lnTo>
                  <a:pt x="13811" y="11497"/>
                </a:lnTo>
                <a:lnTo>
                  <a:pt x="16030" y="10764"/>
                </a:lnTo>
                <a:lnTo>
                  <a:pt x="17098" y="6230"/>
                </a:lnTo>
                <a:lnTo>
                  <a:pt x="18690" y="3319"/>
                </a:lnTo>
                <a:lnTo>
                  <a:pt x="15025" y="2167"/>
                </a:lnTo>
                <a:lnTo>
                  <a:pt x="1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" name="object 534"/>
          <p:cNvSpPr/>
          <p:nvPr/>
        </p:nvSpPr>
        <p:spPr>
          <a:xfrm>
            <a:off x="9977004" y="360723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0" y="0"/>
                </a:moveTo>
                <a:lnTo>
                  <a:pt x="732" y="14010"/>
                </a:lnTo>
                <a:lnTo>
                  <a:pt x="12764" y="145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" name="object 535"/>
          <p:cNvSpPr/>
          <p:nvPr/>
        </p:nvSpPr>
        <p:spPr>
          <a:xfrm>
            <a:off x="9052191" y="3161512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9486" y="0"/>
                </a:moveTo>
                <a:lnTo>
                  <a:pt x="6345" y="2910"/>
                </a:lnTo>
                <a:lnTo>
                  <a:pt x="0" y="8701"/>
                </a:lnTo>
                <a:lnTo>
                  <a:pt x="1947" y="10722"/>
                </a:lnTo>
                <a:lnTo>
                  <a:pt x="3916" y="12701"/>
                </a:lnTo>
                <a:lnTo>
                  <a:pt x="5863" y="14795"/>
                </a:lnTo>
                <a:lnTo>
                  <a:pt x="14784" y="5696"/>
                </a:lnTo>
                <a:lnTo>
                  <a:pt x="13025" y="3779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" name="object 536"/>
          <p:cNvSpPr/>
          <p:nvPr/>
        </p:nvSpPr>
        <p:spPr>
          <a:xfrm>
            <a:off x="9337179" y="3026240"/>
            <a:ext cx="5776" cy="13092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3790" y="0"/>
                </a:moveTo>
                <a:lnTo>
                  <a:pt x="403" y="5308"/>
                </a:lnTo>
                <a:lnTo>
                  <a:pt x="0" y="10321"/>
                </a:lnTo>
                <a:lnTo>
                  <a:pt x="2824" y="15425"/>
                </a:lnTo>
                <a:lnTo>
                  <a:pt x="9120" y="21004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" name="object 537"/>
          <p:cNvSpPr/>
          <p:nvPr/>
        </p:nvSpPr>
        <p:spPr>
          <a:xfrm>
            <a:off x="9633733" y="3114036"/>
            <a:ext cx="11167" cy="7701"/>
          </a:xfrm>
          <a:custGeom>
            <a:avLst/>
            <a:gdLst/>
            <a:ahLst/>
            <a:cxnLst/>
            <a:rect l="l" t="t" r="r" b="b"/>
            <a:pathLst>
              <a:path w="18415" h="12700">
                <a:moveTo>
                  <a:pt x="15559" y="0"/>
                </a:moveTo>
                <a:lnTo>
                  <a:pt x="11235" y="1696"/>
                </a:lnTo>
                <a:lnTo>
                  <a:pt x="7423" y="3727"/>
                </a:lnTo>
                <a:lnTo>
                  <a:pt x="0" y="7381"/>
                </a:lnTo>
                <a:lnTo>
                  <a:pt x="11130" y="12470"/>
                </a:lnTo>
                <a:lnTo>
                  <a:pt x="15947" y="11800"/>
                </a:lnTo>
                <a:lnTo>
                  <a:pt x="17968" y="4701"/>
                </a:lnTo>
                <a:lnTo>
                  <a:pt x="18344" y="3507"/>
                </a:lnTo>
                <a:lnTo>
                  <a:pt x="15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" name="object 538"/>
          <p:cNvSpPr/>
          <p:nvPr/>
        </p:nvSpPr>
        <p:spPr>
          <a:xfrm>
            <a:off x="8689694" y="3459832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12921" y="0"/>
                </a:moveTo>
                <a:lnTo>
                  <a:pt x="0" y="1581"/>
                </a:lnTo>
                <a:lnTo>
                  <a:pt x="4219" y="7717"/>
                </a:lnTo>
                <a:lnTo>
                  <a:pt x="10366" y="16533"/>
                </a:lnTo>
                <a:lnTo>
                  <a:pt x="16355" y="12292"/>
                </a:lnTo>
                <a:lnTo>
                  <a:pt x="14994" y="5895"/>
                </a:lnTo>
                <a:lnTo>
                  <a:pt x="1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" name="object 539"/>
          <p:cNvSpPr/>
          <p:nvPr/>
        </p:nvSpPr>
        <p:spPr>
          <a:xfrm>
            <a:off x="10651539" y="3244096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12563" y="257"/>
                </a:moveTo>
                <a:lnTo>
                  <a:pt x="7675" y="3130"/>
                </a:lnTo>
                <a:lnTo>
                  <a:pt x="0" y="3738"/>
                </a:lnTo>
                <a:lnTo>
                  <a:pt x="890" y="12565"/>
                </a:lnTo>
                <a:lnTo>
                  <a:pt x="15036" y="12805"/>
                </a:lnTo>
                <a:lnTo>
                  <a:pt x="12563" y="257"/>
                </a:lnTo>
                <a:close/>
              </a:path>
              <a:path w="15240" h="13335">
                <a:moveTo>
                  <a:pt x="12512" y="0"/>
                </a:moveTo>
                <a:lnTo>
                  <a:pt x="12563" y="257"/>
                </a:lnTo>
                <a:lnTo>
                  <a:pt x="12805" y="115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" name="object 540"/>
          <p:cNvSpPr/>
          <p:nvPr/>
        </p:nvSpPr>
        <p:spPr>
          <a:xfrm>
            <a:off x="8298329" y="2807127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39">
                <a:moveTo>
                  <a:pt x="0" y="0"/>
                </a:moveTo>
                <a:lnTo>
                  <a:pt x="880" y="8254"/>
                </a:lnTo>
                <a:lnTo>
                  <a:pt x="3154" y="13326"/>
                </a:lnTo>
                <a:lnTo>
                  <a:pt x="7191" y="15151"/>
                </a:lnTo>
                <a:lnTo>
                  <a:pt x="13360" y="13664"/>
                </a:lnTo>
                <a:lnTo>
                  <a:pt x="14900" y="13036"/>
                </a:lnTo>
                <a:lnTo>
                  <a:pt x="15517" y="10219"/>
                </a:lnTo>
                <a:lnTo>
                  <a:pt x="17245" y="7256"/>
                </a:lnTo>
                <a:lnTo>
                  <a:pt x="12261" y="5162"/>
                </a:lnTo>
                <a:lnTo>
                  <a:pt x="7853" y="32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" name="object 541"/>
          <p:cNvSpPr/>
          <p:nvPr/>
        </p:nvSpPr>
        <p:spPr>
          <a:xfrm>
            <a:off x="8999539" y="3517724"/>
            <a:ext cx="16173" cy="5006"/>
          </a:xfrm>
          <a:custGeom>
            <a:avLst/>
            <a:gdLst/>
            <a:ahLst/>
            <a:cxnLst/>
            <a:rect l="l" t="t" r="r" b="b"/>
            <a:pathLst>
              <a:path w="26669" h="8254">
                <a:moveTo>
                  <a:pt x="26543" y="0"/>
                </a:moveTo>
                <a:lnTo>
                  <a:pt x="0" y="5183"/>
                </a:lnTo>
                <a:lnTo>
                  <a:pt x="11558" y="7511"/>
                </a:lnTo>
                <a:lnTo>
                  <a:pt x="18176" y="7747"/>
                </a:lnTo>
                <a:lnTo>
                  <a:pt x="22341" y="5405"/>
                </a:lnTo>
                <a:lnTo>
                  <a:pt x="26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" name="object 542"/>
          <p:cNvSpPr/>
          <p:nvPr/>
        </p:nvSpPr>
        <p:spPr>
          <a:xfrm>
            <a:off x="9219903" y="2944955"/>
            <a:ext cx="11937" cy="6546"/>
          </a:xfrm>
          <a:custGeom>
            <a:avLst/>
            <a:gdLst/>
            <a:ahLst/>
            <a:cxnLst/>
            <a:rect l="l" t="t" r="r" b="b"/>
            <a:pathLst>
              <a:path w="19684" h="10795">
                <a:moveTo>
                  <a:pt x="19255" y="0"/>
                </a:moveTo>
                <a:lnTo>
                  <a:pt x="0" y="7277"/>
                </a:lnTo>
                <a:lnTo>
                  <a:pt x="6286" y="10207"/>
                </a:lnTo>
                <a:lnTo>
                  <a:pt x="11811" y="10730"/>
                </a:lnTo>
                <a:lnTo>
                  <a:pt x="16244" y="7707"/>
                </a:lnTo>
                <a:lnTo>
                  <a:pt x="192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" name="object 543"/>
          <p:cNvSpPr/>
          <p:nvPr/>
        </p:nvSpPr>
        <p:spPr>
          <a:xfrm>
            <a:off x="8804428" y="3087445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6460" y="0"/>
                </a:moveTo>
                <a:lnTo>
                  <a:pt x="4282" y="4303"/>
                </a:lnTo>
                <a:lnTo>
                  <a:pt x="0" y="12921"/>
                </a:lnTo>
                <a:lnTo>
                  <a:pt x="1507" y="13769"/>
                </a:lnTo>
                <a:lnTo>
                  <a:pt x="4575" y="15580"/>
                </a:lnTo>
                <a:lnTo>
                  <a:pt x="9884" y="13057"/>
                </a:lnTo>
                <a:lnTo>
                  <a:pt x="13591" y="9549"/>
                </a:lnTo>
                <a:lnTo>
                  <a:pt x="6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" name="object 544"/>
          <p:cNvSpPr/>
          <p:nvPr/>
        </p:nvSpPr>
        <p:spPr>
          <a:xfrm>
            <a:off x="9247350" y="2907202"/>
            <a:ext cx="10782" cy="5006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16365" y="0"/>
                </a:moveTo>
                <a:lnTo>
                  <a:pt x="15947" y="10"/>
                </a:lnTo>
                <a:lnTo>
                  <a:pt x="10900" y="439"/>
                </a:lnTo>
                <a:lnTo>
                  <a:pt x="5874" y="1015"/>
                </a:lnTo>
                <a:lnTo>
                  <a:pt x="0" y="1612"/>
                </a:lnTo>
                <a:lnTo>
                  <a:pt x="4592" y="7226"/>
                </a:lnTo>
                <a:lnTo>
                  <a:pt x="8896" y="8045"/>
                </a:lnTo>
                <a:lnTo>
                  <a:pt x="12997" y="6160"/>
                </a:lnTo>
                <a:lnTo>
                  <a:pt x="16983" y="3664"/>
                </a:lnTo>
                <a:lnTo>
                  <a:pt x="17130" y="2869"/>
                </a:lnTo>
                <a:lnTo>
                  <a:pt x="17475" y="2094"/>
                </a:lnTo>
                <a:lnTo>
                  <a:pt x="17130" y="890"/>
                </a:lnTo>
                <a:lnTo>
                  <a:pt x="163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" name="object 545"/>
          <p:cNvSpPr/>
          <p:nvPr/>
        </p:nvSpPr>
        <p:spPr>
          <a:xfrm>
            <a:off x="10194580" y="3637180"/>
            <a:ext cx="6546" cy="15018"/>
          </a:xfrm>
          <a:custGeom>
            <a:avLst/>
            <a:gdLst/>
            <a:ahLst/>
            <a:cxnLst/>
            <a:rect l="l" t="t" r="r" b="b"/>
            <a:pathLst>
              <a:path w="10794" h="24764">
                <a:moveTo>
                  <a:pt x="7329" y="0"/>
                </a:moveTo>
                <a:lnTo>
                  <a:pt x="4325" y="5213"/>
                </a:lnTo>
                <a:lnTo>
                  <a:pt x="1408" y="10706"/>
                </a:lnTo>
                <a:lnTo>
                  <a:pt x="0" y="17015"/>
                </a:lnTo>
                <a:lnTo>
                  <a:pt x="1518" y="24679"/>
                </a:lnTo>
                <a:lnTo>
                  <a:pt x="6470" y="18520"/>
                </a:lnTo>
                <a:lnTo>
                  <a:pt x="9630" y="12669"/>
                </a:lnTo>
                <a:lnTo>
                  <a:pt x="10188" y="6653"/>
                </a:lnTo>
                <a:lnTo>
                  <a:pt x="7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" name="object 546"/>
          <p:cNvSpPr/>
          <p:nvPr/>
        </p:nvSpPr>
        <p:spPr>
          <a:xfrm>
            <a:off x="9072908" y="2259864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5570" y="0"/>
                </a:moveTo>
                <a:lnTo>
                  <a:pt x="1863" y="1057"/>
                </a:lnTo>
                <a:lnTo>
                  <a:pt x="0" y="1654"/>
                </a:lnTo>
                <a:lnTo>
                  <a:pt x="2596" y="13695"/>
                </a:lnTo>
                <a:lnTo>
                  <a:pt x="7371" y="11999"/>
                </a:lnTo>
                <a:lnTo>
                  <a:pt x="9800" y="11203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" name="object 547"/>
          <p:cNvSpPr/>
          <p:nvPr/>
        </p:nvSpPr>
        <p:spPr>
          <a:xfrm>
            <a:off x="9864423" y="2540878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8387" y="0"/>
                </a:moveTo>
                <a:lnTo>
                  <a:pt x="6952" y="1015"/>
                </a:lnTo>
                <a:lnTo>
                  <a:pt x="0" y="5727"/>
                </a:lnTo>
                <a:lnTo>
                  <a:pt x="3319" y="10607"/>
                </a:lnTo>
                <a:lnTo>
                  <a:pt x="9486" y="18899"/>
                </a:lnTo>
                <a:lnTo>
                  <a:pt x="11130" y="10910"/>
                </a:lnTo>
                <a:lnTo>
                  <a:pt x="12209" y="5947"/>
                </a:lnTo>
                <a:lnTo>
                  <a:pt x="13235" y="890"/>
                </a:lnTo>
                <a:lnTo>
                  <a:pt x="11099" y="890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" name="object 548"/>
          <p:cNvSpPr/>
          <p:nvPr/>
        </p:nvSpPr>
        <p:spPr>
          <a:xfrm>
            <a:off x="9129777" y="3569024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9486" y="0"/>
                </a:moveTo>
                <a:lnTo>
                  <a:pt x="0" y="5088"/>
                </a:lnTo>
                <a:lnTo>
                  <a:pt x="5046" y="13936"/>
                </a:lnTo>
                <a:lnTo>
                  <a:pt x="10282" y="15664"/>
                </a:lnTo>
                <a:lnTo>
                  <a:pt x="18187" y="10732"/>
                </a:lnTo>
                <a:lnTo>
                  <a:pt x="15067" y="31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" name="object 549"/>
          <p:cNvSpPr/>
          <p:nvPr/>
        </p:nvSpPr>
        <p:spPr>
          <a:xfrm>
            <a:off x="10252433" y="2797843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4" h="15239">
                <a:moveTo>
                  <a:pt x="7402" y="0"/>
                </a:moveTo>
                <a:lnTo>
                  <a:pt x="6554" y="837"/>
                </a:lnTo>
                <a:lnTo>
                  <a:pt x="1832" y="5235"/>
                </a:lnTo>
                <a:lnTo>
                  <a:pt x="0" y="10125"/>
                </a:lnTo>
                <a:lnTo>
                  <a:pt x="7696" y="15161"/>
                </a:lnTo>
                <a:lnTo>
                  <a:pt x="12083" y="11664"/>
                </a:lnTo>
                <a:lnTo>
                  <a:pt x="17109" y="8617"/>
                </a:lnTo>
                <a:lnTo>
                  <a:pt x="12198" y="1874"/>
                </a:lnTo>
                <a:lnTo>
                  <a:pt x="11308" y="712"/>
                </a:lnTo>
                <a:lnTo>
                  <a:pt x="7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" name="object 550"/>
          <p:cNvSpPr/>
          <p:nvPr/>
        </p:nvSpPr>
        <p:spPr>
          <a:xfrm>
            <a:off x="9741075" y="2958841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10460" y="0"/>
                </a:moveTo>
                <a:lnTo>
                  <a:pt x="0" y="5287"/>
                </a:lnTo>
                <a:lnTo>
                  <a:pt x="7748" y="7654"/>
                </a:lnTo>
                <a:lnTo>
                  <a:pt x="18250" y="10983"/>
                </a:lnTo>
                <a:lnTo>
                  <a:pt x="10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" name="object 551"/>
          <p:cNvSpPr/>
          <p:nvPr/>
        </p:nvSpPr>
        <p:spPr>
          <a:xfrm>
            <a:off x="8335888" y="2450895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2544" y="0"/>
                </a:moveTo>
                <a:lnTo>
                  <a:pt x="1675" y="1005"/>
                </a:lnTo>
                <a:lnTo>
                  <a:pt x="0" y="3183"/>
                </a:lnTo>
                <a:lnTo>
                  <a:pt x="11989" y="14355"/>
                </a:lnTo>
                <a:lnTo>
                  <a:pt x="16198" y="8722"/>
                </a:lnTo>
                <a:lnTo>
                  <a:pt x="11643" y="5769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" name="object 552"/>
          <p:cNvSpPr/>
          <p:nvPr/>
        </p:nvSpPr>
        <p:spPr>
          <a:xfrm>
            <a:off x="8605019" y="2710766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0" y="0"/>
                </a:moveTo>
                <a:lnTo>
                  <a:pt x="1329" y="16072"/>
                </a:lnTo>
                <a:lnTo>
                  <a:pt x="14983" y="3769"/>
                </a:lnTo>
                <a:lnTo>
                  <a:pt x="8617" y="21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" name="object 553"/>
          <p:cNvSpPr/>
          <p:nvPr/>
        </p:nvSpPr>
        <p:spPr>
          <a:xfrm>
            <a:off x="10620788" y="2670357"/>
            <a:ext cx="10782" cy="6161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17329" y="0"/>
                </a:moveTo>
                <a:lnTo>
                  <a:pt x="0" y="6544"/>
                </a:lnTo>
                <a:lnTo>
                  <a:pt x="6092" y="9646"/>
                </a:lnTo>
                <a:lnTo>
                  <a:pt x="10843" y="9597"/>
                </a:lnTo>
                <a:lnTo>
                  <a:pt x="14505" y="6386"/>
                </a:lnTo>
                <a:lnTo>
                  <a:pt x="17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" name="object 554"/>
          <p:cNvSpPr/>
          <p:nvPr/>
        </p:nvSpPr>
        <p:spPr>
          <a:xfrm>
            <a:off x="9826223" y="3603496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15863" y="0"/>
                </a:moveTo>
                <a:lnTo>
                  <a:pt x="0" y="5989"/>
                </a:lnTo>
                <a:lnTo>
                  <a:pt x="523" y="7497"/>
                </a:lnTo>
                <a:lnTo>
                  <a:pt x="1036" y="9099"/>
                </a:lnTo>
                <a:lnTo>
                  <a:pt x="1581" y="10648"/>
                </a:lnTo>
                <a:lnTo>
                  <a:pt x="6125" y="9423"/>
                </a:lnTo>
                <a:lnTo>
                  <a:pt x="10774" y="8481"/>
                </a:lnTo>
                <a:lnTo>
                  <a:pt x="15926" y="6533"/>
                </a:lnTo>
                <a:lnTo>
                  <a:pt x="15570" y="3340"/>
                </a:lnTo>
                <a:lnTo>
                  <a:pt x="1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" name="object 555"/>
          <p:cNvSpPr/>
          <p:nvPr/>
        </p:nvSpPr>
        <p:spPr>
          <a:xfrm>
            <a:off x="9473578" y="2991418"/>
            <a:ext cx="6546" cy="11937"/>
          </a:xfrm>
          <a:custGeom>
            <a:avLst/>
            <a:gdLst/>
            <a:ahLst/>
            <a:cxnLst/>
            <a:rect l="l" t="t" r="r" b="b"/>
            <a:pathLst>
              <a:path w="10794" h="19685">
                <a:moveTo>
                  <a:pt x="5811" y="0"/>
                </a:moveTo>
                <a:lnTo>
                  <a:pt x="4764" y="6973"/>
                </a:lnTo>
                <a:lnTo>
                  <a:pt x="0" y="14816"/>
                </a:lnTo>
                <a:lnTo>
                  <a:pt x="10460" y="19381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" name="object 556"/>
          <p:cNvSpPr/>
          <p:nvPr/>
        </p:nvSpPr>
        <p:spPr>
          <a:xfrm>
            <a:off x="9530671" y="3778654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8963" y="0"/>
                </a:moveTo>
                <a:lnTo>
                  <a:pt x="0" y="2125"/>
                </a:lnTo>
                <a:lnTo>
                  <a:pt x="5183" y="5717"/>
                </a:lnTo>
                <a:lnTo>
                  <a:pt x="15507" y="12973"/>
                </a:lnTo>
                <a:lnTo>
                  <a:pt x="14020" y="3790"/>
                </a:lnTo>
                <a:lnTo>
                  <a:pt x="8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" name="object 557"/>
          <p:cNvSpPr/>
          <p:nvPr/>
        </p:nvSpPr>
        <p:spPr>
          <a:xfrm>
            <a:off x="9952790" y="2334486"/>
            <a:ext cx="9627" cy="7316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6782" y="0"/>
                </a:moveTo>
                <a:lnTo>
                  <a:pt x="0" y="3271"/>
                </a:lnTo>
                <a:lnTo>
                  <a:pt x="5256" y="6150"/>
                </a:lnTo>
                <a:lnTo>
                  <a:pt x="10481" y="8915"/>
                </a:lnTo>
                <a:lnTo>
                  <a:pt x="15758" y="11773"/>
                </a:lnTo>
                <a:lnTo>
                  <a:pt x="14441" y="4679"/>
                </a:lnTo>
                <a:lnTo>
                  <a:pt x="11523" y="611"/>
                </a:lnTo>
                <a:lnTo>
                  <a:pt x="67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" name="object 558"/>
          <p:cNvSpPr/>
          <p:nvPr/>
        </p:nvSpPr>
        <p:spPr>
          <a:xfrm>
            <a:off x="8839352" y="3177270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3905" y="0"/>
                </a:moveTo>
                <a:lnTo>
                  <a:pt x="2732" y="2355"/>
                </a:lnTo>
                <a:lnTo>
                  <a:pt x="0" y="5591"/>
                </a:lnTo>
                <a:lnTo>
                  <a:pt x="2167" y="9486"/>
                </a:lnTo>
                <a:lnTo>
                  <a:pt x="5444" y="11099"/>
                </a:lnTo>
                <a:lnTo>
                  <a:pt x="9350" y="14229"/>
                </a:lnTo>
                <a:lnTo>
                  <a:pt x="10973" y="10020"/>
                </a:lnTo>
                <a:lnTo>
                  <a:pt x="13339" y="6251"/>
                </a:lnTo>
                <a:lnTo>
                  <a:pt x="12533" y="5298"/>
                </a:lnTo>
                <a:lnTo>
                  <a:pt x="10408" y="2869"/>
                </a:lnTo>
                <a:lnTo>
                  <a:pt x="6889" y="1727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" name="object 559"/>
          <p:cNvSpPr/>
          <p:nvPr/>
        </p:nvSpPr>
        <p:spPr>
          <a:xfrm>
            <a:off x="9414465" y="2927068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0" y="0"/>
                </a:moveTo>
                <a:lnTo>
                  <a:pt x="1759" y="18135"/>
                </a:lnTo>
                <a:lnTo>
                  <a:pt x="6544" y="18795"/>
                </a:lnTo>
                <a:lnTo>
                  <a:pt x="10449" y="12544"/>
                </a:lnTo>
                <a:lnTo>
                  <a:pt x="10313" y="6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" name="object 560"/>
          <p:cNvSpPr/>
          <p:nvPr/>
        </p:nvSpPr>
        <p:spPr>
          <a:xfrm>
            <a:off x="9119974" y="3971745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09">
                <a:moveTo>
                  <a:pt x="4816" y="0"/>
                </a:moveTo>
                <a:lnTo>
                  <a:pt x="3685" y="1528"/>
                </a:lnTo>
                <a:lnTo>
                  <a:pt x="2513" y="2984"/>
                </a:lnTo>
                <a:lnTo>
                  <a:pt x="1361" y="4471"/>
                </a:lnTo>
                <a:lnTo>
                  <a:pt x="1068" y="7633"/>
                </a:lnTo>
                <a:lnTo>
                  <a:pt x="0" y="11025"/>
                </a:lnTo>
                <a:lnTo>
                  <a:pt x="1329" y="15130"/>
                </a:lnTo>
                <a:lnTo>
                  <a:pt x="5476" y="15318"/>
                </a:lnTo>
                <a:lnTo>
                  <a:pt x="7915" y="15936"/>
                </a:lnTo>
                <a:lnTo>
                  <a:pt x="8648" y="12826"/>
                </a:lnTo>
                <a:lnTo>
                  <a:pt x="10271" y="9570"/>
                </a:lnTo>
                <a:lnTo>
                  <a:pt x="9455" y="4251"/>
                </a:lnTo>
                <a:lnTo>
                  <a:pt x="6596" y="2198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" name="object 561"/>
          <p:cNvSpPr/>
          <p:nvPr/>
        </p:nvSpPr>
        <p:spPr>
          <a:xfrm>
            <a:off x="9852961" y="2753731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8795" y="0"/>
                </a:moveTo>
                <a:lnTo>
                  <a:pt x="1403" y="3957"/>
                </a:lnTo>
                <a:lnTo>
                  <a:pt x="0" y="11476"/>
                </a:lnTo>
                <a:lnTo>
                  <a:pt x="3193" y="15360"/>
                </a:lnTo>
                <a:lnTo>
                  <a:pt x="10565" y="15140"/>
                </a:lnTo>
                <a:lnTo>
                  <a:pt x="11779" y="15067"/>
                </a:lnTo>
                <a:lnTo>
                  <a:pt x="14146" y="11695"/>
                </a:lnTo>
                <a:lnTo>
                  <a:pt x="12711" y="3036"/>
                </a:lnTo>
                <a:lnTo>
                  <a:pt x="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" name="object 562"/>
          <p:cNvSpPr/>
          <p:nvPr/>
        </p:nvSpPr>
        <p:spPr>
          <a:xfrm>
            <a:off x="9502778" y="3866495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7601" y="0"/>
                </a:moveTo>
                <a:lnTo>
                  <a:pt x="2513" y="9894"/>
                </a:lnTo>
                <a:lnTo>
                  <a:pt x="0" y="14711"/>
                </a:lnTo>
                <a:lnTo>
                  <a:pt x="2094" y="15622"/>
                </a:lnTo>
                <a:lnTo>
                  <a:pt x="4188" y="16449"/>
                </a:lnTo>
                <a:lnTo>
                  <a:pt x="6272" y="17350"/>
                </a:lnTo>
                <a:lnTo>
                  <a:pt x="8083" y="12554"/>
                </a:lnTo>
                <a:lnTo>
                  <a:pt x="9957" y="7779"/>
                </a:lnTo>
                <a:lnTo>
                  <a:pt x="11549" y="3005"/>
                </a:lnTo>
                <a:lnTo>
                  <a:pt x="11654" y="2575"/>
                </a:lnTo>
                <a:lnTo>
                  <a:pt x="9685" y="1528"/>
                </a:lnTo>
                <a:lnTo>
                  <a:pt x="7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" name="object 563"/>
          <p:cNvSpPr/>
          <p:nvPr/>
        </p:nvSpPr>
        <p:spPr>
          <a:xfrm>
            <a:off x="8537460" y="3184894"/>
            <a:ext cx="10012" cy="14632"/>
          </a:xfrm>
          <a:custGeom>
            <a:avLst/>
            <a:gdLst/>
            <a:ahLst/>
            <a:cxnLst/>
            <a:rect l="l" t="t" r="r" b="b"/>
            <a:pathLst>
              <a:path w="16509" h="24129">
                <a:moveTo>
                  <a:pt x="11120" y="0"/>
                </a:moveTo>
                <a:lnTo>
                  <a:pt x="6788" y="3648"/>
                </a:lnTo>
                <a:lnTo>
                  <a:pt x="3039" y="8189"/>
                </a:lnTo>
                <a:lnTo>
                  <a:pt x="550" y="14593"/>
                </a:lnTo>
                <a:lnTo>
                  <a:pt x="0" y="23831"/>
                </a:lnTo>
                <a:lnTo>
                  <a:pt x="16156" y="3821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" name="object 564"/>
          <p:cNvSpPr/>
          <p:nvPr/>
        </p:nvSpPr>
        <p:spPr>
          <a:xfrm>
            <a:off x="8628365" y="2155251"/>
            <a:ext cx="8856" cy="12322"/>
          </a:xfrm>
          <a:custGeom>
            <a:avLst/>
            <a:gdLst/>
            <a:ahLst/>
            <a:cxnLst/>
            <a:rect l="l" t="t" r="r" b="b"/>
            <a:pathLst>
              <a:path w="14605" h="20320">
                <a:moveTo>
                  <a:pt x="8439" y="0"/>
                </a:moveTo>
                <a:lnTo>
                  <a:pt x="0" y="5434"/>
                </a:lnTo>
                <a:lnTo>
                  <a:pt x="534" y="11182"/>
                </a:lnTo>
                <a:lnTo>
                  <a:pt x="4450" y="19716"/>
                </a:lnTo>
                <a:lnTo>
                  <a:pt x="11350" y="13245"/>
                </a:lnTo>
                <a:lnTo>
                  <a:pt x="14104" y="8104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" name="object 565"/>
          <p:cNvSpPr/>
          <p:nvPr/>
        </p:nvSpPr>
        <p:spPr>
          <a:xfrm>
            <a:off x="10346323" y="1920547"/>
            <a:ext cx="4236" cy="12707"/>
          </a:xfrm>
          <a:custGeom>
            <a:avLst/>
            <a:gdLst/>
            <a:ahLst/>
            <a:cxnLst/>
            <a:rect l="l" t="t" r="r" b="b"/>
            <a:pathLst>
              <a:path w="6984" h="20955">
                <a:moveTo>
                  <a:pt x="83" y="0"/>
                </a:moveTo>
                <a:lnTo>
                  <a:pt x="0" y="20721"/>
                </a:lnTo>
                <a:lnTo>
                  <a:pt x="4635" y="16476"/>
                </a:lnTo>
                <a:lnTo>
                  <a:pt x="6775" y="11860"/>
                </a:lnTo>
                <a:lnTo>
                  <a:pt x="5549" y="6494"/>
                </a:lnTo>
                <a:lnTo>
                  <a:pt x="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" name="object 566"/>
          <p:cNvSpPr/>
          <p:nvPr/>
        </p:nvSpPr>
        <p:spPr>
          <a:xfrm>
            <a:off x="10701870" y="3070351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4806" y="0"/>
                </a:moveTo>
                <a:lnTo>
                  <a:pt x="3151" y="2910"/>
                </a:lnTo>
                <a:lnTo>
                  <a:pt x="712" y="5790"/>
                </a:lnTo>
                <a:lnTo>
                  <a:pt x="0" y="10439"/>
                </a:lnTo>
                <a:lnTo>
                  <a:pt x="3403" y="12565"/>
                </a:lnTo>
                <a:lnTo>
                  <a:pt x="6827" y="16208"/>
                </a:lnTo>
                <a:lnTo>
                  <a:pt x="8774" y="10785"/>
                </a:lnTo>
                <a:lnTo>
                  <a:pt x="10711" y="7643"/>
                </a:lnTo>
                <a:lnTo>
                  <a:pt x="10554" y="2942"/>
                </a:lnTo>
                <a:lnTo>
                  <a:pt x="6847" y="1465"/>
                </a:lnTo>
                <a:lnTo>
                  <a:pt x="4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" name="object 567"/>
          <p:cNvSpPr/>
          <p:nvPr/>
        </p:nvSpPr>
        <p:spPr>
          <a:xfrm>
            <a:off x="9122066" y="2475658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8732" y="0"/>
                </a:moveTo>
                <a:lnTo>
                  <a:pt x="2691" y="481"/>
                </a:lnTo>
                <a:lnTo>
                  <a:pt x="1926" y="481"/>
                </a:lnTo>
                <a:lnTo>
                  <a:pt x="1329" y="2471"/>
                </a:lnTo>
                <a:lnTo>
                  <a:pt x="0" y="4711"/>
                </a:lnTo>
                <a:lnTo>
                  <a:pt x="4167" y="7067"/>
                </a:lnTo>
                <a:lnTo>
                  <a:pt x="8261" y="9340"/>
                </a:lnTo>
                <a:lnTo>
                  <a:pt x="14910" y="13088"/>
                </a:lnTo>
                <a:lnTo>
                  <a:pt x="14638" y="240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" name="object 568"/>
          <p:cNvSpPr/>
          <p:nvPr/>
        </p:nvSpPr>
        <p:spPr>
          <a:xfrm>
            <a:off x="10634034" y="2717715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11905" y="0"/>
                </a:moveTo>
                <a:lnTo>
                  <a:pt x="3434" y="6837"/>
                </a:lnTo>
                <a:lnTo>
                  <a:pt x="0" y="9570"/>
                </a:lnTo>
                <a:lnTo>
                  <a:pt x="2617" y="12805"/>
                </a:lnTo>
                <a:lnTo>
                  <a:pt x="3905" y="14449"/>
                </a:lnTo>
                <a:lnTo>
                  <a:pt x="10732" y="14680"/>
                </a:lnTo>
                <a:lnTo>
                  <a:pt x="14428" y="11915"/>
                </a:lnTo>
                <a:lnTo>
                  <a:pt x="1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" name="object 569"/>
          <p:cNvSpPr/>
          <p:nvPr/>
        </p:nvSpPr>
        <p:spPr>
          <a:xfrm>
            <a:off x="8468580" y="2730748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1151" y="0"/>
                </a:moveTo>
                <a:lnTo>
                  <a:pt x="10805" y="178"/>
                </a:lnTo>
                <a:lnTo>
                  <a:pt x="7088" y="1759"/>
                </a:lnTo>
                <a:lnTo>
                  <a:pt x="3570" y="3905"/>
                </a:lnTo>
                <a:lnTo>
                  <a:pt x="0" y="5874"/>
                </a:lnTo>
                <a:lnTo>
                  <a:pt x="1403" y="8177"/>
                </a:lnTo>
                <a:lnTo>
                  <a:pt x="2806" y="10366"/>
                </a:lnTo>
                <a:lnTo>
                  <a:pt x="4177" y="12648"/>
                </a:lnTo>
                <a:lnTo>
                  <a:pt x="7497" y="10072"/>
                </a:lnTo>
                <a:lnTo>
                  <a:pt x="10879" y="7622"/>
                </a:lnTo>
                <a:lnTo>
                  <a:pt x="13905" y="4711"/>
                </a:lnTo>
                <a:lnTo>
                  <a:pt x="14146" y="4502"/>
                </a:lnTo>
                <a:lnTo>
                  <a:pt x="1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" name="object 570"/>
          <p:cNvSpPr/>
          <p:nvPr/>
        </p:nvSpPr>
        <p:spPr>
          <a:xfrm>
            <a:off x="10220242" y="3390805"/>
            <a:ext cx="5006" cy="9627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4649" y="0"/>
                </a:moveTo>
                <a:lnTo>
                  <a:pt x="3078" y="230"/>
                </a:lnTo>
                <a:lnTo>
                  <a:pt x="1570" y="513"/>
                </a:lnTo>
                <a:lnTo>
                  <a:pt x="0" y="764"/>
                </a:lnTo>
                <a:lnTo>
                  <a:pt x="314" y="10554"/>
                </a:lnTo>
                <a:lnTo>
                  <a:pt x="450" y="15444"/>
                </a:lnTo>
                <a:lnTo>
                  <a:pt x="2575" y="15360"/>
                </a:lnTo>
                <a:lnTo>
                  <a:pt x="4670" y="15245"/>
                </a:lnTo>
                <a:lnTo>
                  <a:pt x="6764" y="15099"/>
                </a:lnTo>
                <a:lnTo>
                  <a:pt x="7151" y="12303"/>
                </a:lnTo>
                <a:lnTo>
                  <a:pt x="8052" y="9476"/>
                </a:lnTo>
                <a:lnTo>
                  <a:pt x="7444" y="4408"/>
                </a:lnTo>
                <a:lnTo>
                  <a:pt x="5727" y="2251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" name="object 571"/>
          <p:cNvSpPr/>
          <p:nvPr/>
        </p:nvSpPr>
        <p:spPr>
          <a:xfrm>
            <a:off x="9794862" y="1933183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80">
                <a:moveTo>
                  <a:pt x="0" y="0"/>
                </a:moveTo>
                <a:lnTo>
                  <a:pt x="194" y="8307"/>
                </a:lnTo>
                <a:lnTo>
                  <a:pt x="2872" y="13347"/>
                </a:lnTo>
                <a:lnTo>
                  <a:pt x="8070" y="16138"/>
                </a:lnTo>
                <a:lnTo>
                  <a:pt x="15821" y="176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" name="object 572"/>
          <p:cNvSpPr/>
          <p:nvPr/>
        </p:nvSpPr>
        <p:spPr>
          <a:xfrm>
            <a:off x="10126945" y="2270674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1183" y="0"/>
                </a:moveTo>
                <a:lnTo>
                  <a:pt x="712" y="4156"/>
                </a:lnTo>
                <a:lnTo>
                  <a:pt x="94" y="8292"/>
                </a:lnTo>
                <a:lnTo>
                  <a:pt x="0" y="12784"/>
                </a:lnTo>
                <a:lnTo>
                  <a:pt x="5528" y="13633"/>
                </a:lnTo>
                <a:lnTo>
                  <a:pt x="5633" y="13371"/>
                </a:lnTo>
                <a:lnTo>
                  <a:pt x="6858" y="9371"/>
                </a:lnTo>
                <a:lnTo>
                  <a:pt x="7559" y="5298"/>
                </a:lnTo>
                <a:lnTo>
                  <a:pt x="8418" y="1246"/>
                </a:lnTo>
                <a:lnTo>
                  <a:pt x="5999" y="785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" name="object 573"/>
          <p:cNvSpPr/>
          <p:nvPr/>
        </p:nvSpPr>
        <p:spPr>
          <a:xfrm>
            <a:off x="9822146" y="211891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6628" y="10"/>
                </a:moveTo>
                <a:lnTo>
                  <a:pt x="3183" y="0"/>
                </a:lnTo>
                <a:lnTo>
                  <a:pt x="2104" y="3329"/>
                </a:lnTo>
                <a:lnTo>
                  <a:pt x="0" y="6910"/>
                </a:lnTo>
                <a:lnTo>
                  <a:pt x="3821" y="7287"/>
                </a:lnTo>
                <a:lnTo>
                  <a:pt x="6450" y="8114"/>
                </a:lnTo>
                <a:lnTo>
                  <a:pt x="8690" y="7497"/>
                </a:lnTo>
                <a:lnTo>
                  <a:pt x="9968" y="7120"/>
                </a:lnTo>
                <a:lnTo>
                  <a:pt x="10533" y="4345"/>
                </a:lnTo>
                <a:lnTo>
                  <a:pt x="11402" y="2607"/>
                </a:lnTo>
                <a:lnTo>
                  <a:pt x="9015" y="1633"/>
                </a:lnTo>
                <a:lnTo>
                  <a:pt x="6628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" name="object 574"/>
          <p:cNvSpPr/>
          <p:nvPr/>
        </p:nvSpPr>
        <p:spPr>
          <a:xfrm>
            <a:off x="8739658" y="2377450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602" y="0"/>
                </a:moveTo>
                <a:lnTo>
                  <a:pt x="0" y="11161"/>
                </a:lnTo>
                <a:lnTo>
                  <a:pt x="1109" y="15811"/>
                </a:lnTo>
                <a:lnTo>
                  <a:pt x="12533" y="16575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" name="object 575"/>
          <p:cNvSpPr/>
          <p:nvPr/>
        </p:nvSpPr>
        <p:spPr>
          <a:xfrm>
            <a:off x="9354451" y="3645494"/>
            <a:ext cx="11167" cy="7316"/>
          </a:xfrm>
          <a:custGeom>
            <a:avLst/>
            <a:gdLst/>
            <a:ahLst/>
            <a:cxnLst/>
            <a:rect l="l" t="t" r="r" b="b"/>
            <a:pathLst>
              <a:path w="18415" h="12064">
                <a:moveTo>
                  <a:pt x="16742" y="0"/>
                </a:moveTo>
                <a:lnTo>
                  <a:pt x="0" y="6324"/>
                </a:lnTo>
                <a:lnTo>
                  <a:pt x="9151" y="11873"/>
                </a:lnTo>
                <a:lnTo>
                  <a:pt x="13832" y="11811"/>
                </a:lnTo>
                <a:lnTo>
                  <a:pt x="17392" y="5298"/>
                </a:lnTo>
                <a:lnTo>
                  <a:pt x="17915" y="4293"/>
                </a:lnTo>
                <a:lnTo>
                  <a:pt x="17119" y="2533"/>
                </a:lnTo>
                <a:lnTo>
                  <a:pt x="16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" name="object 576"/>
          <p:cNvSpPr/>
          <p:nvPr/>
        </p:nvSpPr>
        <p:spPr>
          <a:xfrm>
            <a:off x="9472983" y="2519641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895" y="0"/>
                </a:moveTo>
                <a:lnTo>
                  <a:pt x="1350" y="4450"/>
                </a:lnTo>
                <a:lnTo>
                  <a:pt x="0" y="8188"/>
                </a:lnTo>
                <a:lnTo>
                  <a:pt x="3319" y="10910"/>
                </a:lnTo>
                <a:lnTo>
                  <a:pt x="6764" y="11811"/>
                </a:lnTo>
                <a:lnTo>
                  <a:pt x="10449" y="12240"/>
                </a:lnTo>
                <a:lnTo>
                  <a:pt x="12900" y="6533"/>
                </a:lnTo>
                <a:lnTo>
                  <a:pt x="12093" y="5717"/>
                </a:lnTo>
                <a:lnTo>
                  <a:pt x="10010" y="3465"/>
                </a:lnTo>
                <a:lnTo>
                  <a:pt x="6680" y="2502"/>
                </a:lnTo>
                <a:lnTo>
                  <a:pt x="1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" name="object 577"/>
          <p:cNvSpPr/>
          <p:nvPr/>
        </p:nvSpPr>
        <p:spPr>
          <a:xfrm>
            <a:off x="9771836" y="3221405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4942" y="0"/>
                </a:moveTo>
                <a:lnTo>
                  <a:pt x="3204" y="3245"/>
                </a:lnTo>
                <a:lnTo>
                  <a:pt x="0" y="6586"/>
                </a:lnTo>
                <a:lnTo>
                  <a:pt x="4952" y="8690"/>
                </a:lnTo>
                <a:lnTo>
                  <a:pt x="7696" y="10324"/>
                </a:lnTo>
                <a:lnTo>
                  <a:pt x="10607" y="10638"/>
                </a:lnTo>
                <a:lnTo>
                  <a:pt x="11360" y="10753"/>
                </a:lnTo>
                <a:lnTo>
                  <a:pt x="13947" y="5643"/>
                </a:lnTo>
                <a:lnTo>
                  <a:pt x="12125" y="2136"/>
                </a:lnTo>
                <a:lnTo>
                  <a:pt x="8889" y="282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" name="object 578"/>
          <p:cNvSpPr/>
          <p:nvPr/>
        </p:nvSpPr>
        <p:spPr>
          <a:xfrm>
            <a:off x="8475492" y="2237436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7371" y="0"/>
                </a:moveTo>
                <a:lnTo>
                  <a:pt x="4690" y="2335"/>
                </a:lnTo>
                <a:lnTo>
                  <a:pt x="2691" y="4973"/>
                </a:lnTo>
                <a:lnTo>
                  <a:pt x="0" y="8240"/>
                </a:lnTo>
                <a:lnTo>
                  <a:pt x="2942" y="10031"/>
                </a:lnTo>
                <a:lnTo>
                  <a:pt x="5800" y="12062"/>
                </a:lnTo>
                <a:lnTo>
                  <a:pt x="6010" y="11800"/>
                </a:lnTo>
                <a:lnTo>
                  <a:pt x="8177" y="9371"/>
                </a:lnTo>
                <a:lnTo>
                  <a:pt x="10125" y="6617"/>
                </a:lnTo>
                <a:lnTo>
                  <a:pt x="11444" y="3643"/>
                </a:lnTo>
                <a:lnTo>
                  <a:pt x="11664" y="3204"/>
                </a:lnTo>
                <a:lnTo>
                  <a:pt x="7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" name="object 579"/>
          <p:cNvSpPr/>
          <p:nvPr/>
        </p:nvSpPr>
        <p:spPr>
          <a:xfrm>
            <a:off x="10720310" y="3098273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3968" y="0"/>
                </a:moveTo>
                <a:lnTo>
                  <a:pt x="0" y="1675"/>
                </a:lnTo>
                <a:lnTo>
                  <a:pt x="4785" y="14334"/>
                </a:lnTo>
                <a:lnTo>
                  <a:pt x="6471" y="13695"/>
                </a:lnTo>
                <a:lnTo>
                  <a:pt x="9947" y="12491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" name="object 580"/>
          <p:cNvSpPr/>
          <p:nvPr/>
        </p:nvSpPr>
        <p:spPr>
          <a:xfrm>
            <a:off x="9809809" y="1715067"/>
            <a:ext cx="3851" cy="10397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4408" y="0"/>
                </a:moveTo>
                <a:lnTo>
                  <a:pt x="2963" y="167"/>
                </a:lnTo>
                <a:lnTo>
                  <a:pt x="0" y="586"/>
                </a:lnTo>
                <a:lnTo>
                  <a:pt x="1717" y="16533"/>
                </a:lnTo>
                <a:lnTo>
                  <a:pt x="6135" y="15968"/>
                </a:lnTo>
                <a:lnTo>
                  <a:pt x="5528" y="10586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" name="object 581"/>
          <p:cNvSpPr/>
          <p:nvPr/>
        </p:nvSpPr>
        <p:spPr>
          <a:xfrm>
            <a:off x="10603805" y="3482557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4282" y="0"/>
                </a:moveTo>
                <a:lnTo>
                  <a:pt x="2858" y="5005"/>
                </a:lnTo>
                <a:lnTo>
                  <a:pt x="1403" y="9957"/>
                </a:lnTo>
                <a:lnTo>
                  <a:pt x="0" y="14983"/>
                </a:lnTo>
                <a:lnTo>
                  <a:pt x="4690" y="16303"/>
                </a:lnTo>
                <a:lnTo>
                  <a:pt x="8104" y="6837"/>
                </a:lnTo>
                <a:lnTo>
                  <a:pt x="9832" y="2146"/>
                </a:lnTo>
                <a:lnTo>
                  <a:pt x="7989" y="1413"/>
                </a:lnTo>
                <a:lnTo>
                  <a:pt x="6135" y="732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" name="object 582"/>
          <p:cNvSpPr/>
          <p:nvPr/>
        </p:nvSpPr>
        <p:spPr>
          <a:xfrm>
            <a:off x="9394981" y="3394629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7591" y="0"/>
                </a:moveTo>
                <a:lnTo>
                  <a:pt x="3738" y="1455"/>
                </a:lnTo>
                <a:lnTo>
                  <a:pt x="1937" y="3361"/>
                </a:lnTo>
                <a:lnTo>
                  <a:pt x="0" y="4868"/>
                </a:lnTo>
                <a:lnTo>
                  <a:pt x="7853" y="5936"/>
                </a:lnTo>
                <a:lnTo>
                  <a:pt x="11800" y="6512"/>
                </a:lnTo>
                <a:lnTo>
                  <a:pt x="11769" y="2910"/>
                </a:lnTo>
                <a:lnTo>
                  <a:pt x="11727" y="1088"/>
                </a:lnTo>
                <a:lnTo>
                  <a:pt x="9769" y="879"/>
                </a:lnTo>
                <a:lnTo>
                  <a:pt x="7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" name="object 583"/>
          <p:cNvSpPr/>
          <p:nvPr/>
        </p:nvSpPr>
        <p:spPr>
          <a:xfrm>
            <a:off x="9872082" y="4046978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8188" y="0"/>
                </a:moveTo>
                <a:lnTo>
                  <a:pt x="6491" y="261"/>
                </a:lnTo>
                <a:lnTo>
                  <a:pt x="3099" y="659"/>
                </a:lnTo>
                <a:lnTo>
                  <a:pt x="1633" y="6471"/>
                </a:lnTo>
                <a:lnTo>
                  <a:pt x="0" y="12439"/>
                </a:lnTo>
                <a:lnTo>
                  <a:pt x="11538" y="17413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" name="object 584"/>
          <p:cNvSpPr/>
          <p:nvPr/>
        </p:nvSpPr>
        <p:spPr>
          <a:xfrm>
            <a:off x="9021814" y="3606892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968" y="0"/>
                </a:moveTo>
                <a:lnTo>
                  <a:pt x="1256" y="3434"/>
                </a:lnTo>
                <a:lnTo>
                  <a:pt x="0" y="6669"/>
                </a:lnTo>
                <a:lnTo>
                  <a:pt x="4209" y="7057"/>
                </a:lnTo>
                <a:lnTo>
                  <a:pt x="7455" y="7675"/>
                </a:lnTo>
                <a:lnTo>
                  <a:pt x="11256" y="7381"/>
                </a:lnTo>
                <a:lnTo>
                  <a:pt x="11559" y="3811"/>
                </a:lnTo>
                <a:lnTo>
                  <a:pt x="12020" y="1863"/>
                </a:lnTo>
                <a:lnTo>
                  <a:pt x="8889" y="1183"/>
                </a:lnTo>
                <a:lnTo>
                  <a:pt x="5769" y="136"/>
                </a:lnTo>
                <a:lnTo>
                  <a:pt x="2617" y="41"/>
                </a:lnTo>
                <a:lnTo>
                  <a:pt x="1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" name="object 585"/>
          <p:cNvSpPr/>
          <p:nvPr/>
        </p:nvSpPr>
        <p:spPr>
          <a:xfrm>
            <a:off x="9644416" y="3468494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3308" y="0"/>
                </a:moveTo>
                <a:lnTo>
                  <a:pt x="0" y="5067"/>
                </a:lnTo>
                <a:lnTo>
                  <a:pt x="12533" y="12596"/>
                </a:lnTo>
                <a:lnTo>
                  <a:pt x="13350" y="11434"/>
                </a:lnTo>
                <a:lnTo>
                  <a:pt x="14188" y="10303"/>
                </a:lnTo>
                <a:lnTo>
                  <a:pt x="14952" y="9078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" name="object 586"/>
          <p:cNvSpPr/>
          <p:nvPr/>
        </p:nvSpPr>
        <p:spPr>
          <a:xfrm>
            <a:off x="9076689" y="2291800"/>
            <a:ext cx="4621" cy="10397"/>
          </a:xfrm>
          <a:custGeom>
            <a:avLst/>
            <a:gdLst/>
            <a:ahLst/>
            <a:cxnLst/>
            <a:rect l="l" t="t" r="r" b="b"/>
            <a:pathLst>
              <a:path w="7619" h="17145">
                <a:moveTo>
                  <a:pt x="4858" y="0"/>
                </a:moveTo>
                <a:lnTo>
                  <a:pt x="1612" y="544"/>
                </a:lnTo>
                <a:lnTo>
                  <a:pt x="0" y="869"/>
                </a:lnTo>
                <a:lnTo>
                  <a:pt x="2827" y="16732"/>
                </a:lnTo>
                <a:lnTo>
                  <a:pt x="7612" y="15444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" name="object 587"/>
          <p:cNvSpPr/>
          <p:nvPr/>
        </p:nvSpPr>
        <p:spPr>
          <a:xfrm>
            <a:off x="9752874" y="3811334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5800" y="0"/>
                </a:moveTo>
                <a:lnTo>
                  <a:pt x="3853" y="513"/>
                </a:lnTo>
                <a:lnTo>
                  <a:pt x="1926" y="984"/>
                </a:lnTo>
                <a:lnTo>
                  <a:pt x="0" y="1539"/>
                </a:lnTo>
                <a:lnTo>
                  <a:pt x="3560" y="15465"/>
                </a:lnTo>
                <a:lnTo>
                  <a:pt x="5486" y="14910"/>
                </a:lnTo>
                <a:lnTo>
                  <a:pt x="7434" y="14428"/>
                </a:lnTo>
                <a:lnTo>
                  <a:pt x="9360" y="13905"/>
                </a:lnTo>
                <a:lnTo>
                  <a:pt x="5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" name="object 588"/>
          <p:cNvSpPr/>
          <p:nvPr/>
        </p:nvSpPr>
        <p:spPr>
          <a:xfrm>
            <a:off x="9058282" y="2910973"/>
            <a:ext cx="10397" cy="4236"/>
          </a:xfrm>
          <a:custGeom>
            <a:avLst/>
            <a:gdLst/>
            <a:ahLst/>
            <a:cxnLst/>
            <a:rect l="l" t="t" r="r" b="b"/>
            <a:pathLst>
              <a:path w="17144" h="6985">
                <a:moveTo>
                  <a:pt x="0" y="0"/>
                </a:moveTo>
                <a:lnTo>
                  <a:pt x="2565" y="4711"/>
                </a:lnTo>
                <a:lnTo>
                  <a:pt x="5738" y="6460"/>
                </a:lnTo>
                <a:lnTo>
                  <a:pt x="9015" y="6680"/>
                </a:lnTo>
                <a:lnTo>
                  <a:pt x="11444" y="6743"/>
                </a:lnTo>
                <a:lnTo>
                  <a:pt x="14020" y="4942"/>
                </a:lnTo>
                <a:lnTo>
                  <a:pt x="16554" y="3989"/>
                </a:lnTo>
                <a:lnTo>
                  <a:pt x="16449" y="2764"/>
                </a:lnTo>
                <a:lnTo>
                  <a:pt x="16282" y="1507"/>
                </a:lnTo>
                <a:lnTo>
                  <a:pt x="16156" y="2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" name="object 589"/>
          <p:cNvSpPr/>
          <p:nvPr/>
        </p:nvSpPr>
        <p:spPr>
          <a:xfrm>
            <a:off x="8984387" y="2311697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5999" y="0"/>
                </a:moveTo>
                <a:lnTo>
                  <a:pt x="3874" y="2753"/>
                </a:lnTo>
                <a:lnTo>
                  <a:pt x="0" y="5570"/>
                </a:lnTo>
                <a:lnTo>
                  <a:pt x="4523" y="7811"/>
                </a:lnTo>
                <a:lnTo>
                  <a:pt x="6994" y="10052"/>
                </a:lnTo>
                <a:lnTo>
                  <a:pt x="10994" y="9769"/>
                </a:lnTo>
                <a:lnTo>
                  <a:pt x="12460" y="6565"/>
                </a:lnTo>
                <a:lnTo>
                  <a:pt x="14041" y="4753"/>
                </a:lnTo>
                <a:lnTo>
                  <a:pt x="11999" y="3099"/>
                </a:lnTo>
                <a:lnTo>
                  <a:pt x="10041" y="345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" name="object 590"/>
          <p:cNvSpPr/>
          <p:nvPr/>
        </p:nvSpPr>
        <p:spPr>
          <a:xfrm>
            <a:off x="10105590" y="2522780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0"/>
                </a:moveTo>
                <a:lnTo>
                  <a:pt x="418" y="3067"/>
                </a:lnTo>
                <a:lnTo>
                  <a:pt x="240" y="6345"/>
                </a:lnTo>
                <a:lnTo>
                  <a:pt x="2314" y="11245"/>
                </a:lnTo>
                <a:lnTo>
                  <a:pt x="4858" y="12638"/>
                </a:lnTo>
                <a:lnTo>
                  <a:pt x="6711" y="14366"/>
                </a:lnTo>
                <a:lnTo>
                  <a:pt x="8177" y="12198"/>
                </a:lnTo>
                <a:lnTo>
                  <a:pt x="10659" y="10093"/>
                </a:lnTo>
                <a:lnTo>
                  <a:pt x="10973" y="5926"/>
                </a:lnTo>
                <a:lnTo>
                  <a:pt x="8491" y="3769"/>
                </a:lnTo>
                <a:lnTo>
                  <a:pt x="7172" y="1685"/>
                </a:lnTo>
                <a:lnTo>
                  <a:pt x="4785" y="1151"/>
                </a:lnTo>
                <a:lnTo>
                  <a:pt x="2387" y="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" name="object 591"/>
          <p:cNvSpPr/>
          <p:nvPr/>
        </p:nvSpPr>
        <p:spPr>
          <a:xfrm>
            <a:off x="10429701" y="2028343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3329" y="0"/>
                </a:moveTo>
                <a:lnTo>
                  <a:pt x="3047" y="397"/>
                </a:lnTo>
                <a:lnTo>
                  <a:pt x="1591" y="2251"/>
                </a:lnTo>
                <a:lnTo>
                  <a:pt x="376" y="4680"/>
                </a:lnTo>
                <a:lnTo>
                  <a:pt x="0" y="7769"/>
                </a:lnTo>
                <a:lnTo>
                  <a:pt x="3057" y="8921"/>
                </a:lnTo>
                <a:lnTo>
                  <a:pt x="5999" y="10575"/>
                </a:lnTo>
                <a:lnTo>
                  <a:pt x="6837" y="7088"/>
                </a:lnTo>
                <a:lnTo>
                  <a:pt x="7895" y="4670"/>
                </a:lnTo>
                <a:lnTo>
                  <a:pt x="7727" y="2314"/>
                </a:lnTo>
                <a:lnTo>
                  <a:pt x="7654" y="1528"/>
                </a:lnTo>
                <a:lnTo>
                  <a:pt x="3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" name="object 592"/>
          <p:cNvSpPr/>
          <p:nvPr/>
        </p:nvSpPr>
        <p:spPr>
          <a:xfrm>
            <a:off x="9976241" y="2948582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6984" y="0"/>
                </a:moveTo>
                <a:lnTo>
                  <a:pt x="4345" y="3486"/>
                </a:lnTo>
                <a:lnTo>
                  <a:pt x="2188" y="6942"/>
                </a:lnTo>
                <a:lnTo>
                  <a:pt x="0" y="10366"/>
                </a:lnTo>
                <a:lnTo>
                  <a:pt x="4722" y="12449"/>
                </a:lnTo>
                <a:lnTo>
                  <a:pt x="7046" y="13434"/>
                </a:lnTo>
                <a:lnTo>
                  <a:pt x="8167" y="9528"/>
                </a:lnTo>
                <a:lnTo>
                  <a:pt x="9371" y="5633"/>
                </a:lnTo>
                <a:lnTo>
                  <a:pt x="10271" y="1706"/>
                </a:lnTo>
                <a:lnTo>
                  <a:pt x="10334" y="1518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" name="object 593"/>
          <p:cNvSpPr/>
          <p:nvPr/>
        </p:nvSpPr>
        <p:spPr>
          <a:xfrm>
            <a:off x="9206094" y="3298698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0" y="0"/>
                </a:moveTo>
                <a:lnTo>
                  <a:pt x="12805" y="14941"/>
                </a:lnTo>
                <a:lnTo>
                  <a:pt x="14402" y="6869"/>
                </a:lnTo>
                <a:lnTo>
                  <a:pt x="11896" y="2456"/>
                </a:lnTo>
                <a:lnTo>
                  <a:pt x="6643" y="5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" name="object 594"/>
          <p:cNvSpPr/>
          <p:nvPr/>
        </p:nvSpPr>
        <p:spPr>
          <a:xfrm>
            <a:off x="8351082" y="2766356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3957" y="0"/>
                </a:moveTo>
                <a:lnTo>
                  <a:pt x="659" y="7423"/>
                </a:lnTo>
                <a:lnTo>
                  <a:pt x="0" y="12292"/>
                </a:lnTo>
                <a:lnTo>
                  <a:pt x="8355" y="16617"/>
                </a:lnTo>
                <a:lnTo>
                  <a:pt x="13329" y="9172"/>
                </a:lnTo>
                <a:lnTo>
                  <a:pt x="12512" y="4628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" name="object 595"/>
          <p:cNvSpPr/>
          <p:nvPr/>
        </p:nvSpPr>
        <p:spPr>
          <a:xfrm>
            <a:off x="9222537" y="2458105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235" y="0"/>
                </a:moveTo>
                <a:lnTo>
                  <a:pt x="0" y="1371"/>
                </a:lnTo>
                <a:lnTo>
                  <a:pt x="4198" y="12481"/>
                </a:lnTo>
                <a:lnTo>
                  <a:pt x="5591" y="11884"/>
                </a:lnTo>
                <a:lnTo>
                  <a:pt x="6973" y="11256"/>
                </a:lnTo>
                <a:lnTo>
                  <a:pt x="8366" y="10680"/>
                </a:lnTo>
                <a:lnTo>
                  <a:pt x="6659" y="7099"/>
                </a:lnTo>
                <a:lnTo>
                  <a:pt x="4952" y="3591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" name="object 596"/>
          <p:cNvSpPr/>
          <p:nvPr/>
        </p:nvSpPr>
        <p:spPr>
          <a:xfrm>
            <a:off x="10622523" y="2566022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3078" y="0"/>
                </a:moveTo>
                <a:lnTo>
                  <a:pt x="1800" y="3088"/>
                </a:lnTo>
                <a:lnTo>
                  <a:pt x="0" y="5895"/>
                </a:lnTo>
                <a:lnTo>
                  <a:pt x="2806" y="8565"/>
                </a:lnTo>
                <a:lnTo>
                  <a:pt x="5706" y="10052"/>
                </a:lnTo>
                <a:lnTo>
                  <a:pt x="8397" y="11821"/>
                </a:lnTo>
                <a:lnTo>
                  <a:pt x="9559" y="9727"/>
                </a:lnTo>
                <a:lnTo>
                  <a:pt x="12114" y="6334"/>
                </a:lnTo>
                <a:lnTo>
                  <a:pt x="9538" y="3486"/>
                </a:lnTo>
                <a:lnTo>
                  <a:pt x="6523" y="2157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" name="object 597"/>
          <p:cNvSpPr/>
          <p:nvPr/>
        </p:nvSpPr>
        <p:spPr>
          <a:xfrm>
            <a:off x="8681375" y="3288352"/>
            <a:ext cx="4236" cy="12707"/>
          </a:xfrm>
          <a:custGeom>
            <a:avLst/>
            <a:gdLst/>
            <a:ahLst/>
            <a:cxnLst/>
            <a:rect l="l" t="t" r="r" b="b"/>
            <a:pathLst>
              <a:path w="6984" h="20954">
                <a:moveTo>
                  <a:pt x="6272" y="0"/>
                </a:moveTo>
                <a:lnTo>
                  <a:pt x="0" y="8659"/>
                </a:lnTo>
                <a:lnTo>
                  <a:pt x="6544" y="20355"/>
                </a:lnTo>
                <a:lnTo>
                  <a:pt x="6324" y="5204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" name="object 598"/>
          <p:cNvSpPr/>
          <p:nvPr/>
        </p:nvSpPr>
        <p:spPr>
          <a:xfrm>
            <a:off x="9886189" y="2826857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4">
                <a:moveTo>
                  <a:pt x="1088" y="0"/>
                </a:moveTo>
                <a:lnTo>
                  <a:pt x="638" y="5936"/>
                </a:lnTo>
                <a:lnTo>
                  <a:pt x="0" y="9465"/>
                </a:lnTo>
                <a:lnTo>
                  <a:pt x="513" y="14345"/>
                </a:lnTo>
                <a:lnTo>
                  <a:pt x="2743" y="15674"/>
                </a:lnTo>
                <a:lnTo>
                  <a:pt x="4858" y="17957"/>
                </a:lnTo>
                <a:lnTo>
                  <a:pt x="11622" y="11580"/>
                </a:lnTo>
                <a:lnTo>
                  <a:pt x="9696" y="7078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" name="object 599"/>
          <p:cNvSpPr/>
          <p:nvPr/>
        </p:nvSpPr>
        <p:spPr>
          <a:xfrm>
            <a:off x="9197854" y="3197841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10376" y="0"/>
                </a:moveTo>
                <a:lnTo>
                  <a:pt x="6889" y="4334"/>
                </a:lnTo>
                <a:lnTo>
                  <a:pt x="3455" y="8659"/>
                </a:lnTo>
                <a:lnTo>
                  <a:pt x="0" y="12952"/>
                </a:lnTo>
                <a:lnTo>
                  <a:pt x="3130" y="15528"/>
                </a:lnTo>
                <a:lnTo>
                  <a:pt x="6680" y="11308"/>
                </a:lnTo>
                <a:lnTo>
                  <a:pt x="10188" y="6994"/>
                </a:lnTo>
                <a:lnTo>
                  <a:pt x="13716" y="2785"/>
                </a:lnTo>
                <a:lnTo>
                  <a:pt x="11497" y="952"/>
                </a:lnTo>
                <a:lnTo>
                  <a:pt x="10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" name="object 600"/>
          <p:cNvSpPr/>
          <p:nvPr/>
        </p:nvSpPr>
        <p:spPr>
          <a:xfrm>
            <a:off x="8556181" y="264471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3727" y="0"/>
                </a:moveTo>
                <a:lnTo>
                  <a:pt x="2502" y="1455"/>
                </a:lnTo>
                <a:lnTo>
                  <a:pt x="0" y="4345"/>
                </a:lnTo>
                <a:lnTo>
                  <a:pt x="2931" y="6879"/>
                </a:lnTo>
                <a:lnTo>
                  <a:pt x="5769" y="9580"/>
                </a:lnTo>
                <a:lnTo>
                  <a:pt x="8994" y="11800"/>
                </a:lnTo>
                <a:lnTo>
                  <a:pt x="9381" y="11989"/>
                </a:lnTo>
                <a:lnTo>
                  <a:pt x="11779" y="9245"/>
                </a:lnTo>
                <a:lnTo>
                  <a:pt x="13245" y="7884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" name="object 601"/>
          <p:cNvSpPr/>
          <p:nvPr/>
        </p:nvSpPr>
        <p:spPr>
          <a:xfrm>
            <a:off x="9968223" y="2934613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2963" y="0"/>
                </a:moveTo>
                <a:lnTo>
                  <a:pt x="1675" y="3361"/>
                </a:lnTo>
                <a:lnTo>
                  <a:pt x="0" y="6062"/>
                </a:lnTo>
                <a:lnTo>
                  <a:pt x="2324" y="8418"/>
                </a:lnTo>
                <a:lnTo>
                  <a:pt x="4774" y="9978"/>
                </a:lnTo>
                <a:lnTo>
                  <a:pt x="8313" y="10711"/>
                </a:lnTo>
                <a:lnTo>
                  <a:pt x="9968" y="8125"/>
                </a:lnTo>
                <a:lnTo>
                  <a:pt x="11381" y="6827"/>
                </a:lnTo>
                <a:lnTo>
                  <a:pt x="8910" y="4848"/>
                </a:lnTo>
                <a:lnTo>
                  <a:pt x="2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" name="object 602"/>
          <p:cNvSpPr/>
          <p:nvPr/>
        </p:nvSpPr>
        <p:spPr>
          <a:xfrm>
            <a:off x="9346019" y="2104254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3371" y="0"/>
                </a:moveTo>
                <a:lnTo>
                  <a:pt x="2272" y="638"/>
                </a:lnTo>
                <a:lnTo>
                  <a:pt x="0" y="1790"/>
                </a:lnTo>
                <a:lnTo>
                  <a:pt x="9800" y="14523"/>
                </a:lnTo>
                <a:lnTo>
                  <a:pt x="11915" y="12826"/>
                </a:lnTo>
                <a:lnTo>
                  <a:pt x="12973" y="11915"/>
                </a:lnTo>
                <a:lnTo>
                  <a:pt x="9790" y="7947"/>
                </a:lnTo>
                <a:lnTo>
                  <a:pt x="6596" y="4020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" name="object 603"/>
          <p:cNvSpPr/>
          <p:nvPr/>
        </p:nvSpPr>
        <p:spPr>
          <a:xfrm>
            <a:off x="9411169" y="1859685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1465" y="0"/>
                </a:moveTo>
                <a:lnTo>
                  <a:pt x="984" y="921"/>
                </a:lnTo>
                <a:lnTo>
                  <a:pt x="471" y="1811"/>
                </a:lnTo>
                <a:lnTo>
                  <a:pt x="0" y="2774"/>
                </a:lnTo>
                <a:lnTo>
                  <a:pt x="1664" y="4460"/>
                </a:lnTo>
                <a:lnTo>
                  <a:pt x="3162" y="7172"/>
                </a:lnTo>
                <a:lnTo>
                  <a:pt x="7601" y="8167"/>
                </a:lnTo>
                <a:lnTo>
                  <a:pt x="10512" y="6952"/>
                </a:lnTo>
                <a:lnTo>
                  <a:pt x="13224" y="6450"/>
                </a:lnTo>
                <a:lnTo>
                  <a:pt x="13245" y="3245"/>
                </a:lnTo>
                <a:lnTo>
                  <a:pt x="9329" y="2146"/>
                </a:lnTo>
                <a:lnTo>
                  <a:pt x="5402" y="1088"/>
                </a:lnTo>
                <a:lnTo>
                  <a:pt x="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" name="object 604"/>
          <p:cNvSpPr/>
          <p:nvPr/>
        </p:nvSpPr>
        <p:spPr>
          <a:xfrm>
            <a:off x="9571667" y="2012788"/>
            <a:ext cx="3851" cy="11552"/>
          </a:xfrm>
          <a:custGeom>
            <a:avLst/>
            <a:gdLst/>
            <a:ahLst/>
            <a:cxnLst/>
            <a:rect l="l" t="t" r="r" b="b"/>
            <a:pathLst>
              <a:path w="6350" h="19050">
                <a:moveTo>
                  <a:pt x="1497" y="0"/>
                </a:moveTo>
                <a:lnTo>
                  <a:pt x="0" y="18198"/>
                </a:lnTo>
                <a:lnTo>
                  <a:pt x="2020" y="18313"/>
                </a:lnTo>
                <a:lnTo>
                  <a:pt x="6062" y="18627"/>
                </a:lnTo>
                <a:lnTo>
                  <a:pt x="5832" y="167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" name="object 605"/>
          <p:cNvSpPr/>
          <p:nvPr/>
        </p:nvSpPr>
        <p:spPr>
          <a:xfrm>
            <a:off x="9655553" y="1661296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0" y="0"/>
                </a:moveTo>
                <a:lnTo>
                  <a:pt x="335" y="11130"/>
                </a:lnTo>
                <a:lnTo>
                  <a:pt x="4324" y="13476"/>
                </a:lnTo>
                <a:lnTo>
                  <a:pt x="14638" y="8324"/>
                </a:lnTo>
                <a:lnTo>
                  <a:pt x="4020" y="22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" name="object 606"/>
          <p:cNvSpPr/>
          <p:nvPr/>
        </p:nvSpPr>
        <p:spPr>
          <a:xfrm>
            <a:off x="9366846" y="1617769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8774" y="0"/>
                </a:moveTo>
                <a:lnTo>
                  <a:pt x="4167" y="994"/>
                </a:lnTo>
                <a:lnTo>
                  <a:pt x="2146" y="3622"/>
                </a:lnTo>
                <a:lnTo>
                  <a:pt x="0" y="5423"/>
                </a:lnTo>
                <a:lnTo>
                  <a:pt x="1581" y="6649"/>
                </a:lnTo>
                <a:lnTo>
                  <a:pt x="3183" y="7853"/>
                </a:lnTo>
                <a:lnTo>
                  <a:pt x="4743" y="9130"/>
                </a:lnTo>
                <a:lnTo>
                  <a:pt x="7172" y="9004"/>
                </a:lnTo>
                <a:lnTo>
                  <a:pt x="9936" y="9507"/>
                </a:lnTo>
                <a:lnTo>
                  <a:pt x="13172" y="7769"/>
                </a:lnTo>
                <a:lnTo>
                  <a:pt x="14198" y="3476"/>
                </a:lnTo>
                <a:lnTo>
                  <a:pt x="13654" y="3047"/>
                </a:lnTo>
                <a:lnTo>
                  <a:pt x="11695" y="1591"/>
                </a:lnTo>
                <a:lnTo>
                  <a:pt x="8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" name="object 607"/>
          <p:cNvSpPr/>
          <p:nvPr/>
        </p:nvSpPr>
        <p:spPr>
          <a:xfrm>
            <a:off x="10143199" y="1781752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7696" y="0"/>
                </a:moveTo>
                <a:lnTo>
                  <a:pt x="2523" y="3664"/>
                </a:lnTo>
                <a:lnTo>
                  <a:pt x="125" y="5696"/>
                </a:lnTo>
                <a:lnTo>
                  <a:pt x="0" y="5853"/>
                </a:lnTo>
                <a:lnTo>
                  <a:pt x="1905" y="8921"/>
                </a:lnTo>
                <a:lnTo>
                  <a:pt x="2125" y="8795"/>
                </a:lnTo>
                <a:lnTo>
                  <a:pt x="4973" y="7654"/>
                </a:lnTo>
                <a:lnTo>
                  <a:pt x="7685" y="6156"/>
                </a:lnTo>
                <a:lnTo>
                  <a:pt x="10408" y="4795"/>
                </a:lnTo>
                <a:lnTo>
                  <a:pt x="8596" y="1549"/>
                </a:lnTo>
                <a:lnTo>
                  <a:pt x="7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" name="object 608"/>
          <p:cNvSpPr/>
          <p:nvPr/>
        </p:nvSpPr>
        <p:spPr>
          <a:xfrm>
            <a:off x="9705398" y="1973975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8355" y="0"/>
                </a:moveTo>
                <a:lnTo>
                  <a:pt x="4408" y="732"/>
                </a:lnTo>
                <a:lnTo>
                  <a:pt x="3193" y="4104"/>
                </a:lnTo>
                <a:lnTo>
                  <a:pt x="0" y="8502"/>
                </a:lnTo>
                <a:lnTo>
                  <a:pt x="5434" y="8680"/>
                </a:lnTo>
                <a:lnTo>
                  <a:pt x="8261" y="9444"/>
                </a:lnTo>
                <a:lnTo>
                  <a:pt x="10481" y="8607"/>
                </a:lnTo>
                <a:lnTo>
                  <a:pt x="11905" y="8041"/>
                </a:lnTo>
                <a:lnTo>
                  <a:pt x="12428" y="5130"/>
                </a:lnTo>
                <a:lnTo>
                  <a:pt x="13371" y="3298"/>
                </a:lnTo>
                <a:lnTo>
                  <a:pt x="10963" y="2230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" name="object 609"/>
          <p:cNvSpPr/>
          <p:nvPr/>
        </p:nvSpPr>
        <p:spPr>
          <a:xfrm>
            <a:off x="9239245" y="2069108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10322" y="0"/>
                </a:moveTo>
                <a:lnTo>
                  <a:pt x="4029" y="4105"/>
                </a:lnTo>
                <a:lnTo>
                  <a:pt x="463" y="8067"/>
                </a:lnTo>
                <a:lnTo>
                  <a:pt x="0" y="12689"/>
                </a:lnTo>
                <a:lnTo>
                  <a:pt x="3013" y="18774"/>
                </a:lnTo>
                <a:lnTo>
                  <a:pt x="103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" name="object 610"/>
          <p:cNvSpPr/>
          <p:nvPr/>
        </p:nvSpPr>
        <p:spPr>
          <a:xfrm>
            <a:off x="10478344" y="2060372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303" y="0"/>
                </a:moveTo>
                <a:lnTo>
                  <a:pt x="5539" y="3423"/>
                </a:lnTo>
                <a:lnTo>
                  <a:pt x="2753" y="6806"/>
                </a:lnTo>
                <a:lnTo>
                  <a:pt x="0" y="10230"/>
                </a:lnTo>
                <a:lnTo>
                  <a:pt x="1403" y="11277"/>
                </a:lnTo>
                <a:lnTo>
                  <a:pt x="2816" y="12397"/>
                </a:lnTo>
                <a:lnTo>
                  <a:pt x="4240" y="13486"/>
                </a:lnTo>
                <a:lnTo>
                  <a:pt x="6889" y="9936"/>
                </a:lnTo>
                <a:lnTo>
                  <a:pt x="9570" y="6439"/>
                </a:lnTo>
                <a:lnTo>
                  <a:pt x="12240" y="2910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" name="object 611"/>
          <p:cNvSpPr/>
          <p:nvPr/>
        </p:nvSpPr>
        <p:spPr>
          <a:xfrm>
            <a:off x="8514730" y="2954754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5423" y="0"/>
                </a:moveTo>
                <a:lnTo>
                  <a:pt x="3622" y="795"/>
                </a:lnTo>
                <a:lnTo>
                  <a:pt x="0" y="2513"/>
                </a:lnTo>
                <a:lnTo>
                  <a:pt x="2586" y="6146"/>
                </a:lnTo>
                <a:lnTo>
                  <a:pt x="5193" y="9716"/>
                </a:lnTo>
                <a:lnTo>
                  <a:pt x="7779" y="13350"/>
                </a:lnTo>
                <a:lnTo>
                  <a:pt x="8847" y="12606"/>
                </a:lnTo>
                <a:lnTo>
                  <a:pt x="9968" y="11957"/>
                </a:lnTo>
                <a:lnTo>
                  <a:pt x="11046" y="11256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" name="object 612"/>
          <p:cNvSpPr/>
          <p:nvPr/>
        </p:nvSpPr>
        <p:spPr>
          <a:xfrm>
            <a:off x="10355189" y="199181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12743" y="0"/>
                </a:moveTo>
                <a:lnTo>
                  <a:pt x="3130" y="219"/>
                </a:lnTo>
                <a:lnTo>
                  <a:pt x="0" y="4146"/>
                </a:lnTo>
                <a:lnTo>
                  <a:pt x="3172" y="14669"/>
                </a:lnTo>
                <a:lnTo>
                  <a:pt x="7497" y="7978"/>
                </a:lnTo>
                <a:lnTo>
                  <a:pt x="1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" name="object 613"/>
          <p:cNvSpPr/>
          <p:nvPr/>
        </p:nvSpPr>
        <p:spPr>
          <a:xfrm>
            <a:off x="9509817" y="184583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7203" y="0"/>
                </a:moveTo>
                <a:lnTo>
                  <a:pt x="2439" y="5392"/>
                </a:lnTo>
                <a:lnTo>
                  <a:pt x="0" y="8083"/>
                </a:lnTo>
                <a:lnTo>
                  <a:pt x="1088" y="8952"/>
                </a:lnTo>
                <a:lnTo>
                  <a:pt x="3109" y="10774"/>
                </a:lnTo>
                <a:lnTo>
                  <a:pt x="5643" y="8156"/>
                </a:lnTo>
                <a:lnTo>
                  <a:pt x="7915" y="5382"/>
                </a:lnTo>
                <a:lnTo>
                  <a:pt x="10240" y="2670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" name="object 614"/>
          <p:cNvSpPr/>
          <p:nvPr/>
        </p:nvSpPr>
        <p:spPr>
          <a:xfrm>
            <a:off x="8991589" y="215209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2492" y="0"/>
                </a:moveTo>
                <a:lnTo>
                  <a:pt x="1654" y="994"/>
                </a:lnTo>
                <a:lnTo>
                  <a:pt x="837" y="2041"/>
                </a:lnTo>
                <a:lnTo>
                  <a:pt x="0" y="2984"/>
                </a:lnTo>
                <a:lnTo>
                  <a:pt x="4984" y="7800"/>
                </a:lnTo>
                <a:lnTo>
                  <a:pt x="7476" y="10156"/>
                </a:lnTo>
                <a:lnTo>
                  <a:pt x="8701" y="8816"/>
                </a:lnTo>
                <a:lnTo>
                  <a:pt x="9926" y="7434"/>
                </a:lnTo>
                <a:lnTo>
                  <a:pt x="11161" y="6114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" name="object 615"/>
          <p:cNvSpPr/>
          <p:nvPr/>
        </p:nvSpPr>
        <p:spPr>
          <a:xfrm>
            <a:off x="8572111" y="2645685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6649" y="0"/>
                </a:moveTo>
                <a:lnTo>
                  <a:pt x="4272" y="2806"/>
                </a:lnTo>
                <a:lnTo>
                  <a:pt x="0" y="8439"/>
                </a:lnTo>
                <a:lnTo>
                  <a:pt x="1518" y="9486"/>
                </a:lnTo>
                <a:lnTo>
                  <a:pt x="4607" y="11549"/>
                </a:lnTo>
                <a:lnTo>
                  <a:pt x="6282" y="8429"/>
                </a:lnTo>
                <a:lnTo>
                  <a:pt x="8020" y="5371"/>
                </a:lnTo>
                <a:lnTo>
                  <a:pt x="9580" y="1947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" name="object 616"/>
          <p:cNvSpPr/>
          <p:nvPr/>
        </p:nvSpPr>
        <p:spPr>
          <a:xfrm>
            <a:off x="8903813" y="2730831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6994" y="0"/>
                </a:moveTo>
                <a:lnTo>
                  <a:pt x="3926" y="1696"/>
                </a:lnTo>
                <a:lnTo>
                  <a:pt x="2743" y="4251"/>
                </a:lnTo>
                <a:lnTo>
                  <a:pt x="0" y="7758"/>
                </a:lnTo>
                <a:lnTo>
                  <a:pt x="6921" y="9549"/>
                </a:lnTo>
                <a:lnTo>
                  <a:pt x="9381" y="10167"/>
                </a:lnTo>
                <a:lnTo>
                  <a:pt x="10010" y="7685"/>
                </a:lnTo>
                <a:lnTo>
                  <a:pt x="11193" y="5109"/>
                </a:lnTo>
                <a:lnTo>
                  <a:pt x="10879" y="1738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" name="object 617"/>
          <p:cNvSpPr/>
          <p:nvPr/>
        </p:nvSpPr>
        <p:spPr>
          <a:xfrm>
            <a:off x="9094113" y="2214687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5811" y="0"/>
                </a:moveTo>
                <a:lnTo>
                  <a:pt x="3853" y="691"/>
                </a:lnTo>
                <a:lnTo>
                  <a:pt x="0" y="2146"/>
                </a:lnTo>
                <a:lnTo>
                  <a:pt x="4732" y="10533"/>
                </a:lnTo>
                <a:lnTo>
                  <a:pt x="7151" y="14722"/>
                </a:lnTo>
                <a:lnTo>
                  <a:pt x="11811" y="12313"/>
                </a:lnTo>
                <a:lnTo>
                  <a:pt x="7790" y="4104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" name="object 618"/>
          <p:cNvSpPr/>
          <p:nvPr/>
        </p:nvSpPr>
        <p:spPr>
          <a:xfrm>
            <a:off x="9810664" y="2140641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3088" y="0"/>
                </a:moveTo>
                <a:lnTo>
                  <a:pt x="0" y="3047"/>
                </a:lnTo>
                <a:lnTo>
                  <a:pt x="9842" y="13413"/>
                </a:lnTo>
                <a:lnTo>
                  <a:pt x="11036" y="12334"/>
                </a:lnTo>
                <a:lnTo>
                  <a:pt x="12198" y="11203"/>
                </a:lnTo>
                <a:lnTo>
                  <a:pt x="13318" y="10072"/>
                </a:lnTo>
                <a:lnTo>
                  <a:pt x="9894" y="6722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" name="object 619"/>
          <p:cNvSpPr/>
          <p:nvPr/>
        </p:nvSpPr>
        <p:spPr>
          <a:xfrm>
            <a:off x="8684965" y="3269078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5947" y="0"/>
                </a:moveTo>
                <a:lnTo>
                  <a:pt x="3999" y="900"/>
                </a:lnTo>
                <a:lnTo>
                  <a:pt x="1989" y="1717"/>
                </a:lnTo>
                <a:lnTo>
                  <a:pt x="0" y="2628"/>
                </a:lnTo>
                <a:lnTo>
                  <a:pt x="4177" y="10052"/>
                </a:lnTo>
                <a:lnTo>
                  <a:pt x="6240" y="13811"/>
                </a:lnTo>
                <a:lnTo>
                  <a:pt x="10387" y="11748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" name="object 620"/>
          <p:cNvSpPr/>
          <p:nvPr/>
        </p:nvSpPr>
        <p:spPr>
          <a:xfrm>
            <a:off x="9333089" y="3079669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2188" y="0"/>
                </a:moveTo>
                <a:lnTo>
                  <a:pt x="1465" y="1193"/>
                </a:lnTo>
                <a:lnTo>
                  <a:pt x="722" y="2303"/>
                </a:lnTo>
                <a:lnTo>
                  <a:pt x="0" y="3434"/>
                </a:lnTo>
                <a:lnTo>
                  <a:pt x="7591" y="9434"/>
                </a:lnTo>
                <a:lnTo>
                  <a:pt x="8837" y="8041"/>
                </a:lnTo>
                <a:lnTo>
                  <a:pt x="10104" y="6690"/>
                </a:lnTo>
                <a:lnTo>
                  <a:pt x="11371" y="5287"/>
                </a:lnTo>
                <a:lnTo>
                  <a:pt x="8282" y="3539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" name="object 621"/>
          <p:cNvSpPr/>
          <p:nvPr/>
        </p:nvSpPr>
        <p:spPr>
          <a:xfrm>
            <a:off x="9863395" y="2891697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5078" y="0"/>
                </a:moveTo>
                <a:lnTo>
                  <a:pt x="1675" y="1643"/>
                </a:lnTo>
                <a:lnTo>
                  <a:pt x="0" y="2502"/>
                </a:lnTo>
                <a:lnTo>
                  <a:pt x="4806" y="11936"/>
                </a:lnTo>
                <a:lnTo>
                  <a:pt x="8994" y="10355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" name="object 622"/>
          <p:cNvSpPr/>
          <p:nvPr/>
        </p:nvSpPr>
        <p:spPr>
          <a:xfrm>
            <a:off x="10661653" y="260048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3790" y="0"/>
                </a:moveTo>
                <a:lnTo>
                  <a:pt x="2544" y="753"/>
                </a:lnTo>
                <a:lnTo>
                  <a:pt x="1266" y="1486"/>
                </a:lnTo>
                <a:lnTo>
                  <a:pt x="0" y="2261"/>
                </a:lnTo>
                <a:lnTo>
                  <a:pt x="1790" y="6073"/>
                </a:lnTo>
                <a:lnTo>
                  <a:pt x="5413" y="13685"/>
                </a:lnTo>
                <a:lnTo>
                  <a:pt x="10931" y="11423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" name="object 623"/>
          <p:cNvSpPr/>
          <p:nvPr/>
        </p:nvSpPr>
        <p:spPr>
          <a:xfrm>
            <a:off x="8724613" y="336005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2952" y="0"/>
                </a:moveTo>
                <a:lnTo>
                  <a:pt x="1947" y="1047"/>
                </a:lnTo>
                <a:lnTo>
                  <a:pt x="994" y="2157"/>
                </a:lnTo>
                <a:lnTo>
                  <a:pt x="0" y="3245"/>
                </a:lnTo>
                <a:lnTo>
                  <a:pt x="10156" y="12774"/>
                </a:lnTo>
                <a:lnTo>
                  <a:pt x="11339" y="11517"/>
                </a:lnTo>
                <a:lnTo>
                  <a:pt x="12481" y="10250"/>
                </a:lnTo>
                <a:lnTo>
                  <a:pt x="13633" y="9036"/>
                </a:lnTo>
                <a:lnTo>
                  <a:pt x="6491" y="2952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" name="object 624"/>
          <p:cNvSpPr/>
          <p:nvPr/>
        </p:nvSpPr>
        <p:spPr>
          <a:xfrm>
            <a:off x="9713585" y="3016049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1224" y="0"/>
                </a:moveTo>
                <a:lnTo>
                  <a:pt x="7518" y="544"/>
                </a:lnTo>
                <a:lnTo>
                  <a:pt x="3842" y="1015"/>
                </a:lnTo>
                <a:lnTo>
                  <a:pt x="219" y="1916"/>
                </a:lnTo>
                <a:lnTo>
                  <a:pt x="0" y="1989"/>
                </a:lnTo>
                <a:lnTo>
                  <a:pt x="712" y="5654"/>
                </a:lnTo>
                <a:lnTo>
                  <a:pt x="973" y="7643"/>
                </a:lnTo>
                <a:lnTo>
                  <a:pt x="4774" y="7067"/>
                </a:lnTo>
                <a:lnTo>
                  <a:pt x="12345" y="5821"/>
                </a:lnTo>
                <a:lnTo>
                  <a:pt x="11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" name="object 625"/>
          <p:cNvSpPr/>
          <p:nvPr/>
        </p:nvSpPr>
        <p:spPr>
          <a:xfrm>
            <a:off x="9505890" y="3244007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3570" y="0"/>
                </a:moveTo>
                <a:lnTo>
                  <a:pt x="2397" y="272"/>
                </a:lnTo>
                <a:lnTo>
                  <a:pt x="1183" y="429"/>
                </a:lnTo>
                <a:lnTo>
                  <a:pt x="0" y="659"/>
                </a:lnTo>
                <a:lnTo>
                  <a:pt x="481" y="5664"/>
                </a:lnTo>
                <a:lnTo>
                  <a:pt x="858" y="10596"/>
                </a:lnTo>
                <a:lnTo>
                  <a:pt x="1340" y="15601"/>
                </a:lnTo>
                <a:lnTo>
                  <a:pt x="4418" y="15653"/>
                </a:lnTo>
                <a:lnTo>
                  <a:pt x="4858" y="12900"/>
                </a:lnTo>
                <a:lnTo>
                  <a:pt x="5769" y="10219"/>
                </a:lnTo>
                <a:lnTo>
                  <a:pt x="5497" y="4973"/>
                </a:lnTo>
                <a:lnTo>
                  <a:pt x="4303" y="2533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" name="object 626"/>
          <p:cNvSpPr/>
          <p:nvPr/>
        </p:nvSpPr>
        <p:spPr>
          <a:xfrm>
            <a:off x="10092225" y="3164587"/>
            <a:ext cx="4621" cy="9242"/>
          </a:xfrm>
          <a:custGeom>
            <a:avLst/>
            <a:gdLst/>
            <a:ahLst/>
            <a:cxnLst/>
            <a:rect l="l" t="t" r="r" b="b"/>
            <a:pathLst>
              <a:path w="7619" h="15239">
                <a:moveTo>
                  <a:pt x="7392" y="0"/>
                </a:moveTo>
                <a:lnTo>
                  <a:pt x="0" y="5350"/>
                </a:lnTo>
                <a:lnTo>
                  <a:pt x="3779" y="14858"/>
                </a:lnTo>
                <a:lnTo>
                  <a:pt x="6114" y="5350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" name="object 627"/>
          <p:cNvSpPr/>
          <p:nvPr/>
        </p:nvSpPr>
        <p:spPr>
          <a:xfrm>
            <a:off x="9833859" y="3293778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4408" y="0"/>
                </a:moveTo>
                <a:lnTo>
                  <a:pt x="1455" y="1811"/>
                </a:lnTo>
                <a:lnTo>
                  <a:pt x="0" y="2764"/>
                </a:lnTo>
                <a:lnTo>
                  <a:pt x="2146" y="6910"/>
                </a:lnTo>
                <a:lnTo>
                  <a:pt x="4355" y="11088"/>
                </a:lnTo>
                <a:lnTo>
                  <a:pt x="6481" y="15224"/>
                </a:lnTo>
                <a:lnTo>
                  <a:pt x="10816" y="13099"/>
                </a:lnTo>
                <a:lnTo>
                  <a:pt x="12983" y="11978"/>
                </a:lnTo>
                <a:lnTo>
                  <a:pt x="10104" y="7999"/>
                </a:lnTo>
                <a:lnTo>
                  <a:pt x="7266" y="3947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" name="object 628"/>
          <p:cNvSpPr/>
          <p:nvPr/>
        </p:nvSpPr>
        <p:spPr>
          <a:xfrm>
            <a:off x="10258259" y="3274424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8240" y="0"/>
                </a:moveTo>
                <a:lnTo>
                  <a:pt x="5497" y="2659"/>
                </a:lnTo>
                <a:lnTo>
                  <a:pt x="2774" y="5371"/>
                </a:lnTo>
                <a:lnTo>
                  <a:pt x="0" y="8031"/>
                </a:lnTo>
                <a:lnTo>
                  <a:pt x="4345" y="11737"/>
                </a:lnTo>
                <a:lnTo>
                  <a:pt x="6669" y="8743"/>
                </a:lnTo>
                <a:lnTo>
                  <a:pt x="8952" y="5633"/>
                </a:lnTo>
                <a:lnTo>
                  <a:pt x="11245" y="2617"/>
                </a:lnTo>
                <a:lnTo>
                  <a:pt x="10240" y="1717"/>
                </a:lnTo>
                <a:lnTo>
                  <a:pt x="8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" name="object 629"/>
          <p:cNvSpPr/>
          <p:nvPr/>
        </p:nvSpPr>
        <p:spPr>
          <a:xfrm>
            <a:off x="9500982" y="3644437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0"/>
                </a:moveTo>
                <a:lnTo>
                  <a:pt x="544" y="5130"/>
                </a:lnTo>
                <a:lnTo>
                  <a:pt x="1570" y="15371"/>
                </a:lnTo>
                <a:lnTo>
                  <a:pt x="4387" y="15099"/>
                </a:lnTo>
                <a:lnTo>
                  <a:pt x="5790" y="15036"/>
                </a:lnTo>
                <a:lnTo>
                  <a:pt x="5832" y="10198"/>
                </a:lnTo>
                <a:lnTo>
                  <a:pt x="5842" y="5340"/>
                </a:lnTo>
                <a:lnTo>
                  <a:pt x="5884" y="47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" name="object 630"/>
          <p:cNvSpPr/>
          <p:nvPr/>
        </p:nvSpPr>
        <p:spPr>
          <a:xfrm>
            <a:off x="10652777" y="3232774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10247" y="18031"/>
                </a:moveTo>
                <a:lnTo>
                  <a:pt x="10334" y="18543"/>
                </a:lnTo>
                <a:lnTo>
                  <a:pt x="10470" y="18669"/>
                </a:lnTo>
                <a:lnTo>
                  <a:pt x="10764" y="18784"/>
                </a:lnTo>
                <a:lnTo>
                  <a:pt x="10247" y="18031"/>
                </a:lnTo>
                <a:close/>
              </a:path>
              <a:path w="10794" h="19050">
                <a:moveTo>
                  <a:pt x="4366" y="0"/>
                </a:moveTo>
                <a:lnTo>
                  <a:pt x="0" y="8586"/>
                </a:lnTo>
                <a:lnTo>
                  <a:pt x="6963" y="13235"/>
                </a:lnTo>
                <a:lnTo>
                  <a:pt x="10247" y="18031"/>
                </a:lnTo>
                <a:lnTo>
                  <a:pt x="9533" y="13808"/>
                </a:lnTo>
                <a:lnTo>
                  <a:pt x="10511" y="8549"/>
                </a:lnTo>
                <a:lnTo>
                  <a:pt x="9909" y="3651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" name="object 631"/>
          <p:cNvSpPr/>
          <p:nvPr/>
        </p:nvSpPr>
        <p:spPr>
          <a:xfrm>
            <a:off x="10292181" y="3374912"/>
            <a:ext cx="3466" cy="7701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1109" y="0"/>
                </a:moveTo>
                <a:lnTo>
                  <a:pt x="0" y="12031"/>
                </a:lnTo>
                <a:lnTo>
                  <a:pt x="3204" y="12250"/>
                </a:lnTo>
                <a:lnTo>
                  <a:pt x="4806" y="12324"/>
                </a:lnTo>
                <a:lnTo>
                  <a:pt x="5099" y="8345"/>
                </a:lnTo>
                <a:lnTo>
                  <a:pt x="5654" y="303"/>
                </a:lnTo>
                <a:lnTo>
                  <a:pt x="2628" y="73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" name="object 632"/>
          <p:cNvSpPr/>
          <p:nvPr/>
        </p:nvSpPr>
        <p:spPr>
          <a:xfrm>
            <a:off x="9968211" y="3712650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5434" y="0"/>
                </a:moveTo>
                <a:lnTo>
                  <a:pt x="1736" y="3984"/>
                </a:lnTo>
                <a:lnTo>
                  <a:pt x="0" y="7573"/>
                </a:lnTo>
                <a:lnTo>
                  <a:pt x="1679" y="10489"/>
                </a:lnTo>
                <a:lnTo>
                  <a:pt x="8230" y="12460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" name="object 633"/>
          <p:cNvSpPr/>
          <p:nvPr/>
        </p:nvSpPr>
        <p:spPr>
          <a:xfrm>
            <a:off x="10391874" y="3576897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1717" y="0"/>
                </a:moveTo>
                <a:lnTo>
                  <a:pt x="1329" y="2481"/>
                </a:lnTo>
                <a:lnTo>
                  <a:pt x="0" y="5497"/>
                </a:lnTo>
                <a:lnTo>
                  <a:pt x="1706" y="9298"/>
                </a:lnTo>
                <a:lnTo>
                  <a:pt x="4889" y="10072"/>
                </a:lnTo>
                <a:lnTo>
                  <a:pt x="8722" y="12355"/>
                </a:lnTo>
                <a:lnTo>
                  <a:pt x="9580" y="7874"/>
                </a:lnTo>
                <a:lnTo>
                  <a:pt x="11319" y="3937"/>
                </a:lnTo>
                <a:lnTo>
                  <a:pt x="8167" y="1266"/>
                </a:lnTo>
                <a:lnTo>
                  <a:pt x="4670" y="921"/>
                </a:lnTo>
                <a:lnTo>
                  <a:pt x="1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" name="object 634"/>
          <p:cNvSpPr/>
          <p:nvPr/>
        </p:nvSpPr>
        <p:spPr>
          <a:xfrm>
            <a:off x="10314717" y="3638114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0041" y="0"/>
                </a:moveTo>
                <a:lnTo>
                  <a:pt x="6711" y="1622"/>
                </a:lnTo>
                <a:lnTo>
                  <a:pt x="3361" y="3151"/>
                </a:lnTo>
                <a:lnTo>
                  <a:pt x="157" y="4973"/>
                </a:lnTo>
                <a:lnTo>
                  <a:pt x="0" y="5078"/>
                </a:lnTo>
                <a:lnTo>
                  <a:pt x="1256" y="8418"/>
                </a:lnTo>
                <a:lnTo>
                  <a:pt x="1497" y="8324"/>
                </a:lnTo>
                <a:lnTo>
                  <a:pt x="5099" y="7706"/>
                </a:lnTo>
                <a:lnTo>
                  <a:pt x="8648" y="6753"/>
                </a:lnTo>
                <a:lnTo>
                  <a:pt x="12209" y="5832"/>
                </a:lnTo>
                <a:lnTo>
                  <a:pt x="11476" y="3905"/>
                </a:lnTo>
                <a:lnTo>
                  <a:pt x="10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" name="object 635"/>
          <p:cNvSpPr/>
          <p:nvPr/>
        </p:nvSpPr>
        <p:spPr>
          <a:xfrm>
            <a:off x="9889081" y="3926173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7078" y="0"/>
                </a:moveTo>
                <a:lnTo>
                  <a:pt x="6041" y="523"/>
                </a:lnTo>
                <a:lnTo>
                  <a:pt x="3832" y="1696"/>
                </a:lnTo>
                <a:lnTo>
                  <a:pt x="2366" y="4230"/>
                </a:lnTo>
                <a:lnTo>
                  <a:pt x="0" y="6827"/>
                </a:lnTo>
                <a:lnTo>
                  <a:pt x="4355" y="9853"/>
                </a:lnTo>
                <a:lnTo>
                  <a:pt x="5947" y="10931"/>
                </a:lnTo>
                <a:lnTo>
                  <a:pt x="9518" y="5612"/>
                </a:lnTo>
                <a:lnTo>
                  <a:pt x="11256" y="2931"/>
                </a:lnTo>
                <a:lnTo>
                  <a:pt x="9486" y="2094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" name="object 636"/>
          <p:cNvSpPr/>
          <p:nvPr/>
        </p:nvSpPr>
        <p:spPr>
          <a:xfrm>
            <a:off x="8555940" y="3192559"/>
            <a:ext cx="11937" cy="5776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0659" y="0"/>
                </a:moveTo>
                <a:lnTo>
                  <a:pt x="7821" y="1947"/>
                </a:lnTo>
                <a:lnTo>
                  <a:pt x="0" y="4900"/>
                </a:lnTo>
                <a:lnTo>
                  <a:pt x="9308" y="7256"/>
                </a:lnTo>
                <a:lnTo>
                  <a:pt x="17528" y="9266"/>
                </a:lnTo>
                <a:lnTo>
                  <a:pt x="19674" y="4596"/>
                </a:lnTo>
                <a:lnTo>
                  <a:pt x="17570" y="3057"/>
                </a:lnTo>
                <a:lnTo>
                  <a:pt x="15496" y="314"/>
                </a:lnTo>
                <a:lnTo>
                  <a:pt x="10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" name="object 637"/>
          <p:cNvSpPr/>
          <p:nvPr/>
        </p:nvSpPr>
        <p:spPr>
          <a:xfrm>
            <a:off x="9659729" y="2791264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6973" y="0"/>
                </a:moveTo>
                <a:lnTo>
                  <a:pt x="5382" y="785"/>
                </a:lnTo>
                <a:lnTo>
                  <a:pt x="3455" y="1780"/>
                </a:lnTo>
                <a:lnTo>
                  <a:pt x="2492" y="4711"/>
                </a:lnTo>
                <a:lnTo>
                  <a:pt x="0" y="8523"/>
                </a:lnTo>
                <a:lnTo>
                  <a:pt x="4492" y="9046"/>
                </a:lnTo>
                <a:lnTo>
                  <a:pt x="7769" y="10418"/>
                </a:lnTo>
                <a:lnTo>
                  <a:pt x="9224" y="9298"/>
                </a:lnTo>
                <a:lnTo>
                  <a:pt x="10963" y="7999"/>
                </a:lnTo>
                <a:lnTo>
                  <a:pt x="11151" y="4649"/>
                </a:lnTo>
                <a:lnTo>
                  <a:pt x="11989" y="2146"/>
                </a:lnTo>
                <a:lnTo>
                  <a:pt x="9737" y="1602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" name="object 638"/>
          <p:cNvSpPr/>
          <p:nvPr/>
        </p:nvSpPr>
        <p:spPr>
          <a:xfrm>
            <a:off x="8618631" y="3202780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9915" y="0"/>
                </a:moveTo>
                <a:lnTo>
                  <a:pt x="3287" y="3539"/>
                </a:lnTo>
                <a:lnTo>
                  <a:pt x="0" y="5361"/>
                </a:lnTo>
                <a:lnTo>
                  <a:pt x="2942" y="10135"/>
                </a:lnTo>
                <a:lnTo>
                  <a:pt x="8963" y="5371"/>
                </a:lnTo>
                <a:lnTo>
                  <a:pt x="11926" y="2921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" name="object 639"/>
          <p:cNvSpPr/>
          <p:nvPr/>
        </p:nvSpPr>
        <p:spPr>
          <a:xfrm>
            <a:off x="10048193" y="2710158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4596" y="0"/>
                </a:moveTo>
                <a:lnTo>
                  <a:pt x="4209" y="397"/>
                </a:lnTo>
                <a:lnTo>
                  <a:pt x="2575" y="2198"/>
                </a:lnTo>
                <a:lnTo>
                  <a:pt x="1675" y="4638"/>
                </a:lnTo>
                <a:lnTo>
                  <a:pt x="0" y="7737"/>
                </a:lnTo>
                <a:lnTo>
                  <a:pt x="3099" y="8701"/>
                </a:lnTo>
                <a:lnTo>
                  <a:pt x="6041" y="10062"/>
                </a:lnTo>
                <a:lnTo>
                  <a:pt x="6387" y="9549"/>
                </a:lnTo>
                <a:lnTo>
                  <a:pt x="7790" y="7622"/>
                </a:lnTo>
                <a:lnTo>
                  <a:pt x="8847" y="5130"/>
                </a:lnTo>
                <a:lnTo>
                  <a:pt x="8984" y="1978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" name="object 640"/>
          <p:cNvSpPr/>
          <p:nvPr/>
        </p:nvSpPr>
        <p:spPr>
          <a:xfrm>
            <a:off x="9493243" y="2683182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6219" y="0"/>
                </a:moveTo>
                <a:lnTo>
                  <a:pt x="3905" y="2450"/>
                </a:lnTo>
                <a:lnTo>
                  <a:pt x="0" y="4774"/>
                </a:lnTo>
                <a:lnTo>
                  <a:pt x="3800" y="7580"/>
                </a:lnTo>
                <a:lnTo>
                  <a:pt x="5853" y="10292"/>
                </a:lnTo>
                <a:lnTo>
                  <a:pt x="9706" y="10083"/>
                </a:lnTo>
                <a:lnTo>
                  <a:pt x="11465" y="7120"/>
                </a:lnTo>
                <a:lnTo>
                  <a:pt x="13287" y="5392"/>
                </a:lnTo>
                <a:lnTo>
                  <a:pt x="11538" y="3633"/>
                </a:lnTo>
                <a:lnTo>
                  <a:pt x="9978" y="764"/>
                </a:lnTo>
                <a:lnTo>
                  <a:pt x="7957" y="335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" name="object 641"/>
          <p:cNvSpPr/>
          <p:nvPr/>
        </p:nvSpPr>
        <p:spPr>
          <a:xfrm>
            <a:off x="9690105" y="3379484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6994" y="0"/>
                </a:moveTo>
                <a:lnTo>
                  <a:pt x="3895" y="900"/>
                </a:lnTo>
                <a:lnTo>
                  <a:pt x="2659" y="3120"/>
                </a:lnTo>
                <a:lnTo>
                  <a:pt x="0" y="5758"/>
                </a:lnTo>
                <a:lnTo>
                  <a:pt x="5444" y="7141"/>
                </a:lnTo>
                <a:lnTo>
                  <a:pt x="7915" y="8470"/>
                </a:lnTo>
                <a:lnTo>
                  <a:pt x="8889" y="7811"/>
                </a:lnTo>
                <a:lnTo>
                  <a:pt x="10104" y="6879"/>
                </a:lnTo>
                <a:lnTo>
                  <a:pt x="10889" y="3957"/>
                </a:lnTo>
                <a:lnTo>
                  <a:pt x="10366" y="2586"/>
                </a:lnTo>
                <a:lnTo>
                  <a:pt x="9915" y="1319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" name="object 642"/>
          <p:cNvSpPr/>
          <p:nvPr/>
        </p:nvSpPr>
        <p:spPr>
          <a:xfrm>
            <a:off x="10051744" y="2412835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0" y="0"/>
                </a:moveTo>
                <a:lnTo>
                  <a:pt x="523" y="5141"/>
                </a:lnTo>
                <a:lnTo>
                  <a:pt x="345" y="7476"/>
                </a:lnTo>
                <a:lnTo>
                  <a:pt x="1130" y="9538"/>
                </a:lnTo>
                <a:lnTo>
                  <a:pt x="1738" y="11266"/>
                </a:lnTo>
                <a:lnTo>
                  <a:pt x="3455" y="12711"/>
                </a:lnTo>
                <a:lnTo>
                  <a:pt x="4659" y="14250"/>
                </a:lnTo>
                <a:lnTo>
                  <a:pt x="6062" y="12240"/>
                </a:lnTo>
                <a:lnTo>
                  <a:pt x="8010" y="10334"/>
                </a:lnTo>
                <a:lnTo>
                  <a:pt x="8785" y="7141"/>
                </a:lnTo>
                <a:lnTo>
                  <a:pt x="5968" y="55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" name="object 643"/>
          <p:cNvSpPr/>
          <p:nvPr/>
        </p:nvSpPr>
        <p:spPr>
          <a:xfrm>
            <a:off x="10750709" y="3053690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1088" y="0"/>
                </a:moveTo>
                <a:lnTo>
                  <a:pt x="743" y="1675"/>
                </a:lnTo>
                <a:lnTo>
                  <a:pt x="335" y="3382"/>
                </a:lnTo>
                <a:lnTo>
                  <a:pt x="0" y="5193"/>
                </a:lnTo>
                <a:lnTo>
                  <a:pt x="2837" y="5738"/>
                </a:lnTo>
                <a:lnTo>
                  <a:pt x="8575" y="6963"/>
                </a:lnTo>
                <a:lnTo>
                  <a:pt x="8879" y="5811"/>
                </a:lnTo>
                <a:lnTo>
                  <a:pt x="9245" y="4690"/>
                </a:lnTo>
                <a:lnTo>
                  <a:pt x="9570" y="3528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" name="object 644"/>
          <p:cNvSpPr/>
          <p:nvPr/>
        </p:nvSpPr>
        <p:spPr>
          <a:xfrm>
            <a:off x="8940450" y="2313979"/>
            <a:ext cx="3466" cy="4236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3549" y="0"/>
                </a:moveTo>
                <a:lnTo>
                  <a:pt x="1371" y="418"/>
                </a:lnTo>
                <a:lnTo>
                  <a:pt x="0" y="303"/>
                </a:lnTo>
                <a:lnTo>
                  <a:pt x="240" y="2345"/>
                </a:lnTo>
                <a:lnTo>
                  <a:pt x="188" y="4429"/>
                </a:lnTo>
                <a:lnTo>
                  <a:pt x="858" y="6240"/>
                </a:lnTo>
                <a:lnTo>
                  <a:pt x="1005" y="6701"/>
                </a:lnTo>
                <a:lnTo>
                  <a:pt x="3382" y="6460"/>
                </a:lnTo>
                <a:lnTo>
                  <a:pt x="5612" y="6533"/>
                </a:lnTo>
                <a:lnTo>
                  <a:pt x="5078" y="4418"/>
                </a:lnTo>
                <a:lnTo>
                  <a:pt x="4952" y="2293"/>
                </a:lnTo>
                <a:lnTo>
                  <a:pt x="3968" y="753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" name="object 645"/>
          <p:cNvSpPr/>
          <p:nvPr/>
        </p:nvSpPr>
        <p:spPr>
          <a:xfrm>
            <a:off x="10038062" y="2408946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3518" y="0"/>
                </a:moveTo>
                <a:lnTo>
                  <a:pt x="2335" y="785"/>
                </a:lnTo>
                <a:lnTo>
                  <a:pt x="1193" y="1643"/>
                </a:lnTo>
                <a:lnTo>
                  <a:pt x="0" y="2408"/>
                </a:lnTo>
                <a:lnTo>
                  <a:pt x="4554" y="8617"/>
                </a:lnTo>
                <a:lnTo>
                  <a:pt x="6806" y="11737"/>
                </a:lnTo>
                <a:lnTo>
                  <a:pt x="7811" y="10952"/>
                </a:lnTo>
                <a:lnTo>
                  <a:pt x="9915" y="9570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" name="object 646"/>
          <p:cNvSpPr/>
          <p:nvPr/>
        </p:nvSpPr>
        <p:spPr>
          <a:xfrm>
            <a:off x="8588595" y="2983015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4795" y="0"/>
                </a:moveTo>
                <a:lnTo>
                  <a:pt x="3256" y="198"/>
                </a:lnTo>
                <a:lnTo>
                  <a:pt x="2031" y="418"/>
                </a:lnTo>
                <a:lnTo>
                  <a:pt x="0" y="4062"/>
                </a:lnTo>
                <a:lnTo>
                  <a:pt x="1790" y="6439"/>
                </a:lnTo>
                <a:lnTo>
                  <a:pt x="4104" y="7518"/>
                </a:lnTo>
                <a:lnTo>
                  <a:pt x="6041" y="8879"/>
                </a:lnTo>
                <a:lnTo>
                  <a:pt x="6900" y="7109"/>
                </a:lnTo>
                <a:lnTo>
                  <a:pt x="7790" y="5319"/>
                </a:lnTo>
                <a:lnTo>
                  <a:pt x="8952" y="3036"/>
                </a:lnTo>
                <a:lnTo>
                  <a:pt x="6659" y="1790"/>
                </a:lnTo>
                <a:lnTo>
                  <a:pt x="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" name="object 647"/>
          <p:cNvSpPr/>
          <p:nvPr/>
        </p:nvSpPr>
        <p:spPr>
          <a:xfrm>
            <a:off x="9730122" y="3509626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4512" y="0"/>
                </a:moveTo>
                <a:lnTo>
                  <a:pt x="1507" y="890"/>
                </a:lnTo>
                <a:lnTo>
                  <a:pt x="0" y="1298"/>
                </a:lnTo>
                <a:lnTo>
                  <a:pt x="3884" y="11601"/>
                </a:lnTo>
                <a:lnTo>
                  <a:pt x="5172" y="10973"/>
                </a:lnTo>
                <a:lnTo>
                  <a:pt x="7570" y="10072"/>
                </a:lnTo>
                <a:lnTo>
                  <a:pt x="6743" y="6439"/>
                </a:lnTo>
                <a:lnTo>
                  <a:pt x="5580" y="3235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" name="object 648"/>
          <p:cNvSpPr/>
          <p:nvPr/>
        </p:nvSpPr>
        <p:spPr>
          <a:xfrm>
            <a:off x="9174642" y="2271779"/>
            <a:ext cx="8471" cy="5391"/>
          </a:xfrm>
          <a:custGeom>
            <a:avLst/>
            <a:gdLst/>
            <a:ahLst/>
            <a:cxnLst/>
            <a:rect l="l" t="t" r="r" b="b"/>
            <a:pathLst>
              <a:path w="13969" h="8889">
                <a:moveTo>
                  <a:pt x="1392" y="0"/>
                </a:moveTo>
                <a:lnTo>
                  <a:pt x="0" y="4973"/>
                </a:lnTo>
                <a:lnTo>
                  <a:pt x="8230" y="7162"/>
                </a:lnTo>
                <a:lnTo>
                  <a:pt x="12345" y="8303"/>
                </a:lnTo>
                <a:lnTo>
                  <a:pt x="12711" y="7015"/>
                </a:lnTo>
                <a:lnTo>
                  <a:pt x="13402" y="4334"/>
                </a:lnTo>
                <a:lnTo>
                  <a:pt x="9392" y="2858"/>
                </a:lnTo>
                <a:lnTo>
                  <a:pt x="5402" y="1465"/>
                </a:lnTo>
                <a:lnTo>
                  <a:pt x="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" name="object 649"/>
          <p:cNvSpPr/>
          <p:nvPr/>
        </p:nvSpPr>
        <p:spPr>
          <a:xfrm>
            <a:off x="9116377" y="375470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366" y="0"/>
                </a:moveTo>
                <a:lnTo>
                  <a:pt x="1256" y="3423"/>
                </a:lnTo>
                <a:lnTo>
                  <a:pt x="617" y="5308"/>
                </a:lnTo>
                <a:lnTo>
                  <a:pt x="0" y="7298"/>
                </a:lnTo>
                <a:lnTo>
                  <a:pt x="2450" y="7957"/>
                </a:lnTo>
                <a:lnTo>
                  <a:pt x="4973" y="9277"/>
                </a:lnTo>
                <a:lnTo>
                  <a:pt x="8324" y="8889"/>
                </a:lnTo>
                <a:lnTo>
                  <a:pt x="10156" y="4450"/>
                </a:lnTo>
                <a:lnTo>
                  <a:pt x="9664" y="3937"/>
                </a:lnTo>
                <a:lnTo>
                  <a:pt x="7957" y="2335"/>
                </a:lnTo>
                <a:lnTo>
                  <a:pt x="5340" y="1455"/>
                </a:lnTo>
                <a:lnTo>
                  <a:pt x="2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" name="object 650"/>
          <p:cNvSpPr/>
          <p:nvPr/>
        </p:nvSpPr>
        <p:spPr>
          <a:xfrm>
            <a:off x="8809144" y="2898333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5277" y="0"/>
                </a:moveTo>
                <a:lnTo>
                  <a:pt x="4031" y="2355"/>
                </a:lnTo>
                <a:lnTo>
                  <a:pt x="0" y="9874"/>
                </a:lnTo>
                <a:lnTo>
                  <a:pt x="3465" y="10188"/>
                </a:lnTo>
                <a:lnTo>
                  <a:pt x="6282" y="11277"/>
                </a:lnTo>
                <a:lnTo>
                  <a:pt x="7381" y="10324"/>
                </a:lnTo>
                <a:lnTo>
                  <a:pt x="9298" y="8743"/>
                </a:lnTo>
                <a:lnTo>
                  <a:pt x="10879" y="5905"/>
                </a:lnTo>
                <a:lnTo>
                  <a:pt x="11067" y="3444"/>
                </a:lnTo>
                <a:lnTo>
                  <a:pt x="11182" y="2502"/>
                </a:lnTo>
                <a:lnTo>
                  <a:pt x="7340" y="1172"/>
                </a:lnTo>
                <a:lnTo>
                  <a:pt x="5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" name="object 651"/>
          <p:cNvSpPr/>
          <p:nvPr/>
        </p:nvSpPr>
        <p:spPr>
          <a:xfrm>
            <a:off x="9782692" y="3555368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4">
                <a:moveTo>
                  <a:pt x="1277" y="0"/>
                </a:moveTo>
                <a:lnTo>
                  <a:pt x="785" y="3581"/>
                </a:lnTo>
                <a:lnTo>
                  <a:pt x="251" y="7235"/>
                </a:lnTo>
                <a:lnTo>
                  <a:pt x="31" y="10910"/>
                </a:lnTo>
                <a:lnTo>
                  <a:pt x="0" y="11078"/>
                </a:lnTo>
                <a:lnTo>
                  <a:pt x="3340" y="11884"/>
                </a:lnTo>
                <a:lnTo>
                  <a:pt x="3392" y="11685"/>
                </a:lnTo>
                <a:lnTo>
                  <a:pt x="4722" y="8303"/>
                </a:lnTo>
                <a:lnTo>
                  <a:pt x="5842" y="4785"/>
                </a:lnTo>
                <a:lnTo>
                  <a:pt x="6931" y="1256"/>
                </a:lnTo>
                <a:lnTo>
                  <a:pt x="3141" y="439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" name="object 652"/>
          <p:cNvSpPr/>
          <p:nvPr/>
        </p:nvSpPr>
        <p:spPr>
          <a:xfrm>
            <a:off x="9884436" y="2683993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3371" y="0"/>
                </a:moveTo>
                <a:lnTo>
                  <a:pt x="1225" y="879"/>
                </a:lnTo>
                <a:lnTo>
                  <a:pt x="0" y="1204"/>
                </a:lnTo>
                <a:lnTo>
                  <a:pt x="2743" y="10659"/>
                </a:lnTo>
                <a:lnTo>
                  <a:pt x="4429" y="9957"/>
                </a:lnTo>
                <a:lnTo>
                  <a:pt x="6125" y="9193"/>
                </a:lnTo>
                <a:lnTo>
                  <a:pt x="7811" y="8470"/>
                </a:lnTo>
                <a:lnTo>
                  <a:pt x="6439" y="5758"/>
                </a:lnTo>
                <a:lnTo>
                  <a:pt x="5172" y="2889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" name="object 653"/>
          <p:cNvSpPr/>
          <p:nvPr/>
        </p:nvSpPr>
        <p:spPr>
          <a:xfrm>
            <a:off x="10361173" y="3359856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848" y="0"/>
                </a:moveTo>
                <a:lnTo>
                  <a:pt x="712" y="3622"/>
                </a:lnTo>
                <a:lnTo>
                  <a:pt x="0" y="6366"/>
                </a:lnTo>
                <a:lnTo>
                  <a:pt x="774" y="8554"/>
                </a:lnTo>
                <a:lnTo>
                  <a:pt x="1193" y="9664"/>
                </a:lnTo>
                <a:lnTo>
                  <a:pt x="4293" y="9706"/>
                </a:lnTo>
                <a:lnTo>
                  <a:pt x="6219" y="10303"/>
                </a:lnTo>
                <a:lnTo>
                  <a:pt x="6764" y="7800"/>
                </a:lnTo>
                <a:lnTo>
                  <a:pt x="7832" y="5245"/>
                </a:lnTo>
                <a:lnTo>
                  <a:pt x="7580" y="2827"/>
                </a:lnTo>
                <a:lnTo>
                  <a:pt x="7444" y="1884"/>
                </a:lnTo>
                <a:lnTo>
                  <a:pt x="4261" y="1361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" name="object 654"/>
          <p:cNvSpPr/>
          <p:nvPr/>
        </p:nvSpPr>
        <p:spPr>
          <a:xfrm>
            <a:off x="10114295" y="3468272"/>
            <a:ext cx="7316" cy="3466"/>
          </a:xfrm>
          <a:custGeom>
            <a:avLst/>
            <a:gdLst/>
            <a:ahLst/>
            <a:cxnLst/>
            <a:rect l="l" t="t" r="r" b="b"/>
            <a:pathLst>
              <a:path w="12065" h="5714">
                <a:moveTo>
                  <a:pt x="586" y="0"/>
                </a:moveTo>
                <a:lnTo>
                  <a:pt x="230" y="3507"/>
                </a:lnTo>
                <a:lnTo>
                  <a:pt x="0" y="5224"/>
                </a:lnTo>
                <a:lnTo>
                  <a:pt x="7779" y="5371"/>
                </a:lnTo>
                <a:lnTo>
                  <a:pt x="11654" y="5382"/>
                </a:lnTo>
                <a:lnTo>
                  <a:pt x="11905" y="1905"/>
                </a:lnTo>
                <a:lnTo>
                  <a:pt x="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" name="object 655"/>
          <p:cNvSpPr/>
          <p:nvPr/>
        </p:nvSpPr>
        <p:spPr>
          <a:xfrm>
            <a:off x="9131849" y="3865416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5245" y="0"/>
                </a:moveTo>
                <a:lnTo>
                  <a:pt x="3486" y="2952"/>
                </a:lnTo>
                <a:lnTo>
                  <a:pt x="1759" y="5926"/>
                </a:lnTo>
                <a:lnTo>
                  <a:pt x="0" y="8879"/>
                </a:lnTo>
                <a:lnTo>
                  <a:pt x="3319" y="10345"/>
                </a:lnTo>
                <a:lnTo>
                  <a:pt x="4973" y="11109"/>
                </a:lnTo>
                <a:lnTo>
                  <a:pt x="6062" y="7874"/>
                </a:lnTo>
                <a:lnTo>
                  <a:pt x="8177" y="1329"/>
                </a:lnTo>
                <a:lnTo>
                  <a:pt x="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" name="object 656"/>
          <p:cNvSpPr/>
          <p:nvPr/>
        </p:nvSpPr>
        <p:spPr>
          <a:xfrm>
            <a:off x="9158515" y="3904303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3759" y="0"/>
                </a:moveTo>
                <a:lnTo>
                  <a:pt x="2303" y="2764"/>
                </a:lnTo>
                <a:lnTo>
                  <a:pt x="0" y="5507"/>
                </a:lnTo>
                <a:lnTo>
                  <a:pt x="3581" y="6806"/>
                </a:lnTo>
                <a:lnTo>
                  <a:pt x="5989" y="8292"/>
                </a:lnTo>
                <a:lnTo>
                  <a:pt x="9371" y="8251"/>
                </a:lnTo>
                <a:lnTo>
                  <a:pt x="10397" y="5214"/>
                </a:lnTo>
                <a:lnTo>
                  <a:pt x="11423" y="3549"/>
                </a:lnTo>
                <a:lnTo>
                  <a:pt x="9182" y="2303"/>
                </a:lnTo>
                <a:lnTo>
                  <a:pt x="7057" y="544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" name="object 657"/>
          <p:cNvSpPr/>
          <p:nvPr/>
        </p:nvSpPr>
        <p:spPr>
          <a:xfrm>
            <a:off x="9990975" y="362182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994" y="0"/>
                </a:moveTo>
                <a:lnTo>
                  <a:pt x="2062" y="1570"/>
                </a:lnTo>
                <a:lnTo>
                  <a:pt x="0" y="3947"/>
                </a:lnTo>
                <a:lnTo>
                  <a:pt x="1748" y="6334"/>
                </a:lnTo>
                <a:lnTo>
                  <a:pt x="3811" y="8052"/>
                </a:lnTo>
                <a:lnTo>
                  <a:pt x="6816" y="8868"/>
                </a:lnTo>
                <a:lnTo>
                  <a:pt x="8491" y="5926"/>
                </a:lnTo>
                <a:lnTo>
                  <a:pt x="9926" y="4303"/>
                </a:lnTo>
                <a:lnTo>
                  <a:pt x="6303" y="2104"/>
                </a:lnTo>
                <a:lnTo>
                  <a:pt x="4649" y="1036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" name="object 658"/>
          <p:cNvSpPr/>
          <p:nvPr/>
        </p:nvSpPr>
        <p:spPr>
          <a:xfrm>
            <a:off x="9377591" y="3891776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8460" y="0"/>
                </a:moveTo>
                <a:lnTo>
                  <a:pt x="5622" y="2711"/>
                </a:lnTo>
                <a:lnTo>
                  <a:pt x="2816" y="5507"/>
                </a:lnTo>
                <a:lnTo>
                  <a:pt x="0" y="8230"/>
                </a:lnTo>
                <a:lnTo>
                  <a:pt x="2617" y="10701"/>
                </a:lnTo>
                <a:lnTo>
                  <a:pt x="3916" y="11873"/>
                </a:lnTo>
                <a:lnTo>
                  <a:pt x="6366" y="8722"/>
                </a:lnTo>
                <a:lnTo>
                  <a:pt x="11172" y="2439"/>
                </a:lnTo>
                <a:lnTo>
                  <a:pt x="10250" y="1591"/>
                </a:lnTo>
                <a:lnTo>
                  <a:pt x="8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" name="object 659"/>
          <p:cNvSpPr/>
          <p:nvPr/>
        </p:nvSpPr>
        <p:spPr>
          <a:xfrm>
            <a:off x="9331489" y="3948429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3225" y="0"/>
                </a:moveTo>
                <a:lnTo>
                  <a:pt x="2219" y="1633"/>
                </a:lnTo>
                <a:lnTo>
                  <a:pt x="701" y="3193"/>
                </a:lnTo>
                <a:lnTo>
                  <a:pt x="0" y="7329"/>
                </a:lnTo>
                <a:lnTo>
                  <a:pt x="534" y="9821"/>
                </a:lnTo>
                <a:lnTo>
                  <a:pt x="691" y="12324"/>
                </a:lnTo>
                <a:lnTo>
                  <a:pt x="2219" y="12324"/>
                </a:lnTo>
                <a:lnTo>
                  <a:pt x="3717" y="12366"/>
                </a:lnTo>
                <a:lnTo>
                  <a:pt x="5235" y="12449"/>
                </a:lnTo>
                <a:lnTo>
                  <a:pt x="6502" y="649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" name="object 660"/>
          <p:cNvSpPr/>
          <p:nvPr/>
        </p:nvSpPr>
        <p:spPr>
          <a:xfrm>
            <a:off x="8850821" y="2963800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3162" y="0"/>
                </a:moveTo>
                <a:lnTo>
                  <a:pt x="1842" y="2628"/>
                </a:lnTo>
                <a:lnTo>
                  <a:pt x="0" y="4607"/>
                </a:lnTo>
                <a:lnTo>
                  <a:pt x="712" y="7549"/>
                </a:lnTo>
                <a:lnTo>
                  <a:pt x="3214" y="8586"/>
                </a:lnTo>
                <a:lnTo>
                  <a:pt x="4774" y="9811"/>
                </a:lnTo>
                <a:lnTo>
                  <a:pt x="5863" y="8209"/>
                </a:lnTo>
                <a:lnTo>
                  <a:pt x="7989" y="6533"/>
                </a:lnTo>
                <a:lnTo>
                  <a:pt x="7769" y="5067"/>
                </a:lnTo>
                <a:lnTo>
                  <a:pt x="7591" y="3518"/>
                </a:lnTo>
                <a:lnTo>
                  <a:pt x="5308" y="2240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" name="object 661"/>
          <p:cNvSpPr/>
          <p:nvPr/>
        </p:nvSpPr>
        <p:spPr>
          <a:xfrm>
            <a:off x="9260913" y="398710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3905" y="0"/>
                </a:moveTo>
                <a:lnTo>
                  <a:pt x="3654" y="335"/>
                </a:lnTo>
                <a:lnTo>
                  <a:pt x="2209" y="2481"/>
                </a:lnTo>
                <a:lnTo>
                  <a:pt x="1382" y="5036"/>
                </a:lnTo>
                <a:lnTo>
                  <a:pt x="0" y="8387"/>
                </a:lnTo>
                <a:lnTo>
                  <a:pt x="2994" y="8942"/>
                </a:lnTo>
                <a:lnTo>
                  <a:pt x="6041" y="10041"/>
                </a:lnTo>
                <a:lnTo>
                  <a:pt x="6418" y="9486"/>
                </a:lnTo>
                <a:lnTo>
                  <a:pt x="7717" y="7423"/>
                </a:lnTo>
                <a:lnTo>
                  <a:pt x="8586" y="4785"/>
                </a:lnTo>
                <a:lnTo>
                  <a:pt x="8533" y="2335"/>
                </a:lnTo>
                <a:lnTo>
                  <a:pt x="8544" y="1633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" name="object 662"/>
          <p:cNvSpPr/>
          <p:nvPr/>
        </p:nvSpPr>
        <p:spPr>
          <a:xfrm>
            <a:off x="10266446" y="2376825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905" y="0"/>
                </a:moveTo>
                <a:lnTo>
                  <a:pt x="1130" y="2722"/>
                </a:lnTo>
                <a:lnTo>
                  <a:pt x="554" y="4617"/>
                </a:lnTo>
                <a:lnTo>
                  <a:pt x="0" y="6533"/>
                </a:lnTo>
                <a:lnTo>
                  <a:pt x="1811" y="7015"/>
                </a:lnTo>
                <a:lnTo>
                  <a:pt x="4345" y="8470"/>
                </a:lnTo>
                <a:lnTo>
                  <a:pt x="6649" y="6743"/>
                </a:lnTo>
                <a:lnTo>
                  <a:pt x="7507" y="4125"/>
                </a:lnTo>
                <a:lnTo>
                  <a:pt x="7350" y="1518"/>
                </a:lnTo>
                <a:lnTo>
                  <a:pt x="4303" y="1005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" name="object 663"/>
          <p:cNvSpPr/>
          <p:nvPr/>
        </p:nvSpPr>
        <p:spPr>
          <a:xfrm>
            <a:off x="10340410" y="3618388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2261" y="0"/>
                </a:moveTo>
                <a:lnTo>
                  <a:pt x="1612" y="1717"/>
                </a:lnTo>
                <a:lnTo>
                  <a:pt x="0" y="4125"/>
                </a:lnTo>
                <a:lnTo>
                  <a:pt x="1874" y="7057"/>
                </a:lnTo>
                <a:lnTo>
                  <a:pt x="4314" y="8334"/>
                </a:lnTo>
                <a:lnTo>
                  <a:pt x="7549" y="10910"/>
                </a:lnTo>
                <a:lnTo>
                  <a:pt x="8345" y="7371"/>
                </a:lnTo>
                <a:lnTo>
                  <a:pt x="9612" y="4827"/>
                </a:lnTo>
                <a:lnTo>
                  <a:pt x="8963" y="4198"/>
                </a:lnTo>
                <a:lnTo>
                  <a:pt x="7141" y="2345"/>
                </a:lnTo>
                <a:lnTo>
                  <a:pt x="4544" y="1340"/>
                </a:lnTo>
                <a:lnTo>
                  <a:pt x="2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" name="object 664"/>
          <p:cNvSpPr/>
          <p:nvPr/>
        </p:nvSpPr>
        <p:spPr>
          <a:xfrm>
            <a:off x="8711238" y="2977477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1256" y="0"/>
                </a:moveTo>
                <a:lnTo>
                  <a:pt x="0" y="5884"/>
                </a:lnTo>
                <a:lnTo>
                  <a:pt x="2345" y="6680"/>
                </a:lnTo>
                <a:lnTo>
                  <a:pt x="5957" y="7853"/>
                </a:lnTo>
                <a:lnTo>
                  <a:pt x="6230" y="5685"/>
                </a:lnTo>
                <a:lnTo>
                  <a:pt x="7162" y="3319"/>
                </a:lnTo>
                <a:lnTo>
                  <a:pt x="6146" y="450"/>
                </a:lnTo>
                <a:lnTo>
                  <a:pt x="3088" y="450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" name="object 665"/>
          <p:cNvSpPr/>
          <p:nvPr/>
        </p:nvSpPr>
        <p:spPr>
          <a:xfrm>
            <a:off x="9851700" y="3850031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4774" y="0"/>
                </a:moveTo>
                <a:lnTo>
                  <a:pt x="1612" y="1486"/>
                </a:lnTo>
                <a:lnTo>
                  <a:pt x="0" y="2209"/>
                </a:lnTo>
                <a:lnTo>
                  <a:pt x="5067" y="11769"/>
                </a:lnTo>
                <a:lnTo>
                  <a:pt x="6230" y="11151"/>
                </a:lnTo>
                <a:lnTo>
                  <a:pt x="8544" y="9989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" name="object 666"/>
          <p:cNvSpPr/>
          <p:nvPr/>
        </p:nvSpPr>
        <p:spPr>
          <a:xfrm>
            <a:off x="9727409" y="1670178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4314" y="0"/>
                </a:moveTo>
                <a:lnTo>
                  <a:pt x="3078" y="2324"/>
                </a:lnTo>
                <a:lnTo>
                  <a:pt x="1832" y="4617"/>
                </a:lnTo>
                <a:lnTo>
                  <a:pt x="0" y="8093"/>
                </a:lnTo>
                <a:lnTo>
                  <a:pt x="3382" y="8596"/>
                </a:lnTo>
                <a:lnTo>
                  <a:pt x="6010" y="9800"/>
                </a:lnTo>
                <a:lnTo>
                  <a:pt x="6858" y="8963"/>
                </a:lnTo>
                <a:lnTo>
                  <a:pt x="8240" y="7748"/>
                </a:lnTo>
                <a:lnTo>
                  <a:pt x="9329" y="5036"/>
                </a:lnTo>
                <a:lnTo>
                  <a:pt x="8910" y="3266"/>
                </a:lnTo>
                <a:lnTo>
                  <a:pt x="8638" y="1937"/>
                </a:lnTo>
                <a:lnTo>
                  <a:pt x="5926" y="1068"/>
                </a:lnTo>
                <a:lnTo>
                  <a:pt x="4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" name="object 667"/>
          <p:cNvSpPr/>
          <p:nvPr/>
        </p:nvSpPr>
        <p:spPr>
          <a:xfrm>
            <a:off x="10489066" y="3650327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2575" y="0"/>
                </a:moveTo>
                <a:lnTo>
                  <a:pt x="1403" y="3497"/>
                </a:lnTo>
                <a:lnTo>
                  <a:pt x="0" y="6387"/>
                </a:lnTo>
                <a:lnTo>
                  <a:pt x="3455" y="6973"/>
                </a:lnTo>
                <a:lnTo>
                  <a:pt x="6240" y="8052"/>
                </a:lnTo>
                <a:lnTo>
                  <a:pt x="9968" y="7580"/>
                </a:lnTo>
                <a:lnTo>
                  <a:pt x="10805" y="4670"/>
                </a:lnTo>
                <a:lnTo>
                  <a:pt x="11758" y="3026"/>
                </a:lnTo>
                <a:lnTo>
                  <a:pt x="8910" y="1916"/>
                </a:lnTo>
                <a:lnTo>
                  <a:pt x="6146" y="471"/>
                </a:lnTo>
                <a:lnTo>
                  <a:pt x="3183" y="62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" name="object 668"/>
          <p:cNvSpPr/>
          <p:nvPr/>
        </p:nvSpPr>
        <p:spPr>
          <a:xfrm>
            <a:off x="10104029" y="273211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596" y="0"/>
                </a:moveTo>
                <a:lnTo>
                  <a:pt x="4387" y="2450"/>
                </a:lnTo>
                <a:lnTo>
                  <a:pt x="2209" y="5005"/>
                </a:lnTo>
                <a:lnTo>
                  <a:pt x="0" y="7497"/>
                </a:lnTo>
                <a:lnTo>
                  <a:pt x="879" y="8271"/>
                </a:lnTo>
                <a:lnTo>
                  <a:pt x="1769" y="9099"/>
                </a:lnTo>
                <a:lnTo>
                  <a:pt x="2680" y="9832"/>
                </a:lnTo>
                <a:lnTo>
                  <a:pt x="4973" y="7465"/>
                </a:lnTo>
                <a:lnTo>
                  <a:pt x="7277" y="4994"/>
                </a:lnTo>
                <a:lnTo>
                  <a:pt x="9612" y="2607"/>
                </a:lnTo>
                <a:lnTo>
                  <a:pt x="7591" y="837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" name="object 669"/>
          <p:cNvSpPr/>
          <p:nvPr/>
        </p:nvSpPr>
        <p:spPr>
          <a:xfrm>
            <a:off x="9178651" y="2620708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4">
                <a:moveTo>
                  <a:pt x="2889" y="0"/>
                </a:moveTo>
                <a:lnTo>
                  <a:pt x="1905" y="188"/>
                </a:lnTo>
                <a:lnTo>
                  <a:pt x="952" y="418"/>
                </a:lnTo>
                <a:lnTo>
                  <a:pt x="0" y="617"/>
                </a:lnTo>
                <a:lnTo>
                  <a:pt x="408" y="4324"/>
                </a:lnTo>
                <a:lnTo>
                  <a:pt x="1172" y="11695"/>
                </a:lnTo>
                <a:lnTo>
                  <a:pt x="3026" y="11172"/>
                </a:lnTo>
                <a:lnTo>
                  <a:pt x="4889" y="10722"/>
                </a:lnTo>
                <a:lnTo>
                  <a:pt x="6743" y="10198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" name="object 670"/>
          <p:cNvSpPr/>
          <p:nvPr/>
        </p:nvSpPr>
        <p:spPr>
          <a:xfrm>
            <a:off x="9590540" y="2917537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1329" y="0"/>
                </a:moveTo>
                <a:lnTo>
                  <a:pt x="732" y="3057"/>
                </a:lnTo>
                <a:lnTo>
                  <a:pt x="0" y="4973"/>
                </a:lnTo>
                <a:lnTo>
                  <a:pt x="314" y="7476"/>
                </a:lnTo>
                <a:lnTo>
                  <a:pt x="3151" y="8680"/>
                </a:lnTo>
                <a:lnTo>
                  <a:pt x="3748" y="8292"/>
                </a:lnTo>
                <a:lnTo>
                  <a:pt x="5224" y="7287"/>
                </a:lnTo>
                <a:lnTo>
                  <a:pt x="6104" y="5382"/>
                </a:lnTo>
                <a:lnTo>
                  <a:pt x="7224" y="3884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" name="object 671"/>
          <p:cNvSpPr/>
          <p:nvPr/>
        </p:nvSpPr>
        <p:spPr>
          <a:xfrm>
            <a:off x="9057824" y="2612583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5" h="11429">
                <a:moveTo>
                  <a:pt x="4167" y="0"/>
                </a:moveTo>
                <a:lnTo>
                  <a:pt x="0" y="11141"/>
                </a:lnTo>
                <a:lnTo>
                  <a:pt x="6198" y="10083"/>
                </a:lnTo>
                <a:lnTo>
                  <a:pt x="14324" y="8628"/>
                </a:lnTo>
                <a:lnTo>
                  <a:pt x="9015" y="3067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" name="object 672"/>
          <p:cNvSpPr/>
          <p:nvPr/>
        </p:nvSpPr>
        <p:spPr>
          <a:xfrm>
            <a:off x="9602469" y="2932578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2502" y="0"/>
                </a:moveTo>
                <a:lnTo>
                  <a:pt x="1654" y="366"/>
                </a:lnTo>
                <a:lnTo>
                  <a:pt x="816" y="701"/>
                </a:lnTo>
                <a:lnTo>
                  <a:pt x="0" y="1057"/>
                </a:lnTo>
                <a:lnTo>
                  <a:pt x="3759" y="10994"/>
                </a:lnTo>
                <a:lnTo>
                  <a:pt x="7120" y="9727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" name="object 673"/>
          <p:cNvSpPr/>
          <p:nvPr/>
        </p:nvSpPr>
        <p:spPr>
          <a:xfrm>
            <a:off x="9457948" y="2891912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5">
                <a:moveTo>
                  <a:pt x="1392" y="0"/>
                </a:moveTo>
                <a:lnTo>
                  <a:pt x="1015" y="2680"/>
                </a:lnTo>
                <a:lnTo>
                  <a:pt x="0" y="5350"/>
                </a:lnTo>
                <a:lnTo>
                  <a:pt x="366" y="7863"/>
                </a:lnTo>
                <a:lnTo>
                  <a:pt x="670" y="9727"/>
                </a:lnTo>
                <a:lnTo>
                  <a:pt x="2638" y="11381"/>
                </a:lnTo>
                <a:lnTo>
                  <a:pt x="3874" y="13120"/>
                </a:lnTo>
                <a:lnTo>
                  <a:pt x="4910" y="11811"/>
                </a:lnTo>
                <a:lnTo>
                  <a:pt x="7046" y="9203"/>
                </a:lnTo>
                <a:lnTo>
                  <a:pt x="6994" y="6638"/>
                </a:lnTo>
                <a:lnTo>
                  <a:pt x="7486" y="3842"/>
                </a:lnTo>
                <a:lnTo>
                  <a:pt x="6680" y="1528"/>
                </a:lnTo>
                <a:lnTo>
                  <a:pt x="6293" y="502"/>
                </a:lnTo>
                <a:lnTo>
                  <a:pt x="3245" y="513"/>
                </a:lnTo>
                <a:lnTo>
                  <a:pt x="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" name="object 674"/>
          <p:cNvSpPr/>
          <p:nvPr/>
        </p:nvSpPr>
        <p:spPr>
          <a:xfrm>
            <a:off x="9044780" y="3208598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748" y="0"/>
                </a:moveTo>
                <a:lnTo>
                  <a:pt x="2502" y="209"/>
                </a:lnTo>
                <a:lnTo>
                  <a:pt x="1246" y="387"/>
                </a:lnTo>
                <a:lnTo>
                  <a:pt x="0" y="523"/>
                </a:lnTo>
                <a:lnTo>
                  <a:pt x="502" y="3654"/>
                </a:lnTo>
                <a:lnTo>
                  <a:pt x="1465" y="9874"/>
                </a:lnTo>
                <a:lnTo>
                  <a:pt x="3853" y="9486"/>
                </a:lnTo>
                <a:lnTo>
                  <a:pt x="5078" y="9319"/>
                </a:lnTo>
                <a:lnTo>
                  <a:pt x="4628" y="6251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" name="object 675"/>
          <p:cNvSpPr/>
          <p:nvPr/>
        </p:nvSpPr>
        <p:spPr>
          <a:xfrm>
            <a:off x="9575828" y="3026782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9842" y="0"/>
                </a:moveTo>
                <a:lnTo>
                  <a:pt x="6251" y="1256"/>
                </a:lnTo>
                <a:lnTo>
                  <a:pt x="3151" y="2994"/>
                </a:lnTo>
                <a:lnTo>
                  <a:pt x="0" y="4502"/>
                </a:lnTo>
                <a:lnTo>
                  <a:pt x="732" y="6272"/>
                </a:lnTo>
                <a:lnTo>
                  <a:pt x="1486" y="8020"/>
                </a:lnTo>
                <a:lnTo>
                  <a:pt x="2209" y="9821"/>
                </a:lnTo>
                <a:lnTo>
                  <a:pt x="5539" y="8114"/>
                </a:lnTo>
                <a:lnTo>
                  <a:pt x="12229" y="4774"/>
                </a:lnTo>
                <a:lnTo>
                  <a:pt x="11287" y="3130"/>
                </a:lnTo>
                <a:lnTo>
                  <a:pt x="9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" name="object 676"/>
          <p:cNvSpPr/>
          <p:nvPr/>
        </p:nvSpPr>
        <p:spPr>
          <a:xfrm>
            <a:off x="9468394" y="255174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6596" y="0"/>
                </a:moveTo>
                <a:lnTo>
                  <a:pt x="6209" y="261"/>
                </a:lnTo>
                <a:lnTo>
                  <a:pt x="4198" y="1717"/>
                </a:lnTo>
                <a:lnTo>
                  <a:pt x="2607" y="3821"/>
                </a:lnTo>
                <a:lnTo>
                  <a:pt x="0" y="6607"/>
                </a:lnTo>
                <a:lnTo>
                  <a:pt x="3560" y="7884"/>
                </a:lnTo>
                <a:lnTo>
                  <a:pt x="5874" y="9507"/>
                </a:lnTo>
                <a:lnTo>
                  <a:pt x="7287" y="8952"/>
                </a:lnTo>
                <a:lnTo>
                  <a:pt x="8764" y="8345"/>
                </a:lnTo>
                <a:lnTo>
                  <a:pt x="10188" y="5570"/>
                </a:lnTo>
                <a:lnTo>
                  <a:pt x="9999" y="2471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" name="object 677"/>
          <p:cNvSpPr/>
          <p:nvPr/>
        </p:nvSpPr>
        <p:spPr>
          <a:xfrm>
            <a:off x="10388504" y="2023226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4366" y="0"/>
                </a:moveTo>
                <a:lnTo>
                  <a:pt x="2910" y="659"/>
                </a:lnTo>
                <a:lnTo>
                  <a:pt x="0" y="2125"/>
                </a:lnTo>
                <a:lnTo>
                  <a:pt x="5361" y="9821"/>
                </a:lnTo>
                <a:lnTo>
                  <a:pt x="6261" y="9298"/>
                </a:lnTo>
                <a:lnTo>
                  <a:pt x="7151" y="8806"/>
                </a:lnTo>
                <a:lnTo>
                  <a:pt x="8020" y="8251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" name="object 678"/>
          <p:cNvSpPr/>
          <p:nvPr/>
        </p:nvSpPr>
        <p:spPr>
          <a:xfrm>
            <a:off x="9801765" y="2243453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3800" y="0"/>
                </a:moveTo>
                <a:lnTo>
                  <a:pt x="2533" y="2366"/>
                </a:lnTo>
                <a:lnTo>
                  <a:pt x="1256" y="4680"/>
                </a:lnTo>
                <a:lnTo>
                  <a:pt x="0" y="7005"/>
                </a:lnTo>
                <a:lnTo>
                  <a:pt x="3214" y="7423"/>
                </a:lnTo>
                <a:lnTo>
                  <a:pt x="6418" y="7989"/>
                </a:lnTo>
                <a:lnTo>
                  <a:pt x="9622" y="8156"/>
                </a:lnTo>
                <a:lnTo>
                  <a:pt x="10072" y="8156"/>
                </a:lnTo>
                <a:lnTo>
                  <a:pt x="11245" y="5183"/>
                </a:lnTo>
                <a:lnTo>
                  <a:pt x="8743" y="3141"/>
                </a:lnTo>
                <a:lnTo>
                  <a:pt x="6209" y="1612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" name="object 679"/>
          <p:cNvSpPr/>
          <p:nvPr/>
        </p:nvSpPr>
        <p:spPr>
          <a:xfrm>
            <a:off x="9270349" y="3165753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8607" y="0"/>
                </a:moveTo>
                <a:lnTo>
                  <a:pt x="5748" y="2345"/>
                </a:lnTo>
                <a:lnTo>
                  <a:pt x="0" y="6984"/>
                </a:lnTo>
                <a:lnTo>
                  <a:pt x="649" y="7926"/>
                </a:lnTo>
                <a:lnTo>
                  <a:pt x="1298" y="8942"/>
                </a:lnTo>
                <a:lnTo>
                  <a:pt x="1947" y="9884"/>
                </a:lnTo>
                <a:lnTo>
                  <a:pt x="5340" y="8156"/>
                </a:lnTo>
                <a:lnTo>
                  <a:pt x="8711" y="6366"/>
                </a:lnTo>
                <a:lnTo>
                  <a:pt x="12083" y="4617"/>
                </a:lnTo>
                <a:lnTo>
                  <a:pt x="10921" y="3057"/>
                </a:lnTo>
                <a:lnTo>
                  <a:pt x="9748" y="1528"/>
                </a:lnTo>
                <a:lnTo>
                  <a:pt x="8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" name="object 680"/>
          <p:cNvSpPr/>
          <p:nvPr/>
        </p:nvSpPr>
        <p:spPr>
          <a:xfrm>
            <a:off x="9353724" y="3131923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4952" y="0"/>
                </a:moveTo>
                <a:lnTo>
                  <a:pt x="1654" y="439"/>
                </a:lnTo>
                <a:lnTo>
                  <a:pt x="0" y="628"/>
                </a:lnTo>
                <a:lnTo>
                  <a:pt x="1120" y="8450"/>
                </a:lnTo>
                <a:lnTo>
                  <a:pt x="1664" y="12397"/>
                </a:lnTo>
                <a:lnTo>
                  <a:pt x="4764" y="12041"/>
                </a:lnTo>
                <a:lnTo>
                  <a:pt x="6303" y="11790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" name="object 681"/>
          <p:cNvSpPr/>
          <p:nvPr/>
        </p:nvSpPr>
        <p:spPr>
          <a:xfrm>
            <a:off x="8846997" y="2596325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3015" y="0"/>
                </a:moveTo>
                <a:lnTo>
                  <a:pt x="1999" y="649"/>
                </a:lnTo>
                <a:lnTo>
                  <a:pt x="1015" y="1319"/>
                </a:lnTo>
                <a:lnTo>
                  <a:pt x="0" y="1947"/>
                </a:lnTo>
                <a:lnTo>
                  <a:pt x="4942" y="11465"/>
                </a:lnTo>
                <a:lnTo>
                  <a:pt x="9915" y="9067"/>
                </a:lnTo>
                <a:lnTo>
                  <a:pt x="7633" y="6094"/>
                </a:lnTo>
                <a:lnTo>
                  <a:pt x="5308" y="2994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" name="object 682"/>
          <p:cNvSpPr/>
          <p:nvPr/>
        </p:nvSpPr>
        <p:spPr>
          <a:xfrm>
            <a:off x="9965554" y="2364620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5" h="11429">
                <a:moveTo>
                  <a:pt x="11800" y="0"/>
                </a:moveTo>
                <a:lnTo>
                  <a:pt x="8889" y="2649"/>
                </a:lnTo>
                <a:lnTo>
                  <a:pt x="0" y="10858"/>
                </a:lnTo>
                <a:lnTo>
                  <a:pt x="6491" y="9486"/>
                </a:lnTo>
                <a:lnTo>
                  <a:pt x="9025" y="9675"/>
                </a:lnTo>
                <a:lnTo>
                  <a:pt x="10418" y="8470"/>
                </a:lnTo>
                <a:lnTo>
                  <a:pt x="12219" y="6963"/>
                </a:lnTo>
                <a:lnTo>
                  <a:pt x="13161" y="4429"/>
                </a:lnTo>
                <a:lnTo>
                  <a:pt x="14428" y="2314"/>
                </a:lnTo>
                <a:lnTo>
                  <a:pt x="1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" name="object 683"/>
          <p:cNvSpPr/>
          <p:nvPr/>
        </p:nvSpPr>
        <p:spPr>
          <a:xfrm>
            <a:off x="9091863" y="326959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690" y="0"/>
                </a:moveTo>
                <a:lnTo>
                  <a:pt x="1738" y="795"/>
                </a:lnTo>
                <a:lnTo>
                  <a:pt x="1015" y="3518"/>
                </a:lnTo>
                <a:lnTo>
                  <a:pt x="0" y="5162"/>
                </a:lnTo>
                <a:lnTo>
                  <a:pt x="2251" y="6376"/>
                </a:lnTo>
                <a:lnTo>
                  <a:pt x="8073" y="9476"/>
                </a:lnTo>
                <a:lnTo>
                  <a:pt x="8408" y="5957"/>
                </a:lnTo>
                <a:lnTo>
                  <a:pt x="9371" y="3528"/>
                </a:lnTo>
                <a:lnTo>
                  <a:pt x="8544" y="2523"/>
                </a:lnTo>
                <a:lnTo>
                  <a:pt x="7434" y="1088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" name="object 684"/>
          <p:cNvSpPr/>
          <p:nvPr/>
        </p:nvSpPr>
        <p:spPr>
          <a:xfrm>
            <a:off x="10606211" y="2768078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392" y="0"/>
                </a:moveTo>
                <a:lnTo>
                  <a:pt x="2293" y="753"/>
                </a:lnTo>
                <a:lnTo>
                  <a:pt x="1130" y="1486"/>
                </a:lnTo>
                <a:lnTo>
                  <a:pt x="0" y="2240"/>
                </a:lnTo>
                <a:lnTo>
                  <a:pt x="2073" y="5277"/>
                </a:lnTo>
                <a:lnTo>
                  <a:pt x="4167" y="8282"/>
                </a:lnTo>
                <a:lnTo>
                  <a:pt x="6230" y="11298"/>
                </a:lnTo>
                <a:lnTo>
                  <a:pt x="8198" y="9968"/>
                </a:lnTo>
                <a:lnTo>
                  <a:pt x="9172" y="9266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" name="object 685"/>
          <p:cNvSpPr/>
          <p:nvPr/>
        </p:nvSpPr>
        <p:spPr>
          <a:xfrm>
            <a:off x="9218096" y="3344690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2659" y="0"/>
                </a:moveTo>
                <a:lnTo>
                  <a:pt x="1769" y="4293"/>
                </a:lnTo>
                <a:lnTo>
                  <a:pt x="848" y="8586"/>
                </a:lnTo>
                <a:lnTo>
                  <a:pt x="0" y="12931"/>
                </a:lnTo>
                <a:lnTo>
                  <a:pt x="1706" y="13224"/>
                </a:lnTo>
                <a:lnTo>
                  <a:pt x="3444" y="13612"/>
                </a:lnTo>
                <a:lnTo>
                  <a:pt x="5162" y="13926"/>
                </a:lnTo>
                <a:lnTo>
                  <a:pt x="6868" y="565"/>
                </a:lnTo>
                <a:lnTo>
                  <a:pt x="5434" y="387"/>
                </a:lnTo>
                <a:lnTo>
                  <a:pt x="4052" y="167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" name="object 686"/>
          <p:cNvSpPr/>
          <p:nvPr/>
        </p:nvSpPr>
        <p:spPr>
          <a:xfrm>
            <a:off x="9075543" y="2486254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4649" y="0"/>
                </a:moveTo>
                <a:lnTo>
                  <a:pt x="0" y="8554"/>
                </a:lnTo>
                <a:lnTo>
                  <a:pt x="3989" y="10847"/>
                </a:lnTo>
                <a:lnTo>
                  <a:pt x="7549" y="9392"/>
                </a:lnTo>
                <a:lnTo>
                  <a:pt x="9130" y="6910"/>
                </a:lnTo>
                <a:lnTo>
                  <a:pt x="12900" y="3350"/>
                </a:lnTo>
                <a:lnTo>
                  <a:pt x="7884" y="1895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" name="object 687"/>
          <p:cNvSpPr/>
          <p:nvPr/>
        </p:nvSpPr>
        <p:spPr>
          <a:xfrm>
            <a:off x="8483350" y="270909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198" y="0"/>
                </a:moveTo>
                <a:lnTo>
                  <a:pt x="1486" y="2157"/>
                </a:lnTo>
                <a:lnTo>
                  <a:pt x="0" y="4471"/>
                </a:lnTo>
                <a:lnTo>
                  <a:pt x="575" y="5643"/>
                </a:lnTo>
                <a:lnTo>
                  <a:pt x="1235" y="6900"/>
                </a:lnTo>
                <a:lnTo>
                  <a:pt x="4952" y="8188"/>
                </a:lnTo>
                <a:lnTo>
                  <a:pt x="5382" y="7717"/>
                </a:lnTo>
                <a:lnTo>
                  <a:pt x="6931" y="5936"/>
                </a:lnTo>
                <a:lnTo>
                  <a:pt x="7706" y="3528"/>
                </a:lnTo>
                <a:lnTo>
                  <a:pt x="8774" y="1287"/>
                </a:lnTo>
                <a:lnTo>
                  <a:pt x="4837" y="575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" name="object 688"/>
          <p:cNvSpPr/>
          <p:nvPr/>
        </p:nvSpPr>
        <p:spPr>
          <a:xfrm>
            <a:off x="9310557" y="3324501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3654" y="0"/>
                </a:moveTo>
                <a:lnTo>
                  <a:pt x="3455" y="293"/>
                </a:lnTo>
                <a:lnTo>
                  <a:pt x="1989" y="2293"/>
                </a:lnTo>
                <a:lnTo>
                  <a:pt x="1078" y="4649"/>
                </a:lnTo>
                <a:lnTo>
                  <a:pt x="0" y="6900"/>
                </a:lnTo>
                <a:lnTo>
                  <a:pt x="1853" y="7413"/>
                </a:lnTo>
                <a:lnTo>
                  <a:pt x="3685" y="7800"/>
                </a:lnTo>
                <a:lnTo>
                  <a:pt x="5989" y="8366"/>
                </a:lnTo>
                <a:lnTo>
                  <a:pt x="6837" y="6041"/>
                </a:lnTo>
                <a:lnTo>
                  <a:pt x="8261" y="4052"/>
                </a:lnTo>
                <a:lnTo>
                  <a:pt x="7643" y="1403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" name="object 689"/>
          <p:cNvSpPr/>
          <p:nvPr/>
        </p:nvSpPr>
        <p:spPr>
          <a:xfrm>
            <a:off x="10163897" y="3031657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5" h="11429">
                <a:moveTo>
                  <a:pt x="14585" y="0"/>
                </a:moveTo>
                <a:lnTo>
                  <a:pt x="9256" y="806"/>
                </a:lnTo>
                <a:lnTo>
                  <a:pt x="6879" y="534"/>
                </a:lnTo>
                <a:lnTo>
                  <a:pt x="3245" y="2921"/>
                </a:lnTo>
                <a:lnTo>
                  <a:pt x="1748" y="5256"/>
                </a:lnTo>
                <a:lnTo>
                  <a:pt x="0" y="7172"/>
                </a:lnTo>
                <a:lnTo>
                  <a:pt x="3371" y="10973"/>
                </a:lnTo>
                <a:lnTo>
                  <a:pt x="6376" y="8062"/>
                </a:lnTo>
                <a:lnTo>
                  <a:pt x="9360" y="5067"/>
                </a:lnTo>
                <a:lnTo>
                  <a:pt x="145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" name="object 690"/>
          <p:cNvSpPr/>
          <p:nvPr/>
        </p:nvSpPr>
        <p:spPr>
          <a:xfrm>
            <a:off x="9362675" y="2334488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785" y="0"/>
                </a:moveTo>
                <a:lnTo>
                  <a:pt x="607" y="3748"/>
                </a:lnTo>
                <a:lnTo>
                  <a:pt x="0" y="6408"/>
                </a:lnTo>
                <a:lnTo>
                  <a:pt x="837" y="9570"/>
                </a:lnTo>
                <a:lnTo>
                  <a:pt x="3916" y="9779"/>
                </a:lnTo>
                <a:lnTo>
                  <a:pt x="5654" y="10198"/>
                </a:lnTo>
                <a:lnTo>
                  <a:pt x="6230" y="7685"/>
                </a:lnTo>
                <a:lnTo>
                  <a:pt x="7193" y="5141"/>
                </a:lnTo>
                <a:lnTo>
                  <a:pt x="7120" y="1916"/>
                </a:lnTo>
                <a:lnTo>
                  <a:pt x="4031" y="1266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" name="object 691"/>
          <p:cNvSpPr/>
          <p:nvPr/>
        </p:nvSpPr>
        <p:spPr>
          <a:xfrm>
            <a:off x="8862619" y="3535769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2376" y="0"/>
                </a:moveTo>
                <a:lnTo>
                  <a:pt x="1225" y="3266"/>
                </a:lnTo>
                <a:lnTo>
                  <a:pt x="0" y="6198"/>
                </a:lnTo>
                <a:lnTo>
                  <a:pt x="3497" y="6837"/>
                </a:lnTo>
                <a:lnTo>
                  <a:pt x="6073" y="7717"/>
                </a:lnTo>
                <a:lnTo>
                  <a:pt x="8565" y="7455"/>
                </a:lnTo>
                <a:lnTo>
                  <a:pt x="9580" y="7319"/>
                </a:lnTo>
                <a:lnTo>
                  <a:pt x="10376" y="4711"/>
                </a:lnTo>
                <a:lnTo>
                  <a:pt x="11235" y="3235"/>
                </a:lnTo>
                <a:lnTo>
                  <a:pt x="8408" y="2052"/>
                </a:lnTo>
                <a:lnTo>
                  <a:pt x="5580" y="816"/>
                </a:lnTo>
                <a:lnTo>
                  <a:pt x="2617" y="41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" name="object 692"/>
          <p:cNvSpPr/>
          <p:nvPr/>
        </p:nvSpPr>
        <p:spPr>
          <a:xfrm>
            <a:off x="9352317" y="3357347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3444" y="0"/>
                </a:moveTo>
                <a:lnTo>
                  <a:pt x="2167" y="952"/>
                </a:lnTo>
                <a:lnTo>
                  <a:pt x="973" y="1895"/>
                </a:lnTo>
                <a:lnTo>
                  <a:pt x="858" y="4366"/>
                </a:lnTo>
                <a:lnTo>
                  <a:pt x="0" y="6868"/>
                </a:lnTo>
                <a:lnTo>
                  <a:pt x="2722" y="6879"/>
                </a:lnTo>
                <a:lnTo>
                  <a:pt x="5727" y="7758"/>
                </a:lnTo>
                <a:lnTo>
                  <a:pt x="6334" y="6921"/>
                </a:lnTo>
                <a:lnTo>
                  <a:pt x="7486" y="5214"/>
                </a:lnTo>
                <a:lnTo>
                  <a:pt x="7340" y="2617"/>
                </a:lnTo>
                <a:lnTo>
                  <a:pt x="7727" y="335"/>
                </a:lnTo>
                <a:lnTo>
                  <a:pt x="5842" y="534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" name="object 693"/>
          <p:cNvSpPr/>
          <p:nvPr/>
        </p:nvSpPr>
        <p:spPr>
          <a:xfrm>
            <a:off x="8857703" y="3546844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1256" y="0"/>
                </a:moveTo>
                <a:lnTo>
                  <a:pt x="1057" y="1853"/>
                </a:lnTo>
                <a:lnTo>
                  <a:pt x="0" y="4314"/>
                </a:lnTo>
                <a:lnTo>
                  <a:pt x="795" y="5266"/>
                </a:lnTo>
                <a:lnTo>
                  <a:pt x="2429" y="7141"/>
                </a:lnTo>
                <a:lnTo>
                  <a:pt x="5015" y="8146"/>
                </a:lnTo>
                <a:lnTo>
                  <a:pt x="7989" y="9968"/>
                </a:lnTo>
                <a:lnTo>
                  <a:pt x="8858" y="6628"/>
                </a:lnTo>
                <a:lnTo>
                  <a:pt x="10146" y="3130"/>
                </a:lnTo>
                <a:lnTo>
                  <a:pt x="9696" y="2900"/>
                </a:lnTo>
                <a:lnTo>
                  <a:pt x="7120" y="1476"/>
                </a:lnTo>
                <a:lnTo>
                  <a:pt x="4115" y="848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" name="object 694"/>
          <p:cNvSpPr/>
          <p:nvPr/>
        </p:nvSpPr>
        <p:spPr>
          <a:xfrm>
            <a:off x="8906343" y="3532097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329" y="0"/>
                </a:moveTo>
                <a:lnTo>
                  <a:pt x="0" y="1256"/>
                </a:lnTo>
                <a:lnTo>
                  <a:pt x="3633" y="10858"/>
                </a:lnTo>
                <a:lnTo>
                  <a:pt x="6952" y="9601"/>
                </a:lnTo>
                <a:lnTo>
                  <a:pt x="3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" name="object 695"/>
          <p:cNvSpPr/>
          <p:nvPr/>
        </p:nvSpPr>
        <p:spPr>
          <a:xfrm>
            <a:off x="9968925" y="2000718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324" y="0"/>
                </a:moveTo>
                <a:lnTo>
                  <a:pt x="1204" y="3225"/>
                </a:lnTo>
                <a:lnTo>
                  <a:pt x="0" y="6628"/>
                </a:lnTo>
                <a:lnTo>
                  <a:pt x="2366" y="7465"/>
                </a:lnTo>
                <a:lnTo>
                  <a:pt x="4670" y="8659"/>
                </a:lnTo>
                <a:lnTo>
                  <a:pt x="7800" y="8795"/>
                </a:lnTo>
                <a:lnTo>
                  <a:pt x="9706" y="4690"/>
                </a:lnTo>
                <a:lnTo>
                  <a:pt x="9308" y="4282"/>
                </a:lnTo>
                <a:lnTo>
                  <a:pt x="7643" y="2659"/>
                </a:lnTo>
                <a:lnTo>
                  <a:pt x="5298" y="1685"/>
                </a:lnTo>
                <a:lnTo>
                  <a:pt x="2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" name="object 696"/>
          <p:cNvSpPr/>
          <p:nvPr/>
        </p:nvSpPr>
        <p:spPr>
          <a:xfrm>
            <a:off x="9514124" y="3365100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5162" y="0"/>
                </a:moveTo>
                <a:lnTo>
                  <a:pt x="3444" y="691"/>
                </a:lnTo>
                <a:lnTo>
                  <a:pt x="1717" y="1455"/>
                </a:lnTo>
                <a:lnTo>
                  <a:pt x="0" y="2157"/>
                </a:lnTo>
                <a:lnTo>
                  <a:pt x="5738" y="11748"/>
                </a:lnTo>
                <a:lnTo>
                  <a:pt x="7884" y="10648"/>
                </a:lnTo>
                <a:lnTo>
                  <a:pt x="8994" y="10146"/>
                </a:lnTo>
                <a:lnTo>
                  <a:pt x="5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" name="object 697"/>
          <p:cNvSpPr/>
          <p:nvPr/>
        </p:nvSpPr>
        <p:spPr>
          <a:xfrm>
            <a:off x="11051643" y="1602748"/>
            <a:ext cx="23104" cy="24259"/>
          </a:xfrm>
          <a:custGeom>
            <a:avLst/>
            <a:gdLst/>
            <a:ahLst/>
            <a:cxnLst/>
            <a:rect l="l" t="t" r="r" b="b"/>
            <a:pathLst>
              <a:path w="38100" h="40005">
                <a:moveTo>
                  <a:pt x="34616" y="0"/>
                </a:moveTo>
                <a:lnTo>
                  <a:pt x="21088" y="17559"/>
                </a:lnTo>
                <a:lnTo>
                  <a:pt x="11685" y="8523"/>
                </a:lnTo>
                <a:lnTo>
                  <a:pt x="0" y="20114"/>
                </a:lnTo>
                <a:lnTo>
                  <a:pt x="8629" y="32125"/>
                </a:lnTo>
                <a:lnTo>
                  <a:pt x="14871" y="38299"/>
                </a:lnTo>
                <a:lnTo>
                  <a:pt x="20284" y="39695"/>
                </a:lnTo>
                <a:lnTo>
                  <a:pt x="26428" y="37370"/>
                </a:lnTo>
                <a:lnTo>
                  <a:pt x="33640" y="31663"/>
                </a:lnTo>
                <a:lnTo>
                  <a:pt x="37437" y="23891"/>
                </a:lnTo>
                <a:lnTo>
                  <a:pt x="37776" y="13516"/>
                </a:lnTo>
                <a:lnTo>
                  <a:pt x="346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" name="object 698"/>
          <p:cNvSpPr/>
          <p:nvPr/>
        </p:nvSpPr>
        <p:spPr>
          <a:xfrm>
            <a:off x="10272710" y="2302560"/>
            <a:ext cx="25029" cy="17328"/>
          </a:xfrm>
          <a:custGeom>
            <a:avLst/>
            <a:gdLst/>
            <a:ahLst/>
            <a:cxnLst/>
            <a:rect l="l" t="t" r="r" b="b"/>
            <a:pathLst>
              <a:path w="41275" h="28575">
                <a:moveTo>
                  <a:pt x="34292" y="0"/>
                </a:moveTo>
                <a:lnTo>
                  <a:pt x="23428" y="2974"/>
                </a:lnTo>
                <a:lnTo>
                  <a:pt x="15061" y="9079"/>
                </a:lnTo>
                <a:lnTo>
                  <a:pt x="0" y="25360"/>
                </a:lnTo>
                <a:lnTo>
                  <a:pt x="9978" y="26564"/>
                </a:lnTo>
                <a:lnTo>
                  <a:pt x="16816" y="28103"/>
                </a:lnTo>
                <a:lnTo>
                  <a:pt x="28595" y="27873"/>
                </a:lnTo>
                <a:lnTo>
                  <a:pt x="36428" y="26962"/>
                </a:lnTo>
                <a:lnTo>
                  <a:pt x="40972" y="17894"/>
                </a:lnTo>
                <a:lnTo>
                  <a:pt x="36145" y="13706"/>
                </a:lnTo>
                <a:lnTo>
                  <a:pt x="28271" y="12010"/>
                </a:lnTo>
                <a:lnTo>
                  <a:pt x="27643" y="9224"/>
                </a:lnTo>
                <a:lnTo>
                  <a:pt x="27088" y="8135"/>
                </a:lnTo>
                <a:lnTo>
                  <a:pt x="34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" name="object 699"/>
          <p:cNvSpPr/>
          <p:nvPr/>
        </p:nvSpPr>
        <p:spPr>
          <a:xfrm>
            <a:off x="11099377" y="2119525"/>
            <a:ext cx="20793" cy="15787"/>
          </a:xfrm>
          <a:custGeom>
            <a:avLst/>
            <a:gdLst/>
            <a:ahLst/>
            <a:cxnLst/>
            <a:rect l="l" t="t" r="r" b="b"/>
            <a:pathLst>
              <a:path w="34290" h="26035">
                <a:moveTo>
                  <a:pt x="0" y="0"/>
                </a:moveTo>
                <a:lnTo>
                  <a:pt x="6397" y="25821"/>
                </a:lnTo>
                <a:lnTo>
                  <a:pt x="20877" y="22441"/>
                </a:lnTo>
                <a:lnTo>
                  <a:pt x="28716" y="18950"/>
                </a:lnTo>
                <a:lnTo>
                  <a:pt x="32321" y="13471"/>
                </a:lnTo>
                <a:lnTo>
                  <a:pt x="34103" y="41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" name="object 700"/>
          <p:cNvSpPr/>
          <p:nvPr/>
        </p:nvSpPr>
        <p:spPr>
          <a:xfrm>
            <a:off x="11536932" y="2646084"/>
            <a:ext cx="22334" cy="18483"/>
          </a:xfrm>
          <a:custGeom>
            <a:avLst/>
            <a:gdLst/>
            <a:ahLst/>
            <a:cxnLst/>
            <a:rect l="l" t="t" r="r" b="b"/>
            <a:pathLst>
              <a:path w="36830" h="30479">
                <a:moveTo>
                  <a:pt x="27098" y="0"/>
                </a:moveTo>
                <a:lnTo>
                  <a:pt x="16756" y="3313"/>
                </a:lnTo>
                <a:lnTo>
                  <a:pt x="8162" y="7417"/>
                </a:lnTo>
                <a:lnTo>
                  <a:pt x="2261" y="13757"/>
                </a:lnTo>
                <a:lnTo>
                  <a:pt x="0" y="23779"/>
                </a:lnTo>
                <a:lnTo>
                  <a:pt x="7775" y="26687"/>
                </a:lnTo>
                <a:lnTo>
                  <a:pt x="14367" y="25709"/>
                </a:lnTo>
                <a:lnTo>
                  <a:pt x="20144" y="22075"/>
                </a:lnTo>
                <a:lnTo>
                  <a:pt x="25475" y="17015"/>
                </a:lnTo>
                <a:lnTo>
                  <a:pt x="31957" y="29978"/>
                </a:lnTo>
                <a:lnTo>
                  <a:pt x="36439" y="21266"/>
                </a:lnTo>
                <a:lnTo>
                  <a:pt x="34946" y="14082"/>
                </a:lnTo>
                <a:lnTo>
                  <a:pt x="30743" y="7350"/>
                </a:lnTo>
                <a:lnTo>
                  <a:pt x="270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" name="object 701"/>
          <p:cNvSpPr/>
          <p:nvPr/>
        </p:nvSpPr>
        <p:spPr>
          <a:xfrm>
            <a:off x="11343773" y="2823419"/>
            <a:ext cx="31575" cy="9627"/>
          </a:xfrm>
          <a:custGeom>
            <a:avLst/>
            <a:gdLst/>
            <a:ahLst/>
            <a:cxnLst/>
            <a:rect l="l" t="t" r="r" b="b"/>
            <a:pathLst>
              <a:path w="52069" h="15875">
                <a:moveTo>
                  <a:pt x="26970" y="0"/>
                </a:moveTo>
                <a:lnTo>
                  <a:pt x="14099" y="853"/>
                </a:lnTo>
                <a:lnTo>
                  <a:pt x="0" y="6545"/>
                </a:lnTo>
                <a:lnTo>
                  <a:pt x="13042" y="12382"/>
                </a:lnTo>
                <a:lnTo>
                  <a:pt x="25588" y="15486"/>
                </a:lnTo>
                <a:lnTo>
                  <a:pt x="38287" y="14928"/>
                </a:lnTo>
                <a:lnTo>
                  <a:pt x="51788" y="9781"/>
                </a:lnTo>
                <a:lnTo>
                  <a:pt x="39303" y="3228"/>
                </a:lnTo>
                <a:lnTo>
                  <a:pt x="269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" name="object 702"/>
          <p:cNvSpPr/>
          <p:nvPr/>
        </p:nvSpPr>
        <p:spPr>
          <a:xfrm>
            <a:off x="10842355" y="3032076"/>
            <a:ext cx="19638" cy="24644"/>
          </a:xfrm>
          <a:custGeom>
            <a:avLst/>
            <a:gdLst/>
            <a:ahLst/>
            <a:cxnLst/>
            <a:rect l="l" t="t" r="r" b="b"/>
            <a:pathLst>
              <a:path w="32384" h="40639">
                <a:moveTo>
                  <a:pt x="31805" y="0"/>
                </a:moveTo>
                <a:lnTo>
                  <a:pt x="11898" y="12675"/>
                </a:lnTo>
                <a:lnTo>
                  <a:pt x="1651" y="22480"/>
                </a:lnTo>
                <a:lnTo>
                  <a:pt x="0" y="31163"/>
                </a:lnTo>
                <a:lnTo>
                  <a:pt x="5879" y="40469"/>
                </a:lnTo>
                <a:lnTo>
                  <a:pt x="12452" y="30736"/>
                </a:lnTo>
                <a:lnTo>
                  <a:pt x="20244" y="21782"/>
                </a:lnTo>
                <a:lnTo>
                  <a:pt x="27334" y="12054"/>
                </a:lnTo>
                <a:lnTo>
                  <a:pt x="31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" name="object 703"/>
          <p:cNvSpPr/>
          <p:nvPr/>
        </p:nvSpPr>
        <p:spPr>
          <a:xfrm>
            <a:off x="9878828" y="1534479"/>
            <a:ext cx="15018" cy="13862"/>
          </a:xfrm>
          <a:custGeom>
            <a:avLst/>
            <a:gdLst/>
            <a:ahLst/>
            <a:cxnLst/>
            <a:rect l="l" t="t" r="r" b="b"/>
            <a:pathLst>
              <a:path w="24765" h="22860">
                <a:moveTo>
                  <a:pt x="10659" y="0"/>
                </a:moveTo>
                <a:lnTo>
                  <a:pt x="6847" y="691"/>
                </a:lnTo>
                <a:lnTo>
                  <a:pt x="2795" y="4649"/>
                </a:lnTo>
                <a:lnTo>
                  <a:pt x="0" y="9497"/>
                </a:lnTo>
                <a:lnTo>
                  <a:pt x="4334" y="15057"/>
                </a:lnTo>
                <a:lnTo>
                  <a:pt x="7413" y="16722"/>
                </a:lnTo>
                <a:lnTo>
                  <a:pt x="12041" y="19297"/>
                </a:lnTo>
                <a:lnTo>
                  <a:pt x="17612" y="20177"/>
                </a:lnTo>
                <a:lnTo>
                  <a:pt x="24407" y="22240"/>
                </a:lnTo>
                <a:lnTo>
                  <a:pt x="24525" y="11243"/>
                </a:lnTo>
                <a:lnTo>
                  <a:pt x="22280" y="3950"/>
                </a:lnTo>
                <a:lnTo>
                  <a:pt x="17662" y="241"/>
                </a:lnTo>
                <a:lnTo>
                  <a:pt x="10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" name="object 704"/>
          <p:cNvSpPr/>
          <p:nvPr/>
        </p:nvSpPr>
        <p:spPr>
          <a:xfrm>
            <a:off x="10926063" y="2177364"/>
            <a:ext cx="11167" cy="17328"/>
          </a:xfrm>
          <a:custGeom>
            <a:avLst/>
            <a:gdLst/>
            <a:ahLst/>
            <a:cxnLst/>
            <a:rect l="l" t="t" r="r" b="b"/>
            <a:pathLst>
              <a:path w="18415" h="28575">
                <a:moveTo>
                  <a:pt x="5482" y="0"/>
                </a:moveTo>
                <a:lnTo>
                  <a:pt x="537" y="13024"/>
                </a:lnTo>
                <a:lnTo>
                  <a:pt x="0" y="20487"/>
                </a:lnTo>
                <a:lnTo>
                  <a:pt x="4730" y="24850"/>
                </a:lnTo>
                <a:lnTo>
                  <a:pt x="15587" y="28575"/>
                </a:lnTo>
                <a:lnTo>
                  <a:pt x="18375" y="19605"/>
                </a:lnTo>
                <a:lnTo>
                  <a:pt x="15859" y="12673"/>
                </a:lnTo>
                <a:lnTo>
                  <a:pt x="10680" y="6548"/>
                </a:lnTo>
                <a:lnTo>
                  <a:pt x="54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" name="object 705"/>
          <p:cNvSpPr/>
          <p:nvPr/>
        </p:nvSpPr>
        <p:spPr>
          <a:xfrm>
            <a:off x="9916896" y="2564959"/>
            <a:ext cx="21179" cy="18483"/>
          </a:xfrm>
          <a:custGeom>
            <a:avLst/>
            <a:gdLst/>
            <a:ahLst/>
            <a:cxnLst/>
            <a:rect l="l" t="t" r="r" b="b"/>
            <a:pathLst>
              <a:path w="34925" h="30479">
                <a:moveTo>
                  <a:pt x="34920" y="0"/>
                </a:moveTo>
                <a:lnTo>
                  <a:pt x="0" y="21601"/>
                </a:lnTo>
                <a:lnTo>
                  <a:pt x="7601" y="30302"/>
                </a:lnTo>
                <a:lnTo>
                  <a:pt x="13140" y="29067"/>
                </a:lnTo>
                <a:lnTo>
                  <a:pt x="18837" y="24512"/>
                </a:lnTo>
                <a:lnTo>
                  <a:pt x="24424" y="20328"/>
                </a:lnTo>
                <a:lnTo>
                  <a:pt x="29721" y="15609"/>
                </a:lnTo>
                <a:lnTo>
                  <a:pt x="33597" y="9213"/>
                </a:lnTo>
                <a:lnTo>
                  <a:pt x="349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" name="object 706"/>
          <p:cNvSpPr/>
          <p:nvPr/>
        </p:nvSpPr>
        <p:spPr>
          <a:xfrm>
            <a:off x="11318436" y="2438450"/>
            <a:ext cx="12322" cy="21949"/>
          </a:xfrm>
          <a:custGeom>
            <a:avLst/>
            <a:gdLst/>
            <a:ahLst/>
            <a:cxnLst/>
            <a:rect l="l" t="t" r="r" b="b"/>
            <a:pathLst>
              <a:path w="20319" h="36195">
                <a:moveTo>
                  <a:pt x="17988" y="0"/>
                </a:moveTo>
                <a:lnTo>
                  <a:pt x="10852" y="7855"/>
                </a:lnTo>
                <a:lnTo>
                  <a:pt x="5829" y="16633"/>
                </a:lnTo>
                <a:lnTo>
                  <a:pt x="2389" y="26109"/>
                </a:lnTo>
                <a:lnTo>
                  <a:pt x="0" y="36061"/>
                </a:lnTo>
                <a:lnTo>
                  <a:pt x="12127" y="24479"/>
                </a:lnTo>
                <a:lnTo>
                  <a:pt x="18461" y="15945"/>
                </a:lnTo>
                <a:lnTo>
                  <a:pt x="20062" y="8454"/>
                </a:lnTo>
                <a:lnTo>
                  <a:pt x="179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" name="object 707"/>
          <p:cNvSpPr/>
          <p:nvPr/>
        </p:nvSpPr>
        <p:spPr>
          <a:xfrm>
            <a:off x="10233060" y="2409044"/>
            <a:ext cx="8856" cy="20408"/>
          </a:xfrm>
          <a:custGeom>
            <a:avLst/>
            <a:gdLst/>
            <a:ahLst/>
            <a:cxnLst/>
            <a:rect l="l" t="t" r="r" b="b"/>
            <a:pathLst>
              <a:path w="14605" h="33654">
                <a:moveTo>
                  <a:pt x="5413" y="0"/>
                </a:moveTo>
                <a:lnTo>
                  <a:pt x="670" y="4492"/>
                </a:lnTo>
                <a:lnTo>
                  <a:pt x="439" y="6931"/>
                </a:lnTo>
                <a:lnTo>
                  <a:pt x="55" y="12866"/>
                </a:lnTo>
                <a:lnTo>
                  <a:pt x="0" y="19075"/>
                </a:lnTo>
                <a:lnTo>
                  <a:pt x="188" y="33150"/>
                </a:lnTo>
                <a:lnTo>
                  <a:pt x="7731" y="27258"/>
                </a:lnTo>
                <a:lnTo>
                  <a:pt x="12063" y="20937"/>
                </a:lnTo>
                <a:lnTo>
                  <a:pt x="14010" y="14328"/>
                </a:lnTo>
                <a:lnTo>
                  <a:pt x="14397" y="7570"/>
                </a:lnTo>
                <a:lnTo>
                  <a:pt x="14376" y="5036"/>
                </a:lnTo>
                <a:lnTo>
                  <a:pt x="9622" y="1853"/>
                </a:lnTo>
                <a:lnTo>
                  <a:pt x="6397" y="471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" name="object 708"/>
          <p:cNvSpPr/>
          <p:nvPr/>
        </p:nvSpPr>
        <p:spPr>
          <a:xfrm>
            <a:off x="11093285" y="1664232"/>
            <a:ext cx="11937" cy="16173"/>
          </a:xfrm>
          <a:custGeom>
            <a:avLst/>
            <a:gdLst/>
            <a:ahLst/>
            <a:cxnLst/>
            <a:rect l="l" t="t" r="r" b="b"/>
            <a:pathLst>
              <a:path w="19684" h="26669">
                <a:moveTo>
                  <a:pt x="15182" y="0"/>
                </a:moveTo>
                <a:lnTo>
                  <a:pt x="10879" y="1539"/>
                </a:lnTo>
                <a:lnTo>
                  <a:pt x="4198" y="1947"/>
                </a:lnTo>
                <a:lnTo>
                  <a:pt x="209" y="10261"/>
                </a:lnTo>
                <a:lnTo>
                  <a:pt x="743" y="17119"/>
                </a:lnTo>
                <a:lnTo>
                  <a:pt x="0" y="23318"/>
                </a:lnTo>
                <a:lnTo>
                  <a:pt x="4156" y="26616"/>
                </a:lnTo>
                <a:lnTo>
                  <a:pt x="8806" y="21936"/>
                </a:lnTo>
                <a:lnTo>
                  <a:pt x="14502" y="17800"/>
                </a:lnTo>
                <a:lnTo>
                  <a:pt x="19255" y="9580"/>
                </a:lnTo>
                <a:lnTo>
                  <a:pt x="16177" y="4188"/>
                </a:lnTo>
                <a:lnTo>
                  <a:pt x="15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" name="object 709"/>
          <p:cNvSpPr/>
          <p:nvPr/>
        </p:nvSpPr>
        <p:spPr>
          <a:xfrm>
            <a:off x="10334517" y="1914195"/>
            <a:ext cx="10782" cy="15403"/>
          </a:xfrm>
          <a:custGeom>
            <a:avLst/>
            <a:gdLst/>
            <a:ahLst/>
            <a:cxnLst/>
            <a:rect l="l" t="t" r="r" b="b"/>
            <a:pathLst>
              <a:path w="17780" h="25400">
                <a:moveTo>
                  <a:pt x="12659" y="0"/>
                </a:moveTo>
                <a:lnTo>
                  <a:pt x="8826" y="4062"/>
                </a:lnTo>
                <a:lnTo>
                  <a:pt x="3842" y="7601"/>
                </a:lnTo>
                <a:lnTo>
                  <a:pt x="0" y="15633"/>
                </a:lnTo>
                <a:lnTo>
                  <a:pt x="2251" y="20596"/>
                </a:lnTo>
                <a:lnTo>
                  <a:pt x="2795" y="24868"/>
                </a:lnTo>
                <a:lnTo>
                  <a:pt x="6900" y="23224"/>
                </a:lnTo>
                <a:lnTo>
                  <a:pt x="13182" y="22617"/>
                </a:lnTo>
                <a:lnTo>
                  <a:pt x="17057" y="14449"/>
                </a:lnTo>
                <a:lnTo>
                  <a:pt x="16512" y="7874"/>
                </a:lnTo>
                <a:lnTo>
                  <a:pt x="17235" y="1853"/>
                </a:lnTo>
                <a:lnTo>
                  <a:pt x="1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" name="object 710"/>
          <p:cNvSpPr/>
          <p:nvPr/>
        </p:nvSpPr>
        <p:spPr>
          <a:xfrm>
            <a:off x="10850865" y="2654167"/>
            <a:ext cx="24259" cy="6161"/>
          </a:xfrm>
          <a:custGeom>
            <a:avLst/>
            <a:gdLst/>
            <a:ahLst/>
            <a:cxnLst/>
            <a:rect l="l" t="t" r="r" b="b"/>
            <a:pathLst>
              <a:path w="40005" h="10160">
                <a:moveTo>
                  <a:pt x="10945" y="0"/>
                </a:moveTo>
                <a:lnTo>
                  <a:pt x="0" y="2914"/>
                </a:lnTo>
                <a:lnTo>
                  <a:pt x="10397" y="7876"/>
                </a:lnTo>
                <a:lnTo>
                  <a:pt x="20427" y="9600"/>
                </a:lnTo>
                <a:lnTo>
                  <a:pt x="30243" y="8677"/>
                </a:lnTo>
                <a:lnTo>
                  <a:pt x="39998" y="5699"/>
                </a:lnTo>
                <a:lnTo>
                  <a:pt x="30625" y="3107"/>
                </a:lnTo>
                <a:lnTo>
                  <a:pt x="21047" y="635"/>
                </a:lnTo>
                <a:lnTo>
                  <a:pt x="109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" name="object 711"/>
          <p:cNvSpPr/>
          <p:nvPr/>
        </p:nvSpPr>
        <p:spPr>
          <a:xfrm>
            <a:off x="10462367" y="1807431"/>
            <a:ext cx="6931" cy="20793"/>
          </a:xfrm>
          <a:custGeom>
            <a:avLst/>
            <a:gdLst/>
            <a:ahLst/>
            <a:cxnLst/>
            <a:rect l="l" t="t" r="r" b="b"/>
            <a:pathLst>
              <a:path w="11430" h="34289">
                <a:moveTo>
                  <a:pt x="7697" y="0"/>
                </a:moveTo>
                <a:lnTo>
                  <a:pt x="975" y="900"/>
                </a:lnTo>
                <a:lnTo>
                  <a:pt x="18" y="9664"/>
                </a:lnTo>
                <a:lnTo>
                  <a:pt x="0" y="18310"/>
                </a:lnTo>
                <a:lnTo>
                  <a:pt x="2955" y="26568"/>
                </a:lnTo>
                <a:lnTo>
                  <a:pt x="10922" y="34166"/>
                </a:lnTo>
                <a:lnTo>
                  <a:pt x="76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" name="object 712"/>
          <p:cNvSpPr/>
          <p:nvPr/>
        </p:nvSpPr>
        <p:spPr>
          <a:xfrm>
            <a:off x="9932578" y="2666262"/>
            <a:ext cx="16943" cy="16558"/>
          </a:xfrm>
          <a:custGeom>
            <a:avLst/>
            <a:gdLst/>
            <a:ahLst/>
            <a:cxnLst/>
            <a:rect l="l" t="t" r="r" b="b"/>
            <a:pathLst>
              <a:path w="27940" h="27304">
                <a:moveTo>
                  <a:pt x="12135" y="0"/>
                </a:moveTo>
                <a:lnTo>
                  <a:pt x="0" y="24480"/>
                </a:lnTo>
                <a:lnTo>
                  <a:pt x="1172" y="25391"/>
                </a:lnTo>
                <a:lnTo>
                  <a:pt x="3486" y="27308"/>
                </a:lnTo>
                <a:lnTo>
                  <a:pt x="27391" y="9392"/>
                </a:lnTo>
                <a:lnTo>
                  <a:pt x="20973" y="5413"/>
                </a:lnTo>
                <a:lnTo>
                  <a:pt x="16962" y="2994"/>
                </a:lnTo>
                <a:lnTo>
                  <a:pt x="12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" name="object 713"/>
          <p:cNvSpPr/>
          <p:nvPr/>
        </p:nvSpPr>
        <p:spPr>
          <a:xfrm>
            <a:off x="10493742" y="3654630"/>
            <a:ext cx="8856" cy="25414"/>
          </a:xfrm>
          <a:custGeom>
            <a:avLst/>
            <a:gdLst/>
            <a:ahLst/>
            <a:cxnLst/>
            <a:rect l="l" t="t" r="r" b="b"/>
            <a:pathLst>
              <a:path w="14605" h="41910">
                <a:moveTo>
                  <a:pt x="4670" y="0"/>
                </a:moveTo>
                <a:lnTo>
                  <a:pt x="0" y="994"/>
                </a:lnTo>
                <a:lnTo>
                  <a:pt x="8020" y="41883"/>
                </a:lnTo>
                <a:lnTo>
                  <a:pt x="13989" y="40773"/>
                </a:lnTo>
                <a:lnTo>
                  <a:pt x="13865" y="30045"/>
                </a:lnTo>
                <a:lnTo>
                  <a:pt x="11822" y="19786"/>
                </a:lnTo>
                <a:lnTo>
                  <a:pt x="8533" y="9826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" name="object 714"/>
          <p:cNvSpPr/>
          <p:nvPr/>
        </p:nvSpPr>
        <p:spPr>
          <a:xfrm>
            <a:off x="9424327" y="2598259"/>
            <a:ext cx="9627" cy="15018"/>
          </a:xfrm>
          <a:custGeom>
            <a:avLst/>
            <a:gdLst/>
            <a:ahLst/>
            <a:cxnLst/>
            <a:rect l="l" t="t" r="r" b="b"/>
            <a:pathLst>
              <a:path w="15875" h="24764">
                <a:moveTo>
                  <a:pt x="9189" y="0"/>
                </a:moveTo>
                <a:lnTo>
                  <a:pt x="3341" y="9087"/>
                </a:lnTo>
                <a:lnTo>
                  <a:pt x="356" y="15286"/>
                </a:lnTo>
                <a:lnTo>
                  <a:pt x="0" y="19464"/>
                </a:lnTo>
                <a:lnTo>
                  <a:pt x="2038" y="22491"/>
                </a:lnTo>
                <a:lnTo>
                  <a:pt x="3713" y="23894"/>
                </a:lnTo>
                <a:lnTo>
                  <a:pt x="8634" y="24554"/>
                </a:lnTo>
                <a:lnTo>
                  <a:pt x="9430" y="23538"/>
                </a:lnTo>
                <a:lnTo>
                  <a:pt x="13014" y="18551"/>
                </a:lnTo>
                <a:lnTo>
                  <a:pt x="15528" y="13313"/>
                </a:lnTo>
                <a:lnTo>
                  <a:pt x="15763" y="7730"/>
                </a:lnTo>
                <a:lnTo>
                  <a:pt x="12508" y="1706"/>
                </a:lnTo>
                <a:lnTo>
                  <a:pt x="12079" y="1225"/>
                </a:lnTo>
                <a:lnTo>
                  <a:pt x="11262" y="1047"/>
                </a:lnTo>
                <a:lnTo>
                  <a:pt x="91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" name="object 715"/>
          <p:cNvSpPr/>
          <p:nvPr/>
        </p:nvSpPr>
        <p:spPr>
          <a:xfrm>
            <a:off x="11560714" y="2648775"/>
            <a:ext cx="12707" cy="14632"/>
          </a:xfrm>
          <a:custGeom>
            <a:avLst/>
            <a:gdLst/>
            <a:ahLst/>
            <a:cxnLst/>
            <a:rect l="l" t="t" r="r" b="b"/>
            <a:pathLst>
              <a:path w="20955" h="24129">
                <a:moveTo>
                  <a:pt x="8041" y="0"/>
                </a:moveTo>
                <a:lnTo>
                  <a:pt x="5706" y="2125"/>
                </a:lnTo>
                <a:lnTo>
                  <a:pt x="1853" y="3926"/>
                </a:lnTo>
                <a:lnTo>
                  <a:pt x="0" y="13905"/>
                </a:lnTo>
                <a:lnTo>
                  <a:pt x="6963" y="23486"/>
                </a:lnTo>
                <a:lnTo>
                  <a:pt x="14763" y="23611"/>
                </a:lnTo>
                <a:lnTo>
                  <a:pt x="16219" y="21517"/>
                </a:lnTo>
                <a:lnTo>
                  <a:pt x="20837" y="17140"/>
                </a:lnTo>
                <a:lnTo>
                  <a:pt x="16962" y="9989"/>
                </a:lnTo>
                <a:lnTo>
                  <a:pt x="12177" y="5172"/>
                </a:lnTo>
                <a:lnTo>
                  <a:pt x="8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" name="object 716"/>
          <p:cNvSpPr/>
          <p:nvPr/>
        </p:nvSpPr>
        <p:spPr>
          <a:xfrm>
            <a:off x="10447936" y="2911821"/>
            <a:ext cx="18483" cy="7701"/>
          </a:xfrm>
          <a:custGeom>
            <a:avLst/>
            <a:gdLst/>
            <a:ahLst/>
            <a:cxnLst/>
            <a:rect l="l" t="t" r="r" b="b"/>
            <a:pathLst>
              <a:path w="30480" h="12700">
                <a:moveTo>
                  <a:pt x="16954" y="0"/>
                </a:moveTo>
                <a:lnTo>
                  <a:pt x="9539" y="3511"/>
                </a:lnTo>
                <a:lnTo>
                  <a:pt x="0" y="12171"/>
                </a:lnTo>
                <a:lnTo>
                  <a:pt x="30124" y="7626"/>
                </a:lnTo>
                <a:lnTo>
                  <a:pt x="23424" y="1438"/>
                </a:lnTo>
                <a:lnTo>
                  <a:pt x="169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" name="object 717"/>
          <p:cNvSpPr/>
          <p:nvPr/>
        </p:nvSpPr>
        <p:spPr>
          <a:xfrm>
            <a:off x="11106658" y="2838263"/>
            <a:ext cx="15018" cy="18483"/>
          </a:xfrm>
          <a:custGeom>
            <a:avLst/>
            <a:gdLst/>
            <a:ahLst/>
            <a:cxnLst/>
            <a:rect l="l" t="t" r="r" b="b"/>
            <a:pathLst>
              <a:path w="24765" h="30479">
                <a:moveTo>
                  <a:pt x="11455" y="0"/>
                </a:moveTo>
                <a:lnTo>
                  <a:pt x="0" y="30313"/>
                </a:lnTo>
                <a:lnTo>
                  <a:pt x="24344" y="13559"/>
                </a:lnTo>
                <a:lnTo>
                  <a:pt x="19727" y="8753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" name="object 718"/>
          <p:cNvSpPr/>
          <p:nvPr/>
        </p:nvSpPr>
        <p:spPr>
          <a:xfrm>
            <a:off x="10380169" y="3696800"/>
            <a:ext cx="14247" cy="10397"/>
          </a:xfrm>
          <a:custGeom>
            <a:avLst/>
            <a:gdLst/>
            <a:ahLst/>
            <a:cxnLst/>
            <a:rect l="l" t="t" r="r" b="b"/>
            <a:pathLst>
              <a:path w="23494" h="17145">
                <a:moveTo>
                  <a:pt x="10715" y="0"/>
                </a:moveTo>
                <a:lnTo>
                  <a:pt x="6247" y="1474"/>
                </a:lnTo>
                <a:lnTo>
                  <a:pt x="0" y="7546"/>
                </a:lnTo>
                <a:lnTo>
                  <a:pt x="6789" y="13907"/>
                </a:lnTo>
                <a:lnTo>
                  <a:pt x="11438" y="16578"/>
                </a:lnTo>
                <a:lnTo>
                  <a:pt x="16092" y="16051"/>
                </a:lnTo>
                <a:lnTo>
                  <a:pt x="22899" y="12824"/>
                </a:lnTo>
                <a:lnTo>
                  <a:pt x="15550" y="3618"/>
                </a:lnTo>
                <a:lnTo>
                  <a:pt x="107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" name="object 719"/>
          <p:cNvSpPr/>
          <p:nvPr/>
        </p:nvSpPr>
        <p:spPr>
          <a:xfrm>
            <a:off x="10303006" y="3045341"/>
            <a:ext cx="13862" cy="14632"/>
          </a:xfrm>
          <a:custGeom>
            <a:avLst/>
            <a:gdLst/>
            <a:ahLst/>
            <a:cxnLst/>
            <a:rect l="l" t="t" r="r" b="b"/>
            <a:pathLst>
              <a:path w="22859" h="24129">
                <a:moveTo>
                  <a:pt x="18693" y="0"/>
                </a:moveTo>
                <a:lnTo>
                  <a:pt x="5528" y="6949"/>
                </a:lnTo>
                <a:lnTo>
                  <a:pt x="0" y="11775"/>
                </a:lnTo>
                <a:lnTo>
                  <a:pt x="1079" y="16737"/>
                </a:lnTo>
                <a:lnTo>
                  <a:pt x="7740" y="24093"/>
                </a:lnTo>
                <a:lnTo>
                  <a:pt x="22776" y="3088"/>
                </a:lnTo>
                <a:lnTo>
                  <a:pt x="20064" y="1005"/>
                </a:lnTo>
                <a:lnTo>
                  <a:pt x="186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" name="object 720"/>
          <p:cNvSpPr/>
          <p:nvPr/>
        </p:nvSpPr>
        <p:spPr>
          <a:xfrm>
            <a:off x="9657438" y="3094481"/>
            <a:ext cx="12707" cy="15787"/>
          </a:xfrm>
          <a:custGeom>
            <a:avLst/>
            <a:gdLst/>
            <a:ahLst/>
            <a:cxnLst/>
            <a:rect l="l" t="t" r="r" b="b"/>
            <a:pathLst>
              <a:path w="20955" h="26035">
                <a:moveTo>
                  <a:pt x="20847" y="0"/>
                </a:moveTo>
                <a:lnTo>
                  <a:pt x="0" y="23569"/>
                </a:lnTo>
                <a:lnTo>
                  <a:pt x="19350" y="25904"/>
                </a:lnTo>
                <a:lnTo>
                  <a:pt x="20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" name="object 721"/>
          <p:cNvSpPr/>
          <p:nvPr/>
        </p:nvSpPr>
        <p:spPr>
          <a:xfrm>
            <a:off x="10241346" y="3562925"/>
            <a:ext cx="21179" cy="5391"/>
          </a:xfrm>
          <a:custGeom>
            <a:avLst/>
            <a:gdLst/>
            <a:ahLst/>
            <a:cxnLst/>
            <a:rect l="l" t="t" r="r" b="b"/>
            <a:pathLst>
              <a:path w="34925" h="8889">
                <a:moveTo>
                  <a:pt x="34480" y="0"/>
                </a:moveTo>
                <a:lnTo>
                  <a:pt x="0" y="20"/>
                </a:lnTo>
                <a:lnTo>
                  <a:pt x="8344" y="6399"/>
                </a:lnTo>
                <a:lnTo>
                  <a:pt x="16945" y="8761"/>
                </a:lnTo>
                <a:lnTo>
                  <a:pt x="25749" y="8025"/>
                </a:lnTo>
                <a:lnTo>
                  <a:pt x="34700" y="5109"/>
                </a:lnTo>
                <a:lnTo>
                  <a:pt x="344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" name="object 722"/>
          <p:cNvSpPr/>
          <p:nvPr/>
        </p:nvSpPr>
        <p:spPr>
          <a:xfrm>
            <a:off x="10060083" y="3111771"/>
            <a:ext cx="12322" cy="16943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16763" y="0"/>
                </a:moveTo>
                <a:lnTo>
                  <a:pt x="0" y="27800"/>
                </a:lnTo>
                <a:lnTo>
                  <a:pt x="12504" y="19872"/>
                </a:lnTo>
                <a:lnTo>
                  <a:pt x="18799" y="13625"/>
                </a:lnTo>
                <a:lnTo>
                  <a:pt x="19885" y="7515"/>
                </a:lnTo>
                <a:lnTo>
                  <a:pt x="167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" name="object 723"/>
          <p:cNvSpPr/>
          <p:nvPr/>
        </p:nvSpPr>
        <p:spPr>
          <a:xfrm>
            <a:off x="10148526" y="1530675"/>
            <a:ext cx="15018" cy="7701"/>
          </a:xfrm>
          <a:custGeom>
            <a:avLst/>
            <a:gdLst/>
            <a:ahLst/>
            <a:cxnLst/>
            <a:rect l="l" t="t" r="r" b="b"/>
            <a:pathLst>
              <a:path w="24765" h="12700">
                <a:moveTo>
                  <a:pt x="16660" y="0"/>
                </a:moveTo>
                <a:lnTo>
                  <a:pt x="10404" y="692"/>
                </a:lnTo>
                <a:lnTo>
                  <a:pt x="4856" y="4898"/>
                </a:lnTo>
                <a:lnTo>
                  <a:pt x="0" y="12644"/>
                </a:lnTo>
                <a:lnTo>
                  <a:pt x="8146" y="11481"/>
                </a:lnTo>
                <a:lnTo>
                  <a:pt x="16250" y="10424"/>
                </a:lnTo>
                <a:lnTo>
                  <a:pt x="24365" y="9303"/>
                </a:lnTo>
                <a:lnTo>
                  <a:pt x="23643" y="2790"/>
                </a:lnTo>
                <a:lnTo>
                  <a:pt x="166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" name="object 724"/>
          <p:cNvSpPr/>
          <p:nvPr/>
        </p:nvSpPr>
        <p:spPr>
          <a:xfrm>
            <a:off x="10164237" y="3138816"/>
            <a:ext cx="16173" cy="10012"/>
          </a:xfrm>
          <a:custGeom>
            <a:avLst/>
            <a:gdLst/>
            <a:ahLst/>
            <a:cxnLst/>
            <a:rect l="l" t="t" r="r" b="b"/>
            <a:pathLst>
              <a:path w="26669" h="16510">
                <a:moveTo>
                  <a:pt x="0" y="0"/>
                </a:moveTo>
                <a:lnTo>
                  <a:pt x="5329" y="9907"/>
                </a:lnTo>
                <a:lnTo>
                  <a:pt x="10350" y="15021"/>
                </a:lnTo>
                <a:lnTo>
                  <a:pt x="16777" y="16313"/>
                </a:lnTo>
                <a:lnTo>
                  <a:pt x="26323" y="147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" name="object 725"/>
          <p:cNvSpPr/>
          <p:nvPr/>
        </p:nvSpPr>
        <p:spPr>
          <a:xfrm>
            <a:off x="10444234" y="2061226"/>
            <a:ext cx="7701" cy="15403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0" y="0"/>
                </a:moveTo>
                <a:lnTo>
                  <a:pt x="1528" y="25224"/>
                </a:lnTo>
                <a:lnTo>
                  <a:pt x="9756" y="16108"/>
                </a:lnTo>
                <a:lnTo>
                  <a:pt x="12269" y="10012"/>
                </a:lnTo>
                <a:lnTo>
                  <a:pt x="9029" y="521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" name="object 726"/>
          <p:cNvSpPr/>
          <p:nvPr/>
        </p:nvSpPr>
        <p:spPr>
          <a:xfrm>
            <a:off x="10766711" y="2447632"/>
            <a:ext cx="13477" cy="8086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11295" y="0"/>
                </a:moveTo>
                <a:lnTo>
                  <a:pt x="5717" y="970"/>
                </a:lnTo>
                <a:lnTo>
                  <a:pt x="0" y="3213"/>
                </a:lnTo>
                <a:lnTo>
                  <a:pt x="3815" y="10552"/>
                </a:lnTo>
                <a:lnTo>
                  <a:pt x="7392" y="13201"/>
                </a:lnTo>
                <a:lnTo>
                  <a:pt x="12807" y="11339"/>
                </a:lnTo>
                <a:lnTo>
                  <a:pt x="22135" y="5150"/>
                </a:lnTo>
                <a:lnTo>
                  <a:pt x="16759" y="1120"/>
                </a:lnTo>
                <a:lnTo>
                  <a:pt x="112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" name="object 727"/>
          <p:cNvSpPr/>
          <p:nvPr/>
        </p:nvSpPr>
        <p:spPr>
          <a:xfrm>
            <a:off x="9827793" y="3515105"/>
            <a:ext cx="4621" cy="19253"/>
          </a:xfrm>
          <a:custGeom>
            <a:avLst/>
            <a:gdLst/>
            <a:ahLst/>
            <a:cxnLst/>
            <a:rect l="l" t="t" r="r" b="b"/>
            <a:pathLst>
              <a:path w="7619" h="31750">
                <a:moveTo>
                  <a:pt x="7122" y="0"/>
                </a:moveTo>
                <a:lnTo>
                  <a:pt x="2075" y="9493"/>
                </a:lnTo>
                <a:lnTo>
                  <a:pt x="0" y="15913"/>
                </a:lnTo>
                <a:lnTo>
                  <a:pt x="543" y="22187"/>
                </a:lnTo>
                <a:lnTo>
                  <a:pt x="3353" y="31245"/>
                </a:lnTo>
                <a:lnTo>
                  <a:pt x="71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" name="object 728"/>
          <p:cNvSpPr/>
          <p:nvPr/>
        </p:nvSpPr>
        <p:spPr>
          <a:xfrm>
            <a:off x="10472764" y="2952402"/>
            <a:ext cx="7316" cy="15403"/>
          </a:xfrm>
          <a:custGeom>
            <a:avLst/>
            <a:gdLst/>
            <a:ahLst/>
            <a:cxnLst/>
            <a:rect l="l" t="t" r="r" b="b"/>
            <a:pathLst>
              <a:path w="12065" h="25400">
                <a:moveTo>
                  <a:pt x="3026" y="0"/>
                </a:moveTo>
                <a:lnTo>
                  <a:pt x="0" y="25046"/>
                </a:lnTo>
                <a:lnTo>
                  <a:pt x="8365" y="17033"/>
                </a:lnTo>
                <a:lnTo>
                  <a:pt x="11510" y="10944"/>
                </a:lnTo>
                <a:lnTo>
                  <a:pt x="9656" y="5645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" name="object 729"/>
          <p:cNvSpPr/>
          <p:nvPr/>
        </p:nvSpPr>
        <p:spPr>
          <a:xfrm>
            <a:off x="10946321" y="2383486"/>
            <a:ext cx="16558" cy="10782"/>
          </a:xfrm>
          <a:custGeom>
            <a:avLst/>
            <a:gdLst/>
            <a:ahLst/>
            <a:cxnLst/>
            <a:rect l="l" t="t" r="r" b="b"/>
            <a:pathLst>
              <a:path w="27305" h="17779">
                <a:moveTo>
                  <a:pt x="0" y="0"/>
                </a:moveTo>
                <a:lnTo>
                  <a:pt x="17015" y="17507"/>
                </a:lnTo>
                <a:lnTo>
                  <a:pt x="26983" y="32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" name="object 730"/>
          <p:cNvSpPr/>
          <p:nvPr/>
        </p:nvSpPr>
        <p:spPr>
          <a:xfrm>
            <a:off x="9635461" y="3458081"/>
            <a:ext cx="10782" cy="11552"/>
          </a:xfrm>
          <a:custGeom>
            <a:avLst/>
            <a:gdLst/>
            <a:ahLst/>
            <a:cxnLst/>
            <a:rect l="l" t="t" r="r" b="b"/>
            <a:pathLst>
              <a:path w="17780" h="19050">
                <a:moveTo>
                  <a:pt x="5327" y="0"/>
                </a:moveTo>
                <a:lnTo>
                  <a:pt x="2131" y="2915"/>
                </a:lnTo>
                <a:lnTo>
                  <a:pt x="397" y="8422"/>
                </a:lnTo>
                <a:lnTo>
                  <a:pt x="0" y="10946"/>
                </a:lnTo>
                <a:lnTo>
                  <a:pt x="2670" y="13993"/>
                </a:lnTo>
                <a:lnTo>
                  <a:pt x="4816" y="18903"/>
                </a:lnTo>
                <a:lnTo>
                  <a:pt x="12805" y="9333"/>
                </a:lnTo>
                <a:lnTo>
                  <a:pt x="17182" y="4024"/>
                </a:lnTo>
                <a:lnTo>
                  <a:pt x="10254" y="195"/>
                </a:lnTo>
                <a:lnTo>
                  <a:pt x="53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" name="object 731"/>
          <p:cNvSpPr/>
          <p:nvPr/>
        </p:nvSpPr>
        <p:spPr>
          <a:xfrm>
            <a:off x="9988294" y="2876942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19" h="17145">
                <a:moveTo>
                  <a:pt x="0" y="0"/>
                </a:moveTo>
                <a:lnTo>
                  <a:pt x="4160" y="11151"/>
                </a:lnTo>
                <a:lnTo>
                  <a:pt x="7690" y="16377"/>
                </a:lnTo>
                <a:lnTo>
                  <a:pt x="12383" y="16964"/>
                </a:lnTo>
                <a:lnTo>
                  <a:pt x="20030" y="14198"/>
                </a:lnTo>
                <a:lnTo>
                  <a:pt x="13245" y="93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" name="object 732"/>
          <p:cNvSpPr/>
          <p:nvPr/>
        </p:nvSpPr>
        <p:spPr>
          <a:xfrm>
            <a:off x="9959945" y="3321812"/>
            <a:ext cx="9627" cy="13862"/>
          </a:xfrm>
          <a:custGeom>
            <a:avLst/>
            <a:gdLst/>
            <a:ahLst/>
            <a:cxnLst/>
            <a:rect l="l" t="t" r="r" b="b"/>
            <a:pathLst>
              <a:path w="15875" h="22860">
                <a:moveTo>
                  <a:pt x="3842" y="0"/>
                </a:moveTo>
                <a:lnTo>
                  <a:pt x="1853" y="1266"/>
                </a:lnTo>
                <a:lnTo>
                  <a:pt x="0" y="2104"/>
                </a:lnTo>
                <a:lnTo>
                  <a:pt x="4366" y="22407"/>
                </a:lnTo>
                <a:lnTo>
                  <a:pt x="15748" y="13318"/>
                </a:lnTo>
                <a:lnTo>
                  <a:pt x="8177" y="4544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" name="object 733"/>
          <p:cNvSpPr/>
          <p:nvPr/>
        </p:nvSpPr>
        <p:spPr>
          <a:xfrm>
            <a:off x="9773295" y="2141811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1247" y="0"/>
                </a:moveTo>
                <a:lnTo>
                  <a:pt x="0" y="2245"/>
                </a:lnTo>
                <a:lnTo>
                  <a:pt x="6167" y="7135"/>
                </a:lnTo>
                <a:lnTo>
                  <a:pt x="16617" y="15354"/>
                </a:lnTo>
                <a:lnTo>
                  <a:pt x="18227" y="5514"/>
                </a:lnTo>
                <a:lnTo>
                  <a:pt x="16880" y="742"/>
                </a:lnTo>
                <a:lnTo>
                  <a:pt x="112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" name="object 734"/>
          <p:cNvSpPr/>
          <p:nvPr/>
        </p:nvSpPr>
        <p:spPr>
          <a:xfrm>
            <a:off x="11149874" y="1966514"/>
            <a:ext cx="10782" cy="11552"/>
          </a:xfrm>
          <a:custGeom>
            <a:avLst/>
            <a:gdLst/>
            <a:ahLst/>
            <a:cxnLst/>
            <a:rect l="l" t="t" r="r" b="b"/>
            <a:pathLst>
              <a:path w="17780" h="19050">
                <a:moveTo>
                  <a:pt x="10387" y="0"/>
                </a:moveTo>
                <a:lnTo>
                  <a:pt x="7497" y="1319"/>
                </a:lnTo>
                <a:lnTo>
                  <a:pt x="2659" y="2146"/>
                </a:lnTo>
                <a:lnTo>
                  <a:pt x="0" y="11350"/>
                </a:lnTo>
                <a:lnTo>
                  <a:pt x="3895" y="15601"/>
                </a:lnTo>
                <a:lnTo>
                  <a:pt x="17308" y="18470"/>
                </a:lnTo>
                <a:lnTo>
                  <a:pt x="10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" name="object 735"/>
          <p:cNvSpPr/>
          <p:nvPr/>
        </p:nvSpPr>
        <p:spPr>
          <a:xfrm>
            <a:off x="11371710" y="1939974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80" h="12064">
                <a:moveTo>
                  <a:pt x="2722" y="0"/>
                </a:moveTo>
                <a:lnTo>
                  <a:pt x="1821" y="2544"/>
                </a:lnTo>
                <a:lnTo>
                  <a:pt x="0" y="7465"/>
                </a:lnTo>
                <a:lnTo>
                  <a:pt x="10198" y="10575"/>
                </a:lnTo>
                <a:lnTo>
                  <a:pt x="15329" y="12051"/>
                </a:lnTo>
                <a:lnTo>
                  <a:pt x="17528" y="6544"/>
                </a:lnTo>
                <a:lnTo>
                  <a:pt x="12575" y="4387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" name="object 736"/>
          <p:cNvSpPr/>
          <p:nvPr/>
        </p:nvSpPr>
        <p:spPr>
          <a:xfrm>
            <a:off x="10794103" y="3266488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610" y="0"/>
                </a:moveTo>
                <a:lnTo>
                  <a:pt x="0" y="4135"/>
                </a:lnTo>
                <a:lnTo>
                  <a:pt x="420" y="13791"/>
                </a:lnTo>
                <a:lnTo>
                  <a:pt x="17226" y="4985"/>
                </a:lnTo>
                <a:lnTo>
                  <a:pt x="6827" y="558"/>
                </a:lnTo>
                <a:lnTo>
                  <a:pt x="16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" name="object 737"/>
          <p:cNvSpPr/>
          <p:nvPr/>
        </p:nvSpPr>
        <p:spPr>
          <a:xfrm>
            <a:off x="10996002" y="2128885"/>
            <a:ext cx="13862" cy="6931"/>
          </a:xfrm>
          <a:custGeom>
            <a:avLst/>
            <a:gdLst/>
            <a:ahLst/>
            <a:cxnLst/>
            <a:rect l="l" t="t" r="r" b="b"/>
            <a:pathLst>
              <a:path w="22859" h="11429">
                <a:moveTo>
                  <a:pt x="11812" y="0"/>
                </a:moveTo>
                <a:lnTo>
                  <a:pt x="6184" y="1855"/>
                </a:lnTo>
                <a:lnTo>
                  <a:pt x="0" y="5481"/>
                </a:lnTo>
                <a:lnTo>
                  <a:pt x="6015" y="9612"/>
                </a:lnTo>
                <a:lnTo>
                  <a:pt x="11572" y="10805"/>
                </a:lnTo>
                <a:lnTo>
                  <a:pt x="17001" y="9392"/>
                </a:lnTo>
                <a:lnTo>
                  <a:pt x="22627" y="5701"/>
                </a:lnTo>
                <a:lnTo>
                  <a:pt x="17191" y="940"/>
                </a:lnTo>
                <a:lnTo>
                  <a:pt x="118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" name="object 738"/>
          <p:cNvSpPr/>
          <p:nvPr/>
        </p:nvSpPr>
        <p:spPr>
          <a:xfrm>
            <a:off x="9770120" y="2463773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8282" y="0"/>
                </a:moveTo>
                <a:lnTo>
                  <a:pt x="4889" y="4240"/>
                </a:lnTo>
                <a:lnTo>
                  <a:pt x="0" y="7737"/>
                </a:lnTo>
                <a:lnTo>
                  <a:pt x="4460" y="11214"/>
                </a:lnTo>
                <a:lnTo>
                  <a:pt x="7319" y="15277"/>
                </a:lnTo>
                <a:lnTo>
                  <a:pt x="12931" y="15381"/>
                </a:lnTo>
                <a:lnTo>
                  <a:pt x="18083" y="10816"/>
                </a:lnTo>
                <a:lnTo>
                  <a:pt x="17549" y="5570"/>
                </a:lnTo>
                <a:lnTo>
                  <a:pt x="13852" y="712"/>
                </a:lnTo>
                <a:lnTo>
                  <a:pt x="11078" y="335"/>
                </a:lnTo>
                <a:lnTo>
                  <a:pt x="8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" name="object 739"/>
          <p:cNvSpPr/>
          <p:nvPr/>
        </p:nvSpPr>
        <p:spPr>
          <a:xfrm>
            <a:off x="11158151" y="2517478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6324" y="0"/>
                </a:moveTo>
                <a:lnTo>
                  <a:pt x="0" y="12764"/>
                </a:lnTo>
                <a:lnTo>
                  <a:pt x="9078" y="16638"/>
                </a:lnTo>
                <a:lnTo>
                  <a:pt x="10617" y="12188"/>
                </a:lnTo>
                <a:lnTo>
                  <a:pt x="13695" y="3130"/>
                </a:lnTo>
                <a:lnTo>
                  <a:pt x="11256" y="2062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" name="object 740"/>
          <p:cNvSpPr/>
          <p:nvPr/>
        </p:nvSpPr>
        <p:spPr>
          <a:xfrm>
            <a:off x="10493337" y="3633651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5">
                <a:moveTo>
                  <a:pt x="9926" y="0"/>
                </a:moveTo>
                <a:lnTo>
                  <a:pt x="6491" y="2711"/>
                </a:lnTo>
                <a:lnTo>
                  <a:pt x="0" y="5601"/>
                </a:lnTo>
                <a:lnTo>
                  <a:pt x="6073" y="9277"/>
                </a:lnTo>
                <a:lnTo>
                  <a:pt x="9350" y="12858"/>
                </a:lnTo>
                <a:lnTo>
                  <a:pt x="12292" y="12638"/>
                </a:lnTo>
                <a:lnTo>
                  <a:pt x="15350" y="12334"/>
                </a:lnTo>
                <a:lnTo>
                  <a:pt x="18051" y="8251"/>
                </a:lnTo>
                <a:lnTo>
                  <a:pt x="20889" y="5884"/>
                </a:lnTo>
                <a:lnTo>
                  <a:pt x="18344" y="3811"/>
                </a:lnTo>
                <a:lnTo>
                  <a:pt x="15873" y="230"/>
                </a:lnTo>
                <a:lnTo>
                  <a:pt x="9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" name="object 741"/>
          <p:cNvSpPr/>
          <p:nvPr/>
        </p:nvSpPr>
        <p:spPr>
          <a:xfrm>
            <a:off x="10555486" y="3649543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5601" y="0"/>
                </a:moveTo>
                <a:lnTo>
                  <a:pt x="9340" y="6324"/>
                </a:lnTo>
                <a:lnTo>
                  <a:pt x="0" y="15915"/>
                </a:lnTo>
                <a:lnTo>
                  <a:pt x="12711" y="23905"/>
                </a:lnTo>
                <a:lnTo>
                  <a:pt x="15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" name="object 742"/>
          <p:cNvSpPr/>
          <p:nvPr/>
        </p:nvSpPr>
        <p:spPr>
          <a:xfrm>
            <a:off x="11319309" y="2793499"/>
            <a:ext cx="8471" cy="10782"/>
          </a:xfrm>
          <a:custGeom>
            <a:avLst/>
            <a:gdLst/>
            <a:ahLst/>
            <a:cxnLst/>
            <a:rect l="l" t="t" r="r" b="b"/>
            <a:pathLst>
              <a:path w="13969" h="17779">
                <a:moveTo>
                  <a:pt x="6879" y="0"/>
                </a:moveTo>
                <a:lnTo>
                  <a:pt x="3591" y="4219"/>
                </a:lnTo>
                <a:lnTo>
                  <a:pt x="136" y="6659"/>
                </a:lnTo>
                <a:lnTo>
                  <a:pt x="94" y="9224"/>
                </a:lnTo>
                <a:lnTo>
                  <a:pt x="0" y="11863"/>
                </a:lnTo>
                <a:lnTo>
                  <a:pt x="3245" y="14585"/>
                </a:lnTo>
                <a:lnTo>
                  <a:pt x="5036" y="17266"/>
                </a:lnTo>
                <a:lnTo>
                  <a:pt x="7790" y="14784"/>
                </a:lnTo>
                <a:lnTo>
                  <a:pt x="11675" y="12722"/>
                </a:lnTo>
                <a:lnTo>
                  <a:pt x="13507" y="7863"/>
                </a:lnTo>
                <a:lnTo>
                  <a:pt x="9737" y="4429"/>
                </a:lnTo>
                <a:lnTo>
                  <a:pt x="6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" name="object 743"/>
          <p:cNvSpPr/>
          <p:nvPr/>
        </p:nvSpPr>
        <p:spPr>
          <a:xfrm>
            <a:off x="9565243" y="1992089"/>
            <a:ext cx="6931" cy="16173"/>
          </a:xfrm>
          <a:custGeom>
            <a:avLst/>
            <a:gdLst/>
            <a:ahLst/>
            <a:cxnLst/>
            <a:rect l="l" t="t" r="r" b="b"/>
            <a:pathLst>
              <a:path w="11430" h="26670">
                <a:moveTo>
                  <a:pt x="6062" y="0"/>
                </a:moveTo>
                <a:lnTo>
                  <a:pt x="4471" y="5643"/>
                </a:lnTo>
                <a:lnTo>
                  <a:pt x="3204" y="9455"/>
                </a:lnTo>
                <a:lnTo>
                  <a:pt x="1371" y="17413"/>
                </a:lnTo>
                <a:lnTo>
                  <a:pt x="743" y="21580"/>
                </a:lnTo>
                <a:lnTo>
                  <a:pt x="0" y="25716"/>
                </a:lnTo>
                <a:lnTo>
                  <a:pt x="5046" y="26554"/>
                </a:lnTo>
                <a:lnTo>
                  <a:pt x="6471" y="20636"/>
                </a:lnTo>
                <a:lnTo>
                  <a:pt x="9716" y="14914"/>
                </a:lnTo>
                <a:lnTo>
                  <a:pt x="10880" y="8373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" name="object 744"/>
          <p:cNvSpPr/>
          <p:nvPr/>
        </p:nvSpPr>
        <p:spPr>
          <a:xfrm>
            <a:off x="10248178" y="2118185"/>
            <a:ext cx="12707" cy="11552"/>
          </a:xfrm>
          <a:custGeom>
            <a:avLst/>
            <a:gdLst/>
            <a:ahLst/>
            <a:cxnLst/>
            <a:rect l="l" t="t" r="r" b="b"/>
            <a:pathLst>
              <a:path w="20955" h="19050">
                <a:moveTo>
                  <a:pt x="20543" y="0"/>
                </a:moveTo>
                <a:lnTo>
                  <a:pt x="0" y="6324"/>
                </a:lnTo>
                <a:lnTo>
                  <a:pt x="6711" y="13779"/>
                </a:lnTo>
                <a:lnTo>
                  <a:pt x="11099" y="18554"/>
                </a:lnTo>
                <a:lnTo>
                  <a:pt x="20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" name="object 745"/>
          <p:cNvSpPr/>
          <p:nvPr/>
        </p:nvSpPr>
        <p:spPr>
          <a:xfrm>
            <a:off x="9617398" y="2366045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6701" y="0"/>
                </a:moveTo>
                <a:lnTo>
                  <a:pt x="659" y="4052"/>
                </a:lnTo>
                <a:lnTo>
                  <a:pt x="0" y="15277"/>
                </a:lnTo>
                <a:lnTo>
                  <a:pt x="7465" y="12931"/>
                </a:lnTo>
                <a:lnTo>
                  <a:pt x="15894" y="11790"/>
                </a:lnTo>
                <a:lnTo>
                  <a:pt x="18166" y="586"/>
                </a:lnTo>
                <a:lnTo>
                  <a:pt x="6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" name="object 746"/>
          <p:cNvSpPr/>
          <p:nvPr/>
        </p:nvSpPr>
        <p:spPr>
          <a:xfrm>
            <a:off x="9403975" y="2816566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13298" y="0"/>
                </a:moveTo>
                <a:lnTo>
                  <a:pt x="3675" y="11758"/>
                </a:lnTo>
                <a:lnTo>
                  <a:pt x="0" y="16292"/>
                </a:lnTo>
                <a:lnTo>
                  <a:pt x="6755" y="16175"/>
                </a:lnTo>
                <a:lnTo>
                  <a:pt x="11514" y="13961"/>
                </a:lnTo>
                <a:lnTo>
                  <a:pt x="13839" y="8840"/>
                </a:lnTo>
                <a:lnTo>
                  <a:pt x="1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" name="object 747"/>
          <p:cNvSpPr/>
          <p:nvPr/>
        </p:nvSpPr>
        <p:spPr>
          <a:xfrm>
            <a:off x="11360551" y="3138808"/>
            <a:ext cx="10782" cy="11167"/>
          </a:xfrm>
          <a:custGeom>
            <a:avLst/>
            <a:gdLst/>
            <a:ahLst/>
            <a:cxnLst/>
            <a:rect l="l" t="t" r="r" b="b"/>
            <a:pathLst>
              <a:path w="17780" h="18414">
                <a:moveTo>
                  <a:pt x="4827" y="0"/>
                </a:moveTo>
                <a:lnTo>
                  <a:pt x="0" y="3821"/>
                </a:lnTo>
                <a:lnTo>
                  <a:pt x="3141" y="9203"/>
                </a:lnTo>
                <a:lnTo>
                  <a:pt x="2942" y="17800"/>
                </a:lnTo>
                <a:lnTo>
                  <a:pt x="17559" y="16763"/>
                </a:lnTo>
                <a:lnTo>
                  <a:pt x="4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" name="object 748"/>
          <p:cNvSpPr/>
          <p:nvPr/>
        </p:nvSpPr>
        <p:spPr>
          <a:xfrm>
            <a:off x="9994969" y="2296023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13842" y="0"/>
                </a:moveTo>
                <a:lnTo>
                  <a:pt x="0" y="3717"/>
                </a:lnTo>
                <a:lnTo>
                  <a:pt x="5507" y="8481"/>
                </a:lnTo>
                <a:lnTo>
                  <a:pt x="9643" y="12125"/>
                </a:lnTo>
                <a:lnTo>
                  <a:pt x="13779" y="15706"/>
                </a:lnTo>
                <a:lnTo>
                  <a:pt x="1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" name="object 749"/>
          <p:cNvSpPr/>
          <p:nvPr/>
        </p:nvSpPr>
        <p:spPr>
          <a:xfrm>
            <a:off x="11317420" y="3157390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5622" y="0"/>
                </a:moveTo>
                <a:lnTo>
                  <a:pt x="1382" y="2994"/>
                </a:lnTo>
                <a:lnTo>
                  <a:pt x="1120" y="4837"/>
                </a:lnTo>
                <a:lnTo>
                  <a:pt x="0" y="12135"/>
                </a:lnTo>
                <a:lnTo>
                  <a:pt x="4565" y="14889"/>
                </a:lnTo>
                <a:lnTo>
                  <a:pt x="11853" y="15036"/>
                </a:lnTo>
                <a:lnTo>
                  <a:pt x="15591" y="8418"/>
                </a:lnTo>
                <a:lnTo>
                  <a:pt x="15360" y="2889"/>
                </a:lnTo>
                <a:lnTo>
                  <a:pt x="7151" y="418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" name="object 750"/>
          <p:cNvSpPr/>
          <p:nvPr/>
        </p:nvSpPr>
        <p:spPr>
          <a:xfrm>
            <a:off x="11177418" y="3164273"/>
            <a:ext cx="11552" cy="8471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8722" y="0"/>
                </a:moveTo>
                <a:lnTo>
                  <a:pt x="5371" y="2701"/>
                </a:lnTo>
                <a:lnTo>
                  <a:pt x="0" y="4931"/>
                </a:lnTo>
                <a:lnTo>
                  <a:pt x="5067" y="8952"/>
                </a:lnTo>
                <a:lnTo>
                  <a:pt x="7643" y="12449"/>
                </a:lnTo>
                <a:lnTo>
                  <a:pt x="10795" y="13036"/>
                </a:lnTo>
                <a:lnTo>
                  <a:pt x="13015" y="13402"/>
                </a:lnTo>
                <a:lnTo>
                  <a:pt x="15957" y="9999"/>
                </a:lnTo>
                <a:lnTo>
                  <a:pt x="18627" y="8219"/>
                </a:lnTo>
                <a:lnTo>
                  <a:pt x="15999" y="5601"/>
                </a:lnTo>
                <a:lnTo>
                  <a:pt x="13790" y="2083"/>
                </a:lnTo>
                <a:lnTo>
                  <a:pt x="10617" y="806"/>
                </a:lnTo>
                <a:lnTo>
                  <a:pt x="8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" name="object 751"/>
          <p:cNvSpPr/>
          <p:nvPr/>
        </p:nvSpPr>
        <p:spPr>
          <a:xfrm>
            <a:off x="10438111" y="3356968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4">
                <a:moveTo>
                  <a:pt x="5633" y="0"/>
                </a:moveTo>
                <a:lnTo>
                  <a:pt x="0" y="12303"/>
                </a:lnTo>
                <a:lnTo>
                  <a:pt x="10062" y="18125"/>
                </a:lnTo>
                <a:lnTo>
                  <a:pt x="5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" name="object 752"/>
          <p:cNvSpPr/>
          <p:nvPr/>
        </p:nvSpPr>
        <p:spPr>
          <a:xfrm>
            <a:off x="9847523" y="2565383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5" h="11429">
                <a:moveTo>
                  <a:pt x="12010" y="0"/>
                </a:moveTo>
                <a:lnTo>
                  <a:pt x="8020" y="1088"/>
                </a:lnTo>
                <a:lnTo>
                  <a:pt x="0" y="3214"/>
                </a:lnTo>
                <a:lnTo>
                  <a:pt x="774" y="5811"/>
                </a:lnTo>
                <a:lnTo>
                  <a:pt x="1570" y="8376"/>
                </a:lnTo>
                <a:lnTo>
                  <a:pt x="2303" y="11036"/>
                </a:lnTo>
                <a:lnTo>
                  <a:pt x="13989" y="7245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" name="object 753"/>
          <p:cNvSpPr/>
          <p:nvPr/>
        </p:nvSpPr>
        <p:spPr>
          <a:xfrm>
            <a:off x="10151172" y="2575467"/>
            <a:ext cx="5006" cy="12707"/>
          </a:xfrm>
          <a:custGeom>
            <a:avLst/>
            <a:gdLst/>
            <a:ahLst/>
            <a:cxnLst/>
            <a:rect l="l" t="t" r="r" b="b"/>
            <a:pathLst>
              <a:path w="8255" h="20954">
                <a:moveTo>
                  <a:pt x="7851" y="0"/>
                </a:moveTo>
                <a:lnTo>
                  <a:pt x="2584" y="3030"/>
                </a:lnTo>
                <a:lnTo>
                  <a:pt x="0" y="7137"/>
                </a:lnTo>
                <a:lnTo>
                  <a:pt x="134" y="12761"/>
                </a:lnTo>
                <a:lnTo>
                  <a:pt x="3024" y="20344"/>
                </a:lnTo>
                <a:lnTo>
                  <a:pt x="78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" name="object 754"/>
          <p:cNvSpPr/>
          <p:nvPr/>
        </p:nvSpPr>
        <p:spPr>
          <a:xfrm>
            <a:off x="10366309" y="2785788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80" h="11429">
                <a:moveTo>
                  <a:pt x="0" y="0"/>
                </a:moveTo>
                <a:lnTo>
                  <a:pt x="7245" y="9329"/>
                </a:lnTo>
                <a:lnTo>
                  <a:pt x="11664" y="10900"/>
                </a:lnTo>
                <a:lnTo>
                  <a:pt x="16554" y="5738"/>
                </a:lnTo>
                <a:lnTo>
                  <a:pt x="17413" y="4879"/>
                </a:lnTo>
                <a:lnTo>
                  <a:pt x="16596" y="638"/>
                </a:lnTo>
                <a:lnTo>
                  <a:pt x="12146" y="167"/>
                </a:lnTo>
                <a:lnTo>
                  <a:pt x="7978" y="1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" name="object 755"/>
          <p:cNvSpPr/>
          <p:nvPr/>
        </p:nvSpPr>
        <p:spPr>
          <a:xfrm>
            <a:off x="9406278" y="2656801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0" y="0"/>
                </a:moveTo>
                <a:lnTo>
                  <a:pt x="879" y="7130"/>
                </a:lnTo>
                <a:lnTo>
                  <a:pt x="1549" y="12250"/>
                </a:lnTo>
                <a:lnTo>
                  <a:pt x="2188" y="17413"/>
                </a:lnTo>
                <a:lnTo>
                  <a:pt x="9203" y="16460"/>
                </a:lnTo>
                <a:lnTo>
                  <a:pt x="10900" y="10376"/>
                </a:lnTo>
                <a:lnTo>
                  <a:pt x="11758" y="4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" name="object 756"/>
          <p:cNvSpPr/>
          <p:nvPr/>
        </p:nvSpPr>
        <p:spPr>
          <a:xfrm>
            <a:off x="11177508" y="3349688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3183" y="0"/>
                </a:moveTo>
                <a:lnTo>
                  <a:pt x="0" y="7947"/>
                </a:lnTo>
                <a:lnTo>
                  <a:pt x="11989" y="14470"/>
                </a:lnTo>
                <a:lnTo>
                  <a:pt x="15398" y="2900"/>
                </a:lnTo>
                <a:lnTo>
                  <a:pt x="10020" y="2900"/>
                </a:lnTo>
                <a:lnTo>
                  <a:pt x="3183" y="0"/>
                </a:lnTo>
                <a:close/>
              </a:path>
              <a:path w="15875" h="14604">
                <a:moveTo>
                  <a:pt x="15477" y="2631"/>
                </a:moveTo>
                <a:lnTo>
                  <a:pt x="10020" y="2900"/>
                </a:lnTo>
                <a:lnTo>
                  <a:pt x="15398" y="2900"/>
                </a:lnTo>
                <a:lnTo>
                  <a:pt x="15477" y="2631"/>
                </a:lnTo>
                <a:close/>
              </a:path>
              <a:path w="15875" h="14604">
                <a:moveTo>
                  <a:pt x="15549" y="2387"/>
                </a:moveTo>
                <a:lnTo>
                  <a:pt x="15477" y="2631"/>
                </a:lnTo>
                <a:lnTo>
                  <a:pt x="15748" y="2617"/>
                </a:lnTo>
                <a:lnTo>
                  <a:pt x="15549" y="2387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" name="object 757"/>
          <p:cNvSpPr/>
          <p:nvPr/>
        </p:nvSpPr>
        <p:spPr>
          <a:xfrm>
            <a:off x="9360273" y="1923119"/>
            <a:ext cx="10397" cy="11167"/>
          </a:xfrm>
          <a:custGeom>
            <a:avLst/>
            <a:gdLst/>
            <a:ahLst/>
            <a:cxnLst/>
            <a:rect l="l" t="t" r="r" b="b"/>
            <a:pathLst>
              <a:path w="17144" h="18414">
                <a:moveTo>
                  <a:pt x="5497" y="0"/>
                </a:moveTo>
                <a:lnTo>
                  <a:pt x="0" y="11381"/>
                </a:lnTo>
                <a:lnTo>
                  <a:pt x="544" y="16879"/>
                </a:lnTo>
                <a:lnTo>
                  <a:pt x="10816" y="17643"/>
                </a:lnTo>
                <a:lnTo>
                  <a:pt x="12407" y="17800"/>
                </a:lnTo>
                <a:lnTo>
                  <a:pt x="14198" y="15664"/>
                </a:lnTo>
                <a:lnTo>
                  <a:pt x="17004" y="13905"/>
                </a:lnTo>
                <a:lnTo>
                  <a:pt x="13674" y="9884"/>
                </a:lnTo>
                <a:lnTo>
                  <a:pt x="10764" y="6293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" name="object 758"/>
          <p:cNvSpPr/>
          <p:nvPr/>
        </p:nvSpPr>
        <p:spPr>
          <a:xfrm>
            <a:off x="9644367" y="2846553"/>
            <a:ext cx="15403" cy="6546"/>
          </a:xfrm>
          <a:custGeom>
            <a:avLst/>
            <a:gdLst/>
            <a:ahLst/>
            <a:cxnLst/>
            <a:rect l="l" t="t" r="r" b="b"/>
            <a:pathLst>
              <a:path w="25400" h="10795">
                <a:moveTo>
                  <a:pt x="0" y="0"/>
                </a:moveTo>
                <a:lnTo>
                  <a:pt x="8842" y="7154"/>
                </a:lnTo>
                <a:lnTo>
                  <a:pt x="14394" y="10312"/>
                </a:lnTo>
                <a:lnTo>
                  <a:pt x="19000" y="10170"/>
                </a:lnTo>
                <a:lnTo>
                  <a:pt x="25004" y="742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" name="object 759"/>
          <p:cNvSpPr/>
          <p:nvPr/>
        </p:nvSpPr>
        <p:spPr>
          <a:xfrm>
            <a:off x="10088027" y="2456339"/>
            <a:ext cx="12322" cy="5006"/>
          </a:xfrm>
          <a:custGeom>
            <a:avLst/>
            <a:gdLst/>
            <a:ahLst/>
            <a:cxnLst/>
            <a:rect l="l" t="t" r="r" b="b"/>
            <a:pathLst>
              <a:path w="20319" h="8254">
                <a:moveTo>
                  <a:pt x="0" y="0"/>
                </a:moveTo>
                <a:lnTo>
                  <a:pt x="4064" y="5314"/>
                </a:lnTo>
                <a:lnTo>
                  <a:pt x="8554" y="8228"/>
                </a:lnTo>
                <a:lnTo>
                  <a:pt x="13696" y="7622"/>
                </a:lnTo>
                <a:lnTo>
                  <a:pt x="19716" y="23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" name="object 760"/>
          <p:cNvSpPr/>
          <p:nvPr/>
        </p:nvSpPr>
        <p:spPr>
          <a:xfrm>
            <a:off x="9667625" y="2390582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1298" y="0"/>
                </a:moveTo>
                <a:lnTo>
                  <a:pt x="7518" y="2711"/>
                </a:lnTo>
                <a:lnTo>
                  <a:pt x="0" y="8167"/>
                </a:lnTo>
                <a:lnTo>
                  <a:pt x="921" y="9570"/>
                </a:lnTo>
                <a:lnTo>
                  <a:pt x="1821" y="10994"/>
                </a:lnTo>
                <a:lnTo>
                  <a:pt x="2722" y="12470"/>
                </a:lnTo>
                <a:lnTo>
                  <a:pt x="8397" y="12690"/>
                </a:lnTo>
                <a:lnTo>
                  <a:pt x="13130" y="11339"/>
                </a:lnTo>
                <a:lnTo>
                  <a:pt x="1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" name="object 761"/>
          <p:cNvSpPr/>
          <p:nvPr/>
        </p:nvSpPr>
        <p:spPr>
          <a:xfrm>
            <a:off x="10129885" y="2433382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0" y="0"/>
                </a:moveTo>
                <a:lnTo>
                  <a:pt x="261" y="12774"/>
                </a:lnTo>
                <a:lnTo>
                  <a:pt x="7853" y="9381"/>
                </a:lnTo>
                <a:lnTo>
                  <a:pt x="13612" y="9340"/>
                </a:lnTo>
                <a:lnTo>
                  <a:pt x="14093" y="8722"/>
                </a:lnTo>
                <a:lnTo>
                  <a:pt x="14732" y="8209"/>
                </a:lnTo>
                <a:lnTo>
                  <a:pt x="14973" y="7036"/>
                </a:lnTo>
                <a:lnTo>
                  <a:pt x="14722" y="5926"/>
                </a:lnTo>
                <a:lnTo>
                  <a:pt x="9842" y="3863"/>
                </a:lnTo>
                <a:lnTo>
                  <a:pt x="5298" y="21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" name="object 762"/>
          <p:cNvSpPr/>
          <p:nvPr/>
        </p:nvSpPr>
        <p:spPr>
          <a:xfrm>
            <a:off x="10608288" y="3481729"/>
            <a:ext cx="10012" cy="11552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5989" y="0"/>
                </a:moveTo>
                <a:lnTo>
                  <a:pt x="9915" y="4450"/>
                </a:lnTo>
                <a:lnTo>
                  <a:pt x="1130" y="6743"/>
                </a:lnTo>
                <a:lnTo>
                  <a:pt x="0" y="18502"/>
                </a:lnTo>
                <a:lnTo>
                  <a:pt x="6983" y="15450"/>
                </a:lnTo>
                <a:lnTo>
                  <a:pt x="12298" y="11862"/>
                </a:lnTo>
                <a:lnTo>
                  <a:pt x="15460" y="6968"/>
                </a:lnTo>
                <a:lnTo>
                  <a:pt x="15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" name="object 763"/>
          <p:cNvSpPr/>
          <p:nvPr/>
        </p:nvSpPr>
        <p:spPr>
          <a:xfrm>
            <a:off x="10267936" y="1802011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162" y="0"/>
                </a:moveTo>
                <a:lnTo>
                  <a:pt x="0" y="11465"/>
                </a:lnTo>
                <a:lnTo>
                  <a:pt x="2429" y="11821"/>
                </a:lnTo>
                <a:lnTo>
                  <a:pt x="4837" y="12146"/>
                </a:lnTo>
                <a:lnTo>
                  <a:pt x="7277" y="12544"/>
                </a:lnTo>
                <a:lnTo>
                  <a:pt x="8659" y="1078"/>
                </a:lnTo>
                <a:lnTo>
                  <a:pt x="5015" y="324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" name="object 764"/>
          <p:cNvSpPr/>
          <p:nvPr/>
        </p:nvSpPr>
        <p:spPr>
          <a:xfrm>
            <a:off x="10819988" y="2397215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9727" y="0"/>
                </a:moveTo>
                <a:lnTo>
                  <a:pt x="8052" y="219"/>
                </a:lnTo>
                <a:lnTo>
                  <a:pt x="0" y="1151"/>
                </a:lnTo>
                <a:lnTo>
                  <a:pt x="659" y="6806"/>
                </a:lnTo>
                <a:lnTo>
                  <a:pt x="2230" y="16648"/>
                </a:lnTo>
                <a:lnTo>
                  <a:pt x="7203" y="10554"/>
                </a:lnTo>
                <a:lnTo>
                  <a:pt x="10334" y="6785"/>
                </a:lnTo>
                <a:lnTo>
                  <a:pt x="13476" y="2921"/>
                </a:lnTo>
                <a:lnTo>
                  <a:pt x="11654" y="1968"/>
                </a:lnTo>
                <a:lnTo>
                  <a:pt x="9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" name="object 765"/>
          <p:cNvSpPr/>
          <p:nvPr/>
        </p:nvSpPr>
        <p:spPr>
          <a:xfrm>
            <a:off x="9732833" y="2948464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0387" y="0"/>
                </a:moveTo>
                <a:lnTo>
                  <a:pt x="0" y="115"/>
                </a:lnTo>
                <a:lnTo>
                  <a:pt x="366" y="9936"/>
                </a:lnTo>
                <a:lnTo>
                  <a:pt x="4062" y="13748"/>
                </a:lnTo>
                <a:lnTo>
                  <a:pt x="13036" y="13057"/>
                </a:lnTo>
                <a:lnTo>
                  <a:pt x="15140" y="2513"/>
                </a:lnTo>
                <a:lnTo>
                  <a:pt x="10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" name="object 766"/>
          <p:cNvSpPr/>
          <p:nvPr/>
        </p:nvSpPr>
        <p:spPr>
          <a:xfrm>
            <a:off x="11035776" y="2789955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10858" y="0"/>
                </a:moveTo>
                <a:lnTo>
                  <a:pt x="9758" y="335"/>
                </a:lnTo>
                <a:lnTo>
                  <a:pt x="3759" y="1978"/>
                </a:lnTo>
                <a:lnTo>
                  <a:pt x="0" y="5340"/>
                </a:lnTo>
                <a:lnTo>
                  <a:pt x="4334" y="13088"/>
                </a:lnTo>
                <a:lnTo>
                  <a:pt x="9643" y="12051"/>
                </a:lnTo>
                <a:lnTo>
                  <a:pt x="15297" y="11695"/>
                </a:lnTo>
                <a:lnTo>
                  <a:pt x="14114" y="3738"/>
                </a:lnTo>
                <a:lnTo>
                  <a:pt x="13884" y="2345"/>
                </a:lnTo>
                <a:lnTo>
                  <a:pt x="10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" name="object 767"/>
          <p:cNvSpPr/>
          <p:nvPr/>
        </p:nvSpPr>
        <p:spPr>
          <a:xfrm>
            <a:off x="10527966" y="2699951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0" y="0"/>
                </a:moveTo>
                <a:lnTo>
                  <a:pt x="5570" y="5486"/>
                </a:lnTo>
                <a:lnTo>
                  <a:pt x="13067" y="13025"/>
                </a:lnTo>
                <a:lnTo>
                  <a:pt x="11319" y="1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" name="object 768"/>
          <p:cNvSpPr/>
          <p:nvPr/>
        </p:nvSpPr>
        <p:spPr>
          <a:xfrm>
            <a:off x="9553959" y="1636003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3601" y="0"/>
                </a:moveTo>
                <a:lnTo>
                  <a:pt x="2408" y="471"/>
                </a:lnTo>
                <a:lnTo>
                  <a:pt x="0" y="1591"/>
                </a:lnTo>
                <a:lnTo>
                  <a:pt x="5266" y="16491"/>
                </a:lnTo>
                <a:lnTo>
                  <a:pt x="9340" y="14554"/>
                </a:lnTo>
                <a:lnTo>
                  <a:pt x="11381" y="13559"/>
                </a:lnTo>
                <a:lnTo>
                  <a:pt x="8806" y="9004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" name="object 769"/>
          <p:cNvSpPr/>
          <p:nvPr/>
        </p:nvSpPr>
        <p:spPr>
          <a:xfrm>
            <a:off x="9665202" y="1977708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80" h="14604">
                <a:moveTo>
                  <a:pt x="6041" y="0"/>
                </a:moveTo>
                <a:lnTo>
                  <a:pt x="0" y="14334"/>
                </a:lnTo>
                <a:lnTo>
                  <a:pt x="17172" y="9915"/>
                </a:lnTo>
                <a:lnTo>
                  <a:pt x="12428" y="5727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" name="object 770"/>
          <p:cNvSpPr/>
          <p:nvPr/>
        </p:nvSpPr>
        <p:spPr>
          <a:xfrm>
            <a:off x="11408635" y="2846856"/>
            <a:ext cx="10782" cy="6161"/>
          </a:xfrm>
          <a:custGeom>
            <a:avLst/>
            <a:gdLst/>
            <a:ahLst/>
            <a:cxnLst/>
            <a:rect l="l" t="t" r="r" b="b"/>
            <a:pathLst>
              <a:path w="17780" h="10160">
                <a:moveTo>
                  <a:pt x="0" y="0"/>
                </a:moveTo>
                <a:lnTo>
                  <a:pt x="5026" y="9402"/>
                </a:lnTo>
                <a:lnTo>
                  <a:pt x="10146" y="9758"/>
                </a:lnTo>
                <a:lnTo>
                  <a:pt x="17737" y="2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" name="object 771"/>
          <p:cNvSpPr/>
          <p:nvPr/>
        </p:nvSpPr>
        <p:spPr>
          <a:xfrm>
            <a:off x="10312215" y="3289530"/>
            <a:ext cx="10397" cy="4621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732" y="0"/>
                </a:moveTo>
                <a:lnTo>
                  <a:pt x="230" y="3120"/>
                </a:lnTo>
                <a:lnTo>
                  <a:pt x="0" y="4690"/>
                </a:lnTo>
                <a:lnTo>
                  <a:pt x="4439" y="5675"/>
                </a:lnTo>
                <a:lnTo>
                  <a:pt x="8837" y="6942"/>
                </a:lnTo>
                <a:lnTo>
                  <a:pt x="14104" y="7580"/>
                </a:lnTo>
                <a:lnTo>
                  <a:pt x="15224" y="4690"/>
                </a:lnTo>
                <a:lnTo>
                  <a:pt x="16962" y="1958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" name="object 772"/>
          <p:cNvSpPr/>
          <p:nvPr/>
        </p:nvSpPr>
        <p:spPr>
          <a:xfrm>
            <a:off x="10284647" y="2607165"/>
            <a:ext cx="4621" cy="11552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7428" y="0"/>
                </a:moveTo>
                <a:lnTo>
                  <a:pt x="4033" y="4027"/>
                </a:lnTo>
                <a:lnTo>
                  <a:pt x="992" y="8169"/>
                </a:lnTo>
                <a:lnTo>
                  <a:pt x="0" y="12889"/>
                </a:lnTo>
                <a:lnTo>
                  <a:pt x="2748" y="18648"/>
                </a:lnTo>
                <a:lnTo>
                  <a:pt x="7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" name="object 773"/>
          <p:cNvSpPr/>
          <p:nvPr/>
        </p:nvSpPr>
        <p:spPr>
          <a:xfrm>
            <a:off x="9982780" y="3305286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0" y="0"/>
                </a:moveTo>
                <a:lnTo>
                  <a:pt x="2816" y="5382"/>
                </a:lnTo>
                <a:lnTo>
                  <a:pt x="8408" y="16198"/>
                </a:lnTo>
                <a:lnTo>
                  <a:pt x="11235" y="7685"/>
                </a:lnTo>
                <a:lnTo>
                  <a:pt x="8617" y="21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" name="object 774"/>
          <p:cNvSpPr/>
          <p:nvPr/>
        </p:nvSpPr>
        <p:spPr>
          <a:xfrm>
            <a:off x="10988390" y="2258779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2167" y="0"/>
                </a:moveTo>
                <a:lnTo>
                  <a:pt x="0" y="1413"/>
                </a:lnTo>
                <a:lnTo>
                  <a:pt x="3204" y="6230"/>
                </a:lnTo>
                <a:lnTo>
                  <a:pt x="6439" y="10931"/>
                </a:lnTo>
                <a:lnTo>
                  <a:pt x="9675" y="15727"/>
                </a:lnTo>
                <a:lnTo>
                  <a:pt x="14051" y="5727"/>
                </a:lnTo>
                <a:lnTo>
                  <a:pt x="1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" name="object 775"/>
          <p:cNvSpPr/>
          <p:nvPr/>
        </p:nvSpPr>
        <p:spPr>
          <a:xfrm>
            <a:off x="9659352" y="2482289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5832" y="0"/>
                </a:moveTo>
                <a:lnTo>
                  <a:pt x="3779" y="1486"/>
                </a:lnTo>
                <a:lnTo>
                  <a:pt x="0" y="3036"/>
                </a:lnTo>
                <a:lnTo>
                  <a:pt x="115" y="7329"/>
                </a:lnTo>
                <a:lnTo>
                  <a:pt x="2198" y="10177"/>
                </a:lnTo>
                <a:lnTo>
                  <a:pt x="4135" y="14596"/>
                </a:lnTo>
                <a:lnTo>
                  <a:pt x="7402" y="11716"/>
                </a:lnTo>
                <a:lnTo>
                  <a:pt x="11109" y="9559"/>
                </a:lnTo>
                <a:lnTo>
                  <a:pt x="10847" y="8387"/>
                </a:lnTo>
                <a:lnTo>
                  <a:pt x="10104" y="5361"/>
                </a:lnTo>
                <a:lnTo>
                  <a:pt x="7622" y="2806"/>
                </a:lnTo>
                <a:lnTo>
                  <a:pt x="5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" name="object 776"/>
          <p:cNvSpPr/>
          <p:nvPr/>
        </p:nvSpPr>
        <p:spPr>
          <a:xfrm>
            <a:off x="10260339" y="2524170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6596" y="0"/>
                </a:moveTo>
                <a:lnTo>
                  <a:pt x="0" y="16292"/>
                </a:lnTo>
                <a:lnTo>
                  <a:pt x="3800" y="18994"/>
                </a:lnTo>
                <a:lnTo>
                  <a:pt x="9926" y="15392"/>
                </a:lnTo>
                <a:lnTo>
                  <a:pt x="12303" y="10554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" name="object 777"/>
          <p:cNvSpPr/>
          <p:nvPr/>
        </p:nvSpPr>
        <p:spPr>
          <a:xfrm>
            <a:off x="9542549" y="3287150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9748" y="0"/>
                </a:moveTo>
                <a:lnTo>
                  <a:pt x="8093" y="795"/>
                </a:lnTo>
                <a:lnTo>
                  <a:pt x="6439" y="1518"/>
                </a:lnTo>
                <a:lnTo>
                  <a:pt x="4795" y="2282"/>
                </a:lnTo>
                <a:lnTo>
                  <a:pt x="3141" y="4858"/>
                </a:lnTo>
                <a:lnTo>
                  <a:pt x="701" y="7277"/>
                </a:lnTo>
                <a:lnTo>
                  <a:pt x="0" y="11381"/>
                </a:lnTo>
                <a:lnTo>
                  <a:pt x="3476" y="13392"/>
                </a:lnTo>
                <a:lnTo>
                  <a:pt x="5277" y="15015"/>
                </a:lnTo>
                <a:lnTo>
                  <a:pt x="7298" y="12680"/>
                </a:lnTo>
                <a:lnTo>
                  <a:pt x="10135" y="10617"/>
                </a:lnTo>
                <a:lnTo>
                  <a:pt x="11811" y="5696"/>
                </a:lnTo>
                <a:lnTo>
                  <a:pt x="10282" y="2680"/>
                </a:lnTo>
                <a:lnTo>
                  <a:pt x="9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" name="object 778"/>
          <p:cNvSpPr/>
          <p:nvPr/>
        </p:nvSpPr>
        <p:spPr>
          <a:xfrm>
            <a:off x="10713567" y="2574194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2648" y="0"/>
                </a:moveTo>
                <a:lnTo>
                  <a:pt x="4554" y="83"/>
                </a:lnTo>
                <a:lnTo>
                  <a:pt x="0" y="5884"/>
                </a:lnTo>
                <a:lnTo>
                  <a:pt x="994" y="10638"/>
                </a:lnTo>
                <a:lnTo>
                  <a:pt x="7392" y="13737"/>
                </a:lnTo>
                <a:lnTo>
                  <a:pt x="8460" y="14208"/>
                </a:lnTo>
                <a:lnTo>
                  <a:pt x="11989" y="12397"/>
                </a:lnTo>
                <a:lnTo>
                  <a:pt x="14638" y="4345"/>
                </a:lnTo>
                <a:lnTo>
                  <a:pt x="12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" name="object 779"/>
          <p:cNvSpPr/>
          <p:nvPr/>
        </p:nvSpPr>
        <p:spPr>
          <a:xfrm>
            <a:off x="9916285" y="3368894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3067" y="0"/>
                </a:moveTo>
                <a:lnTo>
                  <a:pt x="4303" y="6177"/>
                </a:lnTo>
                <a:lnTo>
                  <a:pt x="0" y="9172"/>
                </a:lnTo>
                <a:lnTo>
                  <a:pt x="1382" y="10889"/>
                </a:lnTo>
                <a:lnTo>
                  <a:pt x="2795" y="12533"/>
                </a:lnTo>
                <a:lnTo>
                  <a:pt x="4188" y="14229"/>
                </a:lnTo>
                <a:lnTo>
                  <a:pt x="7874" y="10942"/>
                </a:lnTo>
                <a:lnTo>
                  <a:pt x="11612" y="7696"/>
                </a:lnTo>
                <a:lnTo>
                  <a:pt x="15099" y="4324"/>
                </a:lnTo>
                <a:lnTo>
                  <a:pt x="15381" y="4010"/>
                </a:lnTo>
                <a:lnTo>
                  <a:pt x="14167" y="2230"/>
                </a:lnTo>
                <a:lnTo>
                  <a:pt x="1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" name="object 780"/>
          <p:cNvSpPr/>
          <p:nvPr/>
        </p:nvSpPr>
        <p:spPr>
          <a:xfrm>
            <a:off x="9392886" y="2355925"/>
            <a:ext cx="13862" cy="9627"/>
          </a:xfrm>
          <a:custGeom>
            <a:avLst/>
            <a:gdLst/>
            <a:ahLst/>
            <a:cxnLst/>
            <a:rect l="l" t="t" r="r" b="b"/>
            <a:pathLst>
              <a:path w="22859" h="15875">
                <a:moveTo>
                  <a:pt x="20145" y="0"/>
                </a:moveTo>
                <a:lnTo>
                  <a:pt x="13046" y="1403"/>
                </a:lnTo>
                <a:lnTo>
                  <a:pt x="5800" y="2513"/>
                </a:lnTo>
                <a:lnTo>
                  <a:pt x="0" y="15413"/>
                </a:lnTo>
                <a:lnTo>
                  <a:pt x="10366" y="10879"/>
                </a:lnTo>
                <a:lnTo>
                  <a:pt x="22753" y="5518"/>
                </a:lnTo>
                <a:lnTo>
                  <a:pt x="21884" y="3717"/>
                </a:lnTo>
                <a:lnTo>
                  <a:pt x="21036" y="1842"/>
                </a:lnTo>
                <a:lnTo>
                  <a:pt x="201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" name="object 781"/>
          <p:cNvSpPr/>
          <p:nvPr/>
        </p:nvSpPr>
        <p:spPr>
          <a:xfrm>
            <a:off x="9933905" y="1515450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2209" y="0"/>
                </a:moveTo>
                <a:lnTo>
                  <a:pt x="2575" y="879"/>
                </a:lnTo>
                <a:lnTo>
                  <a:pt x="460" y="6031"/>
                </a:lnTo>
                <a:lnTo>
                  <a:pt x="0" y="15078"/>
                </a:lnTo>
                <a:lnTo>
                  <a:pt x="8785" y="12627"/>
                </a:lnTo>
                <a:lnTo>
                  <a:pt x="13434" y="9455"/>
                </a:lnTo>
                <a:lnTo>
                  <a:pt x="1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" name="object 782"/>
          <p:cNvSpPr/>
          <p:nvPr/>
        </p:nvSpPr>
        <p:spPr>
          <a:xfrm>
            <a:off x="11505014" y="2079812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9319" y="0"/>
                </a:moveTo>
                <a:lnTo>
                  <a:pt x="0" y="17674"/>
                </a:lnTo>
                <a:lnTo>
                  <a:pt x="5860" y="16114"/>
                </a:lnTo>
                <a:lnTo>
                  <a:pt x="9752" y="13125"/>
                </a:lnTo>
                <a:lnTo>
                  <a:pt x="11097" y="7991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" name="object 783"/>
          <p:cNvSpPr/>
          <p:nvPr/>
        </p:nvSpPr>
        <p:spPr>
          <a:xfrm>
            <a:off x="11298252" y="3222973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8785" y="0"/>
                </a:moveTo>
                <a:lnTo>
                  <a:pt x="6062" y="1748"/>
                </a:lnTo>
                <a:lnTo>
                  <a:pt x="2691" y="3120"/>
                </a:lnTo>
                <a:lnTo>
                  <a:pt x="0" y="6774"/>
                </a:lnTo>
                <a:lnTo>
                  <a:pt x="1968" y="10114"/>
                </a:lnTo>
                <a:lnTo>
                  <a:pt x="3266" y="14763"/>
                </a:lnTo>
                <a:lnTo>
                  <a:pt x="7350" y="10994"/>
                </a:lnTo>
                <a:lnTo>
                  <a:pt x="10408" y="9172"/>
                </a:lnTo>
                <a:lnTo>
                  <a:pt x="12376" y="5088"/>
                </a:lnTo>
                <a:lnTo>
                  <a:pt x="9874" y="2167"/>
                </a:lnTo>
                <a:lnTo>
                  <a:pt x="8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" name="object 784"/>
          <p:cNvSpPr/>
          <p:nvPr/>
        </p:nvSpPr>
        <p:spPr>
          <a:xfrm>
            <a:off x="10214676" y="2008391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3539" y="0"/>
                </a:moveTo>
                <a:lnTo>
                  <a:pt x="2136" y="1434"/>
                </a:lnTo>
                <a:lnTo>
                  <a:pt x="0" y="2753"/>
                </a:lnTo>
                <a:lnTo>
                  <a:pt x="4994" y="10397"/>
                </a:lnTo>
                <a:lnTo>
                  <a:pt x="9004" y="16575"/>
                </a:lnTo>
                <a:lnTo>
                  <a:pt x="14512" y="5465"/>
                </a:lnTo>
                <a:lnTo>
                  <a:pt x="9559" y="2617"/>
                </a:lnTo>
                <a:lnTo>
                  <a:pt x="4188" y="335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" name="object 785"/>
          <p:cNvSpPr/>
          <p:nvPr/>
        </p:nvSpPr>
        <p:spPr>
          <a:xfrm>
            <a:off x="11397989" y="2893094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4">
                <a:moveTo>
                  <a:pt x="14449" y="0"/>
                </a:moveTo>
                <a:lnTo>
                  <a:pt x="4156" y="2062"/>
                </a:lnTo>
                <a:lnTo>
                  <a:pt x="0" y="2869"/>
                </a:lnTo>
                <a:lnTo>
                  <a:pt x="397" y="4816"/>
                </a:lnTo>
                <a:lnTo>
                  <a:pt x="1162" y="8785"/>
                </a:lnTo>
                <a:lnTo>
                  <a:pt x="6889" y="12031"/>
                </a:lnTo>
                <a:lnTo>
                  <a:pt x="11287" y="11319"/>
                </a:lnTo>
                <a:lnTo>
                  <a:pt x="14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" name="object 786"/>
          <p:cNvSpPr/>
          <p:nvPr/>
        </p:nvSpPr>
        <p:spPr>
          <a:xfrm>
            <a:off x="9541695" y="1936690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7905" y="0"/>
                </a:moveTo>
                <a:lnTo>
                  <a:pt x="3937" y="251"/>
                </a:lnTo>
                <a:lnTo>
                  <a:pt x="0" y="345"/>
                </a:lnTo>
                <a:lnTo>
                  <a:pt x="178" y="2942"/>
                </a:lnTo>
                <a:lnTo>
                  <a:pt x="387" y="5434"/>
                </a:lnTo>
                <a:lnTo>
                  <a:pt x="544" y="8010"/>
                </a:lnTo>
                <a:lnTo>
                  <a:pt x="4533" y="7287"/>
                </a:lnTo>
                <a:lnTo>
                  <a:pt x="8523" y="6701"/>
                </a:lnTo>
                <a:lnTo>
                  <a:pt x="12418" y="5560"/>
                </a:lnTo>
                <a:lnTo>
                  <a:pt x="12711" y="5497"/>
                </a:lnTo>
                <a:lnTo>
                  <a:pt x="12156" y="303"/>
                </a:lnTo>
                <a:lnTo>
                  <a:pt x="11790" y="303"/>
                </a:lnTo>
                <a:lnTo>
                  <a:pt x="7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" name="object 787"/>
          <p:cNvSpPr/>
          <p:nvPr/>
        </p:nvSpPr>
        <p:spPr>
          <a:xfrm>
            <a:off x="10742213" y="3280949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6167" y="0"/>
                </a:moveTo>
                <a:lnTo>
                  <a:pt x="0" y="12753"/>
                </a:lnTo>
                <a:lnTo>
                  <a:pt x="1853" y="13633"/>
                </a:lnTo>
                <a:lnTo>
                  <a:pt x="3696" y="14470"/>
                </a:lnTo>
                <a:lnTo>
                  <a:pt x="5549" y="15277"/>
                </a:lnTo>
                <a:lnTo>
                  <a:pt x="7130" y="13057"/>
                </a:lnTo>
                <a:lnTo>
                  <a:pt x="9172" y="11046"/>
                </a:lnTo>
                <a:lnTo>
                  <a:pt x="10910" y="6439"/>
                </a:lnTo>
                <a:lnTo>
                  <a:pt x="10408" y="3821"/>
                </a:lnTo>
                <a:lnTo>
                  <a:pt x="10491" y="1424"/>
                </a:lnTo>
                <a:lnTo>
                  <a:pt x="9036" y="921"/>
                </a:lnTo>
                <a:lnTo>
                  <a:pt x="7622" y="492"/>
                </a:lnTo>
                <a:lnTo>
                  <a:pt x="6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" name="object 788"/>
          <p:cNvSpPr/>
          <p:nvPr/>
        </p:nvSpPr>
        <p:spPr>
          <a:xfrm>
            <a:off x="11031331" y="1844297"/>
            <a:ext cx="5776" cy="13477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3546" y="0"/>
                </a:moveTo>
                <a:lnTo>
                  <a:pt x="0" y="7186"/>
                </a:lnTo>
                <a:lnTo>
                  <a:pt x="39" y="12688"/>
                </a:lnTo>
                <a:lnTo>
                  <a:pt x="3238" y="17392"/>
                </a:lnTo>
                <a:lnTo>
                  <a:pt x="9169" y="22187"/>
                </a:lnTo>
                <a:lnTo>
                  <a:pt x="35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" name="object 789"/>
          <p:cNvSpPr/>
          <p:nvPr/>
        </p:nvSpPr>
        <p:spPr>
          <a:xfrm>
            <a:off x="11163215" y="2281488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6732" y="0"/>
                </a:moveTo>
                <a:lnTo>
                  <a:pt x="4471" y="3340"/>
                </a:lnTo>
                <a:lnTo>
                  <a:pt x="2094" y="6607"/>
                </a:lnTo>
                <a:lnTo>
                  <a:pt x="0" y="10397"/>
                </a:lnTo>
                <a:lnTo>
                  <a:pt x="4355" y="13591"/>
                </a:lnTo>
                <a:lnTo>
                  <a:pt x="4554" y="13413"/>
                </a:lnTo>
                <a:lnTo>
                  <a:pt x="7392" y="10554"/>
                </a:lnTo>
                <a:lnTo>
                  <a:pt x="9821" y="7371"/>
                </a:lnTo>
                <a:lnTo>
                  <a:pt x="12355" y="4293"/>
                </a:lnTo>
                <a:lnTo>
                  <a:pt x="10491" y="2827"/>
                </a:lnTo>
                <a:lnTo>
                  <a:pt x="6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" name="object 790"/>
          <p:cNvSpPr/>
          <p:nvPr/>
        </p:nvSpPr>
        <p:spPr>
          <a:xfrm>
            <a:off x="10971985" y="2016143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5811" y="0"/>
                </a:moveTo>
                <a:lnTo>
                  <a:pt x="3403" y="2355"/>
                </a:lnTo>
                <a:lnTo>
                  <a:pt x="0" y="4481"/>
                </a:lnTo>
                <a:lnTo>
                  <a:pt x="3099" y="6502"/>
                </a:lnTo>
                <a:lnTo>
                  <a:pt x="4973" y="8387"/>
                </a:lnTo>
                <a:lnTo>
                  <a:pt x="7162" y="8858"/>
                </a:lnTo>
                <a:lnTo>
                  <a:pt x="8429" y="9109"/>
                </a:lnTo>
                <a:lnTo>
                  <a:pt x="10146" y="6994"/>
                </a:lnTo>
                <a:lnTo>
                  <a:pt x="11664" y="5895"/>
                </a:lnTo>
                <a:lnTo>
                  <a:pt x="10062" y="3999"/>
                </a:lnTo>
                <a:lnTo>
                  <a:pt x="8743" y="1539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" name="object 791"/>
          <p:cNvSpPr/>
          <p:nvPr/>
        </p:nvSpPr>
        <p:spPr>
          <a:xfrm>
            <a:off x="9930683" y="1753288"/>
            <a:ext cx="4236" cy="11937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4947" y="0"/>
                </a:moveTo>
                <a:lnTo>
                  <a:pt x="1243" y="5891"/>
                </a:lnTo>
                <a:lnTo>
                  <a:pt x="0" y="10678"/>
                </a:lnTo>
                <a:lnTo>
                  <a:pt x="1716" y="14891"/>
                </a:lnTo>
                <a:lnTo>
                  <a:pt x="6895" y="19057"/>
                </a:lnTo>
                <a:lnTo>
                  <a:pt x="4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" name="object 792"/>
          <p:cNvSpPr/>
          <p:nvPr/>
        </p:nvSpPr>
        <p:spPr>
          <a:xfrm>
            <a:off x="9890442" y="3114903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4" h="11429">
                <a:moveTo>
                  <a:pt x="0" y="0"/>
                </a:moveTo>
                <a:lnTo>
                  <a:pt x="5340" y="8826"/>
                </a:lnTo>
                <a:lnTo>
                  <a:pt x="9381" y="10868"/>
                </a:lnTo>
                <a:lnTo>
                  <a:pt x="15329" y="6889"/>
                </a:lnTo>
                <a:lnTo>
                  <a:pt x="16219" y="6261"/>
                </a:lnTo>
                <a:lnTo>
                  <a:pt x="16324" y="4397"/>
                </a:lnTo>
                <a:lnTo>
                  <a:pt x="17140" y="20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" name="object 793"/>
          <p:cNvSpPr/>
          <p:nvPr/>
        </p:nvSpPr>
        <p:spPr>
          <a:xfrm>
            <a:off x="10494125" y="2202467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5277" y="0"/>
                </a:moveTo>
                <a:lnTo>
                  <a:pt x="2827" y="3560"/>
                </a:lnTo>
                <a:lnTo>
                  <a:pt x="0" y="6156"/>
                </a:lnTo>
                <a:lnTo>
                  <a:pt x="1622" y="9968"/>
                </a:lnTo>
                <a:lnTo>
                  <a:pt x="4167" y="12271"/>
                </a:lnTo>
                <a:lnTo>
                  <a:pt x="6669" y="13989"/>
                </a:lnTo>
                <a:lnTo>
                  <a:pt x="7130" y="14282"/>
                </a:lnTo>
                <a:lnTo>
                  <a:pt x="11769" y="10502"/>
                </a:lnTo>
                <a:lnTo>
                  <a:pt x="11444" y="9444"/>
                </a:lnTo>
                <a:lnTo>
                  <a:pt x="10669" y="6596"/>
                </a:lnTo>
                <a:lnTo>
                  <a:pt x="8251" y="4272"/>
                </a:lnTo>
                <a:lnTo>
                  <a:pt x="5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" name="object 794"/>
          <p:cNvSpPr/>
          <p:nvPr/>
        </p:nvSpPr>
        <p:spPr>
          <a:xfrm>
            <a:off x="10436649" y="2936782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7172" y="0"/>
                </a:moveTo>
                <a:lnTo>
                  <a:pt x="4240" y="1999"/>
                </a:lnTo>
                <a:lnTo>
                  <a:pt x="0" y="3423"/>
                </a:lnTo>
                <a:lnTo>
                  <a:pt x="3287" y="7434"/>
                </a:lnTo>
                <a:lnTo>
                  <a:pt x="4910" y="10062"/>
                </a:lnTo>
                <a:lnTo>
                  <a:pt x="7256" y="11633"/>
                </a:lnTo>
                <a:lnTo>
                  <a:pt x="7853" y="12062"/>
                </a:lnTo>
                <a:lnTo>
                  <a:pt x="12345" y="8847"/>
                </a:lnTo>
                <a:lnTo>
                  <a:pt x="12355" y="5036"/>
                </a:lnTo>
                <a:lnTo>
                  <a:pt x="10418" y="2010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5" name="object 795"/>
          <p:cNvSpPr/>
          <p:nvPr/>
        </p:nvSpPr>
        <p:spPr>
          <a:xfrm>
            <a:off x="9767292" y="1517149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9989" y="0"/>
                </a:moveTo>
                <a:lnTo>
                  <a:pt x="6649" y="806"/>
                </a:lnTo>
                <a:lnTo>
                  <a:pt x="3759" y="2167"/>
                </a:lnTo>
                <a:lnTo>
                  <a:pt x="0" y="3759"/>
                </a:lnTo>
                <a:lnTo>
                  <a:pt x="1717" y="6596"/>
                </a:lnTo>
                <a:lnTo>
                  <a:pt x="3256" y="9622"/>
                </a:lnTo>
                <a:lnTo>
                  <a:pt x="6481" y="8376"/>
                </a:lnTo>
                <a:lnTo>
                  <a:pt x="9381" y="6889"/>
                </a:lnTo>
                <a:lnTo>
                  <a:pt x="12219" y="4659"/>
                </a:lnTo>
                <a:lnTo>
                  <a:pt x="9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6" name="object 796"/>
          <p:cNvSpPr/>
          <p:nvPr/>
        </p:nvSpPr>
        <p:spPr>
          <a:xfrm>
            <a:off x="11302976" y="3254650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1560" y="0"/>
                </a:moveTo>
                <a:lnTo>
                  <a:pt x="0" y="12962"/>
                </a:lnTo>
                <a:lnTo>
                  <a:pt x="1727" y="13172"/>
                </a:lnTo>
                <a:lnTo>
                  <a:pt x="5235" y="13695"/>
                </a:lnTo>
                <a:lnTo>
                  <a:pt x="5706" y="345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7" name="object 797"/>
          <p:cNvSpPr/>
          <p:nvPr/>
        </p:nvSpPr>
        <p:spPr>
          <a:xfrm>
            <a:off x="11140091" y="1664781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5654" y="0"/>
                </a:moveTo>
                <a:lnTo>
                  <a:pt x="0" y="14397"/>
                </a:lnTo>
                <a:lnTo>
                  <a:pt x="4031" y="15894"/>
                </a:lnTo>
                <a:lnTo>
                  <a:pt x="5916" y="11015"/>
                </a:lnTo>
                <a:lnTo>
                  <a:pt x="7821" y="6240"/>
                </a:lnTo>
                <a:lnTo>
                  <a:pt x="9685" y="1465"/>
                </a:lnTo>
                <a:lnTo>
                  <a:pt x="8376" y="963"/>
                </a:lnTo>
                <a:lnTo>
                  <a:pt x="5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8" name="object 798"/>
          <p:cNvSpPr/>
          <p:nvPr/>
        </p:nvSpPr>
        <p:spPr>
          <a:xfrm>
            <a:off x="11029070" y="3531473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10366" y="0"/>
                </a:moveTo>
                <a:lnTo>
                  <a:pt x="6900" y="3643"/>
                </a:lnTo>
                <a:lnTo>
                  <a:pt x="3444" y="7224"/>
                </a:lnTo>
                <a:lnTo>
                  <a:pt x="0" y="10900"/>
                </a:lnTo>
                <a:lnTo>
                  <a:pt x="3434" y="14125"/>
                </a:lnTo>
                <a:lnTo>
                  <a:pt x="10575" y="7559"/>
                </a:lnTo>
                <a:lnTo>
                  <a:pt x="14146" y="4314"/>
                </a:lnTo>
                <a:lnTo>
                  <a:pt x="12900" y="2858"/>
                </a:lnTo>
                <a:lnTo>
                  <a:pt x="11612" y="1455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9" name="object 799"/>
          <p:cNvSpPr/>
          <p:nvPr/>
        </p:nvSpPr>
        <p:spPr>
          <a:xfrm>
            <a:off x="10037531" y="2917002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4722" y="0"/>
                </a:moveTo>
                <a:lnTo>
                  <a:pt x="2335" y="837"/>
                </a:lnTo>
                <a:lnTo>
                  <a:pt x="0" y="1246"/>
                </a:lnTo>
                <a:lnTo>
                  <a:pt x="6251" y="5675"/>
                </a:lnTo>
                <a:lnTo>
                  <a:pt x="9360" y="7926"/>
                </a:lnTo>
                <a:lnTo>
                  <a:pt x="11727" y="3256"/>
                </a:lnTo>
                <a:lnTo>
                  <a:pt x="10135" y="2209"/>
                </a:lnTo>
                <a:lnTo>
                  <a:pt x="8669" y="481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0" name="object 800"/>
          <p:cNvSpPr/>
          <p:nvPr/>
        </p:nvSpPr>
        <p:spPr>
          <a:xfrm>
            <a:off x="10152050" y="3687269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7905" y="0"/>
                </a:moveTo>
                <a:lnTo>
                  <a:pt x="4052" y="4314"/>
                </a:lnTo>
                <a:lnTo>
                  <a:pt x="0" y="8680"/>
                </a:lnTo>
                <a:lnTo>
                  <a:pt x="7633" y="18093"/>
                </a:lnTo>
                <a:lnTo>
                  <a:pt x="12554" y="1706"/>
                </a:lnTo>
                <a:lnTo>
                  <a:pt x="10983" y="1172"/>
                </a:lnTo>
                <a:lnTo>
                  <a:pt x="7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1" name="object 801"/>
          <p:cNvSpPr/>
          <p:nvPr/>
        </p:nvSpPr>
        <p:spPr>
          <a:xfrm>
            <a:off x="9623184" y="2930584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4670" y="0"/>
                </a:moveTo>
                <a:lnTo>
                  <a:pt x="2513" y="2617"/>
                </a:lnTo>
                <a:lnTo>
                  <a:pt x="0" y="4827"/>
                </a:lnTo>
                <a:lnTo>
                  <a:pt x="3423" y="7036"/>
                </a:lnTo>
                <a:lnTo>
                  <a:pt x="5926" y="9015"/>
                </a:lnTo>
                <a:lnTo>
                  <a:pt x="9298" y="10460"/>
                </a:lnTo>
                <a:lnTo>
                  <a:pt x="11161" y="7539"/>
                </a:lnTo>
                <a:lnTo>
                  <a:pt x="12418" y="6083"/>
                </a:lnTo>
                <a:lnTo>
                  <a:pt x="10052" y="4104"/>
                </a:lnTo>
                <a:lnTo>
                  <a:pt x="7853" y="1811"/>
                </a:lnTo>
                <a:lnTo>
                  <a:pt x="5204" y="335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2" name="object 802"/>
          <p:cNvSpPr/>
          <p:nvPr/>
        </p:nvSpPr>
        <p:spPr>
          <a:xfrm>
            <a:off x="10217755" y="3090692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5099" y="0"/>
                </a:moveTo>
                <a:lnTo>
                  <a:pt x="0" y="2858"/>
                </a:lnTo>
                <a:lnTo>
                  <a:pt x="7361" y="14889"/>
                </a:lnTo>
                <a:lnTo>
                  <a:pt x="8586" y="14261"/>
                </a:lnTo>
                <a:lnTo>
                  <a:pt x="9800" y="13674"/>
                </a:lnTo>
                <a:lnTo>
                  <a:pt x="11004" y="12962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3" name="object 803"/>
          <p:cNvSpPr/>
          <p:nvPr/>
        </p:nvSpPr>
        <p:spPr>
          <a:xfrm>
            <a:off x="10256203" y="1830602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4670" y="0"/>
                </a:moveTo>
                <a:lnTo>
                  <a:pt x="0" y="14826"/>
                </a:lnTo>
                <a:lnTo>
                  <a:pt x="4670" y="15863"/>
                </a:lnTo>
                <a:lnTo>
                  <a:pt x="6167" y="11036"/>
                </a:lnTo>
                <a:lnTo>
                  <a:pt x="9214" y="1424"/>
                </a:lnTo>
                <a:lnTo>
                  <a:pt x="6188" y="439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4" name="object 804"/>
          <p:cNvSpPr/>
          <p:nvPr/>
        </p:nvSpPr>
        <p:spPr>
          <a:xfrm>
            <a:off x="10156395" y="3432163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3183" y="0"/>
                </a:moveTo>
                <a:lnTo>
                  <a:pt x="0" y="13496"/>
                </a:lnTo>
                <a:lnTo>
                  <a:pt x="1895" y="13884"/>
                </a:lnTo>
                <a:lnTo>
                  <a:pt x="3779" y="14345"/>
                </a:lnTo>
                <a:lnTo>
                  <a:pt x="5664" y="14753"/>
                </a:lnTo>
                <a:lnTo>
                  <a:pt x="8826" y="1277"/>
                </a:lnTo>
                <a:lnTo>
                  <a:pt x="5078" y="397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5" name="object 805"/>
          <p:cNvSpPr/>
          <p:nvPr/>
        </p:nvSpPr>
        <p:spPr>
          <a:xfrm>
            <a:off x="9966988" y="2351326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0" y="0"/>
                </a:moveTo>
                <a:lnTo>
                  <a:pt x="94" y="5172"/>
                </a:lnTo>
                <a:lnTo>
                  <a:pt x="2031" y="8083"/>
                </a:lnTo>
                <a:lnTo>
                  <a:pt x="4722" y="9737"/>
                </a:lnTo>
                <a:lnTo>
                  <a:pt x="6774" y="10879"/>
                </a:lnTo>
                <a:lnTo>
                  <a:pt x="9779" y="10491"/>
                </a:lnTo>
                <a:lnTo>
                  <a:pt x="12376" y="10805"/>
                </a:lnTo>
                <a:lnTo>
                  <a:pt x="12837" y="9716"/>
                </a:lnTo>
                <a:lnTo>
                  <a:pt x="13256" y="8565"/>
                </a:lnTo>
                <a:lnTo>
                  <a:pt x="13695" y="745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6" name="object 806"/>
          <p:cNvSpPr/>
          <p:nvPr/>
        </p:nvSpPr>
        <p:spPr>
          <a:xfrm>
            <a:off x="10169957" y="1807564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7612" y="0"/>
                </a:moveTo>
                <a:lnTo>
                  <a:pt x="4575" y="1413"/>
                </a:lnTo>
                <a:lnTo>
                  <a:pt x="0" y="2083"/>
                </a:lnTo>
                <a:lnTo>
                  <a:pt x="2869" y="6020"/>
                </a:lnTo>
                <a:lnTo>
                  <a:pt x="3978" y="9036"/>
                </a:lnTo>
                <a:lnTo>
                  <a:pt x="7528" y="10586"/>
                </a:lnTo>
                <a:lnTo>
                  <a:pt x="10209" y="8502"/>
                </a:lnTo>
                <a:lnTo>
                  <a:pt x="12366" y="7664"/>
                </a:lnTo>
                <a:lnTo>
                  <a:pt x="11360" y="5329"/>
                </a:lnTo>
                <a:lnTo>
                  <a:pt x="10921" y="2094"/>
                </a:lnTo>
                <a:lnTo>
                  <a:pt x="7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7" name="object 807"/>
          <p:cNvSpPr/>
          <p:nvPr/>
        </p:nvSpPr>
        <p:spPr>
          <a:xfrm>
            <a:off x="11033978" y="2487178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3036" y="0"/>
                </a:moveTo>
                <a:lnTo>
                  <a:pt x="2020" y="2816"/>
                </a:lnTo>
                <a:lnTo>
                  <a:pt x="408" y="5539"/>
                </a:lnTo>
                <a:lnTo>
                  <a:pt x="0" y="10659"/>
                </a:lnTo>
                <a:lnTo>
                  <a:pt x="1549" y="12983"/>
                </a:lnTo>
                <a:lnTo>
                  <a:pt x="2355" y="15287"/>
                </a:lnTo>
                <a:lnTo>
                  <a:pt x="4586" y="14083"/>
                </a:lnTo>
                <a:lnTo>
                  <a:pt x="7643" y="13392"/>
                </a:lnTo>
                <a:lnTo>
                  <a:pt x="9769" y="9978"/>
                </a:lnTo>
                <a:lnTo>
                  <a:pt x="8617" y="7015"/>
                </a:lnTo>
                <a:lnTo>
                  <a:pt x="8418" y="4649"/>
                </a:lnTo>
                <a:lnTo>
                  <a:pt x="6617" y="3120"/>
                </a:lnTo>
                <a:lnTo>
                  <a:pt x="4827" y="1539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8" name="object 808"/>
          <p:cNvSpPr/>
          <p:nvPr/>
        </p:nvSpPr>
        <p:spPr>
          <a:xfrm>
            <a:off x="11531662" y="2210091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324" y="0"/>
                </a:moveTo>
                <a:lnTo>
                  <a:pt x="5905" y="219"/>
                </a:lnTo>
                <a:lnTo>
                  <a:pt x="3832" y="1151"/>
                </a:lnTo>
                <a:lnTo>
                  <a:pt x="1706" y="2691"/>
                </a:lnTo>
                <a:lnTo>
                  <a:pt x="0" y="5162"/>
                </a:lnTo>
                <a:lnTo>
                  <a:pt x="2115" y="7518"/>
                </a:lnTo>
                <a:lnTo>
                  <a:pt x="3884" y="10240"/>
                </a:lnTo>
                <a:lnTo>
                  <a:pt x="6156" y="7633"/>
                </a:lnTo>
                <a:lnTo>
                  <a:pt x="8146" y="6041"/>
                </a:lnTo>
                <a:lnTo>
                  <a:pt x="9340" y="3245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09" name="object 809"/>
          <p:cNvSpPr/>
          <p:nvPr/>
        </p:nvSpPr>
        <p:spPr>
          <a:xfrm>
            <a:off x="10732245" y="2795361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10596" y="0"/>
                </a:moveTo>
                <a:lnTo>
                  <a:pt x="6785" y="1811"/>
                </a:lnTo>
                <a:lnTo>
                  <a:pt x="3403" y="3790"/>
                </a:lnTo>
                <a:lnTo>
                  <a:pt x="0" y="5748"/>
                </a:lnTo>
                <a:lnTo>
                  <a:pt x="3109" y="9633"/>
                </a:lnTo>
                <a:lnTo>
                  <a:pt x="4659" y="11517"/>
                </a:lnTo>
                <a:lnTo>
                  <a:pt x="7361" y="8680"/>
                </a:lnTo>
                <a:lnTo>
                  <a:pt x="10125" y="5884"/>
                </a:lnTo>
                <a:lnTo>
                  <a:pt x="12648" y="2931"/>
                </a:lnTo>
                <a:lnTo>
                  <a:pt x="12784" y="2806"/>
                </a:lnTo>
                <a:lnTo>
                  <a:pt x="10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0" name="object 810"/>
          <p:cNvSpPr/>
          <p:nvPr/>
        </p:nvSpPr>
        <p:spPr>
          <a:xfrm>
            <a:off x="9920201" y="2748852"/>
            <a:ext cx="5776" cy="11552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0" y="0"/>
                </a:moveTo>
                <a:lnTo>
                  <a:pt x="4272" y="18502"/>
                </a:lnTo>
                <a:lnTo>
                  <a:pt x="9244" y="12311"/>
                </a:lnTo>
                <a:lnTo>
                  <a:pt x="9070" y="7417"/>
                </a:lnTo>
                <a:lnTo>
                  <a:pt x="5429" y="34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1" name="object 811"/>
          <p:cNvSpPr/>
          <p:nvPr/>
        </p:nvSpPr>
        <p:spPr>
          <a:xfrm>
            <a:off x="9423593" y="1912891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8868" y="0"/>
                </a:moveTo>
                <a:lnTo>
                  <a:pt x="2732" y="4868"/>
                </a:lnTo>
                <a:lnTo>
                  <a:pt x="0" y="8743"/>
                </a:lnTo>
                <a:lnTo>
                  <a:pt x="5204" y="16177"/>
                </a:lnTo>
                <a:lnTo>
                  <a:pt x="12784" y="12031"/>
                </a:lnTo>
                <a:lnTo>
                  <a:pt x="14114" y="7779"/>
                </a:lnTo>
                <a:lnTo>
                  <a:pt x="8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2" name="object 812"/>
          <p:cNvSpPr/>
          <p:nvPr/>
        </p:nvSpPr>
        <p:spPr>
          <a:xfrm>
            <a:off x="10308490" y="2038197"/>
            <a:ext cx="3081" cy="7316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1371" y="0"/>
                </a:moveTo>
                <a:lnTo>
                  <a:pt x="0" y="11371"/>
                </a:lnTo>
                <a:lnTo>
                  <a:pt x="1455" y="11486"/>
                </a:lnTo>
                <a:lnTo>
                  <a:pt x="2921" y="11559"/>
                </a:lnTo>
                <a:lnTo>
                  <a:pt x="4366" y="11695"/>
                </a:lnTo>
                <a:lnTo>
                  <a:pt x="4743" y="272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3" name="object 813"/>
          <p:cNvSpPr/>
          <p:nvPr/>
        </p:nvSpPr>
        <p:spPr>
          <a:xfrm>
            <a:off x="11456892" y="2755864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5266" y="0"/>
                </a:moveTo>
                <a:lnTo>
                  <a:pt x="2795" y="2073"/>
                </a:lnTo>
                <a:lnTo>
                  <a:pt x="0" y="3675"/>
                </a:lnTo>
                <a:lnTo>
                  <a:pt x="1214" y="7203"/>
                </a:lnTo>
                <a:lnTo>
                  <a:pt x="3026" y="9769"/>
                </a:lnTo>
                <a:lnTo>
                  <a:pt x="4533" y="12491"/>
                </a:lnTo>
                <a:lnTo>
                  <a:pt x="6460" y="11214"/>
                </a:lnTo>
                <a:lnTo>
                  <a:pt x="10167" y="9455"/>
                </a:lnTo>
                <a:lnTo>
                  <a:pt x="9235" y="5863"/>
                </a:lnTo>
                <a:lnTo>
                  <a:pt x="7245" y="3382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4" name="object 814"/>
          <p:cNvSpPr/>
          <p:nvPr/>
        </p:nvSpPr>
        <p:spPr>
          <a:xfrm>
            <a:off x="9473834" y="2507347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9235" y="0"/>
                </a:moveTo>
                <a:lnTo>
                  <a:pt x="0" y="4596"/>
                </a:lnTo>
                <a:lnTo>
                  <a:pt x="376" y="17528"/>
                </a:lnTo>
                <a:lnTo>
                  <a:pt x="9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5" name="object 815"/>
          <p:cNvSpPr/>
          <p:nvPr/>
        </p:nvSpPr>
        <p:spPr>
          <a:xfrm>
            <a:off x="10708803" y="2649471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5">
                <a:moveTo>
                  <a:pt x="6900" y="0"/>
                </a:moveTo>
                <a:lnTo>
                  <a:pt x="3863" y="4879"/>
                </a:lnTo>
                <a:lnTo>
                  <a:pt x="1738" y="7601"/>
                </a:lnTo>
                <a:lnTo>
                  <a:pt x="0" y="12010"/>
                </a:lnTo>
                <a:lnTo>
                  <a:pt x="1319" y="14146"/>
                </a:lnTo>
                <a:lnTo>
                  <a:pt x="2104" y="17036"/>
                </a:lnTo>
                <a:lnTo>
                  <a:pt x="10732" y="14606"/>
                </a:lnTo>
                <a:lnTo>
                  <a:pt x="11099" y="9894"/>
                </a:lnTo>
                <a:lnTo>
                  <a:pt x="6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6" name="object 816"/>
          <p:cNvSpPr/>
          <p:nvPr/>
        </p:nvSpPr>
        <p:spPr>
          <a:xfrm>
            <a:off x="9954691" y="2661748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14659" y="0"/>
                </a:moveTo>
                <a:lnTo>
                  <a:pt x="4868" y="4314"/>
                </a:lnTo>
                <a:lnTo>
                  <a:pt x="0" y="6439"/>
                </a:lnTo>
                <a:lnTo>
                  <a:pt x="1528" y="10031"/>
                </a:lnTo>
                <a:lnTo>
                  <a:pt x="6439" y="8020"/>
                </a:lnTo>
                <a:lnTo>
                  <a:pt x="11371" y="5895"/>
                </a:lnTo>
                <a:lnTo>
                  <a:pt x="16271" y="3874"/>
                </a:lnTo>
                <a:lnTo>
                  <a:pt x="1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7" name="object 817"/>
          <p:cNvSpPr/>
          <p:nvPr/>
        </p:nvSpPr>
        <p:spPr>
          <a:xfrm>
            <a:off x="9655428" y="1900434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130" y="0"/>
                </a:moveTo>
                <a:lnTo>
                  <a:pt x="0" y="2052"/>
                </a:lnTo>
                <a:lnTo>
                  <a:pt x="1382" y="5528"/>
                </a:lnTo>
                <a:lnTo>
                  <a:pt x="2607" y="9109"/>
                </a:lnTo>
                <a:lnTo>
                  <a:pt x="4366" y="12439"/>
                </a:lnTo>
                <a:lnTo>
                  <a:pt x="4607" y="12774"/>
                </a:lnTo>
                <a:lnTo>
                  <a:pt x="7884" y="11497"/>
                </a:lnTo>
                <a:lnTo>
                  <a:pt x="9748" y="10983"/>
                </a:lnTo>
                <a:lnTo>
                  <a:pt x="8198" y="7350"/>
                </a:lnTo>
                <a:lnTo>
                  <a:pt x="6669" y="3654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8" name="object 818"/>
          <p:cNvSpPr/>
          <p:nvPr/>
        </p:nvSpPr>
        <p:spPr>
          <a:xfrm>
            <a:off x="10732797" y="2778751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5235" y="0"/>
                </a:moveTo>
                <a:lnTo>
                  <a:pt x="2628" y="2293"/>
                </a:lnTo>
                <a:lnTo>
                  <a:pt x="0" y="3853"/>
                </a:lnTo>
                <a:lnTo>
                  <a:pt x="931" y="6910"/>
                </a:lnTo>
                <a:lnTo>
                  <a:pt x="2335" y="9340"/>
                </a:lnTo>
                <a:lnTo>
                  <a:pt x="5026" y="11549"/>
                </a:lnTo>
                <a:lnTo>
                  <a:pt x="7591" y="10083"/>
                </a:lnTo>
                <a:lnTo>
                  <a:pt x="9381" y="9601"/>
                </a:lnTo>
                <a:lnTo>
                  <a:pt x="8146" y="6806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19" name="object 819"/>
          <p:cNvSpPr/>
          <p:nvPr/>
        </p:nvSpPr>
        <p:spPr>
          <a:xfrm>
            <a:off x="10572831" y="1791003"/>
            <a:ext cx="4236" cy="9627"/>
          </a:xfrm>
          <a:custGeom>
            <a:avLst/>
            <a:gdLst/>
            <a:ahLst/>
            <a:cxnLst/>
            <a:rect l="l" t="t" r="r" b="b"/>
            <a:pathLst>
              <a:path w="6984" h="15875">
                <a:moveTo>
                  <a:pt x="3675" y="0"/>
                </a:moveTo>
                <a:lnTo>
                  <a:pt x="2439" y="52"/>
                </a:lnTo>
                <a:lnTo>
                  <a:pt x="1225" y="52"/>
                </a:lnTo>
                <a:lnTo>
                  <a:pt x="0" y="20"/>
                </a:lnTo>
                <a:lnTo>
                  <a:pt x="2691" y="15297"/>
                </a:lnTo>
                <a:lnTo>
                  <a:pt x="3989" y="15015"/>
                </a:lnTo>
                <a:lnTo>
                  <a:pt x="5256" y="14784"/>
                </a:lnTo>
                <a:lnTo>
                  <a:pt x="6565" y="14470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0" name="object 820"/>
          <p:cNvSpPr/>
          <p:nvPr/>
        </p:nvSpPr>
        <p:spPr>
          <a:xfrm>
            <a:off x="10737496" y="1610478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4">
                <a:moveTo>
                  <a:pt x="2492" y="0"/>
                </a:moveTo>
                <a:lnTo>
                  <a:pt x="1664" y="575"/>
                </a:lnTo>
                <a:lnTo>
                  <a:pt x="827" y="1099"/>
                </a:lnTo>
                <a:lnTo>
                  <a:pt x="0" y="1717"/>
                </a:lnTo>
                <a:lnTo>
                  <a:pt x="670" y="3905"/>
                </a:lnTo>
                <a:lnTo>
                  <a:pt x="743" y="6889"/>
                </a:lnTo>
                <a:lnTo>
                  <a:pt x="4094" y="9727"/>
                </a:lnTo>
                <a:lnTo>
                  <a:pt x="7120" y="9989"/>
                </a:lnTo>
                <a:lnTo>
                  <a:pt x="9664" y="10764"/>
                </a:lnTo>
                <a:lnTo>
                  <a:pt x="11109" y="8041"/>
                </a:lnTo>
                <a:lnTo>
                  <a:pt x="8251" y="5350"/>
                </a:lnTo>
                <a:lnTo>
                  <a:pt x="5371" y="2691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1" name="object 821"/>
          <p:cNvSpPr/>
          <p:nvPr/>
        </p:nvSpPr>
        <p:spPr>
          <a:xfrm>
            <a:off x="10802165" y="1813075"/>
            <a:ext cx="8086" cy="11167"/>
          </a:xfrm>
          <a:custGeom>
            <a:avLst/>
            <a:gdLst/>
            <a:ahLst/>
            <a:cxnLst/>
            <a:rect l="l" t="t" r="r" b="b"/>
            <a:pathLst>
              <a:path w="13334" h="18414">
                <a:moveTo>
                  <a:pt x="9413" y="0"/>
                </a:moveTo>
                <a:lnTo>
                  <a:pt x="0" y="14889"/>
                </a:lnTo>
                <a:lnTo>
                  <a:pt x="1675" y="15894"/>
                </a:lnTo>
                <a:lnTo>
                  <a:pt x="4994" y="17968"/>
                </a:lnTo>
                <a:lnTo>
                  <a:pt x="13036" y="2073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2" name="object 822"/>
          <p:cNvSpPr/>
          <p:nvPr/>
        </p:nvSpPr>
        <p:spPr>
          <a:xfrm>
            <a:off x="11032966" y="1549607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4680" y="0"/>
                </a:moveTo>
                <a:lnTo>
                  <a:pt x="0" y="9664"/>
                </a:lnTo>
                <a:lnTo>
                  <a:pt x="2355" y="13455"/>
                </a:lnTo>
                <a:lnTo>
                  <a:pt x="13486" y="13654"/>
                </a:lnTo>
                <a:lnTo>
                  <a:pt x="7109" y="3727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3" name="object 823"/>
          <p:cNvSpPr/>
          <p:nvPr/>
        </p:nvSpPr>
        <p:spPr>
          <a:xfrm>
            <a:off x="10806931" y="1385089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5539" y="0"/>
                </a:moveTo>
                <a:lnTo>
                  <a:pt x="2638" y="1350"/>
                </a:lnTo>
                <a:lnTo>
                  <a:pt x="0" y="1926"/>
                </a:lnTo>
                <a:lnTo>
                  <a:pt x="1633" y="5434"/>
                </a:lnTo>
                <a:lnTo>
                  <a:pt x="2408" y="7214"/>
                </a:lnTo>
                <a:lnTo>
                  <a:pt x="4533" y="8188"/>
                </a:lnTo>
                <a:lnTo>
                  <a:pt x="6680" y="9853"/>
                </a:lnTo>
                <a:lnTo>
                  <a:pt x="10209" y="9811"/>
                </a:lnTo>
                <a:lnTo>
                  <a:pt x="13004" y="6596"/>
                </a:lnTo>
                <a:lnTo>
                  <a:pt x="11706" y="3874"/>
                </a:lnTo>
                <a:lnTo>
                  <a:pt x="9926" y="1204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4" name="object 824"/>
          <p:cNvSpPr/>
          <p:nvPr/>
        </p:nvSpPr>
        <p:spPr>
          <a:xfrm>
            <a:off x="11397359" y="1872481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193" y="0"/>
                </a:moveTo>
                <a:lnTo>
                  <a:pt x="6188" y="418"/>
                </a:lnTo>
                <a:lnTo>
                  <a:pt x="3141" y="816"/>
                </a:lnTo>
                <a:lnTo>
                  <a:pt x="178" y="1476"/>
                </a:lnTo>
                <a:lnTo>
                  <a:pt x="0" y="1560"/>
                </a:lnTo>
                <a:lnTo>
                  <a:pt x="261" y="5046"/>
                </a:lnTo>
                <a:lnTo>
                  <a:pt x="502" y="5036"/>
                </a:lnTo>
                <a:lnTo>
                  <a:pt x="3444" y="5329"/>
                </a:lnTo>
                <a:lnTo>
                  <a:pt x="6439" y="5256"/>
                </a:lnTo>
                <a:lnTo>
                  <a:pt x="9371" y="5308"/>
                </a:lnTo>
                <a:lnTo>
                  <a:pt x="9277" y="1727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5" name="object 825"/>
          <p:cNvSpPr/>
          <p:nvPr/>
        </p:nvSpPr>
        <p:spPr>
          <a:xfrm>
            <a:off x="10936467" y="1840781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7245" y="0"/>
                </a:moveTo>
                <a:lnTo>
                  <a:pt x="4690" y="2345"/>
                </a:lnTo>
                <a:lnTo>
                  <a:pt x="0" y="4680"/>
                </a:lnTo>
                <a:lnTo>
                  <a:pt x="4565" y="7256"/>
                </a:lnTo>
                <a:lnTo>
                  <a:pt x="6638" y="9182"/>
                </a:lnTo>
                <a:lnTo>
                  <a:pt x="10387" y="9612"/>
                </a:lnTo>
                <a:lnTo>
                  <a:pt x="12135" y="7350"/>
                </a:lnTo>
                <a:lnTo>
                  <a:pt x="13758" y="6198"/>
                </a:lnTo>
                <a:lnTo>
                  <a:pt x="12177" y="4209"/>
                </a:lnTo>
                <a:lnTo>
                  <a:pt x="10942" y="1141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6" name="object 826"/>
          <p:cNvSpPr/>
          <p:nvPr/>
        </p:nvSpPr>
        <p:spPr>
          <a:xfrm>
            <a:off x="10493380" y="1715148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5">
                <a:moveTo>
                  <a:pt x="15978" y="0"/>
                </a:moveTo>
                <a:lnTo>
                  <a:pt x="4743" y="586"/>
                </a:lnTo>
                <a:lnTo>
                  <a:pt x="0" y="1811"/>
                </a:lnTo>
                <a:lnTo>
                  <a:pt x="1350" y="12784"/>
                </a:lnTo>
                <a:lnTo>
                  <a:pt x="6251" y="8523"/>
                </a:lnTo>
                <a:lnTo>
                  <a:pt x="1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7" name="object 827"/>
          <p:cNvSpPr/>
          <p:nvPr/>
        </p:nvSpPr>
        <p:spPr>
          <a:xfrm>
            <a:off x="11558284" y="2260552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675" y="0"/>
                </a:moveTo>
                <a:lnTo>
                  <a:pt x="3874" y="3340"/>
                </a:lnTo>
                <a:lnTo>
                  <a:pt x="0" y="5036"/>
                </a:lnTo>
                <a:lnTo>
                  <a:pt x="732" y="6554"/>
                </a:lnTo>
                <a:lnTo>
                  <a:pt x="1434" y="8146"/>
                </a:lnTo>
                <a:lnTo>
                  <a:pt x="2167" y="9706"/>
                </a:lnTo>
                <a:lnTo>
                  <a:pt x="6020" y="7863"/>
                </a:lnTo>
                <a:lnTo>
                  <a:pt x="13727" y="4240"/>
                </a:lnTo>
                <a:lnTo>
                  <a:pt x="1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8" name="object 828"/>
          <p:cNvSpPr/>
          <p:nvPr/>
        </p:nvSpPr>
        <p:spPr>
          <a:xfrm>
            <a:off x="9482016" y="2147297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0" y="0"/>
                </a:moveTo>
                <a:lnTo>
                  <a:pt x="586" y="4261"/>
                </a:lnTo>
                <a:lnTo>
                  <a:pt x="1214" y="8481"/>
                </a:lnTo>
                <a:lnTo>
                  <a:pt x="1811" y="12732"/>
                </a:lnTo>
                <a:lnTo>
                  <a:pt x="3047" y="12575"/>
                </a:lnTo>
                <a:lnTo>
                  <a:pt x="4303" y="12523"/>
                </a:lnTo>
                <a:lnTo>
                  <a:pt x="5539" y="12407"/>
                </a:lnTo>
                <a:lnTo>
                  <a:pt x="5758" y="272"/>
                </a:lnTo>
                <a:lnTo>
                  <a:pt x="3863" y="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29" name="object 829"/>
          <p:cNvSpPr/>
          <p:nvPr/>
        </p:nvSpPr>
        <p:spPr>
          <a:xfrm>
            <a:off x="11484049" y="2145642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6408" y="0"/>
                </a:moveTo>
                <a:lnTo>
                  <a:pt x="1989" y="1958"/>
                </a:lnTo>
                <a:lnTo>
                  <a:pt x="0" y="12366"/>
                </a:lnTo>
                <a:lnTo>
                  <a:pt x="6680" y="8586"/>
                </a:lnTo>
                <a:lnTo>
                  <a:pt x="14732" y="4104"/>
                </a:lnTo>
                <a:lnTo>
                  <a:pt x="6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0" name="object 830"/>
          <p:cNvSpPr/>
          <p:nvPr/>
        </p:nvSpPr>
        <p:spPr>
          <a:xfrm>
            <a:off x="10826591" y="1644250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9769" y="0"/>
                </a:moveTo>
                <a:lnTo>
                  <a:pt x="3287" y="2481"/>
                </a:lnTo>
                <a:lnTo>
                  <a:pt x="0" y="3696"/>
                </a:lnTo>
                <a:lnTo>
                  <a:pt x="544" y="4921"/>
                </a:lnTo>
                <a:lnTo>
                  <a:pt x="1455" y="7381"/>
                </a:lnTo>
                <a:lnTo>
                  <a:pt x="4785" y="6272"/>
                </a:lnTo>
                <a:lnTo>
                  <a:pt x="7968" y="4921"/>
                </a:lnTo>
                <a:lnTo>
                  <a:pt x="11172" y="3633"/>
                </a:lnTo>
                <a:lnTo>
                  <a:pt x="9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1" name="object 831"/>
          <p:cNvSpPr/>
          <p:nvPr/>
        </p:nvSpPr>
        <p:spPr>
          <a:xfrm>
            <a:off x="10248100" y="1673372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3455" y="0"/>
                </a:moveTo>
                <a:lnTo>
                  <a:pt x="2293" y="471"/>
                </a:lnTo>
                <a:lnTo>
                  <a:pt x="1130" y="1005"/>
                </a:lnTo>
                <a:lnTo>
                  <a:pt x="0" y="1444"/>
                </a:lnTo>
                <a:lnTo>
                  <a:pt x="2104" y="7779"/>
                </a:lnTo>
                <a:lnTo>
                  <a:pt x="3183" y="10910"/>
                </a:lnTo>
                <a:lnTo>
                  <a:pt x="4827" y="10313"/>
                </a:lnTo>
                <a:lnTo>
                  <a:pt x="6491" y="9675"/>
                </a:lnTo>
                <a:lnTo>
                  <a:pt x="8135" y="9099"/>
                </a:lnTo>
                <a:lnTo>
                  <a:pt x="5015" y="3005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2" name="object 832"/>
          <p:cNvSpPr/>
          <p:nvPr/>
        </p:nvSpPr>
        <p:spPr>
          <a:xfrm>
            <a:off x="9667510" y="1909163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9455" y="0"/>
                </a:moveTo>
                <a:lnTo>
                  <a:pt x="6167" y="1340"/>
                </a:lnTo>
                <a:lnTo>
                  <a:pt x="0" y="4251"/>
                </a:lnTo>
                <a:lnTo>
                  <a:pt x="827" y="5821"/>
                </a:lnTo>
                <a:lnTo>
                  <a:pt x="2554" y="8973"/>
                </a:lnTo>
                <a:lnTo>
                  <a:pt x="5382" y="7046"/>
                </a:lnTo>
                <a:lnTo>
                  <a:pt x="8230" y="5204"/>
                </a:lnTo>
                <a:lnTo>
                  <a:pt x="11088" y="2973"/>
                </a:lnTo>
                <a:lnTo>
                  <a:pt x="9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3" name="object 833"/>
          <p:cNvSpPr/>
          <p:nvPr/>
        </p:nvSpPr>
        <p:spPr>
          <a:xfrm>
            <a:off x="9913273" y="2130209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9444" y="0"/>
                </a:moveTo>
                <a:lnTo>
                  <a:pt x="6062" y="73"/>
                </a:lnTo>
                <a:lnTo>
                  <a:pt x="3905" y="1738"/>
                </a:lnTo>
                <a:lnTo>
                  <a:pt x="0" y="3507"/>
                </a:lnTo>
                <a:lnTo>
                  <a:pt x="6942" y="9758"/>
                </a:lnTo>
                <a:lnTo>
                  <a:pt x="8596" y="7915"/>
                </a:lnTo>
                <a:lnTo>
                  <a:pt x="10753" y="6230"/>
                </a:lnTo>
                <a:lnTo>
                  <a:pt x="11622" y="4094"/>
                </a:lnTo>
                <a:lnTo>
                  <a:pt x="11999" y="3225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4" name="object 834"/>
          <p:cNvSpPr/>
          <p:nvPr/>
        </p:nvSpPr>
        <p:spPr>
          <a:xfrm>
            <a:off x="10308019" y="1773119"/>
            <a:ext cx="3851" cy="8471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0"/>
                </a:moveTo>
                <a:lnTo>
                  <a:pt x="314" y="9277"/>
                </a:lnTo>
                <a:lnTo>
                  <a:pt x="513" y="13936"/>
                </a:lnTo>
                <a:lnTo>
                  <a:pt x="5570" y="13957"/>
                </a:lnTo>
                <a:lnTo>
                  <a:pt x="5936" y="753"/>
                </a:lnTo>
                <a:lnTo>
                  <a:pt x="3947" y="47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5" name="object 835"/>
          <p:cNvSpPr/>
          <p:nvPr/>
        </p:nvSpPr>
        <p:spPr>
          <a:xfrm>
            <a:off x="10953506" y="2029558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4010" y="0"/>
                </a:moveTo>
                <a:lnTo>
                  <a:pt x="0" y="1235"/>
                </a:lnTo>
                <a:lnTo>
                  <a:pt x="3790" y="14491"/>
                </a:lnTo>
                <a:lnTo>
                  <a:pt x="5287" y="14104"/>
                </a:lnTo>
                <a:lnTo>
                  <a:pt x="8261" y="13193"/>
                </a:lnTo>
                <a:lnTo>
                  <a:pt x="6827" y="8795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6" name="object 836"/>
          <p:cNvSpPr/>
          <p:nvPr/>
        </p:nvSpPr>
        <p:spPr>
          <a:xfrm>
            <a:off x="9487148" y="2492137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115" y="4094"/>
                </a:lnTo>
                <a:lnTo>
                  <a:pt x="261" y="8219"/>
                </a:lnTo>
                <a:lnTo>
                  <a:pt x="345" y="12355"/>
                </a:lnTo>
                <a:lnTo>
                  <a:pt x="4806" y="12439"/>
                </a:lnTo>
                <a:lnTo>
                  <a:pt x="6261" y="408"/>
                </a:lnTo>
                <a:lnTo>
                  <a:pt x="4188" y="303"/>
                </a:lnTo>
                <a:lnTo>
                  <a:pt x="2115" y="1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7" name="object 837"/>
          <p:cNvSpPr/>
          <p:nvPr/>
        </p:nvSpPr>
        <p:spPr>
          <a:xfrm>
            <a:off x="10125675" y="261889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403" y="0"/>
                </a:moveTo>
                <a:lnTo>
                  <a:pt x="2251" y="701"/>
                </a:lnTo>
                <a:lnTo>
                  <a:pt x="1120" y="1319"/>
                </a:lnTo>
                <a:lnTo>
                  <a:pt x="0" y="1958"/>
                </a:lnTo>
                <a:lnTo>
                  <a:pt x="1277" y="4785"/>
                </a:lnTo>
                <a:lnTo>
                  <a:pt x="3811" y="10481"/>
                </a:lnTo>
                <a:lnTo>
                  <a:pt x="5497" y="9853"/>
                </a:lnTo>
                <a:lnTo>
                  <a:pt x="7183" y="9256"/>
                </a:lnTo>
                <a:lnTo>
                  <a:pt x="8889" y="8628"/>
                </a:lnTo>
                <a:lnTo>
                  <a:pt x="7036" y="5748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8" name="object 838"/>
          <p:cNvSpPr/>
          <p:nvPr/>
        </p:nvSpPr>
        <p:spPr>
          <a:xfrm>
            <a:off x="10663233" y="2695734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1926" y="10"/>
                </a:moveTo>
                <a:lnTo>
                  <a:pt x="104" y="0"/>
                </a:lnTo>
                <a:lnTo>
                  <a:pt x="20" y="6795"/>
                </a:lnTo>
                <a:lnTo>
                  <a:pt x="0" y="10209"/>
                </a:lnTo>
                <a:lnTo>
                  <a:pt x="4282" y="10722"/>
                </a:lnTo>
                <a:lnTo>
                  <a:pt x="5560" y="125"/>
                </a:lnTo>
                <a:lnTo>
                  <a:pt x="1926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39" name="object 839"/>
          <p:cNvSpPr/>
          <p:nvPr/>
        </p:nvSpPr>
        <p:spPr>
          <a:xfrm>
            <a:off x="11475653" y="2802999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4722" y="0"/>
                </a:moveTo>
                <a:lnTo>
                  <a:pt x="3329" y="94"/>
                </a:lnTo>
                <a:lnTo>
                  <a:pt x="1905" y="146"/>
                </a:lnTo>
                <a:lnTo>
                  <a:pt x="471" y="240"/>
                </a:lnTo>
                <a:lnTo>
                  <a:pt x="303" y="4303"/>
                </a:lnTo>
                <a:lnTo>
                  <a:pt x="167" y="8366"/>
                </a:lnTo>
                <a:lnTo>
                  <a:pt x="0" y="12428"/>
                </a:lnTo>
                <a:lnTo>
                  <a:pt x="5738" y="12962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0" name="object 840"/>
          <p:cNvSpPr/>
          <p:nvPr/>
        </p:nvSpPr>
        <p:spPr>
          <a:xfrm>
            <a:off x="9480247" y="2587069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3968" y="0"/>
                </a:moveTo>
                <a:lnTo>
                  <a:pt x="2649" y="450"/>
                </a:lnTo>
                <a:lnTo>
                  <a:pt x="1340" y="963"/>
                </a:lnTo>
                <a:lnTo>
                  <a:pt x="0" y="1455"/>
                </a:lnTo>
                <a:lnTo>
                  <a:pt x="4429" y="14135"/>
                </a:lnTo>
                <a:lnTo>
                  <a:pt x="5999" y="13591"/>
                </a:lnTo>
                <a:lnTo>
                  <a:pt x="7539" y="13015"/>
                </a:lnTo>
                <a:lnTo>
                  <a:pt x="9078" y="12491"/>
                </a:lnTo>
                <a:lnTo>
                  <a:pt x="5675" y="4094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1" name="object 841"/>
          <p:cNvSpPr/>
          <p:nvPr/>
        </p:nvSpPr>
        <p:spPr>
          <a:xfrm>
            <a:off x="10478784" y="2734881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685" y="0"/>
                </a:moveTo>
                <a:lnTo>
                  <a:pt x="659" y="3455"/>
                </a:lnTo>
                <a:lnTo>
                  <a:pt x="0" y="5266"/>
                </a:lnTo>
                <a:lnTo>
                  <a:pt x="3507" y="6460"/>
                </a:lnTo>
                <a:lnTo>
                  <a:pt x="10533" y="8785"/>
                </a:lnTo>
                <a:lnTo>
                  <a:pt x="12177" y="3308"/>
                </a:lnTo>
                <a:lnTo>
                  <a:pt x="8764" y="2125"/>
                </a:lnTo>
                <a:lnTo>
                  <a:pt x="5402" y="879"/>
                </a:lnTo>
                <a:lnTo>
                  <a:pt x="1916" y="31"/>
                </a:lnTo>
                <a:lnTo>
                  <a:pt x="1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2" name="object 842"/>
          <p:cNvSpPr/>
          <p:nvPr/>
        </p:nvSpPr>
        <p:spPr>
          <a:xfrm>
            <a:off x="10197422" y="2836332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5528" y="0"/>
                </a:moveTo>
                <a:lnTo>
                  <a:pt x="3706" y="4492"/>
                </a:lnTo>
                <a:lnTo>
                  <a:pt x="1821" y="8879"/>
                </a:lnTo>
                <a:lnTo>
                  <a:pt x="0" y="13371"/>
                </a:lnTo>
                <a:lnTo>
                  <a:pt x="1727" y="14292"/>
                </a:lnTo>
                <a:lnTo>
                  <a:pt x="2607" y="14784"/>
                </a:lnTo>
                <a:lnTo>
                  <a:pt x="4209" y="12638"/>
                </a:lnTo>
                <a:lnTo>
                  <a:pt x="6198" y="10753"/>
                </a:lnTo>
                <a:lnTo>
                  <a:pt x="8303" y="6146"/>
                </a:lnTo>
                <a:lnTo>
                  <a:pt x="8376" y="3518"/>
                </a:lnTo>
                <a:lnTo>
                  <a:pt x="8879" y="1036"/>
                </a:lnTo>
                <a:lnTo>
                  <a:pt x="7748" y="732"/>
                </a:lnTo>
                <a:lnTo>
                  <a:pt x="6638" y="335"/>
                </a:lnTo>
                <a:lnTo>
                  <a:pt x="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3" name="object 843"/>
          <p:cNvSpPr/>
          <p:nvPr/>
        </p:nvSpPr>
        <p:spPr>
          <a:xfrm>
            <a:off x="10735678" y="3031962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727" y="0"/>
                </a:moveTo>
                <a:lnTo>
                  <a:pt x="1015" y="1277"/>
                </a:lnTo>
                <a:lnTo>
                  <a:pt x="0" y="11088"/>
                </a:lnTo>
                <a:lnTo>
                  <a:pt x="6240" y="4010"/>
                </a:lnTo>
                <a:lnTo>
                  <a:pt x="9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4" name="object 844"/>
          <p:cNvSpPr/>
          <p:nvPr/>
        </p:nvSpPr>
        <p:spPr>
          <a:xfrm>
            <a:off x="10458376" y="3026216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4">
                <a:moveTo>
                  <a:pt x="5026" y="0"/>
                </a:moveTo>
                <a:lnTo>
                  <a:pt x="1696" y="230"/>
                </a:lnTo>
                <a:lnTo>
                  <a:pt x="20" y="397"/>
                </a:lnTo>
                <a:lnTo>
                  <a:pt x="10" y="4910"/>
                </a:lnTo>
                <a:lnTo>
                  <a:pt x="31" y="9465"/>
                </a:lnTo>
                <a:lnTo>
                  <a:pt x="0" y="13947"/>
                </a:lnTo>
                <a:lnTo>
                  <a:pt x="4659" y="14062"/>
                </a:lnTo>
                <a:lnTo>
                  <a:pt x="7005" y="14083"/>
                </a:lnTo>
                <a:lnTo>
                  <a:pt x="6324" y="9381"/>
                </a:lnTo>
                <a:lnTo>
                  <a:pt x="5717" y="4659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5" name="object 845"/>
          <p:cNvSpPr/>
          <p:nvPr/>
        </p:nvSpPr>
        <p:spPr>
          <a:xfrm>
            <a:off x="10828473" y="3200260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10627" y="0"/>
                </a:moveTo>
                <a:lnTo>
                  <a:pt x="7099" y="1047"/>
                </a:lnTo>
                <a:lnTo>
                  <a:pt x="3560" y="2146"/>
                </a:lnTo>
                <a:lnTo>
                  <a:pt x="0" y="3183"/>
                </a:lnTo>
                <a:lnTo>
                  <a:pt x="2062" y="8292"/>
                </a:lnTo>
                <a:lnTo>
                  <a:pt x="5382" y="6774"/>
                </a:lnTo>
                <a:lnTo>
                  <a:pt x="8722" y="5141"/>
                </a:lnTo>
                <a:lnTo>
                  <a:pt x="12041" y="3581"/>
                </a:lnTo>
                <a:lnTo>
                  <a:pt x="1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6" name="object 846"/>
          <p:cNvSpPr/>
          <p:nvPr/>
        </p:nvSpPr>
        <p:spPr>
          <a:xfrm>
            <a:off x="10014562" y="3176164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5528" y="0"/>
                </a:moveTo>
                <a:lnTo>
                  <a:pt x="3696" y="4638"/>
                </a:lnTo>
                <a:lnTo>
                  <a:pt x="0" y="13852"/>
                </a:lnTo>
                <a:lnTo>
                  <a:pt x="1256" y="14376"/>
                </a:lnTo>
                <a:lnTo>
                  <a:pt x="2523" y="14868"/>
                </a:lnTo>
                <a:lnTo>
                  <a:pt x="3759" y="15444"/>
                </a:lnTo>
                <a:lnTo>
                  <a:pt x="5957" y="11329"/>
                </a:lnTo>
                <a:lnTo>
                  <a:pt x="8125" y="7183"/>
                </a:lnTo>
                <a:lnTo>
                  <a:pt x="10345" y="3036"/>
                </a:lnTo>
                <a:lnTo>
                  <a:pt x="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7" name="object 847"/>
          <p:cNvSpPr/>
          <p:nvPr/>
        </p:nvSpPr>
        <p:spPr>
          <a:xfrm>
            <a:off x="11184238" y="3339801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4543" y="18042"/>
                </a:moveTo>
                <a:lnTo>
                  <a:pt x="4450" y="18690"/>
                </a:lnTo>
                <a:lnTo>
                  <a:pt x="4649" y="18920"/>
                </a:lnTo>
                <a:lnTo>
                  <a:pt x="4543" y="18042"/>
                </a:lnTo>
                <a:close/>
              </a:path>
              <a:path w="10794" h="19050">
                <a:moveTo>
                  <a:pt x="7559" y="0"/>
                </a:moveTo>
                <a:lnTo>
                  <a:pt x="0" y="5392"/>
                </a:lnTo>
                <a:lnTo>
                  <a:pt x="3874" y="12481"/>
                </a:lnTo>
                <a:lnTo>
                  <a:pt x="4543" y="18042"/>
                </a:lnTo>
                <a:lnTo>
                  <a:pt x="5819" y="14119"/>
                </a:lnTo>
                <a:lnTo>
                  <a:pt x="9004" y="10058"/>
                </a:lnTo>
                <a:lnTo>
                  <a:pt x="10674" y="5599"/>
                </a:lnTo>
                <a:lnTo>
                  <a:pt x="7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8" name="object 848"/>
          <p:cNvSpPr/>
          <p:nvPr/>
        </p:nvSpPr>
        <p:spPr>
          <a:xfrm>
            <a:off x="10811511" y="3299394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324" y="0"/>
                </a:moveTo>
                <a:lnTo>
                  <a:pt x="0" y="9790"/>
                </a:lnTo>
                <a:lnTo>
                  <a:pt x="2649" y="11413"/>
                </a:lnTo>
                <a:lnTo>
                  <a:pt x="3978" y="12188"/>
                </a:lnTo>
                <a:lnTo>
                  <a:pt x="6010" y="8921"/>
                </a:lnTo>
                <a:lnTo>
                  <a:pt x="10072" y="2293"/>
                </a:lnTo>
                <a:lnTo>
                  <a:pt x="7591" y="743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49" name="object 849"/>
          <p:cNvSpPr/>
          <p:nvPr/>
        </p:nvSpPr>
        <p:spPr>
          <a:xfrm>
            <a:off x="10384875" y="3444639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4">
                <a:moveTo>
                  <a:pt x="8033" y="0"/>
                </a:moveTo>
                <a:lnTo>
                  <a:pt x="3088" y="1755"/>
                </a:lnTo>
                <a:lnTo>
                  <a:pt x="0" y="4048"/>
                </a:lnTo>
                <a:lnTo>
                  <a:pt x="135" y="7293"/>
                </a:lnTo>
                <a:lnTo>
                  <a:pt x="4861" y="11905"/>
                </a:lnTo>
                <a:lnTo>
                  <a:pt x="80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0" name="object 850"/>
          <p:cNvSpPr/>
          <p:nvPr/>
        </p:nvSpPr>
        <p:spPr>
          <a:xfrm>
            <a:off x="10808157" y="3516783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4167" y="0"/>
                </a:moveTo>
                <a:lnTo>
                  <a:pt x="2732" y="1947"/>
                </a:lnTo>
                <a:lnTo>
                  <a:pt x="240" y="3937"/>
                </a:lnTo>
                <a:lnTo>
                  <a:pt x="0" y="7947"/>
                </a:lnTo>
                <a:lnTo>
                  <a:pt x="2387" y="10031"/>
                </a:lnTo>
                <a:lnTo>
                  <a:pt x="4638" y="13695"/>
                </a:lnTo>
                <a:lnTo>
                  <a:pt x="7381" y="10250"/>
                </a:lnTo>
                <a:lnTo>
                  <a:pt x="10617" y="7654"/>
                </a:lnTo>
                <a:lnTo>
                  <a:pt x="9120" y="3968"/>
                </a:lnTo>
                <a:lnTo>
                  <a:pt x="6282" y="2115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1" name="object 851"/>
          <p:cNvSpPr/>
          <p:nvPr/>
        </p:nvSpPr>
        <p:spPr>
          <a:xfrm>
            <a:off x="10714860" y="3536745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4146" y="0"/>
                </a:moveTo>
                <a:lnTo>
                  <a:pt x="596" y="125"/>
                </a:lnTo>
                <a:lnTo>
                  <a:pt x="408" y="146"/>
                </a:lnTo>
                <a:lnTo>
                  <a:pt x="0" y="3560"/>
                </a:lnTo>
                <a:lnTo>
                  <a:pt x="240" y="3591"/>
                </a:lnTo>
                <a:lnTo>
                  <a:pt x="3601" y="4670"/>
                </a:lnTo>
                <a:lnTo>
                  <a:pt x="7057" y="5434"/>
                </a:lnTo>
                <a:lnTo>
                  <a:pt x="10512" y="6240"/>
                </a:lnTo>
                <a:lnTo>
                  <a:pt x="10994" y="2261"/>
                </a:lnTo>
                <a:lnTo>
                  <a:pt x="11266" y="282"/>
                </a:lnTo>
                <a:lnTo>
                  <a:pt x="7685" y="188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2" name="object 852"/>
          <p:cNvSpPr/>
          <p:nvPr/>
        </p:nvSpPr>
        <p:spPr>
          <a:xfrm>
            <a:off x="10222058" y="3592296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9099" y="10"/>
                </a:moveTo>
                <a:lnTo>
                  <a:pt x="7978" y="0"/>
                </a:lnTo>
                <a:lnTo>
                  <a:pt x="5560" y="20"/>
                </a:lnTo>
                <a:lnTo>
                  <a:pt x="3183" y="1528"/>
                </a:lnTo>
                <a:lnTo>
                  <a:pt x="0" y="2691"/>
                </a:lnTo>
                <a:lnTo>
                  <a:pt x="2366" y="7224"/>
                </a:lnTo>
                <a:lnTo>
                  <a:pt x="3256" y="8858"/>
                </a:lnTo>
                <a:lnTo>
                  <a:pt x="8669" y="5905"/>
                </a:lnTo>
                <a:lnTo>
                  <a:pt x="11360" y="4397"/>
                </a:lnTo>
                <a:lnTo>
                  <a:pt x="10219" y="2879"/>
                </a:lnTo>
                <a:lnTo>
                  <a:pt x="9099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3" name="object 853"/>
          <p:cNvSpPr/>
          <p:nvPr/>
        </p:nvSpPr>
        <p:spPr>
          <a:xfrm>
            <a:off x="9410392" y="2370264"/>
            <a:ext cx="10397" cy="7316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0" y="0"/>
                </a:moveTo>
                <a:lnTo>
                  <a:pt x="6910" y="6167"/>
                </a:lnTo>
                <a:lnTo>
                  <a:pt x="13036" y="11559"/>
                </a:lnTo>
                <a:lnTo>
                  <a:pt x="14334" y="10575"/>
                </a:lnTo>
                <a:lnTo>
                  <a:pt x="16952" y="8523"/>
                </a:lnTo>
                <a:lnTo>
                  <a:pt x="15842" y="6272"/>
                </a:lnTo>
                <a:lnTo>
                  <a:pt x="15297" y="2994"/>
                </a:lnTo>
                <a:lnTo>
                  <a:pt x="11298" y="575"/>
                </a:lnTo>
                <a:lnTo>
                  <a:pt x="8010" y="9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4" name="object 854"/>
          <p:cNvSpPr/>
          <p:nvPr/>
        </p:nvSpPr>
        <p:spPr>
          <a:xfrm>
            <a:off x="10532387" y="251946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8062" y="10"/>
                </a:moveTo>
                <a:lnTo>
                  <a:pt x="5957" y="0"/>
                </a:lnTo>
                <a:lnTo>
                  <a:pt x="3832" y="2073"/>
                </a:lnTo>
                <a:lnTo>
                  <a:pt x="0" y="4219"/>
                </a:lnTo>
                <a:lnTo>
                  <a:pt x="3601" y="6669"/>
                </a:lnTo>
                <a:lnTo>
                  <a:pt x="5790" y="9308"/>
                </a:lnTo>
                <a:lnTo>
                  <a:pt x="9612" y="8669"/>
                </a:lnTo>
                <a:lnTo>
                  <a:pt x="11266" y="5884"/>
                </a:lnTo>
                <a:lnTo>
                  <a:pt x="13099" y="4125"/>
                </a:lnTo>
                <a:lnTo>
                  <a:pt x="11413" y="2659"/>
                </a:lnTo>
                <a:lnTo>
                  <a:pt x="9769" y="52"/>
                </a:lnTo>
                <a:lnTo>
                  <a:pt x="8062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5" name="object 855"/>
          <p:cNvSpPr/>
          <p:nvPr/>
        </p:nvSpPr>
        <p:spPr>
          <a:xfrm>
            <a:off x="9459303" y="2407145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4">
                <a:moveTo>
                  <a:pt x="10879" y="0"/>
                </a:moveTo>
                <a:lnTo>
                  <a:pt x="3622" y="62"/>
                </a:lnTo>
                <a:lnTo>
                  <a:pt x="0" y="157"/>
                </a:lnTo>
                <a:lnTo>
                  <a:pt x="387" y="5560"/>
                </a:lnTo>
                <a:lnTo>
                  <a:pt x="7654" y="4167"/>
                </a:lnTo>
                <a:lnTo>
                  <a:pt x="11287" y="3403"/>
                </a:lnTo>
                <a:lnTo>
                  <a:pt x="10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6" name="object 856"/>
          <p:cNvSpPr/>
          <p:nvPr/>
        </p:nvSpPr>
        <p:spPr>
          <a:xfrm>
            <a:off x="10900963" y="262300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7392" y="0"/>
                </a:moveTo>
                <a:lnTo>
                  <a:pt x="6879" y="157"/>
                </a:lnTo>
                <a:lnTo>
                  <a:pt x="4680" y="973"/>
                </a:lnTo>
                <a:lnTo>
                  <a:pt x="2827" y="2649"/>
                </a:lnTo>
                <a:lnTo>
                  <a:pt x="0" y="4554"/>
                </a:lnTo>
                <a:lnTo>
                  <a:pt x="2230" y="6764"/>
                </a:lnTo>
                <a:lnTo>
                  <a:pt x="4125" y="9235"/>
                </a:lnTo>
                <a:lnTo>
                  <a:pt x="4649" y="8952"/>
                </a:lnTo>
                <a:lnTo>
                  <a:pt x="6711" y="7936"/>
                </a:lnTo>
                <a:lnTo>
                  <a:pt x="8732" y="6282"/>
                </a:lnTo>
                <a:lnTo>
                  <a:pt x="10250" y="3643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7" name="object 857"/>
          <p:cNvSpPr/>
          <p:nvPr/>
        </p:nvSpPr>
        <p:spPr>
          <a:xfrm>
            <a:off x="10439327" y="2352513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7444" y="0"/>
                </a:moveTo>
                <a:lnTo>
                  <a:pt x="4376" y="1068"/>
                </a:lnTo>
                <a:lnTo>
                  <a:pt x="0" y="1308"/>
                </a:lnTo>
                <a:lnTo>
                  <a:pt x="1999" y="5413"/>
                </a:lnTo>
                <a:lnTo>
                  <a:pt x="2544" y="8638"/>
                </a:lnTo>
                <a:lnTo>
                  <a:pt x="5926" y="10188"/>
                </a:lnTo>
                <a:lnTo>
                  <a:pt x="8753" y="8429"/>
                </a:lnTo>
                <a:lnTo>
                  <a:pt x="11078" y="7769"/>
                </a:lnTo>
                <a:lnTo>
                  <a:pt x="10376" y="5486"/>
                </a:lnTo>
                <a:lnTo>
                  <a:pt x="10324" y="2335"/>
                </a:lnTo>
                <a:lnTo>
                  <a:pt x="8785" y="1068"/>
                </a:lnTo>
                <a:lnTo>
                  <a:pt x="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8" name="object 858"/>
          <p:cNvSpPr/>
          <p:nvPr/>
        </p:nvSpPr>
        <p:spPr>
          <a:xfrm>
            <a:off x="10296390" y="3035617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5497" y="0"/>
                </a:moveTo>
                <a:lnTo>
                  <a:pt x="3455" y="1350"/>
                </a:lnTo>
                <a:lnTo>
                  <a:pt x="0" y="2418"/>
                </a:lnTo>
                <a:lnTo>
                  <a:pt x="4041" y="6031"/>
                </a:lnTo>
                <a:lnTo>
                  <a:pt x="5560" y="8282"/>
                </a:lnTo>
                <a:lnTo>
                  <a:pt x="6680" y="8146"/>
                </a:lnTo>
                <a:lnTo>
                  <a:pt x="8135" y="7895"/>
                </a:lnTo>
                <a:lnTo>
                  <a:pt x="10114" y="5738"/>
                </a:lnTo>
                <a:lnTo>
                  <a:pt x="10282" y="4334"/>
                </a:lnTo>
                <a:lnTo>
                  <a:pt x="10460" y="3047"/>
                </a:lnTo>
                <a:lnTo>
                  <a:pt x="8554" y="617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59" name="object 859"/>
          <p:cNvSpPr/>
          <p:nvPr/>
        </p:nvSpPr>
        <p:spPr>
          <a:xfrm>
            <a:off x="11036742" y="2369128"/>
            <a:ext cx="5006" cy="8856"/>
          </a:xfrm>
          <a:custGeom>
            <a:avLst/>
            <a:gdLst/>
            <a:ahLst/>
            <a:cxnLst/>
            <a:rect l="l" t="t" r="r" b="b"/>
            <a:pathLst>
              <a:path w="8255" h="14604">
                <a:moveTo>
                  <a:pt x="3539" y="0"/>
                </a:moveTo>
                <a:lnTo>
                  <a:pt x="1696" y="4638"/>
                </a:lnTo>
                <a:lnTo>
                  <a:pt x="502" y="6554"/>
                </a:lnTo>
                <a:lnTo>
                  <a:pt x="0" y="10408"/>
                </a:lnTo>
                <a:lnTo>
                  <a:pt x="816" y="12407"/>
                </a:lnTo>
                <a:lnTo>
                  <a:pt x="1162" y="14261"/>
                </a:lnTo>
                <a:lnTo>
                  <a:pt x="3256" y="13172"/>
                </a:lnTo>
                <a:lnTo>
                  <a:pt x="5769" y="12418"/>
                </a:lnTo>
                <a:lnTo>
                  <a:pt x="7853" y="10031"/>
                </a:lnTo>
                <a:lnTo>
                  <a:pt x="6177" y="7402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0" name="object 860"/>
          <p:cNvSpPr/>
          <p:nvPr/>
        </p:nvSpPr>
        <p:spPr>
          <a:xfrm>
            <a:off x="11348874" y="322953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256" y="0"/>
                </a:moveTo>
                <a:lnTo>
                  <a:pt x="2209" y="1287"/>
                </a:lnTo>
                <a:lnTo>
                  <a:pt x="1088" y="2554"/>
                </a:lnTo>
                <a:lnTo>
                  <a:pt x="0" y="3957"/>
                </a:lnTo>
                <a:lnTo>
                  <a:pt x="2188" y="5685"/>
                </a:lnTo>
                <a:lnTo>
                  <a:pt x="6544" y="9298"/>
                </a:lnTo>
                <a:lnTo>
                  <a:pt x="7319" y="8450"/>
                </a:lnTo>
                <a:lnTo>
                  <a:pt x="8135" y="7654"/>
                </a:lnTo>
                <a:lnTo>
                  <a:pt x="8931" y="6806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1" name="object 861"/>
          <p:cNvSpPr/>
          <p:nvPr/>
        </p:nvSpPr>
        <p:spPr>
          <a:xfrm>
            <a:off x="10131581" y="1788424"/>
            <a:ext cx="3466" cy="5006"/>
          </a:xfrm>
          <a:custGeom>
            <a:avLst/>
            <a:gdLst/>
            <a:ahLst/>
            <a:cxnLst/>
            <a:rect l="l" t="t" r="r" b="b"/>
            <a:pathLst>
              <a:path w="5715" h="8255">
                <a:moveTo>
                  <a:pt x="2010" y="0"/>
                </a:moveTo>
                <a:lnTo>
                  <a:pt x="1298" y="1853"/>
                </a:lnTo>
                <a:lnTo>
                  <a:pt x="324" y="3612"/>
                </a:lnTo>
                <a:lnTo>
                  <a:pt x="83" y="5455"/>
                </a:lnTo>
                <a:lnTo>
                  <a:pt x="0" y="5926"/>
                </a:lnTo>
                <a:lnTo>
                  <a:pt x="2146" y="6774"/>
                </a:lnTo>
                <a:lnTo>
                  <a:pt x="4020" y="7832"/>
                </a:lnTo>
                <a:lnTo>
                  <a:pt x="4512" y="5790"/>
                </a:lnTo>
                <a:lnTo>
                  <a:pt x="5350" y="3916"/>
                </a:lnTo>
                <a:lnTo>
                  <a:pt x="5193" y="2157"/>
                </a:lnTo>
                <a:lnTo>
                  <a:pt x="5172" y="1319"/>
                </a:lnTo>
                <a:lnTo>
                  <a:pt x="3120" y="701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2" name="object 862"/>
          <p:cNvSpPr/>
          <p:nvPr/>
        </p:nvSpPr>
        <p:spPr>
          <a:xfrm>
            <a:off x="11028273" y="2360642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4083" y="0"/>
                </a:moveTo>
                <a:lnTo>
                  <a:pt x="2722" y="146"/>
                </a:lnTo>
                <a:lnTo>
                  <a:pt x="1371" y="366"/>
                </a:lnTo>
                <a:lnTo>
                  <a:pt x="0" y="492"/>
                </a:lnTo>
                <a:lnTo>
                  <a:pt x="565" y="4156"/>
                </a:lnTo>
                <a:lnTo>
                  <a:pt x="1654" y="11507"/>
                </a:lnTo>
                <a:lnTo>
                  <a:pt x="2858" y="11287"/>
                </a:lnTo>
                <a:lnTo>
                  <a:pt x="5287" y="11046"/>
                </a:lnTo>
                <a:lnTo>
                  <a:pt x="4868" y="7340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3" name="object 863"/>
          <p:cNvSpPr/>
          <p:nvPr/>
        </p:nvSpPr>
        <p:spPr>
          <a:xfrm>
            <a:off x="9532127" y="2203913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371" y="0"/>
                </a:moveTo>
                <a:lnTo>
                  <a:pt x="0" y="2209"/>
                </a:lnTo>
                <a:lnTo>
                  <a:pt x="471" y="5036"/>
                </a:lnTo>
                <a:lnTo>
                  <a:pt x="1968" y="6994"/>
                </a:lnTo>
                <a:lnTo>
                  <a:pt x="3015" y="9015"/>
                </a:lnTo>
                <a:lnTo>
                  <a:pt x="4544" y="7895"/>
                </a:lnTo>
                <a:lnTo>
                  <a:pt x="8114" y="5329"/>
                </a:lnTo>
                <a:lnTo>
                  <a:pt x="6711" y="3245"/>
                </a:lnTo>
                <a:lnTo>
                  <a:pt x="5916" y="879"/>
                </a:lnTo>
                <a:lnTo>
                  <a:pt x="4512" y="366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4" name="object 864"/>
          <p:cNvSpPr/>
          <p:nvPr/>
        </p:nvSpPr>
        <p:spPr>
          <a:xfrm>
            <a:off x="10272913" y="3163919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1277" y="0"/>
                </a:moveTo>
                <a:lnTo>
                  <a:pt x="0" y="10533"/>
                </a:lnTo>
                <a:lnTo>
                  <a:pt x="1382" y="10586"/>
                </a:lnTo>
                <a:lnTo>
                  <a:pt x="3842" y="10879"/>
                </a:lnTo>
                <a:lnTo>
                  <a:pt x="4743" y="7392"/>
                </a:lnTo>
                <a:lnTo>
                  <a:pt x="5183" y="4146"/>
                </a:lnTo>
                <a:lnTo>
                  <a:pt x="5717" y="900"/>
                </a:lnTo>
                <a:lnTo>
                  <a:pt x="4240" y="617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5" name="object 865"/>
          <p:cNvSpPr/>
          <p:nvPr/>
        </p:nvSpPr>
        <p:spPr>
          <a:xfrm>
            <a:off x="10350614" y="1857160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3413" y="0"/>
                </a:moveTo>
                <a:lnTo>
                  <a:pt x="0" y="3622"/>
                </a:lnTo>
                <a:lnTo>
                  <a:pt x="6062" y="9182"/>
                </a:lnTo>
                <a:lnTo>
                  <a:pt x="9067" y="11989"/>
                </a:lnTo>
                <a:lnTo>
                  <a:pt x="9957" y="11057"/>
                </a:lnTo>
                <a:lnTo>
                  <a:pt x="11748" y="9067"/>
                </a:lnTo>
                <a:lnTo>
                  <a:pt x="8973" y="6020"/>
                </a:lnTo>
                <a:lnTo>
                  <a:pt x="6188" y="3047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6" name="object 866"/>
          <p:cNvSpPr/>
          <p:nvPr/>
        </p:nvSpPr>
        <p:spPr>
          <a:xfrm>
            <a:off x="9637846" y="3099306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5287" y="0"/>
                </a:moveTo>
                <a:lnTo>
                  <a:pt x="2806" y="2429"/>
                </a:lnTo>
                <a:lnTo>
                  <a:pt x="1424" y="3759"/>
                </a:lnTo>
                <a:lnTo>
                  <a:pt x="0" y="5183"/>
                </a:lnTo>
                <a:lnTo>
                  <a:pt x="1811" y="6847"/>
                </a:lnTo>
                <a:lnTo>
                  <a:pt x="3371" y="9099"/>
                </a:lnTo>
                <a:lnTo>
                  <a:pt x="5497" y="9926"/>
                </a:lnTo>
                <a:lnTo>
                  <a:pt x="6418" y="10261"/>
                </a:lnTo>
                <a:lnTo>
                  <a:pt x="9957" y="7277"/>
                </a:lnTo>
                <a:lnTo>
                  <a:pt x="9769" y="6628"/>
                </a:lnTo>
                <a:lnTo>
                  <a:pt x="9025" y="4492"/>
                </a:lnTo>
                <a:lnTo>
                  <a:pt x="7183" y="2575"/>
                </a:lnTo>
                <a:lnTo>
                  <a:pt x="5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7" name="object 867"/>
          <p:cNvSpPr/>
          <p:nvPr/>
        </p:nvSpPr>
        <p:spPr>
          <a:xfrm>
            <a:off x="9756947" y="2230677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8921" y="0"/>
                </a:moveTo>
                <a:lnTo>
                  <a:pt x="0" y="6083"/>
                </a:lnTo>
                <a:lnTo>
                  <a:pt x="2827" y="7895"/>
                </a:lnTo>
                <a:lnTo>
                  <a:pt x="4743" y="10093"/>
                </a:lnTo>
                <a:lnTo>
                  <a:pt x="6114" y="9758"/>
                </a:lnTo>
                <a:lnTo>
                  <a:pt x="8460" y="9266"/>
                </a:lnTo>
                <a:lnTo>
                  <a:pt x="11067" y="7549"/>
                </a:lnTo>
                <a:lnTo>
                  <a:pt x="12334" y="5528"/>
                </a:lnTo>
                <a:lnTo>
                  <a:pt x="12858" y="4785"/>
                </a:lnTo>
                <a:lnTo>
                  <a:pt x="10156" y="1926"/>
                </a:lnTo>
                <a:lnTo>
                  <a:pt x="8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8" name="object 868"/>
          <p:cNvSpPr/>
          <p:nvPr/>
        </p:nvSpPr>
        <p:spPr>
          <a:xfrm>
            <a:off x="10295557" y="3226177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6041" y="0"/>
                </a:moveTo>
                <a:lnTo>
                  <a:pt x="1937" y="5738"/>
                </a:lnTo>
                <a:lnTo>
                  <a:pt x="0" y="8910"/>
                </a:lnTo>
                <a:lnTo>
                  <a:pt x="2492" y="11088"/>
                </a:lnTo>
                <a:lnTo>
                  <a:pt x="2628" y="10942"/>
                </a:lnTo>
                <a:lnTo>
                  <a:pt x="5277" y="8648"/>
                </a:lnTo>
                <a:lnTo>
                  <a:pt x="7800" y="6135"/>
                </a:lnTo>
                <a:lnTo>
                  <a:pt x="10313" y="3601"/>
                </a:lnTo>
                <a:lnTo>
                  <a:pt x="7444" y="1214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69" name="object 869"/>
          <p:cNvSpPr/>
          <p:nvPr/>
        </p:nvSpPr>
        <p:spPr>
          <a:xfrm>
            <a:off x="10773268" y="2526870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1884" y="0"/>
                </a:moveTo>
                <a:lnTo>
                  <a:pt x="1235" y="3130"/>
                </a:lnTo>
                <a:lnTo>
                  <a:pt x="0" y="9308"/>
                </a:lnTo>
                <a:lnTo>
                  <a:pt x="1759" y="9455"/>
                </a:lnTo>
                <a:lnTo>
                  <a:pt x="3539" y="9570"/>
                </a:lnTo>
                <a:lnTo>
                  <a:pt x="5308" y="9706"/>
                </a:lnTo>
                <a:lnTo>
                  <a:pt x="5350" y="6774"/>
                </a:lnTo>
                <a:lnTo>
                  <a:pt x="5549" y="3748"/>
                </a:lnTo>
                <a:lnTo>
                  <a:pt x="5329" y="848"/>
                </a:lnTo>
                <a:lnTo>
                  <a:pt x="5287" y="471"/>
                </a:lnTo>
                <a:lnTo>
                  <a:pt x="3078" y="272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0" name="object 870"/>
          <p:cNvSpPr/>
          <p:nvPr/>
        </p:nvSpPr>
        <p:spPr>
          <a:xfrm>
            <a:off x="10878485" y="331726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020" y="0"/>
                </a:moveTo>
                <a:lnTo>
                  <a:pt x="2282" y="3036"/>
                </a:lnTo>
                <a:lnTo>
                  <a:pt x="450" y="5057"/>
                </a:lnTo>
                <a:lnTo>
                  <a:pt x="136" y="7287"/>
                </a:lnTo>
                <a:lnTo>
                  <a:pt x="0" y="8418"/>
                </a:lnTo>
                <a:lnTo>
                  <a:pt x="2628" y="9832"/>
                </a:lnTo>
                <a:lnTo>
                  <a:pt x="4010" y="11203"/>
                </a:lnTo>
                <a:lnTo>
                  <a:pt x="5591" y="9319"/>
                </a:lnTo>
                <a:lnTo>
                  <a:pt x="7654" y="7601"/>
                </a:lnTo>
                <a:lnTo>
                  <a:pt x="8512" y="5423"/>
                </a:lnTo>
                <a:lnTo>
                  <a:pt x="8816" y="4554"/>
                </a:lnTo>
                <a:lnTo>
                  <a:pt x="6324" y="2691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1" name="object 871"/>
          <p:cNvSpPr/>
          <p:nvPr/>
        </p:nvSpPr>
        <p:spPr>
          <a:xfrm>
            <a:off x="10619562" y="3299627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2837" y="0"/>
                </a:moveTo>
                <a:lnTo>
                  <a:pt x="963" y="2837"/>
                </a:lnTo>
                <a:lnTo>
                  <a:pt x="0" y="4209"/>
                </a:lnTo>
                <a:lnTo>
                  <a:pt x="6586" y="7800"/>
                </a:lnTo>
                <a:lnTo>
                  <a:pt x="9894" y="9549"/>
                </a:lnTo>
                <a:lnTo>
                  <a:pt x="11057" y="7643"/>
                </a:lnTo>
                <a:lnTo>
                  <a:pt x="11664" y="6680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2" name="object 872"/>
          <p:cNvSpPr/>
          <p:nvPr/>
        </p:nvSpPr>
        <p:spPr>
          <a:xfrm>
            <a:off x="9601201" y="320166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8450" y="0"/>
                </a:moveTo>
                <a:lnTo>
                  <a:pt x="5622" y="1738"/>
                </a:lnTo>
                <a:lnTo>
                  <a:pt x="2827" y="3507"/>
                </a:lnTo>
                <a:lnTo>
                  <a:pt x="0" y="5245"/>
                </a:lnTo>
                <a:lnTo>
                  <a:pt x="2177" y="7978"/>
                </a:lnTo>
                <a:lnTo>
                  <a:pt x="3256" y="9381"/>
                </a:lnTo>
                <a:lnTo>
                  <a:pt x="5633" y="7088"/>
                </a:lnTo>
                <a:lnTo>
                  <a:pt x="10366" y="2439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3" name="object 873"/>
          <p:cNvSpPr/>
          <p:nvPr/>
        </p:nvSpPr>
        <p:spPr>
          <a:xfrm>
            <a:off x="9607547" y="3246411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5675" y="0"/>
                </a:moveTo>
                <a:lnTo>
                  <a:pt x="3193" y="1727"/>
                </a:lnTo>
                <a:lnTo>
                  <a:pt x="0" y="3036"/>
                </a:lnTo>
                <a:lnTo>
                  <a:pt x="2481" y="5748"/>
                </a:lnTo>
                <a:lnTo>
                  <a:pt x="3874" y="8093"/>
                </a:lnTo>
                <a:lnTo>
                  <a:pt x="6785" y="9570"/>
                </a:lnTo>
                <a:lnTo>
                  <a:pt x="9015" y="7434"/>
                </a:lnTo>
                <a:lnTo>
                  <a:pt x="10648" y="6460"/>
                </a:lnTo>
                <a:lnTo>
                  <a:pt x="9277" y="4397"/>
                </a:lnTo>
                <a:lnTo>
                  <a:pt x="8251" y="1947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4" name="object 874"/>
          <p:cNvSpPr/>
          <p:nvPr/>
        </p:nvSpPr>
        <p:spPr>
          <a:xfrm>
            <a:off x="10445894" y="3376487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324" y="0"/>
                </a:moveTo>
                <a:lnTo>
                  <a:pt x="2816" y="921"/>
                </a:lnTo>
                <a:lnTo>
                  <a:pt x="0" y="2031"/>
                </a:lnTo>
                <a:lnTo>
                  <a:pt x="83" y="2680"/>
                </a:lnTo>
                <a:lnTo>
                  <a:pt x="429" y="4858"/>
                </a:lnTo>
                <a:lnTo>
                  <a:pt x="1424" y="7245"/>
                </a:lnTo>
                <a:lnTo>
                  <a:pt x="2984" y="8701"/>
                </a:lnTo>
                <a:lnTo>
                  <a:pt x="3633" y="9287"/>
                </a:lnTo>
                <a:lnTo>
                  <a:pt x="6376" y="7518"/>
                </a:lnTo>
                <a:lnTo>
                  <a:pt x="8324" y="6774"/>
                </a:lnTo>
                <a:lnTo>
                  <a:pt x="6209" y="3277"/>
                </a:lnTo>
                <a:lnTo>
                  <a:pt x="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5" name="object 875"/>
          <p:cNvSpPr/>
          <p:nvPr/>
        </p:nvSpPr>
        <p:spPr>
          <a:xfrm>
            <a:off x="9799715" y="3334826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0910" y="0"/>
                </a:moveTo>
                <a:lnTo>
                  <a:pt x="7266" y="1057"/>
                </a:lnTo>
                <a:lnTo>
                  <a:pt x="3622" y="2188"/>
                </a:lnTo>
                <a:lnTo>
                  <a:pt x="0" y="3256"/>
                </a:lnTo>
                <a:lnTo>
                  <a:pt x="1130" y="6533"/>
                </a:lnTo>
                <a:lnTo>
                  <a:pt x="1717" y="8114"/>
                </a:lnTo>
                <a:lnTo>
                  <a:pt x="5224" y="6523"/>
                </a:lnTo>
                <a:lnTo>
                  <a:pt x="12135" y="3287"/>
                </a:lnTo>
                <a:lnTo>
                  <a:pt x="11727" y="2157"/>
                </a:lnTo>
                <a:lnTo>
                  <a:pt x="10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6" name="object 876"/>
          <p:cNvSpPr/>
          <p:nvPr/>
        </p:nvSpPr>
        <p:spPr>
          <a:xfrm>
            <a:off x="9734246" y="3361253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7664" y="0"/>
                </a:moveTo>
                <a:lnTo>
                  <a:pt x="6083" y="952"/>
                </a:lnTo>
                <a:lnTo>
                  <a:pt x="4083" y="1612"/>
                </a:lnTo>
                <a:lnTo>
                  <a:pt x="3036" y="2952"/>
                </a:lnTo>
                <a:lnTo>
                  <a:pt x="1633" y="4827"/>
                </a:lnTo>
                <a:lnTo>
                  <a:pt x="973" y="7193"/>
                </a:lnTo>
                <a:lnTo>
                  <a:pt x="0" y="9402"/>
                </a:lnTo>
                <a:lnTo>
                  <a:pt x="1298" y="10093"/>
                </a:lnTo>
                <a:lnTo>
                  <a:pt x="2565" y="10795"/>
                </a:lnTo>
                <a:lnTo>
                  <a:pt x="3821" y="11538"/>
                </a:lnTo>
                <a:lnTo>
                  <a:pt x="10177" y="2020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7" name="object 877"/>
          <p:cNvSpPr/>
          <p:nvPr/>
        </p:nvSpPr>
        <p:spPr>
          <a:xfrm>
            <a:off x="9764341" y="2304692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5465" y="0"/>
                </a:moveTo>
                <a:lnTo>
                  <a:pt x="3162" y="1664"/>
                </a:lnTo>
                <a:lnTo>
                  <a:pt x="712" y="2523"/>
                </a:lnTo>
                <a:lnTo>
                  <a:pt x="0" y="5361"/>
                </a:lnTo>
                <a:lnTo>
                  <a:pt x="1675" y="7361"/>
                </a:lnTo>
                <a:lnTo>
                  <a:pt x="2460" y="9109"/>
                </a:lnTo>
                <a:lnTo>
                  <a:pt x="4104" y="8230"/>
                </a:lnTo>
                <a:lnTo>
                  <a:pt x="6669" y="7737"/>
                </a:lnTo>
                <a:lnTo>
                  <a:pt x="7141" y="6387"/>
                </a:lnTo>
                <a:lnTo>
                  <a:pt x="7675" y="4984"/>
                </a:lnTo>
                <a:lnTo>
                  <a:pt x="6303" y="2879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8" name="object 878"/>
          <p:cNvSpPr/>
          <p:nvPr/>
        </p:nvSpPr>
        <p:spPr>
          <a:xfrm>
            <a:off x="9657337" y="336297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7088" y="0"/>
                </a:moveTo>
                <a:lnTo>
                  <a:pt x="6711" y="188"/>
                </a:lnTo>
                <a:lnTo>
                  <a:pt x="4533" y="1371"/>
                </a:lnTo>
                <a:lnTo>
                  <a:pt x="2680" y="3183"/>
                </a:lnTo>
                <a:lnTo>
                  <a:pt x="0" y="5434"/>
                </a:lnTo>
                <a:lnTo>
                  <a:pt x="2314" y="7245"/>
                </a:lnTo>
                <a:lnTo>
                  <a:pt x="4418" y="9538"/>
                </a:lnTo>
                <a:lnTo>
                  <a:pt x="4994" y="9245"/>
                </a:lnTo>
                <a:lnTo>
                  <a:pt x="7036" y="8062"/>
                </a:lnTo>
                <a:lnTo>
                  <a:pt x="8952" y="6188"/>
                </a:lnTo>
                <a:lnTo>
                  <a:pt x="9999" y="4073"/>
                </a:lnTo>
                <a:lnTo>
                  <a:pt x="10313" y="3476"/>
                </a:lnTo>
                <a:lnTo>
                  <a:pt x="7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79" name="object 879"/>
          <p:cNvSpPr/>
          <p:nvPr/>
        </p:nvSpPr>
        <p:spPr>
          <a:xfrm>
            <a:off x="11236768" y="2434747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4554" y="0"/>
                </a:moveTo>
                <a:lnTo>
                  <a:pt x="2680" y="1978"/>
                </a:lnTo>
                <a:lnTo>
                  <a:pt x="1329" y="3350"/>
                </a:lnTo>
                <a:lnTo>
                  <a:pt x="0" y="4743"/>
                </a:lnTo>
                <a:lnTo>
                  <a:pt x="1340" y="5957"/>
                </a:lnTo>
                <a:lnTo>
                  <a:pt x="2858" y="8324"/>
                </a:lnTo>
                <a:lnTo>
                  <a:pt x="3978" y="8156"/>
                </a:lnTo>
                <a:lnTo>
                  <a:pt x="5601" y="7884"/>
                </a:lnTo>
                <a:lnTo>
                  <a:pt x="7497" y="6031"/>
                </a:lnTo>
                <a:lnTo>
                  <a:pt x="8533" y="3727"/>
                </a:lnTo>
                <a:lnTo>
                  <a:pt x="6156" y="1926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0" name="object 880"/>
          <p:cNvSpPr/>
          <p:nvPr/>
        </p:nvSpPr>
        <p:spPr>
          <a:xfrm>
            <a:off x="10746145" y="3529418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4">
                <a:moveTo>
                  <a:pt x="3769" y="0"/>
                </a:moveTo>
                <a:lnTo>
                  <a:pt x="2450" y="1183"/>
                </a:lnTo>
                <a:lnTo>
                  <a:pt x="0" y="2523"/>
                </a:lnTo>
                <a:lnTo>
                  <a:pt x="293" y="5863"/>
                </a:lnTo>
                <a:lnTo>
                  <a:pt x="1800" y="8052"/>
                </a:lnTo>
                <a:lnTo>
                  <a:pt x="3423" y="11695"/>
                </a:lnTo>
                <a:lnTo>
                  <a:pt x="5685" y="9025"/>
                </a:lnTo>
                <a:lnTo>
                  <a:pt x="7895" y="7413"/>
                </a:lnTo>
                <a:lnTo>
                  <a:pt x="6900" y="4198"/>
                </a:lnTo>
                <a:lnTo>
                  <a:pt x="5130" y="2167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1" name="object 881"/>
          <p:cNvSpPr/>
          <p:nvPr/>
        </p:nvSpPr>
        <p:spPr>
          <a:xfrm>
            <a:off x="9638968" y="2253527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3706" y="0"/>
                </a:moveTo>
                <a:lnTo>
                  <a:pt x="1434" y="2722"/>
                </a:lnTo>
                <a:lnTo>
                  <a:pt x="0" y="4471"/>
                </a:lnTo>
                <a:lnTo>
                  <a:pt x="1654" y="6209"/>
                </a:lnTo>
                <a:lnTo>
                  <a:pt x="4209" y="8816"/>
                </a:lnTo>
                <a:lnTo>
                  <a:pt x="5423" y="7088"/>
                </a:lnTo>
                <a:lnTo>
                  <a:pt x="7266" y="5476"/>
                </a:lnTo>
                <a:lnTo>
                  <a:pt x="7539" y="3612"/>
                </a:lnTo>
                <a:lnTo>
                  <a:pt x="7675" y="2565"/>
                </a:lnTo>
                <a:lnTo>
                  <a:pt x="5067" y="1204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2" name="object 882"/>
          <p:cNvSpPr/>
          <p:nvPr/>
        </p:nvSpPr>
        <p:spPr>
          <a:xfrm>
            <a:off x="10225356" y="3509738"/>
            <a:ext cx="3081" cy="6546"/>
          </a:xfrm>
          <a:custGeom>
            <a:avLst/>
            <a:gdLst/>
            <a:ahLst/>
            <a:cxnLst/>
            <a:rect l="l" t="t" r="r" b="b"/>
            <a:pathLst>
              <a:path w="5080" h="10795">
                <a:moveTo>
                  <a:pt x="0" y="0"/>
                </a:moveTo>
                <a:lnTo>
                  <a:pt x="0" y="3465"/>
                </a:lnTo>
                <a:lnTo>
                  <a:pt x="62" y="10439"/>
                </a:lnTo>
                <a:lnTo>
                  <a:pt x="1329" y="10429"/>
                </a:lnTo>
                <a:lnTo>
                  <a:pt x="3832" y="10460"/>
                </a:lnTo>
                <a:lnTo>
                  <a:pt x="5067" y="240"/>
                </a:lnTo>
                <a:lnTo>
                  <a:pt x="3361" y="157"/>
                </a:lnTo>
                <a:lnTo>
                  <a:pt x="1696" y="1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3" name="object 883"/>
          <p:cNvSpPr/>
          <p:nvPr/>
        </p:nvSpPr>
        <p:spPr>
          <a:xfrm>
            <a:off x="11091082" y="1590462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298" y="0"/>
                </a:moveTo>
                <a:lnTo>
                  <a:pt x="3120" y="2837"/>
                </a:lnTo>
                <a:lnTo>
                  <a:pt x="0" y="4994"/>
                </a:lnTo>
                <a:lnTo>
                  <a:pt x="2670" y="6931"/>
                </a:lnTo>
                <a:lnTo>
                  <a:pt x="4376" y="9130"/>
                </a:lnTo>
                <a:lnTo>
                  <a:pt x="5476" y="8795"/>
                </a:lnTo>
                <a:lnTo>
                  <a:pt x="7203" y="8376"/>
                </a:lnTo>
                <a:lnTo>
                  <a:pt x="9340" y="6554"/>
                </a:lnTo>
                <a:lnTo>
                  <a:pt x="9769" y="4848"/>
                </a:lnTo>
                <a:lnTo>
                  <a:pt x="10135" y="3581"/>
                </a:lnTo>
                <a:lnTo>
                  <a:pt x="8198" y="1633"/>
                </a:lnTo>
                <a:lnTo>
                  <a:pt x="7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4" name="object 884"/>
          <p:cNvSpPr/>
          <p:nvPr/>
        </p:nvSpPr>
        <p:spPr>
          <a:xfrm>
            <a:off x="10858369" y="3623207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5046" y="0"/>
                </a:moveTo>
                <a:lnTo>
                  <a:pt x="2492" y="2471"/>
                </a:lnTo>
                <a:lnTo>
                  <a:pt x="0" y="4314"/>
                </a:lnTo>
                <a:lnTo>
                  <a:pt x="2691" y="6355"/>
                </a:lnTo>
                <a:lnTo>
                  <a:pt x="4596" y="8523"/>
                </a:lnTo>
                <a:lnTo>
                  <a:pt x="7989" y="9790"/>
                </a:lnTo>
                <a:lnTo>
                  <a:pt x="9999" y="7664"/>
                </a:lnTo>
                <a:lnTo>
                  <a:pt x="11549" y="6690"/>
                </a:lnTo>
                <a:lnTo>
                  <a:pt x="9612" y="4471"/>
                </a:lnTo>
                <a:lnTo>
                  <a:pt x="7895" y="1999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5" name="object 885"/>
          <p:cNvSpPr/>
          <p:nvPr/>
        </p:nvSpPr>
        <p:spPr>
          <a:xfrm>
            <a:off x="10938960" y="2667254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8994" y="0"/>
                </a:moveTo>
                <a:lnTo>
                  <a:pt x="5999" y="1109"/>
                </a:lnTo>
                <a:lnTo>
                  <a:pt x="2994" y="2314"/>
                </a:lnTo>
                <a:lnTo>
                  <a:pt x="0" y="3465"/>
                </a:lnTo>
                <a:lnTo>
                  <a:pt x="408" y="4512"/>
                </a:lnTo>
                <a:lnTo>
                  <a:pt x="795" y="5622"/>
                </a:lnTo>
                <a:lnTo>
                  <a:pt x="1246" y="6659"/>
                </a:lnTo>
                <a:lnTo>
                  <a:pt x="4261" y="5654"/>
                </a:lnTo>
                <a:lnTo>
                  <a:pt x="7340" y="4575"/>
                </a:lnTo>
                <a:lnTo>
                  <a:pt x="10397" y="3581"/>
                </a:lnTo>
                <a:lnTo>
                  <a:pt x="9465" y="1162"/>
                </a:lnTo>
                <a:lnTo>
                  <a:pt x="8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6" name="object 886"/>
          <p:cNvSpPr/>
          <p:nvPr/>
        </p:nvSpPr>
        <p:spPr>
          <a:xfrm>
            <a:off x="10196988" y="2157228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947" y="0"/>
                </a:moveTo>
                <a:lnTo>
                  <a:pt x="2638" y="3361"/>
                </a:lnTo>
                <a:lnTo>
                  <a:pt x="0" y="9999"/>
                </a:lnTo>
                <a:lnTo>
                  <a:pt x="1811" y="10376"/>
                </a:lnTo>
                <a:lnTo>
                  <a:pt x="3612" y="10826"/>
                </a:lnTo>
                <a:lnTo>
                  <a:pt x="5434" y="11203"/>
                </a:lnTo>
                <a:lnTo>
                  <a:pt x="6690" y="764"/>
                </a:lnTo>
                <a:lnTo>
                  <a:pt x="5758" y="492"/>
                </a:lnTo>
                <a:lnTo>
                  <a:pt x="4848" y="261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7" name="object 887"/>
          <p:cNvSpPr/>
          <p:nvPr/>
        </p:nvSpPr>
        <p:spPr>
          <a:xfrm>
            <a:off x="10417279" y="2595023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4209" y="0"/>
                </a:moveTo>
                <a:lnTo>
                  <a:pt x="2335" y="2345"/>
                </a:lnTo>
                <a:lnTo>
                  <a:pt x="848" y="3654"/>
                </a:lnTo>
                <a:lnTo>
                  <a:pt x="0" y="5947"/>
                </a:lnTo>
                <a:lnTo>
                  <a:pt x="1895" y="8230"/>
                </a:lnTo>
                <a:lnTo>
                  <a:pt x="2575" y="8167"/>
                </a:lnTo>
                <a:lnTo>
                  <a:pt x="4293" y="7968"/>
                </a:lnTo>
                <a:lnTo>
                  <a:pt x="5884" y="6732"/>
                </a:lnTo>
                <a:lnTo>
                  <a:pt x="7507" y="5947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8" name="object 888"/>
          <p:cNvSpPr/>
          <p:nvPr/>
        </p:nvSpPr>
        <p:spPr>
          <a:xfrm>
            <a:off x="10096856" y="2097124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4">
                <a:moveTo>
                  <a:pt x="8533" y="0"/>
                </a:moveTo>
                <a:lnTo>
                  <a:pt x="0" y="7664"/>
                </a:lnTo>
                <a:lnTo>
                  <a:pt x="5769" y="9528"/>
                </a:lnTo>
                <a:lnTo>
                  <a:pt x="13360" y="11915"/>
                </a:lnTo>
                <a:lnTo>
                  <a:pt x="11298" y="4795"/>
                </a:lnTo>
                <a:lnTo>
                  <a:pt x="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89" name="object 889"/>
          <p:cNvSpPr/>
          <p:nvPr/>
        </p:nvSpPr>
        <p:spPr>
          <a:xfrm>
            <a:off x="10421595" y="2613397"/>
            <a:ext cx="2695" cy="6546"/>
          </a:xfrm>
          <a:custGeom>
            <a:avLst/>
            <a:gdLst/>
            <a:ahLst/>
            <a:cxnLst/>
            <a:rect l="l" t="t" r="r" b="b"/>
            <a:pathLst>
              <a:path w="4444" h="10795">
                <a:moveTo>
                  <a:pt x="1225" y="0"/>
                </a:moveTo>
                <a:lnTo>
                  <a:pt x="0" y="10177"/>
                </a:lnTo>
                <a:lnTo>
                  <a:pt x="3444" y="10596"/>
                </a:lnTo>
                <a:lnTo>
                  <a:pt x="3842" y="209"/>
                </a:lnTo>
                <a:lnTo>
                  <a:pt x="1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0" name="object 890"/>
          <p:cNvSpPr/>
          <p:nvPr/>
        </p:nvSpPr>
        <p:spPr>
          <a:xfrm>
            <a:off x="10314932" y="2513911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963" y="0"/>
                </a:moveTo>
                <a:lnTo>
                  <a:pt x="3434" y="2115"/>
                </a:lnTo>
                <a:lnTo>
                  <a:pt x="1382" y="3957"/>
                </a:lnTo>
                <a:lnTo>
                  <a:pt x="565" y="6261"/>
                </a:lnTo>
                <a:lnTo>
                  <a:pt x="0" y="7989"/>
                </a:lnTo>
                <a:lnTo>
                  <a:pt x="942" y="10292"/>
                </a:lnTo>
                <a:lnTo>
                  <a:pt x="1225" y="12324"/>
                </a:lnTo>
                <a:lnTo>
                  <a:pt x="2691" y="11664"/>
                </a:lnTo>
                <a:lnTo>
                  <a:pt x="4177" y="11046"/>
                </a:lnTo>
                <a:lnTo>
                  <a:pt x="5685" y="10387"/>
                </a:lnTo>
                <a:lnTo>
                  <a:pt x="6785" y="8177"/>
                </a:lnTo>
                <a:lnTo>
                  <a:pt x="8460" y="6010"/>
                </a:lnTo>
                <a:lnTo>
                  <a:pt x="8806" y="3664"/>
                </a:lnTo>
                <a:lnTo>
                  <a:pt x="8931" y="2617"/>
                </a:lnTo>
                <a:lnTo>
                  <a:pt x="6313" y="1266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1" name="object 891"/>
          <p:cNvSpPr/>
          <p:nvPr/>
        </p:nvSpPr>
        <p:spPr>
          <a:xfrm>
            <a:off x="9820602" y="2600038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2921" y="0"/>
                </a:moveTo>
                <a:lnTo>
                  <a:pt x="1958" y="2910"/>
                </a:lnTo>
                <a:lnTo>
                  <a:pt x="984" y="5727"/>
                </a:lnTo>
                <a:lnTo>
                  <a:pt x="0" y="8648"/>
                </a:lnTo>
                <a:lnTo>
                  <a:pt x="2219" y="9392"/>
                </a:lnTo>
                <a:lnTo>
                  <a:pt x="3329" y="9790"/>
                </a:lnTo>
                <a:lnTo>
                  <a:pt x="5350" y="4052"/>
                </a:lnTo>
                <a:lnTo>
                  <a:pt x="6366" y="1235"/>
                </a:lnTo>
                <a:lnTo>
                  <a:pt x="5204" y="848"/>
                </a:lnTo>
                <a:lnTo>
                  <a:pt x="4052" y="439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2" name="object 892"/>
          <p:cNvSpPr/>
          <p:nvPr/>
        </p:nvSpPr>
        <p:spPr>
          <a:xfrm>
            <a:off x="10356259" y="2683831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4">
                <a:moveTo>
                  <a:pt x="481" y="0"/>
                </a:moveTo>
                <a:lnTo>
                  <a:pt x="314" y="1832"/>
                </a:lnTo>
                <a:lnTo>
                  <a:pt x="178" y="3675"/>
                </a:lnTo>
                <a:lnTo>
                  <a:pt x="0" y="5528"/>
                </a:lnTo>
                <a:lnTo>
                  <a:pt x="3601" y="5560"/>
                </a:lnTo>
                <a:lnTo>
                  <a:pt x="10816" y="5696"/>
                </a:lnTo>
                <a:lnTo>
                  <a:pt x="10753" y="3874"/>
                </a:lnTo>
                <a:lnTo>
                  <a:pt x="10910" y="544"/>
                </a:lnTo>
                <a:lnTo>
                  <a:pt x="7277" y="20"/>
                </a:lnTo>
                <a:lnTo>
                  <a:pt x="3853" y="115"/>
                </a:lnTo>
                <a:lnTo>
                  <a:pt x="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3" name="object 893"/>
          <p:cNvSpPr/>
          <p:nvPr/>
        </p:nvSpPr>
        <p:spPr>
          <a:xfrm>
            <a:off x="10476294" y="2229136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8596" y="0"/>
                </a:moveTo>
                <a:lnTo>
                  <a:pt x="8135" y="52"/>
                </a:lnTo>
                <a:lnTo>
                  <a:pt x="5769" y="397"/>
                </a:lnTo>
                <a:lnTo>
                  <a:pt x="3476" y="1486"/>
                </a:lnTo>
                <a:lnTo>
                  <a:pt x="0" y="2701"/>
                </a:lnTo>
                <a:lnTo>
                  <a:pt x="2471" y="5382"/>
                </a:lnTo>
                <a:lnTo>
                  <a:pt x="3727" y="7800"/>
                </a:lnTo>
                <a:lnTo>
                  <a:pt x="6711" y="8104"/>
                </a:lnTo>
                <a:lnTo>
                  <a:pt x="9172" y="6355"/>
                </a:lnTo>
                <a:lnTo>
                  <a:pt x="10397" y="3633"/>
                </a:lnTo>
                <a:lnTo>
                  <a:pt x="8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4" name="object 894"/>
          <p:cNvSpPr/>
          <p:nvPr/>
        </p:nvSpPr>
        <p:spPr>
          <a:xfrm>
            <a:off x="11500257" y="2187518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0"/>
                </a:moveTo>
                <a:lnTo>
                  <a:pt x="376" y="3005"/>
                </a:lnTo>
                <a:lnTo>
                  <a:pt x="774" y="5989"/>
                </a:lnTo>
                <a:lnTo>
                  <a:pt x="1141" y="8973"/>
                </a:lnTo>
                <a:lnTo>
                  <a:pt x="2146" y="8931"/>
                </a:lnTo>
                <a:lnTo>
                  <a:pt x="3130" y="8910"/>
                </a:lnTo>
                <a:lnTo>
                  <a:pt x="4115" y="8826"/>
                </a:lnTo>
                <a:lnTo>
                  <a:pt x="4680" y="136"/>
                </a:lnTo>
                <a:lnTo>
                  <a:pt x="3141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5" name="object 895"/>
          <p:cNvSpPr/>
          <p:nvPr/>
        </p:nvSpPr>
        <p:spPr>
          <a:xfrm>
            <a:off x="10898911" y="2113687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6376" y="0"/>
                </a:moveTo>
                <a:lnTo>
                  <a:pt x="4240" y="1455"/>
                </a:lnTo>
                <a:lnTo>
                  <a:pt x="0" y="4293"/>
                </a:lnTo>
                <a:lnTo>
                  <a:pt x="2554" y="6094"/>
                </a:lnTo>
                <a:lnTo>
                  <a:pt x="5046" y="7999"/>
                </a:lnTo>
                <a:lnTo>
                  <a:pt x="8093" y="9779"/>
                </a:lnTo>
                <a:lnTo>
                  <a:pt x="10418" y="7758"/>
                </a:lnTo>
                <a:lnTo>
                  <a:pt x="10303" y="7434"/>
                </a:lnTo>
                <a:lnTo>
                  <a:pt x="9193" y="4889"/>
                </a:lnTo>
                <a:lnTo>
                  <a:pt x="7717" y="2450"/>
                </a:lnTo>
                <a:lnTo>
                  <a:pt x="6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6" name="object 896"/>
          <p:cNvSpPr/>
          <p:nvPr/>
        </p:nvSpPr>
        <p:spPr>
          <a:xfrm>
            <a:off x="10032623" y="2666213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4">
                <a:moveTo>
                  <a:pt x="10481" y="0"/>
                </a:moveTo>
                <a:lnTo>
                  <a:pt x="6984" y="722"/>
                </a:lnTo>
                <a:lnTo>
                  <a:pt x="0" y="2125"/>
                </a:lnTo>
                <a:lnTo>
                  <a:pt x="136" y="3225"/>
                </a:lnTo>
                <a:lnTo>
                  <a:pt x="240" y="4376"/>
                </a:lnTo>
                <a:lnTo>
                  <a:pt x="376" y="5476"/>
                </a:lnTo>
                <a:lnTo>
                  <a:pt x="4041" y="5507"/>
                </a:lnTo>
                <a:lnTo>
                  <a:pt x="7717" y="5486"/>
                </a:lnTo>
                <a:lnTo>
                  <a:pt x="11392" y="5497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7" name="object 897"/>
          <p:cNvSpPr/>
          <p:nvPr/>
        </p:nvSpPr>
        <p:spPr>
          <a:xfrm>
            <a:off x="10118418" y="2672525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832" y="0"/>
                </a:moveTo>
                <a:lnTo>
                  <a:pt x="0" y="10795"/>
                </a:lnTo>
                <a:lnTo>
                  <a:pt x="2806" y="11873"/>
                </a:lnTo>
                <a:lnTo>
                  <a:pt x="4240" y="12355"/>
                </a:lnTo>
                <a:lnTo>
                  <a:pt x="5580" y="8826"/>
                </a:lnTo>
                <a:lnTo>
                  <a:pt x="8345" y="1664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8" name="object 898"/>
          <p:cNvSpPr/>
          <p:nvPr/>
        </p:nvSpPr>
        <p:spPr>
          <a:xfrm>
            <a:off x="9926328" y="1988754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3476" y="0"/>
                </a:moveTo>
                <a:lnTo>
                  <a:pt x="2314" y="94"/>
                </a:lnTo>
                <a:lnTo>
                  <a:pt x="1183" y="230"/>
                </a:lnTo>
                <a:lnTo>
                  <a:pt x="20" y="314"/>
                </a:lnTo>
                <a:lnTo>
                  <a:pt x="0" y="10659"/>
                </a:lnTo>
                <a:lnTo>
                  <a:pt x="1769" y="10732"/>
                </a:lnTo>
                <a:lnTo>
                  <a:pt x="5329" y="10837"/>
                </a:lnTo>
                <a:lnTo>
                  <a:pt x="4701" y="7266"/>
                </a:lnTo>
                <a:lnTo>
                  <a:pt x="4094" y="3581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899" name="object 899"/>
          <p:cNvSpPr/>
          <p:nvPr/>
        </p:nvSpPr>
        <p:spPr>
          <a:xfrm>
            <a:off x="10983790" y="2292606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4931" y="0"/>
                </a:moveTo>
                <a:lnTo>
                  <a:pt x="11266" y="963"/>
                </a:lnTo>
                <a:lnTo>
                  <a:pt x="0" y="4010"/>
                </a:lnTo>
                <a:lnTo>
                  <a:pt x="6156" y="5738"/>
                </a:lnTo>
                <a:lnTo>
                  <a:pt x="8251" y="7025"/>
                </a:lnTo>
                <a:lnTo>
                  <a:pt x="12188" y="6135"/>
                </a:lnTo>
                <a:lnTo>
                  <a:pt x="14125" y="4387"/>
                </a:lnTo>
                <a:lnTo>
                  <a:pt x="16146" y="3151"/>
                </a:lnTo>
                <a:lnTo>
                  <a:pt x="15748" y="2073"/>
                </a:lnTo>
                <a:lnTo>
                  <a:pt x="14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0" name="object 900"/>
          <p:cNvSpPr/>
          <p:nvPr/>
        </p:nvSpPr>
        <p:spPr>
          <a:xfrm>
            <a:off x="9834125" y="2673835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444" y="0"/>
                </a:moveTo>
                <a:lnTo>
                  <a:pt x="1612" y="2010"/>
                </a:lnTo>
                <a:lnTo>
                  <a:pt x="0" y="2952"/>
                </a:lnTo>
                <a:lnTo>
                  <a:pt x="4984" y="10250"/>
                </a:lnTo>
                <a:lnTo>
                  <a:pt x="6837" y="7392"/>
                </a:lnTo>
                <a:lnTo>
                  <a:pt x="8753" y="5748"/>
                </a:lnTo>
                <a:lnTo>
                  <a:pt x="8491" y="4512"/>
                </a:lnTo>
                <a:lnTo>
                  <a:pt x="8188" y="2795"/>
                </a:lnTo>
                <a:lnTo>
                  <a:pt x="6324" y="638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1" name="object 901"/>
          <p:cNvSpPr/>
          <p:nvPr/>
        </p:nvSpPr>
        <p:spPr>
          <a:xfrm>
            <a:off x="11353686" y="2921420"/>
            <a:ext cx="3081" cy="6931"/>
          </a:xfrm>
          <a:custGeom>
            <a:avLst/>
            <a:gdLst/>
            <a:ahLst/>
            <a:cxnLst/>
            <a:rect l="l" t="t" r="r" b="b"/>
            <a:pathLst>
              <a:path w="5080" h="11429">
                <a:moveTo>
                  <a:pt x="3916" y="0"/>
                </a:moveTo>
                <a:lnTo>
                  <a:pt x="2628" y="157"/>
                </a:lnTo>
                <a:lnTo>
                  <a:pt x="1308" y="261"/>
                </a:lnTo>
                <a:lnTo>
                  <a:pt x="0" y="408"/>
                </a:lnTo>
                <a:lnTo>
                  <a:pt x="418" y="3926"/>
                </a:lnTo>
                <a:lnTo>
                  <a:pt x="879" y="7434"/>
                </a:lnTo>
                <a:lnTo>
                  <a:pt x="1287" y="10931"/>
                </a:lnTo>
                <a:lnTo>
                  <a:pt x="3560" y="10680"/>
                </a:lnTo>
                <a:lnTo>
                  <a:pt x="4711" y="10512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2" name="object 902"/>
          <p:cNvSpPr/>
          <p:nvPr/>
        </p:nvSpPr>
        <p:spPr>
          <a:xfrm>
            <a:off x="9906418" y="2794259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8052" y="0"/>
                </a:moveTo>
                <a:lnTo>
                  <a:pt x="2670" y="6533"/>
                </a:lnTo>
                <a:lnTo>
                  <a:pt x="0" y="9863"/>
                </a:lnTo>
                <a:lnTo>
                  <a:pt x="1329" y="10879"/>
                </a:lnTo>
                <a:lnTo>
                  <a:pt x="2649" y="11978"/>
                </a:lnTo>
                <a:lnTo>
                  <a:pt x="3968" y="13015"/>
                </a:lnTo>
                <a:lnTo>
                  <a:pt x="11402" y="2366"/>
                </a:lnTo>
                <a:lnTo>
                  <a:pt x="10250" y="1570"/>
                </a:lnTo>
                <a:lnTo>
                  <a:pt x="9162" y="764"/>
                </a:lnTo>
                <a:lnTo>
                  <a:pt x="8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3" name="object 903"/>
          <p:cNvSpPr/>
          <p:nvPr/>
        </p:nvSpPr>
        <p:spPr>
          <a:xfrm>
            <a:off x="10169126" y="1997162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7790" y="0"/>
                </a:moveTo>
                <a:lnTo>
                  <a:pt x="0" y="5235"/>
                </a:lnTo>
                <a:lnTo>
                  <a:pt x="2376" y="8973"/>
                </a:lnTo>
                <a:lnTo>
                  <a:pt x="6073" y="9319"/>
                </a:lnTo>
                <a:lnTo>
                  <a:pt x="8533" y="7905"/>
                </a:lnTo>
                <a:lnTo>
                  <a:pt x="13350" y="6544"/>
                </a:lnTo>
                <a:lnTo>
                  <a:pt x="9706" y="3057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4" name="object 904"/>
          <p:cNvSpPr/>
          <p:nvPr/>
        </p:nvSpPr>
        <p:spPr>
          <a:xfrm>
            <a:off x="9564358" y="1922532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3905" y="0"/>
                </a:moveTo>
                <a:lnTo>
                  <a:pt x="2335" y="1528"/>
                </a:lnTo>
                <a:lnTo>
                  <a:pt x="31" y="2837"/>
                </a:lnTo>
                <a:lnTo>
                  <a:pt x="0" y="4104"/>
                </a:lnTo>
                <a:lnTo>
                  <a:pt x="0" y="5465"/>
                </a:lnTo>
                <a:lnTo>
                  <a:pt x="2596" y="8230"/>
                </a:lnTo>
                <a:lnTo>
                  <a:pt x="3183" y="8020"/>
                </a:lnTo>
                <a:lnTo>
                  <a:pt x="5298" y="7193"/>
                </a:lnTo>
                <a:lnTo>
                  <a:pt x="7036" y="5486"/>
                </a:lnTo>
                <a:lnTo>
                  <a:pt x="8952" y="4041"/>
                </a:lnTo>
                <a:lnTo>
                  <a:pt x="5905" y="1675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5" name="object 905"/>
          <p:cNvSpPr/>
          <p:nvPr/>
        </p:nvSpPr>
        <p:spPr>
          <a:xfrm>
            <a:off x="9996119" y="2818558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209" y="0"/>
                </a:moveTo>
                <a:lnTo>
                  <a:pt x="5905" y="167"/>
                </a:lnTo>
                <a:lnTo>
                  <a:pt x="3759" y="1214"/>
                </a:lnTo>
                <a:lnTo>
                  <a:pt x="1937" y="2827"/>
                </a:lnTo>
                <a:lnTo>
                  <a:pt x="0" y="4272"/>
                </a:lnTo>
                <a:lnTo>
                  <a:pt x="1361" y="5539"/>
                </a:lnTo>
                <a:lnTo>
                  <a:pt x="2753" y="6680"/>
                </a:lnTo>
                <a:lnTo>
                  <a:pt x="4471" y="8198"/>
                </a:lnTo>
                <a:lnTo>
                  <a:pt x="6240" y="6596"/>
                </a:lnTo>
                <a:lnTo>
                  <a:pt x="8345" y="5518"/>
                </a:lnTo>
                <a:lnTo>
                  <a:pt x="8994" y="2984"/>
                </a:lnTo>
                <a:lnTo>
                  <a:pt x="6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6" name="object 906"/>
          <p:cNvSpPr/>
          <p:nvPr/>
        </p:nvSpPr>
        <p:spPr>
          <a:xfrm>
            <a:off x="10856452" y="2950452"/>
            <a:ext cx="9627" cy="4621"/>
          </a:xfrm>
          <a:custGeom>
            <a:avLst/>
            <a:gdLst/>
            <a:ahLst/>
            <a:cxnLst/>
            <a:rect l="l" t="t" r="r" b="b"/>
            <a:pathLst>
              <a:path w="15875" h="7620">
                <a:moveTo>
                  <a:pt x="8847" y="0"/>
                </a:moveTo>
                <a:lnTo>
                  <a:pt x="4680" y="418"/>
                </a:lnTo>
                <a:lnTo>
                  <a:pt x="2345" y="1748"/>
                </a:lnTo>
                <a:lnTo>
                  <a:pt x="0" y="2607"/>
                </a:lnTo>
                <a:lnTo>
                  <a:pt x="376" y="4188"/>
                </a:lnTo>
                <a:lnTo>
                  <a:pt x="1183" y="7361"/>
                </a:lnTo>
                <a:lnTo>
                  <a:pt x="5057" y="6219"/>
                </a:lnTo>
                <a:lnTo>
                  <a:pt x="8942" y="4994"/>
                </a:lnTo>
                <a:lnTo>
                  <a:pt x="15674" y="2994"/>
                </a:lnTo>
                <a:lnTo>
                  <a:pt x="10753" y="1298"/>
                </a:lnTo>
                <a:lnTo>
                  <a:pt x="8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7" name="object 907"/>
          <p:cNvSpPr/>
          <p:nvPr/>
        </p:nvSpPr>
        <p:spPr>
          <a:xfrm>
            <a:off x="10482565" y="1994593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230" y="0"/>
                </a:moveTo>
                <a:lnTo>
                  <a:pt x="2408" y="3130"/>
                </a:lnTo>
                <a:lnTo>
                  <a:pt x="691" y="5120"/>
                </a:lnTo>
                <a:lnTo>
                  <a:pt x="0" y="8209"/>
                </a:lnTo>
                <a:lnTo>
                  <a:pt x="2544" y="9758"/>
                </a:lnTo>
                <a:lnTo>
                  <a:pt x="3832" y="10889"/>
                </a:lnTo>
                <a:lnTo>
                  <a:pt x="5455" y="9004"/>
                </a:lnTo>
                <a:lnTo>
                  <a:pt x="7413" y="7256"/>
                </a:lnTo>
                <a:lnTo>
                  <a:pt x="8795" y="4471"/>
                </a:lnTo>
                <a:lnTo>
                  <a:pt x="6439" y="2533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8" name="object 908"/>
          <p:cNvSpPr/>
          <p:nvPr/>
        </p:nvSpPr>
        <p:spPr>
          <a:xfrm>
            <a:off x="9518965" y="2798784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4795" y="0"/>
                </a:moveTo>
                <a:lnTo>
                  <a:pt x="2355" y="2282"/>
                </a:lnTo>
                <a:lnTo>
                  <a:pt x="0" y="4240"/>
                </a:lnTo>
                <a:lnTo>
                  <a:pt x="2701" y="6345"/>
                </a:lnTo>
                <a:lnTo>
                  <a:pt x="4512" y="8251"/>
                </a:lnTo>
                <a:lnTo>
                  <a:pt x="6753" y="9141"/>
                </a:lnTo>
                <a:lnTo>
                  <a:pt x="7696" y="9476"/>
                </a:lnTo>
                <a:lnTo>
                  <a:pt x="9538" y="7601"/>
                </a:lnTo>
                <a:lnTo>
                  <a:pt x="10931" y="6722"/>
                </a:lnTo>
                <a:lnTo>
                  <a:pt x="9036" y="4450"/>
                </a:lnTo>
                <a:lnTo>
                  <a:pt x="7172" y="2125"/>
                </a:lnTo>
                <a:lnTo>
                  <a:pt x="4984" y="146"/>
                </a:lnTo>
                <a:lnTo>
                  <a:pt x="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09" name="object 909"/>
          <p:cNvSpPr/>
          <p:nvPr/>
        </p:nvSpPr>
        <p:spPr>
          <a:xfrm>
            <a:off x="10017166" y="2865237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020" y="0"/>
                </a:moveTo>
                <a:lnTo>
                  <a:pt x="4492" y="240"/>
                </a:lnTo>
                <a:lnTo>
                  <a:pt x="3057" y="523"/>
                </a:lnTo>
                <a:lnTo>
                  <a:pt x="1842" y="2575"/>
                </a:lnTo>
                <a:lnTo>
                  <a:pt x="0" y="4334"/>
                </a:lnTo>
                <a:lnTo>
                  <a:pt x="2324" y="5560"/>
                </a:lnTo>
                <a:lnTo>
                  <a:pt x="4502" y="7654"/>
                </a:lnTo>
                <a:lnTo>
                  <a:pt x="5392" y="7214"/>
                </a:lnTo>
                <a:lnTo>
                  <a:pt x="7141" y="6261"/>
                </a:lnTo>
                <a:lnTo>
                  <a:pt x="8167" y="3978"/>
                </a:lnTo>
                <a:lnTo>
                  <a:pt x="9528" y="2198"/>
                </a:lnTo>
                <a:lnTo>
                  <a:pt x="7832" y="1528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0" name="object 910"/>
          <p:cNvSpPr/>
          <p:nvPr/>
        </p:nvSpPr>
        <p:spPr>
          <a:xfrm>
            <a:off x="9510319" y="2805756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3015" y="0"/>
                </a:moveTo>
                <a:lnTo>
                  <a:pt x="2010" y="1497"/>
                </a:lnTo>
                <a:lnTo>
                  <a:pt x="0" y="3130"/>
                </a:lnTo>
                <a:lnTo>
                  <a:pt x="261" y="4303"/>
                </a:lnTo>
                <a:lnTo>
                  <a:pt x="827" y="6638"/>
                </a:lnTo>
                <a:lnTo>
                  <a:pt x="2575" y="8638"/>
                </a:lnTo>
                <a:lnTo>
                  <a:pt x="4314" y="11528"/>
                </a:lnTo>
                <a:lnTo>
                  <a:pt x="6554" y="9057"/>
                </a:lnTo>
                <a:lnTo>
                  <a:pt x="9214" y="6649"/>
                </a:lnTo>
                <a:lnTo>
                  <a:pt x="8931" y="6251"/>
                </a:lnTo>
                <a:lnTo>
                  <a:pt x="7361" y="3874"/>
                </a:lnTo>
                <a:lnTo>
                  <a:pt x="5078" y="2010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1" name="object 911"/>
          <p:cNvSpPr/>
          <p:nvPr/>
        </p:nvSpPr>
        <p:spPr>
          <a:xfrm>
            <a:off x="9558610" y="2815183"/>
            <a:ext cx="3081" cy="6546"/>
          </a:xfrm>
          <a:custGeom>
            <a:avLst/>
            <a:gdLst/>
            <a:ahLst/>
            <a:cxnLst/>
            <a:rect l="l" t="t" r="r" b="b"/>
            <a:pathLst>
              <a:path w="5080" h="10795">
                <a:moveTo>
                  <a:pt x="1183" y="0"/>
                </a:moveTo>
                <a:lnTo>
                  <a:pt x="0" y="9832"/>
                </a:lnTo>
                <a:lnTo>
                  <a:pt x="3403" y="10240"/>
                </a:lnTo>
                <a:lnTo>
                  <a:pt x="4586" y="408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2" name="object 912"/>
          <p:cNvSpPr/>
          <p:nvPr/>
        </p:nvSpPr>
        <p:spPr>
          <a:xfrm>
            <a:off x="11150351" y="1980406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4942" y="0"/>
                </a:moveTo>
                <a:lnTo>
                  <a:pt x="2544" y="2261"/>
                </a:lnTo>
                <a:lnTo>
                  <a:pt x="1287" y="3413"/>
                </a:lnTo>
                <a:lnTo>
                  <a:pt x="0" y="4628"/>
                </a:lnTo>
                <a:lnTo>
                  <a:pt x="1643" y="6397"/>
                </a:lnTo>
                <a:lnTo>
                  <a:pt x="3088" y="8450"/>
                </a:lnTo>
                <a:lnTo>
                  <a:pt x="5696" y="9968"/>
                </a:lnTo>
                <a:lnTo>
                  <a:pt x="9162" y="7308"/>
                </a:lnTo>
                <a:lnTo>
                  <a:pt x="9004" y="6774"/>
                </a:lnTo>
                <a:lnTo>
                  <a:pt x="8303" y="4649"/>
                </a:lnTo>
                <a:lnTo>
                  <a:pt x="6732" y="2764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3" name="object 913"/>
          <p:cNvSpPr/>
          <p:nvPr/>
        </p:nvSpPr>
        <p:spPr>
          <a:xfrm>
            <a:off x="10153328" y="2944318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0" y="0"/>
                </a:moveTo>
                <a:lnTo>
                  <a:pt x="397" y="7193"/>
                </a:lnTo>
                <a:lnTo>
                  <a:pt x="617" y="10764"/>
                </a:lnTo>
                <a:lnTo>
                  <a:pt x="2942" y="10785"/>
                </a:lnTo>
                <a:lnTo>
                  <a:pt x="4115" y="10847"/>
                </a:lnTo>
                <a:lnTo>
                  <a:pt x="5371" y="460"/>
                </a:lnTo>
                <a:lnTo>
                  <a:pt x="3591" y="293"/>
                </a:lnTo>
                <a:lnTo>
                  <a:pt x="1769" y="1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4" name="object 914"/>
          <p:cNvSpPr/>
          <p:nvPr/>
        </p:nvSpPr>
        <p:spPr>
          <a:xfrm>
            <a:off x="11950012" y="3066580"/>
            <a:ext cx="21564" cy="23874"/>
          </a:xfrm>
          <a:custGeom>
            <a:avLst/>
            <a:gdLst/>
            <a:ahLst/>
            <a:cxnLst/>
            <a:rect l="l" t="t" r="r" b="b"/>
            <a:pathLst>
              <a:path w="35559" h="39370">
                <a:moveTo>
                  <a:pt x="24590" y="0"/>
                </a:moveTo>
                <a:lnTo>
                  <a:pt x="10520" y="5250"/>
                </a:lnTo>
                <a:lnTo>
                  <a:pt x="2808" y="9722"/>
                </a:lnTo>
                <a:lnTo>
                  <a:pt x="0" y="14656"/>
                </a:lnTo>
                <a:lnTo>
                  <a:pt x="643" y="21297"/>
                </a:lnTo>
                <a:lnTo>
                  <a:pt x="4311" y="29880"/>
                </a:lnTo>
                <a:lnTo>
                  <a:pt x="10915" y="35670"/>
                </a:lnTo>
                <a:lnTo>
                  <a:pt x="20989" y="38768"/>
                </a:lnTo>
                <a:lnTo>
                  <a:pt x="35071" y="39276"/>
                </a:lnTo>
                <a:lnTo>
                  <a:pt x="21480" y="21339"/>
                </a:lnTo>
                <a:lnTo>
                  <a:pt x="32830" y="14544"/>
                </a:lnTo>
                <a:lnTo>
                  <a:pt x="245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5" name="object 915"/>
          <p:cNvSpPr/>
          <p:nvPr/>
        </p:nvSpPr>
        <p:spPr>
          <a:xfrm>
            <a:off x="11476939" y="2116173"/>
            <a:ext cx="16558" cy="25799"/>
          </a:xfrm>
          <a:custGeom>
            <a:avLst/>
            <a:gdLst/>
            <a:ahLst/>
            <a:cxnLst/>
            <a:rect l="l" t="t" r="r" b="b"/>
            <a:pathLst>
              <a:path w="27305" h="42545">
                <a:moveTo>
                  <a:pt x="11277" y="0"/>
                </a:moveTo>
                <a:lnTo>
                  <a:pt x="7434" y="9455"/>
                </a:lnTo>
                <a:lnTo>
                  <a:pt x="4104" y="15737"/>
                </a:lnTo>
                <a:lnTo>
                  <a:pt x="1193" y="27349"/>
                </a:lnTo>
                <a:lnTo>
                  <a:pt x="0" y="35255"/>
                </a:lnTo>
                <a:lnTo>
                  <a:pt x="7675" y="42124"/>
                </a:lnTo>
                <a:lnTo>
                  <a:pt x="13067" y="38522"/>
                </a:lnTo>
                <a:lnTo>
                  <a:pt x="16816" y="31255"/>
                </a:lnTo>
                <a:lnTo>
                  <a:pt x="19716" y="31381"/>
                </a:lnTo>
                <a:lnTo>
                  <a:pt x="20931" y="31119"/>
                </a:lnTo>
                <a:lnTo>
                  <a:pt x="26983" y="40354"/>
                </a:lnTo>
                <a:lnTo>
                  <a:pt x="26964" y="28919"/>
                </a:lnTo>
                <a:lnTo>
                  <a:pt x="23213" y="19093"/>
                </a:lnTo>
                <a:lnTo>
                  <a:pt x="1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6" name="object 916"/>
          <p:cNvSpPr/>
          <p:nvPr/>
        </p:nvSpPr>
        <p:spPr>
          <a:xfrm>
            <a:off x="11441182" y="2978525"/>
            <a:ext cx="16943" cy="20023"/>
          </a:xfrm>
          <a:custGeom>
            <a:avLst/>
            <a:gdLst/>
            <a:ahLst/>
            <a:cxnLst/>
            <a:rect l="l" t="t" r="r" b="b"/>
            <a:pathLst>
              <a:path w="27940" h="33020">
                <a:moveTo>
                  <a:pt x="545" y="0"/>
                </a:moveTo>
                <a:lnTo>
                  <a:pt x="0" y="15087"/>
                </a:lnTo>
                <a:lnTo>
                  <a:pt x="1329" y="23696"/>
                </a:lnTo>
                <a:lnTo>
                  <a:pt x="5736" y="28688"/>
                </a:lnTo>
                <a:lnTo>
                  <a:pt x="14419" y="32920"/>
                </a:lnTo>
                <a:lnTo>
                  <a:pt x="27539" y="607"/>
                </a:lnTo>
                <a:lnTo>
                  <a:pt x="5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7" name="object 917"/>
          <p:cNvSpPr/>
          <p:nvPr/>
        </p:nvSpPr>
        <p:spPr>
          <a:xfrm>
            <a:off x="10802477" y="3263403"/>
            <a:ext cx="18868" cy="22334"/>
          </a:xfrm>
          <a:custGeom>
            <a:avLst/>
            <a:gdLst/>
            <a:ahLst/>
            <a:cxnLst/>
            <a:rect l="l" t="t" r="r" b="b"/>
            <a:pathLst>
              <a:path w="31115" h="36829">
                <a:moveTo>
                  <a:pt x="14585" y="0"/>
                </a:moveTo>
                <a:lnTo>
                  <a:pt x="9665" y="6845"/>
                </a:lnTo>
                <a:lnTo>
                  <a:pt x="8864" y="13566"/>
                </a:lnTo>
                <a:lnTo>
                  <a:pt x="10885" y="20194"/>
                </a:lnTo>
                <a:lnTo>
                  <a:pt x="14428" y="26763"/>
                </a:lnTo>
                <a:lnTo>
                  <a:pt x="0" y="29653"/>
                </a:lnTo>
                <a:lnTo>
                  <a:pt x="7337" y="36369"/>
                </a:lnTo>
                <a:lnTo>
                  <a:pt x="14771" y="36823"/>
                </a:lnTo>
                <a:lnTo>
                  <a:pt x="22484" y="34500"/>
                </a:lnTo>
                <a:lnTo>
                  <a:pt x="30658" y="32889"/>
                </a:lnTo>
                <a:lnTo>
                  <a:pt x="30169" y="21874"/>
                </a:lnTo>
                <a:lnTo>
                  <a:pt x="28437" y="12360"/>
                </a:lnTo>
                <a:lnTo>
                  <a:pt x="23798" y="4888"/>
                </a:lnTo>
                <a:lnTo>
                  <a:pt x="145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8" name="object 918"/>
          <p:cNvSpPr/>
          <p:nvPr/>
        </p:nvSpPr>
        <p:spPr>
          <a:xfrm>
            <a:off x="10688133" y="3029708"/>
            <a:ext cx="12322" cy="30420"/>
          </a:xfrm>
          <a:custGeom>
            <a:avLst/>
            <a:gdLst/>
            <a:ahLst/>
            <a:cxnLst/>
            <a:rect l="l" t="t" r="r" b="b"/>
            <a:pathLst>
              <a:path w="20319" h="50164">
                <a:moveTo>
                  <a:pt x="18414" y="0"/>
                </a:moveTo>
                <a:lnTo>
                  <a:pt x="9217" y="11222"/>
                </a:lnTo>
                <a:lnTo>
                  <a:pt x="2834" y="22686"/>
                </a:lnTo>
                <a:lnTo>
                  <a:pt x="0" y="35275"/>
                </a:lnTo>
                <a:lnTo>
                  <a:pt x="1451" y="49872"/>
                </a:lnTo>
                <a:lnTo>
                  <a:pt x="11195" y="39389"/>
                </a:lnTo>
                <a:lnTo>
                  <a:pt x="17641" y="28167"/>
                </a:lnTo>
                <a:lnTo>
                  <a:pt x="20233" y="15330"/>
                </a:lnTo>
                <a:lnTo>
                  <a:pt x="184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19" name="object 919"/>
          <p:cNvSpPr/>
          <p:nvPr/>
        </p:nvSpPr>
        <p:spPr>
          <a:xfrm>
            <a:off x="10607384" y="2478911"/>
            <a:ext cx="20023" cy="24259"/>
          </a:xfrm>
          <a:custGeom>
            <a:avLst/>
            <a:gdLst/>
            <a:ahLst/>
            <a:cxnLst/>
            <a:rect l="l" t="t" r="r" b="b"/>
            <a:pathLst>
              <a:path w="33019" h="40004">
                <a:moveTo>
                  <a:pt x="10684" y="0"/>
                </a:moveTo>
                <a:lnTo>
                  <a:pt x="0" y="3276"/>
                </a:lnTo>
                <a:lnTo>
                  <a:pt x="7785" y="12309"/>
                </a:lnTo>
                <a:lnTo>
                  <a:pt x="14482" y="22331"/>
                </a:lnTo>
                <a:lnTo>
                  <a:pt x="22123" y="31873"/>
                </a:lnTo>
                <a:lnTo>
                  <a:pt x="32742" y="39463"/>
                </a:lnTo>
                <a:lnTo>
                  <a:pt x="25626" y="16582"/>
                </a:lnTo>
                <a:lnTo>
                  <a:pt x="18750" y="3931"/>
                </a:lnTo>
                <a:lnTo>
                  <a:pt x="106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0" name="object 920"/>
          <p:cNvSpPr/>
          <p:nvPr/>
        </p:nvSpPr>
        <p:spPr>
          <a:xfrm>
            <a:off x="11427911" y="2790387"/>
            <a:ext cx="18868" cy="11167"/>
          </a:xfrm>
          <a:custGeom>
            <a:avLst/>
            <a:gdLst/>
            <a:ahLst/>
            <a:cxnLst/>
            <a:rect l="l" t="t" r="r" b="b"/>
            <a:pathLst>
              <a:path w="31115" h="18414">
                <a:moveTo>
                  <a:pt x="12072" y="0"/>
                </a:moveTo>
                <a:lnTo>
                  <a:pt x="6540" y="3471"/>
                </a:lnTo>
                <a:lnTo>
                  <a:pt x="0" y="13114"/>
                </a:lnTo>
                <a:lnTo>
                  <a:pt x="8041" y="18234"/>
                </a:lnTo>
                <a:lnTo>
                  <a:pt x="15504" y="17614"/>
                </a:lnTo>
                <a:lnTo>
                  <a:pt x="22885" y="14172"/>
                </a:lnTo>
                <a:lnTo>
                  <a:pt x="30679" y="10821"/>
                </a:lnTo>
                <a:lnTo>
                  <a:pt x="19239" y="2513"/>
                </a:lnTo>
                <a:lnTo>
                  <a:pt x="12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1" name="object 921"/>
          <p:cNvSpPr/>
          <p:nvPr/>
        </p:nvSpPr>
        <p:spPr>
          <a:xfrm>
            <a:off x="11317197" y="1698287"/>
            <a:ext cx="13862" cy="24259"/>
          </a:xfrm>
          <a:custGeom>
            <a:avLst/>
            <a:gdLst/>
            <a:ahLst/>
            <a:cxnLst/>
            <a:rect l="l" t="t" r="r" b="b"/>
            <a:pathLst>
              <a:path w="22859" h="40005">
                <a:moveTo>
                  <a:pt x="10816" y="0"/>
                </a:moveTo>
                <a:lnTo>
                  <a:pt x="272" y="5130"/>
                </a:lnTo>
                <a:lnTo>
                  <a:pt x="0" y="10879"/>
                </a:lnTo>
                <a:lnTo>
                  <a:pt x="2942" y="17674"/>
                </a:lnTo>
                <a:lnTo>
                  <a:pt x="5556" y="24263"/>
                </a:lnTo>
                <a:lnTo>
                  <a:pt x="8769" y="30709"/>
                </a:lnTo>
                <a:lnTo>
                  <a:pt x="14000" y="36211"/>
                </a:lnTo>
                <a:lnTo>
                  <a:pt x="22669" y="39967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2" name="object 922"/>
          <p:cNvSpPr/>
          <p:nvPr/>
        </p:nvSpPr>
        <p:spPr>
          <a:xfrm>
            <a:off x="11065656" y="3102694"/>
            <a:ext cx="18868" cy="16558"/>
          </a:xfrm>
          <a:custGeom>
            <a:avLst/>
            <a:gdLst/>
            <a:ahLst/>
            <a:cxnLst/>
            <a:rect l="l" t="t" r="r" b="b"/>
            <a:pathLst>
              <a:path w="31115" h="27304">
                <a:moveTo>
                  <a:pt x="0" y="0"/>
                </a:moveTo>
                <a:lnTo>
                  <a:pt x="8113" y="14967"/>
                </a:lnTo>
                <a:lnTo>
                  <a:pt x="14787" y="23444"/>
                </a:lnTo>
                <a:lnTo>
                  <a:pt x="21701" y="27005"/>
                </a:lnTo>
                <a:lnTo>
                  <a:pt x="30533" y="27224"/>
                </a:lnTo>
                <a:lnTo>
                  <a:pt x="24738" y="18143"/>
                </a:lnTo>
                <a:lnTo>
                  <a:pt x="17477" y="10887"/>
                </a:lnTo>
                <a:lnTo>
                  <a:pt x="9110" y="499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3" name="object 923"/>
          <p:cNvSpPr/>
          <p:nvPr/>
        </p:nvSpPr>
        <p:spPr>
          <a:xfrm>
            <a:off x="11385366" y="2047810"/>
            <a:ext cx="18868" cy="13092"/>
          </a:xfrm>
          <a:custGeom>
            <a:avLst/>
            <a:gdLst/>
            <a:ahLst/>
            <a:cxnLst/>
            <a:rect l="l" t="t" r="r" b="b"/>
            <a:pathLst>
              <a:path w="31115" h="21589">
                <a:moveTo>
                  <a:pt x="0" y="0"/>
                </a:moveTo>
                <a:lnTo>
                  <a:pt x="23758" y="21392"/>
                </a:lnTo>
                <a:lnTo>
                  <a:pt x="28145" y="17580"/>
                </a:lnTo>
                <a:lnTo>
                  <a:pt x="30365" y="14795"/>
                </a:lnTo>
                <a:lnTo>
                  <a:pt x="31088" y="13957"/>
                </a:lnTo>
                <a:lnTo>
                  <a:pt x="27946" y="8104"/>
                </a:lnTo>
                <a:lnTo>
                  <a:pt x="25622" y="7235"/>
                </a:lnTo>
                <a:lnTo>
                  <a:pt x="19907" y="5275"/>
                </a:lnTo>
                <a:lnTo>
                  <a:pt x="13839" y="35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4" name="object 924"/>
          <p:cNvSpPr/>
          <p:nvPr/>
        </p:nvSpPr>
        <p:spPr>
          <a:xfrm>
            <a:off x="11889061" y="3090474"/>
            <a:ext cx="15018" cy="13862"/>
          </a:xfrm>
          <a:custGeom>
            <a:avLst/>
            <a:gdLst/>
            <a:ahLst/>
            <a:cxnLst/>
            <a:rect l="l" t="t" r="r" b="b"/>
            <a:pathLst>
              <a:path w="24765" h="22860">
                <a:moveTo>
                  <a:pt x="4334" y="0"/>
                </a:moveTo>
                <a:lnTo>
                  <a:pt x="0" y="3193"/>
                </a:lnTo>
                <a:lnTo>
                  <a:pt x="3350" y="8994"/>
                </a:lnTo>
                <a:lnTo>
                  <a:pt x="5874" y="15685"/>
                </a:lnTo>
                <a:lnTo>
                  <a:pt x="12669" y="22522"/>
                </a:lnTo>
                <a:lnTo>
                  <a:pt x="18774" y="20941"/>
                </a:lnTo>
                <a:lnTo>
                  <a:pt x="23130" y="21088"/>
                </a:lnTo>
                <a:lnTo>
                  <a:pt x="22763" y="16460"/>
                </a:lnTo>
                <a:lnTo>
                  <a:pt x="24156" y="9800"/>
                </a:lnTo>
                <a:lnTo>
                  <a:pt x="17078" y="3685"/>
                </a:lnTo>
                <a:lnTo>
                  <a:pt x="10209" y="2387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5" name="object 925"/>
          <p:cNvSpPr/>
          <p:nvPr/>
        </p:nvSpPr>
        <p:spPr>
          <a:xfrm>
            <a:off x="11847278" y="2281772"/>
            <a:ext cx="13862" cy="12707"/>
          </a:xfrm>
          <a:custGeom>
            <a:avLst/>
            <a:gdLst/>
            <a:ahLst/>
            <a:cxnLst/>
            <a:rect l="l" t="t" r="r" b="b"/>
            <a:pathLst>
              <a:path w="22859" h="20954">
                <a:moveTo>
                  <a:pt x="10355" y="0"/>
                </a:moveTo>
                <a:lnTo>
                  <a:pt x="4879" y="890"/>
                </a:lnTo>
                <a:lnTo>
                  <a:pt x="554" y="293"/>
                </a:lnTo>
                <a:lnTo>
                  <a:pt x="1078" y="4743"/>
                </a:lnTo>
                <a:lnTo>
                  <a:pt x="0" y="11057"/>
                </a:lnTo>
                <a:lnTo>
                  <a:pt x="6963" y="17036"/>
                </a:lnTo>
                <a:lnTo>
                  <a:pt x="13559" y="18250"/>
                </a:lnTo>
                <a:lnTo>
                  <a:pt x="19255" y="20564"/>
                </a:lnTo>
                <a:lnTo>
                  <a:pt x="22292" y="16585"/>
                </a:lnTo>
                <a:lnTo>
                  <a:pt x="19329" y="11737"/>
                </a:lnTo>
                <a:lnTo>
                  <a:pt x="17182" y="5916"/>
                </a:lnTo>
                <a:lnTo>
                  <a:pt x="10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6" name="object 926"/>
          <p:cNvSpPr/>
          <p:nvPr/>
        </p:nvSpPr>
        <p:spPr>
          <a:xfrm>
            <a:off x="10990294" y="2592512"/>
            <a:ext cx="8471" cy="23489"/>
          </a:xfrm>
          <a:custGeom>
            <a:avLst/>
            <a:gdLst/>
            <a:ahLst/>
            <a:cxnLst/>
            <a:rect l="l" t="t" r="r" b="b"/>
            <a:pathLst>
              <a:path w="13969" h="38735">
                <a:moveTo>
                  <a:pt x="13698" y="0"/>
                </a:moveTo>
                <a:lnTo>
                  <a:pt x="6069" y="8861"/>
                </a:lnTo>
                <a:lnTo>
                  <a:pt x="1710" y="18225"/>
                </a:lnTo>
                <a:lnTo>
                  <a:pt x="0" y="28087"/>
                </a:lnTo>
                <a:lnTo>
                  <a:pt x="316" y="38438"/>
                </a:lnTo>
                <a:lnTo>
                  <a:pt x="5353" y="29948"/>
                </a:lnTo>
                <a:lnTo>
                  <a:pt x="10325" y="21225"/>
                </a:lnTo>
                <a:lnTo>
                  <a:pt x="13638" y="11499"/>
                </a:lnTo>
                <a:lnTo>
                  <a:pt x="136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7" name="object 927"/>
          <p:cNvSpPr/>
          <p:nvPr/>
        </p:nvSpPr>
        <p:spPr>
          <a:xfrm>
            <a:off x="11911303" y="2435038"/>
            <a:ext cx="21564" cy="7701"/>
          </a:xfrm>
          <a:custGeom>
            <a:avLst/>
            <a:gdLst/>
            <a:ahLst/>
            <a:cxnLst/>
            <a:rect l="l" t="t" r="r" b="b"/>
            <a:pathLst>
              <a:path w="35559" h="12700">
                <a:moveTo>
                  <a:pt x="18447" y="0"/>
                </a:moveTo>
                <a:lnTo>
                  <a:pt x="9568" y="695"/>
                </a:lnTo>
                <a:lnTo>
                  <a:pt x="0" y="6478"/>
                </a:lnTo>
                <a:lnTo>
                  <a:pt x="34334" y="12426"/>
                </a:lnTo>
                <a:lnTo>
                  <a:pt x="35245" y="5599"/>
                </a:lnTo>
                <a:lnTo>
                  <a:pt x="26913" y="2323"/>
                </a:lnTo>
                <a:lnTo>
                  <a:pt x="184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8" name="object 928"/>
          <p:cNvSpPr/>
          <p:nvPr/>
        </p:nvSpPr>
        <p:spPr>
          <a:xfrm>
            <a:off x="11216380" y="1686188"/>
            <a:ext cx="15018" cy="18868"/>
          </a:xfrm>
          <a:custGeom>
            <a:avLst/>
            <a:gdLst/>
            <a:ahLst/>
            <a:cxnLst/>
            <a:rect l="l" t="t" r="r" b="b"/>
            <a:pathLst>
              <a:path w="24765" h="31114">
                <a:moveTo>
                  <a:pt x="3706" y="0"/>
                </a:moveTo>
                <a:lnTo>
                  <a:pt x="0" y="2670"/>
                </a:lnTo>
                <a:lnTo>
                  <a:pt x="11182" y="30857"/>
                </a:lnTo>
                <a:lnTo>
                  <a:pt x="24449" y="18418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29" name="object 929"/>
          <p:cNvSpPr/>
          <p:nvPr/>
        </p:nvSpPr>
        <p:spPr>
          <a:xfrm>
            <a:off x="10088894" y="1974540"/>
            <a:ext cx="26184" cy="6161"/>
          </a:xfrm>
          <a:custGeom>
            <a:avLst/>
            <a:gdLst/>
            <a:ahLst/>
            <a:cxnLst/>
            <a:rect l="l" t="t" r="r" b="b"/>
            <a:pathLst>
              <a:path w="43180" h="10160">
                <a:moveTo>
                  <a:pt x="502" y="0"/>
                </a:moveTo>
                <a:lnTo>
                  <a:pt x="0" y="6146"/>
                </a:lnTo>
                <a:lnTo>
                  <a:pt x="10544" y="8882"/>
                </a:lnTo>
                <a:lnTo>
                  <a:pt x="21139" y="9613"/>
                </a:lnTo>
                <a:lnTo>
                  <a:pt x="31771" y="9042"/>
                </a:lnTo>
                <a:lnTo>
                  <a:pt x="42428" y="7874"/>
                </a:lnTo>
                <a:lnTo>
                  <a:pt x="42700" y="3036"/>
                </a:lnTo>
                <a:lnTo>
                  <a:pt x="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0" name="object 930"/>
          <p:cNvSpPr/>
          <p:nvPr/>
        </p:nvSpPr>
        <p:spPr>
          <a:xfrm>
            <a:off x="11419233" y="1207208"/>
            <a:ext cx="14632" cy="11552"/>
          </a:xfrm>
          <a:custGeom>
            <a:avLst/>
            <a:gdLst/>
            <a:ahLst/>
            <a:cxnLst/>
            <a:rect l="l" t="t" r="r" b="b"/>
            <a:pathLst>
              <a:path w="24130" h="19050">
                <a:moveTo>
                  <a:pt x="7286" y="0"/>
                </a:moveTo>
                <a:lnTo>
                  <a:pt x="3779" y="1191"/>
                </a:lnTo>
                <a:lnTo>
                  <a:pt x="1958" y="2458"/>
                </a:lnTo>
                <a:lnTo>
                  <a:pt x="0" y="7096"/>
                </a:lnTo>
                <a:lnTo>
                  <a:pt x="774" y="8144"/>
                </a:lnTo>
                <a:lnTo>
                  <a:pt x="4709" y="12982"/>
                </a:lnTo>
                <a:lnTo>
                  <a:pt x="9173" y="16842"/>
                </a:lnTo>
                <a:lnTo>
                  <a:pt x="14582" y="18563"/>
                </a:lnTo>
                <a:lnTo>
                  <a:pt x="21350" y="16981"/>
                </a:lnTo>
                <a:lnTo>
                  <a:pt x="21936" y="16688"/>
                </a:lnTo>
                <a:lnTo>
                  <a:pt x="22323" y="15944"/>
                </a:lnTo>
                <a:lnTo>
                  <a:pt x="23905" y="14185"/>
                </a:lnTo>
                <a:lnTo>
                  <a:pt x="16558" y="6035"/>
                </a:lnTo>
                <a:lnTo>
                  <a:pt x="11282" y="1461"/>
                </a:lnTo>
                <a:lnTo>
                  <a:pt x="72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1" name="object 931"/>
          <p:cNvSpPr/>
          <p:nvPr/>
        </p:nvSpPr>
        <p:spPr>
          <a:xfrm>
            <a:off x="10800061" y="3288920"/>
            <a:ext cx="15403" cy="10782"/>
          </a:xfrm>
          <a:custGeom>
            <a:avLst/>
            <a:gdLst/>
            <a:ahLst/>
            <a:cxnLst/>
            <a:rect l="l" t="t" r="r" b="b"/>
            <a:pathLst>
              <a:path w="25400" h="17779">
                <a:moveTo>
                  <a:pt x="14608" y="0"/>
                </a:moveTo>
                <a:lnTo>
                  <a:pt x="8422" y="1297"/>
                </a:lnTo>
                <a:lnTo>
                  <a:pt x="3137" y="4655"/>
                </a:lnTo>
                <a:lnTo>
                  <a:pt x="0" y="9671"/>
                </a:lnTo>
                <a:lnTo>
                  <a:pt x="1654" y="11650"/>
                </a:lnTo>
                <a:lnTo>
                  <a:pt x="4722" y="17346"/>
                </a:lnTo>
                <a:lnTo>
                  <a:pt x="12753" y="15451"/>
                </a:lnTo>
                <a:lnTo>
                  <a:pt x="18753" y="12048"/>
                </a:lnTo>
                <a:lnTo>
                  <a:pt x="24920" y="9377"/>
                </a:lnTo>
                <a:lnTo>
                  <a:pt x="23465" y="6519"/>
                </a:lnTo>
                <a:lnTo>
                  <a:pt x="22721" y="2268"/>
                </a:lnTo>
                <a:lnTo>
                  <a:pt x="20449" y="1168"/>
                </a:lnTo>
                <a:lnTo>
                  <a:pt x="146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2" name="object 932"/>
          <p:cNvSpPr/>
          <p:nvPr/>
        </p:nvSpPr>
        <p:spPr>
          <a:xfrm>
            <a:off x="10845885" y="2127628"/>
            <a:ext cx="6931" cy="18868"/>
          </a:xfrm>
          <a:custGeom>
            <a:avLst/>
            <a:gdLst/>
            <a:ahLst/>
            <a:cxnLst/>
            <a:rect l="l" t="t" r="r" b="b"/>
            <a:pathLst>
              <a:path w="11430" h="31114">
                <a:moveTo>
                  <a:pt x="3570" y="0"/>
                </a:moveTo>
                <a:lnTo>
                  <a:pt x="0" y="30721"/>
                </a:lnTo>
                <a:lnTo>
                  <a:pt x="7845" y="25806"/>
                </a:lnTo>
                <a:lnTo>
                  <a:pt x="10977" y="19852"/>
                </a:lnTo>
                <a:lnTo>
                  <a:pt x="9513" y="11653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3" name="object 933"/>
          <p:cNvSpPr/>
          <p:nvPr/>
        </p:nvSpPr>
        <p:spPr>
          <a:xfrm>
            <a:off x="10733815" y="2789620"/>
            <a:ext cx="16173" cy="17328"/>
          </a:xfrm>
          <a:custGeom>
            <a:avLst/>
            <a:gdLst/>
            <a:ahLst/>
            <a:cxnLst/>
            <a:rect l="l" t="t" r="r" b="b"/>
            <a:pathLst>
              <a:path w="26669" h="28575">
                <a:moveTo>
                  <a:pt x="0" y="0"/>
                </a:moveTo>
                <a:lnTo>
                  <a:pt x="9926" y="28313"/>
                </a:lnTo>
                <a:lnTo>
                  <a:pt x="15873" y="25067"/>
                </a:lnTo>
                <a:lnTo>
                  <a:pt x="26648" y="192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4" name="object 934"/>
          <p:cNvSpPr/>
          <p:nvPr/>
        </p:nvSpPr>
        <p:spPr>
          <a:xfrm>
            <a:off x="10092192" y="1852825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80" h="21589">
                <a:moveTo>
                  <a:pt x="12610" y="0"/>
                </a:moveTo>
                <a:lnTo>
                  <a:pt x="4577" y="4952"/>
                </a:lnTo>
                <a:lnTo>
                  <a:pt x="725" y="8792"/>
                </a:lnTo>
                <a:lnTo>
                  <a:pt x="0" y="13493"/>
                </a:lnTo>
                <a:lnTo>
                  <a:pt x="1343" y="21025"/>
                </a:lnTo>
                <a:lnTo>
                  <a:pt x="12321" y="16273"/>
                </a:lnTo>
                <a:lnTo>
                  <a:pt x="17154" y="12499"/>
                </a:lnTo>
                <a:lnTo>
                  <a:pt x="16898" y="7732"/>
                </a:lnTo>
                <a:lnTo>
                  <a:pt x="126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5" name="object 935"/>
          <p:cNvSpPr/>
          <p:nvPr/>
        </p:nvSpPr>
        <p:spPr>
          <a:xfrm>
            <a:off x="10747529" y="1949971"/>
            <a:ext cx="12707" cy="15403"/>
          </a:xfrm>
          <a:custGeom>
            <a:avLst/>
            <a:gdLst/>
            <a:ahLst/>
            <a:cxnLst/>
            <a:rect l="l" t="t" r="r" b="b"/>
            <a:pathLst>
              <a:path w="20955" h="25400">
                <a:moveTo>
                  <a:pt x="8981" y="0"/>
                </a:moveTo>
                <a:lnTo>
                  <a:pt x="0" y="4567"/>
                </a:lnTo>
                <a:lnTo>
                  <a:pt x="16575" y="24891"/>
                </a:lnTo>
                <a:lnTo>
                  <a:pt x="20679" y="21718"/>
                </a:lnTo>
                <a:lnTo>
                  <a:pt x="17382" y="6967"/>
                </a:lnTo>
                <a:lnTo>
                  <a:pt x="14129" y="264"/>
                </a:lnTo>
                <a:lnTo>
                  <a:pt x="89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6" name="object 936"/>
          <p:cNvSpPr/>
          <p:nvPr/>
        </p:nvSpPr>
        <p:spPr>
          <a:xfrm>
            <a:off x="10868452" y="1302694"/>
            <a:ext cx="15403" cy="16558"/>
          </a:xfrm>
          <a:custGeom>
            <a:avLst/>
            <a:gdLst/>
            <a:ahLst/>
            <a:cxnLst/>
            <a:rect l="l" t="t" r="r" b="b"/>
            <a:pathLst>
              <a:path w="25400" h="27305">
                <a:moveTo>
                  <a:pt x="7444" y="0"/>
                </a:moveTo>
                <a:lnTo>
                  <a:pt x="0" y="18334"/>
                </a:lnTo>
                <a:lnTo>
                  <a:pt x="24983" y="26700"/>
                </a:lnTo>
                <a:lnTo>
                  <a:pt x="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7" name="object 937"/>
          <p:cNvSpPr/>
          <p:nvPr/>
        </p:nvSpPr>
        <p:spPr>
          <a:xfrm>
            <a:off x="10263540" y="1753712"/>
            <a:ext cx="9242" cy="20793"/>
          </a:xfrm>
          <a:custGeom>
            <a:avLst/>
            <a:gdLst/>
            <a:ahLst/>
            <a:cxnLst/>
            <a:rect l="l" t="t" r="r" b="b"/>
            <a:pathLst>
              <a:path w="15240" h="34289">
                <a:moveTo>
                  <a:pt x="14701" y="0"/>
                </a:moveTo>
                <a:lnTo>
                  <a:pt x="6231" y="6476"/>
                </a:lnTo>
                <a:lnTo>
                  <a:pt x="1625" y="14273"/>
                </a:lnTo>
                <a:lnTo>
                  <a:pt x="0" y="23092"/>
                </a:lnTo>
                <a:lnTo>
                  <a:pt x="471" y="32637"/>
                </a:lnTo>
                <a:lnTo>
                  <a:pt x="5539" y="33779"/>
                </a:lnTo>
                <a:lnTo>
                  <a:pt x="1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8" name="object 938"/>
          <p:cNvSpPr/>
          <p:nvPr/>
        </p:nvSpPr>
        <p:spPr>
          <a:xfrm>
            <a:off x="10746230" y="1691858"/>
            <a:ext cx="13862" cy="15403"/>
          </a:xfrm>
          <a:custGeom>
            <a:avLst/>
            <a:gdLst/>
            <a:ahLst/>
            <a:cxnLst/>
            <a:rect l="l" t="t" r="r" b="b"/>
            <a:pathLst>
              <a:path w="22859" h="25400">
                <a:moveTo>
                  <a:pt x="0" y="0"/>
                </a:moveTo>
                <a:lnTo>
                  <a:pt x="4434" y="14362"/>
                </a:lnTo>
                <a:lnTo>
                  <a:pt x="8876" y="22191"/>
                </a:lnTo>
                <a:lnTo>
                  <a:pt x="14571" y="24883"/>
                </a:lnTo>
                <a:lnTo>
                  <a:pt x="22763" y="238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39" name="object 939"/>
          <p:cNvSpPr/>
          <p:nvPr/>
        </p:nvSpPr>
        <p:spPr>
          <a:xfrm>
            <a:off x="10695481" y="1791181"/>
            <a:ext cx="13092" cy="13477"/>
          </a:xfrm>
          <a:custGeom>
            <a:avLst/>
            <a:gdLst/>
            <a:ahLst/>
            <a:cxnLst/>
            <a:rect l="l" t="t" r="r" b="b"/>
            <a:pathLst>
              <a:path w="21590" h="22225">
                <a:moveTo>
                  <a:pt x="21465" y="0"/>
                </a:moveTo>
                <a:lnTo>
                  <a:pt x="10338" y="2581"/>
                </a:lnTo>
                <a:lnTo>
                  <a:pt x="3990" y="6137"/>
                </a:lnTo>
                <a:lnTo>
                  <a:pt x="1014" y="12090"/>
                </a:lnTo>
                <a:lnTo>
                  <a:pt x="0" y="21863"/>
                </a:lnTo>
                <a:lnTo>
                  <a:pt x="2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0" name="object 940"/>
          <p:cNvSpPr/>
          <p:nvPr/>
        </p:nvSpPr>
        <p:spPr>
          <a:xfrm>
            <a:off x="11674333" y="2349443"/>
            <a:ext cx="15403" cy="8856"/>
          </a:xfrm>
          <a:custGeom>
            <a:avLst/>
            <a:gdLst/>
            <a:ahLst/>
            <a:cxnLst/>
            <a:rect l="l" t="t" r="r" b="b"/>
            <a:pathLst>
              <a:path w="25400" h="14604">
                <a:moveTo>
                  <a:pt x="0" y="0"/>
                </a:moveTo>
                <a:lnTo>
                  <a:pt x="6735" y="10491"/>
                </a:lnTo>
                <a:lnTo>
                  <a:pt x="12037" y="14576"/>
                </a:lnTo>
                <a:lnTo>
                  <a:pt x="17600" y="12679"/>
                </a:lnTo>
                <a:lnTo>
                  <a:pt x="25119" y="52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1" name="object 941"/>
          <p:cNvSpPr/>
          <p:nvPr/>
        </p:nvSpPr>
        <p:spPr>
          <a:xfrm>
            <a:off x="11216056" y="2565049"/>
            <a:ext cx="8471" cy="13092"/>
          </a:xfrm>
          <a:custGeom>
            <a:avLst/>
            <a:gdLst/>
            <a:ahLst/>
            <a:cxnLst/>
            <a:rect l="l" t="t" r="r" b="b"/>
            <a:pathLst>
              <a:path w="13969" h="21589">
                <a:moveTo>
                  <a:pt x="11757" y="0"/>
                </a:moveTo>
                <a:lnTo>
                  <a:pt x="3548" y="1779"/>
                </a:lnTo>
                <a:lnTo>
                  <a:pt x="0" y="4578"/>
                </a:lnTo>
                <a:lnTo>
                  <a:pt x="379" y="10380"/>
                </a:lnTo>
                <a:lnTo>
                  <a:pt x="3956" y="21172"/>
                </a:lnTo>
                <a:lnTo>
                  <a:pt x="13370" y="16240"/>
                </a:lnTo>
                <a:lnTo>
                  <a:pt x="13097" y="8491"/>
                </a:lnTo>
                <a:lnTo>
                  <a:pt x="117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2" name="object 942"/>
          <p:cNvSpPr/>
          <p:nvPr/>
        </p:nvSpPr>
        <p:spPr>
          <a:xfrm>
            <a:off x="10410408" y="1358050"/>
            <a:ext cx="18098" cy="7701"/>
          </a:xfrm>
          <a:custGeom>
            <a:avLst/>
            <a:gdLst/>
            <a:ahLst/>
            <a:cxnLst/>
            <a:rect l="l" t="t" r="r" b="b"/>
            <a:pathLst>
              <a:path w="29844" h="12700">
                <a:moveTo>
                  <a:pt x="9621" y="0"/>
                </a:moveTo>
                <a:lnTo>
                  <a:pt x="0" y="342"/>
                </a:lnTo>
                <a:lnTo>
                  <a:pt x="29601" y="12362"/>
                </a:lnTo>
                <a:lnTo>
                  <a:pt x="21646" y="4883"/>
                </a:lnTo>
                <a:lnTo>
                  <a:pt x="15911" y="1138"/>
                </a:lnTo>
                <a:lnTo>
                  <a:pt x="96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3" name="object 943"/>
          <p:cNvSpPr/>
          <p:nvPr/>
        </p:nvSpPr>
        <p:spPr>
          <a:xfrm>
            <a:off x="10794032" y="2139055"/>
            <a:ext cx="14632" cy="9242"/>
          </a:xfrm>
          <a:custGeom>
            <a:avLst/>
            <a:gdLst/>
            <a:ahLst/>
            <a:cxnLst/>
            <a:rect l="l" t="t" r="r" b="b"/>
            <a:pathLst>
              <a:path w="24130" h="15239">
                <a:moveTo>
                  <a:pt x="0" y="0"/>
                </a:moveTo>
                <a:lnTo>
                  <a:pt x="5621" y="10331"/>
                </a:lnTo>
                <a:lnTo>
                  <a:pt x="10748" y="15033"/>
                </a:lnTo>
                <a:lnTo>
                  <a:pt x="16432" y="14627"/>
                </a:lnTo>
                <a:lnTo>
                  <a:pt x="23727" y="96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4" name="object 944"/>
          <p:cNvSpPr/>
          <p:nvPr/>
        </p:nvSpPr>
        <p:spPr>
          <a:xfrm>
            <a:off x="11226925" y="2758623"/>
            <a:ext cx="13477" cy="15787"/>
          </a:xfrm>
          <a:custGeom>
            <a:avLst/>
            <a:gdLst/>
            <a:ahLst/>
            <a:cxnLst/>
            <a:rect l="l" t="t" r="r" b="b"/>
            <a:pathLst>
              <a:path w="22225" h="26035">
                <a:moveTo>
                  <a:pt x="21685" y="0"/>
                </a:moveTo>
                <a:lnTo>
                  <a:pt x="7476" y="7884"/>
                </a:lnTo>
                <a:lnTo>
                  <a:pt x="0" y="11999"/>
                </a:lnTo>
                <a:lnTo>
                  <a:pt x="11308" y="25559"/>
                </a:lnTo>
                <a:lnTo>
                  <a:pt x="21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5" name="object 945"/>
          <p:cNvSpPr/>
          <p:nvPr/>
        </p:nvSpPr>
        <p:spPr>
          <a:xfrm>
            <a:off x="10524616" y="1186318"/>
            <a:ext cx="11167" cy="11552"/>
          </a:xfrm>
          <a:custGeom>
            <a:avLst/>
            <a:gdLst/>
            <a:ahLst/>
            <a:cxnLst/>
            <a:rect l="l" t="t" r="r" b="b"/>
            <a:pathLst>
              <a:path w="18415" h="19050">
                <a:moveTo>
                  <a:pt x="9067" y="0"/>
                </a:moveTo>
                <a:lnTo>
                  <a:pt x="5382" y="1800"/>
                </a:lnTo>
                <a:lnTo>
                  <a:pt x="0" y="2596"/>
                </a:lnTo>
                <a:lnTo>
                  <a:pt x="7245" y="12973"/>
                </a:lnTo>
                <a:lnTo>
                  <a:pt x="11277" y="18680"/>
                </a:lnTo>
                <a:lnTo>
                  <a:pt x="16879" y="12912"/>
                </a:lnTo>
                <a:lnTo>
                  <a:pt x="18384" y="8138"/>
                </a:lnTo>
                <a:lnTo>
                  <a:pt x="16374" y="4232"/>
                </a:lnTo>
                <a:lnTo>
                  <a:pt x="11434" y="1068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6" name="object 946"/>
          <p:cNvSpPr/>
          <p:nvPr/>
        </p:nvSpPr>
        <p:spPr>
          <a:xfrm>
            <a:off x="10999847" y="1688593"/>
            <a:ext cx="12322" cy="9627"/>
          </a:xfrm>
          <a:custGeom>
            <a:avLst/>
            <a:gdLst/>
            <a:ahLst/>
            <a:cxnLst/>
            <a:rect l="l" t="t" r="r" b="b"/>
            <a:pathLst>
              <a:path w="20319" h="15875">
                <a:moveTo>
                  <a:pt x="19919" y="0"/>
                </a:moveTo>
                <a:lnTo>
                  <a:pt x="7883" y="1103"/>
                </a:lnTo>
                <a:lnTo>
                  <a:pt x="1823" y="3170"/>
                </a:lnTo>
                <a:lnTo>
                  <a:pt x="0" y="7612"/>
                </a:lnTo>
                <a:lnTo>
                  <a:pt x="674" y="15842"/>
                </a:lnTo>
                <a:lnTo>
                  <a:pt x="7218" y="10481"/>
                </a:lnTo>
                <a:lnTo>
                  <a:pt x="199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7" name="object 947"/>
          <p:cNvSpPr/>
          <p:nvPr/>
        </p:nvSpPr>
        <p:spPr>
          <a:xfrm>
            <a:off x="10569642" y="1541256"/>
            <a:ext cx="13477" cy="8471"/>
          </a:xfrm>
          <a:custGeom>
            <a:avLst/>
            <a:gdLst/>
            <a:ahLst/>
            <a:cxnLst/>
            <a:rect l="l" t="t" r="r" b="b"/>
            <a:pathLst>
              <a:path w="22225" h="13969">
                <a:moveTo>
                  <a:pt x="0" y="0"/>
                </a:moveTo>
                <a:lnTo>
                  <a:pt x="5874" y="13580"/>
                </a:lnTo>
                <a:lnTo>
                  <a:pt x="11182" y="11004"/>
                </a:lnTo>
                <a:lnTo>
                  <a:pt x="16491" y="8491"/>
                </a:lnTo>
                <a:lnTo>
                  <a:pt x="22093" y="5465"/>
                </a:lnTo>
                <a:lnTo>
                  <a:pt x="21381" y="3172"/>
                </a:lnTo>
                <a:lnTo>
                  <a:pt x="21056" y="11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8" name="object 948"/>
          <p:cNvSpPr/>
          <p:nvPr/>
        </p:nvSpPr>
        <p:spPr>
          <a:xfrm>
            <a:off x="11777585" y="1673484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80" h="17144">
                <a:moveTo>
                  <a:pt x="17276" y="0"/>
                </a:moveTo>
                <a:lnTo>
                  <a:pt x="10837" y="4732"/>
                </a:lnTo>
                <a:lnTo>
                  <a:pt x="0" y="12784"/>
                </a:lnTo>
                <a:lnTo>
                  <a:pt x="9215" y="16984"/>
                </a:lnTo>
                <a:lnTo>
                  <a:pt x="14249" y="16935"/>
                </a:lnTo>
                <a:lnTo>
                  <a:pt x="16478" y="11614"/>
                </a:lnTo>
                <a:lnTo>
                  <a:pt x="172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49" name="object 949"/>
          <p:cNvSpPr/>
          <p:nvPr/>
        </p:nvSpPr>
        <p:spPr>
          <a:xfrm>
            <a:off x="11580560" y="3068691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19" h="13335">
                <a:moveTo>
                  <a:pt x="13406" y="0"/>
                </a:moveTo>
                <a:lnTo>
                  <a:pt x="8993" y="1096"/>
                </a:lnTo>
                <a:lnTo>
                  <a:pt x="4601" y="5258"/>
                </a:lnTo>
                <a:lnTo>
                  <a:pt x="0" y="12770"/>
                </a:lnTo>
                <a:lnTo>
                  <a:pt x="19936" y="10917"/>
                </a:lnTo>
                <a:lnTo>
                  <a:pt x="19413" y="7734"/>
                </a:lnTo>
                <a:lnTo>
                  <a:pt x="19894" y="2771"/>
                </a:lnTo>
                <a:lnTo>
                  <a:pt x="18072" y="1682"/>
                </a:lnTo>
                <a:lnTo>
                  <a:pt x="134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0" name="object 950"/>
          <p:cNvSpPr/>
          <p:nvPr/>
        </p:nvSpPr>
        <p:spPr>
          <a:xfrm>
            <a:off x="11551584" y="3292330"/>
            <a:ext cx="9242" cy="10782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8575" y="0"/>
                </a:moveTo>
                <a:lnTo>
                  <a:pt x="2816" y="9162"/>
                </a:lnTo>
                <a:lnTo>
                  <a:pt x="0" y="13790"/>
                </a:lnTo>
                <a:lnTo>
                  <a:pt x="4816" y="17413"/>
                </a:lnTo>
                <a:lnTo>
                  <a:pt x="8240" y="13140"/>
                </a:lnTo>
                <a:lnTo>
                  <a:pt x="15172" y="4649"/>
                </a:lnTo>
                <a:lnTo>
                  <a:pt x="12921" y="3088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1" name="object 951"/>
          <p:cNvSpPr/>
          <p:nvPr/>
        </p:nvSpPr>
        <p:spPr>
          <a:xfrm>
            <a:off x="10407325" y="2372242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0" y="0"/>
                </a:moveTo>
                <a:lnTo>
                  <a:pt x="4156" y="18805"/>
                </a:lnTo>
                <a:lnTo>
                  <a:pt x="11265" y="9794"/>
                </a:lnTo>
                <a:lnTo>
                  <a:pt x="13202" y="4832"/>
                </a:lnTo>
                <a:lnTo>
                  <a:pt x="9577" y="215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2" name="object 952"/>
          <p:cNvSpPr/>
          <p:nvPr/>
        </p:nvSpPr>
        <p:spPr>
          <a:xfrm>
            <a:off x="11467934" y="2874241"/>
            <a:ext cx="6546" cy="13477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8369" y="0"/>
                </a:moveTo>
                <a:lnTo>
                  <a:pt x="2713" y="4793"/>
                </a:lnTo>
                <a:lnTo>
                  <a:pt x="60" y="9922"/>
                </a:lnTo>
                <a:lnTo>
                  <a:pt x="0" y="15618"/>
                </a:lnTo>
                <a:lnTo>
                  <a:pt x="2118" y="22114"/>
                </a:lnTo>
                <a:lnTo>
                  <a:pt x="8228" y="18055"/>
                </a:lnTo>
                <a:lnTo>
                  <a:pt x="10584" y="13036"/>
                </a:lnTo>
                <a:lnTo>
                  <a:pt x="10269" y="7027"/>
                </a:lnTo>
                <a:lnTo>
                  <a:pt x="83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3" name="object 953"/>
          <p:cNvSpPr/>
          <p:nvPr/>
        </p:nvSpPr>
        <p:spPr>
          <a:xfrm>
            <a:off x="11463600" y="1583697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80">
                <a:moveTo>
                  <a:pt x="10931" y="0"/>
                </a:moveTo>
                <a:lnTo>
                  <a:pt x="6334" y="3444"/>
                </a:lnTo>
                <a:lnTo>
                  <a:pt x="1591" y="5162"/>
                </a:lnTo>
                <a:lnTo>
                  <a:pt x="0" y="10638"/>
                </a:lnTo>
                <a:lnTo>
                  <a:pt x="3088" y="16889"/>
                </a:lnTo>
                <a:lnTo>
                  <a:pt x="8376" y="17769"/>
                </a:lnTo>
                <a:lnTo>
                  <a:pt x="14125" y="15434"/>
                </a:lnTo>
                <a:lnTo>
                  <a:pt x="16303" y="10177"/>
                </a:lnTo>
                <a:lnTo>
                  <a:pt x="13046" y="5717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4" name="object 954"/>
          <p:cNvSpPr/>
          <p:nvPr/>
        </p:nvSpPr>
        <p:spPr>
          <a:xfrm>
            <a:off x="11041010" y="2928373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4" h="16510">
                <a:moveTo>
                  <a:pt x="6219" y="0"/>
                </a:moveTo>
                <a:lnTo>
                  <a:pt x="2052" y="5235"/>
                </a:lnTo>
                <a:lnTo>
                  <a:pt x="0" y="7874"/>
                </a:lnTo>
                <a:lnTo>
                  <a:pt x="12010" y="15989"/>
                </a:lnTo>
                <a:lnTo>
                  <a:pt x="13706" y="13884"/>
                </a:lnTo>
                <a:lnTo>
                  <a:pt x="17046" y="9601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5" name="object 955"/>
          <p:cNvSpPr/>
          <p:nvPr/>
        </p:nvSpPr>
        <p:spPr>
          <a:xfrm>
            <a:off x="10126226" y="1980830"/>
            <a:ext cx="8471" cy="12707"/>
          </a:xfrm>
          <a:custGeom>
            <a:avLst/>
            <a:gdLst/>
            <a:ahLst/>
            <a:cxnLst/>
            <a:rect l="l" t="t" r="r" b="b"/>
            <a:pathLst>
              <a:path w="13969" h="20954">
                <a:moveTo>
                  <a:pt x="10690" y="0"/>
                </a:moveTo>
                <a:lnTo>
                  <a:pt x="5476" y="4963"/>
                </a:lnTo>
                <a:lnTo>
                  <a:pt x="1088" y="7224"/>
                </a:lnTo>
                <a:lnTo>
                  <a:pt x="513" y="10167"/>
                </a:lnTo>
                <a:lnTo>
                  <a:pt x="0" y="13245"/>
                </a:lnTo>
                <a:lnTo>
                  <a:pt x="3277" y="16983"/>
                </a:lnTo>
                <a:lnTo>
                  <a:pt x="4858" y="20386"/>
                </a:lnTo>
                <a:lnTo>
                  <a:pt x="7549" y="18449"/>
                </a:lnTo>
                <a:lnTo>
                  <a:pt x="11716" y="16983"/>
                </a:lnTo>
                <a:lnTo>
                  <a:pt x="13528" y="11214"/>
                </a:lnTo>
                <a:lnTo>
                  <a:pt x="11790" y="7130"/>
                </a:lnTo>
                <a:lnTo>
                  <a:pt x="10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6" name="object 956"/>
          <p:cNvSpPr/>
          <p:nvPr/>
        </p:nvSpPr>
        <p:spPr>
          <a:xfrm>
            <a:off x="10087652" y="2035814"/>
            <a:ext cx="13862" cy="11937"/>
          </a:xfrm>
          <a:custGeom>
            <a:avLst/>
            <a:gdLst/>
            <a:ahLst/>
            <a:cxnLst/>
            <a:rect l="l" t="t" r="r" b="b"/>
            <a:pathLst>
              <a:path w="22859" h="19685">
                <a:moveTo>
                  <a:pt x="11214" y="0"/>
                </a:moveTo>
                <a:lnTo>
                  <a:pt x="0" y="10324"/>
                </a:lnTo>
                <a:lnTo>
                  <a:pt x="22648" y="19517"/>
                </a:lnTo>
                <a:lnTo>
                  <a:pt x="18114" y="11706"/>
                </a:lnTo>
                <a:lnTo>
                  <a:pt x="11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7" name="object 957"/>
          <p:cNvSpPr/>
          <p:nvPr/>
        </p:nvSpPr>
        <p:spPr>
          <a:xfrm>
            <a:off x="10727943" y="3012852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6638" y="0"/>
                </a:moveTo>
                <a:lnTo>
                  <a:pt x="3109" y="2460"/>
                </a:lnTo>
                <a:lnTo>
                  <a:pt x="0" y="3497"/>
                </a:lnTo>
                <a:lnTo>
                  <a:pt x="1706" y="6858"/>
                </a:lnTo>
                <a:lnTo>
                  <a:pt x="2691" y="11214"/>
                </a:lnTo>
                <a:lnTo>
                  <a:pt x="6963" y="14303"/>
                </a:lnTo>
                <a:lnTo>
                  <a:pt x="11329" y="11528"/>
                </a:lnTo>
                <a:lnTo>
                  <a:pt x="16428" y="9905"/>
                </a:lnTo>
                <a:lnTo>
                  <a:pt x="13172" y="5560"/>
                </a:lnTo>
                <a:lnTo>
                  <a:pt x="11706" y="1528"/>
                </a:lnTo>
                <a:lnTo>
                  <a:pt x="9203" y="795"/>
                </a:lnTo>
                <a:lnTo>
                  <a:pt x="6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8" name="object 958"/>
          <p:cNvSpPr/>
          <p:nvPr/>
        </p:nvSpPr>
        <p:spPr>
          <a:xfrm>
            <a:off x="11974914" y="1505762"/>
            <a:ext cx="15787" cy="9627"/>
          </a:xfrm>
          <a:custGeom>
            <a:avLst/>
            <a:gdLst/>
            <a:ahLst/>
            <a:cxnLst/>
            <a:rect l="l" t="t" r="r" b="b"/>
            <a:pathLst>
              <a:path w="26034" h="15875">
                <a:moveTo>
                  <a:pt x="2167" y="0"/>
                </a:moveTo>
                <a:lnTo>
                  <a:pt x="0" y="4722"/>
                </a:lnTo>
                <a:lnTo>
                  <a:pt x="5417" y="7697"/>
                </a:lnTo>
                <a:lnTo>
                  <a:pt x="10160" y="12402"/>
                </a:lnTo>
                <a:lnTo>
                  <a:pt x="16260" y="15285"/>
                </a:lnTo>
                <a:lnTo>
                  <a:pt x="25747" y="12795"/>
                </a:lnTo>
                <a:lnTo>
                  <a:pt x="20638" y="9727"/>
                </a:lnTo>
                <a:lnTo>
                  <a:pt x="17245" y="7476"/>
                </a:lnTo>
                <a:lnTo>
                  <a:pt x="9936" y="3549"/>
                </a:lnTo>
                <a:lnTo>
                  <a:pt x="6020" y="1832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59" name="object 959"/>
          <p:cNvSpPr/>
          <p:nvPr/>
        </p:nvSpPr>
        <p:spPr>
          <a:xfrm>
            <a:off x="11673186" y="2144344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14952" y="0"/>
                </a:moveTo>
                <a:lnTo>
                  <a:pt x="5853" y="4586"/>
                </a:lnTo>
                <a:lnTo>
                  <a:pt x="0" y="7612"/>
                </a:lnTo>
                <a:lnTo>
                  <a:pt x="15664" y="21810"/>
                </a:lnTo>
                <a:lnTo>
                  <a:pt x="1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0" name="object 960"/>
          <p:cNvSpPr/>
          <p:nvPr/>
        </p:nvSpPr>
        <p:spPr>
          <a:xfrm>
            <a:off x="11601689" y="1458903"/>
            <a:ext cx="7316" cy="13477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816" y="0"/>
                </a:moveTo>
                <a:lnTo>
                  <a:pt x="1120" y="7936"/>
                </a:lnTo>
                <a:lnTo>
                  <a:pt x="0" y="16502"/>
                </a:lnTo>
                <a:lnTo>
                  <a:pt x="10366" y="21706"/>
                </a:lnTo>
                <a:lnTo>
                  <a:pt x="11925" y="14157"/>
                </a:lnTo>
                <a:lnTo>
                  <a:pt x="11010" y="8069"/>
                </a:lnTo>
                <a:lnTo>
                  <a:pt x="7385" y="3372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1" name="object 961"/>
          <p:cNvSpPr/>
          <p:nvPr/>
        </p:nvSpPr>
        <p:spPr>
          <a:xfrm>
            <a:off x="11216068" y="1129611"/>
            <a:ext cx="8856" cy="10782"/>
          </a:xfrm>
          <a:custGeom>
            <a:avLst/>
            <a:gdLst/>
            <a:ahLst/>
            <a:cxnLst/>
            <a:rect l="l" t="t" r="r" b="b"/>
            <a:pathLst>
              <a:path w="14605" h="17780">
                <a:moveTo>
                  <a:pt x="1683" y="0"/>
                </a:moveTo>
                <a:lnTo>
                  <a:pt x="0" y="6650"/>
                </a:lnTo>
                <a:lnTo>
                  <a:pt x="899" y="11901"/>
                </a:lnTo>
                <a:lnTo>
                  <a:pt x="5295" y="15544"/>
                </a:lnTo>
                <a:lnTo>
                  <a:pt x="14101" y="17371"/>
                </a:lnTo>
                <a:lnTo>
                  <a:pt x="8552" y="9612"/>
                </a:lnTo>
                <a:lnTo>
                  <a:pt x="5149" y="4806"/>
                </a:lnTo>
                <a:lnTo>
                  <a:pt x="16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2" name="object 962"/>
          <p:cNvSpPr/>
          <p:nvPr/>
        </p:nvSpPr>
        <p:spPr>
          <a:xfrm>
            <a:off x="10376942" y="2962548"/>
            <a:ext cx="12322" cy="8471"/>
          </a:xfrm>
          <a:custGeom>
            <a:avLst/>
            <a:gdLst/>
            <a:ahLst/>
            <a:cxnLst/>
            <a:rect l="l" t="t" r="r" b="b"/>
            <a:pathLst>
              <a:path w="20319" h="13970">
                <a:moveTo>
                  <a:pt x="17360" y="0"/>
                </a:moveTo>
                <a:lnTo>
                  <a:pt x="12479" y="790"/>
                </a:lnTo>
                <a:lnTo>
                  <a:pt x="7474" y="2022"/>
                </a:lnTo>
                <a:lnTo>
                  <a:pt x="3073" y="5682"/>
                </a:lnTo>
                <a:lnTo>
                  <a:pt x="0" y="13758"/>
                </a:lnTo>
                <a:lnTo>
                  <a:pt x="19821" y="5748"/>
                </a:lnTo>
                <a:lnTo>
                  <a:pt x="17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3" name="object 963"/>
          <p:cNvSpPr/>
          <p:nvPr/>
        </p:nvSpPr>
        <p:spPr>
          <a:xfrm>
            <a:off x="11567695" y="1849321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5">
                <a:moveTo>
                  <a:pt x="15423" y="0"/>
                </a:moveTo>
                <a:lnTo>
                  <a:pt x="9277" y="4125"/>
                </a:lnTo>
                <a:lnTo>
                  <a:pt x="4607" y="7203"/>
                </a:lnTo>
                <a:lnTo>
                  <a:pt x="0" y="10303"/>
                </a:lnTo>
                <a:lnTo>
                  <a:pt x="15371" y="14554"/>
                </a:lnTo>
                <a:lnTo>
                  <a:pt x="1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4" name="object 964"/>
          <p:cNvSpPr/>
          <p:nvPr/>
        </p:nvSpPr>
        <p:spPr>
          <a:xfrm>
            <a:off x="10372181" y="2914001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5999" y="0"/>
                </a:moveTo>
                <a:lnTo>
                  <a:pt x="2083" y="3738"/>
                </a:lnTo>
                <a:lnTo>
                  <a:pt x="0" y="10837"/>
                </a:lnTo>
                <a:lnTo>
                  <a:pt x="5486" y="16261"/>
                </a:lnTo>
                <a:lnTo>
                  <a:pt x="10973" y="17507"/>
                </a:lnTo>
                <a:lnTo>
                  <a:pt x="15570" y="10125"/>
                </a:lnTo>
                <a:lnTo>
                  <a:pt x="16397" y="8743"/>
                </a:lnTo>
                <a:lnTo>
                  <a:pt x="14585" y="3790"/>
                </a:lnTo>
                <a:lnTo>
                  <a:pt x="12847" y="3047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5" name="object 965"/>
          <p:cNvSpPr/>
          <p:nvPr/>
        </p:nvSpPr>
        <p:spPr>
          <a:xfrm>
            <a:off x="10403525" y="2776175"/>
            <a:ext cx="8856" cy="10782"/>
          </a:xfrm>
          <a:custGeom>
            <a:avLst/>
            <a:gdLst/>
            <a:ahLst/>
            <a:cxnLst/>
            <a:rect l="l" t="t" r="r" b="b"/>
            <a:pathLst>
              <a:path w="14605" h="17779">
                <a:moveTo>
                  <a:pt x="11769" y="0"/>
                </a:moveTo>
                <a:lnTo>
                  <a:pt x="6481" y="3895"/>
                </a:lnTo>
                <a:lnTo>
                  <a:pt x="2366" y="5486"/>
                </a:lnTo>
                <a:lnTo>
                  <a:pt x="952" y="8418"/>
                </a:lnTo>
                <a:lnTo>
                  <a:pt x="0" y="10502"/>
                </a:lnTo>
                <a:lnTo>
                  <a:pt x="2554" y="14282"/>
                </a:lnTo>
                <a:lnTo>
                  <a:pt x="3581" y="17371"/>
                </a:lnTo>
                <a:lnTo>
                  <a:pt x="6858" y="15496"/>
                </a:lnTo>
                <a:lnTo>
                  <a:pt x="10879" y="14271"/>
                </a:lnTo>
                <a:lnTo>
                  <a:pt x="14271" y="9853"/>
                </a:lnTo>
                <a:lnTo>
                  <a:pt x="12523" y="5853"/>
                </a:lnTo>
                <a:lnTo>
                  <a:pt x="1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6" name="object 966"/>
          <p:cNvSpPr/>
          <p:nvPr/>
        </p:nvSpPr>
        <p:spPr>
          <a:xfrm>
            <a:off x="10409411" y="2000666"/>
            <a:ext cx="11552" cy="4236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8665" y="0"/>
                </a:moveTo>
                <a:lnTo>
                  <a:pt x="5019" y="1503"/>
                </a:lnTo>
                <a:lnTo>
                  <a:pt x="0" y="6166"/>
                </a:lnTo>
                <a:lnTo>
                  <a:pt x="18941" y="6658"/>
                </a:lnTo>
                <a:lnTo>
                  <a:pt x="12714" y="1702"/>
                </a:lnTo>
                <a:lnTo>
                  <a:pt x="86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7" name="object 967"/>
          <p:cNvSpPr/>
          <p:nvPr/>
        </p:nvSpPr>
        <p:spPr>
          <a:xfrm>
            <a:off x="11347731" y="1633184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8271" y="0"/>
                </a:moveTo>
                <a:lnTo>
                  <a:pt x="5518" y="62"/>
                </a:lnTo>
                <a:lnTo>
                  <a:pt x="2795" y="157"/>
                </a:lnTo>
                <a:lnTo>
                  <a:pt x="0" y="167"/>
                </a:lnTo>
                <a:lnTo>
                  <a:pt x="596" y="12627"/>
                </a:lnTo>
                <a:lnTo>
                  <a:pt x="3141" y="12638"/>
                </a:lnTo>
                <a:lnTo>
                  <a:pt x="8219" y="12617"/>
                </a:lnTo>
                <a:lnTo>
                  <a:pt x="8219" y="8418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8" name="object 968"/>
          <p:cNvSpPr/>
          <p:nvPr/>
        </p:nvSpPr>
        <p:spPr>
          <a:xfrm>
            <a:off x="11251294" y="1925486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2889" y="0"/>
                </a:moveTo>
                <a:lnTo>
                  <a:pt x="0" y="2492"/>
                </a:lnTo>
                <a:lnTo>
                  <a:pt x="18638" y="12638"/>
                </a:lnTo>
                <a:lnTo>
                  <a:pt x="17549" y="3088"/>
                </a:lnTo>
                <a:lnTo>
                  <a:pt x="1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69" name="object 969"/>
          <p:cNvSpPr/>
          <p:nvPr/>
        </p:nvSpPr>
        <p:spPr>
          <a:xfrm>
            <a:off x="10992141" y="2083208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13790" y="0"/>
                </a:moveTo>
                <a:lnTo>
                  <a:pt x="2722" y="4607"/>
                </a:lnTo>
                <a:lnTo>
                  <a:pt x="0" y="8523"/>
                </a:lnTo>
                <a:lnTo>
                  <a:pt x="3759" y="14690"/>
                </a:lnTo>
                <a:lnTo>
                  <a:pt x="4366" y="15758"/>
                </a:lnTo>
                <a:lnTo>
                  <a:pt x="8743" y="16093"/>
                </a:lnTo>
                <a:lnTo>
                  <a:pt x="10397" y="11853"/>
                </a:lnTo>
                <a:lnTo>
                  <a:pt x="11476" y="7769"/>
                </a:lnTo>
                <a:lnTo>
                  <a:pt x="1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0" name="object 970"/>
          <p:cNvSpPr/>
          <p:nvPr/>
        </p:nvSpPr>
        <p:spPr>
          <a:xfrm>
            <a:off x="11371408" y="1175557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931" y="0"/>
                </a:moveTo>
                <a:lnTo>
                  <a:pt x="0" y="7120"/>
                </a:lnTo>
                <a:lnTo>
                  <a:pt x="5497" y="10408"/>
                </a:lnTo>
                <a:lnTo>
                  <a:pt x="11109" y="12837"/>
                </a:lnTo>
                <a:lnTo>
                  <a:pt x="18575" y="2502"/>
                </a:lnTo>
                <a:lnTo>
                  <a:pt x="11350" y="1455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1" name="object 971"/>
          <p:cNvSpPr/>
          <p:nvPr/>
        </p:nvSpPr>
        <p:spPr>
          <a:xfrm>
            <a:off x="10222942" y="2726373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8117" y="16572"/>
                </a:moveTo>
                <a:lnTo>
                  <a:pt x="8057" y="16847"/>
                </a:lnTo>
                <a:lnTo>
                  <a:pt x="8329" y="16711"/>
                </a:lnTo>
                <a:lnTo>
                  <a:pt x="8117" y="16572"/>
                </a:lnTo>
                <a:close/>
              </a:path>
              <a:path w="13969" h="17145">
                <a:moveTo>
                  <a:pt x="7031" y="0"/>
                </a:moveTo>
                <a:lnTo>
                  <a:pt x="1656" y="5885"/>
                </a:lnTo>
                <a:lnTo>
                  <a:pt x="0" y="9588"/>
                </a:lnTo>
                <a:lnTo>
                  <a:pt x="2183" y="12675"/>
                </a:lnTo>
                <a:lnTo>
                  <a:pt x="8117" y="16572"/>
                </a:lnTo>
                <a:lnTo>
                  <a:pt x="9303" y="11151"/>
                </a:lnTo>
                <a:lnTo>
                  <a:pt x="13962" y="5235"/>
                </a:lnTo>
                <a:lnTo>
                  <a:pt x="7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2" name="object 972"/>
          <p:cNvSpPr/>
          <p:nvPr/>
        </p:nvSpPr>
        <p:spPr>
          <a:xfrm>
            <a:off x="12101113" y="1326758"/>
            <a:ext cx="11937" cy="8856"/>
          </a:xfrm>
          <a:custGeom>
            <a:avLst/>
            <a:gdLst/>
            <a:ahLst/>
            <a:cxnLst/>
            <a:rect l="l" t="t" r="r" b="b"/>
            <a:pathLst>
              <a:path w="19684" h="14605">
                <a:moveTo>
                  <a:pt x="7601" y="0"/>
                </a:moveTo>
                <a:lnTo>
                  <a:pt x="3606" y="1687"/>
                </a:lnTo>
                <a:lnTo>
                  <a:pt x="575" y="7112"/>
                </a:lnTo>
                <a:lnTo>
                  <a:pt x="0" y="8630"/>
                </a:lnTo>
                <a:lnTo>
                  <a:pt x="1612" y="10944"/>
                </a:lnTo>
                <a:lnTo>
                  <a:pt x="2586" y="14169"/>
                </a:lnTo>
                <a:lnTo>
                  <a:pt x="7413" y="11970"/>
                </a:lnTo>
                <a:lnTo>
                  <a:pt x="11706" y="10075"/>
                </a:lnTo>
                <a:lnTo>
                  <a:pt x="19276" y="6599"/>
                </a:lnTo>
                <a:lnTo>
                  <a:pt x="12759" y="1740"/>
                </a:lnTo>
                <a:lnTo>
                  <a:pt x="7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3" name="object 973"/>
          <p:cNvSpPr/>
          <p:nvPr/>
        </p:nvSpPr>
        <p:spPr>
          <a:xfrm>
            <a:off x="11124230" y="1359757"/>
            <a:ext cx="9242" cy="13862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5020" y="0"/>
                </a:moveTo>
                <a:lnTo>
                  <a:pt x="5661" y="6754"/>
                </a:lnTo>
                <a:lnTo>
                  <a:pt x="1090" y="11351"/>
                </a:lnTo>
                <a:lnTo>
                  <a:pt x="0" y="15904"/>
                </a:lnTo>
                <a:lnTo>
                  <a:pt x="1083" y="22522"/>
                </a:lnTo>
                <a:lnTo>
                  <a:pt x="15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4" name="object 974"/>
          <p:cNvSpPr/>
          <p:nvPr/>
        </p:nvSpPr>
        <p:spPr>
          <a:xfrm>
            <a:off x="11390659" y="1898369"/>
            <a:ext cx="6931" cy="11552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11117" y="0"/>
                </a:moveTo>
                <a:lnTo>
                  <a:pt x="4829" y="2568"/>
                </a:lnTo>
                <a:lnTo>
                  <a:pt x="777" y="6190"/>
                </a:lnTo>
                <a:lnTo>
                  <a:pt x="0" y="11388"/>
                </a:lnTo>
                <a:lnTo>
                  <a:pt x="3536" y="18680"/>
                </a:lnTo>
                <a:lnTo>
                  <a:pt x="111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5" name="object 975"/>
          <p:cNvSpPr/>
          <p:nvPr/>
        </p:nvSpPr>
        <p:spPr>
          <a:xfrm>
            <a:off x="11564941" y="1502718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6669" y="0"/>
                </a:moveTo>
                <a:lnTo>
                  <a:pt x="5057" y="523"/>
                </a:lnTo>
                <a:lnTo>
                  <a:pt x="1727" y="1528"/>
                </a:lnTo>
                <a:lnTo>
                  <a:pt x="0" y="7015"/>
                </a:lnTo>
                <a:lnTo>
                  <a:pt x="62" y="12020"/>
                </a:lnTo>
                <a:lnTo>
                  <a:pt x="11664" y="13245"/>
                </a:lnTo>
                <a:lnTo>
                  <a:pt x="10020" y="8816"/>
                </a:lnTo>
                <a:lnTo>
                  <a:pt x="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6" name="object 976"/>
          <p:cNvSpPr/>
          <p:nvPr/>
        </p:nvSpPr>
        <p:spPr>
          <a:xfrm>
            <a:off x="11400990" y="1943582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10">
                <a:moveTo>
                  <a:pt x="198" y="0"/>
                </a:moveTo>
                <a:lnTo>
                  <a:pt x="1497" y="8345"/>
                </a:lnTo>
                <a:lnTo>
                  <a:pt x="0" y="13999"/>
                </a:lnTo>
                <a:lnTo>
                  <a:pt x="471" y="14638"/>
                </a:lnTo>
                <a:lnTo>
                  <a:pt x="806" y="15392"/>
                </a:lnTo>
                <a:lnTo>
                  <a:pt x="1895" y="15947"/>
                </a:lnTo>
                <a:lnTo>
                  <a:pt x="3047" y="15989"/>
                </a:lnTo>
                <a:lnTo>
                  <a:pt x="3319" y="15685"/>
                </a:lnTo>
                <a:lnTo>
                  <a:pt x="6366" y="11769"/>
                </a:lnTo>
                <a:lnTo>
                  <a:pt x="9298" y="7779"/>
                </a:lnTo>
                <a:lnTo>
                  <a:pt x="12774" y="3151"/>
                </a:lnTo>
                <a:lnTo>
                  <a:pt x="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7" name="object 977"/>
          <p:cNvSpPr/>
          <p:nvPr/>
        </p:nvSpPr>
        <p:spPr>
          <a:xfrm>
            <a:off x="10243249" y="2131839"/>
            <a:ext cx="8471" cy="12707"/>
          </a:xfrm>
          <a:custGeom>
            <a:avLst/>
            <a:gdLst/>
            <a:ahLst/>
            <a:cxnLst/>
            <a:rect l="l" t="t" r="r" b="b"/>
            <a:pathLst>
              <a:path w="13969" h="20954">
                <a:moveTo>
                  <a:pt x="0" y="0"/>
                </a:moveTo>
                <a:lnTo>
                  <a:pt x="1256" y="11078"/>
                </a:lnTo>
                <a:lnTo>
                  <a:pt x="2732" y="18899"/>
                </a:lnTo>
                <a:lnTo>
                  <a:pt x="13863" y="20596"/>
                </a:lnTo>
                <a:lnTo>
                  <a:pt x="11120" y="13465"/>
                </a:lnTo>
                <a:lnTo>
                  <a:pt x="11224" y="42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8" name="object 978"/>
          <p:cNvSpPr/>
          <p:nvPr/>
        </p:nvSpPr>
        <p:spPr>
          <a:xfrm>
            <a:off x="11981852" y="2247113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3005" y="0"/>
                </a:moveTo>
                <a:lnTo>
                  <a:pt x="2010" y="2282"/>
                </a:lnTo>
                <a:lnTo>
                  <a:pt x="1047" y="4565"/>
                </a:lnTo>
                <a:lnTo>
                  <a:pt x="0" y="6847"/>
                </a:lnTo>
                <a:lnTo>
                  <a:pt x="10868" y="11256"/>
                </a:lnTo>
                <a:lnTo>
                  <a:pt x="12575" y="7884"/>
                </a:lnTo>
                <a:lnTo>
                  <a:pt x="13381" y="6156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79" name="object 979"/>
          <p:cNvSpPr/>
          <p:nvPr/>
        </p:nvSpPr>
        <p:spPr>
          <a:xfrm>
            <a:off x="11250038" y="2629831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0" y="0"/>
                </a:moveTo>
                <a:lnTo>
                  <a:pt x="4649" y="6502"/>
                </a:lnTo>
                <a:lnTo>
                  <a:pt x="7497" y="10575"/>
                </a:lnTo>
                <a:lnTo>
                  <a:pt x="10449" y="14680"/>
                </a:lnTo>
                <a:lnTo>
                  <a:pt x="11873" y="13151"/>
                </a:lnTo>
                <a:lnTo>
                  <a:pt x="14313" y="11779"/>
                </a:lnTo>
                <a:lnTo>
                  <a:pt x="14544" y="10083"/>
                </a:lnTo>
                <a:lnTo>
                  <a:pt x="15779" y="1937"/>
                </a:lnTo>
                <a:lnTo>
                  <a:pt x="10062" y="10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0" name="object 980"/>
          <p:cNvSpPr/>
          <p:nvPr/>
        </p:nvSpPr>
        <p:spPr>
          <a:xfrm>
            <a:off x="11000062" y="1417880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6439" y="0"/>
                </a:moveTo>
                <a:lnTo>
                  <a:pt x="1706" y="2617"/>
                </a:lnTo>
                <a:lnTo>
                  <a:pt x="0" y="11580"/>
                </a:lnTo>
                <a:lnTo>
                  <a:pt x="9769" y="16460"/>
                </a:lnTo>
                <a:lnTo>
                  <a:pt x="13496" y="12470"/>
                </a:lnTo>
                <a:lnTo>
                  <a:pt x="16156" y="2261"/>
                </a:lnTo>
                <a:lnTo>
                  <a:pt x="6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1" name="object 981"/>
          <p:cNvSpPr/>
          <p:nvPr/>
        </p:nvSpPr>
        <p:spPr>
          <a:xfrm>
            <a:off x="10808617" y="2737090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10303" y="0"/>
                </a:moveTo>
                <a:lnTo>
                  <a:pt x="1560" y="2177"/>
                </a:lnTo>
                <a:lnTo>
                  <a:pt x="1151" y="7654"/>
                </a:lnTo>
                <a:lnTo>
                  <a:pt x="0" y="13287"/>
                </a:lnTo>
                <a:lnTo>
                  <a:pt x="8114" y="14250"/>
                </a:lnTo>
                <a:lnTo>
                  <a:pt x="9538" y="14397"/>
                </a:lnTo>
                <a:lnTo>
                  <a:pt x="12648" y="12051"/>
                </a:lnTo>
                <a:lnTo>
                  <a:pt x="12617" y="10889"/>
                </a:lnTo>
                <a:lnTo>
                  <a:pt x="12596" y="4575"/>
                </a:lnTo>
                <a:lnTo>
                  <a:pt x="10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2" name="object 982"/>
          <p:cNvSpPr/>
          <p:nvPr/>
        </p:nvSpPr>
        <p:spPr>
          <a:xfrm>
            <a:off x="11031671" y="2264450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6240" y="0"/>
                </a:moveTo>
                <a:lnTo>
                  <a:pt x="9381" y="3989"/>
                </a:lnTo>
                <a:lnTo>
                  <a:pt x="0" y="9329"/>
                </a:lnTo>
                <a:lnTo>
                  <a:pt x="13067" y="11036"/>
                </a:lnTo>
                <a:lnTo>
                  <a:pt x="1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3" name="object 983"/>
          <p:cNvSpPr/>
          <p:nvPr/>
        </p:nvSpPr>
        <p:spPr>
          <a:xfrm>
            <a:off x="11970296" y="1609361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251" y="0"/>
                </a:moveTo>
                <a:lnTo>
                  <a:pt x="0" y="17999"/>
                </a:lnTo>
                <a:lnTo>
                  <a:pt x="5361" y="14470"/>
                </a:lnTo>
                <a:lnTo>
                  <a:pt x="12680" y="9737"/>
                </a:lnTo>
                <a:lnTo>
                  <a:pt x="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4" name="object 984"/>
          <p:cNvSpPr/>
          <p:nvPr/>
        </p:nvSpPr>
        <p:spPr>
          <a:xfrm>
            <a:off x="10655508" y="3088063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261" y="0"/>
                </a:moveTo>
                <a:lnTo>
                  <a:pt x="1706" y="2418"/>
                </a:lnTo>
                <a:lnTo>
                  <a:pt x="0" y="7340"/>
                </a:lnTo>
                <a:lnTo>
                  <a:pt x="5434" y="16805"/>
                </a:lnTo>
                <a:lnTo>
                  <a:pt x="12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5" name="object 985"/>
          <p:cNvSpPr/>
          <p:nvPr/>
        </p:nvSpPr>
        <p:spPr>
          <a:xfrm>
            <a:off x="10514641" y="1895231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80">
                <a:moveTo>
                  <a:pt x="6586" y="0"/>
                </a:moveTo>
                <a:lnTo>
                  <a:pt x="4439" y="4083"/>
                </a:lnTo>
                <a:lnTo>
                  <a:pt x="2031" y="8062"/>
                </a:lnTo>
                <a:lnTo>
                  <a:pt x="0" y="13046"/>
                </a:lnTo>
                <a:lnTo>
                  <a:pt x="2523" y="14921"/>
                </a:lnTo>
                <a:lnTo>
                  <a:pt x="4732" y="17350"/>
                </a:lnTo>
                <a:lnTo>
                  <a:pt x="10983" y="1968"/>
                </a:lnTo>
                <a:lnTo>
                  <a:pt x="6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6" name="object 986"/>
          <p:cNvSpPr/>
          <p:nvPr/>
        </p:nvSpPr>
        <p:spPr>
          <a:xfrm>
            <a:off x="11185733" y="2046701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4" h="14604">
                <a:moveTo>
                  <a:pt x="10240" y="0"/>
                </a:moveTo>
                <a:lnTo>
                  <a:pt x="0" y="4481"/>
                </a:lnTo>
                <a:lnTo>
                  <a:pt x="17015" y="14041"/>
                </a:lnTo>
                <a:lnTo>
                  <a:pt x="12701" y="8648"/>
                </a:lnTo>
                <a:lnTo>
                  <a:pt x="10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7" name="object 987"/>
          <p:cNvSpPr/>
          <p:nvPr/>
        </p:nvSpPr>
        <p:spPr>
          <a:xfrm>
            <a:off x="10582782" y="1569053"/>
            <a:ext cx="11167" cy="5776"/>
          </a:xfrm>
          <a:custGeom>
            <a:avLst/>
            <a:gdLst/>
            <a:ahLst/>
            <a:cxnLst/>
            <a:rect l="l" t="t" r="r" b="b"/>
            <a:pathLst>
              <a:path w="18415" h="9525">
                <a:moveTo>
                  <a:pt x="18114" y="0"/>
                </a:moveTo>
                <a:lnTo>
                  <a:pt x="12083" y="1329"/>
                </a:lnTo>
                <a:lnTo>
                  <a:pt x="0" y="3926"/>
                </a:lnTo>
                <a:lnTo>
                  <a:pt x="7591" y="8963"/>
                </a:lnTo>
                <a:lnTo>
                  <a:pt x="13674" y="7863"/>
                </a:lnTo>
                <a:lnTo>
                  <a:pt x="18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8" name="object 988"/>
          <p:cNvSpPr/>
          <p:nvPr/>
        </p:nvSpPr>
        <p:spPr>
          <a:xfrm>
            <a:off x="11340131" y="2832827"/>
            <a:ext cx="10397" cy="6161"/>
          </a:xfrm>
          <a:custGeom>
            <a:avLst/>
            <a:gdLst/>
            <a:ahLst/>
            <a:cxnLst/>
            <a:rect l="l" t="t" r="r" b="b"/>
            <a:pathLst>
              <a:path w="17144" h="10160">
                <a:moveTo>
                  <a:pt x="16596" y="0"/>
                </a:moveTo>
                <a:lnTo>
                  <a:pt x="11025" y="1874"/>
                </a:lnTo>
                <a:lnTo>
                  <a:pt x="5560" y="3779"/>
                </a:lnTo>
                <a:lnTo>
                  <a:pt x="0" y="5675"/>
                </a:lnTo>
                <a:lnTo>
                  <a:pt x="5976" y="9451"/>
                </a:lnTo>
                <a:lnTo>
                  <a:pt x="10842" y="10058"/>
                </a:lnTo>
                <a:lnTo>
                  <a:pt x="14436" y="7054"/>
                </a:lnTo>
                <a:lnTo>
                  <a:pt x="1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89" name="object 989"/>
          <p:cNvSpPr/>
          <p:nvPr/>
        </p:nvSpPr>
        <p:spPr>
          <a:xfrm>
            <a:off x="11476861" y="1470378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8188" y="0"/>
                </a:moveTo>
                <a:lnTo>
                  <a:pt x="4848" y="1287"/>
                </a:lnTo>
                <a:lnTo>
                  <a:pt x="0" y="2010"/>
                </a:lnTo>
                <a:lnTo>
                  <a:pt x="1947" y="5978"/>
                </a:lnTo>
                <a:lnTo>
                  <a:pt x="3078" y="10188"/>
                </a:lnTo>
                <a:lnTo>
                  <a:pt x="4303" y="10240"/>
                </a:lnTo>
                <a:lnTo>
                  <a:pt x="7465" y="10324"/>
                </a:lnTo>
                <a:lnTo>
                  <a:pt x="10617" y="8565"/>
                </a:lnTo>
                <a:lnTo>
                  <a:pt x="13842" y="7559"/>
                </a:lnTo>
                <a:lnTo>
                  <a:pt x="12931" y="5151"/>
                </a:lnTo>
                <a:lnTo>
                  <a:pt x="12428" y="1047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0" name="object 990"/>
          <p:cNvSpPr/>
          <p:nvPr/>
        </p:nvSpPr>
        <p:spPr>
          <a:xfrm>
            <a:off x="11273141" y="2046470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3654" y="0"/>
                </a:moveTo>
                <a:lnTo>
                  <a:pt x="0" y="2994"/>
                </a:lnTo>
                <a:lnTo>
                  <a:pt x="1895" y="9968"/>
                </a:lnTo>
                <a:lnTo>
                  <a:pt x="5999" y="13591"/>
                </a:lnTo>
                <a:lnTo>
                  <a:pt x="17852" y="10805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1" name="object 991"/>
          <p:cNvSpPr/>
          <p:nvPr/>
        </p:nvSpPr>
        <p:spPr>
          <a:xfrm>
            <a:off x="10719059" y="114077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4963" y="0"/>
                </a:moveTo>
                <a:lnTo>
                  <a:pt x="2073" y="2858"/>
                </a:lnTo>
                <a:lnTo>
                  <a:pt x="0" y="4198"/>
                </a:lnTo>
                <a:lnTo>
                  <a:pt x="1748" y="6795"/>
                </a:lnTo>
                <a:lnTo>
                  <a:pt x="3015" y="10125"/>
                </a:lnTo>
                <a:lnTo>
                  <a:pt x="7381" y="13078"/>
                </a:lnTo>
                <a:lnTo>
                  <a:pt x="10753" y="12387"/>
                </a:lnTo>
                <a:lnTo>
                  <a:pt x="13517" y="12575"/>
                </a:lnTo>
                <a:lnTo>
                  <a:pt x="13172" y="10743"/>
                </a:lnTo>
                <a:lnTo>
                  <a:pt x="12910" y="8931"/>
                </a:lnTo>
                <a:lnTo>
                  <a:pt x="12606" y="7120"/>
                </a:lnTo>
                <a:lnTo>
                  <a:pt x="10523" y="4806"/>
                </a:lnTo>
                <a:lnTo>
                  <a:pt x="8795" y="1769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2" name="object 992"/>
          <p:cNvSpPr/>
          <p:nvPr/>
        </p:nvSpPr>
        <p:spPr>
          <a:xfrm>
            <a:off x="11105450" y="2478654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5497" y="0"/>
                </a:moveTo>
                <a:lnTo>
                  <a:pt x="753" y="5444"/>
                </a:lnTo>
                <a:lnTo>
                  <a:pt x="0" y="6366"/>
                </a:lnTo>
                <a:lnTo>
                  <a:pt x="848" y="10303"/>
                </a:lnTo>
                <a:lnTo>
                  <a:pt x="8031" y="15046"/>
                </a:lnTo>
                <a:lnTo>
                  <a:pt x="12816" y="14250"/>
                </a:lnTo>
                <a:lnTo>
                  <a:pt x="14889" y="6303"/>
                </a:lnTo>
                <a:lnTo>
                  <a:pt x="10418" y="293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3" name="object 993"/>
          <p:cNvSpPr/>
          <p:nvPr/>
        </p:nvSpPr>
        <p:spPr>
          <a:xfrm>
            <a:off x="10540035" y="1485483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10">
                <a:moveTo>
                  <a:pt x="6073" y="0"/>
                </a:moveTo>
                <a:lnTo>
                  <a:pt x="4020" y="900"/>
                </a:lnTo>
                <a:lnTo>
                  <a:pt x="2041" y="1853"/>
                </a:lnTo>
                <a:lnTo>
                  <a:pt x="0" y="2753"/>
                </a:lnTo>
                <a:lnTo>
                  <a:pt x="2240" y="7245"/>
                </a:lnTo>
                <a:lnTo>
                  <a:pt x="4429" y="11769"/>
                </a:lnTo>
                <a:lnTo>
                  <a:pt x="6806" y="16083"/>
                </a:lnTo>
                <a:lnTo>
                  <a:pt x="7036" y="16449"/>
                </a:lnTo>
                <a:lnTo>
                  <a:pt x="9099" y="15737"/>
                </a:lnTo>
                <a:lnTo>
                  <a:pt x="11580" y="15256"/>
                </a:lnTo>
                <a:lnTo>
                  <a:pt x="9706" y="10041"/>
                </a:lnTo>
                <a:lnTo>
                  <a:pt x="7853" y="5015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4" name="object 994"/>
          <p:cNvSpPr/>
          <p:nvPr/>
        </p:nvSpPr>
        <p:spPr>
          <a:xfrm>
            <a:off x="11671845" y="1241635"/>
            <a:ext cx="6161" cy="15403"/>
          </a:xfrm>
          <a:custGeom>
            <a:avLst/>
            <a:gdLst/>
            <a:ahLst/>
            <a:cxnLst/>
            <a:rect l="l" t="t" r="r" b="b"/>
            <a:pathLst>
              <a:path w="10159" h="25400">
                <a:moveTo>
                  <a:pt x="0" y="0"/>
                </a:moveTo>
                <a:lnTo>
                  <a:pt x="3622" y="24920"/>
                </a:lnTo>
                <a:lnTo>
                  <a:pt x="9727" y="23842"/>
                </a:lnTo>
                <a:lnTo>
                  <a:pt x="9981" y="18302"/>
                </a:lnTo>
                <a:lnTo>
                  <a:pt x="9210" y="12588"/>
                </a:lnTo>
                <a:lnTo>
                  <a:pt x="6265" y="65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5" name="object 995"/>
          <p:cNvSpPr/>
          <p:nvPr/>
        </p:nvSpPr>
        <p:spPr>
          <a:xfrm>
            <a:off x="11377629" y="3384009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952" y="0"/>
                </a:moveTo>
                <a:lnTo>
                  <a:pt x="0" y="9067"/>
                </a:lnTo>
                <a:lnTo>
                  <a:pt x="1916" y="15025"/>
                </a:lnTo>
                <a:lnTo>
                  <a:pt x="15790" y="13842"/>
                </a:lnTo>
                <a:lnTo>
                  <a:pt x="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6" name="object 996"/>
          <p:cNvSpPr/>
          <p:nvPr/>
        </p:nvSpPr>
        <p:spPr>
          <a:xfrm>
            <a:off x="10314590" y="2878615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8690" y="0"/>
                </a:moveTo>
                <a:lnTo>
                  <a:pt x="4900" y="1036"/>
                </a:lnTo>
                <a:lnTo>
                  <a:pt x="0" y="1068"/>
                </a:lnTo>
                <a:lnTo>
                  <a:pt x="2607" y="6073"/>
                </a:lnTo>
                <a:lnTo>
                  <a:pt x="3570" y="9559"/>
                </a:lnTo>
                <a:lnTo>
                  <a:pt x="7057" y="12565"/>
                </a:lnTo>
                <a:lnTo>
                  <a:pt x="10575" y="10889"/>
                </a:lnTo>
                <a:lnTo>
                  <a:pt x="12994" y="10408"/>
                </a:lnTo>
                <a:lnTo>
                  <a:pt x="11999" y="7277"/>
                </a:lnTo>
                <a:lnTo>
                  <a:pt x="11559" y="3601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7" name="object 997"/>
          <p:cNvSpPr/>
          <p:nvPr/>
        </p:nvSpPr>
        <p:spPr>
          <a:xfrm>
            <a:off x="11791190" y="2141354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5947" y="0"/>
                </a:moveTo>
                <a:lnTo>
                  <a:pt x="11476" y="1424"/>
                </a:lnTo>
                <a:lnTo>
                  <a:pt x="7120" y="2858"/>
                </a:lnTo>
                <a:lnTo>
                  <a:pt x="0" y="5141"/>
                </a:lnTo>
                <a:lnTo>
                  <a:pt x="9423" y="13496"/>
                </a:lnTo>
                <a:lnTo>
                  <a:pt x="13517" y="9413"/>
                </a:lnTo>
                <a:lnTo>
                  <a:pt x="17193" y="4753"/>
                </a:lnTo>
                <a:lnTo>
                  <a:pt x="17695" y="4198"/>
                </a:lnTo>
                <a:lnTo>
                  <a:pt x="16659" y="2450"/>
                </a:lnTo>
                <a:lnTo>
                  <a:pt x="1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8" name="object 998"/>
          <p:cNvSpPr/>
          <p:nvPr/>
        </p:nvSpPr>
        <p:spPr>
          <a:xfrm>
            <a:off x="10611934" y="3064583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5183" y="0"/>
                </a:moveTo>
                <a:lnTo>
                  <a:pt x="471" y="4753"/>
                </a:lnTo>
                <a:lnTo>
                  <a:pt x="0" y="9245"/>
                </a:lnTo>
                <a:lnTo>
                  <a:pt x="10240" y="15360"/>
                </a:lnTo>
                <a:lnTo>
                  <a:pt x="10690" y="9015"/>
                </a:lnTo>
                <a:lnTo>
                  <a:pt x="10963" y="4722"/>
                </a:lnTo>
                <a:lnTo>
                  <a:pt x="11287" y="439"/>
                </a:lnTo>
                <a:lnTo>
                  <a:pt x="7224" y="167"/>
                </a:lnTo>
                <a:lnTo>
                  <a:pt x="5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999" name="object 999"/>
          <p:cNvSpPr/>
          <p:nvPr/>
        </p:nvSpPr>
        <p:spPr>
          <a:xfrm>
            <a:off x="12046693" y="1500641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69">
                <a:moveTo>
                  <a:pt x="848" y="0"/>
                </a:moveTo>
                <a:lnTo>
                  <a:pt x="492" y="4094"/>
                </a:lnTo>
                <a:lnTo>
                  <a:pt x="0" y="8156"/>
                </a:lnTo>
                <a:lnTo>
                  <a:pt x="83" y="12282"/>
                </a:lnTo>
                <a:lnTo>
                  <a:pt x="73" y="12586"/>
                </a:lnTo>
                <a:lnTo>
                  <a:pt x="5308" y="13423"/>
                </a:lnTo>
                <a:lnTo>
                  <a:pt x="5402" y="13067"/>
                </a:lnTo>
                <a:lnTo>
                  <a:pt x="6743" y="9340"/>
                </a:lnTo>
                <a:lnTo>
                  <a:pt x="7549" y="5382"/>
                </a:lnTo>
                <a:lnTo>
                  <a:pt x="8502" y="1507"/>
                </a:lnTo>
                <a:lnTo>
                  <a:pt x="5916" y="984"/>
                </a:lnTo>
                <a:lnTo>
                  <a:pt x="3413" y="534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0" name="object 1000"/>
          <p:cNvSpPr/>
          <p:nvPr/>
        </p:nvSpPr>
        <p:spPr>
          <a:xfrm>
            <a:off x="10405273" y="2317469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3957" y="0"/>
                </a:moveTo>
                <a:lnTo>
                  <a:pt x="2607" y="1581"/>
                </a:lnTo>
                <a:lnTo>
                  <a:pt x="0" y="4764"/>
                </a:lnTo>
                <a:lnTo>
                  <a:pt x="1759" y="6900"/>
                </a:lnTo>
                <a:lnTo>
                  <a:pt x="3193" y="9434"/>
                </a:lnTo>
                <a:lnTo>
                  <a:pt x="7235" y="12366"/>
                </a:lnTo>
                <a:lnTo>
                  <a:pt x="9926" y="12575"/>
                </a:lnTo>
                <a:lnTo>
                  <a:pt x="12261" y="13298"/>
                </a:lnTo>
                <a:lnTo>
                  <a:pt x="13140" y="12010"/>
                </a:lnTo>
                <a:lnTo>
                  <a:pt x="13936" y="10743"/>
                </a:lnTo>
                <a:lnTo>
                  <a:pt x="14805" y="9444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1" name="object 1001"/>
          <p:cNvSpPr/>
          <p:nvPr/>
        </p:nvSpPr>
        <p:spPr>
          <a:xfrm>
            <a:off x="11730985" y="2983545"/>
            <a:ext cx="14247" cy="4236"/>
          </a:xfrm>
          <a:custGeom>
            <a:avLst/>
            <a:gdLst/>
            <a:ahLst/>
            <a:cxnLst/>
            <a:rect l="l" t="t" r="r" b="b"/>
            <a:pathLst>
              <a:path w="23494" h="6985">
                <a:moveTo>
                  <a:pt x="11739" y="0"/>
                </a:moveTo>
                <a:lnTo>
                  <a:pt x="6276" y="1879"/>
                </a:lnTo>
                <a:lnTo>
                  <a:pt x="0" y="6409"/>
                </a:lnTo>
                <a:lnTo>
                  <a:pt x="23234" y="6807"/>
                </a:lnTo>
                <a:lnTo>
                  <a:pt x="17141" y="1425"/>
                </a:lnTo>
                <a:lnTo>
                  <a:pt x="117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2" name="object 1002"/>
          <p:cNvSpPr/>
          <p:nvPr/>
        </p:nvSpPr>
        <p:spPr>
          <a:xfrm>
            <a:off x="11273425" y="2996602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4303" y="0"/>
                </a:moveTo>
                <a:lnTo>
                  <a:pt x="0" y="3403"/>
                </a:lnTo>
                <a:lnTo>
                  <a:pt x="125" y="3654"/>
                </a:lnTo>
                <a:lnTo>
                  <a:pt x="2177" y="7203"/>
                </a:lnTo>
                <a:lnTo>
                  <a:pt x="4638" y="10418"/>
                </a:lnTo>
                <a:lnTo>
                  <a:pt x="6984" y="13727"/>
                </a:lnTo>
                <a:lnTo>
                  <a:pt x="8921" y="12292"/>
                </a:lnTo>
                <a:lnTo>
                  <a:pt x="12690" y="9360"/>
                </a:lnTo>
                <a:lnTo>
                  <a:pt x="10020" y="6251"/>
                </a:lnTo>
                <a:lnTo>
                  <a:pt x="7455" y="3057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3" name="object 1003"/>
          <p:cNvSpPr/>
          <p:nvPr/>
        </p:nvSpPr>
        <p:spPr>
          <a:xfrm>
            <a:off x="11586339" y="2880916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774" y="0"/>
                </a:moveTo>
                <a:lnTo>
                  <a:pt x="3957" y="2502"/>
                </a:lnTo>
                <a:lnTo>
                  <a:pt x="1622" y="3832"/>
                </a:lnTo>
                <a:lnTo>
                  <a:pt x="575" y="5853"/>
                </a:lnTo>
                <a:lnTo>
                  <a:pt x="0" y="7015"/>
                </a:lnTo>
                <a:lnTo>
                  <a:pt x="1612" y="9277"/>
                </a:lnTo>
                <a:lnTo>
                  <a:pt x="2282" y="11057"/>
                </a:lnTo>
                <a:lnTo>
                  <a:pt x="4565" y="9989"/>
                </a:lnTo>
                <a:lnTo>
                  <a:pt x="7329" y="9350"/>
                </a:lnTo>
                <a:lnTo>
                  <a:pt x="9622" y="6889"/>
                </a:lnTo>
                <a:lnTo>
                  <a:pt x="7947" y="3895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4" name="object 1004"/>
          <p:cNvSpPr/>
          <p:nvPr/>
        </p:nvSpPr>
        <p:spPr>
          <a:xfrm>
            <a:off x="12115647" y="1929831"/>
            <a:ext cx="11937" cy="5006"/>
          </a:xfrm>
          <a:custGeom>
            <a:avLst/>
            <a:gdLst/>
            <a:ahLst/>
            <a:cxnLst/>
            <a:rect l="l" t="t" r="r" b="b"/>
            <a:pathLst>
              <a:path w="19684" h="8255">
                <a:moveTo>
                  <a:pt x="10038" y="0"/>
                </a:moveTo>
                <a:lnTo>
                  <a:pt x="5456" y="558"/>
                </a:lnTo>
                <a:lnTo>
                  <a:pt x="0" y="4519"/>
                </a:lnTo>
                <a:lnTo>
                  <a:pt x="19182" y="7692"/>
                </a:lnTo>
                <a:lnTo>
                  <a:pt x="14397" y="2494"/>
                </a:lnTo>
                <a:lnTo>
                  <a:pt x="100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5" name="object 1005"/>
          <p:cNvSpPr/>
          <p:nvPr/>
        </p:nvSpPr>
        <p:spPr>
          <a:xfrm>
            <a:off x="10796905" y="1529325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10">
                <a:moveTo>
                  <a:pt x="13151" y="0"/>
                </a:moveTo>
                <a:lnTo>
                  <a:pt x="3078" y="2879"/>
                </a:lnTo>
                <a:lnTo>
                  <a:pt x="0" y="6293"/>
                </a:lnTo>
                <a:lnTo>
                  <a:pt x="2314" y="13182"/>
                </a:lnTo>
                <a:lnTo>
                  <a:pt x="2691" y="14229"/>
                </a:lnTo>
                <a:lnTo>
                  <a:pt x="4492" y="14826"/>
                </a:lnTo>
                <a:lnTo>
                  <a:pt x="6554" y="16240"/>
                </a:lnTo>
                <a:lnTo>
                  <a:pt x="1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6" name="object 1006"/>
          <p:cNvSpPr/>
          <p:nvPr/>
        </p:nvSpPr>
        <p:spPr>
          <a:xfrm>
            <a:off x="11528262" y="2362860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9863" y="0"/>
                </a:moveTo>
                <a:lnTo>
                  <a:pt x="5696" y="575"/>
                </a:lnTo>
                <a:lnTo>
                  <a:pt x="2764" y="2439"/>
                </a:lnTo>
                <a:lnTo>
                  <a:pt x="0" y="4806"/>
                </a:lnTo>
                <a:lnTo>
                  <a:pt x="2481" y="10366"/>
                </a:lnTo>
                <a:lnTo>
                  <a:pt x="3601" y="10334"/>
                </a:lnTo>
                <a:lnTo>
                  <a:pt x="6596" y="10334"/>
                </a:lnTo>
                <a:lnTo>
                  <a:pt x="9507" y="8575"/>
                </a:lnTo>
                <a:lnTo>
                  <a:pt x="14491" y="6806"/>
                </a:lnTo>
                <a:lnTo>
                  <a:pt x="11654" y="3455"/>
                </a:lnTo>
                <a:lnTo>
                  <a:pt x="9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7" name="object 1007"/>
          <p:cNvSpPr/>
          <p:nvPr/>
        </p:nvSpPr>
        <p:spPr>
          <a:xfrm>
            <a:off x="10825402" y="2111332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0554" y="0"/>
                </a:moveTo>
                <a:lnTo>
                  <a:pt x="5748" y="2157"/>
                </a:lnTo>
                <a:lnTo>
                  <a:pt x="2743" y="3047"/>
                </a:lnTo>
                <a:lnTo>
                  <a:pt x="586" y="4921"/>
                </a:lnTo>
                <a:lnTo>
                  <a:pt x="0" y="5392"/>
                </a:lnTo>
                <a:lnTo>
                  <a:pt x="1947" y="10648"/>
                </a:lnTo>
                <a:lnTo>
                  <a:pt x="5685" y="11675"/>
                </a:lnTo>
                <a:lnTo>
                  <a:pt x="9172" y="10586"/>
                </a:lnTo>
                <a:lnTo>
                  <a:pt x="11999" y="7936"/>
                </a:lnTo>
                <a:lnTo>
                  <a:pt x="10826" y="4533"/>
                </a:lnTo>
                <a:lnTo>
                  <a:pt x="10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8" name="object 1008"/>
          <p:cNvSpPr/>
          <p:nvPr/>
        </p:nvSpPr>
        <p:spPr>
          <a:xfrm>
            <a:off x="10282613" y="2873801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2115" y="0"/>
                </a:moveTo>
                <a:lnTo>
                  <a:pt x="1444" y="1643"/>
                </a:lnTo>
                <a:lnTo>
                  <a:pt x="0" y="4931"/>
                </a:lnTo>
                <a:lnTo>
                  <a:pt x="12962" y="8952"/>
                </a:lnTo>
                <a:lnTo>
                  <a:pt x="14386" y="4984"/>
                </a:lnTo>
                <a:lnTo>
                  <a:pt x="2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09" name="object 1009"/>
          <p:cNvSpPr/>
          <p:nvPr/>
        </p:nvSpPr>
        <p:spPr>
          <a:xfrm>
            <a:off x="11882439" y="3137626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533" y="0"/>
                </a:moveTo>
                <a:lnTo>
                  <a:pt x="0" y="3549"/>
                </a:lnTo>
                <a:lnTo>
                  <a:pt x="4272" y="6701"/>
                </a:lnTo>
                <a:lnTo>
                  <a:pt x="8439" y="9832"/>
                </a:lnTo>
                <a:lnTo>
                  <a:pt x="12627" y="12931"/>
                </a:lnTo>
                <a:lnTo>
                  <a:pt x="13465" y="11790"/>
                </a:lnTo>
                <a:lnTo>
                  <a:pt x="15140" y="9371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0" name="object 1010"/>
          <p:cNvSpPr/>
          <p:nvPr/>
        </p:nvSpPr>
        <p:spPr>
          <a:xfrm>
            <a:off x="10084443" y="2532039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4073" y="0"/>
                </a:moveTo>
                <a:lnTo>
                  <a:pt x="0" y="2502"/>
                </a:lnTo>
                <a:lnTo>
                  <a:pt x="6753" y="15612"/>
                </a:lnTo>
                <a:lnTo>
                  <a:pt x="8512" y="14774"/>
                </a:lnTo>
                <a:lnTo>
                  <a:pt x="10230" y="13894"/>
                </a:lnTo>
                <a:lnTo>
                  <a:pt x="11989" y="13057"/>
                </a:lnTo>
                <a:lnTo>
                  <a:pt x="9340" y="8690"/>
                </a:lnTo>
                <a:lnTo>
                  <a:pt x="6753" y="4355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1" name="object 1011"/>
          <p:cNvSpPr/>
          <p:nvPr/>
        </p:nvSpPr>
        <p:spPr>
          <a:xfrm>
            <a:off x="10953341" y="172595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30">
                <a:moveTo>
                  <a:pt x="9036" y="0"/>
                </a:moveTo>
                <a:lnTo>
                  <a:pt x="3036" y="4931"/>
                </a:lnTo>
                <a:lnTo>
                  <a:pt x="0" y="7381"/>
                </a:lnTo>
                <a:lnTo>
                  <a:pt x="3947" y="10942"/>
                </a:lnTo>
                <a:lnTo>
                  <a:pt x="5402" y="9664"/>
                </a:lnTo>
                <a:lnTo>
                  <a:pt x="7486" y="8690"/>
                </a:lnTo>
                <a:lnTo>
                  <a:pt x="8994" y="4952"/>
                </a:lnTo>
                <a:lnTo>
                  <a:pt x="8816" y="2387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2" name="object 1012"/>
          <p:cNvSpPr/>
          <p:nvPr/>
        </p:nvSpPr>
        <p:spPr>
          <a:xfrm>
            <a:off x="10162463" y="1631700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80" h="14605">
                <a:moveTo>
                  <a:pt x="11256" y="0"/>
                </a:moveTo>
                <a:lnTo>
                  <a:pt x="0" y="4973"/>
                </a:lnTo>
                <a:lnTo>
                  <a:pt x="14743" y="14156"/>
                </a:lnTo>
                <a:lnTo>
                  <a:pt x="15685" y="12764"/>
                </a:lnTo>
                <a:lnTo>
                  <a:pt x="17653" y="10052"/>
                </a:lnTo>
                <a:lnTo>
                  <a:pt x="14460" y="5130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3" name="object 1013"/>
          <p:cNvSpPr/>
          <p:nvPr/>
        </p:nvSpPr>
        <p:spPr>
          <a:xfrm>
            <a:off x="11048943" y="1315835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7999" y="0"/>
                </a:moveTo>
                <a:lnTo>
                  <a:pt x="4921" y="2764"/>
                </a:lnTo>
                <a:lnTo>
                  <a:pt x="2324" y="4690"/>
                </a:lnTo>
                <a:lnTo>
                  <a:pt x="0" y="7612"/>
                </a:lnTo>
                <a:lnTo>
                  <a:pt x="2366" y="10209"/>
                </a:lnTo>
                <a:lnTo>
                  <a:pt x="3455" y="11832"/>
                </a:lnTo>
                <a:lnTo>
                  <a:pt x="6031" y="10041"/>
                </a:lnTo>
                <a:lnTo>
                  <a:pt x="8858" y="8502"/>
                </a:lnTo>
                <a:lnTo>
                  <a:pt x="11015" y="6293"/>
                </a:lnTo>
                <a:lnTo>
                  <a:pt x="11486" y="5853"/>
                </a:lnTo>
                <a:lnTo>
                  <a:pt x="9486" y="3047"/>
                </a:lnTo>
                <a:lnTo>
                  <a:pt x="7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4" name="object 1014"/>
          <p:cNvSpPr/>
          <p:nvPr/>
        </p:nvSpPr>
        <p:spPr>
          <a:xfrm>
            <a:off x="10731344" y="1855970"/>
            <a:ext cx="9242" cy="5006"/>
          </a:xfrm>
          <a:custGeom>
            <a:avLst/>
            <a:gdLst/>
            <a:ahLst/>
            <a:cxnLst/>
            <a:rect l="l" t="t" r="r" b="b"/>
            <a:pathLst>
              <a:path w="15240" h="8255">
                <a:moveTo>
                  <a:pt x="13748" y="0"/>
                </a:moveTo>
                <a:lnTo>
                  <a:pt x="0" y="4010"/>
                </a:lnTo>
                <a:lnTo>
                  <a:pt x="293" y="5371"/>
                </a:lnTo>
                <a:lnTo>
                  <a:pt x="544" y="6722"/>
                </a:lnTo>
                <a:lnTo>
                  <a:pt x="921" y="8093"/>
                </a:lnTo>
                <a:lnTo>
                  <a:pt x="15193" y="5758"/>
                </a:lnTo>
                <a:lnTo>
                  <a:pt x="1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5" name="object 1015"/>
          <p:cNvSpPr/>
          <p:nvPr/>
        </p:nvSpPr>
        <p:spPr>
          <a:xfrm>
            <a:off x="11955428" y="2227460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2251" y="0"/>
                </a:moveTo>
                <a:lnTo>
                  <a:pt x="732" y="2848"/>
                </a:lnTo>
                <a:lnTo>
                  <a:pt x="0" y="4303"/>
                </a:lnTo>
                <a:lnTo>
                  <a:pt x="12931" y="12596"/>
                </a:lnTo>
                <a:lnTo>
                  <a:pt x="14690" y="9894"/>
                </a:lnTo>
                <a:lnTo>
                  <a:pt x="15538" y="8523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6" name="object 1016"/>
          <p:cNvSpPr/>
          <p:nvPr/>
        </p:nvSpPr>
        <p:spPr>
          <a:xfrm>
            <a:off x="10413527" y="1703151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2732" y="0"/>
                </a:moveTo>
                <a:lnTo>
                  <a:pt x="1842" y="1759"/>
                </a:lnTo>
                <a:lnTo>
                  <a:pt x="900" y="3476"/>
                </a:lnTo>
                <a:lnTo>
                  <a:pt x="0" y="5214"/>
                </a:lnTo>
                <a:lnTo>
                  <a:pt x="12355" y="11905"/>
                </a:lnTo>
                <a:lnTo>
                  <a:pt x="14219" y="8470"/>
                </a:lnTo>
                <a:lnTo>
                  <a:pt x="15109" y="6711"/>
                </a:lnTo>
                <a:lnTo>
                  <a:pt x="10994" y="4492"/>
                </a:lnTo>
                <a:lnTo>
                  <a:pt x="6889" y="2240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7" name="object 1017"/>
          <p:cNvSpPr/>
          <p:nvPr/>
        </p:nvSpPr>
        <p:spPr>
          <a:xfrm>
            <a:off x="11524111" y="1806991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8785" y="0"/>
                </a:moveTo>
                <a:lnTo>
                  <a:pt x="5423" y="1120"/>
                </a:lnTo>
                <a:lnTo>
                  <a:pt x="3078" y="3319"/>
                </a:lnTo>
                <a:lnTo>
                  <a:pt x="1413" y="5026"/>
                </a:lnTo>
                <a:lnTo>
                  <a:pt x="994" y="8073"/>
                </a:lnTo>
                <a:lnTo>
                  <a:pt x="0" y="10533"/>
                </a:lnTo>
                <a:lnTo>
                  <a:pt x="942" y="11277"/>
                </a:lnTo>
                <a:lnTo>
                  <a:pt x="2931" y="12722"/>
                </a:lnTo>
                <a:lnTo>
                  <a:pt x="13884" y="1287"/>
                </a:lnTo>
                <a:lnTo>
                  <a:pt x="8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8" name="object 1018"/>
          <p:cNvSpPr/>
          <p:nvPr/>
        </p:nvSpPr>
        <p:spPr>
          <a:xfrm>
            <a:off x="12003647" y="2151166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10334" y="0"/>
                </a:moveTo>
                <a:lnTo>
                  <a:pt x="5706" y="1759"/>
                </a:lnTo>
                <a:lnTo>
                  <a:pt x="2460" y="2041"/>
                </a:lnTo>
                <a:lnTo>
                  <a:pt x="0" y="5109"/>
                </a:lnTo>
                <a:lnTo>
                  <a:pt x="1329" y="8292"/>
                </a:lnTo>
                <a:lnTo>
                  <a:pt x="1570" y="10627"/>
                </a:lnTo>
                <a:lnTo>
                  <a:pt x="4125" y="10261"/>
                </a:lnTo>
                <a:lnTo>
                  <a:pt x="7413" y="10690"/>
                </a:lnTo>
                <a:lnTo>
                  <a:pt x="10345" y="8020"/>
                </a:lnTo>
                <a:lnTo>
                  <a:pt x="9779" y="4659"/>
                </a:lnTo>
                <a:lnTo>
                  <a:pt x="10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19" name="object 1019"/>
          <p:cNvSpPr/>
          <p:nvPr/>
        </p:nvSpPr>
        <p:spPr>
          <a:xfrm>
            <a:off x="11105673" y="2815140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5162" y="0"/>
                </a:moveTo>
                <a:lnTo>
                  <a:pt x="2471" y="900"/>
                </a:lnTo>
                <a:lnTo>
                  <a:pt x="0" y="1078"/>
                </a:lnTo>
                <a:lnTo>
                  <a:pt x="586" y="3581"/>
                </a:lnTo>
                <a:lnTo>
                  <a:pt x="450" y="6764"/>
                </a:lnTo>
                <a:lnTo>
                  <a:pt x="3225" y="9758"/>
                </a:lnTo>
                <a:lnTo>
                  <a:pt x="6429" y="9423"/>
                </a:lnTo>
                <a:lnTo>
                  <a:pt x="8806" y="9853"/>
                </a:lnTo>
                <a:lnTo>
                  <a:pt x="10774" y="8502"/>
                </a:lnTo>
                <a:lnTo>
                  <a:pt x="14795" y="5821"/>
                </a:lnTo>
                <a:lnTo>
                  <a:pt x="12303" y="4073"/>
                </a:lnTo>
                <a:lnTo>
                  <a:pt x="10072" y="1769"/>
                </a:lnTo>
                <a:lnTo>
                  <a:pt x="5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0" name="object 1020"/>
          <p:cNvSpPr/>
          <p:nvPr/>
        </p:nvSpPr>
        <p:spPr>
          <a:xfrm>
            <a:off x="11247266" y="3377424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010" y="0"/>
                </a:moveTo>
                <a:lnTo>
                  <a:pt x="3141" y="1434"/>
                </a:lnTo>
                <a:lnTo>
                  <a:pt x="0" y="2450"/>
                </a:lnTo>
                <a:lnTo>
                  <a:pt x="1947" y="5371"/>
                </a:lnTo>
                <a:lnTo>
                  <a:pt x="2984" y="7748"/>
                </a:lnTo>
                <a:lnTo>
                  <a:pt x="4785" y="9193"/>
                </a:lnTo>
                <a:lnTo>
                  <a:pt x="5402" y="9654"/>
                </a:lnTo>
                <a:lnTo>
                  <a:pt x="9381" y="7570"/>
                </a:lnTo>
                <a:lnTo>
                  <a:pt x="9277" y="7109"/>
                </a:lnTo>
                <a:lnTo>
                  <a:pt x="8921" y="4827"/>
                </a:lnTo>
                <a:lnTo>
                  <a:pt x="7978" y="2335"/>
                </a:lnTo>
                <a:lnTo>
                  <a:pt x="6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1" name="object 1021"/>
          <p:cNvSpPr/>
          <p:nvPr/>
        </p:nvSpPr>
        <p:spPr>
          <a:xfrm>
            <a:off x="10886026" y="2438222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6889" y="0"/>
                </a:moveTo>
                <a:lnTo>
                  <a:pt x="2251" y="2010"/>
                </a:lnTo>
                <a:lnTo>
                  <a:pt x="0" y="3026"/>
                </a:lnTo>
                <a:lnTo>
                  <a:pt x="2062" y="6429"/>
                </a:lnTo>
                <a:lnTo>
                  <a:pt x="4052" y="9884"/>
                </a:lnTo>
                <a:lnTo>
                  <a:pt x="6282" y="13140"/>
                </a:lnTo>
                <a:lnTo>
                  <a:pt x="6366" y="13308"/>
                </a:lnTo>
                <a:lnTo>
                  <a:pt x="9696" y="11915"/>
                </a:lnTo>
                <a:lnTo>
                  <a:pt x="8942" y="7696"/>
                </a:lnTo>
                <a:lnTo>
                  <a:pt x="7895" y="3853"/>
                </a:lnTo>
                <a:lnTo>
                  <a:pt x="6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2" name="object 1022"/>
          <p:cNvSpPr/>
          <p:nvPr/>
        </p:nvSpPr>
        <p:spPr>
          <a:xfrm>
            <a:off x="11143872" y="1655563"/>
            <a:ext cx="11937" cy="5006"/>
          </a:xfrm>
          <a:custGeom>
            <a:avLst/>
            <a:gdLst/>
            <a:ahLst/>
            <a:cxnLst/>
            <a:rect l="l" t="t" r="r" b="b"/>
            <a:pathLst>
              <a:path w="19684" h="8255">
                <a:moveTo>
                  <a:pt x="0" y="0"/>
                </a:moveTo>
                <a:lnTo>
                  <a:pt x="4744" y="6519"/>
                </a:lnTo>
                <a:lnTo>
                  <a:pt x="9586" y="7655"/>
                </a:lnTo>
                <a:lnTo>
                  <a:pt x="14450" y="5149"/>
                </a:lnTo>
                <a:lnTo>
                  <a:pt x="19266" y="74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3" name="object 1023"/>
          <p:cNvSpPr/>
          <p:nvPr/>
        </p:nvSpPr>
        <p:spPr>
          <a:xfrm>
            <a:off x="12096388" y="1390836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5">
                <a:moveTo>
                  <a:pt x="8659" y="0"/>
                </a:moveTo>
                <a:lnTo>
                  <a:pt x="0" y="3120"/>
                </a:lnTo>
                <a:lnTo>
                  <a:pt x="2041" y="11654"/>
                </a:lnTo>
                <a:lnTo>
                  <a:pt x="5853" y="14093"/>
                </a:lnTo>
                <a:lnTo>
                  <a:pt x="14868" y="11025"/>
                </a:lnTo>
                <a:lnTo>
                  <a:pt x="11727" y="3717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4" name="object 1024"/>
          <p:cNvSpPr/>
          <p:nvPr/>
        </p:nvSpPr>
        <p:spPr>
          <a:xfrm>
            <a:off x="11740645" y="2223928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476" y="0"/>
                </a:moveTo>
                <a:lnTo>
                  <a:pt x="973" y="1403"/>
                </a:lnTo>
                <a:lnTo>
                  <a:pt x="513" y="2806"/>
                </a:lnTo>
                <a:lnTo>
                  <a:pt x="0" y="4198"/>
                </a:lnTo>
                <a:lnTo>
                  <a:pt x="3706" y="5350"/>
                </a:lnTo>
                <a:lnTo>
                  <a:pt x="7361" y="6450"/>
                </a:lnTo>
                <a:lnTo>
                  <a:pt x="11088" y="7612"/>
                </a:lnTo>
                <a:lnTo>
                  <a:pt x="12250" y="4376"/>
                </a:lnTo>
                <a:lnTo>
                  <a:pt x="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5" name="object 1025"/>
          <p:cNvSpPr/>
          <p:nvPr/>
        </p:nvSpPr>
        <p:spPr>
          <a:xfrm>
            <a:off x="10731073" y="3158993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9853" y="0"/>
                </a:moveTo>
                <a:lnTo>
                  <a:pt x="6062" y="240"/>
                </a:lnTo>
                <a:lnTo>
                  <a:pt x="3067" y="1340"/>
                </a:lnTo>
                <a:lnTo>
                  <a:pt x="0" y="2094"/>
                </a:lnTo>
                <a:lnTo>
                  <a:pt x="743" y="4324"/>
                </a:lnTo>
                <a:lnTo>
                  <a:pt x="1476" y="8418"/>
                </a:lnTo>
                <a:lnTo>
                  <a:pt x="5235" y="8460"/>
                </a:lnTo>
                <a:lnTo>
                  <a:pt x="8198" y="7172"/>
                </a:lnTo>
                <a:lnTo>
                  <a:pt x="12041" y="6135"/>
                </a:lnTo>
                <a:lnTo>
                  <a:pt x="10669" y="3162"/>
                </a:lnTo>
                <a:lnTo>
                  <a:pt x="9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6" name="object 1026"/>
          <p:cNvSpPr/>
          <p:nvPr/>
        </p:nvSpPr>
        <p:spPr>
          <a:xfrm>
            <a:off x="11500614" y="1280473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0" y="0"/>
                </a:moveTo>
                <a:lnTo>
                  <a:pt x="14805" y="13339"/>
                </a:lnTo>
                <a:lnTo>
                  <a:pt x="12764" y="30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7" name="object 1027"/>
          <p:cNvSpPr/>
          <p:nvPr/>
        </p:nvSpPr>
        <p:spPr>
          <a:xfrm>
            <a:off x="11032327" y="2453120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5486" y="0"/>
                </a:moveTo>
                <a:lnTo>
                  <a:pt x="3047" y="722"/>
                </a:lnTo>
                <a:lnTo>
                  <a:pt x="0" y="722"/>
                </a:lnTo>
                <a:lnTo>
                  <a:pt x="83" y="9821"/>
                </a:lnTo>
                <a:lnTo>
                  <a:pt x="4596" y="11434"/>
                </a:lnTo>
                <a:lnTo>
                  <a:pt x="15413" y="9957"/>
                </a:lnTo>
                <a:lnTo>
                  <a:pt x="11444" y="5685"/>
                </a:lnTo>
                <a:lnTo>
                  <a:pt x="9340" y="2879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8" name="object 1028"/>
          <p:cNvSpPr/>
          <p:nvPr/>
        </p:nvSpPr>
        <p:spPr>
          <a:xfrm>
            <a:off x="11225490" y="1711973"/>
            <a:ext cx="3851" cy="10397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3926" y="0"/>
                </a:moveTo>
                <a:lnTo>
                  <a:pt x="0" y="534"/>
                </a:lnTo>
                <a:lnTo>
                  <a:pt x="670" y="5895"/>
                </a:lnTo>
                <a:lnTo>
                  <a:pt x="1434" y="11287"/>
                </a:lnTo>
                <a:lnTo>
                  <a:pt x="2104" y="16627"/>
                </a:lnTo>
                <a:lnTo>
                  <a:pt x="6324" y="16072"/>
                </a:lnTo>
                <a:lnTo>
                  <a:pt x="5539" y="10690"/>
                </a:lnTo>
                <a:lnTo>
                  <a:pt x="4711" y="5340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29" name="object 1029"/>
          <p:cNvSpPr/>
          <p:nvPr/>
        </p:nvSpPr>
        <p:spPr>
          <a:xfrm>
            <a:off x="12048935" y="1622363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1727" y="0"/>
                </a:moveTo>
                <a:lnTo>
                  <a:pt x="7957" y="418"/>
                </a:lnTo>
                <a:lnTo>
                  <a:pt x="4135" y="670"/>
                </a:lnTo>
                <a:lnTo>
                  <a:pt x="397" y="1507"/>
                </a:lnTo>
                <a:lnTo>
                  <a:pt x="0" y="1654"/>
                </a:lnTo>
                <a:lnTo>
                  <a:pt x="376" y="5204"/>
                </a:lnTo>
                <a:lnTo>
                  <a:pt x="387" y="7162"/>
                </a:lnTo>
                <a:lnTo>
                  <a:pt x="4355" y="6617"/>
                </a:lnTo>
                <a:lnTo>
                  <a:pt x="8387" y="6104"/>
                </a:lnTo>
                <a:lnTo>
                  <a:pt x="12376" y="5570"/>
                </a:lnTo>
                <a:lnTo>
                  <a:pt x="12146" y="3717"/>
                </a:lnTo>
                <a:lnTo>
                  <a:pt x="1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0" name="object 1030"/>
          <p:cNvSpPr/>
          <p:nvPr/>
        </p:nvSpPr>
        <p:spPr>
          <a:xfrm>
            <a:off x="10902073" y="244349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8868" y="0"/>
                </a:moveTo>
                <a:lnTo>
                  <a:pt x="5633" y="104"/>
                </a:lnTo>
                <a:lnTo>
                  <a:pt x="2879" y="816"/>
                </a:lnTo>
                <a:lnTo>
                  <a:pt x="0" y="2869"/>
                </a:lnTo>
                <a:lnTo>
                  <a:pt x="753" y="5779"/>
                </a:lnTo>
                <a:lnTo>
                  <a:pt x="743" y="7664"/>
                </a:lnTo>
                <a:lnTo>
                  <a:pt x="3811" y="7203"/>
                </a:lnTo>
                <a:lnTo>
                  <a:pt x="11256" y="6156"/>
                </a:lnTo>
                <a:lnTo>
                  <a:pt x="9696" y="2994"/>
                </a:lnTo>
                <a:lnTo>
                  <a:pt x="8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1" name="object 1031"/>
          <p:cNvSpPr/>
          <p:nvPr/>
        </p:nvSpPr>
        <p:spPr>
          <a:xfrm>
            <a:off x="11910366" y="2549718"/>
            <a:ext cx="10012" cy="3081"/>
          </a:xfrm>
          <a:custGeom>
            <a:avLst/>
            <a:gdLst/>
            <a:ahLst/>
            <a:cxnLst/>
            <a:rect l="l" t="t" r="r" b="b"/>
            <a:pathLst>
              <a:path w="16509" h="5079">
                <a:moveTo>
                  <a:pt x="230" y="0"/>
                </a:moveTo>
                <a:lnTo>
                  <a:pt x="157" y="1350"/>
                </a:lnTo>
                <a:lnTo>
                  <a:pt x="52" y="2659"/>
                </a:lnTo>
                <a:lnTo>
                  <a:pt x="0" y="4010"/>
                </a:lnTo>
                <a:lnTo>
                  <a:pt x="14952" y="5046"/>
                </a:lnTo>
                <a:lnTo>
                  <a:pt x="15224" y="3821"/>
                </a:lnTo>
                <a:lnTo>
                  <a:pt x="15905" y="1434"/>
                </a:lnTo>
                <a:lnTo>
                  <a:pt x="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2" name="object 1032"/>
          <p:cNvSpPr/>
          <p:nvPr/>
        </p:nvSpPr>
        <p:spPr>
          <a:xfrm>
            <a:off x="12045046" y="2759341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6177" y="0"/>
                </a:moveTo>
                <a:lnTo>
                  <a:pt x="2502" y="2523"/>
                </a:lnTo>
                <a:lnTo>
                  <a:pt x="1444" y="5423"/>
                </a:lnTo>
                <a:lnTo>
                  <a:pt x="0" y="7706"/>
                </a:lnTo>
                <a:lnTo>
                  <a:pt x="2282" y="9853"/>
                </a:lnTo>
                <a:lnTo>
                  <a:pt x="5685" y="7769"/>
                </a:lnTo>
                <a:lnTo>
                  <a:pt x="9057" y="5654"/>
                </a:lnTo>
                <a:lnTo>
                  <a:pt x="12460" y="3549"/>
                </a:lnTo>
                <a:lnTo>
                  <a:pt x="12114" y="2586"/>
                </a:lnTo>
                <a:lnTo>
                  <a:pt x="11821" y="1622"/>
                </a:lnTo>
                <a:lnTo>
                  <a:pt x="11444" y="649"/>
                </a:lnTo>
                <a:lnTo>
                  <a:pt x="9120" y="732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3" name="object 1033"/>
          <p:cNvSpPr/>
          <p:nvPr/>
        </p:nvSpPr>
        <p:spPr>
          <a:xfrm>
            <a:off x="11825817" y="2766979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4345" y="0"/>
                </a:moveTo>
                <a:lnTo>
                  <a:pt x="2921" y="1371"/>
                </a:lnTo>
                <a:lnTo>
                  <a:pt x="0" y="4073"/>
                </a:lnTo>
                <a:lnTo>
                  <a:pt x="13423" y="16187"/>
                </a:lnTo>
                <a:lnTo>
                  <a:pt x="15434" y="14208"/>
                </a:lnTo>
                <a:lnTo>
                  <a:pt x="16418" y="13182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4" name="object 1034"/>
          <p:cNvSpPr/>
          <p:nvPr/>
        </p:nvSpPr>
        <p:spPr>
          <a:xfrm>
            <a:off x="12023616" y="3064132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7507" y="0"/>
                </a:moveTo>
                <a:lnTo>
                  <a:pt x="3162" y="1308"/>
                </a:lnTo>
                <a:lnTo>
                  <a:pt x="0" y="12146"/>
                </a:lnTo>
                <a:lnTo>
                  <a:pt x="15727" y="7162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5" name="object 1035"/>
          <p:cNvSpPr/>
          <p:nvPr/>
        </p:nvSpPr>
        <p:spPr>
          <a:xfrm>
            <a:off x="11615838" y="3335982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691" y="0"/>
                </a:moveTo>
                <a:lnTo>
                  <a:pt x="2638" y="240"/>
                </a:lnTo>
                <a:lnTo>
                  <a:pt x="1560" y="3047"/>
                </a:lnTo>
                <a:lnTo>
                  <a:pt x="827" y="5999"/>
                </a:lnTo>
                <a:lnTo>
                  <a:pt x="0" y="8858"/>
                </a:lnTo>
                <a:lnTo>
                  <a:pt x="1780" y="9298"/>
                </a:lnTo>
                <a:lnTo>
                  <a:pt x="5245" y="10104"/>
                </a:lnTo>
                <a:lnTo>
                  <a:pt x="6062" y="3947"/>
                </a:lnTo>
                <a:lnTo>
                  <a:pt x="6198" y="869"/>
                </a:lnTo>
                <a:lnTo>
                  <a:pt x="6167" y="680"/>
                </a:lnTo>
                <a:lnTo>
                  <a:pt x="2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6" name="object 1036"/>
          <p:cNvSpPr/>
          <p:nvPr/>
        </p:nvSpPr>
        <p:spPr>
          <a:xfrm>
            <a:off x="11766985" y="2892817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5">
                <a:moveTo>
                  <a:pt x="7591" y="0"/>
                </a:moveTo>
                <a:lnTo>
                  <a:pt x="3853" y="3790"/>
                </a:lnTo>
                <a:lnTo>
                  <a:pt x="1413" y="5308"/>
                </a:lnTo>
                <a:lnTo>
                  <a:pt x="0" y="8858"/>
                </a:lnTo>
                <a:lnTo>
                  <a:pt x="1748" y="11172"/>
                </a:lnTo>
                <a:lnTo>
                  <a:pt x="2439" y="13078"/>
                </a:lnTo>
                <a:lnTo>
                  <a:pt x="4806" y="12051"/>
                </a:lnTo>
                <a:lnTo>
                  <a:pt x="8135" y="11664"/>
                </a:lnTo>
                <a:lnTo>
                  <a:pt x="10240" y="8345"/>
                </a:lnTo>
                <a:lnTo>
                  <a:pt x="8628" y="5214"/>
                </a:lnTo>
                <a:lnTo>
                  <a:pt x="7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7" name="object 1037"/>
          <p:cNvSpPr/>
          <p:nvPr/>
        </p:nvSpPr>
        <p:spPr>
          <a:xfrm>
            <a:off x="12007696" y="2491708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0" y="0"/>
                </a:moveTo>
                <a:lnTo>
                  <a:pt x="8628" y="17737"/>
                </a:lnTo>
                <a:lnTo>
                  <a:pt x="11046" y="6575"/>
                </a:lnTo>
                <a:lnTo>
                  <a:pt x="11109" y="16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8" name="object 1038"/>
          <p:cNvSpPr/>
          <p:nvPr/>
        </p:nvSpPr>
        <p:spPr>
          <a:xfrm>
            <a:off x="11191332" y="3390078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5151" y="0"/>
                </a:moveTo>
                <a:lnTo>
                  <a:pt x="3465" y="314"/>
                </a:lnTo>
                <a:lnTo>
                  <a:pt x="1717" y="575"/>
                </a:lnTo>
                <a:lnTo>
                  <a:pt x="0" y="879"/>
                </a:lnTo>
                <a:lnTo>
                  <a:pt x="774" y="5151"/>
                </a:lnTo>
                <a:lnTo>
                  <a:pt x="1507" y="9402"/>
                </a:lnTo>
                <a:lnTo>
                  <a:pt x="2272" y="13664"/>
                </a:lnTo>
                <a:lnTo>
                  <a:pt x="6984" y="12774"/>
                </a:lnTo>
                <a:lnTo>
                  <a:pt x="6366" y="8512"/>
                </a:lnTo>
                <a:lnTo>
                  <a:pt x="5779" y="4251"/>
                </a:lnTo>
                <a:lnTo>
                  <a:pt x="5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39" name="object 1039"/>
          <p:cNvSpPr/>
          <p:nvPr/>
        </p:nvSpPr>
        <p:spPr>
          <a:xfrm>
            <a:off x="11853366" y="1386044"/>
            <a:ext cx="8471" cy="4621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680" y="0"/>
                </a:moveTo>
                <a:lnTo>
                  <a:pt x="492" y="1266"/>
                </a:lnTo>
                <a:lnTo>
                  <a:pt x="219" y="2502"/>
                </a:lnTo>
                <a:lnTo>
                  <a:pt x="0" y="3748"/>
                </a:lnTo>
                <a:lnTo>
                  <a:pt x="11832" y="7193"/>
                </a:lnTo>
                <a:lnTo>
                  <a:pt x="12460" y="5371"/>
                </a:lnTo>
                <a:lnTo>
                  <a:pt x="13633" y="1622"/>
                </a:lnTo>
                <a:lnTo>
                  <a:pt x="9308" y="1057"/>
                </a:lnTo>
                <a:lnTo>
                  <a:pt x="5005" y="554"/>
                </a:lnTo>
                <a:lnTo>
                  <a:pt x="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0" name="object 1040"/>
          <p:cNvSpPr/>
          <p:nvPr/>
        </p:nvSpPr>
        <p:spPr>
          <a:xfrm>
            <a:off x="11322456" y="3346787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4" h="17145">
                <a:moveTo>
                  <a:pt x="0" y="0"/>
                </a:moveTo>
                <a:lnTo>
                  <a:pt x="1926" y="7559"/>
                </a:lnTo>
                <a:lnTo>
                  <a:pt x="4167" y="16638"/>
                </a:lnTo>
                <a:lnTo>
                  <a:pt x="10408" y="9580"/>
                </a:lnTo>
                <a:lnTo>
                  <a:pt x="9664" y="47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1" name="object 1041"/>
          <p:cNvSpPr/>
          <p:nvPr/>
        </p:nvSpPr>
        <p:spPr>
          <a:xfrm>
            <a:off x="11991561" y="2837700"/>
            <a:ext cx="3081" cy="6931"/>
          </a:xfrm>
          <a:custGeom>
            <a:avLst/>
            <a:gdLst/>
            <a:ahLst/>
            <a:cxnLst/>
            <a:rect l="l" t="t" r="r" b="b"/>
            <a:pathLst>
              <a:path w="5080" h="11429">
                <a:moveTo>
                  <a:pt x="3999" y="0"/>
                </a:moveTo>
                <a:lnTo>
                  <a:pt x="2649" y="209"/>
                </a:lnTo>
                <a:lnTo>
                  <a:pt x="0" y="439"/>
                </a:lnTo>
                <a:lnTo>
                  <a:pt x="198" y="4010"/>
                </a:lnTo>
                <a:lnTo>
                  <a:pt x="670" y="7486"/>
                </a:lnTo>
                <a:lnTo>
                  <a:pt x="1078" y="10963"/>
                </a:lnTo>
                <a:lnTo>
                  <a:pt x="5015" y="10565"/>
                </a:lnTo>
                <a:lnTo>
                  <a:pt x="4314" y="3549"/>
                </a:lnTo>
                <a:lnTo>
                  <a:pt x="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2" name="object 1042"/>
          <p:cNvSpPr/>
          <p:nvPr/>
        </p:nvSpPr>
        <p:spPr>
          <a:xfrm>
            <a:off x="12114796" y="2263579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10125" y="0"/>
                </a:moveTo>
                <a:lnTo>
                  <a:pt x="6743" y="178"/>
                </a:lnTo>
                <a:lnTo>
                  <a:pt x="0" y="586"/>
                </a:lnTo>
                <a:lnTo>
                  <a:pt x="146" y="2366"/>
                </a:lnTo>
                <a:lnTo>
                  <a:pt x="324" y="4167"/>
                </a:lnTo>
                <a:lnTo>
                  <a:pt x="460" y="5926"/>
                </a:lnTo>
                <a:lnTo>
                  <a:pt x="10617" y="3769"/>
                </a:lnTo>
                <a:lnTo>
                  <a:pt x="10460" y="2502"/>
                </a:lnTo>
                <a:lnTo>
                  <a:pt x="10250" y="1225"/>
                </a:lnTo>
                <a:lnTo>
                  <a:pt x="1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3" name="object 1043"/>
          <p:cNvSpPr/>
          <p:nvPr/>
        </p:nvSpPr>
        <p:spPr>
          <a:xfrm>
            <a:off x="12039759" y="1631515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5298" y="0"/>
                </a:moveTo>
                <a:lnTo>
                  <a:pt x="1769" y="806"/>
                </a:lnTo>
                <a:lnTo>
                  <a:pt x="0" y="1246"/>
                </a:lnTo>
                <a:lnTo>
                  <a:pt x="1130" y="4523"/>
                </a:lnTo>
                <a:lnTo>
                  <a:pt x="2167" y="7811"/>
                </a:lnTo>
                <a:lnTo>
                  <a:pt x="3591" y="11203"/>
                </a:lnTo>
                <a:lnTo>
                  <a:pt x="6942" y="10397"/>
                </a:lnTo>
                <a:lnTo>
                  <a:pt x="6502" y="6816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4" name="object 1044"/>
          <p:cNvSpPr/>
          <p:nvPr/>
        </p:nvSpPr>
        <p:spPr>
          <a:xfrm>
            <a:off x="11756546" y="1813502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7968" y="0"/>
                </a:moveTo>
                <a:lnTo>
                  <a:pt x="0" y="5141"/>
                </a:lnTo>
                <a:lnTo>
                  <a:pt x="1361" y="7245"/>
                </a:lnTo>
                <a:lnTo>
                  <a:pt x="2429" y="9811"/>
                </a:lnTo>
                <a:lnTo>
                  <a:pt x="5057" y="11832"/>
                </a:lnTo>
                <a:lnTo>
                  <a:pt x="8889" y="10188"/>
                </a:lnTo>
                <a:lnTo>
                  <a:pt x="9716" y="6858"/>
                </a:lnTo>
                <a:lnTo>
                  <a:pt x="8659" y="4303"/>
                </a:lnTo>
                <a:lnTo>
                  <a:pt x="7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5" name="object 1045"/>
          <p:cNvSpPr/>
          <p:nvPr/>
        </p:nvSpPr>
        <p:spPr>
          <a:xfrm>
            <a:off x="11998916" y="2293988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89">
                <a:moveTo>
                  <a:pt x="1371" y="0"/>
                </a:moveTo>
                <a:lnTo>
                  <a:pt x="0" y="4942"/>
                </a:lnTo>
                <a:lnTo>
                  <a:pt x="8575" y="7518"/>
                </a:lnTo>
                <a:lnTo>
                  <a:pt x="12837" y="8826"/>
                </a:lnTo>
                <a:lnTo>
                  <a:pt x="13643" y="6952"/>
                </a:lnTo>
                <a:lnTo>
                  <a:pt x="15161" y="3214"/>
                </a:lnTo>
                <a:lnTo>
                  <a:pt x="5978" y="1047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6" name="object 1046"/>
          <p:cNvSpPr/>
          <p:nvPr/>
        </p:nvSpPr>
        <p:spPr>
          <a:xfrm>
            <a:off x="11575662" y="2859766"/>
            <a:ext cx="8856" cy="3081"/>
          </a:xfrm>
          <a:custGeom>
            <a:avLst/>
            <a:gdLst/>
            <a:ahLst/>
            <a:cxnLst/>
            <a:rect l="l" t="t" r="r" b="b"/>
            <a:pathLst>
              <a:path w="14605" h="5079">
                <a:moveTo>
                  <a:pt x="14010" y="0"/>
                </a:moveTo>
                <a:lnTo>
                  <a:pt x="10" y="178"/>
                </a:lnTo>
                <a:lnTo>
                  <a:pt x="0" y="1748"/>
                </a:lnTo>
                <a:lnTo>
                  <a:pt x="31" y="3340"/>
                </a:lnTo>
                <a:lnTo>
                  <a:pt x="94" y="4900"/>
                </a:lnTo>
                <a:lnTo>
                  <a:pt x="14146" y="4251"/>
                </a:lnTo>
                <a:lnTo>
                  <a:pt x="1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7" name="object 1047"/>
          <p:cNvSpPr/>
          <p:nvPr/>
        </p:nvSpPr>
        <p:spPr>
          <a:xfrm>
            <a:off x="11514270" y="1298385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77" y="0"/>
                </a:moveTo>
                <a:lnTo>
                  <a:pt x="0" y="4345"/>
                </a:lnTo>
                <a:lnTo>
                  <a:pt x="11402" y="8973"/>
                </a:lnTo>
                <a:lnTo>
                  <a:pt x="12051" y="6973"/>
                </a:lnTo>
                <a:lnTo>
                  <a:pt x="12795" y="4984"/>
                </a:lnTo>
                <a:lnTo>
                  <a:pt x="13476" y="2952"/>
                </a:lnTo>
                <a:lnTo>
                  <a:pt x="5350" y="1005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8" name="object 1048"/>
          <p:cNvSpPr/>
          <p:nvPr/>
        </p:nvSpPr>
        <p:spPr>
          <a:xfrm>
            <a:off x="11221281" y="1891621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9371" y="0"/>
                </a:moveTo>
                <a:lnTo>
                  <a:pt x="0" y="1465"/>
                </a:lnTo>
                <a:lnTo>
                  <a:pt x="167" y="3287"/>
                </a:lnTo>
                <a:lnTo>
                  <a:pt x="460" y="6942"/>
                </a:lnTo>
                <a:lnTo>
                  <a:pt x="3779" y="5884"/>
                </a:lnTo>
                <a:lnTo>
                  <a:pt x="10376" y="3853"/>
                </a:lnTo>
                <a:lnTo>
                  <a:pt x="9999" y="2544"/>
                </a:lnTo>
                <a:lnTo>
                  <a:pt x="9696" y="1266"/>
                </a:lnTo>
                <a:lnTo>
                  <a:pt x="9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49" name="object 1049"/>
          <p:cNvSpPr/>
          <p:nvPr/>
        </p:nvSpPr>
        <p:spPr>
          <a:xfrm>
            <a:off x="11002547" y="2396440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643" y="0"/>
                </a:moveTo>
                <a:lnTo>
                  <a:pt x="0" y="4062"/>
                </a:lnTo>
                <a:lnTo>
                  <a:pt x="10041" y="8135"/>
                </a:lnTo>
                <a:lnTo>
                  <a:pt x="11120" y="4607"/>
                </a:lnTo>
                <a:lnTo>
                  <a:pt x="11622" y="2827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0" name="object 1050"/>
          <p:cNvSpPr/>
          <p:nvPr/>
        </p:nvSpPr>
        <p:spPr>
          <a:xfrm>
            <a:off x="10679430" y="3163396"/>
            <a:ext cx="8471" cy="5006"/>
          </a:xfrm>
          <a:custGeom>
            <a:avLst/>
            <a:gdLst/>
            <a:ahLst/>
            <a:cxnLst/>
            <a:rect l="l" t="t" r="r" b="b"/>
            <a:pathLst>
              <a:path w="13969" h="8254">
                <a:moveTo>
                  <a:pt x="2041" y="0"/>
                </a:moveTo>
                <a:lnTo>
                  <a:pt x="670" y="3643"/>
                </a:lnTo>
                <a:lnTo>
                  <a:pt x="0" y="5476"/>
                </a:lnTo>
                <a:lnTo>
                  <a:pt x="12962" y="7936"/>
                </a:lnTo>
                <a:lnTo>
                  <a:pt x="13852" y="3706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1" name="object 1051"/>
          <p:cNvSpPr/>
          <p:nvPr/>
        </p:nvSpPr>
        <p:spPr>
          <a:xfrm>
            <a:off x="11422163" y="1267879"/>
            <a:ext cx="8471" cy="3851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13601" y="0"/>
                </a:moveTo>
                <a:lnTo>
                  <a:pt x="0" y="963"/>
                </a:lnTo>
                <a:lnTo>
                  <a:pt x="115" y="2649"/>
                </a:lnTo>
                <a:lnTo>
                  <a:pt x="261" y="4314"/>
                </a:lnTo>
                <a:lnTo>
                  <a:pt x="376" y="5957"/>
                </a:lnTo>
                <a:lnTo>
                  <a:pt x="9497" y="4858"/>
                </a:lnTo>
                <a:lnTo>
                  <a:pt x="13968" y="4282"/>
                </a:lnTo>
                <a:lnTo>
                  <a:pt x="13884" y="2869"/>
                </a:lnTo>
                <a:lnTo>
                  <a:pt x="13727" y="1444"/>
                </a:lnTo>
                <a:lnTo>
                  <a:pt x="1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2" name="object 1052"/>
          <p:cNvSpPr/>
          <p:nvPr/>
        </p:nvSpPr>
        <p:spPr>
          <a:xfrm>
            <a:off x="11013484" y="2206108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6251" y="0"/>
                </a:moveTo>
                <a:lnTo>
                  <a:pt x="4146" y="3120"/>
                </a:lnTo>
                <a:lnTo>
                  <a:pt x="0" y="9381"/>
                </a:lnTo>
                <a:lnTo>
                  <a:pt x="4931" y="12449"/>
                </a:lnTo>
                <a:lnTo>
                  <a:pt x="7005" y="9423"/>
                </a:lnTo>
                <a:lnTo>
                  <a:pt x="9109" y="6460"/>
                </a:lnTo>
                <a:lnTo>
                  <a:pt x="10879" y="3266"/>
                </a:lnTo>
                <a:lnTo>
                  <a:pt x="10963" y="3057"/>
                </a:lnTo>
                <a:lnTo>
                  <a:pt x="7853" y="1130"/>
                </a:lnTo>
                <a:lnTo>
                  <a:pt x="6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3" name="object 1053"/>
          <p:cNvSpPr/>
          <p:nvPr/>
        </p:nvSpPr>
        <p:spPr>
          <a:xfrm>
            <a:off x="10986781" y="1902128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4">
                <a:moveTo>
                  <a:pt x="2083" y="0"/>
                </a:moveTo>
                <a:lnTo>
                  <a:pt x="1392" y="712"/>
                </a:lnTo>
                <a:lnTo>
                  <a:pt x="722" y="1444"/>
                </a:lnTo>
                <a:lnTo>
                  <a:pt x="0" y="2177"/>
                </a:lnTo>
                <a:lnTo>
                  <a:pt x="1685" y="4324"/>
                </a:lnTo>
                <a:lnTo>
                  <a:pt x="3005" y="6764"/>
                </a:lnTo>
                <a:lnTo>
                  <a:pt x="4984" y="8439"/>
                </a:lnTo>
                <a:lnTo>
                  <a:pt x="6952" y="10052"/>
                </a:lnTo>
                <a:lnTo>
                  <a:pt x="9497" y="10826"/>
                </a:lnTo>
                <a:lnTo>
                  <a:pt x="11800" y="11978"/>
                </a:lnTo>
                <a:lnTo>
                  <a:pt x="12397" y="10963"/>
                </a:lnTo>
                <a:lnTo>
                  <a:pt x="13088" y="9978"/>
                </a:lnTo>
                <a:lnTo>
                  <a:pt x="13706" y="8984"/>
                </a:lnTo>
                <a:lnTo>
                  <a:pt x="9790" y="5999"/>
                </a:lnTo>
                <a:lnTo>
                  <a:pt x="5999" y="2984"/>
                </a:lnTo>
                <a:lnTo>
                  <a:pt x="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4" name="object 1054"/>
          <p:cNvSpPr/>
          <p:nvPr/>
        </p:nvSpPr>
        <p:spPr>
          <a:xfrm>
            <a:off x="10654328" y="2377675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3130" y="4764"/>
                </a:lnTo>
                <a:lnTo>
                  <a:pt x="8271" y="12491"/>
                </a:lnTo>
                <a:lnTo>
                  <a:pt x="9340" y="362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5" name="object 1055"/>
          <p:cNvSpPr/>
          <p:nvPr/>
        </p:nvSpPr>
        <p:spPr>
          <a:xfrm>
            <a:off x="10730941" y="2107086"/>
            <a:ext cx="9627" cy="5391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989" y="0"/>
                </a:moveTo>
                <a:lnTo>
                  <a:pt x="638" y="4533"/>
                </a:lnTo>
                <a:lnTo>
                  <a:pt x="0" y="6827"/>
                </a:lnTo>
                <a:lnTo>
                  <a:pt x="4774" y="7413"/>
                </a:lnTo>
                <a:lnTo>
                  <a:pt x="9570" y="8073"/>
                </a:lnTo>
                <a:lnTo>
                  <a:pt x="14313" y="8638"/>
                </a:lnTo>
                <a:lnTo>
                  <a:pt x="14973" y="5319"/>
                </a:lnTo>
                <a:lnTo>
                  <a:pt x="15256" y="3633"/>
                </a:lnTo>
                <a:lnTo>
                  <a:pt x="10847" y="2418"/>
                </a:lnTo>
                <a:lnTo>
                  <a:pt x="6376" y="1225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6" name="object 1056"/>
          <p:cNvSpPr/>
          <p:nvPr/>
        </p:nvSpPr>
        <p:spPr>
          <a:xfrm>
            <a:off x="10466051" y="2425020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5560" y="0"/>
                </a:moveTo>
                <a:lnTo>
                  <a:pt x="0" y="649"/>
                </a:lnTo>
                <a:lnTo>
                  <a:pt x="607" y="4314"/>
                </a:lnTo>
                <a:lnTo>
                  <a:pt x="1319" y="8031"/>
                </a:lnTo>
                <a:lnTo>
                  <a:pt x="1968" y="11685"/>
                </a:lnTo>
                <a:lnTo>
                  <a:pt x="3287" y="11559"/>
                </a:lnTo>
                <a:lnTo>
                  <a:pt x="5842" y="11266"/>
                </a:lnTo>
                <a:lnTo>
                  <a:pt x="5769" y="7528"/>
                </a:lnTo>
                <a:lnTo>
                  <a:pt x="5633" y="3759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7" name="object 1057"/>
          <p:cNvSpPr/>
          <p:nvPr/>
        </p:nvSpPr>
        <p:spPr>
          <a:xfrm>
            <a:off x="10702003" y="163236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565" y="0"/>
                </a:moveTo>
                <a:lnTo>
                  <a:pt x="900" y="2198"/>
                </a:lnTo>
                <a:lnTo>
                  <a:pt x="0" y="3256"/>
                </a:lnTo>
                <a:lnTo>
                  <a:pt x="3455" y="6512"/>
                </a:lnTo>
                <a:lnTo>
                  <a:pt x="6942" y="9737"/>
                </a:lnTo>
                <a:lnTo>
                  <a:pt x="10408" y="13015"/>
                </a:lnTo>
                <a:lnTo>
                  <a:pt x="14659" y="9099"/>
                </a:lnTo>
                <a:lnTo>
                  <a:pt x="10607" y="6083"/>
                </a:lnTo>
                <a:lnTo>
                  <a:pt x="2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8" name="object 1058"/>
          <p:cNvSpPr/>
          <p:nvPr/>
        </p:nvSpPr>
        <p:spPr>
          <a:xfrm>
            <a:off x="10227824" y="2736010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80" h="10795">
                <a:moveTo>
                  <a:pt x="883" y="1083"/>
                </a:moveTo>
                <a:lnTo>
                  <a:pt x="4394" y="3382"/>
                </a:lnTo>
                <a:lnTo>
                  <a:pt x="7523" y="7583"/>
                </a:lnTo>
                <a:lnTo>
                  <a:pt x="11445" y="10406"/>
                </a:lnTo>
                <a:lnTo>
                  <a:pt x="17758" y="8847"/>
                </a:lnTo>
                <a:lnTo>
                  <a:pt x="15199" y="1916"/>
                </a:lnTo>
                <a:lnTo>
                  <a:pt x="6523" y="1916"/>
                </a:lnTo>
                <a:lnTo>
                  <a:pt x="883" y="1083"/>
                </a:lnTo>
                <a:close/>
              </a:path>
              <a:path w="17780" h="10795">
                <a:moveTo>
                  <a:pt x="14491" y="0"/>
                </a:moveTo>
                <a:lnTo>
                  <a:pt x="6523" y="1916"/>
                </a:lnTo>
                <a:lnTo>
                  <a:pt x="15199" y="1916"/>
                </a:lnTo>
                <a:lnTo>
                  <a:pt x="14491" y="0"/>
                </a:lnTo>
                <a:close/>
              </a:path>
              <a:path w="17780" h="10795">
                <a:moveTo>
                  <a:pt x="460" y="806"/>
                </a:moveTo>
                <a:lnTo>
                  <a:pt x="272" y="816"/>
                </a:lnTo>
                <a:lnTo>
                  <a:pt x="0" y="952"/>
                </a:lnTo>
                <a:lnTo>
                  <a:pt x="883" y="1083"/>
                </a:lnTo>
                <a:lnTo>
                  <a:pt x="460" y="806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59" name="object 1059"/>
          <p:cNvSpPr/>
          <p:nvPr/>
        </p:nvSpPr>
        <p:spPr>
          <a:xfrm>
            <a:off x="10370831" y="2380922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3403" y="0"/>
                </a:moveTo>
                <a:lnTo>
                  <a:pt x="1109" y="2157"/>
                </a:lnTo>
                <a:lnTo>
                  <a:pt x="0" y="3256"/>
                </a:lnTo>
                <a:lnTo>
                  <a:pt x="2659" y="6114"/>
                </a:lnTo>
                <a:lnTo>
                  <a:pt x="8073" y="11863"/>
                </a:lnTo>
                <a:lnTo>
                  <a:pt x="10250" y="9842"/>
                </a:lnTo>
                <a:lnTo>
                  <a:pt x="11319" y="8806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0" name="object 1060"/>
          <p:cNvSpPr/>
          <p:nvPr/>
        </p:nvSpPr>
        <p:spPr>
          <a:xfrm>
            <a:off x="10342247" y="1922056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5">
                <a:moveTo>
                  <a:pt x="9748" y="0"/>
                </a:moveTo>
                <a:lnTo>
                  <a:pt x="0" y="7832"/>
                </a:lnTo>
                <a:lnTo>
                  <a:pt x="10816" y="14114"/>
                </a:lnTo>
                <a:lnTo>
                  <a:pt x="10617" y="6460"/>
                </a:lnTo>
                <a:lnTo>
                  <a:pt x="9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1" name="object 1061"/>
          <p:cNvSpPr/>
          <p:nvPr/>
        </p:nvSpPr>
        <p:spPr>
          <a:xfrm>
            <a:off x="10157757" y="2320014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6868" y="0"/>
                </a:moveTo>
                <a:lnTo>
                  <a:pt x="4188" y="1769"/>
                </a:lnTo>
                <a:lnTo>
                  <a:pt x="0" y="3005"/>
                </a:lnTo>
                <a:lnTo>
                  <a:pt x="2649" y="6607"/>
                </a:lnTo>
                <a:lnTo>
                  <a:pt x="4324" y="10470"/>
                </a:lnTo>
                <a:lnTo>
                  <a:pt x="8334" y="9989"/>
                </a:lnTo>
                <a:lnTo>
                  <a:pt x="10910" y="7696"/>
                </a:lnTo>
                <a:lnTo>
                  <a:pt x="13538" y="6188"/>
                </a:lnTo>
                <a:lnTo>
                  <a:pt x="12010" y="4261"/>
                </a:lnTo>
                <a:lnTo>
                  <a:pt x="10732" y="1298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2" name="object 1062"/>
          <p:cNvSpPr/>
          <p:nvPr/>
        </p:nvSpPr>
        <p:spPr>
          <a:xfrm>
            <a:off x="10166539" y="222399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5423" y="0"/>
                </a:moveTo>
                <a:lnTo>
                  <a:pt x="5329" y="230"/>
                </a:lnTo>
                <a:lnTo>
                  <a:pt x="3382" y="3235"/>
                </a:lnTo>
                <a:lnTo>
                  <a:pt x="1706" y="6418"/>
                </a:lnTo>
                <a:lnTo>
                  <a:pt x="0" y="9591"/>
                </a:lnTo>
                <a:lnTo>
                  <a:pt x="3779" y="11120"/>
                </a:lnTo>
                <a:lnTo>
                  <a:pt x="5633" y="11915"/>
                </a:lnTo>
                <a:lnTo>
                  <a:pt x="6680" y="8439"/>
                </a:lnTo>
                <a:lnTo>
                  <a:pt x="7811" y="5015"/>
                </a:lnTo>
                <a:lnTo>
                  <a:pt x="8638" y="1507"/>
                </a:lnTo>
                <a:lnTo>
                  <a:pt x="8669" y="1319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3" name="object 1063"/>
          <p:cNvSpPr/>
          <p:nvPr/>
        </p:nvSpPr>
        <p:spPr>
          <a:xfrm>
            <a:off x="10243044" y="1726558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6910" y="0"/>
                </a:moveTo>
                <a:lnTo>
                  <a:pt x="1842" y="1109"/>
                </a:lnTo>
                <a:lnTo>
                  <a:pt x="0" y="1549"/>
                </a:lnTo>
                <a:lnTo>
                  <a:pt x="712" y="4586"/>
                </a:lnTo>
                <a:lnTo>
                  <a:pt x="1455" y="7643"/>
                </a:lnTo>
                <a:lnTo>
                  <a:pt x="2219" y="10680"/>
                </a:lnTo>
                <a:lnTo>
                  <a:pt x="3999" y="9968"/>
                </a:lnTo>
                <a:lnTo>
                  <a:pt x="7109" y="9622"/>
                </a:lnTo>
                <a:lnTo>
                  <a:pt x="7423" y="8533"/>
                </a:lnTo>
                <a:lnTo>
                  <a:pt x="8041" y="6167"/>
                </a:lnTo>
                <a:lnTo>
                  <a:pt x="7203" y="3423"/>
                </a:lnTo>
                <a:lnTo>
                  <a:pt x="6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4" name="object 1064"/>
          <p:cNvSpPr/>
          <p:nvPr/>
        </p:nvSpPr>
        <p:spPr>
          <a:xfrm>
            <a:off x="11653311" y="1257455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5">
                <a:moveTo>
                  <a:pt x="14795" y="0"/>
                </a:moveTo>
                <a:lnTo>
                  <a:pt x="6910" y="5120"/>
                </a:lnTo>
                <a:lnTo>
                  <a:pt x="3476" y="7413"/>
                </a:lnTo>
                <a:lnTo>
                  <a:pt x="0" y="9685"/>
                </a:lnTo>
                <a:lnTo>
                  <a:pt x="617" y="11224"/>
                </a:lnTo>
                <a:lnTo>
                  <a:pt x="1926" y="14334"/>
                </a:lnTo>
                <a:lnTo>
                  <a:pt x="4439" y="13842"/>
                </a:lnTo>
                <a:lnTo>
                  <a:pt x="7790" y="14177"/>
                </a:lnTo>
                <a:lnTo>
                  <a:pt x="11224" y="10910"/>
                </a:lnTo>
                <a:lnTo>
                  <a:pt x="11716" y="7580"/>
                </a:lnTo>
                <a:lnTo>
                  <a:pt x="1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5" name="object 1065"/>
          <p:cNvSpPr/>
          <p:nvPr/>
        </p:nvSpPr>
        <p:spPr>
          <a:xfrm>
            <a:off x="11210459" y="2316191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921" y="0"/>
                </a:moveTo>
                <a:lnTo>
                  <a:pt x="3560" y="2879"/>
                </a:lnTo>
                <a:lnTo>
                  <a:pt x="397" y="4324"/>
                </a:lnTo>
                <a:lnTo>
                  <a:pt x="0" y="8230"/>
                </a:lnTo>
                <a:lnTo>
                  <a:pt x="2282" y="10596"/>
                </a:lnTo>
                <a:lnTo>
                  <a:pt x="3528" y="12858"/>
                </a:lnTo>
                <a:lnTo>
                  <a:pt x="5413" y="11601"/>
                </a:lnTo>
                <a:lnTo>
                  <a:pt x="8397" y="10680"/>
                </a:lnTo>
                <a:lnTo>
                  <a:pt x="8900" y="9025"/>
                </a:lnTo>
                <a:lnTo>
                  <a:pt x="9465" y="6963"/>
                </a:lnTo>
                <a:lnTo>
                  <a:pt x="8010" y="4324"/>
                </a:lnTo>
                <a:lnTo>
                  <a:pt x="6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6" name="object 1066"/>
          <p:cNvSpPr/>
          <p:nvPr/>
        </p:nvSpPr>
        <p:spPr>
          <a:xfrm>
            <a:off x="11609276" y="1294873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795" y="0"/>
                </a:moveTo>
                <a:lnTo>
                  <a:pt x="219" y="7497"/>
                </a:lnTo>
                <a:lnTo>
                  <a:pt x="0" y="11245"/>
                </a:lnTo>
                <a:lnTo>
                  <a:pt x="1172" y="11434"/>
                </a:lnTo>
                <a:lnTo>
                  <a:pt x="3444" y="11748"/>
                </a:lnTo>
                <a:lnTo>
                  <a:pt x="5319" y="4628"/>
                </a:lnTo>
                <a:lnTo>
                  <a:pt x="6188" y="1057"/>
                </a:lnTo>
                <a:lnTo>
                  <a:pt x="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7" name="object 1067"/>
          <p:cNvSpPr/>
          <p:nvPr/>
        </p:nvSpPr>
        <p:spPr>
          <a:xfrm>
            <a:off x="11011360" y="2649628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5685" y="0"/>
                </a:moveTo>
                <a:lnTo>
                  <a:pt x="2931" y="1591"/>
                </a:lnTo>
                <a:lnTo>
                  <a:pt x="0" y="2795"/>
                </a:lnTo>
                <a:lnTo>
                  <a:pt x="136" y="3382"/>
                </a:lnTo>
                <a:lnTo>
                  <a:pt x="586" y="5675"/>
                </a:lnTo>
                <a:lnTo>
                  <a:pt x="1664" y="8093"/>
                </a:lnTo>
                <a:lnTo>
                  <a:pt x="3842" y="10292"/>
                </a:lnTo>
                <a:lnTo>
                  <a:pt x="8188" y="8450"/>
                </a:lnTo>
                <a:lnTo>
                  <a:pt x="8156" y="7915"/>
                </a:lnTo>
                <a:lnTo>
                  <a:pt x="7947" y="5539"/>
                </a:lnTo>
                <a:lnTo>
                  <a:pt x="6795" y="3266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8" name="object 1068"/>
          <p:cNvSpPr/>
          <p:nvPr/>
        </p:nvSpPr>
        <p:spPr>
          <a:xfrm>
            <a:off x="11398497" y="2269979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10282" y="0"/>
                </a:moveTo>
                <a:lnTo>
                  <a:pt x="5738" y="869"/>
                </a:lnTo>
                <a:lnTo>
                  <a:pt x="2429" y="534"/>
                </a:lnTo>
                <a:lnTo>
                  <a:pt x="0" y="3444"/>
                </a:lnTo>
                <a:lnTo>
                  <a:pt x="973" y="6680"/>
                </a:lnTo>
                <a:lnTo>
                  <a:pt x="994" y="9130"/>
                </a:lnTo>
                <a:lnTo>
                  <a:pt x="3423" y="9046"/>
                </a:lnTo>
                <a:lnTo>
                  <a:pt x="6523" y="9842"/>
                </a:lnTo>
                <a:lnTo>
                  <a:pt x="8177" y="8669"/>
                </a:lnTo>
                <a:lnTo>
                  <a:pt x="9580" y="7643"/>
                </a:lnTo>
                <a:lnTo>
                  <a:pt x="9350" y="4355"/>
                </a:lnTo>
                <a:lnTo>
                  <a:pt x="10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69" name="object 1069"/>
          <p:cNvSpPr/>
          <p:nvPr/>
        </p:nvSpPr>
        <p:spPr>
          <a:xfrm>
            <a:off x="10768383" y="1947752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528" y="0"/>
                </a:moveTo>
                <a:lnTo>
                  <a:pt x="2910" y="2994"/>
                </a:lnTo>
                <a:lnTo>
                  <a:pt x="303" y="3884"/>
                </a:lnTo>
                <a:lnTo>
                  <a:pt x="136" y="5015"/>
                </a:lnTo>
                <a:lnTo>
                  <a:pt x="0" y="6512"/>
                </a:lnTo>
                <a:lnTo>
                  <a:pt x="1581" y="9025"/>
                </a:lnTo>
                <a:lnTo>
                  <a:pt x="2910" y="9559"/>
                </a:lnTo>
                <a:lnTo>
                  <a:pt x="4125" y="10072"/>
                </a:lnTo>
                <a:lnTo>
                  <a:pt x="7015" y="8858"/>
                </a:lnTo>
                <a:lnTo>
                  <a:pt x="8429" y="6031"/>
                </a:lnTo>
                <a:lnTo>
                  <a:pt x="7654" y="3675"/>
                </a:lnTo>
                <a:lnTo>
                  <a:pt x="7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0" name="object 1070"/>
          <p:cNvSpPr/>
          <p:nvPr/>
        </p:nvSpPr>
        <p:spPr>
          <a:xfrm>
            <a:off x="11221388" y="2849345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4083" y="0"/>
                </a:moveTo>
                <a:lnTo>
                  <a:pt x="1905" y="261"/>
                </a:lnTo>
                <a:lnTo>
                  <a:pt x="0" y="104"/>
                </a:lnTo>
                <a:lnTo>
                  <a:pt x="513" y="2450"/>
                </a:lnTo>
                <a:lnTo>
                  <a:pt x="586" y="5120"/>
                </a:lnTo>
                <a:lnTo>
                  <a:pt x="2355" y="7800"/>
                </a:lnTo>
                <a:lnTo>
                  <a:pt x="5392" y="6847"/>
                </a:lnTo>
                <a:lnTo>
                  <a:pt x="13339" y="6240"/>
                </a:lnTo>
                <a:lnTo>
                  <a:pt x="9287" y="3193"/>
                </a:lnTo>
                <a:lnTo>
                  <a:pt x="7727" y="1518"/>
                </a:lnTo>
                <a:lnTo>
                  <a:pt x="5727" y="701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1" name="object 1071"/>
          <p:cNvSpPr/>
          <p:nvPr/>
        </p:nvSpPr>
        <p:spPr>
          <a:xfrm>
            <a:off x="10297389" y="2926915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6973" y="0"/>
                </a:moveTo>
                <a:lnTo>
                  <a:pt x="4701" y="1675"/>
                </a:lnTo>
                <a:lnTo>
                  <a:pt x="0" y="4984"/>
                </a:lnTo>
                <a:lnTo>
                  <a:pt x="628" y="5968"/>
                </a:lnTo>
                <a:lnTo>
                  <a:pt x="1193" y="6973"/>
                </a:lnTo>
                <a:lnTo>
                  <a:pt x="1800" y="7978"/>
                </a:lnTo>
                <a:lnTo>
                  <a:pt x="9978" y="4240"/>
                </a:lnTo>
                <a:lnTo>
                  <a:pt x="9004" y="2869"/>
                </a:lnTo>
                <a:lnTo>
                  <a:pt x="8052" y="1434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2" name="object 1072"/>
          <p:cNvSpPr/>
          <p:nvPr/>
        </p:nvSpPr>
        <p:spPr>
          <a:xfrm>
            <a:off x="12034824" y="2118053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2942" y="0"/>
                </a:moveTo>
                <a:lnTo>
                  <a:pt x="1539" y="1874"/>
                </a:lnTo>
                <a:lnTo>
                  <a:pt x="0" y="3423"/>
                </a:lnTo>
                <a:lnTo>
                  <a:pt x="1874" y="4450"/>
                </a:lnTo>
                <a:lnTo>
                  <a:pt x="3486" y="5769"/>
                </a:lnTo>
                <a:lnTo>
                  <a:pt x="5245" y="6083"/>
                </a:lnTo>
                <a:lnTo>
                  <a:pt x="6073" y="6293"/>
                </a:lnTo>
                <a:lnTo>
                  <a:pt x="7224" y="4450"/>
                </a:lnTo>
                <a:lnTo>
                  <a:pt x="8209" y="3539"/>
                </a:lnTo>
                <a:lnTo>
                  <a:pt x="6586" y="2345"/>
                </a:lnTo>
                <a:lnTo>
                  <a:pt x="5120" y="931"/>
                </a:lnTo>
                <a:lnTo>
                  <a:pt x="3371" y="198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3" name="object 1073"/>
          <p:cNvSpPr/>
          <p:nvPr/>
        </p:nvSpPr>
        <p:spPr>
          <a:xfrm>
            <a:off x="11233205" y="2844116"/>
            <a:ext cx="7316" cy="3466"/>
          </a:xfrm>
          <a:custGeom>
            <a:avLst/>
            <a:gdLst/>
            <a:ahLst/>
            <a:cxnLst/>
            <a:rect l="l" t="t" r="r" b="b"/>
            <a:pathLst>
              <a:path w="12065" h="5714">
                <a:moveTo>
                  <a:pt x="513" y="0"/>
                </a:moveTo>
                <a:lnTo>
                  <a:pt x="408" y="1246"/>
                </a:lnTo>
                <a:lnTo>
                  <a:pt x="0" y="3675"/>
                </a:lnTo>
                <a:lnTo>
                  <a:pt x="11130" y="5444"/>
                </a:lnTo>
                <a:lnTo>
                  <a:pt x="11360" y="4073"/>
                </a:lnTo>
                <a:lnTo>
                  <a:pt x="11497" y="2691"/>
                </a:lnTo>
                <a:lnTo>
                  <a:pt x="11748" y="1319"/>
                </a:lnTo>
                <a:lnTo>
                  <a:pt x="4261" y="460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4" name="object 1074"/>
          <p:cNvSpPr/>
          <p:nvPr/>
        </p:nvSpPr>
        <p:spPr>
          <a:xfrm>
            <a:off x="11786972" y="1420505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4575" y="0"/>
                </a:moveTo>
                <a:lnTo>
                  <a:pt x="2251" y="942"/>
                </a:lnTo>
                <a:lnTo>
                  <a:pt x="0" y="1424"/>
                </a:lnTo>
                <a:lnTo>
                  <a:pt x="691" y="3214"/>
                </a:lnTo>
                <a:lnTo>
                  <a:pt x="2251" y="7402"/>
                </a:lnTo>
                <a:lnTo>
                  <a:pt x="4670" y="6586"/>
                </a:lnTo>
                <a:lnTo>
                  <a:pt x="7193" y="6439"/>
                </a:lnTo>
                <a:lnTo>
                  <a:pt x="8083" y="5193"/>
                </a:lnTo>
                <a:lnTo>
                  <a:pt x="8743" y="4177"/>
                </a:lnTo>
                <a:lnTo>
                  <a:pt x="7476" y="282"/>
                </a:lnTo>
                <a:lnTo>
                  <a:pt x="6837" y="230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5" name="object 1075"/>
          <p:cNvSpPr/>
          <p:nvPr/>
        </p:nvSpPr>
        <p:spPr>
          <a:xfrm>
            <a:off x="10647864" y="188925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5">
                <a:moveTo>
                  <a:pt x="1361" y="0"/>
                </a:moveTo>
                <a:lnTo>
                  <a:pt x="952" y="1340"/>
                </a:lnTo>
                <a:lnTo>
                  <a:pt x="0" y="3664"/>
                </a:lnTo>
                <a:lnTo>
                  <a:pt x="335" y="3842"/>
                </a:lnTo>
                <a:lnTo>
                  <a:pt x="3172" y="5486"/>
                </a:lnTo>
                <a:lnTo>
                  <a:pt x="6240" y="6785"/>
                </a:lnTo>
                <a:lnTo>
                  <a:pt x="9277" y="8167"/>
                </a:lnTo>
                <a:lnTo>
                  <a:pt x="10638" y="5413"/>
                </a:lnTo>
                <a:lnTo>
                  <a:pt x="11350" y="4052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6" name="object 1076"/>
          <p:cNvSpPr/>
          <p:nvPr/>
        </p:nvSpPr>
        <p:spPr>
          <a:xfrm>
            <a:off x="11905837" y="2314681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10617" y="0"/>
                </a:moveTo>
                <a:lnTo>
                  <a:pt x="3560" y="4460"/>
                </a:lnTo>
                <a:lnTo>
                  <a:pt x="0" y="6659"/>
                </a:lnTo>
                <a:lnTo>
                  <a:pt x="680" y="7779"/>
                </a:lnTo>
                <a:lnTo>
                  <a:pt x="2157" y="10062"/>
                </a:lnTo>
                <a:lnTo>
                  <a:pt x="5874" y="8156"/>
                </a:lnTo>
                <a:lnTo>
                  <a:pt x="9528" y="6219"/>
                </a:lnTo>
                <a:lnTo>
                  <a:pt x="13256" y="4314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7" name="object 1077"/>
          <p:cNvSpPr/>
          <p:nvPr/>
        </p:nvSpPr>
        <p:spPr>
          <a:xfrm>
            <a:off x="10880329" y="128519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6690" y="0"/>
                </a:moveTo>
                <a:lnTo>
                  <a:pt x="4575" y="1319"/>
                </a:lnTo>
                <a:lnTo>
                  <a:pt x="1958" y="2251"/>
                </a:lnTo>
                <a:lnTo>
                  <a:pt x="575" y="4115"/>
                </a:lnTo>
                <a:lnTo>
                  <a:pt x="0" y="4921"/>
                </a:lnTo>
                <a:lnTo>
                  <a:pt x="1978" y="9193"/>
                </a:lnTo>
                <a:lnTo>
                  <a:pt x="2670" y="9182"/>
                </a:lnTo>
                <a:lnTo>
                  <a:pt x="4952" y="9025"/>
                </a:lnTo>
                <a:lnTo>
                  <a:pt x="7329" y="7717"/>
                </a:lnTo>
                <a:lnTo>
                  <a:pt x="10355" y="6554"/>
                </a:lnTo>
                <a:lnTo>
                  <a:pt x="8628" y="3476"/>
                </a:lnTo>
                <a:lnTo>
                  <a:pt x="7706" y="1769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8" name="object 1078"/>
          <p:cNvSpPr/>
          <p:nvPr/>
        </p:nvSpPr>
        <p:spPr>
          <a:xfrm>
            <a:off x="11699821" y="1633169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5371" y="0"/>
                </a:moveTo>
                <a:lnTo>
                  <a:pt x="2848" y="2282"/>
                </a:lnTo>
                <a:lnTo>
                  <a:pt x="188" y="3581"/>
                </a:lnTo>
                <a:lnTo>
                  <a:pt x="136" y="5005"/>
                </a:lnTo>
                <a:lnTo>
                  <a:pt x="0" y="7434"/>
                </a:lnTo>
                <a:lnTo>
                  <a:pt x="984" y="10460"/>
                </a:lnTo>
                <a:lnTo>
                  <a:pt x="2628" y="12229"/>
                </a:lnTo>
                <a:lnTo>
                  <a:pt x="3225" y="12942"/>
                </a:lnTo>
                <a:lnTo>
                  <a:pt x="6743" y="11057"/>
                </a:lnTo>
                <a:lnTo>
                  <a:pt x="8963" y="10366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79" name="object 1079"/>
          <p:cNvSpPr/>
          <p:nvPr/>
        </p:nvSpPr>
        <p:spPr>
          <a:xfrm>
            <a:off x="10580935" y="1895112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2795" y="0"/>
                </a:moveTo>
                <a:lnTo>
                  <a:pt x="0" y="1863"/>
                </a:lnTo>
                <a:lnTo>
                  <a:pt x="104" y="2031"/>
                </a:lnTo>
                <a:lnTo>
                  <a:pt x="1643" y="5235"/>
                </a:lnTo>
                <a:lnTo>
                  <a:pt x="3434" y="8387"/>
                </a:lnTo>
                <a:lnTo>
                  <a:pt x="5245" y="11517"/>
                </a:lnTo>
                <a:lnTo>
                  <a:pt x="8355" y="9340"/>
                </a:lnTo>
                <a:lnTo>
                  <a:pt x="9915" y="8292"/>
                </a:lnTo>
                <a:lnTo>
                  <a:pt x="7664" y="5549"/>
                </a:lnTo>
                <a:lnTo>
                  <a:pt x="5392" y="2743"/>
                </a:lnTo>
                <a:lnTo>
                  <a:pt x="2900" y="136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0" name="object 1080"/>
          <p:cNvSpPr/>
          <p:nvPr/>
        </p:nvSpPr>
        <p:spPr>
          <a:xfrm>
            <a:off x="11139098" y="2549376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800" y="0"/>
                </a:moveTo>
                <a:lnTo>
                  <a:pt x="1183" y="1685"/>
                </a:lnTo>
                <a:lnTo>
                  <a:pt x="0" y="5088"/>
                </a:lnTo>
                <a:lnTo>
                  <a:pt x="2858" y="5916"/>
                </a:lnTo>
                <a:lnTo>
                  <a:pt x="5769" y="6921"/>
                </a:lnTo>
                <a:lnTo>
                  <a:pt x="9046" y="7539"/>
                </a:lnTo>
                <a:lnTo>
                  <a:pt x="9842" y="5423"/>
                </a:lnTo>
                <a:lnTo>
                  <a:pt x="10418" y="4324"/>
                </a:lnTo>
                <a:lnTo>
                  <a:pt x="7528" y="2858"/>
                </a:lnTo>
                <a:lnTo>
                  <a:pt x="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1" name="object 1081"/>
          <p:cNvSpPr/>
          <p:nvPr/>
        </p:nvSpPr>
        <p:spPr>
          <a:xfrm>
            <a:off x="10336058" y="2441995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3800" y="0"/>
                </a:moveTo>
                <a:lnTo>
                  <a:pt x="1706" y="2188"/>
                </a:lnTo>
                <a:lnTo>
                  <a:pt x="0" y="3183"/>
                </a:lnTo>
                <a:lnTo>
                  <a:pt x="1434" y="5235"/>
                </a:lnTo>
                <a:lnTo>
                  <a:pt x="2554" y="7717"/>
                </a:lnTo>
                <a:lnTo>
                  <a:pt x="4471" y="9130"/>
                </a:lnTo>
                <a:lnTo>
                  <a:pt x="5224" y="9664"/>
                </a:lnTo>
                <a:lnTo>
                  <a:pt x="7727" y="7727"/>
                </a:lnTo>
                <a:lnTo>
                  <a:pt x="10973" y="6177"/>
                </a:lnTo>
                <a:lnTo>
                  <a:pt x="8460" y="3675"/>
                </a:lnTo>
                <a:lnTo>
                  <a:pt x="6973" y="1329"/>
                </a:lnTo>
                <a:lnTo>
                  <a:pt x="4868" y="429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2" name="object 1082"/>
          <p:cNvSpPr/>
          <p:nvPr/>
        </p:nvSpPr>
        <p:spPr>
          <a:xfrm>
            <a:off x="10422361" y="2193720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7863" y="0"/>
                </a:moveTo>
                <a:lnTo>
                  <a:pt x="2596" y="5497"/>
                </a:lnTo>
                <a:lnTo>
                  <a:pt x="0" y="8261"/>
                </a:lnTo>
                <a:lnTo>
                  <a:pt x="2335" y="10764"/>
                </a:lnTo>
                <a:lnTo>
                  <a:pt x="11235" y="3895"/>
                </a:lnTo>
                <a:lnTo>
                  <a:pt x="10104" y="2596"/>
                </a:lnTo>
                <a:lnTo>
                  <a:pt x="8952" y="1308"/>
                </a:lnTo>
                <a:lnTo>
                  <a:pt x="7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3" name="object 1083"/>
          <p:cNvSpPr/>
          <p:nvPr/>
        </p:nvSpPr>
        <p:spPr>
          <a:xfrm>
            <a:off x="10790860" y="122200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30">
                <a:moveTo>
                  <a:pt x="4910" y="0"/>
                </a:moveTo>
                <a:lnTo>
                  <a:pt x="1654" y="1413"/>
                </a:lnTo>
                <a:lnTo>
                  <a:pt x="0" y="2094"/>
                </a:lnTo>
                <a:lnTo>
                  <a:pt x="1602" y="5036"/>
                </a:lnTo>
                <a:lnTo>
                  <a:pt x="4900" y="10900"/>
                </a:lnTo>
                <a:lnTo>
                  <a:pt x="7800" y="9675"/>
                </a:lnTo>
                <a:lnTo>
                  <a:pt x="6847" y="6450"/>
                </a:lnTo>
                <a:lnTo>
                  <a:pt x="5863" y="3225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4" name="object 1084"/>
          <p:cNvSpPr/>
          <p:nvPr/>
        </p:nvSpPr>
        <p:spPr>
          <a:xfrm>
            <a:off x="10744642" y="121665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8209" y="0"/>
                </a:moveTo>
                <a:lnTo>
                  <a:pt x="4889" y="1717"/>
                </a:lnTo>
                <a:lnTo>
                  <a:pt x="2219" y="2450"/>
                </a:lnTo>
                <a:lnTo>
                  <a:pt x="0" y="4900"/>
                </a:lnTo>
                <a:lnTo>
                  <a:pt x="1497" y="7664"/>
                </a:lnTo>
                <a:lnTo>
                  <a:pt x="2020" y="9518"/>
                </a:lnTo>
                <a:lnTo>
                  <a:pt x="4397" y="8732"/>
                </a:lnTo>
                <a:lnTo>
                  <a:pt x="7067" y="8376"/>
                </a:lnTo>
                <a:lnTo>
                  <a:pt x="9664" y="6366"/>
                </a:lnTo>
                <a:lnTo>
                  <a:pt x="8638" y="3486"/>
                </a:lnTo>
                <a:lnTo>
                  <a:pt x="8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5" name="object 1085"/>
          <p:cNvSpPr/>
          <p:nvPr/>
        </p:nvSpPr>
        <p:spPr>
          <a:xfrm>
            <a:off x="10394505" y="2003248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193" y="0"/>
                </a:moveTo>
                <a:lnTo>
                  <a:pt x="2586" y="345"/>
                </a:lnTo>
                <a:lnTo>
                  <a:pt x="0" y="1958"/>
                </a:lnTo>
                <a:lnTo>
                  <a:pt x="1005" y="5120"/>
                </a:lnTo>
                <a:lnTo>
                  <a:pt x="1214" y="7224"/>
                </a:lnTo>
                <a:lnTo>
                  <a:pt x="5204" y="6094"/>
                </a:lnTo>
                <a:lnTo>
                  <a:pt x="8910" y="5109"/>
                </a:lnTo>
                <a:lnTo>
                  <a:pt x="8408" y="3392"/>
                </a:lnTo>
                <a:lnTo>
                  <a:pt x="8083" y="335"/>
                </a:lnTo>
                <a:lnTo>
                  <a:pt x="7423" y="240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6" name="object 1086"/>
          <p:cNvSpPr/>
          <p:nvPr/>
        </p:nvSpPr>
        <p:spPr>
          <a:xfrm>
            <a:off x="10608501" y="1381317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5224" y="0"/>
                </a:moveTo>
                <a:lnTo>
                  <a:pt x="1706" y="240"/>
                </a:lnTo>
                <a:lnTo>
                  <a:pt x="0" y="387"/>
                </a:lnTo>
                <a:lnTo>
                  <a:pt x="638" y="4240"/>
                </a:lnTo>
                <a:lnTo>
                  <a:pt x="1958" y="11884"/>
                </a:lnTo>
                <a:lnTo>
                  <a:pt x="4376" y="11675"/>
                </a:lnTo>
                <a:lnTo>
                  <a:pt x="5507" y="11549"/>
                </a:lnTo>
                <a:lnTo>
                  <a:pt x="5444" y="7706"/>
                </a:lnTo>
                <a:lnTo>
                  <a:pt x="5308" y="3832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7" name="object 1087"/>
          <p:cNvSpPr/>
          <p:nvPr/>
        </p:nvSpPr>
        <p:spPr>
          <a:xfrm>
            <a:off x="10597684" y="1309140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3109" y="0"/>
                </a:moveTo>
                <a:lnTo>
                  <a:pt x="1068" y="2157"/>
                </a:lnTo>
                <a:lnTo>
                  <a:pt x="0" y="3183"/>
                </a:lnTo>
                <a:lnTo>
                  <a:pt x="7633" y="11947"/>
                </a:lnTo>
                <a:lnTo>
                  <a:pt x="10282" y="10020"/>
                </a:lnTo>
                <a:lnTo>
                  <a:pt x="9769" y="8219"/>
                </a:lnTo>
                <a:lnTo>
                  <a:pt x="9654" y="6083"/>
                </a:lnTo>
                <a:lnTo>
                  <a:pt x="7162" y="2827"/>
                </a:lnTo>
                <a:lnTo>
                  <a:pt x="5015" y="1560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8" name="object 1088"/>
          <p:cNvSpPr/>
          <p:nvPr/>
        </p:nvSpPr>
        <p:spPr>
          <a:xfrm>
            <a:off x="11626401" y="1620805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4334" y="0"/>
                </a:moveTo>
                <a:lnTo>
                  <a:pt x="1926" y="1109"/>
                </a:lnTo>
                <a:lnTo>
                  <a:pt x="0" y="1413"/>
                </a:lnTo>
                <a:lnTo>
                  <a:pt x="429" y="3256"/>
                </a:lnTo>
                <a:lnTo>
                  <a:pt x="219" y="5905"/>
                </a:lnTo>
                <a:lnTo>
                  <a:pt x="1424" y="6722"/>
                </a:lnTo>
                <a:lnTo>
                  <a:pt x="2659" y="7622"/>
                </a:lnTo>
                <a:lnTo>
                  <a:pt x="5088" y="6837"/>
                </a:lnTo>
                <a:lnTo>
                  <a:pt x="8125" y="6785"/>
                </a:lnTo>
                <a:lnTo>
                  <a:pt x="7109" y="4083"/>
                </a:lnTo>
                <a:lnTo>
                  <a:pt x="6921" y="1455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89" name="object 1089"/>
          <p:cNvSpPr/>
          <p:nvPr/>
        </p:nvSpPr>
        <p:spPr>
          <a:xfrm>
            <a:off x="10617579" y="123398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5204" y="0"/>
                </a:moveTo>
                <a:lnTo>
                  <a:pt x="2816" y="1790"/>
                </a:lnTo>
                <a:lnTo>
                  <a:pt x="0" y="3235"/>
                </a:lnTo>
                <a:lnTo>
                  <a:pt x="146" y="3874"/>
                </a:lnTo>
                <a:lnTo>
                  <a:pt x="753" y="6188"/>
                </a:lnTo>
                <a:lnTo>
                  <a:pt x="2083" y="8565"/>
                </a:lnTo>
                <a:lnTo>
                  <a:pt x="3874" y="10167"/>
                </a:lnTo>
                <a:lnTo>
                  <a:pt x="4366" y="10627"/>
                </a:lnTo>
                <a:lnTo>
                  <a:pt x="8638" y="8387"/>
                </a:lnTo>
                <a:lnTo>
                  <a:pt x="7978" y="5528"/>
                </a:lnTo>
                <a:lnTo>
                  <a:pt x="6690" y="3225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0" name="object 1090"/>
          <p:cNvSpPr/>
          <p:nvPr/>
        </p:nvSpPr>
        <p:spPr>
          <a:xfrm>
            <a:off x="11106878" y="3028740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4565" y="0"/>
                </a:moveTo>
                <a:lnTo>
                  <a:pt x="3015" y="984"/>
                </a:lnTo>
                <a:lnTo>
                  <a:pt x="293" y="1832"/>
                </a:lnTo>
                <a:lnTo>
                  <a:pt x="157" y="2984"/>
                </a:lnTo>
                <a:lnTo>
                  <a:pt x="0" y="4638"/>
                </a:lnTo>
                <a:lnTo>
                  <a:pt x="1308" y="6994"/>
                </a:lnTo>
                <a:lnTo>
                  <a:pt x="3287" y="8628"/>
                </a:lnTo>
                <a:lnTo>
                  <a:pt x="5685" y="6774"/>
                </a:lnTo>
                <a:lnTo>
                  <a:pt x="7999" y="5717"/>
                </a:lnTo>
                <a:lnTo>
                  <a:pt x="6554" y="3350"/>
                </a:lnTo>
                <a:lnTo>
                  <a:pt x="5580" y="1664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1" name="object 1091"/>
          <p:cNvSpPr/>
          <p:nvPr/>
        </p:nvSpPr>
        <p:spPr>
          <a:xfrm>
            <a:off x="10163287" y="2256399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6544" y="0"/>
                </a:moveTo>
                <a:lnTo>
                  <a:pt x="4010" y="900"/>
                </a:lnTo>
                <a:lnTo>
                  <a:pt x="0" y="1518"/>
                </a:lnTo>
                <a:lnTo>
                  <a:pt x="2010" y="4450"/>
                </a:lnTo>
                <a:lnTo>
                  <a:pt x="2994" y="7046"/>
                </a:lnTo>
                <a:lnTo>
                  <a:pt x="6418" y="6921"/>
                </a:lnTo>
                <a:lnTo>
                  <a:pt x="8879" y="5727"/>
                </a:lnTo>
                <a:lnTo>
                  <a:pt x="11360" y="4973"/>
                </a:lnTo>
                <a:lnTo>
                  <a:pt x="10554" y="3361"/>
                </a:lnTo>
                <a:lnTo>
                  <a:pt x="9894" y="607"/>
                </a:lnTo>
                <a:lnTo>
                  <a:pt x="6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2" name="object 1092"/>
          <p:cNvSpPr/>
          <p:nvPr/>
        </p:nvSpPr>
        <p:spPr>
          <a:xfrm>
            <a:off x="11709822" y="1511761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5">
                <a:moveTo>
                  <a:pt x="5382" y="0"/>
                </a:moveTo>
                <a:lnTo>
                  <a:pt x="3245" y="1151"/>
                </a:lnTo>
                <a:lnTo>
                  <a:pt x="0" y="2963"/>
                </a:lnTo>
                <a:lnTo>
                  <a:pt x="1371" y="4607"/>
                </a:lnTo>
                <a:lnTo>
                  <a:pt x="2460" y="6858"/>
                </a:lnTo>
                <a:lnTo>
                  <a:pt x="5204" y="8031"/>
                </a:lnTo>
                <a:lnTo>
                  <a:pt x="7224" y="5832"/>
                </a:lnTo>
                <a:lnTo>
                  <a:pt x="8774" y="4816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3" name="object 1093"/>
          <p:cNvSpPr/>
          <p:nvPr/>
        </p:nvSpPr>
        <p:spPr>
          <a:xfrm>
            <a:off x="10321998" y="1750571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1036" y="0"/>
                </a:moveTo>
                <a:lnTo>
                  <a:pt x="701" y="1246"/>
                </a:lnTo>
                <a:lnTo>
                  <a:pt x="0" y="3685"/>
                </a:lnTo>
                <a:lnTo>
                  <a:pt x="9685" y="7622"/>
                </a:lnTo>
                <a:lnTo>
                  <a:pt x="10219" y="5978"/>
                </a:lnTo>
                <a:lnTo>
                  <a:pt x="10722" y="4355"/>
                </a:lnTo>
                <a:lnTo>
                  <a:pt x="11277" y="2722"/>
                </a:lnTo>
                <a:lnTo>
                  <a:pt x="7874" y="1800"/>
                </a:lnTo>
                <a:lnTo>
                  <a:pt x="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4" name="object 1094"/>
          <p:cNvSpPr/>
          <p:nvPr/>
        </p:nvSpPr>
        <p:spPr>
          <a:xfrm>
            <a:off x="11972257" y="3110935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5235" y="0"/>
                </a:moveTo>
                <a:lnTo>
                  <a:pt x="2628" y="2094"/>
                </a:lnTo>
                <a:lnTo>
                  <a:pt x="10" y="3183"/>
                </a:lnTo>
                <a:lnTo>
                  <a:pt x="52" y="4355"/>
                </a:lnTo>
                <a:lnTo>
                  <a:pt x="0" y="6156"/>
                </a:lnTo>
                <a:lnTo>
                  <a:pt x="1214" y="8732"/>
                </a:lnTo>
                <a:lnTo>
                  <a:pt x="2774" y="9612"/>
                </a:lnTo>
                <a:lnTo>
                  <a:pt x="3916" y="10303"/>
                </a:lnTo>
                <a:lnTo>
                  <a:pt x="6334" y="8931"/>
                </a:lnTo>
                <a:lnTo>
                  <a:pt x="8188" y="8481"/>
                </a:lnTo>
                <a:lnTo>
                  <a:pt x="7329" y="6052"/>
                </a:lnTo>
                <a:lnTo>
                  <a:pt x="6512" y="3633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5" name="object 1095"/>
          <p:cNvSpPr/>
          <p:nvPr/>
        </p:nvSpPr>
        <p:spPr>
          <a:xfrm>
            <a:off x="10041895" y="234142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7497" y="0"/>
                </a:moveTo>
                <a:lnTo>
                  <a:pt x="4785" y="2094"/>
                </a:lnTo>
                <a:lnTo>
                  <a:pt x="2146" y="3382"/>
                </a:lnTo>
                <a:lnTo>
                  <a:pt x="0" y="6366"/>
                </a:lnTo>
                <a:lnTo>
                  <a:pt x="1549" y="8910"/>
                </a:lnTo>
                <a:lnTo>
                  <a:pt x="2094" y="10680"/>
                </a:lnTo>
                <a:lnTo>
                  <a:pt x="4774" y="9381"/>
                </a:lnTo>
                <a:lnTo>
                  <a:pt x="7664" y="8345"/>
                </a:lnTo>
                <a:lnTo>
                  <a:pt x="9926" y="6491"/>
                </a:lnTo>
                <a:lnTo>
                  <a:pt x="10376" y="6094"/>
                </a:lnTo>
                <a:lnTo>
                  <a:pt x="8638" y="2931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6" name="object 1096"/>
          <p:cNvSpPr/>
          <p:nvPr/>
        </p:nvSpPr>
        <p:spPr>
          <a:xfrm>
            <a:off x="10959880" y="2675236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465" y="0"/>
                </a:moveTo>
                <a:lnTo>
                  <a:pt x="2324" y="115"/>
                </a:lnTo>
                <a:lnTo>
                  <a:pt x="1130" y="209"/>
                </a:lnTo>
                <a:lnTo>
                  <a:pt x="0" y="376"/>
                </a:lnTo>
                <a:lnTo>
                  <a:pt x="178" y="3591"/>
                </a:lnTo>
                <a:lnTo>
                  <a:pt x="418" y="6889"/>
                </a:lnTo>
                <a:lnTo>
                  <a:pt x="586" y="10156"/>
                </a:lnTo>
                <a:lnTo>
                  <a:pt x="3204" y="9884"/>
                </a:lnTo>
                <a:lnTo>
                  <a:pt x="4460" y="9727"/>
                </a:lnTo>
                <a:lnTo>
                  <a:pt x="4177" y="6512"/>
                </a:lnTo>
                <a:lnTo>
                  <a:pt x="3790" y="3245"/>
                </a:lnTo>
                <a:lnTo>
                  <a:pt x="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7" name="object 1097"/>
          <p:cNvSpPr/>
          <p:nvPr/>
        </p:nvSpPr>
        <p:spPr>
          <a:xfrm>
            <a:off x="11653860" y="2083198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2628" y="0"/>
                </a:moveTo>
                <a:lnTo>
                  <a:pt x="1769" y="1675"/>
                </a:lnTo>
                <a:lnTo>
                  <a:pt x="858" y="3319"/>
                </a:lnTo>
                <a:lnTo>
                  <a:pt x="0" y="4994"/>
                </a:lnTo>
                <a:lnTo>
                  <a:pt x="9894" y="9015"/>
                </a:lnTo>
                <a:lnTo>
                  <a:pt x="10408" y="8177"/>
                </a:lnTo>
                <a:lnTo>
                  <a:pt x="11371" y="6523"/>
                </a:lnTo>
                <a:lnTo>
                  <a:pt x="8439" y="4355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8" name="object 1098"/>
          <p:cNvSpPr/>
          <p:nvPr/>
        </p:nvSpPr>
        <p:spPr>
          <a:xfrm>
            <a:off x="11168379" y="2183012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3130" y="0"/>
                </a:moveTo>
                <a:lnTo>
                  <a:pt x="387" y="1246"/>
                </a:lnTo>
                <a:lnTo>
                  <a:pt x="261" y="1926"/>
                </a:lnTo>
                <a:lnTo>
                  <a:pt x="0" y="3664"/>
                </a:lnTo>
                <a:lnTo>
                  <a:pt x="785" y="5560"/>
                </a:lnTo>
                <a:lnTo>
                  <a:pt x="1120" y="7361"/>
                </a:lnTo>
                <a:lnTo>
                  <a:pt x="7832" y="5706"/>
                </a:lnTo>
                <a:lnTo>
                  <a:pt x="6031" y="3245"/>
                </a:lnTo>
                <a:lnTo>
                  <a:pt x="5151" y="1444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099" name="object 1099"/>
          <p:cNvSpPr/>
          <p:nvPr/>
        </p:nvSpPr>
        <p:spPr>
          <a:xfrm>
            <a:off x="11737720" y="2001494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7727" y="0"/>
                </a:moveTo>
                <a:lnTo>
                  <a:pt x="4355" y="5151"/>
                </a:lnTo>
                <a:lnTo>
                  <a:pt x="0" y="11957"/>
                </a:lnTo>
                <a:lnTo>
                  <a:pt x="7528" y="11842"/>
                </a:lnTo>
                <a:lnTo>
                  <a:pt x="12952" y="10397"/>
                </a:lnTo>
                <a:lnTo>
                  <a:pt x="7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0" name="object 1100"/>
          <p:cNvSpPr/>
          <p:nvPr/>
        </p:nvSpPr>
        <p:spPr>
          <a:xfrm>
            <a:off x="11147811" y="2181659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5">
                <a:moveTo>
                  <a:pt x="1319" y="0"/>
                </a:moveTo>
                <a:lnTo>
                  <a:pt x="0" y="3256"/>
                </a:lnTo>
                <a:lnTo>
                  <a:pt x="10062" y="6418"/>
                </a:lnTo>
                <a:lnTo>
                  <a:pt x="10680" y="4732"/>
                </a:lnTo>
                <a:lnTo>
                  <a:pt x="10963" y="3916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1" name="object 1101"/>
          <p:cNvSpPr/>
          <p:nvPr/>
        </p:nvSpPr>
        <p:spPr>
          <a:xfrm>
            <a:off x="11273021" y="2104023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4575" y="0"/>
                </a:moveTo>
                <a:lnTo>
                  <a:pt x="2073" y="324"/>
                </a:lnTo>
                <a:lnTo>
                  <a:pt x="0" y="52"/>
                </a:lnTo>
                <a:lnTo>
                  <a:pt x="251" y="1664"/>
                </a:lnTo>
                <a:lnTo>
                  <a:pt x="701" y="4931"/>
                </a:lnTo>
                <a:lnTo>
                  <a:pt x="2586" y="6607"/>
                </a:lnTo>
                <a:lnTo>
                  <a:pt x="4261" y="8816"/>
                </a:lnTo>
                <a:lnTo>
                  <a:pt x="6460" y="9779"/>
                </a:lnTo>
                <a:lnTo>
                  <a:pt x="7455" y="10188"/>
                </a:lnTo>
                <a:lnTo>
                  <a:pt x="9476" y="7989"/>
                </a:lnTo>
                <a:lnTo>
                  <a:pt x="11078" y="6994"/>
                </a:lnTo>
                <a:lnTo>
                  <a:pt x="9402" y="4942"/>
                </a:lnTo>
                <a:lnTo>
                  <a:pt x="8156" y="2429"/>
                </a:lnTo>
                <a:lnTo>
                  <a:pt x="6114" y="1026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2" name="object 1102"/>
          <p:cNvSpPr/>
          <p:nvPr/>
        </p:nvSpPr>
        <p:spPr>
          <a:xfrm>
            <a:off x="11321530" y="1596696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1999" y="0"/>
                </a:moveTo>
                <a:lnTo>
                  <a:pt x="0" y="2963"/>
                </a:lnTo>
                <a:lnTo>
                  <a:pt x="5078" y="6460"/>
                </a:lnTo>
                <a:lnTo>
                  <a:pt x="7570" y="8209"/>
                </a:lnTo>
                <a:lnTo>
                  <a:pt x="8251" y="7172"/>
                </a:lnTo>
                <a:lnTo>
                  <a:pt x="8963" y="6156"/>
                </a:lnTo>
                <a:lnTo>
                  <a:pt x="9696" y="5162"/>
                </a:lnTo>
                <a:lnTo>
                  <a:pt x="7099" y="3444"/>
                </a:lnTo>
                <a:lnTo>
                  <a:pt x="4596" y="1738"/>
                </a:lnTo>
                <a:lnTo>
                  <a:pt x="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3" name="object 1103"/>
          <p:cNvSpPr/>
          <p:nvPr/>
        </p:nvSpPr>
        <p:spPr>
          <a:xfrm>
            <a:off x="11097933" y="209963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3047" y="0"/>
                </a:moveTo>
                <a:lnTo>
                  <a:pt x="2052" y="3528"/>
                </a:lnTo>
                <a:lnTo>
                  <a:pt x="0" y="10554"/>
                </a:lnTo>
                <a:lnTo>
                  <a:pt x="1811" y="10973"/>
                </a:lnTo>
                <a:lnTo>
                  <a:pt x="5026" y="12020"/>
                </a:lnTo>
                <a:lnTo>
                  <a:pt x="6502" y="8596"/>
                </a:lnTo>
                <a:lnTo>
                  <a:pt x="7319" y="5214"/>
                </a:lnTo>
                <a:lnTo>
                  <a:pt x="8334" y="1947"/>
                </a:lnTo>
                <a:lnTo>
                  <a:pt x="4816" y="670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4" name="object 1104"/>
          <p:cNvSpPr/>
          <p:nvPr/>
        </p:nvSpPr>
        <p:spPr>
          <a:xfrm>
            <a:off x="11510631" y="2338842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7078" y="0"/>
                </a:moveTo>
                <a:lnTo>
                  <a:pt x="3790" y="1706"/>
                </a:lnTo>
                <a:lnTo>
                  <a:pt x="1088" y="2293"/>
                </a:lnTo>
                <a:lnTo>
                  <a:pt x="544" y="3675"/>
                </a:lnTo>
                <a:lnTo>
                  <a:pt x="0" y="5141"/>
                </a:lnTo>
                <a:lnTo>
                  <a:pt x="1047" y="8010"/>
                </a:lnTo>
                <a:lnTo>
                  <a:pt x="3392" y="9947"/>
                </a:lnTo>
                <a:lnTo>
                  <a:pt x="7434" y="9141"/>
                </a:lnTo>
                <a:lnTo>
                  <a:pt x="7507" y="8680"/>
                </a:lnTo>
                <a:lnTo>
                  <a:pt x="7800" y="6272"/>
                </a:lnTo>
                <a:lnTo>
                  <a:pt x="7340" y="3727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5" name="object 1105"/>
          <p:cNvSpPr/>
          <p:nvPr/>
        </p:nvSpPr>
        <p:spPr>
          <a:xfrm>
            <a:off x="11278550" y="3352735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649" y="0"/>
                </a:moveTo>
                <a:lnTo>
                  <a:pt x="178" y="1968"/>
                </a:lnTo>
                <a:lnTo>
                  <a:pt x="0" y="2952"/>
                </a:lnTo>
                <a:lnTo>
                  <a:pt x="8366" y="5821"/>
                </a:lnTo>
                <a:lnTo>
                  <a:pt x="8858" y="4334"/>
                </a:lnTo>
                <a:lnTo>
                  <a:pt x="9748" y="1277"/>
                </a:lnTo>
                <a:lnTo>
                  <a:pt x="6701" y="837"/>
                </a:lnTo>
                <a:lnTo>
                  <a:pt x="3675" y="429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6" name="object 1106"/>
          <p:cNvSpPr/>
          <p:nvPr/>
        </p:nvSpPr>
        <p:spPr>
          <a:xfrm>
            <a:off x="11509901" y="2783369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539" y="0"/>
                </a:moveTo>
                <a:lnTo>
                  <a:pt x="5088" y="2031"/>
                </a:lnTo>
                <a:lnTo>
                  <a:pt x="2554" y="3957"/>
                </a:lnTo>
                <a:lnTo>
                  <a:pt x="314" y="6146"/>
                </a:lnTo>
                <a:lnTo>
                  <a:pt x="0" y="6471"/>
                </a:lnTo>
                <a:lnTo>
                  <a:pt x="1371" y="9287"/>
                </a:lnTo>
                <a:lnTo>
                  <a:pt x="1717" y="9256"/>
                </a:lnTo>
                <a:lnTo>
                  <a:pt x="4492" y="8847"/>
                </a:lnTo>
                <a:lnTo>
                  <a:pt x="7287" y="8052"/>
                </a:lnTo>
                <a:lnTo>
                  <a:pt x="10041" y="7392"/>
                </a:lnTo>
                <a:lnTo>
                  <a:pt x="9182" y="4910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7" name="object 1107"/>
          <p:cNvSpPr/>
          <p:nvPr/>
        </p:nvSpPr>
        <p:spPr>
          <a:xfrm>
            <a:off x="11201454" y="1787509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2952" y="0"/>
                </a:moveTo>
                <a:lnTo>
                  <a:pt x="1937" y="3581"/>
                </a:lnTo>
                <a:lnTo>
                  <a:pt x="984" y="7193"/>
                </a:lnTo>
                <a:lnTo>
                  <a:pt x="0" y="10785"/>
                </a:lnTo>
                <a:lnTo>
                  <a:pt x="5622" y="11360"/>
                </a:lnTo>
                <a:lnTo>
                  <a:pt x="5842" y="7737"/>
                </a:lnTo>
                <a:lnTo>
                  <a:pt x="6334" y="523"/>
                </a:lnTo>
                <a:lnTo>
                  <a:pt x="5224" y="366"/>
                </a:lnTo>
                <a:lnTo>
                  <a:pt x="4062" y="157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8" name="object 1108"/>
          <p:cNvSpPr/>
          <p:nvPr/>
        </p:nvSpPr>
        <p:spPr>
          <a:xfrm>
            <a:off x="11169493" y="1868795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2649" y="0"/>
                </a:moveTo>
                <a:lnTo>
                  <a:pt x="848" y="2460"/>
                </a:lnTo>
                <a:lnTo>
                  <a:pt x="0" y="3738"/>
                </a:lnTo>
                <a:lnTo>
                  <a:pt x="3099" y="5989"/>
                </a:lnTo>
                <a:lnTo>
                  <a:pt x="9371" y="10607"/>
                </a:lnTo>
                <a:lnTo>
                  <a:pt x="12209" y="6628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09" name="object 1109"/>
          <p:cNvSpPr/>
          <p:nvPr/>
        </p:nvSpPr>
        <p:spPr>
          <a:xfrm>
            <a:off x="11891265" y="1862827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1591" y="0"/>
                </a:moveTo>
                <a:lnTo>
                  <a:pt x="1047" y="1717"/>
                </a:lnTo>
                <a:lnTo>
                  <a:pt x="0" y="5172"/>
                </a:lnTo>
                <a:lnTo>
                  <a:pt x="3664" y="5507"/>
                </a:lnTo>
                <a:lnTo>
                  <a:pt x="7434" y="5905"/>
                </a:lnTo>
                <a:lnTo>
                  <a:pt x="11109" y="6240"/>
                </a:lnTo>
                <a:lnTo>
                  <a:pt x="11319" y="5078"/>
                </a:lnTo>
                <a:lnTo>
                  <a:pt x="11497" y="3937"/>
                </a:lnTo>
                <a:lnTo>
                  <a:pt x="11727" y="2785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0" name="object 1110"/>
          <p:cNvSpPr/>
          <p:nvPr/>
        </p:nvSpPr>
        <p:spPr>
          <a:xfrm>
            <a:off x="11313509" y="2818894"/>
            <a:ext cx="3466" cy="10012"/>
          </a:xfrm>
          <a:custGeom>
            <a:avLst/>
            <a:gdLst/>
            <a:ahLst/>
            <a:cxnLst/>
            <a:rect l="l" t="t" r="r" b="b"/>
            <a:pathLst>
              <a:path w="5715" h="16510">
                <a:moveTo>
                  <a:pt x="5329" y="0"/>
                </a:moveTo>
                <a:lnTo>
                  <a:pt x="1999" y="5570"/>
                </a:lnTo>
                <a:lnTo>
                  <a:pt x="178" y="7277"/>
                </a:lnTo>
                <a:lnTo>
                  <a:pt x="0" y="11381"/>
                </a:lnTo>
                <a:lnTo>
                  <a:pt x="1193" y="13737"/>
                </a:lnTo>
                <a:lnTo>
                  <a:pt x="1874" y="16051"/>
                </a:lnTo>
                <a:lnTo>
                  <a:pt x="5277" y="15706"/>
                </a:lnTo>
                <a:lnTo>
                  <a:pt x="5308" y="11853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1" name="object 1111"/>
          <p:cNvSpPr/>
          <p:nvPr/>
        </p:nvSpPr>
        <p:spPr>
          <a:xfrm>
            <a:off x="11245087" y="1591204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5">
                <a:moveTo>
                  <a:pt x="8470" y="0"/>
                </a:moveTo>
                <a:lnTo>
                  <a:pt x="6104" y="806"/>
                </a:lnTo>
                <a:lnTo>
                  <a:pt x="0" y="2931"/>
                </a:lnTo>
                <a:lnTo>
                  <a:pt x="2303" y="5507"/>
                </a:lnTo>
                <a:lnTo>
                  <a:pt x="3403" y="7821"/>
                </a:lnTo>
                <a:lnTo>
                  <a:pt x="4690" y="7895"/>
                </a:lnTo>
                <a:lnTo>
                  <a:pt x="6450" y="8052"/>
                </a:lnTo>
                <a:lnTo>
                  <a:pt x="9057" y="6806"/>
                </a:lnTo>
                <a:lnTo>
                  <a:pt x="9811" y="5402"/>
                </a:lnTo>
                <a:lnTo>
                  <a:pt x="10449" y="4146"/>
                </a:lnTo>
                <a:lnTo>
                  <a:pt x="8973" y="1821"/>
                </a:lnTo>
                <a:lnTo>
                  <a:pt x="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2" name="object 1112"/>
          <p:cNvSpPr/>
          <p:nvPr/>
        </p:nvSpPr>
        <p:spPr>
          <a:xfrm>
            <a:off x="10597536" y="3013363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4">
                <a:moveTo>
                  <a:pt x="492" y="0"/>
                </a:moveTo>
                <a:lnTo>
                  <a:pt x="136" y="2293"/>
                </a:lnTo>
                <a:lnTo>
                  <a:pt x="0" y="3465"/>
                </a:lnTo>
                <a:lnTo>
                  <a:pt x="10502" y="5486"/>
                </a:lnTo>
                <a:lnTo>
                  <a:pt x="10690" y="4188"/>
                </a:lnTo>
                <a:lnTo>
                  <a:pt x="10942" y="2869"/>
                </a:lnTo>
                <a:lnTo>
                  <a:pt x="11141" y="1549"/>
                </a:lnTo>
                <a:lnTo>
                  <a:pt x="7580" y="1015"/>
                </a:lnTo>
                <a:lnTo>
                  <a:pt x="4031" y="523"/>
                </a:lnTo>
                <a:lnTo>
                  <a:pt x="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3" name="object 1113"/>
          <p:cNvSpPr/>
          <p:nvPr/>
        </p:nvSpPr>
        <p:spPr>
          <a:xfrm>
            <a:off x="11106371" y="1628819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4146" y="0"/>
                </a:moveTo>
                <a:lnTo>
                  <a:pt x="2795" y="1026"/>
                </a:lnTo>
                <a:lnTo>
                  <a:pt x="1371" y="2031"/>
                </a:lnTo>
                <a:lnTo>
                  <a:pt x="0" y="3047"/>
                </a:lnTo>
                <a:lnTo>
                  <a:pt x="8460" y="13161"/>
                </a:lnTo>
                <a:lnTo>
                  <a:pt x="9538" y="12250"/>
                </a:lnTo>
                <a:lnTo>
                  <a:pt x="10617" y="11402"/>
                </a:lnTo>
                <a:lnTo>
                  <a:pt x="11664" y="10512"/>
                </a:lnTo>
                <a:lnTo>
                  <a:pt x="6701" y="3497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4" name="object 1114"/>
          <p:cNvSpPr/>
          <p:nvPr/>
        </p:nvSpPr>
        <p:spPr>
          <a:xfrm>
            <a:off x="11819109" y="2099321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5622" y="0"/>
                </a:moveTo>
                <a:lnTo>
                  <a:pt x="1329" y="1340"/>
                </a:lnTo>
                <a:lnTo>
                  <a:pt x="0" y="4868"/>
                </a:lnTo>
                <a:lnTo>
                  <a:pt x="732" y="7654"/>
                </a:lnTo>
                <a:lnTo>
                  <a:pt x="785" y="12732"/>
                </a:lnTo>
                <a:lnTo>
                  <a:pt x="5172" y="10093"/>
                </a:lnTo>
                <a:lnTo>
                  <a:pt x="8680" y="9036"/>
                </a:lnTo>
                <a:lnTo>
                  <a:pt x="9057" y="7413"/>
                </a:lnTo>
                <a:lnTo>
                  <a:pt x="9465" y="5287"/>
                </a:lnTo>
                <a:lnTo>
                  <a:pt x="7507" y="2429"/>
                </a:lnTo>
                <a:lnTo>
                  <a:pt x="5968" y="408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5" name="object 1115"/>
          <p:cNvSpPr/>
          <p:nvPr/>
        </p:nvSpPr>
        <p:spPr>
          <a:xfrm>
            <a:off x="12054574" y="1526699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403" y="0"/>
                </a:moveTo>
                <a:lnTo>
                  <a:pt x="0" y="1821"/>
                </a:lnTo>
                <a:lnTo>
                  <a:pt x="52" y="2439"/>
                </a:lnTo>
                <a:lnTo>
                  <a:pt x="303" y="4743"/>
                </a:lnTo>
                <a:lnTo>
                  <a:pt x="1507" y="6900"/>
                </a:lnTo>
                <a:lnTo>
                  <a:pt x="2418" y="9151"/>
                </a:lnTo>
                <a:lnTo>
                  <a:pt x="5549" y="6806"/>
                </a:lnTo>
                <a:lnTo>
                  <a:pt x="7717" y="5287"/>
                </a:lnTo>
                <a:lnTo>
                  <a:pt x="6638" y="3340"/>
                </a:lnTo>
                <a:lnTo>
                  <a:pt x="5968" y="732"/>
                </a:lnTo>
                <a:lnTo>
                  <a:pt x="4743" y="366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6" name="object 1116"/>
          <p:cNvSpPr/>
          <p:nvPr/>
        </p:nvSpPr>
        <p:spPr>
          <a:xfrm>
            <a:off x="11061445" y="1711127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036" y="0"/>
                </a:moveTo>
                <a:lnTo>
                  <a:pt x="3434" y="994"/>
                </a:lnTo>
                <a:lnTo>
                  <a:pt x="1937" y="2052"/>
                </a:lnTo>
                <a:lnTo>
                  <a:pt x="0" y="3329"/>
                </a:lnTo>
                <a:lnTo>
                  <a:pt x="1099" y="5486"/>
                </a:lnTo>
                <a:lnTo>
                  <a:pt x="1591" y="7832"/>
                </a:lnTo>
                <a:lnTo>
                  <a:pt x="3895" y="9151"/>
                </a:lnTo>
                <a:lnTo>
                  <a:pt x="7570" y="7224"/>
                </a:lnTo>
                <a:lnTo>
                  <a:pt x="7486" y="6879"/>
                </a:lnTo>
                <a:lnTo>
                  <a:pt x="7025" y="4502"/>
                </a:lnTo>
                <a:lnTo>
                  <a:pt x="5936" y="2272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7" name="object 1117"/>
          <p:cNvSpPr/>
          <p:nvPr/>
        </p:nvSpPr>
        <p:spPr>
          <a:xfrm>
            <a:off x="10704021" y="2519022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0" y="0"/>
                </a:moveTo>
                <a:lnTo>
                  <a:pt x="83" y="4094"/>
                </a:lnTo>
                <a:lnTo>
                  <a:pt x="261" y="8230"/>
                </a:lnTo>
                <a:lnTo>
                  <a:pt x="418" y="15360"/>
                </a:lnTo>
                <a:lnTo>
                  <a:pt x="3392" y="10994"/>
                </a:lnTo>
                <a:lnTo>
                  <a:pt x="5172" y="9465"/>
                </a:lnTo>
                <a:lnTo>
                  <a:pt x="5874" y="5266"/>
                </a:lnTo>
                <a:lnTo>
                  <a:pt x="5193" y="2638"/>
                </a:lnTo>
                <a:lnTo>
                  <a:pt x="4973" y="1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8" name="object 1118"/>
          <p:cNvSpPr/>
          <p:nvPr/>
        </p:nvSpPr>
        <p:spPr>
          <a:xfrm>
            <a:off x="11737539" y="2406590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3654" y="0"/>
                </a:moveTo>
                <a:lnTo>
                  <a:pt x="1455" y="2083"/>
                </a:lnTo>
                <a:lnTo>
                  <a:pt x="0" y="3047"/>
                </a:lnTo>
                <a:lnTo>
                  <a:pt x="1413" y="5130"/>
                </a:lnTo>
                <a:lnTo>
                  <a:pt x="2607" y="7518"/>
                </a:lnTo>
                <a:lnTo>
                  <a:pt x="4973" y="9612"/>
                </a:lnTo>
                <a:lnTo>
                  <a:pt x="7497" y="7821"/>
                </a:lnTo>
                <a:lnTo>
                  <a:pt x="10565" y="6334"/>
                </a:lnTo>
                <a:lnTo>
                  <a:pt x="7989" y="3717"/>
                </a:lnTo>
                <a:lnTo>
                  <a:pt x="6491" y="1507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19" name="object 1119"/>
          <p:cNvSpPr/>
          <p:nvPr/>
        </p:nvSpPr>
        <p:spPr>
          <a:xfrm>
            <a:off x="11206676" y="124894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7183" y="0"/>
                </a:moveTo>
                <a:lnTo>
                  <a:pt x="4397" y="2094"/>
                </a:lnTo>
                <a:lnTo>
                  <a:pt x="2041" y="3350"/>
                </a:lnTo>
                <a:lnTo>
                  <a:pt x="586" y="5319"/>
                </a:lnTo>
                <a:lnTo>
                  <a:pt x="0" y="6146"/>
                </a:lnTo>
                <a:lnTo>
                  <a:pt x="1350" y="8450"/>
                </a:lnTo>
                <a:lnTo>
                  <a:pt x="1832" y="10041"/>
                </a:lnTo>
                <a:lnTo>
                  <a:pt x="4565" y="8795"/>
                </a:lnTo>
                <a:lnTo>
                  <a:pt x="7340" y="7591"/>
                </a:lnTo>
                <a:lnTo>
                  <a:pt x="9863" y="5968"/>
                </a:lnTo>
                <a:lnTo>
                  <a:pt x="10052" y="5832"/>
                </a:lnTo>
                <a:lnTo>
                  <a:pt x="8470" y="2837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0" name="object 1120"/>
          <p:cNvSpPr/>
          <p:nvPr/>
        </p:nvSpPr>
        <p:spPr>
          <a:xfrm>
            <a:off x="11010427" y="1719296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4450" y="0"/>
                </a:moveTo>
                <a:lnTo>
                  <a:pt x="2638" y="1947"/>
                </a:lnTo>
                <a:lnTo>
                  <a:pt x="0" y="3518"/>
                </a:lnTo>
                <a:lnTo>
                  <a:pt x="198" y="4512"/>
                </a:lnTo>
                <a:lnTo>
                  <a:pt x="659" y="6481"/>
                </a:lnTo>
                <a:lnTo>
                  <a:pt x="2628" y="8104"/>
                </a:lnTo>
                <a:lnTo>
                  <a:pt x="3999" y="9905"/>
                </a:lnTo>
                <a:lnTo>
                  <a:pt x="5109" y="8418"/>
                </a:lnTo>
                <a:lnTo>
                  <a:pt x="7099" y="7046"/>
                </a:lnTo>
                <a:lnTo>
                  <a:pt x="7256" y="5497"/>
                </a:lnTo>
                <a:lnTo>
                  <a:pt x="7371" y="4010"/>
                </a:lnTo>
                <a:lnTo>
                  <a:pt x="5675" y="2272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1" name="object 1121"/>
          <p:cNvSpPr/>
          <p:nvPr/>
        </p:nvSpPr>
        <p:spPr>
          <a:xfrm>
            <a:off x="11201478" y="1238724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5727" y="0"/>
                </a:moveTo>
                <a:lnTo>
                  <a:pt x="3287" y="1183"/>
                </a:lnTo>
                <a:lnTo>
                  <a:pt x="0" y="2115"/>
                </a:lnTo>
                <a:lnTo>
                  <a:pt x="1821" y="4963"/>
                </a:lnTo>
                <a:lnTo>
                  <a:pt x="3476" y="8219"/>
                </a:lnTo>
                <a:lnTo>
                  <a:pt x="3947" y="8041"/>
                </a:lnTo>
                <a:lnTo>
                  <a:pt x="6690" y="7141"/>
                </a:lnTo>
                <a:lnTo>
                  <a:pt x="9130" y="5402"/>
                </a:lnTo>
                <a:lnTo>
                  <a:pt x="11643" y="3916"/>
                </a:lnTo>
                <a:lnTo>
                  <a:pt x="10439" y="2533"/>
                </a:lnTo>
                <a:lnTo>
                  <a:pt x="9381" y="125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2" name="object 1122"/>
          <p:cNvSpPr/>
          <p:nvPr/>
        </p:nvSpPr>
        <p:spPr>
          <a:xfrm>
            <a:off x="11180287" y="1282515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1308" y="0"/>
                </a:moveTo>
                <a:lnTo>
                  <a:pt x="0" y="3225"/>
                </a:lnTo>
                <a:lnTo>
                  <a:pt x="9319" y="7005"/>
                </a:lnTo>
                <a:lnTo>
                  <a:pt x="10627" y="3779"/>
                </a:lnTo>
                <a:lnTo>
                  <a:pt x="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3" name="object 1123"/>
          <p:cNvSpPr/>
          <p:nvPr/>
        </p:nvSpPr>
        <p:spPr>
          <a:xfrm>
            <a:off x="11573750" y="3065155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6753" y="0"/>
                </a:moveTo>
                <a:lnTo>
                  <a:pt x="4575" y="1130"/>
                </a:lnTo>
                <a:lnTo>
                  <a:pt x="2188" y="1999"/>
                </a:lnTo>
                <a:lnTo>
                  <a:pt x="544" y="3643"/>
                </a:lnTo>
                <a:lnTo>
                  <a:pt x="0" y="4156"/>
                </a:lnTo>
                <a:lnTo>
                  <a:pt x="1685" y="8261"/>
                </a:lnTo>
                <a:lnTo>
                  <a:pt x="4512" y="8125"/>
                </a:lnTo>
                <a:lnTo>
                  <a:pt x="6785" y="7088"/>
                </a:lnTo>
                <a:lnTo>
                  <a:pt x="9968" y="6073"/>
                </a:lnTo>
                <a:lnTo>
                  <a:pt x="8387" y="3120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4" name="object 1124"/>
          <p:cNvSpPr/>
          <p:nvPr/>
        </p:nvSpPr>
        <p:spPr>
          <a:xfrm>
            <a:off x="10894835" y="1830945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015" y="0"/>
                </a:moveTo>
                <a:lnTo>
                  <a:pt x="712" y="1141"/>
                </a:lnTo>
                <a:lnTo>
                  <a:pt x="376" y="2272"/>
                </a:lnTo>
                <a:lnTo>
                  <a:pt x="0" y="3403"/>
                </a:lnTo>
                <a:lnTo>
                  <a:pt x="9842" y="7402"/>
                </a:lnTo>
                <a:lnTo>
                  <a:pt x="10481" y="5706"/>
                </a:lnTo>
                <a:lnTo>
                  <a:pt x="11088" y="3957"/>
                </a:lnTo>
                <a:lnTo>
                  <a:pt x="11727" y="2261"/>
                </a:lnTo>
                <a:lnTo>
                  <a:pt x="4575" y="732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5" name="object 1125"/>
          <p:cNvSpPr/>
          <p:nvPr/>
        </p:nvSpPr>
        <p:spPr>
          <a:xfrm>
            <a:off x="11923468" y="3235230"/>
            <a:ext cx="18868" cy="23104"/>
          </a:xfrm>
          <a:custGeom>
            <a:avLst/>
            <a:gdLst/>
            <a:ahLst/>
            <a:cxnLst/>
            <a:rect l="l" t="t" r="r" b="b"/>
            <a:pathLst>
              <a:path w="31115" h="38100">
                <a:moveTo>
                  <a:pt x="12041" y="0"/>
                </a:moveTo>
                <a:lnTo>
                  <a:pt x="7228" y="1093"/>
                </a:lnTo>
                <a:lnTo>
                  <a:pt x="3346" y="5402"/>
                </a:lnTo>
                <a:lnTo>
                  <a:pt x="0" y="12795"/>
                </a:lnTo>
                <a:lnTo>
                  <a:pt x="163" y="20428"/>
                </a:lnTo>
                <a:lnTo>
                  <a:pt x="4088" y="28706"/>
                </a:lnTo>
                <a:lnTo>
                  <a:pt x="12027" y="38030"/>
                </a:lnTo>
                <a:lnTo>
                  <a:pt x="15545" y="18795"/>
                </a:lnTo>
                <a:lnTo>
                  <a:pt x="26581" y="22083"/>
                </a:lnTo>
                <a:lnTo>
                  <a:pt x="31063" y="8261"/>
                </a:lnTo>
                <a:lnTo>
                  <a:pt x="19436" y="2322"/>
                </a:lnTo>
                <a:lnTo>
                  <a:pt x="1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6" name="object 1126"/>
          <p:cNvSpPr/>
          <p:nvPr/>
        </p:nvSpPr>
        <p:spPr>
          <a:xfrm>
            <a:off x="11682213" y="2852896"/>
            <a:ext cx="18868" cy="17328"/>
          </a:xfrm>
          <a:custGeom>
            <a:avLst/>
            <a:gdLst/>
            <a:ahLst/>
            <a:cxnLst/>
            <a:rect l="l" t="t" r="r" b="b"/>
            <a:pathLst>
              <a:path w="31115" h="28575">
                <a:moveTo>
                  <a:pt x="15353" y="0"/>
                </a:moveTo>
                <a:lnTo>
                  <a:pt x="5358" y="8504"/>
                </a:lnTo>
                <a:lnTo>
                  <a:pt x="616" y="14413"/>
                </a:lnTo>
                <a:lnTo>
                  <a:pt x="0" y="20172"/>
                </a:lnTo>
                <a:lnTo>
                  <a:pt x="2379" y="28229"/>
                </a:lnTo>
                <a:lnTo>
                  <a:pt x="30808" y="17674"/>
                </a:lnTo>
                <a:lnTo>
                  <a:pt x="153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7" name="object 1127"/>
          <p:cNvSpPr/>
          <p:nvPr/>
        </p:nvSpPr>
        <p:spPr>
          <a:xfrm>
            <a:off x="11122178" y="2615429"/>
            <a:ext cx="18483" cy="18868"/>
          </a:xfrm>
          <a:custGeom>
            <a:avLst/>
            <a:gdLst/>
            <a:ahLst/>
            <a:cxnLst/>
            <a:rect l="l" t="t" r="r" b="b"/>
            <a:pathLst>
              <a:path w="30480" h="31114">
                <a:moveTo>
                  <a:pt x="15863" y="0"/>
                </a:moveTo>
                <a:lnTo>
                  <a:pt x="12900" y="8104"/>
                </a:lnTo>
                <a:lnTo>
                  <a:pt x="10324" y="16543"/>
                </a:lnTo>
                <a:lnTo>
                  <a:pt x="0" y="8984"/>
                </a:lnTo>
                <a:lnTo>
                  <a:pt x="0" y="17631"/>
                </a:lnTo>
                <a:lnTo>
                  <a:pt x="4075" y="22665"/>
                </a:lnTo>
                <a:lnTo>
                  <a:pt x="10095" y="26248"/>
                </a:lnTo>
                <a:lnTo>
                  <a:pt x="15926" y="30543"/>
                </a:lnTo>
                <a:lnTo>
                  <a:pt x="22700" y="23762"/>
                </a:lnTo>
                <a:lnTo>
                  <a:pt x="27784" y="17068"/>
                </a:lnTo>
                <a:lnTo>
                  <a:pt x="29852" y="9709"/>
                </a:lnTo>
                <a:lnTo>
                  <a:pt x="27580" y="931"/>
                </a:lnTo>
                <a:lnTo>
                  <a:pt x="1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8" name="object 1128"/>
          <p:cNvSpPr/>
          <p:nvPr/>
        </p:nvSpPr>
        <p:spPr>
          <a:xfrm>
            <a:off x="11197579" y="2406972"/>
            <a:ext cx="25799" cy="11552"/>
          </a:xfrm>
          <a:custGeom>
            <a:avLst/>
            <a:gdLst/>
            <a:ahLst/>
            <a:cxnLst/>
            <a:rect l="l" t="t" r="r" b="b"/>
            <a:pathLst>
              <a:path w="42544" h="19050">
                <a:moveTo>
                  <a:pt x="41935" y="0"/>
                </a:moveTo>
                <a:lnTo>
                  <a:pt x="29340" y="689"/>
                </a:lnTo>
                <a:lnTo>
                  <a:pt x="18242" y="3324"/>
                </a:lnTo>
                <a:lnTo>
                  <a:pt x="8507" y="8896"/>
                </a:lnTo>
                <a:lnTo>
                  <a:pt x="0" y="18397"/>
                </a:lnTo>
                <a:lnTo>
                  <a:pt x="12439" y="18489"/>
                </a:lnTo>
                <a:lnTo>
                  <a:pt x="23418" y="16034"/>
                </a:lnTo>
                <a:lnTo>
                  <a:pt x="33171" y="10161"/>
                </a:lnTo>
                <a:lnTo>
                  <a:pt x="419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29" name="object 1129"/>
          <p:cNvSpPr/>
          <p:nvPr/>
        </p:nvSpPr>
        <p:spPr>
          <a:xfrm>
            <a:off x="11517752" y="2025869"/>
            <a:ext cx="10012" cy="25799"/>
          </a:xfrm>
          <a:custGeom>
            <a:avLst/>
            <a:gdLst/>
            <a:ahLst/>
            <a:cxnLst/>
            <a:rect l="l" t="t" r="r" b="b"/>
            <a:pathLst>
              <a:path w="16509" h="42545">
                <a:moveTo>
                  <a:pt x="5353" y="0"/>
                </a:moveTo>
                <a:lnTo>
                  <a:pt x="4126" y="10298"/>
                </a:lnTo>
                <a:lnTo>
                  <a:pt x="1631" y="20475"/>
                </a:lnTo>
                <a:lnTo>
                  <a:pt x="0" y="30974"/>
                </a:lnTo>
                <a:lnTo>
                  <a:pt x="1364" y="42239"/>
                </a:lnTo>
                <a:lnTo>
                  <a:pt x="11862" y="24245"/>
                </a:lnTo>
                <a:lnTo>
                  <a:pt x="15939" y="12410"/>
                </a:lnTo>
                <a:lnTo>
                  <a:pt x="13727" y="4930"/>
                </a:lnTo>
                <a:lnTo>
                  <a:pt x="53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0" name="object 1130"/>
          <p:cNvSpPr/>
          <p:nvPr/>
        </p:nvSpPr>
        <p:spPr>
          <a:xfrm>
            <a:off x="11799087" y="2737512"/>
            <a:ext cx="11937" cy="12322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10024" y="0"/>
                </a:moveTo>
                <a:lnTo>
                  <a:pt x="0" y="1465"/>
                </a:lnTo>
                <a:lnTo>
                  <a:pt x="1435" y="9629"/>
                </a:lnTo>
                <a:lnTo>
                  <a:pt x="6211" y="14053"/>
                </a:lnTo>
                <a:lnTo>
                  <a:pt x="12751" y="16766"/>
                </a:lnTo>
                <a:lnTo>
                  <a:pt x="19475" y="19800"/>
                </a:lnTo>
                <a:lnTo>
                  <a:pt x="18092" y="7583"/>
                </a:lnTo>
                <a:lnTo>
                  <a:pt x="15498" y="1511"/>
                </a:lnTo>
                <a:lnTo>
                  <a:pt x="100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1" name="object 1131"/>
          <p:cNvSpPr/>
          <p:nvPr/>
        </p:nvSpPr>
        <p:spPr>
          <a:xfrm>
            <a:off x="11387408" y="2684754"/>
            <a:ext cx="6161" cy="21564"/>
          </a:xfrm>
          <a:custGeom>
            <a:avLst/>
            <a:gdLst/>
            <a:ahLst/>
            <a:cxnLst/>
            <a:rect l="l" t="t" r="r" b="b"/>
            <a:pathLst>
              <a:path w="10159" h="35560">
                <a:moveTo>
                  <a:pt x="6354" y="0"/>
                </a:moveTo>
                <a:lnTo>
                  <a:pt x="1518" y="13990"/>
                </a:lnTo>
                <a:lnTo>
                  <a:pt x="0" y="23245"/>
                </a:lnTo>
                <a:lnTo>
                  <a:pt x="1773" y="29767"/>
                </a:lnTo>
                <a:lnTo>
                  <a:pt x="6815" y="35559"/>
                </a:lnTo>
                <a:lnTo>
                  <a:pt x="9236" y="26517"/>
                </a:lnTo>
                <a:lnTo>
                  <a:pt x="9627" y="17602"/>
                </a:lnTo>
                <a:lnTo>
                  <a:pt x="8498" y="8776"/>
                </a:lnTo>
                <a:lnTo>
                  <a:pt x="63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2" name="object 1132"/>
          <p:cNvSpPr/>
          <p:nvPr/>
        </p:nvSpPr>
        <p:spPr>
          <a:xfrm>
            <a:off x="11878201" y="3206750"/>
            <a:ext cx="9242" cy="15403"/>
          </a:xfrm>
          <a:custGeom>
            <a:avLst/>
            <a:gdLst/>
            <a:ahLst/>
            <a:cxnLst/>
            <a:rect l="l" t="t" r="r" b="b"/>
            <a:pathLst>
              <a:path w="15240" h="25400">
                <a:moveTo>
                  <a:pt x="4952" y="0"/>
                </a:moveTo>
                <a:lnTo>
                  <a:pt x="3204" y="5560"/>
                </a:lnTo>
                <a:lnTo>
                  <a:pt x="397" y="11099"/>
                </a:lnTo>
                <a:lnTo>
                  <a:pt x="0" y="19475"/>
                </a:lnTo>
                <a:lnTo>
                  <a:pt x="4596" y="22460"/>
                </a:lnTo>
                <a:lnTo>
                  <a:pt x="7057" y="25339"/>
                </a:lnTo>
                <a:lnTo>
                  <a:pt x="9821" y="22397"/>
                </a:lnTo>
                <a:lnTo>
                  <a:pt x="14900" y="19381"/>
                </a:lnTo>
                <a:lnTo>
                  <a:pt x="14659" y="11245"/>
                </a:lnTo>
                <a:lnTo>
                  <a:pt x="11465" y="6073"/>
                </a:lnTo>
                <a:lnTo>
                  <a:pt x="9549" y="910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3" name="object 1133"/>
          <p:cNvSpPr/>
          <p:nvPr/>
        </p:nvSpPr>
        <p:spPr>
          <a:xfrm>
            <a:off x="11659359" y="2342270"/>
            <a:ext cx="20023" cy="8856"/>
          </a:xfrm>
          <a:custGeom>
            <a:avLst/>
            <a:gdLst/>
            <a:ahLst/>
            <a:cxnLst/>
            <a:rect l="l" t="t" r="r" b="b"/>
            <a:pathLst>
              <a:path w="33019" h="14604">
                <a:moveTo>
                  <a:pt x="32512" y="0"/>
                </a:moveTo>
                <a:lnTo>
                  <a:pt x="22344" y="308"/>
                </a:lnTo>
                <a:lnTo>
                  <a:pt x="13778" y="3007"/>
                </a:lnTo>
                <a:lnTo>
                  <a:pt x="6450" y="7698"/>
                </a:lnTo>
                <a:lnTo>
                  <a:pt x="0" y="13978"/>
                </a:lnTo>
                <a:lnTo>
                  <a:pt x="8401" y="12222"/>
                </a:lnTo>
                <a:lnTo>
                  <a:pt x="16915" y="10291"/>
                </a:lnTo>
                <a:lnTo>
                  <a:pt x="25099" y="6709"/>
                </a:lnTo>
                <a:lnTo>
                  <a:pt x="3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4" name="object 1134"/>
          <p:cNvSpPr/>
          <p:nvPr/>
        </p:nvSpPr>
        <p:spPr>
          <a:xfrm>
            <a:off x="11538967" y="1396324"/>
            <a:ext cx="16558" cy="19253"/>
          </a:xfrm>
          <a:custGeom>
            <a:avLst/>
            <a:gdLst/>
            <a:ahLst/>
            <a:cxnLst/>
            <a:rect l="l" t="t" r="r" b="b"/>
            <a:pathLst>
              <a:path w="27305" h="31750">
                <a:moveTo>
                  <a:pt x="4230" y="0"/>
                </a:moveTo>
                <a:lnTo>
                  <a:pt x="23789" y="31506"/>
                </a:lnTo>
                <a:lnTo>
                  <a:pt x="27056" y="28847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5" name="object 1135"/>
          <p:cNvSpPr/>
          <p:nvPr/>
        </p:nvSpPr>
        <p:spPr>
          <a:xfrm>
            <a:off x="11110867" y="2625339"/>
            <a:ext cx="12322" cy="11552"/>
          </a:xfrm>
          <a:custGeom>
            <a:avLst/>
            <a:gdLst/>
            <a:ahLst/>
            <a:cxnLst/>
            <a:rect l="l" t="t" r="r" b="b"/>
            <a:pathLst>
              <a:path w="20319" h="19050">
                <a:moveTo>
                  <a:pt x="8324" y="0"/>
                </a:moveTo>
                <a:lnTo>
                  <a:pt x="2146" y="3057"/>
                </a:lnTo>
                <a:lnTo>
                  <a:pt x="1853" y="5287"/>
                </a:lnTo>
                <a:lnTo>
                  <a:pt x="0" y="10586"/>
                </a:lnTo>
                <a:lnTo>
                  <a:pt x="5926" y="14627"/>
                </a:lnTo>
                <a:lnTo>
                  <a:pt x="11633" y="16481"/>
                </a:lnTo>
                <a:lnTo>
                  <a:pt x="16962" y="18868"/>
                </a:lnTo>
                <a:lnTo>
                  <a:pt x="17936" y="16250"/>
                </a:lnTo>
                <a:lnTo>
                  <a:pt x="20229" y="13287"/>
                </a:lnTo>
                <a:lnTo>
                  <a:pt x="17653" y="4701"/>
                </a:lnTo>
                <a:lnTo>
                  <a:pt x="8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6" name="object 1136"/>
          <p:cNvSpPr/>
          <p:nvPr/>
        </p:nvSpPr>
        <p:spPr>
          <a:xfrm>
            <a:off x="11875600" y="1972826"/>
            <a:ext cx="13477" cy="11167"/>
          </a:xfrm>
          <a:custGeom>
            <a:avLst/>
            <a:gdLst/>
            <a:ahLst/>
            <a:cxnLst/>
            <a:rect l="l" t="t" r="r" b="b"/>
            <a:pathLst>
              <a:path w="22225" h="18414">
                <a:moveTo>
                  <a:pt x="21800" y="0"/>
                </a:moveTo>
                <a:lnTo>
                  <a:pt x="15914" y="4282"/>
                </a:lnTo>
                <a:lnTo>
                  <a:pt x="0" y="15748"/>
                </a:lnTo>
                <a:lnTo>
                  <a:pt x="7760" y="17896"/>
                </a:lnTo>
                <a:lnTo>
                  <a:pt x="13417" y="16410"/>
                </a:lnTo>
                <a:lnTo>
                  <a:pt x="17815" y="10656"/>
                </a:lnTo>
                <a:lnTo>
                  <a:pt x="2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7" name="object 1137"/>
          <p:cNvSpPr/>
          <p:nvPr/>
        </p:nvSpPr>
        <p:spPr>
          <a:xfrm>
            <a:off x="11389755" y="2288171"/>
            <a:ext cx="9627" cy="17328"/>
          </a:xfrm>
          <a:custGeom>
            <a:avLst/>
            <a:gdLst/>
            <a:ahLst/>
            <a:cxnLst/>
            <a:rect l="l" t="t" r="r" b="b"/>
            <a:pathLst>
              <a:path w="15875" h="28575">
                <a:moveTo>
                  <a:pt x="12334" y="0"/>
                </a:moveTo>
                <a:lnTo>
                  <a:pt x="0" y="22994"/>
                </a:lnTo>
                <a:lnTo>
                  <a:pt x="5570" y="24889"/>
                </a:lnTo>
                <a:lnTo>
                  <a:pt x="15601" y="28417"/>
                </a:lnTo>
                <a:lnTo>
                  <a:pt x="12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8" name="object 1138"/>
          <p:cNvSpPr/>
          <p:nvPr/>
        </p:nvSpPr>
        <p:spPr>
          <a:xfrm>
            <a:off x="11613644" y="1329196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19" h="14605">
                <a:moveTo>
                  <a:pt x="6628" y="0"/>
                </a:moveTo>
                <a:lnTo>
                  <a:pt x="0" y="9245"/>
                </a:lnTo>
                <a:lnTo>
                  <a:pt x="9490" y="13500"/>
                </a:lnTo>
                <a:lnTo>
                  <a:pt x="14748" y="14386"/>
                </a:lnTo>
                <a:lnTo>
                  <a:pt x="17657" y="11425"/>
                </a:lnTo>
                <a:lnTo>
                  <a:pt x="20104" y="4135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39" name="object 1139"/>
          <p:cNvSpPr/>
          <p:nvPr/>
        </p:nvSpPr>
        <p:spPr>
          <a:xfrm>
            <a:off x="11939958" y="1805710"/>
            <a:ext cx="8856" cy="14247"/>
          </a:xfrm>
          <a:custGeom>
            <a:avLst/>
            <a:gdLst/>
            <a:ahLst/>
            <a:cxnLst/>
            <a:rect l="l" t="t" r="r" b="b"/>
            <a:pathLst>
              <a:path w="14605" h="23494">
                <a:moveTo>
                  <a:pt x="3308" y="0"/>
                </a:moveTo>
                <a:lnTo>
                  <a:pt x="0" y="22554"/>
                </a:lnTo>
                <a:lnTo>
                  <a:pt x="4450" y="23329"/>
                </a:lnTo>
                <a:lnTo>
                  <a:pt x="11971" y="12551"/>
                </a:lnTo>
                <a:lnTo>
                  <a:pt x="14359" y="6528"/>
                </a:lnTo>
                <a:lnTo>
                  <a:pt x="11507" y="3073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0" name="object 1140"/>
          <p:cNvSpPr/>
          <p:nvPr/>
        </p:nvSpPr>
        <p:spPr>
          <a:xfrm>
            <a:off x="11772963" y="1383227"/>
            <a:ext cx="18098" cy="9627"/>
          </a:xfrm>
          <a:custGeom>
            <a:avLst/>
            <a:gdLst/>
            <a:ahLst/>
            <a:cxnLst/>
            <a:rect l="l" t="t" r="r" b="b"/>
            <a:pathLst>
              <a:path w="29844" h="15875">
                <a:moveTo>
                  <a:pt x="20158" y="0"/>
                </a:moveTo>
                <a:lnTo>
                  <a:pt x="12452" y="1620"/>
                </a:lnTo>
                <a:lnTo>
                  <a:pt x="5842" y="5753"/>
                </a:lnTo>
                <a:lnTo>
                  <a:pt x="0" y="11661"/>
                </a:lnTo>
                <a:lnTo>
                  <a:pt x="2240" y="15578"/>
                </a:lnTo>
                <a:lnTo>
                  <a:pt x="29287" y="1630"/>
                </a:lnTo>
                <a:lnTo>
                  <a:pt x="201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1" name="object 1141"/>
          <p:cNvSpPr/>
          <p:nvPr/>
        </p:nvSpPr>
        <p:spPr>
          <a:xfrm>
            <a:off x="12103029" y="1651730"/>
            <a:ext cx="5776" cy="17712"/>
          </a:xfrm>
          <a:custGeom>
            <a:avLst/>
            <a:gdLst/>
            <a:ahLst/>
            <a:cxnLst/>
            <a:rect l="l" t="t" r="r" b="b"/>
            <a:pathLst>
              <a:path w="9525" h="29210">
                <a:moveTo>
                  <a:pt x="9019" y="0"/>
                </a:moveTo>
                <a:lnTo>
                  <a:pt x="2413" y="11273"/>
                </a:lnTo>
                <a:lnTo>
                  <a:pt x="0" y="18718"/>
                </a:lnTo>
                <a:lnTo>
                  <a:pt x="1617" y="23949"/>
                </a:lnTo>
                <a:lnTo>
                  <a:pt x="7103" y="28585"/>
                </a:lnTo>
                <a:lnTo>
                  <a:pt x="90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2" name="object 1142"/>
          <p:cNvSpPr/>
          <p:nvPr/>
        </p:nvSpPr>
        <p:spPr>
          <a:xfrm>
            <a:off x="12006514" y="1681225"/>
            <a:ext cx="16173" cy="4621"/>
          </a:xfrm>
          <a:custGeom>
            <a:avLst/>
            <a:gdLst/>
            <a:ahLst/>
            <a:cxnLst/>
            <a:rect l="l" t="t" r="r" b="b"/>
            <a:pathLst>
              <a:path w="26669" h="7619">
                <a:moveTo>
                  <a:pt x="12425" y="0"/>
                </a:moveTo>
                <a:lnTo>
                  <a:pt x="6860" y="1585"/>
                </a:lnTo>
                <a:lnTo>
                  <a:pt x="0" y="6672"/>
                </a:lnTo>
                <a:lnTo>
                  <a:pt x="26616" y="7604"/>
                </a:lnTo>
                <a:lnTo>
                  <a:pt x="18430" y="1984"/>
                </a:lnTo>
                <a:lnTo>
                  <a:pt x="124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3" name="object 1143"/>
          <p:cNvSpPr/>
          <p:nvPr/>
        </p:nvSpPr>
        <p:spPr>
          <a:xfrm>
            <a:off x="11817507" y="2467229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8316" y="0"/>
                </a:moveTo>
                <a:lnTo>
                  <a:pt x="4818" y="3648"/>
                </a:lnTo>
                <a:lnTo>
                  <a:pt x="0" y="12275"/>
                </a:lnTo>
                <a:lnTo>
                  <a:pt x="8680" y="15417"/>
                </a:lnTo>
                <a:lnTo>
                  <a:pt x="13496" y="10694"/>
                </a:lnTo>
                <a:lnTo>
                  <a:pt x="18156" y="4851"/>
                </a:lnTo>
                <a:lnTo>
                  <a:pt x="12194" y="632"/>
                </a:lnTo>
                <a:lnTo>
                  <a:pt x="83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4" name="object 1144"/>
          <p:cNvSpPr/>
          <p:nvPr/>
        </p:nvSpPr>
        <p:spPr>
          <a:xfrm>
            <a:off x="12125300" y="1240542"/>
            <a:ext cx="6161" cy="15787"/>
          </a:xfrm>
          <a:custGeom>
            <a:avLst/>
            <a:gdLst/>
            <a:ahLst/>
            <a:cxnLst/>
            <a:rect l="l" t="t" r="r" b="b"/>
            <a:pathLst>
              <a:path w="10159" h="26035">
                <a:moveTo>
                  <a:pt x="0" y="0"/>
                </a:moveTo>
                <a:lnTo>
                  <a:pt x="9664" y="26041"/>
                </a:lnTo>
                <a:lnTo>
                  <a:pt x="9790" y="16546"/>
                </a:lnTo>
                <a:lnTo>
                  <a:pt x="8825" y="10668"/>
                </a:lnTo>
                <a:lnTo>
                  <a:pt x="5864" y="59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5" name="object 1145"/>
          <p:cNvSpPr/>
          <p:nvPr/>
        </p:nvSpPr>
        <p:spPr>
          <a:xfrm>
            <a:off x="11847760" y="1944897"/>
            <a:ext cx="6931" cy="12707"/>
          </a:xfrm>
          <a:custGeom>
            <a:avLst/>
            <a:gdLst/>
            <a:ahLst/>
            <a:cxnLst/>
            <a:rect l="l" t="t" r="r" b="b"/>
            <a:pathLst>
              <a:path w="11430" h="20955">
                <a:moveTo>
                  <a:pt x="3331" y="0"/>
                </a:moveTo>
                <a:lnTo>
                  <a:pt x="5" y="9667"/>
                </a:lnTo>
                <a:lnTo>
                  <a:pt x="0" y="15716"/>
                </a:lnTo>
                <a:lnTo>
                  <a:pt x="3597" y="19127"/>
                </a:lnTo>
                <a:lnTo>
                  <a:pt x="11079" y="20878"/>
                </a:lnTo>
                <a:lnTo>
                  <a:pt x="33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6" name="object 1146"/>
          <p:cNvSpPr/>
          <p:nvPr/>
        </p:nvSpPr>
        <p:spPr>
          <a:xfrm>
            <a:off x="11700662" y="2590468"/>
            <a:ext cx="13862" cy="9242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062" y="0"/>
                </a:moveTo>
                <a:lnTo>
                  <a:pt x="0" y="15214"/>
                </a:lnTo>
                <a:lnTo>
                  <a:pt x="22491" y="6868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7" name="object 1147"/>
          <p:cNvSpPr/>
          <p:nvPr/>
        </p:nvSpPr>
        <p:spPr>
          <a:xfrm>
            <a:off x="12098230" y="1450080"/>
            <a:ext cx="10397" cy="10782"/>
          </a:xfrm>
          <a:custGeom>
            <a:avLst/>
            <a:gdLst/>
            <a:ahLst/>
            <a:cxnLst/>
            <a:rect l="l" t="t" r="r" b="b"/>
            <a:pathLst>
              <a:path w="17144" h="17780">
                <a:moveTo>
                  <a:pt x="5256" y="0"/>
                </a:moveTo>
                <a:lnTo>
                  <a:pt x="0" y="11737"/>
                </a:lnTo>
                <a:lnTo>
                  <a:pt x="4764" y="13633"/>
                </a:lnTo>
                <a:lnTo>
                  <a:pt x="9486" y="15559"/>
                </a:lnTo>
                <a:lnTo>
                  <a:pt x="14722" y="17371"/>
                </a:lnTo>
                <a:lnTo>
                  <a:pt x="15769" y="15570"/>
                </a:lnTo>
                <a:lnTo>
                  <a:pt x="16889" y="14167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8" name="object 1148"/>
          <p:cNvSpPr/>
          <p:nvPr/>
        </p:nvSpPr>
        <p:spPr>
          <a:xfrm>
            <a:off x="11710358" y="2997615"/>
            <a:ext cx="11167" cy="9242"/>
          </a:xfrm>
          <a:custGeom>
            <a:avLst/>
            <a:gdLst/>
            <a:ahLst/>
            <a:cxnLst/>
            <a:rect l="l" t="t" r="r" b="b"/>
            <a:pathLst>
              <a:path w="18415" h="15239">
                <a:moveTo>
                  <a:pt x="11685" y="0"/>
                </a:moveTo>
                <a:lnTo>
                  <a:pt x="0" y="3172"/>
                </a:lnTo>
                <a:lnTo>
                  <a:pt x="12889" y="14868"/>
                </a:lnTo>
                <a:lnTo>
                  <a:pt x="14627" y="12659"/>
                </a:lnTo>
                <a:lnTo>
                  <a:pt x="18093" y="10062"/>
                </a:lnTo>
                <a:lnTo>
                  <a:pt x="16460" y="1759"/>
                </a:lnTo>
                <a:lnTo>
                  <a:pt x="11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49" name="object 1149"/>
          <p:cNvSpPr/>
          <p:nvPr/>
        </p:nvSpPr>
        <p:spPr>
          <a:xfrm>
            <a:off x="11549536" y="3111025"/>
            <a:ext cx="9242" cy="5006"/>
          </a:xfrm>
          <a:custGeom>
            <a:avLst/>
            <a:gdLst/>
            <a:ahLst/>
            <a:cxnLst/>
            <a:rect l="l" t="t" r="r" b="b"/>
            <a:pathLst>
              <a:path w="15240" h="8254">
                <a:moveTo>
                  <a:pt x="13884" y="0"/>
                </a:moveTo>
                <a:lnTo>
                  <a:pt x="4628" y="1685"/>
                </a:lnTo>
                <a:lnTo>
                  <a:pt x="0" y="2596"/>
                </a:lnTo>
                <a:lnTo>
                  <a:pt x="502" y="7811"/>
                </a:lnTo>
                <a:lnTo>
                  <a:pt x="5256" y="7497"/>
                </a:lnTo>
                <a:lnTo>
                  <a:pt x="14763" y="6963"/>
                </a:lnTo>
                <a:lnTo>
                  <a:pt x="14439" y="4596"/>
                </a:lnTo>
                <a:lnTo>
                  <a:pt x="1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0" name="object 1150"/>
          <p:cNvSpPr/>
          <p:nvPr/>
        </p:nvSpPr>
        <p:spPr>
          <a:xfrm>
            <a:off x="11467404" y="1833790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69">
                <a:moveTo>
                  <a:pt x="9622" y="0"/>
                </a:moveTo>
                <a:lnTo>
                  <a:pt x="0" y="13706"/>
                </a:lnTo>
                <a:lnTo>
                  <a:pt x="9951" y="12973"/>
                </a:lnTo>
                <a:lnTo>
                  <a:pt x="14270" y="11302"/>
                </a:lnTo>
                <a:lnTo>
                  <a:pt x="13860" y="7405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1" name="object 1151"/>
          <p:cNvSpPr/>
          <p:nvPr/>
        </p:nvSpPr>
        <p:spPr>
          <a:xfrm>
            <a:off x="11766063" y="2810327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8114" y="0"/>
                </a:moveTo>
                <a:lnTo>
                  <a:pt x="3560" y="3444"/>
                </a:lnTo>
                <a:lnTo>
                  <a:pt x="0" y="11528"/>
                </a:lnTo>
                <a:lnTo>
                  <a:pt x="9601" y="15863"/>
                </a:lnTo>
                <a:lnTo>
                  <a:pt x="13224" y="10449"/>
                </a:lnTo>
                <a:lnTo>
                  <a:pt x="17842" y="2554"/>
                </a:lnTo>
                <a:lnTo>
                  <a:pt x="8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2" name="object 1152"/>
          <p:cNvSpPr/>
          <p:nvPr/>
        </p:nvSpPr>
        <p:spPr>
          <a:xfrm>
            <a:off x="11485523" y="2569039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8690" y="0"/>
                </a:moveTo>
                <a:lnTo>
                  <a:pt x="2889" y="397"/>
                </a:lnTo>
                <a:lnTo>
                  <a:pt x="0" y="638"/>
                </a:lnTo>
                <a:lnTo>
                  <a:pt x="1842" y="13099"/>
                </a:lnTo>
                <a:lnTo>
                  <a:pt x="4188" y="12952"/>
                </a:lnTo>
                <a:lnTo>
                  <a:pt x="8900" y="12575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3" name="object 1153"/>
          <p:cNvSpPr/>
          <p:nvPr/>
        </p:nvSpPr>
        <p:spPr>
          <a:xfrm>
            <a:off x="11553033" y="1426758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6230" y="0"/>
                </a:moveTo>
                <a:lnTo>
                  <a:pt x="4010" y="1361"/>
                </a:lnTo>
                <a:lnTo>
                  <a:pt x="1738" y="2837"/>
                </a:lnTo>
                <a:lnTo>
                  <a:pt x="1266" y="7130"/>
                </a:lnTo>
                <a:lnTo>
                  <a:pt x="0" y="10146"/>
                </a:lnTo>
                <a:lnTo>
                  <a:pt x="2827" y="10732"/>
                </a:lnTo>
                <a:lnTo>
                  <a:pt x="6209" y="12544"/>
                </a:lnTo>
                <a:lnTo>
                  <a:pt x="10983" y="10324"/>
                </a:lnTo>
                <a:lnTo>
                  <a:pt x="12575" y="6806"/>
                </a:lnTo>
                <a:lnTo>
                  <a:pt x="16502" y="1916"/>
                </a:lnTo>
                <a:lnTo>
                  <a:pt x="10250" y="1486"/>
                </a:lnTo>
                <a:lnTo>
                  <a:pt x="6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4" name="object 1154"/>
          <p:cNvSpPr/>
          <p:nvPr/>
        </p:nvSpPr>
        <p:spPr>
          <a:xfrm>
            <a:off x="11497316" y="1434977"/>
            <a:ext cx="8086" cy="12322"/>
          </a:xfrm>
          <a:custGeom>
            <a:avLst/>
            <a:gdLst/>
            <a:ahLst/>
            <a:cxnLst/>
            <a:rect l="l" t="t" r="r" b="b"/>
            <a:pathLst>
              <a:path w="13334" h="20319">
                <a:moveTo>
                  <a:pt x="0" y="0"/>
                </a:moveTo>
                <a:lnTo>
                  <a:pt x="7392" y="19926"/>
                </a:lnTo>
                <a:lnTo>
                  <a:pt x="9748" y="12428"/>
                </a:lnTo>
                <a:lnTo>
                  <a:pt x="13203" y="11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5" name="object 1155"/>
          <p:cNvSpPr/>
          <p:nvPr/>
        </p:nvSpPr>
        <p:spPr>
          <a:xfrm>
            <a:off x="11247234" y="2416694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3361" y="0"/>
                </a:moveTo>
                <a:lnTo>
                  <a:pt x="2209" y="3057"/>
                </a:lnTo>
                <a:lnTo>
                  <a:pt x="0" y="6251"/>
                </a:lnTo>
                <a:lnTo>
                  <a:pt x="523" y="10805"/>
                </a:lnTo>
                <a:lnTo>
                  <a:pt x="4868" y="11978"/>
                </a:lnTo>
                <a:lnTo>
                  <a:pt x="8900" y="14292"/>
                </a:lnTo>
                <a:lnTo>
                  <a:pt x="9769" y="9654"/>
                </a:lnTo>
                <a:lnTo>
                  <a:pt x="11497" y="6345"/>
                </a:lnTo>
                <a:lnTo>
                  <a:pt x="10491" y="4314"/>
                </a:lnTo>
                <a:lnTo>
                  <a:pt x="9507" y="2198"/>
                </a:lnTo>
                <a:lnTo>
                  <a:pt x="5863" y="1382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6" name="object 1156"/>
          <p:cNvSpPr/>
          <p:nvPr/>
        </p:nvSpPr>
        <p:spPr>
          <a:xfrm>
            <a:off x="11071504" y="2131421"/>
            <a:ext cx="37736" cy="39276"/>
          </a:xfrm>
          <a:custGeom>
            <a:avLst/>
            <a:gdLst/>
            <a:ahLst/>
            <a:cxnLst/>
            <a:rect l="l" t="t" r="r" b="b"/>
            <a:pathLst>
              <a:path w="62230" h="64770">
                <a:moveTo>
                  <a:pt x="18999" y="59626"/>
                </a:moveTo>
                <a:lnTo>
                  <a:pt x="14363" y="56680"/>
                </a:lnTo>
                <a:lnTo>
                  <a:pt x="11036" y="49847"/>
                </a:lnTo>
                <a:lnTo>
                  <a:pt x="0" y="56578"/>
                </a:lnTo>
                <a:lnTo>
                  <a:pt x="16764" y="64579"/>
                </a:lnTo>
                <a:lnTo>
                  <a:pt x="18999" y="59626"/>
                </a:lnTo>
                <a:close/>
              </a:path>
              <a:path w="62230" h="64770">
                <a:moveTo>
                  <a:pt x="61671" y="8051"/>
                </a:moveTo>
                <a:lnTo>
                  <a:pt x="59067" y="317"/>
                </a:lnTo>
                <a:lnTo>
                  <a:pt x="54368" y="0"/>
                </a:lnTo>
                <a:lnTo>
                  <a:pt x="48590" y="2832"/>
                </a:lnTo>
                <a:lnTo>
                  <a:pt x="48323" y="9525"/>
                </a:lnTo>
                <a:lnTo>
                  <a:pt x="50749" y="13779"/>
                </a:lnTo>
                <a:lnTo>
                  <a:pt x="58191" y="12395"/>
                </a:lnTo>
                <a:lnTo>
                  <a:pt x="59550" y="12115"/>
                </a:lnTo>
                <a:lnTo>
                  <a:pt x="61671" y="8051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7" name="object 1157"/>
          <p:cNvSpPr/>
          <p:nvPr/>
        </p:nvSpPr>
        <p:spPr>
          <a:xfrm>
            <a:off x="11206491" y="2071345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6910" y="0"/>
                </a:moveTo>
                <a:lnTo>
                  <a:pt x="4198" y="816"/>
                </a:lnTo>
                <a:lnTo>
                  <a:pt x="2314" y="1424"/>
                </a:lnTo>
                <a:lnTo>
                  <a:pt x="1371" y="5277"/>
                </a:lnTo>
                <a:lnTo>
                  <a:pt x="0" y="7748"/>
                </a:lnTo>
                <a:lnTo>
                  <a:pt x="3120" y="8753"/>
                </a:lnTo>
                <a:lnTo>
                  <a:pt x="6272" y="10617"/>
                </a:lnTo>
                <a:lnTo>
                  <a:pt x="9287" y="10334"/>
                </a:lnTo>
                <a:lnTo>
                  <a:pt x="11099" y="10198"/>
                </a:lnTo>
                <a:lnTo>
                  <a:pt x="12638" y="6722"/>
                </a:lnTo>
                <a:lnTo>
                  <a:pt x="15947" y="2806"/>
                </a:lnTo>
                <a:lnTo>
                  <a:pt x="10345" y="1696"/>
                </a:lnTo>
                <a:lnTo>
                  <a:pt x="6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8" name="object 1158"/>
          <p:cNvSpPr/>
          <p:nvPr/>
        </p:nvSpPr>
        <p:spPr>
          <a:xfrm>
            <a:off x="11710355" y="1619201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0"/>
                </a:moveTo>
                <a:lnTo>
                  <a:pt x="10795" y="12439"/>
                </a:lnTo>
                <a:lnTo>
                  <a:pt x="10240" y="51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59" name="object 1159"/>
          <p:cNvSpPr/>
          <p:nvPr/>
        </p:nvSpPr>
        <p:spPr>
          <a:xfrm>
            <a:off x="11997315" y="2041858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6177" y="0"/>
                </a:moveTo>
                <a:lnTo>
                  <a:pt x="2073" y="544"/>
                </a:lnTo>
                <a:lnTo>
                  <a:pt x="324" y="6575"/>
                </a:lnTo>
                <a:lnTo>
                  <a:pt x="0" y="7601"/>
                </a:lnTo>
                <a:lnTo>
                  <a:pt x="2355" y="10596"/>
                </a:lnTo>
                <a:lnTo>
                  <a:pt x="6041" y="9172"/>
                </a:lnTo>
                <a:lnTo>
                  <a:pt x="9298" y="7465"/>
                </a:lnTo>
                <a:lnTo>
                  <a:pt x="15633" y="4387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0" name="object 1160"/>
          <p:cNvSpPr/>
          <p:nvPr/>
        </p:nvSpPr>
        <p:spPr>
          <a:xfrm>
            <a:off x="11133107" y="1925995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30">
                <a:moveTo>
                  <a:pt x="2042" y="10705"/>
                </a:moveTo>
                <a:lnTo>
                  <a:pt x="1832" y="10826"/>
                </a:lnTo>
                <a:lnTo>
                  <a:pt x="2083" y="10921"/>
                </a:lnTo>
                <a:lnTo>
                  <a:pt x="2042" y="10705"/>
                </a:lnTo>
                <a:close/>
              </a:path>
              <a:path w="13334" h="11430">
                <a:moveTo>
                  <a:pt x="0" y="0"/>
                </a:moveTo>
                <a:lnTo>
                  <a:pt x="2042" y="10705"/>
                </a:lnTo>
                <a:lnTo>
                  <a:pt x="6219" y="8282"/>
                </a:lnTo>
                <a:lnTo>
                  <a:pt x="12753" y="7800"/>
                </a:lnTo>
                <a:lnTo>
                  <a:pt x="12041" y="2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1" name="object 1161"/>
          <p:cNvSpPr/>
          <p:nvPr/>
        </p:nvSpPr>
        <p:spPr>
          <a:xfrm>
            <a:off x="11526559" y="1587450"/>
            <a:ext cx="6931" cy="13092"/>
          </a:xfrm>
          <a:custGeom>
            <a:avLst/>
            <a:gdLst/>
            <a:ahLst/>
            <a:cxnLst/>
            <a:rect l="l" t="t" r="r" b="b"/>
            <a:pathLst>
              <a:path w="11430" h="21589">
                <a:moveTo>
                  <a:pt x="7468" y="0"/>
                </a:moveTo>
                <a:lnTo>
                  <a:pt x="3225" y="5219"/>
                </a:lnTo>
                <a:lnTo>
                  <a:pt x="505" y="10185"/>
                </a:lnTo>
                <a:lnTo>
                  <a:pt x="0" y="15304"/>
                </a:lnTo>
                <a:lnTo>
                  <a:pt x="2400" y="20983"/>
                </a:lnTo>
                <a:lnTo>
                  <a:pt x="5363" y="15036"/>
                </a:lnTo>
                <a:lnTo>
                  <a:pt x="11332" y="9696"/>
                </a:lnTo>
                <a:lnTo>
                  <a:pt x="74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2" name="object 1162"/>
          <p:cNvSpPr/>
          <p:nvPr/>
        </p:nvSpPr>
        <p:spPr>
          <a:xfrm>
            <a:off x="11800748" y="2525418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3277" y="0"/>
                </a:moveTo>
                <a:lnTo>
                  <a:pt x="1832" y="6795"/>
                </a:lnTo>
                <a:lnTo>
                  <a:pt x="900" y="11015"/>
                </a:lnTo>
                <a:lnTo>
                  <a:pt x="0" y="15318"/>
                </a:lnTo>
                <a:lnTo>
                  <a:pt x="1811" y="15329"/>
                </a:lnTo>
                <a:lnTo>
                  <a:pt x="4125" y="16093"/>
                </a:lnTo>
                <a:lnTo>
                  <a:pt x="5350" y="15245"/>
                </a:lnTo>
                <a:lnTo>
                  <a:pt x="11298" y="11256"/>
                </a:lnTo>
                <a:lnTo>
                  <a:pt x="8491" y="7088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3" name="object 1163"/>
          <p:cNvSpPr/>
          <p:nvPr/>
        </p:nvSpPr>
        <p:spPr>
          <a:xfrm>
            <a:off x="11469663" y="2306687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8041" y="0"/>
                </a:moveTo>
                <a:lnTo>
                  <a:pt x="4293" y="2952"/>
                </a:lnTo>
                <a:lnTo>
                  <a:pt x="0" y="5518"/>
                </a:lnTo>
                <a:lnTo>
                  <a:pt x="4889" y="12292"/>
                </a:lnTo>
                <a:lnTo>
                  <a:pt x="8219" y="12910"/>
                </a:lnTo>
                <a:lnTo>
                  <a:pt x="8942" y="12198"/>
                </a:lnTo>
                <a:lnTo>
                  <a:pt x="12983" y="8481"/>
                </a:lnTo>
                <a:lnTo>
                  <a:pt x="14575" y="4324"/>
                </a:lnTo>
                <a:lnTo>
                  <a:pt x="8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4" name="object 1164"/>
          <p:cNvSpPr/>
          <p:nvPr/>
        </p:nvSpPr>
        <p:spPr>
          <a:xfrm>
            <a:off x="11905236" y="2174219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0" y="0"/>
                </a:moveTo>
                <a:lnTo>
                  <a:pt x="6575" y="9381"/>
                </a:lnTo>
                <a:lnTo>
                  <a:pt x="15517" y="4942"/>
                </a:lnTo>
                <a:lnTo>
                  <a:pt x="8931" y="288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5" name="object 1165"/>
          <p:cNvSpPr/>
          <p:nvPr/>
        </p:nvSpPr>
        <p:spPr>
          <a:xfrm>
            <a:off x="11155281" y="2414668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7036" y="0"/>
                </a:moveTo>
                <a:lnTo>
                  <a:pt x="2879" y="1800"/>
                </a:lnTo>
                <a:lnTo>
                  <a:pt x="0" y="10837"/>
                </a:lnTo>
                <a:lnTo>
                  <a:pt x="14784" y="5350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6" name="object 1166"/>
          <p:cNvSpPr/>
          <p:nvPr/>
        </p:nvSpPr>
        <p:spPr>
          <a:xfrm>
            <a:off x="11837054" y="1625158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240" y="0"/>
                </a:moveTo>
                <a:lnTo>
                  <a:pt x="8355" y="1026"/>
                </a:lnTo>
                <a:lnTo>
                  <a:pt x="4397" y="1811"/>
                </a:lnTo>
                <a:lnTo>
                  <a:pt x="0" y="3434"/>
                </a:lnTo>
                <a:lnTo>
                  <a:pt x="293" y="6156"/>
                </a:lnTo>
                <a:lnTo>
                  <a:pt x="31" y="9004"/>
                </a:lnTo>
                <a:lnTo>
                  <a:pt x="13559" y="3978"/>
                </a:lnTo>
                <a:lnTo>
                  <a:pt x="13120" y="2691"/>
                </a:lnTo>
                <a:lnTo>
                  <a:pt x="12690" y="1329"/>
                </a:lnTo>
                <a:lnTo>
                  <a:pt x="1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7" name="object 1167"/>
          <p:cNvSpPr/>
          <p:nvPr/>
        </p:nvSpPr>
        <p:spPr>
          <a:xfrm>
            <a:off x="12137192" y="2143469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0" y="0"/>
                </a:moveTo>
                <a:lnTo>
                  <a:pt x="3863" y="16523"/>
                </a:lnTo>
                <a:lnTo>
                  <a:pt x="4795" y="10586"/>
                </a:lnTo>
                <a:lnTo>
                  <a:pt x="8879" y="39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8" name="object 1168"/>
          <p:cNvSpPr/>
          <p:nvPr/>
        </p:nvSpPr>
        <p:spPr>
          <a:xfrm>
            <a:off x="12089779" y="1476223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30">
                <a:moveTo>
                  <a:pt x="0" y="0"/>
                </a:moveTo>
                <a:lnTo>
                  <a:pt x="1225" y="7821"/>
                </a:lnTo>
                <a:lnTo>
                  <a:pt x="5507" y="11078"/>
                </a:lnTo>
                <a:lnTo>
                  <a:pt x="13151" y="9308"/>
                </a:lnTo>
                <a:lnTo>
                  <a:pt x="8764" y="62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69" name="object 1169"/>
          <p:cNvSpPr/>
          <p:nvPr/>
        </p:nvSpPr>
        <p:spPr>
          <a:xfrm>
            <a:off x="11723237" y="2704374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0" y="0"/>
                </a:moveTo>
                <a:lnTo>
                  <a:pt x="607" y="9612"/>
                </a:lnTo>
                <a:lnTo>
                  <a:pt x="4397" y="13339"/>
                </a:lnTo>
                <a:lnTo>
                  <a:pt x="13381" y="7319"/>
                </a:lnTo>
                <a:lnTo>
                  <a:pt x="8910" y="4837"/>
                </a:lnTo>
                <a:lnTo>
                  <a:pt x="4481" y="24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0" name="object 1170"/>
          <p:cNvSpPr/>
          <p:nvPr/>
        </p:nvSpPr>
        <p:spPr>
          <a:xfrm>
            <a:off x="12187196" y="2198857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10">
                <a:moveTo>
                  <a:pt x="3350" y="0"/>
                </a:moveTo>
                <a:lnTo>
                  <a:pt x="0" y="5308"/>
                </a:lnTo>
                <a:lnTo>
                  <a:pt x="83" y="10062"/>
                </a:lnTo>
                <a:lnTo>
                  <a:pt x="8826" y="16030"/>
                </a:lnTo>
                <a:lnTo>
                  <a:pt x="7423" y="586"/>
                </a:lnTo>
                <a:lnTo>
                  <a:pt x="4732" y="219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1" name="object 1171"/>
          <p:cNvSpPr/>
          <p:nvPr/>
        </p:nvSpPr>
        <p:spPr>
          <a:xfrm>
            <a:off x="11811105" y="2346095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9329" y="0"/>
                </a:moveTo>
                <a:lnTo>
                  <a:pt x="3057" y="157"/>
                </a:lnTo>
                <a:lnTo>
                  <a:pt x="2031" y="209"/>
                </a:lnTo>
                <a:lnTo>
                  <a:pt x="0" y="3067"/>
                </a:lnTo>
                <a:lnTo>
                  <a:pt x="1172" y="10449"/>
                </a:lnTo>
                <a:lnTo>
                  <a:pt x="4492" y="13057"/>
                </a:lnTo>
                <a:lnTo>
                  <a:pt x="10805" y="9716"/>
                </a:lnTo>
                <a:lnTo>
                  <a:pt x="12041" y="3319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2" name="object 1172"/>
          <p:cNvSpPr/>
          <p:nvPr/>
        </p:nvSpPr>
        <p:spPr>
          <a:xfrm>
            <a:off x="12115915" y="1399338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4649" y="0"/>
                </a:moveTo>
                <a:lnTo>
                  <a:pt x="3088" y="4073"/>
                </a:lnTo>
                <a:lnTo>
                  <a:pt x="1465" y="8125"/>
                </a:lnTo>
                <a:lnTo>
                  <a:pt x="94" y="12188"/>
                </a:lnTo>
                <a:lnTo>
                  <a:pt x="0" y="12544"/>
                </a:lnTo>
                <a:lnTo>
                  <a:pt x="1664" y="13455"/>
                </a:lnTo>
                <a:lnTo>
                  <a:pt x="3434" y="14753"/>
                </a:lnTo>
                <a:lnTo>
                  <a:pt x="7811" y="6355"/>
                </a:lnTo>
                <a:lnTo>
                  <a:pt x="9978" y="2272"/>
                </a:lnTo>
                <a:lnTo>
                  <a:pt x="8198" y="1486"/>
                </a:lnTo>
                <a:lnTo>
                  <a:pt x="6429" y="774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3" name="object 1173"/>
          <p:cNvSpPr/>
          <p:nvPr/>
        </p:nvSpPr>
        <p:spPr>
          <a:xfrm>
            <a:off x="11388832" y="3050324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9067" y="0"/>
                </a:moveTo>
                <a:lnTo>
                  <a:pt x="2691" y="4711"/>
                </a:lnTo>
                <a:lnTo>
                  <a:pt x="0" y="9434"/>
                </a:lnTo>
                <a:lnTo>
                  <a:pt x="8900" y="17643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4" name="object 1174"/>
          <p:cNvSpPr/>
          <p:nvPr/>
        </p:nvSpPr>
        <p:spPr>
          <a:xfrm>
            <a:off x="11091625" y="2071950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3350" y="0"/>
                </a:moveTo>
                <a:lnTo>
                  <a:pt x="1664" y="4607"/>
                </a:lnTo>
                <a:lnTo>
                  <a:pt x="0" y="7277"/>
                </a:lnTo>
                <a:lnTo>
                  <a:pt x="115" y="11277"/>
                </a:lnTo>
                <a:lnTo>
                  <a:pt x="3256" y="12554"/>
                </a:lnTo>
                <a:lnTo>
                  <a:pt x="4994" y="13811"/>
                </a:lnTo>
                <a:lnTo>
                  <a:pt x="6418" y="11339"/>
                </a:lnTo>
                <a:lnTo>
                  <a:pt x="8512" y="8900"/>
                </a:lnTo>
                <a:lnTo>
                  <a:pt x="9141" y="4942"/>
                </a:lnTo>
                <a:lnTo>
                  <a:pt x="6240" y="3120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5" name="object 1175"/>
          <p:cNvSpPr/>
          <p:nvPr/>
        </p:nvSpPr>
        <p:spPr>
          <a:xfrm>
            <a:off x="11145764" y="2373292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162" y="0"/>
                </a:moveTo>
                <a:lnTo>
                  <a:pt x="0" y="2345"/>
                </a:lnTo>
                <a:lnTo>
                  <a:pt x="2094" y="12502"/>
                </a:lnTo>
                <a:lnTo>
                  <a:pt x="6429" y="9057"/>
                </a:lnTo>
                <a:lnTo>
                  <a:pt x="9329" y="6722"/>
                </a:lnTo>
                <a:lnTo>
                  <a:pt x="12271" y="4408"/>
                </a:lnTo>
                <a:lnTo>
                  <a:pt x="8963" y="230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6" name="object 1176"/>
          <p:cNvSpPr/>
          <p:nvPr/>
        </p:nvSpPr>
        <p:spPr>
          <a:xfrm>
            <a:off x="11504625" y="1801863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5">
                <a:moveTo>
                  <a:pt x="6502" y="0"/>
                </a:moveTo>
                <a:lnTo>
                  <a:pt x="2910" y="146"/>
                </a:lnTo>
                <a:lnTo>
                  <a:pt x="1120" y="261"/>
                </a:lnTo>
                <a:lnTo>
                  <a:pt x="785" y="2638"/>
                </a:lnTo>
                <a:lnTo>
                  <a:pt x="0" y="5046"/>
                </a:lnTo>
                <a:lnTo>
                  <a:pt x="492" y="9360"/>
                </a:lnTo>
                <a:lnTo>
                  <a:pt x="1947" y="11214"/>
                </a:lnTo>
                <a:lnTo>
                  <a:pt x="2848" y="13130"/>
                </a:lnTo>
                <a:lnTo>
                  <a:pt x="4188" y="12942"/>
                </a:lnTo>
                <a:lnTo>
                  <a:pt x="5476" y="12701"/>
                </a:lnTo>
                <a:lnTo>
                  <a:pt x="6816" y="12502"/>
                </a:lnTo>
                <a:lnTo>
                  <a:pt x="6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7" name="object 1177"/>
          <p:cNvSpPr/>
          <p:nvPr/>
        </p:nvSpPr>
        <p:spPr>
          <a:xfrm>
            <a:off x="11855734" y="3043758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0"/>
                </a:moveTo>
                <a:lnTo>
                  <a:pt x="13381" y="15140"/>
                </a:lnTo>
                <a:lnTo>
                  <a:pt x="14627" y="3476"/>
                </a:lnTo>
                <a:lnTo>
                  <a:pt x="10250" y="15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8" name="object 1178"/>
          <p:cNvSpPr/>
          <p:nvPr/>
        </p:nvSpPr>
        <p:spPr>
          <a:xfrm>
            <a:off x="11578408" y="2756931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2523" y="0"/>
                </a:moveTo>
                <a:lnTo>
                  <a:pt x="2429" y="230"/>
                </a:lnTo>
                <a:lnTo>
                  <a:pt x="1361" y="3622"/>
                </a:lnTo>
                <a:lnTo>
                  <a:pt x="743" y="7088"/>
                </a:lnTo>
                <a:lnTo>
                  <a:pt x="0" y="10533"/>
                </a:lnTo>
                <a:lnTo>
                  <a:pt x="2052" y="10931"/>
                </a:lnTo>
                <a:lnTo>
                  <a:pt x="6146" y="11622"/>
                </a:lnTo>
                <a:lnTo>
                  <a:pt x="6575" y="8093"/>
                </a:lnTo>
                <a:lnTo>
                  <a:pt x="7120" y="4575"/>
                </a:lnTo>
                <a:lnTo>
                  <a:pt x="7224" y="753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79" name="object 1179"/>
          <p:cNvSpPr/>
          <p:nvPr/>
        </p:nvSpPr>
        <p:spPr>
          <a:xfrm>
            <a:off x="11835646" y="2890466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4240" y="0"/>
                </a:moveTo>
                <a:lnTo>
                  <a:pt x="1246" y="827"/>
                </a:lnTo>
                <a:lnTo>
                  <a:pt x="753" y="3193"/>
                </a:lnTo>
                <a:lnTo>
                  <a:pt x="0" y="4670"/>
                </a:lnTo>
                <a:lnTo>
                  <a:pt x="2031" y="5497"/>
                </a:lnTo>
                <a:lnTo>
                  <a:pt x="4052" y="6900"/>
                </a:lnTo>
                <a:lnTo>
                  <a:pt x="6984" y="6921"/>
                </a:lnTo>
                <a:lnTo>
                  <a:pt x="7915" y="4094"/>
                </a:lnTo>
                <a:lnTo>
                  <a:pt x="9727" y="1057"/>
                </a:lnTo>
                <a:lnTo>
                  <a:pt x="6471" y="722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0" name="object 1180"/>
          <p:cNvSpPr/>
          <p:nvPr/>
        </p:nvSpPr>
        <p:spPr>
          <a:xfrm>
            <a:off x="12134109" y="2548837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2115" y="0"/>
                </a:moveTo>
                <a:lnTo>
                  <a:pt x="0" y="4848"/>
                </a:lnTo>
                <a:lnTo>
                  <a:pt x="680" y="5549"/>
                </a:lnTo>
                <a:lnTo>
                  <a:pt x="2450" y="7465"/>
                </a:lnTo>
                <a:lnTo>
                  <a:pt x="5277" y="8303"/>
                </a:lnTo>
                <a:lnTo>
                  <a:pt x="9340" y="10460"/>
                </a:lnTo>
                <a:lnTo>
                  <a:pt x="9821" y="6669"/>
                </a:lnTo>
                <a:lnTo>
                  <a:pt x="10983" y="3497"/>
                </a:lnTo>
                <a:lnTo>
                  <a:pt x="8177" y="1162"/>
                </a:lnTo>
                <a:lnTo>
                  <a:pt x="5256" y="376"/>
                </a:lnTo>
                <a:lnTo>
                  <a:pt x="2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1" name="object 1181"/>
          <p:cNvSpPr/>
          <p:nvPr/>
        </p:nvSpPr>
        <p:spPr>
          <a:xfrm>
            <a:off x="11882523" y="1950659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2230" y="0"/>
                </a:moveTo>
                <a:lnTo>
                  <a:pt x="0" y="4334"/>
                </a:lnTo>
                <a:lnTo>
                  <a:pt x="1539" y="7329"/>
                </a:lnTo>
                <a:lnTo>
                  <a:pt x="4282" y="8921"/>
                </a:lnTo>
                <a:lnTo>
                  <a:pt x="7643" y="9182"/>
                </a:lnTo>
                <a:lnTo>
                  <a:pt x="9141" y="6439"/>
                </a:lnTo>
                <a:lnTo>
                  <a:pt x="11884" y="3601"/>
                </a:lnTo>
                <a:lnTo>
                  <a:pt x="7685" y="1790"/>
                </a:lnTo>
                <a:lnTo>
                  <a:pt x="5350" y="387"/>
                </a:lnTo>
                <a:lnTo>
                  <a:pt x="2879" y="94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2" name="object 1182"/>
          <p:cNvSpPr/>
          <p:nvPr/>
        </p:nvSpPr>
        <p:spPr>
          <a:xfrm>
            <a:off x="11076469" y="2049061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4408" y="0"/>
                </a:moveTo>
                <a:lnTo>
                  <a:pt x="2963" y="534"/>
                </a:lnTo>
                <a:lnTo>
                  <a:pt x="0" y="1539"/>
                </a:lnTo>
                <a:lnTo>
                  <a:pt x="5026" y="12209"/>
                </a:lnTo>
                <a:lnTo>
                  <a:pt x="6177" y="11748"/>
                </a:lnTo>
                <a:lnTo>
                  <a:pt x="8418" y="10795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3" name="object 1183"/>
          <p:cNvSpPr/>
          <p:nvPr/>
        </p:nvSpPr>
        <p:spPr>
          <a:xfrm>
            <a:off x="11846946" y="3230035"/>
            <a:ext cx="3466" cy="8856"/>
          </a:xfrm>
          <a:custGeom>
            <a:avLst/>
            <a:gdLst/>
            <a:ahLst/>
            <a:cxnLst/>
            <a:rect l="l" t="t" r="r" b="b"/>
            <a:pathLst>
              <a:path w="5715" h="14604">
                <a:moveTo>
                  <a:pt x="3759" y="0"/>
                </a:moveTo>
                <a:lnTo>
                  <a:pt x="1256" y="293"/>
                </a:lnTo>
                <a:lnTo>
                  <a:pt x="0" y="460"/>
                </a:lnTo>
                <a:lnTo>
                  <a:pt x="492" y="5046"/>
                </a:lnTo>
                <a:lnTo>
                  <a:pt x="921" y="9559"/>
                </a:lnTo>
                <a:lnTo>
                  <a:pt x="1392" y="14062"/>
                </a:lnTo>
                <a:lnTo>
                  <a:pt x="2617" y="13926"/>
                </a:lnTo>
                <a:lnTo>
                  <a:pt x="5141" y="13580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4" name="object 1184"/>
          <p:cNvSpPr/>
          <p:nvPr/>
        </p:nvSpPr>
        <p:spPr>
          <a:xfrm>
            <a:off x="11177559" y="1721424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69">
                <a:moveTo>
                  <a:pt x="4439" y="0"/>
                </a:moveTo>
                <a:lnTo>
                  <a:pt x="1497" y="8041"/>
                </a:lnTo>
                <a:lnTo>
                  <a:pt x="0" y="12031"/>
                </a:lnTo>
                <a:lnTo>
                  <a:pt x="1570" y="12669"/>
                </a:lnTo>
                <a:lnTo>
                  <a:pt x="3141" y="13245"/>
                </a:lnTo>
                <a:lnTo>
                  <a:pt x="4711" y="13884"/>
                </a:lnTo>
                <a:lnTo>
                  <a:pt x="7214" y="5423"/>
                </a:lnTo>
                <a:lnTo>
                  <a:pt x="8439" y="1151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5" name="object 1185"/>
          <p:cNvSpPr/>
          <p:nvPr/>
        </p:nvSpPr>
        <p:spPr>
          <a:xfrm>
            <a:off x="11802464" y="1243825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0" y="0"/>
                </a:moveTo>
                <a:lnTo>
                  <a:pt x="2764" y="14847"/>
                </a:lnTo>
                <a:lnTo>
                  <a:pt x="4209" y="14638"/>
                </a:lnTo>
                <a:lnTo>
                  <a:pt x="7099" y="14303"/>
                </a:lnTo>
                <a:lnTo>
                  <a:pt x="8376" y="9371"/>
                </a:lnTo>
                <a:lnTo>
                  <a:pt x="9800" y="430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6" name="object 1186"/>
          <p:cNvSpPr/>
          <p:nvPr/>
        </p:nvSpPr>
        <p:spPr>
          <a:xfrm>
            <a:off x="11991700" y="1739944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4">
                <a:moveTo>
                  <a:pt x="2073" y="0"/>
                </a:moveTo>
                <a:lnTo>
                  <a:pt x="1382" y="994"/>
                </a:lnTo>
                <a:lnTo>
                  <a:pt x="659" y="1947"/>
                </a:lnTo>
                <a:lnTo>
                  <a:pt x="0" y="2994"/>
                </a:lnTo>
                <a:lnTo>
                  <a:pt x="9874" y="10774"/>
                </a:lnTo>
                <a:lnTo>
                  <a:pt x="10826" y="9350"/>
                </a:lnTo>
                <a:lnTo>
                  <a:pt x="11748" y="7915"/>
                </a:lnTo>
                <a:lnTo>
                  <a:pt x="12722" y="6471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7" name="object 1187"/>
          <p:cNvSpPr/>
          <p:nvPr/>
        </p:nvSpPr>
        <p:spPr>
          <a:xfrm>
            <a:off x="11903927" y="1446071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4952" y="0"/>
                </a:moveTo>
                <a:lnTo>
                  <a:pt x="3308" y="450"/>
                </a:lnTo>
                <a:lnTo>
                  <a:pt x="1643" y="858"/>
                </a:lnTo>
                <a:lnTo>
                  <a:pt x="0" y="1298"/>
                </a:lnTo>
                <a:lnTo>
                  <a:pt x="2963" y="13151"/>
                </a:lnTo>
                <a:lnTo>
                  <a:pt x="6261" y="12324"/>
                </a:lnTo>
                <a:lnTo>
                  <a:pt x="7905" y="11873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8" name="object 1188"/>
          <p:cNvSpPr/>
          <p:nvPr/>
        </p:nvSpPr>
        <p:spPr>
          <a:xfrm>
            <a:off x="11596510" y="2542004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3675" y="0"/>
                </a:moveTo>
                <a:lnTo>
                  <a:pt x="2408" y="1842"/>
                </a:lnTo>
                <a:lnTo>
                  <a:pt x="282" y="3622"/>
                </a:lnTo>
                <a:lnTo>
                  <a:pt x="0" y="7162"/>
                </a:lnTo>
                <a:lnTo>
                  <a:pt x="2094" y="9015"/>
                </a:lnTo>
                <a:lnTo>
                  <a:pt x="3214" y="10795"/>
                </a:lnTo>
                <a:lnTo>
                  <a:pt x="5235" y="11266"/>
                </a:lnTo>
                <a:lnTo>
                  <a:pt x="9319" y="12271"/>
                </a:lnTo>
                <a:lnTo>
                  <a:pt x="8973" y="9654"/>
                </a:lnTo>
                <a:lnTo>
                  <a:pt x="9141" y="6858"/>
                </a:lnTo>
                <a:lnTo>
                  <a:pt x="7392" y="2680"/>
                </a:lnTo>
                <a:lnTo>
                  <a:pt x="5235" y="1476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89" name="object 1189"/>
          <p:cNvSpPr/>
          <p:nvPr/>
        </p:nvSpPr>
        <p:spPr>
          <a:xfrm>
            <a:off x="11319740" y="2963361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1643" y="0"/>
                </a:moveTo>
                <a:lnTo>
                  <a:pt x="910" y="2963"/>
                </a:lnTo>
                <a:lnTo>
                  <a:pt x="0" y="5015"/>
                </a:lnTo>
                <a:lnTo>
                  <a:pt x="188" y="7696"/>
                </a:lnTo>
                <a:lnTo>
                  <a:pt x="3863" y="9025"/>
                </a:lnTo>
                <a:lnTo>
                  <a:pt x="4104" y="8680"/>
                </a:lnTo>
                <a:lnTo>
                  <a:pt x="5350" y="7109"/>
                </a:lnTo>
                <a:lnTo>
                  <a:pt x="6397" y="5046"/>
                </a:lnTo>
                <a:lnTo>
                  <a:pt x="6743" y="2418"/>
                </a:lnTo>
                <a:lnTo>
                  <a:pt x="4135" y="1424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0" name="object 1190"/>
          <p:cNvSpPr/>
          <p:nvPr/>
        </p:nvSpPr>
        <p:spPr>
          <a:xfrm>
            <a:off x="11709018" y="2180586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2869" y="0"/>
                </a:moveTo>
                <a:lnTo>
                  <a:pt x="1884" y="3319"/>
                </a:lnTo>
                <a:lnTo>
                  <a:pt x="848" y="6617"/>
                </a:lnTo>
                <a:lnTo>
                  <a:pt x="62" y="9968"/>
                </a:lnTo>
                <a:lnTo>
                  <a:pt x="0" y="10114"/>
                </a:lnTo>
                <a:lnTo>
                  <a:pt x="2858" y="11423"/>
                </a:lnTo>
                <a:lnTo>
                  <a:pt x="5120" y="8470"/>
                </a:lnTo>
                <a:lnTo>
                  <a:pt x="6973" y="5549"/>
                </a:lnTo>
                <a:lnTo>
                  <a:pt x="8847" y="2638"/>
                </a:lnTo>
                <a:lnTo>
                  <a:pt x="4837" y="848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1" name="object 1191"/>
          <p:cNvSpPr/>
          <p:nvPr/>
        </p:nvSpPr>
        <p:spPr>
          <a:xfrm>
            <a:off x="11156006" y="250398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3193" y="0"/>
                </a:moveTo>
                <a:lnTo>
                  <a:pt x="2198" y="1780"/>
                </a:lnTo>
                <a:lnTo>
                  <a:pt x="0" y="4659"/>
                </a:lnTo>
                <a:lnTo>
                  <a:pt x="450" y="5141"/>
                </a:lnTo>
                <a:lnTo>
                  <a:pt x="2177" y="7088"/>
                </a:lnTo>
                <a:lnTo>
                  <a:pt x="4743" y="8240"/>
                </a:lnTo>
                <a:lnTo>
                  <a:pt x="7664" y="10093"/>
                </a:lnTo>
                <a:lnTo>
                  <a:pt x="8764" y="7465"/>
                </a:lnTo>
                <a:lnTo>
                  <a:pt x="10313" y="5088"/>
                </a:lnTo>
                <a:lnTo>
                  <a:pt x="7936" y="2795"/>
                </a:lnTo>
                <a:lnTo>
                  <a:pt x="5476" y="1518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2" name="object 1192"/>
          <p:cNvSpPr/>
          <p:nvPr/>
        </p:nvSpPr>
        <p:spPr>
          <a:xfrm>
            <a:off x="11784469" y="2282327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5779" y="0"/>
                </a:moveTo>
                <a:lnTo>
                  <a:pt x="0" y="5392"/>
                </a:lnTo>
                <a:lnTo>
                  <a:pt x="1612" y="9235"/>
                </a:lnTo>
                <a:lnTo>
                  <a:pt x="8910" y="15308"/>
                </a:lnTo>
                <a:lnTo>
                  <a:pt x="9319" y="10250"/>
                </a:lnTo>
                <a:lnTo>
                  <a:pt x="9884" y="7256"/>
                </a:lnTo>
                <a:lnTo>
                  <a:pt x="9465" y="3099"/>
                </a:lnTo>
                <a:lnTo>
                  <a:pt x="7570" y="1947"/>
                </a:lnTo>
                <a:lnTo>
                  <a:pt x="5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3" name="object 1193"/>
          <p:cNvSpPr/>
          <p:nvPr/>
        </p:nvSpPr>
        <p:spPr>
          <a:xfrm>
            <a:off x="11715251" y="219391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638" y="0"/>
                </a:moveTo>
                <a:lnTo>
                  <a:pt x="1214" y="2188"/>
                </a:lnTo>
                <a:lnTo>
                  <a:pt x="0" y="3287"/>
                </a:lnTo>
                <a:lnTo>
                  <a:pt x="2104" y="4984"/>
                </a:lnTo>
                <a:lnTo>
                  <a:pt x="7141" y="9141"/>
                </a:lnTo>
                <a:lnTo>
                  <a:pt x="8261" y="6282"/>
                </a:lnTo>
                <a:lnTo>
                  <a:pt x="9696" y="3999"/>
                </a:lnTo>
                <a:lnTo>
                  <a:pt x="7727" y="1978"/>
                </a:lnTo>
                <a:lnTo>
                  <a:pt x="5643" y="638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4" name="object 1194"/>
          <p:cNvSpPr/>
          <p:nvPr/>
        </p:nvSpPr>
        <p:spPr>
          <a:xfrm>
            <a:off x="12183343" y="3113142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5">
                <a:moveTo>
                  <a:pt x="4837" y="0"/>
                </a:moveTo>
                <a:lnTo>
                  <a:pt x="2345" y="1015"/>
                </a:lnTo>
                <a:lnTo>
                  <a:pt x="41" y="1434"/>
                </a:lnTo>
                <a:lnTo>
                  <a:pt x="0" y="4156"/>
                </a:lnTo>
                <a:lnTo>
                  <a:pt x="3340" y="5120"/>
                </a:lnTo>
                <a:lnTo>
                  <a:pt x="6669" y="6031"/>
                </a:lnTo>
                <a:lnTo>
                  <a:pt x="10020" y="6984"/>
                </a:lnTo>
                <a:lnTo>
                  <a:pt x="10439" y="6198"/>
                </a:lnTo>
                <a:lnTo>
                  <a:pt x="10879" y="5444"/>
                </a:lnTo>
                <a:lnTo>
                  <a:pt x="11287" y="4628"/>
                </a:lnTo>
                <a:lnTo>
                  <a:pt x="9863" y="3183"/>
                </a:lnTo>
                <a:lnTo>
                  <a:pt x="8607" y="869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5" name="object 1195"/>
          <p:cNvSpPr/>
          <p:nvPr/>
        </p:nvSpPr>
        <p:spPr>
          <a:xfrm>
            <a:off x="12051193" y="2976618"/>
            <a:ext cx="3466" cy="9627"/>
          </a:xfrm>
          <a:custGeom>
            <a:avLst/>
            <a:gdLst/>
            <a:ahLst/>
            <a:cxnLst/>
            <a:rect l="l" t="t" r="r" b="b"/>
            <a:pathLst>
              <a:path w="5715" h="15875">
                <a:moveTo>
                  <a:pt x="0" y="0"/>
                </a:moveTo>
                <a:lnTo>
                  <a:pt x="115" y="15716"/>
                </a:lnTo>
                <a:lnTo>
                  <a:pt x="3800" y="15873"/>
                </a:lnTo>
                <a:lnTo>
                  <a:pt x="5162" y="387"/>
                </a:lnTo>
                <a:lnTo>
                  <a:pt x="3444" y="2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6" name="object 1196"/>
          <p:cNvSpPr/>
          <p:nvPr/>
        </p:nvSpPr>
        <p:spPr>
          <a:xfrm>
            <a:off x="11973605" y="3278135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8806" y="0"/>
                </a:moveTo>
                <a:lnTo>
                  <a:pt x="0" y="4334"/>
                </a:lnTo>
                <a:lnTo>
                  <a:pt x="9015" y="9559"/>
                </a:lnTo>
                <a:lnTo>
                  <a:pt x="12428" y="11497"/>
                </a:lnTo>
                <a:lnTo>
                  <a:pt x="12198" y="2020"/>
                </a:lnTo>
                <a:lnTo>
                  <a:pt x="8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7" name="object 1197"/>
          <p:cNvSpPr/>
          <p:nvPr/>
        </p:nvSpPr>
        <p:spPr>
          <a:xfrm>
            <a:off x="11561179" y="3175566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256" y="0"/>
                </a:moveTo>
                <a:lnTo>
                  <a:pt x="7067" y="104"/>
                </a:lnTo>
                <a:lnTo>
                  <a:pt x="4638" y="1068"/>
                </a:lnTo>
                <a:lnTo>
                  <a:pt x="2324" y="2335"/>
                </a:lnTo>
                <a:lnTo>
                  <a:pt x="0" y="3476"/>
                </a:lnTo>
                <a:lnTo>
                  <a:pt x="1528" y="6251"/>
                </a:lnTo>
                <a:lnTo>
                  <a:pt x="2282" y="7570"/>
                </a:lnTo>
                <a:lnTo>
                  <a:pt x="6711" y="4481"/>
                </a:lnTo>
                <a:lnTo>
                  <a:pt x="8764" y="2764"/>
                </a:lnTo>
                <a:lnTo>
                  <a:pt x="8868" y="2628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8" name="object 1198"/>
          <p:cNvSpPr/>
          <p:nvPr/>
        </p:nvSpPr>
        <p:spPr>
          <a:xfrm>
            <a:off x="11933325" y="301374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4376" y="0"/>
                </a:moveTo>
                <a:lnTo>
                  <a:pt x="1266" y="1183"/>
                </a:lnTo>
                <a:lnTo>
                  <a:pt x="816" y="3654"/>
                </a:lnTo>
                <a:lnTo>
                  <a:pt x="0" y="5214"/>
                </a:lnTo>
                <a:lnTo>
                  <a:pt x="2041" y="6135"/>
                </a:lnTo>
                <a:lnTo>
                  <a:pt x="4261" y="8041"/>
                </a:lnTo>
                <a:lnTo>
                  <a:pt x="7622" y="7444"/>
                </a:lnTo>
                <a:lnTo>
                  <a:pt x="8669" y="4575"/>
                </a:lnTo>
                <a:lnTo>
                  <a:pt x="11413" y="848"/>
                </a:lnTo>
                <a:lnTo>
                  <a:pt x="6785" y="670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199" name="object 1199"/>
          <p:cNvSpPr/>
          <p:nvPr/>
        </p:nvSpPr>
        <p:spPr>
          <a:xfrm>
            <a:off x="11276232" y="2934363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6868" y="0"/>
                </a:moveTo>
                <a:lnTo>
                  <a:pt x="4586" y="2994"/>
                </a:lnTo>
                <a:lnTo>
                  <a:pt x="0" y="8952"/>
                </a:lnTo>
                <a:lnTo>
                  <a:pt x="3340" y="11455"/>
                </a:lnTo>
                <a:lnTo>
                  <a:pt x="5717" y="8554"/>
                </a:lnTo>
                <a:lnTo>
                  <a:pt x="8104" y="5685"/>
                </a:lnTo>
                <a:lnTo>
                  <a:pt x="10460" y="2785"/>
                </a:lnTo>
                <a:lnTo>
                  <a:pt x="9266" y="1895"/>
                </a:lnTo>
                <a:lnTo>
                  <a:pt x="8073" y="921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0" name="object 1200"/>
          <p:cNvSpPr/>
          <p:nvPr/>
        </p:nvSpPr>
        <p:spPr>
          <a:xfrm>
            <a:off x="11380489" y="2992722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8219" y="0"/>
                </a:moveTo>
                <a:lnTo>
                  <a:pt x="4512" y="5675"/>
                </a:lnTo>
                <a:lnTo>
                  <a:pt x="0" y="12439"/>
                </a:lnTo>
                <a:lnTo>
                  <a:pt x="8188" y="12303"/>
                </a:lnTo>
                <a:lnTo>
                  <a:pt x="10868" y="8973"/>
                </a:lnTo>
                <a:lnTo>
                  <a:pt x="8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1" name="object 1201"/>
          <p:cNvSpPr/>
          <p:nvPr/>
        </p:nvSpPr>
        <p:spPr>
          <a:xfrm>
            <a:off x="12100839" y="3123123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114" y="0"/>
                </a:moveTo>
                <a:lnTo>
                  <a:pt x="3947" y="2219"/>
                </a:lnTo>
                <a:lnTo>
                  <a:pt x="1989" y="4565"/>
                </a:lnTo>
                <a:lnTo>
                  <a:pt x="0" y="6868"/>
                </a:lnTo>
                <a:lnTo>
                  <a:pt x="2565" y="9162"/>
                </a:lnTo>
                <a:lnTo>
                  <a:pt x="6649" y="4586"/>
                </a:lnTo>
                <a:lnTo>
                  <a:pt x="8743" y="2303"/>
                </a:lnTo>
                <a:lnTo>
                  <a:pt x="7821" y="1560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2" name="object 1202"/>
          <p:cNvSpPr/>
          <p:nvPr/>
        </p:nvSpPr>
        <p:spPr>
          <a:xfrm>
            <a:off x="11844553" y="2869279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2984" y="0"/>
                </a:moveTo>
                <a:lnTo>
                  <a:pt x="1968" y="910"/>
                </a:lnTo>
                <a:lnTo>
                  <a:pt x="0" y="2827"/>
                </a:lnTo>
                <a:lnTo>
                  <a:pt x="2900" y="5696"/>
                </a:lnTo>
                <a:lnTo>
                  <a:pt x="8669" y="11455"/>
                </a:lnTo>
                <a:lnTo>
                  <a:pt x="11319" y="8868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3" name="object 1203"/>
          <p:cNvSpPr/>
          <p:nvPr/>
        </p:nvSpPr>
        <p:spPr>
          <a:xfrm>
            <a:off x="11805543" y="2230340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3570" y="0"/>
                </a:moveTo>
                <a:lnTo>
                  <a:pt x="0" y="1329"/>
                </a:lnTo>
                <a:lnTo>
                  <a:pt x="3277" y="10167"/>
                </a:lnTo>
                <a:lnTo>
                  <a:pt x="6177" y="8785"/>
                </a:lnTo>
                <a:lnTo>
                  <a:pt x="7612" y="8052"/>
                </a:lnTo>
                <a:lnTo>
                  <a:pt x="4931" y="2680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4" name="object 1204"/>
          <p:cNvSpPr/>
          <p:nvPr/>
        </p:nvSpPr>
        <p:spPr>
          <a:xfrm>
            <a:off x="11123483" y="2473501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4711" y="0"/>
                </a:moveTo>
                <a:lnTo>
                  <a:pt x="1570" y="1256"/>
                </a:lnTo>
                <a:lnTo>
                  <a:pt x="0" y="1905"/>
                </a:lnTo>
                <a:lnTo>
                  <a:pt x="6031" y="11664"/>
                </a:lnTo>
                <a:lnTo>
                  <a:pt x="7088" y="11025"/>
                </a:lnTo>
                <a:lnTo>
                  <a:pt x="8177" y="10408"/>
                </a:lnTo>
                <a:lnTo>
                  <a:pt x="9266" y="9758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5" name="object 1205"/>
          <p:cNvSpPr/>
          <p:nvPr/>
        </p:nvSpPr>
        <p:spPr>
          <a:xfrm>
            <a:off x="11931952" y="2127419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5">
                <a:moveTo>
                  <a:pt x="9685" y="0"/>
                </a:moveTo>
                <a:lnTo>
                  <a:pt x="6450" y="481"/>
                </a:lnTo>
                <a:lnTo>
                  <a:pt x="0" y="1497"/>
                </a:lnTo>
                <a:lnTo>
                  <a:pt x="931" y="6460"/>
                </a:lnTo>
                <a:lnTo>
                  <a:pt x="4083" y="6010"/>
                </a:lnTo>
                <a:lnTo>
                  <a:pt x="7214" y="5622"/>
                </a:lnTo>
                <a:lnTo>
                  <a:pt x="10303" y="4889"/>
                </a:lnTo>
                <a:lnTo>
                  <a:pt x="10491" y="4816"/>
                </a:lnTo>
                <a:lnTo>
                  <a:pt x="9905" y="1696"/>
                </a:lnTo>
                <a:lnTo>
                  <a:pt x="9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6" name="object 1206"/>
          <p:cNvSpPr/>
          <p:nvPr/>
        </p:nvSpPr>
        <p:spPr>
          <a:xfrm>
            <a:off x="12113299" y="1930195"/>
            <a:ext cx="3081" cy="8086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1183" y="0"/>
                </a:moveTo>
                <a:lnTo>
                  <a:pt x="795" y="2345"/>
                </a:lnTo>
                <a:lnTo>
                  <a:pt x="0" y="4628"/>
                </a:lnTo>
                <a:lnTo>
                  <a:pt x="209" y="9088"/>
                </a:lnTo>
                <a:lnTo>
                  <a:pt x="1214" y="11172"/>
                </a:lnTo>
                <a:lnTo>
                  <a:pt x="1821" y="13329"/>
                </a:lnTo>
                <a:lnTo>
                  <a:pt x="2827" y="13109"/>
                </a:lnTo>
                <a:lnTo>
                  <a:pt x="3863" y="12973"/>
                </a:lnTo>
                <a:lnTo>
                  <a:pt x="4868" y="12795"/>
                </a:lnTo>
                <a:lnTo>
                  <a:pt x="4481" y="8523"/>
                </a:lnTo>
                <a:lnTo>
                  <a:pt x="4188" y="4324"/>
                </a:lnTo>
                <a:lnTo>
                  <a:pt x="3800" y="62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7" name="object 1207"/>
          <p:cNvSpPr/>
          <p:nvPr/>
        </p:nvSpPr>
        <p:spPr>
          <a:xfrm>
            <a:off x="11612834" y="1995379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3151" y="0"/>
                </a:moveTo>
                <a:lnTo>
                  <a:pt x="1937" y="4806"/>
                </a:lnTo>
                <a:lnTo>
                  <a:pt x="0" y="12638"/>
                </a:lnTo>
                <a:lnTo>
                  <a:pt x="6313" y="8125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8" name="object 1208"/>
          <p:cNvSpPr/>
          <p:nvPr/>
        </p:nvSpPr>
        <p:spPr>
          <a:xfrm>
            <a:off x="11830588" y="1886444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5549" y="0"/>
                </a:moveTo>
                <a:lnTo>
                  <a:pt x="1842" y="1790"/>
                </a:lnTo>
                <a:lnTo>
                  <a:pt x="0" y="2732"/>
                </a:lnTo>
                <a:lnTo>
                  <a:pt x="2429" y="6135"/>
                </a:lnTo>
                <a:lnTo>
                  <a:pt x="4827" y="9601"/>
                </a:lnTo>
                <a:lnTo>
                  <a:pt x="7235" y="12973"/>
                </a:lnTo>
                <a:lnTo>
                  <a:pt x="9769" y="11444"/>
                </a:lnTo>
                <a:lnTo>
                  <a:pt x="11004" y="10638"/>
                </a:lnTo>
                <a:lnTo>
                  <a:pt x="7340" y="3528"/>
                </a:lnTo>
                <a:lnTo>
                  <a:pt x="5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09" name="object 1209"/>
          <p:cNvSpPr/>
          <p:nvPr/>
        </p:nvSpPr>
        <p:spPr>
          <a:xfrm>
            <a:off x="11470022" y="1902671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916" y="0"/>
                </a:moveTo>
                <a:lnTo>
                  <a:pt x="3926" y="2533"/>
                </a:lnTo>
                <a:lnTo>
                  <a:pt x="1968" y="5172"/>
                </a:lnTo>
                <a:lnTo>
                  <a:pt x="0" y="7727"/>
                </a:lnTo>
                <a:lnTo>
                  <a:pt x="858" y="8502"/>
                </a:lnTo>
                <a:lnTo>
                  <a:pt x="2544" y="9968"/>
                </a:lnTo>
                <a:lnTo>
                  <a:pt x="4900" y="7717"/>
                </a:lnTo>
                <a:lnTo>
                  <a:pt x="7224" y="5423"/>
                </a:lnTo>
                <a:lnTo>
                  <a:pt x="9601" y="3172"/>
                </a:lnTo>
                <a:lnTo>
                  <a:pt x="7120" y="1015"/>
                </a:lnTo>
                <a:lnTo>
                  <a:pt x="5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0" name="object 1210"/>
          <p:cNvSpPr/>
          <p:nvPr/>
        </p:nvSpPr>
        <p:spPr>
          <a:xfrm>
            <a:off x="12119336" y="1589440"/>
            <a:ext cx="3081" cy="8086"/>
          </a:xfrm>
          <a:custGeom>
            <a:avLst/>
            <a:gdLst/>
            <a:ahLst/>
            <a:cxnLst/>
            <a:rect l="l" t="t" r="r" b="b"/>
            <a:pathLst>
              <a:path w="5080" h="13335">
                <a:moveTo>
                  <a:pt x="3748" y="0"/>
                </a:moveTo>
                <a:lnTo>
                  <a:pt x="1350" y="219"/>
                </a:lnTo>
                <a:lnTo>
                  <a:pt x="146" y="272"/>
                </a:lnTo>
                <a:lnTo>
                  <a:pt x="62" y="8523"/>
                </a:lnTo>
                <a:lnTo>
                  <a:pt x="0" y="12669"/>
                </a:lnTo>
                <a:lnTo>
                  <a:pt x="5005" y="13099"/>
                </a:lnTo>
                <a:lnTo>
                  <a:pt x="4565" y="8722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1" name="object 1211"/>
          <p:cNvSpPr/>
          <p:nvPr/>
        </p:nvSpPr>
        <p:spPr>
          <a:xfrm>
            <a:off x="11134219" y="1932557"/>
            <a:ext cx="5776" cy="10012"/>
          </a:xfrm>
          <a:custGeom>
            <a:avLst/>
            <a:gdLst/>
            <a:ahLst/>
            <a:cxnLst/>
            <a:rect l="l" t="t" r="r" b="b"/>
            <a:pathLst>
              <a:path w="9525" h="16510">
                <a:moveTo>
                  <a:pt x="437" y="645"/>
                </a:moveTo>
                <a:lnTo>
                  <a:pt x="1024" y="4240"/>
                </a:lnTo>
                <a:lnTo>
                  <a:pt x="168" y="8732"/>
                </a:lnTo>
                <a:lnTo>
                  <a:pt x="656" y="12884"/>
                </a:lnTo>
                <a:lnTo>
                  <a:pt x="5361" y="16020"/>
                </a:lnTo>
                <a:lnTo>
                  <a:pt x="9120" y="8732"/>
                </a:lnTo>
                <a:lnTo>
                  <a:pt x="3214" y="4743"/>
                </a:lnTo>
                <a:lnTo>
                  <a:pt x="437" y="645"/>
                </a:lnTo>
                <a:close/>
              </a:path>
              <a:path w="9525" h="16510">
                <a:moveTo>
                  <a:pt x="0" y="0"/>
                </a:moveTo>
                <a:lnTo>
                  <a:pt x="437" y="645"/>
                </a:lnTo>
                <a:lnTo>
                  <a:pt x="366" y="2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2" name="object 1212"/>
          <p:cNvSpPr/>
          <p:nvPr/>
        </p:nvSpPr>
        <p:spPr>
          <a:xfrm>
            <a:off x="11444508" y="1816643"/>
            <a:ext cx="3081" cy="6546"/>
          </a:xfrm>
          <a:custGeom>
            <a:avLst/>
            <a:gdLst/>
            <a:ahLst/>
            <a:cxnLst/>
            <a:rect l="l" t="t" r="r" b="b"/>
            <a:pathLst>
              <a:path w="5080" h="10794">
                <a:moveTo>
                  <a:pt x="785" y="0"/>
                </a:moveTo>
                <a:lnTo>
                  <a:pt x="513" y="3382"/>
                </a:lnTo>
                <a:lnTo>
                  <a:pt x="0" y="10230"/>
                </a:lnTo>
                <a:lnTo>
                  <a:pt x="2575" y="10439"/>
                </a:lnTo>
                <a:lnTo>
                  <a:pt x="3863" y="10512"/>
                </a:lnTo>
                <a:lnTo>
                  <a:pt x="4868" y="272"/>
                </a:lnTo>
                <a:lnTo>
                  <a:pt x="2136" y="73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3" name="object 1213"/>
          <p:cNvSpPr/>
          <p:nvPr/>
        </p:nvSpPr>
        <p:spPr>
          <a:xfrm>
            <a:off x="11720685" y="153058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4">
                <a:moveTo>
                  <a:pt x="0" y="0"/>
                </a:moveTo>
                <a:lnTo>
                  <a:pt x="2324" y="10617"/>
                </a:lnTo>
                <a:lnTo>
                  <a:pt x="7120" y="5999"/>
                </a:lnTo>
                <a:lnTo>
                  <a:pt x="10753" y="16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4" name="object 1214"/>
          <p:cNvSpPr/>
          <p:nvPr/>
        </p:nvSpPr>
        <p:spPr>
          <a:xfrm>
            <a:off x="11357696" y="1644159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4">
                <a:moveTo>
                  <a:pt x="2251" y="0"/>
                </a:moveTo>
                <a:lnTo>
                  <a:pt x="1497" y="3811"/>
                </a:lnTo>
                <a:lnTo>
                  <a:pt x="0" y="7151"/>
                </a:lnTo>
                <a:lnTo>
                  <a:pt x="2670" y="9444"/>
                </a:lnTo>
                <a:lnTo>
                  <a:pt x="5643" y="9748"/>
                </a:lnTo>
                <a:lnTo>
                  <a:pt x="8156" y="10554"/>
                </a:lnTo>
                <a:lnTo>
                  <a:pt x="8491" y="8439"/>
                </a:lnTo>
                <a:lnTo>
                  <a:pt x="9643" y="5884"/>
                </a:lnTo>
                <a:lnTo>
                  <a:pt x="8209" y="2638"/>
                </a:lnTo>
                <a:lnTo>
                  <a:pt x="5497" y="1958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5" name="object 1215"/>
          <p:cNvSpPr/>
          <p:nvPr/>
        </p:nvSpPr>
        <p:spPr>
          <a:xfrm>
            <a:off x="11423232" y="159446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9329" y="0"/>
                </a:moveTo>
                <a:lnTo>
                  <a:pt x="9130" y="73"/>
                </a:lnTo>
                <a:lnTo>
                  <a:pt x="6062" y="586"/>
                </a:lnTo>
                <a:lnTo>
                  <a:pt x="3036" y="1382"/>
                </a:lnTo>
                <a:lnTo>
                  <a:pt x="0" y="2146"/>
                </a:lnTo>
                <a:lnTo>
                  <a:pt x="1235" y="5465"/>
                </a:lnTo>
                <a:lnTo>
                  <a:pt x="1811" y="7120"/>
                </a:lnTo>
                <a:lnTo>
                  <a:pt x="4659" y="5758"/>
                </a:lnTo>
                <a:lnTo>
                  <a:pt x="7518" y="4471"/>
                </a:lnTo>
                <a:lnTo>
                  <a:pt x="10397" y="2848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6" name="object 1216"/>
          <p:cNvSpPr/>
          <p:nvPr/>
        </p:nvSpPr>
        <p:spPr>
          <a:xfrm>
            <a:off x="11787505" y="1349962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4554" y="0"/>
                </a:moveTo>
                <a:lnTo>
                  <a:pt x="1497" y="4512"/>
                </a:lnTo>
                <a:lnTo>
                  <a:pt x="0" y="6785"/>
                </a:lnTo>
                <a:lnTo>
                  <a:pt x="1507" y="7507"/>
                </a:lnTo>
                <a:lnTo>
                  <a:pt x="3549" y="9308"/>
                </a:lnTo>
                <a:lnTo>
                  <a:pt x="4429" y="8868"/>
                </a:lnTo>
                <a:lnTo>
                  <a:pt x="6313" y="7874"/>
                </a:lnTo>
                <a:lnTo>
                  <a:pt x="7580" y="5727"/>
                </a:lnTo>
                <a:lnTo>
                  <a:pt x="9601" y="3528"/>
                </a:lnTo>
                <a:lnTo>
                  <a:pt x="7256" y="1874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7" name="object 1217"/>
          <p:cNvSpPr/>
          <p:nvPr/>
        </p:nvSpPr>
        <p:spPr>
          <a:xfrm>
            <a:off x="11976888" y="2317619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3643" y="0"/>
                </a:moveTo>
                <a:lnTo>
                  <a:pt x="900" y="2041"/>
                </a:lnTo>
                <a:lnTo>
                  <a:pt x="722" y="4889"/>
                </a:lnTo>
                <a:lnTo>
                  <a:pt x="0" y="7015"/>
                </a:lnTo>
                <a:lnTo>
                  <a:pt x="1916" y="7486"/>
                </a:lnTo>
                <a:lnTo>
                  <a:pt x="4261" y="8868"/>
                </a:lnTo>
                <a:lnTo>
                  <a:pt x="5612" y="8209"/>
                </a:lnTo>
                <a:lnTo>
                  <a:pt x="7266" y="7361"/>
                </a:lnTo>
                <a:lnTo>
                  <a:pt x="8104" y="4879"/>
                </a:lnTo>
                <a:lnTo>
                  <a:pt x="10240" y="1643"/>
                </a:lnTo>
                <a:lnTo>
                  <a:pt x="6418" y="1172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8" name="object 1218"/>
          <p:cNvSpPr/>
          <p:nvPr/>
        </p:nvSpPr>
        <p:spPr>
          <a:xfrm>
            <a:off x="11647297" y="2384970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2554" y="0"/>
                </a:moveTo>
                <a:lnTo>
                  <a:pt x="2261" y="439"/>
                </a:lnTo>
                <a:lnTo>
                  <a:pt x="1047" y="2073"/>
                </a:lnTo>
                <a:lnTo>
                  <a:pt x="136" y="4188"/>
                </a:lnTo>
                <a:lnTo>
                  <a:pt x="41" y="6230"/>
                </a:lnTo>
                <a:lnTo>
                  <a:pt x="0" y="6868"/>
                </a:lnTo>
                <a:lnTo>
                  <a:pt x="3727" y="8575"/>
                </a:lnTo>
                <a:lnTo>
                  <a:pt x="4062" y="8240"/>
                </a:lnTo>
                <a:lnTo>
                  <a:pt x="5465" y="6711"/>
                </a:lnTo>
                <a:lnTo>
                  <a:pt x="6240" y="4649"/>
                </a:lnTo>
                <a:lnTo>
                  <a:pt x="7685" y="2010"/>
                </a:lnTo>
                <a:lnTo>
                  <a:pt x="5046" y="1172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19" name="object 1219"/>
          <p:cNvSpPr/>
          <p:nvPr/>
        </p:nvSpPr>
        <p:spPr>
          <a:xfrm>
            <a:off x="12117454" y="2410518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6345" y="0"/>
                </a:moveTo>
                <a:lnTo>
                  <a:pt x="3067" y="146"/>
                </a:lnTo>
                <a:lnTo>
                  <a:pt x="1560" y="2670"/>
                </a:lnTo>
                <a:lnTo>
                  <a:pt x="0" y="4125"/>
                </a:lnTo>
                <a:lnTo>
                  <a:pt x="1476" y="5643"/>
                </a:lnTo>
                <a:lnTo>
                  <a:pt x="2795" y="8093"/>
                </a:lnTo>
                <a:lnTo>
                  <a:pt x="4512" y="8460"/>
                </a:lnTo>
                <a:lnTo>
                  <a:pt x="5989" y="8753"/>
                </a:lnTo>
                <a:lnTo>
                  <a:pt x="7968" y="6680"/>
                </a:lnTo>
                <a:lnTo>
                  <a:pt x="11308" y="4722"/>
                </a:lnTo>
                <a:lnTo>
                  <a:pt x="8083" y="2314"/>
                </a:lnTo>
                <a:lnTo>
                  <a:pt x="6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0" name="object 1220"/>
          <p:cNvSpPr/>
          <p:nvPr/>
        </p:nvSpPr>
        <p:spPr>
          <a:xfrm>
            <a:off x="11954456" y="1817655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2544" y="0"/>
                </a:moveTo>
                <a:lnTo>
                  <a:pt x="1717" y="554"/>
                </a:lnTo>
                <a:lnTo>
                  <a:pt x="680" y="1340"/>
                </a:lnTo>
                <a:lnTo>
                  <a:pt x="0" y="3821"/>
                </a:lnTo>
                <a:lnTo>
                  <a:pt x="439" y="4994"/>
                </a:lnTo>
                <a:lnTo>
                  <a:pt x="816" y="6073"/>
                </a:lnTo>
                <a:lnTo>
                  <a:pt x="3298" y="7214"/>
                </a:lnTo>
                <a:lnTo>
                  <a:pt x="5936" y="6460"/>
                </a:lnTo>
                <a:lnTo>
                  <a:pt x="6994" y="4586"/>
                </a:lnTo>
                <a:lnTo>
                  <a:pt x="9277" y="2345"/>
                </a:lnTo>
                <a:lnTo>
                  <a:pt x="4649" y="1141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1" name="object 1221"/>
          <p:cNvSpPr/>
          <p:nvPr/>
        </p:nvSpPr>
        <p:spPr>
          <a:xfrm>
            <a:off x="11642954" y="2635940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549" y="0"/>
                </a:moveTo>
                <a:lnTo>
                  <a:pt x="2345" y="1706"/>
                </a:lnTo>
                <a:lnTo>
                  <a:pt x="670" y="3319"/>
                </a:lnTo>
                <a:lnTo>
                  <a:pt x="0" y="6031"/>
                </a:lnTo>
                <a:lnTo>
                  <a:pt x="2387" y="7413"/>
                </a:lnTo>
                <a:lnTo>
                  <a:pt x="7444" y="12156"/>
                </a:lnTo>
                <a:lnTo>
                  <a:pt x="7015" y="7769"/>
                </a:lnTo>
                <a:lnTo>
                  <a:pt x="7183" y="5790"/>
                </a:lnTo>
                <a:lnTo>
                  <a:pt x="6523" y="4020"/>
                </a:lnTo>
                <a:lnTo>
                  <a:pt x="6020" y="2554"/>
                </a:lnTo>
                <a:lnTo>
                  <a:pt x="4565" y="1319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2" name="object 1222"/>
          <p:cNvSpPr/>
          <p:nvPr/>
        </p:nvSpPr>
        <p:spPr>
          <a:xfrm>
            <a:off x="11050537" y="2090666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869" y="0"/>
                </a:moveTo>
                <a:lnTo>
                  <a:pt x="607" y="973"/>
                </a:lnTo>
                <a:lnTo>
                  <a:pt x="293" y="1937"/>
                </a:lnTo>
                <a:lnTo>
                  <a:pt x="0" y="2910"/>
                </a:lnTo>
                <a:lnTo>
                  <a:pt x="7203" y="5968"/>
                </a:lnTo>
                <a:lnTo>
                  <a:pt x="7507" y="4533"/>
                </a:lnTo>
                <a:lnTo>
                  <a:pt x="7874" y="3088"/>
                </a:lnTo>
                <a:lnTo>
                  <a:pt x="8156" y="1549"/>
                </a:lnTo>
                <a:lnTo>
                  <a:pt x="5748" y="1068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3" name="object 1223"/>
          <p:cNvSpPr/>
          <p:nvPr/>
        </p:nvSpPr>
        <p:spPr>
          <a:xfrm>
            <a:off x="11654006" y="264061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659" y="0"/>
                </a:moveTo>
                <a:lnTo>
                  <a:pt x="1800" y="659"/>
                </a:lnTo>
                <a:lnTo>
                  <a:pt x="0" y="1832"/>
                </a:lnTo>
                <a:lnTo>
                  <a:pt x="5402" y="10010"/>
                </a:lnTo>
                <a:lnTo>
                  <a:pt x="6418" y="9350"/>
                </a:lnTo>
                <a:lnTo>
                  <a:pt x="7381" y="8628"/>
                </a:lnTo>
                <a:lnTo>
                  <a:pt x="8408" y="7978"/>
                </a:lnTo>
                <a:lnTo>
                  <a:pt x="4565" y="2670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4" name="object 1224"/>
          <p:cNvSpPr/>
          <p:nvPr/>
        </p:nvSpPr>
        <p:spPr>
          <a:xfrm>
            <a:off x="11922740" y="1705051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3151" y="0"/>
                </a:moveTo>
                <a:lnTo>
                  <a:pt x="2052" y="523"/>
                </a:lnTo>
                <a:lnTo>
                  <a:pt x="0" y="1287"/>
                </a:lnTo>
                <a:lnTo>
                  <a:pt x="83" y="1602"/>
                </a:lnTo>
                <a:lnTo>
                  <a:pt x="701" y="4387"/>
                </a:lnTo>
                <a:lnTo>
                  <a:pt x="1675" y="7109"/>
                </a:lnTo>
                <a:lnTo>
                  <a:pt x="2565" y="9874"/>
                </a:lnTo>
                <a:lnTo>
                  <a:pt x="3832" y="9497"/>
                </a:lnTo>
                <a:lnTo>
                  <a:pt x="6418" y="8785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5" name="object 1225"/>
          <p:cNvSpPr/>
          <p:nvPr/>
        </p:nvSpPr>
        <p:spPr>
          <a:xfrm>
            <a:off x="11878513" y="1665703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109" y="0"/>
                </a:moveTo>
                <a:lnTo>
                  <a:pt x="3057" y="178"/>
                </a:lnTo>
                <a:lnTo>
                  <a:pt x="1916" y="3047"/>
                </a:lnTo>
                <a:lnTo>
                  <a:pt x="942" y="6031"/>
                </a:lnTo>
                <a:lnTo>
                  <a:pt x="0" y="9036"/>
                </a:lnTo>
                <a:lnTo>
                  <a:pt x="3214" y="9748"/>
                </a:lnTo>
                <a:lnTo>
                  <a:pt x="4806" y="10135"/>
                </a:lnTo>
                <a:lnTo>
                  <a:pt x="5245" y="7088"/>
                </a:lnTo>
                <a:lnTo>
                  <a:pt x="5717" y="3978"/>
                </a:lnTo>
                <a:lnTo>
                  <a:pt x="5926" y="848"/>
                </a:lnTo>
                <a:lnTo>
                  <a:pt x="5947" y="701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6" name="object 1226"/>
          <p:cNvSpPr/>
          <p:nvPr/>
        </p:nvSpPr>
        <p:spPr>
          <a:xfrm>
            <a:off x="11787225" y="2407746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4324" y="0"/>
                </a:moveTo>
                <a:lnTo>
                  <a:pt x="2879" y="596"/>
                </a:lnTo>
                <a:lnTo>
                  <a:pt x="0" y="1832"/>
                </a:lnTo>
                <a:lnTo>
                  <a:pt x="1151" y="4156"/>
                </a:lnTo>
                <a:lnTo>
                  <a:pt x="2219" y="6607"/>
                </a:lnTo>
                <a:lnTo>
                  <a:pt x="3738" y="9067"/>
                </a:lnTo>
                <a:lnTo>
                  <a:pt x="5570" y="8334"/>
                </a:lnTo>
                <a:lnTo>
                  <a:pt x="6607" y="8062"/>
                </a:lnTo>
                <a:lnTo>
                  <a:pt x="5853" y="5350"/>
                </a:lnTo>
                <a:lnTo>
                  <a:pt x="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7" name="object 1227"/>
          <p:cNvSpPr/>
          <p:nvPr/>
        </p:nvSpPr>
        <p:spPr>
          <a:xfrm>
            <a:off x="11384582" y="1830168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1403" y="0"/>
                </a:moveTo>
                <a:lnTo>
                  <a:pt x="931" y="2125"/>
                </a:lnTo>
                <a:lnTo>
                  <a:pt x="0" y="4293"/>
                </a:lnTo>
                <a:lnTo>
                  <a:pt x="209" y="6355"/>
                </a:lnTo>
                <a:lnTo>
                  <a:pt x="324" y="7162"/>
                </a:lnTo>
                <a:lnTo>
                  <a:pt x="3026" y="7622"/>
                </a:lnTo>
                <a:lnTo>
                  <a:pt x="5926" y="8795"/>
                </a:lnTo>
                <a:lnTo>
                  <a:pt x="6062" y="5717"/>
                </a:lnTo>
                <a:lnTo>
                  <a:pt x="6680" y="3382"/>
                </a:lnTo>
                <a:lnTo>
                  <a:pt x="6031" y="1507"/>
                </a:lnTo>
                <a:lnTo>
                  <a:pt x="5675" y="565"/>
                </a:lnTo>
                <a:lnTo>
                  <a:pt x="3047" y="513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8" name="object 1228"/>
          <p:cNvSpPr/>
          <p:nvPr/>
        </p:nvSpPr>
        <p:spPr>
          <a:xfrm>
            <a:off x="11593192" y="1741581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80">
                <a:moveTo>
                  <a:pt x="240" y="0"/>
                </a:moveTo>
                <a:lnTo>
                  <a:pt x="94" y="1958"/>
                </a:lnTo>
                <a:lnTo>
                  <a:pt x="0" y="2963"/>
                </a:lnTo>
                <a:lnTo>
                  <a:pt x="9633" y="4638"/>
                </a:lnTo>
                <a:lnTo>
                  <a:pt x="9957" y="1654"/>
                </a:lnTo>
                <a:lnTo>
                  <a:pt x="10156" y="188"/>
                </a:lnTo>
                <a:lnTo>
                  <a:pt x="6847" y="125"/>
                </a:lnTo>
                <a:lnTo>
                  <a:pt x="3539" y="31"/>
                </a:lnTo>
                <a:lnTo>
                  <a:pt x="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29" name="object 1229"/>
          <p:cNvSpPr/>
          <p:nvPr/>
        </p:nvSpPr>
        <p:spPr>
          <a:xfrm>
            <a:off x="11699964" y="1609660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2670" y="0"/>
                </a:moveTo>
                <a:lnTo>
                  <a:pt x="1225" y="2502"/>
                </a:lnTo>
                <a:lnTo>
                  <a:pt x="0" y="3874"/>
                </a:lnTo>
                <a:lnTo>
                  <a:pt x="3067" y="5769"/>
                </a:lnTo>
                <a:lnTo>
                  <a:pt x="4471" y="6680"/>
                </a:lnTo>
                <a:lnTo>
                  <a:pt x="5874" y="7570"/>
                </a:lnTo>
                <a:lnTo>
                  <a:pt x="6680" y="6240"/>
                </a:lnTo>
                <a:lnTo>
                  <a:pt x="8450" y="4230"/>
                </a:lnTo>
                <a:lnTo>
                  <a:pt x="8125" y="3759"/>
                </a:lnTo>
                <a:lnTo>
                  <a:pt x="6973" y="2188"/>
                </a:lnTo>
                <a:lnTo>
                  <a:pt x="5224" y="712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0" name="object 1230"/>
          <p:cNvSpPr/>
          <p:nvPr/>
        </p:nvSpPr>
        <p:spPr>
          <a:xfrm>
            <a:off x="11460626" y="2668543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722" y="0"/>
                </a:moveTo>
                <a:lnTo>
                  <a:pt x="1905" y="586"/>
                </a:lnTo>
                <a:lnTo>
                  <a:pt x="743" y="1455"/>
                </a:lnTo>
                <a:lnTo>
                  <a:pt x="0" y="3685"/>
                </a:lnTo>
                <a:lnTo>
                  <a:pt x="125" y="5905"/>
                </a:lnTo>
                <a:lnTo>
                  <a:pt x="2711" y="6355"/>
                </a:lnTo>
                <a:lnTo>
                  <a:pt x="4753" y="7224"/>
                </a:lnTo>
                <a:lnTo>
                  <a:pt x="5423" y="4910"/>
                </a:lnTo>
                <a:lnTo>
                  <a:pt x="5926" y="3298"/>
                </a:lnTo>
                <a:lnTo>
                  <a:pt x="6408" y="1664"/>
                </a:lnTo>
                <a:lnTo>
                  <a:pt x="4858" y="1246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1" name="object 1231"/>
          <p:cNvSpPr/>
          <p:nvPr/>
        </p:nvSpPr>
        <p:spPr>
          <a:xfrm>
            <a:off x="11402602" y="1609832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1780" y="0"/>
                </a:moveTo>
                <a:lnTo>
                  <a:pt x="1078" y="3005"/>
                </a:lnTo>
                <a:lnTo>
                  <a:pt x="0" y="5162"/>
                </a:lnTo>
                <a:lnTo>
                  <a:pt x="2083" y="7287"/>
                </a:lnTo>
                <a:lnTo>
                  <a:pt x="4293" y="8167"/>
                </a:lnTo>
                <a:lnTo>
                  <a:pt x="6230" y="9319"/>
                </a:lnTo>
                <a:lnTo>
                  <a:pt x="6795" y="7853"/>
                </a:lnTo>
                <a:lnTo>
                  <a:pt x="8177" y="5811"/>
                </a:lnTo>
                <a:lnTo>
                  <a:pt x="6596" y="3308"/>
                </a:lnTo>
                <a:lnTo>
                  <a:pt x="4523" y="2209"/>
                </a:lnTo>
                <a:lnTo>
                  <a:pt x="17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2" name="object 1232"/>
          <p:cNvSpPr/>
          <p:nvPr/>
        </p:nvSpPr>
        <p:spPr>
          <a:xfrm>
            <a:off x="11820382" y="1414546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973" y="0"/>
                </a:moveTo>
                <a:lnTo>
                  <a:pt x="984" y="1026"/>
                </a:lnTo>
                <a:lnTo>
                  <a:pt x="0" y="1497"/>
                </a:lnTo>
                <a:lnTo>
                  <a:pt x="3162" y="10020"/>
                </a:lnTo>
                <a:lnTo>
                  <a:pt x="5863" y="8764"/>
                </a:lnTo>
                <a:lnTo>
                  <a:pt x="7235" y="8167"/>
                </a:lnTo>
                <a:lnTo>
                  <a:pt x="5832" y="5444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3" name="object 1233"/>
          <p:cNvSpPr/>
          <p:nvPr/>
        </p:nvSpPr>
        <p:spPr>
          <a:xfrm>
            <a:off x="11915205" y="3272120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2848" y="0"/>
                </a:moveTo>
                <a:lnTo>
                  <a:pt x="2115" y="701"/>
                </a:lnTo>
                <a:lnTo>
                  <a:pt x="942" y="1738"/>
                </a:lnTo>
                <a:lnTo>
                  <a:pt x="0" y="4031"/>
                </a:lnTo>
                <a:lnTo>
                  <a:pt x="345" y="5539"/>
                </a:lnTo>
                <a:lnTo>
                  <a:pt x="575" y="6680"/>
                </a:lnTo>
                <a:lnTo>
                  <a:pt x="2879" y="7423"/>
                </a:lnTo>
                <a:lnTo>
                  <a:pt x="4251" y="8345"/>
                </a:lnTo>
                <a:lnTo>
                  <a:pt x="5308" y="6366"/>
                </a:lnTo>
                <a:lnTo>
                  <a:pt x="6376" y="4429"/>
                </a:lnTo>
                <a:lnTo>
                  <a:pt x="7957" y="1476"/>
                </a:lnTo>
                <a:lnTo>
                  <a:pt x="5078" y="1036"/>
                </a:lnTo>
                <a:lnTo>
                  <a:pt x="2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4" name="object 1234"/>
          <p:cNvSpPr/>
          <p:nvPr/>
        </p:nvSpPr>
        <p:spPr>
          <a:xfrm>
            <a:off x="11275076" y="1583398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4711" y="0"/>
                </a:moveTo>
                <a:lnTo>
                  <a:pt x="1539" y="376"/>
                </a:lnTo>
                <a:lnTo>
                  <a:pt x="816" y="2858"/>
                </a:lnTo>
                <a:lnTo>
                  <a:pt x="0" y="4251"/>
                </a:lnTo>
                <a:lnTo>
                  <a:pt x="2408" y="5204"/>
                </a:lnTo>
                <a:lnTo>
                  <a:pt x="4764" y="6450"/>
                </a:lnTo>
                <a:lnTo>
                  <a:pt x="7277" y="6816"/>
                </a:lnTo>
                <a:lnTo>
                  <a:pt x="7800" y="6868"/>
                </a:lnTo>
                <a:lnTo>
                  <a:pt x="8816" y="3895"/>
                </a:lnTo>
                <a:lnTo>
                  <a:pt x="10020" y="1444"/>
                </a:lnTo>
                <a:lnTo>
                  <a:pt x="7088" y="931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5" name="object 1235"/>
          <p:cNvSpPr/>
          <p:nvPr/>
        </p:nvSpPr>
        <p:spPr>
          <a:xfrm>
            <a:off x="11599547" y="2366133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5936" y="0"/>
                </a:moveTo>
                <a:lnTo>
                  <a:pt x="3978" y="1999"/>
                </a:lnTo>
                <a:lnTo>
                  <a:pt x="1999" y="4094"/>
                </a:lnTo>
                <a:lnTo>
                  <a:pt x="0" y="6114"/>
                </a:lnTo>
                <a:lnTo>
                  <a:pt x="858" y="6858"/>
                </a:lnTo>
                <a:lnTo>
                  <a:pt x="1717" y="7633"/>
                </a:lnTo>
                <a:lnTo>
                  <a:pt x="2554" y="8355"/>
                </a:lnTo>
                <a:lnTo>
                  <a:pt x="4450" y="6272"/>
                </a:lnTo>
                <a:lnTo>
                  <a:pt x="6324" y="4115"/>
                </a:lnTo>
                <a:lnTo>
                  <a:pt x="8209" y="1999"/>
                </a:lnTo>
                <a:lnTo>
                  <a:pt x="7465" y="1340"/>
                </a:lnTo>
                <a:lnTo>
                  <a:pt x="6701" y="628"/>
                </a:lnTo>
                <a:lnTo>
                  <a:pt x="5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6" name="object 1236"/>
          <p:cNvSpPr/>
          <p:nvPr/>
        </p:nvSpPr>
        <p:spPr>
          <a:xfrm>
            <a:off x="12028860" y="2197298"/>
            <a:ext cx="13862" cy="18868"/>
          </a:xfrm>
          <a:custGeom>
            <a:avLst/>
            <a:gdLst/>
            <a:ahLst/>
            <a:cxnLst/>
            <a:rect l="l" t="t" r="r" b="b"/>
            <a:pathLst>
              <a:path w="22859" h="31114">
                <a:moveTo>
                  <a:pt x="6019" y="8470"/>
                </a:moveTo>
                <a:lnTo>
                  <a:pt x="2870" y="0"/>
                </a:lnTo>
                <a:lnTo>
                  <a:pt x="0" y="1066"/>
                </a:lnTo>
                <a:lnTo>
                  <a:pt x="3886" y="9359"/>
                </a:lnTo>
                <a:lnTo>
                  <a:pt x="6019" y="8470"/>
                </a:lnTo>
                <a:close/>
              </a:path>
              <a:path w="22859" h="31114">
                <a:moveTo>
                  <a:pt x="22669" y="26365"/>
                </a:moveTo>
                <a:lnTo>
                  <a:pt x="22415" y="24218"/>
                </a:lnTo>
                <a:lnTo>
                  <a:pt x="20002" y="23190"/>
                </a:lnTo>
                <a:lnTo>
                  <a:pt x="19494" y="23507"/>
                </a:lnTo>
                <a:lnTo>
                  <a:pt x="18237" y="24358"/>
                </a:lnTo>
                <a:lnTo>
                  <a:pt x="17462" y="25971"/>
                </a:lnTo>
                <a:lnTo>
                  <a:pt x="16510" y="27254"/>
                </a:lnTo>
                <a:lnTo>
                  <a:pt x="21513" y="30581"/>
                </a:lnTo>
                <a:lnTo>
                  <a:pt x="22034" y="27978"/>
                </a:lnTo>
                <a:lnTo>
                  <a:pt x="22669" y="2636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7" name="object 1237"/>
          <p:cNvSpPr/>
          <p:nvPr/>
        </p:nvSpPr>
        <p:spPr>
          <a:xfrm>
            <a:off x="12151506" y="2231518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120" y="0"/>
                </a:moveTo>
                <a:lnTo>
                  <a:pt x="2240" y="1109"/>
                </a:lnTo>
                <a:lnTo>
                  <a:pt x="397" y="3319"/>
                </a:lnTo>
                <a:lnTo>
                  <a:pt x="429" y="5507"/>
                </a:lnTo>
                <a:lnTo>
                  <a:pt x="0" y="7874"/>
                </a:lnTo>
                <a:lnTo>
                  <a:pt x="670" y="9853"/>
                </a:lnTo>
                <a:lnTo>
                  <a:pt x="994" y="10732"/>
                </a:lnTo>
                <a:lnTo>
                  <a:pt x="3591" y="10743"/>
                </a:lnTo>
                <a:lnTo>
                  <a:pt x="5172" y="11182"/>
                </a:lnTo>
                <a:lnTo>
                  <a:pt x="5507" y="8900"/>
                </a:lnTo>
                <a:lnTo>
                  <a:pt x="6387" y="6628"/>
                </a:lnTo>
                <a:lnTo>
                  <a:pt x="6083" y="4492"/>
                </a:lnTo>
                <a:lnTo>
                  <a:pt x="5832" y="2900"/>
                </a:lnTo>
                <a:lnTo>
                  <a:pt x="4167" y="1486"/>
                </a:lnTo>
                <a:lnTo>
                  <a:pt x="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8" name="object 1238"/>
          <p:cNvSpPr/>
          <p:nvPr/>
        </p:nvSpPr>
        <p:spPr>
          <a:xfrm>
            <a:off x="12049352" y="2117827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8554" y="0"/>
                </a:moveTo>
                <a:lnTo>
                  <a:pt x="5706" y="1434"/>
                </a:lnTo>
                <a:lnTo>
                  <a:pt x="0" y="4240"/>
                </a:lnTo>
                <a:lnTo>
                  <a:pt x="785" y="5643"/>
                </a:lnTo>
                <a:lnTo>
                  <a:pt x="2010" y="8324"/>
                </a:lnTo>
                <a:lnTo>
                  <a:pt x="5067" y="7266"/>
                </a:lnTo>
                <a:lnTo>
                  <a:pt x="7717" y="5800"/>
                </a:lnTo>
                <a:lnTo>
                  <a:pt x="10408" y="4533"/>
                </a:lnTo>
                <a:lnTo>
                  <a:pt x="9162" y="1528"/>
                </a:lnTo>
                <a:lnTo>
                  <a:pt x="8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39" name="object 1239"/>
          <p:cNvSpPr/>
          <p:nvPr/>
        </p:nvSpPr>
        <p:spPr>
          <a:xfrm>
            <a:off x="12139570" y="2522957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3685" y="0"/>
                </a:moveTo>
                <a:lnTo>
                  <a:pt x="2492" y="460"/>
                </a:lnTo>
                <a:lnTo>
                  <a:pt x="1225" y="973"/>
                </a:lnTo>
                <a:lnTo>
                  <a:pt x="0" y="3329"/>
                </a:lnTo>
                <a:lnTo>
                  <a:pt x="146" y="5968"/>
                </a:lnTo>
                <a:lnTo>
                  <a:pt x="3026" y="8083"/>
                </a:lnTo>
                <a:lnTo>
                  <a:pt x="3371" y="7863"/>
                </a:lnTo>
                <a:lnTo>
                  <a:pt x="5078" y="6638"/>
                </a:lnTo>
                <a:lnTo>
                  <a:pt x="6439" y="4848"/>
                </a:lnTo>
                <a:lnTo>
                  <a:pt x="8680" y="2492"/>
                </a:lnTo>
                <a:lnTo>
                  <a:pt x="5654" y="1382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0" name="object 1240"/>
          <p:cNvSpPr/>
          <p:nvPr/>
        </p:nvSpPr>
        <p:spPr>
          <a:xfrm>
            <a:off x="11354741" y="2968309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2272" y="0"/>
                </a:moveTo>
                <a:lnTo>
                  <a:pt x="732" y="858"/>
                </a:lnTo>
                <a:lnTo>
                  <a:pt x="0" y="1319"/>
                </a:lnTo>
                <a:lnTo>
                  <a:pt x="3067" y="8366"/>
                </a:lnTo>
                <a:lnTo>
                  <a:pt x="4314" y="7811"/>
                </a:lnTo>
                <a:lnTo>
                  <a:pt x="6795" y="6575"/>
                </a:lnTo>
                <a:lnTo>
                  <a:pt x="3769" y="2188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1" name="object 1241"/>
          <p:cNvSpPr/>
          <p:nvPr/>
        </p:nvSpPr>
        <p:spPr>
          <a:xfrm>
            <a:off x="11853689" y="2784493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1015" y="0"/>
                </a:moveTo>
                <a:lnTo>
                  <a:pt x="0" y="2533"/>
                </a:lnTo>
                <a:lnTo>
                  <a:pt x="2125" y="4282"/>
                </a:lnTo>
                <a:lnTo>
                  <a:pt x="4272" y="5601"/>
                </a:lnTo>
                <a:lnTo>
                  <a:pt x="6313" y="6984"/>
                </a:lnTo>
                <a:lnTo>
                  <a:pt x="7402" y="4973"/>
                </a:lnTo>
                <a:lnTo>
                  <a:pt x="9580" y="1036"/>
                </a:lnTo>
                <a:lnTo>
                  <a:pt x="6847" y="659"/>
                </a:lnTo>
                <a:lnTo>
                  <a:pt x="4125" y="167"/>
                </a:lnTo>
                <a:lnTo>
                  <a:pt x="1392" y="10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2" name="object 1242"/>
          <p:cNvSpPr/>
          <p:nvPr/>
        </p:nvSpPr>
        <p:spPr>
          <a:xfrm>
            <a:off x="11713175" y="2679176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324" y="0"/>
                </a:moveTo>
                <a:lnTo>
                  <a:pt x="6795" y="1130"/>
                </a:lnTo>
                <a:lnTo>
                  <a:pt x="4638" y="963"/>
                </a:lnTo>
                <a:lnTo>
                  <a:pt x="3444" y="1978"/>
                </a:lnTo>
                <a:lnTo>
                  <a:pt x="1895" y="3256"/>
                </a:lnTo>
                <a:lnTo>
                  <a:pt x="1088" y="5413"/>
                </a:lnTo>
                <a:lnTo>
                  <a:pt x="0" y="7203"/>
                </a:lnTo>
                <a:lnTo>
                  <a:pt x="2230" y="9182"/>
                </a:lnTo>
                <a:lnTo>
                  <a:pt x="7214" y="4680"/>
                </a:lnTo>
                <a:lnTo>
                  <a:pt x="12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3" name="object 1243"/>
          <p:cNvSpPr/>
          <p:nvPr/>
        </p:nvSpPr>
        <p:spPr>
          <a:xfrm>
            <a:off x="11172406" y="2332311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2513" y="0"/>
                </a:moveTo>
                <a:lnTo>
                  <a:pt x="827" y="1120"/>
                </a:lnTo>
                <a:lnTo>
                  <a:pt x="0" y="1717"/>
                </a:lnTo>
                <a:lnTo>
                  <a:pt x="4868" y="9633"/>
                </a:lnTo>
                <a:lnTo>
                  <a:pt x="5811" y="8994"/>
                </a:lnTo>
                <a:lnTo>
                  <a:pt x="6806" y="8376"/>
                </a:lnTo>
                <a:lnTo>
                  <a:pt x="7769" y="7737"/>
                </a:lnTo>
                <a:lnTo>
                  <a:pt x="6020" y="5141"/>
                </a:lnTo>
                <a:lnTo>
                  <a:pt x="4251" y="2575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4" name="object 1244"/>
          <p:cNvSpPr/>
          <p:nvPr/>
        </p:nvSpPr>
        <p:spPr>
          <a:xfrm>
            <a:off x="11547456" y="211021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9601" y="0"/>
                </a:moveTo>
                <a:lnTo>
                  <a:pt x="7025" y="2460"/>
                </a:lnTo>
                <a:lnTo>
                  <a:pt x="4471" y="4994"/>
                </a:lnTo>
                <a:lnTo>
                  <a:pt x="0" y="9287"/>
                </a:lnTo>
                <a:lnTo>
                  <a:pt x="4544" y="8638"/>
                </a:lnTo>
                <a:lnTo>
                  <a:pt x="6565" y="8879"/>
                </a:lnTo>
                <a:lnTo>
                  <a:pt x="9664" y="6868"/>
                </a:lnTo>
                <a:lnTo>
                  <a:pt x="10952" y="4879"/>
                </a:lnTo>
                <a:lnTo>
                  <a:pt x="12449" y="3256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5" name="object 1245"/>
          <p:cNvSpPr/>
          <p:nvPr/>
        </p:nvSpPr>
        <p:spPr>
          <a:xfrm>
            <a:off x="11710976" y="2990029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643" y="0"/>
                </a:moveTo>
                <a:lnTo>
                  <a:pt x="0" y="3486"/>
                </a:lnTo>
                <a:lnTo>
                  <a:pt x="345" y="3842"/>
                </a:lnTo>
                <a:lnTo>
                  <a:pt x="1759" y="5224"/>
                </a:lnTo>
                <a:lnTo>
                  <a:pt x="3748" y="6073"/>
                </a:lnTo>
                <a:lnTo>
                  <a:pt x="6272" y="7518"/>
                </a:lnTo>
                <a:lnTo>
                  <a:pt x="7235" y="4774"/>
                </a:lnTo>
                <a:lnTo>
                  <a:pt x="7758" y="3361"/>
                </a:lnTo>
                <a:lnTo>
                  <a:pt x="8282" y="1884"/>
                </a:lnTo>
                <a:lnTo>
                  <a:pt x="6272" y="1162"/>
                </a:lnTo>
                <a:lnTo>
                  <a:pt x="4314" y="136"/>
                </a:lnTo>
                <a:lnTo>
                  <a:pt x="2293" y="41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6" name="object 1246"/>
          <p:cNvSpPr/>
          <p:nvPr/>
        </p:nvSpPr>
        <p:spPr>
          <a:xfrm>
            <a:off x="12105213" y="1829067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785" y="0"/>
                </a:moveTo>
                <a:lnTo>
                  <a:pt x="952" y="931"/>
                </a:lnTo>
                <a:lnTo>
                  <a:pt x="0" y="1361"/>
                </a:lnTo>
                <a:lnTo>
                  <a:pt x="3214" y="10010"/>
                </a:lnTo>
                <a:lnTo>
                  <a:pt x="4680" y="9423"/>
                </a:lnTo>
                <a:lnTo>
                  <a:pt x="6156" y="8785"/>
                </a:lnTo>
                <a:lnTo>
                  <a:pt x="7622" y="8198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7" name="object 1247"/>
          <p:cNvSpPr/>
          <p:nvPr/>
        </p:nvSpPr>
        <p:spPr>
          <a:xfrm>
            <a:off x="12016236" y="3369397"/>
            <a:ext cx="16558" cy="19253"/>
          </a:xfrm>
          <a:custGeom>
            <a:avLst/>
            <a:gdLst/>
            <a:ahLst/>
            <a:cxnLst/>
            <a:rect l="l" t="t" r="r" b="b"/>
            <a:pathLst>
              <a:path w="27305" h="31750">
                <a:moveTo>
                  <a:pt x="23988" y="0"/>
                </a:moveTo>
                <a:lnTo>
                  <a:pt x="0" y="28187"/>
                </a:lnTo>
                <a:lnTo>
                  <a:pt x="4073" y="31716"/>
                </a:lnTo>
                <a:lnTo>
                  <a:pt x="11462" y="25699"/>
                </a:lnTo>
                <a:lnTo>
                  <a:pt x="17462" y="18610"/>
                </a:lnTo>
                <a:lnTo>
                  <a:pt x="22564" y="10820"/>
                </a:lnTo>
                <a:lnTo>
                  <a:pt x="27255" y="2701"/>
                </a:lnTo>
                <a:lnTo>
                  <a:pt x="239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8" name="object 1248"/>
          <p:cNvSpPr/>
          <p:nvPr/>
        </p:nvSpPr>
        <p:spPr>
          <a:xfrm>
            <a:off x="12165391" y="2045683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5">
                <a:moveTo>
                  <a:pt x="19632" y="0"/>
                </a:moveTo>
                <a:lnTo>
                  <a:pt x="4177" y="1162"/>
                </a:lnTo>
                <a:lnTo>
                  <a:pt x="261" y="2513"/>
                </a:lnTo>
                <a:lnTo>
                  <a:pt x="52" y="7465"/>
                </a:lnTo>
                <a:lnTo>
                  <a:pt x="0" y="9402"/>
                </a:lnTo>
                <a:lnTo>
                  <a:pt x="2261" y="13182"/>
                </a:lnTo>
                <a:lnTo>
                  <a:pt x="3403" y="13182"/>
                </a:lnTo>
                <a:lnTo>
                  <a:pt x="10669" y="13015"/>
                </a:lnTo>
                <a:lnTo>
                  <a:pt x="18449" y="12879"/>
                </a:lnTo>
                <a:lnTo>
                  <a:pt x="20376" y="2691"/>
                </a:lnTo>
                <a:lnTo>
                  <a:pt x="20051" y="2020"/>
                </a:lnTo>
                <a:lnTo>
                  <a:pt x="196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49" name="object 1249"/>
          <p:cNvSpPr/>
          <p:nvPr/>
        </p:nvSpPr>
        <p:spPr>
          <a:xfrm>
            <a:off x="11935053" y="3315973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1434" y="0"/>
                </a:moveTo>
                <a:lnTo>
                  <a:pt x="0" y="14114"/>
                </a:lnTo>
                <a:lnTo>
                  <a:pt x="10429" y="18837"/>
                </a:lnTo>
                <a:lnTo>
                  <a:pt x="12762" y="8636"/>
                </a:lnTo>
                <a:lnTo>
                  <a:pt x="12603" y="3273"/>
                </a:lnTo>
                <a:lnTo>
                  <a:pt x="9108" y="983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0" name="object 1250"/>
          <p:cNvSpPr/>
          <p:nvPr/>
        </p:nvSpPr>
        <p:spPr>
          <a:xfrm>
            <a:off x="11948261" y="2486054"/>
            <a:ext cx="16943" cy="9242"/>
          </a:xfrm>
          <a:custGeom>
            <a:avLst/>
            <a:gdLst/>
            <a:ahLst/>
            <a:cxnLst/>
            <a:rect l="l" t="t" r="r" b="b"/>
            <a:pathLst>
              <a:path w="27940" h="15239">
                <a:moveTo>
                  <a:pt x="0" y="0"/>
                </a:moveTo>
                <a:lnTo>
                  <a:pt x="9078" y="14743"/>
                </a:lnTo>
                <a:lnTo>
                  <a:pt x="14648" y="10847"/>
                </a:lnTo>
                <a:lnTo>
                  <a:pt x="27904" y="145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1" name="object 1251"/>
          <p:cNvSpPr/>
          <p:nvPr/>
        </p:nvSpPr>
        <p:spPr>
          <a:xfrm>
            <a:off x="11955401" y="3142956"/>
            <a:ext cx="11937" cy="16558"/>
          </a:xfrm>
          <a:custGeom>
            <a:avLst/>
            <a:gdLst/>
            <a:ahLst/>
            <a:cxnLst/>
            <a:rect l="l" t="t" r="r" b="b"/>
            <a:pathLst>
              <a:path w="19684" h="27304">
                <a:moveTo>
                  <a:pt x="0" y="0"/>
                </a:moveTo>
                <a:lnTo>
                  <a:pt x="179" y="9324"/>
                </a:lnTo>
                <a:lnTo>
                  <a:pt x="3290" y="16610"/>
                </a:lnTo>
                <a:lnTo>
                  <a:pt x="8666" y="22324"/>
                </a:lnTo>
                <a:lnTo>
                  <a:pt x="15643" y="26931"/>
                </a:lnTo>
                <a:lnTo>
                  <a:pt x="19067" y="239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2" name="object 1252"/>
          <p:cNvSpPr/>
          <p:nvPr/>
        </p:nvSpPr>
        <p:spPr>
          <a:xfrm>
            <a:off x="12157051" y="2774625"/>
            <a:ext cx="17712" cy="5776"/>
          </a:xfrm>
          <a:custGeom>
            <a:avLst/>
            <a:gdLst/>
            <a:ahLst/>
            <a:cxnLst/>
            <a:rect l="l" t="t" r="r" b="b"/>
            <a:pathLst>
              <a:path w="29209" h="9525">
                <a:moveTo>
                  <a:pt x="28585" y="0"/>
                </a:moveTo>
                <a:lnTo>
                  <a:pt x="0" y="3717"/>
                </a:lnTo>
                <a:lnTo>
                  <a:pt x="12423" y="8023"/>
                </a:lnTo>
                <a:lnTo>
                  <a:pt x="20245" y="8946"/>
                </a:lnTo>
                <a:lnTo>
                  <a:pt x="25090" y="6324"/>
                </a:lnTo>
                <a:lnTo>
                  <a:pt x="285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3" name="object 1253"/>
          <p:cNvSpPr/>
          <p:nvPr/>
        </p:nvSpPr>
        <p:spPr>
          <a:xfrm>
            <a:off x="11747980" y="2832084"/>
            <a:ext cx="14632" cy="9242"/>
          </a:xfrm>
          <a:custGeom>
            <a:avLst/>
            <a:gdLst/>
            <a:ahLst/>
            <a:cxnLst/>
            <a:rect l="l" t="t" r="r" b="b"/>
            <a:pathLst>
              <a:path w="24130" h="15239">
                <a:moveTo>
                  <a:pt x="23800" y="0"/>
                </a:moveTo>
                <a:lnTo>
                  <a:pt x="14411" y="1736"/>
                </a:lnTo>
                <a:lnTo>
                  <a:pt x="8802" y="3841"/>
                </a:lnTo>
                <a:lnTo>
                  <a:pt x="4742" y="7687"/>
                </a:lnTo>
                <a:lnTo>
                  <a:pt x="0" y="14648"/>
                </a:lnTo>
                <a:lnTo>
                  <a:pt x="2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4" name="object 1254"/>
          <p:cNvSpPr/>
          <p:nvPr/>
        </p:nvSpPr>
        <p:spPr>
          <a:xfrm>
            <a:off x="11686977" y="2664524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80" h="13335">
                <a:moveTo>
                  <a:pt x="11800" y="0"/>
                </a:moveTo>
                <a:lnTo>
                  <a:pt x="2869" y="4994"/>
                </a:lnTo>
                <a:lnTo>
                  <a:pt x="2230" y="8533"/>
                </a:lnTo>
                <a:lnTo>
                  <a:pt x="0" y="12732"/>
                </a:lnTo>
                <a:lnTo>
                  <a:pt x="11078" y="13004"/>
                </a:lnTo>
                <a:lnTo>
                  <a:pt x="17182" y="13109"/>
                </a:lnTo>
                <a:lnTo>
                  <a:pt x="16669" y="1382"/>
                </a:lnTo>
                <a:lnTo>
                  <a:pt x="1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5" name="object 1255"/>
          <p:cNvSpPr/>
          <p:nvPr/>
        </p:nvSpPr>
        <p:spPr>
          <a:xfrm>
            <a:off x="11959444" y="2814780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1695" y="0"/>
                </a:moveTo>
                <a:lnTo>
                  <a:pt x="0" y="14261"/>
                </a:lnTo>
                <a:lnTo>
                  <a:pt x="12617" y="17151"/>
                </a:lnTo>
                <a:lnTo>
                  <a:pt x="13549" y="12072"/>
                </a:lnTo>
                <a:lnTo>
                  <a:pt x="14523" y="7036"/>
                </a:lnTo>
                <a:lnTo>
                  <a:pt x="15287" y="1507"/>
                </a:lnTo>
                <a:lnTo>
                  <a:pt x="13308" y="827"/>
                </a:lnTo>
                <a:lnTo>
                  <a:pt x="116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6" name="object 1256"/>
          <p:cNvSpPr/>
          <p:nvPr/>
        </p:nvSpPr>
        <p:spPr>
          <a:xfrm>
            <a:off x="12043196" y="3359067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0" y="0"/>
                </a:moveTo>
                <a:lnTo>
                  <a:pt x="795" y="6251"/>
                </a:lnTo>
                <a:lnTo>
                  <a:pt x="125" y="10512"/>
                </a:lnTo>
                <a:lnTo>
                  <a:pt x="1905" y="12439"/>
                </a:lnTo>
                <a:lnTo>
                  <a:pt x="3811" y="14397"/>
                </a:lnTo>
                <a:lnTo>
                  <a:pt x="8135" y="14010"/>
                </a:lnTo>
                <a:lnTo>
                  <a:pt x="11350" y="14669"/>
                </a:lnTo>
                <a:lnTo>
                  <a:pt x="11381" y="11758"/>
                </a:lnTo>
                <a:lnTo>
                  <a:pt x="12512" y="8062"/>
                </a:lnTo>
                <a:lnTo>
                  <a:pt x="9381" y="3800"/>
                </a:lnTo>
                <a:lnTo>
                  <a:pt x="5601" y="292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7" name="object 1257"/>
          <p:cNvSpPr/>
          <p:nvPr/>
        </p:nvSpPr>
        <p:spPr>
          <a:xfrm>
            <a:off x="12062159" y="3414504"/>
            <a:ext cx="11937" cy="8086"/>
          </a:xfrm>
          <a:custGeom>
            <a:avLst/>
            <a:gdLst/>
            <a:ahLst/>
            <a:cxnLst/>
            <a:rect l="l" t="t" r="r" b="b"/>
            <a:pathLst>
              <a:path w="19684" h="13335">
                <a:moveTo>
                  <a:pt x="0" y="0"/>
                </a:moveTo>
                <a:lnTo>
                  <a:pt x="1476" y="13256"/>
                </a:lnTo>
                <a:lnTo>
                  <a:pt x="19685" y="2052"/>
                </a:lnTo>
                <a:lnTo>
                  <a:pt x="11832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8" name="object 1258"/>
          <p:cNvSpPr/>
          <p:nvPr/>
        </p:nvSpPr>
        <p:spPr>
          <a:xfrm>
            <a:off x="12004365" y="2153815"/>
            <a:ext cx="11552" cy="4236"/>
          </a:xfrm>
          <a:custGeom>
            <a:avLst/>
            <a:gdLst/>
            <a:ahLst/>
            <a:cxnLst/>
            <a:rect l="l" t="t" r="r" b="b"/>
            <a:pathLst>
              <a:path w="19050" h="6985">
                <a:moveTo>
                  <a:pt x="0" y="0"/>
                </a:moveTo>
                <a:lnTo>
                  <a:pt x="3819" y="4625"/>
                </a:lnTo>
                <a:lnTo>
                  <a:pt x="7989" y="6707"/>
                </a:lnTo>
                <a:lnTo>
                  <a:pt x="12834" y="5493"/>
                </a:lnTo>
                <a:lnTo>
                  <a:pt x="18680" y="230"/>
                </a:lnTo>
                <a:lnTo>
                  <a:pt x="5183" y="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59" name="object 1259"/>
          <p:cNvSpPr/>
          <p:nvPr/>
        </p:nvSpPr>
        <p:spPr>
          <a:xfrm>
            <a:off x="12116944" y="2061632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0889" y="0"/>
                </a:moveTo>
                <a:lnTo>
                  <a:pt x="6418" y="4544"/>
                </a:lnTo>
                <a:lnTo>
                  <a:pt x="3235" y="7842"/>
                </a:lnTo>
                <a:lnTo>
                  <a:pt x="0" y="11141"/>
                </a:lnTo>
                <a:lnTo>
                  <a:pt x="4533" y="15486"/>
                </a:lnTo>
                <a:lnTo>
                  <a:pt x="9706" y="13308"/>
                </a:lnTo>
                <a:lnTo>
                  <a:pt x="14324" y="10607"/>
                </a:lnTo>
                <a:lnTo>
                  <a:pt x="10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0" name="object 1260"/>
          <p:cNvSpPr/>
          <p:nvPr/>
        </p:nvSpPr>
        <p:spPr>
          <a:xfrm>
            <a:off x="12123051" y="2332006"/>
            <a:ext cx="5776" cy="13092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387" y="0"/>
                </a:moveTo>
                <a:lnTo>
                  <a:pt x="0" y="17360"/>
                </a:lnTo>
                <a:lnTo>
                  <a:pt x="9057" y="21486"/>
                </a:lnTo>
                <a:lnTo>
                  <a:pt x="6219" y="14585"/>
                </a:lnTo>
                <a:lnTo>
                  <a:pt x="3999" y="8921"/>
                </a:lnTo>
                <a:lnTo>
                  <a:pt x="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1" name="object 1261"/>
          <p:cNvSpPr/>
          <p:nvPr/>
        </p:nvSpPr>
        <p:spPr>
          <a:xfrm>
            <a:off x="12096926" y="2449870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7235" y="0"/>
                </a:moveTo>
                <a:lnTo>
                  <a:pt x="607" y="5685"/>
                </a:lnTo>
                <a:lnTo>
                  <a:pt x="0" y="10366"/>
                </a:lnTo>
                <a:lnTo>
                  <a:pt x="5444" y="16208"/>
                </a:lnTo>
                <a:lnTo>
                  <a:pt x="13936" y="11853"/>
                </a:lnTo>
                <a:lnTo>
                  <a:pt x="13057" y="7151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2" name="object 1262"/>
          <p:cNvSpPr/>
          <p:nvPr/>
        </p:nvSpPr>
        <p:spPr>
          <a:xfrm>
            <a:off x="12182627" y="304137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3664" y="0"/>
                </a:moveTo>
                <a:lnTo>
                  <a:pt x="0" y="2083"/>
                </a:lnTo>
                <a:lnTo>
                  <a:pt x="1769" y="5706"/>
                </a:lnTo>
                <a:lnTo>
                  <a:pt x="3319" y="9465"/>
                </a:lnTo>
                <a:lnTo>
                  <a:pt x="5790" y="13486"/>
                </a:lnTo>
                <a:lnTo>
                  <a:pt x="8418" y="12669"/>
                </a:lnTo>
                <a:lnTo>
                  <a:pt x="11277" y="12366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3" name="object 1263"/>
          <p:cNvSpPr/>
          <p:nvPr/>
        </p:nvSpPr>
        <p:spPr>
          <a:xfrm>
            <a:off x="11987526" y="2820806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6607" y="0"/>
                </a:moveTo>
                <a:lnTo>
                  <a:pt x="4429" y="4942"/>
                </a:lnTo>
                <a:lnTo>
                  <a:pt x="0" y="14805"/>
                </a:lnTo>
                <a:lnTo>
                  <a:pt x="7476" y="12062"/>
                </a:lnTo>
                <a:lnTo>
                  <a:pt x="9853" y="7203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4" name="object 1264"/>
          <p:cNvSpPr/>
          <p:nvPr/>
        </p:nvSpPr>
        <p:spPr>
          <a:xfrm>
            <a:off x="11755975" y="2507548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3235" y="0"/>
                </a:moveTo>
                <a:lnTo>
                  <a:pt x="0" y="1780"/>
                </a:lnTo>
                <a:lnTo>
                  <a:pt x="523" y="5298"/>
                </a:lnTo>
                <a:lnTo>
                  <a:pt x="387" y="7455"/>
                </a:lnTo>
                <a:lnTo>
                  <a:pt x="3130" y="7570"/>
                </a:lnTo>
                <a:lnTo>
                  <a:pt x="6135" y="8397"/>
                </a:lnTo>
                <a:lnTo>
                  <a:pt x="10481" y="6847"/>
                </a:lnTo>
                <a:lnTo>
                  <a:pt x="11727" y="4115"/>
                </a:lnTo>
                <a:lnTo>
                  <a:pt x="13298" y="2261"/>
                </a:lnTo>
                <a:lnTo>
                  <a:pt x="11832" y="1560"/>
                </a:lnTo>
                <a:lnTo>
                  <a:pt x="10408" y="806"/>
                </a:lnTo>
                <a:lnTo>
                  <a:pt x="8973" y="83"/>
                </a:lnTo>
                <a:lnTo>
                  <a:pt x="6272" y="356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5" name="object 1265"/>
          <p:cNvSpPr/>
          <p:nvPr/>
        </p:nvSpPr>
        <p:spPr>
          <a:xfrm>
            <a:off x="11905967" y="2812833"/>
            <a:ext cx="9242" cy="5006"/>
          </a:xfrm>
          <a:custGeom>
            <a:avLst/>
            <a:gdLst/>
            <a:ahLst/>
            <a:cxnLst/>
            <a:rect l="l" t="t" r="r" b="b"/>
            <a:pathLst>
              <a:path w="15240" h="8254">
                <a:moveTo>
                  <a:pt x="1204" y="0"/>
                </a:moveTo>
                <a:lnTo>
                  <a:pt x="774" y="1916"/>
                </a:lnTo>
                <a:lnTo>
                  <a:pt x="418" y="3800"/>
                </a:lnTo>
                <a:lnTo>
                  <a:pt x="0" y="5706"/>
                </a:lnTo>
                <a:lnTo>
                  <a:pt x="4324" y="6450"/>
                </a:lnTo>
                <a:lnTo>
                  <a:pt x="8648" y="7256"/>
                </a:lnTo>
                <a:lnTo>
                  <a:pt x="12921" y="7811"/>
                </a:lnTo>
                <a:lnTo>
                  <a:pt x="13298" y="7832"/>
                </a:lnTo>
                <a:lnTo>
                  <a:pt x="13863" y="6010"/>
                </a:lnTo>
                <a:lnTo>
                  <a:pt x="14805" y="4010"/>
                </a:lnTo>
                <a:lnTo>
                  <a:pt x="10167" y="2638"/>
                </a:lnTo>
                <a:lnTo>
                  <a:pt x="5664" y="1340"/>
                </a:lnTo>
                <a:lnTo>
                  <a:pt x="1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6" name="object 1266"/>
          <p:cNvSpPr/>
          <p:nvPr/>
        </p:nvSpPr>
        <p:spPr>
          <a:xfrm>
            <a:off x="12070880" y="2651385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39">
                <a:moveTo>
                  <a:pt x="3183" y="0"/>
                </a:moveTo>
                <a:lnTo>
                  <a:pt x="0" y="8596"/>
                </a:lnTo>
                <a:lnTo>
                  <a:pt x="816" y="12533"/>
                </a:lnTo>
                <a:lnTo>
                  <a:pt x="6868" y="14470"/>
                </a:lnTo>
                <a:lnTo>
                  <a:pt x="7800" y="14743"/>
                </a:lnTo>
                <a:lnTo>
                  <a:pt x="9151" y="13779"/>
                </a:lnTo>
                <a:lnTo>
                  <a:pt x="11224" y="13057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7" name="object 1267"/>
          <p:cNvSpPr/>
          <p:nvPr/>
        </p:nvSpPr>
        <p:spPr>
          <a:xfrm>
            <a:off x="11814556" y="3152537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2314" y="0"/>
                </a:moveTo>
                <a:lnTo>
                  <a:pt x="0" y="10512"/>
                </a:lnTo>
                <a:lnTo>
                  <a:pt x="14104" y="4868"/>
                </a:lnTo>
                <a:lnTo>
                  <a:pt x="13612" y="3486"/>
                </a:lnTo>
                <a:lnTo>
                  <a:pt x="12722" y="691"/>
                </a:lnTo>
                <a:lnTo>
                  <a:pt x="7591" y="397"/>
                </a:lnTo>
                <a:lnTo>
                  <a:pt x="2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8" name="object 1268"/>
          <p:cNvSpPr/>
          <p:nvPr/>
        </p:nvSpPr>
        <p:spPr>
          <a:xfrm>
            <a:off x="12051137" y="2365355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0" y="0"/>
                </a:moveTo>
                <a:lnTo>
                  <a:pt x="356" y="3601"/>
                </a:lnTo>
                <a:lnTo>
                  <a:pt x="366" y="6439"/>
                </a:lnTo>
                <a:lnTo>
                  <a:pt x="1225" y="9580"/>
                </a:lnTo>
                <a:lnTo>
                  <a:pt x="4282" y="9256"/>
                </a:lnTo>
                <a:lnTo>
                  <a:pt x="5989" y="9329"/>
                </a:lnTo>
                <a:lnTo>
                  <a:pt x="6062" y="6586"/>
                </a:lnTo>
                <a:lnTo>
                  <a:pt x="6439" y="3790"/>
                </a:lnTo>
                <a:lnTo>
                  <a:pt x="5999" y="1130"/>
                </a:lnTo>
                <a:lnTo>
                  <a:pt x="5936" y="575"/>
                </a:lnTo>
                <a:lnTo>
                  <a:pt x="2921" y="53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69" name="object 1269"/>
          <p:cNvSpPr/>
          <p:nvPr/>
        </p:nvSpPr>
        <p:spPr>
          <a:xfrm>
            <a:off x="11993641" y="301296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1141" y="0"/>
                </a:moveTo>
                <a:lnTo>
                  <a:pt x="0" y="5245"/>
                </a:lnTo>
                <a:lnTo>
                  <a:pt x="774" y="6785"/>
                </a:lnTo>
                <a:lnTo>
                  <a:pt x="1497" y="8345"/>
                </a:lnTo>
                <a:lnTo>
                  <a:pt x="2261" y="9884"/>
                </a:lnTo>
                <a:lnTo>
                  <a:pt x="13371" y="4628"/>
                </a:lnTo>
                <a:lnTo>
                  <a:pt x="12627" y="3078"/>
                </a:lnTo>
                <a:lnTo>
                  <a:pt x="11915" y="1528"/>
                </a:lnTo>
                <a:lnTo>
                  <a:pt x="1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0" name="object 1270"/>
          <p:cNvSpPr/>
          <p:nvPr/>
        </p:nvSpPr>
        <p:spPr>
          <a:xfrm>
            <a:off x="12093011" y="2773849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680" y="0"/>
                </a:moveTo>
                <a:lnTo>
                  <a:pt x="8450" y="1298"/>
                </a:lnTo>
                <a:lnTo>
                  <a:pt x="0" y="3811"/>
                </a:lnTo>
                <a:lnTo>
                  <a:pt x="691" y="6135"/>
                </a:lnTo>
                <a:lnTo>
                  <a:pt x="973" y="7308"/>
                </a:lnTo>
                <a:lnTo>
                  <a:pt x="13235" y="5026"/>
                </a:lnTo>
                <a:lnTo>
                  <a:pt x="1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1" name="object 1271"/>
          <p:cNvSpPr/>
          <p:nvPr/>
        </p:nvSpPr>
        <p:spPr>
          <a:xfrm>
            <a:off x="12113290" y="3176728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0" y="0"/>
                </a:moveTo>
                <a:lnTo>
                  <a:pt x="471" y="10931"/>
                </a:lnTo>
                <a:lnTo>
                  <a:pt x="10502" y="6554"/>
                </a:lnTo>
                <a:lnTo>
                  <a:pt x="5005" y="27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2" name="object 1272"/>
          <p:cNvSpPr/>
          <p:nvPr/>
        </p:nvSpPr>
        <p:spPr>
          <a:xfrm>
            <a:off x="11921686" y="3146683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2492" y="0"/>
                </a:moveTo>
                <a:lnTo>
                  <a:pt x="649" y="4156"/>
                </a:lnTo>
                <a:lnTo>
                  <a:pt x="0" y="5675"/>
                </a:lnTo>
                <a:lnTo>
                  <a:pt x="5057" y="7800"/>
                </a:lnTo>
                <a:lnTo>
                  <a:pt x="7591" y="8837"/>
                </a:lnTo>
                <a:lnTo>
                  <a:pt x="8010" y="7214"/>
                </a:lnTo>
                <a:lnTo>
                  <a:pt x="9381" y="4848"/>
                </a:lnTo>
                <a:lnTo>
                  <a:pt x="8774" y="4062"/>
                </a:lnTo>
                <a:lnTo>
                  <a:pt x="7423" y="2387"/>
                </a:lnTo>
                <a:lnTo>
                  <a:pt x="5057" y="1560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3" name="object 1273"/>
          <p:cNvSpPr/>
          <p:nvPr/>
        </p:nvSpPr>
        <p:spPr>
          <a:xfrm>
            <a:off x="11941307" y="2468941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858" y="0"/>
                </a:moveTo>
                <a:lnTo>
                  <a:pt x="701" y="2167"/>
                </a:lnTo>
                <a:lnTo>
                  <a:pt x="0" y="4502"/>
                </a:lnTo>
                <a:lnTo>
                  <a:pt x="596" y="6439"/>
                </a:lnTo>
                <a:lnTo>
                  <a:pt x="869" y="7266"/>
                </a:lnTo>
                <a:lnTo>
                  <a:pt x="4900" y="8083"/>
                </a:lnTo>
                <a:lnTo>
                  <a:pt x="5256" y="7580"/>
                </a:lnTo>
                <a:lnTo>
                  <a:pt x="6324" y="5895"/>
                </a:lnTo>
                <a:lnTo>
                  <a:pt x="6638" y="3549"/>
                </a:lnTo>
                <a:lnTo>
                  <a:pt x="7381" y="806"/>
                </a:lnTo>
                <a:lnTo>
                  <a:pt x="4314" y="429"/>
                </a:lnTo>
                <a:lnTo>
                  <a:pt x="2628" y="198"/>
                </a:lnTo>
                <a:lnTo>
                  <a:pt x="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4" name="object 1274"/>
          <p:cNvSpPr/>
          <p:nvPr/>
        </p:nvSpPr>
        <p:spPr>
          <a:xfrm>
            <a:off x="11822904" y="2500081"/>
            <a:ext cx="32730" cy="34271"/>
          </a:xfrm>
          <a:custGeom>
            <a:avLst/>
            <a:gdLst/>
            <a:ahLst/>
            <a:cxnLst/>
            <a:rect l="l" t="t" r="r" b="b"/>
            <a:pathLst>
              <a:path w="53975" h="56514">
                <a:moveTo>
                  <a:pt x="6692" y="51981"/>
                </a:moveTo>
                <a:lnTo>
                  <a:pt x="6616" y="49098"/>
                </a:lnTo>
                <a:lnTo>
                  <a:pt x="4051" y="48336"/>
                </a:lnTo>
                <a:lnTo>
                  <a:pt x="1371" y="46837"/>
                </a:lnTo>
                <a:lnTo>
                  <a:pt x="863" y="50063"/>
                </a:lnTo>
                <a:lnTo>
                  <a:pt x="0" y="52336"/>
                </a:lnTo>
                <a:lnTo>
                  <a:pt x="571" y="55168"/>
                </a:lnTo>
                <a:lnTo>
                  <a:pt x="3302" y="55537"/>
                </a:lnTo>
                <a:lnTo>
                  <a:pt x="4876" y="56134"/>
                </a:lnTo>
                <a:lnTo>
                  <a:pt x="5562" y="54038"/>
                </a:lnTo>
                <a:lnTo>
                  <a:pt x="6692" y="51981"/>
                </a:lnTo>
                <a:close/>
              </a:path>
              <a:path w="53975" h="56514">
                <a:moveTo>
                  <a:pt x="53657" y="2971"/>
                </a:moveTo>
                <a:lnTo>
                  <a:pt x="45339" y="0"/>
                </a:lnTo>
                <a:lnTo>
                  <a:pt x="44653" y="3022"/>
                </a:lnTo>
                <a:lnTo>
                  <a:pt x="44272" y="4533"/>
                </a:lnTo>
                <a:lnTo>
                  <a:pt x="47167" y="4940"/>
                </a:lnTo>
                <a:lnTo>
                  <a:pt x="53022" y="5651"/>
                </a:lnTo>
                <a:lnTo>
                  <a:pt x="53657" y="2971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5" name="object 1275"/>
          <p:cNvSpPr/>
          <p:nvPr/>
        </p:nvSpPr>
        <p:spPr>
          <a:xfrm>
            <a:off x="11866956" y="2710996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2429" y="0"/>
                </a:moveTo>
                <a:lnTo>
                  <a:pt x="774" y="2596"/>
                </a:lnTo>
                <a:lnTo>
                  <a:pt x="0" y="3884"/>
                </a:lnTo>
                <a:lnTo>
                  <a:pt x="3047" y="5434"/>
                </a:lnTo>
                <a:lnTo>
                  <a:pt x="9120" y="8460"/>
                </a:lnTo>
                <a:lnTo>
                  <a:pt x="10722" y="5779"/>
                </a:lnTo>
                <a:lnTo>
                  <a:pt x="7978" y="3832"/>
                </a:lnTo>
                <a:lnTo>
                  <a:pt x="5172" y="1926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6" name="object 1276"/>
          <p:cNvSpPr/>
          <p:nvPr/>
        </p:nvSpPr>
        <p:spPr>
          <a:xfrm>
            <a:off x="11811275" y="2681273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7675" y="0"/>
                </a:moveTo>
                <a:lnTo>
                  <a:pt x="4094" y="73"/>
                </a:lnTo>
                <a:lnTo>
                  <a:pt x="2083" y="931"/>
                </a:lnTo>
                <a:lnTo>
                  <a:pt x="0" y="1465"/>
                </a:lnTo>
                <a:lnTo>
                  <a:pt x="460" y="4020"/>
                </a:lnTo>
                <a:lnTo>
                  <a:pt x="638" y="5308"/>
                </a:lnTo>
                <a:lnTo>
                  <a:pt x="10764" y="4460"/>
                </a:lnTo>
                <a:lnTo>
                  <a:pt x="10774" y="1602"/>
                </a:lnTo>
                <a:lnTo>
                  <a:pt x="9245" y="1026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7" name="object 1277"/>
          <p:cNvSpPr/>
          <p:nvPr/>
        </p:nvSpPr>
        <p:spPr>
          <a:xfrm>
            <a:off x="11768988" y="2628331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408" y="0"/>
                </a:moveTo>
                <a:lnTo>
                  <a:pt x="429" y="2607"/>
                </a:lnTo>
                <a:lnTo>
                  <a:pt x="0" y="5350"/>
                </a:lnTo>
                <a:lnTo>
                  <a:pt x="523" y="5570"/>
                </a:lnTo>
                <a:lnTo>
                  <a:pt x="2471" y="6334"/>
                </a:lnTo>
                <a:lnTo>
                  <a:pt x="4827" y="6638"/>
                </a:lnTo>
                <a:lnTo>
                  <a:pt x="6889" y="6198"/>
                </a:lnTo>
                <a:lnTo>
                  <a:pt x="7476" y="6094"/>
                </a:lnTo>
                <a:lnTo>
                  <a:pt x="8104" y="1926"/>
                </a:lnTo>
                <a:lnTo>
                  <a:pt x="7769" y="1769"/>
                </a:lnTo>
                <a:lnTo>
                  <a:pt x="5738" y="900"/>
                </a:lnTo>
                <a:lnTo>
                  <a:pt x="3455" y="617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8" name="object 1278"/>
          <p:cNvSpPr/>
          <p:nvPr/>
        </p:nvSpPr>
        <p:spPr>
          <a:xfrm>
            <a:off x="11979157" y="3102434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224" y="0"/>
                </a:moveTo>
                <a:lnTo>
                  <a:pt x="4816" y="1916"/>
                </a:lnTo>
                <a:lnTo>
                  <a:pt x="0" y="5811"/>
                </a:lnTo>
                <a:lnTo>
                  <a:pt x="1403" y="7570"/>
                </a:lnTo>
                <a:lnTo>
                  <a:pt x="2062" y="8450"/>
                </a:lnTo>
                <a:lnTo>
                  <a:pt x="9853" y="3654"/>
                </a:lnTo>
                <a:lnTo>
                  <a:pt x="8083" y="1235"/>
                </a:lnTo>
                <a:lnTo>
                  <a:pt x="7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79" name="object 1279"/>
          <p:cNvSpPr/>
          <p:nvPr/>
        </p:nvSpPr>
        <p:spPr>
          <a:xfrm>
            <a:off x="12074120" y="2217337"/>
            <a:ext cx="15018" cy="8086"/>
          </a:xfrm>
          <a:custGeom>
            <a:avLst/>
            <a:gdLst/>
            <a:ahLst/>
            <a:cxnLst/>
            <a:rect l="l" t="t" r="r" b="b"/>
            <a:pathLst>
              <a:path w="24765" h="13335">
                <a:moveTo>
                  <a:pt x="7302" y="368"/>
                </a:moveTo>
                <a:lnTo>
                  <a:pt x="5715" y="508"/>
                </a:lnTo>
                <a:lnTo>
                  <a:pt x="3454" y="0"/>
                </a:lnTo>
                <a:lnTo>
                  <a:pt x="1485" y="2514"/>
                </a:lnTo>
                <a:lnTo>
                  <a:pt x="1054" y="4851"/>
                </a:lnTo>
                <a:lnTo>
                  <a:pt x="0" y="7645"/>
                </a:lnTo>
                <a:lnTo>
                  <a:pt x="2959" y="7835"/>
                </a:lnTo>
                <a:lnTo>
                  <a:pt x="6108" y="8356"/>
                </a:lnTo>
                <a:lnTo>
                  <a:pt x="6223" y="7937"/>
                </a:lnTo>
                <a:lnTo>
                  <a:pt x="7010" y="5524"/>
                </a:lnTo>
                <a:lnTo>
                  <a:pt x="7035" y="2908"/>
                </a:lnTo>
                <a:lnTo>
                  <a:pt x="7302" y="368"/>
                </a:lnTo>
                <a:close/>
              </a:path>
              <a:path w="24765" h="13335">
                <a:moveTo>
                  <a:pt x="24155" y="5168"/>
                </a:moveTo>
                <a:lnTo>
                  <a:pt x="21221" y="4724"/>
                </a:lnTo>
                <a:lnTo>
                  <a:pt x="18554" y="4165"/>
                </a:lnTo>
                <a:lnTo>
                  <a:pt x="18592" y="7213"/>
                </a:lnTo>
                <a:lnTo>
                  <a:pt x="18262" y="9537"/>
                </a:lnTo>
                <a:lnTo>
                  <a:pt x="18884" y="11569"/>
                </a:lnTo>
                <a:lnTo>
                  <a:pt x="19164" y="12407"/>
                </a:lnTo>
                <a:lnTo>
                  <a:pt x="21501" y="12649"/>
                </a:lnTo>
                <a:lnTo>
                  <a:pt x="22872" y="13144"/>
                </a:lnTo>
                <a:lnTo>
                  <a:pt x="23406" y="10566"/>
                </a:lnTo>
                <a:lnTo>
                  <a:pt x="23990" y="7988"/>
                </a:lnTo>
                <a:lnTo>
                  <a:pt x="24155" y="5372"/>
                </a:lnTo>
                <a:lnTo>
                  <a:pt x="24155" y="5168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0" name="object 1280"/>
          <p:cNvSpPr/>
          <p:nvPr/>
        </p:nvSpPr>
        <p:spPr>
          <a:xfrm>
            <a:off x="12093539" y="2255563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7497" y="0"/>
                </a:moveTo>
                <a:lnTo>
                  <a:pt x="0" y="4607"/>
                </a:lnTo>
                <a:lnTo>
                  <a:pt x="1591" y="7193"/>
                </a:lnTo>
                <a:lnTo>
                  <a:pt x="9088" y="2586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1" name="object 1281"/>
          <p:cNvSpPr/>
          <p:nvPr/>
        </p:nvSpPr>
        <p:spPr>
          <a:xfrm>
            <a:off x="12043791" y="3296025"/>
            <a:ext cx="17328" cy="14247"/>
          </a:xfrm>
          <a:custGeom>
            <a:avLst/>
            <a:gdLst/>
            <a:ahLst/>
            <a:cxnLst/>
            <a:rect l="l" t="t" r="r" b="b"/>
            <a:pathLst>
              <a:path w="28575" h="23495">
                <a:moveTo>
                  <a:pt x="10113" y="0"/>
                </a:moveTo>
                <a:lnTo>
                  <a:pt x="4555" y="2579"/>
                </a:lnTo>
                <a:lnTo>
                  <a:pt x="1120" y="8967"/>
                </a:lnTo>
                <a:lnTo>
                  <a:pt x="0" y="12809"/>
                </a:lnTo>
                <a:lnTo>
                  <a:pt x="1811" y="18390"/>
                </a:lnTo>
                <a:lnTo>
                  <a:pt x="5026" y="23207"/>
                </a:lnTo>
                <a:lnTo>
                  <a:pt x="12167" y="21741"/>
                </a:lnTo>
                <a:lnTo>
                  <a:pt x="19643" y="16537"/>
                </a:lnTo>
                <a:lnTo>
                  <a:pt x="23015" y="11783"/>
                </a:lnTo>
                <a:lnTo>
                  <a:pt x="28051" y="6433"/>
                </a:lnTo>
                <a:lnTo>
                  <a:pt x="17907" y="1270"/>
                </a:lnTo>
                <a:lnTo>
                  <a:pt x="101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2" name="object 1282"/>
          <p:cNvSpPr/>
          <p:nvPr/>
        </p:nvSpPr>
        <p:spPr>
          <a:xfrm>
            <a:off x="12165182" y="3043145"/>
            <a:ext cx="8856" cy="16173"/>
          </a:xfrm>
          <a:custGeom>
            <a:avLst/>
            <a:gdLst/>
            <a:ahLst/>
            <a:cxnLst/>
            <a:rect l="l" t="t" r="r" b="b"/>
            <a:pathLst>
              <a:path w="14605" h="26670">
                <a:moveTo>
                  <a:pt x="8024" y="0"/>
                </a:moveTo>
                <a:lnTo>
                  <a:pt x="2230" y="5194"/>
                </a:lnTo>
                <a:lnTo>
                  <a:pt x="0" y="11312"/>
                </a:lnTo>
                <a:lnTo>
                  <a:pt x="1352" y="18386"/>
                </a:lnTo>
                <a:lnTo>
                  <a:pt x="6307" y="26449"/>
                </a:lnTo>
                <a:lnTo>
                  <a:pt x="14401" y="2324"/>
                </a:lnTo>
                <a:lnTo>
                  <a:pt x="80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3" name="object 1283"/>
          <p:cNvSpPr/>
          <p:nvPr/>
        </p:nvSpPr>
        <p:spPr>
          <a:xfrm>
            <a:off x="12165068" y="3961104"/>
            <a:ext cx="11937" cy="8086"/>
          </a:xfrm>
          <a:custGeom>
            <a:avLst/>
            <a:gdLst/>
            <a:ahLst/>
            <a:cxnLst/>
            <a:rect l="l" t="t" r="r" b="b"/>
            <a:pathLst>
              <a:path w="19684" h="13334">
                <a:moveTo>
                  <a:pt x="18177" y="0"/>
                </a:moveTo>
                <a:lnTo>
                  <a:pt x="12921" y="1246"/>
                </a:lnTo>
                <a:lnTo>
                  <a:pt x="8251" y="2293"/>
                </a:lnTo>
                <a:lnTo>
                  <a:pt x="0" y="4282"/>
                </a:lnTo>
                <a:lnTo>
                  <a:pt x="5557" y="10423"/>
                </a:lnTo>
                <a:lnTo>
                  <a:pt x="10372" y="13181"/>
                </a:lnTo>
                <a:lnTo>
                  <a:pt x="14702" y="12285"/>
                </a:lnTo>
                <a:lnTo>
                  <a:pt x="18805" y="7465"/>
                </a:lnTo>
                <a:lnTo>
                  <a:pt x="19674" y="6052"/>
                </a:lnTo>
                <a:lnTo>
                  <a:pt x="18522" y="3413"/>
                </a:lnTo>
                <a:lnTo>
                  <a:pt x="18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4" name="object 1284"/>
          <p:cNvSpPr/>
          <p:nvPr/>
        </p:nvSpPr>
        <p:spPr>
          <a:xfrm>
            <a:off x="11987242" y="3652673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313" y="0"/>
                </a:moveTo>
                <a:lnTo>
                  <a:pt x="10910" y="293"/>
                </a:lnTo>
                <a:lnTo>
                  <a:pt x="178" y="984"/>
                </a:lnTo>
                <a:lnTo>
                  <a:pt x="62" y="2303"/>
                </a:lnTo>
                <a:lnTo>
                  <a:pt x="0" y="5046"/>
                </a:lnTo>
                <a:lnTo>
                  <a:pt x="16229" y="7015"/>
                </a:lnTo>
                <a:lnTo>
                  <a:pt x="1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5" name="object 1285"/>
          <p:cNvSpPr/>
          <p:nvPr/>
        </p:nvSpPr>
        <p:spPr>
          <a:xfrm>
            <a:off x="12050377" y="3240778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69" h="18414">
                <a:moveTo>
                  <a:pt x="3612" y="0"/>
                </a:moveTo>
                <a:lnTo>
                  <a:pt x="0" y="9340"/>
                </a:lnTo>
                <a:lnTo>
                  <a:pt x="3800" y="13664"/>
                </a:lnTo>
                <a:lnTo>
                  <a:pt x="11978" y="18250"/>
                </a:lnTo>
                <a:lnTo>
                  <a:pt x="13748" y="8973"/>
                </a:lnTo>
                <a:lnTo>
                  <a:pt x="12942" y="3214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6" name="object 1286"/>
          <p:cNvSpPr/>
          <p:nvPr/>
        </p:nvSpPr>
        <p:spPr>
          <a:xfrm>
            <a:off x="11976292" y="3397281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1109" y="0"/>
                </a:moveTo>
                <a:lnTo>
                  <a:pt x="314" y="3465"/>
                </a:lnTo>
                <a:lnTo>
                  <a:pt x="251" y="6764"/>
                </a:lnTo>
                <a:lnTo>
                  <a:pt x="0" y="10983"/>
                </a:lnTo>
                <a:lnTo>
                  <a:pt x="3423" y="10701"/>
                </a:lnTo>
                <a:lnTo>
                  <a:pt x="6931" y="10659"/>
                </a:lnTo>
                <a:lnTo>
                  <a:pt x="7266" y="7099"/>
                </a:lnTo>
                <a:lnTo>
                  <a:pt x="7214" y="3727"/>
                </a:lnTo>
                <a:lnTo>
                  <a:pt x="6533" y="554"/>
                </a:lnTo>
                <a:lnTo>
                  <a:pt x="6450" y="73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7" name="object 1287"/>
          <p:cNvSpPr/>
          <p:nvPr/>
        </p:nvSpPr>
        <p:spPr>
          <a:xfrm>
            <a:off x="12185622" y="3897620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9622" y="0"/>
                </a:moveTo>
                <a:lnTo>
                  <a:pt x="0" y="1287"/>
                </a:lnTo>
                <a:lnTo>
                  <a:pt x="1696" y="9214"/>
                </a:lnTo>
                <a:lnTo>
                  <a:pt x="4031" y="13538"/>
                </a:lnTo>
                <a:lnTo>
                  <a:pt x="9811" y="12651"/>
                </a:lnTo>
                <a:lnTo>
                  <a:pt x="9811" y="180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8" name="object 1288"/>
          <p:cNvSpPr/>
          <p:nvPr/>
        </p:nvSpPr>
        <p:spPr>
          <a:xfrm>
            <a:off x="11743265" y="6752342"/>
            <a:ext cx="17712" cy="35425"/>
          </a:xfrm>
          <a:custGeom>
            <a:avLst/>
            <a:gdLst/>
            <a:ahLst/>
            <a:cxnLst/>
            <a:rect l="l" t="t" r="r" b="b"/>
            <a:pathLst>
              <a:path w="29209" h="58420">
                <a:moveTo>
                  <a:pt x="24168" y="12496"/>
                </a:moveTo>
                <a:lnTo>
                  <a:pt x="23088" y="4902"/>
                </a:lnTo>
                <a:lnTo>
                  <a:pt x="20828" y="3810"/>
                </a:lnTo>
                <a:lnTo>
                  <a:pt x="15849" y="0"/>
                </a:lnTo>
                <a:lnTo>
                  <a:pt x="9499" y="4889"/>
                </a:lnTo>
                <a:lnTo>
                  <a:pt x="5562" y="10287"/>
                </a:lnTo>
                <a:lnTo>
                  <a:pt x="1181" y="15113"/>
                </a:lnTo>
                <a:lnTo>
                  <a:pt x="3606" y="17056"/>
                </a:lnTo>
                <a:lnTo>
                  <a:pt x="5956" y="20523"/>
                </a:lnTo>
                <a:lnTo>
                  <a:pt x="15951" y="20764"/>
                </a:lnTo>
                <a:lnTo>
                  <a:pt x="24168" y="12496"/>
                </a:lnTo>
                <a:close/>
              </a:path>
              <a:path w="29209" h="58420">
                <a:moveTo>
                  <a:pt x="28956" y="50025"/>
                </a:moveTo>
                <a:lnTo>
                  <a:pt x="26987" y="43776"/>
                </a:lnTo>
                <a:lnTo>
                  <a:pt x="22555" y="38722"/>
                </a:lnTo>
                <a:lnTo>
                  <a:pt x="16802" y="34340"/>
                </a:lnTo>
                <a:lnTo>
                  <a:pt x="28384" y="26009"/>
                </a:lnTo>
                <a:lnTo>
                  <a:pt x="19227" y="23012"/>
                </a:lnTo>
                <a:lnTo>
                  <a:pt x="12471" y="25577"/>
                </a:lnTo>
                <a:lnTo>
                  <a:pt x="6578" y="30708"/>
                </a:lnTo>
                <a:lnTo>
                  <a:pt x="0" y="35407"/>
                </a:lnTo>
                <a:lnTo>
                  <a:pt x="4838" y="44945"/>
                </a:lnTo>
                <a:lnTo>
                  <a:pt x="10160" y="52654"/>
                </a:lnTo>
                <a:lnTo>
                  <a:pt x="17246" y="57404"/>
                </a:lnTo>
                <a:lnTo>
                  <a:pt x="27343" y="58039"/>
                </a:lnTo>
                <a:lnTo>
                  <a:pt x="28956" y="5002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89" name="object 1289"/>
          <p:cNvSpPr/>
          <p:nvPr/>
        </p:nvSpPr>
        <p:spPr>
          <a:xfrm>
            <a:off x="11864536" y="6843604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8429" y="0"/>
                </a:moveTo>
                <a:lnTo>
                  <a:pt x="5088" y="1476"/>
                </a:lnTo>
                <a:lnTo>
                  <a:pt x="2984" y="3790"/>
                </a:lnTo>
                <a:lnTo>
                  <a:pt x="0" y="6240"/>
                </a:lnTo>
                <a:lnTo>
                  <a:pt x="2397" y="8324"/>
                </a:lnTo>
                <a:lnTo>
                  <a:pt x="4387" y="10785"/>
                </a:lnTo>
                <a:lnTo>
                  <a:pt x="7633" y="9057"/>
                </a:lnTo>
                <a:lnTo>
                  <a:pt x="9853" y="6900"/>
                </a:lnTo>
                <a:lnTo>
                  <a:pt x="12250" y="5005"/>
                </a:lnTo>
                <a:lnTo>
                  <a:pt x="10711" y="3329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0" name="object 1290"/>
          <p:cNvSpPr/>
          <p:nvPr/>
        </p:nvSpPr>
        <p:spPr>
          <a:xfrm>
            <a:off x="11366574" y="6820605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3811" y="0"/>
                </a:moveTo>
                <a:lnTo>
                  <a:pt x="0" y="2659"/>
                </a:lnTo>
                <a:lnTo>
                  <a:pt x="2251" y="6188"/>
                </a:lnTo>
                <a:lnTo>
                  <a:pt x="4471" y="9716"/>
                </a:lnTo>
                <a:lnTo>
                  <a:pt x="6722" y="13224"/>
                </a:lnTo>
                <a:lnTo>
                  <a:pt x="8083" y="12271"/>
                </a:lnTo>
                <a:lnTo>
                  <a:pt x="9528" y="11339"/>
                </a:lnTo>
                <a:lnTo>
                  <a:pt x="10931" y="10387"/>
                </a:lnTo>
                <a:lnTo>
                  <a:pt x="8533" y="6921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1" name="object 1291"/>
          <p:cNvSpPr/>
          <p:nvPr/>
        </p:nvSpPr>
        <p:spPr>
          <a:xfrm>
            <a:off x="11907492" y="6820306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439" y="0"/>
                </a:moveTo>
                <a:lnTo>
                  <a:pt x="0" y="2994"/>
                </a:lnTo>
                <a:lnTo>
                  <a:pt x="303" y="4345"/>
                </a:lnTo>
                <a:lnTo>
                  <a:pt x="575" y="5706"/>
                </a:lnTo>
                <a:lnTo>
                  <a:pt x="890" y="7088"/>
                </a:lnTo>
                <a:lnTo>
                  <a:pt x="12816" y="5654"/>
                </a:lnTo>
                <a:lnTo>
                  <a:pt x="1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2" name="object 1292"/>
          <p:cNvSpPr/>
          <p:nvPr/>
        </p:nvSpPr>
        <p:spPr>
          <a:xfrm>
            <a:off x="11655103" y="6568812"/>
            <a:ext cx="11552" cy="13092"/>
          </a:xfrm>
          <a:custGeom>
            <a:avLst/>
            <a:gdLst/>
            <a:ahLst/>
            <a:cxnLst/>
            <a:rect l="l" t="t" r="r" b="b"/>
            <a:pathLst>
              <a:path w="19050" h="21590">
                <a:moveTo>
                  <a:pt x="9685" y="0"/>
                </a:moveTo>
                <a:lnTo>
                  <a:pt x="4795" y="1528"/>
                </a:lnTo>
                <a:lnTo>
                  <a:pt x="2889" y="2157"/>
                </a:lnTo>
                <a:lnTo>
                  <a:pt x="0" y="5685"/>
                </a:lnTo>
                <a:lnTo>
                  <a:pt x="397" y="6795"/>
                </a:lnTo>
                <a:lnTo>
                  <a:pt x="3109" y="13821"/>
                </a:lnTo>
                <a:lnTo>
                  <a:pt x="5968" y="21350"/>
                </a:lnTo>
                <a:lnTo>
                  <a:pt x="16575" y="19653"/>
                </a:lnTo>
                <a:lnTo>
                  <a:pt x="17109" y="19109"/>
                </a:lnTo>
                <a:lnTo>
                  <a:pt x="18931" y="17988"/>
                </a:lnTo>
                <a:lnTo>
                  <a:pt x="12387" y="3340"/>
                </a:lnTo>
                <a:lnTo>
                  <a:pt x="9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3" name="object 1293"/>
          <p:cNvSpPr/>
          <p:nvPr/>
        </p:nvSpPr>
        <p:spPr>
          <a:xfrm>
            <a:off x="10335249" y="6789803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15193" y="0"/>
                </a:moveTo>
                <a:lnTo>
                  <a:pt x="942" y="3549"/>
                </a:lnTo>
                <a:lnTo>
                  <a:pt x="0" y="15360"/>
                </a:lnTo>
                <a:lnTo>
                  <a:pt x="10756" y="14060"/>
                </a:lnTo>
                <a:lnTo>
                  <a:pt x="15924" y="12027"/>
                </a:lnTo>
                <a:lnTo>
                  <a:pt x="16928" y="7820"/>
                </a:lnTo>
                <a:lnTo>
                  <a:pt x="1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4" name="object 1294"/>
          <p:cNvSpPr/>
          <p:nvPr/>
        </p:nvSpPr>
        <p:spPr>
          <a:xfrm>
            <a:off x="11150522" y="6510942"/>
            <a:ext cx="11937" cy="16943"/>
          </a:xfrm>
          <a:custGeom>
            <a:avLst/>
            <a:gdLst/>
            <a:ahLst/>
            <a:cxnLst/>
            <a:rect l="l" t="t" r="r" b="b"/>
            <a:pathLst>
              <a:path w="19684" h="27940">
                <a:moveTo>
                  <a:pt x="11182" y="0"/>
                </a:moveTo>
                <a:lnTo>
                  <a:pt x="0" y="14010"/>
                </a:lnTo>
                <a:lnTo>
                  <a:pt x="5738" y="18072"/>
                </a:lnTo>
                <a:lnTo>
                  <a:pt x="19538" y="27695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5" name="object 1295"/>
          <p:cNvSpPr/>
          <p:nvPr/>
        </p:nvSpPr>
        <p:spPr>
          <a:xfrm>
            <a:off x="10507261" y="6748135"/>
            <a:ext cx="12707" cy="16558"/>
          </a:xfrm>
          <a:custGeom>
            <a:avLst/>
            <a:gdLst/>
            <a:ahLst/>
            <a:cxnLst/>
            <a:rect l="l" t="t" r="r" b="b"/>
            <a:pathLst>
              <a:path w="20955" h="27304">
                <a:moveTo>
                  <a:pt x="20753" y="0"/>
                </a:moveTo>
                <a:lnTo>
                  <a:pt x="11732" y="3445"/>
                </a:lnTo>
                <a:lnTo>
                  <a:pt x="5727" y="9029"/>
                </a:lnTo>
                <a:lnTo>
                  <a:pt x="2047" y="16269"/>
                </a:lnTo>
                <a:lnTo>
                  <a:pt x="0" y="24679"/>
                </a:lnTo>
                <a:lnTo>
                  <a:pt x="2774" y="26198"/>
                </a:lnTo>
                <a:lnTo>
                  <a:pt x="4104" y="26973"/>
                </a:lnTo>
                <a:lnTo>
                  <a:pt x="20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6" name="object 1296"/>
          <p:cNvSpPr/>
          <p:nvPr/>
        </p:nvSpPr>
        <p:spPr>
          <a:xfrm>
            <a:off x="10947155" y="6816275"/>
            <a:ext cx="8471" cy="16173"/>
          </a:xfrm>
          <a:custGeom>
            <a:avLst/>
            <a:gdLst/>
            <a:ahLst/>
            <a:cxnLst/>
            <a:rect l="l" t="t" r="r" b="b"/>
            <a:pathLst>
              <a:path w="13969" h="26670">
                <a:moveTo>
                  <a:pt x="0" y="0"/>
                </a:moveTo>
                <a:lnTo>
                  <a:pt x="155" y="13611"/>
                </a:lnTo>
                <a:lnTo>
                  <a:pt x="1998" y="21554"/>
                </a:lnTo>
                <a:lnTo>
                  <a:pt x="6250" y="25358"/>
                </a:lnTo>
                <a:lnTo>
                  <a:pt x="13633" y="26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7" name="object 1297"/>
          <p:cNvSpPr/>
          <p:nvPr/>
        </p:nvSpPr>
        <p:spPr>
          <a:xfrm>
            <a:off x="10741342" y="6440221"/>
            <a:ext cx="13862" cy="11167"/>
          </a:xfrm>
          <a:custGeom>
            <a:avLst/>
            <a:gdLst/>
            <a:ahLst/>
            <a:cxnLst/>
            <a:rect l="l" t="t" r="r" b="b"/>
            <a:pathLst>
              <a:path w="22859" h="18415">
                <a:moveTo>
                  <a:pt x="0" y="0"/>
                </a:moveTo>
                <a:lnTo>
                  <a:pt x="22617" y="18051"/>
                </a:lnTo>
                <a:lnTo>
                  <a:pt x="17628" y="9512"/>
                </a:lnTo>
                <a:lnTo>
                  <a:pt x="13609" y="4785"/>
                </a:lnTo>
                <a:lnTo>
                  <a:pt x="8440" y="21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8" name="object 1298"/>
          <p:cNvSpPr/>
          <p:nvPr/>
        </p:nvSpPr>
        <p:spPr>
          <a:xfrm>
            <a:off x="10884335" y="6321658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0" y="0"/>
                </a:moveTo>
                <a:lnTo>
                  <a:pt x="3622" y="10879"/>
                </a:lnTo>
                <a:lnTo>
                  <a:pt x="5654" y="16868"/>
                </a:lnTo>
                <a:lnTo>
                  <a:pt x="16900" y="12250"/>
                </a:lnTo>
                <a:lnTo>
                  <a:pt x="16533" y="7025"/>
                </a:lnTo>
                <a:lnTo>
                  <a:pt x="8544" y="83"/>
                </a:lnTo>
                <a:lnTo>
                  <a:pt x="4879" y="70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299" name="object 1299"/>
          <p:cNvSpPr/>
          <p:nvPr/>
        </p:nvSpPr>
        <p:spPr>
          <a:xfrm>
            <a:off x="10832549" y="6640083"/>
            <a:ext cx="11167" cy="8086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0" y="0"/>
                </a:moveTo>
                <a:lnTo>
                  <a:pt x="1612" y="13298"/>
                </a:lnTo>
                <a:lnTo>
                  <a:pt x="6879" y="12428"/>
                </a:lnTo>
                <a:lnTo>
                  <a:pt x="12135" y="11612"/>
                </a:lnTo>
                <a:lnTo>
                  <a:pt x="17779" y="10429"/>
                </a:lnTo>
                <a:lnTo>
                  <a:pt x="17748" y="8251"/>
                </a:lnTo>
                <a:lnTo>
                  <a:pt x="17988" y="6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0" name="object 1300"/>
          <p:cNvSpPr/>
          <p:nvPr/>
        </p:nvSpPr>
        <p:spPr>
          <a:xfrm>
            <a:off x="11747337" y="6834136"/>
            <a:ext cx="7316" cy="13092"/>
          </a:xfrm>
          <a:custGeom>
            <a:avLst/>
            <a:gdLst/>
            <a:ahLst/>
            <a:cxnLst/>
            <a:rect l="l" t="t" r="r" b="b"/>
            <a:pathLst>
              <a:path w="12065" h="21590">
                <a:moveTo>
                  <a:pt x="4952" y="0"/>
                </a:moveTo>
                <a:lnTo>
                  <a:pt x="3172" y="6973"/>
                </a:lnTo>
                <a:lnTo>
                  <a:pt x="0" y="14125"/>
                </a:lnTo>
                <a:lnTo>
                  <a:pt x="7664" y="21308"/>
                </a:lnTo>
                <a:lnTo>
                  <a:pt x="10961" y="15153"/>
                </a:lnTo>
                <a:lnTo>
                  <a:pt x="11731" y="9629"/>
                </a:lnTo>
                <a:lnTo>
                  <a:pt x="9789" y="4617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1" name="object 1301"/>
          <p:cNvSpPr/>
          <p:nvPr/>
        </p:nvSpPr>
        <p:spPr>
          <a:xfrm>
            <a:off x="11498366" y="6449155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5">
                <a:moveTo>
                  <a:pt x="3742" y="0"/>
                </a:moveTo>
                <a:lnTo>
                  <a:pt x="568" y="5339"/>
                </a:lnTo>
                <a:lnTo>
                  <a:pt x="0" y="10129"/>
                </a:lnTo>
                <a:lnTo>
                  <a:pt x="2880" y="14422"/>
                </a:lnTo>
                <a:lnTo>
                  <a:pt x="10055" y="18271"/>
                </a:lnTo>
                <a:lnTo>
                  <a:pt x="5511" y="5057"/>
                </a:lnTo>
                <a:lnTo>
                  <a:pt x="3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2" name="object 1302"/>
          <p:cNvSpPr/>
          <p:nvPr/>
        </p:nvSpPr>
        <p:spPr>
          <a:xfrm>
            <a:off x="11621704" y="6528883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2649" y="0"/>
                </a:moveTo>
                <a:lnTo>
                  <a:pt x="0" y="5947"/>
                </a:lnTo>
                <a:lnTo>
                  <a:pt x="3937" y="10209"/>
                </a:lnTo>
                <a:lnTo>
                  <a:pt x="8188" y="13769"/>
                </a:lnTo>
                <a:lnTo>
                  <a:pt x="17329" y="6701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3" name="object 1303"/>
          <p:cNvSpPr/>
          <p:nvPr/>
        </p:nvSpPr>
        <p:spPr>
          <a:xfrm>
            <a:off x="11357866" y="6627458"/>
            <a:ext cx="11167" cy="10012"/>
          </a:xfrm>
          <a:custGeom>
            <a:avLst/>
            <a:gdLst/>
            <a:ahLst/>
            <a:cxnLst/>
            <a:rect l="l" t="t" r="r" b="b"/>
            <a:pathLst>
              <a:path w="18415" h="16509">
                <a:moveTo>
                  <a:pt x="17894" y="0"/>
                </a:moveTo>
                <a:lnTo>
                  <a:pt x="848" y="5706"/>
                </a:lnTo>
                <a:lnTo>
                  <a:pt x="0" y="15968"/>
                </a:lnTo>
                <a:lnTo>
                  <a:pt x="5727" y="10795"/>
                </a:lnTo>
                <a:lnTo>
                  <a:pt x="10470" y="6638"/>
                </a:lnTo>
                <a:lnTo>
                  <a:pt x="17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4" name="object 1304"/>
          <p:cNvSpPr/>
          <p:nvPr/>
        </p:nvSpPr>
        <p:spPr>
          <a:xfrm>
            <a:off x="11236235" y="6644657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8554" y="0"/>
                </a:moveTo>
                <a:lnTo>
                  <a:pt x="3779" y="1047"/>
                </a:lnTo>
                <a:lnTo>
                  <a:pt x="0" y="8397"/>
                </a:lnTo>
                <a:lnTo>
                  <a:pt x="7224" y="15140"/>
                </a:lnTo>
                <a:lnTo>
                  <a:pt x="11486" y="12638"/>
                </a:lnTo>
                <a:lnTo>
                  <a:pt x="16418" y="4460"/>
                </a:lnTo>
                <a:lnTo>
                  <a:pt x="8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5" name="object 1305"/>
          <p:cNvSpPr/>
          <p:nvPr/>
        </p:nvSpPr>
        <p:spPr>
          <a:xfrm>
            <a:off x="10836198" y="6669667"/>
            <a:ext cx="10397" cy="4236"/>
          </a:xfrm>
          <a:custGeom>
            <a:avLst/>
            <a:gdLst/>
            <a:ahLst/>
            <a:cxnLst/>
            <a:rect l="l" t="t" r="r" b="b"/>
            <a:pathLst>
              <a:path w="17144" h="6984">
                <a:moveTo>
                  <a:pt x="0" y="0"/>
                </a:moveTo>
                <a:lnTo>
                  <a:pt x="5298" y="6324"/>
                </a:lnTo>
                <a:lnTo>
                  <a:pt x="10868" y="6931"/>
                </a:lnTo>
                <a:lnTo>
                  <a:pt x="16732" y="1246"/>
                </a:lnTo>
                <a:lnTo>
                  <a:pt x="11161" y="85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6" name="object 1306"/>
          <p:cNvSpPr/>
          <p:nvPr/>
        </p:nvSpPr>
        <p:spPr>
          <a:xfrm>
            <a:off x="11638251" y="681292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0" y="0"/>
                </a:moveTo>
                <a:lnTo>
                  <a:pt x="670" y="3947"/>
                </a:lnTo>
                <a:lnTo>
                  <a:pt x="565" y="7895"/>
                </a:lnTo>
                <a:lnTo>
                  <a:pt x="4334" y="9141"/>
                </a:lnTo>
                <a:lnTo>
                  <a:pt x="7528" y="8418"/>
                </a:lnTo>
                <a:lnTo>
                  <a:pt x="10596" y="8387"/>
                </a:lnTo>
                <a:lnTo>
                  <a:pt x="10418" y="6052"/>
                </a:lnTo>
                <a:lnTo>
                  <a:pt x="11046" y="2355"/>
                </a:lnTo>
                <a:lnTo>
                  <a:pt x="7622" y="366"/>
                </a:lnTo>
                <a:lnTo>
                  <a:pt x="4387" y="6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7" name="object 1307"/>
          <p:cNvSpPr/>
          <p:nvPr/>
        </p:nvSpPr>
        <p:spPr>
          <a:xfrm>
            <a:off x="11064646" y="6331529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4">
                <a:moveTo>
                  <a:pt x="5392" y="0"/>
                </a:moveTo>
                <a:lnTo>
                  <a:pt x="2136" y="1738"/>
                </a:lnTo>
                <a:lnTo>
                  <a:pt x="0" y="2366"/>
                </a:lnTo>
                <a:lnTo>
                  <a:pt x="848" y="5067"/>
                </a:lnTo>
                <a:lnTo>
                  <a:pt x="1088" y="8292"/>
                </a:lnTo>
                <a:lnTo>
                  <a:pt x="4125" y="11978"/>
                </a:lnTo>
                <a:lnTo>
                  <a:pt x="7224" y="12240"/>
                </a:lnTo>
                <a:lnTo>
                  <a:pt x="9580" y="13120"/>
                </a:lnTo>
                <a:lnTo>
                  <a:pt x="9748" y="11444"/>
                </a:lnTo>
                <a:lnTo>
                  <a:pt x="9989" y="9800"/>
                </a:lnTo>
                <a:lnTo>
                  <a:pt x="10188" y="8146"/>
                </a:lnTo>
                <a:lnTo>
                  <a:pt x="8984" y="5601"/>
                </a:lnTo>
                <a:lnTo>
                  <a:pt x="8261" y="2523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8" name="object 1308"/>
          <p:cNvSpPr/>
          <p:nvPr/>
        </p:nvSpPr>
        <p:spPr>
          <a:xfrm>
            <a:off x="10820756" y="6584984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5978" y="0"/>
                </a:moveTo>
                <a:lnTo>
                  <a:pt x="3968" y="251"/>
                </a:lnTo>
                <a:lnTo>
                  <a:pt x="1999" y="565"/>
                </a:lnTo>
                <a:lnTo>
                  <a:pt x="0" y="827"/>
                </a:lnTo>
                <a:lnTo>
                  <a:pt x="795" y="5308"/>
                </a:lnTo>
                <a:lnTo>
                  <a:pt x="1518" y="9800"/>
                </a:lnTo>
                <a:lnTo>
                  <a:pt x="2481" y="14156"/>
                </a:lnTo>
                <a:lnTo>
                  <a:pt x="2586" y="14533"/>
                </a:lnTo>
                <a:lnTo>
                  <a:pt x="4565" y="14439"/>
                </a:lnTo>
                <a:lnTo>
                  <a:pt x="6837" y="14659"/>
                </a:lnTo>
                <a:lnTo>
                  <a:pt x="6240" y="4816"/>
                </a:lnTo>
                <a:lnTo>
                  <a:pt x="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09" name="object 1309"/>
          <p:cNvSpPr/>
          <p:nvPr/>
        </p:nvSpPr>
        <p:spPr>
          <a:xfrm>
            <a:off x="11864731" y="6663386"/>
            <a:ext cx="5006" cy="14247"/>
          </a:xfrm>
          <a:custGeom>
            <a:avLst/>
            <a:gdLst/>
            <a:ahLst/>
            <a:cxnLst/>
            <a:rect l="l" t="t" r="r" b="b"/>
            <a:pathLst>
              <a:path w="8255" h="23495">
                <a:moveTo>
                  <a:pt x="3266" y="0"/>
                </a:moveTo>
                <a:lnTo>
                  <a:pt x="0" y="22575"/>
                </a:lnTo>
                <a:lnTo>
                  <a:pt x="5570" y="23203"/>
                </a:lnTo>
                <a:lnTo>
                  <a:pt x="7219" y="18460"/>
                </a:lnTo>
                <a:lnTo>
                  <a:pt x="8023" y="13301"/>
                </a:lnTo>
                <a:lnTo>
                  <a:pt x="7025" y="7293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0" name="object 1310"/>
          <p:cNvSpPr/>
          <p:nvPr/>
        </p:nvSpPr>
        <p:spPr>
          <a:xfrm>
            <a:off x="11031981" y="6690167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3549" y="0"/>
                </a:moveTo>
                <a:lnTo>
                  <a:pt x="0" y="2177"/>
                </a:lnTo>
                <a:lnTo>
                  <a:pt x="230" y="8753"/>
                </a:lnTo>
                <a:lnTo>
                  <a:pt x="293" y="9758"/>
                </a:lnTo>
                <a:lnTo>
                  <a:pt x="1706" y="10743"/>
                </a:lnTo>
                <a:lnTo>
                  <a:pt x="3130" y="12502"/>
                </a:lnTo>
                <a:lnTo>
                  <a:pt x="13036" y="94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1" name="object 1311"/>
          <p:cNvSpPr/>
          <p:nvPr/>
        </p:nvSpPr>
        <p:spPr>
          <a:xfrm>
            <a:off x="10454939" y="6615650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11057" y="0"/>
                </a:moveTo>
                <a:lnTo>
                  <a:pt x="0" y="1424"/>
                </a:lnTo>
                <a:lnTo>
                  <a:pt x="10439" y="13193"/>
                </a:lnTo>
                <a:lnTo>
                  <a:pt x="11612" y="12229"/>
                </a:lnTo>
                <a:lnTo>
                  <a:pt x="14020" y="10376"/>
                </a:lnTo>
                <a:lnTo>
                  <a:pt x="12512" y="5287"/>
                </a:lnTo>
                <a:lnTo>
                  <a:pt x="11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2" name="object 1312"/>
          <p:cNvSpPr/>
          <p:nvPr/>
        </p:nvSpPr>
        <p:spPr>
          <a:xfrm>
            <a:off x="11305544" y="656886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8900" y="0"/>
                </a:moveTo>
                <a:lnTo>
                  <a:pt x="5518" y="1612"/>
                </a:lnTo>
                <a:lnTo>
                  <a:pt x="2764" y="2617"/>
                </a:lnTo>
                <a:lnTo>
                  <a:pt x="0" y="4554"/>
                </a:lnTo>
                <a:lnTo>
                  <a:pt x="1382" y="7423"/>
                </a:lnTo>
                <a:lnTo>
                  <a:pt x="1916" y="9109"/>
                </a:lnTo>
                <a:lnTo>
                  <a:pt x="4607" y="8209"/>
                </a:lnTo>
                <a:lnTo>
                  <a:pt x="7455" y="7601"/>
                </a:lnTo>
                <a:lnTo>
                  <a:pt x="9905" y="6240"/>
                </a:lnTo>
                <a:lnTo>
                  <a:pt x="10418" y="5978"/>
                </a:lnTo>
                <a:lnTo>
                  <a:pt x="9402" y="3036"/>
                </a:lnTo>
                <a:lnTo>
                  <a:pt x="8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3" name="object 1313"/>
          <p:cNvSpPr/>
          <p:nvPr/>
        </p:nvSpPr>
        <p:spPr>
          <a:xfrm>
            <a:off x="10654532" y="6740944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3727" y="0"/>
                </a:moveTo>
                <a:lnTo>
                  <a:pt x="2502" y="1287"/>
                </a:lnTo>
                <a:lnTo>
                  <a:pt x="1235" y="2544"/>
                </a:lnTo>
                <a:lnTo>
                  <a:pt x="0" y="3821"/>
                </a:lnTo>
                <a:lnTo>
                  <a:pt x="9015" y="12805"/>
                </a:lnTo>
                <a:lnTo>
                  <a:pt x="11517" y="10303"/>
                </a:lnTo>
                <a:lnTo>
                  <a:pt x="12743" y="9004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4" name="object 1314"/>
          <p:cNvSpPr/>
          <p:nvPr/>
        </p:nvSpPr>
        <p:spPr>
          <a:xfrm>
            <a:off x="11708034" y="6653073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0" y="0"/>
                </a:moveTo>
                <a:lnTo>
                  <a:pt x="7025" y="11444"/>
                </a:lnTo>
                <a:lnTo>
                  <a:pt x="9423" y="15392"/>
                </a:lnTo>
                <a:lnTo>
                  <a:pt x="10292" y="594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5" name="object 1315"/>
          <p:cNvSpPr/>
          <p:nvPr/>
        </p:nvSpPr>
        <p:spPr>
          <a:xfrm>
            <a:off x="11986606" y="6835582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549" y="0"/>
                </a:moveTo>
                <a:lnTo>
                  <a:pt x="1078" y="1047"/>
                </a:lnTo>
                <a:lnTo>
                  <a:pt x="513" y="2041"/>
                </a:lnTo>
                <a:lnTo>
                  <a:pt x="0" y="3067"/>
                </a:lnTo>
                <a:lnTo>
                  <a:pt x="9392" y="9109"/>
                </a:lnTo>
                <a:lnTo>
                  <a:pt x="10408" y="7685"/>
                </a:lnTo>
                <a:lnTo>
                  <a:pt x="12387" y="4732"/>
                </a:lnTo>
                <a:lnTo>
                  <a:pt x="8774" y="3130"/>
                </a:lnTo>
                <a:lnTo>
                  <a:pt x="5172" y="1591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6" name="object 1316"/>
          <p:cNvSpPr/>
          <p:nvPr/>
        </p:nvSpPr>
        <p:spPr>
          <a:xfrm>
            <a:off x="11714607" y="6672338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2230" y="0"/>
                </a:moveTo>
                <a:lnTo>
                  <a:pt x="1476" y="1141"/>
                </a:lnTo>
                <a:lnTo>
                  <a:pt x="753" y="2293"/>
                </a:lnTo>
                <a:lnTo>
                  <a:pt x="0" y="3444"/>
                </a:lnTo>
                <a:lnTo>
                  <a:pt x="8711" y="10397"/>
                </a:lnTo>
                <a:lnTo>
                  <a:pt x="9790" y="8826"/>
                </a:lnTo>
                <a:lnTo>
                  <a:pt x="10952" y="7298"/>
                </a:lnTo>
                <a:lnTo>
                  <a:pt x="12051" y="5696"/>
                </a:lnTo>
                <a:lnTo>
                  <a:pt x="5507" y="1926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7" name="object 1317"/>
          <p:cNvSpPr/>
          <p:nvPr/>
        </p:nvSpPr>
        <p:spPr>
          <a:xfrm>
            <a:off x="11642414" y="6622467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963" y="0"/>
                </a:moveTo>
                <a:lnTo>
                  <a:pt x="628" y="1497"/>
                </a:lnTo>
                <a:lnTo>
                  <a:pt x="335" y="2973"/>
                </a:lnTo>
                <a:lnTo>
                  <a:pt x="0" y="4429"/>
                </a:lnTo>
                <a:lnTo>
                  <a:pt x="8209" y="5832"/>
                </a:lnTo>
                <a:lnTo>
                  <a:pt x="12240" y="6471"/>
                </a:lnTo>
                <a:lnTo>
                  <a:pt x="12533" y="5224"/>
                </a:lnTo>
                <a:lnTo>
                  <a:pt x="12753" y="3947"/>
                </a:lnTo>
                <a:lnTo>
                  <a:pt x="13025" y="2670"/>
                </a:lnTo>
                <a:lnTo>
                  <a:pt x="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8" name="object 1318"/>
          <p:cNvSpPr/>
          <p:nvPr/>
        </p:nvSpPr>
        <p:spPr>
          <a:xfrm>
            <a:off x="10923549" y="6753637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3067" y="0"/>
                </a:moveTo>
                <a:lnTo>
                  <a:pt x="1047" y="1486"/>
                </a:lnTo>
                <a:lnTo>
                  <a:pt x="0" y="2167"/>
                </a:lnTo>
                <a:lnTo>
                  <a:pt x="2157" y="5884"/>
                </a:lnTo>
                <a:lnTo>
                  <a:pt x="4355" y="9580"/>
                </a:lnTo>
                <a:lnTo>
                  <a:pt x="6523" y="13318"/>
                </a:lnTo>
                <a:lnTo>
                  <a:pt x="11224" y="11015"/>
                </a:lnTo>
                <a:lnTo>
                  <a:pt x="8481" y="7350"/>
                </a:lnTo>
                <a:lnTo>
                  <a:pt x="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19" name="object 1319"/>
          <p:cNvSpPr/>
          <p:nvPr/>
        </p:nvSpPr>
        <p:spPr>
          <a:xfrm>
            <a:off x="10500787" y="6717801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429" y="0"/>
                </a:moveTo>
                <a:lnTo>
                  <a:pt x="261" y="2827"/>
                </a:lnTo>
                <a:lnTo>
                  <a:pt x="0" y="8502"/>
                </a:lnTo>
                <a:lnTo>
                  <a:pt x="1738" y="8345"/>
                </a:lnTo>
                <a:lnTo>
                  <a:pt x="4523" y="8847"/>
                </a:lnTo>
                <a:lnTo>
                  <a:pt x="5078" y="7978"/>
                </a:lnTo>
                <a:lnTo>
                  <a:pt x="6230" y="6083"/>
                </a:lnTo>
                <a:lnTo>
                  <a:pt x="6198" y="3486"/>
                </a:lnTo>
                <a:lnTo>
                  <a:pt x="6827" y="439"/>
                </a:lnTo>
                <a:lnTo>
                  <a:pt x="2136" y="104"/>
                </a:lnTo>
                <a:lnTo>
                  <a:pt x="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0" name="object 1320"/>
          <p:cNvSpPr/>
          <p:nvPr/>
        </p:nvSpPr>
        <p:spPr>
          <a:xfrm>
            <a:off x="11845037" y="6674665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5339" y="0"/>
                </a:moveTo>
                <a:lnTo>
                  <a:pt x="7183" y="2418"/>
                </a:lnTo>
                <a:lnTo>
                  <a:pt x="3601" y="3528"/>
                </a:lnTo>
                <a:lnTo>
                  <a:pt x="0" y="4607"/>
                </a:lnTo>
                <a:lnTo>
                  <a:pt x="136" y="6104"/>
                </a:lnTo>
                <a:lnTo>
                  <a:pt x="481" y="9141"/>
                </a:lnTo>
                <a:lnTo>
                  <a:pt x="2785" y="9360"/>
                </a:lnTo>
                <a:lnTo>
                  <a:pt x="5612" y="10512"/>
                </a:lnTo>
                <a:lnTo>
                  <a:pt x="9434" y="8565"/>
                </a:lnTo>
                <a:lnTo>
                  <a:pt x="10711" y="5790"/>
                </a:lnTo>
                <a:lnTo>
                  <a:pt x="153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1" name="object 1321"/>
          <p:cNvSpPr/>
          <p:nvPr/>
        </p:nvSpPr>
        <p:spPr>
          <a:xfrm>
            <a:off x="11796935" y="6693650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3581" y="0"/>
                </a:moveTo>
                <a:lnTo>
                  <a:pt x="2355" y="3172"/>
                </a:lnTo>
                <a:lnTo>
                  <a:pt x="1151" y="6355"/>
                </a:lnTo>
                <a:lnTo>
                  <a:pt x="0" y="9559"/>
                </a:lnTo>
                <a:lnTo>
                  <a:pt x="963" y="10020"/>
                </a:lnTo>
                <a:lnTo>
                  <a:pt x="2858" y="10879"/>
                </a:lnTo>
                <a:lnTo>
                  <a:pt x="6313" y="5183"/>
                </a:lnTo>
                <a:lnTo>
                  <a:pt x="7989" y="2303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2" name="object 1322"/>
          <p:cNvSpPr/>
          <p:nvPr/>
        </p:nvSpPr>
        <p:spPr>
          <a:xfrm>
            <a:off x="11920454" y="6849033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4334" y="0"/>
                </a:moveTo>
                <a:lnTo>
                  <a:pt x="2083" y="219"/>
                </a:lnTo>
                <a:lnTo>
                  <a:pt x="0" y="62"/>
                </a:lnTo>
                <a:lnTo>
                  <a:pt x="272" y="3570"/>
                </a:lnTo>
                <a:lnTo>
                  <a:pt x="418" y="5832"/>
                </a:lnTo>
                <a:lnTo>
                  <a:pt x="2732" y="5748"/>
                </a:lnTo>
                <a:lnTo>
                  <a:pt x="4963" y="6261"/>
                </a:lnTo>
                <a:lnTo>
                  <a:pt x="6041" y="5413"/>
                </a:lnTo>
                <a:lnTo>
                  <a:pt x="6879" y="4701"/>
                </a:lnTo>
                <a:lnTo>
                  <a:pt x="6785" y="994"/>
                </a:lnTo>
                <a:lnTo>
                  <a:pt x="6240" y="785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3" name="object 1323"/>
          <p:cNvSpPr/>
          <p:nvPr/>
        </p:nvSpPr>
        <p:spPr>
          <a:xfrm>
            <a:off x="11167432" y="6498676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067" y="0"/>
                </a:moveTo>
                <a:lnTo>
                  <a:pt x="4889" y="607"/>
                </a:lnTo>
                <a:lnTo>
                  <a:pt x="2376" y="743"/>
                </a:lnTo>
                <a:lnTo>
                  <a:pt x="701" y="2010"/>
                </a:lnTo>
                <a:lnTo>
                  <a:pt x="0" y="2565"/>
                </a:lnTo>
                <a:lnTo>
                  <a:pt x="607" y="6774"/>
                </a:lnTo>
                <a:lnTo>
                  <a:pt x="1214" y="6942"/>
                </a:lnTo>
                <a:lnTo>
                  <a:pt x="3245" y="7392"/>
                </a:lnTo>
                <a:lnTo>
                  <a:pt x="5633" y="6868"/>
                </a:lnTo>
                <a:lnTo>
                  <a:pt x="8565" y="6638"/>
                </a:lnTo>
                <a:lnTo>
                  <a:pt x="7863" y="3518"/>
                </a:lnTo>
                <a:lnTo>
                  <a:pt x="7497" y="1800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4" name="object 1324"/>
          <p:cNvSpPr/>
          <p:nvPr/>
        </p:nvSpPr>
        <p:spPr>
          <a:xfrm>
            <a:off x="11106427" y="6420519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806" y="0"/>
                </a:moveTo>
                <a:lnTo>
                  <a:pt x="1612" y="387"/>
                </a:lnTo>
                <a:lnTo>
                  <a:pt x="0" y="554"/>
                </a:lnTo>
                <a:lnTo>
                  <a:pt x="638" y="3518"/>
                </a:lnTo>
                <a:lnTo>
                  <a:pt x="1989" y="9465"/>
                </a:lnTo>
                <a:lnTo>
                  <a:pt x="4827" y="9141"/>
                </a:lnTo>
                <a:lnTo>
                  <a:pt x="4827" y="6094"/>
                </a:lnTo>
                <a:lnTo>
                  <a:pt x="4806" y="3047"/>
                </a:lnTo>
                <a:lnTo>
                  <a:pt x="4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5" name="object 1325"/>
          <p:cNvSpPr/>
          <p:nvPr/>
        </p:nvSpPr>
        <p:spPr>
          <a:xfrm>
            <a:off x="11067235" y="6404501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8387" y="0"/>
                </a:moveTo>
                <a:lnTo>
                  <a:pt x="5067" y="638"/>
                </a:lnTo>
                <a:lnTo>
                  <a:pt x="2554" y="586"/>
                </a:lnTo>
                <a:lnTo>
                  <a:pt x="753" y="1675"/>
                </a:lnTo>
                <a:lnTo>
                  <a:pt x="0" y="2146"/>
                </a:lnTo>
                <a:lnTo>
                  <a:pt x="586" y="4931"/>
                </a:lnTo>
                <a:lnTo>
                  <a:pt x="565" y="6669"/>
                </a:lnTo>
                <a:lnTo>
                  <a:pt x="2837" y="6596"/>
                </a:lnTo>
                <a:lnTo>
                  <a:pt x="5245" y="6984"/>
                </a:lnTo>
                <a:lnTo>
                  <a:pt x="8020" y="5905"/>
                </a:lnTo>
                <a:lnTo>
                  <a:pt x="7863" y="3130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6" name="object 1326"/>
          <p:cNvSpPr/>
          <p:nvPr/>
        </p:nvSpPr>
        <p:spPr>
          <a:xfrm>
            <a:off x="10906605" y="6511400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256" y="0"/>
                </a:moveTo>
                <a:lnTo>
                  <a:pt x="816" y="3507"/>
                </a:lnTo>
                <a:lnTo>
                  <a:pt x="418" y="7005"/>
                </a:lnTo>
                <a:lnTo>
                  <a:pt x="0" y="10481"/>
                </a:lnTo>
                <a:lnTo>
                  <a:pt x="1078" y="10711"/>
                </a:lnTo>
                <a:lnTo>
                  <a:pt x="3172" y="11109"/>
                </a:lnTo>
                <a:lnTo>
                  <a:pt x="4104" y="7758"/>
                </a:lnTo>
                <a:lnTo>
                  <a:pt x="4984" y="4355"/>
                </a:lnTo>
                <a:lnTo>
                  <a:pt x="5895" y="1005"/>
                </a:lnTo>
                <a:lnTo>
                  <a:pt x="2785" y="303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7" name="object 1327"/>
          <p:cNvSpPr/>
          <p:nvPr/>
        </p:nvSpPr>
        <p:spPr>
          <a:xfrm>
            <a:off x="10916102" y="6446228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3518" y="0"/>
                </a:moveTo>
                <a:lnTo>
                  <a:pt x="2355" y="680"/>
                </a:lnTo>
                <a:lnTo>
                  <a:pt x="1193" y="1329"/>
                </a:lnTo>
                <a:lnTo>
                  <a:pt x="0" y="1958"/>
                </a:lnTo>
                <a:lnTo>
                  <a:pt x="4376" y="11528"/>
                </a:lnTo>
                <a:lnTo>
                  <a:pt x="7172" y="10544"/>
                </a:lnTo>
                <a:lnTo>
                  <a:pt x="7193" y="8837"/>
                </a:lnTo>
                <a:lnTo>
                  <a:pt x="7643" y="6963"/>
                </a:lnTo>
                <a:lnTo>
                  <a:pt x="6313" y="3486"/>
                </a:lnTo>
                <a:lnTo>
                  <a:pt x="4774" y="1832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8" name="object 1328"/>
          <p:cNvSpPr/>
          <p:nvPr/>
        </p:nvSpPr>
        <p:spPr>
          <a:xfrm>
            <a:off x="10952637" y="6386401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5455" y="0"/>
                </a:moveTo>
                <a:lnTo>
                  <a:pt x="2921" y="931"/>
                </a:lnTo>
                <a:lnTo>
                  <a:pt x="104" y="1476"/>
                </a:lnTo>
                <a:lnTo>
                  <a:pt x="62" y="2062"/>
                </a:lnTo>
                <a:lnTo>
                  <a:pt x="0" y="4230"/>
                </a:lnTo>
                <a:lnTo>
                  <a:pt x="544" y="6638"/>
                </a:lnTo>
                <a:lnTo>
                  <a:pt x="1685" y="8481"/>
                </a:lnTo>
                <a:lnTo>
                  <a:pt x="1999" y="9015"/>
                </a:lnTo>
                <a:lnTo>
                  <a:pt x="6282" y="8167"/>
                </a:lnTo>
                <a:lnTo>
                  <a:pt x="6313" y="7790"/>
                </a:lnTo>
                <a:lnTo>
                  <a:pt x="6439" y="5507"/>
                </a:lnTo>
                <a:lnTo>
                  <a:pt x="5916" y="3183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29" name="object 1329"/>
          <p:cNvSpPr/>
          <p:nvPr/>
        </p:nvSpPr>
        <p:spPr>
          <a:xfrm>
            <a:off x="10563096" y="6758315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1853" y="0"/>
                </a:moveTo>
                <a:lnTo>
                  <a:pt x="628" y="1978"/>
                </a:lnTo>
                <a:lnTo>
                  <a:pt x="0" y="2931"/>
                </a:lnTo>
                <a:lnTo>
                  <a:pt x="7402" y="8837"/>
                </a:lnTo>
                <a:lnTo>
                  <a:pt x="9141" y="6272"/>
                </a:lnTo>
                <a:lnTo>
                  <a:pt x="10041" y="4994"/>
                </a:lnTo>
                <a:lnTo>
                  <a:pt x="7329" y="3319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0" name="object 1330"/>
          <p:cNvSpPr/>
          <p:nvPr/>
        </p:nvSpPr>
        <p:spPr>
          <a:xfrm>
            <a:off x="11275626" y="6854809"/>
            <a:ext cx="3851" cy="3081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4376" y="0"/>
                </a:moveTo>
                <a:lnTo>
                  <a:pt x="2942" y="544"/>
                </a:lnTo>
                <a:lnTo>
                  <a:pt x="1444" y="1047"/>
                </a:lnTo>
                <a:lnTo>
                  <a:pt x="0" y="1581"/>
                </a:lnTo>
                <a:lnTo>
                  <a:pt x="1249" y="4467"/>
                </a:lnTo>
                <a:lnTo>
                  <a:pt x="5956" y="4467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1" name="object 1331"/>
          <p:cNvSpPr/>
          <p:nvPr/>
        </p:nvSpPr>
        <p:spPr>
          <a:xfrm>
            <a:off x="11428845" y="6540780"/>
            <a:ext cx="36581" cy="36966"/>
          </a:xfrm>
          <a:custGeom>
            <a:avLst/>
            <a:gdLst/>
            <a:ahLst/>
            <a:cxnLst/>
            <a:rect l="l" t="t" r="r" b="b"/>
            <a:pathLst>
              <a:path w="60325" h="60959">
                <a:moveTo>
                  <a:pt x="9080" y="58267"/>
                </a:moveTo>
                <a:lnTo>
                  <a:pt x="1968" y="52590"/>
                </a:lnTo>
                <a:lnTo>
                  <a:pt x="0" y="55041"/>
                </a:lnTo>
                <a:lnTo>
                  <a:pt x="7112" y="60731"/>
                </a:lnTo>
                <a:lnTo>
                  <a:pt x="9080" y="58267"/>
                </a:lnTo>
                <a:close/>
              </a:path>
              <a:path w="60325" h="60959">
                <a:moveTo>
                  <a:pt x="58851" y="4914"/>
                </a:moveTo>
                <a:lnTo>
                  <a:pt x="58166" y="3416"/>
                </a:lnTo>
                <a:lnTo>
                  <a:pt x="57861" y="1054"/>
                </a:lnTo>
                <a:lnTo>
                  <a:pt x="56819" y="685"/>
                </a:lnTo>
                <a:lnTo>
                  <a:pt x="54724" y="0"/>
                </a:lnTo>
                <a:lnTo>
                  <a:pt x="52298" y="406"/>
                </a:lnTo>
                <a:lnTo>
                  <a:pt x="49199" y="368"/>
                </a:lnTo>
                <a:lnTo>
                  <a:pt x="50050" y="3302"/>
                </a:lnTo>
                <a:lnTo>
                  <a:pt x="50647" y="6553"/>
                </a:lnTo>
                <a:lnTo>
                  <a:pt x="53721" y="6451"/>
                </a:lnTo>
                <a:lnTo>
                  <a:pt x="56286" y="5562"/>
                </a:lnTo>
                <a:lnTo>
                  <a:pt x="58851" y="4914"/>
                </a:lnTo>
                <a:close/>
              </a:path>
              <a:path w="60325" h="60959">
                <a:moveTo>
                  <a:pt x="60083" y="23025"/>
                </a:moveTo>
                <a:lnTo>
                  <a:pt x="59474" y="20015"/>
                </a:lnTo>
                <a:lnTo>
                  <a:pt x="59093" y="17221"/>
                </a:lnTo>
                <a:lnTo>
                  <a:pt x="56134" y="18326"/>
                </a:lnTo>
                <a:lnTo>
                  <a:pt x="53771" y="18821"/>
                </a:lnTo>
                <a:lnTo>
                  <a:pt x="51993" y="20142"/>
                </a:lnTo>
                <a:lnTo>
                  <a:pt x="51282" y="20713"/>
                </a:lnTo>
                <a:lnTo>
                  <a:pt x="51854" y="23050"/>
                </a:lnTo>
                <a:lnTo>
                  <a:pt x="51866" y="24574"/>
                </a:lnTo>
                <a:lnTo>
                  <a:pt x="54559" y="24180"/>
                </a:lnTo>
                <a:lnTo>
                  <a:pt x="57277" y="23850"/>
                </a:lnTo>
                <a:lnTo>
                  <a:pt x="59893" y="23101"/>
                </a:lnTo>
                <a:lnTo>
                  <a:pt x="60083" y="2302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2" name="object 1332"/>
          <p:cNvSpPr/>
          <p:nvPr/>
        </p:nvSpPr>
        <p:spPr>
          <a:xfrm>
            <a:off x="9956741" y="6732007"/>
            <a:ext cx="30805" cy="10012"/>
          </a:xfrm>
          <a:custGeom>
            <a:avLst/>
            <a:gdLst/>
            <a:ahLst/>
            <a:cxnLst/>
            <a:rect l="l" t="t" r="r" b="b"/>
            <a:pathLst>
              <a:path w="50800" h="16509">
                <a:moveTo>
                  <a:pt x="36231" y="0"/>
                </a:moveTo>
                <a:lnTo>
                  <a:pt x="23399" y="529"/>
                </a:lnTo>
                <a:lnTo>
                  <a:pt x="11443" y="4596"/>
                </a:lnTo>
                <a:lnTo>
                  <a:pt x="0" y="13269"/>
                </a:lnTo>
                <a:lnTo>
                  <a:pt x="13728" y="16040"/>
                </a:lnTo>
                <a:lnTo>
                  <a:pt x="26391" y="15686"/>
                </a:lnTo>
                <a:lnTo>
                  <a:pt x="38434" y="11290"/>
                </a:lnTo>
                <a:lnTo>
                  <a:pt x="50302" y="1940"/>
                </a:lnTo>
                <a:lnTo>
                  <a:pt x="362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3" name="object 1333"/>
          <p:cNvSpPr/>
          <p:nvPr/>
        </p:nvSpPr>
        <p:spPr>
          <a:xfrm>
            <a:off x="10390286" y="6375971"/>
            <a:ext cx="13862" cy="28110"/>
          </a:xfrm>
          <a:custGeom>
            <a:avLst/>
            <a:gdLst/>
            <a:ahLst/>
            <a:cxnLst/>
            <a:rect l="l" t="t" r="r" b="b"/>
            <a:pathLst>
              <a:path w="22859" h="46354">
                <a:moveTo>
                  <a:pt x="13486" y="0"/>
                </a:moveTo>
                <a:lnTo>
                  <a:pt x="9915" y="11119"/>
                </a:lnTo>
                <a:lnTo>
                  <a:pt x="4968" y="21831"/>
                </a:lnTo>
                <a:lnTo>
                  <a:pt x="908" y="33086"/>
                </a:lnTo>
                <a:lnTo>
                  <a:pt x="0" y="45831"/>
                </a:lnTo>
                <a:lnTo>
                  <a:pt x="15466" y="28199"/>
                </a:lnTo>
                <a:lnTo>
                  <a:pt x="22516" y="15992"/>
                </a:lnTo>
                <a:lnTo>
                  <a:pt x="21679" y="7247"/>
                </a:lnTo>
                <a:lnTo>
                  <a:pt x="1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4" name="object 1334"/>
          <p:cNvSpPr/>
          <p:nvPr/>
        </p:nvSpPr>
        <p:spPr>
          <a:xfrm>
            <a:off x="11400607" y="6570341"/>
            <a:ext cx="17712" cy="22334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8929" y="0"/>
                </a:moveTo>
                <a:lnTo>
                  <a:pt x="13987" y="2722"/>
                </a:lnTo>
                <a:lnTo>
                  <a:pt x="9819" y="8648"/>
                </a:lnTo>
                <a:lnTo>
                  <a:pt x="5656" y="14196"/>
                </a:lnTo>
                <a:lnTo>
                  <a:pt x="1918" y="20173"/>
                </a:lnTo>
                <a:lnTo>
                  <a:pt x="0" y="27353"/>
                </a:lnTo>
                <a:lnTo>
                  <a:pt x="1296" y="36511"/>
                </a:lnTo>
                <a:lnTo>
                  <a:pt x="28604" y="6188"/>
                </a:lnTo>
                <a:lnTo>
                  <a:pt x="189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5" name="object 1335"/>
          <p:cNvSpPr/>
          <p:nvPr/>
        </p:nvSpPr>
        <p:spPr>
          <a:xfrm>
            <a:off x="11152807" y="6804158"/>
            <a:ext cx="9627" cy="20408"/>
          </a:xfrm>
          <a:custGeom>
            <a:avLst/>
            <a:gdLst/>
            <a:ahLst/>
            <a:cxnLst/>
            <a:rect l="l" t="t" r="r" b="b"/>
            <a:pathLst>
              <a:path w="15875" h="33654">
                <a:moveTo>
                  <a:pt x="7951" y="0"/>
                </a:moveTo>
                <a:lnTo>
                  <a:pt x="2395" y="7719"/>
                </a:lnTo>
                <a:lnTo>
                  <a:pt x="19" y="14955"/>
                </a:lnTo>
                <a:lnTo>
                  <a:pt x="0" y="21801"/>
                </a:lnTo>
                <a:lnTo>
                  <a:pt x="1511" y="28355"/>
                </a:lnTo>
                <a:lnTo>
                  <a:pt x="2234" y="30763"/>
                </a:lnTo>
                <a:lnTo>
                  <a:pt x="7658" y="32480"/>
                </a:lnTo>
                <a:lnTo>
                  <a:pt x="12181" y="33077"/>
                </a:lnTo>
                <a:lnTo>
                  <a:pt x="15469" y="27475"/>
                </a:lnTo>
                <a:lnTo>
                  <a:pt x="15008" y="25088"/>
                </a:lnTo>
                <a:lnTo>
                  <a:pt x="13720" y="19318"/>
                </a:lnTo>
                <a:lnTo>
                  <a:pt x="12045" y="13376"/>
                </a:lnTo>
                <a:lnTo>
                  <a:pt x="79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6" name="object 1336"/>
          <p:cNvSpPr/>
          <p:nvPr/>
        </p:nvSpPr>
        <p:spPr>
          <a:xfrm>
            <a:off x="10481602" y="6758515"/>
            <a:ext cx="23874" cy="6546"/>
          </a:xfrm>
          <a:custGeom>
            <a:avLst/>
            <a:gdLst/>
            <a:ahLst/>
            <a:cxnLst/>
            <a:rect l="l" t="t" r="r" b="b"/>
            <a:pathLst>
              <a:path w="39369" h="10795">
                <a:moveTo>
                  <a:pt x="27635" y="0"/>
                </a:moveTo>
                <a:lnTo>
                  <a:pt x="17588" y="1145"/>
                </a:lnTo>
                <a:lnTo>
                  <a:pt x="8480" y="4757"/>
                </a:lnTo>
                <a:lnTo>
                  <a:pt x="0" y="10313"/>
                </a:lnTo>
                <a:lnTo>
                  <a:pt x="9663" y="10174"/>
                </a:lnTo>
                <a:lnTo>
                  <a:pt x="19488" y="9866"/>
                </a:lnTo>
                <a:lnTo>
                  <a:pt x="29302" y="7664"/>
                </a:lnTo>
                <a:lnTo>
                  <a:pt x="38930" y="1842"/>
                </a:lnTo>
                <a:lnTo>
                  <a:pt x="276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7" name="object 1337"/>
          <p:cNvSpPr/>
          <p:nvPr/>
        </p:nvSpPr>
        <p:spPr>
          <a:xfrm>
            <a:off x="11361017" y="6479093"/>
            <a:ext cx="13477" cy="17328"/>
          </a:xfrm>
          <a:custGeom>
            <a:avLst/>
            <a:gdLst/>
            <a:ahLst/>
            <a:cxnLst/>
            <a:rect l="l" t="t" r="r" b="b"/>
            <a:pathLst>
              <a:path w="22225" h="28575">
                <a:moveTo>
                  <a:pt x="17821" y="0"/>
                </a:moveTo>
                <a:lnTo>
                  <a:pt x="0" y="23747"/>
                </a:lnTo>
                <a:lnTo>
                  <a:pt x="17172" y="28459"/>
                </a:lnTo>
                <a:lnTo>
                  <a:pt x="21946" y="1727"/>
                </a:lnTo>
                <a:lnTo>
                  <a:pt x="17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8" name="object 1338"/>
          <p:cNvSpPr/>
          <p:nvPr/>
        </p:nvSpPr>
        <p:spPr>
          <a:xfrm>
            <a:off x="10553119" y="5684571"/>
            <a:ext cx="15018" cy="23874"/>
          </a:xfrm>
          <a:custGeom>
            <a:avLst/>
            <a:gdLst/>
            <a:ahLst/>
            <a:cxnLst/>
            <a:rect l="l" t="t" r="r" b="b"/>
            <a:pathLst>
              <a:path w="24765" h="39370">
                <a:moveTo>
                  <a:pt x="5382" y="0"/>
                </a:moveTo>
                <a:lnTo>
                  <a:pt x="0" y="2722"/>
                </a:lnTo>
                <a:lnTo>
                  <a:pt x="3099" y="12922"/>
                </a:lnTo>
                <a:lnTo>
                  <a:pt x="7900" y="22141"/>
                </a:lnTo>
                <a:lnTo>
                  <a:pt x="13808" y="30727"/>
                </a:lnTo>
                <a:lnTo>
                  <a:pt x="20229" y="39024"/>
                </a:lnTo>
                <a:lnTo>
                  <a:pt x="24418" y="36784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39" name="object 1339"/>
          <p:cNvSpPr/>
          <p:nvPr/>
        </p:nvSpPr>
        <p:spPr>
          <a:xfrm>
            <a:off x="11871053" y="6404584"/>
            <a:ext cx="8471" cy="15018"/>
          </a:xfrm>
          <a:custGeom>
            <a:avLst/>
            <a:gdLst/>
            <a:ahLst/>
            <a:cxnLst/>
            <a:rect l="l" t="t" r="r" b="b"/>
            <a:pathLst>
              <a:path w="13969" h="24765">
                <a:moveTo>
                  <a:pt x="8324" y="0"/>
                </a:moveTo>
                <a:lnTo>
                  <a:pt x="3444" y="743"/>
                </a:lnTo>
                <a:lnTo>
                  <a:pt x="2973" y="1926"/>
                </a:lnTo>
                <a:lnTo>
                  <a:pt x="942" y="7682"/>
                </a:lnTo>
                <a:lnTo>
                  <a:pt x="0" y="13381"/>
                </a:lnTo>
                <a:lnTo>
                  <a:pt x="1327" y="18774"/>
                </a:lnTo>
                <a:lnTo>
                  <a:pt x="6104" y="23611"/>
                </a:lnTo>
                <a:lnTo>
                  <a:pt x="6649" y="23957"/>
                </a:lnTo>
                <a:lnTo>
                  <a:pt x="7476" y="23905"/>
                </a:lnTo>
                <a:lnTo>
                  <a:pt x="9748" y="24323"/>
                </a:lnTo>
                <a:lnTo>
                  <a:pt x="12796" y="14024"/>
                </a:lnTo>
                <a:lnTo>
                  <a:pt x="13918" y="7281"/>
                </a:lnTo>
                <a:lnTo>
                  <a:pt x="13096" y="3198"/>
                </a:lnTo>
                <a:lnTo>
                  <a:pt x="10313" y="879"/>
                </a:lnTo>
                <a:lnTo>
                  <a:pt x="8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0" name="object 1340"/>
          <p:cNvSpPr/>
          <p:nvPr/>
        </p:nvSpPr>
        <p:spPr>
          <a:xfrm>
            <a:off x="10799730" y="6396354"/>
            <a:ext cx="16943" cy="10397"/>
          </a:xfrm>
          <a:custGeom>
            <a:avLst/>
            <a:gdLst/>
            <a:ahLst/>
            <a:cxnLst/>
            <a:rect l="l" t="t" r="r" b="b"/>
            <a:pathLst>
              <a:path w="27940" h="17145">
                <a:moveTo>
                  <a:pt x="27475" y="0"/>
                </a:moveTo>
                <a:lnTo>
                  <a:pt x="0" y="12722"/>
                </a:lnTo>
                <a:lnTo>
                  <a:pt x="8115" y="16762"/>
                </a:lnTo>
                <a:lnTo>
                  <a:pt x="14688" y="16334"/>
                </a:lnTo>
                <a:lnTo>
                  <a:pt x="20785" y="10919"/>
                </a:lnTo>
                <a:lnTo>
                  <a:pt x="274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1" name="object 1341"/>
          <p:cNvSpPr/>
          <p:nvPr/>
        </p:nvSpPr>
        <p:spPr>
          <a:xfrm>
            <a:off x="10194069" y="6639299"/>
            <a:ext cx="11552" cy="19638"/>
          </a:xfrm>
          <a:custGeom>
            <a:avLst/>
            <a:gdLst/>
            <a:ahLst/>
            <a:cxnLst/>
            <a:rect l="l" t="t" r="r" b="b"/>
            <a:pathLst>
              <a:path w="19050" h="32384">
                <a:moveTo>
                  <a:pt x="18564" y="0"/>
                </a:moveTo>
                <a:lnTo>
                  <a:pt x="0" y="22763"/>
                </a:lnTo>
                <a:lnTo>
                  <a:pt x="5748" y="26062"/>
                </a:lnTo>
                <a:lnTo>
                  <a:pt x="16072" y="32114"/>
                </a:lnTo>
                <a:lnTo>
                  <a:pt x="185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2" name="object 1342"/>
          <p:cNvSpPr/>
          <p:nvPr/>
        </p:nvSpPr>
        <p:spPr>
          <a:xfrm>
            <a:off x="10649301" y="5627957"/>
            <a:ext cx="14247" cy="9627"/>
          </a:xfrm>
          <a:custGeom>
            <a:avLst/>
            <a:gdLst/>
            <a:ahLst/>
            <a:cxnLst/>
            <a:rect l="l" t="t" r="r" b="b"/>
            <a:pathLst>
              <a:path w="23494" h="15875">
                <a:moveTo>
                  <a:pt x="9896" y="0"/>
                </a:moveTo>
                <a:lnTo>
                  <a:pt x="5600" y="1797"/>
                </a:lnTo>
                <a:lnTo>
                  <a:pt x="0" y="6772"/>
                </a:lnTo>
                <a:lnTo>
                  <a:pt x="9576" y="13512"/>
                </a:lnTo>
                <a:lnTo>
                  <a:pt x="15197" y="15619"/>
                </a:lnTo>
                <a:lnTo>
                  <a:pt x="19049" y="12968"/>
                </a:lnTo>
                <a:lnTo>
                  <a:pt x="23318" y="5431"/>
                </a:lnTo>
                <a:lnTo>
                  <a:pt x="15073" y="1253"/>
                </a:lnTo>
                <a:lnTo>
                  <a:pt x="98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3" name="object 1343"/>
          <p:cNvSpPr/>
          <p:nvPr/>
        </p:nvSpPr>
        <p:spPr>
          <a:xfrm>
            <a:off x="10905876" y="6223059"/>
            <a:ext cx="11937" cy="15787"/>
          </a:xfrm>
          <a:custGeom>
            <a:avLst/>
            <a:gdLst/>
            <a:ahLst/>
            <a:cxnLst/>
            <a:rect l="l" t="t" r="r" b="b"/>
            <a:pathLst>
              <a:path w="19684" h="26034">
                <a:moveTo>
                  <a:pt x="8502" y="0"/>
                </a:moveTo>
                <a:lnTo>
                  <a:pt x="0" y="24219"/>
                </a:lnTo>
                <a:lnTo>
                  <a:pt x="3162" y="25454"/>
                </a:lnTo>
                <a:lnTo>
                  <a:pt x="4753" y="26030"/>
                </a:lnTo>
                <a:lnTo>
                  <a:pt x="15384" y="15734"/>
                </a:lnTo>
                <a:lnTo>
                  <a:pt x="19318" y="9591"/>
                </a:lnTo>
                <a:lnTo>
                  <a:pt x="16907" y="5159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4" name="object 1344"/>
          <p:cNvSpPr/>
          <p:nvPr/>
        </p:nvSpPr>
        <p:spPr>
          <a:xfrm>
            <a:off x="11506257" y="5995573"/>
            <a:ext cx="11937" cy="17328"/>
          </a:xfrm>
          <a:custGeom>
            <a:avLst/>
            <a:gdLst/>
            <a:ahLst/>
            <a:cxnLst/>
            <a:rect l="l" t="t" r="r" b="b"/>
            <a:pathLst>
              <a:path w="19684" h="28575">
                <a:moveTo>
                  <a:pt x="19109" y="0"/>
                </a:moveTo>
                <a:lnTo>
                  <a:pt x="0" y="3151"/>
                </a:lnTo>
                <a:lnTo>
                  <a:pt x="5779" y="28281"/>
                </a:lnTo>
                <a:lnTo>
                  <a:pt x="19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5" name="object 1345"/>
          <p:cNvSpPr/>
          <p:nvPr/>
        </p:nvSpPr>
        <p:spPr>
          <a:xfrm>
            <a:off x="10813469" y="5722429"/>
            <a:ext cx="21179" cy="8471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24786" y="0"/>
                </a:moveTo>
                <a:lnTo>
                  <a:pt x="15922" y="137"/>
                </a:lnTo>
                <a:lnTo>
                  <a:pt x="7728" y="3288"/>
                </a:lnTo>
                <a:lnTo>
                  <a:pt x="0" y="8562"/>
                </a:lnTo>
                <a:lnTo>
                  <a:pt x="1633" y="13379"/>
                </a:lnTo>
                <a:lnTo>
                  <a:pt x="34522" y="3766"/>
                </a:lnTo>
                <a:lnTo>
                  <a:pt x="247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6" name="object 1346"/>
          <p:cNvSpPr/>
          <p:nvPr/>
        </p:nvSpPr>
        <p:spPr>
          <a:xfrm>
            <a:off x="11119685" y="6088644"/>
            <a:ext cx="8856" cy="19253"/>
          </a:xfrm>
          <a:custGeom>
            <a:avLst/>
            <a:gdLst/>
            <a:ahLst/>
            <a:cxnLst/>
            <a:rect l="l" t="t" r="r" b="b"/>
            <a:pathLst>
              <a:path w="14605" h="31750">
                <a:moveTo>
                  <a:pt x="13990" y="0"/>
                </a:moveTo>
                <a:lnTo>
                  <a:pt x="4266" y="11044"/>
                </a:lnTo>
                <a:lnTo>
                  <a:pt x="0" y="18755"/>
                </a:lnTo>
                <a:lnTo>
                  <a:pt x="663" y="24884"/>
                </a:lnTo>
                <a:lnTo>
                  <a:pt x="5728" y="31182"/>
                </a:lnTo>
                <a:lnTo>
                  <a:pt x="139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7" name="object 1347"/>
          <p:cNvSpPr/>
          <p:nvPr/>
        </p:nvSpPr>
        <p:spPr>
          <a:xfrm>
            <a:off x="11008242" y="6100957"/>
            <a:ext cx="18098" cy="7316"/>
          </a:xfrm>
          <a:custGeom>
            <a:avLst/>
            <a:gdLst/>
            <a:ahLst/>
            <a:cxnLst/>
            <a:rect l="l" t="t" r="r" b="b"/>
            <a:pathLst>
              <a:path w="29844" h="12065">
                <a:moveTo>
                  <a:pt x="15169" y="0"/>
                </a:moveTo>
                <a:lnTo>
                  <a:pt x="8677" y="556"/>
                </a:lnTo>
                <a:lnTo>
                  <a:pt x="0" y="4700"/>
                </a:lnTo>
                <a:lnTo>
                  <a:pt x="29224" y="11453"/>
                </a:lnTo>
                <a:lnTo>
                  <a:pt x="21383" y="3482"/>
                </a:lnTo>
                <a:lnTo>
                  <a:pt x="151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8" name="object 1348"/>
          <p:cNvSpPr/>
          <p:nvPr/>
        </p:nvSpPr>
        <p:spPr>
          <a:xfrm>
            <a:off x="11235063" y="5637784"/>
            <a:ext cx="4621" cy="18868"/>
          </a:xfrm>
          <a:custGeom>
            <a:avLst/>
            <a:gdLst/>
            <a:ahLst/>
            <a:cxnLst/>
            <a:rect l="l" t="t" r="r" b="b"/>
            <a:pathLst>
              <a:path w="7619" h="31115">
                <a:moveTo>
                  <a:pt x="0" y="0"/>
                </a:moveTo>
                <a:lnTo>
                  <a:pt x="5088" y="30857"/>
                </a:lnTo>
                <a:lnTo>
                  <a:pt x="7265" y="20392"/>
                </a:lnTo>
                <a:lnTo>
                  <a:pt x="7460" y="13689"/>
                </a:lnTo>
                <a:lnTo>
                  <a:pt x="5197" y="78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49" name="object 1349"/>
          <p:cNvSpPr/>
          <p:nvPr/>
        </p:nvSpPr>
        <p:spPr>
          <a:xfrm>
            <a:off x="10774964" y="6357098"/>
            <a:ext cx="6931" cy="15018"/>
          </a:xfrm>
          <a:custGeom>
            <a:avLst/>
            <a:gdLst/>
            <a:ahLst/>
            <a:cxnLst/>
            <a:rect l="l" t="t" r="r" b="b"/>
            <a:pathLst>
              <a:path w="11430" h="24765">
                <a:moveTo>
                  <a:pt x="7056" y="0"/>
                </a:moveTo>
                <a:lnTo>
                  <a:pt x="1305" y="9969"/>
                </a:lnTo>
                <a:lnTo>
                  <a:pt x="0" y="16655"/>
                </a:lnTo>
                <a:lnTo>
                  <a:pt x="3243" y="21199"/>
                </a:lnTo>
                <a:lnTo>
                  <a:pt x="11139" y="24742"/>
                </a:lnTo>
                <a:lnTo>
                  <a:pt x="70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0" name="object 1350"/>
          <p:cNvSpPr/>
          <p:nvPr/>
        </p:nvSpPr>
        <p:spPr>
          <a:xfrm>
            <a:off x="11431012" y="5646069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7664" y="0"/>
                </a:moveTo>
                <a:lnTo>
                  <a:pt x="2701" y="11350"/>
                </a:lnTo>
                <a:lnTo>
                  <a:pt x="0" y="17632"/>
                </a:lnTo>
                <a:lnTo>
                  <a:pt x="12366" y="22062"/>
                </a:lnTo>
                <a:lnTo>
                  <a:pt x="15852" y="17612"/>
                </a:lnTo>
                <a:lnTo>
                  <a:pt x="14470" y="6240"/>
                </a:lnTo>
                <a:lnTo>
                  <a:pt x="11078" y="4083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1" name="object 1351"/>
          <p:cNvSpPr/>
          <p:nvPr/>
        </p:nvSpPr>
        <p:spPr>
          <a:xfrm>
            <a:off x="11252701" y="6300621"/>
            <a:ext cx="14247" cy="8471"/>
          </a:xfrm>
          <a:custGeom>
            <a:avLst/>
            <a:gdLst/>
            <a:ahLst/>
            <a:cxnLst/>
            <a:rect l="l" t="t" r="r" b="b"/>
            <a:pathLst>
              <a:path w="23494" h="13970">
                <a:moveTo>
                  <a:pt x="11159" y="0"/>
                </a:moveTo>
                <a:lnTo>
                  <a:pt x="6521" y="743"/>
                </a:lnTo>
                <a:lnTo>
                  <a:pt x="0" y="5508"/>
                </a:lnTo>
                <a:lnTo>
                  <a:pt x="7821" y="8241"/>
                </a:lnTo>
                <a:lnTo>
                  <a:pt x="23056" y="13487"/>
                </a:lnTo>
                <a:lnTo>
                  <a:pt x="15982" y="4005"/>
                </a:lnTo>
                <a:lnTo>
                  <a:pt x="111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2" name="object 1352"/>
          <p:cNvSpPr/>
          <p:nvPr/>
        </p:nvSpPr>
        <p:spPr>
          <a:xfrm>
            <a:off x="11158602" y="5864247"/>
            <a:ext cx="11167" cy="13092"/>
          </a:xfrm>
          <a:custGeom>
            <a:avLst/>
            <a:gdLst/>
            <a:ahLst/>
            <a:cxnLst/>
            <a:rect l="l" t="t" r="r" b="b"/>
            <a:pathLst>
              <a:path w="18415" h="21590">
                <a:moveTo>
                  <a:pt x="8334" y="0"/>
                </a:moveTo>
                <a:lnTo>
                  <a:pt x="0" y="11842"/>
                </a:lnTo>
                <a:lnTo>
                  <a:pt x="9675" y="18104"/>
                </a:lnTo>
                <a:lnTo>
                  <a:pt x="15067" y="21234"/>
                </a:lnTo>
                <a:lnTo>
                  <a:pt x="16606" y="19475"/>
                </a:lnTo>
                <a:lnTo>
                  <a:pt x="18146" y="18156"/>
                </a:lnTo>
                <a:lnTo>
                  <a:pt x="8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3" name="object 1353"/>
          <p:cNvSpPr/>
          <p:nvPr/>
        </p:nvSpPr>
        <p:spPr>
          <a:xfrm>
            <a:off x="10378698" y="6153419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4" h="14604">
                <a:moveTo>
                  <a:pt x="13580" y="0"/>
                </a:moveTo>
                <a:lnTo>
                  <a:pt x="0" y="13078"/>
                </a:lnTo>
                <a:lnTo>
                  <a:pt x="11155" y="14411"/>
                </a:lnTo>
                <a:lnTo>
                  <a:pt x="16288" y="13493"/>
                </a:lnTo>
                <a:lnTo>
                  <a:pt x="16672" y="9098"/>
                </a:lnTo>
                <a:lnTo>
                  <a:pt x="13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4" name="object 1354"/>
          <p:cNvSpPr/>
          <p:nvPr/>
        </p:nvSpPr>
        <p:spPr>
          <a:xfrm>
            <a:off x="11577499" y="6634689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9025" y="0"/>
                </a:moveTo>
                <a:lnTo>
                  <a:pt x="3633" y="1465"/>
                </a:lnTo>
                <a:lnTo>
                  <a:pt x="0" y="7256"/>
                </a:lnTo>
                <a:lnTo>
                  <a:pt x="1958" y="12114"/>
                </a:lnTo>
                <a:lnTo>
                  <a:pt x="6847" y="15716"/>
                </a:lnTo>
                <a:lnTo>
                  <a:pt x="9591" y="15308"/>
                </a:lnTo>
                <a:lnTo>
                  <a:pt x="12355" y="14847"/>
                </a:lnTo>
                <a:lnTo>
                  <a:pt x="14407" y="9853"/>
                </a:lnTo>
                <a:lnTo>
                  <a:pt x="18104" y="5162"/>
                </a:lnTo>
                <a:lnTo>
                  <a:pt x="12879" y="3088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5" name="object 1355"/>
          <p:cNvSpPr/>
          <p:nvPr/>
        </p:nvSpPr>
        <p:spPr>
          <a:xfrm>
            <a:off x="10561233" y="5721495"/>
            <a:ext cx="12322" cy="8471"/>
          </a:xfrm>
          <a:custGeom>
            <a:avLst/>
            <a:gdLst/>
            <a:ahLst/>
            <a:cxnLst/>
            <a:rect l="l" t="t" r="r" b="b"/>
            <a:pathLst>
              <a:path w="20319" h="13970">
                <a:moveTo>
                  <a:pt x="9067" y="0"/>
                </a:moveTo>
                <a:lnTo>
                  <a:pt x="6324" y="1015"/>
                </a:lnTo>
                <a:lnTo>
                  <a:pt x="3486" y="2157"/>
                </a:lnTo>
                <a:lnTo>
                  <a:pt x="2052" y="6806"/>
                </a:lnTo>
                <a:lnTo>
                  <a:pt x="0" y="9863"/>
                </a:lnTo>
                <a:lnTo>
                  <a:pt x="3005" y="11120"/>
                </a:lnTo>
                <a:lnTo>
                  <a:pt x="6355" y="13852"/>
                </a:lnTo>
                <a:lnTo>
                  <a:pt x="12104" y="12418"/>
                </a:lnTo>
                <a:lnTo>
                  <a:pt x="14617" y="8879"/>
                </a:lnTo>
                <a:lnTo>
                  <a:pt x="20009" y="4314"/>
                </a:lnTo>
                <a:lnTo>
                  <a:pt x="13193" y="2492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6" name="object 1356"/>
          <p:cNvSpPr/>
          <p:nvPr/>
        </p:nvSpPr>
        <p:spPr>
          <a:xfrm>
            <a:off x="10499208" y="5717794"/>
            <a:ext cx="8856" cy="14632"/>
          </a:xfrm>
          <a:custGeom>
            <a:avLst/>
            <a:gdLst/>
            <a:ahLst/>
            <a:cxnLst/>
            <a:rect l="l" t="t" r="r" b="b"/>
            <a:pathLst>
              <a:path w="14605" h="24129">
                <a:moveTo>
                  <a:pt x="0" y="0"/>
                </a:moveTo>
                <a:lnTo>
                  <a:pt x="3895" y="23611"/>
                </a:lnTo>
                <a:lnTo>
                  <a:pt x="8104" y="15831"/>
                </a:lnTo>
                <a:lnTo>
                  <a:pt x="14355" y="40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7" name="object 1357"/>
          <p:cNvSpPr/>
          <p:nvPr/>
        </p:nvSpPr>
        <p:spPr>
          <a:xfrm>
            <a:off x="10010876" y="6749571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5455" y="0"/>
                </a:moveTo>
                <a:lnTo>
                  <a:pt x="3518" y="3130"/>
                </a:lnTo>
                <a:lnTo>
                  <a:pt x="387" y="6177"/>
                </a:lnTo>
                <a:lnTo>
                  <a:pt x="0" y="11329"/>
                </a:lnTo>
                <a:lnTo>
                  <a:pt x="4544" y="13559"/>
                </a:lnTo>
                <a:lnTo>
                  <a:pt x="8502" y="16983"/>
                </a:lnTo>
                <a:lnTo>
                  <a:pt x="10460" y="12051"/>
                </a:lnTo>
                <a:lnTo>
                  <a:pt x="13088" y="8753"/>
                </a:lnTo>
                <a:lnTo>
                  <a:pt x="12407" y="6293"/>
                </a:lnTo>
                <a:lnTo>
                  <a:pt x="11769" y="3748"/>
                </a:lnTo>
                <a:lnTo>
                  <a:pt x="7915" y="2062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8" name="object 1358"/>
          <p:cNvSpPr/>
          <p:nvPr/>
        </p:nvSpPr>
        <p:spPr>
          <a:xfrm>
            <a:off x="11751492" y="6684208"/>
            <a:ext cx="9242" cy="11937"/>
          </a:xfrm>
          <a:custGeom>
            <a:avLst/>
            <a:gdLst/>
            <a:ahLst/>
            <a:cxnLst/>
            <a:rect l="l" t="t" r="r" b="b"/>
            <a:pathLst>
              <a:path w="15240" h="19684">
                <a:moveTo>
                  <a:pt x="14198" y="0"/>
                </a:moveTo>
                <a:lnTo>
                  <a:pt x="7727" y="4314"/>
                </a:lnTo>
                <a:lnTo>
                  <a:pt x="0" y="7748"/>
                </a:lnTo>
                <a:lnTo>
                  <a:pt x="952" y="19067"/>
                </a:lnTo>
                <a:lnTo>
                  <a:pt x="8055" y="16512"/>
                </a:lnTo>
                <a:lnTo>
                  <a:pt x="12672" y="12635"/>
                </a:lnTo>
                <a:lnTo>
                  <a:pt x="14741" y="7208"/>
                </a:lnTo>
                <a:lnTo>
                  <a:pt x="1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59" name="object 1359"/>
          <p:cNvSpPr/>
          <p:nvPr/>
        </p:nvSpPr>
        <p:spPr>
          <a:xfrm>
            <a:off x="11831464" y="6194413"/>
            <a:ext cx="6931" cy="11937"/>
          </a:xfrm>
          <a:custGeom>
            <a:avLst/>
            <a:gdLst/>
            <a:ahLst/>
            <a:cxnLst/>
            <a:rect l="l" t="t" r="r" b="b"/>
            <a:pathLst>
              <a:path w="11430" h="19684">
                <a:moveTo>
                  <a:pt x="11131" y="0"/>
                </a:moveTo>
                <a:lnTo>
                  <a:pt x="4718" y="1989"/>
                </a:lnTo>
                <a:lnTo>
                  <a:pt x="794" y="5425"/>
                </a:lnTo>
                <a:lnTo>
                  <a:pt x="0" y="10959"/>
                </a:lnTo>
                <a:lnTo>
                  <a:pt x="2975" y="19245"/>
                </a:lnTo>
                <a:lnTo>
                  <a:pt x="8891" y="5350"/>
                </a:lnTo>
                <a:lnTo>
                  <a:pt x="111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0" name="object 1360"/>
          <p:cNvSpPr/>
          <p:nvPr/>
        </p:nvSpPr>
        <p:spPr>
          <a:xfrm>
            <a:off x="9871605" y="6403166"/>
            <a:ext cx="47748" cy="38506"/>
          </a:xfrm>
          <a:custGeom>
            <a:avLst/>
            <a:gdLst/>
            <a:ahLst/>
            <a:cxnLst/>
            <a:rect l="l" t="t" r="r" b="b"/>
            <a:pathLst>
              <a:path w="78740" h="63500">
                <a:moveTo>
                  <a:pt x="20358" y="58305"/>
                </a:moveTo>
                <a:lnTo>
                  <a:pt x="17195" y="54635"/>
                </a:lnTo>
                <a:lnTo>
                  <a:pt x="13614" y="51092"/>
                </a:lnTo>
                <a:lnTo>
                  <a:pt x="8305" y="49288"/>
                </a:lnTo>
                <a:lnTo>
                  <a:pt x="0" y="50850"/>
                </a:lnTo>
                <a:lnTo>
                  <a:pt x="16814" y="63296"/>
                </a:lnTo>
                <a:lnTo>
                  <a:pt x="20358" y="58305"/>
                </a:lnTo>
                <a:close/>
              </a:path>
              <a:path w="78740" h="63500">
                <a:moveTo>
                  <a:pt x="78600" y="10464"/>
                </a:moveTo>
                <a:lnTo>
                  <a:pt x="78333" y="8636"/>
                </a:lnTo>
                <a:lnTo>
                  <a:pt x="77381" y="1358"/>
                </a:lnTo>
                <a:lnTo>
                  <a:pt x="72250" y="0"/>
                </a:lnTo>
                <a:lnTo>
                  <a:pt x="65265" y="1892"/>
                </a:lnTo>
                <a:lnTo>
                  <a:pt x="63538" y="9232"/>
                </a:lnTo>
                <a:lnTo>
                  <a:pt x="65290" y="14452"/>
                </a:lnTo>
                <a:lnTo>
                  <a:pt x="73812" y="14528"/>
                </a:lnTo>
                <a:lnTo>
                  <a:pt x="75387" y="14503"/>
                </a:lnTo>
                <a:lnTo>
                  <a:pt x="78600" y="1046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1" name="object 1361"/>
          <p:cNvSpPr/>
          <p:nvPr/>
        </p:nvSpPr>
        <p:spPr>
          <a:xfrm>
            <a:off x="10040074" y="6359576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9298" y="0"/>
                </a:moveTo>
                <a:lnTo>
                  <a:pt x="6125" y="324"/>
                </a:lnTo>
                <a:lnTo>
                  <a:pt x="3905" y="586"/>
                </a:lnTo>
                <a:lnTo>
                  <a:pt x="2041" y="4649"/>
                </a:lnTo>
                <a:lnTo>
                  <a:pt x="0" y="7088"/>
                </a:lnTo>
                <a:lnTo>
                  <a:pt x="3225" y="8868"/>
                </a:lnTo>
                <a:lnTo>
                  <a:pt x="6313" y="11601"/>
                </a:lnTo>
                <a:lnTo>
                  <a:pt x="9696" y="11936"/>
                </a:lnTo>
                <a:lnTo>
                  <a:pt x="11737" y="12177"/>
                </a:lnTo>
                <a:lnTo>
                  <a:pt x="14177" y="8669"/>
                </a:lnTo>
                <a:lnTo>
                  <a:pt x="18680" y="5046"/>
                </a:lnTo>
                <a:lnTo>
                  <a:pt x="12732" y="2617"/>
                </a:lnTo>
                <a:lnTo>
                  <a:pt x="9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2" name="object 1362"/>
          <p:cNvSpPr/>
          <p:nvPr/>
        </p:nvSpPr>
        <p:spPr>
          <a:xfrm>
            <a:off x="10695098" y="5967173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0" y="0"/>
                </a:moveTo>
                <a:lnTo>
                  <a:pt x="9266" y="16062"/>
                </a:lnTo>
                <a:lnTo>
                  <a:pt x="11214" y="276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3" name="object 1363"/>
          <p:cNvSpPr/>
          <p:nvPr/>
        </p:nvSpPr>
        <p:spPr>
          <a:xfrm>
            <a:off x="11478349" y="6560890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10093" y="0"/>
                </a:moveTo>
                <a:lnTo>
                  <a:pt x="0" y="6868"/>
                </a:lnTo>
                <a:lnTo>
                  <a:pt x="1287" y="9004"/>
                </a:lnTo>
                <a:lnTo>
                  <a:pt x="3905" y="13224"/>
                </a:lnTo>
                <a:lnTo>
                  <a:pt x="7402" y="11078"/>
                </a:lnTo>
                <a:lnTo>
                  <a:pt x="14460" y="6827"/>
                </a:lnTo>
                <a:lnTo>
                  <a:pt x="13004" y="4554"/>
                </a:lnTo>
                <a:lnTo>
                  <a:pt x="11538" y="2335"/>
                </a:lnTo>
                <a:lnTo>
                  <a:pt x="10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4" name="object 1364"/>
          <p:cNvSpPr/>
          <p:nvPr/>
        </p:nvSpPr>
        <p:spPr>
          <a:xfrm>
            <a:off x="11189976" y="6630482"/>
            <a:ext cx="4236" cy="12707"/>
          </a:xfrm>
          <a:custGeom>
            <a:avLst/>
            <a:gdLst/>
            <a:ahLst/>
            <a:cxnLst/>
            <a:rect l="l" t="t" r="r" b="b"/>
            <a:pathLst>
              <a:path w="6984" h="20954">
                <a:moveTo>
                  <a:pt x="0" y="0"/>
                </a:moveTo>
                <a:lnTo>
                  <a:pt x="1057" y="20742"/>
                </a:lnTo>
                <a:lnTo>
                  <a:pt x="5239" y="16392"/>
                </a:lnTo>
                <a:lnTo>
                  <a:pt x="6560" y="11757"/>
                </a:lnTo>
                <a:lnTo>
                  <a:pt x="4865" y="64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5" name="object 1365"/>
          <p:cNvSpPr/>
          <p:nvPr/>
        </p:nvSpPr>
        <p:spPr>
          <a:xfrm>
            <a:off x="10920493" y="6496597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3811" y="0"/>
                </a:moveTo>
                <a:lnTo>
                  <a:pt x="575" y="6282"/>
                </a:lnTo>
                <a:lnTo>
                  <a:pt x="0" y="7340"/>
                </a:lnTo>
                <a:lnTo>
                  <a:pt x="1958" y="11161"/>
                </a:lnTo>
                <a:lnTo>
                  <a:pt x="6334" y="10376"/>
                </a:lnTo>
                <a:lnTo>
                  <a:pt x="10303" y="9193"/>
                </a:lnTo>
                <a:lnTo>
                  <a:pt x="17968" y="7151"/>
                </a:lnTo>
                <a:lnTo>
                  <a:pt x="8460" y="272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6" name="object 1366"/>
          <p:cNvSpPr/>
          <p:nvPr/>
        </p:nvSpPr>
        <p:spPr>
          <a:xfrm>
            <a:off x="11875111" y="6347203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6429" y="0"/>
                </a:moveTo>
                <a:lnTo>
                  <a:pt x="0" y="2858"/>
                </a:lnTo>
                <a:lnTo>
                  <a:pt x="73" y="9130"/>
                </a:lnTo>
                <a:lnTo>
                  <a:pt x="910" y="15057"/>
                </a:lnTo>
                <a:lnTo>
                  <a:pt x="13360" y="15999"/>
                </a:lnTo>
                <a:lnTo>
                  <a:pt x="10544" y="9444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7" name="object 1367"/>
          <p:cNvSpPr/>
          <p:nvPr/>
        </p:nvSpPr>
        <p:spPr>
          <a:xfrm>
            <a:off x="9991011" y="6182269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252" y="12257"/>
                </a:moveTo>
                <a:lnTo>
                  <a:pt x="0" y="12345"/>
                </a:lnTo>
                <a:lnTo>
                  <a:pt x="251" y="12512"/>
                </a:lnTo>
                <a:lnTo>
                  <a:pt x="252" y="12257"/>
                </a:lnTo>
                <a:close/>
              </a:path>
              <a:path w="13969" h="12700">
                <a:moveTo>
                  <a:pt x="293" y="0"/>
                </a:moveTo>
                <a:lnTo>
                  <a:pt x="252" y="12257"/>
                </a:lnTo>
                <a:lnTo>
                  <a:pt x="5382" y="10481"/>
                </a:lnTo>
                <a:lnTo>
                  <a:pt x="12796" y="10481"/>
                </a:lnTo>
                <a:lnTo>
                  <a:pt x="13538" y="2889"/>
                </a:lnTo>
                <a:lnTo>
                  <a:pt x="293" y="0"/>
                </a:lnTo>
                <a:close/>
              </a:path>
              <a:path w="13969" h="12700">
                <a:moveTo>
                  <a:pt x="12796" y="10481"/>
                </a:moveTo>
                <a:lnTo>
                  <a:pt x="5382" y="10481"/>
                </a:lnTo>
                <a:lnTo>
                  <a:pt x="12711" y="11350"/>
                </a:lnTo>
                <a:lnTo>
                  <a:pt x="12796" y="10481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8" name="object 1368"/>
          <p:cNvSpPr/>
          <p:nvPr/>
        </p:nvSpPr>
        <p:spPr>
          <a:xfrm>
            <a:off x="11587547" y="6238576"/>
            <a:ext cx="15787" cy="3851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9326" y="0"/>
                </a:moveTo>
                <a:lnTo>
                  <a:pt x="4969" y="1415"/>
                </a:lnTo>
                <a:lnTo>
                  <a:pt x="0" y="5701"/>
                </a:lnTo>
                <a:lnTo>
                  <a:pt x="25925" y="5827"/>
                </a:lnTo>
                <a:lnTo>
                  <a:pt x="15502" y="1466"/>
                </a:lnTo>
                <a:lnTo>
                  <a:pt x="93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69" name="object 1369"/>
          <p:cNvSpPr/>
          <p:nvPr/>
        </p:nvSpPr>
        <p:spPr>
          <a:xfrm>
            <a:off x="11276734" y="6734514"/>
            <a:ext cx="11937" cy="5391"/>
          </a:xfrm>
          <a:custGeom>
            <a:avLst/>
            <a:gdLst/>
            <a:ahLst/>
            <a:cxnLst/>
            <a:rect l="l" t="t" r="r" b="b"/>
            <a:pathLst>
              <a:path w="19684" h="8890">
                <a:moveTo>
                  <a:pt x="9019" y="0"/>
                </a:moveTo>
                <a:lnTo>
                  <a:pt x="4281" y="2007"/>
                </a:lnTo>
                <a:lnTo>
                  <a:pt x="0" y="8686"/>
                </a:lnTo>
                <a:lnTo>
                  <a:pt x="19475" y="5472"/>
                </a:lnTo>
                <a:lnTo>
                  <a:pt x="14116" y="1532"/>
                </a:lnTo>
                <a:lnTo>
                  <a:pt x="90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0" name="object 1370"/>
          <p:cNvSpPr/>
          <p:nvPr/>
        </p:nvSpPr>
        <p:spPr>
          <a:xfrm>
            <a:off x="11698426" y="6676848"/>
            <a:ext cx="8471" cy="8856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9612" y="0"/>
                </a:moveTo>
                <a:lnTo>
                  <a:pt x="4135" y="1371"/>
                </a:lnTo>
                <a:lnTo>
                  <a:pt x="0" y="3978"/>
                </a:lnTo>
                <a:lnTo>
                  <a:pt x="4900" y="14292"/>
                </a:lnTo>
                <a:lnTo>
                  <a:pt x="7748" y="10659"/>
                </a:lnTo>
                <a:lnTo>
                  <a:pt x="13402" y="3361"/>
                </a:lnTo>
                <a:lnTo>
                  <a:pt x="10879" y="1162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1" name="object 1371"/>
          <p:cNvSpPr/>
          <p:nvPr/>
        </p:nvSpPr>
        <p:spPr>
          <a:xfrm>
            <a:off x="11245086" y="6764038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2544" y="0"/>
                </a:moveTo>
                <a:lnTo>
                  <a:pt x="6240" y="5340"/>
                </a:lnTo>
                <a:lnTo>
                  <a:pt x="753" y="6984"/>
                </a:lnTo>
                <a:lnTo>
                  <a:pt x="460" y="7706"/>
                </a:lnTo>
                <a:lnTo>
                  <a:pt x="0" y="8366"/>
                </a:lnTo>
                <a:lnTo>
                  <a:pt x="94" y="9559"/>
                </a:lnTo>
                <a:lnTo>
                  <a:pt x="649" y="10554"/>
                </a:lnTo>
                <a:lnTo>
                  <a:pt x="5874" y="11161"/>
                </a:lnTo>
                <a:lnTo>
                  <a:pt x="10690" y="11570"/>
                </a:lnTo>
                <a:lnTo>
                  <a:pt x="16334" y="12104"/>
                </a:lnTo>
                <a:lnTo>
                  <a:pt x="1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2" name="object 1372"/>
          <p:cNvSpPr/>
          <p:nvPr/>
        </p:nvSpPr>
        <p:spPr>
          <a:xfrm>
            <a:off x="10496786" y="5893571"/>
            <a:ext cx="7316" cy="13477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11538" y="0"/>
                </a:moveTo>
                <a:lnTo>
                  <a:pt x="5727" y="4857"/>
                </a:lnTo>
                <a:lnTo>
                  <a:pt x="1656" y="9760"/>
                </a:lnTo>
                <a:lnTo>
                  <a:pt x="0" y="15309"/>
                </a:lnTo>
                <a:lnTo>
                  <a:pt x="1433" y="22104"/>
                </a:lnTo>
                <a:lnTo>
                  <a:pt x="5243" y="17768"/>
                </a:lnTo>
                <a:lnTo>
                  <a:pt x="9018" y="13152"/>
                </a:lnTo>
                <a:lnTo>
                  <a:pt x="11527" y="7486"/>
                </a:lnTo>
                <a:lnTo>
                  <a:pt x="11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3" name="object 1373"/>
          <p:cNvSpPr/>
          <p:nvPr/>
        </p:nvSpPr>
        <p:spPr>
          <a:xfrm>
            <a:off x="11480771" y="6162218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8355" y="0"/>
                </a:moveTo>
                <a:lnTo>
                  <a:pt x="0" y="3162"/>
                </a:lnTo>
                <a:lnTo>
                  <a:pt x="910" y="13811"/>
                </a:lnTo>
                <a:lnTo>
                  <a:pt x="6156" y="14879"/>
                </a:lnTo>
                <a:lnTo>
                  <a:pt x="16030" y="11884"/>
                </a:lnTo>
                <a:lnTo>
                  <a:pt x="12952" y="2617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4" name="object 1374"/>
          <p:cNvSpPr/>
          <p:nvPr/>
        </p:nvSpPr>
        <p:spPr>
          <a:xfrm>
            <a:off x="10280683" y="6676371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0072" y="0"/>
                </a:moveTo>
                <a:lnTo>
                  <a:pt x="5298" y="2460"/>
                </a:lnTo>
                <a:lnTo>
                  <a:pt x="0" y="4376"/>
                </a:lnTo>
                <a:lnTo>
                  <a:pt x="3340" y="11643"/>
                </a:lnTo>
                <a:lnTo>
                  <a:pt x="3957" y="12910"/>
                </a:lnTo>
                <a:lnTo>
                  <a:pt x="7497" y="14303"/>
                </a:lnTo>
                <a:lnTo>
                  <a:pt x="8450" y="13674"/>
                </a:lnTo>
                <a:lnTo>
                  <a:pt x="13716" y="10439"/>
                </a:lnTo>
                <a:lnTo>
                  <a:pt x="16365" y="6188"/>
                </a:lnTo>
                <a:lnTo>
                  <a:pt x="1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5" name="object 1375"/>
          <p:cNvSpPr/>
          <p:nvPr/>
        </p:nvSpPr>
        <p:spPr>
          <a:xfrm>
            <a:off x="10791278" y="6622473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0" y="0"/>
                </a:moveTo>
                <a:lnTo>
                  <a:pt x="5256" y="11790"/>
                </a:lnTo>
                <a:lnTo>
                  <a:pt x="16083" y="8795"/>
                </a:lnTo>
                <a:lnTo>
                  <a:pt x="9245" y="51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6" name="object 1376"/>
          <p:cNvSpPr/>
          <p:nvPr/>
        </p:nvSpPr>
        <p:spPr>
          <a:xfrm>
            <a:off x="9909315" y="6728064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80" h="10795">
                <a:moveTo>
                  <a:pt x="10114" y="0"/>
                </a:moveTo>
                <a:lnTo>
                  <a:pt x="5130" y="1088"/>
                </a:lnTo>
                <a:lnTo>
                  <a:pt x="0" y="10460"/>
                </a:lnTo>
                <a:lnTo>
                  <a:pt x="17528" y="7570"/>
                </a:lnTo>
                <a:lnTo>
                  <a:pt x="10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7" name="object 1377"/>
          <p:cNvSpPr/>
          <p:nvPr/>
        </p:nvSpPr>
        <p:spPr>
          <a:xfrm>
            <a:off x="10832708" y="6002564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5423" y="0"/>
                </a:moveTo>
                <a:lnTo>
                  <a:pt x="10921" y="303"/>
                </a:lnTo>
                <a:lnTo>
                  <a:pt x="6366" y="314"/>
                </a:lnTo>
                <a:lnTo>
                  <a:pt x="1162" y="1172"/>
                </a:lnTo>
                <a:lnTo>
                  <a:pt x="900" y="4240"/>
                </a:lnTo>
                <a:lnTo>
                  <a:pt x="0" y="7329"/>
                </a:lnTo>
                <a:lnTo>
                  <a:pt x="16030" y="4680"/>
                </a:lnTo>
                <a:lnTo>
                  <a:pt x="1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8" name="object 1378"/>
          <p:cNvSpPr/>
          <p:nvPr/>
        </p:nvSpPr>
        <p:spPr>
          <a:xfrm>
            <a:off x="11054263" y="6638313"/>
            <a:ext cx="3081" cy="11937"/>
          </a:xfrm>
          <a:custGeom>
            <a:avLst/>
            <a:gdLst/>
            <a:ahLst/>
            <a:cxnLst/>
            <a:rect l="l" t="t" r="r" b="b"/>
            <a:pathLst>
              <a:path w="5080" h="19684">
                <a:moveTo>
                  <a:pt x="0" y="0"/>
                </a:moveTo>
                <a:lnTo>
                  <a:pt x="712" y="19088"/>
                </a:lnTo>
                <a:lnTo>
                  <a:pt x="2833" y="14299"/>
                </a:lnTo>
                <a:lnTo>
                  <a:pt x="4581" y="9501"/>
                </a:lnTo>
                <a:lnTo>
                  <a:pt x="4216" y="47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79" name="object 1379"/>
          <p:cNvSpPr/>
          <p:nvPr/>
        </p:nvSpPr>
        <p:spPr>
          <a:xfrm>
            <a:off x="11144980" y="5890642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324" y="0"/>
                </a:moveTo>
                <a:lnTo>
                  <a:pt x="0" y="8910"/>
                </a:lnTo>
                <a:lnTo>
                  <a:pt x="4031" y="13434"/>
                </a:lnTo>
                <a:lnTo>
                  <a:pt x="12858" y="13120"/>
                </a:lnTo>
                <a:lnTo>
                  <a:pt x="4471" y="4376"/>
                </a:lnTo>
                <a:lnTo>
                  <a:pt x="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0" name="object 1380"/>
          <p:cNvSpPr/>
          <p:nvPr/>
        </p:nvSpPr>
        <p:spPr>
          <a:xfrm>
            <a:off x="11682270" y="6586065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5256" y="0"/>
                </a:moveTo>
                <a:lnTo>
                  <a:pt x="2942" y="3654"/>
                </a:lnTo>
                <a:lnTo>
                  <a:pt x="0" y="6753"/>
                </a:lnTo>
                <a:lnTo>
                  <a:pt x="2125" y="10481"/>
                </a:lnTo>
                <a:lnTo>
                  <a:pt x="5214" y="12209"/>
                </a:lnTo>
                <a:lnTo>
                  <a:pt x="7696" y="14397"/>
                </a:lnTo>
                <a:lnTo>
                  <a:pt x="9245" y="12407"/>
                </a:lnTo>
                <a:lnTo>
                  <a:pt x="12418" y="9884"/>
                </a:lnTo>
                <a:lnTo>
                  <a:pt x="11109" y="5811"/>
                </a:lnTo>
                <a:lnTo>
                  <a:pt x="8334" y="3675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1" name="object 1381"/>
          <p:cNvSpPr/>
          <p:nvPr/>
        </p:nvSpPr>
        <p:spPr>
          <a:xfrm>
            <a:off x="11096373" y="6710709"/>
            <a:ext cx="6161" cy="11552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5769" y="0"/>
                </a:moveTo>
                <a:lnTo>
                  <a:pt x="921" y="5141"/>
                </a:lnTo>
                <a:lnTo>
                  <a:pt x="0" y="10418"/>
                </a:lnTo>
                <a:lnTo>
                  <a:pt x="8387" y="18889"/>
                </a:lnTo>
                <a:lnTo>
                  <a:pt x="10146" y="1518"/>
                </a:lnTo>
                <a:lnTo>
                  <a:pt x="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2" name="object 1382"/>
          <p:cNvSpPr/>
          <p:nvPr/>
        </p:nvSpPr>
        <p:spPr>
          <a:xfrm>
            <a:off x="11570034" y="5785624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3643" y="0"/>
                </a:moveTo>
                <a:lnTo>
                  <a:pt x="2366" y="2785"/>
                </a:lnTo>
                <a:lnTo>
                  <a:pt x="230" y="5549"/>
                </a:lnTo>
                <a:lnTo>
                  <a:pt x="0" y="10701"/>
                </a:lnTo>
                <a:lnTo>
                  <a:pt x="2303" y="13161"/>
                </a:lnTo>
                <a:lnTo>
                  <a:pt x="3560" y="15570"/>
                </a:lnTo>
                <a:lnTo>
                  <a:pt x="4910" y="14345"/>
                </a:lnTo>
                <a:lnTo>
                  <a:pt x="6293" y="13203"/>
                </a:lnTo>
                <a:lnTo>
                  <a:pt x="7654" y="12020"/>
                </a:lnTo>
                <a:lnTo>
                  <a:pt x="8512" y="9099"/>
                </a:lnTo>
                <a:lnTo>
                  <a:pt x="10167" y="6114"/>
                </a:lnTo>
                <a:lnTo>
                  <a:pt x="9685" y="1999"/>
                </a:lnTo>
                <a:lnTo>
                  <a:pt x="5821" y="1047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3" name="object 1383"/>
          <p:cNvSpPr/>
          <p:nvPr/>
        </p:nvSpPr>
        <p:spPr>
          <a:xfrm>
            <a:off x="10649744" y="6792622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3141" y="0"/>
                </a:moveTo>
                <a:lnTo>
                  <a:pt x="282" y="2722"/>
                </a:lnTo>
                <a:lnTo>
                  <a:pt x="0" y="11141"/>
                </a:lnTo>
                <a:lnTo>
                  <a:pt x="3109" y="14732"/>
                </a:lnTo>
                <a:lnTo>
                  <a:pt x="10805" y="12397"/>
                </a:lnTo>
                <a:lnTo>
                  <a:pt x="13538" y="5591"/>
                </a:lnTo>
                <a:lnTo>
                  <a:pt x="11266" y="1340"/>
                </a:lnTo>
                <a:lnTo>
                  <a:pt x="4293" y="157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4" name="object 1384"/>
          <p:cNvSpPr/>
          <p:nvPr/>
        </p:nvSpPr>
        <p:spPr>
          <a:xfrm>
            <a:off x="11188940" y="5811878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7842" y="0"/>
                </a:moveTo>
                <a:lnTo>
                  <a:pt x="5245" y="4167"/>
                </a:lnTo>
                <a:lnTo>
                  <a:pt x="2575" y="8303"/>
                </a:lnTo>
                <a:lnTo>
                  <a:pt x="188" y="12491"/>
                </a:lnTo>
                <a:lnTo>
                  <a:pt x="0" y="12868"/>
                </a:lnTo>
                <a:lnTo>
                  <a:pt x="1654" y="14229"/>
                </a:lnTo>
                <a:lnTo>
                  <a:pt x="3329" y="16062"/>
                </a:lnTo>
                <a:lnTo>
                  <a:pt x="9968" y="7717"/>
                </a:lnTo>
                <a:lnTo>
                  <a:pt x="13245" y="3664"/>
                </a:lnTo>
                <a:lnTo>
                  <a:pt x="11444" y="2408"/>
                </a:lnTo>
                <a:lnTo>
                  <a:pt x="9643" y="1246"/>
                </a:lnTo>
                <a:lnTo>
                  <a:pt x="7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5" name="object 1385"/>
          <p:cNvSpPr/>
          <p:nvPr/>
        </p:nvSpPr>
        <p:spPr>
          <a:xfrm>
            <a:off x="11965601" y="6631324"/>
            <a:ext cx="11552" cy="12322"/>
          </a:xfrm>
          <a:custGeom>
            <a:avLst/>
            <a:gdLst/>
            <a:ahLst/>
            <a:cxnLst/>
            <a:rect l="l" t="t" r="r" b="b"/>
            <a:pathLst>
              <a:path w="19050" h="20320">
                <a:moveTo>
                  <a:pt x="18952" y="0"/>
                </a:moveTo>
                <a:lnTo>
                  <a:pt x="0" y="15769"/>
                </a:lnTo>
                <a:lnTo>
                  <a:pt x="4020" y="20313"/>
                </a:lnTo>
                <a:lnTo>
                  <a:pt x="10408" y="16994"/>
                </a:lnTo>
                <a:lnTo>
                  <a:pt x="17004" y="13915"/>
                </a:lnTo>
                <a:lnTo>
                  <a:pt x="18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6" name="object 1386"/>
          <p:cNvSpPr/>
          <p:nvPr/>
        </p:nvSpPr>
        <p:spPr>
          <a:xfrm>
            <a:off x="9912599" y="6335110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5999" y="0"/>
                </a:moveTo>
                <a:lnTo>
                  <a:pt x="3151" y="4732"/>
                </a:lnTo>
                <a:lnTo>
                  <a:pt x="732" y="7319"/>
                </a:lnTo>
                <a:lnTo>
                  <a:pt x="0" y="11769"/>
                </a:lnTo>
                <a:lnTo>
                  <a:pt x="3204" y="13852"/>
                </a:lnTo>
                <a:lnTo>
                  <a:pt x="4848" y="15622"/>
                </a:lnTo>
                <a:lnTo>
                  <a:pt x="6952" y="13193"/>
                </a:lnTo>
                <a:lnTo>
                  <a:pt x="9790" y="10942"/>
                </a:lnTo>
                <a:lnTo>
                  <a:pt x="11329" y="6711"/>
                </a:lnTo>
                <a:lnTo>
                  <a:pt x="8523" y="4073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7" name="object 1387"/>
          <p:cNvSpPr/>
          <p:nvPr/>
        </p:nvSpPr>
        <p:spPr>
          <a:xfrm>
            <a:off x="9908798" y="6679779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3989" y="0"/>
                </a:moveTo>
                <a:lnTo>
                  <a:pt x="0" y="1905"/>
                </a:lnTo>
                <a:lnTo>
                  <a:pt x="125" y="13580"/>
                </a:lnTo>
                <a:lnTo>
                  <a:pt x="9381" y="8753"/>
                </a:lnTo>
                <a:lnTo>
                  <a:pt x="13120" y="6827"/>
                </a:lnTo>
                <a:lnTo>
                  <a:pt x="11266" y="3298"/>
                </a:lnTo>
                <a:lnTo>
                  <a:pt x="10366" y="1507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8" name="object 1388"/>
          <p:cNvSpPr/>
          <p:nvPr/>
        </p:nvSpPr>
        <p:spPr>
          <a:xfrm>
            <a:off x="10427594" y="6125189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40">
                <a:moveTo>
                  <a:pt x="2649" y="0"/>
                </a:moveTo>
                <a:lnTo>
                  <a:pt x="1759" y="2554"/>
                </a:lnTo>
                <a:lnTo>
                  <a:pt x="376" y="5046"/>
                </a:lnTo>
                <a:lnTo>
                  <a:pt x="0" y="9926"/>
                </a:lnTo>
                <a:lnTo>
                  <a:pt x="1204" y="12282"/>
                </a:lnTo>
                <a:lnTo>
                  <a:pt x="1790" y="14596"/>
                </a:lnTo>
                <a:lnTo>
                  <a:pt x="3308" y="14669"/>
                </a:lnTo>
                <a:lnTo>
                  <a:pt x="4785" y="14690"/>
                </a:lnTo>
                <a:lnTo>
                  <a:pt x="6303" y="14753"/>
                </a:lnTo>
                <a:lnTo>
                  <a:pt x="8648" y="869"/>
                </a:lnTo>
                <a:lnTo>
                  <a:pt x="6638" y="544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89" name="object 1389"/>
          <p:cNvSpPr/>
          <p:nvPr/>
        </p:nvSpPr>
        <p:spPr>
          <a:xfrm>
            <a:off x="11283392" y="6049840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80" h="10795">
                <a:moveTo>
                  <a:pt x="5245" y="0"/>
                </a:moveTo>
                <a:lnTo>
                  <a:pt x="680" y="5444"/>
                </a:lnTo>
                <a:lnTo>
                  <a:pt x="0" y="6293"/>
                </a:lnTo>
                <a:lnTo>
                  <a:pt x="418" y="8104"/>
                </a:lnTo>
                <a:lnTo>
                  <a:pt x="293" y="10554"/>
                </a:lnTo>
                <a:lnTo>
                  <a:pt x="17224" y="7758"/>
                </a:lnTo>
                <a:lnTo>
                  <a:pt x="9675" y="816"/>
                </a:lnTo>
                <a:lnTo>
                  <a:pt x="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0" name="object 1390"/>
          <p:cNvSpPr/>
          <p:nvPr/>
        </p:nvSpPr>
        <p:spPr>
          <a:xfrm>
            <a:off x="10813636" y="6370787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3382" y="0"/>
                </a:moveTo>
                <a:lnTo>
                  <a:pt x="0" y="4314"/>
                </a:lnTo>
                <a:lnTo>
                  <a:pt x="1047" y="7957"/>
                </a:lnTo>
                <a:lnTo>
                  <a:pt x="3738" y="10313"/>
                </a:lnTo>
                <a:lnTo>
                  <a:pt x="7402" y="11319"/>
                </a:lnTo>
                <a:lnTo>
                  <a:pt x="9643" y="8607"/>
                </a:lnTo>
                <a:lnTo>
                  <a:pt x="13287" y="6062"/>
                </a:lnTo>
                <a:lnTo>
                  <a:pt x="9036" y="3151"/>
                </a:lnTo>
                <a:lnTo>
                  <a:pt x="6753" y="1099"/>
                </a:lnTo>
                <a:lnTo>
                  <a:pt x="4083" y="251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1" name="object 1391"/>
          <p:cNvSpPr/>
          <p:nvPr/>
        </p:nvSpPr>
        <p:spPr>
          <a:xfrm>
            <a:off x="9901956" y="6306695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5204" y="0"/>
                </a:moveTo>
                <a:lnTo>
                  <a:pt x="3497" y="282"/>
                </a:lnTo>
                <a:lnTo>
                  <a:pt x="1738" y="534"/>
                </a:lnTo>
                <a:lnTo>
                  <a:pt x="0" y="753"/>
                </a:lnTo>
                <a:lnTo>
                  <a:pt x="3266" y="13633"/>
                </a:lnTo>
                <a:lnTo>
                  <a:pt x="7319" y="12795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2" name="object 1392"/>
          <p:cNvSpPr/>
          <p:nvPr/>
        </p:nvSpPr>
        <p:spPr>
          <a:xfrm>
            <a:off x="10082698" y="5966287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7497" y="0"/>
                </a:moveTo>
                <a:lnTo>
                  <a:pt x="2513" y="8261"/>
                </a:lnTo>
                <a:lnTo>
                  <a:pt x="0" y="12345"/>
                </a:lnTo>
                <a:lnTo>
                  <a:pt x="1602" y="13381"/>
                </a:lnTo>
                <a:lnTo>
                  <a:pt x="3214" y="14366"/>
                </a:lnTo>
                <a:lnTo>
                  <a:pt x="4806" y="15402"/>
                </a:lnTo>
                <a:lnTo>
                  <a:pt x="9392" y="6586"/>
                </a:lnTo>
                <a:lnTo>
                  <a:pt x="11664" y="2136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3" name="object 1393"/>
          <p:cNvSpPr/>
          <p:nvPr/>
        </p:nvSpPr>
        <p:spPr>
          <a:xfrm>
            <a:off x="11201233" y="6281271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952" y="0"/>
                </a:moveTo>
                <a:lnTo>
                  <a:pt x="303" y="3392"/>
                </a:lnTo>
                <a:lnTo>
                  <a:pt x="0" y="5120"/>
                </a:lnTo>
                <a:lnTo>
                  <a:pt x="1800" y="5675"/>
                </a:lnTo>
                <a:lnTo>
                  <a:pt x="3685" y="6910"/>
                </a:lnTo>
                <a:lnTo>
                  <a:pt x="7580" y="6272"/>
                </a:lnTo>
                <a:lnTo>
                  <a:pt x="9622" y="4816"/>
                </a:lnTo>
                <a:lnTo>
                  <a:pt x="11737" y="3769"/>
                </a:lnTo>
                <a:lnTo>
                  <a:pt x="4554" y="1287"/>
                </a:lnTo>
                <a:lnTo>
                  <a:pt x="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4" name="object 1394"/>
          <p:cNvSpPr/>
          <p:nvPr/>
        </p:nvSpPr>
        <p:spPr>
          <a:xfrm>
            <a:off x="10877457" y="5572066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136" y="0"/>
                </a:moveTo>
                <a:lnTo>
                  <a:pt x="0" y="17004"/>
                </a:lnTo>
                <a:lnTo>
                  <a:pt x="1643" y="17078"/>
                </a:lnTo>
                <a:lnTo>
                  <a:pt x="4910" y="17339"/>
                </a:lnTo>
                <a:lnTo>
                  <a:pt x="7381" y="12156"/>
                </a:lnTo>
                <a:lnTo>
                  <a:pt x="10041" y="6858"/>
                </a:lnTo>
                <a:lnTo>
                  <a:pt x="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5" name="object 1395"/>
          <p:cNvSpPr/>
          <p:nvPr/>
        </p:nvSpPr>
        <p:spPr>
          <a:xfrm>
            <a:off x="11591889" y="6151564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759" y="0"/>
                </a:moveTo>
                <a:lnTo>
                  <a:pt x="795" y="3298"/>
                </a:lnTo>
                <a:lnTo>
                  <a:pt x="0" y="5036"/>
                </a:lnTo>
                <a:lnTo>
                  <a:pt x="2816" y="6272"/>
                </a:lnTo>
                <a:lnTo>
                  <a:pt x="5539" y="7842"/>
                </a:lnTo>
                <a:lnTo>
                  <a:pt x="8491" y="8523"/>
                </a:lnTo>
                <a:lnTo>
                  <a:pt x="9088" y="8690"/>
                </a:lnTo>
                <a:lnTo>
                  <a:pt x="10408" y="5591"/>
                </a:lnTo>
                <a:lnTo>
                  <a:pt x="12198" y="2785"/>
                </a:lnTo>
                <a:lnTo>
                  <a:pt x="8313" y="1633"/>
                </a:lnTo>
                <a:lnTo>
                  <a:pt x="5382" y="439"/>
                </a:lnTo>
                <a:lnTo>
                  <a:pt x="1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6" name="object 1396"/>
          <p:cNvSpPr/>
          <p:nvPr/>
        </p:nvSpPr>
        <p:spPr>
          <a:xfrm>
            <a:off x="10979742" y="6161329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2931" y="0"/>
                </a:moveTo>
                <a:lnTo>
                  <a:pt x="1947" y="942"/>
                </a:lnTo>
                <a:lnTo>
                  <a:pt x="942" y="1842"/>
                </a:lnTo>
                <a:lnTo>
                  <a:pt x="0" y="2858"/>
                </a:lnTo>
                <a:lnTo>
                  <a:pt x="9235" y="13580"/>
                </a:lnTo>
                <a:lnTo>
                  <a:pt x="10596" y="12209"/>
                </a:lnTo>
                <a:lnTo>
                  <a:pt x="11926" y="10826"/>
                </a:lnTo>
                <a:lnTo>
                  <a:pt x="13308" y="9434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7" name="object 1397"/>
          <p:cNvSpPr/>
          <p:nvPr/>
        </p:nvSpPr>
        <p:spPr>
          <a:xfrm>
            <a:off x="10946069" y="5818036"/>
            <a:ext cx="4236" cy="8856"/>
          </a:xfrm>
          <a:custGeom>
            <a:avLst/>
            <a:gdLst/>
            <a:ahLst/>
            <a:cxnLst/>
            <a:rect l="l" t="t" r="r" b="b"/>
            <a:pathLst>
              <a:path w="6984" h="14604">
                <a:moveTo>
                  <a:pt x="5748" y="0"/>
                </a:moveTo>
                <a:lnTo>
                  <a:pt x="3842" y="157"/>
                </a:lnTo>
                <a:lnTo>
                  <a:pt x="1916" y="240"/>
                </a:lnTo>
                <a:lnTo>
                  <a:pt x="0" y="376"/>
                </a:lnTo>
                <a:lnTo>
                  <a:pt x="732" y="14114"/>
                </a:lnTo>
                <a:lnTo>
                  <a:pt x="2649" y="13999"/>
                </a:lnTo>
                <a:lnTo>
                  <a:pt x="4554" y="13915"/>
                </a:lnTo>
                <a:lnTo>
                  <a:pt x="6471" y="13758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8" name="object 1398"/>
          <p:cNvSpPr/>
          <p:nvPr/>
        </p:nvSpPr>
        <p:spPr>
          <a:xfrm>
            <a:off x="11424061" y="6799194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90">
                <a:moveTo>
                  <a:pt x="5643" y="0"/>
                </a:moveTo>
                <a:lnTo>
                  <a:pt x="2889" y="1214"/>
                </a:lnTo>
                <a:lnTo>
                  <a:pt x="324" y="1633"/>
                </a:lnTo>
                <a:lnTo>
                  <a:pt x="188" y="2795"/>
                </a:lnTo>
                <a:lnTo>
                  <a:pt x="0" y="5204"/>
                </a:lnTo>
                <a:lnTo>
                  <a:pt x="15130" y="8502"/>
                </a:lnTo>
                <a:lnTo>
                  <a:pt x="13612" y="3591"/>
                </a:lnTo>
                <a:lnTo>
                  <a:pt x="10952" y="1350"/>
                </a:lnTo>
                <a:lnTo>
                  <a:pt x="7915" y="523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399" name="object 1399"/>
          <p:cNvSpPr/>
          <p:nvPr/>
        </p:nvSpPr>
        <p:spPr>
          <a:xfrm>
            <a:off x="10571725" y="6587730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5340" y="0"/>
                </a:moveTo>
                <a:lnTo>
                  <a:pt x="3539" y="3465"/>
                </a:lnTo>
                <a:lnTo>
                  <a:pt x="1675" y="6889"/>
                </a:lnTo>
                <a:lnTo>
                  <a:pt x="94" y="10418"/>
                </a:lnTo>
                <a:lnTo>
                  <a:pt x="0" y="10575"/>
                </a:lnTo>
                <a:lnTo>
                  <a:pt x="2869" y="12638"/>
                </a:lnTo>
                <a:lnTo>
                  <a:pt x="5999" y="9853"/>
                </a:lnTo>
                <a:lnTo>
                  <a:pt x="11381" y="4209"/>
                </a:lnTo>
                <a:lnTo>
                  <a:pt x="7340" y="1361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0" name="object 1400"/>
          <p:cNvSpPr/>
          <p:nvPr/>
        </p:nvSpPr>
        <p:spPr>
          <a:xfrm>
            <a:off x="11359861" y="6402081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3018" y="0"/>
                </a:moveTo>
                <a:lnTo>
                  <a:pt x="0" y="7288"/>
                </a:lnTo>
                <a:lnTo>
                  <a:pt x="1525" y="11909"/>
                </a:lnTo>
                <a:lnTo>
                  <a:pt x="6103" y="14690"/>
                </a:lnTo>
                <a:lnTo>
                  <a:pt x="12243" y="16460"/>
                </a:lnTo>
                <a:lnTo>
                  <a:pt x="30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1" name="object 1401"/>
          <p:cNvSpPr/>
          <p:nvPr/>
        </p:nvSpPr>
        <p:spPr>
          <a:xfrm>
            <a:off x="9891738" y="6826435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4533" y="0"/>
                </a:moveTo>
                <a:lnTo>
                  <a:pt x="3047" y="1748"/>
                </a:lnTo>
                <a:lnTo>
                  <a:pt x="0" y="4460"/>
                </a:lnTo>
                <a:lnTo>
                  <a:pt x="397" y="5088"/>
                </a:lnTo>
                <a:lnTo>
                  <a:pt x="1895" y="7622"/>
                </a:lnTo>
                <a:lnTo>
                  <a:pt x="4481" y="9434"/>
                </a:lnTo>
                <a:lnTo>
                  <a:pt x="7308" y="12114"/>
                </a:lnTo>
                <a:lnTo>
                  <a:pt x="9088" y="9455"/>
                </a:lnTo>
                <a:lnTo>
                  <a:pt x="11308" y="7151"/>
                </a:lnTo>
                <a:lnTo>
                  <a:pt x="9172" y="4115"/>
                </a:lnTo>
                <a:lnTo>
                  <a:pt x="6732" y="2167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2" name="object 1402"/>
          <p:cNvSpPr/>
          <p:nvPr/>
        </p:nvSpPr>
        <p:spPr>
          <a:xfrm>
            <a:off x="11854996" y="6508219"/>
            <a:ext cx="4621" cy="11937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3570" y="0"/>
                </a:moveTo>
                <a:lnTo>
                  <a:pt x="0" y="19182"/>
                </a:lnTo>
                <a:lnTo>
                  <a:pt x="7528" y="12229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3" name="object 1403"/>
          <p:cNvSpPr/>
          <p:nvPr/>
        </p:nvSpPr>
        <p:spPr>
          <a:xfrm>
            <a:off x="10633877" y="6716773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7549" y="0"/>
                </a:moveTo>
                <a:lnTo>
                  <a:pt x="0" y="4722"/>
                </a:lnTo>
                <a:lnTo>
                  <a:pt x="963" y="9319"/>
                </a:lnTo>
                <a:lnTo>
                  <a:pt x="7717" y="17591"/>
                </a:lnTo>
                <a:lnTo>
                  <a:pt x="9256" y="12093"/>
                </a:lnTo>
                <a:lnTo>
                  <a:pt x="10523" y="8900"/>
                </a:lnTo>
                <a:lnTo>
                  <a:pt x="10952" y="4209"/>
                </a:lnTo>
                <a:lnTo>
                  <a:pt x="9109" y="2544"/>
                </a:lnTo>
                <a:lnTo>
                  <a:pt x="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4" name="object 1404"/>
          <p:cNvSpPr/>
          <p:nvPr/>
        </p:nvSpPr>
        <p:spPr>
          <a:xfrm>
            <a:off x="11348544" y="6499215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2345" y="0"/>
                </a:moveTo>
                <a:lnTo>
                  <a:pt x="8219" y="3298"/>
                </a:lnTo>
                <a:lnTo>
                  <a:pt x="4104" y="6690"/>
                </a:lnTo>
                <a:lnTo>
                  <a:pt x="0" y="9978"/>
                </a:lnTo>
                <a:lnTo>
                  <a:pt x="2617" y="13224"/>
                </a:lnTo>
                <a:lnTo>
                  <a:pt x="10753" y="6387"/>
                </a:lnTo>
                <a:lnTo>
                  <a:pt x="14805" y="3005"/>
                </a:lnTo>
                <a:lnTo>
                  <a:pt x="1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5" name="object 1405"/>
          <p:cNvSpPr/>
          <p:nvPr/>
        </p:nvSpPr>
        <p:spPr>
          <a:xfrm>
            <a:off x="10576642" y="6603774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3622" y="0"/>
                </a:moveTo>
                <a:lnTo>
                  <a:pt x="1570" y="2115"/>
                </a:lnTo>
                <a:lnTo>
                  <a:pt x="0" y="3067"/>
                </a:lnTo>
                <a:lnTo>
                  <a:pt x="1958" y="5402"/>
                </a:lnTo>
                <a:lnTo>
                  <a:pt x="6628" y="11078"/>
                </a:lnTo>
                <a:lnTo>
                  <a:pt x="8470" y="8156"/>
                </a:lnTo>
                <a:lnTo>
                  <a:pt x="10554" y="5936"/>
                </a:lnTo>
                <a:lnTo>
                  <a:pt x="8816" y="3287"/>
                </a:lnTo>
                <a:lnTo>
                  <a:pt x="6795" y="1350"/>
                </a:lnTo>
                <a:lnTo>
                  <a:pt x="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6" name="object 1406"/>
          <p:cNvSpPr/>
          <p:nvPr/>
        </p:nvSpPr>
        <p:spPr>
          <a:xfrm>
            <a:off x="11846989" y="6529425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4282" y="0"/>
                </a:moveTo>
                <a:lnTo>
                  <a:pt x="0" y="1151"/>
                </a:lnTo>
                <a:lnTo>
                  <a:pt x="1958" y="13036"/>
                </a:lnTo>
                <a:lnTo>
                  <a:pt x="3957" y="12554"/>
                </a:lnTo>
                <a:lnTo>
                  <a:pt x="5999" y="12167"/>
                </a:lnTo>
                <a:lnTo>
                  <a:pt x="8041" y="11685"/>
                </a:lnTo>
                <a:lnTo>
                  <a:pt x="5518" y="3916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7" name="object 1407"/>
          <p:cNvSpPr/>
          <p:nvPr/>
        </p:nvSpPr>
        <p:spPr>
          <a:xfrm>
            <a:off x="11200801" y="6587798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4334" y="0"/>
                </a:moveTo>
                <a:lnTo>
                  <a:pt x="2900" y="1068"/>
                </a:lnTo>
                <a:lnTo>
                  <a:pt x="1455" y="2104"/>
                </a:lnTo>
                <a:lnTo>
                  <a:pt x="0" y="3183"/>
                </a:lnTo>
                <a:lnTo>
                  <a:pt x="2575" y="5413"/>
                </a:lnTo>
                <a:lnTo>
                  <a:pt x="7643" y="9884"/>
                </a:lnTo>
                <a:lnTo>
                  <a:pt x="8544" y="8900"/>
                </a:lnTo>
                <a:lnTo>
                  <a:pt x="9455" y="7989"/>
                </a:lnTo>
                <a:lnTo>
                  <a:pt x="10345" y="7067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8" name="object 1408"/>
          <p:cNvSpPr/>
          <p:nvPr/>
        </p:nvSpPr>
        <p:spPr>
          <a:xfrm>
            <a:off x="10668868" y="6663553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4230" y="0"/>
                </a:moveTo>
                <a:lnTo>
                  <a:pt x="0" y="701"/>
                </a:lnTo>
                <a:lnTo>
                  <a:pt x="1727" y="11172"/>
                </a:lnTo>
                <a:lnTo>
                  <a:pt x="5224" y="10261"/>
                </a:lnTo>
                <a:lnTo>
                  <a:pt x="6963" y="9769"/>
                </a:lnTo>
                <a:lnTo>
                  <a:pt x="5162" y="3256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09" name="object 1409"/>
          <p:cNvSpPr/>
          <p:nvPr/>
        </p:nvSpPr>
        <p:spPr>
          <a:xfrm>
            <a:off x="9862699" y="6785952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5622" y="0"/>
                </a:moveTo>
                <a:lnTo>
                  <a:pt x="0" y="1088"/>
                </a:lnTo>
                <a:lnTo>
                  <a:pt x="4575" y="13172"/>
                </a:lnTo>
                <a:lnTo>
                  <a:pt x="5884" y="12690"/>
                </a:lnTo>
                <a:lnTo>
                  <a:pt x="7214" y="12250"/>
                </a:lnTo>
                <a:lnTo>
                  <a:pt x="8565" y="11758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0" name="object 1410"/>
          <p:cNvSpPr/>
          <p:nvPr/>
        </p:nvSpPr>
        <p:spPr>
          <a:xfrm>
            <a:off x="11824682" y="6436586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3978" y="0"/>
                </a:moveTo>
                <a:lnTo>
                  <a:pt x="1319" y="1926"/>
                </a:lnTo>
                <a:lnTo>
                  <a:pt x="0" y="2858"/>
                </a:lnTo>
                <a:lnTo>
                  <a:pt x="5580" y="9926"/>
                </a:lnTo>
                <a:lnTo>
                  <a:pt x="8345" y="13360"/>
                </a:lnTo>
                <a:lnTo>
                  <a:pt x="9486" y="12565"/>
                </a:lnTo>
                <a:lnTo>
                  <a:pt x="10586" y="11706"/>
                </a:lnTo>
                <a:lnTo>
                  <a:pt x="11737" y="10868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1" name="object 1411"/>
          <p:cNvSpPr/>
          <p:nvPr/>
        </p:nvSpPr>
        <p:spPr>
          <a:xfrm>
            <a:off x="10830641" y="6577489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41" y="0"/>
                </a:moveTo>
                <a:lnTo>
                  <a:pt x="0" y="5685"/>
                </a:lnTo>
                <a:lnTo>
                  <a:pt x="3581" y="5863"/>
                </a:lnTo>
                <a:lnTo>
                  <a:pt x="7130" y="6114"/>
                </a:lnTo>
                <a:lnTo>
                  <a:pt x="10701" y="5957"/>
                </a:lnTo>
                <a:lnTo>
                  <a:pt x="10921" y="5926"/>
                </a:lnTo>
                <a:lnTo>
                  <a:pt x="10942" y="2345"/>
                </a:lnTo>
                <a:lnTo>
                  <a:pt x="11067" y="429"/>
                </a:lnTo>
                <a:lnTo>
                  <a:pt x="7392" y="261"/>
                </a:lnTo>
                <a:lnTo>
                  <a:pt x="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2" name="object 1412"/>
          <p:cNvSpPr/>
          <p:nvPr/>
        </p:nvSpPr>
        <p:spPr>
          <a:xfrm>
            <a:off x="11072619" y="6397609"/>
            <a:ext cx="3851" cy="9242"/>
          </a:xfrm>
          <a:custGeom>
            <a:avLst/>
            <a:gdLst/>
            <a:ahLst/>
            <a:cxnLst/>
            <a:rect l="l" t="t" r="r" b="b"/>
            <a:pathLst>
              <a:path w="6350" h="15240">
                <a:moveTo>
                  <a:pt x="3026" y="0"/>
                </a:moveTo>
                <a:lnTo>
                  <a:pt x="2094" y="2502"/>
                </a:lnTo>
                <a:lnTo>
                  <a:pt x="722" y="4848"/>
                </a:lnTo>
                <a:lnTo>
                  <a:pt x="0" y="9832"/>
                </a:lnTo>
                <a:lnTo>
                  <a:pt x="659" y="12355"/>
                </a:lnTo>
                <a:lnTo>
                  <a:pt x="869" y="14868"/>
                </a:lnTo>
                <a:lnTo>
                  <a:pt x="2031" y="14837"/>
                </a:lnTo>
                <a:lnTo>
                  <a:pt x="3204" y="14921"/>
                </a:lnTo>
                <a:lnTo>
                  <a:pt x="4345" y="14931"/>
                </a:lnTo>
                <a:lnTo>
                  <a:pt x="4837" y="10125"/>
                </a:lnTo>
                <a:lnTo>
                  <a:pt x="5413" y="5423"/>
                </a:lnTo>
                <a:lnTo>
                  <a:pt x="5905" y="628"/>
                </a:lnTo>
                <a:lnTo>
                  <a:pt x="3999" y="230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3" name="object 1413"/>
          <p:cNvSpPr/>
          <p:nvPr/>
        </p:nvSpPr>
        <p:spPr>
          <a:xfrm>
            <a:off x="10504868" y="6362413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4">
                <a:moveTo>
                  <a:pt x="6198" y="0"/>
                </a:moveTo>
                <a:lnTo>
                  <a:pt x="2209" y="8491"/>
                </a:lnTo>
                <a:lnTo>
                  <a:pt x="0" y="13287"/>
                </a:lnTo>
                <a:lnTo>
                  <a:pt x="7957" y="9654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4" name="object 1414"/>
          <p:cNvSpPr/>
          <p:nvPr/>
        </p:nvSpPr>
        <p:spPr>
          <a:xfrm>
            <a:off x="10770232" y="6289093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6722" y="0"/>
                </a:moveTo>
                <a:lnTo>
                  <a:pt x="2240" y="1183"/>
                </a:lnTo>
                <a:lnTo>
                  <a:pt x="0" y="1821"/>
                </a:lnTo>
                <a:lnTo>
                  <a:pt x="1958" y="6114"/>
                </a:lnTo>
                <a:lnTo>
                  <a:pt x="3853" y="10449"/>
                </a:lnTo>
                <a:lnTo>
                  <a:pt x="5800" y="14701"/>
                </a:lnTo>
                <a:lnTo>
                  <a:pt x="8921" y="13559"/>
                </a:lnTo>
                <a:lnTo>
                  <a:pt x="10470" y="12931"/>
                </a:lnTo>
                <a:lnTo>
                  <a:pt x="9224" y="8628"/>
                </a:lnTo>
                <a:lnTo>
                  <a:pt x="7936" y="4293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5" name="object 1415"/>
          <p:cNvSpPr/>
          <p:nvPr/>
        </p:nvSpPr>
        <p:spPr>
          <a:xfrm>
            <a:off x="10367576" y="6229625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8209" y="0"/>
                </a:moveTo>
                <a:lnTo>
                  <a:pt x="5455" y="2376"/>
                </a:lnTo>
                <a:lnTo>
                  <a:pt x="2722" y="4868"/>
                </a:lnTo>
                <a:lnTo>
                  <a:pt x="0" y="7277"/>
                </a:lnTo>
                <a:lnTo>
                  <a:pt x="2335" y="10303"/>
                </a:lnTo>
                <a:lnTo>
                  <a:pt x="5413" y="8324"/>
                </a:lnTo>
                <a:lnTo>
                  <a:pt x="8481" y="6282"/>
                </a:lnTo>
                <a:lnTo>
                  <a:pt x="11591" y="4303"/>
                </a:lnTo>
                <a:lnTo>
                  <a:pt x="8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6" name="object 1416"/>
          <p:cNvSpPr/>
          <p:nvPr/>
        </p:nvSpPr>
        <p:spPr>
          <a:xfrm>
            <a:off x="11151878" y="6022324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2827" y="0"/>
                </a:moveTo>
                <a:lnTo>
                  <a:pt x="1874" y="4544"/>
                </a:lnTo>
                <a:lnTo>
                  <a:pt x="963" y="9109"/>
                </a:lnTo>
                <a:lnTo>
                  <a:pt x="0" y="13674"/>
                </a:lnTo>
                <a:lnTo>
                  <a:pt x="5434" y="15224"/>
                </a:lnTo>
                <a:lnTo>
                  <a:pt x="5895" y="10292"/>
                </a:lnTo>
                <a:lnTo>
                  <a:pt x="6868" y="481"/>
                </a:lnTo>
                <a:lnTo>
                  <a:pt x="4167" y="209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7" name="object 1417"/>
          <p:cNvSpPr/>
          <p:nvPr/>
        </p:nvSpPr>
        <p:spPr>
          <a:xfrm>
            <a:off x="9989772" y="6189758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2385" y="799"/>
                </a:moveTo>
                <a:lnTo>
                  <a:pt x="2261" y="4912"/>
                </a:lnTo>
                <a:lnTo>
                  <a:pt x="353" y="9668"/>
                </a:lnTo>
                <a:lnTo>
                  <a:pt x="0" y="14383"/>
                </a:lnTo>
                <a:lnTo>
                  <a:pt x="4525" y="18858"/>
                </a:lnTo>
                <a:lnTo>
                  <a:pt x="10242" y="11612"/>
                </a:lnTo>
                <a:lnTo>
                  <a:pt x="4578" y="5936"/>
                </a:lnTo>
                <a:lnTo>
                  <a:pt x="2385" y="799"/>
                </a:lnTo>
                <a:close/>
              </a:path>
              <a:path w="10794" h="19050">
                <a:moveTo>
                  <a:pt x="2044" y="0"/>
                </a:moveTo>
                <a:lnTo>
                  <a:pt x="2385" y="799"/>
                </a:lnTo>
                <a:lnTo>
                  <a:pt x="2295" y="167"/>
                </a:lnTo>
                <a:lnTo>
                  <a:pt x="20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8" name="object 1418"/>
          <p:cNvSpPr/>
          <p:nvPr/>
        </p:nvSpPr>
        <p:spPr>
          <a:xfrm>
            <a:off x="10357530" y="6128393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057" y="0"/>
                </a:moveTo>
                <a:lnTo>
                  <a:pt x="2031" y="3685"/>
                </a:lnTo>
                <a:lnTo>
                  <a:pt x="0" y="11141"/>
                </a:lnTo>
                <a:lnTo>
                  <a:pt x="2795" y="11926"/>
                </a:lnTo>
                <a:lnTo>
                  <a:pt x="4209" y="12282"/>
                </a:lnTo>
                <a:lnTo>
                  <a:pt x="7518" y="1183"/>
                </a:lnTo>
                <a:lnTo>
                  <a:pt x="4544" y="366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19" name="object 1419"/>
          <p:cNvSpPr/>
          <p:nvPr/>
        </p:nvSpPr>
        <p:spPr>
          <a:xfrm>
            <a:off x="10725557" y="5871440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0" y="0"/>
                </a:moveTo>
                <a:lnTo>
                  <a:pt x="282" y="12240"/>
                </a:lnTo>
                <a:lnTo>
                  <a:pt x="4508" y="9191"/>
                </a:lnTo>
                <a:lnTo>
                  <a:pt x="6816" y="6143"/>
                </a:lnTo>
                <a:lnTo>
                  <a:pt x="5786" y="308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0" name="object 1420"/>
          <p:cNvSpPr/>
          <p:nvPr/>
        </p:nvSpPr>
        <p:spPr>
          <a:xfrm>
            <a:off x="10299031" y="5919298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4020" y="0"/>
                </a:moveTo>
                <a:lnTo>
                  <a:pt x="2366" y="4052"/>
                </a:lnTo>
                <a:lnTo>
                  <a:pt x="0" y="7423"/>
                </a:lnTo>
                <a:lnTo>
                  <a:pt x="2450" y="10533"/>
                </a:lnTo>
                <a:lnTo>
                  <a:pt x="5675" y="11507"/>
                </a:lnTo>
                <a:lnTo>
                  <a:pt x="8282" y="12931"/>
                </a:lnTo>
                <a:lnTo>
                  <a:pt x="9109" y="10669"/>
                </a:lnTo>
                <a:lnTo>
                  <a:pt x="10931" y="8093"/>
                </a:lnTo>
                <a:lnTo>
                  <a:pt x="10041" y="4198"/>
                </a:lnTo>
                <a:lnTo>
                  <a:pt x="7193" y="2869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1" name="object 1421"/>
          <p:cNvSpPr/>
          <p:nvPr/>
        </p:nvSpPr>
        <p:spPr>
          <a:xfrm>
            <a:off x="10382788" y="5879339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7036" y="0"/>
                </a:moveTo>
                <a:lnTo>
                  <a:pt x="3518" y="240"/>
                </a:lnTo>
                <a:lnTo>
                  <a:pt x="0" y="429"/>
                </a:lnTo>
                <a:lnTo>
                  <a:pt x="649" y="4366"/>
                </a:lnTo>
                <a:lnTo>
                  <a:pt x="931" y="6324"/>
                </a:lnTo>
                <a:lnTo>
                  <a:pt x="4376" y="5423"/>
                </a:lnTo>
                <a:lnTo>
                  <a:pt x="7811" y="4607"/>
                </a:lnTo>
                <a:lnTo>
                  <a:pt x="11161" y="3507"/>
                </a:lnTo>
                <a:lnTo>
                  <a:pt x="11339" y="3434"/>
                </a:lnTo>
                <a:lnTo>
                  <a:pt x="10774" y="62"/>
                </a:lnTo>
                <a:lnTo>
                  <a:pt x="10533" y="94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2" name="object 1422"/>
          <p:cNvSpPr/>
          <p:nvPr/>
        </p:nvSpPr>
        <p:spPr>
          <a:xfrm>
            <a:off x="10837320" y="5686755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6491" y="0"/>
                </a:moveTo>
                <a:lnTo>
                  <a:pt x="2146" y="4334"/>
                </a:lnTo>
                <a:lnTo>
                  <a:pt x="0" y="6523"/>
                </a:lnTo>
                <a:lnTo>
                  <a:pt x="1507" y="7643"/>
                </a:lnTo>
                <a:lnTo>
                  <a:pt x="3382" y="10072"/>
                </a:lnTo>
                <a:lnTo>
                  <a:pt x="6753" y="9078"/>
                </a:lnTo>
                <a:lnTo>
                  <a:pt x="8607" y="6984"/>
                </a:lnTo>
                <a:lnTo>
                  <a:pt x="11319" y="4984"/>
                </a:lnTo>
                <a:lnTo>
                  <a:pt x="7800" y="1319"/>
                </a:lnTo>
                <a:lnTo>
                  <a:pt x="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3" name="object 1423"/>
          <p:cNvSpPr/>
          <p:nvPr/>
        </p:nvSpPr>
        <p:spPr>
          <a:xfrm>
            <a:off x="11947760" y="6626942"/>
            <a:ext cx="11552" cy="6161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2889" y="0"/>
                </a:moveTo>
                <a:lnTo>
                  <a:pt x="0" y="3989"/>
                </a:lnTo>
                <a:lnTo>
                  <a:pt x="1685" y="5832"/>
                </a:lnTo>
                <a:lnTo>
                  <a:pt x="3120" y="8795"/>
                </a:lnTo>
                <a:lnTo>
                  <a:pt x="7601" y="9999"/>
                </a:lnTo>
                <a:lnTo>
                  <a:pt x="10638" y="8701"/>
                </a:lnTo>
                <a:lnTo>
                  <a:pt x="18543" y="7402"/>
                </a:lnTo>
                <a:lnTo>
                  <a:pt x="10230" y="3444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4" name="object 1424"/>
          <p:cNvSpPr/>
          <p:nvPr/>
        </p:nvSpPr>
        <p:spPr>
          <a:xfrm>
            <a:off x="10838759" y="6796832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5528" y="0"/>
                </a:moveTo>
                <a:lnTo>
                  <a:pt x="2062" y="1664"/>
                </a:lnTo>
                <a:lnTo>
                  <a:pt x="1256" y="4785"/>
                </a:lnTo>
                <a:lnTo>
                  <a:pt x="0" y="6973"/>
                </a:lnTo>
                <a:lnTo>
                  <a:pt x="2010" y="7905"/>
                </a:lnTo>
                <a:lnTo>
                  <a:pt x="4303" y="9936"/>
                </a:lnTo>
                <a:lnTo>
                  <a:pt x="5947" y="9497"/>
                </a:lnTo>
                <a:lnTo>
                  <a:pt x="7957" y="8921"/>
                </a:lnTo>
                <a:lnTo>
                  <a:pt x="9413" y="6355"/>
                </a:lnTo>
                <a:lnTo>
                  <a:pt x="12470" y="3235"/>
                </a:lnTo>
                <a:lnTo>
                  <a:pt x="8345" y="1895"/>
                </a:lnTo>
                <a:lnTo>
                  <a:pt x="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5" name="object 1425"/>
          <p:cNvSpPr/>
          <p:nvPr/>
        </p:nvSpPr>
        <p:spPr>
          <a:xfrm>
            <a:off x="11894981" y="6606699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9790" y="0"/>
                </a:moveTo>
                <a:lnTo>
                  <a:pt x="3245" y="3350"/>
                </a:lnTo>
                <a:lnTo>
                  <a:pt x="0" y="5088"/>
                </a:lnTo>
                <a:lnTo>
                  <a:pt x="439" y="6167"/>
                </a:lnTo>
                <a:lnTo>
                  <a:pt x="1329" y="8219"/>
                </a:lnTo>
                <a:lnTo>
                  <a:pt x="8230" y="6146"/>
                </a:lnTo>
                <a:lnTo>
                  <a:pt x="11664" y="5046"/>
                </a:lnTo>
                <a:lnTo>
                  <a:pt x="9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6" name="object 1426"/>
          <p:cNvSpPr/>
          <p:nvPr/>
        </p:nvSpPr>
        <p:spPr>
          <a:xfrm>
            <a:off x="10460031" y="6800339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282" y="0"/>
                </a:moveTo>
                <a:lnTo>
                  <a:pt x="3863" y="418"/>
                </a:lnTo>
                <a:lnTo>
                  <a:pt x="2177" y="1958"/>
                </a:lnTo>
                <a:lnTo>
                  <a:pt x="712" y="4104"/>
                </a:lnTo>
                <a:lnTo>
                  <a:pt x="0" y="7036"/>
                </a:lnTo>
                <a:lnTo>
                  <a:pt x="3748" y="9727"/>
                </a:lnTo>
                <a:lnTo>
                  <a:pt x="4188" y="9423"/>
                </a:lnTo>
                <a:lnTo>
                  <a:pt x="6062" y="8041"/>
                </a:lnTo>
                <a:lnTo>
                  <a:pt x="7361" y="5916"/>
                </a:lnTo>
                <a:lnTo>
                  <a:pt x="9528" y="3319"/>
                </a:lnTo>
                <a:lnTo>
                  <a:pt x="6795" y="1832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7" name="object 1427"/>
          <p:cNvSpPr/>
          <p:nvPr/>
        </p:nvSpPr>
        <p:spPr>
          <a:xfrm>
            <a:off x="10921771" y="6239277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3643" y="0"/>
                </a:moveTo>
                <a:lnTo>
                  <a:pt x="2607" y="439"/>
                </a:lnTo>
                <a:lnTo>
                  <a:pt x="1287" y="1078"/>
                </a:lnTo>
                <a:lnTo>
                  <a:pt x="0" y="3685"/>
                </a:lnTo>
                <a:lnTo>
                  <a:pt x="230" y="5078"/>
                </a:lnTo>
                <a:lnTo>
                  <a:pt x="418" y="6345"/>
                </a:lnTo>
                <a:lnTo>
                  <a:pt x="2921" y="8135"/>
                </a:lnTo>
                <a:lnTo>
                  <a:pt x="5999" y="7874"/>
                </a:lnTo>
                <a:lnTo>
                  <a:pt x="7580" y="6020"/>
                </a:lnTo>
                <a:lnTo>
                  <a:pt x="10575" y="4041"/>
                </a:lnTo>
                <a:lnTo>
                  <a:pt x="5717" y="1717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8" name="object 1428"/>
          <p:cNvSpPr/>
          <p:nvPr/>
        </p:nvSpPr>
        <p:spPr>
          <a:xfrm>
            <a:off x="9864182" y="6346650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1581" y="0"/>
                </a:moveTo>
                <a:lnTo>
                  <a:pt x="1078" y="1026"/>
                </a:lnTo>
                <a:lnTo>
                  <a:pt x="523" y="2010"/>
                </a:lnTo>
                <a:lnTo>
                  <a:pt x="0" y="3036"/>
                </a:lnTo>
                <a:lnTo>
                  <a:pt x="7308" y="7957"/>
                </a:lnTo>
                <a:lnTo>
                  <a:pt x="7947" y="6439"/>
                </a:lnTo>
                <a:lnTo>
                  <a:pt x="8659" y="4910"/>
                </a:lnTo>
                <a:lnTo>
                  <a:pt x="9308" y="3277"/>
                </a:lnTo>
                <a:lnTo>
                  <a:pt x="6743" y="2230"/>
                </a:lnTo>
                <a:lnTo>
                  <a:pt x="1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29" name="object 1429"/>
          <p:cNvSpPr/>
          <p:nvPr/>
        </p:nvSpPr>
        <p:spPr>
          <a:xfrm>
            <a:off x="11883547" y="6819296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3842" y="0"/>
                </a:moveTo>
                <a:lnTo>
                  <a:pt x="2701" y="1497"/>
                </a:lnTo>
                <a:lnTo>
                  <a:pt x="0" y="4942"/>
                </a:lnTo>
                <a:lnTo>
                  <a:pt x="1916" y="6544"/>
                </a:lnTo>
                <a:lnTo>
                  <a:pt x="3329" y="8575"/>
                </a:lnTo>
                <a:lnTo>
                  <a:pt x="4827" y="8680"/>
                </a:lnTo>
                <a:lnTo>
                  <a:pt x="6010" y="8711"/>
                </a:lnTo>
                <a:lnTo>
                  <a:pt x="8607" y="5664"/>
                </a:lnTo>
                <a:lnTo>
                  <a:pt x="7371" y="3099"/>
                </a:lnTo>
                <a:lnTo>
                  <a:pt x="5392" y="1643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0" name="object 1430"/>
          <p:cNvSpPr/>
          <p:nvPr/>
        </p:nvSpPr>
        <p:spPr>
          <a:xfrm>
            <a:off x="10911240" y="610809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3759" y="0"/>
                </a:moveTo>
                <a:lnTo>
                  <a:pt x="2429" y="345"/>
                </a:lnTo>
                <a:lnTo>
                  <a:pt x="0" y="743"/>
                </a:lnTo>
                <a:lnTo>
                  <a:pt x="104" y="4314"/>
                </a:lnTo>
                <a:lnTo>
                  <a:pt x="596" y="7539"/>
                </a:lnTo>
                <a:lnTo>
                  <a:pt x="984" y="10785"/>
                </a:lnTo>
                <a:lnTo>
                  <a:pt x="3978" y="10512"/>
                </a:lnTo>
                <a:lnTo>
                  <a:pt x="5476" y="10408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1" name="object 1431"/>
          <p:cNvSpPr/>
          <p:nvPr/>
        </p:nvSpPr>
        <p:spPr>
          <a:xfrm>
            <a:off x="11532181" y="599429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554" y="0"/>
                </a:moveTo>
                <a:lnTo>
                  <a:pt x="0" y="3832"/>
                </a:lnTo>
                <a:lnTo>
                  <a:pt x="356" y="4408"/>
                </a:lnTo>
                <a:lnTo>
                  <a:pt x="1664" y="6230"/>
                </a:lnTo>
                <a:lnTo>
                  <a:pt x="3957" y="7539"/>
                </a:lnTo>
                <a:lnTo>
                  <a:pt x="6481" y="9476"/>
                </a:lnTo>
                <a:lnTo>
                  <a:pt x="8167" y="6460"/>
                </a:lnTo>
                <a:lnTo>
                  <a:pt x="9120" y="4816"/>
                </a:lnTo>
                <a:lnTo>
                  <a:pt x="10083" y="3067"/>
                </a:lnTo>
                <a:lnTo>
                  <a:pt x="7895" y="1978"/>
                </a:lnTo>
                <a:lnTo>
                  <a:pt x="5779" y="261"/>
                </a:lnTo>
                <a:lnTo>
                  <a:pt x="3518" y="62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2" name="object 1432"/>
          <p:cNvSpPr/>
          <p:nvPr/>
        </p:nvSpPr>
        <p:spPr>
          <a:xfrm>
            <a:off x="10869796" y="6055093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382" y="0"/>
                </a:moveTo>
                <a:lnTo>
                  <a:pt x="5287" y="178"/>
                </a:lnTo>
                <a:lnTo>
                  <a:pt x="3403" y="3109"/>
                </a:lnTo>
                <a:lnTo>
                  <a:pt x="1685" y="6209"/>
                </a:lnTo>
                <a:lnTo>
                  <a:pt x="0" y="9319"/>
                </a:lnTo>
                <a:lnTo>
                  <a:pt x="3403" y="10805"/>
                </a:lnTo>
                <a:lnTo>
                  <a:pt x="5078" y="11570"/>
                </a:lnTo>
                <a:lnTo>
                  <a:pt x="7402" y="4952"/>
                </a:lnTo>
                <a:lnTo>
                  <a:pt x="8303" y="1539"/>
                </a:lnTo>
                <a:lnTo>
                  <a:pt x="8366" y="1392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3" name="object 1433"/>
          <p:cNvSpPr/>
          <p:nvPr/>
        </p:nvSpPr>
        <p:spPr>
          <a:xfrm>
            <a:off x="10610446" y="6855796"/>
            <a:ext cx="3466" cy="192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5172" y="0"/>
                </a:moveTo>
                <a:lnTo>
                  <a:pt x="3455" y="345"/>
                </a:lnTo>
                <a:lnTo>
                  <a:pt x="0" y="1099"/>
                </a:lnTo>
                <a:lnTo>
                  <a:pt x="479" y="2841"/>
                </a:lnTo>
                <a:lnTo>
                  <a:pt x="5418" y="2841"/>
                </a:lnTo>
                <a:lnTo>
                  <a:pt x="5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4" name="object 1434"/>
          <p:cNvSpPr/>
          <p:nvPr/>
        </p:nvSpPr>
        <p:spPr>
          <a:xfrm>
            <a:off x="10289004" y="6130553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2732" y="0"/>
                </a:moveTo>
                <a:lnTo>
                  <a:pt x="1748" y="2240"/>
                </a:lnTo>
                <a:lnTo>
                  <a:pt x="261" y="4450"/>
                </a:lnTo>
                <a:lnTo>
                  <a:pt x="52" y="6764"/>
                </a:lnTo>
                <a:lnTo>
                  <a:pt x="0" y="7675"/>
                </a:lnTo>
                <a:lnTo>
                  <a:pt x="2889" y="8774"/>
                </a:lnTo>
                <a:lnTo>
                  <a:pt x="5842" y="10690"/>
                </a:lnTo>
                <a:lnTo>
                  <a:pt x="6649" y="7308"/>
                </a:lnTo>
                <a:lnTo>
                  <a:pt x="7842" y="4868"/>
                </a:lnTo>
                <a:lnTo>
                  <a:pt x="7340" y="1549"/>
                </a:lnTo>
                <a:lnTo>
                  <a:pt x="4439" y="921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5" name="object 1435"/>
          <p:cNvSpPr/>
          <p:nvPr/>
        </p:nvSpPr>
        <p:spPr>
          <a:xfrm>
            <a:off x="10538935" y="6077299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900" y="0"/>
                </a:moveTo>
                <a:lnTo>
                  <a:pt x="0" y="3225"/>
                </a:lnTo>
                <a:lnTo>
                  <a:pt x="10282" y="7141"/>
                </a:lnTo>
                <a:lnTo>
                  <a:pt x="11277" y="3916"/>
                </a:lnTo>
                <a:lnTo>
                  <a:pt x="11811" y="2335"/>
                </a:lnTo>
                <a:lnTo>
                  <a:pt x="4533" y="743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6" name="object 1436"/>
          <p:cNvSpPr/>
          <p:nvPr/>
        </p:nvSpPr>
        <p:spPr>
          <a:xfrm>
            <a:off x="11539249" y="5886425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4848" y="0"/>
                </a:moveTo>
                <a:lnTo>
                  <a:pt x="3214" y="2837"/>
                </a:lnTo>
                <a:lnTo>
                  <a:pt x="0" y="8596"/>
                </a:lnTo>
                <a:lnTo>
                  <a:pt x="2502" y="10397"/>
                </a:lnTo>
                <a:lnTo>
                  <a:pt x="4711" y="7947"/>
                </a:lnTo>
                <a:lnTo>
                  <a:pt x="6900" y="5486"/>
                </a:lnTo>
                <a:lnTo>
                  <a:pt x="9109" y="3036"/>
                </a:lnTo>
                <a:lnTo>
                  <a:pt x="6272" y="1036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7" name="object 1437"/>
          <p:cNvSpPr/>
          <p:nvPr/>
        </p:nvSpPr>
        <p:spPr>
          <a:xfrm>
            <a:off x="11519905" y="584598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816" y="0"/>
                </a:moveTo>
                <a:lnTo>
                  <a:pt x="1277" y="2659"/>
                </a:lnTo>
                <a:lnTo>
                  <a:pt x="0" y="4041"/>
                </a:lnTo>
                <a:lnTo>
                  <a:pt x="1874" y="5622"/>
                </a:lnTo>
                <a:lnTo>
                  <a:pt x="3539" y="7675"/>
                </a:lnTo>
                <a:lnTo>
                  <a:pt x="6544" y="8816"/>
                </a:lnTo>
                <a:lnTo>
                  <a:pt x="8429" y="6481"/>
                </a:lnTo>
                <a:lnTo>
                  <a:pt x="11109" y="4345"/>
                </a:lnTo>
                <a:lnTo>
                  <a:pt x="7989" y="2450"/>
                </a:lnTo>
                <a:lnTo>
                  <a:pt x="5999" y="596"/>
                </a:lnTo>
                <a:lnTo>
                  <a:pt x="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8" name="object 1438"/>
          <p:cNvSpPr/>
          <p:nvPr/>
        </p:nvSpPr>
        <p:spPr>
          <a:xfrm>
            <a:off x="10685163" y="5954744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779" y="0"/>
                </a:moveTo>
                <a:lnTo>
                  <a:pt x="1654" y="2460"/>
                </a:lnTo>
                <a:lnTo>
                  <a:pt x="0" y="3706"/>
                </a:lnTo>
                <a:lnTo>
                  <a:pt x="2984" y="6460"/>
                </a:lnTo>
                <a:lnTo>
                  <a:pt x="5706" y="9057"/>
                </a:lnTo>
                <a:lnTo>
                  <a:pt x="6879" y="7758"/>
                </a:lnTo>
                <a:lnTo>
                  <a:pt x="9266" y="5916"/>
                </a:lnTo>
                <a:lnTo>
                  <a:pt x="9004" y="5319"/>
                </a:lnTo>
                <a:lnTo>
                  <a:pt x="8062" y="3340"/>
                </a:lnTo>
                <a:lnTo>
                  <a:pt x="6450" y="1340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39" name="object 1439"/>
          <p:cNvSpPr/>
          <p:nvPr/>
        </p:nvSpPr>
        <p:spPr>
          <a:xfrm>
            <a:off x="11311637" y="5815078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8596" y="0"/>
                </a:moveTo>
                <a:lnTo>
                  <a:pt x="5706" y="2492"/>
                </a:lnTo>
                <a:lnTo>
                  <a:pt x="0" y="7497"/>
                </a:lnTo>
                <a:lnTo>
                  <a:pt x="701" y="8470"/>
                </a:lnTo>
                <a:lnTo>
                  <a:pt x="2094" y="10303"/>
                </a:lnTo>
                <a:lnTo>
                  <a:pt x="5266" y="8282"/>
                </a:lnTo>
                <a:lnTo>
                  <a:pt x="8439" y="6188"/>
                </a:lnTo>
                <a:lnTo>
                  <a:pt x="11591" y="4156"/>
                </a:lnTo>
                <a:lnTo>
                  <a:pt x="10607" y="2743"/>
                </a:lnTo>
                <a:lnTo>
                  <a:pt x="8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0" name="object 1440"/>
          <p:cNvSpPr/>
          <p:nvPr/>
        </p:nvSpPr>
        <p:spPr>
          <a:xfrm>
            <a:off x="11368094" y="5770024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3413" y="0"/>
                </a:moveTo>
                <a:lnTo>
                  <a:pt x="0" y="10847"/>
                </a:lnTo>
                <a:lnTo>
                  <a:pt x="2952" y="12072"/>
                </a:lnTo>
                <a:lnTo>
                  <a:pt x="4209" y="10722"/>
                </a:lnTo>
                <a:lnTo>
                  <a:pt x="5926" y="9538"/>
                </a:lnTo>
                <a:lnTo>
                  <a:pt x="7371" y="5790"/>
                </a:lnTo>
                <a:lnTo>
                  <a:pt x="7340" y="3350"/>
                </a:lnTo>
                <a:lnTo>
                  <a:pt x="7654" y="963"/>
                </a:lnTo>
                <a:lnTo>
                  <a:pt x="6219" y="670"/>
                </a:lnTo>
                <a:lnTo>
                  <a:pt x="4816" y="356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1" name="object 1441"/>
          <p:cNvSpPr/>
          <p:nvPr/>
        </p:nvSpPr>
        <p:spPr>
          <a:xfrm>
            <a:off x="11634271" y="6787612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832" y="0"/>
                </a:moveTo>
                <a:lnTo>
                  <a:pt x="2513" y="1287"/>
                </a:lnTo>
                <a:lnTo>
                  <a:pt x="198" y="2471"/>
                </a:lnTo>
                <a:lnTo>
                  <a:pt x="125" y="3895"/>
                </a:lnTo>
                <a:lnTo>
                  <a:pt x="0" y="5382"/>
                </a:lnTo>
                <a:lnTo>
                  <a:pt x="1905" y="7005"/>
                </a:lnTo>
                <a:lnTo>
                  <a:pt x="3497" y="9518"/>
                </a:lnTo>
                <a:lnTo>
                  <a:pt x="5235" y="7287"/>
                </a:lnTo>
                <a:lnTo>
                  <a:pt x="7329" y="5779"/>
                </a:lnTo>
                <a:lnTo>
                  <a:pt x="7224" y="2879"/>
                </a:lnTo>
                <a:lnTo>
                  <a:pt x="5067" y="1444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2" name="object 1442"/>
          <p:cNvSpPr/>
          <p:nvPr/>
        </p:nvSpPr>
        <p:spPr>
          <a:xfrm>
            <a:off x="11440666" y="5748237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3937" y="0"/>
                </a:moveTo>
                <a:lnTo>
                  <a:pt x="3476" y="450"/>
                </a:lnTo>
                <a:lnTo>
                  <a:pt x="1863" y="2146"/>
                </a:lnTo>
                <a:lnTo>
                  <a:pt x="544" y="4460"/>
                </a:lnTo>
                <a:lnTo>
                  <a:pt x="136" y="6774"/>
                </a:lnTo>
                <a:lnTo>
                  <a:pt x="0" y="7423"/>
                </a:lnTo>
                <a:lnTo>
                  <a:pt x="4052" y="9842"/>
                </a:lnTo>
                <a:lnTo>
                  <a:pt x="4345" y="9570"/>
                </a:lnTo>
                <a:lnTo>
                  <a:pt x="6104" y="7832"/>
                </a:lnTo>
                <a:lnTo>
                  <a:pt x="7361" y="5580"/>
                </a:lnTo>
                <a:lnTo>
                  <a:pt x="9298" y="2691"/>
                </a:lnTo>
                <a:lnTo>
                  <a:pt x="6586" y="1612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3" name="object 1443"/>
          <p:cNvSpPr/>
          <p:nvPr/>
        </p:nvSpPr>
        <p:spPr>
          <a:xfrm>
            <a:off x="10356293" y="5890942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078" y="0"/>
                </a:moveTo>
                <a:lnTo>
                  <a:pt x="1664" y="3172"/>
                </a:lnTo>
                <a:lnTo>
                  <a:pt x="0" y="5329"/>
                </a:lnTo>
                <a:lnTo>
                  <a:pt x="1853" y="8125"/>
                </a:lnTo>
                <a:lnTo>
                  <a:pt x="4104" y="9570"/>
                </a:lnTo>
                <a:lnTo>
                  <a:pt x="5999" y="11256"/>
                </a:lnTo>
                <a:lnTo>
                  <a:pt x="6931" y="9758"/>
                </a:lnTo>
                <a:lnTo>
                  <a:pt x="8900" y="7800"/>
                </a:lnTo>
                <a:lnTo>
                  <a:pt x="7685" y="4690"/>
                </a:lnTo>
                <a:lnTo>
                  <a:pt x="5643" y="3026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4" name="object 1444"/>
          <p:cNvSpPr/>
          <p:nvPr/>
        </p:nvSpPr>
        <p:spPr>
          <a:xfrm>
            <a:off x="11768274" y="6802007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989" y="0"/>
                </a:moveTo>
                <a:lnTo>
                  <a:pt x="1319" y="1989"/>
                </a:lnTo>
                <a:lnTo>
                  <a:pt x="0" y="4041"/>
                </a:lnTo>
                <a:lnTo>
                  <a:pt x="418" y="6931"/>
                </a:lnTo>
                <a:lnTo>
                  <a:pt x="3287" y="7497"/>
                </a:lnTo>
                <a:lnTo>
                  <a:pt x="4921" y="8271"/>
                </a:lnTo>
                <a:lnTo>
                  <a:pt x="6334" y="5036"/>
                </a:lnTo>
                <a:lnTo>
                  <a:pt x="7214" y="2973"/>
                </a:lnTo>
                <a:lnTo>
                  <a:pt x="5151" y="1780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5" name="object 1445"/>
          <p:cNvSpPr/>
          <p:nvPr/>
        </p:nvSpPr>
        <p:spPr>
          <a:xfrm>
            <a:off x="10860476" y="5764992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601" y="0"/>
                </a:moveTo>
                <a:lnTo>
                  <a:pt x="2397" y="366"/>
                </a:lnTo>
                <a:lnTo>
                  <a:pt x="0" y="1026"/>
                </a:lnTo>
                <a:lnTo>
                  <a:pt x="1664" y="11120"/>
                </a:lnTo>
                <a:lnTo>
                  <a:pt x="4921" y="10313"/>
                </a:lnTo>
                <a:lnTo>
                  <a:pt x="6575" y="9947"/>
                </a:lnTo>
                <a:lnTo>
                  <a:pt x="5601" y="6638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6" name="object 1446"/>
          <p:cNvSpPr/>
          <p:nvPr/>
        </p:nvSpPr>
        <p:spPr>
          <a:xfrm>
            <a:off x="10221137" y="5834552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2533" y="0"/>
                </a:moveTo>
                <a:lnTo>
                  <a:pt x="1204" y="2586"/>
                </a:lnTo>
                <a:lnTo>
                  <a:pt x="0" y="3957"/>
                </a:lnTo>
                <a:lnTo>
                  <a:pt x="2471" y="5528"/>
                </a:lnTo>
                <a:lnTo>
                  <a:pt x="4795" y="7402"/>
                </a:lnTo>
                <a:lnTo>
                  <a:pt x="8062" y="8523"/>
                </a:lnTo>
                <a:lnTo>
                  <a:pt x="9821" y="5455"/>
                </a:lnTo>
                <a:lnTo>
                  <a:pt x="11685" y="3005"/>
                </a:lnTo>
                <a:lnTo>
                  <a:pt x="8554" y="1811"/>
                </a:lnTo>
                <a:lnTo>
                  <a:pt x="6125" y="272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7" name="object 1447"/>
          <p:cNvSpPr/>
          <p:nvPr/>
        </p:nvSpPr>
        <p:spPr>
          <a:xfrm>
            <a:off x="10411392" y="676969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874" y="0"/>
                </a:moveTo>
                <a:lnTo>
                  <a:pt x="5277" y="1800"/>
                </a:lnTo>
                <a:lnTo>
                  <a:pt x="2649" y="3685"/>
                </a:lnTo>
                <a:lnTo>
                  <a:pt x="0" y="5486"/>
                </a:lnTo>
                <a:lnTo>
                  <a:pt x="1570" y="7539"/>
                </a:lnTo>
                <a:lnTo>
                  <a:pt x="2345" y="8502"/>
                </a:lnTo>
                <a:lnTo>
                  <a:pt x="4889" y="6617"/>
                </a:lnTo>
                <a:lnTo>
                  <a:pt x="7413" y="4628"/>
                </a:lnTo>
                <a:lnTo>
                  <a:pt x="9957" y="2701"/>
                </a:lnTo>
                <a:lnTo>
                  <a:pt x="9277" y="1811"/>
                </a:lnTo>
                <a:lnTo>
                  <a:pt x="8596" y="858"/>
                </a:lnTo>
                <a:lnTo>
                  <a:pt x="7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8" name="object 1448"/>
          <p:cNvSpPr/>
          <p:nvPr/>
        </p:nvSpPr>
        <p:spPr>
          <a:xfrm>
            <a:off x="10922815" y="6674906"/>
            <a:ext cx="12322" cy="23104"/>
          </a:xfrm>
          <a:custGeom>
            <a:avLst/>
            <a:gdLst/>
            <a:ahLst/>
            <a:cxnLst/>
            <a:rect l="l" t="t" r="r" b="b"/>
            <a:pathLst>
              <a:path w="20319" h="38100">
                <a:moveTo>
                  <a:pt x="5067" y="10045"/>
                </a:moveTo>
                <a:lnTo>
                  <a:pt x="3403" y="0"/>
                </a:lnTo>
                <a:lnTo>
                  <a:pt x="0" y="558"/>
                </a:lnTo>
                <a:lnTo>
                  <a:pt x="2514" y="10579"/>
                </a:lnTo>
                <a:lnTo>
                  <a:pt x="3390" y="10388"/>
                </a:lnTo>
                <a:lnTo>
                  <a:pt x="4229" y="10223"/>
                </a:lnTo>
                <a:lnTo>
                  <a:pt x="5067" y="10045"/>
                </a:lnTo>
                <a:close/>
              </a:path>
              <a:path w="20319" h="38100">
                <a:moveTo>
                  <a:pt x="19812" y="30975"/>
                </a:moveTo>
                <a:lnTo>
                  <a:pt x="17373" y="29311"/>
                </a:lnTo>
                <a:lnTo>
                  <a:pt x="16725" y="29552"/>
                </a:lnTo>
                <a:lnTo>
                  <a:pt x="15151" y="30226"/>
                </a:lnTo>
                <a:lnTo>
                  <a:pt x="13970" y="31851"/>
                </a:lnTo>
                <a:lnTo>
                  <a:pt x="12636" y="33058"/>
                </a:lnTo>
                <a:lnTo>
                  <a:pt x="17449" y="37807"/>
                </a:lnTo>
                <a:lnTo>
                  <a:pt x="18580" y="35052"/>
                </a:lnTo>
                <a:lnTo>
                  <a:pt x="19634" y="33388"/>
                </a:lnTo>
                <a:lnTo>
                  <a:pt x="19812" y="3097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49" name="object 1449"/>
          <p:cNvSpPr/>
          <p:nvPr/>
        </p:nvSpPr>
        <p:spPr>
          <a:xfrm>
            <a:off x="11050138" y="6739108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5141" y="0"/>
                </a:moveTo>
                <a:lnTo>
                  <a:pt x="3926" y="1036"/>
                </a:lnTo>
                <a:lnTo>
                  <a:pt x="2680" y="2041"/>
                </a:lnTo>
                <a:lnTo>
                  <a:pt x="1424" y="3088"/>
                </a:lnTo>
                <a:lnTo>
                  <a:pt x="984" y="5507"/>
                </a:lnTo>
                <a:lnTo>
                  <a:pt x="0" y="8031"/>
                </a:lnTo>
                <a:lnTo>
                  <a:pt x="314" y="10366"/>
                </a:lnTo>
                <a:lnTo>
                  <a:pt x="492" y="11402"/>
                </a:lnTo>
                <a:lnTo>
                  <a:pt x="3361" y="11968"/>
                </a:lnTo>
                <a:lnTo>
                  <a:pt x="5005" y="12805"/>
                </a:lnTo>
                <a:lnTo>
                  <a:pt x="5863" y="10355"/>
                </a:lnTo>
                <a:lnTo>
                  <a:pt x="7319" y="8031"/>
                </a:lnTo>
                <a:lnTo>
                  <a:pt x="7455" y="5601"/>
                </a:lnTo>
                <a:lnTo>
                  <a:pt x="7518" y="3790"/>
                </a:lnTo>
                <a:lnTo>
                  <a:pt x="5978" y="1863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0" name="object 1450"/>
          <p:cNvSpPr/>
          <p:nvPr/>
        </p:nvSpPr>
        <p:spPr>
          <a:xfrm>
            <a:off x="11499818" y="6521234"/>
            <a:ext cx="2695" cy="5776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513" y="0"/>
                </a:moveTo>
                <a:lnTo>
                  <a:pt x="188" y="6031"/>
                </a:lnTo>
                <a:lnTo>
                  <a:pt x="0" y="9004"/>
                </a:lnTo>
                <a:lnTo>
                  <a:pt x="1214" y="9046"/>
                </a:lnTo>
                <a:lnTo>
                  <a:pt x="2429" y="9109"/>
                </a:lnTo>
                <a:lnTo>
                  <a:pt x="3633" y="9224"/>
                </a:lnTo>
                <a:lnTo>
                  <a:pt x="3738" y="6177"/>
                </a:lnTo>
                <a:lnTo>
                  <a:pt x="3884" y="3214"/>
                </a:lnTo>
                <a:lnTo>
                  <a:pt x="4010" y="157"/>
                </a:lnTo>
                <a:lnTo>
                  <a:pt x="1696" y="62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1" name="object 1451"/>
          <p:cNvSpPr/>
          <p:nvPr/>
        </p:nvSpPr>
        <p:spPr>
          <a:xfrm>
            <a:off x="10962124" y="6592212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366" y="0"/>
                </a:moveTo>
                <a:lnTo>
                  <a:pt x="6921" y="973"/>
                </a:lnTo>
                <a:lnTo>
                  <a:pt x="0" y="2858"/>
                </a:lnTo>
                <a:lnTo>
                  <a:pt x="575" y="4575"/>
                </a:lnTo>
                <a:lnTo>
                  <a:pt x="1340" y="7790"/>
                </a:lnTo>
                <a:lnTo>
                  <a:pt x="4952" y="7287"/>
                </a:lnTo>
                <a:lnTo>
                  <a:pt x="8198" y="6240"/>
                </a:lnTo>
                <a:lnTo>
                  <a:pt x="11444" y="5413"/>
                </a:lnTo>
                <a:lnTo>
                  <a:pt x="10711" y="1821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2" name="object 1452"/>
          <p:cNvSpPr/>
          <p:nvPr/>
        </p:nvSpPr>
        <p:spPr>
          <a:xfrm>
            <a:off x="11275502" y="6519081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512" y="0"/>
                </a:moveTo>
                <a:lnTo>
                  <a:pt x="7005" y="984"/>
                </a:lnTo>
                <a:lnTo>
                  <a:pt x="3497" y="2031"/>
                </a:lnTo>
                <a:lnTo>
                  <a:pt x="0" y="3036"/>
                </a:lnTo>
                <a:lnTo>
                  <a:pt x="2387" y="8031"/>
                </a:lnTo>
                <a:lnTo>
                  <a:pt x="5528" y="6366"/>
                </a:lnTo>
                <a:lnTo>
                  <a:pt x="11800" y="3088"/>
                </a:lnTo>
                <a:lnTo>
                  <a:pt x="11360" y="2073"/>
                </a:lnTo>
                <a:lnTo>
                  <a:pt x="10942" y="1005"/>
                </a:lnTo>
                <a:lnTo>
                  <a:pt x="10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3" name="object 1453"/>
          <p:cNvSpPr/>
          <p:nvPr/>
        </p:nvSpPr>
        <p:spPr>
          <a:xfrm>
            <a:off x="11194296" y="6533598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942" y="0"/>
                </a:moveTo>
                <a:lnTo>
                  <a:pt x="0" y="11339"/>
                </a:lnTo>
                <a:lnTo>
                  <a:pt x="4774" y="11675"/>
                </a:lnTo>
                <a:lnTo>
                  <a:pt x="5423" y="303"/>
                </a:lnTo>
                <a:lnTo>
                  <a:pt x="2439" y="62"/>
                </a:lnTo>
                <a:lnTo>
                  <a:pt x="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4" name="object 1454"/>
          <p:cNvSpPr/>
          <p:nvPr/>
        </p:nvSpPr>
        <p:spPr>
          <a:xfrm>
            <a:off x="11464242" y="6454597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2345" y="0"/>
                </a:moveTo>
                <a:lnTo>
                  <a:pt x="1371" y="3245"/>
                </a:lnTo>
                <a:lnTo>
                  <a:pt x="0" y="5340"/>
                </a:lnTo>
                <a:lnTo>
                  <a:pt x="596" y="6450"/>
                </a:lnTo>
                <a:lnTo>
                  <a:pt x="1361" y="7999"/>
                </a:lnTo>
                <a:lnTo>
                  <a:pt x="3738" y="9538"/>
                </a:lnTo>
                <a:lnTo>
                  <a:pt x="6669" y="9350"/>
                </a:lnTo>
                <a:lnTo>
                  <a:pt x="7853" y="6931"/>
                </a:lnTo>
                <a:lnTo>
                  <a:pt x="9130" y="5570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5" name="object 1455"/>
          <p:cNvSpPr/>
          <p:nvPr/>
        </p:nvSpPr>
        <p:spPr>
          <a:xfrm>
            <a:off x="9947124" y="6640121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3151" y="0"/>
                </a:moveTo>
                <a:lnTo>
                  <a:pt x="1047" y="879"/>
                </a:lnTo>
                <a:lnTo>
                  <a:pt x="0" y="1350"/>
                </a:lnTo>
                <a:lnTo>
                  <a:pt x="3685" y="11151"/>
                </a:lnTo>
                <a:lnTo>
                  <a:pt x="4868" y="10659"/>
                </a:lnTo>
                <a:lnTo>
                  <a:pt x="6094" y="10188"/>
                </a:lnTo>
                <a:lnTo>
                  <a:pt x="7298" y="9685"/>
                </a:lnTo>
                <a:lnTo>
                  <a:pt x="5926" y="6439"/>
                </a:lnTo>
                <a:lnTo>
                  <a:pt x="4523" y="3225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6" name="object 1456"/>
          <p:cNvSpPr/>
          <p:nvPr/>
        </p:nvSpPr>
        <p:spPr>
          <a:xfrm>
            <a:off x="11360810" y="6358045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4125" y="0"/>
                </a:moveTo>
                <a:lnTo>
                  <a:pt x="0" y="12229"/>
                </a:lnTo>
                <a:lnTo>
                  <a:pt x="1308" y="12669"/>
                </a:lnTo>
                <a:lnTo>
                  <a:pt x="2575" y="13140"/>
                </a:lnTo>
                <a:lnTo>
                  <a:pt x="3842" y="13559"/>
                </a:lnTo>
                <a:lnTo>
                  <a:pt x="7162" y="5821"/>
                </a:lnTo>
                <a:lnTo>
                  <a:pt x="8785" y="1905"/>
                </a:lnTo>
                <a:lnTo>
                  <a:pt x="7235" y="1308"/>
                </a:lnTo>
                <a:lnTo>
                  <a:pt x="5675" y="617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7" name="object 1457"/>
          <p:cNvSpPr/>
          <p:nvPr/>
        </p:nvSpPr>
        <p:spPr>
          <a:xfrm>
            <a:off x="11269700" y="636269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952" y="0"/>
                </a:moveTo>
                <a:lnTo>
                  <a:pt x="1717" y="2020"/>
                </a:lnTo>
                <a:lnTo>
                  <a:pt x="0" y="3633"/>
                </a:lnTo>
                <a:lnTo>
                  <a:pt x="83" y="6230"/>
                </a:lnTo>
                <a:lnTo>
                  <a:pt x="3570" y="8313"/>
                </a:lnTo>
                <a:lnTo>
                  <a:pt x="3811" y="8062"/>
                </a:lnTo>
                <a:lnTo>
                  <a:pt x="5570" y="6460"/>
                </a:lnTo>
                <a:lnTo>
                  <a:pt x="6868" y="4418"/>
                </a:lnTo>
                <a:lnTo>
                  <a:pt x="8303" y="2502"/>
                </a:lnTo>
                <a:lnTo>
                  <a:pt x="6659" y="1675"/>
                </a:lnTo>
                <a:lnTo>
                  <a:pt x="5015" y="973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8" name="object 1458"/>
          <p:cNvSpPr/>
          <p:nvPr/>
        </p:nvSpPr>
        <p:spPr>
          <a:xfrm>
            <a:off x="10408375" y="6476134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2606" y="0"/>
                </a:moveTo>
                <a:lnTo>
                  <a:pt x="9224" y="2167"/>
                </a:lnTo>
                <a:lnTo>
                  <a:pt x="5863" y="4418"/>
                </a:lnTo>
                <a:lnTo>
                  <a:pt x="0" y="8198"/>
                </a:lnTo>
                <a:lnTo>
                  <a:pt x="5162" y="8460"/>
                </a:lnTo>
                <a:lnTo>
                  <a:pt x="7340" y="9162"/>
                </a:lnTo>
                <a:lnTo>
                  <a:pt x="11203" y="7601"/>
                </a:lnTo>
                <a:lnTo>
                  <a:pt x="13057" y="5685"/>
                </a:lnTo>
                <a:lnTo>
                  <a:pt x="15057" y="4209"/>
                </a:lnTo>
                <a:lnTo>
                  <a:pt x="12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59" name="object 1459"/>
          <p:cNvSpPr/>
          <p:nvPr/>
        </p:nvSpPr>
        <p:spPr>
          <a:xfrm>
            <a:off x="11728742" y="624861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2324" y="0"/>
                </a:moveTo>
                <a:lnTo>
                  <a:pt x="1088" y="2303"/>
                </a:lnTo>
                <a:lnTo>
                  <a:pt x="0" y="3528"/>
                </a:lnTo>
                <a:lnTo>
                  <a:pt x="2439" y="5172"/>
                </a:lnTo>
                <a:lnTo>
                  <a:pt x="4868" y="6868"/>
                </a:lnTo>
                <a:lnTo>
                  <a:pt x="7717" y="8240"/>
                </a:lnTo>
                <a:lnTo>
                  <a:pt x="9413" y="5382"/>
                </a:lnTo>
                <a:lnTo>
                  <a:pt x="11120" y="2858"/>
                </a:lnTo>
                <a:lnTo>
                  <a:pt x="7957" y="1602"/>
                </a:lnTo>
                <a:lnTo>
                  <a:pt x="5696" y="282"/>
                </a:lnTo>
                <a:lnTo>
                  <a:pt x="3308" y="62"/>
                </a:lnTo>
                <a:lnTo>
                  <a:pt x="2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0" name="object 1460"/>
          <p:cNvSpPr/>
          <p:nvPr/>
        </p:nvSpPr>
        <p:spPr>
          <a:xfrm>
            <a:off x="11236512" y="6324330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3277" y="0"/>
                </a:moveTo>
                <a:lnTo>
                  <a:pt x="2544" y="670"/>
                </a:lnTo>
                <a:lnTo>
                  <a:pt x="1141" y="2062"/>
                </a:lnTo>
                <a:lnTo>
                  <a:pt x="795" y="4533"/>
                </a:lnTo>
                <a:lnTo>
                  <a:pt x="0" y="6607"/>
                </a:lnTo>
                <a:lnTo>
                  <a:pt x="1800" y="6774"/>
                </a:lnTo>
                <a:lnTo>
                  <a:pt x="3957" y="7727"/>
                </a:lnTo>
                <a:lnTo>
                  <a:pt x="5340" y="7067"/>
                </a:lnTo>
                <a:lnTo>
                  <a:pt x="6638" y="6408"/>
                </a:lnTo>
                <a:lnTo>
                  <a:pt x="7214" y="4104"/>
                </a:lnTo>
                <a:lnTo>
                  <a:pt x="8491" y="1916"/>
                </a:lnTo>
                <a:lnTo>
                  <a:pt x="5936" y="1392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1" name="object 1461"/>
          <p:cNvSpPr/>
          <p:nvPr/>
        </p:nvSpPr>
        <p:spPr>
          <a:xfrm>
            <a:off x="11736057" y="623779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319" y="0"/>
                </a:moveTo>
                <a:lnTo>
                  <a:pt x="1874" y="2973"/>
                </a:lnTo>
                <a:lnTo>
                  <a:pt x="0" y="6020"/>
                </a:lnTo>
                <a:lnTo>
                  <a:pt x="387" y="6324"/>
                </a:lnTo>
                <a:lnTo>
                  <a:pt x="2544" y="8146"/>
                </a:lnTo>
                <a:lnTo>
                  <a:pt x="5245" y="9298"/>
                </a:lnTo>
                <a:lnTo>
                  <a:pt x="7769" y="10638"/>
                </a:lnTo>
                <a:lnTo>
                  <a:pt x="8303" y="8931"/>
                </a:lnTo>
                <a:lnTo>
                  <a:pt x="9769" y="6816"/>
                </a:lnTo>
                <a:lnTo>
                  <a:pt x="9193" y="5769"/>
                </a:lnTo>
                <a:lnTo>
                  <a:pt x="8010" y="3696"/>
                </a:lnTo>
                <a:lnTo>
                  <a:pt x="5769" y="2272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2" name="object 1462"/>
          <p:cNvSpPr/>
          <p:nvPr/>
        </p:nvSpPr>
        <p:spPr>
          <a:xfrm>
            <a:off x="11690116" y="6242494"/>
            <a:ext cx="3081" cy="6546"/>
          </a:xfrm>
          <a:custGeom>
            <a:avLst/>
            <a:gdLst/>
            <a:ahLst/>
            <a:cxnLst/>
            <a:rect l="l" t="t" r="r" b="b"/>
            <a:pathLst>
              <a:path w="5080" h="10795">
                <a:moveTo>
                  <a:pt x="3361" y="0"/>
                </a:moveTo>
                <a:lnTo>
                  <a:pt x="0" y="554"/>
                </a:lnTo>
                <a:lnTo>
                  <a:pt x="1612" y="10271"/>
                </a:lnTo>
                <a:lnTo>
                  <a:pt x="4963" y="9716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3" name="object 1463"/>
          <p:cNvSpPr/>
          <p:nvPr/>
        </p:nvSpPr>
        <p:spPr>
          <a:xfrm>
            <a:off x="11086268" y="6284303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371" y="0"/>
                </a:moveTo>
                <a:lnTo>
                  <a:pt x="2261" y="335"/>
                </a:lnTo>
                <a:lnTo>
                  <a:pt x="1141" y="638"/>
                </a:lnTo>
                <a:lnTo>
                  <a:pt x="0" y="910"/>
                </a:lnTo>
                <a:lnTo>
                  <a:pt x="1696" y="11161"/>
                </a:lnTo>
                <a:lnTo>
                  <a:pt x="3444" y="10837"/>
                </a:lnTo>
                <a:lnTo>
                  <a:pt x="5214" y="10439"/>
                </a:lnTo>
                <a:lnTo>
                  <a:pt x="6952" y="10114"/>
                </a:lnTo>
                <a:lnTo>
                  <a:pt x="5769" y="6732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4" name="object 1464"/>
          <p:cNvSpPr/>
          <p:nvPr/>
        </p:nvSpPr>
        <p:spPr>
          <a:xfrm>
            <a:off x="11756951" y="6230326"/>
            <a:ext cx="27340" cy="22719"/>
          </a:xfrm>
          <a:custGeom>
            <a:avLst/>
            <a:gdLst/>
            <a:ahLst/>
            <a:cxnLst/>
            <a:rect l="l" t="t" r="r" b="b"/>
            <a:pathLst>
              <a:path w="45084" h="37465">
                <a:moveTo>
                  <a:pt x="10459" y="0"/>
                </a:moveTo>
                <a:lnTo>
                  <a:pt x="3013" y="13520"/>
                </a:lnTo>
                <a:lnTo>
                  <a:pt x="0" y="22174"/>
                </a:lnTo>
                <a:lnTo>
                  <a:pt x="1119" y="27903"/>
                </a:lnTo>
                <a:lnTo>
                  <a:pt x="6071" y="32648"/>
                </a:lnTo>
                <a:lnTo>
                  <a:pt x="14679" y="36875"/>
                </a:lnTo>
                <a:lnTo>
                  <a:pt x="23703" y="36960"/>
                </a:lnTo>
                <a:lnTo>
                  <a:pt x="33629" y="32623"/>
                </a:lnTo>
                <a:lnTo>
                  <a:pt x="44939" y="23580"/>
                </a:lnTo>
                <a:lnTo>
                  <a:pt x="22333" y="18721"/>
                </a:lnTo>
                <a:lnTo>
                  <a:pt x="26626" y="5811"/>
                </a:lnTo>
                <a:lnTo>
                  <a:pt x="104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5" name="object 1465"/>
          <p:cNvSpPr/>
          <p:nvPr/>
        </p:nvSpPr>
        <p:spPr>
          <a:xfrm>
            <a:off x="10751378" y="5812060"/>
            <a:ext cx="23874" cy="21564"/>
          </a:xfrm>
          <a:custGeom>
            <a:avLst/>
            <a:gdLst/>
            <a:ahLst/>
            <a:cxnLst/>
            <a:rect l="l" t="t" r="r" b="b"/>
            <a:pathLst>
              <a:path w="39369" h="35559">
                <a:moveTo>
                  <a:pt x="0" y="0"/>
                </a:moveTo>
                <a:lnTo>
                  <a:pt x="3340" y="9947"/>
                </a:lnTo>
                <a:lnTo>
                  <a:pt x="4963" y="17067"/>
                </a:lnTo>
                <a:lnTo>
                  <a:pt x="10470" y="28072"/>
                </a:lnTo>
                <a:lnTo>
                  <a:pt x="14837" y="35035"/>
                </a:lnTo>
                <a:lnTo>
                  <a:pt x="25423" y="35245"/>
                </a:lnTo>
                <a:lnTo>
                  <a:pt x="27203" y="28815"/>
                </a:lnTo>
                <a:lnTo>
                  <a:pt x="25266" y="20638"/>
                </a:lnTo>
                <a:lnTo>
                  <a:pt x="27611" y="18805"/>
                </a:lnTo>
                <a:lnTo>
                  <a:pt x="28386" y="17779"/>
                </a:lnTo>
                <a:lnTo>
                  <a:pt x="39276" y="20920"/>
                </a:lnTo>
                <a:lnTo>
                  <a:pt x="31603" y="12021"/>
                </a:lnTo>
                <a:lnTo>
                  <a:pt x="22100" y="687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6" name="object 1466"/>
          <p:cNvSpPr/>
          <p:nvPr/>
        </p:nvSpPr>
        <p:spPr>
          <a:xfrm>
            <a:off x="11296355" y="6501789"/>
            <a:ext cx="20023" cy="22334"/>
          </a:xfrm>
          <a:custGeom>
            <a:avLst/>
            <a:gdLst/>
            <a:ahLst/>
            <a:cxnLst/>
            <a:rect l="l" t="t" r="r" b="b"/>
            <a:pathLst>
              <a:path w="33019" h="36829">
                <a:moveTo>
                  <a:pt x="21454" y="0"/>
                </a:moveTo>
                <a:lnTo>
                  <a:pt x="0" y="17612"/>
                </a:lnTo>
                <a:lnTo>
                  <a:pt x="9682" y="29737"/>
                </a:lnTo>
                <a:lnTo>
                  <a:pt x="16490" y="35556"/>
                </a:lnTo>
                <a:lnTo>
                  <a:pt x="23272" y="36494"/>
                </a:lnTo>
                <a:lnTo>
                  <a:pt x="32878" y="33978"/>
                </a:lnTo>
                <a:lnTo>
                  <a:pt x="214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7" name="object 1467"/>
          <p:cNvSpPr/>
          <p:nvPr/>
        </p:nvSpPr>
        <p:spPr>
          <a:xfrm>
            <a:off x="10312777" y="6676331"/>
            <a:ext cx="30420" cy="11937"/>
          </a:xfrm>
          <a:custGeom>
            <a:avLst/>
            <a:gdLst/>
            <a:ahLst/>
            <a:cxnLst/>
            <a:rect l="l" t="t" r="r" b="b"/>
            <a:pathLst>
              <a:path w="50165" h="19684">
                <a:moveTo>
                  <a:pt x="15051" y="0"/>
                </a:moveTo>
                <a:lnTo>
                  <a:pt x="6130" y="2340"/>
                </a:lnTo>
                <a:lnTo>
                  <a:pt x="0" y="12053"/>
                </a:lnTo>
                <a:lnTo>
                  <a:pt x="12121" y="13879"/>
                </a:lnTo>
                <a:lnTo>
                  <a:pt x="24055" y="17202"/>
                </a:lnTo>
                <a:lnTo>
                  <a:pt x="36403" y="19515"/>
                </a:lnTo>
                <a:lnTo>
                  <a:pt x="49768" y="18314"/>
                </a:lnTo>
                <a:lnTo>
                  <a:pt x="28889" y="5251"/>
                </a:lnTo>
                <a:lnTo>
                  <a:pt x="150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8" name="object 1468"/>
          <p:cNvSpPr/>
          <p:nvPr/>
        </p:nvSpPr>
        <p:spPr>
          <a:xfrm>
            <a:off x="11304913" y="5091909"/>
            <a:ext cx="12707" cy="17712"/>
          </a:xfrm>
          <a:custGeom>
            <a:avLst/>
            <a:gdLst/>
            <a:ahLst/>
            <a:cxnLst/>
            <a:rect l="l" t="t" r="r" b="b"/>
            <a:pathLst>
              <a:path w="20955" h="29209">
                <a:moveTo>
                  <a:pt x="3832" y="0"/>
                </a:moveTo>
                <a:lnTo>
                  <a:pt x="534" y="6575"/>
                </a:lnTo>
                <a:lnTo>
                  <a:pt x="0" y="15748"/>
                </a:lnTo>
                <a:lnTo>
                  <a:pt x="1675" y="21381"/>
                </a:lnTo>
                <a:lnTo>
                  <a:pt x="2774" y="28711"/>
                </a:lnTo>
                <a:lnTo>
                  <a:pt x="13187" y="23886"/>
                </a:lnTo>
                <a:lnTo>
                  <a:pt x="19051" y="18498"/>
                </a:lnTo>
                <a:lnTo>
                  <a:pt x="20470" y="12483"/>
                </a:lnTo>
                <a:lnTo>
                  <a:pt x="17549" y="5779"/>
                </a:lnTo>
                <a:lnTo>
                  <a:pt x="15193" y="2492"/>
                </a:lnTo>
                <a:lnTo>
                  <a:pt x="9643" y="450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69" name="object 1469"/>
          <p:cNvSpPr/>
          <p:nvPr/>
        </p:nvSpPr>
        <p:spPr>
          <a:xfrm>
            <a:off x="11164173" y="6367606"/>
            <a:ext cx="14632" cy="13862"/>
          </a:xfrm>
          <a:custGeom>
            <a:avLst/>
            <a:gdLst/>
            <a:ahLst/>
            <a:cxnLst/>
            <a:rect l="l" t="t" r="r" b="b"/>
            <a:pathLst>
              <a:path w="24130" h="22859">
                <a:moveTo>
                  <a:pt x="23740" y="0"/>
                </a:moveTo>
                <a:lnTo>
                  <a:pt x="9255" y="1188"/>
                </a:lnTo>
                <a:lnTo>
                  <a:pt x="1986" y="4033"/>
                </a:lnTo>
                <a:lnTo>
                  <a:pt x="0" y="10448"/>
                </a:lnTo>
                <a:lnTo>
                  <a:pt x="1364" y="22344"/>
                </a:lnTo>
                <a:lnTo>
                  <a:pt x="11062" y="20944"/>
                </a:lnTo>
                <a:lnTo>
                  <a:pt x="16463" y="15460"/>
                </a:lnTo>
                <a:lnTo>
                  <a:pt x="19908" y="7832"/>
                </a:lnTo>
                <a:lnTo>
                  <a:pt x="237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0" name="object 1470"/>
          <p:cNvSpPr/>
          <p:nvPr/>
        </p:nvSpPr>
        <p:spPr>
          <a:xfrm>
            <a:off x="10343710" y="5593616"/>
            <a:ext cx="25029" cy="16173"/>
          </a:xfrm>
          <a:custGeom>
            <a:avLst/>
            <a:gdLst/>
            <a:ahLst/>
            <a:cxnLst/>
            <a:rect l="l" t="t" r="r" b="b"/>
            <a:pathLst>
              <a:path w="41275" h="26670">
                <a:moveTo>
                  <a:pt x="4785" y="0"/>
                </a:moveTo>
                <a:lnTo>
                  <a:pt x="0" y="11067"/>
                </a:lnTo>
                <a:lnTo>
                  <a:pt x="3643" y="15727"/>
                </a:lnTo>
                <a:lnTo>
                  <a:pt x="10502" y="19057"/>
                </a:lnTo>
                <a:lnTo>
                  <a:pt x="16949" y="22437"/>
                </a:lnTo>
                <a:lnTo>
                  <a:pt x="23774" y="25308"/>
                </a:lnTo>
                <a:lnTo>
                  <a:pt x="31540" y="26089"/>
                </a:lnTo>
                <a:lnTo>
                  <a:pt x="40815" y="23203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1" name="object 1471"/>
          <p:cNvSpPr/>
          <p:nvPr/>
        </p:nvSpPr>
        <p:spPr>
          <a:xfrm>
            <a:off x="10628865" y="5817210"/>
            <a:ext cx="20793" cy="11167"/>
          </a:xfrm>
          <a:custGeom>
            <a:avLst/>
            <a:gdLst/>
            <a:ahLst/>
            <a:cxnLst/>
            <a:rect l="l" t="t" r="r" b="b"/>
            <a:pathLst>
              <a:path w="34290" h="18415">
                <a:moveTo>
                  <a:pt x="27213" y="0"/>
                </a:moveTo>
                <a:lnTo>
                  <a:pt x="24815" y="869"/>
                </a:lnTo>
                <a:lnTo>
                  <a:pt x="19053" y="3172"/>
                </a:lnTo>
                <a:lnTo>
                  <a:pt x="13177" y="5908"/>
                </a:lnTo>
                <a:lnTo>
                  <a:pt x="0" y="12407"/>
                </a:lnTo>
                <a:lnTo>
                  <a:pt x="8935" y="16866"/>
                </a:lnTo>
                <a:lnTo>
                  <a:pt x="16834" y="18112"/>
                </a:lnTo>
                <a:lnTo>
                  <a:pt x="23936" y="16981"/>
                </a:lnTo>
                <a:lnTo>
                  <a:pt x="30480" y="14313"/>
                </a:lnTo>
                <a:lnTo>
                  <a:pt x="32847" y="13161"/>
                </a:lnTo>
                <a:lnTo>
                  <a:pt x="33716" y="7245"/>
                </a:lnTo>
                <a:lnTo>
                  <a:pt x="33580" y="2450"/>
                </a:lnTo>
                <a:lnTo>
                  <a:pt x="272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2" name="object 1472"/>
          <p:cNvSpPr/>
          <p:nvPr/>
        </p:nvSpPr>
        <p:spPr>
          <a:xfrm>
            <a:off x="11721476" y="6294591"/>
            <a:ext cx="18483" cy="10782"/>
          </a:xfrm>
          <a:custGeom>
            <a:avLst/>
            <a:gdLst/>
            <a:ahLst/>
            <a:cxnLst/>
            <a:rect l="l" t="t" r="r" b="b"/>
            <a:pathLst>
              <a:path w="30480" h="17779">
                <a:moveTo>
                  <a:pt x="23266" y="20"/>
                </a:moveTo>
                <a:lnTo>
                  <a:pt x="13643" y="0"/>
                </a:lnTo>
                <a:lnTo>
                  <a:pt x="7423" y="3591"/>
                </a:lnTo>
                <a:lnTo>
                  <a:pt x="1246" y="5664"/>
                </a:lnTo>
                <a:lnTo>
                  <a:pt x="0" y="11057"/>
                </a:lnTo>
                <a:lnTo>
                  <a:pt x="6502" y="13339"/>
                </a:lnTo>
                <a:lnTo>
                  <a:pt x="12952" y="16858"/>
                </a:lnTo>
                <a:lnTo>
                  <a:pt x="22837" y="17632"/>
                </a:lnTo>
                <a:lnTo>
                  <a:pt x="26533" y="12313"/>
                </a:lnTo>
                <a:lnTo>
                  <a:pt x="30030" y="9507"/>
                </a:lnTo>
                <a:lnTo>
                  <a:pt x="26637" y="6135"/>
                </a:lnTo>
                <a:lnTo>
                  <a:pt x="23266" y="2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3" name="object 1473"/>
          <p:cNvSpPr/>
          <p:nvPr/>
        </p:nvSpPr>
        <p:spPr>
          <a:xfrm>
            <a:off x="11146032" y="5693316"/>
            <a:ext cx="17328" cy="9627"/>
          </a:xfrm>
          <a:custGeom>
            <a:avLst/>
            <a:gdLst/>
            <a:ahLst/>
            <a:cxnLst/>
            <a:rect l="l" t="t" r="r" b="b"/>
            <a:pathLst>
              <a:path w="28575" h="15875">
                <a:moveTo>
                  <a:pt x="16732" y="20"/>
                </a:moveTo>
                <a:lnTo>
                  <a:pt x="7444" y="0"/>
                </a:lnTo>
                <a:lnTo>
                  <a:pt x="3779" y="4355"/>
                </a:lnTo>
                <a:lnTo>
                  <a:pt x="0" y="6785"/>
                </a:lnTo>
                <a:lnTo>
                  <a:pt x="3392" y="9905"/>
                </a:lnTo>
                <a:lnTo>
                  <a:pt x="6785" y="15549"/>
                </a:lnTo>
                <a:lnTo>
                  <a:pt x="16219" y="15538"/>
                </a:lnTo>
                <a:lnTo>
                  <a:pt x="22177" y="12072"/>
                </a:lnTo>
                <a:lnTo>
                  <a:pt x="28166" y="10052"/>
                </a:lnTo>
                <a:lnTo>
                  <a:pt x="27863" y="4910"/>
                </a:lnTo>
                <a:lnTo>
                  <a:pt x="22302" y="3120"/>
                </a:lnTo>
                <a:lnTo>
                  <a:pt x="16732" y="2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4" name="object 1474"/>
          <p:cNvSpPr/>
          <p:nvPr/>
        </p:nvSpPr>
        <p:spPr>
          <a:xfrm>
            <a:off x="10692469" y="6508446"/>
            <a:ext cx="9627" cy="23874"/>
          </a:xfrm>
          <a:custGeom>
            <a:avLst/>
            <a:gdLst/>
            <a:ahLst/>
            <a:cxnLst/>
            <a:rect l="l" t="t" r="r" b="b"/>
            <a:pathLst>
              <a:path w="15875" h="39370">
                <a:moveTo>
                  <a:pt x="10" y="0"/>
                </a:moveTo>
                <a:lnTo>
                  <a:pt x="0" y="12021"/>
                </a:lnTo>
                <a:lnTo>
                  <a:pt x="2877" y="22241"/>
                </a:lnTo>
                <a:lnTo>
                  <a:pt x="8153" y="31073"/>
                </a:lnTo>
                <a:lnTo>
                  <a:pt x="15340" y="38930"/>
                </a:lnTo>
                <a:lnTo>
                  <a:pt x="13572" y="28936"/>
                </a:lnTo>
                <a:lnTo>
                  <a:pt x="11602" y="18805"/>
                </a:lnTo>
                <a:lnTo>
                  <a:pt x="7668" y="9004"/>
                </a:lnTo>
                <a:lnTo>
                  <a:pt x="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5" name="object 1475"/>
          <p:cNvSpPr/>
          <p:nvPr/>
        </p:nvSpPr>
        <p:spPr>
          <a:xfrm>
            <a:off x="11300901" y="5762386"/>
            <a:ext cx="18868" cy="15018"/>
          </a:xfrm>
          <a:custGeom>
            <a:avLst/>
            <a:gdLst/>
            <a:ahLst/>
            <a:cxnLst/>
            <a:rect l="l" t="t" r="r" b="b"/>
            <a:pathLst>
              <a:path w="31115" h="24765">
                <a:moveTo>
                  <a:pt x="26878" y="0"/>
                </a:moveTo>
                <a:lnTo>
                  <a:pt x="18193" y="3030"/>
                </a:lnTo>
                <a:lnTo>
                  <a:pt x="10038" y="6893"/>
                </a:lnTo>
                <a:lnTo>
                  <a:pt x="3584" y="13386"/>
                </a:lnTo>
                <a:lnTo>
                  <a:pt x="0" y="24302"/>
                </a:lnTo>
                <a:lnTo>
                  <a:pt x="30742" y="5926"/>
                </a:lnTo>
                <a:lnTo>
                  <a:pt x="268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6" name="object 1476"/>
          <p:cNvSpPr/>
          <p:nvPr/>
        </p:nvSpPr>
        <p:spPr>
          <a:xfrm>
            <a:off x="10255903" y="5654642"/>
            <a:ext cx="18098" cy="11552"/>
          </a:xfrm>
          <a:custGeom>
            <a:avLst/>
            <a:gdLst/>
            <a:ahLst/>
            <a:cxnLst/>
            <a:rect l="l" t="t" r="r" b="b"/>
            <a:pathLst>
              <a:path w="29844" h="19050">
                <a:moveTo>
                  <a:pt x="1099" y="0"/>
                </a:moveTo>
                <a:lnTo>
                  <a:pt x="764" y="1518"/>
                </a:lnTo>
                <a:lnTo>
                  <a:pt x="0" y="4565"/>
                </a:lnTo>
                <a:lnTo>
                  <a:pt x="27611" y="19036"/>
                </a:lnTo>
                <a:lnTo>
                  <a:pt x="28480" y="11203"/>
                </a:lnTo>
                <a:lnTo>
                  <a:pt x="28962" y="6334"/>
                </a:lnTo>
                <a:lnTo>
                  <a:pt x="29611" y="450"/>
                </a:lnTo>
                <a:lnTo>
                  <a:pt x="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7" name="object 1477"/>
          <p:cNvSpPr/>
          <p:nvPr/>
        </p:nvSpPr>
        <p:spPr>
          <a:xfrm>
            <a:off x="9569578" y="6620559"/>
            <a:ext cx="23104" cy="18868"/>
          </a:xfrm>
          <a:custGeom>
            <a:avLst/>
            <a:gdLst/>
            <a:ahLst/>
            <a:cxnLst/>
            <a:rect l="l" t="t" r="r" b="b"/>
            <a:pathLst>
              <a:path w="38100" h="31115">
                <a:moveTo>
                  <a:pt x="34920" y="0"/>
                </a:moveTo>
                <a:lnTo>
                  <a:pt x="0" y="25915"/>
                </a:lnTo>
                <a:lnTo>
                  <a:pt x="3727" y="31035"/>
                </a:lnTo>
                <a:lnTo>
                  <a:pt x="13777" y="26106"/>
                </a:lnTo>
                <a:lnTo>
                  <a:pt x="22525" y="19577"/>
                </a:lnTo>
                <a:lnTo>
                  <a:pt x="30429" y="12008"/>
                </a:lnTo>
                <a:lnTo>
                  <a:pt x="37946" y="3957"/>
                </a:lnTo>
                <a:lnTo>
                  <a:pt x="349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8" name="object 1478"/>
          <p:cNvSpPr/>
          <p:nvPr/>
        </p:nvSpPr>
        <p:spPr>
          <a:xfrm>
            <a:off x="10093837" y="5143010"/>
            <a:ext cx="15403" cy="8471"/>
          </a:xfrm>
          <a:custGeom>
            <a:avLst/>
            <a:gdLst/>
            <a:ahLst/>
            <a:cxnLst/>
            <a:rect l="l" t="t" r="r" b="b"/>
            <a:pathLst>
              <a:path w="25400" h="13970">
                <a:moveTo>
                  <a:pt x="6605" y="0"/>
                </a:moveTo>
                <a:lnTo>
                  <a:pt x="2510" y="1540"/>
                </a:lnTo>
                <a:lnTo>
                  <a:pt x="575" y="4817"/>
                </a:lnTo>
                <a:lnTo>
                  <a:pt x="0" y="7027"/>
                </a:lnTo>
                <a:lnTo>
                  <a:pt x="1591" y="11948"/>
                </a:lnTo>
                <a:lnTo>
                  <a:pt x="2900" y="12252"/>
                </a:lnTo>
                <a:lnTo>
                  <a:pt x="9207" y="13384"/>
                </a:lnTo>
                <a:lnTo>
                  <a:pt x="15273" y="13400"/>
                </a:lnTo>
                <a:lnTo>
                  <a:pt x="20642" y="11116"/>
                </a:lnTo>
                <a:lnTo>
                  <a:pt x="24857" y="5351"/>
                </a:lnTo>
                <a:lnTo>
                  <a:pt x="25119" y="4734"/>
                </a:lnTo>
                <a:lnTo>
                  <a:pt x="24920" y="3886"/>
                </a:lnTo>
                <a:lnTo>
                  <a:pt x="24973" y="1456"/>
                </a:lnTo>
                <a:lnTo>
                  <a:pt x="13785" y="27"/>
                </a:lnTo>
                <a:lnTo>
                  <a:pt x="66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79" name="object 1479"/>
          <p:cNvSpPr/>
          <p:nvPr/>
        </p:nvSpPr>
        <p:spPr>
          <a:xfrm>
            <a:off x="10263590" y="6247024"/>
            <a:ext cx="12707" cy="16173"/>
          </a:xfrm>
          <a:custGeom>
            <a:avLst/>
            <a:gdLst/>
            <a:ahLst/>
            <a:cxnLst/>
            <a:rect l="l" t="t" r="r" b="b"/>
            <a:pathLst>
              <a:path w="20955" h="26670">
                <a:moveTo>
                  <a:pt x="0" y="0"/>
                </a:moveTo>
                <a:lnTo>
                  <a:pt x="17810" y="26344"/>
                </a:lnTo>
                <a:lnTo>
                  <a:pt x="20632" y="17251"/>
                </a:lnTo>
                <a:lnTo>
                  <a:pt x="19083" y="10510"/>
                </a:lnTo>
                <a:lnTo>
                  <a:pt x="12445" y="509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0" name="object 1480"/>
          <p:cNvSpPr/>
          <p:nvPr/>
        </p:nvSpPr>
        <p:spPr>
          <a:xfrm>
            <a:off x="10618203" y="6837808"/>
            <a:ext cx="20793" cy="11167"/>
          </a:xfrm>
          <a:custGeom>
            <a:avLst/>
            <a:gdLst/>
            <a:ahLst/>
            <a:cxnLst/>
            <a:rect l="l" t="t" r="r" b="b"/>
            <a:pathLst>
              <a:path w="34290" h="18415">
                <a:moveTo>
                  <a:pt x="33705" y="0"/>
                </a:moveTo>
                <a:lnTo>
                  <a:pt x="0" y="2816"/>
                </a:lnTo>
                <a:lnTo>
                  <a:pt x="26721" y="18229"/>
                </a:lnTo>
                <a:lnTo>
                  <a:pt x="29171" y="11716"/>
                </a:lnTo>
                <a:lnTo>
                  <a:pt x="337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1" name="object 1481"/>
          <p:cNvSpPr/>
          <p:nvPr/>
        </p:nvSpPr>
        <p:spPr>
          <a:xfrm>
            <a:off x="9494259" y="6534284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3372" y="0"/>
                </a:moveTo>
                <a:lnTo>
                  <a:pt x="428" y="9244"/>
                </a:lnTo>
                <a:lnTo>
                  <a:pt x="0" y="14818"/>
                </a:lnTo>
                <a:lnTo>
                  <a:pt x="2585" y="18968"/>
                </a:lnTo>
                <a:lnTo>
                  <a:pt x="8681" y="23936"/>
                </a:lnTo>
                <a:lnTo>
                  <a:pt x="14052" y="12878"/>
                </a:lnTo>
                <a:lnTo>
                  <a:pt x="15290" y="6698"/>
                </a:lnTo>
                <a:lnTo>
                  <a:pt x="11896" y="3154"/>
                </a:lnTo>
                <a:lnTo>
                  <a:pt x="33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2" name="object 1482"/>
          <p:cNvSpPr/>
          <p:nvPr/>
        </p:nvSpPr>
        <p:spPr>
          <a:xfrm>
            <a:off x="10068051" y="6170319"/>
            <a:ext cx="16943" cy="10782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8124" y="0"/>
                </a:moveTo>
                <a:lnTo>
                  <a:pt x="3935" y="3244"/>
                </a:lnTo>
                <a:lnTo>
                  <a:pt x="0" y="12822"/>
                </a:lnTo>
                <a:lnTo>
                  <a:pt x="26533" y="17555"/>
                </a:lnTo>
                <a:lnTo>
                  <a:pt x="27611" y="12330"/>
                </a:lnTo>
                <a:lnTo>
                  <a:pt x="15153" y="3044"/>
                </a:lnTo>
                <a:lnTo>
                  <a:pt x="81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3" name="object 1483"/>
          <p:cNvSpPr/>
          <p:nvPr/>
        </p:nvSpPr>
        <p:spPr>
          <a:xfrm>
            <a:off x="9730173" y="5587409"/>
            <a:ext cx="19253" cy="11937"/>
          </a:xfrm>
          <a:custGeom>
            <a:avLst/>
            <a:gdLst/>
            <a:ahLst/>
            <a:cxnLst/>
            <a:rect l="l" t="t" r="r" b="b"/>
            <a:pathLst>
              <a:path w="31750" h="19684">
                <a:moveTo>
                  <a:pt x="0" y="0"/>
                </a:moveTo>
                <a:lnTo>
                  <a:pt x="6481" y="19276"/>
                </a:lnTo>
                <a:lnTo>
                  <a:pt x="31559" y="90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4" name="object 1484"/>
          <p:cNvSpPr/>
          <p:nvPr/>
        </p:nvSpPr>
        <p:spPr>
          <a:xfrm>
            <a:off x="9563037" y="6341357"/>
            <a:ext cx="10782" cy="21564"/>
          </a:xfrm>
          <a:custGeom>
            <a:avLst/>
            <a:gdLst/>
            <a:ahLst/>
            <a:cxnLst/>
            <a:rect l="l" t="t" r="r" b="b"/>
            <a:pathLst>
              <a:path w="17780" h="35559">
                <a:moveTo>
                  <a:pt x="2262" y="0"/>
                </a:moveTo>
                <a:lnTo>
                  <a:pt x="0" y="10722"/>
                </a:lnTo>
                <a:lnTo>
                  <a:pt x="1635" y="19885"/>
                </a:lnTo>
                <a:lnTo>
                  <a:pt x="6280" y="27848"/>
                </a:lnTo>
                <a:lnTo>
                  <a:pt x="13047" y="34972"/>
                </a:lnTo>
                <a:lnTo>
                  <a:pt x="17759" y="32470"/>
                </a:lnTo>
                <a:lnTo>
                  <a:pt x="22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5" name="object 1485"/>
          <p:cNvSpPr/>
          <p:nvPr/>
        </p:nvSpPr>
        <p:spPr>
          <a:xfrm>
            <a:off x="9892201" y="5975644"/>
            <a:ext cx="20793" cy="6931"/>
          </a:xfrm>
          <a:custGeom>
            <a:avLst/>
            <a:gdLst/>
            <a:ahLst/>
            <a:cxnLst/>
            <a:rect l="l" t="t" r="r" b="b"/>
            <a:pathLst>
              <a:path w="34290" h="11429">
                <a:moveTo>
                  <a:pt x="0" y="0"/>
                </a:moveTo>
                <a:lnTo>
                  <a:pt x="13082" y="8221"/>
                </a:lnTo>
                <a:lnTo>
                  <a:pt x="21793" y="11346"/>
                </a:lnTo>
                <a:lnTo>
                  <a:pt x="28037" y="9628"/>
                </a:lnTo>
                <a:lnTo>
                  <a:pt x="33716" y="33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6" name="object 1486"/>
          <p:cNvSpPr/>
          <p:nvPr/>
        </p:nvSpPr>
        <p:spPr>
          <a:xfrm>
            <a:off x="11430078" y="5345134"/>
            <a:ext cx="12322" cy="13092"/>
          </a:xfrm>
          <a:custGeom>
            <a:avLst/>
            <a:gdLst/>
            <a:ahLst/>
            <a:cxnLst/>
            <a:rect l="l" t="t" r="r" b="b"/>
            <a:pathLst>
              <a:path w="20319" h="21590">
                <a:moveTo>
                  <a:pt x="0" y="0"/>
                </a:moveTo>
                <a:lnTo>
                  <a:pt x="14083" y="21454"/>
                </a:lnTo>
                <a:lnTo>
                  <a:pt x="19894" y="17852"/>
                </a:lnTo>
                <a:lnTo>
                  <a:pt x="19387" y="10020"/>
                </a:lnTo>
                <a:lnTo>
                  <a:pt x="15927" y="4438"/>
                </a:lnTo>
                <a:lnTo>
                  <a:pt x="9476" y="11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7" name="object 1487"/>
          <p:cNvSpPr/>
          <p:nvPr/>
        </p:nvSpPr>
        <p:spPr>
          <a:xfrm>
            <a:off x="9923592" y="6078338"/>
            <a:ext cx="5776" cy="19253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9507" y="0"/>
                </a:moveTo>
                <a:lnTo>
                  <a:pt x="2564" y="9467"/>
                </a:lnTo>
                <a:lnTo>
                  <a:pt x="0" y="16492"/>
                </a:lnTo>
                <a:lnTo>
                  <a:pt x="1668" y="23128"/>
                </a:lnTo>
                <a:lnTo>
                  <a:pt x="7423" y="31423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8" name="object 1488"/>
          <p:cNvSpPr/>
          <p:nvPr/>
        </p:nvSpPr>
        <p:spPr>
          <a:xfrm>
            <a:off x="11056220" y="5858418"/>
            <a:ext cx="14247" cy="10012"/>
          </a:xfrm>
          <a:custGeom>
            <a:avLst/>
            <a:gdLst/>
            <a:ahLst/>
            <a:cxnLst/>
            <a:rect l="l" t="t" r="r" b="b"/>
            <a:pathLst>
              <a:path w="23494" h="16509">
                <a:moveTo>
                  <a:pt x="23077" y="0"/>
                </a:moveTo>
                <a:lnTo>
                  <a:pt x="0" y="12764"/>
                </a:lnTo>
                <a:lnTo>
                  <a:pt x="12284" y="16422"/>
                </a:lnTo>
                <a:lnTo>
                  <a:pt x="19156" y="16053"/>
                </a:lnTo>
                <a:lnTo>
                  <a:pt x="22219" y="10848"/>
                </a:lnTo>
                <a:lnTo>
                  <a:pt x="230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89" name="object 1489"/>
          <p:cNvSpPr/>
          <p:nvPr/>
        </p:nvSpPr>
        <p:spPr>
          <a:xfrm>
            <a:off x="10845410" y="6336538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6084" y="0"/>
                </a:moveTo>
                <a:lnTo>
                  <a:pt x="887" y="6889"/>
                </a:lnTo>
                <a:lnTo>
                  <a:pt x="0" y="11448"/>
                </a:lnTo>
                <a:lnTo>
                  <a:pt x="4183" y="15715"/>
                </a:lnTo>
                <a:lnTo>
                  <a:pt x="14199" y="21727"/>
                </a:lnTo>
                <a:lnTo>
                  <a:pt x="15580" y="14855"/>
                </a:lnTo>
                <a:lnTo>
                  <a:pt x="14182" y="9202"/>
                </a:lnTo>
                <a:lnTo>
                  <a:pt x="10764" y="4379"/>
                </a:lnTo>
                <a:lnTo>
                  <a:pt x="60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0" name="object 1490"/>
          <p:cNvSpPr/>
          <p:nvPr/>
        </p:nvSpPr>
        <p:spPr>
          <a:xfrm>
            <a:off x="9406905" y="5934054"/>
            <a:ext cx="19253" cy="6931"/>
          </a:xfrm>
          <a:custGeom>
            <a:avLst/>
            <a:gdLst/>
            <a:ahLst/>
            <a:cxnLst/>
            <a:rect l="l" t="t" r="r" b="b"/>
            <a:pathLst>
              <a:path w="31750" h="11429">
                <a:moveTo>
                  <a:pt x="19918" y="0"/>
                </a:moveTo>
                <a:lnTo>
                  <a:pt x="12938" y="925"/>
                </a:lnTo>
                <a:lnTo>
                  <a:pt x="7271" y="4253"/>
                </a:lnTo>
                <a:lnTo>
                  <a:pt x="0" y="10966"/>
                </a:lnTo>
                <a:lnTo>
                  <a:pt x="31129" y="496"/>
                </a:lnTo>
                <a:lnTo>
                  <a:pt x="199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1" name="object 1491"/>
          <p:cNvSpPr/>
          <p:nvPr/>
        </p:nvSpPr>
        <p:spPr>
          <a:xfrm>
            <a:off x="10229151" y="6287045"/>
            <a:ext cx="15403" cy="8086"/>
          </a:xfrm>
          <a:custGeom>
            <a:avLst/>
            <a:gdLst/>
            <a:ahLst/>
            <a:cxnLst/>
            <a:rect l="l" t="t" r="r" b="b"/>
            <a:pathLst>
              <a:path w="25400" h="13334">
                <a:moveTo>
                  <a:pt x="24952" y="0"/>
                </a:moveTo>
                <a:lnTo>
                  <a:pt x="0" y="8397"/>
                </a:lnTo>
                <a:lnTo>
                  <a:pt x="11300" y="12680"/>
                </a:lnTo>
                <a:lnTo>
                  <a:pt x="18448" y="12907"/>
                </a:lnTo>
                <a:lnTo>
                  <a:pt x="22609" y="8780"/>
                </a:lnTo>
                <a:lnTo>
                  <a:pt x="2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2" name="object 1492"/>
          <p:cNvSpPr/>
          <p:nvPr/>
        </p:nvSpPr>
        <p:spPr>
          <a:xfrm>
            <a:off x="10986623" y="6476080"/>
            <a:ext cx="11167" cy="16558"/>
          </a:xfrm>
          <a:custGeom>
            <a:avLst/>
            <a:gdLst/>
            <a:ahLst/>
            <a:cxnLst/>
            <a:rect l="l" t="t" r="r" b="b"/>
            <a:pathLst>
              <a:path w="18415" h="27304">
                <a:moveTo>
                  <a:pt x="8858" y="0"/>
                </a:moveTo>
                <a:lnTo>
                  <a:pt x="0" y="23884"/>
                </a:lnTo>
                <a:lnTo>
                  <a:pt x="17894" y="26878"/>
                </a:lnTo>
                <a:lnTo>
                  <a:pt x="8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3" name="object 1493"/>
          <p:cNvSpPr/>
          <p:nvPr/>
        </p:nvSpPr>
        <p:spPr>
          <a:xfrm>
            <a:off x="9381743" y="5724447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16879" y="0"/>
                </a:moveTo>
                <a:lnTo>
                  <a:pt x="5329" y="3350"/>
                </a:lnTo>
                <a:lnTo>
                  <a:pt x="3664" y="7224"/>
                </a:lnTo>
                <a:lnTo>
                  <a:pt x="0" y="11455"/>
                </a:lnTo>
                <a:lnTo>
                  <a:pt x="12606" y="14690"/>
                </a:lnTo>
                <a:lnTo>
                  <a:pt x="19570" y="16428"/>
                </a:lnTo>
                <a:lnTo>
                  <a:pt x="22083" y="2869"/>
                </a:lnTo>
                <a:lnTo>
                  <a:pt x="16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4" name="object 1494"/>
          <p:cNvSpPr/>
          <p:nvPr/>
        </p:nvSpPr>
        <p:spPr>
          <a:xfrm>
            <a:off x="10089823" y="5795038"/>
            <a:ext cx="7316" cy="15403"/>
          </a:xfrm>
          <a:custGeom>
            <a:avLst/>
            <a:gdLst/>
            <a:ahLst/>
            <a:cxnLst/>
            <a:rect l="l" t="t" r="r" b="b"/>
            <a:pathLst>
              <a:path w="12065" h="25400">
                <a:moveTo>
                  <a:pt x="11978" y="0"/>
                </a:moveTo>
                <a:lnTo>
                  <a:pt x="3338" y="8925"/>
                </a:lnTo>
                <a:lnTo>
                  <a:pt x="0" y="14597"/>
                </a:lnTo>
                <a:lnTo>
                  <a:pt x="1553" y="19281"/>
                </a:lnTo>
                <a:lnTo>
                  <a:pt x="7591" y="25245"/>
                </a:lnTo>
                <a:lnTo>
                  <a:pt x="1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5" name="object 1495"/>
          <p:cNvSpPr/>
          <p:nvPr/>
        </p:nvSpPr>
        <p:spPr>
          <a:xfrm>
            <a:off x="9653647" y="5968594"/>
            <a:ext cx="12707" cy="12322"/>
          </a:xfrm>
          <a:custGeom>
            <a:avLst/>
            <a:gdLst/>
            <a:ahLst/>
            <a:cxnLst/>
            <a:rect l="l" t="t" r="r" b="b"/>
            <a:pathLst>
              <a:path w="20955" h="20320">
                <a:moveTo>
                  <a:pt x="17172" y="0"/>
                </a:moveTo>
                <a:lnTo>
                  <a:pt x="0" y="13224"/>
                </a:lnTo>
                <a:lnTo>
                  <a:pt x="13674" y="19873"/>
                </a:lnTo>
                <a:lnTo>
                  <a:pt x="16093" y="14303"/>
                </a:lnTo>
                <a:lnTo>
                  <a:pt x="18543" y="8795"/>
                </a:lnTo>
                <a:lnTo>
                  <a:pt x="20878" y="2670"/>
                </a:lnTo>
                <a:lnTo>
                  <a:pt x="18795" y="1371"/>
                </a:lnTo>
                <a:lnTo>
                  <a:pt x="1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6" name="object 1496"/>
          <p:cNvSpPr/>
          <p:nvPr/>
        </p:nvSpPr>
        <p:spPr>
          <a:xfrm>
            <a:off x="10688886" y="5263126"/>
            <a:ext cx="8471" cy="13092"/>
          </a:xfrm>
          <a:custGeom>
            <a:avLst/>
            <a:gdLst/>
            <a:ahLst/>
            <a:cxnLst/>
            <a:rect l="l" t="t" r="r" b="b"/>
            <a:pathLst>
              <a:path w="13969" h="21590">
                <a:moveTo>
                  <a:pt x="4889" y="0"/>
                </a:moveTo>
                <a:lnTo>
                  <a:pt x="3047" y="7999"/>
                </a:lnTo>
                <a:lnTo>
                  <a:pt x="0" y="21549"/>
                </a:lnTo>
                <a:lnTo>
                  <a:pt x="9990" y="18641"/>
                </a:lnTo>
                <a:lnTo>
                  <a:pt x="13879" y="15227"/>
                </a:lnTo>
                <a:lnTo>
                  <a:pt x="12050" y="9586"/>
                </a:lnTo>
                <a:lnTo>
                  <a:pt x="4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7" name="object 1497"/>
          <p:cNvSpPr/>
          <p:nvPr/>
        </p:nvSpPr>
        <p:spPr>
          <a:xfrm>
            <a:off x="11468326" y="6482779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80" h="21590">
                <a:moveTo>
                  <a:pt x="12125" y="0"/>
                </a:moveTo>
                <a:lnTo>
                  <a:pt x="2251" y="1633"/>
                </a:lnTo>
                <a:lnTo>
                  <a:pt x="0" y="7214"/>
                </a:lnTo>
                <a:lnTo>
                  <a:pt x="3319" y="21130"/>
                </a:lnTo>
                <a:lnTo>
                  <a:pt x="17612" y="6324"/>
                </a:lnTo>
                <a:lnTo>
                  <a:pt x="15067" y="4188"/>
                </a:lnTo>
                <a:lnTo>
                  <a:pt x="1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8" name="object 1498"/>
          <p:cNvSpPr/>
          <p:nvPr/>
        </p:nvSpPr>
        <p:spPr>
          <a:xfrm>
            <a:off x="11596490" y="6679304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8261" y="0"/>
                </a:moveTo>
                <a:lnTo>
                  <a:pt x="5465" y="293"/>
                </a:lnTo>
                <a:lnTo>
                  <a:pt x="0" y="785"/>
                </a:lnTo>
                <a:lnTo>
                  <a:pt x="1654" y="11790"/>
                </a:lnTo>
                <a:lnTo>
                  <a:pt x="2565" y="17287"/>
                </a:lnTo>
                <a:lnTo>
                  <a:pt x="8743" y="16879"/>
                </a:lnTo>
                <a:lnTo>
                  <a:pt x="8544" y="11256"/>
                </a:lnTo>
                <a:lnTo>
                  <a:pt x="8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499" name="object 1499"/>
          <p:cNvSpPr/>
          <p:nvPr/>
        </p:nvSpPr>
        <p:spPr>
          <a:xfrm>
            <a:off x="10084041" y="6729948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3532" y="0"/>
                </a:moveTo>
                <a:lnTo>
                  <a:pt x="8911" y="342"/>
                </a:lnTo>
                <a:lnTo>
                  <a:pt x="0" y="5080"/>
                </a:lnTo>
                <a:lnTo>
                  <a:pt x="5214" y="8965"/>
                </a:lnTo>
                <a:lnTo>
                  <a:pt x="15842" y="16954"/>
                </a:lnTo>
                <a:lnTo>
                  <a:pt x="15347" y="5166"/>
                </a:lnTo>
                <a:lnTo>
                  <a:pt x="135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0" name="object 1500"/>
          <p:cNvSpPr/>
          <p:nvPr/>
        </p:nvSpPr>
        <p:spPr>
          <a:xfrm>
            <a:off x="11250292" y="6410087"/>
            <a:ext cx="8086" cy="13092"/>
          </a:xfrm>
          <a:custGeom>
            <a:avLst/>
            <a:gdLst/>
            <a:ahLst/>
            <a:cxnLst/>
            <a:rect l="l" t="t" r="r" b="b"/>
            <a:pathLst>
              <a:path w="13334" h="21590">
                <a:moveTo>
                  <a:pt x="1191" y="0"/>
                </a:moveTo>
                <a:lnTo>
                  <a:pt x="0" y="7524"/>
                </a:lnTo>
                <a:lnTo>
                  <a:pt x="1371" y="13299"/>
                </a:lnTo>
                <a:lnTo>
                  <a:pt x="5139" y="17780"/>
                </a:lnTo>
                <a:lnTo>
                  <a:pt x="11139" y="21423"/>
                </a:lnTo>
                <a:lnTo>
                  <a:pt x="13179" y="14163"/>
                </a:lnTo>
                <a:lnTo>
                  <a:pt x="11650" y="8673"/>
                </a:lnTo>
                <a:lnTo>
                  <a:pt x="7380" y="4202"/>
                </a:lnTo>
                <a:lnTo>
                  <a:pt x="11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1" name="object 1501"/>
          <p:cNvSpPr/>
          <p:nvPr/>
        </p:nvSpPr>
        <p:spPr>
          <a:xfrm>
            <a:off x="10381655" y="5406150"/>
            <a:ext cx="10397" cy="11167"/>
          </a:xfrm>
          <a:custGeom>
            <a:avLst/>
            <a:gdLst/>
            <a:ahLst/>
            <a:cxnLst/>
            <a:rect l="l" t="t" r="r" b="b"/>
            <a:pathLst>
              <a:path w="17144" h="18415">
                <a:moveTo>
                  <a:pt x="3821" y="0"/>
                </a:moveTo>
                <a:lnTo>
                  <a:pt x="2544" y="5758"/>
                </a:lnTo>
                <a:lnTo>
                  <a:pt x="0" y="10271"/>
                </a:lnTo>
                <a:lnTo>
                  <a:pt x="2429" y="15612"/>
                </a:lnTo>
                <a:lnTo>
                  <a:pt x="9036" y="18418"/>
                </a:lnTo>
                <a:lnTo>
                  <a:pt x="13737" y="15559"/>
                </a:lnTo>
                <a:lnTo>
                  <a:pt x="16659" y="9894"/>
                </a:lnTo>
                <a:lnTo>
                  <a:pt x="15769" y="7109"/>
                </a:lnTo>
                <a:lnTo>
                  <a:pt x="14826" y="4334"/>
                </a:lnTo>
                <a:lnTo>
                  <a:pt x="9308" y="3036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2" name="object 1502"/>
          <p:cNvSpPr/>
          <p:nvPr/>
        </p:nvSpPr>
        <p:spPr>
          <a:xfrm>
            <a:off x="10953551" y="6739262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0" y="0"/>
                </a:moveTo>
                <a:lnTo>
                  <a:pt x="261" y="6868"/>
                </a:lnTo>
                <a:lnTo>
                  <a:pt x="429" y="10292"/>
                </a:lnTo>
                <a:lnTo>
                  <a:pt x="5308" y="9748"/>
                </a:lnTo>
                <a:lnTo>
                  <a:pt x="15224" y="8575"/>
                </a:lnTo>
                <a:lnTo>
                  <a:pt x="15130" y="5790"/>
                </a:lnTo>
                <a:lnTo>
                  <a:pt x="14868" y="2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3" name="object 1503"/>
          <p:cNvSpPr/>
          <p:nvPr/>
        </p:nvSpPr>
        <p:spPr>
          <a:xfrm>
            <a:off x="9606105" y="6612017"/>
            <a:ext cx="9242" cy="12322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2638" y="0"/>
                </a:moveTo>
                <a:lnTo>
                  <a:pt x="1895" y="7371"/>
                </a:lnTo>
                <a:lnTo>
                  <a:pt x="0" y="12062"/>
                </a:lnTo>
                <a:lnTo>
                  <a:pt x="1528" y="14743"/>
                </a:lnTo>
                <a:lnTo>
                  <a:pt x="3183" y="17486"/>
                </a:lnTo>
                <a:lnTo>
                  <a:pt x="8240" y="18198"/>
                </a:lnTo>
                <a:lnTo>
                  <a:pt x="11758" y="19800"/>
                </a:lnTo>
                <a:lnTo>
                  <a:pt x="12554" y="16481"/>
                </a:lnTo>
                <a:lnTo>
                  <a:pt x="14826" y="12544"/>
                </a:lnTo>
                <a:lnTo>
                  <a:pt x="12366" y="6837"/>
                </a:lnTo>
                <a:lnTo>
                  <a:pt x="8271" y="4816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4" name="object 1504"/>
          <p:cNvSpPr/>
          <p:nvPr/>
        </p:nvSpPr>
        <p:spPr>
          <a:xfrm>
            <a:off x="9613634" y="6680508"/>
            <a:ext cx="14632" cy="9627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1811" y="0"/>
                </a:moveTo>
                <a:lnTo>
                  <a:pt x="0" y="15559"/>
                </a:lnTo>
                <a:lnTo>
                  <a:pt x="23810" y="7549"/>
                </a:lnTo>
                <a:lnTo>
                  <a:pt x="15046" y="4492"/>
                </a:lnTo>
                <a:lnTo>
                  <a:pt x="1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5" name="object 1505"/>
          <p:cNvSpPr/>
          <p:nvPr/>
        </p:nvSpPr>
        <p:spPr>
          <a:xfrm>
            <a:off x="10726100" y="5002772"/>
            <a:ext cx="16558" cy="6931"/>
          </a:xfrm>
          <a:custGeom>
            <a:avLst/>
            <a:gdLst/>
            <a:ahLst/>
            <a:cxnLst/>
            <a:rect l="l" t="t" r="r" b="b"/>
            <a:pathLst>
              <a:path w="27305" h="11429">
                <a:moveTo>
                  <a:pt x="26952" y="0"/>
                </a:moveTo>
                <a:lnTo>
                  <a:pt x="20910" y="1026"/>
                </a:lnTo>
                <a:lnTo>
                  <a:pt x="16763" y="1549"/>
                </a:lnTo>
                <a:lnTo>
                  <a:pt x="8439" y="3392"/>
                </a:lnTo>
                <a:lnTo>
                  <a:pt x="4230" y="4680"/>
                </a:lnTo>
                <a:lnTo>
                  <a:pt x="0" y="5832"/>
                </a:lnTo>
                <a:lnTo>
                  <a:pt x="1476" y="10963"/>
                </a:lnTo>
                <a:lnTo>
                  <a:pt x="7695" y="9650"/>
                </a:lnTo>
                <a:lnTo>
                  <a:pt x="14544" y="10138"/>
                </a:lnTo>
                <a:lnTo>
                  <a:pt x="21228" y="8297"/>
                </a:lnTo>
                <a:lnTo>
                  <a:pt x="2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6" name="object 1506"/>
          <p:cNvSpPr/>
          <p:nvPr/>
        </p:nvSpPr>
        <p:spPr>
          <a:xfrm>
            <a:off x="10920973" y="5701010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6544" y="0"/>
                </a:moveTo>
                <a:lnTo>
                  <a:pt x="2523" y="9675"/>
                </a:lnTo>
                <a:lnTo>
                  <a:pt x="0" y="15947"/>
                </a:lnTo>
                <a:lnTo>
                  <a:pt x="21716" y="16512"/>
                </a:lnTo>
                <a:lnTo>
                  <a:pt x="6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7" name="object 1507"/>
          <p:cNvSpPr/>
          <p:nvPr/>
        </p:nvSpPr>
        <p:spPr>
          <a:xfrm>
            <a:off x="10403182" y="5219381"/>
            <a:ext cx="13477" cy="8086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7379" y="0"/>
                </a:moveTo>
                <a:lnTo>
                  <a:pt x="0" y="1776"/>
                </a:lnTo>
                <a:lnTo>
                  <a:pt x="4154" y="6353"/>
                </a:lnTo>
                <a:lnTo>
                  <a:pt x="8740" y="10367"/>
                </a:lnTo>
                <a:lnTo>
                  <a:pt x="14453" y="12716"/>
                </a:lnTo>
                <a:lnTo>
                  <a:pt x="21988" y="12299"/>
                </a:lnTo>
                <a:lnTo>
                  <a:pt x="18143" y="5364"/>
                </a:lnTo>
                <a:lnTo>
                  <a:pt x="13350" y="1230"/>
                </a:lnTo>
                <a:lnTo>
                  <a:pt x="73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8" name="object 1508"/>
          <p:cNvSpPr/>
          <p:nvPr/>
        </p:nvSpPr>
        <p:spPr>
          <a:xfrm>
            <a:off x="9882375" y="5221898"/>
            <a:ext cx="13092" cy="6161"/>
          </a:xfrm>
          <a:custGeom>
            <a:avLst/>
            <a:gdLst/>
            <a:ahLst/>
            <a:cxnLst/>
            <a:rect l="l" t="t" r="r" b="b"/>
            <a:pathLst>
              <a:path w="21590" h="10159">
                <a:moveTo>
                  <a:pt x="0" y="0"/>
                </a:moveTo>
                <a:lnTo>
                  <a:pt x="3144" y="6310"/>
                </a:lnTo>
                <a:lnTo>
                  <a:pt x="7364" y="9800"/>
                </a:lnTo>
                <a:lnTo>
                  <a:pt x="13233" y="9694"/>
                </a:lnTo>
                <a:lnTo>
                  <a:pt x="21318" y="5214"/>
                </a:lnTo>
                <a:lnTo>
                  <a:pt x="5916" y="14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09" name="object 1509"/>
          <p:cNvSpPr/>
          <p:nvPr/>
        </p:nvSpPr>
        <p:spPr>
          <a:xfrm>
            <a:off x="10642133" y="5541581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5">
                <a:moveTo>
                  <a:pt x="5120" y="0"/>
                </a:moveTo>
                <a:lnTo>
                  <a:pt x="3088" y="7329"/>
                </a:lnTo>
                <a:lnTo>
                  <a:pt x="1518" y="12858"/>
                </a:lnTo>
                <a:lnTo>
                  <a:pt x="0" y="18365"/>
                </a:lnTo>
                <a:lnTo>
                  <a:pt x="8420" y="14144"/>
                </a:lnTo>
                <a:lnTo>
                  <a:pt x="11760" y="10824"/>
                </a:lnTo>
                <a:lnTo>
                  <a:pt x="10500" y="6683"/>
                </a:lnTo>
                <a:lnTo>
                  <a:pt x="5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0" name="object 1510"/>
          <p:cNvSpPr/>
          <p:nvPr/>
        </p:nvSpPr>
        <p:spPr>
          <a:xfrm>
            <a:off x="9839151" y="6437490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5099" y="0"/>
                </a:moveTo>
                <a:lnTo>
                  <a:pt x="984" y="219"/>
                </a:lnTo>
                <a:lnTo>
                  <a:pt x="0" y="12303"/>
                </a:lnTo>
                <a:lnTo>
                  <a:pt x="1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1" name="object 1511"/>
          <p:cNvSpPr/>
          <p:nvPr/>
        </p:nvSpPr>
        <p:spPr>
          <a:xfrm>
            <a:off x="10321734" y="5523450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6334" y="0"/>
                </a:moveTo>
                <a:lnTo>
                  <a:pt x="4230" y="1884"/>
                </a:lnTo>
                <a:lnTo>
                  <a:pt x="2167" y="3790"/>
                </a:lnTo>
                <a:lnTo>
                  <a:pt x="0" y="5675"/>
                </a:lnTo>
                <a:lnTo>
                  <a:pt x="8816" y="14983"/>
                </a:lnTo>
                <a:lnTo>
                  <a:pt x="10805" y="13287"/>
                </a:lnTo>
                <a:lnTo>
                  <a:pt x="14743" y="9863"/>
                </a:lnTo>
                <a:lnTo>
                  <a:pt x="11926" y="6596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2" name="object 1512"/>
          <p:cNvSpPr/>
          <p:nvPr/>
        </p:nvSpPr>
        <p:spPr>
          <a:xfrm>
            <a:off x="10443411" y="5815101"/>
            <a:ext cx="13092" cy="5391"/>
          </a:xfrm>
          <a:custGeom>
            <a:avLst/>
            <a:gdLst/>
            <a:ahLst/>
            <a:cxnLst/>
            <a:rect l="l" t="t" r="r" b="b"/>
            <a:pathLst>
              <a:path w="21590" h="8890">
                <a:moveTo>
                  <a:pt x="11084" y="0"/>
                </a:moveTo>
                <a:lnTo>
                  <a:pt x="5846" y="2653"/>
                </a:lnTo>
                <a:lnTo>
                  <a:pt x="0" y="8779"/>
                </a:lnTo>
                <a:lnTo>
                  <a:pt x="21329" y="4193"/>
                </a:lnTo>
                <a:lnTo>
                  <a:pt x="16113" y="589"/>
                </a:lnTo>
                <a:lnTo>
                  <a:pt x="110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3" name="object 1513"/>
          <p:cNvSpPr/>
          <p:nvPr/>
        </p:nvSpPr>
        <p:spPr>
          <a:xfrm>
            <a:off x="10349281" y="6110243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5539" y="0"/>
                </a:moveTo>
                <a:lnTo>
                  <a:pt x="0" y="11004"/>
                </a:lnTo>
                <a:lnTo>
                  <a:pt x="502" y="15884"/>
                </a:lnTo>
                <a:lnTo>
                  <a:pt x="7570" y="18166"/>
                </a:lnTo>
                <a:lnTo>
                  <a:pt x="8753" y="18596"/>
                </a:lnTo>
                <a:lnTo>
                  <a:pt x="12387" y="15926"/>
                </a:lnTo>
                <a:lnTo>
                  <a:pt x="10837" y="11517"/>
                </a:lnTo>
                <a:lnTo>
                  <a:pt x="8942" y="7601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4" name="object 1514"/>
          <p:cNvSpPr/>
          <p:nvPr/>
        </p:nvSpPr>
        <p:spPr>
          <a:xfrm>
            <a:off x="10033875" y="5147920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4" h="16509">
                <a:moveTo>
                  <a:pt x="15423" y="0"/>
                </a:moveTo>
                <a:lnTo>
                  <a:pt x="9099" y="4020"/>
                </a:lnTo>
                <a:lnTo>
                  <a:pt x="4575" y="6952"/>
                </a:lnTo>
                <a:lnTo>
                  <a:pt x="0" y="9874"/>
                </a:lnTo>
                <a:lnTo>
                  <a:pt x="4041" y="16051"/>
                </a:lnTo>
                <a:lnTo>
                  <a:pt x="10533" y="14921"/>
                </a:lnTo>
                <a:lnTo>
                  <a:pt x="16533" y="13057"/>
                </a:lnTo>
                <a:lnTo>
                  <a:pt x="1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5" name="object 1515"/>
          <p:cNvSpPr/>
          <p:nvPr/>
        </p:nvSpPr>
        <p:spPr>
          <a:xfrm>
            <a:off x="10705855" y="4778391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5509" y="0"/>
                </a:moveTo>
                <a:lnTo>
                  <a:pt x="7172" y="580"/>
                </a:lnTo>
                <a:lnTo>
                  <a:pt x="1985" y="2680"/>
                </a:lnTo>
                <a:lnTo>
                  <a:pt x="0" y="6673"/>
                </a:lnTo>
                <a:lnTo>
                  <a:pt x="1269" y="12931"/>
                </a:lnTo>
                <a:lnTo>
                  <a:pt x="1845" y="14502"/>
                </a:lnTo>
                <a:lnTo>
                  <a:pt x="4661" y="15224"/>
                </a:lnTo>
                <a:lnTo>
                  <a:pt x="7572" y="17078"/>
                </a:lnTo>
                <a:lnTo>
                  <a:pt x="9865" y="12135"/>
                </a:lnTo>
                <a:lnTo>
                  <a:pt x="11949" y="7779"/>
                </a:lnTo>
                <a:lnTo>
                  <a:pt x="155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6" name="object 1516"/>
          <p:cNvSpPr/>
          <p:nvPr/>
        </p:nvSpPr>
        <p:spPr>
          <a:xfrm>
            <a:off x="9969367" y="5457391"/>
            <a:ext cx="4621" cy="16558"/>
          </a:xfrm>
          <a:custGeom>
            <a:avLst/>
            <a:gdLst/>
            <a:ahLst/>
            <a:cxnLst/>
            <a:rect l="l" t="t" r="r" b="b"/>
            <a:pathLst>
              <a:path w="7619" h="27304">
                <a:moveTo>
                  <a:pt x="3248" y="0"/>
                </a:moveTo>
                <a:lnTo>
                  <a:pt x="481" y="11540"/>
                </a:lnTo>
                <a:lnTo>
                  <a:pt x="0" y="18187"/>
                </a:lnTo>
                <a:lnTo>
                  <a:pt x="2200" y="22463"/>
                </a:lnTo>
                <a:lnTo>
                  <a:pt x="7478" y="26889"/>
                </a:lnTo>
                <a:lnTo>
                  <a:pt x="32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7" name="object 1517"/>
          <p:cNvSpPr/>
          <p:nvPr/>
        </p:nvSpPr>
        <p:spPr>
          <a:xfrm>
            <a:off x="10535722" y="5700200"/>
            <a:ext cx="6546" cy="11937"/>
          </a:xfrm>
          <a:custGeom>
            <a:avLst/>
            <a:gdLst/>
            <a:ahLst/>
            <a:cxnLst/>
            <a:rect l="l" t="t" r="r" b="b"/>
            <a:pathLst>
              <a:path w="10794" h="19684">
                <a:moveTo>
                  <a:pt x="3913" y="0"/>
                </a:moveTo>
                <a:lnTo>
                  <a:pt x="731" y="6214"/>
                </a:lnTo>
                <a:lnTo>
                  <a:pt x="0" y="11753"/>
                </a:lnTo>
                <a:lnTo>
                  <a:pt x="2876" y="16326"/>
                </a:lnTo>
                <a:lnTo>
                  <a:pt x="10520" y="19643"/>
                </a:lnTo>
                <a:lnTo>
                  <a:pt x="39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8" name="object 1518"/>
          <p:cNvSpPr/>
          <p:nvPr/>
        </p:nvSpPr>
        <p:spPr>
          <a:xfrm>
            <a:off x="10404952" y="5276855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2837" y="0"/>
                </a:moveTo>
                <a:lnTo>
                  <a:pt x="1926" y="1486"/>
                </a:lnTo>
                <a:lnTo>
                  <a:pt x="0" y="4502"/>
                </a:lnTo>
                <a:lnTo>
                  <a:pt x="2345" y="9936"/>
                </a:lnTo>
                <a:lnTo>
                  <a:pt x="5738" y="13790"/>
                </a:lnTo>
                <a:lnTo>
                  <a:pt x="15601" y="6973"/>
                </a:lnTo>
                <a:lnTo>
                  <a:pt x="11350" y="4628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19" name="object 1519"/>
          <p:cNvSpPr/>
          <p:nvPr/>
        </p:nvSpPr>
        <p:spPr>
          <a:xfrm>
            <a:off x="10574393" y="5729330"/>
            <a:ext cx="5006" cy="10782"/>
          </a:xfrm>
          <a:custGeom>
            <a:avLst/>
            <a:gdLst/>
            <a:ahLst/>
            <a:cxnLst/>
            <a:rect l="l" t="t" r="r" b="b"/>
            <a:pathLst>
              <a:path w="8255" h="17779">
                <a:moveTo>
                  <a:pt x="6795" y="0"/>
                </a:moveTo>
                <a:lnTo>
                  <a:pt x="980" y="4419"/>
                </a:lnTo>
                <a:lnTo>
                  <a:pt x="0" y="8719"/>
                </a:lnTo>
                <a:lnTo>
                  <a:pt x="1745" y="12913"/>
                </a:lnTo>
                <a:lnTo>
                  <a:pt x="4104" y="17015"/>
                </a:lnTo>
                <a:lnTo>
                  <a:pt x="4900" y="17193"/>
                </a:lnTo>
                <a:lnTo>
                  <a:pt x="5664" y="17559"/>
                </a:lnTo>
                <a:lnTo>
                  <a:pt x="6889" y="17266"/>
                </a:lnTo>
                <a:lnTo>
                  <a:pt x="7821" y="16523"/>
                </a:lnTo>
                <a:lnTo>
                  <a:pt x="7570" y="11004"/>
                </a:lnTo>
                <a:lnTo>
                  <a:pt x="7183" y="5936"/>
                </a:lnTo>
                <a:lnTo>
                  <a:pt x="6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0" name="object 1520"/>
          <p:cNvSpPr/>
          <p:nvPr/>
        </p:nvSpPr>
        <p:spPr>
          <a:xfrm>
            <a:off x="9795055" y="6654873"/>
            <a:ext cx="15018" cy="6546"/>
          </a:xfrm>
          <a:custGeom>
            <a:avLst/>
            <a:gdLst/>
            <a:ahLst/>
            <a:cxnLst/>
            <a:rect l="l" t="t" r="r" b="b"/>
            <a:pathLst>
              <a:path w="24765" h="10795">
                <a:moveTo>
                  <a:pt x="7761" y="0"/>
                </a:moveTo>
                <a:lnTo>
                  <a:pt x="0" y="1241"/>
                </a:lnTo>
                <a:lnTo>
                  <a:pt x="6007" y="6452"/>
                </a:lnTo>
                <a:lnTo>
                  <a:pt x="11773" y="9849"/>
                </a:lnTo>
                <a:lnTo>
                  <a:pt x="17803" y="10634"/>
                </a:lnTo>
                <a:lnTo>
                  <a:pt x="24606" y="8005"/>
                </a:lnTo>
                <a:lnTo>
                  <a:pt x="19471" y="4788"/>
                </a:lnTo>
                <a:lnTo>
                  <a:pt x="14054" y="1651"/>
                </a:lnTo>
                <a:lnTo>
                  <a:pt x="77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1" name="object 1521"/>
          <p:cNvSpPr/>
          <p:nvPr/>
        </p:nvSpPr>
        <p:spPr>
          <a:xfrm>
            <a:off x="11228729" y="5577787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219" y="0"/>
                </a:moveTo>
                <a:lnTo>
                  <a:pt x="0" y="2167"/>
                </a:lnTo>
                <a:lnTo>
                  <a:pt x="1528" y="7025"/>
                </a:lnTo>
                <a:lnTo>
                  <a:pt x="2251" y="9507"/>
                </a:lnTo>
                <a:lnTo>
                  <a:pt x="13674" y="5664"/>
                </a:lnTo>
                <a:lnTo>
                  <a:pt x="12743" y="1895"/>
                </a:lnTo>
                <a:lnTo>
                  <a:pt x="1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2" name="object 1522"/>
          <p:cNvSpPr/>
          <p:nvPr/>
        </p:nvSpPr>
        <p:spPr>
          <a:xfrm>
            <a:off x="10913446" y="6363538"/>
            <a:ext cx="11552" cy="8471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3601" y="0"/>
                </a:moveTo>
                <a:lnTo>
                  <a:pt x="8575" y="3162"/>
                </a:lnTo>
                <a:lnTo>
                  <a:pt x="0" y="9057"/>
                </a:lnTo>
                <a:lnTo>
                  <a:pt x="7978" y="11015"/>
                </a:lnTo>
                <a:lnTo>
                  <a:pt x="12931" y="12271"/>
                </a:lnTo>
                <a:lnTo>
                  <a:pt x="17978" y="13486"/>
                </a:lnTo>
                <a:lnTo>
                  <a:pt x="18062" y="11350"/>
                </a:lnTo>
                <a:lnTo>
                  <a:pt x="19046" y="8648"/>
                </a:lnTo>
                <a:lnTo>
                  <a:pt x="18083" y="7172"/>
                </a:lnTo>
                <a:lnTo>
                  <a:pt x="1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3" name="object 1523"/>
          <p:cNvSpPr/>
          <p:nvPr/>
        </p:nvSpPr>
        <p:spPr>
          <a:xfrm>
            <a:off x="9908287" y="5586510"/>
            <a:ext cx="9627" cy="11167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11025" y="0"/>
                </a:moveTo>
                <a:lnTo>
                  <a:pt x="1937" y="4753"/>
                </a:lnTo>
                <a:lnTo>
                  <a:pt x="0" y="9957"/>
                </a:lnTo>
                <a:lnTo>
                  <a:pt x="4680" y="18083"/>
                </a:lnTo>
                <a:lnTo>
                  <a:pt x="15559" y="15339"/>
                </a:lnTo>
                <a:lnTo>
                  <a:pt x="15790" y="9737"/>
                </a:lnTo>
                <a:lnTo>
                  <a:pt x="11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4" name="object 1524"/>
          <p:cNvSpPr/>
          <p:nvPr/>
        </p:nvSpPr>
        <p:spPr>
          <a:xfrm>
            <a:off x="10642923" y="6744259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5350" y="0"/>
                </a:moveTo>
                <a:lnTo>
                  <a:pt x="0" y="7559"/>
                </a:lnTo>
                <a:lnTo>
                  <a:pt x="3350" y="12093"/>
                </a:lnTo>
                <a:lnTo>
                  <a:pt x="6230" y="17266"/>
                </a:lnTo>
                <a:lnTo>
                  <a:pt x="13193" y="12575"/>
                </a:lnTo>
                <a:lnTo>
                  <a:pt x="14407" y="11727"/>
                </a:lnTo>
                <a:lnTo>
                  <a:pt x="15256" y="7832"/>
                </a:lnTo>
                <a:lnTo>
                  <a:pt x="14449" y="6942"/>
                </a:lnTo>
                <a:lnTo>
                  <a:pt x="10209" y="2031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5" name="object 1525"/>
          <p:cNvSpPr/>
          <p:nvPr/>
        </p:nvSpPr>
        <p:spPr>
          <a:xfrm>
            <a:off x="10502184" y="6224007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6408" y="0"/>
                </a:moveTo>
                <a:lnTo>
                  <a:pt x="3738" y="7706"/>
                </a:lnTo>
                <a:lnTo>
                  <a:pt x="0" y="18156"/>
                </a:lnTo>
                <a:lnTo>
                  <a:pt x="11329" y="10732"/>
                </a:lnTo>
                <a:lnTo>
                  <a:pt x="6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6" name="object 1526"/>
          <p:cNvSpPr/>
          <p:nvPr/>
        </p:nvSpPr>
        <p:spPr>
          <a:xfrm>
            <a:off x="11063202" y="4829277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11675" y="0"/>
                </a:moveTo>
                <a:lnTo>
                  <a:pt x="0" y="11643"/>
                </a:lnTo>
                <a:lnTo>
                  <a:pt x="5507" y="16083"/>
                </a:lnTo>
                <a:lnTo>
                  <a:pt x="8648" y="11612"/>
                </a:lnTo>
                <a:lnTo>
                  <a:pt x="14784" y="2680"/>
                </a:lnTo>
                <a:lnTo>
                  <a:pt x="13811" y="1759"/>
                </a:lnTo>
                <a:lnTo>
                  <a:pt x="1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7" name="object 1527"/>
          <p:cNvSpPr/>
          <p:nvPr/>
        </p:nvSpPr>
        <p:spPr>
          <a:xfrm>
            <a:off x="10791025" y="5090473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16208" y="0"/>
                </a:moveTo>
                <a:lnTo>
                  <a:pt x="0" y="743"/>
                </a:lnTo>
                <a:lnTo>
                  <a:pt x="11863" y="14931"/>
                </a:lnTo>
                <a:lnTo>
                  <a:pt x="13674" y="8596"/>
                </a:lnTo>
                <a:lnTo>
                  <a:pt x="162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8" name="object 1528"/>
          <p:cNvSpPr/>
          <p:nvPr/>
        </p:nvSpPr>
        <p:spPr>
          <a:xfrm>
            <a:off x="9851117" y="6285814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09">
                <a:moveTo>
                  <a:pt x="4743" y="0"/>
                </a:moveTo>
                <a:lnTo>
                  <a:pt x="0" y="1413"/>
                </a:lnTo>
                <a:lnTo>
                  <a:pt x="1057" y="6031"/>
                </a:lnTo>
                <a:lnTo>
                  <a:pt x="1842" y="10753"/>
                </a:lnTo>
                <a:lnTo>
                  <a:pt x="3612" y="15999"/>
                </a:lnTo>
                <a:lnTo>
                  <a:pt x="6837" y="15758"/>
                </a:lnTo>
                <a:lnTo>
                  <a:pt x="10188" y="16177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29" name="object 1529"/>
          <p:cNvSpPr/>
          <p:nvPr/>
        </p:nvSpPr>
        <p:spPr>
          <a:xfrm>
            <a:off x="10474360" y="5955924"/>
            <a:ext cx="11937" cy="3851"/>
          </a:xfrm>
          <a:custGeom>
            <a:avLst/>
            <a:gdLst/>
            <a:ahLst/>
            <a:cxnLst/>
            <a:rect l="l" t="t" r="r" b="b"/>
            <a:pathLst>
              <a:path w="19684" h="6350">
                <a:moveTo>
                  <a:pt x="9078" y="0"/>
                </a:moveTo>
                <a:lnTo>
                  <a:pt x="4188" y="1181"/>
                </a:lnTo>
                <a:lnTo>
                  <a:pt x="0" y="6353"/>
                </a:lnTo>
                <a:lnTo>
                  <a:pt x="19664" y="2395"/>
                </a:lnTo>
                <a:lnTo>
                  <a:pt x="14344" y="1005"/>
                </a:lnTo>
                <a:lnTo>
                  <a:pt x="9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0" name="object 1530"/>
          <p:cNvSpPr/>
          <p:nvPr/>
        </p:nvSpPr>
        <p:spPr>
          <a:xfrm>
            <a:off x="9684113" y="5982112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11486" y="0"/>
                </a:moveTo>
                <a:lnTo>
                  <a:pt x="7685" y="5067"/>
                </a:lnTo>
                <a:lnTo>
                  <a:pt x="0" y="15193"/>
                </a:lnTo>
                <a:lnTo>
                  <a:pt x="9287" y="14030"/>
                </a:lnTo>
                <a:lnTo>
                  <a:pt x="13298" y="9088"/>
                </a:lnTo>
                <a:lnTo>
                  <a:pt x="11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1" name="object 1531"/>
          <p:cNvSpPr/>
          <p:nvPr/>
        </p:nvSpPr>
        <p:spPr>
          <a:xfrm>
            <a:off x="11122008" y="6460119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9141" y="0"/>
                </a:moveTo>
                <a:lnTo>
                  <a:pt x="6041" y="5183"/>
                </a:lnTo>
                <a:lnTo>
                  <a:pt x="3067" y="10334"/>
                </a:lnTo>
                <a:lnTo>
                  <a:pt x="0" y="15538"/>
                </a:lnTo>
                <a:lnTo>
                  <a:pt x="7184" y="14478"/>
                </a:lnTo>
                <a:lnTo>
                  <a:pt x="11383" y="11692"/>
                </a:lnTo>
                <a:lnTo>
                  <a:pt x="12175" y="6943"/>
                </a:lnTo>
                <a:lnTo>
                  <a:pt x="9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2" name="object 1532"/>
          <p:cNvSpPr/>
          <p:nvPr/>
        </p:nvSpPr>
        <p:spPr>
          <a:xfrm>
            <a:off x="10314015" y="5308827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9036" y="0"/>
                </a:moveTo>
                <a:lnTo>
                  <a:pt x="5036" y="2041"/>
                </a:lnTo>
                <a:lnTo>
                  <a:pt x="3287" y="5277"/>
                </a:lnTo>
                <a:lnTo>
                  <a:pt x="0" y="9088"/>
                </a:lnTo>
                <a:lnTo>
                  <a:pt x="4177" y="10879"/>
                </a:lnTo>
                <a:lnTo>
                  <a:pt x="7874" y="13402"/>
                </a:lnTo>
                <a:lnTo>
                  <a:pt x="8868" y="12627"/>
                </a:lnTo>
                <a:lnTo>
                  <a:pt x="11381" y="10565"/>
                </a:lnTo>
                <a:lnTo>
                  <a:pt x="12669" y="7078"/>
                </a:lnTo>
                <a:lnTo>
                  <a:pt x="14512" y="4135"/>
                </a:lnTo>
                <a:lnTo>
                  <a:pt x="12188" y="2869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3" name="object 1533"/>
          <p:cNvSpPr/>
          <p:nvPr/>
        </p:nvSpPr>
        <p:spPr>
          <a:xfrm>
            <a:off x="10541718" y="5896747"/>
            <a:ext cx="11937" cy="6161"/>
          </a:xfrm>
          <a:custGeom>
            <a:avLst/>
            <a:gdLst/>
            <a:ahLst/>
            <a:cxnLst/>
            <a:rect l="l" t="t" r="r" b="b"/>
            <a:pathLst>
              <a:path w="19684" h="10159">
                <a:moveTo>
                  <a:pt x="19151" y="0"/>
                </a:moveTo>
                <a:lnTo>
                  <a:pt x="848" y="1099"/>
                </a:lnTo>
                <a:lnTo>
                  <a:pt x="314" y="4272"/>
                </a:lnTo>
                <a:lnTo>
                  <a:pt x="0" y="5884"/>
                </a:lnTo>
                <a:lnTo>
                  <a:pt x="6156" y="10052"/>
                </a:lnTo>
                <a:lnTo>
                  <a:pt x="11779" y="10114"/>
                </a:lnTo>
                <a:lnTo>
                  <a:pt x="19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4" name="object 1534"/>
          <p:cNvSpPr/>
          <p:nvPr/>
        </p:nvSpPr>
        <p:spPr>
          <a:xfrm>
            <a:off x="9503417" y="5561623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5235" y="0"/>
                </a:moveTo>
                <a:lnTo>
                  <a:pt x="1057" y="1183"/>
                </a:lnTo>
                <a:lnTo>
                  <a:pt x="712" y="5361"/>
                </a:lnTo>
                <a:lnTo>
                  <a:pt x="0" y="7790"/>
                </a:lnTo>
                <a:lnTo>
                  <a:pt x="3099" y="8638"/>
                </a:lnTo>
                <a:lnTo>
                  <a:pt x="6313" y="10387"/>
                </a:lnTo>
                <a:lnTo>
                  <a:pt x="11706" y="9758"/>
                </a:lnTo>
                <a:lnTo>
                  <a:pt x="13863" y="6963"/>
                </a:lnTo>
                <a:lnTo>
                  <a:pt x="16146" y="5256"/>
                </a:lnTo>
                <a:lnTo>
                  <a:pt x="14648" y="4062"/>
                </a:lnTo>
                <a:lnTo>
                  <a:pt x="13235" y="2827"/>
                </a:lnTo>
                <a:lnTo>
                  <a:pt x="11779" y="1612"/>
                </a:lnTo>
                <a:lnTo>
                  <a:pt x="8607" y="1204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5" name="object 1535"/>
          <p:cNvSpPr/>
          <p:nvPr/>
        </p:nvSpPr>
        <p:spPr>
          <a:xfrm>
            <a:off x="10702015" y="6344005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4083" y="0"/>
                </a:moveTo>
                <a:lnTo>
                  <a:pt x="52" y="3078"/>
                </a:lnTo>
                <a:lnTo>
                  <a:pt x="0" y="10502"/>
                </a:lnTo>
                <a:lnTo>
                  <a:pt x="31" y="11716"/>
                </a:lnTo>
                <a:lnTo>
                  <a:pt x="3329" y="14229"/>
                </a:lnTo>
                <a:lnTo>
                  <a:pt x="12104" y="13099"/>
                </a:lnTo>
                <a:lnTo>
                  <a:pt x="15297" y="9277"/>
                </a:lnTo>
                <a:lnTo>
                  <a:pt x="11591" y="1696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6" name="object 1536"/>
          <p:cNvSpPr/>
          <p:nvPr/>
        </p:nvSpPr>
        <p:spPr>
          <a:xfrm>
            <a:off x="9594312" y="5950519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2889" y="0"/>
                </a:moveTo>
                <a:lnTo>
                  <a:pt x="1895" y="2073"/>
                </a:lnTo>
                <a:lnTo>
                  <a:pt x="984" y="4146"/>
                </a:lnTo>
                <a:lnTo>
                  <a:pt x="0" y="6219"/>
                </a:lnTo>
                <a:lnTo>
                  <a:pt x="4764" y="8209"/>
                </a:lnTo>
                <a:lnTo>
                  <a:pt x="9497" y="10271"/>
                </a:lnTo>
                <a:lnTo>
                  <a:pt x="14240" y="12051"/>
                </a:lnTo>
                <a:lnTo>
                  <a:pt x="14659" y="12177"/>
                </a:lnTo>
                <a:lnTo>
                  <a:pt x="15790" y="10230"/>
                </a:lnTo>
                <a:lnTo>
                  <a:pt x="17402" y="8198"/>
                </a:lnTo>
                <a:lnTo>
                  <a:pt x="12449" y="5392"/>
                </a:lnTo>
                <a:lnTo>
                  <a:pt x="7643" y="2711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7" name="object 1537"/>
          <p:cNvSpPr/>
          <p:nvPr/>
        </p:nvSpPr>
        <p:spPr>
          <a:xfrm>
            <a:off x="10311865" y="5004444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0" y="0"/>
                </a:moveTo>
                <a:lnTo>
                  <a:pt x="19528" y="16994"/>
                </a:lnTo>
                <a:lnTo>
                  <a:pt x="23559" y="12062"/>
                </a:lnTo>
                <a:lnTo>
                  <a:pt x="20049" y="7574"/>
                </a:lnTo>
                <a:lnTo>
                  <a:pt x="15619" y="3636"/>
                </a:lnTo>
                <a:lnTo>
                  <a:pt x="9270" y="8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8" name="object 1538"/>
          <p:cNvSpPr/>
          <p:nvPr/>
        </p:nvSpPr>
        <p:spPr>
          <a:xfrm>
            <a:off x="11346693" y="5134379"/>
            <a:ext cx="11937" cy="8856"/>
          </a:xfrm>
          <a:custGeom>
            <a:avLst/>
            <a:gdLst/>
            <a:ahLst/>
            <a:cxnLst/>
            <a:rect l="l" t="t" r="r" b="b"/>
            <a:pathLst>
              <a:path w="19684" h="14604">
                <a:moveTo>
                  <a:pt x="14533" y="0"/>
                </a:moveTo>
                <a:lnTo>
                  <a:pt x="8722" y="324"/>
                </a:lnTo>
                <a:lnTo>
                  <a:pt x="0" y="3947"/>
                </a:lnTo>
                <a:lnTo>
                  <a:pt x="6251" y="11130"/>
                </a:lnTo>
                <a:lnTo>
                  <a:pt x="11329" y="14083"/>
                </a:lnTo>
                <a:lnTo>
                  <a:pt x="19685" y="8680"/>
                </a:lnTo>
                <a:lnTo>
                  <a:pt x="1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39" name="object 1539"/>
          <p:cNvSpPr/>
          <p:nvPr/>
        </p:nvSpPr>
        <p:spPr>
          <a:xfrm>
            <a:off x="11009929" y="5619190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8984" y="0"/>
                </a:moveTo>
                <a:lnTo>
                  <a:pt x="6460" y="4104"/>
                </a:lnTo>
                <a:lnTo>
                  <a:pt x="4020" y="8135"/>
                </a:lnTo>
                <a:lnTo>
                  <a:pt x="0" y="14690"/>
                </a:lnTo>
                <a:lnTo>
                  <a:pt x="12942" y="14889"/>
                </a:lnTo>
                <a:lnTo>
                  <a:pt x="13392" y="8952"/>
                </a:lnTo>
                <a:lnTo>
                  <a:pt x="13140" y="2869"/>
                </a:lnTo>
                <a:lnTo>
                  <a:pt x="13161" y="2094"/>
                </a:lnTo>
                <a:lnTo>
                  <a:pt x="11182" y="1424"/>
                </a:lnTo>
                <a:lnTo>
                  <a:pt x="8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0" name="object 1540"/>
          <p:cNvSpPr/>
          <p:nvPr/>
        </p:nvSpPr>
        <p:spPr>
          <a:xfrm>
            <a:off x="10777988" y="4952350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6973" y="0"/>
                </a:moveTo>
                <a:lnTo>
                  <a:pt x="4607" y="1329"/>
                </a:lnTo>
                <a:lnTo>
                  <a:pt x="2345" y="2649"/>
                </a:lnTo>
                <a:lnTo>
                  <a:pt x="0" y="3957"/>
                </a:lnTo>
                <a:lnTo>
                  <a:pt x="2471" y="7381"/>
                </a:lnTo>
                <a:lnTo>
                  <a:pt x="4806" y="10879"/>
                </a:lnTo>
                <a:lnTo>
                  <a:pt x="7633" y="14030"/>
                </a:lnTo>
                <a:lnTo>
                  <a:pt x="7821" y="14282"/>
                </a:lnTo>
                <a:lnTo>
                  <a:pt x="12470" y="11434"/>
                </a:lnTo>
                <a:lnTo>
                  <a:pt x="12303" y="11088"/>
                </a:lnTo>
                <a:lnTo>
                  <a:pt x="10847" y="7287"/>
                </a:lnTo>
                <a:lnTo>
                  <a:pt x="8826" y="3664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1" name="object 1541"/>
          <p:cNvSpPr/>
          <p:nvPr/>
        </p:nvSpPr>
        <p:spPr>
          <a:xfrm>
            <a:off x="10047607" y="6690108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0" y="0"/>
                </a:moveTo>
                <a:lnTo>
                  <a:pt x="41" y="4251"/>
                </a:lnTo>
                <a:lnTo>
                  <a:pt x="115" y="6366"/>
                </a:lnTo>
                <a:lnTo>
                  <a:pt x="2910" y="6858"/>
                </a:lnTo>
                <a:lnTo>
                  <a:pt x="5727" y="7874"/>
                </a:lnTo>
                <a:lnTo>
                  <a:pt x="10847" y="7444"/>
                </a:lnTo>
                <a:lnTo>
                  <a:pt x="13078" y="5790"/>
                </a:lnTo>
                <a:lnTo>
                  <a:pt x="15381" y="4806"/>
                </a:lnTo>
                <a:lnTo>
                  <a:pt x="15203" y="3204"/>
                </a:lnTo>
                <a:lnTo>
                  <a:pt x="14973" y="1675"/>
                </a:lnTo>
                <a:lnTo>
                  <a:pt x="14784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2" name="object 1542"/>
          <p:cNvSpPr/>
          <p:nvPr/>
        </p:nvSpPr>
        <p:spPr>
          <a:xfrm>
            <a:off x="11527929" y="6316092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0018" y="0"/>
                </a:moveTo>
                <a:lnTo>
                  <a:pt x="4853" y="2509"/>
                </a:lnTo>
                <a:lnTo>
                  <a:pt x="1855" y="7636"/>
                </a:lnTo>
                <a:lnTo>
                  <a:pt x="0" y="15376"/>
                </a:lnTo>
                <a:lnTo>
                  <a:pt x="11413" y="5921"/>
                </a:lnTo>
                <a:lnTo>
                  <a:pt x="18376" y="110"/>
                </a:lnTo>
                <a:lnTo>
                  <a:pt x="100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3" name="object 1543"/>
          <p:cNvSpPr/>
          <p:nvPr/>
        </p:nvSpPr>
        <p:spPr>
          <a:xfrm>
            <a:off x="11178856" y="6637457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068" y="0"/>
                </a:moveTo>
                <a:lnTo>
                  <a:pt x="0" y="5539"/>
                </a:lnTo>
                <a:lnTo>
                  <a:pt x="4230" y="7036"/>
                </a:lnTo>
                <a:lnTo>
                  <a:pt x="8313" y="7895"/>
                </a:lnTo>
                <a:lnTo>
                  <a:pt x="12355" y="8900"/>
                </a:lnTo>
                <a:lnTo>
                  <a:pt x="12900" y="6481"/>
                </a:lnTo>
                <a:lnTo>
                  <a:pt x="13873" y="1675"/>
                </a:lnTo>
                <a:lnTo>
                  <a:pt x="9716" y="1047"/>
                </a:lnTo>
                <a:lnTo>
                  <a:pt x="5570" y="272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4" name="object 1544"/>
          <p:cNvSpPr/>
          <p:nvPr/>
        </p:nvSpPr>
        <p:spPr>
          <a:xfrm>
            <a:off x="11346139" y="6336587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1444" y="0"/>
                </a:moveTo>
                <a:lnTo>
                  <a:pt x="931" y="3832"/>
                </a:lnTo>
                <a:lnTo>
                  <a:pt x="0" y="6450"/>
                </a:lnTo>
                <a:lnTo>
                  <a:pt x="534" y="8722"/>
                </a:lnTo>
                <a:lnTo>
                  <a:pt x="869" y="10010"/>
                </a:lnTo>
                <a:lnTo>
                  <a:pt x="3633" y="10690"/>
                </a:lnTo>
                <a:lnTo>
                  <a:pt x="5361" y="11622"/>
                </a:lnTo>
                <a:lnTo>
                  <a:pt x="6418" y="9266"/>
                </a:lnTo>
                <a:lnTo>
                  <a:pt x="8146" y="6921"/>
                </a:lnTo>
                <a:lnTo>
                  <a:pt x="8282" y="3455"/>
                </a:lnTo>
                <a:lnTo>
                  <a:pt x="4973" y="2251"/>
                </a:lnTo>
                <a:lnTo>
                  <a:pt x="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5" name="object 1545"/>
          <p:cNvSpPr/>
          <p:nvPr/>
        </p:nvSpPr>
        <p:spPr>
          <a:xfrm>
            <a:off x="11120789" y="5237991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5905" y="0"/>
                </a:moveTo>
                <a:lnTo>
                  <a:pt x="1183" y="942"/>
                </a:lnTo>
                <a:lnTo>
                  <a:pt x="0" y="12407"/>
                </a:lnTo>
                <a:lnTo>
                  <a:pt x="17078" y="2020"/>
                </a:lnTo>
                <a:lnTo>
                  <a:pt x="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6" name="object 1546"/>
          <p:cNvSpPr/>
          <p:nvPr/>
        </p:nvSpPr>
        <p:spPr>
          <a:xfrm>
            <a:off x="9825329" y="5809668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5">
                <a:moveTo>
                  <a:pt x="6031" y="0"/>
                </a:moveTo>
                <a:lnTo>
                  <a:pt x="115" y="8994"/>
                </a:lnTo>
                <a:lnTo>
                  <a:pt x="0" y="13716"/>
                </a:lnTo>
                <a:lnTo>
                  <a:pt x="6418" y="17538"/>
                </a:lnTo>
                <a:lnTo>
                  <a:pt x="7413" y="18093"/>
                </a:lnTo>
                <a:lnTo>
                  <a:pt x="9214" y="17360"/>
                </a:lnTo>
                <a:lnTo>
                  <a:pt x="11779" y="17078"/>
                </a:lnTo>
                <a:lnTo>
                  <a:pt x="6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7" name="object 1547"/>
          <p:cNvSpPr/>
          <p:nvPr/>
        </p:nvSpPr>
        <p:spPr>
          <a:xfrm>
            <a:off x="10953326" y="5970495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4460" y="0"/>
                </a:moveTo>
                <a:lnTo>
                  <a:pt x="1602" y="3245"/>
                </a:lnTo>
                <a:lnTo>
                  <a:pt x="565" y="6669"/>
                </a:lnTo>
                <a:lnTo>
                  <a:pt x="0" y="10366"/>
                </a:lnTo>
                <a:lnTo>
                  <a:pt x="5654" y="13036"/>
                </a:lnTo>
                <a:lnTo>
                  <a:pt x="6502" y="12261"/>
                </a:lnTo>
                <a:lnTo>
                  <a:pt x="8837" y="10250"/>
                </a:lnTo>
                <a:lnTo>
                  <a:pt x="9936" y="6931"/>
                </a:lnTo>
                <a:lnTo>
                  <a:pt x="12627" y="2209"/>
                </a:lnTo>
                <a:lnTo>
                  <a:pt x="8167" y="1497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8" name="object 1548"/>
          <p:cNvSpPr/>
          <p:nvPr/>
        </p:nvSpPr>
        <p:spPr>
          <a:xfrm>
            <a:off x="10237209" y="6245217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4617" y="0"/>
                </a:moveTo>
                <a:lnTo>
                  <a:pt x="2314" y="4900"/>
                </a:lnTo>
                <a:lnTo>
                  <a:pt x="575" y="7601"/>
                </a:lnTo>
                <a:lnTo>
                  <a:pt x="146" y="10523"/>
                </a:lnTo>
                <a:lnTo>
                  <a:pt x="0" y="11277"/>
                </a:lnTo>
                <a:lnTo>
                  <a:pt x="5046" y="14062"/>
                </a:lnTo>
                <a:lnTo>
                  <a:pt x="8648" y="12366"/>
                </a:lnTo>
                <a:lnTo>
                  <a:pt x="10627" y="9172"/>
                </a:lnTo>
                <a:lnTo>
                  <a:pt x="11057" y="5214"/>
                </a:lnTo>
                <a:lnTo>
                  <a:pt x="7863" y="3350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49" name="object 1549"/>
          <p:cNvSpPr/>
          <p:nvPr/>
        </p:nvSpPr>
        <p:spPr>
          <a:xfrm>
            <a:off x="11274308" y="4977492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4062" y="0"/>
                </a:moveTo>
                <a:lnTo>
                  <a:pt x="2157" y="2889"/>
                </a:lnTo>
                <a:lnTo>
                  <a:pt x="0" y="5696"/>
                </a:lnTo>
                <a:lnTo>
                  <a:pt x="251" y="5916"/>
                </a:lnTo>
                <a:lnTo>
                  <a:pt x="2617" y="8177"/>
                </a:lnTo>
                <a:lnTo>
                  <a:pt x="5319" y="10240"/>
                </a:lnTo>
                <a:lnTo>
                  <a:pt x="8701" y="11915"/>
                </a:lnTo>
                <a:lnTo>
                  <a:pt x="12083" y="7717"/>
                </a:lnTo>
                <a:lnTo>
                  <a:pt x="9832" y="4931"/>
                </a:lnTo>
                <a:lnTo>
                  <a:pt x="7245" y="2827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0" name="object 1550"/>
          <p:cNvSpPr/>
          <p:nvPr/>
        </p:nvSpPr>
        <p:spPr>
          <a:xfrm>
            <a:off x="11747818" y="6339254"/>
            <a:ext cx="10397" cy="3466"/>
          </a:xfrm>
          <a:custGeom>
            <a:avLst/>
            <a:gdLst/>
            <a:ahLst/>
            <a:cxnLst/>
            <a:rect l="l" t="t" r="r" b="b"/>
            <a:pathLst>
              <a:path w="17144" h="5715">
                <a:moveTo>
                  <a:pt x="16104" y="0"/>
                </a:moveTo>
                <a:lnTo>
                  <a:pt x="0" y="1130"/>
                </a:lnTo>
                <a:lnTo>
                  <a:pt x="408" y="5591"/>
                </a:lnTo>
                <a:lnTo>
                  <a:pt x="16533" y="4450"/>
                </a:lnTo>
                <a:lnTo>
                  <a:pt x="16428" y="2994"/>
                </a:lnTo>
                <a:lnTo>
                  <a:pt x="1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1" name="object 1551"/>
          <p:cNvSpPr/>
          <p:nvPr/>
        </p:nvSpPr>
        <p:spPr>
          <a:xfrm>
            <a:off x="10079468" y="5859748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2094" y="0"/>
                </a:moveTo>
                <a:lnTo>
                  <a:pt x="722" y="7863"/>
                </a:lnTo>
                <a:lnTo>
                  <a:pt x="0" y="11811"/>
                </a:lnTo>
                <a:lnTo>
                  <a:pt x="5465" y="11936"/>
                </a:lnTo>
                <a:lnTo>
                  <a:pt x="5738" y="9968"/>
                </a:lnTo>
                <a:lnTo>
                  <a:pt x="6711" y="7811"/>
                </a:lnTo>
                <a:lnTo>
                  <a:pt x="5382" y="3884"/>
                </a:lnTo>
                <a:lnTo>
                  <a:pt x="3528" y="2010"/>
                </a:lnTo>
                <a:lnTo>
                  <a:pt x="2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2" name="object 1552"/>
          <p:cNvSpPr/>
          <p:nvPr/>
        </p:nvSpPr>
        <p:spPr>
          <a:xfrm>
            <a:off x="9398942" y="6315400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80" h="11429">
                <a:moveTo>
                  <a:pt x="5434" y="0"/>
                </a:moveTo>
                <a:lnTo>
                  <a:pt x="0" y="11423"/>
                </a:lnTo>
                <a:lnTo>
                  <a:pt x="17643" y="8701"/>
                </a:lnTo>
                <a:lnTo>
                  <a:pt x="17444" y="6984"/>
                </a:lnTo>
                <a:lnTo>
                  <a:pt x="17161" y="3549"/>
                </a:lnTo>
                <a:lnTo>
                  <a:pt x="11371" y="1863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3" name="object 1553"/>
          <p:cNvSpPr/>
          <p:nvPr/>
        </p:nvSpPr>
        <p:spPr>
          <a:xfrm>
            <a:off x="9879132" y="5476467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1277" y="0"/>
                </a:moveTo>
                <a:lnTo>
                  <a:pt x="732" y="4219"/>
                </a:lnTo>
                <a:lnTo>
                  <a:pt x="0" y="7465"/>
                </a:lnTo>
                <a:lnTo>
                  <a:pt x="146" y="11287"/>
                </a:lnTo>
                <a:lnTo>
                  <a:pt x="3727" y="11737"/>
                </a:lnTo>
                <a:lnTo>
                  <a:pt x="5664" y="12271"/>
                </a:lnTo>
                <a:lnTo>
                  <a:pt x="6471" y="9141"/>
                </a:lnTo>
                <a:lnTo>
                  <a:pt x="7643" y="6052"/>
                </a:lnTo>
                <a:lnTo>
                  <a:pt x="7842" y="2879"/>
                </a:lnTo>
                <a:lnTo>
                  <a:pt x="7915" y="2230"/>
                </a:lnTo>
                <a:lnTo>
                  <a:pt x="4481" y="1382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4" name="object 1554"/>
          <p:cNvSpPr/>
          <p:nvPr/>
        </p:nvSpPr>
        <p:spPr>
          <a:xfrm>
            <a:off x="9992210" y="6107935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8031" y="0"/>
                </a:moveTo>
                <a:lnTo>
                  <a:pt x="0" y="12334"/>
                </a:lnTo>
                <a:lnTo>
                  <a:pt x="1141" y="13203"/>
                </a:lnTo>
                <a:lnTo>
                  <a:pt x="2240" y="14083"/>
                </a:lnTo>
                <a:lnTo>
                  <a:pt x="3455" y="14900"/>
                </a:lnTo>
                <a:lnTo>
                  <a:pt x="13015" y="3518"/>
                </a:lnTo>
                <a:lnTo>
                  <a:pt x="11371" y="2335"/>
                </a:lnTo>
                <a:lnTo>
                  <a:pt x="9706" y="1193"/>
                </a:lnTo>
                <a:lnTo>
                  <a:pt x="8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5" name="object 1555"/>
          <p:cNvSpPr/>
          <p:nvPr/>
        </p:nvSpPr>
        <p:spPr>
          <a:xfrm>
            <a:off x="11194609" y="5580425"/>
            <a:ext cx="10397" cy="4621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16062" y="0"/>
                </a:moveTo>
                <a:lnTo>
                  <a:pt x="0" y="2261"/>
                </a:lnTo>
                <a:lnTo>
                  <a:pt x="1120" y="7120"/>
                </a:lnTo>
                <a:lnTo>
                  <a:pt x="16763" y="4921"/>
                </a:lnTo>
                <a:lnTo>
                  <a:pt x="16324" y="1633"/>
                </a:lnTo>
                <a:lnTo>
                  <a:pt x="1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6" name="object 1556"/>
          <p:cNvSpPr/>
          <p:nvPr/>
        </p:nvSpPr>
        <p:spPr>
          <a:xfrm>
            <a:off x="9641767" y="6204447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4146" y="0"/>
                </a:moveTo>
                <a:lnTo>
                  <a:pt x="0" y="3057"/>
                </a:lnTo>
                <a:lnTo>
                  <a:pt x="481" y="5015"/>
                </a:lnTo>
                <a:lnTo>
                  <a:pt x="900" y="6994"/>
                </a:lnTo>
                <a:lnTo>
                  <a:pt x="1361" y="8952"/>
                </a:lnTo>
                <a:lnTo>
                  <a:pt x="15475" y="5884"/>
                </a:lnTo>
                <a:lnTo>
                  <a:pt x="14627" y="1958"/>
                </a:lnTo>
                <a:lnTo>
                  <a:pt x="1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7" name="object 1557"/>
          <p:cNvSpPr/>
          <p:nvPr/>
        </p:nvSpPr>
        <p:spPr>
          <a:xfrm>
            <a:off x="10578322" y="5539038"/>
            <a:ext cx="4621" cy="10012"/>
          </a:xfrm>
          <a:custGeom>
            <a:avLst/>
            <a:gdLst/>
            <a:ahLst/>
            <a:cxnLst/>
            <a:rect l="l" t="t" r="r" b="b"/>
            <a:pathLst>
              <a:path w="7619" h="16509">
                <a:moveTo>
                  <a:pt x="7214" y="0"/>
                </a:moveTo>
                <a:lnTo>
                  <a:pt x="2376" y="2397"/>
                </a:lnTo>
                <a:lnTo>
                  <a:pt x="502" y="5528"/>
                </a:lnTo>
                <a:lnTo>
                  <a:pt x="157" y="8816"/>
                </a:lnTo>
                <a:lnTo>
                  <a:pt x="0" y="11256"/>
                </a:lnTo>
                <a:lnTo>
                  <a:pt x="1717" y="13915"/>
                </a:lnTo>
                <a:lnTo>
                  <a:pt x="2586" y="16502"/>
                </a:lnTo>
                <a:lnTo>
                  <a:pt x="3821" y="16439"/>
                </a:lnTo>
                <a:lnTo>
                  <a:pt x="6334" y="16240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8" name="object 1558"/>
          <p:cNvSpPr/>
          <p:nvPr/>
        </p:nvSpPr>
        <p:spPr>
          <a:xfrm>
            <a:off x="11181989" y="5486735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4764" y="0"/>
                </a:moveTo>
                <a:lnTo>
                  <a:pt x="2335" y="4471"/>
                </a:lnTo>
                <a:lnTo>
                  <a:pt x="0" y="6868"/>
                </a:lnTo>
                <a:lnTo>
                  <a:pt x="125" y="10910"/>
                </a:lnTo>
                <a:lnTo>
                  <a:pt x="3298" y="12491"/>
                </a:lnTo>
                <a:lnTo>
                  <a:pt x="5057" y="14156"/>
                </a:lnTo>
                <a:lnTo>
                  <a:pt x="6806" y="12167"/>
                </a:lnTo>
                <a:lnTo>
                  <a:pt x="9654" y="10292"/>
                </a:lnTo>
                <a:lnTo>
                  <a:pt x="10146" y="6240"/>
                </a:lnTo>
                <a:lnTo>
                  <a:pt x="7444" y="3999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59" name="object 1559"/>
          <p:cNvSpPr/>
          <p:nvPr/>
        </p:nvSpPr>
        <p:spPr>
          <a:xfrm>
            <a:off x="10925559" y="6606942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14711" y="0"/>
                </a:moveTo>
                <a:lnTo>
                  <a:pt x="11601" y="303"/>
                </a:lnTo>
                <a:lnTo>
                  <a:pt x="8313" y="10"/>
                </a:lnTo>
                <a:lnTo>
                  <a:pt x="3308" y="1916"/>
                </a:lnTo>
                <a:lnTo>
                  <a:pt x="1811" y="4418"/>
                </a:lnTo>
                <a:lnTo>
                  <a:pt x="0" y="6219"/>
                </a:lnTo>
                <a:lnTo>
                  <a:pt x="2136" y="7769"/>
                </a:lnTo>
                <a:lnTo>
                  <a:pt x="4156" y="10345"/>
                </a:lnTo>
                <a:lnTo>
                  <a:pt x="8334" y="10816"/>
                </a:lnTo>
                <a:lnTo>
                  <a:pt x="10607" y="8408"/>
                </a:lnTo>
                <a:lnTo>
                  <a:pt x="12743" y="7151"/>
                </a:lnTo>
                <a:lnTo>
                  <a:pt x="13371" y="4774"/>
                </a:lnTo>
                <a:lnTo>
                  <a:pt x="14062" y="2376"/>
                </a:lnTo>
                <a:lnTo>
                  <a:pt x="1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0" name="object 1560"/>
          <p:cNvSpPr/>
          <p:nvPr/>
        </p:nvSpPr>
        <p:spPr>
          <a:xfrm>
            <a:off x="10502571" y="6460845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3340" y="0"/>
                </a:moveTo>
                <a:lnTo>
                  <a:pt x="1068" y="4670"/>
                </a:lnTo>
                <a:lnTo>
                  <a:pt x="0" y="6973"/>
                </a:lnTo>
                <a:lnTo>
                  <a:pt x="3884" y="8251"/>
                </a:lnTo>
                <a:lnTo>
                  <a:pt x="7758" y="9601"/>
                </a:lnTo>
                <a:lnTo>
                  <a:pt x="11675" y="10648"/>
                </a:lnTo>
                <a:lnTo>
                  <a:pt x="11853" y="10722"/>
                </a:lnTo>
                <a:lnTo>
                  <a:pt x="13507" y="7402"/>
                </a:lnTo>
                <a:lnTo>
                  <a:pt x="13245" y="7172"/>
                </a:lnTo>
                <a:lnTo>
                  <a:pt x="10093" y="4628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1" name="object 1561"/>
          <p:cNvSpPr/>
          <p:nvPr/>
        </p:nvSpPr>
        <p:spPr>
          <a:xfrm>
            <a:off x="10177789" y="5673393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5507" y="0"/>
                </a:moveTo>
                <a:lnTo>
                  <a:pt x="10659" y="3832"/>
                </a:lnTo>
                <a:lnTo>
                  <a:pt x="0" y="12334"/>
                </a:lnTo>
                <a:lnTo>
                  <a:pt x="8064" y="14235"/>
                </a:lnTo>
                <a:lnTo>
                  <a:pt x="12595" y="11876"/>
                </a:lnTo>
                <a:lnTo>
                  <a:pt x="14705" y="6662"/>
                </a:lnTo>
                <a:lnTo>
                  <a:pt x="1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2" name="object 1562"/>
          <p:cNvSpPr/>
          <p:nvPr/>
        </p:nvSpPr>
        <p:spPr>
          <a:xfrm>
            <a:off x="10744001" y="4832694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4" h="13970">
                <a:moveTo>
                  <a:pt x="4659" y="0"/>
                </a:moveTo>
                <a:lnTo>
                  <a:pt x="0" y="8230"/>
                </a:lnTo>
                <a:lnTo>
                  <a:pt x="7308" y="13517"/>
                </a:lnTo>
                <a:lnTo>
                  <a:pt x="11905" y="12858"/>
                </a:lnTo>
                <a:lnTo>
                  <a:pt x="16879" y="4429"/>
                </a:lnTo>
                <a:lnTo>
                  <a:pt x="9528" y="827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3" name="object 1563"/>
          <p:cNvSpPr/>
          <p:nvPr/>
        </p:nvSpPr>
        <p:spPr>
          <a:xfrm>
            <a:off x="11024482" y="5720986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1329" y="0"/>
                </a:moveTo>
                <a:lnTo>
                  <a:pt x="0" y="3811"/>
                </a:lnTo>
                <a:lnTo>
                  <a:pt x="544" y="5235"/>
                </a:lnTo>
                <a:lnTo>
                  <a:pt x="1130" y="6638"/>
                </a:lnTo>
                <a:lnTo>
                  <a:pt x="1654" y="8073"/>
                </a:lnTo>
                <a:lnTo>
                  <a:pt x="5319" y="6491"/>
                </a:lnTo>
                <a:lnTo>
                  <a:pt x="8910" y="4900"/>
                </a:lnTo>
                <a:lnTo>
                  <a:pt x="12596" y="3298"/>
                </a:lnTo>
                <a:lnTo>
                  <a:pt x="1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4" name="object 1564"/>
          <p:cNvSpPr/>
          <p:nvPr/>
        </p:nvSpPr>
        <p:spPr>
          <a:xfrm>
            <a:off x="10204442" y="5145727"/>
            <a:ext cx="12707" cy="4236"/>
          </a:xfrm>
          <a:custGeom>
            <a:avLst/>
            <a:gdLst/>
            <a:ahLst/>
            <a:cxnLst/>
            <a:rect l="l" t="t" r="r" b="b"/>
            <a:pathLst>
              <a:path w="20955" h="6984">
                <a:moveTo>
                  <a:pt x="11999" y="0"/>
                </a:moveTo>
                <a:lnTo>
                  <a:pt x="0" y="6167"/>
                </a:lnTo>
                <a:lnTo>
                  <a:pt x="20481" y="6638"/>
                </a:lnTo>
                <a:lnTo>
                  <a:pt x="1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5" name="object 1565"/>
          <p:cNvSpPr/>
          <p:nvPr/>
        </p:nvSpPr>
        <p:spPr>
          <a:xfrm>
            <a:off x="10625640" y="6374777"/>
            <a:ext cx="11167" cy="7316"/>
          </a:xfrm>
          <a:custGeom>
            <a:avLst/>
            <a:gdLst/>
            <a:ahLst/>
            <a:cxnLst/>
            <a:rect l="l" t="t" r="r" b="b"/>
            <a:pathLst>
              <a:path w="18415" h="12065">
                <a:moveTo>
                  <a:pt x="8722" y="0"/>
                </a:moveTo>
                <a:lnTo>
                  <a:pt x="3790" y="335"/>
                </a:lnTo>
                <a:lnTo>
                  <a:pt x="2366" y="2533"/>
                </a:lnTo>
                <a:lnTo>
                  <a:pt x="0" y="4575"/>
                </a:lnTo>
                <a:lnTo>
                  <a:pt x="6156" y="11612"/>
                </a:lnTo>
                <a:lnTo>
                  <a:pt x="10764" y="9842"/>
                </a:lnTo>
                <a:lnTo>
                  <a:pt x="18198" y="1444"/>
                </a:lnTo>
                <a:lnTo>
                  <a:pt x="12240" y="774"/>
                </a:lnTo>
                <a:lnTo>
                  <a:pt x="8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6" name="object 1566"/>
          <p:cNvSpPr/>
          <p:nvPr/>
        </p:nvSpPr>
        <p:spPr>
          <a:xfrm>
            <a:off x="10279416" y="5668541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2701" y="0"/>
                </a:moveTo>
                <a:lnTo>
                  <a:pt x="0" y="3047"/>
                </a:lnTo>
                <a:lnTo>
                  <a:pt x="4104" y="6774"/>
                </a:lnTo>
                <a:lnTo>
                  <a:pt x="8324" y="10470"/>
                </a:lnTo>
                <a:lnTo>
                  <a:pt x="12418" y="14177"/>
                </a:lnTo>
                <a:lnTo>
                  <a:pt x="15339" y="10921"/>
                </a:lnTo>
                <a:lnTo>
                  <a:pt x="11120" y="7256"/>
                </a:lnTo>
                <a:lnTo>
                  <a:pt x="6889" y="3633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7" name="object 1567"/>
          <p:cNvSpPr/>
          <p:nvPr/>
        </p:nvSpPr>
        <p:spPr>
          <a:xfrm>
            <a:off x="10861576" y="5043691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8031" y="0"/>
                </a:moveTo>
                <a:lnTo>
                  <a:pt x="5382" y="2848"/>
                </a:lnTo>
                <a:lnTo>
                  <a:pt x="2565" y="5612"/>
                </a:lnTo>
                <a:lnTo>
                  <a:pt x="209" y="8764"/>
                </a:lnTo>
                <a:lnTo>
                  <a:pt x="0" y="9151"/>
                </a:lnTo>
                <a:lnTo>
                  <a:pt x="2680" y="11664"/>
                </a:lnTo>
                <a:lnTo>
                  <a:pt x="3989" y="13182"/>
                </a:lnTo>
                <a:lnTo>
                  <a:pt x="6722" y="10093"/>
                </a:lnTo>
                <a:lnTo>
                  <a:pt x="12271" y="3905"/>
                </a:lnTo>
                <a:lnTo>
                  <a:pt x="10858" y="2617"/>
                </a:lnTo>
                <a:lnTo>
                  <a:pt x="9455" y="1298"/>
                </a:lnTo>
                <a:lnTo>
                  <a:pt x="8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8" name="object 1568"/>
          <p:cNvSpPr/>
          <p:nvPr/>
        </p:nvSpPr>
        <p:spPr>
          <a:xfrm>
            <a:off x="10518546" y="6453392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4984" y="0"/>
                </a:moveTo>
                <a:lnTo>
                  <a:pt x="2533" y="2251"/>
                </a:lnTo>
                <a:lnTo>
                  <a:pt x="869" y="4659"/>
                </a:lnTo>
                <a:lnTo>
                  <a:pt x="0" y="8188"/>
                </a:lnTo>
                <a:lnTo>
                  <a:pt x="2533" y="9947"/>
                </a:lnTo>
                <a:lnTo>
                  <a:pt x="3790" y="11423"/>
                </a:lnTo>
                <a:lnTo>
                  <a:pt x="5874" y="9004"/>
                </a:lnTo>
                <a:lnTo>
                  <a:pt x="10973" y="3204"/>
                </a:lnTo>
                <a:lnTo>
                  <a:pt x="7643" y="1780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69" name="object 1569"/>
          <p:cNvSpPr/>
          <p:nvPr/>
        </p:nvSpPr>
        <p:spPr>
          <a:xfrm>
            <a:off x="11374504" y="5858280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3172" y="0"/>
                </a:moveTo>
                <a:lnTo>
                  <a:pt x="0" y="9392"/>
                </a:lnTo>
                <a:lnTo>
                  <a:pt x="1633" y="11580"/>
                </a:lnTo>
                <a:lnTo>
                  <a:pt x="2502" y="12669"/>
                </a:lnTo>
                <a:lnTo>
                  <a:pt x="14847" y="3455"/>
                </a:lnTo>
                <a:lnTo>
                  <a:pt x="14240" y="2324"/>
                </a:lnTo>
                <a:lnTo>
                  <a:pt x="1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0" name="object 1570"/>
          <p:cNvSpPr/>
          <p:nvPr/>
        </p:nvSpPr>
        <p:spPr>
          <a:xfrm>
            <a:off x="11622051" y="5932835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5706" y="0"/>
                </a:moveTo>
                <a:lnTo>
                  <a:pt x="3947" y="1622"/>
                </a:lnTo>
                <a:lnTo>
                  <a:pt x="1162" y="3026"/>
                </a:lnTo>
                <a:lnTo>
                  <a:pt x="0" y="7455"/>
                </a:lnTo>
                <a:lnTo>
                  <a:pt x="1109" y="10429"/>
                </a:lnTo>
                <a:lnTo>
                  <a:pt x="1518" y="13172"/>
                </a:lnTo>
                <a:lnTo>
                  <a:pt x="4732" y="13308"/>
                </a:lnTo>
                <a:lnTo>
                  <a:pt x="5989" y="9413"/>
                </a:lnTo>
                <a:lnTo>
                  <a:pt x="7193" y="5507"/>
                </a:lnTo>
                <a:lnTo>
                  <a:pt x="8439" y="1581"/>
                </a:lnTo>
                <a:lnTo>
                  <a:pt x="7528" y="1057"/>
                </a:lnTo>
                <a:lnTo>
                  <a:pt x="6649" y="513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1" name="object 1571"/>
          <p:cNvSpPr/>
          <p:nvPr/>
        </p:nvSpPr>
        <p:spPr>
          <a:xfrm>
            <a:off x="11455757" y="6088285"/>
            <a:ext cx="11552" cy="4236"/>
          </a:xfrm>
          <a:custGeom>
            <a:avLst/>
            <a:gdLst/>
            <a:ahLst/>
            <a:cxnLst/>
            <a:rect l="l" t="t" r="r" b="b"/>
            <a:pathLst>
              <a:path w="19050" h="6984">
                <a:moveTo>
                  <a:pt x="649" y="0"/>
                </a:moveTo>
                <a:lnTo>
                  <a:pt x="460" y="2031"/>
                </a:lnTo>
                <a:lnTo>
                  <a:pt x="0" y="6083"/>
                </a:lnTo>
                <a:lnTo>
                  <a:pt x="18575" y="6533"/>
                </a:lnTo>
                <a:lnTo>
                  <a:pt x="18899" y="2177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2" name="object 1572"/>
          <p:cNvSpPr/>
          <p:nvPr/>
        </p:nvSpPr>
        <p:spPr>
          <a:xfrm>
            <a:off x="11809420" y="6186032"/>
            <a:ext cx="8471" cy="8856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2513" y="0"/>
                </a:moveTo>
                <a:lnTo>
                  <a:pt x="0" y="3926"/>
                </a:lnTo>
                <a:lnTo>
                  <a:pt x="4795" y="14491"/>
                </a:lnTo>
                <a:lnTo>
                  <a:pt x="11298" y="4031"/>
                </a:lnTo>
                <a:lnTo>
                  <a:pt x="13716" y="73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3" name="object 1573"/>
          <p:cNvSpPr/>
          <p:nvPr/>
        </p:nvSpPr>
        <p:spPr>
          <a:xfrm>
            <a:off x="11866179" y="5897136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4471" y="0"/>
                </a:moveTo>
                <a:lnTo>
                  <a:pt x="1905" y="3120"/>
                </a:lnTo>
                <a:lnTo>
                  <a:pt x="565" y="4638"/>
                </a:lnTo>
                <a:lnTo>
                  <a:pt x="607" y="7078"/>
                </a:lnTo>
                <a:lnTo>
                  <a:pt x="0" y="9853"/>
                </a:lnTo>
                <a:lnTo>
                  <a:pt x="1622" y="13161"/>
                </a:lnTo>
                <a:lnTo>
                  <a:pt x="5905" y="14355"/>
                </a:lnTo>
                <a:lnTo>
                  <a:pt x="7895" y="11905"/>
                </a:lnTo>
                <a:lnTo>
                  <a:pt x="9601" y="9025"/>
                </a:lnTo>
                <a:lnTo>
                  <a:pt x="8774" y="4355"/>
                </a:lnTo>
                <a:lnTo>
                  <a:pt x="6198" y="2230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4" name="object 1574"/>
          <p:cNvSpPr/>
          <p:nvPr/>
        </p:nvSpPr>
        <p:spPr>
          <a:xfrm>
            <a:off x="11673042" y="6672049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162" y="0"/>
                </a:moveTo>
                <a:lnTo>
                  <a:pt x="0" y="1800"/>
                </a:lnTo>
                <a:lnTo>
                  <a:pt x="125" y="2020"/>
                </a:lnTo>
                <a:lnTo>
                  <a:pt x="1162" y="4931"/>
                </a:lnTo>
                <a:lnTo>
                  <a:pt x="2575" y="7717"/>
                </a:lnTo>
                <a:lnTo>
                  <a:pt x="3842" y="10502"/>
                </a:lnTo>
                <a:lnTo>
                  <a:pt x="5518" y="9654"/>
                </a:lnTo>
                <a:lnTo>
                  <a:pt x="8764" y="7957"/>
                </a:lnTo>
                <a:lnTo>
                  <a:pt x="5277" y="2617"/>
                </a:lnTo>
                <a:lnTo>
                  <a:pt x="3319" y="125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5" name="object 1575"/>
          <p:cNvSpPr/>
          <p:nvPr/>
        </p:nvSpPr>
        <p:spPr>
          <a:xfrm>
            <a:off x="11495404" y="6224467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1256" y="0"/>
                </a:moveTo>
                <a:lnTo>
                  <a:pt x="879" y="5455"/>
                </a:lnTo>
                <a:lnTo>
                  <a:pt x="0" y="8271"/>
                </a:lnTo>
                <a:lnTo>
                  <a:pt x="1277" y="11999"/>
                </a:lnTo>
                <a:lnTo>
                  <a:pt x="4188" y="12627"/>
                </a:lnTo>
                <a:lnTo>
                  <a:pt x="5999" y="13643"/>
                </a:lnTo>
                <a:lnTo>
                  <a:pt x="7162" y="11266"/>
                </a:lnTo>
                <a:lnTo>
                  <a:pt x="9497" y="8722"/>
                </a:lnTo>
                <a:lnTo>
                  <a:pt x="8910" y="4722"/>
                </a:lnTo>
                <a:lnTo>
                  <a:pt x="5560" y="3371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6" name="object 1576"/>
          <p:cNvSpPr/>
          <p:nvPr/>
        </p:nvSpPr>
        <p:spPr>
          <a:xfrm>
            <a:off x="11411372" y="5751924"/>
            <a:ext cx="11552" cy="6931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6229" y="0"/>
                </a:moveTo>
                <a:lnTo>
                  <a:pt x="0" y="2810"/>
                </a:lnTo>
                <a:lnTo>
                  <a:pt x="18606" y="10852"/>
                </a:lnTo>
                <a:lnTo>
                  <a:pt x="14709" y="4368"/>
                </a:lnTo>
                <a:lnTo>
                  <a:pt x="10858" y="635"/>
                </a:lnTo>
                <a:lnTo>
                  <a:pt x="6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7" name="object 1577"/>
          <p:cNvSpPr/>
          <p:nvPr/>
        </p:nvSpPr>
        <p:spPr>
          <a:xfrm>
            <a:off x="10550434" y="4990568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1182" y="0"/>
                </a:moveTo>
                <a:lnTo>
                  <a:pt x="7434" y="2460"/>
                </a:lnTo>
                <a:lnTo>
                  <a:pt x="3748" y="4952"/>
                </a:lnTo>
                <a:lnTo>
                  <a:pt x="0" y="7423"/>
                </a:lnTo>
                <a:lnTo>
                  <a:pt x="712" y="8523"/>
                </a:lnTo>
                <a:lnTo>
                  <a:pt x="1319" y="9675"/>
                </a:lnTo>
                <a:lnTo>
                  <a:pt x="1978" y="10795"/>
                </a:lnTo>
                <a:lnTo>
                  <a:pt x="13517" y="5549"/>
                </a:lnTo>
                <a:lnTo>
                  <a:pt x="12784" y="3706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8" name="object 1578"/>
          <p:cNvSpPr/>
          <p:nvPr/>
        </p:nvSpPr>
        <p:spPr>
          <a:xfrm>
            <a:off x="11630845" y="6032467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827" y="0"/>
                </a:moveTo>
                <a:lnTo>
                  <a:pt x="1916" y="1068"/>
                </a:lnTo>
                <a:lnTo>
                  <a:pt x="0" y="3026"/>
                </a:lnTo>
                <a:lnTo>
                  <a:pt x="2544" y="5675"/>
                </a:lnTo>
                <a:lnTo>
                  <a:pt x="5245" y="8062"/>
                </a:lnTo>
                <a:lnTo>
                  <a:pt x="7895" y="10502"/>
                </a:lnTo>
                <a:lnTo>
                  <a:pt x="10690" y="7549"/>
                </a:lnTo>
                <a:lnTo>
                  <a:pt x="5444" y="2554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79" name="object 1579"/>
          <p:cNvSpPr/>
          <p:nvPr/>
        </p:nvSpPr>
        <p:spPr>
          <a:xfrm>
            <a:off x="11342193" y="5499943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7497" y="0"/>
                </a:moveTo>
                <a:lnTo>
                  <a:pt x="4984" y="2397"/>
                </a:lnTo>
                <a:lnTo>
                  <a:pt x="0" y="7245"/>
                </a:lnTo>
                <a:lnTo>
                  <a:pt x="2659" y="9811"/>
                </a:lnTo>
                <a:lnTo>
                  <a:pt x="3937" y="11099"/>
                </a:lnTo>
                <a:lnTo>
                  <a:pt x="10408" y="2607"/>
                </a:lnTo>
                <a:lnTo>
                  <a:pt x="9434" y="1727"/>
                </a:lnTo>
                <a:lnTo>
                  <a:pt x="8418" y="869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0" name="object 1580"/>
          <p:cNvSpPr/>
          <p:nvPr/>
        </p:nvSpPr>
        <p:spPr>
          <a:xfrm>
            <a:off x="10860393" y="5059585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3298" y="0"/>
                </a:moveTo>
                <a:lnTo>
                  <a:pt x="2188" y="1486"/>
                </a:lnTo>
                <a:lnTo>
                  <a:pt x="0" y="4523"/>
                </a:lnTo>
                <a:lnTo>
                  <a:pt x="3078" y="6324"/>
                </a:lnTo>
                <a:lnTo>
                  <a:pt x="6094" y="8188"/>
                </a:lnTo>
                <a:lnTo>
                  <a:pt x="9476" y="9884"/>
                </a:lnTo>
                <a:lnTo>
                  <a:pt x="11538" y="7005"/>
                </a:lnTo>
                <a:lnTo>
                  <a:pt x="8806" y="4502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1" name="object 1581"/>
          <p:cNvSpPr/>
          <p:nvPr/>
        </p:nvSpPr>
        <p:spPr>
          <a:xfrm>
            <a:off x="10763207" y="5390132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2774" y="0"/>
                </a:moveTo>
                <a:lnTo>
                  <a:pt x="0" y="9340"/>
                </a:lnTo>
                <a:lnTo>
                  <a:pt x="2481" y="10072"/>
                </a:lnTo>
                <a:lnTo>
                  <a:pt x="5026" y="11350"/>
                </a:lnTo>
                <a:lnTo>
                  <a:pt x="8429" y="11172"/>
                </a:lnTo>
                <a:lnTo>
                  <a:pt x="10324" y="7319"/>
                </a:lnTo>
                <a:lnTo>
                  <a:pt x="8732" y="4177"/>
                </a:lnTo>
                <a:lnTo>
                  <a:pt x="6198" y="2889"/>
                </a:lnTo>
                <a:lnTo>
                  <a:pt x="2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2" name="object 1582"/>
          <p:cNvSpPr/>
          <p:nvPr/>
        </p:nvSpPr>
        <p:spPr>
          <a:xfrm>
            <a:off x="11272666" y="5600777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2910" y="0"/>
                </a:moveTo>
                <a:lnTo>
                  <a:pt x="4303" y="4460"/>
                </a:lnTo>
                <a:lnTo>
                  <a:pt x="0" y="6732"/>
                </a:lnTo>
                <a:lnTo>
                  <a:pt x="2251" y="11507"/>
                </a:lnTo>
                <a:lnTo>
                  <a:pt x="14858" y="5926"/>
                </a:lnTo>
                <a:lnTo>
                  <a:pt x="14229" y="3926"/>
                </a:lnTo>
                <a:lnTo>
                  <a:pt x="1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3" name="object 1583"/>
          <p:cNvSpPr/>
          <p:nvPr/>
        </p:nvSpPr>
        <p:spPr>
          <a:xfrm>
            <a:off x="11321397" y="6324320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4">
                <a:moveTo>
                  <a:pt x="10795" y="0"/>
                </a:moveTo>
                <a:lnTo>
                  <a:pt x="0" y="9518"/>
                </a:lnTo>
                <a:lnTo>
                  <a:pt x="1036" y="10753"/>
                </a:lnTo>
                <a:lnTo>
                  <a:pt x="3225" y="13140"/>
                </a:lnTo>
                <a:lnTo>
                  <a:pt x="13748" y="3225"/>
                </a:lnTo>
                <a:lnTo>
                  <a:pt x="12753" y="2125"/>
                </a:lnTo>
                <a:lnTo>
                  <a:pt x="11779" y="1099"/>
                </a:lnTo>
                <a:lnTo>
                  <a:pt x="10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4" name="object 1584"/>
          <p:cNvSpPr/>
          <p:nvPr/>
        </p:nvSpPr>
        <p:spPr>
          <a:xfrm>
            <a:off x="10227694" y="515019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1476" y="0"/>
                </a:moveTo>
                <a:lnTo>
                  <a:pt x="3853" y="3926"/>
                </a:lnTo>
                <a:lnTo>
                  <a:pt x="0" y="5874"/>
                </a:lnTo>
                <a:lnTo>
                  <a:pt x="1916" y="10114"/>
                </a:lnTo>
                <a:lnTo>
                  <a:pt x="13905" y="6083"/>
                </a:lnTo>
                <a:lnTo>
                  <a:pt x="13078" y="4083"/>
                </a:lnTo>
                <a:lnTo>
                  <a:pt x="12324" y="2041"/>
                </a:lnTo>
                <a:lnTo>
                  <a:pt x="1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5" name="object 1585"/>
          <p:cNvSpPr/>
          <p:nvPr/>
        </p:nvSpPr>
        <p:spPr>
          <a:xfrm>
            <a:off x="10396907" y="5809167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324" y="0"/>
                </a:moveTo>
                <a:lnTo>
                  <a:pt x="2094" y="4942"/>
                </a:lnTo>
                <a:lnTo>
                  <a:pt x="0" y="7413"/>
                </a:lnTo>
                <a:lnTo>
                  <a:pt x="1350" y="8722"/>
                </a:lnTo>
                <a:lnTo>
                  <a:pt x="4031" y="11371"/>
                </a:lnTo>
                <a:lnTo>
                  <a:pt x="5905" y="8324"/>
                </a:lnTo>
                <a:lnTo>
                  <a:pt x="9685" y="2324"/>
                </a:lnTo>
                <a:lnTo>
                  <a:pt x="8512" y="1560"/>
                </a:lnTo>
                <a:lnTo>
                  <a:pt x="7423" y="764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6" name="object 1586"/>
          <p:cNvSpPr/>
          <p:nvPr/>
        </p:nvSpPr>
        <p:spPr>
          <a:xfrm>
            <a:off x="10564928" y="6349608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664" y="0"/>
                </a:moveTo>
                <a:lnTo>
                  <a:pt x="3225" y="2973"/>
                </a:lnTo>
                <a:lnTo>
                  <a:pt x="0" y="4481"/>
                </a:lnTo>
                <a:lnTo>
                  <a:pt x="1434" y="8753"/>
                </a:lnTo>
                <a:lnTo>
                  <a:pt x="11999" y="5193"/>
                </a:lnTo>
                <a:lnTo>
                  <a:pt x="10470" y="1717"/>
                </a:lnTo>
                <a:lnTo>
                  <a:pt x="9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7" name="object 1587"/>
          <p:cNvSpPr/>
          <p:nvPr/>
        </p:nvSpPr>
        <p:spPr>
          <a:xfrm>
            <a:off x="10135254" y="5186699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9957" y="0"/>
                </a:moveTo>
                <a:lnTo>
                  <a:pt x="0" y="9863"/>
                </a:lnTo>
                <a:lnTo>
                  <a:pt x="1225" y="11099"/>
                </a:lnTo>
                <a:lnTo>
                  <a:pt x="2450" y="12292"/>
                </a:lnTo>
                <a:lnTo>
                  <a:pt x="3633" y="13507"/>
                </a:lnTo>
                <a:lnTo>
                  <a:pt x="10020" y="6533"/>
                </a:lnTo>
                <a:lnTo>
                  <a:pt x="13109" y="3088"/>
                </a:lnTo>
                <a:lnTo>
                  <a:pt x="12093" y="2041"/>
                </a:lnTo>
                <a:lnTo>
                  <a:pt x="11025" y="1047"/>
                </a:lnTo>
                <a:lnTo>
                  <a:pt x="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8" name="object 1588"/>
          <p:cNvSpPr/>
          <p:nvPr/>
        </p:nvSpPr>
        <p:spPr>
          <a:xfrm>
            <a:off x="10448075" y="6194319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5717" y="0"/>
                </a:moveTo>
                <a:lnTo>
                  <a:pt x="2010" y="575"/>
                </a:lnTo>
                <a:lnTo>
                  <a:pt x="0" y="764"/>
                </a:lnTo>
                <a:lnTo>
                  <a:pt x="439" y="4607"/>
                </a:lnTo>
                <a:lnTo>
                  <a:pt x="1413" y="12271"/>
                </a:lnTo>
                <a:lnTo>
                  <a:pt x="3423" y="11947"/>
                </a:lnTo>
                <a:lnTo>
                  <a:pt x="7308" y="11360"/>
                </a:lnTo>
                <a:lnTo>
                  <a:pt x="6900" y="7612"/>
                </a:lnTo>
                <a:lnTo>
                  <a:pt x="6554" y="3895"/>
                </a:lnTo>
                <a:lnTo>
                  <a:pt x="5790" y="219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89" name="object 1589"/>
          <p:cNvSpPr/>
          <p:nvPr/>
        </p:nvSpPr>
        <p:spPr>
          <a:xfrm>
            <a:off x="10221475" y="5976983"/>
            <a:ext cx="9627" cy="3466"/>
          </a:xfrm>
          <a:custGeom>
            <a:avLst/>
            <a:gdLst/>
            <a:ahLst/>
            <a:cxnLst/>
            <a:rect l="l" t="t" r="r" b="b"/>
            <a:pathLst>
              <a:path w="15875" h="5715">
                <a:moveTo>
                  <a:pt x="15245" y="0"/>
                </a:moveTo>
                <a:lnTo>
                  <a:pt x="10198" y="303"/>
                </a:lnTo>
                <a:lnTo>
                  <a:pt x="5224" y="502"/>
                </a:lnTo>
                <a:lnTo>
                  <a:pt x="167" y="795"/>
                </a:lnTo>
                <a:lnTo>
                  <a:pt x="104" y="1811"/>
                </a:lnTo>
                <a:lnTo>
                  <a:pt x="73" y="2837"/>
                </a:lnTo>
                <a:lnTo>
                  <a:pt x="0" y="3884"/>
                </a:lnTo>
                <a:lnTo>
                  <a:pt x="2753" y="4429"/>
                </a:lnTo>
                <a:lnTo>
                  <a:pt x="5413" y="5455"/>
                </a:lnTo>
                <a:lnTo>
                  <a:pt x="10701" y="5371"/>
                </a:lnTo>
                <a:lnTo>
                  <a:pt x="13203" y="4261"/>
                </a:lnTo>
                <a:lnTo>
                  <a:pt x="15779" y="3622"/>
                </a:lnTo>
                <a:lnTo>
                  <a:pt x="15549" y="2429"/>
                </a:lnTo>
                <a:lnTo>
                  <a:pt x="15434" y="1193"/>
                </a:lnTo>
                <a:lnTo>
                  <a:pt x="1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0" name="object 1590"/>
          <p:cNvSpPr/>
          <p:nvPr/>
        </p:nvSpPr>
        <p:spPr>
          <a:xfrm>
            <a:off x="10280187" y="6569646"/>
            <a:ext cx="9242" cy="5006"/>
          </a:xfrm>
          <a:custGeom>
            <a:avLst/>
            <a:gdLst/>
            <a:ahLst/>
            <a:cxnLst/>
            <a:rect l="l" t="t" r="r" b="b"/>
            <a:pathLst>
              <a:path w="15240" h="8254">
                <a:moveTo>
                  <a:pt x="9706" y="0"/>
                </a:moveTo>
                <a:lnTo>
                  <a:pt x="0" y="3444"/>
                </a:lnTo>
                <a:lnTo>
                  <a:pt x="5622" y="5057"/>
                </a:lnTo>
                <a:lnTo>
                  <a:pt x="14816" y="7633"/>
                </a:lnTo>
                <a:lnTo>
                  <a:pt x="9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1" name="object 1591"/>
          <p:cNvSpPr/>
          <p:nvPr/>
        </p:nvSpPr>
        <p:spPr>
          <a:xfrm>
            <a:off x="10159497" y="6305019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12774" y="0"/>
                </a:moveTo>
                <a:lnTo>
                  <a:pt x="8523" y="2010"/>
                </a:lnTo>
                <a:lnTo>
                  <a:pt x="4240" y="4083"/>
                </a:lnTo>
                <a:lnTo>
                  <a:pt x="0" y="6062"/>
                </a:lnTo>
                <a:lnTo>
                  <a:pt x="1978" y="10502"/>
                </a:lnTo>
                <a:lnTo>
                  <a:pt x="3015" y="12722"/>
                </a:lnTo>
                <a:lnTo>
                  <a:pt x="7141" y="9968"/>
                </a:lnTo>
                <a:lnTo>
                  <a:pt x="11319" y="7277"/>
                </a:lnTo>
                <a:lnTo>
                  <a:pt x="15392" y="4544"/>
                </a:lnTo>
                <a:lnTo>
                  <a:pt x="13685" y="1497"/>
                </a:lnTo>
                <a:lnTo>
                  <a:pt x="12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2" name="object 1592"/>
          <p:cNvSpPr/>
          <p:nvPr/>
        </p:nvSpPr>
        <p:spPr>
          <a:xfrm>
            <a:off x="10165445" y="6732548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3895" y="0"/>
                </a:moveTo>
                <a:lnTo>
                  <a:pt x="1256" y="2848"/>
                </a:lnTo>
                <a:lnTo>
                  <a:pt x="0" y="4230"/>
                </a:lnTo>
                <a:lnTo>
                  <a:pt x="2931" y="6690"/>
                </a:lnTo>
                <a:lnTo>
                  <a:pt x="5968" y="9099"/>
                </a:lnTo>
                <a:lnTo>
                  <a:pt x="8921" y="11517"/>
                </a:lnTo>
                <a:lnTo>
                  <a:pt x="9863" y="10533"/>
                </a:lnTo>
                <a:lnTo>
                  <a:pt x="11664" y="8586"/>
                </a:lnTo>
                <a:lnTo>
                  <a:pt x="9099" y="5727"/>
                </a:lnTo>
                <a:lnTo>
                  <a:pt x="6471" y="2889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3" name="object 1593"/>
          <p:cNvSpPr/>
          <p:nvPr/>
        </p:nvSpPr>
        <p:spPr>
          <a:xfrm>
            <a:off x="9819071" y="5957258"/>
            <a:ext cx="9627" cy="3851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528" y="0"/>
                </a:moveTo>
                <a:lnTo>
                  <a:pt x="10345" y="356"/>
                </a:lnTo>
                <a:lnTo>
                  <a:pt x="0" y="1005"/>
                </a:lnTo>
                <a:lnTo>
                  <a:pt x="178" y="3842"/>
                </a:lnTo>
                <a:lnTo>
                  <a:pt x="188" y="5266"/>
                </a:lnTo>
                <a:lnTo>
                  <a:pt x="5057" y="5486"/>
                </a:lnTo>
                <a:lnTo>
                  <a:pt x="9936" y="5664"/>
                </a:lnTo>
                <a:lnTo>
                  <a:pt x="14837" y="5895"/>
                </a:lnTo>
                <a:lnTo>
                  <a:pt x="1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4" name="object 1594"/>
          <p:cNvSpPr/>
          <p:nvPr/>
        </p:nvSpPr>
        <p:spPr>
          <a:xfrm>
            <a:off x="10062738" y="6762871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481" y="0"/>
                </a:moveTo>
                <a:lnTo>
                  <a:pt x="136" y="3214"/>
                </a:lnTo>
                <a:lnTo>
                  <a:pt x="0" y="4816"/>
                </a:lnTo>
                <a:lnTo>
                  <a:pt x="3989" y="5266"/>
                </a:lnTo>
                <a:lnTo>
                  <a:pt x="12062" y="6114"/>
                </a:lnTo>
                <a:lnTo>
                  <a:pt x="12407" y="3078"/>
                </a:lnTo>
                <a:lnTo>
                  <a:pt x="12544" y="1560"/>
                </a:lnTo>
                <a:lnTo>
                  <a:pt x="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5" name="object 1595"/>
          <p:cNvSpPr/>
          <p:nvPr/>
        </p:nvSpPr>
        <p:spPr>
          <a:xfrm>
            <a:off x="9734806" y="6424576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5219" y="0"/>
                </a:moveTo>
                <a:lnTo>
                  <a:pt x="2225" y="1584"/>
                </a:lnTo>
                <a:lnTo>
                  <a:pt x="0" y="8104"/>
                </a:lnTo>
                <a:lnTo>
                  <a:pt x="12638" y="5748"/>
                </a:lnTo>
                <a:lnTo>
                  <a:pt x="8764" y="1878"/>
                </a:lnTo>
                <a:lnTo>
                  <a:pt x="5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6" name="object 1596"/>
          <p:cNvSpPr/>
          <p:nvPr/>
        </p:nvSpPr>
        <p:spPr>
          <a:xfrm>
            <a:off x="9857571" y="6855830"/>
            <a:ext cx="6161" cy="1925"/>
          </a:xfrm>
          <a:custGeom>
            <a:avLst/>
            <a:gdLst/>
            <a:ahLst/>
            <a:cxnLst/>
            <a:rect l="l" t="t" r="r" b="b"/>
            <a:pathLst>
              <a:path w="10159" h="3175">
                <a:moveTo>
                  <a:pt x="4232" y="0"/>
                </a:moveTo>
                <a:lnTo>
                  <a:pt x="337" y="1581"/>
                </a:lnTo>
                <a:lnTo>
                  <a:pt x="0" y="2785"/>
                </a:lnTo>
                <a:lnTo>
                  <a:pt x="9395" y="2785"/>
                </a:lnTo>
                <a:lnTo>
                  <a:pt x="9698" y="1937"/>
                </a:lnTo>
                <a:lnTo>
                  <a:pt x="7217" y="1455"/>
                </a:lnTo>
                <a:lnTo>
                  <a:pt x="42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7" name="object 1597"/>
          <p:cNvSpPr/>
          <p:nvPr/>
        </p:nvSpPr>
        <p:spPr>
          <a:xfrm>
            <a:off x="9799596" y="6775962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3413" y="0"/>
                </a:moveTo>
                <a:lnTo>
                  <a:pt x="0" y="1141"/>
                </a:lnTo>
                <a:lnTo>
                  <a:pt x="83" y="1382"/>
                </a:lnTo>
                <a:lnTo>
                  <a:pt x="575" y="5036"/>
                </a:lnTo>
                <a:lnTo>
                  <a:pt x="1403" y="8638"/>
                </a:lnTo>
                <a:lnTo>
                  <a:pt x="2198" y="12250"/>
                </a:lnTo>
                <a:lnTo>
                  <a:pt x="6167" y="10910"/>
                </a:lnTo>
                <a:lnTo>
                  <a:pt x="8146" y="10292"/>
                </a:lnTo>
                <a:lnTo>
                  <a:pt x="6638" y="6879"/>
                </a:lnTo>
                <a:lnTo>
                  <a:pt x="5224" y="3444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8" name="object 1598"/>
          <p:cNvSpPr/>
          <p:nvPr/>
        </p:nvSpPr>
        <p:spPr>
          <a:xfrm>
            <a:off x="9523917" y="6337097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4355" y="0"/>
                </a:moveTo>
                <a:lnTo>
                  <a:pt x="0" y="5832"/>
                </a:lnTo>
                <a:lnTo>
                  <a:pt x="2596" y="7727"/>
                </a:lnTo>
                <a:lnTo>
                  <a:pt x="7853" y="11476"/>
                </a:lnTo>
                <a:lnTo>
                  <a:pt x="8764" y="9716"/>
                </a:lnTo>
                <a:lnTo>
                  <a:pt x="10963" y="7371"/>
                </a:lnTo>
                <a:lnTo>
                  <a:pt x="10470" y="6313"/>
                </a:lnTo>
                <a:lnTo>
                  <a:pt x="9371" y="4041"/>
                </a:lnTo>
                <a:lnTo>
                  <a:pt x="6879" y="2471"/>
                </a:lnTo>
                <a:lnTo>
                  <a:pt x="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599" name="object 1599"/>
          <p:cNvSpPr/>
          <p:nvPr/>
        </p:nvSpPr>
        <p:spPr>
          <a:xfrm>
            <a:off x="10311960" y="5023179"/>
            <a:ext cx="6161" cy="12322"/>
          </a:xfrm>
          <a:custGeom>
            <a:avLst/>
            <a:gdLst/>
            <a:ahLst/>
            <a:cxnLst/>
            <a:rect l="l" t="t" r="r" b="b"/>
            <a:pathLst>
              <a:path w="10159" h="20320">
                <a:moveTo>
                  <a:pt x="5036" y="0"/>
                </a:moveTo>
                <a:lnTo>
                  <a:pt x="2335" y="9277"/>
                </a:lnTo>
                <a:lnTo>
                  <a:pt x="0" y="17465"/>
                </a:lnTo>
                <a:lnTo>
                  <a:pt x="1507" y="18250"/>
                </a:lnTo>
                <a:lnTo>
                  <a:pt x="4617" y="19789"/>
                </a:lnTo>
                <a:lnTo>
                  <a:pt x="6240" y="17727"/>
                </a:lnTo>
                <a:lnTo>
                  <a:pt x="9078" y="15748"/>
                </a:lnTo>
                <a:lnTo>
                  <a:pt x="9570" y="10900"/>
                </a:lnTo>
                <a:lnTo>
                  <a:pt x="7717" y="7978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0" name="object 1600"/>
          <p:cNvSpPr/>
          <p:nvPr/>
        </p:nvSpPr>
        <p:spPr>
          <a:xfrm>
            <a:off x="10674353" y="6148302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2188" y="0"/>
                </a:moveTo>
                <a:lnTo>
                  <a:pt x="1497" y="4492"/>
                </a:lnTo>
                <a:lnTo>
                  <a:pt x="0" y="7737"/>
                </a:lnTo>
                <a:lnTo>
                  <a:pt x="2314" y="11046"/>
                </a:lnTo>
                <a:lnTo>
                  <a:pt x="5675" y="11360"/>
                </a:lnTo>
                <a:lnTo>
                  <a:pt x="8156" y="12292"/>
                </a:lnTo>
                <a:lnTo>
                  <a:pt x="8785" y="10052"/>
                </a:lnTo>
                <a:lnTo>
                  <a:pt x="10502" y="7329"/>
                </a:lnTo>
                <a:lnTo>
                  <a:pt x="9779" y="5706"/>
                </a:lnTo>
                <a:lnTo>
                  <a:pt x="8837" y="3717"/>
                </a:lnTo>
                <a:lnTo>
                  <a:pt x="5936" y="2649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1" name="object 1601"/>
          <p:cNvSpPr/>
          <p:nvPr/>
        </p:nvSpPr>
        <p:spPr>
          <a:xfrm>
            <a:off x="10299156" y="5085852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4910" y="0"/>
                </a:moveTo>
                <a:lnTo>
                  <a:pt x="0" y="2785"/>
                </a:lnTo>
                <a:lnTo>
                  <a:pt x="4575" y="9015"/>
                </a:lnTo>
                <a:lnTo>
                  <a:pt x="6921" y="12083"/>
                </a:lnTo>
                <a:lnTo>
                  <a:pt x="7957" y="11444"/>
                </a:lnTo>
                <a:lnTo>
                  <a:pt x="9936" y="10177"/>
                </a:lnTo>
                <a:lnTo>
                  <a:pt x="6628" y="3371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2" name="object 1602"/>
          <p:cNvSpPr/>
          <p:nvPr/>
        </p:nvSpPr>
        <p:spPr>
          <a:xfrm>
            <a:off x="10741835" y="654210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2554" y="0"/>
                </a:moveTo>
                <a:lnTo>
                  <a:pt x="1476" y="3088"/>
                </a:lnTo>
                <a:lnTo>
                  <a:pt x="0" y="5989"/>
                </a:lnTo>
                <a:lnTo>
                  <a:pt x="502" y="6355"/>
                </a:lnTo>
                <a:lnTo>
                  <a:pt x="2387" y="7842"/>
                </a:lnTo>
                <a:lnTo>
                  <a:pt x="4848" y="9004"/>
                </a:lnTo>
                <a:lnTo>
                  <a:pt x="8010" y="9256"/>
                </a:lnTo>
                <a:lnTo>
                  <a:pt x="10167" y="4910"/>
                </a:lnTo>
                <a:lnTo>
                  <a:pt x="9779" y="4512"/>
                </a:lnTo>
                <a:lnTo>
                  <a:pt x="8031" y="2806"/>
                </a:lnTo>
                <a:lnTo>
                  <a:pt x="5612" y="1800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3" name="object 1603"/>
          <p:cNvSpPr/>
          <p:nvPr/>
        </p:nvSpPr>
        <p:spPr>
          <a:xfrm>
            <a:off x="10789350" y="5984905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4">
                <a:moveTo>
                  <a:pt x="5769" y="0"/>
                </a:moveTo>
                <a:lnTo>
                  <a:pt x="2806" y="3717"/>
                </a:lnTo>
                <a:lnTo>
                  <a:pt x="0" y="5685"/>
                </a:lnTo>
                <a:lnTo>
                  <a:pt x="62" y="9570"/>
                </a:lnTo>
                <a:lnTo>
                  <a:pt x="2984" y="11444"/>
                </a:lnTo>
                <a:lnTo>
                  <a:pt x="4649" y="13339"/>
                </a:lnTo>
                <a:lnTo>
                  <a:pt x="6491" y="11643"/>
                </a:lnTo>
                <a:lnTo>
                  <a:pt x="9434" y="10188"/>
                </a:lnTo>
                <a:lnTo>
                  <a:pt x="9947" y="8167"/>
                </a:lnTo>
                <a:lnTo>
                  <a:pt x="10334" y="6429"/>
                </a:lnTo>
                <a:lnTo>
                  <a:pt x="7968" y="4010"/>
                </a:lnTo>
                <a:lnTo>
                  <a:pt x="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4" name="object 1604"/>
          <p:cNvSpPr/>
          <p:nvPr/>
        </p:nvSpPr>
        <p:spPr>
          <a:xfrm>
            <a:off x="10082680" y="615717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026" y="0"/>
                </a:moveTo>
                <a:lnTo>
                  <a:pt x="1434" y="5423"/>
                </a:lnTo>
                <a:lnTo>
                  <a:pt x="0" y="7863"/>
                </a:lnTo>
                <a:lnTo>
                  <a:pt x="628" y="8858"/>
                </a:lnTo>
                <a:lnTo>
                  <a:pt x="1518" y="10125"/>
                </a:lnTo>
                <a:lnTo>
                  <a:pt x="4429" y="11015"/>
                </a:lnTo>
                <a:lnTo>
                  <a:pt x="7120" y="10135"/>
                </a:lnTo>
                <a:lnTo>
                  <a:pt x="8565" y="7245"/>
                </a:lnTo>
                <a:lnTo>
                  <a:pt x="7769" y="4094"/>
                </a:lnTo>
                <a:lnTo>
                  <a:pt x="5591" y="2774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5" name="object 1605"/>
          <p:cNvSpPr/>
          <p:nvPr/>
        </p:nvSpPr>
        <p:spPr>
          <a:xfrm>
            <a:off x="11038273" y="6556839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5" h="8890">
                <a:moveTo>
                  <a:pt x="14502" y="0"/>
                </a:moveTo>
                <a:lnTo>
                  <a:pt x="9308" y="335"/>
                </a:lnTo>
                <a:lnTo>
                  <a:pt x="6963" y="73"/>
                </a:lnTo>
                <a:lnTo>
                  <a:pt x="4858" y="785"/>
                </a:lnTo>
                <a:lnTo>
                  <a:pt x="3099" y="1329"/>
                </a:lnTo>
                <a:lnTo>
                  <a:pt x="1591" y="3005"/>
                </a:lnTo>
                <a:lnTo>
                  <a:pt x="0" y="4156"/>
                </a:lnTo>
                <a:lnTo>
                  <a:pt x="1968" y="5643"/>
                </a:lnTo>
                <a:lnTo>
                  <a:pt x="3811" y="7675"/>
                </a:lnTo>
                <a:lnTo>
                  <a:pt x="6994" y="8575"/>
                </a:lnTo>
                <a:lnTo>
                  <a:pt x="8711" y="5800"/>
                </a:lnTo>
                <a:lnTo>
                  <a:pt x="1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6" name="object 1606"/>
          <p:cNvSpPr/>
          <p:nvPr/>
        </p:nvSpPr>
        <p:spPr>
          <a:xfrm>
            <a:off x="11183494" y="5442570"/>
            <a:ext cx="4236" cy="3466"/>
          </a:xfrm>
          <a:custGeom>
            <a:avLst/>
            <a:gdLst/>
            <a:ahLst/>
            <a:cxnLst/>
            <a:rect l="l" t="t" r="r" b="b"/>
            <a:pathLst>
              <a:path w="6984" h="5715">
                <a:moveTo>
                  <a:pt x="6481" y="0"/>
                </a:moveTo>
                <a:lnTo>
                  <a:pt x="4408" y="157"/>
                </a:lnTo>
                <a:lnTo>
                  <a:pt x="2314" y="41"/>
                </a:lnTo>
                <a:lnTo>
                  <a:pt x="471" y="638"/>
                </a:lnTo>
                <a:lnTo>
                  <a:pt x="0" y="774"/>
                </a:lnTo>
                <a:lnTo>
                  <a:pt x="157" y="3172"/>
                </a:lnTo>
                <a:lnTo>
                  <a:pt x="0" y="5413"/>
                </a:lnTo>
                <a:lnTo>
                  <a:pt x="2146" y="4952"/>
                </a:lnTo>
                <a:lnTo>
                  <a:pt x="4293" y="4910"/>
                </a:lnTo>
                <a:lnTo>
                  <a:pt x="5874" y="3968"/>
                </a:lnTo>
                <a:lnTo>
                  <a:pt x="6649" y="3581"/>
                </a:lnTo>
                <a:lnTo>
                  <a:pt x="6313" y="1371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7" name="object 1607"/>
          <p:cNvSpPr/>
          <p:nvPr/>
        </p:nvSpPr>
        <p:spPr>
          <a:xfrm>
            <a:off x="11044175" y="6543165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643" y="0"/>
                </a:moveTo>
                <a:lnTo>
                  <a:pt x="6439" y="2177"/>
                </a:lnTo>
                <a:lnTo>
                  <a:pt x="0" y="6502"/>
                </a:lnTo>
                <a:lnTo>
                  <a:pt x="753" y="7539"/>
                </a:lnTo>
                <a:lnTo>
                  <a:pt x="2062" y="9716"/>
                </a:lnTo>
                <a:lnTo>
                  <a:pt x="11926" y="3622"/>
                </a:lnTo>
                <a:lnTo>
                  <a:pt x="11182" y="2408"/>
                </a:lnTo>
                <a:lnTo>
                  <a:pt x="10366" y="1235"/>
                </a:lnTo>
                <a:lnTo>
                  <a:pt x="9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8" name="object 1608"/>
          <p:cNvSpPr/>
          <p:nvPr/>
        </p:nvSpPr>
        <p:spPr>
          <a:xfrm>
            <a:off x="10522039" y="5063792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067" y="0"/>
                </a:moveTo>
                <a:lnTo>
                  <a:pt x="4533" y="387"/>
                </a:lnTo>
                <a:lnTo>
                  <a:pt x="2617" y="1717"/>
                </a:lnTo>
                <a:lnTo>
                  <a:pt x="1444" y="4010"/>
                </a:lnTo>
                <a:lnTo>
                  <a:pt x="0" y="5895"/>
                </a:lnTo>
                <a:lnTo>
                  <a:pt x="1748" y="6827"/>
                </a:lnTo>
                <a:lnTo>
                  <a:pt x="5769" y="9046"/>
                </a:lnTo>
                <a:lnTo>
                  <a:pt x="7109" y="6795"/>
                </a:lnTo>
                <a:lnTo>
                  <a:pt x="8973" y="4984"/>
                </a:lnTo>
                <a:lnTo>
                  <a:pt x="8826" y="3423"/>
                </a:lnTo>
                <a:lnTo>
                  <a:pt x="8659" y="2188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09" name="object 1609"/>
          <p:cNvSpPr/>
          <p:nvPr/>
        </p:nvSpPr>
        <p:spPr>
          <a:xfrm>
            <a:off x="9948470" y="6192710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502" y="0"/>
                </a:moveTo>
                <a:lnTo>
                  <a:pt x="0" y="3539"/>
                </a:lnTo>
                <a:lnTo>
                  <a:pt x="575" y="4858"/>
                </a:lnTo>
                <a:lnTo>
                  <a:pt x="1403" y="7308"/>
                </a:lnTo>
                <a:lnTo>
                  <a:pt x="5088" y="6596"/>
                </a:lnTo>
                <a:lnTo>
                  <a:pt x="8345" y="5549"/>
                </a:lnTo>
                <a:lnTo>
                  <a:pt x="11643" y="4596"/>
                </a:lnTo>
                <a:lnTo>
                  <a:pt x="10858" y="1539"/>
                </a:lnTo>
                <a:lnTo>
                  <a:pt x="10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0" name="object 1610"/>
          <p:cNvSpPr/>
          <p:nvPr/>
        </p:nvSpPr>
        <p:spPr>
          <a:xfrm>
            <a:off x="11216057" y="5679609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3800" y="0"/>
                </a:moveTo>
                <a:lnTo>
                  <a:pt x="1298" y="8209"/>
                </a:lnTo>
                <a:lnTo>
                  <a:pt x="0" y="12303"/>
                </a:lnTo>
                <a:lnTo>
                  <a:pt x="1277" y="12722"/>
                </a:lnTo>
                <a:lnTo>
                  <a:pt x="3957" y="13517"/>
                </a:lnTo>
                <a:lnTo>
                  <a:pt x="5580" y="9528"/>
                </a:lnTo>
                <a:lnTo>
                  <a:pt x="7130" y="5570"/>
                </a:lnTo>
                <a:lnTo>
                  <a:pt x="8753" y="1591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1" name="object 1611"/>
          <p:cNvSpPr/>
          <p:nvPr/>
        </p:nvSpPr>
        <p:spPr>
          <a:xfrm>
            <a:off x="9726016" y="556611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177" y="0"/>
                </a:moveTo>
                <a:lnTo>
                  <a:pt x="1424" y="2439"/>
                </a:lnTo>
                <a:lnTo>
                  <a:pt x="0" y="4921"/>
                </a:lnTo>
                <a:lnTo>
                  <a:pt x="178" y="7298"/>
                </a:lnTo>
                <a:lnTo>
                  <a:pt x="272" y="8313"/>
                </a:lnTo>
                <a:lnTo>
                  <a:pt x="4670" y="10324"/>
                </a:lnTo>
                <a:lnTo>
                  <a:pt x="5204" y="9842"/>
                </a:lnTo>
                <a:lnTo>
                  <a:pt x="6879" y="8188"/>
                </a:lnTo>
                <a:lnTo>
                  <a:pt x="7853" y="5591"/>
                </a:lnTo>
                <a:lnTo>
                  <a:pt x="9434" y="2649"/>
                </a:lnTo>
                <a:lnTo>
                  <a:pt x="6031" y="1403"/>
                </a:lnTo>
                <a:lnTo>
                  <a:pt x="4156" y="691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2" name="object 1612"/>
          <p:cNvSpPr/>
          <p:nvPr/>
        </p:nvSpPr>
        <p:spPr>
          <a:xfrm>
            <a:off x="10597603" y="5288659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1643" y="0"/>
                </a:moveTo>
                <a:lnTo>
                  <a:pt x="1204" y="3476"/>
                </a:lnTo>
                <a:lnTo>
                  <a:pt x="0" y="6261"/>
                </a:lnTo>
                <a:lnTo>
                  <a:pt x="921" y="7402"/>
                </a:lnTo>
                <a:lnTo>
                  <a:pt x="2439" y="9392"/>
                </a:lnTo>
                <a:lnTo>
                  <a:pt x="5235" y="11088"/>
                </a:lnTo>
                <a:lnTo>
                  <a:pt x="7696" y="11371"/>
                </a:lnTo>
                <a:lnTo>
                  <a:pt x="8638" y="11528"/>
                </a:lnTo>
                <a:lnTo>
                  <a:pt x="10125" y="7706"/>
                </a:lnTo>
                <a:lnTo>
                  <a:pt x="11381" y="5675"/>
                </a:lnTo>
                <a:lnTo>
                  <a:pt x="9057" y="4334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3" name="object 1613"/>
          <p:cNvSpPr/>
          <p:nvPr/>
        </p:nvSpPr>
        <p:spPr>
          <a:xfrm>
            <a:off x="9900344" y="6243687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931" y="0"/>
                </a:moveTo>
                <a:lnTo>
                  <a:pt x="0" y="3329"/>
                </a:lnTo>
                <a:lnTo>
                  <a:pt x="198" y="3392"/>
                </a:lnTo>
                <a:lnTo>
                  <a:pt x="3549" y="4858"/>
                </a:lnTo>
                <a:lnTo>
                  <a:pt x="7057" y="6114"/>
                </a:lnTo>
                <a:lnTo>
                  <a:pt x="10565" y="7340"/>
                </a:lnTo>
                <a:lnTo>
                  <a:pt x="11528" y="3560"/>
                </a:lnTo>
                <a:lnTo>
                  <a:pt x="12041" y="1696"/>
                </a:lnTo>
                <a:lnTo>
                  <a:pt x="8450" y="1068"/>
                </a:lnTo>
                <a:lnTo>
                  <a:pt x="4795" y="397"/>
                </a:lnTo>
                <a:lnTo>
                  <a:pt x="1099" y="41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4" name="object 1614"/>
          <p:cNvSpPr/>
          <p:nvPr/>
        </p:nvSpPr>
        <p:spPr>
          <a:xfrm>
            <a:off x="10773916" y="6378482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9612" y="0"/>
                </a:moveTo>
                <a:lnTo>
                  <a:pt x="0" y="2408"/>
                </a:lnTo>
                <a:lnTo>
                  <a:pt x="649" y="4135"/>
                </a:lnTo>
                <a:lnTo>
                  <a:pt x="2010" y="7580"/>
                </a:lnTo>
                <a:lnTo>
                  <a:pt x="4795" y="6313"/>
                </a:lnTo>
                <a:lnTo>
                  <a:pt x="7727" y="5141"/>
                </a:lnTo>
                <a:lnTo>
                  <a:pt x="10701" y="3434"/>
                </a:lnTo>
                <a:lnTo>
                  <a:pt x="9894" y="1246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5" name="object 1615"/>
          <p:cNvSpPr/>
          <p:nvPr/>
        </p:nvSpPr>
        <p:spPr>
          <a:xfrm>
            <a:off x="10076533" y="6832953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4198" y="0"/>
                </a:moveTo>
                <a:lnTo>
                  <a:pt x="1958" y="701"/>
                </a:lnTo>
                <a:lnTo>
                  <a:pt x="837" y="1078"/>
                </a:lnTo>
                <a:lnTo>
                  <a:pt x="670" y="4188"/>
                </a:lnTo>
                <a:lnTo>
                  <a:pt x="0" y="6114"/>
                </a:lnTo>
                <a:lnTo>
                  <a:pt x="2492" y="6753"/>
                </a:lnTo>
                <a:lnTo>
                  <a:pt x="5036" y="7926"/>
                </a:lnTo>
                <a:lnTo>
                  <a:pt x="7476" y="7748"/>
                </a:lnTo>
                <a:lnTo>
                  <a:pt x="8429" y="7654"/>
                </a:lnTo>
                <a:lnTo>
                  <a:pt x="9067" y="4471"/>
                </a:lnTo>
                <a:lnTo>
                  <a:pt x="10565" y="1088"/>
                </a:lnTo>
                <a:lnTo>
                  <a:pt x="6931" y="816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6" name="object 1616"/>
          <p:cNvSpPr/>
          <p:nvPr/>
        </p:nvSpPr>
        <p:spPr>
          <a:xfrm>
            <a:off x="9979476" y="6580625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596" y="0"/>
                </a:moveTo>
                <a:lnTo>
                  <a:pt x="167" y="7811"/>
                </a:lnTo>
                <a:lnTo>
                  <a:pt x="0" y="11706"/>
                </a:lnTo>
                <a:lnTo>
                  <a:pt x="3497" y="12093"/>
                </a:lnTo>
                <a:lnTo>
                  <a:pt x="5832" y="774"/>
                </a:lnTo>
                <a:lnTo>
                  <a:pt x="2314" y="282"/>
                </a:lnTo>
                <a:lnTo>
                  <a:pt x="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7" name="object 1617"/>
          <p:cNvSpPr/>
          <p:nvPr/>
        </p:nvSpPr>
        <p:spPr>
          <a:xfrm>
            <a:off x="9612952" y="557755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429" y="0"/>
                </a:moveTo>
                <a:lnTo>
                  <a:pt x="837" y="3287"/>
                </a:lnTo>
                <a:lnTo>
                  <a:pt x="0" y="4921"/>
                </a:lnTo>
                <a:lnTo>
                  <a:pt x="3214" y="6135"/>
                </a:lnTo>
                <a:lnTo>
                  <a:pt x="9727" y="8502"/>
                </a:lnTo>
                <a:lnTo>
                  <a:pt x="11161" y="5601"/>
                </a:lnTo>
                <a:lnTo>
                  <a:pt x="8261" y="3727"/>
                </a:lnTo>
                <a:lnTo>
                  <a:pt x="5340" y="1874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8" name="object 1618"/>
          <p:cNvSpPr/>
          <p:nvPr/>
        </p:nvSpPr>
        <p:spPr>
          <a:xfrm>
            <a:off x="9574490" y="5603014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3109" y="0"/>
                </a:moveTo>
                <a:lnTo>
                  <a:pt x="1675" y="3560"/>
                </a:lnTo>
                <a:lnTo>
                  <a:pt x="83" y="5926"/>
                </a:lnTo>
                <a:lnTo>
                  <a:pt x="10" y="8313"/>
                </a:lnTo>
                <a:lnTo>
                  <a:pt x="0" y="9319"/>
                </a:lnTo>
                <a:lnTo>
                  <a:pt x="3015" y="10470"/>
                </a:lnTo>
                <a:lnTo>
                  <a:pt x="4659" y="11570"/>
                </a:lnTo>
                <a:lnTo>
                  <a:pt x="5989" y="9360"/>
                </a:lnTo>
                <a:lnTo>
                  <a:pt x="7842" y="7287"/>
                </a:lnTo>
                <a:lnTo>
                  <a:pt x="8512" y="3978"/>
                </a:lnTo>
                <a:lnTo>
                  <a:pt x="5779" y="2418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19" name="object 1619"/>
          <p:cNvSpPr/>
          <p:nvPr/>
        </p:nvSpPr>
        <p:spPr>
          <a:xfrm>
            <a:off x="9827563" y="6450912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5204" y="0"/>
                </a:moveTo>
                <a:lnTo>
                  <a:pt x="0" y="6690"/>
                </a:lnTo>
                <a:lnTo>
                  <a:pt x="2889" y="8470"/>
                </a:lnTo>
                <a:lnTo>
                  <a:pt x="4471" y="9978"/>
                </a:lnTo>
                <a:lnTo>
                  <a:pt x="6816" y="6418"/>
                </a:lnTo>
                <a:lnTo>
                  <a:pt x="7947" y="4795"/>
                </a:lnTo>
                <a:lnTo>
                  <a:pt x="9046" y="3172"/>
                </a:lnTo>
                <a:lnTo>
                  <a:pt x="7507" y="2167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0" name="object 1620"/>
          <p:cNvSpPr/>
          <p:nvPr/>
        </p:nvSpPr>
        <p:spPr>
          <a:xfrm>
            <a:off x="9576905" y="5823798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3811" y="0"/>
                </a:moveTo>
                <a:lnTo>
                  <a:pt x="1225" y="2544"/>
                </a:lnTo>
                <a:lnTo>
                  <a:pt x="0" y="3800"/>
                </a:lnTo>
                <a:lnTo>
                  <a:pt x="3078" y="6387"/>
                </a:lnTo>
                <a:lnTo>
                  <a:pt x="9224" y="11455"/>
                </a:lnTo>
                <a:lnTo>
                  <a:pt x="10973" y="9664"/>
                </a:lnTo>
                <a:lnTo>
                  <a:pt x="11769" y="8816"/>
                </a:lnTo>
                <a:lnTo>
                  <a:pt x="9151" y="5853"/>
                </a:lnTo>
                <a:lnTo>
                  <a:pt x="6450" y="2931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1" name="object 1621"/>
          <p:cNvSpPr/>
          <p:nvPr/>
        </p:nvSpPr>
        <p:spPr>
          <a:xfrm>
            <a:off x="9521240" y="5775340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5340" y="0"/>
                </a:moveTo>
                <a:lnTo>
                  <a:pt x="2816" y="450"/>
                </a:lnTo>
                <a:lnTo>
                  <a:pt x="293" y="523"/>
                </a:lnTo>
                <a:lnTo>
                  <a:pt x="230" y="2062"/>
                </a:lnTo>
                <a:lnTo>
                  <a:pt x="136" y="3560"/>
                </a:lnTo>
                <a:lnTo>
                  <a:pt x="0" y="5078"/>
                </a:lnTo>
                <a:lnTo>
                  <a:pt x="3916" y="5664"/>
                </a:lnTo>
                <a:lnTo>
                  <a:pt x="11821" y="6795"/>
                </a:lnTo>
                <a:lnTo>
                  <a:pt x="12596" y="3528"/>
                </a:lnTo>
                <a:lnTo>
                  <a:pt x="10983" y="2460"/>
                </a:lnTo>
                <a:lnTo>
                  <a:pt x="9476" y="869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2" name="object 1622"/>
          <p:cNvSpPr/>
          <p:nvPr/>
        </p:nvSpPr>
        <p:spPr>
          <a:xfrm>
            <a:off x="10531133" y="5328282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5413" y="0"/>
                </a:moveTo>
                <a:lnTo>
                  <a:pt x="2418" y="607"/>
                </a:lnTo>
                <a:lnTo>
                  <a:pt x="1287" y="3088"/>
                </a:lnTo>
                <a:lnTo>
                  <a:pt x="0" y="4607"/>
                </a:lnTo>
                <a:lnTo>
                  <a:pt x="1570" y="5758"/>
                </a:lnTo>
                <a:lnTo>
                  <a:pt x="3183" y="7957"/>
                </a:lnTo>
                <a:lnTo>
                  <a:pt x="4659" y="7790"/>
                </a:lnTo>
                <a:lnTo>
                  <a:pt x="6230" y="7675"/>
                </a:lnTo>
                <a:lnTo>
                  <a:pt x="7591" y="5434"/>
                </a:lnTo>
                <a:lnTo>
                  <a:pt x="9926" y="3350"/>
                </a:lnTo>
                <a:lnTo>
                  <a:pt x="7329" y="1926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3" name="object 1623"/>
          <p:cNvSpPr/>
          <p:nvPr/>
        </p:nvSpPr>
        <p:spPr>
          <a:xfrm>
            <a:off x="9486399" y="5702895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1884" y="0"/>
                </a:moveTo>
                <a:lnTo>
                  <a:pt x="1225" y="2994"/>
                </a:lnTo>
                <a:lnTo>
                  <a:pt x="0" y="6010"/>
                </a:lnTo>
                <a:lnTo>
                  <a:pt x="534" y="6408"/>
                </a:lnTo>
                <a:lnTo>
                  <a:pt x="2565" y="7800"/>
                </a:lnTo>
                <a:lnTo>
                  <a:pt x="5193" y="8774"/>
                </a:lnTo>
                <a:lnTo>
                  <a:pt x="7664" y="8816"/>
                </a:lnTo>
                <a:lnTo>
                  <a:pt x="8355" y="8847"/>
                </a:lnTo>
                <a:lnTo>
                  <a:pt x="10177" y="4240"/>
                </a:lnTo>
                <a:lnTo>
                  <a:pt x="9842" y="3968"/>
                </a:lnTo>
                <a:lnTo>
                  <a:pt x="7748" y="2450"/>
                </a:lnTo>
                <a:lnTo>
                  <a:pt x="5204" y="1518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4" name="object 1624"/>
          <p:cNvSpPr/>
          <p:nvPr/>
        </p:nvSpPr>
        <p:spPr>
          <a:xfrm>
            <a:off x="11070092" y="6774009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094" y="0"/>
                </a:moveTo>
                <a:lnTo>
                  <a:pt x="1549" y="1811"/>
                </a:lnTo>
                <a:lnTo>
                  <a:pt x="0" y="4293"/>
                </a:lnTo>
                <a:lnTo>
                  <a:pt x="659" y="5277"/>
                </a:lnTo>
                <a:lnTo>
                  <a:pt x="1643" y="6680"/>
                </a:lnTo>
                <a:lnTo>
                  <a:pt x="4240" y="7643"/>
                </a:lnTo>
                <a:lnTo>
                  <a:pt x="6879" y="7580"/>
                </a:lnTo>
                <a:lnTo>
                  <a:pt x="7507" y="4533"/>
                </a:lnTo>
                <a:lnTo>
                  <a:pt x="8607" y="2157"/>
                </a:lnTo>
                <a:lnTo>
                  <a:pt x="5895" y="1277"/>
                </a:lnTo>
                <a:lnTo>
                  <a:pt x="4010" y="628"/>
                </a:lnTo>
                <a:lnTo>
                  <a:pt x="2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5" name="object 1625"/>
          <p:cNvSpPr/>
          <p:nvPr/>
        </p:nvSpPr>
        <p:spPr>
          <a:xfrm>
            <a:off x="9816829" y="6802559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7099" y="0"/>
                </a:moveTo>
                <a:lnTo>
                  <a:pt x="4083" y="1769"/>
                </a:lnTo>
                <a:lnTo>
                  <a:pt x="2711" y="4177"/>
                </a:lnTo>
                <a:lnTo>
                  <a:pt x="0" y="7340"/>
                </a:lnTo>
                <a:lnTo>
                  <a:pt x="3528" y="8271"/>
                </a:lnTo>
                <a:lnTo>
                  <a:pt x="6041" y="9633"/>
                </a:lnTo>
                <a:lnTo>
                  <a:pt x="8628" y="7245"/>
                </a:lnTo>
                <a:lnTo>
                  <a:pt x="9737" y="4670"/>
                </a:lnTo>
                <a:lnTo>
                  <a:pt x="11172" y="2418"/>
                </a:lnTo>
                <a:lnTo>
                  <a:pt x="9465" y="1706"/>
                </a:lnTo>
                <a:lnTo>
                  <a:pt x="7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6" name="object 1626"/>
          <p:cNvSpPr/>
          <p:nvPr/>
        </p:nvSpPr>
        <p:spPr>
          <a:xfrm>
            <a:off x="10523698" y="5187331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2209" y="0"/>
                </a:moveTo>
                <a:lnTo>
                  <a:pt x="1319" y="2335"/>
                </a:lnTo>
                <a:lnTo>
                  <a:pt x="0" y="5916"/>
                </a:lnTo>
                <a:lnTo>
                  <a:pt x="2177" y="6282"/>
                </a:lnTo>
                <a:lnTo>
                  <a:pt x="4523" y="7298"/>
                </a:lnTo>
                <a:lnTo>
                  <a:pt x="7455" y="6376"/>
                </a:lnTo>
                <a:lnTo>
                  <a:pt x="7559" y="3308"/>
                </a:lnTo>
                <a:lnTo>
                  <a:pt x="8083" y="1486"/>
                </a:lnTo>
                <a:lnTo>
                  <a:pt x="4502" y="565"/>
                </a:lnTo>
                <a:lnTo>
                  <a:pt x="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7" name="object 1627"/>
          <p:cNvSpPr/>
          <p:nvPr/>
        </p:nvSpPr>
        <p:spPr>
          <a:xfrm>
            <a:off x="9601406" y="6302409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811" y="0"/>
                </a:moveTo>
                <a:lnTo>
                  <a:pt x="0" y="4753"/>
                </a:lnTo>
                <a:lnTo>
                  <a:pt x="586" y="5936"/>
                </a:lnTo>
                <a:lnTo>
                  <a:pt x="1664" y="8313"/>
                </a:lnTo>
                <a:lnTo>
                  <a:pt x="11853" y="4889"/>
                </a:lnTo>
                <a:lnTo>
                  <a:pt x="10470" y="1654"/>
                </a:lnTo>
                <a:lnTo>
                  <a:pt x="9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8" name="object 1628"/>
          <p:cNvSpPr/>
          <p:nvPr/>
        </p:nvSpPr>
        <p:spPr>
          <a:xfrm>
            <a:off x="11800034" y="625785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1937" y="0"/>
                </a:moveTo>
                <a:lnTo>
                  <a:pt x="1308" y="3382"/>
                </a:lnTo>
                <a:lnTo>
                  <a:pt x="0" y="5978"/>
                </a:lnTo>
                <a:lnTo>
                  <a:pt x="806" y="6868"/>
                </a:lnTo>
                <a:lnTo>
                  <a:pt x="1989" y="8303"/>
                </a:lnTo>
                <a:lnTo>
                  <a:pt x="4659" y="9497"/>
                </a:lnTo>
                <a:lnTo>
                  <a:pt x="6460" y="9141"/>
                </a:lnTo>
                <a:lnTo>
                  <a:pt x="7811" y="8910"/>
                </a:lnTo>
                <a:lnTo>
                  <a:pt x="8785" y="6219"/>
                </a:lnTo>
                <a:lnTo>
                  <a:pt x="9915" y="4638"/>
                </a:lnTo>
                <a:lnTo>
                  <a:pt x="7622" y="3308"/>
                </a:lnTo>
                <a:lnTo>
                  <a:pt x="5361" y="1968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29" name="object 1629"/>
          <p:cNvSpPr/>
          <p:nvPr/>
        </p:nvSpPr>
        <p:spPr>
          <a:xfrm>
            <a:off x="10717889" y="6597462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2450" y="0"/>
                </a:moveTo>
                <a:lnTo>
                  <a:pt x="1643" y="848"/>
                </a:lnTo>
                <a:lnTo>
                  <a:pt x="774" y="1727"/>
                </a:lnTo>
                <a:lnTo>
                  <a:pt x="0" y="2607"/>
                </a:lnTo>
                <a:lnTo>
                  <a:pt x="2303" y="5005"/>
                </a:lnTo>
                <a:lnTo>
                  <a:pt x="4690" y="7413"/>
                </a:lnTo>
                <a:lnTo>
                  <a:pt x="7015" y="9853"/>
                </a:lnTo>
                <a:lnTo>
                  <a:pt x="7926" y="8868"/>
                </a:lnTo>
                <a:lnTo>
                  <a:pt x="8868" y="7884"/>
                </a:lnTo>
                <a:lnTo>
                  <a:pt x="9748" y="6921"/>
                </a:lnTo>
                <a:lnTo>
                  <a:pt x="7361" y="4596"/>
                </a:lnTo>
                <a:lnTo>
                  <a:pt x="4879" y="2314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0" name="object 1630"/>
          <p:cNvSpPr/>
          <p:nvPr/>
        </p:nvSpPr>
        <p:spPr>
          <a:xfrm>
            <a:off x="10863083" y="5670840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1182" y="0"/>
                </a:moveTo>
                <a:lnTo>
                  <a:pt x="7434" y="282"/>
                </a:lnTo>
                <a:lnTo>
                  <a:pt x="0" y="774"/>
                </a:lnTo>
                <a:lnTo>
                  <a:pt x="450" y="2649"/>
                </a:lnTo>
                <a:lnTo>
                  <a:pt x="837" y="4554"/>
                </a:lnTo>
                <a:lnTo>
                  <a:pt x="1298" y="6429"/>
                </a:lnTo>
                <a:lnTo>
                  <a:pt x="11695" y="2931"/>
                </a:lnTo>
                <a:lnTo>
                  <a:pt x="11538" y="1937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1" name="object 1631"/>
          <p:cNvSpPr/>
          <p:nvPr/>
        </p:nvSpPr>
        <p:spPr>
          <a:xfrm>
            <a:off x="10551047" y="6074108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42" y="0"/>
                </a:moveTo>
                <a:lnTo>
                  <a:pt x="1308" y="230"/>
                </a:lnTo>
                <a:lnTo>
                  <a:pt x="0" y="3036"/>
                </a:lnTo>
                <a:lnTo>
                  <a:pt x="366" y="3654"/>
                </a:lnTo>
                <a:lnTo>
                  <a:pt x="1319" y="5183"/>
                </a:lnTo>
                <a:lnTo>
                  <a:pt x="3204" y="6135"/>
                </a:lnTo>
                <a:lnTo>
                  <a:pt x="4670" y="7308"/>
                </a:lnTo>
                <a:lnTo>
                  <a:pt x="8795" y="1528"/>
                </a:lnTo>
                <a:lnTo>
                  <a:pt x="5748" y="816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2" name="object 1632"/>
          <p:cNvSpPr/>
          <p:nvPr/>
        </p:nvSpPr>
        <p:spPr>
          <a:xfrm>
            <a:off x="10876085" y="5549358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0" y="0"/>
                </a:moveTo>
                <a:lnTo>
                  <a:pt x="837" y="6282"/>
                </a:lnTo>
                <a:lnTo>
                  <a:pt x="1999" y="14502"/>
                </a:lnTo>
                <a:lnTo>
                  <a:pt x="7790" y="9360"/>
                </a:lnTo>
                <a:lnTo>
                  <a:pt x="11057" y="460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3" name="object 1633"/>
          <p:cNvSpPr/>
          <p:nvPr/>
        </p:nvSpPr>
        <p:spPr>
          <a:xfrm>
            <a:off x="10534048" y="6085645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10135" y="0"/>
                </a:moveTo>
                <a:lnTo>
                  <a:pt x="0" y="3413"/>
                </a:lnTo>
                <a:lnTo>
                  <a:pt x="1151" y="6837"/>
                </a:lnTo>
                <a:lnTo>
                  <a:pt x="11109" y="2554"/>
                </a:lnTo>
                <a:lnTo>
                  <a:pt x="10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4" name="object 1634"/>
          <p:cNvSpPr/>
          <p:nvPr/>
        </p:nvSpPr>
        <p:spPr>
          <a:xfrm>
            <a:off x="10579002" y="5941667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7957" y="0"/>
                </a:moveTo>
                <a:lnTo>
                  <a:pt x="5413" y="272"/>
                </a:lnTo>
                <a:lnTo>
                  <a:pt x="3528" y="513"/>
                </a:lnTo>
                <a:lnTo>
                  <a:pt x="1790" y="2429"/>
                </a:lnTo>
                <a:lnTo>
                  <a:pt x="0" y="3612"/>
                </a:lnTo>
                <a:lnTo>
                  <a:pt x="1277" y="4701"/>
                </a:lnTo>
                <a:lnTo>
                  <a:pt x="2523" y="5821"/>
                </a:lnTo>
                <a:lnTo>
                  <a:pt x="3821" y="6942"/>
                </a:lnTo>
                <a:lnTo>
                  <a:pt x="6408" y="6994"/>
                </a:lnTo>
                <a:lnTo>
                  <a:pt x="9193" y="7591"/>
                </a:lnTo>
                <a:lnTo>
                  <a:pt x="11559" y="6868"/>
                </a:lnTo>
                <a:lnTo>
                  <a:pt x="12596" y="6512"/>
                </a:lnTo>
                <a:lnTo>
                  <a:pt x="12711" y="3444"/>
                </a:lnTo>
                <a:lnTo>
                  <a:pt x="13287" y="1602"/>
                </a:lnTo>
                <a:lnTo>
                  <a:pt x="10607" y="1120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5" name="object 1635"/>
          <p:cNvSpPr/>
          <p:nvPr/>
        </p:nvSpPr>
        <p:spPr>
          <a:xfrm>
            <a:off x="10277739" y="5514434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9455" y="0"/>
                </a:moveTo>
                <a:lnTo>
                  <a:pt x="6282" y="397"/>
                </a:lnTo>
                <a:lnTo>
                  <a:pt x="3193" y="743"/>
                </a:lnTo>
                <a:lnTo>
                  <a:pt x="0" y="1130"/>
                </a:lnTo>
                <a:lnTo>
                  <a:pt x="293" y="3549"/>
                </a:lnTo>
                <a:lnTo>
                  <a:pt x="418" y="4785"/>
                </a:lnTo>
                <a:lnTo>
                  <a:pt x="6732" y="4104"/>
                </a:lnTo>
                <a:lnTo>
                  <a:pt x="9842" y="3800"/>
                </a:lnTo>
                <a:lnTo>
                  <a:pt x="9685" y="2533"/>
                </a:lnTo>
                <a:lnTo>
                  <a:pt x="9549" y="1266"/>
                </a:lnTo>
                <a:lnTo>
                  <a:pt x="9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6" name="object 1636"/>
          <p:cNvSpPr/>
          <p:nvPr/>
        </p:nvSpPr>
        <p:spPr>
          <a:xfrm>
            <a:off x="10441024" y="6055284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423" y="0"/>
                </a:moveTo>
                <a:lnTo>
                  <a:pt x="1821" y="1361"/>
                </a:lnTo>
                <a:lnTo>
                  <a:pt x="0" y="2031"/>
                </a:lnTo>
                <a:lnTo>
                  <a:pt x="1591" y="5434"/>
                </a:lnTo>
                <a:lnTo>
                  <a:pt x="4690" y="12292"/>
                </a:lnTo>
                <a:lnTo>
                  <a:pt x="6387" y="11413"/>
                </a:lnTo>
                <a:lnTo>
                  <a:pt x="9591" y="10062"/>
                </a:lnTo>
                <a:lnTo>
                  <a:pt x="8450" y="6408"/>
                </a:lnTo>
                <a:lnTo>
                  <a:pt x="6827" y="3225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7" name="object 1637"/>
          <p:cNvSpPr/>
          <p:nvPr/>
        </p:nvSpPr>
        <p:spPr>
          <a:xfrm>
            <a:off x="10922977" y="5964728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130" y="0"/>
                </a:moveTo>
                <a:lnTo>
                  <a:pt x="1706" y="3539"/>
                </a:lnTo>
                <a:lnTo>
                  <a:pt x="0" y="5800"/>
                </a:lnTo>
                <a:lnTo>
                  <a:pt x="502" y="7245"/>
                </a:lnTo>
                <a:lnTo>
                  <a:pt x="1057" y="8753"/>
                </a:lnTo>
                <a:lnTo>
                  <a:pt x="3800" y="10282"/>
                </a:lnTo>
                <a:lnTo>
                  <a:pt x="6921" y="10219"/>
                </a:lnTo>
                <a:lnTo>
                  <a:pt x="9528" y="6889"/>
                </a:lnTo>
                <a:lnTo>
                  <a:pt x="9277" y="6481"/>
                </a:lnTo>
                <a:lnTo>
                  <a:pt x="7895" y="4397"/>
                </a:lnTo>
                <a:lnTo>
                  <a:pt x="5832" y="2722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8" name="object 1638"/>
          <p:cNvSpPr/>
          <p:nvPr/>
        </p:nvSpPr>
        <p:spPr>
          <a:xfrm>
            <a:off x="11221500" y="6311477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539" y="0"/>
                </a:moveTo>
                <a:lnTo>
                  <a:pt x="994" y="3225"/>
                </a:lnTo>
                <a:lnTo>
                  <a:pt x="303" y="6418"/>
                </a:lnTo>
                <a:lnTo>
                  <a:pt x="20" y="9633"/>
                </a:lnTo>
                <a:lnTo>
                  <a:pt x="0" y="10093"/>
                </a:lnTo>
                <a:lnTo>
                  <a:pt x="2952" y="11371"/>
                </a:lnTo>
                <a:lnTo>
                  <a:pt x="3193" y="11120"/>
                </a:lnTo>
                <a:lnTo>
                  <a:pt x="5099" y="8942"/>
                </a:lnTo>
                <a:lnTo>
                  <a:pt x="6732" y="6439"/>
                </a:lnTo>
                <a:lnTo>
                  <a:pt x="8439" y="4083"/>
                </a:lnTo>
                <a:lnTo>
                  <a:pt x="6104" y="2722"/>
                </a:lnTo>
                <a:lnTo>
                  <a:pt x="1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39" name="object 1639"/>
          <p:cNvSpPr/>
          <p:nvPr/>
        </p:nvSpPr>
        <p:spPr>
          <a:xfrm>
            <a:off x="10312478" y="5742789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2994" y="0"/>
                </a:moveTo>
                <a:lnTo>
                  <a:pt x="2020" y="617"/>
                </a:lnTo>
                <a:lnTo>
                  <a:pt x="984" y="1235"/>
                </a:lnTo>
                <a:lnTo>
                  <a:pt x="0" y="1853"/>
                </a:lnTo>
                <a:lnTo>
                  <a:pt x="1622" y="5329"/>
                </a:lnTo>
                <a:lnTo>
                  <a:pt x="3298" y="8785"/>
                </a:lnTo>
                <a:lnTo>
                  <a:pt x="4931" y="12240"/>
                </a:lnTo>
                <a:lnTo>
                  <a:pt x="9706" y="8921"/>
                </a:lnTo>
                <a:lnTo>
                  <a:pt x="7455" y="5957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0" name="object 1640"/>
          <p:cNvSpPr/>
          <p:nvPr/>
        </p:nvSpPr>
        <p:spPr>
          <a:xfrm>
            <a:off x="10341901" y="5828055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905" y="0"/>
                </a:moveTo>
                <a:lnTo>
                  <a:pt x="0" y="1246"/>
                </a:lnTo>
                <a:lnTo>
                  <a:pt x="251" y="4366"/>
                </a:lnTo>
                <a:lnTo>
                  <a:pt x="439" y="5936"/>
                </a:lnTo>
                <a:lnTo>
                  <a:pt x="4376" y="5612"/>
                </a:lnTo>
                <a:lnTo>
                  <a:pt x="12355" y="5005"/>
                </a:lnTo>
                <a:lnTo>
                  <a:pt x="12188" y="3319"/>
                </a:lnTo>
                <a:lnTo>
                  <a:pt x="1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1" name="object 1641"/>
          <p:cNvSpPr/>
          <p:nvPr/>
        </p:nvSpPr>
        <p:spPr>
          <a:xfrm>
            <a:off x="10899927" y="533808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758" y="0"/>
                </a:moveTo>
                <a:lnTo>
                  <a:pt x="0" y="4617"/>
                </a:lnTo>
                <a:lnTo>
                  <a:pt x="722" y="6313"/>
                </a:lnTo>
                <a:lnTo>
                  <a:pt x="2230" y="9716"/>
                </a:lnTo>
                <a:lnTo>
                  <a:pt x="5298" y="7518"/>
                </a:lnTo>
                <a:lnTo>
                  <a:pt x="8502" y="5298"/>
                </a:lnTo>
                <a:lnTo>
                  <a:pt x="11601" y="3099"/>
                </a:lnTo>
                <a:lnTo>
                  <a:pt x="10355" y="1047"/>
                </a:lnTo>
                <a:lnTo>
                  <a:pt x="9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2" name="object 1642"/>
          <p:cNvSpPr/>
          <p:nvPr/>
        </p:nvSpPr>
        <p:spPr>
          <a:xfrm>
            <a:off x="11092134" y="6471676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0" y="0"/>
                </a:moveTo>
                <a:lnTo>
                  <a:pt x="1141" y="6575"/>
                </a:lnTo>
                <a:lnTo>
                  <a:pt x="858" y="9120"/>
                </a:lnTo>
                <a:lnTo>
                  <a:pt x="2020" y="10565"/>
                </a:lnTo>
                <a:lnTo>
                  <a:pt x="3465" y="12439"/>
                </a:lnTo>
                <a:lnTo>
                  <a:pt x="5978" y="13476"/>
                </a:lnTo>
                <a:lnTo>
                  <a:pt x="8062" y="14826"/>
                </a:lnTo>
                <a:lnTo>
                  <a:pt x="10481" y="12271"/>
                </a:lnTo>
                <a:lnTo>
                  <a:pt x="7926" y="92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3" name="object 1643"/>
          <p:cNvSpPr/>
          <p:nvPr/>
        </p:nvSpPr>
        <p:spPr>
          <a:xfrm>
            <a:off x="10214728" y="5559436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4638" y="0"/>
                </a:moveTo>
                <a:lnTo>
                  <a:pt x="0" y="7968"/>
                </a:lnTo>
                <a:lnTo>
                  <a:pt x="3518" y="8429"/>
                </a:lnTo>
                <a:lnTo>
                  <a:pt x="5936" y="9497"/>
                </a:lnTo>
                <a:lnTo>
                  <a:pt x="6984" y="8690"/>
                </a:lnTo>
                <a:lnTo>
                  <a:pt x="8460" y="7643"/>
                </a:lnTo>
                <a:lnTo>
                  <a:pt x="9654" y="4921"/>
                </a:lnTo>
                <a:lnTo>
                  <a:pt x="9298" y="3319"/>
                </a:lnTo>
                <a:lnTo>
                  <a:pt x="8963" y="1916"/>
                </a:lnTo>
                <a:lnTo>
                  <a:pt x="6251" y="1088"/>
                </a:lnTo>
                <a:lnTo>
                  <a:pt x="4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4" name="object 1644"/>
          <p:cNvSpPr/>
          <p:nvPr/>
        </p:nvSpPr>
        <p:spPr>
          <a:xfrm>
            <a:off x="10131877" y="5683475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1183" y="0"/>
                </a:moveTo>
                <a:lnTo>
                  <a:pt x="816" y="1706"/>
                </a:lnTo>
                <a:lnTo>
                  <a:pt x="376" y="3444"/>
                </a:lnTo>
                <a:lnTo>
                  <a:pt x="0" y="5151"/>
                </a:lnTo>
                <a:lnTo>
                  <a:pt x="13371" y="7371"/>
                </a:lnTo>
                <a:lnTo>
                  <a:pt x="13601" y="5936"/>
                </a:lnTo>
                <a:lnTo>
                  <a:pt x="13873" y="4544"/>
                </a:lnTo>
                <a:lnTo>
                  <a:pt x="14093" y="3151"/>
                </a:lnTo>
                <a:lnTo>
                  <a:pt x="5518" y="1015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5" name="object 1645"/>
          <p:cNvSpPr/>
          <p:nvPr/>
        </p:nvSpPr>
        <p:spPr>
          <a:xfrm>
            <a:off x="11002600" y="5571916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2450" y="0"/>
                </a:moveTo>
                <a:lnTo>
                  <a:pt x="0" y="3916"/>
                </a:lnTo>
                <a:lnTo>
                  <a:pt x="1329" y="7549"/>
                </a:lnTo>
                <a:lnTo>
                  <a:pt x="3769" y="9235"/>
                </a:lnTo>
                <a:lnTo>
                  <a:pt x="7214" y="13161"/>
                </a:lnTo>
                <a:lnTo>
                  <a:pt x="8858" y="8167"/>
                </a:lnTo>
                <a:lnTo>
                  <a:pt x="10889" y="4984"/>
                </a:lnTo>
                <a:lnTo>
                  <a:pt x="10093" y="3465"/>
                </a:lnTo>
                <a:lnTo>
                  <a:pt x="8994" y="1539"/>
                </a:lnTo>
                <a:lnTo>
                  <a:pt x="5539" y="628"/>
                </a:lnTo>
                <a:lnTo>
                  <a:pt x="2994" y="83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6" name="object 1646"/>
          <p:cNvSpPr/>
          <p:nvPr/>
        </p:nvSpPr>
        <p:spPr>
          <a:xfrm>
            <a:off x="10801926" y="496804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3926" y="0"/>
                </a:moveTo>
                <a:lnTo>
                  <a:pt x="2732" y="534"/>
                </a:lnTo>
                <a:lnTo>
                  <a:pt x="1434" y="1151"/>
                </a:lnTo>
                <a:lnTo>
                  <a:pt x="0" y="4848"/>
                </a:lnTo>
                <a:lnTo>
                  <a:pt x="2198" y="6921"/>
                </a:lnTo>
                <a:lnTo>
                  <a:pt x="4586" y="7790"/>
                </a:lnTo>
                <a:lnTo>
                  <a:pt x="6806" y="8942"/>
                </a:lnTo>
                <a:lnTo>
                  <a:pt x="7664" y="5015"/>
                </a:lnTo>
                <a:lnTo>
                  <a:pt x="8345" y="2376"/>
                </a:lnTo>
                <a:lnTo>
                  <a:pt x="6209" y="1581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7" name="object 1647"/>
          <p:cNvSpPr/>
          <p:nvPr/>
        </p:nvSpPr>
        <p:spPr>
          <a:xfrm>
            <a:off x="10152135" y="5777371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1696" y="0"/>
                </a:moveTo>
                <a:lnTo>
                  <a:pt x="1109" y="1842"/>
                </a:lnTo>
                <a:lnTo>
                  <a:pt x="659" y="3675"/>
                </a:lnTo>
                <a:lnTo>
                  <a:pt x="0" y="5968"/>
                </a:lnTo>
                <a:lnTo>
                  <a:pt x="2303" y="6910"/>
                </a:lnTo>
                <a:lnTo>
                  <a:pt x="4261" y="8418"/>
                </a:lnTo>
                <a:lnTo>
                  <a:pt x="6942" y="7895"/>
                </a:lnTo>
                <a:lnTo>
                  <a:pt x="8502" y="3926"/>
                </a:lnTo>
                <a:lnTo>
                  <a:pt x="8209" y="3717"/>
                </a:lnTo>
                <a:lnTo>
                  <a:pt x="6261" y="2167"/>
                </a:lnTo>
                <a:lnTo>
                  <a:pt x="3916" y="1172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8" name="object 1648"/>
          <p:cNvSpPr/>
          <p:nvPr/>
        </p:nvSpPr>
        <p:spPr>
          <a:xfrm>
            <a:off x="10413641" y="6646618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3947" y="0"/>
                </a:moveTo>
                <a:lnTo>
                  <a:pt x="0" y="3245"/>
                </a:lnTo>
                <a:lnTo>
                  <a:pt x="2816" y="6387"/>
                </a:lnTo>
                <a:lnTo>
                  <a:pt x="5717" y="9486"/>
                </a:lnTo>
                <a:lnTo>
                  <a:pt x="10617" y="14931"/>
                </a:lnTo>
                <a:lnTo>
                  <a:pt x="10010" y="9538"/>
                </a:lnTo>
                <a:lnTo>
                  <a:pt x="10376" y="7162"/>
                </a:lnTo>
                <a:lnTo>
                  <a:pt x="8104" y="3423"/>
                </a:lnTo>
                <a:lnTo>
                  <a:pt x="5811" y="1821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49" name="object 1649"/>
          <p:cNvSpPr/>
          <p:nvPr/>
        </p:nvSpPr>
        <p:spPr>
          <a:xfrm>
            <a:off x="11145014" y="5866410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4020" y="0"/>
                </a:moveTo>
                <a:lnTo>
                  <a:pt x="1727" y="534"/>
                </a:lnTo>
                <a:lnTo>
                  <a:pt x="806" y="732"/>
                </a:lnTo>
                <a:lnTo>
                  <a:pt x="492" y="3821"/>
                </a:lnTo>
                <a:lnTo>
                  <a:pt x="0" y="5549"/>
                </a:lnTo>
                <a:lnTo>
                  <a:pt x="2502" y="6230"/>
                </a:lnTo>
                <a:lnTo>
                  <a:pt x="5026" y="7298"/>
                </a:lnTo>
                <a:lnTo>
                  <a:pt x="8282" y="7340"/>
                </a:lnTo>
                <a:lnTo>
                  <a:pt x="9046" y="4251"/>
                </a:lnTo>
                <a:lnTo>
                  <a:pt x="10439" y="1036"/>
                </a:lnTo>
                <a:lnTo>
                  <a:pt x="6669" y="722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0" name="object 1650"/>
          <p:cNvSpPr/>
          <p:nvPr/>
        </p:nvSpPr>
        <p:spPr>
          <a:xfrm>
            <a:off x="9956562" y="531896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1759" y="0"/>
                </a:moveTo>
                <a:lnTo>
                  <a:pt x="994" y="3497"/>
                </a:lnTo>
                <a:lnTo>
                  <a:pt x="0" y="6052"/>
                </a:lnTo>
                <a:lnTo>
                  <a:pt x="178" y="8565"/>
                </a:lnTo>
                <a:lnTo>
                  <a:pt x="282" y="9601"/>
                </a:lnTo>
                <a:lnTo>
                  <a:pt x="2879" y="10491"/>
                </a:lnTo>
                <a:lnTo>
                  <a:pt x="4324" y="11413"/>
                </a:lnTo>
                <a:lnTo>
                  <a:pt x="5612" y="8607"/>
                </a:lnTo>
                <a:lnTo>
                  <a:pt x="6973" y="5811"/>
                </a:lnTo>
                <a:lnTo>
                  <a:pt x="7853" y="2858"/>
                </a:lnTo>
                <a:lnTo>
                  <a:pt x="7905" y="2617"/>
                </a:lnTo>
                <a:lnTo>
                  <a:pt x="4670" y="1340"/>
                </a:lnTo>
                <a:lnTo>
                  <a:pt x="1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1" name="object 1651"/>
          <p:cNvSpPr/>
          <p:nvPr/>
        </p:nvSpPr>
        <p:spPr>
          <a:xfrm>
            <a:off x="10117924" y="5818165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1109" y="0"/>
                </a:moveTo>
                <a:lnTo>
                  <a:pt x="1005" y="2732"/>
                </a:lnTo>
                <a:lnTo>
                  <a:pt x="0" y="5727"/>
                </a:lnTo>
                <a:lnTo>
                  <a:pt x="827" y="6366"/>
                </a:lnTo>
                <a:lnTo>
                  <a:pt x="2502" y="7591"/>
                </a:lnTo>
                <a:lnTo>
                  <a:pt x="5120" y="7539"/>
                </a:lnTo>
                <a:lnTo>
                  <a:pt x="7392" y="8020"/>
                </a:lnTo>
                <a:lnTo>
                  <a:pt x="7266" y="6114"/>
                </a:lnTo>
                <a:lnTo>
                  <a:pt x="7895" y="3717"/>
                </a:lnTo>
                <a:lnTo>
                  <a:pt x="6984" y="2397"/>
                </a:lnTo>
                <a:lnTo>
                  <a:pt x="6073" y="1162"/>
                </a:lnTo>
                <a:lnTo>
                  <a:pt x="3591" y="952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2" name="object 1652"/>
          <p:cNvSpPr/>
          <p:nvPr/>
        </p:nvSpPr>
        <p:spPr>
          <a:xfrm>
            <a:off x="9944190" y="5313648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5978" y="0"/>
                </a:moveTo>
                <a:lnTo>
                  <a:pt x="3047" y="2345"/>
                </a:lnTo>
                <a:lnTo>
                  <a:pt x="1937" y="4900"/>
                </a:lnTo>
                <a:lnTo>
                  <a:pt x="0" y="7832"/>
                </a:lnTo>
                <a:lnTo>
                  <a:pt x="3329" y="8837"/>
                </a:lnTo>
                <a:lnTo>
                  <a:pt x="6795" y="10261"/>
                </a:lnTo>
                <a:lnTo>
                  <a:pt x="7046" y="9811"/>
                </a:lnTo>
                <a:lnTo>
                  <a:pt x="8575" y="7266"/>
                </a:lnTo>
                <a:lnTo>
                  <a:pt x="9319" y="4272"/>
                </a:lnTo>
                <a:lnTo>
                  <a:pt x="10271" y="1434"/>
                </a:lnTo>
                <a:lnTo>
                  <a:pt x="8418" y="1162"/>
                </a:lnTo>
                <a:lnTo>
                  <a:pt x="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3" name="object 1653"/>
          <p:cNvSpPr/>
          <p:nvPr/>
        </p:nvSpPr>
        <p:spPr>
          <a:xfrm>
            <a:off x="9956781" y="5363196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9800" y="0"/>
                </a:moveTo>
                <a:lnTo>
                  <a:pt x="0" y="3298"/>
                </a:lnTo>
                <a:lnTo>
                  <a:pt x="1141" y="6680"/>
                </a:lnTo>
                <a:lnTo>
                  <a:pt x="10942" y="3392"/>
                </a:lnTo>
                <a:lnTo>
                  <a:pt x="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4" name="object 1654"/>
          <p:cNvSpPr/>
          <p:nvPr/>
        </p:nvSpPr>
        <p:spPr>
          <a:xfrm>
            <a:off x="11459161" y="6488622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2481" y="0"/>
                </a:moveTo>
                <a:lnTo>
                  <a:pt x="1549" y="2335"/>
                </a:lnTo>
                <a:lnTo>
                  <a:pt x="261" y="4617"/>
                </a:lnTo>
                <a:lnTo>
                  <a:pt x="83" y="7005"/>
                </a:lnTo>
                <a:lnTo>
                  <a:pt x="0" y="7758"/>
                </a:lnTo>
                <a:lnTo>
                  <a:pt x="4073" y="9832"/>
                </a:lnTo>
                <a:lnTo>
                  <a:pt x="6177" y="7832"/>
                </a:lnTo>
                <a:lnTo>
                  <a:pt x="7256" y="5507"/>
                </a:lnTo>
                <a:lnTo>
                  <a:pt x="9057" y="2575"/>
                </a:lnTo>
                <a:lnTo>
                  <a:pt x="5853" y="1329"/>
                </a:lnTo>
                <a:lnTo>
                  <a:pt x="4198" y="659"/>
                </a:lnTo>
                <a:lnTo>
                  <a:pt x="2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5" name="object 1655"/>
          <p:cNvSpPr/>
          <p:nvPr/>
        </p:nvSpPr>
        <p:spPr>
          <a:xfrm>
            <a:off x="10101710" y="5980758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874" y="0"/>
                </a:moveTo>
                <a:lnTo>
                  <a:pt x="6565" y="1790"/>
                </a:lnTo>
                <a:lnTo>
                  <a:pt x="0" y="5413"/>
                </a:lnTo>
                <a:lnTo>
                  <a:pt x="523" y="6502"/>
                </a:lnTo>
                <a:lnTo>
                  <a:pt x="1026" y="7612"/>
                </a:lnTo>
                <a:lnTo>
                  <a:pt x="1497" y="8743"/>
                </a:lnTo>
                <a:lnTo>
                  <a:pt x="11842" y="5266"/>
                </a:lnTo>
                <a:lnTo>
                  <a:pt x="11203" y="3518"/>
                </a:lnTo>
                <a:lnTo>
                  <a:pt x="10502" y="1748"/>
                </a:lnTo>
                <a:lnTo>
                  <a:pt x="9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6" name="object 1656"/>
          <p:cNvSpPr/>
          <p:nvPr/>
        </p:nvSpPr>
        <p:spPr>
          <a:xfrm>
            <a:off x="10146183" y="4868589"/>
            <a:ext cx="18868" cy="22719"/>
          </a:xfrm>
          <a:custGeom>
            <a:avLst/>
            <a:gdLst/>
            <a:ahLst/>
            <a:cxnLst/>
            <a:rect l="l" t="t" r="r" b="b"/>
            <a:pathLst>
              <a:path w="31115" h="37465">
                <a:moveTo>
                  <a:pt x="21130" y="0"/>
                </a:moveTo>
                <a:lnTo>
                  <a:pt x="15989" y="18355"/>
                </a:lnTo>
                <a:lnTo>
                  <a:pt x="5591" y="14177"/>
                </a:lnTo>
                <a:lnTo>
                  <a:pt x="0" y="27182"/>
                </a:lnTo>
                <a:lnTo>
                  <a:pt x="10749" y="33983"/>
                </a:lnTo>
                <a:lnTo>
                  <a:pt x="17715" y="36896"/>
                </a:lnTo>
                <a:lnTo>
                  <a:pt x="22480" y="36264"/>
                </a:lnTo>
                <a:lnTo>
                  <a:pt x="26627" y="32428"/>
                </a:lnTo>
                <a:lnTo>
                  <a:pt x="30539" y="25560"/>
                </a:lnTo>
                <a:lnTo>
                  <a:pt x="31064" y="18142"/>
                </a:lnTo>
                <a:lnTo>
                  <a:pt x="27996" y="9759"/>
                </a:lnTo>
                <a:lnTo>
                  <a:pt x="2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7" name="object 1657"/>
          <p:cNvSpPr/>
          <p:nvPr/>
        </p:nvSpPr>
        <p:spPr>
          <a:xfrm>
            <a:off x="9751394" y="5677472"/>
            <a:ext cx="18483" cy="19253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19182" y="0"/>
                </a:moveTo>
                <a:lnTo>
                  <a:pt x="11474" y="5861"/>
                </a:lnTo>
                <a:lnTo>
                  <a:pt x="6768" y="13421"/>
                </a:lnTo>
                <a:lnTo>
                  <a:pt x="0" y="31255"/>
                </a:lnTo>
                <a:lnTo>
                  <a:pt x="8345" y="29004"/>
                </a:lnTo>
                <a:lnTo>
                  <a:pt x="14292" y="28030"/>
                </a:lnTo>
                <a:lnTo>
                  <a:pt x="23611" y="24051"/>
                </a:lnTo>
                <a:lnTo>
                  <a:pt x="29559" y="20805"/>
                </a:lnTo>
                <a:lnTo>
                  <a:pt x="30271" y="12114"/>
                </a:lnTo>
                <a:lnTo>
                  <a:pt x="25067" y="10324"/>
                </a:lnTo>
                <a:lnTo>
                  <a:pt x="18250" y="11507"/>
                </a:lnTo>
                <a:lnTo>
                  <a:pt x="16847" y="9486"/>
                </a:lnTo>
                <a:lnTo>
                  <a:pt x="16051" y="8795"/>
                </a:lnTo>
                <a:lnTo>
                  <a:pt x="19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8" name="object 1658"/>
          <p:cNvSpPr/>
          <p:nvPr/>
        </p:nvSpPr>
        <p:spPr>
          <a:xfrm>
            <a:off x="10346700" y="5267395"/>
            <a:ext cx="18483" cy="16173"/>
          </a:xfrm>
          <a:custGeom>
            <a:avLst/>
            <a:gdLst/>
            <a:ahLst/>
            <a:cxnLst/>
            <a:rect l="l" t="t" r="r" b="b"/>
            <a:pathLst>
              <a:path w="30480" h="26670">
                <a:moveTo>
                  <a:pt x="28522" y="0"/>
                </a:moveTo>
                <a:lnTo>
                  <a:pt x="0" y="7696"/>
                </a:lnTo>
                <a:lnTo>
                  <a:pt x="13413" y="26219"/>
                </a:lnTo>
                <a:lnTo>
                  <a:pt x="23871" y="18860"/>
                </a:lnTo>
                <a:lnTo>
                  <a:pt x="28997" y="13553"/>
                </a:lnTo>
                <a:lnTo>
                  <a:pt x="30109" y="8023"/>
                </a:lnTo>
                <a:lnTo>
                  <a:pt x="28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59" name="object 1659"/>
          <p:cNvSpPr/>
          <p:nvPr/>
        </p:nvSpPr>
        <p:spPr>
          <a:xfrm>
            <a:off x="10868915" y="5545772"/>
            <a:ext cx="18098" cy="18098"/>
          </a:xfrm>
          <a:custGeom>
            <a:avLst/>
            <a:gdLst/>
            <a:ahLst/>
            <a:cxnLst/>
            <a:rect l="l" t="t" r="r" b="b"/>
            <a:pathLst>
              <a:path w="29844" h="29845">
                <a:moveTo>
                  <a:pt x="15378" y="0"/>
                </a:moveTo>
                <a:lnTo>
                  <a:pt x="8200" y="5970"/>
                </a:lnTo>
                <a:lnTo>
                  <a:pt x="2666" y="12008"/>
                </a:lnTo>
                <a:lnTo>
                  <a:pt x="0" y="18963"/>
                </a:lnTo>
                <a:lnTo>
                  <a:pt x="1420" y="27685"/>
                </a:lnTo>
                <a:lnTo>
                  <a:pt x="12708" y="29632"/>
                </a:lnTo>
                <a:lnTo>
                  <a:pt x="16310" y="22041"/>
                </a:lnTo>
                <a:lnTo>
                  <a:pt x="19556" y="14083"/>
                </a:lnTo>
                <a:lnTo>
                  <a:pt x="28896" y="22344"/>
                </a:lnTo>
                <a:lnTo>
                  <a:pt x="29671" y="13951"/>
                </a:lnTo>
                <a:lnTo>
                  <a:pt x="26170" y="8702"/>
                </a:lnTo>
                <a:lnTo>
                  <a:pt x="20652" y="4688"/>
                </a:lnTo>
                <a:lnTo>
                  <a:pt x="153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0" name="object 1660"/>
          <p:cNvSpPr/>
          <p:nvPr/>
        </p:nvSpPr>
        <p:spPr>
          <a:xfrm>
            <a:off x="10769482" y="5748547"/>
            <a:ext cx="25799" cy="9627"/>
          </a:xfrm>
          <a:custGeom>
            <a:avLst/>
            <a:gdLst/>
            <a:ahLst/>
            <a:cxnLst/>
            <a:rect l="l" t="t" r="r" b="b"/>
            <a:pathLst>
              <a:path w="42544" h="15875">
                <a:moveTo>
                  <a:pt x="30271" y="0"/>
                </a:moveTo>
                <a:lnTo>
                  <a:pt x="19399" y="1396"/>
                </a:lnTo>
                <a:lnTo>
                  <a:pt x="9412" y="6220"/>
                </a:lnTo>
                <a:lnTo>
                  <a:pt x="0" y="15298"/>
                </a:lnTo>
                <a:lnTo>
                  <a:pt x="12283" y="15757"/>
                </a:lnTo>
                <a:lnTo>
                  <a:pt x="23287" y="14192"/>
                </a:lnTo>
                <a:lnTo>
                  <a:pt x="33230" y="9657"/>
                </a:lnTo>
                <a:lnTo>
                  <a:pt x="42333" y="1205"/>
                </a:lnTo>
                <a:lnTo>
                  <a:pt x="30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1" name="object 1661"/>
          <p:cNvSpPr/>
          <p:nvPr/>
        </p:nvSpPr>
        <p:spPr>
          <a:xfrm>
            <a:off x="10440741" y="6076269"/>
            <a:ext cx="10397" cy="24644"/>
          </a:xfrm>
          <a:custGeom>
            <a:avLst/>
            <a:gdLst/>
            <a:ahLst/>
            <a:cxnLst/>
            <a:rect l="l" t="t" r="r" b="b"/>
            <a:pathLst>
              <a:path w="17144" h="40640">
                <a:moveTo>
                  <a:pt x="16807" y="0"/>
                </a:moveTo>
                <a:lnTo>
                  <a:pt x="5015" y="16518"/>
                </a:lnTo>
                <a:lnTo>
                  <a:pt x="0" y="27635"/>
                </a:lnTo>
                <a:lnTo>
                  <a:pt x="1477" y="35088"/>
                </a:lnTo>
                <a:lnTo>
                  <a:pt x="9163" y="40616"/>
                </a:lnTo>
                <a:lnTo>
                  <a:pt x="11269" y="30742"/>
                </a:lnTo>
                <a:lnTo>
                  <a:pt x="14599" y="21093"/>
                </a:lnTo>
                <a:lnTo>
                  <a:pt x="17122" y="11052"/>
                </a:lnTo>
                <a:lnTo>
                  <a:pt x="168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2" name="object 1662"/>
          <p:cNvSpPr/>
          <p:nvPr/>
        </p:nvSpPr>
        <p:spPr>
          <a:xfrm>
            <a:off x="9186929" y="5195173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11096" y="0"/>
                </a:moveTo>
                <a:lnTo>
                  <a:pt x="5434" y="2064"/>
                </a:lnTo>
                <a:lnTo>
                  <a:pt x="2617" y="3844"/>
                </a:lnTo>
                <a:lnTo>
                  <a:pt x="659" y="8304"/>
                </a:lnTo>
                <a:lnTo>
                  <a:pt x="0" y="13068"/>
                </a:lnTo>
                <a:lnTo>
                  <a:pt x="5235" y="16105"/>
                </a:lnTo>
                <a:lnTo>
                  <a:pt x="12753" y="17006"/>
                </a:lnTo>
                <a:lnTo>
                  <a:pt x="17475" y="15917"/>
                </a:lnTo>
                <a:lnTo>
                  <a:pt x="23559" y="15372"/>
                </a:lnTo>
                <a:lnTo>
                  <a:pt x="20111" y="6563"/>
                </a:lnTo>
                <a:lnTo>
                  <a:pt x="15973" y="1469"/>
                </a:lnTo>
                <a:lnTo>
                  <a:pt x="110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3" name="object 1663"/>
          <p:cNvSpPr/>
          <p:nvPr/>
        </p:nvSpPr>
        <p:spPr>
          <a:xfrm>
            <a:off x="10229772" y="5372909"/>
            <a:ext cx="10782" cy="12322"/>
          </a:xfrm>
          <a:custGeom>
            <a:avLst/>
            <a:gdLst/>
            <a:ahLst/>
            <a:cxnLst/>
            <a:rect l="l" t="t" r="r" b="b"/>
            <a:pathLst>
              <a:path w="17780" h="20320">
                <a:moveTo>
                  <a:pt x="0" y="0"/>
                </a:moveTo>
                <a:lnTo>
                  <a:pt x="251" y="11974"/>
                </a:lnTo>
                <a:lnTo>
                  <a:pt x="2227" y="18096"/>
                </a:lnTo>
                <a:lnTo>
                  <a:pt x="7403" y="20052"/>
                </a:lnTo>
                <a:lnTo>
                  <a:pt x="17256" y="19528"/>
                </a:lnTo>
                <a:lnTo>
                  <a:pt x="16593" y="11477"/>
                </a:lnTo>
                <a:lnTo>
                  <a:pt x="12354" y="6760"/>
                </a:lnTo>
                <a:lnTo>
                  <a:pt x="6252" y="35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4" name="object 1664"/>
          <p:cNvSpPr/>
          <p:nvPr/>
        </p:nvSpPr>
        <p:spPr>
          <a:xfrm>
            <a:off x="9551416" y="6001136"/>
            <a:ext cx="13862" cy="20023"/>
          </a:xfrm>
          <a:custGeom>
            <a:avLst/>
            <a:gdLst/>
            <a:ahLst/>
            <a:cxnLst/>
            <a:rect l="l" t="t" r="r" b="b"/>
            <a:pathLst>
              <a:path w="22859" h="33020">
                <a:moveTo>
                  <a:pt x="20889" y="0"/>
                </a:moveTo>
                <a:lnTo>
                  <a:pt x="0" y="28470"/>
                </a:lnTo>
                <a:lnTo>
                  <a:pt x="8858" y="32962"/>
                </a:lnTo>
                <a:lnTo>
                  <a:pt x="12879" y="30198"/>
                </a:lnTo>
                <a:lnTo>
                  <a:pt x="15957" y="24721"/>
                </a:lnTo>
                <a:lnTo>
                  <a:pt x="19066" y="19586"/>
                </a:lnTo>
                <a:lnTo>
                  <a:pt x="21768" y="14119"/>
                </a:lnTo>
                <a:lnTo>
                  <a:pt x="22798" y="7773"/>
                </a:lnTo>
                <a:lnTo>
                  <a:pt x="20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5" name="object 1665"/>
          <p:cNvSpPr/>
          <p:nvPr/>
        </p:nvSpPr>
        <p:spPr>
          <a:xfrm>
            <a:off x="10630124" y="5452330"/>
            <a:ext cx="6161" cy="21179"/>
          </a:xfrm>
          <a:custGeom>
            <a:avLst/>
            <a:gdLst/>
            <a:ahLst/>
            <a:cxnLst/>
            <a:rect l="l" t="t" r="r" b="b"/>
            <a:pathLst>
              <a:path w="10159" h="34925">
                <a:moveTo>
                  <a:pt x="4338" y="0"/>
                </a:moveTo>
                <a:lnTo>
                  <a:pt x="1177" y="8558"/>
                </a:lnTo>
                <a:lnTo>
                  <a:pt x="0" y="17173"/>
                </a:lnTo>
                <a:lnTo>
                  <a:pt x="308" y="25837"/>
                </a:lnTo>
                <a:lnTo>
                  <a:pt x="1605" y="34543"/>
                </a:lnTo>
                <a:lnTo>
                  <a:pt x="7548" y="21403"/>
                </a:lnTo>
                <a:lnTo>
                  <a:pt x="9851" y="12559"/>
                </a:lnTo>
                <a:lnTo>
                  <a:pt x="8715" y="6071"/>
                </a:lnTo>
                <a:lnTo>
                  <a:pt x="43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6" name="object 1666"/>
          <p:cNvSpPr/>
          <p:nvPr/>
        </p:nvSpPr>
        <p:spPr>
          <a:xfrm>
            <a:off x="9750308" y="5780782"/>
            <a:ext cx="8856" cy="17328"/>
          </a:xfrm>
          <a:custGeom>
            <a:avLst/>
            <a:gdLst/>
            <a:ahLst/>
            <a:cxnLst/>
            <a:rect l="l" t="t" r="r" b="b"/>
            <a:pathLst>
              <a:path w="14605" h="28575">
                <a:moveTo>
                  <a:pt x="2345" y="0"/>
                </a:moveTo>
                <a:lnTo>
                  <a:pt x="0" y="5109"/>
                </a:lnTo>
                <a:lnTo>
                  <a:pt x="2481" y="13622"/>
                </a:lnTo>
                <a:lnTo>
                  <a:pt x="5476" y="19831"/>
                </a:lnTo>
                <a:lnTo>
                  <a:pt x="8847" y="28114"/>
                </a:lnTo>
                <a:lnTo>
                  <a:pt x="12966" y="20987"/>
                </a:lnTo>
                <a:lnTo>
                  <a:pt x="14386" y="14551"/>
                </a:lnTo>
                <a:lnTo>
                  <a:pt x="13813" y="8654"/>
                </a:lnTo>
                <a:lnTo>
                  <a:pt x="11947" y="3141"/>
                </a:lnTo>
                <a:lnTo>
                  <a:pt x="11109" y="1130"/>
                </a:lnTo>
                <a:lnTo>
                  <a:pt x="6293" y="125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7" name="object 1667"/>
          <p:cNvSpPr/>
          <p:nvPr/>
        </p:nvSpPr>
        <p:spPr>
          <a:xfrm>
            <a:off x="10197357" y="4908001"/>
            <a:ext cx="9242" cy="15403"/>
          </a:xfrm>
          <a:custGeom>
            <a:avLst/>
            <a:gdLst/>
            <a:ahLst/>
            <a:cxnLst/>
            <a:rect l="l" t="t" r="r" b="b"/>
            <a:pathLst>
              <a:path w="15240" h="25400">
                <a:moveTo>
                  <a:pt x="8638" y="0"/>
                </a:moveTo>
                <a:lnTo>
                  <a:pt x="5706" y="2617"/>
                </a:lnTo>
                <a:lnTo>
                  <a:pt x="502" y="5088"/>
                </a:lnTo>
                <a:lnTo>
                  <a:pt x="0" y="13004"/>
                </a:lnTo>
                <a:lnTo>
                  <a:pt x="2638" y="18303"/>
                </a:lnTo>
                <a:lnTo>
                  <a:pt x="4041" y="23486"/>
                </a:lnTo>
                <a:lnTo>
                  <a:pt x="8418" y="24774"/>
                </a:lnTo>
                <a:lnTo>
                  <a:pt x="10617" y="19549"/>
                </a:lnTo>
                <a:lnTo>
                  <a:pt x="13832" y="14418"/>
                </a:lnTo>
                <a:lnTo>
                  <a:pt x="14973" y="6334"/>
                </a:lnTo>
                <a:lnTo>
                  <a:pt x="10774" y="3026"/>
                </a:lnTo>
                <a:lnTo>
                  <a:pt x="8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8" name="object 1668"/>
          <p:cNvSpPr/>
          <p:nvPr/>
        </p:nvSpPr>
        <p:spPr>
          <a:xfrm>
            <a:off x="9673743" y="5352105"/>
            <a:ext cx="8086" cy="14247"/>
          </a:xfrm>
          <a:custGeom>
            <a:avLst/>
            <a:gdLst/>
            <a:ahLst/>
            <a:cxnLst/>
            <a:rect l="l" t="t" r="r" b="b"/>
            <a:pathLst>
              <a:path w="13334" h="23495">
                <a:moveTo>
                  <a:pt x="9308" y="10"/>
                </a:moveTo>
                <a:lnTo>
                  <a:pt x="5067" y="0"/>
                </a:lnTo>
                <a:lnTo>
                  <a:pt x="3308" y="4481"/>
                </a:lnTo>
                <a:lnTo>
                  <a:pt x="481" y="8910"/>
                </a:lnTo>
                <a:lnTo>
                  <a:pt x="0" y="16543"/>
                </a:lnTo>
                <a:lnTo>
                  <a:pt x="3403" y="19779"/>
                </a:lnTo>
                <a:lnTo>
                  <a:pt x="5214" y="23015"/>
                </a:lnTo>
                <a:lnTo>
                  <a:pt x="7947" y="20376"/>
                </a:lnTo>
                <a:lnTo>
                  <a:pt x="12753" y="17873"/>
                </a:lnTo>
                <a:lnTo>
                  <a:pt x="13224" y="10114"/>
                </a:lnTo>
                <a:lnTo>
                  <a:pt x="10669" y="5036"/>
                </a:lnTo>
                <a:lnTo>
                  <a:pt x="9308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69" name="object 1669"/>
          <p:cNvSpPr/>
          <p:nvPr/>
        </p:nvSpPr>
        <p:spPr>
          <a:xfrm>
            <a:off x="10321235" y="5773339"/>
            <a:ext cx="20023" cy="6931"/>
          </a:xfrm>
          <a:custGeom>
            <a:avLst/>
            <a:gdLst/>
            <a:ahLst/>
            <a:cxnLst/>
            <a:rect l="l" t="t" r="r" b="b"/>
            <a:pathLst>
              <a:path w="33019" h="11429">
                <a:moveTo>
                  <a:pt x="32794" y="0"/>
                </a:moveTo>
                <a:lnTo>
                  <a:pt x="24488" y="949"/>
                </a:lnTo>
                <a:lnTo>
                  <a:pt x="16055" y="2062"/>
                </a:lnTo>
                <a:lnTo>
                  <a:pt x="7793" y="4809"/>
                </a:lnTo>
                <a:lnTo>
                  <a:pt x="0" y="10659"/>
                </a:lnTo>
                <a:lnTo>
                  <a:pt x="9890" y="11267"/>
                </a:lnTo>
                <a:lnTo>
                  <a:pt x="18443" y="9413"/>
                </a:lnTo>
                <a:lnTo>
                  <a:pt x="25972" y="5517"/>
                </a:lnTo>
                <a:lnTo>
                  <a:pt x="327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0" name="object 1670"/>
          <p:cNvSpPr/>
          <p:nvPr/>
        </p:nvSpPr>
        <p:spPr>
          <a:xfrm>
            <a:off x="9738913" y="5226780"/>
            <a:ext cx="11552" cy="16173"/>
          </a:xfrm>
          <a:custGeom>
            <a:avLst/>
            <a:gdLst/>
            <a:ahLst/>
            <a:cxnLst/>
            <a:rect l="l" t="t" r="r" b="b"/>
            <a:pathLst>
              <a:path w="19050" h="26670">
                <a:moveTo>
                  <a:pt x="5067" y="0"/>
                </a:moveTo>
                <a:lnTo>
                  <a:pt x="0" y="2879"/>
                </a:lnTo>
                <a:lnTo>
                  <a:pt x="2053" y="10179"/>
                </a:lnTo>
                <a:lnTo>
                  <a:pt x="4823" y="17080"/>
                </a:lnTo>
                <a:lnTo>
                  <a:pt x="9840" y="22713"/>
                </a:lnTo>
                <a:lnTo>
                  <a:pt x="18638" y="26208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1" name="object 1671"/>
          <p:cNvSpPr/>
          <p:nvPr/>
        </p:nvSpPr>
        <p:spPr>
          <a:xfrm>
            <a:off x="9597094" y="6081317"/>
            <a:ext cx="10397" cy="15018"/>
          </a:xfrm>
          <a:custGeom>
            <a:avLst/>
            <a:gdLst/>
            <a:ahLst/>
            <a:cxnLst/>
            <a:rect l="l" t="t" r="r" b="b"/>
            <a:pathLst>
              <a:path w="17144" h="24765">
                <a:moveTo>
                  <a:pt x="1800" y="0"/>
                </a:moveTo>
                <a:lnTo>
                  <a:pt x="0" y="23423"/>
                </a:lnTo>
                <a:lnTo>
                  <a:pt x="3696" y="24554"/>
                </a:lnTo>
                <a:lnTo>
                  <a:pt x="16994" y="2575"/>
                </a:lnTo>
                <a:lnTo>
                  <a:pt x="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2" name="object 1672"/>
          <p:cNvSpPr/>
          <p:nvPr/>
        </p:nvSpPr>
        <p:spPr>
          <a:xfrm>
            <a:off x="10358193" y="6690234"/>
            <a:ext cx="14632" cy="19638"/>
          </a:xfrm>
          <a:custGeom>
            <a:avLst/>
            <a:gdLst/>
            <a:ahLst/>
            <a:cxnLst/>
            <a:rect l="l" t="t" r="r" b="b"/>
            <a:pathLst>
              <a:path w="24130" h="32384">
                <a:moveTo>
                  <a:pt x="3413" y="0"/>
                </a:moveTo>
                <a:lnTo>
                  <a:pt x="0" y="2293"/>
                </a:lnTo>
                <a:lnTo>
                  <a:pt x="19570" y="32313"/>
                </a:lnTo>
                <a:lnTo>
                  <a:pt x="23967" y="29506"/>
                </a:lnTo>
                <a:lnTo>
                  <a:pt x="20416" y="20988"/>
                </a:lnTo>
                <a:lnTo>
                  <a:pt x="15485" y="13465"/>
                </a:lnTo>
                <a:lnTo>
                  <a:pt x="9656" y="6586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3" name="object 1673"/>
          <p:cNvSpPr/>
          <p:nvPr/>
        </p:nvSpPr>
        <p:spPr>
          <a:xfrm>
            <a:off x="9167661" y="6191303"/>
            <a:ext cx="9242" cy="12707"/>
          </a:xfrm>
          <a:custGeom>
            <a:avLst/>
            <a:gdLst/>
            <a:ahLst/>
            <a:cxnLst/>
            <a:rect l="l" t="t" r="r" b="b"/>
            <a:pathLst>
              <a:path w="15240" h="20954">
                <a:moveTo>
                  <a:pt x="3172" y="0"/>
                </a:moveTo>
                <a:lnTo>
                  <a:pt x="0" y="14669"/>
                </a:lnTo>
                <a:lnTo>
                  <a:pt x="178" y="18680"/>
                </a:lnTo>
                <a:lnTo>
                  <a:pt x="6502" y="20816"/>
                </a:lnTo>
                <a:lnTo>
                  <a:pt x="10638" y="19758"/>
                </a:lnTo>
                <a:lnTo>
                  <a:pt x="14805" y="4638"/>
                </a:lnTo>
                <a:lnTo>
                  <a:pt x="5874" y="52"/>
                </a:lnTo>
                <a:lnTo>
                  <a:pt x="5162" y="167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4" name="object 1674"/>
          <p:cNvSpPr/>
          <p:nvPr/>
        </p:nvSpPr>
        <p:spPr>
          <a:xfrm>
            <a:off x="10886626" y="5543984"/>
            <a:ext cx="11937" cy="11937"/>
          </a:xfrm>
          <a:custGeom>
            <a:avLst/>
            <a:gdLst/>
            <a:ahLst/>
            <a:cxnLst/>
            <a:rect l="l" t="t" r="r" b="b"/>
            <a:pathLst>
              <a:path w="19684" h="19684">
                <a:moveTo>
                  <a:pt x="3675" y="0"/>
                </a:moveTo>
                <a:lnTo>
                  <a:pt x="2492" y="2439"/>
                </a:lnTo>
                <a:lnTo>
                  <a:pt x="0" y="5120"/>
                </a:lnTo>
                <a:lnTo>
                  <a:pt x="1738" y="13674"/>
                </a:lnTo>
                <a:lnTo>
                  <a:pt x="10376" y="19067"/>
                </a:lnTo>
                <a:lnTo>
                  <a:pt x="16638" y="16659"/>
                </a:lnTo>
                <a:lnTo>
                  <a:pt x="17130" y="14523"/>
                </a:lnTo>
                <a:lnTo>
                  <a:pt x="19392" y="9538"/>
                </a:lnTo>
                <a:lnTo>
                  <a:pt x="14010" y="5088"/>
                </a:lnTo>
                <a:lnTo>
                  <a:pt x="8638" y="2785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5" name="object 1675"/>
          <p:cNvSpPr/>
          <p:nvPr/>
        </p:nvSpPr>
        <p:spPr>
          <a:xfrm>
            <a:off x="10084704" y="6109695"/>
            <a:ext cx="13862" cy="10012"/>
          </a:xfrm>
          <a:custGeom>
            <a:avLst/>
            <a:gdLst/>
            <a:ahLst/>
            <a:cxnLst/>
            <a:rect l="l" t="t" r="r" b="b"/>
            <a:pathLst>
              <a:path w="22859" h="16509">
                <a:moveTo>
                  <a:pt x="15219" y="0"/>
                </a:moveTo>
                <a:lnTo>
                  <a:pt x="9596" y="936"/>
                </a:lnTo>
                <a:lnTo>
                  <a:pt x="4813" y="6124"/>
                </a:lnTo>
                <a:lnTo>
                  <a:pt x="0" y="16105"/>
                </a:lnTo>
                <a:lnTo>
                  <a:pt x="22554" y="2776"/>
                </a:lnTo>
                <a:lnTo>
                  <a:pt x="15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6" name="object 1676"/>
          <p:cNvSpPr/>
          <p:nvPr/>
        </p:nvSpPr>
        <p:spPr>
          <a:xfrm>
            <a:off x="10589447" y="5840599"/>
            <a:ext cx="9242" cy="16943"/>
          </a:xfrm>
          <a:custGeom>
            <a:avLst/>
            <a:gdLst/>
            <a:ahLst/>
            <a:cxnLst/>
            <a:rect l="l" t="t" r="r" b="b"/>
            <a:pathLst>
              <a:path w="15240" h="27940">
                <a:moveTo>
                  <a:pt x="0" y="0"/>
                </a:moveTo>
                <a:lnTo>
                  <a:pt x="628" y="27863"/>
                </a:lnTo>
                <a:lnTo>
                  <a:pt x="14648" y="6659"/>
                </a:lnTo>
                <a:lnTo>
                  <a:pt x="9413" y="431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7" name="object 1677"/>
          <p:cNvSpPr/>
          <p:nvPr/>
        </p:nvSpPr>
        <p:spPr>
          <a:xfrm>
            <a:off x="10282493" y="6759241"/>
            <a:ext cx="12322" cy="9242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6107" y="0"/>
                </a:moveTo>
                <a:lnTo>
                  <a:pt x="3021" y="2613"/>
                </a:lnTo>
                <a:lnTo>
                  <a:pt x="0" y="9465"/>
                </a:lnTo>
                <a:lnTo>
                  <a:pt x="12701" y="14690"/>
                </a:lnTo>
                <a:lnTo>
                  <a:pt x="19957" y="6303"/>
                </a:lnTo>
                <a:lnTo>
                  <a:pt x="11128" y="1328"/>
                </a:lnTo>
                <a:lnTo>
                  <a:pt x="61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8" name="object 1678"/>
          <p:cNvSpPr/>
          <p:nvPr/>
        </p:nvSpPr>
        <p:spPr>
          <a:xfrm>
            <a:off x="10012044" y="6263057"/>
            <a:ext cx="9627" cy="13862"/>
          </a:xfrm>
          <a:custGeom>
            <a:avLst/>
            <a:gdLst/>
            <a:ahLst/>
            <a:cxnLst/>
            <a:rect l="l" t="t" r="r" b="b"/>
            <a:pathLst>
              <a:path w="15875" h="22859">
                <a:moveTo>
                  <a:pt x="11116" y="0"/>
                </a:moveTo>
                <a:lnTo>
                  <a:pt x="2855" y="9778"/>
                </a:lnTo>
                <a:lnTo>
                  <a:pt x="0" y="15406"/>
                </a:lnTo>
                <a:lnTo>
                  <a:pt x="2459" y="19013"/>
                </a:lnTo>
                <a:lnTo>
                  <a:pt x="10142" y="22732"/>
                </a:lnTo>
                <a:lnTo>
                  <a:pt x="15367" y="1141"/>
                </a:lnTo>
                <a:lnTo>
                  <a:pt x="111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79" name="object 1679"/>
          <p:cNvSpPr/>
          <p:nvPr/>
        </p:nvSpPr>
        <p:spPr>
          <a:xfrm>
            <a:off x="9515389" y="6509663"/>
            <a:ext cx="10012" cy="15787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9036" y="0"/>
                </a:moveTo>
                <a:lnTo>
                  <a:pt x="0" y="25507"/>
                </a:lnTo>
                <a:lnTo>
                  <a:pt x="16187" y="21140"/>
                </a:lnTo>
                <a:lnTo>
                  <a:pt x="14104" y="14889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0" name="object 1680"/>
          <p:cNvSpPr/>
          <p:nvPr/>
        </p:nvSpPr>
        <p:spPr>
          <a:xfrm>
            <a:off x="10127222" y="6692547"/>
            <a:ext cx="18098" cy="8471"/>
          </a:xfrm>
          <a:custGeom>
            <a:avLst/>
            <a:gdLst/>
            <a:ahLst/>
            <a:cxnLst/>
            <a:rect l="l" t="t" r="r" b="b"/>
            <a:pathLst>
              <a:path w="29844" h="13970">
                <a:moveTo>
                  <a:pt x="27486" y="0"/>
                </a:moveTo>
                <a:lnTo>
                  <a:pt x="0" y="11109"/>
                </a:lnTo>
                <a:lnTo>
                  <a:pt x="8708" y="13512"/>
                </a:lnTo>
                <a:lnTo>
                  <a:pt x="16326" y="12627"/>
                </a:lnTo>
                <a:lnTo>
                  <a:pt x="23108" y="9207"/>
                </a:lnTo>
                <a:lnTo>
                  <a:pt x="29308" y="3999"/>
                </a:lnTo>
                <a:lnTo>
                  <a:pt x="2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1" name="object 1681"/>
          <p:cNvSpPr/>
          <p:nvPr/>
        </p:nvSpPr>
        <p:spPr>
          <a:xfrm>
            <a:off x="9842853" y="6394610"/>
            <a:ext cx="6546" cy="16943"/>
          </a:xfrm>
          <a:custGeom>
            <a:avLst/>
            <a:gdLst/>
            <a:ahLst/>
            <a:cxnLst/>
            <a:rect l="l" t="t" r="r" b="b"/>
            <a:pathLst>
              <a:path w="10794" h="27940">
                <a:moveTo>
                  <a:pt x="4418" y="0"/>
                </a:moveTo>
                <a:lnTo>
                  <a:pt x="0" y="27569"/>
                </a:lnTo>
                <a:lnTo>
                  <a:pt x="7416" y="17223"/>
                </a:lnTo>
                <a:lnTo>
                  <a:pt x="10423" y="10215"/>
                </a:lnTo>
                <a:lnTo>
                  <a:pt x="9323" y="4992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2" name="object 1682"/>
          <p:cNvSpPr/>
          <p:nvPr/>
        </p:nvSpPr>
        <p:spPr>
          <a:xfrm>
            <a:off x="9401372" y="5104375"/>
            <a:ext cx="11167" cy="10397"/>
          </a:xfrm>
          <a:custGeom>
            <a:avLst/>
            <a:gdLst/>
            <a:ahLst/>
            <a:cxnLst/>
            <a:rect l="l" t="t" r="r" b="b"/>
            <a:pathLst>
              <a:path w="18415" h="17145">
                <a:moveTo>
                  <a:pt x="5926" y="0"/>
                </a:moveTo>
                <a:lnTo>
                  <a:pt x="712" y="5046"/>
                </a:lnTo>
                <a:lnTo>
                  <a:pt x="0" y="17119"/>
                </a:lnTo>
                <a:lnTo>
                  <a:pt x="6125" y="13570"/>
                </a:lnTo>
                <a:lnTo>
                  <a:pt x="12250" y="10114"/>
                </a:lnTo>
                <a:lnTo>
                  <a:pt x="18355" y="6607"/>
                </a:lnTo>
                <a:lnTo>
                  <a:pt x="15685" y="1643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3" name="object 1683"/>
          <p:cNvSpPr/>
          <p:nvPr/>
        </p:nvSpPr>
        <p:spPr>
          <a:xfrm>
            <a:off x="9929186" y="6385917"/>
            <a:ext cx="15787" cy="5391"/>
          </a:xfrm>
          <a:custGeom>
            <a:avLst/>
            <a:gdLst/>
            <a:ahLst/>
            <a:cxnLst/>
            <a:rect l="l" t="t" r="r" b="b"/>
            <a:pathLst>
              <a:path w="26034" h="8890">
                <a:moveTo>
                  <a:pt x="0" y="0"/>
                </a:moveTo>
                <a:lnTo>
                  <a:pt x="7437" y="6184"/>
                </a:lnTo>
                <a:lnTo>
                  <a:pt x="13089" y="8645"/>
                </a:lnTo>
                <a:lnTo>
                  <a:pt x="18634" y="7605"/>
                </a:lnTo>
                <a:lnTo>
                  <a:pt x="25747" y="32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4" name="object 1684"/>
          <p:cNvSpPr/>
          <p:nvPr/>
        </p:nvSpPr>
        <p:spPr>
          <a:xfrm>
            <a:off x="9805517" y="5436498"/>
            <a:ext cx="8086" cy="11937"/>
          </a:xfrm>
          <a:custGeom>
            <a:avLst/>
            <a:gdLst/>
            <a:ahLst/>
            <a:cxnLst/>
            <a:rect l="l" t="t" r="r" b="b"/>
            <a:pathLst>
              <a:path w="13334" h="19684">
                <a:moveTo>
                  <a:pt x="0" y="0"/>
                </a:moveTo>
                <a:lnTo>
                  <a:pt x="9340" y="19622"/>
                </a:lnTo>
                <a:lnTo>
                  <a:pt x="12965" y="9705"/>
                </a:lnTo>
                <a:lnTo>
                  <a:pt x="13006" y="4035"/>
                </a:lnTo>
                <a:lnTo>
                  <a:pt x="8879" y="12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5" name="object 1685"/>
          <p:cNvSpPr/>
          <p:nvPr/>
        </p:nvSpPr>
        <p:spPr>
          <a:xfrm>
            <a:off x="10187691" y="5636640"/>
            <a:ext cx="11167" cy="9242"/>
          </a:xfrm>
          <a:custGeom>
            <a:avLst/>
            <a:gdLst/>
            <a:ahLst/>
            <a:cxnLst/>
            <a:rect l="l" t="t" r="r" b="b"/>
            <a:pathLst>
              <a:path w="18415" h="15240">
                <a:moveTo>
                  <a:pt x="10135" y="0"/>
                </a:moveTo>
                <a:lnTo>
                  <a:pt x="5046" y="4156"/>
                </a:lnTo>
                <a:lnTo>
                  <a:pt x="0" y="9413"/>
                </a:lnTo>
                <a:lnTo>
                  <a:pt x="5409" y="14038"/>
                </a:lnTo>
                <a:lnTo>
                  <a:pt x="9117" y="14998"/>
                </a:lnTo>
                <a:lnTo>
                  <a:pt x="12836" y="11770"/>
                </a:lnTo>
                <a:lnTo>
                  <a:pt x="18282" y="3832"/>
                </a:lnTo>
                <a:lnTo>
                  <a:pt x="10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6" name="object 1686"/>
          <p:cNvSpPr/>
          <p:nvPr/>
        </p:nvSpPr>
        <p:spPr>
          <a:xfrm>
            <a:off x="9784912" y="6792902"/>
            <a:ext cx="5006" cy="16173"/>
          </a:xfrm>
          <a:custGeom>
            <a:avLst/>
            <a:gdLst/>
            <a:ahLst/>
            <a:cxnLst/>
            <a:rect l="l" t="t" r="r" b="b"/>
            <a:pathLst>
              <a:path w="8255" h="26670">
                <a:moveTo>
                  <a:pt x="967" y="0"/>
                </a:moveTo>
                <a:lnTo>
                  <a:pt x="0" y="9195"/>
                </a:lnTo>
                <a:lnTo>
                  <a:pt x="411" y="14982"/>
                </a:lnTo>
                <a:lnTo>
                  <a:pt x="2862" y="19809"/>
                </a:lnTo>
                <a:lnTo>
                  <a:pt x="8014" y="26124"/>
                </a:lnTo>
                <a:lnTo>
                  <a:pt x="9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7" name="object 1687"/>
          <p:cNvSpPr/>
          <p:nvPr/>
        </p:nvSpPr>
        <p:spPr>
          <a:xfrm>
            <a:off x="10116649" y="6137351"/>
            <a:ext cx="6546" cy="12707"/>
          </a:xfrm>
          <a:custGeom>
            <a:avLst/>
            <a:gdLst/>
            <a:ahLst/>
            <a:cxnLst/>
            <a:rect l="l" t="t" r="r" b="b"/>
            <a:pathLst>
              <a:path w="10794" h="20954">
                <a:moveTo>
                  <a:pt x="0" y="0"/>
                </a:moveTo>
                <a:lnTo>
                  <a:pt x="5654" y="20941"/>
                </a:lnTo>
                <a:lnTo>
                  <a:pt x="9746" y="11862"/>
                </a:lnTo>
                <a:lnTo>
                  <a:pt x="10291" y="5994"/>
                </a:lnTo>
                <a:lnTo>
                  <a:pt x="7104" y="23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8" name="object 1688"/>
          <p:cNvSpPr/>
          <p:nvPr/>
        </p:nvSpPr>
        <p:spPr>
          <a:xfrm>
            <a:off x="10309637" y="5528124"/>
            <a:ext cx="13862" cy="8856"/>
          </a:xfrm>
          <a:custGeom>
            <a:avLst/>
            <a:gdLst/>
            <a:ahLst/>
            <a:cxnLst/>
            <a:rect l="l" t="t" r="r" b="b"/>
            <a:pathLst>
              <a:path w="22859" h="14604">
                <a:moveTo>
                  <a:pt x="22564" y="0"/>
                </a:moveTo>
                <a:lnTo>
                  <a:pt x="0" y="6083"/>
                </a:lnTo>
                <a:lnTo>
                  <a:pt x="19203" y="14575"/>
                </a:lnTo>
                <a:lnTo>
                  <a:pt x="225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89" name="object 1689"/>
          <p:cNvSpPr/>
          <p:nvPr/>
        </p:nvSpPr>
        <p:spPr>
          <a:xfrm>
            <a:off x="9611144" y="6807671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2628" y="0"/>
                </a:moveTo>
                <a:lnTo>
                  <a:pt x="0" y="4135"/>
                </a:lnTo>
                <a:lnTo>
                  <a:pt x="2177" y="13800"/>
                </a:lnTo>
                <a:lnTo>
                  <a:pt x="5287" y="15360"/>
                </a:lnTo>
                <a:lnTo>
                  <a:pt x="8586" y="18585"/>
                </a:lnTo>
                <a:lnTo>
                  <a:pt x="11873" y="8387"/>
                </a:lnTo>
                <a:lnTo>
                  <a:pt x="13654" y="2743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0" name="object 1690"/>
          <p:cNvSpPr/>
          <p:nvPr/>
        </p:nvSpPr>
        <p:spPr>
          <a:xfrm>
            <a:off x="9704576" y="6233746"/>
            <a:ext cx="12707" cy="6546"/>
          </a:xfrm>
          <a:custGeom>
            <a:avLst/>
            <a:gdLst/>
            <a:ahLst/>
            <a:cxnLst/>
            <a:rect l="l" t="t" r="r" b="b"/>
            <a:pathLst>
              <a:path w="20955" h="10795">
                <a:moveTo>
                  <a:pt x="0" y="0"/>
                </a:moveTo>
                <a:lnTo>
                  <a:pt x="6907" y="7554"/>
                </a:lnTo>
                <a:lnTo>
                  <a:pt x="11406" y="10586"/>
                </a:lnTo>
                <a:lnTo>
                  <a:pt x="15338" y="9541"/>
                </a:lnTo>
                <a:lnTo>
                  <a:pt x="20543" y="4868"/>
                </a:lnTo>
                <a:lnTo>
                  <a:pt x="13570" y="31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1" name="object 1691"/>
          <p:cNvSpPr/>
          <p:nvPr/>
        </p:nvSpPr>
        <p:spPr>
          <a:xfrm>
            <a:off x="9825609" y="6596858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2387" y="0"/>
                </a:moveTo>
                <a:lnTo>
                  <a:pt x="1214" y="1654"/>
                </a:lnTo>
                <a:lnTo>
                  <a:pt x="0" y="2921"/>
                </a:lnTo>
                <a:lnTo>
                  <a:pt x="10020" y="17706"/>
                </a:lnTo>
                <a:lnTo>
                  <a:pt x="16177" y="6785"/>
                </a:lnTo>
                <a:lnTo>
                  <a:pt x="11716" y="4523"/>
                </a:lnTo>
                <a:lnTo>
                  <a:pt x="7308" y="2230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2" name="object 1692"/>
          <p:cNvSpPr/>
          <p:nvPr/>
        </p:nvSpPr>
        <p:spPr>
          <a:xfrm>
            <a:off x="9296892" y="5713833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80" h="12065">
                <a:moveTo>
                  <a:pt x="12974" y="0"/>
                </a:moveTo>
                <a:lnTo>
                  <a:pt x="8245" y="1220"/>
                </a:lnTo>
                <a:lnTo>
                  <a:pt x="0" y="6633"/>
                </a:lnTo>
                <a:lnTo>
                  <a:pt x="17475" y="11743"/>
                </a:lnTo>
                <a:lnTo>
                  <a:pt x="15586" y="3373"/>
                </a:lnTo>
                <a:lnTo>
                  <a:pt x="129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3" name="object 1693"/>
          <p:cNvSpPr/>
          <p:nvPr/>
        </p:nvSpPr>
        <p:spPr>
          <a:xfrm>
            <a:off x="10339412" y="5131759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4" h="14604">
                <a:moveTo>
                  <a:pt x="5465" y="0"/>
                </a:moveTo>
                <a:lnTo>
                  <a:pt x="3591" y="1989"/>
                </a:lnTo>
                <a:lnTo>
                  <a:pt x="0" y="4198"/>
                </a:lnTo>
                <a:lnTo>
                  <a:pt x="837" y="12397"/>
                </a:lnTo>
                <a:lnTo>
                  <a:pt x="5319" y="14533"/>
                </a:lnTo>
                <a:lnTo>
                  <a:pt x="16931" y="12502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4" name="object 1694"/>
          <p:cNvSpPr/>
          <p:nvPr/>
        </p:nvSpPr>
        <p:spPr>
          <a:xfrm>
            <a:off x="10507365" y="5040666"/>
            <a:ext cx="8471" cy="4236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0" y="0"/>
                </a:moveTo>
                <a:lnTo>
                  <a:pt x="104" y="2324"/>
                </a:lnTo>
                <a:lnTo>
                  <a:pt x="240" y="6837"/>
                </a:lnTo>
                <a:lnTo>
                  <a:pt x="9371" y="6031"/>
                </a:lnTo>
                <a:lnTo>
                  <a:pt x="13936" y="5560"/>
                </a:lnTo>
                <a:lnTo>
                  <a:pt x="13915" y="460"/>
                </a:lnTo>
                <a:lnTo>
                  <a:pt x="9277" y="33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5" name="object 1695"/>
          <p:cNvSpPr/>
          <p:nvPr/>
        </p:nvSpPr>
        <p:spPr>
          <a:xfrm>
            <a:off x="10473327" y="6283869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4340" y="0"/>
                </a:moveTo>
                <a:lnTo>
                  <a:pt x="0" y="1234"/>
                </a:lnTo>
                <a:lnTo>
                  <a:pt x="47" y="5053"/>
                </a:lnTo>
                <a:lnTo>
                  <a:pt x="3493" y="12621"/>
                </a:lnTo>
                <a:lnTo>
                  <a:pt x="14058" y="182"/>
                </a:lnTo>
                <a:lnTo>
                  <a:pt x="4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6" name="object 1696"/>
          <p:cNvSpPr/>
          <p:nvPr/>
        </p:nvSpPr>
        <p:spPr>
          <a:xfrm>
            <a:off x="10268353" y="5308075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9182" y="0"/>
                </a:moveTo>
                <a:lnTo>
                  <a:pt x="5193" y="4921"/>
                </a:lnTo>
                <a:lnTo>
                  <a:pt x="0" y="12167"/>
                </a:lnTo>
                <a:lnTo>
                  <a:pt x="9203" y="15517"/>
                </a:lnTo>
                <a:lnTo>
                  <a:pt x="13936" y="12575"/>
                </a:lnTo>
                <a:lnTo>
                  <a:pt x="18114" y="5057"/>
                </a:lnTo>
                <a:lnTo>
                  <a:pt x="9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7" name="object 1697"/>
          <p:cNvSpPr/>
          <p:nvPr/>
        </p:nvSpPr>
        <p:spPr>
          <a:xfrm>
            <a:off x="9399092" y="5972166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8785" y="0"/>
                </a:moveTo>
                <a:lnTo>
                  <a:pt x="4115" y="1225"/>
                </a:lnTo>
                <a:lnTo>
                  <a:pt x="2774" y="5706"/>
                </a:lnTo>
                <a:lnTo>
                  <a:pt x="0" y="10062"/>
                </a:lnTo>
                <a:lnTo>
                  <a:pt x="4670" y="11402"/>
                </a:lnTo>
                <a:lnTo>
                  <a:pt x="8261" y="13716"/>
                </a:lnTo>
                <a:lnTo>
                  <a:pt x="12774" y="11989"/>
                </a:lnTo>
                <a:lnTo>
                  <a:pt x="15413" y="6701"/>
                </a:lnTo>
                <a:lnTo>
                  <a:pt x="13298" y="2680"/>
                </a:lnTo>
                <a:lnTo>
                  <a:pt x="8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8" name="object 1698"/>
          <p:cNvSpPr/>
          <p:nvPr/>
        </p:nvSpPr>
        <p:spPr>
          <a:xfrm>
            <a:off x="10524181" y="5569227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931" y="0"/>
                </a:moveTo>
                <a:lnTo>
                  <a:pt x="0" y="12219"/>
                </a:lnTo>
                <a:lnTo>
                  <a:pt x="5664" y="12355"/>
                </a:lnTo>
                <a:lnTo>
                  <a:pt x="8491" y="12387"/>
                </a:lnTo>
                <a:lnTo>
                  <a:pt x="7821" y="125"/>
                </a:lnTo>
                <a:lnTo>
                  <a:pt x="5528" y="62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699" name="object 1699"/>
          <p:cNvSpPr/>
          <p:nvPr/>
        </p:nvSpPr>
        <p:spPr>
          <a:xfrm>
            <a:off x="10352020" y="6671557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10931" y="0"/>
                </a:moveTo>
                <a:lnTo>
                  <a:pt x="6114" y="1727"/>
                </a:lnTo>
                <a:lnTo>
                  <a:pt x="4251" y="4994"/>
                </a:lnTo>
                <a:lnTo>
                  <a:pt x="0" y="9392"/>
                </a:lnTo>
                <a:lnTo>
                  <a:pt x="6020" y="10366"/>
                </a:lnTo>
                <a:lnTo>
                  <a:pt x="9790" y="12167"/>
                </a:lnTo>
                <a:lnTo>
                  <a:pt x="12072" y="11046"/>
                </a:lnTo>
                <a:lnTo>
                  <a:pt x="14407" y="9821"/>
                </a:lnTo>
                <a:lnTo>
                  <a:pt x="15245" y="5696"/>
                </a:lnTo>
                <a:lnTo>
                  <a:pt x="16742" y="2889"/>
                </a:lnTo>
                <a:lnTo>
                  <a:pt x="14051" y="2062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0" name="object 1700"/>
          <p:cNvSpPr/>
          <p:nvPr/>
        </p:nvSpPr>
        <p:spPr>
          <a:xfrm>
            <a:off x="10408707" y="6664163"/>
            <a:ext cx="8086" cy="12322"/>
          </a:xfrm>
          <a:custGeom>
            <a:avLst/>
            <a:gdLst/>
            <a:ahLst/>
            <a:cxnLst/>
            <a:rect l="l" t="t" r="r" b="b"/>
            <a:pathLst>
              <a:path w="13334" h="20320">
                <a:moveTo>
                  <a:pt x="7319" y="0"/>
                </a:moveTo>
                <a:lnTo>
                  <a:pt x="4366" y="7057"/>
                </a:lnTo>
                <a:lnTo>
                  <a:pt x="0" y="17716"/>
                </a:lnTo>
                <a:lnTo>
                  <a:pt x="12711" y="19988"/>
                </a:lnTo>
                <a:lnTo>
                  <a:pt x="7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1" name="object 1701"/>
          <p:cNvSpPr/>
          <p:nvPr/>
        </p:nvSpPr>
        <p:spPr>
          <a:xfrm>
            <a:off x="10740428" y="5737333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3235" y="0"/>
                </a:moveTo>
                <a:lnTo>
                  <a:pt x="1978" y="4418"/>
                </a:lnTo>
                <a:lnTo>
                  <a:pt x="0" y="7476"/>
                </a:lnTo>
                <a:lnTo>
                  <a:pt x="795" y="9538"/>
                </a:lnTo>
                <a:lnTo>
                  <a:pt x="1570" y="11675"/>
                </a:lnTo>
                <a:lnTo>
                  <a:pt x="5026" y="12795"/>
                </a:lnTo>
                <a:lnTo>
                  <a:pt x="7329" y="14366"/>
                </a:lnTo>
                <a:lnTo>
                  <a:pt x="8722" y="11497"/>
                </a:lnTo>
                <a:lnTo>
                  <a:pt x="11151" y="8607"/>
                </a:lnTo>
                <a:lnTo>
                  <a:pt x="11046" y="4135"/>
                </a:lnTo>
                <a:lnTo>
                  <a:pt x="6942" y="2607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2" name="object 1702"/>
          <p:cNvSpPr/>
          <p:nvPr/>
        </p:nvSpPr>
        <p:spPr>
          <a:xfrm>
            <a:off x="9085281" y="5663182"/>
            <a:ext cx="5006" cy="13862"/>
          </a:xfrm>
          <a:custGeom>
            <a:avLst/>
            <a:gdLst/>
            <a:ahLst/>
            <a:cxnLst/>
            <a:rect l="l" t="t" r="r" b="b"/>
            <a:pathLst>
              <a:path w="8255" h="22859">
                <a:moveTo>
                  <a:pt x="0" y="0"/>
                </a:moveTo>
                <a:lnTo>
                  <a:pt x="544" y="5015"/>
                </a:lnTo>
                <a:lnTo>
                  <a:pt x="764" y="8460"/>
                </a:lnTo>
                <a:lnTo>
                  <a:pt x="1863" y="15402"/>
                </a:lnTo>
                <a:lnTo>
                  <a:pt x="2711" y="18920"/>
                </a:lnTo>
                <a:lnTo>
                  <a:pt x="3444" y="22460"/>
                </a:lnTo>
                <a:lnTo>
                  <a:pt x="7737" y="21507"/>
                </a:lnTo>
                <a:lnTo>
                  <a:pt x="6970" y="16323"/>
                </a:lnTo>
                <a:lnTo>
                  <a:pt x="7717" y="10714"/>
                </a:lnTo>
                <a:lnTo>
                  <a:pt x="6539" y="51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3" name="object 1703"/>
          <p:cNvSpPr/>
          <p:nvPr/>
        </p:nvSpPr>
        <p:spPr>
          <a:xfrm>
            <a:off x="9668755" y="5541028"/>
            <a:ext cx="8856" cy="11167"/>
          </a:xfrm>
          <a:custGeom>
            <a:avLst/>
            <a:gdLst/>
            <a:ahLst/>
            <a:cxnLst/>
            <a:rect l="l" t="t" r="r" b="b"/>
            <a:pathLst>
              <a:path w="14605" h="18415">
                <a:moveTo>
                  <a:pt x="14345" y="0"/>
                </a:moveTo>
                <a:lnTo>
                  <a:pt x="0" y="11654"/>
                </a:lnTo>
                <a:lnTo>
                  <a:pt x="7758" y="15444"/>
                </a:lnTo>
                <a:lnTo>
                  <a:pt x="12784" y="17842"/>
                </a:lnTo>
                <a:lnTo>
                  <a:pt x="1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4" name="object 1704"/>
          <p:cNvSpPr/>
          <p:nvPr/>
        </p:nvSpPr>
        <p:spPr>
          <a:xfrm>
            <a:off x="9245444" y="5942506"/>
            <a:ext cx="9242" cy="10782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12847" y="0"/>
                </a:moveTo>
                <a:lnTo>
                  <a:pt x="3518" y="3225"/>
                </a:lnTo>
                <a:lnTo>
                  <a:pt x="0" y="8397"/>
                </a:lnTo>
                <a:lnTo>
                  <a:pt x="3088" y="17559"/>
                </a:lnTo>
                <a:lnTo>
                  <a:pt x="8292" y="13287"/>
                </a:lnTo>
                <a:lnTo>
                  <a:pt x="14638" y="9654"/>
                </a:lnTo>
                <a:lnTo>
                  <a:pt x="12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5" name="object 1705"/>
          <p:cNvSpPr/>
          <p:nvPr/>
        </p:nvSpPr>
        <p:spPr>
          <a:xfrm>
            <a:off x="9222380" y="6371131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5361" y="0"/>
                </a:moveTo>
                <a:lnTo>
                  <a:pt x="0" y="17276"/>
                </a:lnTo>
                <a:lnTo>
                  <a:pt x="5350" y="15007"/>
                </a:lnTo>
                <a:lnTo>
                  <a:pt x="8432" y="11709"/>
                </a:lnTo>
                <a:lnTo>
                  <a:pt x="8638" y="6875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6" name="object 1706"/>
          <p:cNvSpPr/>
          <p:nvPr/>
        </p:nvSpPr>
        <p:spPr>
          <a:xfrm>
            <a:off x="10883872" y="5999805"/>
            <a:ext cx="11167" cy="9242"/>
          </a:xfrm>
          <a:custGeom>
            <a:avLst/>
            <a:gdLst/>
            <a:ahLst/>
            <a:cxnLst/>
            <a:rect l="l" t="t" r="r" b="b"/>
            <a:pathLst>
              <a:path w="18415" h="15240">
                <a:moveTo>
                  <a:pt x="2617" y="0"/>
                </a:moveTo>
                <a:lnTo>
                  <a:pt x="0" y="4607"/>
                </a:lnTo>
                <a:lnTo>
                  <a:pt x="4240" y="7884"/>
                </a:lnTo>
                <a:lnTo>
                  <a:pt x="6847" y="14795"/>
                </a:lnTo>
                <a:lnTo>
                  <a:pt x="18166" y="9266"/>
                </a:lnTo>
                <a:lnTo>
                  <a:pt x="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7" name="object 1707"/>
          <p:cNvSpPr/>
          <p:nvPr/>
        </p:nvSpPr>
        <p:spPr>
          <a:xfrm>
            <a:off x="9523593" y="5765668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9842" y="0"/>
                </a:moveTo>
                <a:lnTo>
                  <a:pt x="0" y="7413"/>
                </a:lnTo>
                <a:lnTo>
                  <a:pt x="5926" y="9444"/>
                </a:lnTo>
                <a:lnTo>
                  <a:pt x="10397" y="11025"/>
                </a:lnTo>
                <a:lnTo>
                  <a:pt x="14847" y="12544"/>
                </a:lnTo>
                <a:lnTo>
                  <a:pt x="9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8" name="object 1708"/>
          <p:cNvSpPr/>
          <p:nvPr/>
        </p:nvSpPr>
        <p:spPr>
          <a:xfrm>
            <a:off x="10855973" y="6027850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11109" y="0"/>
                </a:moveTo>
                <a:lnTo>
                  <a:pt x="3759" y="680"/>
                </a:lnTo>
                <a:lnTo>
                  <a:pt x="2408" y="827"/>
                </a:lnTo>
                <a:lnTo>
                  <a:pt x="0" y="4586"/>
                </a:lnTo>
                <a:lnTo>
                  <a:pt x="387" y="6135"/>
                </a:lnTo>
                <a:lnTo>
                  <a:pt x="1832" y="12313"/>
                </a:lnTo>
                <a:lnTo>
                  <a:pt x="6355" y="13046"/>
                </a:lnTo>
                <a:lnTo>
                  <a:pt x="12219" y="10816"/>
                </a:lnTo>
                <a:lnTo>
                  <a:pt x="13067" y="4334"/>
                </a:lnTo>
                <a:lnTo>
                  <a:pt x="1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09" name="object 1709"/>
          <p:cNvSpPr/>
          <p:nvPr/>
        </p:nvSpPr>
        <p:spPr>
          <a:xfrm>
            <a:off x="10746257" y="6078317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5361" y="0"/>
                </a:moveTo>
                <a:lnTo>
                  <a:pt x="3560" y="3225"/>
                </a:lnTo>
                <a:lnTo>
                  <a:pt x="0" y="6732"/>
                </a:lnTo>
                <a:lnTo>
                  <a:pt x="5340" y="8313"/>
                </a:lnTo>
                <a:lnTo>
                  <a:pt x="8512" y="10261"/>
                </a:lnTo>
                <a:lnTo>
                  <a:pt x="11214" y="9716"/>
                </a:lnTo>
                <a:lnTo>
                  <a:pt x="13109" y="9298"/>
                </a:lnTo>
                <a:lnTo>
                  <a:pt x="14355" y="5633"/>
                </a:lnTo>
                <a:lnTo>
                  <a:pt x="15905" y="3361"/>
                </a:lnTo>
                <a:lnTo>
                  <a:pt x="12973" y="2115"/>
                </a:lnTo>
                <a:lnTo>
                  <a:pt x="10083" y="20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0" name="object 1710"/>
          <p:cNvSpPr/>
          <p:nvPr/>
        </p:nvSpPr>
        <p:spPr>
          <a:xfrm>
            <a:off x="10220210" y="6470596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534" y="0"/>
                </a:moveTo>
                <a:lnTo>
                  <a:pt x="0" y="11622"/>
                </a:lnTo>
                <a:lnTo>
                  <a:pt x="9894" y="13036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1" name="object 1711"/>
          <p:cNvSpPr/>
          <p:nvPr/>
        </p:nvSpPr>
        <p:spPr>
          <a:xfrm>
            <a:off x="9492646" y="6028291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8533" y="0"/>
                </a:moveTo>
                <a:lnTo>
                  <a:pt x="5706" y="2146"/>
                </a:lnTo>
                <a:lnTo>
                  <a:pt x="0" y="6418"/>
                </a:lnTo>
                <a:lnTo>
                  <a:pt x="1444" y="8240"/>
                </a:lnTo>
                <a:lnTo>
                  <a:pt x="2910" y="10031"/>
                </a:lnTo>
                <a:lnTo>
                  <a:pt x="4355" y="11915"/>
                </a:lnTo>
                <a:lnTo>
                  <a:pt x="12449" y="5130"/>
                </a:lnTo>
                <a:lnTo>
                  <a:pt x="11151" y="3403"/>
                </a:lnTo>
                <a:lnTo>
                  <a:pt x="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2" name="object 1712"/>
          <p:cNvSpPr/>
          <p:nvPr/>
        </p:nvSpPr>
        <p:spPr>
          <a:xfrm>
            <a:off x="9737621" y="5939381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5884" y="0"/>
                </a:moveTo>
                <a:lnTo>
                  <a:pt x="0" y="5622"/>
                </a:lnTo>
                <a:lnTo>
                  <a:pt x="303" y="10345"/>
                </a:lnTo>
                <a:lnTo>
                  <a:pt x="8586" y="17769"/>
                </a:lnTo>
                <a:lnTo>
                  <a:pt x="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3" name="object 1713"/>
          <p:cNvSpPr/>
          <p:nvPr/>
        </p:nvSpPr>
        <p:spPr>
          <a:xfrm>
            <a:off x="9976658" y="6036420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13444" y="0"/>
                </a:moveTo>
                <a:lnTo>
                  <a:pt x="9737" y="1057"/>
                </a:lnTo>
                <a:lnTo>
                  <a:pt x="6418" y="2418"/>
                </a:lnTo>
                <a:lnTo>
                  <a:pt x="0" y="4837"/>
                </a:lnTo>
                <a:lnTo>
                  <a:pt x="8774" y="9947"/>
                </a:lnTo>
                <a:lnTo>
                  <a:pt x="12816" y="9779"/>
                </a:lnTo>
                <a:lnTo>
                  <a:pt x="15046" y="4083"/>
                </a:lnTo>
                <a:lnTo>
                  <a:pt x="15455" y="3120"/>
                </a:lnTo>
                <a:lnTo>
                  <a:pt x="1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4" name="object 1714"/>
          <p:cNvSpPr/>
          <p:nvPr/>
        </p:nvSpPr>
        <p:spPr>
          <a:xfrm>
            <a:off x="9169599" y="6245429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0795" y="0"/>
                </a:moveTo>
                <a:lnTo>
                  <a:pt x="0" y="261"/>
                </a:lnTo>
                <a:lnTo>
                  <a:pt x="2994" y="5664"/>
                </a:lnTo>
                <a:lnTo>
                  <a:pt x="7350" y="13444"/>
                </a:lnTo>
                <a:lnTo>
                  <a:pt x="12638" y="10429"/>
                </a:lnTo>
                <a:lnTo>
                  <a:pt x="12031" y="5036"/>
                </a:lnTo>
                <a:lnTo>
                  <a:pt x="10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5" name="object 1715"/>
          <p:cNvSpPr/>
          <p:nvPr/>
        </p:nvSpPr>
        <p:spPr>
          <a:xfrm>
            <a:off x="10806603" y="6225956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0" y="2073"/>
                </a:moveTo>
                <a:lnTo>
                  <a:pt x="20" y="9434"/>
                </a:lnTo>
                <a:lnTo>
                  <a:pt x="11675" y="10785"/>
                </a:lnTo>
                <a:lnTo>
                  <a:pt x="10840" y="2188"/>
                </a:lnTo>
                <a:lnTo>
                  <a:pt x="6387" y="2188"/>
                </a:lnTo>
                <a:lnTo>
                  <a:pt x="0" y="2073"/>
                </a:lnTo>
                <a:close/>
              </a:path>
              <a:path w="12065" h="10795">
                <a:moveTo>
                  <a:pt x="10648" y="212"/>
                </a:moveTo>
                <a:lnTo>
                  <a:pt x="6387" y="2188"/>
                </a:lnTo>
                <a:lnTo>
                  <a:pt x="10840" y="2188"/>
                </a:lnTo>
                <a:lnTo>
                  <a:pt x="10648" y="212"/>
                </a:lnTo>
                <a:close/>
              </a:path>
              <a:path w="12065" h="10795">
                <a:moveTo>
                  <a:pt x="10627" y="0"/>
                </a:moveTo>
                <a:lnTo>
                  <a:pt x="10648" y="212"/>
                </a:lnTo>
                <a:lnTo>
                  <a:pt x="10858" y="115"/>
                </a:lnTo>
                <a:lnTo>
                  <a:pt x="1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6" name="object 1716"/>
          <p:cNvSpPr/>
          <p:nvPr/>
        </p:nvSpPr>
        <p:spPr>
          <a:xfrm>
            <a:off x="8898919" y="5674288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722" y="0"/>
                </a:moveTo>
                <a:lnTo>
                  <a:pt x="0" y="10847"/>
                </a:lnTo>
                <a:lnTo>
                  <a:pt x="2198" y="15057"/>
                </a:lnTo>
                <a:lnTo>
                  <a:pt x="10648" y="12355"/>
                </a:lnTo>
                <a:lnTo>
                  <a:pt x="11968" y="11968"/>
                </a:lnTo>
                <a:lnTo>
                  <a:pt x="12701" y="9685"/>
                </a:lnTo>
                <a:lnTo>
                  <a:pt x="14376" y="7381"/>
                </a:lnTo>
                <a:lnTo>
                  <a:pt x="10429" y="5256"/>
                </a:lnTo>
                <a:lnTo>
                  <a:pt x="6942" y="3319"/>
                </a:lnTo>
                <a:lnTo>
                  <a:pt x="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7" name="object 1717"/>
          <p:cNvSpPr/>
          <p:nvPr/>
        </p:nvSpPr>
        <p:spPr>
          <a:xfrm>
            <a:off x="9420543" y="6318953"/>
            <a:ext cx="13862" cy="3466"/>
          </a:xfrm>
          <a:custGeom>
            <a:avLst/>
            <a:gdLst/>
            <a:ahLst/>
            <a:cxnLst/>
            <a:rect l="l" t="t" r="r" b="b"/>
            <a:pathLst>
              <a:path w="22859" h="5715">
                <a:moveTo>
                  <a:pt x="22334" y="0"/>
                </a:moveTo>
                <a:lnTo>
                  <a:pt x="15151" y="722"/>
                </a:lnTo>
                <a:lnTo>
                  <a:pt x="9277" y="1225"/>
                </a:lnTo>
                <a:lnTo>
                  <a:pt x="0" y="2125"/>
                </a:lnTo>
                <a:lnTo>
                  <a:pt x="9354" y="4984"/>
                </a:lnTo>
                <a:lnTo>
                  <a:pt x="14799" y="5715"/>
                </a:lnTo>
                <a:lnTo>
                  <a:pt x="18427" y="4120"/>
                </a:lnTo>
                <a:lnTo>
                  <a:pt x="22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8" name="object 1718"/>
          <p:cNvSpPr/>
          <p:nvPr/>
        </p:nvSpPr>
        <p:spPr>
          <a:xfrm>
            <a:off x="9648686" y="5863546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6491" y="0"/>
                </a:moveTo>
                <a:lnTo>
                  <a:pt x="0" y="4450"/>
                </a:lnTo>
                <a:lnTo>
                  <a:pt x="6806" y="9287"/>
                </a:lnTo>
                <a:lnTo>
                  <a:pt x="12952" y="11245"/>
                </a:lnTo>
                <a:lnTo>
                  <a:pt x="1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19" name="object 1719"/>
          <p:cNvSpPr/>
          <p:nvPr/>
        </p:nvSpPr>
        <p:spPr>
          <a:xfrm>
            <a:off x="9293882" y="5946957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6376" y="0"/>
                </a:moveTo>
                <a:lnTo>
                  <a:pt x="4230" y="3371"/>
                </a:lnTo>
                <a:lnTo>
                  <a:pt x="0" y="10146"/>
                </a:lnTo>
                <a:lnTo>
                  <a:pt x="2366" y="11821"/>
                </a:lnTo>
                <a:lnTo>
                  <a:pt x="3560" y="12711"/>
                </a:lnTo>
                <a:lnTo>
                  <a:pt x="8146" y="11057"/>
                </a:lnTo>
                <a:lnTo>
                  <a:pt x="11486" y="8460"/>
                </a:lnTo>
                <a:lnTo>
                  <a:pt x="6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0" name="object 1720"/>
          <p:cNvSpPr/>
          <p:nvPr/>
        </p:nvSpPr>
        <p:spPr>
          <a:xfrm>
            <a:off x="9674679" y="5834410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9088" y="0"/>
                </a:moveTo>
                <a:lnTo>
                  <a:pt x="4900" y="62"/>
                </a:lnTo>
                <a:lnTo>
                  <a:pt x="0" y="83"/>
                </a:lnTo>
                <a:lnTo>
                  <a:pt x="4314" y="10188"/>
                </a:lnTo>
                <a:lnTo>
                  <a:pt x="9277" y="5036"/>
                </a:lnTo>
                <a:lnTo>
                  <a:pt x="13852" y="3151"/>
                </a:lnTo>
                <a:lnTo>
                  <a:pt x="14041" y="2502"/>
                </a:lnTo>
                <a:lnTo>
                  <a:pt x="14386" y="1895"/>
                </a:lnTo>
                <a:lnTo>
                  <a:pt x="14198" y="879"/>
                </a:lnTo>
                <a:lnTo>
                  <a:pt x="13633" y="73"/>
                </a:lnTo>
                <a:lnTo>
                  <a:pt x="13287" y="52"/>
                </a:lnTo>
                <a:lnTo>
                  <a:pt x="9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1" name="object 1721"/>
          <p:cNvSpPr/>
          <p:nvPr/>
        </p:nvSpPr>
        <p:spPr>
          <a:xfrm>
            <a:off x="10395542" y="6513270"/>
            <a:ext cx="7316" cy="12322"/>
          </a:xfrm>
          <a:custGeom>
            <a:avLst/>
            <a:gdLst/>
            <a:ahLst/>
            <a:cxnLst/>
            <a:rect l="l" t="t" r="r" b="b"/>
            <a:pathLst>
              <a:path w="12065" h="20320">
                <a:moveTo>
                  <a:pt x="9675" y="0"/>
                </a:moveTo>
                <a:lnTo>
                  <a:pt x="6272" y="5507"/>
                </a:lnTo>
                <a:lnTo>
                  <a:pt x="0" y="10156"/>
                </a:lnTo>
                <a:lnTo>
                  <a:pt x="2879" y="19905"/>
                </a:lnTo>
                <a:lnTo>
                  <a:pt x="7466" y="15220"/>
                </a:lnTo>
                <a:lnTo>
                  <a:pt x="10549" y="10647"/>
                </a:lnTo>
                <a:lnTo>
                  <a:pt x="11496" y="5726"/>
                </a:lnTo>
                <a:lnTo>
                  <a:pt x="9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2" name="object 1722"/>
          <p:cNvSpPr/>
          <p:nvPr/>
        </p:nvSpPr>
        <p:spPr>
          <a:xfrm>
            <a:off x="9583009" y="5285390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4732" y="0"/>
                </a:moveTo>
                <a:lnTo>
                  <a:pt x="1591" y="575"/>
                </a:lnTo>
                <a:lnTo>
                  <a:pt x="0" y="910"/>
                </a:lnTo>
                <a:lnTo>
                  <a:pt x="764" y="7643"/>
                </a:lnTo>
                <a:lnTo>
                  <a:pt x="1172" y="11067"/>
                </a:lnTo>
                <a:lnTo>
                  <a:pt x="3214" y="10575"/>
                </a:lnTo>
                <a:lnTo>
                  <a:pt x="5245" y="10052"/>
                </a:lnTo>
                <a:lnTo>
                  <a:pt x="7319" y="9591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3" name="object 1723"/>
          <p:cNvSpPr/>
          <p:nvPr/>
        </p:nvSpPr>
        <p:spPr>
          <a:xfrm>
            <a:off x="10213539" y="5581543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7392" y="0"/>
                </a:moveTo>
                <a:lnTo>
                  <a:pt x="6125" y="712"/>
                </a:lnTo>
                <a:lnTo>
                  <a:pt x="0" y="4041"/>
                </a:lnTo>
                <a:lnTo>
                  <a:pt x="2355" y="8334"/>
                </a:lnTo>
                <a:lnTo>
                  <a:pt x="6774" y="15685"/>
                </a:lnTo>
                <a:lnTo>
                  <a:pt x="8785" y="9224"/>
                </a:lnTo>
                <a:lnTo>
                  <a:pt x="10062" y="5214"/>
                </a:lnTo>
                <a:lnTo>
                  <a:pt x="11319" y="1120"/>
                </a:lnTo>
                <a:lnTo>
                  <a:pt x="9559" y="942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4" name="object 1724"/>
          <p:cNvSpPr/>
          <p:nvPr/>
        </p:nvSpPr>
        <p:spPr>
          <a:xfrm>
            <a:off x="9523921" y="6370997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8240" y="0"/>
                </a:moveTo>
                <a:lnTo>
                  <a:pt x="0" y="3434"/>
                </a:lnTo>
                <a:lnTo>
                  <a:pt x="3455" y="11151"/>
                </a:lnTo>
                <a:lnTo>
                  <a:pt x="7633" y="13004"/>
                </a:lnTo>
                <a:lnTo>
                  <a:pt x="14554" y="9559"/>
                </a:lnTo>
                <a:lnTo>
                  <a:pt x="12847" y="471"/>
                </a:lnTo>
                <a:lnTo>
                  <a:pt x="8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5" name="object 1725"/>
          <p:cNvSpPr/>
          <p:nvPr/>
        </p:nvSpPr>
        <p:spPr>
          <a:xfrm>
            <a:off x="10512880" y="5825017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6931" y="0"/>
                </a:moveTo>
                <a:lnTo>
                  <a:pt x="6167" y="617"/>
                </a:lnTo>
                <a:lnTo>
                  <a:pt x="1905" y="3863"/>
                </a:lnTo>
                <a:lnTo>
                  <a:pt x="0" y="7748"/>
                </a:lnTo>
                <a:lnTo>
                  <a:pt x="5947" y="12533"/>
                </a:lnTo>
                <a:lnTo>
                  <a:pt x="9853" y="9999"/>
                </a:lnTo>
                <a:lnTo>
                  <a:pt x="14240" y="7895"/>
                </a:lnTo>
                <a:lnTo>
                  <a:pt x="10743" y="1926"/>
                </a:lnTo>
                <a:lnTo>
                  <a:pt x="10093" y="890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6" name="object 1726"/>
          <p:cNvSpPr/>
          <p:nvPr/>
        </p:nvSpPr>
        <p:spPr>
          <a:xfrm>
            <a:off x="10077931" y="5916727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9067" y="0"/>
                </a:moveTo>
                <a:lnTo>
                  <a:pt x="0" y="3518"/>
                </a:lnTo>
                <a:lnTo>
                  <a:pt x="6198" y="6094"/>
                </a:lnTo>
                <a:lnTo>
                  <a:pt x="14606" y="9696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7" name="object 1727"/>
          <p:cNvSpPr/>
          <p:nvPr/>
        </p:nvSpPr>
        <p:spPr>
          <a:xfrm>
            <a:off x="8959018" y="5383357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2355" y="0"/>
                </a:moveTo>
                <a:lnTo>
                  <a:pt x="1560" y="753"/>
                </a:lnTo>
                <a:lnTo>
                  <a:pt x="0" y="2418"/>
                </a:lnTo>
                <a:lnTo>
                  <a:pt x="8994" y="12606"/>
                </a:lnTo>
                <a:lnTo>
                  <a:pt x="12921" y="8292"/>
                </a:lnTo>
                <a:lnTo>
                  <a:pt x="9402" y="5497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8" name="object 1728"/>
          <p:cNvSpPr/>
          <p:nvPr/>
        </p:nvSpPr>
        <p:spPr>
          <a:xfrm>
            <a:off x="9160226" y="5619537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98" y="0"/>
                </a:moveTo>
                <a:lnTo>
                  <a:pt x="0" y="13371"/>
                </a:lnTo>
                <a:lnTo>
                  <a:pt x="12261" y="4324"/>
                </a:lnTo>
                <a:lnTo>
                  <a:pt x="7141" y="2513"/>
                </a:lnTo>
                <a:lnTo>
                  <a:pt x="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29" name="object 1729"/>
          <p:cNvSpPr/>
          <p:nvPr/>
        </p:nvSpPr>
        <p:spPr>
          <a:xfrm>
            <a:off x="10827472" y="5750039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59">
                <a:moveTo>
                  <a:pt x="14837" y="0"/>
                </a:moveTo>
                <a:lnTo>
                  <a:pt x="0" y="3999"/>
                </a:lnTo>
                <a:lnTo>
                  <a:pt x="7036" y="9874"/>
                </a:lnTo>
                <a:lnTo>
                  <a:pt x="11235" y="8512"/>
                </a:lnTo>
                <a:lnTo>
                  <a:pt x="1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0" name="object 1730"/>
          <p:cNvSpPr/>
          <p:nvPr/>
        </p:nvSpPr>
        <p:spPr>
          <a:xfrm>
            <a:off x="10096061" y="6456089"/>
            <a:ext cx="8471" cy="5006"/>
          </a:xfrm>
          <a:custGeom>
            <a:avLst/>
            <a:gdLst/>
            <a:ahLst/>
            <a:cxnLst/>
            <a:rect l="l" t="t" r="r" b="b"/>
            <a:pathLst>
              <a:path w="13969" h="8254">
                <a:moveTo>
                  <a:pt x="13580" y="0"/>
                </a:moveTo>
                <a:lnTo>
                  <a:pt x="0" y="3664"/>
                </a:lnTo>
                <a:lnTo>
                  <a:pt x="314" y="4952"/>
                </a:lnTo>
                <a:lnTo>
                  <a:pt x="607" y="6313"/>
                </a:lnTo>
                <a:lnTo>
                  <a:pt x="931" y="7643"/>
                </a:lnTo>
                <a:lnTo>
                  <a:pt x="4785" y="6994"/>
                </a:lnTo>
                <a:lnTo>
                  <a:pt x="8701" y="6586"/>
                </a:lnTo>
                <a:lnTo>
                  <a:pt x="13099" y="5402"/>
                </a:lnTo>
                <a:lnTo>
                  <a:pt x="13067" y="2732"/>
                </a:lnTo>
                <a:lnTo>
                  <a:pt x="13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1" name="object 1731"/>
          <p:cNvSpPr/>
          <p:nvPr/>
        </p:nvSpPr>
        <p:spPr>
          <a:xfrm>
            <a:off x="9853986" y="5921760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5999" y="0"/>
                </a:moveTo>
                <a:lnTo>
                  <a:pt x="4575" y="5675"/>
                </a:lnTo>
                <a:lnTo>
                  <a:pt x="0" y="11758"/>
                </a:lnTo>
                <a:lnTo>
                  <a:pt x="8271" y="16376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2" name="object 1732"/>
          <p:cNvSpPr/>
          <p:nvPr/>
        </p:nvSpPr>
        <p:spPr>
          <a:xfrm>
            <a:off x="9838084" y="6576454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7580" y="0"/>
                </a:moveTo>
                <a:lnTo>
                  <a:pt x="0" y="1036"/>
                </a:lnTo>
                <a:lnTo>
                  <a:pt x="3989" y="4418"/>
                </a:lnTo>
                <a:lnTo>
                  <a:pt x="11926" y="11245"/>
                </a:lnTo>
                <a:lnTo>
                  <a:pt x="11434" y="3539"/>
                </a:lnTo>
                <a:lnTo>
                  <a:pt x="7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3" name="object 1733"/>
          <p:cNvSpPr/>
          <p:nvPr/>
        </p:nvSpPr>
        <p:spPr>
          <a:xfrm>
            <a:off x="10303307" y="5416458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9245" y="0"/>
                </a:moveTo>
                <a:lnTo>
                  <a:pt x="0" y="5046"/>
                </a:lnTo>
                <a:lnTo>
                  <a:pt x="4115" y="7853"/>
                </a:lnTo>
                <a:lnTo>
                  <a:pt x="8198" y="10554"/>
                </a:lnTo>
                <a:lnTo>
                  <a:pt x="12324" y="13339"/>
                </a:lnTo>
                <a:lnTo>
                  <a:pt x="12586" y="3957"/>
                </a:lnTo>
                <a:lnTo>
                  <a:pt x="9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4" name="object 1734"/>
          <p:cNvSpPr/>
          <p:nvPr/>
        </p:nvSpPr>
        <p:spPr>
          <a:xfrm>
            <a:off x="9315811" y="6023813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3675" y="0"/>
                </a:moveTo>
                <a:lnTo>
                  <a:pt x="2513" y="1853"/>
                </a:lnTo>
                <a:lnTo>
                  <a:pt x="0" y="4293"/>
                </a:lnTo>
                <a:lnTo>
                  <a:pt x="1465" y="7696"/>
                </a:lnTo>
                <a:lnTo>
                  <a:pt x="4052" y="9287"/>
                </a:lnTo>
                <a:lnTo>
                  <a:pt x="7015" y="12188"/>
                </a:lnTo>
                <a:lnTo>
                  <a:pt x="8690" y="8847"/>
                </a:lnTo>
                <a:lnTo>
                  <a:pt x="10952" y="5926"/>
                </a:lnTo>
                <a:lnTo>
                  <a:pt x="10366" y="5078"/>
                </a:lnTo>
                <a:lnTo>
                  <a:pt x="8806" y="2900"/>
                </a:lnTo>
                <a:lnTo>
                  <a:pt x="5999" y="1664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5" name="object 1735"/>
          <p:cNvSpPr/>
          <p:nvPr/>
        </p:nvSpPr>
        <p:spPr>
          <a:xfrm>
            <a:off x="9811110" y="5863571"/>
            <a:ext cx="5006" cy="10012"/>
          </a:xfrm>
          <a:custGeom>
            <a:avLst/>
            <a:gdLst/>
            <a:ahLst/>
            <a:cxnLst/>
            <a:rect l="l" t="t" r="r" b="b"/>
            <a:pathLst>
              <a:path w="8255" h="16509">
                <a:moveTo>
                  <a:pt x="20" y="0"/>
                </a:moveTo>
                <a:lnTo>
                  <a:pt x="0" y="15109"/>
                </a:lnTo>
                <a:lnTo>
                  <a:pt x="2575" y="15706"/>
                </a:lnTo>
                <a:lnTo>
                  <a:pt x="3895" y="16041"/>
                </a:lnTo>
                <a:lnTo>
                  <a:pt x="7622" y="11193"/>
                </a:lnTo>
                <a:lnTo>
                  <a:pt x="7968" y="6565"/>
                </a:lnTo>
                <a:lnTo>
                  <a:pt x="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6" name="object 1736"/>
          <p:cNvSpPr/>
          <p:nvPr/>
        </p:nvSpPr>
        <p:spPr>
          <a:xfrm>
            <a:off x="9482968" y="6702454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4868" y="0"/>
                </a:moveTo>
                <a:lnTo>
                  <a:pt x="3811" y="1172"/>
                </a:lnTo>
                <a:lnTo>
                  <a:pt x="2722" y="2272"/>
                </a:lnTo>
                <a:lnTo>
                  <a:pt x="1654" y="3413"/>
                </a:lnTo>
                <a:lnTo>
                  <a:pt x="1162" y="5999"/>
                </a:lnTo>
                <a:lnTo>
                  <a:pt x="0" y="8711"/>
                </a:lnTo>
                <a:lnTo>
                  <a:pt x="764" y="12209"/>
                </a:lnTo>
                <a:lnTo>
                  <a:pt x="4177" y="12701"/>
                </a:lnTo>
                <a:lnTo>
                  <a:pt x="6135" y="13413"/>
                </a:lnTo>
                <a:lnTo>
                  <a:pt x="6994" y="10900"/>
                </a:lnTo>
                <a:lnTo>
                  <a:pt x="8596" y="8345"/>
                </a:lnTo>
                <a:lnTo>
                  <a:pt x="8355" y="3884"/>
                </a:lnTo>
                <a:lnTo>
                  <a:pt x="6156" y="1958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7" name="object 1737"/>
          <p:cNvSpPr/>
          <p:nvPr/>
        </p:nvSpPr>
        <p:spPr>
          <a:xfrm>
            <a:off x="10186584" y="5756358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8198" y="0"/>
                </a:moveTo>
                <a:lnTo>
                  <a:pt x="1769" y="2670"/>
                </a:lnTo>
                <a:lnTo>
                  <a:pt x="0" y="8764"/>
                </a:lnTo>
                <a:lnTo>
                  <a:pt x="2324" y="12229"/>
                </a:lnTo>
                <a:lnTo>
                  <a:pt x="8429" y="12638"/>
                </a:lnTo>
                <a:lnTo>
                  <a:pt x="9434" y="12680"/>
                </a:lnTo>
                <a:lnTo>
                  <a:pt x="11664" y="10093"/>
                </a:lnTo>
                <a:lnTo>
                  <a:pt x="11172" y="2827"/>
                </a:lnTo>
                <a:lnTo>
                  <a:pt x="8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8" name="object 1738"/>
          <p:cNvSpPr/>
          <p:nvPr/>
        </p:nvSpPr>
        <p:spPr>
          <a:xfrm>
            <a:off x="9807335" y="6646657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7465" y="0"/>
                </a:moveTo>
                <a:lnTo>
                  <a:pt x="2471" y="7758"/>
                </a:lnTo>
                <a:lnTo>
                  <a:pt x="0" y="11528"/>
                </a:lnTo>
                <a:lnTo>
                  <a:pt x="1654" y="12449"/>
                </a:lnTo>
                <a:lnTo>
                  <a:pt x="3319" y="13298"/>
                </a:lnTo>
                <a:lnTo>
                  <a:pt x="4963" y="14208"/>
                </a:lnTo>
                <a:lnTo>
                  <a:pt x="6847" y="10397"/>
                </a:lnTo>
                <a:lnTo>
                  <a:pt x="8785" y="6607"/>
                </a:lnTo>
                <a:lnTo>
                  <a:pt x="10481" y="2795"/>
                </a:lnTo>
                <a:lnTo>
                  <a:pt x="10607" y="2460"/>
                </a:lnTo>
                <a:lnTo>
                  <a:pt x="9057" y="1424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39" name="object 1739"/>
          <p:cNvSpPr/>
          <p:nvPr/>
        </p:nvSpPr>
        <p:spPr>
          <a:xfrm>
            <a:off x="9065056" y="6006049"/>
            <a:ext cx="9242" cy="11552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1109" y="0"/>
                </a:moveTo>
                <a:lnTo>
                  <a:pt x="5895" y="3413"/>
                </a:lnTo>
                <a:lnTo>
                  <a:pt x="481" y="6617"/>
                </a:lnTo>
                <a:lnTo>
                  <a:pt x="0" y="18774"/>
                </a:lnTo>
                <a:lnTo>
                  <a:pt x="14962" y="3560"/>
                </a:lnTo>
                <a:lnTo>
                  <a:pt x="13695" y="2408"/>
                </a:lnTo>
                <a:lnTo>
                  <a:pt x="12407" y="1183"/>
                </a:lnTo>
                <a:lnTo>
                  <a:pt x="1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0" name="object 1740"/>
          <p:cNvSpPr/>
          <p:nvPr/>
        </p:nvSpPr>
        <p:spPr>
          <a:xfrm>
            <a:off x="9224264" y="5163214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7423" y="0"/>
                </a:moveTo>
                <a:lnTo>
                  <a:pt x="20" y="3811"/>
                </a:lnTo>
                <a:lnTo>
                  <a:pt x="0" y="8596"/>
                </a:lnTo>
                <a:lnTo>
                  <a:pt x="2544" y="15957"/>
                </a:lnTo>
                <a:lnTo>
                  <a:pt x="8764" y="11172"/>
                </a:lnTo>
                <a:lnTo>
                  <a:pt x="11444" y="7151"/>
                </a:lnTo>
                <a:lnTo>
                  <a:pt x="7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1" name="object 1741"/>
          <p:cNvSpPr/>
          <p:nvPr/>
        </p:nvSpPr>
        <p:spPr>
          <a:xfrm>
            <a:off x="10660820" y="5107970"/>
            <a:ext cx="6161" cy="10397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1738" y="0"/>
                </a:moveTo>
                <a:lnTo>
                  <a:pt x="0" y="17098"/>
                </a:lnTo>
                <a:lnTo>
                  <a:pt x="6607" y="13088"/>
                </a:lnTo>
                <a:lnTo>
                  <a:pt x="9643" y="8753"/>
                </a:lnTo>
                <a:lnTo>
                  <a:pt x="1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2" name="object 1742"/>
          <p:cNvSpPr/>
          <p:nvPr/>
        </p:nvSpPr>
        <p:spPr>
          <a:xfrm>
            <a:off x="10861872" y="6086205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816" y="0"/>
                </a:moveTo>
                <a:lnTo>
                  <a:pt x="3214" y="2272"/>
                </a:lnTo>
                <a:lnTo>
                  <a:pt x="963" y="4450"/>
                </a:lnTo>
                <a:lnTo>
                  <a:pt x="0" y="8230"/>
                </a:lnTo>
                <a:lnTo>
                  <a:pt x="2649" y="10261"/>
                </a:lnTo>
                <a:lnTo>
                  <a:pt x="5172" y="13549"/>
                </a:lnTo>
                <a:lnTo>
                  <a:pt x="7214" y="9224"/>
                </a:lnTo>
                <a:lnTo>
                  <a:pt x="9067" y="6795"/>
                </a:lnTo>
                <a:lnTo>
                  <a:pt x="9319" y="2900"/>
                </a:lnTo>
                <a:lnTo>
                  <a:pt x="6387" y="1382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3" name="object 1743"/>
          <p:cNvSpPr/>
          <p:nvPr/>
        </p:nvSpPr>
        <p:spPr>
          <a:xfrm>
            <a:off x="9605992" y="5467586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937" y="0"/>
                </a:moveTo>
                <a:lnTo>
                  <a:pt x="1287" y="1591"/>
                </a:lnTo>
                <a:lnTo>
                  <a:pt x="0" y="3329"/>
                </a:lnTo>
                <a:lnTo>
                  <a:pt x="6450" y="7821"/>
                </a:lnTo>
                <a:lnTo>
                  <a:pt x="11633" y="11455"/>
                </a:lnTo>
                <a:lnTo>
                  <a:pt x="12449" y="827"/>
                </a:lnTo>
                <a:lnTo>
                  <a:pt x="7591" y="146"/>
                </a:lnTo>
                <a:lnTo>
                  <a:pt x="2565" y="62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4" name="object 1744"/>
          <p:cNvSpPr/>
          <p:nvPr/>
        </p:nvSpPr>
        <p:spPr>
          <a:xfrm>
            <a:off x="10834430" y="578993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0596" y="0"/>
                </a:moveTo>
                <a:lnTo>
                  <a:pt x="3057" y="4963"/>
                </a:lnTo>
                <a:lnTo>
                  <a:pt x="0" y="6942"/>
                </a:lnTo>
                <a:lnTo>
                  <a:pt x="2837" y="11287"/>
                </a:lnTo>
                <a:lnTo>
                  <a:pt x="8450" y="12031"/>
                </a:lnTo>
                <a:lnTo>
                  <a:pt x="11716" y="10041"/>
                </a:lnTo>
                <a:lnTo>
                  <a:pt x="10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5" name="object 1745"/>
          <p:cNvSpPr/>
          <p:nvPr/>
        </p:nvSpPr>
        <p:spPr>
          <a:xfrm>
            <a:off x="9045804" y="5625547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675" y="0"/>
                </a:moveTo>
                <a:lnTo>
                  <a:pt x="9381" y="115"/>
                </a:lnTo>
                <a:lnTo>
                  <a:pt x="6188" y="1120"/>
                </a:lnTo>
                <a:lnTo>
                  <a:pt x="3109" y="2607"/>
                </a:lnTo>
                <a:lnTo>
                  <a:pt x="0" y="3947"/>
                </a:lnTo>
                <a:lnTo>
                  <a:pt x="973" y="5957"/>
                </a:lnTo>
                <a:lnTo>
                  <a:pt x="1947" y="7884"/>
                </a:lnTo>
                <a:lnTo>
                  <a:pt x="2900" y="9884"/>
                </a:lnTo>
                <a:lnTo>
                  <a:pt x="5842" y="8020"/>
                </a:lnTo>
                <a:lnTo>
                  <a:pt x="8837" y="6272"/>
                </a:lnTo>
                <a:lnTo>
                  <a:pt x="11580" y="4104"/>
                </a:lnTo>
                <a:lnTo>
                  <a:pt x="11790" y="3957"/>
                </a:lnTo>
                <a:lnTo>
                  <a:pt x="9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6" name="object 1746"/>
          <p:cNvSpPr/>
          <p:nvPr/>
        </p:nvSpPr>
        <p:spPr>
          <a:xfrm>
            <a:off x="10438316" y="6311813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4722" y="0"/>
                </a:moveTo>
                <a:lnTo>
                  <a:pt x="3403" y="62"/>
                </a:lnTo>
                <a:lnTo>
                  <a:pt x="2136" y="178"/>
                </a:lnTo>
                <a:lnTo>
                  <a:pt x="816" y="251"/>
                </a:lnTo>
                <a:lnTo>
                  <a:pt x="0" y="12407"/>
                </a:lnTo>
                <a:lnTo>
                  <a:pt x="1759" y="12512"/>
                </a:lnTo>
                <a:lnTo>
                  <a:pt x="5235" y="12638"/>
                </a:lnTo>
                <a:lnTo>
                  <a:pt x="5779" y="10355"/>
                </a:lnTo>
                <a:lnTo>
                  <a:pt x="6764" y="8093"/>
                </a:lnTo>
                <a:lnTo>
                  <a:pt x="6659" y="3863"/>
                </a:lnTo>
                <a:lnTo>
                  <a:pt x="5423" y="1937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7" name="object 1747"/>
          <p:cNvSpPr/>
          <p:nvPr/>
        </p:nvSpPr>
        <p:spPr>
          <a:xfrm>
            <a:off x="10204173" y="5073803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2251" y="0"/>
                </a:moveTo>
                <a:lnTo>
                  <a:pt x="0" y="11203"/>
                </a:lnTo>
                <a:lnTo>
                  <a:pt x="4073" y="13496"/>
                </a:lnTo>
                <a:lnTo>
                  <a:pt x="13884" y="15884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8" name="object 1748"/>
          <p:cNvSpPr/>
          <p:nvPr/>
        </p:nvSpPr>
        <p:spPr>
          <a:xfrm>
            <a:off x="10451780" y="5379340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2020" y="0"/>
                </a:moveTo>
                <a:lnTo>
                  <a:pt x="1287" y="3392"/>
                </a:lnTo>
                <a:lnTo>
                  <a:pt x="450" y="6753"/>
                </a:lnTo>
                <a:lnTo>
                  <a:pt x="0" y="10449"/>
                </a:lnTo>
                <a:lnTo>
                  <a:pt x="4502" y="11601"/>
                </a:lnTo>
                <a:lnTo>
                  <a:pt x="4607" y="11392"/>
                </a:lnTo>
                <a:lnTo>
                  <a:pt x="5947" y="8198"/>
                </a:lnTo>
                <a:lnTo>
                  <a:pt x="6847" y="4889"/>
                </a:lnTo>
                <a:lnTo>
                  <a:pt x="7884" y="1612"/>
                </a:lnTo>
                <a:lnTo>
                  <a:pt x="5926" y="1036"/>
                </a:lnTo>
                <a:lnTo>
                  <a:pt x="3978" y="534"/>
                </a:lnTo>
                <a:lnTo>
                  <a:pt x="2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49" name="object 1749"/>
          <p:cNvSpPr/>
          <p:nvPr/>
        </p:nvSpPr>
        <p:spPr>
          <a:xfrm>
            <a:off x="10212706" y="5229501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3183" y="0"/>
                </a:moveTo>
                <a:lnTo>
                  <a:pt x="2031" y="2659"/>
                </a:lnTo>
                <a:lnTo>
                  <a:pt x="0" y="5444"/>
                </a:lnTo>
                <a:lnTo>
                  <a:pt x="3130" y="6062"/>
                </a:lnTo>
                <a:lnTo>
                  <a:pt x="5224" y="6963"/>
                </a:lnTo>
                <a:lnTo>
                  <a:pt x="7120" y="6628"/>
                </a:lnTo>
                <a:lnTo>
                  <a:pt x="8209" y="6418"/>
                </a:lnTo>
                <a:lnTo>
                  <a:pt x="8900" y="4177"/>
                </a:lnTo>
                <a:lnTo>
                  <a:pt x="9758" y="2816"/>
                </a:lnTo>
                <a:lnTo>
                  <a:pt x="7863" y="1821"/>
                </a:lnTo>
                <a:lnTo>
                  <a:pt x="6031" y="282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0" name="object 1750"/>
          <p:cNvSpPr/>
          <p:nvPr/>
        </p:nvSpPr>
        <p:spPr>
          <a:xfrm>
            <a:off x="9297913" y="5355323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2219" y="0"/>
                </a:moveTo>
                <a:lnTo>
                  <a:pt x="0" y="9088"/>
                </a:lnTo>
                <a:lnTo>
                  <a:pt x="534" y="13015"/>
                </a:lnTo>
                <a:lnTo>
                  <a:pt x="9905" y="14565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1" name="object 1751"/>
          <p:cNvSpPr/>
          <p:nvPr/>
        </p:nvSpPr>
        <p:spPr>
          <a:xfrm>
            <a:off x="9703162" y="6452656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4334" y="0"/>
                </a:moveTo>
                <a:lnTo>
                  <a:pt x="0" y="3863"/>
                </a:lnTo>
                <a:lnTo>
                  <a:pt x="7099" y="9182"/>
                </a:lnTo>
                <a:lnTo>
                  <a:pt x="10983" y="9507"/>
                </a:lnTo>
                <a:lnTo>
                  <a:pt x="14449" y="4418"/>
                </a:lnTo>
                <a:lnTo>
                  <a:pt x="14952" y="3633"/>
                </a:lnTo>
                <a:lnTo>
                  <a:pt x="14439" y="2115"/>
                </a:lnTo>
                <a:lnTo>
                  <a:pt x="1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2" name="object 1752"/>
          <p:cNvSpPr/>
          <p:nvPr/>
        </p:nvSpPr>
        <p:spPr>
          <a:xfrm>
            <a:off x="9891980" y="5532032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219" y="0"/>
                </a:moveTo>
                <a:lnTo>
                  <a:pt x="1413" y="3633"/>
                </a:lnTo>
                <a:lnTo>
                  <a:pt x="0" y="6607"/>
                </a:lnTo>
                <a:lnTo>
                  <a:pt x="2513" y="9120"/>
                </a:lnTo>
                <a:lnTo>
                  <a:pt x="5277" y="10146"/>
                </a:lnTo>
                <a:lnTo>
                  <a:pt x="8292" y="10795"/>
                </a:lnTo>
                <a:lnTo>
                  <a:pt x="10774" y="6282"/>
                </a:lnTo>
                <a:lnTo>
                  <a:pt x="10177" y="5539"/>
                </a:lnTo>
                <a:lnTo>
                  <a:pt x="8638" y="3518"/>
                </a:lnTo>
                <a:lnTo>
                  <a:pt x="5968" y="2450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3" name="object 1753"/>
          <p:cNvSpPr/>
          <p:nvPr/>
        </p:nvSpPr>
        <p:spPr>
          <a:xfrm>
            <a:off x="10082031" y="6135711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4617" y="0"/>
                </a:moveTo>
                <a:lnTo>
                  <a:pt x="2921" y="2533"/>
                </a:lnTo>
                <a:lnTo>
                  <a:pt x="0" y="5036"/>
                </a:lnTo>
                <a:lnTo>
                  <a:pt x="3916" y="7172"/>
                </a:lnTo>
                <a:lnTo>
                  <a:pt x="6052" y="8743"/>
                </a:lnTo>
                <a:lnTo>
                  <a:pt x="8429" y="9245"/>
                </a:lnTo>
                <a:lnTo>
                  <a:pt x="9046" y="9392"/>
                </a:lnTo>
                <a:lnTo>
                  <a:pt x="11591" y="5392"/>
                </a:lnTo>
                <a:lnTo>
                  <a:pt x="10376" y="2345"/>
                </a:lnTo>
                <a:lnTo>
                  <a:pt x="7853" y="554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4" name="object 1754"/>
          <p:cNvSpPr/>
          <p:nvPr/>
        </p:nvSpPr>
        <p:spPr>
          <a:xfrm>
            <a:off x="9091286" y="521864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6753" y="0"/>
                </a:moveTo>
                <a:lnTo>
                  <a:pt x="4345" y="1717"/>
                </a:lnTo>
                <a:lnTo>
                  <a:pt x="2492" y="3727"/>
                </a:lnTo>
                <a:lnTo>
                  <a:pt x="0" y="6209"/>
                </a:lnTo>
                <a:lnTo>
                  <a:pt x="2282" y="7926"/>
                </a:lnTo>
                <a:lnTo>
                  <a:pt x="4481" y="9832"/>
                </a:lnTo>
                <a:lnTo>
                  <a:pt x="4680" y="9633"/>
                </a:lnTo>
                <a:lnTo>
                  <a:pt x="6659" y="7811"/>
                </a:lnTo>
                <a:lnTo>
                  <a:pt x="8491" y="5685"/>
                </a:lnTo>
                <a:lnTo>
                  <a:pt x="9821" y="3340"/>
                </a:lnTo>
                <a:lnTo>
                  <a:pt x="10031" y="2994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5" name="object 1755"/>
          <p:cNvSpPr/>
          <p:nvPr/>
        </p:nvSpPr>
        <p:spPr>
          <a:xfrm>
            <a:off x="10875272" y="6110707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3413" y="0"/>
                </a:moveTo>
                <a:lnTo>
                  <a:pt x="0" y="1068"/>
                </a:lnTo>
                <a:lnTo>
                  <a:pt x="2921" y="11905"/>
                </a:lnTo>
                <a:lnTo>
                  <a:pt x="4366" y="11517"/>
                </a:lnTo>
                <a:lnTo>
                  <a:pt x="7329" y="10805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6" name="object 1756"/>
          <p:cNvSpPr/>
          <p:nvPr/>
        </p:nvSpPr>
        <p:spPr>
          <a:xfrm>
            <a:off x="10235491" y="4895153"/>
            <a:ext cx="2695" cy="8471"/>
          </a:xfrm>
          <a:custGeom>
            <a:avLst/>
            <a:gdLst/>
            <a:ahLst/>
            <a:cxnLst/>
            <a:rect l="l" t="t" r="r" b="b"/>
            <a:pathLst>
              <a:path w="4444" h="13970">
                <a:moveTo>
                  <a:pt x="3685" y="0"/>
                </a:moveTo>
                <a:lnTo>
                  <a:pt x="2481" y="20"/>
                </a:lnTo>
                <a:lnTo>
                  <a:pt x="0" y="125"/>
                </a:lnTo>
                <a:lnTo>
                  <a:pt x="125" y="13434"/>
                </a:lnTo>
                <a:lnTo>
                  <a:pt x="2586" y="13371"/>
                </a:lnTo>
                <a:lnTo>
                  <a:pt x="3821" y="13318"/>
                </a:lnTo>
                <a:lnTo>
                  <a:pt x="3759" y="8826"/>
                </a:lnTo>
                <a:lnTo>
                  <a:pt x="3738" y="4408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7" name="object 1757"/>
          <p:cNvSpPr/>
          <p:nvPr/>
        </p:nvSpPr>
        <p:spPr>
          <a:xfrm>
            <a:off x="10747352" y="6418561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753" y="0"/>
                </a:moveTo>
                <a:lnTo>
                  <a:pt x="3172" y="4020"/>
                </a:lnTo>
                <a:lnTo>
                  <a:pt x="1570" y="7989"/>
                </a:lnTo>
                <a:lnTo>
                  <a:pt x="0" y="12020"/>
                </a:lnTo>
                <a:lnTo>
                  <a:pt x="3779" y="13496"/>
                </a:lnTo>
                <a:lnTo>
                  <a:pt x="9162" y="2219"/>
                </a:lnTo>
                <a:lnTo>
                  <a:pt x="7696" y="1465"/>
                </a:lnTo>
                <a:lnTo>
                  <a:pt x="6219" y="753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8" name="object 1758"/>
          <p:cNvSpPr/>
          <p:nvPr/>
        </p:nvSpPr>
        <p:spPr>
          <a:xfrm>
            <a:off x="9756979" y="6248375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6659" y="0"/>
                </a:moveTo>
                <a:lnTo>
                  <a:pt x="3361" y="890"/>
                </a:lnTo>
                <a:lnTo>
                  <a:pt x="1727" y="2324"/>
                </a:lnTo>
                <a:lnTo>
                  <a:pt x="0" y="3403"/>
                </a:lnTo>
                <a:lnTo>
                  <a:pt x="6408" y="4921"/>
                </a:lnTo>
                <a:lnTo>
                  <a:pt x="9612" y="5717"/>
                </a:lnTo>
                <a:lnTo>
                  <a:pt x="9989" y="1235"/>
                </a:lnTo>
                <a:lnTo>
                  <a:pt x="8387" y="900"/>
                </a:lnTo>
                <a:lnTo>
                  <a:pt x="6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59" name="object 1759"/>
          <p:cNvSpPr/>
          <p:nvPr/>
        </p:nvSpPr>
        <p:spPr>
          <a:xfrm>
            <a:off x="10097739" y="6825552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7769" y="0"/>
                </a:moveTo>
                <a:lnTo>
                  <a:pt x="6345" y="73"/>
                </a:lnTo>
                <a:lnTo>
                  <a:pt x="3507" y="136"/>
                </a:lnTo>
                <a:lnTo>
                  <a:pt x="1832" y="4816"/>
                </a:lnTo>
                <a:lnTo>
                  <a:pt x="0" y="9601"/>
                </a:lnTo>
                <a:lnTo>
                  <a:pt x="9120" y="14648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0" name="object 1760"/>
          <p:cNvSpPr/>
          <p:nvPr/>
        </p:nvSpPr>
        <p:spPr>
          <a:xfrm>
            <a:off x="9431649" y="6393159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2167" y="0"/>
                </a:moveTo>
                <a:lnTo>
                  <a:pt x="1298" y="2785"/>
                </a:lnTo>
                <a:lnTo>
                  <a:pt x="0" y="5350"/>
                </a:lnTo>
                <a:lnTo>
                  <a:pt x="3444" y="6010"/>
                </a:lnTo>
                <a:lnTo>
                  <a:pt x="6073" y="6774"/>
                </a:lnTo>
                <a:lnTo>
                  <a:pt x="9235" y="6847"/>
                </a:lnTo>
                <a:lnTo>
                  <a:pt x="9779" y="3916"/>
                </a:lnTo>
                <a:lnTo>
                  <a:pt x="10313" y="2355"/>
                </a:lnTo>
                <a:lnTo>
                  <a:pt x="7779" y="1539"/>
                </a:lnTo>
                <a:lnTo>
                  <a:pt x="5298" y="418"/>
                </a:lnTo>
                <a:lnTo>
                  <a:pt x="2701" y="94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1" name="object 1761"/>
          <p:cNvSpPr/>
          <p:nvPr/>
        </p:nvSpPr>
        <p:spPr>
          <a:xfrm>
            <a:off x="9956929" y="6329318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141" y="0"/>
                </a:moveTo>
                <a:lnTo>
                  <a:pt x="2083" y="1298"/>
                </a:lnTo>
                <a:lnTo>
                  <a:pt x="1068" y="2596"/>
                </a:lnTo>
                <a:lnTo>
                  <a:pt x="0" y="3916"/>
                </a:lnTo>
                <a:lnTo>
                  <a:pt x="9737" y="11141"/>
                </a:lnTo>
                <a:lnTo>
                  <a:pt x="11287" y="9392"/>
                </a:lnTo>
                <a:lnTo>
                  <a:pt x="12020" y="8439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2" name="object 1762"/>
          <p:cNvSpPr/>
          <p:nvPr/>
        </p:nvSpPr>
        <p:spPr>
          <a:xfrm>
            <a:off x="9583584" y="5312025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4083" y="0"/>
                </a:moveTo>
                <a:lnTo>
                  <a:pt x="1361" y="198"/>
                </a:lnTo>
                <a:lnTo>
                  <a:pt x="0" y="324"/>
                </a:lnTo>
                <a:lnTo>
                  <a:pt x="1057" y="13654"/>
                </a:lnTo>
                <a:lnTo>
                  <a:pt x="5109" y="12973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3" name="object 1763"/>
          <p:cNvSpPr/>
          <p:nvPr/>
        </p:nvSpPr>
        <p:spPr>
          <a:xfrm>
            <a:off x="10018917" y="6621253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4910" y="0"/>
                </a:moveTo>
                <a:lnTo>
                  <a:pt x="1633" y="502"/>
                </a:lnTo>
                <a:lnTo>
                  <a:pt x="0" y="795"/>
                </a:lnTo>
                <a:lnTo>
                  <a:pt x="1193" y="8638"/>
                </a:lnTo>
                <a:lnTo>
                  <a:pt x="1811" y="12586"/>
                </a:lnTo>
                <a:lnTo>
                  <a:pt x="3444" y="12292"/>
                </a:lnTo>
                <a:lnTo>
                  <a:pt x="5088" y="12041"/>
                </a:lnTo>
                <a:lnTo>
                  <a:pt x="6732" y="11758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4" name="object 1764"/>
          <p:cNvSpPr/>
          <p:nvPr/>
        </p:nvSpPr>
        <p:spPr>
          <a:xfrm>
            <a:off x="9518364" y="5821480"/>
            <a:ext cx="8471" cy="4236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0" y="0"/>
                </a:moveTo>
                <a:lnTo>
                  <a:pt x="1727" y="4094"/>
                </a:lnTo>
                <a:lnTo>
                  <a:pt x="4209" y="5790"/>
                </a:lnTo>
                <a:lnTo>
                  <a:pt x="6900" y="6240"/>
                </a:lnTo>
                <a:lnTo>
                  <a:pt x="8900" y="6491"/>
                </a:lnTo>
                <a:lnTo>
                  <a:pt x="11172" y="5214"/>
                </a:lnTo>
                <a:lnTo>
                  <a:pt x="13339" y="4628"/>
                </a:lnTo>
                <a:lnTo>
                  <a:pt x="13350" y="3612"/>
                </a:lnTo>
                <a:lnTo>
                  <a:pt x="13318" y="2554"/>
                </a:lnTo>
                <a:lnTo>
                  <a:pt x="13318" y="15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5" name="object 1765"/>
          <p:cNvSpPr/>
          <p:nvPr/>
        </p:nvSpPr>
        <p:spPr>
          <a:xfrm>
            <a:off x="9505546" y="5321045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5402" y="0"/>
                </a:moveTo>
                <a:lnTo>
                  <a:pt x="3423" y="2104"/>
                </a:lnTo>
                <a:lnTo>
                  <a:pt x="0" y="4115"/>
                </a:lnTo>
                <a:lnTo>
                  <a:pt x="3560" y="6334"/>
                </a:lnTo>
                <a:lnTo>
                  <a:pt x="5402" y="8376"/>
                </a:lnTo>
                <a:lnTo>
                  <a:pt x="8743" y="8470"/>
                </a:lnTo>
                <a:lnTo>
                  <a:pt x="10209" y="5947"/>
                </a:lnTo>
                <a:lnTo>
                  <a:pt x="11654" y="4575"/>
                </a:lnTo>
                <a:lnTo>
                  <a:pt x="10104" y="3047"/>
                </a:lnTo>
                <a:lnTo>
                  <a:pt x="8711" y="607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6" name="object 1766"/>
          <p:cNvSpPr/>
          <p:nvPr/>
        </p:nvSpPr>
        <p:spPr>
          <a:xfrm>
            <a:off x="10414196" y="5585684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314" y="0"/>
                </a:moveTo>
                <a:lnTo>
                  <a:pt x="408" y="2575"/>
                </a:lnTo>
                <a:lnTo>
                  <a:pt x="0" y="5266"/>
                </a:lnTo>
                <a:lnTo>
                  <a:pt x="1319" y="9476"/>
                </a:lnTo>
                <a:lnTo>
                  <a:pt x="3308" y="10837"/>
                </a:lnTo>
                <a:lnTo>
                  <a:pt x="4690" y="12418"/>
                </a:lnTo>
                <a:lnTo>
                  <a:pt x="6083" y="10743"/>
                </a:lnTo>
                <a:lnTo>
                  <a:pt x="8303" y="9203"/>
                </a:lnTo>
                <a:lnTo>
                  <a:pt x="8900" y="5790"/>
                </a:lnTo>
                <a:lnTo>
                  <a:pt x="7025" y="3800"/>
                </a:lnTo>
                <a:lnTo>
                  <a:pt x="6104" y="1978"/>
                </a:lnTo>
                <a:lnTo>
                  <a:pt x="4177" y="1340"/>
                </a:lnTo>
                <a:lnTo>
                  <a:pt x="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7" name="object 1767"/>
          <p:cNvSpPr/>
          <p:nvPr/>
        </p:nvSpPr>
        <p:spPr>
          <a:xfrm>
            <a:off x="10721569" y="5203862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3382" y="0"/>
                </a:moveTo>
                <a:lnTo>
                  <a:pt x="3120" y="303"/>
                </a:lnTo>
                <a:lnTo>
                  <a:pt x="1769" y="1717"/>
                </a:lnTo>
                <a:lnTo>
                  <a:pt x="565" y="3633"/>
                </a:lnTo>
                <a:lnTo>
                  <a:pt x="0" y="6146"/>
                </a:lnTo>
                <a:lnTo>
                  <a:pt x="2439" y="7350"/>
                </a:lnTo>
                <a:lnTo>
                  <a:pt x="4732" y="8952"/>
                </a:lnTo>
                <a:lnTo>
                  <a:pt x="5706" y="6146"/>
                </a:lnTo>
                <a:lnTo>
                  <a:pt x="6774" y="4230"/>
                </a:lnTo>
                <a:lnTo>
                  <a:pt x="6827" y="2272"/>
                </a:lnTo>
                <a:lnTo>
                  <a:pt x="6827" y="1612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8" name="object 1768"/>
          <p:cNvSpPr/>
          <p:nvPr/>
        </p:nvSpPr>
        <p:spPr>
          <a:xfrm>
            <a:off x="10272660" y="592710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6596" y="0"/>
                </a:moveTo>
                <a:lnTo>
                  <a:pt x="6397" y="198"/>
                </a:lnTo>
                <a:lnTo>
                  <a:pt x="4146" y="2670"/>
                </a:lnTo>
                <a:lnTo>
                  <a:pt x="2083" y="5340"/>
                </a:lnTo>
                <a:lnTo>
                  <a:pt x="0" y="7989"/>
                </a:lnTo>
                <a:lnTo>
                  <a:pt x="3727" y="10093"/>
                </a:lnTo>
                <a:lnTo>
                  <a:pt x="5570" y="11088"/>
                </a:lnTo>
                <a:lnTo>
                  <a:pt x="6816" y="7957"/>
                </a:lnTo>
                <a:lnTo>
                  <a:pt x="8125" y="4837"/>
                </a:lnTo>
                <a:lnTo>
                  <a:pt x="9182" y="1664"/>
                </a:lnTo>
                <a:lnTo>
                  <a:pt x="9245" y="1518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69" name="object 1769"/>
          <p:cNvSpPr/>
          <p:nvPr/>
        </p:nvSpPr>
        <p:spPr>
          <a:xfrm>
            <a:off x="9609038" y="6153529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0" y="0"/>
                </a:moveTo>
                <a:lnTo>
                  <a:pt x="9360" y="13371"/>
                </a:lnTo>
                <a:lnTo>
                  <a:pt x="14983" y="2492"/>
                </a:lnTo>
                <a:lnTo>
                  <a:pt x="7549" y="102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0" name="object 1770"/>
          <p:cNvSpPr/>
          <p:nvPr/>
        </p:nvSpPr>
        <p:spPr>
          <a:xfrm>
            <a:off x="8945603" y="5645088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4261" y="0"/>
                </a:moveTo>
                <a:lnTo>
                  <a:pt x="931" y="5863"/>
                </a:lnTo>
                <a:lnTo>
                  <a:pt x="0" y="9832"/>
                </a:lnTo>
                <a:lnTo>
                  <a:pt x="6544" y="14072"/>
                </a:lnTo>
                <a:lnTo>
                  <a:pt x="11256" y="8334"/>
                </a:lnTo>
                <a:lnTo>
                  <a:pt x="10952" y="4512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1" name="object 1771"/>
          <p:cNvSpPr/>
          <p:nvPr/>
        </p:nvSpPr>
        <p:spPr>
          <a:xfrm>
            <a:off x="9690525" y="5461038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2774" y="0"/>
                </a:moveTo>
                <a:lnTo>
                  <a:pt x="0" y="879"/>
                </a:lnTo>
                <a:lnTo>
                  <a:pt x="2565" y="10387"/>
                </a:lnTo>
                <a:lnTo>
                  <a:pt x="3769" y="10010"/>
                </a:lnTo>
                <a:lnTo>
                  <a:pt x="4952" y="9601"/>
                </a:lnTo>
                <a:lnTo>
                  <a:pt x="6156" y="9235"/>
                </a:lnTo>
                <a:lnTo>
                  <a:pt x="5036" y="6146"/>
                </a:lnTo>
                <a:lnTo>
                  <a:pt x="3905" y="3109"/>
                </a:lnTo>
                <a:lnTo>
                  <a:pt x="2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2" name="object 1772"/>
          <p:cNvSpPr/>
          <p:nvPr/>
        </p:nvSpPr>
        <p:spPr>
          <a:xfrm>
            <a:off x="10837376" y="5663343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015" y="0"/>
                </a:moveTo>
                <a:lnTo>
                  <a:pt x="1706" y="2450"/>
                </a:lnTo>
                <a:lnTo>
                  <a:pt x="0" y="4617"/>
                </a:lnTo>
                <a:lnTo>
                  <a:pt x="2104" y="7046"/>
                </a:lnTo>
                <a:lnTo>
                  <a:pt x="4376" y="8512"/>
                </a:lnTo>
                <a:lnTo>
                  <a:pt x="6450" y="10188"/>
                </a:lnTo>
                <a:lnTo>
                  <a:pt x="7580" y="8554"/>
                </a:lnTo>
                <a:lnTo>
                  <a:pt x="9968" y="5957"/>
                </a:lnTo>
                <a:lnTo>
                  <a:pt x="9570" y="5444"/>
                </a:lnTo>
                <a:lnTo>
                  <a:pt x="8062" y="3403"/>
                </a:lnTo>
                <a:lnTo>
                  <a:pt x="5685" y="2062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3" name="object 1773"/>
          <p:cNvSpPr/>
          <p:nvPr/>
        </p:nvSpPr>
        <p:spPr>
          <a:xfrm>
            <a:off x="9176247" y="6102861"/>
            <a:ext cx="3851" cy="10397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5884" y="0"/>
                </a:moveTo>
                <a:lnTo>
                  <a:pt x="0" y="6638"/>
                </a:lnTo>
                <a:lnTo>
                  <a:pt x="4471" y="16826"/>
                </a:lnTo>
                <a:lnTo>
                  <a:pt x="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4" name="object 1774"/>
          <p:cNvSpPr/>
          <p:nvPr/>
        </p:nvSpPr>
        <p:spPr>
          <a:xfrm>
            <a:off x="10208203" y="5819038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1664" y="0"/>
                </a:moveTo>
                <a:lnTo>
                  <a:pt x="816" y="4868"/>
                </a:lnTo>
                <a:lnTo>
                  <a:pt x="0" y="7727"/>
                </a:lnTo>
                <a:lnTo>
                  <a:pt x="31" y="11800"/>
                </a:lnTo>
                <a:lnTo>
                  <a:pt x="1769" y="13078"/>
                </a:lnTo>
                <a:lnTo>
                  <a:pt x="3329" y="15130"/>
                </a:lnTo>
                <a:lnTo>
                  <a:pt x="9423" y="10418"/>
                </a:lnTo>
                <a:lnTo>
                  <a:pt x="8198" y="6544"/>
                </a:lnTo>
                <a:lnTo>
                  <a:pt x="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5" name="object 1775"/>
          <p:cNvSpPr/>
          <p:nvPr/>
        </p:nvSpPr>
        <p:spPr>
          <a:xfrm>
            <a:off x="9609756" y="6070106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612" y="0"/>
                </a:moveTo>
                <a:lnTo>
                  <a:pt x="3204" y="6586"/>
                </a:lnTo>
                <a:lnTo>
                  <a:pt x="0" y="9853"/>
                </a:lnTo>
                <a:lnTo>
                  <a:pt x="2376" y="12229"/>
                </a:lnTo>
                <a:lnTo>
                  <a:pt x="5643" y="9036"/>
                </a:lnTo>
                <a:lnTo>
                  <a:pt x="8889" y="5758"/>
                </a:lnTo>
                <a:lnTo>
                  <a:pt x="12146" y="2565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6" name="object 1776"/>
          <p:cNvSpPr/>
          <p:nvPr/>
        </p:nvSpPr>
        <p:spPr>
          <a:xfrm>
            <a:off x="9125159" y="5561242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423" y="0"/>
                </a:moveTo>
                <a:lnTo>
                  <a:pt x="0" y="3287"/>
                </a:lnTo>
                <a:lnTo>
                  <a:pt x="2209" y="5612"/>
                </a:lnTo>
                <a:lnTo>
                  <a:pt x="4334" y="8073"/>
                </a:lnTo>
                <a:lnTo>
                  <a:pt x="6816" y="10167"/>
                </a:lnTo>
                <a:lnTo>
                  <a:pt x="7120" y="10355"/>
                </a:lnTo>
                <a:lnTo>
                  <a:pt x="9319" y="8282"/>
                </a:lnTo>
                <a:lnTo>
                  <a:pt x="10638" y="7277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7" name="object 1777"/>
          <p:cNvSpPr/>
          <p:nvPr/>
        </p:nvSpPr>
        <p:spPr>
          <a:xfrm>
            <a:off x="10267378" y="591472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942" y="0"/>
                </a:moveTo>
                <a:lnTo>
                  <a:pt x="1602" y="2670"/>
                </a:lnTo>
                <a:lnTo>
                  <a:pt x="0" y="4764"/>
                </a:lnTo>
                <a:lnTo>
                  <a:pt x="1738" y="6889"/>
                </a:lnTo>
                <a:lnTo>
                  <a:pt x="3633" y="8387"/>
                </a:lnTo>
                <a:lnTo>
                  <a:pt x="6491" y="9277"/>
                </a:lnTo>
                <a:lnTo>
                  <a:pt x="8062" y="7277"/>
                </a:lnTo>
                <a:lnTo>
                  <a:pt x="9340" y="6324"/>
                </a:lnTo>
                <a:lnTo>
                  <a:pt x="7455" y="4481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8" name="object 1778"/>
          <p:cNvSpPr/>
          <p:nvPr/>
        </p:nvSpPr>
        <p:spPr>
          <a:xfrm>
            <a:off x="9821066" y="5178902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2921" y="0"/>
                </a:moveTo>
                <a:lnTo>
                  <a:pt x="1958" y="439"/>
                </a:lnTo>
                <a:lnTo>
                  <a:pt x="0" y="1204"/>
                </a:lnTo>
                <a:lnTo>
                  <a:pt x="7057" y="12512"/>
                </a:lnTo>
                <a:lnTo>
                  <a:pt x="7999" y="11873"/>
                </a:lnTo>
                <a:lnTo>
                  <a:pt x="8942" y="11277"/>
                </a:lnTo>
                <a:lnTo>
                  <a:pt x="9884" y="10617"/>
                </a:lnTo>
                <a:lnTo>
                  <a:pt x="7580" y="7088"/>
                </a:lnTo>
                <a:lnTo>
                  <a:pt x="5256" y="3581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79" name="object 1779"/>
          <p:cNvSpPr/>
          <p:nvPr/>
        </p:nvSpPr>
        <p:spPr>
          <a:xfrm>
            <a:off x="9894579" y="4982164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1434" y="0"/>
                </a:moveTo>
                <a:lnTo>
                  <a:pt x="963" y="722"/>
                </a:lnTo>
                <a:lnTo>
                  <a:pt x="460" y="1413"/>
                </a:lnTo>
                <a:lnTo>
                  <a:pt x="0" y="2177"/>
                </a:lnTo>
                <a:lnTo>
                  <a:pt x="1246" y="3696"/>
                </a:lnTo>
                <a:lnTo>
                  <a:pt x="2251" y="6062"/>
                </a:lnTo>
                <a:lnTo>
                  <a:pt x="5842" y="7235"/>
                </a:lnTo>
                <a:lnTo>
                  <a:pt x="8345" y="6471"/>
                </a:lnTo>
                <a:lnTo>
                  <a:pt x="10617" y="6272"/>
                </a:lnTo>
                <a:lnTo>
                  <a:pt x="10900" y="3633"/>
                </a:lnTo>
                <a:lnTo>
                  <a:pt x="7748" y="2408"/>
                </a:lnTo>
                <a:lnTo>
                  <a:pt x="4596" y="1225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0" name="object 1780"/>
          <p:cNvSpPr/>
          <p:nvPr/>
        </p:nvSpPr>
        <p:spPr>
          <a:xfrm>
            <a:off x="10013944" y="5121547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2711" y="0"/>
                </a:moveTo>
                <a:lnTo>
                  <a:pt x="0" y="14900"/>
                </a:lnTo>
                <a:lnTo>
                  <a:pt x="1664" y="15161"/>
                </a:lnTo>
                <a:lnTo>
                  <a:pt x="4973" y="15737"/>
                </a:lnTo>
                <a:lnTo>
                  <a:pt x="6272" y="481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1" name="object 1781"/>
          <p:cNvSpPr/>
          <p:nvPr/>
        </p:nvSpPr>
        <p:spPr>
          <a:xfrm>
            <a:off x="10112143" y="4838071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617" y="0"/>
                </a:moveTo>
                <a:lnTo>
                  <a:pt x="0" y="9214"/>
                </a:lnTo>
                <a:lnTo>
                  <a:pt x="3099" y="11476"/>
                </a:lnTo>
                <a:lnTo>
                  <a:pt x="12031" y="8062"/>
                </a:lnTo>
                <a:lnTo>
                  <a:pt x="3748" y="2188"/>
                </a:lnTo>
                <a:lnTo>
                  <a:pt x="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2" name="object 1782"/>
          <p:cNvSpPr/>
          <p:nvPr/>
        </p:nvSpPr>
        <p:spPr>
          <a:xfrm>
            <a:off x="9877420" y="4779218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7685" y="0"/>
                </a:moveTo>
                <a:lnTo>
                  <a:pt x="5863" y="198"/>
                </a:lnTo>
                <a:lnTo>
                  <a:pt x="3800" y="450"/>
                </a:lnTo>
                <a:lnTo>
                  <a:pt x="1916" y="2460"/>
                </a:lnTo>
                <a:lnTo>
                  <a:pt x="0" y="3769"/>
                </a:lnTo>
                <a:lnTo>
                  <a:pt x="1204" y="4910"/>
                </a:lnTo>
                <a:lnTo>
                  <a:pt x="2439" y="6041"/>
                </a:lnTo>
                <a:lnTo>
                  <a:pt x="3622" y="7214"/>
                </a:lnTo>
                <a:lnTo>
                  <a:pt x="5633" y="7298"/>
                </a:lnTo>
                <a:lnTo>
                  <a:pt x="7874" y="7947"/>
                </a:lnTo>
                <a:lnTo>
                  <a:pt x="10680" y="6774"/>
                </a:lnTo>
                <a:lnTo>
                  <a:pt x="11873" y="3308"/>
                </a:lnTo>
                <a:lnTo>
                  <a:pt x="11465" y="2910"/>
                </a:lnTo>
                <a:lnTo>
                  <a:pt x="9968" y="1549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3" name="object 1783"/>
          <p:cNvSpPr/>
          <p:nvPr/>
        </p:nvSpPr>
        <p:spPr>
          <a:xfrm>
            <a:off x="10505084" y="4977330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6816" y="0"/>
                </a:moveTo>
                <a:lnTo>
                  <a:pt x="2251" y="2607"/>
                </a:lnTo>
                <a:lnTo>
                  <a:pt x="104" y="4083"/>
                </a:lnTo>
                <a:lnTo>
                  <a:pt x="1319" y="6900"/>
                </a:lnTo>
                <a:lnTo>
                  <a:pt x="1507" y="6816"/>
                </a:lnTo>
                <a:lnTo>
                  <a:pt x="3957" y="6104"/>
                </a:lnTo>
                <a:lnTo>
                  <a:pt x="6313" y="5078"/>
                </a:lnTo>
                <a:lnTo>
                  <a:pt x="8669" y="4177"/>
                </a:lnTo>
                <a:lnTo>
                  <a:pt x="7434" y="1350"/>
                </a:lnTo>
                <a:lnTo>
                  <a:pt x="6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4" name="object 1784"/>
          <p:cNvSpPr/>
          <p:nvPr/>
        </p:nvSpPr>
        <p:spPr>
          <a:xfrm>
            <a:off x="10127965" y="5100652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7580" y="0"/>
                </a:moveTo>
                <a:lnTo>
                  <a:pt x="5790" y="167"/>
                </a:lnTo>
                <a:lnTo>
                  <a:pt x="4272" y="282"/>
                </a:lnTo>
                <a:lnTo>
                  <a:pt x="2994" y="2973"/>
                </a:lnTo>
                <a:lnTo>
                  <a:pt x="0" y="6345"/>
                </a:lnTo>
                <a:lnTo>
                  <a:pt x="4471" y="6931"/>
                </a:lnTo>
                <a:lnTo>
                  <a:pt x="6743" y="7790"/>
                </a:lnTo>
                <a:lnTo>
                  <a:pt x="9874" y="6931"/>
                </a:lnTo>
                <a:lnTo>
                  <a:pt x="10533" y="4565"/>
                </a:lnTo>
                <a:lnTo>
                  <a:pt x="11455" y="3130"/>
                </a:lnTo>
                <a:lnTo>
                  <a:pt x="9559" y="2052"/>
                </a:lnTo>
                <a:lnTo>
                  <a:pt x="7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5" name="object 1785"/>
          <p:cNvSpPr/>
          <p:nvPr/>
        </p:nvSpPr>
        <p:spPr>
          <a:xfrm>
            <a:off x="9733639" y="5141592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12156" y="0"/>
                </a:moveTo>
                <a:lnTo>
                  <a:pt x="3382" y="4083"/>
                </a:lnTo>
                <a:lnTo>
                  <a:pt x="0" y="6586"/>
                </a:lnTo>
                <a:lnTo>
                  <a:pt x="4607" y="14900"/>
                </a:lnTo>
                <a:lnTo>
                  <a:pt x="12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6" name="object 1786"/>
          <p:cNvSpPr/>
          <p:nvPr/>
        </p:nvSpPr>
        <p:spPr>
          <a:xfrm>
            <a:off x="10759021" y="5234482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7685" y="0"/>
                </a:moveTo>
                <a:lnTo>
                  <a:pt x="5120" y="2607"/>
                </a:lnTo>
                <a:lnTo>
                  <a:pt x="2544" y="5172"/>
                </a:lnTo>
                <a:lnTo>
                  <a:pt x="0" y="7779"/>
                </a:lnTo>
                <a:lnTo>
                  <a:pt x="1078" y="8753"/>
                </a:lnTo>
                <a:lnTo>
                  <a:pt x="2146" y="9800"/>
                </a:lnTo>
                <a:lnTo>
                  <a:pt x="3235" y="10805"/>
                </a:lnTo>
                <a:lnTo>
                  <a:pt x="5717" y="8093"/>
                </a:lnTo>
                <a:lnTo>
                  <a:pt x="8209" y="5423"/>
                </a:lnTo>
                <a:lnTo>
                  <a:pt x="10690" y="2722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7" name="object 1787"/>
          <p:cNvSpPr/>
          <p:nvPr/>
        </p:nvSpPr>
        <p:spPr>
          <a:xfrm>
            <a:off x="9065953" y="581393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680" y="0"/>
                </a:moveTo>
                <a:lnTo>
                  <a:pt x="3120" y="513"/>
                </a:lnTo>
                <a:lnTo>
                  <a:pt x="0" y="1643"/>
                </a:lnTo>
                <a:lnTo>
                  <a:pt x="1832" y="4848"/>
                </a:lnTo>
                <a:lnTo>
                  <a:pt x="3706" y="7999"/>
                </a:lnTo>
                <a:lnTo>
                  <a:pt x="5539" y="11203"/>
                </a:lnTo>
                <a:lnTo>
                  <a:pt x="6481" y="10680"/>
                </a:lnTo>
                <a:lnTo>
                  <a:pt x="7465" y="10240"/>
                </a:lnTo>
                <a:lnTo>
                  <a:pt x="8418" y="9748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8" name="object 1788"/>
          <p:cNvSpPr/>
          <p:nvPr/>
        </p:nvSpPr>
        <p:spPr>
          <a:xfrm>
            <a:off x="10663194" y="5167780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2889" y="0"/>
                </a:moveTo>
                <a:lnTo>
                  <a:pt x="0" y="2984"/>
                </a:lnTo>
                <a:lnTo>
                  <a:pt x="1759" y="11936"/>
                </a:lnTo>
                <a:lnTo>
                  <a:pt x="5874" y="6764"/>
                </a:lnTo>
                <a:lnTo>
                  <a:pt x="10847" y="596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89" name="object 1789"/>
          <p:cNvSpPr/>
          <p:nvPr/>
        </p:nvSpPr>
        <p:spPr>
          <a:xfrm>
            <a:off x="9976882" y="4978987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6596" y="0"/>
                </a:moveTo>
                <a:lnTo>
                  <a:pt x="2230" y="4062"/>
                </a:lnTo>
                <a:lnTo>
                  <a:pt x="0" y="6094"/>
                </a:lnTo>
                <a:lnTo>
                  <a:pt x="827" y="6900"/>
                </a:lnTo>
                <a:lnTo>
                  <a:pt x="2345" y="8565"/>
                </a:lnTo>
                <a:lnTo>
                  <a:pt x="4649" y="6607"/>
                </a:lnTo>
                <a:lnTo>
                  <a:pt x="6753" y="4502"/>
                </a:lnTo>
                <a:lnTo>
                  <a:pt x="8889" y="2450"/>
                </a:lnTo>
                <a:lnTo>
                  <a:pt x="8125" y="1643"/>
                </a:lnTo>
                <a:lnTo>
                  <a:pt x="7371" y="816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0" name="object 1790"/>
          <p:cNvSpPr/>
          <p:nvPr/>
        </p:nvSpPr>
        <p:spPr>
          <a:xfrm>
            <a:off x="9524527" y="5189694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2293" y="0"/>
                </a:moveTo>
                <a:lnTo>
                  <a:pt x="1518" y="753"/>
                </a:lnTo>
                <a:lnTo>
                  <a:pt x="764" y="1549"/>
                </a:lnTo>
                <a:lnTo>
                  <a:pt x="0" y="2261"/>
                </a:lnTo>
                <a:lnTo>
                  <a:pt x="3717" y="6638"/>
                </a:lnTo>
                <a:lnTo>
                  <a:pt x="5580" y="8785"/>
                </a:lnTo>
                <a:lnTo>
                  <a:pt x="7832" y="6743"/>
                </a:lnTo>
                <a:lnTo>
                  <a:pt x="8952" y="5748"/>
                </a:lnTo>
                <a:lnTo>
                  <a:pt x="4502" y="1895"/>
                </a:lnTo>
                <a:lnTo>
                  <a:pt x="2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1" name="object 1791"/>
          <p:cNvSpPr/>
          <p:nvPr/>
        </p:nvSpPr>
        <p:spPr>
          <a:xfrm>
            <a:off x="9138028" y="556347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167" y="0"/>
                </a:moveTo>
                <a:lnTo>
                  <a:pt x="3978" y="2125"/>
                </a:lnTo>
                <a:lnTo>
                  <a:pt x="0" y="6429"/>
                </a:lnTo>
                <a:lnTo>
                  <a:pt x="2355" y="8397"/>
                </a:lnTo>
                <a:lnTo>
                  <a:pt x="3560" y="9371"/>
                </a:lnTo>
                <a:lnTo>
                  <a:pt x="5183" y="6921"/>
                </a:lnTo>
                <a:lnTo>
                  <a:pt x="6868" y="4544"/>
                </a:lnTo>
                <a:lnTo>
                  <a:pt x="8439" y="1842"/>
                </a:lnTo>
                <a:lnTo>
                  <a:pt x="6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2" name="object 1792"/>
          <p:cNvSpPr/>
          <p:nvPr/>
        </p:nvSpPr>
        <p:spPr>
          <a:xfrm>
            <a:off x="9405024" y="5660605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6397" y="0"/>
                </a:moveTo>
                <a:lnTo>
                  <a:pt x="3727" y="1151"/>
                </a:lnTo>
                <a:lnTo>
                  <a:pt x="2544" y="3172"/>
                </a:lnTo>
                <a:lnTo>
                  <a:pt x="0" y="5842"/>
                </a:lnTo>
                <a:lnTo>
                  <a:pt x="7549" y="8586"/>
                </a:lnTo>
                <a:lnTo>
                  <a:pt x="8271" y="6586"/>
                </a:lnTo>
                <a:lnTo>
                  <a:pt x="9455" y="4554"/>
                </a:lnTo>
                <a:lnTo>
                  <a:pt x="9455" y="2565"/>
                </a:lnTo>
                <a:lnTo>
                  <a:pt x="9476" y="1748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3" name="object 1793"/>
          <p:cNvSpPr/>
          <p:nvPr/>
        </p:nvSpPr>
        <p:spPr>
          <a:xfrm>
            <a:off x="9604144" y="5249821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973" y="0"/>
                </a:moveTo>
                <a:lnTo>
                  <a:pt x="3298" y="418"/>
                </a:lnTo>
                <a:lnTo>
                  <a:pt x="0" y="1308"/>
                </a:lnTo>
                <a:lnTo>
                  <a:pt x="3235" y="8607"/>
                </a:lnTo>
                <a:lnTo>
                  <a:pt x="4889" y="12261"/>
                </a:lnTo>
                <a:lnTo>
                  <a:pt x="6219" y="11716"/>
                </a:lnTo>
                <a:lnTo>
                  <a:pt x="7591" y="11193"/>
                </a:lnTo>
                <a:lnTo>
                  <a:pt x="8931" y="10648"/>
                </a:lnTo>
                <a:lnTo>
                  <a:pt x="6272" y="3549"/>
                </a:lnTo>
                <a:lnTo>
                  <a:pt x="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4" name="object 1794"/>
          <p:cNvSpPr/>
          <p:nvPr/>
        </p:nvSpPr>
        <p:spPr>
          <a:xfrm>
            <a:off x="10201659" y="5246501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2795" y="0"/>
                </a:moveTo>
                <a:lnTo>
                  <a:pt x="0" y="2272"/>
                </a:lnTo>
                <a:lnTo>
                  <a:pt x="7287" y="11622"/>
                </a:lnTo>
                <a:lnTo>
                  <a:pt x="8355" y="10826"/>
                </a:lnTo>
                <a:lnTo>
                  <a:pt x="9413" y="9989"/>
                </a:lnTo>
                <a:lnTo>
                  <a:pt x="10429" y="9151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5" name="object 1795"/>
          <p:cNvSpPr/>
          <p:nvPr/>
        </p:nvSpPr>
        <p:spPr>
          <a:xfrm>
            <a:off x="9181072" y="6087223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5120" y="0"/>
                </a:moveTo>
                <a:lnTo>
                  <a:pt x="3434" y="586"/>
                </a:lnTo>
                <a:lnTo>
                  <a:pt x="1717" y="1099"/>
                </a:lnTo>
                <a:lnTo>
                  <a:pt x="0" y="1685"/>
                </a:lnTo>
                <a:lnTo>
                  <a:pt x="2848" y="8156"/>
                </a:lnTo>
                <a:lnTo>
                  <a:pt x="4251" y="11423"/>
                </a:lnTo>
                <a:lnTo>
                  <a:pt x="5444" y="10983"/>
                </a:lnTo>
                <a:lnTo>
                  <a:pt x="7832" y="10062"/>
                </a:lnTo>
                <a:lnTo>
                  <a:pt x="5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6" name="object 1796"/>
          <p:cNvSpPr/>
          <p:nvPr/>
        </p:nvSpPr>
        <p:spPr>
          <a:xfrm>
            <a:off x="9731428" y="5983084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2073" y="0"/>
                </a:moveTo>
                <a:lnTo>
                  <a:pt x="1392" y="921"/>
                </a:lnTo>
                <a:lnTo>
                  <a:pt x="680" y="1780"/>
                </a:lnTo>
                <a:lnTo>
                  <a:pt x="0" y="2649"/>
                </a:lnTo>
                <a:lnTo>
                  <a:pt x="3853" y="6376"/>
                </a:lnTo>
                <a:lnTo>
                  <a:pt x="5779" y="8219"/>
                </a:lnTo>
                <a:lnTo>
                  <a:pt x="6921" y="7172"/>
                </a:lnTo>
                <a:lnTo>
                  <a:pt x="8073" y="6156"/>
                </a:lnTo>
                <a:lnTo>
                  <a:pt x="9235" y="5099"/>
                </a:lnTo>
                <a:lnTo>
                  <a:pt x="6827" y="3403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7" name="object 1797"/>
          <p:cNvSpPr/>
          <p:nvPr/>
        </p:nvSpPr>
        <p:spPr>
          <a:xfrm>
            <a:off x="10184483" y="5870922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4397" y="0"/>
                </a:moveTo>
                <a:lnTo>
                  <a:pt x="1455" y="1078"/>
                </a:lnTo>
                <a:lnTo>
                  <a:pt x="0" y="1654"/>
                </a:lnTo>
                <a:lnTo>
                  <a:pt x="2125" y="7109"/>
                </a:lnTo>
                <a:lnTo>
                  <a:pt x="3204" y="9832"/>
                </a:lnTo>
                <a:lnTo>
                  <a:pt x="6785" y="8868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8" name="object 1798"/>
          <p:cNvSpPr/>
          <p:nvPr/>
        </p:nvSpPr>
        <p:spPr>
          <a:xfrm>
            <a:off x="10867066" y="569499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319" y="0"/>
                </a:moveTo>
                <a:lnTo>
                  <a:pt x="2230" y="523"/>
                </a:lnTo>
                <a:lnTo>
                  <a:pt x="1120" y="1026"/>
                </a:lnTo>
                <a:lnTo>
                  <a:pt x="0" y="1560"/>
                </a:lnTo>
                <a:lnTo>
                  <a:pt x="3549" y="11434"/>
                </a:lnTo>
                <a:lnTo>
                  <a:pt x="8292" y="10010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799" name="object 1799"/>
          <p:cNvSpPr/>
          <p:nvPr/>
        </p:nvSpPr>
        <p:spPr>
          <a:xfrm>
            <a:off x="9206417" y="6165390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2691" y="0"/>
                </a:moveTo>
                <a:lnTo>
                  <a:pt x="1790" y="785"/>
                </a:lnTo>
                <a:lnTo>
                  <a:pt x="910" y="1622"/>
                </a:lnTo>
                <a:lnTo>
                  <a:pt x="0" y="2439"/>
                </a:lnTo>
                <a:lnTo>
                  <a:pt x="7612" y="11130"/>
                </a:lnTo>
                <a:lnTo>
                  <a:pt x="8690" y="10188"/>
                </a:lnTo>
                <a:lnTo>
                  <a:pt x="9737" y="9235"/>
                </a:lnTo>
                <a:lnTo>
                  <a:pt x="10785" y="8324"/>
                </a:lnTo>
                <a:lnTo>
                  <a:pt x="5371" y="2722"/>
                </a:lnTo>
                <a:lnTo>
                  <a:pt x="2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0" name="object 1800"/>
          <p:cNvSpPr/>
          <p:nvPr/>
        </p:nvSpPr>
        <p:spPr>
          <a:xfrm>
            <a:off x="10050776" y="5961769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9413" y="0"/>
                </a:moveTo>
                <a:lnTo>
                  <a:pt x="6313" y="157"/>
                </a:lnTo>
                <a:lnTo>
                  <a:pt x="3235" y="251"/>
                </a:lnTo>
                <a:lnTo>
                  <a:pt x="178" y="691"/>
                </a:lnTo>
                <a:lnTo>
                  <a:pt x="0" y="743"/>
                </a:lnTo>
                <a:lnTo>
                  <a:pt x="282" y="3821"/>
                </a:lnTo>
                <a:lnTo>
                  <a:pt x="335" y="5486"/>
                </a:lnTo>
                <a:lnTo>
                  <a:pt x="3528" y="5308"/>
                </a:lnTo>
                <a:lnTo>
                  <a:pt x="9874" y="4900"/>
                </a:lnTo>
                <a:lnTo>
                  <a:pt x="9706" y="3225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1" name="object 1801"/>
          <p:cNvSpPr/>
          <p:nvPr/>
        </p:nvSpPr>
        <p:spPr>
          <a:xfrm>
            <a:off x="9860871" y="6132796"/>
            <a:ext cx="2695" cy="8086"/>
          </a:xfrm>
          <a:custGeom>
            <a:avLst/>
            <a:gdLst/>
            <a:ahLst/>
            <a:cxnLst/>
            <a:rect l="l" t="t" r="r" b="b"/>
            <a:pathLst>
              <a:path w="4444" h="13334">
                <a:moveTo>
                  <a:pt x="3109" y="0"/>
                </a:moveTo>
                <a:lnTo>
                  <a:pt x="2115" y="125"/>
                </a:lnTo>
                <a:lnTo>
                  <a:pt x="1088" y="167"/>
                </a:lnTo>
                <a:lnTo>
                  <a:pt x="104" y="251"/>
                </a:lnTo>
                <a:lnTo>
                  <a:pt x="94" y="4429"/>
                </a:lnTo>
                <a:lnTo>
                  <a:pt x="10" y="8533"/>
                </a:lnTo>
                <a:lnTo>
                  <a:pt x="0" y="12701"/>
                </a:lnTo>
                <a:lnTo>
                  <a:pt x="837" y="12805"/>
                </a:lnTo>
                <a:lnTo>
                  <a:pt x="1675" y="12879"/>
                </a:lnTo>
                <a:lnTo>
                  <a:pt x="2533" y="12994"/>
                </a:lnTo>
                <a:lnTo>
                  <a:pt x="3120" y="10753"/>
                </a:lnTo>
                <a:lnTo>
                  <a:pt x="4094" y="8617"/>
                </a:lnTo>
                <a:lnTo>
                  <a:pt x="4209" y="6418"/>
                </a:lnTo>
                <a:lnTo>
                  <a:pt x="4293" y="4272"/>
                </a:lnTo>
                <a:lnTo>
                  <a:pt x="3507" y="2146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2" name="object 1802"/>
          <p:cNvSpPr/>
          <p:nvPr/>
        </p:nvSpPr>
        <p:spPr>
          <a:xfrm>
            <a:off x="10351193" y="6114833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6533" y="0"/>
                </a:moveTo>
                <a:lnTo>
                  <a:pt x="0" y="3821"/>
                </a:lnTo>
                <a:lnTo>
                  <a:pt x="2345" y="11978"/>
                </a:lnTo>
                <a:lnTo>
                  <a:pt x="5046" y="4314"/>
                </a:lnTo>
                <a:lnTo>
                  <a:pt x="6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3" name="object 1803"/>
          <p:cNvSpPr/>
          <p:nvPr/>
        </p:nvSpPr>
        <p:spPr>
          <a:xfrm>
            <a:off x="10127568" y="6200447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3863" y="0"/>
                </a:moveTo>
                <a:lnTo>
                  <a:pt x="1277" y="1256"/>
                </a:lnTo>
                <a:lnTo>
                  <a:pt x="0" y="1926"/>
                </a:lnTo>
                <a:lnTo>
                  <a:pt x="1444" y="5528"/>
                </a:lnTo>
                <a:lnTo>
                  <a:pt x="2931" y="9151"/>
                </a:lnTo>
                <a:lnTo>
                  <a:pt x="4345" y="12743"/>
                </a:lnTo>
                <a:lnTo>
                  <a:pt x="8093" y="11339"/>
                </a:lnTo>
                <a:lnTo>
                  <a:pt x="9968" y="10596"/>
                </a:lnTo>
                <a:lnTo>
                  <a:pt x="7915" y="7067"/>
                </a:lnTo>
                <a:lnTo>
                  <a:pt x="5905" y="3497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4" name="object 1804"/>
          <p:cNvSpPr/>
          <p:nvPr/>
        </p:nvSpPr>
        <p:spPr>
          <a:xfrm>
            <a:off x="10479253" y="6218984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455" y="0"/>
                </a:moveTo>
                <a:lnTo>
                  <a:pt x="4973" y="1968"/>
                </a:lnTo>
                <a:lnTo>
                  <a:pt x="2502" y="3989"/>
                </a:lnTo>
                <a:lnTo>
                  <a:pt x="0" y="5957"/>
                </a:lnTo>
                <a:lnTo>
                  <a:pt x="2209" y="8271"/>
                </a:lnTo>
                <a:lnTo>
                  <a:pt x="3287" y="9371"/>
                </a:lnTo>
                <a:lnTo>
                  <a:pt x="5455" y="7088"/>
                </a:lnTo>
                <a:lnTo>
                  <a:pt x="7591" y="4701"/>
                </a:lnTo>
                <a:lnTo>
                  <a:pt x="9727" y="2397"/>
                </a:lnTo>
                <a:lnTo>
                  <a:pt x="8963" y="1570"/>
                </a:lnTo>
                <a:lnTo>
                  <a:pt x="7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5" name="object 1805"/>
          <p:cNvSpPr/>
          <p:nvPr/>
        </p:nvSpPr>
        <p:spPr>
          <a:xfrm>
            <a:off x="9824533" y="6462810"/>
            <a:ext cx="3081" cy="8086"/>
          </a:xfrm>
          <a:custGeom>
            <a:avLst/>
            <a:gdLst/>
            <a:ahLst/>
            <a:cxnLst/>
            <a:rect l="l" t="t" r="r" b="b"/>
            <a:pathLst>
              <a:path w="5080" h="13334">
                <a:moveTo>
                  <a:pt x="0" y="0"/>
                </a:moveTo>
                <a:lnTo>
                  <a:pt x="31" y="4293"/>
                </a:lnTo>
                <a:lnTo>
                  <a:pt x="41" y="12826"/>
                </a:lnTo>
                <a:lnTo>
                  <a:pt x="2397" y="12826"/>
                </a:lnTo>
                <a:lnTo>
                  <a:pt x="3560" y="12889"/>
                </a:lnTo>
                <a:lnTo>
                  <a:pt x="3989" y="8889"/>
                </a:lnTo>
                <a:lnTo>
                  <a:pt x="4387" y="4889"/>
                </a:lnTo>
                <a:lnTo>
                  <a:pt x="4816" y="8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6" name="object 1806"/>
          <p:cNvSpPr/>
          <p:nvPr/>
        </p:nvSpPr>
        <p:spPr>
          <a:xfrm>
            <a:off x="10808299" y="6216312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7697" y="15356"/>
                </a:moveTo>
                <a:lnTo>
                  <a:pt x="7727" y="15790"/>
                </a:lnTo>
                <a:lnTo>
                  <a:pt x="8062" y="16020"/>
                </a:lnTo>
                <a:lnTo>
                  <a:pt x="7697" y="15356"/>
                </a:lnTo>
                <a:close/>
              </a:path>
              <a:path w="8890" h="16509">
                <a:moveTo>
                  <a:pt x="4293" y="0"/>
                </a:moveTo>
                <a:lnTo>
                  <a:pt x="0" y="6732"/>
                </a:lnTo>
                <a:lnTo>
                  <a:pt x="5371" y="11130"/>
                </a:lnTo>
                <a:lnTo>
                  <a:pt x="7697" y="15356"/>
                </a:lnTo>
                <a:lnTo>
                  <a:pt x="7451" y="11816"/>
                </a:lnTo>
                <a:lnTo>
                  <a:pt x="8684" y="7553"/>
                </a:lnTo>
                <a:lnTo>
                  <a:pt x="8580" y="3461"/>
                </a:lnTo>
                <a:lnTo>
                  <a:pt x="4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7" name="object 1807"/>
          <p:cNvSpPr/>
          <p:nvPr/>
        </p:nvSpPr>
        <p:spPr>
          <a:xfrm>
            <a:off x="10498938" y="6304336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1884" y="0"/>
                </a:moveTo>
                <a:lnTo>
                  <a:pt x="0" y="9842"/>
                </a:lnTo>
                <a:lnTo>
                  <a:pt x="2628" y="10282"/>
                </a:lnTo>
                <a:lnTo>
                  <a:pt x="3937" y="10470"/>
                </a:lnTo>
                <a:lnTo>
                  <a:pt x="4502" y="7214"/>
                </a:lnTo>
                <a:lnTo>
                  <a:pt x="5612" y="617"/>
                </a:lnTo>
                <a:lnTo>
                  <a:pt x="3130" y="188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8" name="object 1808"/>
          <p:cNvSpPr/>
          <p:nvPr/>
        </p:nvSpPr>
        <p:spPr>
          <a:xfrm>
            <a:off x="10202029" y="6557177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973" y="0"/>
                </a:moveTo>
                <a:lnTo>
                  <a:pt x="3916" y="4052"/>
                </a:lnTo>
                <a:lnTo>
                  <a:pt x="0" y="7947"/>
                </a:lnTo>
                <a:lnTo>
                  <a:pt x="10271" y="10512"/>
                </a:lnTo>
                <a:lnTo>
                  <a:pt x="8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09" name="object 1809"/>
          <p:cNvSpPr/>
          <p:nvPr/>
        </p:nvSpPr>
        <p:spPr>
          <a:xfrm>
            <a:off x="10565223" y="6479183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1863" y="0"/>
                </a:moveTo>
                <a:lnTo>
                  <a:pt x="1350" y="2010"/>
                </a:lnTo>
                <a:lnTo>
                  <a:pt x="0" y="4397"/>
                </a:lnTo>
                <a:lnTo>
                  <a:pt x="1099" y="7675"/>
                </a:lnTo>
                <a:lnTo>
                  <a:pt x="3675" y="8565"/>
                </a:lnTo>
                <a:lnTo>
                  <a:pt x="6649" y="10764"/>
                </a:lnTo>
                <a:lnTo>
                  <a:pt x="7727" y="7130"/>
                </a:lnTo>
                <a:lnTo>
                  <a:pt x="9465" y="4020"/>
                </a:lnTo>
                <a:lnTo>
                  <a:pt x="7088" y="1560"/>
                </a:lnTo>
                <a:lnTo>
                  <a:pt x="4230" y="1005"/>
                </a:lnTo>
                <a:lnTo>
                  <a:pt x="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0" name="object 1810"/>
          <p:cNvSpPr/>
          <p:nvPr/>
        </p:nvSpPr>
        <p:spPr>
          <a:xfrm>
            <a:off x="10496595" y="6523886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711" y="0"/>
                </a:moveTo>
                <a:lnTo>
                  <a:pt x="5821" y="1078"/>
                </a:lnTo>
                <a:lnTo>
                  <a:pt x="2931" y="2073"/>
                </a:lnTo>
                <a:lnTo>
                  <a:pt x="0" y="3382"/>
                </a:lnTo>
                <a:lnTo>
                  <a:pt x="774" y="6240"/>
                </a:lnTo>
                <a:lnTo>
                  <a:pt x="973" y="6188"/>
                </a:lnTo>
                <a:lnTo>
                  <a:pt x="3999" y="5968"/>
                </a:lnTo>
                <a:lnTo>
                  <a:pt x="7005" y="5465"/>
                </a:lnTo>
                <a:lnTo>
                  <a:pt x="10020" y="4994"/>
                </a:lnTo>
                <a:lnTo>
                  <a:pt x="9120" y="1664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1" name="object 1811"/>
          <p:cNvSpPr/>
          <p:nvPr/>
        </p:nvSpPr>
        <p:spPr>
          <a:xfrm>
            <a:off x="10121820" y="672713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6387" y="0"/>
                </a:moveTo>
                <a:lnTo>
                  <a:pt x="3581" y="1141"/>
                </a:lnTo>
                <a:lnTo>
                  <a:pt x="2157" y="3109"/>
                </a:lnTo>
                <a:lnTo>
                  <a:pt x="0" y="5067"/>
                </a:lnTo>
                <a:lnTo>
                  <a:pt x="2125" y="6879"/>
                </a:lnTo>
                <a:lnTo>
                  <a:pt x="4586" y="8942"/>
                </a:lnTo>
                <a:lnTo>
                  <a:pt x="6272" y="6900"/>
                </a:lnTo>
                <a:lnTo>
                  <a:pt x="9612" y="2764"/>
                </a:lnTo>
                <a:lnTo>
                  <a:pt x="8209" y="1926"/>
                </a:lnTo>
                <a:lnTo>
                  <a:pt x="6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2" name="object 1812"/>
          <p:cNvSpPr/>
          <p:nvPr/>
        </p:nvSpPr>
        <p:spPr>
          <a:xfrm>
            <a:off x="9080627" y="6013851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9193" y="0"/>
                </a:moveTo>
                <a:lnTo>
                  <a:pt x="6690" y="1371"/>
                </a:lnTo>
                <a:lnTo>
                  <a:pt x="0" y="3183"/>
                </a:lnTo>
                <a:lnTo>
                  <a:pt x="7497" y="5874"/>
                </a:lnTo>
                <a:lnTo>
                  <a:pt x="10805" y="7015"/>
                </a:lnTo>
                <a:lnTo>
                  <a:pt x="14114" y="8198"/>
                </a:lnTo>
                <a:lnTo>
                  <a:pt x="14837" y="6994"/>
                </a:lnTo>
                <a:lnTo>
                  <a:pt x="15538" y="5738"/>
                </a:lnTo>
                <a:lnTo>
                  <a:pt x="16261" y="4512"/>
                </a:lnTo>
                <a:lnTo>
                  <a:pt x="14648" y="3078"/>
                </a:lnTo>
                <a:lnTo>
                  <a:pt x="13161" y="638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3" name="object 1813"/>
          <p:cNvSpPr/>
          <p:nvPr/>
        </p:nvSpPr>
        <p:spPr>
          <a:xfrm>
            <a:off x="10024165" y="5771629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6450" y="0"/>
                </a:moveTo>
                <a:lnTo>
                  <a:pt x="5067" y="513"/>
                </a:lnTo>
                <a:lnTo>
                  <a:pt x="3392" y="1183"/>
                </a:lnTo>
                <a:lnTo>
                  <a:pt x="2366" y="3518"/>
                </a:lnTo>
                <a:lnTo>
                  <a:pt x="0" y="6471"/>
                </a:lnTo>
                <a:lnTo>
                  <a:pt x="3664" y="7266"/>
                </a:lnTo>
                <a:lnTo>
                  <a:pt x="6261" y="8659"/>
                </a:lnTo>
                <a:lnTo>
                  <a:pt x="9099" y="6921"/>
                </a:lnTo>
                <a:lnTo>
                  <a:pt x="9528" y="4167"/>
                </a:lnTo>
                <a:lnTo>
                  <a:pt x="10418" y="2177"/>
                </a:lnTo>
                <a:lnTo>
                  <a:pt x="8596" y="1549"/>
                </a:lnTo>
                <a:lnTo>
                  <a:pt x="6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4" name="object 1814"/>
          <p:cNvSpPr/>
          <p:nvPr/>
        </p:nvSpPr>
        <p:spPr>
          <a:xfrm>
            <a:off x="9131533" y="6027320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8617" y="0"/>
                </a:moveTo>
                <a:lnTo>
                  <a:pt x="2858" y="2376"/>
                </a:lnTo>
                <a:lnTo>
                  <a:pt x="0" y="3622"/>
                </a:lnTo>
                <a:lnTo>
                  <a:pt x="2052" y="7800"/>
                </a:lnTo>
                <a:lnTo>
                  <a:pt x="7402" y="4355"/>
                </a:lnTo>
                <a:lnTo>
                  <a:pt x="10041" y="2575"/>
                </a:lnTo>
                <a:lnTo>
                  <a:pt x="9570" y="1696"/>
                </a:lnTo>
                <a:lnTo>
                  <a:pt x="8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5" name="object 1815"/>
          <p:cNvSpPr/>
          <p:nvPr/>
        </p:nvSpPr>
        <p:spPr>
          <a:xfrm>
            <a:off x="10351473" y="573597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4429" y="0"/>
                </a:moveTo>
                <a:lnTo>
                  <a:pt x="4073" y="293"/>
                </a:lnTo>
                <a:lnTo>
                  <a:pt x="2575" y="1643"/>
                </a:lnTo>
                <a:lnTo>
                  <a:pt x="1633" y="3581"/>
                </a:lnTo>
                <a:lnTo>
                  <a:pt x="0" y="6010"/>
                </a:lnTo>
                <a:lnTo>
                  <a:pt x="2481" y="7057"/>
                </a:lnTo>
                <a:lnTo>
                  <a:pt x="4795" y="8418"/>
                </a:lnTo>
                <a:lnTo>
                  <a:pt x="5130" y="8020"/>
                </a:lnTo>
                <a:lnTo>
                  <a:pt x="6439" y="6544"/>
                </a:lnTo>
                <a:lnTo>
                  <a:pt x="7518" y="4575"/>
                </a:lnTo>
                <a:lnTo>
                  <a:pt x="7884" y="1989"/>
                </a:lnTo>
                <a:lnTo>
                  <a:pt x="4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6" name="object 1816"/>
          <p:cNvSpPr/>
          <p:nvPr/>
        </p:nvSpPr>
        <p:spPr>
          <a:xfrm>
            <a:off x="9895643" y="5668901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5518" y="0"/>
                </a:moveTo>
                <a:lnTo>
                  <a:pt x="3413" y="1832"/>
                </a:lnTo>
                <a:lnTo>
                  <a:pt x="0" y="3434"/>
                </a:lnTo>
                <a:lnTo>
                  <a:pt x="2910" y="6062"/>
                </a:lnTo>
                <a:lnTo>
                  <a:pt x="4387" y="8460"/>
                </a:lnTo>
                <a:lnTo>
                  <a:pt x="7591" y="8607"/>
                </a:lnTo>
                <a:lnTo>
                  <a:pt x="9277" y="6293"/>
                </a:lnTo>
                <a:lnTo>
                  <a:pt x="10910" y="5026"/>
                </a:lnTo>
                <a:lnTo>
                  <a:pt x="9612" y="3423"/>
                </a:lnTo>
                <a:lnTo>
                  <a:pt x="8565" y="931"/>
                </a:lnTo>
                <a:lnTo>
                  <a:pt x="6931" y="408"/>
                </a:lnTo>
                <a:lnTo>
                  <a:pt x="5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7" name="object 1817"/>
          <p:cNvSpPr/>
          <p:nvPr/>
        </p:nvSpPr>
        <p:spPr>
          <a:xfrm>
            <a:off x="10001811" y="6259708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6240" y="0"/>
                </a:moveTo>
                <a:lnTo>
                  <a:pt x="3612" y="492"/>
                </a:lnTo>
                <a:lnTo>
                  <a:pt x="2408" y="2219"/>
                </a:lnTo>
                <a:lnTo>
                  <a:pt x="0" y="4188"/>
                </a:lnTo>
                <a:lnTo>
                  <a:pt x="4376" y="5769"/>
                </a:lnTo>
                <a:lnTo>
                  <a:pt x="6324" y="7067"/>
                </a:lnTo>
                <a:lnTo>
                  <a:pt x="7172" y="6607"/>
                </a:lnTo>
                <a:lnTo>
                  <a:pt x="8251" y="5936"/>
                </a:lnTo>
                <a:lnTo>
                  <a:pt x="9130" y="3581"/>
                </a:lnTo>
                <a:lnTo>
                  <a:pt x="8544" y="1329"/>
                </a:lnTo>
                <a:lnTo>
                  <a:pt x="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8" name="object 1818"/>
          <p:cNvSpPr/>
          <p:nvPr/>
        </p:nvSpPr>
        <p:spPr>
          <a:xfrm>
            <a:off x="10378636" y="5490566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314" y="0"/>
                </a:moveTo>
                <a:lnTo>
                  <a:pt x="335" y="4293"/>
                </a:lnTo>
                <a:lnTo>
                  <a:pt x="0" y="6198"/>
                </a:lnTo>
                <a:lnTo>
                  <a:pt x="481" y="7968"/>
                </a:lnTo>
                <a:lnTo>
                  <a:pt x="837" y="9444"/>
                </a:lnTo>
                <a:lnTo>
                  <a:pt x="2136" y="10774"/>
                </a:lnTo>
                <a:lnTo>
                  <a:pt x="3005" y="12135"/>
                </a:lnTo>
                <a:lnTo>
                  <a:pt x="4324" y="10596"/>
                </a:lnTo>
                <a:lnTo>
                  <a:pt x="6094" y="9182"/>
                </a:lnTo>
                <a:lnTo>
                  <a:pt x="6984" y="6607"/>
                </a:lnTo>
                <a:lnTo>
                  <a:pt x="4795" y="5057"/>
                </a:lnTo>
                <a:lnTo>
                  <a:pt x="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19" name="object 1819"/>
          <p:cNvSpPr/>
          <p:nvPr/>
        </p:nvSpPr>
        <p:spPr>
          <a:xfrm>
            <a:off x="10903803" y="6076218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1319" y="0"/>
                </a:moveTo>
                <a:lnTo>
                  <a:pt x="890" y="1361"/>
                </a:lnTo>
                <a:lnTo>
                  <a:pt x="418" y="2732"/>
                </a:lnTo>
                <a:lnTo>
                  <a:pt x="0" y="4198"/>
                </a:lnTo>
                <a:lnTo>
                  <a:pt x="2293" y="4879"/>
                </a:lnTo>
                <a:lnTo>
                  <a:pt x="6931" y="6355"/>
                </a:lnTo>
                <a:lnTo>
                  <a:pt x="7277" y="5434"/>
                </a:lnTo>
                <a:lnTo>
                  <a:pt x="7664" y="4533"/>
                </a:lnTo>
                <a:lnTo>
                  <a:pt x="8031" y="3601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0" name="object 1820"/>
          <p:cNvSpPr/>
          <p:nvPr/>
        </p:nvSpPr>
        <p:spPr>
          <a:xfrm>
            <a:off x="9469240" y="5319232"/>
            <a:ext cx="2695" cy="3466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178" y="0"/>
                </a:moveTo>
                <a:lnTo>
                  <a:pt x="198" y="1706"/>
                </a:lnTo>
                <a:lnTo>
                  <a:pt x="0" y="3423"/>
                </a:lnTo>
                <a:lnTo>
                  <a:pt x="397" y="4973"/>
                </a:lnTo>
                <a:lnTo>
                  <a:pt x="481" y="5371"/>
                </a:lnTo>
                <a:lnTo>
                  <a:pt x="2471" y="5361"/>
                </a:lnTo>
                <a:lnTo>
                  <a:pt x="4303" y="5601"/>
                </a:lnTo>
                <a:lnTo>
                  <a:pt x="4031" y="3811"/>
                </a:lnTo>
                <a:lnTo>
                  <a:pt x="4104" y="2052"/>
                </a:lnTo>
                <a:lnTo>
                  <a:pt x="3413" y="701"/>
                </a:lnTo>
                <a:lnTo>
                  <a:pt x="3130" y="41"/>
                </a:lnTo>
                <a:lnTo>
                  <a:pt x="1298" y="209"/>
                </a:lnTo>
                <a:lnTo>
                  <a:pt x="1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1" name="object 1821"/>
          <p:cNvSpPr/>
          <p:nvPr/>
        </p:nvSpPr>
        <p:spPr>
          <a:xfrm>
            <a:off x="10367732" y="5486419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3088" y="0"/>
                </a:moveTo>
                <a:lnTo>
                  <a:pt x="2052" y="554"/>
                </a:lnTo>
                <a:lnTo>
                  <a:pt x="1047" y="1172"/>
                </a:lnTo>
                <a:lnTo>
                  <a:pt x="0" y="1706"/>
                </a:lnTo>
                <a:lnTo>
                  <a:pt x="1622" y="4439"/>
                </a:lnTo>
                <a:lnTo>
                  <a:pt x="4858" y="9957"/>
                </a:lnTo>
                <a:lnTo>
                  <a:pt x="5748" y="9392"/>
                </a:lnTo>
                <a:lnTo>
                  <a:pt x="6690" y="8910"/>
                </a:lnTo>
                <a:lnTo>
                  <a:pt x="7601" y="8418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2" name="object 1822"/>
          <p:cNvSpPr/>
          <p:nvPr/>
        </p:nvSpPr>
        <p:spPr>
          <a:xfrm>
            <a:off x="9124571" y="5843209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4293" y="0"/>
                </a:moveTo>
                <a:lnTo>
                  <a:pt x="3005" y="41"/>
                </a:lnTo>
                <a:lnTo>
                  <a:pt x="1978" y="115"/>
                </a:lnTo>
                <a:lnTo>
                  <a:pt x="0" y="2963"/>
                </a:lnTo>
                <a:lnTo>
                  <a:pt x="1287" y="5067"/>
                </a:lnTo>
                <a:lnTo>
                  <a:pt x="3109" y="6146"/>
                </a:lnTo>
                <a:lnTo>
                  <a:pt x="4596" y="7423"/>
                </a:lnTo>
                <a:lnTo>
                  <a:pt x="5455" y="6031"/>
                </a:lnTo>
                <a:lnTo>
                  <a:pt x="7476" y="2837"/>
                </a:lnTo>
                <a:lnTo>
                  <a:pt x="5685" y="1622"/>
                </a:lnTo>
                <a:lnTo>
                  <a:pt x="4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3" name="object 1823"/>
          <p:cNvSpPr/>
          <p:nvPr/>
        </p:nvSpPr>
        <p:spPr>
          <a:xfrm>
            <a:off x="10024542" y="6370265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3832" y="0"/>
                </a:moveTo>
                <a:lnTo>
                  <a:pt x="2565" y="251"/>
                </a:lnTo>
                <a:lnTo>
                  <a:pt x="0" y="712"/>
                </a:lnTo>
                <a:lnTo>
                  <a:pt x="2376" y="9528"/>
                </a:lnTo>
                <a:lnTo>
                  <a:pt x="3497" y="9109"/>
                </a:lnTo>
                <a:lnTo>
                  <a:pt x="5549" y="8565"/>
                </a:lnTo>
                <a:lnTo>
                  <a:pt x="5497" y="8251"/>
                </a:lnTo>
                <a:lnTo>
                  <a:pt x="5151" y="5497"/>
                </a:lnTo>
                <a:lnTo>
                  <a:pt x="4450" y="2753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4" name="object 1824"/>
          <p:cNvSpPr/>
          <p:nvPr/>
        </p:nvSpPr>
        <p:spPr>
          <a:xfrm>
            <a:off x="9665868" y="530325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560" y="0"/>
                </a:moveTo>
                <a:lnTo>
                  <a:pt x="0" y="3989"/>
                </a:lnTo>
                <a:lnTo>
                  <a:pt x="6628" y="6460"/>
                </a:lnTo>
                <a:lnTo>
                  <a:pt x="9936" y="7737"/>
                </a:lnTo>
                <a:lnTo>
                  <a:pt x="10334" y="6711"/>
                </a:lnTo>
                <a:lnTo>
                  <a:pt x="11130" y="4544"/>
                </a:lnTo>
                <a:lnTo>
                  <a:pt x="7936" y="3005"/>
                </a:lnTo>
                <a:lnTo>
                  <a:pt x="4753" y="1539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5" name="object 1825"/>
          <p:cNvSpPr/>
          <p:nvPr/>
        </p:nvSpPr>
        <p:spPr>
          <a:xfrm>
            <a:off x="9497734" y="6522855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544" y="0"/>
                </a:moveTo>
                <a:lnTo>
                  <a:pt x="1350" y="2743"/>
                </a:lnTo>
                <a:lnTo>
                  <a:pt x="670" y="4240"/>
                </a:lnTo>
                <a:lnTo>
                  <a:pt x="0" y="5832"/>
                </a:lnTo>
                <a:lnTo>
                  <a:pt x="1968" y="6575"/>
                </a:lnTo>
                <a:lnTo>
                  <a:pt x="3947" y="7874"/>
                </a:lnTo>
                <a:lnTo>
                  <a:pt x="6743" y="7821"/>
                </a:lnTo>
                <a:lnTo>
                  <a:pt x="8617" y="4303"/>
                </a:lnTo>
                <a:lnTo>
                  <a:pt x="8251" y="3842"/>
                </a:lnTo>
                <a:lnTo>
                  <a:pt x="6973" y="2376"/>
                </a:lnTo>
                <a:lnTo>
                  <a:pt x="4879" y="1444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6" name="object 1826"/>
          <p:cNvSpPr/>
          <p:nvPr/>
        </p:nvSpPr>
        <p:spPr>
          <a:xfrm>
            <a:off x="9313217" y="5791152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5151" y="0"/>
                </a:moveTo>
                <a:lnTo>
                  <a:pt x="3937" y="1853"/>
                </a:lnTo>
                <a:lnTo>
                  <a:pt x="0" y="7727"/>
                </a:lnTo>
                <a:lnTo>
                  <a:pt x="2837" y="8261"/>
                </a:lnTo>
                <a:lnTo>
                  <a:pt x="5067" y="9392"/>
                </a:lnTo>
                <a:lnTo>
                  <a:pt x="6052" y="8690"/>
                </a:lnTo>
                <a:lnTo>
                  <a:pt x="7769" y="7549"/>
                </a:lnTo>
                <a:lnTo>
                  <a:pt x="9298" y="5329"/>
                </a:lnTo>
                <a:lnTo>
                  <a:pt x="9654" y="3319"/>
                </a:lnTo>
                <a:lnTo>
                  <a:pt x="9832" y="2554"/>
                </a:lnTo>
                <a:lnTo>
                  <a:pt x="6764" y="1141"/>
                </a:lnTo>
                <a:lnTo>
                  <a:pt x="5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7" name="object 1827"/>
          <p:cNvSpPr/>
          <p:nvPr/>
        </p:nvSpPr>
        <p:spPr>
          <a:xfrm>
            <a:off x="10063768" y="6412119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1947" y="0"/>
                </a:moveTo>
                <a:lnTo>
                  <a:pt x="513" y="5895"/>
                </a:lnTo>
                <a:lnTo>
                  <a:pt x="0" y="9046"/>
                </a:lnTo>
                <a:lnTo>
                  <a:pt x="2680" y="9978"/>
                </a:lnTo>
                <a:lnTo>
                  <a:pt x="4125" y="7141"/>
                </a:lnTo>
                <a:lnTo>
                  <a:pt x="5329" y="4324"/>
                </a:lnTo>
                <a:lnTo>
                  <a:pt x="6512" y="1497"/>
                </a:lnTo>
                <a:lnTo>
                  <a:pt x="3455" y="513"/>
                </a:lnTo>
                <a:lnTo>
                  <a:pt x="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8" name="object 1828"/>
          <p:cNvSpPr/>
          <p:nvPr/>
        </p:nvSpPr>
        <p:spPr>
          <a:xfrm>
            <a:off x="10218716" y="5701067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869" y="0"/>
                </a:moveTo>
                <a:lnTo>
                  <a:pt x="1036" y="544"/>
                </a:lnTo>
                <a:lnTo>
                  <a:pt x="0" y="712"/>
                </a:lnTo>
                <a:lnTo>
                  <a:pt x="492" y="3413"/>
                </a:lnTo>
                <a:lnTo>
                  <a:pt x="1497" y="8743"/>
                </a:lnTo>
                <a:lnTo>
                  <a:pt x="2952" y="8292"/>
                </a:lnTo>
                <a:lnTo>
                  <a:pt x="5853" y="7350"/>
                </a:lnTo>
                <a:lnTo>
                  <a:pt x="4942" y="4994"/>
                </a:lnTo>
                <a:lnTo>
                  <a:pt x="4135" y="2523"/>
                </a:lnTo>
                <a:lnTo>
                  <a:pt x="3026" y="282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29" name="object 1829"/>
          <p:cNvSpPr/>
          <p:nvPr/>
        </p:nvSpPr>
        <p:spPr>
          <a:xfrm>
            <a:off x="10557389" y="6297472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1214" y="0"/>
                </a:moveTo>
                <a:lnTo>
                  <a:pt x="806" y="2973"/>
                </a:lnTo>
                <a:lnTo>
                  <a:pt x="0" y="5183"/>
                </a:lnTo>
                <a:lnTo>
                  <a:pt x="460" y="7057"/>
                </a:lnTo>
                <a:lnTo>
                  <a:pt x="722" y="7999"/>
                </a:lnTo>
                <a:lnTo>
                  <a:pt x="3266" y="8292"/>
                </a:lnTo>
                <a:lnTo>
                  <a:pt x="4816" y="8942"/>
                </a:lnTo>
                <a:lnTo>
                  <a:pt x="5465" y="6921"/>
                </a:lnTo>
                <a:lnTo>
                  <a:pt x="6565" y="4889"/>
                </a:lnTo>
                <a:lnTo>
                  <a:pt x="6544" y="2879"/>
                </a:lnTo>
                <a:lnTo>
                  <a:pt x="6502" y="2094"/>
                </a:lnTo>
                <a:lnTo>
                  <a:pt x="3916" y="1403"/>
                </a:lnTo>
                <a:lnTo>
                  <a:pt x="1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0" name="object 1830"/>
          <p:cNvSpPr/>
          <p:nvPr/>
        </p:nvSpPr>
        <p:spPr>
          <a:xfrm>
            <a:off x="10344864" y="6367000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900" y="0"/>
                </a:moveTo>
                <a:lnTo>
                  <a:pt x="324" y="2869"/>
                </a:lnTo>
                <a:lnTo>
                  <a:pt x="0" y="4272"/>
                </a:lnTo>
                <a:lnTo>
                  <a:pt x="3204" y="4628"/>
                </a:lnTo>
                <a:lnTo>
                  <a:pt x="6408" y="5015"/>
                </a:lnTo>
                <a:lnTo>
                  <a:pt x="9601" y="5340"/>
                </a:lnTo>
                <a:lnTo>
                  <a:pt x="9915" y="3455"/>
                </a:lnTo>
                <a:lnTo>
                  <a:pt x="10093" y="2481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1" name="object 1831"/>
          <p:cNvSpPr/>
          <p:nvPr/>
        </p:nvSpPr>
        <p:spPr>
          <a:xfrm>
            <a:off x="9501476" y="6615657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046" y="0"/>
                </a:moveTo>
                <a:lnTo>
                  <a:pt x="3361" y="2293"/>
                </a:lnTo>
                <a:lnTo>
                  <a:pt x="1685" y="4607"/>
                </a:lnTo>
                <a:lnTo>
                  <a:pt x="0" y="6900"/>
                </a:lnTo>
                <a:lnTo>
                  <a:pt x="2617" y="8376"/>
                </a:lnTo>
                <a:lnTo>
                  <a:pt x="3926" y="9141"/>
                </a:lnTo>
                <a:lnTo>
                  <a:pt x="5088" y="6554"/>
                </a:lnTo>
                <a:lnTo>
                  <a:pt x="7361" y="1329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2" name="object 1832"/>
          <p:cNvSpPr/>
          <p:nvPr/>
        </p:nvSpPr>
        <p:spPr>
          <a:xfrm>
            <a:off x="9520513" y="6649841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3549" y="0"/>
                </a:moveTo>
                <a:lnTo>
                  <a:pt x="2125" y="2167"/>
                </a:lnTo>
                <a:lnTo>
                  <a:pt x="0" y="4240"/>
                </a:lnTo>
                <a:lnTo>
                  <a:pt x="2858" y="5601"/>
                </a:lnTo>
                <a:lnTo>
                  <a:pt x="4722" y="7025"/>
                </a:lnTo>
                <a:lnTo>
                  <a:pt x="7507" y="7266"/>
                </a:lnTo>
                <a:lnTo>
                  <a:pt x="8607" y="4837"/>
                </a:lnTo>
                <a:lnTo>
                  <a:pt x="9591" y="3549"/>
                </a:lnTo>
                <a:lnTo>
                  <a:pt x="7842" y="2335"/>
                </a:lnTo>
                <a:lnTo>
                  <a:pt x="6230" y="722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3" name="object 1833"/>
          <p:cNvSpPr/>
          <p:nvPr/>
        </p:nvSpPr>
        <p:spPr>
          <a:xfrm>
            <a:off x="10230694" y="6483911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2795" y="0"/>
                </a:moveTo>
                <a:lnTo>
                  <a:pt x="1895" y="1225"/>
                </a:lnTo>
                <a:lnTo>
                  <a:pt x="0" y="3015"/>
                </a:lnTo>
                <a:lnTo>
                  <a:pt x="272" y="3497"/>
                </a:lnTo>
                <a:lnTo>
                  <a:pt x="1256" y="5130"/>
                </a:lnTo>
                <a:lnTo>
                  <a:pt x="2816" y="6711"/>
                </a:lnTo>
                <a:lnTo>
                  <a:pt x="5235" y="7633"/>
                </a:lnTo>
                <a:lnTo>
                  <a:pt x="6847" y="5340"/>
                </a:lnTo>
                <a:lnTo>
                  <a:pt x="8167" y="4115"/>
                </a:lnTo>
                <a:lnTo>
                  <a:pt x="5361" y="1999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4" name="object 1834"/>
          <p:cNvSpPr/>
          <p:nvPr/>
        </p:nvSpPr>
        <p:spPr>
          <a:xfrm>
            <a:off x="9702256" y="6657450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643" y="0"/>
                </a:moveTo>
                <a:lnTo>
                  <a:pt x="5088" y="2010"/>
                </a:lnTo>
                <a:lnTo>
                  <a:pt x="2544" y="4083"/>
                </a:lnTo>
                <a:lnTo>
                  <a:pt x="0" y="6104"/>
                </a:lnTo>
                <a:lnTo>
                  <a:pt x="1958" y="8355"/>
                </a:lnTo>
                <a:lnTo>
                  <a:pt x="2942" y="9423"/>
                </a:lnTo>
                <a:lnTo>
                  <a:pt x="5214" y="7025"/>
                </a:lnTo>
                <a:lnTo>
                  <a:pt x="9696" y="2219"/>
                </a:lnTo>
                <a:lnTo>
                  <a:pt x="8313" y="701"/>
                </a:lnTo>
                <a:lnTo>
                  <a:pt x="7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5" name="object 1835"/>
          <p:cNvSpPr/>
          <p:nvPr/>
        </p:nvSpPr>
        <p:spPr>
          <a:xfrm>
            <a:off x="9659659" y="6700236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256" y="0"/>
                </a:moveTo>
                <a:lnTo>
                  <a:pt x="2293" y="1266"/>
                </a:lnTo>
                <a:lnTo>
                  <a:pt x="910" y="2429"/>
                </a:lnTo>
                <a:lnTo>
                  <a:pt x="513" y="3842"/>
                </a:lnTo>
                <a:lnTo>
                  <a:pt x="0" y="5779"/>
                </a:lnTo>
                <a:lnTo>
                  <a:pt x="240" y="7884"/>
                </a:lnTo>
                <a:lnTo>
                  <a:pt x="167" y="9968"/>
                </a:lnTo>
                <a:lnTo>
                  <a:pt x="1424" y="10093"/>
                </a:lnTo>
                <a:lnTo>
                  <a:pt x="2659" y="10240"/>
                </a:lnTo>
                <a:lnTo>
                  <a:pt x="3905" y="10429"/>
                </a:lnTo>
                <a:lnTo>
                  <a:pt x="5905" y="795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6" name="object 1836"/>
          <p:cNvSpPr/>
          <p:nvPr/>
        </p:nvSpPr>
        <p:spPr>
          <a:xfrm>
            <a:off x="9342587" y="5848469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984" y="0"/>
                </a:moveTo>
                <a:lnTo>
                  <a:pt x="1685" y="2062"/>
                </a:lnTo>
                <a:lnTo>
                  <a:pt x="0" y="3549"/>
                </a:lnTo>
                <a:lnTo>
                  <a:pt x="345" y="6031"/>
                </a:lnTo>
                <a:lnTo>
                  <a:pt x="2335" y="7088"/>
                </a:lnTo>
                <a:lnTo>
                  <a:pt x="3518" y="8230"/>
                </a:lnTo>
                <a:lnTo>
                  <a:pt x="4544" y="6994"/>
                </a:lnTo>
                <a:lnTo>
                  <a:pt x="6439" y="5779"/>
                </a:lnTo>
                <a:lnTo>
                  <a:pt x="6376" y="4554"/>
                </a:lnTo>
                <a:lnTo>
                  <a:pt x="6355" y="3256"/>
                </a:lnTo>
                <a:lnTo>
                  <a:pt x="4575" y="2020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7" name="object 1837"/>
          <p:cNvSpPr/>
          <p:nvPr/>
        </p:nvSpPr>
        <p:spPr>
          <a:xfrm>
            <a:off x="9598214" y="6726479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3905" y="0"/>
                </a:moveTo>
                <a:lnTo>
                  <a:pt x="3664" y="272"/>
                </a:lnTo>
                <a:lnTo>
                  <a:pt x="2303" y="1916"/>
                </a:lnTo>
                <a:lnTo>
                  <a:pt x="1413" y="3957"/>
                </a:lnTo>
                <a:lnTo>
                  <a:pt x="0" y="6617"/>
                </a:lnTo>
                <a:lnTo>
                  <a:pt x="2429" y="7319"/>
                </a:lnTo>
                <a:lnTo>
                  <a:pt x="4848" y="8470"/>
                </a:lnTo>
                <a:lnTo>
                  <a:pt x="5204" y="8052"/>
                </a:lnTo>
                <a:lnTo>
                  <a:pt x="6450" y="6450"/>
                </a:lnTo>
                <a:lnTo>
                  <a:pt x="7381" y="4334"/>
                </a:lnTo>
                <a:lnTo>
                  <a:pt x="7539" y="2314"/>
                </a:lnTo>
                <a:lnTo>
                  <a:pt x="7601" y="1738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8" name="object 1838"/>
          <p:cNvSpPr/>
          <p:nvPr/>
        </p:nvSpPr>
        <p:spPr>
          <a:xfrm>
            <a:off x="10558671" y="5478292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104" y="0"/>
                </a:moveTo>
                <a:lnTo>
                  <a:pt x="1246" y="2177"/>
                </a:lnTo>
                <a:lnTo>
                  <a:pt x="0" y="5245"/>
                </a:lnTo>
                <a:lnTo>
                  <a:pt x="1465" y="5790"/>
                </a:lnTo>
                <a:lnTo>
                  <a:pt x="3434" y="7183"/>
                </a:lnTo>
                <a:lnTo>
                  <a:pt x="4272" y="6690"/>
                </a:lnTo>
                <a:lnTo>
                  <a:pt x="5476" y="5947"/>
                </a:lnTo>
                <a:lnTo>
                  <a:pt x="6397" y="3863"/>
                </a:lnTo>
                <a:lnTo>
                  <a:pt x="6481" y="1696"/>
                </a:lnTo>
                <a:lnTo>
                  <a:pt x="3999" y="1026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39" name="object 1839"/>
          <p:cNvSpPr/>
          <p:nvPr/>
        </p:nvSpPr>
        <p:spPr>
          <a:xfrm>
            <a:off x="10519449" y="6509295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2198" y="0"/>
                </a:moveTo>
                <a:lnTo>
                  <a:pt x="1528" y="1382"/>
                </a:lnTo>
                <a:lnTo>
                  <a:pt x="0" y="3235"/>
                </a:lnTo>
                <a:lnTo>
                  <a:pt x="1308" y="5800"/>
                </a:lnTo>
                <a:lnTo>
                  <a:pt x="3214" y="7057"/>
                </a:lnTo>
                <a:lnTo>
                  <a:pt x="5685" y="9444"/>
                </a:lnTo>
                <a:lnTo>
                  <a:pt x="6628" y="6586"/>
                </a:lnTo>
                <a:lnTo>
                  <a:pt x="7874" y="4586"/>
                </a:lnTo>
                <a:lnTo>
                  <a:pt x="7392" y="4020"/>
                </a:lnTo>
                <a:lnTo>
                  <a:pt x="6041" y="2345"/>
                </a:lnTo>
                <a:lnTo>
                  <a:pt x="3978" y="1298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0" name="object 1840"/>
          <p:cNvSpPr/>
          <p:nvPr/>
        </p:nvSpPr>
        <p:spPr>
          <a:xfrm>
            <a:off x="9226182" y="5848380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1518" y="0"/>
                </a:moveTo>
                <a:lnTo>
                  <a:pt x="0" y="4753"/>
                </a:lnTo>
                <a:lnTo>
                  <a:pt x="1874" y="5601"/>
                </a:lnTo>
                <a:lnTo>
                  <a:pt x="4753" y="6858"/>
                </a:lnTo>
                <a:lnTo>
                  <a:pt x="5162" y="5099"/>
                </a:lnTo>
                <a:lnTo>
                  <a:pt x="6114" y="3214"/>
                </a:lnTo>
                <a:lnTo>
                  <a:pt x="5507" y="764"/>
                </a:lnTo>
                <a:lnTo>
                  <a:pt x="2994" y="523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1" name="object 1841"/>
          <p:cNvSpPr/>
          <p:nvPr/>
        </p:nvSpPr>
        <p:spPr>
          <a:xfrm>
            <a:off x="10097339" y="6661140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4125" y="0"/>
                </a:moveTo>
                <a:lnTo>
                  <a:pt x="2743" y="481"/>
                </a:lnTo>
                <a:lnTo>
                  <a:pt x="1392" y="973"/>
                </a:lnTo>
                <a:lnTo>
                  <a:pt x="0" y="1434"/>
                </a:lnTo>
                <a:lnTo>
                  <a:pt x="3413" y="9737"/>
                </a:lnTo>
                <a:lnTo>
                  <a:pt x="4429" y="9319"/>
                </a:lnTo>
                <a:lnTo>
                  <a:pt x="6429" y="8544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2" name="object 1842"/>
          <p:cNvSpPr/>
          <p:nvPr/>
        </p:nvSpPr>
        <p:spPr>
          <a:xfrm>
            <a:off x="10170724" y="4851425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4209" y="0"/>
                </a:moveTo>
                <a:lnTo>
                  <a:pt x="3005" y="1821"/>
                </a:lnTo>
                <a:lnTo>
                  <a:pt x="1790" y="3612"/>
                </a:lnTo>
                <a:lnTo>
                  <a:pt x="0" y="6334"/>
                </a:lnTo>
                <a:lnTo>
                  <a:pt x="2753" y="7015"/>
                </a:lnTo>
                <a:lnTo>
                  <a:pt x="4827" y="8230"/>
                </a:lnTo>
                <a:lnTo>
                  <a:pt x="5591" y="7601"/>
                </a:lnTo>
                <a:lnTo>
                  <a:pt x="6837" y="6711"/>
                </a:lnTo>
                <a:lnTo>
                  <a:pt x="7947" y="4565"/>
                </a:lnTo>
                <a:lnTo>
                  <a:pt x="7748" y="3067"/>
                </a:lnTo>
                <a:lnTo>
                  <a:pt x="7622" y="1947"/>
                </a:lnTo>
                <a:lnTo>
                  <a:pt x="5455" y="1015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3" name="object 1843"/>
          <p:cNvSpPr/>
          <p:nvPr/>
        </p:nvSpPr>
        <p:spPr>
          <a:xfrm>
            <a:off x="10639484" y="6547703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2638" y="0"/>
                </a:moveTo>
                <a:lnTo>
                  <a:pt x="1392" y="2795"/>
                </a:lnTo>
                <a:lnTo>
                  <a:pt x="0" y="5067"/>
                </a:lnTo>
                <a:lnTo>
                  <a:pt x="2806" y="5821"/>
                </a:lnTo>
                <a:lnTo>
                  <a:pt x="5015" y="6942"/>
                </a:lnTo>
                <a:lnTo>
                  <a:pt x="8135" y="6858"/>
                </a:lnTo>
                <a:lnTo>
                  <a:pt x="9057" y="4523"/>
                </a:lnTo>
                <a:lnTo>
                  <a:pt x="9978" y="3245"/>
                </a:lnTo>
                <a:lnTo>
                  <a:pt x="7717" y="2104"/>
                </a:lnTo>
                <a:lnTo>
                  <a:pt x="5549" y="680"/>
                </a:lnTo>
                <a:lnTo>
                  <a:pt x="3141" y="104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4" name="object 1844"/>
          <p:cNvSpPr/>
          <p:nvPr/>
        </p:nvSpPr>
        <p:spPr>
          <a:xfrm>
            <a:off x="10395804" y="5758712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6052" y="0"/>
                </a:moveTo>
                <a:lnTo>
                  <a:pt x="4031" y="1842"/>
                </a:lnTo>
                <a:lnTo>
                  <a:pt x="2020" y="3769"/>
                </a:lnTo>
                <a:lnTo>
                  <a:pt x="0" y="5654"/>
                </a:lnTo>
                <a:lnTo>
                  <a:pt x="659" y="6366"/>
                </a:lnTo>
                <a:lnTo>
                  <a:pt x="1329" y="7120"/>
                </a:lnTo>
                <a:lnTo>
                  <a:pt x="2020" y="7800"/>
                </a:lnTo>
                <a:lnTo>
                  <a:pt x="4104" y="6031"/>
                </a:lnTo>
                <a:lnTo>
                  <a:pt x="6209" y="4177"/>
                </a:lnTo>
                <a:lnTo>
                  <a:pt x="8334" y="2397"/>
                </a:lnTo>
                <a:lnTo>
                  <a:pt x="6806" y="764"/>
                </a:lnTo>
                <a:lnTo>
                  <a:pt x="6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5" name="object 1845"/>
          <p:cNvSpPr/>
          <p:nvPr/>
        </p:nvSpPr>
        <p:spPr>
          <a:xfrm>
            <a:off x="9641176" y="5591716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439" y="0"/>
                </a:moveTo>
                <a:lnTo>
                  <a:pt x="1612" y="83"/>
                </a:lnTo>
                <a:lnTo>
                  <a:pt x="806" y="188"/>
                </a:lnTo>
                <a:lnTo>
                  <a:pt x="0" y="272"/>
                </a:lnTo>
                <a:lnTo>
                  <a:pt x="41" y="3371"/>
                </a:lnTo>
                <a:lnTo>
                  <a:pt x="83" y="9518"/>
                </a:lnTo>
                <a:lnTo>
                  <a:pt x="1643" y="9235"/>
                </a:lnTo>
                <a:lnTo>
                  <a:pt x="3225" y="9015"/>
                </a:lnTo>
                <a:lnTo>
                  <a:pt x="4795" y="8732"/>
                </a:lnTo>
                <a:lnTo>
                  <a:pt x="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6" name="object 1846"/>
          <p:cNvSpPr/>
          <p:nvPr/>
        </p:nvSpPr>
        <p:spPr>
          <a:xfrm>
            <a:off x="9957010" y="5870005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497" y="0"/>
                </a:moveTo>
                <a:lnTo>
                  <a:pt x="753" y="2471"/>
                </a:lnTo>
                <a:lnTo>
                  <a:pt x="0" y="3999"/>
                </a:lnTo>
                <a:lnTo>
                  <a:pt x="52" y="6094"/>
                </a:lnTo>
                <a:lnTo>
                  <a:pt x="2303" y="7308"/>
                </a:lnTo>
                <a:lnTo>
                  <a:pt x="2816" y="7046"/>
                </a:lnTo>
                <a:lnTo>
                  <a:pt x="4125" y="6324"/>
                </a:lnTo>
                <a:lnTo>
                  <a:pt x="5005" y="4827"/>
                </a:lnTo>
                <a:lnTo>
                  <a:pt x="6052" y="3685"/>
                </a:lnTo>
                <a:lnTo>
                  <a:pt x="3581" y="1696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7" name="object 1847"/>
          <p:cNvSpPr/>
          <p:nvPr/>
        </p:nvSpPr>
        <p:spPr>
          <a:xfrm>
            <a:off x="9541573" y="5575298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4334" y="0"/>
                </a:moveTo>
                <a:lnTo>
                  <a:pt x="0" y="8868"/>
                </a:lnTo>
                <a:lnTo>
                  <a:pt x="5204" y="8491"/>
                </a:lnTo>
                <a:lnTo>
                  <a:pt x="12020" y="7947"/>
                </a:lnTo>
                <a:lnTo>
                  <a:pt x="8083" y="2931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8" name="object 1848"/>
          <p:cNvSpPr/>
          <p:nvPr/>
        </p:nvSpPr>
        <p:spPr>
          <a:xfrm>
            <a:off x="9965837" y="5883442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2146" y="0"/>
                </a:moveTo>
                <a:lnTo>
                  <a:pt x="0" y="670"/>
                </a:lnTo>
                <a:lnTo>
                  <a:pt x="2293" y="9182"/>
                </a:lnTo>
                <a:lnTo>
                  <a:pt x="5172" y="8408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49" name="object 1849"/>
          <p:cNvSpPr/>
          <p:nvPr/>
        </p:nvSpPr>
        <p:spPr>
          <a:xfrm>
            <a:off x="9849592" y="5838127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591" y="0"/>
                </a:moveTo>
                <a:lnTo>
                  <a:pt x="1057" y="2188"/>
                </a:lnTo>
                <a:lnTo>
                  <a:pt x="0" y="4314"/>
                </a:lnTo>
                <a:lnTo>
                  <a:pt x="198" y="7978"/>
                </a:lnTo>
                <a:lnTo>
                  <a:pt x="1696" y="9507"/>
                </a:lnTo>
                <a:lnTo>
                  <a:pt x="2575" y="11036"/>
                </a:lnTo>
                <a:lnTo>
                  <a:pt x="3539" y="10041"/>
                </a:lnTo>
                <a:lnTo>
                  <a:pt x="5507" y="8062"/>
                </a:lnTo>
                <a:lnTo>
                  <a:pt x="5675" y="5936"/>
                </a:lnTo>
                <a:lnTo>
                  <a:pt x="6313" y="3675"/>
                </a:lnTo>
                <a:lnTo>
                  <a:pt x="5832" y="1696"/>
                </a:lnTo>
                <a:lnTo>
                  <a:pt x="5591" y="816"/>
                </a:lnTo>
                <a:lnTo>
                  <a:pt x="3078" y="575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0" name="object 1850"/>
          <p:cNvSpPr/>
          <p:nvPr/>
        </p:nvSpPr>
        <p:spPr>
          <a:xfrm>
            <a:off x="9483122" y="6066288"/>
            <a:ext cx="2310" cy="5006"/>
          </a:xfrm>
          <a:custGeom>
            <a:avLst/>
            <a:gdLst/>
            <a:ahLst/>
            <a:cxnLst/>
            <a:rect l="l" t="t" r="r" b="b"/>
            <a:pathLst>
              <a:path w="3809" h="8254">
                <a:moveTo>
                  <a:pt x="3141" y="0"/>
                </a:moveTo>
                <a:lnTo>
                  <a:pt x="1036" y="115"/>
                </a:lnTo>
                <a:lnTo>
                  <a:pt x="0" y="125"/>
                </a:lnTo>
                <a:lnTo>
                  <a:pt x="450" y="7957"/>
                </a:lnTo>
                <a:lnTo>
                  <a:pt x="1465" y="7905"/>
                </a:lnTo>
                <a:lnTo>
                  <a:pt x="2450" y="7832"/>
                </a:lnTo>
                <a:lnTo>
                  <a:pt x="3476" y="7790"/>
                </a:lnTo>
                <a:lnTo>
                  <a:pt x="3235" y="2565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1" name="object 1851"/>
          <p:cNvSpPr/>
          <p:nvPr/>
        </p:nvSpPr>
        <p:spPr>
          <a:xfrm>
            <a:off x="9936051" y="5959423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491" y="0"/>
                </a:moveTo>
                <a:lnTo>
                  <a:pt x="5423" y="753"/>
                </a:lnTo>
                <a:lnTo>
                  <a:pt x="2722" y="1926"/>
                </a:lnTo>
                <a:lnTo>
                  <a:pt x="0" y="2921"/>
                </a:lnTo>
                <a:lnTo>
                  <a:pt x="460" y="4439"/>
                </a:lnTo>
                <a:lnTo>
                  <a:pt x="942" y="5947"/>
                </a:lnTo>
                <a:lnTo>
                  <a:pt x="1392" y="7486"/>
                </a:lnTo>
                <a:lnTo>
                  <a:pt x="4282" y="6345"/>
                </a:lnTo>
                <a:lnTo>
                  <a:pt x="10072" y="4135"/>
                </a:lnTo>
                <a:lnTo>
                  <a:pt x="9434" y="2701"/>
                </a:lnTo>
                <a:lnTo>
                  <a:pt x="8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2" name="object 1852"/>
          <p:cNvSpPr/>
          <p:nvPr/>
        </p:nvSpPr>
        <p:spPr>
          <a:xfrm>
            <a:off x="9885668" y="5558390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989" y="0"/>
                </a:moveTo>
                <a:lnTo>
                  <a:pt x="5633" y="188"/>
                </a:lnTo>
                <a:lnTo>
                  <a:pt x="3863" y="1225"/>
                </a:lnTo>
                <a:lnTo>
                  <a:pt x="2376" y="2837"/>
                </a:lnTo>
                <a:lnTo>
                  <a:pt x="0" y="4921"/>
                </a:lnTo>
                <a:lnTo>
                  <a:pt x="2837" y="6261"/>
                </a:lnTo>
                <a:lnTo>
                  <a:pt x="4617" y="7790"/>
                </a:lnTo>
                <a:lnTo>
                  <a:pt x="7099" y="7067"/>
                </a:lnTo>
                <a:lnTo>
                  <a:pt x="8491" y="4879"/>
                </a:lnTo>
                <a:lnTo>
                  <a:pt x="8596" y="2314"/>
                </a:lnTo>
                <a:lnTo>
                  <a:pt x="5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3" name="object 1853"/>
          <p:cNvSpPr/>
          <p:nvPr/>
        </p:nvSpPr>
        <p:spPr>
          <a:xfrm>
            <a:off x="10688256" y="5196360"/>
            <a:ext cx="3851" cy="5006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3769" y="0"/>
                </a:moveTo>
                <a:lnTo>
                  <a:pt x="2513" y="429"/>
                </a:lnTo>
                <a:lnTo>
                  <a:pt x="0" y="1403"/>
                </a:lnTo>
                <a:lnTo>
                  <a:pt x="1256" y="3675"/>
                </a:lnTo>
                <a:lnTo>
                  <a:pt x="2533" y="5926"/>
                </a:lnTo>
                <a:lnTo>
                  <a:pt x="3790" y="8188"/>
                </a:lnTo>
                <a:lnTo>
                  <a:pt x="5361" y="7497"/>
                </a:lnTo>
                <a:lnTo>
                  <a:pt x="6114" y="7109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4" name="object 1854"/>
          <p:cNvSpPr/>
          <p:nvPr/>
        </p:nvSpPr>
        <p:spPr>
          <a:xfrm>
            <a:off x="10185804" y="533069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706" y="0"/>
                </a:moveTo>
                <a:lnTo>
                  <a:pt x="2471" y="1853"/>
                </a:lnTo>
                <a:lnTo>
                  <a:pt x="0" y="5476"/>
                </a:lnTo>
                <a:lnTo>
                  <a:pt x="2628" y="6083"/>
                </a:lnTo>
                <a:lnTo>
                  <a:pt x="5224" y="6806"/>
                </a:lnTo>
                <a:lnTo>
                  <a:pt x="7853" y="7203"/>
                </a:lnTo>
                <a:lnTo>
                  <a:pt x="8230" y="7245"/>
                </a:lnTo>
                <a:lnTo>
                  <a:pt x="9434" y="4879"/>
                </a:lnTo>
                <a:lnTo>
                  <a:pt x="7528" y="2994"/>
                </a:lnTo>
                <a:lnTo>
                  <a:pt x="5560" y="1518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5" name="object 1855"/>
          <p:cNvSpPr/>
          <p:nvPr/>
        </p:nvSpPr>
        <p:spPr>
          <a:xfrm>
            <a:off x="9672493" y="6049391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7675" y="0"/>
                </a:moveTo>
                <a:lnTo>
                  <a:pt x="0" y="5067"/>
                </a:lnTo>
                <a:lnTo>
                  <a:pt x="460" y="5905"/>
                </a:lnTo>
                <a:lnTo>
                  <a:pt x="910" y="6785"/>
                </a:lnTo>
                <a:lnTo>
                  <a:pt x="1371" y="7622"/>
                </a:lnTo>
                <a:lnTo>
                  <a:pt x="4314" y="6460"/>
                </a:lnTo>
                <a:lnTo>
                  <a:pt x="7235" y="5266"/>
                </a:lnTo>
                <a:lnTo>
                  <a:pt x="10167" y="4094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6" name="object 1856"/>
          <p:cNvSpPr/>
          <p:nvPr/>
        </p:nvSpPr>
        <p:spPr>
          <a:xfrm>
            <a:off x="9744377" y="6028024"/>
            <a:ext cx="2695" cy="6161"/>
          </a:xfrm>
          <a:custGeom>
            <a:avLst/>
            <a:gdLst/>
            <a:ahLst/>
            <a:cxnLst/>
            <a:rect l="l" t="t" r="r" b="b"/>
            <a:pathLst>
              <a:path w="4444" h="10159">
                <a:moveTo>
                  <a:pt x="4135" y="0"/>
                </a:moveTo>
                <a:lnTo>
                  <a:pt x="2743" y="52"/>
                </a:lnTo>
                <a:lnTo>
                  <a:pt x="0" y="125"/>
                </a:lnTo>
                <a:lnTo>
                  <a:pt x="418" y="9968"/>
                </a:lnTo>
                <a:lnTo>
                  <a:pt x="3005" y="9926"/>
                </a:lnTo>
                <a:lnTo>
                  <a:pt x="4303" y="9842"/>
                </a:lnTo>
                <a:lnTo>
                  <a:pt x="4177" y="3308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7" name="object 1857"/>
          <p:cNvSpPr/>
          <p:nvPr/>
        </p:nvSpPr>
        <p:spPr>
          <a:xfrm>
            <a:off x="9369280" y="5544772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2649" y="0"/>
                </a:moveTo>
                <a:lnTo>
                  <a:pt x="890" y="921"/>
                </a:lnTo>
                <a:lnTo>
                  <a:pt x="0" y="1361"/>
                </a:lnTo>
                <a:lnTo>
                  <a:pt x="3308" y="9622"/>
                </a:lnTo>
                <a:lnTo>
                  <a:pt x="4743" y="9109"/>
                </a:lnTo>
                <a:lnTo>
                  <a:pt x="7612" y="8052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8" name="object 1858"/>
          <p:cNvSpPr/>
          <p:nvPr/>
        </p:nvSpPr>
        <p:spPr>
          <a:xfrm>
            <a:off x="10311038" y="5444368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0617" y="0"/>
                </a:moveTo>
                <a:lnTo>
                  <a:pt x="7999" y="1958"/>
                </a:lnTo>
                <a:lnTo>
                  <a:pt x="0" y="8010"/>
                </a:lnTo>
                <a:lnTo>
                  <a:pt x="5465" y="7402"/>
                </a:lnTo>
                <a:lnTo>
                  <a:pt x="7549" y="7758"/>
                </a:lnTo>
                <a:lnTo>
                  <a:pt x="8795" y="6879"/>
                </a:lnTo>
                <a:lnTo>
                  <a:pt x="10408" y="5779"/>
                </a:lnTo>
                <a:lnTo>
                  <a:pt x="11381" y="3769"/>
                </a:lnTo>
                <a:lnTo>
                  <a:pt x="12596" y="2125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59" name="object 1859"/>
          <p:cNvSpPr/>
          <p:nvPr/>
        </p:nvSpPr>
        <p:spPr>
          <a:xfrm>
            <a:off x="9516826" y="6120499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4303" y="0"/>
                </a:moveTo>
                <a:lnTo>
                  <a:pt x="2963" y="209"/>
                </a:lnTo>
                <a:lnTo>
                  <a:pt x="1790" y="418"/>
                </a:lnTo>
                <a:lnTo>
                  <a:pt x="984" y="2607"/>
                </a:lnTo>
                <a:lnTo>
                  <a:pt x="0" y="3884"/>
                </a:lnTo>
                <a:lnTo>
                  <a:pt x="3549" y="6240"/>
                </a:lnTo>
                <a:lnTo>
                  <a:pt x="6324" y="8093"/>
                </a:lnTo>
                <a:lnTo>
                  <a:pt x="6879" y="5214"/>
                </a:lnTo>
                <a:lnTo>
                  <a:pt x="7874" y="3287"/>
                </a:lnTo>
                <a:lnTo>
                  <a:pt x="7277" y="2387"/>
                </a:lnTo>
                <a:lnTo>
                  <a:pt x="6481" y="1120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0" name="object 1860"/>
          <p:cNvSpPr/>
          <p:nvPr/>
        </p:nvSpPr>
        <p:spPr>
          <a:xfrm>
            <a:off x="10807747" y="5828851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2984" y="0"/>
                </a:moveTo>
                <a:lnTo>
                  <a:pt x="2010" y="534"/>
                </a:lnTo>
                <a:lnTo>
                  <a:pt x="994" y="1047"/>
                </a:lnTo>
                <a:lnTo>
                  <a:pt x="0" y="1581"/>
                </a:lnTo>
                <a:lnTo>
                  <a:pt x="1465" y="4251"/>
                </a:lnTo>
                <a:lnTo>
                  <a:pt x="2952" y="6900"/>
                </a:lnTo>
                <a:lnTo>
                  <a:pt x="4408" y="9559"/>
                </a:lnTo>
                <a:lnTo>
                  <a:pt x="6135" y="8628"/>
                </a:lnTo>
                <a:lnTo>
                  <a:pt x="6994" y="8125"/>
                </a:lnTo>
                <a:lnTo>
                  <a:pt x="5675" y="5423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1" name="object 1861"/>
          <p:cNvSpPr/>
          <p:nvPr/>
        </p:nvSpPr>
        <p:spPr>
          <a:xfrm>
            <a:off x="9614593" y="6192600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3245" y="0"/>
                </a:moveTo>
                <a:lnTo>
                  <a:pt x="1057" y="6942"/>
                </a:lnTo>
                <a:lnTo>
                  <a:pt x="0" y="10460"/>
                </a:lnTo>
                <a:lnTo>
                  <a:pt x="1382" y="10847"/>
                </a:lnTo>
                <a:lnTo>
                  <a:pt x="2785" y="11298"/>
                </a:lnTo>
                <a:lnTo>
                  <a:pt x="4177" y="11695"/>
                </a:lnTo>
                <a:lnTo>
                  <a:pt x="6669" y="806"/>
                </a:lnTo>
                <a:lnTo>
                  <a:pt x="5497" y="544"/>
                </a:lnTo>
                <a:lnTo>
                  <a:pt x="4376" y="251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2" name="object 1862"/>
          <p:cNvSpPr/>
          <p:nvPr/>
        </p:nvSpPr>
        <p:spPr>
          <a:xfrm>
            <a:off x="9566541" y="5472462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4523" y="0"/>
                </a:moveTo>
                <a:lnTo>
                  <a:pt x="0" y="6690"/>
                </a:lnTo>
                <a:lnTo>
                  <a:pt x="3099" y="8900"/>
                </a:lnTo>
                <a:lnTo>
                  <a:pt x="6156" y="7989"/>
                </a:lnTo>
                <a:lnTo>
                  <a:pt x="7664" y="6073"/>
                </a:lnTo>
                <a:lnTo>
                  <a:pt x="11067" y="3434"/>
                </a:lnTo>
                <a:lnTo>
                  <a:pt x="7036" y="1832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3" name="object 1863"/>
          <p:cNvSpPr/>
          <p:nvPr/>
        </p:nvSpPr>
        <p:spPr>
          <a:xfrm>
            <a:off x="9059816" y="5608424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2177" y="0"/>
                </a:moveTo>
                <a:lnTo>
                  <a:pt x="1413" y="1717"/>
                </a:lnTo>
                <a:lnTo>
                  <a:pt x="0" y="3507"/>
                </a:lnTo>
                <a:lnTo>
                  <a:pt x="816" y="5622"/>
                </a:lnTo>
                <a:lnTo>
                  <a:pt x="3790" y="6984"/>
                </a:lnTo>
                <a:lnTo>
                  <a:pt x="5612" y="5287"/>
                </a:lnTo>
                <a:lnTo>
                  <a:pt x="6439" y="3361"/>
                </a:lnTo>
                <a:lnTo>
                  <a:pt x="7497" y="1591"/>
                </a:lnTo>
                <a:lnTo>
                  <a:pt x="4314" y="691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4" name="object 1864"/>
          <p:cNvSpPr/>
          <p:nvPr/>
        </p:nvSpPr>
        <p:spPr>
          <a:xfrm>
            <a:off x="9692853" y="6183457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3581" y="0"/>
                </a:moveTo>
                <a:lnTo>
                  <a:pt x="3392" y="230"/>
                </a:lnTo>
                <a:lnTo>
                  <a:pt x="2010" y="1759"/>
                </a:lnTo>
                <a:lnTo>
                  <a:pt x="1078" y="3633"/>
                </a:lnTo>
                <a:lnTo>
                  <a:pt x="0" y="5402"/>
                </a:lnTo>
                <a:lnTo>
                  <a:pt x="1486" y="5978"/>
                </a:lnTo>
                <a:lnTo>
                  <a:pt x="2973" y="6439"/>
                </a:lnTo>
                <a:lnTo>
                  <a:pt x="4827" y="7099"/>
                </a:lnTo>
                <a:lnTo>
                  <a:pt x="5717" y="5245"/>
                </a:lnTo>
                <a:lnTo>
                  <a:pt x="7057" y="3717"/>
                </a:lnTo>
                <a:lnTo>
                  <a:pt x="6753" y="1486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5" name="object 1865"/>
          <p:cNvSpPr/>
          <p:nvPr/>
        </p:nvSpPr>
        <p:spPr>
          <a:xfrm>
            <a:off x="10421024" y="6011122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6219" y="0"/>
                </a:moveTo>
                <a:lnTo>
                  <a:pt x="4889" y="712"/>
                </a:lnTo>
                <a:lnTo>
                  <a:pt x="3026" y="1675"/>
                </a:lnTo>
                <a:lnTo>
                  <a:pt x="1591" y="3486"/>
                </a:lnTo>
                <a:lnTo>
                  <a:pt x="0" y="4931"/>
                </a:lnTo>
                <a:lnTo>
                  <a:pt x="2471" y="8345"/>
                </a:lnTo>
                <a:lnTo>
                  <a:pt x="5193" y="6188"/>
                </a:lnTo>
                <a:lnTo>
                  <a:pt x="7895" y="3957"/>
                </a:lnTo>
                <a:lnTo>
                  <a:pt x="12617" y="188"/>
                </a:lnTo>
                <a:lnTo>
                  <a:pt x="8156" y="418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6" name="object 1866"/>
          <p:cNvSpPr/>
          <p:nvPr/>
        </p:nvSpPr>
        <p:spPr>
          <a:xfrm>
            <a:off x="9815965" y="5370198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1172" y="0"/>
                </a:moveTo>
                <a:lnTo>
                  <a:pt x="722" y="3078"/>
                </a:lnTo>
                <a:lnTo>
                  <a:pt x="0" y="5224"/>
                </a:lnTo>
                <a:lnTo>
                  <a:pt x="324" y="7141"/>
                </a:lnTo>
                <a:lnTo>
                  <a:pt x="439" y="7905"/>
                </a:lnTo>
                <a:lnTo>
                  <a:pt x="2963" y="8324"/>
                </a:lnTo>
                <a:lnTo>
                  <a:pt x="4366" y="8816"/>
                </a:lnTo>
                <a:lnTo>
                  <a:pt x="5046" y="6785"/>
                </a:lnTo>
                <a:lnTo>
                  <a:pt x="6052" y="4764"/>
                </a:lnTo>
                <a:lnTo>
                  <a:pt x="6251" y="2094"/>
                </a:lnTo>
                <a:lnTo>
                  <a:pt x="3748" y="1308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7" name="object 1867"/>
          <p:cNvSpPr/>
          <p:nvPr/>
        </p:nvSpPr>
        <p:spPr>
          <a:xfrm>
            <a:off x="9305996" y="6321591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2460" y="0"/>
                </a:moveTo>
                <a:lnTo>
                  <a:pt x="1256" y="2596"/>
                </a:lnTo>
                <a:lnTo>
                  <a:pt x="0" y="4921"/>
                </a:lnTo>
                <a:lnTo>
                  <a:pt x="2837" y="5727"/>
                </a:lnTo>
                <a:lnTo>
                  <a:pt x="4889" y="6669"/>
                </a:lnTo>
                <a:lnTo>
                  <a:pt x="6963" y="6649"/>
                </a:lnTo>
                <a:lnTo>
                  <a:pt x="7821" y="6617"/>
                </a:lnTo>
                <a:lnTo>
                  <a:pt x="8680" y="4533"/>
                </a:lnTo>
                <a:lnTo>
                  <a:pt x="9518" y="3382"/>
                </a:lnTo>
                <a:lnTo>
                  <a:pt x="7277" y="2177"/>
                </a:lnTo>
                <a:lnTo>
                  <a:pt x="5036" y="921"/>
                </a:lnTo>
                <a:lnTo>
                  <a:pt x="2659" y="52"/>
                </a:lnTo>
                <a:lnTo>
                  <a:pt x="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8" name="object 1868"/>
          <p:cNvSpPr/>
          <p:nvPr/>
        </p:nvSpPr>
        <p:spPr>
          <a:xfrm>
            <a:off x="9724676" y="6213942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3403" y="0"/>
                </a:moveTo>
                <a:lnTo>
                  <a:pt x="2272" y="680"/>
                </a:lnTo>
                <a:lnTo>
                  <a:pt x="1204" y="1361"/>
                </a:lnTo>
                <a:lnTo>
                  <a:pt x="910" y="3403"/>
                </a:lnTo>
                <a:lnTo>
                  <a:pt x="0" y="5392"/>
                </a:lnTo>
                <a:lnTo>
                  <a:pt x="2240" y="5622"/>
                </a:lnTo>
                <a:lnTo>
                  <a:pt x="4659" y="6586"/>
                </a:lnTo>
                <a:lnTo>
                  <a:pt x="5224" y="5947"/>
                </a:lnTo>
                <a:lnTo>
                  <a:pt x="6313" y="4628"/>
                </a:lnTo>
                <a:lnTo>
                  <a:pt x="6397" y="2471"/>
                </a:lnTo>
                <a:lnTo>
                  <a:pt x="6910" y="617"/>
                </a:lnTo>
                <a:lnTo>
                  <a:pt x="5340" y="628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69" name="object 1869"/>
          <p:cNvSpPr/>
          <p:nvPr/>
        </p:nvSpPr>
        <p:spPr>
          <a:xfrm>
            <a:off x="9301128" y="633028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1403" y="0"/>
                </a:moveTo>
                <a:lnTo>
                  <a:pt x="1078" y="1518"/>
                </a:lnTo>
                <a:lnTo>
                  <a:pt x="0" y="3465"/>
                </a:lnTo>
                <a:lnTo>
                  <a:pt x="586" y="4314"/>
                </a:lnTo>
                <a:lnTo>
                  <a:pt x="1790" y="5999"/>
                </a:lnTo>
                <a:lnTo>
                  <a:pt x="3832" y="7036"/>
                </a:lnTo>
                <a:lnTo>
                  <a:pt x="6146" y="8774"/>
                </a:lnTo>
                <a:lnTo>
                  <a:pt x="7130" y="6083"/>
                </a:lnTo>
                <a:lnTo>
                  <a:pt x="8481" y="3308"/>
                </a:lnTo>
                <a:lnTo>
                  <a:pt x="8125" y="3078"/>
                </a:lnTo>
                <a:lnTo>
                  <a:pt x="6114" y="1685"/>
                </a:lnTo>
                <a:lnTo>
                  <a:pt x="3685" y="931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0" name="object 1870"/>
          <p:cNvSpPr/>
          <p:nvPr/>
        </p:nvSpPr>
        <p:spPr>
          <a:xfrm>
            <a:off x="9342635" y="6322137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837" y="0"/>
                </a:moveTo>
                <a:lnTo>
                  <a:pt x="0" y="764"/>
                </a:lnTo>
                <a:lnTo>
                  <a:pt x="2219" y="8994"/>
                </a:lnTo>
                <a:lnTo>
                  <a:pt x="5057" y="8230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1" name="object 1871"/>
          <p:cNvSpPr/>
          <p:nvPr/>
        </p:nvSpPr>
        <p:spPr>
          <a:xfrm>
            <a:off x="10343460" y="5143747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2450" y="0"/>
                </a:moveTo>
                <a:lnTo>
                  <a:pt x="1266" y="2575"/>
                </a:lnTo>
                <a:lnTo>
                  <a:pt x="0" y="5287"/>
                </a:lnTo>
                <a:lnTo>
                  <a:pt x="1874" y="6167"/>
                </a:lnTo>
                <a:lnTo>
                  <a:pt x="3685" y="7340"/>
                </a:lnTo>
                <a:lnTo>
                  <a:pt x="5643" y="7601"/>
                </a:lnTo>
                <a:lnTo>
                  <a:pt x="6261" y="7706"/>
                </a:lnTo>
                <a:lnTo>
                  <a:pt x="8167" y="4471"/>
                </a:lnTo>
                <a:lnTo>
                  <a:pt x="7874" y="4094"/>
                </a:lnTo>
                <a:lnTo>
                  <a:pt x="6628" y="2628"/>
                </a:lnTo>
                <a:lnTo>
                  <a:pt x="4764" y="1633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2" name="object 1872"/>
          <p:cNvSpPr/>
          <p:nvPr/>
        </p:nvSpPr>
        <p:spPr>
          <a:xfrm>
            <a:off x="9857863" y="6233511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4439" y="0"/>
                </a:moveTo>
                <a:lnTo>
                  <a:pt x="2963" y="429"/>
                </a:lnTo>
                <a:lnTo>
                  <a:pt x="1476" y="921"/>
                </a:lnTo>
                <a:lnTo>
                  <a:pt x="0" y="1361"/>
                </a:lnTo>
                <a:lnTo>
                  <a:pt x="3968" y="9748"/>
                </a:lnTo>
                <a:lnTo>
                  <a:pt x="4889" y="9371"/>
                </a:lnTo>
                <a:lnTo>
                  <a:pt x="5821" y="9015"/>
                </a:lnTo>
                <a:lnTo>
                  <a:pt x="6785" y="8680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3" name="object 1873"/>
          <p:cNvSpPr/>
          <p:nvPr/>
        </p:nvSpPr>
        <p:spPr>
          <a:xfrm>
            <a:off x="9518749" y="6552314"/>
            <a:ext cx="25414" cy="18483"/>
          </a:xfrm>
          <a:custGeom>
            <a:avLst/>
            <a:gdLst/>
            <a:ahLst/>
            <a:cxnLst/>
            <a:rect l="l" t="t" r="r" b="b"/>
            <a:pathLst>
              <a:path w="41909" h="30479">
                <a:moveTo>
                  <a:pt x="24072" y="0"/>
                </a:moveTo>
                <a:lnTo>
                  <a:pt x="11957" y="1172"/>
                </a:lnTo>
                <a:lnTo>
                  <a:pt x="3968" y="2722"/>
                </a:lnTo>
                <a:lnTo>
                  <a:pt x="0" y="12418"/>
                </a:lnTo>
                <a:lnTo>
                  <a:pt x="5298" y="16355"/>
                </a:lnTo>
                <a:lnTo>
                  <a:pt x="13538" y="17475"/>
                </a:lnTo>
                <a:lnTo>
                  <a:pt x="14407" y="20292"/>
                </a:lnTo>
                <a:lnTo>
                  <a:pt x="15067" y="21381"/>
                </a:lnTo>
                <a:lnTo>
                  <a:pt x="8282" y="30313"/>
                </a:lnTo>
                <a:lnTo>
                  <a:pt x="19235" y="26401"/>
                </a:lnTo>
                <a:lnTo>
                  <a:pt x="27372" y="19460"/>
                </a:lnTo>
                <a:lnTo>
                  <a:pt x="41600" y="1507"/>
                </a:lnTo>
                <a:lnTo>
                  <a:pt x="31234" y="1047"/>
                </a:lnTo>
                <a:lnTo>
                  <a:pt x="24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4" name="object 1874"/>
          <p:cNvSpPr/>
          <p:nvPr/>
        </p:nvSpPr>
        <p:spPr>
          <a:xfrm>
            <a:off x="8686892" y="6806774"/>
            <a:ext cx="21564" cy="16173"/>
          </a:xfrm>
          <a:custGeom>
            <a:avLst/>
            <a:gdLst/>
            <a:ahLst/>
            <a:cxnLst/>
            <a:rect l="l" t="t" r="r" b="b"/>
            <a:pathLst>
              <a:path w="35559" h="26670">
                <a:moveTo>
                  <a:pt x="26826" y="0"/>
                </a:moveTo>
                <a:lnTo>
                  <a:pt x="12184" y="4622"/>
                </a:lnTo>
                <a:lnTo>
                  <a:pt x="4385" y="8833"/>
                </a:lnTo>
                <a:lnTo>
                  <a:pt x="1100" y="14758"/>
                </a:lnTo>
                <a:lnTo>
                  <a:pt x="0" y="24522"/>
                </a:lnTo>
                <a:lnTo>
                  <a:pt x="35443" y="26082"/>
                </a:lnTo>
                <a:lnTo>
                  <a:pt x="26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5" name="object 1875"/>
          <p:cNvSpPr/>
          <p:nvPr/>
        </p:nvSpPr>
        <p:spPr>
          <a:xfrm>
            <a:off x="8192635" y="6297642"/>
            <a:ext cx="22719" cy="18868"/>
          </a:xfrm>
          <a:custGeom>
            <a:avLst/>
            <a:gdLst/>
            <a:ahLst/>
            <a:cxnLst/>
            <a:rect l="l" t="t" r="r" b="b"/>
            <a:pathLst>
              <a:path w="37465" h="31115">
                <a:moveTo>
                  <a:pt x="3931" y="0"/>
                </a:moveTo>
                <a:lnTo>
                  <a:pt x="0" y="9327"/>
                </a:lnTo>
                <a:lnTo>
                  <a:pt x="2102" y="16608"/>
                </a:lnTo>
                <a:lnTo>
                  <a:pt x="6960" y="23207"/>
                </a:lnTo>
                <a:lnTo>
                  <a:pt x="11292" y="30491"/>
                </a:lnTo>
                <a:lnTo>
                  <a:pt x="21679" y="26266"/>
                </a:lnTo>
                <a:lnTo>
                  <a:pt x="30205" y="21364"/>
                </a:lnTo>
                <a:lnTo>
                  <a:pt x="35782" y="14372"/>
                </a:lnTo>
                <a:lnTo>
                  <a:pt x="37322" y="3874"/>
                </a:lnTo>
                <a:lnTo>
                  <a:pt x="29090" y="1490"/>
                </a:lnTo>
                <a:lnTo>
                  <a:pt x="22378" y="3016"/>
                </a:lnTo>
                <a:lnTo>
                  <a:pt x="16714" y="7215"/>
                </a:lnTo>
                <a:lnTo>
                  <a:pt x="11627" y="12847"/>
                </a:lnTo>
                <a:lnTo>
                  <a:pt x="3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6" name="object 1876"/>
          <p:cNvSpPr/>
          <p:nvPr/>
        </p:nvSpPr>
        <p:spPr>
          <a:xfrm>
            <a:off x="8368538" y="6108589"/>
            <a:ext cx="32730" cy="10012"/>
          </a:xfrm>
          <a:custGeom>
            <a:avLst/>
            <a:gdLst/>
            <a:ahLst/>
            <a:cxnLst/>
            <a:rect l="l" t="t" r="r" b="b"/>
            <a:pathLst>
              <a:path w="53975" h="16509">
                <a:moveTo>
                  <a:pt x="26522" y="0"/>
                </a:moveTo>
                <a:lnTo>
                  <a:pt x="13493" y="1577"/>
                </a:lnTo>
                <a:lnTo>
                  <a:pt x="0" y="7947"/>
                </a:lnTo>
                <a:lnTo>
                  <a:pt x="13372" y="13706"/>
                </a:lnTo>
                <a:lnTo>
                  <a:pt x="26326" y="16055"/>
                </a:lnTo>
                <a:lnTo>
                  <a:pt x="39512" y="14162"/>
                </a:lnTo>
                <a:lnTo>
                  <a:pt x="53579" y="7193"/>
                </a:lnTo>
                <a:lnTo>
                  <a:pt x="39685" y="2207"/>
                </a:lnTo>
                <a:lnTo>
                  <a:pt x="26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7" name="object 1877"/>
          <p:cNvSpPr/>
          <p:nvPr/>
        </p:nvSpPr>
        <p:spPr>
          <a:xfrm>
            <a:off x="8881359" y="5837734"/>
            <a:ext cx="18483" cy="26569"/>
          </a:xfrm>
          <a:custGeom>
            <a:avLst/>
            <a:gdLst/>
            <a:ahLst/>
            <a:cxnLst/>
            <a:rect l="l" t="t" r="r" b="b"/>
            <a:pathLst>
              <a:path w="30480" h="43815">
                <a:moveTo>
                  <a:pt x="23517" y="0"/>
                </a:moveTo>
                <a:lnTo>
                  <a:pt x="17512" y="10542"/>
                </a:lnTo>
                <a:lnTo>
                  <a:pt x="10192" y="20377"/>
                </a:lnTo>
                <a:lnTo>
                  <a:pt x="3655" y="30952"/>
                </a:lnTo>
                <a:lnTo>
                  <a:pt x="0" y="43715"/>
                </a:lnTo>
                <a:lnTo>
                  <a:pt x="19502" y="29097"/>
                </a:lnTo>
                <a:lnTo>
                  <a:pt x="29283" y="18194"/>
                </a:lnTo>
                <a:lnTo>
                  <a:pt x="30301" y="9123"/>
                </a:lnTo>
                <a:lnTo>
                  <a:pt x="23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8" name="object 1878"/>
          <p:cNvSpPr/>
          <p:nvPr/>
        </p:nvSpPr>
        <p:spPr>
          <a:xfrm>
            <a:off x="8869881" y="6732298"/>
            <a:ext cx="11552" cy="17712"/>
          </a:xfrm>
          <a:custGeom>
            <a:avLst/>
            <a:gdLst/>
            <a:ahLst/>
            <a:cxnLst/>
            <a:rect l="l" t="t" r="r" b="b"/>
            <a:pathLst>
              <a:path w="19050" h="29209">
                <a:moveTo>
                  <a:pt x="2166" y="0"/>
                </a:moveTo>
                <a:lnTo>
                  <a:pt x="0" y="9452"/>
                </a:lnTo>
                <a:lnTo>
                  <a:pt x="3136" y="16394"/>
                </a:lnTo>
                <a:lnTo>
                  <a:pt x="8953" y="22296"/>
                </a:lnTo>
                <a:lnTo>
                  <a:pt x="14826" y="28627"/>
                </a:lnTo>
                <a:lnTo>
                  <a:pt x="18886" y="14824"/>
                </a:lnTo>
                <a:lnTo>
                  <a:pt x="18851" y="7096"/>
                </a:lnTo>
                <a:lnTo>
                  <a:pt x="13638" y="2977"/>
                </a:lnTo>
                <a:lnTo>
                  <a:pt x="21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79" name="object 1879"/>
          <p:cNvSpPr/>
          <p:nvPr/>
        </p:nvSpPr>
        <p:spPr>
          <a:xfrm>
            <a:off x="9869102" y="6252319"/>
            <a:ext cx="20793" cy="20408"/>
          </a:xfrm>
          <a:custGeom>
            <a:avLst/>
            <a:gdLst/>
            <a:ahLst/>
            <a:cxnLst/>
            <a:rect l="l" t="t" r="r" b="b"/>
            <a:pathLst>
              <a:path w="34290" h="33654">
                <a:moveTo>
                  <a:pt x="25747" y="0"/>
                </a:moveTo>
                <a:lnTo>
                  <a:pt x="20145" y="1696"/>
                </a:lnTo>
                <a:lnTo>
                  <a:pt x="14638" y="6837"/>
                </a:lnTo>
                <a:lnTo>
                  <a:pt x="9214" y="11591"/>
                </a:lnTo>
                <a:lnTo>
                  <a:pt x="4130" y="16869"/>
                </a:lnTo>
                <a:lnTo>
                  <a:pt x="641" y="23760"/>
                </a:lnTo>
                <a:lnTo>
                  <a:pt x="0" y="33349"/>
                </a:lnTo>
                <a:lnTo>
                  <a:pt x="34260" y="8355"/>
                </a:lnTo>
                <a:lnTo>
                  <a:pt x="257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0" name="object 1880"/>
          <p:cNvSpPr/>
          <p:nvPr/>
        </p:nvSpPr>
        <p:spPr>
          <a:xfrm>
            <a:off x="8444796" y="6488923"/>
            <a:ext cx="11552" cy="23489"/>
          </a:xfrm>
          <a:custGeom>
            <a:avLst/>
            <a:gdLst/>
            <a:ahLst/>
            <a:cxnLst/>
            <a:rect l="l" t="t" r="r" b="b"/>
            <a:pathLst>
              <a:path w="19050" h="38734">
                <a:moveTo>
                  <a:pt x="18483" y="0"/>
                </a:moveTo>
                <a:lnTo>
                  <a:pt x="6905" y="12879"/>
                </a:lnTo>
                <a:lnTo>
                  <a:pt x="1056" y="22165"/>
                </a:lnTo>
                <a:lnTo>
                  <a:pt x="0" y="30004"/>
                </a:lnTo>
                <a:lnTo>
                  <a:pt x="2798" y="38543"/>
                </a:lnTo>
                <a:lnTo>
                  <a:pt x="9526" y="29896"/>
                </a:lnTo>
                <a:lnTo>
                  <a:pt x="14006" y="20465"/>
                </a:lnTo>
                <a:lnTo>
                  <a:pt x="16803" y="10436"/>
                </a:lnTo>
                <a:lnTo>
                  <a:pt x="184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1" name="object 1881"/>
          <p:cNvSpPr/>
          <p:nvPr/>
        </p:nvSpPr>
        <p:spPr>
          <a:xfrm>
            <a:off x="9568201" y="6435609"/>
            <a:ext cx="8856" cy="21179"/>
          </a:xfrm>
          <a:custGeom>
            <a:avLst/>
            <a:gdLst/>
            <a:ahLst/>
            <a:cxnLst/>
            <a:rect l="l" t="t" r="r" b="b"/>
            <a:pathLst>
              <a:path w="14605" h="34925">
                <a:moveTo>
                  <a:pt x="12748" y="0"/>
                </a:moveTo>
                <a:lnTo>
                  <a:pt x="5446" y="6661"/>
                </a:lnTo>
                <a:lnTo>
                  <a:pt x="1484" y="13511"/>
                </a:lnTo>
                <a:lnTo>
                  <a:pt x="0" y="20468"/>
                </a:lnTo>
                <a:lnTo>
                  <a:pt x="131" y="27454"/>
                </a:lnTo>
                <a:lnTo>
                  <a:pt x="351" y="30061"/>
                </a:lnTo>
                <a:lnTo>
                  <a:pt x="5492" y="32972"/>
                </a:lnTo>
                <a:lnTo>
                  <a:pt x="9973" y="34543"/>
                </a:lnTo>
                <a:lnTo>
                  <a:pt x="14507" y="29548"/>
                </a:lnTo>
                <a:lnTo>
                  <a:pt x="14560" y="27025"/>
                </a:lnTo>
                <a:lnTo>
                  <a:pt x="14484" y="20879"/>
                </a:lnTo>
                <a:lnTo>
                  <a:pt x="14050" y="14478"/>
                </a:lnTo>
                <a:lnTo>
                  <a:pt x="12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2" name="object 1882"/>
          <p:cNvSpPr/>
          <p:nvPr/>
        </p:nvSpPr>
        <p:spPr>
          <a:xfrm>
            <a:off x="8896951" y="6247500"/>
            <a:ext cx="25414" cy="5776"/>
          </a:xfrm>
          <a:custGeom>
            <a:avLst/>
            <a:gdLst/>
            <a:ahLst/>
            <a:cxnLst/>
            <a:rect l="l" t="t" r="r" b="b"/>
            <a:pathLst>
              <a:path w="41909" h="9525">
                <a:moveTo>
                  <a:pt x="19844" y="0"/>
                </a:moveTo>
                <a:lnTo>
                  <a:pt x="9811" y="1722"/>
                </a:lnTo>
                <a:lnTo>
                  <a:pt x="0" y="5560"/>
                </a:lnTo>
                <a:lnTo>
                  <a:pt x="9852" y="7491"/>
                </a:lnTo>
                <a:lnTo>
                  <a:pt x="19907" y="9282"/>
                </a:lnTo>
                <a:lnTo>
                  <a:pt x="30359" y="9141"/>
                </a:lnTo>
                <a:lnTo>
                  <a:pt x="41401" y="5277"/>
                </a:lnTo>
                <a:lnTo>
                  <a:pt x="30306" y="986"/>
                </a:lnTo>
                <a:lnTo>
                  <a:pt x="198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3" name="object 1883"/>
          <p:cNvSpPr/>
          <p:nvPr/>
        </p:nvSpPr>
        <p:spPr>
          <a:xfrm>
            <a:off x="9849235" y="6150915"/>
            <a:ext cx="16558" cy="17712"/>
          </a:xfrm>
          <a:custGeom>
            <a:avLst/>
            <a:gdLst/>
            <a:ahLst/>
            <a:cxnLst/>
            <a:rect l="l" t="t" r="r" b="b"/>
            <a:pathLst>
              <a:path w="27305" h="29209">
                <a:moveTo>
                  <a:pt x="23203" y="0"/>
                </a:moveTo>
                <a:lnTo>
                  <a:pt x="0" y="20323"/>
                </a:lnTo>
                <a:lnTo>
                  <a:pt x="6921" y="23915"/>
                </a:lnTo>
                <a:lnTo>
                  <a:pt x="11245" y="26093"/>
                </a:lnTo>
                <a:lnTo>
                  <a:pt x="16449" y="28794"/>
                </a:lnTo>
                <a:lnTo>
                  <a:pt x="27025" y="2638"/>
                </a:lnTo>
                <a:lnTo>
                  <a:pt x="23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4" name="object 1884"/>
          <p:cNvSpPr/>
          <p:nvPr/>
        </p:nvSpPr>
        <p:spPr>
          <a:xfrm>
            <a:off x="9200500" y="5168488"/>
            <a:ext cx="10782" cy="26184"/>
          </a:xfrm>
          <a:custGeom>
            <a:avLst/>
            <a:gdLst/>
            <a:ahLst/>
            <a:cxnLst/>
            <a:rect l="l" t="t" r="r" b="b"/>
            <a:pathLst>
              <a:path w="17780" h="43179">
                <a:moveTo>
                  <a:pt x="6062" y="0"/>
                </a:moveTo>
                <a:lnTo>
                  <a:pt x="0" y="1612"/>
                </a:lnTo>
                <a:lnTo>
                  <a:pt x="974" y="12652"/>
                </a:lnTo>
                <a:lnTo>
                  <a:pt x="3887" y="23055"/>
                </a:lnTo>
                <a:lnTo>
                  <a:pt x="8060" y="33048"/>
                </a:lnTo>
                <a:lnTo>
                  <a:pt x="12816" y="42857"/>
                </a:lnTo>
                <a:lnTo>
                  <a:pt x="17549" y="41475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5" name="object 1885"/>
          <p:cNvSpPr/>
          <p:nvPr/>
        </p:nvSpPr>
        <p:spPr>
          <a:xfrm>
            <a:off x="10385151" y="6182904"/>
            <a:ext cx="9627" cy="15403"/>
          </a:xfrm>
          <a:custGeom>
            <a:avLst/>
            <a:gdLst/>
            <a:ahLst/>
            <a:cxnLst/>
            <a:rect l="l" t="t" r="r" b="b"/>
            <a:pathLst>
              <a:path w="15875" h="25400">
                <a:moveTo>
                  <a:pt x="6207" y="0"/>
                </a:moveTo>
                <a:lnTo>
                  <a:pt x="5474" y="1099"/>
                </a:lnTo>
                <a:lnTo>
                  <a:pt x="2177" y="6513"/>
                </a:lnTo>
                <a:lnTo>
                  <a:pt x="0" y="12106"/>
                </a:lnTo>
                <a:lnTo>
                  <a:pt x="196" y="17876"/>
                </a:lnTo>
                <a:lnTo>
                  <a:pt x="4019" y="23821"/>
                </a:lnTo>
                <a:lnTo>
                  <a:pt x="4501" y="24281"/>
                </a:lnTo>
                <a:lnTo>
                  <a:pt x="5349" y="24397"/>
                </a:lnTo>
                <a:lnTo>
                  <a:pt x="7569" y="25318"/>
                </a:lnTo>
                <a:lnTo>
                  <a:pt x="12873" y="15499"/>
                </a:lnTo>
                <a:lnTo>
                  <a:pt x="15457" y="8881"/>
                </a:lnTo>
                <a:lnTo>
                  <a:pt x="15495" y="4553"/>
                </a:lnTo>
                <a:lnTo>
                  <a:pt x="13160" y="1602"/>
                </a:lnTo>
                <a:lnTo>
                  <a:pt x="11328" y="282"/>
                </a:lnTo>
                <a:lnTo>
                  <a:pt x="62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6" name="object 1886"/>
          <p:cNvSpPr/>
          <p:nvPr/>
        </p:nvSpPr>
        <p:spPr>
          <a:xfrm>
            <a:off x="8177878" y="6299609"/>
            <a:ext cx="13477" cy="15018"/>
          </a:xfrm>
          <a:custGeom>
            <a:avLst/>
            <a:gdLst/>
            <a:ahLst/>
            <a:cxnLst/>
            <a:rect l="l" t="t" r="r" b="b"/>
            <a:pathLst>
              <a:path w="22225" h="24765">
                <a:moveTo>
                  <a:pt x="13779" y="0"/>
                </a:moveTo>
                <a:lnTo>
                  <a:pt x="5738" y="481"/>
                </a:lnTo>
                <a:lnTo>
                  <a:pt x="4397" y="2743"/>
                </a:lnTo>
                <a:lnTo>
                  <a:pt x="0" y="7622"/>
                </a:lnTo>
                <a:lnTo>
                  <a:pt x="4544" y="14680"/>
                </a:lnTo>
                <a:lnTo>
                  <a:pt x="9853" y="19266"/>
                </a:lnTo>
                <a:lnTo>
                  <a:pt x="14523" y="24261"/>
                </a:lnTo>
                <a:lnTo>
                  <a:pt x="16753" y="21894"/>
                </a:lnTo>
                <a:lnTo>
                  <a:pt x="20575" y="19737"/>
                </a:lnTo>
                <a:lnTo>
                  <a:pt x="21706" y="9308"/>
                </a:lnTo>
                <a:lnTo>
                  <a:pt x="1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7" name="object 1887"/>
          <p:cNvSpPr/>
          <p:nvPr/>
        </p:nvSpPr>
        <p:spPr>
          <a:xfrm>
            <a:off x="9297635" y="5947905"/>
            <a:ext cx="18868" cy="8471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30658" y="0"/>
                </a:moveTo>
                <a:lnTo>
                  <a:pt x="0" y="7057"/>
                </a:lnTo>
                <a:lnTo>
                  <a:pt x="7389" y="12903"/>
                </a:lnTo>
                <a:lnTo>
                  <a:pt x="14163" y="13875"/>
                </a:lnTo>
                <a:lnTo>
                  <a:pt x="21520" y="9673"/>
                </a:lnTo>
                <a:lnTo>
                  <a:pt x="306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8" name="object 1888"/>
          <p:cNvSpPr/>
          <p:nvPr/>
        </p:nvSpPr>
        <p:spPr>
          <a:xfrm>
            <a:off x="8628473" y="6064165"/>
            <a:ext cx="14632" cy="19638"/>
          </a:xfrm>
          <a:custGeom>
            <a:avLst/>
            <a:gdLst/>
            <a:ahLst/>
            <a:cxnLst/>
            <a:rect l="l" t="t" r="r" b="b"/>
            <a:pathLst>
              <a:path w="24130" h="32384">
                <a:moveTo>
                  <a:pt x="23758" y="0"/>
                </a:moveTo>
                <a:lnTo>
                  <a:pt x="0" y="19172"/>
                </a:lnTo>
                <a:lnTo>
                  <a:pt x="5141" y="23747"/>
                </a:lnTo>
                <a:lnTo>
                  <a:pt x="14345" y="32114"/>
                </a:lnTo>
                <a:lnTo>
                  <a:pt x="23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89" name="object 1889"/>
          <p:cNvSpPr/>
          <p:nvPr/>
        </p:nvSpPr>
        <p:spPr>
          <a:xfrm>
            <a:off x="9309897" y="5132095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11512" y="0"/>
                </a:moveTo>
                <a:lnTo>
                  <a:pt x="6759" y="906"/>
                </a:lnTo>
                <a:lnTo>
                  <a:pt x="0" y="4760"/>
                </a:lnTo>
                <a:lnTo>
                  <a:pt x="8296" y="13663"/>
                </a:lnTo>
                <a:lnTo>
                  <a:pt x="13562" y="17009"/>
                </a:lnTo>
                <a:lnTo>
                  <a:pt x="18046" y="15139"/>
                </a:lnTo>
                <a:lnTo>
                  <a:pt x="23999" y="8393"/>
                </a:lnTo>
                <a:lnTo>
                  <a:pt x="16509" y="2382"/>
                </a:lnTo>
                <a:lnTo>
                  <a:pt x="11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0" name="object 1890"/>
          <p:cNvSpPr/>
          <p:nvPr/>
        </p:nvSpPr>
        <p:spPr>
          <a:xfrm>
            <a:off x="9441162" y="5791942"/>
            <a:ext cx="13862" cy="15787"/>
          </a:xfrm>
          <a:custGeom>
            <a:avLst/>
            <a:gdLst/>
            <a:ahLst/>
            <a:cxnLst/>
            <a:rect l="l" t="t" r="r" b="b"/>
            <a:pathLst>
              <a:path w="22859" h="26034">
                <a:moveTo>
                  <a:pt x="13821" y="0"/>
                </a:moveTo>
                <a:lnTo>
                  <a:pt x="0" y="22816"/>
                </a:lnTo>
                <a:lnTo>
                  <a:pt x="4439" y="25674"/>
                </a:lnTo>
                <a:lnTo>
                  <a:pt x="17455" y="17481"/>
                </a:lnTo>
                <a:lnTo>
                  <a:pt x="22771" y="12075"/>
                </a:lnTo>
                <a:lnTo>
                  <a:pt x="21267" y="7050"/>
                </a:lnTo>
                <a:lnTo>
                  <a:pt x="1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1" name="object 1891"/>
          <p:cNvSpPr/>
          <p:nvPr/>
        </p:nvSpPr>
        <p:spPr>
          <a:xfrm>
            <a:off x="10103074" y="5689960"/>
            <a:ext cx="12322" cy="16558"/>
          </a:xfrm>
          <a:custGeom>
            <a:avLst/>
            <a:gdLst/>
            <a:ahLst/>
            <a:cxnLst/>
            <a:rect l="l" t="t" r="r" b="b"/>
            <a:pathLst>
              <a:path w="20319" h="27304">
                <a:moveTo>
                  <a:pt x="0" y="0"/>
                </a:moveTo>
                <a:lnTo>
                  <a:pt x="502" y="26794"/>
                </a:lnTo>
                <a:lnTo>
                  <a:pt x="20114" y="89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2" name="object 1892"/>
          <p:cNvSpPr/>
          <p:nvPr/>
        </p:nvSpPr>
        <p:spPr>
          <a:xfrm>
            <a:off x="9456377" y="5264157"/>
            <a:ext cx="21949" cy="6546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17996" y="0"/>
                </a:moveTo>
                <a:lnTo>
                  <a:pt x="8988" y="1449"/>
                </a:lnTo>
                <a:lnTo>
                  <a:pt x="0" y="5159"/>
                </a:lnTo>
                <a:lnTo>
                  <a:pt x="628" y="10405"/>
                </a:lnTo>
                <a:lnTo>
                  <a:pt x="36135" y="7672"/>
                </a:lnTo>
                <a:lnTo>
                  <a:pt x="27040" y="1758"/>
                </a:lnTo>
                <a:lnTo>
                  <a:pt x="179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3" name="object 1893"/>
          <p:cNvSpPr/>
          <p:nvPr/>
        </p:nvSpPr>
        <p:spPr>
          <a:xfrm>
            <a:off x="9687663" y="5701741"/>
            <a:ext cx="11552" cy="18483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18878" y="0"/>
                </a:moveTo>
                <a:lnTo>
                  <a:pt x="6629" y="9148"/>
                </a:lnTo>
                <a:lnTo>
                  <a:pt x="639" y="16076"/>
                </a:lnTo>
                <a:lnTo>
                  <a:pt x="0" y="22453"/>
                </a:lnTo>
                <a:lnTo>
                  <a:pt x="3800" y="29946"/>
                </a:lnTo>
                <a:lnTo>
                  <a:pt x="188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4" name="object 1894"/>
          <p:cNvSpPr/>
          <p:nvPr/>
        </p:nvSpPr>
        <p:spPr>
          <a:xfrm>
            <a:off x="9573920" y="5690063"/>
            <a:ext cx="17328" cy="9627"/>
          </a:xfrm>
          <a:custGeom>
            <a:avLst/>
            <a:gdLst/>
            <a:ahLst/>
            <a:cxnLst/>
            <a:rect l="l" t="t" r="r" b="b"/>
            <a:pathLst>
              <a:path w="28575" h="15875">
                <a:moveTo>
                  <a:pt x="9710" y="0"/>
                </a:moveTo>
                <a:lnTo>
                  <a:pt x="0" y="2357"/>
                </a:lnTo>
                <a:lnTo>
                  <a:pt x="28271" y="15477"/>
                </a:lnTo>
                <a:lnTo>
                  <a:pt x="22006" y="5695"/>
                </a:lnTo>
                <a:lnTo>
                  <a:pt x="16432" y="824"/>
                </a:lnTo>
                <a:lnTo>
                  <a:pt x="97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5" name="object 1895"/>
          <p:cNvSpPr/>
          <p:nvPr/>
        </p:nvSpPr>
        <p:spPr>
          <a:xfrm>
            <a:off x="9379426" y="6815383"/>
            <a:ext cx="8471" cy="15787"/>
          </a:xfrm>
          <a:custGeom>
            <a:avLst/>
            <a:gdLst/>
            <a:ahLst/>
            <a:cxnLst/>
            <a:rect l="l" t="t" r="r" b="b"/>
            <a:pathLst>
              <a:path w="13969" h="26034">
                <a:moveTo>
                  <a:pt x="9862" y="0"/>
                </a:moveTo>
                <a:lnTo>
                  <a:pt x="2106" y="10036"/>
                </a:lnTo>
                <a:lnTo>
                  <a:pt x="0" y="16511"/>
                </a:lnTo>
                <a:lnTo>
                  <a:pt x="3714" y="21193"/>
                </a:lnTo>
                <a:lnTo>
                  <a:pt x="13422" y="25852"/>
                </a:lnTo>
                <a:lnTo>
                  <a:pt x="98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6" name="object 1896"/>
          <p:cNvSpPr/>
          <p:nvPr/>
        </p:nvSpPr>
        <p:spPr>
          <a:xfrm>
            <a:off x="9011037" y="6450676"/>
            <a:ext cx="14247" cy="8471"/>
          </a:xfrm>
          <a:custGeom>
            <a:avLst/>
            <a:gdLst/>
            <a:ahLst/>
            <a:cxnLst/>
            <a:rect l="l" t="t" r="r" b="b"/>
            <a:pathLst>
              <a:path w="23494" h="13970">
                <a:moveTo>
                  <a:pt x="14546" y="0"/>
                </a:moveTo>
                <a:lnTo>
                  <a:pt x="9116" y="2342"/>
                </a:lnTo>
                <a:lnTo>
                  <a:pt x="0" y="9447"/>
                </a:lnTo>
                <a:lnTo>
                  <a:pt x="5853" y="13172"/>
                </a:lnTo>
                <a:lnTo>
                  <a:pt x="11570" y="13896"/>
                </a:lnTo>
                <a:lnTo>
                  <a:pt x="17239" y="12458"/>
                </a:lnTo>
                <a:lnTo>
                  <a:pt x="22952" y="9698"/>
                </a:lnTo>
                <a:lnTo>
                  <a:pt x="18441" y="2444"/>
                </a:lnTo>
                <a:lnTo>
                  <a:pt x="145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7" name="object 1897"/>
          <p:cNvSpPr/>
          <p:nvPr/>
        </p:nvSpPr>
        <p:spPr>
          <a:xfrm>
            <a:off x="9903431" y="5266162"/>
            <a:ext cx="3851" cy="20023"/>
          </a:xfrm>
          <a:custGeom>
            <a:avLst/>
            <a:gdLst/>
            <a:ahLst/>
            <a:cxnLst/>
            <a:rect l="l" t="t" r="r" b="b"/>
            <a:pathLst>
              <a:path w="6350" h="33020">
                <a:moveTo>
                  <a:pt x="1424" y="0"/>
                </a:moveTo>
                <a:lnTo>
                  <a:pt x="0" y="32470"/>
                </a:lnTo>
                <a:lnTo>
                  <a:pt x="4451" y="22297"/>
                </a:lnTo>
                <a:lnTo>
                  <a:pt x="6083" y="15524"/>
                </a:lnTo>
                <a:lnTo>
                  <a:pt x="5029" y="9106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8" name="object 1898"/>
          <p:cNvSpPr/>
          <p:nvPr/>
        </p:nvSpPr>
        <p:spPr>
          <a:xfrm>
            <a:off x="9280342" y="5900038"/>
            <a:ext cx="6546" cy="15787"/>
          </a:xfrm>
          <a:custGeom>
            <a:avLst/>
            <a:gdLst/>
            <a:ahLst/>
            <a:cxnLst/>
            <a:rect l="l" t="t" r="r" b="b"/>
            <a:pathLst>
              <a:path w="10794" h="26034">
                <a:moveTo>
                  <a:pt x="10740" y="0"/>
                </a:moveTo>
                <a:lnTo>
                  <a:pt x="2758" y="8908"/>
                </a:lnTo>
                <a:lnTo>
                  <a:pt x="0" y="15426"/>
                </a:lnTo>
                <a:lnTo>
                  <a:pt x="2326" y="20738"/>
                </a:lnTo>
                <a:lnTo>
                  <a:pt x="9599" y="26030"/>
                </a:lnTo>
                <a:lnTo>
                  <a:pt x="107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899" name="object 1899"/>
          <p:cNvSpPr/>
          <p:nvPr/>
        </p:nvSpPr>
        <p:spPr>
          <a:xfrm>
            <a:off x="8828208" y="6528632"/>
            <a:ext cx="17328" cy="10397"/>
          </a:xfrm>
          <a:custGeom>
            <a:avLst/>
            <a:gdLst/>
            <a:ahLst/>
            <a:cxnLst/>
            <a:rect l="l" t="t" r="r" b="b"/>
            <a:pathLst>
              <a:path w="28575" h="17145">
                <a:moveTo>
                  <a:pt x="9141" y="0"/>
                </a:moveTo>
                <a:lnTo>
                  <a:pt x="0" y="15455"/>
                </a:lnTo>
                <a:lnTo>
                  <a:pt x="28041" y="16690"/>
                </a:lnTo>
                <a:lnTo>
                  <a:pt x="9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0" name="object 1900"/>
          <p:cNvSpPr/>
          <p:nvPr/>
        </p:nvSpPr>
        <p:spPr>
          <a:xfrm>
            <a:off x="10099486" y="5317520"/>
            <a:ext cx="10397" cy="12322"/>
          </a:xfrm>
          <a:custGeom>
            <a:avLst/>
            <a:gdLst/>
            <a:ahLst/>
            <a:cxnLst/>
            <a:rect l="l" t="t" r="r" b="b"/>
            <a:pathLst>
              <a:path w="17144" h="20320">
                <a:moveTo>
                  <a:pt x="11559" y="0"/>
                </a:moveTo>
                <a:lnTo>
                  <a:pt x="4094" y="10481"/>
                </a:lnTo>
                <a:lnTo>
                  <a:pt x="0" y="16292"/>
                </a:lnTo>
                <a:lnTo>
                  <a:pt x="7435" y="19692"/>
                </a:lnTo>
                <a:lnTo>
                  <a:pt x="12521" y="19507"/>
                </a:lnTo>
                <a:lnTo>
                  <a:pt x="15580" y="16251"/>
                </a:lnTo>
                <a:lnTo>
                  <a:pt x="16931" y="10439"/>
                </a:lnTo>
                <a:lnTo>
                  <a:pt x="17151" y="7811"/>
                </a:lnTo>
                <a:lnTo>
                  <a:pt x="14156" y="4889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1" name="object 1901"/>
          <p:cNvSpPr/>
          <p:nvPr/>
        </p:nvSpPr>
        <p:spPr>
          <a:xfrm>
            <a:off x="9779657" y="5945244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7653" y="0"/>
                </a:moveTo>
                <a:lnTo>
                  <a:pt x="0" y="3450"/>
                </a:lnTo>
                <a:lnTo>
                  <a:pt x="7361" y="7900"/>
                </a:lnTo>
                <a:lnTo>
                  <a:pt x="21737" y="16497"/>
                </a:lnTo>
                <a:lnTo>
                  <a:pt x="16575" y="5341"/>
                </a:lnTo>
                <a:lnTo>
                  <a:pt x="12529" y="236"/>
                </a:lnTo>
                <a:lnTo>
                  <a:pt x="76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2" name="object 1902"/>
          <p:cNvSpPr/>
          <p:nvPr/>
        </p:nvSpPr>
        <p:spPr>
          <a:xfrm>
            <a:off x="9776549" y="5481161"/>
            <a:ext cx="10397" cy="14247"/>
          </a:xfrm>
          <a:custGeom>
            <a:avLst/>
            <a:gdLst/>
            <a:ahLst/>
            <a:cxnLst/>
            <a:rect l="l" t="t" r="r" b="b"/>
            <a:pathLst>
              <a:path w="17144" h="23495">
                <a:moveTo>
                  <a:pt x="11004" y="0"/>
                </a:moveTo>
                <a:lnTo>
                  <a:pt x="0" y="10261"/>
                </a:lnTo>
                <a:lnTo>
                  <a:pt x="4272" y="14470"/>
                </a:lnTo>
                <a:lnTo>
                  <a:pt x="8491" y="18701"/>
                </a:lnTo>
                <a:lnTo>
                  <a:pt x="13308" y="23035"/>
                </a:lnTo>
                <a:lnTo>
                  <a:pt x="15256" y="21570"/>
                </a:lnTo>
                <a:lnTo>
                  <a:pt x="17098" y="20564"/>
                </a:lnTo>
                <a:lnTo>
                  <a:pt x="11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3" name="object 1903"/>
          <p:cNvSpPr/>
          <p:nvPr/>
        </p:nvSpPr>
        <p:spPr>
          <a:xfrm>
            <a:off x="10060431" y="6686481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879" y="0"/>
                </a:moveTo>
                <a:lnTo>
                  <a:pt x="0" y="10262"/>
                </a:lnTo>
                <a:lnTo>
                  <a:pt x="1765" y="15071"/>
                </a:lnTo>
                <a:lnTo>
                  <a:pt x="7625" y="15394"/>
                </a:lnTo>
                <a:lnTo>
                  <a:pt x="19025" y="12198"/>
                </a:lnTo>
                <a:lnTo>
                  <a:pt x="12292" y="7643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4" name="object 1904"/>
          <p:cNvSpPr/>
          <p:nvPr/>
        </p:nvSpPr>
        <p:spPr>
          <a:xfrm>
            <a:off x="8921459" y="5608963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16606" y="0"/>
                </a:moveTo>
                <a:lnTo>
                  <a:pt x="11161" y="3434"/>
                </a:lnTo>
                <a:lnTo>
                  <a:pt x="0" y="10397"/>
                </a:lnTo>
                <a:lnTo>
                  <a:pt x="11055" y="14140"/>
                </a:lnTo>
                <a:lnTo>
                  <a:pt x="16470" y="14304"/>
                </a:lnTo>
                <a:lnTo>
                  <a:pt x="17802" y="9916"/>
                </a:lnTo>
                <a:lnTo>
                  <a:pt x="16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5" name="object 1905"/>
          <p:cNvSpPr/>
          <p:nvPr/>
        </p:nvSpPr>
        <p:spPr>
          <a:xfrm>
            <a:off x="8799692" y="6798622"/>
            <a:ext cx="14247" cy="6931"/>
          </a:xfrm>
          <a:custGeom>
            <a:avLst/>
            <a:gdLst/>
            <a:ahLst/>
            <a:cxnLst/>
            <a:rect l="l" t="t" r="r" b="b"/>
            <a:pathLst>
              <a:path w="23494" h="11429">
                <a:moveTo>
                  <a:pt x="10983" y="0"/>
                </a:moveTo>
                <a:lnTo>
                  <a:pt x="5504" y="1883"/>
                </a:lnTo>
                <a:lnTo>
                  <a:pt x="0" y="6126"/>
                </a:lnTo>
                <a:lnTo>
                  <a:pt x="5971" y="10598"/>
                </a:lnTo>
                <a:lnTo>
                  <a:pt x="11584" y="11143"/>
                </a:lnTo>
                <a:lnTo>
                  <a:pt x="17235" y="8793"/>
                </a:lnTo>
                <a:lnTo>
                  <a:pt x="23318" y="4577"/>
                </a:lnTo>
                <a:lnTo>
                  <a:pt x="16800" y="792"/>
                </a:lnTo>
                <a:lnTo>
                  <a:pt x="10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6" name="object 1906"/>
          <p:cNvSpPr/>
          <p:nvPr/>
        </p:nvSpPr>
        <p:spPr>
          <a:xfrm>
            <a:off x="10038199" y="6354324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10732" y="0"/>
                </a:moveTo>
                <a:lnTo>
                  <a:pt x="4942" y="324"/>
                </a:lnTo>
                <a:lnTo>
                  <a:pt x="0" y="5434"/>
                </a:lnTo>
                <a:lnTo>
                  <a:pt x="952" y="10795"/>
                </a:lnTo>
                <a:lnTo>
                  <a:pt x="5151" y="15507"/>
                </a:lnTo>
                <a:lnTo>
                  <a:pt x="8031" y="15674"/>
                </a:lnTo>
                <a:lnTo>
                  <a:pt x="10942" y="15800"/>
                </a:lnTo>
                <a:lnTo>
                  <a:pt x="14093" y="11161"/>
                </a:lnTo>
                <a:lnTo>
                  <a:pt x="18858" y="7183"/>
                </a:lnTo>
                <a:lnTo>
                  <a:pt x="13989" y="3957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7" name="object 1907"/>
          <p:cNvSpPr/>
          <p:nvPr/>
        </p:nvSpPr>
        <p:spPr>
          <a:xfrm>
            <a:off x="8607847" y="6407496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3685" y="0"/>
                </a:moveTo>
                <a:lnTo>
                  <a:pt x="2450" y="4701"/>
                </a:lnTo>
                <a:lnTo>
                  <a:pt x="0" y="14271"/>
                </a:lnTo>
                <a:lnTo>
                  <a:pt x="2596" y="15182"/>
                </a:lnTo>
                <a:lnTo>
                  <a:pt x="7842" y="16920"/>
                </a:lnTo>
                <a:lnTo>
                  <a:pt x="13339" y="3266"/>
                </a:lnTo>
                <a:lnTo>
                  <a:pt x="6910" y="1057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8" name="object 1908"/>
          <p:cNvSpPr/>
          <p:nvPr/>
        </p:nvSpPr>
        <p:spPr>
          <a:xfrm>
            <a:off x="9199930" y="5208247"/>
            <a:ext cx="13092" cy="8471"/>
          </a:xfrm>
          <a:custGeom>
            <a:avLst/>
            <a:gdLst/>
            <a:ahLst/>
            <a:cxnLst/>
            <a:rect l="l" t="t" r="r" b="b"/>
            <a:pathLst>
              <a:path w="21590" h="13970">
                <a:moveTo>
                  <a:pt x="11329" y="0"/>
                </a:moveTo>
                <a:lnTo>
                  <a:pt x="8313" y="450"/>
                </a:lnTo>
                <a:lnTo>
                  <a:pt x="5193" y="1005"/>
                </a:lnTo>
                <a:lnTo>
                  <a:pt x="2732" y="5423"/>
                </a:lnTo>
                <a:lnTo>
                  <a:pt x="0" y="8093"/>
                </a:lnTo>
                <a:lnTo>
                  <a:pt x="2785" y="10010"/>
                </a:lnTo>
                <a:lnTo>
                  <a:pt x="5601" y="13507"/>
                </a:lnTo>
                <a:lnTo>
                  <a:pt x="11748" y="13277"/>
                </a:lnTo>
                <a:lnTo>
                  <a:pt x="15067" y="10219"/>
                </a:lnTo>
                <a:lnTo>
                  <a:pt x="21528" y="6732"/>
                </a:lnTo>
                <a:lnTo>
                  <a:pt x="14983" y="3423"/>
                </a:lnTo>
                <a:lnTo>
                  <a:pt x="1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09" name="object 1909"/>
          <p:cNvSpPr/>
          <p:nvPr/>
        </p:nvSpPr>
        <p:spPr>
          <a:xfrm>
            <a:off x="9138268" y="5190035"/>
            <a:ext cx="9242" cy="15403"/>
          </a:xfrm>
          <a:custGeom>
            <a:avLst/>
            <a:gdLst/>
            <a:ahLst/>
            <a:cxnLst/>
            <a:rect l="l" t="t" r="r" b="b"/>
            <a:pathLst>
              <a:path w="15240" h="25400">
                <a:moveTo>
                  <a:pt x="1088" y="0"/>
                </a:moveTo>
                <a:lnTo>
                  <a:pt x="0" y="24836"/>
                </a:lnTo>
                <a:lnTo>
                  <a:pt x="5947" y="17831"/>
                </a:lnTo>
                <a:lnTo>
                  <a:pt x="14805" y="7224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0" name="object 1910"/>
          <p:cNvSpPr/>
          <p:nvPr/>
        </p:nvSpPr>
        <p:spPr>
          <a:xfrm>
            <a:off x="8420074" y="6135379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69" h="18415">
                <a:moveTo>
                  <a:pt x="7978" y="0"/>
                </a:moveTo>
                <a:lnTo>
                  <a:pt x="5340" y="2774"/>
                </a:lnTo>
                <a:lnTo>
                  <a:pt x="1507" y="5204"/>
                </a:lnTo>
                <a:lnTo>
                  <a:pt x="0" y="10355"/>
                </a:lnTo>
                <a:lnTo>
                  <a:pt x="4156" y="13591"/>
                </a:lnTo>
                <a:lnTo>
                  <a:pt x="7444" y="17926"/>
                </a:lnTo>
                <a:lnTo>
                  <a:pt x="10491" y="13329"/>
                </a:lnTo>
                <a:lnTo>
                  <a:pt x="13863" y="10544"/>
                </a:lnTo>
                <a:lnTo>
                  <a:pt x="13706" y="7895"/>
                </a:lnTo>
                <a:lnTo>
                  <a:pt x="13601" y="5172"/>
                </a:lnTo>
                <a:lnTo>
                  <a:pt x="10041" y="2628"/>
                </a:lnTo>
                <a:lnTo>
                  <a:pt x="7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1" name="object 1911"/>
          <p:cNvSpPr/>
          <p:nvPr/>
        </p:nvSpPr>
        <p:spPr>
          <a:xfrm>
            <a:off x="10290891" y="6816731"/>
            <a:ext cx="6161" cy="16943"/>
          </a:xfrm>
          <a:custGeom>
            <a:avLst/>
            <a:gdLst/>
            <a:ahLst/>
            <a:cxnLst/>
            <a:rect l="l" t="t" r="r" b="b"/>
            <a:pathLst>
              <a:path w="10159" h="27940">
                <a:moveTo>
                  <a:pt x="4583" y="0"/>
                </a:moveTo>
                <a:lnTo>
                  <a:pt x="3578" y="6204"/>
                </a:lnTo>
                <a:lnTo>
                  <a:pt x="684" y="12353"/>
                </a:lnTo>
                <a:lnTo>
                  <a:pt x="0" y="19180"/>
                </a:lnTo>
                <a:lnTo>
                  <a:pt x="5620" y="27423"/>
                </a:lnTo>
                <a:lnTo>
                  <a:pt x="6824" y="21486"/>
                </a:lnTo>
                <a:lnTo>
                  <a:pt x="7819" y="17465"/>
                </a:lnTo>
                <a:lnTo>
                  <a:pt x="9086" y="9120"/>
                </a:lnTo>
                <a:lnTo>
                  <a:pt x="9400" y="4774"/>
                </a:lnTo>
                <a:lnTo>
                  <a:pt x="9840" y="460"/>
                </a:lnTo>
                <a:lnTo>
                  <a:pt x="45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2" name="object 1912"/>
          <p:cNvSpPr/>
          <p:nvPr/>
        </p:nvSpPr>
        <p:spPr>
          <a:xfrm>
            <a:off x="9572129" y="6745921"/>
            <a:ext cx="12707" cy="12322"/>
          </a:xfrm>
          <a:custGeom>
            <a:avLst/>
            <a:gdLst/>
            <a:ahLst/>
            <a:cxnLst/>
            <a:rect l="l" t="t" r="r" b="b"/>
            <a:pathLst>
              <a:path w="20955" h="20320">
                <a:moveTo>
                  <a:pt x="8261" y="0"/>
                </a:moveTo>
                <a:lnTo>
                  <a:pt x="0" y="19852"/>
                </a:lnTo>
                <a:lnTo>
                  <a:pt x="20648" y="11727"/>
                </a:lnTo>
                <a:lnTo>
                  <a:pt x="13151" y="4575"/>
                </a:lnTo>
                <a:lnTo>
                  <a:pt x="8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3" name="object 1913"/>
          <p:cNvSpPr/>
          <p:nvPr/>
        </p:nvSpPr>
        <p:spPr>
          <a:xfrm>
            <a:off x="10203581" y="6442582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80" h="17145">
                <a:moveTo>
                  <a:pt x="17549" y="0"/>
                </a:moveTo>
                <a:lnTo>
                  <a:pt x="10041" y="2994"/>
                </a:lnTo>
                <a:lnTo>
                  <a:pt x="1455" y="4848"/>
                </a:lnTo>
                <a:lnTo>
                  <a:pt x="0" y="16554"/>
                </a:lnTo>
                <a:lnTo>
                  <a:pt x="11853" y="16250"/>
                </a:lnTo>
                <a:lnTo>
                  <a:pt x="17748" y="11612"/>
                </a:lnTo>
                <a:lnTo>
                  <a:pt x="1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4" name="object 1914"/>
          <p:cNvSpPr/>
          <p:nvPr/>
        </p:nvSpPr>
        <p:spPr>
          <a:xfrm>
            <a:off x="10390189" y="5961257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69" h="18415">
                <a:moveTo>
                  <a:pt x="13661" y="0"/>
                </a:moveTo>
                <a:lnTo>
                  <a:pt x="6716" y="653"/>
                </a:lnTo>
                <a:lnTo>
                  <a:pt x="1991" y="3307"/>
                </a:lnTo>
                <a:lnTo>
                  <a:pt x="0" y="8762"/>
                </a:lnTo>
                <a:lnTo>
                  <a:pt x="1253" y="17821"/>
                </a:lnTo>
                <a:lnTo>
                  <a:pt x="10237" y="4952"/>
                </a:lnTo>
                <a:lnTo>
                  <a:pt x="136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5" name="object 1915"/>
          <p:cNvSpPr/>
          <p:nvPr/>
        </p:nvSpPr>
        <p:spPr>
          <a:xfrm>
            <a:off x="8347478" y="5782639"/>
            <a:ext cx="11937" cy="11552"/>
          </a:xfrm>
          <a:custGeom>
            <a:avLst/>
            <a:gdLst/>
            <a:ahLst/>
            <a:cxnLst/>
            <a:rect l="l" t="t" r="r" b="b"/>
            <a:pathLst>
              <a:path w="19684" h="19050">
                <a:moveTo>
                  <a:pt x="14973" y="0"/>
                </a:moveTo>
                <a:lnTo>
                  <a:pt x="0" y="2209"/>
                </a:lnTo>
                <a:lnTo>
                  <a:pt x="14428" y="18470"/>
                </a:lnTo>
                <a:lnTo>
                  <a:pt x="19098" y="14146"/>
                </a:lnTo>
                <a:lnTo>
                  <a:pt x="15434" y="8858"/>
                </a:lnTo>
                <a:lnTo>
                  <a:pt x="1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6" name="object 1916"/>
          <p:cNvSpPr/>
          <p:nvPr/>
        </p:nvSpPr>
        <p:spPr>
          <a:xfrm>
            <a:off x="9822330" y="6544787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0" y="0"/>
                </a:moveTo>
                <a:lnTo>
                  <a:pt x="896" y="9275"/>
                </a:lnTo>
                <a:lnTo>
                  <a:pt x="2770" y="13541"/>
                </a:lnTo>
                <a:lnTo>
                  <a:pt x="7042" y="13852"/>
                </a:lnTo>
                <a:lnTo>
                  <a:pt x="15130" y="11266"/>
                </a:lnTo>
                <a:lnTo>
                  <a:pt x="9088" y="6785"/>
                </a:lnTo>
                <a:lnTo>
                  <a:pt x="4544" y="33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7" name="object 1917"/>
          <p:cNvSpPr/>
          <p:nvPr/>
        </p:nvSpPr>
        <p:spPr>
          <a:xfrm>
            <a:off x="8392052" y="5762003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0847" y="0"/>
                </a:moveTo>
                <a:lnTo>
                  <a:pt x="3329" y="418"/>
                </a:lnTo>
                <a:lnTo>
                  <a:pt x="0" y="7518"/>
                </a:lnTo>
                <a:lnTo>
                  <a:pt x="670" y="13203"/>
                </a:lnTo>
                <a:lnTo>
                  <a:pt x="9329" y="15099"/>
                </a:lnTo>
                <a:lnTo>
                  <a:pt x="10921" y="15413"/>
                </a:lnTo>
                <a:lnTo>
                  <a:pt x="15057" y="11999"/>
                </a:lnTo>
                <a:lnTo>
                  <a:pt x="15182" y="10072"/>
                </a:lnTo>
                <a:lnTo>
                  <a:pt x="15769" y="2471"/>
                </a:lnTo>
                <a:lnTo>
                  <a:pt x="10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8" name="object 1918"/>
          <p:cNvSpPr/>
          <p:nvPr/>
        </p:nvSpPr>
        <p:spPr>
          <a:xfrm>
            <a:off x="8533786" y="5745229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5361" y="0"/>
                </a:moveTo>
                <a:lnTo>
                  <a:pt x="2607" y="3727"/>
                </a:lnTo>
                <a:lnTo>
                  <a:pt x="0" y="5769"/>
                </a:lnTo>
                <a:lnTo>
                  <a:pt x="2910" y="8271"/>
                </a:lnTo>
                <a:lnTo>
                  <a:pt x="5455" y="11706"/>
                </a:lnTo>
                <a:lnTo>
                  <a:pt x="10847" y="13455"/>
                </a:lnTo>
                <a:lnTo>
                  <a:pt x="14083" y="10408"/>
                </a:lnTo>
                <a:lnTo>
                  <a:pt x="19433" y="7696"/>
                </a:lnTo>
                <a:lnTo>
                  <a:pt x="13905" y="3947"/>
                </a:lnTo>
                <a:lnTo>
                  <a:pt x="10973" y="554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19" name="object 1919"/>
          <p:cNvSpPr/>
          <p:nvPr/>
        </p:nvSpPr>
        <p:spPr>
          <a:xfrm>
            <a:off x="9284748" y="5485533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0" y="0"/>
                </a:moveTo>
                <a:lnTo>
                  <a:pt x="5978" y="18324"/>
                </a:lnTo>
                <a:lnTo>
                  <a:pt x="10805" y="521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0" name="object 1920"/>
          <p:cNvSpPr/>
          <p:nvPr/>
        </p:nvSpPr>
        <p:spPr>
          <a:xfrm>
            <a:off x="9953227" y="6258192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1737" y="0"/>
                </a:moveTo>
                <a:lnTo>
                  <a:pt x="0" y="4827"/>
                </a:lnTo>
                <a:lnTo>
                  <a:pt x="858" y="7266"/>
                </a:lnTo>
                <a:lnTo>
                  <a:pt x="2617" y="12125"/>
                </a:lnTo>
                <a:lnTo>
                  <a:pt x="6628" y="10690"/>
                </a:lnTo>
                <a:lnTo>
                  <a:pt x="14722" y="7884"/>
                </a:lnTo>
                <a:lnTo>
                  <a:pt x="12701" y="2680"/>
                </a:lnTo>
                <a:lnTo>
                  <a:pt x="1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1" name="object 1921"/>
          <p:cNvSpPr/>
          <p:nvPr/>
        </p:nvSpPr>
        <p:spPr>
          <a:xfrm>
            <a:off x="9643955" y="6265931"/>
            <a:ext cx="4621" cy="13092"/>
          </a:xfrm>
          <a:custGeom>
            <a:avLst/>
            <a:gdLst/>
            <a:ahLst/>
            <a:cxnLst/>
            <a:rect l="l" t="t" r="r" b="b"/>
            <a:pathLst>
              <a:path w="7619" h="21590">
                <a:moveTo>
                  <a:pt x="3361" y="0"/>
                </a:moveTo>
                <a:lnTo>
                  <a:pt x="0" y="21318"/>
                </a:lnTo>
                <a:lnTo>
                  <a:pt x="5181" y="17790"/>
                </a:lnTo>
                <a:lnTo>
                  <a:pt x="7515" y="13360"/>
                </a:lnTo>
                <a:lnTo>
                  <a:pt x="6932" y="7580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2" name="object 1922"/>
          <p:cNvSpPr/>
          <p:nvPr/>
        </p:nvSpPr>
        <p:spPr>
          <a:xfrm>
            <a:off x="9399672" y="6072610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5444" y="0"/>
                </a:moveTo>
                <a:lnTo>
                  <a:pt x="816" y="5696"/>
                </a:lnTo>
                <a:lnTo>
                  <a:pt x="0" y="6649"/>
                </a:lnTo>
                <a:lnTo>
                  <a:pt x="1172" y="10952"/>
                </a:lnTo>
                <a:lnTo>
                  <a:pt x="5790" y="11088"/>
                </a:lnTo>
                <a:lnTo>
                  <a:pt x="10083" y="10732"/>
                </a:lnTo>
                <a:lnTo>
                  <a:pt x="18313" y="10303"/>
                </a:lnTo>
                <a:lnTo>
                  <a:pt x="10125" y="1266"/>
                </a:lnTo>
                <a:lnTo>
                  <a:pt x="5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3" name="object 1923"/>
          <p:cNvSpPr/>
          <p:nvPr/>
        </p:nvSpPr>
        <p:spPr>
          <a:xfrm>
            <a:off x="10401906" y="6125350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8826" y="0"/>
                </a:moveTo>
                <a:lnTo>
                  <a:pt x="1685" y="1528"/>
                </a:lnTo>
                <a:lnTo>
                  <a:pt x="418" y="7926"/>
                </a:lnTo>
                <a:lnTo>
                  <a:pt x="0" y="14125"/>
                </a:lnTo>
                <a:lnTo>
                  <a:pt x="12449" y="17758"/>
                </a:lnTo>
                <a:lnTo>
                  <a:pt x="10983" y="10481"/>
                </a:lnTo>
                <a:lnTo>
                  <a:pt x="8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4" name="object 1924"/>
          <p:cNvSpPr/>
          <p:nvPr/>
        </p:nvSpPr>
        <p:spPr>
          <a:xfrm>
            <a:off x="8521165" y="5553600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3911" y="11758"/>
                </a:moveTo>
                <a:lnTo>
                  <a:pt x="5874" y="11758"/>
                </a:lnTo>
                <a:lnTo>
                  <a:pt x="13140" y="14208"/>
                </a:lnTo>
                <a:lnTo>
                  <a:pt x="13911" y="11758"/>
                </a:lnTo>
                <a:close/>
              </a:path>
              <a:path w="15875" h="14604">
                <a:moveTo>
                  <a:pt x="274" y="12467"/>
                </a:moveTo>
                <a:lnTo>
                  <a:pt x="0" y="12502"/>
                </a:lnTo>
                <a:lnTo>
                  <a:pt x="219" y="12722"/>
                </a:lnTo>
                <a:lnTo>
                  <a:pt x="274" y="12467"/>
                </a:lnTo>
                <a:close/>
              </a:path>
              <a:path w="15875" h="14604">
                <a:moveTo>
                  <a:pt x="2931" y="0"/>
                </a:moveTo>
                <a:lnTo>
                  <a:pt x="274" y="12467"/>
                </a:lnTo>
                <a:lnTo>
                  <a:pt x="5874" y="11758"/>
                </a:lnTo>
                <a:lnTo>
                  <a:pt x="13911" y="11758"/>
                </a:lnTo>
                <a:lnTo>
                  <a:pt x="15790" y="5779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5" name="object 1925"/>
          <p:cNvSpPr/>
          <p:nvPr/>
        </p:nvSpPr>
        <p:spPr>
          <a:xfrm>
            <a:off x="10133397" y="5953723"/>
            <a:ext cx="16173" cy="5776"/>
          </a:xfrm>
          <a:custGeom>
            <a:avLst/>
            <a:gdLst/>
            <a:ahLst/>
            <a:cxnLst/>
            <a:rect l="l" t="t" r="r" b="b"/>
            <a:pathLst>
              <a:path w="26669" h="9525">
                <a:moveTo>
                  <a:pt x="10705" y="0"/>
                </a:moveTo>
                <a:lnTo>
                  <a:pt x="5971" y="508"/>
                </a:lnTo>
                <a:lnTo>
                  <a:pt x="0" y="3806"/>
                </a:lnTo>
                <a:lnTo>
                  <a:pt x="26334" y="9481"/>
                </a:lnTo>
                <a:lnTo>
                  <a:pt x="16669" y="2813"/>
                </a:lnTo>
                <a:lnTo>
                  <a:pt x="107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6" name="object 1926"/>
          <p:cNvSpPr/>
          <p:nvPr/>
        </p:nvSpPr>
        <p:spPr>
          <a:xfrm>
            <a:off x="9710821" y="6391455"/>
            <a:ext cx="12707" cy="5006"/>
          </a:xfrm>
          <a:custGeom>
            <a:avLst/>
            <a:gdLst/>
            <a:ahLst/>
            <a:cxnLst/>
            <a:rect l="l" t="t" r="r" b="b"/>
            <a:pathLst>
              <a:path w="20955" h="8254">
                <a:moveTo>
                  <a:pt x="11035" y="0"/>
                </a:moveTo>
                <a:lnTo>
                  <a:pt x="5785" y="1027"/>
                </a:lnTo>
                <a:lnTo>
                  <a:pt x="0" y="6900"/>
                </a:lnTo>
                <a:lnTo>
                  <a:pt x="20491" y="7800"/>
                </a:lnTo>
                <a:lnTo>
                  <a:pt x="15889" y="2647"/>
                </a:lnTo>
                <a:lnTo>
                  <a:pt x="110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7" name="object 1927"/>
          <p:cNvSpPr/>
          <p:nvPr/>
        </p:nvSpPr>
        <p:spPr>
          <a:xfrm>
            <a:off x="10152567" y="6423150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10617" y="0"/>
                </a:moveTo>
                <a:lnTo>
                  <a:pt x="4764" y="219"/>
                </a:lnTo>
                <a:lnTo>
                  <a:pt x="0" y="1978"/>
                </a:lnTo>
                <a:lnTo>
                  <a:pt x="2774" y="13517"/>
                </a:lnTo>
                <a:lnTo>
                  <a:pt x="6450" y="10429"/>
                </a:lnTo>
                <a:lnTo>
                  <a:pt x="13758" y="4219"/>
                </a:lnTo>
                <a:lnTo>
                  <a:pt x="12711" y="2848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8" name="object 1928"/>
          <p:cNvSpPr/>
          <p:nvPr/>
        </p:nvSpPr>
        <p:spPr>
          <a:xfrm>
            <a:off x="9672264" y="6415156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4">
                <a:moveTo>
                  <a:pt x="14701" y="0"/>
                </a:moveTo>
                <a:lnTo>
                  <a:pt x="7151" y="4094"/>
                </a:lnTo>
                <a:lnTo>
                  <a:pt x="1225" y="4586"/>
                </a:lnTo>
                <a:lnTo>
                  <a:pt x="774" y="5256"/>
                </a:lnTo>
                <a:lnTo>
                  <a:pt x="157" y="5832"/>
                </a:lnTo>
                <a:lnTo>
                  <a:pt x="94" y="6460"/>
                </a:lnTo>
                <a:lnTo>
                  <a:pt x="0" y="7067"/>
                </a:lnTo>
                <a:lnTo>
                  <a:pt x="356" y="8188"/>
                </a:lnTo>
                <a:lnTo>
                  <a:pt x="5528" y="9926"/>
                </a:lnTo>
                <a:lnTo>
                  <a:pt x="10355" y="11371"/>
                </a:lnTo>
                <a:lnTo>
                  <a:pt x="15968" y="13130"/>
                </a:lnTo>
                <a:lnTo>
                  <a:pt x="1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29" name="object 1929"/>
          <p:cNvSpPr/>
          <p:nvPr/>
        </p:nvSpPr>
        <p:spPr>
          <a:xfrm>
            <a:off x="9096859" y="5369750"/>
            <a:ext cx="9242" cy="12322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15007" y="0"/>
                </a:moveTo>
                <a:lnTo>
                  <a:pt x="8059" y="3695"/>
                </a:lnTo>
                <a:lnTo>
                  <a:pt x="2871" y="7808"/>
                </a:lnTo>
                <a:lnTo>
                  <a:pt x="0" y="13096"/>
                </a:lnTo>
                <a:lnTo>
                  <a:pt x="2" y="20313"/>
                </a:lnTo>
                <a:lnTo>
                  <a:pt x="5897" y="15245"/>
                </a:lnTo>
                <a:lnTo>
                  <a:pt x="14766" y="12209"/>
                </a:lnTo>
                <a:lnTo>
                  <a:pt x="150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0" name="object 1930"/>
          <p:cNvSpPr/>
          <p:nvPr/>
        </p:nvSpPr>
        <p:spPr>
          <a:xfrm>
            <a:off x="8965659" y="6504382"/>
            <a:ext cx="8856" cy="10782"/>
          </a:xfrm>
          <a:custGeom>
            <a:avLst/>
            <a:gdLst/>
            <a:ahLst/>
            <a:cxnLst/>
            <a:rect l="l" t="t" r="r" b="b"/>
            <a:pathLst>
              <a:path w="14605" h="17779">
                <a:moveTo>
                  <a:pt x="10502" y="0"/>
                </a:moveTo>
                <a:lnTo>
                  <a:pt x="5853" y="6669"/>
                </a:lnTo>
                <a:lnTo>
                  <a:pt x="2931" y="10795"/>
                </a:lnTo>
                <a:lnTo>
                  <a:pt x="0" y="15025"/>
                </a:lnTo>
                <a:lnTo>
                  <a:pt x="1947" y="15852"/>
                </a:lnTo>
                <a:lnTo>
                  <a:pt x="4094" y="17727"/>
                </a:lnTo>
                <a:lnTo>
                  <a:pt x="5800" y="17371"/>
                </a:lnTo>
                <a:lnTo>
                  <a:pt x="14020" y="15779"/>
                </a:lnTo>
                <a:lnTo>
                  <a:pt x="12889" y="10010"/>
                </a:lnTo>
                <a:lnTo>
                  <a:pt x="10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1" name="object 1931"/>
          <p:cNvSpPr/>
          <p:nvPr/>
        </p:nvSpPr>
        <p:spPr>
          <a:xfrm>
            <a:off x="10040679" y="5853103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10512" y="0"/>
                </a:moveTo>
                <a:lnTo>
                  <a:pt x="1340" y="1424"/>
                </a:lnTo>
                <a:lnTo>
                  <a:pt x="0" y="12449"/>
                </a:lnTo>
                <a:lnTo>
                  <a:pt x="5099" y="14659"/>
                </a:lnTo>
                <a:lnTo>
                  <a:pt x="15779" y="13727"/>
                </a:lnTo>
                <a:lnTo>
                  <a:pt x="14627" y="3643"/>
                </a:lnTo>
                <a:lnTo>
                  <a:pt x="10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2" name="object 1932"/>
          <p:cNvSpPr/>
          <p:nvPr/>
        </p:nvSpPr>
        <p:spPr>
          <a:xfrm>
            <a:off x="8710998" y="6119291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1182" y="0"/>
                </a:moveTo>
                <a:lnTo>
                  <a:pt x="5800" y="1476"/>
                </a:lnTo>
                <a:lnTo>
                  <a:pt x="0" y="2293"/>
                </a:lnTo>
                <a:lnTo>
                  <a:pt x="1842" y="10397"/>
                </a:lnTo>
                <a:lnTo>
                  <a:pt x="2198" y="11811"/>
                </a:lnTo>
                <a:lnTo>
                  <a:pt x="5497" y="13989"/>
                </a:lnTo>
                <a:lnTo>
                  <a:pt x="6607" y="13559"/>
                </a:lnTo>
                <a:lnTo>
                  <a:pt x="12648" y="11392"/>
                </a:lnTo>
                <a:lnTo>
                  <a:pt x="16250" y="7633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3" name="object 1933"/>
          <p:cNvSpPr/>
          <p:nvPr/>
        </p:nvSpPr>
        <p:spPr>
          <a:xfrm>
            <a:off x="9242297" y="6172458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0" y="0"/>
                </a:moveTo>
                <a:lnTo>
                  <a:pt x="2816" y="13109"/>
                </a:lnTo>
                <a:lnTo>
                  <a:pt x="14470" y="12387"/>
                </a:lnTo>
                <a:lnTo>
                  <a:pt x="8313" y="71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4" name="object 1934"/>
          <p:cNvSpPr/>
          <p:nvPr/>
        </p:nvSpPr>
        <p:spPr>
          <a:xfrm>
            <a:off x="10185097" y="6846796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40">
                <a:moveTo>
                  <a:pt x="17329" y="0"/>
                </a:moveTo>
                <a:lnTo>
                  <a:pt x="0" y="5905"/>
                </a:lnTo>
                <a:lnTo>
                  <a:pt x="5204" y="9842"/>
                </a:lnTo>
                <a:lnTo>
                  <a:pt x="12240" y="15235"/>
                </a:lnTo>
                <a:lnTo>
                  <a:pt x="17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5" name="object 1935"/>
          <p:cNvSpPr/>
          <p:nvPr/>
        </p:nvSpPr>
        <p:spPr>
          <a:xfrm>
            <a:off x="8321526" y="6093734"/>
            <a:ext cx="11552" cy="4621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9706" y="0"/>
                </a:moveTo>
                <a:lnTo>
                  <a:pt x="5092" y="1504"/>
                </a:lnTo>
                <a:lnTo>
                  <a:pt x="0" y="6244"/>
                </a:lnTo>
                <a:lnTo>
                  <a:pt x="18439" y="7050"/>
                </a:lnTo>
                <a:lnTo>
                  <a:pt x="14076" y="1819"/>
                </a:lnTo>
                <a:lnTo>
                  <a:pt x="9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6" name="object 1936"/>
          <p:cNvSpPr/>
          <p:nvPr/>
        </p:nvSpPr>
        <p:spPr>
          <a:xfrm>
            <a:off x="9416145" y="5551847"/>
            <a:ext cx="10782" cy="4236"/>
          </a:xfrm>
          <a:custGeom>
            <a:avLst/>
            <a:gdLst/>
            <a:ahLst/>
            <a:cxnLst/>
            <a:rect l="l" t="t" r="r" b="b"/>
            <a:pathLst>
              <a:path w="17780" h="6984">
                <a:moveTo>
                  <a:pt x="2502" y="0"/>
                </a:moveTo>
                <a:lnTo>
                  <a:pt x="1570" y="3067"/>
                </a:lnTo>
                <a:lnTo>
                  <a:pt x="0" y="6010"/>
                </a:lnTo>
                <a:lnTo>
                  <a:pt x="16868" y="6753"/>
                </a:lnTo>
                <a:lnTo>
                  <a:pt x="16983" y="5162"/>
                </a:lnTo>
                <a:lnTo>
                  <a:pt x="17140" y="3497"/>
                </a:lnTo>
                <a:lnTo>
                  <a:pt x="17245" y="1863"/>
                </a:lnTo>
                <a:lnTo>
                  <a:pt x="12606" y="1204"/>
                </a:lnTo>
                <a:lnTo>
                  <a:pt x="7978" y="240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7" name="object 1937"/>
          <p:cNvSpPr/>
          <p:nvPr/>
        </p:nvSpPr>
        <p:spPr>
          <a:xfrm>
            <a:off x="9504282" y="6244844"/>
            <a:ext cx="4236" cy="11937"/>
          </a:xfrm>
          <a:custGeom>
            <a:avLst/>
            <a:gdLst/>
            <a:ahLst/>
            <a:cxnLst/>
            <a:rect l="l" t="t" r="r" b="b"/>
            <a:pathLst>
              <a:path w="6984" h="19684">
                <a:moveTo>
                  <a:pt x="3350" y="0"/>
                </a:moveTo>
                <a:lnTo>
                  <a:pt x="0" y="19570"/>
                </a:lnTo>
                <a:lnTo>
                  <a:pt x="3178" y="15154"/>
                </a:lnTo>
                <a:lnTo>
                  <a:pt x="5982" y="10648"/>
                </a:lnTo>
                <a:lnTo>
                  <a:pt x="6633" y="5711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8" name="object 1938"/>
          <p:cNvSpPr/>
          <p:nvPr/>
        </p:nvSpPr>
        <p:spPr>
          <a:xfrm>
            <a:off x="9757425" y="5504044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2240" y="0"/>
                </a:moveTo>
                <a:lnTo>
                  <a:pt x="0" y="8994"/>
                </a:lnTo>
                <a:lnTo>
                  <a:pt x="3130" y="14449"/>
                </a:lnTo>
                <a:lnTo>
                  <a:pt x="12177" y="16020"/>
                </a:lnTo>
                <a:lnTo>
                  <a:pt x="8847" y="10701"/>
                </a:lnTo>
                <a:lnTo>
                  <a:pt x="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39" name="object 1939"/>
          <p:cNvSpPr/>
          <p:nvPr/>
        </p:nvSpPr>
        <p:spPr>
          <a:xfrm>
            <a:off x="8803957" y="6661111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1581" y="0"/>
                </a:moveTo>
                <a:lnTo>
                  <a:pt x="0" y="7010"/>
                </a:lnTo>
                <a:lnTo>
                  <a:pt x="1076" y="11881"/>
                </a:lnTo>
                <a:lnTo>
                  <a:pt x="5180" y="14306"/>
                </a:lnTo>
                <a:lnTo>
                  <a:pt x="12680" y="13978"/>
                </a:lnTo>
                <a:lnTo>
                  <a:pt x="8984" y="9266"/>
                </a:lnTo>
                <a:lnTo>
                  <a:pt x="5288" y="4680"/>
                </a:lnTo>
                <a:lnTo>
                  <a:pt x="1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0" name="object 1940"/>
          <p:cNvSpPr/>
          <p:nvPr/>
        </p:nvSpPr>
        <p:spPr>
          <a:xfrm>
            <a:off x="10155210" y="6326810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6785" y="0"/>
                </a:moveTo>
                <a:lnTo>
                  <a:pt x="3643" y="3214"/>
                </a:lnTo>
                <a:lnTo>
                  <a:pt x="0" y="5738"/>
                </a:lnTo>
                <a:lnTo>
                  <a:pt x="1361" y="9989"/>
                </a:lnTo>
                <a:lnTo>
                  <a:pt x="4125" y="12407"/>
                </a:lnTo>
                <a:lnTo>
                  <a:pt x="6188" y="15161"/>
                </a:lnTo>
                <a:lnTo>
                  <a:pt x="8188" y="13465"/>
                </a:lnTo>
                <a:lnTo>
                  <a:pt x="11947" y="11580"/>
                </a:lnTo>
                <a:lnTo>
                  <a:pt x="11497" y="7162"/>
                </a:lnTo>
                <a:lnTo>
                  <a:pt x="9130" y="4397"/>
                </a:lnTo>
                <a:lnTo>
                  <a:pt x="6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1" name="object 1941"/>
          <p:cNvSpPr/>
          <p:nvPr/>
        </p:nvSpPr>
        <p:spPr>
          <a:xfrm>
            <a:off x="9532295" y="6328224"/>
            <a:ext cx="7701" cy="12322"/>
          </a:xfrm>
          <a:custGeom>
            <a:avLst/>
            <a:gdLst/>
            <a:ahLst/>
            <a:cxnLst/>
            <a:rect l="l" t="t" r="r" b="b"/>
            <a:pathLst>
              <a:path w="12700" h="20320">
                <a:moveTo>
                  <a:pt x="8093" y="0"/>
                </a:moveTo>
                <a:lnTo>
                  <a:pt x="2062" y="4198"/>
                </a:lnTo>
                <a:lnTo>
                  <a:pt x="0" y="9360"/>
                </a:lnTo>
                <a:lnTo>
                  <a:pt x="6711" y="19769"/>
                </a:lnTo>
                <a:lnTo>
                  <a:pt x="12219" y="2481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2" name="object 1942"/>
          <p:cNvSpPr/>
          <p:nvPr/>
        </p:nvSpPr>
        <p:spPr>
          <a:xfrm>
            <a:off x="10211883" y="5488661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5999" y="0"/>
                </a:moveTo>
                <a:lnTo>
                  <a:pt x="4104" y="2554"/>
                </a:lnTo>
                <a:lnTo>
                  <a:pt x="1340" y="4910"/>
                </a:lnTo>
                <a:lnTo>
                  <a:pt x="0" y="10104"/>
                </a:lnTo>
                <a:lnTo>
                  <a:pt x="1811" y="13099"/>
                </a:lnTo>
                <a:lnTo>
                  <a:pt x="2575" y="15811"/>
                </a:lnTo>
                <a:lnTo>
                  <a:pt x="4209" y="14858"/>
                </a:lnTo>
                <a:lnTo>
                  <a:pt x="5863" y="13989"/>
                </a:lnTo>
                <a:lnTo>
                  <a:pt x="7497" y="13078"/>
                </a:lnTo>
                <a:lnTo>
                  <a:pt x="9004" y="10292"/>
                </a:lnTo>
                <a:lnTo>
                  <a:pt x="11319" y="7601"/>
                </a:lnTo>
                <a:lnTo>
                  <a:pt x="11716" y="3329"/>
                </a:lnTo>
                <a:lnTo>
                  <a:pt x="7978" y="1528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3" name="object 1943"/>
          <p:cNvSpPr/>
          <p:nvPr/>
        </p:nvSpPr>
        <p:spPr>
          <a:xfrm>
            <a:off x="9060520" y="6315592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5580" y="0"/>
                </a:moveTo>
                <a:lnTo>
                  <a:pt x="2083" y="2146"/>
                </a:lnTo>
                <a:lnTo>
                  <a:pt x="0" y="10648"/>
                </a:lnTo>
                <a:lnTo>
                  <a:pt x="2387" y="14962"/>
                </a:lnTo>
                <a:lnTo>
                  <a:pt x="10711" y="14240"/>
                </a:lnTo>
                <a:lnTo>
                  <a:pt x="14952" y="7905"/>
                </a:lnTo>
                <a:lnTo>
                  <a:pt x="13549" y="3099"/>
                </a:lnTo>
                <a:lnTo>
                  <a:pt x="6711" y="408"/>
                </a:lnTo>
                <a:lnTo>
                  <a:pt x="5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4" name="object 1944"/>
          <p:cNvSpPr/>
          <p:nvPr/>
        </p:nvSpPr>
        <p:spPr>
          <a:xfrm>
            <a:off x="9818471" y="5434341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0722" y="0"/>
                </a:moveTo>
                <a:lnTo>
                  <a:pt x="7193" y="3685"/>
                </a:lnTo>
                <a:lnTo>
                  <a:pt x="3591" y="7319"/>
                </a:lnTo>
                <a:lnTo>
                  <a:pt x="272" y="11067"/>
                </a:lnTo>
                <a:lnTo>
                  <a:pt x="0" y="11413"/>
                </a:lnTo>
                <a:lnTo>
                  <a:pt x="1392" y="13151"/>
                </a:lnTo>
                <a:lnTo>
                  <a:pt x="2701" y="15360"/>
                </a:lnTo>
                <a:lnTo>
                  <a:pt x="11235" y="8303"/>
                </a:lnTo>
                <a:lnTo>
                  <a:pt x="15434" y="4879"/>
                </a:lnTo>
                <a:lnTo>
                  <a:pt x="13873" y="3214"/>
                </a:lnTo>
                <a:lnTo>
                  <a:pt x="12282" y="1643"/>
                </a:lnTo>
                <a:lnTo>
                  <a:pt x="10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5" name="object 1945"/>
          <p:cNvSpPr/>
          <p:nvPr/>
        </p:nvSpPr>
        <p:spPr>
          <a:xfrm>
            <a:off x="10432454" y="6435247"/>
            <a:ext cx="13862" cy="10782"/>
          </a:xfrm>
          <a:custGeom>
            <a:avLst/>
            <a:gdLst/>
            <a:ahLst/>
            <a:cxnLst/>
            <a:rect l="l" t="t" r="r" b="b"/>
            <a:pathLst>
              <a:path w="22859" h="17779">
                <a:moveTo>
                  <a:pt x="22648" y="0"/>
                </a:moveTo>
                <a:lnTo>
                  <a:pt x="0" y="11978"/>
                </a:lnTo>
                <a:lnTo>
                  <a:pt x="3109" y="17454"/>
                </a:lnTo>
                <a:lnTo>
                  <a:pt x="8508" y="15811"/>
                </a:lnTo>
                <a:lnTo>
                  <a:pt x="13723" y="13125"/>
                </a:lnTo>
                <a:lnTo>
                  <a:pt x="18516" y="8240"/>
                </a:lnTo>
                <a:lnTo>
                  <a:pt x="22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6" name="object 1946"/>
          <p:cNvSpPr/>
          <p:nvPr/>
        </p:nvSpPr>
        <p:spPr>
          <a:xfrm>
            <a:off x="8408796" y="5692978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8617" y="0"/>
                </a:moveTo>
                <a:lnTo>
                  <a:pt x="4701" y="4209"/>
                </a:lnTo>
                <a:lnTo>
                  <a:pt x="1696" y="6313"/>
                </a:lnTo>
                <a:lnTo>
                  <a:pt x="0" y="10680"/>
                </a:lnTo>
                <a:lnTo>
                  <a:pt x="2806" y="13486"/>
                </a:lnTo>
                <a:lnTo>
                  <a:pt x="4094" y="15633"/>
                </a:lnTo>
                <a:lnTo>
                  <a:pt x="6764" y="13612"/>
                </a:lnTo>
                <a:lnTo>
                  <a:pt x="10125" y="11936"/>
                </a:lnTo>
                <a:lnTo>
                  <a:pt x="12606" y="7968"/>
                </a:lnTo>
                <a:lnTo>
                  <a:pt x="10313" y="4680"/>
                </a:lnTo>
                <a:lnTo>
                  <a:pt x="8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7" name="object 1947"/>
          <p:cNvSpPr/>
          <p:nvPr/>
        </p:nvSpPr>
        <p:spPr>
          <a:xfrm>
            <a:off x="8331003" y="604238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6837" y="0"/>
                </a:moveTo>
                <a:lnTo>
                  <a:pt x="2376" y="1078"/>
                </a:lnTo>
                <a:lnTo>
                  <a:pt x="0" y="12973"/>
                </a:lnTo>
                <a:lnTo>
                  <a:pt x="10439" y="10041"/>
                </a:lnTo>
                <a:lnTo>
                  <a:pt x="14659" y="8889"/>
                </a:lnTo>
                <a:lnTo>
                  <a:pt x="14093" y="6910"/>
                </a:lnTo>
                <a:lnTo>
                  <a:pt x="12994" y="2889"/>
                </a:lnTo>
                <a:lnTo>
                  <a:pt x="6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8" name="object 1948"/>
          <p:cNvSpPr/>
          <p:nvPr/>
        </p:nvSpPr>
        <p:spPr>
          <a:xfrm>
            <a:off x="8977628" y="5589308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4816" y="0"/>
                </a:moveTo>
                <a:lnTo>
                  <a:pt x="3371" y="2408"/>
                </a:lnTo>
                <a:lnTo>
                  <a:pt x="1424" y="4649"/>
                </a:lnTo>
                <a:lnTo>
                  <a:pt x="0" y="9528"/>
                </a:lnTo>
                <a:lnTo>
                  <a:pt x="722" y="12177"/>
                </a:lnTo>
                <a:lnTo>
                  <a:pt x="816" y="14659"/>
                </a:lnTo>
                <a:lnTo>
                  <a:pt x="2355" y="15057"/>
                </a:lnTo>
                <a:lnTo>
                  <a:pt x="3842" y="15392"/>
                </a:lnTo>
                <a:lnTo>
                  <a:pt x="5382" y="15779"/>
                </a:lnTo>
                <a:lnTo>
                  <a:pt x="10732" y="2167"/>
                </a:lnTo>
                <a:lnTo>
                  <a:pt x="6795" y="691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49" name="object 1949"/>
          <p:cNvSpPr/>
          <p:nvPr/>
        </p:nvSpPr>
        <p:spPr>
          <a:xfrm>
            <a:off x="8621987" y="6652563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7507" y="0"/>
                </a:moveTo>
                <a:lnTo>
                  <a:pt x="7308" y="198"/>
                </a:lnTo>
                <a:lnTo>
                  <a:pt x="4617" y="3371"/>
                </a:lnTo>
                <a:lnTo>
                  <a:pt x="2366" y="6837"/>
                </a:lnTo>
                <a:lnTo>
                  <a:pt x="0" y="10209"/>
                </a:lnTo>
                <a:lnTo>
                  <a:pt x="2031" y="11580"/>
                </a:lnTo>
                <a:lnTo>
                  <a:pt x="4073" y="12858"/>
                </a:lnTo>
                <a:lnTo>
                  <a:pt x="6135" y="14188"/>
                </a:lnTo>
                <a:lnTo>
                  <a:pt x="8198" y="10565"/>
                </a:lnTo>
                <a:lnTo>
                  <a:pt x="10387" y="7025"/>
                </a:lnTo>
                <a:lnTo>
                  <a:pt x="12240" y="2952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0" name="object 1950"/>
          <p:cNvSpPr/>
          <p:nvPr/>
        </p:nvSpPr>
        <p:spPr>
          <a:xfrm>
            <a:off x="9864066" y="5696187"/>
            <a:ext cx="11167" cy="6546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7298" y="0"/>
                </a:moveTo>
                <a:lnTo>
                  <a:pt x="1476" y="4554"/>
                </a:lnTo>
                <a:lnTo>
                  <a:pt x="607" y="5277"/>
                </a:lnTo>
                <a:lnTo>
                  <a:pt x="649" y="7203"/>
                </a:lnTo>
                <a:lnTo>
                  <a:pt x="0" y="9664"/>
                </a:lnTo>
                <a:lnTo>
                  <a:pt x="17810" y="10449"/>
                </a:lnTo>
                <a:lnTo>
                  <a:pt x="11612" y="1780"/>
                </a:lnTo>
                <a:lnTo>
                  <a:pt x="7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1" name="object 1951"/>
          <p:cNvSpPr/>
          <p:nvPr/>
        </p:nvSpPr>
        <p:spPr>
          <a:xfrm>
            <a:off x="9317230" y="6680972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4481" y="0"/>
                </a:moveTo>
                <a:lnTo>
                  <a:pt x="0" y="4261"/>
                </a:lnTo>
                <a:lnTo>
                  <a:pt x="418" y="5329"/>
                </a:lnTo>
                <a:lnTo>
                  <a:pt x="1434" y="8198"/>
                </a:lnTo>
                <a:lnTo>
                  <a:pt x="4104" y="10397"/>
                </a:lnTo>
                <a:lnTo>
                  <a:pt x="7507" y="14565"/>
                </a:lnTo>
                <a:lnTo>
                  <a:pt x="9748" y="10701"/>
                </a:lnTo>
                <a:lnTo>
                  <a:pt x="12449" y="7811"/>
                </a:lnTo>
                <a:lnTo>
                  <a:pt x="10481" y="4010"/>
                </a:lnTo>
                <a:lnTo>
                  <a:pt x="7685" y="1842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2" name="object 1952"/>
          <p:cNvSpPr/>
          <p:nvPr/>
        </p:nvSpPr>
        <p:spPr>
          <a:xfrm>
            <a:off x="9318334" y="5921758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4366" y="0"/>
                </a:moveTo>
                <a:lnTo>
                  <a:pt x="0" y="3664"/>
                </a:lnTo>
                <a:lnTo>
                  <a:pt x="282" y="7591"/>
                </a:lnTo>
                <a:lnTo>
                  <a:pt x="2523" y="10565"/>
                </a:lnTo>
                <a:lnTo>
                  <a:pt x="6031" y="12376"/>
                </a:lnTo>
                <a:lnTo>
                  <a:pt x="8889" y="10083"/>
                </a:lnTo>
                <a:lnTo>
                  <a:pt x="13140" y="8282"/>
                </a:lnTo>
                <a:lnTo>
                  <a:pt x="9434" y="4408"/>
                </a:lnTo>
                <a:lnTo>
                  <a:pt x="7559" y="1842"/>
                </a:lnTo>
                <a:lnTo>
                  <a:pt x="5026" y="408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3" name="object 1953"/>
          <p:cNvSpPr/>
          <p:nvPr/>
        </p:nvSpPr>
        <p:spPr>
          <a:xfrm>
            <a:off x="8405481" y="5661493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0" y="0"/>
                </a:moveTo>
                <a:lnTo>
                  <a:pt x="565" y="13790"/>
                </a:lnTo>
                <a:lnTo>
                  <a:pt x="2020" y="13811"/>
                </a:lnTo>
                <a:lnTo>
                  <a:pt x="4858" y="13811"/>
                </a:lnTo>
                <a:lnTo>
                  <a:pt x="5455" y="345"/>
                </a:lnTo>
                <a:lnTo>
                  <a:pt x="3654" y="261"/>
                </a:lnTo>
                <a:lnTo>
                  <a:pt x="1821" y="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4" name="object 1954"/>
          <p:cNvSpPr/>
          <p:nvPr/>
        </p:nvSpPr>
        <p:spPr>
          <a:xfrm>
            <a:off x="8660619" y="5354540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10261" y="0"/>
                </a:moveTo>
                <a:lnTo>
                  <a:pt x="3423" y="7329"/>
                </a:lnTo>
                <a:lnTo>
                  <a:pt x="0" y="10952"/>
                </a:lnTo>
                <a:lnTo>
                  <a:pt x="1403" y="12355"/>
                </a:lnTo>
                <a:lnTo>
                  <a:pt x="2827" y="13695"/>
                </a:lnTo>
                <a:lnTo>
                  <a:pt x="4240" y="15099"/>
                </a:lnTo>
                <a:lnTo>
                  <a:pt x="7507" y="11067"/>
                </a:lnTo>
                <a:lnTo>
                  <a:pt x="10785" y="7109"/>
                </a:lnTo>
                <a:lnTo>
                  <a:pt x="14041" y="3057"/>
                </a:lnTo>
                <a:lnTo>
                  <a:pt x="10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5" name="object 1955"/>
          <p:cNvSpPr/>
          <p:nvPr/>
        </p:nvSpPr>
        <p:spPr>
          <a:xfrm>
            <a:off x="9731514" y="5913373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2062" y="0"/>
                </a:moveTo>
                <a:lnTo>
                  <a:pt x="0" y="4994"/>
                </a:lnTo>
                <a:lnTo>
                  <a:pt x="1717" y="5947"/>
                </a:lnTo>
                <a:lnTo>
                  <a:pt x="3361" y="7612"/>
                </a:lnTo>
                <a:lnTo>
                  <a:pt x="7465" y="7800"/>
                </a:lnTo>
                <a:lnTo>
                  <a:pt x="9853" y="6753"/>
                </a:lnTo>
                <a:lnTo>
                  <a:pt x="12219" y="6146"/>
                </a:lnTo>
                <a:lnTo>
                  <a:pt x="5444" y="2073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6" name="object 1956"/>
          <p:cNvSpPr/>
          <p:nvPr/>
        </p:nvSpPr>
        <p:spPr>
          <a:xfrm>
            <a:off x="9552529" y="5122827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3769" y="0"/>
                </a:moveTo>
                <a:lnTo>
                  <a:pt x="0" y="17256"/>
                </a:lnTo>
                <a:lnTo>
                  <a:pt x="1654" y="17685"/>
                </a:lnTo>
                <a:lnTo>
                  <a:pt x="4921" y="18648"/>
                </a:lnTo>
                <a:lnTo>
                  <a:pt x="8544" y="13905"/>
                </a:lnTo>
                <a:lnTo>
                  <a:pt x="12376" y="9088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7" name="object 1957"/>
          <p:cNvSpPr/>
          <p:nvPr/>
        </p:nvSpPr>
        <p:spPr>
          <a:xfrm>
            <a:off x="10156519" y="5865194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2869" y="0"/>
                </a:moveTo>
                <a:lnTo>
                  <a:pt x="1183" y="3151"/>
                </a:lnTo>
                <a:lnTo>
                  <a:pt x="0" y="4753"/>
                </a:lnTo>
                <a:lnTo>
                  <a:pt x="2596" y="6607"/>
                </a:lnTo>
                <a:lnTo>
                  <a:pt x="5036" y="8785"/>
                </a:lnTo>
                <a:lnTo>
                  <a:pt x="7884" y="10104"/>
                </a:lnTo>
                <a:lnTo>
                  <a:pt x="8460" y="10408"/>
                </a:lnTo>
                <a:lnTo>
                  <a:pt x="10470" y="7539"/>
                </a:lnTo>
                <a:lnTo>
                  <a:pt x="12889" y="5067"/>
                </a:lnTo>
                <a:lnTo>
                  <a:pt x="9182" y="3057"/>
                </a:lnTo>
                <a:lnTo>
                  <a:pt x="6450" y="1225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8" name="object 1958"/>
          <p:cNvSpPr/>
          <p:nvPr/>
        </p:nvSpPr>
        <p:spPr>
          <a:xfrm>
            <a:off x="9532255" y="5744268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3591" y="0"/>
                </a:moveTo>
                <a:lnTo>
                  <a:pt x="2387" y="743"/>
                </a:lnTo>
                <a:lnTo>
                  <a:pt x="1183" y="1444"/>
                </a:lnTo>
                <a:lnTo>
                  <a:pt x="0" y="2272"/>
                </a:lnTo>
                <a:lnTo>
                  <a:pt x="7099" y="15151"/>
                </a:lnTo>
                <a:lnTo>
                  <a:pt x="8774" y="14051"/>
                </a:lnTo>
                <a:lnTo>
                  <a:pt x="10418" y="12931"/>
                </a:lnTo>
                <a:lnTo>
                  <a:pt x="12125" y="11811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59" name="object 1959"/>
          <p:cNvSpPr/>
          <p:nvPr/>
        </p:nvSpPr>
        <p:spPr>
          <a:xfrm>
            <a:off x="9570480" y="5387835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40">
                <a:moveTo>
                  <a:pt x="2198" y="0"/>
                </a:moveTo>
                <a:lnTo>
                  <a:pt x="0" y="14125"/>
                </a:lnTo>
                <a:lnTo>
                  <a:pt x="1978" y="14418"/>
                </a:lnTo>
                <a:lnTo>
                  <a:pt x="3937" y="14743"/>
                </a:lnTo>
                <a:lnTo>
                  <a:pt x="5916" y="14994"/>
                </a:lnTo>
                <a:lnTo>
                  <a:pt x="8125" y="848"/>
                </a:lnTo>
                <a:lnTo>
                  <a:pt x="6146" y="596"/>
                </a:lnTo>
                <a:lnTo>
                  <a:pt x="4167" y="272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0" name="object 1960"/>
          <p:cNvSpPr/>
          <p:nvPr/>
        </p:nvSpPr>
        <p:spPr>
          <a:xfrm>
            <a:off x="9847235" y="6488315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6858" y="0"/>
                </a:moveTo>
                <a:lnTo>
                  <a:pt x="3800" y="638"/>
                </a:lnTo>
                <a:lnTo>
                  <a:pt x="1099" y="523"/>
                </a:lnTo>
                <a:lnTo>
                  <a:pt x="712" y="1685"/>
                </a:lnTo>
                <a:lnTo>
                  <a:pt x="0" y="4083"/>
                </a:lnTo>
                <a:lnTo>
                  <a:pt x="14690" y="10669"/>
                </a:lnTo>
                <a:lnTo>
                  <a:pt x="14188" y="5350"/>
                </a:lnTo>
                <a:lnTo>
                  <a:pt x="11968" y="2513"/>
                </a:lnTo>
                <a:lnTo>
                  <a:pt x="9057" y="1015"/>
                </a:lnTo>
                <a:lnTo>
                  <a:pt x="6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1" name="object 1961"/>
          <p:cNvSpPr/>
          <p:nvPr/>
        </p:nvSpPr>
        <p:spPr>
          <a:xfrm>
            <a:off x="8740214" y="6429443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7214" y="0"/>
                </a:moveTo>
                <a:lnTo>
                  <a:pt x="5015" y="1413"/>
                </a:lnTo>
                <a:lnTo>
                  <a:pt x="1916" y="2366"/>
                </a:lnTo>
                <a:lnTo>
                  <a:pt x="0" y="6052"/>
                </a:lnTo>
                <a:lnTo>
                  <a:pt x="1413" y="9004"/>
                </a:lnTo>
                <a:lnTo>
                  <a:pt x="1811" y="11434"/>
                </a:lnTo>
                <a:lnTo>
                  <a:pt x="3779" y="12868"/>
                </a:lnTo>
                <a:lnTo>
                  <a:pt x="5748" y="14355"/>
                </a:lnTo>
                <a:lnTo>
                  <a:pt x="7717" y="15800"/>
                </a:lnTo>
                <a:lnTo>
                  <a:pt x="8544" y="12816"/>
                </a:lnTo>
                <a:lnTo>
                  <a:pt x="9989" y="9884"/>
                </a:lnTo>
                <a:lnTo>
                  <a:pt x="10010" y="4586"/>
                </a:lnTo>
                <a:lnTo>
                  <a:pt x="8230" y="2314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2" name="object 1962"/>
          <p:cNvSpPr/>
          <p:nvPr/>
        </p:nvSpPr>
        <p:spPr>
          <a:xfrm>
            <a:off x="8250156" y="675714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067" y="0"/>
                </a:moveTo>
                <a:lnTo>
                  <a:pt x="2931" y="2858"/>
                </a:lnTo>
                <a:lnTo>
                  <a:pt x="1015" y="4659"/>
                </a:lnTo>
                <a:lnTo>
                  <a:pt x="240" y="6889"/>
                </a:lnTo>
                <a:lnTo>
                  <a:pt x="0" y="7633"/>
                </a:lnTo>
                <a:lnTo>
                  <a:pt x="3361" y="10732"/>
                </a:lnTo>
                <a:lnTo>
                  <a:pt x="3769" y="10481"/>
                </a:lnTo>
                <a:lnTo>
                  <a:pt x="5832" y="9360"/>
                </a:lnTo>
                <a:lnTo>
                  <a:pt x="7905" y="7601"/>
                </a:lnTo>
                <a:lnTo>
                  <a:pt x="9465" y="4931"/>
                </a:lnTo>
                <a:lnTo>
                  <a:pt x="7109" y="2670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3" name="object 1963"/>
          <p:cNvSpPr/>
          <p:nvPr/>
        </p:nvSpPr>
        <p:spPr>
          <a:xfrm>
            <a:off x="9025111" y="6090834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7685" y="0"/>
                </a:moveTo>
                <a:lnTo>
                  <a:pt x="5120" y="3130"/>
                </a:lnTo>
                <a:lnTo>
                  <a:pt x="2492" y="6219"/>
                </a:lnTo>
                <a:lnTo>
                  <a:pt x="125" y="9465"/>
                </a:lnTo>
                <a:lnTo>
                  <a:pt x="0" y="9612"/>
                </a:lnTo>
                <a:lnTo>
                  <a:pt x="2471" y="12313"/>
                </a:lnTo>
                <a:lnTo>
                  <a:pt x="2774" y="12156"/>
                </a:lnTo>
                <a:lnTo>
                  <a:pt x="6261" y="10156"/>
                </a:lnTo>
                <a:lnTo>
                  <a:pt x="9580" y="7853"/>
                </a:lnTo>
                <a:lnTo>
                  <a:pt x="12931" y="5570"/>
                </a:lnTo>
                <a:lnTo>
                  <a:pt x="9434" y="1811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4" name="object 1964"/>
          <p:cNvSpPr/>
          <p:nvPr/>
        </p:nvSpPr>
        <p:spPr>
          <a:xfrm>
            <a:off x="9866675" y="6070435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4" h="19050">
                <a:moveTo>
                  <a:pt x="4633" y="0"/>
                </a:moveTo>
                <a:lnTo>
                  <a:pt x="0" y="6762"/>
                </a:lnTo>
                <a:lnTo>
                  <a:pt x="563" y="11786"/>
                </a:lnTo>
                <a:lnTo>
                  <a:pt x="4624" y="15594"/>
                </a:lnTo>
                <a:lnTo>
                  <a:pt x="10486" y="18711"/>
                </a:lnTo>
                <a:lnTo>
                  <a:pt x="4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5" name="object 1965"/>
          <p:cNvSpPr/>
          <p:nvPr/>
        </p:nvSpPr>
        <p:spPr>
          <a:xfrm>
            <a:off x="9525863" y="6836990"/>
            <a:ext cx="3081" cy="7316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4523" y="0"/>
                </a:moveTo>
                <a:lnTo>
                  <a:pt x="3015" y="0"/>
                </a:lnTo>
                <a:lnTo>
                  <a:pt x="1507" y="31"/>
                </a:lnTo>
                <a:lnTo>
                  <a:pt x="0" y="10"/>
                </a:lnTo>
                <a:lnTo>
                  <a:pt x="157" y="3957"/>
                </a:lnTo>
                <a:lnTo>
                  <a:pt x="345" y="7842"/>
                </a:lnTo>
                <a:lnTo>
                  <a:pt x="513" y="11800"/>
                </a:lnTo>
                <a:lnTo>
                  <a:pt x="3999" y="11811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6" name="object 1966"/>
          <p:cNvSpPr/>
          <p:nvPr/>
        </p:nvSpPr>
        <p:spPr>
          <a:xfrm>
            <a:off x="8283379" y="6187923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5560" y="0"/>
                </a:moveTo>
                <a:lnTo>
                  <a:pt x="3675" y="1465"/>
                </a:lnTo>
                <a:lnTo>
                  <a:pt x="0" y="3570"/>
                </a:lnTo>
                <a:lnTo>
                  <a:pt x="1246" y="7183"/>
                </a:lnTo>
                <a:lnTo>
                  <a:pt x="3486" y="9580"/>
                </a:lnTo>
                <a:lnTo>
                  <a:pt x="5790" y="12910"/>
                </a:lnTo>
                <a:lnTo>
                  <a:pt x="8177" y="10586"/>
                </a:lnTo>
                <a:lnTo>
                  <a:pt x="10921" y="8722"/>
                </a:lnTo>
                <a:lnTo>
                  <a:pt x="9402" y="5172"/>
                </a:lnTo>
                <a:lnTo>
                  <a:pt x="7329" y="2670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7" name="object 1967"/>
          <p:cNvSpPr/>
          <p:nvPr/>
        </p:nvSpPr>
        <p:spPr>
          <a:xfrm>
            <a:off x="10345890" y="6284400"/>
            <a:ext cx="5776" cy="11552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7737" y="0"/>
                </a:moveTo>
                <a:lnTo>
                  <a:pt x="0" y="18742"/>
                </a:lnTo>
                <a:lnTo>
                  <a:pt x="9151" y="13277"/>
                </a:lnTo>
                <a:lnTo>
                  <a:pt x="7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8" name="object 1968"/>
          <p:cNvSpPr/>
          <p:nvPr/>
        </p:nvSpPr>
        <p:spPr>
          <a:xfrm>
            <a:off x="9061444" y="6235643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8690" y="0"/>
                </a:moveTo>
                <a:lnTo>
                  <a:pt x="10" y="3172"/>
                </a:lnTo>
                <a:lnTo>
                  <a:pt x="0" y="8052"/>
                </a:lnTo>
                <a:lnTo>
                  <a:pt x="5099" y="17915"/>
                </a:lnTo>
                <a:lnTo>
                  <a:pt x="7842" y="12648"/>
                </a:lnTo>
                <a:lnTo>
                  <a:pt x="9811" y="9675"/>
                </a:lnTo>
                <a:lnTo>
                  <a:pt x="11256" y="5005"/>
                </a:lnTo>
                <a:lnTo>
                  <a:pt x="9737" y="2910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69" name="object 1969"/>
          <p:cNvSpPr/>
          <p:nvPr/>
        </p:nvSpPr>
        <p:spPr>
          <a:xfrm>
            <a:off x="9834028" y="6167993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4" h="11429">
                <a:moveTo>
                  <a:pt x="14701" y="0"/>
                </a:moveTo>
                <a:lnTo>
                  <a:pt x="9790" y="2460"/>
                </a:lnTo>
                <a:lnTo>
                  <a:pt x="4889" y="5036"/>
                </a:lnTo>
                <a:lnTo>
                  <a:pt x="0" y="7507"/>
                </a:lnTo>
                <a:lnTo>
                  <a:pt x="1319" y="10052"/>
                </a:lnTo>
                <a:lnTo>
                  <a:pt x="1968" y="11360"/>
                </a:lnTo>
                <a:lnTo>
                  <a:pt x="16554" y="3581"/>
                </a:lnTo>
                <a:lnTo>
                  <a:pt x="1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0" name="object 1970"/>
          <p:cNvSpPr/>
          <p:nvPr/>
        </p:nvSpPr>
        <p:spPr>
          <a:xfrm>
            <a:off x="9027648" y="6107979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4334" y="0"/>
                </a:moveTo>
                <a:lnTo>
                  <a:pt x="1811" y="1717"/>
                </a:lnTo>
                <a:lnTo>
                  <a:pt x="0" y="2345"/>
                </a:lnTo>
                <a:lnTo>
                  <a:pt x="1486" y="5130"/>
                </a:lnTo>
                <a:lnTo>
                  <a:pt x="5026" y="11905"/>
                </a:lnTo>
                <a:lnTo>
                  <a:pt x="7528" y="9329"/>
                </a:lnTo>
                <a:lnTo>
                  <a:pt x="10114" y="7518"/>
                </a:lnTo>
                <a:lnTo>
                  <a:pt x="8910" y="4450"/>
                </a:lnTo>
                <a:lnTo>
                  <a:pt x="7277" y="2052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1" name="object 1971"/>
          <p:cNvSpPr/>
          <p:nvPr/>
        </p:nvSpPr>
        <p:spPr>
          <a:xfrm>
            <a:off x="8215985" y="6707537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1476" y="0"/>
                </a:moveTo>
                <a:lnTo>
                  <a:pt x="7643" y="2198"/>
                </a:lnTo>
                <a:lnTo>
                  <a:pt x="0" y="6533"/>
                </a:lnTo>
                <a:lnTo>
                  <a:pt x="2450" y="10743"/>
                </a:lnTo>
                <a:lnTo>
                  <a:pt x="10209" y="6690"/>
                </a:lnTo>
                <a:lnTo>
                  <a:pt x="14072" y="4638"/>
                </a:lnTo>
                <a:lnTo>
                  <a:pt x="13193" y="3130"/>
                </a:lnTo>
                <a:lnTo>
                  <a:pt x="12345" y="1549"/>
                </a:lnTo>
                <a:lnTo>
                  <a:pt x="1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2" name="object 1972"/>
          <p:cNvSpPr/>
          <p:nvPr/>
        </p:nvSpPr>
        <p:spPr>
          <a:xfrm>
            <a:off x="10367516" y="6658843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3821" y="0"/>
                </a:moveTo>
                <a:lnTo>
                  <a:pt x="2554" y="251"/>
                </a:lnTo>
                <a:lnTo>
                  <a:pt x="1266" y="408"/>
                </a:lnTo>
                <a:lnTo>
                  <a:pt x="0" y="628"/>
                </a:lnTo>
                <a:lnTo>
                  <a:pt x="732" y="13140"/>
                </a:lnTo>
                <a:lnTo>
                  <a:pt x="2701" y="13120"/>
                </a:lnTo>
                <a:lnTo>
                  <a:pt x="6690" y="12962"/>
                </a:lnTo>
                <a:lnTo>
                  <a:pt x="5748" y="8628"/>
                </a:lnTo>
                <a:lnTo>
                  <a:pt x="4764" y="4334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3" name="object 1973"/>
          <p:cNvSpPr/>
          <p:nvPr/>
        </p:nvSpPr>
        <p:spPr>
          <a:xfrm>
            <a:off x="8300845" y="6818248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14523" y="0"/>
                </a:moveTo>
                <a:lnTo>
                  <a:pt x="7936" y="4429"/>
                </a:lnTo>
                <a:lnTo>
                  <a:pt x="0" y="9675"/>
                </a:lnTo>
                <a:lnTo>
                  <a:pt x="8889" y="13245"/>
                </a:lnTo>
                <a:lnTo>
                  <a:pt x="13287" y="10889"/>
                </a:lnTo>
                <a:lnTo>
                  <a:pt x="1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4" name="object 1974"/>
          <p:cNvSpPr/>
          <p:nvPr/>
        </p:nvSpPr>
        <p:spPr>
          <a:xfrm>
            <a:off x="9921214" y="6712484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4680" y="0"/>
                </a:moveTo>
                <a:lnTo>
                  <a:pt x="3130" y="2020"/>
                </a:lnTo>
                <a:lnTo>
                  <a:pt x="1036" y="3926"/>
                </a:lnTo>
                <a:lnTo>
                  <a:pt x="0" y="7120"/>
                </a:lnTo>
                <a:lnTo>
                  <a:pt x="2879" y="10240"/>
                </a:lnTo>
                <a:lnTo>
                  <a:pt x="6345" y="9894"/>
                </a:lnTo>
                <a:lnTo>
                  <a:pt x="8439" y="8020"/>
                </a:lnTo>
                <a:lnTo>
                  <a:pt x="12324" y="5884"/>
                </a:lnTo>
                <a:lnTo>
                  <a:pt x="6690" y="1528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5" name="object 1975"/>
          <p:cNvSpPr/>
          <p:nvPr/>
        </p:nvSpPr>
        <p:spPr>
          <a:xfrm>
            <a:off x="10335216" y="6304339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5151" y="0"/>
                </a:moveTo>
                <a:lnTo>
                  <a:pt x="3612" y="73"/>
                </a:lnTo>
                <a:lnTo>
                  <a:pt x="544" y="261"/>
                </a:lnTo>
                <a:lnTo>
                  <a:pt x="0" y="12764"/>
                </a:lnTo>
                <a:lnTo>
                  <a:pt x="2136" y="12711"/>
                </a:lnTo>
                <a:lnTo>
                  <a:pt x="4293" y="12743"/>
                </a:lnTo>
                <a:lnTo>
                  <a:pt x="6481" y="12690"/>
                </a:lnTo>
                <a:lnTo>
                  <a:pt x="5570" y="4251"/>
                </a:lnTo>
                <a:lnTo>
                  <a:pt x="5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6" name="object 1976"/>
          <p:cNvSpPr/>
          <p:nvPr/>
        </p:nvSpPr>
        <p:spPr>
          <a:xfrm>
            <a:off x="9665722" y="622540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5088" y="0"/>
                </a:moveTo>
                <a:lnTo>
                  <a:pt x="3403" y="785"/>
                </a:lnTo>
                <a:lnTo>
                  <a:pt x="1717" y="1528"/>
                </a:lnTo>
                <a:lnTo>
                  <a:pt x="0" y="2314"/>
                </a:lnTo>
                <a:lnTo>
                  <a:pt x="2146" y="5130"/>
                </a:lnTo>
                <a:lnTo>
                  <a:pt x="6334" y="10753"/>
                </a:lnTo>
                <a:lnTo>
                  <a:pt x="7465" y="9947"/>
                </a:lnTo>
                <a:lnTo>
                  <a:pt x="8586" y="9224"/>
                </a:lnTo>
                <a:lnTo>
                  <a:pt x="9685" y="8481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7" name="object 1977"/>
          <p:cNvSpPr/>
          <p:nvPr/>
        </p:nvSpPr>
        <p:spPr>
          <a:xfrm>
            <a:off x="9108643" y="6188459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492" y="0"/>
                </a:moveTo>
                <a:lnTo>
                  <a:pt x="0" y="11015"/>
                </a:lnTo>
                <a:lnTo>
                  <a:pt x="3759" y="10847"/>
                </a:lnTo>
                <a:lnTo>
                  <a:pt x="5633" y="10722"/>
                </a:lnTo>
                <a:lnTo>
                  <a:pt x="4942" y="198"/>
                </a:lnTo>
                <a:lnTo>
                  <a:pt x="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8" name="object 1978"/>
          <p:cNvSpPr/>
          <p:nvPr/>
        </p:nvSpPr>
        <p:spPr>
          <a:xfrm>
            <a:off x="8262952" y="6140626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0" y="0"/>
                </a:moveTo>
                <a:lnTo>
                  <a:pt x="2062" y="13266"/>
                </a:lnTo>
                <a:lnTo>
                  <a:pt x="3497" y="13057"/>
                </a:lnTo>
                <a:lnTo>
                  <a:pt x="4952" y="12889"/>
                </a:lnTo>
                <a:lnTo>
                  <a:pt x="6418" y="12680"/>
                </a:lnTo>
                <a:lnTo>
                  <a:pt x="6272" y="8491"/>
                </a:lnTo>
                <a:lnTo>
                  <a:pt x="6094" y="4293"/>
                </a:lnTo>
                <a:lnTo>
                  <a:pt x="5947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79" name="object 1979"/>
          <p:cNvSpPr/>
          <p:nvPr/>
        </p:nvSpPr>
        <p:spPr>
          <a:xfrm>
            <a:off x="10332513" y="6205127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4659" y="0"/>
                </a:moveTo>
                <a:lnTo>
                  <a:pt x="3078" y="680"/>
                </a:lnTo>
                <a:lnTo>
                  <a:pt x="1549" y="1392"/>
                </a:lnTo>
                <a:lnTo>
                  <a:pt x="0" y="2062"/>
                </a:lnTo>
                <a:lnTo>
                  <a:pt x="4167" y="10429"/>
                </a:lnTo>
                <a:lnTo>
                  <a:pt x="6240" y="14523"/>
                </a:lnTo>
                <a:lnTo>
                  <a:pt x="7570" y="13957"/>
                </a:lnTo>
                <a:lnTo>
                  <a:pt x="8879" y="13318"/>
                </a:lnTo>
                <a:lnTo>
                  <a:pt x="10219" y="12711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0" name="object 1980"/>
          <p:cNvSpPr/>
          <p:nvPr/>
        </p:nvSpPr>
        <p:spPr>
          <a:xfrm>
            <a:off x="9291213" y="6135145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256" y="0"/>
                </a:moveTo>
                <a:lnTo>
                  <a:pt x="0" y="5769"/>
                </a:lnTo>
                <a:lnTo>
                  <a:pt x="3601" y="6722"/>
                </a:lnTo>
                <a:lnTo>
                  <a:pt x="7162" y="7737"/>
                </a:lnTo>
                <a:lnTo>
                  <a:pt x="10816" y="8334"/>
                </a:lnTo>
                <a:lnTo>
                  <a:pt x="11057" y="8345"/>
                </a:lnTo>
                <a:lnTo>
                  <a:pt x="11842" y="4711"/>
                </a:lnTo>
                <a:lnTo>
                  <a:pt x="12376" y="2795"/>
                </a:lnTo>
                <a:lnTo>
                  <a:pt x="8669" y="1832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1" name="object 1981"/>
          <p:cNvSpPr/>
          <p:nvPr/>
        </p:nvSpPr>
        <p:spPr>
          <a:xfrm>
            <a:off x="9575109" y="6004411"/>
            <a:ext cx="5006" cy="9627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5371" y="0"/>
                </a:moveTo>
                <a:lnTo>
                  <a:pt x="3884" y="2345"/>
                </a:lnTo>
                <a:lnTo>
                  <a:pt x="1999" y="4439"/>
                </a:lnTo>
                <a:lnTo>
                  <a:pt x="1068" y="6921"/>
                </a:lnTo>
                <a:lnTo>
                  <a:pt x="188" y="9350"/>
                </a:lnTo>
                <a:lnTo>
                  <a:pt x="324" y="12062"/>
                </a:lnTo>
                <a:lnTo>
                  <a:pt x="0" y="14659"/>
                </a:lnTo>
                <a:lnTo>
                  <a:pt x="1183" y="14879"/>
                </a:lnTo>
                <a:lnTo>
                  <a:pt x="2355" y="15203"/>
                </a:lnTo>
                <a:lnTo>
                  <a:pt x="3528" y="15465"/>
                </a:lnTo>
                <a:lnTo>
                  <a:pt x="5046" y="10690"/>
                </a:lnTo>
                <a:lnTo>
                  <a:pt x="6638" y="6031"/>
                </a:lnTo>
                <a:lnTo>
                  <a:pt x="8167" y="1256"/>
                </a:lnTo>
                <a:lnTo>
                  <a:pt x="6313" y="439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2" name="object 1982"/>
          <p:cNvSpPr/>
          <p:nvPr/>
        </p:nvSpPr>
        <p:spPr>
          <a:xfrm>
            <a:off x="9004996" y="5847521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141" y="0"/>
                </a:moveTo>
                <a:lnTo>
                  <a:pt x="5654" y="4628"/>
                </a:lnTo>
                <a:lnTo>
                  <a:pt x="0" y="12188"/>
                </a:lnTo>
                <a:lnTo>
                  <a:pt x="8868" y="10188"/>
                </a:lnTo>
                <a:lnTo>
                  <a:pt x="9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3" name="object 1983"/>
          <p:cNvSpPr/>
          <p:nvPr/>
        </p:nvSpPr>
        <p:spPr>
          <a:xfrm>
            <a:off x="9292009" y="5829831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40">
                <a:moveTo>
                  <a:pt x="7224" y="0"/>
                </a:moveTo>
                <a:lnTo>
                  <a:pt x="2418" y="251"/>
                </a:lnTo>
                <a:lnTo>
                  <a:pt x="0" y="418"/>
                </a:lnTo>
                <a:lnTo>
                  <a:pt x="1068" y="5193"/>
                </a:lnTo>
                <a:lnTo>
                  <a:pt x="2073" y="10010"/>
                </a:lnTo>
                <a:lnTo>
                  <a:pt x="3141" y="14753"/>
                </a:lnTo>
                <a:lnTo>
                  <a:pt x="6565" y="14261"/>
                </a:lnTo>
                <a:lnTo>
                  <a:pt x="8271" y="13957"/>
                </a:lnTo>
                <a:lnTo>
                  <a:pt x="7549" y="4617"/>
                </a:lnTo>
                <a:lnTo>
                  <a:pt x="7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4" name="object 1984"/>
          <p:cNvSpPr/>
          <p:nvPr/>
        </p:nvSpPr>
        <p:spPr>
          <a:xfrm>
            <a:off x="8894587" y="568337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9905" y="0"/>
                </a:moveTo>
                <a:lnTo>
                  <a:pt x="6596" y="1821"/>
                </a:lnTo>
                <a:lnTo>
                  <a:pt x="3287" y="3779"/>
                </a:lnTo>
                <a:lnTo>
                  <a:pt x="0" y="5643"/>
                </a:lnTo>
                <a:lnTo>
                  <a:pt x="575" y="6858"/>
                </a:lnTo>
                <a:lnTo>
                  <a:pt x="1738" y="9214"/>
                </a:lnTo>
                <a:lnTo>
                  <a:pt x="5287" y="7863"/>
                </a:lnTo>
                <a:lnTo>
                  <a:pt x="8847" y="6450"/>
                </a:lnTo>
                <a:lnTo>
                  <a:pt x="12428" y="5099"/>
                </a:lnTo>
                <a:lnTo>
                  <a:pt x="9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5" name="object 1985"/>
          <p:cNvSpPr/>
          <p:nvPr/>
        </p:nvSpPr>
        <p:spPr>
          <a:xfrm>
            <a:off x="9735636" y="5639746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5800" y="0"/>
                </a:moveTo>
                <a:lnTo>
                  <a:pt x="3863" y="4418"/>
                </a:lnTo>
                <a:lnTo>
                  <a:pt x="1958" y="8858"/>
                </a:lnTo>
                <a:lnTo>
                  <a:pt x="0" y="13298"/>
                </a:lnTo>
                <a:lnTo>
                  <a:pt x="5204" y="16041"/>
                </a:lnTo>
                <a:lnTo>
                  <a:pt x="6711" y="11120"/>
                </a:lnTo>
                <a:lnTo>
                  <a:pt x="9800" y="1350"/>
                </a:lnTo>
                <a:lnTo>
                  <a:pt x="7120" y="492"/>
                </a:lnTo>
                <a:lnTo>
                  <a:pt x="5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6" name="object 1986"/>
          <p:cNvSpPr/>
          <p:nvPr/>
        </p:nvSpPr>
        <p:spPr>
          <a:xfrm>
            <a:off x="8518034" y="5561181"/>
            <a:ext cx="6931" cy="12322"/>
          </a:xfrm>
          <a:custGeom>
            <a:avLst/>
            <a:gdLst/>
            <a:ahLst/>
            <a:cxnLst/>
            <a:rect l="l" t="t" r="r" b="b"/>
            <a:pathLst>
              <a:path w="11430" h="20320">
                <a:moveTo>
                  <a:pt x="5333" y="880"/>
                </a:moveTo>
                <a:lnTo>
                  <a:pt x="4328" y="5034"/>
                </a:lnTo>
                <a:lnTo>
                  <a:pt x="1370" y="9465"/>
                </a:lnTo>
                <a:lnTo>
                  <a:pt x="0" y="14187"/>
                </a:lnTo>
                <a:lnTo>
                  <a:pt x="3641" y="19706"/>
                </a:lnTo>
                <a:lnTo>
                  <a:pt x="11012" y="13559"/>
                </a:lnTo>
                <a:lnTo>
                  <a:pt x="6457" y="6575"/>
                </a:lnTo>
                <a:lnTo>
                  <a:pt x="5333" y="880"/>
                </a:lnTo>
                <a:close/>
              </a:path>
              <a:path w="11430" h="20320">
                <a:moveTo>
                  <a:pt x="5159" y="0"/>
                </a:moveTo>
                <a:lnTo>
                  <a:pt x="5333" y="880"/>
                </a:lnTo>
                <a:lnTo>
                  <a:pt x="5379" y="219"/>
                </a:lnTo>
                <a:lnTo>
                  <a:pt x="51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7" name="object 1987"/>
          <p:cNvSpPr/>
          <p:nvPr/>
        </p:nvSpPr>
        <p:spPr>
          <a:xfrm>
            <a:off x="8905541" y="5577625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5497" y="0"/>
                </a:moveTo>
                <a:lnTo>
                  <a:pt x="3664" y="3518"/>
                </a:lnTo>
                <a:lnTo>
                  <a:pt x="0" y="10669"/>
                </a:lnTo>
                <a:lnTo>
                  <a:pt x="1350" y="11381"/>
                </a:lnTo>
                <a:lnTo>
                  <a:pt x="4031" y="12732"/>
                </a:lnTo>
                <a:lnTo>
                  <a:pt x="9779" y="2157"/>
                </a:lnTo>
                <a:lnTo>
                  <a:pt x="6931" y="691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8" name="object 1988"/>
          <p:cNvSpPr/>
          <p:nvPr/>
        </p:nvSpPr>
        <p:spPr>
          <a:xfrm>
            <a:off x="9334792" y="5394715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2335" y="0"/>
                </a:moveTo>
                <a:lnTo>
                  <a:pt x="0" y="12502"/>
                </a:lnTo>
                <a:lnTo>
                  <a:pt x="4953" y="10307"/>
                </a:lnTo>
                <a:lnTo>
                  <a:pt x="7952" y="7703"/>
                </a:lnTo>
                <a:lnTo>
                  <a:pt x="7559" y="4374"/>
                </a:lnTo>
                <a:lnTo>
                  <a:pt x="2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89" name="object 1989"/>
          <p:cNvSpPr/>
          <p:nvPr/>
        </p:nvSpPr>
        <p:spPr>
          <a:xfrm>
            <a:off x="8891293" y="5352610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5675" y="0"/>
                </a:moveTo>
                <a:lnTo>
                  <a:pt x="3120" y="3769"/>
                </a:lnTo>
                <a:lnTo>
                  <a:pt x="0" y="6690"/>
                </a:lnTo>
                <a:lnTo>
                  <a:pt x="1821" y="10376"/>
                </a:lnTo>
                <a:lnTo>
                  <a:pt x="4900" y="12051"/>
                </a:lnTo>
                <a:lnTo>
                  <a:pt x="7235" y="14062"/>
                </a:lnTo>
                <a:lnTo>
                  <a:pt x="8565" y="11936"/>
                </a:lnTo>
                <a:lnTo>
                  <a:pt x="10963" y="9706"/>
                </a:lnTo>
                <a:lnTo>
                  <a:pt x="10900" y="5549"/>
                </a:lnTo>
                <a:lnTo>
                  <a:pt x="8282" y="3591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0" name="object 1990"/>
          <p:cNvSpPr/>
          <p:nvPr/>
        </p:nvSpPr>
        <p:spPr>
          <a:xfrm>
            <a:off x="8985727" y="5329648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314" y="0"/>
                </a:moveTo>
                <a:lnTo>
                  <a:pt x="136" y="4135"/>
                </a:lnTo>
                <a:lnTo>
                  <a:pt x="0" y="6188"/>
                </a:lnTo>
                <a:lnTo>
                  <a:pt x="3696" y="6010"/>
                </a:lnTo>
                <a:lnTo>
                  <a:pt x="7361" y="5926"/>
                </a:lnTo>
                <a:lnTo>
                  <a:pt x="11193" y="5486"/>
                </a:lnTo>
                <a:lnTo>
                  <a:pt x="11350" y="1926"/>
                </a:lnTo>
                <a:lnTo>
                  <a:pt x="11099" y="1916"/>
                </a:lnTo>
                <a:lnTo>
                  <a:pt x="7559" y="1068"/>
                </a:lnTo>
                <a:lnTo>
                  <a:pt x="3937" y="554"/>
                </a:lnTo>
                <a:lnTo>
                  <a:pt x="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1" name="object 1991"/>
          <p:cNvSpPr/>
          <p:nvPr/>
        </p:nvSpPr>
        <p:spPr>
          <a:xfrm>
            <a:off x="9488534" y="5231683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7989" y="0"/>
                </a:moveTo>
                <a:lnTo>
                  <a:pt x="5319" y="1717"/>
                </a:lnTo>
                <a:lnTo>
                  <a:pt x="2649" y="3465"/>
                </a:lnTo>
                <a:lnTo>
                  <a:pt x="0" y="5235"/>
                </a:lnTo>
                <a:lnTo>
                  <a:pt x="1287" y="6701"/>
                </a:lnTo>
                <a:lnTo>
                  <a:pt x="2670" y="9570"/>
                </a:lnTo>
                <a:lnTo>
                  <a:pt x="3821" y="9497"/>
                </a:lnTo>
                <a:lnTo>
                  <a:pt x="6313" y="9287"/>
                </a:lnTo>
                <a:lnTo>
                  <a:pt x="8648" y="7549"/>
                </a:lnTo>
                <a:lnTo>
                  <a:pt x="11832" y="6094"/>
                </a:lnTo>
                <a:lnTo>
                  <a:pt x="9036" y="1612"/>
                </a:lnTo>
                <a:lnTo>
                  <a:pt x="7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2" name="object 1992"/>
          <p:cNvSpPr/>
          <p:nvPr/>
        </p:nvSpPr>
        <p:spPr>
          <a:xfrm>
            <a:off x="10416773" y="6424889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3800" y="0"/>
                </a:moveTo>
                <a:lnTo>
                  <a:pt x="2533" y="1120"/>
                </a:lnTo>
                <a:lnTo>
                  <a:pt x="1277" y="2293"/>
                </a:lnTo>
                <a:lnTo>
                  <a:pt x="0" y="3434"/>
                </a:lnTo>
                <a:lnTo>
                  <a:pt x="1329" y="5675"/>
                </a:lnTo>
                <a:lnTo>
                  <a:pt x="2146" y="8994"/>
                </a:lnTo>
                <a:lnTo>
                  <a:pt x="6450" y="11172"/>
                </a:lnTo>
                <a:lnTo>
                  <a:pt x="9811" y="10512"/>
                </a:lnTo>
                <a:lnTo>
                  <a:pt x="18135" y="10868"/>
                </a:lnTo>
                <a:lnTo>
                  <a:pt x="10533" y="5067"/>
                </a:lnTo>
                <a:lnTo>
                  <a:pt x="7162" y="2554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3" name="object 1993"/>
          <p:cNvSpPr/>
          <p:nvPr/>
        </p:nvSpPr>
        <p:spPr>
          <a:xfrm>
            <a:off x="9252358" y="6360633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7109" y="0"/>
                </a:moveTo>
                <a:lnTo>
                  <a:pt x="3235" y="952"/>
                </a:lnTo>
                <a:lnTo>
                  <a:pt x="1738" y="3947"/>
                </a:lnTo>
                <a:lnTo>
                  <a:pt x="0" y="5905"/>
                </a:lnTo>
                <a:lnTo>
                  <a:pt x="1842" y="7287"/>
                </a:lnTo>
                <a:lnTo>
                  <a:pt x="3738" y="9842"/>
                </a:lnTo>
                <a:lnTo>
                  <a:pt x="5507" y="9748"/>
                </a:lnTo>
                <a:lnTo>
                  <a:pt x="7675" y="9591"/>
                </a:lnTo>
                <a:lnTo>
                  <a:pt x="9696" y="7287"/>
                </a:lnTo>
                <a:lnTo>
                  <a:pt x="13476" y="4774"/>
                </a:lnTo>
                <a:lnTo>
                  <a:pt x="9570" y="2533"/>
                </a:lnTo>
                <a:lnTo>
                  <a:pt x="7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4" name="object 1994"/>
          <p:cNvSpPr/>
          <p:nvPr/>
        </p:nvSpPr>
        <p:spPr>
          <a:xfrm>
            <a:off x="10367298" y="6393907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1046" y="0"/>
                </a:moveTo>
                <a:lnTo>
                  <a:pt x="3675" y="1999"/>
                </a:lnTo>
                <a:lnTo>
                  <a:pt x="0" y="3078"/>
                </a:lnTo>
                <a:lnTo>
                  <a:pt x="219" y="4261"/>
                </a:lnTo>
                <a:lnTo>
                  <a:pt x="691" y="6544"/>
                </a:lnTo>
                <a:lnTo>
                  <a:pt x="8146" y="5905"/>
                </a:lnTo>
                <a:lnTo>
                  <a:pt x="11873" y="5528"/>
                </a:lnTo>
                <a:lnTo>
                  <a:pt x="11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5" name="object 1995"/>
          <p:cNvSpPr/>
          <p:nvPr/>
        </p:nvSpPr>
        <p:spPr>
          <a:xfrm>
            <a:off x="8866486" y="6282978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5874" y="0"/>
                </a:moveTo>
                <a:lnTo>
                  <a:pt x="5350" y="335"/>
                </a:lnTo>
                <a:lnTo>
                  <a:pt x="3308" y="1549"/>
                </a:lnTo>
                <a:lnTo>
                  <a:pt x="1361" y="3413"/>
                </a:lnTo>
                <a:lnTo>
                  <a:pt x="0" y="6240"/>
                </a:lnTo>
                <a:lnTo>
                  <a:pt x="3235" y="9779"/>
                </a:lnTo>
                <a:lnTo>
                  <a:pt x="3748" y="9570"/>
                </a:lnTo>
                <a:lnTo>
                  <a:pt x="5957" y="8554"/>
                </a:lnTo>
                <a:lnTo>
                  <a:pt x="7737" y="6680"/>
                </a:lnTo>
                <a:lnTo>
                  <a:pt x="10491" y="4502"/>
                </a:lnTo>
                <a:lnTo>
                  <a:pt x="8031" y="2408"/>
                </a:lnTo>
                <a:lnTo>
                  <a:pt x="5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6" name="object 1996"/>
          <p:cNvSpPr/>
          <p:nvPr/>
        </p:nvSpPr>
        <p:spPr>
          <a:xfrm>
            <a:off x="9362403" y="6524660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5109" y="0"/>
                </a:moveTo>
                <a:lnTo>
                  <a:pt x="2335" y="2031"/>
                </a:lnTo>
                <a:lnTo>
                  <a:pt x="0" y="2900"/>
                </a:lnTo>
                <a:lnTo>
                  <a:pt x="900" y="5193"/>
                </a:lnTo>
                <a:lnTo>
                  <a:pt x="1204" y="8439"/>
                </a:lnTo>
                <a:lnTo>
                  <a:pt x="2889" y="9622"/>
                </a:lnTo>
                <a:lnTo>
                  <a:pt x="4355" y="10607"/>
                </a:lnTo>
                <a:lnTo>
                  <a:pt x="7423" y="9277"/>
                </a:lnTo>
                <a:lnTo>
                  <a:pt x="11915" y="8680"/>
                </a:lnTo>
                <a:lnTo>
                  <a:pt x="9538" y="4617"/>
                </a:lnTo>
                <a:lnTo>
                  <a:pt x="8722" y="1329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7" name="object 1997"/>
          <p:cNvSpPr/>
          <p:nvPr/>
        </p:nvSpPr>
        <p:spPr>
          <a:xfrm>
            <a:off x="9456436" y="581121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4628" y="0"/>
                </a:moveTo>
                <a:lnTo>
                  <a:pt x="3486" y="219"/>
                </a:lnTo>
                <a:lnTo>
                  <a:pt x="2010" y="596"/>
                </a:lnTo>
                <a:lnTo>
                  <a:pt x="146" y="2963"/>
                </a:lnTo>
                <a:lnTo>
                  <a:pt x="0" y="5758"/>
                </a:lnTo>
                <a:lnTo>
                  <a:pt x="2157" y="8114"/>
                </a:lnTo>
                <a:lnTo>
                  <a:pt x="5340" y="8512"/>
                </a:lnTo>
                <a:lnTo>
                  <a:pt x="7340" y="6963"/>
                </a:lnTo>
                <a:lnTo>
                  <a:pt x="10816" y="5591"/>
                </a:lnTo>
                <a:lnTo>
                  <a:pt x="6376" y="2188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8" name="object 1998"/>
          <p:cNvSpPr/>
          <p:nvPr/>
        </p:nvSpPr>
        <p:spPr>
          <a:xfrm>
            <a:off x="8747852" y="6551796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40">
                <a:moveTo>
                  <a:pt x="6565" y="0"/>
                </a:moveTo>
                <a:lnTo>
                  <a:pt x="4492" y="1298"/>
                </a:lnTo>
                <a:lnTo>
                  <a:pt x="1958" y="2272"/>
                </a:lnTo>
                <a:lnTo>
                  <a:pt x="0" y="4889"/>
                </a:lnTo>
                <a:lnTo>
                  <a:pt x="1937" y="7465"/>
                </a:lnTo>
                <a:lnTo>
                  <a:pt x="5235" y="14879"/>
                </a:lnTo>
                <a:lnTo>
                  <a:pt x="6774" y="9957"/>
                </a:lnTo>
                <a:lnTo>
                  <a:pt x="7853" y="7895"/>
                </a:lnTo>
                <a:lnTo>
                  <a:pt x="7947" y="5696"/>
                </a:lnTo>
                <a:lnTo>
                  <a:pt x="8062" y="3874"/>
                </a:lnTo>
                <a:lnTo>
                  <a:pt x="7067" y="1884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1999" name="object 1999"/>
          <p:cNvSpPr/>
          <p:nvPr/>
        </p:nvSpPr>
        <p:spPr>
          <a:xfrm>
            <a:off x="8358223" y="5693775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261" y="0"/>
                </a:moveTo>
                <a:lnTo>
                  <a:pt x="1528" y="931"/>
                </a:lnTo>
                <a:lnTo>
                  <a:pt x="753" y="1821"/>
                </a:lnTo>
                <a:lnTo>
                  <a:pt x="0" y="2753"/>
                </a:lnTo>
                <a:lnTo>
                  <a:pt x="6376" y="9319"/>
                </a:lnTo>
                <a:lnTo>
                  <a:pt x="7361" y="7915"/>
                </a:lnTo>
                <a:lnTo>
                  <a:pt x="8408" y="6512"/>
                </a:lnTo>
                <a:lnTo>
                  <a:pt x="9413" y="4984"/>
                </a:lnTo>
                <a:lnTo>
                  <a:pt x="7036" y="3371"/>
                </a:lnTo>
                <a:lnTo>
                  <a:pt x="2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0" name="object 2000"/>
          <p:cNvSpPr/>
          <p:nvPr/>
        </p:nvSpPr>
        <p:spPr>
          <a:xfrm>
            <a:off x="8758793" y="6561615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3706" y="0"/>
                </a:moveTo>
                <a:lnTo>
                  <a:pt x="2481" y="324"/>
                </a:lnTo>
                <a:lnTo>
                  <a:pt x="1225" y="534"/>
                </a:lnTo>
                <a:lnTo>
                  <a:pt x="0" y="764"/>
                </a:lnTo>
                <a:lnTo>
                  <a:pt x="722" y="4544"/>
                </a:lnTo>
                <a:lnTo>
                  <a:pt x="2115" y="12041"/>
                </a:lnTo>
                <a:lnTo>
                  <a:pt x="3497" y="11779"/>
                </a:lnTo>
                <a:lnTo>
                  <a:pt x="4879" y="11444"/>
                </a:lnTo>
                <a:lnTo>
                  <a:pt x="6272" y="11214"/>
                </a:lnTo>
                <a:lnTo>
                  <a:pt x="5402" y="7486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1" name="object 2001"/>
          <p:cNvSpPr/>
          <p:nvPr/>
        </p:nvSpPr>
        <p:spPr>
          <a:xfrm>
            <a:off x="10310193" y="6606866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963" y="0"/>
                </a:moveTo>
                <a:lnTo>
                  <a:pt x="3476" y="1277"/>
                </a:lnTo>
                <a:lnTo>
                  <a:pt x="0" y="4198"/>
                </a:lnTo>
                <a:lnTo>
                  <a:pt x="1602" y="6240"/>
                </a:lnTo>
                <a:lnTo>
                  <a:pt x="2617" y="8607"/>
                </a:lnTo>
                <a:lnTo>
                  <a:pt x="4104" y="9025"/>
                </a:lnTo>
                <a:lnTo>
                  <a:pt x="5308" y="9319"/>
                </a:lnTo>
                <a:lnTo>
                  <a:pt x="8596" y="6774"/>
                </a:lnTo>
                <a:lnTo>
                  <a:pt x="7895" y="3895"/>
                </a:lnTo>
                <a:lnTo>
                  <a:pt x="6188" y="1999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2" name="object 2002"/>
          <p:cNvSpPr/>
          <p:nvPr/>
        </p:nvSpPr>
        <p:spPr>
          <a:xfrm>
            <a:off x="9473574" y="5675546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1151" y="0"/>
                </a:moveTo>
                <a:lnTo>
                  <a:pt x="481" y="3654"/>
                </a:lnTo>
                <a:lnTo>
                  <a:pt x="293" y="7036"/>
                </a:lnTo>
                <a:lnTo>
                  <a:pt x="0" y="10418"/>
                </a:lnTo>
                <a:lnTo>
                  <a:pt x="3099" y="10785"/>
                </a:lnTo>
                <a:lnTo>
                  <a:pt x="4649" y="11004"/>
                </a:lnTo>
                <a:lnTo>
                  <a:pt x="5130" y="52"/>
                </a:lnTo>
                <a:lnTo>
                  <a:pt x="3696" y="104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3" name="object 2003"/>
          <p:cNvSpPr/>
          <p:nvPr/>
        </p:nvSpPr>
        <p:spPr>
          <a:xfrm>
            <a:off x="10129622" y="5692601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413" y="0"/>
                </a:moveTo>
                <a:lnTo>
                  <a:pt x="0" y="3350"/>
                </a:lnTo>
                <a:lnTo>
                  <a:pt x="240" y="4010"/>
                </a:lnTo>
                <a:lnTo>
                  <a:pt x="1172" y="6146"/>
                </a:lnTo>
                <a:lnTo>
                  <a:pt x="3235" y="7978"/>
                </a:lnTo>
                <a:lnTo>
                  <a:pt x="5382" y="10481"/>
                </a:lnTo>
                <a:lnTo>
                  <a:pt x="7748" y="7779"/>
                </a:lnTo>
                <a:lnTo>
                  <a:pt x="9067" y="6303"/>
                </a:lnTo>
                <a:lnTo>
                  <a:pt x="10418" y="4732"/>
                </a:lnTo>
                <a:lnTo>
                  <a:pt x="8429" y="3162"/>
                </a:lnTo>
                <a:lnTo>
                  <a:pt x="6638" y="963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4" name="object 2004"/>
          <p:cNvSpPr/>
          <p:nvPr/>
        </p:nvSpPr>
        <p:spPr>
          <a:xfrm>
            <a:off x="10073662" y="6596417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7936" y="0"/>
                </a:moveTo>
                <a:lnTo>
                  <a:pt x="6544" y="439"/>
                </a:lnTo>
                <a:lnTo>
                  <a:pt x="4167" y="1130"/>
                </a:lnTo>
                <a:lnTo>
                  <a:pt x="1612" y="3109"/>
                </a:lnTo>
                <a:lnTo>
                  <a:pt x="471" y="5287"/>
                </a:lnTo>
                <a:lnTo>
                  <a:pt x="0" y="6104"/>
                </a:lnTo>
                <a:lnTo>
                  <a:pt x="2994" y="8837"/>
                </a:lnTo>
                <a:lnTo>
                  <a:pt x="4429" y="10722"/>
                </a:lnTo>
                <a:lnTo>
                  <a:pt x="6491" y="9046"/>
                </a:lnTo>
                <a:lnTo>
                  <a:pt x="13130" y="3748"/>
                </a:lnTo>
                <a:lnTo>
                  <a:pt x="10083" y="2104"/>
                </a:lnTo>
                <a:lnTo>
                  <a:pt x="7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5" name="object 2005"/>
          <p:cNvSpPr/>
          <p:nvPr/>
        </p:nvSpPr>
        <p:spPr>
          <a:xfrm>
            <a:off x="9442359" y="5613026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7465" y="0"/>
                </a:moveTo>
                <a:lnTo>
                  <a:pt x="7329" y="167"/>
                </a:lnTo>
                <a:lnTo>
                  <a:pt x="4785" y="2732"/>
                </a:lnTo>
                <a:lnTo>
                  <a:pt x="0" y="8324"/>
                </a:lnTo>
                <a:lnTo>
                  <a:pt x="3141" y="10565"/>
                </a:lnTo>
                <a:lnTo>
                  <a:pt x="4690" y="11695"/>
                </a:lnTo>
                <a:lnTo>
                  <a:pt x="6544" y="8607"/>
                </a:lnTo>
                <a:lnTo>
                  <a:pt x="8460" y="5465"/>
                </a:lnTo>
                <a:lnTo>
                  <a:pt x="10114" y="2188"/>
                </a:lnTo>
                <a:lnTo>
                  <a:pt x="10198" y="2052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6" name="object 2006"/>
          <p:cNvSpPr/>
          <p:nvPr/>
        </p:nvSpPr>
        <p:spPr>
          <a:xfrm>
            <a:off x="9008345" y="6371672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3664" y="0"/>
                </a:moveTo>
                <a:lnTo>
                  <a:pt x="1821" y="20"/>
                </a:lnTo>
                <a:lnTo>
                  <a:pt x="0" y="20"/>
                </a:lnTo>
                <a:lnTo>
                  <a:pt x="178" y="3047"/>
                </a:lnTo>
                <a:lnTo>
                  <a:pt x="209" y="6167"/>
                </a:lnTo>
                <a:lnTo>
                  <a:pt x="659" y="9141"/>
                </a:lnTo>
                <a:lnTo>
                  <a:pt x="732" y="9518"/>
                </a:lnTo>
                <a:lnTo>
                  <a:pt x="3036" y="9559"/>
                </a:lnTo>
                <a:lnTo>
                  <a:pt x="4282" y="9748"/>
                </a:lnTo>
                <a:lnTo>
                  <a:pt x="4701" y="6471"/>
                </a:lnTo>
                <a:lnTo>
                  <a:pt x="5486" y="10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7" name="object 2007"/>
          <p:cNvSpPr/>
          <p:nvPr/>
        </p:nvSpPr>
        <p:spPr>
          <a:xfrm>
            <a:off x="8835848" y="5565109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4429" y="0"/>
                </a:moveTo>
                <a:lnTo>
                  <a:pt x="2952" y="2073"/>
                </a:lnTo>
                <a:lnTo>
                  <a:pt x="952" y="3999"/>
                </a:lnTo>
                <a:lnTo>
                  <a:pt x="251" y="6313"/>
                </a:lnTo>
                <a:lnTo>
                  <a:pt x="0" y="7224"/>
                </a:lnTo>
                <a:lnTo>
                  <a:pt x="2711" y="8952"/>
                </a:lnTo>
                <a:lnTo>
                  <a:pt x="5298" y="11538"/>
                </a:lnTo>
                <a:lnTo>
                  <a:pt x="6847" y="8282"/>
                </a:lnTo>
                <a:lnTo>
                  <a:pt x="8575" y="6052"/>
                </a:lnTo>
                <a:lnTo>
                  <a:pt x="8722" y="3727"/>
                </a:lnTo>
                <a:lnTo>
                  <a:pt x="8774" y="2554"/>
                </a:lnTo>
                <a:lnTo>
                  <a:pt x="5957" y="1298"/>
                </a:lnTo>
                <a:lnTo>
                  <a:pt x="4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8" name="object 2008"/>
          <p:cNvSpPr/>
          <p:nvPr/>
        </p:nvSpPr>
        <p:spPr>
          <a:xfrm>
            <a:off x="9101966" y="5564209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602" y="0"/>
                </a:moveTo>
                <a:lnTo>
                  <a:pt x="0" y="3088"/>
                </a:lnTo>
                <a:lnTo>
                  <a:pt x="9612" y="9277"/>
                </a:lnTo>
                <a:lnTo>
                  <a:pt x="11319" y="6209"/>
                </a:lnTo>
                <a:lnTo>
                  <a:pt x="12198" y="4722"/>
                </a:lnTo>
                <a:lnTo>
                  <a:pt x="5130" y="1539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09" name="object 2009"/>
          <p:cNvSpPr/>
          <p:nvPr/>
        </p:nvSpPr>
        <p:spPr>
          <a:xfrm>
            <a:off x="10159279" y="558472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6764" y="0"/>
                </a:moveTo>
                <a:lnTo>
                  <a:pt x="4502" y="2544"/>
                </a:lnTo>
                <a:lnTo>
                  <a:pt x="0" y="7706"/>
                </a:lnTo>
                <a:lnTo>
                  <a:pt x="2157" y="10062"/>
                </a:lnTo>
                <a:lnTo>
                  <a:pt x="4931" y="8052"/>
                </a:lnTo>
                <a:lnTo>
                  <a:pt x="7675" y="6010"/>
                </a:lnTo>
                <a:lnTo>
                  <a:pt x="10449" y="3999"/>
                </a:lnTo>
                <a:lnTo>
                  <a:pt x="7989" y="1361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0" name="object 2010"/>
          <p:cNvSpPr/>
          <p:nvPr/>
        </p:nvSpPr>
        <p:spPr>
          <a:xfrm>
            <a:off x="10148853" y="5539193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3738" y="0"/>
                </a:moveTo>
                <a:lnTo>
                  <a:pt x="1602" y="2387"/>
                </a:lnTo>
                <a:lnTo>
                  <a:pt x="0" y="3507"/>
                </a:lnTo>
                <a:lnTo>
                  <a:pt x="1570" y="5528"/>
                </a:lnTo>
                <a:lnTo>
                  <a:pt x="2827" y="7968"/>
                </a:lnTo>
                <a:lnTo>
                  <a:pt x="5633" y="9769"/>
                </a:lnTo>
                <a:lnTo>
                  <a:pt x="8041" y="7800"/>
                </a:lnTo>
                <a:lnTo>
                  <a:pt x="11235" y="6198"/>
                </a:lnTo>
                <a:lnTo>
                  <a:pt x="8460" y="3601"/>
                </a:lnTo>
                <a:lnTo>
                  <a:pt x="6847" y="1298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1" name="object 2011"/>
          <p:cNvSpPr/>
          <p:nvPr/>
        </p:nvSpPr>
        <p:spPr>
          <a:xfrm>
            <a:off x="9276822" y="5471260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638" y="0"/>
                </a:moveTo>
                <a:lnTo>
                  <a:pt x="1947" y="2041"/>
                </a:lnTo>
                <a:lnTo>
                  <a:pt x="0" y="2963"/>
                </a:lnTo>
                <a:lnTo>
                  <a:pt x="2450" y="6397"/>
                </a:lnTo>
                <a:lnTo>
                  <a:pt x="4649" y="9622"/>
                </a:lnTo>
                <a:lnTo>
                  <a:pt x="6125" y="8554"/>
                </a:lnTo>
                <a:lnTo>
                  <a:pt x="8942" y="7193"/>
                </a:lnTo>
                <a:lnTo>
                  <a:pt x="8806" y="6533"/>
                </a:lnTo>
                <a:lnTo>
                  <a:pt x="8282" y="4314"/>
                </a:lnTo>
                <a:lnTo>
                  <a:pt x="7067" y="1937"/>
                </a:lnTo>
                <a:lnTo>
                  <a:pt x="4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2" name="object 2012"/>
          <p:cNvSpPr/>
          <p:nvPr/>
        </p:nvSpPr>
        <p:spPr>
          <a:xfrm>
            <a:off x="9943243" y="5463948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345" y="0"/>
                </a:moveTo>
                <a:lnTo>
                  <a:pt x="6868" y="1916"/>
                </a:lnTo>
                <a:lnTo>
                  <a:pt x="0" y="5790"/>
                </a:lnTo>
                <a:lnTo>
                  <a:pt x="1528" y="9078"/>
                </a:lnTo>
                <a:lnTo>
                  <a:pt x="5193" y="7706"/>
                </a:lnTo>
                <a:lnTo>
                  <a:pt x="8858" y="6261"/>
                </a:lnTo>
                <a:lnTo>
                  <a:pt x="12502" y="4868"/>
                </a:lnTo>
                <a:lnTo>
                  <a:pt x="11078" y="1581"/>
                </a:lnTo>
                <a:lnTo>
                  <a:pt x="10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3" name="object 2013"/>
          <p:cNvSpPr/>
          <p:nvPr/>
        </p:nvSpPr>
        <p:spPr>
          <a:xfrm>
            <a:off x="10009861" y="5429545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790" y="0"/>
                </a:moveTo>
                <a:lnTo>
                  <a:pt x="0" y="10303"/>
                </a:lnTo>
                <a:lnTo>
                  <a:pt x="2743" y="12188"/>
                </a:lnTo>
                <a:lnTo>
                  <a:pt x="4303" y="11078"/>
                </a:lnTo>
                <a:lnTo>
                  <a:pt x="6303" y="10250"/>
                </a:lnTo>
                <a:lnTo>
                  <a:pt x="7277" y="8774"/>
                </a:lnTo>
                <a:lnTo>
                  <a:pt x="8575" y="6743"/>
                </a:lnTo>
                <a:lnTo>
                  <a:pt x="9067" y="4251"/>
                </a:lnTo>
                <a:lnTo>
                  <a:pt x="9905" y="1895"/>
                </a:lnTo>
                <a:lnTo>
                  <a:pt x="8502" y="1287"/>
                </a:lnTo>
                <a:lnTo>
                  <a:pt x="7141" y="670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4" name="object 2014"/>
          <p:cNvSpPr/>
          <p:nvPr/>
        </p:nvSpPr>
        <p:spPr>
          <a:xfrm>
            <a:off x="10063444" y="6521290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5046" y="0"/>
                </a:moveTo>
                <a:lnTo>
                  <a:pt x="3423" y="1036"/>
                </a:lnTo>
                <a:lnTo>
                  <a:pt x="816" y="1738"/>
                </a:lnTo>
                <a:lnTo>
                  <a:pt x="439" y="3172"/>
                </a:lnTo>
                <a:lnTo>
                  <a:pt x="0" y="4659"/>
                </a:lnTo>
                <a:lnTo>
                  <a:pt x="1581" y="6711"/>
                </a:lnTo>
                <a:lnTo>
                  <a:pt x="2670" y="9612"/>
                </a:lnTo>
                <a:lnTo>
                  <a:pt x="4910" y="7717"/>
                </a:lnTo>
                <a:lnTo>
                  <a:pt x="7371" y="6638"/>
                </a:lnTo>
                <a:lnTo>
                  <a:pt x="7874" y="3664"/>
                </a:lnTo>
                <a:lnTo>
                  <a:pt x="5989" y="1738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5" name="object 2015"/>
          <p:cNvSpPr/>
          <p:nvPr/>
        </p:nvSpPr>
        <p:spPr>
          <a:xfrm>
            <a:off x="10088760" y="5422992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5591" y="0"/>
                </a:moveTo>
                <a:lnTo>
                  <a:pt x="5036" y="356"/>
                </a:lnTo>
                <a:lnTo>
                  <a:pt x="3026" y="1738"/>
                </a:lnTo>
                <a:lnTo>
                  <a:pt x="1193" y="3811"/>
                </a:lnTo>
                <a:lnTo>
                  <a:pt x="0" y="6711"/>
                </a:lnTo>
                <a:lnTo>
                  <a:pt x="3601" y="10031"/>
                </a:lnTo>
                <a:lnTo>
                  <a:pt x="3968" y="9821"/>
                </a:lnTo>
                <a:lnTo>
                  <a:pt x="6125" y="8429"/>
                </a:lnTo>
                <a:lnTo>
                  <a:pt x="7884" y="6408"/>
                </a:lnTo>
                <a:lnTo>
                  <a:pt x="10470" y="3884"/>
                </a:lnTo>
                <a:lnTo>
                  <a:pt x="7947" y="2198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6" name="object 2016"/>
          <p:cNvSpPr/>
          <p:nvPr/>
        </p:nvSpPr>
        <p:spPr>
          <a:xfrm>
            <a:off x="8536596" y="6503759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5486" y="0"/>
                </a:moveTo>
                <a:lnTo>
                  <a:pt x="4345" y="261"/>
                </a:lnTo>
                <a:lnTo>
                  <a:pt x="2701" y="670"/>
                </a:lnTo>
                <a:lnTo>
                  <a:pt x="890" y="2732"/>
                </a:lnTo>
                <a:lnTo>
                  <a:pt x="272" y="4471"/>
                </a:lnTo>
                <a:lnTo>
                  <a:pt x="0" y="5183"/>
                </a:lnTo>
                <a:lnTo>
                  <a:pt x="2596" y="6847"/>
                </a:lnTo>
                <a:lnTo>
                  <a:pt x="4397" y="8711"/>
                </a:lnTo>
                <a:lnTo>
                  <a:pt x="6167" y="6523"/>
                </a:lnTo>
                <a:lnTo>
                  <a:pt x="7455" y="5015"/>
                </a:lnTo>
                <a:lnTo>
                  <a:pt x="8711" y="3476"/>
                </a:lnTo>
                <a:lnTo>
                  <a:pt x="7235" y="2324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7" name="object 2017"/>
          <p:cNvSpPr/>
          <p:nvPr/>
        </p:nvSpPr>
        <p:spPr>
          <a:xfrm>
            <a:off x="8955856" y="5335911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4272" y="0"/>
                </a:moveTo>
                <a:lnTo>
                  <a:pt x="2157" y="2931"/>
                </a:lnTo>
                <a:lnTo>
                  <a:pt x="0" y="4753"/>
                </a:lnTo>
                <a:lnTo>
                  <a:pt x="345" y="5591"/>
                </a:lnTo>
                <a:lnTo>
                  <a:pt x="1277" y="7999"/>
                </a:lnTo>
                <a:lnTo>
                  <a:pt x="3266" y="9947"/>
                </a:lnTo>
                <a:lnTo>
                  <a:pt x="4827" y="12072"/>
                </a:lnTo>
                <a:lnTo>
                  <a:pt x="6104" y="10743"/>
                </a:lnTo>
                <a:lnTo>
                  <a:pt x="8523" y="9172"/>
                </a:lnTo>
                <a:lnTo>
                  <a:pt x="7957" y="5758"/>
                </a:lnTo>
                <a:lnTo>
                  <a:pt x="6230" y="3633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8" name="object 2018"/>
          <p:cNvSpPr/>
          <p:nvPr/>
        </p:nvSpPr>
        <p:spPr>
          <a:xfrm>
            <a:off x="10196679" y="6564369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078" y="0"/>
                </a:moveTo>
                <a:lnTo>
                  <a:pt x="1968" y="1884"/>
                </a:lnTo>
                <a:lnTo>
                  <a:pt x="198" y="3685"/>
                </a:lnTo>
                <a:lnTo>
                  <a:pt x="0" y="6711"/>
                </a:lnTo>
                <a:lnTo>
                  <a:pt x="2795" y="7905"/>
                </a:lnTo>
                <a:lnTo>
                  <a:pt x="4293" y="9036"/>
                </a:lnTo>
                <a:lnTo>
                  <a:pt x="7758" y="4146"/>
                </a:lnTo>
                <a:lnTo>
                  <a:pt x="5926" y="2492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19" name="object 2019"/>
          <p:cNvSpPr/>
          <p:nvPr/>
        </p:nvSpPr>
        <p:spPr>
          <a:xfrm>
            <a:off x="9495762" y="5315815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4355" y="0"/>
                </a:moveTo>
                <a:lnTo>
                  <a:pt x="1748" y="198"/>
                </a:lnTo>
                <a:lnTo>
                  <a:pt x="471" y="261"/>
                </a:lnTo>
                <a:lnTo>
                  <a:pt x="0" y="10889"/>
                </a:lnTo>
                <a:lnTo>
                  <a:pt x="1759" y="10837"/>
                </a:lnTo>
                <a:lnTo>
                  <a:pt x="3476" y="10764"/>
                </a:lnTo>
                <a:lnTo>
                  <a:pt x="5235" y="10743"/>
                </a:lnTo>
                <a:lnTo>
                  <a:pt x="4963" y="7172"/>
                </a:lnTo>
                <a:lnTo>
                  <a:pt x="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0" name="object 2020"/>
          <p:cNvSpPr/>
          <p:nvPr/>
        </p:nvSpPr>
        <p:spPr>
          <a:xfrm>
            <a:off x="8830673" y="5249580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3423" y="0"/>
                </a:moveTo>
                <a:lnTo>
                  <a:pt x="1518" y="2345"/>
                </a:lnTo>
                <a:lnTo>
                  <a:pt x="0" y="3465"/>
                </a:lnTo>
                <a:lnTo>
                  <a:pt x="2167" y="5591"/>
                </a:lnTo>
                <a:lnTo>
                  <a:pt x="4135" y="8010"/>
                </a:lnTo>
                <a:lnTo>
                  <a:pt x="7224" y="9842"/>
                </a:lnTo>
                <a:lnTo>
                  <a:pt x="9664" y="7099"/>
                </a:lnTo>
                <a:lnTo>
                  <a:pt x="12083" y="5005"/>
                </a:lnTo>
                <a:lnTo>
                  <a:pt x="9151" y="3120"/>
                </a:lnTo>
                <a:lnTo>
                  <a:pt x="7015" y="1036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1" name="object 2021"/>
          <p:cNvSpPr/>
          <p:nvPr/>
        </p:nvSpPr>
        <p:spPr>
          <a:xfrm>
            <a:off x="8823792" y="624187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9182" y="0"/>
                </a:moveTo>
                <a:lnTo>
                  <a:pt x="6156" y="1277"/>
                </a:lnTo>
                <a:lnTo>
                  <a:pt x="3078" y="2628"/>
                </a:lnTo>
                <a:lnTo>
                  <a:pt x="0" y="3895"/>
                </a:lnTo>
                <a:lnTo>
                  <a:pt x="586" y="5088"/>
                </a:lnTo>
                <a:lnTo>
                  <a:pt x="1151" y="6313"/>
                </a:lnTo>
                <a:lnTo>
                  <a:pt x="1738" y="7465"/>
                </a:lnTo>
                <a:lnTo>
                  <a:pt x="4722" y="6094"/>
                </a:lnTo>
                <a:lnTo>
                  <a:pt x="7727" y="4607"/>
                </a:lnTo>
                <a:lnTo>
                  <a:pt x="10722" y="3193"/>
                </a:lnTo>
                <a:lnTo>
                  <a:pt x="10219" y="2146"/>
                </a:lnTo>
                <a:lnTo>
                  <a:pt x="9727" y="1026"/>
                </a:lnTo>
                <a:lnTo>
                  <a:pt x="9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2" name="object 2022"/>
          <p:cNvSpPr/>
          <p:nvPr/>
        </p:nvSpPr>
        <p:spPr>
          <a:xfrm>
            <a:off x="9630379" y="6706014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481" y="0"/>
                </a:moveTo>
                <a:lnTo>
                  <a:pt x="0" y="10847"/>
                </a:lnTo>
                <a:lnTo>
                  <a:pt x="973" y="11057"/>
                </a:lnTo>
                <a:lnTo>
                  <a:pt x="2889" y="11413"/>
                </a:lnTo>
                <a:lnTo>
                  <a:pt x="3968" y="7863"/>
                </a:lnTo>
                <a:lnTo>
                  <a:pt x="6156" y="816"/>
                </a:lnTo>
                <a:lnTo>
                  <a:pt x="4261" y="565"/>
                </a:lnTo>
                <a:lnTo>
                  <a:pt x="2376" y="251"/>
                </a:lnTo>
                <a:lnTo>
                  <a:pt x="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3" name="object 2023"/>
          <p:cNvSpPr/>
          <p:nvPr/>
        </p:nvSpPr>
        <p:spPr>
          <a:xfrm>
            <a:off x="9368330" y="627424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5612" y="0"/>
                </a:moveTo>
                <a:lnTo>
                  <a:pt x="4921" y="115"/>
                </a:lnTo>
                <a:lnTo>
                  <a:pt x="3162" y="460"/>
                </a:lnTo>
                <a:lnTo>
                  <a:pt x="1612" y="1863"/>
                </a:lnTo>
                <a:lnTo>
                  <a:pt x="0" y="2795"/>
                </a:lnTo>
                <a:lnTo>
                  <a:pt x="3874" y="8659"/>
                </a:lnTo>
                <a:lnTo>
                  <a:pt x="5622" y="6094"/>
                </a:lnTo>
                <a:lnTo>
                  <a:pt x="7046" y="4628"/>
                </a:lnTo>
                <a:lnTo>
                  <a:pt x="7737" y="2209"/>
                </a:lnTo>
                <a:lnTo>
                  <a:pt x="5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4" name="object 2024"/>
          <p:cNvSpPr/>
          <p:nvPr/>
        </p:nvSpPr>
        <p:spPr>
          <a:xfrm>
            <a:off x="9733516" y="6759955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0" y="0"/>
                </a:moveTo>
                <a:lnTo>
                  <a:pt x="2680" y="7172"/>
                </a:lnTo>
                <a:lnTo>
                  <a:pt x="5905" y="11884"/>
                </a:lnTo>
                <a:lnTo>
                  <a:pt x="14093" y="3319"/>
                </a:lnTo>
                <a:lnTo>
                  <a:pt x="8010" y="18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5" name="object 2025"/>
          <p:cNvSpPr/>
          <p:nvPr/>
        </p:nvSpPr>
        <p:spPr>
          <a:xfrm>
            <a:off x="9364767" y="6254267"/>
            <a:ext cx="2310" cy="6546"/>
          </a:xfrm>
          <a:custGeom>
            <a:avLst/>
            <a:gdLst/>
            <a:ahLst/>
            <a:cxnLst/>
            <a:rect l="l" t="t" r="r" b="b"/>
            <a:pathLst>
              <a:path w="3809" h="10795">
                <a:moveTo>
                  <a:pt x="0" y="0"/>
                </a:moveTo>
                <a:lnTo>
                  <a:pt x="125" y="3612"/>
                </a:lnTo>
                <a:lnTo>
                  <a:pt x="408" y="10722"/>
                </a:lnTo>
                <a:lnTo>
                  <a:pt x="3109" y="10732"/>
                </a:lnTo>
                <a:lnTo>
                  <a:pt x="3570" y="1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6" name="object 2026"/>
          <p:cNvSpPr/>
          <p:nvPr/>
        </p:nvSpPr>
        <p:spPr>
          <a:xfrm>
            <a:off x="9479374" y="6347126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7172" y="0"/>
                </a:moveTo>
                <a:lnTo>
                  <a:pt x="5717" y="795"/>
                </a:lnTo>
                <a:lnTo>
                  <a:pt x="4230" y="1549"/>
                </a:lnTo>
                <a:lnTo>
                  <a:pt x="2732" y="2345"/>
                </a:lnTo>
                <a:lnTo>
                  <a:pt x="1769" y="4711"/>
                </a:lnTo>
                <a:lnTo>
                  <a:pt x="219" y="7067"/>
                </a:lnTo>
                <a:lnTo>
                  <a:pt x="52" y="9507"/>
                </a:lnTo>
                <a:lnTo>
                  <a:pt x="0" y="10596"/>
                </a:lnTo>
                <a:lnTo>
                  <a:pt x="2795" y="11790"/>
                </a:lnTo>
                <a:lnTo>
                  <a:pt x="4293" y="12983"/>
                </a:lnTo>
                <a:lnTo>
                  <a:pt x="5696" y="10680"/>
                </a:lnTo>
                <a:lnTo>
                  <a:pt x="7675" y="8628"/>
                </a:lnTo>
                <a:lnTo>
                  <a:pt x="8324" y="6188"/>
                </a:lnTo>
                <a:lnTo>
                  <a:pt x="8774" y="4366"/>
                </a:lnTo>
                <a:lnTo>
                  <a:pt x="7622" y="2073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7" name="object 2027"/>
          <p:cNvSpPr/>
          <p:nvPr/>
        </p:nvSpPr>
        <p:spPr>
          <a:xfrm>
            <a:off x="9983269" y="6221220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2450" y="0"/>
                </a:moveTo>
                <a:lnTo>
                  <a:pt x="0" y="9046"/>
                </a:lnTo>
                <a:lnTo>
                  <a:pt x="1225" y="9350"/>
                </a:lnTo>
                <a:lnTo>
                  <a:pt x="2439" y="9675"/>
                </a:lnTo>
                <a:lnTo>
                  <a:pt x="3643" y="10041"/>
                </a:lnTo>
                <a:lnTo>
                  <a:pt x="4408" y="6973"/>
                </a:lnTo>
                <a:lnTo>
                  <a:pt x="5968" y="910"/>
                </a:lnTo>
                <a:lnTo>
                  <a:pt x="3633" y="324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8" name="object 2028"/>
          <p:cNvSpPr/>
          <p:nvPr/>
        </p:nvSpPr>
        <p:spPr>
          <a:xfrm>
            <a:off x="9422125" y="6179595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51" y="0"/>
                </a:moveTo>
                <a:lnTo>
                  <a:pt x="7434" y="261"/>
                </a:lnTo>
                <a:lnTo>
                  <a:pt x="0" y="691"/>
                </a:lnTo>
                <a:lnTo>
                  <a:pt x="209" y="2565"/>
                </a:lnTo>
                <a:lnTo>
                  <a:pt x="303" y="5999"/>
                </a:lnTo>
                <a:lnTo>
                  <a:pt x="4094" y="6251"/>
                </a:lnTo>
                <a:lnTo>
                  <a:pt x="7601" y="5884"/>
                </a:lnTo>
                <a:lnTo>
                  <a:pt x="11088" y="5738"/>
                </a:lnTo>
                <a:lnTo>
                  <a:pt x="11109" y="1926"/>
                </a:lnTo>
                <a:lnTo>
                  <a:pt x="1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29" name="object 2029"/>
          <p:cNvSpPr/>
          <p:nvPr/>
        </p:nvSpPr>
        <p:spPr>
          <a:xfrm>
            <a:off x="9334669" y="6655948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3444" y="0"/>
                </a:moveTo>
                <a:lnTo>
                  <a:pt x="1047" y="1989"/>
                </a:lnTo>
                <a:lnTo>
                  <a:pt x="0" y="4900"/>
                </a:lnTo>
                <a:lnTo>
                  <a:pt x="2146" y="8491"/>
                </a:lnTo>
                <a:lnTo>
                  <a:pt x="2617" y="8408"/>
                </a:lnTo>
                <a:lnTo>
                  <a:pt x="5026" y="7863"/>
                </a:lnTo>
                <a:lnTo>
                  <a:pt x="7298" y="6565"/>
                </a:lnTo>
                <a:lnTo>
                  <a:pt x="10785" y="5036"/>
                </a:lnTo>
                <a:lnTo>
                  <a:pt x="8031" y="2471"/>
                </a:lnTo>
                <a:lnTo>
                  <a:pt x="6544" y="73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0" name="object 2030"/>
          <p:cNvSpPr/>
          <p:nvPr/>
        </p:nvSpPr>
        <p:spPr>
          <a:xfrm>
            <a:off x="8287263" y="6778580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3047" y="0"/>
                </a:moveTo>
                <a:lnTo>
                  <a:pt x="2020" y="125"/>
                </a:lnTo>
                <a:lnTo>
                  <a:pt x="1005" y="219"/>
                </a:lnTo>
                <a:lnTo>
                  <a:pt x="0" y="387"/>
                </a:lnTo>
                <a:lnTo>
                  <a:pt x="104" y="9381"/>
                </a:lnTo>
                <a:lnTo>
                  <a:pt x="1696" y="9340"/>
                </a:lnTo>
                <a:lnTo>
                  <a:pt x="4931" y="9151"/>
                </a:lnTo>
                <a:lnTo>
                  <a:pt x="4314" y="6083"/>
                </a:lnTo>
                <a:lnTo>
                  <a:pt x="3664" y="3047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1" name="object 2031"/>
          <p:cNvSpPr/>
          <p:nvPr/>
        </p:nvSpPr>
        <p:spPr>
          <a:xfrm>
            <a:off x="8908384" y="6807105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2230" y="0"/>
                </a:moveTo>
                <a:lnTo>
                  <a:pt x="0" y="2272"/>
                </a:lnTo>
                <a:lnTo>
                  <a:pt x="146" y="2586"/>
                </a:lnTo>
                <a:lnTo>
                  <a:pt x="1486" y="5120"/>
                </a:lnTo>
                <a:lnTo>
                  <a:pt x="3204" y="7518"/>
                </a:lnTo>
                <a:lnTo>
                  <a:pt x="4774" y="9936"/>
                </a:lnTo>
                <a:lnTo>
                  <a:pt x="6858" y="8271"/>
                </a:lnTo>
                <a:lnTo>
                  <a:pt x="11004" y="5015"/>
                </a:lnTo>
                <a:lnTo>
                  <a:pt x="8230" y="3361"/>
                </a:lnTo>
                <a:lnTo>
                  <a:pt x="5518" y="1591"/>
                </a:lnTo>
                <a:lnTo>
                  <a:pt x="2649" y="188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2" name="object 2032"/>
          <p:cNvSpPr/>
          <p:nvPr/>
        </p:nvSpPr>
        <p:spPr>
          <a:xfrm>
            <a:off x="9756407" y="6172318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1339" y="0"/>
                </a:moveTo>
                <a:lnTo>
                  <a:pt x="7559" y="251"/>
                </a:lnTo>
                <a:lnTo>
                  <a:pt x="3769" y="565"/>
                </a:lnTo>
                <a:lnTo>
                  <a:pt x="0" y="848"/>
                </a:lnTo>
                <a:lnTo>
                  <a:pt x="450" y="2732"/>
                </a:lnTo>
                <a:lnTo>
                  <a:pt x="921" y="4596"/>
                </a:lnTo>
                <a:lnTo>
                  <a:pt x="1361" y="6439"/>
                </a:lnTo>
                <a:lnTo>
                  <a:pt x="4900" y="5413"/>
                </a:lnTo>
                <a:lnTo>
                  <a:pt x="11989" y="3423"/>
                </a:lnTo>
                <a:lnTo>
                  <a:pt x="11769" y="2303"/>
                </a:lnTo>
                <a:lnTo>
                  <a:pt x="11570" y="1120"/>
                </a:lnTo>
                <a:lnTo>
                  <a:pt x="113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3" name="object 2033"/>
          <p:cNvSpPr/>
          <p:nvPr/>
        </p:nvSpPr>
        <p:spPr>
          <a:xfrm>
            <a:off x="9669650" y="6168462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3392" y="0"/>
                </a:moveTo>
                <a:lnTo>
                  <a:pt x="0" y="11329"/>
                </a:lnTo>
                <a:lnTo>
                  <a:pt x="4774" y="12690"/>
                </a:lnTo>
                <a:lnTo>
                  <a:pt x="7874" y="1266"/>
                </a:lnTo>
                <a:lnTo>
                  <a:pt x="4900" y="376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4" name="object 2034"/>
          <p:cNvSpPr/>
          <p:nvPr/>
        </p:nvSpPr>
        <p:spPr>
          <a:xfrm>
            <a:off x="8803546" y="6631280"/>
            <a:ext cx="10397" cy="5006"/>
          </a:xfrm>
          <a:custGeom>
            <a:avLst/>
            <a:gdLst/>
            <a:ahLst/>
            <a:cxnLst/>
            <a:rect l="l" t="t" r="r" b="b"/>
            <a:pathLst>
              <a:path w="17144" h="8254">
                <a:moveTo>
                  <a:pt x="7832" y="0"/>
                </a:moveTo>
                <a:lnTo>
                  <a:pt x="6094" y="554"/>
                </a:lnTo>
                <a:lnTo>
                  <a:pt x="3842" y="1225"/>
                </a:lnTo>
                <a:lnTo>
                  <a:pt x="1989" y="3183"/>
                </a:lnTo>
                <a:lnTo>
                  <a:pt x="0" y="4617"/>
                </a:lnTo>
                <a:lnTo>
                  <a:pt x="1497" y="7769"/>
                </a:lnTo>
                <a:lnTo>
                  <a:pt x="5204" y="6481"/>
                </a:lnTo>
                <a:lnTo>
                  <a:pt x="16564" y="2460"/>
                </a:lnTo>
                <a:lnTo>
                  <a:pt x="10083" y="1172"/>
                </a:lnTo>
                <a:lnTo>
                  <a:pt x="7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5" name="object 2035"/>
          <p:cNvSpPr/>
          <p:nvPr/>
        </p:nvSpPr>
        <p:spPr>
          <a:xfrm>
            <a:off x="9961828" y="6146088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528" y="0"/>
                </a:moveTo>
                <a:lnTo>
                  <a:pt x="1842" y="3088"/>
                </a:lnTo>
                <a:lnTo>
                  <a:pt x="0" y="4931"/>
                </a:lnTo>
                <a:lnTo>
                  <a:pt x="366" y="6188"/>
                </a:lnTo>
                <a:lnTo>
                  <a:pt x="816" y="7926"/>
                </a:lnTo>
                <a:lnTo>
                  <a:pt x="2900" y="9999"/>
                </a:lnTo>
                <a:lnTo>
                  <a:pt x="4512" y="10240"/>
                </a:lnTo>
                <a:lnTo>
                  <a:pt x="5926" y="10429"/>
                </a:lnTo>
                <a:lnTo>
                  <a:pt x="7654" y="8230"/>
                </a:lnTo>
                <a:lnTo>
                  <a:pt x="9235" y="7120"/>
                </a:lnTo>
                <a:lnTo>
                  <a:pt x="7643" y="5120"/>
                </a:lnTo>
                <a:lnTo>
                  <a:pt x="6031" y="3130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6" name="object 2036"/>
          <p:cNvSpPr/>
          <p:nvPr/>
        </p:nvSpPr>
        <p:spPr>
          <a:xfrm>
            <a:off x="8379978" y="6010144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3486" y="0"/>
                </a:moveTo>
                <a:lnTo>
                  <a:pt x="1162" y="439"/>
                </a:lnTo>
                <a:lnTo>
                  <a:pt x="0" y="701"/>
                </a:lnTo>
                <a:lnTo>
                  <a:pt x="534" y="4272"/>
                </a:lnTo>
                <a:lnTo>
                  <a:pt x="1643" y="11455"/>
                </a:lnTo>
                <a:lnTo>
                  <a:pt x="2952" y="11203"/>
                </a:lnTo>
                <a:lnTo>
                  <a:pt x="4303" y="10983"/>
                </a:lnTo>
                <a:lnTo>
                  <a:pt x="5633" y="10732"/>
                </a:lnTo>
                <a:lnTo>
                  <a:pt x="4931" y="7141"/>
                </a:lnTo>
                <a:lnTo>
                  <a:pt x="4188" y="3570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7" name="object 2037"/>
          <p:cNvSpPr/>
          <p:nvPr/>
        </p:nvSpPr>
        <p:spPr>
          <a:xfrm>
            <a:off x="9876420" y="602600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6816" y="0"/>
                </a:moveTo>
                <a:lnTo>
                  <a:pt x="0" y="11549"/>
                </a:lnTo>
                <a:lnTo>
                  <a:pt x="1256" y="12282"/>
                </a:lnTo>
                <a:lnTo>
                  <a:pt x="2429" y="13025"/>
                </a:lnTo>
                <a:lnTo>
                  <a:pt x="3633" y="13727"/>
                </a:lnTo>
                <a:lnTo>
                  <a:pt x="6135" y="10146"/>
                </a:lnTo>
                <a:lnTo>
                  <a:pt x="8669" y="6575"/>
                </a:lnTo>
                <a:lnTo>
                  <a:pt x="11151" y="2931"/>
                </a:lnTo>
                <a:lnTo>
                  <a:pt x="9706" y="1989"/>
                </a:lnTo>
                <a:lnTo>
                  <a:pt x="8261" y="963"/>
                </a:lnTo>
                <a:lnTo>
                  <a:pt x="6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8" name="object 2038"/>
          <p:cNvSpPr/>
          <p:nvPr/>
        </p:nvSpPr>
        <p:spPr>
          <a:xfrm>
            <a:off x="9783616" y="601107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4251" y="0"/>
                </a:moveTo>
                <a:lnTo>
                  <a:pt x="2565" y="1790"/>
                </a:lnTo>
                <a:lnTo>
                  <a:pt x="471" y="3057"/>
                </a:lnTo>
                <a:lnTo>
                  <a:pt x="0" y="5717"/>
                </a:lnTo>
                <a:lnTo>
                  <a:pt x="3099" y="8586"/>
                </a:lnTo>
                <a:lnTo>
                  <a:pt x="3403" y="8387"/>
                </a:lnTo>
                <a:lnTo>
                  <a:pt x="5528" y="7130"/>
                </a:lnTo>
                <a:lnTo>
                  <a:pt x="7287" y="5329"/>
                </a:lnTo>
                <a:lnTo>
                  <a:pt x="9162" y="3696"/>
                </a:lnTo>
                <a:lnTo>
                  <a:pt x="7664" y="2492"/>
                </a:lnTo>
                <a:lnTo>
                  <a:pt x="6135" y="1424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39" name="object 2039"/>
          <p:cNvSpPr/>
          <p:nvPr/>
        </p:nvSpPr>
        <p:spPr>
          <a:xfrm>
            <a:off x="8883198" y="5943340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14575" y="0"/>
                </a:moveTo>
                <a:lnTo>
                  <a:pt x="10680" y="1486"/>
                </a:lnTo>
                <a:lnTo>
                  <a:pt x="6774" y="3057"/>
                </a:lnTo>
                <a:lnTo>
                  <a:pt x="0" y="5643"/>
                </a:lnTo>
                <a:lnTo>
                  <a:pt x="5193" y="7005"/>
                </a:lnTo>
                <a:lnTo>
                  <a:pt x="7266" y="8188"/>
                </a:lnTo>
                <a:lnTo>
                  <a:pt x="11528" y="7434"/>
                </a:lnTo>
                <a:lnTo>
                  <a:pt x="13821" y="5874"/>
                </a:lnTo>
                <a:lnTo>
                  <a:pt x="16167" y="4806"/>
                </a:lnTo>
                <a:lnTo>
                  <a:pt x="1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0" name="object 2040"/>
          <p:cNvSpPr/>
          <p:nvPr/>
        </p:nvSpPr>
        <p:spPr>
          <a:xfrm>
            <a:off x="10275108" y="5993241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3109" y="0"/>
                </a:moveTo>
                <a:lnTo>
                  <a:pt x="1361" y="2073"/>
                </a:lnTo>
                <a:lnTo>
                  <a:pt x="0" y="3088"/>
                </a:lnTo>
                <a:lnTo>
                  <a:pt x="2125" y="5277"/>
                </a:lnTo>
                <a:lnTo>
                  <a:pt x="4219" y="7528"/>
                </a:lnTo>
                <a:lnTo>
                  <a:pt x="6638" y="9392"/>
                </a:lnTo>
                <a:lnTo>
                  <a:pt x="6837" y="9528"/>
                </a:lnTo>
                <a:lnTo>
                  <a:pt x="9172" y="6984"/>
                </a:lnTo>
                <a:lnTo>
                  <a:pt x="11444" y="4785"/>
                </a:lnTo>
                <a:lnTo>
                  <a:pt x="8491" y="2837"/>
                </a:lnTo>
                <a:lnTo>
                  <a:pt x="6481" y="1005"/>
                </a:lnTo>
                <a:lnTo>
                  <a:pt x="4104" y="272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1" name="object 2041"/>
          <p:cNvSpPr/>
          <p:nvPr/>
        </p:nvSpPr>
        <p:spPr>
          <a:xfrm>
            <a:off x="9757976" y="5965007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4753" y="0"/>
                </a:moveTo>
                <a:lnTo>
                  <a:pt x="3863" y="534"/>
                </a:lnTo>
                <a:lnTo>
                  <a:pt x="2146" y="1643"/>
                </a:lnTo>
                <a:lnTo>
                  <a:pt x="1256" y="4083"/>
                </a:lnTo>
                <a:lnTo>
                  <a:pt x="0" y="6020"/>
                </a:lnTo>
                <a:lnTo>
                  <a:pt x="1800" y="6575"/>
                </a:lnTo>
                <a:lnTo>
                  <a:pt x="3790" y="8010"/>
                </a:lnTo>
                <a:lnTo>
                  <a:pt x="5340" y="7633"/>
                </a:lnTo>
                <a:lnTo>
                  <a:pt x="6795" y="7235"/>
                </a:lnTo>
                <a:lnTo>
                  <a:pt x="7884" y="5015"/>
                </a:lnTo>
                <a:lnTo>
                  <a:pt x="9643" y="3067"/>
                </a:lnTo>
                <a:lnTo>
                  <a:pt x="7151" y="1989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2" name="object 2042"/>
          <p:cNvSpPr/>
          <p:nvPr/>
        </p:nvSpPr>
        <p:spPr>
          <a:xfrm>
            <a:off x="10284534" y="5983938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4659" y="0"/>
                </a:moveTo>
                <a:lnTo>
                  <a:pt x="2544" y="2722"/>
                </a:lnTo>
                <a:lnTo>
                  <a:pt x="0" y="5413"/>
                </a:lnTo>
                <a:lnTo>
                  <a:pt x="324" y="5800"/>
                </a:lnTo>
                <a:lnTo>
                  <a:pt x="2125" y="8125"/>
                </a:lnTo>
                <a:lnTo>
                  <a:pt x="4628" y="9863"/>
                </a:lnTo>
                <a:lnTo>
                  <a:pt x="6900" y="11769"/>
                </a:lnTo>
                <a:lnTo>
                  <a:pt x="7821" y="10156"/>
                </a:lnTo>
                <a:lnTo>
                  <a:pt x="9758" y="8313"/>
                </a:lnTo>
                <a:lnTo>
                  <a:pt x="8638" y="4764"/>
                </a:lnTo>
                <a:lnTo>
                  <a:pt x="6669" y="2837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3" name="object 2043"/>
          <p:cNvSpPr/>
          <p:nvPr/>
        </p:nvSpPr>
        <p:spPr>
          <a:xfrm>
            <a:off x="10237255" y="5978791"/>
            <a:ext cx="2695" cy="6546"/>
          </a:xfrm>
          <a:custGeom>
            <a:avLst/>
            <a:gdLst/>
            <a:ahLst/>
            <a:cxnLst/>
            <a:rect l="l" t="t" r="r" b="b"/>
            <a:pathLst>
              <a:path w="4444" h="10795">
                <a:moveTo>
                  <a:pt x="450" y="0"/>
                </a:moveTo>
                <a:lnTo>
                  <a:pt x="0" y="10219"/>
                </a:lnTo>
                <a:lnTo>
                  <a:pt x="3528" y="10376"/>
                </a:lnTo>
                <a:lnTo>
                  <a:pt x="3978" y="157"/>
                </a:lnTo>
                <a:lnTo>
                  <a:pt x="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4" name="object 2044"/>
          <p:cNvSpPr/>
          <p:nvPr/>
        </p:nvSpPr>
        <p:spPr>
          <a:xfrm>
            <a:off x="9614227" y="5892169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4083" y="0"/>
                </a:moveTo>
                <a:lnTo>
                  <a:pt x="1685" y="167"/>
                </a:lnTo>
                <a:lnTo>
                  <a:pt x="471" y="198"/>
                </a:lnTo>
                <a:lnTo>
                  <a:pt x="0" y="10983"/>
                </a:lnTo>
                <a:lnTo>
                  <a:pt x="1842" y="11025"/>
                </a:lnTo>
                <a:lnTo>
                  <a:pt x="3727" y="11004"/>
                </a:lnTo>
                <a:lnTo>
                  <a:pt x="5570" y="11036"/>
                </a:lnTo>
                <a:lnTo>
                  <a:pt x="4596" y="3664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5" name="object 2045"/>
          <p:cNvSpPr/>
          <p:nvPr/>
        </p:nvSpPr>
        <p:spPr>
          <a:xfrm>
            <a:off x="9066678" y="5887492"/>
            <a:ext cx="20023" cy="23104"/>
          </a:xfrm>
          <a:custGeom>
            <a:avLst/>
            <a:gdLst/>
            <a:ahLst/>
            <a:cxnLst/>
            <a:rect l="l" t="t" r="r" b="b"/>
            <a:pathLst>
              <a:path w="33019" h="38100">
                <a:moveTo>
                  <a:pt x="23004" y="0"/>
                </a:moveTo>
                <a:lnTo>
                  <a:pt x="16889" y="18711"/>
                </a:lnTo>
                <a:lnTo>
                  <a:pt x="6345" y="13936"/>
                </a:lnTo>
                <a:lnTo>
                  <a:pt x="0" y="27109"/>
                </a:lnTo>
                <a:lnTo>
                  <a:pt x="10788" y="34602"/>
                </a:lnTo>
                <a:lnTo>
                  <a:pt x="17847" y="37919"/>
                </a:lnTo>
                <a:lnTo>
                  <a:pt x="22793" y="37479"/>
                </a:lnTo>
                <a:lnTo>
                  <a:pt x="27245" y="33705"/>
                </a:lnTo>
                <a:lnTo>
                  <a:pt x="31584" y="26793"/>
                </a:lnTo>
                <a:lnTo>
                  <a:pt x="32455" y="19161"/>
                </a:lnTo>
                <a:lnTo>
                  <a:pt x="29661" y="10375"/>
                </a:lnTo>
                <a:lnTo>
                  <a:pt x="23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6" name="object 2046"/>
          <p:cNvSpPr/>
          <p:nvPr/>
        </p:nvSpPr>
        <p:spPr>
          <a:xfrm>
            <a:off x="8623285" y="6704504"/>
            <a:ext cx="19638" cy="19253"/>
          </a:xfrm>
          <a:custGeom>
            <a:avLst/>
            <a:gdLst/>
            <a:ahLst/>
            <a:cxnLst/>
            <a:rect l="l" t="t" r="r" b="b"/>
            <a:pathLst>
              <a:path w="32384" h="31750">
                <a:moveTo>
                  <a:pt x="21182" y="0"/>
                </a:moveTo>
                <a:lnTo>
                  <a:pt x="12970" y="5709"/>
                </a:lnTo>
                <a:lnTo>
                  <a:pt x="7775" y="13301"/>
                </a:lnTo>
                <a:lnTo>
                  <a:pt x="0" y="31402"/>
                </a:lnTo>
                <a:lnTo>
                  <a:pt x="8711" y="29454"/>
                </a:lnTo>
                <a:lnTo>
                  <a:pt x="14889" y="28711"/>
                </a:lnTo>
                <a:lnTo>
                  <a:pt x="24690" y="25014"/>
                </a:lnTo>
                <a:lnTo>
                  <a:pt x="30962" y="21936"/>
                </a:lnTo>
                <a:lnTo>
                  <a:pt x="32082" y="12994"/>
                </a:lnTo>
                <a:lnTo>
                  <a:pt x="26794" y="10921"/>
                </a:lnTo>
                <a:lnTo>
                  <a:pt x="19706" y="11842"/>
                </a:lnTo>
                <a:lnTo>
                  <a:pt x="18355" y="9696"/>
                </a:lnTo>
                <a:lnTo>
                  <a:pt x="17559" y="8942"/>
                </a:lnTo>
                <a:lnTo>
                  <a:pt x="2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7" name="object 2047"/>
          <p:cNvSpPr/>
          <p:nvPr/>
        </p:nvSpPr>
        <p:spPr>
          <a:xfrm>
            <a:off x="9256380" y="6308086"/>
            <a:ext cx="18868" cy="16173"/>
          </a:xfrm>
          <a:custGeom>
            <a:avLst/>
            <a:gdLst/>
            <a:ahLst/>
            <a:cxnLst/>
            <a:rect l="l" t="t" r="r" b="b"/>
            <a:pathLst>
              <a:path w="31115" h="26670">
                <a:moveTo>
                  <a:pt x="29768" y="0"/>
                </a:moveTo>
                <a:lnTo>
                  <a:pt x="0" y="6669"/>
                </a:lnTo>
                <a:lnTo>
                  <a:pt x="13015" y="26386"/>
                </a:lnTo>
                <a:lnTo>
                  <a:pt x="24130" y="19261"/>
                </a:lnTo>
                <a:lnTo>
                  <a:pt x="29657" y="14013"/>
                </a:lnTo>
                <a:lnTo>
                  <a:pt x="31051" y="8356"/>
                </a:lnTo>
                <a:lnTo>
                  <a:pt x="297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8" name="object 2048"/>
          <p:cNvSpPr/>
          <p:nvPr/>
        </p:nvSpPr>
        <p:spPr>
          <a:xfrm>
            <a:off x="9782531" y="6618169"/>
            <a:ext cx="18868" cy="17328"/>
          </a:xfrm>
          <a:custGeom>
            <a:avLst/>
            <a:gdLst/>
            <a:ahLst/>
            <a:cxnLst/>
            <a:rect l="l" t="t" r="r" b="b"/>
            <a:pathLst>
              <a:path w="31115" h="28575">
                <a:moveTo>
                  <a:pt x="16708" y="0"/>
                </a:moveTo>
                <a:lnTo>
                  <a:pt x="9036" y="5840"/>
                </a:lnTo>
                <a:lnTo>
                  <a:pt x="3060" y="11825"/>
                </a:lnTo>
                <a:lnTo>
                  <a:pt x="0" y="18884"/>
                </a:lnTo>
                <a:lnTo>
                  <a:pt x="1075" y="27946"/>
                </a:lnTo>
                <a:lnTo>
                  <a:pt x="8449" y="28074"/>
                </a:lnTo>
                <a:lnTo>
                  <a:pt x="13679" y="25300"/>
                </a:lnTo>
                <a:lnTo>
                  <a:pt x="17437" y="20543"/>
                </a:lnTo>
                <a:lnTo>
                  <a:pt x="20393" y="14722"/>
                </a:lnTo>
                <a:lnTo>
                  <a:pt x="29671" y="23653"/>
                </a:lnTo>
                <a:lnTo>
                  <a:pt x="30839" y="15029"/>
                </a:lnTo>
                <a:lnTo>
                  <a:pt x="27457" y="9459"/>
                </a:lnTo>
                <a:lnTo>
                  <a:pt x="21942" y="5072"/>
                </a:lnTo>
                <a:lnTo>
                  <a:pt x="167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49" name="object 2049"/>
          <p:cNvSpPr/>
          <p:nvPr/>
        </p:nvSpPr>
        <p:spPr>
          <a:xfrm>
            <a:off x="9671024" y="6823375"/>
            <a:ext cx="26955" cy="9627"/>
          </a:xfrm>
          <a:custGeom>
            <a:avLst/>
            <a:gdLst/>
            <a:ahLst/>
            <a:cxnLst/>
            <a:rect l="l" t="t" r="r" b="b"/>
            <a:pathLst>
              <a:path w="44450" h="15875">
                <a:moveTo>
                  <a:pt x="31914" y="0"/>
                </a:moveTo>
                <a:lnTo>
                  <a:pt x="20635" y="958"/>
                </a:lnTo>
                <a:lnTo>
                  <a:pt x="10114" y="5493"/>
                </a:lnTo>
                <a:lnTo>
                  <a:pt x="0" y="14441"/>
                </a:lnTo>
                <a:lnTo>
                  <a:pt x="12653" y="15460"/>
                </a:lnTo>
                <a:lnTo>
                  <a:pt x="24075" y="14335"/>
                </a:lnTo>
                <a:lnTo>
                  <a:pt x="34535" y="10099"/>
                </a:lnTo>
                <a:lnTo>
                  <a:pt x="44302" y="1782"/>
                </a:lnTo>
                <a:lnTo>
                  <a:pt x="319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0" name="object 2050"/>
          <p:cNvSpPr/>
          <p:nvPr/>
        </p:nvSpPr>
        <p:spPr>
          <a:xfrm>
            <a:off x="8062786" y="6181574"/>
            <a:ext cx="15018" cy="10782"/>
          </a:xfrm>
          <a:custGeom>
            <a:avLst/>
            <a:gdLst/>
            <a:ahLst/>
            <a:cxnLst/>
            <a:rect l="l" t="t" r="r" b="b"/>
            <a:pathLst>
              <a:path w="24765" h="17779">
                <a:moveTo>
                  <a:pt x="12037" y="0"/>
                </a:moveTo>
                <a:lnTo>
                  <a:pt x="6104" y="1878"/>
                </a:lnTo>
                <a:lnTo>
                  <a:pt x="3109" y="3585"/>
                </a:lnTo>
                <a:lnTo>
                  <a:pt x="890" y="8098"/>
                </a:lnTo>
                <a:lnTo>
                  <a:pt x="0" y="12988"/>
                </a:lnTo>
                <a:lnTo>
                  <a:pt x="5277" y="16359"/>
                </a:lnTo>
                <a:lnTo>
                  <a:pt x="8345" y="16830"/>
                </a:lnTo>
                <a:lnTo>
                  <a:pt x="12983" y="17616"/>
                </a:lnTo>
                <a:lnTo>
                  <a:pt x="17905" y="16694"/>
                </a:lnTo>
                <a:lnTo>
                  <a:pt x="24208" y="16412"/>
                </a:lnTo>
                <a:lnTo>
                  <a:pt x="21044" y="7170"/>
                </a:lnTo>
                <a:lnTo>
                  <a:pt x="17002" y="1731"/>
                </a:lnTo>
                <a:lnTo>
                  <a:pt x="120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1" name="object 2051"/>
          <p:cNvSpPr/>
          <p:nvPr/>
        </p:nvSpPr>
        <p:spPr>
          <a:xfrm>
            <a:off x="9131087" y="6410993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80" h="21590">
                <a:moveTo>
                  <a:pt x="268" y="0"/>
                </a:moveTo>
                <a:lnTo>
                  <a:pt x="0" y="12373"/>
                </a:lnTo>
                <a:lnTo>
                  <a:pt x="1765" y="18780"/>
                </a:lnTo>
                <a:lnTo>
                  <a:pt x="7018" y="21028"/>
                </a:lnTo>
                <a:lnTo>
                  <a:pt x="17210" y="20920"/>
                </a:lnTo>
                <a:lnTo>
                  <a:pt x="16882" y="12586"/>
                </a:lnTo>
                <a:lnTo>
                  <a:pt x="12716" y="7531"/>
                </a:lnTo>
                <a:lnTo>
                  <a:pt x="6562" y="3940"/>
                </a:lnTo>
                <a:lnTo>
                  <a:pt x="2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2" name="object 2052"/>
          <p:cNvSpPr/>
          <p:nvPr/>
        </p:nvSpPr>
        <p:spPr>
          <a:xfrm>
            <a:off x="9540306" y="6510850"/>
            <a:ext cx="6546" cy="21564"/>
          </a:xfrm>
          <a:custGeom>
            <a:avLst/>
            <a:gdLst/>
            <a:ahLst/>
            <a:cxnLst/>
            <a:rect l="l" t="t" r="r" b="b"/>
            <a:pathLst>
              <a:path w="10794" h="35559">
                <a:moveTo>
                  <a:pt x="5305" y="0"/>
                </a:moveTo>
                <a:lnTo>
                  <a:pt x="1666" y="8690"/>
                </a:lnTo>
                <a:lnTo>
                  <a:pt x="68" y="17526"/>
                </a:lnTo>
                <a:lnTo>
                  <a:pt x="0" y="26479"/>
                </a:lnTo>
                <a:lnTo>
                  <a:pt x="949" y="35517"/>
                </a:lnTo>
                <a:lnTo>
                  <a:pt x="7665" y="22225"/>
                </a:lnTo>
                <a:lnTo>
                  <a:pt x="10434" y="13203"/>
                </a:lnTo>
                <a:lnTo>
                  <a:pt x="9550" y="6459"/>
                </a:lnTo>
                <a:lnTo>
                  <a:pt x="53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3" name="object 2053"/>
          <p:cNvSpPr/>
          <p:nvPr/>
        </p:nvSpPr>
        <p:spPr>
          <a:xfrm>
            <a:off x="8618281" y="6810601"/>
            <a:ext cx="8856" cy="18098"/>
          </a:xfrm>
          <a:custGeom>
            <a:avLst/>
            <a:gdLst/>
            <a:ahLst/>
            <a:cxnLst/>
            <a:rect l="l" t="t" r="r" b="b"/>
            <a:pathLst>
              <a:path w="14605" h="29845">
                <a:moveTo>
                  <a:pt x="2638" y="0"/>
                </a:moveTo>
                <a:lnTo>
                  <a:pt x="0" y="5162"/>
                </a:lnTo>
                <a:lnTo>
                  <a:pt x="2177" y="14062"/>
                </a:lnTo>
                <a:lnTo>
                  <a:pt x="4994" y="20606"/>
                </a:lnTo>
                <a:lnTo>
                  <a:pt x="8104" y="29297"/>
                </a:lnTo>
                <a:lnTo>
                  <a:pt x="12667" y="22128"/>
                </a:lnTo>
                <a:lnTo>
                  <a:pt x="14418" y="15550"/>
                </a:lnTo>
                <a:lnTo>
                  <a:pt x="14088" y="9438"/>
                </a:lnTo>
                <a:lnTo>
                  <a:pt x="12407" y="3664"/>
                </a:lnTo>
                <a:lnTo>
                  <a:pt x="11643" y="1560"/>
                </a:lnTo>
                <a:lnTo>
                  <a:pt x="6711" y="303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4" name="object 2054"/>
          <p:cNvSpPr/>
          <p:nvPr/>
        </p:nvSpPr>
        <p:spPr>
          <a:xfrm>
            <a:off x="9118117" y="5930100"/>
            <a:ext cx="9627" cy="15787"/>
          </a:xfrm>
          <a:custGeom>
            <a:avLst/>
            <a:gdLst/>
            <a:ahLst/>
            <a:cxnLst/>
            <a:rect l="l" t="t" r="r" b="b"/>
            <a:pathLst>
              <a:path w="15875" h="26034">
                <a:moveTo>
                  <a:pt x="9486" y="0"/>
                </a:moveTo>
                <a:lnTo>
                  <a:pt x="6334" y="2565"/>
                </a:lnTo>
                <a:lnTo>
                  <a:pt x="869" y="4879"/>
                </a:lnTo>
                <a:lnTo>
                  <a:pt x="0" y="13025"/>
                </a:lnTo>
                <a:lnTo>
                  <a:pt x="2481" y="18606"/>
                </a:lnTo>
                <a:lnTo>
                  <a:pt x="3696" y="24020"/>
                </a:lnTo>
                <a:lnTo>
                  <a:pt x="8156" y="25548"/>
                </a:lnTo>
                <a:lnTo>
                  <a:pt x="10659" y="20250"/>
                </a:lnTo>
                <a:lnTo>
                  <a:pt x="14198" y="15099"/>
                </a:lnTo>
                <a:lnTo>
                  <a:pt x="15737" y="6806"/>
                </a:lnTo>
                <a:lnTo>
                  <a:pt x="11559" y="3204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5" name="object 2055"/>
          <p:cNvSpPr/>
          <p:nvPr/>
        </p:nvSpPr>
        <p:spPr>
          <a:xfrm>
            <a:off x="8558014" y="6364962"/>
            <a:ext cx="8471" cy="14632"/>
          </a:xfrm>
          <a:custGeom>
            <a:avLst/>
            <a:gdLst/>
            <a:ahLst/>
            <a:cxnLst/>
            <a:rect l="l" t="t" r="r" b="b"/>
            <a:pathLst>
              <a:path w="13969" h="24129">
                <a:moveTo>
                  <a:pt x="5968" y="0"/>
                </a:moveTo>
                <a:lnTo>
                  <a:pt x="3957" y="4544"/>
                </a:lnTo>
                <a:lnTo>
                  <a:pt x="848" y="8984"/>
                </a:lnTo>
                <a:lnTo>
                  <a:pt x="0" y="16847"/>
                </a:lnTo>
                <a:lnTo>
                  <a:pt x="3371" y="20334"/>
                </a:lnTo>
                <a:lnTo>
                  <a:pt x="5088" y="23747"/>
                </a:lnTo>
                <a:lnTo>
                  <a:pt x="8031" y="21151"/>
                </a:lnTo>
                <a:lnTo>
                  <a:pt x="13109" y="18784"/>
                </a:lnTo>
                <a:lnTo>
                  <a:pt x="13936" y="10795"/>
                </a:lnTo>
                <a:lnTo>
                  <a:pt x="11517" y="5444"/>
                </a:lnTo>
                <a:lnTo>
                  <a:pt x="10345" y="198"/>
                </a:lnTo>
                <a:lnTo>
                  <a:pt x="5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6" name="object 2056"/>
          <p:cNvSpPr/>
          <p:nvPr/>
        </p:nvSpPr>
        <p:spPr>
          <a:xfrm>
            <a:off x="9207549" y="6829109"/>
            <a:ext cx="21179" cy="6546"/>
          </a:xfrm>
          <a:custGeom>
            <a:avLst/>
            <a:gdLst/>
            <a:ahLst/>
            <a:cxnLst/>
            <a:rect l="l" t="t" r="r" b="b"/>
            <a:pathLst>
              <a:path w="34925" h="10795">
                <a:moveTo>
                  <a:pt x="34302" y="0"/>
                </a:moveTo>
                <a:lnTo>
                  <a:pt x="25688" y="614"/>
                </a:lnTo>
                <a:lnTo>
                  <a:pt x="16939" y="1388"/>
                </a:lnTo>
                <a:lnTo>
                  <a:pt x="8295" y="3853"/>
                </a:lnTo>
                <a:lnTo>
                  <a:pt x="0" y="9538"/>
                </a:lnTo>
                <a:lnTo>
                  <a:pt x="10171" y="10609"/>
                </a:lnTo>
                <a:lnTo>
                  <a:pt x="19075" y="9076"/>
                </a:lnTo>
                <a:lnTo>
                  <a:pt x="27016" y="5391"/>
                </a:lnTo>
                <a:lnTo>
                  <a:pt x="343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7" name="object 2057"/>
          <p:cNvSpPr/>
          <p:nvPr/>
        </p:nvSpPr>
        <p:spPr>
          <a:xfrm>
            <a:off x="8631195" y="6238547"/>
            <a:ext cx="11167" cy="16943"/>
          </a:xfrm>
          <a:custGeom>
            <a:avLst/>
            <a:gdLst/>
            <a:ahLst/>
            <a:cxnLst/>
            <a:rect l="l" t="t" r="r" b="b"/>
            <a:pathLst>
              <a:path w="18415" h="27940">
                <a:moveTo>
                  <a:pt x="5361" y="0"/>
                </a:moveTo>
                <a:lnTo>
                  <a:pt x="0" y="2753"/>
                </a:lnTo>
                <a:lnTo>
                  <a:pt x="1798" y="10369"/>
                </a:lnTo>
                <a:lnTo>
                  <a:pt x="4348" y="17613"/>
                </a:lnTo>
                <a:lnTo>
                  <a:pt x="9273" y="23649"/>
                </a:lnTo>
                <a:lnTo>
                  <a:pt x="18198" y="27643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8" name="object 2058"/>
          <p:cNvSpPr/>
          <p:nvPr/>
        </p:nvSpPr>
        <p:spPr>
          <a:xfrm>
            <a:off x="9801260" y="6616793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4010" y="0"/>
                </a:moveTo>
                <a:lnTo>
                  <a:pt x="2691" y="2471"/>
                </a:lnTo>
                <a:lnTo>
                  <a:pt x="0" y="5120"/>
                </a:lnTo>
                <a:lnTo>
                  <a:pt x="1403" y="14030"/>
                </a:lnTo>
                <a:lnTo>
                  <a:pt x="10083" y="19978"/>
                </a:lnTo>
                <a:lnTo>
                  <a:pt x="16648" y="17769"/>
                </a:lnTo>
                <a:lnTo>
                  <a:pt x="17245" y="15591"/>
                </a:lnTo>
                <a:lnTo>
                  <a:pt x="19810" y="10544"/>
                </a:lnTo>
                <a:lnTo>
                  <a:pt x="14449" y="5717"/>
                </a:lnTo>
                <a:lnTo>
                  <a:pt x="9004" y="3099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59" name="object 2059"/>
          <p:cNvSpPr/>
          <p:nvPr/>
        </p:nvSpPr>
        <p:spPr>
          <a:xfrm>
            <a:off x="8287978" y="6098411"/>
            <a:ext cx="11937" cy="9627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0192" y="0"/>
                </a:moveTo>
                <a:lnTo>
                  <a:pt x="5159" y="2437"/>
                </a:lnTo>
                <a:lnTo>
                  <a:pt x="1764" y="7603"/>
                </a:lnTo>
                <a:lnTo>
                  <a:pt x="0" y="15528"/>
                </a:lnTo>
                <a:lnTo>
                  <a:pt x="6471" y="12136"/>
                </a:lnTo>
                <a:lnTo>
                  <a:pt x="12942" y="8848"/>
                </a:lnTo>
                <a:lnTo>
                  <a:pt x="19402" y="5497"/>
                </a:lnTo>
                <a:lnTo>
                  <a:pt x="16868" y="262"/>
                </a:lnTo>
                <a:lnTo>
                  <a:pt x="101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0" name="object 2060"/>
          <p:cNvSpPr/>
          <p:nvPr/>
        </p:nvSpPr>
        <p:spPr>
          <a:xfrm>
            <a:off x="8690678" y="6457752"/>
            <a:ext cx="8086" cy="12707"/>
          </a:xfrm>
          <a:custGeom>
            <a:avLst/>
            <a:gdLst/>
            <a:ahLst/>
            <a:cxnLst/>
            <a:rect l="l" t="t" r="r" b="b"/>
            <a:pathLst>
              <a:path w="13334" h="20954">
                <a:moveTo>
                  <a:pt x="0" y="0"/>
                </a:moveTo>
                <a:lnTo>
                  <a:pt x="8764" y="20669"/>
                </a:lnTo>
                <a:lnTo>
                  <a:pt x="12945" y="10597"/>
                </a:lnTo>
                <a:lnTo>
                  <a:pt x="13240" y="4747"/>
                </a:lnTo>
                <a:lnTo>
                  <a:pt x="9105" y="169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1" name="object 2061"/>
          <p:cNvSpPr/>
          <p:nvPr/>
        </p:nvSpPr>
        <p:spPr>
          <a:xfrm>
            <a:off x="9075861" y="6681519"/>
            <a:ext cx="11937" cy="9627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0879" y="0"/>
                </a:moveTo>
                <a:lnTo>
                  <a:pt x="5434" y="4062"/>
                </a:lnTo>
                <a:lnTo>
                  <a:pt x="0" y="9266"/>
                </a:lnTo>
                <a:lnTo>
                  <a:pt x="5375" y="14272"/>
                </a:lnTo>
                <a:lnTo>
                  <a:pt x="9158" y="15424"/>
                </a:lnTo>
                <a:lnTo>
                  <a:pt x="13138" y="12260"/>
                </a:lnTo>
                <a:lnTo>
                  <a:pt x="19109" y="4314"/>
                </a:lnTo>
                <a:lnTo>
                  <a:pt x="10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2062"/>
          <p:cNvSpPr/>
          <p:nvPr/>
        </p:nvSpPr>
        <p:spPr>
          <a:xfrm>
            <a:off x="9206597" y="6575304"/>
            <a:ext cx="14632" cy="9242"/>
          </a:xfrm>
          <a:custGeom>
            <a:avLst/>
            <a:gdLst/>
            <a:ahLst/>
            <a:cxnLst/>
            <a:rect l="l" t="t" r="r" b="b"/>
            <a:pathLst>
              <a:path w="24130" h="15240">
                <a:moveTo>
                  <a:pt x="23549" y="0"/>
                </a:moveTo>
                <a:lnTo>
                  <a:pt x="0" y="5277"/>
                </a:lnTo>
                <a:lnTo>
                  <a:pt x="19433" y="14889"/>
                </a:lnTo>
                <a:lnTo>
                  <a:pt x="2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3" name="object 2063"/>
          <p:cNvSpPr/>
          <p:nvPr/>
        </p:nvSpPr>
        <p:spPr>
          <a:xfrm>
            <a:off x="8153378" y="6721665"/>
            <a:ext cx="11167" cy="7701"/>
          </a:xfrm>
          <a:custGeom>
            <a:avLst/>
            <a:gdLst/>
            <a:ahLst/>
            <a:cxnLst/>
            <a:rect l="l" t="t" r="r" b="b"/>
            <a:pathLst>
              <a:path w="18415" h="12700">
                <a:moveTo>
                  <a:pt x="13684" y="0"/>
                </a:moveTo>
                <a:lnTo>
                  <a:pt x="8747" y="1050"/>
                </a:lnTo>
                <a:lnTo>
                  <a:pt x="0" y="6265"/>
                </a:lnTo>
                <a:lnTo>
                  <a:pt x="6607" y="8527"/>
                </a:lnTo>
                <a:lnTo>
                  <a:pt x="17810" y="12307"/>
                </a:lnTo>
                <a:lnTo>
                  <a:pt x="16231" y="3592"/>
                </a:lnTo>
                <a:lnTo>
                  <a:pt x="136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4" name="object 2064"/>
          <p:cNvSpPr/>
          <p:nvPr/>
        </p:nvSpPr>
        <p:spPr>
          <a:xfrm>
            <a:off x="9254973" y="6167193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5832" y="0"/>
                </a:moveTo>
                <a:lnTo>
                  <a:pt x="3811" y="1968"/>
                </a:lnTo>
                <a:lnTo>
                  <a:pt x="0" y="4094"/>
                </a:lnTo>
                <a:lnTo>
                  <a:pt x="513" y="12596"/>
                </a:lnTo>
                <a:lnTo>
                  <a:pt x="5036" y="14994"/>
                </a:lnTo>
                <a:lnTo>
                  <a:pt x="17109" y="13413"/>
                </a:lnTo>
                <a:lnTo>
                  <a:pt x="5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5" name="object 2065"/>
          <p:cNvSpPr/>
          <p:nvPr/>
        </p:nvSpPr>
        <p:spPr>
          <a:xfrm>
            <a:off x="9432400" y="6080521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52" y="0"/>
                </a:moveTo>
                <a:lnTo>
                  <a:pt x="62" y="2397"/>
                </a:lnTo>
                <a:lnTo>
                  <a:pt x="0" y="7067"/>
                </a:lnTo>
                <a:lnTo>
                  <a:pt x="9455" y="6638"/>
                </a:lnTo>
                <a:lnTo>
                  <a:pt x="14188" y="6355"/>
                </a:lnTo>
                <a:lnTo>
                  <a:pt x="14386" y="1088"/>
                </a:lnTo>
                <a:lnTo>
                  <a:pt x="9612" y="764"/>
                </a:lnTo>
                <a:lnTo>
                  <a:pt x="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6" name="object 2066"/>
          <p:cNvSpPr/>
          <p:nvPr/>
        </p:nvSpPr>
        <p:spPr>
          <a:xfrm>
            <a:off x="9173611" y="6348029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13043" y="0"/>
                </a:moveTo>
                <a:lnTo>
                  <a:pt x="8261" y="808"/>
                </a:lnTo>
                <a:lnTo>
                  <a:pt x="4100" y="4032"/>
                </a:lnTo>
                <a:lnTo>
                  <a:pt x="0" y="8905"/>
                </a:lnTo>
                <a:lnTo>
                  <a:pt x="9350" y="12758"/>
                </a:lnTo>
                <a:lnTo>
                  <a:pt x="14355" y="9942"/>
                </a:lnTo>
                <a:lnTo>
                  <a:pt x="19004" y="2371"/>
                </a:lnTo>
                <a:lnTo>
                  <a:pt x="130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7" name="object 2067"/>
          <p:cNvSpPr/>
          <p:nvPr/>
        </p:nvSpPr>
        <p:spPr>
          <a:xfrm>
            <a:off x="9425972" y="6626661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1497" y="0"/>
                </a:moveTo>
                <a:lnTo>
                  <a:pt x="0" y="12575"/>
                </a:lnTo>
                <a:lnTo>
                  <a:pt x="5842" y="12962"/>
                </a:lnTo>
                <a:lnTo>
                  <a:pt x="8753" y="13120"/>
                </a:lnTo>
                <a:lnTo>
                  <a:pt x="8722" y="8931"/>
                </a:lnTo>
                <a:lnTo>
                  <a:pt x="8607" y="439"/>
                </a:lnTo>
                <a:lnTo>
                  <a:pt x="6240" y="272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8" name="object 2068"/>
          <p:cNvSpPr/>
          <p:nvPr/>
        </p:nvSpPr>
        <p:spPr>
          <a:xfrm>
            <a:off x="9641753" y="6809786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3675" y="0"/>
                </a:moveTo>
                <a:lnTo>
                  <a:pt x="2177" y="4502"/>
                </a:lnTo>
                <a:lnTo>
                  <a:pt x="0" y="7570"/>
                </a:lnTo>
                <a:lnTo>
                  <a:pt x="732" y="9737"/>
                </a:lnTo>
                <a:lnTo>
                  <a:pt x="1434" y="11978"/>
                </a:lnTo>
                <a:lnTo>
                  <a:pt x="4952" y="13287"/>
                </a:lnTo>
                <a:lnTo>
                  <a:pt x="7256" y="15004"/>
                </a:lnTo>
                <a:lnTo>
                  <a:pt x="8826" y="12104"/>
                </a:lnTo>
                <a:lnTo>
                  <a:pt x="11465" y="9224"/>
                </a:lnTo>
                <a:lnTo>
                  <a:pt x="11549" y="4617"/>
                </a:lnTo>
                <a:lnTo>
                  <a:pt x="7381" y="2858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9" name="object 2069"/>
          <p:cNvSpPr/>
          <p:nvPr/>
        </p:nvSpPr>
        <p:spPr>
          <a:xfrm>
            <a:off x="7937465" y="6659651"/>
            <a:ext cx="4621" cy="14247"/>
          </a:xfrm>
          <a:custGeom>
            <a:avLst/>
            <a:gdLst/>
            <a:ahLst/>
            <a:cxnLst/>
            <a:rect l="l" t="t" r="r" b="b"/>
            <a:pathLst>
              <a:path w="7619" h="23495">
                <a:moveTo>
                  <a:pt x="0" y="0"/>
                </a:moveTo>
                <a:lnTo>
                  <a:pt x="335" y="5204"/>
                </a:lnTo>
                <a:lnTo>
                  <a:pt x="418" y="8764"/>
                </a:lnTo>
                <a:lnTo>
                  <a:pt x="1235" y="15968"/>
                </a:lnTo>
                <a:lnTo>
                  <a:pt x="1947" y="19643"/>
                </a:lnTo>
                <a:lnTo>
                  <a:pt x="2554" y="23329"/>
                </a:lnTo>
                <a:lnTo>
                  <a:pt x="7025" y="22533"/>
                </a:lnTo>
                <a:lnTo>
                  <a:pt x="6467" y="17154"/>
                </a:lnTo>
                <a:lnTo>
                  <a:pt x="7486" y="11400"/>
                </a:lnTo>
                <a:lnTo>
                  <a:pt x="6519" y="557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0" name="object 2070"/>
          <p:cNvSpPr/>
          <p:nvPr/>
        </p:nvSpPr>
        <p:spPr>
          <a:xfrm>
            <a:off x="8544609" y="6559922"/>
            <a:ext cx="9627" cy="11167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15318" y="0"/>
                </a:moveTo>
                <a:lnTo>
                  <a:pt x="0" y="11381"/>
                </a:lnTo>
                <a:lnTo>
                  <a:pt x="7832" y="15643"/>
                </a:lnTo>
                <a:lnTo>
                  <a:pt x="12921" y="18334"/>
                </a:lnTo>
                <a:lnTo>
                  <a:pt x="153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1" name="object 2071"/>
          <p:cNvSpPr/>
          <p:nvPr/>
        </p:nvSpPr>
        <p:spPr>
          <a:xfrm>
            <a:off x="8384965" y="6785130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0481" y="0"/>
                </a:moveTo>
                <a:lnTo>
                  <a:pt x="0" y="7224"/>
                </a:lnTo>
                <a:lnTo>
                  <a:pt x="6020" y="9580"/>
                </a:lnTo>
                <a:lnTo>
                  <a:pt x="10565" y="11402"/>
                </a:lnTo>
                <a:lnTo>
                  <a:pt x="15088" y="13172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2" name="object 2072"/>
          <p:cNvSpPr/>
          <p:nvPr/>
        </p:nvSpPr>
        <p:spPr>
          <a:xfrm>
            <a:off x="7744393" y="6662848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225" y="0"/>
                </a:moveTo>
                <a:lnTo>
                  <a:pt x="0" y="11161"/>
                </a:lnTo>
                <a:lnTo>
                  <a:pt x="2083" y="15601"/>
                </a:lnTo>
                <a:lnTo>
                  <a:pt x="10910" y="13193"/>
                </a:lnTo>
                <a:lnTo>
                  <a:pt x="12292" y="12847"/>
                </a:lnTo>
                <a:lnTo>
                  <a:pt x="13161" y="10533"/>
                </a:lnTo>
                <a:lnTo>
                  <a:pt x="14983" y="8230"/>
                </a:lnTo>
                <a:lnTo>
                  <a:pt x="11004" y="5853"/>
                </a:lnTo>
                <a:lnTo>
                  <a:pt x="7497" y="3706"/>
                </a:lnTo>
                <a:lnTo>
                  <a:pt x="1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3" name="object 2073"/>
          <p:cNvSpPr/>
          <p:nvPr/>
        </p:nvSpPr>
        <p:spPr>
          <a:xfrm>
            <a:off x="8467785" y="6292086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4921" y="0"/>
                </a:moveTo>
                <a:lnTo>
                  <a:pt x="3277" y="240"/>
                </a:lnTo>
                <a:lnTo>
                  <a:pt x="1654" y="450"/>
                </a:lnTo>
                <a:lnTo>
                  <a:pt x="0" y="732"/>
                </a:lnTo>
                <a:lnTo>
                  <a:pt x="753" y="11266"/>
                </a:lnTo>
                <a:lnTo>
                  <a:pt x="5005" y="10397"/>
                </a:lnTo>
                <a:lnTo>
                  <a:pt x="7162" y="10010"/>
                </a:lnTo>
                <a:lnTo>
                  <a:pt x="4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4" name="object 2074"/>
          <p:cNvSpPr/>
          <p:nvPr/>
        </p:nvSpPr>
        <p:spPr>
          <a:xfrm>
            <a:off x="9105123" y="6625742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7811" y="0"/>
                </a:moveTo>
                <a:lnTo>
                  <a:pt x="6471" y="680"/>
                </a:lnTo>
                <a:lnTo>
                  <a:pt x="0" y="3842"/>
                </a:lnTo>
                <a:lnTo>
                  <a:pt x="2230" y="8376"/>
                </a:lnTo>
                <a:lnTo>
                  <a:pt x="6471" y="16156"/>
                </a:lnTo>
                <a:lnTo>
                  <a:pt x="8826" y="9580"/>
                </a:lnTo>
                <a:lnTo>
                  <a:pt x="10334" y="5497"/>
                </a:lnTo>
                <a:lnTo>
                  <a:pt x="11811" y="1329"/>
                </a:lnTo>
                <a:lnTo>
                  <a:pt x="10010" y="1068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5" name="object 2075"/>
          <p:cNvSpPr/>
          <p:nvPr/>
        </p:nvSpPr>
        <p:spPr>
          <a:xfrm>
            <a:off x="7819556" y="6365377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2544" y="0"/>
                </a:moveTo>
                <a:lnTo>
                  <a:pt x="1675" y="743"/>
                </a:lnTo>
                <a:lnTo>
                  <a:pt x="0" y="2397"/>
                </a:lnTo>
                <a:lnTo>
                  <a:pt x="8826" y="13308"/>
                </a:lnTo>
                <a:lnTo>
                  <a:pt x="11664" y="10481"/>
                </a:lnTo>
                <a:lnTo>
                  <a:pt x="13067" y="9036"/>
                </a:lnTo>
                <a:lnTo>
                  <a:pt x="9570" y="5989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6" name="object 2076"/>
          <p:cNvSpPr/>
          <p:nvPr/>
        </p:nvSpPr>
        <p:spPr>
          <a:xfrm>
            <a:off x="8016371" y="6617952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806" y="0"/>
                </a:moveTo>
                <a:lnTo>
                  <a:pt x="0" y="13790"/>
                </a:lnTo>
                <a:lnTo>
                  <a:pt x="13067" y="4994"/>
                </a:lnTo>
                <a:lnTo>
                  <a:pt x="7853" y="2900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7" name="object 2077"/>
          <p:cNvSpPr/>
          <p:nvPr/>
        </p:nvSpPr>
        <p:spPr>
          <a:xfrm>
            <a:off x="9731096" y="6827071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15486" y="0"/>
                </a:moveTo>
                <a:lnTo>
                  <a:pt x="0" y="3476"/>
                </a:lnTo>
                <a:lnTo>
                  <a:pt x="6994" y="9853"/>
                </a:lnTo>
                <a:lnTo>
                  <a:pt x="11392" y="8628"/>
                </a:lnTo>
                <a:lnTo>
                  <a:pt x="1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8" name="object 2078"/>
          <p:cNvSpPr/>
          <p:nvPr/>
        </p:nvSpPr>
        <p:spPr>
          <a:xfrm>
            <a:off x="9205056" y="6459444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9769" y="0"/>
                </a:moveTo>
                <a:lnTo>
                  <a:pt x="0" y="4795"/>
                </a:lnTo>
                <a:lnTo>
                  <a:pt x="4115" y="7874"/>
                </a:lnTo>
                <a:lnTo>
                  <a:pt x="8209" y="10847"/>
                </a:lnTo>
                <a:lnTo>
                  <a:pt x="12345" y="13905"/>
                </a:lnTo>
                <a:lnTo>
                  <a:pt x="13036" y="4230"/>
                </a:lnTo>
                <a:lnTo>
                  <a:pt x="9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79" name="object 2079"/>
          <p:cNvSpPr/>
          <p:nvPr/>
        </p:nvSpPr>
        <p:spPr>
          <a:xfrm>
            <a:off x="9069419" y="6804940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8837" y="0"/>
                </a:moveTo>
                <a:lnTo>
                  <a:pt x="2094" y="2471"/>
                </a:lnTo>
                <a:lnTo>
                  <a:pt x="0" y="8680"/>
                </a:lnTo>
                <a:lnTo>
                  <a:pt x="2240" y="12355"/>
                </a:lnTo>
                <a:lnTo>
                  <a:pt x="8523" y="13057"/>
                </a:lnTo>
                <a:lnTo>
                  <a:pt x="9559" y="13140"/>
                </a:lnTo>
                <a:lnTo>
                  <a:pt x="11968" y="10565"/>
                </a:lnTo>
                <a:lnTo>
                  <a:pt x="11800" y="3047"/>
                </a:lnTo>
                <a:lnTo>
                  <a:pt x="8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0" name="object 2080"/>
          <p:cNvSpPr/>
          <p:nvPr/>
        </p:nvSpPr>
        <p:spPr>
          <a:xfrm>
            <a:off x="8102855" y="6150155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8041" y="0"/>
                </a:moveTo>
                <a:lnTo>
                  <a:pt x="230" y="3601"/>
                </a:lnTo>
                <a:lnTo>
                  <a:pt x="0" y="8544"/>
                </a:lnTo>
                <a:lnTo>
                  <a:pt x="2293" y="16250"/>
                </a:lnTo>
                <a:lnTo>
                  <a:pt x="8921" y="11591"/>
                </a:lnTo>
                <a:lnTo>
                  <a:pt x="11873" y="7559"/>
                </a:lnTo>
                <a:lnTo>
                  <a:pt x="8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1" name="object 2081"/>
          <p:cNvSpPr/>
          <p:nvPr/>
        </p:nvSpPr>
        <p:spPr>
          <a:xfrm>
            <a:off x="9587318" y="6156833"/>
            <a:ext cx="6546" cy="10782"/>
          </a:xfrm>
          <a:custGeom>
            <a:avLst/>
            <a:gdLst/>
            <a:ahLst/>
            <a:cxnLst/>
            <a:rect l="l" t="t" r="r" b="b"/>
            <a:pathLst>
              <a:path w="10794" h="17779">
                <a:moveTo>
                  <a:pt x="2554" y="0"/>
                </a:moveTo>
                <a:lnTo>
                  <a:pt x="0" y="17559"/>
                </a:lnTo>
                <a:lnTo>
                  <a:pt x="6994" y="13716"/>
                </a:lnTo>
                <a:lnTo>
                  <a:pt x="10324" y="9381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2" name="object 2082"/>
          <p:cNvSpPr/>
          <p:nvPr/>
        </p:nvSpPr>
        <p:spPr>
          <a:xfrm>
            <a:off x="8483338" y="6481021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2146" y="0"/>
                </a:moveTo>
                <a:lnTo>
                  <a:pt x="1403" y="1612"/>
                </a:lnTo>
                <a:lnTo>
                  <a:pt x="0" y="3350"/>
                </a:lnTo>
                <a:lnTo>
                  <a:pt x="3256" y="5853"/>
                </a:lnTo>
                <a:lnTo>
                  <a:pt x="6450" y="8271"/>
                </a:lnTo>
                <a:lnTo>
                  <a:pt x="11643" y="12250"/>
                </a:lnTo>
                <a:lnTo>
                  <a:pt x="12952" y="1319"/>
                </a:lnTo>
                <a:lnTo>
                  <a:pt x="7968" y="408"/>
                </a:lnTo>
                <a:lnTo>
                  <a:pt x="2795" y="83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3" name="object 2083"/>
          <p:cNvSpPr/>
          <p:nvPr/>
        </p:nvSpPr>
        <p:spPr>
          <a:xfrm>
            <a:off x="7898298" y="6619323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0156" y="0"/>
                </a:moveTo>
                <a:lnTo>
                  <a:pt x="9853" y="104"/>
                </a:lnTo>
                <a:lnTo>
                  <a:pt x="6512" y="1005"/>
                </a:lnTo>
                <a:lnTo>
                  <a:pt x="3266" y="2397"/>
                </a:lnTo>
                <a:lnTo>
                  <a:pt x="0" y="3643"/>
                </a:lnTo>
                <a:lnTo>
                  <a:pt x="921" y="5769"/>
                </a:lnTo>
                <a:lnTo>
                  <a:pt x="1832" y="7790"/>
                </a:lnTo>
                <a:lnTo>
                  <a:pt x="2732" y="9894"/>
                </a:lnTo>
                <a:lnTo>
                  <a:pt x="5853" y="8104"/>
                </a:lnTo>
                <a:lnTo>
                  <a:pt x="9015" y="6439"/>
                </a:lnTo>
                <a:lnTo>
                  <a:pt x="11936" y="4324"/>
                </a:lnTo>
                <a:lnTo>
                  <a:pt x="12167" y="4188"/>
                </a:lnTo>
                <a:lnTo>
                  <a:pt x="10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4" name="object 2084"/>
          <p:cNvSpPr/>
          <p:nvPr/>
        </p:nvSpPr>
        <p:spPr>
          <a:xfrm>
            <a:off x="9117828" y="6101299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2816" y="0"/>
                </a:moveTo>
                <a:lnTo>
                  <a:pt x="0" y="11465"/>
                </a:lnTo>
                <a:lnTo>
                  <a:pt x="4094" y="14010"/>
                </a:lnTo>
                <a:lnTo>
                  <a:pt x="14114" y="16910"/>
                </a:lnTo>
                <a:lnTo>
                  <a:pt x="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5" name="object 2085"/>
          <p:cNvSpPr/>
          <p:nvPr/>
        </p:nvSpPr>
        <p:spPr>
          <a:xfrm>
            <a:off x="9359749" y="6427548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2554" y="0"/>
                </a:moveTo>
                <a:lnTo>
                  <a:pt x="1654" y="3465"/>
                </a:lnTo>
                <a:lnTo>
                  <a:pt x="628" y="6910"/>
                </a:lnTo>
                <a:lnTo>
                  <a:pt x="0" y="10701"/>
                </a:lnTo>
                <a:lnTo>
                  <a:pt x="4596" y="12083"/>
                </a:lnTo>
                <a:lnTo>
                  <a:pt x="4711" y="11873"/>
                </a:lnTo>
                <a:lnTo>
                  <a:pt x="6240" y="8638"/>
                </a:lnTo>
                <a:lnTo>
                  <a:pt x="7319" y="5256"/>
                </a:lnTo>
                <a:lnTo>
                  <a:pt x="8533" y="1926"/>
                </a:lnTo>
                <a:lnTo>
                  <a:pt x="6533" y="1246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6" name="object 2086"/>
          <p:cNvSpPr/>
          <p:nvPr/>
        </p:nvSpPr>
        <p:spPr>
          <a:xfrm>
            <a:off x="9119867" y="6262355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3528" y="0"/>
                </a:moveTo>
                <a:lnTo>
                  <a:pt x="2219" y="2691"/>
                </a:lnTo>
                <a:lnTo>
                  <a:pt x="0" y="5476"/>
                </a:lnTo>
                <a:lnTo>
                  <a:pt x="3204" y="6251"/>
                </a:lnTo>
                <a:lnTo>
                  <a:pt x="5329" y="7266"/>
                </a:lnTo>
                <a:lnTo>
                  <a:pt x="7298" y="7015"/>
                </a:lnTo>
                <a:lnTo>
                  <a:pt x="8429" y="6847"/>
                </a:lnTo>
                <a:lnTo>
                  <a:pt x="9235" y="4565"/>
                </a:lnTo>
                <a:lnTo>
                  <a:pt x="10188" y="3193"/>
                </a:lnTo>
                <a:lnTo>
                  <a:pt x="8282" y="2083"/>
                </a:lnTo>
                <a:lnTo>
                  <a:pt x="6450" y="418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7" name="object 2087"/>
          <p:cNvSpPr/>
          <p:nvPr/>
        </p:nvSpPr>
        <p:spPr>
          <a:xfrm>
            <a:off x="8170289" y="6351508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2701" y="0"/>
                </a:moveTo>
                <a:lnTo>
                  <a:pt x="0" y="9277"/>
                </a:lnTo>
                <a:lnTo>
                  <a:pt x="387" y="13350"/>
                </a:lnTo>
                <a:lnTo>
                  <a:pt x="9989" y="15371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8" name="object 2088"/>
          <p:cNvSpPr/>
          <p:nvPr/>
        </p:nvSpPr>
        <p:spPr>
          <a:xfrm>
            <a:off x="8775466" y="6560231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2586" y="0"/>
                </a:moveTo>
                <a:lnTo>
                  <a:pt x="1591" y="3706"/>
                </a:lnTo>
                <a:lnTo>
                  <a:pt x="0" y="6722"/>
                </a:lnTo>
                <a:lnTo>
                  <a:pt x="732" y="7497"/>
                </a:lnTo>
                <a:lnTo>
                  <a:pt x="2481" y="9423"/>
                </a:lnTo>
                <a:lnTo>
                  <a:pt x="5298" y="10607"/>
                </a:lnTo>
                <a:lnTo>
                  <a:pt x="8376" y="11413"/>
                </a:lnTo>
                <a:lnTo>
                  <a:pt x="11141" y="6858"/>
                </a:lnTo>
                <a:lnTo>
                  <a:pt x="10554" y="6073"/>
                </a:lnTo>
                <a:lnTo>
                  <a:pt x="9057" y="3916"/>
                </a:lnTo>
                <a:lnTo>
                  <a:pt x="6345" y="2701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89" name="object 2089"/>
          <p:cNvSpPr/>
          <p:nvPr/>
        </p:nvSpPr>
        <p:spPr>
          <a:xfrm>
            <a:off x="7963246" y="6201430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7245" y="0"/>
                </a:moveTo>
                <a:lnTo>
                  <a:pt x="4680" y="1654"/>
                </a:lnTo>
                <a:lnTo>
                  <a:pt x="2680" y="3654"/>
                </a:lnTo>
                <a:lnTo>
                  <a:pt x="0" y="6104"/>
                </a:lnTo>
                <a:lnTo>
                  <a:pt x="2282" y="7968"/>
                </a:lnTo>
                <a:lnTo>
                  <a:pt x="4460" y="10041"/>
                </a:lnTo>
                <a:lnTo>
                  <a:pt x="6795" y="8052"/>
                </a:lnTo>
                <a:lnTo>
                  <a:pt x="8785" y="5936"/>
                </a:lnTo>
                <a:lnTo>
                  <a:pt x="10491" y="3235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0" name="object 2090"/>
          <p:cNvSpPr/>
          <p:nvPr/>
        </p:nvSpPr>
        <p:spPr>
          <a:xfrm>
            <a:off x="9158095" y="5918381"/>
            <a:ext cx="2695" cy="8471"/>
          </a:xfrm>
          <a:custGeom>
            <a:avLst/>
            <a:gdLst/>
            <a:ahLst/>
            <a:cxnLst/>
            <a:rect l="l" t="t" r="r" b="b"/>
            <a:pathLst>
              <a:path w="4444" h="13970">
                <a:moveTo>
                  <a:pt x="3026" y="0"/>
                </a:moveTo>
                <a:lnTo>
                  <a:pt x="460" y="0"/>
                </a:lnTo>
                <a:lnTo>
                  <a:pt x="0" y="13737"/>
                </a:lnTo>
                <a:lnTo>
                  <a:pt x="3811" y="13790"/>
                </a:lnTo>
                <a:lnTo>
                  <a:pt x="4272" y="31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1" name="object 2091"/>
          <p:cNvSpPr/>
          <p:nvPr/>
        </p:nvSpPr>
        <p:spPr>
          <a:xfrm>
            <a:off x="8467212" y="6319579"/>
            <a:ext cx="3081" cy="8471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4219" y="0"/>
                </a:moveTo>
                <a:lnTo>
                  <a:pt x="1403" y="73"/>
                </a:lnTo>
                <a:lnTo>
                  <a:pt x="0" y="146"/>
                </a:lnTo>
                <a:lnTo>
                  <a:pt x="492" y="13947"/>
                </a:lnTo>
                <a:lnTo>
                  <a:pt x="4711" y="13423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2" name="object 2092"/>
          <p:cNvSpPr/>
          <p:nvPr/>
        </p:nvSpPr>
        <p:spPr>
          <a:xfrm>
            <a:off x="8377288" y="6842223"/>
            <a:ext cx="8471" cy="4621"/>
          </a:xfrm>
          <a:custGeom>
            <a:avLst/>
            <a:gdLst/>
            <a:ahLst/>
            <a:cxnLst/>
            <a:rect l="l" t="t" r="r" b="b"/>
            <a:pathLst>
              <a:path w="13969" h="7620">
                <a:moveTo>
                  <a:pt x="0" y="0"/>
                </a:moveTo>
                <a:lnTo>
                  <a:pt x="1602" y="4303"/>
                </a:lnTo>
                <a:lnTo>
                  <a:pt x="4094" y="6167"/>
                </a:lnTo>
                <a:lnTo>
                  <a:pt x="6837" y="6753"/>
                </a:lnTo>
                <a:lnTo>
                  <a:pt x="8889" y="7099"/>
                </a:lnTo>
                <a:lnTo>
                  <a:pt x="11298" y="5884"/>
                </a:lnTo>
                <a:lnTo>
                  <a:pt x="13559" y="5371"/>
                </a:lnTo>
                <a:lnTo>
                  <a:pt x="13622" y="4324"/>
                </a:lnTo>
                <a:lnTo>
                  <a:pt x="13664" y="21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3" name="object 2093"/>
          <p:cNvSpPr/>
          <p:nvPr/>
        </p:nvSpPr>
        <p:spPr>
          <a:xfrm>
            <a:off x="8386187" y="6325454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5758" y="0"/>
                </a:moveTo>
                <a:lnTo>
                  <a:pt x="3622" y="2083"/>
                </a:lnTo>
                <a:lnTo>
                  <a:pt x="0" y="3999"/>
                </a:lnTo>
                <a:lnTo>
                  <a:pt x="3570" y="6450"/>
                </a:lnTo>
                <a:lnTo>
                  <a:pt x="5392" y="8638"/>
                </a:lnTo>
                <a:lnTo>
                  <a:pt x="8826" y="8889"/>
                </a:lnTo>
                <a:lnTo>
                  <a:pt x="10449" y="6345"/>
                </a:lnTo>
                <a:lnTo>
                  <a:pt x="12010" y="4994"/>
                </a:lnTo>
                <a:lnTo>
                  <a:pt x="10470" y="3350"/>
                </a:lnTo>
                <a:lnTo>
                  <a:pt x="9141" y="774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4" name="object 2094"/>
          <p:cNvSpPr/>
          <p:nvPr/>
        </p:nvSpPr>
        <p:spPr>
          <a:xfrm>
            <a:off x="9311948" y="6638745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554" y="0"/>
                </a:moveTo>
                <a:lnTo>
                  <a:pt x="544" y="2659"/>
                </a:lnTo>
                <a:lnTo>
                  <a:pt x="0" y="5413"/>
                </a:lnTo>
                <a:lnTo>
                  <a:pt x="1172" y="9821"/>
                </a:lnTo>
                <a:lnTo>
                  <a:pt x="3162" y="11308"/>
                </a:lnTo>
                <a:lnTo>
                  <a:pt x="4523" y="12994"/>
                </a:lnTo>
                <a:lnTo>
                  <a:pt x="6031" y="11329"/>
                </a:lnTo>
                <a:lnTo>
                  <a:pt x="8387" y="9842"/>
                </a:lnTo>
                <a:lnTo>
                  <a:pt x="9151" y="6345"/>
                </a:lnTo>
                <a:lnTo>
                  <a:pt x="7308" y="4219"/>
                </a:lnTo>
                <a:lnTo>
                  <a:pt x="6439" y="2293"/>
                </a:lnTo>
                <a:lnTo>
                  <a:pt x="4481" y="1549"/>
                </a:lnTo>
                <a:lnTo>
                  <a:pt x="2513" y="753"/>
                </a:lnTo>
                <a:lnTo>
                  <a:pt x="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5" name="object 2095"/>
          <p:cNvSpPr/>
          <p:nvPr/>
        </p:nvSpPr>
        <p:spPr>
          <a:xfrm>
            <a:off x="9646038" y="6258514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759" y="0"/>
                </a:moveTo>
                <a:lnTo>
                  <a:pt x="3476" y="303"/>
                </a:lnTo>
                <a:lnTo>
                  <a:pt x="2020" y="1706"/>
                </a:lnTo>
                <a:lnTo>
                  <a:pt x="691" y="3622"/>
                </a:lnTo>
                <a:lnTo>
                  <a:pt x="0" y="6198"/>
                </a:lnTo>
                <a:lnTo>
                  <a:pt x="2460" y="7539"/>
                </a:lnTo>
                <a:lnTo>
                  <a:pt x="4753" y="9298"/>
                </a:lnTo>
                <a:lnTo>
                  <a:pt x="5884" y="6439"/>
                </a:lnTo>
                <a:lnTo>
                  <a:pt x="7078" y="4512"/>
                </a:lnTo>
                <a:lnTo>
                  <a:pt x="7214" y="2492"/>
                </a:lnTo>
                <a:lnTo>
                  <a:pt x="7245" y="1821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6" name="object 2096"/>
          <p:cNvSpPr/>
          <p:nvPr/>
        </p:nvSpPr>
        <p:spPr>
          <a:xfrm>
            <a:off x="7793890" y="6634889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4827" y="0"/>
                </a:moveTo>
                <a:lnTo>
                  <a:pt x="1130" y="5905"/>
                </a:lnTo>
                <a:lnTo>
                  <a:pt x="0" y="9957"/>
                </a:lnTo>
                <a:lnTo>
                  <a:pt x="6554" y="14627"/>
                </a:lnTo>
                <a:lnTo>
                  <a:pt x="11675" y="8910"/>
                </a:lnTo>
                <a:lnTo>
                  <a:pt x="11528" y="4952"/>
                </a:lnTo>
                <a:lnTo>
                  <a:pt x="4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7" name="object 2097"/>
          <p:cNvSpPr/>
          <p:nvPr/>
        </p:nvSpPr>
        <p:spPr>
          <a:xfrm>
            <a:off x="8570913" y="6478047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2910" y="0"/>
                </a:moveTo>
                <a:lnTo>
                  <a:pt x="0" y="774"/>
                </a:lnTo>
                <a:lnTo>
                  <a:pt x="2230" y="10701"/>
                </a:lnTo>
                <a:lnTo>
                  <a:pt x="3486" y="10366"/>
                </a:lnTo>
                <a:lnTo>
                  <a:pt x="4722" y="9989"/>
                </a:lnTo>
                <a:lnTo>
                  <a:pt x="5989" y="9675"/>
                </a:lnTo>
                <a:lnTo>
                  <a:pt x="3937" y="3256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8" name="object 2098"/>
          <p:cNvSpPr/>
          <p:nvPr/>
        </p:nvSpPr>
        <p:spPr>
          <a:xfrm>
            <a:off x="9745148" y="673774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319" y="0"/>
                </a:moveTo>
                <a:lnTo>
                  <a:pt x="1863" y="2471"/>
                </a:lnTo>
                <a:lnTo>
                  <a:pt x="0" y="4638"/>
                </a:lnTo>
                <a:lnTo>
                  <a:pt x="2062" y="7235"/>
                </a:lnTo>
                <a:lnTo>
                  <a:pt x="4345" y="8847"/>
                </a:lnTo>
                <a:lnTo>
                  <a:pt x="6408" y="10669"/>
                </a:lnTo>
                <a:lnTo>
                  <a:pt x="7643" y="9025"/>
                </a:lnTo>
                <a:lnTo>
                  <a:pt x="10230" y="6460"/>
                </a:lnTo>
                <a:lnTo>
                  <a:pt x="9842" y="5916"/>
                </a:lnTo>
                <a:lnTo>
                  <a:pt x="8376" y="3738"/>
                </a:lnTo>
                <a:lnTo>
                  <a:pt x="5978" y="2240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99" name="object 2099"/>
          <p:cNvSpPr/>
          <p:nvPr/>
        </p:nvSpPr>
        <p:spPr>
          <a:xfrm>
            <a:off x="7983048" y="6556333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3685" y="0"/>
                </a:moveTo>
                <a:lnTo>
                  <a:pt x="2471" y="1088"/>
                </a:lnTo>
                <a:lnTo>
                  <a:pt x="0" y="3245"/>
                </a:lnTo>
                <a:lnTo>
                  <a:pt x="2188" y="5738"/>
                </a:lnTo>
                <a:lnTo>
                  <a:pt x="4272" y="8376"/>
                </a:lnTo>
                <a:lnTo>
                  <a:pt x="6732" y="10638"/>
                </a:lnTo>
                <a:lnTo>
                  <a:pt x="7036" y="10847"/>
                </a:lnTo>
                <a:lnTo>
                  <a:pt x="9402" y="8806"/>
                </a:lnTo>
                <a:lnTo>
                  <a:pt x="10805" y="7832"/>
                </a:lnTo>
                <a:lnTo>
                  <a:pt x="8439" y="5245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0" name="object 2100"/>
          <p:cNvSpPr/>
          <p:nvPr/>
        </p:nvSpPr>
        <p:spPr>
          <a:xfrm>
            <a:off x="8718135" y="6192738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3067" y="0"/>
                </a:moveTo>
                <a:lnTo>
                  <a:pt x="2052" y="408"/>
                </a:lnTo>
                <a:lnTo>
                  <a:pt x="1026" y="774"/>
                </a:lnTo>
                <a:lnTo>
                  <a:pt x="0" y="1109"/>
                </a:lnTo>
                <a:lnTo>
                  <a:pt x="6774" y="13099"/>
                </a:lnTo>
                <a:lnTo>
                  <a:pt x="7779" y="12481"/>
                </a:lnTo>
                <a:lnTo>
                  <a:pt x="8774" y="11905"/>
                </a:lnTo>
                <a:lnTo>
                  <a:pt x="9779" y="11256"/>
                </a:lnTo>
                <a:lnTo>
                  <a:pt x="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1" name="object 2101"/>
          <p:cNvSpPr/>
          <p:nvPr/>
        </p:nvSpPr>
        <p:spPr>
          <a:xfrm>
            <a:off x="8802697" y="5992972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581" y="0"/>
                </a:moveTo>
                <a:lnTo>
                  <a:pt x="1057" y="722"/>
                </a:lnTo>
                <a:lnTo>
                  <a:pt x="513" y="1413"/>
                </a:lnTo>
                <a:lnTo>
                  <a:pt x="0" y="2177"/>
                </a:lnTo>
                <a:lnTo>
                  <a:pt x="1214" y="3800"/>
                </a:lnTo>
                <a:lnTo>
                  <a:pt x="2157" y="6293"/>
                </a:lnTo>
                <a:lnTo>
                  <a:pt x="5811" y="7664"/>
                </a:lnTo>
                <a:lnTo>
                  <a:pt x="8418" y="6984"/>
                </a:lnTo>
                <a:lnTo>
                  <a:pt x="10774" y="6879"/>
                </a:lnTo>
                <a:lnTo>
                  <a:pt x="11182" y="4167"/>
                </a:lnTo>
                <a:lnTo>
                  <a:pt x="7989" y="2764"/>
                </a:lnTo>
                <a:lnTo>
                  <a:pt x="4795" y="1403"/>
                </a:lnTo>
                <a:lnTo>
                  <a:pt x="1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2" name="object 2102"/>
          <p:cNvSpPr/>
          <p:nvPr/>
        </p:nvSpPr>
        <p:spPr>
          <a:xfrm>
            <a:off x="8919327" y="6142122"/>
            <a:ext cx="4621" cy="10012"/>
          </a:xfrm>
          <a:custGeom>
            <a:avLst/>
            <a:gdLst/>
            <a:ahLst/>
            <a:cxnLst/>
            <a:rect l="l" t="t" r="r" b="b"/>
            <a:pathLst>
              <a:path w="7619" h="16509">
                <a:moveTo>
                  <a:pt x="3455" y="0"/>
                </a:moveTo>
                <a:lnTo>
                  <a:pt x="0" y="15256"/>
                </a:lnTo>
                <a:lnTo>
                  <a:pt x="5099" y="16345"/>
                </a:lnTo>
                <a:lnTo>
                  <a:pt x="7109" y="659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3" name="object 2103"/>
          <p:cNvSpPr/>
          <p:nvPr/>
        </p:nvSpPr>
        <p:spPr>
          <a:xfrm>
            <a:off x="9033396" y="5853939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047" y="0"/>
                </a:moveTo>
                <a:lnTo>
                  <a:pt x="0" y="9476"/>
                </a:lnTo>
                <a:lnTo>
                  <a:pt x="3099" y="11947"/>
                </a:lnTo>
                <a:lnTo>
                  <a:pt x="12470" y="8816"/>
                </a:lnTo>
                <a:lnTo>
                  <a:pt x="7329" y="4848"/>
                </a:lnTo>
                <a:lnTo>
                  <a:pt x="4188" y="2397"/>
                </a:lnTo>
                <a:lnTo>
                  <a:pt x="1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4" name="object 2104"/>
          <p:cNvSpPr/>
          <p:nvPr/>
        </p:nvSpPr>
        <p:spPr>
          <a:xfrm>
            <a:off x="8793971" y="5782975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8093" y="0"/>
                </a:moveTo>
                <a:lnTo>
                  <a:pt x="4073" y="293"/>
                </a:lnTo>
                <a:lnTo>
                  <a:pt x="2041" y="2282"/>
                </a:lnTo>
                <a:lnTo>
                  <a:pt x="0" y="3549"/>
                </a:lnTo>
                <a:lnTo>
                  <a:pt x="2408" y="5999"/>
                </a:lnTo>
                <a:lnTo>
                  <a:pt x="3581" y="7266"/>
                </a:lnTo>
                <a:lnTo>
                  <a:pt x="5654" y="7444"/>
                </a:lnTo>
                <a:lnTo>
                  <a:pt x="7936" y="8209"/>
                </a:lnTo>
                <a:lnTo>
                  <a:pt x="10889" y="7120"/>
                </a:lnTo>
                <a:lnTo>
                  <a:pt x="12271" y="3601"/>
                </a:lnTo>
                <a:lnTo>
                  <a:pt x="11873" y="3183"/>
                </a:lnTo>
                <a:lnTo>
                  <a:pt x="10376" y="1706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5" name="object 2105"/>
          <p:cNvSpPr/>
          <p:nvPr/>
        </p:nvSpPr>
        <p:spPr>
          <a:xfrm>
            <a:off x="9432778" y="6015250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7235" y="0"/>
                </a:moveTo>
                <a:lnTo>
                  <a:pt x="4837" y="1246"/>
                </a:lnTo>
                <a:lnTo>
                  <a:pt x="2397" y="2492"/>
                </a:lnTo>
                <a:lnTo>
                  <a:pt x="115" y="3926"/>
                </a:lnTo>
                <a:lnTo>
                  <a:pt x="1246" y="6879"/>
                </a:lnTo>
                <a:lnTo>
                  <a:pt x="1444" y="6795"/>
                </a:lnTo>
                <a:lnTo>
                  <a:pt x="3999" y="6167"/>
                </a:lnTo>
                <a:lnTo>
                  <a:pt x="6481" y="5224"/>
                </a:lnTo>
                <a:lnTo>
                  <a:pt x="8952" y="4397"/>
                </a:lnTo>
                <a:lnTo>
                  <a:pt x="7811" y="1424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6" name="object 2106"/>
          <p:cNvSpPr/>
          <p:nvPr/>
        </p:nvSpPr>
        <p:spPr>
          <a:xfrm>
            <a:off x="9038133" y="6125761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8104" y="0"/>
                </a:moveTo>
                <a:lnTo>
                  <a:pt x="4670" y="146"/>
                </a:lnTo>
                <a:lnTo>
                  <a:pt x="3235" y="2869"/>
                </a:lnTo>
                <a:lnTo>
                  <a:pt x="0" y="6209"/>
                </a:lnTo>
                <a:lnTo>
                  <a:pt x="4586" y="7005"/>
                </a:lnTo>
                <a:lnTo>
                  <a:pt x="6889" y="7999"/>
                </a:lnTo>
                <a:lnTo>
                  <a:pt x="8879" y="7559"/>
                </a:lnTo>
                <a:lnTo>
                  <a:pt x="10156" y="7256"/>
                </a:lnTo>
                <a:lnTo>
                  <a:pt x="10942" y="4848"/>
                </a:lnTo>
                <a:lnTo>
                  <a:pt x="11968" y="3403"/>
                </a:lnTo>
                <a:lnTo>
                  <a:pt x="10052" y="2198"/>
                </a:lnTo>
                <a:lnTo>
                  <a:pt x="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7" name="object 2107"/>
          <p:cNvSpPr/>
          <p:nvPr/>
        </p:nvSpPr>
        <p:spPr>
          <a:xfrm>
            <a:off x="8629439" y="6150606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12837" y="0"/>
                </a:moveTo>
                <a:lnTo>
                  <a:pt x="3601" y="3821"/>
                </a:lnTo>
                <a:lnTo>
                  <a:pt x="0" y="6251"/>
                </a:lnTo>
                <a:lnTo>
                  <a:pt x="4387" y="15046"/>
                </a:lnTo>
                <a:lnTo>
                  <a:pt x="1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8" name="object 2108"/>
          <p:cNvSpPr/>
          <p:nvPr/>
        </p:nvSpPr>
        <p:spPr>
          <a:xfrm>
            <a:off x="9683273" y="629188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8271" y="0"/>
                </a:moveTo>
                <a:lnTo>
                  <a:pt x="5507" y="2575"/>
                </a:lnTo>
                <a:lnTo>
                  <a:pt x="2743" y="5109"/>
                </a:lnTo>
                <a:lnTo>
                  <a:pt x="0" y="7685"/>
                </a:lnTo>
                <a:lnTo>
                  <a:pt x="1068" y="8743"/>
                </a:lnTo>
                <a:lnTo>
                  <a:pt x="2125" y="9863"/>
                </a:lnTo>
                <a:lnTo>
                  <a:pt x="3204" y="10952"/>
                </a:lnTo>
                <a:lnTo>
                  <a:pt x="5884" y="8261"/>
                </a:lnTo>
                <a:lnTo>
                  <a:pt x="11256" y="2952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09" name="object 2109"/>
          <p:cNvSpPr/>
          <p:nvPr/>
        </p:nvSpPr>
        <p:spPr>
          <a:xfrm>
            <a:off x="7910782" y="6814461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4900" y="0"/>
                </a:moveTo>
                <a:lnTo>
                  <a:pt x="3266" y="460"/>
                </a:lnTo>
                <a:lnTo>
                  <a:pt x="0" y="1486"/>
                </a:lnTo>
                <a:lnTo>
                  <a:pt x="1748" y="4868"/>
                </a:lnTo>
                <a:lnTo>
                  <a:pt x="3539" y="8219"/>
                </a:lnTo>
                <a:lnTo>
                  <a:pt x="5287" y="11601"/>
                </a:lnTo>
                <a:lnTo>
                  <a:pt x="6282" y="11109"/>
                </a:lnTo>
                <a:lnTo>
                  <a:pt x="7319" y="10690"/>
                </a:lnTo>
                <a:lnTo>
                  <a:pt x="8313" y="10230"/>
                </a:lnTo>
                <a:lnTo>
                  <a:pt x="7193" y="6827"/>
                </a:lnTo>
                <a:lnTo>
                  <a:pt x="4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0" name="object 2110"/>
          <p:cNvSpPr/>
          <p:nvPr/>
        </p:nvSpPr>
        <p:spPr>
          <a:xfrm>
            <a:off x="9587491" y="6218683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3109" y="0"/>
                </a:moveTo>
                <a:lnTo>
                  <a:pt x="0" y="2942"/>
                </a:lnTo>
                <a:lnTo>
                  <a:pt x="1413" y="12250"/>
                </a:lnTo>
                <a:lnTo>
                  <a:pt x="5884" y="7099"/>
                </a:lnTo>
                <a:lnTo>
                  <a:pt x="11298" y="963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1" name="object 2111"/>
          <p:cNvSpPr/>
          <p:nvPr/>
        </p:nvSpPr>
        <p:spPr>
          <a:xfrm>
            <a:off x="8887660" y="5993489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7078" y="0"/>
                </a:moveTo>
                <a:lnTo>
                  <a:pt x="2387" y="3999"/>
                </a:lnTo>
                <a:lnTo>
                  <a:pt x="0" y="5989"/>
                </a:lnTo>
                <a:lnTo>
                  <a:pt x="816" y="6858"/>
                </a:lnTo>
                <a:lnTo>
                  <a:pt x="2303" y="8648"/>
                </a:lnTo>
                <a:lnTo>
                  <a:pt x="4764" y="6732"/>
                </a:lnTo>
                <a:lnTo>
                  <a:pt x="7036" y="4649"/>
                </a:lnTo>
                <a:lnTo>
                  <a:pt x="9329" y="2628"/>
                </a:lnTo>
                <a:lnTo>
                  <a:pt x="8575" y="1769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2" name="object 2112"/>
          <p:cNvSpPr/>
          <p:nvPr/>
        </p:nvSpPr>
        <p:spPr>
          <a:xfrm>
            <a:off x="8411655" y="6190682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471" y="0"/>
                </a:moveTo>
                <a:lnTo>
                  <a:pt x="1643" y="743"/>
                </a:lnTo>
                <a:lnTo>
                  <a:pt x="827" y="1528"/>
                </a:lnTo>
                <a:lnTo>
                  <a:pt x="0" y="2230"/>
                </a:lnTo>
                <a:lnTo>
                  <a:pt x="1821" y="4575"/>
                </a:lnTo>
                <a:lnTo>
                  <a:pt x="5476" y="9214"/>
                </a:lnTo>
                <a:lnTo>
                  <a:pt x="6669" y="8230"/>
                </a:lnTo>
                <a:lnTo>
                  <a:pt x="7884" y="7193"/>
                </a:lnTo>
                <a:lnTo>
                  <a:pt x="9088" y="6230"/>
                </a:lnTo>
                <a:lnTo>
                  <a:pt x="2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3" name="object 2113"/>
          <p:cNvSpPr/>
          <p:nvPr/>
        </p:nvSpPr>
        <p:spPr>
          <a:xfrm>
            <a:off x="7996147" y="6559280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6649" y="0"/>
                </a:moveTo>
                <a:lnTo>
                  <a:pt x="4303" y="2094"/>
                </a:lnTo>
                <a:lnTo>
                  <a:pt x="0" y="6355"/>
                </a:lnTo>
                <a:lnTo>
                  <a:pt x="1162" y="7423"/>
                </a:lnTo>
                <a:lnTo>
                  <a:pt x="3539" y="9549"/>
                </a:lnTo>
                <a:lnTo>
                  <a:pt x="5329" y="7099"/>
                </a:lnTo>
                <a:lnTo>
                  <a:pt x="7172" y="4711"/>
                </a:lnTo>
                <a:lnTo>
                  <a:pt x="8910" y="1999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4" name="object 2114"/>
          <p:cNvSpPr/>
          <p:nvPr/>
        </p:nvSpPr>
        <p:spPr>
          <a:xfrm>
            <a:off x="8267332" y="6671374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6868" y="0"/>
                </a:moveTo>
                <a:lnTo>
                  <a:pt x="5895" y="356"/>
                </a:lnTo>
                <a:lnTo>
                  <a:pt x="4062" y="1068"/>
                </a:lnTo>
                <a:lnTo>
                  <a:pt x="2743" y="3088"/>
                </a:lnTo>
                <a:lnTo>
                  <a:pt x="0" y="5738"/>
                </a:lnTo>
                <a:lnTo>
                  <a:pt x="7664" y="8910"/>
                </a:lnTo>
                <a:lnTo>
                  <a:pt x="8502" y="6879"/>
                </a:lnTo>
                <a:lnTo>
                  <a:pt x="9811" y="4827"/>
                </a:lnTo>
                <a:lnTo>
                  <a:pt x="9957" y="1937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5" name="object 2115"/>
          <p:cNvSpPr/>
          <p:nvPr/>
        </p:nvSpPr>
        <p:spPr>
          <a:xfrm>
            <a:off x="8491157" y="6256330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193" y="0"/>
                </a:moveTo>
                <a:lnTo>
                  <a:pt x="3444" y="356"/>
                </a:lnTo>
                <a:lnTo>
                  <a:pt x="0" y="1130"/>
                </a:lnTo>
                <a:lnTo>
                  <a:pt x="3015" y="8806"/>
                </a:lnTo>
                <a:lnTo>
                  <a:pt x="4565" y="12648"/>
                </a:lnTo>
                <a:lnTo>
                  <a:pt x="5957" y="12146"/>
                </a:lnTo>
                <a:lnTo>
                  <a:pt x="7402" y="11664"/>
                </a:lnTo>
                <a:lnTo>
                  <a:pt x="8806" y="11161"/>
                </a:lnTo>
                <a:lnTo>
                  <a:pt x="6376" y="3717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6" name="object 2116"/>
          <p:cNvSpPr/>
          <p:nvPr/>
        </p:nvSpPr>
        <p:spPr>
          <a:xfrm>
            <a:off x="9107803" y="6279397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2984" y="0"/>
                </a:moveTo>
                <a:lnTo>
                  <a:pt x="0" y="2209"/>
                </a:lnTo>
                <a:lnTo>
                  <a:pt x="7099" y="12188"/>
                </a:lnTo>
                <a:lnTo>
                  <a:pt x="8240" y="11413"/>
                </a:lnTo>
                <a:lnTo>
                  <a:pt x="9360" y="10596"/>
                </a:lnTo>
                <a:lnTo>
                  <a:pt x="10449" y="9769"/>
                </a:lnTo>
                <a:lnTo>
                  <a:pt x="7947" y="6523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7" name="object 2117"/>
          <p:cNvSpPr/>
          <p:nvPr/>
        </p:nvSpPr>
        <p:spPr>
          <a:xfrm>
            <a:off x="9774460" y="677172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3486" y="0"/>
                </a:moveTo>
                <a:lnTo>
                  <a:pt x="2345" y="502"/>
                </a:lnTo>
                <a:lnTo>
                  <a:pt x="1183" y="963"/>
                </a:lnTo>
                <a:lnTo>
                  <a:pt x="0" y="1465"/>
                </a:lnTo>
                <a:lnTo>
                  <a:pt x="3225" y="11811"/>
                </a:lnTo>
                <a:lnTo>
                  <a:pt x="8188" y="10554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8" name="object 2118"/>
          <p:cNvSpPr/>
          <p:nvPr/>
        </p:nvSpPr>
        <p:spPr>
          <a:xfrm>
            <a:off x="8901217" y="6813438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6942" y="0"/>
                </a:moveTo>
                <a:lnTo>
                  <a:pt x="5497" y="471"/>
                </a:lnTo>
                <a:lnTo>
                  <a:pt x="3738" y="1088"/>
                </a:lnTo>
                <a:lnTo>
                  <a:pt x="2575" y="3444"/>
                </a:lnTo>
                <a:lnTo>
                  <a:pt x="0" y="6387"/>
                </a:lnTo>
                <a:lnTo>
                  <a:pt x="3748" y="7371"/>
                </a:lnTo>
                <a:lnTo>
                  <a:pt x="6355" y="8921"/>
                </a:lnTo>
                <a:lnTo>
                  <a:pt x="9360" y="7256"/>
                </a:lnTo>
                <a:lnTo>
                  <a:pt x="9926" y="4439"/>
                </a:lnTo>
                <a:lnTo>
                  <a:pt x="10931" y="2418"/>
                </a:lnTo>
                <a:lnTo>
                  <a:pt x="9088" y="1685"/>
                </a:lnTo>
                <a:lnTo>
                  <a:pt x="6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19" name="object 2119"/>
          <p:cNvSpPr/>
          <p:nvPr/>
        </p:nvSpPr>
        <p:spPr>
          <a:xfrm>
            <a:off x="9240528" y="6791128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4837" y="0"/>
                </a:moveTo>
                <a:lnTo>
                  <a:pt x="4460" y="293"/>
                </a:lnTo>
                <a:lnTo>
                  <a:pt x="2858" y="1622"/>
                </a:lnTo>
                <a:lnTo>
                  <a:pt x="1800" y="3581"/>
                </a:lnTo>
                <a:lnTo>
                  <a:pt x="0" y="6010"/>
                </a:lnTo>
                <a:lnTo>
                  <a:pt x="2513" y="7193"/>
                </a:lnTo>
                <a:lnTo>
                  <a:pt x="4848" y="8701"/>
                </a:lnTo>
                <a:lnTo>
                  <a:pt x="5204" y="8313"/>
                </a:lnTo>
                <a:lnTo>
                  <a:pt x="6628" y="6847"/>
                </a:lnTo>
                <a:lnTo>
                  <a:pt x="7821" y="4868"/>
                </a:lnTo>
                <a:lnTo>
                  <a:pt x="8313" y="2209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0" name="object 2120"/>
          <p:cNvSpPr/>
          <p:nvPr/>
        </p:nvSpPr>
        <p:spPr>
          <a:xfrm>
            <a:off x="8773252" y="6701704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5842" y="0"/>
                </a:moveTo>
                <a:lnTo>
                  <a:pt x="3591" y="1790"/>
                </a:lnTo>
                <a:lnTo>
                  <a:pt x="0" y="3298"/>
                </a:lnTo>
                <a:lnTo>
                  <a:pt x="2889" y="6135"/>
                </a:lnTo>
                <a:lnTo>
                  <a:pt x="4303" y="8680"/>
                </a:lnTo>
                <a:lnTo>
                  <a:pt x="7601" y="8973"/>
                </a:lnTo>
                <a:lnTo>
                  <a:pt x="9444" y="6659"/>
                </a:lnTo>
                <a:lnTo>
                  <a:pt x="11193" y="5423"/>
                </a:lnTo>
                <a:lnTo>
                  <a:pt x="9926" y="3717"/>
                </a:lnTo>
                <a:lnTo>
                  <a:pt x="8952" y="1088"/>
                </a:lnTo>
                <a:lnTo>
                  <a:pt x="7287" y="492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1" name="object 2121"/>
          <p:cNvSpPr/>
          <p:nvPr/>
        </p:nvSpPr>
        <p:spPr>
          <a:xfrm>
            <a:off x="9279457" y="6539017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596" y="0"/>
                </a:moveTo>
                <a:lnTo>
                  <a:pt x="429" y="4429"/>
                </a:lnTo>
                <a:lnTo>
                  <a:pt x="0" y="6387"/>
                </a:lnTo>
                <a:lnTo>
                  <a:pt x="408" y="8230"/>
                </a:lnTo>
                <a:lnTo>
                  <a:pt x="722" y="9769"/>
                </a:lnTo>
                <a:lnTo>
                  <a:pt x="1999" y="11193"/>
                </a:lnTo>
                <a:lnTo>
                  <a:pt x="2837" y="12648"/>
                </a:lnTo>
                <a:lnTo>
                  <a:pt x="4261" y="11109"/>
                </a:lnTo>
                <a:lnTo>
                  <a:pt x="6156" y="9727"/>
                </a:lnTo>
                <a:lnTo>
                  <a:pt x="7193" y="7120"/>
                </a:lnTo>
                <a:lnTo>
                  <a:pt x="4994" y="5413"/>
                </a:lnTo>
                <a:lnTo>
                  <a:pt x="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2" name="object 2122"/>
          <p:cNvSpPr/>
          <p:nvPr/>
        </p:nvSpPr>
        <p:spPr>
          <a:xfrm>
            <a:off x="8348825" y="6321829"/>
            <a:ext cx="2695" cy="3851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335" y="0"/>
                </a:moveTo>
                <a:lnTo>
                  <a:pt x="293" y="1759"/>
                </a:lnTo>
                <a:lnTo>
                  <a:pt x="0" y="3518"/>
                </a:lnTo>
                <a:lnTo>
                  <a:pt x="345" y="5141"/>
                </a:lnTo>
                <a:lnTo>
                  <a:pt x="418" y="5549"/>
                </a:lnTo>
                <a:lnTo>
                  <a:pt x="2460" y="5622"/>
                </a:lnTo>
                <a:lnTo>
                  <a:pt x="4345" y="5957"/>
                </a:lnTo>
                <a:lnTo>
                  <a:pt x="4146" y="4104"/>
                </a:lnTo>
                <a:lnTo>
                  <a:pt x="4293" y="2282"/>
                </a:lnTo>
                <a:lnTo>
                  <a:pt x="3643" y="858"/>
                </a:lnTo>
                <a:lnTo>
                  <a:pt x="3382" y="167"/>
                </a:lnTo>
                <a:lnTo>
                  <a:pt x="1476" y="261"/>
                </a:lnTo>
                <a:lnTo>
                  <a:pt x="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3" name="object 2123"/>
          <p:cNvSpPr/>
          <p:nvPr/>
        </p:nvSpPr>
        <p:spPr>
          <a:xfrm>
            <a:off x="9268507" y="6534328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3266" y="0"/>
                </a:moveTo>
                <a:lnTo>
                  <a:pt x="2167" y="523"/>
                </a:lnTo>
                <a:lnTo>
                  <a:pt x="1099" y="1120"/>
                </a:lnTo>
                <a:lnTo>
                  <a:pt x="0" y="1622"/>
                </a:lnTo>
                <a:lnTo>
                  <a:pt x="3109" y="7434"/>
                </a:lnTo>
                <a:lnTo>
                  <a:pt x="4649" y="10355"/>
                </a:lnTo>
                <a:lnTo>
                  <a:pt x="5591" y="9811"/>
                </a:lnTo>
                <a:lnTo>
                  <a:pt x="7549" y="8889"/>
                </a:lnTo>
                <a:lnTo>
                  <a:pt x="6104" y="5916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4" name="object 2124"/>
          <p:cNvSpPr/>
          <p:nvPr/>
        </p:nvSpPr>
        <p:spPr>
          <a:xfrm>
            <a:off x="7969928" y="6847253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3225" y="0"/>
                </a:moveTo>
                <a:lnTo>
                  <a:pt x="2167" y="31"/>
                </a:lnTo>
                <a:lnTo>
                  <a:pt x="0" y="2879"/>
                </a:lnTo>
                <a:lnTo>
                  <a:pt x="1235" y="5109"/>
                </a:lnTo>
                <a:lnTo>
                  <a:pt x="3067" y="6303"/>
                </a:lnTo>
                <a:lnTo>
                  <a:pt x="4544" y="7696"/>
                </a:lnTo>
                <a:lnTo>
                  <a:pt x="5486" y="6293"/>
                </a:lnTo>
                <a:lnTo>
                  <a:pt x="6460" y="4879"/>
                </a:lnTo>
                <a:lnTo>
                  <a:pt x="7717" y="3088"/>
                </a:lnTo>
                <a:lnTo>
                  <a:pt x="5926" y="1759"/>
                </a:lnTo>
                <a:lnTo>
                  <a:pt x="4554" y="20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5" name="object 2125"/>
          <p:cNvSpPr/>
          <p:nvPr/>
        </p:nvSpPr>
        <p:spPr>
          <a:xfrm>
            <a:off x="8552406" y="6314109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780" y="0"/>
                </a:moveTo>
                <a:lnTo>
                  <a:pt x="0" y="4052"/>
                </a:lnTo>
                <a:lnTo>
                  <a:pt x="6722" y="6900"/>
                </a:lnTo>
                <a:lnTo>
                  <a:pt x="10072" y="8355"/>
                </a:lnTo>
                <a:lnTo>
                  <a:pt x="10544" y="7308"/>
                </a:lnTo>
                <a:lnTo>
                  <a:pt x="11444" y="5120"/>
                </a:lnTo>
                <a:lnTo>
                  <a:pt x="8219" y="3392"/>
                </a:lnTo>
                <a:lnTo>
                  <a:pt x="5005" y="1727"/>
                </a:lnTo>
                <a:lnTo>
                  <a:pt x="17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6" name="object 2126"/>
          <p:cNvSpPr/>
          <p:nvPr/>
        </p:nvSpPr>
        <p:spPr>
          <a:xfrm>
            <a:off x="8166757" y="6801953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5664" y="0"/>
                </a:moveTo>
                <a:lnTo>
                  <a:pt x="4324" y="1853"/>
                </a:lnTo>
                <a:lnTo>
                  <a:pt x="0" y="7748"/>
                </a:lnTo>
                <a:lnTo>
                  <a:pt x="2900" y="8429"/>
                </a:lnTo>
                <a:lnTo>
                  <a:pt x="5162" y="9696"/>
                </a:lnTo>
                <a:lnTo>
                  <a:pt x="6209" y="9015"/>
                </a:lnTo>
                <a:lnTo>
                  <a:pt x="8020" y="7905"/>
                </a:lnTo>
                <a:lnTo>
                  <a:pt x="9706" y="5685"/>
                </a:lnTo>
                <a:lnTo>
                  <a:pt x="10156" y="3622"/>
                </a:lnTo>
                <a:lnTo>
                  <a:pt x="10366" y="2848"/>
                </a:lnTo>
                <a:lnTo>
                  <a:pt x="7266" y="1246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7" name="object 2127"/>
          <p:cNvSpPr/>
          <p:nvPr/>
        </p:nvSpPr>
        <p:spPr>
          <a:xfrm>
            <a:off x="9105241" y="6749175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005" y="0"/>
                </a:moveTo>
                <a:lnTo>
                  <a:pt x="1078" y="481"/>
                </a:lnTo>
                <a:lnTo>
                  <a:pt x="0" y="617"/>
                </a:lnTo>
                <a:lnTo>
                  <a:pt x="1193" y="8963"/>
                </a:lnTo>
                <a:lnTo>
                  <a:pt x="2711" y="8565"/>
                </a:lnTo>
                <a:lnTo>
                  <a:pt x="4240" y="8125"/>
                </a:lnTo>
                <a:lnTo>
                  <a:pt x="5748" y="7717"/>
                </a:lnTo>
                <a:lnTo>
                  <a:pt x="4921" y="5245"/>
                </a:lnTo>
                <a:lnTo>
                  <a:pt x="4188" y="2659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8" name="object 2128"/>
          <p:cNvSpPr/>
          <p:nvPr/>
        </p:nvSpPr>
        <p:spPr>
          <a:xfrm>
            <a:off x="9465791" y="6534401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397" y="0"/>
                </a:moveTo>
                <a:lnTo>
                  <a:pt x="1413" y="2209"/>
                </a:lnTo>
                <a:lnTo>
                  <a:pt x="691" y="3759"/>
                </a:lnTo>
                <a:lnTo>
                  <a:pt x="0" y="5319"/>
                </a:lnTo>
                <a:lnTo>
                  <a:pt x="1476" y="5947"/>
                </a:lnTo>
                <a:lnTo>
                  <a:pt x="3444" y="7476"/>
                </a:lnTo>
                <a:lnTo>
                  <a:pt x="5612" y="6293"/>
                </a:lnTo>
                <a:lnTo>
                  <a:pt x="6659" y="4177"/>
                </a:lnTo>
                <a:lnTo>
                  <a:pt x="6837" y="1937"/>
                </a:lnTo>
                <a:lnTo>
                  <a:pt x="4314" y="1141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29" name="object 2129"/>
          <p:cNvSpPr/>
          <p:nvPr/>
        </p:nvSpPr>
        <p:spPr>
          <a:xfrm>
            <a:off x="9093324" y="587042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4628" y="0"/>
                </a:moveTo>
                <a:lnTo>
                  <a:pt x="3308" y="1821"/>
                </a:lnTo>
                <a:lnTo>
                  <a:pt x="1968" y="3622"/>
                </a:lnTo>
                <a:lnTo>
                  <a:pt x="0" y="6345"/>
                </a:lnTo>
                <a:lnTo>
                  <a:pt x="2806" y="7172"/>
                </a:lnTo>
                <a:lnTo>
                  <a:pt x="4889" y="8512"/>
                </a:lnTo>
                <a:lnTo>
                  <a:pt x="5717" y="7905"/>
                </a:lnTo>
                <a:lnTo>
                  <a:pt x="7036" y="7036"/>
                </a:lnTo>
                <a:lnTo>
                  <a:pt x="8282" y="4879"/>
                </a:lnTo>
                <a:lnTo>
                  <a:pt x="8135" y="3319"/>
                </a:lnTo>
                <a:lnTo>
                  <a:pt x="8062" y="2157"/>
                </a:lnTo>
                <a:lnTo>
                  <a:pt x="5874" y="1099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0" name="object 2130"/>
          <p:cNvSpPr/>
          <p:nvPr/>
        </p:nvSpPr>
        <p:spPr>
          <a:xfrm>
            <a:off x="9285271" y="6816606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6502" y="0"/>
                </a:moveTo>
                <a:lnTo>
                  <a:pt x="4324" y="1821"/>
                </a:lnTo>
                <a:lnTo>
                  <a:pt x="2167" y="3717"/>
                </a:lnTo>
                <a:lnTo>
                  <a:pt x="0" y="5570"/>
                </a:lnTo>
                <a:lnTo>
                  <a:pt x="649" y="6334"/>
                </a:lnTo>
                <a:lnTo>
                  <a:pt x="1308" y="7141"/>
                </a:lnTo>
                <a:lnTo>
                  <a:pt x="1989" y="7874"/>
                </a:lnTo>
                <a:lnTo>
                  <a:pt x="4219" y="6135"/>
                </a:lnTo>
                <a:lnTo>
                  <a:pt x="6471" y="4324"/>
                </a:lnTo>
                <a:lnTo>
                  <a:pt x="8743" y="2575"/>
                </a:lnTo>
                <a:lnTo>
                  <a:pt x="7989" y="1717"/>
                </a:lnTo>
                <a:lnTo>
                  <a:pt x="7235" y="827"/>
                </a:lnTo>
                <a:lnTo>
                  <a:pt x="6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1" name="object 2131"/>
          <p:cNvSpPr/>
          <p:nvPr/>
        </p:nvSpPr>
        <p:spPr>
          <a:xfrm>
            <a:off x="8514008" y="6610676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2858" y="0"/>
                </a:moveTo>
                <a:lnTo>
                  <a:pt x="1999" y="41"/>
                </a:lnTo>
                <a:lnTo>
                  <a:pt x="1172" y="125"/>
                </a:lnTo>
                <a:lnTo>
                  <a:pt x="335" y="178"/>
                </a:lnTo>
                <a:lnTo>
                  <a:pt x="240" y="3371"/>
                </a:lnTo>
                <a:lnTo>
                  <a:pt x="0" y="9716"/>
                </a:lnTo>
                <a:lnTo>
                  <a:pt x="1633" y="9497"/>
                </a:lnTo>
                <a:lnTo>
                  <a:pt x="3266" y="9329"/>
                </a:lnTo>
                <a:lnTo>
                  <a:pt x="4900" y="9109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2" name="object 2132"/>
          <p:cNvSpPr/>
          <p:nvPr/>
        </p:nvSpPr>
        <p:spPr>
          <a:xfrm>
            <a:off x="8411931" y="658936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4868" y="0"/>
                </a:moveTo>
                <a:lnTo>
                  <a:pt x="0" y="8942"/>
                </a:lnTo>
                <a:lnTo>
                  <a:pt x="5392" y="8795"/>
                </a:lnTo>
                <a:lnTo>
                  <a:pt x="12449" y="8533"/>
                </a:lnTo>
                <a:lnTo>
                  <a:pt x="8617" y="3183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3" name="object 2133"/>
          <p:cNvSpPr/>
          <p:nvPr/>
        </p:nvSpPr>
        <p:spPr>
          <a:xfrm>
            <a:off x="8767831" y="6587252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397" y="0"/>
                </a:moveTo>
                <a:lnTo>
                  <a:pt x="6020" y="178"/>
                </a:lnTo>
                <a:lnTo>
                  <a:pt x="4146" y="1162"/>
                </a:lnTo>
                <a:lnTo>
                  <a:pt x="2544" y="2753"/>
                </a:lnTo>
                <a:lnTo>
                  <a:pt x="0" y="4806"/>
                </a:lnTo>
                <a:lnTo>
                  <a:pt x="2869" y="6324"/>
                </a:lnTo>
                <a:lnTo>
                  <a:pt x="4638" y="7968"/>
                </a:lnTo>
                <a:lnTo>
                  <a:pt x="7224" y="7329"/>
                </a:lnTo>
                <a:lnTo>
                  <a:pt x="8764" y="5141"/>
                </a:lnTo>
                <a:lnTo>
                  <a:pt x="8984" y="2502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4" name="object 2134"/>
          <p:cNvSpPr/>
          <p:nvPr/>
        </p:nvSpPr>
        <p:spPr>
          <a:xfrm>
            <a:off x="9612120" y="6249304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3957" y="0"/>
                </a:moveTo>
                <a:lnTo>
                  <a:pt x="2649" y="387"/>
                </a:lnTo>
                <a:lnTo>
                  <a:pt x="0" y="1277"/>
                </a:lnTo>
                <a:lnTo>
                  <a:pt x="1204" y="3685"/>
                </a:lnTo>
                <a:lnTo>
                  <a:pt x="2429" y="6062"/>
                </a:lnTo>
                <a:lnTo>
                  <a:pt x="3622" y="8450"/>
                </a:lnTo>
                <a:lnTo>
                  <a:pt x="5266" y="7800"/>
                </a:lnTo>
                <a:lnTo>
                  <a:pt x="6073" y="7444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5" name="object 2135"/>
          <p:cNvSpPr/>
          <p:nvPr/>
        </p:nvSpPr>
        <p:spPr>
          <a:xfrm>
            <a:off x="9087615" y="6365589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4062" y="0"/>
                </a:moveTo>
                <a:lnTo>
                  <a:pt x="0" y="5486"/>
                </a:lnTo>
                <a:lnTo>
                  <a:pt x="2680" y="6230"/>
                </a:lnTo>
                <a:lnTo>
                  <a:pt x="5319" y="7099"/>
                </a:lnTo>
                <a:lnTo>
                  <a:pt x="8408" y="7675"/>
                </a:lnTo>
                <a:lnTo>
                  <a:pt x="9748" y="5287"/>
                </a:lnTo>
                <a:lnTo>
                  <a:pt x="9549" y="5057"/>
                </a:lnTo>
                <a:lnTo>
                  <a:pt x="7874" y="3256"/>
                </a:lnTo>
                <a:lnTo>
                  <a:pt x="5905" y="1654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6" name="object 2136"/>
          <p:cNvSpPr/>
          <p:nvPr/>
        </p:nvSpPr>
        <p:spPr>
          <a:xfrm>
            <a:off x="8235719" y="6550164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2795" y="0"/>
                </a:moveTo>
                <a:lnTo>
                  <a:pt x="1853" y="429"/>
                </a:lnTo>
                <a:lnTo>
                  <a:pt x="942" y="879"/>
                </a:lnTo>
                <a:lnTo>
                  <a:pt x="0" y="1287"/>
                </a:lnTo>
                <a:lnTo>
                  <a:pt x="3047" y="9957"/>
                </a:lnTo>
                <a:lnTo>
                  <a:pt x="4544" y="9497"/>
                </a:lnTo>
                <a:lnTo>
                  <a:pt x="7559" y="8523"/>
                </a:lnTo>
                <a:lnTo>
                  <a:pt x="5978" y="5727"/>
                </a:lnTo>
                <a:lnTo>
                  <a:pt x="4376" y="2816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7" name="object 2137"/>
          <p:cNvSpPr/>
          <p:nvPr/>
        </p:nvSpPr>
        <p:spPr>
          <a:xfrm>
            <a:off x="9211711" y="6488626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11308" y="0"/>
                </a:moveTo>
                <a:lnTo>
                  <a:pt x="5727" y="3811"/>
                </a:lnTo>
                <a:lnTo>
                  <a:pt x="0" y="7790"/>
                </a:lnTo>
                <a:lnTo>
                  <a:pt x="5664" y="7402"/>
                </a:lnTo>
                <a:lnTo>
                  <a:pt x="7800" y="7874"/>
                </a:lnTo>
                <a:lnTo>
                  <a:pt x="9120" y="7015"/>
                </a:lnTo>
                <a:lnTo>
                  <a:pt x="10837" y="5957"/>
                </a:lnTo>
                <a:lnTo>
                  <a:pt x="11936" y="3916"/>
                </a:lnTo>
                <a:lnTo>
                  <a:pt x="13256" y="2272"/>
                </a:lnTo>
                <a:lnTo>
                  <a:pt x="1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8" name="object 2138"/>
          <p:cNvSpPr/>
          <p:nvPr/>
        </p:nvSpPr>
        <p:spPr>
          <a:xfrm>
            <a:off x="8442320" y="6484370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4973" y="0"/>
                </a:moveTo>
                <a:lnTo>
                  <a:pt x="0" y="6701"/>
                </a:lnTo>
                <a:lnTo>
                  <a:pt x="3109" y="9120"/>
                </a:lnTo>
                <a:lnTo>
                  <a:pt x="6303" y="8313"/>
                </a:lnTo>
                <a:lnTo>
                  <a:pt x="7936" y="6397"/>
                </a:lnTo>
                <a:lnTo>
                  <a:pt x="11570" y="3832"/>
                </a:lnTo>
                <a:lnTo>
                  <a:pt x="7486" y="1999"/>
                </a:lnTo>
                <a:lnTo>
                  <a:pt x="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39" name="object 2139"/>
          <p:cNvSpPr/>
          <p:nvPr/>
        </p:nvSpPr>
        <p:spPr>
          <a:xfrm>
            <a:off x="7913533" y="6602077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2397" y="0"/>
                </a:moveTo>
                <a:lnTo>
                  <a:pt x="1528" y="1738"/>
                </a:lnTo>
                <a:lnTo>
                  <a:pt x="0" y="3528"/>
                </a:lnTo>
                <a:lnTo>
                  <a:pt x="345" y="4596"/>
                </a:lnTo>
                <a:lnTo>
                  <a:pt x="753" y="5738"/>
                </a:lnTo>
                <a:lnTo>
                  <a:pt x="3748" y="7277"/>
                </a:lnTo>
                <a:lnTo>
                  <a:pt x="4167" y="6931"/>
                </a:lnTo>
                <a:lnTo>
                  <a:pt x="5706" y="5601"/>
                </a:lnTo>
                <a:lnTo>
                  <a:pt x="6649" y="3654"/>
                </a:lnTo>
                <a:lnTo>
                  <a:pt x="7821" y="1884"/>
                </a:lnTo>
                <a:lnTo>
                  <a:pt x="4565" y="806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0" name="object 2140"/>
          <p:cNvSpPr/>
          <p:nvPr/>
        </p:nvSpPr>
        <p:spPr>
          <a:xfrm>
            <a:off x="8704261" y="6389844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1444" y="0"/>
                </a:moveTo>
                <a:lnTo>
                  <a:pt x="848" y="3162"/>
                </a:lnTo>
                <a:lnTo>
                  <a:pt x="0" y="5340"/>
                </a:lnTo>
                <a:lnTo>
                  <a:pt x="251" y="7329"/>
                </a:lnTo>
                <a:lnTo>
                  <a:pt x="335" y="8125"/>
                </a:lnTo>
                <a:lnTo>
                  <a:pt x="2931" y="8669"/>
                </a:lnTo>
                <a:lnTo>
                  <a:pt x="4345" y="9235"/>
                </a:lnTo>
                <a:lnTo>
                  <a:pt x="5141" y="7172"/>
                </a:lnTo>
                <a:lnTo>
                  <a:pt x="6261" y="5130"/>
                </a:lnTo>
                <a:lnTo>
                  <a:pt x="6586" y="2387"/>
                </a:lnTo>
                <a:lnTo>
                  <a:pt x="4041" y="1465"/>
                </a:lnTo>
                <a:lnTo>
                  <a:pt x="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1" name="object 2141"/>
          <p:cNvSpPr/>
          <p:nvPr/>
        </p:nvSpPr>
        <p:spPr>
          <a:xfrm>
            <a:off x="9258592" y="6179663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764" y="0"/>
                </a:moveTo>
                <a:lnTo>
                  <a:pt x="0" y="5340"/>
                </a:lnTo>
                <a:lnTo>
                  <a:pt x="1895" y="6334"/>
                </a:lnTo>
                <a:lnTo>
                  <a:pt x="3717" y="7622"/>
                </a:lnTo>
                <a:lnTo>
                  <a:pt x="5717" y="7989"/>
                </a:lnTo>
                <a:lnTo>
                  <a:pt x="6355" y="8125"/>
                </a:lnTo>
                <a:lnTo>
                  <a:pt x="8470" y="4858"/>
                </a:lnTo>
                <a:lnTo>
                  <a:pt x="6952" y="2900"/>
                </a:lnTo>
                <a:lnTo>
                  <a:pt x="5078" y="1780"/>
                </a:lnTo>
                <a:lnTo>
                  <a:pt x="2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2" name="object 2142"/>
          <p:cNvSpPr/>
          <p:nvPr/>
        </p:nvSpPr>
        <p:spPr>
          <a:xfrm>
            <a:off x="8337305" y="6513659"/>
            <a:ext cx="12707" cy="12707"/>
          </a:xfrm>
          <a:custGeom>
            <a:avLst/>
            <a:gdLst/>
            <a:ahLst/>
            <a:cxnLst/>
            <a:rect l="l" t="t" r="r" b="b"/>
            <a:pathLst>
              <a:path w="20955" h="20954">
                <a:moveTo>
                  <a:pt x="7256" y="0"/>
                </a:moveTo>
                <a:lnTo>
                  <a:pt x="1675" y="3779"/>
                </a:lnTo>
                <a:lnTo>
                  <a:pt x="0" y="7758"/>
                </a:lnTo>
                <a:lnTo>
                  <a:pt x="9612" y="20344"/>
                </a:lnTo>
                <a:lnTo>
                  <a:pt x="18774" y="15968"/>
                </a:lnTo>
                <a:lnTo>
                  <a:pt x="19109" y="15318"/>
                </a:lnTo>
                <a:lnTo>
                  <a:pt x="20460" y="13821"/>
                </a:lnTo>
                <a:lnTo>
                  <a:pt x="10596" y="2303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3" name="object 2143"/>
          <p:cNvSpPr/>
          <p:nvPr/>
        </p:nvSpPr>
        <p:spPr>
          <a:xfrm>
            <a:off x="7865871" y="6596451"/>
            <a:ext cx="13092" cy="13862"/>
          </a:xfrm>
          <a:custGeom>
            <a:avLst/>
            <a:gdLst/>
            <a:ahLst/>
            <a:cxnLst/>
            <a:rect l="l" t="t" r="r" b="b"/>
            <a:pathLst>
              <a:path w="21590" h="22859">
                <a:moveTo>
                  <a:pt x="6366" y="0"/>
                </a:moveTo>
                <a:lnTo>
                  <a:pt x="0" y="15695"/>
                </a:lnTo>
                <a:lnTo>
                  <a:pt x="6293" y="17842"/>
                </a:lnTo>
                <a:lnTo>
                  <a:pt x="21381" y="22857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4" name="object 2144"/>
          <p:cNvSpPr/>
          <p:nvPr/>
        </p:nvSpPr>
        <p:spPr>
          <a:xfrm>
            <a:off x="7473806" y="6643875"/>
            <a:ext cx="15403" cy="6546"/>
          </a:xfrm>
          <a:custGeom>
            <a:avLst/>
            <a:gdLst/>
            <a:ahLst/>
            <a:cxnLst/>
            <a:rect l="l" t="t" r="r" b="b"/>
            <a:pathLst>
              <a:path w="25400" h="10795">
                <a:moveTo>
                  <a:pt x="8235" y="0"/>
                </a:moveTo>
                <a:lnTo>
                  <a:pt x="0" y="292"/>
                </a:lnTo>
                <a:lnTo>
                  <a:pt x="25339" y="10575"/>
                </a:lnTo>
                <a:lnTo>
                  <a:pt x="18529" y="4177"/>
                </a:lnTo>
                <a:lnTo>
                  <a:pt x="13620" y="973"/>
                </a:lnTo>
                <a:lnTo>
                  <a:pt x="8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5" name="object 2145"/>
          <p:cNvSpPr/>
          <p:nvPr/>
        </p:nvSpPr>
        <p:spPr>
          <a:xfrm>
            <a:off x="7571550" y="6496870"/>
            <a:ext cx="11552" cy="10012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7769" y="0"/>
                </a:moveTo>
                <a:lnTo>
                  <a:pt x="4607" y="1549"/>
                </a:lnTo>
                <a:lnTo>
                  <a:pt x="0" y="2230"/>
                </a:lnTo>
                <a:lnTo>
                  <a:pt x="6198" y="11109"/>
                </a:lnTo>
                <a:lnTo>
                  <a:pt x="9654" y="15989"/>
                </a:lnTo>
                <a:lnTo>
                  <a:pt x="18606" y="8785"/>
                </a:lnTo>
                <a:lnTo>
                  <a:pt x="16868" y="4146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6" name="object 2146"/>
          <p:cNvSpPr/>
          <p:nvPr/>
        </p:nvSpPr>
        <p:spPr>
          <a:xfrm>
            <a:off x="7610119" y="6800676"/>
            <a:ext cx="11552" cy="7316"/>
          </a:xfrm>
          <a:custGeom>
            <a:avLst/>
            <a:gdLst/>
            <a:ahLst/>
            <a:cxnLst/>
            <a:rect l="l" t="t" r="r" b="b"/>
            <a:pathLst>
              <a:path w="19050" h="12065">
                <a:moveTo>
                  <a:pt x="0" y="0"/>
                </a:moveTo>
                <a:lnTo>
                  <a:pt x="5026" y="11622"/>
                </a:lnTo>
                <a:lnTo>
                  <a:pt x="9570" y="9413"/>
                </a:lnTo>
                <a:lnTo>
                  <a:pt x="14114" y="7266"/>
                </a:lnTo>
                <a:lnTo>
                  <a:pt x="18910" y="4670"/>
                </a:lnTo>
                <a:lnTo>
                  <a:pt x="18303" y="2711"/>
                </a:lnTo>
                <a:lnTo>
                  <a:pt x="18020" y="96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7" name="object 2147"/>
          <p:cNvSpPr/>
          <p:nvPr/>
        </p:nvSpPr>
        <p:spPr>
          <a:xfrm>
            <a:off x="8375307" y="6836931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9360" y="0"/>
                </a:moveTo>
                <a:lnTo>
                  <a:pt x="5423" y="2942"/>
                </a:lnTo>
                <a:lnTo>
                  <a:pt x="1371" y="4418"/>
                </a:lnTo>
                <a:lnTo>
                  <a:pt x="0" y="9099"/>
                </a:lnTo>
                <a:lnTo>
                  <a:pt x="2649" y="14460"/>
                </a:lnTo>
                <a:lnTo>
                  <a:pt x="7172" y="15214"/>
                </a:lnTo>
                <a:lnTo>
                  <a:pt x="12093" y="13214"/>
                </a:lnTo>
                <a:lnTo>
                  <a:pt x="13957" y="8711"/>
                </a:lnTo>
                <a:lnTo>
                  <a:pt x="11172" y="4900"/>
                </a:lnTo>
                <a:lnTo>
                  <a:pt x="9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8" name="object 2148"/>
          <p:cNvSpPr/>
          <p:nvPr/>
        </p:nvSpPr>
        <p:spPr>
          <a:xfrm>
            <a:off x="8812963" y="6770181"/>
            <a:ext cx="13477" cy="8086"/>
          </a:xfrm>
          <a:custGeom>
            <a:avLst/>
            <a:gdLst/>
            <a:ahLst/>
            <a:cxnLst/>
            <a:rect l="l" t="t" r="r" b="b"/>
            <a:pathLst>
              <a:path w="22225" h="13334">
                <a:moveTo>
                  <a:pt x="1853" y="0"/>
                </a:moveTo>
                <a:lnTo>
                  <a:pt x="0" y="4041"/>
                </a:lnTo>
                <a:lnTo>
                  <a:pt x="4641" y="6588"/>
                </a:lnTo>
                <a:lnTo>
                  <a:pt x="8699" y="10614"/>
                </a:lnTo>
                <a:lnTo>
                  <a:pt x="13919" y="13082"/>
                </a:lnTo>
                <a:lnTo>
                  <a:pt x="22041" y="10952"/>
                </a:lnTo>
                <a:lnTo>
                  <a:pt x="17674" y="8324"/>
                </a:lnTo>
                <a:lnTo>
                  <a:pt x="14763" y="6397"/>
                </a:lnTo>
                <a:lnTo>
                  <a:pt x="8502" y="3047"/>
                </a:lnTo>
                <a:lnTo>
                  <a:pt x="5151" y="1570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49" name="object 2149"/>
          <p:cNvSpPr/>
          <p:nvPr/>
        </p:nvSpPr>
        <p:spPr>
          <a:xfrm>
            <a:off x="8493496" y="6730102"/>
            <a:ext cx="7316" cy="11552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701" y="0"/>
                </a:moveTo>
                <a:lnTo>
                  <a:pt x="963" y="6795"/>
                </a:lnTo>
                <a:lnTo>
                  <a:pt x="0" y="14125"/>
                </a:lnTo>
                <a:lnTo>
                  <a:pt x="8879" y="18585"/>
                </a:lnTo>
                <a:lnTo>
                  <a:pt x="11978" y="9099"/>
                </a:lnTo>
                <a:lnTo>
                  <a:pt x="9968" y="3109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0" name="object 2150"/>
          <p:cNvSpPr/>
          <p:nvPr/>
        </p:nvSpPr>
        <p:spPr>
          <a:xfrm>
            <a:off x="8162419" y="6448275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3047" y="0"/>
                </a:moveTo>
                <a:lnTo>
                  <a:pt x="0" y="8303"/>
                </a:lnTo>
                <a:lnTo>
                  <a:pt x="774" y="13905"/>
                </a:lnTo>
                <a:lnTo>
                  <a:pt x="13685" y="14868"/>
                </a:lnTo>
                <a:lnTo>
                  <a:pt x="8931" y="8230"/>
                </a:lnTo>
                <a:lnTo>
                  <a:pt x="6020" y="4115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1" name="object 2151"/>
          <p:cNvSpPr/>
          <p:nvPr/>
        </p:nvSpPr>
        <p:spPr>
          <a:xfrm>
            <a:off x="8296359" y="6487590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806" y="0"/>
                </a:moveTo>
                <a:lnTo>
                  <a:pt x="0" y="6094"/>
                </a:lnTo>
                <a:lnTo>
                  <a:pt x="4722" y="8910"/>
                </a:lnTo>
                <a:lnTo>
                  <a:pt x="9518" y="10983"/>
                </a:lnTo>
                <a:lnTo>
                  <a:pt x="15905" y="2136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2" name="object 2152"/>
          <p:cNvSpPr/>
          <p:nvPr/>
        </p:nvSpPr>
        <p:spPr>
          <a:xfrm>
            <a:off x="8920968" y="6615526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3476" y="0"/>
                </a:moveTo>
                <a:lnTo>
                  <a:pt x="492" y="8439"/>
                </a:lnTo>
                <a:lnTo>
                  <a:pt x="0" y="9737"/>
                </a:lnTo>
                <a:lnTo>
                  <a:pt x="1382" y="11727"/>
                </a:lnTo>
                <a:lnTo>
                  <a:pt x="2219" y="14481"/>
                </a:lnTo>
                <a:lnTo>
                  <a:pt x="6345" y="12596"/>
                </a:lnTo>
                <a:lnTo>
                  <a:pt x="10020" y="10983"/>
                </a:lnTo>
                <a:lnTo>
                  <a:pt x="16502" y="7999"/>
                </a:lnTo>
                <a:lnTo>
                  <a:pt x="8209" y="795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3" name="object 2153"/>
          <p:cNvSpPr/>
          <p:nvPr/>
        </p:nvSpPr>
        <p:spPr>
          <a:xfrm>
            <a:off x="8084166" y="6645277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69" h="19684">
                <a:moveTo>
                  <a:pt x="13915" y="0"/>
                </a:moveTo>
                <a:lnTo>
                  <a:pt x="0" y="9748"/>
                </a:lnTo>
                <a:lnTo>
                  <a:pt x="1989" y="19276"/>
                </a:lnTo>
                <a:lnTo>
                  <a:pt x="5790" y="13046"/>
                </a:lnTo>
                <a:lnTo>
                  <a:pt x="8973" y="8010"/>
                </a:lnTo>
                <a:lnTo>
                  <a:pt x="13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4" name="object 2154"/>
          <p:cNvSpPr/>
          <p:nvPr/>
        </p:nvSpPr>
        <p:spPr>
          <a:xfrm>
            <a:off x="8462048" y="6767612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706" y="0"/>
                </a:moveTo>
                <a:lnTo>
                  <a:pt x="2910" y="879"/>
                </a:lnTo>
                <a:lnTo>
                  <a:pt x="1476" y="1298"/>
                </a:lnTo>
                <a:lnTo>
                  <a:pt x="0" y="5999"/>
                </a:lnTo>
                <a:lnTo>
                  <a:pt x="52" y="10282"/>
                </a:lnTo>
                <a:lnTo>
                  <a:pt x="9978" y="11329"/>
                </a:lnTo>
                <a:lnTo>
                  <a:pt x="8565" y="7539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5" name="object 2155"/>
          <p:cNvSpPr/>
          <p:nvPr/>
        </p:nvSpPr>
        <p:spPr>
          <a:xfrm>
            <a:off x="7978535" y="6695036"/>
            <a:ext cx="8471" cy="8856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5497" y="0"/>
                </a:moveTo>
                <a:lnTo>
                  <a:pt x="1455" y="2240"/>
                </a:lnTo>
                <a:lnTo>
                  <a:pt x="0" y="9915"/>
                </a:lnTo>
                <a:lnTo>
                  <a:pt x="8355" y="14093"/>
                </a:lnTo>
                <a:lnTo>
                  <a:pt x="11549" y="10669"/>
                </a:lnTo>
                <a:lnTo>
                  <a:pt x="13821" y="1937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6" name="object 2156"/>
          <p:cNvSpPr/>
          <p:nvPr/>
        </p:nvSpPr>
        <p:spPr>
          <a:xfrm>
            <a:off x="9119227" y="6845243"/>
            <a:ext cx="8856" cy="4236"/>
          </a:xfrm>
          <a:custGeom>
            <a:avLst/>
            <a:gdLst/>
            <a:ahLst/>
            <a:cxnLst/>
            <a:rect l="l" t="t" r="r" b="b"/>
            <a:pathLst>
              <a:path w="14605" h="6984">
                <a:moveTo>
                  <a:pt x="13695" y="0"/>
                </a:moveTo>
                <a:lnTo>
                  <a:pt x="9109" y="324"/>
                </a:lnTo>
                <a:lnTo>
                  <a:pt x="0" y="1015"/>
                </a:lnTo>
                <a:lnTo>
                  <a:pt x="1068" y="6806"/>
                </a:lnTo>
                <a:lnTo>
                  <a:pt x="5476" y="5685"/>
                </a:lnTo>
                <a:lnTo>
                  <a:pt x="14208" y="3382"/>
                </a:lnTo>
                <a:lnTo>
                  <a:pt x="14083" y="2272"/>
                </a:lnTo>
                <a:lnTo>
                  <a:pt x="136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7" name="object 2157"/>
          <p:cNvSpPr/>
          <p:nvPr/>
        </p:nvSpPr>
        <p:spPr>
          <a:xfrm>
            <a:off x="7621370" y="6824468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15496" y="0"/>
                </a:moveTo>
                <a:lnTo>
                  <a:pt x="10345" y="1141"/>
                </a:lnTo>
                <a:lnTo>
                  <a:pt x="0" y="3361"/>
                </a:lnTo>
                <a:lnTo>
                  <a:pt x="6491" y="7675"/>
                </a:lnTo>
                <a:lnTo>
                  <a:pt x="11706" y="6732"/>
                </a:lnTo>
                <a:lnTo>
                  <a:pt x="15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8" name="object 2158"/>
          <p:cNvSpPr/>
          <p:nvPr/>
        </p:nvSpPr>
        <p:spPr>
          <a:xfrm>
            <a:off x="8386651" y="6739937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7005" y="0"/>
                </a:moveTo>
                <a:lnTo>
                  <a:pt x="4146" y="1099"/>
                </a:lnTo>
                <a:lnTo>
                  <a:pt x="0" y="1717"/>
                </a:lnTo>
                <a:lnTo>
                  <a:pt x="1664" y="5109"/>
                </a:lnTo>
                <a:lnTo>
                  <a:pt x="2638" y="8711"/>
                </a:lnTo>
                <a:lnTo>
                  <a:pt x="3675" y="8764"/>
                </a:lnTo>
                <a:lnTo>
                  <a:pt x="6387" y="8837"/>
                </a:lnTo>
                <a:lnTo>
                  <a:pt x="9088" y="7329"/>
                </a:lnTo>
                <a:lnTo>
                  <a:pt x="11853" y="6471"/>
                </a:lnTo>
                <a:lnTo>
                  <a:pt x="11067" y="4408"/>
                </a:lnTo>
                <a:lnTo>
                  <a:pt x="10638" y="890"/>
                </a:lnTo>
                <a:lnTo>
                  <a:pt x="7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59" name="object 2159"/>
          <p:cNvSpPr/>
          <p:nvPr/>
        </p:nvSpPr>
        <p:spPr>
          <a:xfrm>
            <a:off x="7737983" y="6457871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4251" y="0"/>
                </a:moveTo>
                <a:lnTo>
                  <a:pt x="1769" y="2450"/>
                </a:lnTo>
                <a:lnTo>
                  <a:pt x="0" y="3591"/>
                </a:lnTo>
                <a:lnTo>
                  <a:pt x="1497" y="5811"/>
                </a:lnTo>
                <a:lnTo>
                  <a:pt x="2575" y="8669"/>
                </a:lnTo>
                <a:lnTo>
                  <a:pt x="6324" y="11193"/>
                </a:lnTo>
                <a:lnTo>
                  <a:pt x="9203" y="10596"/>
                </a:lnTo>
                <a:lnTo>
                  <a:pt x="11570" y="10764"/>
                </a:lnTo>
                <a:lnTo>
                  <a:pt x="11277" y="9193"/>
                </a:lnTo>
                <a:lnTo>
                  <a:pt x="11046" y="7643"/>
                </a:lnTo>
                <a:lnTo>
                  <a:pt x="10785" y="6094"/>
                </a:lnTo>
                <a:lnTo>
                  <a:pt x="9004" y="4115"/>
                </a:lnTo>
                <a:lnTo>
                  <a:pt x="7528" y="1518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0" name="object 2160"/>
          <p:cNvSpPr/>
          <p:nvPr/>
        </p:nvSpPr>
        <p:spPr>
          <a:xfrm>
            <a:off x="7584775" y="6752939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5193" y="0"/>
                </a:moveTo>
                <a:lnTo>
                  <a:pt x="3434" y="774"/>
                </a:lnTo>
                <a:lnTo>
                  <a:pt x="1738" y="1581"/>
                </a:lnTo>
                <a:lnTo>
                  <a:pt x="0" y="2355"/>
                </a:lnTo>
                <a:lnTo>
                  <a:pt x="1916" y="6198"/>
                </a:lnTo>
                <a:lnTo>
                  <a:pt x="3790" y="10072"/>
                </a:lnTo>
                <a:lnTo>
                  <a:pt x="5821" y="13769"/>
                </a:lnTo>
                <a:lnTo>
                  <a:pt x="6020" y="14083"/>
                </a:lnTo>
                <a:lnTo>
                  <a:pt x="7790" y="13465"/>
                </a:lnTo>
                <a:lnTo>
                  <a:pt x="9905" y="13057"/>
                </a:lnTo>
                <a:lnTo>
                  <a:pt x="8303" y="8596"/>
                </a:lnTo>
                <a:lnTo>
                  <a:pt x="6722" y="4293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1" name="object 2161"/>
          <p:cNvSpPr/>
          <p:nvPr/>
        </p:nvSpPr>
        <p:spPr>
          <a:xfrm>
            <a:off x="8553526" y="6544120"/>
            <a:ext cx="5776" cy="13092"/>
          </a:xfrm>
          <a:custGeom>
            <a:avLst/>
            <a:gdLst/>
            <a:ahLst/>
            <a:cxnLst/>
            <a:rect l="l" t="t" r="r" b="b"/>
            <a:pathLst>
              <a:path w="9525" h="21590">
                <a:moveTo>
                  <a:pt x="0" y="0"/>
                </a:moveTo>
                <a:lnTo>
                  <a:pt x="3109" y="21339"/>
                </a:lnTo>
                <a:lnTo>
                  <a:pt x="8334" y="20418"/>
                </a:lnTo>
                <a:lnTo>
                  <a:pt x="8774" y="14135"/>
                </a:lnTo>
                <a:lnTo>
                  <a:pt x="9497" y="781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2" name="object 2162"/>
          <p:cNvSpPr/>
          <p:nvPr/>
        </p:nvSpPr>
        <p:spPr>
          <a:xfrm>
            <a:off x="8874403" y="6765794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732" y="0"/>
                </a:moveTo>
                <a:lnTo>
                  <a:pt x="429" y="3507"/>
                </a:lnTo>
                <a:lnTo>
                  <a:pt x="0" y="6984"/>
                </a:lnTo>
                <a:lnTo>
                  <a:pt x="73" y="10512"/>
                </a:lnTo>
                <a:lnTo>
                  <a:pt x="62" y="10774"/>
                </a:lnTo>
                <a:lnTo>
                  <a:pt x="4544" y="11486"/>
                </a:lnTo>
                <a:lnTo>
                  <a:pt x="4628" y="11182"/>
                </a:lnTo>
                <a:lnTo>
                  <a:pt x="5769" y="7989"/>
                </a:lnTo>
                <a:lnTo>
                  <a:pt x="6460" y="4607"/>
                </a:lnTo>
                <a:lnTo>
                  <a:pt x="7277" y="1287"/>
                </a:lnTo>
                <a:lnTo>
                  <a:pt x="5057" y="848"/>
                </a:lnTo>
                <a:lnTo>
                  <a:pt x="2921" y="450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3" name="object 2163"/>
          <p:cNvSpPr/>
          <p:nvPr/>
        </p:nvSpPr>
        <p:spPr>
          <a:xfrm>
            <a:off x="7804644" y="679044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1256" y="0"/>
                </a:moveTo>
                <a:lnTo>
                  <a:pt x="2638" y="2471"/>
                </a:lnTo>
                <a:lnTo>
                  <a:pt x="0" y="5392"/>
                </a:lnTo>
                <a:lnTo>
                  <a:pt x="1978" y="11287"/>
                </a:lnTo>
                <a:lnTo>
                  <a:pt x="2303" y="12177"/>
                </a:lnTo>
                <a:lnTo>
                  <a:pt x="3842" y="12690"/>
                </a:lnTo>
                <a:lnTo>
                  <a:pt x="5612" y="13905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4" name="object 2164"/>
          <p:cNvSpPr/>
          <p:nvPr/>
        </p:nvSpPr>
        <p:spPr>
          <a:xfrm>
            <a:off x="8020360" y="660768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6847" y="0"/>
                </a:moveTo>
                <a:lnTo>
                  <a:pt x="4209" y="2366"/>
                </a:lnTo>
                <a:lnTo>
                  <a:pt x="1989" y="4020"/>
                </a:lnTo>
                <a:lnTo>
                  <a:pt x="0" y="6512"/>
                </a:lnTo>
                <a:lnTo>
                  <a:pt x="2031" y="8743"/>
                </a:lnTo>
                <a:lnTo>
                  <a:pt x="2963" y="10125"/>
                </a:lnTo>
                <a:lnTo>
                  <a:pt x="5162" y="8596"/>
                </a:lnTo>
                <a:lnTo>
                  <a:pt x="7580" y="7277"/>
                </a:lnTo>
                <a:lnTo>
                  <a:pt x="9434" y="5382"/>
                </a:lnTo>
                <a:lnTo>
                  <a:pt x="9832" y="5015"/>
                </a:lnTo>
                <a:lnTo>
                  <a:pt x="8125" y="2607"/>
                </a:lnTo>
                <a:lnTo>
                  <a:pt x="6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5" name="object 2165"/>
          <p:cNvSpPr/>
          <p:nvPr/>
        </p:nvSpPr>
        <p:spPr>
          <a:xfrm>
            <a:off x="8916934" y="6671802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7413" y="0"/>
                </a:moveTo>
                <a:lnTo>
                  <a:pt x="0" y="2670"/>
                </a:lnTo>
                <a:lnTo>
                  <a:pt x="1748" y="9978"/>
                </a:lnTo>
                <a:lnTo>
                  <a:pt x="5005" y="12062"/>
                </a:lnTo>
                <a:lnTo>
                  <a:pt x="12722" y="9434"/>
                </a:lnTo>
                <a:lnTo>
                  <a:pt x="10041" y="3172"/>
                </a:lnTo>
                <a:lnTo>
                  <a:pt x="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6" name="object 2166"/>
          <p:cNvSpPr/>
          <p:nvPr/>
        </p:nvSpPr>
        <p:spPr>
          <a:xfrm>
            <a:off x="8406964" y="6577379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0" y="0"/>
                </a:moveTo>
                <a:lnTo>
                  <a:pt x="9444" y="8491"/>
                </a:lnTo>
                <a:lnTo>
                  <a:pt x="12680" y="11423"/>
                </a:lnTo>
                <a:lnTo>
                  <a:pt x="10931" y="26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7" name="object 2167"/>
          <p:cNvSpPr/>
          <p:nvPr/>
        </p:nvSpPr>
        <p:spPr>
          <a:xfrm>
            <a:off x="8708917" y="6667718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575" y="0"/>
                </a:moveTo>
                <a:lnTo>
                  <a:pt x="418" y="1078"/>
                </a:lnTo>
                <a:lnTo>
                  <a:pt x="188" y="2136"/>
                </a:lnTo>
                <a:lnTo>
                  <a:pt x="0" y="3204"/>
                </a:lnTo>
                <a:lnTo>
                  <a:pt x="10125" y="6156"/>
                </a:lnTo>
                <a:lnTo>
                  <a:pt x="10669" y="4596"/>
                </a:lnTo>
                <a:lnTo>
                  <a:pt x="11664" y="1382"/>
                </a:lnTo>
                <a:lnTo>
                  <a:pt x="7968" y="910"/>
                </a:lnTo>
                <a:lnTo>
                  <a:pt x="4282" y="481"/>
                </a:lnTo>
                <a:lnTo>
                  <a:pt x="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8" name="object 2168"/>
          <p:cNvSpPr/>
          <p:nvPr/>
        </p:nvSpPr>
        <p:spPr>
          <a:xfrm>
            <a:off x="8418658" y="6592710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88" y="0"/>
                </a:moveTo>
                <a:lnTo>
                  <a:pt x="0" y="3727"/>
                </a:lnTo>
                <a:lnTo>
                  <a:pt x="9758" y="7685"/>
                </a:lnTo>
                <a:lnTo>
                  <a:pt x="10313" y="5978"/>
                </a:lnTo>
                <a:lnTo>
                  <a:pt x="10952" y="4272"/>
                </a:lnTo>
                <a:lnTo>
                  <a:pt x="11528" y="2533"/>
                </a:lnTo>
                <a:lnTo>
                  <a:pt x="4575" y="869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69" name="object 2169"/>
          <p:cNvSpPr/>
          <p:nvPr/>
        </p:nvSpPr>
        <p:spPr>
          <a:xfrm>
            <a:off x="8339815" y="6566608"/>
            <a:ext cx="7316" cy="3466"/>
          </a:xfrm>
          <a:custGeom>
            <a:avLst/>
            <a:gdLst/>
            <a:ahLst/>
            <a:cxnLst/>
            <a:rect l="l" t="t" r="r" b="b"/>
            <a:pathLst>
              <a:path w="12065" h="5715">
                <a:moveTo>
                  <a:pt x="11643" y="0"/>
                </a:moveTo>
                <a:lnTo>
                  <a:pt x="0" y="827"/>
                </a:lnTo>
                <a:lnTo>
                  <a:pt x="94" y="2272"/>
                </a:lnTo>
                <a:lnTo>
                  <a:pt x="230" y="3685"/>
                </a:lnTo>
                <a:lnTo>
                  <a:pt x="324" y="5099"/>
                </a:lnTo>
                <a:lnTo>
                  <a:pt x="8135" y="4167"/>
                </a:lnTo>
                <a:lnTo>
                  <a:pt x="11957" y="3664"/>
                </a:lnTo>
                <a:lnTo>
                  <a:pt x="11884" y="2460"/>
                </a:lnTo>
                <a:lnTo>
                  <a:pt x="11748" y="1246"/>
                </a:lnTo>
                <a:lnTo>
                  <a:pt x="1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0" name="object 2170"/>
          <p:cNvSpPr/>
          <p:nvPr/>
        </p:nvSpPr>
        <p:spPr>
          <a:xfrm>
            <a:off x="8537667" y="6557666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659" y="0"/>
                </a:moveTo>
                <a:lnTo>
                  <a:pt x="5916" y="4387"/>
                </a:lnTo>
                <a:lnTo>
                  <a:pt x="2973" y="6345"/>
                </a:lnTo>
                <a:lnTo>
                  <a:pt x="0" y="8292"/>
                </a:lnTo>
                <a:lnTo>
                  <a:pt x="523" y="9612"/>
                </a:lnTo>
                <a:lnTo>
                  <a:pt x="1109" y="10942"/>
                </a:lnTo>
                <a:lnTo>
                  <a:pt x="1654" y="12271"/>
                </a:lnTo>
                <a:lnTo>
                  <a:pt x="3800" y="11853"/>
                </a:lnTo>
                <a:lnTo>
                  <a:pt x="6669" y="12135"/>
                </a:lnTo>
                <a:lnTo>
                  <a:pt x="9612" y="9340"/>
                </a:lnTo>
                <a:lnTo>
                  <a:pt x="10031" y="6491"/>
                </a:lnTo>
                <a:lnTo>
                  <a:pt x="1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1" name="object 2171"/>
          <p:cNvSpPr/>
          <p:nvPr/>
        </p:nvSpPr>
        <p:spPr>
          <a:xfrm>
            <a:off x="8499982" y="6589703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670" y="0"/>
                </a:moveTo>
                <a:lnTo>
                  <a:pt x="178" y="6408"/>
                </a:lnTo>
                <a:lnTo>
                  <a:pt x="0" y="9622"/>
                </a:lnTo>
                <a:lnTo>
                  <a:pt x="994" y="9779"/>
                </a:lnTo>
                <a:lnTo>
                  <a:pt x="2942" y="10052"/>
                </a:lnTo>
                <a:lnTo>
                  <a:pt x="4544" y="3957"/>
                </a:lnTo>
                <a:lnTo>
                  <a:pt x="5287" y="900"/>
                </a:lnTo>
                <a:lnTo>
                  <a:pt x="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2" name="object 2172"/>
          <p:cNvSpPr/>
          <p:nvPr/>
        </p:nvSpPr>
        <p:spPr>
          <a:xfrm>
            <a:off x="8652088" y="6697215"/>
            <a:ext cx="4621" cy="3851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3916" y="0"/>
                </a:moveTo>
                <a:lnTo>
                  <a:pt x="1926" y="816"/>
                </a:lnTo>
                <a:lnTo>
                  <a:pt x="0" y="1225"/>
                </a:lnTo>
                <a:lnTo>
                  <a:pt x="1183" y="4334"/>
                </a:lnTo>
                <a:lnTo>
                  <a:pt x="1926" y="6345"/>
                </a:lnTo>
                <a:lnTo>
                  <a:pt x="3999" y="5643"/>
                </a:lnTo>
                <a:lnTo>
                  <a:pt x="6156" y="5518"/>
                </a:lnTo>
                <a:lnTo>
                  <a:pt x="6910" y="4450"/>
                </a:lnTo>
                <a:lnTo>
                  <a:pt x="7476" y="3581"/>
                </a:lnTo>
                <a:lnTo>
                  <a:pt x="6397" y="251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3" name="object 2173"/>
          <p:cNvSpPr/>
          <p:nvPr/>
        </p:nvSpPr>
        <p:spPr>
          <a:xfrm>
            <a:off x="7876036" y="6581468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717" y="0"/>
                </a:moveTo>
                <a:lnTo>
                  <a:pt x="3916" y="1130"/>
                </a:lnTo>
                <a:lnTo>
                  <a:pt x="1664" y="1926"/>
                </a:lnTo>
                <a:lnTo>
                  <a:pt x="0" y="4219"/>
                </a:lnTo>
                <a:lnTo>
                  <a:pt x="1685" y="7874"/>
                </a:lnTo>
                <a:lnTo>
                  <a:pt x="2282" y="7863"/>
                </a:lnTo>
                <a:lnTo>
                  <a:pt x="4240" y="7727"/>
                </a:lnTo>
                <a:lnTo>
                  <a:pt x="6261" y="6607"/>
                </a:lnTo>
                <a:lnTo>
                  <a:pt x="8858" y="5612"/>
                </a:lnTo>
                <a:lnTo>
                  <a:pt x="7381" y="2973"/>
                </a:lnTo>
                <a:lnTo>
                  <a:pt x="6586" y="1518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4" name="object 2174"/>
          <p:cNvSpPr/>
          <p:nvPr/>
        </p:nvSpPr>
        <p:spPr>
          <a:xfrm>
            <a:off x="7799443" y="6527391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4209" y="0"/>
                </a:moveTo>
                <a:lnTo>
                  <a:pt x="1424" y="1204"/>
                </a:lnTo>
                <a:lnTo>
                  <a:pt x="0" y="1790"/>
                </a:lnTo>
                <a:lnTo>
                  <a:pt x="1371" y="4303"/>
                </a:lnTo>
                <a:lnTo>
                  <a:pt x="4198" y="9329"/>
                </a:lnTo>
                <a:lnTo>
                  <a:pt x="6680" y="8282"/>
                </a:lnTo>
                <a:lnTo>
                  <a:pt x="5863" y="5518"/>
                </a:lnTo>
                <a:lnTo>
                  <a:pt x="5026" y="2764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5" name="object 2175"/>
          <p:cNvSpPr/>
          <p:nvPr/>
        </p:nvSpPr>
        <p:spPr>
          <a:xfrm>
            <a:off x="7759886" y="6522815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7025" y="0"/>
                </a:moveTo>
                <a:lnTo>
                  <a:pt x="4188" y="1465"/>
                </a:lnTo>
                <a:lnTo>
                  <a:pt x="1895" y="2104"/>
                </a:lnTo>
                <a:lnTo>
                  <a:pt x="554" y="3570"/>
                </a:lnTo>
                <a:lnTo>
                  <a:pt x="0" y="4198"/>
                </a:lnTo>
                <a:lnTo>
                  <a:pt x="1287" y="6565"/>
                </a:lnTo>
                <a:lnTo>
                  <a:pt x="1727" y="8146"/>
                </a:lnTo>
                <a:lnTo>
                  <a:pt x="3769" y="7476"/>
                </a:lnTo>
                <a:lnTo>
                  <a:pt x="6052" y="7172"/>
                </a:lnTo>
                <a:lnTo>
                  <a:pt x="8271" y="5444"/>
                </a:lnTo>
                <a:lnTo>
                  <a:pt x="7392" y="2984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6" name="object 2176"/>
          <p:cNvSpPr/>
          <p:nvPr/>
        </p:nvSpPr>
        <p:spPr>
          <a:xfrm>
            <a:off x="7643369" y="6663773"/>
            <a:ext cx="3081" cy="6546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4471" y="0"/>
                </a:moveTo>
                <a:lnTo>
                  <a:pt x="1465" y="198"/>
                </a:lnTo>
                <a:lnTo>
                  <a:pt x="0" y="335"/>
                </a:lnTo>
                <a:lnTo>
                  <a:pt x="544" y="3633"/>
                </a:lnTo>
                <a:lnTo>
                  <a:pt x="1120" y="6900"/>
                </a:lnTo>
                <a:lnTo>
                  <a:pt x="1675" y="10167"/>
                </a:lnTo>
                <a:lnTo>
                  <a:pt x="2711" y="10083"/>
                </a:lnTo>
                <a:lnTo>
                  <a:pt x="4711" y="9884"/>
                </a:lnTo>
                <a:lnTo>
                  <a:pt x="4659" y="6596"/>
                </a:lnTo>
                <a:lnTo>
                  <a:pt x="4544" y="3277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7" name="object 2177"/>
          <p:cNvSpPr/>
          <p:nvPr/>
        </p:nvSpPr>
        <p:spPr>
          <a:xfrm>
            <a:off x="7634105" y="6601997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2659" y="0"/>
                </a:moveTo>
                <a:lnTo>
                  <a:pt x="1790" y="931"/>
                </a:lnTo>
                <a:lnTo>
                  <a:pt x="910" y="1832"/>
                </a:lnTo>
                <a:lnTo>
                  <a:pt x="0" y="2722"/>
                </a:lnTo>
                <a:lnTo>
                  <a:pt x="2157" y="5214"/>
                </a:lnTo>
                <a:lnTo>
                  <a:pt x="6533" y="10219"/>
                </a:lnTo>
                <a:lnTo>
                  <a:pt x="8795" y="8575"/>
                </a:lnTo>
                <a:lnTo>
                  <a:pt x="8366" y="7025"/>
                </a:lnTo>
                <a:lnTo>
                  <a:pt x="8271" y="5204"/>
                </a:lnTo>
                <a:lnTo>
                  <a:pt x="6125" y="2418"/>
                </a:lnTo>
                <a:lnTo>
                  <a:pt x="4293" y="1329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8" name="object 2178"/>
          <p:cNvSpPr/>
          <p:nvPr/>
        </p:nvSpPr>
        <p:spPr>
          <a:xfrm>
            <a:off x="7651130" y="6537660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450" y="0"/>
                </a:moveTo>
                <a:lnTo>
                  <a:pt x="2408" y="1528"/>
                </a:lnTo>
                <a:lnTo>
                  <a:pt x="0" y="2774"/>
                </a:lnTo>
                <a:lnTo>
                  <a:pt x="115" y="3319"/>
                </a:lnTo>
                <a:lnTo>
                  <a:pt x="649" y="5298"/>
                </a:lnTo>
                <a:lnTo>
                  <a:pt x="1780" y="7329"/>
                </a:lnTo>
                <a:lnTo>
                  <a:pt x="3738" y="9099"/>
                </a:lnTo>
                <a:lnTo>
                  <a:pt x="7392" y="7183"/>
                </a:lnTo>
                <a:lnTo>
                  <a:pt x="6827" y="4732"/>
                </a:lnTo>
                <a:lnTo>
                  <a:pt x="5727" y="2764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79" name="object 2179"/>
          <p:cNvSpPr/>
          <p:nvPr/>
        </p:nvSpPr>
        <p:spPr>
          <a:xfrm>
            <a:off x="8586058" y="6775337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4607" y="0"/>
                </a:moveTo>
                <a:lnTo>
                  <a:pt x="2774" y="984"/>
                </a:lnTo>
                <a:lnTo>
                  <a:pt x="0" y="2544"/>
                </a:lnTo>
                <a:lnTo>
                  <a:pt x="1172" y="3947"/>
                </a:lnTo>
                <a:lnTo>
                  <a:pt x="2104" y="5863"/>
                </a:lnTo>
                <a:lnTo>
                  <a:pt x="4450" y="6879"/>
                </a:lnTo>
                <a:lnTo>
                  <a:pt x="6188" y="4994"/>
                </a:lnTo>
                <a:lnTo>
                  <a:pt x="7507" y="4125"/>
                </a:lnTo>
                <a:lnTo>
                  <a:pt x="5748" y="1602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0" name="object 2180"/>
          <p:cNvSpPr/>
          <p:nvPr/>
        </p:nvSpPr>
        <p:spPr>
          <a:xfrm>
            <a:off x="8253702" y="6848069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717" y="0"/>
                </a:moveTo>
                <a:lnTo>
                  <a:pt x="1141" y="848"/>
                </a:lnTo>
                <a:lnTo>
                  <a:pt x="596" y="1685"/>
                </a:lnTo>
                <a:lnTo>
                  <a:pt x="0" y="2533"/>
                </a:lnTo>
                <a:lnTo>
                  <a:pt x="4355" y="5539"/>
                </a:lnTo>
                <a:lnTo>
                  <a:pt x="6481" y="7025"/>
                </a:lnTo>
                <a:lnTo>
                  <a:pt x="7067" y="6146"/>
                </a:lnTo>
                <a:lnTo>
                  <a:pt x="7675" y="5266"/>
                </a:lnTo>
                <a:lnTo>
                  <a:pt x="8303" y="4418"/>
                </a:lnTo>
                <a:lnTo>
                  <a:pt x="6083" y="2952"/>
                </a:lnTo>
                <a:lnTo>
                  <a:pt x="3937" y="1486"/>
                </a:lnTo>
                <a:lnTo>
                  <a:pt x="1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1" name="object 2181"/>
          <p:cNvSpPr/>
          <p:nvPr/>
        </p:nvSpPr>
        <p:spPr>
          <a:xfrm>
            <a:off x="8188273" y="6843373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7256" y="0"/>
                </a:moveTo>
                <a:lnTo>
                  <a:pt x="0" y="2513"/>
                </a:lnTo>
                <a:lnTo>
                  <a:pt x="1968" y="4722"/>
                </a:lnTo>
                <a:lnTo>
                  <a:pt x="2921" y="6701"/>
                </a:lnTo>
                <a:lnTo>
                  <a:pt x="4010" y="6764"/>
                </a:lnTo>
                <a:lnTo>
                  <a:pt x="5518" y="6900"/>
                </a:lnTo>
                <a:lnTo>
                  <a:pt x="7758" y="5832"/>
                </a:lnTo>
                <a:lnTo>
                  <a:pt x="8397" y="4628"/>
                </a:lnTo>
                <a:lnTo>
                  <a:pt x="8942" y="3560"/>
                </a:lnTo>
                <a:lnTo>
                  <a:pt x="7685" y="1560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2" name="object 2182"/>
          <p:cNvSpPr/>
          <p:nvPr/>
        </p:nvSpPr>
        <p:spPr>
          <a:xfrm>
            <a:off x="8881150" y="6788097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910" y="0"/>
                </a:moveTo>
                <a:lnTo>
                  <a:pt x="0" y="1549"/>
                </a:lnTo>
                <a:lnTo>
                  <a:pt x="261" y="4052"/>
                </a:lnTo>
                <a:lnTo>
                  <a:pt x="1298" y="5905"/>
                </a:lnTo>
                <a:lnTo>
                  <a:pt x="2073" y="7832"/>
                </a:lnTo>
                <a:lnTo>
                  <a:pt x="3413" y="6816"/>
                </a:lnTo>
                <a:lnTo>
                  <a:pt x="4753" y="5821"/>
                </a:lnTo>
                <a:lnTo>
                  <a:pt x="6607" y="4523"/>
                </a:lnTo>
                <a:lnTo>
                  <a:pt x="5685" y="2858"/>
                </a:lnTo>
                <a:lnTo>
                  <a:pt x="5109" y="628"/>
                </a:lnTo>
                <a:lnTo>
                  <a:pt x="4062" y="314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3" name="object 2183"/>
          <p:cNvSpPr/>
          <p:nvPr/>
        </p:nvSpPr>
        <p:spPr>
          <a:xfrm>
            <a:off x="8132776" y="6541673"/>
            <a:ext cx="28110" cy="41202"/>
          </a:xfrm>
          <a:custGeom>
            <a:avLst/>
            <a:gdLst/>
            <a:ahLst/>
            <a:cxnLst/>
            <a:rect l="l" t="t" r="r" b="b"/>
            <a:pathLst>
              <a:path w="46355" h="67945">
                <a:moveTo>
                  <a:pt x="9105" y="65062"/>
                </a:moveTo>
                <a:lnTo>
                  <a:pt x="1130" y="61823"/>
                </a:lnTo>
                <a:lnTo>
                  <a:pt x="0" y="64579"/>
                </a:lnTo>
                <a:lnTo>
                  <a:pt x="7988" y="67818"/>
                </a:lnTo>
                <a:lnTo>
                  <a:pt x="9105" y="65062"/>
                </a:lnTo>
                <a:close/>
              </a:path>
              <a:path w="46355" h="67945">
                <a:moveTo>
                  <a:pt x="39878" y="3352"/>
                </a:moveTo>
                <a:lnTo>
                  <a:pt x="38849" y="2171"/>
                </a:lnTo>
                <a:lnTo>
                  <a:pt x="37947" y="114"/>
                </a:lnTo>
                <a:lnTo>
                  <a:pt x="36893" y="63"/>
                </a:lnTo>
                <a:lnTo>
                  <a:pt x="34810" y="0"/>
                </a:lnTo>
                <a:lnTo>
                  <a:pt x="32727" y="1016"/>
                </a:lnTo>
                <a:lnTo>
                  <a:pt x="29908" y="1816"/>
                </a:lnTo>
                <a:lnTo>
                  <a:pt x="31470" y="4254"/>
                </a:lnTo>
                <a:lnTo>
                  <a:pt x="32880" y="7035"/>
                </a:lnTo>
                <a:lnTo>
                  <a:pt x="35636" y="6121"/>
                </a:lnTo>
                <a:lnTo>
                  <a:pt x="37719" y="4622"/>
                </a:lnTo>
                <a:lnTo>
                  <a:pt x="39878" y="3352"/>
                </a:lnTo>
                <a:close/>
              </a:path>
              <a:path w="46355" h="67945">
                <a:moveTo>
                  <a:pt x="45859" y="19431"/>
                </a:moveTo>
                <a:lnTo>
                  <a:pt x="44513" y="16865"/>
                </a:lnTo>
                <a:lnTo>
                  <a:pt x="43395" y="14439"/>
                </a:lnTo>
                <a:lnTo>
                  <a:pt x="41021" y="16230"/>
                </a:lnTo>
                <a:lnTo>
                  <a:pt x="39001" y="17310"/>
                </a:lnTo>
                <a:lnTo>
                  <a:pt x="37744" y="18986"/>
                </a:lnTo>
                <a:lnTo>
                  <a:pt x="37249" y="19697"/>
                </a:lnTo>
                <a:lnTo>
                  <a:pt x="38404" y="21666"/>
                </a:lnTo>
                <a:lnTo>
                  <a:pt x="38823" y="23037"/>
                </a:lnTo>
                <a:lnTo>
                  <a:pt x="41160" y="21971"/>
                </a:lnTo>
                <a:lnTo>
                  <a:pt x="43535" y="20942"/>
                </a:lnTo>
                <a:lnTo>
                  <a:pt x="45859" y="19431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4" name="object 2184"/>
          <p:cNvSpPr/>
          <p:nvPr/>
        </p:nvSpPr>
        <p:spPr>
          <a:xfrm>
            <a:off x="7543265" y="6607164"/>
            <a:ext cx="5006" cy="23874"/>
          </a:xfrm>
          <a:custGeom>
            <a:avLst/>
            <a:gdLst/>
            <a:ahLst/>
            <a:cxnLst/>
            <a:rect l="l" t="t" r="r" b="b"/>
            <a:pathLst>
              <a:path w="8254" h="39370">
                <a:moveTo>
                  <a:pt x="2074" y="0"/>
                </a:moveTo>
                <a:lnTo>
                  <a:pt x="119" y="9773"/>
                </a:lnTo>
                <a:lnTo>
                  <a:pt x="0" y="19490"/>
                </a:lnTo>
                <a:lnTo>
                  <a:pt x="1071" y="29174"/>
                </a:lnTo>
                <a:lnTo>
                  <a:pt x="2692" y="38846"/>
                </a:lnTo>
                <a:lnTo>
                  <a:pt x="7131" y="38857"/>
                </a:lnTo>
                <a:lnTo>
                  <a:pt x="7718" y="136"/>
                </a:lnTo>
                <a:lnTo>
                  <a:pt x="20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5" name="object 2185"/>
          <p:cNvSpPr/>
          <p:nvPr/>
        </p:nvSpPr>
        <p:spPr>
          <a:xfrm>
            <a:off x="7647718" y="6603194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20" h="17145">
                <a:moveTo>
                  <a:pt x="11559" y="0"/>
                </a:moveTo>
                <a:lnTo>
                  <a:pt x="0" y="3130"/>
                </a:lnTo>
                <a:lnTo>
                  <a:pt x="4909" y="12916"/>
                </a:lnTo>
                <a:lnTo>
                  <a:pt x="8608" y="17138"/>
                </a:lnTo>
                <a:lnTo>
                  <a:pt x="12953" y="16659"/>
                </a:lnTo>
                <a:lnTo>
                  <a:pt x="19800" y="12345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6" name="object 2186"/>
          <p:cNvSpPr/>
          <p:nvPr/>
        </p:nvSpPr>
        <p:spPr>
          <a:xfrm>
            <a:off x="7740215" y="6755873"/>
            <a:ext cx="19253" cy="7701"/>
          </a:xfrm>
          <a:custGeom>
            <a:avLst/>
            <a:gdLst/>
            <a:ahLst/>
            <a:cxnLst/>
            <a:rect l="l" t="t" r="r" b="b"/>
            <a:pathLst>
              <a:path w="31750" h="12700">
                <a:moveTo>
                  <a:pt x="9482" y="0"/>
                </a:moveTo>
                <a:lnTo>
                  <a:pt x="785" y="923"/>
                </a:lnTo>
                <a:lnTo>
                  <a:pt x="0" y="5614"/>
                </a:lnTo>
                <a:lnTo>
                  <a:pt x="31349" y="12242"/>
                </a:lnTo>
                <a:lnTo>
                  <a:pt x="24991" y="4836"/>
                </a:lnTo>
                <a:lnTo>
                  <a:pt x="17626" y="1030"/>
                </a:lnTo>
                <a:lnTo>
                  <a:pt x="94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7" name="object 2187"/>
          <p:cNvSpPr/>
          <p:nvPr/>
        </p:nvSpPr>
        <p:spPr>
          <a:xfrm>
            <a:off x="7532966" y="6641829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6272" y="0"/>
                </a:moveTo>
                <a:lnTo>
                  <a:pt x="3036" y="3183"/>
                </a:lnTo>
                <a:lnTo>
                  <a:pt x="0" y="4795"/>
                </a:lnTo>
                <a:lnTo>
                  <a:pt x="1916" y="7162"/>
                </a:lnTo>
                <a:lnTo>
                  <a:pt x="3465" y="10900"/>
                </a:lnTo>
                <a:lnTo>
                  <a:pt x="8826" y="12250"/>
                </a:lnTo>
                <a:lnTo>
                  <a:pt x="12470" y="10449"/>
                </a:lnTo>
                <a:lnTo>
                  <a:pt x="18931" y="9078"/>
                </a:lnTo>
                <a:lnTo>
                  <a:pt x="14125" y="4565"/>
                </a:lnTo>
                <a:lnTo>
                  <a:pt x="11832" y="680"/>
                </a:lnTo>
                <a:lnTo>
                  <a:pt x="9109" y="303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8" name="object 2188"/>
          <p:cNvSpPr/>
          <p:nvPr/>
        </p:nvSpPr>
        <p:spPr>
          <a:xfrm>
            <a:off x="7481761" y="6609326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7235" y="0"/>
                </a:moveTo>
                <a:lnTo>
                  <a:pt x="0" y="21172"/>
                </a:lnTo>
                <a:lnTo>
                  <a:pt x="6910" y="16627"/>
                </a:lnTo>
                <a:lnTo>
                  <a:pt x="17256" y="9706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89" name="object 2189"/>
          <p:cNvSpPr/>
          <p:nvPr/>
        </p:nvSpPr>
        <p:spPr>
          <a:xfrm>
            <a:off x="6858721" y="6767242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5706" y="0"/>
                </a:moveTo>
                <a:lnTo>
                  <a:pt x="245" y="10091"/>
                </a:lnTo>
                <a:lnTo>
                  <a:pt x="5266" y="10889"/>
                </a:lnTo>
                <a:lnTo>
                  <a:pt x="10910" y="14847"/>
                </a:lnTo>
                <a:lnTo>
                  <a:pt x="15339" y="8240"/>
                </a:lnTo>
                <a:lnTo>
                  <a:pt x="5706" y="0"/>
                </a:lnTo>
                <a:close/>
              </a:path>
              <a:path w="15875" h="15240">
                <a:moveTo>
                  <a:pt x="0" y="10052"/>
                </a:moveTo>
                <a:lnTo>
                  <a:pt x="136" y="10292"/>
                </a:lnTo>
                <a:lnTo>
                  <a:pt x="245" y="10091"/>
                </a:lnTo>
                <a:lnTo>
                  <a:pt x="0" y="10052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0" name="object 2190"/>
          <p:cNvSpPr/>
          <p:nvPr/>
        </p:nvSpPr>
        <p:spPr>
          <a:xfrm>
            <a:off x="7401186" y="6756156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18104" y="0"/>
                </a:moveTo>
                <a:lnTo>
                  <a:pt x="8041" y="1717"/>
                </a:lnTo>
                <a:lnTo>
                  <a:pt x="973" y="3486"/>
                </a:lnTo>
                <a:lnTo>
                  <a:pt x="0" y="13737"/>
                </a:lnTo>
                <a:lnTo>
                  <a:pt x="6376" y="10858"/>
                </a:lnTo>
                <a:lnTo>
                  <a:pt x="14805" y="10481"/>
                </a:lnTo>
                <a:lnTo>
                  <a:pt x="1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1" name="object 2191"/>
          <p:cNvSpPr/>
          <p:nvPr/>
        </p:nvSpPr>
        <p:spPr>
          <a:xfrm>
            <a:off x="6731607" y="6830655"/>
            <a:ext cx="4621" cy="8086"/>
          </a:xfrm>
          <a:custGeom>
            <a:avLst/>
            <a:gdLst/>
            <a:ahLst/>
            <a:cxnLst/>
            <a:rect l="l" t="t" r="r" b="b"/>
            <a:pathLst>
              <a:path w="7620" h="13334">
                <a:moveTo>
                  <a:pt x="3005" y="0"/>
                </a:moveTo>
                <a:lnTo>
                  <a:pt x="0" y="12051"/>
                </a:lnTo>
                <a:lnTo>
                  <a:pt x="3696" y="13151"/>
                </a:lnTo>
                <a:lnTo>
                  <a:pt x="7622" y="1675"/>
                </a:lnTo>
                <a:lnTo>
                  <a:pt x="6094" y="1151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2" name="object 2192"/>
          <p:cNvSpPr/>
          <p:nvPr/>
        </p:nvSpPr>
        <p:spPr>
          <a:xfrm>
            <a:off x="7029792" y="6631803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5">
                <a:moveTo>
                  <a:pt x="11633" y="0"/>
                </a:moveTo>
                <a:lnTo>
                  <a:pt x="0" y="6858"/>
                </a:lnTo>
                <a:lnTo>
                  <a:pt x="858" y="8418"/>
                </a:lnTo>
                <a:lnTo>
                  <a:pt x="1748" y="9947"/>
                </a:lnTo>
                <a:lnTo>
                  <a:pt x="2607" y="11507"/>
                </a:lnTo>
                <a:lnTo>
                  <a:pt x="6450" y="8868"/>
                </a:lnTo>
                <a:lnTo>
                  <a:pt x="10282" y="6272"/>
                </a:lnTo>
                <a:lnTo>
                  <a:pt x="14125" y="3601"/>
                </a:lnTo>
                <a:lnTo>
                  <a:pt x="1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3" name="object 2193"/>
          <p:cNvSpPr/>
          <p:nvPr/>
        </p:nvSpPr>
        <p:spPr>
          <a:xfrm>
            <a:off x="7857653" y="6656627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7633" y="0"/>
                </a:moveTo>
                <a:lnTo>
                  <a:pt x="0" y="13947"/>
                </a:lnTo>
                <a:lnTo>
                  <a:pt x="1319" y="14732"/>
                </a:lnTo>
                <a:lnTo>
                  <a:pt x="3895" y="16397"/>
                </a:lnTo>
                <a:lnTo>
                  <a:pt x="8230" y="13214"/>
                </a:lnTo>
                <a:lnTo>
                  <a:pt x="12753" y="10031"/>
                </a:lnTo>
                <a:lnTo>
                  <a:pt x="7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4" name="object 2194"/>
          <p:cNvSpPr/>
          <p:nvPr/>
        </p:nvSpPr>
        <p:spPr>
          <a:xfrm>
            <a:off x="6851056" y="6773335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4" h="17145">
                <a:moveTo>
                  <a:pt x="12209" y="6393"/>
                </a:moveTo>
                <a:lnTo>
                  <a:pt x="0" y="7162"/>
                </a:lnTo>
                <a:lnTo>
                  <a:pt x="6345" y="16627"/>
                </a:lnTo>
                <a:lnTo>
                  <a:pt x="14261" y="13193"/>
                </a:lnTo>
                <a:lnTo>
                  <a:pt x="12209" y="6393"/>
                </a:lnTo>
                <a:close/>
              </a:path>
              <a:path w="14604" h="17145">
                <a:moveTo>
                  <a:pt x="12638" y="0"/>
                </a:moveTo>
                <a:lnTo>
                  <a:pt x="12093" y="6010"/>
                </a:lnTo>
                <a:lnTo>
                  <a:pt x="12209" y="6393"/>
                </a:lnTo>
                <a:lnTo>
                  <a:pt x="12795" y="408"/>
                </a:lnTo>
                <a:lnTo>
                  <a:pt x="12774" y="240"/>
                </a:lnTo>
                <a:lnTo>
                  <a:pt x="1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5" name="object 2195"/>
          <p:cNvSpPr/>
          <p:nvPr/>
        </p:nvSpPr>
        <p:spPr>
          <a:xfrm>
            <a:off x="7601510" y="6836025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5183" y="0"/>
                </a:moveTo>
                <a:lnTo>
                  <a:pt x="0" y="10209"/>
                </a:lnTo>
                <a:lnTo>
                  <a:pt x="6984" y="9633"/>
                </a:lnTo>
                <a:lnTo>
                  <a:pt x="12837" y="8502"/>
                </a:lnTo>
                <a:lnTo>
                  <a:pt x="5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6" name="object 2196"/>
          <p:cNvSpPr/>
          <p:nvPr/>
        </p:nvSpPr>
        <p:spPr>
          <a:xfrm>
            <a:off x="7230115" y="6687857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596" y="0"/>
                </a:moveTo>
                <a:lnTo>
                  <a:pt x="3434" y="2607"/>
                </a:lnTo>
                <a:lnTo>
                  <a:pt x="0" y="4334"/>
                </a:lnTo>
                <a:lnTo>
                  <a:pt x="649" y="7978"/>
                </a:lnTo>
                <a:lnTo>
                  <a:pt x="2869" y="10209"/>
                </a:lnTo>
                <a:lnTo>
                  <a:pt x="4387" y="12533"/>
                </a:lnTo>
                <a:lnTo>
                  <a:pt x="6062" y="11046"/>
                </a:lnTo>
                <a:lnTo>
                  <a:pt x="8711" y="9716"/>
                </a:lnTo>
                <a:lnTo>
                  <a:pt x="9706" y="6114"/>
                </a:lnTo>
                <a:lnTo>
                  <a:pt x="7936" y="3759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7" name="object 2197"/>
          <p:cNvSpPr/>
          <p:nvPr/>
        </p:nvSpPr>
        <p:spPr>
          <a:xfrm>
            <a:off x="7317554" y="6691124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832" y="0"/>
                </a:moveTo>
                <a:lnTo>
                  <a:pt x="628" y="3528"/>
                </a:lnTo>
                <a:lnTo>
                  <a:pt x="0" y="5266"/>
                </a:lnTo>
                <a:lnTo>
                  <a:pt x="3235" y="6052"/>
                </a:lnTo>
                <a:lnTo>
                  <a:pt x="6418" y="6900"/>
                </a:lnTo>
                <a:lnTo>
                  <a:pt x="9842" y="7497"/>
                </a:lnTo>
                <a:lnTo>
                  <a:pt x="10879" y="4460"/>
                </a:lnTo>
                <a:lnTo>
                  <a:pt x="10659" y="4387"/>
                </a:lnTo>
                <a:lnTo>
                  <a:pt x="7811" y="2764"/>
                </a:lnTo>
                <a:lnTo>
                  <a:pt x="4816" y="1403"/>
                </a:lnTo>
                <a:lnTo>
                  <a:pt x="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8" name="object 2198"/>
          <p:cNvSpPr/>
          <p:nvPr/>
        </p:nvSpPr>
        <p:spPr>
          <a:xfrm>
            <a:off x="7776670" y="673505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230" y="0"/>
                </a:moveTo>
                <a:lnTo>
                  <a:pt x="2732" y="1643"/>
                </a:lnTo>
                <a:lnTo>
                  <a:pt x="0" y="2502"/>
                </a:lnTo>
                <a:lnTo>
                  <a:pt x="743" y="4094"/>
                </a:lnTo>
                <a:lnTo>
                  <a:pt x="1214" y="6921"/>
                </a:lnTo>
                <a:lnTo>
                  <a:pt x="2230" y="7151"/>
                </a:lnTo>
                <a:lnTo>
                  <a:pt x="4429" y="7601"/>
                </a:lnTo>
                <a:lnTo>
                  <a:pt x="6879" y="6690"/>
                </a:lnTo>
                <a:lnTo>
                  <a:pt x="9999" y="6240"/>
                </a:lnTo>
                <a:lnTo>
                  <a:pt x="8722" y="1664"/>
                </a:lnTo>
                <a:lnTo>
                  <a:pt x="8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199" name="object 2199"/>
          <p:cNvSpPr/>
          <p:nvPr/>
        </p:nvSpPr>
        <p:spPr>
          <a:xfrm>
            <a:off x="6684020" y="6846904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2649" y="0"/>
                </a:moveTo>
                <a:lnTo>
                  <a:pt x="1780" y="617"/>
                </a:lnTo>
                <a:lnTo>
                  <a:pt x="890" y="1193"/>
                </a:lnTo>
                <a:lnTo>
                  <a:pt x="0" y="1800"/>
                </a:lnTo>
                <a:lnTo>
                  <a:pt x="3842" y="9088"/>
                </a:lnTo>
                <a:lnTo>
                  <a:pt x="5046" y="8125"/>
                </a:lnTo>
                <a:lnTo>
                  <a:pt x="6303" y="7183"/>
                </a:lnTo>
                <a:lnTo>
                  <a:pt x="7559" y="6114"/>
                </a:lnTo>
                <a:lnTo>
                  <a:pt x="5916" y="4125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0" name="object 2200"/>
          <p:cNvSpPr/>
          <p:nvPr/>
        </p:nvSpPr>
        <p:spPr>
          <a:xfrm>
            <a:off x="7290395" y="6689574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4889" y="0"/>
                </a:moveTo>
                <a:lnTo>
                  <a:pt x="2314" y="1989"/>
                </a:lnTo>
                <a:lnTo>
                  <a:pt x="0" y="3026"/>
                </a:lnTo>
                <a:lnTo>
                  <a:pt x="83" y="3832"/>
                </a:lnTo>
                <a:lnTo>
                  <a:pt x="282" y="6146"/>
                </a:lnTo>
                <a:lnTo>
                  <a:pt x="1507" y="8334"/>
                </a:lnTo>
                <a:lnTo>
                  <a:pt x="2314" y="10565"/>
                </a:lnTo>
                <a:lnTo>
                  <a:pt x="3748" y="9737"/>
                </a:lnTo>
                <a:lnTo>
                  <a:pt x="6230" y="8994"/>
                </a:lnTo>
                <a:lnTo>
                  <a:pt x="6617" y="5905"/>
                </a:lnTo>
                <a:lnTo>
                  <a:pt x="5654" y="3633"/>
                </a:lnTo>
                <a:lnTo>
                  <a:pt x="4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1" name="object 2201"/>
          <p:cNvSpPr/>
          <p:nvPr/>
        </p:nvSpPr>
        <p:spPr>
          <a:xfrm>
            <a:off x="7760734" y="6808522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088" y="0"/>
                </a:moveTo>
                <a:lnTo>
                  <a:pt x="0" y="9057"/>
                </a:lnTo>
                <a:lnTo>
                  <a:pt x="3036" y="9832"/>
                </a:lnTo>
                <a:lnTo>
                  <a:pt x="4565" y="10261"/>
                </a:lnTo>
                <a:lnTo>
                  <a:pt x="5224" y="7099"/>
                </a:lnTo>
                <a:lnTo>
                  <a:pt x="6512" y="753"/>
                </a:lnTo>
                <a:lnTo>
                  <a:pt x="4209" y="272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2" name="object 2202"/>
          <p:cNvSpPr/>
          <p:nvPr/>
        </p:nvSpPr>
        <p:spPr>
          <a:xfrm>
            <a:off x="7204365" y="6583189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3832" y="0"/>
                </a:moveTo>
                <a:lnTo>
                  <a:pt x="1591" y="1549"/>
                </a:lnTo>
                <a:lnTo>
                  <a:pt x="0" y="2136"/>
                </a:lnTo>
                <a:lnTo>
                  <a:pt x="1329" y="4523"/>
                </a:lnTo>
                <a:lnTo>
                  <a:pt x="2418" y="7099"/>
                </a:lnTo>
                <a:lnTo>
                  <a:pt x="4230" y="9078"/>
                </a:lnTo>
                <a:lnTo>
                  <a:pt x="4617" y="9465"/>
                </a:lnTo>
                <a:lnTo>
                  <a:pt x="7423" y="7717"/>
                </a:lnTo>
                <a:lnTo>
                  <a:pt x="10041" y="6523"/>
                </a:lnTo>
                <a:lnTo>
                  <a:pt x="7989" y="4146"/>
                </a:lnTo>
                <a:lnTo>
                  <a:pt x="6680" y="1811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3" name="object 2203"/>
          <p:cNvSpPr/>
          <p:nvPr/>
        </p:nvSpPr>
        <p:spPr>
          <a:xfrm>
            <a:off x="6211897" y="6515086"/>
            <a:ext cx="19253" cy="18868"/>
          </a:xfrm>
          <a:custGeom>
            <a:avLst/>
            <a:gdLst/>
            <a:ahLst/>
            <a:cxnLst/>
            <a:rect l="l" t="t" r="r" b="b"/>
            <a:pathLst>
              <a:path w="31750" h="31115">
                <a:moveTo>
                  <a:pt x="21653" y="0"/>
                </a:moveTo>
                <a:lnTo>
                  <a:pt x="12710" y="350"/>
                </a:lnTo>
                <a:lnTo>
                  <a:pt x="7669" y="4766"/>
                </a:lnTo>
                <a:lnTo>
                  <a:pt x="4207" y="11134"/>
                </a:lnTo>
                <a:lnTo>
                  <a:pt x="0" y="17339"/>
                </a:lnTo>
                <a:lnTo>
                  <a:pt x="7284" y="24072"/>
                </a:lnTo>
                <a:lnTo>
                  <a:pt x="14413" y="29058"/>
                </a:lnTo>
                <a:lnTo>
                  <a:pt x="22107" y="30896"/>
                </a:lnTo>
                <a:lnTo>
                  <a:pt x="31088" y="28187"/>
                </a:lnTo>
                <a:lnTo>
                  <a:pt x="31580" y="16041"/>
                </a:lnTo>
                <a:lnTo>
                  <a:pt x="23077" y="13298"/>
                </a:lnTo>
                <a:lnTo>
                  <a:pt x="14250" y="10983"/>
                </a:lnTo>
                <a:lnTo>
                  <a:pt x="216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4" name="object 2204"/>
          <p:cNvSpPr/>
          <p:nvPr/>
        </p:nvSpPr>
        <p:spPr>
          <a:xfrm>
            <a:off x="6437738" y="6584823"/>
            <a:ext cx="12707" cy="26184"/>
          </a:xfrm>
          <a:custGeom>
            <a:avLst/>
            <a:gdLst/>
            <a:ahLst/>
            <a:cxnLst/>
            <a:rect l="l" t="t" r="r" b="b"/>
            <a:pathLst>
              <a:path w="20954" h="43179">
                <a:moveTo>
                  <a:pt x="0" y="0"/>
                </a:moveTo>
                <a:lnTo>
                  <a:pt x="404" y="12872"/>
                </a:lnTo>
                <a:lnTo>
                  <a:pt x="3387" y="24128"/>
                </a:lnTo>
                <a:lnTo>
                  <a:pt x="9856" y="33977"/>
                </a:lnTo>
                <a:lnTo>
                  <a:pt x="20721" y="42626"/>
                </a:lnTo>
                <a:lnTo>
                  <a:pt x="19495" y="29629"/>
                </a:lnTo>
                <a:lnTo>
                  <a:pt x="16321" y="18258"/>
                </a:lnTo>
                <a:lnTo>
                  <a:pt x="10167" y="84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5" name="object 2205"/>
          <p:cNvSpPr/>
          <p:nvPr/>
        </p:nvSpPr>
        <p:spPr>
          <a:xfrm>
            <a:off x="6147599" y="6792506"/>
            <a:ext cx="22334" cy="6161"/>
          </a:xfrm>
          <a:custGeom>
            <a:avLst/>
            <a:gdLst/>
            <a:ahLst/>
            <a:cxnLst/>
            <a:rect l="l" t="t" r="r" b="b"/>
            <a:pathLst>
              <a:path w="36829" h="10159">
                <a:moveTo>
                  <a:pt x="12459" y="0"/>
                </a:moveTo>
                <a:lnTo>
                  <a:pt x="5785" y="2096"/>
                </a:lnTo>
                <a:lnTo>
                  <a:pt x="0" y="7546"/>
                </a:lnTo>
                <a:lnTo>
                  <a:pt x="9451" y="9685"/>
                </a:lnTo>
                <a:lnTo>
                  <a:pt x="18686" y="9730"/>
                </a:lnTo>
                <a:lnTo>
                  <a:pt x="27766" y="8203"/>
                </a:lnTo>
                <a:lnTo>
                  <a:pt x="36752" y="5630"/>
                </a:lnTo>
                <a:lnTo>
                  <a:pt x="22091" y="1197"/>
                </a:lnTo>
                <a:lnTo>
                  <a:pt x="124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6" name="object 2206"/>
          <p:cNvSpPr/>
          <p:nvPr/>
        </p:nvSpPr>
        <p:spPr>
          <a:xfrm>
            <a:off x="6208537" y="6503827"/>
            <a:ext cx="11937" cy="13092"/>
          </a:xfrm>
          <a:custGeom>
            <a:avLst/>
            <a:gdLst/>
            <a:ahLst/>
            <a:cxnLst/>
            <a:rect l="l" t="t" r="r" b="b"/>
            <a:pathLst>
              <a:path w="19684" h="21590">
                <a:moveTo>
                  <a:pt x="7874" y="0"/>
                </a:moveTo>
                <a:lnTo>
                  <a:pt x="3937" y="6293"/>
                </a:lnTo>
                <a:lnTo>
                  <a:pt x="2251" y="12271"/>
                </a:lnTo>
                <a:lnTo>
                  <a:pt x="0" y="17884"/>
                </a:lnTo>
                <a:lnTo>
                  <a:pt x="2743" y="18784"/>
                </a:lnTo>
                <a:lnTo>
                  <a:pt x="5905" y="21036"/>
                </a:lnTo>
                <a:lnTo>
                  <a:pt x="14680" y="18020"/>
                </a:lnTo>
                <a:lnTo>
                  <a:pt x="19161" y="8177"/>
                </a:lnTo>
                <a:lnTo>
                  <a:pt x="15748" y="1916"/>
                </a:lnTo>
                <a:lnTo>
                  <a:pt x="13434" y="1696"/>
                </a:lnTo>
                <a:lnTo>
                  <a:pt x="7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7" name="object 2207"/>
          <p:cNvSpPr/>
          <p:nvPr/>
        </p:nvSpPr>
        <p:spPr>
          <a:xfrm>
            <a:off x="6562478" y="6778849"/>
            <a:ext cx="18098" cy="10012"/>
          </a:xfrm>
          <a:custGeom>
            <a:avLst/>
            <a:gdLst/>
            <a:ahLst/>
            <a:cxnLst/>
            <a:rect l="l" t="t" r="r" b="b"/>
            <a:pathLst>
              <a:path w="29845" h="16509">
                <a:moveTo>
                  <a:pt x="4984" y="0"/>
                </a:moveTo>
                <a:lnTo>
                  <a:pt x="0" y="16345"/>
                </a:lnTo>
                <a:lnTo>
                  <a:pt x="29255" y="11821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8" name="object 2208"/>
          <p:cNvSpPr/>
          <p:nvPr/>
        </p:nvSpPr>
        <p:spPr>
          <a:xfrm>
            <a:off x="7044321" y="6840480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0" y="0"/>
                </a:moveTo>
                <a:lnTo>
                  <a:pt x="1158" y="10259"/>
                </a:lnTo>
                <a:lnTo>
                  <a:pt x="3061" y="14657"/>
                </a:lnTo>
                <a:lnTo>
                  <a:pt x="7075" y="14075"/>
                </a:lnTo>
                <a:lnTo>
                  <a:pt x="14565" y="9392"/>
                </a:lnTo>
                <a:lnTo>
                  <a:pt x="9769" y="63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09" name="object 2209"/>
          <p:cNvSpPr/>
          <p:nvPr/>
        </p:nvSpPr>
        <p:spPr>
          <a:xfrm>
            <a:off x="7460232" y="6854899"/>
            <a:ext cx="6546" cy="2695"/>
          </a:xfrm>
          <a:custGeom>
            <a:avLst/>
            <a:gdLst/>
            <a:ahLst/>
            <a:cxnLst/>
            <a:rect l="l" t="t" r="r" b="b"/>
            <a:pathLst>
              <a:path w="10795" h="4445">
                <a:moveTo>
                  <a:pt x="10376" y="0"/>
                </a:moveTo>
                <a:lnTo>
                  <a:pt x="0" y="4320"/>
                </a:lnTo>
                <a:lnTo>
                  <a:pt x="10181" y="4320"/>
                </a:lnTo>
                <a:lnTo>
                  <a:pt x="10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0" name="object 2210"/>
          <p:cNvSpPr/>
          <p:nvPr/>
        </p:nvSpPr>
        <p:spPr>
          <a:xfrm>
            <a:off x="6432489" y="6636270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5">
                <a:moveTo>
                  <a:pt x="7957" y="0"/>
                </a:moveTo>
                <a:lnTo>
                  <a:pt x="3266" y="722"/>
                </a:lnTo>
                <a:lnTo>
                  <a:pt x="2230" y="5266"/>
                </a:lnTo>
                <a:lnTo>
                  <a:pt x="0" y="9528"/>
                </a:lnTo>
                <a:lnTo>
                  <a:pt x="4827" y="10240"/>
                </a:lnTo>
                <a:lnTo>
                  <a:pt x="8324" y="11894"/>
                </a:lnTo>
                <a:lnTo>
                  <a:pt x="10387" y="10774"/>
                </a:lnTo>
                <a:lnTo>
                  <a:pt x="12533" y="9664"/>
                </a:lnTo>
                <a:lnTo>
                  <a:pt x="13224" y="5863"/>
                </a:lnTo>
                <a:lnTo>
                  <a:pt x="14554" y="3225"/>
                </a:lnTo>
                <a:lnTo>
                  <a:pt x="11339" y="2157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1" name="object 2211"/>
          <p:cNvSpPr/>
          <p:nvPr/>
        </p:nvSpPr>
        <p:spPr>
          <a:xfrm>
            <a:off x="6689007" y="6444221"/>
            <a:ext cx="41587" cy="37736"/>
          </a:xfrm>
          <a:custGeom>
            <a:avLst/>
            <a:gdLst/>
            <a:ahLst/>
            <a:cxnLst/>
            <a:rect l="l" t="t" r="r" b="b"/>
            <a:pathLst>
              <a:path w="68579" h="62229">
                <a:moveTo>
                  <a:pt x="10756" y="7112"/>
                </a:moveTo>
                <a:lnTo>
                  <a:pt x="7607" y="0"/>
                </a:lnTo>
                <a:lnTo>
                  <a:pt x="0" y="17665"/>
                </a:lnTo>
                <a:lnTo>
                  <a:pt x="5219" y="19786"/>
                </a:lnTo>
                <a:lnTo>
                  <a:pt x="7835" y="16192"/>
                </a:lnTo>
                <a:lnTo>
                  <a:pt x="10261" y="12230"/>
                </a:lnTo>
                <a:lnTo>
                  <a:pt x="10756" y="7112"/>
                </a:lnTo>
                <a:close/>
              </a:path>
              <a:path w="68579" h="62229">
                <a:moveTo>
                  <a:pt x="68313" y="53949"/>
                </a:moveTo>
                <a:lnTo>
                  <a:pt x="65151" y="48082"/>
                </a:lnTo>
                <a:lnTo>
                  <a:pt x="58204" y="48082"/>
                </a:lnTo>
                <a:lnTo>
                  <a:pt x="53911" y="50761"/>
                </a:lnTo>
                <a:lnTo>
                  <a:pt x="55994" y="59804"/>
                </a:lnTo>
                <a:lnTo>
                  <a:pt x="60286" y="61823"/>
                </a:lnTo>
                <a:lnTo>
                  <a:pt x="68173" y="58813"/>
                </a:lnTo>
                <a:lnTo>
                  <a:pt x="68313" y="53949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2" name="object 2212"/>
          <p:cNvSpPr/>
          <p:nvPr/>
        </p:nvSpPr>
        <p:spPr>
          <a:xfrm>
            <a:off x="6790192" y="6580174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2701" y="0"/>
                </a:moveTo>
                <a:lnTo>
                  <a:pt x="1790" y="3266"/>
                </a:lnTo>
                <a:lnTo>
                  <a:pt x="0" y="6596"/>
                </a:lnTo>
                <a:lnTo>
                  <a:pt x="617" y="11570"/>
                </a:lnTo>
                <a:lnTo>
                  <a:pt x="4272" y="13015"/>
                </a:lnTo>
                <a:lnTo>
                  <a:pt x="8460" y="16282"/>
                </a:lnTo>
                <a:lnTo>
                  <a:pt x="9381" y="10449"/>
                </a:lnTo>
                <a:lnTo>
                  <a:pt x="10994" y="6827"/>
                </a:lnTo>
                <a:lnTo>
                  <a:pt x="10041" y="4052"/>
                </a:lnTo>
                <a:lnTo>
                  <a:pt x="9340" y="2125"/>
                </a:lnTo>
                <a:lnTo>
                  <a:pt x="5308" y="1319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3" name="object 2213"/>
          <p:cNvSpPr/>
          <p:nvPr/>
        </p:nvSpPr>
        <p:spPr>
          <a:xfrm>
            <a:off x="6937217" y="649819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1203" y="0"/>
                </a:moveTo>
                <a:lnTo>
                  <a:pt x="226" y="2554"/>
                </a:lnTo>
                <a:lnTo>
                  <a:pt x="2900" y="6774"/>
                </a:lnTo>
                <a:lnTo>
                  <a:pt x="3654" y="13517"/>
                </a:lnTo>
                <a:lnTo>
                  <a:pt x="11413" y="12470"/>
                </a:lnTo>
                <a:lnTo>
                  <a:pt x="11203" y="0"/>
                </a:lnTo>
                <a:close/>
              </a:path>
              <a:path w="11429" h="13970">
                <a:moveTo>
                  <a:pt x="94" y="2345"/>
                </a:moveTo>
                <a:lnTo>
                  <a:pt x="0" y="2607"/>
                </a:lnTo>
                <a:lnTo>
                  <a:pt x="226" y="2554"/>
                </a:lnTo>
                <a:lnTo>
                  <a:pt x="94" y="234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4" name="object 2214"/>
          <p:cNvSpPr/>
          <p:nvPr/>
        </p:nvSpPr>
        <p:spPr>
          <a:xfrm>
            <a:off x="6432803" y="6541214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0" y="0"/>
                </a:moveTo>
                <a:lnTo>
                  <a:pt x="6272" y="15067"/>
                </a:lnTo>
                <a:lnTo>
                  <a:pt x="11486" y="6837"/>
                </a:lnTo>
                <a:lnTo>
                  <a:pt x="9465" y="260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5" name="object 2215"/>
          <p:cNvSpPr/>
          <p:nvPr/>
        </p:nvSpPr>
        <p:spPr>
          <a:xfrm>
            <a:off x="5780923" y="6810462"/>
            <a:ext cx="11167" cy="3851"/>
          </a:xfrm>
          <a:custGeom>
            <a:avLst/>
            <a:gdLst/>
            <a:ahLst/>
            <a:cxnLst/>
            <a:rect l="l" t="t" r="r" b="b"/>
            <a:pathLst>
              <a:path w="18415" h="6350">
                <a:moveTo>
                  <a:pt x="10248" y="0"/>
                </a:moveTo>
                <a:lnTo>
                  <a:pt x="5558" y="1239"/>
                </a:lnTo>
                <a:lnTo>
                  <a:pt x="0" y="6248"/>
                </a:lnTo>
                <a:lnTo>
                  <a:pt x="18250" y="5704"/>
                </a:lnTo>
                <a:lnTo>
                  <a:pt x="14377" y="1748"/>
                </a:lnTo>
                <a:lnTo>
                  <a:pt x="102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6" name="object 2216"/>
          <p:cNvSpPr/>
          <p:nvPr/>
        </p:nvSpPr>
        <p:spPr>
          <a:xfrm>
            <a:off x="6782865" y="6461404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6565" y="0"/>
                </a:moveTo>
                <a:lnTo>
                  <a:pt x="2429" y="282"/>
                </a:lnTo>
                <a:lnTo>
                  <a:pt x="1235" y="3591"/>
                </a:lnTo>
                <a:lnTo>
                  <a:pt x="0" y="5423"/>
                </a:lnTo>
                <a:lnTo>
                  <a:pt x="2617" y="6806"/>
                </a:lnTo>
                <a:lnTo>
                  <a:pt x="5224" y="8868"/>
                </a:lnTo>
                <a:lnTo>
                  <a:pt x="9340" y="9360"/>
                </a:lnTo>
                <a:lnTo>
                  <a:pt x="11109" y="6293"/>
                </a:lnTo>
                <a:lnTo>
                  <a:pt x="14219" y="3172"/>
                </a:lnTo>
                <a:lnTo>
                  <a:pt x="9381" y="1622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7" name="object 2217"/>
          <p:cNvSpPr/>
          <p:nvPr/>
        </p:nvSpPr>
        <p:spPr>
          <a:xfrm>
            <a:off x="6474215" y="6529489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10418" y="0"/>
                </a:moveTo>
                <a:lnTo>
                  <a:pt x="0" y="2575"/>
                </a:lnTo>
                <a:lnTo>
                  <a:pt x="3727" y="6921"/>
                </a:lnTo>
                <a:lnTo>
                  <a:pt x="6272" y="9832"/>
                </a:lnTo>
                <a:lnTo>
                  <a:pt x="8774" y="12774"/>
                </a:lnTo>
                <a:lnTo>
                  <a:pt x="10146" y="11580"/>
                </a:lnTo>
                <a:lnTo>
                  <a:pt x="12952" y="9193"/>
                </a:lnTo>
                <a:lnTo>
                  <a:pt x="12962" y="3172"/>
                </a:lnTo>
                <a:lnTo>
                  <a:pt x="10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8" name="object 2218"/>
          <p:cNvSpPr/>
          <p:nvPr/>
        </p:nvSpPr>
        <p:spPr>
          <a:xfrm>
            <a:off x="6806929" y="6444666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826" y="0"/>
                </a:moveTo>
                <a:lnTo>
                  <a:pt x="0" y="5633"/>
                </a:lnTo>
                <a:lnTo>
                  <a:pt x="1591" y="9078"/>
                </a:lnTo>
                <a:lnTo>
                  <a:pt x="12596" y="4492"/>
                </a:lnTo>
                <a:lnTo>
                  <a:pt x="11989" y="3026"/>
                </a:lnTo>
                <a:lnTo>
                  <a:pt x="11392" y="1507"/>
                </a:lnTo>
                <a:lnTo>
                  <a:pt x="10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19" name="object 2219"/>
          <p:cNvSpPr/>
          <p:nvPr/>
        </p:nvSpPr>
        <p:spPr>
          <a:xfrm>
            <a:off x="7148762" y="6536167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4" h="8890">
                <a:moveTo>
                  <a:pt x="1727" y="0"/>
                </a:moveTo>
                <a:lnTo>
                  <a:pt x="1130" y="1643"/>
                </a:lnTo>
                <a:lnTo>
                  <a:pt x="596" y="3298"/>
                </a:lnTo>
                <a:lnTo>
                  <a:pt x="0" y="4952"/>
                </a:lnTo>
                <a:lnTo>
                  <a:pt x="4450" y="6062"/>
                </a:lnTo>
                <a:lnTo>
                  <a:pt x="8858" y="7193"/>
                </a:lnTo>
                <a:lnTo>
                  <a:pt x="13318" y="8282"/>
                </a:lnTo>
                <a:lnTo>
                  <a:pt x="14345" y="4104"/>
                </a:lnTo>
                <a:lnTo>
                  <a:pt x="5916" y="1382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0" name="object 2220"/>
          <p:cNvSpPr/>
          <p:nvPr/>
        </p:nvSpPr>
        <p:spPr>
          <a:xfrm>
            <a:off x="5873330" y="6733387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3978" y="0"/>
                </a:moveTo>
                <a:lnTo>
                  <a:pt x="1225" y="303"/>
                </a:lnTo>
                <a:lnTo>
                  <a:pt x="0" y="4167"/>
                </a:lnTo>
                <a:lnTo>
                  <a:pt x="356" y="4397"/>
                </a:lnTo>
                <a:lnTo>
                  <a:pt x="2031" y="5622"/>
                </a:lnTo>
                <a:lnTo>
                  <a:pt x="4209" y="6617"/>
                </a:lnTo>
                <a:lnTo>
                  <a:pt x="6942" y="6868"/>
                </a:lnTo>
                <a:lnTo>
                  <a:pt x="7863" y="4135"/>
                </a:lnTo>
                <a:lnTo>
                  <a:pt x="9235" y="1497"/>
                </a:lnTo>
                <a:lnTo>
                  <a:pt x="6146" y="869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1" name="object 2221"/>
          <p:cNvSpPr/>
          <p:nvPr/>
        </p:nvSpPr>
        <p:spPr>
          <a:xfrm>
            <a:off x="6341126" y="6545437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5308" y="0"/>
                </a:moveTo>
                <a:lnTo>
                  <a:pt x="2879" y="2355"/>
                </a:lnTo>
                <a:lnTo>
                  <a:pt x="1800" y="5046"/>
                </a:lnTo>
                <a:lnTo>
                  <a:pt x="0" y="8146"/>
                </a:lnTo>
                <a:lnTo>
                  <a:pt x="2764" y="9182"/>
                </a:lnTo>
                <a:lnTo>
                  <a:pt x="5287" y="10680"/>
                </a:lnTo>
                <a:lnTo>
                  <a:pt x="7549" y="8125"/>
                </a:lnTo>
                <a:lnTo>
                  <a:pt x="8774" y="5528"/>
                </a:lnTo>
                <a:lnTo>
                  <a:pt x="10261" y="3109"/>
                </a:lnTo>
                <a:lnTo>
                  <a:pt x="8376" y="2157"/>
                </a:lnTo>
                <a:lnTo>
                  <a:pt x="5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2" name="object 2222"/>
          <p:cNvSpPr/>
          <p:nvPr/>
        </p:nvSpPr>
        <p:spPr>
          <a:xfrm>
            <a:off x="5900010" y="6687319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2450" y="0"/>
                </a:moveTo>
                <a:lnTo>
                  <a:pt x="0" y="3560"/>
                </a:lnTo>
                <a:lnTo>
                  <a:pt x="3099" y="5895"/>
                </a:lnTo>
                <a:lnTo>
                  <a:pt x="6167" y="8240"/>
                </a:lnTo>
                <a:lnTo>
                  <a:pt x="9256" y="10565"/>
                </a:lnTo>
                <a:lnTo>
                  <a:pt x="10135" y="9298"/>
                </a:lnTo>
                <a:lnTo>
                  <a:pt x="11999" y="6743"/>
                </a:lnTo>
                <a:lnTo>
                  <a:pt x="8795" y="4502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3" name="object 2223"/>
          <p:cNvSpPr/>
          <p:nvPr/>
        </p:nvSpPr>
        <p:spPr>
          <a:xfrm>
            <a:off x="5843193" y="6797577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0" y="0"/>
                </a:moveTo>
                <a:lnTo>
                  <a:pt x="481" y="8460"/>
                </a:lnTo>
                <a:lnTo>
                  <a:pt x="4020" y="11099"/>
                </a:lnTo>
                <a:lnTo>
                  <a:pt x="13203" y="7999"/>
                </a:lnTo>
                <a:lnTo>
                  <a:pt x="7183" y="43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4" name="object 2224"/>
          <p:cNvSpPr/>
          <p:nvPr/>
        </p:nvSpPr>
        <p:spPr>
          <a:xfrm>
            <a:off x="6370305" y="6510503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853" y="0"/>
                </a:moveTo>
                <a:lnTo>
                  <a:pt x="0" y="6628"/>
                </a:lnTo>
                <a:lnTo>
                  <a:pt x="712" y="7696"/>
                </a:lnTo>
                <a:lnTo>
                  <a:pt x="1392" y="8806"/>
                </a:lnTo>
                <a:lnTo>
                  <a:pt x="2104" y="9905"/>
                </a:lnTo>
                <a:lnTo>
                  <a:pt x="12010" y="4795"/>
                </a:lnTo>
                <a:lnTo>
                  <a:pt x="9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5" name="object 2225"/>
          <p:cNvSpPr/>
          <p:nvPr/>
        </p:nvSpPr>
        <p:spPr>
          <a:xfrm>
            <a:off x="6975611" y="6845831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2209" y="0"/>
                </a:moveTo>
                <a:lnTo>
                  <a:pt x="1444" y="921"/>
                </a:lnTo>
                <a:lnTo>
                  <a:pt x="0" y="2732"/>
                </a:lnTo>
                <a:lnTo>
                  <a:pt x="2418" y="5067"/>
                </a:lnTo>
                <a:lnTo>
                  <a:pt x="4879" y="7381"/>
                </a:lnTo>
                <a:lnTo>
                  <a:pt x="7308" y="9748"/>
                </a:lnTo>
                <a:lnTo>
                  <a:pt x="10449" y="5811"/>
                </a:lnTo>
                <a:lnTo>
                  <a:pt x="7737" y="3853"/>
                </a:lnTo>
                <a:lnTo>
                  <a:pt x="4931" y="1937"/>
                </a:lnTo>
                <a:lnTo>
                  <a:pt x="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6" name="object 2226"/>
          <p:cNvSpPr/>
          <p:nvPr/>
        </p:nvSpPr>
        <p:spPr>
          <a:xfrm>
            <a:off x="6927361" y="6499618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59">
                <a:moveTo>
                  <a:pt x="7342" y="523"/>
                </a:moveTo>
                <a:lnTo>
                  <a:pt x="3049" y="1200"/>
                </a:lnTo>
                <a:lnTo>
                  <a:pt x="0" y="6188"/>
                </a:lnTo>
                <a:lnTo>
                  <a:pt x="7685" y="9779"/>
                </a:lnTo>
                <a:lnTo>
                  <a:pt x="11570" y="3507"/>
                </a:lnTo>
                <a:lnTo>
                  <a:pt x="14672" y="1229"/>
                </a:lnTo>
                <a:lnTo>
                  <a:pt x="12000" y="1229"/>
                </a:lnTo>
                <a:lnTo>
                  <a:pt x="7342" y="523"/>
                </a:lnTo>
                <a:close/>
              </a:path>
              <a:path w="16509" h="10159">
                <a:moveTo>
                  <a:pt x="15692" y="479"/>
                </a:moveTo>
                <a:lnTo>
                  <a:pt x="12000" y="1229"/>
                </a:lnTo>
                <a:lnTo>
                  <a:pt x="14672" y="1229"/>
                </a:lnTo>
                <a:lnTo>
                  <a:pt x="15692" y="479"/>
                </a:lnTo>
                <a:close/>
              </a:path>
              <a:path w="16509" h="10159">
                <a:moveTo>
                  <a:pt x="16345" y="0"/>
                </a:moveTo>
                <a:lnTo>
                  <a:pt x="15692" y="479"/>
                </a:lnTo>
                <a:lnTo>
                  <a:pt x="16146" y="387"/>
                </a:lnTo>
                <a:lnTo>
                  <a:pt x="16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7" name="object 2227"/>
          <p:cNvSpPr/>
          <p:nvPr/>
        </p:nvSpPr>
        <p:spPr>
          <a:xfrm>
            <a:off x="7063223" y="6816025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5" h="5079">
                <a:moveTo>
                  <a:pt x="136" y="0"/>
                </a:moveTo>
                <a:lnTo>
                  <a:pt x="20" y="2670"/>
                </a:lnTo>
                <a:lnTo>
                  <a:pt x="0" y="4010"/>
                </a:lnTo>
                <a:lnTo>
                  <a:pt x="10627" y="4628"/>
                </a:lnTo>
                <a:lnTo>
                  <a:pt x="10669" y="3204"/>
                </a:lnTo>
                <a:lnTo>
                  <a:pt x="10732" y="1800"/>
                </a:lnTo>
                <a:lnTo>
                  <a:pt x="10743" y="397"/>
                </a:lnTo>
                <a:lnTo>
                  <a:pt x="7235" y="251"/>
                </a:lnTo>
                <a:lnTo>
                  <a:pt x="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8" name="object 2228"/>
          <p:cNvSpPr/>
          <p:nvPr/>
        </p:nvSpPr>
        <p:spPr>
          <a:xfrm>
            <a:off x="7238142" y="6719188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3183" y="0"/>
                </a:moveTo>
                <a:lnTo>
                  <a:pt x="921" y="2848"/>
                </a:lnTo>
                <a:lnTo>
                  <a:pt x="722" y="5936"/>
                </a:lnTo>
                <a:lnTo>
                  <a:pt x="0" y="8565"/>
                </a:lnTo>
                <a:lnTo>
                  <a:pt x="2188" y="8826"/>
                </a:lnTo>
                <a:lnTo>
                  <a:pt x="4889" y="9915"/>
                </a:lnTo>
                <a:lnTo>
                  <a:pt x="8188" y="8303"/>
                </a:lnTo>
                <a:lnTo>
                  <a:pt x="8774" y="5465"/>
                </a:lnTo>
                <a:lnTo>
                  <a:pt x="10669" y="2031"/>
                </a:lnTo>
                <a:lnTo>
                  <a:pt x="6690" y="1403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29" name="object 2229"/>
          <p:cNvSpPr/>
          <p:nvPr/>
        </p:nvSpPr>
        <p:spPr>
          <a:xfrm>
            <a:off x="7294177" y="6784813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5067" y="0"/>
                </a:moveTo>
                <a:lnTo>
                  <a:pt x="1685" y="1413"/>
                </a:lnTo>
                <a:lnTo>
                  <a:pt x="0" y="2073"/>
                </a:lnTo>
                <a:lnTo>
                  <a:pt x="1518" y="4963"/>
                </a:lnTo>
                <a:lnTo>
                  <a:pt x="2973" y="7874"/>
                </a:lnTo>
                <a:lnTo>
                  <a:pt x="4764" y="10774"/>
                </a:lnTo>
                <a:lnTo>
                  <a:pt x="7664" y="9559"/>
                </a:lnTo>
                <a:lnTo>
                  <a:pt x="7580" y="9360"/>
                </a:lnTo>
                <a:lnTo>
                  <a:pt x="6931" y="6198"/>
                </a:lnTo>
                <a:lnTo>
                  <a:pt x="5978" y="3109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0" name="object 2230"/>
          <p:cNvSpPr/>
          <p:nvPr/>
        </p:nvSpPr>
        <p:spPr>
          <a:xfrm>
            <a:off x="6766818" y="6419572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869" y="0"/>
                </a:moveTo>
                <a:lnTo>
                  <a:pt x="0" y="7570"/>
                </a:lnTo>
                <a:lnTo>
                  <a:pt x="1497" y="7832"/>
                </a:lnTo>
                <a:lnTo>
                  <a:pt x="3005" y="8146"/>
                </a:lnTo>
                <a:lnTo>
                  <a:pt x="4607" y="8376"/>
                </a:lnTo>
                <a:lnTo>
                  <a:pt x="5005" y="5863"/>
                </a:lnTo>
                <a:lnTo>
                  <a:pt x="5916" y="774"/>
                </a:lnTo>
                <a:lnTo>
                  <a:pt x="4889" y="544"/>
                </a:lnTo>
                <a:lnTo>
                  <a:pt x="3895" y="251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1" name="object 2231"/>
          <p:cNvSpPr/>
          <p:nvPr/>
        </p:nvSpPr>
        <p:spPr>
          <a:xfrm>
            <a:off x="7047933" y="6754458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4408" y="0"/>
                </a:moveTo>
                <a:lnTo>
                  <a:pt x="2293" y="303"/>
                </a:lnTo>
                <a:lnTo>
                  <a:pt x="1465" y="450"/>
                </a:lnTo>
                <a:lnTo>
                  <a:pt x="1099" y="3266"/>
                </a:lnTo>
                <a:lnTo>
                  <a:pt x="0" y="6313"/>
                </a:lnTo>
                <a:lnTo>
                  <a:pt x="3193" y="6324"/>
                </a:lnTo>
                <a:lnTo>
                  <a:pt x="5622" y="6879"/>
                </a:lnTo>
                <a:lnTo>
                  <a:pt x="7539" y="6125"/>
                </a:lnTo>
                <a:lnTo>
                  <a:pt x="8502" y="5727"/>
                </a:lnTo>
                <a:lnTo>
                  <a:pt x="8450" y="2994"/>
                </a:lnTo>
                <a:lnTo>
                  <a:pt x="8910" y="1277"/>
                </a:lnTo>
                <a:lnTo>
                  <a:pt x="6701" y="879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2" name="object 2232"/>
          <p:cNvSpPr/>
          <p:nvPr/>
        </p:nvSpPr>
        <p:spPr>
          <a:xfrm>
            <a:off x="7276183" y="676417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4041" y="0"/>
                </a:moveTo>
                <a:lnTo>
                  <a:pt x="3507" y="586"/>
                </a:lnTo>
                <a:lnTo>
                  <a:pt x="1926" y="2240"/>
                </a:lnTo>
                <a:lnTo>
                  <a:pt x="1109" y="4565"/>
                </a:lnTo>
                <a:lnTo>
                  <a:pt x="0" y="6617"/>
                </a:lnTo>
                <a:lnTo>
                  <a:pt x="1539" y="7141"/>
                </a:lnTo>
                <a:lnTo>
                  <a:pt x="3706" y="8481"/>
                </a:lnTo>
                <a:lnTo>
                  <a:pt x="6230" y="6743"/>
                </a:lnTo>
                <a:lnTo>
                  <a:pt x="7287" y="4565"/>
                </a:lnTo>
                <a:lnTo>
                  <a:pt x="9455" y="1633"/>
                </a:lnTo>
                <a:lnTo>
                  <a:pt x="6313" y="1036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3" name="object 2233"/>
          <p:cNvSpPr/>
          <p:nvPr/>
        </p:nvSpPr>
        <p:spPr>
          <a:xfrm>
            <a:off x="7299921" y="6631214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387" y="0"/>
                </a:moveTo>
                <a:lnTo>
                  <a:pt x="1497" y="2533"/>
                </a:lnTo>
                <a:lnTo>
                  <a:pt x="303" y="5015"/>
                </a:lnTo>
                <a:lnTo>
                  <a:pt x="31" y="7633"/>
                </a:lnTo>
                <a:lnTo>
                  <a:pt x="0" y="8177"/>
                </a:lnTo>
                <a:lnTo>
                  <a:pt x="3109" y="9099"/>
                </a:lnTo>
                <a:lnTo>
                  <a:pt x="5696" y="10250"/>
                </a:lnTo>
                <a:lnTo>
                  <a:pt x="6104" y="7193"/>
                </a:lnTo>
                <a:lnTo>
                  <a:pt x="6973" y="4701"/>
                </a:lnTo>
                <a:lnTo>
                  <a:pt x="6450" y="1434"/>
                </a:lnTo>
                <a:lnTo>
                  <a:pt x="3863" y="785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4" name="object 2234"/>
          <p:cNvSpPr/>
          <p:nvPr/>
        </p:nvSpPr>
        <p:spPr>
          <a:xfrm>
            <a:off x="5870021" y="6769684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162" y="0"/>
                </a:moveTo>
                <a:lnTo>
                  <a:pt x="0" y="3465"/>
                </a:lnTo>
                <a:lnTo>
                  <a:pt x="628" y="4722"/>
                </a:lnTo>
                <a:lnTo>
                  <a:pt x="1999" y="7245"/>
                </a:lnTo>
                <a:lnTo>
                  <a:pt x="4219" y="5601"/>
                </a:lnTo>
                <a:lnTo>
                  <a:pt x="6418" y="3937"/>
                </a:lnTo>
                <a:lnTo>
                  <a:pt x="8617" y="2303"/>
                </a:lnTo>
                <a:lnTo>
                  <a:pt x="7675" y="753"/>
                </a:lnTo>
                <a:lnTo>
                  <a:pt x="7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5" name="object 2235"/>
          <p:cNvSpPr/>
          <p:nvPr/>
        </p:nvSpPr>
        <p:spPr>
          <a:xfrm>
            <a:off x="6519529" y="655535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999" y="0"/>
                </a:moveTo>
                <a:lnTo>
                  <a:pt x="0" y="5361"/>
                </a:lnTo>
                <a:lnTo>
                  <a:pt x="701" y="6313"/>
                </a:lnTo>
                <a:lnTo>
                  <a:pt x="1382" y="7319"/>
                </a:lnTo>
                <a:lnTo>
                  <a:pt x="2083" y="8282"/>
                </a:lnTo>
                <a:lnTo>
                  <a:pt x="4701" y="6376"/>
                </a:lnTo>
                <a:lnTo>
                  <a:pt x="7277" y="4439"/>
                </a:lnTo>
                <a:lnTo>
                  <a:pt x="9874" y="2533"/>
                </a:lnTo>
                <a:lnTo>
                  <a:pt x="8648" y="837"/>
                </a:lnTo>
                <a:lnTo>
                  <a:pt x="7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6" name="object 2236"/>
          <p:cNvSpPr/>
          <p:nvPr/>
        </p:nvSpPr>
        <p:spPr>
          <a:xfrm>
            <a:off x="5547901" y="6819932"/>
            <a:ext cx="9242" cy="26955"/>
          </a:xfrm>
          <a:custGeom>
            <a:avLst/>
            <a:gdLst/>
            <a:ahLst/>
            <a:cxnLst/>
            <a:rect l="l" t="t" r="r" b="b"/>
            <a:pathLst>
              <a:path w="15240" h="44450">
                <a:moveTo>
                  <a:pt x="0" y="0"/>
                </a:moveTo>
                <a:lnTo>
                  <a:pt x="2343" y="10892"/>
                </a:lnTo>
                <a:lnTo>
                  <a:pt x="3351" y="22106"/>
                </a:lnTo>
                <a:lnTo>
                  <a:pt x="5352" y="33348"/>
                </a:lnTo>
                <a:lnTo>
                  <a:pt x="10669" y="44323"/>
                </a:lnTo>
                <a:lnTo>
                  <a:pt x="15064" y="22372"/>
                </a:lnTo>
                <a:lnTo>
                  <a:pt x="15084" y="8921"/>
                </a:lnTo>
                <a:lnTo>
                  <a:pt x="10229" y="208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7" name="object 2237"/>
          <p:cNvSpPr/>
          <p:nvPr/>
        </p:nvSpPr>
        <p:spPr>
          <a:xfrm>
            <a:off x="6476113" y="6498069"/>
            <a:ext cx="9627" cy="23489"/>
          </a:xfrm>
          <a:custGeom>
            <a:avLst/>
            <a:gdLst/>
            <a:ahLst/>
            <a:cxnLst/>
            <a:rect l="l" t="t" r="r" b="b"/>
            <a:pathLst>
              <a:path w="15875" h="38734">
                <a:moveTo>
                  <a:pt x="4471" y="0"/>
                </a:moveTo>
                <a:lnTo>
                  <a:pt x="1675" y="4596"/>
                </a:lnTo>
                <a:lnTo>
                  <a:pt x="1057" y="11497"/>
                </a:lnTo>
                <a:lnTo>
                  <a:pt x="249" y="18068"/>
                </a:lnTo>
                <a:lnTo>
                  <a:pt x="0" y="24791"/>
                </a:lnTo>
                <a:lnTo>
                  <a:pt x="1832" y="31641"/>
                </a:lnTo>
                <a:lnTo>
                  <a:pt x="7266" y="38595"/>
                </a:lnTo>
                <a:lnTo>
                  <a:pt x="15413" y="513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8" name="object 2238"/>
          <p:cNvSpPr/>
          <p:nvPr/>
        </p:nvSpPr>
        <p:spPr>
          <a:xfrm>
            <a:off x="6379129" y="6812617"/>
            <a:ext cx="12322" cy="17328"/>
          </a:xfrm>
          <a:custGeom>
            <a:avLst/>
            <a:gdLst/>
            <a:ahLst/>
            <a:cxnLst/>
            <a:rect l="l" t="t" r="r" b="b"/>
            <a:pathLst>
              <a:path w="20320" h="28575">
                <a:moveTo>
                  <a:pt x="919" y="0"/>
                </a:moveTo>
                <a:lnTo>
                  <a:pt x="10835" y="28166"/>
                </a:lnTo>
                <a:lnTo>
                  <a:pt x="16143" y="27004"/>
                </a:lnTo>
                <a:lnTo>
                  <a:pt x="20175" y="25350"/>
                </a:lnTo>
                <a:lnTo>
                  <a:pt x="20217" y="19151"/>
                </a:lnTo>
                <a:lnTo>
                  <a:pt x="13871" y="11706"/>
                </a:lnTo>
                <a:lnTo>
                  <a:pt x="8060" y="6806"/>
                </a:lnTo>
                <a:lnTo>
                  <a:pt x="9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39" name="object 2239"/>
          <p:cNvSpPr/>
          <p:nvPr/>
        </p:nvSpPr>
        <p:spPr>
          <a:xfrm>
            <a:off x="6399989" y="6441441"/>
            <a:ext cx="10012" cy="17712"/>
          </a:xfrm>
          <a:custGeom>
            <a:avLst/>
            <a:gdLst/>
            <a:ahLst/>
            <a:cxnLst/>
            <a:rect l="l" t="t" r="r" b="b"/>
            <a:pathLst>
              <a:path w="16509" h="29209">
                <a:moveTo>
                  <a:pt x="7664" y="0"/>
                </a:moveTo>
                <a:lnTo>
                  <a:pt x="6272" y="209"/>
                </a:lnTo>
                <a:lnTo>
                  <a:pt x="3434" y="534"/>
                </a:lnTo>
                <a:lnTo>
                  <a:pt x="0" y="28658"/>
                </a:lnTo>
                <a:lnTo>
                  <a:pt x="16449" y="24386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0" name="object 2240"/>
          <p:cNvSpPr/>
          <p:nvPr/>
        </p:nvSpPr>
        <p:spPr>
          <a:xfrm>
            <a:off x="5347397" y="6172878"/>
            <a:ext cx="22334" cy="15403"/>
          </a:xfrm>
          <a:custGeom>
            <a:avLst/>
            <a:gdLst/>
            <a:ahLst/>
            <a:cxnLst/>
            <a:rect l="l" t="t" r="r" b="b"/>
            <a:pathLst>
              <a:path w="36829" h="25400">
                <a:moveTo>
                  <a:pt x="3162" y="0"/>
                </a:moveTo>
                <a:lnTo>
                  <a:pt x="34030" y="25203"/>
                </a:lnTo>
                <a:lnTo>
                  <a:pt x="36417" y="21360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1" name="object 2241"/>
          <p:cNvSpPr/>
          <p:nvPr/>
        </p:nvSpPr>
        <p:spPr>
          <a:xfrm>
            <a:off x="6781454" y="6139607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90">
                <a:moveTo>
                  <a:pt x="11004" y="0"/>
                </a:moveTo>
                <a:lnTo>
                  <a:pt x="3685" y="712"/>
                </a:lnTo>
                <a:lnTo>
                  <a:pt x="0" y="3643"/>
                </a:lnTo>
                <a:lnTo>
                  <a:pt x="2638" y="20732"/>
                </a:lnTo>
                <a:lnTo>
                  <a:pt x="13706" y="21318"/>
                </a:lnTo>
                <a:lnTo>
                  <a:pt x="14355" y="20878"/>
                </a:lnTo>
                <a:lnTo>
                  <a:pt x="16439" y="20145"/>
                </a:lnTo>
                <a:lnTo>
                  <a:pt x="13004" y="3957"/>
                </a:lnTo>
                <a:lnTo>
                  <a:pt x="11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2" name="object 2242"/>
          <p:cNvSpPr/>
          <p:nvPr/>
        </p:nvSpPr>
        <p:spPr>
          <a:xfrm>
            <a:off x="5893171" y="6637798"/>
            <a:ext cx="10397" cy="14632"/>
          </a:xfrm>
          <a:custGeom>
            <a:avLst/>
            <a:gdLst/>
            <a:ahLst/>
            <a:cxnLst/>
            <a:rect l="l" t="t" r="r" b="b"/>
            <a:pathLst>
              <a:path w="17145" h="24129">
                <a:moveTo>
                  <a:pt x="16669" y="0"/>
                </a:moveTo>
                <a:lnTo>
                  <a:pt x="0" y="23601"/>
                </a:lnTo>
                <a:lnTo>
                  <a:pt x="8634" y="23077"/>
                </a:lnTo>
                <a:lnTo>
                  <a:pt x="13867" y="19594"/>
                </a:lnTo>
                <a:lnTo>
                  <a:pt x="16334" y="12214"/>
                </a:lnTo>
                <a:lnTo>
                  <a:pt x="1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3" name="object 2243"/>
          <p:cNvSpPr/>
          <p:nvPr/>
        </p:nvSpPr>
        <p:spPr>
          <a:xfrm>
            <a:off x="5401167" y="6077803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18648" y="0"/>
                </a:moveTo>
                <a:lnTo>
                  <a:pt x="3507" y="502"/>
                </a:lnTo>
                <a:lnTo>
                  <a:pt x="0" y="12209"/>
                </a:lnTo>
                <a:lnTo>
                  <a:pt x="11128" y="13225"/>
                </a:lnTo>
                <a:lnTo>
                  <a:pt x="16780" y="12292"/>
                </a:lnTo>
                <a:lnTo>
                  <a:pt x="18704" y="8265"/>
                </a:lnTo>
                <a:lnTo>
                  <a:pt x="18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4" name="object 2244"/>
          <p:cNvSpPr/>
          <p:nvPr/>
        </p:nvSpPr>
        <p:spPr>
          <a:xfrm>
            <a:off x="5899040" y="6449401"/>
            <a:ext cx="8471" cy="14632"/>
          </a:xfrm>
          <a:custGeom>
            <a:avLst/>
            <a:gdLst/>
            <a:ahLst/>
            <a:cxnLst/>
            <a:rect l="l" t="t" r="r" b="b"/>
            <a:pathLst>
              <a:path w="13970" h="24129">
                <a:moveTo>
                  <a:pt x="0" y="0"/>
                </a:moveTo>
                <a:lnTo>
                  <a:pt x="4502" y="24083"/>
                </a:lnTo>
                <a:lnTo>
                  <a:pt x="9287" y="23318"/>
                </a:lnTo>
                <a:lnTo>
                  <a:pt x="13183" y="9743"/>
                </a:lnTo>
                <a:lnTo>
                  <a:pt x="13513" y="2789"/>
                </a:lnTo>
                <a:lnTo>
                  <a:pt x="9409" y="2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5" name="object 2245"/>
          <p:cNvSpPr/>
          <p:nvPr/>
        </p:nvSpPr>
        <p:spPr>
          <a:xfrm>
            <a:off x="6283951" y="5972314"/>
            <a:ext cx="10397" cy="18098"/>
          </a:xfrm>
          <a:custGeom>
            <a:avLst/>
            <a:gdLst/>
            <a:ahLst/>
            <a:cxnLst/>
            <a:rect l="l" t="t" r="r" b="b"/>
            <a:pathLst>
              <a:path w="17145" h="29845">
                <a:moveTo>
                  <a:pt x="14303" y="0"/>
                </a:moveTo>
                <a:lnTo>
                  <a:pt x="0" y="11716"/>
                </a:lnTo>
                <a:lnTo>
                  <a:pt x="4910" y="17057"/>
                </a:lnTo>
                <a:lnTo>
                  <a:pt x="16742" y="29747"/>
                </a:lnTo>
                <a:lnTo>
                  <a:pt x="1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6" name="object 2246"/>
          <p:cNvSpPr/>
          <p:nvPr/>
        </p:nvSpPr>
        <p:spPr>
          <a:xfrm>
            <a:off x="5582449" y="6073702"/>
            <a:ext cx="16173" cy="14632"/>
          </a:xfrm>
          <a:custGeom>
            <a:avLst/>
            <a:gdLst/>
            <a:ahLst/>
            <a:cxnLst/>
            <a:rect l="l" t="t" r="r" b="b"/>
            <a:pathLst>
              <a:path w="26670" h="24129">
                <a:moveTo>
                  <a:pt x="26271" y="0"/>
                </a:moveTo>
                <a:lnTo>
                  <a:pt x="16425" y="1523"/>
                </a:lnTo>
                <a:lnTo>
                  <a:pt x="9158" y="5857"/>
                </a:lnTo>
                <a:lnTo>
                  <a:pt x="3879" y="12364"/>
                </a:lnTo>
                <a:lnTo>
                  <a:pt x="0" y="20407"/>
                </a:lnTo>
                <a:lnTo>
                  <a:pt x="3643" y="23611"/>
                </a:lnTo>
                <a:lnTo>
                  <a:pt x="26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7" name="object 2247"/>
          <p:cNvSpPr/>
          <p:nvPr/>
        </p:nvSpPr>
        <p:spPr>
          <a:xfrm>
            <a:off x="6012949" y="6234839"/>
            <a:ext cx="6546" cy="18098"/>
          </a:xfrm>
          <a:custGeom>
            <a:avLst/>
            <a:gdLst/>
            <a:ahLst/>
            <a:cxnLst/>
            <a:rect l="l" t="t" r="r" b="b"/>
            <a:pathLst>
              <a:path w="10795" h="29845">
                <a:moveTo>
                  <a:pt x="2784" y="0"/>
                </a:moveTo>
                <a:lnTo>
                  <a:pt x="0" y="13765"/>
                </a:lnTo>
                <a:lnTo>
                  <a:pt x="141" y="22174"/>
                </a:lnTo>
                <a:lnTo>
                  <a:pt x="3607" y="26928"/>
                </a:lnTo>
                <a:lnTo>
                  <a:pt x="10794" y="29726"/>
                </a:lnTo>
                <a:lnTo>
                  <a:pt x="27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8" name="object 2248"/>
          <p:cNvSpPr/>
          <p:nvPr/>
        </p:nvSpPr>
        <p:spPr>
          <a:xfrm>
            <a:off x="5922668" y="6297698"/>
            <a:ext cx="16943" cy="6931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17099" y="0"/>
                </a:moveTo>
                <a:lnTo>
                  <a:pt x="10302" y="77"/>
                </a:lnTo>
                <a:lnTo>
                  <a:pt x="5198" y="3626"/>
                </a:lnTo>
                <a:lnTo>
                  <a:pt x="0" y="11181"/>
                </a:lnTo>
                <a:lnTo>
                  <a:pt x="27381" y="2857"/>
                </a:lnTo>
                <a:lnTo>
                  <a:pt x="17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49" name="object 2249"/>
          <p:cNvSpPr/>
          <p:nvPr/>
        </p:nvSpPr>
        <p:spPr>
          <a:xfrm>
            <a:off x="5888370" y="5811035"/>
            <a:ext cx="11552" cy="14247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0" y="0"/>
                </a:moveTo>
                <a:lnTo>
                  <a:pt x="18910" y="23098"/>
                </a:lnTo>
                <a:lnTo>
                  <a:pt x="15728" y="13408"/>
                </a:lnTo>
                <a:lnTo>
                  <a:pt x="12698" y="7772"/>
                </a:lnTo>
                <a:lnTo>
                  <a:pt x="8046" y="40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0" name="object 2250"/>
          <p:cNvSpPr/>
          <p:nvPr/>
        </p:nvSpPr>
        <p:spPr>
          <a:xfrm>
            <a:off x="5853855" y="6623016"/>
            <a:ext cx="9242" cy="11937"/>
          </a:xfrm>
          <a:custGeom>
            <a:avLst/>
            <a:gdLst/>
            <a:ahLst/>
            <a:cxnLst/>
            <a:rect l="l" t="t" r="r" b="b"/>
            <a:pathLst>
              <a:path w="15240" h="19684">
                <a:moveTo>
                  <a:pt x="9" y="0"/>
                </a:moveTo>
                <a:lnTo>
                  <a:pt x="0" y="10986"/>
                </a:lnTo>
                <a:lnTo>
                  <a:pt x="2103" y="17136"/>
                </a:lnTo>
                <a:lnTo>
                  <a:pt x="6947" y="19346"/>
                </a:lnTo>
                <a:lnTo>
                  <a:pt x="15160" y="18512"/>
                </a:lnTo>
                <a:lnTo>
                  <a:pt x="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1" name="object 2251"/>
          <p:cNvSpPr/>
          <p:nvPr/>
        </p:nvSpPr>
        <p:spPr>
          <a:xfrm>
            <a:off x="6058231" y="5722377"/>
            <a:ext cx="9242" cy="11167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0" y="0"/>
                </a:moveTo>
                <a:lnTo>
                  <a:pt x="1308" y="11748"/>
                </a:lnTo>
                <a:lnTo>
                  <a:pt x="2062" y="18229"/>
                </a:lnTo>
                <a:lnTo>
                  <a:pt x="14397" y="16009"/>
                </a:lnTo>
                <a:lnTo>
                  <a:pt x="15161" y="10659"/>
                </a:lnTo>
                <a:lnTo>
                  <a:pt x="8607" y="1916"/>
                </a:lnTo>
                <a:lnTo>
                  <a:pt x="4774" y="174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2" name="object 2252"/>
          <p:cNvSpPr/>
          <p:nvPr/>
        </p:nvSpPr>
        <p:spPr>
          <a:xfrm>
            <a:off x="6220159" y="6347649"/>
            <a:ext cx="14247" cy="6161"/>
          </a:xfrm>
          <a:custGeom>
            <a:avLst/>
            <a:gdLst/>
            <a:ahLst/>
            <a:cxnLst/>
            <a:rect l="l" t="t" r="r" b="b"/>
            <a:pathLst>
              <a:path w="23495" h="10159">
                <a:moveTo>
                  <a:pt x="6608" y="0"/>
                </a:moveTo>
                <a:lnTo>
                  <a:pt x="3127" y="2826"/>
                </a:lnTo>
                <a:lnTo>
                  <a:pt x="0" y="9877"/>
                </a:lnTo>
                <a:lnTo>
                  <a:pt x="7769" y="8412"/>
                </a:lnTo>
                <a:lnTo>
                  <a:pt x="22868" y="5490"/>
                </a:lnTo>
                <a:lnTo>
                  <a:pt x="12502" y="1015"/>
                </a:lnTo>
                <a:lnTo>
                  <a:pt x="66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3" name="object 2253"/>
          <p:cNvSpPr/>
          <p:nvPr/>
        </p:nvSpPr>
        <p:spPr>
          <a:xfrm>
            <a:off x="5936383" y="6032343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1256" y="0"/>
                </a:moveTo>
                <a:lnTo>
                  <a:pt x="0" y="13758"/>
                </a:lnTo>
                <a:lnTo>
                  <a:pt x="10983" y="14334"/>
                </a:lnTo>
                <a:lnTo>
                  <a:pt x="16931" y="14355"/>
                </a:lnTo>
                <a:lnTo>
                  <a:pt x="17371" y="12167"/>
                </a:lnTo>
                <a:lnTo>
                  <a:pt x="18020" y="10345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4" name="object 2254"/>
          <p:cNvSpPr/>
          <p:nvPr/>
        </p:nvSpPr>
        <p:spPr>
          <a:xfrm>
            <a:off x="6865318" y="6685670"/>
            <a:ext cx="12322" cy="7701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894" y="0"/>
                </a:moveTo>
                <a:lnTo>
                  <a:pt x="12502" y="1005"/>
                </a:lnTo>
                <a:lnTo>
                  <a:pt x="0" y="2764"/>
                </a:lnTo>
                <a:lnTo>
                  <a:pt x="5686" y="10326"/>
                </a:lnTo>
                <a:lnTo>
                  <a:pt x="9841" y="12537"/>
                </a:lnTo>
                <a:lnTo>
                  <a:pt x="14048" y="9171"/>
                </a:lnTo>
                <a:lnTo>
                  <a:pt x="19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5" name="object 2255"/>
          <p:cNvSpPr/>
          <p:nvPr/>
        </p:nvSpPr>
        <p:spPr>
          <a:xfrm>
            <a:off x="5429365" y="6641343"/>
            <a:ext cx="8471" cy="10782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5005" y="0"/>
                </a:moveTo>
                <a:lnTo>
                  <a:pt x="0" y="17287"/>
                </a:lnTo>
                <a:lnTo>
                  <a:pt x="9861" y="13076"/>
                </a:lnTo>
                <a:lnTo>
                  <a:pt x="13669" y="9872"/>
                </a:lnTo>
                <a:lnTo>
                  <a:pt x="11894" y="6053"/>
                </a:lnTo>
                <a:lnTo>
                  <a:pt x="5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6" name="object 2256"/>
          <p:cNvSpPr/>
          <p:nvPr/>
        </p:nvSpPr>
        <p:spPr>
          <a:xfrm>
            <a:off x="6648367" y="6469892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3978" y="0"/>
                </a:moveTo>
                <a:lnTo>
                  <a:pt x="8669" y="764"/>
                </a:lnTo>
                <a:lnTo>
                  <a:pt x="4010" y="52"/>
                </a:lnTo>
                <a:lnTo>
                  <a:pt x="251" y="3832"/>
                </a:lnTo>
                <a:lnTo>
                  <a:pt x="0" y="10345"/>
                </a:lnTo>
                <a:lnTo>
                  <a:pt x="3937" y="13434"/>
                </a:lnTo>
                <a:lnTo>
                  <a:pt x="9685" y="14093"/>
                </a:lnTo>
                <a:lnTo>
                  <a:pt x="11769" y="12439"/>
                </a:lnTo>
                <a:lnTo>
                  <a:pt x="13832" y="10753"/>
                </a:lnTo>
                <a:lnTo>
                  <a:pt x="13161" y="5643"/>
                </a:lnTo>
                <a:lnTo>
                  <a:pt x="1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7" name="object 2257"/>
          <p:cNvSpPr/>
          <p:nvPr/>
        </p:nvSpPr>
        <p:spPr>
          <a:xfrm>
            <a:off x="5373281" y="6197495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4690" y="0"/>
                </a:moveTo>
                <a:lnTo>
                  <a:pt x="8188" y="1738"/>
                </a:lnTo>
                <a:lnTo>
                  <a:pt x="3591" y="1633"/>
                </a:lnTo>
                <a:lnTo>
                  <a:pt x="1800" y="3790"/>
                </a:lnTo>
                <a:lnTo>
                  <a:pt x="0" y="6083"/>
                </a:lnTo>
                <a:lnTo>
                  <a:pt x="1026" y="10617"/>
                </a:lnTo>
                <a:lnTo>
                  <a:pt x="785" y="14114"/>
                </a:lnTo>
                <a:lnTo>
                  <a:pt x="3863" y="13727"/>
                </a:lnTo>
                <a:lnTo>
                  <a:pt x="7936" y="14386"/>
                </a:lnTo>
                <a:lnTo>
                  <a:pt x="9769" y="12648"/>
                </a:lnTo>
                <a:lnTo>
                  <a:pt x="12010" y="10470"/>
                </a:lnTo>
                <a:lnTo>
                  <a:pt x="12407" y="6345"/>
                </a:lnTo>
                <a:lnTo>
                  <a:pt x="1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8" name="object 2258"/>
          <p:cNvSpPr/>
          <p:nvPr/>
        </p:nvSpPr>
        <p:spPr>
          <a:xfrm>
            <a:off x="5317844" y="6225485"/>
            <a:ext cx="8856" cy="13092"/>
          </a:xfrm>
          <a:custGeom>
            <a:avLst/>
            <a:gdLst/>
            <a:ahLst/>
            <a:cxnLst/>
            <a:rect l="l" t="t" r="r" b="b"/>
            <a:pathLst>
              <a:path w="14604" h="21590">
                <a:moveTo>
                  <a:pt x="13811" y="0"/>
                </a:moveTo>
                <a:lnTo>
                  <a:pt x="0" y="3455"/>
                </a:lnTo>
                <a:lnTo>
                  <a:pt x="14460" y="21130"/>
                </a:lnTo>
                <a:lnTo>
                  <a:pt x="14240" y="12690"/>
                </a:lnTo>
                <a:lnTo>
                  <a:pt x="1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59" name="object 2259"/>
          <p:cNvSpPr/>
          <p:nvPr/>
        </p:nvSpPr>
        <p:spPr>
          <a:xfrm>
            <a:off x="7104367" y="6632252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3884" y="0"/>
                </a:moveTo>
                <a:lnTo>
                  <a:pt x="0" y="2900"/>
                </a:lnTo>
                <a:lnTo>
                  <a:pt x="3112" y="7763"/>
                </a:lnTo>
                <a:lnTo>
                  <a:pt x="4897" y="13743"/>
                </a:lnTo>
                <a:lnTo>
                  <a:pt x="8610" y="18835"/>
                </a:lnTo>
                <a:lnTo>
                  <a:pt x="17507" y="21036"/>
                </a:lnTo>
                <a:lnTo>
                  <a:pt x="14690" y="16229"/>
                </a:lnTo>
                <a:lnTo>
                  <a:pt x="12910" y="12868"/>
                </a:lnTo>
                <a:lnTo>
                  <a:pt x="8669" y="6387"/>
                </a:lnTo>
                <a:lnTo>
                  <a:pt x="6230" y="3225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0" name="object 2260"/>
          <p:cNvSpPr/>
          <p:nvPr/>
        </p:nvSpPr>
        <p:spPr>
          <a:xfrm>
            <a:off x="6818062" y="6426544"/>
            <a:ext cx="5776" cy="13477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4651" y="0"/>
                </a:moveTo>
                <a:lnTo>
                  <a:pt x="2098" y="5002"/>
                </a:lnTo>
                <a:lnTo>
                  <a:pt x="160" y="10192"/>
                </a:lnTo>
                <a:lnTo>
                  <a:pt x="0" y="15804"/>
                </a:lnTo>
                <a:lnTo>
                  <a:pt x="2777" y="22072"/>
                </a:lnTo>
                <a:lnTo>
                  <a:pt x="7433" y="16578"/>
                </a:lnTo>
                <a:lnTo>
                  <a:pt x="9404" y="11173"/>
                </a:lnTo>
                <a:lnTo>
                  <a:pt x="8530" y="5700"/>
                </a:lnTo>
                <a:lnTo>
                  <a:pt x="46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1" name="object 2261"/>
          <p:cNvSpPr/>
          <p:nvPr/>
        </p:nvSpPr>
        <p:spPr>
          <a:xfrm>
            <a:off x="6648661" y="5984241"/>
            <a:ext cx="5391" cy="12322"/>
          </a:xfrm>
          <a:custGeom>
            <a:avLst/>
            <a:gdLst/>
            <a:ahLst/>
            <a:cxnLst/>
            <a:rect l="l" t="t" r="r" b="b"/>
            <a:pathLst>
              <a:path w="8890" h="20320">
                <a:moveTo>
                  <a:pt x="5964" y="0"/>
                </a:moveTo>
                <a:lnTo>
                  <a:pt x="1611" y="4700"/>
                </a:lnTo>
                <a:lnTo>
                  <a:pt x="0" y="9409"/>
                </a:lnTo>
                <a:lnTo>
                  <a:pt x="1975" y="14363"/>
                </a:lnTo>
                <a:lnTo>
                  <a:pt x="8383" y="19800"/>
                </a:lnTo>
                <a:lnTo>
                  <a:pt x="59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2" name="object 2262"/>
          <p:cNvSpPr/>
          <p:nvPr/>
        </p:nvSpPr>
        <p:spPr>
          <a:xfrm>
            <a:off x="6615206" y="6735534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17256" y="0"/>
                </a:moveTo>
                <a:lnTo>
                  <a:pt x="10376" y="628"/>
                </a:lnTo>
                <a:lnTo>
                  <a:pt x="5172" y="1068"/>
                </a:lnTo>
                <a:lnTo>
                  <a:pt x="0" y="1549"/>
                </a:lnTo>
                <a:lnTo>
                  <a:pt x="6294" y="7350"/>
                </a:lnTo>
                <a:lnTo>
                  <a:pt x="10190" y="9122"/>
                </a:lnTo>
                <a:lnTo>
                  <a:pt x="13305" y="6720"/>
                </a:lnTo>
                <a:lnTo>
                  <a:pt x="1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3" name="object 2263"/>
          <p:cNvSpPr/>
          <p:nvPr/>
        </p:nvSpPr>
        <p:spPr>
          <a:xfrm>
            <a:off x="5598608" y="6338721"/>
            <a:ext cx="9627" cy="7316"/>
          </a:xfrm>
          <a:custGeom>
            <a:avLst/>
            <a:gdLst/>
            <a:ahLst/>
            <a:cxnLst/>
            <a:rect l="l" t="t" r="r" b="b"/>
            <a:pathLst>
              <a:path w="15875" h="12065">
                <a:moveTo>
                  <a:pt x="10586" y="0"/>
                </a:moveTo>
                <a:lnTo>
                  <a:pt x="0" y="3047"/>
                </a:lnTo>
                <a:lnTo>
                  <a:pt x="15308" y="11926"/>
                </a:lnTo>
                <a:lnTo>
                  <a:pt x="10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4" name="object 2264"/>
          <p:cNvSpPr/>
          <p:nvPr/>
        </p:nvSpPr>
        <p:spPr>
          <a:xfrm>
            <a:off x="6531111" y="6455783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5078" y="0"/>
                </a:moveTo>
                <a:lnTo>
                  <a:pt x="0" y="10491"/>
                </a:lnTo>
                <a:lnTo>
                  <a:pt x="2083" y="11643"/>
                </a:lnTo>
                <a:lnTo>
                  <a:pt x="6261" y="13884"/>
                </a:lnTo>
                <a:lnTo>
                  <a:pt x="8125" y="10439"/>
                </a:lnTo>
                <a:lnTo>
                  <a:pt x="11947" y="3570"/>
                </a:lnTo>
                <a:lnTo>
                  <a:pt x="9654" y="2387"/>
                </a:lnTo>
                <a:lnTo>
                  <a:pt x="7381" y="1246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5" name="object 2265"/>
          <p:cNvSpPr/>
          <p:nvPr/>
        </p:nvSpPr>
        <p:spPr>
          <a:xfrm>
            <a:off x="6323748" y="6653567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4" h="17145">
                <a:moveTo>
                  <a:pt x="0" y="0"/>
                </a:moveTo>
                <a:lnTo>
                  <a:pt x="10753" y="16659"/>
                </a:lnTo>
                <a:lnTo>
                  <a:pt x="14125" y="8334"/>
                </a:lnTo>
                <a:lnTo>
                  <a:pt x="11695" y="37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6" name="object 2266"/>
          <p:cNvSpPr/>
          <p:nvPr/>
        </p:nvSpPr>
        <p:spPr>
          <a:xfrm>
            <a:off x="6039017" y="6668830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3978" y="0"/>
                </a:moveTo>
                <a:lnTo>
                  <a:pt x="0" y="1999"/>
                </a:lnTo>
                <a:lnTo>
                  <a:pt x="324" y="8732"/>
                </a:lnTo>
                <a:lnTo>
                  <a:pt x="345" y="9884"/>
                </a:lnTo>
                <a:lnTo>
                  <a:pt x="3779" y="12114"/>
                </a:lnTo>
                <a:lnTo>
                  <a:pt x="7036" y="9381"/>
                </a:lnTo>
                <a:lnTo>
                  <a:pt x="9748" y="6512"/>
                </a:lnTo>
                <a:lnTo>
                  <a:pt x="15119" y="1172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7" name="object 2267"/>
          <p:cNvSpPr/>
          <p:nvPr/>
        </p:nvSpPr>
        <p:spPr>
          <a:xfrm>
            <a:off x="6756370" y="6091189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3957" y="0"/>
                </a:moveTo>
                <a:lnTo>
                  <a:pt x="0" y="5423"/>
                </a:lnTo>
                <a:lnTo>
                  <a:pt x="3057" y="10575"/>
                </a:lnTo>
                <a:lnTo>
                  <a:pt x="6565" y="15078"/>
                </a:lnTo>
                <a:lnTo>
                  <a:pt x="17308" y="9936"/>
                </a:lnTo>
                <a:lnTo>
                  <a:pt x="11863" y="5853"/>
                </a:lnTo>
                <a:lnTo>
                  <a:pt x="7915" y="2952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8" name="object 2268"/>
          <p:cNvSpPr/>
          <p:nvPr/>
        </p:nvSpPr>
        <p:spPr>
          <a:xfrm>
            <a:off x="5118814" y="6851258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2334" y="0"/>
                </a:moveTo>
                <a:lnTo>
                  <a:pt x="0" y="3926"/>
                </a:lnTo>
                <a:lnTo>
                  <a:pt x="3657" y="10323"/>
                </a:lnTo>
                <a:lnTo>
                  <a:pt x="9068" y="10323"/>
                </a:lnTo>
                <a:lnTo>
                  <a:pt x="9203" y="10167"/>
                </a:lnTo>
                <a:lnTo>
                  <a:pt x="15685" y="7402"/>
                </a:lnTo>
                <a:lnTo>
                  <a:pt x="12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69" name="object 2269"/>
          <p:cNvSpPr/>
          <p:nvPr/>
        </p:nvSpPr>
        <p:spPr>
          <a:xfrm>
            <a:off x="7286655" y="6543092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6412" y="0"/>
                </a:moveTo>
                <a:lnTo>
                  <a:pt x="1497" y="3090"/>
                </a:lnTo>
                <a:lnTo>
                  <a:pt x="345" y="4084"/>
                </a:lnTo>
                <a:lnTo>
                  <a:pt x="628" y="6702"/>
                </a:lnTo>
                <a:lnTo>
                  <a:pt x="0" y="9781"/>
                </a:lnTo>
                <a:lnTo>
                  <a:pt x="4931" y="10137"/>
                </a:lnTo>
                <a:lnTo>
                  <a:pt x="9308" y="10503"/>
                </a:lnTo>
                <a:lnTo>
                  <a:pt x="17067" y="11037"/>
                </a:lnTo>
                <a:lnTo>
                  <a:pt x="13895" y="4138"/>
                </a:lnTo>
                <a:lnTo>
                  <a:pt x="10444" y="404"/>
                </a:lnTo>
                <a:lnTo>
                  <a:pt x="64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0" name="object 2270"/>
          <p:cNvSpPr/>
          <p:nvPr/>
        </p:nvSpPr>
        <p:spPr>
          <a:xfrm>
            <a:off x="6467623" y="6135558"/>
            <a:ext cx="13092" cy="7701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21507" y="0"/>
                </a:moveTo>
                <a:lnTo>
                  <a:pt x="3078" y="2073"/>
                </a:lnTo>
                <a:lnTo>
                  <a:pt x="0" y="12240"/>
                </a:lnTo>
                <a:lnTo>
                  <a:pt x="6900" y="8261"/>
                </a:lnTo>
                <a:lnTo>
                  <a:pt x="12586" y="5099"/>
                </a:lnTo>
                <a:lnTo>
                  <a:pt x="21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1" name="object 2271"/>
          <p:cNvSpPr/>
          <p:nvPr/>
        </p:nvSpPr>
        <p:spPr>
          <a:xfrm>
            <a:off x="6446623" y="6694338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7067" y="0"/>
                </a:moveTo>
                <a:lnTo>
                  <a:pt x="0" y="806"/>
                </a:lnTo>
                <a:lnTo>
                  <a:pt x="1528" y="13716"/>
                </a:lnTo>
                <a:lnTo>
                  <a:pt x="16104" y="1790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2" name="object 2272"/>
          <p:cNvSpPr/>
          <p:nvPr/>
        </p:nvSpPr>
        <p:spPr>
          <a:xfrm>
            <a:off x="6767515" y="6447049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6052" y="0"/>
                </a:moveTo>
                <a:lnTo>
                  <a:pt x="2188" y="3738"/>
                </a:lnTo>
                <a:lnTo>
                  <a:pt x="0" y="7863"/>
                </a:lnTo>
                <a:lnTo>
                  <a:pt x="8963" y="14062"/>
                </a:lnTo>
                <a:lnTo>
                  <a:pt x="9591" y="9696"/>
                </a:lnTo>
                <a:lnTo>
                  <a:pt x="10795" y="973"/>
                </a:lnTo>
                <a:lnTo>
                  <a:pt x="9235" y="680"/>
                </a:lnTo>
                <a:lnTo>
                  <a:pt x="6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3" name="object 2273"/>
          <p:cNvSpPr/>
          <p:nvPr/>
        </p:nvSpPr>
        <p:spPr>
          <a:xfrm>
            <a:off x="6435317" y="6734168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6418" y="0"/>
                </a:moveTo>
                <a:lnTo>
                  <a:pt x="3759" y="7423"/>
                </a:lnTo>
                <a:lnTo>
                  <a:pt x="0" y="11392"/>
                </a:lnTo>
                <a:lnTo>
                  <a:pt x="104" y="12125"/>
                </a:lnTo>
                <a:lnTo>
                  <a:pt x="41" y="12900"/>
                </a:lnTo>
                <a:lnTo>
                  <a:pt x="680" y="13842"/>
                </a:lnTo>
                <a:lnTo>
                  <a:pt x="1612" y="14397"/>
                </a:lnTo>
                <a:lnTo>
                  <a:pt x="6219" y="12407"/>
                </a:lnTo>
                <a:lnTo>
                  <a:pt x="10408" y="10449"/>
                </a:lnTo>
                <a:lnTo>
                  <a:pt x="15329" y="8209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4" name="object 2274"/>
          <p:cNvSpPr/>
          <p:nvPr/>
        </p:nvSpPr>
        <p:spPr>
          <a:xfrm>
            <a:off x="5403185" y="6370785"/>
            <a:ext cx="5006" cy="14247"/>
          </a:xfrm>
          <a:custGeom>
            <a:avLst/>
            <a:gdLst/>
            <a:ahLst/>
            <a:cxnLst/>
            <a:rect l="l" t="t" r="r" b="b"/>
            <a:pathLst>
              <a:path w="8254" h="23495">
                <a:moveTo>
                  <a:pt x="3535" y="0"/>
                </a:moveTo>
                <a:lnTo>
                  <a:pt x="1034" y="6786"/>
                </a:lnTo>
                <a:lnTo>
                  <a:pt x="0" y="12782"/>
                </a:lnTo>
                <a:lnTo>
                  <a:pt x="1272" y="18161"/>
                </a:lnTo>
                <a:lnTo>
                  <a:pt x="5692" y="23098"/>
                </a:lnTo>
                <a:lnTo>
                  <a:pt x="6774" y="17699"/>
                </a:lnTo>
                <a:lnTo>
                  <a:pt x="7700" y="12083"/>
                </a:lnTo>
                <a:lnTo>
                  <a:pt x="7082" y="6200"/>
                </a:lnTo>
                <a:lnTo>
                  <a:pt x="35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5" name="object 2275"/>
          <p:cNvSpPr/>
          <p:nvPr/>
        </p:nvSpPr>
        <p:spPr>
          <a:xfrm>
            <a:off x="6342220" y="6125377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10449" y="0"/>
                </a:moveTo>
                <a:lnTo>
                  <a:pt x="5413" y="31"/>
                </a:lnTo>
                <a:lnTo>
                  <a:pt x="0" y="6617"/>
                </a:lnTo>
                <a:lnTo>
                  <a:pt x="5821" y="14983"/>
                </a:lnTo>
                <a:lnTo>
                  <a:pt x="10669" y="13381"/>
                </a:lnTo>
                <a:lnTo>
                  <a:pt x="17413" y="6198"/>
                </a:lnTo>
                <a:lnTo>
                  <a:pt x="10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6" name="object 2276"/>
          <p:cNvSpPr/>
          <p:nvPr/>
        </p:nvSpPr>
        <p:spPr>
          <a:xfrm>
            <a:off x="5990170" y="6836542"/>
            <a:ext cx="10782" cy="5006"/>
          </a:xfrm>
          <a:custGeom>
            <a:avLst/>
            <a:gdLst/>
            <a:ahLst/>
            <a:cxnLst/>
            <a:rect l="l" t="t" r="r" b="b"/>
            <a:pathLst>
              <a:path w="17779" h="8254">
                <a:moveTo>
                  <a:pt x="17496" y="0"/>
                </a:moveTo>
                <a:lnTo>
                  <a:pt x="10083" y="209"/>
                </a:lnTo>
                <a:lnTo>
                  <a:pt x="0" y="387"/>
                </a:lnTo>
                <a:lnTo>
                  <a:pt x="9957" y="7633"/>
                </a:lnTo>
                <a:lnTo>
                  <a:pt x="17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7" name="object 2277"/>
          <p:cNvSpPr/>
          <p:nvPr/>
        </p:nvSpPr>
        <p:spPr>
          <a:xfrm>
            <a:off x="7050650" y="6714636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8251" y="0"/>
                </a:moveTo>
                <a:lnTo>
                  <a:pt x="0" y="14659"/>
                </a:lnTo>
                <a:lnTo>
                  <a:pt x="5978" y="14156"/>
                </a:lnTo>
                <a:lnTo>
                  <a:pt x="14093" y="13549"/>
                </a:lnTo>
                <a:lnTo>
                  <a:pt x="8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8" name="object 2278"/>
          <p:cNvSpPr/>
          <p:nvPr/>
        </p:nvSpPr>
        <p:spPr>
          <a:xfrm>
            <a:off x="5730196" y="6299870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1235" y="0"/>
                </a:moveTo>
                <a:lnTo>
                  <a:pt x="7654" y="2387"/>
                </a:lnTo>
                <a:lnTo>
                  <a:pt x="3895" y="4565"/>
                </a:lnTo>
                <a:lnTo>
                  <a:pt x="0" y="7758"/>
                </a:lnTo>
                <a:lnTo>
                  <a:pt x="1235" y="10418"/>
                </a:lnTo>
                <a:lnTo>
                  <a:pt x="1968" y="13402"/>
                </a:lnTo>
                <a:lnTo>
                  <a:pt x="13968" y="3581"/>
                </a:lnTo>
                <a:lnTo>
                  <a:pt x="13078" y="2429"/>
                </a:lnTo>
                <a:lnTo>
                  <a:pt x="12156" y="1183"/>
                </a:lnTo>
                <a:lnTo>
                  <a:pt x="1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79" name="object 2279"/>
          <p:cNvSpPr/>
          <p:nvPr/>
        </p:nvSpPr>
        <p:spPr>
          <a:xfrm>
            <a:off x="6215224" y="6724664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0" y="0"/>
                </a:moveTo>
                <a:lnTo>
                  <a:pt x="9685" y="15444"/>
                </a:lnTo>
                <a:lnTo>
                  <a:pt x="8554" y="9088"/>
                </a:lnTo>
                <a:lnTo>
                  <a:pt x="10397" y="9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0" name="object 2280"/>
          <p:cNvSpPr/>
          <p:nvPr/>
        </p:nvSpPr>
        <p:spPr>
          <a:xfrm>
            <a:off x="5934428" y="6062973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0" y="0"/>
                </a:moveTo>
                <a:lnTo>
                  <a:pt x="3968" y="7528"/>
                </a:lnTo>
                <a:lnTo>
                  <a:pt x="9455" y="9340"/>
                </a:lnTo>
                <a:lnTo>
                  <a:pt x="16606" y="4879"/>
                </a:lnTo>
                <a:lnTo>
                  <a:pt x="11078" y="32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1" name="object 2281"/>
          <p:cNvSpPr/>
          <p:nvPr/>
        </p:nvSpPr>
        <p:spPr>
          <a:xfrm>
            <a:off x="6711728" y="6380913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1130" y="0"/>
                </a:moveTo>
                <a:lnTo>
                  <a:pt x="952" y="4125"/>
                </a:lnTo>
                <a:lnTo>
                  <a:pt x="0" y="8083"/>
                </a:lnTo>
                <a:lnTo>
                  <a:pt x="973" y="8669"/>
                </a:lnTo>
                <a:lnTo>
                  <a:pt x="3528" y="10156"/>
                </a:lnTo>
                <a:lnTo>
                  <a:pt x="6910" y="10125"/>
                </a:lnTo>
                <a:lnTo>
                  <a:pt x="9999" y="10743"/>
                </a:lnTo>
                <a:lnTo>
                  <a:pt x="10334" y="8366"/>
                </a:lnTo>
                <a:lnTo>
                  <a:pt x="11758" y="4764"/>
                </a:lnTo>
                <a:lnTo>
                  <a:pt x="8743" y="2020"/>
                </a:lnTo>
                <a:lnTo>
                  <a:pt x="5423" y="1570"/>
                </a:lnTo>
                <a:lnTo>
                  <a:pt x="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2" name="object 2282"/>
          <p:cNvSpPr/>
          <p:nvPr/>
        </p:nvSpPr>
        <p:spPr>
          <a:xfrm>
            <a:off x="6286475" y="6762322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5905" y="0"/>
                </a:moveTo>
                <a:lnTo>
                  <a:pt x="1560" y="827"/>
                </a:lnTo>
                <a:lnTo>
                  <a:pt x="0" y="7392"/>
                </a:lnTo>
                <a:lnTo>
                  <a:pt x="1759" y="12188"/>
                </a:lnTo>
                <a:lnTo>
                  <a:pt x="12722" y="15214"/>
                </a:lnTo>
                <a:lnTo>
                  <a:pt x="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3" name="object 2283"/>
          <p:cNvSpPr/>
          <p:nvPr/>
        </p:nvSpPr>
        <p:spPr>
          <a:xfrm>
            <a:off x="6237542" y="5772030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6135" y="0"/>
                </a:moveTo>
                <a:lnTo>
                  <a:pt x="2481" y="1047"/>
                </a:lnTo>
                <a:lnTo>
                  <a:pt x="188" y="1214"/>
                </a:lnTo>
                <a:lnTo>
                  <a:pt x="460" y="4125"/>
                </a:lnTo>
                <a:lnTo>
                  <a:pt x="0" y="7434"/>
                </a:lnTo>
                <a:lnTo>
                  <a:pt x="2272" y="11811"/>
                </a:lnTo>
                <a:lnTo>
                  <a:pt x="5350" y="12743"/>
                </a:lnTo>
                <a:lnTo>
                  <a:pt x="7528" y="14135"/>
                </a:lnTo>
                <a:lnTo>
                  <a:pt x="8062" y="12481"/>
                </a:lnTo>
                <a:lnTo>
                  <a:pt x="8659" y="10879"/>
                </a:lnTo>
                <a:lnTo>
                  <a:pt x="9224" y="9245"/>
                </a:lnTo>
                <a:lnTo>
                  <a:pt x="8544" y="6429"/>
                </a:lnTo>
                <a:lnTo>
                  <a:pt x="8491" y="3162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4" name="object 2284"/>
          <p:cNvSpPr/>
          <p:nvPr/>
        </p:nvSpPr>
        <p:spPr>
          <a:xfrm>
            <a:off x="5936810" y="5974731"/>
            <a:ext cx="4236" cy="9627"/>
          </a:xfrm>
          <a:custGeom>
            <a:avLst/>
            <a:gdLst/>
            <a:ahLst/>
            <a:cxnLst/>
            <a:rect l="l" t="t" r="r" b="b"/>
            <a:pathLst>
              <a:path w="6984" h="15875">
                <a:moveTo>
                  <a:pt x="408" y="0"/>
                </a:moveTo>
                <a:lnTo>
                  <a:pt x="240" y="4680"/>
                </a:lnTo>
                <a:lnTo>
                  <a:pt x="0" y="9371"/>
                </a:lnTo>
                <a:lnTo>
                  <a:pt x="20" y="13968"/>
                </a:lnTo>
                <a:lnTo>
                  <a:pt x="52" y="14366"/>
                </a:lnTo>
                <a:lnTo>
                  <a:pt x="2062" y="14711"/>
                </a:lnTo>
                <a:lnTo>
                  <a:pt x="4314" y="15423"/>
                </a:lnTo>
                <a:lnTo>
                  <a:pt x="5842" y="5361"/>
                </a:lnTo>
                <a:lnTo>
                  <a:pt x="6617" y="450"/>
                </a:lnTo>
                <a:lnTo>
                  <a:pt x="4533" y="272"/>
                </a:lnTo>
                <a:lnTo>
                  <a:pt x="2481" y="167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5" name="object 2285"/>
          <p:cNvSpPr/>
          <p:nvPr/>
        </p:nvSpPr>
        <p:spPr>
          <a:xfrm>
            <a:off x="6970225" y="6279488"/>
            <a:ext cx="6546" cy="14632"/>
          </a:xfrm>
          <a:custGeom>
            <a:avLst/>
            <a:gdLst/>
            <a:ahLst/>
            <a:cxnLst/>
            <a:rect l="l" t="t" r="r" b="b"/>
            <a:pathLst>
              <a:path w="10795" h="24129">
                <a:moveTo>
                  <a:pt x="8167" y="0"/>
                </a:moveTo>
                <a:lnTo>
                  <a:pt x="0" y="22062"/>
                </a:lnTo>
                <a:lnTo>
                  <a:pt x="5486" y="23905"/>
                </a:lnTo>
                <a:lnTo>
                  <a:pt x="8174" y="19476"/>
                </a:lnTo>
                <a:lnTo>
                  <a:pt x="10097" y="14445"/>
                </a:lnTo>
                <a:lnTo>
                  <a:pt x="10385" y="8168"/>
                </a:lnTo>
                <a:lnTo>
                  <a:pt x="8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6" name="object 2286"/>
          <p:cNvSpPr/>
          <p:nvPr/>
        </p:nvSpPr>
        <p:spPr>
          <a:xfrm>
            <a:off x="7163432" y="6659790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6272" y="0"/>
                </a:moveTo>
                <a:lnTo>
                  <a:pt x="4146" y="3204"/>
                </a:lnTo>
                <a:lnTo>
                  <a:pt x="1926" y="6313"/>
                </a:lnTo>
                <a:lnTo>
                  <a:pt x="157" y="9727"/>
                </a:lnTo>
                <a:lnTo>
                  <a:pt x="0" y="9978"/>
                </a:lnTo>
                <a:lnTo>
                  <a:pt x="3926" y="13004"/>
                </a:lnTo>
                <a:lnTo>
                  <a:pt x="4167" y="12753"/>
                </a:lnTo>
                <a:lnTo>
                  <a:pt x="6921" y="10292"/>
                </a:lnTo>
                <a:lnTo>
                  <a:pt x="9360" y="7413"/>
                </a:lnTo>
                <a:lnTo>
                  <a:pt x="11873" y="4659"/>
                </a:lnTo>
                <a:lnTo>
                  <a:pt x="9978" y="3078"/>
                </a:lnTo>
                <a:lnTo>
                  <a:pt x="8135" y="1581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7" name="object 2287"/>
          <p:cNvSpPr/>
          <p:nvPr/>
        </p:nvSpPr>
        <p:spPr>
          <a:xfrm>
            <a:off x="5453920" y="6596575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5371" y="0"/>
                </a:moveTo>
                <a:lnTo>
                  <a:pt x="3549" y="691"/>
                </a:lnTo>
                <a:lnTo>
                  <a:pt x="0" y="2136"/>
                </a:lnTo>
                <a:lnTo>
                  <a:pt x="481" y="4680"/>
                </a:lnTo>
                <a:lnTo>
                  <a:pt x="523" y="7402"/>
                </a:lnTo>
                <a:lnTo>
                  <a:pt x="2533" y="11612"/>
                </a:lnTo>
                <a:lnTo>
                  <a:pt x="4649" y="12983"/>
                </a:lnTo>
                <a:lnTo>
                  <a:pt x="6230" y="14617"/>
                </a:lnTo>
                <a:lnTo>
                  <a:pt x="7528" y="13957"/>
                </a:lnTo>
                <a:lnTo>
                  <a:pt x="8753" y="13277"/>
                </a:lnTo>
                <a:lnTo>
                  <a:pt x="10041" y="12596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8" name="object 2288"/>
          <p:cNvSpPr/>
          <p:nvPr/>
        </p:nvSpPr>
        <p:spPr>
          <a:xfrm>
            <a:off x="6126364" y="6126453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5392" y="0"/>
                </a:moveTo>
                <a:lnTo>
                  <a:pt x="1340" y="1434"/>
                </a:lnTo>
                <a:lnTo>
                  <a:pt x="157" y="8114"/>
                </a:lnTo>
                <a:lnTo>
                  <a:pt x="0" y="9141"/>
                </a:lnTo>
                <a:lnTo>
                  <a:pt x="1204" y="10429"/>
                </a:lnTo>
                <a:lnTo>
                  <a:pt x="2272" y="12523"/>
                </a:lnTo>
                <a:lnTo>
                  <a:pt x="14941" y="2146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89" name="object 2289"/>
          <p:cNvSpPr/>
          <p:nvPr/>
        </p:nvSpPr>
        <p:spPr>
          <a:xfrm>
            <a:off x="5890072" y="6616564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4052" y="0"/>
                </a:moveTo>
                <a:lnTo>
                  <a:pt x="1444" y="575"/>
                </a:lnTo>
                <a:lnTo>
                  <a:pt x="753" y="701"/>
                </a:lnTo>
                <a:lnTo>
                  <a:pt x="0" y="5874"/>
                </a:lnTo>
                <a:lnTo>
                  <a:pt x="2607" y="8397"/>
                </a:lnTo>
                <a:lnTo>
                  <a:pt x="5947" y="9057"/>
                </a:lnTo>
                <a:lnTo>
                  <a:pt x="9455" y="8146"/>
                </a:lnTo>
                <a:lnTo>
                  <a:pt x="10020" y="4827"/>
                </a:lnTo>
                <a:lnTo>
                  <a:pt x="11821" y="994"/>
                </a:lnTo>
                <a:lnTo>
                  <a:pt x="6921" y="617"/>
                </a:lnTo>
                <a:lnTo>
                  <a:pt x="4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0" name="object 2290"/>
          <p:cNvSpPr/>
          <p:nvPr/>
        </p:nvSpPr>
        <p:spPr>
          <a:xfrm>
            <a:off x="5095229" y="6629130"/>
            <a:ext cx="3466" cy="8856"/>
          </a:xfrm>
          <a:custGeom>
            <a:avLst/>
            <a:gdLst/>
            <a:ahLst/>
            <a:cxnLst/>
            <a:rect l="l" t="t" r="r" b="b"/>
            <a:pathLst>
              <a:path w="5715" h="14604">
                <a:moveTo>
                  <a:pt x="4785" y="0"/>
                </a:moveTo>
                <a:lnTo>
                  <a:pt x="324" y="219"/>
                </a:lnTo>
                <a:lnTo>
                  <a:pt x="125" y="9423"/>
                </a:lnTo>
                <a:lnTo>
                  <a:pt x="0" y="13999"/>
                </a:lnTo>
                <a:lnTo>
                  <a:pt x="1821" y="14104"/>
                </a:lnTo>
                <a:lnTo>
                  <a:pt x="3612" y="14146"/>
                </a:lnTo>
                <a:lnTo>
                  <a:pt x="5434" y="14240"/>
                </a:lnTo>
                <a:lnTo>
                  <a:pt x="5214" y="9486"/>
                </a:lnTo>
                <a:lnTo>
                  <a:pt x="5036" y="4764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1" name="object 2291"/>
          <p:cNvSpPr/>
          <p:nvPr/>
        </p:nvSpPr>
        <p:spPr>
          <a:xfrm>
            <a:off x="6167262" y="6357880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10711" y="0"/>
                </a:moveTo>
                <a:lnTo>
                  <a:pt x="3591" y="1361"/>
                </a:lnTo>
                <a:lnTo>
                  <a:pt x="0" y="2010"/>
                </a:lnTo>
                <a:lnTo>
                  <a:pt x="1643" y="6690"/>
                </a:lnTo>
                <a:lnTo>
                  <a:pt x="3403" y="6293"/>
                </a:lnTo>
                <a:lnTo>
                  <a:pt x="5549" y="6429"/>
                </a:lnTo>
                <a:lnTo>
                  <a:pt x="8470" y="4041"/>
                </a:lnTo>
                <a:lnTo>
                  <a:pt x="9465" y="1863"/>
                </a:lnTo>
                <a:lnTo>
                  <a:pt x="10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2" name="object 2292"/>
          <p:cNvSpPr/>
          <p:nvPr/>
        </p:nvSpPr>
        <p:spPr>
          <a:xfrm>
            <a:off x="5561373" y="5926913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0"/>
                </a:moveTo>
                <a:lnTo>
                  <a:pt x="7989" y="14125"/>
                </a:lnTo>
                <a:lnTo>
                  <a:pt x="9381" y="13402"/>
                </a:lnTo>
                <a:lnTo>
                  <a:pt x="12209" y="12062"/>
                </a:lnTo>
                <a:lnTo>
                  <a:pt x="11790" y="6596"/>
                </a:lnTo>
                <a:lnTo>
                  <a:pt x="11465" y="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3" name="object 2293"/>
          <p:cNvSpPr/>
          <p:nvPr/>
        </p:nvSpPr>
        <p:spPr>
          <a:xfrm>
            <a:off x="6429018" y="6063959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9968" y="0"/>
                </a:moveTo>
                <a:lnTo>
                  <a:pt x="6198" y="890"/>
                </a:lnTo>
                <a:lnTo>
                  <a:pt x="3214" y="1308"/>
                </a:lnTo>
                <a:lnTo>
                  <a:pt x="513" y="2439"/>
                </a:lnTo>
                <a:lnTo>
                  <a:pt x="0" y="2670"/>
                </a:lnTo>
                <a:lnTo>
                  <a:pt x="774" y="5853"/>
                </a:lnTo>
                <a:lnTo>
                  <a:pt x="952" y="7675"/>
                </a:lnTo>
                <a:lnTo>
                  <a:pt x="3863" y="7350"/>
                </a:lnTo>
                <a:lnTo>
                  <a:pt x="6868" y="7350"/>
                </a:lnTo>
                <a:lnTo>
                  <a:pt x="9633" y="6512"/>
                </a:lnTo>
                <a:lnTo>
                  <a:pt x="10209" y="6366"/>
                </a:lnTo>
                <a:lnTo>
                  <a:pt x="9821" y="3172"/>
                </a:lnTo>
                <a:lnTo>
                  <a:pt x="9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4" name="object 2294"/>
          <p:cNvSpPr/>
          <p:nvPr/>
        </p:nvSpPr>
        <p:spPr>
          <a:xfrm>
            <a:off x="5927300" y="6364783"/>
            <a:ext cx="8856" cy="5006"/>
          </a:xfrm>
          <a:custGeom>
            <a:avLst/>
            <a:gdLst/>
            <a:ahLst/>
            <a:cxnLst/>
            <a:rect l="l" t="t" r="r" b="b"/>
            <a:pathLst>
              <a:path w="14604" h="8254">
                <a:moveTo>
                  <a:pt x="1078" y="0"/>
                </a:moveTo>
                <a:lnTo>
                  <a:pt x="314" y="2471"/>
                </a:lnTo>
                <a:lnTo>
                  <a:pt x="0" y="3759"/>
                </a:lnTo>
                <a:lnTo>
                  <a:pt x="12753" y="8230"/>
                </a:lnTo>
                <a:lnTo>
                  <a:pt x="13224" y="6450"/>
                </a:lnTo>
                <a:lnTo>
                  <a:pt x="13664" y="4670"/>
                </a:lnTo>
                <a:lnTo>
                  <a:pt x="14146" y="2869"/>
                </a:lnTo>
                <a:lnTo>
                  <a:pt x="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5" name="object 2295"/>
          <p:cNvSpPr/>
          <p:nvPr/>
        </p:nvSpPr>
        <p:spPr>
          <a:xfrm>
            <a:off x="5735280" y="6096064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4586" y="0"/>
                </a:moveTo>
                <a:lnTo>
                  <a:pt x="3067" y="1036"/>
                </a:lnTo>
                <a:lnTo>
                  <a:pt x="0" y="3047"/>
                </a:lnTo>
                <a:lnTo>
                  <a:pt x="7151" y="14062"/>
                </a:lnTo>
                <a:lnTo>
                  <a:pt x="10219" y="12072"/>
                </a:lnTo>
                <a:lnTo>
                  <a:pt x="11727" y="11036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6" name="object 2296"/>
          <p:cNvSpPr/>
          <p:nvPr/>
        </p:nvSpPr>
        <p:spPr>
          <a:xfrm>
            <a:off x="6598325" y="6679164"/>
            <a:ext cx="9627" cy="5391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8659" y="0"/>
                </a:moveTo>
                <a:lnTo>
                  <a:pt x="5758" y="764"/>
                </a:lnTo>
                <a:lnTo>
                  <a:pt x="3622" y="1413"/>
                </a:lnTo>
                <a:lnTo>
                  <a:pt x="1916" y="3727"/>
                </a:lnTo>
                <a:lnTo>
                  <a:pt x="0" y="5298"/>
                </a:lnTo>
                <a:lnTo>
                  <a:pt x="450" y="6324"/>
                </a:lnTo>
                <a:lnTo>
                  <a:pt x="1424" y="8408"/>
                </a:lnTo>
                <a:lnTo>
                  <a:pt x="15517" y="3926"/>
                </a:lnTo>
                <a:lnTo>
                  <a:pt x="11915" y="586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7" name="object 2297"/>
          <p:cNvSpPr/>
          <p:nvPr/>
        </p:nvSpPr>
        <p:spPr>
          <a:xfrm>
            <a:off x="6356579" y="6382894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732" y="0"/>
                </a:moveTo>
                <a:lnTo>
                  <a:pt x="0" y="13496"/>
                </a:lnTo>
                <a:lnTo>
                  <a:pt x="8135" y="11601"/>
                </a:lnTo>
                <a:lnTo>
                  <a:pt x="16198" y="9224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8" name="object 2298"/>
          <p:cNvSpPr/>
          <p:nvPr/>
        </p:nvSpPr>
        <p:spPr>
          <a:xfrm>
            <a:off x="7254530" y="6593274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2146" y="0"/>
                </a:moveTo>
                <a:lnTo>
                  <a:pt x="0" y="7915"/>
                </a:lnTo>
                <a:lnTo>
                  <a:pt x="2041" y="11612"/>
                </a:lnTo>
                <a:lnTo>
                  <a:pt x="10805" y="13130"/>
                </a:lnTo>
                <a:lnTo>
                  <a:pt x="11507" y="5727"/>
                </a:lnTo>
                <a:lnTo>
                  <a:pt x="10648" y="1308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299" name="object 2299"/>
          <p:cNvSpPr/>
          <p:nvPr/>
        </p:nvSpPr>
        <p:spPr>
          <a:xfrm>
            <a:off x="6817367" y="6234766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0" y="0"/>
                </a:moveTo>
                <a:lnTo>
                  <a:pt x="6177" y="17570"/>
                </a:lnTo>
                <a:lnTo>
                  <a:pt x="9088" y="82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0" name="object 2300"/>
          <p:cNvSpPr/>
          <p:nvPr/>
        </p:nvSpPr>
        <p:spPr>
          <a:xfrm>
            <a:off x="6395277" y="6465926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5465" y="0"/>
                </a:moveTo>
                <a:lnTo>
                  <a:pt x="3622" y="4690"/>
                </a:lnTo>
                <a:lnTo>
                  <a:pt x="1832" y="9465"/>
                </a:lnTo>
                <a:lnTo>
                  <a:pt x="0" y="14135"/>
                </a:lnTo>
                <a:lnTo>
                  <a:pt x="3717" y="15580"/>
                </a:lnTo>
                <a:lnTo>
                  <a:pt x="7183" y="6052"/>
                </a:lnTo>
                <a:lnTo>
                  <a:pt x="8931" y="1319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1" name="object 2301"/>
          <p:cNvSpPr/>
          <p:nvPr/>
        </p:nvSpPr>
        <p:spPr>
          <a:xfrm>
            <a:off x="7112467" y="676122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2146" y="0"/>
                </a:moveTo>
                <a:lnTo>
                  <a:pt x="869" y="3088"/>
                </a:lnTo>
                <a:lnTo>
                  <a:pt x="0" y="4701"/>
                </a:lnTo>
                <a:lnTo>
                  <a:pt x="3497" y="6031"/>
                </a:lnTo>
                <a:lnTo>
                  <a:pt x="10544" y="8753"/>
                </a:lnTo>
                <a:lnTo>
                  <a:pt x="12502" y="3895"/>
                </a:lnTo>
                <a:lnTo>
                  <a:pt x="9224" y="2554"/>
                </a:lnTo>
                <a:lnTo>
                  <a:pt x="5978" y="1047"/>
                </a:lnTo>
                <a:lnTo>
                  <a:pt x="2533" y="62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2" name="object 2302"/>
          <p:cNvSpPr/>
          <p:nvPr/>
        </p:nvSpPr>
        <p:spPr>
          <a:xfrm>
            <a:off x="7058470" y="6479294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2230" y="0"/>
                </a:moveTo>
                <a:lnTo>
                  <a:pt x="1518" y="952"/>
                </a:lnTo>
                <a:lnTo>
                  <a:pt x="743" y="1842"/>
                </a:lnTo>
                <a:lnTo>
                  <a:pt x="0" y="2764"/>
                </a:lnTo>
                <a:lnTo>
                  <a:pt x="8167" y="10889"/>
                </a:lnTo>
                <a:lnTo>
                  <a:pt x="9507" y="9675"/>
                </a:lnTo>
                <a:lnTo>
                  <a:pt x="12135" y="7120"/>
                </a:lnTo>
                <a:lnTo>
                  <a:pt x="8837" y="4732"/>
                </a:lnTo>
                <a:lnTo>
                  <a:pt x="5528" y="2397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3" name="object 2303"/>
          <p:cNvSpPr/>
          <p:nvPr/>
        </p:nvSpPr>
        <p:spPr>
          <a:xfrm>
            <a:off x="7101341" y="6764424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1507" y="0"/>
                </a:moveTo>
                <a:lnTo>
                  <a:pt x="973" y="3193"/>
                </a:lnTo>
                <a:lnTo>
                  <a:pt x="356" y="6355"/>
                </a:lnTo>
                <a:lnTo>
                  <a:pt x="0" y="9779"/>
                </a:lnTo>
                <a:lnTo>
                  <a:pt x="3120" y="10607"/>
                </a:lnTo>
                <a:lnTo>
                  <a:pt x="4355" y="7476"/>
                </a:lnTo>
                <a:lnTo>
                  <a:pt x="6418" y="1350"/>
                </a:lnTo>
                <a:lnTo>
                  <a:pt x="4795" y="890"/>
                </a:lnTo>
                <a:lnTo>
                  <a:pt x="1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4" name="object 2304"/>
          <p:cNvSpPr/>
          <p:nvPr/>
        </p:nvSpPr>
        <p:spPr>
          <a:xfrm>
            <a:off x="6787465" y="6788583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931" y="0"/>
                </a:moveTo>
                <a:lnTo>
                  <a:pt x="94" y="649"/>
                </a:lnTo>
                <a:lnTo>
                  <a:pt x="272" y="2984"/>
                </a:lnTo>
                <a:lnTo>
                  <a:pt x="0" y="5570"/>
                </a:lnTo>
                <a:lnTo>
                  <a:pt x="1246" y="8397"/>
                </a:lnTo>
                <a:lnTo>
                  <a:pt x="5130" y="8774"/>
                </a:lnTo>
                <a:lnTo>
                  <a:pt x="7298" y="6408"/>
                </a:lnTo>
                <a:lnTo>
                  <a:pt x="7580" y="3842"/>
                </a:lnTo>
                <a:lnTo>
                  <a:pt x="8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5" name="object 2305"/>
          <p:cNvSpPr/>
          <p:nvPr/>
        </p:nvSpPr>
        <p:spPr>
          <a:xfrm>
            <a:off x="6819383" y="6255912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2984" y="0"/>
                </a:moveTo>
                <a:lnTo>
                  <a:pt x="0" y="3005"/>
                </a:lnTo>
                <a:lnTo>
                  <a:pt x="7277" y="11894"/>
                </a:lnTo>
                <a:lnTo>
                  <a:pt x="8701" y="10544"/>
                </a:lnTo>
                <a:lnTo>
                  <a:pt x="10209" y="9245"/>
                </a:lnTo>
                <a:lnTo>
                  <a:pt x="11664" y="7884"/>
                </a:lnTo>
                <a:lnTo>
                  <a:pt x="8785" y="5266"/>
                </a:lnTo>
                <a:lnTo>
                  <a:pt x="5874" y="2659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6" name="object 2306"/>
          <p:cNvSpPr/>
          <p:nvPr/>
        </p:nvSpPr>
        <p:spPr>
          <a:xfrm>
            <a:off x="6313300" y="6611857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2062" y="0"/>
                </a:moveTo>
                <a:lnTo>
                  <a:pt x="1392" y="1570"/>
                </a:lnTo>
                <a:lnTo>
                  <a:pt x="691" y="3109"/>
                </a:lnTo>
                <a:lnTo>
                  <a:pt x="0" y="4701"/>
                </a:lnTo>
                <a:lnTo>
                  <a:pt x="3183" y="5319"/>
                </a:lnTo>
                <a:lnTo>
                  <a:pt x="9507" y="6596"/>
                </a:lnTo>
                <a:lnTo>
                  <a:pt x="9779" y="5361"/>
                </a:lnTo>
                <a:lnTo>
                  <a:pt x="10104" y="4177"/>
                </a:lnTo>
                <a:lnTo>
                  <a:pt x="10397" y="2984"/>
                </a:lnTo>
                <a:lnTo>
                  <a:pt x="7622" y="1999"/>
                </a:lnTo>
                <a:lnTo>
                  <a:pt x="4837" y="984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7" name="object 2307"/>
          <p:cNvSpPr/>
          <p:nvPr/>
        </p:nvSpPr>
        <p:spPr>
          <a:xfrm>
            <a:off x="6757222" y="6189837"/>
            <a:ext cx="8471" cy="5776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1926" y="0"/>
                </a:moveTo>
                <a:lnTo>
                  <a:pt x="1266" y="1434"/>
                </a:lnTo>
                <a:lnTo>
                  <a:pt x="649" y="2858"/>
                </a:lnTo>
                <a:lnTo>
                  <a:pt x="0" y="4261"/>
                </a:lnTo>
                <a:lnTo>
                  <a:pt x="7978" y="7444"/>
                </a:lnTo>
                <a:lnTo>
                  <a:pt x="11905" y="8973"/>
                </a:lnTo>
                <a:lnTo>
                  <a:pt x="12460" y="7769"/>
                </a:lnTo>
                <a:lnTo>
                  <a:pt x="12973" y="6533"/>
                </a:lnTo>
                <a:lnTo>
                  <a:pt x="13517" y="5298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8" name="object 2308"/>
          <p:cNvSpPr/>
          <p:nvPr/>
        </p:nvSpPr>
        <p:spPr>
          <a:xfrm>
            <a:off x="6001329" y="6777846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329" y="0"/>
                </a:moveTo>
                <a:lnTo>
                  <a:pt x="6198" y="1612"/>
                </a:lnTo>
                <a:lnTo>
                  <a:pt x="0" y="4900"/>
                </a:lnTo>
                <a:lnTo>
                  <a:pt x="2670" y="9622"/>
                </a:lnTo>
                <a:lnTo>
                  <a:pt x="5727" y="8062"/>
                </a:lnTo>
                <a:lnTo>
                  <a:pt x="8774" y="6586"/>
                </a:lnTo>
                <a:lnTo>
                  <a:pt x="11654" y="4753"/>
                </a:lnTo>
                <a:lnTo>
                  <a:pt x="11821" y="4617"/>
                </a:lnTo>
                <a:lnTo>
                  <a:pt x="10135" y="1643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09" name="object 2309"/>
          <p:cNvSpPr/>
          <p:nvPr/>
        </p:nvSpPr>
        <p:spPr>
          <a:xfrm>
            <a:off x="6117321" y="6515445"/>
            <a:ext cx="5006" cy="8856"/>
          </a:xfrm>
          <a:custGeom>
            <a:avLst/>
            <a:gdLst/>
            <a:ahLst/>
            <a:cxnLst/>
            <a:rect l="l" t="t" r="r" b="b"/>
            <a:pathLst>
              <a:path w="8254" h="14604">
                <a:moveTo>
                  <a:pt x="2680" y="0"/>
                </a:moveTo>
                <a:lnTo>
                  <a:pt x="921" y="575"/>
                </a:lnTo>
                <a:lnTo>
                  <a:pt x="0" y="848"/>
                </a:lnTo>
                <a:lnTo>
                  <a:pt x="418" y="3361"/>
                </a:lnTo>
                <a:lnTo>
                  <a:pt x="408" y="5957"/>
                </a:lnTo>
                <a:lnTo>
                  <a:pt x="1287" y="8219"/>
                </a:lnTo>
                <a:lnTo>
                  <a:pt x="2177" y="10429"/>
                </a:lnTo>
                <a:lnTo>
                  <a:pt x="3926" y="12198"/>
                </a:lnTo>
                <a:lnTo>
                  <a:pt x="5298" y="14177"/>
                </a:lnTo>
                <a:lnTo>
                  <a:pt x="6240" y="13601"/>
                </a:lnTo>
                <a:lnTo>
                  <a:pt x="7245" y="13109"/>
                </a:lnTo>
                <a:lnTo>
                  <a:pt x="8198" y="12565"/>
                </a:lnTo>
                <a:lnTo>
                  <a:pt x="6324" y="8366"/>
                </a:lnTo>
                <a:lnTo>
                  <a:pt x="4554" y="4198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0" name="object 2310"/>
          <p:cNvSpPr/>
          <p:nvPr/>
        </p:nvSpPr>
        <p:spPr>
          <a:xfrm>
            <a:off x="5632559" y="6756265"/>
            <a:ext cx="3851" cy="8471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0" y="0"/>
                </a:moveTo>
                <a:lnTo>
                  <a:pt x="439" y="5298"/>
                </a:lnTo>
                <a:lnTo>
                  <a:pt x="1204" y="13936"/>
                </a:lnTo>
                <a:lnTo>
                  <a:pt x="6052" y="71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1" name="object 2311"/>
          <p:cNvSpPr/>
          <p:nvPr/>
        </p:nvSpPr>
        <p:spPr>
          <a:xfrm>
            <a:off x="5814554" y="6569119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4690" y="0"/>
                </a:moveTo>
                <a:lnTo>
                  <a:pt x="1549" y="3109"/>
                </a:lnTo>
                <a:lnTo>
                  <a:pt x="0" y="4711"/>
                </a:lnTo>
                <a:lnTo>
                  <a:pt x="3664" y="7319"/>
                </a:lnTo>
                <a:lnTo>
                  <a:pt x="7298" y="10010"/>
                </a:lnTo>
                <a:lnTo>
                  <a:pt x="10931" y="12596"/>
                </a:lnTo>
                <a:lnTo>
                  <a:pt x="12962" y="10167"/>
                </a:lnTo>
                <a:lnTo>
                  <a:pt x="13947" y="8910"/>
                </a:lnTo>
                <a:lnTo>
                  <a:pt x="7737" y="2963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2" name="object 2312"/>
          <p:cNvSpPr/>
          <p:nvPr/>
        </p:nvSpPr>
        <p:spPr>
          <a:xfrm>
            <a:off x="5454769" y="671122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329" y="0"/>
                </a:moveTo>
                <a:lnTo>
                  <a:pt x="2177" y="3277"/>
                </a:lnTo>
                <a:lnTo>
                  <a:pt x="1109" y="6638"/>
                </a:lnTo>
                <a:lnTo>
                  <a:pt x="0" y="9926"/>
                </a:lnTo>
                <a:lnTo>
                  <a:pt x="3382" y="11319"/>
                </a:lnTo>
                <a:lnTo>
                  <a:pt x="4984" y="8209"/>
                </a:lnTo>
                <a:lnTo>
                  <a:pt x="6554" y="5067"/>
                </a:lnTo>
                <a:lnTo>
                  <a:pt x="8177" y="1947"/>
                </a:lnTo>
                <a:lnTo>
                  <a:pt x="4910" y="617"/>
                </a:lnTo>
                <a:lnTo>
                  <a:pt x="3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3" name="object 2313"/>
          <p:cNvSpPr/>
          <p:nvPr/>
        </p:nvSpPr>
        <p:spPr>
          <a:xfrm>
            <a:off x="6004091" y="6166953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3560" y="0"/>
                </a:moveTo>
                <a:lnTo>
                  <a:pt x="1204" y="1068"/>
                </a:lnTo>
                <a:lnTo>
                  <a:pt x="0" y="1528"/>
                </a:lnTo>
                <a:lnTo>
                  <a:pt x="1371" y="5738"/>
                </a:lnTo>
                <a:lnTo>
                  <a:pt x="2785" y="9947"/>
                </a:lnTo>
                <a:lnTo>
                  <a:pt x="4167" y="14188"/>
                </a:lnTo>
                <a:lnTo>
                  <a:pt x="9402" y="12879"/>
                </a:lnTo>
                <a:lnTo>
                  <a:pt x="7434" y="8586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4" name="object 2314"/>
          <p:cNvSpPr/>
          <p:nvPr/>
        </p:nvSpPr>
        <p:spPr>
          <a:xfrm>
            <a:off x="5397698" y="6633073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4251" y="0"/>
                </a:moveTo>
                <a:lnTo>
                  <a:pt x="1403" y="732"/>
                </a:lnTo>
                <a:lnTo>
                  <a:pt x="0" y="1141"/>
                </a:lnTo>
                <a:lnTo>
                  <a:pt x="900" y="4670"/>
                </a:lnTo>
                <a:lnTo>
                  <a:pt x="2774" y="11811"/>
                </a:lnTo>
                <a:lnTo>
                  <a:pt x="5465" y="11130"/>
                </a:lnTo>
                <a:lnTo>
                  <a:pt x="6806" y="10753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5" name="object 2315"/>
          <p:cNvSpPr/>
          <p:nvPr/>
        </p:nvSpPr>
        <p:spPr>
          <a:xfrm>
            <a:off x="5578216" y="624563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1497" y="0"/>
                </a:moveTo>
                <a:lnTo>
                  <a:pt x="0" y="2062"/>
                </a:lnTo>
                <a:lnTo>
                  <a:pt x="6062" y="12051"/>
                </a:lnTo>
                <a:lnTo>
                  <a:pt x="9319" y="5685"/>
                </a:lnTo>
                <a:lnTo>
                  <a:pt x="1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6" name="object 2316"/>
          <p:cNvSpPr/>
          <p:nvPr/>
        </p:nvSpPr>
        <p:spPr>
          <a:xfrm>
            <a:off x="5250238" y="648839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0" y="0"/>
                </a:moveTo>
                <a:lnTo>
                  <a:pt x="565" y="4135"/>
                </a:lnTo>
                <a:lnTo>
                  <a:pt x="209" y="8052"/>
                </a:lnTo>
                <a:lnTo>
                  <a:pt x="3717" y="9455"/>
                </a:lnTo>
                <a:lnTo>
                  <a:pt x="6847" y="8732"/>
                </a:lnTo>
                <a:lnTo>
                  <a:pt x="9675" y="8669"/>
                </a:lnTo>
                <a:lnTo>
                  <a:pt x="9287" y="6408"/>
                </a:lnTo>
                <a:lnTo>
                  <a:pt x="9570" y="3403"/>
                </a:lnTo>
                <a:lnTo>
                  <a:pt x="6973" y="596"/>
                </a:lnTo>
                <a:lnTo>
                  <a:pt x="3989" y="85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7" name="object 2317"/>
          <p:cNvSpPr/>
          <p:nvPr/>
        </p:nvSpPr>
        <p:spPr>
          <a:xfrm>
            <a:off x="5298594" y="6413547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743" y="0"/>
                </a:moveTo>
                <a:lnTo>
                  <a:pt x="8554" y="146"/>
                </a:lnTo>
                <a:lnTo>
                  <a:pt x="5612" y="1738"/>
                </a:lnTo>
                <a:lnTo>
                  <a:pt x="2816" y="3601"/>
                </a:lnTo>
                <a:lnTo>
                  <a:pt x="0" y="5434"/>
                </a:lnTo>
                <a:lnTo>
                  <a:pt x="2408" y="8376"/>
                </a:lnTo>
                <a:lnTo>
                  <a:pt x="3581" y="9863"/>
                </a:lnTo>
                <a:lnTo>
                  <a:pt x="5999" y="7476"/>
                </a:lnTo>
                <a:lnTo>
                  <a:pt x="8450" y="5172"/>
                </a:lnTo>
                <a:lnTo>
                  <a:pt x="10701" y="2659"/>
                </a:lnTo>
                <a:lnTo>
                  <a:pt x="10805" y="2523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8" name="object 2318"/>
          <p:cNvSpPr/>
          <p:nvPr/>
        </p:nvSpPr>
        <p:spPr>
          <a:xfrm>
            <a:off x="5584603" y="6039048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2272" y="0"/>
                </a:moveTo>
                <a:lnTo>
                  <a:pt x="732" y="5654"/>
                </a:lnTo>
                <a:lnTo>
                  <a:pt x="0" y="8481"/>
                </a:lnTo>
                <a:lnTo>
                  <a:pt x="1780" y="8690"/>
                </a:lnTo>
                <a:lnTo>
                  <a:pt x="4481" y="9800"/>
                </a:lnTo>
                <a:lnTo>
                  <a:pt x="5224" y="9046"/>
                </a:lnTo>
                <a:lnTo>
                  <a:pt x="6806" y="7381"/>
                </a:lnTo>
                <a:lnTo>
                  <a:pt x="7340" y="4764"/>
                </a:lnTo>
                <a:lnTo>
                  <a:pt x="8628" y="1821"/>
                </a:lnTo>
                <a:lnTo>
                  <a:pt x="3968" y="471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19" name="object 2319"/>
          <p:cNvSpPr/>
          <p:nvPr/>
        </p:nvSpPr>
        <p:spPr>
          <a:xfrm>
            <a:off x="6949980" y="6288187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5" h="8890">
                <a:moveTo>
                  <a:pt x="16962" y="0"/>
                </a:moveTo>
                <a:lnTo>
                  <a:pt x="8209" y="680"/>
                </a:lnTo>
                <a:lnTo>
                  <a:pt x="492" y="1329"/>
                </a:lnTo>
                <a:lnTo>
                  <a:pt x="0" y="6010"/>
                </a:lnTo>
                <a:lnTo>
                  <a:pt x="2272" y="6722"/>
                </a:lnTo>
                <a:lnTo>
                  <a:pt x="4868" y="8502"/>
                </a:lnTo>
                <a:lnTo>
                  <a:pt x="9151" y="7361"/>
                </a:lnTo>
                <a:lnTo>
                  <a:pt x="11046" y="4837"/>
                </a:lnTo>
                <a:lnTo>
                  <a:pt x="169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0" name="object 2320"/>
          <p:cNvSpPr/>
          <p:nvPr/>
        </p:nvSpPr>
        <p:spPr>
          <a:xfrm>
            <a:off x="6897002" y="6295392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685" y="0"/>
                </a:moveTo>
                <a:lnTo>
                  <a:pt x="1863" y="5884"/>
                </a:lnTo>
                <a:lnTo>
                  <a:pt x="0" y="8868"/>
                </a:lnTo>
                <a:lnTo>
                  <a:pt x="879" y="9549"/>
                </a:lnTo>
                <a:lnTo>
                  <a:pt x="2596" y="10816"/>
                </a:lnTo>
                <a:lnTo>
                  <a:pt x="7319" y="5821"/>
                </a:lnTo>
                <a:lnTo>
                  <a:pt x="9633" y="3277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1" name="object 2321"/>
          <p:cNvSpPr/>
          <p:nvPr/>
        </p:nvSpPr>
        <p:spPr>
          <a:xfrm>
            <a:off x="5916606" y="645665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1424" y="0"/>
                </a:moveTo>
                <a:lnTo>
                  <a:pt x="785" y="848"/>
                </a:lnTo>
                <a:lnTo>
                  <a:pt x="0" y="2010"/>
                </a:lnTo>
                <a:lnTo>
                  <a:pt x="178" y="4774"/>
                </a:lnTo>
                <a:lnTo>
                  <a:pt x="1790" y="6785"/>
                </a:lnTo>
                <a:lnTo>
                  <a:pt x="4711" y="7078"/>
                </a:lnTo>
                <a:lnTo>
                  <a:pt x="7130" y="5392"/>
                </a:lnTo>
                <a:lnTo>
                  <a:pt x="7549" y="3109"/>
                </a:lnTo>
                <a:lnTo>
                  <a:pt x="9088" y="41"/>
                </a:lnTo>
                <a:lnTo>
                  <a:pt x="3968" y="429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2" name="object 2322"/>
          <p:cNvSpPr/>
          <p:nvPr/>
        </p:nvSpPr>
        <p:spPr>
          <a:xfrm>
            <a:off x="6988733" y="6478390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816" y="0"/>
                </a:moveTo>
                <a:lnTo>
                  <a:pt x="586" y="1780"/>
                </a:lnTo>
                <a:lnTo>
                  <a:pt x="0" y="5916"/>
                </a:lnTo>
                <a:lnTo>
                  <a:pt x="2345" y="6324"/>
                </a:lnTo>
                <a:lnTo>
                  <a:pt x="4492" y="7329"/>
                </a:lnTo>
                <a:lnTo>
                  <a:pt x="5769" y="6711"/>
                </a:lnTo>
                <a:lnTo>
                  <a:pt x="6764" y="6167"/>
                </a:lnTo>
                <a:lnTo>
                  <a:pt x="7465" y="2418"/>
                </a:lnTo>
                <a:lnTo>
                  <a:pt x="5214" y="879"/>
                </a:lnTo>
                <a:lnTo>
                  <a:pt x="2889" y="617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3" name="object 2323"/>
          <p:cNvSpPr/>
          <p:nvPr/>
        </p:nvSpPr>
        <p:spPr>
          <a:xfrm>
            <a:off x="5844690" y="635312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753" y="0"/>
                </a:moveTo>
                <a:lnTo>
                  <a:pt x="1811" y="921"/>
                </a:lnTo>
                <a:lnTo>
                  <a:pt x="0" y="2408"/>
                </a:lnTo>
                <a:lnTo>
                  <a:pt x="1780" y="5308"/>
                </a:lnTo>
                <a:lnTo>
                  <a:pt x="3727" y="7748"/>
                </a:lnTo>
                <a:lnTo>
                  <a:pt x="5591" y="10240"/>
                </a:lnTo>
                <a:lnTo>
                  <a:pt x="6753" y="9413"/>
                </a:lnTo>
                <a:lnTo>
                  <a:pt x="9130" y="7790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4" name="object 2324"/>
          <p:cNvSpPr/>
          <p:nvPr/>
        </p:nvSpPr>
        <p:spPr>
          <a:xfrm>
            <a:off x="6304978" y="5962900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3088" y="0"/>
                </a:moveTo>
                <a:lnTo>
                  <a:pt x="1120" y="910"/>
                </a:lnTo>
                <a:lnTo>
                  <a:pt x="293" y="1319"/>
                </a:lnTo>
                <a:lnTo>
                  <a:pt x="0" y="5706"/>
                </a:lnTo>
                <a:lnTo>
                  <a:pt x="575" y="6010"/>
                </a:lnTo>
                <a:lnTo>
                  <a:pt x="2523" y="6900"/>
                </a:lnTo>
                <a:lnTo>
                  <a:pt x="5046" y="6889"/>
                </a:lnTo>
                <a:lnTo>
                  <a:pt x="8052" y="7287"/>
                </a:lnTo>
                <a:lnTo>
                  <a:pt x="8010" y="3989"/>
                </a:lnTo>
                <a:lnTo>
                  <a:pt x="8020" y="2177"/>
                </a:lnTo>
                <a:lnTo>
                  <a:pt x="7978" y="272"/>
                </a:lnTo>
                <a:lnTo>
                  <a:pt x="5654" y="408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5" name="object 2325"/>
          <p:cNvSpPr/>
          <p:nvPr/>
        </p:nvSpPr>
        <p:spPr>
          <a:xfrm>
            <a:off x="6820690" y="6614598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8271" y="0"/>
                </a:moveTo>
                <a:lnTo>
                  <a:pt x="5172" y="743"/>
                </a:lnTo>
                <a:lnTo>
                  <a:pt x="2418" y="617"/>
                </a:lnTo>
                <a:lnTo>
                  <a:pt x="1738" y="1769"/>
                </a:lnTo>
                <a:lnTo>
                  <a:pt x="534" y="3696"/>
                </a:lnTo>
                <a:lnTo>
                  <a:pt x="0" y="6617"/>
                </a:lnTo>
                <a:lnTo>
                  <a:pt x="544" y="8806"/>
                </a:lnTo>
                <a:lnTo>
                  <a:pt x="722" y="9654"/>
                </a:lnTo>
                <a:lnTo>
                  <a:pt x="4450" y="9685"/>
                </a:lnTo>
                <a:lnTo>
                  <a:pt x="6586" y="10104"/>
                </a:lnTo>
                <a:lnTo>
                  <a:pt x="6973" y="7696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6" name="object 2326"/>
          <p:cNvSpPr/>
          <p:nvPr/>
        </p:nvSpPr>
        <p:spPr>
          <a:xfrm>
            <a:off x="5787563" y="632839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3287" y="0"/>
                </a:moveTo>
                <a:lnTo>
                  <a:pt x="157" y="272"/>
                </a:lnTo>
                <a:lnTo>
                  <a:pt x="167" y="471"/>
                </a:lnTo>
                <a:lnTo>
                  <a:pt x="0" y="3790"/>
                </a:lnTo>
                <a:lnTo>
                  <a:pt x="146" y="10544"/>
                </a:lnTo>
                <a:lnTo>
                  <a:pt x="3664" y="10146"/>
                </a:lnTo>
                <a:lnTo>
                  <a:pt x="5423" y="9978"/>
                </a:lnTo>
                <a:lnTo>
                  <a:pt x="4188" y="3413"/>
                </a:lnTo>
                <a:lnTo>
                  <a:pt x="3308" y="157"/>
                </a:lnTo>
                <a:lnTo>
                  <a:pt x="3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7" name="object 2327"/>
          <p:cNvSpPr/>
          <p:nvPr/>
        </p:nvSpPr>
        <p:spPr>
          <a:xfrm>
            <a:off x="5341885" y="6667720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4544" y="0"/>
                </a:moveTo>
                <a:lnTo>
                  <a:pt x="1842" y="858"/>
                </a:lnTo>
                <a:lnTo>
                  <a:pt x="0" y="910"/>
                </a:lnTo>
                <a:lnTo>
                  <a:pt x="261" y="3235"/>
                </a:lnTo>
                <a:lnTo>
                  <a:pt x="73" y="5769"/>
                </a:lnTo>
                <a:lnTo>
                  <a:pt x="1005" y="7790"/>
                </a:lnTo>
                <a:lnTo>
                  <a:pt x="1392" y="8565"/>
                </a:lnTo>
                <a:lnTo>
                  <a:pt x="4314" y="8083"/>
                </a:lnTo>
                <a:lnTo>
                  <a:pt x="7664" y="8271"/>
                </a:lnTo>
                <a:lnTo>
                  <a:pt x="6722" y="5088"/>
                </a:lnTo>
                <a:lnTo>
                  <a:pt x="6544" y="2502"/>
                </a:lnTo>
                <a:lnTo>
                  <a:pt x="5224" y="827"/>
                </a:lnTo>
                <a:lnTo>
                  <a:pt x="4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8" name="object 2328"/>
          <p:cNvSpPr/>
          <p:nvPr/>
        </p:nvSpPr>
        <p:spPr>
          <a:xfrm>
            <a:off x="5522328" y="6503776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35" y="0"/>
                </a:moveTo>
                <a:lnTo>
                  <a:pt x="3361" y="2146"/>
                </a:lnTo>
                <a:lnTo>
                  <a:pt x="0" y="3256"/>
                </a:lnTo>
                <a:lnTo>
                  <a:pt x="795" y="6355"/>
                </a:lnTo>
                <a:lnTo>
                  <a:pt x="11161" y="4701"/>
                </a:lnTo>
                <a:lnTo>
                  <a:pt x="10816" y="3120"/>
                </a:lnTo>
                <a:lnTo>
                  <a:pt x="10449" y="1560"/>
                </a:lnTo>
                <a:lnTo>
                  <a:pt x="10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29" name="object 2329"/>
          <p:cNvSpPr/>
          <p:nvPr/>
        </p:nvSpPr>
        <p:spPr>
          <a:xfrm>
            <a:off x="6260795" y="5870453"/>
            <a:ext cx="3081" cy="6161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0" y="0"/>
                </a:moveTo>
                <a:lnTo>
                  <a:pt x="0" y="3130"/>
                </a:lnTo>
                <a:lnTo>
                  <a:pt x="83" y="9413"/>
                </a:lnTo>
                <a:lnTo>
                  <a:pt x="3005" y="9706"/>
                </a:lnTo>
                <a:lnTo>
                  <a:pt x="3664" y="6638"/>
                </a:lnTo>
                <a:lnTo>
                  <a:pt x="4303" y="3560"/>
                </a:lnTo>
                <a:lnTo>
                  <a:pt x="4963" y="481"/>
                </a:lnTo>
                <a:lnTo>
                  <a:pt x="1654" y="1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0" name="object 2330"/>
          <p:cNvSpPr/>
          <p:nvPr/>
        </p:nvSpPr>
        <p:spPr>
          <a:xfrm>
            <a:off x="6224265" y="5846175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329" y="0"/>
                </a:moveTo>
                <a:lnTo>
                  <a:pt x="1277" y="712"/>
                </a:lnTo>
                <a:lnTo>
                  <a:pt x="418" y="1026"/>
                </a:lnTo>
                <a:lnTo>
                  <a:pt x="408" y="3957"/>
                </a:lnTo>
                <a:lnTo>
                  <a:pt x="0" y="5706"/>
                </a:lnTo>
                <a:lnTo>
                  <a:pt x="2314" y="6125"/>
                </a:lnTo>
                <a:lnTo>
                  <a:pt x="4659" y="7036"/>
                </a:lnTo>
                <a:lnTo>
                  <a:pt x="7685" y="6544"/>
                </a:lnTo>
                <a:lnTo>
                  <a:pt x="8135" y="3717"/>
                </a:lnTo>
                <a:lnTo>
                  <a:pt x="9340" y="670"/>
                </a:lnTo>
                <a:lnTo>
                  <a:pt x="5853" y="596"/>
                </a:lnTo>
                <a:lnTo>
                  <a:pt x="3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1" name="object 2331"/>
          <p:cNvSpPr/>
          <p:nvPr/>
        </p:nvSpPr>
        <p:spPr>
          <a:xfrm>
            <a:off x="5585540" y="6333833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4209" y="0"/>
                </a:moveTo>
                <a:lnTo>
                  <a:pt x="2188" y="104"/>
                </a:lnTo>
                <a:lnTo>
                  <a:pt x="1361" y="167"/>
                </a:lnTo>
                <a:lnTo>
                  <a:pt x="774" y="3204"/>
                </a:lnTo>
                <a:lnTo>
                  <a:pt x="0" y="5026"/>
                </a:lnTo>
                <a:lnTo>
                  <a:pt x="3779" y="5874"/>
                </a:lnTo>
                <a:lnTo>
                  <a:pt x="5528" y="6313"/>
                </a:lnTo>
                <a:lnTo>
                  <a:pt x="7266" y="6732"/>
                </a:lnTo>
                <a:lnTo>
                  <a:pt x="7612" y="5099"/>
                </a:lnTo>
                <a:lnTo>
                  <a:pt x="8711" y="2439"/>
                </a:lnTo>
                <a:lnTo>
                  <a:pt x="8219" y="2073"/>
                </a:lnTo>
                <a:lnTo>
                  <a:pt x="6491" y="879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2" name="object 2332"/>
          <p:cNvSpPr/>
          <p:nvPr/>
        </p:nvSpPr>
        <p:spPr>
          <a:xfrm>
            <a:off x="6038290" y="591873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3539" y="0"/>
                </a:moveTo>
                <a:lnTo>
                  <a:pt x="2335" y="3434"/>
                </a:lnTo>
                <a:lnTo>
                  <a:pt x="0" y="10292"/>
                </a:lnTo>
                <a:lnTo>
                  <a:pt x="3067" y="11612"/>
                </a:lnTo>
                <a:lnTo>
                  <a:pt x="4732" y="8429"/>
                </a:lnTo>
                <a:lnTo>
                  <a:pt x="6355" y="5193"/>
                </a:lnTo>
                <a:lnTo>
                  <a:pt x="7999" y="2010"/>
                </a:lnTo>
                <a:lnTo>
                  <a:pt x="5005" y="628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3" name="object 2333"/>
          <p:cNvSpPr/>
          <p:nvPr/>
        </p:nvSpPr>
        <p:spPr>
          <a:xfrm>
            <a:off x="6063082" y="5855342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3978" y="0"/>
                </a:moveTo>
                <a:lnTo>
                  <a:pt x="1340" y="848"/>
                </a:lnTo>
                <a:lnTo>
                  <a:pt x="0" y="1225"/>
                </a:lnTo>
                <a:lnTo>
                  <a:pt x="764" y="4743"/>
                </a:lnTo>
                <a:lnTo>
                  <a:pt x="2345" y="11821"/>
                </a:lnTo>
                <a:lnTo>
                  <a:pt x="5371" y="11423"/>
                </a:lnTo>
                <a:lnTo>
                  <a:pt x="5769" y="9716"/>
                </a:lnTo>
                <a:lnTo>
                  <a:pt x="6628" y="7915"/>
                </a:lnTo>
                <a:lnTo>
                  <a:pt x="6031" y="4135"/>
                </a:lnTo>
                <a:lnTo>
                  <a:pt x="4848" y="2125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4" name="object 2334"/>
          <p:cNvSpPr/>
          <p:nvPr/>
        </p:nvSpPr>
        <p:spPr>
          <a:xfrm>
            <a:off x="6766855" y="6570877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1821" y="0"/>
                </a:moveTo>
                <a:lnTo>
                  <a:pt x="1350" y="1696"/>
                </a:lnTo>
                <a:lnTo>
                  <a:pt x="0" y="3779"/>
                </a:lnTo>
                <a:lnTo>
                  <a:pt x="617" y="4984"/>
                </a:lnTo>
                <a:lnTo>
                  <a:pt x="1225" y="6272"/>
                </a:lnTo>
                <a:lnTo>
                  <a:pt x="3570" y="6711"/>
                </a:lnTo>
                <a:lnTo>
                  <a:pt x="6083" y="8031"/>
                </a:lnTo>
                <a:lnTo>
                  <a:pt x="6460" y="5361"/>
                </a:lnTo>
                <a:lnTo>
                  <a:pt x="7476" y="3120"/>
                </a:lnTo>
                <a:lnTo>
                  <a:pt x="6010" y="774"/>
                </a:lnTo>
                <a:lnTo>
                  <a:pt x="3539" y="607"/>
                </a:lnTo>
                <a:lnTo>
                  <a:pt x="1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5" name="object 2335"/>
          <p:cNvSpPr/>
          <p:nvPr/>
        </p:nvSpPr>
        <p:spPr>
          <a:xfrm>
            <a:off x="6112571" y="5803160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6418" y="0"/>
                </a:moveTo>
                <a:lnTo>
                  <a:pt x="3664" y="397"/>
                </a:lnTo>
                <a:lnTo>
                  <a:pt x="701" y="335"/>
                </a:lnTo>
                <a:lnTo>
                  <a:pt x="534" y="910"/>
                </a:lnTo>
                <a:lnTo>
                  <a:pt x="0" y="3088"/>
                </a:lnTo>
                <a:lnTo>
                  <a:pt x="20" y="5633"/>
                </a:lnTo>
                <a:lnTo>
                  <a:pt x="785" y="7737"/>
                </a:lnTo>
                <a:lnTo>
                  <a:pt x="984" y="8345"/>
                </a:lnTo>
                <a:lnTo>
                  <a:pt x="5486" y="8418"/>
                </a:lnTo>
                <a:lnTo>
                  <a:pt x="5601" y="8041"/>
                </a:lnTo>
                <a:lnTo>
                  <a:pt x="6219" y="5769"/>
                </a:lnTo>
                <a:lnTo>
                  <a:pt x="6198" y="3308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6" name="object 2336"/>
          <p:cNvSpPr/>
          <p:nvPr/>
        </p:nvSpPr>
        <p:spPr>
          <a:xfrm>
            <a:off x="5283619" y="6437951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10" y="0"/>
                </a:moveTo>
                <a:lnTo>
                  <a:pt x="356" y="3298"/>
                </a:lnTo>
                <a:lnTo>
                  <a:pt x="0" y="5874"/>
                </a:lnTo>
                <a:lnTo>
                  <a:pt x="743" y="6230"/>
                </a:lnTo>
                <a:lnTo>
                  <a:pt x="2858" y="7308"/>
                </a:lnTo>
                <a:lnTo>
                  <a:pt x="5413" y="7423"/>
                </a:lnTo>
                <a:lnTo>
                  <a:pt x="7779" y="7915"/>
                </a:lnTo>
                <a:lnTo>
                  <a:pt x="7842" y="6230"/>
                </a:lnTo>
                <a:lnTo>
                  <a:pt x="8533" y="3675"/>
                </a:lnTo>
                <a:lnTo>
                  <a:pt x="6062" y="1685"/>
                </a:lnTo>
                <a:lnTo>
                  <a:pt x="3570" y="1287"/>
                </a:lnTo>
                <a:lnTo>
                  <a:pt x="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7" name="object 2337"/>
          <p:cNvSpPr/>
          <p:nvPr/>
        </p:nvSpPr>
        <p:spPr>
          <a:xfrm>
            <a:off x="6884729" y="6519487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3465" y="0"/>
                </a:moveTo>
                <a:lnTo>
                  <a:pt x="0" y="41"/>
                </a:lnTo>
                <a:lnTo>
                  <a:pt x="387" y="1999"/>
                </a:lnTo>
                <a:lnTo>
                  <a:pt x="282" y="4324"/>
                </a:lnTo>
                <a:lnTo>
                  <a:pt x="1999" y="6523"/>
                </a:lnTo>
                <a:lnTo>
                  <a:pt x="4649" y="5622"/>
                </a:lnTo>
                <a:lnTo>
                  <a:pt x="6366" y="5476"/>
                </a:lnTo>
                <a:lnTo>
                  <a:pt x="5738" y="10"/>
                </a:lnTo>
                <a:lnTo>
                  <a:pt x="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8" name="object 2338"/>
          <p:cNvSpPr/>
          <p:nvPr/>
        </p:nvSpPr>
        <p:spPr>
          <a:xfrm>
            <a:off x="5639416" y="609356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2502" y="0"/>
                </a:moveTo>
                <a:lnTo>
                  <a:pt x="837" y="1727"/>
                </a:lnTo>
                <a:lnTo>
                  <a:pt x="0" y="2554"/>
                </a:lnTo>
                <a:lnTo>
                  <a:pt x="6188" y="10114"/>
                </a:lnTo>
                <a:lnTo>
                  <a:pt x="7361" y="9004"/>
                </a:lnTo>
                <a:lnTo>
                  <a:pt x="8491" y="7905"/>
                </a:lnTo>
                <a:lnTo>
                  <a:pt x="9685" y="6806"/>
                </a:lnTo>
                <a:lnTo>
                  <a:pt x="7308" y="4533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39" name="object 2339"/>
          <p:cNvSpPr/>
          <p:nvPr/>
        </p:nvSpPr>
        <p:spPr>
          <a:xfrm>
            <a:off x="5144585" y="645468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9214" y="0"/>
                </a:moveTo>
                <a:lnTo>
                  <a:pt x="6052" y="502"/>
                </a:lnTo>
                <a:lnTo>
                  <a:pt x="3319" y="376"/>
                </a:lnTo>
                <a:lnTo>
                  <a:pt x="219" y="1874"/>
                </a:lnTo>
                <a:lnTo>
                  <a:pt x="356" y="4649"/>
                </a:lnTo>
                <a:lnTo>
                  <a:pt x="0" y="6345"/>
                </a:lnTo>
                <a:lnTo>
                  <a:pt x="2785" y="6471"/>
                </a:lnTo>
                <a:lnTo>
                  <a:pt x="5612" y="6921"/>
                </a:lnTo>
                <a:lnTo>
                  <a:pt x="8303" y="6408"/>
                </a:lnTo>
                <a:lnTo>
                  <a:pt x="8847" y="6293"/>
                </a:lnTo>
                <a:lnTo>
                  <a:pt x="8837" y="2910"/>
                </a:lnTo>
                <a:lnTo>
                  <a:pt x="9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0" name="object 2340"/>
          <p:cNvSpPr/>
          <p:nvPr/>
        </p:nvSpPr>
        <p:spPr>
          <a:xfrm>
            <a:off x="6124094" y="6816532"/>
            <a:ext cx="19638" cy="15018"/>
          </a:xfrm>
          <a:custGeom>
            <a:avLst/>
            <a:gdLst/>
            <a:ahLst/>
            <a:cxnLst/>
            <a:rect l="l" t="t" r="r" b="b"/>
            <a:pathLst>
              <a:path w="32384" h="24765">
                <a:moveTo>
                  <a:pt x="8699" y="7518"/>
                </a:moveTo>
                <a:lnTo>
                  <a:pt x="2540" y="0"/>
                </a:lnTo>
                <a:lnTo>
                  <a:pt x="0" y="2082"/>
                </a:lnTo>
                <a:lnTo>
                  <a:pt x="6845" y="9169"/>
                </a:lnTo>
                <a:lnTo>
                  <a:pt x="8699" y="7518"/>
                </a:lnTo>
                <a:close/>
              </a:path>
              <a:path w="32384" h="24765">
                <a:moveTo>
                  <a:pt x="32156" y="24587"/>
                </a:moveTo>
                <a:lnTo>
                  <a:pt x="31775" y="21755"/>
                </a:lnTo>
                <a:lnTo>
                  <a:pt x="31864" y="19888"/>
                </a:lnTo>
                <a:lnTo>
                  <a:pt x="30861" y="17805"/>
                </a:lnTo>
                <a:lnTo>
                  <a:pt x="28041" y="17589"/>
                </a:lnTo>
                <a:lnTo>
                  <a:pt x="27647" y="18097"/>
                </a:lnTo>
                <a:lnTo>
                  <a:pt x="26644" y="19405"/>
                </a:lnTo>
                <a:lnTo>
                  <a:pt x="26454" y="21323"/>
                </a:lnTo>
                <a:lnTo>
                  <a:pt x="25920" y="22936"/>
                </a:lnTo>
                <a:lnTo>
                  <a:pt x="29298" y="23825"/>
                </a:lnTo>
                <a:lnTo>
                  <a:pt x="32156" y="24587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1" name="object 2341"/>
          <p:cNvSpPr/>
          <p:nvPr/>
        </p:nvSpPr>
        <p:spPr>
          <a:xfrm>
            <a:off x="6261416" y="6808509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1602" y="0"/>
                </a:moveTo>
                <a:lnTo>
                  <a:pt x="1088" y="1434"/>
                </a:lnTo>
                <a:lnTo>
                  <a:pt x="534" y="2858"/>
                </a:lnTo>
                <a:lnTo>
                  <a:pt x="0" y="4324"/>
                </a:lnTo>
                <a:lnTo>
                  <a:pt x="785" y="6533"/>
                </a:lnTo>
                <a:lnTo>
                  <a:pt x="1172" y="9099"/>
                </a:lnTo>
                <a:lnTo>
                  <a:pt x="2554" y="10868"/>
                </a:lnTo>
                <a:lnTo>
                  <a:pt x="3183" y="11643"/>
                </a:lnTo>
                <a:lnTo>
                  <a:pt x="5821" y="10753"/>
                </a:lnTo>
                <a:lnTo>
                  <a:pt x="7580" y="10648"/>
                </a:lnTo>
                <a:lnTo>
                  <a:pt x="7130" y="8219"/>
                </a:lnTo>
                <a:lnTo>
                  <a:pt x="7224" y="5601"/>
                </a:lnTo>
                <a:lnTo>
                  <a:pt x="6177" y="3528"/>
                </a:lnTo>
                <a:lnTo>
                  <a:pt x="5371" y="1999"/>
                </a:lnTo>
                <a:lnTo>
                  <a:pt x="3183" y="1141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2" name="object 2342"/>
          <p:cNvSpPr/>
          <p:nvPr/>
        </p:nvSpPr>
        <p:spPr>
          <a:xfrm>
            <a:off x="6528262" y="6414599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2963" y="0"/>
                </a:moveTo>
                <a:lnTo>
                  <a:pt x="1005" y="1026"/>
                </a:lnTo>
                <a:lnTo>
                  <a:pt x="0" y="1528"/>
                </a:lnTo>
                <a:lnTo>
                  <a:pt x="3863" y="9224"/>
                </a:lnTo>
                <a:lnTo>
                  <a:pt x="4879" y="8680"/>
                </a:lnTo>
                <a:lnTo>
                  <a:pt x="5916" y="8156"/>
                </a:lnTo>
                <a:lnTo>
                  <a:pt x="6963" y="7675"/>
                </a:lnTo>
                <a:lnTo>
                  <a:pt x="5612" y="5109"/>
                </a:lnTo>
                <a:lnTo>
                  <a:pt x="2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3" name="object 2343"/>
          <p:cNvSpPr/>
          <p:nvPr/>
        </p:nvSpPr>
        <p:spPr>
          <a:xfrm>
            <a:off x="6117896" y="672741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214" y="0"/>
                </a:moveTo>
                <a:lnTo>
                  <a:pt x="4827" y="2439"/>
                </a:lnTo>
                <a:lnTo>
                  <a:pt x="0" y="7287"/>
                </a:lnTo>
                <a:lnTo>
                  <a:pt x="1287" y="8439"/>
                </a:lnTo>
                <a:lnTo>
                  <a:pt x="3455" y="10732"/>
                </a:lnTo>
                <a:lnTo>
                  <a:pt x="6198" y="8596"/>
                </a:lnTo>
                <a:lnTo>
                  <a:pt x="8387" y="6188"/>
                </a:lnTo>
                <a:lnTo>
                  <a:pt x="10680" y="3957"/>
                </a:lnTo>
                <a:lnTo>
                  <a:pt x="9528" y="2638"/>
                </a:lnTo>
                <a:lnTo>
                  <a:pt x="8366" y="1340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4" name="object 2344"/>
          <p:cNvSpPr/>
          <p:nvPr/>
        </p:nvSpPr>
        <p:spPr>
          <a:xfrm>
            <a:off x="6342318" y="651766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256" y="0"/>
                </a:moveTo>
                <a:lnTo>
                  <a:pt x="4816" y="2492"/>
                </a:lnTo>
                <a:lnTo>
                  <a:pt x="2418" y="5026"/>
                </a:lnTo>
                <a:lnTo>
                  <a:pt x="0" y="7528"/>
                </a:lnTo>
                <a:lnTo>
                  <a:pt x="4366" y="10512"/>
                </a:lnTo>
                <a:lnTo>
                  <a:pt x="6156" y="7654"/>
                </a:lnTo>
                <a:lnTo>
                  <a:pt x="9790" y="1947"/>
                </a:lnTo>
                <a:lnTo>
                  <a:pt x="8952" y="1319"/>
                </a:lnTo>
                <a:lnTo>
                  <a:pt x="8093" y="628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5" name="object 2345"/>
          <p:cNvSpPr/>
          <p:nvPr/>
        </p:nvSpPr>
        <p:spPr>
          <a:xfrm>
            <a:off x="6281665" y="6569966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3853" y="0"/>
                </a:moveTo>
                <a:lnTo>
                  <a:pt x="1266" y="1214"/>
                </a:lnTo>
                <a:lnTo>
                  <a:pt x="0" y="1874"/>
                </a:lnTo>
                <a:lnTo>
                  <a:pt x="4617" y="11706"/>
                </a:lnTo>
                <a:lnTo>
                  <a:pt x="8722" y="9716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6" name="object 2346"/>
          <p:cNvSpPr/>
          <p:nvPr/>
        </p:nvSpPr>
        <p:spPr>
          <a:xfrm>
            <a:off x="6468025" y="6376826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732" y="3141"/>
                </a:lnTo>
                <a:lnTo>
                  <a:pt x="607" y="5539"/>
                </a:lnTo>
                <a:lnTo>
                  <a:pt x="1622" y="6167"/>
                </a:lnTo>
                <a:lnTo>
                  <a:pt x="2994" y="7088"/>
                </a:lnTo>
                <a:lnTo>
                  <a:pt x="5696" y="7224"/>
                </a:lnTo>
                <a:lnTo>
                  <a:pt x="6942" y="6408"/>
                </a:lnTo>
                <a:lnTo>
                  <a:pt x="8031" y="5675"/>
                </a:lnTo>
                <a:lnTo>
                  <a:pt x="7853" y="3109"/>
                </a:lnTo>
                <a:lnTo>
                  <a:pt x="8261" y="1382"/>
                </a:lnTo>
                <a:lnTo>
                  <a:pt x="5947" y="98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7" name="object 2347"/>
          <p:cNvSpPr/>
          <p:nvPr/>
        </p:nvSpPr>
        <p:spPr>
          <a:xfrm>
            <a:off x="6337395" y="6345312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4764" y="0"/>
                </a:moveTo>
                <a:lnTo>
                  <a:pt x="3193" y="240"/>
                </a:lnTo>
                <a:lnTo>
                  <a:pt x="1581" y="418"/>
                </a:lnTo>
                <a:lnTo>
                  <a:pt x="0" y="649"/>
                </a:lnTo>
                <a:lnTo>
                  <a:pt x="2418" y="12732"/>
                </a:lnTo>
                <a:lnTo>
                  <a:pt x="3706" y="12460"/>
                </a:lnTo>
                <a:lnTo>
                  <a:pt x="4973" y="12250"/>
                </a:lnTo>
                <a:lnTo>
                  <a:pt x="6230" y="11989"/>
                </a:lnTo>
                <a:lnTo>
                  <a:pt x="5287" y="4010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8" name="object 2348"/>
          <p:cNvSpPr/>
          <p:nvPr/>
        </p:nvSpPr>
        <p:spPr>
          <a:xfrm>
            <a:off x="7160345" y="6685364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1298" y="0"/>
                </a:moveTo>
                <a:lnTo>
                  <a:pt x="1057" y="534"/>
                </a:lnTo>
                <a:lnTo>
                  <a:pt x="230" y="2523"/>
                </a:lnTo>
                <a:lnTo>
                  <a:pt x="261" y="4837"/>
                </a:lnTo>
                <a:lnTo>
                  <a:pt x="0" y="7088"/>
                </a:lnTo>
                <a:lnTo>
                  <a:pt x="3612" y="6565"/>
                </a:lnTo>
                <a:lnTo>
                  <a:pt x="6073" y="6293"/>
                </a:lnTo>
                <a:lnTo>
                  <a:pt x="6062" y="4219"/>
                </a:lnTo>
                <a:lnTo>
                  <a:pt x="6669" y="1780"/>
                </a:lnTo>
                <a:lnTo>
                  <a:pt x="5832" y="921"/>
                </a:lnTo>
                <a:lnTo>
                  <a:pt x="4900" y="31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49" name="object 2349"/>
          <p:cNvSpPr/>
          <p:nvPr/>
        </p:nvSpPr>
        <p:spPr>
          <a:xfrm>
            <a:off x="6263231" y="6392972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334" y="0"/>
                </a:moveTo>
                <a:lnTo>
                  <a:pt x="4575" y="104"/>
                </a:lnTo>
                <a:lnTo>
                  <a:pt x="2879" y="303"/>
                </a:lnTo>
                <a:lnTo>
                  <a:pt x="712" y="481"/>
                </a:lnTo>
                <a:lnTo>
                  <a:pt x="649" y="2743"/>
                </a:lnTo>
                <a:lnTo>
                  <a:pt x="0" y="4889"/>
                </a:lnTo>
                <a:lnTo>
                  <a:pt x="1308" y="6994"/>
                </a:lnTo>
                <a:lnTo>
                  <a:pt x="5183" y="7057"/>
                </a:lnTo>
                <a:lnTo>
                  <a:pt x="5266" y="6743"/>
                </a:lnTo>
                <a:lnTo>
                  <a:pt x="5957" y="4586"/>
                </a:lnTo>
                <a:lnTo>
                  <a:pt x="6052" y="2272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0" name="object 2350"/>
          <p:cNvSpPr/>
          <p:nvPr/>
        </p:nvSpPr>
        <p:spPr>
          <a:xfrm>
            <a:off x="6588558" y="6079414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879" y="0"/>
                </a:moveTo>
                <a:lnTo>
                  <a:pt x="5664" y="471"/>
                </a:lnTo>
                <a:lnTo>
                  <a:pt x="3162" y="450"/>
                </a:lnTo>
                <a:lnTo>
                  <a:pt x="1088" y="1403"/>
                </a:lnTo>
                <a:lnTo>
                  <a:pt x="240" y="1821"/>
                </a:lnTo>
                <a:lnTo>
                  <a:pt x="314" y="4324"/>
                </a:lnTo>
                <a:lnTo>
                  <a:pt x="0" y="5842"/>
                </a:lnTo>
                <a:lnTo>
                  <a:pt x="2795" y="6041"/>
                </a:lnTo>
                <a:lnTo>
                  <a:pt x="5612" y="6293"/>
                </a:lnTo>
                <a:lnTo>
                  <a:pt x="8408" y="6094"/>
                </a:lnTo>
                <a:lnTo>
                  <a:pt x="8628" y="6062"/>
                </a:lnTo>
                <a:lnTo>
                  <a:pt x="8669" y="2900"/>
                </a:lnTo>
                <a:lnTo>
                  <a:pt x="8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1" name="object 2351"/>
          <p:cNvSpPr/>
          <p:nvPr/>
        </p:nvSpPr>
        <p:spPr>
          <a:xfrm>
            <a:off x="6217642" y="6376699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5999" y="0"/>
                </a:moveTo>
                <a:lnTo>
                  <a:pt x="3643" y="785"/>
                </a:lnTo>
                <a:lnTo>
                  <a:pt x="774" y="900"/>
                </a:lnTo>
                <a:lnTo>
                  <a:pt x="492" y="1800"/>
                </a:lnTo>
                <a:lnTo>
                  <a:pt x="0" y="3622"/>
                </a:lnTo>
                <a:lnTo>
                  <a:pt x="879" y="5832"/>
                </a:lnTo>
                <a:lnTo>
                  <a:pt x="1204" y="7926"/>
                </a:lnTo>
                <a:lnTo>
                  <a:pt x="2785" y="7203"/>
                </a:lnTo>
                <a:lnTo>
                  <a:pt x="5015" y="6963"/>
                </a:lnTo>
                <a:lnTo>
                  <a:pt x="5842" y="5758"/>
                </a:lnTo>
                <a:lnTo>
                  <a:pt x="6607" y="4596"/>
                </a:lnTo>
                <a:lnTo>
                  <a:pt x="5989" y="2418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2" name="object 2352"/>
          <p:cNvSpPr/>
          <p:nvPr/>
        </p:nvSpPr>
        <p:spPr>
          <a:xfrm>
            <a:off x="6590105" y="6067807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219" y="3151"/>
                </a:lnTo>
                <a:lnTo>
                  <a:pt x="125" y="6554"/>
                </a:lnTo>
                <a:lnTo>
                  <a:pt x="586" y="6628"/>
                </a:lnTo>
                <a:lnTo>
                  <a:pt x="3235" y="7109"/>
                </a:lnTo>
                <a:lnTo>
                  <a:pt x="6020" y="6774"/>
                </a:lnTo>
                <a:lnTo>
                  <a:pt x="8743" y="6680"/>
                </a:lnTo>
                <a:lnTo>
                  <a:pt x="8376" y="5015"/>
                </a:lnTo>
                <a:lnTo>
                  <a:pt x="8575" y="2565"/>
                </a:lnTo>
                <a:lnTo>
                  <a:pt x="5643" y="827"/>
                </a:lnTo>
                <a:lnTo>
                  <a:pt x="3109" y="7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3" name="object 2353"/>
          <p:cNvSpPr/>
          <p:nvPr/>
        </p:nvSpPr>
        <p:spPr>
          <a:xfrm>
            <a:off x="6552841" y="6093553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513" y="0"/>
                </a:moveTo>
                <a:lnTo>
                  <a:pt x="0" y="2052"/>
                </a:lnTo>
                <a:lnTo>
                  <a:pt x="5947" y="9329"/>
                </a:lnTo>
                <a:lnTo>
                  <a:pt x="8460" y="7266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4" name="object 2354"/>
          <p:cNvSpPr/>
          <p:nvPr/>
        </p:nvSpPr>
        <p:spPr>
          <a:xfrm>
            <a:off x="6073406" y="6415652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2355" y="0"/>
                </a:moveTo>
                <a:lnTo>
                  <a:pt x="816" y="1581"/>
                </a:lnTo>
                <a:lnTo>
                  <a:pt x="0" y="2345"/>
                </a:lnTo>
                <a:lnTo>
                  <a:pt x="6282" y="10020"/>
                </a:lnTo>
                <a:lnTo>
                  <a:pt x="7570" y="8921"/>
                </a:lnTo>
                <a:lnTo>
                  <a:pt x="8847" y="7748"/>
                </a:lnTo>
                <a:lnTo>
                  <a:pt x="10125" y="6649"/>
                </a:lnTo>
                <a:lnTo>
                  <a:pt x="7539" y="4418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5" name="object 2355"/>
          <p:cNvSpPr/>
          <p:nvPr/>
        </p:nvSpPr>
        <p:spPr>
          <a:xfrm>
            <a:off x="4884429" y="6145249"/>
            <a:ext cx="27340" cy="21949"/>
          </a:xfrm>
          <a:custGeom>
            <a:avLst/>
            <a:gdLst/>
            <a:ahLst/>
            <a:cxnLst/>
            <a:rect l="l" t="t" r="r" b="b"/>
            <a:pathLst>
              <a:path w="45084" h="36195">
                <a:moveTo>
                  <a:pt x="28892" y="0"/>
                </a:moveTo>
                <a:lnTo>
                  <a:pt x="19960" y="614"/>
                </a:lnTo>
                <a:lnTo>
                  <a:pt x="10481" y="5673"/>
                </a:lnTo>
                <a:lnTo>
                  <a:pt x="0" y="15493"/>
                </a:lnTo>
                <a:lnTo>
                  <a:pt x="22732" y="18540"/>
                </a:lnTo>
                <a:lnTo>
                  <a:pt x="19486" y="31649"/>
                </a:lnTo>
                <a:lnTo>
                  <a:pt x="35925" y="36131"/>
                </a:lnTo>
                <a:lnTo>
                  <a:pt x="42233" y="22184"/>
                </a:lnTo>
                <a:lnTo>
                  <a:pt x="44543" y="13395"/>
                </a:lnTo>
                <a:lnTo>
                  <a:pt x="42996" y="7820"/>
                </a:lnTo>
                <a:lnTo>
                  <a:pt x="37737" y="3514"/>
                </a:lnTo>
                <a:lnTo>
                  <a:pt x="288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6" name="object 2356"/>
          <p:cNvSpPr/>
          <p:nvPr/>
        </p:nvSpPr>
        <p:spPr>
          <a:xfrm>
            <a:off x="5914673" y="6481832"/>
            <a:ext cx="24644" cy="20408"/>
          </a:xfrm>
          <a:custGeom>
            <a:avLst/>
            <a:gdLst/>
            <a:ahLst/>
            <a:cxnLst/>
            <a:rect l="l" t="t" r="r" b="b"/>
            <a:pathLst>
              <a:path w="40640" h="33654">
                <a:moveTo>
                  <a:pt x="23067" y="0"/>
                </a:moveTo>
                <a:lnTo>
                  <a:pt x="12586" y="607"/>
                </a:lnTo>
                <a:lnTo>
                  <a:pt x="11319" y="7099"/>
                </a:lnTo>
                <a:lnTo>
                  <a:pt x="13873" y="15036"/>
                </a:lnTo>
                <a:lnTo>
                  <a:pt x="11706" y="17036"/>
                </a:lnTo>
                <a:lnTo>
                  <a:pt x="11015" y="18104"/>
                </a:lnTo>
                <a:lnTo>
                  <a:pt x="0" y="15842"/>
                </a:lnTo>
                <a:lnTo>
                  <a:pt x="8275" y="24048"/>
                </a:lnTo>
                <a:lnTo>
                  <a:pt x="18074" y="28398"/>
                </a:lnTo>
                <a:lnTo>
                  <a:pt x="40459" y="33485"/>
                </a:lnTo>
                <a:lnTo>
                  <a:pt x="36375" y="23915"/>
                </a:lnTo>
                <a:lnTo>
                  <a:pt x="34229" y="16994"/>
                </a:lnTo>
                <a:lnTo>
                  <a:pt x="27925" y="6544"/>
                </a:lnTo>
                <a:lnTo>
                  <a:pt x="2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7" name="object 2357"/>
          <p:cNvSpPr/>
          <p:nvPr/>
        </p:nvSpPr>
        <p:spPr>
          <a:xfrm>
            <a:off x="5325499" y="5841712"/>
            <a:ext cx="20793" cy="21949"/>
          </a:xfrm>
          <a:custGeom>
            <a:avLst/>
            <a:gdLst/>
            <a:ahLst/>
            <a:cxnLst/>
            <a:rect l="l" t="t" r="r" b="b"/>
            <a:pathLst>
              <a:path w="34290" h="36195">
                <a:moveTo>
                  <a:pt x="9303" y="0"/>
                </a:moveTo>
                <a:lnTo>
                  <a:pt x="0" y="3240"/>
                </a:lnTo>
                <a:lnTo>
                  <a:pt x="13936" y="35940"/>
                </a:lnTo>
                <a:lnTo>
                  <a:pt x="33779" y="16862"/>
                </a:lnTo>
                <a:lnTo>
                  <a:pt x="23262" y="5625"/>
                </a:lnTo>
                <a:lnTo>
                  <a:pt x="16080" y="399"/>
                </a:lnTo>
                <a:lnTo>
                  <a:pt x="9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8" name="object 2358"/>
          <p:cNvSpPr/>
          <p:nvPr/>
        </p:nvSpPr>
        <p:spPr>
          <a:xfrm>
            <a:off x="5571373" y="5172207"/>
            <a:ext cx="21564" cy="21564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24365" y="0"/>
                </a:moveTo>
                <a:lnTo>
                  <a:pt x="14238" y="483"/>
                </a:lnTo>
                <a:lnTo>
                  <a:pt x="8570" y="5536"/>
                </a:lnTo>
                <a:lnTo>
                  <a:pt x="4708" y="12783"/>
                </a:lnTo>
                <a:lnTo>
                  <a:pt x="0" y="19852"/>
                </a:lnTo>
                <a:lnTo>
                  <a:pt x="8317" y="27408"/>
                </a:lnTo>
                <a:lnTo>
                  <a:pt x="16439" y="32992"/>
                </a:lnTo>
                <a:lnTo>
                  <a:pt x="25173" y="35008"/>
                </a:lnTo>
                <a:lnTo>
                  <a:pt x="35328" y="31862"/>
                </a:lnTo>
                <a:lnTo>
                  <a:pt x="33917" y="23383"/>
                </a:lnTo>
                <a:lnTo>
                  <a:pt x="29633" y="17974"/>
                </a:lnTo>
                <a:lnTo>
                  <a:pt x="23388" y="14671"/>
                </a:lnTo>
                <a:lnTo>
                  <a:pt x="16093" y="12512"/>
                </a:lnTo>
                <a:lnTo>
                  <a:pt x="243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59" name="object 2359"/>
          <p:cNvSpPr/>
          <p:nvPr/>
        </p:nvSpPr>
        <p:spPr>
          <a:xfrm>
            <a:off x="5827808" y="5249272"/>
            <a:ext cx="14632" cy="29265"/>
          </a:xfrm>
          <a:custGeom>
            <a:avLst/>
            <a:gdLst/>
            <a:ahLst/>
            <a:cxnLst/>
            <a:rect l="l" t="t" r="r" b="b"/>
            <a:pathLst>
              <a:path w="24129" h="48259">
                <a:moveTo>
                  <a:pt x="0" y="0"/>
                </a:moveTo>
                <a:lnTo>
                  <a:pt x="580" y="14578"/>
                </a:lnTo>
                <a:lnTo>
                  <a:pt x="4064" y="27302"/>
                </a:lnTo>
                <a:lnTo>
                  <a:pt x="11483" y="38401"/>
                </a:lnTo>
                <a:lnTo>
                  <a:pt x="23873" y="48103"/>
                </a:lnTo>
                <a:lnTo>
                  <a:pt x="22365" y="33386"/>
                </a:lnTo>
                <a:lnTo>
                  <a:pt x="18663" y="20533"/>
                </a:lnTo>
                <a:lnTo>
                  <a:pt x="11597" y="94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0" name="object 2360"/>
          <p:cNvSpPr/>
          <p:nvPr/>
        </p:nvSpPr>
        <p:spPr>
          <a:xfrm>
            <a:off x="6275055" y="5603560"/>
            <a:ext cx="30420" cy="10782"/>
          </a:xfrm>
          <a:custGeom>
            <a:avLst/>
            <a:gdLst/>
            <a:ahLst/>
            <a:cxnLst/>
            <a:rect l="l" t="t" r="r" b="b"/>
            <a:pathLst>
              <a:path w="50165" h="17779">
                <a:moveTo>
                  <a:pt x="13118" y="0"/>
                </a:moveTo>
                <a:lnTo>
                  <a:pt x="0" y="2225"/>
                </a:lnTo>
                <a:lnTo>
                  <a:pt x="21659" y="13518"/>
                </a:lnTo>
                <a:lnTo>
                  <a:pt x="35747" y="17637"/>
                </a:lnTo>
                <a:lnTo>
                  <a:pt x="44386" y="14630"/>
                </a:lnTo>
                <a:lnTo>
                  <a:pt x="49694" y="4549"/>
                </a:lnTo>
                <a:lnTo>
                  <a:pt x="37565" y="3689"/>
                </a:lnTo>
                <a:lnTo>
                  <a:pt x="25507" y="1330"/>
                </a:lnTo>
                <a:lnTo>
                  <a:pt x="131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1" name="object 2361"/>
          <p:cNvSpPr/>
          <p:nvPr/>
        </p:nvSpPr>
        <p:spPr>
          <a:xfrm>
            <a:off x="5473686" y="5971572"/>
            <a:ext cx="13862" cy="14632"/>
          </a:xfrm>
          <a:custGeom>
            <a:avLst/>
            <a:gdLst/>
            <a:ahLst/>
            <a:cxnLst/>
            <a:rect l="l" t="t" r="r" b="b"/>
            <a:pathLst>
              <a:path w="22859" h="24129">
                <a:moveTo>
                  <a:pt x="20397" y="0"/>
                </a:moveTo>
                <a:lnTo>
                  <a:pt x="10915" y="2137"/>
                </a:lnTo>
                <a:lnTo>
                  <a:pt x="6001" y="7977"/>
                </a:lnTo>
                <a:lnTo>
                  <a:pt x="3185" y="15786"/>
                </a:lnTo>
                <a:lnTo>
                  <a:pt x="0" y="23831"/>
                </a:lnTo>
                <a:lnTo>
                  <a:pt x="14235" y="21531"/>
                </a:lnTo>
                <a:lnTo>
                  <a:pt x="21204" y="18155"/>
                </a:lnTo>
                <a:lnTo>
                  <a:pt x="22671" y="11658"/>
                </a:lnTo>
                <a:lnTo>
                  <a:pt x="20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2" name="object 2362"/>
          <p:cNvSpPr/>
          <p:nvPr/>
        </p:nvSpPr>
        <p:spPr>
          <a:xfrm>
            <a:off x="6333683" y="6672309"/>
            <a:ext cx="25414" cy="14632"/>
          </a:xfrm>
          <a:custGeom>
            <a:avLst/>
            <a:gdLst/>
            <a:ahLst/>
            <a:cxnLst/>
            <a:rect l="l" t="t" r="r" b="b"/>
            <a:pathLst>
              <a:path w="41909" h="24129">
                <a:moveTo>
                  <a:pt x="8947" y="0"/>
                </a:moveTo>
                <a:lnTo>
                  <a:pt x="0" y="3571"/>
                </a:lnTo>
                <a:lnTo>
                  <a:pt x="37422" y="23717"/>
                </a:lnTo>
                <a:lnTo>
                  <a:pt x="41286" y="12408"/>
                </a:lnTo>
                <a:lnTo>
                  <a:pt x="37328" y="8073"/>
                </a:lnTo>
                <a:lnTo>
                  <a:pt x="30292" y="5320"/>
                </a:lnTo>
                <a:lnTo>
                  <a:pt x="23653" y="2477"/>
                </a:lnTo>
                <a:lnTo>
                  <a:pt x="16685" y="169"/>
                </a:lnTo>
                <a:lnTo>
                  <a:pt x="8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3" name="object 2363"/>
          <p:cNvSpPr/>
          <p:nvPr/>
        </p:nvSpPr>
        <p:spPr>
          <a:xfrm>
            <a:off x="5501017" y="5487191"/>
            <a:ext cx="25414" cy="6931"/>
          </a:xfrm>
          <a:custGeom>
            <a:avLst/>
            <a:gdLst/>
            <a:ahLst/>
            <a:cxnLst/>
            <a:rect l="l" t="t" r="r" b="b"/>
            <a:pathLst>
              <a:path w="41909" h="11429">
                <a:moveTo>
                  <a:pt x="14050" y="0"/>
                </a:moveTo>
                <a:lnTo>
                  <a:pt x="6506" y="2437"/>
                </a:lnTo>
                <a:lnTo>
                  <a:pt x="0" y="8665"/>
                </a:lnTo>
                <a:lnTo>
                  <a:pt x="10732" y="11003"/>
                </a:lnTo>
                <a:lnTo>
                  <a:pt x="21196" y="10966"/>
                </a:lnTo>
                <a:lnTo>
                  <a:pt x="31471" y="9151"/>
                </a:lnTo>
                <a:lnTo>
                  <a:pt x="41632" y="6152"/>
                </a:lnTo>
                <a:lnTo>
                  <a:pt x="24977" y="1266"/>
                </a:lnTo>
                <a:lnTo>
                  <a:pt x="140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4" name="object 2364"/>
          <p:cNvSpPr/>
          <p:nvPr/>
        </p:nvSpPr>
        <p:spPr>
          <a:xfrm>
            <a:off x="6039380" y="6477466"/>
            <a:ext cx="20023" cy="11552"/>
          </a:xfrm>
          <a:custGeom>
            <a:avLst/>
            <a:gdLst/>
            <a:ahLst/>
            <a:cxnLst/>
            <a:rect l="l" t="t" r="r" b="b"/>
            <a:pathLst>
              <a:path w="33020" h="19050">
                <a:moveTo>
                  <a:pt x="15852" y="0"/>
                </a:moveTo>
                <a:lnTo>
                  <a:pt x="8919" y="1669"/>
                </a:lnTo>
                <a:lnTo>
                  <a:pt x="2659" y="4815"/>
                </a:lnTo>
                <a:lnTo>
                  <a:pt x="397" y="6145"/>
                </a:lnTo>
                <a:lnTo>
                  <a:pt x="0" y="12050"/>
                </a:lnTo>
                <a:lnTo>
                  <a:pt x="513" y="16783"/>
                </a:lnTo>
                <a:lnTo>
                  <a:pt x="6994" y="18720"/>
                </a:lnTo>
                <a:lnTo>
                  <a:pt x="9298" y="17663"/>
                </a:lnTo>
                <a:lnTo>
                  <a:pt x="14819" y="14939"/>
                </a:lnTo>
                <a:lnTo>
                  <a:pt x="20416" y="11779"/>
                </a:lnTo>
                <a:lnTo>
                  <a:pt x="32941" y="4333"/>
                </a:lnTo>
                <a:lnTo>
                  <a:pt x="23760" y="617"/>
                </a:lnTo>
                <a:lnTo>
                  <a:pt x="158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5" name="object 2365"/>
          <p:cNvSpPr/>
          <p:nvPr/>
        </p:nvSpPr>
        <p:spPr>
          <a:xfrm>
            <a:off x="4924121" y="6090874"/>
            <a:ext cx="18098" cy="10782"/>
          </a:xfrm>
          <a:custGeom>
            <a:avLst/>
            <a:gdLst/>
            <a:ahLst/>
            <a:cxnLst/>
            <a:rect l="l" t="t" r="r" b="b"/>
            <a:pathLst>
              <a:path w="29845" h="17779">
                <a:moveTo>
                  <a:pt x="16313" y="0"/>
                </a:moveTo>
                <a:lnTo>
                  <a:pt x="6481" y="0"/>
                </a:lnTo>
                <a:lnTo>
                  <a:pt x="3235" y="5549"/>
                </a:lnTo>
                <a:lnTo>
                  <a:pt x="0" y="8596"/>
                </a:lnTo>
                <a:lnTo>
                  <a:pt x="3601" y="11664"/>
                </a:lnTo>
                <a:lnTo>
                  <a:pt x="7423" y="17444"/>
                </a:lnTo>
                <a:lnTo>
                  <a:pt x="16931" y="16722"/>
                </a:lnTo>
                <a:lnTo>
                  <a:pt x="22805" y="12690"/>
                </a:lnTo>
                <a:lnTo>
                  <a:pt x="28753" y="10156"/>
                </a:lnTo>
                <a:lnTo>
                  <a:pt x="29559" y="4722"/>
                </a:lnTo>
                <a:lnTo>
                  <a:pt x="22962" y="2984"/>
                </a:lnTo>
                <a:lnTo>
                  <a:pt x="1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6" name="object 2366"/>
          <p:cNvSpPr/>
          <p:nvPr/>
        </p:nvSpPr>
        <p:spPr>
          <a:xfrm>
            <a:off x="5540860" y="6641190"/>
            <a:ext cx="17328" cy="10012"/>
          </a:xfrm>
          <a:custGeom>
            <a:avLst/>
            <a:gdLst/>
            <a:ahLst/>
            <a:cxnLst/>
            <a:rect l="l" t="t" r="r" b="b"/>
            <a:pathLst>
              <a:path w="28575" h="16509">
                <a:moveTo>
                  <a:pt x="20711" y="0"/>
                </a:moveTo>
                <a:lnTo>
                  <a:pt x="11381" y="732"/>
                </a:lnTo>
                <a:lnTo>
                  <a:pt x="5769" y="4628"/>
                </a:lnTo>
                <a:lnTo>
                  <a:pt x="0" y="7088"/>
                </a:lnTo>
                <a:lnTo>
                  <a:pt x="701" y="12146"/>
                </a:lnTo>
                <a:lnTo>
                  <a:pt x="6334" y="13486"/>
                </a:lnTo>
                <a:lnTo>
                  <a:pt x="12083" y="16125"/>
                </a:lnTo>
                <a:lnTo>
                  <a:pt x="21266" y="15423"/>
                </a:lnTo>
                <a:lnTo>
                  <a:pt x="24554" y="10826"/>
                </a:lnTo>
                <a:lnTo>
                  <a:pt x="28103" y="8135"/>
                </a:lnTo>
                <a:lnTo>
                  <a:pt x="24501" y="5308"/>
                </a:lnTo>
                <a:lnTo>
                  <a:pt x="20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7" name="object 2367"/>
          <p:cNvSpPr/>
          <p:nvPr/>
        </p:nvSpPr>
        <p:spPr>
          <a:xfrm>
            <a:off x="5932348" y="5786404"/>
            <a:ext cx="11167" cy="22719"/>
          </a:xfrm>
          <a:custGeom>
            <a:avLst/>
            <a:gdLst/>
            <a:ahLst/>
            <a:cxnLst/>
            <a:rect l="l" t="t" r="r" b="b"/>
            <a:pathLst>
              <a:path w="18415" h="37465">
                <a:moveTo>
                  <a:pt x="0" y="0"/>
                </a:moveTo>
                <a:lnTo>
                  <a:pt x="2522" y="9745"/>
                </a:lnTo>
                <a:lnTo>
                  <a:pt x="5256" y="19610"/>
                </a:lnTo>
                <a:lnTo>
                  <a:pt x="9906" y="28994"/>
                </a:lnTo>
                <a:lnTo>
                  <a:pt x="18177" y="37297"/>
                </a:lnTo>
                <a:lnTo>
                  <a:pt x="17252" y="25411"/>
                </a:lnTo>
                <a:lnTo>
                  <a:pt x="13616" y="15530"/>
                </a:lnTo>
                <a:lnTo>
                  <a:pt x="7715" y="72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8" name="object 2368"/>
          <p:cNvSpPr/>
          <p:nvPr/>
        </p:nvSpPr>
        <p:spPr>
          <a:xfrm>
            <a:off x="5381022" y="6579353"/>
            <a:ext cx="17712" cy="16173"/>
          </a:xfrm>
          <a:custGeom>
            <a:avLst/>
            <a:gdLst/>
            <a:ahLst/>
            <a:cxnLst/>
            <a:rect l="l" t="t" r="r" b="b"/>
            <a:pathLst>
              <a:path w="29209" h="26670">
                <a:moveTo>
                  <a:pt x="28972" y="0"/>
                </a:moveTo>
                <a:lnTo>
                  <a:pt x="0" y="20554"/>
                </a:lnTo>
                <a:lnTo>
                  <a:pt x="4282" y="26114"/>
                </a:lnTo>
                <a:lnTo>
                  <a:pt x="12634" y="22444"/>
                </a:lnTo>
                <a:lnTo>
                  <a:pt x="20397" y="17992"/>
                </a:lnTo>
                <a:lnTo>
                  <a:pt x="26275" y="11073"/>
                </a:lnTo>
                <a:lnTo>
                  <a:pt x="289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69" name="object 2369"/>
          <p:cNvSpPr/>
          <p:nvPr/>
        </p:nvSpPr>
        <p:spPr>
          <a:xfrm>
            <a:off x="6423551" y="6609194"/>
            <a:ext cx="17712" cy="11552"/>
          </a:xfrm>
          <a:custGeom>
            <a:avLst/>
            <a:gdLst/>
            <a:ahLst/>
            <a:cxnLst/>
            <a:rect l="l" t="t" r="r" b="b"/>
            <a:pathLst>
              <a:path w="29209" h="19050">
                <a:moveTo>
                  <a:pt x="534" y="0"/>
                </a:moveTo>
                <a:lnTo>
                  <a:pt x="282" y="7811"/>
                </a:lnTo>
                <a:lnTo>
                  <a:pt x="188" y="12659"/>
                </a:lnTo>
                <a:lnTo>
                  <a:pt x="0" y="18533"/>
                </a:lnTo>
                <a:lnTo>
                  <a:pt x="28219" y="16763"/>
                </a:lnTo>
                <a:lnTo>
                  <a:pt x="28951" y="12167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0" name="object 2370"/>
          <p:cNvSpPr/>
          <p:nvPr/>
        </p:nvSpPr>
        <p:spPr>
          <a:xfrm>
            <a:off x="7021971" y="5592548"/>
            <a:ext cx="21949" cy="20408"/>
          </a:xfrm>
          <a:custGeom>
            <a:avLst/>
            <a:gdLst/>
            <a:ahLst/>
            <a:cxnLst/>
            <a:rect l="l" t="t" r="r" b="b"/>
            <a:pathLst>
              <a:path w="36195" h="33654">
                <a:moveTo>
                  <a:pt x="31737" y="0"/>
                </a:moveTo>
                <a:lnTo>
                  <a:pt x="22181" y="5654"/>
                </a:lnTo>
                <a:lnTo>
                  <a:pt x="14038" y="12788"/>
                </a:lnTo>
                <a:lnTo>
                  <a:pt x="6811" y="20886"/>
                </a:lnTo>
                <a:lnTo>
                  <a:pt x="0" y="29433"/>
                </a:lnTo>
                <a:lnTo>
                  <a:pt x="3308" y="33108"/>
                </a:lnTo>
                <a:lnTo>
                  <a:pt x="35820" y="4774"/>
                </a:lnTo>
                <a:lnTo>
                  <a:pt x="3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1" name="object 2371"/>
          <p:cNvSpPr/>
          <p:nvPr/>
        </p:nvSpPr>
        <p:spPr>
          <a:xfrm>
            <a:off x="5567466" y="5159567"/>
            <a:ext cx="11937" cy="14632"/>
          </a:xfrm>
          <a:custGeom>
            <a:avLst/>
            <a:gdLst/>
            <a:ahLst/>
            <a:cxnLst/>
            <a:rect l="l" t="t" r="r" b="b"/>
            <a:pathLst>
              <a:path w="19684" h="24129">
                <a:moveTo>
                  <a:pt x="8753" y="0"/>
                </a:moveTo>
                <a:lnTo>
                  <a:pt x="4355" y="7162"/>
                </a:lnTo>
                <a:lnTo>
                  <a:pt x="2502" y="13947"/>
                </a:lnTo>
                <a:lnTo>
                  <a:pt x="0" y="20323"/>
                </a:lnTo>
                <a:lnTo>
                  <a:pt x="3120" y="21329"/>
                </a:lnTo>
                <a:lnTo>
                  <a:pt x="6722" y="23842"/>
                </a:lnTo>
                <a:lnTo>
                  <a:pt x="9162" y="22994"/>
                </a:lnTo>
                <a:lnTo>
                  <a:pt x="14195" y="19607"/>
                </a:lnTo>
                <a:lnTo>
                  <a:pt x="17697" y="14201"/>
                </a:lnTo>
                <a:lnTo>
                  <a:pt x="19064" y="7966"/>
                </a:lnTo>
                <a:lnTo>
                  <a:pt x="17695" y="2094"/>
                </a:lnTo>
                <a:lnTo>
                  <a:pt x="15067" y="1863"/>
                </a:lnTo>
                <a:lnTo>
                  <a:pt x="8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2" name="object 2372"/>
          <p:cNvSpPr/>
          <p:nvPr/>
        </p:nvSpPr>
        <p:spPr>
          <a:xfrm>
            <a:off x="6374545" y="6019240"/>
            <a:ext cx="13477" cy="15018"/>
          </a:xfrm>
          <a:custGeom>
            <a:avLst/>
            <a:gdLst/>
            <a:ahLst/>
            <a:cxnLst/>
            <a:rect l="l" t="t" r="r" b="b"/>
            <a:pathLst>
              <a:path w="22225" h="24765">
                <a:moveTo>
                  <a:pt x="2082" y="0"/>
                </a:moveTo>
                <a:lnTo>
                  <a:pt x="0" y="9209"/>
                </a:lnTo>
                <a:lnTo>
                  <a:pt x="2053" y="15753"/>
                </a:lnTo>
                <a:lnTo>
                  <a:pt x="9035" y="20585"/>
                </a:lnTo>
                <a:lnTo>
                  <a:pt x="21736" y="24658"/>
                </a:lnTo>
                <a:lnTo>
                  <a:pt x="16396" y="18002"/>
                </a:lnTo>
                <a:lnTo>
                  <a:pt x="20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3" name="object 2373"/>
          <p:cNvSpPr/>
          <p:nvPr/>
        </p:nvSpPr>
        <p:spPr>
          <a:xfrm>
            <a:off x="5971024" y="5467927"/>
            <a:ext cx="20408" cy="11552"/>
          </a:xfrm>
          <a:custGeom>
            <a:avLst/>
            <a:gdLst/>
            <a:ahLst/>
            <a:cxnLst/>
            <a:rect l="l" t="t" r="r" b="b"/>
            <a:pathLst>
              <a:path w="33654" h="19050">
                <a:moveTo>
                  <a:pt x="5486" y="0"/>
                </a:moveTo>
                <a:lnTo>
                  <a:pt x="3570" y="6638"/>
                </a:lnTo>
                <a:lnTo>
                  <a:pt x="0" y="18575"/>
                </a:lnTo>
                <a:lnTo>
                  <a:pt x="33108" y="13172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4" name="object 2374"/>
          <p:cNvSpPr/>
          <p:nvPr/>
        </p:nvSpPr>
        <p:spPr>
          <a:xfrm>
            <a:off x="7116601" y="5676493"/>
            <a:ext cx="8856" cy="14247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5197" y="0"/>
                </a:moveTo>
                <a:lnTo>
                  <a:pt x="743" y="11353"/>
                </a:lnTo>
                <a:lnTo>
                  <a:pt x="0" y="17560"/>
                </a:lnTo>
                <a:lnTo>
                  <a:pt x="3632" y="20801"/>
                </a:lnTo>
                <a:lnTo>
                  <a:pt x="12307" y="23255"/>
                </a:lnTo>
                <a:lnTo>
                  <a:pt x="14499" y="13886"/>
                </a:lnTo>
                <a:lnTo>
                  <a:pt x="14489" y="8341"/>
                </a:lnTo>
                <a:lnTo>
                  <a:pt x="11610" y="4439"/>
                </a:lnTo>
                <a:lnTo>
                  <a:pt x="51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5" name="object 2375"/>
          <p:cNvSpPr/>
          <p:nvPr/>
        </p:nvSpPr>
        <p:spPr>
          <a:xfrm>
            <a:off x="6569882" y="6085578"/>
            <a:ext cx="16558" cy="10012"/>
          </a:xfrm>
          <a:custGeom>
            <a:avLst/>
            <a:gdLst/>
            <a:ahLst/>
            <a:cxnLst/>
            <a:rect l="l" t="t" r="r" b="b"/>
            <a:pathLst>
              <a:path w="27304" h="16509">
                <a:moveTo>
                  <a:pt x="659" y="0"/>
                </a:moveTo>
                <a:lnTo>
                  <a:pt x="188" y="3507"/>
                </a:lnTo>
                <a:lnTo>
                  <a:pt x="0" y="5256"/>
                </a:lnTo>
                <a:lnTo>
                  <a:pt x="13036" y="13466"/>
                </a:lnTo>
                <a:lnTo>
                  <a:pt x="20221" y="15928"/>
                </a:lnTo>
                <a:lnTo>
                  <a:pt x="24113" y="12394"/>
                </a:lnTo>
                <a:lnTo>
                  <a:pt x="27266" y="2617"/>
                </a:lnTo>
                <a:lnTo>
                  <a:pt x="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6" name="object 2376"/>
          <p:cNvSpPr/>
          <p:nvPr/>
        </p:nvSpPr>
        <p:spPr>
          <a:xfrm>
            <a:off x="6947003" y="6633709"/>
            <a:ext cx="19638" cy="11552"/>
          </a:xfrm>
          <a:custGeom>
            <a:avLst/>
            <a:gdLst/>
            <a:ahLst/>
            <a:cxnLst/>
            <a:rect l="l" t="t" r="r" b="b"/>
            <a:pathLst>
              <a:path w="32384" h="19050">
                <a:moveTo>
                  <a:pt x="23999" y="0"/>
                </a:moveTo>
                <a:lnTo>
                  <a:pt x="0" y="12051"/>
                </a:lnTo>
                <a:lnTo>
                  <a:pt x="31904" y="18554"/>
                </a:lnTo>
                <a:lnTo>
                  <a:pt x="2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7" name="object 2377"/>
          <p:cNvSpPr/>
          <p:nvPr/>
        </p:nvSpPr>
        <p:spPr>
          <a:xfrm>
            <a:off x="7060880" y="5866175"/>
            <a:ext cx="11937" cy="20793"/>
          </a:xfrm>
          <a:custGeom>
            <a:avLst/>
            <a:gdLst/>
            <a:ahLst/>
            <a:cxnLst/>
            <a:rect l="l" t="t" r="r" b="b"/>
            <a:pathLst>
              <a:path w="19684" h="34290">
                <a:moveTo>
                  <a:pt x="4471" y="0"/>
                </a:moveTo>
                <a:lnTo>
                  <a:pt x="1486" y="1937"/>
                </a:lnTo>
                <a:lnTo>
                  <a:pt x="0" y="2837"/>
                </a:lnTo>
                <a:lnTo>
                  <a:pt x="17842" y="33747"/>
                </a:lnTo>
                <a:lnTo>
                  <a:pt x="19250" y="22964"/>
                </a:lnTo>
                <a:lnTo>
                  <a:pt x="16924" y="14030"/>
                </a:lnTo>
                <a:lnTo>
                  <a:pt x="11715" y="6518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8" name="object 2378"/>
          <p:cNvSpPr/>
          <p:nvPr/>
        </p:nvSpPr>
        <p:spPr>
          <a:xfrm>
            <a:off x="6755634" y="6267906"/>
            <a:ext cx="20408" cy="5776"/>
          </a:xfrm>
          <a:custGeom>
            <a:avLst/>
            <a:gdLst/>
            <a:ahLst/>
            <a:cxnLst/>
            <a:rect l="l" t="t" r="r" b="b"/>
            <a:pathLst>
              <a:path w="33654" h="9525">
                <a:moveTo>
                  <a:pt x="11164" y="0"/>
                </a:moveTo>
                <a:lnTo>
                  <a:pt x="5124" y="2184"/>
                </a:lnTo>
                <a:lnTo>
                  <a:pt x="0" y="8866"/>
                </a:lnTo>
                <a:lnTo>
                  <a:pt x="33590" y="9525"/>
                </a:lnTo>
                <a:lnTo>
                  <a:pt x="20019" y="2413"/>
                </a:lnTo>
                <a:lnTo>
                  <a:pt x="111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79" name="object 2379"/>
          <p:cNvSpPr/>
          <p:nvPr/>
        </p:nvSpPr>
        <p:spPr>
          <a:xfrm>
            <a:off x="6731064" y="6156089"/>
            <a:ext cx="5391" cy="19253"/>
          </a:xfrm>
          <a:custGeom>
            <a:avLst/>
            <a:gdLst/>
            <a:ahLst/>
            <a:cxnLst/>
            <a:rect l="l" t="t" r="r" b="b"/>
            <a:pathLst>
              <a:path w="8890" h="31750">
                <a:moveTo>
                  <a:pt x="0" y="0"/>
                </a:moveTo>
                <a:lnTo>
                  <a:pt x="376" y="31234"/>
                </a:lnTo>
                <a:lnTo>
                  <a:pt x="6503" y="21337"/>
                </a:lnTo>
                <a:lnTo>
                  <a:pt x="8493" y="14191"/>
                </a:lnTo>
                <a:lnTo>
                  <a:pt x="6330" y="775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0" name="object 2380"/>
          <p:cNvSpPr/>
          <p:nvPr/>
        </p:nvSpPr>
        <p:spPr>
          <a:xfrm>
            <a:off x="5620361" y="6470703"/>
            <a:ext cx="13477" cy="10397"/>
          </a:xfrm>
          <a:custGeom>
            <a:avLst/>
            <a:gdLst/>
            <a:ahLst/>
            <a:cxnLst/>
            <a:rect l="l" t="t" r="r" b="b"/>
            <a:pathLst>
              <a:path w="22225" h="17145">
                <a:moveTo>
                  <a:pt x="9403" y="0"/>
                </a:moveTo>
                <a:lnTo>
                  <a:pt x="2638" y="897"/>
                </a:lnTo>
                <a:lnTo>
                  <a:pt x="12" y="6280"/>
                </a:lnTo>
                <a:lnTo>
                  <a:pt x="0" y="17073"/>
                </a:lnTo>
                <a:lnTo>
                  <a:pt x="21831" y="2665"/>
                </a:lnTo>
                <a:lnTo>
                  <a:pt x="9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1" name="object 2381"/>
          <p:cNvSpPr/>
          <p:nvPr/>
        </p:nvSpPr>
        <p:spPr>
          <a:xfrm>
            <a:off x="5795466" y="5978512"/>
            <a:ext cx="9627" cy="12707"/>
          </a:xfrm>
          <a:custGeom>
            <a:avLst/>
            <a:gdLst/>
            <a:ahLst/>
            <a:cxnLst/>
            <a:rect l="l" t="t" r="r" b="b"/>
            <a:pathLst>
              <a:path w="15875" h="20954">
                <a:moveTo>
                  <a:pt x="834" y="0"/>
                </a:moveTo>
                <a:lnTo>
                  <a:pt x="0" y="6900"/>
                </a:lnTo>
                <a:lnTo>
                  <a:pt x="1820" y="12379"/>
                </a:lnTo>
                <a:lnTo>
                  <a:pt x="5574" y="16880"/>
                </a:lnTo>
                <a:lnTo>
                  <a:pt x="10541" y="20847"/>
                </a:lnTo>
                <a:lnTo>
                  <a:pt x="15148" y="13636"/>
                </a:lnTo>
                <a:lnTo>
                  <a:pt x="15673" y="9061"/>
                </a:lnTo>
                <a:lnTo>
                  <a:pt x="11205" y="5167"/>
                </a:lnTo>
                <a:lnTo>
                  <a:pt x="8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2" name="object 2382"/>
          <p:cNvSpPr/>
          <p:nvPr/>
        </p:nvSpPr>
        <p:spPr>
          <a:xfrm>
            <a:off x="7240374" y="6270542"/>
            <a:ext cx="18483" cy="8086"/>
          </a:xfrm>
          <a:custGeom>
            <a:avLst/>
            <a:gdLst/>
            <a:ahLst/>
            <a:cxnLst/>
            <a:rect l="l" t="t" r="r" b="b"/>
            <a:pathLst>
              <a:path w="30479" h="13334">
                <a:moveTo>
                  <a:pt x="29967" y="0"/>
                </a:moveTo>
                <a:lnTo>
                  <a:pt x="0" y="12774"/>
                </a:lnTo>
                <a:lnTo>
                  <a:pt x="11123" y="12392"/>
                </a:lnTo>
                <a:lnTo>
                  <a:pt x="17952" y="10934"/>
                </a:lnTo>
                <a:lnTo>
                  <a:pt x="23297" y="7202"/>
                </a:lnTo>
                <a:lnTo>
                  <a:pt x="299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3" name="object 2383"/>
          <p:cNvSpPr/>
          <p:nvPr/>
        </p:nvSpPr>
        <p:spPr>
          <a:xfrm>
            <a:off x="6403707" y="5984882"/>
            <a:ext cx="14632" cy="8471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12511" y="0"/>
                </a:moveTo>
                <a:lnTo>
                  <a:pt x="5425" y="330"/>
                </a:lnTo>
                <a:lnTo>
                  <a:pt x="1631" y="4734"/>
                </a:lnTo>
                <a:lnTo>
                  <a:pt x="0" y="13598"/>
                </a:lnTo>
                <a:lnTo>
                  <a:pt x="24020" y="3357"/>
                </a:lnTo>
                <a:lnTo>
                  <a:pt x="125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4" name="object 2384"/>
          <p:cNvSpPr/>
          <p:nvPr/>
        </p:nvSpPr>
        <p:spPr>
          <a:xfrm>
            <a:off x="5643057" y="5848592"/>
            <a:ext cx="11167" cy="15787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0" y="0"/>
                </a:moveTo>
                <a:lnTo>
                  <a:pt x="11025" y="25873"/>
                </a:lnTo>
                <a:lnTo>
                  <a:pt x="17926" y="15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5" name="object 2385"/>
          <p:cNvSpPr/>
          <p:nvPr/>
        </p:nvSpPr>
        <p:spPr>
          <a:xfrm>
            <a:off x="7286838" y="6473483"/>
            <a:ext cx="13092" cy="10012"/>
          </a:xfrm>
          <a:custGeom>
            <a:avLst/>
            <a:gdLst/>
            <a:ahLst/>
            <a:cxnLst/>
            <a:rect l="l" t="t" r="r" b="b"/>
            <a:pathLst>
              <a:path w="21590" h="16509">
                <a:moveTo>
                  <a:pt x="1434" y="0"/>
                </a:moveTo>
                <a:lnTo>
                  <a:pt x="0" y="13601"/>
                </a:lnTo>
                <a:lnTo>
                  <a:pt x="5371" y="16041"/>
                </a:lnTo>
                <a:lnTo>
                  <a:pt x="16533" y="11832"/>
                </a:lnTo>
                <a:lnTo>
                  <a:pt x="17873" y="7863"/>
                </a:lnTo>
                <a:lnTo>
                  <a:pt x="21172" y="3403"/>
                </a:lnTo>
                <a:lnTo>
                  <a:pt x="8460" y="1183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6" name="object 2386"/>
          <p:cNvSpPr/>
          <p:nvPr/>
        </p:nvSpPr>
        <p:spPr>
          <a:xfrm>
            <a:off x="6587451" y="6452821"/>
            <a:ext cx="6546" cy="15403"/>
          </a:xfrm>
          <a:custGeom>
            <a:avLst/>
            <a:gdLst/>
            <a:ahLst/>
            <a:cxnLst/>
            <a:rect l="l" t="t" r="r" b="b"/>
            <a:pathLst>
              <a:path w="10795" h="25400">
                <a:moveTo>
                  <a:pt x="2376" y="0"/>
                </a:moveTo>
                <a:lnTo>
                  <a:pt x="0" y="25297"/>
                </a:lnTo>
                <a:lnTo>
                  <a:pt x="7850" y="15799"/>
                </a:lnTo>
                <a:lnTo>
                  <a:pt x="10710" y="9931"/>
                </a:lnTo>
                <a:lnTo>
                  <a:pt x="8809" y="5422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7" name="object 2387"/>
          <p:cNvSpPr/>
          <p:nvPr/>
        </p:nvSpPr>
        <p:spPr>
          <a:xfrm>
            <a:off x="6999776" y="6250860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5779" y="0"/>
                </a:moveTo>
                <a:lnTo>
                  <a:pt x="3832" y="5685"/>
                </a:lnTo>
                <a:lnTo>
                  <a:pt x="1832" y="11329"/>
                </a:lnTo>
                <a:lnTo>
                  <a:pt x="0" y="17559"/>
                </a:lnTo>
                <a:lnTo>
                  <a:pt x="2157" y="18690"/>
                </a:lnTo>
                <a:lnTo>
                  <a:pt x="3874" y="19915"/>
                </a:lnTo>
                <a:lnTo>
                  <a:pt x="19821" y="5507"/>
                </a:lnTo>
                <a:lnTo>
                  <a:pt x="5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8" name="object 2388"/>
          <p:cNvSpPr/>
          <p:nvPr/>
        </p:nvSpPr>
        <p:spPr>
          <a:xfrm>
            <a:off x="5167396" y="5882134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12983" y="0"/>
                </a:moveTo>
                <a:lnTo>
                  <a:pt x="0" y="15748"/>
                </a:lnTo>
                <a:lnTo>
                  <a:pt x="2680" y="17664"/>
                </a:lnTo>
                <a:lnTo>
                  <a:pt x="5916" y="21570"/>
                </a:lnTo>
                <a:lnTo>
                  <a:pt x="15549" y="19193"/>
                </a:lnTo>
                <a:lnTo>
                  <a:pt x="17350" y="13507"/>
                </a:lnTo>
                <a:lnTo>
                  <a:pt x="12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89" name="object 2389"/>
          <p:cNvSpPr/>
          <p:nvPr/>
        </p:nvSpPr>
        <p:spPr>
          <a:xfrm>
            <a:off x="5030240" y="5700042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6073" y="0"/>
                </a:moveTo>
                <a:lnTo>
                  <a:pt x="0" y="879"/>
                </a:lnTo>
                <a:lnTo>
                  <a:pt x="628" y="6429"/>
                </a:lnTo>
                <a:lnTo>
                  <a:pt x="1780" y="17538"/>
                </a:lnTo>
                <a:lnTo>
                  <a:pt x="4523" y="17025"/>
                </a:lnTo>
                <a:lnTo>
                  <a:pt x="9884" y="16114"/>
                </a:lnTo>
                <a:lnTo>
                  <a:pt x="7402" y="5361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0" name="object 2390"/>
          <p:cNvSpPr/>
          <p:nvPr/>
        </p:nvSpPr>
        <p:spPr>
          <a:xfrm>
            <a:off x="6517456" y="5533353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0"/>
                </a:moveTo>
                <a:lnTo>
                  <a:pt x="1407" y="11614"/>
                </a:lnTo>
                <a:lnTo>
                  <a:pt x="3604" y="16580"/>
                </a:lnTo>
                <a:lnTo>
                  <a:pt x="8145" y="15884"/>
                </a:lnTo>
                <a:lnTo>
                  <a:pt x="16585" y="105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1" name="object 2391"/>
          <p:cNvSpPr/>
          <p:nvPr/>
        </p:nvSpPr>
        <p:spPr>
          <a:xfrm>
            <a:off x="5390906" y="5937269"/>
            <a:ext cx="8471" cy="12707"/>
          </a:xfrm>
          <a:custGeom>
            <a:avLst/>
            <a:gdLst/>
            <a:ahLst/>
            <a:cxnLst/>
            <a:rect l="l" t="t" r="r" b="b"/>
            <a:pathLst>
              <a:path w="13970" h="20954">
                <a:moveTo>
                  <a:pt x="1457" y="0"/>
                </a:moveTo>
                <a:lnTo>
                  <a:pt x="0" y="7333"/>
                </a:lnTo>
                <a:lnTo>
                  <a:pt x="1936" y="12642"/>
                </a:lnTo>
                <a:lnTo>
                  <a:pt x="6508" y="16731"/>
                </a:lnTo>
                <a:lnTo>
                  <a:pt x="12954" y="20407"/>
                </a:lnTo>
                <a:lnTo>
                  <a:pt x="13551" y="12875"/>
                </a:lnTo>
                <a:lnTo>
                  <a:pt x="11749" y="7274"/>
                </a:lnTo>
                <a:lnTo>
                  <a:pt x="7675" y="3138"/>
                </a:lnTo>
                <a:lnTo>
                  <a:pt x="14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2" name="object 2392"/>
          <p:cNvSpPr/>
          <p:nvPr/>
        </p:nvSpPr>
        <p:spPr>
          <a:xfrm>
            <a:off x="5657783" y="5594929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14502" y="0"/>
                </a:moveTo>
                <a:lnTo>
                  <a:pt x="9716" y="921"/>
                </a:lnTo>
                <a:lnTo>
                  <a:pt x="0" y="2848"/>
                </a:lnTo>
                <a:lnTo>
                  <a:pt x="303" y="5591"/>
                </a:lnTo>
                <a:lnTo>
                  <a:pt x="1005" y="11078"/>
                </a:lnTo>
                <a:lnTo>
                  <a:pt x="15716" y="10146"/>
                </a:lnTo>
                <a:lnTo>
                  <a:pt x="14931" y="3371"/>
                </a:lnTo>
                <a:lnTo>
                  <a:pt x="1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3" name="object 2393"/>
          <p:cNvSpPr/>
          <p:nvPr/>
        </p:nvSpPr>
        <p:spPr>
          <a:xfrm>
            <a:off x="6999981" y="5610945"/>
            <a:ext cx="9242" cy="11552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2471" y="0"/>
                </a:moveTo>
                <a:lnTo>
                  <a:pt x="1937" y="3350"/>
                </a:lnTo>
                <a:lnTo>
                  <a:pt x="0" y="7413"/>
                </a:lnTo>
                <a:lnTo>
                  <a:pt x="2879" y="12868"/>
                </a:lnTo>
                <a:lnTo>
                  <a:pt x="7078" y="14544"/>
                </a:lnTo>
                <a:lnTo>
                  <a:pt x="13025" y="18868"/>
                </a:lnTo>
                <a:lnTo>
                  <a:pt x="13182" y="11528"/>
                </a:lnTo>
                <a:lnTo>
                  <a:pt x="14690" y="6732"/>
                </a:lnTo>
                <a:lnTo>
                  <a:pt x="12983" y="4198"/>
                </a:lnTo>
                <a:lnTo>
                  <a:pt x="11120" y="1622"/>
                </a:lnTo>
                <a:lnTo>
                  <a:pt x="6073" y="1308"/>
                </a:lnTo>
                <a:lnTo>
                  <a:pt x="2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4" name="object 2394"/>
          <p:cNvSpPr/>
          <p:nvPr/>
        </p:nvSpPr>
        <p:spPr>
          <a:xfrm>
            <a:off x="6982069" y="5545798"/>
            <a:ext cx="14247" cy="9627"/>
          </a:xfrm>
          <a:custGeom>
            <a:avLst/>
            <a:gdLst/>
            <a:ahLst/>
            <a:cxnLst/>
            <a:rect l="l" t="t" r="r" b="b"/>
            <a:pathLst>
              <a:path w="23495" h="15875">
                <a:moveTo>
                  <a:pt x="22920" y="0"/>
                </a:moveTo>
                <a:lnTo>
                  <a:pt x="0" y="9769"/>
                </a:lnTo>
                <a:lnTo>
                  <a:pt x="8900" y="12104"/>
                </a:lnTo>
                <a:lnTo>
                  <a:pt x="22334" y="15528"/>
                </a:lnTo>
                <a:lnTo>
                  <a:pt x="229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5" name="object 2395"/>
          <p:cNvSpPr/>
          <p:nvPr/>
        </p:nvSpPr>
        <p:spPr>
          <a:xfrm>
            <a:off x="5822389" y="5307559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8931" y="0"/>
                </a:moveTo>
                <a:lnTo>
                  <a:pt x="3622" y="879"/>
                </a:lnTo>
                <a:lnTo>
                  <a:pt x="2492" y="6031"/>
                </a:lnTo>
                <a:lnTo>
                  <a:pt x="0" y="10879"/>
                </a:lnTo>
                <a:lnTo>
                  <a:pt x="5476" y="11643"/>
                </a:lnTo>
                <a:lnTo>
                  <a:pt x="9455" y="13486"/>
                </a:lnTo>
                <a:lnTo>
                  <a:pt x="11779" y="12198"/>
                </a:lnTo>
                <a:lnTo>
                  <a:pt x="14198" y="10921"/>
                </a:lnTo>
                <a:lnTo>
                  <a:pt x="14952" y="6607"/>
                </a:lnTo>
                <a:lnTo>
                  <a:pt x="16428" y="3601"/>
                </a:lnTo>
                <a:lnTo>
                  <a:pt x="12784" y="2418"/>
                </a:lnTo>
                <a:lnTo>
                  <a:pt x="8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6" name="object 2396"/>
          <p:cNvSpPr/>
          <p:nvPr/>
        </p:nvSpPr>
        <p:spPr>
          <a:xfrm>
            <a:off x="5766349" y="6615543"/>
            <a:ext cx="13092" cy="10012"/>
          </a:xfrm>
          <a:custGeom>
            <a:avLst/>
            <a:gdLst/>
            <a:ahLst/>
            <a:cxnLst/>
            <a:rect l="l" t="t" r="r" b="b"/>
            <a:pathLst>
              <a:path w="21590" h="16509">
                <a:moveTo>
                  <a:pt x="21517" y="0"/>
                </a:moveTo>
                <a:lnTo>
                  <a:pt x="0" y="1130"/>
                </a:lnTo>
                <a:lnTo>
                  <a:pt x="16282" y="16282"/>
                </a:lnTo>
                <a:lnTo>
                  <a:pt x="19507" y="6408"/>
                </a:lnTo>
                <a:lnTo>
                  <a:pt x="21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7" name="object 2397"/>
          <p:cNvSpPr/>
          <p:nvPr/>
        </p:nvSpPr>
        <p:spPr>
          <a:xfrm>
            <a:off x="6111319" y="5087602"/>
            <a:ext cx="7701" cy="13862"/>
          </a:xfrm>
          <a:custGeom>
            <a:avLst/>
            <a:gdLst/>
            <a:ahLst/>
            <a:cxnLst/>
            <a:rect l="l" t="t" r="r" b="b"/>
            <a:pathLst>
              <a:path w="12700" h="22859">
                <a:moveTo>
                  <a:pt x="8450" y="0"/>
                </a:moveTo>
                <a:lnTo>
                  <a:pt x="0" y="20083"/>
                </a:lnTo>
                <a:lnTo>
                  <a:pt x="5926" y="22439"/>
                </a:lnTo>
                <a:lnTo>
                  <a:pt x="8865" y="18338"/>
                </a:lnTo>
                <a:lnTo>
                  <a:pt x="11570" y="13834"/>
                </a:lnTo>
                <a:lnTo>
                  <a:pt x="12084" y="8023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8" name="object 2398"/>
          <p:cNvSpPr/>
          <p:nvPr/>
        </p:nvSpPr>
        <p:spPr>
          <a:xfrm>
            <a:off x="6060665" y="6750076"/>
            <a:ext cx="6931" cy="11552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1040" y="0"/>
                </a:moveTo>
                <a:lnTo>
                  <a:pt x="3043" y="4825"/>
                </a:lnTo>
                <a:lnTo>
                  <a:pt x="0" y="8366"/>
                </a:lnTo>
                <a:lnTo>
                  <a:pt x="1567" y="12362"/>
                </a:lnTo>
                <a:lnTo>
                  <a:pt x="7406" y="18554"/>
                </a:lnTo>
                <a:lnTo>
                  <a:pt x="8841" y="11151"/>
                </a:lnTo>
                <a:lnTo>
                  <a:pt x="9972" y="5560"/>
                </a:lnTo>
                <a:lnTo>
                  <a:pt x="110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399" name="object 2399"/>
          <p:cNvSpPr/>
          <p:nvPr/>
        </p:nvSpPr>
        <p:spPr>
          <a:xfrm>
            <a:off x="6148543" y="5120311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2711" y="0"/>
                </a:moveTo>
                <a:lnTo>
                  <a:pt x="4848" y="62"/>
                </a:lnTo>
                <a:lnTo>
                  <a:pt x="0" y="3141"/>
                </a:lnTo>
                <a:lnTo>
                  <a:pt x="2041" y="11779"/>
                </a:lnTo>
                <a:lnTo>
                  <a:pt x="2450" y="13360"/>
                </a:lnTo>
                <a:lnTo>
                  <a:pt x="7319" y="15612"/>
                </a:lnTo>
                <a:lnTo>
                  <a:pt x="9120" y="14889"/>
                </a:lnTo>
                <a:lnTo>
                  <a:pt x="16240" y="12135"/>
                </a:lnTo>
                <a:lnTo>
                  <a:pt x="16345" y="6617"/>
                </a:lnTo>
                <a:lnTo>
                  <a:pt x="1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0" name="object 2400"/>
          <p:cNvSpPr/>
          <p:nvPr/>
        </p:nvSpPr>
        <p:spPr>
          <a:xfrm>
            <a:off x="6227146" y="5240738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3005" y="0"/>
                </a:moveTo>
                <a:lnTo>
                  <a:pt x="2010" y="3706"/>
                </a:lnTo>
                <a:lnTo>
                  <a:pt x="0" y="7497"/>
                </a:lnTo>
                <a:lnTo>
                  <a:pt x="492" y="11004"/>
                </a:lnTo>
                <a:lnTo>
                  <a:pt x="753" y="13130"/>
                </a:lnTo>
                <a:lnTo>
                  <a:pt x="4910" y="14732"/>
                </a:lnTo>
                <a:lnTo>
                  <a:pt x="9685" y="18397"/>
                </a:lnTo>
                <a:lnTo>
                  <a:pt x="10669" y="11779"/>
                </a:lnTo>
                <a:lnTo>
                  <a:pt x="12470" y="7664"/>
                </a:lnTo>
                <a:lnTo>
                  <a:pt x="11371" y="4523"/>
                </a:lnTo>
                <a:lnTo>
                  <a:pt x="10544" y="2345"/>
                </a:lnTo>
                <a:lnTo>
                  <a:pt x="5978" y="1465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1" name="object 2401"/>
          <p:cNvSpPr/>
          <p:nvPr/>
        </p:nvSpPr>
        <p:spPr>
          <a:xfrm>
            <a:off x="6783541" y="5805543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13968" y="0"/>
                </a:moveTo>
                <a:lnTo>
                  <a:pt x="0" y="13339"/>
                </a:lnTo>
                <a:lnTo>
                  <a:pt x="13936" y="12031"/>
                </a:lnTo>
                <a:lnTo>
                  <a:pt x="1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2" name="object 2402"/>
          <p:cNvSpPr/>
          <p:nvPr/>
        </p:nvSpPr>
        <p:spPr>
          <a:xfrm>
            <a:off x="6377116" y="6745566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5465" y="0"/>
                </a:moveTo>
                <a:lnTo>
                  <a:pt x="0" y="5518"/>
                </a:lnTo>
                <a:lnTo>
                  <a:pt x="3036" y="8533"/>
                </a:lnTo>
                <a:lnTo>
                  <a:pt x="9078" y="14627"/>
                </a:lnTo>
                <a:lnTo>
                  <a:pt x="11015" y="12586"/>
                </a:lnTo>
                <a:lnTo>
                  <a:pt x="12900" y="10554"/>
                </a:lnTo>
                <a:lnTo>
                  <a:pt x="14910" y="8512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3" name="object 2403"/>
          <p:cNvSpPr/>
          <p:nvPr/>
        </p:nvSpPr>
        <p:spPr>
          <a:xfrm>
            <a:off x="6230484" y="6469953"/>
            <a:ext cx="12707" cy="6161"/>
          </a:xfrm>
          <a:custGeom>
            <a:avLst/>
            <a:gdLst/>
            <a:ahLst/>
            <a:cxnLst/>
            <a:rect l="l" t="t" r="r" b="b"/>
            <a:pathLst>
              <a:path w="20954" h="10159">
                <a:moveTo>
                  <a:pt x="20732" y="0"/>
                </a:moveTo>
                <a:lnTo>
                  <a:pt x="0" y="6188"/>
                </a:lnTo>
                <a:lnTo>
                  <a:pt x="5437" y="9347"/>
                </a:lnTo>
                <a:lnTo>
                  <a:pt x="10456" y="9541"/>
                </a:lnTo>
                <a:lnTo>
                  <a:pt x="15429" y="6512"/>
                </a:lnTo>
                <a:lnTo>
                  <a:pt x="2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4" name="object 2404"/>
          <p:cNvSpPr/>
          <p:nvPr/>
        </p:nvSpPr>
        <p:spPr>
          <a:xfrm>
            <a:off x="6305443" y="6165356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3382" y="0"/>
                </a:moveTo>
                <a:lnTo>
                  <a:pt x="0" y="2921"/>
                </a:lnTo>
                <a:lnTo>
                  <a:pt x="1874" y="7162"/>
                </a:lnTo>
                <a:lnTo>
                  <a:pt x="4052" y="10879"/>
                </a:lnTo>
                <a:lnTo>
                  <a:pt x="8010" y="18135"/>
                </a:lnTo>
                <a:lnTo>
                  <a:pt x="12627" y="6816"/>
                </a:lnTo>
                <a:lnTo>
                  <a:pt x="11758" y="2041"/>
                </a:lnTo>
                <a:lnTo>
                  <a:pt x="4596" y="324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5" name="object 2405"/>
          <p:cNvSpPr/>
          <p:nvPr/>
        </p:nvSpPr>
        <p:spPr>
          <a:xfrm>
            <a:off x="6392961" y="5146449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12669" y="0"/>
                </a:moveTo>
                <a:lnTo>
                  <a:pt x="254" y="2996"/>
                </a:lnTo>
                <a:lnTo>
                  <a:pt x="3319" y="7748"/>
                </a:lnTo>
                <a:lnTo>
                  <a:pt x="4251" y="15381"/>
                </a:lnTo>
                <a:lnTo>
                  <a:pt x="13015" y="14125"/>
                </a:lnTo>
                <a:lnTo>
                  <a:pt x="12669" y="0"/>
                </a:lnTo>
                <a:close/>
              </a:path>
              <a:path w="13334" h="15875">
                <a:moveTo>
                  <a:pt x="104" y="2764"/>
                </a:moveTo>
                <a:lnTo>
                  <a:pt x="0" y="3057"/>
                </a:lnTo>
                <a:lnTo>
                  <a:pt x="254" y="2996"/>
                </a:lnTo>
                <a:lnTo>
                  <a:pt x="104" y="276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6" name="object 2406"/>
          <p:cNvSpPr/>
          <p:nvPr/>
        </p:nvSpPr>
        <p:spPr>
          <a:xfrm>
            <a:off x="6734197" y="6776317"/>
            <a:ext cx="5006" cy="16173"/>
          </a:xfrm>
          <a:custGeom>
            <a:avLst/>
            <a:gdLst/>
            <a:ahLst/>
            <a:cxnLst/>
            <a:rect l="l" t="t" r="r" b="b"/>
            <a:pathLst>
              <a:path w="8254" h="26670">
                <a:moveTo>
                  <a:pt x="0" y="0"/>
                </a:moveTo>
                <a:lnTo>
                  <a:pt x="6272" y="26260"/>
                </a:lnTo>
                <a:lnTo>
                  <a:pt x="8111" y="14636"/>
                </a:lnTo>
                <a:lnTo>
                  <a:pt x="8071" y="8025"/>
                </a:lnTo>
                <a:lnTo>
                  <a:pt x="5563" y="39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7" name="object 2407"/>
          <p:cNvSpPr/>
          <p:nvPr/>
        </p:nvSpPr>
        <p:spPr>
          <a:xfrm>
            <a:off x="6153885" y="6584710"/>
            <a:ext cx="6931" cy="11552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0" y="0"/>
                </a:moveTo>
                <a:lnTo>
                  <a:pt x="8062" y="18910"/>
                </a:lnTo>
                <a:lnTo>
                  <a:pt x="10723" y="12515"/>
                </a:lnTo>
                <a:lnTo>
                  <a:pt x="11016" y="6981"/>
                </a:lnTo>
                <a:lnTo>
                  <a:pt x="7816" y="26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8" name="object 2408"/>
          <p:cNvSpPr/>
          <p:nvPr/>
        </p:nvSpPr>
        <p:spPr>
          <a:xfrm>
            <a:off x="6115157" y="6559930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2041" y="0"/>
                </a:moveTo>
                <a:lnTo>
                  <a:pt x="858" y="387"/>
                </a:lnTo>
                <a:lnTo>
                  <a:pt x="0" y="1193"/>
                </a:lnTo>
                <a:lnTo>
                  <a:pt x="31" y="1602"/>
                </a:lnTo>
                <a:lnTo>
                  <a:pt x="670" y="6628"/>
                </a:lnTo>
                <a:lnTo>
                  <a:pt x="1444" y="11612"/>
                </a:lnTo>
                <a:lnTo>
                  <a:pt x="2293" y="17444"/>
                </a:lnTo>
                <a:lnTo>
                  <a:pt x="7701" y="12627"/>
                </a:lnTo>
                <a:lnTo>
                  <a:pt x="8338" y="8299"/>
                </a:lnTo>
                <a:lnTo>
                  <a:pt x="6287" y="4287"/>
                </a:lnTo>
                <a:lnTo>
                  <a:pt x="3633" y="418"/>
                </a:lnTo>
                <a:lnTo>
                  <a:pt x="2837" y="303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09" name="object 2409"/>
          <p:cNvSpPr/>
          <p:nvPr/>
        </p:nvSpPr>
        <p:spPr>
          <a:xfrm>
            <a:off x="6804181" y="5589025"/>
            <a:ext cx="15403" cy="6161"/>
          </a:xfrm>
          <a:custGeom>
            <a:avLst/>
            <a:gdLst/>
            <a:ahLst/>
            <a:cxnLst/>
            <a:rect l="l" t="t" r="r" b="b"/>
            <a:pathLst>
              <a:path w="25400" h="10159">
                <a:moveTo>
                  <a:pt x="6522" y="0"/>
                </a:moveTo>
                <a:lnTo>
                  <a:pt x="0" y="3126"/>
                </a:lnTo>
                <a:lnTo>
                  <a:pt x="5325" y="5909"/>
                </a:lnTo>
                <a:lnTo>
                  <a:pt x="10925" y="8588"/>
                </a:lnTo>
                <a:lnTo>
                  <a:pt x="17276" y="9730"/>
                </a:lnTo>
                <a:lnTo>
                  <a:pt x="24857" y="7901"/>
                </a:lnTo>
                <a:lnTo>
                  <a:pt x="18511" y="3217"/>
                </a:lnTo>
                <a:lnTo>
                  <a:pt x="12546" y="307"/>
                </a:lnTo>
                <a:lnTo>
                  <a:pt x="6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0" name="object 2410"/>
          <p:cNvSpPr/>
          <p:nvPr/>
        </p:nvSpPr>
        <p:spPr>
          <a:xfrm>
            <a:off x="5476961" y="6765242"/>
            <a:ext cx="8471" cy="6546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0994" y="0"/>
                </a:moveTo>
                <a:lnTo>
                  <a:pt x="0" y="4690"/>
                </a:lnTo>
                <a:lnTo>
                  <a:pt x="1214" y="8345"/>
                </a:lnTo>
                <a:lnTo>
                  <a:pt x="1884" y="10177"/>
                </a:lnTo>
                <a:lnTo>
                  <a:pt x="13790" y="7088"/>
                </a:lnTo>
                <a:lnTo>
                  <a:pt x="11894" y="2397"/>
                </a:lnTo>
                <a:lnTo>
                  <a:pt x="10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1" name="object 2411"/>
          <p:cNvSpPr/>
          <p:nvPr/>
        </p:nvSpPr>
        <p:spPr>
          <a:xfrm>
            <a:off x="5724313" y="5962218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680" y="0"/>
                </a:moveTo>
                <a:lnTo>
                  <a:pt x="764" y="2125"/>
                </a:lnTo>
                <a:lnTo>
                  <a:pt x="0" y="4868"/>
                </a:lnTo>
                <a:lnTo>
                  <a:pt x="1068" y="6251"/>
                </a:lnTo>
                <a:lnTo>
                  <a:pt x="6062" y="12994"/>
                </a:lnTo>
                <a:lnTo>
                  <a:pt x="10785" y="9486"/>
                </a:lnTo>
                <a:lnTo>
                  <a:pt x="18805" y="2984"/>
                </a:lnTo>
                <a:lnTo>
                  <a:pt x="10764" y="1675"/>
                </a:lnTo>
                <a:lnTo>
                  <a:pt x="5769" y="806"/>
                </a:lnTo>
                <a:lnTo>
                  <a:pt x="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2" name="object 2412"/>
          <p:cNvSpPr/>
          <p:nvPr/>
        </p:nvSpPr>
        <p:spPr>
          <a:xfrm>
            <a:off x="6780263" y="6649057"/>
            <a:ext cx="9627" cy="11167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10544" y="0"/>
                </a:moveTo>
                <a:lnTo>
                  <a:pt x="0" y="3560"/>
                </a:lnTo>
                <a:lnTo>
                  <a:pt x="209" y="9120"/>
                </a:lnTo>
                <a:lnTo>
                  <a:pt x="5675" y="18376"/>
                </a:lnTo>
                <a:lnTo>
                  <a:pt x="14292" y="12973"/>
                </a:lnTo>
                <a:lnTo>
                  <a:pt x="15800" y="7675"/>
                </a:lnTo>
                <a:lnTo>
                  <a:pt x="10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3" name="object 2413"/>
          <p:cNvSpPr/>
          <p:nvPr/>
        </p:nvSpPr>
        <p:spPr>
          <a:xfrm>
            <a:off x="5964538" y="5561962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8198" y="0"/>
                </a:moveTo>
                <a:lnTo>
                  <a:pt x="1664" y="5172"/>
                </a:lnTo>
                <a:lnTo>
                  <a:pt x="544" y="6104"/>
                </a:lnTo>
                <a:lnTo>
                  <a:pt x="0" y="10031"/>
                </a:lnTo>
                <a:lnTo>
                  <a:pt x="869" y="10847"/>
                </a:lnTo>
                <a:lnTo>
                  <a:pt x="5444" y="15371"/>
                </a:lnTo>
                <a:lnTo>
                  <a:pt x="10408" y="16994"/>
                </a:lnTo>
                <a:lnTo>
                  <a:pt x="15109" y="9109"/>
                </a:lnTo>
                <a:lnTo>
                  <a:pt x="11444" y="4879"/>
                </a:lnTo>
                <a:lnTo>
                  <a:pt x="8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4" name="object 2414"/>
          <p:cNvSpPr/>
          <p:nvPr/>
        </p:nvSpPr>
        <p:spPr>
          <a:xfrm>
            <a:off x="6146307" y="6064596"/>
            <a:ext cx="6546" cy="11552"/>
          </a:xfrm>
          <a:custGeom>
            <a:avLst/>
            <a:gdLst/>
            <a:ahLst/>
            <a:cxnLst/>
            <a:rect l="l" t="t" r="r" b="b"/>
            <a:pathLst>
              <a:path w="10795" h="19050">
                <a:moveTo>
                  <a:pt x="10627" y="0"/>
                </a:moveTo>
                <a:lnTo>
                  <a:pt x="0" y="8219"/>
                </a:lnTo>
                <a:lnTo>
                  <a:pt x="5696" y="18449"/>
                </a:lnTo>
                <a:lnTo>
                  <a:pt x="7737" y="10617"/>
                </a:lnTo>
                <a:lnTo>
                  <a:pt x="1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5" name="object 2415"/>
          <p:cNvSpPr/>
          <p:nvPr/>
        </p:nvSpPr>
        <p:spPr>
          <a:xfrm>
            <a:off x="5821808" y="5199904"/>
            <a:ext cx="6161" cy="10397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0" y="0"/>
                </a:moveTo>
                <a:lnTo>
                  <a:pt x="7256" y="17015"/>
                </a:lnTo>
                <a:lnTo>
                  <a:pt x="10095" y="10806"/>
                </a:lnTo>
                <a:lnTo>
                  <a:pt x="9847" y="6069"/>
                </a:lnTo>
                <a:lnTo>
                  <a:pt x="6490" y="25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6" name="object 2416"/>
          <p:cNvSpPr/>
          <p:nvPr/>
        </p:nvSpPr>
        <p:spPr>
          <a:xfrm>
            <a:off x="6785670" y="5954394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6512" y="0"/>
                </a:moveTo>
                <a:lnTo>
                  <a:pt x="3350" y="481"/>
                </a:lnTo>
                <a:lnTo>
                  <a:pt x="0" y="335"/>
                </a:lnTo>
                <a:lnTo>
                  <a:pt x="6638" y="15905"/>
                </a:lnTo>
                <a:lnTo>
                  <a:pt x="11224" y="14135"/>
                </a:lnTo>
                <a:lnTo>
                  <a:pt x="9811" y="9654"/>
                </a:lnTo>
                <a:lnTo>
                  <a:pt x="8669" y="5046"/>
                </a:lnTo>
                <a:lnTo>
                  <a:pt x="6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7" name="object 2417"/>
          <p:cNvSpPr/>
          <p:nvPr/>
        </p:nvSpPr>
        <p:spPr>
          <a:xfrm>
            <a:off x="6190032" y="6334578"/>
            <a:ext cx="11937" cy="6546"/>
          </a:xfrm>
          <a:custGeom>
            <a:avLst/>
            <a:gdLst/>
            <a:ahLst/>
            <a:cxnLst/>
            <a:rect l="l" t="t" r="r" b="b"/>
            <a:pathLst>
              <a:path w="19684" h="10795">
                <a:moveTo>
                  <a:pt x="19140" y="0"/>
                </a:moveTo>
                <a:lnTo>
                  <a:pt x="0" y="5434"/>
                </a:lnTo>
                <a:lnTo>
                  <a:pt x="7005" y="6188"/>
                </a:lnTo>
                <a:lnTo>
                  <a:pt x="15025" y="10617"/>
                </a:lnTo>
                <a:lnTo>
                  <a:pt x="191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8" name="object 2418"/>
          <p:cNvSpPr/>
          <p:nvPr/>
        </p:nvSpPr>
        <p:spPr>
          <a:xfrm>
            <a:off x="6972847" y="6242018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669" y="0"/>
                </a:moveTo>
                <a:lnTo>
                  <a:pt x="3570" y="1874"/>
                </a:lnTo>
                <a:lnTo>
                  <a:pt x="0" y="7067"/>
                </a:lnTo>
                <a:lnTo>
                  <a:pt x="2492" y="15915"/>
                </a:lnTo>
                <a:lnTo>
                  <a:pt x="5863" y="10607"/>
                </a:lnTo>
                <a:lnTo>
                  <a:pt x="12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19" name="object 2419"/>
          <p:cNvSpPr/>
          <p:nvPr/>
        </p:nvSpPr>
        <p:spPr>
          <a:xfrm>
            <a:off x="5514805" y="5880842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11371" y="0"/>
                </a:moveTo>
                <a:lnTo>
                  <a:pt x="4350" y="1605"/>
                </a:lnTo>
                <a:lnTo>
                  <a:pt x="415" y="4688"/>
                </a:lnTo>
                <a:lnTo>
                  <a:pt x="0" y="9447"/>
                </a:lnTo>
                <a:lnTo>
                  <a:pt x="3539" y="16083"/>
                </a:lnTo>
                <a:lnTo>
                  <a:pt x="6199" y="10711"/>
                </a:lnTo>
                <a:lnTo>
                  <a:pt x="8743" y="5382"/>
                </a:lnTo>
                <a:lnTo>
                  <a:pt x="1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0" name="object 2420"/>
          <p:cNvSpPr/>
          <p:nvPr/>
        </p:nvSpPr>
        <p:spPr>
          <a:xfrm>
            <a:off x="6128442" y="6396388"/>
            <a:ext cx="11552" cy="6931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12072" y="0"/>
                </a:moveTo>
                <a:lnTo>
                  <a:pt x="6512" y="376"/>
                </a:lnTo>
                <a:lnTo>
                  <a:pt x="0" y="10942"/>
                </a:lnTo>
                <a:lnTo>
                  <a:pt x="18020" y="8439"/>
                </a:lnTo>
                <a:lnTo>
                  <a:pt x="18481" y="3643"/>
                </a:lnTo>
                <a:lnTo>
                  <a:pt x="12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1" name="object 2421"/>
          <p:cNvSpPr/>
          <p:nvPr/>
        </p:nvSpPr>
        <p:spPr>
          <a:xfrm>
            <a:off x="7182626" y="6646916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9319" y="0"/>
                </a:moveTo>
                <a:lnTo>
                  <a:pt x="4041" y="1047"/>
                </a:lnTo>
                <a:lnTo>
                  <a:pt x="2125" y="3978"/>
                </a:lnTo>
                <a:lnTo>
                  <a:pt x="0" y="5842"/>
                </a:lnTo>
                <a:lnTo>
                  <a:pt x="1570" y="6910"/>
                </a:lnTo>
                <a:lnTo>
                  <a:pt x="3067" y="8020"/>
                </a:lnTo>
                <a:lnTo>
                  <a:pt x="4607" y="9109"/>
                </a:lnTo>
                <a:lnTo>
                  <a:pt x="7769" y="9256"/>
                </a:lnTo>
                <a:lnTo>
                  <a:pt x="11203" y="10188"/>
                </a:lnTo>
                <a:lnTo>
                  <a:pt x="15235" y="8701"/>
                </a:lnTo>
                <a:lnTo>
                  <a:pt x="15245" y="4544"/>
                </a:lnTo>
                <a:lnTo>
                  <a:pt x="15769" y="2083"/>
                </a:lnTo>
                <a:lnTo>
                  <a:pt x="12638" y="1486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2" name="object 2422"/>
          <p:cNvSpPr/>
          <p:nvPr/>
        </p:nvSpPr>
        <p:spPr>
          <a:xfrm>
            <a:off x="5937095" y="5963982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1455" y="0"/>
                </a:moveTo>
                <a:lnTo>
                  <a:pt x="2869" y="1790"/>
                </a:lnTo>
                <a:lnTo>
                  <a:pt x="0" y="5811"/>
                </a:lnTo>
                <a:lnTo>
                  <a:pt x="4261" y="13025"/>
                </a:lnTo>
                <a:lnTo>
                  <a:pt x="11821" y="14114"/>
                </a:lnTo>
                <a:lnTo>
                  <a:pt x="15559" y="10764"/>
                </a:lnTo>
                <a:lnTo>
                  <a:pt x="15036" y="3423"/>
                </a:lnTo>
                <a:lnTo>
                  <a:pt x="14910" y="2219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3" name="object 2423"/>
          <p:cNvSpPr/>
          <p:nvPr/>
        </p:nvSpPr>
        <p:spPr>
          <a:xfrm>
            <a:off x="7061668" y="6268785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2397" y="0"/>
                </a:moveTo>
                <a:lnTo>
                  <a:pt x="1434" y="2010"/>
                </a:lnTo>
                <a:lnTo>
                  <a:pt x="0" y="4146"/>
                </a:lnTo>
                <a:lnTo>
                  <a:pt x="10072" y="8806"/>
                </a:lnTo>
                <a:lnTo>
                  <a:pt x="14983" y="11120"/>
                </a:lnTo>
                <a:lnTo>
                  <a:pt x="15811" y="8994"/>
                </a:lnTo>
                <a:lnTo>
                  <a:pt x="16543" y="6868"/>
                </a:lnTo>
                <a:lnTo>
                  <a:pt x="17350" y="4753"/>
                </a:lnTo>
                <a:lnTo>
                  <a:pt x="12491" y="3151"/>
                </a:lnTo>
                <a:lnTo>
                  <a:pt x="7654" y="1476"/>
                </a:lnTo>
                <a:lnTo>
                  <a:pt x="2827" y="94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4" name="object 2424"/>
          <p:cNvSpPr/>
          <p:nvPr/>
        </p:nvSpPr>
        <p:spPr>
          <a:xfrm>
            <a:off x="5085719" y="5510924"/>
            <a:ext cx="12707" cy="4621"/>
          </a:xfrm>
          <a:custGeom>
            <a:avLst/>
            <a:gdLst/>
            <a:ahLst/>
            <a:cxnLst/>
            <a:rect l="l" t="t" r="r" b="b"/>
            <a:pathLst>
              <a:path w="20954" h="7620">
                <a:moveTo>
                  <a:pt x="11548" y="0"/>
                </a:moveTo>
                <a:lnTo>
                  <a:pt x="6246" y="1447"/>
                </a:lnTo>
                <a:lnTo>
                  <a:pt x="0" y="7177"/>
                </a:lnTo>
                <a:lnTo>
                  <a:pt x="20669" y="6392"/>
                </a:lnTo>
                <a:lnTo>
                  <a:pt x="16242" y="1944"/>
                </a:lnTo>
                <a:lnTo>
                  <a:pt x="115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5" name="object 2425"/>
          <p:cNvSpPr/>
          <p:nvPr/>
        </p:nvSpPr>
        <p:spPr>
          <a:xfrm>
            <a:off x="6217747" y="5106214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7392" y="0"/>
                </a:moveTo>
                <a:lnTo>
                  <a:pt x="2711" y="356"/>
                </a:lnTo>
                <a:lnTo>
                  <a:pt x="1392" y="4104"/>
                </a:lnTo>
                <a:lnTo>
                  <a:pt x="0" y="6209"/>
                </a:lnTo>
                <a:lnTo>
                  <a:pt x="2984" y="7737"/>
                </a:lnTo>
                <a:lnTo>
                  <a:pt x="5957" y="10052"/>
                </a:lnTo>
                <a:lnTo>
                  <a:pt x="10617" y="10575"/>
                </a:lnTo>
                <a:lnTo>
                  <a:pt x="12596" y="7078"/>
                </a:lnTo>
                <a:lnTo>
                  <a:pt x="16093" y="3518"/>
                </a:lnTo>
                <a:lnTo>
                  <a:pt x="10596" y="1800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6" name="object 2426"/>
          <p:cNvSpPr/>
          <p:nvPr/>
        </p:nvSpPr>
        <p:spPr>
          <a:xfrm>
            <a:off x="5690089" y="670410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12805" y="0"/>
                </a:moveTo>
                <a:lnTo>
                  <a:pt x="0" y="806"/>
                </a:lnTo>
                <a:lnTo>
                  <a:pt x="10" y="6711"/>
                </a:lnTo>
                <a:lnTo>
                  <a:pt x="732" y="12711"/>
                </a:lnTo>
                <a:lnTo>
                  <a:pt x="764" y="13476"/>
                </a:lnTo>
                <a:lnTo>
                  <a:pt x="2785" y="13978"/>
                </a:lnTo>
                <a:lnTo>
                  <a:pt x="5067" y="15224"/>
                </a:lnTo>
                <a:lnTo>
                  <a:pt x="7245" y="10963"/>
                </a:lnTo>
                <a:lnTo>
                  <a:pt x="9340" y="6785"/>
                </a:lnTo>
                <a:lnTo>
                  <a:pt x="12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7" name="object 2427"/>
          <p:cNvSpPr/>
          <p:nvPr/>
        </p:nvSpPr>
        <p:spPr>
          <a:xfrm>
            <a:off x="5868639" y="5186176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779" y="0"/>
                </a:moveTo>
                <a:lnTo>
                  <a:pt x="0" y="3015"/>
                </a:lnTo>
                <a:lnTo>
                  <a:pt x="4272" y="7905"/>
                </a:lnTo>
                <a:lnTo>
                  <a:pt x="7172" y="11182"/>
                </a:lnTo>
                <a:lnTo>
                  <a:pt x="10041" y="14491"/>
                </a:lnTo>
                <a:lnTo>
                  <a:pt x="14743" y="10387"/>
                </a:lnTo>
                <a:lnTo>
                  <a:pt x="14690" y="3570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8" name="object 2428"/>
          <p:cNvSpPr/>
          <p:nvPr/>
        </p:nvSpPr>
        <p:spPr>
          <a:xfrm>
            <a:off x="6557423" y="5574882"/>
            <a:ext cx="9627" cy="5391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9308" y="0"/>
                </a:moveTo>
                <a:lnTo>
                  <a:pt x="4282" y="827"/>
                </a:lnTo>
                <a:lnTo>
                  <a:pt x="2198" y="2628"/>
                </a:lnTo>
                <a:lnTo>
                  <a:pt x="0" y="3790"/>
                </a:lnTo>
                <a:lnTo>
                  <a:pt x="303" y="5350"/>
                </a:lnTo>
                <a:lnTo>
                  <a:pt x="963" y="8397"/>
                </a:lnTo>
                <a:lnTo>
                  <a:pt x="15580" y="7340"/>
                </a:lnTo>
                <a:lnTo>
                  <a:pt x="15203" y="3141"/>
                </a:lnTo>
                <a:lnTo>
                  <a:pt x="14973" y="1057"/>
                </a:lnTo>
                <a:lnTo>
                  <a:pt x="12167" y="785"/>
                </a:lnTo>
                <a:lnTo>
                  <a:pt x="9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29" name="object 2429"/>
          <p:cNvSpPr/>
          <p:nvPr/>
        </p:nvSpPr>
        <p:spPr>
          <a:xfrm>
            <a:off x="5121244" y="6054864"/>
            <a:ext cx="10397" cy="10782"/>
          </a:xfrm>
          <a:custGeom>
            <a:avLst/>
            <a:gdLst/>
            <a:ahLst/>
            <a:cxnLst/>
            <a:rect l="l" t="t" r="r" b="b"/>
            <a:pathLst>
              <a:path w="17145" h="17779">
                <a:moveTo>
                  <a:pt x="16983" y="0"/>
                </a:moveTo>
                <a:lnTo>
                  <a:pt x="0" y="16512"/>
                </a:lnTo>
                <a:lnTo>
                  <a:pt x="13716" y="17329"/>
                </a:lnTo>
                <a:lnTo>
                  <a:pt x="15779" y="12093"/>
                </a:lnTo>
                <a:lnTo>
                  <a:pt x="16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0" name="object 2430"/>
          <p:cNvSpPr/>
          <p:nvPr/>
        </p:nvSpPr>
        <p:spPr>
          <a:xfrm>
            <a:off x="5444056" y="5714479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942" y="0"/>
                </a:moveTo>
                <a:lnTo>
                  <a:pt x="586" y="2429"/>
                </a:lnTo>
                <a:lnTo>
                  <a:pt x="314" y="4827"/>
                </a:lnTo>
                <a:lnTo>
                  <a:pt x="0" y="7266"/>
                </a:lnTo>
                <a:lnTo>
                  <a:pt x="4167" y="7559"/>
                </a:lnTo>
                <a:lnTo>
                  <a:pt x="8313" y="8010"/>
                </a:lnTo>
                <a:lnTo>
                  <a:pt x="12795" y="7926"/>
                </a:lnTo>
                <a:lnTo>
                  <a:pt x="13423" y="2366"/>
                </a:lnTo>
                <a:lnTo>
                  <a:pt x="13151" y="2272"/>
                </a:lnTo>
                <a:lnTo>
                  <a:pt x="9120" y="1214"/>
                </a:lnTo>
                <a:lnTo>
                  <a:pt x="5015" y="680"/>
                </a:lnTo>
                <a:lnTo>
                  <a:pt x="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1" name="object 2431"/>
          <p:cNvSpPr/>
          <p:nvPr/>
        </p:nvSpPr>
        <p:spPr>
          <a:xfrm>
            <a:off x="5305209" y="6022985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2387" y="0"/>
                </a:moveTo>
                <a:lnTo>
                  <a:pt x="1528" y="2418"/>
                </a:lnTo>
                <a:lnTo>
                  <a:pt x="0" y="4868"/>
                </a:lnTo>
                <a:lnTo>
                  <a:pt x="136" y="8303"/>
                </a:lnTo>
                <a:lnTo>
                  <a:pt x="3497" y="9245"/>
                </a:lnTo>
                <a:lnTo>
                  <a:pt x="7162" y="11193"/>
                </a:lnTo>
                <a:lnTo>
                  <a:pt x="7371" y="7361"/>
                </a:lnTo>
                <a:lnTo>
                  <a:pt x="8093" y="4711"/>
                </a:lnTo>
                <a:lnTo>
                  <a:pt x="7381" y="2502"/>
                </a:lnTo>
                <a:lnTo>
                  <a:pt x="6952" y="1246"/>
                </a:lnTo>
                <a:lnTo>
                  <a:pt x="4167" y="795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2" name="object 2432"/>
          <p:cNvSpPr/>
          <p:nvPr/>
        </p:nvSpPr>
        <p:spPr>
          <a:xfrm>
            <a:off x="6847147" y="6422091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4230" y="0"/>
                </a:moveTo>
                <a:lnTo>
                  <a:pt x="2513" y="879"/>
                </a:lnTo>
                <a:lnTo>
                  <a:pt x="0" y="1350"/>
                </a:lnTo>
                <a:lnTo>
                  <a:pt x="7005" y="17790"/>
                </a:lnTo>
                <a:lnTo>
                  <a:pt x="12156" y="8439"/>
                </a:lnTo>
                <a:lnTo>
                  <a:pt x="11905" y="3759"/>
                </a:lnTo>
                <a:lnTo>
                  <a:pt x="5256" y="481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3" name="object 2433"/>
          <p:cNvSpPr/>
          <p:nvPr/>
        </p:nvSpPr>
        <p:spPr>
          <a:xfrm>
            <a:off x="5719558" y="6353620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6062" y="0"/>
                </a:moveTo>
                <a:lnTo>
                  <a:pt x="5277" y="837"/>
                </a:lnTo>
                <a:lnTo>
                  <a:pt x="3120" y="3005"/>
                </a:lnTo>
                <a:lnTo>
                  <a:pt x="2293" y="6366"/>
                </a:lnTo>
                <a:lnTo>
                  <a:pt x="0" y="11245"/>
                </a:lnTo>
                <a:lnTo>
                  <a:pt x="4460" y="11601"/>
                </a:lnTo>
                <a:lnTo>
                  <a:pt x="8251" y="12795"/>
                </a:lnTo>
                <a:lnTo>
                  <a:pt x="8984" y="11790"/>
                </a:lnTo>
                <a:lnTo>
                  <a:pt x="10826" y="9371"/>
                </a:lnTo>
                <a:lnTo>
                  <a:pt x="11580" y="5895"/>
                </a:lnTo>
                <a:lnTo>
                  <a:pt x="11853" y="2198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4" name="object 2434"/>
          <p:cNvSpPr/>
          <p:nvPr/>
        </p:nvSpPr>
        <p:spPr>
          <a:xfrm>
            <a:off x="6407072" y="6025740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5256" y="0"/>
                </a:moveTo>
                <a:lnTo>
                  <a:pt x="1832" y="1958"/>
                </a:lnTo>
                <a:lnTo>
                  <a:pt x="115" y="5266"/>
                </a:lnTo>
                <a:lnTo>
                  <a:pt x="0" y="9214"/>
                </a:lnTo>
                <a:lnTo>
                  <a:pt x="3308" y="10816"/>
                </a:lnTo>
                <a:lnTo>
                  <a:pt x="6774" y="13873"/>
                </a:lnTo>
                <a:lnTo>
                  <a:pt x="8669" y="8847"/>
                </a:lnTo>
                <a:lnTo>
                  <a:pt x="10188" y="6041"/>
                </a:lnTo>
                <a:lnTo>
                  <a:pt x="10376" y="3120"/>
                </a:lnTo>
                <a:lnTo>
                  <a:pt x="10460" y="2366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5" name="object 2435"/>
          <p:cNvSpPr/>
          <p:nvPr/>
        </p:nvSpPr>
        <p:spPr>
          <a:xfrm>
            <a:off x="6244856" y="5086998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2219" y="0"/>
                </a:moveTo>
                <a:lnTo>
                  <a:pt x="0" y="6481"/>
                </a:lnTo>
                <a:lnTo>
                  <a:pt x="607" y="7800"/>
                </a:lnTo>
                <a:lnTo>
                  <a:pt x="1842" y="10376"/>
                </a:lnTo>
                <a:lnTo>
                  <a:pt x="14271" y="5078"/>
                </a:lnTo>
                <a:lnTo>
                  <a:pt x="13559" y="3413"/>
                </a:lnTo>
                <a:lnTo>
                  <a:pt x="1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6" name="object 2436"/>
          <p:cNvSpPr/>
          <p:nvPr/>
        </p:nvSpPr>
        <p:spPr>
          <a:xfrm>
            <a:off x="4902934" y="6054919"/>
            <a:ext cx="10397" cy="4236"/>
          </a:xfrm>
          <a:custGeom>
            <a:avLst/>
            <a:gdLst/>
            <a:ahLst/>
            <a:cxnLst/>
            <a:rect l="l" t="t" r="r" b="b"/>
            <a:pathLst>
              <a:path w="17145" h="6984">
                <a:moveTo>
                  <a:pt x="15863" y="0"/>
                </a:moveTo>
                <a:lnTo>
                  <a:pt x="10512" y="827"/>
                </a:lnTo>
                <a:lnTo>
                  <a:pt x="5245" y="1591"/>
                </a:lnTo>
                <a:lnTo>
                  <a:pt x="0" y="2387"/>
                </a:lnTo>
                <a:lnTo>
                  <a:pt x="219" y="3821"/>
                </a:lnTo>
                <a:lnTo>
                  <a:pt x="764" y="6753"/>
                </a:lnTo>
                <a:lnTo>
                  <a:pt x="16606" y="4387"/>
                </a:lnTo>
                <a:lnTo>
                  <a:pt x="1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7" name="object 2437"/>
          <p:cNvSpPr/>
          <p:nvPr/>
        </p:nvSpPr>
        <p:spPr>
          <a:xfrm>
            <a:off x="6633021" y="5187577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905" y="0"/>
                </a:moveTo>
                <a:lnTo>
                  <a:pt x="1246" y="1874"/>
                </a:lnTo>
                <a:lnTo>
                  <a:pt x="649" y="3748"/>
                </a:lnTo>
                <a:lnTo>
                  <a:pt x="0" y="5622"/>
                </a:lnTo>
                <a:lnTo>
                  <a:pt x="5046" y="6837"/>
                </a:lnTo>
                <a:lnTo>
                  <a:pt x="10052" y="8083"/>
                </a:lnTo>
                <a:lnTo>
                  <a:pt x="15119" y="9277"/>
                </a:lnTo>
                <a:lnTo>
                  <a:pt x="16240" y="4533"/>
                </a:lnTo>
                <a:lnTo>
                  <a:pt x="6659" y="1528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8" name="object 2438"/>
          <p:cNvSpPr/>
          <p:nvPr/>
        </p:nvSpPr>
        <p:spPr>
          <a:xfrm>
            <a:off x="6595455" y="6395733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6324" y="0"/>
                </a:moveTo>
                <a:lnTo>
                  <a:pt x="910" y="293"/>
                </a:lnTo>
                <a:lnTo>
                  <a:pt x="795" y="2261"/>
                </a:lnTo>
                <a:lnTo>
                  <a:pt x="0" y="4471"/>
                </a:lnTo>
                <a:lnTo>
                  <a:pt x="1612" y="8251"/>
                </a:lnTo>
                <a:lnTo>
                  <a:pt x="3591" y="9968"/>
                </a:lnTo>
                <a:lnTo>
                  <a:pt x="5172" y="11842"/>
                </a:lnTo>
                <a:lnTo>
                  <a:pt x="5916" y="3957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39" name="object 2439"/>
          <p:cNvSpPr/>
          <p:nvPr/>
        </p:nvSpPr>
        <p:spPr>
          <a:xfrm>
            <a:off x="7226334" y="5892602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7235" y="0"/>
                </a:moveTo>
                <a:lnTo>
                  <a:pt x="0" y="4062"/>
                </a:lnTo>
                <a:lnTo>
                  <a:pt x="324" y="5748"/>
                </a:lnTo>
                <a:lnTo>
                  <a:pt x="869" y="9120"/>
                </a:lnTo>
                <a:lnTo>
                  <a:pt x="6732" y="10334"/>
                </a:lnTo>
                <a:lnTo>
                  <a:pt x="12743" y="11716"/>
                </a:lnTo>
                <a:lnTo>
                  <a:pt x="1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0" name="object 2440"/>
          <p:cNvSpPr/>
          <p:nvPr/>
        </p:nvSpPr>
        <p:spPr>
          <a:xfrm>
            <a:off x="6822817" y="6759132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1465" y="0"/>
                </a:moveTo>
                <a:lnTo>
                  <a:pt x="921" y="3151"/>
                </a:lnTo>
                <a:lnTo>
                  <a:pt x="0" y="6303"/>
                </a:lnTo>
                <a:lnTo>
                  <a:pt x="52" y="9455"/>
                </a:lnTo>
                <a:lnTo>
                  <a:pt x="20" y="10104"/>
                </a:lnTo>
                <a:lnTo>
                  <a:pt x="3486" y="10669"/>
                </a:lnTo>
                <a:lnTo>
                  <a:pt x="6764" y="11790"/>
                </a:lnTo>
                <a:lnTo>
                  <a:pt x="6973" y="7570"/>
                </a:lnTo>
                <a:lnTo>
                  <a:pt x="7455" y="4314"/>
                </a:lnTo>
                <a:lnTo>
                  <a:pt x="7005" y="534"/>
                </a:lnTo>
                <a:lnTo>
                  <a:pt x="3423" y="376"/>
                </a:lnTo>
                <a:lnTo>
                  <a:pt x="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1" name="object 2441"/>
          <p:cNvSpPr/>
          <p:nvPr/>
        </p:nvSpPr>
        <p:spPr>
          <a:xfrm>
            <a:off x="6658880" y="6141872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8565" y="0"/>
                </a:moveTo>
                <a:lnTo>
                  <a:pt x="0" y="11999"/>
                </a:lnTo>
                <a:lnTo>
                  <a:pt x="5193" y="15088"/>
                </a:lnTo>
                <a:lnTo>
                  <a:pt x="12177" y="2272"/>
                </a:lnTo>
                <a:lnTo>
                  <a:pt x="10983" y="1507"/>
                </a:lnTo>
                <a:lnTo>
                  <a:pt x="9832" y="722"/>
                </a:lnTo>
                <a:lnTo>
                  <a:pt x="8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2" name="object 2442"/>
          <p:cNvSpPr/>
          <p:nvPr/>
        </p:nvSpPr>
        <p:spPr>
          <a:xfrm>
            <a:off x="5508678" y="6761361"/>
            <a:ext cx="10397" cy="5006"/>
          </a:xfrm>
          <a:custGeom>
            <a:avLst/>
            <a:gdLst/>
            <a:ahLst/>
            <a:cxnLst/>
            <a:rect l="l" t="t" r="r" b="b"/>
            <a:pathLst>
              <a:path w="17145" h="8254">
                <a:moveTo>
                  <a:pt x="15287" y="0"/>
                </a:moveTo>
                <a:lnTo>
                  <a:pt x="0" y="3392"/>
                </a:lnTo>
                <a:lnTo>
                  <a:pt x="680" y="6607"/>
                </a:lnTo>
                <a:lnTo>
                  <a:pt x="1068" y="8209"/>
                </a:lnTo>
                <a:lnTo>
                  <a:pt x="16774" y="4722"/>
                </a:lnTo>
                <a:lnTo>
                  <a:pt x="15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3" name="object 2443"/>
          <p:cNvSpPr/>
          <p:nvPr/>
        </p:nvSpPr>
        <p:spPr>
          <a:xfrm>
            <a:off x="6996294" y="6022703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13716" y="0"/>
                </a:moveTo>
                <a:lnTo>
                  <a:pt x="0" y="4135"/>
                </a:lnTo>
                <a:lnTo>
                  <a:pt x="1151" y="7957"/>
                </a:lnTo>
                <a:lnTo>
                  <a:pt x="1769" y="9853"/>
                </a:lnTo>
                <a:lnTo>
                  <a:pt x="15517" y="5727"/>
                </a:lnTo>
                <a:lnTo>
                  <a:pt x="14889" y="3832"/>
                </a:lnTo>
                <a:lnTo>
                  <a:pt x="14324" y="1905"/>
                </a:lnTo>
                <a:lnTo>
                  <a:pt x="13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4" name="object 2444"/>
          <p:cNvSpPr/>
          <p:nvPr/>
        </p:nvSpPr>
        <p:spPr>
          <a:xfrm>
            <a:off x="6126951" y="6748875"/>
            <a:ext cx="4236" cy="10397"/>
          </a:xfrm>
          <a:custGeom>
            <a:avLst/>
            <a:gdLst/>
            <a:ahLst/>
            <a:cxnLst/>
            <a:rect l="l" t="t" r="r" b="b"/>
            <a:pathLst>
              <a:path w="6984" h="17145">
                <a:moveTo>
                  <a:pt x="3685" y="0"/>
                </a:moveTo>
                <a:lnTo>
                  <a:pt x="2471" y="157"/>
                </a:lnTo>
                <a:lnTo>
                  <a:pt x="0" y="544"/>
                </a:lnTo>
                <a:lnTo>
                  <a:pt x="397" y="16680"/>
                </a:lnTo>
                <a:lnTo>
                  <a:pt x="4984" y="13926"/>
                </a:lnTo>
                <a:lnTo>
                  <a:pt x="6596" y="10680"/>
                </a:lnTo>
                <a:lnTo>
                  <a:pt x="6680" y="7413"/>
                </a:lnTo>
                <a:lnTo>
                  <a:pt x="6649" y="4984"/>
                </a:lnTo>
                <a:lnTo>
                  <a:pt x="4743" y="2492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5" name="object 2445"/>
          <p:cNvSpPr/>
          <p:nvPr/>
        </p:nvSpPr>
        <p:spPr>
          <a:xfrm>
            <a:off x="5532335" y="6848983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4408" y="0"/>
                </a:moveTo>
                <a:lnTo>
                  <a:pt x="2837" y="2115"/>
                </a:lnTo>
                <a:lnTo>
                  <a:pt x="167" y="4177"/>
                </a:lnTo>
                <a:lnTo>
                  <a:pt x="0" y="8230"/>
                </a:lnTo>
                <a:lnTo>
                  <a:pt x="2837" y="10230"/>
                </a:lnTo>
                <a:lnTo>
                  <a:pt x="5800" y="13978"/>
                </a:lnTo>
                <a:lnTo>
                  <a:pt x="7853" y="9371"/>
                </a:lnTo>
                <a:lnTo>
                  <a:pt x="9978" y="6816"/>
                </a:lnTo>
                <a:lnTo>
                  <a:pt x="9538" y="2837"/>
                </a:lnTo>
                <a:lnTo>
                  <a:pt x="6272" y="1507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6" name="object 2446"/>
          <p:cNvSpPr/>
          <p:nvPr/>
        </p:nvSpPr>
        <p:spPr>
          <a:xfrm>
            <a:off x="5696444" y="5723642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5465" y="0"/>
                </a:moveTo>
                <a:lnTo>
                  <a:pt x="3413" y="2565"/>
                </a:lnTo>
                <a:lnTo>
                  <a:pt x="1392" y="3968"/>
                </a:lnTo>
                <a:lnTo>
                  <a:pt x="952" y="6366"/>
                </a:lnTo>
                <a:lnTo>
                  <a:pt x="0" y="11193"/>
                </a:lnTo>
                <a:lnTo>
                  <a:pt x="3057" y="10648"/>
                </a:lnTo>
                <a:lnTo>
                  <a:pt x="6324" y="10690"/>
                </a:lnTo>
                <a:lnTo>
                  <a:pt x="11130" y="8418"/>
                </a:lnTo>
                <a:lnTo>
                  <a:pt x="12418" y="5821"/>
                </a:lnTo>
                <a:lnTo>
                  <a:pt x="14062" y="3905"/>
                </a:lnTo>
                <a:lnTo>
                  <a:pt x="11832" y="2533"/>
                </a:lnTo>
                <a:lnTo>
                  <a:pt x="9633" y="136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7" name="object 2447"/>
          <p:cNvSpPr/>
          <p:nvPr/>
        </p:nvSpPr>
        <p:spPr>
          <a:xfrm>
            <a:off x="5189697" y="5422780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4471" y="0"/>
                </a:moveTo>
                <a:lnTo>
                  <a:pt x="2125" y="261"/>
                </a:lnTo>
                <a:lnTo>
                  <a:pt x="1350" y="366"/>
                </a:lnTo>
                <a:lnTo>
                  <a:pt x="0" y="4753"/>
                </a:lnTo>
                <a:lnTo>
                  <a:pt x="408" y="5005"/>
                </a:lnTo>
                <a:lnTo>
                  <a:pt x="2314" y="6387"/>
                </a:lnTo>
                <a:lnTo>
                  <a:pt x="4795" y="7497"/>
                </a:lnTo>
                <a:lnTo>
                  <a:pt x="7884" y="7748"/>
                </a:lnTo>
                <a:lnTo>
                  <a:pt x="8910" y="4638"/>
                </a:lnTo>
                <a:lnTo>
                  <a:pt x="10439" y="1643"/>
                </a:lnTo>
                <a:lnTo>
                  <a:pt x="6931" y="952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8" name="object 2448"/>
          <p:cNvSpPr/>
          <p:nvPr/>
        </p:nvSpPr>
        <p:spPr>
          <a:xfrm>
            <a:off x="6126388" y="5835468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1371" y="0"/>
                </a:moveTo>
                <a:lnTo>
                  <a:pt x="0" y="3413"/>
                </a:lnTo>
                <a:lnTo>
                  <a:pt x="272" y="3622"/>
                </a:lnTo>
                <a:lnTo>
                  <a:pt x="3591" y="5905"/>
                </a:lnTo>
                <a:lnTo>
                  <a:pt x="7120" y="7905"/>
                </a:lnTo>
                <a:lnTo>
                  <a:pt x="10627" y="9947"/>
                </a:lnTo>
                <a:lnTo>
                  <a:pt x="12512" y="5151"/>
                </a:lnTo>
                <a:lnTo>
                  <a:pt x="13392" y="2795"/>
                </a:lnTo>
                <a:lnTo>
                  <a:pt x="9444" y="1832"/>
                </a:lnTo>
                <a:lnTo>
                  <a:pt x="5518" y="795"/>
                </a:lnTo>
                <a:lnTo>
                  <a:pt x="1560" y="62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49" name="object 2449"/>
          <p:cNvSpPr/>
          <p:nvPr/>
        </p:nvSpPr>
        <p:spPr>
          <a:xfrm>
            <a:off x="6507804" y="6586548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6259" y="0"/>
                </a:moveTo>
                <a:lnTo>
                  <a:pt x="1961" y="2683"/>
                </a:lnTo>
                <a:lnTo>
                  <a:pt x="277" y="8002"/>
                </a:lnTo>
                <a:lnTo>
                  <a:pt x="0" y="14652"/>
                </a:lnTo>
                <a:lnTo>
                  <a:pt x="14376" y="1260"/>
                </a:lnTo>
                <a:lnTo>
                  <a:pt x="62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0" name="object 2450"/>
          <p:cNvSpPr/>
          <p:nvPr/>
        </p:nvSpPr>
        <p:spPr>
          <a:xfrm>
            <a:off x="5668549" y="660863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0439" y="0"/>
                </a:moveTo>
                <a:lnTo>
                  <a:pt x="0" y="5570"/>
                </a:lnTo>
                <a:lnTo>
                  <a:pt x="1507" y="8732"/>
                </a:lnTo>
                <a:lnTo>
                  <a:pt x="12407" y="4083"/>
                </a:lnTo>
                <a:lnTo>
                  <a:pt x="11758" y="2722"/>
                </a:lnTo>
                <a:lnTo>
                  <a:pt x="11067" y="1371"/>
                </a:lnTo>
                <a:lnTo>
                  <a:pt x="10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1" name="object 2451"/>
          <p:cNvSpPr/>
          <p:nvPr/>
        </p:nvSpPr>
        <p:spPr>
          <a:xfrm>
            <a:off x="5718026" y="5205504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5936" y="0"/>
                </a:moveTo>
                <a:lnTo>
                  <a:pt x="3214" y="2691"/>
                </a:lnTo>
                <a:lnTo>
                  <a:pt x="2010" y="5758"/>
                </a:lnTo>
                <a:lnTo>
                  <a:pt x="0" y="9277"/>
                </a:lnTo>
                <a:lnTo>
                  <a:pt x="3130" y="10429"/>
                </a:lnTo>
                <a:lnTo>
                  <a:pt x="6010" y="12093"/>
                </a:lnTo>
                <a:lnTo>
                  <a:pt x="8554" y="9182"/>
                </a:lnTo>
                <a:lnTo>
                  <a:pt x="9915" y="6240"/>
                </a:lnTo>
                <a:lnTo>
                  <a:pt x="11570" y="3476"/>
                </a:lnTo>
                <a:lnTo>
                  <a:pt x="9434" y="2408"/>
                </a:lnTo>
                <a:lnTo>
                  <a:pt x="5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2" name="object 2452"/>
          <p:cNvSpPr/>
          <p:nvPr/>
        </p:nvSpPr>
        <p:spPr>
          <a:xfrm>
            <a:off x="6008855" y="5929328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1120" y="0"/>
                </a:moveTo>
                <a:lnTo>
                  <a:pt x="6701" y="2104"/>
                </a:lnTo>
                <a:lnTo>
                  <a:pt x="0" y="10983"/>
                </a:lnTo>
                <a:lnTo>
                  <a:pt x="5947" y="11182"/>
                </a:lnTo>
                <a:lnTo>
                  <a:pt x="9486" y="11685"/>
                </a:lnTo>
                <a:lnTo>
                  <a:pt x="14334" y="10963"/>
                </a:lnTo>
                <a:lnTo>
                  <a:pt x="15570" y="8680"/>
                </a:lnTo>
                <a:lnTo>
                  <a:pt x="17748" y="6471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3" name="object 2453"/>
          <p:cNvSpPr/>
          <p:nvPr/>
        </p:nvSpPr>
        <p:spPr>
          <a:xfrm>
            <a:off x="6407281" y="6599474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2638" y="0"/>
                </a:moveTo>
                <a:lnTo>
                  <a:pt x="0" y="3455"/>
                </a:lnTo>
                <a:lnTo>
                  <a:pt x="8931" y="9999"/>
                </a:lnTo>
                <a:lnTo>
                  <a:pt x="13350" y="13266"/>
                </a:lnTo>
                <a:lnTo>
                  <a:pt x="15790" y="10041"/>
                </a:lnTo>
                <a:lnTo>
                  <a:pt x="11434" y="6669"/>
                </a:lnTo>
                <a:lnTo>
                  <a:pt x="6984" y="3350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4" name="object 2454"/>
          <p:cNvSpPr/>
          <p:nvPr/>
        </p:nvSpPr>
        <p:spPr>
          <a:xfrm>
            <a:off x="6112887" y="5843283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6460" y="0"/>
                </a:moveTo>
                <a:lnTo>
                  <a:pt x="4596" y="2544"/>
                </a:lnTo>
                <a:lnTo>
                  <a:pt x="0" y="8680"/>
                </a:lnTo>
                <a:lnTo>
                  <a:pt x="3403" y="9832"/>
                </a:lnTo>
                <a:lnTo>
                  <a:pt x="6167" y="11381"/>
                </a:lnTo>
                <a:lnTo>
                  <a:pt x="8418" y="8963"/>
                </a:lnTo>
                <a:lnTo>
                  <a:pt x="9884" y="6450"/>
                </a:lnTo>
                <a:lnTo>
                  <a:pt x="10460" y="2900"/>
                </a:lnTo>
                <a:lnTo>
                  <a:pt x="7821" y="1361"/>
                </a:lnTo>
                <a:lnTo>
                  <a:pt x="6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5" name="object 2455"/>
          <p:cNvSpPr/>
          <p:nvPr/>
        </p:nvSpPr>
        <p:spPr>
          <a:xfrm>
            <a:off x="5310447" y="6497344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1486" y="0"/>
                </a:moveTo>
                <a:lnTo>
                  <a:pt x="7664" y="3340"/>
                </a:lnTo>
                <a:lnTo>
                  <a:pt x="3874" y="6690"/>
                </a:lnTo>
                <a:lnTo>
                  <a:pt x="0" y="10072"/>
                </a:lnTo>
                <a:lnTo>
                  <a:pt x="691" y="11151"/>
                </a:lnTo>
                <a:lnTo>
                  <a:pt x="1926" y="13360"/>
                </a:lnTo>
                <a:lnTo>
                  <a:pt x="14219" y="3057"/>
                </a:lnTo>
                <a:lnTo>
                  <a:pt x="12439" y="1015"/>
                </a:lnTo>
                <a:lnTo>
                  <a:pt x="11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6" name="object 2456"/>
          <p:cNvSpPr/>
          <p:nvPr/>
        </p:nvSpPr>
        <p:spPr>
          <a:xfrm>
            <a:off x="5063830" y="6442511"/>
            <a:ext cx="5006" cy="8086"/>
          </a:xfrm>
          <a:custGeom>
            <a:avLst/>
            <a:gdLst/>
            <a:ahLst/>
            <a:cxnLst/>
            <a:rect l="l" t="t" r="r" b="b"/>
            <a:pathLst>
              <a:path w="8254" h="13334">
                <a:moveTo>
                  <a:pt x="5947" y="0"/>
                </a:moveTo>
                <a:lnTo>
                  <a:pt x="2753" y="104"/>
                </a:lnTo>
                <a:lnTo>
                  <a:pt x="1821" y="4052"/>
                </a:lnTo>
                <a:lnTo>
                  <a:pt x="0" y="11989"/>
                </a:lnTo>
                <a:lnTo>
                  <a:pt x="942" y="12428"/>
                </a:lnTo>
                <a:lnTo>
                  <a:pt x="1853" y="12910"/>
                </a:lnTo>
                <a:lnTo>
                  <a:pt x="2827" y="13339"/>
                </a:lnTo>
                <a:lnTo>
                  <a:pt x="4439" y="11601"/>
                </a:lnTo>
                <a:lnTo>
                  <a:pt x="7088" y="9999"/>
                </a:lnTo>
                <a:lnTo>
                  <a:pt x="7895" y="5528"/>
                </a:lnTo>
                <a:lnTo>
                  <a:pt x="6565" y="2670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7" name="object 2457"/>
          <p:cNvSpPr/>
          <p:nvPr/>
        </p:nvSpPr>
        <p:spPr>
          <a:xfrm>
            <a:off x="5209866" y="6280067"/>
            <a:ext cx="11167" cy="3851"/>
          </a:xfrm>
          <a:custGeom>
            <a:avLst/>
            <a:gdLst/>
            <a:ahLst/>
            <a:cxnLst/>
            <a:rect l="l" t="t" r="r" b="b"/>
            <a:pathLst>
              <a:path w="18415" h="6350">
                <a:moveTo>
                  <a:pt x="18418" y="0"/>
                </a:moveTo>
                <a:lnTo>
                  <a:pt x="10" y="1005"/>
                </a:lnTo>
                <a:lnTo>
                  <a:pt x="0" y="3884"/>
                </a:lnTo>
                <a:lnTo>
                  <a:pt x="31" y="5329"/>
                </a:lnTo>
                <a:lnTo>
                  <a:pt x="18240" y="6073"/>
                </a:lnTo>
                <a:lnTo>
                  <a:pt x="18271" y="4052"/>
                </a:lnTo>
                <a:lnTo>
                  <a:pt x="18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8" name="object 2458"/>
          <p:cNvSpPr/>
          <p:nvPr/>
        </p:nvSpPr>
        <p:spPr>
          <a:xfrm>
            <a:off x="4855820" y="6206070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7696" y="0"/>
                </a:moveTo>
                <a:lnTo>
                  <a:pt x="2083" y="10847"/>
                </a:lnTo>
                <a:lnTo>
                  <a:pt x="0" y="14952"/>
                </a:lnTo>
                <a:lnTo>
                  <a:pt x="11088" y="14146"/>
                </a:lnTo>
                <a:lnTo>
                  <a:pt x="13266" y="10072"/>
                </a:lnTo>
                <a:lnTo>
                  <a:pt x="7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59" name="object 2459"/>
          <p:cNvSpPr/>
          <p:nvPr/>
        </p:nvSpPr>
        <p:spPr>
          <a:xfrm>
            <a:off x="4824174" y="6496255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3245" y="0"/>
                </a:moveTo>
                <a:lnTo>
                  <a:pt x="1465" y="2575"/>
                </a:lnTo>
                <a:lnTo>
                  <a:pt x="0" y="5549"/>
                </a:lnTo>
                <a:lnTo>
                  <a:pt x="544" y="7696"/>
                </a:lnTo>
                <a:lnTo>
                  <a:pt x="1193" y="10104"/>
                </a:lnTo>
                <a:lnTo>
                  <a:pt x="3895" y="12010"/>
                </a:lnTo>
                <a:lnTo>
                  <a:pt x="5779" y="14083"/>
                </a:lnTo>
                <a:lnTo>
                  <a:pt x="8073" y="10805"/>
                </a:lnTo>
                <a:lnTo>
                  <a:pt x="9277" y="9193"/>
                </a:lnTo>
                <a:lnTo>
                  <a:pt x="9046" y="6785"/>
                </a:lnTo>
                <a:lnTo>
                  <a:pt x="9434" y="3999"/>
                </a:lnTo>
                <a:lnTo>
                  <a:pt x="7570" y="848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0" name="object 2460"/>
          <p:cNvSpPr/>
          <p:nvPr/>
        </p:nvSpPr>
        <p:spPr>
          <a:xfrm>
            <a:off x="4955518" y="571728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4670" y="0"/>
                </a:moveTo>
                <a:lnTo>
                  <a:pt x="1507" y="1937"/>
                </a:lnTo>
                <a:lnTo>
                  <a:pt x="0" y="2900"/>
                </a:lnTo>
                <a:lnTo>
                  <a:pt x="1926" y="5382"/>
                </a:lnTo>
                <a:lnTo>
                  <a:pt x="3863" y="7915"/>
                </a:lnTo>
                <a:lnTo>
                  <a:pt x="5989" y="10219"/>
                </a:lnTo>
                <a:lnTo>
                  <a:pt x="6156" y="10334"/>
                </a:lnTo>
                <a:lnTo>
                  <a:pt x="9141" y="8303"/>
                </a:lnTo>
                <a:lnTo>
                  <a:pt x="9004" y="8093"/>
                </a:lnTo>
                <a:lnTo>
                  <a:pt x="7748" y="5298"/>
                </a:lnTo>
                <a:lnTo>
                  <a:pt x="6146" y="2659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1" name="object 2461"/>
          <p:cNvSpPr/>
          <p:nvPr/>
        </p:nvSpPr>
        <p:spPr>
          <a:xfrm>
            <a:off x="5165436" y="6144255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3078" y="0"/>
                </a:moveTo>
                <a:lnTo>
                  <a:pt x="2104" y="2439"/>
                </a:lnTo>
                <a:lnTo>
                  <a:pt x="0" y="5141"/>
                </a:lnTo>
                <a:lnTo>
                  <a:pt x="890" y="9046"/>
                </a:lnTo>
                <a:lnTo>
                  <a:pt x="4314" y="10114"/>
                </a:lnTo>
                <a:lnTo>
                  <a:pt x="8826" y="13120"/>
                </a:lnTo>
                <a:lnTo>
                  <a:pt x="8774" y="7696"/>
                </a:lnTo>
                <a:lnTo>
                  <a:pt x="9423" y="4837"/>
                </a:lnTo>
                <a:lnTo>
                  <a:pt x="7874" y="1256"/>
                </a:lnTo>
                <a:lnTo>
                  <a:pt x="4952" y="858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2" name="object 2462"/>
          <p:cNvSpPr/>
          <p:nvPr/>
        </p:nvSpPr>
        <p:spPr>
          <a:xfrm>
            <a:off x="5279651" y="6607214"/>
            <a:ext cx="11552" cy="6161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0" y="0"/>
                </a:moveTo>
                <a:lnTo>
                  <a:pt x="4359" y="6106"/>
                </a:lnTo>
                <a:lnTo>
                  <a:pt x="8460" y="9498"/>
                </a:lnTo>
                <a:lnTo>
                  <a:pt x="13087" y="9766"/>
                </a:lnTo>
                <a:lnTo>
                  <a:pt x="19025" y="65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3" name="object 2463"/>
          <p:cNvSpPr/>
          <p:nvPr/>
        </p:nvSpPr>
        <p:spPr>
          <a:xfrm>
            <a:off x="5219496" y="5370345"/>
            <a:ext cx="8471" cy="7316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2743" y="0"/>
                </a:moveTo>
                <a:lnTo>
                  <a:pt x="0" y="4052"/>
                </a:lnTo>
                <a:lnTo>
                  <a:pt x="3528" y="6669"/>
                </a:lnTo>
                <a:lnTo>
                  <a:pt x="7025" y="9308"/>
                </a:lnTo>
                <a:lnTo>
                  <a:pt x="10554" y="11905"/>
                </a:lnTo>
                <a:lnTo>
                  <a:pt x="11538" y="10460"/>
                </a:lnTo>
                <a:lnTo>
                  <a:pt x="13622" y="7549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4" name="object 2464"/>
          <p:cNvSpPr/>
          <p:nvPr/>
        </p:nvSpPr>
        <p:spPr>
          <a:xfrm>
            <a:off x="5156117" y="5495810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617" y="9580"/>
                </a:lnTo>
                <a:lnTo>
                  <a:pt x="4659" y="12533"/>
                </a:lnTo>
                <a:lnTo>
                  <a:pt x="15025" y="8942"/>
                </a:lnTo>
                <a:lnTo>
                  <a:pt x="8177" y="49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5" name="object 2465"/>
          <p:cNvSpPr/>
          <p:nvPr/>
        </p:nvSpPr>
        <p:spPr>
          <a:xfrm>
            <a:off x="5045770" y="6346580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533" y="0"/>
                </a:moveTo>
                <a:lnTo>
                  <a:pt x="0" y="3141"/>
                </a:lnTo>
                <a:lnTo>
                  <a:pt x="5570" y="7664"/>
                </a:lnTo>
                <a:lnTo>
                  <a:pt x="8366" y="9989"/>
                </a:lnTo>
                <a:lnTo>
                  <a:pt x="9182" y="8858"/>
                </a:lnTo>
                <a:lnTo>
                  <a:pt x="10921" y="6774"/>
                </a:lnTo>
                <a:lnTo>
                  <a:pt x="8198" y="4366"/>
                </a:lnTo>
                <a:lnTo>
                  <a:pt x="5340" y="2198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6" name="object 2466"/>
          <p:cNvSpPr/>
          <p:nvPr/>
        </p:nvSpPr>
        <p:spPr>
          <a:xfrm>
            <a:off x="5372921" y="6850145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738" y="0"/>
                </a:moveTo>
                <a:lnTo>
                  <a:pt x="0" y="8900"/>
                </a:lnTo>
                <a:lnTo>
                  <a:pt x="1026" y="9696"/>
                </a:lnTo>
                <a:lnTo>
                  <a:pt x="2104" y="10460"/>
                </a:lnTo>
                <a:lnTo>
                  <a:pt x="3078" y="11256"/>
                </a:lnTo>
                <a:lnTo>
                  <a:pt x="5382" y="8680"/>
                </a:lnTo>
                <a:lnTo>
                  <a:pt x="9926" y="3507"/>
                </a:lnTo>
                <a:lnTo>
                  <a:pt x="7109" y="1172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7" name="object 2467"/>
          <p:cNvSpPr/>
          <p:nvPr/>
        </p:nvSpPr>
        <p:spPr>
          <a:xfrm>
            <a:off x="5431010" y="6744729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031" y="0"/>
                </a:moveTo>
                <a:lnTo>
                  <a:pt x="0" y="6491"/>
                </a:lnTo>
                <a:lnTo>
                  <a:pt x="774" y="8418"/>
                </a:lnTo>
                <a:lnTo>
                  <a:pt x="2387" y="12198"/>
                </a:lnTo>
                <a:lnTo>
                  <a:pt x="10554" y="7130"/>
                </a:lnTo>
                <a:lnTo>
                  <a:pt x="14627" y="4544"/>
                </a:lnTo>
                <a:lnTo>
                  <a:pt x="13758" y="3047"/>
                </a:lnTo>
                <a:lnTo>
                  <a:pt x="12900" y="1497"/>
                </a:lnTo>
                <a:lnTo>
                  <a:pt x="12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8" name="object 2468"/>
          <p:cNvSpPr/>
          <p:nvPr/>
        </p:nvSpPr>
        <p:spPr>
          <a:xfrm>
            <a:off x="5327443" y="6032186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9622" y="0"/>
                </a:moveTo>
                <a:lnTo>
                  <a:pt x="0" y="10627"/>
                </a:lnTo>
                <a:lnTo>
                  <a:pt x="3172" y="13580"/>
                </a:lnTo>
                <a:lnTo>
                  <a:pt x="13099" y="3329"/>
                </a:lnTo>
                <a:lnTo>
                  <a:pt x="11968" y="2188"/>
                </a:lnTo>
                <a:lnTo>
                  <a:pt x="10795" y="1068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69" name="object 2469"/>
          <p:cNvSpPr/>
          <p:nvPr/>
        </p:nvSpPr>
        <p:spPr>
          <a:xfrm>
            <a:off x="6283993" y="6470851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4889" y="0"/>
                </a:moveTo>
                <a:lnTo>
                  <a:pt x="3266" y="3151"/>
                </a:lnTo>
                <a:lnTo>
                  <a:pt x="0" y="9381"/>
                </a:lnTo>
                <a:lnTo>
                  <a:pt x="1214" y="10041"/>
                </a:lnTo>
                <a:lnTo>
                  <a:pt x="2355" y="10743"/>
                </a:lnTo>
                <a:lnTo>
                  <a:pt x="3507" y="11413"/>
                </a:lnTo>
                <a:lnTo>
                  <a:pt x="7308" y="6198"/>
                </a:lnTo>
                <a:lnTo>
                  <a:pt x="9182" y="3591"/>
                </a:lnTo>
                <a:lnTo>
                  <a:pt x="7748" y="2408"/>
                </a:lnTo>
                <a:lnTo>
                  <a:pt x="4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0" name="object 2470"/>
          <p:cNvSpPr/>
          <p:nvPr/>
        </p:nvSpPr>
        <p:spPr>
          <a:xfrm>
            <a:off x="6074382" y="595099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0167" y="0"/>
                </a:moveTo>
                <a:lnTo>
                  <a:pt x="0" y="4324"/>
                </a:lnTo>
                <a:lnTo>
                  <a:pt x="1780" y="7654"/>
                </a:lnTo>
                <a:lnTo>
                  <a:pt x="2701" y="9287"/>
                </a:lnTo>
                <a:lnTo>
                  <a:pt x="11915" y="4104"/>
                </a:lnTo>
                <a:lnTo>
                  <a:pt x="10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1" name="object 2471"/>
          <p:cNvSpPr/>
          <p:nvPr/>
        </p:nvSpPr>
        <p:spPr>
          <a:xfrm>
            <a:off x="5750756" y="5165626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1099" y="0"/>
                </a:moveTo>
                <a:lnTo>
                  <a:pt x="0" y="7601"/>
                </a:lnTo>
                <a:lnTo>
                  <a:pt x="806" y="8806"/>
                </a:lnTo>
                <a:lnTo>
                  <a:pt x="1591" y="10052"/>
                </a:lnTo>
                <a:lnTo>
                  <a:pt x="2418" y="11287"/>
                </a:lnTo>
                <a:lnTo>
                  <a:pt x="6146" y="9340"/>
                </a:lnTo>
                <a:lnTo>
                  <a:pt x="9863" y="7361"/>
                </a:lnTo>
                <a:lnTo>
                  <a:pt x="13591" y="5413"/>
                </a:lnTo>
                <a:lnTo>
                  <a:pt x="1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2" name="object 2472"/>
          <p:cNvSpPr/>
          <p:nvPr/>
        </p:nvSpPr>
        <p:spPr>
          <a:xfrm>
            <a:off x="6204493" y="6093343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5758" y="0"/>
                </a:moveTo>
                <a:lnTo>
                  <a:pt x="0" y="1361"/>
                </a:lnTo>
                <a:lnTo>
                  <a:pt x="701" y="5036"/>
                </a:lnTo>
                <a:lnTo>
                  <a:pt x="1319" y="8680"/>
                </a:lnTo>
                <a:lnTo>
                  <a:pt x="2366" y="12261"/>
                </a:lnTo>
                <a:lnTo>
                  <a:pt x="2450" y="12470"/>
                </a:lnTo>
                <a:lnTo>
                  <a:pt x="6073" y="11612"/>
                </a:lnTo>
                <a:lnTo>
                  <a:pt x="8052" y="11266"/>
                </a:lnTo>
                <a:lnTo>
                  <a:pt x="7308" y="7497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3" name="object 2473"/>
          <p:cNvSpPr/>
          <p:nvPr/>
        </p:nvSpPr>
        <p:spPr>
          <a:xfrm>
            <a:off x="6440704" y="6294911"/>
            <a:ext cx="9627" cy="3851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0104" y="0"/>
                </a:moveTo>
                <a:lnTo>
                  <a:pt x="4879" y="492"/>
                </a:lnTo>
                <a:lnTo>
                  <a:pt x="2492" y="1780"/>
                </a:lnTo>
                <a:lnTo>
                  <a:pt x="0" y="2617"/>
                </a:lnTo>
                <a:lnTo>
                  <a:pt x="314" y="3779"/>
                </a:lnTo>
                <a:lnTo>
                  <a:pt x="534" y="4984"/>
                </a:lnTo>
                <a:lnTo>
                  <a:pt x="806" y="6156"/>
                </a:lnTo>
                <a:lnTo>
                  <a:pt x="5779" y="5465"/>
                </a:lnTo>
                <a:lnTo>
                  <a:pt x="10680" y="4889"/>
                </a:lnTo>
                <a:lnTo>
                  <a:pt x="15653" y="4198"/>
                </a:lnTo>
                <a:lnTo>
                  <a:pt x="15591" y="2177"/>
                </a:lnTo>
                <a:lnTo>
                  <a:pt x="15580" y="1130"/>
                </a:lnTo>
                <a:lnTo>
                  <a:pt x="12816" y="806"/>
                </a:lnTo>
                <a:lnTo>
                  <a:pt x="10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4" name="object 2474"/>
          <p:cNvSpPr/>
          <p:nvPr/>
        </p:nvSpPr>
        <p:spPr>
          <a:xfrm>
            <a:off x="6337021" y="5712619"/>
            <a:ext cx="9242" cy="4621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0"/>
                </a:moveTo>
                <a:lnTo>
                  <a:pt x="5643" y="7151"/>
                </a:lnTo>
                <a:lnTo>
                  <a:pt x="14973" y="2994"/>
                </a:lnTo>
                <a:lnTo>
                  <a:pt x="9287" y="18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5" name="object 2475"/>
          <p:cNvSpPr/>
          <p:nvPr/>
        </p:nvSpPr>
        <p:spPr>
          <a:xfrm>
            <a:off x="6476701" y="596129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1591" y="0"/>
                </a:moveTo>
                <a:lnTo>
                  <a:pt x="7737" y="3036"/>
                </a:lnTo>
                <a:lnTo>
                  <a:pt x="3821" y="6031"/>
                </a:lnTo>
                <a:lnTo>
                  <a:pt x="0" y="9046"/>
                </a:lnTo>
                <a:lnTo>
                  <a:pt x="1926" y="11915"/>
                </a:lnTo>
                <a:lnTo>
                  <a:pt x="2942" y="13329"/>
                </a:lnTo>
                <a:lnTo>
                  <a:pt x="6984" y="11015"/>
                </a:lnTo>
                <a:lnTo>
                  <a:pt x="11057" y="8638"/>
                </a:lnTo>
                <a:lnTo>
                  <a:pt x="15099" y="6345"/>
                </a:lnTo>
                <a:lnTo>
                  <a:pt x="12795" y="2104"/>
                </a:lnTo>
                <a:lnTo>
                  <a:pt x="1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6" name="object 2476"/>
          <p:cNvSpPr/>
          <p:nvPr/>
        </p:nvSpPr>
        <p:spPr>
          <a:xfrm>
            <a:off x="6439662" y="5540039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2492" y="0"/>
                </a:moveTo>
                <a:lnTo>
                  <a:pt x="1633" y="1047"/>
                </a:lnTo>
                <a:lnTo>
                  <a:pt x="0" y="3109"/>
                </a:lnTo>
                <a:lnTo>
                  <a:pt x="2764" y="5738"/>
                </a:lnTo>
                <a:lnTo>
                  <a:pt x="5591" y="8345"/>
                </a:lnTo>
                <a:lnTo>
                  <a:pt x="8355" y="10994"/>
                </a:lnTo>
                <a:lnTo>
                  <a:pt x="10743" y="7968"/>
                </a:lnTo>
                <a:lnTo>
                  <a:pt x="11873" y="6502"/>
                </a:lnTo>
                <a:lnTo>
                  <a:pt x="8795" y="4303"/>
                </a:lnTo>
                <a:lnTo>
                  <a:pt x="5591" y="2157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7" name="object 2477"/>
          <p:cNvSpPr/>
          <p:nvPr/>
        </p:nvSpPr>
        <p:spPr>
          <a:xfrm>
            <a:off x="6840423" y="6283035"/>
            <a:ext cx="9627" cy="4236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14763" y="0"/>
                </a:moveTo>
                <a:lnTo>
                  <a:pt x="9936" y="157"/>
                </a:lnTo>
                <a:lnTo>
                  <a:pt x="5088" y="356"/>
                </a:lnTo>
                <a:lnTo>
                  <a:pt x="230" y="513"/>
                </a:lnTo>
                <a:lnTo>
                  <a:pt x="0" y="6397"/>
                </a:lnTo>
                <a:lnTo>
                  <a:pt x="5109" y="5643"/>
                </a:lnTo>
                <a:lnTo>
                  <a:pt x="15277" y="4198"/>
                </a:lnTo>
                <a:lnTo>
                  <a:pt x="14879" y="1403"/>
                </a:lnTo>
                <a:lnTo>
                  <a:pt x="147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8" name="object 2478"/>
          <p:cNvSpPr/>
          <p:nvPr/>
        </p:nvSpPr>
        <p:spPr>
          <a:xfrm>
            <a:off x="6381822" y="5148123"/>
            <a:ext cx="11552" cy="6931"/>
          </a:xfrm>
          <a:custGeom>
            <a:avLst/>
            <a:gdLst/>
            <a:ahLst/>
            <a:cxnLst/>
            <a:rect l="l" t="t" r="r" b="b"/>
            <a:pathLst>
              <a:path w="19050" h="11429">
                <a:moveTo>
                  <a:pt x="8273" y="679"/>
                </a:moveTo>
                <a:lnTo>
                  <a:pt x="3412" y="1483"/>
                </a:lnTo>
                <a:lnTo>
                  <a:pt x="0" y="7162"/>
                </a:lnTo>
                <a:lnTo>
                  <a:pt x="8753" y="11161"/>
                </a:lnTo>
                <a:lnTo>
                  <a:pt x="13088" y="4020"/>
                </a:lnTo>
                <a:lnTo>
                  <a:pt x="16548" y="1435"/>
                </a:lnTo>
                <a:lnTo>
                  <a:pt x="13559" y="1435"/>
                </a:lnTo>
                <a:lnTo>
                  <a:pt x="8273" y="679"/>
                </a:lnTo>
                <a:close/>
              </a:path>
              <a:path w="19050" h="11429">
                <a:moveTo>
                  <a:pt x="17735" y="549"/>
                </a:moveTo>
                <a:lnTo>
                  <a:pt x="13559" y="1435"/>
                </a:lnTo>
                <a:lnTo>
                  <a:pt x="16548" y="1435"/>
                </a:lnTo>
                <a:lnTo>
                  <a:pt x="17735" y="549"/>
                </a:lnTo>
                <a:close/>
              </a:path>
              <a:path w="19050" h="11429">
                <a:moveTo>
                  <a:pt x="18470" y="0"/>
                </a:moveTo>
                <a:lnTo>
                  <a:pt x="17735" y="549"/>
                </a:lnTo>
                <a:lnTo>
                  <a:pt x="18250" y="439"/>
                </a:lnTo>
                <a:lnTo>
                  <a:pt x="18365" y="293"/>
                </a:lnTo>
                <a:lnTo>
                  <a:pt x="1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79" name="object 2479"/>
          <p:cNvSpPr/>
          <p:nvPr/>
        </p:nvSpPr>
        <p:spPr>
          <a:xfrm>
            <a:off x="6538670" y="5505468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115" y="0"/>
                </a:moveTo>
                <a:lnTo>
                  <a:pt x="10" y="3026"/>
                </a:lnTo>
                <a:lnTo>
                  <a:pt x="0" y="4544"/>
                </a:lnTo>
                <a:lnTo>
                  <a:pt x="12041" y="5151"/>
                </a:lnTo>
                <a:lnTo>
                  <a:pt x="12135" y="1937"/>
                </a:lnTo>
                <a:lnTo>
                  <a:pt x="12146" y="345"/>
                </a:lnTo>
                <a:lnTo>
                  <a:pt x="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0" name="object 2480"/>
          <p:cNvSpPr/>
          <p:nvPr/>
        </p:nvSpPr>
        <p:spPr>
          <a:xfrm>
            <a:off x="6888917" y="5812729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313" y="0"/>
                </a:moveTo>
                <a:lnTo>
                  <a:pt x="0" y="3308"/>
                </a:lnTo>
                <a:lnTo>
                  <a:pt x="5675" y="8659"/>
                </a:lnTo>
                <a:lnTo>
                  <a:pt x="10973" y="12680"/>
                </a:lnTo>
                <a:lnTo>
                  <a:pt x="12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1" name="object 2481"/>
          <p:cNvSpPr/>
          <p:nvPr/>
        </p:nvSpPr>
        <p:spPr>
          <a:xfrm>
            <a:off x="6735993" y="539411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528" y="0"/>
                </a:moveTo>
                <a:lnTo>
                  <a:pt x="994" y="3256"/>
                </a:lnTo>
                <a:lnTo>
                  <a:pt x="795" y="6753"/>
                </a:lnTo>
                <a:lnTo>
                  <a:pt x="0" y="9737"/>
                </a:lnTo>
                <a:lnTo>
                  <a:pt x="2492" y="10020"/>
                </a:lnTo>
                <a:lnTo>
                  <a:pt x="5549" y="11224"/>
                </a:lnTo>
                <a:lnTo>
                  <a:pt x="9277" y="9371"/>
                </a:lnTo>
                <a:lnTo>
                  <a:pt x="9915" y="6156"/>
                </a:lnTo>
                <a:lnTo>
                  <a:pt x="12031" y="2240"/>
                </a:lnTo>
                <a:lnTo>
                  <a:pt x="7518" y="1570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2" name="object 2482"/>
          <p:cNvSpPr/>
          <p:nvPr/>
        </p:nvSpPr>
        <p:spPr>
          <a:xfrm>
            <a:off x="6800051" y="5467947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727" y="0"/>
                </a:moveTo>
                <a:lnTo>
                  <a:pt x="1905" y="1633"/>
                </a:lnTo>
                <a:lnTo>
                  <a:pt x="0" y="2397"/>
                </a:lnTo>
                <a:lnTo>
                  <a:pt x="1759" y="5664"/>
                </a:lnTo>
                <a:lnTo>
                  <a:pt x="3423" y="8942"/>
                </a:lnTo>
                <a:lnTo>
                  <a:pt x="5371" y="12051"/>
                </a:lnTo>
                <a:lnTo>
                  <a:pt x="5486" y="12209"/>
                </a:lnTo>
                <a:lnTo>
                  <a:pt x="8764" y="10816"/>
                </a:lnTo>
                <a:lnTo>
                  <a:pt x="8659" y="10575"/>
                </a:lnTo>
                <a:lnTo>
                  <a:pt x="7895" y="7005"/>
                </a:lnTo>
                <a:lnTo>
                  <a:pt x="6795" y="3518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3" name="object 2483"/>
          <p:cNvSpPr/>
          <p:nvPr/>
        </p:nvSpPr>
        <p:spPr>
          <a:xfrm>
            <a:off x="7105155" y="5881199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753" y="0"/>
                </a:moveTo>
                <a:lnTo>
                  <a:pt x="1989" y="1800"/>
                </a:lnTo>
                <a:lnTo>
                  <a:pt x="0" y="4293"/>
                </a:lnTo>
                <a:lnTo>
                  <a:pt x="565" y="5308"/>
                </a:lnTo>
                <a:lnTo>
                  <a:pt x="1821" y="7455"/>
                </a:lnTo>
                <a:lnTo>
                  <a:pt x="4408" y="8816"/>
                </a:lnTo>
                <a:lnTo>
                  <a:pt x="7099" y="11067"/>
                </a:lnTo>
                <a:lnTo>
                  <a:pt x="10952" y="4963"/>
                </a:lnTo>
                <a:lnTo>
                  <a:pt x="8230" y="3287"/>
                </a:lnTo>
                <a:lnTo>
                  <a:pt x="5497" y="1633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4" name="object 2484"/>
          <p:cNvSpPr/>
          <p:nvPr/>
        </p:nvSpPr>
        <p:spPr>
          <a:xfrm>
            <a:off x="5982611" y="6156714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1937" y="0"/>
                </a:moveTo>
                <a:lnTo>
                  <a:pt x="1486" y="2272"/>
                </a:lnTo>
                <a:lnTo>
                  <a:pt x="0" y="5088"/>
                </a:lnTo>
                <a:lnTo>
                  <a:pt x="848" y="6649"/>
                </a:lnTo>
                <a:lnTo>
                  <a:pt x="1926" y="8533"/>
                </a:lnTo>
                <a:lnTo>
                  <a:pt x="4889" y="9371"/>
                </a:lnTo>
                <a:lnTo>
                  <a:pt x="8795" y="11695"/>
                </a:lnTo>
                <a:lnTo>
                  <a:pt x="9130" y="7193"/>
                </a:lnTo>
                <a:lnTo>
                  <a:pt x="10355" y="3874"/>
                </a:lnTo>
                <a:lnTo>
                  <a:pt x="7811" y="785"/>
                </a:lnTo>
                <a:lnTo>
                  <a:pt x="4460" y="732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5" name="object 2485"/>
          <p:cNvSpPr/>
          <p:nvPr/>
        </p:nvSpPr>
        <p:spPr>
          <a:xfrm>
            <a:off x="5885631" y="5774412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4942" y="0"/>
                </a:moveTo>
                <a:lnTo>
                  <a:pt x="1790" y="0"/>
                </a:lnTo>
                <a:lnTo>
                  <a:pt x="0" y="4450"/>
                </a:lnTo>
                <a:lnTo>
                  <a:pt x="408" y="4827"/>
                </a:lnTo>
                <a:lnTo>
                  <a:pt x="2272" y="6376"/>
                </a:lnTo>
                <a:lnTo>
                  <a:pt x="4743" y="7172"/>
                </a:lnTo>
                <a:lnTo>
                  <a:pt x="7905" y="8722"/>
                </a:lnTo>
                <a:lnTo>
                  <a:pt x="8732" y="5580"/>
                </a:lnTo>
                <a:lnTo>
                  <a:pt x="9968" y="2596"/>
                </a:lnTo>
                <a:lnTo>
                  <a:pt x="9444" y="2272"/>
                </a:lnTo>
                <a:lnTo>
                  <a:pt x="7465" y="952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6" name="object 2486"/>
          <p:cNvSpPr/>
          <p:nvPr/>
        </p:nvSpPr>
        <p:spPr>
          <a:xfrm>
            <a:off x="5881742" y="6326410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5078" y="0"/>
                </a:moveTo>
                <a:lnTo>
                  <a:pt x="3392" y="1821"/>
                </a:lnTo>
                <a:lnTo>
                  <a:pt x="596" y="3486"/>
                </a:lnTo>
                <a:lnTo>
                  <a:pt x="251" y="5528"/>
                </a:lnTo>
                <a:lnTo>
                  <a:pt x="0" y="7277"/>
                </a:lnTo>
                <a:lnTo>
                  <a:pt x="2533" y="9476"/>
                </a:lnTo>
                <a:lnTo>
                  <a:pt x="5015" y="13277"/>
                </a:lnTo>
                <a:lnTo>
                  <a:pt x="7664" y="9371"/>
                </a:lnTo>
                <a:lnTo>
                  <a:pt x="10271" y="7203"/>
                </a:lnTo>
                <a:lnTo>
                  <a:pt x="9915" y="3371"/>
                </a:lnTo>
                <a:lnTo>
                  <a:pt x="6879" y="1748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7" name="object 2487"/>
          <p:cNvSpPr/>
          <p:nvPr/>
        </p:nvSpPr>
        <p:spPr>
          <a:xfrm>
            <a:off x="6568102" y="610259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779" y="0"/>
                </a:moveTo>
                <a:lnTo>
                  <a:pt x="2429" y="575"/>
                </a:lnTo>
                <a:lnTo>
                  <a:pt x="1193" y="1078"/>
                </a:lnTo>
                <a:lnTo>
                  <a:pt x="0" y="4052"/>
                </a:lnTo>
                <a:lnTo>
                  <a:pt x="1015" y="7099"/>
                </a:lnTo>
                <a:lnTo>
                  <a:pt x="3287" y="8240"/>
                </a:lnTo>
                <a:lnTo>
                  <a:pt x="6031" y="10785"/>
                </a:lnTo>
                <a:lnTo>
                  <a:pt x="7183" y="5298"/>
                </a:lnTo>
                <a:lnTo>
                  <a:pt x="8408" y="2774"/>
                </a:lnTo>
                <a:lnTo>
                  <a:pt x="7717" y="1832"/>
                </a:lnTo>
                <a:lnTo>
                  <a:pt x="6732" y="659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8" name="object 2488"/>
          <p:cNvSpPr/>
          <p:nvPr/>
        </p:nvSpPr>
        <p:spPr>
          <a:xfrm>
            <a:off x="5589017" y="5783217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6764" y="0"/>
                </a:moveTo>
                <a:lnTo>
                  <a:pt x="5277" y="2869"/>
                </a:lnTo>
                <a:lnTo>
                  <a:pt x="0" y="9057"/>
                </a:lnTo>
                <a:lnTo>
                  <a:pt x="5109" y="8313"/>
                </a:lnTo>
                <a:lnTo>
                  <a:pt x="7444" y="8397"/>
                </a:lnTo>
                <a:lnTo>
                  <a:pt x="9476" y="7528"/>
                </a:lnTo>
                <a:lnTo>
                  <a:pt x="11172" y="6847"/>
                </a:lnTo>
                <a:lnTo>
                  <a:pt x="12533" y="5088"/>
                </a:lnTo>
                <a:lnTo>
                  <a:pt x="14020" y="3811"/>
                </a:lnTo>
                <a:lnTo>
                  <a:pt x="11957" y="2502"/>
                </a:lnTo>
                <a:lnTo>
                  <a:pt x="9978" y="638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89" name="object 2489"/>
          <p:cNvSpPr/>
          <p:nvPr/>
        </p:nvSpPr>
        <p:spPr>
          <a:xfrm>
            <a:off x="6199196" y="5058983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3172" y="0"/>
                </a:moveTo>
                <a:lnTo>
                  <a:pt x="0" y="8607"/>
                </a:lnTo>
                <a:lnTo>
                  <a:pt x="1696" y="8879"/>
                </a:lnTo>
                <a:lnTo>
                  <a:pt x="3413" y="9224"/>
                </a:lnTo>
                <a:lnTo>
                  <a:pt x="5224" y="9476"/>
                </a:lnTo>
                <a:lnTo>
                  <a:pt x="5654" y="6628"/>
                </a:lnTo>
                <a:lnTo>
                  <a:pt x="6638" y="848"/>
                </a:lnTo>
                <a:lnTo>
                  <a:pt x="5476" y="586"/>
                </a:lnTo>
                <a:lnTo>
                  <a:pt x="4345" y="272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0" name="object 2490"/>
          <p:cNvSpPr/>
          <p:nvPr/>
        </p:nvSpPr>
        <p:spPr>
          <a:xfrm>
            <a:off x="5585618" y="5796277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9277" y="0"/>
                </a:moveTo>
                <a:lnTo>
                  <a:pt x="0" y="6785"/>
                </a:lnTo>
                <a:lnTo>
                  <a:pt x="827" y="7936"/>
                </a:lnTo>
                <a:lnTo>
                  <a:pt x="1727" y="9025"/>
                </a:lnTo>
                <a:lnTo>
                  <a:pt x="2544" y="10188"/>
                </a:lnTo>
                <a:lnTo>
                  <a:pt x="5539" y="7790"/>
                </a:lnTo>
                <a:lnTo>
                  <a:pt x="11570" y="3015"/>
                </a:lnTo>
                <a:lnTo>
                  <a:pt x="10743" y="2041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1" name="object 2491"/>
          <p:cNvSpPr/>
          <p:nvPr/>
        </p:nvSpPr>
        <p:spPr>
          <a:xfrm>
            <a:off x="6696317" y="6059114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9915" y="0"/>
                </a:moveTo>
                <a:lnTo>
                  <a:pt x="9549" y="115"/>
                </a:lnTo>
                <a:lnTo>
                  <a:pt x="6324" y="984"/>
                </a:lnTo>
                <a:lnTo>
                  <a:pt x="3183" y="2282"/>
                </a:lnTo>
                <a:lnTo>
                  <a:pt x="0" y="3476"/>
                </a:lnTo>
                <a:lnTo>
                  <a:pt x="1015" y="6439"/>
                </a:lnTo>
                <a:lnTo>
                  <a:pt x="1486" y="7926"/>
                </a:lnTo>
                <a:lnTo>
                  <a:pt x="11591" y="3622"/>
                </a:lnTo>
                <a:lnTo>
                  <a:pt x="10921" y="2355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2" name="object 2492"/>
          <p:cNvSpPr/>
          <p:nvPr/>
        </p:nvSpPr>
        <p:spPr>
          <a:xfrm>
            <a:off x="5484724" y="6661266"/>
            <a:ext cx="5006" cy="8086"/>
          </a:xfrm>
          <a:custGeom>
            <a:avLst/>
            <a:gdLst/>
            <a:ahLst/>
            <a:cxnLst/>
            <a:rect l="l" t="t" r="r" b="b"/>
            <a:pathLst>
              <a:path w="8254" h="13334">
                <a:moveTo>
                  <a:pt x="3821" y="0"/>
                </a:moveTo>
                <a:lnTo>
                  <a:pt x="2523" y="4062"/>
                </a:lnTo>
                <a:lnTo>
                  <a:pt x="1298" y="8093"/>
                </a:lnTo>
                <a:lnTo>
                  <a:pt x="0" y="12156"/>
                </a:lnTo>
                <a:lnTo>
                  <a:pt x="5015" y="13339"/>
                </a:lnTo>
                <a:lnTo>
                  <a:pt x="6858" y="5036"/>
                </a:lnTo>
                <a:lnTo>
                  <a:pt x="7821" y="879"/>
                </a:lnTo>
                <a:lnTo>
                  <a:pt x="6533" y="575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3" name="object 2493"/>
          <p:cNvSpPr/>
          <p:nvPr/>
        </p:nvSpPr>
        <p:spPr>
          <a:xfrm>
            <a:off x="6966335" y="6659721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115" y="0"/>
                </a:moveTo>
                <a:lnTo>
                  <a:pt x="3622" y="513"/>
                </a:lnTo>
                <a:lnTo>
                  <a:pt x="2094" y="2282"/>
                </a:lnTo>
                <a:lnTo>
                  <a:pt x="1329" y="4931"/>
                </a:lnTo>
                <a:lnTo>
                  <a:pt x="0" y="7957"/>
                </a:lnTo>
                <a:lnTo>
                  <a:pt x="3465" y="8921"/>
                </a:lnTo>
                <a:lnTo>
                  <a:pt x="5371" y="9476"/>
                </a:lnTo>
                <a:lnTo>
                  <a:pt x="7371" y="10020"/>
                </a:lnTo>
                <a:lnTo>
                  <a:pt x="7936" y="7539"/>
                </a:lnTo>
                <a:lnTo>
                  <a:pt x="9151" y="4973"/>
                </a:lnTo>
                <a:lnTo>
                  <a:pt x="8617" y="1643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4" name="object 2494"/>
          <p:cNvSpPr/>
          <p:nvPr/>
        </p:nvSpPr>
        <p:spPr>
          <a:xfrm>
            <a:off x="6739843" y="6005387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015" y="0"/>
                </a:moveTo>
                <a:lnTo>
                  <a:pt x="356" y="3811"/>
                </a:lnTo>
                <a:lnTo>
                  <a:pt x="0" y="5696"/>
                </a:lnTo>
                <a:lnTo>
                  <a:pt x="7256" y="6408"/>
                </a:lnTo>
                <a:lnTo>
                  <a:pt x="10931" y="6481"/>
                </a:lnTo>
                <a:lnTo>
                  <a:pt x="11109" y="6502"/>
                </a:lnTo>
                <a:lnTo>
                  <a:pt x="11769" y="3141"/>
                </a:lnTo>
                <a:lnTo>
                  <a:pt x="11570" y="3099"/>
                </a:lnTo>
                <a:lnTo>
                  <a:pt x="8146" y="1905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5" name="object 2495"/>
          <p:cNvSpPr/>
          <p:nvPr/>
        </p:nvSpPr>
        <p:spPr>
          <a:xfrm>
            <a:off x="5866364" y="5939393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8271" y="0"/>
                </a:moveTo>
                <a:lnTo>
                  <a:pt x="5612" y="1476"/>
                </a:lnTo>
                <a:lnTo>
                  <a:pt x="2806" y="2858"/>
                </a:lnTo>
                <a:lnTo>
                  <a:pt x="314" y="4554"/>
                </a:lnTo>
                <a:lnTo>
                  <a:pt x="0" y="4785"/>
                </a:lnTo>
                <a:lnTo>
                  <a:pt x="963" y="6879"/>
                </a:lnTo>
                <a:lnTo>
                  <a:pt x="1340" y="8093"/>
                </a:lnTo>
                <a:lnTo>
                  <a:pt x="10659" y="4963"/>
                </a:lnTo>
                <a:lnTo>
                  <a:pt x="9884" y="3308"/>
                </a:lnTo>
                <a:lnTo>
                  <a:pt x="9057" y="1654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6" name="object 2496"/>
          <p:cNvSpPr/>
          <p:nvPr/>
        </p:nvSpPr>
        <p:spPr>
          <a:xfrm>
            <a:off x="6520792" y="5435826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4942" y="0"/>
                </a:moveTo>
                <a:lnTo>
                  <a:pt x="2533" y="366"/>
                </a:lnTo>
                <a:lnTo>
                  <a:pt x="1612" y="534"/>
                </a:lnTo>
                <a:lnTo>
                  <a:pt x="1214" y="3738"/>
                </a:lnTo>
                <a:lnTo>
                  <a:pt x="0" y="7193"/>
                </a:lnTo>
                <a:lnTo>
                  <a:pt x="3612" y="7183"/>
                </a:lnTo>
                <a:lnTo>
                  <a:pt x="6376" y="7779"/>
                </a:lnTo>
                <a:lnTo>
                  <a:pt x="8544" y="6910"/>
                </a:lnTo>
                <a:lnTo>
                  <a:pt x="9622" y="6450"/>
                </a:lnTo>
                <a:lnTo>
                  <a:pt x="9538" y="3361"/>
                </a:lnTo>
                <a:lnTo>
                  <a:pt x="10052" y="1403"/>
                </a:lnTo>
                <a:lnTo>
                  <a:pt x="7539" y="973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7" name="object 2497"/>
          <p:cNvSpPr/>
          <p:nvPr/>
        </p:nvSpPr>
        <p:spPr>
          <a:xfrm>
            <a:off x="6639202" y="5675208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1424" y="0"/>
                </a:moveTo>
                <a:lnTo>
                  <a:pt x="0" y="11371"/>
                </a:lnTo>
                <a:lnTo>
                  <a:pt x="3507" y="11580"/>
                </a:lnTo>
                <a:lnTo>
                  <a:pt x="5235" y="11737"/>
                </a:lnTo>
                <a:lnTo>
                  <a:pt x="5057" y="3968"/>
                </a:lnTo>
                <a:lnTo>
                  <a:pt x="4910" y="115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8" name="object 2498"/>
          <p:cNvSpPr/>
          <p:nvPr/>
        </p:nvSpPr>
        <p:spPr>
          <a:xfrm>
            <a:off x="7076065" y="6640966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1193" y="0"/>
                </a:moveTo>
                <a:lnTo>
                  <a:pt x="0" y="2973"/>
                </a:lnTo>
                <a:lnTo>
                  <a:pt x="3015" y="4607"/>
                </a:lnTo>
                <a:lnTo>
                  <a:pt x="6052" y="6209"/>
                </a:lnTo>
                <a:lnTo>
                  <a:pt x="9067" y="7842"/>
                </a:lnTo>
                <a:lnTo>
                  <a:pt x="10387" y="4471"/>
                </a:lnTo>
                <a:lnTo>
                  <a:pt x="11088" y="2785"/>
                </a:lnTo>
                <a:lnTo>
                  <a:pt x="7811" y="1832"/>
                </a:lnTo>
                <a:lnTo>
                  <a:pt x="1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499" name="object 2499"/>
          <p:cNvSpPr/>
          <p:nvPr/>
        </p:nvSpPr>
        <p:spPr>
          <a:xfrm>
            <a:off x="7113776" y="6610727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225" y="0"/>
                </a:moveTo>
                <a:lnTo>
                  <a:pt x="2073" y="2293"/>
                </a:lnTo>
                <a:lnTo>
                  <a:pt x="418" y="4481"/>
                </a:lnTo>
                <a:lnTo>
                  <a:pt x="0" y="7800"/>
                </a:lnTo>
                <a:lnTo>
                  <a:pt x="2827" y="9130"/>
                </a:lnTo>
                <a:lnTo>
                  <a:pt x="5654" y="11319"/>
                </a:lnTo>
                <a:lnTo>
                  <a:pt x="6795" y="7685"/>
                </a:lnTo>
                <a:lnTo>
                  <a:pt x="8188" y="5224"/>
                </a:lnTo>
                <a:lnTo>
                  <a:pt x="8010" y="1863"/>
                </a:lnTo>
                <a:lnTo>
                  <a:pt x="4931" y="952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0" name="object 2500"/>
          <p:cNvSpPr/>
          <p:nvPr/>
        </p:nvSpPr>
        <p:spPr>
          <a:xfrm>
            <a:off x="6797433" y="579297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3999" y="0"/>
                </a:moveTo>
                <a:lnTo>
                  <a:pt x="1958" y="3706"/>
                </a:lnTo>
                <a:lnTo>
                  <a:pt x="963" y="5402"/>
                </a:lnTo>
                <a:lnTo>
                  <a:pt x="0" y="7088"/>
                </a:lnTo>
                <a:lnTo>
                  <a:pt x="1602" y="7957"/>
                </a:lnTo>
                <a:lnTo>
                  <a:pt x="4052" y="9915"/>
                </a:lnTo>
                <a:lnTo>
                  <a:pt x="4586" y="9507"/>
                </a:lnTo>
                <a:lnTo>
                  <a:pt x="6366" y="8073"/>
                </a:lnTo>
                <a:lnTo>
                  <a:pt x="7989" y="5936"/>
                </a:lnTo>
                <a:lnTo>
                  <a:pt x="8680" y="2910"/>
                </a:lnTo>
                <a:lnTo>
                  <a:pt x="5675" y="1361"/>
                </a:lnTo>
                <a:lnTo>
                  <a:pt x="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1" name="object 2501"/>
          <p:cNvSpPr/>
          <p:nvPr/>
        </p:nvSpPr>
        <p:spPr>
          <a:xfrm>
            <a:off x="7092065" y="6392905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2314" y="0"/>
                </a:moveTo>
                <a:lnTo>
                  <a:pt x="722" y="1895"/>
                </a:lnTo>
                <a:lnTo>
                  <a:pt x="0" y="2806"/>
                </a:lnTo>
                <a:lnTo>
                  <a:pt x="2827" y="5518"/>
                </a:lnTo>
                <a:lnTo>
                  <a:pt x="5717" y="8209"/>
                </a:lnTo>
                <a:lnTo>
                  <a:pt x="8554" y="10900"/>
                </a:lnTo>
                <a:lnTo>
                  <a:pt x="10910" y="8188"/>
                </a:lnTo>
                <a:lnTo>
                  <a:pt x="12020" y="6847"/>
                </a:lnTo>
                <a:lnTo>
                  <a:pt x="8785" y="4533"/>
                </a:lnTo>
                <a:lnTo>
                  <a:pt x="2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2" name="object 2502"/>
          <p:cNvSpPr/>
          <p:nvPr/>
        </p:nvSpPr>
        <p:spPr>
          <a:xfrm>
            <a:off x="7150619" y="6439406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513" y="0"/>
                </a:moveTo>
                <a:lnTo>
                  <a:pt x="0" y="3298"/>
                </a:lnTo>
                <a:lnTo>
                  <a:pt x="1675" y="4230"/>
                </a:lnTo>
                <a:lnTo>
                  <a:pt x="3298" y="5675"/>
                </a:lnTo>
                <a:lnTo>
                  <a:pt x="5036" y="5916"/>
                </a:lnTo>
                <a:lnTo>
                  <a:pt x="7444" y="6209"/>
                </a:lnTo>
                <a:lnTo>
                  <a:pt x="9905" y="5570"/>
                </a:lnTo>
                <a:lnTo>
                  <a:pt x="12397" y="5308"/>
                </a:lnTo>
                <a:lnTo>
                  <a:pt x="12313" y="2282"/>
                </a:lnTo>
                <a:lnTo>
                  <a:pt x="12334" y="774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3" name="object 2503"/>
          <p:cNvSpPr/>
          <p:nvPr/>
        </p:nvSpPr>
        <p:spPr>
          <a:xfrm>
            <a:off x="7192107" y="6506831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4586" y="0"/>
                </a:moveTo>
                <a:lnTo>
                  <a:pt x="2136" y="157"/>
                </a:lnTo>
                <a:lnTo>
                  <a:pt x="1444" y="178"/>
                </a:lnTo>
                <a:lnTo>
                  <a:pt x="0" y="4868"/>
                </a:lnTo>
                <a:lnTo>
                  <a:pt x="356" y="5109"/>
                </a:lnTo>
                <a:lnTo>
                  <a:pt x="2544" y="6450"/>
                </a:lnTo>
                <a:lnTo>
                  <a:pt x="5130" y="7172"/>
                </a:lnTo>
                <a:lnTo>
                  <a:pt x="8533" y="8418"/>
                </a:lnTo>
                <a:lnTo>
                  <a:pt x="8963" y="5402"/>
                </a:lnTo>
                <a:lnTo>
                  <a:pt x="9926" y="2324"/>
                </a:lnTo>
                <a:lnTo>
                  <a:pt x="9371" y="1978"/>
                </a:lnTo>
                <a:lnTo>
                  <a:pt x="7256" y="753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4" name="object 2504"/>
          <p:cNvSpPr/>
          <p:nvPr/>
        </p:nvSpPr>
        <p:spPr>
          <a:xfrm>
            <a:off x="5544127" y="5571395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884" y="0"/>
                </a:moveTo>
                <a:lnTo>
                  <a:pt x="1287" y="261"/>
                </a:lnTo>
                <a:lnTo>
                  <a:pt x="900" y="3329"/>
                </a:lnTo>
                <a:lnTo>
                  <a:pt x="0" y="5758"/>
                </a:lnTo>
                <a:lnTo>
                  <a:pt x="2743" y="6418"/>
                </a:lnTo>
                <a:lnTo>
                  <a:pt x="4670" y="6921"/>
                </a:lnTo>
                <a:lnTo>
                  <a:pt x="6607" y="7392"/>
                </a:lnTo>
                <a:lnTo>
                  <a:pt x="7005" y="5560"/>
                </a:lnTo>
                <a:lnTo>
                  <a:pt x="8345" y="2973"/>
                </a:lnTo>
                <a:lnTo>
                  <a:pt x="6533" y="743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5" name="object 2505"/>
          <p:cNvSpPr/>
          <p:nvPr/>
        </p:nvSpPr>
        <p:spPr>
          <a:xfrm>
            <a:off x="6779500" y="5444737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4523" y="0"/>
                </a:moveTo>
                <a:lnTo>
                  <a:pt x="2146" y="2565"/>
                </a:lnTo>
                <a:lnTo>
                  <a:pt x="1246" y="5204"/>
                </a:lnTo>
                <a:lnTo>
                  <a:pt x="0" y="7528"/>
                </a:lnTo>
                <a:lnTo>
                  <a:pt x="1748" y="8104"/>
                </a:lnTo>
                <a:lnTo>
                  <a:pt x="4219" y="9612"/>
                </a:lnTo>
                <a:lnTo>
                  <a:pt x="7067" y="7622"/>
                </a:lnTo>
                <a:lnTo>
                  <a:pt x="8240" y="5141"/>
                </a:lnTo>
                <a:lnTo>
                  <a:pt x="10669" y="1800"/>
                </a:lnTo>
                <a:lnTo>
                  <a:pt x="7109" y="1151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6" name="object 2506"/>
          <p:cNvSpPr/>
          <p:nvPr/>
        </p:nvSpPr>
        <p:spPr>
          <a:xfrm>
            <a:off x="7030812" y="5923111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800" y="0"/>
                </a:moveTo>
                <a:lnTo>
                  <a:pt x="0" y="4177"/>
                </a:lnTo>
                <a:lnTo>
                  <a:pt x="806" y="5748"/>
                </a:lnTo>
                <a:lnTo>
                  <a:pt x="1612" y="7266"/>
                </a:lnTo>
                <a:lnTo>
                  <a:pt x="2397" y="8847"/>
                </a:lnTo>
                <a:lnTo>
                  <a:pt x="5507" y="7046"/>
                </a:lnTo>
                <a:lnTo>
                  <a:pt x="11727" y="3392"/>
                </a:lnTo>
                <a:lnTo>
                  <a:pt x="11067" y="2261"/>
                </a:lnTo>
                <a:lnTo>
                  <a:pt x="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7" name="object 2507"/>
          <p:cNvSpPr/>
          <p:nvPr/>
        </p:nvSpPr>
        <p:spPr>
          <a:xfrm>
            <a:off x="4861586" y="613732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4816" y="0"/>
                </a:moveTo>
                <a:lnTo>
                  <a:pt x="3067" y="492"/>
                </a:lnTo>
                <a:lnTo>
                  <a:pt x="1748" y="827"/>
                </a:lnTo>
                <a:lnTo>
                  <a:pt x="1005" y="3560"/>
                </a:lnTo>
                <a:lnTo>
                  <a:pt x="0" y="5224"/>
                </a:lnTo>
                <a:lnTo>
                  <a:pt x="4711" y="7497"/>
                </a:lnTo>
                <a:lnTo>
                  <a:pt x="8251" y="9182"/>
                </a:lnTo>
                <a:lnTo>
                  <a:pt x="8607" y="5790"/>
                </a:lnTo>
                <a:lnTo>
                  <a:pt x="9696" y="3120"/>
                </a:lnTo>
                <a:lnTo>
                  <a:pt x="8826" y="2303"/>
                </a:lnTo>
                <a:lnTo>
                  <a:pt x="7559" y="973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8" name="object 2508"/>
          <p:cNvSpPr/>
          <p:nvPr/>
        </p:nvSpPr>
        <p:spPr>
          <a:xfrm>
            <a:off x="6805176" y="529387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2638" y="0"/>
                </a:moveTo>
                <a:lnTo>
                  <a:pt x="1654" y="2879"/>
                </a:lnTo>
                <a:lnTo>
                  <a:pt x="324" y="5696"/>
                </a:lnTo>
                <a:lnTo>
                  <a:pt x="41" y="8669"/>
                </a:lnTo>
                <a:lnTo>
                  <a:pt x="0" y="9277"/>
                </a:lnTo>
                <a:lnTo>
                  <a:pt x="3539" y="10303"/>
                </a:lnTo>
                <a:lnTo>
                  <a:pt x="6481" y="11580"/>
                </a:lnTo>
                <a:lnTo>
                  <a:pt x="6921" y="8114"/>
                </a:lnTo>
                <a:lnTo>
                  <a:pt x="7884" y="5287"/>
                </a:lnTo>
                <a:lnTo>
                  <a:pt x="7256" y="1581"/>
                </a:lnTo>
                <a:lnTo>
                  <a:pt x="4314" y="879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09" name="object 2509"/>
          <p:cNvSpPr/>
          <p:nvPr/>
        </p:nvSpPr>
        <p:spPr>
          <a:xfrm>
            <a:off x="5905166" y="5717410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471" y="0"/>
                </a:moveTo>
                <a:lnTo>
                  <a:pt x="785" y="2083"/>
                </a:lnTo>
                <a:lnTo>
                  <a:pt x="0" y="3109"/>
                </a:lnTo>
                <a:lnTo>
                  <a:pt x="2533" y="5214"/>
                </a:lnTo>
                <a:lnTo>
                  <a:pt x="5172" y="7287"/>
                </a:lnTo>
                <a:lnTo>
                  <a:pt x="7748" y="9381"/>
                </a:lnTo>
                <a:lnTo>
                  <a:pt x="8481" y="8470"/>
                </a:lnTo>
                <a:lnTo>
                  <a:pt x="9277" y="7549"/>
                </a:lnTo>
                <a:lnTo>
                  <a:pt x="9968" y="6607"/>
                </a:lnTo>
                <a:lnTo>
                  <a:pt x="7507" y="4418"/>
                </a:lnTo>
                <a:lnTo>
                  <a:pt x="4952" y="2230"/>
                </a:lnTo>
                <a:lnTo>
                  <a:pt x="2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0" name="object 2510"/>
          <p:cNvSpPr/>
          <p:nvPr/>
        </p:nvSpPr>
        <p:spPr>
          <a:xfrm>
            <a:off x="5832577" y="6646643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010" y="0"/>
                </a:moveTo>
                <a:lnTo>
                  <a:pt x="0" y="4272"/>
                </a:lnTo>
                <a:lnTo>
                  <a:pt x="230" y="5245"/>
                </a:lnTo>
                <a:lnTo>
                  <a:pt x="732" y="7130"/>
                </a:lnTo>
                <a:lnTo>
                  <a:pt x="4418" y="6565"/>
                </a:lnTo>
                <a:lnTo>
                  <a:pt x="11737" y="5497"/>
                </a:lnTo>
                <a:lnTo>
                  <a:pt x="11141" y="3675"/>
                </a:lnTo>
                <a:lnTo>
                  <a:pt x="10607" y="1832"/>
                </a:lnTo>
                <a:lnTo>
                  <a:pt x="10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1" name="object 2511"/>
          <p:cNvSpPr/>
          <p:nvPr/>
        </p:nvSpPr>
        <p:spPr>
          <a:xfrm>
            <a:off x="6111588" y="6223320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622" y="0"/>
                </a:moveTo>
                <a:lnTo>
                  <a:pt x="0" y="6041"/>
                </a:lnTo>
                <a:lnTo>
                  <a:pt x="3067" y="6512"/>
                </a:lnTo>
                <a:lnTo>
                  <a:pt x="5015" y="7162"/>
                </a:lnTo>
                <a:lnTo>
                  <a:pt x="7507" y="6743"/>
                </a:lnTo>
                <a:lnTo>
                  <a:pt x="8575" y="3863"/>
                </a:lnTo>
                <a:lnTo>
                  <a:pt x="8177" y="3287"/>
                </a:lnTo>
                <a:lnTo>
                  <a:pt x="7099" y="1853"/>
                </a:lnTo>
                <a:lnTo>
                  <a:pt x="5172" y="1057"/>
                </a:lnTo>
                <a:lnTo>
                  <a:pt x="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2" name="object 2512"/>
          <p:cNvSpPr/>
          <p:nvPr/>
        </p:nvSpPr>
        <p:spPr>
          <a:xfrm>
            <a:off x="5829458" y="6762962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8188" y="0"/>
                </a:moveTo>
                <a:lnTo>
                  <a:pt x="2858" y="5528"/>
                </a:lnTo>
                <a:lnTo>
                  <a:pt x="0" y="10491"/>
                </a:lnTo>
                <a:lnTo>
                  <a:pt x="11287" y="14177"/>
                </a:lnTo>
                <a:lnTo>
                  <a:pt x="9978" y="8041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3" name="object 2513"/>
          <p:cNvSpPr/>
          <p:nvPr/>
        </p:nvSpPr>
        <p:spPr>
          <a:xfrm>
            <a:off x="6126062" y="621071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9518" y="0"/>
                </a:moveTo>
                <a:lnTo>
                  <a:pt x="0" y="5005"/>
                </a:lnTo>
                <a:lnTo>
                  <a:pt x="1162" y="7455"/>
                </a:lnTo>
                <a:lnTo>
                  <a:pt x="10921" y="3298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4" name="object 2514"/>
          <p:cNvSpPr/>
          <p:nvPr/>
        </p:nvSpPr>
        <p:spPr>
          <a:xfrm>
            <a:off x="6091536" y="6356484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3581" y="0"/>
                </a:moveTo>
                <a:lnTo>
                  <a:pt x="1298" y="900"/>
                </a:lnTo>
                <a:lnTo>
                  <a:pt x="303" y="1329"/>
                </a:lnTo>
                <a:lnTo>
                  <a:pt x="429" y="4376"/>
                </a:lnTo>
                <a:lnTo>
                  <a:pt x="0" y="6251"/>
                </a:lnTo>
                <a:lnTo>
                  <a:pt x="2691" y="6512"/>
                </a:lnTo>
                <a:lnTo>
                  <a:pt x="5402" y="7413"/>
                </a:lnTo>
                <a:lnTo>
                  <a:pt x="7884" y="6942"/>
                </a:lnTo>
                <a:lnTo>
                  <a:pt x="9737" y="6565"/>
                </a:lnTo>
                <a:lnTo>
                  <a:pt x="11298" y="4533"/>
                </a:lnTo>
                <a:lnTo>
                  <a:pt x="12983" y="3225"/>
                </a:lnTo>
                <a:lnTo>
                  <a:pt x="11633" y="2251"/>
                </a:lnTo>
                <a:lnTo>
                  <a:pt x="10313" y="1235"/>
                </a:lnTo>
                <a:lnTo>
                  <a:pt x="8942" y="230"/>
                </a:lnTo>
                <a:lnTo>
                  <a:pt x="6387" y="376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5" name="object 2515"/>
          <p:cNvSpPr/>
          <p:nvPr/>
        </p:nvSpPr>
        <p:spPr>
          <a:xfrm>
            <a:off x="6424543" y="6756783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9235" y="0"/>
                </a:moveTo>
                <a:lnTo>
                  <a:pt x="3047" y="1162"/>
                </a:lnTo>
                <a:lnTo>
                  <a:pt x="0" y="1706"/>
                </a:lnTo>
                <a:lnTo>
                  <a:pt x="251" y="2942"/>
                </a:lnTo>
                <a:lnTo>
                  <a:pt x="481" y="4188"/>
                </a:lnTo>
                <a:lnTo>
                  <a:pt x="670" y="5434"/>
                </a:lnTo>
                <a:lnTo>
                  <a:pt x="3779" y="4795"/>
                </a:lnTo>
                <a:lnTo>
                  <a:pt x="6806" y="4209"/>
                </a:lnTo>
                <a:lnTo>
                  <a:pt x="9936" y="3581"/>
                </a:lnTo>
                <a:lnTo>
                  <a:pt x="9706" y="2387"/>
                </a:lnTo>
                <a:lnTo>
                  <a:pt x="9455" y="1214"/>
                </a:lnTo>
                <a:lnTo>
                  <a:pt x="9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6" name="object 2516"/>
          <p:cNvSpPr/>
          <p:nvPr/>
        </p:nvSpPr>
        <p:spPr>
          <a:xfrm>
            <a:off x="6220956" y="6230407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4670" y="0"/>
                </a:moveTo>
                <a:lnTo>
                  <a:pt x="3057" y="1005"/>
                </a:lnTo>
                <a:lnTo>
                  <a:pt x="0" y="2575"/>
                </a:lnTo>
                <a:lnTo>
                  <a:pt x="1403" y="6104"/>
                </a:lnTo>
                <a:lnTo>
                  <a:pt x="3266" y="9120"/>
                </a:lnTo>
                <a:lnTo>
                  <a:pt x="4900" y="12209"/>
                </a:lnTo>
                <a:lnTo>
                  <a:pt x="8355" y="10575"/>
                </a:lnTo>
                <a:lnTo>
                  <a:pt x="10104" y="9779"/>
                </a:lnTo>
                <a:lnTo>
                  <a:pt x="8271" y="6533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7" name="object 2517"/>
          <p:cNvSpPr/>
          <p:nvPr/>
        </p:nvSpPr>
        <p:spPr>
          <a:xfrm>
            <a:off x="5751645" y="6358528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5402" y="0"/>
                </a:moveTo>
                <a:lnTo>
                  <a:pt x="2324" y="303"/>
                </a:lnTo>
                <a:lnTo>
                  <a:pt x="0" y="3800"/>
                </a:lnTo>
                <a:lnTo>
                  <a:pt x="282" y="4188"/>
                </a:lnTo>
                <a:lnTo>
                  <a:pt x="1821" y="6135"/>
                </a:lnTo>
                <a:lnTo>
                  <a:pt x="3978" y="7622"/>
                </a:lnTo>
                <a:lnTo>
                  <a:pt x="6868" y="10114"/>
                </a:lnTo>
                <a:lnTo>
                  <a:pt x="7999" y="6512"/>
                </a:lnTo>
                <a:lnTo>
                  <a:pt x="9518" y="4135"/>
                </a:lnTo>
                <a:lnTo>
                  <a:pt x="8240" y="1298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8" name="object 2518"/>
          <p:cNvSpPr/>
          <p:nvPr/>
        </p:nvSpPr>
        <p:spPr>
          <a:xfrm>
            <a:off x="5186278" y="5463920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8083" y="0"/>
                </a:moveTo>
                <a:lnTo>
                  <a:pt x="0" y="3989"/>
                </a:lnTo>
                <a:lnTo>
                  <a:pt x="722" y="5413"/>
                </a:lnTo>
                <a:lnTo>
                  <a:pt x="2293" y="8251"/>
                </a:lnTo>
                <a:lnTo>
                  <a:pt x="4795" y="6366"/>
                </a:lnTo>
                <a:lnTo>
                  <a:pt x="9758" y="2586"/>
                </a:lnTo>
                <a:lnTo>
                  <a:pt x="9193" y="1706"/>
                </a:lnTo>
                <a:lnTo>
                  <a:pt x="8669" y="837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19" name="object 2519"/>
          <p:cNvSpPr/>
          <p:nvPr/>
        </p:nvSpPr>
        <p:spPr>
          <a:xfrm>
            <a:off x="5430350" y="6038173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4858" y="0"/>
                </a:moveTo>
                <a:lnTo>
                  <a:pt x="4638" y="272"/>
                </a:lnTo>
                <a:lnTo>
                  <a:pt x="2931" y="2575"/>
                </a:lnTo>
                <a:lnTo>
                  <a:pt x="1507" y="5162"/>
                </a:lnTo>
                <a:lnTo>
                  <a:pt x="0" y="7633"/>
                </a:lnTo>
                <a:lnTo>
                  <a:pt x="2408" y="8795"/>
                </a:lnTo>
                <a:lnTo>
                  <a:pt x="7141" y="11130"/>
                </a:lnTo>
                <a:lnTo>
                  <a:pt x="7434" y="7905"/>
                </a:lnTo>
                <a:lnTo>
                  <a:pt x="7863" y="4690"/>
                </a:lnTo>
                <a:lnTo>
                  <a:pt x="7895" y="1486"/>
                </a:lnTo>
                <a:lnTo>
                  <a:pt x="7884" y="1036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0" name="object 2520"/>
          <p:cNvSpPr/>
          <p:nvPr/>
        </p:nvSpPr>
        <p:spPr>
          <a:xfrm>
            <a:off x="6372308" y="6529439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4460" y="0"/>
                </a:moveTo>
                <a:lnTo>
                  <a:pt x="0" y="3654"/>
                </a:lnTo>
                <a:lnTo>
                  <a:pt x="7319" y="11957"/>
                </a:lnTo>
                <a:lnTo>
                  <a:pt x="8230" y="11266"/>
                </a:lnTo>
                <a:lnTo>
                  <a:pt x="9214" y="10575"/>
                </a:lnTo>
                <a:lnTo>
                  <a:pt x="10135" y="9894"/>
                </a:lnTo>
                <a:lnTo>
                  <a:pt x="8261" y="6586"/>
                </a:lnTo>
                <a:lnTo>
                  <a:pt x="6345" y="3298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1" name="object 2521"/>
          <p:cNvSpPr/>
          <p:nvPr/>
        </p:nvSpPr>
        <p:spPr>
          <a:xfrm>
            <a:off x="6335187" y="6450990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1706" y="0"/>
                </a:moveTo>
                <a:lnTo>
                  <a:pt x="0" y="1842"/>
                </a:lnTo>
                <a:lnTo>
                  <a:pt x="575" y="5109"/>
                </a:lnTo>
                <a:lnTo>
                  <a:pt x="837" y="6753"/>
                </a:lnTo>
                <a:lnTo>
                  <a:pt x="12502" y="4607"/>
                </a:lnTo>
                <a:lnTo>
                  <a:pt x="12020" y="1528"/>
                </a:lnTo>
                <a:lnTo>
                  <a:pt x="1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2" name="object 2522"/>
          <p:cNvSpPr/>
          <p:nvPr/>
        </p:nvSpPr>
        <p:spPr>
          <a:xfrm>
            <a:off x="5544207" y="5867904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2198" y="0"/>
                </a:moveTo>
                <a:lnTo>
                  <a:pt x="0" y="2711"/>
                </a:lnTo>
                <a:lnTo>
                  <a:pt x="5549" y="8303"/>
                </a:lnTo>
                <a:lnTo>
                  <a:pt x="11319" y="14030"/>
                </a:lnTo>
                <a:lnTo>
                  <a:pt x="9685" y="7612"/>
                </a:lnTo>
                <a:lnTo>
                  <a:pt x="9758" y="5078"/>
                </a:lnTo>
                <a:lnTo>
                  <a:pt x="8502" y="3738"/>
                </a:lnTo>
                <a:lnTo>
                  <a:pt x="6921" y="1999"/>
                </a:lnTo>
                <a:lnTo>
                  <a:pt x="4355" y="1172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3" name="object 2523"/>
          <p:cNvSpPr/>
          <p:nvPr/>
        </p:nvSpPr>
        <p:spPr>
          <a:xfrm>
            <a:off x="6483409" y="670483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319" y="0"/>
                </a:moveTo>
                <a:lnTo>
                  <a:pt x="2355" y="869"/>
                </a:lnTo>
                <a:lnTo>
                  <a:pt x="973" y="2031"/>
                </a:lnTo>
                <a:lnTo>
                  <a:pt x="0" y="4816"/>
                </a:lnTo>
                <a:lnTo>
                  <a:pt x="471" y="6366"/>
                </a:lnTo>
                <a:lnTo>
                  <a:pt x="921" y="7727"/>
                </a:lnTo>
                <a:lnTo>
                  <a:pt x="3654" y="8334"/>
                </a:lnTo>
                <a:lnTo>
                  <a:pt x="5340" y="9287"/>
                </a:lnTo>
                <a:lnTo>
                  <a:pt x="6460" y="6984"/>
                </a:lnTo>
                <a:lnTo>
                  <a:pt x="9308" y="1047"/>
                </a:lnTo>
                <a:lnTo>
                  <a:pt x="5790" y="858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4" name="object 2524"/>
          <p:cNvSpPr/>
          <p:nvPr/>
        </p:nvSpPr>
        <p:spPr>
          <a:xfrm>
            <a:off x="5920248" y="521508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9004" y="0"/>
                </a:moveTo>
                <a:lnTo>
                  <a:pt x="0" y="6146"/>
                </a:lnTo>
                <a:lnTo>
                  <a:pt x="795" y="7214"/>
                </a:lnTo>
                <a:lnTo>
                  <a:pt x="1570" y="8345"/>
                </a:lnTo>
                <a:lnTo>
                  <a:pt x="2376" y="9434"/>
                </a:lnTo>
                <a:lnTo>
                  <a:pt x="5319" y="7245"/>
                </a:lnTo>
                <a:lnTo>
                  <a:pt x="8230" y="5026"/>
                </a:lnTo>
                <a:lnTo>
                  <a:pt x="11151" y="2848"/>
                </a:lnTo>
                <a:lnTo>
                  <a:pt x="9748" y="942"/>
                </a:lnTo>
                <a:lnTo>
                  <a:pt x="9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5" name="object 2525"/>
          <p:cNvSpPr/>
          <p:nvPr/>
        </p:nvSpPr>
        <p:spPr>
          <a:xfrm>
            <a:off x="6553120" y="6577377"/>
            <a:ext cx="8471" cy="3851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387" y="0"/>
                </a:moveTo>
                <a:lnTo>
                  <a:pt x="272" y="1444"/>
                </a:lnTo>
                <a:lnTo>
                  <a:pt x="104" y="2837"/>
                </a:lnTo>
                <a:lnTo>
                  <a:pt x="0" y="4230"/>
                </a:lnTo>
                <a:lnTo>
                  <a:pt x="8638" y="5675"/>
                </a:lnTo>
                <a:lnTo>
                  <a:pt x="13004" y="6345"/>
                </a:lnTo>
                <a:lnTo>
                  <a:pt x="13224" y="4628"/>
                </a:lnTo>
                <a:lnTo>
                  <a:pt x="13538" y="2879"/>
                </a:lnTo>
                <a:lnTo>
                  <a:pt x="13779" y="1162"/>
                </a:lnTo>
                <a:lnTo>
                  <a:pt x="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6" name="object 2526"/>
          <p:cNvSpPr/>
          <p:nvPr/>
        </p:nvSpPr>
        <p:spPr>
          <a:xfrm>
            <a:off x="5702702" y="6751532"/>
            <a:ext cx="6931" cy="7701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2994" y="0"/>
                </a:moveTo>
                <a:lnTo>
                  <a:pt x="1759" y="5067"/>
                </a:lnTo>
                <a:lnTo>
                  <a:pt x="0" y="8366"/>
                </a:lnTo>
                <a:lnTo>
                  <a:pt x="900" y="9800"/>
                </a:lnTo>
                <a:lnTo>
                  <a:pt x="2136" y="11622"/>
                </a:lnTo>
                <a:lnTo>
                  <a:pt x="5622" y="12261"/>
                </a:lnTo>
                <a:lnTo>
                  <a:pt x="8188" y="12606"/>
                </a:lnTo>
                <a:lnTo>
                  <a:pt x="8722" y="12648"/>
                </a:lnTo>
                <a:lnTo>
                  <a:pt x="10847" y="8575"/>
                </a:lnTo>
                <a:lnTo>
                  <a:pt x="9245" y="5088"/>
                </a:lnTo>
                <a:lnTo>
                  <a:pt x="6701" y="3612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7" name="object 2527"/>
          <p:cNvSpPr/>
          <p:nvPr/>
        </p:nvSpPr>
        <p:spPr>
          <a:xfrm>
            <a:off x="6529109" y="6485064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3853" y="0"/>
                </a:moveTo>
                <a:lnTo>
                  <a:pt x="1235" y="722"/>
                </a:lnTo>
                <a:lnTo>
                  <a:pt x="0" y="4764"/>
                </a:lnTo>
                <a:lnTo>
                  <a:pt x="303" y="4942"/>
                </a:lnTo>
                <a:lnTo>
                  <a:pt x="2355" y="6324"/>
                </a:lnTo>
                <a:lnTo>
                  <a:pt x="4753" y="7130"/>
                </a:lnTo>
                <a:lnTo>
                  <a:pt x="7036" y="8125"/>
                </a:lnTo>
                <a:lnTo>
                  <a:pt x="7476" y="6251"/>
                </a:lnTo>
                <a:lnTo>
                  <a:pt x="7779" y="4408"/>
                </a:lnTo>
                <a:lnTo>
                  <a:pt x="8251" y="2083"/>
                </a:lnTo>
                <a:lnTo>
                  <a:pt x="5895" y="1329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8" name="object 2528"/>
          <p:cNvSpPr/>
          <p:nvPr/>
        </p:nvSpPr>
        <p:spPr>
          <a:xfrm>
            <a:off x="6201265" y="5642300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0" y="0"/>
                </a:moveTo>
                <a:lnTo>
                  <a:pt x="1015" y="5287"/>
                </a:lnTo>
                <a:lnTo>
                  <a:pt x="848" y="7664"/>
                </a:lnTo>
                <a:lnTo>
                  <a:pt x="3382" y="11193"/>
                </a:lnTo>
                <a:lnTo>
                  <a:pt x="5769" y="12586"/>
                </a:lnTo>
                <a:lnTo>
                  <a:pt x="7758" y="14250"/>
                </a:lnTo>
                <a:lnTo>
                  <a:pt x="11413" y="10732"/>
                </a:lnTo>
                <a:lnTo>
                  <a:pt x="8387" y="7853"/>
                </a:lnTo>
                <a:lnTo>
                  <a:pt x="5277" y="500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29" name="object 2529"/>
          <p:cNvSpPr/>
          <p:nvPr/>
        </p:nvSpPr>
        <p:spPr>
          <a:xfrm>
            <a:off x="5539478" y="647482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4858" y="0"/>
                </a:moveTo>
                <a:lnTo>
                  <a:pt x="1643" y="209"/>
                </a:lnTo>
                <a:lnTo>
                  <a:pt x="1130" y="3319"/>
                </a:lnTo>
                <a:lnTo>
                  <a:pt x="0" y="6607"/>
                </a:lnTo>
                <a:lnTo>
                  <a:pt x="3748" y="6628"/>
                </a:lnTo>
                <a:lnTo>
                  <a:pt x="6418" y="7130"/>
                </a:lnTo>
                <a:lnTo>
                  <a:pt x="8659" y="6429"/>
                </a:lnTo>
                <a:lnTo>
                  <a:pt x="9549" y="6167"/>
                </a:lnTo>
                <a:lnTo>
                  <a:pt x="9622" y="3078"/>
                </a:lnTo>
                <a:lnTo>
                  <a:pt x="9968" y="1329"/>
                </a:lnTo>
                <a:lnTo>
                  <a:pt x="7444" y="858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0" name="object 2530"/>
          <p:cNvSpPr/>
          <p:nvPr/>
        </p:nvSpPr>
        <p:spPr>
          <a:xfrm>
            <a:off x="6560144" y="6442459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157" y="0"/>
                </a:moveTo>
                <a:lnTo>
                  <a:pt x="429" y="1863"/>
                </a:lnTo>
                <a:lnTo>
                  <a:pt x="0" y="4282"/>
                </a:lnTo>
                <a:lnTo>
                  <a:pt x="1005" y="5518"/>
                </a:lnTo>
                <a:lnTo>
                  <a:pt x="1989" y="6669"/>
                </a:lnTo>
                <a:lnTo>
                  <a:pt x="4471" y="6690"/>
                </a:lnTo>
                <a:lnTo>
                  <a:pt x="6994" y="7434"/>
                </a:lnTo>
                <a:lnTo>
                  <a:pt x="6889" y="4722"/>
                </a:lnTo>
                <a:lnTo>
                  <a:pt x="7643" y="1685"/>
                </a:lnTo>
                <a:lnTo>
                  <a:pt x="6785" y="1109"/>
                </a:lnTo>
                <a:lnTo>
                  <a:pt x="5026" y="41"/>
                </a:lnTo>
                <a:lnTo>
                  <a:pt x="2450" y="293"/>
                </a:lnTo>
                <a:lnTo>
                  <a:pt x="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1" name="object 2531"/>
          <p:cNvSpPr/>
          <p:nvPr/>
        </p:nvSpPr>
        <p:spPr>
          <a:xfrm>
            <a:off x="5181313" y="5882455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4366" y="0"/>
                </a:moveTo>
                <a:lnTo>
                  <a:pt x="2439" y="2146"/>
                </a:lnTo>
                <a:lnTo>
                  <a:pt x="1549" y="4523"/>
                </a:lnTo>
                <a:lnTo>
                  <a:pt x="0" y="7559"/>
                </a:lnTo>
                <a:lnTo>
                  <a:pt x="3266" y="8544"/>
                </a:lnTo>
                <a:lnTo>
                  <a:pt x="6701" y="9601"/>
                </a:lnTo>
                <a:lnTo>
                  <a:pt x="7444" y="7214"/>
                </a:lnTo>
                <a:lnTo>
                  <a:pt x="8533" y="4858"/>
                </a:lnTo>
                <a:lnTo>
                  <a:pt x="8544" y="1727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2" name="object 2532"/>
          <p:cNvSpPr/>
          <p:nvPr/>
        </p:nvSpPr>
        <p:spPr>
          <a:xfrm>
            <a:off x="6561111" y="627972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9957" y="0"/>
                </a:moveTo>
                <a:lnTo>
                  <a:pt x="0" y="4240"/>
                </a:lnTo>
                <a:lnTo>
                  <a:pt x="764" y="5926"/>
                </a:lnTo>
                <a:lnTo>
                  <a:pt x="1602" y="7612"/>
                </a:lnTo>
                <a:lnTo>
                  <a:pt x="2355" y="9298"/>
                </a:lnTo>
                <a:lnTo>
                  <a:pt x="8607" y="5224"/>
                </a:lnTo>
                <a:lnTo>
                  <a:pt x="11695" y="3172"/>
                </a:lnTo>
                <a:lnTo>
                  <a:pt x="11088" y="2136"/>
                </a:lnTo>
                <a:lnTo>
                  <a:pt x="10512" y="1078"/>
                </a:lnTo>
                <a:lnTo>
                  <a:pt x="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3" name="object 2533"/>
          <p:cNvSpPr/>
          <p:nvPr/>
        </p:nvSpPr>
        <p:spPr>
          <a:xfrm>
            <a:off x="6086018" y="4408287"/>
            <a:ext cx="19253" cy="24259"/>
          </a:xfrm>
          <a:custGeom>
            <a:avLst/>
            <a:gdLst/>
            <a:ahLst/>
            <a:cxnLst/>
            <a:rect l="l" t="t" r="r" b="b"/>
            <a:pathLst>
              <a:path w="31750" h="40004">
                <a:moveTo>
                  <a:pt x="8669" y="0"/>
                </a:moveTo>
                <a:lnTo>
                  <a:pt x="12753" y="21360"/>
                </a:lnTo>
                <a:lnTo>
                  <a:pt x="0" y="22376"/>
                </a:lnTo>
                <a:lnTo>
                  <a:pt x="900" y="38511"/>
                </a:lnTo>
                <a:lnTo>
                  <a:pt x="15340" y="39995"/>
                </a:lnTo>
                <a:lnTo>
                  <a:pt x="23937" y="39429"/>
                </a:lnTo>
                <a:lnTo>
                  <a:pt x="28484" y="36360"/>
                </a:lnTo>
                <a:lnTo>
                  <a:pt x="30773" y="30334"/>
                </a:lnTo>
                <a:lnTo>
                  <a:pt x="31281" y="21328"/>
                </a:lnTo>
                <a:lnTo>
                  <a:pt x="28046" y="13482"/>
                </a:lnTo>
                <a:lnTo>
                  <a:pt x="20649" y="6478"/>
                </a:lnTo>
                <a:lnTo>
                  <a:pt x="8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4" name="object 2534"/>
          <p:cNvSpPr/>
          <p:nvPr/>
        </p:nvSpPr>
        <p:spPr>
          <a:xfrm>
            <a:off x="6094401" y="5436011"/>
            <a:ext cx="16558" cy="25414"/>
          </a:xfrm>
          <a:custGeom>
            <a:avLst/>
            <a:gdLst/>
            <a:ahLst/>
            <a:cxnLst/>
            <a:rect l="l" t="t" r="r" b="b"/>
            <a:pathLst>
              <a:path w="27304" h="41909">
                <a:moveTo>
                  <a:pt x="5854" y="0"/>
                </a:moveTo>
                <a:lnTo>
                  <a:pt x="965" y="9908"/>
                </a:lnTo>
                <a:lnTo>
                  <a:pt x="0" y="20025"/>
                </a:lnTo>
                <a:lnTo>
                  <a:pt x="2147" y="41684"/>
                </a:lnTo>
                <a:lnTo>
                  <a:pt x="9529" y="35140"/>
                </a:lnTo>
                <a:lnTo>
                  <a:pt x="15110" y="31129"/>
                </a:lnTo>
                <a:lnTo>
                  <a:pt x="22607" y="22313"/>
                </a:lnTo>
                <a:lnTo>
                  <a:pt x="27037" y="15978"/>
                </a:lnTo>
                <a:lnTo>
                  <a:pt x="23340" y="6743"/>
                </a:lnTo>
                <a:lnTo>
                  <a:pt x="17121" y="7549"/>
                </a:lnTo>
                <a:lnTo>
                  <a:pt x="10754" y="12240"/>
                </a:lnTo>
                <a:lnTo>
                  <a:pt x="8294" y="10879"/>
                </a:lnTo>
                <a:lnTo>
                  <a:pt x="7131" y="10586"/>
                </a:lnTo>
                <a:lnTo>
                  <a:pt x="58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5" name="object 2535"/>
          <p:cNvSpPr/>
          <p:nvPr/>
        </p:nvSpPr>
        <p:spPr>
          <a:xfrm>
            <a:off x="6488172" y="4711514"/>
            <a:ext cx="20023" cy="21179"/>
          </a:xfrm>
          <a:custGeom>
            <a:avLst/>
            <a:gdLst/>
            <a:ahLst/>
            <a:cxnLst/>
            <a:rect l="l" t="t" r="r" b="b"/>
            <a:pathLst>
              <a:path w="33020" h="34925">
                <a:moveTo>
                  <a:pt x="25224" y="0"/>
                </a:moveTo>
                <a:lnTo>
                  <a:pt x="0" y="22365"/>
                </a:lnTo>
                <a:lnTo>
                  <a:pt x="23119" y="34470"/>
                </a:lnTo>
                <a:lnTo>
                  <a:pt x="30065" y="21636"/>
                </a:lnTo>
                <a:lnTo>
                  <a:pt x="32606" y="13606"/>
                </a:lnTo>
                <a:lnTo>
                  <a:pt x="30929" y="7391"/>
                </a:lnTo>
                <a:lnTo>
                  <a:pt x="2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6" name="object 2536"/>
          <p:cNvSpPr/>
          <p:nvPr/>
        </p:nvSpPr>
        <p:spPr>
          <a:xfrm>
            <a:off x="7166211" y="4734489"/>
            <a:ext cx="19638" cy="21564"/>
          </a:xfrm>
          <a:custGeom>
            <a:avLst/>
            <a:gdLst/>
            <a:ahLst/>
            <a:cxnLst/>
            <a:rect l="l" t="t" r="r" b="b"/>
            <a:pathLst>
              <a:path w="32384" h="35559">
                <a:moveTo>
                  <a:pt x="6883" y="0"/>
                </a:moveTo>
                <a:lnTo>
                  <a:pt x="2582" y="9751"/>
                </a:lnTo>
                <a:lnTo>
                  <a:pt x="0" y="18735"/>
                </a:lnTo>
                <a:lnTo>
                  <a:pt x="812" y="27196"/>
                </a:lnTo>
                <a:lnTo>
                  <a:pt x="6694" y="35381"/>
                </a:lnTo>
                <a:lnTo>
                  <a:pt x="13895" y="31562"/>
                </a:lnTo>
                <a:lnTo>
                  <a:pt x="17473" y="26082"/>
                </a:lnTo>
                <a:lnTo>
                  <a:pt x="18567" y="19472"/>
                </a:lnTo>
                <a:lnTo>
                  <a:pt x="18317" y="12261"/>
                </a:lnTo>
                <a:lnTo>
                  <a:pt x="32055" y="15947"/>
                </a:lnTo>
                <a:lnTo>
                  <a:pt x="28581" y="6982"/>
                </a:lnTo>
                <a:lnTo>
                  <a:pt x="22335" y="3403"/>
                </a:lnTo>
                <a:lnTo>
                  <a:pt x="14656" y="2108"/>
                </a:lnTo>
                <a:lnTo>
                  <a:pt x="68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7" name="object 2537"/>
          <p:cNvSpPr/>
          <p:nvPr/>
        </p:nvSpPr>
        <p:spPr>
          <a:xfrm>
            <a:off x="7167076" y="4984644"/>
            <a:ext cx="21949" cy="21949"/>
          </a:xfrm>
          <a:custGeom>
            <a:avLst/>
            <a:gdLst/>
            <a:ahLst/>
            <a:cxnLst/>
            <a:rect l="l" t="t" r="r" b="b"/>
            <a:pathLst>
              <a:path w="36195" h="36195">
                <a:moveTo>
                  <a:pt x="36082" y="0"/>
                </a:moveTo>
                <a:lnTo>
                  <a:pt x="23148" y="4903"/>
                </a:lnTo>
                <a:lnTo>
                  <a:pt x="12752" y="11860"/>
                </a:lnTo>
                <a:lnTo>
                  <a:pt x="5000" y="21869"/>
                </a:lnTo>
                <a:lnTo>
                  <a:pt x="0" y="35925"/>
                </a:lnTo>
                <a:lnTo>
                  <a:pt x="12779" y="30150"/>
                </a:lnTo>
                <a:lnTo>
                  <a:pt x="23224" y="22957"/>
                </a:lnTo>
                <a:lnTo>
                  <a:pt x="31077" y="13267"/>
                </a:lnTo>
                <a:lnTo>
                  <a:pt x="360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8" name="object 2538"/>
          <p:cNvSpPr/>
          <p:nvPr/>
        </p:nvSpPr>
        <p:spPr>
          <a:xfrm>
            <a:off x="7001301" y="5493726"/>
            <a:ext cx="10012" cy="27725"/>
          </a:xfrm>
          <a:custGeom>
            <a:avLst/>
            <a:gdLst/>
            <a:ahLst/>
            <a:cxnLst/>
            <a:rect l="l" t="t" r="r" b="b"/>
            <a:pathLst>
              <a:path w="16509" h="45720">
                <a:moveTo>
                  <a:pt x="3651" y="0"/>
                </a:moveTo>
                <a:lnTo>
                  <a:pt x="0" y="22872"/>
                </a:lnTo>
                <a:lnTo>
                  <a:pt x="528" y="36780"/>
                </a:lnTo>
                <a:lnTo>
                  <a:pt x="5827" y="43645"/>
                </a:lnTo>
                <a:lnTo>
                  <a:pt x="16488" y="45391"/>
                </a:lnTo>
                <a:lnTo>
                  <a:pt x="13624" y="34226"/>
                </a:lnTo>
                <a:lnTo>
                  <a:pt x="12123" y="22672"/>
                </a:lnTo>
                <a:lnTo>
                  <a:pt x="9596" y="11129"/>
                </a:lnTo>
                <a:lnTo>
                  <a:pt x="36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39" name="object 2539"/>
          <p:cNvSpPr/>
          <p:nvPr/>
        </p:nvSpPr>
        <p:spPr>
          <a:xfrm>
            <a:off x="5266976" y="5232129"/>
            <a:ext cx="16558" cy="12707"/>
          </a:xfrm>
          <a:custGeom>
            <a:avLst/>
            <a:gdLst/>
            <a:ahLst/>
            <a:cxnLst/>
            <a:rect l="l" t="t" r="r" b="b"/>
            <a:pathLst>
              <a:path w="27304" h="20954">
                <a:moveTo>
                  <a:pt x="12438" y="0"/>
                </a:moveTo>
                <a:lnTo>
                  <a:pt x="6710" y="977"/>
                </a:lnTo>
                <a:lnTo>
                  <a:pt x="1978" y="5967"/>
                </a:lnTo>
                <a:lnTo>
                  <a:pt x="0" y="9213"/>
                </a:lnTo>
                <a:lnTo>
                  <a:pt x="261" y="14762"/>
                </a:lnTo>
                <a:lnTo>
                  <a:pt x="2010" y="19966"/>
                </a:lnTo>
                <a:lnTo>
                  <a:pt x="8910" y="20406"/>
                </a:lnTo>
                <a:lnTo>
                  <a:pt x="12135" y="19223"/>
                </a:lnTo>
                <a:lnTo>
                  <a:pt x="17046" y="17506"/>
                </a:lnTo>
                <a:lnTo>
                  <a:pt x="21318" y="13987"/>
                </a:lnTo>
                <a:lnTo>
                  <a:pt x="27255" y="10343"/>
                </a:lnTo>
                <a:lnTo>
                  <a:pt x="19255" y="3100"/>
                </a:lnTo>
                <a:lnTo>
                  <a:pt x="124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0" name="object 2540"/>
          <p:cNvSpPr/>
          <p:nvPr/>
        </p:nvSpPr>
        <p:spPr>
          <a:xfrm>
            <a:off x="6419978" y="4887552"/>
            <a:ext cx="16943" cy="10782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0" y="0"/>
                </a:moveTo>
                <a:lnTo>
                  <a:pt x="6346" y="12110"/>
                </a:lnTo>
                <a:lnTo>
                  <a:pt x="11478" y="17363"/>
                </a:lnTo>
                <a:lnTo>
                  <a:pt x="17760" y="16730"/>
                </a:lnTo>
                <a:lnTo>
                  <a:pt x="27559" y="11182"/>
                </a:lnTo>
                <a:lnTo>
                  <a:pt x="22789" y="3296"/>
                </a:lnTo>
                <a:lnTo>
                  <a:pt x="16061" y="632"/>
                </a:lnTo>
                <a:lnTo>
                  <a:pt x="8191" y="44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1" name="object 2541"/>
          <p:cNvSpPr/>
          <p:nvPr/>
        </p:nvSpPr>
        <p:spPr>
          <a:xfrm>
            <a:off x="6055080" y="5867834"/>
            <a:ext cx="9242" cy="24259"/>
          </a:xfrm>
          <a:custGeom>
            <a:avLst/>
            <a:gdLst/>
            <a:ahLst/>
            <a:cxnLst/>
            <a:rect l="l" t="t" r="r" b="b"/>
            <a:pathLst>
              <a:path w="15240" h="40004">
                <a:moveTo>
                  <a:pt x="6868" y="0"/>
                </a:moveTo>
                <a:lnTo>
                  <a:pt x="0" y="39705"/>
                </a:lnTo>
                <a:lnTo>
                  <a:pt x="11339" y="39789"/>
                </a:lnTo>
                <a:lnTo>
                  <a:pt x="14041" y="34920"/>
                </a:lnTo>
                <a:lnTo>
                  <a:pt x="14397" y="27768"/>
                </a:lnTo>
                <a:lnTo>
                  <a:pt x="14961" y="20941"/>
                </a:lnTo>
                <a:lnTo>
                  <a:pt x="14944" y="13978"/>
                </a:lnTo>
                <a:lnTo>
                  <a:pt x="12771" y="6968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2" name="object 2542"/>
          <p:cNvSpPr/>
          <p:nvPr/>
        </p:nvSpPr>
        <p:spPr>
          <a:xfrm>
            <a:off x="6872071" y="4763827"/>
            <a:ext cx="9242" cy="22334"/>
          </a:xfrm>
          <a:custGeom>
            <a:avLst/>
            <a:gdLst/>
            <a:ahLst/>
            <a:cxnLst/>
            <a:rect l="l" t="t" r="r" b="b"/>
            <a:pathLst>
              <a:path w="15240" h="36829">
                <a:moveTo>
                  <a:pt x="0" y="0"/>
                </a:moveTo>
                <a:lnTo>
                  <a:pt x="1126" y="10350"/>
                </a:lnTo>
                <a:lnTo>
                  <a:pt x="4304" y="19749"/>
                </a:lnTo>
                <a:lnTo>
                  <a:pt x="9024" y="28443"/>
                </a:lnTo>
                <a:lnTo>
                  <a:pt x="14774" y="36679"/>
                </a:lnTo>
                <a:lnTo>
                  <a:pt x="14165" y="20233"/>
                </a:lnTo>
                <a:lnTo>
                  <a:pt x="12020" y="10027"/>
                </a:lnTo>
                <a:lnTo>
                  <a:pt x="7559" y="39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3" name="object 2543"/>
          <p:cNvSpPr/>
          <p:nvPr/>
        </p:nvSpPr>
        <p:spPr>
          <a:xfrm>
            <a:off x="6138930" y="5545300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09">
                <a:moveTo>
                  <a:pt x="9538" y="0"/>
                </a:moveTo>
                <a:lnTo>
                  <a:pt x="4104" y="1424"/>
                </a:lnTo>
                <a:lnTo>
                  <a:pt x="0" y="3298"/>
                </a:lnTo>
                <a:lnTo>
                  <a:pt x="209" y="9706"/>
                </a:lnTo>
                <a:lnTo>
                  <a:pt x="1842" y="11465"/>
                </a:lnTo>
                <a:lnTo>
                  <a:pt x="5954" y="15612"/>
                </a:lnTo>
                <a:lnTo>
                  <a:pt x="10481" y="19697"/>
                </a:lnTo>
                <a:lnTo>
                  <a:pt x="20941" y="28721"/>
                </a:lnTo>
                <a:lnTo>
                  <a:pt x="21523" y="19347"/>
                </a:lnTo>
                <a:lnTo>
                  <a:pt x="19703" y="12051"/>
                </a:lnTo>
                <a:lnTo>
                  <a:pt x="16120" y="6319"/>
                </a:lnTo>
                <a:lnTo>
                  <a:pt x="11413" y="1633"/>
                </a:lnTo>
                <a:lnTo>
                  <a:pt x="9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4" name="object 2544"/>
          <p:cNvSpPr/>
          <p:nvPr/>
        </p:nvSpPr>
        <p:spPr>
          <a:xfrm>
            <a:off x="6152389" y="4426384"/>
            <a:ext cx="11167" cy="16173"/>
          </a:xfrm>
          <a:custGeom>
            <a:avLst/>
            <a:gdLst/>
            <a:ahLst/>
            <a:cxnLst/>
            <a:rect l="l" t="t" r="r" b="b"/>
            <a:pathLst>
              <a:path w="18415" h="26670">
                <a:moveTo>
                  <a:pt x="5727" y="0"/>
                </a:moveTo>
                <a:lnTo>
                  <a:pt x="4052" y="4167"/>
                </a:lnTo>
                <a:lnTo>
                  <a:pt x="0" y="9340"/>
                </a:lnTo>
                <a:lnTo>
                  <a:pt x="3507" y="17674"/>
                </a:lnTo>
                <a:lnTo>
                  <a:pt x="8900" y="21748"/>
                </a:lnTo>
                <a:lnTo>
                  <a:pt x="12962" y="26334"/>
                </a:lnTo>
                <a:lnTo>
                  <a:pt x="18093" y="25433"/>
                </a:lnTo>
                <a:lnTo>
                  <a:pt x="17674" y="18962"/>
                </a:lnTo>
                <a:lnTo>
                  <a:pt x="18355" y="12093"/>
                </a:lnTo>
                <a:lnTo>
                  <a:pt x="15413" y="3245"/>
                </a:lnTo>
                <a:lnTo>
                  <a:pt x="9444" y="1999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5" name="object 2545"/>
          <p:cNvSpPr/>
          <p:nvPr/>
        </p:nvSpPr>
        <p:spPr>
          <a:xfrm>
            <a:off x="5844364" y="5146118"/>
            <a:ext cx="10397" cy="15787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4492" y="0"/>
                </a:moveTo>
                <a:lnTo>
                  <a:pt x="157" y="2146"/>
                </a:lnTo>
                <a:lnTo>
                  <a:pt x="638" y="7612"/>
                </a:lnTo>
                <a:lnTo>
                  <a:pt x="0" y="13580"/>
                </a:lnTo>
                <a:lnTo>
                  <a:pt x="3382" y="21632"/>
                </a:lnTo>
                <a:lnTo>
                  <a:pt x="8502" y="23203"/>
                </a:lnTo>
                <a:lnTo>
                  <a:pt x="11999" y="25580"/>
                </a:lnTo>
                <a:lnTo>
                  <a:pt x="13455" y="21496"/>
                </a:lnTo>
                <a:lnTo>
                  <a:pt x="17098" y="16491"/>
                </a:lnTo>
                <a:lnTo>
                  <a:pt x="13622" y="8324"/>
                </a:lnTo>
                <a:lnTo>
                  <a:pt x="8439" y="4450"/>
                </a:lnTo>
                <a:lnTo>
                  <a:pt x="4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6" name="object 2546"/>
          <p:cNvSpPr/>
          <p:nvPr/>
        </p:nvSpPr>
        <p:spPr>
          <a:xfrm>
            <a:off x="6720288" y="5240057"/>
            <a:ext cx="17328" cy="16943"/>
          </a:xfrm>
          <a:custGeom>
            <a:avLst/>
            <a:gdLst/>
            <a:ahLst/>
            <a:cxnLst/>
            <a:rect l="l" t="t" r="r" b="b"/>
            <a:pathLst>
              <a:path w="28575" h="27940">
                <a:moveTo>
                  <a:pt x="28082" y="0"/>
                </a:moveTo>
                <a:lnTo>
                  <a:pt x="20077" y="5194"/>
                </a:lnTo>
                <a:lnTo>
                  <a:pt x="12027" y="10618"/>
                </a:lnTo>
                <a:lnTo>
                  <a:pt x="4984" y="17623"/>
                </a:lnTo>
                <a:lnTo>
                  <a:pt x="0" y="27559"/>
                </a:lnTo>
                <a:lnTo>
                  <a:pt x="10411" y="23156"/>
                </a:lnTo>
                <a:lnTo>
                  <a:pt x="18207" y="16913"/>
                </a:lnTo>
                <a:lnTo>
                  <a:pt x="23920" y="9103"/>
                </a:lnTo>
                <a:lnTo>
                  <a:pt x="280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7" name="object 2547"/>
          <p:cNvSpPr/>
          <p:nvPr/>
        </p:nvSpPr>
        <p:spPr>
          <a:xfrm>
            <a:off x="5845075" y="4986246"/>
            <a:ext cx="18868" cy="12707"/>
          </a:xfrm>
          <a:custGeom>
            <a:avLst/>
            <a:gdLst/>
            <a:ahLst/>
            <a:cxnLst/>
            <a:rect l="l" t="t" r="r" b="b"/>
            <a:pathLst>
              <a:path w="31115" h="20954">
                <a:moveTo>
                  <a:pt x="3717" y="0"/>
                </a:moveTo>
                <a:lnTo>
                  <a:pt x="0" y="5528"/>
                </a:lnTo>
                <a:lnTo>
                  <a:pt x="5810" y="11932"/>
                </a:lnTo>
                <a:lnTo>
                  <a:pt x="12148" y="17574"/>
                </a:lnTo>
                <a:lnTo>
                  <a:pt x="20140" y="20778"/>
                </a:lnTo>
                <a:lnTo>
                  <a:pt x="30910" y="19873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8" name="object 2548"/>
          <p:cNvSpPr/>
          <p:nvPr/>
        </p:nvSpPr>
        <p:spPr>
          <a:xfrm>
            <a:off x="6134851" y="5929327"/>
            <a:ext cx="10397" cy="18483"/>
          </a:xfrm>
          <a:custGeom>
            <a:avLst/>
            <a:gdLst/>
            <a:ahLst/>
            <a:cxnLst/>
            <a:rect l="l" t="t" r="r" b="b"/>
            <a:pathLst>
              <a:path w="17145" h="30479">
                <a:moveTo>
                  <a:pt x="16826" y="0"/>
                </a:moveTo>
                <a:lnTo>
                  <a:pt x="9727" y="2125"/>
                </a:lnTo>
                <a:lnTo>
                  <a:pt x="5340" y="3497"/>
                </a:lnTo>
                <a:lnTo>
                  <a:pt x="0" y="5088"/>
                </a:lnTo>
                <a:lnTo>
                  <a:pt x="10072" y="29936"/>
                </a:lnTo>
                <a:lnTo>
                  <a:pt x="14428" y="29213"/>
                </a:lnTo>
                <a:lnTo>
                  <a:pt x="16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49" name="object 2549"/>
          <p:cNvSpPr/>
          <p:nvPr/>
        </p:nvSpPr>
        <p:spPr>
          <a:xfrm>
            <a:off x="7221608" y="6167093"/>
            <a:ext cx="23489" cy="15403"/>
          </a:xfrm>
          <a:custGeom>
            <a:avLst/>
            <a:gdLst/>
            <a:ahLst/>
            <a:cxnLst/>
            <a:rect l="l" t="t" r="r" b="b"/>
            <a:pathLst>
              <a:path w="38734" h="25400">
                <a:moveTo>
                  <a:pt x="2314" y="0"/>
                </a:moveTo>
                <a:lnTo>
                  <a:pt x="0" y="4073"/>
                </a:lnTo>
                <a:lnTo>
                  <a:pt x="35255" y="24805"/>
                </a:lnTo>
                <a:lnTo>
                  <a:pt x="38323" y="19695"/>
                </a:lnTo>
                <a:lnTo>
                  <a:pt x="30363" y="12804"/>
                </a:lnTo>
                <a:lnTo>
                  <a:pt x="21500" y="7625"/>
                </a:lnTo>
                <a:lnTo>
                  <a:pt x="12047" y="3557"/>
                </a:lnTo>
                <a:lnTo>
                  <a:pt x="2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0" name="object 2550"/>
          <p:cNvSpPr/>
          <p:nvPr/>
        </p:nvSpPr>
        <p:spPr>
          <a:xfrm>
            <a:off x="5752875" y="6261880"/>
            <a:ext cx="10782" cy="13477"/>
          </a:xfrm>
          <a:custGeom>
            <a:avLst/>
            <a:gdLst/>
            <a:ahLst/>
            <a:cxnLst/>
            <a:rect l="l" t="t" r="r" b="b"/>
            <a:pathLst>
              <a:path w="17779" h="22225">
                <a:moveTo>
                  <a:pt x="2785" y="0"/>
                </a:moveTo>
                <a:lnTo>
                  <a:pt x="2125" y="481"/>
                </a:lnTo>
                <a:lnTo>
                  <a:pt x="0" y="1319"/>
                </a:lnTo>
                <a:lnTo>
                  <a:pt x="4219" y="17915"/>
                </a:lnTo>
                <a:lnTo>
                  <a:pt x="6439" y="21926"/>
                </a:lnTo>
                <a:lnTo>
                  <a:pt x="13978" y="20899"/>
                </a:lnTo>
                <a:lnTo>
                  <a:pt x="17664" y="17706"/>
                </a:lnTo>
                <a:lnTo>
                  <a:pt x="17444" y="16470"/>
                </a:lnTo>
                <a:lnTo>
                  <a:pt x="15873" y="8586"/>
                </a:lnTo>
                <a:lnTo>
                  <a:pt x="14240" y="146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1" name="object 2551"/>
          <p:cNvSpPr/>
          <p:nvPr/>
        </p:nvSpPr>
        <p:spPr>
          <a:xfrm>
            <a:off x="7179628" y="4727235"/>
            <a:ext cx="13862" cy="10012"/>
          </a:xfrm>
          <a:custGeom>
            <a:avLst/>
            <a:gdLst/>
            <a:ahLst/>
            <a:cxnLst/>
            <a:rect l="l" t="t" r="r" b="b"/>
            <a:pathLst>
              <a:path w="22859" h="16509">
                <a:moveTo>
                  <a:pt x="14292" y="0"/>
                </a:moveTo>
                <a:lnTo>
                  <a:pt x="7633" y="376"/>
                </a:lnTo>
                <a:lnTo>
                  <a:pt x="1141" y="41"/>
                </a:lnTo>
                <a:lnTo>
                  <a:pt x="1183" y="3151"/>
                </a:lnTo>
                <a:lnTo>
                  <a:pt x="0" y="7151"/>
                </a:lnTo>
                <a:lnTo>
                  <a:pt x="6114" y="15004"/>
                </a:lnTo>
                <a:lnTo>
                  <a:pt x="17685" y="16125"/>
                </a:lnTo>
                <a:lnTo>
                  <a:pt x="22857" y="10481"/>
                </a:lnTo>
                <a:lnTo>
                  <a:pt x="22271" y="8052"/>
                </a:lnTo>
                <a:lnTo>
                  <a:pt x="22051" y="1811"/>
                </a:lnTo>
                <a:lnTo>
                  <a:pt x="14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2" name="object 2552"/>
          <p:cNvSpPr/>
          <p:nvPr/>
        </p:nvSpPr>
        <p:spPr>
          <a:xfrm>
            <a:off x="6651211" y="5708831"/>
            <a:ext cx="10012" cy="15403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423" y="0"/>
                </a:moveTo>
                <a:lnTo>
                  <a:pt x="7517" y="892"/>
                </a:lnTo>
                <a:lnTo>
                  <a:pt x="2248" y="4705"/>
                </a:lnTo>
                <a:lnTo>
                  <a:pt x="0" y="12434"/>
                </a:lnTo>
                <a:lnTo>
                  <a:pt x="152" y="25077"/>
                </a:lnTo>
                <a:lnTo>
                  <a:pt x="16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3" name="object 2553"/>
          <p:cNvSpPr/>
          <p:nvPr/>
        </p:nvSpPr>
        <p:spPr>
          <a:xfrm>
            <a:off x="7025222" y="5182142"/>
            <a:ext cx="11167" cy="17712"/>
          </a:xfrm>
          <a:custGeom>
            <a:avLst/>
            <a:gdLst/>
            <a:ahLst/>
            <a:cxnLst/>
            <a:rect l="l" t="t" r="r" b="b"/>
            <a:pathLst>
              <a:path w="18415" h="29209">
                <a:moveTo>
                  <a:pt x="18355" y="0"/>
                </a:moveTo>
                <a:lnTo>
                  <a:pt x="11811" y="261"/>
                </a:lnTo>
                <a:lnTo>
                  <a:pt x="0" y="638"/>
                </a:lnTo>
                <a:lnTo>
                  <a:pt x="14805" y="28784"/>
                </a:lnTo>
                <a:lnTo>
                  <a:pt x="1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4" name="object 2554"/>
          <p:cNvSpPr/>
          <p:nvPr/>
        </p:nvSpPr>
        <p:spPr>
          <a:xfrm>
            <a:off x="7181320" y="6274532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7631" y="0"/>
                </a:moveTo>
                <a:lnTo>
                  <a:pt x="1824" y="1196"/>
                </a:lnTo>
                <a:lnTo>
                  <a:pt x="0" y="5436"/>
                </a:lnTo>
                <a:lnTo>
                  <a:pt x="395" y="13973"/>
                </a:lnTo>
                <a:lnTo>
                  <a:pt x="16028" y="12842"/>
                </a:lnTo>
                <a:lnTo>
                  <a:pt x="19180" y="591"/>
                </a:lnTo>
                <a:lnTo>
                  <a:pt x="76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5" name="object 2555"/>
          <p:cNvSpPr/>
          <p:nvPr/>
        </p:nvSpPr>
        <p:spPr>
          <a:xfrm>
            <a:off x="6654826" y="5903661"/>
            <a:ext cx="8856" cy="15403"/>
          </a:xfrm>
          <a:custGeom>
            <a:avLst/>
            <a:gdLst/>
            <a:ahLst/>
            <a:cxnLst/>
            <a:rect l="l" t="t" r="r" b="b"/>
            <a:pathLst>
              <a:path w="14604" h="25400">
                <a:moveTo>
                  <a:pt x="8446" y="0"/>
                </a:moveTo>
                <a:lnTo>
                  <a:pt x="3524" y="984"/>
                </a:lnTo>
                <a:lnTo>
                  <a:pt x="55" y="15178"/>
                </a:lnTo>
                <a:lnTo>
                  <a:pt x="0" y="22381"/>
                </a:lnTo>
                <a:lnTo>
                  <a:pt x="4347" y="24817"/>
                </a:lnTo>
                <a:lnTo>
                  <a:pt x="14089" y="24711"/>
                </a:lnTo>
                <a:lnTo>
                  <a:pt x="84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6" name="object 2556"/>
          <p:cNvSpPr/>
          <p:nvPr/>
        </p:nvSpPr>
        <p:spPr>
          <a:xfrm>
            <a:off x="6273625" y="6409352"/>
            <a:ext cx="11167" cy="18868"/>
          </a:xfrm>
          <a:custGeom>
            <a:avLst/>
            <a:gdLst/>
            <a:ahLst/>
            <a:cxnLst/>
            <a:rect l="l" t="t" r="r" b="b"/>
            <a:pathLst>
              <a:path w="18415" h="31115">
                <a:moveTo>
                  <a:pt x="0" y="0"/>
                </a:moveTo>
                <a:lnTo>
                  <a:pt x="3738" y="30648"/>
                </a:lnTo>
                <a:lnTo>
                  <a:pt x="18051" y="179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7" name="object 2557"/>
          <p:cNvSpPr/>
          <p:nvPr/>
        </p:nvSpPr>
        <p:spPr>
          <a:xfrm>
            <a:off x="6989527" y="6279461"/>
            <a:ext cx="16173" cy="15403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2428" y="0"/>
                </a:moveTo>
                <a:lnTo>
                  <a:pt x="0" y="25329"/>
                </a:lnTo>
                <a:lnTo>
                  <a:pt x="10114" y="23354"/>
                </a:lnTo>
                <a:lnTo>
                  <a:pt x="17449" y="18576"/>
                </a:lnTo>
                <a:lnTo>
                  <a:pt x="22640" y="11633"/>
                </a:lnTo>
                <a:lnTo>
                  <a:pt x="26323" y="3162"/>
                </a:lnTo>
                <a:lnTo>
                  <a:pt x="23685" y="1057"/>
                </a:lnTo>
                <a:lnTo>
                  <a:pt x="22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8" name="object 2558"/>
          <p:cNvSpPr/>
          <p:nvPr/>
        </p:nvSpPr>
        <p:spPr>
          <a:xfrm>
            <a:off x="6546837" y="6126753"/>
            <a:ext cx="7316" cy="18483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0" y="0"/>
                </a:moveTo>
                <a:lnTo>
                  <a:pt x="9497" y="30407"/>
                </a:lnTo>
                <a:lnTo>
                  <a:pt x="11813" y="16066"/>
                </a:lnTo>
                <a:lnTo>
                  <a:pt x="11325" y="7378"/>
                </a:lnTo>
                <a:lnTo>
                  <a:pt x="7549" y="26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59" name="object 2559"/>
          <p:cNvSpPr/>
          <p:nvPr/>
        </p:nvSpPr>
        <p:spPr>
          <a:xfrm>
            <a:off x="5440847" y="5030535"/>
            <a:ext cx="10012" cy="14632"/>
          </a:xfrm>
          <a:custGeom>
            <a:avLst/>
            <a:gdLst/>
            <a:ahLst/>
            <a:cxnLst/>
            <a:rect l="l" t="t" r="r" b="b"/>
            <a:pathLst>
              <a:path w="16509" h="24129">
                <a:moveTo>
                  <a:pt x="10676" y="0"/>
                </a:moveTo>
                <a:lnTo>
                  <a:pt x="4083" y="3318"/>
                </a:lnTo>
                <a:lnTo>
                  <a:pt x="521" y="8364"/>
                </a:lnTo>
                <a:lnTo>
                  <a:pt x="0" y="15176"/>
                </a:lnTo>
                <a:lnTo>
                  <a:pt x="2530" y="23789"/>
                </a:lnTo>
                <a:lnTo>
                  <a:pt x="6970" y="17057"/>
                </a:lnTo>
                <a:lnTo>
                  <a:pt x="11472" y="10408"/>
                </a:lnTo>
                <a:lnTo>
                  <a:pt x="15933" y="3717"/>
                </a:lnTo>
                <a:lnTo>
                  <a:pt x="106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0" name="object 2560"/>
          <p:cNvSpPr/>
          <p:nvPr/>
        </p:nvSpPr>
        <p:spPr>
          <a:xfrm>
            <a:off x="6627883" y="6069441"/>
            <a:ext cx="17328" cy="7701"/>
          </a:xfrm>
          <a:custGeom>
            <a:avLst/>
            <a:gdLst/>
            <a:ahLst/>
            <a:cxnLst/>
            <a:rect l="l" t="t" r="r" b="b"/>
            <a:pathLst>
              <a:path w="28575" h="12700">
                <a:moveTo>
                  <a:pt x="27978" y="0"/>
                </a:moveTo>
                <a:lnTo>
                  <a:pt x="0" y="9727"/>
                </a:lnTo>
                <a:lnTo>
                  <a:pt x="10741" y="12265"/>
                </a:lnTo>
                <a:lnTo>
                  <a:pt x="17766" y="11908"/>
                </a:lnTo>
                <a:lnTo>
                  <a:pt x="22902" y="8028"/>
                </a:lnTo>
                <a:lnTo>
                  <a:pt x="27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1" name="object 2561"/>
          <p:cNvSpPr/>
          <p:nvPr/>
        </p:nvSpPr>
        <p:spPr>
          <a:xfrm>
            <a:off x="6018854" y="5166247"/>
            <a:ext cx="11937" cy="11552"/>
          </a:xfrm>
          <a:custGeom>
            <a:avLst/>
            <a:gdLst/>
            <a:ahLst/>
            <a:cxnLst/>
            <a:rect l="l" t="t" r="r" b="b"/>
            <a:pathLst>
              <a:path w="19684" h="19050">
                <a:moveTo>
                  <a:pt x="9711" y="0"/>
                </a:moveTo>
                <a:lnTo>
                  <a:pt x="0" y="3229"/>
                </a:lnTo>
                <a:lnTo>
                  <a:pt x="19517" y="18538"/>
                </a:lnTo>
                <a:lnTo>
                  <a:pt x="18182" y="6560"/>
                </a:lnTo>
                <a:lnTo>
                  <a:pt x="15342" y="745"/>
                </a:lnTo>
                <a:lnTo>
                  <a:pt x="9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2" name="object 2562"/>
          <p:cNvSpPr/>
          <p:nvPr/>
        </p:nvSpPr>
        <p:spPr>
          <a:xfrm>
            <a:off x="6513971" y="5175136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5831" y="0"/>
                </a:moveTo>
                <a:lnTo>
                  <a:pt x="5560" y="230"/>
                </a:lnTo>
                <a:lnTo>
                  <a:pt x="2471" y="7057"/>
                </a:lnTo>
                <a:lnTo>
                  <a:pt x="0" y="14994"/>
                </a:lnTo>
                <a:lnTo>
                  <a:pt x="7868" y="16968"/>
                </a:lnTo>
                <a:lnTo>
                  <a:pt x="12140" y="16064"/>
                </a:lnTo>
                <a:lnTo>
                  <a:pt x="14300" y="10877"/>
                </a:lnTo>
                <a:lnTo>
                  <a:pt x="158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3" name="object 2563"/>
          <p:cNvSpPr/>
          <p:nvPr/>
        </p:nvSpPr>
        <p:spPr>
          <a:xfrm>
            <a:off x="6687988" y="6564195"/>
            <a:ext cx="12707" cy="14247"/>
          </a:xfrm>
          <a:custGeom>
            <a:avLst/>
            <a:gdLst/>
            <a:ahLst/>
            <a:cxnLst/>
            <a:rect l="l" t="t" r="r" b="b"/>
            <a:pathLst>
              <a:path w="20954" h="23495">
                <a:moveTo>
                  <a:pt x="0" y="0"/>
                </a:moveTo>
                <a:lnTo>
                  <a:pt x="3683" y="9890"/>
                </a:lnTo>
                <a:lnTo>
                  <a:pt x="7045" y="15595"/>
                </a:lnTo>
                <a:lnTo>
                  <a:pt x="12007" y="19279"/>
                </a:lnTo>
                <a:lnTo>
                  <a:pt x="20491" y="231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4" name="object 2564"/>
          <p:cNvSpPr/>
          <p:nvPr/>
        </p:nvSpPr>
        <p:spPr>
          <a:xfrm>
            <a:off x="6693037" y="5725354"/>
            <a:ext cx="10012" cy="12322"/>
          </a:xfrm>
          <a:custGeom>
            <a:avLst/>
            <a:gdLst/>
            <a:ahLst/>
            <a:cxnLst/>
            <a:rect l="l" t="t" r="r" b="b"/>
            <a:pathLst>
              <a:path w="16509" h="20320">
                <a:moveTo>
                  <a:pt x="8464" y="0"/>
                </a:moveTo>
                <a:lnTo>
                  <a:pt x="0" y="1194"/>
                </a:lnTo>
                <a:lnTo>
                  <a:pt x="16428" y="19717"/>
                </a:lnTo>
                <a:lnTo>
                  <a:pt x="15992" y="8361"/>
                </a:lnTo>
                <a:lnTo>
                  <a:pt x="13566" y="2088"/>
                </a:lnTo>
                <a:lnTo>
                  <a:pt x="84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5" name="object 2565"/>
          <p:cNvSpPr/>
          <p:nvPr/>
        </p:nvSpPr>
        <p:spPr>
          <a:xfrm>
            <a:off x="6582362" y="4998577"/>
            <a:ext cx="14632" cy="10782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19957" y="0"/>
                </a:moveTo>
                <a:lnTo>
                  <a:pt x="0" y="17695"/>
                </a:lnTo>
                <a:lnTo>
                  <a:pt x="23936" y="16596"/>
                </a:lnTo>
                <a:lnTo>
                  <a:pt x="1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6" name="object 2566"/>
          <p:cNvSpPr/>
          <p:nvPr/>
        </p:nvSpPr>
        <p:spPr>
          <a:xfrm>
            <a:off x="6518641" y="6665416"/>
            <a:ext cx="10012" cy="11552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3235" y="0"/>
                </a:moveTo>
                <a:lnTo>
                  <a:pt x="575" y="2806"/>
                </a:lnTo>
                <a:lnTo>
                  <a:pt x="0" y="8355"/>
                </a:lnTo>
                <a:lnTo>
                  <a:pt x="7130" y="17130"/>
                </a:lnTo>
                <a:lnTo>
                  <a:pt x="11109" y="17140"/>
                </a:lnTo>
                <a:lnTo>
                  <a:pt x="16104" y="18763"/>
                </a:lnTo>
                <a:lnTo>
                  <a:pt x="14282" y="6669"/>
                </a:lnTo>
                <a:lnTo>
                  <a:pt x="1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7" name="object 2567"/>
          <p:cNvSpPr/>
          <p:nvPr/>
        </p:nvSpPr>
        <p:spPr>
          <a:xfrm>
            <a:off x="6321041" y="6030744"/>
            <a:ext cx="14247" cy="6546"/>
          </a:xfrm>
          <a:custGeom>
            <a:avLst/>
            <a:gdLst/>
            <a:ahLst/>
            <a:cxnLst/>
            <a:rect l="l" t="t" r="r" b="b"/>
            <a:pathLst>
              <a:path w="23495" h="10795">
                <a:moveTo>
                  <a:pt x="23465" y="0"/>
                </a:moveTo>
                <a:lnTo>
                  <a:pt x="0" y="5465"/>
                </a:lnTo>
                <a:lnTo>
                  <a:pt x="10900" y="9674"/>
                </a:lnTo>
                <a:lnTo>
                  <a:pt x="17037" y="10483"/>
                </a:lnTo>
                <a:lnTo>
                  <a:pt x="20521" y="7418"/>
                </a:lnTo>
                <a:lnTo>
                  <a:pt x="2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8" name="object 2568"/>
          <p:cNvSpPr/>
          <p:nvPr/>
        </p:nvSpPr>
        <p:spPr>
          <a:xfrm>
            <a:off x="6630205" y="6342640"/>
            <a:ext cx="11552" cy="8856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7109" y="0"/>
                </a:moveTo>
                <a:lnTo>
                  <a:pt x="952" y="219"/>
                </a:lnTo>
                <a:lnTo>
                  <a:pt x="586" y="2513"/>
                </a:lnTo>
                <a:lnTo>
                  <a:pt x="0" y="4418"/>
                </a:lnTo>
                <a:lnTo>
                  <a:pt x="17748" y="14428"/>
                </a:lnTo>
                <a:lnTo>
                  <a:pt x="18481" y="146"/>
                </a:lnTo>
                <a:lnTo>
                  <a:pt x="12774" y="104"/>
                </a:lnTo>
                <a:lnTo>
                  <a:pt x="7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69" name="object 2569"/>
          <p:cNvSpPr/>
          <p:nvPr/>
        </p:nvSpPr>
        <p:spPr>
          <a:xfrm>
            <a:off x="5642245" y="5706142"/>
            <a:ext cx="12707" cy="8471"/>
          </a:xfrm>
          <a:custGeom>
            <a:avLst/>
            <a:gdLst/>
            <a:ahLst/>
            <a:cxnLst/>
            <a:rect l="l" t="t" r="r" b="b"/>
            <a:pathLst>
              <a:path w="20954" h="13970">
                <a:moveTo>
                  <a:pt x="9883" y="0"/>
                </a:moveTo>
                <a:lnTo>
                  <a:pt x="5670" y="3652"/>
                </a:lnTo>
                <a:lnTo>
                  <a:pt x="0" y="13368"/>
                </a:lnTo>
                <a:lnTo>
                  <a:pt x="7601" y="12028"/>
                </a:lnTo>
                <a:lnTo>
                  <a:pt x="20449" y="9703"/>
                </a:lnTo>
                <a:lnTo>
                  <a:pt x="14266" y="2116"/>
                </a:lnTo>
                <a:lnTo>
                  <a:pt x="98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0" name="object 2570"/>
          <p:cNvSpPr/>
          <p:nvPr/>
        </p:nvSpPr>
        <p:spPr>
          <a:xfrm>
            <a:off x="6410691" y="4583754"/>
            <a:ext cx="13092" cy="9242"/>
          </a:xfrm>
          <a:custGeom>
            <a:avLst/>
            <a:gdLst/>
            <a:ahLst/>
            <a:cxnLst/>
            <a:rect l="l" t="t" r="r" b="b"/>
            <a:pathLst>
              <a:path w="21590" h="15240">
                <a:moveTo>
                  <a:pt x="3455" y="0"/>
                </a:moveTo>
                <a:lnTo>
                  <a:pt x="2533" y="2984"/>
                </a:lnTo>
                <a:lnTo>
                  <a:pt x="0" y="7067"/>
                </a:lnTo>
                <a:lnTo>
                  <a:pt x="5026" y="15025"/>
                </a:lnTo>
                <a:lnTo>
                  <a:pt x="10680" y="14921"/>
                </a:lnTo>
                <a:lnTo>
                  <a:pt x="21517" y="6942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1" name="object 2571"/>
          <p:cNvSpPr/>
          <p:nvPr/>
        </p:nvSpPr>
        <p:spPr>
          <a:xfrm>
            <a:off x="6534683" y="4402977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5" h="13970">
                <a:moveTo>
                  <a:pt x="14439" y="0"/>
                </a:moveTo>
                <a:lnTo>
                  <a:pt x="9643" y="2240"/>
                </a:lnTo>
                <a:lnTo>
                  <a:pt x="0" y="6617"/>
                </a:lnTo>
                <a:lnTo>
                  <a:pt x="1277" y="8931"/>
                </a:lnTo>
                <a:lnTo>
                  <a:pt x="3706" y="13476"/>
                </a:lnTo>
                <a:lnTo>
                  <a:pt x="12638" y="8010"/>
                </a:lnTo>
                <a:lnTo>
                  <a:pt x="17057" y="5204"/>
                </a:lnTo>
                <a:lnTo>
                  <a:pt x="1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2" name="object 2572"/>
          <p:cNvSpPr/>
          <p:nvPr/>
        </p:nvSpPr>
        <p:spPr>
          <a:xfrm>
            <a:off x="7132317" y="5690222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70" h="18415">
                <a:moveTo>
                  <a:pt x="13830" y="0"/>
                </a:moveTo>
                <a:lnTo>
                  <a:pt x="3806" y="4752"/>
                </a:lnTo>
                <a:lnTo>
                  <a:pt x="0" y="8219"/>
                </a:lnTo>
                <a:lnTo>
                  <a:pt x="1990" y="12094"/>
                </a:lnTo>
                <a:lnTo>
                  <a:pt x="9359" y="18072"/>
                </a:lnTo>
                <a:lnTo>
                  <a:pt x="138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3" name="object 2573"/>
          <p:cNvSpPr/>
          <p:nvPr/>
        </p:nvSpPr>
        <p:spPr>
          <a:xfrm>
            <a:off x="6430185" y="4798871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3193" y="0"/>
                </a:moveTo>
                <a:lnTo>
                  <a:pt x="1612" y="7057"/>
                </a:lnTo>
                <a:lnTo>
                  <a:pt x="0" y="17098"/>
                </a:lnTo>
                <a:lnTo>
                  <a:pt x="11099" y="15842"/>
                </a:lnTo>
                <a:lnTo>
                  <a:pt x="14439" y="10429"/>
                </a:lnTo>
                <a:lnTo>
                  <a:pt x="14889" y="628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4" name="object 2574"/>
          <p:cNvSpPr/>
          <p:nvPr/>
        </p:nvSpPr>
        <p:spPr>
          <a:xfrm>
            <a:off x="5878873" y="5919408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4156" y="0"/>
                </a:moveTo>
                <a:lnTo>
                  <a:pt x="2073" y="1790"/>
                </a:lnTo>
                <a:lnTo>
                  <a:pt x="0" y="3622"/>
                </a:lnTo>
                <a:lnTo>
                  <a:pt x="910" y="8879"/>
                </a:lnTo>
                <a:lnTo>
                  <a:pt x="293" y="14743"/>
                </a:lnTo>
                <a:lnTo>
                  <a:pt x="5748" y="13737"/>
                </a:lnTo>
                <a:lnTo>
                  <a:pt x="10596" y="14282"/>
                </a:lnTo>
                <a:lnTo>
                  <a:pt x="14324" y="10219"/>
                </a:lnTo>
                <a:lnTo>
                  <a:pt x="14324" y="3476"/>
                </a:lnTo>
                <a:lnTo>
                  <a:pt x="10125" y="439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5" name="object 2575"/>
          <p:cNvSpPr/>
          <p:nvPr/>
        </p:nvSpPr>
        <p:spPr>
          <a:xfrm>
            <a:off x="6821155" y="4936120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7099" y="0"/>
                </a:moveTo>
                <a:lnTo>
                  <a:pt x="4722" y="1099"/>
                </a:lnTo>
                <a:lnTo>
                  <a:pt x="0" y="3371"/>
                </a:lnTo>
                <a:lnTo>
                  <a:pt x="5256" y="16334"/>
                </a:lnTo>
                <a:lnTo>
                  <a:pt x="11109" y="13580"/>
                </a:lnTo>
                <a:lnTo>
                  <a:pt x="14020" y="12177"/>
                </a:lnTo>
                <a:lnTo>
                  <a:pt x="7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6" name="object 2576"/>
          <p:cNvSpPr/>
          <p:nvPr/>
        </p:nvSpPr>
        <p:spPr>
          <a:xfrm>
            <a:off x="7207993" y="6148829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3800" y="0"/>
                </a:moveTo>
                <a:lnTo>
                  <a:pt x="10627" y="534"/>
                </a:lnTo>
                <a:lnTo>
                  <a:pt x="6397" y="10"/>
                </a:lnTo>
                <a:lnTo>
                  <a:pt x="4575" y="1884"/>
                </a:lnTo>
                <a:lnTo>
                  <a:pt x="2345" y="4230"/>
                </a:lnTo>
                <a:lnTo>
                  <a:pt x="2104" y="8512"/>
                </a:lnTo>
                <a:lnTo>
                  <a:pt x="0" y="15161"/>
                </a:lnTo>
                <a:lnTo>
                  <a:pt x="6649" y="13099"/>
                </a:lnTo>
                <a:lnTo>
                  <a:pt x="11413" y="13015"/>
                </a:lnTo>
                <a:lnTo>
                  <a:pt x="13172" y="10711"/>
                </a:lnTo>
                <a:lnTo>
                  <a:pt x="14941" y="8271"/>
                </a:lnTo>
                <a:lnTo>
                  <a:pt x="13695" y="3633"/>
                </a:lnTo>
                <a:lnTo>
                  <a:pt x="1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7" name="object 2577"/>
          <p:cNvSpPr/>
          <p:nvPr/>
        </p:nvSpPr>
        <p:spPr>
          <a:xfrm>
            <a:off x="7263788" y="6113579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0" y="0"/>
                </a:moveTo>
                <a:lnTo>
                  <a:pt x="575" y="8711"/>
                </a:lnTo>
                <a:lnTo>
                  <a:pt x="1528" y="21810"/>
                </a:lnTo>
                <a:lnTo>
                  <a:pt x="15674" y="1767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8" name="object 2578"/>
          <p:cNvSpPr/>
          <p:nvPr/>
        </p:nvSpPr>
        <p:spPr>
          <a:xfrm>
            <a:off x="7128980" y="4999268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0" y="0"/>
                </a:moveTo>
                <a:lnTo>
                  <a:pt x="952" y="5151"/>
                </a:lnTo>
                <a:lnTo>
                  <a:pt x="492" y="9287"/>
                </a:lnTo>
                <a:lnTo>
                  <a:pt x="2355" y="10983"/>
                </a:lnTo>
                <a:lnTo>
                  <a:pt x="4230" y="12774"/>
                </a:lnTo>
                <a:lnTo>
                  <a:pt x="8334" y="12167"/>
                </a:lnTo>
                <a:lnTo>
                  <a:pt x="11486" y="12596"/>
                </a:lnTo>
                <a:lnTo>
                  <a:pt x="11444" y="8952"/>
                </a:lnTo>
                <a:lnTo>
                  <a:pt x="12460" y="4764"/>
                </a:lnTo>
                <a:lnTo>
                  <a:pt x="10083" y="251"/>
                </a:lnTo>
                <a:lnTo>
                  <a:pt x="5109" y="7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79" name="object 2579"/>
          <p:cNvSpPr/>
          <p:nvPr/>
        </p:nvSpPr>
        <p:spPr>
          <a:xfrm>
            <a:off x="5398250" y="5765972"/>
            <a:ext cx="11552" cy="13092"/>
          </a:xfrm>
          <a:custGeom>
            <a:avLst/>
            <a:gdLst/>
            <a:ahLst/>
            <a:cxnLst/>
            <a:rect l="l" t="t" r="r" b="b"/>
            <a:pathLst>
              <a:path w="19050" h="21590">
                <a:moveTo>
                  <a:pt x="0" y="0"/>
                </a:moveTo>
                <a:lnTo>
                  <a:pt x="3109" y="4848"/>
                </a:lnTo>
                <a:lnTo>
                  <a:pt x="5078" y="8251"/>
                </a:lnTo>
                <a:lnTo>
                  <a:pt x="9737" y="14784"/>
                </a:lnTo>
                <a:lnTo>
                  <a:pt x="12387" y="17957"/>
                </a:lnTo>
                <a:lnTo>
                  <a:pt x="14941" y="21203"/>
                </a:lnTo>
                <a:lnTo>
                  <a:pt x="18837" y="18041"/>
                </a:lnTo>
                <a:lnTo>
                  <a:pt x="15421" y="13137"/>
                </a:lnTo>
                <a:lnTo>
                  <a:pt x="13333" y="7025"/>
                </a:lnTo>
                <a:lnTo>
                  <a:pt x="9288" y="191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0" name="object 2580"/>
          <p:cNvSpPr/>
          <p:nvPr/>
        </p:nvSpPr>
        <p:spPr>
          <a:xfrm>
            <a:off x="5935861" y="5340114"/>
            <a:ext cx="10012" cy="11937"/>
          </a:xfrm>
          <a:custGeom>
            <a:avLst/>
            <a:gdLst/>
            <a:ahLst/>
            <a:cxnLst/>
            <a:rect l="l" t="t" r="r" b="b"/>
            <a:pathLst>
              <a:path w="16509" h="19684">
                <a:moveTo>
                  <a:pt x="8732" y="0"/>
                </a:moveTo>
                <a:lnTo>
                  <a:pt x="0" y="19193"/>
                </a:lnTo>
                <a:lnTo>
                  <a:pt x="9853" y="19130"/>
                </a:lnTo>
                <a:lnTo>
                  <a:pt x="16208" y="19015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1" name="object 2581"/>
          <p:cNvSpPr/>
          <p:nvPr/>
        </p:nvSpPr>
        <p:spPr>
          <a:xfrm>
            <a:off x="5707965" y="5965966"/>
            <a:ext cx="6161" cy="14247"/>
          </a:xfrm>
          <a:custGeom>
            <a:avLst/>
            <a:gdLst/>
            <a:ahLst/>
            <a:cxnLst/>
            <a:rect l="l" t="t" r="r" b="b"/>
            <a:pathLst>
              <a:path w="10159" h="23495">
                <a:moveTo>
                  <a:pt x="6404" y="0"/>
                </a:moveTo>
                <a:lnTo>
                  <a:pt x="1817" y="5869"/>
                </a:lnTo>
                <a:lnTo>
                  <a:pt x="0" y="11536"/>
                </a:lnTo>
                <a:lnTo>
                  <a:pt x="1125" y="17160"/>
                </a:lnTo>
                <a:lnTo>
                  <a:pt x="5367" y="22899"/>
                </a:lnTo>
                <a:lnTo>
                  <a:pt x="7804" y="17625"/>
                </a:lnTo>
                <a:lnTo>
                  <a:pt x="9596" y="12180"/>
                </a:lnTo>
                <a:lnTo>
                  <a:pt x="9533" y="6369"/>
                </a:lnTo>
                <a:lnTo>
                  <a:pt x="64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2" name="object 2582"/>
          <p:cNvSpPr/>
          <p:nvPr/>
        </p:nvSpPr>
        <p:spPr>
          <a:xfrm>
            <a:off x="5901559" y="6417915"/>
            <a:ext cx="5776" cy="12707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0" y="0"/>
                </a:moveTo>
                <a:lnTo>
                  <a:pt x="2366" y="14722"/>
                </a:lnTo>
                <a:lnTo>
                  <a:pt x="3308" y="20376"/>
                </a:lnTo>
                <a:lnTo>
                  <a:pt x="7618" y="15337"/>
                </a:lnTo>
                <a:lnTo>
                  <a:pt x="9091" y="10400"/>
                </a:lnTo>
                <a:lnTo>
                  <a:pt x="6845" y="53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3" name="object 2583"/>
          <p:cNvSpPr/>
          <p:nvPr/>
        </p:nvSpPr>
        <p:spPr>
          <a:xfrm>
            <a:off x="7408388" y="5194694"/>
            <a:ext cx="12707" cy="5391"/>
          </a:xfrm>
          <a:custGeom>
            <a:avLst/>
            <a:gdLst/>
            <a:ahLst/>
            <a:cxnLst/>
            <a:rect l="l" t="t" r="r" b="b"/>
            <a:pathLst>
              <a:path w="20954" h="8890">
                <a:moveTo>
                  <a:pt x="335" y="0"/>
                </a:moveTo>
                <a:lnTo>
                  <a:pt x="0" y="6041"/>
                </a:lnTo>
                <a:lnTo>
                  <a:pt x="4570" y="7450"/>
                </a:lnTo>
                <a:lnTo>
                  <a:pt x="9432" y="8529"/>
                </a:lnTo>
                <a:lnTo>
                  <a:pt x="14811" y="7247"/>
                </a:lnTo>
                <a:lnTo>
                  <a:pt x="20931" y="1570"/>
                </a:lnTo>
                <a:lnTo>
                  <a:pt x="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4" name="object 2584"/>
          <p:cNvSpPr/>
          <p:nvPr/>
        </p:nvSpPr>
        <p:spPr>
          <a:xfrm>
            <a:off x="5900451" y="5646542"/>
            <a:ext cx="10782" cy="6161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6934" y="0"/>
                </a:moveTo>
                <a:lnTo>
                  <a:pt x="3811" y="2612"/>
                </a:lnTo>
                <a:lnTo>
                  <a:pt x="0" y="9728"/>
                </a:lnTo>
                <a:lnTo>
                  <a:pt x="7088" y="8786"/>
                </a:lnTo>
                <a:lnTo>
                  <a:pt x="12460" y="8126"/>
                </a:lnTo>
                <a:lnTo>
                  <a:pt x="17779" y="7414"/>
                </a:lnTo>
                <a:lnTo>
                  <a:pt x="11034" y="1672"/>
                </a:lnTo>
                <a:lnTo>
                  <a:pt x="69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5" name="object 2585"/>
          <p:cNvSpPr/>
          <p:nvPr/>
        </p:nvSpPr>
        <p:spPr>
          <a:xfrm>
            <a:off x="7394127" y="5234916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9025" y="0"/>
                </a:moveTo>
                <a:lnTo>
                  <a:pt x="1863" y="4418"/>
                </a:lnTo>
                <a:lnTo>
                  <a:pt x="565" y="5266"/>
                </a:lnTo>
                <a:lnTo>
                  <a:pt x="0" y="10324"/>
                </a:lnTo>
                <a:lnTo>
                  <a:pt x="1193" y="11727"/>
                </a:lnTo>
                <a:lnTo>
                  <a:pt x="5811" y="17297"/>
                </a:lnTo>
                <a:lnTo>
                  <a:pt x="10805" y="15737"/>
                </a:lnTo>
                <a:lnTo>
                  <a:pt x="15664" y="10481"/>
                </a:lnTo>
                <a:lnTo>
                  <a:pt x="13245" y="3434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6" name="object 2586"/>
          <p:cNvSpPr/>
          <p:nvPr/>
        </p:nvSpPr>
        <p:spPr>
          <a:xfrm>
            <a:off x="7308359" y="5342586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6889" y="0"/>
                </a:moveTo>
                <a:lnTo>
                  <a:pt x="3884" y="1497"/>
                </a:lnTo>
                <a:lnTo>
                  <a:pt x="2052" y="2366"/>
                </a:lnTo>
                <a:lnTo>
                  <a:pt x="1863" y="6586"/>
                </a:lnTo>
                <a:lnTo>
                  <a:pt x="0" y="11978"/>
                </a:lnTo>
                <a:lnTo>
                  <a:pt x="6251" y="10879"/>
                </a:lnTo>
                <a:lnTo>
                  <a:pt x="10491" y="11256"/>
                </a:lnTo>
                <a:lnTo>
                  <a:pt x="12983" y="9319"/>
                </a:lnTo>
                <a:lnTo>
                  <a:pt x="14690" y="7936"/>
                </a:lnTo>
                <a:lnTo>
                  <a:pt x="14114" y="3560"/>
                </a:lnTo>
                <a:lnTo>
                  <a:pt x="14544" y="439"/>
                </a:lnTo>
                <a:lnTo>
                  <a:pt x="10910" y="659"/>
                </a:lnTo>
                <a:lnTo>
                  <a:pt x="6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7" name="object 2587"/>
          <p:cNvSpPr/>
          <p:nvPr/>
        </p:nvSpPr>
        <p:spPr>
          <a:xfrm>
            <a:off x="6968595" y="6013734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0"/>
                </a:moveTo>
                <a:lnTo>
                  <a:pt x="5361" y="12146"/>
                </a:lnTo>
                <a:lnTo>
                  <a:pt x="16198" y="8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8" name="object 2588"/>
          <p:cNvSpPr/>
          <p:nvPr/>
        </p:nvSpPr>
        <p:spPr>
          <a:xfrm>
            <a:off x="6002045" y="5929259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5455" y="0"/>
                </a:moveTo>
                <a:lnTo>
                  <a:pt x="3654" y="3633"/>
                </a:lnTo>
                <a:lnTo>
                  <a:pt x="0" y="10900"/>
                </a:lnTo>
                <a:lnTo>
                  <a:pt x="2408" y="12031"/>
                </a:lnTo>
                <a:lnTo>
                  <a:pt x="4806" y="13120"/>
                </a:lnTo>
                <a:lnTo>
                  <a:pt x="7235" y="14303"/>
                </a:lnTo>
                <a:lnTo>
                  <a:pt x="12062" y="3256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89" name="object 2589"/>
          <p:cNvSpPr/>
          <p:nvPr/>
        </p:nvSpPr>
        <p:spPr>
          <a:xfrm>
            <a:off x="6206886" y="5714697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3141" y="0"/>
                </a:moveTo>
                <a:lnTo>
                  <a:pt x="0" y="8743"/>
                </a:lnTo>
                <a:lnTo>
                  <a:pt x="2701" y="13413"/>
                </a:lnTo>
                <a:lnTo>
                  <a:pt x="14941" y="16784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0" name="object 2590"/>
          <p:cNvSpPr/>
          <p:nvPr/>
        </p:nvSpPr>
        <p:spPr>
          <a:xfrm>
            <a:off x="6500194" y="5689991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1277" y="0"/>
                </a:moveTo>
                <a:lnTo>
                  <a:pt x="8020" y="2952"/>
                </a:lnTo>
                <a:lnTo>
                  <a:pt x="5329" y="6031"/>
                </a:lnTo>
                <a:lnTo>
                  <a:pt x="0" y="11769"/>
                </a:lnTo>
                <a:lnTo>
                  <a:pt x="11559" y="12523"/>
                </a:lnTo>
                <a:lnTo>
                  <a:pt x="15601" y="10303"/>
                </a:lnTo>
                <a:lnTo>
                  <a:pt x="14994" y="3350"/>
                </a:lnTo>
                <a:lnTo>
                  <a:pt x="14921" y="2157"/>
                </a:lnTo>
                <a:lnTo>
                  <a:pt x="1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1" name="object 2591"/>
          <p:cNvSpPr/>
          <p:nvPr/>
        </p:nvSpPr>
        <p:spPr>
          <a:xfrm>
            <a:off x="5780489" y="6314646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0900" y="0"/>
                </a:moveTo>
                <a:lnTo>
                  <a:pt x="0" y="5758"/>
                </a:lnTo>
                <a:lnTo>
                  <a:pt x="5800" y="9758"/>
                </a:lnTo>
                <a:lnTo>
                  <a:pt x="9999" y="12596"/>
                </a:lnTo>
                <a:lnTo>
                  <a:pt x="14208" y="15486"/>
                </a:lnTo>
                <a:lnTo>
                  <a:pt x="18072" y="9716"/>
                </a:lnTo>
                <a:lnTo>
                  <a:pt x="14711" y="4512"/>
                </a:lnTo>
                <a:lnTo>
                  <a:pt x="10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2" name="object 2592"/>
          <p:cNvSpPr/>
          <p:nvPr/>
        </p:nvSpPr>
        <p:spPr>
          <a:xfrm>
            <a:off x="7443629" y="5462561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9939" y="205"/>
                </a:moveTo>
                <a:lnTo>
                  <a:pt x="6586" y="4397"/>
                </a:lnTo>
                <a:lnTo>
                  <a:pt x="0" y="7518"/>
                </a:lnTo>
                <a:lnTo>
                  <a:pt x="3769" y="15036"/>
                </a:lnTo>
                <a:lnTo>
                  <a:pt x="16365" y="10481"/>
                </a:lnTo>
                <a:lnTo>
                  <a:pt x="9939" y="205"/>
                </a:lnTo>
                <a:close/>
              </a:path>
              <a:path w="16509" h="15240">
                <a:moveTo>
                  <a:pt x="10104" y="0"/>
                </a:moveTo>
                <a:lnTo>
                  <a:pt x="9811" y="0"/>
                </a:lnTo>
                <a:lnTo>
                  <a:pt x="9939" y="205"/>
                </a:lnTo>
                <a:lnTo>
                  <a:pt x="10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3" name="object 2593"/>
          <p:cNvSpPr/>
          <p:nvPr/>
        </p:nvSpPr>
        <p:spPr>
          <a:xfrm>
            <a:off x="5213943" y="5871840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0" y="0"/>
                </a:moveTo>
                <a:lnTo>
                  <a:pt x="3559" y="7003"/>
                </a:lnTo>
                <a:lnTo>
                  <a:pt x="7278" y="10724"/>
                </a:lnTo>
                <a:lnTo>
                  <a:pt x="11463" y="10978"/>
                </a:lnTo>
                <a:lnTo>
                  <a:pt x="16418" y="7580"/>
                </a:lnTo>
                <a:lnTo>
                  <a:pt x="17570" y="6512"/>
                </a:lnTo>
                <a:lnTo>
                  <a:pt x="17172" y="3811"/>
                </a:lnTo>
                <a:lnTo>
                  <a:pt x="17706" y="607"/>
                </a:lnTo>
                <a:lnTo>
                  <a:pt x="12586" y="429"/>
                </a:lnTo>
                <a:lnTo>
                  <a:pt x="8052" y="2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4" name="object 2594"/>
          <p:cNvSpPr/>
          <p:nvPr/>
        </p:nvSpPr>
        <p:spPr>
          <a:xfrm>
            <a:off x="6074826" y="6258627"/>
            <a:ext cx="13477" cy="8471"/>
          </a:xfrm>
          <a:custGeom>
            <a:avLst/>
            <a:gdLst/>
            <a:ahLst/>
            <a:cxnLst/>
            <a:rect l="l" t="t" r="r" b="b"/>
            <a:pathLst>
              <a:path w="22225" h="13970">
                <a:moveTo>
                  <a:pt x="21737" y="0"/>
                </a:moveTo>
                <a:lnTo>
                  <a:pt x="0" y="13528"/>
                </a:lnTo>
                <a:lnTo>
                  <a:pt x="11006" y="11691"/>
                </a:lnTo>
                <a:lnTo>
                  <a:pt x="16939" y="9669"/>
                </a:lnTo>
                <a:lnTo>
                  <a:pt x="19837" y="6195"/>
                </a:lnTo>
                <a:lnTo>
                  <a:pt x="2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5" name="object 2595"/>
          <p:cNvSpPr/>
          <p:nvPr/>
        </p:nvSpPr>
        <p:spPr>
          <a:xfrm>
            <a:off x="6077105" y="5679163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5" h="14604">
                <a:moveTo>
                  <a:pt x="14585" y="0"/>
                </a:moveTo>
                <a:lnTo>
                  <a:pt x="0" y="12931"/>
                </a:lnTo>
                <a:lnTo>
                  <a:pt x="9423" y="14418"/>
                </a:lnTo>
                <a:lnTo>
                  <a:pt x="16690" y="13287"/>
                </a:lnTo>
                <a:lnTo>
                  <a:pt x="145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6" name="object 2596"/>
          <p:cNvSpPr/>
          <p:nvPr/>
        </p:nvSpPr>
        <p:spPr>
          <a:xfrm>
            <a:off x="5758773" y="5947881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1350" y="0"/>
                </a:moveTo>
                <a:lnTo>
                  <a:pt x="879" y="4533"/>
                </a:lnTo>
                <a:lnTo>
                  <a:pt x="0" y="13612"/>
                </a:lnTo>
                <a:lnTo>
                  <a:pt x="3256" y="14114"/>
                </a:lnTo>
                <a:lnTo>
                  <a:pt x="4931" y="14418"/>
                </a:lnTo>
                <a:lnTo>
                  <a:pt x="8785" y="10397"/>
                </a:lnTo>
                <a:lnTo>
                  <a:pt x="10879" y="6041"/>
                </a:lnTo>
                <a:lnTo>
                  <a:pt x="1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7" name="object 2597"/>
          <p:cNvSpPr/>
          <p:nvPr/>
        </p:nvSpPr>
        <p:spPr>
          <a:xfrm>
            <a:off x="6087500" y="5637107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3926" y="0"/>
                </a:moveTo>
                <a:lnTo>
                  <a:pt x="9245" y="2240"/>
                </a:lnTo>
                <a:lnTo>
                  <a:pt x="4994" y="4429"/>
                </a:lnTo>
                <a:lnTo>
                  <a:pt x="0" y="6952"/>
                </a:lnTo>
                <a:lnTo>
                  <a:pt x="5957" y="10367"/>
                </a:lnTo>
                <a:lnTo>
                  <a:pt x="10041" y="9639"/>
                </a:lnTo>
                <a:lnTo>
                  <a:pt x="13034" y="6588"/>
                </a:lnTo>
                <a:lnTo>
                  <a:pt x="15716" y="3036"/>
                </a:lnTo>
                <a:lnTo>
                  <a:pt x="15580" y="2282"/>
                </a:lnTo>
                <a:lnTo>
                  <a:pt x="15612" y="1476"/>
                </a:lnTo>
                <a:lnTo>
                  <a:pt x="14910" y="534"/>
                </a:lnTo>
                <a:lnTo>
                  <a:pt x="1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8" name="object 2598"/>
          <p:cNvSpPr/>
          <p:nvPr/>
        </p:nvSpPr>
        <p:spPr>
          <a:xfrm>
            <a:off x="7174098" y="5965377"/>
            <a:ext cx="5006" cy="14632"/>
          </a:xfrm>
          <a:custGeom>
            <a:avLst/>
            <a:gdLst/>
            <a:ahLst/>
            <a:cxnLst/>
            <a:rect l="l" t="t" r="r" b="b"/>
            <a:pathLst>
              <a:path w="8254" h="24129">
                <a:moveTo>
                  <a:pt x="1629" y="0"/>
                </a:moveTo>
                <a:lnTo>
                  <a:pt x="727" y="5628"/>
                </a:lnTo>
                <a:lnTo>
                  <a:pt x="0" y="11470"/>
                </a:lnTo>
                <a:lnTo>
                  <a:pt x="880" y="17525"/>
                </a:lnTo>
                <a:lnTo>
                  <a:pt x="4802" y="23789"/>
                </a:lnTo>
                <a:lnTo>
                  <a:pt x="7110" y="16674"/>
                </a:lnTo>
                <a:lnTo>
                  <a:pt x="7935" y="10434"/>
                </a:lnTo>
                <a:lnTo>
                  <a:pt x="6401" y="4924"/>
                </a:lnTo>
                <a:lnTo>
                  <a:pt x="16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599" name="object 2599"/>
          <p:cNvSpPr/>
          <p:nvPr/>
        </p:nvSpPr>
        <p:spPr>
          <a:xfrm>
            <a:off x="5714987" y="5125491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4366" y="0"/>
                </a:moveTo>
                <a:lnTo>
                  <a:pt x="1444" y="2188"/>
                </a:lnTo>
                <a:lnTo>
                  <a:pt x="0" y="3340"/>
                </a:lnTo>
                <a:lnTo>
                  <a:pt x="6355" y="13120"/>
                </a:lnTo>
                <a:lnTo>
                  <a:pt x="8198" y="11570"/>
                </a:lnTo>
                <a:lnTo>
                  <a:pt x="9999" y="10010"/>
                </a:lnTo>
                <a:lnTo>
                  <a:pt x="11884" y="8481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0" name="object 2600"/>
          <p:cNvSpPr/>
          <p:nvPr/>
        </p:nvSpPr>
        <p:spPr>
          <a:xfrm>
            <a:off x="6510710" y="5106168"/>
            <a:ext cx="8086" cy="10782"/>
          </a:xfrm>
          <a:custGeom>
            <a:avLst/>
            <a:gdLst/>
            <a:ahLst/>
            <a:cxnLst/>
            <a:rect l="l" t="t" r="r" b="b"/>
            <a:pathLst>
              <a:path w="13334" h="17779">
                <a:moveTo>
                  <a:pt x="10072" y="0"/>
                </a:moveTo>
                <a:lnTo>
                  <a:pt x="8198" y="712"/>
                </a:lnTo>
                <a:lnTo>
                  <a:pt x="5497" y="848"/>
                </a:lnTo>
                <a:lnTo>
                  <a:pt x="4565" y="2230"/>
                </a:lnTo>
                <a:lnTo>
                  <a:pt x="0" y="8743"/>
                </a:lnTo>
                <a:lnTo>
                  <a:pt x="4586" y="11936"/>
                </a:lnTo>
                <a:lnTo>
                  <a:pt x="12837" y="17193"/>
                </a:lnTo>
                <a:lnTo>
                  <a:pt x="11601" y="9570"/>
                </a:lnTo>
                <a:lnTo>
                  <a:pt x="10879" y="4816"/>
                </a:lnTo>
                <a:lnTo>
                  <a:pt x="1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1" name="object 2601"/>
          <p:cNvSpPr/>
          <p:nvPr/>
        </p:nvSpPr>
        <p:spPr>
          <a:xfrm>
            <a:off x="6207306" y="6264247"/>
            <a:ext cx="11167" cy="8086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9112" y="0"/>
                </a:moveTo>
                <a:lnTo>
                  <a:pt x="4733" y="2004"/>
                </a:lnTo>
                <a:lnTo>
                  <a:pt x="0" y="6613"/>
                </a:lnTo>
                <a:lnTo>
                  <a:pt x="7455" y="12739"/>
                </a:lnTo>
                <a:lnTo>
                  <a:pt x="12659" y="12508"/>
                </a:lnTo>
                <a:lnTo>
                  <a:pt x="17988" y="5472"/>
                </a:lnTo>
                <a:lnTo>
                  <a:pt x="13431" y="1016"/>
                </a:lnTo>
                <a:lnTo>
                  <a:pt x="91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2" name="object 2602"/>
          <p:cNvSpPr/>
          <p:nvPr/>
        </p:nvSpPr>
        <p:spPr>
          <a:xfrm>
            <a:off x="6941445" y="5202977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6858" y="0"/>
                </a:moveTo>
                <a:lnTo>
                  <a:pt x="3162" y="691"/>
                </a:lnTo>
                <a:lnTo>
                  <a:pt x="2691" y="1717"/>
                </a:lnTo>
                <a:lnTo>
                  <a:pt x="0" y="7193"/>
                </a:lnTo>
                <a:lnTo>
                  <a:pt x="20" y="12135"/>
                </a:lnTo>
                <a:lnTo>
                  <a:pt x="8533" y="13999"/>
                </a:lnTo>
                <a:lnTo>
                  <a:pt x="11235" y="9434"/>
                </a:lnTo>
                <a:lnTo>
                  <a:pt x="14648" y="5046"/>
                </a:lnTo>
                <a:lnTo>
                  <a:pt x="8041" y="732"/>
                </a:lnTo>
                <a:lnTo>
                  <a:pt x="6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3" name="object 2603"/>
          <p:cNvSpPr/>
          <p:nvPr/>
        </p:nvSpPr>
        <p:spPr>
          <a:xfrm>
            <a:off x="6542399" y="5517563"/>
            <a:ext cx="11167" cy="5006"/>
          </a:xfrm>
          <a:custGeom>
            <a:avLst/>
            <a:gdLst/>
            <a:ahLst/>
            <a:cxnLst/>
            <a:rect l="l" t="t" r="r" b="b"/>
            <a:pathLst>
              <a:path w="18415" h="8254">
                <a:moveTo>
                  <a:pt x="7486" y="0"/>
                </a:moveTo>
                <a:lnTo>
                  <a:pt x="0" y="8198"/>
                </a:lnTo>
                <a:lnTo>
                  <a:pt x="7654" y="7685"/>
                </a:lnTo>
                <a:lnTo>
                  <a:pt x="18072" y="7088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4" name="object 2604"/>
          <p:cNvSpPr/>
          <p:nvPr/>
        </p:nvSpPr>
        <p:spPr>
          <a:xfrm>
            <a:off x="5127737" y="5543544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172" y="0"/>
                </a:moveTo>
                <a:lnTo>
                  <a:pt x="743" y="1172"/>
                </a:lnTo>
                <a:lnTo>
                  <a:pt x="0" y="3664"/>
                </a:lnTo>
                <a:lnTo>
                  <a:pt x="4795" y="5633"/>
                </a:lnTo>
                <a:lnTo>
                  <a:pt x="14366" y="9507"/>
                </a:lnTo>
                <a:lnTo>
                  <a:pt x="16187" y="3109"/>
                </a:lnTo>
                <a:lnTo>
                  <a:pt x="11172" y="2031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5" name="object 2605"/>
          <p:cNvSpPr/>
          <p:nvPr/>
        </p:nvSpPr>
        <p:spPr>
          <a:xfrm>
            <a:off x="5452755" y="5682175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14523" y="0"/>
                </a:moveTo>
                <a:lnTo>
                  <a:pt x="8366" y="753"/>
                </a:lnTo>
                <a:lnTo>
                  <a:pt x="0" y="1717"/>
                </a:lnTo>
                <a:lnTo>
                  <a:pt x="6596" y="15486"/>
                </a:lnTo>
                <a:lnTo>
                  <a:pt x="1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6" name="object 2606"/>
          <p:cNvSpPr/>
          <p:nvPr/>
        </p:nvSpPr>
        <p:spPr>
          <a:xfrm>
            <a:off x="7223598" y="4964419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13120" y="0"/>
                </a:moveTo>
                <a:lnTo>
                  <a:pt x="0" y="11633"/>
                </a:lnTo>
                <a:lnTo>
                  <a:pt x="10177" y="14062"/>
                </a:lnTo>
                <a:lnTo>
                  <a:pt x="13769" y="10533"/>
                </a:lnTo>
                <a:lnTo>
                  <a:pt x="1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7" name="object 2607"/>
          <p:cNvSpPr/>
          <p:nvPr/>
        </p:nvSpPr>
        <p:spPr>
          <a:xfrm>
            <a:off x="6835180" y="6058006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2010" y="0"/>
                </a:moveTo>
                <a:lnTo>
                  <a:pt x="0" y="10648"/>
                </a:lnTo>
                <a:lnTo>
                  <a:pt x="973" y="11811"/>
                </a:lnTo>
                <a:lnTo>
                  <a:pt x="1968" y="13046"/>
                </a:lnTo>
                <a:lnTo>
                  <a:pt x="2973" y="14240"/>
                </a:lnTo>
                <a:lnTo>
                  <a:pt x="6575" y="11622"/>
                </a:lnTo>
                <a:lnTo>
                  <a:pt x="10366" y="9214"/>
                </a:lnTo>
                <a:lnTo>
                  <a:pt x="14271" y="5758"/>
                </a:lnTo>
                <a:lnTo>
                  <a:pt x="12879" y="3057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8" name="object 2608"/>
          <p:cNvSpPr/>
          <p:nvPr/>
        </p:nvSpPr>
        <p:spPr>
          <a:xfrm>
            <a:off x="6318708" y="5637502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146" y="0"/>
                </a:moveTo>
                <a:lnTo>
                  <a:pt x="1570" y="6523"/>
                </a:lnTo>
                <a:lnTo>
                  <a:pt x="0" y="15067"/>
                </a:lnTo>
                <a:lnTo>
                  <a:pt x="10785" y="15580"/>
                </a:lnTo>
                <a:lnTo>
                  <a:pt x="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09" name="object 2609"/>
          <p:cNvSpPr/>
          <p:nvPr/>
        </p:nvSpPr>
        <p:spPr>
          <a:xfrm>
            <a:off x="6631994" y="6313987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7214" y="0"/>
                </a:moveTo>
                <a:lnTo>
                  <a:pt x="0" y="4910"/>
                </a:lnTo>
                <a:lnTo>
                  <a:pt x="5790" y="6345"/>
                </a:lnTo>
                <a:lnTo>
                  <a:pt x="17371" y="9277"/>
                </a:lnTo>
                <a:lnTo>
                  <a:pt x="12952" y="1654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0" name="object 2610"/>
          <p:cNvSpPr/>
          <p:nvPr/>
        </p:nvSpPr>
        <p:spPr>
          <a:xfrm>
            <a:off x="6518798" y="4894007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5" h="8890">
                <a:moveTo>
                  <a:pt x="9303" y="0"/>
                </a:moveTo>
                <a:lnTo>
                  <a:pt x="4901" y="1058"/>
                </a:lnTo>
                <a:lnTo>
                  <a:pt x="0" y="6238"/>
                </a:lnTo>
                <a:lnTo>
                  <a:pt x="5633" y="7012"/>
                </a:lnTo>
                <a:lnTo>
                  <a:pt x="11182" y="7703"/>
                </a:lnTo>
                <a:lnTo>
                  <a:pt x="16816" y="8447"/>
                </a:lnTo>
                <a:lnTo>
                  <a:pt x="13258" y="2612"/>
                </a:lnTo>
                <a:lnTo>
                  <a:pt x="9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1" name="object 2611"/>
          <p:cNvSpPr/>
          <p:nvPr/>
        </p:nvSpPr>
        <p:spPr>
          <a:xfrm>
            <a:off x="5818443" y="6016089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1570" y="0"/>
                </a:moveTo>
                <a:lnTo>
                  <a:pt x="1329" y="2481"/>
                </a:lnTo>
                <a:lnTo>
                  <a:pt x="0" y="6261"/>
                </a:lnTo>
                <a:lnTo>
                  <a:pt x="3235" y="8984"/>
                </a:lnTo>
                <a:lnTo>
                  <a:pt x="6680" y="9298"/>
                </a:lnTo>
                <a:lnTo>
                  <a:pt x="11182" y="10753"/>
                </a:lnTo>
                <a:lnTo>
                  <a:pt x="11193" y="6481"/>
                </a:lnTo>
                <a:lnTo>
                  <a:pt x="12020" y="2345"/>
                </a:lnTo>
                <a:lnTo>
                  <a:pt x="10994" y="1780"/>
                </a:lnTo>
                <a:lnTo>
                  <a:pt x="8282" y="356"/>
                </a:lnTo>
                <a:lnTo>
                  <a:pt x="4795" y="523"/>
                </a:lnTo>
                <a:lnTo>
                  <a:pt x="1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2" name="object 2612"/>
          <p:cNvSpPr/>
          <p:nvPr/>
        </p:nvSpPr>
        <p:spPr>
          <a:xfrm>
            <a:off x="6241700" y="5601696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0" y="0"/>
                </a:moveTo>
                <a:lnTo>
                  <a:pt x="7664" y="15444"/>
                </a:lnTo>
                <a:lnTo>
                  <a:pt x="10607" y="14743"/>
                </a:lnTo>
                <a:lnTo>
                  <a:pt x="12125" y="14418"/>
                </a:lnTo>
                <a:lnTo>
                  <a:pt x="13465" y="7559"/>
                </a:lnTo>
                <a:lnTo>
                  <a:pt x="11455" y="26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3" name="object 2613"/>
          <p:cNvSpPr/>
          <p:nvPr/>
        </p:nvSpPr>
        <p:spPr>
          <a:xfrm>
            <a:off x="6334994" y="6624090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1549" y="0"/>
                </a:moveTo>
                <a:lnTo>
                  <a:pt x="1057" y="1738"/>
                </a:lnTo>
                <a:lnTo>
                  <a:pt x="513" y="3413"/>
                </a:lnTo>
                <a:lnTo>
                  <a:pt x="0" y="5120"/>
                </a:lnTo>
                <a:lnTo>
                  <a:pt x="806" y="8010"/>
                </a:lnTo>
                <a:lnTo>
                  <a:pt x="1005" y="11381"/>
                </a:lnTo>
                <a:lnTo>
                  <a:pt x="3560" y="14565"/>
                </a:lnTo>
                <a:lnTo>
                  <a:pt x="7298" y="13318"/>
                </a:lnTo>
                <a:lnTo>
                  <a:pt x="9664" y="13057"/>
                </a:lnTo>
                <a:lnTo>
                  <a:pt x="9266" y="10062"/>
                </a:lnTo>
                <a:lnTo>
                  <a:pt x="9601" y="6628"/>
                </a:lnTo>
                <a:lnTo>
                  <a:pt x="7078" y="2198"/>
                </a:lnTo>
                <a:lnTo>
                  <a:pt x="3863" y="1350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4" name="object 2614"/>
          <p:cNvSpPr/>
          <p:nvPr/>
        </p:nvSpPr>
        <p:spPr>
          <a:xfrm>
            <a:off x="6572716" y="5298743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5204" y="0"/>
                </a:moveTo>
                <a:lnTo>
                  <a:pt x="0" y="5999"/>
                </a:lnTo>
                <a:lnTo>
                  <a:pt x="1287" y="13120"/>
                </a:lnTo>
                <a:lnTo>
                  <a:pt x="5434" y="15486"/>
                </a:lnTo>
                <a:lnTo>
                  <a:pt x="11873" y="12805"/>
                </a:lnTo>
                <a:lnTo>
                  <a:pt x="12921" y="12324"/>
                </a:lnTo>
                <a:lnTo>
                  <a:pt x="13884" y="8554"/>
                </a:lnTo>
                <a:lnTo>
                  <a:pt x="9685" y="1371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5" name="object 2615"/>
          <p:cNvSpPr/>
          <p:nvPr/>
        </p:nvSpPr>
        <p:spPr>
          <a:xfrm>
            <a:off x="6639501" y="6401381"/>
            <a:ext cx="4236" cy="9627"/>
          </a:xfrm>
          <a:custGeom>
            <a:avLst/>
            <a:gdLst/>
            <a:ahLst/>
            <a:cxnLst/>
            <a:rect l="l" t="t" r="r" b="b"/>
            <a:pathLst>
              <a:path w="6984" h="15875">
                <a:moveTo>
                  <a:pt x="1769" y="0"/>
                </a:moveTo>
                <a:lnTo>
                  <a:pt x="1162" y="5308"/>
                </a:lnTo>
                <a:lnTo>
                  <a:pt x="607" y="10460"/>
                </a:lnTo>
                <a:lnTo>
                  <a:pt x="0" y="15570"/>
                </a:lnTo>
                <a:lnTo>
                  <a:pt x="2167" y="15674"/>
                </a:lnTo>
                <a:lnTo>
                  <a:pt x="4293" y="15695"/>
                </a:lnTo>
                <a:lnTo>
                  <a:pt x="6439" y="15790"/>
                </a:lnTo>
                <a:lnTo>
                  <a:pt x="6418" y="10942"/>
                </a:lnTo>
                <a:lnTo>
                  <a:pt x="6471" y="6083"/>
                </a:lnTo>
                <a:lnTo>
                  <a:pt x="6272" y="1319"/>
                </a:lnTo>
                <a:lnTo>
                  <a:pt x="6219" y="910"/>
                </a:lnTo>
                <a:lnTo>
                  <a:pt x="4125" y="638"/>
                </a:lnTo>
                <a:lnTo>
                  <a:pt x="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6" name="object 2616"/>
          <p:cNvSpPr/>
          <p:nvPr/>
        </p:nvSpPr>
        <p:spPr>
          <a:xfrm>
            <a:off x="5556099" y="6123123"/>
            <a:ext cx="6546" cy="15403"/>
          </a:xfrm>
          <a:custGeom>
            <a:avLst/>
            <a:gdLst/>
            <a:ahLst/>
            <a:cxnLst/>
            <a:rect l="l" t="t" r="r" b="b"/>
            <a:pathLst>
              <a:path w="10795" h="25400">
                <a:moveTo>
                  <a:pt x="4423" y="0"/>
                </a:moveTo>
                <a:lnTo>
                  <a:pt x="1827" y="4689"/>
                </a:lnTo>
                <a:lnTo>
                  <a:pt x="43" y="9972"/>
                </a:lnTo>
                <a:lnTo>
                  <a:pt x="0" y="16478"/>
                </a:lnTo>
                <a:lnTo>
                  <a:pt x="2622" y="24836"/>
                </a:lnTo>
                <a:lnTo>
                  <a:pt x="10171" y="1685"/>
                </a:lnTo>
                <a:lnTo>
                  <a:pt x="4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7" name="object 2617"/>
          <p:cNvSpPr/>
          <p:nvPr/>
        </p:nvSpPr>
        <p:spPr>
          <a:xfrm>
            <a:off x="5287255" y="5182218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5633" y="0"/>
                </a:moveTo>
                <a:lnTo>
                  <a:pt x="0" y="7654"/>
                </a:lnTo>
                <a:lnTo>
                  <a:pt x="2408" y="12554"/>
                </a:lnTo>
                <a:lnTo>
                  <a:pt x="8753" y="18784"/>
                </a:lnTo>
                <a:lnTo>
                  <a:pt x="12680" y="10732"/>
                </a:lnTo>
                <a:lnTo>
                  <a:pt x="13371" y="5256"/>
                </a:lnTo>
                <a:lnTo>
                  <a:pt x="5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8" name="object 2618"/>
          <p:cNvSpPr/>
          <p:nvPr/>
        </p:nvSpPr>
        <p:spPr>
          <a:xfrm>
            <a:off x="6726758" y="4397195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5">
                <a:moveTo>
                  <a:pt x="0" y="0"/>
                </a:moveTo>
                <a:lnTo>
                  <a:pt x="6910" y="18355"/>
                </a:lnTo>
                <a:lnTo>
                  <a:pt x="9579" y="13035"/>
                </a:lnTo>
                <a:lnTo>
                  <a:pt x="9918" y="8231"/>
                </a:lnTo>
                <a:lnTo>
                  <a:pt x="7025" y="39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19" name="object 2619"/>
          <p:cNvSpPr/>
          <p:nvPr/>
        </p:nvSpPr>
        <p:spPr>
          <a:xfrm>
            <a:off x="7430387" y="5293473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1675" y="0"/>
                </a:moveTo>
                <a:lnTo>
                  <a:pt x="1183" y="3141"/>
                </a:lnTo>
                <a:lnTo>
                  <a:pt x="0" y="6512"/>
                </a:lnTo>
                <a:lnTo>
                  <a:pt x="931" y="10858"/>
                </a:lnTo>
                <a:lnTo>
                  <a:pt x="4670" y="11591"/>
                </a:lnTo>
                <a:lnTo>
                  <a:pt x="8921" y="13664"/>
                </a:lnTo>
                <a:lnTo>
                  <a:pt x="8816" y="8209"/>
                </a:lnTo>
                <a:lnTo>
                  <a:pt x="9465" y="4774"/>
                </a:lnTo>
                <a:lnTo>
                  <a:pt x="7748" y="680"/>
                </a:lnTo>
                <a:lnTo>
                  <a:pt x="3978" y="617"/>
                </a:lnTo>
                <a:lnTo>
                  <a:pt x="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0" name="object 2620"/>
          <p:cNvSpPr/>
          <p:nvPr/>
        </p:nvSpPr>
        <p:spPr>
          <a:xfrm>
            <a:off x="5831833" y="5298081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1444" y="0"/>
                </a:moveTo>
                <a:lnTo>
                  <a:pt x="6135" y="1780"/>
                </a:lnTo>
                <a:lnTo>
                  <a:pt x="963" y="4240"/>
                </a:lnTo>
                <a:lnTo>
                  <a:pt x="282" y="4502"/>
                </a:lnTo>
                <a:lnTo>
                  <a:pt x="429" y="6460"/>
                </a:lnTo>
                <a:lnTo>
                  <a:pt x="0" y="8889"/>
                </a:lnTo>
                <a:lnTo>
                  <a:pt x="4492" y="9570"/>
                </a:lnTo>
                <a:lnTo>
                  <a:pt x="8868" y="10198"/>
                </a:lnTo>
                <a:lnTo>
                  <a:pt x="16020" y="11277"/>
                </a:lnTo>
                <a:lnTo>
                  <a:pt x="1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1" name="object 2621"/>
          <p:cNvSpPr/>
          <p:nvPr/>
        </p:nvSpPr>
        <p:spPr>
          <a:xfrm>
            <a:off x="7251900" y="5002955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7298" y="0"/>
                </a:moveTo>
                <a:lnTo>
                  <a:pt x="2115" y="8910"/>
                </a:lnTo>
                <a:lnTo>
                  <a:pt x="0" y="12481"/>
                </a:lnTo>
                <a:lnTo>
                  <a:pt x="5099" y="15475"/>
                </a:lnTo>
                <a:lnTo>
                  <a:pt x="11214" y="13381"/>
                </a:lnTo>
                <a:lnTo>
                  <a:pt x="13549" y="9696"/>
                </a:lnTo>
                <a:lnTo>
                  <a:pt x="7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2" name="object 2622"/>
          <p:cNvSpPr/>
          <p:nvPr/>
        </p:nvSpPr>
        <p:spPr>
          <a:xfrm>
            <a:off x="5339999" y="5744608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7884" y="0"/>
                </a:moveTo>
                <a:lnTo>
                  <a:pt x="7643" y="272"/>
                </a:lnTo>
                <a:lnTo>
                  <a:pt x="4889" y="2921"/>
                </a:lnTo>
                <a:lnTo>
                  <a:pt x="2492" y="5999"/>
                </a:lnTo>
                <a:lnTo>
                  <a:pt x="0" y="8952"/>
                </a:lnTo>
                <a:lnTo>
                  <a:pt x="2020" y="10512"/>
                </a:lnTo>
                <a:lnTo>
                  <a:pt x="3989" y="11978"/>
                </a:lnTo>
                <a:lnTo>
                  <a:pt x="5978" y="13538"/>
                </a:lnTo>
                <a:lnTo>
                  <a:pt x="8041" y="10146"/>
                </a:lnTo>
                <a:lnTo>
                  <a:pt x="10219" y="6837"/>
                </a:lnTo>
                <a:lnTo>
                  <a:pt x="12051" y="2973"/>
                </a:lnTo>
                <a:lnTo>
                  <a:pt x="7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3" name="object 2623"/>
          <p:cNvSpPr/>
          <p:nvPr/>
        </p:nvSpPr>
        <p:spPr>
          <a:xfrm>
            <a:off x="7110962" y="5739334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3853" y="0"/>
                </a:moveTo>
                <a:lnTo>
                  <a:pt x="2544" y="732"/>
                </a:lnTo>
                <a:lnTo>
                  <a:pt x="1298" y="1497"/>
                </a:lnTo>
                <a:lnTo>
                  <a:pt x="0" y="2251"/>
                </a:lnTo>
                <a:lnTo>
                  <a:pt x="5340" y="15078"/>
                </a:lnTo>
                <a:lnTo>
                  <a:pt x="7193" y="14282"/>
                </a:lnTo>
                <a:lnTo>
                  <a:pt x="10805" y="12648"/>
                </a:lnTo>
                <a:lnTo>
                  <a:pt x="10209" y="10041"/>
                </a:lnTo>
                <a:lnTo>
                  <a:pt x="10052" y="7235"/>
                </a:lnTo>
                <a:lnTo>
                  <a:pt x="7800" y="2952"/>
                </a:lnTo>
                <a:lnTo>
                  <a:pt x="5560" y="1622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4" name="object 2624"/>
          <p:cNvSpPr/>
          <p:nvPr/>
        </p:nvSpPr>
        <p:spPr>
          <a:xfrm>
            <a:off x="6243158" y="4594288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20" h="13334">
                <a:moveTo>
                  <a:pt x="0" y="0"/>
                </a:moveTo>
                <a:lnTo>
                  <a:pt x="3392" y="12586"/>
                </a:lnTo>
                <a:lnTo>
                  <a:pt x="8722" y="12858"/>
                </a:lnTo>
                <a:lnTo>
                  <a:pt x="19957" y="1031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5" name="object 2625"/>
          <p:cNvSpPr/>
          <p:nvPr/>
        </p:nvSpPr>
        <p:spPr>
          <a:xfrm>
            <a:off x="6651316" y="4779826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6816" y="0"/>
                </a:moveTo>
                <a:lnTo>
                  <a:pt x="4523" y="408"/>
                </a:lnTo>
                <a:lnTo>
                  <a:pt x="0" y="1340"/>
                </a:lnTo>
                <a:lnTo>
                  <a:pt x="984" y="5172"/>
                </a:lnTo>
                <a:lnTo>
                  <a:pt x="1832" y="9036"/>
                </a:lnTo>
                <a:lnTo>
                  <a:pt x="3256" y="13046"/>
                </a:lnTo>
                <a:lnTo>
                  <a:pt x="8439" y="11936"/>
                </a:lnTo>
                <a:lnTo>
                  <a:pt x="8439" y="11664"/>
                </a:lnTo>
                <a:lnTo>
                  <a:pt x="8177" y="7717"/>
                </a:lnTo>
                <a:lnTo>
                  <a:pt x="7423" y="3863"/>
                </a:lnTo>
                <a:lnTo>
                  <a:pt x="6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6" name="object 2626"/>
          <p:cNvSpPr/>
          <p:nvPr/>
        </p:nvSpPr>
        <p:spPr>
          <a:xfrm>
            <a:off x="6331313" y="474803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3528" y="0"/>
                </a:moveTo>
                <a:lnTo>
                  <a:pt x="492" y="1151"/>
                </a:lnTo>
                <a:lnTo>
                  <a:pt x="659" y="4460"/>
                </a:lnTo>
                <a:lnTo>
                  <a:pt x="0" y="8334"/>
                </a:lnTo>
                <a:lnTo>
                  <a:pt x="3507" y="7371"/>
                </a:lnTo>
                <a:lnTo>
                  <a:pt x="6114" y="7224"/>
                </a:lnTo>
                <a:lnTo>
                  <a:pt x="7884" y="5916"/>
                </a:lnTo>
                <a:lnTo>
                  <a:pt x="8879" y="5162"/>
                </a:lnTo>
                <a:lnTo>
                  <a:pt x="8450" y="2513"/>
                </a:lnTo>
                <a:lnTo>
                  <a:pt x="8628" y="680"/>
                </a:lnTo>
                <a:lnTo>
                  <a:pt x="6198" y="628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7" name="object 2627"/>
          <p:cNvSpPr/>
          <p:nvPr/>
        </p:nvSpPr>
        <p:spPr>
          <a:xfrm>
            <a:off x="5460355" y="5342654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0" y="0"/>
                </a:moveTo>
                <a:lnTo>
                  <a:pt x="2345" y="10408"/>
                </a:lnTo>
                <a:lnTo>
                  <a:pt x="4900" y="14156"/>
                </a:lnTo>
                <a:lnTo>
                  <a:pt x="15256" y="109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8" name="object 2628"/>
          <p:cNvSpPr/>
          <p:nvPr/>
        </p:nvSpPr>
        <p:spPr>
          <a:xfrm>
            <a:off x="6432080" y="6254015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2680" y="0"/>
                </a:moveTo>
                <a:lnTo>
                  <a:pt x="0" y="11235"/>
                </a:lnTo>
                <a:lnTo>
                  <a:pt x="9957" y="13057"/>
                </a:lnTo>
                <a:lnTo>
                  <a:pt x="14083" y="11423"/>
                </a:lnTo>
                <a:lnTo>
                  <a:pt x="15046" y="4460"/>
                </a:lnTo>
                <a:lnTo>
                  <a:pt x="15161" y="3403"/>
                </a:lnTo>
                <a:lnTo>
                  <a:pt x="13863" y="2104"/>
                </a:lnTo>
                <a:lnTo>
                  <a:pt x="1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29" name="object 2629"/>
          <p:cNvSpPr/>
          <p:nvPr/>
        </p:nvSpPr>
        <p:spPr>
          <a:xfrm>
            <a:off x="6157136" y="5221175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0"/>
                </a:moveTo>
                <a:lnTo>
                  <a:pt x="1026" y="4115"/>
                </a:lnTo>
                <a:lnTo>
                  <a:pt x="1088" y="7884"/>
                </a:lnTo>
                <a:lnTo>
                  <a:pt x="4942" y="9172"/>
                </a:lnTo>
                <a:lnTo>
                  <a:pt x="8282" y="8806"/>
                </a:lnTo>
                <a:lnTo>
                  <a:pt x="11695" y="7947"/>
                </a:lnTo>
                <a:lnTo>
                  <a:pt x="11936" y="2073"/>
                </a:lnTo>
                <a:lnTo>
                  <a:pt x="10942" y="1612"/>
                </a:lnTo>
                <a:lnTo>
                  <a:pt x="8345" y="335"/>
                </a:lnTo>
                <a:lnTo>
                  <a:pt x="5078" y="5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0" name="object 2630"/>
          <p:cNvSpPr/>
          <p:nvPr/>
        </p:nvSpPr>
        <p:spPr>
          <a:xfrm>
            <a:off x="6658389" y="5739924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5738" y="0"/>
                </a:moveTo>
                <a:lnTo>
                  <a:pt x="2157" y="1078"/>
                </a:lnTo>
                <a:lnTo>
                  <a:pt x="1706" y="4533"/>
                </a:lnTo>
                <a:lnTo>
                  <a:pt x="0" y="8575"/>
                </a:lnTo>
                <a:lnTo>
                  <a:pt x="5088" y="8764"/>
                </a:lnTo>
                <a:lnTo>
                  <a:pt x="8073" y="9287"/>
                </a:lnTo>
                <a:lnTo>
                  <a:pt x="10753" y="8586"/>
                </a:lnTo>
                <a:lnTo>
                  <a:pt x="11455" y="8429"/>
                </a:lnTo>
                <a:lnTo>
                  <a:pt x="12020" y="3047"/>
                </a:lnTo>
                <a:lnTo>
                  <a:pt x="9235" y="554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1" name="object 2631"/>
          <p:cNvSpPr/>
          <p:nvPr/>
        </p:nvSpPr>
        <p:spPr>
          <a:xfrm>
            <a:off x="5180303" y="530666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738" y="0"/>
                </a:moveTo>
                <a:lnTo>
                  <a:pt x="2157" y="2973"/>
                </a:lnTo>
                <a:lnTo>
                  <a:pt x="1277" y="5978"/>
                </a:lnTo>
                <a:lnTo>
                  <a:pt x="0" y="9779"/>
                </a:lnTo>
                <a:lnTo>
                  <a:pt x="3204" y="10366"/>
                </a:lnTo>
                <a:lnTo>
                  <a:pt x="6418" y="11203"/>
                </a:lnTo>
                <a:lnTo>
                  <a:pt x="7612" y="8031"/>
                </a:lnTo>
                <a:lnTo>
                  <a:pt x="8408" y="4931"/>
                </a:lnTo>
                <a:lnTo>
                  <a:pt x="8575" y="1853"/>
                </a:lnTo>
                <a:lnTo>
                  <a:pt x="8617" y="1392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2" name="object 2632"/>
          <p:cNvSpPr/>
          <p:nvPr/>
        </p:nvSpPr>
        <p:spPr>
          <a:xfrm>
            <a:off x="7454886" y="5312130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952" y="0"/>
                </a:moveTo>
                <a:lnTo>
                  <a:pt x="1947" y="942"/>
                </a:lnTo>
                <a:lnTo>
                  <a:pt x="0" y="2827"/>
                </a:lnTo>
                <a:lnTo>
                  <a:pt x="8502" y="12407"/>
                </a:lnTo>
                <a:lnTo>
                  <a:pt x="9779" y="11277"/>
                </a:lnTo>
                <a:lnTo>
                  <a:pt x="12449" y="9036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3" name="object 2633"/>
          <p:cNvSpPr/>
          <p:nvPr/>
        </p:nvSpPr>
        <p:spPr>
          <a:xfrm>
            <a:off x="6182976" y="4395400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3696" y="0"/>
                </a:moveTo>
                <a:lnTo>
                  <a:pt x="2471" y="628"/>
                </a:lnTo>
                <a:lnTo>
                  <a:pt x="0" y="1999"/>
                </a:lnTo>
                <a:lnTo>
                  <a:pt x="6889" y="15528"/>
                </a:lnTo>
                <a:lnTo>
                  <a:pt x="8125" y="14858"/>
                </a:lnTo>
                <a:lnTo>
                  <a:pt x="9371" y="14219"/>
                </a:lnTo>
                <a:lnTo>
                  <a:pt x="10607" y="13549"/>
                </a:lnTo>
                <a:lnTo>
                  <a:pt x="3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4" name="object 2634"/>
          <p:cNvSpPr/>
          <p:nvPr/>
        </p:nvSpPr>
        <p:spPr>
          <a:xfrm>
            <a:off x="7483323" y="5691273"/>
            <a:ext cx="3851" cy="9242"/>
          </a:xfrm>
          <a:custGeom>
            <a:avLst/>
            <a:gdLst/>
            <a:ahLst/>
            <a:cxnLst/>
            <a:rect l="l" t="t" r="r" b="b"/>
            <a:pathLst>
              <a:path w="6350" h="15240">
                <a:moveTo>
                  <a:pt x="3748" y="0"/>
                </a:moveTo>
                <a:lnTo>
                  <a:pt x="1884" y="31"/>
                </a:lnTo>
                <a:lnTo>
                  <a:pt x="0" y="0"/>
                </a:lnTo>
                <a:lnTo>
                  <a:pt x="429" y="4910"/>
                </a:lnTo>
                <a:lnTo>
                  <a:pt x="806" y="9779"/>
                </a:lnTo>
                <a:lnTo>
                  <a:pt x="1256" y="14701"/>
                </a:lnTo>
                <a:lnTo>
                  <a:pt x="5863" y="14292"/>
                </a:lnTo>
                <a:lnTo>
                  <a:pt x="5685" y="4764"/>
                </a:lnTo>
                <a:lnTo>
                  <a:pt x="5633" y="31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5" name="object 2635"/>
          <p:cNvSpPr/>
          <p:nvPr/>
        </p:nvSpPr>
        <p:spPr>
          <a:xfrm>
            <a:off x="6383069" y="6020047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9099" y="0"/>
                </a:moveTo>
                <a:lnTo>
                  <a:pt x="7298" y="481"/>
                </a:lnTo>
                <a:lnTo>
                  <a:pt x="5067" y="429"/>
                </a:lnTo>
                <a:lnTo>
                  <a:pt x="2157" y="3015"/>
                </a:lnTo>
                <a:lnTo>
                  <a:pt x="1214" y="5319"/>
                </a:lnTo>
                <a:lnTo>
                  <a:pt x="0" y="7298"/>
                </a:lnTo>
                <a:lnTo>
                  <a:pt x="7308" y="5591"/>
                </a:lnTo>
                <a:lnTo>
                  <a:pt x="10994" y="4774"/>
                </a:lnTo>
                <a:lnTo>
                  <a:pt x="9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6" name="object 2636"/>
          <p:cNvSpPr/>
          <p:nvPr/>
        </p:nvSpPr>
        <p:spPr>
          <a:xfrm>
            <a:off x="7025812" y="643641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4282" y="0"/>
                </a:moveTo>
                <a:lnTo>
                  <a:pt x="2869" y="795"/>
                </a:lnTo>
                <a:lnTo>
                  <a:pt x="0" y="2303"/>
                </a:lnTo>
                <a:lnTo>
                  <a:pt x="659" y="7936"/>
                </a:lnTo>
                <a:lnTo>
                  <a:pt x="1225" y="13758"/>
                </a:lnTo>
                <a:lnTo>
                  <a:pt x="13120" y="14282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7" name="object 2637"/>
          <p:cNvSpPr/>
          <p:nvPr/>
        </p:nvSpPr>
        <p:spPr>
          <a:xfrm>
            <a:off x="6124585" y="6333961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9518" y="0"/>
                </a:moveTo>
                <a:lnTo>
                  <a:pt x="6512" y="450"/>
                </a:lnTo>
                <a:lnTo>
                  <a:pt x="3403" y="575"/>
                </a:lnTo>
                <a:lnTo>
                  <a:pt x="586" y="1560"/>
                </a:lnTo>
                <a:lnTo>
                  <a:pt x="0" y="1738"/>
                </a:lnTo>
                <a:lnTo>
                  <a:pt x="523" y="5026"/>
                </a:lnTo>
                <a:lnTo>
                  <a:pt x="502" y="8303"/>
                </a:lnTo>
                <a:lnTo>
                  <a:pt x="4355" y="7224"/>
                </a:lnTo>
                <a:lnTo>
                  <a:pt x="7434" y="6669"/>
                </a:lnTo>
                <a:lnTo>
                  <a:pt x="10701" y="5141"/>
                </a:lnTo>
                <a:lnTo>
                  <a:pt x="9769" y="1874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8" name="object 2638"/>
          <p:cNvSpPr/>
          <p:nvPr/>
        </p:nvSpPr>
        <p:spPr>
          <a:xfrm>
            <a:off x="6628655" y="6002440"/>
            <a:ext cx="8856" cy="5006"/>
          </a:xfrm>
          <a:custGeom>
            <a:avLst/>
            <a:gdLst/>
            <a:ahLst/>
            <a:cxnLst/>
            <a:rect l="l" t="t" r="r" b="b"/>
            <a:pathLst>
              <a:path w="14604" h="8254">
                <a:moveTo>
                  <a:pt x="1225" y="0"/>
                </a:moveTo>
                <a:lnTo>
                  <a:pt x="806" y="1863"/>
                </a:lnTo>
                <a:lnTo>
                  <a:pt x="429" y="3717"/>
                </a:lnTo>
                <a:lnTo>
                  <a:pt x="0" y="5601"/>
                </a:lnTo>
                <a:lnTo>
                  <a:pt x="13633" y="8031"/>
                </a:lnTo>
                <a:lnTo>
                  <a:pt x="13968" y="6722"/>
                </a:lnTo>
                <a:lnTo>
                  <a:pt x="14324" y="5455"/>
                </a:lnTo>
                <a:lnTo>
                  <a:pt x="14585" y="4104"/>
                </a:lnTo>
                <a:lnTo>
                  <a:pt x="1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39" name="object 2639"/>
          <p:cNvSpPr/>
          <p:nvPr/>
        </p:nvSpPr>
        <p:spPr>
          <a:xfrm>
            <a:off x="5728932" y="5152612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4010" y="0"/>
                </a:moveTo>
                <a:lnTo>
                  <a:pt x="1319" y="1581"/>
                </a:lnTo>
                <a:lnTo>
                  <a:pt x="0" y="2408"/>
                </a:lnTo>
                <a:lnTo>
                  <a:pt x="7853" y="15486"/>
                </a:lnTo>
                <a:lnTo>
                  <a:pt x="11654" y="12732"/>
                </a:lnTo>
                <a:lnTo>
                  <a:pt x="9088" y="8491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0" name="object 2640"/>
          <p:cNvSpPr/>
          <p:nvPr/>
        </p:nvSpPr>
        <p:spPr>
          <a:xfrm>
            <a:off x="6839450" y="6268644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4607" y="0"/>
                </a:moveTo>
                <a:lnTo>
                  <a:pt x="1518" y="2177"/>
                </a:lnTo>
                <a:lnTo>
                  <a:pt x="0" y="3319"/>
                </a:lnTo>
                <a:lnTo>
                  <a:pt x="7832" y="14439"/>
                </a:lnTo>
                <a:lnTo>
                  <a:pt x="9350" y="13298"/>
                </a:lnTo>
                <a:lnTo>
                  <a:pt x="10910" y="12209"/>
                </a:lnTo>
                <a:lnTo>
                  <a:pt x="12449" y="11099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1" name="object 2641"/>
          <p:cNvSpPr/>
          <p:nvPr/>
        </p:nvSpPr>
        <p:spPr>
          <a:xfrm>
            <a:off x="5921195" y="5704368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4386" y="0"/>
                </a:moveTo>
                <a:lnTo>
                  <a:pt x="0" y="5204"/>
                </a:lnTo>
                <a:lnTo>
                  <a:pt x="3853" y="8502"/>
                </a:lnTo>
                <a:lnTo>
                  <a:pt x="7256" y="8984"/>
                </a:lnTo>
                <a:lnTo>
                  <a:pt x="10230" y="8073"/>
                </a:lnTo>
                <a:lnTo>
                  <a:pt x="12397" y="7319"/>
                </a:lnTo>
                <a:lnTo>
                  <a:pt x="14072" y="4858"/>
                </a:lnTo>
                <a:lnTo>
                  <a:pt x="15989" y="3151"/>
                </a:lnTo>
                <a:lnTo>
                  <a:pt x="15486" y="2104"/>
                </a:lnTo>
                <a:lnTo>
                  <a:pt x="14910" y="1047"/>
                </a:lnTo>
                <a:lnTo>
                  <a:pt x="143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2" name="object 2642"/>
          <p:cNvSpPr/>
          <p:nvPr/>
        </p:nvSpPr>
        <p:spPr>
          <a:xfrm>
            <a:off x="5654954" y="5200450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7120" y="0"/>
                </a:moveTo>
                <a:lnTo>
                  <a:pt x="3434" y="1057"/>
                </a:lnTo>
                <a:lnTo>
                  <a:pt x="2481" y="4219"/>
                </a:lnTo>
                <a:lnTo>
                  <a:pt x="0" y="8010"/>
                </a:lnTo>
                <a:lnTo>
                  <a:pt x="4764" y="8470"/>
                </a:lnTo>
                <a:lnTo>
                  <a:pt x="7696" y="9612"/>
                </a:lnTo>
                <a:lnTo>
                  <a:pt x="11141" y="8020"/>
                </a:lnTo>
                <a:lnTo>
                  <a:pt x="11360" y="4690"/>
                </a:lnTo>
                <a:lnTo>
                  <a:pt x="12146" y="2554"/>
                </a:lnTo>
                <a:lnTo>
                  <a:pt x="9779" y="1780"/>
                </a:lnTo>
                <a:lnTo>
                  <a:pt x="7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3" name="object 2643"/>
          <p:cNvSpPr/>
          <p:nvPr/>
        </p:nvSpPr>
        <p:spPr>
          <a:xfrm>
            <a:off x="6716769" y="5010528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6921" y="0"/>
                </a:moveTo>
                <a:lnTo>
                  <a:pt x="4628" y="324"/>
                </a:lnTo>
                <a:lnTo>
                  <a:pt x="2303" y="607"/>
                </a:lnTo>
                <a:lnTo>
                  <a:pt x="0" y="921"/>
                </a:lnTo>
                <a:lnTo>
                  <a:pt x="1413" y="3507"/>
                </a:lnTo>
                <a:lnTo>
                  <a:pt x="2355" y="6460"/>
                </a:lnTo>
                <a:lnTo>
                  <a:pt x="5853" y="10093"/>
                </a:lnTo>
                <a:lnTo>
                  <a:pt x="8575" y="10470"/>
                </a:lnTo>
                <a:lnTo>
                  <a:pt x="10785" y="11381"/>
                </a:lnTo>
                <a:lnTo>
                  <a:pt x="11350" y="8963"/>
                </a:lnTo>
                <a:lnTo>
                  <a:pt x="12837" y="6261"/>
                </a:lnTo>
                <a:lnTo>
                  <a:pt x="11716" y="2471"/>
                </a:lnTo>
                <a:lnTo>
                  <a:pt x="8795" y="1392"/>
                </a:lnTo>
                <a:lnTo>
                  <a:pt x="6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4" name="object 2644"/>
          <p:cNvSpPr/>
          <p:nvPr/>
        </p:nvSpPr>
        <p:spPr>
          <a:xfrm>
            <a:off x="6837965" y="4463711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382" y="0"/>
                </a:moveTo>
                <a:lnTo>
                  <a:pt x="1036" y="104"/>
                </a:lnTo>
                <a:lnTo>
                  <a:pt x="921" y="554"/>
                </a:lnTo>
                <a:lnTo>
                  <a:pt x="251" y="2680"/>
                </a:lnTo>
                <a:lnTo>
                  <a:pt x="0" y="5245"/>
                </a:lnTo>
                <a:lnTo>
                  <a:pt x="554" y="7444"/>
                </a:lnTo>
                <a:lnTo>
                  <a:pt x="701" y="8104"/>
                </a:lnTo>
                <a:lnTo>
                  <a:pt x="3800" y="8093"/>
                </a:lnTo>
                <a:lnTo>
                  <a:pt x="6963" y="8565"/>
                </a:lnTo>
                <a:lnTo>
                  <a:pt x="6523" y="5204"/>
                </a:lnTo>
                <a:lnTo>
                  <a:pt x="6649" y="2701"/>
                </a:lnTo>
                <a:lnTo>
                  <a:pt x="5706" y="670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5" name="object 2645"/>
          <p:cNvSpPr/>
          <p:nvPr/>
        </p:nvSpPr>
        <p:spPr>
          <a:xfrm>
            <a:off x="6748009" y="5429928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2680" y="0"/>
                </a:moveTo>
                <a:lnTo>
                  <a:pt x="2575" y="303"/>
                </a:lnTo>
                <a:lnTo>
                  <a:pt x="1528" y="3968"/>
                </a:lnTo>
                <a:lnTo>
                  <a:pt x="0" y="11517"/>
                </a:lnTo>
                <a:lnTo>
                  <a:pt x="4879" y="11769"/>
                </a:lnTo>
                <a:lnTo>
                  <a:pt x="7266" y="11853"/>
                </a:lnTo>
                <a:lnTo>
                  <a:pt x="6942" y="8020"/>
                </a:lnTo>
                <a:lnTo>
                  <a:pt x="6701" y="4167"/>
                </a:lnTo>
                <a:lnTo>
                  <a:pt x="6167" y="387"/>
                </a:lnTo>
                <a:lnTo>
                  <a:pt x="6167" y="209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6" name="object 2646"/>
          <p:cNvSpPr/>
          <p:nvPr/>
        </p:nvSpPr>
        <p:spPr>
          <a:xfrm>
            <a:off x="6182650" y="5997601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5" h="13970">
                <a:moveTo>
                  <a:pt x="16575" y="0"/>
                </a:moveTo>
                <a:lnTo>
                  <a:pt x="8240" y="2282"/>
                </a:lnTo>
                <a:lnTo>
                  <a:pt x="0" y="5067"/>
                </a:lnTo>
                <a:lnTo>
                  <a:pt x="16365" y="13968"/>
                </a:lnTo>
                <a:lnTo>
                  <a:pt x="16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7" name="object 2647"/>
          <p:cNvSpPr/>
          <p:nvPr/>
        </p:nvSpPr>
        <p:spPr>
          <a:xfrm>
            <a:off x="5248733" y="5817183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418" y="0"/>
                </a:moveTo>
                <a:lnTo>
                  <a:pt x="0" y="7685"/>
                </a:lnTo>
                <a:lnTo>
                  <a:pt x="1068" y="12209"/>
                </a:lnTo>
                <a:lnTo>
                  <a:pt x="9905" y="13224"/>
                </a:lnTo>
                <a:lnTo>
                  <a:pt x="11800" y="4952"/>
                </a:lnTo>
                <a:lnTo>
                  <a:pt x="9538" y="1214"/>
                </a:lnTo>
                <a:lnTo>
                  <a:pt x="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8" name="object 2648"/>
          <p:cNvSpPr/>
          <p:nvPr/>
        </p:nvSpPr>
        <p:spPr>
          <a:xfrm>
            <a:off x="5914117" y="5250892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2397" y="0"/>
                </a:moveTo>
                <a:lnTo>
                  <a:pt x="1591" y="764"/>
                </a:lnTo>
                <a:lnTo>
                  <a:pt x="795" y="1549"/>
                </a:lnTo>
                <a:lnTo>
                  <a:pt x="0" y="2303"/>
                </a:lnTo>
                <a:lnTo>
                  <a:pt x="7455" y="10711"/>
                </a:lnTo>
                <a:lnTo>
                  <a:pt x="8491" y="9716"/>
                </a:lnTo>
                <a:lnTo>
                  <a:pt x="9497" y="8690"/>
                </a:lnTo>
                <a:lnTo>
                  <a:pt x="10533" y="7717"/>
                </a:lnTo>
                <a:lnTo>
                  <a:pt x="7821" y="5120"/>
                </a:lnTo>
                <a:lnTo>
                  <a:pt x="5130" y="2596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49" name="object 2649"/>
          <p:cNvSpPr/>
          <p:nvPr/>
        </p:nvSpPr>
        <p:spPr>
          <a:xfrm>
            <a:off x="7189831" y="4874454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732" y="0"/>
                </a:moveTo>
                <a:lnTo>
                  <a:pt x="638" y="3162"/>
                </a:lnTo>
                <a:lnTo>
                  <a:pt x="0" y="6251"/>
                </a:lnTo>
                <a:lnTo>
                  <a:pt x="3382" y="7664"/>
                </a:lnTo>
                <a:lnTo>
                  <a:pt x="6450" y="8010"/>
                </a:lnTo>
                <a:lnTo>
                  <a:pt x="9423" y="8669"/>
                </a:lnTo>
                <a:lnTo>
                  <a:pt x="9737" y="6418"/>
                </a:lnTo>
                <a:lnTo>
                  <a:pt x="10858" y="2554"/>
                </a:lnTo>
                <a:lnTo>
                  <a:pt x="7622" y="910"/>
                </a:lnTo>
                <a:lnTo>
                  <a:pt x="4502" y="753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0" name="object 2650"/>
          <p:cNvSpPr/>
          <p:nvPr/>
        </p:nvSpPr>
        <p:spPr>
          <a:xfrm>
            <a:off x="5716764" y="6167120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5">
                <a:moveTo>
                  <a:pt x="2638" y="0"/>
                </a:moveTo>
                <a:lnTo>
                  <a:pt x="0" y="9779"/>
                </a:lnTo>
                <a:lnTo>
                  <a:pt x="9737" y="17915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1" name="object 2651"/>
          <p:cNvSpPr/>
          <p:nvPr/>
        </p:nvSpPr>
        <p:spPr>
          <a:xfrm>
            <a:off x="6625781" y="5353808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0" y="0"/>
                </a:moveTo>
                <a:lnTo>
                  <a:pt x="1612" y="5402"/>
                </a:lnTo>
                <a:lnTo>
                  <a:pt x="2219" y="8743"/>
                </a:lnTo>
                <a:lnTo>
                  <a:pt x="4324" y="12879"/>
                </a:lnTo>
                <a:lnTo>
                  <a:pt x="6753" y="13308"/>
                </a:lnTo>
                <a:lnTo>
                  <a:pt x="9392" y="14606"/>
                </a:lnTo>
                <a:lnTo>
                  <a:pt x="13224" y="6701"/>
                </a:lnTo>
                <a:lnTo>
                  <a:pt x="9999" y="33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2" name="object 2652"/>
          <p:cNvSpPr/>
          <p:nvPr/>
        </p:nvSpPr>
        <p:spPr>
          <a:xfrm>
            <a:off x="6144009" y="5912115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4816" y="0"/>
                </a:moveTo>
                <a:lnTo>
                  <a:pt x="3193" y="5005"/>
                </a:lnTo>
                <a:lnTo>
                  <a:pt x="1612" y="9989"/>
                </a:lnTo>
                <a:lnTo>
                  <a:pt x="0" y="14952"/>
                </a:lnTo>
                <a:lnTo>
                  <a:pt x="3633" y="16177"/>
                </a:lnTo>
                <a:lnTo>
                  <a:pt x="5350" y="11245"/>
                </a:lnTo>
                <a:lnTo>
                  <a:pt x="7005" y="6240"/>
                </a:lnTo>
                <a:lnTo>
                  <a:pt x="8711" y="1329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3" name="object 2653"/>
          <p:cNvSpPr/>
          <p:nvPr/>
        </p:nvSpPr>
        <p:spPr>
          <a:xfrm>
            <a:off x="5388178" y="5640493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1832" y="0"/>
                </a:moveTo>
                <a:lnTo>
                  <a:pt x="0" y="5099"/>
                </a:lnTo>
                <a:lnTo>
                  <a:pt x="3444" y="6355"/>
                </a:lnTo>
                <a:lnTo>
                  <a:pt x="6868" y="7779"/>
                </a:lnTo>
                <a:lnTo>
                  <a:pt x="10470" y="8659"/>
                </a:lnTo>
                <a:lnTo>
                  <a:pt x="10879" y="8701"/>
                </a:lnTo>
                <a:lnTo>
                  <a:pt x="12072" y="5465"/>
                </a:lnTo>
                <a:lnTo>
                  <a:pt x="12900" y="3769"/>
                </a:lnTo>
                <a:lnTo>
                  <a:pt x="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4" name="object 2654"/>
          <p:cNvSpPr/>
          <p:nvPr/>
        </p:nvSpPr>
        <p:spPr>
          <a:xfrm>
            <a:off x="6735329" y="5421093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575" y="0"/>
                </a:moveTo>
                <a:lnTo>
                  <a:pt x="565" y="3413"/>
                </a:lnTo>
                <a:lnTo>
                  <a:pt x="0" y="6355"/>
                </a:lnTo>
                <a:lnTo>
                  <a:pt x="2848" y="7654"/>
                </a:lnTo>
                <a:lnTo>
                  <a:pt x="5549" y="8219"/>
                </a:lnTo>
                <a:lnTo>
                  <a:pt x="8921" y="7675"/>
                </a:lnTo>
                <a:lnTo>
                  <a:pt x="9507" y="4827"/>
                </a:lnTo>
                <a:lnTo>
                  <a:pt x="10324" y="3204"/>
                </a:lnTo>
                <a:lnTo>
                  <a:pt x="7465" y="2282"/>
                </a:lnTo>
                <a:lnTo>
                  <a:pt x="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5" name="object 2655"/>
          <p:cNvSpPr/>
          <p:nvPr/>
        </p:nvSpPr>
        <p:spPr>
          <a:xfrm>
            <a:off x="5904150" y="4896226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2376" y="0"/>
                </a:moveTo>
                <a:lnTo>
                  <a:pt x="1612" y="942"/>
                </a:lnTo>
                <a:lnTo>
                  <a:pt x="0" y="2711"/>
                </a:lnTo>
                <a:lnTo>
                  <a:pt x="12962" y="10680"/>
                </a:lnTo>
                <a:lnTo>
                  <a:pt x="14261" y="8460"/>
                </a:lnTo>
                <a:lnTo>
                  <a:pt x="14879" y="7308"/>
                </a:lnTo>
                <a:lnTo>
                  <a:pt x="10732" y="4868"/>
                </a:lnTo>
                <a:lnTo>
                  <a:pt x="6586" y="2471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6" name="object 2656"/>
          <p:cNvSpPr/>
          <p:nvPr/>
        </p:nvSpPr>
        <p:spPr>
          <a:xfrm>
            <a:off x="5879534" y="4657643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11884" y="0"/>
                </a:moveTo>
                <a:lnTo>
                  <a:pt x="8041" y="345"/>
                </a:lnTo>
                <a:lnTo>
                  <a:pt x="366" y="1099"/>
                </a:lnTo>
                <a:lnTo>
                  <a:pt x="251" y="2083"/>
                </a:lnTo>
                <a:lnTo>
                  <a:pt x="94" y="3036"/>
                </a:lnTo>
                <a:lnTo>
                  <a:pt x="0" y="4052"/>
                </a:lnTo>
                <a:lnTo>
                  <a:pt x="2052" y="4973"/>
                </a:lnTo>
                <a:lnTo>
                  <a:pt x="4282" y="6868"/>
                </a:lnTo>
                <a:lnTo>
                  <a:pt x="8554" y="6251"/>
                </a:lnTo>
                <a:lnTo>
                  <a:pt x="10711" y="4198"/>
                </a:lnTo>
                <a:lnTo>
                  <a:pt x="12942" y="2848"/>
                </a:lnTo>
                <a:lnTo>
                  <a:pt x="1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7" name="object 2657"/>
          <p:cNvSpPr/>
          <p:nvPr/>
        </p:nvSpPr>
        <p:spPr>
          <a:xfrm>
            <a:off x="6073362" y="4738836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5" h="18415">
                <a:moveTo>
                  <a:pt x="3884" y="0"/>
                </a:moveTo>
                <a:lnTo>
                  <a:pt x="0" y="1308"/>
                </a:lnTo>
                <a:lnTo>
                  <a:pt x="4806" y="17915"/>
                </a:lnTo>
                <a:lnTo>
                  <a:pt x="6628" y="17339"/>
                </a:lnTo>
                <a:lnTo>
                  <a:pt x="10313" y="16250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8" name="object 2658"/>
          <p:cNvSpPr/>
          <p:nvPr/>
        </p:nvSpPr>
        <p:spPr>
          <a:xfrm>
            <a:off x="6028274" y="4400735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0" y="0"/>
                </a:moveTo>
                <a:lnTo>
                  <a:pt x="4052" y="9727"/>
                </a:lnTo>
                <a:lnTo>
                  <a:pt x="8376" y="10460"/>
                </a:lnTo>
                <a:lnTo>
                  <a:pt x="15758" y="2429"/>
                </a:lnTo>
                <a:lnTo>
                  <a:pt x="4314" y="6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59" name="object 2659"/>
          <p:cNvSpPr/>
          <p:nvPr/>
        </p:nvSpPr>
        <p:spPr>
          <a:xfrm>
            <a:off x="5759322" y="4457758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5936" y="0"/>
                </a:moveTo>
                <a:lnTo>
                  <a:pt x="4177" y="1130"/>
                </a:lnTo>
                <a:lnTo>
                  <a:pt x="2198" y="2439"/>
                </a:lnTo>
                <a:lnTo>
                  <a:pt x="1298" y="5444"/>
                </a:lnTo>
                <a:lnTo>
                  <a:pt x="0" y="7758"/>
                </a:lnTo>
                <a:lnTo>
                  <a:pt x="3643" y="8837"/>
                </a:lnTo>
                <a:lnTo>
                  <a:pt x="5455" y="9434"/>
                </a:lnTo>
                <a:lnTo>
                  <a:pt x="7549" y="8512"/>
                </a:lnTo>
                <a:lnTo>
                  <a:pt x="10167" y="8020"/>
                </a:lnTo>
                <a:lnTo>
                  <a:pt x="12439" y="5392"/>
                </a:lnTo>
                <a:lnTo>
                  <a:pt x="11905" y="1246"/>
                </a:lnTo>
                <a:lnTo>
                  <a:pt x="9046" y="429"/>
                </a:lnTo>
                <a:lnTo>
                  <a:pt x="5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0" name="object 2660"/>
          <p:cNvSpPr/>
          <p:nvPr/>
        </p:nvSpPr>
        <p:spPr>
          <a:xfrm>
            <a:off x="6501442" y="434133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4837" y="0"/>
                </a:moveTo>
                <a:lnTo>
                  <a:pt x="1497" y="4984"/>
                </a:lnTo>
                <a:lnTo>
                  <a:pt x="52" y="7591"/>
                </a:lnTo>
                <a:lnTo>
                  <a:pt x="0" y="7769"/>
                </a:lnTo>
                <a:lnTo>
                  <a:pt x="2722" y="9853"/>
                </a:lnTo>
                <a:lnTo>
                  <a:pt x="2869" y="9664"/>
                </a:lnTo>
                <a:lnTo>
                  <a:pt x="5005" y="7696"/>
                </a:lnTo>
                <a:lnTo>
                  <a:pt x="6900" y="5455"/>
                </a:lnTo>
                <a:lnTo>
                  <a:pt x="8847" y="3329"/>
                </a:lnTo>
                <a:lnTo>
                  <a:pt x="7497" y="2188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1" name="object 2661"/>
          <p:cNvSpPr/>
          <p:nvPr/>
        </p:nvSpPr>
        <p:spPr>
          <a:xfrm>
            <a:off x="6179507" y="4658818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4523" y="0"/>
                </a:moveTo>
                <a:lnTo>
                  <a:pt x="2774" y="1078"/>
                </a:lnTo>
                <a:lnTo>
                  <a:pt x="1277" y="1968"/>
                </a:lnTo>
                <a:lnTo>
                  <a:pt x="1340" y="5371"/>
                </a:lnTo>
                <a:lnTo>
                  <a:pt x="0" y="10334"/>
                </a:lnTo>
                <a:lnTo>
                  <a:pt x="4868" y="8659"/>
                </a:lnTo>
                <a:lnTo>
                  <a:pt x="7622" y="8387"/>
                </a:lnTo>
                <a:lnTo>
                  <a:pt x="9308" y="6889"/>
                </a:lnTo>
                <a:lnTo>
                  <a:pt x="10376" y="5916"/>
                </a:lnTo>
                <a:lnTo>
                  <a:pt x="9853" y="3162"/>
                </a:lnTo>
                <a:lnTo>
                  <a:pt x="10072" y="1225"/>
                </a:lnTo>
                <a:lnTo>
                  <a:pt x="7580" y="1088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2" name="object 2662"/>
          <p:cNvSpPr/>
          <p:nvPr/>
        </p:nvSpPr>
        <p:spPr>
          <a:xfrm>
            <a:off x="5799382" y="4899707"/>
            <a:ext cx="3851" cy="11937"/>
          </a:xfrm>
          <a:custGeom>
            <a:avLst/>
            <a:gdLst/>
            <a:ahLst/>
            <a:cxnLst/>
            <a:rect l="l" t="t" r="r" b="b"/>
            <a:pathLst>
              <a:path w="6350" h="19684">
                <a:moveTo>
                  <a:pt x="6001" y="0"/>
                </a:moveTo>
                <a:lnTo>
                  <a:pt x="1817" y="5753"/>
                </a:lnTo>
                <a:lnTo>
                  <a:pt x="0" y="10460"/>
                </a:lnTo>
                <a:lnTo>
                  <a:pt x="1149" y="14704"/>
                </a:lnTo>
                <a:lnTo>
                  <a:pt x="5865" y="19067"/>
                </a:lnTo>
                <a:lnTo>
                  <a:pt x="60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3" name="object 2663"/>
          <p:cNvSpPr/>
          <p:nvPr/>
        </p:nvSpPr>
        <p:spPr>
          <a:xfrm>
            <a:off x="6892722" y="4474695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3895" y="0"/>
                </a:moveTo>
                <a:lnTo>
                  <a:pt x="1277" y="7895"/>
                </a:lnTo>
                <a:lnTo>
                  <a:pt x="0" y="11853"/>
                </a:lnTo>
                <a:lnTo>
                  <a:pt x="1591" y="12303"/>
                </a:lnTo>
                <a:lnTo>
                  <a:pt x="3225" y="12826"/>
                </a:lnTo>
                <a:lnTo>
                  <a:pt x="4848" y="13298"/>
                </a:lnTo>
                <a:lnTo>
                  <a:pt x="5999" y="9266"/>
                </a:lnTo>
                <a:lnTo>
                  <a:pt x="8355" y="1256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4" name="object 2664"/>
          <p:cNvSpPr/>
          <p:nvPr/>
        </p:nvSpPr>
        <p:spPr>
          <a:xfrm>
            <a:off x="5455650" y="5928372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3947" y="0"/>
                </a:moveTo>
                <a:lnTo>
                  <a:pt x="2617" y="1308"/>
                </a:lnTo>
                <a:lnTo>
                  <a:pt x="0" y="4052"/>
                </a:lnTo>
                <a:lnTo>
                  <a:pt x="3507" y="6397"/>
                </a:lnTo>
                <a:lnTo>
                  <a:pt x="7015" y="8680"/>
                </a:lnTo>
                <a:lnTo>
                  <a:pt x="10523" y="11015"/>
                </a:lnTo>
                <a:lnTo>
                  <a:pt x="11224" y="9999"/>
                </a:lnTo>
                <a:lnTo>
                  <a:pt x="11999" y="9046"/>
                </a:lnTo>
                <a:lnTo>
                  <a:pt x="12722" y="8062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5" name="object 2665"/>
          <p:cNvSpPr/>
          <p:nvPr/>
        </p:nvSpPr>
        <p:spPr>
          <a:xfrm>
            <a:off x="6759427" y="4454657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9874" y="0"/>
                </a:moveTo>
                <a:lnTo>
                  <a:pt x="1444" y="3434"/>
                </a:lnTo>
                <a:lnTo>
                  <a:pt x="0" y="7957"/>
                </a:lnTo>
                <a:lnTo>
                  <a:pt x="6355" y="16198"/>
                </a:lnTo>
                <a:lnTo>
                  <a:pt x="7915" y="8826"/>
                </a:lnTo>
                <a:lnTo>
                  <a:pt x="9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6" name="object 2666"/>
          <p:cNvSpPr/>
          <p:nvPr/>
        </p:nvSpPr>
        <p:spPr>
          <a:xfrm>
            <a:off x="5963221" y="4611627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3643" y="0"/>
                </a:moveTo>
                <a:lnTo>
                  <a:pt x="2429" y="3193"/>
                </a:lnTo>
                <a:lnTo>
                  <a:pt x="1246" y="6376"/>
                </a:lnTo>
                <a:lnTo>
                  <a:pt x="0" y="9580"/>
                </a:lnTo>
                <a:lnTo>
                  <a:pt x="1256" y="9978"/>
                </a:lnTo>
                <a:lnTo>
                  <a:pt x="3643" y="10921"/>
                </a:lnTo>
                <a:lnTo>
                  <a:pt x="5005" y="7748"/>
                </a:lnTo>
                <a:lnTo>
                  <a:pt x="6083" y="4523"/>
                </a:lnTo>
                <a:lnTo>
                  <a:pt x="7224" y="1340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7" name="object 2667"/>
          <p:cNvSpPr/>
          <p:nvPr/>
        </p:nvSpPr>
        <p:spPr>
          <a:xfrm>
            <a:off x="5606998" y="5058204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193" y="0"/>
                </a:moveTo>
                <a:lnTo>
                  <a:pt x="785" y="1162"/>
                </a:lnTo>
                <a:lnTo>
                  <a:pt x="418" y="2366"/>
                </a:lnTo>
                <a:lnTo>
                  <a:pt x="0" y="3476"/>
                </a:lnTo>
                <a:lnTo>
                  <a:pt x="3005" y="4774"/>
                </a:lnTo>
                <a:lnTo>
                  <a:pt x="9025" y="7308"/>
                </a:lnTo>
                <a:lnTo>
                  <a:pt x="10271" y="4073"/>
                </a:lnTo>
                <a:lnTo>
                  <a:pt x="10921" y="2481"/>
                </a:lnTo>
                <a:lnTo>
                  <a:pt x="1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8" name="object 2668"/>
          <p:cNvSpPr/>
          <p:nvPr/>
        </p:nvSpPr>
        <p:spPr>
          <a:xfrm>
            <a:off x="5403431" y="5635381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3036" y="0"/>
                </a:moveTo>
                <a:lnTo>
                  <a:pt x="1874" y="3287"/>
                </a:lnTo>
                <a:lnTo>
                  <a:pt x="0" y="9706"/>
                </a:lnTo>
                <a:lnTo>
                  <a:pt x="3403" y="10523"/>
                </a:lnTo>
                <a:lnTo>
                  <a:pt x="5130" y="10900"/>
                </a:lnTo>
                <a:lnTo>
                  <a:pt x="5549" y="7580"/>
                </a:lnTo>
                <a:lnTo>
                  <a:pt x="6062" y="4282"/>
                </a:lnTo>
                <a:lnTo>
                  <a:pt x="6282" y="732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69" name="object 2669"/>
          <p:cNvSpPr/>
          <p:nvPr/>
        </p:nvSpPr>
        <p:spPr>
          <a:xfrm>
            <a:off x="5725415" y="559881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570" y="0"/>
                </a:moveTo>
                <a:lnTo>
                  <a:pt x="1434" y="2533"/>
                </a:lnTo>
                <a:lnTo>
                  <a:pt x="1246" y="5204"/>
                </a:lnTo>
                <a:lnTo>
                  <a:pt x="0" y="9224"/>
                </a:lnTo>
                <a:lnTo>
                  <a:pt x="9109" y="8198"/>
                </a:lnTo>
                <a:lnTo>
                  <a:pt x="8826" y="5779"/>
                </a:lnTo>
                <a:lnTo>
                  <a:pt x="9004" y="3109"/>
                </a:lnTo>
                <a:lnTo>
                  <a:pt x="7999" y="1068"/>
                </a:lnTo>
                <a:lnTo>
                  <a:pt x="7601" y="230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0" name="object 2670"/>
          <p:cNvSpPr/>
          <p:nvPr/>
        </p:nvSpPr>
        <p:spPr>
          <a:xfrm>
            <a:off x="5718613" y="5078331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4418" y="0"/>
                </a:moveTo>
                <a:lnTo>
                  <a:pt x="2921" y="1277"/>
                </a:lnTo>
                <a:lnTo>
                  <a:pt x="0" y="3863"/>
                </a:lnTo>
                <a:lnTo>
                  <a:pt x="7015" y="9675"/>
                </a:lnTo>
                <a:lnTo>
                  <a:pt x="10565" y="12565"/>
                </a:lnTo>
                <a:lnTo>
                  <a:pt x="12784" y="10104"/>
                </a:lnTo>
                <a:lnTo>
                  <a:pt x="13873" y="8868"/>
                </a:lnTo>
                <a:lnTo>
                  <a:pt x="7549" y="2963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1" name="object 2671"/>
          <p:cNvSpPr/>
          <p:nvPr/>
        </p:nvSpPr>
        <p:spPr>
          <a:xfrm>
            <a:off x="6327692" y="4771838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1706" y="0"/>
                </a:moveTo>
                <a:lnTo>
                  <a:pt x="1120" y="1256"/>
                </a:lnTo>
                <a:lnTo>
                  <a:pt x="586" y="2481"/>
                </a:lnTo>
                <a:lnTo>
                  <a:pt x="0" y="3738"/>
                </a:lnTo>
                <a:lnTo>
                  <a:pt x="12198" y="9591"/>
                </a:lnTo>
                <a:lnTo>
                  <a:pt x="12889" y="8240"/>
                </a:lnTo>
                <a:lnTo>
                  <a:pt x="14156" y="5465"/>
                </a:lnTo>
                <a:lnTo>
                  <a:pt x="9989" y="3654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2" name="object 2672"/>
          <p:cNvSpPr/>
          <p:nvPr/>
        </p:nvSpPr>
        <p:spPr>
          <a:xfrm>
            <a:off x="5712216" y="6148927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376" y="0"/>
                </a:moveTo>
                <a:lnTo>
                  <a:pt x="2952" y="1455"/>
                </a:lnTo>
                <a:lnTo>
                  <a:pt x="1455" y="2858"/>
                </a:lnTo>
                <a:lnTo>
                  <a:pt x="0" y="4334"/>
                </a:lnTo>
                <a:lnTo>
                  <a:pt x="6198" y="9497"/>
                </a:lnTo>
                <a:lnTo>
                  <a:pt x="9298" y="12114"/>
                </a:lnTo>
                <a:lnTo>
                  <a:pt x="12261" y="8900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3" name="object 2673"/>
          <p:cNvSpPr/>
          <p:nvPr/>
        </p:nvSpPr>
        <p:spPr>
          <a:xfrm>
            <a:off x="6221852" y="5763667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785" y="0"/>
                </a:moveTo>
                <a:lnTo>
                  <a:pt x="544" y="1298"/>
                </a:lnTo>
                <a:lnTo>
                  <a:pt x="0" y="3769"/>
                </a:lnTo>
                <a:lnTo>
                  <a:pt x="8743" y="6523"/>
                </a:lnTo>
                <a:lnTo>
                  <a:pt x="9371" y="4868"/>
                </a:lnTo>
                <a:lnTo>
                  <a:pt x="10041" y="3245"/>
                </a:lnTo>
                <a:lnTo>
                  <a:pt x="10690" y="1581"/>
                </a:lnTo>
                <a:lnTo>
                  <a:pt x="7361" y="1078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4" name="object 2674"/>
          <p:cNvSpPr/>
          <p:nvPr/>
        </p:nvSpPr>
        <p:spPr>
          <a:xfrm>
            <a:off x="6627408" y="5418035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3643" y="0"/>
                </a:moveTo>
                <a:lnTo>
                  <a:pt x="1193" y="2596"/>
                </a:lnTo>
                <a:lnTo>
                  <a:pt x="0" y="3916"/>
                </a:lnTo>
                <a:lnTo>
                  <a:pt x="4931" y="8408"/>
                </a:lnTo>
                <a:lnTo>
                  <a:pt x="7423" y="10648"/>
                </a:lnTo>
                <a:lnTo>
                  <a:pt x="10596" y="7842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5" name="object 2675"/>
          <p:cNvSpPr/>
          <p:nvPr/>
        </p:nvSpPr>
        <p:spPr>
          <a:xfrm>
            <a:off x="7235319" y="4891605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2586" y="0"/>
                </a:moveTo>
                <a:lnTo>
                  <a:pt x="1748" y="1088"/>
                </a:lnTo>
                <a:lnTo>
                  <a:pt x="858" y="2167"/>
                </a:lnTo>
                <a:lnTo>
                  <a:pt x="0" y="3277"/>
                </a:lnTo>
                <a:lnTo>
                  <a:pt x="8638" y="11559"/>
                </a:lnTo>
                <a:lnTo>
                  <a:pt x="12764" y="7696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6" name="object 2676"/>
          <p:cNvSpPr/>
          <p:nvPr/>
        </p:nvSpPr>
        <p:spPr>
          <a:xfrm>
            <a:off x="5778081" y="6216653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4" h="8890">
                <a:moveTo>
                  <a:pt x="1518" y="0"/>
                </a:moveTo>
                <a:lnTo>
                  <a:pt x="984" y="1266"/>
                </a:lnTo>
                <a:lnTo>
                  <a:pt x="513" y="2554"/>
                </a:lnTo>
                <a:lnTo>
                  <a:pt x="0" y="3863"/>
                </a:lnTo>
                <a:lnTo>
                  <a:pt x="12198" y="8868"/>
                </a:lnTo>
                <a:lnTo>
                  <a:pt x="12826" y="7361"/>
                </a:lnTo>
                <a:lnTo>
                  <a:pt x="13402" y="5853"/>
                </a:lnTo>
                <a:lnTo>
                  <a:pt x="14010" y="4387"/>
                </a:lnTo>
                <a:lnTo>
                  <a:pt x="5643" y="1413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7" name="object 2677"/>
          <p:cNvSpPr/>
          <p:nvPr/>
        </p:nvSpPr>
        <p:spPr>
          <a:xfrm>
            <a:off x="6536699" y="5577276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9256" y="0"/>
                </a:moveTo>
                <a:lnTo>
                  <a:pt x="6167" y="1738"/>
                </a:lnTo>
                <a:lnTo>
                  <a:pt x="3067" y="3392"/>
                </a:lnTo>
                <a:lnTo>
                  <a:pt x="167" y="5402"/>
                </a:lnTo>
                <a:lnTo>
                  <a:pt x="0" y="5549"/>
                </a:lnTo>
                <a:lnTo>
                  <a:pt x="1863" y="8544"/>
                </a:lnTo>
                <a:lnTo>
                  <a:pt x="2764" y="10219"/>
                </a:lnTo>
                <a:lnTo>
                  <a:pt x="5926" y="8429"/>
                </a:lnTo>
                <a:lnTo>
                  <a:pt x="12209" y="4774"/>
                </a:lnTo>
                <a:lnTo>
                  <a:pt x="9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8" name="object 2678"/>
          <p:cNvSpPr/>
          <p:nvPr/>
        </p:nvSpPr>
        <p:spPr>
          <a:xfrm>
            <a:off x="6429546" y="5850504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2942" y="0"/>
                </a:moveTo>
                <a:lnTo>
                  <a:pt x="1989" y="638"/>
                </a:lnTo>
                <a:lnTo>
                  <a:pt x="963" y="1193"/>
                </a:lnTo>
                <a:lnTo>
                  <a:pt x="0" y="1790"/>
                </a:lnTo>
                <a:lnTo>
                  <a:pt x="2115" y="6052"/>
                </a:lnTo>
                <a:lnTo>
                  <a:pt x="4104" y="10282"/>
                </a:lnTo>
                <a:lnTo>
                  <a:pt x="6219" y="14554"/>
                </a:lnTo>
                <a:lnTo>
                  <a:pt x="8952" y="13570"/>
                </a:lnTo>
                <a:lnTo>
                  <a:pt x="8418" y="10983"/>
                </a:lnTo>
                <a:lnTo>
                  <a:pt x="8324" y="8303"/>
                </a:lnTo>
                <a:lnTo>
                  <a:pt x="6313" y="3759"/>
                </a:lnTo>
                <a:lnTo>
                  <a:pt x="4439" y="1999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79" name="object 2679"/>
          <p:cNvSpPr/>
          <p:nvPr/>
        </p:nvSpPr>
        <p:spPr>
          <a:xfrm>
            <a:off x="6922398" y="5581818"/>
            <a:ext cx="4236" cy="8856"/>
          </a:xfrm>
          <a:custGeom>
            <a:avLst/>
            <a:gdLst/>
            <a:ahLst/>
            <a:cxnLst/>
            <a:rect l="l" t="t" r="r" b="b"/>
            <a:pathLst>
              <a:path w="6984" h="14604">
                <a:moveTo>
                  <a:pt x="4732" y="0"/>
                </a:moveTo>
                <a:lnTo>
                  <a:pt x="0" y="7224"/>
                </a:lnTo>
                <a:lnTo>
                  <a:pt x="6544" y="14366"/>
                </a:lnTo>
                <a:lnTo>
                  <a:pt x="5874" y="8900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0" name="object 2680"/>
          <p:cNvSpPr/>
          <p:nvPr/>
        </p:nvSpPr>
        <p:spPr>
          <a:xfrm>
            <a:off x="6736868" y="5783800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2973" y="0"/>
                </a:moveTo>
                <a:lnTo>
                  <a:pt x="963" y="2596"/>
                </a:lnTo>
                <a:lnTo>
                  <a:pt x="0" y="3937"/>
                </a:lnTo>
                <a:lnTo>
                  <a:pt x="3298" y="6879"/>
                </a:lnTo>
                <a:lnTo>
                  <a:pt x="6659" y="9832"/>
                </a:lnTo>
                <a:lnTo>
                  <a:pt x="9936" y="12774"/>
                </a:lnTo>
                <a:lnTo>
                  <a:pt x="13057" y="9423"/>
                </a:lnTo>
                <a:lnTo>
                  <a:pt x="14596" y="7717"/>
                </a:lnTo>
                <a:lnTo>
                  <a:pt x="10701" y="5162"/>
                </a:lnTo>
                <a:lnTo>
                  <a:pt x="6837" y="2533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1" name="object 2681"/>
          <p:cNvSpPr/>
          <p:nvPr/>
        </p:nvSpPr>
        <p:spPr>
          <a:xfrm>
            <a:off x="7106842" y="562283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4586" y="0"/>
                </a:moveTo>
                <a:lnTo>
                  <a:pt x="3047" y="3277"/>
                </a:lnTo>
                <a:lnTo>
                  <a:pt x="1549" y="6596"/>
                </a:lnTo>
                <a:lnTo>
                  <a:pt x="0" y="9884"/>
                </a:lnTo>
                <a:lnTo>
                  <a:pt x="3434" y="11120"/>
                </a:lnTo>
                <a:lnTo>
                  <a:pt x="5088" y="11695"/>
                </a:lnTo>
                <a:lnTo>
                  <a:pt x="6146" y="8271"/>
                </a:lnTo>
                <a:lnTo>
                  <a:pt x="7120" y="4743"/>
                </a:lnTo>
                <a:lnTo>
                  <a:pt x="8125" y="1298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2" name="object 2682"/>
          <p:cNvSpPr/>
          <p:nvPr/>
        </p:nvSpPr>
        <p:spPr>
          <a:xfrm>
            <a:off x="6560053" y="6206155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5361" y="0"/>
                </a:moveTo>
                <a:lnTo>
                  <a:pt x="0" y="1560"/>
                </a:lnTo>
                <a:lnTo>
                  <a:pt x="2209" y="5926"/>
                </a:lnTo>
                <a:lnTo>
                  <a:pt x="6565" y="14638"/>
                </a:lnTo>
                <a:lnTo>
                  <a:pt x="8963" y="13444"/>
                </a:lnTo>
                <a:lnTo>
                  <a:pt x="10188" y="12910"/>
                </a:lnTo>
                <a:lnTo>
                  <a:pt x="8596" y="8617"/>
                </a:lnTo>
                <a:lnTo>
                  <a:pt x="6963" y="4324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3" name="object 2683"/>
          <p:cNvSpPr/>
          <p:nvPr/>
        </p:nvSpPr>
        <p:spPr>
          <a:xfrm>
            <a:off x="7441900" y="545380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12258" y="13962"/>
                </a:moveTo>
                <a:lnTo>
                  <a:pt x="12502" y="14376"/>
                </a:lnTo>
                <a:lnTo>
                  <a:pt x="12669" y="14449"/>
                </a:lnTo>
                <a:lnTo>
                  <a:pt x="12962" y="14449"/>
                </a:lnTo>
                <a:lnTo>
                  <a:pt x="12258" y="13962"/>
                </a:lnTo>
                <a:close/>
              </a:path>
              <a:path w="13334" h="14604">
                <a:moveTo>
                  <a:pt x="973" y="0"/>
                </a:moveTo>
                <a:lnTo>
                  <a:pt x="0" y="9057"/>
                </a:lnTo>
                <a:lnTo>
                  <a:pt x="7727" y="10826"/>
                </a:lnTo>
                <a:lnTo>
                  <a:pt x="12258" y="13962"/>
                </a:lnTo>
                <a:lnTo>
                  <a:pt x="10197" y="10463"/>
                </a:lnTo>
                <a:lnTo>
                  <a:pt x="9290" y="5484"/>
                </a:lnTo>
                <a:lnTo>
                  <a:pt x="7107" y="1356"/>
                </a:lnTo>
                <a:lnTo>
                  <a:pt x="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4" name="object 2684"/>
          <p:cNvSpPr/>
          <p:nvPr/>
        </p:nvSpPr>
        <p:spPr>
          <a:xfrm>
            <a:off x="7169675" y="5700984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4125" y="0"/>
                </a:moveTo>
                <a:lnTo>
                  <a:pt x="1371" y="816"/>
                </a:lnTo>
                <a:lnTo>
                  <a:pt x="0" y="1256"/>
                </a:lnTo>
                <a:lnTo>
                  <a:pt x="3078" y="12271"/>
                </a:lnTo>
                <a:lnTo>
                  <a:pt x="5989" y="11392"/>
                </a:lnTo>
                <a:lnTo>
                  <a:pt x="7423" y="10921"/>
                </a:lnTo>
                <a:lnTo>
                  <a:pt x="6345" y="7298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5" name="object 2685"/>
          <p:cNvSpPr/>
          <p:nvPr/>
        </p:nvSpPr>
        <p:spPr>
          <a:xfrm>
            <a:off x="6996155" y="6108834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5130" y="0"/>
                </a:moveTo>
                <a:lnTo>
                  <a:pt x="2020" y="6711"/>
                </a:lnTo>
                <a:lnTo>
                  <a:pt x="0" y="12680"/>
                </a:lnTo>
                <a:lnTo>
                  <a:pt x="11811" y="10083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6" name="object 2686"/>
          <p:cNvSpPr/>
          <p:nvPr/>
        </p:nvSpPr>
        <p:spPr>
          <a:xfrm>
            <a:off x="7326275" y="5846053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6135" y="0"/>
                </a:moveTo>
                <a:lnTo>
                  <a:pt x="2931" y="879"/>
                </a:lnTo>
                <a:lnTo>
                  <a:pt x="0" y="1057"/>
                </a:lnTo>
                <a:lnTo>
                  <a:pt x="502" y="3382"/>
                </a:lnTo>
                <a:lnTo>
                  <a:pt x="335" y="6491"/>
                </a:lnTo>
                <a:lnTo>
                  <a:pt x="3130" y="9287"/>
                </a:lnTo>
                <a:lnTo>
                  <a:pt x="6209" y="8889"/>
                </a:lnTo>
                <a:lnTo>
                  <a:pt x="10366" y="9622"/>
                </a:lnTo>
                <a:lnTo>
                  <a:pt x="9622" y="5361"/>
                </a:lnTo>
                <a:lnTo>
                  <a:pt x="9821" y="1308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7" name="object 2687"/>
          <p:cNvSpPr/>
          <p:nvPr/>
        </p:nvSpPr>
        <p:spPr>
          <a:xfrm>
            <a:off x="7278777" y="5925151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7183" y="0"/>
                </a:moveTo>
                <a:lnTo>
                  <a:pt x="4774" y="2554"/>
                </a:lnTo>
                <a:lnTo>
                  <a:pt x="2324" y="5046"/>
                </a:lnTo>
                <a:lnTo>
                  <a:pt x="104" y="7727"/>
                </a:lnTo>
                <a:lnTo>
                  <a:pt x="0" y="7874"/>
                </a:lnTo>
                <a:lnTo>
                  <a:pt x="2240" y="10408"/>
                </a:lnTo>
                <a:lnTo>
                  <a:pt x="2429" y="10250"/>
                </a:lnTo>
                <a:lnTo>
                  <a:pt x="5402" y="8481"/>
                </a:lnTo>
                <a:lnTo>
                  <a:pt x="8219" y="6439"/>
                </a:lnTo>
                <a:lnTo>
                  <a:pt x="11057" y="4429"/>
                </a:lnTo>
                <a:lnTo>
                  <a:pt x="8439" y="1486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8" name="object 2688"/>
          <p:cNvSpPr/>
          <p:nvPr/>
        </p:nvSpPr>
        <p:spPr>
          <a:xfrm>
            <a:off x="6999726" y="632405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3957" y="0"/>
                </a:moveTo>
                <a:lnTo>
                  <a:pt x="3214" y="806"/>
                </a:lnTo>
                <a:lnTo>
                  <a:pt x="1664" y="2596"/>
                </a:lnTo>
                <a:lnTo>
                  <a:pt x="1214" y="5319"/>
                </a:lnTo>
                <a:lnTo>
                  <a:pt x="0" y="8418"/>
                </a:lnTo>
                <a:lnTo>
                  <a:pt x="4868" y="9633"/>
                </a:lnTo>
                <a:lnTo>
                  <a:pt x="6649" y="10041"/>
                </a:lnTo>
                <a:lnTo>
                  <a:pt x="7340" y="7099"/>
                </a:lnTo>
                <a:lnTo>
                  <a:pt x="8010" y="4135"/>
                </a:lnTo>
                <a:lnTo>
                  <a:pt x="8648" y="1183"/>
                </a:lnTo>
                <a:lnTo>
                  <a:pt x="6795" y="1036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89" name="object 2689"/>
          <p:cNvSpPr/>
          <p:nvPr/>
        </p:nvSpPr>
        <p:spPr>
          <a:xfrm>
            <a:off x="5572754" y="6122949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12156" y="0"/>
                </a:moveTo>
                <a:lnTo>
                  <a:pt x="7779" y="1361"/>
                </a:lnTo>
                <a:lnTo>
                  <a:pt x="5926" y="4031"/>
                </a:lnTo>
                <a:lnTo>
                  <a:pt x="0" y="9287"/>
                </a:lnTo>
                <a:lnTo>
                  <a:pt x="9025" y="8219"/>
                </a:lnTo>
                <a:lnTo>
                  <a:pt x="16973" y="7235"/>
                </a:lnTo>
                <a:lnTo>
                  <a:pt x="17098" y="5643"/>
                </a:lnTo>
                <a:lnTo>
                  <a:pt x="17297" y="2376"/>
                </a:lnTo>
                <a:lnTo>
                  <a:pt x="14910" y="1727"/>
                </a:lnTo>
                <a:lnTo>
                  <a:pt x="12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0" name="object 2690"/>
          <p:cNvSpPr/>
          <p:nvPr/>
        </p:nvSpPr>
        <p:spPr>
          <a:xfrm>
            <a:off x="6414617" y="5397456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3298" y="0"/>
                </a:moveTo>
                <a:lnTo>
                  <a:pt x="2157" y="1235"/>
                </a:lnTo>
                <a:lnTo>
                  <a:pt x="785" y="2764"/>
                </a:lnTo>
                <a:lnTo>
                  <a:pt x="921" y="5675"/>
                </a:lnTo>
                <a:lnTo>
                  <a:pt x="0" y="9894"/>
                </a:lnTo>
                <a:lnTo>
                  <a:pt x="4146" y="8847"/>
                </a:lnTo>
                <a:lnTo>
                  <a:pt x="7507" y="8952"/>
                </a:lnTo>
                <a:lnTo>
                  <a:pt x="9518" y="5738"/>
                </a:lnTo>
                <a:lnTo>
                  <a:pt x="8565" y="2701"/>
                </a:lnTo>
                <a:lnTo>
                  <a:pt x="8460" y="219"/>
                </a:lnTo>
                <a:lnTo>
                  <a:pt x="6282" y="492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1" name="object 2691"/>
          <p:cNvSpPr/>
          <p:nvPr/>
        </p:nvSpPr>
        <p:spPr>
          <a:xfrm>
            <a:off x="5631747" y="6111832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963" y="0"/>
                </a:moveTo>
                <a:lnTo>
                  <a:pt x="2293" y="5361"/>
                </a:lnTo>
                <a:lnTo>
                  <a:pt x="0" y="8083"/>
                </a:lnTo>
                <a:lnTo>
                  <a:pt x="4219" y="11308"/>
                </a:lnTo>
                <a:lnTo>
                  <a:pt x="7926" y="5067"/>
                </a:lnTo>
                <a:lnTo>
                  <a:pt x="9727" y="1905"/>
                </a:lnTo>
                <a:lnTo>
                  <a:pt x="8795" y="1246"/>
                </a:lnTo>
                <a:lnTo>
                  <a:pt x="6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2" name="object 2692"/>
          <p:cNvSpPr/>
          <p:nvPr/>
        </p:nvSpPr>
        <p:spPr>
          <a:xfrm>
            <a:off x="6730748" y="5195247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1465" y="0"/>
                </a:moveTo>
                <a:lnTo>
                  <a:pt x="1256" y="481"/>
                </a:lnTo>
                <a:lnTo>
                  <a:pt x="418" y="2628"/>
                </a:lnTo>
                <a:lnTo>
                  <a:pt x="439" y="5088"/>
                </a:lnTo>
                <a:lnTo>
                  <a:pt x="0" y="8397"/>
                </a:lnTo>
                <a:lnTo>
                  <a:pt x="3067" y="8198"/>
                </a:lnTo>
                <a:lnTo>
                  <a:pt x="6125" y="8418"/>
                </a:lnTo>
                <a:lnTo>
                  <a:pt x="6261" y="7842"/>
                </a:lnTo>
                <a:lnTo>
                  <a:pt x="6858" y="5664"/>
                </a:lnTo>
                <a:lnTo>
                  <a:pt x="6952" y="3109"/>
                </a:lnTo>
                <a:lnTo>
                  <a:pt x="6010" y="272"/>
                </a:lnTo>
                <a:lnTo>
                  <a:pt x="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3" name="object 2693"/>
          <p:cNvSpPr/>
          <p:nvPr/>
        </p:nvSpPr>
        <p:spPr>
          <a:xfrm>
            <a:off x="6230145" y="5357764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7476" y="0"/>
                </a:moveTo>
                <a:lnTo>
                  <a:pt x="5539" y="314"/>
                </a:lnTo>
                <a:lnTo>
                  <a:pt x="3884" y="607"/>
                </a:lnTo>
                <a:lnTo>
                  <a:pt x="2670" y="3549"/>
                </a:lnTo>
                <a:lnTo>
                  <a:pt x="0" y="6921"/>
                </a:lnTo>
                <a:lnTo>
                  <a:pt x="4314" y="8125"/>
                </a:lnTo>
                <a:lnTo>
                  <a:pt x="7036" y="9821"/>
                </a:lnTo>
                <a:lnTo>
                  <a:pt x="10376" y="8345"/>
                </a:lnTo>
                <a:lnTo>
                  <a:pt x="10931" y="5130"/>
                </a:lnTo>
                <a:lnTo>
                  <a:pt x="11957" y="2994"/>
                </a:lnTo>
                <a:lnTo>
                  <a:pt x="9821" y="2020"/>
                </a:lnTo>
                <a:lnTo>
                  <a:pt x="7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4" name="object 2694"/>
          <p:cNvSpPr/>
          <p:nvPr/>
        </p:nvSpPr>
        <p:spPr>
          <a:xfrm>
            <a:off x="6639210" y="590754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4240" y="0"/>
                </a:moveTo>
                <a:lnTo>
                  <a:pt x="1800" y="1842"/>
                </a:lnTo>
                <a:lnTo>
                  <a:pt x="1465" y="4219"/>
                </a:lnTo>
                <a:lnTo>
                  <a:pt x="0" y="7455"/>
                </a:lnTo>
                <a:lnTo>
                  <a:pt x="5277" y="6837"/>
                </a:lnTo>
                <a:lnTo>
                  <a:pt x="7915" y="7183"/>
                </a:lnTo>
                <a:lnTo>
                  <a:pt x="8554" y="6282"/>
                </a:lnTo>
                <a:lnTo>
                  <a:pt x="9319" y="5046"/>
                </a:lnTo>
                <a:lnTo>
                  <a:pt x="9025" y="2188"/>
                </a:lnTo>
                <a:lnTo>
                  <a:pt x="7266" y="188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5" name="object 2695"/>
          <p:cNvSpPr/>
          <p:nvPr/>
        </p:nvSpPr>
        <p:spPr>
          <a:xfrm>
            <a:off x="6632080" y="4931985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0" y="0"/>
                </a:moveTo>
                <a:lnTo>
                  <a:pt x="2198" y="4376"/>
                </a:lnTo>
                <a:lnTo>
                  <a:pt x="2837" y="6502"/>
                </a:lnTo>
                <a:lnTo>
                  <a:pt x="4219" y="8062"/>
                </a:lnTo>
                <a:lnTo>
                  <a:pt x="5340" y="9381"/>
                </a:lnTo>
                <a:lnTo>
                  <a:pt x="7340" y="10072"/>
                </a:lnTo>
                <a:lnTo>
                  <a:pt x="8931" y="11036"/>
                </a:lnTo>
                <a:lnTo>
                  <a:pt x="9486" y="8785"/>
                </a:lnTo>
                <a:lnTo>
                  <a:pt x="10575" y="6439"/>
                </a:lnTo>
                <a:lnTo>
                  <a:pt x="10177" y="3361"/>
                </a:lnTo>
                <a:lnTo>
                  <a:pt x="7151" y="287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6" name="object 2696"/>
          <p:cNvSpPr/>
          <p:nvPr/>
        </p:nvSpPr>
        <p:spPr>
          <a:xfrm>
            <a:off x="7466996" y="5263036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0" y="0"/>
                </a:moveTo>
                <a:lnTo>
                  <a:pt x="251" y="1602"/>
                </a:lnTo>
                <a:lnTo>
                  <a:pt x="460" y="3245"/>
                </a:lnTo>
                <a:lnTo>
                  <a:pt x="785" y="4963"/>
                </a:lnTo>
                <a:lnTo>
                  <a:pt x="3476" y="4481"/>
                </a:lnTo>
                <a:lnTo>
                  <a:pt x="8963" y="3633"/>
                </a:lnTo>
                <a:lnTo>
                  <a:pt x="8847" y="2513"/>
                </a:lnTo>
                <a:lnTo>
                  <a:pt x="8785" y="1392"/>
                </a:lnTo>
                <a:lnTo>
                  <a:pt x="8690" y="2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7" name="object 2697"/>
          <p:cNvSpPr/>
          <p:nvPr/>
        </p:nvSpPr>
        <p:spPr>
          <a:xfrm>
            <a:off x="5615778" y="5218421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3036" y="0"/>
                </a:moveTo>
                <a:lnTo>
                  <a:pt x="1256" y="1109"/>
                </a:lnTo>
                <a:lnTo>
                  <a:pt x="0" y="1465"/>
                </a:lnTo>
                <a:lnTo>
                  <a:pt x="900" y="3193"/>
                </a:lnTo>
                <a:lnTo>
                  <a:pt x="1560" y="5057"/>
                </a:lnTo>
                <a:lnTo>
                  <a:pt x="2764" y="6439"/>
                </a:lnTo>
                <a:lnTo>
                  <a:pt x="3047" y="6795"/>
                </a:lnTo>
                <a:lnTo>
                  <a:pt x="5067" y="5769"/>
                </a:lnTo>
                <a:lnTo>
                  <a:pt x="7067" y="5088"/>
                </a:lnTo>
                <a:lnTo>
                  <a:pt x="5884" y="3403"/>
                </a:lnTo>
                <a:lnTo>
                  <a:pt x="5057" y="1560"/>
                </a:lnTo>
                <a:lnTo>
                  <a:pt x="3664" y="534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8" name="object 2698"/>
          <p:cNvSpPr/>
          <p:nvPr/>
        </p:nvSpPr>
        <p:spPr>
          <a:xfrm>
            <a:off x="6619161" y="4932435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2293" y="0"/>
                </a:moveTo>
                <a:lnTo>
                  <a:pt x="1507" y="1099"/>
                </a:lnTo>
                <a:lnTo>
                  <a:pt x="795" y="2240"/>
                </a:lnTo>
                <a:lnTo>
                  <a:pt x="0" y="3319"/>
                </a:lnTo>
                <a:lnTo>
                  <a:pt x="9162" y="9277"/>
                </a:lnTo>
                <a:lnTo>
                  <a:pt x="9790" y="8240"/>
                </a:lnTo>
                <a:lnTo>
                  <a:pt x="11182" y="6313"/>
                </a:lnTo>
                <a:lnTo>
                  <a:pt x="2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699" name="object 2699"/>
          <p:cNvSpPr/>
          <p:nvPr/>
        </p:nvSpPr>
        <p:spPr>
          <a:xfrm>
            <a:off x="5530826" y="5928600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2879" y="0"/>
                </a:moveTo>
                <a:lnTo>
                  <a:pt x="1581" y="701"/>
                </a:lnTo>
                <a:lnTo>
                  <a:pt x="575" y="1298"/>
                </a:lnTo>
                <a:lnTo>
                  <a:pt x="0" y="5214"/>
                </a:lnTo>
                <a:lnTo>
                  <a:pt x="2397" y="6711"/>
                </a:lnTo>
                <a:lnTo>
                  <a:pt x="4806" y="6879"/>
                </a:lnTo>
                <a:lnTo>
                  <a:pt x="6973" y="7434"/>
                </a:lnTo>
                <a:lnTo>
                  <a:pt x="7319" y="3696"/>
                </a:lnTo>
                <a:lnTo>
                  <a:pt x="7580" y="1287"/>
                </a:lnTo>
                <a:lnTo>
                  <a:pt x="5141" y="952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0" name="object 2700"/>
          <p:cNvSpPr/>
          <p:nvPr/>
        </p:nvSpPr>
        <p:spPr>
          <a:xfrm>
            <a:off x="6717563" y="600968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560" y="0"/>
                </a:moveTo>
                <a:lnTo>
                  <a:pt x="1204" y="1800"/>
                </a:lnTo>
                <a:lnTo>
                  <a:pt x="0" y="2670"/>
                </a:lnTo>
                <a:lnTo>
                  <a:pt x="6910" y="10470"/>
                </a:lnTo>
                <a:lnTo>
                  <a:pt x="7853" y="9486"/>
                </a:lnTo>
                <a:lnTo>
                  <a:pt x="9664" y="7874"/>
                </a:lnTo>
                <a:lnTo>
                  <a:pt x="7696" y="4942"/>
                </a:lnTo>
                <a:lnTo>
                  <a:pt x="5591" y="2502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1" name="object 2701"/>
          <p:cNvSpPr/>
          <p:nvPr/>
        </p:nvSpPr>
        <p:spPr>
          <a:xfrm>
            <a:off x="5809403" y="5102457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12083" y="0"/>
                </a:moveTo>
                <a:lnTo>
                  <a:pt x="8041" y="52"/>
                </a:lnTo>
                <a:lnTo>
                  <a:pt x="4041" y="167"/>
                </a:lnTo>
                <a:lnTo>
                  <a:pt x="0" y="219"/>
                </a:lnTo>
                <a:lnTo>
                  <a:pt x="439" y="5088"/>
                </a:lnTo>
                <a:lnTo>
                  <a:pt x="8460" y="4251"/>
                </a:lnTo>
                <a:lnTo>
                  <a:pt x="12491" y="3874"/>
                </a:lnTo>
                <a:lnTo>
                  <a:pt x="12376" y="2607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2" name="object 2702"/>
          <p:cNvSpPr/>
          <p:nvPr/>
        </p:nvSpPr>
        <p:spPr>
          <a:xfrm>
            <a:off x="6258272" y="6433808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0" y="0"/>
                </a:moveTo>
                <a:lnTo>
                  <a:pt x="178" y="3403"/>
                </a:lnTo>
                <a:lnTo>
                  <a:pt x="240" y="5287"/>
                </a:lnTo>
                <a:lnTo>
                  <a:pt x="366" y="7256"/>
                </a:lnTo>
                <a:lnTo>
                  <a:pt x="2764" y="7015"/>
                </a:lnTo>
                <a:lnTo>
                  <a:pt x="5434" y="7329"/>
                </a:lnTo>
                <a:lnTo>
                  <a:pt x="8271" y="5853"/>
                </a:lnTo>
                <a:lnTo>
                  <a:pt x="8387" y="1308"/>
                </a:lnTo>
                <a:lnTo>
                  <a:pt x="7779" y="1015"/>
                </a:lnTo>
                <a:lnTo>
                  <a:pt x="5738" y="178"/>
                </a:lnTo>
                <a:lnTo>
                  <a:pt x="3120" y="2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3" name="object 2703"/>
          <p:cNvSpPr/>
          <p:nvPr/>
        </p:nvSpPr>
        <p:spPr>
          <a:xfrm>
            <a:off x="5698569" y="577924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1340" y="0"/>
                </a:moveTo>
                <a:lnTo>
                  <a:pt x="1036" y="2502"/>
                </a:lnTo>
                <a:lnTo>
                  <a:pt x="0" y="10512"/>
                </a:lnTo>
                <a:lnTo>
                  <a:pt x="3172" y="9622"/>
                </a:lnTo>
                <a:lnTo>
                  <a:pt x="6031" y="9633"/>
                </a:lnTo>
                <a:lnTo>
                  <a:pt x="6680" y="8418"/>
                </a:lnTo>
                <a:lnTo>
                  <a:pt x="7842" y="6376"/>
                </a:lnTo>
                <a:lnTo>
                  <a:pt x="8282" y="3329"/>
                </a:lnTo>
                <a:lnTo>
                  <a:pt x="7622" y="1099"/>
                </a:lnTo>
                <a:lnTo>
                  <a:pt x="7413" y="230"/>
                </a:lnTo>
                <a:lnTo>
                  <a:pt x="3560" y="345"/>
                </a:lnTo>
                <a:lnTo>
                  <a:pt x="1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4" name="object 2704"/>
          <p:cNvSpPr/>
          <p:nvPr/>
        </p:nvSpPr>
        <p:spPr>
          <a:xfrm>
            <a:off x="6779904" y="6032608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434" y="0"/>
                </a:moveTo>
                <a:lnTo>
                  <a:pt x="1811" y="554"/>
                </a:lnTo>
                <a:lnTo>
                  <a:pt x="0" y="795"/>
                </a:lnTo>
                <a:lnTo>
                  <a:pt x="774" y="4125"/>
                </a:lnTo>
                <a:lnTo>
                  <a:pt x="1539" y="7539"/>
                </a:lnTo>
                <a:lnTo>
                  <a:pt x="2586" y="10868"/>
                </a:lnTo>
                <a:lnTo>
                  <a:pt x="2617" y="11025"/>
                </a:lnTo>
                <a:lnTo>
                  <a:pt x="5832" y="10617"/>
                </a:lnTo>
                <a:lnTo>
                  <a:pt x="5821" y="10418"/>
                </a:lnTo>
                <a:lnTo>
                  <a:pt x="5863" y="6984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5" name="object 2705"/>
          <p:cNvSpPr/>
          <p:nvPr/>
        </p:nvSpPr>
        <p:spPr>
          <a:xfrm>
            <a:off x="6575736" y="5227562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2575" y="0"/>
                </a:moveTo>
                <a:lnTo>
                  <a:pt x="973" y="1486"/>
                </a:lnTo>
                <a:lnTo>
                  <a:pt x="0" y="2188"/>
                </a:lnTo>
                <a:lnTo>
                  <a:pt x="5612" y="9633"/>
                </a:lnTo>
                <a:lnTo>
                  <a:pt x="6868" y="8439"/>
                </a:lnTo>
                <a:lnTo>
                  <a:pt x="9350" y="5999"/>
                </a:lnTo>
                <a:lnTo>
                  <a:pt x="7235" y="4052"/>
                </a:lnTo>
                <a:lnTo>
                  <a:pt x="5141" y="1937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6" name="object 2706"/>
          <p:cNvSpPr/>
          <p:nvPr/>
        </p:nvSpPr>
        <p:spPr>
          <a:xfrm>
            <a:off x="7225490" y="566489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6471" y="0"/>
                </a:moveTo>
                <a:lnTo>
                  <a:pt x="3476" y="607"/>
                </a:lnTo>
                <a:lnTo>
                  <a:pt x="0" y="554"/>
                </a:lnTo>
                <a:lnTo>
                  <a:pt x="1099" y="3800"/>
                </a:lnTo>
                <a:lnTo>
                  <a:pt x="1392" y="6471"/>
                </a:lnTo>
                <a:lnTo>
                  <a:pt x="3560" y="8984"/>
                </a:lnTo>
                <a:lnTo>
                  <a:pt x="6313" y="7978"/>
                </a:lnTo>
                <a:lnTo>
                  <a:pt x="8230" y="7853"/>
                </a:lnTo>
                <a:lnTo>
                  <a:pt x="7863" y="5465"/>
                </a:lnTo>
                <a:lnTo>
                  <a:pt x="7947" y="2837"/>
                </a:lnTo>
                <a:lnTo>
                  <a:pt x="6900" y="785"/>
                </a:lnTo>
                <a:lnTo>
                  <a:pt x="6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7" name="object 2707"/>
          <p:cNvSpPr/>
          <p:nvPr/>
        </p:nvSpPr>
        <p:spPr>
          <a:xfrm>
            <a:off x="7043512" y="5843111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0648" y="0"/>
                </a:moveTo>
                <a:lnTo>
                  <a:pt x="0" y="2136"/>
                </a:lnTo>
                <a:lnTo>
                  <a:pt x="869" y="5361"/>
                </a:lnTo>
                <a:lnTo>
                  <a:pt x="1246" y="6952"/>
                </a:lnTo>
                <a:lnTo>
                  <a:pt x="4701" y="5696"/>
                </a:lnTo>
                <a:lnTo>
                  <a:pt x="8167" y="4460"/>
                </a:lnTo>
                <a:lnTo>
                  <a:pt x="11601" y="3172"/>
                </a:lnTo>
                <a:lnTo>
                  <a:pt x="10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8" name="object 2708"/>
          <p:cNvSpPr/>
          <p:nvPr/>
        </p:nvSpPr>
        <p:spPr>
          <a:xfrm>
            <a:off x="6309826" y="6525943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1654" y="0"/>
                </a:moveTo>
                <a:lnTo>
                  <a:pt x="1088" y="3204"/>
                </a:lnTo>
                <a:lnTo>
                  <a:pt x="554" y="6418"/>
                </a:lnTo>
                <a:lnTo>
                  <a:pt x="0" y="9622"/>
                </a:lnTo>
                <a:lnTo>
                  <a:pt x="3423" y="9800"/>
                </a:lnTo>
                <a:lnTo>
                  <a:pt x="5151" y="9915"/>
                </a:lnTo>
                <a:lnTo>
                  <a:pt x="5026" y="6680"/>
                </a:lnTo>
                <a:lnTo>
                  <a:pt x="4680" y="188"/>
                </a:lnTo>
                <a:lnTo>
                  <a:pt x="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09" name="object 2709"/>
          <p:cNvSpPr/>
          <p:nvPr/>
        </p:nvSpPr>
        <p:spPr>
          <a:xfrm>
            <a:off x="6345835" y="655127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4575" y="0"/>
                </a:moveTo>
                <a:lnTo>
                  <a:pt x="1465" y="628"/>
                </a:lnTo>
                <a:lnTo>
                  <a:pt x="1120" y="3560"/>
                </a:lnTo>
                <a:lnTo>
                  <a:pt x="0" y="6764"/>
                </a:lnTo>
                <a:lnTo>
                  <a:pt x="3601" y="6701"/>
                </a:lnTo>
                <a:lnTo>
                  <a:pt x="6240" y="7203"/>
                </a:lnTo>
                <a:lnTo>
                  <a:pt x="8334" y="6397"/>
                </a:lnTo>
                <a:lnTo>
                  <a:pt x="9214" y="6041"/>
                </a:lnTo>
                <a:lnTo>
                  <a:pt x="9099" y="3005"/>
                </a:lnTo>
                <a:lnTo>
                  <a:pt x="9444" y="1172"/>
                </a:lnTo>
                <a:lnTo>
                  <a:pt x="7046" y="837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0" name="object 2710"/>
          <p:cNvSpPr/>
          <p:nvPr/>
        </p:nvSpPr>
        <p:spPr>
          <a:xfrm>
            <a:off x="6986676" y="6021314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1319" y="0"/>
                </a:moveTo>
                <a:lnTo>
                  <a:pt x="1026" y="1696"/>
                </a:lnTo>
                <a:lnTo>
                  <a:pt x="0" y="4492"/>
                </a:lnTo>
                <a:lnTo>
                  <a:pt x="523" y="4848"/>
                </a:lnTo>
                <a:lnTo>
                  <a:pt x="2355" y="6020"/>
                </a:lnTo>
                <a:lnTo>
                  <a:pt x="4753" y="6837"/>
                </a:lnTo>
                <a:lnTo>
                  <a:pt x="7696" y="6544"/>
                </a:lnTo>
                <a:lnTo>
                  <a:pt x="8177" y="3382"/>
                </a:lnTo>
                <a:lnTo>
                  <a:pt x="8900" y="1465"/>
                </a:lnTo>
                <a:lnTo>
                  <a:pt x="4952" y="732"/>
                </a:lnTo>
                <a:lnTo>
                  <a:pt x="3130" y="356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1" name="object 2711"/>
          <p:cNvSpPr/>
          <p:nvPr/>
        </p:nvSpPr>
        <p:spPr>
          <a:xfrm>
            <a:off x="6535960" y="6465768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4711" y="0"/>
                </a:moveTo>
                <a:lnTo>
                  <a:pt x="3109" y="3350"/>
                </a:lnTo>
                <a:lnTo>
                  <a:pt x="1570" y="6764"/>
                </a:lnTo>
                <a:lnTo>
                  <a:pt x="0" y="10125"/>
                </a:lnTo>
                <a:lnTo>
                  <a:pt x="1570" y="10785"/>
                </a:lnTo>
                <a:lnTo>
                  <a:pt x="4690" y="12031"/>
                </a:lnTo>
                <a:lnTo>
                  <a:pt x="5790" y="8418"/>
                </a:lnTo>
                <a:lnTo>
                  <a:pt x="7926" y="1235"/>
                </a:lnTo>
                <a:lnTo>
                  <a:pt x="6827" y="795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2" name="object 2712"/>
          <p:cNvSpPr/>
          <p:nvPr/>
        </p:nvSpPr>
        <p:spPr>
          <a:xfrm>
            <a:off x="6513623" y="6532168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4272" y="0"/>
                </a:moveTo>
                <a:lnTo>
                  <a:pt x="1151" y="534"/>
                </a:lnTo>
                <a:lnTo>
                  <a:pt x="816" y="2314"/>
                </a:lnTo>
                <a:lnTo>
                  <a:pt x="0" y="4209"/>
                </a:lnTo>
                <a:lnTo>
                  <a:pt x="314" y="5853"/>
                </a:lnTo>
                <a:lnTo>
                  <a:pt x="774" y="8104"/>
                </a:lnTo>
                <a:lnTo>
                  <a:pt x="2083" y="10125"/>
                </a:lnTo>
                <a:lnTo>
                  <a:pt x="3067" y="12282"/>
                </a:lnTo>
                <a:lnTo>
                  <a:pt x="5758" y="11298"/>
                </a:lnTo>
                <a:lnTo>
                  <a:pt x="7130" y="10868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3" name="object 2713"/>
          <p:cNvSpPr/>
          <p:nvPr/>
        </p:nvSpPr>
        <p:spPr>
          <a:xfrm>
            <a:off x="5756427" y="5823542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1246" y="0"/>
                </a:moveTo>
                <a:lnTo>
                  <a:pt x="963" y="2774"/>
                </a:lnTo>
                <a:lnTo>
                  <a:pt x="0" y="5141"/>
                </a:lnTo>
                <a:lnTo>
                  <a:pt x="1622" y="7507"/>
                </a:lnTo>
                <a:lnTo>
                  <a:pt x="4177" y="7570"/>
                </a:lnTo>
                <a:lnTo>
                  <a:pt x="5978" y="8135"/>
                </a:lnTo>
                <a:lnTo>
                  <a:pt x="6397" y="6355"/>
                </a:lnTo>
                <a:lnTo>
                  <a:pt x="7717" y="4146"/>
                </a:lnTo>
                <a:lnTo>
                  <a:pt x="7025" y="2931"/>
                </a:lnTo>
                <a:lnTo>
                  <a:pt x="6345" y="1622"/>
                </a:lnTo>
                <a:lnTo>
                  <a:pt x="3905" y="1256"/>
                </a:lnTo>
                <a:lnTo>
                  <a:pt x="12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4" name="object 2714"/>
          <p:cNvSpPr/>
          <p:nvPr/>
        </p:nvSpPr>
        <p:spPr>
          <a:xfrm>
            <a:off x="6464894" y="6590281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308" y="0"/>
                </a:moveTo>
                <a:lnTo>
                  <a:pt x="659" y="104"/>
                </a:lnTo>
                <a:lnTo>
                  <a:pt x="544" y="502"/>
                </a:lnTo>
                <a:lnTo>
                  <a:pt x="0" y="2869"/>
                </a:lnTo>
                <a:lnTo>
                  <a:pt x="125" y="5413"/>
                </a:lnTo>
                <a:lnTo>
                  <a:pt x="31" y="8847"/>
                </a:lnTo>
                <a:lnTo>
                  <a:pt x="2869" y="8324"/>
                </a:lnTo>
                <a:lnTo>
                  <a:pt x="5926" y="8271"/>
                </a:lnTo>
                <a:lnTo>
                  <a:pt x="6083" y="7664"/>
                </a:lnTo>
                <a:lnTo>
                  <a:pt x="6533" y="5392"/>
                </a:lnTo>
                <a:lnTo>
                  <a:pt x="6408" y="2764"/>
                </a:lnTo>
                <a:lnTo>
                  <a:pt x="5539" y="617"/>
                </a:lnTo>
                <a:lnTo>
                  <a:pt x="5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5" name="object 2715"/>
          <p:cNvSpPr/>
          <p:nvPr/>
        </p:nvSpPr>
        <p:spPr>
          <a:xfrm>
            <a:off x="6810887" y="4827066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5329" y="0"/>
                </a:moveTo>
                <a:lnTo>
                  <a:pt x="2460" y="575"/>
                </a:lnTo>
                <a:lnTo>
                  <a:pt x="0" y="492"/>
                </a:lnTo>
                <a:lnTo>
                  <a:pt x="230" y="3162"/>
                </a:lnTo>
                <a:lnTo>
                  <a:pt x="356" y="5036"/>
                </a:lnTo>
                <a:lnTo>
                  <a:pt x="513" y="6921"/>
                </a:lnTo>
                <a:lnTo>
                  <a:pt x="2282" y="6732"/>
                </a:lnTo>
                <a:lnTo>
                  <a:pt x="5005" y="7162"/>
                </a:lnTo>
                <a:lnTo>
                  <a:pt x="5612" y="6230"/>
                </a:lnTo>
                <a:lnTo>
                  <a:pt x="6471" y="4858"/>
                </a:lnTo>
                <a:lnTo>
                  <a:pt x="6345" y="2251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6" name="object 2716"/>
          <p:cNvSpPr/>
          <p:nvPr/>
        </p:nvSpPr>
        <p:spPr>
          <a:xfrm>
            <a:off x="7294663" y="590062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07" y="0"/>
                </a:moveTo>
                <a:lnTo>
                  <a:pt x="607" y="1748"/>
                </a:lnTo>
                <a:lnTo>
                  <a:pt x="0" y="4418"/>
                </a:lnTo>
                <a:lnTo>
                  <a:pt x="2638" y="6376"/>
                </a:lnTo>
                <a:lnTo>
                  <a:pt x="5224" y="6690"/>
                </a:lnTo>
                <a:lnTo>
                  <a:pt x="8963" y="7874"/>
                </a:lnTo>
                <a:lnTo>
                  <a:pt x="8470" y="4471"/>
                </a:lnTo>
                <a:lnTo>
                  <a:pt x="8732" y="1800"/>
                </a:lnTo>
                <a:lnTo>
                  <a:pt x="5717" y="439"/>
                </a:lnTo>
                <a:lnTo>
                  <a:pt x="3078" y="418"/>
                </a:lnTo>
                <a:lnTo>
                  <a:pt x="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7" name="object 2717"/>
          <p:cNvSpPr/>
          <p:nvPr/>
        </p:nvSpPr>
        <p:spPr>
          <a:xfrm>
            <a:off x="5637299" y="5882325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471" y="0"/>
                </a:moveTo>
                <a:lnTo>
                  <a:pt x="1769" y="1036"/>
                </a:lnTo>
                <a:lnTo>
                  <a:pt x="0" y="1246"/>
                </a:lnTo>
                <a:lnTo>
                  <a:pt x="869" y="6879"/>
                </a:lnTo>
                <a:lnTo>
                  <a:pt x="3214" y="6795"/>
                </a:lnTo>
                <a:lnTo>
                  <a:pt x="6806" y="6617"/>
                </a:lnTo>
                <a:lnTo>
                  <a:pt x="6313" y="4607"/>
                </a:lnTo>
                <a:lnTo>
                  <a:pt x="6334" y="2198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8" name="object 2718"/>
          <p:cNvSpPr/>
          <p:nvPr/>
        </p:nvSpPr>
        <p:spPr>
          <a:xfrm>
            <a:off x="6940050" y="626976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3476" y="0"/>
                </a:moveTo>
                <a:lnTo>
                  <a:pt x="2303" y="1204"/>
                </a:lnTo>
                <a:lnTo>
                  <a:pt x="1183" y="2387"/>
                </a:lnTo>
                <a:lnTo>
                  <a:pt x="0" y="3560"/>
                </a:lnTo>
                <a:lnTo>
                  <a:pt x="2544" y="5821"/>
                </a:lnTo>
                <a:lnTo>
                  <a:pt x="7706" y="10313"/>
                </a:lnTo>
                <a:lnTo>
                  <a:pt x="8523" y="9371"/>
                </a:lnTo>
                <a:lnTo>
                  <a:pt x="9350" y="8450"/>
                </a:lnTo>
                <a:lnTo>
                  <a:pt x="10177" y="7559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19" name="object 2719"/>
          <p:cNvSpPr/>
          <p:nvPr/>
        </p:nvSpPr>
        <p:spPr>
          <a:xfrm>
            <a:off x="6096484" y="4383486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1078" y="0"/>
                </a:moveTo>
                <a:lnTo>
                  <a:pt x="774" y="2481"/>
                </a:lnTo>
                <a:lnTo>
                  <a:pt x="450" y="4921"/>
                </a:lnTo>
                <a:lnTo>
                  <a:pt x="0" y="8617"/>
                </a:lnTo>
                <a:lnTo>
                  <a:pt x="3162" y="7915"/>
                </a:lnTo>
                <a:lnTo>
                  <a:pt x="5895" y="8093"/>
                </a:lnTo>
                <a:lnTo>
                  <a:pt x="6366" y="7067"/>
                </a:lnTo>
                <a:lnTo>
                  <a:pt x="7172" y="5528"/>
                </a:lnTo>
                <a:lnTo>
                  <a:pt x="7224" y="2774"/>
                </a:lnTo>
                <a:lnTo>
                  <a:pt x="6261" y="1340"/>
                </a:lnTo>
                <a:lnTo>
                  <a:pt x="5560" y="261"/>
                </a:lnTo>
                <a:lnTo>
                  <a:pt x="2869" y="408"/>
                </a:lnTo>
                <a:lnTo>
                  <a:pt x="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0" name="object 2720"/>
          <p:cNvSpPr/>
          <p:nvPr/>
        </p:nvSpPr>
        <p:spPr>
          <a:xfrm>
            <a:off x="7437390" y="587823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434" y="0"/>
                </a:moveTo>
                <a:lnTo>
                  <a:pt x="680" y="638"/>
                </a:lnTo>
                <a:lnTo>
                  <a:pt x="125" y="785"/>
                </a:lnTo>
                <a:lnTo>
                  <a:pt x="261" y="4272"/>
                </a:lnTo>
                <a:lnTo>
                  <a:pt x="0" y="7298"/>
                </a:lnTo>
                <a:lnTo>
                  <a:pt x="3245" y="6649"/>
                </a:lnTo>
                <a:lnTo>
                  <a:pt x="6083" y="6659"/>
                </a:lnTo>
                <a:lnTo>
                  <a:pt x="9224" y="4994"/>
                </a:lnTo>
                <a:lnTo>
                  <a:pt x="8973" y="2136"/>
                </a:lnTo>
                <a:lnTo>
                  <a:pt x="9266" y="356"/>
                </a:lnTo>
                <a:lnTo>
                  <a:pt x="6376" y="345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1" name="object 2721"/>
          <p:cNvSpPr/>
          <p:nvPr/>
        </p:nvSpPr>
        <p:spPr>
          <a:xfrm>
            <a:off x="6787493" y="5195444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3308" y="0"/>
                </a:moveTo>
                <a:lnTo>
                  <a:pt x="2177" y="2910"/>
                </a:lnTo>
                <a:lnTo>
                  <a:pt x="1109" y="5905"/>
                </a:lnTo>
                <a:lnTo>
                  <a:pt x="0" y="8858"/>
                </a:lnTo>
                <a:lnTo>
                  <a:pt x="1036" y="9245"/>
                </a:lnTo>
                <a:lnTo>
                  <a:pt x="2104" y="9675"/>
                </a:lnTo>
                <a:lnTo>
                  <a:pt x="3162" y="10020"/>
                </a:lnTo>
                <a:lnTo>
                  <a:pt x="4387" y="7151"/>
                </a:lnTo>
                <a:lnTo>
                  <a:pt x="5591" y="4198"/>
                </a:lnTo>
                <a:lnTo>
                  <a:pt x="6858" y="1298"/>
                </a:lnTo>
                <a:lnTo>
                  <a:pt x="4471" y="408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2" name="object 2722"/>
          <p:cNvSpPr/>
          <p:nvPr/>
        </p:nvSpPr>
        <p:spPr>
          <a:xfrm>
            <a:off x="5929954" y="5409592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345" y="0"/>
                </a:moveTo>
                <a:lnTo>
                  <a:pt x="1539" y="502"/>
                </a:lnTo>
                <a:lnTo>
                  <a:pt x="774" y="1026"/>
                </a:lnTo>
                <a:lnTo>
                  <a:pt x="0" y="1518"/>
                </a:lnTo>
                <a:lnTo>
                  <a:pt x="1612" y="4659"/>
                </a:lnTo>
                <a:lnTo>
                  <a:pt x="4774" y="10921"/>
                </a:lnTo>
                <a:lnTo>
                  <a:pt x="6230" y="9842"/>
                </a:lnTo>
                <a:lnTo>
                  <a:pt x="7727" y="8806"/>
                </a:lnTo>
                <a:lnTo>
                  <a:pt x="9193" y="7727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3" name="object 2723"/>
          <p:cNvSpPr/>
          <p:nvPr/>
        </p:nvSpPr>
        <p:spPr>
          <a:xfrm>
            <a:off x="6394952" y="5533635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0" y="0"/>
                </a:moveTo>
                <a:lnTo>
                  <a:pt x="502" y="2900"/>
                </a:lnTo>
                <a:lnTo>
                  <a:pt x="492" y="4848"/>
                </a:lnTo>
                <a:lnTo>
                  <a:pt x="1622" y="6963"/>
                </a:lnTo>
                <a:lnTo>
                  <a:pt x="4533" y="7057"/>
                </a:lnTo>
                <a:lnTo>
                  <a:pt x="4931" y="6523"/>
                </a:lnTo>
                <a:lnTo>
                  <a:pt x="5905" y="5130"/>
                </a:lnTo>
                <a:lnTo>
                  <a:pt x="6041" y="3151"/>
                </a:lnTo>
                <a:lnTo>
                  <a:pt x="6523" y="1444"/>
                </a:lnTo>
                <a:lnTo>
                  <a:pt x="2984" y="6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4" name="object 2724"/>
          <p:cNvSpPr/>
          <p:nvPr/>
        </p:nvSpPr>
        <p:spPr>
          <a:xfrm>
            <a:off x="5822438" y="544287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0"/>
                </a:moveTo>
                <a:lnTo>
                  <a:pt x="73" y="11256"/>
                </a:lnTo>
                <a:lnTo>
                  <a:pt x="5204" y="8230"/>
                </a:lnTo>
                <a:lnTo>
                  <a:pt x="11894" y="4209"/>
                </a:lnTo>
                <a:lnTo>
                  <a:pt x="5319" y="10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5" name="object 2725"/>
          <p:cNvSpPr/>
          <p:nvPr/>
        </p:nvSpPr>
        <p:spPr>
          <a:xfrm>
            <a:off x="6410080" y="554267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853" y="0"/>
                </a:moveTo>
                <a:lnTo>
                  <a:pt x="1225" y="617"/>
                </a:lnTo>
                <a:lnTo>
                  <a:pt x="596" y="1193"/>
                </a:lnTo>
                <a:lnTo>
                  <a:pt x="0" y="1780"/>
                </a:lnTo>
                <a:lnTo>
                  <a:pt x="6669" y="9308"/>
                </a:lnTo>
                <a:lnTo>
                  <a:pt x="9214" y="7057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6" name="object 2726"/>
          <p:cNvSpPr/>
          <p:nvPr/>
        </p:nvSpPr>
        <p:spPr>
          <a:xfrm>
            <a:off x="6269057" y="5554918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4502" y="0"/>
                </a:moveTo>
                <a:lnTo>
                  <a:pt x="1811" y="1036"/>
                </a:lnTo>
                <a:lnTo>
                  <a:pt x="0" y="1204"/>
                </a:lnTo>
                <a:lnTo>
                  <a:pt x="565" y="3706"/>
                </a:lnTo>
                <a:lnTo>
                  <a:pt x="565" y="6418"/>
                </a:lnTo>
                <a:lnTo>
                  <a:pt x="1738" y="8512"/>
                </a:lnTo>
                <a:lnTo>
                  <a:pt x="2638" y="10062"/>
                </a:lnTo>
                <a:lnTo>
                  <a:pt x="4942" y="10858"/>
                </a:lnTo>
                <a:lnTo>
                  <a:pt x="6617" y="11978"/>
                </a:lnTo>
                <a:lnTo>
                  <a:pt x="7088" y="10470"/>
                </a:lnTo>
                <a:lnTo>
                  <a:pt x="7601" y="8984"/>
                </a:lnTo>
                <a:lnTo>
                  <a:pt x="8104" y="7444"/>
                </a:lnTo>
                <a:lnTo>
                  <a:pt x="7193" y="5193"/>
                </a:lnTo>
                <a:lnTo>
                  <a:pt x="6690" y="2554"/>
                </a:lnTo>
                <a:lnTo>
                  <a:pt x="5193" y="774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7" name="object 2727"/>
          <p:cNvSpPr/>
          <p:nvPr/>
        </p:nvSpPr>
        <p:spPr>
          <a:xfrm>
            <a:off x="6009686" y="5974589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141" y="0"/>
                </a:moveTo>
                <a:lnTo>
                  <a:pt x="2115" y="596"/>
                </a:lnTo>
                <a:lnTo>
                  <a:pt x="1057" y="1183"/>
                </a:lnTo>
                <a:lnTo>
                  <a:pt x="0" y="1717"/>
                </a:lnTo>
                <a:lnTo>
                  <a:pt x="1507" y="4324"/>
                </a:lnTo>
                <a:lnTo>
                  <a:pt x="2942" y="6868"/>
                </a:lnTo>
                <a:lnTo>
                  <a:pt x="4450" y="9497"/>
                </a:lnTo>
                <a:lnTo>
                  <a:pt x="7455" y="7790"/>
                </a:lnTo>
                <a:lnTo>
                  <a:pt x="4554" y="2575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8" name="object 2728"/>
          <p:cNvSpPr/>
          <p:nvPr/>
        </p:nvSpPr>
        <p:spPr>
          <a:xfrm>
            <a:off x="6418970" y="5633494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183" y="0"/>
                </a:moveTo>
                <a:lnTo>
                  <a:pt x="4439" y="2324"/>
                </a:lnTo>
                <a:lnTo>
                  <a:pt x="2282" y="4900"/>
                </a:lnTo>
                <a:lnTo>
                  <a:pt x="0" y="7298"/>
                </a:lnTo>
                <a:lnTo>
                  <a:pt x="2502" y="9915"/>
                </a:lnTo>
                <a:lnTo>
                  <a:pt x="3748" y="11256"/>
                </a:lnTo>
                <a:lnTo>
                  <a:pt x="6114" y="8628"/>
                </a:lnTo>
                <a:lnTo>
                  <a:pt x="10910" y="3423"/>
                </a:lnTo>
                <a:lnTo>
                  <a:pt x="9528" y="2272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29" name="object 2729"/>
          <p:cNvSpPr/>
          <p:nvPr/>
        </p:nvSpPr>
        <p:spPr>
          <a:xfrm>
            <a:off x="6164230" y="525015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3612" y="0"/>
                </a:moveTo>
                <a:lnTo>
                  <a:pt x="3350" y="376"/>
                </a:lnTo>
                <a:lnTo>
                  <a:pt x="2062" y="2335"/>
                </a:lnTo>
                <a:lnTo>
                  <a:pt x="1371" y="4732"/>
                </a:lnTo>
                <a:lnTo>
                  <a:pt x="0" y="8073"/>
                </a:lnTo>
                <a:lnTo>
                  <a:pt x="3581" y="8010"/>
                </a:lnTo>
                <a:lnTo>
                  <a:pt x="6177" y="8659"/>
                </a:lnTo>
                <a:lnTo>
                  <a:pt x="8334" y="6659"/>
                </a:lnTo>
                <a:lnTo>
                  <a:pt x="8659" y="3717"/>
                </a:lnTo>
                <a:lnTo>
                  <a:pt x="7455" y="1036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0" name="object 2730"/>
          <p:cNvSpPr/>
          <p:nvPr/>
        </p:nvSpPr>
        <p:spPr>
          <a:xfrm>
            <a:off x="6799076" y="447292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3141" y="0"/>
                </a:moveTo>
                <a:lnTo>
                  <a:pt x="2073" y="1078"/>
                </a:lnTo>
                <a:lnTo>
                  <a:pt x="0" y="3350"/>
                </a:lnTo>
                <a:lnTo>
                  <a:pt x="4900" y="6680"/>
                </a:lnTo>
                <a:lnTo>
                  <a:pt x="7329" y="8355"/>
                </a:lnTo>
                <a:lnTo>
                  <a:pt x="8575" y="6847"/>
                </a:lnTo>
                <a:lnTo>
                  <a:pt x="9162" y="6073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1" name="object 2731"/>
          <p:cNvSpPr/>
          <p:nvPr/>
        </p:nvSpPr>
        <p:spPr>
          <a:xfrm>
            <a:off x="6355291" y="486564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94" y="0"/>
                </a:moveTo>
                <a:lnTo>
                  <a:pt x="670" y="2513"/>
                </a:lnTo>
                <a:lnTo>
                  <a:pt x="0" y="7476"/>
                </a:lnTo>
                <a:lnTo>
                  <a:pt x="2984" y="6764"/>
                </a:lnTo>
                <a:lnTo>
                  <a:pt x="5999" y="6188"/>
                </a:lnTo>
                <a:lnTo>
                  <a:pt x="8889" y="5245"/>
                </a:lnTo>
                <a:lnTo>
                  <a:pt x="9298" y="5099"/>
                </a:lnTo>
                <a:lnTo>
                  <a:pt x="9319" y="2073"/>
                </a:lnTo>
                <a:lnTo>
                  <a:pt x="9004" y="1958"/>
                </a:lnTo>
                <a:lnTo>
                  <a:pt x="6418" y="1109"/>
                </a:lnTo>
                <a:lnTo>
                  <a:pt x="3664" y="607"/>
                </a:lnTo>
                <a:lnTo>
                  <a:pt x="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2" name="object 2732"/>
          <p:cNvSpPr/>
          <p:nvPr/>
        </p:nvSpPr>
        <p:spPr>
          <a:xfrm>
            <a:off x="6196100" y="5859654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266" y="0"/>
                </a:moveTo>
                <a:lnTo>
                  <a:pt x="3518" y="3036"/>
                </a:lnTo>
                <a:lnTo>
                  <a:pt x="0" y="9078"/>
                </a:lnTo>
                <a:lnTo>
                  <a:pt x="900" y="9696"/>
                </a:lnTo>
                <a:lnTo>
                  <a:pt x="1811" y="10366"/>
                </a:lnTo>
                <a:lnTo>
                  <a:pt x="2701" y="10983"/>
                </a:lnTo>
                <a:lnTo>
                  <a:pt x="5120" y="8313"/>
                </a:lnTo>
                <a:lnTo>
                  <a:pt x="7497" y="5591"/>
                </a:lnTo>
                <a:lnTo>
                  <a:pt x="9894" y="2910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3" name="object 2733"/>
          <p:cNvSpPr/>
          <p:nvPr/>
        </p:nvSpPr>
        <p:spPr>
          <a:xfrm>
            <a:off x="6257152" y="5802369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167" y="0"/>
                </a:moveTo>
                <a:lnTo>
                  <a:pt x="0" y="2230"/>
                </a:lnTo>
                <a:lnTo>
                  <a:pt x="5444" y="12072"/>
                </a:lnTo>
                <a:lnTo>
                  <a:pt x="8062" y="10711"/>
                </a:lnTo>
                <a:lnTo>
                  <a:pt x="9340" y="9978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4" name="object 2734"/>
          <p:cNvSpPr/>
          <p:nvPr/>
        </p:nvSpPr>
        <p:spPr>
          <a:xfrm>
            <a:off x="5628626" y="5499794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2010" y="0"/>
                </a:moveTo>
                <a:lnTo>
                  <a:pt x="1329" y="921"/>
                </a:lnTo>
                <a:lnTo>
                  <a:pt x="691" y="1842"/>
                </a:lnTo>
                <a:lnTo>
                  <a:pt x="0" y="2743"/>
                </a:lnTo>
                <a:lnTo>
                  <a:pt x="7580" y="9497"/>
                </a:lnTo>
                <a:lnTo>
                  <a:pt x="8785" y="8240"/>
                </a:lnTo>
                <a:lnTo>
                  <a:pt x="11172" y="5696"/>
                </a:lnTo>
                <a:lnTo>
                  <a:pt x="8146" y="3842"/>
                </a:lnTo>
                <a:lnTo>
                  <a:pt x="5057" y="1884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5" name="object 2735"/>
          <p:cNvSpPr/>
          <p:nvPr/>
        </p:nvSpPr>
        <p:spPr>
          <a:xfrm>
            <a:off x="6541805" y="4915976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6774" y="0"/>
                </a:moveTo>
                <a:lnTo>
                  <a:pt x="0" y="13580"/>
                </a:lnTo>
                <a:lnTo>
                  <a:pt x="5277" y="10177"/>
                </a:lnTo>
                <a:lnTo>
                  <a:pt x="7580" y="9486"/>
                </a:lnTo>
                <a:lnTo>
                  <a:pt x="9497" y="6010"/>
                </a:lnTo>
                <a:lnTo>
                  <a:pt x="9476" y="3455"/>
                </a:lnTo>
                <a:lnTo>
                  <a:pt x="9874" y="1162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6" name="object 2736"/>
          <p:cNvSpPr/>
          <p:nvPr/>
        </p:nvSpPr>
        <p:spPr>
          <a:xfrm>
            <a:off x="6072846" y="6012479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2408" y="0"/>
                </a:moveTo>
                <a:lnTo>
                  <a:pt x="62" y="1706"/>
                </a:lnTo>
                <a:lnTo>
                  <a:pt x="345" y="4355"/>
                </a:lnTo>
                <a:lnTo>
                  <a:pt x="0" y="6156"/>
                </a:lnTo>
                <a:lnTo>
                  <a:pt x="2408" y="6471"/>
                </a:lnTo>
                <a:lnTo>
                  <a:pt x="8596" y="7245"/>
                </a:lnTo>
                <a:lnTo>
                  <a:pt x="7706" y="4020"/>
                </a:lnTo>
                <a:lnTo>
                  <a:pt x="7737" y="1549"/>
                </a:lnTo>
                <a:lnTo>
                  <a:pt x="6669" y="931"/>
                </a:lnTo>
                <a:lnTo>
                  <a:pt x="5214" y="41"/>
                </a:lnTo>
                <a:lnTo>
                  <a:pt x="2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7" name="object 2737"/>
          <p:cNvSpPr/>
          <p:nvPr/>
        </p:nvSpPr>
        <p:spPr>
          <a:xfrm>
            <a:off x="7242764" y="5058627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251" y="0"/>
                </a:moveTo>
                <a:lnTo>
                  <a:pt x="1528" y="1036"/>
                </a:lnTo>
                <a:lnTo>
                  <a:pt x="743" y="2073"/>
                </a:lnTo>
                <a:lnTo>
                  <a:pt x="0" y="3130"/>
                </a:lnTo>
                <a:lnTo>
                  <a:pt x="2858" y="5120"/>
                </a:lnTo>
                <a:lnTo>
                  <a:pt x="5727" y="7057"/>
                </a:lnTo>
                <a:lnTo>
                  <a:pt x="8565" y="9036"/>
                </a:lnTo>
                <a:lnTo>
                  <a:pt x="9863" y="7193"/>
                </a:lnTo>
                <a:lnTo>
                  <a:pt x="10481" y="6251"/>
                </a:lnTo>
                <a:lnTo>
                  <a:pt x="7758" y="4167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8" name="object 2738"/>
          <p:cNvSpPr/>
          <p:nvPr/>
        </p:nvSpPr>
        <p:spPr>
          <a:xfrm>
            <a:off x="6210200" y="6036211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3916" y="0"/>
                </a:moveTo>
                <a:lnTo>
                  <a:pt x="2586" y="335"/>
                </a:lnTo>
                <a:lnTo>
                  <a:pt x="1277" y="596"/>
                </a:lnTo>
                <a:lnTo>
                  <a:pt x="0" y="921"/>
                </a:lnTo>
                <a:lnTo>
                  <a:pt x="1287" y="9130"/>
                </a:lnTo>
                <a:lnTo>
                  <a:pt x="1999" y="13256"/>
                </a:lnTo>
                <a:lnTo>
                  <a:pt x="3612" y="12942"/>
                </a:lnTo>
                <a:lnTo>
                  <a:pt x="5277" y="12690"/>
                </a:lnTo>
                <a:lnTo>
                  <a:pt x="6900" y="12397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39" name="object 2739"/>
          <p:cNvSpPr/>
          <p:nvPr/>
        </p:nvSpPr>
        <p:spPr>
          <a:xfrm>
            <a:off x="5794401" y="532505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2282" y="0"/>
                </a:moveTo>
                <a:lnTo>
                  <a:pt x="1266" y="1246"/>
                </a:lnTo>
                <a:lnTo>
                  <a:pt x="0" y="2900"/>
                </a:lnTo>
                <a:lnTo>
                  <a:pt x="471" y="6219"/>
                </a:lnTo>
                <a:lnTo>
                  <a:pt x="931" y="8638"/>
                </a:lnTo>
                <a:lnTo>
                  <a:pt x="1057" y="9130"/>
                </a:lnTo>
                <a:lnTo>
                  <a:pt x="5350" y="9811"/>
                </a:lnTo>
                <a:lnTo>
                  <a:pt x="8010" y="7329"/>
                </a:lnTo>
                <a:lnTo>
                  <a:pt x="8575" y="4596"/>
                </a:lnTo>
                <a:lnTo>
                  <a:pt x="10711" y="178"/>
                </a:lnTo>
                <a:lnTo>
                  <a:pt x="5779" y="586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0" name="object 2740"/>
          <p:cNvSpPr/>
          <p:nvPr/>
        </p:nvSpPr>
        <p:spPr>
          <a:xfrm>
            <a:off x="5345477" y="5721647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6690" y="0"/>
                </a:moveTo>
                <a:lnTo>
                  <a:pt x="2973" y="701"/>
                </a:lnTo>
                <a:lnTo>
                  <a:pt x="439" y="1078"/>
                </a:lnTo>
                <a:lnTo>
                  <a:pt x="534" y="3225"/>
                </a:lnTo>
                <a:lnTo>
                  <a:pt x="0" y="5769"/>
                </a:lnTo>
                <a:lnTo>
                  <a:pt x="910" y="6617"/>
                </a:lnTo>
                <a:lnTo>
                  <a:pt x="1916" y="7507"/>
                </a:lnTo>
                <a:lnTo>
                  <a:pt x="5633" y="7392"/>
                </a:lnTo>
                <a:lnTo>
                  <a:pt x="5853" y="6827"/>
                </a:lnTo>
                <a:lnTo>
                  <a:pt x="6628" y="4732"/>
                </a:lnTo>
                <a:lnTo>
                  <a:pt x="6502" y="2345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1" name="object 2741"/>
          <p:cNvSpPr/>
          <p:nvPr/>
        </p:nvSpPr>
        <p:spPr>
          <a:xfrm>
            <a:off x="6285165" y="5987479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4910" y="0"/>
                </a:moveTo>
                <a:lnTo>
                  <a:pt x="900" y="94"/>
                </a:lnTo>
                <a:lnTo>
                  <a:pt x="827" y="429"/>
                </a:lnTo>
                <a:lnTo>
                  <a:pt x="198" y="2680"/>
                </a:lnTo>
                <a:lnTo>
                  <a:pt x="198" y="5078"/>
                </a:lnTo>
                <a:lnTo>
                  <a:pt x="0" y="7434"/>
                </a:lnTo>
                <a:lnTo>
                  <a:pt x="1811" y="7266"/>
                </a:lnTo>
                <a:lnTo>
                  <a:pt x="3560" y="6984"/>
                </a:lnTo>
                <a:lnTo>
                  <a:pt x="5790" y="6711"/>
                </a:lnTo>
                <a:lnTo>
                  <a:pt x="5758" y="4366"/>
                </a:lnTo>
                <a:lnTo>
                  <a:pt x="6345" y="2125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2" name="object 2742"/>
          <p:cNvSpPr/>
          <p:nvPr/>
        </p:nvSpPr>
        <p:spPr>
          <a:xfrm>
            <a:off x="6941359" y="5438602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10481" y="0"/>
                </a:moveTo>
                <a:lnTo>
                  <a:pt x="6041" y="2502"/>
                </a:lnTo>
                <a:lnTo>
                  <a:pt x="3842" y="3067"/>
                </a:lnTo>
                <a:lnTo>
                  <a:pt x="1434" y="6397"/>
                </a:lnTo>
                <a:lnTo>
                  <a:pt x="900" y="8973"/>
                </a:lnTo>
                <a:lnTo>
                  <a:pt x="0" y="11256"/>
                </a:lnTo>
                <a:lnTo>
                  <a:pt x="4261" y="13486"/>
                </a:lnTo>
                <a:lnTo>
                  <a:pt x="5947" y="9894"/>
                </a:lnTo>
                <a:lnTo>
                  <a:pt x="7570" y="6240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3" name="object 2743"/>
          <p:cNvSpPr/>
          <p:nvPr/>
        </p:nvSpPr>
        <p:spPr>
          <a:xfrm>
            <a:off x="5996549" y="5094533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6251" y="0"/>
                </a:moveTo>
                <a:lnTo>
                  <a:pt x="3298" y="471"/>
                </a:lnTo>
                <a:lnTo>
                  <a:pt x="0" y="439"/>
                </a:lnTo>
                <a:lnTo>
                  <a:pt x="1109" y="3811"/>
                </a:lnTo>
                <a:lnTo>
                  <a:pt x="1465" y="6376"/>
                </a:lnTo>
                <a:lnTo>
                  <a:pt x="2764" y="8167"/>
                </a:lnTo>
                <a:lnTo>
                  <a:pt x="3266" y="8889"/>
                </a:lnTo>
                <a:lnTo>
                  <a:pt x="6062" y="8031"/>
                </a:lnTo>
                <a:lnTo>
                  <a:pt x="7737" y="7821"/>
                </a:lnTo>
                <a:lnTo>
                  <a:pt x="7402" y="5402"/>
                </a:lnTo>
                <a:lnTo>
                  <a:pt x="7402" y="2827"/>
                </a:lnTo>
                <a:lnTo>
                  <a:pt x="6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4" name="object 2744"/>
          <p:cNvSpPr/>
          <p:nvPr/>
        </p:nvSpPr>
        <p:spPr>
          <a:xfrm>
            <a:off x="5959998" y="6325461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3120" y="0"/>
                </a:moveTo>
                <a:lnTo>
                  <a:pt x="240" y="324"/>
                </a:lnTo>
                <a:lnTo>
                  <a:pt x="10" y="366"/>
                </a:lnTo>
                <a:lnTo>
                  <a:pt x="94" y="3643"/>
                </a:lnTo>
                <a:lnTo>
                  <a:pt x="0" y="6649"/>
                </a:lnTo>
                <a:lnTo>
                  <a:pt x="3308" y="6031"/>
                </a:lnTo>
                <a:lnTo>
                  <a:pt x="5884" y="5947"/>
                </a:lnTo>
                <a:lnTo>
                  <a:pt x="7999" y="4879"/>
                </a:lnTo>
                <a:lnTo>
                  <a:pt x="8858" y="4408"/>
                </a:lnTo>
                <a:lnTo>
                  <a:pt x="8669" y="1832"/>
                </a:lnTo>
                <a:lnTo>
                  <a:pt x="8942" y="240"/>
                </a:lnTo>
                <a:lnTo>
                  <a:pt x="6041" y="146"/>
                </a:lnTo>
                <a:lnTo>
                  <a:pt x="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5" name="object 2745"/>
          <p:cNvSpPr/>
          <p:nvPr/>
        </p:nvSpPr>
        <p:spPr>
          <a:xfrm>
            <a:off x="6332676" y="6001861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455" y="0"/>
                </a:moveTo>
                <a:lnTo>
                  <a:pt x="3853" y="806"/>
                </a:lnTo>
                <a:lnTo>
                  <a:pt x="1549" y="1141"/>
                </a:lnTo>
                <a:lnTo>
                  <a:pt x="743" y="2429"/>
                </a:lnTo>
                <a:lnTo>
                  <a:pt x="0" y="3654"/>
                </a:lnTo>
                <a:lnTo>
                  <a:pt x="732" y="5884"/>
                </a:lnTo>
                <a:lnTo>
                  <a:pt x="816" y="8387"/>
                </a:lnTo>
                <a:lnTo>
                  <a:pt x="3225" y="7476"/>
                </a:lnTo>
                <a:lnTo>
                  <a:pt x="6177" y="7245"/>
                </a:lnTo>
                <a:lnTo>
                  <a:pt x="6439" y="6303"/>
                </a:lnTo>
                <a:lnTo>
                  <a:pt x="6879" y="4397"/>
                </a:lnTo>
                <a:lnTo>
                  <a:pt x="5874" y="2157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6" name="object 2746"/>
          <p:cNvSpPr/>
          <p:nvPr/>
        </p:nvSpPr>
        <p:spPr>
          <a:xfrm>
            <a:off x="5958793" y="6336956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675" y="0"/>
                </a:moveTo>
                <a:lnTo>
                  <a:pt x="2806" y="471"/>
                </a:lnTo>
                <a:lnTo>
                  <a:pt x="0" y="670"/>
                </a:lnTo>
                <a:lnTo>
                  <a:pt x="439" y="2376"/>
                </a:lnTo>
                <a:lnTo>
                  <a:pt x="335" y="4921"/>
                </a:lnTo>
                <a:lnTo>
                  <a:pt x="1361" y="5497"/>
                </a:lnTo>
                <a:lnTo>
                  <a:pt x="3444" y="6596"/>
                </a:lnTo>
                <a:lnTo>
                  <a:pt x="6062" y="6617"/>
                </a:lnTo>
                <a:lnTo>
                  <a:pt x="9308" y="7224"/>
                </a:lnTo>
                <a:lnTo>
                  <a:pt x="8952" y="3978"/>
                </a:lnTo>
                <a:lnTo>
                  <a:pt x="8910" y="450"/>
                </a:lnTo>
                <a:lnTo>
                  <a:pt x="8439" y="397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7" name="object 2747"/>
          <p:cNvSpPr/>
          <p:nvPr/>
        </p:nvSpPr>
        <p:spPr>
          <a:xfrm>
            <a:off x="5996428" y="6307498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513" y="0"/>
                </a:moveTo>
                <a:lnTo>
                  <a:pt x="0" y="2230"/>
                </a:lnTo>
                <a:lnTo>
                  <a:pt x="6450" y="9507"/>
                </a:lnTo>
                <a:lnTo>
                  <a:pt x="8963" y="7277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8" name="object 2748"/>
          <p:cNvSpPr/>
          <p:nvPr/>
        </p:nvSpPr>
        <p:spPr>
          <a:xfrm>
            <a:off x="6421143" y="4594873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0" y="0"/>
                </a:moveTo>
                <a:lnTo>
                  <a:pt x="104" y="3235"/>
                </a:lnTo>
                <a:lnTo>
                  <a:pt x="125" y="4910"/>
                </a:lnTo>
                <a:lnTo>
                  <a:pt x="178" y="6649"/>
                </a:lnTo>
                <a:lnTo>
                  <a:pt x="2544" y="6586"/>
                </a:lnTo>
                <a:lnTo>
                  <a:pt x="4994" y="6868"/>
                </a:lnTo>
                <a:lnTo>
                  <a:pt x="7130" y="6146"/>
                </a:lnTo>
                <a:lnTo>
                  <a:pt x="7811" y="5936"/>
                </a:lnTo>
                <a:lnTo>
                  <a:pt x="8114" y="1654"/>
                </a:lnTo>
                <a:lnTo>
                  <a:pt x="5601" y="565"/>
                </a:lnTo>
                <a:lnTo>
                  <a:pt x="3193" y="4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49" name="object 2749"/>
          <p:cNvSpPr/>
          <p:nvPr/>
        </p:nvSpPr>
        <p:spPr>
          <a:xfrm>
            <a:off x="6477950" y="5954521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3842" y="0"/>
                </a:moveTo>
                <a:lnTo>
                  <a:pt x="2554" y="1193"/>
                </a:lnTo>
                <a:lnTo>
                  <a:pt x="1287" y="2450"/>
                </a:lnTo>
                <a:lnTo>
                  <a:pt x="0" y="3643"/>
                </a:lnTo>
                <a:lnTo>
                  <a:pt x="5539" y="8031"/>
                </a:lnTo>
                <a:lnTo>
                  <a:pt x="8313" y="10198"/>
                </a:lnTo>
                <a:lnTo>
                  <a:pt x="9067" y="9340"/>
                </a:lnTo>
                <a:lnTo>
                  <a:pt x="9842" y="8502"/>
                </a:lnTo>
                <a:lnTo>
                  <a:pt x="10648" y="7675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0" name="object 2750"/>
          <p:cNvSpPr/>
          <p:nvPr/>
        </p:nvSpPr>
        <p:spPr>
          <a:xfrm>
            <a:off x="7066829" y="4460255"/>
            <a:ext cx="25414" cy="20793"/>
          </a:xfrm>
          <a:custGeom>
            <a:avLst/>
            <a:gdLst/>
            <a:ahLst/>
            <a:cxnLst/>
            <a:rect l="l" t="t" r="r" b="b"/>
            <a:pathLst>
              <a:path w="41909" h="34290">
                <a:moveTo>
                  <a:pt x="16177" y="0"/>
                </a:moveTo>
                <a:lnTo>
                  <a:pt x="0" y="5696"/>
                </a:lnTo>
                <a:lnTo>
                  <a:pt x="2756" y="20856"/>
                </a:lnTo>
                <a:lnTo>
                  <a:pt x="5876" y="29454"/>
                </a:lnTo>
                <a:lnTo>
                  <a:pt x="10351" y="33184"/>
                </a:lnTo>
                <a:lnTo>
                  <a:pt x="17172" y="33737"/>
                </a:lnTo>
                <a:lnTo>
                  <a:pt x="26507" y="31588"/>
                </a:lnTo>
                <a:lnTo>
                  <a:pt x="33552" y="25970"/>
                </a:lnTo>
                <a:lnTo>
                  <a:pt x="38506" y="16359"/>
                </a:lnTo>
                <a:lnTo>
                  <a:pt x="41569" y="2230"/>
                </a:lnTo>
                <a:lnTo>
                  <a:pt x="20994" y="12711"/>
                </a:lnTo>
                <a:lnTo>
                  <a:pt x="1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1" name="object 2751"/>
          <p:cNvSpPr/>
          <p:nvPr/>
        </p:nvSpPr>
        <p:spPr>
          <a:xfrm>
            <a:off x="6019689" y="4771109"/>
            <a:ext cx="26569" cy="17328"/>
          </a:xfrm>
          <a:custGeom>
            <a:avLst/>
            <a:gdLst/>
            <a:ahLst/>
            <a:cxnLst/>
            <a:rect l="l" t="t" r="r" b="b"/>
            <a:pathLst>
              <a:path w="43815" h="28575">
                <a:moveTo>
                  <a:pt x="32051" y="0"/>
                </a:moveTo>
                <a:lnTo>
                  <a:pt x="21450" y="2008"/>
                </a:lnTo>
                <a:lnTo>
                  <a:pt x="0" y="10609"/>
                </a:lnTo>
                <a:lnTo>
                  <a:pt x="8858" y="16200"/>
                </a:lnTo>
                <a:lnTo>
                  <a:pt x="14596" y="20703"/>
                </a:lnTo>
                <a:lnTo>
                  <a:pt x="25800" y="25750"/>
                </a:lnTo>
                <a:lnTo>
                  <a:pt x="33569" y="28388"/>
                </a:lnTo>
                <a:lnTo>
                  <a:pt x="41894" y="21875"/>
                </a:lnTo>
                <a:lnTo>
                  <a:pt x="39234" y="15781"/>
                </a:lnTo>
                <a:lnTo>
                  <a:pt x="32574" y="10671"/>
                </a:lnTo>
                <a:lnTo>
                  <a:pt x="33224" y="7771"/>
                </a:lnTo>
                <a:lnTo>
                  <a:pt x="33182" y="6494"/>
                </a:lnTo>
                <a:lnTo>
                  <a:pt x="43600" y="2054"/>
                </a:lnTo>
                <a:lnTo>
                  <a:pt x="320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2" name="object 2752"/>
          <p:cNvSpPr/>
          <p:nvPr/>
        </p:nvSpPr>
        <p:spPr>
          <a:xfrm>
            <a:off x="6883075" y="4959972"/>
            <a:ext cx="21949" cy="18868"/>
          </a:xfrm>
          <a:custGeom>
            <a:avLst/>
            <a:gdLst/>
            <a:ahLst/>
            <a:cxnLst/>
            <a:rect l="l" t="t" r="r" b="b"/>
            <a:pathLst>
              <a:path w="36195" h="31115">
                <a:moveTo>
                  <a:pt x="5507" y="0"/>
                </a:moveTo>
                <a:lnTo>
                  <a:pt x="0" y="27161"/>
                </a:lnTo>
                <a:lnTo>
                  <a:pt x="15137" y="30445"/>
                </a:lnTo>
                <a:lnTo>
                  <a:pt x="24076" y="30662"/>
                </a:lnTo>
                <a:lnTo>
                  <a:pt x="29919" y="27115"/>
                </a:lnTo>
                <a:lnTo>
                  <a:pt x="35768" y="19109"/>
                </a:lnTo>
                <a:lnTo>
                  <a:pt x="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3" name="object 2753"/>
          <p:cNvSpPr/>
          <p:nvPr/>
        </p:nvSpPr>
        <p:spPr>
          <a:xfrm>
            <a:off x="7056671" y="5657448"/>
            <a:ext cx="22719" cy="19638"/>
          </a:xfrm>
          <a:custGeom>
            <a:avLst/>
            <a:gdLst/>
            <a:ahLst/>
            <a:cxnLst/>
            <a:rect l="l" t="t" r="r" b="b"/>
            <a:pathLst>
              <a:path w="37465" h="32384">
                <a:moveTo>
                  <a:pt x="24909" y="0"/>
                </a:moveTo>
                <a:lnTo>
                  <a:pt x="14987" y="25"/>
                </a:lnTo>
                <a:lnTo>
                  <a:pt x="6603" y="3354"/>
                </a:lnTo>
                <a:lnTo>
                  <a:pt x="0" y="11769"/>
                </a:lnTo>
                <a:lnTo>
                  <a:pt x="6018" y="17983"/>
                </a:lnTo>
                <a:lnTo>
                  <a:pt x="12661" y="20010"/>
                </a:lnTo>
                <a:lnTo>
                  <a:pt x="19725" y="19170"/>
                </a:lnTo>
                <a:lnTo>
                  <a:pt x="27004" y="16784"/>
                </a:lnTo>
                <a:lnTo>
                  <a:pt x="27308" y="31884"/>
                </a:lnTo>
                <a:lnTo>
                  <a:pt x="35417" y="25685"/>
                </a:lnTo>
                <a:lnTo>
                  <a:pt x="37221" y="18257"/>
                </a:lnTo>
                <a:lnTo>
                  <a:pt x="36272" y="10045"/>
                </a:lnTo>
                <a:lnTo>
                  <a:pt x="36124" y="1497"/>
                </a:lnTo>
                <a:lnTo>
                  <a:pt x="249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4" name="object 2754"/>
          <p:cNvSpPr/>
          <p:nvPr/>
        </p:nvSpPr>
        <p:spPr>
          <a:xfrm>
            <a:off x="6800323" y="5735407"/>
            <a:ext cx="28880" cy="16173"/>
          </a:xfrm>
          <a:custGeom>
            <a:avLst/>
            <a:gdLst/>
            <a:ahLst/>
            <a:cxnLst/>
            <a:rect l="l" t="t" r="r" b="b"/>
            <a:pathLst>
              <a:path w="47625" h="26670">
                <a:moveTo>
                  <a:pt x="0" y="0"/>
                </a:moveTo>
                <a:lnTo>
                  <a:pt x="9669" y="11321"/>
                </a:lnTo>
                <a:lnTo>
                  <a:pt x="20091" y="19844"/>
                </a:lnTo>
                <a:lnTo>
                  <a:pt x="32291" y="24987"/>
                </a:lnTo>
                <a:lnTo>
                  <a:pt x="47296" y="26166"/>
                </a:lnTo>
                <a:lnTo>
                  <a:pt x="38472" y="14428"/>
                </a:lnTo>
                <a:lnTo>
                  <a:pt x="28305" y="5885"/>
                </a:lnTo>
                <a:lnTo>
                  <a:pt x="15809" y="9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5" name="object 2755"/>
          <p:cNvSpPr/>
          <p:nvPr/>
        </p:nvSpPr>
        <p:spPr>
          <a:xfrm>
            <a:off x="6228502" y="5712753"/>
            <a:ext cx="26955" cy="16173"/>
          </a:xfrm>
          <a:custGeom>
            <a:avLst/>
            <a:gdLst/>
            <a:ahLst/>
            <a:cxnLst/>
            <a:rect l="l" t="t" r="r" b="b"/>
            <a:pathLst>
              <a:path w="44450" h="26670">
                <a:moveTo>
                  <a:pt x="43855" y="0"/>
                </a:moveTo>
                <a:lnTo>
                  <a:pt x="19457" y="3044"/>
                </a:lnTo>
                <a:lnTo>
                  <a:pt x="5433" y="7696"/>
                </a:lnTo>
                <a:lnTo>
                  <a:pt x="0" y="15128"/>
                </a:lnTo>
                <a:lnTo>
                  <a:pt x="1375" y="26512"/>
                </a:lnTo>
                <a:lnTo>
                  <a:pt x="11909" y="20289"/>
                </a:lnTo>
                <a:lnTo>
                  <a:pt x="23244" y="15341"/>
                </a:lnTo>
                <a:lnTo>
                  <a:pt x="34264" y="9350"/>
                </a:lnTo>
                <a:lnTo>
                  <a:pt x="438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6" name="object 2756"/>
          <p:cNvSpPr/>
          <p:nvPr/>
        </p:nvSpPr>
        <p:spPr>
          <a:xfrm>
            <a:off x="5996266" y="3866440"/>
            <a:ext cx="14247" cy="17328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10366" y="0"/>
                </a:moveTo>
                <a:lnTo>
                  <a:pt x="4785" y="1916"/>
                </a:lnTo>
                <a:lnTo>
                  <a:pt x="0" y="5224"/>
                </a:lnTo>
                <a:lnTo>
                  <a:pt x="1591" y="12397"/>
                </a:lnTo>
                <a:lnTo>
                  <a:pt x="3748" y="15339"/>
                </a:lnTo>
                <a:lnTo>
                  <a:pt x="6952" y="19831"/>
                </a:lnTo>
                <a:lnTo>
                  <a:pt x="11800" y="23140"/>
                </a:lnTo>
                <a:lnTo>
                  <a:pt x="17276" y="28124"/>
                </a:lnTo>
                <a:lnTo>
                  <a:pt x="22298" y="17826"/>
                </a:lnTo>
                <a:lnTo>
                  <a:pt x="23443" y="9957"/>
                </a:lnTo>
                <a:lnTo>
                  <a:pt x="20753" y="4406"/>
                </a:lnTo>
                <a:lnTo>
                  <a:pt x="14271" y="1057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7" name="object 2757"/>
          <p:cNvSpPr/>
          <p:nvPr/>
        </p:nvSpPr>
        <p:spPr>
          <a:xfrm>
            <a:off x="6691904" y="4938494"/>
            <a:ext cx="11167" cy="19253"/>
          </a:xfrm>
          <a:custGeom>
            <a:avLst/>
            <a:gdLst/>
            <a:ahLst/>
            <a:cxnLst/>
            <a:rect l="l" t="t" r="r" b="b"/>
            <a:pathLst>
              <a:path w="18415" h="31750">
                <a:moveTo>
                  <a:pt x="14301" y="0"/>
                </a:moveTo>
                <a:lnTo>
                  <a:pt x="3836" y="10054"/>
                </a:lnTo>
                <a:lnTo>
                  <a:pt x="0" y="16841"/>
                </a:lnTo>
                <a:lnTo>
                  <a:pt x="2503" y="23060"/>
                </a:lnTo>
                <a:lnTo>
                  <a:pt x="11055" y="31412"/>
                </a:lnTo>
                <a:lnTo>
                  <a:pt x="17685" y="24217"/>
                </a:lnTo>
                <a:lnTo>
                  <a:pt x="18411" y="16566"/>
                </a:lnTo>
                <a:lnTo>
                  <a:pt x="16271" y="8484"/>
                </a:lnTo>
                <a:lnTo>
                  <a:pt x="143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8" name="object 2758"/>
          <p:cNvSpPr/>
          <p:nvPr/>
        </p:nvSpPr>
        <p:spPr>
          <a:xfrm>
            <a:off x="5568605" y="4860608"/>
            <a:ext cx="25799" cy="10782"/>
          </a:xfrm>
          <a:custGeom>
            <a:avLst/>
            <a:gdLst/>
            <a:ahLst/>
            <a:cxnLst/>
            <a:rect l="l" t="t" r="r" b="b"/>
            <a:pathLst>
              <a:path w="42545" h="17779">
                <a:moveTo>
                  <a:pt x="42522" y="0"/>
                </a:moveTo>
                <a:lnTo>
                  <a:pt x="0" y="4732"/>
                </a:lnTo>
                <a:lnTo>
                  <a:pt x="3266" y="16313"/>
                </a:lnTo>
                <a:lnTo>
                  <a:pt x="9036" y="17632"/>
                </a:lnTo>
                <a:lnTo>
                  <a:pt x="16428" y="15884"/>
                </a:lnTo>
                <a:lnTo>
                  <a:pt x="23559" y="14443"/>
                </a:lnTo>
                <a:lnTo>
                  <a:pt x="30653" y="12367"/>
                </a:lnTo>
                <a:lnTo>
                  <a:pt x="37158" y="8078"/>
                </a:lnTo>
                <a:lnTo>
                  <a:pt x="42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59" name="object 2759"/>
          <p:cNvSpPr/>
          <p:nvPr/>
        </p:nvSpPr>
        <p:spPr>
          <a:xfrm>
            <a:off x="6940410" y="5362871"/>
            <a:ext cx="20408" cy="15787"/>
          </a:xfrm>
          <a:custGeom>
            <a:avLst/>
            <a:gdLst/>
            <a:ahLst/>
            <a:cxnLst/>
            <a:rect l="l" t="t" r="r" b="b"/>
            <a:pathLst>
              <a:path w="33654" h="26034">
                <a:moveTo>
                  <a:pt x="33035" y="0"/>
                </a:moveTo>
                <a:lnTo>
                  <a:pt x="22812" y="4205"/>
                </a:lnTo>
                <a:lnTo>
                  <a:pt x="14165" y="10223"/>
                </a:lnTo>
                <a:lnTo>
                  <a:pt x="6694" y="17606"/>
                </a:lnTo>
                <a:lnTo>
                  <a:pt x="0" y="25904"/>
                </a:lnTo>
                <a:lnTo>
                  <a:pt x="16589" y="20421"/>
                </a:lnTo>
                <a:lnTo>
                  <a:pt x="26361" y="15218"/>
                </a:lnTo>
                <a:lnTo>
                  <a:pt x="31211" y="8881"/>
                </a:lnTo>
                <a:lnTo>
                  <a:pt x="330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0" name="object 2760"/>
          <p:cNvSpPr/>
          <p:nvPr/>
        </p:nvSpPr>
        <p:spPr>
          <a:xfrm>
            <a:off x="5932810" y="4847057"/>
            <a:ext cx="15787" cy="17712"/>
          </a:xfrm>
          <a:custGeom>
            <a:avLst/>
            <a:gdLst/>
            <a:ahLst/>
            <a:cxnLst/>
            <a:rect l="l" t="t" r="r" b="b"/>
            <a:pathLst>
              <a:path w="26034" h="29209">
                <a:moveTo>
                  <a:pt x="19727" y="0"/>
                </a:moveTo>
                <a:lnTo>
                  <a:pt x="0" y="28868"/>
                </a:lnTo>
                <a:lnTo>
                  <a:pt x="9728" y="26690"/>
                </a:lnTo>
                <a:lnTo>
                  <a:pt x="16631" y="22674"/>
                </a:lnTo>
                <a:lnTo>
                  <a:pt x="21419" y="17324"/>
                </a:lnTo>
                <a:lnTo>
                  <a:pt x="24805" y="11141"/>
                </a:lnTo>
                <a:lnTo>
                  <a:pt x="25915" y="8743"/>
                </a:lnTo>
                <a:lnTo>
                  <a:pt x="22857" y="3622"/>
                </a:lnTo>
                <a:lnTo>
                  <a:pt x="19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1" name="object 2761"/>
          <p:cNvSpPr/>
          <p:nvPr/>
        </p:nvSpPr>
        <p:spPr>
          <a:xfrm>
            <a:off x="7077699" y="4530948"/>
            <a:ext cx="15018" cy="14247"/>
          </a:xfrm>
          <a:custGeom>
            <a:avLst/>
            <a:gdLst/>
            <a:ahLst/>
            <a:cxnLst/>
            <a:rect l="l" t="t" r="r" b="b"/>
            <a:pathLst>
              <a:path w="24765" h="23495">
                <a:moveTo>
                  <a:pt x="13496" y="0"/>
                </a:moveTo>
                <a:lnTo>
                  <a:pt x="6031" y="6041"/>
                </a:lnTo>
                <a:lnTo>
                  <a:pt x="3476" y="12743"/>
                </a:lnTo>
                <a:lnTo>
                  <a:pt x="0" y="18240"/>
                </a:lnTo>
                <a:lnTo>
                  <a:pt x="2439" y="23203"/>
                </a:lnTo>
                <a:lnTo>
                  <a:pt x="8910" y="20868"/>
                </a:lnTo>
                <a:lnTo>
                  <a:pt x="16114" y="19528"/>
                </a:lnTo>
                <a:lnTo>
                  <a:pt x="24261" y="13905"/>
                </a:lnTo>
                <a:lnTo>
                  <a:pt x="23768" y="7455"/>
                </a:lnTo>
                <a:lnTo>
                  <a:pt x="24700" y="3078"/>
                </a:lnTo>
                <a:lnTo>
                  <a:pt x="19957" y="2607"/>
                </a:lnTo>
                <a:lnTo>
                  <a:pt x="13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2" name="object 2762"/>
          <p:cNvSpPr/>
          <p:nvPr/>
        </p:nvSpPr>
        <p:spPr>
          <a:xfrm>
            <a:off x="6253044" y="4428543"/>
            <a:ext cx="14632" cy="13092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0386" y="0"/>
                </a:moveTo>
                <a:lnTo>
                  <a:pt x="14962" y="2115"/>
                </a:lnTo>
                <a:lnTo>
                  <a:pt x="8690" y="3225"/>
                </a:lnTo>
                <a:lnTo>
                  <a:pt x="1486" y="9057"/>
                </a:lnTo>
                <a:lnTo>
                  <a:pt x="1392" y="14743"/>
                </a:lnTo>
                <a:lnTo>
                  <a:pt x="0" y="19004"/>
                </a:lnTo>
                <a:lnTo>
                  <a:pt x="4596" y="19287"/>
                </a:lnTo>
                <a:lnTo>
                  <a:pt x="10774" y="21517"/>
                </a:lnTo>
                <a:lnTo>
                  <a:pt x="18072" y="15570"/>
                </a:lnTo>
                <a:lnTo>
                  <a:pt x="20491" y="9130"/>
                </a:lnTo>
                <a:lnTo>
                  <a:pt x="23863" y="3790"/>
                </a:lnTo>
                <a:lnTo>
                  <a:pt x="203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3" name="object 2763"/>
          <p:cNvSpPr/>
          <p:nvPr/>
        </p:nvSpPr>
        <p:spPr>
          <a:xfrm>
            <a:off x="6412936" y="5353894"/>
            <a:ext cx="22334" cy="12707"/>
          </a:xfrm>
          <a:custGeom>
            <a:avLst/>
            <a:gdLst/>
            <a:ahLst/>
            <a:cxnLst/>
            <a:rect l="l" t="t" r="r" b="b"/>
            <a:pathLst>
              <a:path w="36829" h="20954">
                <a:moveTo>
                  <a:pt x="0" y="0"/>
                </a:moveTo>
                <a:lnTo>
                  <a:pt x="7570" y="9312"/>
                </a:lnTo>
                <a:lnTo>
                  <a:pt x="16240" y="15411"/>
                </a:lnTo>
                <a:lnTo>
                  <a:pt x="25891" y="18925"/>
                </a:lnTo>
                <a:lnTo>
                  <a:pt x="36407" y="20481"/>
                </a:lnTo>
                <a:lnTo>
                  <a:pt x="28741" y="13854"/>
                </a:lnTo>
                <a:lnTo>
                  <a:pt x="20830" y="7252"/>
                </a:lnTo>
                <a:lnTo>
                  <a:pt x="11606" y="21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4" name="object 2764"/>
          <p:cNvSpPr/>
          <p:nvPr/>
        </p:nvSpPr>
        <p:spPr>
          <a:xfrm>
            <a:off x="6420689" y="4382496"/>
            <a:ext cx="10012" cy="21949"/>
          </a:xfrm>
          <a:custGeom>
            <a:avLst/>
            <a:gdLst/>
            <a:ahLst/>
            <a:cxnLst/>
            <a:rect l="l" t="t" r="r" b="b"/>
            <a:pathLst>
              <a:path w="16509" h="36195">
                <a:moveTo>
                  <a:pt x="9600" y="0"/>
                </a:moveTo>
                <a:lnTo>
                  <a:pt x="4786" y="7822"/>
                </a:lnTo>
                <a:lnTo>
                  <a:pt x="907" y="15955"/>
                </a:lnTo>
                <a:lnTo>
                  <a:pt x="0" y="25049"/>
                </a:lnTo>
                <a:lnTo>
                  <a:pt x="4103" y="35758"/>
                </a:lnTo>
                <a:lnTo>
                  <a:pt x="16333" y="2157"/>
                </a:lnTo>
                <a:lnTo>
                  <a:pt x="96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5" name="object 2765"/>
          <p:cNvSpPr/>
          <p:nvPr/>
        </p:nvSpPr>
        <p:spPr>
          <a:xfrm>
            <a:off x="5537345" y="4956792"/>
            <a:ext cx="20023" cy="13477"/>
          </a:xfrm>
          <a:custGeom>
            <a:avLst/>
            <a:gdLst/>
            <a:ahLst/>
            <a:cxnLst/>
            <a:rect l="l" t="t" r="r" b="b"/>
            <a:pathLst>
              <a:path w="33020" h="22225">
                <a:moveTo>
                  <a:pt x="22355" y="0"/>
                </a:moveTo>
                <a:lnTo>
                  <a:pt x="0" y="17622"/>
                </a:lnTo>
                <a:lnTo>
                  <a:pt x="2020" y="21842"/>
                </a:lnTo>
                <a:lnTo>
                  <a:pt x="32522" y="15653"/>
                </a:lnTo>
                <a:lnTo>
                  <a:pt x="2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6" name="object 2766"/>
          <p:cNvSpPr/>
          <p:nvPr/>
        </p:nvSpPr>
        <p:spPr>
          <a:xfrm>
            <a:off x="5624007" y="6135005"/>
            <a:ext cx="9627" cy="26569"/>
          </a:xfrm>
          <a:custGeom>
            <a:avLst/>
            <a:gdLst/>
            <a:ahLst/>
            <a:cxnLst/>
            <a:rect l="l" t="t" r="r" b="b"/>
            <a:pathLst>
              <a:path w="15875" h="43815">
                <a:moveTo>
                  <a:pt x="10711" y="0"/>
                </a:moveTo>
                <a:lnTo>
                  <a:pt x="0" y="42072"/>
                </a:lnTo>
                <a:lnTo>
                  <a:pt x="6114" y="43684"/>
                </a:lnTo>
                <a:lnTo>
                  <a:pt x="10791" y="33534"/>
                </a:lnTo>
                <a:lnTo>
                  <a:pt x="13451" y="22967"/>
                </a:lnTo>
                <a:lnTo>
                  <a:pt x="14801" y="12126"/>
                </a:lnTo>
                <a:lnTo>
                  <a:pt x="15549" y="1151"/>
                </a:lnTo>
                <a:lnTo>
                  <a:pt x="10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7" name="object 2767"/>
          <p:cNvSpPr/>
          <p:nvPr/>
        </p:nvSpPr>
        <p:spPr>
          <a:xfrm>
            <a:off x="5090674" y="4664999"/>
            <a:ext cx="12322" cy="13862"/>
          </a:xfrm>
          <a:custGeom>
            <a:avLst/>
            <a:gdLst/>
            <a:ahLst/>
            <a:cxnLst/>
            <a:rect l="l" t="t" r="r" b="b"/>
            <a:pathLst>
              <a:path w="20320" h="22859">
                <a:moveTo>
                  <a:pt x="17338" y="0"/>
                </a:moveTo>
                <a:lnTo>
                  <a:pt x="7777" y="5944"/>
                </a:lnTo>
                <a:lnTo>
                  <a:pt x="2201" y="10446"/>
                </a:lnTo>
                <a:lnTo>
                  <a:pt x="0" y="14219"/>
                </a:lnTo>
                <a:lnTo>
                  <a:pt x="563" y="17978"/>
                </a:lnTo>
                <a:lnTo>
                  <a:pt x="1516" y="20041"/>
                </a:lnTo>
                <a:lnTo>
                  <a:pt x="5851" y="22857"/>
                </a:lnTo>
                <a:lnTo>
                  <a:pt x="7045" y="22271"/>
                </a:lnTo>
                <a:lnTo>
                  <a:pt x="12648" y="19172"/>
                </a:lnTo>
                <a:lnTo>
                  <a:pt x="17356" y="15362"/>
                </a:lnTo>
                <a:lnTo>
                  <a:pt x="20073" y="10210"/>
                </a:lnTo>
                <a:lnTo>
                  <a:pt x="19704" y="3088"/>
                </a:lnTo>
                <a:lnTo>
                  <a:pt x="19516" y="2450"/>
                </a:lnTo>
                <a:lnTo>
                  <a:pt x="18825" y="1916"/>
                </a:lnTo>
                <a:lnTo>
                  <a:pt x="173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8" name="object 2768"/>
          <p:cNvSpPr/>
          <p:nvPr/>
        </p:nvSpPr>
        <p:spPr>
          <a:xfrm>
            <a:off x="7082005" y="5666350"/>
            <a:ext cx="9627" cy="15403"/>
          </a:xfrm>
          <a:custGeom>
            <a:avLst/>
            <a:gdLst/>
            <a:ahLst/>
            <a:cxnLst/>
            <a:rect l="l" t="t" r="r" b="b"/>
            <a:pathLst>
              <a:path w="15875" h="25400">
                <a:moveTo>
                  <a:pt x="11345" y="0"/>
                </a:moveTo>
                <a:lnTo>
                  <a:pt x="8193" y="952"/>
                </a:lnTo>
                <a:lnTo>
                  <a:pt x="3764" y="931"/>
                </a:lnTo>
                <a:lnTo>
                  <a:pt x="2235" y="3036"/>
                </a:lnTo>
                <a:lnTo>
                  <a:pt x="0" y="8722"/>
                </a:lnTo>
                <a:lnTo>
                  <a:pt x="192" y="15202"/>
                </a:lnTo>
                <a:lnTo>
                  <a:pt x="2628" y="21146"/>
                </a:lnTo>
                <a:lnTo>
                  <a:pt x="7125" y="25224"/>
                </a:lnTo>
                <a:lnTo>
                  <a:pt x="9428" y="23905"/>
                </a:lnTo>
                <a:lnTo>
                  <a:pt x="15732" y="21842"/>
                </a:lnTo>
                <a:lnTo>
                  <a:pt x="15271" y="13392"/>
                </a:lnTo>
                <a:lnTo>
                  <a:pt x="12926" y="6711"/>
                </a:lnTo>
                <a:lnTo>
                  <a:pt x="11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69" name="object 2769"/>
          <p:cNvSpPr/>
          <p:nvPr/>
        </p:nvSpPr>
        <p:spPr>
          <a:xfrm>
            <a:off x="5916098" y="5419389"/>
            <a:ext cx="18483" cy="8086"/>
          </a:xfrm>
          <a:custGeom>
            <a:avLst/>
            <a:gdLst/>
            <a:ahLst/>
            <a:cxnLst/>
            <a:rect l="l" t="t" r="r" b="b"/>
            <a:pathLst>
              <a:path w="30479" h="13334">
                <a:moveTo>
                  <a:pt x="21397" y="6"/>
                </a:moveTo>
                <a:lnTo>
                  <a:pt x="12849" y="0"/>
                </a:lnTo>
                <a:lnTo>
                  <a:pt x="0" y="3894"/>
                </a:lnTo>
                <a:lnTo>
                  <a:pt x="30386" y="13066"/>
                </a:lnTo>
                <a:lnTo>
                  <a:pt x="26843" y="4250"/>
                </a:lnTo>
                <a:lnTo>
                  <a:pt x="21397" y="6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0" name="object 2770"/>
          <p:cNvSpPr/>
          <p:nvPr/>
        </p:nvSpPr>
        <p:spPr>
          <a:xfrm>
            <a:off x="6564068" y="5642850"/>
            <a:ext cx="18483" cy="14247"/>
          </a:xfrm>
          <a:custGeom>
            <a:avLst/>
            <a:gdLst/>
            <a:ahLst/>
            <a:cxnLst/>
            <a:rect l="l" t="t" r="r" b="b"/>
            <a:pathLst>
              <a:path w="30479" h="23495">
                <a:moveTo>
                  <a:pt x="24323" y="0"/>
                </a:moveTo>
                <a:lnTo>
                  <a:pt x="0" y="23423"/>
                </a:lnTo>
                <a:lnTo>
                  <a:pt x="30407" y="18522"/>
                </a:lnTo>
                <a:lnTo>
                  <a:pt x="28198" y="11936"/>
                </a:lnTo>
                <a:lnTo>
                  <a:pt x="243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1" name="object 2771"/>
          <p:cNvSpPr/>
          <p:nvPr/>
        </p:nvSpPr>
        <p:spPr>
          <a:xfrm>
            <a:off x="5502997" y="6125945"/>
            <a:ext cx="11937" cy="11552"/>
          </a:xfrm>
          <a:custGeom>
            <a:avLst/>
            <a:gdLst/>
            <a:ahLst/>
            <a:cxnLst/>
            <a:rect l="l" t="t" r="r" b="b"/>
            <a:pathLst>
              <a:path w="19684" h="19050">
                <a:moveTo>
                  <a:pt x="8586" y="0"/>
                </a:moveTo>
                <a:lnTo>
                  <a:pt x="0" y="2925"/>
                </a:lnTo>
                <a:lnTo>
                  <a:pt x="5769" y="18527"/>
                </a:lnTo>
                <a:lnTo>
                  <a:pt x="19193" y="18118"/>
                </a:lnTo>
                <a:lnTo>
                  <a:pt x="16384" y="6172"/>
                </a:lnTo>
                <a:lnTo>
                  <a:pt x="13448" y="607"/>
                </a:lnTo>
                <a:lnTo>
                  <a:pt x="8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2" name="object 2772"/>
          <p:cNvSpPr/>
          <p:nvPr/>
        </p:nvSpPr>
        <p:spPr>
          <a:xfrm>
            <a:off x="5719430" y="5480820"/>
            <a:ext cx="16173" cy="10782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4060" y="0"/>
                </a:moveTo>
                <a:lnTo>
                  <a:pt x="8558" y="654"/>
                </a:lnTo>
                <a:lnTo>
                  <a:pt x="1196" y="2725"/>
                </a:lnTo>
                <a:lnTo>
                  <a:pt x="0" y="7877"/>
                </a:lnTo>
                <a:lnTo>
                  <a:pt x="2992" y="17779"/>
                </a:lnTo>
                <a:lnTo>
                  <a:pt x="26520" y="4722"/>
                </a:lnTo>
                <a:lnTo>
                  <a:pt x="24897" y="1549"/>
                </a:lnTo>
                <a:lnTo>
                  <a:pt x="240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3" name="object 2773"/>
          <p:cNvSpPr/>
          <p:nvPr/>
        </p:nvSpPr>
        <p:spPr>
          <a:xfrm>
            <a:off x="5087369" y="5239341"/>
            <a:ext cx="18483" cy="14632"/>
          </a:xfrm>
          <a:custGeom>
            <a:avLst/>
            <a:gdLst/>
            <a:ahLst/>
            <a:cxnLst/>
            <a:rect l="l" t="t" r="r" b="b"/>
            <a:pathLst>
              <a:path w="30479" h="24129">
                <a:moveTo>
                  <a:pt x="30145" y="0"/>
                </a:moveTo>
                <a:lnTo>
                  <a:pt x="0" y="12879"/>
                </a:lnTo>
                <a:lnTo>
                  <a:pt x="17172" y="23716"/>
                </a:lnTo>
                <a:lnTo>
                  <a:pt x="301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4" name="object 2774"/>
          <p:cNvSpPr/>
          <p:nvPr/>
        </p:nvSpPr>
        <p:spPr>
          <a:xfrm>
            <a:off x="5434152" y="5935408"/>
            <a:ext cx="20023" cy="12322"/>
          </a:xfrm>
          <a:custGeom>
            <a:avLst/>
            <a:gdLst/>
            <a:ahLst/>
            <a:cxnLst/>
            <a:rect l="l" t="t" r="r" b="b"/>
            <a:pathLst>
              <a:path w="33020" h="20320">
                <a:moveTo>
                  <a:pt x="0" y="0"/>
                </a:moveTo>
                <a:lnTo>
                  <a:pt x="5004" y="9732"/>
                </a:lnTo>
                <a:lnTo>
                  <a:pt x="12044" y="15800"/>
                </a:lnTo>
                <a:lnTo>
                  <a:pt x="20658" y="19041"/>
                </a:lnTo>
                <a:lnTo>
                  <a:pt x="30386" y="20292"/>
                </a:lnTo>
                <a:lnTo>
                  <a:pt x="32459" y="153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5" name="object 2775"/>
          <p:cNvSpPr/>
          <p:nvPr/>
        </p:nvSpPr>
        <p:spPr>
          <a:xfrm>
            <a:off x="5457496" y="5434332"/>
            <a:ext cx="17328" cy="11552"/>
          </a:xfrm>
          <a:custGeom>
            <a:avLst/>
            <a:gdLst/>
            <a:ahLst/>
            <a:cxnLst/>
            <a:rect l="l" t="t" r="r" b="b"/>
            <a:pathLst>
              <a:path w="28575" h="19050">
                <a:moveTo>
                  <a:pt x="28198" y="0"/>
                </a:moveTo>
                <a:lnTo>
                  <a:pt x="0" y="18680"/>
                </a:lnTo>
                <a:lnTo>
                  <a:pt x="15311" y="16802"/>
                </a:lnTo>
                <a:lnTo>
                  <a:pt x="24025" y="13733"/>
                </a:lnTo>
                <a:lnTo>
                  <a:pt x="27776" y="8468"/>
                </a:lnTo>
                <a:lnTo>
                  <a:pt x="28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6" name="object 2776"/>
          <p:cNvSpPr/>
          <p:nvPr/>
        </p:nvSpPr>
        <p:spPr>
          <a:xfrm>
            <a:off x="6250966" y="3984268"/>
            <a:ext cx="16173" cy="8856"/>
          </a:xfrm>
          <a:custGeom>
            <a:avLst/>
            <a:gdLst/>
            <a:ahLst/>
            <a:cxnLst/>
            <a:rect l="l" t="t" r="r" b="b"/>
            <a:pathLst>
              <a:path w="26670" h="14604">
                <a:moveTo>
                  <a:pt x="15127" y="0"/>
                </a:moveTo>
                <a:lnTo>
                  <a:pt x="8029" y="1482"/>
                </a:lnTo>
                <a:lnTo>
                  <a:pt x="0" y="6605"/>
                </a:lnTo>
                <a:lnTo>
                  <a:pt x="24428" y="14343"/>
                </a:lnTo>
                <a:lnTo>
                  <a:pt x="26658" y="7883"/>
                </a:lnTo>
                <a:lnTo>
                  <a:pt x="21327" y="2139"/>
                </a:lnTo>
                <a:lnTo>
                  <a:pt x="151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7" name="object 2777"/>
          <p:cNvSpPr/>
          <p:nvPr/>
        </p:nvSpPr>
        <p:spPr>
          <a:xfrm>
            <a:off x="5550984" y="5501763"/>
            <a:ext cx="11167" cy="15787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0" y="0"/>
                </a:moveTo>
                <a:lnTo>
                  <a:pt x="593" y="11706"/>
                </a:lnTo>
                <a:lnTo>
                  <a:pt x="3035" y="18762"/>
                </a:lnTo>
                <a:lnTo>
                  <a:pt x="8506" y="22848"/>
                </a:lnTo>
                <a:lnTo>
                  <a:pt x="18187" y="2564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8" name="object 2778"/>
          <p:cNvSpPr/>
          <p:nvPr/>
        </p:nvSpPr>
        <p:spPr>
          <a:xfrm>
            <a:off x="6289828" y="4612508"/>
            <a:ext cx="10397" cy="15018"/>
          </a:xfrm>
          <a:custGeom>
            <a:avLst/>
            <a:gdLst/>
            <a:ahLst/>
            <a:cxnLst/>
            <a:rect l="l" t="t" r="r" b="b"/>
            <a:pathLst>
              <a:path w="17145" h="24765">
                <a:moveTo>
                  <a:pt x="9832" y="0"/>
                </a:moveTo>
                <a:lnTo>
                  <a:pt x="0" y="24428"/>
                </a:lnTo>
                <a:lnTo>
                  <a:pt x="11815" y="19520"/>
                </a:lnTo>
                <a:lnTo>
                  <a:pt x="16903" y="14903"/>
                </a:lnTo>
                <a:lnTo>
                  <a:pt x="15998" y="8942"/>
                </a:lnTo>
                <a:lnTo>
                  <a:pt x="9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79" name="object 2779"/>
          <p:cNvSpPr/>
          <p:nvPr/>
        </p:nvSpPr>
        <p:spPr>
          <a:xfrm>
            <a:off x="6425880" y="5122076"/>
            <a:ext cx="12322" cy="8471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0" y="0"/>
                </a:moveTo>
                <a:lnTo>
                  <a:pt x="318" y="8611"/>
                </a:lnTo>
                <a:lnTo>
                  <a:pt x="2505" y="12701"/>
                </a:lnTo>
                <a:lnTo>
                  <a:pt x="8434" y="13367"/>
                </a:lnTo>
                <a:lnTo>
                  <a:pt x="19978" y="11706"/>
                </a:lnTo>
                <a:lnTo>
                  <a:pt x="16711" y="1308"/>
                </a:lnTo>
                <a:lnTo>
                  <a:pt x="8826" y="1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0" name="object 2780"/>
          <p:cNvSpPr/>
          <p:nvPr/>
        </p:nvSpPr>
        <p:spPr>
          <a:xfrm>
            <a:off x="5059698" y="5707625"/>
            <a:ext cx="10782" cy="16943"/>
          </a:xfrm>
          <a:custGeom>
            <a:avLst/>
            <a:gdLst/>
            <a:ahLst/>
            <a:cxnLst/>
            <a:rect l="l" t="t" r="r" b="b"/>
            <a:pathLst>
              <a:path w="17779" h="27940">
                <a:moveTo>
                  <a:pt x="17507" y="0"/>
                </a:moveTo>
                <a:lnTo>
                  <a:pt x="8510" y="6682"/>
                </a:lnTo>
                <a:lnTo>
                  <a:pt x="3688" y="11798"/>
                </a:lnTo>
                <a:lnTo>
                  <a:pt x="1398" y="17946"/>
                </a:lnTo>
                <a:lnTo>
                  <a:pt x="0" y="27726"/>
                </a:lnTo>
                <a:lnTo>
                  <a:pt x="1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1" name="object 2781"/>
          <p:cNvSpPr/>
          <p:nvPr/>
        </p:nvSpPr>
        <p:spPr>
          <a:xfrm>
            <a:off x="5917858" y="5464902"/>
            <a:ext cx="10782" cy="13477"/>
          </a:xfrm>
          <a:custGeom>
            <a:avLst/>
            <a:gdLst/>
            <a:ahLst/>
            <a:cxnLst/>
            <a:rect l="l" t="t" r="r" b="b"/>
            <a:pathLst>
              <a:path w="17779" h="22225">
                <a:moveTo>
                  <a:pt x="14030" y="0"/>
                </a:moveTo>
                <a:lnTo>
                  <a:pt x="0" y="22229"/>
                </a:lnTo>
                <a:lnTo>
                  <a:pt x="11451" y="18424"/>
                </a:lnTo>
                <a:lnTo>
                  <a:pt x="17130" y="14095"/>
                </a:lnTo>
                <a:lnTo>
                  <a:pt x="17752" y="8275"/>
                </a:lnTo>
                <a:lnTo>
                  <a:pt x="14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2" name="object 2782"/>
          <p:cNvSpPr/>
          <p:nvPr/>
        </p:nvSpPr>
        <p:spPr>
          <a:xfrm>
            <a:off x="6624467" y="5140073"/>
            <a:ext cx="14632" cy="14632"/>
          </a:xfrm>
          <a:custGeom>
            <a:avLst/>
            <a:gdLst/>
            <a:ahLst/>
            <a:cxnLst/>
            <a:rect l="l" t="t" r="r" b="b"/>
            <a:pathLst>
              <a:path w="24129" h="24129">
                <a:moveTo>
                  <a:pt x="0" y="0"/>
                </a:moveTo>
                <a:lnTo>
                  <a:pt x="8188" y="24083"/>
                </a:lnTo>
                <a:lnTo>
                  <a:pt x="23936" y="151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3" name="object 2783"/>
          <p:cNvSpPr/>
          <p:nvPr/>
        </p:nvSpPr>
        <p:spPr>
          <a:xfrm>
            <a:off x="4907716" y="5567567"/>
            <a:ext cx="11937" cy="10782"/>
          </a:xfrm>
          <a:custGeom>
            <a:avLst/>
            <a:gdLst/>
            <a:ahLst/>
            <a:cxnLst/>
            <a:rect l="l" t="t" r="r" b="b"/>
            <a:pathLst>
              <a:path w="19684" h="17779">
                <a:moveTo>
                  <a:pt x="9908" y="0"/>
                </a:moveTo>
                <a:lnTo>
                  <a:pt x="5598" y="1320"/>
                </a:lnTo>
                <a:lnTo>
                  <a:pt x="1507" y="5734"/>
                </a:lnTo>
                <a:lnTo>
                  <a:pt x="0" y="7933"/>
                </a:lnTo>
                <a:lnTo>
                  <a:pt x="1151" y="11985"/>
                </a:lnTo>
                <a:lnTo>
                  <a:pt x="984" y="17566"/>
                </a:lnTo>
                <a:lnTo>
                  <a:pt x="12774" y="12121"/>
                </a:lnTo>
                <a:lnTo>
                  <a:pt x="19266" y="9084"/>
                </a:lnTo>
                <a:lnTo>
                  <a:pt x="14456" y="2384"/>
                </a:lnTo>
                <a:lnTo>
                  <a:pt x="99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4" name="object 2784"/>
          <p:cNvSpPr/>
          <p:nvPr/>
        </p:nvSpPr>
        <p:spPr>
          <a:xfrm>
            <a:off x="5501682" y="5176694"/>
            <a:ext cx="8471" cy="13862"/>
          </a:xfrm>
          <a:custGeom>
            <a:avLst/>
            <a:gdLst/>
            <a:ahLst/>
            <a:cxnLst/>
            <a:rect l="l" t="t" r="r" b="b"/>
            <a:pathLst>
              <a:path w="13970" h="22859">
                <a:moveTo>
                  <a:pt x="1063" y="0"/>
                </a:moveTo>
                <a:lnTo>
                  <a:pt x="0" y="12356"/>
                </a:lnTo>
                <a:lnTo>
                  <a:pt x="990" y="18852"/>
                </a:lnTo>
                <a:lnTo>
                  <a:pt x="5145" y="21500"/>
                </a:lnTo>
                <a:lnTo>
                  <a:pt x="13576" y="22313"/>
                </a:lnTo>
                <a:lnTo>
                  <a:pt x="10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5" name="object 2785"/>
          <p:cNvSpPr/>
          <p:nvPr/>
        </p:nvSpPr>
        <p:spPr>
          <a:xfrm>
            <a:off x="5273387" y="5583812"/>
            <a:ext cx="9242" cy="13092"/>
          </a:xfrm>
          <a:custGeom>
            <a:avLst/>
            <a:gdLst/>
            <a:ahLst/>
            <a:cxnLst/>
            <a:rect l="l" t="t" r="r" b="b"/>
            <a:pathLst>
              <a:path w="15240" h="21590">
                <a:moveTo>
                  <a:pt x="9518" y="0"/>
                </a:moveTo>
                <a:lnTo>
                  <a:pt x="7078" y="303"/>
                </a:lnTo>
                <a:lnTo>
                  <a:pt x="4963" y="261"/>
                </a:lnTo>
                <a:lnTo>
                  <a:pt x="0" y="21329"/>
                </a:lnTo>
                <a:lnTo>
                  <a:pt x="14774" y="17852"/>
                </a:lnTo>
                <a:lnTo>
                  <a:pt x="13140" y="12020"/>
                </a:lnTo>
                <a:lnTo>
                  <a:pt x="11559" y="6209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6" name="object 2786"/>
          <p:cNvSpPr/>
          <p:nvPr/>
        </p:nvSpPr>
        <p:spPr>
          <a:xfrm>
            <a:off x="5627658" y="4390001"/>
            <a:ext cx="10397" cy="12322"/>
          </a:xfrm>
          <a:custGeom>
            <a:avLst/>
            <a:gdLst/>
            <a:ahLst/>
            <a:cxnLst/>
            <a:rect l="l" t="t" r="r" b="b"/>
            <a:pathLst>
              <a:path w="17145" h="20320">
                <a:moveTo>
                  <a:pt x="0" y="0"/>
                </a:moveTo>
                <a:lnTo>
                  <a:pt x="3622" y="7361"/>
                </a:lnTo>
                <a:lnTo>
                  <a:pt x="9790" y="19769"/>
                </a:lnTo>
                <a:lnTo>
                  <a:pt x="15696" y="11221"/>
                </a:lnTo>
                <a:lnTo>
                  <a:pt x="16557" y="6126"/>
                </a:lnTo>
                <a:lnTo>
                  <a:pt x="11586" y="29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7" name="object 2787"/>
          <p:cNvSpPr/>
          <p:nvPr/>
        </p:nvSpPr>
        <p:spPr>
          <a:xfrm>
            <a:off x="7000809" y="4840448"/>
            <a:ext cx="7701" cy="13477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3977" y="0"/>
                </a:moveTo>
                <a:lnTo>
                  <a:pt x="2542" y="1643"/>
                </a:lnTo>
                <a:lnTo>
                  <a:pt x="0" y="6048"/>
                </a:lnTo>
                <a:lnTo>
                  <a:pt x="309" y="10702"/>
                </a:lnTo>
                <a:lnTo>
                  <a:pt x="3717" y="15893"/>
                </a:lnTo>
                <a:lnTo>
                  <a:pt x="10469" y="21905"/>
                </a:lnTo>
                <a:lnTo>
                  <a:pt x="12207" y="1424"/>
                </a:lnTo>
                <a:lnTo>
                  <a:pt x="8898" y="1382"/>
                </a:lnTo>
                <a:lnTo>
                  <a:pt x="39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8" name="object 2788"/>
          <p:cNvSpPr/>
          <p:nvPr/>
        </p:nvSpPr>
        <p:spPr>
          <a:xfrm>
            <a:off x="7220921" y="4913322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5895" y="0"/>
                </a:moveTo>
                <a:lnTo>
                  <a:pt x="3905" y="1999"/>
                </a:lnTo>
                <a:lnTo>
                  <a:pt x="0" y="5821"/>
                </a:lnTo>
                <a:lnTo>
                  <a:pt x="8209" y="13298"/>
                </a:lnTo>
                <a:lnTo>
                  <a:pt x="12376" y="16983"/>
                </a:lnTo>
                <a:lnTo>
                  <a:pt x="16900" y="12774"/>
                </a:lnTo>
                <a:lnTo>
                  <a:pt x="13214" y="8544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89" name="object 2789"/>
          <p:cNvSpPr/>
          <p:nvPr/>
        </p:nvSpPr>
        <p:spPr>
          <a:xfrm>
            <a:off x="6083344" y="5903672"/>
            <a:ext cx="12322" cy="7701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7274" y="0"/>
                </a:moveTo>
                <a:lnTo>
                  <a:pt x="3913" y="3174"/>
                </a:lnTo>
                <a:lnTo>
                  <a:pt x="0" y="12451"/>
                </a:lnTo>
                <a:lnTo>
                  <a:pt x="19748" y="11665"/>
                </a:lnTo>
                <a:lnTo>
                  <a:pt x="11935" y="2855"/>
                </a:lnTo>
                <a:lnTo>
                  <a:pt x="72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0" name="object 2790"/>
          <p:cNvSpPr/>
          <p:nvPr/>
        </p:nvSpPr>
        <p:spPr>
          <a:xfrm>
            <a:off x="6783445" y="4924651"/>
            <a:ext cx="13092" cy="8086"/>
          </a:xfrm>
          <a:custGeom>
            <a:avLst/>
            <a:gdLst/>
            <a:ahLst/>
            <a:cxnLst/>
            <a:rect l="l" t="t" r="r" b="b"/>
            <a:pathLst>
              <a:path w="21590" h="13334">
                <a:moveTo>
                  <a:pt x="18386" y="0"/>
                </a:moveTo>
                <a:lnTo>
                  <a:pt x="10722" y="481"/>
                </a:lnTo>
                <a:lnTo>
                  <a:pt x="0" y="1800"/>
                </a:lnTo>
                <a:lnTo>
                  <a:pt x="3819" y="8377"/>
                </a:lnTo>
                <a:lnTo>
                  <a:pt x="8520" y="11983"/>
                </a:lnTo>
                <a:lnTo>
                  <a:pt x="14262" y="13077"/>
                </a:lnTo>
                <a:lnTo>
                  <a:pt x="21203" y="12114"/>
                </a:lnTo>
                <a:lnTo>
                  <a:pt x="183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1" name="object 2791"/>
          <p:cNvSpPr/>
          <p:nvPr/>
        </p:nvSpPr>
        <p:spPr>
          <a:xfrm>
            <a:off x="5479393" y="4692601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79" h="17145">
                <a:moveTo>
                  <a:pt x="11256" y="0"/>
                </a:moveTo>
                <a:lnTo>
                  <a:pt x="6167" y="2481"/>
                </a:lnTo>
                <a:lnTo>
                  <a:pt x="0" y="3581"/>
                </a:lnTo>
                <a:lnTo>
                  <a:pt x="2649" y="8847"/>
                </a:lnTo>
                <a:lnTo>
                  <a:pt x="3518" y="13947"/>
                </a:lnTo>
                <a:lnTo>
                  <a:pt x="8764" y="16554"/>
                </a:lnTo>
                <a:lnTo>
                  <a:pt x="15643" y="14554"/>
                </a:lnTo>
                <a:lnTo>
                  <a:pt x="17486" y="9381"/>
                </a:lnTo>
                <a:lnTo>
                  <a:pt x="16167" y="3151"/>
                </a:lnTo>
                <a:lnTo>
                  <a:pt x="13727" y="1560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2" name="object 2792"/>
          <p:cNvSpPr/>
          <p:nvPr/>
        </p:nvSpPr>
        <p:spPr>
          <a:xfrm>
            <a:off x="6760555" y="5362513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79" h="17145">
                <a:moveTo>
                  <a:pt x="11654" y="0"/>
                </a:moveTo>
                <a:lnTo>
                  <a:pt x="0" y="9193"/>
                </a:lnTo>
                <a:lnTo>
                  <a:pt x="4533" y="14355"/>
                </a:lnTo>
                <a:lnTo>
                  <a:pt x="6816" y="16900"/>
                </a:lnTo>
                <a:lnTo>
                  <a:pt x="17193" y="6240"/>
                </a:lnTo>
                <a:lnTo>
                  <a:pt x="15371" y="4146"/>
                </a:lnTo>
                <a:lnTo>
                  <a:pt x="1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3" name="object 2793"/>
          <p:cNvSpPr/>
          <p:nvPr/>
        </p:nvSpPr>
        <p:spPr>
          <a:xfrm>
            <a:off x="5638243" y="6117200"/>
            <a:ext cx="11937" cy="8856"/>
          </a:xfrm>
          <a:custGeom>
            <a:avLst/>
            <a:gdLst/>
            <a:ahLst/>
            <a:cxnLst/>
            <a:rect l="l" t="t" r="r" b="b"/>
            <a:pathLst>
              <a:path w="19684" h="14604">
                <a:moveTo>
                  <a:pt x="11842" y="0"/>
                </a:moveTo>
                <a:lnTo>
                  <a:pt x="7402" y="1015"/>
                </a:lnTo>
                <a:lnTo>
                  <a:pt x="0" y="837"/>
                </a:lnTo>
                <a:lnTo>
                  <a:pt x="4073" y="7005"/>
                </a:lnTo>
                <a:lnTo>
                  <a:pt x="5560" y="11842"/>
                </a:lnTo>
                <a:lnTo>
                  <a:pt x="8429" y="12952"/>
                </a:lnTo>
                <a:lnTo>
                  <a:pt x="11444" y="14030"/>
                </a:lnTo>
                <a:lnTo>
                  <a:pt x="15811" y="11392"/>
                </a:lnTo>
                <a:lnTo>
                  <a:pt x="19538" y="10429"/>
                </a:lnTo>
                <a:lnTo>
                  <a:pt x="18062" y="7350"/>
                </a:lnTo>
                <a:lnTo>
                  <a:pt x="17339" y="2879"/>
                </a:lnTo>
                <a:lnTo>
                  <a:pt x="1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4" name="object 2794"/>
          <p:cNvSpPr/>
          <p:nvPr/>
        </p:nvSpPr>
        <p:spPr>
          <a:xfrm>
            <a:off x="5686851" y="6161449"/>
            <a:ext cx="13477" cy="13092"/>
          </a:xfrm>
          <a:custGeom>
            <a:avLst/>
            <a:gdLst/>
            <a:ahLst/>
            <a:cxnLst/>
            <a:rect l="l" t="t" r="r" b="b"/>
            <a:pathLst>
              <a:path w="22225" h="21590">
                <a:moveTo>
                  <a:pt x="21789" y="0"/>
                </a:moveTo>
                <a:lnTo>
                  <a:pt x="13078" y="3162"/>
                </a:lnTo>
                <a:lnTo>
                  <a:pt x="0" y="8020"/>
                </a:lnTo>
                <a:lnTo>
                  <a:pt x="8397" y="21214"/>
                </a:lnTo>
                <a:lnTo>
                  <a:pt x="217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5" name="object 2795"/>
          <p:cNvSpPr/>
          <p:nvPr/>
        </p:nvSpPr>
        <p:spPr>
          <a:xfrm>
            <a:off x="6789216" y="5694446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11779" y="0"/>
                </a:moveTo>
                <a:lnTo>
                  <a:pt x="6806" y="2502"/>
                </a:lnTo>
                <a:lnTo>
                  <a:pt x="2460" y="3256"/>
                </a:lnTo>
                <a:lnTo>
                  <a:pt x="1277" y="5654"/>
                </a:lnTo>
                <a:lnTo>
                  <a:pt x="0" y="8093"/>
                </a:lnTo>
                <a:lnTo>
                  <a:pt x="1842" y="12104"/>
                </a:lnTo>
                <a:lnTo>
                  <a:pt x="2335" y="15434"/>
                </a:lnTo>
                <a:lnTo>
                  <a:pt x="6031" y="14324"/>
                </a:lnTo>
                <a:lnTo>
                  <a:pt x="10607" y="14114"/>
                </a:lnTo>
                <a:lnTo>
                  <a:pt x="14502" y="10355"/>
                </a:lnTo>
                <a:lnTo>
                  <a:pt x="12491" y="5444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6" name="object 2796"/>
          <p:cNvSpPr/>
          <p:nvPr/>
        </p:nvSpPr>
        <p:spPr>
          <a:xfrm>
            <a:off x="5492334" y="4156519"/>
            <a:ext cx="11167" cy="15018"/>
          </a:xfrm>
          <a:custGeom>
            <a:avLst/>
            <a:gdLst/>
            <a:ahLst/>
            <a:cxnLst/>
            <a:rect l="l" t="t" r="r" b="b"/>
            <a:pathLst>
              <a:path w="18415" h="24765">
                <a:moveTo>
                  <a:pt x="17193" y="0"/>
                </a:moveTo>
                <a:lnTo>
                  <a:pt x="13172" y="4607"/>
                </a:lnTo>
                <a:lnTo>
                  <a:pt x="10282" y="7622"/>
                </a:lnTo>
                <a:lnTo>
                  <a:pt x="4994" y="14292"/>
                </a:lnTo>
                <a:lnTo>
                  <a:pt x="2544" y="17936"/>
                </a:lnTo>
                <a:lnTo>
                  <a:pt x="0" y="21496"/>
                </a:lnTo>
                <a:lnTo>
                  <a:pt x="4376" y="24543"/>
                </a:lnTo>
                <a:lnTo>
                  <a:pt x="8365" y="19610"/>
                </a:lnTo>
                <a:lnTo>
                  <a:pt x="13977" y="15672"/>
                </a:lnTo>
                <a:lnTo>
                  <a:pt x="17992" y="10034"/>
                </a:lnTo>
                <a:lnTo>
                  <a:pt x="17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7" name="object 2797"/>
          <p:cNvSpPr/>
          <p:nvPr/>
        </p:nvSpPr>
        <p:spPr>
          <a:xfrm>
            <a:off x="6084099" y="4582172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0" y="0"/>
                </a:moveTo>
                <a:lnTo>
                  <a:pt x="2984" y="10020"/>
                </a:lnTo>
                <a:lnTo>
                  <a:pt x="4984" y="16470"/>
                </a:lnTo>
                <a:lnTo>
                  <a:pt x="22156" y="32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8" name="object 2798"/>
          <p:cNvSpPr/>
          <p:nvPr/>
        </p:nvSpPr>
        <p:spPr>
          <a:xfrm>
            <a:off x="5377244" y="4533524"/>
            <a:ext cx="14632" cy="6161"/>
          </a:xfrm>
          <a:custGeom>
            <a:avLst/>
            <a:gdLst/>
            <a:ahLst/>
            <a:cxnLst/>
            <a:rect l="l" t="t" r="r" b="b"/>
            <a:pathLst>
              <a:path w="24129" h="10159">
                <a:moveTo>
                  <a:pt x="9993" y="0"/>
                </a:moveTo>
                <a:lnTo>
                  <a:pt x="4592" y="2811"/>
                </a:lnTo>
                <a:lnTo>
                  <a:pt x="0" y="8834"/>
                </a:lnTo>
                <a:lnTo>
                  <a:pt x="6098" y="9758"/>
                </a:lnTo>
                <a:lnTo>
                  <a:pt x="12180" y="9973"/>
                </a:lnTo>
                <a:lnTo>
                  <a:pt x="18084" y="8189"/>
                </a:lnTo>
                <a:lnTo>
                  <a:pt x="23653" y="3117"/>
                </a:lnTo>
                <a:lnTo>
                  <a:pt x="16310" y="176"/>
                </a:lnTo>
                <a:lnTo>
                  <a:pt x="99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799" name="object 2799"/>
          <p:cNvSpPr/>
          <p:nvPr/>
        </p:nvSpPr>
        <p:spPr>
          <a:xfrm>
            <a:off x="4974881" y="4862509"/>
            <a:ext cx="12322" cy="7701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19789" y="0"/>
                </a:moveTo>
                <a:lnTo>
                  <a:pt x="5476" y="6774"/>
                </a:lnTo>
                <a:lnTo>
                  <a:pt x="0" y="9402"/>
                </a:lnTo>
                <a:lnTo>
                  <a:pt x="6408" y="12305"/>
                </a:lnTo>
                <a:lnTo>
                  <a:pt x="11873" y="12346"/>
                </a:lnTo>
                <a:lnTo>
                  <a:pt x="16350" y="8565"/>
                </a:lnTo>
                <a:lnTo>
                  <a:pt x="197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0" name="object 2800"/>
          <p:cNvSpPr/>
          <p:nvPr/>
        </p:nvSpPr>
        <p:spPr>
          <a:xfrm>
            <a:off x="6675947" y="6037337"/>
            <a:ext cx="6931" cy="13092"/>
          </a:xfrm>
          <a:custGeom>
            <a:avLst/>
            <a:gdLst/>
            <a:ahLst/>
            <a:cxnLst/>
            <a:rect l="l" t="t" r="r" b="b"/>
            <a:pathLst>
              <a:path w="11429" h="21590">
                <a:moveTo>
                  <a:pt x="6342" y="0"/>
                </a:moveTo>
                <a:lnTo>
                  <a:pt x="80" y="1444"/>
                </a:lnTo>
                <a:lnTo>
                  <a:pt x="0" y="6522"/>
                </a:lnTo>
                <a:lnTo>
                  <a:pt x="337" y="11800"/>
                </a:lnTo>
                <a:lnTo>
                  <a:pt x="3234" y="16905"/>
                </a:lnTo>
                <a:lnTo>
                  <a:pt x="10834" y="21465"/>
                </a:lnTo>
                <a:lnTo>
                  <a:pt x="63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1" name="object 2801"/>
          <p:cNvSpPr/>
          <p:nvPr/>
        </p:nvSpPr>
        <p:spPr>
          <a:xfrm>
            <a:off x="5767044" y="4634994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0" y="0"/>
                </a:moveTo>
                <a:lnTo>
                  <a:pt x="3057" y="6952"/>
                </a:lnTo>
                <a:lnTo>
                  <a:pt x="5319" y="12229"/>
                </a:lnTo>
                <a:lnTo>
                  <a:pt x="7612" y="17444"/>
                </a:lnTo>
                <a:lnTo>
                  <a:pt x="11474" y="8867"/>
                </a:lnTo>
                <a:lnTo>
                  <a:pt x="11969" y="4190"/>
                </a:lnTo>
                <a:lnTo>
                  <a:pt x="8382" y="178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2" name="object 2802"/>
          <p:cNvSpPr/>
          <p:nvPr/>
        </p:nvSpPr>
        <p:spPr>
          <a:xfrm>
            <a:off x="6624852" y="6035778"/>
            <a:ext cx="11552" cy="10397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0722" y="0"/>
                </a:moveTo>
                <a:lnTo>
                  <a:pt x="5392" y="931"/>
                </a:lnTo>
                <a:lnTo>
                  <a:pt x="0" y="8910"/>
                </a:lnTo>
                <a:lnTo>
                  <a:pt x="3067" y="13549"/>
                </a:lnTo>
                <a:lnTo>
                  <a:pt x="9863" y="16941"/>
                </a:lnTo>
                <a:lnTo>
                  <a:pt x="16334" y="12387"/>
                </a:lnTo>
                <a:lnTo>
                  <a:pt x="18596" y="7067"/>
                </a:lnTo>
                <a:lnTo>
                  <a:pt x="10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3" name="object 2803"/>
          <p:cNvSpPr/>
          <p:nvPr/>
        </p:nvSpPr>
        <p:spPr>
          <a:xfrm>
            <a:off x="6491952" y="5980575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0408" y="0"/>
                </a:moveTo>
                <a:lnTo>
                  <a:pt x="6052" y="1047"/>
                </a:lnTo>
                <a:lnTo>
                  <a:pt x="0" y="743"/>
                </a:lnTo>
                <a:lnTo>
                  <a:pt x="2973" y="6795"/>
                </a:lnTo>
                <a:lnTo>
                  <a:pt x="3832" y="11224"/>
                </a:lnTo>
                <a:lnTo>
                  <a:pt x="6544" y="13193"/>
                </a:lnTo>
                <a:lnTo>
                  <a:pt x="8470" y="14533"/>
                </a:lnTo>
                <a:lnTo>
                  <a:pt x="12753" y="12638"/>
                </a:lnTo>
                <a:lnTo>
                  <a:pt x="16062" y="12156"/>
                </a:lnTo>
                <a:lnTo>
                  <a:pt x="14763" y="8512"/>
                </a:lnTo>
                <a:lnTo>
                  <a:pt x="14250" y="4219"/>
                </a:lnTo>
                <a:lnTo>
                  <a:pt x="11842" y="1602"/>
                </a:lnTo>
                <a:lnTo>
                  <a:pt x="10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4" name="object 2804"/>
          <p:cNvSpPr/>
          <p:nvPr/>
        </p:nvSpPr>
        <p:spPr>
          <a:xfrm>
            <a:off x="5709353" y="5830939"/>
            <a:ext cx="5391" cy="11552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8588" y="0"/>
                </a:moveTo>
                <a:lnTo>
                  <a:pt x="2454" y="5392"/>
                </a:lnTo>
                <a:lnTo>
                  <a:pt x="0" y="9172"/>
                </a:lnTo>
                <a:lnTo>
                  <a:pt x="855" y="13125"/>
                </a:lnTo>
                <a:lnTo>
                  <a:pt x="4651" y="19036"/>
                </a:lnTo>
                <a:lnTo>
                  <a:pt x="85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5" name="object 2805"/>
          <p:cNvSpPr/>
          <p:nvPr/>
        </p:nvSpPr>
        <p:spPr>
          <a:xfrm>
            <a:off x="5507293" y="4822401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1329" y="0"/>
                </a:moveTo>
                <a:lnTo>
                  <a:pt x="890" y="2785"/>
                </a:lnTo>
                <a:lnTo>
                  <a:pt x="492" y="5560"/>
                </a:lnTo>
                <a:lnTo>
                  <a:pt x="0" y="8397"/>
                </a:lnTo>
                <a:lnTo>
                  <a:pt x="12690" y="10041"/>
                </a:lnTo>
                <a:lnTo>
                  <a:pt x="13161" y="7476"/>
                </a:lnTo>
                <a:lnTo>
                  <a:pt x="14051" y="2335"/>
                </a:lnTo>
                <a:lnTo>
                  <a:pt x="9821" y="1581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6" name="object 2806"/>
          <p:cNvSpPr/>
          <p:nvPr/>
        </p:nvSpPr>
        <p:spPr>
          <a:xfrm>
            <a:off x="5786379" y="4967419"/>
            <a:ext cx="8471" cy="10782"/>
          </a:xfrm>
          <a:custGeom>
            <a:avLst/>
            <a:gdLst/>
            <a:ahLst/>
            <a:cxnLst/>
            <a:rect l="l" t="t" r="r" b="b"/>
            <a:pathLst>
              <a:path w="13970" h="17779">
                <a:moveTo>
                  <a:pt x="3968" y="0"/>
                </a:moveTo>
                <a:lnTo>
                  <a:pt x="0" y="4135"/>
                </a:lnTo>
                <a:lnTo>
                  <a:pt x="188" y="17612"/>
                </a:lnTo>
                <a:lnTo>
                  <a:pt x="13811" y="617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7" name="object 2807"/>
          <p:cNvSpPr/>
          <p:nvPr/>
        </p:nvSpPr>
        <p:spPr>
          <a:xfrm>
            <a:off x="5898849" y="5259715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0"/>
                </a:moveTo>
                <a:lnTo>
                  <a:pt x="2649" y="12010"/>
                </a:lnTo>
                <a:lnTo>
                  <a:pt x="6104" y="15475"/>
                </a:lnTo>
                <a:lnTo>
                  <a:pt x="13025" y="12795"/>
                </a:lnTo>
                <a:lnTo>
                  <a:pt x="14208" y="12366"/>
                </a:lnTo>
                <a:lnTo>
                  <a:pt x="15339" y="8010"/>
                </a:lnTo>
                <a:lnTo>
                  <a:pt x="11360" y="5580"/>
                </a:lnTo>
                <a:lnTo>
                  <a:pt x="7423" y="37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8" name="object 2808"/>
          <p:cNvSpPr/>
          <p:nvPr/>
        </p:nvSpPr>
        <p:spPr>
          <a:xfrm>
            <a:off x="5049342" y="4709558"/>
            <a:ext cx="6931" cy="11937"/>
          </a:xfrm>
          <a:custGeom>
            <a:avLst/>
            <a:gdLst/>
            <a:ahLst/>
            <a:cxnLst/>
            <a:rect l="l" t="t" r="r" b="b"/>
            <a:pathLst>
              <a:path w="11429" h="19684">
                <a:moveTo>
                  <a:pt x="5717" y="0"/>
                </a:moveTo>
                <a:lnTo>
                  <a:pt x="0" y="17360"/>
                </a:lnTo>
                <a:lnTo>
                  <a:pt x="7025" y="19601"/>
                </a:lnTo>
                <a:lnTo>
                  <a:pt x="9919" y="15762"/>
                </a:lnTo>
                <a:lnTo>
                  <a:pt x="11397" y="11461"/>
                </a:lnTo>
                <a:lnTo>
                  <a:pt x="10362" y="6330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09" name="object 2809"/>
          <p:cNvSpPr/>
          <p:nvPr/>
        </p:nvSpPr>
        <p:spPr>
          <a:xfrm>
            <a:off x="6408413" y="6153638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6544" y="0"/>
                </a:moveTo>
                <a:lnTo>
                  <a:pt x="0" y="6052"/>
                </a:lnTo>
                <a:lnTo>
                  <a:pt x="4973" y="12546"/>
                </a:lnTo>
                <a:lnTo>
                  <a:pt x="8414" y="14889"/>
                </a:lnTo>
                <a:lnTo>
                  <a:pt x="11928" y="13243"/>
                </a:lnTo>
                <a:lnTo>
                  <a:pt x="16937" y="7962"/>
                </a:lnTo>
                <a:lnTo>
                  <a:pt x="11685" y="5779"/>
                </a:lnTo>
                <a:lnTo>
                  <a:pt x="6544" y="0"/>
                </a:lnTo>
                <a:close/>
              </a:path>
              <a:path w="17779" h="15240">
                <a:moveTo>
                  <a:pt x="17119" y="7769"/>
                </a:moveTo>
                <a:lnTo>
                  <a:pt x="16937" y="7962"/>
                </a:lnTo>
                <a:lnTo>
                  <a:pt x="17203" y="8073"/>
                </a:lnTo>
                <a:lnTo>
                  <a:pt x="17119" y="7769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0" name="object 2810"/>
          <p:cNvSpPr/>
          <p:nvPr/>
        </p:nvSpPr>
        <p:spPr>
          <a:xfrm>
            <a:off x="5334983" y="3999906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8778" y="0"/>
                </a:moveTo>
                <a:lnTo>
                  <a:pt x="2693" y="5704"/>
                </a:lnTo>
                <a:lnTo>
                  <a:pt x="0" y="10599"/>
                </a:lnTo>
                <a:lnTo>
                  <a:pt x="975" y="14939"/>
                </a:lnTo>
                <a:lnTo>
                  <a:pt x="5899" y="18983"/>
                </a:lnTo>
                <a:lnTo>
                  <a:pt x="7333" y="19842"/>
                </a:lnTo>
                <a:lnTo>
                  <a:pt x="9972" y="18627"/>
                </a:lnTo>
                <a:lnTo>
                  <a:pt x="13396" y="18229"/>
                </a:lnTo>
                <a:lnTo>
                  <a:pt x="12055" y="12952"/>
                </a:lnTo>
                <a:lnTo>
                  <a:pt x="10925" y="8271"/>
                </a:lnTo>
                <a:lnTo>
                  <a:pt x="87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1" name="object 2811"/>
          <p:cNvSpPr/>
          <p:nvPr/>
        </p:nvSpPr>
        <p:spPr>
          <a:xfrm>
            <a:off x="5192171" y="4994491"/>
            <a:ext cx="12322" cy="11167"/>
          </a:xfrm>
          <a:custGeom>
            <a:avLst/>
            <a:gdLst/>
            <a:ahLst/>
            <a:cxnLst/>
            <a:rect l="l" t="t" r="r" b="b"/>
            <a:pathLst>
              <a:path w="20320" h="18415">
                <a:moveTo>
                  <a:pt x="0" y="0"/>
                </a:moveTo>
                <a:lnTo>
                  <a:pt x="5127" y="10679"/>
                </a:lnTo>
                <a:lnTo>
                  <a:pt x="8943" y="16130"/>
                </a:lnTo>
                <a:lnTo>
                  <a:pt x="13342" y="18055"/>
                </a:lnTo>
                <a:lnTo>
                  <a:pt x="20219" y="18156"/>
                </a:lnTo>
                <a:lnTo>
                  <a:pt x="15481" y="139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2" name="object 2812"/>
          <p:cNvSpPr/>
          <p:nvPr/>
        </p:nvSpPr>
        <p:spPr>
          <a:xfrm>
            <a:off x="5784043" y="4825335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0" y="0"/>
                </a:moveTo>
                <a:lnTo>
                  <a:pt x="1455" y="6816"/>
                </a:lnTo>
                <a:lnTo>
                  <a:pt x="4382" y="11566"/>
                </a:lnTo>
                <a:lnTo>
                  <a:pt x="9491" y="13294"/>
                </a:lnTo>
                <a:lnTo>
                  <a:pt x="17496" y="110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3" name="object 2813"/>
          <p:cNvSpPr/>
          <p:nvPr/>
        </p:nvSpPr>
        <p:spPr>
          <a:xfrm>
            <a:off x="5415487" y="4578748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5">
                <a:moveTo>
                  <a:pt x="14282" y="0"/>
                </a:moveTo>
                <a:lnTo>
                  <a:pt x="9518" y="858"/>
                </a:lnTo>
                <a:lnTo>
                  <a:pt x="0" y="2638"/>
                </a:lnTo>
                <a:lnTo>
                  <a:pt x="240" y="4366"/>
                </a:lnTo>
                <a:lnTo>
                  <a:pt x="638" y="7915"/>
                </a:lnTo>
                <a:lnTo>
                  <a:pt x="5884" y="10648"/>
                </a:lnTo>
                <a:lnTo>
                  <a:pt x="10942" y="11497"/>
                </a:lnTo>
                <a:lnTo>
                  <a:pt x="1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4" name="object 2814"/>
          <p:cNvSpPr/>
          <p:nvPr/>
        </p:nvSpPr>
        <p:spPr>
          <a:xfrm>
            <a:off x="5830384" y="4822421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5" h="15240">
                <a:moveTo>
                  <a:pt x="5465" y="0"/>
                </a:moveTo>
                <a:lnTo>
                  <a:pt x="0" y="12135"/>
                </a:lnTo>
                <a:lnTo>
                  <a:pt x="8659" y="12334"/>
                </a:lnTo>
                <a:lnTo>
                  <a:pt x="14104" y="14868"/>
                </a:lnTo>
                <a:lnTo>
                  <a:pt x="14837" y="14502"/>
                </a:lnTo>
                <a:lnTo>
                  <a:pt x="15664" y="14303"/>
                </a:lnTo>
                <a:lnTo>
                  <a:pt x="16418" y="13308"/>
                </a:lnTo>
                <a:lnTo>
                  <a:pt x="16669" y="12146"/>
                </a:lnTo>
                <a:lnTo>
                  <a:pt x="16407" y="11821"/>
                </a:lnTo>
                <a:lnTo>
                  <a:pt x="13004" y="8031"/>
                </a:lnTo>
                <a:lnTo>
                  <a:pt x="9507" y="4355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5" name="object 2815"/>
          <p:cNvSpPr/>
          <p:nvPr/>
        </p:nvSpPr>
        <p:spPr>
          <a:xfrm>
            <a:off x="5810795" y="6027179"/>
            <a:ext cx="14247" cy="6546"/>
          </a:xfrm>
          <a:custGeom>
            <a:avLst/>
            <a:gdLst/>
            <a:ahLst/>
            <a:cxnLst/>
            <a:rect l="l" t="t" r="r" b="b"/>
            <a:pathLst>
              <a:path w="23495" h="10795">
                <a:moveTo>
                  <a:pt x="23318" y="0"/>
                </a:moveTo>
                <a:lnTo>
                  <a:pt x="17313" y="746"/>
                </a:lnTo>
                <a:lnTo>
                  <a:pt x="11141" y="1731"/>
                </a:lnTo>
                <a:lnTo>
                  <a:pt x="5227" y="4418"/>
                </a:lnTo>
                <a:lnTo>
                  <a:pt x="0" y="10271"/>
                </a:lnTo>
                <a:lnTo>
                  <a:pt x="7938" y="10517"/>
                </a:lnTo>
                <a:lnTo>
                  <a:pt x="14545" y="9514"/>
                </a:lnTo>
                <a:lnTo>
                  <a:pt x="19708" y="6321"/>
                </a:lnTo>
                <a:lnTo>
                  <a:pt x="233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6" name="object 2816"/>
          <p:cNvSpPr/>
          <p:nvPr/>
        </p:nvSpPr>
        <p:spPr>
          <a:xfrm>
            <a:off x="6242508" y="4290646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8083" y="0"/>
                </a:moveTo>
                <a:lnTo>
                  <a:pt x="0" y="9371"/>
                </a:lnTo>
                <a:lnTo>
                  <a:pt x="2125" y="10795"/>
                </a:lnTo>
                <a:lnTo>
                  <a:pt x="4240" y="12177"/>
                </a:lnTo>
                <a:lnTo>
                  <a:pt x="6355" y="13643"/>
                </a:lnTo>
                <a:lnTo>
                  <a:pt x="12784" y="3465"/>
                </a:lnTo>
                <a:lnTo>
                  <a:pt x="11224" y="2303"/>
                </a:lnTo>
                <a:lnTo>
                  <a:pt x="9696" y="1130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7" name="object 2817"/>
          <p:cNvSpPr/>
          <p:nvPr/>
        </p:nvSpPr>
        <p:spPr>
          <a:xfrm>
            <a:off x="6496183" y="5097228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5" h="15875">
                <a:moveTo>
                  <a:pt x="4816" y="0"/>
                </a:moveTo>
                <a:lnTo>
                  <a:pt x="2921" y="5622"/>
                </a:lnTo>
                <a:lnTo>
                  <a:pt x="0" y="15591"/>
                </a:lnTo>
                <a:lnTo>
                  <a:pt x="7413" y="12072"/>
                </a:lnTo>
                <a:lnTo>
                  <a:pt x="12041" y="9926"/>
                </a:lnTo>
                <a:lnTo>
                  <a:pt x="16722" y="7696"/>
                </a:lnTo>
                <a:lnTo>
                  <a:pt x="15434" y="5978"/>
                </a:lnTo>
                <a:lnTo>
                  <a:pt x="14491" y="3266"/>
                </a:lnTo>
                <a:lnTo>
                  <a:pt x="12816" y="2732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8" name="object 2818"/>
          <p:cNvSpPr/>
          <p:nvPr/>
        </p:nvSpPr>
        <p:spPr>
          <a:xfrm>
            <a:off x="5227446" y="5129992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70" h="18415">
                <a:moveTo>
                  <a:pt x="4041" y="0"/>
                </a:moveTo>
                <a:lnTo>
                  <a:pt x="0" y="9402"/>
                </a:lnTo>
                <a:lnTo>
                  <a:pt x="1780" y="14659"/>
                </a:lnTo>
                <a:lnTo>
                  <a:pt x="10523" y="17999"/>
                </a:lnTo>
                <a:lnTo>
                  <a:pt x="13718" y="12038"/>
                </a:lnTo>
                <a:lnTo>
                  <a:pt x="13478" y="7334"/>
                </a:lnTo>
                <a:lnTo>
                  <a:pt x="10140" y="3463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19" name="object 2819"/>
          <p:cNvSpPr/>
          <p:nvPr/>
        </p:nvSpPr>
        <p:spPr>
          <a:xfrm>
            <a:off x="6525691" y="5564769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5036" y="0"/>
                </a:moveTo>
                <a:lnTo>
                  <a:pt x="0" y="1486"/>
                </a:lnTo>
                <a:lnTo>
                  <a:pt x="617" y="10711"/>
                </a:lnTo>
                <a:lnTo>
                  <a:pt x="6073" y="12114"/>
                </a:lnTo>
                <a:lnTo>
                  <a:pt x="11559" y="14303"/>
                </a:lnTo>
                <a:lnTo>
                  <a:pt x="13999" y="6282"/>
                </a:lnTo>
                <a:lnTo>
                  <a:pt x="14397" y="4858"/>
                </a:lnTo>
                <a:lnTo>
                  <a:pt x="12606" y="1298"/>
                </a:lnTo>
                <a:lnTo>
                  <a:pt x="11413" y="1120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0" name="object 2820"/>
          <p:cNvSpPr/>
          <p:nvPr/>
        </p:nvSpPr>
        <p:spPr>
          <a:xfrm>
            <a:off x="6089347" y="5251117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5" h="18415">
                <a:moveTo>
                  <a:pt x="0" y="0"/>
                </a:moveTo>
                <a:lnTo>
                  <a:pt x="2795" y="7654"/>
                </a:lnTo>
                <a:lnTo>
                  <a:pt x="6481" y="18093"/>
                </a:lnTo>
                <a:lnTo>
                  <a:pt x="10575" y="52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1" name="object 2821"/>
          <p:cNvSpPr/>
          <p:nvPr/>
        </p:nvSpPr>
        <p:spPr>
          <a:xfrm>
            <a:off x="5646244" y="3815574"/>
            <a:ext cx="4621" cy="10012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1706" y="0"/>
                </a:moveTo>
                <a:lnTo>
                  <a:pt x="0" y="16376"/>
                </a:lnTo>
                <a:lnTo>
                  <a:pt x="4701" y="16376"/>
                </a:lnTo>
                <a:lnTo>
                  <a:pt x="7067" y="16345"/>
                </a:lnTo>
                <a:lnTo>
                  <a:pt x="6680" y="10910"/>
                </a:lnTo>
                <a:lnTo>
                  <a:pt x="5800" y="115"/>
                </a:lnTo>
                <a:lnTo>
                  <a:pt x="4460" y="20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2" name="object 2822"/>
          <p:cNvSpPr/>
          <p:nvPr/>
        </p:nvSpPr>
        <p:spPr>
          <a:xfrm>
            <a:off x="5595930" y="4187618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12083" y="0"/>
                </a:moveTo>
                <a:lnTo>
                  <a:pt x="0" y="10795"/>
                </a:lnTo>
                <a:lnTo>
                  <a:pt x="18135" y="14303"/>
                </a:lnTo>
                <a:lnTo>
                  <a:pt x="15538" y="8251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3" name="object 2823"/>
          <p:cNvSpPr/>
          <p:nvPr/>
        </p:nvSpPr>
        <p:spPr>
          <a:xfrm>
            <a:off x="6852682" y="5782700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0" y="0"/>
                </a:moveTo>
                <a:lnTo>
                  <a:pt x="534" y="11099"/>
                </a:lnTo>
                <a:lnTo>
                  <a:pt x="5193" y="13716"/>
                </a:lnTo>
                <a:lnTo>
                  <a:pt x="15748" y="99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4" name="object 2824"/>
          <p:cNvSpPr/>
          <p:nvPr/>
        </p:nvSpPr>
        <p:spPr>
          <a:xfrm>
            <a:off x="5621690" y="5709910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2785" y="0"/>
                </a:moveTo>
                <a:lnTo>
                  <a:pt x="0" y="4094"/>
                </a:lnTo>
                <a:lnTo>
                  <a:pt x="3738" y="6994"/>
                </a:lnTo>
                <a:lnTo>
                  <a:pt x="7308" y="10146"/>
                </a:lnTo>
                <a:lnTo>
                  <a:pt x="11989" y="13099"/>
                </a:lnTo>
                <a:lnTo>
                  <a:pt x="14334" y="10889"/>
                </a:lnTo>
                <a:lnTo>
                  <a:pt x="17193" y="9099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5" name="object 2825"/>
          <p:cNvSpPr/>
          <p:nvPr/>
        </p:nvSpPr>
        <p:spPr>
          <a:xfrm>
            <a:off x="5896657" y="5057126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402" y="0"/>
                </a:moveTo>
                <a:lnTo>
                  <a:pt x="9172" y="3382"/>
                </a:lnTo>
                <a:lnTo>
                  <a:pt x="0" y="4303"/>
                </a:lnTo>
                <a:lnTo>
                  <a:pt x="2670" y="15455"/>
                </a:lnTo>
                <a:lnTo>
                  <a:pt x="1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6" name="object 2826"/>
          <p:cNvSpPr/>
          <p:nvPr/>
        </p:nvSpPr>
        <p:spPr>
          <a:xfrm>
            <a:off x="5305838" y="5577415"/>
            <a:ext cx="4621" cy="11552"/>
          </a:xfrm>
          <a:custGeom>
            <a:avLst/>
            <a:gdLst/>
            <a:ahLst/>
            <a:cxnLst/>
            <a:rect l="l" t="t" r="r" b="b"/>
            <a:pathLst>
              <a:path w="7620" h="19050">
                <a:moveTo>
                  <a:pt x="0" y="0"/>
                </a:moveTo>
                <a:lnTo>
                  <a:pt x="251" y="6324"/>
                </a:lnTo>
                <a:lnTo>
                  <a:pt x="680" y="19004"/>
                </a:lnTo>
                <a:lnTo>
                  <a:pt x="7141" y="12250"/>
                </a:lnTo>
                <a:lnTo>
                  <a:pt x="7130" y="590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7" name="object 2827"/>
          <p:cNvSpPr/>
          <p:nvPr/>
        </p:nvSpPr>
        <p:spPr>
          <a:xfrm>
            <a:off x="6719368" y="5042289"/>
            <a:ext cx="5776" cy="11167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0" y="0"/>
                </a:moveTo>
                <a:lnTo>
                  <a:pt x="879" y="5968"/>
                </a:lnTo>
                <a:lnTo>
                  <a:pt x="1821" y="11832"/>
                </a:lnTo>
                <a:lnTo>
                  <a:pt x="2722" y="17790"/>
                </a:lnTo>
                <a:lnTo>
                  <a:pt x="7620" y="12437"/>
                </a:lnTo>
                <a:lnTo>
                  <a:pt x="9116" y="7634"/>
                </a:lnTo>
                <a:lnTo>
                  <a:pt x="6734" y="34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8" name="object 2828"/>
          <p:cNvSpPr/>
          <p:nvPr/>
        </p:nvSpPr>
        <p:spPr>
          <a:xfrm>
            <a:off x="5367035" y="4659900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8659" y="0"/>
                </a:moveTo>
                <a:lnTo>
                  <a:pt x="6062" y="481"/>
                </a:lnTo>
                <a:lnTo>
                  <a:pt x="1821" y="240"/>
                </a:lnTo>
                <a:lnTo>
                  <a:pt x="0" y="4345"/>
                </a:lnTo>
                <a:lnTo>
                  <a:pt x="691" y="7947"/>
                </a:lnTo>
                <a:lnTo>
                  <a:pt x="544" y="12973"/>
                </a:lnTo>
                <a:lnTo>
                  <a:pt x="4900" y="11727"/>
                </a:lnTo>
                <a:lnTo>
                  <a:pt x="9360" y="11350"/>
                </a:lnTo>
                <a:lnTo>
                  <a:pt x="10292" y="6942"/>
                </a:lnTo>
                <a:lnTo>
                  <a:pt x="9088" y="3434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29" name="object 2829"/>
          <p:cNvSpPr/>
          <p:nvPr/>
        </p:nvSpPr>
        <p:spPr>
          <a:xfrm>
            <a:off x="5911530" y="4967924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4" h="17145">
                <a:moveTo>
                  <a:pt x="13486" y="0"/>
                </a:moveTo>
                <a:lnTo>
                  <a:pt x="0" y="12387"/>
                </a:lnTo>
                <a:lnTo>
                  <a:pt x="2366" y="16627"/>
                </a:lnTo>
                <a:lnTo>
                  <a:pt x="9748" y="15968"/>
                </a:lnTo>
                <a:lnTo>
                  <a:pt x="14146" y="12481"/>
                </a:lnTo>
                <a:lnTo>
                  <a:pt x="1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0" name="object 2830"/>
          <p:cNvSpPr/>
          <p:nvPr/>
        </p:nvSpPr>
        <p:spPr>
          <a:xfrm>
            <a:off x="4896485" y="5366341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8575" y="0"/>
                </a:moveTo>
                <a:lnTo>
                  <a:pt x="5863" y="1675"/>
                </a:lnTo>
                <a:lnTo>
                  <a:pt x="2481" y="2869"/>
                </a:lnTo>
                <a:lnTo>
                  <a:pt x="0" y="6418"/>
                </a:lnTo>
                <a:lnTo>
                  <a:pt x="2366" y="9863"/>
                </a:lnTo>
                <a:lnTo>
                  <a:pt x="3340" y="12198"/>
                </a:lnTo>
                <a:lnTo>
                  <a:pt x="6282" y="10910"/>
                </a:lnTo>
                <a:lnTo>
                  <a:pt x="9874" y="10230"/>
                </a:lnTo>
                <a:lnTo>
                  <a:pt x="13654" y="6355"/>
                </a:lnTo>
                <a:lnTo>
                  <a:pt x="13559" y="2816"/>
                </a:lnTo>
                <a:lnTo>
                  <a:pt x="14250" y="62"/>
                </a:lnTo>
                <a:lnTo>
                  <a:pt x="12334" y="73"/>
                </a:lnTo>
                <a:lnTo>
                  <a:pt x="10460" y="20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1" name="object 2831"/>
          <p:cNvSpPr/>
          <p:nvPr/>
        </p:nvSpPr>
        <p:spPr>
          <a:xfrm>
            <a:off x="6317897" y="5216915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8062" y="0"/>
                </a:moveTo>
                <a:lnTo>
                  <a:pt x="1183" y="3423"/>
                </a:lnTo>
                <a:lnTo>
                  <a:pt x="0" y="8345"/>
                </a:lnTo>
                <a:lnTo>
                  <a:pt x="4638" y="14125"/>
                </a:lnTo>
                <a:lnTo>
                  <a:pt x="5434" y="15046"/>
                </a:lnTo>
                <a:lnTo>
                  <a:pt x="9559" y="14910"/>
                </a:lnTo>
                <a:lnTo>
                  <a:pt x="15643" y="8512"/>
                </a:lnTo>
                <a:lnTo>
                  <a:pt x="15716" y="3528"/>
                </a:lnTo>
                <a:lnTo>
                  <a:pt x="8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2" name="object 2832"/>
          <p:cNvSpPr/>
          <p:nvPr/>
        </p:nvSpPr>
        <p:spPr>
          <a:xfrm>
            <a:off x="5212356" y="5611133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6407" y="0"/>
                </a:moveTo>
                <a:lnTo>
                  <a:pt x="5382" y="1905"/>
                </a:lnTo>
                <a:lnTo>
                  <a:pt x="0" y="2795"/>
                </a:lnTo>
                <a:lnTo>
                  <a:pt x="534" y="5036"/>
                </a:lnTo>
                <a:lnTo>
                  <a:pt x="1141" y="7203"/>
                </a:lnTo>
                <a:lnTo>
                  <a:pt x="1685" y="9423"/>
                </a:lnTo>
                <a:lnTo>
                  <a:pt x="6617" y="7968"/>
                </a:lnTo>
                <a:lnTo>
                  <a:pt x="11591" y="6586"/>
                </a:lnTo>
                <a:lnTo>
                  <a:pt x="16376" y="4973"/>
                </a:lnTo>
                <a:lnTo>
                  <a:pt x="16784" y="4806"/>
                </a:lnTo>
                <a:lnTo>
                  <a:pt x="16439" y="2586"/>
                </a:lnTo>
                <a:lnTo>
                  <a:pt x="164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3" name="object 2833"/>
          <p:cNvSpPr/>
          <p:nvPr/>
        </p:nvSpPr>
        <p:spPr>
          <a:xfrm>
            <a:off x="5170403" y="4424904"/>
            <a:ext cx="15787" cy="5006"/>
          </a:xfrm>
          <a:custGeom>
            <a:avLst/>
            <a:gdLst/>
            <a:ahLst/>
            <a:cxnLst/>
            <a:rect l="l" t="t" r="r" b="b"/>
            <a:pathLst>
              <a:path w="26034" h="8254">
                <a:moveTo>
                  <a:pt x="14385" y="0"/>
                </a:moveTo>
                <a:lnTo>
                  <a:pt x="7744" y="1880"/>
                </a:lnTo>
                <a:lnTo>
                  <a:pt x="0" y="7029"/>
                </a:lnTo>
                <a:lnTo>
                  <a:pt x="25831" y="7878"/>
                </a:lnTo>
                <a:lnTo>
                  <a:pt x="25842" y="1522"/>
                </a:lnTo>
                <a:lnTo>
                  <a:pt x="20295" y="258"/>
                </a:lnTo>
                <a:lnTo>
                  <a:pt x="143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4" name="object 2834"/>
          <p:cNvSpPr/>
          <p:nvPr/>
        </p:nvSpPr>
        <p:spPr>
          <a:xfrm>
            <a:off x="6055092" y="3872074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8764" y="0"/>
                </a:moveTo>
                <a:lnTo>
                  <a:pt x="4471" y="3916"/>
                </a:lnTo>
                <a:lnTo>
                  <a:pt x="0" y="12219"/>
                </a:lnTo>
                <a:lnTo>
                  <a:pt x="9371" y="13842"/>
                </a:lnTo>
                <a:lnTo>
                  <a:pt x="15161" y="12931"/>
                </a:lnTo>
                <a:lnTo>
                  <a:pt x="18229" y="3476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5" name="object 2835"/>
          <p:cNvSpPr/>
          <p:nvPr/>
        </p:nvSpPr>
        <p:spPr>
          <a:xfrm>
            <a:off x="7281177" y="5106269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5" h="15240">
                <a:moveTo>
                  <a:pt x="16669" y="0"/>
                </a:moveTo>
                <a:lnTo>
                  <a:pt x="0" y="12481"/>
                </a:lnTo>
                <a:lnTo>
                  <a:pt x="8994" y="15088"/>
                </a:lnTo>
                <a:lnTo>
                  <a:pt x="15350" y="14229"/>
                </a:lnTo>
                <a:lnTo>
                  <a:pt x="1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6" name="object 2836"/>
          <p:cNvSpPr/>
          <p:nvPr/>
        </p:nvSpPr>
        <p:spPr>
          <a:xfrm>
            <a:off x="6578676" y="6089807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1779" y="0"/>
                </a:moveTo>
                <a:lnTo>
                  <a:pt x="8439" y="439"/>
                </a:lnTo>
                <a:lnTo>
                  <a:pt x="4659" y="219"/>
                </a:lnTo>
                <a:lnTo>
                  <a:pt x="492" y="2460"/>
                </a:lnTo>
                <a:lnTo>
                  <a:pt x="858" y="6481"/>
                </a:lnTo>
                <a:lnTo>
                  <a:pt x="0" y="11434"/>
                </a:lnTo>
                <a:lnTo>
                  <a:pt x="5528" y="9706"/>
                </a:lnTo>
                <a:lnTo>
                  <a:pt x="9224" y="9371"/>
                </a:lnTo>
                <a:lnTo>
                  <a:pt x="12889" y="6397"/>
                </a:lnTo>
                <a:lnTo>
                  <a:pt x="11842" y="2533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7" name="object 2837"/>
          <p:cNvSpPr/>
          <p:nvPr/>
        </p:nvSpPr>
        <p:spPr>
          <a:xfrm>
            <a:off x="6102562" y="4461211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4565" y="0"/>
                </a:moveTo>
                <a:lnTo>
                  <a:pt x="2596" y="732"/>
                </a:lnTo>
                <a:lnTo>
                  <a:pt x="0" y="1015"/>
                </a:lnTo>
                <a:lnTo>
                  <a:pt x="628" y="5790"/>
                </a:lnTo>
                <a:lnTo>
                  <a:pt x="1287" y="10449"/>
                </a:lnTo>
                <a:lnTo>
                  <a:pt x="2303" y="18051"/>
                </a:lnTo>
                <a:lnTo>
                  <a:pt x="12449" y="10052"/>
                </a:lnTo>
                <a:lnTo>
                  <a:pt x="9067" y="5172"/>
                </a:lnTo>
                <a:lnTo>
                  <a:pt x="5026" y="617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8" name="object 2838"/>
          <p:cNvSpPr/>
          <p:nvPr/>
        </p:nvSpPr>
        <p:spPr>
          <a:xfrm>
            <a:off x="6820295" y="5823105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4">
                <a:moveTo>
                  <a:pt x="1549" y="0"/>
                </a:moveTo>
                <a:lnTo>
                  <a:pt x="0" y="6094"/>
                </a:lnTo>
                <a:lnTo>
                  <a:pt x="3947" y="11706"/>
                </a:lnTo>
                <a:lnTo>
                  <a:pt x="8397" y="12994"/>
                </a:lnTo>
                <a:lnTo>
                  <a:pt x="16428" y="3759"/>
                </a:lnTo>
                <a:lnTo>
                  <a:pt x="5821" y="1099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39" name="object 2839"/>
          <p:cNvSpPr/>
          <p:nvPr/>
        </p:nvSpPr>
        <p:spPr>
          <a:xfrm>
            <a:off x="5500015" y="4092413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2910" y="0"/>
                </a:moveTo>
                <a:lnTo>
                  <a:pt x="1916" y="2523"/>
                </a:lnTo>
                <a:lnTo>
                  <a:pt x="1005" y="4963"/>
                </a:lnTo>
                <a:lnTo>
                  <a:pt x="0" y="7455"/>
                </a:lnTo>
                <a:lnTo>
                  <a:pt x="4073" y="8554"/>
                </a:lnTo>
                <a:lnTo>
                  <a:pt x="8093" y="9790"/>
                </a:lnTo>
                <a:lnTo>
                  <a:pt x="12261" y="10449"/>
                </a:lnTo>
                <a:lnTo>
                  <a:pt x="12575" y="10523"/>
                </a:lnTo>
                <a:lnTo>
                  <a:pt x="14366" y="5392"/>
                </a:lnTo>
                <a:lnTo>
                  <a:pt x="14020" y="5224"/>
                </a:lnTo>
                <a:lnTo>
                  <a:pt x="10502" y="3204"/>
                </a:lnTo>
                <a:lnTo>
                  <a:pt x="6659" y="1664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0" name="object 2840"/>
          <p:cNvSpPr/>
          <p:nvPr/>
        </p:nvSpPr>
        <p:spPr>
          <a:xfrm>
            <a:off x="6028083" y="5895345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507" y="0"/>
                </a:moveTo>
                <a:lnTo>
                  <a:pt x="0" y="9245"/>
                </a:lnTo>
                <a:lnTo>
                  <a:pt x="1350" y="10900"/>
                </a:lnTo>
                <a:lnTo>
                  <a:pt x="4094" y="14104"/>
                </a:lnTo>
                <a:lnTo>
                  <a:pt x="6575" y="12722"/>
                </a:lnTo>
                <a:lnTo>
                  <a:pt x="9392" y="11727"/>
                </a:lnTo>
                <a:lnTo>
                  <a:pt x="13088" y="8167"/>
                </a:lnTo>
                <a:lnTo>
                  <a:pt x="13779" y="5486"/>
                </a:lnTo>
                <a:lnTo>
                  <a:pt x="14941" y="3266"/>
                </a:lnTo>
                <a:lnTo>
                  <a:pt x="13790" y="2146"/>
                </a:lnTo>
                <a:lnTo>
                  <a:pt x="12659" y="1109"/>
                </a:lnTo>
                <a:lnTo>
                  <a:pt x="11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1" name="object 2841"/>
          <p:cNvSpPr/>
          <p:nvPr/>
        </p:nvSpPr>
        <p:spPr>
          <a:xfrm>
            <a:off x="6941869" y="4671476"/>
            <a:ext cx="5776" cy="14247"/>
          </a:xfrm>
          <a:custGeom>
            <a:avLst/>
            <a:gdLst/>
            <a:ahLst/>
            <a:cxnLst/>
            <a:rect l="l" t="t" r="r" b="b"/>
            <a:pathLst>
              <a:path w="9525" h="23495">
                <a:moveTo>
                  <a:pt x="8968" y="0"/>
                </a:moveTo>
                <a:lnTo>
                  <a:pt x="2421" y="5182"/>
                </a:lnTo>
                <a:lnTo>
                  <a:pt x="0" y="10381"/>
                </a:lnTo>
                <a:lnTo>
                  <a:pt x="908" y="16241"/>
                </a:lnTo>
                <a:lnTo>
                  <a:pt x="4350" y="23402"/>
                </a:lnTo>
                <a:lnTo>
                  <a:pt x="8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2" name="object 2842"/>
          <p:cNvSpPr/>
          <p:nvPr/>
        </p:nvSpPr>
        <p:spPr>
          <a:xfrm>
            <a:off x="6871355" y="5142754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5">
                <a:moveTo>
                  <a:pt x="10973" y="0"/>
                </a:moveTo>
                <a:lnTo>
                  <a:pt x="7361" y="2136"/>
                </a:lnTo>
                <a:lnTo>
                  <a:pt x="3664" y="4146"/>
                </a:lnTo>
                <a:lnTo>
                  <a:pt x="0" y="6774"/>
                </a:lnTo>
                <a:lnTo>
                  <a:pt x="2670" y="11737"/>
                </a:lnTo>
                <a:lnTo>
                  <a:pt x="6889" y="10230"/>
                </a:lnTo>
                <a:lnTo>
                  <a:pt x="10596" y="8324"/>
                </a:lnTo>
                <a:lnTo>
                  <a:pt x="14355" y="6554"/>
                </a:lnTo>
                <a:lnTo>
                  <a:pt x="13256" y="4334"/>
                </a:lnTo>
                <a:lnTo>
                  <a:pt x="10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3" name="object 2843"/>
          <p:cNvSpPr/>
          <p:nvPr/>
        </p:nvSpPr>
        <p:spPr>
          <a:xfrm>
            <a:off x="6811460" y="4807337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7476" y="0"/>
                </a:moveTo>
                <a:lnTo>
                  <a:pt x="4146" y="1151"/>
                </a:lnTo>
                <a:lnTo>
                  <a:pt x="0" y="1633"/>
                </a:lnTo>
                <a:lnTo>
                  <a:pt x="2020" y="4931"/>
                </a:lnTo>
                <a:lnTo>
                  <a:pt x="2942" y="7539"/>
                </a:lnTo>
                <a:lnTo>
                  <a:pt x="5863" y="9748"/>
                </a:lnTo>
                <a:lnTo>
                  <a:pt x="8429" y="8523"/>
                </a:lnTo>
                <a:lnTo>
                  <a:pt x="10355" y="8167"/>
                </a:lnTo>
                <a:lnTo>
                  <a:pt x="9685" y="5675"/>
                </a:lnTo>
                <a:lnTo>
                  <a:pt x="9549" y="2764"/>
                </a:lnTo>
                <a:lnTo>
                  <a:pt x="8104" y="858"/>
                </a:lnTo>
                <a:lnTo>
                  <a:pt x="7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4" name="object 2844"/>
          <p:cNvSpPr/>
          <p:nvPr/>
        </p:nvSpPr>
        <p:spPr>
          <a:xfrm>
            <a:off x="5946870" y="4094646"/>
            <a:ext cx="6161" cy="11552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9691" y="0"/>
                </a:moveTo>
                <a:lnTo>
                  <a:pt x="3573" y="3891"/>
                </a:lnTo>
                <a:lnTo>
                  <a:pt x="265" y="7844"/>
                </a:lnTo>
                <a:lnTo>
                  <a:pt x="0" y="12576"/>
                </a:lnTo>
                <a:lnTo>
                  <a:pt x="3011" y="18805"/>
                </a:lnTo>
                <a:lnTo>
                  <a:pt x="9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5" name="object 2845"/>
          <p:cNvSpPr/>
          <p:nvPr/>
        </p:nvSpPr>
        <p:spPr>
          <a:xfrm>
            <a:off x="5303949" y="5356978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0" y="0"/>
                </a:moveTo>
                <a:lnTo>
                  <a:pt x="1088" y="10701"/>
                </a:lnTo>
                <a:lnTo>
                  <a:pt x="3978" y="14418"/>
                </a:lnTo>
                <a:lnTo>
                  <a:pt x="11350" y="13339"/>
                </a:lnTo>
                <a:lnTo>
                  <a:pt x="12470" y="13140"/>
                </a:lnTo>
                <a:lnTo>
                  <a:pt x="13402" y="11434"/>
                </a:lnTo>
                <a:lnTo>
                  <a:pt x="15214" y="960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6" name="object 2846"/>
          <p:cNvSpPr/>
          <p:nvPr/>
        </p:nvSpPr>
        <p:spPr>
          <a:xfrm>
            <a:off x="6277893" y="4769167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7895" y="0"/>
                </a:moveTo>
                <a:lnTo>
                  <a:pt x="3999" y="2261"/>
                </a:lnTo>
                <a:lnTo>
                  <a:pt x="178" y="3444"/>
                </a:lnTo>
                <a:lnTo>
                  <a:pt x="0" y="7748"/>
                </a:lnTo>
                <a:lnTo>
                  <a:pt x="1361" y="11057"/>
                </a:lnTo>
                <a:lnTo>
                  <a:pt x="3256" y="14271"/>
                </a:lnTo>
                <a:lnTo>
                  <a:pt x="9319" y="12784"/>
                </a:lnTo>
                <a:lnTo>
                  <a:pt x="9486" y="11643"/>
                </a:lnTo>
                <a:lnTo>
                  <a:pt x="10020" y="8607"/>
                </a:lnTo>
                <a:lnTo>
                  <a:pt x="8785" y="5350"/>
                </a:lnTo>
                <a:lnTo>
                  <a:pt x="7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7" name="object 2847"/>
          <p:cNvSpPr/>
          <p:nvPr/>
        </p:nvSpPr>
        <p:spPr>
          <a:xfrm>
            <a:off x="5896697" y="5435197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5">
                <a:moveTo>
                  <a:pt x="8271" y="0"/>
                </a:moveTo>
                <a:lnTo>
                  <a:pt x="4628" y="565"/>
                </a:lnTo>
                <a:lnTo>
                  <a:pt x="0" y="20"/>
                </a:lnTo>
                <a:lnTo>
                  <a:pt x="1308" y="5266"/>
                </a:lnTo>
                <a:lnTo>
                  <a:pt x="1664" y="8460"/>
                </a:lnTo>
                <a:lnTo>
                  <a:pt x="3162" y="10983"/>
                </a:lnTo>
                <a:lnTo>
                  <a:pt x="3539" y="11664"/>
                </a:lnTo>
                <a:lnTo>
                  <a:pt x="9193" y="10648"/>
                </a:lnTo>
                <a:lnTo>
                  <a:pt x="10910" y="7057"/>
                </a:lnTo>
                <a:lnTo>
                  <a:pt x="10439" y="3340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8" name="object 2848"/>
          <p:cNvSpPr/>
          <p:nvPr/>
        </p:nvSpPr>
        <p:spPr>
          <a:xfrm>
            <a:off x="5900570" y="380021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0" y="0"/>
                </a:moveTo>
                <a:lnTo>
                  <a:pt x="345" y="3444"/>
                </a:lnTo>
                <a:lnTo>
                  <a:pt x="439" y="6963"/>
                </a:lnTo>
                <a:lnTo>
                  <a:pt x="4041" y="7245"/>
                </a:lnTo>
                <a:lnTo>
                  <a:pt x="7434" y="7130"/>
                </a:lnTo>
                <a:lnTo>
                  <a:pt x="10617" y="6397"/>
                </a:lnTo>
                <a:lnTo>
                  <a:pt x="11099" y="6303"/>
                </a:lnTo>
                <a:lnTo>
                  <a:pt x="11078" y="921"/>
                </a:lnTo>
                <a:lnTo>
                  <a:pt x="7570" y="188"/>
                </a:lnTo>
                <a:lnTo>
                  <a:pt x="4251" y="1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49" name="object 2849"/>
          <p:cNvSpPr/>
          <p:nvPr/>
        </p:nvSpPr>
        <p:spPr>
          <a:xfrm>
            <a:off x="6567598" y="6119782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7256" y="0"/>
                </a:moveTo>
                <a:lnTo>
                  <a:pt x="0" y="11497"/>
                </a:lnTo>
                <a:lnTo>
                  <a:pt x="1539" y="12470"/>
                </a:lnTo>
                <a:lnTo>
                  <a:pt x="4607" y="14523"/>
                </a:lnTo>
                <a:lnTo>
                  <a:pt x="11015" y="2167"/>
                </a:lnTo>
                <a:lnTo>
                  <a:pt x="9758" y="1424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0" name="object 2850"/>
          <p:cNvSpPr/>
          <p:nvPr/>
        </p:nvSpPr>
        <p:spPr>
          <a:xfrm>
            <a:off x="7123928" y="4551655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748" y="0"/>
                </a:moveTo>
                <a:lnTo>
                  <a:pt x="0" y="11025"/>
                </a:lnTo>
                <a:lnTo>
                  <a:pt x="3120" y="14219"/>
                </a:lnTo>
                <a:lnTo>
                  <a:pt x="7078" y="10481"/>
                </a:lnTo>
                <a:lnTo>
                  <a:pt x="11004" y="6837"/>
                </a:lnTo>
                <a:lnTo>
                  <a:pt x="14889" y="3172"/>
                </a:lnTo>
                <a:lnTo>
                  <a:pt x="13884" y="2115"/>
                </a:lnTo>
                <a:lnTo>
                  <a:pt x="1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1" name="object 2851"/>
          <p:cNvSpPr/>
          <p:nvPr/>
        </p:nvSpPr>
        <p:spPr>
          <a:xfrm>
            <a:off x="6186713" y="6260400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14617" y="0"/>
                </a:moveTo>
                <a:lnTo>
                  <a:pt x="9727" y="1884"/>
                </a:lnTo>
                <a:lnTo>
                  <a:pt x="4879" y="3717"/>
                </a:lnTo>
                <a:lnTo>
                  <a:pt x="0" y="5622"/>
                </a:lnTo>
                <a:lnTo>
                  <a:pt x="1780" y="10198"/>
                </a:lnTo>
                <a:lnTo>
                  <a:pt x="11434" y="7203"/>
                </a:lnTo>
                <a:lnTo>
                  <a:pt x="16250" y="5748"/>
                </a:lnTo>
                <a:lnTo>
                  <a:pt x="15727" y="3821"/>
                </a:lnTo>
                <a:lnTo>
                  <a:pt x="15140" y="1926"/>
                </a:lnTo>
                <a:lnTo>
                  <a:pt x="1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2" name="object 2852"/>
          <p:cNvSpPr/>
          <p:nvPr/>
        </p:nvSpPr>
        <p:spPr>
          <a:xfrm>
            <a:off x="5530446" y="5237100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0" y="0"/>
                </a:moveTo>
                <a:lnTo>
                  <a:pt x="3895" y="6963"/>
                </a:lnTo>
                <a:lnTo>
                  <a:pt x="5821" y="10470"/>
                </a:lnTo>
                <a:lnTo>
                  <a:pt x="7287" y="9350"/>
                </a:lnTo>
                <a:lnTo>
                  <a:pt x="10135" y="7130"/>
                </a:lnTo>
                <a:lnTo>
                  <a:pt x="9109" y="5434"/>
                </a:lnTo>
                <a:lnTo>
                  <a:pt x="8491" y="3151"/>
                </a:lnTo>
                <a:lnTo>
                  <a:pt x="4994" y="942"/>
                </a:lnTo>
                <a:lnTo>
                  <a:pt x="2376" y="65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3" name="object 2853"/>
          <p:cNvSpPr/>
          <p:nvPr/>
        </p:nvSpPr>
        <p:spPr>
          <a:xfrm>
            <a:off x="5292221" y="6014700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11319" y="0"/>
                </a:moveTo>
                <a:lnTo>
                  <a:pt x="5769" y="2345"/>
                </a:lnTo>
                <a:lnTo>
                  <a:pt x="0" y="4638"/>
                </a:lnTo>
                <a:lnTo>
                  <a:pt x="2984" y="16910"/>
                </a:lnTo>
                <a:lnTo>
                  <a:pt x="14931" y="3685"/>
                </a:lnTo>
                <a:lnTo>
                  <a:pt x="13695" y="2481"/>
                </a:lnTo>
                <a:lnTo>
                  <a:pt x="1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4" name="object 2854"/>
          <p:cNvSpPr/>
          <p:nvPr/>
        </p:nvSpPr>
        <p:spPr>
          <a:xfrm>
            <a:off x="5133397" y="5065390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5">
                <a:moveTo>
                  <a:pt x="6544" y="0"/>
                </a:moveTo>
                <a:lnTo>
                  <a:pt x="3350" y="1507"/>
                </a:lnTo>
                <a:lnTo>
                  <a:pt x="0" y="2460"/>
                </a:lnTo>
                <a:lnTo>
                  <a:pt x="2240" y="6073"/>
                </a:lnTo>
                <a:lnTo>
                  <a:pt x="3706" y="9046"/>
                </a:lnTo>
                <a:lnTo>
                  <a:pt x="6240" y="11915"/>
                </a:lnTo>
                <a:lnTo>
                  <a:pt x="9298" y="9999"/>
                </a:lnTo>
                <a:lnTo>
                  <a:pt x="11130" y="9193"/>
                </a:lnTo>
                <a:lnTo>
                  <a:pt x="9779" y="6261"/>
                </a:lnTo>
                <a:lnTo>
                  <a:pt x="8732" y="3130"/>
                </a:lnTo>
                <a:lnTo>
                  <a:pt x="6900" y="554"/>
                </a:lnTo>
                <a:lnTo>
                  <a:pt x="6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5" name="object 2855"/>
          <p:cNvSpPr/>
          <p:nvPr/>
        </p:nvSpPr>
        <p:spPr>
          <a:xfrm>
            <a:off x="5622078" y="5481749"/>
            <a:ext cx="3851" cy="9242"/>
          </a:xfrm>
          <a:custGeom>
            <a:avLst/>
            <a:gdLst/>
            <a:ahLst/>
            <a:cxnLst/>
            <a:rect l="l" t="t" r="r" b="b"/>
            <a:pathLst>
              <a:path w="6350" h="15240">
                <a:moveTo>
                  <a:pt x="6073" y="0"/>
                </a:moveTo>
                <a:lnTo>
                  <a:pt x="4052" y="125"/>
                </a:lnTo>
                <a:lnTo>
                  <a:pt x="2052" y="282"/>
                </a:lnTo>
                <a:lnTo>
                  <a:pt x="0" y="408"/>
                </a:lnTo>
                <a:lnTo>
                  <a:pt x="1549" y="15025"/>
                </a:lnTo>
                <a:lnTo>
                  <a:pt x="2984" y="14983"/>
                </a:lnTo>
                <a:lnTo>
                  <a:pt x="4387" y="14973"/>
                </a:lnTo>
                <a:lnTo>
                  <a:pt x="5842" y="14837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6" name="object 2856"/>
          <p:cNvSpPr/>
          <p:nvPr/>
        </p:nvSpPr>
        <p:spPr>
          <a:xfrm>
            <a:off x="6217781" y="4312719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1015" y="0"/>
                </a:moveTo>
                <a:lnTo>
                  <a:pt x="0" y="11873"/>
                </a:lnTo>
                <a:lnTo>
                  <a:pt x="3937" y="14931"/>
                </a:lnTo>
                <a:lnTo>
                  <a:pt x="7497" y="11067"/>
                </a:lnTo>
                <a:lnTo>
                  <a:pt x="14659" y="3371"/>
                </a:lnTo>
                <a:lnTo>
                  <a:pt x="12240" y="1099"/>
                </a:lnTo>
                <a:lnTo>
                  <a:pt x="1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7" name="object 2857"/>
          <p:cNvSpPr/>
          <p:nvPr/>
        </p:nvSpPr>
        <p:spPr>
          <a:xfrm>
            <a:off x="5408941" y="5775244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9015" y="0"/>
                </a:moveTo>
                <a:lnTo>
                  <a:pt x="0" y="11277"/>
                </a:lnTo>
                <a:lnTo>
                  <a:pt x="1602" y="12491"/>
                </a:lnTo>
                <a:lnTo>
                  <a:pt x="3172" y="13758"/>
                </a:lnTo>
                <a:lnTo>
                  <a:pt x="4764" y="14994"/>
                </a:lnTo>
                <a:lnTo>
                  <a:pt x="13758" y="3717"/>
                </a:lnTo>
                <a:lnTo>
                  <a:pt x="10617" y="1214"/>
                </a:lnTo>
                <a:lnTo>
                  <a:pt x="9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8" name="object 2858"/>
          <p:cNvSpPr/>
          <p:nvPr/>
        </p:nvSpPr>
        <p:spPr>
          <a:xfrm>
            <a:off x="5715664" y="4672435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2230" y="0"/>
                </a:moveTo>
                <a:lnTo>
                  <a:pt x="0" y="4910"/>
                </a:lnTo>
                <a:lnTo>
                  <a:pt x="523" y="8512"/>
                </a:lnTo>
                <a:lnTo>
                  <a:pt x="2324" y="11277"/>
                </a:lnTo>
                <a:lnTo>
                  <a:pt x="3738" y="13266"/>
                </a:lnTo>
                <a:lnTo>
                  <a:pt x="6743" y="14240"/>
                </a:lnTo>
                <a:lnTo>
                  <a:pt x="9046" y="15695"/>
                </a:lnTo>
                <a:lnTo>
                  <a:pt x="9968" y="14879"/>
                </a:lnTo>
                <a:lnTo>
                  <a:pt x="10879" y="13978"/>
                </a:lnTo>
                <a:lnTo>
                  <a:pt x="11790" y="13130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59" name="object 2859"/>
          <p:cNvSpPr/>
          <p:nvPr/>
        </p:nvSpPr>
        <p:spPr>
          <a:xfrm>
            <a:off x="6150340" y="4252443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0" y="0"/>
                </a:moveTo>
                <a:lnTo>
                  <a:pt x="942" y="4994"/>
                </a:lnTo>
                <a:lnTo>
                  <a:pt x="638" y="8313"/>
                </a:lnTo>
                <a:lnTo>
                  <a:pt x="3287" y="11371"/>
                </a:lnTo>
                <a:lnTo>
                  <a:pt x="6743" y="10596"/>
                </a:lnTo>
                <a:lnTo>
                  <a:pt x="9151" y="10774"/>
                </a:lnTo>
                <a:lnTo>
                  <a:pt x="9245" y="8135"/>
                </a:lnTo>
                <a:lnTo>
                  <a:pt x="10271" y="4889"/>
                </a:lnTo>
                <a:lnTo>
                  <a:pt x="8093" y="1444"/>
                </a:lnTo>
                <a:lnTo>
                  <a:pt x="4607" y="140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0" name="object 2860"/>
          <p:cNvSpPr/>
          <p:nvPr/>
        </p:nvSpPr>
        <p:spPr>
          <a:xfrm>
            <a:off x="6657778" y="5277650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7622" y="0"/>
                </a:moveTo>
                <a:lnTo>
                  <a:pt x="5402" y="2188"/>
                </a:lnTo>
                <a:lnTo>
                  <a:pt x="2670" y="4031"/>
                </a:lnTo>
                <a:lnTo>
                  <a:pt x="0" y="8669"/>
                </a:lnTo>
                <a:lnTo>
                  <a:pt x="418" y="11549"/>
                </a:lnTo>
                <a:lnTo>
                  <a:pt x="146" y="14083"/>
                </a:lnTo>
                <a:lnTo>
                  <a:pt x="2785" y="13947"/>
                </a:lnTo>
                <a:lnTo>
                  <a:pt x="5978" y="14659"/>
                </a:lnTo>
                <a:lnTo>
                  <a:pt x="9507" y="12397"/>
                </a:lnTo>
                <a:lnTo>
                  <a:pt x="9737" y="9099"/>
                </a:lnTo>
                <a:lnTo>
                  <a:pt x="10607" y="6774"/>
                </a:lnTo>
                <a:lnTo>
                  <a:pt x="9601" y="4533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1" name="object 2861"/>
          <p:cNvSpPr/>
          <p:nvPr/>
        </p:nvSpPr>
        <p:spPr>
          <a:xfrm>
            <a:off x="7251469" y="5239974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5392" y="0"/>
                </a:moveTo>
                <a:lnTo>
                  <a:pt x="2711" y="502"/>
                </a:lnTo>
                <a:lnTo>
                  <a:pt x="0" y="2062"/>
                </a:lnTo>
                <a:lnTo>
                  <a:pt x="931" y="5214"/>
                </a:lnTo>
                <a:lnTo>
                  <a:pt x="1382" y="8575"/>
                </a:lnTo>
                <a:lnTo>
                  <a:pt x="4680" y="7141"/>
                </a:lnTo>
                <a:lnTo>
                  <a:pt x="7266" y="6523"/>
                </a:lnTo>
                <a:lnTo>
                  <a:pt x="9643" y="4429"/>
                </a:lnTo>
                <a:lnTo>
                  <a:pt x="8251" y="31"/>
                </a:lnTo>
                <a:lnTo>
                  <a:pt x="7758" y="41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2" name="object 2862"/>
          <p:cNvSpPr/>
          <p:nvPr/>
        </p:nvSpPr>
        <p:spPr>
          <a:xfrm>
            <a:off x="6237460" y="5435015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2198" y="0"/>
                </a:moveTo>
                <a:lnTo>
                  <a:pt x="8146" y="10"/>
                </a:lnTo>
                <a:lnTo>
                  <a:pt x="4073" y="366"/>
                </a:lnTo>
                <a:lnTo>
                  <a:pt x="0" y="691"/>
                </a:lnTo>
                <a:lnTo>
                  <a:pt x="1183" y="5738"/>
                </a:lnTo>
                <a:lnTo>
                  <a:pt x="1800" y="8198"/>
                </a:lnTo>
                <a:lnTo>
                  <a:pt x="5622" y="6732"/>
                </a:lnTo>
                <a:lnTo>
                  <a:pt x="9476" y="5350"/>
                </a:lnTo>
                <a:lnTo>
                  <a:pt x="13172" y="3685"/>
                </a:lnTo>
                <a:lnTo>
                  <a:pt x="13350" y="3633"/>
                </a:lnTo>
                <a:lnTo>
                  <a:pt x="12544" y="20"/>
                </a:lnTo>
                <a:lnTo>
                  <a:pt x="1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3" name="object 2863"/>
          <p:cNvSpPr/>
          <p:nvPr/>
        </p:nvSpPr>
        <p:spPr>
          <a:xfrm>
            <a:off x="5492866" y="5025716"/>
            <a:ext cx="5776" cy="11937"/>
          </a:xfrm>
          <a:custGeom>
            <a:avLst/>
            <a:gdLst/>
            <a:ahLst/>
            <a:cxnLst/>
            <a:rect l="l" t="t" r="r" b="b"/>
            <a:pathLst>
              <a:path w="9525" h="19684">
                <a:moveTo>
                  <a:pt x="4240" y="0"/>
                </a:moveTo>
                <a:lnTo>
                  <a:pt x="0" y="19318"/>
                </a:lnTo>
                <a:lnTo>
                  <a:pt x="7443" y="15712"/>
                </a:lnTo>
                <a:lnTo>
                  <a:pt x="9466" y="11029"/>
                </a:lnTo>
                <a:lnTo>
                  <a:pt x="7817" y="5661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4" name="object 2864"/>
          <p:cNvSpPr/>
          <p:nvPr/>
        </p:nvSpPr>
        <p:spPr>
          <a:xfrm>
            <a:off x="5398965" y="4019472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2261" y="0"/>
                </a:moveTo>
                <a:lnTo>
                  <a:pt x="4303" y="1842"/>
                </a:lnTo>
                <a:lnTo>
                  <a:pt x="0" y="4272"/>
                </a:lnTo>
                <a:lnTo>
                  <a:pt x="1591" y="13591"/>
                </a:lnTo>
                <a:lnTo>
                  <a:pt x="10575" y="13067"/>
                </a:lnTo>
                <a:lnTo>
                  <a:pt x="13727" y="9664"/>
                </a:lnTo>
                <a:lnTo>
                  <a:pt x="12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5" name="object 2865"/>
          <p:cNvSpPr/>
          <p:nvPr/>
        </p:nvSpPr>
        <p:spPr>
          <a:xfrm>
            <a:off x="6175222" y="4530587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6366" y="0"/>
                </a:moveTo>
                <a:lnTo>
                  <a:pt x="0" y="10083"/>
                </a:lnTo>
                <a:lnTo>
                  <a:pt x="1319" y="10837"/>
                </a:lnTo>
                <a:lnTo>
                  <a:pt x="2659" y="11559"/>
                </a:lnTo>
                <a:lnTo>
                  <a:pt x="3968" y="12334"/>
                </a:lnTo>
                <a:lnTo>
                  <a:pt x="5800" y="8806"/>
                </a:lnTo>
                <a:lnTo>
                  <a:pt x="7580" y="5308"/>
                </a:lnTo>
                <a:lnTo>
                  <a:pt x="9423" y="1748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6" name="object 2866"/>
          <p:cNvSpPr/>
          <p:nvPr/>
        </p:nvSpPr>
        <p:spPr>
          <a:xfrm>
            <a:off x="6937482" y="5720030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7036" y="0"/>
                </a:moveTo>
                <a:lnTo>
                  <a:pt x="3779" y="848"/>
                </a:lnTo>
                <a:lnTo>
                  <a:pt x="439" y="1099"/>
                </a:lnTo>
                <a:lnTo>
                  <a:pt x="0" y="4973"/>
                </a:lnTo>
                <a:lnTo>
                  <a:pt x="565" y="8198"/>
                </a:lnTo>
                <a:lnTo>
                  <a:pt x="764" y="11423"/>
                </a:lnTo>
                <a:lnTo>
                  <a:pt x="3151" y="11088"/>
                </a:lnTo>
                <a:lnTo>
                  <a:pt x="7423" y="11078"/>
                </a:lnTo>
                <a:lnTo>
                  <a:pt x="8146" y="7298"/>
                </a:lnTo>
                <a:lnTo>
                  <a:pt x="7392" y="4062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7" name="object 2867"/>
          <p:cNvSpPr/>
          <p:nvPr/>
        </p:nvSpPr>
        <p:spPr>
          <a:xfrm>
            <a:off x="5178617" y="4601550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6156" y="0"/>
                </a:moveTo>
                <a:lnTo>
                  <a:pt x="5413" y="209"/>
                </a:lnTo>
                <a:lnTo>
                  <a:pt x="0" y="12544"/>
                </a:lnTo>
                <a:lnTo>
                  <a:pt x="16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8" name="object 2868"/>
          <p:cNvSpPr/>
          <p:nvPr/>
        </p:nvSpPr>
        <p:spPr>
          <a:xfrm>
            <a:off x="6278698" y="5286230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2114" y="0"/>
                </a:moveTo>
                <a:lnTo>
                  <a:pt x="7078" y="3235"/>
                </a:lnTo>
                <a:lnTo>
                  <a:pt x="3863" y="4848"/>
                </a:lnTo>
                <a:lnTo>
                  <a:pt x="261" y="8219"/>
                </a:lnTo>
                <a:lnTo>
                  <a:pt x="544" y="10816"/>
                </a:lnTo>
                <a:lnTo>
                  <a:pt x="0" y="13894"/>
                </a:lnTo>
                <a:lnTo>
                  <a:pt x="9193" y="15465"/>
                </a:lnTo>
                <a:lnTo>
                  <a:pt x="11643" y="11193"/>
                </a:lnTo>
                <a:lnTo>
                  <a:pt x="12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69" name="object 2869"/>
          <p:cNvSpPr/>
          <p:nvPr/>
        </p:nvSpPr>
        <p:spPr>
          <a:xfrm>
            <a:off x="5564958" y="4962807"/>
            <a:ext cx="10397" cy="3081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167" y="0"/>
                </a:moveTo>
                <a:lnTo>
                  <a:pt x="0" y="4062"/>
                </a:lnTo>
                <a:lnTo>
                  <a:pt x="5528" y="4366"/>
                </a:lnTo>
                <a:lnTo>
                  <a:pt x="11120" y="4565"/>
                </a:lnTo>
                <a:lnTo>
                  <a:pt x="16627" y="4848"/>
                </a:lnTo>
                <a:lnTo>
                  <a:pt x="16837" y="492"/>
                </a:lnTo>
                <a:lnTo>
                  <a:pt x="11256" y="314"/>
                </a:lnTo>
                <a:lnTo>
                  <a:pt x="5706" y="178"/>
                </a:lnTo>
                <a:lnTo>
                  <a:pt x="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0" name="object 2870"/>
          <p:cNvSpPr/>
          <p:nvPr/>
        </p:nvSpPr>
        <p:spPr>
          <a:xfrm>
            <a:off x="5624138" y="4110055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701" y="0"/>
                </a:moveTo>
                <a:lnTo>
                  <a:pt x="450" y="3884"/>
                </a:lnTo>
                <a:lnTo>
                  <a:pt x="0" y="7800"/>
                </a:lnTo>
                <a:lnTo>
                  <a:pt x="178" y="11727"/>
                </a:lnTo>
                <a:lnTo>
                  <a:pt x="251" y="12146"/>
                </a:lnTo>
                <a:lnTo>
                  <a:pt x="3905" y="12407"/>
                </a:lnTo>
                <a:lnTo>
                  <a:pt x="5884" y="12753"/>
                </a:lnTo>
                <a:lnTo>
                  <a:pt x="6450" y="356"/>
                </a:lnTo>
                <a:lnTo>
                  <a:pt x="4544" y="251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1" name="object 2871"/>
          <p:cNvSpPr/>
          <p:nvPr/>
        </p:nvSpPr>
        <p:spPr>
          <a:xfrm>
            <a:off x="6245613" y="5418182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141" y="0"/>
                </a:moveTo>
                <a:lnTo>
                  <a:pt x="3664" y="994"/>
                </a:lnTo>
                <a:lnTo>
                  <a:pt x="492" y="1287"/>
                </a:lnTo>
                <a:lnTo>
                  <a:pt x="0" y="4575"/>
                </a:lnTo>
                <a:lnTo>
                  <a:pt x="230" y="7497"/>
                </a:lnTo>
                <a:lnTo>
                  <a:pt x="1790" y="10774"/>
                </a:lnTo>
                <a:lnTo>
                  <a:pt x="4858" y="10544"/>
                </a:lnTo>
                <a:lnTo>
                  <a:pt x="6764" y="10889"/>
                </a:lnTo>
                <a:lnTo>
                  <a:pt x="6847" y="7706"/>
                </a:lnTo>
                <a:lnTo>
                  <a:pt x="7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2" name="object 2872"/>
          <p:cNvSpPr/>
          <p:nvPr/>
        </p:nvSpPr>
        <p:spPr>
          <a:xfrm>
            <a:off x="6534906" y="4415602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4" h="17145">
                <a:moveTo>
                  <a:pt x="4282" y="0"/>
                </a:moveTo>
                <a:lnTo>
                  <a:pt x="0" y="15580"/>
                </a:lnTo>
                <a:lnTo>
                  <a:pt x="1340" y="15894"/>
                </a:lnTo>
                <a:lnTo>
                  <a:pt x="2638" y="16240"/>
                </a:lnTo>
                <a:lnTo>
                  <a:pt x="4010" y="16533"/>
                </a:lnTo>
                <a:lnTo>
                  <a:pt x="7758" y="1622"/>
                </a:lnTo>
                <a:lnTo>
                  <a:pt x="6575" y="1130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3" name="object 2873"/>
          <p:cNvSpPr/>
          <p:nvPr/>
        </p:nvSpPr>
        <p:spPr>
          <a:xfrm>
            <a:off x="6771689" y="4319882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4722" y="0"/>
                </a:moveTo>
                <a:lnTo>
                  <a:pt x="3685" y="167"/>
                </a:lnTo>
                <a:lnTo>
                  <a:pt x="2659" y="293"/>
                </a:lnTo>
                <a:lnTo>
                  <a:pt x="1612" y="502"/>
                </a:lnTo>
                <a:lnTo>
                  <a:pt x="1266" y="2858"/>
                </a:lnTo>
                <a:lnTo>
                  <a:pt x="0" y="5706"/>
                </a:lnTo>
                <a:lnTo>
                  <a:pt x="1884" y="9863"/>
                </a:lnTo>
                <a:lnTo>
                  <a:pt x="4617" y="11465"/>
                </a:lnTo>
                <a:lnTo>
                  <a:pt x="6659" y="13329"/>
                </a:lnTo>
                <a:lnTo>
                  <a:pt x="7559" y="12680"/>
                </a:lnTo>
                <a:lnTo>
                  <a:pt x="9245" y="11413"/>
                </a:lnTo>
                <a:lnTo>
                  <a:pt x="7758" y="7612"/>
                </a:lnTo>
                <a:lnTo>
                  <a:pt x="6230" y="3821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4" name="object 2874"/>
          <p:cNvSpPr/>
          <p:nvPr/>
        </p:nvSpPr>
        <p:spPr>
          <a:xfrm>
            <a:off x="6739488" y="4541334"/>
            <a:ext cx="11167" cy="9242"/>
          </a:xfrm>
          <a:custGeom>
            <a:avLst/>
            <a:gdLst/>
            <a:ahLst/>
            <a:cxnLst/>
            <a:rect l="l" t="t" r="r" b="b"/>
            <a:pathLst>
              <a:path w="18415" h="15240">
                <a:moveTo>
                  <a:pt x="15507" y="0"/>
                </a:moveTo>
                <a:lnTo>
                  <a:pt x="0" y="9811"/>
                </a:lnTo>
                <a:lnTo>
                  <a:pt x="1130" y="11497"/>
                </a:lnTo>
                <a:lnTo>
                  <a:pt x="3329" y="14931"/>
                </a:lnTo>
                <a:lnTo>
                  <a:pt x="17999" y="3570"/>
                </a:lnTo>
                <a:lnTo>
                  <a:pt x="1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5" name="object 2875"/>
          <p:cNvSpPr/>
          <p:nvPr/>
        </p:nvSpPr>
        <p:spPr>
          <a:xfrm>
            <a:off x="7077422" y="4395136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4" h="17145">
                <a:moveTo>
                  <a:pt x="6067" y="0"/>
                </a:moveTo>
                <a:lnTo>
                  <a:pt x="1270" y="4853"/>
                </a:lnTo>
                <a:lnTo>
                  <a:pt x="0" y="9087"/>
                </a:lnTo>
                <a:lnTo>
                  <a:pt x="2310" y="12973"/>
                </a:lnTo>
                <a:lnTo>
                  <a:pt x="8256" y="16784"/>
                </a:lnTo>
                <a:lnTo>
                  <a:pt x="6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6" name="object 2876"/>
          <p:cNvSpPr/>
          <p:nvPr/>
        </p:nvSpPr>
        <p:spPr>
          <a:xfrm>
            <a:off x="6938564" y="4139166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94" y="0"/>
                </a:moveTo>
                <a:lnTo>
                  <a:pt x="73" y="4031"/>
                </a:lnTo>
                <a:lnTo>
                  <a:pt x="0" y="6052"/>
                </a:lnTo>
                <a:lnTo>
                  <a:pt x="1560" y="7915"/>
                </a:lnTo>
                <a:lnTo>
                  <a:pt x="2837" y="10449"/>
                </a:lnTo>
                <a:lnTo>
                  <a:pt x="6188" y="11989"/>
                </a:lnTo>
                <a:lnTo>
                  <a:pt x="10250" y="10209"/>
                </a:lnTo>
                <a:lnTo>
                  <a:pt x="10250" y="7057"/>
                </a:lnTo>
                <a:lnTo>
                  <a:pt x="9758" y="3759"/>
                </a:lnTo>
                <a:lnTo>
                  <a:pt x="8083" y="2293"/>
                </a:lnTo>
                <a:lnTo>
                  <a:pt x="6167" y="670"/>
                </a:lnTo>
                <a:lnTo>
                  <a:pt x="2837" y="638"/>
                </a:lnTo>
                <a:lnTo>
                  <a:pt x="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7" name="object 2877"/>
          <p:cNvSpPr/>
          <p:nvPr/>
        </p:nvSpPr>
        <p:spPr>
          <a:xfrm>
            <a:off x="7276006" y="4861412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1518" y="0"/>
                </a:moveTo>
                <a:lnTo>
                  <a:pt x="1319" y="0"/>
                </a:lnTo>
                <a:lnTo>
                  <a:pt x="0" y="3392"/>
                </a:lnTo>
                <a:lnTo>
                  <a:pt x="240" y="3486"/>
                </a:lnTo>
                <a:lnTo>
                  <a:pt x="2879" y="5078"/>
                </a:lnTo>
                <a:lnTo>
                  <a:pt x="5727" y="6355"/>
                </a:lnTo>
                <a:lnTo>
                  <a:pt x="8460" y="7706"/>
                </a:lnTo>
                <a:lnTo>
                  <a:pt x="9224" y="5989"/>
                </a:lnTo>
                <a:lnTo>
                  <a:pt x="10669" y="2628"/>
                </a:lnTo>
                <a:lnTo>
                  <a:pt x="4596" y="691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8" name="object 2878"/>
          <p:cNvSpPr/>
          <p:nvPr/>
        </p:nvSpPr>
        <p:spPr>
          <a:xfrm>
            <a:off x="6856293" y="4626805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8900" y="0"/>
                </a:moveTo>
                <a:lnTo>
                  <a:pt x="5455" y="1078"/>
                </a:lnTo>
                <a:lnTo>
                  <a:pt x="0" y="1172"/>
                </a:lnTo>
                <a:lnTo>
                  <a:pt x="3151" y="5633"/>
                </a:lnTo>
                <a:lnTo>
                  <a:pt x="4240" y="8376"/>
                </a:lnTo>
                <a:lnTo>
                  <a:pt x="7580" y="10449"/>
                </a:lnTo>
                <a:lnTo>
                  <a:pt x="10230" y="9099"/>
                </a:lnTo>
                <a:lnTo>
                  <a:pt x="12271" y="8743"/>
                </a:lnTo>
                <a:lnTo>
                  <a:pt x="11675" y="6167"/>
                </a:lnTo>
                <a:lnTo>
                  <a:pt x="11873" y="2732"/>
                </a:lnTo>
                <a:lnTo>
                  <a:pt x="8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79" name="object 2879"/>
          <p:cNvSpPr/>
          <p:nvPr/>
        </p:nvSpPr>
        <p:spPr>
          <a:xfrm>
            <a:off x="6493915" y="4311199"/>
            <a:ext cx="11937" cy="5391"/>
          </a:xfrm>
          <a:custGeom>
            <a:avLst/>
            <a:gdLst/>
            <a:ahLst/>
            <a:cxnLst/>
            <a:rect l="l" t="t" r="r" b="b"/>
            <a:pathLst>
              <a:path w="19684" h="8890">
                <a:moveTo>
                  <a:pt x="7036" y="0"/>
                </a:moveTo>
                <a:lnTo>
                  <a:pt x="3051" y="2425"/>
                </a:lnTo>
                <a:lnTo>
                  <a:pt x="0" y="8524"/>
                </a:lnTo>
                <a:lnTo>
                  <a:pt x="19475" y="3027"/>
                </a:lnTo>
                <a:lnTo>
                  <a:pt x="12371" y="462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0" name="object 2880"/>
          <p:cNvSpPr/>
          <p:nvPr/>
        </p:nvSpPr>
        <p:spPr>
          <a:xfrm>
            <a:off x="7253996" y="5300539"/>
            <a:ext cx="8086" cy="3466"/>
          </a:xfrm>
          <a:custGeom>
            <a:avLst/>
            <a:gdLst/>
            <a:ahLst/>
            <a:cxnLst/>
            <a:rect l="l" t="t" r="r" b="b"/>
            <a:pathLst>
              <a:path w="13334" h="5715">
                <a:moveTo>
                  <a:pt x="41" y="0"/>
                </a:moveTo>
                <a:lnTo>
                  <a:pt x="52" y="1759"/>
                </a:lnTo>
                <a:lnTo>
                  <a:pt x="10" y="3570"/>
                </a:lnTo>
                <a:lnTo>
                  <a:pt x="0" y="5371"/>
                </a:lnTo>
                <a:lnTo>
                  <a:pt x="4450" y="5350"/>
                </a:lnTo>
                <a:lnTo>
                  <a:pt x="13318" y="5392"/>
                </a:lnTo>
                <a:lnTo>
                  <a:pt x="13277" y="471"/>
                </a:lnTo>
                <a:lnTo>
                  <a:pt x="4450" y="136"/>
                </a:lnTo>
                <a:lnTo>
                  <a:pt x="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1" name="object 2881"/>
          <p:cNvSpPr/>
          <p:nvPr/>
        </p:nvSpPr>
        <p:spPr>
          <a:xfrm>
            <a:off x="5349225" y="4263799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3989" y="0"/>
                </a:moveTo>
                <a:lnTo>
                  <a:pt x="2638" y="4272"/>
                </a:lnTo>
                <a:lnTo>
                  <a:pt x="1350" y="8523"/>
                </a:lnTo>
                <a:lnTo>
                  <a:pt x="0" y="12795"/>
                </a:lnTo>
                <a:lnTo>
                  <a:pt x="1246" y="13203"/>
                </a:lnTo>
                <a:lnTo>
                  <a:pt x="2439" y="13706"/>
                </a:lnTo>
                <a:lnTo>
                  <a:pt x="3654" y="14156"/>
                </a:lnTo>
                <a:lnTo>
                  <a:pt x="9287" y="2827"/>
                </a:lnTo>
                <a:lnTo>
                  <a:pt x="7559" y="1853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2" name="object 2882"/>
          <p:cNvSpPr/>
          <p:nvPr/>
        </p:nvSpPr>
        <p:spPr>
          <a:xfrm>
            <a:off x="7233479" y="5158003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6523" y="0"/>
                </a:moveTo>
                <a:lnTo>
                  <a:pt x="0" y="8921"/>
                </a:lnTo>
                <a:lnTo>
                  <a:pt x="7978" y="8334"/>
                </a:lnTo>
                <a:lnTo>
                  <a:pt x="17559" y="7717"/>
                </a:lnTo>
                <a:lnTo>
                  <a:pt x="11559" y="136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3" name="object 2883"/>
          <p:cNvSpPr/>
          <p:nvPr/>
        </p:nvSpPr>
        <p:spPr>
          <a:xfrm>
            <a:off x="6840736" y="4392894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282" y="0"/>
                </a:moveTo>
                <a:lnTo>
                  <a:pt x="251" y="1392"/>
                </a:lnTo>
                <a:lnTo>
                  <a:pt x="0" y="4115"/>
                </a:lnTo>
                <a:lnTo>
                  <a:pt x="3643" y="4565"/>
                </a:lnTo>
                <a:lnTo>
                  <a:pt x="7245" y="4711"/>
                </a:lnTo>
                <a:lnTo>
                  <a:pt x="10826" y="4931"/>
                </a:lnTo>
                <a:lnTo>
                  <a:pt x="11130" y="879"/>
                </a:lnTo>
                <a:lnTo>
                  <a:pt x="3926" y="324"/>
                </a:lnTo>
                <a:lnTo>
                  <a:pt x="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4" name="object 2884"/>
          <p:cNvSpPr/>
          <p:nvPr/>
        </p:nvSpPr>
        <p:spPr>
          <a:xfrm>
            <a:off x="6283249" y="4160664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1235" y="0"/>
                </a:moveTo>
                <a:lnTo>
                  <a:pt x="387" y="6910"/>
                </a:lnTo>
                <a:lnTo>
                  <a:pt x="0" y="10334"/>
                </a:lnTo>
                <a:lnTo>
                  <a:pt x="1811" y="10502"/>
                </a:lnTo>
                <a:lnTo>
                  <a:pt x="3664" y="10648"/>
                </a:lnTo>
                <a:lnTo>
                  <a:pt x="5476" y="10837"/>
                </a:lnTo>
                <a:lnTo>
                  <a:pt x="5256" y="3717"/>
                </a:lnTo>
                <a:lnTo>
                  <a:pt x="5130" y="188"/>
                </a:lnTo>
                <a:lnTo>
                  <a:pt x="3821" y="115"/>
                </a:lnTo>
                <a:lnTo>
                  <a:pt x="2492" y="94"/>
                </a:lnTo>
                <a:lnTo>
                  <a:pt x="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5" name="object 2885"/>
          <p:cNvSpPr/>
          <p:nvPr/>
        </p:nvSpPr>
        <p:spPr>
          <a:xfrm>
            <a:off x="5631443" y="4124920"/>
            <a:ext cx="6931" cy="3466"/>
          </a:xfrm>
          <a:custGeom>
            <a:avLst/>
            <a:gdLst/>
            <a:ahLst/>
            <a:cxnLst/>
            <a:rect l="l" t="t" r="r" b="b"/>
            <a:pathLst>
              <a:path w="11429" h="5715">
                <a:moveTo>
                  <a:pt x="7099" y="10"/>
                </a:moveTo>
                <a:lnTo>
                  <a:pt x="0" y="0"/>
                </a:lnTo>
                <a:lnTo>
                  <a:pt x="83" y="1853"/>
                </a:lnTo>
                <a:lnTo>
                  <a:pt x="293" y="5580"/>
                </a:lnTo>
                <a:lnTo>
                  <a:pt x="3811" y="5026"/>
                </a:lnTo>
                <a:lnTo>
                  <a:pt x="7319" y="4575"/>
                </a:lnTo>
                <a:lnTo>
                  <a:pt x="11015" y="3759"/>
                </a:lnTo>
                <a:lnTo>
                  <a:pt x="10795" y="230"/>
                </a:lnTo>
                <a:lnTo>
                  <a:pt x="7099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6" name="object 2886"/>
          <p:cNvSpPr/>
          <p:nvPr/>
        </p:nvSpPr>
        <p:spPr>
          <a:xfrm>
            <a:off x="5764253" y="4442000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7245" y="0"/>
                </a:moveTo>
                <a:lnTo>
                  <a:pt x="4471" y="596"/>
                </a:lnTo>
                <a:lnTo>
                  <a:pt x="0" y="523"/>
                </a:lnTo>
                <a:lnTo>
                  <a:pt x="2753" y="7151"/>
                </a:lnTo>
                <a:lnTo>
                  <a:pt x="3748" y="9507"/>
                </a:lnTo>
                <a:lnTo>
                  <a:pt x="6125" y="8512"/>
                </a:lnTo>
                <a:lnTo>
                  <a:pt x="8900" y="7895"/>
                </a:lnTo>
                <a:lnTo>
                  <a:pt x="11423" y="5612"/>
                </a:lnTo>
                <a:lnTo>
                  <a:pt x="10460" y="1434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7" name="object 2887"/>
          <p:cNvSpPr/>
          <p:nvPr/>
        </p:nvSpPr>
        <p:spPr>
          <a:xfrm>
            <a:off x="6292760" y="4280492"/>
            <a:ext cx="6931" cy="9627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5748" y="0"/>
                </a:moveTo>
                <a:lnTo>
                  <a:pt x="1895" y="8879"/>
                </a:lnTo>
                <a:lnTo>
                  <a:pt x="0" y="13339"/>
                </a:lnTo>
                <a:lnTo>
                  <a:pt x="4753" y="15622"/>
                </a:lnTo>
                <a:lnTo>
                  <a:pt x="8900" y="7434"/>
                </a:lnTo>
                <a:lnTo>
                  <a:pt x="10994" y="3361"/>
                </a:lnTo>
                <a:lnTo>
                  <a:pt x="9245" y="2209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8" name="object 2888"/>
          <p:cNvSpPr/>
          <p:nvPr/>
        </p:nvSpPr>
        <p:spPr>
          <a:xfrm>
            <a:off x="6787529" y="4810850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2355" y="0"/>
                </a:moveTo>
                <a:lnTo>
                  <a:pt x="0" y="14167"/>
                </a:lnTo>
                <a:lnTo>
                  <a:pt x="1581" y="14470"/>
                </a:lnTo>
                <a:lnTo>
                  <a:pt x="4785" y="14941"/>
                </a:lnTo>
                <a:lnTo>
                  <a:pt x="6680" y="628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89" name="object 2889"/>
          <p:cNvSpPr/>
          <p:nvPr/>
        </p:nvSpPr>
        <p:spPr>
          <a:xfrm>
            <a:off x="5199322" y="459067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193" y="0"/>
                </a:moveTo>
                <a:lnTo>
                  <a:pt x="1759" y="7853"/>
                </a:lnTo>
                <a:lnTo>
                  <a:pt x="0" y="11779"/>
                </a:lnTo>
                <a:lnTo>
                  <a:pt x="4156" y="13863"/>
                </a:lnTo>
                <a:lnTo>
                  <a:pt x="10900" y="3183"/>
                </a:lnTo>
                <a:lnTo>
                  <a:pt x="8994" y="2157"/>
                </a:lnTo>
                <a:lnTo>
                  <a:pt x="7130" y="1047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0" name="object 2890"/>
          <p:cNvSpPr/>
          <p:nvPr/>
        </p:nvSpPr>
        <p:spPr>
          <a:xfrm>
            <a:off x="5746222" y="4996073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4293" y="0"/>
                </a:moveTo>
                <a:lnTo>
                  <a:pt x="2900" y="146"/>
                </a:lnTo>
                <a:lnTo>
                  <a:pt x="1560" y="219"/>
                </a:lnTo>
                <a:lnTo>
                  <a:pt x="219" y="324"/>
                </a:lnTo>
                <a:lnTo>
                  <a:pt x="157" y="3560"/>
                </a:lnTo>
                <a:lnTo>
                  <a:pt x="62" y="6816"/>
                </a:lnTo>
                <a:lnTo>
                  <a:pt x="0" y="10052"/>
                </a:lnTo>
                <a:lnTo>
                  <a:pt x="1874" y="10209"/>
                </a:lnTo>
                <a:lnTo>
                  <a:pt x="5612" y="10575"/>
                </a:lnTo>
                <a:lnTo>
                  <a:pt x="5151" y="7036"/>
                </a:lnTo>
                <a:lnTo>
                  <a:pt x="4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1" name="object 2891"/>
          <p:cNvSpPr/>
          <p:nvPr/>
        </p:nvSpPr>
        <p:spPr>
          <a:xfrm>
            <a:off x="6215787" y="5307587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4659" y="0"/>
                </a:moveTo>
                <a:lnTo>
                  <a:pt x="1539" y="6366"/>
                </a:lnTo>
                <a:lnTo>
                  <a:pt x="0" y="9559"/>
                </a:lnTo>
                <a:lnTo>
                  <a:pt x="3800" y="11957"/>
                </a:lnTo>
                <a:lnTo>
                  <a:pt x="9737" y="2554"/>
                </a:lnTo>
                <a:lnTo>
                  <a:pt x="6366" y="816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2" name="object 2892"/>
          <p:cNvSpPr/>
          <p:nvPr/>
        </p:nvSpPr>
        <p:spPr>
          <a:xfrm>
            <a:off x="6931985" y="5771616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5884" y="0"/>
                </a:moveTo>
                <a:lnTo>
                  <a:pt x="0" y="11256"/>
                </a:lnTo>
                <a:lnTo>
                  <a:pt x="5162" y="14313"/>
                </a:lnTo>
                <a:lnTo>
                  <a:pt x="9999" y="1664"/>
                </a:lnTo>
                <a:lnTo>
                  <a:pt x="8638" y="1130"/>
                </a:lnTo>
                <a:lnTo>
                  <a:pt x="7287" y="544"/>
                </a:lnTo>
                <a:lnTo>
                  <a:pt x="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3" name="object 2893"/>
          <p:cNvSpPr/>
          <p:nvPr/>
        </p:nvSpPr>
        <p:spPr>
          <a:xfrm>
            <a:off x="5152276" y="4677781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1497" y="0"/>
                </a:moveTo>
                <a:lnTo>
                  <a:pt x="0" y="13915"/>
                </a:lnTo>
                <a:lnTo>
                  <a:pt x="1727" y="14104"/>
                </a:lnTo>
                <a:lnTo>
                  <a:pt x="3423" y="14250"/>
                </a:lnTo>
                <a:lnTo>
                  <a:pt x="5109" y="14439"/>
                </a:lnTo>
                <a:lnTo>
                  <a:pt x="5654" y="5026"/>
                </a:lnTo>
                <a:lnTo>
                  <a:pt x="5884" y="397"/>
                </a:lnTo>
                <a:lnTo>
                  <a:pt x="4439" y="240"/>
                </a:lnTo>
                <a:lnTo>
                  <a:pt x="2973" y="136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4" name="object 2894"/>
          <p:cNvSpPr/>
          <p:nvPr/>
        </p:nvSpPr>
        <p:spPr>
          <a:xfrm>
            <a:off x="6026025" y="5262486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947" y="0"/>
                </a:moveTo>
                <a:lnTo>
                  <a:pt x="1434" y="2795"/>
                </a:lnTo>
                <a:lnTo>
                  <a:pt x="0" y="4198"/>
                </a:lnTo>
                <a:lnTo>
                  <a:pt x="2764" y="6900"/>
                </a:lnTo>
                <a:lnTo>
                  <a:pt x="8345" y="12219"/>
                </a:lnTo>
                <a:lnTo>
                  <a:pt x="12334" y="7790"/>
                </a:lnTo>
                <a:lnTo>
                  <a:pt x="9654" y="5151"/>
                </a:lnTo>
                <a:lnTo>
                  <a:pt x="7046" y="2492"/>
                </a:lnTo>
                <a:lnTo>
                  <a:pt x="4146" y="125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5" name="object 2895"/>
          <p:cNvSpPr/>
          <p:nvPr/>
        </p:nvSpPr>
        <p:spPr>
          <a:xfrm>
            <a:off x="5713687" y="5233364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1182" y="0"/>
                </a:moveTo>
                <a:lnTo>
                  <a:pt x="7455" y="3413"/>
                </a:lnTo>
                <a:lnTo>
                  <a:pt x="3727" y="6701"/>
                </a:lnTo>
                <a:lnTo>
                  <a:pt x="0" y="10114"/>
                </a:lnTo>
                <a:lnTo>
                  <a:pt x="596" y="10942"/>
                </a:lnTo>
                <a:lnTo>
                  <a:pt x="1214" y="11748"/>
                </a:lnTo>
                <a:lnTo>
                  <a:pt x="1821" y="12617"/>
                </a:lnTo>
                <a:lnTo>
                  <a:pt x="4293" y="11298"/>
                </a:lnTo>
                <a:lnTo>
                  <a:pt x="7005" y="10418"/>
                </a:lnTo>
                <a:lnTo>
                  <a:pt x="11036" y="7025"/>
                </a:lnTo>
                <a:lnTo>
                  <a:pt x="12282" y="4586"/>
                </a:lnTo>
                <a:lnTo>
                  <a:pt x="13863" y="2460"/>
                </a:lnTo>
                <a:lnTo>
                  <a:pt x="12942" y="1685"/>
                </a:lnTo>
                <a:lnTo>
                  <a:pt x="12072" y="806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6" name="object 2896"/>
          <p:cNvSpPr/>
          <p:nvPr/>
        </p:nvSpPr>
        <p:spPr>
          <a:xfrm>
            <a:off x="6133576" y="5657393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4" h="8890">
                <a:moveTo>
                  <a:pt x="5350" y="0"/>
                </a:moveTo>
                <a:lnTo>
                  <a:pt x="0" y="8785"/>
                </a:lnTo>
                <a:lnTo>
                  <a:pt x="5371" y="6481"/>
                </a:lnTo>
                <a:lnTo>
                  <a:pt x="14114" y="2691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7" name="object 2897"/>
          <p:cNvSpPr/>
          <p:nvPr/>
        </p:nvSpPr>
        <p:spPr>
          <a:xfrm>
            <a:off x="5874356" y="5527372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6073" y="0"/>
                </a:moveTo>
                <a:lnTo>
                  <a:pt x="4041" y="4240"/>
                </a:lnTo>
                <a:lnTo>
                  <a:pt x="2031" y="8533"/>
                </a:lnTo>
                <a:lnTo>
                  <a:pt x="0" y="12743"/>
                </a:lnTo>
                <a:lnTo>
                  <a:pt x="4334" y="14931"/>
                </a:lnTo>
                <a:lnTo>
                  <a:pt x="6533" y="15989"/>
                </a:lnTo>
                <a:lnTo>
                  <a:pt x="7989" y="11277"/>
                </a:lnTo>
                <a:lnTo>
                  <a:pt x="9528" y="6554"/>
                </a:lnTo>
                <a:lnTo>
                  <a:pt x="10963" y="1863"/>
                </a:lnTo>
                <a:lnTo>
                  <a:pt x="7717" y="586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8" name="object 2898"/>
          <p:cNvSpPr/>
          <p:nvPr/>
        </p:nvSpPr>
        <p:spPr>
          <a:xfrm>
            <a:off x="6147694" y="5858063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345" y="0"/>
                </a:moveTo>
                <a:lnTo>
                  <a:pt x="0" y="5727"/>
                </a:lnTo>
                <a:lnTo>
                  <a:pt x="3811" y="5790"/>
                </a:lnTo>
                <a:lnTo>
                  <a:pt x="7685" y="5738"/>
                </a:lnTo>
                <a:lnTo>
                  <a:pt x="11497" y="5748"/>
                </a:lnTo>
                <a:lnTo>
                  <a:pt x="11601" y="4387"/>
                </a:lnTo>
                <a:lnTo>
                  <a:pt x="11769" y="1748"/>
                </a:lnTo>
                <a:lnTo>
                  <a:pt x="7978" y="1151"/>
                </a:lnTo>
                <a:lnTo>
                  <a:pt x="4156" y="607"/>
                </a:lnTo>
                <a:lnTo>
                  <a:pt x="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899" name="object 2899"/>
          <p:cNvSpPr/>
          <p:nvPr/>
        </p:nvSpPr>
        <p:spPr>
          <a:xfrm>
            <a:off x="5389664" y="5471572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1392" y="0"/>
                </a:moveTo>
                <a:lnTo>
                  <a:pt x="7601" y="3549"/>
                </a:lnTo>
                <a:lnTo>
                  <a:pt x="0" y="10565"/>
                </a:lnTo>
                <a:lnTo>
                  <a:pt x="1926" y="12659"/>
                </a:lnTo>
                <a:lnTo>
                  <a:pt x="2837" y="13748"/>
                </a:lnTo>
                <a:lnTo>
                  <a:pt x="6743" y="10847"/>
                </a:lnTo>
                <a:lnTo>
                  <a:pt x="10638" y="7915"/>
                </a:lnTo>
                <a:lnTo>
                  <a:pt x="14575" y="5005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0" name="object 2900"/>
          <p:cNvSpPr/>
          <p:nvPr/>
        </p:nvSpPr>
        <p:spPr>
          <a:xfrm>
            <a:off x="6418808" y="6148528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352" y="15636"/>
                </a:moveTo>
                <a:lnTo>
                  <a:pt x="0" y="16009"/>
                </a:lnTo>
                <a:lnTo>
                  <a:pt x="62" y="16502"/>
                </a:lnTo>
                <a:lnTo>
                  <a:pt x="352" y="15636"/>
                </a:lnTo>
                <a:close/>
              </a:path>
              <a:path w="12065" h="16509">
                <a:moveTo>
                  <a:pt x="11256" y="0"/>
                </a:moveTo>
                <a:lnTo>
                  <a:pt x="1727" y="1696"/>
                </a:lnTo>
                <a:lnTo>
                  <a:pt x="2205" y="10105"/>
                </a:lnTo>
                <a:lnTo>
                  <a:pt x="352" y="15636"/>
                </a:lnTo>
                <a:lnTo>
                  <a:pt x="3312" y="12502"/>
                </a:lnTo>
                <a:lnTo>
                  <a:pt x="8133" y="10093"/>
                </a:lnTo>
                <a:lnTo>
                  <a:pt x="11684" y="6658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1" name="object 2901"/>
          <p:cNvSpPr/>
          <p:nvPr/>
        </p:nvSpPr>
        <p:spPr>
          <a:xfrm>
            <a:off x="6085877" y="5943695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10324" y="0"/>
                </a:moveTo>
                <a:lnTo>
                  <a:pt x="0" y="6397"/>
                </a:lnTo>
                <a:lnTo>
                  <a:pt x="1759" y="9099"/>
                </a:lnTo>
                <a:lnTo>
                  <a:pt x="2670" y="10429"/>
                </a:lnTo>
                <a:lnTo>
                  <a:pt x="6041" y="8261"/>
                </a:lnTo>
                <a:lnTo>
                  <a:pt x="12826" y="3832"/>
                </a:lnTo>
                <a:lnTo>
                  <a:pt x="11182" y="1266"/>
                </a:lnTo>
                <a:lnTo>
                  <a:pt x="10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2" name="object 2902"/>
          <p:cNvSpPr/>
          <p:nvPr/>
        </p:nvSpPr>
        <p:spPr>
          <a:xfrm>
            <a:off x="5617905" y="5889442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0" y="0"/>
                </a:moveTo>
                <a:lnTo>
                  <a:pt x="6146" y="11266"/>
                </a:lnTo>
                <a:lnTo>
                  <a:pt x="14449" y="1476"/>
                </a:lnTo>
                <a:lnTo>
                  <a:pt x="6680" y="2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3" name="object 2903"/>
          <p:cNvSpPr/>
          <p:nvPr/>
        </p:nvSpPr>
        <p:spPr>
          <a:xfrm>
            <a:off x="5986131" y="6146236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7476" y="0"/>
                </a:moveTo>
                <a:lnTo>
                  <a:pt x="5245" y="1193"/>
                </a:lnTo>
                <a:lnTo>
                  <a:pt x="2020" y="1947"/>
                </a:lnTo>
                <a:lnTo>
                  <a:pt x="0" y="5622"/>
                </a:lnTo>
                <a:lnTo>
                  <a:pt x="1319" y="8648"/>
                </a:lnTo>
                <a:lnTo>
                  <a:pt x="1800" y="13099"/>
                </a:lnTo>
                <a:lnTo>
                  <a:pt x="5916" y="11078"/>
                </a:lnTo>
                <a:lnTo>
                  <a:pt x="10125" y="10083"/>
                </a:lnTo>
                <a:lnTo>
                  <a:pt x="10366" y="5936"/>
                </a:lnTo>
                <a:lnTo>
                  <a:pt x="8523" y="2931"/>
                </a:lnTo>
                <a:lnTo>
                  <a:pt x="7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4" name="object 2904"/>
          <p:cNvSpPr/>
          <p:nvPr/>
        </p:nvSpPr>
        <p:spPr>
          <a:xfrm>
            <a:off x="5890585" y="6122422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916" y="0"/>
                </a:moveTo>
                <a:lnTo>
                  <a:pt x="0" y="3036"/>
                </a:lnTo>
                <a:lnTo>
                  <a:pt x="209" y="3172"/>
                </a:lnTo>
                <a:lnTo>
                  <a:pt x="2900" y="5685"/>
                </a:lnTo>
                <a:lnTo>
                  <a:pt x="5811" y="7947"/>
                </a:lnTo>
                <a:lnTo>
                  <a:pt x="8701" y="10250"/>
                </a:lnTo>
                <a:lnTo>
                  <a:pt x="10931" y="6711"/>
                </a:lnTo>
                <a:lnTo>
                  <a:pt x="12072" y="4984"/>
                </a:lnTo>
                <a:lnTo>
                  <a:pt x="8753" y="3287"/>
                </a:lnTo>
                <a:lnTo>
                  <a:pt x="5497" y="1528"/>
                </a:lnTo>
                <a:lnTo>
                  <a:pt x="2094" y="62"/>
                </a:lnTo>
                <a:lnTo>
                  <a:pt x="1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5" name="object 2905"/>
          <p:cNvSpPr/>
          <p:nvPr/>
        </p:nvSpPr>
        <p:spPr>
          <a:xfrm>
            <a:off x="5402155" y="595594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6429" y="0"/>
                </a:moveTo>
                <a:lnTo>
                  <a:pt x="3518" y="356"/>
                </a:lnTo>
                <a:lnTo>
                  <a:pt x="0" y="31"/>
                </a:lnTo>
                <a:lnTo>
                  <a:pt x="209" y="5361"/>
                </a:lnTo>
                <a:lnTo>
                  <a:pt x="303" y="7298"/>
                </a:lnTo>
                <a:lnTo>
                  <a:pt x="6732" y="6931"/>
                </a:lnTo>
                <a:lnTo>
                  <a:pt x="9936" y="6711"/>
                </a:lnTo>
                <a:lnTo>
                  <a:pt x="9538" y="4774"/>
                </a:lnTo>
                <a:lnTo>
                  <a:pt x="9758" y="1570"/>
                </a:lnTo>
                <a:lnTo>
                  <a:pt x="8711" y="1057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6" name="object 2906"/>
          <p:cNvSpPr/>
          <p:nvPr/>
        </p:nvSpPr>
        <p:spPr>
          <a:xfrm>
            <a:off x="5184649" y="4441684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0" y="0"/>
                </a:moveTo>
                <a:lnTo>
                  <a:pt x="3748" y="8889"/>
                </a:lnTo>
                <a:lnTo>
                  <a:pt x="5444" y="12784"/>
                </a:lnTo>
                <a:lnTo>
                  <a:pt x="7109" y="16701"/>
                </a:lnTo>
                <a:lnTo>
                  <a:pt x="8774" y="16355"/>
                </a:lnTo>
                <a:lnTo>
                  <a:pt x="12156" y="15591"/>
                </a:lnTo>
                <a:lnTo>
                  <a:pt x="12114" y="12973"/>
                </a:lnTo>
                <a:lnTo>
                  <a:pt x="13057" y="9643"/>
                </a:lnTo>
                <a:lnTo>
                  <a:pt x="10387" y="5580"/>
                </a:lnTo>
                <a:lnTo>
                  <a:pt x="7109" y="44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7" name="object 2907"/>
          <p:cNvSpPr/>
          <p:nvPr/>
        </p:nvSpPr>
        <p:spPr>
          <a:xfrm>
            <a:off x="6172972" y="5084813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7497" y="0"/>
                </a:moveTo>
                <a:lnTo>
                  <a:pt x="4565" y="994"/>
                </a:lnTo>
                <a:lnTo>
                  <a:pt x="0" y="1308"/>
                </a:lnTo>
                <a:lnTo>
                  <a:pt x="2293" y="5224"/>
                </a:lnTo>
                <a:lnTo>
                  <a:pt x="3183" y="8680"/>
                </a:lnTo>
                <a:lnTo>
                  <a:pt x="7057" y="9790"/>
                </a:lnTo>
                <a:lnTo>
                  <a:pt x="9863" y="7905"/>
                </a:lnTo>
                <a:lnTo>
                  <a:pt x="12366" y="7067"/>
                </a:lnTo>
                <a:lnTo>
                  <a:pt x="11444" y="4931"/>
                </a:lnTo>
                <a:lnTo>
                  <a:pt x="11057" y="1748"/>
                </a:lnTo>
                <a:lnTo>
                  <a:pt x="9476" y="942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8" name="object 2908"/>
          <p:cNvSpPr/>
          <p:nvPr/>
        </p:nvSpPr>
        <p:spPr>
          <a:xfrm>
            <a:off x="5212936" y="4498332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2041" y="0"/>
                </a:moveTo>
                <a:lnTo>
                  <a:pt x="0" y="5256"/>
                </a:lnTo>
                <a:lnTo>
                  <a:pt x="7455" y="7193"/>
                </a:lnTo>
                <a:lnTo>
                  <a:pt x="11214" y="8093"/>
                </a:lnTo>
                <a:lnTo>
                  <a:pt x="12345" y="4711"/>
                </a:lnTo>
                <a:lnTo>
                  <a:pt x="5497" y="1528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09" name="object 2909"/>
          <p:cNvSpPr/>
          <p:nvPr/>
        </p:nvSpPr>
        <p:spPr>
          <a:xfrm>
            <a:off x="6473567" y="5347094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5999" y="0"/>
                </a:moveTo>
                <a:lnTo>
                  <a:pt x="3507" y="743"/>
                </a:lnTo>
                <a:lnTo>
                  <a:pt x="0" y="1277"/>
                </a:lnTo>
                <a:lnTo>
                  <a:pt x="1109" y="4345"/>
                </a:lnTo>
                <a:lnTo>
                  <a:pt x="1790" y="7528"/>
                </a:lnTo>
                <a:lnTo>
                  <a:pt x="2418" y="7497"/>
                </a:lnTo>
                <a:lnTo>
                  <a:pt x="4806" y="7455"/>
                </a:lnTo>
                <a:lnTo>
                  <a:pt x="7444" y="6806"/>
                </a:lnTo>
                <a:lnTo>
                  <a:pt x="10062" y="5005"/>
                </a:lnTo>
                <a:lnTo>
                  <a:pt x="8994" y="282"/>
                </a:lnTo>
                <a:lnTo>
                  <a:pt x="8439" y="209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0" name="object 2910"/>
          <p:cNvSpPr/>
          <p:nvPr/>
        </p:nvSpPr>
        <p:spPr>
          <a:xfrm>
            <a:off x="6160192" y="4885245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879" y="0"/>
                </a:moveTo>
                <a:lnTo>
                  <a:pt x="931" y="4753"/>
                </a:lnTo>
                <a:lnTo>
                  <a:pt x="0" y="8031"/>
                </a:lnTo>
                <a:lnTo>
                  <a:pt x="2492" y="11004"/>
                </a:lnTo>
                <a:lnTo>
                  <a:pt x="5936" y="10617"/>
                </a:lnTo>
                <a:lnTo>
                  <a:pt x="8418" y="11036"/>
                </a:lnTo>
                <a:lnTo>
                  <a:pt x="8774" y="8565"/>
                </a:lnTo>
                <a:lnTo>
                  <a:pt x="10146" y="5580"/>
                </a:lnTo>
                <a:lnTo>
                  <a:pt x="9256" y="3696"/>
                </a:lnTo>
                <a:lnTo>
                  <a:pt x="8470" y="2094"/>
                </a:lnTo>
                <a:lnTo>
                  <a:pt x="5109" y="1727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1" name="object 2911"/>
          <p:cNvSpPr/>
          <p:nvPr/>
        </p:nvSpPr>
        <p:spPr>
          <a:xfrm>
            <a:off x="5720808" y="5465026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0" y="0"/>
                </a:moveTo>
                <a:lnTo>
                  <a:pt x="2188" y="5204"/>
                </a:lnTo>
                <a:lnTo>
                  <a:pt x="2617" y="7999"/>
                </a:lnTo>
                <a:lnTo>
                  <a:pt x="3727" y="8376"/>
                </a:lnTo>
                <a:lnTo>
                  <a:pt x="5214" y="8785"/>
                </a:lnTo>
                <a:lnTo>
                  <a:pt x="8031" y="7643"/>
                </a:lnTo>
                <a:lnTo>
                  <a:pt x="9559" y="5266"/>
                </a:lnTo>
                <a:lnTo>
                  <a:pt x="8847" y="2125"/>
                </a:lnTo>
                <a:lnTo>
                  <a:pt x="6261" y="178"/>
                </a:lnTo>
                <a:lnTo>
                  <a:pt x="3727" y="53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2" name="object 2912"/>
          <p:cNvSpPr/>
          <p:nvPr/>
        </p:nvSpPr>
        <p:spPr>
          <a:xfrm>
            <a:off x="6712787" y="5167900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8607" y="0"/>
                </a:moveTo>
                <a:lnTo>
                  <a:pt x="4795" y="3539"/>
                </a:lnTo>
                <a:lnTo>
                  <a:pt x="2816" y="4806"/>
                </a:lnTo>
                <a:lnTo>
                  <a:pt x="1633" y="6680"/>
                </a:lnTo>
                <a:lnTo>
                  <a:pt x="617" y="8219"/>
                </a:lnTo>
                <a:lnTo>
                  <a:pt x="502" y="10460"/>
                </a:lnTo>
                <a:lnTo>
                  <a:pt x="0" y="12366"/>
                </a:lnTo>
                <a:lnTo>
                  <a:pt x="2450" y="12271"/>
                </a:lnTo>
                <a:lnTo>
                  <a:pt x="5162" y="12680"/>
                </a:lnTo>
                <a:lnTo>
                  <a:pt x="8188" y="11371"/>
                </a:lnTo>
                <a:lnTo>
                  <a:pt x="7779" y="8146"/>
                </a:lnTo>
                <a:lnTo>
                  <a:pt x="8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3" name="object 2913"/>
          <p:cNvSpPr/>
          <p:nvPr/>
        </p:nvSpPr>
        <p:spPr>
          <a:xfrm>
            <a:off x="6624459" y="6117097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4827" y="0"/>
                </a:moveTo>
                <a:lnTo>
                  <a:pt x="3266" y="743"/>
                </a:lnTo>
                <a:lnTo>
                  <a:pt x="1643" y="1434"/>
                </a:lnTo>
                <a:lnTo>
                  <a:pt x="0" y="2272"/>
                </a:lnTo>
                <a:lnTo>
                  <a:pt x="1277" y="4868"/>
                </a:lnTo>
                <a:lnTo>
                  <a:pt x="3769" y="10219"/>
                </a:lnTo>
                <a:lnTo>
                  <a:pt x="4879" y="9769"/>
                </a:lnTo>
                <a:lnTo>
                  <a:pt x="5999" y="9381"/>
                </a:lnTo>
                <a:lnTo>
                  <a:pt x="7120" y="8942"/>
                </a:lnTo>
                <a:lnTo>
                  <a:pt x="6366" y="5957"/>
                </a:lnTo>
                <a:lnTo>
                  <a:pt x="4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4" name="object 2914"/>
          <p:cNvSpPr/>
          <p:nvPr/>
        </p:nvSpPr>
        <p:spPr>
          <a:xfrm>
            <a:off x="6121726" y="4216643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4533" y="0"/>
                </a:moveTo>
                <a:lnTo>
                  <a:pt x="3036" y="1424"/>
                </a:lnTo>
                <a:lnTo>
                  <a:pt x="1340" y="2649"/>
                </a:lnTo>
                <a:lnTo>
                  <a:pt x="282" y="4282"/>
                </a:lnTo>
                <a:lnTo>
                  <a:pt x="0" y="4680"/>
                </a:lnTo>
                <a:lnTo>
                  <a:pt x="1643" y="6439"/>
                </a:lnTo>
                <a:lnTo>
                  <a:pt x="2931" y="8271"/>
                </a:lnTo>
                <a:lnTo>
                  <a:pt x="4303" y="6565"/>
                </a:lnTo>
                <a:lnTo>
                  <a:pt x="5936" y="5172"/>
                </a:lnTo>
                <a:lnTo>
                  <a:pt x="6565" y="3455"/>
                </a:lnTo>
                <a:lnTo>
                  <a:pt x="6921" y="2659"/>
                </a:lnTo>
                <a:lnTo>
                  <a:pt x="5277" y="1162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5" name="object 2915"/>
          <p:cNvSpPr/>
          <p:nvPr/>
        </p:nvSpPr>
        <p:spPr>
          <a:xfrm>
            <a:off x="6709633" y="5155452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371" y="0"/>
                </a:moveTo>
                <a:lnTo>
                  <a:pt x="1141" y="7413"/>
                </a:lnTo>
                <a:lnTo>
                  <a:pt x="0" y="11109"/>
                </a:lnTo>
                <a:lnTo>
                  <a:pt x="1235" y="11444"/>
                </a:lnTo>
                <a:lnTo>
                  <a:pt x="3622" y="12292"/>
                </a:lnTo>
                <a:lnTo>
                  <a:pt x="7423" y="1371"/>
                </a:lnTo>
                <a:lnTo>
                  <a:pt x="6083" y="890"/>
                </a:lnTo>
                <a:lnTo>
                  <a:pt x="4701" y="502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6" name="object 2916"/>
          <p:cNvSpPr/>
          <p:nvPr/>
        </p:nvSpPr>
        <p:spPr>
          <a:xfrm>
            <a:off x="5372434" y="4340379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4973" y="0"/>
                </a:moveTo>
                <a:lnTo>
                  <a:pt x="816" y="575"/>
                </a:lnTo>
                <a:lnTo>
                  <a:pt x="0" y="3455"/>
                </a:lnTo>
                <a:lnTo>
                  <a:pt x="534" y="5968"/>
                </a:lnTo>
                <a:lnTo>
                  <a:pt x="607" y="8334"/>
                </a:lnTo>
                <a:lnTo>
                  <a:pt x="2544" y="7957"/>
                </a:lnTo>
                <a:lnTo>
                  <a:pt x="7057" y="7141"/>
                </a:lnTo>
                <a:lnTo>
                  <a:pt x="6669" y="4554"/>
                </a:lnTo>
                <a:lnTo>
                  <a:pt x="6973" y="1968"/>
                </a:lnTo>
                <a:lnTo>
                  <a:pt x="5884" y="858"/>
                </a:lnTo>
                <a:lnTo>
                  <a:pt x="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7" name="object 2917"/>
          <p:cNvSpPr/>
          <p:nvPr/>
        </p:nvSpPr>
        <p:spPr>
          <a:xfrm>
            <a:off x="5639211" y="5574267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905" y="0"/>
                </a:moveTo>
                <a:lnTo>
                  <a:pt x="0" y="9350"/>
                </a:lnTo>
                <a:lnTo>
                  <a:pt x="1287" y="10010"/>
                </a:lnTo>
                <a:lnTo>
                  <a:pt x="3465" y="11392"/>
                </a:lnTo>
                <a:lnTo>
                  <a:pt x="5874" y="8523"/>
                </a:lnTo>
                <a:lnTo>
                  <a:pt x="7737" y="5654"/>
                </a:lnTo>
                <a:lnTo>
                  <a:pt x="9685" y="2837"/>
                </a:lnTo>
                <a:lnTo>
                  <a:pt x="8418" y="1916"/>
                </a:lnTo>
                <a:lnTo>
                  <a:pt x="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8" name="object 2918"/>
          <p:cNvSpPr/>
          <p:nvPr/>
        </p:nvSpPr>
        <p:spPr>
          <a:xfrm>
            <a:off x="6297816" y="4379543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4837" y="0"/>
                </a:moveTo>
                <a:lnTo>
                  <a:pt x="0" y="1884"/>
                </a:lnTo>
                <a:lnTo>
                  <a:pt x="3235" y="9821"/>
                </a:lnTo>
                <a:lnTo>
                  <a:pt x="4806" y="13811"/>
                </a:lnTo>
                <a:lnTo>
                  <a:pt x="6062" y="13329"/>
                </a:lnTo>
                <a:lnTo>
                  <a:pt x="8638" y="12261"/>
                </a:lnTo>
                <a:lnTo>
                  <a:pt x="7381" y="8146"/>
                </a:lnTo>
                <a:lnTo>
                  <a:pt x="6083" y="4104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19" name="object 2919"/>
          <p:cNvSpPr/>
          <p:nvPr/>
        </p:nvSpPr>
        <p:spPr>
          <a:xfrm>
            <a:off x="5071754" y="523092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7287" y="0"/>
                </a:moveTo>
                <a:lnTo>
                  <a:pt x="3863" y="1183"/>
                </a:lnTo>
                <a:lnTo>
                  <a:pt x="1968" y="1811"/>
                </a:lnTo>
                <a:lnTo>
                  <a:pt x="0" y="2513"/>
                </a:lnTo>
                <a:lnTo>
                  <a:pt x="952" y="4889"/>
                </a:lnTo>
                <a:lnTo>
                  <a:pt x="1413" y="7706"/>
                </a:lnTo>
                <a:lnTo>
                  <a:pt x="3057" y="9434"/>
                </a:lnTo>
                <a:lnTo>
                  <a:pt x="3769" y="10156"/>
                </a:lnTo>
                <a:lnTo>
                  <a:pt x="8429" y="8942"/>
                </a:lnTo>
                <a:lnTo>
                  <a:pt x="8554" y="8240"/>
                </a:lnTo>
                <a:lnTo>
                  <a:pt x="8806" y="5905"/>
                </a:lnTo>
                <a:lnTo>
                  <a:pt x="7915" y="3266"/>
                </a:lnTo>
                <a:lnTo>
                  <a:pt x="7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0" name="object 2920"/>
          <p:cNvSpPr/>
          <p:nvPr/>
        </p:nvSpPr>
        <p:spPr>
          <a:xfrm>
            <a:off x="5571542" y="4467478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1120" y="0"/>
                </a:moveTo>
                <a:lnTo>
                  <a:pt x="0" y="1748"/>
                </a:lnTo>
                <a:lnTo>
                  <a:pt x="1853" y="4711"/>
                </a:lnTo>
                <a:lnTo>
                  <a:pt x="2670" y="7633"/>
                </a:lnTo>
                <a:lnTo>
                  <a:pt x="4115" y="7936"/>
                </a:lnTo>
                <a:lnTo>
                  <a:pt x="6533" y="8523"/>
                </a:lnTo>
                <a:lnTo>
                  <a:pt x="9769" y="8073"/>
                </a:lnTo>
                <a:lnTo>
                  <a:pt x="11853" y="6743"/>
                </a:lnTo>
                <a:lnTo>
                  <a:pt x="12680" y="6261"/>
                </a:lnTo>
                <a:lnTo>
                  <a:pt x="11423" y="2366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1" name="object 2921"/>
          <p:cNvSpPr/>
          <p:nvPr/>
        </p:nvSpPr>
        <p:spPr>
          <a:xfrm>
            <a:off x="5633166" y="5644276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9654" y="0"/>
                </a:moveTo>
                <a:lnTo>
                  <a:pt x="3235" y="3560"/>
                </a:lnTo>
                <a:lnTo>
                  <a:pt x="146" y="5612"/>
                </a:lnTo>
                <a:lnTo>
                  <a:pt x="0" y="5685"/>
                </a:lnTo>
                <a:lnTo>
                  <a:pt x="1371" y="8847"/>
                </a:lnTo>
                <a:lnTo>
                  <a:pt x="1560" y="8774"/>
                </a:lnTo>
                <a:lnTo>
                  <a:pt x="5078" y="7800"/>
                </a:lnTo>
                <a:lnTo>
                  <a:pt x="8586" y="6565"/>
                </a:lnTo>
                <a:lnTo>
                  <a:pt x="12072" y="5298"/>
                </a:lnTo>
                <a:lnTo>
                  <a:pt x="10439" y="1769"/>
                </a:lnTo>
                <a:lnTo>
                  <a:pt x="9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2" name="object 2922"/>
          <p:cNvSpPr/>
          <p:nvPr/>
        </p:nvSpPr>
        <p:spPr>
          <a:xfrm>
            <a:off x="6395018" y="519825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926" y="0"/>
                </a:moveTo>
                <a:lnTo>
                  <a:pt x="0" y="7926"/>
                </a:lnTo>
                <a:lnTo>
                  <a:pt x="1591" y="8847"/>
                </a:lnTo>
                <a:lnTo>
                  <a:pt x="4816" y="10669"/>
                </a:lnTo>
                <a:lnTo>
                  <a:pt x="6167" y="7926"/>
                </a:lnTo>
                <a:lnTo>
                  <a:pt x="7706" y="5172"/>
                </a:lnTo>
                <a:lnTo>
                  <a:pt x="8931" y="1978"/>
                </a:lnTo>
                <a:lnTo>
                  <a:pt x="6931" y="795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3" name="object 2923"/>
          <p:cNvSpPr/>
          <p:nvPr/>
        </p:nvSpPr>
        <p:spPr>
          <a:xfrm>
            <a:off x="6141308" y="5989804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539" y="0"/>
                </a:moveTo>
                <a:lnTo>
                  <a:pt x="4554" y="2083"/>
                </a:lnTo>
                <a:lnTo>
                  <a:pt x="1916" y="3162"/>
                </a:lnTo>
                <a:lnTo>
                  <a:pt x="628" y="5120"/>
                </a:lnTo>
                <a:lnTo>
                  <a:pt x="0" y="6125"/>
                </a:lnTo>
                <a:lnTo>
                  <a:pt x="1832" y="8638"/>
                </a:lnTo>
                <a:lnTo>
                  <a:pt x="2523" y="10544"/>
                </a:lnTo>
                <a:lnTo>
                  <a:pt x="4858" y="9465"/>
                </a:lnTo>
                <a:lnTo>
                  <a:pt x="7559" y="8785"/>
                </a:lnTo>
                <a:lnTo>
                  <a:pt x="9350" y="7109"/>
                </a:lnTo>
                <a:lnTo>
                  <a:pt x="10020" y="6429"/>
                </a:lnTo>
                <a:lnTo>
                  <a:pt x="8512" y="3560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4" name="object 2924"/>
          <p:cNvSpPr/>
          <p:nvPr/>
        </p:nvSpPr>
        <p:spPr>
          <a:xfrm>
            <a:off x="5906611" y="5857246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4544" y="0"/>
                </a:moveTo>
                <a:lnTo>
                  <a:pt x="1518" y="1832"/>
                </a:lnTo>
                <a:lnTo>
                  <a:pt x="0" y="2701"/>
                </a:lnTo>
                <a:lnTo>
                  <a:pt x="4596" y="9015"/>
                </a:lnTo>
                <a:lnTo>
                  <a:pt x="6921" y="12135"/>
                </a:lnTo>
                <a:lnTo>
                  <a:pt x="7926" y="11497"/>
                </a:lnTo>
                <a:lnTo>
                  <a:pt x="8868" y="10868"/>
                </a:lnTo>
                <a:lnTo>
                  <a:pt x="9874" y="10230"/>
                </a:lnTo>
                <a:lnTo>
                  <a:pt x="4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5" name="object 2925"/>
          <p:cNvSpPr/>
          <p:nvPr/>
        </p:nvSpPr>
        <p:spPr>
          <a:xfrm>
            <a:off x="4991528" y="5311754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10292" y="0"/>
                </a:moveTo>
                <a:lnTo>
                  <a:pt x="6858" y="376"/>
                </a:lnTo>
                <a:lnTo>
                  <a:pt x="3434" y="785"/>
                </a:lnTo>
                <a:lnTo>
                  <a:pt x="0" y="1162"/>
                </a:lnTo>
                <a:lnTo>
                  <a:pt x="837" y="4711"/>
                </a:lnTo>
                <a:lnTo>
                  <a:pt x="1225" y="6502"/>
                </a:lnTo>
                <a:lnTo>
                  <a:pt x="4481" y="5423"/>
                </a:lnTo>
                <a:lnTo>
                  <a:pt x="11004" y="3151"/>
                </a:lnTo>
                <a:lnTo>
                  <a:pt x="10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6" name="object 2926"/>
          <p:cNvSpPr/>
          <p:nvPr/>
        </p:nvSpPr>
        <p:spPr>
          <a:xfrm>
            <a:off x="4978114" y="5355957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690" y="0"/>
                </a:moveTo>
                <a:lnTo>
                  <a:pt x="3591" y="523"/>
                </a:lnTo>
                <a:lnTo>
                  <a:pt x="0" y="324"/>
                </a:lnTo>
                <a:lnTo>
                  <a:pt x="1130" y="3989"/>
                </a:lnTo>
                <a:lnTo>
                  <a:pt x="1392" y="6816"/>
                </a:lnTo>
                <a:lnTo>
                  <a:pt x="2837" y="8711"/>
                </a:lnTo>
                <a:lnTo>
                  <a:pt x="3465" y="9507"/>
                </a:lnTo>
                <a:lnTo>
                  <a:pt x="6523" y="8491"/>
                </a:lnTo>
                <a:lnTo>
                  <a:pt x="8491" y="8303"/>
                </a:lnTo>
                <a:lnTo>
                  <a:pt x="8125" y="5758"/>
                </a:lnTo>
                <a:lnTo>
                  <a:pt x="8251" y="2984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7" name="object 2927"/>
          <p:cNvSpPr/>
          <p:nvPr/>
        </p:nvSpPr>
        <p:spPr>
          <a:xfrm>
            <a:off x="5708806" y="5852418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984" y="0"/>
                </a:moveTo>
                <a:lnTo>
                  <a:pt x="774" y="649"/>
                </a:lnTo>
                <a:lnTo>
                  <a:pt x="125" y="2858"/>
                </a:lnTo>
                <a:lnTo>
                  <a:pt x="0" y="5549"/>
                </a:lnTo>
                <a:lnTo>
                  <a:pt x="816" y="7622"/>
                </a:lnTo>
                <a:lnTo>
                  <a:pt x="1162" y="8460"/>
                </a:lnTo>
                <a:lnTo>
                  <a:pt x="4533" y="8020"/>
                </a:lnTo>
                <a:lnTo>
                  <a:pt x="6701" y="8188"/>
                </a:lnTo>
                <a:lnTo>
                  <a:pt x="6272" y="3947"/>
                </a:lnTo>
                <a:lnTo>
                  <a:pt x="6125" y="1978"/>
                </a:lnTo>
                <a:lnTo>
                  <a:pt x="5957" y="31"/>
                </a:lnTo>
                <a:lnTo>
                  <a:pt x="4135" y="230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8" name="object 2928"/>
          <p:cNvSpPr/>
          <p:nvPr/>
        </p:nvSpPr>
        <p:spPr>
          <a:xfrm>
            <a:off x="5119114" y="5525323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554" y="0"/>
                </a:moveTo>
                <a:lnTo>
                  <a:pt x="157" y="3591"/>
                </a:lnTo>
                <a:lnTo>
                  <a:pt x="0" y="5340"/>
                </a:lnTo>
                <a:lnTo>
                  <a:pt x="4010" y="5402"/>
                </a:lnTo>
                <a:lnTo>
                  <a:pt x="11968" y="5455"/>
                </a:lnTo>
                <a:lnTo>
                  <a:pt x="12271" y="1800"/>
                </a:lnTo>
                <a:lnTo>
                  <a:pt x="8376" y="1172"/>
                </a:lnTo>
                <a:lnTo>
                  <a:pt x="4439" y="607"/>
                </a:lnTo>
                <a:lnTo>
                  <a:pt x="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29" name="object 2929"/>
          <p:cNvSpPr/>
          <p:nvPr/>
        </p:nvSpPr>
        <p:spPr>
          <a:xfrm>
            <a:off x="5044359" y="5521126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7329" y="0"/>
                </a:moveTo>
                <a:lnTo>
                  <a:pt x="3581" y="1937"/>
                </a:lnTo>
                <a:lnTo>
                  <a:pt x="1905" y="3874"/>
                </a:lnTo>
                <a:lnTo>
                  <a:pt x="0" y="5518"/>
                </a:lnTo>
                <a:lnTo>
                  <a:pt x="921" y="6743"/>
                </a:lnTo>
                <a:lnTo>
                  <a:pt x="1800" y="7968"/>
                </a:lnTo>
                <a:lnTo>
                  <a:pt x="2649" y="9235"/>
                </a:lnTo>
                <a:lnTo>
                  <a:pt x="12879" y="3109"/>
                </a:lnTo>
                <a:lnTo>
                  <a:pt x="11413" y="94"/>
                </a:lnTo>
                <a:lnTo>
                  <a:pt x="9497" y="272"/>
                </a:lnTo>
                <a:lnTo>
                  <a:pt x="7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0" name="object 2930"/>
          <p:cNvSpPr/>
          <p:nvPr/>
        </p:nvSpPr>
        <p:spPr>
          <a:xfrm>
            <a:off x="5545641" y="4539517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7539" y="0"/>
                </a:moveTo>
                <a:lnTo>
                  <a:pt x="4628" y="534"/>
                </a:lnTo>
                <a:lnTo>
                  <a:pt x="1937" y="251"/>
                </a:lnTo>
                <a:lnTo>
                  <a:pt x="0" y="2607"/>
                </a:lnTo>
                <a:lnTo>
                  <a:pt x="680" y="5235"/>
                </a:lnTo>
                <a:lnTo>
                  <a:pt x="649" y="7235"/>
                </a:lnTo>
                <a:lnTo>
                  <a:pt x="2586" y="7130"/>
                </a:lnTo>
                <a:lnTo>
                  <a:pt x="5214" y="7821"/>
                </a:lnTo>
                <a:lnTo>
                  <a:pt x="6261" y="6753"/>
                </a:lnTo>
                <a:lnTo>
                  <a:pt x="7392" y="5675"/>
                </a:lnTo>
                <a:lnTo>
                  <a:pt x="7036" y="3078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1" name="object 2931"/>
          <p:cNvSpPr/>
          <p:nvPr/>
        </p:nvSpPr>
        <p:spPr>
          <a:xfrm>
            <a:off x="4972273" y="5488296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9099" y="0"/>
                </a:moveTo>
                <a:lnTo>
                  <a:pt x="8669" y="0"/>
                </a:lnTo>
                <a:lnTo>
                  <a:pt x="6083" y="146"/>
                </a:lnTo>
                <a:lnTo>
                  <a:pt x="3528" y="1026"/>
                </a:lnTo>
                <a:lnTo>
                  <a:pt x="0" y="1947"/>
                </a:lnTo>
                <a:lnTo>
                  <a:pt x="1371" y="4680"/>
                </a:lnTo>
                <a:lnTo>
                  <a:pt x="2324" y="7790"/>
                </a:lnTo>
                <a:lnTo>
                  <a:pt x="2994" y="7758"/>
                </a:lnTo>
                <a:lnTo>
                  <a:pt x="5444" y="7559"/>
                </a:lnTo>
                <a:lnTo>
                  <a:pt x="8083" y="6659"/>
                </a:lnTo>
                <a:lnTo>
                  <a:pt x="10586" y="4711"/>
                </a:lnTo>
                <a:lnTo>
                  <a:pt x="9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2" name="object 2932"/>
          <p:cNvSpPr/>
          <p:nvPr/>
        </p:nvSpPr>
        <p:spPr>
          <a:xfrm>
            <a:off x="6873678" y="531927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6397" y="0"/>
                </a:moveTo>
                <a:lnTo>
                  <a:pt x="3748" y="1026"/>
                </a:lnTo>
                <a:lnTo>
                  <a:pt x="1874" y="1717"/>
                </a:lnTo>
                <a:lnTo>
                  <a:pt x="0" y="2429"/>
                </a:lnTo>
                <a:lnTo>
                  <a:pt x="712" y="4177"/>
                </a:lnTo>
                <a:lnTo>
                  <a:pt x="1078" y="7078"/>
                </a:lnTo>
                <a:lnTo>
                  <a:pt x="2209" y="7423"/>
                </a:lnTo>
                <a:lnTo>
                  <a:pt x="3863" y="7884"/>
                </a:lnTo>
                <a:lnTo>
                  <a:pt x="6481" y="6994"/>
                </a:lnTo>
                <a:lnTo>
                  <a:pt x="8481" y="5287"/>
                </a:lnTo>
                <a:lnTo>
                  <a:pt x="7046" y="2533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3" name="object 2933"/>
          <p:cNvSpPr/>
          <p:nvPr/>
        </p:nvSpPr>
        <p:spPr>
          <a:xfrm>
            <a:off x="5922848" y="6130329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5895" y="0"/>
                </a:moveTo>
                <a:lnTo>
                  <a:pt x="4125" y="523"/>
                </a:lnTo>
                <a:lnTo>
                  <a:pt x="1214" y="691"/>
                </a:lnTo>
                <a:lnTo>
                  <a:pt x="0" y="3957"/>
                </a:lnTo>
                <a:lnTo>
                  <a:pt x="450" y="6690"/>
                </a:lnTo>
                <a:lnTo>
                  <a:pt x="345" y="10847"/>
                </a:lnTo>
                <a:lnTo>
                  <a:pt x="3664" y="9340"/>
                </a:lnTo>
                <a:lnTo>
                  <a:pt x="6471" y="8816"/>
                </a:lnTo>
                <a:lnTo>
                  <a:pt x="6586" y="7915"/>
                </a:lnTo>
                <a:lnTo>
                  <a:pt x="6973" y="5340"/>
                </a:lnTo>
                <a:lnTo>
                  <a:pt x="6209" y="2638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4" name="object 2934"/>
          <p:cNvSpPr/>
          <p:nvPr/>
        </p:nvSpPr>
        <p:spPr>
          <a:xfrm>
            <a:off x="5450724" y="443488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5486" y="0"/>
                </a:moveTo>
                <a:lnTo>
                  <a:pt x="2125" y="1549"/>
                </a:lnTo>
                <a:lnTo>
                  <a:pt x="0" y="2554"/>
                </a:lnTo>
                <a:lnTo>
                  <a:pt x="774" y="4921"/>
                </a:lnTo>
                <a:lnTo>
                  <a:pt x="2020" y="8523"/>
                </a:lnTo>
                <a:lnTo>
                  <a:pt x="3937" y="7434"/>
                </a:lnTo>
                <a:lnTo>
                  <a:pt x="6397" y="6743"/>
                </a:lnTo>
                <a:lnTo>
                  <a:pt x="8083" y="4188"/>
                </a:lnTo>
                <a:lnTo>
                  <a:pt x="6230" y="1748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5" name="object 2935"/>
          <p:cNvSpPr/>
          <p:nvPr/>
        </p:nvSpPr>
        <p:spPr>
          <a:xfrm>
            <a:off x="5440067" y="5878195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4607" y="0"/>
                </a:moveTo>
                <a:lnTo>
                  <a:pt x="3057" y="3266"/>
                </a:lnTo>
                <a:lnTo>
                  <a:pt x="0" y="9853"/>
                </a:lnTo>
                <a:lnTo>
                  <a:pt x="1204" y="10408"/>
                </a:lnTo>
                <a:lnTo>
                  <a:pt x="3539" y="11559"/>
                </a:lnTo>
                <a:lnTo>
                  <a:pt x="9266" y="2492"/>
                </a:lnTo>
                <a:lnTo>
                  <a:pt x="6156" y="858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6" name="object 2936"/>
          <p:cNvSpPr/>
          <p:nvPr/>
        </p:nvSpPr>
        <p:spPr>
          <a:xfrm>
            <a:off x="7113534" y="4460252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9099" y="0"/>
                </a:moveTo>
                <a:lnTo>
                  <a:pt x="3895" y="816"/>
                </a:lnTo>
                <a:lnTo>
                  <a:pt x="0" y="1444"/>
                </a:lnTo>
                <a:lnTo>
                  <a:pt x="1643" y="4460"/>
                </a:lnTo>
                <a:lnTo>
                  <a:pt x="2272" y="7298"/>
                </a:lnTo>
                <a:lnTo>
                  <a:pt x="3455" y="7476"/>
                </a:lnTo>
                <a:lnTo>
                  <a:pt x="5266" y="7842"/>
                </a:lnTo>
                <a:lnTo>
                  <a:pt x="8093" y="7088"/>
                </a:lnTo>
                <a:lnTo>
                  <a:pt x="9266" y="5675"/>
                </a:lnTo>
                <a:lnTo>
                  <a:pt x="10167" y="4638"/>
                </a:lnTo>
                <a:lnTo>
                  <a:pt x="9214" y="1947"/>
                </a:lnTo>
                <a:lnTo>
                  <a:pt x="9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7" name="object 2937"/>
          <p:cNvSpPr/>
          <p:nvPr/>
        </p:nvSpPr>
        <p:spPr>
          <a:xfrm>
            <a:off x="5986848" y="6269074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6680" y="0"/>
                </a:moveTo>
                <a:lnTo>
                  <a:pt x="3162" y="1172"/>
                </a:lnTo>
                <a:lnTo>
                  <a:pt x="0" y="1800"/>
                </a:lnTo>
                <a:lnTo>
                  <a:pt x="1622" y="4921"/>
                </a:lnTo>
                <a:lnTo>
                  <a:pt x="2450" y="7811"/>
                </a:lnTo>
                <a:lnTo>
                  <a:pt x="5078" y="10523"/>
                </a:lnTo>
                <a:lnTo>
                  <a:pt x="7915" y="9423"/>
                </a:lnTo>
                <a:lnTo>
                  <a:pt x="9811" y="9193"/>
                </a:lnTo>
                <a:lnTo>
                  <a:pt x="8984" y="6251"/>
                </a:lnTo>
                <a:lnTo>
                  <a:pt x="8460" y="3151"/>
                </a:lnTo>
                <a:lnTo>
                  <a:pt x="6994" y="523"/>
                </a:lnTo>
                <a:lnTo>
                  <a:pt x="6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8" name="object 2938"/>
          <p:cNvSpPr/>
          <p:nvPr/>
        </p:nvSpPr>
        <p:spPr>
          <a:xfrm>
            <a:off x="6489713" y="5405867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5" h="5079">
                <a:moveTo>
                  <a:pt x="251" y="0"/>
                </a:moveTo>
                <a:lnTo>
                  <a:pt x="41" y="2387"/>
                </a:lnTo>
                <a:lnTo>
                  <a:pt x="0" y="3560"/>
                </a:lnTo>
                <a:lnTo>
                  <a:pt x="3287" y="3968"/>
                </a:lnTo>
                <a:lnTo>
                  <a:pt x="6659" y="4324"/>
                </a:lnTo>
                <a:lnTo>
                  <a:pt x="9989" y="4753"/>
                </a:lnTo>
                <a:lnTo>
                  <a:pt x="10188" y="2062"/>
                </a:lnTo>
                <a:lnTo>
                  <a:pt x="10261" y="753"/>
                </a:lnTo>
                <a:lnTo>
                  <a:pt x="6952" y="460"/>
                </a:lnTo>
                <a:lnTo>
                  <a:pt x="3581" y="261"/>
                </a:lnTo>
                <a:lnTo>
                  <a:pt x="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39" name="object 2939"/>
          <p:cNvSpPr/>
          <p:nvPr/>
        </p:nvSpPr>
        <p:spPr>
          <a:xfrm>
            <a:off x="6017482" y="4593521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8177" y="0"/>
                </a:moveTo>
                <a:lnTo>
                  <a:pt x="5444" y="2575"/>
                </a:lnTo>
                <a:lnTo>
                  <a:pt x="0" y="7654"/>
                </a:lnTo>
                <a:lnTo>
                  <a:pt x="1528" y="8816"/>
                </a:lnTo>
                <a:lnTo>
                  <a:pt x="3036" y="10041"/>
                </a:lnTo>
                <a:lnTo>
                  <a:pt x="4565" y="11214"/>
                </a:lnTo>
                <a:lnTo>
                  <a:pt x="10418" y="1947"/>
                </a:lnTo>
                <a:lnTo>
                  <a:pt x="9664" y="1277"/>
                </a:lnTo>
                <a:lnTo>
                  <a:pt x="8910" y="649"/>
                </a:lnTo>
                <a:lnTo>
                  <a:pt x="8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0" name="object 2940"/>
          <p:cNvSpPr/>
          <p:nvPr/>
        </p:nvSpPr>
        <p:spPr>
          <a:xfrm>
            <a:off x="6030410" y="5104056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6617" y="0"/>
                </a:moveTo>
                <a:lnTo>
                  <a:pt x="3800" y="1371"/>
                </a:lnTo>
                <a:lnTo>
                  <a:pt x="1821" y="1937"/>
                </a:lnTo>
                <a:lnTo>
                  <a:pt x="523" y="3193"/>
                </a:lnTo>
                <a:lnTo>
                  <a:pt x="0" y="3717"/>
                </a:lnTo>
                <a:lnTo>
                  <a:pt x="753" y="6711"/>
                </a:lnTo>
                <a:lnTo>
                  <a:pt x="1424" y="6963"/>
                </a:lnTo>
                <a:lnTo>
                  <a:pt x="3130" y="7539"/>
                </a:lnTo>
                <a:lnTo>
                  <a:pt x="5193" y="7088"/>
                </a:lnTo>
                <a:lnTo>
                  <a:pt x="7067" y="7078"/>
                </a:lnTo>
                <a:lnTo>
                  <a:pt x="6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1" name="object 2941"/>
          <p:cNvSpPr/>
          <p:nvPr/>
        </p:nvSpPr>
        <p:spPr>
          <a:xfrm>
            <a:off x="5950703" y="4493472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11455" y="0"/>
                </a:moveTo>
                <a:lnTo>
                  <a:pt x="0" y="3403"/>
                </a:lnTo>
                <a:lnTo>
                  <a:pt x="4596" y="7737"/>
                </a:lnTo>
                <a:lnTo>
                  <a:pt x="10680" y="13371"/>
                </a:lnTo>
                <a:lnTo>
                  <a:pt x="11926" y="5748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2" name="object 2942"/>
          <p:cNvSpPr/>
          <p:nvPr/>
        </p:nvSpPr>
        <p:spPr>
          <a:xfrm>
            <a:off x="6025121" y="5122476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5706" y="0"/>
                </a:moveTo>
                <a:lnTo>
                  <a:pt x="0" y="9025"/>
                </a:lnTo>
                <a:lnTo>
                  <a:pt x="3057" y="10952"/>
                </a:lnTo>
                <a:lnTo>
                  <a:pt x="8062" y="1361"/>
                </a:lnTo>
                <a:lnTo>
                  <a:pt x="6471" y="429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3" name="object 2943"/>
          <p:cNvSpPr/>
          <p:nvPr/>
        </p:nvSpPr>
        <p:spPr>
          <a:xfrm>
            <a:off x="5969272" y="498220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025" y="0"/>
                </a:moveTo>
                <a:lnTo>
                  <a:pt x="6638" y="1319"/>
                </a:lnTo>
                <a:lnTo>
                  <a:pt x="3884" y="2125"/>
                </a:lnTo>
                <a:lnTo>
                  <a:pt x="2094" y="3937"/>
                </a:lnTo>
                <a:lnTo>
                  <a:pt x="774" y="5308"/>
                </a:lnTo>
                <a:lnTo>
                  <a:pt x="649" y="7895"/>
                </a:lnTo>
                <a:lnTo>
                  <a:pt x="0" y="9936"/>
                </a:lnTo>
                <a:lnTo>
                  <a:pt x="1675" y="9968"/>
                </a:lnTo>
                <a:lnTo>
                  <a:pt x="5057" y="10114"/>
                </a:lnTo>
                <a:lnTo>
                  <a:pt x="7088" y="8512"/>
                </a:lnTo>
                <a:lnTo>
                  <a:pt x="9622" y="7224"/>
                </a:lnTo>
                <a:lnTo>
                  <a:pt x="11004" y="5172"/>
                </a:lnTo>
                <a:lnTo>
                  <a:pt x="11591" y="4240"/>
                </a:lnTo>
                <a:lnTo>
                  <a:pt x="9737" y="1800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4" name="object 2944"/>
          <p:cNvSpPr/>
          <p:nvPr/>
        </p:nvSpPr>
        <p:spPr>
          <a:xfrm>
            <a:off x="5465807" y="4841954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607" y="0"/>
                </a:moveTo>
                <a:lnTo>
                  <a:pt x="4408" y="2303"/>
                </a:lnTo>
                <a:lnTo>
                  <a:pt x="2230" y="4523"/>
                </a:lnTo>
                <a:lnTo>
                  <a:pt x="0" y="6837"/>
                </a:lnTo>
                <a:lnTo>
                  <a:pt x="1748" y="8523"/>
                </a:lnTo>
                <a:lnTo>
                  <a:pt x="2628" y="9392"/>
                </a:lnTo>
                <a:lnTo>
                  <a:pt x="4816" y="7183"/>
                </a:lnTo>
                <a:lnTo>
                  <a:pt x="9298" y="2701"/>
                </a:lnTo>
                <a:lnTo>
                  <a:pt x="7476" y="921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5" name="object 2945"/>
          <p:cNvSpPr/>
          <p:nvPr/>
        </p:nvSpPr>
        <p:spPr>
          <a:xfrm>
            <a:off x="5933427" y="5159388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2921" y="0"/>
                </a:moveTo>
                <a:lnTo>
                  <a:pt x="1947" y="1654"/>
                </a:lnTo>
                <a:lnTo>
                  <a:pt x="994" y="3329"/>
                </a:lnTo>
                <a:lnTo>
                  <a:pt x="0" y="4994"/>
                </a:lnTo>
                <a:lnTo>
                  <a:pt x="3382" y="6628"/>
                </a:lnTo>
                <a:lnTo>
                  <a:pt x="10104" y="9978"/>
                </a:lnTo>
                <a:lnTo>
                  <a:pt x="10858" y="8230"/>
                </a:lnTo>
                <a:lnTo>
                  <a:pt x="12491" y="5172"/>
                </a:lnTo>
                <a:lnTo>
                  <a:pt x="9308" y="3057"/>
                </a:lnTo>
                <a:lnTo>
                  <a:pt x="6041" y="1612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6" name="object 2946"/>
          <p:cNvSpPr/>
          <p:nvPr/>
        </p:nvSpPr>
        <p:spPr>
          <a:xfrm>
            <a:off x="6250243" y="4786418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1130" y="3633"/>
                </a:lnTo>
                <a:lnTo>
                  <a:pt x="1235" y="6471"/>
                </a:lnTo>
                <a:lnTo>
                  <a:pt x="2533" y="7266"/>
                </a:lnTo>
                <a:lnTo>
                  <a:pt x="3916" y="8083"/>
                </a:lnTo>
                <a:lnTo>
                  <a:pt x="7005" y="7539"/>
                </a:lnTo>
                <a:lnTo>
                  <a:pt x="9371" y="5518"/>
                </a:lnTo>
                <a:lnTo>
                  <a:pt x="9298" y="1298"/>
                </a:lnTo>
                <a:lnTo>
                  <a:pt x="8847" y="1141"/>
                </a:lnTo>
                <a:lnTo>
                  <a:pt x="6460" y="408"/>
                </a:lnTo>
                <a:lnTo>
                  <a:pt x="3811" y="4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7" name="object 2947"/>
          <p:cNvSpPr/>
          <p:nvPr/>
        </p:nvSpPr>
        <p:spPr>
          <a:xfrm>
            <a:off x="7231606" y="5203003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931" y="0"/>
                </a:moveTo>
                <a:lnTo>
                  <a:pt x="984" y="5989"/>
                </a:lnTo>
                <a:lnTo>
                  <a:pt x="0" y="8963"/>
                </a:lnTo>
                <a:lnTo>
                  <a:pt x="963" y="9371"/>
                </a:lnTo>
                <a:lnTo>
                  <a:pt x="1895" y="9790"/>
                </a:lnTo>
                <a:lnTo>
                  <a:pt x="2869" y="10146"/>
                </a:lnTo>
                <a:lnTo>
                  <a:pt x="7277" y="2219"/>
                </a:lnTo>
                <a:lnTo>
                  <a:pt x="5863" y="1455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8" name="object 2948"/>
          <p:cNvSpPr/>
          <p:nvPr/>
        </p:nvSpPr>
        <p:spPr>
          <a:xfrm>
            <a:off x="6699170" y="4866675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7915" y="0"/>
                </a:moveTo>
                <a:lnTo>
                  <a:pt x="5256" y="418"/>
                </a:lnTo>
                <a:lnTo>
                  <a:pt x="2617" y="795"/>
                </a:lnTo>
                <a:lnTo>
                  <a:pt x="0" y="1193"/>
                </a:lnTo>
                <a:lnTo>
                  <a:pt x="1602" y="4031"/>
                </a:lnTo>
                <a:lnTo>
                  <a:pt x="3088" y="6942"/>
                </a:lnTo>
                <a:lnTo>
                  <a:pt x="5162" y="9978"/>
                </a:lnTo>
                <a:lnTo>
                  <a:pt x="8261" y="9109"/>
                </a:lnTo>
                <a:lnTo>
                  <a:pt x="8292" y="8753"/>
                </a:lnTo>
                <a:lnTo>
                  <a:pt x="8387" y="5863"/>
                </a:lnTo>
                <a:lnTo>
                  <a:pt x="8083" y="2900"/>
                </a:lnTo>
                <a:lnTo>
                  <a:pt x="7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49" name="object 2949"/>
          <p:cNvSpPr/>
          <p:nvPr/>
        </p:nvSpPr>
        <p:spPr>
          <a:xfrm>
            <a:off x="5636896" y="4999352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141" y="0"/>
                </a:moveTo>
                <a:lnTo>
                  <a:pt x="774" y="1099"/>
                </a:lnTo>
                <a:lnTo>
                  <a:pt x="356" y="2230"/>
                </a:lnTo>
                <a:lnTo>
                  <a:pt x="0" y="3319"/>
                </a:lnTo>
                <a:lnTo>
                  <a:pt x="3434" y="4994"/>
                </a:lnTo>
                <a:lnTo>
                  <a:pt x="6910" y="6607"/>
                </a:lnTo>
                <a:lnTo>
                  <a:pt x="10355" y="8261"/>
                </a:lnTo>
                <a:lnTo>
                  <a:pt x="11957" y="2680"/>
                </a:lnTo>
                <a:lnTo>
                  <a:pt x="8345" y="1800"/>
                </a:lnTo>
                <a:lnTo>
                  <a:pt x="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0" name="object 2950"/>
          <p:cNvSpPr/>
          <p:nvPr/>
        </p:nvSpPr>
        <p:spPr>
          <a:xfrm>
            <a:off x="5713175" y="504342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429" y="0"/>
                </a:moveTo>
                <a:lnTo>
                  <a:pt x="2837" y="5633"/>
                </a:lnTo>
                <a:lnTo>
                  <a:pt x="0" y="8460"/>
                </a:lnTo>
                <a:lnTo>
                  <a:pt x="2167" y="10722"/>
                </a:lnTo>
                <a:lnTo>
                  <a:pt x="3298" y="11811"/>
                </a:lnTo>
                <a:lnTo>
                  <a:pt x="11936" y="3591"/>
                </a:lnTo>
                <a:lnTo>
                  <a:pt x="10743" y="2387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1" name="object 2951"/>
          <p:cNvSpPr/>
          <p:nvPr/>
        </p:nvSpPr>
        <p:spPr>
          <a:xfrm>
            <a:off x="5837778" y="4313184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4649" y="0"/>
                </a:moveTo>
                <a:lnTo>
                  <a:pt x="0" y="9727"/>
                </a:lnTo>
                <a:lnTo>
                  <a:pt x="1633" y="10586"/>
                </a:lnTo>
                <a:lnTo>
                  <a:pt x="4931" y="12271"/>
                </a:lnTo>
                <a:lnTo>
                  <a:pt x="5936" y="8638"/>
                </a:lnTo>
                <a:lnTo>
                  <a:pt x="7015" y="4900"/>
                </a:lnTo>
                <a:lnTo>
                  <a:pt x="8031" y="1246"/>
                </a:lnTo>
                <a:lnTo>
                  <a:pt x="6900" y="827"/>
                </a:lnTo>
                <a:lnTo>
                  <a:pt x="5769" y="439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2" name="object 2952"/>
          <p:cNvSpPr/>
          <p:nvPr/>
        </p:nvSpPr>
        <p:spPr>
          <a:xfrm>
            <a:off x="6699232" y="5073555"/>
            <a:ext cx="9627" cy="4621"/>
          </a:xfrm>
          <a:custGeom>
            <a:avLst/>
            <a:gdLst/>
            <a:ahLst/>
            <a:cxnLst/>
            <a:rect l="l" t="t" r="r" b="b"/>
            <a:pathLst>
              <a:path w="15875" h="7620">
                <a:moveTo>
                  <a:pt x="0" y="0"/>
                </a:moveTo>
                <a:lnTo>
                  <a:pt x="5026" y="4376"/>
                </a:lnTo>
                <a:lnTo>
                  <a:pt x="6418" y="6523"/>
                </a:lnTo>
                <a:lnTo>
                  <a:pt x="8219" y="6910"/>
                </a:lnTo>
                <a:lnTo>
                  <a:pt x="10523" y="7444"/>
                </a:lnTo>
                <a:lnTo>
                  <a:pt x="13120" y="6659"/>
                </a:lnTo>
                <a:lnTo>
                  <a:pt x="15591" y="6397"/>
                </a:lnTo>
                <a:lnTo>
                  <a:pt x="15852" y="288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3" name="object 2953"/>
          <p:cNvSpPr/>
          <p:nvPr/>
        </p:nvSpPr>
        <p:spPr>
          <a:xfrm>
            <a:off x="5447119" y="4917598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4554" y="0"/>
                </a:moveTo>
                <a:lnTo>
                  <a:pt x="1937" y="1068"/>
                </a:lnTo>
                <a:lnTo>
                  <a:pt x="0" y="1246"/>
                </a:lnTo>
                <a:lnTo>
                  <a:pt x="1434" y="10334"/>
                </a:lnTo>
                <a:lnTo>
                  <a:pt x="4460" y="8470"/>
                </a:lnTo>
                <a:lnTo>
                  <a:pt x="6994" y="7779"/>
                </a:lnTo>
                <a:lnTo>
                  <a:pt x="7298" y="6502"/>
                </a:lnTo>
                <a:lnTo>
                  <a:pt x="7779" y="4753"/>
                </a:lnTo>
                <a:lnTo>
                  <a:pt x="6984" y="1884"/>
                </a:lnTo>
                <a:lnTo>
                  <a:pt x="5706" y="879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4" name="object 2954"/>
          <p:cNvSpPr/>
          <p:nvPr/>
        </p:nvSpPr>
        <p:spPr>
          <a:xfrm>
            <a:off x="6765436" y="5828577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3486" y="0"/>
                </a:moveTo>
                <a:lnTo>
                  <a:pt x="2314" y="3497"/>
                </a:lnTo>
                <a:lnTo>
                  <a:pt x="1172" y="7005"/>
                </a:lnTo>
                <a:lnTo>
                  <a:pt x="0" y="10481"/>
                </a:lnTo>
                <a:lnTo>
                  <a:pt x="2251" y="11256"/>
                </a:lnTo>
                <a:lnTo>
                  <a:pt x="3403" y="11612"/>
                </a:lnTo>
                <a:lnTo>
                  <a:pt x="7350" y="1371"/>
                </a:lnTo>
                <a:lnTo>
                  <a:pt x="6073" y="931"/>
                </a:lnTo>
                <a:lnTo>
                  <a:pt x="4785" y="450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5" name="object 2955"/>
          <p:cNvSpPr/>
          <p:nvPr/>
        </p:nvSpPr>
        <p:spPr>
          <a:xfrm>
            <a:off x="5459514" y="5064477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1989" y="0"/>
                </a:moveTo>
                <a:lnTo>
                  <a:pt x="3999" y="3748"/>
                </a:lnTo>
                <a:lnTo>
                  <a:pt x="0" y="5696"/>
                </a:lnTo>
                <a:lnTo>
                  <a:pt x="795" y="7245"/>
                </a:lnTo>
                <a:lnTo>
                  <a:pt x="1549" y="8868"/>
                </a:lnTo>
                <a:lnTo>
                  <a:pt x="2324" y="10429"/>
                </a:lnTo>
                <a:lnTo>
                  <a:pt x="14083" y="3727"/>
                </a:lnTo>
                <a:lnTo>
                  <a:pt x="13350" y="2471"/>
                </a:lnTo>
                <a:lnTo>
                  <a:pt x="12690" y="1225"/>
                </a:lnTo>
                <a:lnTo>
                  <a:pt x="1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6" name="object 2956"/>
          <p:cNvSpPr/>
          <p:nvPr/>
        </p:nvSpPr>
        <p:spPr>
          <a:xfrm>
            <a:off x="6064026" y="443056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6041" y="0"/>
                </a:moveTo>
                <a:lnTo>
                  <a:pt x="2795" y="1465"/>
                </a:lnTo>
                <a:lnTo>
                  <a:pt x="471" y="2649"/>
                </a:lnTo>
                <a:lnTo>
                  <a:pt x="0" y="2921"/>
                </a:lnTo>
                <a:lnTo>
                  <a:pt x="575" y="7497"/>
                </a:lnTo>
                <a:lnTo>
                  <a:pt x="3905" y="9476"/>
                </a:lnTo>
                <a:lnTo>
                  <a:pt x="6847" y="9245"/>
                </a:lnTo>
                <a:lnTo>
                  <a:pt x="11989" y="10114"/>
                </a:lnTo>
                <a:lnTo>
                  <a:pt x="10114" y="5204"/>
                </a:lnTo>
                <a:lnTo>
                  <a:pt x="9685" y="1465"/>
                </a:lnTo>
                <a:lnTo>
                  <a:pt x="8114" y="795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7" name="object 2957"/>
          <p:cNvSpPr/>
          <p:nvPr/>
        </p:nvSpPr>
        <p:spPr>
          <a:xfrm>
            <a:off x="5528044" y="409006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6125" y="0"/>
                </a:moveTo>
                <a:lnTo>
                  <a:pt x="3968" y="732"/>
                </a:lnTo>
                <a:lnTo>
                  <a:pt x="1214" y="942"/>
                </a:lnTo>
                <a:lnTo>
                  <a:pt x="617" y="2115"/>
                </a:lnTo>
                <a:lnTo>
                  <a:pt x="0" y="3403"/>
                </a:lnTo>
                <a:lnTo>
                  <a:pt x="1225" y="7162"/>
                </a:lnTo>
                <a:lnTo>
                  <a:pt x="1863" y="7224"/>
                </a:lnTo>
                <a:lnTo>
                  <a:pt x="4230" y="7392"/>
                </a:lnTo>
                <a:lnTo>
                  <a:pt x="6628" y="6565"/>
                </a:lnTo>
                <a:lnTo>
                  <a:pt x="9067" y="6052"/>
                </a:lnTo>
                <a:lnTo>
                  <a:pt x="7266" y="2471"/>
                </a:lnTo>
                <a:lnTo>
                  <a:pt x="6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8" name="object 2958"/>
          <p:cNvSpPr/>
          <p:nvPr/>
        </p:nvSpPr>
        <p:spPr>
          <a:xfrm>
            <a:off x="5534613" y="5126914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7748" y="0"/>
                </a:moveTo>
                <a:lnTo>
                  <a:pt x="7392" y="20"/>
                </a:lnTo>
                <a:lnTo>
                  <a:pt x="4900" y="52"/>
                </a:lnTo>
                <a:lnTo>
                  <a:pt x="2460" y="753"/>
                </a:lnTo>
                <a:lnTo>
                  <a:pt x="0" y="1246"/>
                </a:lnTo>
                <a:lnTo>
                  <a:pt x="712" y="3047"/>
                </a:lnTo>
                <a:lnTo>
                  <a:pt x="1507" y="4753"/>
                </a:lnTo>
                <a:lnTo>
                  <a:pt x="2450" y="6942"/>
                </a:lnTo>
                <a:lnTo>
                  <a:pt x="4827" y="6219"/>
                </a:lnTo>
                <a:lnTo>
                  <a:pt x="7287" y="6156"/>
                </a:lnTo>
                <a:lnTo>
                  <a:pt x="9036" y="4062"/>
                </a:lnTo>
                <a:lnTo>
                  <a:pt x="7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59" name="object 2959"/>
          <p:cNvSpPr/>
          <p:nvPr/>
        </p:nvSpPr>
        <p:spPr>
          <a:xfrm>
            <a:off x="6285344" y="5635094"/>
            <a:ext cx="9627" cy="4621"/>
          </a:xfrm>
          <a:custGeom>
            <a:avLst/>
            <a:gdLst/>
            <a:ahLst/>
            <a:cxnLst/>
            <a:rect l="l" t="t" r="r" b="b"/>
            <a:pathLst>
              <a:path w="15875" h="7620">
                <a:moveTo>
                  <a:pt x="1015" y="0"/>
                </a:moveTo>
                <a:lnTo>
                  <a:pt x="0" y="5005"/>
                </a:lnTo>
                <a:lnTo>
                  <a:pt x="4156" y="5654"/>
                </a:lnTo>
                <a:lnTo>
                  <a:pt x="8366" y="6240"/>
                </a:lnTo>
                <a:lnTo>
                  <a:pt x="15591" y="7361"/>
                </a:lnTo>
                <a:lnTo>
                  <a:pt x="11727" y="3570"/>
                </a:lnTo>
                <a:lnTo>
                  <a:pt x="10502" y="1497"/>
                </a:lnTo>
                <a:lnTo>
                  <a:pt x="6397" y="20"/>
                </a:lnTo>
                <a:lnTo>
                  <a:pt x="3612" y="240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0" name="object 2960"/>
          <p:cNvSpPr/>
          <p:nvPr/>
        </p:nvSpPr>
        <p:spPr>
          <a:xfrm>
            <a:off x="6359399" y="4568055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654" y="0"/>
                </a:moveTo>
                <a:lnTo>
                  <a:pt x="4544" y="2125"/>
                </a:lnTo>
                <a:lnTo>
                  <a:pt x="2041" y="3245"/>
                </a:lnTo>
                <a:lnTo>
                  <a:pt x="0" y="5832"/>
                </a:lnTo>
                <a:lnTo>
                  <a:pt x="1706" y="8429"/>
                </a:lnTo>
                <a:lnTo>
                  <a:pt x="2418" y="10072"/>
                </a:lnTo>
                <a:lnTo>
                  <a:pt x="4785" y="9025"/>
                </a:lnTo>
                <a:lnTo>
                  <a:pt x="7413" y="8261"/>
                </a:lnTo>
                <a:lnTo>
                  <a:pt x="9957" y="6240"/>
                </a:lnTo>
                <a:lnTo>
                  <a:pt x="8596" y="3371"/>
                </a:lnTo>
                <a:lnTo>
                  <a:pt x="7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1" name="object 2961"/>
          <p:cNvSpPr/>
          <p:nvPr/>
        </p:nvSpPr>
        <p:spPr>
          <a:xfrm>
            <a:off x="5094320" y="489482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408" y="0"/>
                </a:moveTo>
                <a:lnTo>
                  <a:pt x="3099" y="1047"/>
                </a:lnTo>
                <a:lnTo>
                  <a:pt x="0" y="1842"/>
                </a:lnTo>
                <a:lnTo>
                  <a:pt x="1612" y="5026"/>
                </a:lnTo>
                <a:lnTo>
                  <a:pt x="2460" y="7633"/>
                </a:lnTo>
                <a:lnTo>
                  <a:pt x="4167" y="9476"/>
                </a:lnTo>
                <a:lnTo>
                  <a:pt x="4900" y="10209"/>
                </a:lnTo>
                <a:lnTo>
                  <a:pt x="7476" y="9266"/>
                </a:lnTo>
                <a:lnTo>
                  <a:pt x="9172" y="9067"/>
                </a:lnTo>
                <a:lnTo>
                  <a:pt x="8408" y="6083"/>
                </a:lnTo>
                <a:lnTo>
                  <a:pt x="7696" y="3057"/>
                </a:lnTo>
                <a:lnTo>
                  <a:pt x="6523" y="219"/>
                </a:lnTo>
                <a:lnTo>
                  <a:pt x="6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2" name="object 2962"/>
          <p:cNvSpPr/>
          <p:nvPr/>
        </p:nvSpPr>
        <p:spPr>
          <a:xfrm>
            <a:off x="5533557" y="5179691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4575" y="0"/>
                </a:moveTo>
                <a:lnTo>
                  <a:pt x="2523" y="1403"/>
                </a:lnTo>
                <a:lnTo>
                  <a:pt x="0" y="2230"/>
                </a:lnTo>
                <a:lnTo>
                  <a:pt x="1643" y="4418"/>
                </a:lnTo>
                <a:lnTo>
                  <a:pt x="2753" y="7361"/>
                </a:lnTo>
                <a:lnTo>
                  <a:pt x="3790" y="7340"/>
                </a:lnTo>
                <a:lnTo>
                  <a:pt x="5863" y="7224"/>
                </a:lnTo>
                <a:lnTo>
                  <a:pt x="7853" y="5539"/>
                </a:lnTo>
                <a:lnTo>
                  <a:pt x="9915" y="4471"/>
                </a:lnTo>
                <a:lnTo>
                  <a:pt x="8628" y="3088"/>
                </a:lnTo>
                <a:lnTo>
                  <a:pt x="7601" y="837"/>
                </a:lnTo>
                <a:lnTo>
                  <a:pt x="6052" y="387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3" name="object 2963"/>
          <p:cNvSpPr/>
          <p:nvPr/>
        </p:nvSpPr>
        <p:spPr>
          <a:xfrm>
            <a:off x="5082890" y="4897040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5026" y="0"/>
                </a:moveTo>
                <a:lnTo>
                  <a:pt x="3413" y="963"/>
                </a:lnTo>
                <a:lnTo>
                  <a:pt x="795" y="1602"/>
                </a:lnTo>
                <a:lnTo>
                  <a:pt x="513" y="2827"/>
                </a:lnTo>
                <a:lnTo>
                  <a:pt x="0" y="5266"/>
                </a:lnTo>
                <a:lnTo>
                  <a:pt x="753" y="7947"/>
                </a:lnTo>
                <a:lnTo>
                  <a:pt x="1099" y="11434"/>
                </a:lnTo>
                <a:lnTo>
                  <a:pt x="4303" y="10114"/>
                </a:lnTo>
                <a:lnTo>
                  <a:pt x="7895" y="9025"/>
                </a:lnTo>
                <a:lnTo>
                  <a:pt x="7800" y="8523"/>
                </a:lnTo>
                <a:lnTo>
                  <a:pt x="7381" y="5591"/>
                </a:lnTo>
                <a:lnTo>
                  <a:pt x="6073" y="2806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4" name="object 2964"/>
          <p:cNvSpPr/>
          <p:nvPr/>
        </p:nvSpPr>
        <p:spPr>
          <a:xfrm>
            <a:off x="5122799" y="492698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507" y="0"/>
                </a:moveTo>
                <a:lnTo>
                  <a:pt x="0" y="8722"/>
                </a:lnTo>
                <a:lnTo>
                  <a:pt x="3015" y="10627"/>
                </a:lnTo>
                <a:lnTo>
                  <a:pt x="8523" y="1895"/>
                </a:lnTo>
                <a:lnTo>
                  <a:pt x="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5" name="object 2965"/>
          <p:cNvSpPr/>
          <p:nvPr/>
        </p:nvSpPr>
        <p:spPr>
          <a:xfrm>
            <a:off x="6995270" y="4853126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6722" y="0"/>
                </a:moveTo>
                <a:lnTo>
                  <a:pt x="3455" y="1057"/>
                </a:lnTo>
                <a:lnTo>
                  <a:pt x="1759" y="1581"/>
                </a:lnTo>
                <a:lnTo>
                  <a:pt x="0" y="2146"/>
                </a:lnTo>
                <a:lnTo>
                  <a:pt x="753" y="4544"/>
                </a:lnTo>
                <a:lnTo>
                  <a:pt x="1204" y="7120"/>
                </a:lnTo>
                <a:lnTo>
                  <a:pt x="2565" y="9088"/>
                </a:lnTo>
                <a:lnTo>
                  <a:pt x="2984" y="9716"/>
                </a:lnTo>
                <a:lnTo>
                  <a:pt x="7434" y="8764"/>
                </a:lnTo>
                <a:lnTo>
                  <a:pt x="7811" y="5884"/>
                </a:lnTo>
                <a:lnTo>
                  <a:pt x="7172" y="3403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6" name="object 2966"/>
          <p:cNvSpPr/>
          <p:nvPr/>
        </p:nvSpPr>
        <p:spPr>
          <a:xfrm>
            <a:off x="5625015" y="5313814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4230" y="0"/>
                </a:moveTo>
                <a:lnTo>
                  <a:pt x="0" y="10418"/>
                </a:lnTo>
                <a:lnTo>
                  <a:pt x="1099" y="10931"/>
                </a:lnTo>
                <a:lnTo>
                  <a:pt x="2177" y="11465"/>
                </a:lnTo>
                <a:lnTo>
                  <a:pt x="3256" y="12051"/>
                </a:lnTo>
                <a:lnTo>
                  <a:pt x="9078" y="2837"/>
                </a:lnTo>
                <a:lnTo>
                  <a:pt x="7486" y="1884"/>
                </a:lnTo>
                <a:lnTo>
                  <a:pt x="5821" y="952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7" name="object 2967"/>
          <p:cNvSpPr/>
          <p:nvPr/>
        </p:nvSpPr>
        <p:spPr>
          <a:xfrm>
            <a:off x="6334228" y="5388956"/>
            <a:ext cx="23489" cy="18868"/>
          </a:xfrm>
          <a:custGeom>
            <a:avLst/>
            <a:gdLst/>
            <a:ahLst/>
            <a:cxnLst/>
            <a:rect l="l" t="t" r="r" b="b"/>
            <a:pathLst>
              <a:path w="38734" h="31115">
                <a:moveTo>
                  <a:pt x="5073" y="0"/>
                </a:moveTo>
                <a:lnTo>
                  <a:pt x="1069" y="12812"/>
                </a:lnTo>
                <a:lnTo>
                  <a:pt x="0" y="20707"/>
                </a:lnTo>
                <a:lnTo>
                  <a:pt x="1945" y="25392"/>
                </a:lnTo>
                <a:lnTo>
                  <a:pt x="6989" y="28575"/>
                </a:lnTo>
                <a:lnTo>
                  <a:pt x="15058" y="30690"/>
                </a:lnTo>
                <a:lnTo>
                  <a:pt x="22763" y="29203"/>
                </a:lnTo>
                <a:lnTo>
                  <a:pt x="30469" y="23789"/>
                </a:lnTo>
                <a:lnTo>
                  <a:pt x="38538" y="14125"/>
                </a:lnTo>
                <a:lnTo>
                  <a:pt x="18433" y="13894"/>
                </a:lnTo>
                <a:lnTo>
                  <a:pt x="19858" y="2146"/>
                </a:lnTo>
                <a:lnTo>
                  <a:pt x="5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8" name="object 2968"/>
          <p:cNvSpPr/>
          <p:nvPr/>
        </p:nvSpPr>
        <p:spPr>
          <a:xfrm>
            <a:off x="5402635" y="5207846"/>
            <a:ext cx="22719" cy="16558"/>
          </a:xfrm>
          <a:custGeom>
            <a:avLst/>
            <a:gdLst/>
            <a:ahLst/>
            <a:cxnLst/>
            <a:rect l="l" t="t" r="r" b="b"/>
            <a:pathLst>
              <a:path w="37465" h="27304">
                <a:moveTo>
                  <a:pt x="0" y="0"/>
                </a:moveTo>
                <a:lnTo>
                  <a:pt x="4575" y="7895"/>
                </a:lnTo>
                <a:lnTo>
                  <a:pt x="7183" y="13685"/>
                </a:lnTo>
                <a:lnTo>
                  <a:pt x="13779" y="22104"/>
                </a:lnTo>
                <a:lnTo>
                  <a:pt x="18711" y="27287"/>
                </a:lnTo>
                <a:lnTo>
                  <a:pt x="27768" y="25632"/>
                </a:lnTo>
                <a:lnTo>
                  <a:pt x="28177" y="19842"/>
                </a:lnTo>
                <a:lnTo>
                  <a:pt x="25098" y="13214"/>
                </a:lnTo>
                <a:lnTo>
                  <a:pt x="26784" y="11235"/>
                </a:lnTo>
                <a:lnTo>
                  <a:pt x="27266" y="10230"/>
                </a:lnTo>
                <a:lnTo>
                  <a:pt x="37098" y="11025"/>
                </a:lnTo>
                <a:lnTo>
                  <a:pt x="29016" y="4770"/>
                </a:lnTo>
                <a:lnTo>
                  <a:pt x="20025" y="20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69" name="object 2969"/>
          <p:cNvSpPr/>
          <p:nvPr/>
        </p:nvSpPr>
        <p:spPr>
          <a:xfrm>
            <a:off x="5988315" y="5698888"/>
            <a:ext cx="18868" cy="19253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15224" y="0"/>
                </a:moveTo>
                <a:lnTo>
                  <a:pt x="0" y="18721"/>
                </a:lnTo>
                <a:lnTo>
                  <a:pt x="10350" y="27376"/>
                </a:lnTo>
                <a:lnTo>
                  <a:pt x="17159" y="31156"/>
                </a:lnTo>
                <a:lnTo>
                  <a:pt x="23100" y="30781"/>
                </a:lnTo>
                <a:lnTo>
                  <a:pt x="30847" y="26973"/>
                </a:lnTo>
                <a:lnTo>
                  <a:pt x="1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0" name="object 2970"/>
          <p:cNvSpPr/>
          <p:nvPr/>
        </p:nvSpPr>
        <p:spPr>
          <a:xfrm>
            <a:off x="5844113" y="6308960"/>
            <a:ext cx="19638" cy="18483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8497" y="0"/>
                </a:moveTo>
                <a:lnTo>
                  <a:pt x="0" y="3828"/>
                </a:lnTo>
                <a:lnTo>
                  <a:pt x="1088" y="15859"/>
                </a:lnTo>
                <a:lnTo>
                  <a:pt x="9811" y="17461"/>
                </a:lnTo>
                <a:lnTo>
                  <a:pt x="18805" y="18603"/>
                </a:lnTo>
                <a:lnTo>
                  <a:pt x="12931" y="30372"/>
                </a:lnTo>
                <a:lnTo>
                  <a:pt x="21696" y="28875"/>
                </a:lnTo>
                <a:lnTo>
                  <a:pt x="26092" y="23875"/>
                </a:lnTo>
                <a:lnTo>
                  <a:pt x="28679" y="17155"/>
                </a:lnTo>
                <a:lnTo>
                  <a:pt x="32019" y="10498"/>
                </a:lnTo>
                <a:lnTo>
                  <a:pt x="23976" y="4809"/>
                </a:lnTo>
                <a:lnTo>
                  <a:pt x="16312" y="818"/>
                </a:lnTo>
                <a:lnTo>
                  <a:pt x="8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1" name="object 2971"/>
          <p:cNvSpPr/>
          <p:nvPr/>
        </p:nvSpPr>
        <p:spPr>
          <a:xfrm>
            <a:off x="5617727" y="6262308"/>
            <a:ext cx="15787" cy="23874"/>
          </a:xfrm>
          <a:custGeom>
            <a:avLst/>
            <a:gdLst/>
            <a:ahLst/>
            <a:cxnLst/>
            <a:rect l="l" t="t" r="r" b="b"/>
            <a:pathLst>
              <a:path w="26034" h="39370">
                <a:moveTo>
                  <a:pt x="0" y="0"/>
                </a:moveTo>
                <a:lnTo>
                  <a:pt x="2884" y="12645"/>
                </a:lnTo>
                <a:lnTo>
                  <a:pt x="7480" y="23435"/>
                </a:lnTo>
                <a:lnTo>
                  <a:pt x="14814" y="32333"/>
                </a:lnTo>
                <a:lnTo>
                  <a:pt x="25915" y="39307"/>
                </a:lnTo>
                <a:lnTo>
                  <a:pt x="23851" y="26682"/>
                </a:lnTo>
                <a:lnTo>
                  <a:pt x="19460" y="15982"/>
                </a:lnTo>
                <a:lnTo>
                  <a:pt x="11818" y="71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2" name="object 2972"/>
          <p:cNvSpPr/>
          <p:nvPr/>
        </p:nvSpPr>
        <p:spPr>
          <a:xfrm>
            <a:off x="5179893" y="6018651"/>
            <a:ext cx="26569" cy="8086"/>
          </a:xfrm>
          <a:custGeom>
            <a:avLst/>
            <a:gdLst/>
            <a:ahLst/>
            <a:cxnLst/>
            <a:rect l="l" t="t" r="r" b="b"/>
            <a:pathLst>
              <a:path w="43815" h="13334">
                <a:moveTo>
                  <a:pt x="10732" y="0"/>
                </a:moveTo>
                <a:lnTo>
                  <a:pt x="3537" y="3539"/>
                </a:lnTo>
                <a:lnTo>
                  <a:pt x="0" y="12881"/>
                </a:lnTo>
                <a:lnTo>
                  <a:pt x="10642" y="12335"/>
                </a:lnTo>
                <a:lnTo>
                  <a:pt x="21385" y="13099"/>
                </a:lnTo>
                <a:lnTo>
                  <a:pt x="32307" y="12931"/>
                </a:lnTo>
                <a:lnTo>
                  <a:pt x="43485" y="9593"/>
                </a:lnTo>
                <a:lnTo>
                  <a:pt x="23432" y="2079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3" name="object 2973"/>
          <p:cNvSpPr/>
          <p:nvPr/>
        </p:nvSpPr>
        <p:spPr>
          <a:xfrm>
            <a:off x="5750506" y="4497569"/>
            <a:ext cx="11167" cy="15403"/>
          </a:xfrm>
          <a:custGeom>
            <a:avLst/>
            <a:gdLst/>
            <a:ahLst/>
            <a:cxnLst/>
            <a:rect l="l" t="t" r="r" b="b"/>
            <a:pathLst>
              <a:path w="18415" h="25400">
                <a:moveTo>
                  <a:pt x="6711" y="0"/>
                </a:moveTo>
                <a:lnTo>
                  <a:pt x="1675" y="617"/>
                </a:lnTo>
                <a:lnTo>
                  <a:pt x="0" y="6795"/>
                </a:lnTo>
                <a:lnTo>
                  <a:pt x="481" y="9936"/>
                </a:lnTo>
                <a:lnTo>
                  <a:pt x="1141" y="14701"/>
                </a:lnTo>
                <a:lnTo>
                  <a:pt x="3539" y="19214"/>
                </a:lnTo>
                <a:lnTo>
                  <a:pt x="5748" y="25266"/>
                </a:lnTo>
                <a:lnTo>
                  <a:pt x="13785" y="19350"/>
                </a:lnTo>
                <a:lnTo>
                  <a:pt x="17847" y="13743"/>
                </a:lnTo>
                <a:lnTo>
                  <a:pt x="18014" y="8371"/>
                </a:lnTo>
                <a:lnTo>
                  <a:pt x="14366" y="3162"/>
                </a:lnTo>
                <a:lnTo>
                  <a:pt x="11790" y="774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4" name="object 2974"/>
          <p:cNvSpPr/>
          <p:nvPr/>
        </p:nvSpPr>
        <p:spPr>
          <a:xfrm>
            <a:off x="5851690" y="5607207"/>
            <a:ext cx="11552" cy="14247"/>
          </a:xfrm>
          <a:custGeom>
            <a:avLst/>
            <a:gdLst/>
            <a:ahLst/>
            <a:cxnLst/>
            <a:rect l="l" t="t" r="r" b="b"/>
            <a:pathLst>
              <a:path w="19050" h="23495">
                <a:moveTo>
                  <a:pt x="18427" y="0"/>
                </a:moveTo>
                <a:lnTo>
                  <a:pt x="6285" y="3523"/>
                </a:lnTo>
                <a:lnTo>
                  <a:pt x="581" y="7207"/>
                </a:lnTo>
                <a:lnTo>
                  <a:pt x="0" y="13018"/>
                </a:lnTo>
                <a:lnTo>
                  <a:pt x="3224" y="22920"/>
                </a:lnTo>
                <a:lnTo>
                  <a:pt x="11248" y="20047"/>
                </a:lnTo>
                <a:lnTo>
                  <a:pt x="14901" y="14440"/>
                </a:lnTo>
                <a:lnTo>
                  <a:pt x="16517" y="7343"/>
                </a:lnTo>
                <a:lnTo>
                  <a:pt x="184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5" name="object 2975"/>
          <p:cNvSpPr/>
          <p:nvPr/>
        </p:nvSpPr>
        <p:spPr>
          <a:xfrm>
            <a:off x="5018601" y="5091829"/>
            <a:ext cx="22719" cy="11167"/>
          </a:xfrm>
          <a:custGeom>
            <a:avLst/>
            <a:gdLst/>
            <a:ahLst/>
            <a:cxnLst/>
            <a:rect l="l" t="t" r="r" b="b"/>
            <a:pathLst>
              <a:path w="37465" h="18415">
                <a:moveTo>
                  <a:pt x="2157" y="0"/>
                </a:moveTo>
                <a:lnTo>
                  <a:pt x="0" y="10261"/>
                </a:lnTo>
                <a:lnTo>
                  <a:pt x="3916" y="13601"/>
                </a:lnTo>
                <a:lnTo>
                  <a:pt x="10324" y="15245"/>
                </a:lnTo>
                <a:lnTo>
                  <a:pt x="16406" y="17012"/>
                </a:lnTo>
                <a:lnTo>
                  <a:pt x="22716" y="18274"/>
                </a:lnTo>
                <a:lnTo>
                  <a:pt x="29466" y="17592"/>
                </a:lnTo>
                <a:lnTo>
                  <a:pt x="36867" y="13528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6" name="object 2976"/>
          <p:cNvSpPr/>
          <p:nvPr/>
        </p:nvSpPr>
        <p:spPr>
          <a:xfrm>
            <a:off x="5870016" y="6039085"/>
            <a:ext cx="21949" cy="6161"/>
          </a:xfrm>
          <a:custGeom>
            <a:avLst/>
            <a:gdLst/>
            <a:ahLst/>
            <a:cxnLst/>
            <a:rect l="l" t="t" r="r" b="b"/>
            <a:pathLst>
              <a:path w="36195" h="10159">
                <a:moveTo>
                  <a:pt x="26370" y="0"/>
                </a:moveTo>
                <a:lnTo>
                  <a:pt x="17267" y="1150"/>
                </a:lnTo>
                <a:lnTo>
                  <a:pt x="8520" y="3827"/>
                </a:lnTo>
                <a:lnTo>
                  <a:pt x="0" y="7524"/>
                </a:lnTo>
                <a:lnTo>
                  <a:pt x="15014" y="9998"/>
                </a:lnTo>
                <a:lnTo>
                  <a:pt x="24657" y="9933"/>
                </a:lnTo>
                <a:lnTo>
                  <a:pt x="30961" y="7004"/>
                </a:lnTo>
                <a:lnTo>
                  <a:pt x="35957" y="885"/>
                </a:lnTo>
                <a:lnTo>
                  <a:pt x="263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7" name="object 2977"/>
          <p:cNvSpPr/>
          <p:nvPr/>
        </p:nvSpPr>
        <p:spPr>
          <a:xfrm>
            <a:off x="5300442" y="5230594"/>
            <a:ext cx="17328" cy="10782"/>
          </a:xfrm>
          <a:custGeom>
            <a:avLst/>
            <a:gdLst/>
            <a:ahLst/>
            <a:cxnLst/>
            <a:rect l="l" t="t" r="r" b="b"/>
            <a:pathLst>
              <a:path w="28575" h="17779">
                <a:moveTo>
                  <a:pt x="21036" y="0"/>
                </a:moveTo>
                <a:lnTo>
                  <a:pt x="13036" y="4848"/>
                </a:lnTo>
                <a:lnTo>
                  <a:pt x="7518" y="9591"/>
                </a:lnTo>
                <a:lnTo>
                  <a:pt x="0" y="15287"/>
                </a:lnTo>
                <a:lnTo>
                  <a:pt x="8384" y="17537"/>
                </a:lnTo>
                <a:lnTo>
                  <a:pt x="15330" y="17229"/>
                </a:lnTo>
                <a:lnTo>
                  <a:pt x="21187" y="15037"/>
                </a:lnTo>
                <a:lnTo>
                  <a:pt x="26302" y="11633"/>
                </a:lnTo>
                <a:lnTo>
                  <a:pt x="28124" y="10240"/>
                </a:lnTo>
                <a:lnTo>
                  <a:pt x="27842" y="5046"/>
                </a:lnTo>
                <a:lnTo>
                  <a:pt x="27088" y="1958"/>
                </a:lnTo>
                <a:lnTo>
                  <a:pt x="26889" y="984"/>
                </a:lnTo>
                <a:lnTo>
                  <a:pt x="2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8" name="object 2978"/>
          <p:cNvSpPr/>
          <p:nvPr/>
        </p:nvSpPr>
        <p:spPr>
          <a:xfrm>
            <a:off x="6313967" y="5448527"/>
            <a:ext cx="15403" cy="10012"/>
          </a:xfrm>
          <a:custGeom>
            <a:avLst/>
            <a:gdLst/>
            <a:ahLst/>
            <a:cxnLst/>
            <a:rect l="l" t="t" r="r" b="b"/>
            <a:pathLst>
              <a:path w="25400" h="16509">
                <a:moveTo>
                  <a:pt x="17905" y="0"/>
                </a:moveTo>
                <a:lnTo>
                  <a:pt x="9706" y="1643"/>
                </a:lnTo>
                <a:lnTo>
                  <a:pt x="5026" y="5779"/>
                </a:lnTo>
                <a:lnTo>
                  <a:pt x="125" y="8617"/>
                </a:lnTo>
                <a:lnTo>
                  <a:pt x="0" y="13423"/>
                </a:lnTo>
                <a:lnTo>
                  <a:pt x="5936" y="14240"/>
                </a:lnTo>
                <a:lnTo>
                  <a:pt x="12041" y="16125"/>
                </a:lnTo>
                <a:lnTo>
                  <a:pt x="20596" y="15078"/>
                </a:lnTo>
                <a:lnTo>
                  <a:pt x="22816" y="9905"/>
                </a:lnTo>
                <a:lnTo>
                  <a:pt x="25318" y="6900"/>
                </a:lnTo>
                <a:lnTo>
                  <a:pt x="21842" y="4617"/>
                </a:lnTo>
                <a:lnTo>
                  <a:pt x="17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79" name="object 2979"/>
          <p:cNvSpPr/>
          <p:nvPr/>
        </p:nvSpPr>
        <p:spPr>
          <a:xfrm>
            <a:off x="5719052" y="5036561"/>
            <a:ext cx="15018" cy="9242"/>
          </a:xfrm>
          <a:custGeom>
            <a:avLst/>
            <a:gdLst/>
            <a:ahLst/>
            <a:cxnLst/>
            <a:rect l="l" t="t" r="r" b="b"/>
            <a:pathLst>
              <a:path w="24765" h="15240">
                <a:moveTo>
                  <a:pt x="13088" y="0"/>
                </a:moveTo>
                <a:lnTo>
                  <a:pt x="5172" y="1581"/>
                </a:lnTo>
                <a:lnTo>
                  <a:pt x="2795" y="5936"/>
                </a:lnTo>
                <a:lnTo>
                  <a:pt x="0" y="8659"/>
                </a:lnTo>
                <a:lnTo>
                  <a:pt x="3434" y="10732"/>
                </a:lnTo>
                <a:lnTo>
                  <a:pt x="7298" y="14952"/>
                </a:lnTo>
                <a:lnTo>
                  <a:pt x="15339" y="13308"/>
                </a:lnTo>
                <a:lnTo>
                  <a:pt x="19810" y="9319"/>
                </a:lnTo>
                <a:lnTo>
                  <a:pt x="24564" y="6565"/>
                </a:lnTo>
                <a:lnTo>
                  <a:pt x="23412" y="2240"/>
                </a:lnTo>
                <a:lnTo>
                  <a:pt x="18376" y="1675"/>
                </a:lnTo>
                <a:lnTo>
                  <a:pt x="1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0" name="object 2980"/>
          <p:cNvSpPr/>
          <p:nvPr/>
        </p:nvSpPr>
        <p:spPr>
          <a:xfrm>
            <a:off x="5473074" y="5811419"/>
            <a:ext cx="12322" cy="18868"/>
          </a:xfrm>
          <a:custGeom>
            <a:avLst/>
            <a:gdLst/>
            <a:ahLst/>
            <a:cxnLst/>
            <a:rect l="l" t="t" r="r" b="b"/>
            <a:pathLst>
              <a:path w="20320" h="31115">
                <a:moveTo>
                  <a:pt x="0" y="0"/>
                </a:moveTo>
                <a:lnTo>
                  <a:pt x="2070" y="10242"/>
                </a:lnTo>
                <a:lnTo>
                  <a:pt x="6291" y="18452"/>
                </a:lnTo>
                <a:lnTo>
                  <a:pt x="12317" y="25064"/>
                </a:lnTo>
                <a:lnTo>
                  <a:pt x="19800" y="30512"/>
                </a:lnTo>
                <a:lnTo>
                  <a:pt x="16562" y="22304"/>
                </a:lnTo>
                <a:lnTo>
                  <a:pt x="13127" y="14015"/>
                </a:lnTo>
                <a:lnTo>
                  <a:pt x="8079" y="63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1" name="object 2981"/>
          <p:cNvSpPr/>
          <p:nvPr/>
        </p:nvSpPr>
        <p:spPr>
          <a:xfrm>
            <a:off x="5864811" y="5067511"/>
            <a:ext cx="14247" cy="15403"/>
          </a:xfrm>
          <a:custGeom>
            <a:avLst/>
            <a:gdLst/>
            <a:ahLst/>
            <a:cxnLst/>
            <a:rect l="l" t="t" r="r" b="b"/>
            <a:pathLst>
              <a:path w="23495" h="25400">
                <a:moveTo>
                  <a:pt x="18690" y="0"/>
                </a:moveTo>
                <a:lnTo>
                  <a:pt x="11815" y="4084"/>
                </a:lnTo>
                <a:lnTo>
                  <a:pt x="5536" y="8788"/>
                </a:lnTo>
                <a:lnTo>
                  <a:pt x="1162" y="15438"/>
                </a:lnTo>
                <a:lnTo>
                  <a:pt x="0" y="25360"/>
                </a:lnTo>
                <a:lnTo>
                  <a:pt x="23015" y="4376"/>
                </a:lnTo>
                <a:lnTo>
                  <a:pt x="1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2" name="object 2982"/>
          <p:cNvSpPr/>
          <p:nvPr/>
        </p:nvSpPr>
        <p:spPr>
          <a:xfrm>
            <a:off x="4953672" y="5156661"/>
            <a:ext cx="15787" cy="10012"/>
          </a:xfrm>
          <a:custGeom>
            <a:avLst/>
            <a:gdLst/>
            <a:ahLst/>
            <a:cxnLst/>
            <a:rect l="l" t="t" r="r" b="b"/>
            <a:pathLst>
              <a:path w="26034" h="16509">
                <a:moveTo>
                  <a:pt x="24512" y="0"/>
                </a:moveTo>
                <a:lnTo>
                  <a:pt x="146" y="4554"/>
                </a:lnTo>
                <a:lnTo>
                  <a:pt x="0" y="8638"/>
                </a:lnTo>
                <a:lnTo>
                  <a:pt x="26030" y="16187"/>
                </a:lnTo>
                <a:lnTo>
                  <a:pt x="25412" y="9360"/>
                </a:lnTo>
                <a:lnTo>
                  <a:pt x="24973" y="5130"/>
                </a:lnTo>
                <a:lnTo>
                  <a:pt x="2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3" name="object 2983"/>
          <p:cNvSpPr/>
          <p:nvPr/>
        </p:nvSpPr>
        <p:spPr>
          <a:xfrm>
            <a:off x="4538430" y="6097775"/>
            <a:ext cx="17328" cy="19638"/>
          </a:xfrm>
          <a:custGeom>
            <a:avLst/>
            <a:gdLst/>
            <a:ahLst/>
            <a:cxnLst/>
            <a:rect l="l" t="t" r="r" b="b"/>
            <a:pathLst>
              <a:path w="28575" h="32384">
                <a:moveTo>
                  <a:pt x="25266" y="0"/>
                </a:moveTo>
                <a:lnTo>
                  <a:pt x="0" y="28135"/>
                </a:lnTo>
                <a:lnTo>
                  <a:pt x="4062" y="31852"/>
                </a:lnTo>
                <a:lnTo>
                  <a:pt x="11773" y="25908"/>
                </a:lnTo>
                <a:lnTo>
                  <a:pt x="18096" y="18830"/>
                </a:lnTo>
                <a:lnTo>
                  <a:pt x="23519" y="11012"/>
                </a:lnTo>
                <a:lnTo>
                  <a:pt x="28533" y="2848"/>
                </a:lnTo>
                <a:lnTo>
                  <a:pt x="2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4" name="object 2984"/>
          <p:cNvSpPr/>
          <p:nvPr/>
        </p:nvSpPr>
        <p:spPr>
          <a:xfrm>
            <a:off x="4727216" y="4749796"/>
            <a:ext cx="13092" cy="8086"/>
          </a:xfrm>
          <a:custGeom>
            <a:avLst/>
            <a:gdLst/>
            <a:ahLst/>
            <a:cxnLst/>
            <a:rect l="l" t="t" r="r" b="b"/>
            <a:pathLst>
              <a:path w="21590" h="13334">
                <a:moveTo>
                  <a:pt x="20313" y="0"/>
                </a:moveTo>
                <a:lnTo>
                  <a:pt x="4502" y="764"/>
                </a:lnTo>
                <a:lnTo>
                  <a:pt x="460" y="2041"/>
                </a:lnTo>
                <a:lnTo>
                  <a:pt x="0" y="9067"/>
                </a:lnTo>
                <a:lnTo>
                  <a:pt x="2209" y="12994"/>
                </a:lnTo>
                <a:lnTo>
                  <a:pt x="18753" y="13120"/>
                </a:lnTo>
                <a:lnTo>
                  <a:pt x="21004" y="2764"/>
                </a:lnTo>
                <a:lnTo>
                  <a:pt x="20690" y="2073"/>
                </a:lnTo>
                <a:lnTo>
                  <a:pt x="20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5" name="object 2985"/>
          <p:cNvSpPr/>
          <p:nvPr/>
        </p:nvSpPr>
        <p:spPr>
          <a:xfrm>
            <a:off x="5857567" y="6324235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79" h="21590">
                <a:moveTo>
                  <a:pt x="11392" y="0"/>
                </a:moveTo>
                <a:lnTo>
                  <a:pt x="3141" y="4104"/>
                </a:lnTo>
                <a:lnTo>
                  <a:pt x="0" y="14376"/>
                </a:lnTo>
                <a:lnTo>
                  <a:pt x="4167" y="20104"/>
                </a:lnTo>
                <a:lnTo>
                  <a:pt x="6481" y="20020"/>
                </a:lnTo>
                <a:lnTo>
                  <a:pt x="12177" y="20973"/>
                </a:lnTo>
                <a:lnTo>
                  <a:pt x="15235" y="14261"/>
                </a:lnTo>
                <a:lnTo>
                  <a:pt x="16125" y="8167"/>
                </a:lnTo>
                <a:lnTo>
                  <a:pt x="17622" y="2345"/>
                </a:lnTo>
                <a:lnTo>
                  <a:pt x="14805" y="1811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6" name="object 2986"/>
          <p:cNvSpPr/>
          <p:nvPr/>
        </p:nvSpPr>
        <p:spPr>
          <a:xfrm>
            <a:off x="5062351" y="5662958"/>
            <a:ext cx="12707" cy="11937"/>
          </a:xfrm>
          <a:custGeom>
            <a:avLst/>
            <a:gdLst/>
            <a:ahLst/>
            <a:cxnLst/>
            <a:rect l="l" t="t" r="r" b="b"/>
            <a:pathLst>
              <a:path w="20954" h="19684">
                <a:moveTo>
                  <a:pt x="0" y="0"/>
                </a:moveTo>
                <a:lnTo>
                  <a:pt x="5358" y="5223"/>
                </a:lnTo>
                <a:lnTo>
                  <a:pt x="19737" y="19360"/>
                </a:lnTo>
                <a:lnTo>
                  <a:pt x="20565" y="11125"/>
                </a:lnTo>
                <a:lnTo>
                  <a:pt x="18079" y="5651"/>
                </a:lnTo>
                <a:lnTo>
                  <a:pt x="11487" y="219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7" name="object 2987"/>
          <p:cNvSpPr/>
          <p:nvPr/>
        </p:nvSpPr>
        <p:spPr>
          <a:xfrm>
            <a:off x="5467134" y="6101379"/>
            <a:ext cx="17328" cy="10397"/>
          </a:xfrm>
          <a:custGeom>
            <a:avLst/>
            <a:gdLst/>
            <a:ahLst/>
            <a:cxnLst/>
            <a:rect l="l" t="t" r="r" b="b"/>
            <a:pathLst>
              <a:path w="28575" h="17145">
                <a:moveTo>
                  <a:pt x="28229" y="0"/>
                </a:moveTo>
                <a:lnTo>
                  <a:pt x="0" y="8240"/>
                </a:lnTo>
                <a:lnTo>
                  <a:pt x="25433" y="16742"/>
                </a:lnTo>
                <a:lnTo>
                  <a:pt x="26397" y="10774"/>
                </a:lnTo>
                <a:lnTo>
                  <a:pt x="28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8" name="object 2988"/>
          <p:cNvSpPr/>
          <p:nvPr/>
        </p:nvSpPr>
        <p:spPr>
          <a:xfrm>
            <a:off x="4457205" y="6040626"/>
            <a:ext cx="8086" cy="11937"/>
          </a:xfrm>
          <a:custGeom>
            <a:avLst/>
            <a:gdLst/>
            <a:ahLst/>
            <a:cxnLst/>
            <a:rect l="l" t="t" r="r" b="b"/>
            <a:pathLst>
              <a:path w="13334" h="19684">
                <a:moveTo>
                  <a:pt x="1853" y="0"/>
                </a:moveTo>
                <a:lnTo>
                  <a:pt x="0" y="14366"/>
                </a:lnTo>
                <a:lnTo>
                  <a:pt x="10523" y="19475"/>
                </a:lnTo>
                <a:lnTo>
                  <a:pt x="13185" y="9123"/>
                </a:lnTo>
                <a:lnTo>
                  <a:pt x="13169" y="3643"/>
                </a:lnTo>
                <a:lnTo>
                  <a:pt x="9663" y="1211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89" name="object 2989"/>
          <p:cNvSpPr/>
          <p:nvPr/>
        </p:nvSpPr>
        <p:spPr>
          <a:xfrm>
            <a:off x="4883795" y="5630614"/>
            <a:ext cx="14247" cy="7701"/>
          </a:xfrm>
          <a:custGeom>
            <a:avLst/>
            <a:gdLst/>
            <a:ahLst/>
            <a:cxnLst/>
            <a:rect l="l" t="t" r="r" b="b"/>
            <a:pathLst>
              <a:path w="23495" h="12700">
                <a:moveTo>
                  <a:pt x="4705" y="0"/>
                </a:moveTo>
                <a:lnTo>
                  <a:pt x="1697" y="3490"/>
                </a:lnTo>
                <a:lnTo>
                  <a:pt x="0" y="12336"/>
                </a:lnTo>
                <a:lnTo>
                  <a:pt x="23433" y="11770"/>
                </a:lnTo>
                <a:lnTo>
                  <a:pt x="23465" y="8671"/>
                </a:lnTo>
                <a:lnTo>
                  <a:pt x="23444" y="7131"/>
                </a:lnTo>
                <a:lnTo>
                  <a:pt x="11221" y="1376"/>
                </a:lnTo>
                <a:lnTo>
                  <a:pt x="47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0" name="object 2990"/>
          <p:cNvSpPr/>
          <p:nvPr/>
        </p:nvSpPr>
        <p:spPr>
          <a:xfrm>
            <a:off x="4493588" y="5193316"/>
            <a:ext cx="17328" cy="9627"/>
          </a:xfrm>
          <a:custGeom>
            <a:avLst/>
            <a:gdLst/>
            <a:ahLst/>
            <a:cxnLst/>
            <a:rect l="l" t="t" r="r" b="b"/>
            <a:pathLst>
              <a:path w="28575" h="15875">
                <a:moveTo>
                  <a:pt x="0" y="0"/>
                </a:moveTo>
                <a:lnTo>
                  <a:pt x="8868" y="15308"/>
                </a:lnTo>
                <a:lnTo>
                  <a:pt x="28459" y="22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1" name="object 2991"/>
          <p:cNvSpPr/>
          <p:nvPr/>
        </p:nvSpPr>
        <p:spPr>
          <a:xfrm>
            <a:off x="4482901" y="5864440"/>
            <a:ext cx="11552" cy="16943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68" y="0"/>
                </a:moveTo>
                <a:lnTo>
                  <a:pt x="0" y="9531"/>
                </a:lnTo>
                <a:lnTo>
                  <a:pt x="2978" y="17058"/>
                </a:lnTo>
                <a:lnTo>
                  <a:pt x="8313" y="23039"/>
                </a:lnTo>
                <a:lnTo>
                  <a:pt x="15313" y="27936"/>
                </a:lnTo>
                <a:lnTo>
                  <a:pt x="18894" y="24983"/>
                </a:lnTo>
                <a:lnTo>
                  <a:pt x="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2" name="object 2992"/>
          <p:cNvSpPr/>
          <p:nvPr/>
        </p:nvSpPr>
        <p:spPr>
          <a:xfrm>
            <a:off x="4698895" y="5494223"/>
            <a:ext cx="18098" cy="5776"/>
          </a:xfrm>
          <a:custGeom>
            <a:avLst/>
            <a:gdLst/>
            <a:ahLst/>
            <a:cxnLst/>
            <a:rect l="l" t="t" r="r" b="b"/>
            <a:pathLst>
              <a:path w="29845" h="9525">
                <a:moveTo>
                  <a:pt x="29297" y="0"/>
                </a:moveTo>
                <a:lnTo>
                  <a:pt x="0" y="3015"/>
                </a:lnTo>
                <a:lnTo>
                  <a:pt x="12571" y="7755"/>
                </a:lnTo>
                <a:lnTo>
                  <a:pt x="20534" y="8909"/>
                </a:lnTo>
                <a:lnTo>
                  <a:pt x="25554" y="6362"/>
                </a:lnTo>
                <a:lnTo>
                  <a:pt x="292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3" name="object 2993"/>
          <p:cNvSpPr/>
          <p:nvPr/>
        </p:nvSpPr>
        <p:spPr>
          <a:xfrm>
            <a:off x="5900054" y="4692002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20" h="17145">
                <a:moveTo>
                  <a:pt x="8264" y="0"/>
                </a:moveTo>
                <a:lnTo>
                  <a:pt x="0" y="707"/>
                </a:lnTo>
                <a:lnTo>
                  <a:pt x="5277" y="5973"/>
                </a:lnTo>
                <a:lnTo>
                  <a:pt x="10470" y="11282"/>
                </a:lnTo>
                <a:lnTo>
                  <a:pt x="15716" y="16549"/>
                </a:lnTo>
                <a:lnTo>
                  <a:pt x="20051" y="12465"/>
                </a:lnTo>
                <a:lnTo>
                  <a:pt x="18260" y="5881"/>
                </a:lnTo>
                <a:lnTo>
                  <a:pt x="14341" y="1725"/>
                </a:lnTo>
                <a:lnTo>
                  <a:pt x="82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4" name="object 2994"/>
          <p:cNvSpPr/>
          <p:nvPr/>
        </p:nvSpPr>
        <p:spPr>
          <a:xfrm>
            <a:off x="4745162" y="5577120"/>
            <a:ext cx="5776" cy="16558"/>
          </a:xfrm>
          <a:custGeom>
            <a:avLst/>
            <a:gdLst/>
            <a:ahLst/>
            <a:cxnLst/>
            <a:rect l="l" t="t" r="r" b="b"/>
            <a:pathLst>
              <a:path w="9525" h="27304">
                <a:moveTo>
                  <a:pt x="5243" y="0"/>
                </a:moveTo>
                <a:lnTo>
                  <a:pt x="968" y="9267"/>
                </a:lnTo>
                <a:lnTo>
                  <a:pt x="0" y="15698"/>
                </a:lnTo>
                <a:lnTo>
                  <a:pt x="2569" y="21065"/>
                </a:lnTo>
                <a:lnTo>
                  <a:pt x="8908" y="27140"/>
                </a:lnTo>
                <a:lnTo>
                  <a:pt x="52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5" name="object 2995"/>
          <p:cNvSpPr/>
          <p:nvPr/>
        </p:nvSpPr>
        <p:spPr>
          <a:xfrm>
            <a:off x="5671751" y="5192120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17454" y="0"/>
                </a:moveTo>
                <a:lnTo>
                  <a:pt x="0" y="14868"/>
                </a:lnTo>
                <a:lnTo>
                  <a:pt x="11096" y="15858"/>
                </a:lnTo>
                <a:lnTo>
                  <a:pt x="16886" y="14352"/>
                </a:lnTo>
                <a:lnTo>
                  <a:pt x="18597" y="9388"/>
                </a:lnTo>
                <a:lnTo>
                  <a:pt x="174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6" name="object 2996"/>
          <p:cNvSpPr/>
          <p:nvPr/>
        </p:nvSpPr>
        <p:spPr>
          <a:xfrm>
            <a:off x="5574784" y="5637806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3237" y="0"/>
                </a:moveTo>
                <a:lnTo>
                  <a:pt x="0" y="6769"/>
                </a:lnTo>
                <a:lnTo>
                  <a:pt x="33" y="10808"/>
                </a:lnTo>
                <a:lnTo>
                  <a:pt x="4338" y="13720"/>
                </a:lnTo>
                <a:lnTo>
                  <a:pt x="13917" y="17109"/>
                </a:lnTo>
                <a:lnTo>
                  <a:pt x="15593" y="7758"/>
                </a:lnTo>
                <a:lnTo>
                  <a:pt x="9980" y="3706"/>
                </a:lnTo>
                <a:lnTo>
                  <a:pt x="32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7" name="object 2997"/>
          <p:cNvSpPr/>
          <p:nvPr/>
        </p:nvSpPr>
        <p:spPr>
          <a:xfrm>
            <a:off x="4279337" y="5541662"/>
            <a:ext cx="15018" cy="8856"/>
          </a:xfrm>
          <a:custGeom>
            <a:avLst/>
            <a:gdLst/>
            <a:ahLst/>
            <a:cxnLst/>
            <a:rect l="l" t="t" r="r" b="b"/>
            <a:pathLst>
              <a:path w="24765" h="14604">
                <a:moveTo>
                  <a:pt x="24711" y="0"/>
                </a:moveTo>
                <a:lnTo>
                  <a:pt x="15072" y="1519"/>
                </a:lnTo>
                <a:lnTo>
                  <a:pt x="9285" y="3516"/>
                </a:lnTo>
                <a:lnTo>
                  <a:pt x="5033" y="7334"/>
                </a:lnTo>
                <a:lnTo>
                  <a:pt x="0" y="14313"/>
                </a:lnTo>
                <a:lnTo>
                  <a:pt x="2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8" name="object 2998"/>
          <p:cNvSpPr/>
          <p:nvPr/>
        </p:nvSpPr>
        <p:spPr>
          <a:xfrm>
            <a:off x="5040821" y="5700402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20" h="13334">
                <a:moveTo>
                  <a:pt x="19810" y="0"/>
                </a:moveTo>
                <a:lnTo>
                  <a:pt x="0" y="11476"/>
                </a:lnTo>
                <a:lnTo>
                  <a:pt x="10372" y="13166"/>
                </a:lnTo>
                <a:lnTo>
                  <a:pt x="16502" y="12122"/>
                </a:lnTo>
                <a:lnTo>
                  <a:pt x="19333" y="7886"/>
                </a:lnTo>
                <a:lnTo>
                  <a:pt x="198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999" name="object 2999"/>
          <p:cNvSpPr/>
          <p:nvPr/>
        </p:nvSpPr>
        <p:spPr>
          <a:xfrm>
            <a:off x="5720605" y="5731954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3413" y="0"/>
                </a:moveTo>
                <a:lnTo>
                  <a:pt x="0" y="21894"/>
                </a:lnTo>
                <a:lnTo>
                  <a:pt x="15769" y="21339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0" name="object 3000"/>
          <p:cNvSpPr/>
          <p:nvPr/>
        </p:nvSpPr>
        <p:spPr>
          <a:xfrm>
            <a:off x="4221640" y="5368665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2397" y="0"/>
                </a:moveTo>
                <a:lnTo>
                  <a:pt x="3141" y="4848"/>
                </a:lnTo>
                <a:lnTo>
                  <a:pt x="2397" y="8439"/>
                </a:lnTo>
                <a:lnTo>
                  <a:pt x="0" y="12680"/>
                </a:lnTo>
                <a:lnTo>
                  <a:pt x="11298" y="13245"/>
                </a:lnTo>
                <a:lnTo>
                  <a:pt x="17538" y="13528"/>
                </a:lnTo>
                <a:lnTo>
                  <a:pt x="17329" y="1539"/>
                </a:lnTo>
                <a:lnTo>
                  <a:pt x="1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1" name="object 3001"/>
          <p:cNvSpPr/>
          <p:nvPr/>
        </p:nvSpPr>
        <p:spPr>
          <a:xfrm>
            <a:off x="4837533" y="5306676"/>
            <a:ext cx="5391" cy="13862"/>
          </a:xfrm>
          <a:custGeom>
            <a:avLst/>
            <a:gdLst/>
            <a:ahLst/>
            <a:cxnLst/>
            <a:rect l="l" t="t" r="r" b="b"/>
            <a:pathLst>
              <a:path w="8890" h="22859">
                <a:moveTo>
                  <a:pt x="7675" y="0"/>
                </a:moveTo>
                <a:lnTo>
                  <a:pt x="1861" y="9101"/>
                </a:lnTo>
                <a:lnTo>
                  <a:pt x="0" y="14512"/>
                </a:lnTo>
                <a:lnTo>
                  <a:pt x="2135" y="18235"/>
                </a:lnTo>
                <a:lnTo>
                  <a:pt x="8313" y="22271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2" name="object 3002"/>
          <p:cNvSpPr/>
          <p:nvPr/>
        </p:nvSpPr>
        <p:spPr>
          <a:xfrm>
            <a:off x="4495798" y="5529565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12334" y="0"/>
                </a:moveTo>
                <a:lnTo>
                  <a:pt x="0" y="14240"/>
                </a:lnTo>
                <a:lnTo>
                  <a:pt x="12805" y="17528"/>
                </a:lnTo>
                <a:lnTo>
                  <a:pt x="13894" y="12376"/>
                </a:lnTo>
                <a:lnTo>
                  <a:pt x="15025" y="7256"/>
                </a:lnTo>
                <a:lnTo>
                  <a:pt x="15957" y="1633"/>
                </a:lnTo>
                <a:lnTo>
                  <a:pt x="13957" y="890"/>
                </a:lnTo>
                <a:lnTo>
                  <a:pt x="12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3" name="object 3003"/>
          <p:cNvSpPr/>
          <p:nvPr/>
        </p:nvSpPr>
        <p:spPr>
          <a:xfrm>
            <a:off x="5256563" y="4750427"/>
            <a:ext cx="6546" cy="11937"/>
          </a:xfrm>
          <a:custGeom>
            <a:avLst/>
            <a:gdLst/>
            <a:ahLst/>
            <a:cxnLst/>
            <a:rect l="l" t="t" r="r" b="b"/>
            <a:pathLst>
              <a:path w="10795" h="19684">
                <a:moveTo>
                  <a:pt x="439" y="0"/>
                </a:moveTo>
                <a:lnTo>
                  <a:pt x="0" y="19203"/>
                </a:lnTo>
                <a:lnTo>
                  <a:pt x="8015" y="14998"/>
                </a:lnTo>
                <a:lnTo>
                  <a:pt x="10739" y="11415"/>
                </a:lnTo>
                <a:lnTo>
                  <a:pt x="8203" y="6926"/>
                </a:lnTo>
                <a:lnTo>
                  <a:pt x="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4" name="object 3004"/>
          <p:cNvSpPr/>
          <p:nvPr/>
        </p:nvSpPr>
        <p:spPr>
          <a:xfrm>
            <a:off x="6130462" y="5653883"/>
            <a:ext cx="9242" cy="11937"/>
          </a:xfrm>
          <a:custGeom>
            <a:avLst/>
            <a:gdLst/>
            <a:ahLst/>
            <a:cxnLst/>
            <a:rect l="l" t="t" r="r" b="b"/>
            <a:pathLst>
              <a:path w="15240" h="19684">
                <a:moveTo>
                  <a:pt x="9078" y="0"/>
                </a:moveTo>
                <a:lnTo>
                  <a:pt x="952" y="3099"/>
                </a:lnTo>
                <a:lnTo>
                  <a:pt x="0" y="8240"/>
                </a:lnTo>
                <a:lnTo>
                  <a:pt x="5235" y="19528"/>
                </a:lnTo>
                <a:lnTo>
                  <a:pt x="14858" y="4439"/>
                </a:lnTo>
                <a:lnTo>
                  <a:pt x="12313" y="3057"/>
                </a:lnTo>
                <a:lnTo>
                  <a:pt x="9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5" name="object 3005"/>
          <p:cNvSpPr/>
          <p:nvPr/>
        </p:nvSpPr>
        <p:spPr>
          <a:xfrm>
            <a:off x="6273035" y="5799541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6900" y="0"/>
                </a:moveTo>
                <a:lnTo>
                  <a:pt x="4565" y="732"/>
                </a:lnTo>
                <a:lnTo>
                  <a:pt x="0" y="2104"/>
                </a:lnTo>
                <a:lnTo>
                  <a:pt x="3308" y="11193"/>
                </a:lnTo>
                <a:lnTo>
                  <a:pt x="5036" y="15716"/>
                </a:lnTo>
                <a:lnTo>
                  <a:pt x="10230" y="14303"/>
                </a:lnTo>
                <a:lnTo>
                  <a:pt x="9088" y="9538"/>
                </a:lnTo>
                <a:lnTo>
                  <a:pt x="6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6" name="object 3006"/>
          <p:cNvSpPr/>
          <p:nvPr/>
        </p:nvSpPr>
        <p:spPr>
          <a:xfrm>
            <a:off x="4993543" y="6104120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0654" y="0"/>
                </a:moveTo>
                <a:lnTo>
                  <a:pt x="6774" y="1092"/>
                </a:lnTo>
                <a:lnTo>
                  <a:pt x="0" y="6672"/>
                </a:lnTo>
                <a:lnTo>
                  <a:pt x="5120" y="9080"/>
                </a:lnTo>
                <a:lnTo>
                  <a:pt x="15559" y="14044"/>
                </a:lnTo>
                <a:lnTo>
                  <a:pt x="13096" y="4086"/>
                </a:lnTo>
                <a:lnTo>
                  <a:pt x="10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7" name="object 3007"/>
          <p:cNvSpPr/>
          <p:nvPr/>
        </p:nvSpPr>
        <p:spPr>
          <a:xfrm>
            <a:off x="5931400" y="5630863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900" y="0"/>
                </a:moveTo>
                <a:lnTo>
                  <a:pt x="0" y="10292"/>
                </a:lnTo>
                <a:lnTo>
                  <a:pt x="4282" y="14313"/>
                </a:lnTo>
                <a:lnTo>
                  <a:pt x="13088" y="16523"/>
                </a:lnTo>
                <a:lnTo>
                  <a:pt x="15811" y="6041"/>
                </a:lnTo>
                <a:lnTo>
                  <a:pt x="9706" y="3308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8" name="object 3008"/>
          <p:cNvSpPr/>
          <p:nvPr/>
        </p:nvSpPr>
        <p:spPr>
          <a:xfrm>
            <a:off x="5018376" y="4925621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1476" y="0"/>
                </a:moveTo>
                <a:lnTo>
                  <a:pt x="1392" y="5130"/>
                </a:lnTo>
                <a:lnTo>
                  <a:pt x="0" y="9413"/>
                </a:lnTo>
                <a:lnTo>
                  <a:pt x="2994" y="13549"/>
                </a:lnTo>
                <a:lnTo>
                  <a:pt x="9109" y="14784"/>
                </a:lnTo>
                <a:lnTo>
                  <a:pt x="12627" y="11538"/>
                </a:lnTo>
                <a:lnTo>
                  <a:pt x="14125" y="6209"/>
                </a:lnTo>
                <a:lnTo>
                  <a:pt x="12889" y="3989"/>
                </a:lnTo>
                <a:lnTo>
                  <a:pt x="11601" y="1780"/>
                </a:lnTo>
                <a:lnTo>
                  <a:pt x="6680" y="1643"/>
                </a:lnTo>
                <a:lnTo>
                  <a:pt x="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09" name="object 3009"/>
          <p:cNvSpPr/>
          <p:nvPr/>
        </p:nvSpPr>
        <p:spPr>
          <a:xfrm>
            <a:off x="5735504" y="5961415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12711" y="0"/>
                </a:moveTo>
                <a:lnTo>
                  <a:pt x="8502" y="774"/>
                </a:lnTo>
                <a:lnTo>
                  <a:pt x="0" y="2387"/>
                </a:lnTo>
                <a:lnTo>
                  <a:pt x="1413" y="8198"/>
                </a:lnTo>
                <a:lnTo>
                  <a:pt x="2146" y="11088"/>
                </a:lnTo>
                <a:lnTo>
                  <a:pt x="14460" y="7057"/>
                </a:lnTo>
                <a:lnTo>
                  <a:pt x="13905" y="4701"/>
                </a:lnTo>
                <a:lnTo>
                  <a:pt x="1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0" name="object 3010"/>
          <p:cNvSpPr/>
          <p:nvPr/>
        </p:nvSpPr>
        <p:spPr>
          <a:xfrm>
            <a:off x="4566620" y="6087564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157" y="0"/>
                </a:moveTo>
                <a:lnTo>
                  <a:pt x="806" y="6408"/>
                </a:lnTo>
                <a:lnTo>
                  <a:pt x="0" y="10732"/>
                </a:lnTo>
                <a:lnTo>
                  <a:pt x="1759" y="12753"/>
                </a:lnTo>
                <a:lnTo>
                  <a:pt x="3654" y="14805"/>
                </a:lnTo>
                <a:lnTo>
                  <a:pt x="8083" y="14533"/>
                </a:lnTo>
                <a:lnTo>
                  <a:pt x="11350" y="15297"/>
                </a:lnTo>
                <a:lnTo>
                  <a:pt x="11455" y="12324"/>
                </a:lnTo>
                <a:lnTo>
                  <a:pt x="12711" y="8586"/>
                </a:lnTo>
                <a:lnTo>
                  <a:pt x="11350" y="6586"/>
                </a:lnTo>
                <a:lnTo>
                  <a:pt x="9633" y="4135"/>
                </a:lnTo>
                <a:lnTo>
                  <a:pt x="5800" y="3130"/>
                </a:lnTo>
                <a:lnTo>
                  <a:pt x="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1" name="object 3011"/>
          <p:cNvSpPr/>
          <p:nvPr/>
        </p:nvSpPr>
        <p:spPr>
          <a:xfrm>
            <a:off x="4584566" y="6144707"/>
            <a:ext cx="12322" cy="8471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0" y="0"/>
                </a:moveTo>
                <a:lnTo>
                  <a:pt x="1151" y="13570"/>
                </a:lnTo>
                <a:lnTo>
                  <a:pt x="20051" y="2617"/>
                </a:lnTo>
                <a:lnTo>
                  <a:pt x="12051" y="15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2" name="object 3012"/>
          <p:cNvSpPr/>
          <p:nvPr/>
        </p:nvSpPr>
        <p:spPr>
          <a:xfrm>
            <a:off x="5623027" y="6228344"/>
            <a:ext cx="8471" cy="7316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5015" y="0"/>
                </a:moveTo>
                <a:lnTo>
                  <a:pt x="3130" y="1371"/>
                </a:lnTo>
                <a:lnTo>
                  <a:pt x="1162" y="2743"/>
                </a:lnTo>
                <a:lnTo>
                  <a:pt x="963" y="6575"/>
                </a:lnTo>
                <a:lnTo>
                  <a:pt x="0" y="9350"/>
                </a:lnTo>
                <a:lnTo>
                  <a:pt x="3298" y="9978"/>
                </a:lnTo>
                <a:lnTo>
                  <a:pt x="6910" y="11675"/>
                </a:lnTo>
                <a:lnTo>
                  <a:pt x="11434" y="10345"/>
                </a:lnTo>
                <a:lnTo>
                  <a:pt x="11863" y="5738"/>
                </a:lnTo>
                <a:lnTo>
                  <a:pt x="13517" y="1256"/>
                </a:lnTo>
                <a:lnTo>
                  <a:pt x="8669" y="1172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3" name="object 3013"/>
          <p:cNvSpPr/>
          <p:nvPr/>
        </p:nvSpPr>
        <p:spPr>
          <a:xfrm>
            <a:off x="5241527" y="4519824"/>
            <a:ext cx="13477" cy="8471"/>
          </a:xfrm>
          <a:custGeom>
            <a:avLst/>
            <a:gdLst/>
            <a:ahLst/>
            <a:cxnLst/>
            <a:rect l="l" t="t" r="r" b="b"/>
            <a:pathLst>
              <a:path w="22225" h="13970">
                <a:moveTo>
                  <a:pt x="21957" y="0"/>
                </a:moveTo>
                <a:lnTo>
                  <a:pt x="16994" y="1926"/>
                </a:lnTo>
                <a:lnTo>
                  <a:pt x="13549" y="3088"/>
                </a:lnTo>
                <a:lnTo>
                  <a:pt x="6764" y="6104"/>
                </a:lnTo>
                <a:lnTo>
                  <a:pt x="3403" y="7926"/>
                </a:lnTo>
                <a:lnTo>
                  <a:pt x="0" y="9633"/>
                </a:lnTo>
                <a:lnTo>
                  <a:pt x="2146" y="13748"/>
                </a:lnTo>
                <a:lnTo>
                  <a:pt x="7219" y="11557"/>
                </a:lnTo>
                <a:lnTo>
                  <a:pt x="13139" y="10788"/>
                </a:lnTo>
                <a:lnTo>
                  <a:pt x="18515" y="8063"/>
                </a:lnTo>
                <a:lnTo>
                  <a:pt x="21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4" name="object 3014"/>
          <p:cNvSpPr/>
          <p:nvPr/>
        </p:nvSpPr>
        <p:spPr>
          <a:xfrm>
            <a:off x="5529577" y="5083157"/>
            <a:ext cx="11552" cy="9242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2816" y="0"/>
                </a:moveTo>
                <a:lnTo>
                  <a:pt x="1068" y="8942"/>
                </a:lnTo>
                <a:lnTo>
                  <a:pt x="0" y="14722"/>
                </a:lnTo>
                <a:lnTo>
                  <a:pt x="18606" y="11444"/>
                </a:lnTo>
                <a:lnTo>
                  <a:pt x="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5" name="object 3015"/>
          <p:cNvSpPr/>
          <p:nvPr/>
        </p:nvSpPr>
        <p:spPr>
          <a:xfrm>
            <a:off x="5003473" y="4762381"/>
            <a:ext cx="12707" cy="7701"/>
          </a:xfrm>
          <a:custGeom>
            <a:avLst/>
            <a:gdLst/>
            <a:ahLst/>
            <a:cxnLst/>
            <a:rect l="l" t="t" r="r" b="b"/>
            <a:pathLst>
              <a:path w="20954" h="12700">
                <a:moveTo>
                  <a:pt x="11283" y="13"/>
                </a:moveTo>
                <a:lnTo>
                  <a:pt x="5980" y="0"/>
                </a:lnTo>
                <a:lnTo>
                  <a:pt x="0" y="2789"/>
                </a:lnTo>
                <a:lnTo>
                  <a:pt x="5769" y="6925"/>
                </a:lnTo>
                <a:lnTo>
                  <a:pt x="11203" y="12412"/>
                </a:lnTo>
                <a:lnTo>
                  <a:pt x="20564" y="7941"/>
                </a:lnTo>
                <a:lnTo>
                  <a:pt x="16086" y="2702"/>
                </a:lnTo>
                <a:lnTo>
                  <a:pt x="11283" y="13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6" name="object 3016"/>
          <p:cNvSpPr/>
          <p:nvPr/>
        </p:nvSpPr>
        <p:spPr>
          <a:xfrm>
            <a:off x="4559961" y="4855517"/>
            <a:ext cx="11937" cy="4621"/>
          </a:xfrm>
          <a:custGeom>
            <a:avLst/>
            <a:gdLst/>
            <a:ahLst/>
            <a:cxnLst/>
            <a:rect l="l" t="t" r="r" b="b"/>
            <a:pathLst>
              <a:path w="19684" h="7620">
                <a:moveTo>
                  <a:pt x="0" y="0"/>
                </a:moveTo>
                <a:lnTo>
                  <a:pt x="3771" y="4826"/>
                </a:lnTo>
                <a:lnTo>
                  <a:pt x="7970" y="7066"/>
                </a:lnTo>
                <a:lnTo>
                  <a:pt x="12951" y="5959"/>
                </a:lnTo>
                <a:lnTo>
                  <a:pt x="19067" y="743"/>
                </a:lnTo>
                <a:lnTo>
                  <a:pt x="5287" y="1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7" name="object 3017"/>
          <p:cNvSpPr/>
          <p:nvPr/>
        </p:nvSpPr>
        <p:spPr>
          <a:xfrm>
            <a:off x="5397013" y="6445663"/>
            <a:ext cx="5776" cy="12322"/>
          </a:xfrm>
          <a:custGeom>
            <a:avLst/>
            <a:gdLst/>
            <a:ahLst/>
            <a:cxnLst/>
            <a:rect l="l" t="t" r="r" b="b"/>
            <a:pathLst>
              <a:path w="9525" h="20320">
                <a:moveTo>
                  <a:pt x="3986" y="0"/>
                </a:moveTo>
                <a:lnTo>
                  <a:pt x="1872" y="3881"/>
                </a:lnTo>
                <a:lnTo>
                  <a:pt x="0" y="8088"/>
                </a:lnTo>
                <a:lnTo>
                  <a:pt x="173" y="13199"/>
                </a:lnTo>
                <a:lnTo>
                  <a:pt x="4196" y="19789"/>
                </a:lnTo>
                <a:lnTo>
                  <a:pt x="9400" y="1413"/>
                </a:lnTo>
                <a:lnTo>
                  <a:pt x="39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8" name="object 3018"/>
          <p:cNvSpPr/>
          <p:nvPr/>
        </p:nvSpPr>
        <p:spPr>
          <a:xfrm>
            <a:off x="5264628" y="4995764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1172" y="0"/>
                </a:moveTo>
                <a:lnTo>
                  <a:pt x="722" y="6596"/>
                </a:lnTo>
                <a:lnTo>
                  <a:pt x="335" y="11580"/>
                </a:lnTo>
                <a:lnTo>
                  <a:pt x="0" y="16533"/>
                </a:lnTo>
                <a:lnTo>
                  <a:pt x="6444" y="11480"/>
                </a:lnTo>
                <a:lnTo>
                  <a:pt x="8714" y="8074"/>
                </a:lnTo>
                <a:lnTo>
                  <a:pt x="6920" y="4764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19" name="object 3019"/>
          <p:cNvSpPr/>
          <p:nvPr/>
        </p:nvSpPr>
        <p:spPr>
          <a:xfrm>
            <a:off x="5358773" y="6424871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7381" y="0"/>
                </a:moveTo>
                <a:lnTo>
                  <a:pt x="5905" y="816"/>
                </a:lnTo>
                <a:lnTo>
                  <a:pt x="0" y="3978"/>
                </a:lnTo>
                <a:lnTo>
                  <a:pt x="492" y="8795"/>
                </a:lnTo>
                <a:lnTo>
                  <a:pt x="4366" y="14156"/>
                </a:lnTo>
                <a:lnTo>
                  <a:pt x="11203" y="13256"/>
                </a:lnTo>
                <a:lnTo>
                  <a:pt x="15088" y="10072"/>
                </a:lnTo>
                <a:lnTo>
                  <a:pt x="12397" y="2774"/>
                </a:lnTo>
                <a:lnTo>
                  <a:pt x="11873" y="1434"/>
                </a:lnTo>
                <a:lnTo>
                  <a:pt x="73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0" name="object 3020"/>
          <p:cNvSpPr/>
          <p:nvPr/>
        </p:nvSpPr>
        <p:spPr>
          <a:xfrm>
            <a:off x="5279786" y="6327160"/>
            <a:ext cx="6931" cy="9627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1277" y="0"/>
                </a:moveTo>
                <a:lnTo>
                  <a:pt x="1120" y="5863"/>
                </a:lnTo>
                <a:lnTo>
                  <a:pt x="0" y="9643"/>
                </a:lnTo>
                <a:lnTo>
                  <a:pt x="1298" y="12250"/>
                </a:lnTo>
                <a:lnTo>
                  <a:pt x="2240" y="14062"/>
                </a:lnTo>
                <a:lnTo>
                  <a:pt x="6313" y="14334"/>
                </a:lnTo>
                <a:lnTo>
                  <a:pt x="9057" y="15297"/>
                </a:lnTo>
                <a:lnTo>
                  <a:pt x="9528" y="11968"/>
                </a:lnTo>
                <a:lnTo>
                  <a:pt x="10868" y="8450"/>
                </a:lnTo>
                <a:lnTo>
                  <a:pt x="10062" y="5444"/>
                </a:lnTo>
                <a:lnTo>
                  <a:pt x="9612" y="3633"/>
                </a:lnTo>
                <a:lnTo>
                  <a:pt x="5821" y="2680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1" name="object 3021"/>
          <p:cNvSpPr/>
          <p:nvPr/>
        </p:nvSpPr>
        <p:spPr>
          <a:xfrm>
            <a:off x="4734222" y="5897179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11989" y="0"/>
                </a:moveTo>
                <a:lnTo>
                  <a:pt x="0" y="2628"/>
                </a:lnTo>
                <a:lnTo>
                  <a:pt x="1256" y="13099"/>
                </a:lnTo>
                <a:lnTo>
                  <a:pt x="1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2" name="object 3022"/>
          <p:cNvSpPr/>
          <p:nvPr/>
        </p:nvSpPr>
        <p:spPr>
          <a:xfrm>
            <a:off x="4987152" y="5035687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4429" y="0"/>
                </a:moveTo>
                <a:lnTo>
                  <a:pt x="2952" y="1968"/>
                </a:lnTo>
                <a:lnTo>
                  <a:pt x="1528" y="3947"/>
                </a:lnTo>
                <a:lnTo>
                  <a:pt x="0" y="5936"/>
                </a:lnTo>
                <a:lnTo>
                  <a:pt x="9130" y="12334"/>
                </a:lnTo>
                <a:lnTo>
                  <a:pt x="10533" y="10544"/>
                </a:lnTo>
                <a:lnTo>
                  <a:pt x="13298" y="6942"/>
                </a:lnTo>
                <a:lnTo>
                  <a:pt x="10334" y="4649"/>
                </a:lnTo>
                <a:lnTo>
                  <a:pt x="4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3" name="object 3023"/>
          <p:cNvSpPr/>
          <p:nvPr/>
        </p:nvSpPr>
        <p:spPr>
          <a:xfrm>
            <a:off x="5141675" y="5261004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10031" y="0"/>
                </a:moveTo>
                <a:lnTo>
                  <a:pt x="5298" y="1591"/>
                </a:lnTo>
                <a:lnTo>
                  <a:pt x="0" y="12062"/>
                </a:lnTo>
                <a:lnTo>
                  <a:pt x="17381" y="4460"/>
                </a:lnTo>
                <a:lnTo>
                  <a:pt x="1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4" name="object 3024"/>
          <p:cNvSpPr/>
          <p:nvPr/>
        </p:nvSpPr>
        <p:spPr>
          <a:xfrm>
            <a:off x="5112833" y="5530984"/>
            <a:ext cx="6931" cy="9627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2806" y="0"/>
                </a:moveTo>
                <a:lnTo>
                  <a:pt x="0" y="10345"/>
                </a:lnTo>
                <a:lnTo>
                  <a:pt x="1266" y="14407"/>
                </a:lnTo>
                <a:lnTo>
                  <a:pt x="7685" y="15130"/>
                </a:lnTo>
                <a:lnTo>
                  <a:pt x="8774" y="15287"/>
                </a:lnTo>
                <a:lnTo>
                  <a:pt x="11402" y="12376"/>
                </a:lnTo>
                <a:lnTo>
                  <a:pt x="9319" y="8889"/>
                </a:lnTo>
                <a:lnTo>
                  <a:pt x="7025" y="5884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5" name="object 3025"/>
          <p:cNvSpPr/>
          <p:nvPr/>
        </p:nvSpPr>
        <p:spPr>
          <a:xfrm>
            <a:off x="4677272" y="4764614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1434" y="0"/>
                </a:moveTo>
                <a:lnTo>
                  <a:pt x="6743" y="4523"/>
                </a:lnTo>
                <a:lnTo>
                  <a:pt x="0" y="11088"/>
                </a:lnTo>
                <a:lnTo>
                  <a:pt x="4512" y="15653"/>
                </a:lnTo>
                <a:lnTo>
                  <a:pt x="9853" y="13559"/>
                </a:lnTo>
                <a:lnTo>
                  <a:pt x="14638" y="10942"/>
                </a:lnTo>
                <a:lnTo>
                  <a:pt x="1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6" name="object 3026"/>
          <p:cNvSpPr/>
          <p:nvPr/>
        </p:nvSpPr>
        <p:spPr>
          <a:xfrm>
            <a:off x="5144866" y="6428162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7497" y="0"/>
                </a:moveTo>
                <a:lnTo>
                  <a:pt x="0" y="2031"/>
                </a:lnTo>
                <a:lnTo>
                  <a:pt x="1811" y="14282"/>
                </a:lnTo>
                <a:lnTo>
                  <a:pt x="12292" y="10354"/>
                </a:lnTo>
                <a:lnTo>
                  <a:pt x="9120" y="6544"/>
                </a:lnTo>
                <a:lnTo>
                  <a:pt x="7497" y="0"/>
                </a:lnTo>
                <a:close/>
              </a:path>
              <a:path w="12700" h="14604">
                <a:moveTo>
                  <a:pt x="12512" y="10271"/>
                </a:moveTo>
                <a:lnTo>
                  <a:pt x="12292" y="10354"/>
                </a:lnTo>
                <a:lnTo>
                  <a:pt x="12449" y="10544"/>
                </a:lnTo>
                <a:lnTo>
                  <a:pt x="12512" y="10271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7" name="object 3027"/>
          <p:cNvSpPr/>
          <p:nvPr/>
        </p:nvSpPr>
        <p:spPr>
          <a:xfrm>
            <a:off x="5183751" y="4333346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14941" y="0"/>
                </a:moveTo>
                <a:lnTo>
                  <a:pt x="3696" y="2219"/>
                </a:lnTo>
                <a:lnTo>
                  <a:pt x="0" y="5612"/>
                </a:lnTo>
                <a:lnTo>
                  <a:pt x="5046" y="13486"/>
                </a:lnTo>
                <a:lnTo>
                  <a:pt x="5811" y="14722"/>
                </a:lnTo>
                <a:lnTo>
                  <a:pt x="8334" y="14858"/>
                </a:lnTo>
                <a:lnTo>
                  <a:pt x="11141" y="15926"/>
                </a:lnTo>
                <a:lnTo>
                  <a:pt x="12229" y="11319"/>
                </a:lnTo>
                <a:lnTo>
                  <a:pt x="13256" y="7245"/>
                </a:lnTo>
                <a:lnTo>
                  <a:pt x="14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8" name="object 3028"/>
          <p:cNvSpPr/>
          <p:nvPr/>
        </p:nvSpPr>
        <p:spPr>
          <a:xfrm>
            <a:off x="4676027" y="5040759"/>
            <a:ext cx="5776" cy="13477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869" y="0"/>
                </a:moveTo>
                <a:lnTo>
                  <a:pt x="0" y="17716"/>
                </a:lnTo>
                <a:lnTo>
                  <a:pt x="9130" y="22187"/>
                </a:lnTo>
                <a:lnTo>
                  <a:pt x="6429" y="15057"/>
                </a:lnTo>
                <a:lnTo>
                  <a:pt x="4314" y="9203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29" name="object 3029"/>
          <p:cNvSpPr/>
          <p:nvPr/>
        </p:nvSpPr>
        <p:spPr>
          <a:xfrm>
            <a:off x="5199470" y="5149475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3392" y="0"/>
                </a:moveTo>
                <a:lnTo>
                  <a:pt x="314" y="8261"/>
                </a:lnTo>
                <a:lnTo>
                  <a:pt x="0" y="15057"/>
                </a:lnTo>
                <a:lnTo>
                  <a:pt x="12428" y="15591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0" name="object 3030"/>
          <p:cNvSpPr/>
          <p:nvPr/>
        </p:nvSpPr>
        <p:spPr>
          <a:xfrm>
            <a:off x="5015227" y="4811525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633" y="0"/>
                </a:moveTo>
                <a:lnTo>
                  <a:pt x="1120" y="1424"/>
                </a:lnTo>
                <a:lnTo>
                  <a:pt x="0" y="4324"/>
                </a:lnTo>
                <a:lnTo>
                  <a:pt x="2931" y="8544"/>
                </a:lnTo>
                <a:lnTo>
                  <a:pt x="6491" y="11245"/>
                </a:lnTo>
                <a:lnTo>
                  <a:pt x="13716" y="3727"/>
                </a:lnTo>
                <a:lnTo>
                  <a:pt x="9685" y="2460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1" name="object 3031"/>
          <p:cNvSpPr/>
          <p:nvPr/>
        </p:nvSpPr>
        <p:spPr>
          <a:xfrm>
            <a:off x="5235486" y="5167296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9109" y="0"/>
                </a:moveTo>
                <a:lnTo>
                  <a:pt x="0" y="7151"/>
                </a:lnTo>
                <a:lnTo>
                  <a:pt x="6596" y="10805"/>
                </a:lnTo>
                <a:lnTo>
                  <a:pt x="9769" y="14962"/>
                </a:lnTo>
                <a:lnTo>
                  <a:pt x="10481" y="14973"/>
                </a:lnTo>
                <a:lnTo>
                  <a:pt x="11193" y="15161"/>
                </a:lnTo>
                <a:lnTo>
                  <a:pt x="12188" y="14690"/>
                </a:lnTo>
                <a:lnTo>
                  <a:pt x="12847" y="13905"/>
                </a:lnTo>
                <a:lnTo>
                  <a:pt x="11685" y="9245"/>
                </a:lnTo>
                <a:lnTo>
                  <a:pt x="10470" y="4994"/>
                </a:lnTo>
                <a:lnTo>
                  <a:pt x="9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2" name="object 3032"/>
          <p:cNvSpPr/>
          <p:nvPr/>
        </p:nvSpPr>
        <p:spPr>
          <a:xfrm>
            <a:off x="4733906" y="6090815"/>
            <a:ext cx="13477" cy="5006"/>
          </a:xfrm>
          <a:custGeom>
            <a:avLst/>
            <a:gdLst/>
            <a:ahLst/>
            <a:cxnLst/>
            <a:rect l="l" t="t" r="r" b="b"/>
            <a:pathLst>
              <a:path w="22225" h="8254">
                <a:moveTo>
                  <a:pt x="6394" y="0"/>
                </a:moveTo>
                <a:lnTo>
                  <a:pt x="0" y="2401"/>
                </a:lnTo>
                <a:lnTo>
                  <a:pt x="6019" y="5797"/>
                </a:lnTo>
                <a:lnTo>
                  <a:pt x="11519" y="7693"/>
                </a:lnTo>
                <a:lnTo>
                  <a:pt x="16793" y="7318"/>
                </a:lnTo>
                <a:lnTo>
                  <a:pt x="22135" y="3899"/>
                </a:lnTo>
                <a:lnTo>
                  <a:pt x="17201" y="2048"/>
                </a:lnTo>
                <a:lnTo>
                  <a:pt x="12041" y="315"/>
                </a:lnTo>
                <a:lnTo>
                  <a:pt x="63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3" name="object 3033"/>
          <p:cNvSpPr/>
          <p:nvPr/>
        </p:nvSpPr>
        <p:spPr>
          <a:xfrm>
            <a:off x="5769021" y="4924259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0031" y="0"/>
                </a:moveTo>
                <a:lnTo>
                  <a:pt x="0" y="3957"/>
                </a:lnTo>
                <a:lnTo>
                  <a:pt x="2136" y="7842"/>
                </a:lnTo>
                <a:lnTo>
                  <a:pt x="3183" y="9832"/>
                </a:lnTo>
                <a:lnTo>
                  <a:pt x="12250" y="4575"/>
                </a:lnTo>
                <a:lnTo>
                  <a:pt x="10805" y="1528"/>
                </a:lnTo>
                <a:lnTo>
                  <a:pt x="1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4" name="object 3034"/>
          <p:cNvSpPr/>
          <p:nvPr/>
        </p:nvSpPr>
        <p:spPr>
          <a:xfrm>
            <a:off x="5637204" y="5648240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10020" y="0"/>
                </a:moveTo>
                <a:lnTo>
                  <a:pt x="6282" y="3560"/>
                </a:lnTo>
                <a:lnTo>
                  <a:pt x="0" y="10072"/>
                </a:lnTo>
                <a:lnTo>
                  <a:pt x="7141" y="10355"/>
                </a:lnTo>
                <a:lnTo>
                  <a:pt x="11570" y="10575"/>
                </a:lnTo>
                <a:lnTo>
                  <a:pt x="16093" y="10732"/>
                </a:lnTo>
                <a:lnTo>
                  <a:pt x="15790" y="8900"/>
                </a:lnTo>
                <a:lnTo>
                  <a:pt x="16156" y="6429"/>
                </a:lnTo>
                <a:lnTo>
                  <a:pt x="15078" y="5329"/>
                </a:lnTo>
                <a:lnTo>
                  <a:pt x="10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5" name="object 3035"/>
          <p:cNvSpPr/>
          <p:nvPr/>
        </p:nvSpPr>
        <p:spPr>
          <a:xfrm>
            <a:off x="4646245" y="5160539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7664" y="0"/>
                </a:moveTo>
                <a:lnTo>
                  <a:pt x="743" y="5622"/>
                </a:lnTo>
                <a:lnTo>
                  <a:pt x="0" y="10387"/>
                </a:lnTo>
                <a:lnTo>
                  <a:pt x="5392" y="16512"/>
                </a:lnTo>
                <a:lnTo>
                  <a:pt x="14188" y="12292"/>
                </a:lnTo>
                <a:lnTo>
                  <a:pt x="13413" y="7465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6" name="object 3036"/>
          <p:cNvSpPr/>
          <p:nvPr/>
        </p:nvSpPr>
        <p:spPr>
          <a:xfrm>
            <a:off x="5472491" y="6020363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3256" y="0"/>
                </a:moveTo>
                <a:lnTo>
                  <a:pt x="0" y="7371"/>
                </a:lnTo>
                <a:lnTo>
                  <a:pt x="3643" y="10659"/>
                </a:lnTo>
                <a:lnTo>
                  <a:pt x="6994" y="14565"/>
                </a:lnTo>
                <a:lnTo>
                  <a:pt x="12114" y="9360"/>
                </a:lnTo>
                <a:lnTo>
                  <a:pt x="12994" y="8429"/>
                </a:lnTo>
                <a:lnTo>
                  <a:pt x="13046" y="4952"/>
                </a:lnTo>
                <a:lnTo>
                  <a:pt x="12209" y="4334"/>
                </a:lnTo>
                <a:lnTo>
                  <a:pt x="7737" y="890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7" name="object 3037"/>
          <p:cNvSpPr/>
          <p:nvPr/>
        </p:nvSpPr>
        <p:spPr>
          <a:xfrm>
            <a:off x="5263569" y="5601345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2314" y="0"/>
                </a:moveTo>
                <a:lnTo>
                  <a:pt x="1371" y="7025"/>
                </a:lnTo>
                <a:lnTo>
                  <a:pt x="0" y="16575"/>
                </a:lnTo>
                <a:lnTo>
                  <a:pt x="8366" y="8282"/>
                </a:lnTo>
                <a:lnTo>
                  <a:pt x="2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8" name="object 3038"/>
          <p:cNvSpPr/>
          <p:nvPr/>
        </p:nvSpPr>
        <p:spPr>
          <a:xfrm>
            <a:off x="5499319" y="4315207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7936" y="0"/>
                </a:moveTo>
                <a:lnTo>
                  <a:pt x="5266" y="3989"/>
                </a:lnTo>
                <a:lnTo>
                  <a:pt x="0" y="11947"/>
                </a:lnTo>
                <a:lnTo>
                  <a:pt x="3622" y="13842"/>
                </a:lnTo>
                <a:lnTo>
                  <a:pt x="5465" y="14774"/>
                </a:lnTo>
                <a:lnTo>
                  <a:pt x="7361" y="10429"/>
                </a:lnTo>
                <a:lnTo>
                  <a:pt x="11046" y="1748"/>
                </a:lnTo>
                <a:lnTo>
                  <a:pt x="10052" y="1130"/>
                </a:lnTo>
                <a:lnTo>
                  <a:pt x="7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39" name="object 3039"/>
          <p:cNvSpPr/>
          <p:nvPr/>
        </p:nvSpPr>
        <p:spPr>
          <a:xfrm>
            <a:off x="5311504" y="4584435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685" y="0"/>
                </a:moveTo>
                <a:lnTo>
                  <a:pt x="0" y="3444"/>
                </a:lnTo>
                <a:lnTo>
                  <a:pt x="12575" y="13476"/>
                </a:lnTo>
                <a:lnTo>
                  <a:pt x="13015" y="7758"/>
                </a:lnTo>
                <a:lnTo>
                  <a:pt x="1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0" name="object 3040"/>
          <p:cNvSpPr/>
          <p:nvPr/>
        </p:nvSpPr>
        <p:spPr>
          <a:xfrm>
            <a:off x="5636537" y="6319954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4073" y="0"/>
                </a:moveTo>
                <a:lnTo>
                  <a:pt x="0" y="8774"/>
                </a:lnTo>
                <a:lnTo>
                  <a:pt x="2533" y="12680"/>
                </a:lnTo>
                <a:lnTo>
                  <a:pt x="12198" y="14030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1" name="object 3041"/>
          <p:cNvSpPr/>
          <p:nvPr/>
        </p:nvSpPr>
        <p:spPr>
          <a:xfrm>
            <a:off x="4717761" y="576695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3800" y="0"/>
                </a:moveTo>
                <a:lnTo>
                  <a:pt x="2575" y="670"/>
                </a:lnTo>
                <a:lnTo>
                  <a:pt x="1266" y="1340"/>
                </a:lnTo>
                <a:lnTo>
                  <a:pt x="0" y="2031"/>
                </a:lnTo>
                <a:lnTo>
                  <a:pt x="1706" y="5779"/>
                </a:lnTo>
                <a:lnTo>
                  <a:pt x="3193" y="9664"/>
                </a:lnTo>
                <a:lnTo>
                  <a:pt x="5601" y="13832"/>
                </a:lnTo>
                <a:lnTo>
                  <a:pt x="8313" y="13067"/>
                </a:lnTo>
                <a:lnTo>
                  <a:pt x="11235" y="12837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2" name="object 3042"/>
          <p:cNvSpPr/>
          <p:nvPr/>
        </p:nvSpPr>
        <p:spPr>
          <a:xfrm>
            <a:off x="5192182" y="5375825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59">
                <a:moveTo>
                  <a:pt x="2450" y="0"/>
                </a:moveTo>
                <a:lnTo>
                  <a:pt x="0" y="9675"/>
                </a:lnTo>
                <a:lnTo>
                  <a:pt x="16072" y="2900"/>
                </a:lnTo>
                <a:lnTo>
                  <a:pt x="9894" y="2994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3" name="object 3043"/>
          <p:cNvSpPr/>
          <p:nvPr/>
        </p:nvSpPr>
        <p:spPr>
          <a:xfrm>
            <a:off x="4524306" y="5536398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7151" y="0"/>
                </a:moveTo>
                <a:lnTo>
                  <a:pt x="4795" y="4984"/>
                </a:lnTo>
                <a:lnTo>
                  <a:pt x="0" y="14941"/>
                </a:lnTo>
                <a:lnTo>
                  <a:pt x="7717" y="12345"/>
                </a:lnTo>
                <a:lnTo>
                  <a:pt x="10271" y="7444"/>
                </a:lnTo>
                <a:lnTo>
                  <a:pt x="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4" name="object 3044"/>
          <p:cNvSpPr/>
          <p:nvPr/>
        </p:nvSpPr>
        <p:spPr>
          <a:xfrm>
            <a:off x="5832323" y="569487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5088" y="0"/>
                </a:moveTo>
                <a:lnTo>
                  <a:pt x="3361" y="4952"/>
                </a:lnTo>
                <a:lnTo>
                  <a:pt x="1706" y="9863"/>
                </a:lnTo>
                <a:lnTo>
                  <a:pt x="0" y="14826"/>
                </a:lnTo>
                <a:lnTo>
                  <a:pt x="9633" y="12533"/>
                </a:lnTo>
                <a:lnTo>
                  <a:pt x="12753" y="8052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5" name="object 3045"/>
          <p:cNvSpPr/>
          <p:nvPr/>
        </p:nvSpPr>
        <p:spPr>
          <a:xfrm>
            <a:off x="4943760" y="4853866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6125" y="0"/>
                </a:moveTo>
                <a:lnTo>
                  <a:pt x="3067" y="2429"/>
                </a:lnTo>
                <a:lnTo>
                  <a:pt x="2146" y="5497"/>
                </a:lnTo>
                <a:lnTo>
                  <a:pt x="0" y="9308"/>
                </a:lnTo>
                <a:lnTo>
                  <a:pt x="3863" y="10104"/>
                </a:lnTo>
                <a:lnTo>
                  <a:pt x="7455" y="11612"/>
                </a:lnTo>
                <a:lnTo>
                  <a:pt x="8167" y="10785"/>
                </a:lnTo>
                <a:lnTo>
                  <a:pt x="9957" y="8596"/>
                </a:lnTo>
                <a:lnTo>
                  <a:pt x="10449" y="5402"/>
                </a:lnTo>
                <a:lnTo>
                  <a:pt x="11507" y="2575"/>
                </a:lnTo>
                <a:lnTo>
                  <a:pt x="9308" y="1895"/>
                </a:lnTo>
                <a:lnTo>
                  <a:pt x="6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6" name="object 3046"/>
          <p:cNvSpPr/>
          <p:nvPr/>
        </p:nvSpPr>
        <p:spPr>
          <a:xfrm>
            <a:off x="5239213" y="5314310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15413" y="0"/>
                </a:moveTo>
                <a:lnTo>
                  <a:pt x="0" y="4104"/>
                </a:lnTo>
                <a:lnTo>
                  <a:pt x="94" y="6900"/>
                </a:lnTo>
                <a:lnTo>
                  <a:pt x="115" y="8334"/>
                </a:lnTo>
                <a:lnTo>
                  <a:pt x="6073" y="10805"/>
                </a:lnTo>
                <a:lnTo>
                  <a:pt x="10879" y="9894"/>
                </a:lnTo>
                <a:lnTo>
                  <a:pt x="1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7" name="object 3047"/>
          <p:cNvSpPr/>
          <p:nvPr/>
        </p:nvSpPr>
        <p:spPr>
          <a:xfrm>
            <a:off x="4296583" y="5210073"/>
            <a:ext cx="8471" cy="5391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3350" y="0"/>
                </a:moveTo>
                <a:lnTo>
                  <a:pt x="0" y="1727"/>
                </a:lnTo>
                <a:lnTo>
                  <a:pt x="429" y="5340"/>
                </a:lnTo>
                <a:lnTo>
                  <a:pt x="240" y="7539"/>
                </a:lnTo>
                <a:lnTo>
                  <a:pt x="3026" y="7727"/>
                </a:lnTo>
                <a:lnTo>
                  <a:pt x="6073" y="8659"/>
                </a:lnTo>
                <a:lnTo>
                  <a:pt x="10554" y="7193"/>
                </a:lnTo>
                <a:lnTo>
                  <a:pt x="11905" y="4429"/>
                </a:lnTo>
                <a:lnTo>
                  <a:pt x="13559" y="2586"/>
                </a:lnTo>
                <a:lnTo>
                  <a:pt x="12083" y="1821"/>
                </a:lnTo>
                <a:lnTo>
                  <a:pt x="10659" y="1015"/>
                </a:lnTo>
                <a:lnTo>
                  <a:pt x="9203" y="240"/>
                </a:lnTo>
                <a:lnTo>
                  <a:pt x="6439" y="439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8" name="object 3048"/>
          <p:cNvSpPr/>
          <p:nvPr/>
        </p:nvSpPr>
        <p:spPr>
          <a:xfrm>
            <a:off x="5453067" y="5669225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2900" y="0"/>
                </a:moveTo>
                <a:lnTo>
                  <a:pt x="0" y="3308"/>
                </a:lnTo>
                <a:lnTo>
                  <a:pt x="1246" y="9643"/>
                </a:lnTo>
                <a:lnTo>
                  <a:pt x="1476" y="10680"/>
                </a:lnTo>
                <a:lnTo>
                  <a:pt x="4722" y="12240"/>
                </a:lnTo>
                <a:lnTo>
                  <a:pt x="11999" y="9769"/>
                </a:lnTo>
                <a:lnTo>
                  <a:pt x="14062" y="5957"/>
                </a:lnTo>
                <a:lnTo>
                  <a:pt x="9591" y="136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49" name="object 3049"/>
          <p:cNvSpPr/>
          <p:nvPr/>
        </p:nvSpPr>
        <p:spPr>
          <a:xfrm>
            <a:off x="4441377" y="5525940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90">
                <a:moveTo>
                  <a:pt x="1382" y="0"/>
                </a:moveTo>
                <a:lnTo>
                  <a:pt x="890" y="1937"/>
                </a:lnTo>
                <a:lnTo>
                  <a:pt x="481" y="3863"/>
                </a:lnTo>
                <a:lnTo>
                  <a:pt x="0" y="5800"/>
                </a:lnTo>
                <a:lnTo>
                  <a:pt x="4397" y="6669"/>
                </a:lnTo>
                <a:lnTo>
                  <a:pt x="8785" y="7612"/>
                </a:lnTo>
                <a:lnTo>
                  <a:pt x="13140" y="8303"/>
                </a:lnTo>
                <a:lnTo>
                  <a:pt x="13517" y="8334"/>
                </a:lnTo>
                <a:lnTo>
                  <a:pt x="14146" y="6481"/>
                </a:lnTo>
                <a:lnTo>
                  <a:pt x="15172" y="4471"/>
                </a:lnTo>
                <a:lnTo>
                  <a:pt x="5895" y="1486"/>
                </a:lnTo>
                <a:lnTo>
                  <a:pt x="1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0" name="object 3050"/>
          <p:cNvSpPr/>
          <p:nvPr/>
        </p:nvSpPr>
        <p:spPr>
          <a:xfrm>
            <a:off x="4888250" y="4594117"/>
            <a:ext cx="13477" cy="8471"/>
          </a:xfrm>
          <a:custGeom>
            <a:avLst/>
            <a:gdLst/>
            <a:ahLst/>
            <a:cxnLst/>
            <a:rect l="l" t="t" r="r" b="b"/>
            <a:pathLst>
              <a:path w="22225" h="13970">
                <a:moveTo>
                  <a:pt x="12512" y="0"/>
                </a:moveTo>
                <a:lnTo>
                  <a:pt x="0" y="2827"/>
                </a:lnTo>
                <a:lnTo>
                  <a:pt x="19580" y="13926"/>
                </a:lnTo>
                <a:lnTo>
                  <a:pt x="22166" y="9025"/>
                </a:lnTo>
                <a:lnTo>
                  <a:pt x="17266" y="4638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1" name="object 3051"/>
          <p:cNvSpPr/>
          <p:nvPr/>
        </p:nvSpPr>
        <p:spPr>
          <a:xfrm>
            <a:off x="5792913" y="4525768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1695" y="0"/>
                </a:moveTo>
                <a:lnTo>
                  <a:pt x="6806" y="1287"/>
                </a:lnTo>
                <a:lnTo>
                  <a:pt x="0" y="5884"/>
                </a:lnTo>
                <a:lnTo>
                  <a:pt x="6575" y="10921"/>
                </a:lnTo>
                <a:lnTo>
                  <a:pt x="11402" y="12554"/>
                </a:lnTo>
                <a:lnTo>
                  <a:pt x="17591" y="6512"/>
                </a:lnTo>
                <a:lnTo>
                  <a:pt x="116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2" name="object 3052"/>
          <p:cNvSpPr/>
          <p:nvPr/>
        </p:nvSpPr>
        <p:spPr>
          <a:xfrm>
            <a:off x="6239905" y="5975384"/>
            <a:ext cx="11167" cy="6546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17905" y="0"/>
                </a:moveTo>
                <a:lnTo>
                  <a:pt x="0" y="2889"/>
                </a:lnTo>
                <a:lnTo>
                  <a:pt x="5884" y="8533"/>
                </a:lnTo>
                <a:lnTo>
                  <a:pt x="11130" y="10439"/>
                </a:lnTo>
                <a:lnTo>
                  <a:pt x="17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3" name="object 3053"/>
          <p:cNvSpPr/>
          <p:nvPr/>
        </p:nvSpPr>
        <p:spPr>
          <a:xfrm>
            <a:off x="5300695" y="6447379"/>
            <a:ext cx="8471" cy="5776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8125" y="0"/>
                </a:moveTo>
                <a:lnTo>
                  <a:pt x="4010" y="41"/>
                </a:lnTo>
                <a:lnTo>
                  <a:pt x="2659" y="3287"/>
                </a:lnTo>
                <a:lnTo>
                  <a:pt x="0" y="6764"/>
                </a:lnTo>
                <a:lnTo>
                  <a:pt x="4963" y="7675"/>
                </a:lnTo>
                <a:lnTo>
                  <a:pt x="7947" y="8900"/>
                </a:lnTo>
                <a:lnTo>
                  <a:pt x="11989" y="8083"/>
                </a:lnTo>
                <a:lnTo>
                  <a:pt x="12732" y="4680"/>
                </a:lnTo>
                <a:lnTo>
                  <a:pt x="13716" y="2711"/>
                </a:lnTo>
                <a:lnTo>
                  <a:pt x="10963" y="1696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4" name="object 3054"/>
          <p:cNvSpPr/>
          <p:nvPr/>
        </p:nvSpPr>
        <p:spPr>
          <a:xfrm>
            <a:off x="5591072" y="4997778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5109" y="0"/>
                </a:moveTo>
                <a:lnTo>
                  <a:pt x="3664" y="3937"/>
                </a:lnTo>
                <a:lnTo>
                  <a:pt x="2293" y="7790"/>
                </a:lnTo>
                <a:lnTo>
                  <a:pt x="0" y="14072"/>
                </a:lnTo>
                <a:lnTo>
                  <a:pt x="11057" y="11999"/>
                </a:lnTo>
                <a:lnTo>
                  <a:pt x="10418" y="6868"/>
                </a:lnTo>
                <a:lnTo>
                  <a:pt x="9141" y="1717"/>
                </a:lnTo>
                <a:lnTo>
                  <a:pt x="9036" y="1057"/>
                </a:lnTo>
                <a:lnTo>
                  <a:pt x="7224" y="837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5" name="object 3055"/>
          <p:cNvSpPr/>
          <p:nvPr/>
        </p:nvSpPr>
        <p:spPr>
          <a:xfrm>
            <a:off x="5596200" y="633841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3654" y="0"/>
                </a:moveTo>
                <a:lnTo>
                  <a:pt x="0" y="4073"/>
                </a:lnTo>
                <a:lnTo>
                  <a:pt x="774" y="9999"/>
                </a:lnTo>
                <a:lnTo>
                  <a:pt x="3685" y="12795"/>
                </a:lnTo>
                <a:lnTo>
                  <a:pt x="13612" y="8910"/>
                </a:lnTo>
                <a:lnTo>
                  <a:pt x="9381" y="5120"/>
                </a:lnTo>
                <a:lnTo>
                  <a:pt x="6502" y="2575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6" name="object 3056"/>
          <p:cNvSpPr/>
          <p:nvPr/>
        </p:nvSpPr>
        <p:spPr>
          <a:xfrm>
            <a:off x="5276809" y="4469973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5256" y="0"/>
                </a:moveTo>
                <a:lnTo>
                  <a:pt x="3465" y="1539"/>
                </a:lnTo>
                <a:lnTo>
                  <a:pt x="1780" y="3057"/>
                </a:lnTo>
                <a:lnTo>
                  <a:pt x="0" y="4575"/>
                </a:lnTo>
                <a:lnTo>
                  <a:pt x="2701" y="7067"/>
                </a:lnTo>
                <a:lnTo>
                  <a:pt x="5298" y="9643"/>
                </a:lnTo>
                <a:lnTo>
                  <a:pt x="8251" y="11842"/>
                </a:lnTo>
                <a:lnTo>
                  <a:pt x="8460" y="12020"/>
                </a:lnTo>
                <a:lnTo>
                  <a:pt x="11915" y="8785"/>
                </a:lnTo>
                <a:lnTo>
                  <a:pt x="11716" y="8523"/>
                </a:lnTo>
                <a:lnTo>
                  <a:pt x="9821" y="5539"/>
                </a:lnTo>
                <a:lnTo>
                  <a:pt x="7465" y="2795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7" name="object 3057"/>
          <p:cNvSpPr/>
          <p:nvPr/>
        </p:nvSpPr>
        <p:spPr>
          <a:xfrm>
            <a:off x="4955067" y="6076400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2606" y="0"/>
                </a:moveTo>
                <a:lnTo>
                  <a:pt x="0" y="2481"/>
                </a:lnTo>
                <a:lnTo>
                  <a:pt x="376" y="4303"/>
                </a:lnTo>
                <a:lnTo>
                  <a:pt x="1193" y="7884"/>
                </a:lnTo>
                <a:lnTo>
                  <a:pt x="3664" y="7821"/>
                </a:lnTo>
                <a:lnTo>
                  <a:pt x="6240" y="8198"/>
                </a:lnTo>
                <a:lnTo>
                  <a:pt x="10533" y="6942"/>
                </a:lnTo>
                <a:lnTo>
                  <a:pt x="12146" y="5151"/>
                </a:lnTo>
                <a:lnTo>
                  <a:pt x="13936" y="3905"/>
                </a:lnTo>
                <a:lnTo>
                  <a:pt x="13507" y="2586"/>
                </a:lnTo>
                <a:lnTo>
                  <a:pt x="12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8" name="object 3058"/>
          <p:cNvSpPr/>
          <p:nvPr/>
        </p:nvSpPr>
        <p:spPr>
          <a:xfrm>
            <a:off x="6153084" y="5500931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13256" y="0"/>
                </a:moveTo>
                <a:lnTo>
                  <a:pt x="1225" y="764"/>
                </a:lnTo>
                <a:lnTo>
                  <a:pt x="0" y="5539"/>
                </a:lnTo>
                <a:lnTo>
                  <a:pt x="240" y="16187"/>
                </a:lnTo>
                <a:lnTo>
                  <a:pt x="1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59" name="object 3059"/>
          <p:cNvSpPr/>
          <p:nvPr/>
        </p:nvSpPr>
        <p:spPr>
          <a:xfrm>
            <a:off x="5910397" y="5836500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11203" y="0"/>
                </a:moveTo>
                <a:lnTo>
                  <a:pt x="7549" y="178"/>
                </a:lnTo>
                <a:lnTo>
                  <a:pt x="3884" y="240"/>
                </a:lnTo>
                <a:lnTo>
                  <a:pt x="0" y="795"/>
                </a:lnTo>
                <a:lnTo>
                  <a:pt x="52" y="5685"/>
                </a:lnTo>
                <a:lnTo>
                  <a:pt x="293" y="5738"/>
                </a:lnTo>
                <a:lnTo>
                  <a:pt x="3916" y="6240"/>
                </a:lnTo>
                <a:lnTo>
                  <a:pt x="7549" y="6261"/>
                </a:lnTo>
                <a:lnTo>
                  <a:pt x="11161" y="6418"/>
                </a:lnTo>
                <a:lnTo>
                  <a:pt x="11214" y="4261"/>
                </a:lnTo>
                <a:lnTo>
                  <a:pt x="11193" y="2146"/>
                </a:lnTo>
                <a:lnTo>
                  <a:pt x="11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0" name="object 3060"/>
          <p:cNvSpPr/>
          <p:nvPr/>
        </p:nvSpPr>
        <p:spPr>
          <a:xfrm>
            <a:off x="6000944" y="5551602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15" y="0"/>
                </a:moveTo>
                <a:lnTo>
                  <a:pt x="335" y="3350"/>
                </a:lnTo>
                <a:lnTo>
                  <a:pt x="0" y="5738"/>
                </a:lnTo>
                <a:lnTo>
                  <a:pt x="848" y="7580"/>
                </a:lnTo>
                <a:lnTo>
                  <a:pt x="1361" y="8638"/>
                </a:lnTo>
                <a:lnTo>
                  <a:pt x="3832" y="8722"/>
                </a:lnTo>
                <a:lnTo>
                  <a:pt x="5455" y="9224"/>
                </a:lnTo>
                <a:lnTo>
                  <a:pt x="5957" y="7036"/>
                </a:lnTo>
                <a:lnTo>
                  <a:pt x="7025" y="4732"/>
                </a:lnTo>
                <a:lnTo>
                  <a:pt x="6533" y="1759"/>
                </a:lnTo>
                <a:lnTo>
                  <a:pt x="3507" y="1308"/>
                </a:lnTo>
                <a:lnTo>
                  <a:pt x="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1" name="object 3061"/>
          <p:cNvSpPr/>
          <p:nvPr/>
        </p:nvSpPr>
        <p:spPr>
          <a:xfrm>
            <a:off x="5618672" y="4653962"/>
            <a:ext cx="8471" cy="7316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13727" y="0"/>
                </a:moveTo>
                <a:lnTo>
                  <a:pt x="3863" y="209"/>
                </a:lnTo>
                <a:lnTo>
                  <a:pt x="0" y="1832"/>
                </a:lnTo>
                <a:lnTo>
                  <a:pt x="973" y="11811"/>
                </a:lnTo>
                <a:lnTo>
                  <a:pt x="1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2" name="object 3062"/>
          <p:cNvSpPr/>
          <p:nvPr/>
        </p:nvSpPr>
        <p:spPr>
          <a:xfrm>
            <a:off x="4614167" y="5365579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3486" y="0"/>
                </a:moveTo>
                <a:lnTo>
                  <a:pt x="0" y="8690"/>
                </a:lnTo>
                <a:lnTo>
                  <a:pt x="722" y="12732"/>
                </a:lnTo>
                <a:lnTo>
                  <a:pt x="6858" y="14879"/>
                </a:lnTo>
                <a:lnTo>
                  <a:pt x="7800" y="15182"/>
                </a:lnTo>
                <a:lnTo>
                  <a:pt x="9203" y="14240"/>
                </a:lnTo>
                <a:lnTo>
                  <a:pt x="11339" y="13559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3" name="object 3063"/>
          <p:cNvSpPr/>
          <p:nvPr/>
        </p:nvSpPr>
        <p:spPr>
          <a:xfrm>
            <a:off x="5603143" y="530739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167" y="0"/>
                </a:moveTo>
                <a:lnTo>
                  <a:pt x="282" y="3256"/>
                </a:lnTo>
                <a:lnTo>
                  <a:pt x="0" y="6345"/>
                </a:lnTo>
                <a:lnTo>
                  <a:pt x="157" y="9591"/>
                </a:lnTo>
                <a:lnTo>
                  <a:pt x="5434" y="10900"/>
                </a:lnTo>
                <a:lnTo>
                  <a:pt x="6031" y="10083"/>
                </a:lnTo>
                <a:lnTo>
                  <a:pt x="7675" y="7968"/>
                </a:lnTo>
                <a:lnTo>
                  <a:pt x="8031" y="4952"/>
                </a:lnTo>
                <a:lnTo>
                  <a:pt x="9507" y="460"/>
                </a:lnTo>
                <a:lnTo>
                  <a:pt x="5591" y="628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4" name="object 3064"/>
          <p:cNvSpPr/>
          <p:nvPr/>
        </p:nvSpPr>
        <p:spPr>
          <a:xfrm>
            <a:off x="5040656" y="5665501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2125" y="0"/>
                </a:moveTo>
                <a:lnTo>
                  <a:pt x="1015" y="4575"/>
                </a:lnTo>
                <a:lnTo>
                  <a:pt x="0" y="7183"/>
                </a:lnTo>
                <a:lnTo>
                  <a:pt x="136" y="9737"/>
                </a:lnTo>
                <a:lnTo>
                  <a:pt x="146" y="10408"/>
                </a:lnTo>
                <a:lnTo>
                  <a:pt x="4921" y="11915"/>
                </a:lnTo>
                <a:lnTo>
                  <a:pt x="7696" y="9842"/>
                </a:lnTo>
                <a:lnTo>
                  <a:pt x="8837" y="6774"/>
                </a:lnTo>
                <a:lnTo>
                  <a:pt x="8523" y="3329"/>
                </a:lnTo>
                <a:lnTo>
                  <a:pt x="5476" y="2293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5" name="object 3065"/>
          <p:cNvSpPr/>
          <p:nvPr/>
        </p:nvSpPr>
        <p:spPr>
          <a:xfrm>
            <a:off x="5704247" y="440573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471" y="0"/>
                </a:moveTo>
                <a:lnTo>
                  <a:pt x="1350" y="2795"/>
                </a:lnTo>
                <a:lnTo>
                  <a:pt x="0" y="5560"/>
                </a:lnTo>
                <a:lnTo>
                  <a:pt x="2659" y="7224"/>
                </a:lnTo>
                <a:lnTo>
                  <a:pt x="5319" y="8512"/>
                </a:lnTo>
                <a:lnTo>
                  <a:pt x="8073" y="9224"/>
                </a:lnTo>
                <a:lnTo>
                  <a:pt x="8481" y="9350"/>
                </a:lnTo>
                <a:lnTo>
                  <a:pt x="10638" y="5193"/>
                </a:lnTo>
                <a:lnTo>
                  <a:pt x="10418" y="4994"/>
                </a:lnTo>
                <a:lnTo>
                  <a:pt x="8240" y="3204"/>
                </a:lnTo>
                <a:lnTo>
                  <a:pt x="5675" y="1863"/>
                </a:lnTo>
                <a:lnTo>
                  <a:pt x="2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6" name="object 3066"/>
          <p:cNvSpPr/>
          <p:nvPr/>
        </p:nvSpPr>
        <p:spPr>
          <a:xfrm>
            <a:off x="5280020" y="6466557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0250" y="0"/>
                </a:moveTo>
                <a:lnTo>
                  <a:pt x="0" y="5936"/>
                </a:lnTo>
                <a:lnTo>
                  <a:pt x="795" y="7308"/>
                </a:lnTo>
                <a:lnTo>
                  <a:pt x="2324" y="10135"/>
                </a:lnTo>
                <a:lnTo>
                  <a:pt x="12261" y="3193"/>
                </a:lnTo>
                <a:lnTo>
                  <a:pt x="11591" y="2104"/>
                </a:lnTo>
                <a:lnTo>
                  <a:pt x="10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7" name="object 3067"/>
          <p:cNvSpPr/>
          <p:nvPr/>
        </p:nvSpPr>
        <p:spPr>
          <a:xfrm>
            <a:off x="6343107" y="5482759"/>
            <a:ext cx="9242" cy="4621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13517" y="0"/>
                </a:moveTo>
                <a:lnTo>
                  <a:pt x="0" y="3759"/>
                </a:lnTo>
                <a:lnTo>
                  <a:pt x="1109" y="7486"/>
                </a:lnTo>
                <a:lnTo>
                  <a:pt x="5685" y="6198"/>
                </a:lnTo>
                <a:lnTo>
                  <a:pt x="10177" y="4973"/>
                </a:lnTo>
                <a:lnTo>
                  <a:pt x="14659" y="3717"/>
                </a:lnTo>
                <a:lnTo>
                  <a:pt x="14313" y="2492"/>
                </a:lnTo>
                <a:lnTo>
                  <a:pt x="13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8" name="object 3068"/>
          <p:cNvSpPr/>
          <p:nvPr/>
        </p:nvSpPr>
        <p:spPr>
          <a:xfrm>
            <a:off x="4930499" y="6421952"/>
            <a:ext cx="8856" cy="4236"/>
          </a:xfrm>
          <a:custGeom>
            <a:avLst/>
            <a:gdLst/>
            <a:ahLst/>
            <a:cxnLst/>
            <a:rect l="l" t="t" r="r" b="b"/>
            <a:pathLst>
              <a:path w="14604" h="6984">
                <a:moveTo>
                  <a:pt x="471" y="0"/>
                </a:moveTo>
                <a:lnTo>
                  <a:pt x="0" y="4240"/>
                </a:lnTo>
                <a:lnTo>
                  <a:pt x="12962" y="6659"/>
                </a:lnTo>
                <a:lnTo>
                  <a:pt x="13339" y="4963"/>
                </a:lnTo>
                <a:lnTo>
                  <a:pt x="13654" y="3266"/>
                </a:lnTo>
                <a:lnTo>
                  <a:pt x="14020" y="1560"/>
                </a:lnTo>
                <a:lnTo>
                  <a:pt x="9497" y="1047"/>
                </a:lnTo>
                <a:lnTo>
                  <a:pt x="5015" y="492"/>
                </a:lnTo>
                <a:lnTo>
                  <a:pt x="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69" name="object 3069"/>
          <p:cNvSpPr/>
          <p:nvPr/>
        </p:nvSpPr>
        <p:spPr>
          <a:xfrm>
            <a:off x="4839464" y="5364643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0" y="0"/>
                </a:moveTo>
                <a:lnTo>
                  <a:pt x="198" y="6942"/>
                </a:lnTo>
                <a:lnTo>
                  <a:pt x="261" y="10429"/>
                </a:lnTo>
                <a:lnTo>
                  <a:pt x="1842" y="10156"/>
                </a:lnTo>
                <a:lnTo>
                  <a:pt x="4942" y="9591"/>
                </a:lnTo>
                <a:lnTo>
                  <a:pt x="4837" y="7863"/>
                </a:lnTo>
                <a:lnTo>
                  <a:pt x="5287" y="5863"/>
                </a:lnTo>
                <a:lnTo>
                  <a:pt x="3476" y="2743"/>
                </a:lnTo>
                <a:lnTo>
                  <a:pt x="1570" y="14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0" name="object 3070"/>
          <p:cNvSpPr/>
          <p:nvPr/>
        </p:nvSpPr>
        <p:spPr>
          <a:xfrm>
            <a:off x="4338654" y="5870418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2659" y="0"/>
                </a:moveTo>
                <a:lnTo>
                  <a:pt x="0" y="10669"/>
                </a:lnTo>
                <a:lnTo>
                  <a:pt x="14565" y="5298"/>
                </a:lnTo>
                <a:lnTo>
                  <a:pt x="14104" y="3874"/>
                </a:lnTo>
                <a:lnTo>
                  <a:pt x="13266" y="994"/>
                </a:lnTo>
                <a:lnTo>
                  <a:pt x="8041" y="554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1" name="object 3071"/>
          <p:cNvSpPr/>
          <p:nvPr/>
        </p:nvSpPr>
        <p:spPr>
          <a:xfrm>
            <a:off x="4601954" y="5072850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0" y="0"/>
                </a:moveTo>
                <a:lnTo>
                  <a:pt x="272" y="3696"/>
                </a:lnTo>
                <a:lnTo>
                  <a:pt x="198" y="6586"/>
                </a:lnTo>
                <a:lnTo>
                  <a:pt x="994" y="9821"/>
                </a:lnTo>
                <a:lnTo>
                  <a:pt x="4125" y="9570"/>
                </a:lnTo>
                <a:lnTo>
                  <a:pt x="5863" y="9696"/>
                </a:lnTo>
                <a:lnTo>
                  <a:pt x="6010" y="6889"/>
                </a:lnTo>
                <a:lnTo>
                  <a:pt x="6471" y="4052"/>
                </a:lnTo>
                <a:lnTo>
                  <a:pt x="6094" y="1319"/>
                </a:lnTo>
                <a:lnTo>
                  <a:pt x="6041" y="753"/>
                </a:lnTo>
                <a:lnTo>
                  <a:pt x="2973" y="6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2" name="object 3072"/>
          <p:cNvSpPr/>
          <p:nvPr/>
        </p:nvSpPr>
        <p:spPr>
          <a:xfrm>
            <a:off x="4808320" y="5590606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4701" y="0"/>
                </a:moveTo>
                <a:lnTo>
                  <a:pt x="0" y="11905"/>
                </a:lnTo>
                <a:lnTo>
                  <a:pt x="1120" y="12439"/>
                </a:lnTo>
                <a:lnTo>
                  <a:pt x="2209" y="13004"/>
                </a:lnTo>
                <a:lnTo>
                  <a:pt x="3382" y="13486"/>
                </a:lnTo>
                <a:lnTo>
                  <a:pt x="9559" y="2136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3" name="object 3073"/>
          <p:cNvSpPr/>
          <p:nvPr/>
        </p:nvSpPr>
        <p:spPr>
          <a:xfrm>
            <a:off x="5740412" y="4932012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90">
                <a:moveTo>
                  <a:pt x="13298" y="0"/>
                </a:moveTo>
                <a:lnTo>
                  <a:pt x="0" y="4711"/>
                </a:lnTo>
                <a:lnTo>
                  <a:pt x="1800" y="8659"/>
                </a:lnTo>
                <a:lnTo>
                  <a:pt x="14743" y="4073"/>
                </a:lnTo>
                <a:lnTo>
                  <a:pt x="13800" y="1350"/>
                </a:lnTo>
                <a:lnTo>
                  <a:pt x="1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4" name="object 3074"/>
          <p:cNvSpPr/>
          <p:nvPr/>
        </p:nvSpPr>
        <p:spPr>
          <a:xfrm>
            <a:off x="4525463" y="573290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11517" y="0"/>
                </a:moveTo>
                <a:lnTo>
                  <a:pt x="7696" y="1685"/>
                </a:lnTo>
                <a:lnTo>
                  <a:pt x="3853" y="3350"/>
                </a:lnTo>
                <a:lnTo>
                  <a:pt x="0" y="5057"/>
                </a:lnTo>
                <a:lnTo>
                  <a:pt x="753" y="6638"/>
                </a:lnTo>
                <a:lnTo>
                  <a:pt x="1444" y="8251"/>
                </a:lnTo>
                <a:lnTo>
                  <a:pt x="2177" y="9842"/>
                </a:lnTo>
                <a:lnTo>
                  <a:pt x="13674" y="4785"/>
                </a:lnTo>
                <a:lnTo>
                  <a:pt x="12271" y="1581"/>
                </a:lnTo>
                <a:lnTo>
                  <a:pt x="11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5" name="object 3075"/>
          <p:cNvSpPr/>
          <p:nvPr/>
        </p:nvSpPr>
        <p:spPr>
          <a:xfrm>
            <a:off x="5208729" y="5004426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4753" y="0"/>
                </a:moveTo>
                <a:lnTo>
                  <a:pt x="1057" y="2889"/>
                </a:lnTo>
                <a:lnTo>
                  <a:pt x="0" y="5884"/>
                </a:lnTo>
                <a:lnTo>
                  <a:pt x="272" y="8743"/>
                </a:lnTo>
                <a:lnTo>
                  <a:pt x="565" y="10847"/>
                </a:lnTo>
                <a:lnTo>
                  <a:pt x="2481" y="12816"/>
                </a:lnTo>
                <a:lnTo>
                  <a:pt x="3675" y="14868"/>
                </a:lnTo>
                <a:lnTo>
                  <a:pt x="4711" y="14606"/>
                </a:lnTo>
                <a:lnTo>
                  <a:pt x="5779" y="14282"/>
                </a:lnTo>
                <a:lnTo>
                  <a:pt x="6827" y="13999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6" name="object 3076"/>
          <p:cNvSpPr/>
          <p:nvPr/>
        </p:nvSpPr>
        <p:spPr>
          <a:xfrm>
            <a:off x="5713915" y="4855557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2869" y="0"/>
                </a:moveTo>
                <a:lnTo>
                  <a:pt x="1581" y="4230"/>
                </a:lnTo>
                <a:lnTo>
                  <a:pt x="0" y="6680"/>
                </a:lnTo>
                <a:lnTo>
                  <a:pt x="471" y="8617"/>
                </a:lnTo>
                <a:lnTo>
                  <a:pt x="806" y="10093"/>
                </a:lnTo>
                <a:lnTo>
                  <a:pt x="3790" y="10900"/>
                </a:lnTo>
                <a:lnTo>
                  <a:pt x="5570" y="12010"/>
                </a:lnTo>
                <a:lnTo>
                  <a:pt x="6711" y="10010"/>
                </a:lnTo>
                <a:lnTo>
                  <a:pt x="8816" y="7926"/>
                </a:lnTo>
                <a:lnTo>
                  <a:pt x="8533" y="4387"/>
                </a:lnTo>
                <a:lnTo>
                  <a:pt x="5853" y="2942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7" name="object 3077"/>
          <p:cNvSpPr/>
          <p:nvPr/>
        </p:nvSpPr>
        <p:spPr>
          <a:xfrm>
            <a:off x="5689391" y="5853418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11455" y="0"/>
                </a:moveTo>
                <a:lnTo>
                  <a:pt x="8858" y="806"/>
                </a:lnTo>
                <a:lnTo>
                  <a:pt x="5999" y="1120"/>
                </a:lnTo>
                <a:lnTo>
                  <a:pt x="2062" y="3612"/>
                </a:lnTo>
                <a:lnTo>
                  <a:pt x="1225" y="6010"/>
                </a:lnTo>
                <a:lnTo>
                  <a:pt x="0" y="7853"/>
                </a:lnTo>
                <a:lnTo>
                  <a:pt x="2083" y="8806"/>
                </a:lnTo>
                <a:lnTo>
                  <a:pt x="4251" y="10648"/>
                </a:lnTo>
                <a:lnTo>
                  <a:pt x="7895" y="10324"/>
                </a:lnTo>
                <a:lnTo>
                  <a:pt x="9402" y="7884"/>
                </a:lnTo>
                <a:lnTo>
                  <a:pt x="11015" y="6439"/>
                </a:lnTo>
                <a:lnTo>
                  <a:pt x="11141" y="4303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8" name="object 3078"/>
          <p:cNvSpPr/>
          <p:nvPr/>
        </p:nvSpPr>
        <p:spPr>
          <a:xfrm>
            <a:off x="6164551" y="6063335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4282" y="0"/>
                </a:moveTo>
                <a:lnTo>
                  <a:pt x="2188" y="94"/>
                </a:lnTo>
                <a:lnTo>
                  <a:pt x="1570" y="104"/>
                </a:lnTo>
                <a:lnTo>
                  <a:pt x="1005" y="2921"/>
                </a:lnTo>
                <a:lnTo>
                  <a:pt x="0" y="5696"/>
                </a:lnTo>
                <a:lnTo>
                  <a:pt x="3130" y="5916"/>
                </a:lnTo>
                <a:lnTo>
                  <a:pt x="5371" y="6491"/>
                </a:lnTo>
                <a:lnTo>
                  <a:pt x="7381" y="6010"/>
                </a:lnTo>
                <a:lnTo>
                  <a:pt x="8052" y="5832"/>
                </a:lnTo>
                <a:lnTo>
                  <a:pt x="8753" y="1874"/>
                </a:lnTo>
                <a:lnTo>
                  <a:pt x="8366" y="1696"/>
                </a:lnTo>
                <a:lnTo>
                  <a:pt x="6565" y="701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79" name="object 3079"/>
          <p:cNvSpPr/>
          <p:nvPr/>
        </p:nvSpPr>
        <p:spPr>
          <a:xfrm>
            <a:off x="5303743" y="5803399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643" y="0"/>
                </a:moveTo>
                <a:lnTo>
                  <a:pt x="523" y="4376"/>
                </a:lnTo>
                <a:lnTo>
                  <a:pt x="0" y="6523"/>
                </a:lnTo>
                <a:lnTo>
                  <a:pt x="3539" y="6931"/>
                </a:lnTo>
                <a:lnTo>
                  <a:pt x="7067" y="7423"/>
                </a:lnTo>
                <a:lnTo>
                  <a:pt x="10596" y="7633"/>
                </a:lnTo>
                <a:lnTo>
                  <a:pt x="10753" y="7664"/>
                </a:lnTo>
                <a:lnTo>
                  <a:pt x="11591" y="4544"/>
                </a:lnTo>
                <a:lnTo>
                  <a:pt x="8198" y="2764"/>
                </a:lnTo>
                <a:lnTo>
                  <a:pt x="4921" y="1403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0" name="object 3080"/>
          <p:cNvSpPr/>
          <p:nvPr/>
        </p:nvSpPr>
        <p:spPr>
          <a:xfrm>
            <a:off x="4891174" y="5187417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1078" y="0"/>
                </a:moveTo>
                <a:lnTo>
                  <a:pt x="0" y="13193"/>
                </a:lnTo>
                <a:lnTo>
                  <a:pt x="12627" y="15957"/>
                </a:lnTo>
                <a:lnTo>
                  <a:pt x="12083" y="7978"/>
                </a:lnTo>
                <a:lnTo>
                  <a:pt x="1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1" name="object 3081"/>
          <p:cNvSpPr/>
          <p:nvPr/>
        </p:nvSpPr>
        <p:spPr>
          <a:xfrm>
            <a:off x="5227569" y="4374067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6847" y="0"/>
                </a:moveTo>
                <a:lnTo>
                  <a:pt x="2544" y="125"/>
                </a:lnTo>
                <a:lnTo>
                  <a:pt x="0" y="7957"/>
                </a:lnTo>
                <a:lnTo>
                  <a:pt x="7141" y="11193"/>
                </a:lnTo>
                <a:lnTo>
                  <a:pt x="10952" y="9832"/>
                </a:lnTo>
                <a:lnTo>
                  <a:pt x="13727" y="1790"/>
                </a:lnTo>
                <a:lnTo>
                  <a:pt x="6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2" name="object 3082"/>
          <p:cNvSpPr/>
          <p:nvPr/>
        </p:nvSpPr>
        <p:spPr>
          <a:xfrm>
            <a:off x="5619963" y="5081751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8994" y="0"/>
                </a:moveTo>
                <a:lnTo>
                  <a:pt x="0" y="5204"/>
                </a:lnTo>
                <a:lnTo>
                  <a:pt x="712" y="6324"/>
                </a:lnTo>
                <a:lnTo>
                  <a:pt x="1455" y="7423"/>
                </a:lnTo>
                <a:lnTo>
                  <a:pt x="2146" y="8544"/>
                </a:lnTo>
                <a:lnTo>
                  <a:pt x="4994" y="6565"/>
                </a:lnTo>
                <a:lnTo>
                  <a:pt x="7779" y="4586"/>
                </a:lnTo>
                <a:lnTo>
                  <a:pt x="10638" y="2586"/>
                </a:lnTo>
                <a:lnTo>
                  <a:pt x="10093" y="1717"/>
                </a:lnTo>
                <a:lnTo>
                  <a:pt x="9528" y="858"/>
                </a:lnTo>
                <a:lnTo>
                  <a:pt x="8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3" name="object 3083"/>
          <p:cNvSpPr/>
          <p:nvPr/>
        </p:nvSpPr>
        <p:spPr>
          <a:xfrm>
            <a:off x="5727313" y="630650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926" y="0"/>
                </a:moveTo>
                <a:lnTo>
                  <a:pt x="3570" y="502"/>
                </a:lnTo>
                <a:lnTo>
                  <a:pt x="2020" y="2806"/>
                </a:lnTo>
                <a:lnTo>
                  <a:pt x="1151" y="5518"/>
                </a:lnTo>
                <a:lnTo>
                  <a:pt x="0" y="8093"/>
                </a:lnTo>
                <a:lnTo>
                  <a:pt x="1978" y="8795"/>
                </a:lnTo>
                <a:lnTo>
                  <a:pt x="5277" y="10523"/>
                </a:lnTo>
                <a:lnTo>
                  <a:pt x="7361" y="7884"/>
                </a:lnTo>
                <a:lnTo>
                  <a:pt x="8083" y="5088"/>
                </a:lnTo>
                <a:lnTo>
                  <a:pt x="9455" y="1811"/>
                </a:lnTo>
                <a:lnTo>
                  <a:pt x="6607" y="1151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4" name="object 3084"/>
          <p:cNvSpPr/>
          <p:nvPr/>
        </p:nvSpPr>
        <p:spPr>
          <a:xfrm>
            <a:off x="4821834" y="4733562"/>
            <a:ext cx="10782" cy="4621"/>
          </a:xfrm>
          <a:custGeom>
            <a:avLst/>
            <a:gdLst/>
            <a:ahLst/>
            <a:cxnLst/>
            <a:rect l="l" t="t" r="r" b="b"/>
            <a:pathLst>
              <a:path w="17779" h="7620">
                <a:moveTo>
                  <a:pt x="9162" y="0"/>
                </a:moveTo>
                <a:lnTo>
                  <a:pt x="0" y="7329"/>
                </a:lnTo>
                <a:lnTo>
                  <a:pt x="17538" y="4188"/>
                </a:lnTo>
                <a:lnTo>
                  <a:pt x="9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5" name="object 3085"/>
          <p:cNvSpPr/>
          <p:nvPr/>
        </p:nvSpPr>
        <p:spPr>
          <a:xfrm>
            <a:off x="5393450" y="5707932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4962" y="0"/>
                </a:moveTo>
                <a:lnTo>
                  <a:pt x="9769" y="460"/>
                </a:lnTo>
                <a:lnTo>
                  <a:pt x="6638" y="408"/>
                </a:lnTo>
                <a:lnTo>
                  <a:pt x="2492" y="1549"/>
                </a:lnTo>
                <a:lnTo>
                  <a:pt x="1664" y="3675"/>
                </a:lnTo>
                <a:lnTo>
                  <a:pt x="0" y="5821"/>
                </a:lnTo>
                <a:lnTo>
                  <a:pt x="6460" y="10743"/>
                </a:lnTo>
                <a:lnTo>
                  <a:pt x="10083" y="8439"/>
                </a:lnTo>
                <a:lnTo>
                  <a:pt x="149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6" name="object 3086"/>
          <p:cNvSpPr/>
          <p:nvPr/>
        </p:nvSpPr>
        <p:spPr>
          <a:xfrm>
            <a:off x="4975955" y="5167025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769" y="0"/>
                </a:moveTo>
                <a:lnTo>
                  <a:pt x="0" y="3067"/>
                </a:lnTo>
                <a:lnTo>
                  <a:pt x="4146" y="5528"/>
                </a:lnTo>
                <a:lnTo>
                  <a:pt x="8366" y="7947"/>
                </a:lnTo>
                <a:lnTo>
                  <a:pt x="12512" y="10397"/>
                </a:lnTo>
                <a:lnTo>
                  <a:pt x="14428" y="7109"/>
                </a:lnTo>
                <a:lnTo>
                  <a:pt x="10198" y="4722"/>
                </a:lnTo>
                <a:lnTo>
                  <a:pt x="5968" y="2376"/>
                </a:lnTo>
                <a:lnTo>
                  <a:pt x="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7" name="object 3087"/>
          <p:cNvSpPr/>
          <p:nvPr/>
        </p:nvSpPr>
        <p:spPr>
          <a:xfrm>
            <a:off x="5364399" y="4533210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5256" y="0"/>
                </a:moveTo>
                <a:lnTo>
                  <a:pt x="3497" y="2889"/>
                </a:lnTo>
                <a:lnTo>
                  <a:pt x="1570" y="5727"/>
                </a:lnTo>
                <a:lnTo>
                  <a:pt x="115" y="8826"/>
                </a:lnTo>
                <a:lnTo>
                  <a:pt x="0" y="9193"/>
                </a:lnTo>
                <a:lnTo>
                  <a:pt x="2711" y="10868"/>
                </a:lnTo>
                <a:lnTo>
                  <a:pt x="4104" y="11936"/>
                </a:lnTo>
                <a:lnTo>
                  <a:pt x="5895" y="8837"/>
                </a:lnTo>
                <a:lnTo>
                  <a:pt x="9549" y="2596"/>
                </a:lnTo>
                <a:lnTo>
                  <a:pt x="8114" y="1748"/>
                </a:lnTo>
                <a:lnTo>
                  <a:pt x="6701" y="869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8" name="object 3088"/>
          <p:cNvSpPr/>
          <p:nvPr/>
        </p:nvSpPr>
        <p:spPr>
          <a:xfrm>
            <a:off x="5316199" y="5794107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2827" y="0"/>
                </a:moveTo>
                <a:lnTo>
                  <a:pt x="1120" y="2345"/>
                </a:lnTo>
                <a:lnTo>
                  <a:pt x="125" y="4690"/>
                </a:lnTo>
                <a:lnTo>
                  <a:pt x="0" y="7842"/>
                </a:lnTo>
                <a:lnTo>
                  <a:pt x="2460" y="8900"/>
                </a:lnTo>
                <a:lnTo>
                  <a:pt x="3779" y="9947"/>
                </a:lnTo>
                <a:lnTo>
                  <a:pt x="5141" y="7518"/>
                </a:lnTo>
                <a:lnTo>
                  <a:pt x="8481" y="1696"/>
                </a:lnTo>
                <a:lnTo>
                  <a:pt x="5392" y="1057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89" name="object 3089"/>
          <p:cNvSpPr/>
          <p:nvPr/>
        </p:nvSpPr>
        <p:spPr>
          <a:xfrm>
            <a:off x="5942574" y="5137911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9601" y="0"/>
                </a:moveTo>
                <a:lnTo>
                  <a:pt x="0" y="10271"/>
                </a:lnTo>
                <a:lnTo>
                  <a:pt x="1769" y="11863"/>
                </a:lnTo>
                <a:lnTo>
                  <a:pt x="2701" y="12638"/>
                </a:lnTo>
                <a:lnTo>
                  <a:pt x="5675" y="9329"/>
                </a:lnTo>
                <a:lnTo>
                  <a:pt x="11622" y="2649"/>
                </a:lnTo>
                <a:lnTo>
                  <a:pt x="10910" y="1790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0" name="object 3090"/>
          <p:cNvSpPr/>
          <p:nvPr/>
        </p:nvSpPr>
        <p:spPr>
          <a:xfrm>
            <a:off x="6166208" y="5159342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3570" y="0"/>
                </a:moveTo>
                <a:lnTo>
                  <a:pt x="2355" y="1685"/>
                </a:lnTo>
                <a:lnTo>
                  <a:pt x="230" y="3361"/>
                </a:lnTo>
                <a:lnTo>
                  <a:pt x="0" y="7340"/>
                </a:lnTo>
                <a:lnTo>
                  <a:pt x="1465" y="9675"/>
                </a:lnTo>
                <a:lnTo>
                  <a:pt x="2282" y="11936"/>
                </a:lnTo>
                <a:lnTo>
                  <a:pt x="5057" y="11507"/>
                </a:lnTo>
                <a:lnTo>
                  <a:pt x="5444" y="7968"/>
                </a:lnTo>
                <a:lnTo>
                  <a:pt x="6177" y="869"/>
                </a:lnTo>
                <a:lnTo>
                  <a:pt x="5308" y="586"/>
                </a:lnTo>
                <a:lnTo>
                  <a:pt x="4471" y="261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1" name="object 3091"/>
          <p:cNvSpPr/>
          <p:nvPr/>
        </p:nvSpPr>
        <p:spPr>
          <a:xfrm>
            <a:off x="6050995" y="5320342"/>
            <a:ext cx="10012" cy="4236"/>
          </a:xfrm>
          <a:custGeom>
            <a:avLst/>
            <a:gdLst/>
            <a:ahLst/>
            <a:cxnLst/>
            <a:rect l="l" t="t" r="r" b="b"/>
            <a:pathLst>
              <a:path w="16509" h="6984">
                <a:moveTo>
                  <a:pt x="15926" y="0"/>
                </a:moveTo>
                <a:lnTo>
                  <a:pt x="0" y="1298"/>
                </a:lnTo>
                <a:lnTo>
                  <a:pt x="188" y="3057"/>
                </a:lnTo>
                <a:lnTo>
                  <a:pt x="502" y="6596"/>
                </a:lnTo>
                <a:lnTo>
                  <a:pt x="16407" y="3759"/>
                </a:lnTo>
                <a:lnTo>
                  <a:pt x="1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2" name="object 3092"/>
          <p:cNvSpPr/>
          <p:nvPr/>
        </p:nvSpPr>
        <p:spPr>
          <a:xfrm>
            <a:off x="6369344" y="5341822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11025" y="0"/>
                </a:moveTo>
                <a:lnTo>
                  <a:pt x="1465" y="1884"/>
                </a:lnTo>
                <a:lnTo>
                  <a:pt x="0" y="5664"/>
                </a:lnTo>
                <a:lnTo>
                  <a:pt x="5926" y="13832"/>
                </a:lnTo>
                <a:lnTo>
                  <a:pt x="9654" y="3790"/>
                </a:lnTo>
                <a:lnTo>
                  <a:pt x="11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3" name="object 3093"/>
          <p:cNvSpPr/>
          <p:nvPr/>
        </p:nvSpPr>
        <p:spPr>
          <a:xfrm>
            <a:off x="6368037" y="508676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2523" y="0"/>
                </a:moveTo>
                <a:lnTo>
                  <a:pt x="879" y="3099"/>
                </a:lnTo>
                <a:lnTo>
                  <a:pt x="0" y="4628"/>
                </a:lnTo>
                <a:lnTo>
                  <a:pt x="460" y="6701"/>
                </a:lnTo>
                <a:lnTo>
                  <a:pt x="418" y="9162"/>
                </a:lnTo>
                <a:lnTo>
                  <a:pt x="2376" y="11706"/>
                </a:lnTo>
                <a:lnTo>
                  <a:pt x="6230" y="11978"/>
                </a:lnTo>
                <a:lnTo>
                  <a:pt x="6523" y="11455"/>
                </a:lnTo>
                <a:lnTo>
                  <a:pt x="7497" y="9549"/>
                </a:lnTo>
                <a:lnTo>
                  <a:pt x="8460" y="6806"/>
                </a:lnTo>
                <a:lnTo>
                  <a:pt x="6942" y="2963"/>
                </a:lnTo>
                <a:lnTo>
                  <a:pt x="4387" y="1602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4" name="object 3094"/>
          <p:cNvSpPr/>
          <p:nvPr/>
        </p:nvSpPr>
        <p:spPr>
          <a:xfrm>
            <a:off x="6337112" y="5780629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376" y="0"/>
                </a:moveTo>
                <a:lnTo>
                  <a:pt x="0" y="2083"/>
                </a:lnTo>
                <a:lnTo>
                  <a:pt x="136" y="2261"/>
                </a:lnTo>
                <a:lnTo>
                  <a:pt x="1528" y="4554"/>
                </a:lnTo>
                <a:lnTo>
                  <a:pt x="3214" y="6680"/>
                </a:lnTo>
                <a:lnTo>
                  <a:pt x="4774" y="8837"/>
                </a:lnTo>
                <a:lnTo>
                  <a:pt x="6052" y="7821"/>
                </a:lnTo>
                <a:lnTo>
                  <a:pt x="8533" y="5811"/>
                </a:lnTo>
                <a:lnTo>
                  <a:pt x="4628" y="1863"/>
                </a:lnTo>
                <a:lnTo>
                  <a:pt x="2533" y="83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5" name="object 3095"/>
          <p:cNvSpPr/>
          <p:nvPr/>
        </p:nvSpPr>
        <p:spPr>
          <a:xfrm>
            <a:off x="6108679" y="5430234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0" y="0"/>
                </a:moveTo>
                <a:lnTo>
                  <a:pt x="628" y="4711"/>
                </a:lnTo>
                <a:lnTo>
                  <a:pt x="366" y="7266"/>
                </a:lnTo>
                <a:lnTo>
                  <a:pt x="1403" y="9067"/>
                </a:lnTo>
                <a:lnTo>
                  <a:pt x="2094" y="10219"/>
                </a:lnTo>
                <a:lnTo>
                  <a:pt x="4680" y="10250"/>
                </a:lnTo>
                <a:lnTo>
                  <a:pt x="6408" y="10805"/>
                </a:lnTo>
                <a:lnTo>
                  <a:pt x="6984" y="8575"/>
                </a:lnTo>
                <a:lnTo>
                  <a:pt x="8533" y="5999"/>
                </a:lnTo>
                <a:lnTo>
                  <a:pt x="7340" y="2701"/>
                </a:lnTo>
                <a:lnTo>
                  <a:pt x="4251" y="21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6" name="object 3096"/>
          <p:cNvSpPr/>
          <p:nvPr/>
        </p:nvSpPr>
        <p:spPr>
          <a:xfrm>
            <a:off x="5954868" y="5039511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7224" y="0"/>
                </a:moveTo>
                <a:lnTo>
                  <a:pt x="0" y="6963"/>
                </a:lnTo>
                <a:lnTo>
                  <a:pt x="5769" y="8198"/>
                </a:lnTo>
                <a:lnTo>
                  <a:pt x="17256" y="10596"/>
                </a:lnTo>
                <a:lnTo>
                  <a:pt x="10701" y="2764"/>
                </a:lnTo>
                <a:lnTo>
                  <a:pt x="7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7" name="object 3097"/>
          <p:cNvSpPr/>
          <p:nvPr/>
        </p:nvSpPr>
        <p:spPr>
          <a:xfrm>
            <a:off x="6142164" y="6110193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2198" y="0"/>
                </a:moveTo>
                <a:lnTo>
                  <a:pt x="1497" y="1361"/>
                </a:lnTo>
                <a:lnTo>
                  <a:pt x="722" y="2743"/>
                </a:lnTo>
                <a:lnTo>
                  <a:pt x="0" y="4125"/>
                </a:lnTo>
                <a:lnTo>
                  <a:pt x="3434" y="5916"/>
                </a:lnTo>
                <a:lnTo>
                  <a:pt x="10261" y="9528"/>
                </a:lnTo>
                <a:lnTo>
                  <a:pt x="12219" y="5706"/>
                </a:lnTo>
                <a:lnTo>
                  <a:pt x="8868" y="3811"/>
                </a:lnTo>
                <a:lnTo>
                  <a:pt x="5549" y="1884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8" name="object 3098"/>
          <p:cNvSpPr/>
          <p:nvPr/>
        </p:nvSpPr>
        <p:spPr>
          <a:xfrm>
            <a:off x="5089900" y="4541511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8240" y="0"/>
                </a:moveTo>
                <a:lnTo>
                  <a:pt x="5476" y="2743"/>
                </a:lnTo>
                <a:lnTo>
                  <a:pt x="2764" y="5507"/>
                </a:lnTo>
                <a:lnTo>
                  <a:pt x="0" y="8261"/>
                </a:lnTo>
                <a:lnTo>
                  <a:pt x="795" y="9078"/>
                </a:lnTo>
                <a:lnTo>
                  <a:pt x="1518" y="9957"/>
                </a:lnTo>
                <a:lnTo>
                  <a:pt x="2272" y="10785"/>
                </a:lnTo>
                <a:lnTo>
                  <a:pt x="5245" y="8648"/>
                </a:lnTo>
                <a:lnTo>
                  <a:pt x="11193" y="4324"/>
                </a:lnTo>
                <a:lnTo>
                  <a:pt x="10250" y="2879"/>
                </a:lnTo>
                <a:lnTo>
                  <a:pt x="8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099" name="object 3099"/>
          <p:cNvSpPr/>
          <p:nvPr/>
        </p:nvSpPr>
        <p:spPr>
          <a:xfrm>
            <a:off x="6183074" y="5993533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8638" y="0"/>
                </a:moveTo>
                <a:lnTo>
                  <a:pt x="0" y="4240"/>
                </a:lnTo>
                <a:lnTo>
                  <a:pt x="6387" y="7015"/>
                </a:lnTo>
                <a:lnTo>
                  <a:pt x="14030" y="10408"/>
                </a:lnTo>
                <a:lnTo>
                  <a:pt x="12470" y="2136"/>
                </a:lnTo>
                <a:lnTo>
                  <a:pt x="8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0" name="object 3100"/>
          <p:cNvSpPr/>
          <p:nvPr/>
        </p:nvSpPr>
        <p:spPr>
          <a:xfrm>
            <a:off x="6190495" y="5243017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1884" y="0"/>
                </a:moveTo>
                <a:lnTo>
                  <a:pt x="1287" y="1057"/>
                </a:lnTo>
                <a:lnTo>
                  <a:pt x="0" y="3057"/>
                </a:lnTo>
                <a:lnTo>
                  <a:pt x="2628" y="4868"/>
                </a:lnTo>
                <a:lnTo>
                  <a:pt x="5340" y="6450"/>
                </a:lnTo>
                <a:lnTo>
                  <a:pt x="8020" y="8062"/>
                </a:lnTo>
                <a:lnTo>
                  <a:pt x="8628" y="7067"/>
                </a:lnTo>
                <a:lnTo>
                  <a:pt x="9894" y="5057"/>
                </a:lnTo>
                <a:lnTo>
                  <a:pt x="4554" y="1717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1" name="object 3101"/>
          <p:cNvSpPr/>
          <p:nvPr/>
        </p:nvSpPr>
        <p:spPr>
          <a:xfrm>
            <a:off x="5852749" y="4838775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130" y="0"/>
                </a:moveTo>
                <a:lnTo>
                  <a:pt x="3403" y="2481"/>
                </a:lnTo>
                <a:lnTo>
                  <a:pt x="0" y="7465"/>
                </a:lnTo>
                <a:lnTo>
                  <a:pt x="1329" y="8334"/>
                </a:lnTo>
                <a:lnTo>
                  <a:pt x="2701" y="9203"/>
                </a:lnTo>
                <a:lnTo>
                  <a:pt x="4020" y="10072"/>
                </a:lnTo>
                <a:lnTo>
                  <a:pt x="8062" y="1717"/>
                </a:lnTo>
                <a:lnTo>
                  <a:pt x="7088" y="1130"/>
                </a:lnTo>
                <a:lnTo>
                  <a:pt x="6062" y="586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2" name="object 3102"/>
          <p:cNvSpPr/>
          <p:nvPr/>
        </p:nvSpPr>
        <p:spPr>
          <a:xfrm>
            <a:off x="5365655" y="4547457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2031" y="0"/>
                </a:moveTo>
                <a:lnTo>
                  <a:pt x="1340" y="1455"/>
                </a:lnTo>
                <a:lnTo>
                  <a:pt x="0" y="4429"/>
                </a:lnTo>
                <a:lnTo>
                  <a:pt x="2942" y="5423"/>
                </a:lnTo>
                <a:lnTo>
                  <a:pt x="5832" y="6491"/>
                </a:lnTo>
                <a:lnTo>
                  <a:pt x="9004" y="7350"/>
                </a:lnTo>
                <a:lnTo>
                  <a:pt x="10271" y="4533"/>
                </a:lnTo>
                <a:lnTo>
                  <a:pt x="7507" y="2879"/>
                </a:lnTo>
                <a:lnTo>
                  <a:pt x="2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3" name="object 3103"/>
          <p:cNvSpPr/>
          <p:nvPr/>
        </p:nvSpPr>
        <p:spPr>
          <a:xfrm>
            <a:off x="5340612" y="4845994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743" y="0"/>
                </a:moveTo>
                <a:lnTo>
                  <a:pt x="0" y="8439"/>
                </a:lnTo>
                <a:lnTo>
                  <a:pt x="2240" y="8638"/>
                </a:lnTo>
                <a:lnTo>
                  <a:pt x="4628" y="9287"/>
                </a:lnTo>
                <a:lnTo>
                  <a:pt x="7497" y="8544"/>
                </a:lnTo>
                <a:lnTo>
                  <a:pt x="8439" y="4931"/>
                </a:lnTo>
                <a:lnTo>
                  <a:pt x="6544" y="2523"/>
                </a:lnTo>
                <a:lnTo>
                  <a:pt x="4156" y="1863"/>
                </a:lnTo>
                <a:lnTo>
                  <a:pt x="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4" name="object 3104"/>
          <p:cNvSpPr/>
          <p:nvPr/>
        </p:nvSpPr>
        <p:spPr>
          <a:xfrm>
            <a:off x="5810916" y="4936166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9832" y="0"/>
                </a:moveTo>
                <a:lnTo>
                  <a:pt x="3277" y="5287"/>
                </a:lnTo>
                <a:lnTo>
                  <a:pt x="0" y="7968"/>
                </a:lnTo>
                <a:lnTo>
                  <a:pt x="2753" y="11643"/>
                </a:lnTo>
                <a:lnTo>
                  <a:pt x="9256" y="7005"/>
                </a:lnTo>
                <a:lnTo>
                  <a:pt x="12523" y="4711"/>
                </a:lnTo>
                <a:lnTo>
                  <a:pt x="11643" y="3120"/>
                </a:lnTo>
                <a:lnTo>
                  <a:pt x="9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5" name="object 3105"/>
          <p:cNvSpPr/>
          <p:nvPr/>
        </p:nvSpPr>
        <p:spPr>
          <a:xfrm>
            <a:off x="5978061" y="5544454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7549" y="0"/>
                </a:moveTo>
                <a:lnTo>
                  <a:pt x="0" y="9978"/>
                </a:lnTo>
                <a:lnTo>
                  <a:pt x="1099" y="10847"/>
                </a:lnTo>
                <a:lnTo>
                  <a:pt x="3382" y="12512"/>
                </a:lnTo>
                <a:lnTo>
                  <a:pt x="10627" y="2230"/>
                </a:lnTo>
                <a:lnTo>
                  <a:pt x="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6" name="object 3106"/>
          <p:cNvSpPr/>
          <p:nvPr/>
        </p:nvSpPr>
        <p:spPr>
          <a:xfrm>
            <a:off x="4842392" y="4733393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8764" y="0"/>
                </a:moveTo>
                <a:lnTo>
                  <a:pt x="2952" y="4670"/>
                </a:lnTo>
                <a:lnTo>
                  <a:pt x="0" y="6994"/>
                </a:lnTo>
                <a:lnTo>
                  <a:pt x="2366" y="10271"/>
                </a:lnTo>
                <a:lnTo>
                  <a:pt x="11884" y="4764"/>
                </a:lnTo>
                <a:lnTo>
                  <a:pt x="10826" y="3204"/>
                </a:lnTo>
                <a:lnTo>
                  <a:pt x="9832" y="1591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7" name="object 3107"/>
          <p:cNvSpPr/>
          <p:nvPr/>
        </p:nvSpPr>
        <p:spPr>
          <a:xfrm>
            <a:off x="5100880" y="5266115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4104" y="0"/>
                </a:moveTo>
                <a:lnTo>
                  <a:pt x="0" y="7413"/>
                </a:lnTo>
                <a:lnTo>
                  <a:pt x="1382" y="8292"/>
                </a:lnTo>
                <a:lnTo>
                  <a:pt x="4115" y="10083"/>
                </a:lnTo>
                <a:lnTo>
                  <a:pt x="5193" y="7162"/>
                </a:lnTo>
                <a:lnTo>
                  <a:pt x="7371" y="1392"/>
                </a:lnTo>
                <a:lnTo>
                  <a:pt x="6240" y="942"/>
                </a:lnTo>
                <a:lnTo>
                  <a:pt x="4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8" name="object 3108"/>
          <p:cNvSpPr/>
          <p:nvPr/>
        </p:nvSpPr>
        <p:spPr>
          <a:xfrm>
            <a:off x="5337349" y="5697150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7465" y="0"/>
                </a:moveTo>
                <a:lnTo>
                  <a:pt x="2481" y="3654"/>
                </a:lnTo>
                <a:lnTo>
                  <a:pt x="0" y="5497"/>
                </a:lnTo>
                <a:lnTo>
                  <a:pt x="1958" y="8889"/>
                </a:lnTo>
                <a:lnTo>
                  <a:pt x="10345" y="4031"/>
                </a:lnTo>
                <a:lnTo>
                  <a:pt x="8439" y="1329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09" name="object 3109"/>
          <p:cNvSpPr/>
          <p:nvPr/>
        </p:nvSpPr>
        <p:spPr>
          <a:xfrm>
            <a:off x="5701907" y="6344898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9088" y="0"/>
                </a:moveTo>
                <a:lnTo>
                  <a:pt x="0" y="6303"/>
                </a:lnTo>
                <a:lnTo>
                  <a:pt x="2743" y="10753"/>
                </a:lnTo>
                <a:lnTo>
                  <a:pt x="11591" y="2942"/>
                </a:lnTo>
                <a:lnTo>
                  <a:pt x="10753" y="1978"/>
                </a:lnTo>
                <a:lnTo>
                  <a:pt x="9947" y="984"/>
                </a:lnTo>
                <a:lnTo>
                  <a:pt x="9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0" name="object 3110"/>
          <p:cNvSpPr/>
          <p:nvPr/>
        </p:nvSpPr>
        <p:spPr>
          <a:xfrm>
            <a:off x="4770370" y="4780668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774" y="0"/>
                </a:moveTo>
                <a:lnTo>
                  <a:pt x="0" y="10135"/>
                </a:lnTo>
                <a:lnTo>
                  <a:pt x="1256" y="10983"/>
                </a:lnTo>
                <a:lnTo>
                  <a:pt x="2502" y="11779"/>
                </a:lnTo>
                <a:lnTo>
                  <a:pt x="3727" y="12606"/>
                </a:lnTo>
                <a:lnTo>
                  <a:pt x="7957" y="5560"/>
                </a:lnTo>
                <a:lnTo>
                  <a:pt x="9999" y="2083"/>
                </a:lnTo>
                <a:lnTo>
                  <a:pt x="8952" y="1382"/>
                </a:lnTo>
                <a:lnTo>
                  <a:pt x="7863" y="712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1" name="object 3111"/>
          <p:cNvSpPr/>
          <p:nvPr/>
        </p:nvSpPr>
        <p:spPr>
          <a:xfrm>
            <a:off x="5210491" y="5585490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4743" y="0"/>
                </a:moveTo>
                <a:lnTo>
                  <a:pt x="1685" y="1141"/>
                </a:lnTo>
                <a:lnTo>
                  <a:pt x="0" y="1643"/>
                </a:lnTo>
                <a:lnTo>
                  <a:pt x="1047" y="4848"/>
                </a:lnTo>
                <a:lnTo>
                  <a:pt x="3204" y="11203"/>
                </a:lnTo>
                <a:lnTo>
                  <a:pt x="8073" y="9402"/>
                </a:lnTo>
                <a:lnTo>
                  <a:pt x="7067" y="6282"/>
                </a:lnTo>
                <a:lnTo>
                  <a:pt x="6135" y="3172"/>
                </a:lnTo>
                <a:lnTo>
                  <a:pt x="4848" y="178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2" name="object 3112"/>
          <p:cNvSpPr/>
          <p:nvPr/>
        </p:nvSpPr>
        <p:spPr>
          <a:xfrm>
            <a:off x="4979861" y="5438557"/>
            <a:ext cx="8471" cy="3851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12711" y="0"/>
                </a:moveTo>
                <a:lnTo>
                  <a:pt x="8460" y="1130"/>
                </a:lnTo>
                <a:lnTo>
                  <a:pt x="4251" y="2157"/>
                </a:lnTo>
                <a:lnTo>
                  <a:pt x="0" y="3287"/>
                </a:lnTo>
                <a:lnTo>
                  <a:pt x="397" y="5947"/>
                </a:lnTo>
                <a:lnTo>
                  <a:pt x="2827" y="5936"/>
                </a:lnTo>
                <a:lnTo>
                  <a:pt x="5277" y="6345"/>
                </a:lnTo>
                <a:lnTo>
                  <a:pt x="7549" y="5863"/>
                </a:lnTo>
                <a:lnTo>
                  <a:pt x="9769" y="5361"/>
                </a:lnTo>
                <a:lnTo>
                  <a:pt x="11706" y="3978"/>
                </a:lnTo>
                <a:lnTo>
                  <a:pt x="13790" y="2994"/>
                </a:lnTo>
                <a:lnTo>
                  <a:pt x="13392" y="2010"/>
                </a:lnTo>
                <a:lnTo>
                  <a:pt x="13078" y="984"/>
                </a:lnTo>
                <a:lnTo>
                  <a:pt x="1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3" name="object 3113"/>
          <p:cNvSpPr/>
          <p:nvPr/>
        </p:nvSpPr>
        <p:spPr>
          <a:xfrm>
            <a:off x="5132737" y="5933962"/>
            <a:ext cx="8471" cy="3466"/>
          </a:xfrm>
          <a:custGeom>
            <a:avLst/>
            <a:gdLst/>
            <a:ahLst/>
            <a:cxnLst/>
            <a:rect l="l" t="t" r="r" b="b"/>
            <a:pathLst>
              <a:path w="13970" h="5715">
                <a:moveTo>
                  <a:pt x="7675" y="0"/>
                </a:moveTo>
                <a:lnTo>
                  <a:pt x="0" y="4607"/>
                </a:lnTo>
                <a:lnTo>
                  <a:pt x="5078" y="5005"/>
                </a:lnTo>
                <a:lnTo>
                  <a:pt x="13350" y="5612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4" name="object 3114"/>
          <p:cNvSpPr/>
          <p:nvPr/>
        </p:nvSpPr>
        <p:spPr>
          <a:xfrm>
            <a:off x="4984338" y="5729058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9832" y="0"/>
                </a:moveTo>
                <a:lnTo>
                  <a:pt x="6554" y="2450"/>
                </a:lnTo>
                <a:lnTo>
                  <a:pt x="3266" y="4952"/>
                </a:lnTo>
                <a:lnTo>
                  <a:pt x="0" y="7381"/>
                </a:lnTo>
                <a:lnTo>
                  <a:pt x="2460" y="10826"/>
                </a:lnTo>
                <a:lnTo>
                  <a:pt x="3727" y="12533"/>
                </a:lnTo>
                <a:lnTo>
                  <a:pt x="6753" y="9476"/>
                </a:lnTo>
                <a:lnTo>
                  <a:pt x="9853" y="6450"/>
                </a:lnTo>
                <a:lnTo>
                  <a:pt x="12858" y="3413"/>
                </a:lnTo>
                <a:lnTo>
                  <a:pt x="10868" y="1130"/>
                </a:lnTo>
                <a:lnTo>
                  <a:pt x="9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5" name="object 3115"/>
          <p:cNvSpPr/>
          <p:nvPr/>
        </p:nvSpPr>
        <p:spPr>
          <a:xfrm>
            <a:off x="5063269" y="6093246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586" y="0"/>
                </a:moveTo>
                <a:lnTo>
                  <a:pt x="0" y="4282"/>
                </a:lnTo>
                <a:lnTo>
                  <a:pt x="2921" y="5863"/>
                </a:lnTo>
                <a:lnTo>
                  <a:pt x="5936" y="7392"/>
                </a:lnTo>
                <a:lnTo>
                  <a:pt x="8868" y="8942"/>
                </a:lnTo>
                <a:lnTo>
                  <a:pt x="10690" y="5968"/>
                </a:lnTo>
                <a:lnTo>
                  <a:pt x="8010" y="3978"/>
                </a:lnTo>
                <a:lnTo>
                  <a:pt x="5277" y="2010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6" name="object 3116"/>
          <p:cNvSpPr/>
          <p:nvPr/>
        </p:nvSpPr>
        <p:spPr>
          <a:xfrm>
            <a:off x="4633506" y="5491417"/>
            <a:ext cx="8471" cy="4621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3057" y="0"/>
                </a:moveTo>
                <a:lnTo>
                  <a:pt x="8701" y="1214"/>
                </a:lnTo>
                <a:lnTo>
                  <a:pt x="0" y="3549"/>
                </a:lnTo>
                <a:lnTo>
                  <a:pt x="638" y="5947"/>
                </a:lnTo>
                <a:lnTo>
                  <a:pt x="900" y="7151"/>
                </a:lnTo>
                <a:lnTo>
                  <a:pt x="13486" y="5151"/>
                </a:lnTo>
                <a:lnTo>
                  <a:pt x="1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7" name="object 3117"/>
          <p:cNvSpPr/>
          <p:nvPr/>
        </p:nvSpPr>
        <p:spPr>
          <a:xfrm>
            <a:off x="5152418" y="6428034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582" y="10195"/>
                </a:moveTo>
                <a:lnTo>
                  <a:pt x="146" y="10345"/>
                </a:lnTo>
                <a:lnTo>
                  <a:pt x="62" y="10481"/>
                </a:lnTo>
                <a:lnTo>
                  <a:pt x="0" y="10753"/>
                </a:lnTo>
                <a:lnTo>
                  <a:pt x="582" y="10195"/>
                </a:lnTo>
                <a:close/>
              </a:path>
              <a:path w="15875" h="10795">
                <a:moveTo>
                  <a:pt x="7266" y="0"/>
                </a:moveTo>
                <a:lnTo>
                  <a:pt x="4251" y="6680"/>
                </a:lnTo>
                <a:lnTo>
                  <a:pt x="582" y="10195"/>
                </a:lnTo>
                <a:lnTo>
                  <a:pt x="4119" y="8982"/>
                </a:lnTo>
                <a:lnTo>
                  <a:pt x="9116" y="8982"/>
                </a:lnTo>
                <a:lnTo>
                  <a:pt x="12943" y="7853"/>
                </a:lnTo>
                <a:lnTo>
                  <a:pt x="15308" y="2544"/>
                </a:lnTo>
                <a:lnTo>
                  <a:pt x="7266" y="0"/>
                </a:lnTo>
                <a:close/>
              </a:path>
              <a:path w="15875" h="10795">
                <a:moveTo>
                  <a:pt x="9116" y="8982"/>
                </a:moveTo>
                <a:lnTo>
                  <a:pt x="4119" y="8982"/>
                </a:lnTo>
                <a:lnTo>
                  <a:pt x="8799" y="9075"/>
                </a:lnTo>
                <a:lnTo>
                  <a:pt x="9116" y="8982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8" name="object 3118"/>
          <p:cNvSpPr/>
          <p:nvPr/>
        </p:nvSpPr>
        <p:spPr>
          <a:xfrm>
            <a:off x="4980809" y="6136768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554" y="0"/>
                </a:moveTo>
                <a:lnTo>
                  <a:pt x="0" y="764"/>
                </a:lnTo>
                <a:lnTo>
                  <a:pt x="261" y="3560"/>
                </a:lnTo>
                <a:lnTo>
                  <a:pt x="429" y="4952"/>
                </a:lnTo>
                <a:lnTo>
                  <a:pt x="3905" y="4638"/>
                </a:lnTo>
                <a:lnTo>
                  <a:pt x="10931" y="3968"/>
                </a:lnTo>
                <a:lnTo>
                  <a:pt x="10701" y="1319"/>
                </a:lnTo>
                <a:lnTo>
                  <a:pt x="10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19" name="object 3119"/>
          <p:cNvSpPr/>
          <p:nvPr/>
        </p:nvSpPr>
        <p:spPr>
          <a:xfrm>
            <a:off x="4643286" y="5903242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0" y="0"/>
                </a:moveTo>
                <a:lnTo>
                  <a:pt x="188" y="11182"/>
                </a:lnTo>
                <a:lnTo>
                  <a:pt x="10544" y="6984"/>
                </a:lnTo>
                <a:lnTo>
                  <a:pt x="5036" y="29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0" name="object 3120"/>
          <p:cNvSpPr/>
          <p:nvPr/>
        </p:nvSpPr>
        <p:spPr>
          <a:xfrm>
            <a:off x="4821199" y="625158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4680" y="0"/>
                </a:moveTo>
                <a:lnTo>
                  <a:pt x="1633" y="2020"/>
                </a:lnTo>
                <a:lnTo>
                  <a:pt x="1424" y="4879"/>
                </a:lnTo>
                <a:lnTo>
                  <a:pt x="0" y="8512"/>
                </a:lnTo>
                <a:lnTo>
                  <a:pt x="3999" y="8617"/>
                </a:lnTo>
                <a:lnTo>
                  <a:pt x="7633" y="9549"/>
                </a:lnTo>
                <a:lnTo>
                  <a:pt x="9497" y="6450"/>
                </a:lnTo>
                <a:lnTo>
                  <a:pt x="9287" y="3382"/>
                </a:lnTo>
                <a:lnTo>
                  <a:pt x="9675" y="701"/>
                </a:lnTo>
                <a:lnTo>
                  <a:pt x="7476" y="722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1" name="object 3121"/>
          <p:cNvSpPr/>
          <p:nvPr/>
        </p:nvSpPr>
        <p:spPr>
          <a:xfrm>
            <a:off x="4758734" y="6193659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2711" y="0"/>
                </a:moveTo>
                <a:lnTo>
                  <a:pt x="0" y="1560"/>
                </a:lnTo>
                <a:lnTo>
                  <a:pt x="115" y="1759"/>
                </a:lnTo>
                <a:lnTo>
                  <a:pt x="1162" y="4785"/>
                </a:lnTo>
                <a:lnTo>
                  <a:pt x="2502" y="7706"/>
                </a:lnTo>
                <a:lnTo>
                  <a:pt x="3800" y="10648"/>
                </a:lnTo>
                <a:lnTo>
                  <a:pt x="6952" y="8826"/>
                </a:lnTo>
                <a:lnTo>
                  <a:pt x="8533" y="7947"/>
                </a:lnTo>
                <a:lnTo>
                  <a:pt x="6649" y="5298"/>
                </a:lnTo>
                <a:lnTo>
                  <a:pt x="4848" y="2628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2" name="object 3122"/>
          <p:cNvSpPr/>
          <p:nvPr/>
        </p:nvSpPr>
        <p:spPr>
          <a:xfrm>
            <a:off x="4448312" y="5867369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701" y="0"/>
                </a:moveTo>
                <a:lnTo>
                  <a:pt x="1434" y="2659"/>
                </a:lnTo>
                <a:lnTo>
                  <a:pt x="0" y="5727"/>
                </a:lnTo>
                <a:lnTo>
                  <a:pt x="2544" y="6889"/>
                </a:lnTo>
                <a:lnTo>
                  <a:pt x="7664" y="9172"/>
                </a:lnTo>
                <a:lnTo>
                  <a:pt x="8135" y="7518"/>
                </a:lnTo>
                <a:lnTo>
                  <a:pt x="9601" y="5130"/>
                </a:lnTo>
                <a:lnTo>
                  <a:pt x="9004" y="4314"/>
                </a:lnTo>
                <a:lnTo>
                  <a:pt x="7675" y="2575"/>
                </a:lnTo>
                <a:lnTo>
                  <a:pt x="5287" y="1664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3" name="object 3123"/>
          <p:cNvSpPr/>
          <p:nvPr/>
        </p:nvSpPr>
        <p:spPr>
          <a:xfrm>
            <a:off x="4893410" y="4611248"/>
            <a:ext cx="4621" cy="10397"/>
          </a:xfrm>
          <a:custGeom>
            <a:avLst/>
            <a:gdLst/>
            <a:ahLst/>
            <a:cxnLst/>
            <a:rect l="l" t="t" r="r" b="b"/>
            <a:pathLst>
              <a:path w="7620" h="17145">
                <a:moveTo>
                  <a:pt x="1266" y="0"/>
                </a:moveTo>
                <a:lnTo>
                  <a:pt x="565" y="8376"/>
                </a:lnTo>
                <a:lnTo>
                  <a:pt x="303" y="12062"/>
                </a:lnTo>
                <a:lnTo>
                  <a:pt x="0" y="15758"/>
                </a:lnTo>
                <a:lnTo>
                  <a:pt x="1424" y="16167"/>
                </a:lnTo>
                <a:lnTo>
                  <a:pt x="4345" y="16941"/>
                </a:lnTo>
                <a:lnTo>
                  <a:pt x="5371" y="14900"/>
                </a:lnTo>
                <a:lnTo>
                  <a:pt x="7444" y="12722"/>
                </a:lnTo>
                <a:lnTo>
                  <a:pt x="7015" y="8502"/>
                </a:lnTo>
                <a:lnTo>
                  <a:pt x="4931" y="6334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4" name="object 3124"/>
          <p:cNvSpPr/>
          <p:nvPr/>
        </p:nvSpPr>
        <p:spPr>
          <a:xfrm>
            <a:off x="5396060" y="5507459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23" y="0"/>
                </a:moveTo>
                <a:lnTo>
                  <a:pt x="712" y="3947"/>
                </a:lnTo>
                <a:lnTo>
                  <a:pt x="0" y="6973"/>
                </a:lnTo>
                <a:lnTo>
                  <a:pt x="2544" y="9392"/>
                </a:lnTo>
                <a:lnTo>
                  <a:pt x="5465" y="9078"/>
                </a:lnTo>
                <a:lnTo>
                  <a:pt x="7737" y="9444"/>
                </a:lnTo>
                <a:lnTo>
                  <a:pt x="7884" y="7423"/>
                </a:lnTo>
                <a:lnTo>
                  <a:pt x="8879" y="4806"/>
                </a:lnTo>
                <a:lnTo>
                  <a:pt x="7978" y="3549"/>
                </a:lnTo>
                <a:lnTo>
                  <a:pt x="6837" y="2020"/>
                </a:lnTo>
                <a:lnTo>
                  <a:pt x="4177" y="1602"/>
                </a:lnTo>
                <a:lnTo>
                  <a:pt x="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5" name="object 3125"/>
          <p:cNvSpPr/>
          <p:nvPr/>
        </p:nvSpPr>
        <p:spPr>
          <a:xfrm>
            <a:off x="4891818" y="466688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3696" y="0"/>
                </a:moveTo>
                <a:lnTo>
                  <a:pt x="0" y="3225"/>
                </a:lnTo>
                <a:lnTo>
                  <a:pt x="2471" y="5486"/>
                </a:lnTo>
                <a:lnTo>
                  <a:pt x="4963" y="7737"/>
                </a:lnTo>
                <a:lnTo>
                  <a:pt x="7497" y="9947"/>
                </a:lnTo>
                <a:lnTo>
                  <a:pt x="8271" y="9224"/>
                </a:lnTo>
                <a:lnTo>
                  <a:pt x="9737" y="7800"/>
                </a:lnTo>
                <a:lnTo>
                  <a:pt x="5738" y="2575"/>
                </a:lnTo>
                <a:lnTo>
                  <a:pt x="3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6" name="object 3126"/>
          <p:cNvSpPr/>
          <p:nvPr/>
        </p:nvSpPr>
        <p:spPr>
          <a:xfrm>
            <a:off x="5521586" y="5831273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141" y="0"/>
                </a:moveTo>
                <a:lnTo>
                  <a:pt x="753" y="2816"/>
                </a:lnTo>
                <a:lnTo>
                  <a:pt x="0" y="5549"/>
                </a:lnTo>
                <a:lnTo>
                  <a:pt x="492" y="5769"/>
                </a:lnTo>
                <a:lnTo>
                  <a:pt x="2355" y="6711"/>
                </a:lnTo>
                <a:lnTo>
                  <a:pt x="4649" y="7277"/>
                </a:lnTo>
                <a:lnTo>
                  <a:pt x="7392" y="6942"/>
                </a:lnTo>
                <a:lnTo>
                  <a:pt x="8481" y="2869"/>
                </a:lnTo>
                <a:lnTo>
                  <a:pt x="8083" y="2586"/>
                </a:lnTo>
                <a:lnTo>
                  <a:pt x="6293" y="1434"/>
                </a:lnTo>
                <a:lnTo>
                  <a:pt x="4062" y="1005"/>
                </a:lnTo>
                <a:lnTo>
                  <a:pt x="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7" name="object 3127"/>
          <p:cNvSpPr/>
          <p:nvPr/>
        </p:nvSpPr>
        <p:spPr>
          <a:xfrm>
            <a:off x="5465529" y="5347937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3926" y="0"/>
                </a:moveTo>
                <a:lnTo>
                  <a:pt x="2041" y="3685"/>
                </a:lnTo>
                <a:lnTo>
                  <a:pt x="0" y="5842"/>
                </a:lnTo>
                <a:lnTo>
                  <a:pt x="722" y="9141"/>
                </a:lnTo>
                <a:lnTo>
                  <a:pt x="3539" y="10230"/>
                </a:lnTo>
                <a:lnTo>
                  <a:pt x="5287" y="11559"/>
                </a:lnTo>
                <a:lnTo>
                  <a:pt x="6565" y="9800"/>
                </a:lnTo>
                <a:lnTo>
                  <a:pt x="8816" y="8041"/>
                </a:lnTo>
                <a:lnTo>
                  <a:pt x="8900" y="6240"/>
                </a:lnTo>
                <a:lnTo>
                  <a:pt x="8931" y="4680"/>
                </a:lnTo>
                <a:lnTo>
                  <a:pt x="6491" y="3036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8" name="object 3128"/>
          <p:cNvSpPr/>
          <p:nvPr/>
        </p:nvSpPr>
        <p:spPr>
          <a:xfrm>
            <a:off x="4893466" y="5617415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214" y="0"/>
                </a:moveTo>
                <a:lnTo>
                  <a:pt x="795" y="4900"/>
                </a:lnTo>
                <a:lnTo>
                  <a:pt x="0" y="7224"/>
                </a:lnTo>
                <a:lnTo>
                  <a:pt x="712" y="7968"/>
                </a:lnTo>
                <a:lnTo>
                  <a:pt x="1685" y="8889"/>
                </a:lnTo>
                <a:lnTo>
                  <a:pt x="4324" y="9141"/>
                </a:lnTo>
                <a:lnTo>
                  <a:pt x="6460" y="7926"/>
                </a:lnTo>
                <a:lnTo>
                  <a:pt x="7183" y="5214"/>
                </a:lnTo>
                <a:lnTo>
                  <a:pt x="5968" y="2670"/>
                </a:lnTo>
                <a:lnTo>
                  <a:pt x="3874" y="1926"/>
                </a:lnTo>
                <a:lnTo>
                  <a:pt x="1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29" name="object 3129"/>
          <p:cNvSpPr/>
          <p:nvPr/>
        </p:nvSpPr>
        <p:spPr>
          <a:xfrm>
            <a:off x="5776530" y="5791229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1643" y="0"/>
                </a:moveTo>
                <a:lnTo>
                  <a:pt x="7277" y="1193"/>
                </a:lnTo>
                <a:lnTo>
                  <a:pt x="5235" y="1371"/>
                </a:lnTo>
                <a:lnTo>
                  <a:pt x="3560" y="2335"/>
                </a:lnTo>
                <a:lnTo>
                  <a:pt x="2157" y="3109"/>
                </a:lnTo>
                <a:lnTo>
                  <a:pt x="1162" y="4795"/>
                </a:lnTo>
                <a:lnTo>
                  <a:pt x="0" y="6062"/>
                </a:lnTo>
                <a:lnTo>
                  <a:pt x="1937" y="6984"/>
                </a:lnTo>
                <a:lnTo>
                  <a:pt x="3863" y="8397"/>
                </a:lnTo>
                <a:lnTo>
                  <a:pt x="6732" y="8607"/>
                </a:lnTo>
                <a:lnTo>
                  <a:pt x="7717" y="5947"/>
                </a:lnTo>
                <a:lnTo>
                  <a:pt x="1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0" name="object 3130"/>
          <p:cNvSpPr/>
          <p:nvPr/>
        </p:nvSpPr>
        <p:spPr>
          <a:xfrm>
            <a:off x="5327047" y="6486751"/>
            <a:ext cx="3081" cy="5006"/>
          </a:xfrm>
          <a:custGeom>
            <a:avLst/>
            <a:gdLst/>
            <a:ahLst/>
            <a:cxnLst/>
            <a:rect l="l" t="t" r="r" b="b"/>
            <a:pathLst>
              <a:path w="5079" h="8254">
                <a:moveTo>
                  <a:pt x="303" y="0"/>
                </a:moveTo>
                <a:lnTo>
                  <a:pt x="240" y="2523"/>
                </a:lnTo>
                <a:lnTo>
                  <a:pt x="0" y="7654"/>
                </a:lnTo>
                <a:lnTo>
                  <a:pt x="1036" y="7758"/>
                </a:lnTo>
                <a:lnTo>
                  <a:pt x="2062" y="7905"/>
                </a:lnTo>
                <a:lnTo>
                  <a:pt x="3099" y="8020"/>
                </a:lnTo>
                <a:lnTo>
                  <a:pt x="4345" y="2785"/>
                </a:lnTo>
                <a:lnTo>
                  <a:pt x="4942" y="198"/>
                </a:lnTo>
                <a:lnTo>
                  <a:pt x="3444" y="136"/>
                </a:lnTo>
                <a:lnTo>
                  <a:pt x="1916" y="20"/>
                </a:lnTo>
                <a:lnTo>
                  <a:pt x="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1" name="object 3131"/>
          <p:cNvSpPr/>
          <p:nvPr/>
        </p:nvSpPr>
        <p:spPr>
          <a:xfrm>
            <a:off x="5706905" y="4817483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382" y="0"/>
                </a:moveTo>
                <a:lnTo>
                  <a:pt x="3654" y="502"/>
                </a:lnTo>
                <a:lnTo>
                  <a:pt x="1853" y="753"/>
                </a:lnTo>
                <a:lnTo>
                  <a:pt x="376" y="1591"/>
                </a:lnTo>
                <a:lnTo>
                  <a:pt x="0" y="1780"/>
                </a:lnTo>
                <a:lnTo>
                  <a:pt x="554" y="3800"/>
                </a:lnTo>
                <a:lnTo>
                  <a:pt x="806" y="5738"/>
                </a:lnTo>
                <a:lnTo>
                  <a:pt x="2554" y="4973"/>
                </a:lnTo>
                <a:lnTo>
                  <a:pt x="4376" y="4565"/>
                </a:lnTo>
                <a:lnTo>
                  <a:pt x="5560" y="3497"/>
                </a:lnTo>
                <a:lnTo>
                  <a:pt x="6156" y="3026"/>
                </a:lnTo>
                <a:lnTo>
                  <a:pt x="5486" y="1204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2" name="object 3132"/>
          <p:cNvSpPr/>
          <p:nvPr/>
        </p:nvSpPr>
        <p:spPr>
          <a:xfrm>
            <a:off x="5779439" y="5779070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088" y="0"/>
                </a:moveTo>
                <a:lnTo>
                  <a:pt x="4743" y="2397"/>
                </a:lnTo>
                <a:lnTo>
                  <a:pt x="0" y="7203"/>
                </a:lnTo>
                <a:lnTo>
                  <a:pt x="816" y="7957"/>
                </a:lnTo>
                <a:lnTo>
                  <a:pt x="2314" y="9580"/>
                </a:lnTo>
                <a:lnTo>
                  <a:pt x="9664" y="2691"/>
                </a:lnTo>
                <a:lnTo>
                  <a:pt x="8816" y="1780"/>
                </a:lnTo>
                <a:lnTo>
                  <a:pt x="7915" y="921"/>
                </a:lnTo>
                <a:lnTo>
                  <a:pt x="7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3" name="object 3133"/>
          <p:cNvSpPr/>
          <p:nvPr/>
        </p:nvSpPr>
        <p:spPr>
          <a:xfrm>
            <a:off x="5078234" y="4609460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298" y="0"/>
                </a:moveTo>
                <a:lnTo>
                  <a:pt x="1497" y="1895"/>
                </a:lnTo>
                <a:lnTo>
                  <a:pt x="900" y="4052"/>
                </a:lnTo>
                <a:lnTo>
                  <a:pt x="0" y="5905"/>
                </a:lnTo>
                <a:lnTo>
                  <a:pt x="3319" y="6910"/>
                </a:lnTo>
                <a:lnTo>
                  <a:pt x="5455" y="7591"/>
                </a:lnTo>
                <a:lnTo>
                  <a:pt x="6209" y="5434"/>
                </a:lnTo>
                <a:lnTo>
                  <a:pt x="7486" y="3570"/>
                </a:lnTo>
                <a:lnTo>
                  <a:pt x="7088" y="2272"/>
                </a:lnTo>
                <a:lnTo>
                  <a:pt x="6732" y="1246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4" name="object 3134"/>
          <p:cNvSpPr/>
          <p:nvPr/>
        </p:nvSpPr>
        <p:spPr>
          <a:xfrm>
            <a:off x="4784810" y="5670159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8334" y="0"/>
                </a:moveTo>
                <a:lnTo>
                  <a:pt x="0" y="4827"/>
                </a:lnTo>
                <a:lnTo>
                  <a:pt x="722" y="5853"/>
                </a:lnTo>
                <a:lnTo>
                  <a:pt x="1842" y="7800"/>
                </a:lnTo>
                <a:lnTo>
                  <a:pt x="4868" y="6554"/>
                </a:lnTo>
                <a:lnTo>
                  <a:pt x="7465" y="5099"/>
                </a:lnTo>
                <a:lnTo>
                  <a:pt x="10104" y="3717"/>
                </a:lnTo>
                <a:lnTo>
                  <a:pt x="9507" y="2492"/>
                </a:lnTo>
                <a:lnTo>
                  <a:pt x="8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5" name="object 3135"/>
          <p:cNvSpPr/>
          <p:nvPr/>
        </p:nvSpPr>
        <p:spPr>
          <a:xfrm>
            <a:off x="5776924" y="5014102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1109" y="0"/>
                </a:moveTo>
                <a:lnTo>
                  <a:pt x="397" y="7423"/>
                </a:lnTo>
                <a:lnTo>
                  <a:pt x="0" y="11141"/>
                </a:lnTo>
                <a:lnTo>
                  <a:pt x="1162" y="11266"/>
                </a:lnTo>
                <a:lnTo>
                  <a:pt x="3581" y="11486"/>
                </a:lnTo>
                <a:lnTo>
                  <a:pt x="4272" y="7811"/>
                </a:lnTo>
                <a:lnTo>
                  <a:pt x="4910" y="4167"/>
                </a:lnTo>
                <a:lnTo>
                  <a:pt x="5601" y="492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6" name="object 3136"/>
          <p:cNvSpPr/>
          <p:nvPr/>
        </p:nvSpPr>
        <p:spPr>
          <a:xfrm>
            <a:off x="4486874" y="517566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1005" y="0"/>
                </a:moveTo>
                <a:lnTo>
                  <a:pt x="785" y="2219"/>
                </a:lnTo>
                <a:lnTo>
                  <a:pt x="0" y="4575"/>
                </a:lnTo>
                <a:lnTo>
                  <a:pt x="816" y="7423"/>
                </a:lnTo>
                <a:lnTo>
                  <a:pt x="4910" y="8366"/>
                </a:lnTo>
                <a:lnTo>
                  <a:pt x="5287" y="7874"/>
                </a:lnTo>
                <a:lnTo>
                  <a:pt x="6429" y="6167"/>
                </a:lnTo>
                <a:lnTo>
                  <a:pt x="6806" y="3779"/>
                </a:lnTo>
                <a:lnTo>
                  <a:pt x="7643" y="1005"/>
                </a:lnTo>
                <a:lnTo>
                  <a:pt x="4523" y="534"/>
                </a:lnTo>
                <a:lnTo>
                  <a:pt x="2806" y="251"/>
                </a:lnTo>
                <a:lnTo>
                  <a:pt x="1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7" name="object 3137"/>
          <p:cNvSpPr/>
          <p:nvPr/>
        </p:nvSpPr>
        <p:spPr>
          <a:xfrm>
            <a:off x="5181605" y="4788336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314" y="0"/>
                </a:moveTo>
                <a:lnTo>
                  <a:pt x="544" y="3036"/>
                </a:lnTo>
                <a:lnTo>
                  <a:pt x="0" y="5622"/>
                </a:lnTo>
                <a:lnTo>
                  <a:pt x="984" y="6439"/>
                </a:lnTo>
                <a:lnTo>
                  <a:pt x="2617" y="7874"/>
                </a:lnTo>
                <a:lnTo>
                  <a:pt x="5298" y="8826"/>
                </a:lnTo>
                <a:lnTo>
                  <a:pt x="7444" y="8638"/>
                </a:lnTo>
                <a:lnTo>
                  <a:pt x="8271" y="8607"/>
                </a:lnTo>
                <a:lnTo>
                  <a:pt x="8879" y="5099"/>
                </a:lnTo>
                <a:lnTo>
                  <a:pt x="9591" y="3141"/>
                </a:lnTo>
                <a:lnTo>
                  <a:pt x="7381" y="2408"/>
                </a:lnTo>
                <a:lnTo>
                  <a:pt x="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8" name="object 3138"/>
          <p:cNvSpPr/>
          <p:nvPr/>
        </p:nvSpPr>
        <p:spPr>
          <a:xfrm>
            <a:off x="4752612" y="5722641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9968" y="0"/>
                </a:moveTo>
                <a:lnTo>
                  <a:pt x="3581" y="157"/>
                </a:lnTo>
                <a:lnTo>
                  <a:pt x="366" y="481"/>
                </a:lnTo>
                <a:lnTo>
                  <a:pt x="219" y="481"/>
                </a:lnTo>
                <a:lnTo>
                  <a:pt x="0" y="3476"/>
                </a:lnTo>
                <a:lnTo>
                  <a:pt x="188" y="3497"/>
                </a:lnTo>
                <a:lnTo>
                  <a:pt x="3287" y="4167"/>
                </a:lnTo>
                <a:lnTo>
                  <a:pt x="6491" y="4628"/>
                </a:lnTo>
                <a:lnTo>
                  <a:pt x="9696" y="5067"/>
                </a:lnTo>
                <a:lnTo>
                  <a:pt x="9863" y="1685"/>
                </a:lnTo>
                <a:lnTo>
                  <a:pt x="9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39" name="object 3139"/>
          <p:cNvSpPr/>
          <p:nvPr/>
        </p:nvSpPr>
        <p:spPr>
          <a:xfrm>
            <a:off x="5520205" y="5685561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769" y="0"/>
                </a:moveTo>
                <a:lnTo>
                  <a:pt x="0" y="3717"/>
                </a:lnTo>
                <a:lnTo>
                  <a:pt x="848" y="5078"/>
                </a:lnTo>
                <a:lnTo>
                  <a:pt x="1748" y="6429"/>
                </a:lnTo>
                <a:lnTo>
                  <a:pt x="2607" y="7779"/>
                </a:lnTo>
                <a:lnTo>
                  <a:pt x="4764" y="6209"/>
                </a:lnTo>
                <a:lnTo>
                  <a:pt x="7057" y="4711"/>
                </a:lnTo>
                <a:lnTo>
                  <a:pt x="9046" y="2963"/>
                </a:lnTo>
                <a:lnTo>
                  <a:pt x="9287" y="2732"/>
                </a:lnTo>
                <a:lnTo>
                  <a:pt x="8230" y="1015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0" name="object 3140"/>
          <p:cNvSpPr/>
          <p:nvPr/>
        </p:nvSpPr>
        <p:spPr>
          <a:xfrm>
            <a:off x="5005002" y="6194060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8292" y="0"/>
                </a:moveTo>
                <a:lnTo>
                  <a:pt x="5151" y="397"/>
                </a:lnTo>
                <a:lnTo>
                  <a:pt x="2680" y="167"/>
                </a:lnTo>
                <a:lnTo>
                  <a:pt x="890" y="1162"/>
                </a:lnTo>
                <a:lnTo>
                  <a:pt x="0" y="1675"/>
                </a:lnTo>
                <a:lnTo>
                  <a:pt x="397" y="4355"/>
                </a:lnTo>
                <a:lnTo>
                  <a:pt x="167" y="6114"/>
                </a:lnTo>
                <a:lnTo>
                  <a:pt x="2397" y="6219"/>
                </a:lnTo>
                <a:lnTo>
                  <a:pt x="4764" y="6785"/>
                </a:lnTo>
                <a:lnTo>
                  <a:pt x="6816" y="6209"/>
                </a:lnTo>
                <a:lnTo>
                  <a:pt x="7601" y="5968"/>
                </a:lnTo>
                <a:lnTo>
                  <a:pt x="7601" y="3141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1" name="object 3141"/>
          <p:cNvSpPr/>
          <p:nvPr/>
        </p:nvSpPr>
        <p:spPr>
          <a:xfrm>
            <a:off x="4878358" y="5996208"/>
            <a:ext cx="3081" cy="6546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4596" y="0"/>
                </a:moveTo>
                <a:lnTo>
                  <a:pt x="3057" y="83"/>
                </a:lnTo>
                <a:lnTo>
                  <a:pt x="1518" y="188"/>
                </a:lnTo>
                <a:lnTo>
                  <a:pt x="0" y="240"/>
                </a:lnTo>
                <a:lnTo>
                  <a:pt x="984" y="6973"/>
                </a:lnTo>
                <a:lnTo>
                  <a:pt x="1528" y="10324"/>
                </a:lnTo>
                <a:lnTo>
                  <a:pt x="4575" y="10041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2" name="object 3142"/>
          <p:cNvSpPr/>
          <p:nvPr/>
        </p:nvSpPr>
        <p:spPr>
          <a:xfrm>
            <a:off x="4364303" y="5204968"/>
            <a:ext cx="34271" cy="34271"/>
          </a:xfrm>
          <a:custGeom>
            <a:avLst/>
            <a:gdLst/>
            <a:ahLst/>
            <a:cxnLst/>
            <a:rect l="l" t="t" r="r" b="b"/>
            <a:pathLst>
              <a:path w="56515" h="56515">
                <a:moveTo>
                  <a:pt x="6845" y="49961"/>
                </a:moveTo>
                <a:lnTo>
                  <a:pt x="6832" y="49110"/>
                </a:lnTo>
                <a:lnTo>
                  <a:pt x="4241" y="48247"/>
                </a:lnTo>
                <a:lnTo>
                  <a:pt x="1549" y="46647"/>
                </a:lnTo>
                <a:lnTo>
                  <a:pt x="939" y="49923"/>
                </a:lnTo>
                <a:lnTo>
                  <a:pt x="0" y="52222"/>
                </a:lnTo>
                <a:lnTo>
                  <a:pt x="508" y="55130"/>
                </a:lnTo>
                <a:lnTo>
                  <a:pt x="3289" y="55587"/>
                </a:lnTo>
                <a:lnTo>
                  <a:pt x="4876" y="56235"/>
                </a:lnTo>
                <a:lnTo>
                  <a:pt x="5626" y="54127"/>
                </a:lnTo>
                <a:lnTo>
                  <a:pt x="6832" y="52044"/>
                </a:lnTo>
                <a:lnTo>
                  <a:pt x="6845" y="49961"/>
                </a:lnTo>
                <a:close/>
              </a:path>
              <a:path w="56515" h="56515">
                <a:moveTo>
                  <a:pt x="56159" y="3263"/>
                </a:moveTo>
                <a:lnTo>
                  <a:pt x="53352" y="2171"/>
                </a:lnTo>
                <a:lnTo>
                  <a:pt x="50546" y="1104"/>
                </a:lnTo>
                <a:lnTo>
                  <a:pt x="47739" y="0"/>
                </a:lnTo>
                <a:lnTo>
                  <a:pt x="46939" y="3086"/>
                </a:lnTo>
                <a:lnTo>
                  <a:pt x="46520" y="4622"/>
                </a:lnTo>
                <a:lnTo>
                  <a:pt x="49479" y="5105"/>
                </a:lnTo>
                <a:lnTo>
                  <a:pt x="55422" y="5981"/>
                </a:lnTo>
                <a:lnTo>
                  <a:pt x="56159" y="3263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3" name="object 3143"/>
          <p:cNvSpPr/>
          <p:nvPr/>
        </p:nvSpPr>
        <p:spPr>
          <a:xfrm>
            <a:off x="4726839" y="5911663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277" y="0"/>
                </a:moveTo>
                <a:lnTo>
                  <a:pt x="1465" y="1863"/>
                </a:lnTo>
                <a:lnTo>
                  <a:pt x="282" y="3884"/>
                </a:lnTo>
                <a:lnTo>
                  <a:pt x="0" y="6596"/>
                </a:lnTo>
                <a:lnTo>
                  <a:pt x="2785" y="7622"/>
                </a:lnTo>
                <a:lnTo>
                  <a:pt x="4387" y="8628"/>
                </a:lnTo>
                <a:lnTo>
                  <a:pt x="5769" y="5193"/>
                </a:lnTo>
                <a:lnTo>
                  <a:pt x="7109" y="2031"/>
                </a:lnTo>
                <a:lnTo>
                  <a:pt x="5622" y="1444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4" name="object 3144"/>
          <p:cNvSpPr/>
          <p:nvPr/>
        </p:nvSpPr>
        <p:spPr>
          <a:xfrm>
            <a:off x="4404340" y="5420883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2586" y="0"/>
                </a:moveTo>
                <a:lnTo>
                  <a:pt x="827" y="2607"/>
                </a:lnTo>
                <a:lnTo>
                  <a:pt x="0" y="3895"/>
                </a:lnTo>
                <a:lnTo>
                  <a:pt x="3067" y="5570"/>
                </a:lnTo>
                <a:lnTo>
                  <a:pt x="9182" y="8816"/>
                </a:lnTo>
                <a:lnTo>
                  <a:pt x="9779" y="7905"/>
                </a:lnTo>
                <a:lnTo>
                  <a:pt x="10900" y="6125"/>
                </a:lnTo>
                <a:lnTo>
                  <a:pt x="8146" y="4062"/>
                </a:lnTo>
                <a:lnTo>
                  <a:pt x="5340" y="2041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5" name="object 3145"/>
          <p:cNvSpPr/>
          <p:nvPr/>
        </p:nvSpPr>
        <p:spPr>
          <a:xfrm>
            <a:off x="4348321" y="5389081"/>
            <a:ext cx="6931" cy="3466"/>
          </a:xfrm>
          <a:custGeom>
            <a:avLst/>
            <a:gdLst/>
            <a:ahLst/>
            <a:cxnLst/>
            <a:rect l="l" t="t" r="r" b="b"/>
            <a:pathLst>
              <a:path w="11429" h="5715">
                <a:moveTo>
                  <a:pt x="6334" y="0"/>
                </a:moveTo>
                <a:lnTo>
                  <a:pt x="4209" y="0"/>
                </a:lnTo>
                <a:lnTo>
                  <a:pt x="2136" y="816"/>
                </a:lnTo>
                <a:lnTo>
                  <a:pt x="0" y="1308"/>
                </a:lnTo>
                <a:lnTo>
                  <a:pt x="397" y="3926"/>
                </a:lnTo>
                <a:lnTo>
                  <a:pt x="544" y="5245"/>
                </a:lnTo>
                <a:lnTo>
                  <a:pt x="10910" y="4659"/>
                </a:lnTo>
                <a:lnTo>
                  <a:pt x="11004" y="1738"/>
                </a:lnTo>
                <a:lnTo>
                  <a:pt x="9444" y="1109"/>
                </a:lnTo>
                <a:lnTo>
                  <a:pt x="7884" y="20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6" name="object 3146"/>
          <p:cNvSpPr/>
          <p:nvPr/>
        </p:nvSpPr>
        <p:spPr>
          <a:xfrm>
            <a:off x="5131658" y="4833215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3811" y="0"/>
                </a:moveTo>
                <a:lnTo>
                  <a:pt x="1371" y="1036"/>
                </a:lnTo>
                <a:lnTo>
                  <a:pt x="837" y="3340"/>
                </a:lnTo>
                <a:lnTo>
                  <a:pt x="0" y="4868"/>
                </a:lnTo>
                <a:lnTo>
                  <a:pt x="1539" y="5570"/>
                </a:lnTo>
                <a:lnTo>
                  <a:pt x="3287" y="7172"/>
                </a:lnTo>
                <a:lnTo>
                  <a:pt x="4523" y="6774"/>
                </a:lnTo>
                <a:lnTo>
                  <a:pt x="5832" y="6397"/>
                </a:lnTo>
                <a:lnTo>
                  <a:pt x="6607" y="4251"/>
                </a:lnTo>
                <a:lnTo>
                  <a:pt x="8240" y="2073"/>
                </a:lnTo>
                <a:lnTo>
                  <a:pt x="5779" y="1308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7" name="object 3147"/>
          <p:cNvSpPr/>
          <p:nvPr/>
        </p:nvSpPr>
        <p:spPr>
          <a:xfrm>
            <a:off x="4306512" y="5333745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565" y="0"/>
                </a:moveTo>
                <a:lnTo>
                  <a:pt x="513" y="2670"/>
                </a:lnTo>
                <a:lnTo>
                  <a:pt x="0" y="5444"/>
                </a:lnTo>
                <a:lnTo>
                  <a:pt x="523" y="5696"/>
                </a:lnTo>
                <a:lnTo>
                  <a:pt x="2502" y="6533"/>
                </a:lnTo>
                <a:lnTo>
                  <a:pt x="4900" y="6900"/>
                </a:lnTo>
                <a:lnTo>
                  <a:pt x="7015" y="6512"/>
                </a:lnTo>
                <a:lnTo>
                  <a:pt x="7612" y="6418"/>
                </a:lnTo>
                <a:lnTo>
                  <a:pt x="8366" y="2177"/>
                </a:lnTo>
                <a:lnTo>
                  <a:pt x="8041" y="1999"/>
                </a:lnTo>
                <a:lnTo>
                  <a:pt x="5989" y="1068"/>
                </a:lnTo>
                <a:lnTo>
                  <a:pt x="3654" y="722"/>
                </a:lnTo>
                <a:lnTo>
                  <a:pt x="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8" name="object 3148"/>
          <p:cNvSpPr/>
          <p:nvPr/>
        </p:nvSpPr>
        <p:spPr>
          <a:xfrm>
            <a:off x="5841277" y="5972061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1047" y="0"/>
                </a:moveTo>
                <a:lnTo>
                  <a:pt x="890" y="1633"/>
                </a:lnTo>
                <a:lnTo>
                  <a:pt x="0" y="4020"/>
                </a:lnTo>
                <a:lnTo>
                  <a:pt x="732" y="4743"/>
                </a:lnTo>
                <a:lnTo>
                  <a:pt x="1821" y="5769"/>
                </a:lnTo>
                <a:lnTo>
                  <a:pt x="4198" y="6135"/>
                </a:lnTo>
                <a:lnTo>
                  <a:pt x="6429" y="5633"/>
                </a:lnTo>
                <a:lnTo>
                  <a:pt x="6439" y="2921"/>
                </a:lnTo>
                <a:lnTo>
                  <a:pt x="6963" y="712"/>
                </a:lnTo>
                <a:lnTo>
                  <a:pt x="4502" y="429"/>
                </a:lnTo>
                <a:lnTo>
                  <a:pt x="2774" y="198"/>
                </a:lnTo>
                <a:lnTo>
                  <a:pt x="1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49" name="object 3149"/>
          <p:cNvSpPr/>
          <p:nvPr/>
        </p:nvSpPr>
        <p:spPr>
          <a:xfrm>
            <a:off x="4778678" y="6212948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4785" y="0"/>
                </a:moveTo>
                <a:lnTo>
                  <a:pt x="2513" y="2031"/>
                </a:lnTo>
                <a:lnTo>
                  <a:pt x="1759" y="4324"/>
                </a:lnTo>
                <a:lnTo>
                  <a:pt x="0" y="7486"/>
                </a:lnTo>
                <a:lnTo>
                  <a:pt x="3172" y="7664"/>
                </a:lnTo>
                <a:lnTo>
                  <a:pt x="5549" y="8397"/>
                </a:lnTo>
                <a:lnTo>
                  <a:pt x="5999" y="7748"/>
                </a:lnTo>
                <a:lnTo>
                  <a:pt x="7340" y="5916"/>
                </a:lnTo>
                <a:lnTo>
                  <a:pt x="7842" y="3518"/>
                </a:lnTo>
                <a:lnTo>
                  <a:pt x="8669" y="1361"/>
                </a:lnTo>
                <a:lnTo>
                  <a:pt x="7088" y="1047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0" name="object 3150"/>
          <p:cNvSpPr/>
          <p:nvPr/>
        </p:nvSpPr>
        <p:spPr>
          <a:xfrm>
            <a:off x="5101050" y="4714740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848" y="0"/>
                </a:moveTo>
                <a:lnTo>
                  <a:pt x="492" y="2146"/>
                </a:lnTo>
                <a:lnTo>
                  <a:pt x="0" y="5423"/>
                </a:lnTo>
                <a:lnTo>
                  <a:pt x="1905" y="5361"/>
                </a:lnTo>
                <a:lnTo>
                  <a:pt x="4083" y="5821"/>
                </a:lnTo>
                <a:lnTo>
                  <a:pt x="5591" y="4994"/>
                </a:lnTo>
                <a:lnTo>
                  <a:pt x="6418" y="4523"/>
                </a:lnTo>
                <a:lnTo>
                  <a:pt x="5978" y="1895"/>
                </a:lnTo>
                <a:lnTo>
                  <a:pt x="6104" y="251"/>
                </a:lnTo>
                <a:lnTo>
                  <a:pt x="2900" y="83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1" name="object 3151"/>
          <p:cNvSpPr/>
          <p:nvPr/>
        </p:nvSpPr>
        <p:spPr>
          <a:xfrm>
            <a:off x="4508217" y="5823818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539" y="0"/>
                </a:moveTo>
                <a:lnTo>
                  <a:pt x="0" y="5748"/>
                </a:lnTo>
                <a:lnTo>
                  <a:pt x="701" y="6659"/>
                </a:lnTo>
                <a:lnTo>
                  <a:pt x="2041" y="8491"/>
                </a:lnTo>
                <a:lnTo>
                  <a:pt x="10125" y="3811"/>
                </a:lnTo>
                <a:lnTo>
                  <a:pt x="8387" y="1287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2" name="object 3152"/>
          <p:cNvSpPr/>
          <p:nvPr/>
        </p:nvSpPr>
        <p:spPr>
          <a:xfrm>
            <a:off x="6374004" y="5405841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17" y="0"/>
                </a:moveTo>
                <a:lnTo>
                  <a:pt x="670" y="2994"/>
                </a:lnTo>
                <a:lnTo>
                  <a:pt x="0" y="5434"/>
                </a:lnTo>
                <a:lnTo>
                  <a:pt x="848" y="6052"/>
                </a:lnTo>
                <a:lnTo>
                  <a:pt x="2094" y="7067"/>
                </a:lnTo>
                <a:lnTo>
                  <a:pt x="4586" y="7622"/>
                </a:lnTo>
                <a:lnTo>
                  <a:pt x="6052" y="7005"/>
                </a:lnTo>
                <a:lnTo>
                  <a:pt x="7172" y="6575"/>
                </a:lnTo>
                <a:lnTo>
                  <a:pt x="7528" y="4115"/>
                </a:lnTo>
                <a:lnTo>
                  <a:pt x="8219" y="2565"/>
                </a:lnTo>
                <a:lnTo>
                  <a:pt x="6041" y="1832"/>
                </a:lnTo>
                <a:lnTo>
                  <a:pt x="3884" y="1088"/>
                </a:lnTo>
                <a:lnTo>
                  <a:pt x="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3" name="object 3153"/>
          <p:cNvSpPr/>
          <p:nvPr/>
        </p:nvSpPr>
        <p:spPr>
          <a:xfrm>
            <a:off x="4773702" y="6346074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544" y="0"/>
                </a:moveTo>
                <a:lnTo>
                  <a:pt x="534" y="3067"/>
                </a:lnTo>
                <a:lnTo>
                  <a:pt x="0" y="5633"/>
                </a:lnTo>
                <a:lnTo>
                  <a:pt x="931" y="8785"/>
                </a:lnTo>
                <a:lnTo>
                  <a:pt x="3570" y="9078"/>
                </a:lnTo>
                <a:lnTo>
                  <a:pt x="5130" y="9675"/>
                </a:lnTo>
                <a:lnTo>
                  <a:pt x="5675" y="7057"/>
                </a:lnTo>
                <a:lnTo>
                  <a:pt x="6523" y="4460"/>
                </a:lnTo>
                <a:lnTo>
                  <a:pt x="6460" y="1842"/>
                </a:lnTo>
                <a:lnTo>
                  <a:pt x="6429" y="1308"/>
                </a:lnTo>
                <a:lnTo>
                  <a:pt x="3235" y="795"/>
                </a:lnTo>
                <a:lnTo>
                  <a:pt x="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4" name="object 3154"/>
          <p:cNvSpPr/>
          <p:nvPr/>
        </p:nvSpPr>
        <p:spPr>
          <a:xfrm>
            <a:off x="5510420" y="5882603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1633" y="0"/>
                </a:moveTo>
                <a:lnTo>
                  <a:pt x="1088" y="869"/>
                </a:lnTo>
                <a:lnTo>
                  <a:pt x="502" y="1759"/>
                </a:lnTo>
                <a:lnTo>
                  <a:pt x="0" y="2649"/>
                </a:lnTo>
                <a:lnTo>
                  <a:pt x="2376" y="4293"/>
                </a:lnTo>
                <a:lnTo>
                  <a:pt x="4827" y="5926"/>
                </a:lnTo>
                <a:lnTo>
                  <a:pt x="7224" y="7601"/>
                </a:lnTo>
                <a:lnTo>
                  <a:pt x="7832" y="6607"/>
                </a:lnTo>
                <a:lnTo>
                  <a:pt x="8470" y="5601"/>
                </a:lnTo>
                <a:lnTo>
                  <a:pt x="9046" y="4628"/>
                </a:lnTo>
                <a:lnTo>
                  <a:pt x="6617" y="3067"/>
                </a:lnTo>
                <a:lnTo>
                  <a:pt x="4104" y="1549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5" name="object 3155"/>
          <p:cNvSpPr/>
          <p:nvPr/>
        </p:nvSpPr>
        <p:spPr>
          <a:xfrm>
            <a:off x="5473431" y="506699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9402" y="0"/>
                </a:moveTo>
                <a:lnTo>
                  <a:pt x="6251" y="890"/>
                </a:lnTo>
                <a:lnTo>
                  <a:pt x="0" y="2596"/>
                </a:lnTo>
                <a:lnTo>
                  <a:pt x="712" y="4115"/>
                </a:lnTo>
                <a:lnTo>
                  <a:pt x="1371" y="5664"/>
                </a:lnTo>
                <a:lnTo>
                  <a:pt x="2083" y="7193"/>
                </a:lnTo>
                <a:lnTo>
                  <a:pt x="10345" y="2408"/>
                </a:lnTo>
                <a:lnTo>
                  <a:pt x="10041" y="1581"/>
                </a:lnTo>
                <a:lnTo>
                  <a:pt x="9706" y="795"/>
                </a:lnTo>
                <a:lnTo>
                  <a:pt x="9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6" name="object 3156"/>
          <p:cNvSpPr/>
          <p:nvPr/>
        </p:nvSpPr>
        <p:spPr>
          <a:xfrm>
            <a:off x="5277648" y="5465427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753" y="0"/>
                </a:moveTo>
                <a:lnTo>
                  <a:pt x="628" y="628"/>
                </a:lnTo>
                <a:lnTo>
                  <a:pt x="0" y="3245"/>
                </a:lnTo>
                <a:lnTo>
                  <a:pt x="418" y="3706"/>
                </a:lnTo>
                <a:lnTo>
                  <a:pt x="1497" y="4848"/>
                </a:lnTo>
                <a:lnTo>
                  <a:pt x="3266" y="5329"/>
                </a:lnTo>
                <a:lnTo>
                  <a:pt x="4722" y="6083"/>
                </a:lnTo>
                <a:lnTo>
                  <a:pt x="7235" y="439"/>
                </a:lnTo>
                <a:lnTo>
                  <a:pt x="4512" y="356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7" name="object 3157"/>
          <p:cNvSpPr/>
          <p:nvPr/>
        </p:nvSpPr>
        <p:spPr>
          <a:xfrm>
            <a:off x="5463393" y="4962406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0" y="0"/>
                </a:moveTo>
                <a:lnTo>
                  <a:pt x="1790" y="5204"/>
                </a:lnTo>
                <a:lnTo>
                  <a:pt x="4209" y="12010"/>
                </a:lnTo>
                <a:lnTo>
                  <a:pt x="8251" y="6628"/>
                </a:lnTo>
                <a:lnTo>
                  <a:pt x="10209" y="20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8" name="object 3158"/>
          <p:cNvSpPr/>
          <p:nvPr/>
        </p:nvSpPr>
        <p:spPr>
          <a:xfrm>
            <a:off x="5265203" y="5477541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8052" y="0"/>
                </a:moveTo>
                <a:lnTo>
                  <a:pt x="0" y="4659"/>
                </a:lnTo>
                <a:lnTo>
                  <a:pt x="1581" y="7381"/>
                </a:lnTo>
                <a:lnTo>
                  <a:pt x="9319" y="1999"/>
                </a:lnTo>
                <a:lnTo>
                  <a:pt x="8879" y="1319"/>
                </a:lnTo>
                <a:lnTo>
                  <a:pt x="8470" y="649"/>
                </a:lnTo>
                <a:lnTo>
                  <a:pt x="8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59" name="object 3159"/>
          <p:cNvSpPr/>
          <p:nvPr/>
        </p:nvSpPr>
        <p:spPr>
          <a:xfrm>
            <a:off x="5278588" y="5347299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6156" y="0"/>
                </a:moveTo>
                <a:lnTo>
                  <a:pt x="4031" y="680"/>
                </a:lnTo>
                <a:lnTo>
                  <a:pt x="2471" y="1204"/>
                </a:lnTo>
                <a:lnTo>
                  <a:pt x="1319" y="3141"/>
                </a:lnTo>
                <a:lnTo>
                  <a:pt x="0" y="4460"/>
                </a:lnTo>
                <a:lnTo>
                  <a:pt x="1277" y="5162"/>
                </a:lnTo>
                <a:lnTo>
                  <a:pt x="2533" y="5905"/>
                </a:lnTo>
                <a:lnTo>
                  <a:pt x="3832" y="6638"/>
                </a:lnTo>
                <a:lnTo>
                  <a:pt x="6041" y="6230"/>
                </a:lnTo>
                <a:lnTo>
                  <a:pt x="8523" y="6261"/>
                </a:lnTo>
                <a:lnTo>
                  <a:pt x="10408" y="5235"/>
                </a:lnTo>
                <a:lnTo>
                  <a:pt x="11235" y="4753"/>
                </a:lnTo>
                <a:lnTo>
                  <a:pt x="10795" y="2115"/>
                </a:lnTo>
                <a:lnTo>
                  <a:pt x="10973" y="439"/>
                </a:lnTo>
                <a:lnTo>
                  <a:pt x="8607" y="502"/>
                </a:lnTo>
                <a:lnTo>
                  <a:pt x="6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0" name="object 3160"/>
          <p:cNvSpPr/>
          <p:nvPr/>
        </p:nvSpPr>
        <p:spPr>
          <a:xfrm>
            <a:off x="4947628" y="5035300"/>
            <a:ext cx="5391" cy="3466"/>
          </a:xfrm>
          <a:custGeom>
            <a:avLst/>
            <a:gdLst/>
            <a:ahLst/>
            <a:cxnLst/>
            <a:rect l="l" t="t" r="r" b="b"/>
            <a:pathLst>
              <a:path w="8890" h="5715">
                <a:moveTo>
                  <a:pt x="7863" y="0"/>
                </a:moveTo>
                <a:lnTo>
                  <a:pt x="5235" y="879"/>
                </a:lnTo>
                <a:lnTo>
                  <a:pt x="2649" y="1717"/>
                </a:lnTo>
                <a:lnTo>
                  <a:pt x="0" y="2596"/>
                </a:lnTo>
                <a:lnTo>
                  <a:pt x="670" y="4607"/>
                </a:lnTo>
                <a:lnTo>
                  <a:pt x="994" y="5633"/>
                </a:lnTo>
                <a:lnTo>
                  <a:pt x="6251" y="3968"/>
                </a:lnTo>
                <a:lnTo>
                  <a:pt x="8847" y="3162"/>
                </a:lnTo>
                <a:lnTo>
                  <a:pt x="8491" y="2115"/>
                </a:lnTo>
                <a:lnTo>
                  <a:pt x="8156" y="1057"/>
                </a:lnTo>
                <a:lnTo>
                  <a:pt x="7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1" name="object 3161"/>
          <p:cNvSpPr/>
          <p:nvPr/>
        </p:nvSpPr>
        <p:spPr>
          <a:xfrm>
            <a:off x="5180534" y="5468277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4272" y="0"/>
                </a:moveTo>
                <a:lnTo>
                  <a:pt x="2848" y="879"/>
                </a:lnTo>
                <a:lnTo>
                  <a:pt x="1444" y="1790"/>
                </a:lnTo>
                <a:lnTo>
                  <a:pt x="0" y="2670"/>
                </a:lnTo>
                <a:lnTo>
                  <a:pt x="1947" y="5298"/>
                </a:lnTo>
                <a:lnTo>
                  <a:pt x="5779" y="10596"/>
                </a:lnTo>
                <a:lnTo>
                  <a:pt x="7067" y="9559"/>
                </a:lnTo>
                <a:lnTo>
                  <a:pt x="9570" y="7853"/>
                </a:lnTo>
                <a:lnTo>
                  <a:pt x="9423" y="7612"/>
                </a:lnTo>
                <a:lnTo>
                  <a:pt x="7968" y="4942"/>
                </a:lnTo>
                <a:lnTo>
                  <a:pt x="6031" y="2513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2" name="object 3162"/>
          <p:cNvSpPr/>
          <p:nvPr/>
        </p:nvSpPr>
        <p:spPr>
          <a:xfrm>
            <a:off x="5575901" y="530787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1664" y="0"/>
                </a:moveTo>
                <a:lnTo>
                  <a:pt x="1068" y="3256"/>
                </a:lnTo>
                <a:lnTo>
                  <a:pt x="0" y="5486"/>
                </a:lnTo>
                <a:lnTo>
                  <a:pt x="680" y="6628"/>
                </a:lnTo>
                <a:lnTo>
                  <a:pt x="1413" y="7821"/>
                </a:lnTo>
                <a:lnTo>
                  <a:pt x="4020" y="8648"/>
                </a:lnTo>
                <a:lnTo>
                  <a:pt x="6669" y="8052"/>
                </a:lnTo>
                <a:lnTo>
                  <a:pt x="8313" y="4753"/>
                </a:lnTo>
                <a:lnTo>
                  <a:pt x="8031" y="4450"/>
                </a:lnTo>
                <a:lnTo>
                  <a:pt x="6481" y="2921"/>
                </a:lnTo>
                <a:lnTo>
                  <a:pt x="4439" y="1853"/>
                </a:lnTo>
                <a:lnTo>
                  <a:pt x="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3" name="object 3163"/>
          <p:cNvSpPr/>
          <p:nvPr/>
        </p:nvSpPr>
        <p:spPr>
          <a:xfrm>
            <a:off x="6163426" y="6026609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895" y="0"/>
                </a:moveTo>
                <a:lnTo>
                  <a:pt x="3916" y="1905"/>
                </a:lnTo>
                <a:lnTo>
                  <a:pt x="1968" y="3832"/>
                </a:lnTo>
                <a:lnTo>
                  <a:pt x="0" y="5727"/>
                </a:lnTo>
                <a:lnTo>
                  <a:pt x="586" y="6429"/>
                </a:lnTo>
                <a:lnTo>
                  <a:pt x="1141" y="7130"/>
                </a:lnTo>
                <a:lnTo>
                  <a:pt x="1738" y="7800"/>
                </a:lnTo>
                <a:lnTo>
                  <a:pt x="8345" y="3465"/>
                </a:lnTo>
                <a:lnTo>
                  <a:pt x="7559" y="2303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4" name="object 3164"/>
          <p:cNvSpPr/>
          <p:nvPr/>
        </p:nvSpPr>
        <p:spPr>
          <a:xfrm>
            <a:off x="5890513" y="5551788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0" y="0"/>
                </a:moveTo>
                <a:lnTo>
                  <a:pt x="94" y="2837"/>
                </a:lnTo>
                <a:lnTo>
                  <a:pt x="52" y="5685"/>
                </a:lnTo>
                <a:lnTo>
                  <a:pt x="429" y="8868"/>
                </a:lnTo>
                <a:lnTo>
                  <a:pt x="3172" y="9444"/>
                </a:lnTo>
                <a:lnTo>
                  <a:pt x="3340" y="9182"/>
                </a:lnTo>
                <a:lnTo>
                  <a:pt x="4575" y="6994"/>
                </a:lnTo>
                <a:lnTo>
                  <a:pt x="5539" y="4586"/>
                </a:lnTo>
                <a:lnTo>
                  <a:pt x="6586" y="2282"/>
                </a:lnTo>
                <a:lnTo>
                  <a:pt x="4366" y="15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5" name="object 3165"/>
          <p:cNvSpPr/>
          <p:nvPr/>
        </p:nvSpPr>
        <p:spPr>
          <a:xfrm>
            <a:off x="5016859" y="5224531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2230" y="0"/>
                </a:moveTo>
                <a:lnTo>
                  <a:pt x="1507" y="701"/>
                </a:lnTo>
                <a:lnTo>
                  <a:pt x="722" y="1403"/>
                </a:lnTo>
                <a:lnTo>
                  <a:pt x="0" y="2094"/>
                </a:lnTo>
                <a:lnTo>
                  <a:pt x="1978" y="4774"/>
                </a:lnTo>
                <a:lnTo>
                  <a:pt x="4010" y="7434"/>
                </a:lnTo>
                <a:lnTo>
                  <a:pt x="5999" y="10093"/>
                </a:lnTo>
                <a:lnTo>
                  <a:pt x="9486" y="6439"/>
                </a:lnTo>
                <a:lnTo>
                  <a:pt x="7057" y="4303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6" name="object 3166"/>
          <p:cNvSpPr/>
          <p:nvPr/>
        </p:nvSpPr>
        <p:spPr>
          <a:xfrm>
            <a:off x="5056638" y="5291150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9915" y="0"/>
                </a:moveTo>
                <a:lnTo>
                  <a:pt x="0" y="3120"/>
                </a:lnTo>
                <a:lnTo>
                  <a:pt x="753" y="5748"/>
                </a:lnTo>
                <a:lnTo>
                  <a:pt x="1183" y="7036"/>
                </a:lnTo>
                <a:lnTo>
                  <a:pt x="11172" y="4188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7" name="object 3167"/>
          <p:cNvSpPr/>
          <p:nvPr/>
        </p:nvSpPr>
        <p:spPr>
          <a:xfrm>
            <a:off x="5447593" y="477722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518" y="0"/>
                </a:moveTo>
                <a:lnTo>
                  <a:pt x="0" y="5633"/>
                </a:lnTo>
                <a:lnTo>
                  <a:pt x="910" y="6952"/>
                </a:lnTo>
                <a:lnTo>
                  <a:pt x="2774" y="9591"/>
                </a:lnTo>
                <a:lnTo>
                  <a:pt x="5026" y="7193"/>
                </a:lnTo>
                <a:lnTo>
                  <a:pt x="7361" y="4743"/>
                </a:lnTo>
                <a:lnTo>
                  <a:pt x="9622" y="2335"/>
                </a:lnTo>
                <a:lnTo>
                  <a:pt x="8921" y="1549"/>
                </a:lnTo>
                <a:lnTo>
                  <a:pt x="8209" y="795"/>
                </a:lnTo>
                <a:lnTo>
                  <a:pt x="7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8" name="object 3168"/>
          <p:cNvSpPr/>
          <p:nvPr/>
        </p:nvSpPr>
        <p:spPr>
          <a:xfrm>
            <a:off x="5807238" y="571085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0"/>
                </a:moveTo>
                <a:lnTo>
                  <a:pt x="2104" y="5402"/>
                </a:lnTo>
                <a:lnTo>
                  <a:pt x="2314" y="7622"/>
                </a:lnTo>
                <a:lnTo>
                  <a:pt x="5109" y="9999"/>
                </a:lnTo>
                <a:lnTo>
                  <a:pt x="7434" y="10449"/>
                </a:lnTo>
                <a:lnTo>
                  <a:pt x="9434" y="11235"/>
                </a:lnTo>
                <a:lnTo>
                  <a:pt x="11057" y="8638"/>
                </a:lnTo>
                <a:lnTo>
                  <a:pt x="5633" y="4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69" name="object 3169"/>
          <p:cNvSpPr/>
          <p:nvPr/>
        </p:nvSpPr>
        <p:spPr>
          <a:xfrm>
            <a:off x="4902452" y="5085062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2575" y="0"/>
                </a:moveTo>
                <a:lnTo>
                  <a:pt x="1842" y="2125"/>
                </a:lnTo>
                <a:lnTo>
                  <a:pt x="0" y="7591"/>
                </a:lnTo>
                <a:lnTo>
                  <a:pt x="3078" y="7371"/>
                </a:lnTo>
                <a:lnTo>
                  <a:pt x="5319" y="7863"/>
                </a:lnTo>
                <a:lnTo>
                  <a:pt x="6073" y="7005"/>
                </a:lnTo>
                <a:lnTo>
                  <a:pt x="7151" y="5842"/>
                </a:lnTo>
                <a:lnTo>
                  <a:pt x="7696" y="3319"/>
                </a:lnTo>
                <a:lnTo>
                  <a:pt x="7120" y="2020"/>
                </a:lnTo>
                <a:lnTo>
                  <a:pt x="6586" y="879"/>
                </a:lnTo>
                <a:lnTo>
                  <a:pt x="4135" y="649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0" name="object 3170"/>
          <p:cNvSpPr/>
          <p:nvPr/>
        </p:nvSpPr>
        <p:spPr>
          <a:xfrm>
            <a:off x="5550588" y="632094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931" y="0"/>
                </a:moveTo>
                <a:lnTo>
                  <a:pt x="4607" y="2219"/>
                </a:lnTo>
                <a:lnTo>
                  <a:pt x="2314" y="4460"/>
                </a:lnTo>
                <a:lnTo>
                  <a:pt x="0" y="6669"/>
                </a:lnTo>
                <a:lnTo>
                  <a:pt x="1424" y="8177"/>
                </a:lnTo>
                <a:lnTo>
                  <a:pt x="2177" y="8921"/>
                </a:lnTo>
                <a:lnTo>
                  <a:pt x="9350" y="2607"/>
                </a:lnTo>
                <a:lnTo>
                  <a:pt x="8544" y="1759"/>
                </a:lnTo>
                <a:lnTo>
                  <a:pt x="7748" y="858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1" name="object 3171"/>
          <p:cNvSpPr/>
          <p:nvPr/>
        </p:nvSpPr>
        <p:spPr>
          <a:xfrm>
            <a:off x="4853048" y="5205465"/>
            <a:ext cx="7316" cy="3081"/>
          </a:xfrm>
          <a:custGeom>
            <a:avLst/>
            <a:gdLst/>
            <a:ahLst/>
            <a:cxnLst/>
            <a:rect l="l" t="t" r="r" b="b"/>
            <a:pathLst>
              <a:path w="12065" h="5079">
                <a:moveTo>
                  <a:pt x="115" y="0"/>
                </a:moveTo>
                <a:lnTo>
                  <a:pt x="104" y="1518"/>
                </a:lnTo>
                <a:lnTo>
                  <a:pt x="20" y="3067"/>
                </a:lnTo>
                <a:lnTo>
                  <a:pt x="0" y="4596"/>
                </a:lnTo>
                <a:lnTo>
                  <a:pt x="11769" y="4167"/>
                </a:lnTo>
                <a:lnTo>
                  <a:pt x="11716" y="2900"/>
                </a:lnTo>
                <a:lnTo>
                  <a:pt x="11716" y="1675"/>
                </a:lnTo>
                <a:lnTo>
                  <a:pt x="11664" y="450"/>
                </a:lnTo>
                <a:lnTo>
                  <a:pt x="3989" y="115"/>
                </a:lnTo>
                <a:lnTo>
                  <a:pt x="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2" name="object 3172"/>
          <p:cNvSpPr/>
          <p:nvPr/>
        </p:nvSpPr>
        <p:spPr>
          <a:xfrm>
            <a:off x="5575508" y="4959436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1884" y="0"/>
                </a:moveTo>
                <a:lnTo>
                  <a:pt x="1413" y="20"/>
                </a:lnTo>
                <a:lnTo>
                  <a:pt x="0" y="3790"/>
                </a:lnTo>
                <a:lnTo>
                  <a:pt x="1769" y="6659"/>
                </a:lnTo>
                <a:lnTo>
                  <a:pt x="4135" y="7664"/>
                </a:lnTo>
                <a:lnTo>
                  <a:pt x="7748" y="10418"/>
                </a:lnTo>
                <a:lnTo>
                  <a:pt x="8282" y="5874"/>
                </a:lnTo>
                <a:lnTo>
                  <a:pt x="9465" y="2816"/>
                </a:lnTo>
                <a:lnTo>
                  <a:pt x="8523" y="1664"/>
                </a:lnTo>
                <a:lnTo>
                  <a:pt x="7256" y="209"/>
                </a:lnTo>
                <a:lnTo>
                  <a:pt x="4156" y="31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3" name="object 3173"/>
          <p:cNvSpPr/>
          <p:nvPr/>
        </p:nvSpPr>
        <p:spPr>
          <a:xfrm>
            <a:off x="5300019" y="4479518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513" y="0"/>
                </a:moveTo>
                <a:lnTo>
                  <a:pt x="1570" y="659"/>
                </a:lnTo>
                <a:lnTo>
                  <a:pt x="586" y="1403"/>
                </a:lnTo>
                <a:lnTo>
                  <a:pt x="0" y="4806"/>
                </a:lnTo>
                <a:lnTo>
                  <a:pt x="471" y="5109"/>
                </a:lnTo>
                <a:lnTo>
                  <a:pt x="2230" y="6198"/>
                </a:lnTo>
                <a:lnTo>
                  <a:pt x="4418" y="6523"/>
                </a:lnTo>
                <a:lnTo>
                  <a:pt x="6502" y="7120"/>
                </a:lnTo>
                <a:lnTo>
                  <a:pt x="6565" y="3622"/>
                </a:lnTo>
                <a:lnTo>
                  <a:pt x="6680" y="1256"/>
                </a:lnTo>
                <a:lnTo>
                  <a:pt x="4722" y="952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4" name="object 3174"/>
          <p:cNvSpPr/>
          <p:nvPr/>
        </p:nvSpPr>
        <p:spPr>
          <a:xfrm>
            <a:off x="4886658" y="5281905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408" y="0"/>
                </a:moveTo>
                <a:lnTo>
                  <a:pt x="230" y="1675"/>
                </a:lnTo>
                <a:lnTo>
                  <a:pt x="167" y="3308"/>
                </a:lnTo>
                <a:lnTo>
                  <a:pt x="0" y="5382"/>
                </a:lnTo>
                <a:lnTo>
                  <a:pt x="2125" y="5790"/>
                </a:lnTo>
                <a:lnTo>
                  <a:pt x="4052" y="6732"/>
                </a:lnTo>
                <a:lnTo>
                  <a:pt x="6251" y="5821"/>
                </a:lnTo>
                <a:lnTo>
                  <a:pt x="6900" y="2167"/>
                </a:lnTo>
                <a:lnTo>
                  <a:pt x="6607" y="2041"/>
                </a:lnTo>
                <a:lnTo>
                  <a:pt x="4680" y="1057"/>
                </a:lnTo>
                <a:lnTo>
                  <a:pt x="2513" y="617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5" name="object 3175"/>
          <p:cNvSpPr/>
          <p:nvPr/>
        </p:nvSpPr>
        <p:spPr>
          <a:xfrm>
            <a:off x="5259757" y="5977032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5">
                <a:moveTo>
                  <a:pt x="2806" y="0"/>
                </a:moveTo>
                <a:lnTo>
                  <a:pt x="0" y="3455"/>
                </a:lnTo>
                <a:lnTo>
                  <a:pt x="2942" y="5633"/>
                </a:lnTo>
                <a:lnTo>
                  <a:pt x="5957" y="7779"/>
                </a:lnTo>
                <a:lnTo>
                  <a:pt x="11078" y="11570"/>
                </a:lnTo>
                <a:lnTo>
                  <a:pt x="9622" y="7078"/>
                </a:lnTo>
                <a:lnTo>
                  <a:pt x="9518" y="4994"/>
                </a:lnTo>
                <a:lnTo>
                  <a:pt x="6942" y="2198"/>
                </a:lnTo>
                <a:lnTo>
                  <a:pt x="4711" y="1235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6" name="object 3176"/>
          <p:cNvSpPr/>
          <p:nvPr/>
        </p:nvSpPr>
        <p:spPr>
          <a:xfrm>
            <a:off x="5747947" y="5185410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261" y="0"/>
                </a:moveTo>
                <a:lnTo>
                  <a:pt x="4994" y="387"/>
                </a:lnTo>
                <a:lnTo>
                  <a:pt x="2617" y="230"/>
                </a:lnTo>
                <a:lnTo>
                  <a:pt x="0" y="1403"/>
                </a:lnTo>
                <a:lnTo>
                  <a:pt x="261" y="4104"/>
                </a:lnTo>
                <a:lnTo>
                  <a:pt x="146" y="5654"/>
                </a:lnTo>
                <a:lnTo>
                  <a:pt x="2397" y="5800"/>
                </a:lnTo>
                <a:lnTo>
                  <a:pt x="4732" y="6272"/>
                </a:lnTo>
                <a:lnTo>
                  <a:pt x="7507" y="5748"/>
                </a:lnTo>
                <a:lnTo>
                  <a:pt x="7633" y="2984"/>
                </a:lnTo>
                <a:lnTo>
                  <a:pt x="8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7" name="object 3177"/>
          <p:cNvSpPr/>
          <p:nvPr/>
        </p:nvSpPr>
        <p:spPr>
          <a:xfrm>
            <a:off x="4640622" y="4925185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450" y="0"/>
                </a:moveTo>
                <a:lnTo>
                  <a:pt x="397" y="3109"/>
                </a:lnTo>
                <a:lnTo>
                  <a:pt x="0" y="5465"/>
                </a:lnTo>
                <a:lnTo>
                  <a:pt x="586" y="7570"/>
                </a:lnTo>
                <a:lnTo>
                  <a:pt x="848" y="8439"/>
                </a:lnTo>
                <a:lnTo>
                  <a:pt x="3214" y="8743"/>
                </a:lnTo>
                <a:lnTo>
                  <a:pt x="4607" y="9277"/>
                </a:lnTo>
                <a:lnTo>
                  <a:pt x="5224" y="6669"/>
                </a:lnTo>
                <a:lnTo>
                  <a:pt x="5895" y="4052"/>
                </a:lnTo>
                <a:lnTo>
                  <a:pt x="6135" y="1382"/>
                </a:lnTo>
                <a:lnTo>
                  <a:pt x="6135" y="1172"/>
                </a:lnTo>
                <a:lnTo>
                  <a:pt x="3162" y="638"/>
                </a:lnTo>
                <a:lnTo>
                  <a:pt x="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8" name="object 3178"/>
          <p:cNvSpPr/>
          <p:nvPr/>
        </p:nvSpPr>
        <p:spPr>
          <a:xfrm>
            <a:off x="4864522" y="5322653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0" y="0"/>
                </a:moveTo>
                <a:lnTo>
                  <a:pt x="376" y="2345"/>
                </a:lnTo>
                <a:lnTo>
                  <a:pt x="52" y="5067"/>
                </a:lnTo>
                <a:lnTo>
                  <a:pt x="858" y="5476"/>
                </a:lnTo>
                <a:lnTo>
                  <a:pt x="2502" y="6219"/>
                </a:lnTo>
                <a:lnTo>
                  <a:pt x="4722" y="5727"/>
                </a:lnTo>
                <a:lnTo>
                  <a:pt x="6743" y="5738"/>
                </a:lnTo>
                <a:lnTo>
                  <a:pt x="6303" y="4146"/>
                </a:lnTo>
                <a:lnTo>
                  <a:pt x="6429" y="1999"/>
                </a:lnTo>
                <a:lnTo>
                  <a:pt x="5413" y="1026"/>
                </a:lnTo>
                <a:lnTo>
                  <a:pt x="4429" y="136"/>
                </a:lnTo>
                <a:lnTo>
                  <a:pt x="2282" y="3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79" name="object 3179"/>
          <p:cNvSpPr/>
          <p:nvPr/>
        </p:nvSpPr>
        <p:spPr>
          <a:xfrm>
            <a:off x="4629347" y="4922356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3738" y="0"/>
                </a:moveTo>
                <a:lnTo>
                  <a:pt x="3026" y="827"/>
                </a:lnTo>
                <a:lnTo>
                  <a:pt x="1643" y="2502"/>
                </a:lnTo>
                <a:lnTo>
                  <a:pt x="1141" y="4879"/>
                </a:lnTo>
                <a:lnTo>
                  <a:pt x="0" y="7706"/>
                </a:lnTo>
                <a:lnTo>
                  <a:pt x="3005" y="7978"/>
                </a:lnTo>
                <a:lnTo>
                  <a:pt x="6209" y="8596"/>
                </a:lnTo>
                <a:lnTo>
                  <a:pt x="6345" y="8167"/>
                </a:lnTo>
                <a:lnTo>
                  <a:pt x="7214" y="5738"/>
                </a:lnTo>
                <a:lnTo>
                  <a:pt x="7319" y="3057"/>
                </a:lnTo>
                <a:lnTo>
                  <a:pt x="7643" y="471"/>
                </a:lnTo>
                <a:lnTo>
                  <a:pt x="6020" y="565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0" name="object 3180"/>
          <p:cNvSpPr/>
          <p:nvPr/>
        </p:nvSpPr>
        <p:spPr>
          <a:xfrm>
            <a:off x="4648182" y="4961994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7779" y="0"/>
                </a:moveTo>
                <a:lnTo>
                  <a:pt x="0" y="4502"/>
                </a:lnTo>
                <a:lnTo>
                  <a:pt x="1560" y="7193"/>
                </a:lnTo>
                <a:lnTo>
                  <a:pt x="9340" y="2680"/>
                </a:lnTo>
                <a:lnTo>
                  <a:pt x="8816" y="1800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1" name="object 3181"/>
          <p:cNvSpPr/>
          <p:nvPr/>
        </p:nvSpPr>
        <p:spPr>
          <a:xfrm>
            <a:off x="6123524" y="5661460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1088" y="0"/>
                </a:moveTo>
                <a:lnTo>
                  <a:pt x="701" y="2157"/>
                </a:lnTo>
                <a:lnTo>
                  <a:pt x="0" y="4324"/>
                </a:lnTo>
                <a:lnTo>
                  <a:pt x="261" y="6387"/>
                </a:lnTo>
                <a:lnTo>
                  <a:pt x="324" y="7046"/>
                </a:lnTo>
                <a:lnTo>
                  <a:pt x="4146" y="8104"/>
                </a:lnTo>
                <a:lnTo>
                  <a:pt x="5601" y="6031"/>
                </a:lnTo>
                <a:lnTo>
                  <a:pt x="6114" y="3863"/>
                </a:lnTo>
                <a:lnTo>
                  <a:pt x="7141" y="1057"/>
                </a:lnTo>
                <a:lnTo>
                  <a:pt x="4198" y="554"/>
                </a:lnTo>
                <a:lnTo>
                  <a:pt x="2670" y="272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2" name="object 3182"/>
          <p:cNvSpPr/>
          <p:nvPr/>
        </p:nvSpPr>
        <p:spPr>
          <a:xfrm>
            <a:off x="4878865" y="5463083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465" y="0"/>
                </a:moveTo>
                <a:lnTo>
                  <a:pt x="2471" y="4209"/>
                </a:lnTo>
                <a:lnTo>
                  <a:pt x="0" y="6324"/>
                </a:lnTo>
                <a:lnTo>
                  <a:pt x="638" y="7162"/>
                </a:lnTo>
                <a:lnTo>
                  <a:pt x="1256" y="8020"/>
                </a:lnTo>
                <a:lnTo>
                  <a:pt x="1853" y="8900"/>
                </a:lnTo>
                <a:lnTo>
                  <a:pt x="10062" y="4146"/>
                </a:lnTo>
                <a:lnTo>
                  <a:pt x="9214" y="2764"/>
                </a:lnTo>
                <a:lnTo>
                  <a:pt x="8313" y="1382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3" name="object 3183"/>
          <p:cNvSpPr/>
          <p:nvPr/>
        </p:nvSpPr>
        <p:spPr>
          <a:xfrm>
            <a:off x="3657554" y="6232777"/>
            <a:ext cx="21179" cy="17328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1454" y="0"/>
                </a:moveTo>
                <a:lnTo>
                  <a:pt x="13602" y="1453"/>
                </a:lnTo>
                <a:lnTo>
                  <a:pt x="7531" y="5880"/>
                </a:lnTo>
                <a:lnTo>
                  <a:pt x="3057" y="13710"/>
                </a:lnTo>
                <a:lnTo>
                  <a:pt x="0" y="25370"/>
                </a:lnTo>
                <a:lnTo>
                  <a:pt x="17517" y="17381"/>
                </a:lnTo>
                <a:lnTo>
                  <a:pt x="21067" y="28135"/>
                </a:lnTo>
                <a:lnTo>
                  <a:pt x="34752" y="23978"/>
                </a:lnTo>
                <a:lnTo>
                  <a:pt x="33003" y="11246"/>
                </a:lnTo>
                <a:lnTo>
                  <a:pt x="30715" y="3971"/>
                </a:lnTo>
                <a:lnTo>
                  <a:pt x="27121" y="704"/>
                </a:lnTo>
                <a:lnTo>
                  <a:pt x="214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4" name="object 3184"/>
          <p:cNvSpPr/>
          <p:nvPr/>
        </p:nvSpPr>
        <p:spPr>
          <a:xfrm>
            <a:off x="4540066" y="6013894"/>
            <a:ext cx="22334" cy="14632"/>
          </a:xfrm>
          <a:custGeom>
            <a:avLst/>
            <a:gdLst/>
            <a:ahLst/>
            <a:cxnLst/>
            <a:rect l="l" t="t" r="r" b="b"/>
            <a:pathLst>
              <a:path w="36829" h="24129">
                <a:moveTo>
                  <a:pt x="9308" y="0"/>
                </a:moveTo>
                <a:lnTo>
                  <a:pt x="2136" y="5120"/>
                </a:lnTo>
                <a:lnTo>
                  <a:pt x="4146" y="10303"/>
                </a:lnTo>
                <a:lnTo>
                  <a:pt x="9507" y="14795"/>
                </a:lnTo>
                <a:lnTo>
                  <a:pt x="8858" y="17193"/>
                </a:lnTo>
                <a:lnTo>
                  <a:pt x="8847" y="18261"/>
                </a:lnTo>
                <a:lnTo>
                  <a:pt x="0" y="21570"/>
                </a:lnTo>
                <a:lnTo>
                  <a:pt x="9553" y="23702"/>
                </a:lnTo>
                <a:lnTo>
                  <a:pt x="18460" y="22411"/>
                </a:lnTo>
                <a:lnTo>
                  <a:pt x="36637" y="16020"/>
                </a:lnTo>
                <a:lnTo>
                  <a:pt x="29465" y="11046"/>
                </a:lnTo>
                <a:lnTo>
                  <a:pt x="24836" y="7088"/>
                </a:lnTo>
                <a:lnTo>
                  <a:pt x="15695" y="2481"/>
                </a:lnTo>
                <a:lnTo>
                  <a:pt x="9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5" name="object 3185"/>
          <p:cNvSpPr/>
          <p:nvPr/>
        </p:nvSpPr>
        <p:spPr>
          <a:xfrm>
            <a:off x="3831939" y="5824500"/>
            <a:ext cx="18483" cy="16173"/>
          </a:xfrm>
          <a:custGeom>
            <a:avLst/>
            <a:gdLst/>
            <a:ahLst/>
            <a:cxnLst/>
            <a:rect l="l" t="t" r="r" b="b"/>
            <a:pathLst>
              <a:path w="30479" h="26670">
                <a:moveTo>
                  <a:pt x="10158" y="0"/>
                </a:moveTo>
                <a:lnTo>
                  <a:pt x="5162" y="2742"/>
                </a:lnTo>
                <a:lnTo>
                  <a:pt x="0" y="9197"/>
                </a:lnTo>
                <a:lnTo>
                  <a:pt x="24522" y="26212"/>
                </a:lnTo>
                <a:lnTo>
                  <a:pt x="30093" y="3783"/>
                </a:lnTo>
                <a:lnTo>
                  <a:pt x="17597" y="502"/>
                </a:lnTo>
                <a:lnTo>
                  <a:pt x="101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6" name="object 3186"/>
          <p:cNvSpPr/>
          <p:nvPr/>
        </p:nvSpPr>
        <p:spPr>
          <a:xfrm>
            <a:off x="3711705" y="5236509"/>
            <a:ext cx="18868" cy="16558"/>
          </a:xfrm>
          <a:custGeom>
            <a:avLst/>
            <a:gdLst/>
            <a:ahLst/>
            <a:cxnLst/>
            <a:rect l="l" t="t" r="r" b="b"/>
            <a:pathLst>
              <a:path w="31114" h="27304">
                <a:moveTo>
                  <a:pt x="8751" y="0"/>
                </a:moveTo>
                <a:lnTo>
                  <a:pt x="1769" y="4869"/>
                </a:lnTo>
                <a:lnTo>
                  <a:pt x="0" y="10993"/>
                </a:lnTo>
                <a:lnTo>
                  <a:pt x="496" y="17868"/>
                </a:lnTo>
                <a:lnTo>
                  <a:pt x="311" y="24994"/>
                </a:lnTo>
                <a:lnTo>
                  <a:pt x="9600" y="26647"/>
                </a:lnTo>
                <a:lnTo>
                  <a:pt x="17867" y="26984"/>
                </a:lnTo>
                <a:lnTo>
                  <a:pt x="24973" y="24512"/>
                </a:lnTo>
                <a:lnTo>
                  <a:pt x="30781" y="17737"/>
                </a:lnTo>
                <a:lnTo>
                  <a:pt x="25990" y="12343"/>
                </a:lnTo>
                <a:lnTo>
                  <a:pt x="20528" y="10414"/>
                </a:lnTo>
                <a:lnTo>
                  <a:pt x="14614" y="10859"/>
                </a:lnTo>
                <a:lnTo>
                  <a:pt x="8468" y="12586"/>
                </a:lnTo>
                <a:lnTo>
                  <a:pt x="87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7" name="object 3187"/>
          <p:cNvSpPr/>
          <p:nvPr/>
        </p:nvSpPr>
        <p:spPr>
          <a:xfrm>
            <a:off x="3923153" y="5183250"/>
            <a:ext cx="23489" cy="14632"/>
          </a:xfrm>
          <a:custGeom>
            <a:avLst/>
            <a:gdLst/>
            <a:ahLst/>
            <a:cxnLst/>
            <a:rect l="l" t="t" r="r" b="b"/>
            <a:pathLst>
              <a:path w="38734" h="24129">
                <a:moveTo>
                  <a:pt x="0" y="0"/>
                </a:moveTo>
                <a:lnTo>
                  <a:pt x="6926" y="10100"/>
                </a:lnTo>
                <a:lnTo>
                  <a:pt x="15087" y="17584"/>
                </a:lnTo>
                <a:lnTo>
                  <a:pt x="25319" y="22153"/>
                </a:lnTo>
                <a:lnTo>
                  <a:pt x="38459" y="23507"/>
                </a:lnTo>
                <a:lnTo>
                  <a:pt x="30811" y="13726"/>
                </a:lnTo>
                <a:lnTo>
                  <a:pt x="22437" y="6248"/>
                </a:lnTo>
                <a:lnTo>
                  <a:pt x="12460" y="152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8" name="object 3188"/>
          <p:cNvSpPr/>
          <p:nvPr/>
        </p:nvSpPr>
        <p:spPr>
          <a:xfrm>
            <a:off x="4399873" y="5223561"/>
            <a:ext cx="22719" cy="12707"/>
          </a:xfrm>
          <a:custGeom>
            <a:avLst/>
            <a:gdLst/>
            <a:ahLst/>
            <a:cxnLst/>
            <a:rect l="l" t="t" r="r" b="b"/>
            <a:pathLst>
              <a:path w="37465" h="20954">
                <a:moveTo>
                  <a:pt x="36344" y="0"/>
                </a:moveTo>
                <a:lnTo>
                  <a:pt x="27342" y="4804"/>
                </a:lnTo>
                <a:lnTo>
                  <a:pt x="17720" y="8518"/>
                </a:lnTo>
                <a:lnTo>
                  <a:pt x="8324" y="13110"/>
                </a:lnTo>
                <a:lnTo>
                  <a:pt x="0" y="20554"/>
                </a:lnTo>
                <a:lnTo>
                  <a:pt x="20437" y="18900"/>
                </a:lnTo>
                <a:lnTo>
                  <a:pt x="32288" y="15530"/>
                </a:lnTo>
                <a:lnTo>
                  <a:pt x="37081" y="9534"/>
                </a:lnTo>
                <a:lnTo>
                  <a:pt x="363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89" name="object 3189"/>
          <p:cNvSpPr/>
          <p:nvPr/>
        </p:nvSpPr>
        <p:spPr>
          <a:xfrm>
            <a:off x="4537335" y="6768883"/>
            <a:ext cx="11937" cy="14632"/>
          </a:xfrm>
          <a:custGeom>
            <a:avLst/>
            <a:gdLst/>
            <a:ahLst/>
            <a:cxnLst/>
            <a:rect l="l" t="t" r="r" b="b"/>
            <a:pathLst>
              <a:path w="19684" h="24129">
                <a:moveTo>
                  <a:pt x="5793" y="0"/>
                </a:moveTo>
                <a:lnTo>
                  <a:pt x="1237" y="8396"/>
                </a:lnTo>
                <a:lnTo>
                  <a:pt x="0" y="14910"/>
                </a:lnTo>
                <a:lnTo>
                  <a:pt x="2041" y="19633"/>
                </a:lnTo>
                <a:lnTo>
                  <a:pt x="7321" y="22658"/>
                </a:lnTo>
                <a:lnTo>
                  <a:pt x="10536" y="23685"/>
                </a:lnTo>
                <a:lnTo>
                  <a:pt x="15258" y="22292"/>
                </a:lnTo>
                <a:lnTo>
                  <a:pt x="19363" y="19695"/>
                </a:lnTo>
                <a:lnTo>
                  <a:pt x="18295" y="13664"/>
                </a:lnTo>
                <a:lnTo>
                  <a:pt x="16598" y="11141"/>
                </a:lnTo>
                <a:lnTo>
                  <a:pt x="14096" y="7277"/>
                </a:lnTo>
                <a:lnTo>
                  <a:pt x="10169" y="4345"/>
                </a:lnTo>
                <a:lnTo>
                  <a:pt x="57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0" name="object 3190"/>
          <p:cNvSpPr/>
          <p:nvPr/>
        </p:nvSpPr>
        <p:spPr>
          <a:xfrm>
            <a:off x="3999137" y="5849187"/>
            <a:ext cx="9627" cy="16173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6663" y="0"/>
                </a:moveTo>
                <a:lnTo>
                  <a:pt x="880" y="5756"/>
                </a:lnTo>
                <a:lnTo>
                  <a:pt x="0" y="12103"/>
                </a:lnTo>
                <a:lnTo>
                  <a:pt x="1493" y="18910"/>
                </a:lnTo>
                <a:lnTo>
                  <a:pt x="2831" y="26051"/>
                </a:lnTo>
                <a:lnTo>
                  <a:pt x="11912" y="18050"/>
                </a:lnTo>
                <a:lnTo>
                  <a:pt x="15352" y="12534"/>
                </a:lnTo>
                <a:lnTo>
                  <a:pt x="13490" y="7264"/>
                </a:lnTo>
                <a:lnTo>
                  <a:pt x="66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1" name="object 3191"/>
          <p:cNvSpPr/>
          <p:nvPr/>
        </p:nvSpPr>
        <p:spPr>
          <a:xfrm>
            <a:off x="4919583" y="5961563"/>
            <a:ext cx="21949" cy="8471"/>
          </a:xfrm>
          <a:custGeom>
            <a:avLst/>
            <a:gdLst/>
            <a:ahLst/>
            <a:cxnLst/>
            <a:rect l="l" t="t" r="r" b="b"/>
            <a:pathLst>
              <a:path w="36195" h="13970">
                <a:moveTo>
                  <a:pt x="28533" y="0"/>
                </a:moveTo>
                <a:lnTo>
                  <a:pt x="22302" y="1183"/>
                </a:lnTo>
                <a:lnTo>
                  <a:pt x="16313" y="2132"/>
                </a:lnTo>
                <a:lnTo>
                  <a:pt x="10330" y="3607"/>
                </a:lnTo>
                <a:lnTo>
                  <a:pt x="4758" y="6943"/>
                </a:lnTo>
                <a:lnTo>
                  <a:pt x="0" y="13476"/>
                </a:lnTo>
                <a:lnTo>
                  <a:pt x="35590" y="11067"/>
                </a:lnTo>
                <a:lnTo>
                  <a:pt x="33286" y="1298"/>
                </a:lnTo>
                <a:lnTo>
                  <a:pt x="2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2" name="object 3192"/>
          <p:cNvSpPr/>
          <p:nvPr/>
        </p:nvSpPr>
        <p:spPr>
          <a:xfrm>
            <a:off x="3799663" y="5489719"/>
            <a:ext cx="17328" cy="12707"/>
          </a:xfrm>
          <a:custGeom>
            <a:avLst/>
            <a:gdLst/>
            <a:ahLst/>
            <a:cxnLst/>
            <a:rect l="l" t="t" r="r" b="b"/>
            <a:pathLst>
              <a:path w="28575" h="20954">
                <a:moveTo>
                  <a:pt x="28449" y="0"/>
                </a:moveTo>
                <a:lnTo>
                  <a:pt x="14433" y="3971"/>
                </a:lnTo>
                <a:lnTo>
                  <a:pt x="6104" y="7956"/>
                </a:lnTo>
                <a:lnTo>
                  <a:pt x="1836" y="13062"/>
                </a:lnTo>
                <a:lnTo>
                  <a:pt x="0" y="20397"/>
                </a:lnTo>
                <a:lnTo>
                  <a:pt x="8663" y="17255"/>
                </a:lnTo>
                <a:lnTo>
                  <a:pt x="16081" y="12550"/>
                </a:lnTo>
                <a:lnTo>
                  <a:pt x="22571" y="6669"/>
                </a:lnTo>
                <a:lnTo>
                  <a:pt x="28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3" name="object 3193"/>
          <p:cNvSpPr/>
          <p:nvPr/>
        </p:nvSpPr>
        <p:spPr>
          <a:xfrm>
            <a:off x="4624263" y="5954246"/>
            <a:ext cx="13862" cy="14247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22313" y="0"/>
                </a:moveTo>
                <a:lnTo>
                  <a:pt x="0" y="15831"/>
                </a:lnTo>
                <a:lnTo>
                  <a:pt x="2355" y="20208"/>
                </a:lnTo>
                <a:lnTo>
                  <a:pt x="4272" y="22585"/>
                </a:lnTo>
                <a:lnTo>
                  <a:pt x="4837" y="23339"/>
                </a:lnTo>
                <a:lnTo>
                  <a:pt x="10313" y="21821"/>
                </a:lnTo>
                <a:lnTo>
                  <a:pt x="15266" y="14355"/>
                </a:lnTo>
                <a:lnTo>
                  <a:pt x="18114" y="7999"/>
                </a:lnTo>
                <a:lnTo>
                  <a:pt x="22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4" name="object 3194"/>
          <p:cNvSpPr/>
          <p:nvPr/>
        </p:nvSpPr>
        <p:spPr>
          <a:xfrm>
            <a:off x="3659581" y="6179138"/>
            <a:ext cx="13092" cy="11552"/>
          </a:xfrm>
          <a:custGeom>
            <a:avLst/>
            <a:gdLst/>
            <a:ahLst/>
            <a:cxnLst/>
            <a:rect l="l" t="t" r="r" b="b"/>
            <a:pathLst>
              <a:path w="21589" h="19050">
                <a:moveTo>
                  <a:pt x="19276" y="0"/>
                </a:moveTo>
                <a:lnTo>
                  <a:pt x="13800" y="1706"/>
                </a:lnTo>
                <a:lnTo>
                  <a:pt x="7748" y="2565"/>
                </a:lnTo>
                <a:lnTo>
                  <a:pt x="764" y="6952"/>
                </a:lnTo>
                <a:lnTo>
                  <a:pt x="942" y="12345"/>
                </a:lnTo>
                <a:lnTo>
                  <a:pt x="0" y="15957"/>
                </a:lnTo>
                <a:lnTo>
                  <a:pt x="3937" y="16523"/>
                </a:lnTo>
                <a:lnTo>
                  <a:pt x="9235" y="18931"/>
                </a:lnTo>
                <a:lnTo>
                  <a:pt x="15664" y="14167"/>
                </a:lnTo>
                <a:lnTo>
                  <a:pt x="18041" y="8680"/>
                </a:lnTo>
                <a:lnTo>
                  <a:pt x="21130" y="4219"/>
                </a:lnTo>
                <a:lnTo>
                  <a:pt x="192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5" name="object 3195"/>
          <p:cNvSpPr/>
          <p:nvPr/>
        </p:nvSpPr>
        <p:spPr>
          <a:xfrm>
            <a:off x="4343331" y="6294837"/>
            <a:ext cx="12707" cy="10782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11549" y="0"/>
                </a:moveTo>
                <a:lnTo>
                  <a:pt x="5245" y="4690"/>
                </a:lnTo>
                <a:lnTo>
                  <a:pt x="3005" y="9968"/>
                </a:lnTo>
                <a:lnTo>
                  <a:pt x="0" y="14292"/>
                </a:lnTo>
                <a:lnTo>
                  <a:pt x="2753" y="17570"/>
                </a:lnTo>
                <a:lnTo>
                  <a:pt x="7361" y="16009"/>
                </a:lnTo>
                <a:lnTo>
                  <a:pt x="12617" y="15308"/>
                </a:lnTo>
                <a:lnTo>
                  <a:pt x="18837" y="10711"/>
                </a:lnTo>
                <a:lnTo>
                  <a:pt x="19119" y="5978"/>
                </a:lnTo>
                <a:lnTo>
                  <a:pt x="20428" y="2471"/>
                </a:lnTo>
                <a:lnTo>
                  <a:pt x="16617" y="2073"/>
                </a:lnTo>
                <a:lnTo>
                  <a:pt x="1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6" name="object 3196"/>
          <p:cNvSpPr/>
          <p:nvPr/>
        </p:nvSpPr>
        <p:spPr>
          <a:xfrm>
            <a:off x="4237504" y="5518151"/>
            <a:ext cx="18098" cy="11167"/>
          </a:xfrm>
          <a:custGeom>
            <a:avLst/>
            <a:gdLst/>
            <a:ahLst/>
            <a:cxnLst/>
            <a:rect l="l" t="t" r="r" b="b"/>
            <a:pathLst>
              <a:path w="29845" h="18415">
                <a:moveTo>
                  <a:pt x="0" y="0"/>
                </a:moveTo>
                <a:lnTo>
                  <a:pt x="6149" y="5794"/>
                </a:lnTo>
                <a:lnTo>
                  <a:pt x="12502" y="11579"/>
                </a:lnTo>
                <a:lnTo>
                  <a:pt x="20002" y="16169"/>
                </a:lnTo>
                <a:lnTo>
                  <a:pt x="29590" y="18376"/>
                </a:lnTo>
                <a:lnTo>
                  <a:pt x="23618" y="10342"/>
                </a:lnTo>
                <a:lnTo>
                  <a:pt x="16617" y="4947"/>
                </a:lnTo>
                <a:lnTo>
                  <a:pt x="8705" y="16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7" name="object 3197"/>
          <p:cNvSpPr/>
          <p:nvPr/>
        </p:nvSpPr>
        <p:spPr>
          <a:xfrm>
            <a:off x="4205779" y="6320107"/>
            <a:ext cx="8856" cy="18098"/>
          </a:xfrm>
          <a:custGeom>
            <a:avLst/>
            <a:gdLst/>
            <a:ahLst/>
            <a:cxnLst/>
            <a:rect l="l" t="t" r="r" b="b"/>
            <a:pathLst>
              <a:path w="14604" h="29845">
                <a:moveTo>
                  <a:pt x="11392" y="0"/>
                </a:moveTo>
                <a:lnTo>
                  <a:pt x="0" y="27548"/>
                </a:lnTo>
                <a:lnTo>
                  <a:pt x="5528" y="29580"/>
                </a:lnTo>
                <a:lnTo>
                  <a:pt x="9824" y="23244"/>
                </a:lnTo>
                <a:lnTo>
                  <a:pt x="13349" y="16612"/>
                </a:lnTo>
                <a:lnTo>
                  <a:pt x="14429" y="9068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8" name="object 3198"/>
          <p:cNvSpPr/>
          <p:nvPr/>
        </p:nvSpPr>
        <p:spPr>
          <a:xfrm>
            <a:off x="4954483" y="5880583"/>
            <a:ext cx="16558" cy="10782"/>
          </a:xfrm>
          <a:custGeom>
            <a:avLst/>
            <a:gdLst/>
            <a:ahLst/>
            <a:cxnLst/>
            <a:rect l="l" t="t" r="r" b="b"/>
            <a:pathLst>
              <a:path w="27304" h="17779">
                <a:moveTo>
                  <a:pt x="25632" y="0"/>
                </a:moveTo>
                <a:lnTo>
                  <a:pt x="0" y="4062"/>
                </a:lnTo>
                <a:lnTo>
                  <a:pt x="7905" y="17465"/>
                </a:lnTo>
                <a:lnTo>
                  <a:pt x="27171" y="3591"/>
                </a:lnTo>
                <a:lnTo>
                  <a:pt x="26637" y="2418"/>
                </a:lnTo>
                <a:lnTo>
                  <a:pt x="256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199" name="object 3199"/>
          <p:cNvSpPr/>
          <p:nvPr/>
        </p:nvSpPr>
        <p:spPr>
          <a:xfrm>
            <a:off x="4933003" y="4884796"/>
            <a:ext cx="8856" cy="22334"/>
          </a:xfrm>
          <a:custGeom>
            <a:avLst/>
            <a:gdLst/>
            <a:ahLst/>
            <a:cxnLst/>
            <a:rect l="l" t="t" r="r" b="b"/>
            <a:pathLst>
              <a:path w="14604" h="36829">
                <a:moveTo>
                  <a:pt x="9392" y="0"/>
                </a:moveTo>
                <a:lnTo>
                  <a:pt x="5133" y="8290"/>
                </a:lnTo>
                <a:lnTo>
                  <a:pt x="2536" y="16999"/>
                </a:lnTo>
                <a:lnTo>
                  <a:pt x="1019" y="25983"/>
                </a:lnTo>
                <a:lnTo>
                  <a:pt x="0" y="35098"/>
                </a:lnTo>
                <a:lnTo>
                  <a:pt x="3989" y="36239"/>
                </a:lnTo>
                <a:lnTo>
                  <a:pt x="14428" y="1570"/>
                </a:lnTo>
                <a:lnTo>
                  <a:pt x="9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0" name="object 3200"/>
          <p:cNvSpPr/>
          <p:nvPr/>
        </p:nvSpPr>
        <p:spPr>
          <a:xfrm>
            <a:off x="5320986" y="6139170"/>
            <a:ext cx="12707" cy="11552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14386" y="0"/>
                </a:moveTo>
                <a:lnTo>
                  <a:pt x="13360" y="450"/>
                </a:lnTo>
                <a:lnTo>
                  <a:pt x="6910" y="3455"/>
                </a:lnTo>
                <a:lnTo>
                  <a:pt x="0" y="6628"/>
                </a:lnTo>
                <a:lnTo>
                  <a:pt x="2272" y="16512"/>
                </a:lnTo>
                <a:lnTo>
                  <a:pt x="2816" y="16983"/>
                </a:lnTo>
                <a:lnTo>
                  <a:pt x="3989" y="18627"/>
                </a:lnTo>
                <a:lnTo>
                  <a:pt x="17381" y="11528"/>
                </a:lnTo>
                <a:lnTo>
                  <a:pt x="20365" y="8774"/>
                </a:lnTo>
                <a:lnTo>
                  <a:pt x="17894" y="2502"/>
                </a:lnTo>
                <a:lnTo>
                  <a:pt x="143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1" name="object 3201"/>
          <p:cNvSpPr/>
          <p:nvPr/>
        </p:nvSpPr>
        <p:spPr>
          <a:xfrm>
            <a:off x="3701857" y="5231984"/>
            <a:ext cx="9242" cy="12707"/>
          </a:xfrm>
          <a:custGeom>
            <a:avLst/>
            <a:gdLst/>
            <a:ahLst/>
            <a:cxnLst/>
            <a:rect l="l" t="t" r="r" b="b"/>
            <a:pathLst>
              <a:path w="15239" h="20954">
                <a:moveTo>
                  <a:pt x="7287" y="0"/>
                </a:moveTo>
                <a:lnTo>
                  <a:pt x="5319" y="1015"/>
                </a:lnTo>
                <a:lnTo>
                  <a:pt x="0" y="2513"/>
                </a:lnTo>
                <a:lnTo>
                  <a:pt x="73" y="9570"/>
                </a:lnTo>
                <a:lnTo>
                  <a:pt x="1790" y="15214"/>
                </a:lnTo>
                <a:lnTo>
                  <a:pt x="2869" y="20868"/>
                </a:lnTo>
                <a:lnTo>
                  <a:pt x="5528" y="20177"/>
                </a:lnTo>
                <a:lnTo>
                  <a:pt x="9214" y="20365"/>
                </a:lnTo>
                <a:lnTo>
                  <a:pt x="14690" y="13444"/>
                </a:lnTo>
                <a:lnTo>
                  <a:pt x="13224" y="3266"/>
                </a:lnTo>
                <a:lnTo>
                  <a:pt x="7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2" name="object 3202"/>
          <p:cNvSpPr/>
          <p:nvPr/>
        </p:nvSpPr>
        <p:spPr>
          <a:xfrm>
            <a:off x="4656646" y="5485372"/>
            <a:ext cx="15403" cy="7316"/>
          </a:xfrm>
          <a:custGeom>
            <a:avLst/>
            <a:gdLst/>
            <a:ahLst/>
            <a:cxnLst/>
            <a:rect l="l" t="t" r="r" b="b"/>
            <a:pathLst>
              <a:path w="25400" h="12065">
                <a:moveTo>
                  <a:pt x="0" y="0"/>
                </a:moveTo>
                <a:lnTo>
                  <a:pt x="2635" y="7475"/>
                </a:lnTo>
                <a:lnTo>
                  <a:pt x="7022" y="11206"/>
                </a:lnTo>
                <a:lnTo>
                  <a:pt x="14143" y="11517"/>
                </a:lnTo>
                <a:lnTo>
                  <a:pt x="24983" y="87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3" name="object 3203"/>
          <p:cNvSpPr/>
          <p:nvPr/>
        </p:nvSpPr>
        <p:spPr>
          <a:xfrm>
            <a:off x="4125004" y="5271291"/>
            <a:ext cx="15787" cy="11552"/>
          </a:xfrm>
          <a:custGeom>
            <a:avLst/>
            <a:gdLst/>
            <a:ahLst/>
            <a:cxnLst/>
            <a:rect l="l" t="t" r="r" b="b"/>
            <a:pathLst>
              <a:path w="26034" h="19050">
                <a:moveTo>
                  <a:pt x="25507" y="0"/>
                </a:moveTo>
                <a:lnTo>
                  <a:pt x="0" y="2994"/>
                </a:lnTo>
                <a:lnTo>
                  <a:pt x="1602" y="8554"/>
                </a:lnTo>
                <a:lnTo>
                  <a:pt x="4397" y="18638"/>
                </a:lnTo>
                <a:lnTo>
                  <a:pt x="2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4" name="object 3204"/>
          <p:cNvSpPr/>
          <p:nvPr/>
        </p:nvSpPr>
        <p:spPr>
          <a:xfrm>
            <a:off x="5032018" y="4909337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0"/>
                </a:moveTo>
                <a:lnTo>
                  <a:pt x="1908" y="10056"/>
                </a:lnTo>
                <a:lnTo>
                  <a:pt x="4153" y="14799"/>
                </a:lnTo>
                <a:lnTo>
                  <a:pt x="8182" y="15480"/>
                </a:lnTo>
                <a:lnTo>
                  <a:pt x="15444" y="13350"/>
                </a:lnTo>
                <a:lnTo>
                  <a:pt x="11193" y="1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5" name="object 3205"/>
          <p:cNvSpPr/>
          <p:nvPr/>
        </p:nvSpPr>
        <p:spPr>
          <a:xfrm>
            <a:off x="4824471" y="5439498"/>
            <a:ext cx="13477" cy="8856"/>
          </a:xfrm>
          <a:custGeom>
            <a:avLst/>
            <a:gdLst/>
            <a:ahLst/>
            <a:cxnLst/>
            <a:rect l="l" t="t" r="r" b="b"/>
            <a:pathLst>
              <a:path w="22225" h="14604">
                <a:moveTo>
                  <a:pt x="20072" y="0"/>
                </a:moveTo>
                <a:lnTo>
                  <a:pt x="0" y="10031"/>
                </a:lnTo>
                <a:lnTo>
                  <a:pt x="1235" y="12732"/>
                </a:lnTo>
                <a:lnTo>
                  <a:pt x="1884" y="14051"/>
                </a:lnTo>
                <a:lnTo>
                  <a:pt x="14820" y="14062"/>
                </a:lnTo>
                <a:lnTo>
                  <a:pt x="21026" y="12601"/>
                </a:lnTo>
                <a:lnTo>
                  <a:pt x="22209" y="8353"/>
                </a:lnTo>
                <a:lnTo>
                  <a:pt x="2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6" name="object 3206"/>
          <p:cNvSpPr/>
          <p:nvPr/>
        </p:nvSpPr>
        <p:spPr>
          <a:xfrm>
            <a:off x="5340387" y="5660141"/>
            <a:ext cx="15787" cy="11937"/>
          </a:xfrm>
          <a:custGeom>
            <a:avLst/>
            <a:gdLst/>
            <a:ahLst/>
            <a:cxnLst/>
            <a:rect l="l" t="t" r="r" b="b"/>
            <a:pathLst>
              <a:path w="26034" h="19684">
                <a:moveTo>
                  <a:pt x="11664" y="0"/>
                </a:moveTo>
                <a:lnTo>
                  <a:pt x="8198" y="5675"/>
                </a:lnTo>
                <a:lnTo>
                  <a:pt x="0" y="19287"/>
                </a:lnTo>
                <a:lnTo>
                  <a:pt x="25580" y="9643"/>
                </a:lnTo>
                <a:lnTo>
                  <a:pt x="1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7" name="object 3207"/>
          <p:cNvSpPr/>
          <p:nvPr/>
        </p:nvSpPr>
        <p:spPr>
          <a:xfrm>
            <a:off x="5075741" y="5069207"/>
            <a:ext cx="16173" cy="11167"/>
          </a:xfrm>
          <a:custGeom>
            <a:avLst/>
            <a:gdLst/>
            <a:ahLst/>
            <a:cxnLst/>
            <a:rect l="l" t="t" r="r" b="b"/>
            <a:pathLst>
              <a:path w="26670" h="18415">
                <a:moveTo>
                  <a:pt x="1905" y="0"/>
                </a:moveTo>
                <a:lnTo>
                  <a:pt x="0" y="4010"/>
                </a:lnTo>
                <a:lnTo>
                  <a:pt x="26491" y="17999"/>
                </a:lnTo>
                <a:lnTo>
                  <a:pt x="22668" y="9710"/>
                </a:lnTo>
                <a:lnTo>
                  <a:pt x="17021" y="4401"/>
                </a:lnTo>
                <a:lnTo>
                  <a:pt x="9962" y="1391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8" name="object 3208"/>
          <p:cNvSpPr/>
          <p:nvPr/>
        </p:nvSpPr>
        <p:spPr>
          <a:xfrm>
            <a:off x="5040054" y="5487277"/>
            <a:ext cx="15018" cy="8856"/>
          </a:xfrm>
          <a:custGeom>
            <a:avLst/>
            <a:gdLst/>
            <a:ahLst/>
            <a:cxnLst/>
            <a:rect l="l" t="t" r="r" b="b"/>
            <a:pathLst>
              <a:path w="24765" h="14604">
                <a:moveTo>
                  <a:pt x="24166" y="0"/>
                </a:moveTo>
                <a:lnTo>
                  <a:pt x="11345" y="1013"/>
                </a:lnTo>
                <a:lnTo>
                  <a:pt x="3975" y="3255"/>
                </a:lnTo>
                <a:lnTo>
                  <a:pt x="658" y="7505"/>
                </a:lnTo>
                <a:lnTo>
                  <a:pt x="0" y="14544"/>
                </a:lnTo>
                <a:lnTo>
                  <a:pt x="241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09" name="object 3209"/>
          <p:cNvSpPr/>
          <p:nvPr/>
        </p:nvSpPr>
        <p:spPr>
          <a:xfrm>
            <a:off x="4327727" y="6668349"/>
            <a:ext cx="13477" cy="7701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2094" y="0"/>
                </a:moveTo>
                <a:lnTo>
                  <a:pt x="0" y="5298"/>
                </a:lnTo>
                <a:lnTo>
                  <a:pt x="4235" y="10274"/>
                </a:lnTo>
                <a:lnTo>
                  <a:pt x="9324" y="12281"/>
                </a:lnTo>
                <a:lnTo>
                  <a:pt x="15293" y="11301"/>
                </a:lnTo>
                <a:lnTo>
                  <a:pt x="22166" y="7319"/>
                </a:lnTo>
                <a:lnTo>
                  <a:pt x="15444" y="4910"/>
                </a:lnTo>
                <a:lnTo>
                  <a:pt x="8785" y="2429"/>
                </a:lnTo>
                <a:lnTo>
                  <a:pt x="2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0" name="object 3210"/>
          <p:cNvSpPr/>
          <p:nvPr/>
        </p:nvSpPr>
        <p:spPr>
          <a:xfrm>
            <a:off x="4970218" y="5423817"/>
            <a:ext cx="8856" cy="13477"/>
          </a:xfrm>
          <a:custGeom>
            <a:avLst/>
            <a:gdLst/>
            <a:ahLst/>
            <a:cxnLst/>
            <a:rect l="l" t="t" r="r" b="b"/>
            <a:pathLst>
              <a:path w="14604" h="22225">
                <a:moveTo>
                  <a:pt x="0" y="0"/>
                </a:moveTo>
                <a:lnTo>
                  <a:pt x="14229" y="22020"/>
                </a:lnTo>
                <a:lnTo>
                  <a:pt x="14160" y="12246"/>
                </a:lnTo>
                <a:lnTo>
                  <a:pt x="12380" y="6278"/>
                </a:lnTo>
                <a:lnTo>
                  <a:pt x="7967" y="26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1" name="object 3211"/>
          <p:cNvSpPr/>
          <p:nvPr/>
        </p:nvSpPr>
        <p:spPr>
          <a:xfrm>
            <a:off x="4323076" y="6139018"/>
            <a:ext cx="8856" cy="12322"/>
          </a:xfrm>
          <a:custGeom>
            <a:avLst/>
            <a:gdLst/>
            <a:ahLst/>
            <a:cxnLst/>
            <a:rect l="l" t="t" r="r" b="b"/>
            <a:pathLst>
              <a:path w="14604" h="20320">
                <a:moveTo>
                  <a:pt x="14424" y="0"/>
                </a:moveTo>
                <a:lnTo>
                  <a:pt x="4404" y="3662"/>
                </a:lnTo>
                <a:lnTo>
                  <a:pt x="0" y="7325"/>
                </a:lnTo>
                <a:lnTo>
                  <a:pt x="541" y="12326"/>
                </a:lnTo>
                <a:lnTo>
                  <a:pt x="5357" y="19999"/>
                </a:lnTo>
                <a:lnTo>
                  <a:pt x="14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2" name="object 3212"/>
          <p:cNvSpPr/>
          <p:nvPr/>
        </p:nvSpPr>
        <p:spPr>
          <a:xfrm>
            <a:off x="4226475" y="5714379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5" h="12700">
                <a:moveTo>
                  <a:pt x="16753" y="0"/>
                </a:moveTo>
                <a:lnTo>
                  <a:pt x="0" y="2010"/>
                </a:lnTo>
                <a:lnTo>
                  <a:pt x="2345" y="10795"/>
                </a:lnTo>
                <a:lnTo>
                  <a:pt x="8868" y="12020"/>
                </a:lnTo>
                <a:lnTo>
                  <a:pt x="16219" y="12491"/>
                </a:lnTo>
                <a:lnTo>
                  <a:pt x="1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3" name="object 3213"/>
          <p:cNvSpPr/>
          <p:nvPr/>
        </p:nvSpPr>
        <p:spPr>
          <a:xfrm>
            <a:off x="5386698" y="5269369"/>
            <a:ext cx="9627" cy="13862"/>
          </a:xfrm>
          <a:custGeom>
            <a:avLst/>
            <a:gdLst/>
            <a:ahLst/>
            <a:cxnLst/>
            <a:rect l="l" t="t" r="r" b="b"/>
            <a:pathLst>
              <a:path w="15875" h="22859">
                <a:moveTo>
                  <a:pt x="15580" y="0"/>
                </a:moveTo>
                <a:lnTo>
                  <a:pt x="0" y="22470"/>
                </a:lnTo>
                <a:lnTo>
                  <a:pt x="7735" y="17224"/>
                </a:lnTo>
                <a:lnTo>
                  <a:pt x="11936" y="13135"/>
                </a:lnTo>
                <a:lnTo>
                  <a:pt x="14065" y="8096"/>
                </a:lnTo>
                <a:lnTo>
                  <a:pt x="15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4" name="object 3214"/>
          <p:cNvSpPr/>
          <p:nvPr/>
        </p:nvSpPr>
        <p:spPr>
          <a:xfrm>
            <a:off x="4663100" y="5443426"/>
            <a:ext cx="9627" cy="11167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15290" y="0"/>
                </a:moveTo>
                <a:lnTo>
                  <a:pt x="5613" y="2756"/>
                </a:lnTo>
                <a:lnTo>
                  <a:pt x="727" y="6158"/>
                </a:lnTo>
                <a:lnTo>
                  <a:pt x="0" y="10983"/>
                </a:lnTo>
                <a:lnTo>
                  <a:pt x="2798" y="18009"/>
                </a:lnTo>
                <a:lnTo>
                  <a:pt x="152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5" name="object 3215"/>
          <p:cNvSpPr/>
          <p:nvPr/>
        </p:nvSpPr>
        <p:spPr>
          <a:xfrm>
            <a:off x="4059761" y="5687454"/>
            <a:ext cx="11937" cy="12707"/>
          </a:xfrm>
          <a:custGeom>
            <a:avLst/>
            <a:gdLst/>
            <a:ahLst/>
            <a:cxnLst/>
            <a:rect l="l" t="t" r="r" b="b"/>
            <a:pathLst>
              <a:path w="19684" h="20954">
                <a:moveTo>
                  <a:pt x="13434" y="0"/>
                </a:moveTo>
                <a:lnTo>
                  <a:pt x="0" y="6900"/>
                </a:lnTo>
                <a:lnTo>
                  <a:pt x="19402" y="20355"/>
                </a:lnTo>
                <a:lnTo>
                  <a:pt x="1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6" name="object 3216"/>
          <p:cNvSpPr/>
          <p:nvPr/>
        </p:nvSpPr>
        <p:spPr>
          <a:xfrm>
            <a:off x="5507574" y="5396636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15538" y="0"/>
                </a:moveTo>
                <a:lnTo>
                  <a:pt x="9633" y="2439"/>
                </a:lnTo>
                <a:lnTo>
                  <a:pt x="5518" y="4104"/>
                </a:lnTo>
                <a:lnTo>
                  <a:pt x="0" y="6408"/>
                </a:lnTo>
                <a:lnTo>
                  <a:pt x="5067" y="16711"/>
                </a:lnTo>
                <a:lnTo>
                  <a:pt x="9968" y="16041"/>
                </a:lnTo>
                <a:lnTo>
                  <a:pt x="16009" y="8062"/>
                </a:lnTo>
                <a:lnTo>
                  <a:pt x="15193" y="4649"/>
                </a:lnTo>
                <a:lnTo>
                  <a:pt x="15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7" name="object 3217"/>
          <p:cNvSpPr/>
          <p:nvPr/>
        </p:nvSpPr>
        <p:spPr>
          <a:xfrm>
            <a:off x="5001832" y="5698186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0" y="0"/>
                </a:moveTo>
                <a:lnTo>
                  <a:pt x="3245" y="6471"/>
                </a:lnTo>
                <a:lnTo>
                  <a:pt x="9622" y="19036"/>
                </a:lnTo>
                <a:lnTo>
                  <a:pt x="12303" y="1392"/>
                </a:lnTo>
                <a:lnTo>
                  <a:pt x="12135" y="11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8" name="object 3218"/>
          <p:cNvSpPr/>
          <p:nvPr/>
        </p:nvSpPr>
        <p:spPr>
          <a:xfrm>
            <a:off x="5205984" y="5368046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2439" y="0"/>
                </a:moveTo>
                <a:lnTo>
                  <a:pt x="3172" y="1748"/>
                </a:lnTo>
                <a:lnTo>
                  <a:pt x="0" y="2366"/>
                </a:lnTo>
                <a:lnTo>
                  <a:pt x="1151" y="7277"/>
                </a:lnTo>
                <a:lnTo>
                  <a:pt x="2261" y="12177"/>
                </a:lnTo>
                <a:lnTo>
                  <a:pt x="3738" y="17423"/>
                </a:lnTo>
                <a:lnTo>
                  <a:pt x="5779" y="17256"/>
                </a:lnTo>
                <a:lnTo>
                  <a:pt x="7549" y="17371"/>
                </a:lnTo>
                <a:lnTo>
                  <a:pt x="1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19" name="object 3219"/>
          <p:cNvSpPr/>
          <p:nvPr/>
        </p:nvSpPr>
        <p:spPr>
          <a:xfrm>
            <a:off x="4866676" y="6350389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6129" y="0"/>
                </a:moveTo>
                <a:lnTo>
                  <a:pt x="900" y="6906"/>
                </a:lnTo>
                <a:lnTo>
                  <a:pt x="0" y="11117"/>
                </a:lnTo>
                <a:lnTo>
                  <a:pt x="4025" y="13973"/>
                </a:lnTo>
                <a:lnTo>
                  <a:pt x="13574" y="16816"/>
                </a:lnTo>
                <a:lnTo>
                  <a:pt x="61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0" name="object 3220"/>
          <p:cNvSpPr/>
          <p:nvPr/>
        </p:nvSpPr>
        <p:spPr>
          <a:xfrm>
            <a:off x="3741067" y="5924552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2188" y="0"/>
                </a:moveTo>
                <a:lnTo>
                  <a:pt x="0" y="16994"/>
                </a:lnTo>
                <a:lnTo>
                  <a:pt x="2764" y="17151"/>
                </a:lnTo>
                <a:lnTo>
                  <a:pt x="6806" y="18481"/>
                </a:lnTo>
                <a:lnTo>
                  <a:pt x="12596" y="12491"/>
                </a:lnTo>
                <a:lnTo>
                  <a:pt x="11329" y="7643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1" name="object 3221"/>
          <p:cNvSpPr/>
          <p:nvPr/>
        </p:nvSpPr>
        <p:spPr>
          <a:xfrm>
            <a:off x="3558199" y="5858354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3926" y="0"/>
                </a:moveTo>
                <a:lnTo>
                  <a:pt x="0" y="3340"/>
                </a:lnTo>
                <a:lnTo>
                  <a:pt x="2931" y="6994"/>
                </a:lnTo>
                <a:lnTo>
                  <a:pt x="8711" y="14376"/>
                </a:lnTo>
                <a:lnTo>
                  <a:pt x="10439" y="12784"/>
                </a:lnTo>
                <a:lnTo>
                  <a:pt x="13842" y="9748"/>
                </a:lnTo>
                <a:lnTo>
                  <a:pt x="7266" y="3214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2" name="object 3222"/>
          <p:cNvSpPr/>
          <p:nvPr/>
        </p:nvSpPr>
        <p:spPr>
          <a:xfrm>
            <a:off x="4540113" y="5076841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0" y="0"/>
                </a:moveTo>
                <a:lnTo>
                  <a:pt x="6188" y="7622"/>
                </a:lnTo>
                <a:lnTo>
                  <a:pt x="9968" y="10168"/>
                </a:lnTo>
                <a:lnTo>
                  <a:pt x="12884" y="7643"/>
                </a:lnTo>
                <a:lnTo>
                  <a:pt x="16481" y="52"/>
                </a:lnTo>
                <a:lnTo>
                  <a:pt x="11067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3" name="object 3223"/>
          <p:cNvSpPr/>
          <p:nvPr/>
        </p:nvSpPr>
        <p:spPr>
          <a:xfrm>
            <a:off x="3920872" y="5865933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5">
                <a:moveTo>
                  <a:pt x="8523" y="0"/>
                </a:moveTo>
                <a:lnTo>
                  <a:pt x="0" y="1675"/>
                </a:lnTo>
                <a:lnTo>
                  <a:pt x="1905" y="11863"/>
                </a:lnTo>
                <a:lnTo>
                  <a:pt x="8313" y="11748"/>
                </a:lnTo>
                <a:lnTo>
                  <a:pt x="17287" y="11036"/>
                </a:lnTo>
                <a:lnTo>
                  <a:pt x="13873" y="1738"/>
                </a:lnTo>
                <a:lnTo>
                  <a:pt x="8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4" name="object 3224"/>
          <p:cNvSpPr/>
          <p:nvPr/>
        </p:nvSpPr>
        <p:spPr>
          <a:xfrm>
            <a:off x="5000700" y="6105290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7528" y="0"/>
                </a:moveTo>
                <a:lnTo>
                  <a:pt x="1717" y="1413"/>
                </a:lnTo>
                <a:lnTo>
                  <a:pt x="0" y="5654"/>
                </a:lnTo>
                <a:lnTo>
                  <a:pt x="869" y="10889"/>
                </a:lnTo>
                <a:lnTo>
                  <a:pt x="2848" y="12303"/>
                </a:lnTo>
                <a:lnTo>
                  <a:pt x="4848" y="13695"/>
                </a:lnTo>
                <a:lnTo>
                  <a:pt x="9182" y="11821"/>
                </a:lnTo>
                <a:lnTo>
                  <a:pt x="14355" y="11120"/>
                </a:lnTo>
                <a:lnTo>
                  <a:pt x="12345" y="6638"/>
                </a:lnTo>
                <a:lnTo>
                  <a:pt x="11800" y="2355"/>
                </a:lnTo>
                <a:lnTo>
                  <a:pt x="7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5" name="object 3225"/>
          <p:cNvSpPr/>
          <p:nvPr/>
        </p:nvSpPr>
        <p:spPr>
          <a:xfrm>
            <a:off x="3957618" y="5500902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9025" y="0"/>
                </a:moveTo>
                <a:lnTo>
                  <a:pt x="0" y="8502"/>
                </a:lnTo>
                <a:lnTo>
                  <a:pt x="1444" y="10313"/>
                </a:lnTo>
                <a:lnTo>
                  <a:pt x="4387" y="13905"/>
                </a:lnTo>
                <a:lnTo>
                  <a:pt x="14428" y="6659"/>
                </a:lnTo>
                <a:lnTo>
                  <a:pt x="10847" y="2198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6" name="object 3226"/>
          <p:cNvSpPr/>
          <p:nvPr/>
        </p:nvSpPr>
        <p:spPr>
          <a:xfrm>
            <a:off x="4918693" y="4913984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6868" y="0"/>
                </a:moveTo>
                <a:lnTo>
                  <a:pt x="3141" y="2041"/>
                </a:lnTo>
                <a:lnTo>
                  <a:pt x="0" y="2711"/>
                </a:lnTo>
                <a:lnTo>
                  <a:pt x="1109" y="5329"/>
                </a:lnTo>
                <a:lnTo>
                  <a:pt x="1549" y="9078"/>
                </a:lnTo>
                <a:lnTo>
                  <a:pt x="6031" y="11675"/>
                </a:lnTo>
                <a:lnTo>
                  <a:pt x="9769" y="10983"/>
                </a:lnTo>
                <a:lnTo>
                  <a:pt x="15926" y="11402"/>
                </a:lnTo>
                <a:lnTo>
                  <a:pt x="12753" y="6114"/>
                </a:lnTo>
                <a:lnTo>
                  <a:pt x="11685" y="2031"/>
                </a:lnTo>
                <a:lnTo>
                  <a:pt x="9340" y="1005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7" name="object 3227"/>
          <p:cNvSpPr/>
          <p:nvPr/>
        </p:nvSpPr>
        <p:spPr>
          <a:xfrm>
            <a:off x="4878428" y="4871807"/>
            <a:ext cx="11552" cy="10782"/>
          </a:xfrm>
          <a:custGeom>
            <a:avLst/>
            <a:gdLst/>
            <a:ahLst/>
            <a:cxnLst/>
            <a:rect l="l" t="t" r="r" b="b"/>
            <a:pathLst>
              <a:path w="19050" h="17779">
                <a:moveTo>
                  <a:pt x="11915" y="0"/>
                </a:moveTo>
                <a:lnTo>
                  <a:pt x="0" y="17182"/>
                </a:lnTo>
                <a:lnTo>
                  <a:pt x="7371" y="14868"/>
                </a:lnTo>
                <a:lnTo>
                  <a:pt x="12271" y="13266"/>
                </a:lnTo>
                <a:lnTo>
                  <a:pt x="18439" y="11298"/>
                </a:lnTo>
                <a:lnTo>
                  <a:pt x="11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8" name="object 3228"/>
          <p:cNvSpPr/>
          <p:nvPr/>
        </p:nvSpPr>
        <p:spPr>
          <a:xfrm>
            <a:off x="3947154" y="5224183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0313" y="0"/>
                </a:moveTo>
                <a:lnTo>
                  <a:pt x="7193" y="785"/>
                </a:lnTo>
                <a:lnTo>
                  <a:pt x="3382" y="795"/>
                </a:lnTo>
                <a:lnTo>
                  <a:pt x="0" y="3790"/>
                </a:lnTo>
                <a:lnTo>
                  <a:pt x="1497" y="7957"/>
                </a:lnTo>
                <a:lnTo>
                  <a:pt x="1895" y="12512"/>
                </a:lnTo>
                <a:lnTo>
                  <a:pt x="6125" y="10607"/>
                </a:lnTo>
                <a:lnTo>
                  <a:pt x="9779" y="10135"/>
                </a:lnTo>
                <a:lnTo>
                  <a:pt x="10847" y="8188"/>
                </a:lnTo>
                <a:lnTo>
                  <a:pt x="11999" y="6198"/>
                </a:lnTo>
                <a:lnTo>
                  <a:pt x="10607" y="2795"/>
                </a:lnTo>
                <a:lnTo>
                  <a:pt x="10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29" name="object 3229"/>
          <p:cNvSpPr/>
          <p:nvPr/>
        </p:nvSpPr>
        <p:spPr>
          <a:xfrm>
            <a:off x="4970359" y="6547480"/>
            <a:ext cx="9627" cy="12322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11860" y="0"/>
                </a:moveTo>
                <a:lnTo>
                  <a:pt x="8362" y="3960"/>
                </a:lnTo>
                <a:lnTo>
                  <a:pt x="3548" y="7036"/>
                </a:lnTo>
                <a:lnTo>
                  <a:pt x="0" y="11588"/>
                </a:lnTo>
                <a:lnTo>
                  <a:pt x="300" y="19978"/>
                </a:lnTo>
                <a:lnTo>
                  <a:pt x="3819" y="16292"/>
                </a:lnTo>
                <a:lnTo>
                  <a:pt x="6332" y="13873"/>
                </a:lnTo>
                <a:lnTo>
                  <a:pt x="10981" y="8502"/>
                </a:lnTo>
                <a:lnTo>
                  <a:pt x="13148" y="5560"/>
                </a:lnTo>
                <a:lnTo>
                  <a:pt x="15399" y="2680"/>
                </a:lnTo>
                <a:lnTo>
                  <a:pt x="14216" y="1800"/>
                </a:lnTo>
                <a:lnTo>
                  <a:pt x="13054" y="879"/>
                </a:lnTo>
                <a:lnTo>
                  <a:pt x="118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0" name="object 3230"/>
          <p:cNvSpPr/>
          <p:nvPr/>
        </p:nvSpPr>
        <p:spPr>
          <a:xfrm>
            <a:off x="4490461" y="6175612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14784" y="0"/>
                </a:moveTo>
                <a:lnTo>
                  <a:pt x="0" y="10418"/>
                </a:lnTo>
                <a:lnTo>
                  <a:pt x="18344" y="13905"/>
                </a:lnTo>
                <a:lnTo>
                  <a:pt x="16219" y="5444"/>
                </a:lnTo>
                <a:lnTo>
                  <a:pt x="147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1" name="object 3231"/>
          <p:cNvSpPr/>
          <p:nvPr/>
        </p:nvSpPr>
        <p:spPr>
          <a:xfrm>
            <a:off x="5076808" y="6243297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20" h="13334">
                <a:moveTo>
                  <a:pt x="6293" y="0"/>
                </a:moveTo>
                <a:lnTo>
                  <a:pt x="0" y="7675"/>
                </a:lnTo>
                <a:lnTo>
                  <a:pt x="8565" y="12774"/>
                </a:lnTo>
                <a:lnTo>
                  <a:pt x="14847" y="12125"/>
                </a:lnTo>
                <a:lnTo>
                  <a:pt x="19915" y="3769"/>
                </a:lnTo>
                <a:lnTo>
                  <a:pt x="13224" y="2533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2" name="object 3232"/>
          <p:cNvSpPr/>
          <p:nvPr/>
        </p:nvSpPr>
        <p:spPr>
          <a:xfrm>
            <a:off x="5425750" y="5982534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5" h="12700">
                <a:moveTo>
                  <a:pt x="3769" y="0"/>
                </a:moveTo>
                <a:lnTo>
                  <a:pt x="0" y="12387"/>
                </a:lnTo>
                <a:lnTo>
                  <a:pt x="7518" y="9203"/>
                </a:lnTo>
                <a:lnTo>
                  <a:pt x="12167" y="7266"/>
                </a:lnTo>
                <a:lnTo>
                  <a:pt x="16826" y="5266"/>
                </a:lnTo>
                <a:lnTo>
                  <a:pt x="9392" y="481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3" name="object 3233"/>
          <p:cNvSpPr/>
          <p:nvPr/>
        </p:nvSpPr>
        <p:spPr>
          <a:xfrm>
            <a:off x="4055965" y="4939371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5">
                <a:moveTo>
                  <a:pt x="0" y="0"/>
                </a:moveTo>
                <a:lnTo>
                  <a:pt x="2973" y="18051"/>
                </a:lnTo>
                <a:lnTo>
                  <a:pt x="8240" y="17078"/>
                </a:lnTo>
                <a:lnTo>
                  <a:pt x="8010" y="11664"/>
                </a:lnTo>
                <a:lnTo>
                  <a:pt x="11643" y="51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4" name="object 3234"/>
          <p:cNvSpPr/>
          <p:nvPr/>
        </p:nvSpPr>
        <p:spPr>
          <a:xfrm>
            <a:off x="4760254" y="6142488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6429" y="0"/>
                </a:moveTo>
                <a:lnTo>
                  <a:pt x="0" y="12041"/>
                </a:lnTo>
                <a:lnTo>
                  <a:pt x="12146" y="14805"/>
                </a:lnTo>
                <a:lnTo>
                  <a:pt x="9853" y="8900"/>
                </a:lnTo>
                <a:lnTo>
                  <a:pt x="8156" y="4429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5" name="object 3235"/>
          <p:cNvSpPr/>
          <p:nvPr/>
        </p:nvSpPr>
        <p:spPr>
          <a:xfrm>
            <a:off x="4094245" y="4944823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7622" y="0"/>
                </a:moveTo>
                <a:lnTo>
                  <a:pt x="2062" y="3560"/>
                </a:lnTo>
                <a:lnTo>
                  <a:pt x="0" y="7905"/>
                </a:lnTo>
                <a:lnTo>
                  <a:pt x="5308" y="13130"/>
                </a:lnTo>
                <a:lnTo>
                  <a:pt x="6303" y="14083"/>
                </a:lnTo>
                <a:lnTo>
                  <a:pt x="10774" y="13496"/>
                </a:lnTo>
                <a:lnTo>
                  <a:pt x="15549" y="7046"/>
                </a:lnTo>
                <a:lnTo>
                  <a:pt x="13161" y="3078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6" name="object 3236"/>
          <p:cNvSpPr/>
          <p:nvPr/>
        </p:nvSpPr>
        <p:spPr>
          <a:xfrm>
            <a:off x="4204363" y="499684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6397" y="0"/>
                </a:moveTo>
                <a:lnTo>
                  <a:pt x="2764" y="1413"/>
                </a:lnTo>
                <a:lnTo>
                  <a:pt x="0" y="1706"/>
                </a:lnTo>
                <a:lnTo>
                  <a:pt x="942" y="4785"/>
                </a:lnTo>
                <a:lnTo>
                  <a:pt x="1214" y="8376"/>
                </a:lnTo>
                <a:lnTo>
                  <a:pt x="3130" y="10648"/>
                </a:lnTo>
                <a:lnTo>
                  <a:pt x="4261" y="12041"/>
                </a:lnTo>
                <a:lnTo>
                  <a:pt x="7936" y="11319"/>
                </a:lnTo>
                <a:lnTo>
                  <a:pt x="12962" y="11790"/>
                </a:lnTo>
                <a:lnTo>
                  <a:pt x="10701" y="6649"/>
                </a:lnTo>
                <a:lnTo>
                  <a:pt x="10146" y="2910"/>
                </a:lnTo>
                <a:lnTo>
                  <a:pt x="7957" y="1183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7" name="object 3237"/>
          <p:cNvSpPr/>
          <p:nvPr/>
        </p:nvSpPr>
        <p:spPr>
          <a:xfrm>
            <a:off x="4854439" y="5147517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3957" y="0"/>
                </a:moveTo>
                <a:lnTo>
                  <a:pt x="0" y="15716"/>
                </a:lnTo>
                <a:lnTo>
                  <a:pt x="9319" y="8554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8" name="object 3238"/>
          <p:cNvSpPr/>
          <p:nvPr/>
        </p:nvSpPr>
        <p:spPr>
          <a:xfrm>
            <a:off x="4983713" y="5999353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413" y="0"/>
                </a:moveTo>
                <a:lnTo>
                  <a:pt x="0" y="6366"/>
                </a:lnTo>
                <a:lnTo>
                  <a:pt x="3497" y="7151"/>
                </a:lnTo>
                <a:lnTo>
                  <a:pt x="10512" y="8774"/>
                </a:lnTo>
                <a:lnTo>
                  <a:pt x="10983" y="6471"/>
                </a:lnTo>
                <a:lnTo>
                  <a:pt x="11413" y="4177"/>
                </a:lnTo>
                <a:lnTo>
                  <a:pt x="11926" y="1832"/>
                </a:lnTo>
                <a:lnTo>
                  <a:pt x="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39" name="object 3239"/>
          <p:cNvSpPr/>
          <p:nvPr/>
        </p:nvSpPr>
        <p:spPr>
          <a:xfrm>
            <a:off x="4756528" y="5864934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11957" y="0"/>
                </a:moveTo>
                <a:lnTo>
                  <a:pt x="0" y="13664"/>
                </a:lnTo>
                <a:lnTo>
                  <a:pt x="8177" y="14533"/>
                </a:lnTo>
                <a:lnTo>
                  <a:pt x="11622" y="11235"/>
                </a:lnTo>
                <a:lnTo>
                  <a:pt x="11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0" name="object 3240"/>
          <p:cNvSpPr/>
          <p:nvPr/>
        </p:nvSpPr>
        <p:spPr>
          <a:xfrm>
            <a:off x="4672751" y="5618328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7957" y="0"/>
                </a:moveTo>
                <a:lnTo>
                  <a:pt x="2104" y="1978"/>
                </a:lnTo>
                <a:lnTo>
                  <a:pt x="1099" y="2293"/>
                </a:lnTo>
                <a:lnTo>
                  <a:pt x="0" y="5884"/>
                </a:lnTo>
                <a:lnTo>
                  <a:pt x="3225" y="8052"/>
                </a:lnTo>
                <a:lnTo>
                  <a:pt x="6439" y="9727"/>
                </a:lnTo>
                <a:lnTo>
                  <a:pt x="12491" y="13109"/>
                </a:lnTo>
                <a:lnTo>
                  <a:pt x="10711" y="3005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1" name="object 3241"/>
          <p:cNvSpPr/>
          <p:nvPr/>
        </p:nvSpPr>
        <p:spPr>
          <a:xfrm>
            <a:off x="5360924" y="6105160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6858" y="0"/>
                </a:moveTo>
                <a:lnTo>
                  <a:pt x="3088" y="3978"/>
                </a:lnTo>
                <a:lnTo>
                  <a:pt x="0" y="8209"/>
                </a:lnTo>
                <a:lnTo>
                  <a:pt x="7235" y="16376"/>
                </a:lnTo>
                <a:lnTo>
                  <a:pt x="9465" y="10544"/>
                </a:lnTo>
                <a:lnTo>
                  <a:pt x="12627" y="2115"/>
                </a:lnTo>
                <a:lnTo>
                  <a:pt x="6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2" name="object 3242"/>
          <p:cNvSpPr/>
          <p:nvPr/>
        </p:nvSpPr>
        <p:spPr>
          <a:xfrm>
            <a:off x="4279521" y="4854161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7706" y="0"/>
                </a:moveTo>
                <a:lnTo>
                  <a:pt x="211" y="7679"/>
                </a:lnTo>
                <a:lnTo>
                  <a:pt x="4523" y="9685"/>
                </a:lnTo>
                <a:lnTo>
                  <a:pt x="8586" y="14690"/>
                </a:lnTo>
                <a:lnTo>
                  <a:pt x="14261" y="9874"/>
                </a:lnTo>
                <a:lnTo>
                  <a:pt x="7706" y="0"/>
                </a:lnTo>
                <a:close/>
              </a:path>
              <a:path w="14604" h="15240">
                <a:moveTo>
                  <a:pt x="0" y="7580"/>
                </a:moveTo>
                <a:lnTo>
                  <a:pt x="62" y="7832"/>
                </a:lnTo>
                <a:lnTo>
                  <a:pt x="211" y="7679"/>
                </a:lnTo>
                <a:lnTo>
                  <a:pt x="0" y="758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3" name="object 3243"/>
          <p:cNvSpPr/>
          <p:nvPr/>
        </p:nvSpPr>
        <p:spPr>
          <a:xfrm>
            <a:off x="5098297" y="6685925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70" h="16509">
                <a:moveTo>
                  <a:pt x="5109" y="0"/>
                </a:moveTo>
                <a:lnTo>
                  <a:pt x="2869" y="921"/>
                </a:lnTo>
                <a:lnTo>
                  <a:pt x="0" y="1130"/>
                </a:lnTo>
                <a:lnTo>
                  <a:pt x="931" y="5570"/>
                </a:lnTo>
                <a:lnTo>
                  <a:pt x="1706" y="9507"/>
                </a:lnTo>
                <a:lnTo>
                  <a:pt x="3193" y="16481"/>
                </a:lnTo>
                <a:lnTo>
                  <a:pt x="12031" y="9968"/>
                </a:lnTo>
                <a:lnTo>
                  <a:pt x="13852" y="5528"/>
                </a:lnTo>
                <a:lnTo>
                  <a:pt x="6272" y="764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4" name="object 3244"/>
          <p:cNvSpPr/>
          <p:nvPr/>
        </p:nvSpPr>
        <p:spPr>
          <a:xfrm>
            <a:off x="5249660" y="5863082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0" y="0"/>
                </a:moveTo>
                <a:lnTo>
                  <a:pt x="5245" y="5067"/>
                </a:lnTo>
                <a:lnTo>
                  <a:pt x="9465" y="9277"/>
                </a:lnTo>
                <a:lnTo>
                  <a:pt x="16198" y="15852"/>
                </a:lnTo>
                <a:lnTo>
                  <a:pt x="9737" y="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5" name="object 3245"/>
          <p:cNvSpPr/>
          <p:nvPr/>
        </p:nvSpPr>
        <p:spPr>
          <a:xfrm>
            <a:off x="4751717" y="5983536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0983" y="0"/>
                </a:moveTo>
                <a:lnTo>
                  <a:pt x="0" y="4596"/>
                </a:lnTo>
                <a:lnTo>
                  <a:pt x="14177" y="14428"/>
                </a:lnTo>
                <a:lnTo>
                  <a:pt x="13476" y="6020"/>
                </a:lnTo>
                <a:lnTo>
                  <a:pt x="10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6" name="object 3246"/>
          <p:cNvSpPr/>
          <p:nvPr/>
        </p:nvSpPr>
        <p:spPr>
          <a:xfrm>
            <a:off x="5051248" y="6204947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3193" y="0"/>
                </a:moveTo>
                <a:lnTo>
                  <a:pt x="0" y="9455"/>
                </a:lnTo>
                <a:lnTo>
                  <a:pt x="3999" y="8910"/>
                </a:lnTo>
                <a:lnTo>
                  <a:pt x="11989" y="7769"/>
                </a:lnTo>
                <a:lnTo>
                  <a:pt x="11853" y="6324"/>
                </a:lnTo>
                <a:lnTo>
                  <a:pt x="11643" y="3350"/>
                </a:lnTo>
                <a:lnTo>
                  <a:pt x="7381" y="890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7" name="object 3247"/>
          <p:cNvSpPr/>
          <p:nvPr/>
        </p:nvSpPr>
        <p:spPr>
          <a:xfrm>
            <a:off x="4713444" y="5985223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240" y="0"/>
                </a:moveTo>
                <a:lnTo>
                  <a:pt x="1622" y="272"/>
                </a:lnTo>
                <a:lnTo>
                  <a:pt x="921" y="408"/>
                </a:lnTo>
                <a:lnTo>
                  <a:pt x="596" y="827"/>
                </a:lnTo>
                <a:lnTo>
                  <a:pt x="261" y="1214"/>
                </a:lnTo>
                <a:lnTo>
                  <a:pt x="0" y="2177"/>
                </a:lnTo>
                <a:lnTo>
                  <a:pt x="2910" y="5738"/>
                </a:lnTo>
                <a:lnTo>
                  <a:pt x="5685" y="8921"/>
                </a:lnTo>
                <a:lnTo>
                  <a:pt x="8900" y="12701"/>
                </a:lnTo>
                <a:lnTo>
                  <a:pt x="13884" y="2785"/>
                </a:lnTo>
                <a:lnTo>
                  <a:pt x="6680" y="2303"/>
                </a:lnTo>
                <a:lnTo>
                  <a:pt x="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8" name="object 3248"/>
          <p:cNvSpPr/>
          <p:nvPr/>
        </p:nvSpPr>
        <p:spPr>
          <a:xfrm>
            <a:off x="4769560" y="4984146"/>
            <a:ext cx="12322" cy="6161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3497" y="0"/>
                </a:moveTo>
                <a:lnTo>
                  <a:pt x="0" y="8973"/>
                </a:lnTo>
                <a:lnTo>
                  <a:pt x="6471" y="8020"/>
                </a:lnTo>
                <a:lnTo>
                  <a:pt x="14146" y="9832"/>
                </a:lnTo>
                <a:lnTo>
                  <a:pt x="19789" y="1256"/>
                </a:lnTo>
                <a:lnTo>
                  <a:pt x="10303" y="219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49" name="object 3249"/>
          <p:cNvSpPr/>
          <p:nvPr/>
        </p:nvSpPr>
        <p:spPr>
          <a:xfrm>
            <a:off x="4352728" y="6414172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5717" y="0"/>
                </a:moveTo>
                <a:lnTo>
                  <a:pt x="0" y="8240"/>
                </a:lnTo>
                <a:lnTo>
                  <a:pt x="2492" y="10292"/>
                </a:lnTo>
                <a:lnTo>
                  <a:pt x="3790" y="11298"/>
                </a:lnTo>
                <a:lnTo>
                  <a:pt x="10868" y="3779"/>
                </a:lnTo>
                <a:lnTo>
                  <a:pt x="7434" y="1287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0" name="object 3250"/>
          <p:cNvSpPr/>
          <p:nvPr/>
        </p:nvSpPr>
        <p:spPr>
          <a:xfrm>
            <a:off x="4168573" y="5732238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14208" y="0"/>
                </a:moveTo>
                <a:lnTo>
                  <a:pt x="7905" y="2659"/>
                </a:lnTo>
                <a:lnTo>
                  <a:pt x="3978" y="4282"/>
                </a:lnTo>
                <a:lnTo>
                  <a:pt x="0" y="5978"/>
                </a:lnTo>
                <a:lnTo>
                  <a:pt x="1005" y="7444"/>
                </a:lnTo>
                <a:lnTo>
                  <a:pt x="1685" y="9737"/>
                </a:lnTo>
                <a:lnTo>
                  <a:pt x="3067" y="10250"/>
                </a:lnTo>
                <a:lnTo>
                  <a:pt x="9633" y="12805"/>
                </a:lnTo>
                <a:lnTo>
                  <a:pt x="11413" y="8198"/>
                </a:lnTo>
                <a:lnTo>
                  <a:pt x="142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1" name="object 3251"/>
          <p:cNvSpPr/>
          <p:nvPr/>
        </p:nvSpPr>
        <p:spPr>
          <a:xfrm>
            <a:off x="5226474" y="5749216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5905" y="0"/>
                </a:moveTo>
                <a:lnTo>
                  <a:pt x="0" y="7245"/>
                </a:lnTo>
                <a:lnTo>
                  <a:pt x="2638" y="11109"/>
                </a:lnTo>
                <a:lnTo>
                  <a:pt x="10659" y="15235"/>
                </a:lnTo>
                <a:lnTo>
                  <a:pt x="14366" y="7539"/>
                </a:lnTo>
                <a:lnTo>
                  <a:pt x="13067" y="3109"/>
                </a:lnTo>
                <a:lnTo>
                  <a:pt x="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2" name="object 3252"/>
          <p:cNvSpPr/>
          <p:nvPr/>
        </p:nvSpPr>
        <p:spPr>
          <a:xfrm>
            <a:off x="4161944" y="5342079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2711" y="0"/>
                </a:moveTo>
                <a:lnTo>
                  <a:pt x="387" y="6586"/>
                </a:lnTo>
                <a:lnTo>
                  <a:pt x="0" y="7758"/>
                </a:lnTo>
                <a:lnTo>
                  <a:pt x="1371" y="10785"/>
                </a:lnTo>
                <a:lnTo>
                  <a:pt x="2355" y="10983"/>
                </a:lnTo>
                <a:lnTo>
                  <a:pt x="7633" y="12146"/>
                </a:lnTo>
                <a:lnTo>
                  <a:pt x="11873" y="11088"/>
                </a:lnTo>
                <a:lnTo>
                  <a:pt x="11695" y="3382"/>
                </a:lnTo>
                <a:lnTo>
                  <a:pt x="7203" y="2020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3" name="object 3253"/>
          <p:cNvSpPr/>
          <p:nvPr/>
        </p:nvSpPr>
        <p:spPr>
          <a:xfrm>
            <a:off x="4516090" y="5617294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3874" y="0"/>
                </a:moveTo>
                <a:lnTo>
                  <a:pt x="0" y="10596"/>
                </a:lnTo>
                <a:lnTo>
                  <a:pt x="8617" y="15308"/>
                </a:lnTo>
                <a:lnTo>
                  <a:pt x="6575" y="8837"/>
                </a:lnTo>
                <a:lnTo>
                  <a:pt x="3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4" name="object 3254"/>
          <p:cNvSpPr/>
          <p:nvPr/>
        </p:nvSpPr>
        <p:spPr>
          <a:xfrm>
            <a:off x="4835511" y="6830044"/>
            <a:ext cx="3851" cy="8471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0" y="0"/>
                </a:moveTo>
                <a:lnTo>
                  <a:pt x="125" y="4544"/>
                </a:lnTo>
                <a:lnTo>
                  <a:pt x="471" y="13570"/>
                </a:lnTo>
                <a:lnTo>
                  <a:pt x="1581" y="13695"/>
                </a:lnTo>
                <a:lnTo>
                  <a:pt x="3874" y="13811"/>
                </a:lnTo>
                <a:lnTo>
                  <a:pt x="5884" y="230"/>
                </a:lnTo>
                <a:lnTo>
                  <a:pt x="1968" y="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5" name="object 3255"/>
          <p:cNvSpPr/>
          <p:nvPr/>
        </p:nvSpPr>
        <p:spPr>
          <a:xfrm>
            <a:off x="4885197" y="6522707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1937" y="5141"/>
                </a:lnTo>
                <a:lnTo>
                  <a:pt x="4523" y="12135"/>
                </a:lnTo>
                <a:lnTo>
                  <a:pt x="14983" y="35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6" name="object 3256"/>
          <p:cNvSpPr/>
          <p:nvPr/>
        </p:nvSpPr>
        <p:spPr>
          <a:xfrm>
            <a:off x="3896828" y="5149178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5" h="12065">
                <a:moveTo>
                  <a:pt x="8921" y="0"/>
                </a:moveTo>
                <a:lnTo>
                  <a:pt x="0" y="2764"/>
                </a:lnTo>
                <a:lnTo>
                  <a:pt x="12753" y="11612"/>
                </a:lnTo>
                <a:lnTo>
                  <a:pt x="12711" y="2345"/>
                </a:lnTo>
                <a:lnTo>
                  <a:pt x="8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7" name="object 3257"/>
          <p:cNvSpPr/>
          <p:nvPr/>
        </p:nvSpPr>
        <p:spPr>
          <a:xfrm>
            <a:off x="4918958" y="5254340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4481" y="0"/>
                </a:moveTo>
                <a:lnTo>
                  <a:pt x="2450" y="1759"/>
                </a:lnTo>
                <a:lnTo>
                  <a:pt x="0" y="3151"/>
                </a:lnTo>
                <a:lnTo>
                  <a:pt x="11675" y="11245"/>
                </a:lnTo>
                <a:lnTo>
                  <a:pt x="13329" y="9046"/>
                </a:lnTo>
                <a:lnTo>
                  <a:pt x="14135" y="7936"/>
                </a:lnTo>
                <a:lnTo>
                  <a:pt x="11130" y="5382"/>
                </a:lnTo>
                <a:lnTo>
                  <a:pt x="8271" y="2628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8" name="object 3258"/>
          <p:cNvSpPr/>
          <p:nvPr/>
        </p:nvSpPr>
        <p:spPr>
          <a:xfrm>
            <a:off x="4667072" y="5787261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1161" y="0"/>
                </a:moveTo>
                <a:lnTo>
                  <a:pt x="0" y="12418"/>
                </a:lnTo>
                <a:lnTo>
                  <a:pt x="5308" y="9821"/>
                </a:lnTo>
                <a:lnTo>
                  <a:pt x="12983" y="9381"/>
                </a:lnTo>
                <a:lnTo>
                  <a:pt x="11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59" name="object 3259"/>
          <p:cNvSpPr/>
          <p:nvPr/>
        </p:nvSpPr>
        <p:spPr>
          <a:xfrm>
            <a:off x="5182326" y="5373366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5842" y="0"/>
                </a:moveTo>
                <a:lnTo>
                  <a:pt x="219" y="5392"/>
                </a:lnTo>
                <a:lnTo>
                  <a:pt x="0" y="10680"/>
                </a:lnTo>
                <a:lnTo>
                  <a:pt x="5727" y="15852"/>
                </a:lnTo>
                <a:lnTo>
                  <a:pt x="5748" y="10575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0" name="object 3260"/>
          <p:cNvSpPr/>
          <p:nvPr/>
        </p:nvSpPr>
        <p:spPr>
          <a:xfrm>
            <a:off x="3982923" y="5768793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8292" y="0"/>
                </a:moveTo>
                <a:lnTo>
                  <a:pt x="869" y="5905"/>
                </a:lnTo>
                <a:lnTo>
                  <a:pt x="0" y="11067"/>
                </a:lnTo>
                <a:lnTo>
                  <a:pt x="9915" y="14921"/>
                </a:lnTo>
                <a:lnTo>
                  <a:pt x="9402" y="9915"/>
                </a:lnTo>
                <a:lnTo>
                  <a:pt x="8826" y="4994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1" name="object 3261"/>
          <p:cNvSpPr/>
          <p:nvPr/>
        </p:nvSpPr>
        <p:spPr>
          <a:xfrm>
            <a:off x="5096705" y="613856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8334" y="0"/>
                </a:moveTo>
                <a:lnTo>
                  <a:pt x="4659" y="879"/>
                </a:lnTo>
                <a:lnTo>
                  <a:pt x="931" y="1036"/>
                </a:lnTo>
                <a:lnTo>
                  <a:pt x="659" y="2041"/>
                </a:lnTo>
                <a:lnTo>
                  <a:pt x="0" y="4670"/>
                </a:lnTo>
                <a:lnTo>
                  <a:pt x="869" y="7633"/>
                </a:lnTo>
                <a:lnTo>
                  <a:pt x="1109" y="10523"/>
                </a:lnTo>
                <a:lnTo>
                  <a:pt x="3287" y="10209"/>
                </a:lnTo>
                <a:lnTo>
                  <a:pt x="6816" y="10565"/>
                </a:lnTo>
                <a:lnTo>
                  <a:pt x="8470" y="7214"/>
                </a:lnTo>
                <a:lnTo>
                  <a:pt x="8031" y="4177"/>
                </a:lnTo>
                <a:lnTo>
                  <a:pt x="8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2" name="object 3262"/>
          <p:cNvSpPr/>
          <p:nvPr/>
        </p:nvSpPr>
        <p:spPr>
          <a:xfrm>
            <a:off x="4652375" y="5860456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9957" y="0"/>
                </a:moveTo>
                <a:lnTo>
                  <a:pt x="3790" y="272"/>
                </a:lnTo>
                <a:lnTo>
                  <a:pt x="0" y="3026"/>
                </a:lnTo>
                <a:lnTo>
                  <a:pt x="94" y="13444"/>
                </a:lnTo>
                <a:lnTo>
                  <a:pt x="11779" y="3612"/>
                </a:lnTo>
                <a:lnTo>
                  <a:pt x="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3" name="object 3263"/>
          <p:cNvSpPr/>
          <p:nvPr/>
        </p:nvSpPr>
        <p:spPr>
          <a:xfrm>
            <a:off x="5512015" y="5567338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9528" y="0"/>
                </a:moveTo>
                <a:lnTo>
                  <a:pt x="7036" y="973"/>
                </a:lnTo>
                <a:lnTo>
                  <a:pt x="4010" y="1403"/>
                </a:lnTo>
                <a:lnTo>
                  <a:pt x="722" y="4502"/>
                </a:lnTo>
                <a:lnTo>
                  <a:pt x="680" y="7444"/>
                </a:lnTo>
                <a:lnTo>
                  <a:pt x="0" y="9716"/>
                </a:lnTo>
                <a:lnTo>
                  <a:pt x="1591" y="9769"/>
                </a:lnTo>
                <a:lnTo>
                  <a:pt x="3151" y="9894"/>
                </a:lnTo>
                <a:lnTo>
                  <a:pt x="4732" y="9978"/>
                </a:lnTo>
                <a:lnTo>
                  <a:pt x="7046" y="8669"/>
                </a:lnTo>
                <a:lnTo>
                  <a:pt x="9905" y="7800"/>
                </a:lnTo>
                <a:lnTo>
                  <a:pt x="12104" y="4931"/>
                </a:lnTo>
                <a:lnTo>
                  <a:pt x="10250" y="1978"/>
                </a:lnTo>
                <a:lnTo>
                  <a:pt x="9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4" name="object 3264"/>
          <p:cNvSpPr/>
          <p:nvPr/>
        </p:nvSpPr>
        <p:spPr>
          <a:xfrm>
            <a:off x="4321823" y="5639092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5539" y="0"/>
                </a:moveTo>
                <a:lnTo>
                  <a:pt x="240" y="5109"/>
                </a:lnTo>
                <a:lnTo>
                  <a:pt x="0" y="9256"/>
                </a:lnTo>
                <a:lnTo>
                  <a:pt x="6251" y="12470"/>
                </a:lnTo>
                <a:lnTo>
                  <a:pt x="12104" y="9863"/>
                </a:lnTo>
                <a:lnTo>
                  <a:pt x="13266" y="5811"/>
                </a:lnTo>
                <a:lnTo>
                  <a:pt x="9612" y="827"/>
                </a:lnTo>
                <a:lnTo>
                  <a:pt x="8984" y="31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5" name="object 3265"/>
          <p:cNvSpPr/>
          <p:nvPr/>
        </p:nvSpPr>
        <p:spPr>
          <a:xfrm>
            <a:off x="5256513" y="5353463"/>
            <a:ext cx="8471" cy="4621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2753" y="0"/>
                </a:moveTo>
                <a:lnTo>
                  <a:pt x="8586" y="1026"/>
                </a:lnTo>
                <a:lnTo>
                  <a:pt x="4397" y="1999"/>
                </a:lnTo>
                <a:lnTo>
                  <a:pt x="345" y="3172"/>
                </a:lnTo>
                <a:lnTo>
                  <a:pt x="0" y="3298"/>
                </a:lnTo>
                <a:lnTo>
                  <a:pt x="209" y="5162"/>
                </a:lnTo>
                <a:lnTo>
                  <a:pt x="146" y="7319"/>
                </a:lnTo>
                <a:lnTo>
                  <a:pt x="4848" y="6732"/>
                </a:lnTo>
                <a:lnTo>
                  <a:pt x="9392" y="6135"/>
                </a:lnTo>
                <a:lnTo>
                  <a:pt x="13915" y="5580"/>
                </a:lnTo>
                <a:lnTo>
                  <a:pt x="13549" y="3696"/>
                </a:lnTo>
                <a:lnTo>
                  <a:pt x="13130" y="1863"/>
                </a:lnTo>
                <a:lnTo>
                  <a:pt x="1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6" name="object 3266"/>
          <p:cNvSpPr/>
          <p:nvPr/>
        </p:nvSpPr>
        <p:spPr>
          <a:xfrm>
            <a:off x="5244068" y="6343445"/>
            <a:ext cx="13477" cy="5776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240" y="0"/>
                </a:moveTo>
                <a:lnTo>
                  <a:pt x="0" y="5298"/>
                </a:lnTo>
                <a:lnTo>
                  <a:pt x="6031" y="7099"/>
                </a:lnTo>
                <a:lnTo>
                  <a:pt x="12041" y="9182"/>
                </a:lnTo>
                <a:lnTo>
                  <a:pt x="21727" y="1643"/>
                </a:lnTo>
                <a:lnTo>
                  <a:pt x="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7" name="object 3267"/>
          <p:cNvSpPr/>
          <p:nvPr/>
        </p:nvSpPr>
        <p:spPr>
          <a:xfrm>
            <a:off x="4491022" y="6769459"/>
            <a:ext cx="9627" cy="7316"/>
          </a:xfrm>
          <a:custGeom>
            <a:avLst/>
            <a:gdLst/>
            <a:ahLst/>
            <a:cxnLst/>
            <a:rect l="l" t="t" r="r" b="b"/>
            <a:pathLst>
              <a:path w="15875" h="12065">
                <a:moveTo>
                  <a:pt x="7758" y="0"/>
                </a:moveTo>
                <a:lnTo>
                  <a:pt x="2900" y="544"/>
                </a:lnTo>
                <a:lnTo>
                  <a:pt x="0" y="8313"/>
                </a:lnTo>
                <a:lnTo>
                  <a:pt x="7769" y="11549"/>
                </a:lnTo>
                <a:lnTo>
                  <a:pt x="11476" y="8450"/>
                </a:lnTo>
                <a:lnTo>
                  <a:pt x="15507" y="1685"/>
                </a:lnTo>
                <a:lnTo>
                  <a:pt x="7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8" name="object 3268"/>
          <p:cNvSpPr/>
          <p:nvPr/>
        </p:nvSpPr>
        <p:spPr>
          <a:xfrm>
            <a:off x="3514797" y="5696477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6942" y="0"/>
                </a:moveTo>
                <a:lnTo>
                  <a:pt x="1612" y="481"/>
                </a:lnTo>
                <a:lnTo>
                  <a:pt x="0" y="12282"/>
                </a:lnTo>
                <a:lnTo>
                  <a:pt x="14334" y="2492"/>
                </a:lnTo>
                <a:lnTo>
                  <a:pt x="6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69" name="object 3269"/>
          <p:cNvSpPr/>
          <p:nvPr/>
        </p:nvSpPr>
        <p:spPr>
          <a:xfrm>
            <a:off x="4137524" y="4904474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10921" y="0"/>
                </a:moveTo>
                <a:lnTo>
                  <a:pt x="6251" y="1235"/>
                </a:lnTo>
                <a:lnTo>
                  <a:pt x="3162" y="1392"/>
                </a:lnTo>
                <a:lnTo>
                  <a:pt x="1068" y="2931"/>
                </a:lnTo>
                <a:lnTo>
                  <a:pt x="0" y="3738"/>
                </a:lnTo>
                <a:lnTo>
                  <a:pt x="732" y="6994"/>
                </a:lnTo>
                <a:lnTo>
                  <a:pt x="691" y="9099"/>
                </a:lnTo>
                <a:lnTo>
                  <a:pt x="3486" y="8858"/>
                </a:lnTo>
                <a:lnTo>
                  <a:pt x="6638" y="9172"/>
                </a:lnTo>
                <a:lnTo>
                  <a:pt x="10188" y="7455"/>
                </a:lnTo>
                <a:lnTo>
                  <a:pt x="10031" y="4094"/>
                </a:lnTo>
                <a:lnTo>
                  <a:pt x="10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0" name="object 3270"/>
          <p:cNvSpPr/>
          <p:nvPr/>
        </p:nvSpPr>
        <p:spPr>
          <a:xfrm>
            <a:off x="4475772" y="6274979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8743" y="0"/>
                </a:moveTo>
                <a:lnTo>
                  <a:pt x="0" y="6303"/>
                </a:lnTo>
                <a:lnTo>
                  <a:pt x="2649" y="10491"/>
                </a:lnTo>
                <a:lnTo>
                  <a:pt x="5853" y="14428"/>
                </a:lnTo>
                <a:lnTo>
                  <a:pt x="6209" y="14952"/>
                </a:lnTo>
                <a:lnTo>
                  <a:pt x="7874" y="14418"/>
                </a:lnTo>
                <a:lnTo>
                  <a:pt x="10052" y="14271"/>
                </a:lnTo>
                <a:lnTo>
                  <a:pt x="9319" y="6376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1" name="object 3271"/>
          <p:cNvSpPr/>
          <p:nvPr/>
        </p:nvSpPr>
        <p:spPr>
          <a:xfrm>
            <a:off x="3924779" y="5116981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7025" y="0"/>
                </a:moveTo>
                <a:lnTo>
                  <a:pt x="0" y="7402"/>
                </a:lnTo>
                <a:lnTo>
                  <a:pt x="8743" y="9999"/>
                </a:lnTo>
                <a:lnTo>
                  <a:pt x="12261" y="11067"/>
                </a:lnTo>
                <a:lnTo>
                  <a:pt x="13245" y="7727"/>
                </a:lnTo>
                <a:lnTo>
                  <a:pt x="13769" y="6052"/>
                </a:lnTo>
                <a:lnTo>
                  <a:pt x="10690" y="1225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2" name="object 3272"/>
          <p:cNvSpPr/>
          <p:nvPr/>
        </p:nvSpPr>
        <p:spPr>
          <a:xfrm>
            <a:off x="4963378" y="6607506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675" y="0"/>
                </a:moveTo>
                <a:lnTo>
                  <a:pt x="0" y="4219"/>
                </a:lnTo>
                <a:lnTo>
                  <a:pt x="282" y="4366"/>
                </a:lnTo>
                <a:lnTo>
                  <a:pt x="3141" y="6177"/>
                </a:lnTo>
                <a:lnTo>
                  <a:pt x="6293" y="7591"/>
                </a:lnTo>
                <a:lnTo>
                  <a:pt x="9350" y="9120"/>
                </a:lnTo>
                <a:lnTo>
                  <a:pt x="10271" y="7057"/>
                </a:lnTo>
                <a:lnTo>
                  <a:pt x="11120" y="5046"/>
                </a:lnTo>
                <a:lnTo>
                  <a:pt x="12041" y="3015"/>
                </a:lnTo>
                <a:lnTo>
                  <a:pt x="8690" y="1947"/>
                </a:lnTo>
                <a:lnTo>
                  <a:pt x="5392" y="774"/>
                </a:lnTo>
                <a:lnTo>
                  <a:pt x="1937" y="73"/>
                </a:lnTo>
                <a:lnTo>
                  <a:pt x="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3" name="object 3273"/>
          <p:cNvSpPr/>
          <p:nvPr/>
        </p:nvSpPr>
        <p:spPr>
          <a:xfrm>
            <a:off x="4588098" y="5084877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9423" y="0"/>
                </a:moveTo>
                <a:lnTo>
                  <a:pt x="7308" y="1068"/>
                </a:lnTo>
                <a:lnTo>
                  <a:pt x="4921" y="1790"/>
                </a:lnTo>
                <a:lnTo>
                  <a:pt x="1717" y="4617"/>
                </a:lnTo>
                <a:lnTo>
                  <a:pt x="1047" y="6827"/>
                </a:lnTo>
                <a:lnTo>
                  <a:pt x="0" y="8638"/>
                </a:lnTo>
                <a:lnTo>
                  <a:pt x="910" y="9612"/>
                </a:lnTo>
                <a:lnTo>
                  <a:pt x="1821" y="10523"/>
                </a:lnTo>
                <a:lnTo>
                  <a:pt x="2743" y="11486"/>
                </a:lnTo>
                <a:lnTo>
                  <a:pt x="12659" y="4198"/>
                </a:lnTo>
                <a:lnTo>
                  <a:pt x="11591" y="2774"/>
                </a:lnTo>
                <a:lnTo>
                  <a:pt x="9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4" name="object 3274"/>
          <p:cNvSpPr/>
          <p:nvPr/>
        </p:nvSpPr>
        <p:spPr>
          <a:xfrm>
            <a:off x="3785684" y="6066819"/>
            <a:ext cx="6161" cy="11937"/>
          </a:xfrm>
          <a:custGeom>
            <a:avLst/>
            <a:gdLst/>
            <a:ahLst/>
            <a:cxnLst/>
            <a:rect l="l" t="t" r="r" b="b"/>
            <a:pathLst>
              <a:path w="10160" h="19684">
                <a:moveTo>
                  <a:pt x="4690" y="0"/>
                </a:moveTo>
                <a:lnTo>
                  <a:pt x="0" y="19329"/>
                </a:lnTo>
                <a:lnTo>
                  <a:pt x="10114" y="13769"/>
                </a:lnTo>
                <a:lnTo>
                  <a:pt x="9235" y="9130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5" name="object 3275"/>
          <p:cNvSpPr/>
          <p:nvPr/>
        </p:nvSpPr>
        <p:spPr>
          <a:xfrm>
            <a:off x="3858835" y="5682681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9926" y="0"/>
                </a:moveTo>
                <a:lnTo>
                  <a:pt x="9696" y="52"/>
                </a:lnTo>
                <a:lnTo>
                  <a:pt x="6345" y="1099"/>
                </a:lnTo>
                <a:lnTo>
                  <a:pt x="3193" y="2554"/>
                </a:lnTo>
                <a:lnTo>
                  <a:pt x="0" y="3895"/>
                </a:lnTo>
                <a:lnTo>
                  <a:pt x="837" y="5779"/>
                </a:lnTo>
                <a:lnTo>
                  <a:pt x="2575" y="9476"/>
                </a:lnTo>
                <a:lnTo>
                  <a:pt x="5675" y="7832"/>
                </a:lnTo>
                <a:lnTo>
                  <a:pt x="8816" y="6282"/>
                </a:lnTo>
                <a:lnTo>
                  <a:pt x="11968" y="4230"/>
                </a:lnTo>
                <a:lnTo>
                  <a:pt x="9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6" name="object 3276"/>
          <p:cNvSpPr/>
          <p:nvPr/>
        </p:nvSpPr>
        <p:spPr>
          <a:xfrm>
            <a:off x="3898701" y="5965200"/>
            <a:ext cx="5391" cy="5006"/>
          </a:xfrm>
          <a:custGeom>
            <a:avLst/>
            <a:gdLst/>
            <a:ahLst/>
            <a:cxnLst/>
            <a:rect l="l" t="t" r="r" b="b"/>
            <a:pathLst>
              <a:path w="8889" h="8254">
                <a:moveTo>
                  <a:pt x="3800" y="0"/>
                </a:moveTo>
                <a:lnTo>
                  <a:pt x="1612" y="931"/>
                </a:lnTo>
                <a:lnTo>
                  <a:pt x="0" y="1151"/>
                </a:lnTo>
                <a:lnTo>
                  <a:pt x="460" y="3256"/>
                </a:lnTo>
                <a:lnTo>
                  <a:pt x="471" y="5685"/>
                </a:lnTo>
                <a:lnTo>
                  <a:pt x="2104" y="8062"/>
                </a:lnTo>
                <a:lnTo>
                  <a:pt x="4910" y="7224"/>
                </a:lnTo>
                <a:lnTo>
                  <a:pt x="8387" y="6973"/>
                </a:lnTo>
                <a:lnTo>
                  <a:pt x="6827" y="4156"/>
                </a:lnTo>
                <a:lnTo>
                  <a:pt x="6146" y="1947"/>
                </a:lnTo>
                <a:lnTo>
                  <a:pt x="4659" y="701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7" name="object 3277"/>
          <p:cNvSpPr/>
          <p:nvPr/>
        </p:nvSpPr>
        <p:spPr>
          <a:xfrm>
            <a:off x="4593439" y="6585570"/>
            <a:ext cx="6931" cy="9627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6240" y="0"/>
                </a:moveTo>
                <a:lnTo>
                  <a:pt x="0" y="15423"/>
                </a:lnTo>
                <a:lnTo>
                  <a:pt x="8460" y="11224"/>
                </a:lnTo>
                <a:lnTo>
                  <a:pt x="11151" y="8240"/>
                </a:lnTo>
                <a:lnTo>
                  <a:pt x="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8" name="object 3278"/>
          <p:cNvSpPr/>
          <p:nvPr/>
        </p:nvSpPr>
        <p:spPr>
          <a:xfrm>
            <a:off x="5171954" y="5559318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528" y="0"/>
                </a:moveTo>
                <a:lnTo>
                  <a:pt x="3350" y="638"/>
                </a:lnTo>
                <a:lnTo>
                  <a:pt x="2408" y="753"/>
                </a:lnTo>
                <a:lnTo>
                  <a:pt x="1570" y="2146"/>
                </a:lnTo>
                <a:lnTo>
                  <a:pt x="0" y="3612"/>
                </a:lnTo>
                <a:lnTo>
                  <a:pt x="12324" y="12156"/>
                </a:lnTo>
                <a:lnTo>
                  <a:pt x="11811" y="3204"/>
                </a:lnTo>
                <a:lnTo>
                  <a:pt x="9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79" name="object 3279"/>
          <p:cNvSpPr/>
          <p:nvPr/>
        </p:nvSpPr>
        <p:spPr>
          <a:xfrm>
            <a:off x="4342000" y="6013997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842" y="0"/>
                </a:moveTo>
                <a:lnTo>
                  <a:pt x="743" y="1026"/>
                </a:lnTo>
                <a:lnTo>
                  <a:pt x="565" y="1968"/>
                </a:lnTo>
                <a:lnTo>
                  <a:pt x="0" y="4471"/>
                </a:lnTo>
                <a:lnTo>
                  <a:pt x="921" y="7235"/>
                </a:lnTo>
                <a:lnTo>
                  <a:pt x="1465" y="11727"/>
                </a:lnTo>
                <a:lnTo>
                  <a:pt x="4795" y="9989"/>
                </a:lnTo>
                <a:lnTo>
                  <a:pt x="8020" y="9141"/>
                </a:lnTo>
                <a:lnTo>
                  <a:pt x="8093" y="8093"/>
                </a:lnTo>
                <a:lnTo>
                  <a:pt x="8313" y="5549"/>
                </a:lnTo>
                <a:lnTo>
                  <a:pt x="7308" y="2753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0" name="object 3280"/>
          <p:cNvSpPr/>
          <p:nvPr/>
        </p:nvSpPr>
        <p:spPr>
          <a:xfrm>
            <a:off x="4683085" y="547420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6313" y="0"/>
                </a:moveTo>
                <a:lnTo>
                  <a:pt x="1560" y="638"/>
                </a:lnTo>
                <a:lnTo>
                  <a:pt x="0" y="3560"/>
                </a:lnTo>
                <a:lnTo>
                  <a:pt x="261" y="6680"/>
                </a:lnTo>
                <a:lnTo>
                  <a:pt x="1937" y="9538"/>
                </a:lnTo>
                <a:lnTo>
                  <a:pt x="5005" y="9203"/>
                </a:lnTo>
                <a:lnTo>
                  <a:pt x="8837" y="9821"/>
                </a:lnTo>
                <a:lnTo>
                  <a:pt x="7936" y="5402"/>
                </a:lnTo>
                <a:lnTo>
                  <a:pt x="7758" y="2732"/>
                </a:lnTo>
                <a:lnTo>
                  <a:pt x="6596" y="575"/>
                </a:lnTo>
                <a:lnTo>
                  <a:pt x="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1" name="object 3281"/>
          <p:cNvSpPr/>
          <p:nvPr/>
        </p:nvSpPr>
        <p:spPr>
          <a:xfrm>
            <a:off x="4620720" y="6838323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3256" y="0"/>
                </a:moveTo>
                <a:lnTo>
                  <a:pt x="178" y="554"/>
                </a:lnTo>
                <a:lnTo>
                  <a:pt x="0" y="5036"/>
                </a:lnTo>
                <a:lnTo>
                  <a:pt x="272" y="5120"/>
                </a:lnTo>
                <a:lnTo>
                  <a:pt x="2889" y="5779"/>
                </a:lnTo>
                <a:lnTo>
                  <a:pt x="5654" y="5905"/>
                </a:lnTo>
                <a:lnTo>
                  <a:pt x="9193" y="6209"/>
                </a:lnTo>
                <a:lnTo>
                  <a:pt x="9025" y="3329"/>
                </a:lnTo>
                <a:lnTo>
                  <a:pt x="9078" y="387"/>
                </a:lnTo>
                <a:lnTo>
                  <a:pt x="8795" y="366"/>
                </a:lnTo>
                <a:lnTo>
                  <a:pt x="6094" y="31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2" name="object 3282"/>
          <p:cNvSpPr/>
          <p:nvPr/>
        </p:nvSpPr>
        <p:spPr>
          <a:xfrm>
            <a:off x="4148691" y="4878239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779" y="0"/>
                </a:moveTo>
                <a:lnTo>
                  <a:pt x="0" y="10062"/>
                </a:lnTo>
                <a:lnTo>
                  <a:pt x="1015" y="10732"/>
                </a:lnTo>
                <a:lnTo>
                  <a:pt x="3047" y="12010"/>
                </a:lnTo>
                <a:lnTo>
                  <a:pt x="9507" y="2691"/>
                </a:lnTo>
                <a:lnTo>
                  <a:pt x="8261" y="1832"/>
                </a:lnTo>
                <a:lnTo>
                  <a:pt x="5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3" name="object 3283"/>
          <p:cNvSpPr/>
          <p:nvPr/>
        </p:nvSpPr>
        <p:spPr>
          <a:xfrm>
            <a:off x="3626777" y="6164739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0198" y="0"/>
                </a:moveTo>
                <a:lnTo>
                  <a:pt x="6764" y="2984"/>
                </a:lnTo>
                <a:lnTo>
                  <a:pt x="3371" y="5874"/>
                </a:lnTo>
                <a:lnTo>
                  <a:pt x="0" y="8785"/>
                </a:lnTo>
                <a:lnTo>
                  <a:pt x="795" y="9706"/>
                </a:lnTo>
                <a:lnTo>
                  <a:pt x="2502" y="11549"/>
                </a:lnTo>
                <a:lnTo>
                  <a:pt x="12690" y="2785"/>
                </a:lnTo>
                <a:lnTo>
                  <a:pt x="10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4" name="object 3284"/>
          <p:cNvSpPr/>
          <p:nvPr/>
        </p:nvSpPr>
        <p:spPr>
          <a:xfrm>
            <a:off x="4468494" y="4777071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2219" y="0"/>
                </a:moveTo>
                <a:lnTo>
                  <a:pt x="4062" y="2146"/>
                </a:lnTo>
                <a:lnTo>
                  <a:pt x="0" y="3183"/>
                </a:lnTo>
                <a:lnTo>
                  <a:pt x="366" y="4806"/>
                </a:lnTo>
                <a:lnTo>
                  <a:pt x="785" y="6408"/>
                </a:lnTo>
                <a:lnTo>
                  <a:pt x="1151" y="8031"/>
                </a:lnTo>
                <a:lnTo>
                  <a:pt x="5287" y="6638"/>
                </a:lnTo>
                <a:lnTo>
                  <a:pt x="9402" y="5287"/>
                </a:lnTo>
                <a:lnTo>
                  <a:pt x="13538" y="3874"/>
                </a:lnTo>
                <a:lnTo>
                  <a:pt x="1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5" name="object 3285"/>
          <p:cNvSpPr/>
          <p:nvPr/>
        </p:nvSpPr>
        <p:spPr>
          <a:xfrm>
            <a:off x="4981459" y="5652978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3706" y="0"/>
                </a:moveTo>
                <a:lnTo>
                  <a:pt x="2450" y="879"/>
                </a:lnTo>
                <a:lnTo>
                  <a:pt x="0" y="2628"/>
                </a:lnTo>
                <a:lnTo>
                  <a:pt x="785" y="4083"/>
                </a:lnTo>
                <a:lnTo>
                  <a:pt x="1214" y="5999"/>
                </a:lnTo>
                <a:lnTo>
                  <a:pt x="4052" y="7968"/>
                </a:lnTo>
                <a:lnTo>
                  <a:pt x="6219" y="8303"/>
                </a:lnTo>
                <a:lnTo>
                  <a:pt x="8177" y="8931"/>
                </a:lnTo>
                <a:lnTo>
                  <a:pt x="5183" y="2994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6" name="object 3286"/>
          <p:cNvSpPr/>
          <p:nvPr/>
        </p:nvSpPr>
        <p:spPr>
          <a:xfrm>
            <a:off x="5205437" y="5010574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0429" y="0"/>
                </a:moveTo>
                <a:lnTo>
                  <a:pt x="0" y="10586"/>
                </a:lnTo>
                <a:lnTo>
                  <a:pt x="984" y="11633"/>
                </a:lnTo>
                <a:lnTo>
                  <a:pt x="2879" y="13790"/>
                </a:lnTo>
                <a:lnTo>
                  <a:pt x="7591" y="12031"/>
                </a:lnTo>
                <a:lnTo>
                  <a:pt x="12470" y="10324"/>
                </a:lnTo>
                <a:lnTo>
                  <a:pt x="10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7" name="object 3287"/>
          <p:cNvSpPr/>
          <p:nvPr/>
        </p:nvSpPr>
        <p:spPr>
          <a:xfrm>
            <a:off x="5305583" y="5809593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167" y="0"/>
                </a:moveTo>
                <a:lnTo>
                  <a:pt x="1549" y="1486"/>
                </a:lnTo>
                <a:lnTo>
                  <a:pt x="0" y="2094"/>
                </a:lnTo>
                <a:lnTo>
                  <a:pt x="1015" y="4586"/>
                </a:lnTo>
                <a:lnTo>
                  <a:pt x="1769" y="7224"/>
                </a:lnTo>
                <a:lnTo>
                  <a:pt x="3204" y="9444"/>
                </a:lnTo>
                <a:lnTo>
                  <a:pt x="3486" y="9915"/>
                </a:lnTo>
                <a:lnTo>
                  <a:pt x="6198" y="8774"/>
                </a:lnTo>
                <a:lnTo>
                  <a:pt x="9025" y="8104"/>
                </a:lnTo>
                <a:lnTo>
                  <a:pt x="7287" y="5015"/>
                </a:lnTo>
                <a:lnTo>
                  <a:pt x="6167" y="2481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8" name="object 3288"/>
          <p:cNvSpPr/>
          <p:nvPr/>
        </p:nvSpPr>
        <p:spPr>
          <a:xfrm>
            <a:off x="4915831" y="5443625"/>
            <a:ext cx="3081" cy="7701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1937" y="0"/>
                </a:moveTo>
                <a:lnTo>
                  <a:pt x="722" y="52"/>
                </a:lnTo>
                <a:lnTo>
                  <a:pt x="0" y="12407"/>
                </a:lnTo>
                <a:lnTo>
                  <a:pt x="1685" y="12376"/>
                </a:lnTo>
                <a:lnTo>
                  <a:pt x="3361" y="12313"/>
                </a:lnTo>
                <a:lnTo>
                  <a:pt x="5078" y="12282"/>
                </a:lnTo>
                <a:lnTo>
                  <a:pt x="4303" y="52"/>
                </a:lnTo>
                <a:lnTo>
                  <a:pt x="3109" y="41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89" name="object 3289"/>
          <p:cNvSpPr/>
          <p:nvPr/>
        </p:nvSpPr>
        <p:spPr>
          <a:xfrm>
            <a:off x="4373177" y="6396071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340" y="0"/>
                </a:moveTo>
                <a:lnTo>
                  <a:pt x="6240" y="3088"/>
                </a:lnTo>
                <a:lnTo>
                  <a:pt x="0" y="9245"/>
                </a:lnTo>
                <a:lnTo>
                  <a:pt x="1926" y="11224"/>
                </a:lnTo>
                <a:lnTo>
                  <a:pt x="2910" y="12188"/>
                </a:lnTo>
                <a:lnTo>
                  <a:pt x="12512" y="2691"/>
                </a:lnTo>
                <a:lnTo>
                  <a:pt x="10418" y="890"/>
                </a:lnTo>
                <a:lnTo>
                  <a:pt x="9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0" name="object 3290"/>
          <p:cNvSpPr/>
          <p:nvPr/>
        </p:nvSpPr>
        <p:spPr>
          <a:xfrm>
            <a:off x="5100166" y="5206781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7895" y="0"/>
                </a:moveTo>
                <a:lnTo>
                  <a:pt x="0" y="9067"/>
                </a:lnTo>
                <a:lnTo>
                  <a:pt x="2523" y="11266"/>
                </a:lnTo>
                <a:lnTo>
                  <a:pt x="3821" y="12334"/>
                </a:lnTo>
                <a:lnTo>
                  <a:pt x="11737" y="3266"/>
                </a:lnTo>
                <a:lnTo>
                  <a:pt x="10439" y="2198"/>
                </a:lnTo>
                <a:lnTo>
                  <a:pt x="9182" y="1078"/>
                </a:lnTo>
                <a:lnTo>
                  <a:pt x="7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1" name="object 3291"/>
          <p:cNvSpPr/>
          <p:nvPr/>
        </p:nvSpPr>
        <p:spPr>
          <a:xfrm>
            <a:off x="4806101" y="6114001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2376" y="0"/>
                </a:moveTo>
                <a:lnTo>
                  <a:pt x="1581" y="649"/>
                </a:lnTo>
                <a:lnTo>
                  <a:pt x="0" y="2041"/>
                </a:lnTo>
                <a:lnTo>
                  <a:pt x="7497" y="13318"/>
                </a:lnTo>
                <a:lnTo>
                  <a:pt x="9528" y="9308"/>
                </a:lnTo>
                <a:lnTo>
                  <a:pt x="9224" y="6293"/>
                </a:lnTo>
                <a:lnTo>
                  <a:pt x="7821" y="3926"/>
                </a:lnTo>
                <a:lnTo>
                  <a:pt x="6711" y="2219"/>
                </a:lnTo>
                <a:lnTo>
                  <a:pt x="4240" y="1298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2" name="object 3292"/>
          <p:cNvSpPr/>
          <p:nvPr/>
        </p:nvSpPr>
        <p:spPr>
          <a:xfrm>
            <a:off x="4429437" y="645053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6052" y="0"/>
                </a:moveTo>
                <a:lnTo>
                  <a:pt x="3141" y="523"/>
                </a:lnTo>
                <a:lnTo>
                  <a:pt x="1141" y="282"/>
                </a:lnTo>
                <a:lnTo>
                  <a:pt x="973" y="2481"/>
                </a:lnTo>
                <a:lnTo>
                  <a:pt x="0" y="5151"/>
                </a:lnTo>
                <a:lnTo>
                  <a:pt x="1685" y="8093"/>
                </a:lnTo>
                <a:lnTo>
                  <a:pt x="4596" y="8251"/>
                </a:lnTo>
                <a:lnTo>
                  <a:pt x="8376" y="9591"/>
                </a:lnTo>
                <a:lnTo>
                  <a:pt x="7769" y="5402"/>
                </a:lnTo>
                <a:lnTo>
                  <a:pt x="8146" y="2638"/>
                </a:lnTo>
                <a:lnTo>
                  <a:pt x="6952" y="1151"/>
                </a:lnTo>
                <a:lnTo>
                  <a:pt x="6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3" name="object 3293"/>
          <p:cNvSpPr/>
          <p:nvPr/>
        </p:nvSpPr>
        <p:spPr>
          <a:xfrm>
            <a:off x="4043520" y="5576452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146" y="0"/>
                </a:moveTo>
                <a:lnTo>
                  <a:pt x="1120" y="1759"/>
                </a:lnTo>
                <a:lnTo>
                  <a:pt x="806" y="4492"/>
                </a:lnTo>
                <a:lnTo>
                  <a:pt x="0" y="6397"/>
                </a:lnTo>
                <a:lnTo>
                  <a:pt x="764" y="8303"/>
                </a:lnTo>
                <a:lnTo>
                  <a:pt x="2240" y="12156"/>
                </a:lnTo>
                <a:lnTo>
                  <a:pt x="4167" y="10408"/>
                </a:lnTo>
                <a:lnTo>
                  <a:pt x="6512" y="8963"/>
                </a:lnTo>
                <a:lnTo>
                  <a:pt x="8910" y="5204"/>
                </a:lnTo>
                <a:lnTo>
                  <a:pt x="8659" y="2785"/>
                </a:lnTo>
                <a:lnTo>
                  <a:pt x="8973" y="691"/>
                </a:lnTo>
                <a:lnTo>
                  <a:pt x="6774" y="712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4" name="object 3294"/>
          <p:cNvSpPr/>
          <p:nvPr/>
        </p:nvSpPr>
        <p:spPr>
          <a:xfrm>
            <a:off x="3548013" y="5589615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7025" y="0"/>
                </a:moveTo>
                <a:lnTo>
                  <a:pt x="4219" y="1078"/>
                </a:lnTo>
                <a:lnTo>
                  <a:pt x="2052" y="1497"/>
                </a:lnTo>
                <a:lnTo>
                  <a:pt x="502" y="2732"/>
                </a:lnTo>
                <a:lnTo>
                  <a:pt x="0" y="3162"/>
                </a:lnTo>
                <a:lnTo>
                  <a:pt x="994" y="6868"/>
                </a:lnTo>
                <a:lnTo>
                  <a:pt x="1403" y="6879"/>
                </a:lnTo>
                <a:lnTo>
                  <a:pt x="3371" y="7005"/>
                </a:lnTo>
                <a:lnTo>
                  <a:pt x="5633" y="6680"/>
                </a:lnTo>
                <a:lnTo>
                  <a:pt x="7402" y="5748"/>
                </a:lnTo>
                <a:lnTo>
                  <a:pt x="7947" y="5476"/>
                </a:lnTo>
                <a:lnTo>
                  <a:pt x="7277" y="2816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5" name="object 3295"/>
          <p:cNvSpPr/>
          <p:nvPr/>
        </p:nvSpPr>
        <p:spPr>
          <a:xfrm>
            <a:off x="4397892" y="5463860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9779" y="0"/>
                </a:moveTo>
                <a:lnTo>
                  <a:pt x="6544" y="1078"/>
                </a:lnTo>
                <a:lnTo>
                  <a:pt x="3287" y="2094"/>
                </a:lnTo>
                <a:lnTo>
                  <a:pt x="157" y="3340"/>
                </a:lnTo>
                <a:lnTo>
                  <a:pt x="0" y="3382"/>
                </a:lnTo>
                <a:lnTo>
                  <a:pt x="544" y="6418"/>
                </a:lnTo>
                <a:lnTo>
                  <a:pt x="827" y="6450"/>
                </a:lnTo>
                <a:lnTo>
                  <a:pt x="4209" y="6586"/>
                </a:lnTo>
                <a:lnTo>
                  <a:pt x="11015" y="6313"/>
                </a:lnTo>
                <a:lnTo>
                  <a:pt x="10209" y="2073"/>
                </a:lnTo>
                <a:lnTo>
                  <a:pt x="9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6" name="object 3296"/>
          <p:cNvSpPr/>
          <p:nvPr/>
        </p:nvSpPr>
        <p:spPr>
          <a:xfrm>
            <a:off x="5005565" y="5826083"/>
            <a:ext cx="5006" cy="10012"/>
          </a:xfrm>
          <a:custGeom>
            <a:avLst/>
            <a:gdLst/>
            <a:ahLst/>
            <a:cxnLst/>
            <a:rect l="l" t="t" r="r" b="b"/>
            <a:pathLst>
              <a:path w="8254" h="16509">
                <a:moveTo>
                  <a:pt x="8189" y="0"/>
                </a:moveTo>
                <a:lnTo>
                  <a:pt x="1855" y="2739"/>
                </a:lnTo>
                <a:lnTo>
                  <a:pt x="0" y="6567"/>
                </a:lnTo>
                <a:lnTo>
                  <a:pt x="1182" y="11099"/>
                </a:lnTo>
                <a:lnTo>
                  <a:pt x="3959" y="15947"/>
                </a:lnTo>
                <a:lnTo>
                  <a:pt x="81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7" name="object 3297"/>
          <p:cNvSpPr/>
          <p:nvPr/>
        </p:nvSpPr>
        <p:spPr>
          <a:xfrm>
            <a:off x="5045350" y="667060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0250" y="0"/>
                </a:moveTo>
                <a:lnTo>
                  <a:pt x="2743" y="104"/>
                </a:lnTo>
                <a:lnTo>
                  <a:pt x="0" y="2827"/>
                </a:lnTo>
                <a:lnTo>
                  <a:pt x="869" y="10931"/>
                </a:lnTo>
                <a:lnTo>
                  <a:pt x="7559" y="9685"/>
                </a:lnTo>
                <a:lnTo>
                  <a:pt x="11235" y="7811"/>
                </a:lnTo>
                <a:lnTo>
                  <a:pt x="10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8" name="object 3298"/>
          <p:cNvSpPr/>
          <p:nvPr/>
        </p:nvSpPr>
        <p:spPr>
          <a:xfrm>
            <a:off x="4419086" y="621741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4931" y="0"/>
                </a:moveTo>
                <a:lnTo>
                  <a:pt x="3277" y="2879"/>
                </a:lnTo>
                <a:lnTo>
                  <a:pt x="1664" y="5727"/>
                </a:lnTo>
                <a:lnTo>
                  <a:pt x="0" y="8617"/>
                </a:lnTo>
                <a:lnTo>
                  <a:pt x="2492" y="10198"/>
                </a:lnTo>
                <a:lnTo>
                  <a:pt x="8156" y="2020"/>
                </a:lnTo>
                <a:lnTo>
                  <a:pt x="7078" y="1340"/>
                </a:lnTo>
                <a:lnTo>
                  <a:pt x="5989" y="691"/>
                </a:lnTo>
                <a:lnTo>
                  <a:pt x="4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299" name="object 3299"/>
          <p:cNvSpPr/>
          <p:nvPr/>
        </p:nvSpPr>
        <p:spPr>
          <a:xfrm>
            <a:off x="3827704" y="5199586"/>
            <a:ext cx="4236" cy="5776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293" y="0"/>
                </a:moveTo>
                <a:lnTo>
                  <a:pt x="4293" y="188"/>
                </a:lnTo>
                <a:lnTo>
                  <a:pt x="732" y="41"/>
                </a:lnTo>
                <a:lnTo>
                  <a:pt x="596" y="670"/>
                </a:lnTo>
                <a:lnTo>
                  <a:pt x="0" y="3172"/>
                </a:lnTo>
                <a:lnTo>
                  <a:pt x="513" y="5884"/>
                </a:lnTo>
                <a:lnTo>
                  <a:pt x="659" y="9287"/>
                </a:lnTo>
                <a:lnTo>
                  <a:pt x="3403" y="8701"/>
                </a:lnTo>
                <a:lnTo>
                  <a:pt x="6188" y="8607"/>
                </a:lnTo>
                <a:lnTo>
                  <a:pt x="6293" y="8031"/>
                </a:lnTo>
                <a:lnTo>
                  <a:pt x="6701" y="5402"/>
                </a:lnTo>
                <a:lnTo>
                  <a:pt x="6345" y="2691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0" name="object 3300"/>
          <p:cNvSpPr/>
          <p:nvPr/>
        </p:nvSpPr>
        <p:spPr>
          <a:xfrm>
            <a:off x="5248452" y="6194199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13915" y="0"/>
                </a:moveTo>
                <a:lnTo>
                  <a:pt x="3570" y="7350"/>
                </a:lnTo>
                <a:lnTo>
                  <a:pt x="0" y="9863"/>
                </a:lnTo>
                <a:lnTo>
                  <a:pt x="8963" y="10083"/>
                </a:lnTo>
                <a:lnTo>
                  <a:pt x="13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1" name="object 3301"/>
          <p:cNvSpPr/>
          <p:nvPr/>
        </p:nvSpPr>
        <p:spPr>
          <a:xfrm>
            <a:off x="4358720" y="5582488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2994" y="0"/>
                </a:moveTo>
                <a:lnTo>
                  <a:pt x="795" y="3465"/>
                </a:lnTo>
                <a:lnTo>
                  <a:pt x="0" y="12774"/>
                </a:lnTo>
                <a:lnTo>
                  <a:pt x="4314" y="10261"/>
                </a:lnTo>
                <a:lnTo>
                  <a:pt x="7046" y="9025"/>
                </a:lnTo>
                <a:lnTo>
                  <a:pt x="10177" y="6355"/>
                </a:lnTo>
                <a:lnTo>
                  <a:pt x="10031" y="4177"/>
                </a:lnTo>
                <a:lnTo>
                  <a:pt x="10596" y="1633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2" name="object 3302"/>
          <p:cNvSpPr/>
          <p:nvPr/>
        </p:nvSpPr>
        <p:spPr>
          <a:xfrm>
            <a:off x="4939285" y="5882839"/>
            <a:ext cx="8856" cy="3081"/>
          </a:xfrm>
          <a:custGeom>
            <a:avLst/>
            <a:gdLst/>
            <a:ahLst/>
            <a:cxnLst/>
            <a:rect l="l" t="t" r="r" b="b"/>
            <a:pathLst>
              <a:path w="14604" h="5079">
                <a:moveTo>
                  <a:pt x="335" y="0"/>
                </a:moveTo>
                <a:lnTo>
                  <a:pt x="125" y="2408"/>
                </a:lnTo>
                <a:lnTo>
                  <a:pt x="0" y="3633"/>
                </a:lnTo>
                <a:lnTo>
                  <a:pt x="4649" y="3978"/>
                </a:lnTo>
                <a:lnTo>
                  <a:pt x="9266" y="4293"/>
                </a:lnTo>
                <a:lnTo>
                  <a:pt x="13873" y="4638"/>
                </a:lnTo>
                <a:lnTo>
                  <a:pt x="14156" y="1256"/>
                </a:lnTo>
                <a:lnTo>
                  <a:pt x="9559" y="816"/>
                </a:lnTo>
                <a:lnTo>
                  <a:pt x="4921" y="439"/>
                </a:lnTo>
                <a:lnTo>
                  <a:pt x="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3" name="object 3303"/>
          <p:cNvSpPr/>
          <p:nvPr/>
        </p:nvSpPr>
        <p:spPr>
          <a:xfrm>
            <a:off x="4864500" y="6587354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921" y="0"/>
                </a:moveTo>
                <a:lnTo>
                  <a:pt x="628" y="3423"/>
                </a:lnTo>
                <a:lnTo>
                  <a:pt x="0" y="10313"/>
                </a:lnTo>
                <a:lnTo>
                  <a:pt x="4774" y="10816"/>
                </a:lnTo>
                <a:lnTo>
                  <a:pt x="5130" y="7591"/>
                </a:lnTo>
                <a:lnTo>
                  <a:pt x="5643" y="4345"/>
                </a:lnTo>
                <a:lnTo>
                  <a:pt x="5643" y="1068"/>
                </a:lnTo>
                <a:lnTo>
                  <a:pt x="5591" y="712"/>
                </a:lnTo>
                <a:lnTo>
                  <a:pt x="2554" y="366"/>
                </a:lnTo>
                <a:lnTo>
                  <a:pt x="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4" name="object 3304"/>
          <p:cNvSpPr/>
          <p:nvPr/>
        </p:nvSpPr>
        <p:spPr>
          <a:xfrm>
            <a:off x="4393550" y="5476118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712" y="0"/>
                </a:moveTo>
                <a:lnTo>
                  <a:pt x="523" y="2649"/>
                </a:lnTo>
                <a:lnTo>
                  <a:pt x="0" y="9057"/>
                </a:lnTo>
                <a:lnTo>
                  <a:pt x="2931" y="8345"/>
                </a:lnTo>
                <a:lnTo>
                  <a:pt x="5591" y="8219"/>
                </a:lnTo>
                <a:lnTo>
                  <a:pt x="6114" y="5497"/>
                </a:lnTo>
                <a:lnTo>
                  <a:pt x="6020" y="3057"/>
                </a:lnTo>
                <a:lnTo>
                  <a:pt x="4848" y="272"/>
                </a:lnTo>
                <a:lnTo>
                  <a:pt x="2282" y="356"/>
                </a:lnTo>
                <a:lnTo>
                  <a:pt x="7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5" name="object 3305"/>
          <p:cNvSpPr/>
          <p:nvPr/>
        </p:nvSpPr>
        <p:spPr>
          <a:xfrm>
            <a:off x="4116141" y="6298127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3664" y="0"/>
                </a:moveTo>
                <a:lnTo>
                  <a:pt x="0" y="12282"/>
                </a:lnTo>
                <a:lnTo>
                  <a:pt x="973" y="12743"/>
                </a:lnTo>
                <a:lnTo>
                  <a:pt x="2837" y="13758"/>
                </a:lnTo>
                <a:lnTo>
                  <a:pt x="6973" y="942"/>
                </a:lnTo>
                <a:lnTo>
                  <a:pt x="4785" y="282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6" name="object 3306"/>
          <p:cNvSpPr/>
          <p:nvPr/>
        </p:nvSpPr>
        <p:spPr>
          <a:xfrm>
            <a:off x="3914895" y="6370889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2219" y="0"/>
                </a:moveTo>
                <a:lnTo>
                  <a:pt x="0" y="1507"/>
                </a:lnTo>
                <a:lnTo>
                  <a:pt x="3361" y="11182"/>
                </a:lnTo>
                <a:lnTo>
                  <a:pt x="4230" y="11078"/>
                </a:lnTo>
                <a:lnTo>
                  <a:pt x="5088" y="11015"/>
                </a:lnTo>
                <a:lnTo>
                  <a:pt x="5978" y="10879"/>
                </a:lnTo>
                <a:lnTo>
                  <a:pt x="6345" y="8921"/>
                </a:lnTo>
                <a:lnTo>
                  <a:pt x="7507" y="6596"/>
                </a:lnTo>
                <a:lnTo>
                  <a:pt x="6868" y="5046"/>
                </a:lnTo>
                <a:lnTo>
                  <a:pt x="6083" y="3067"/>
                </a:lnTo>
                <a:lnTo>
                  <a:pt x="3863" y="1633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7" name="object 3307"/>
          <p:cNvSpPr/>
          <p:nvPr/>
        </p:nvSpPr>
        <p:spPr>
          <a:xfrm>
            <a:off x="3945113" y="6186830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2627" y="0"/>
                </a:moveTo>
                <a:lnTo>
                  <a:pt x="0" y="8931"/>
                </a:lnTo>
                <a:lnTo>
                  <a:pt x="1277" y="10983"/>
                </a:lnTo>
                <a:lnTo>
                  <a:pt x="1947" y="11999"/>
                </a:lnTo>
                <a:lnTo>
                  <a:pt x="15214" y="4387"/>
                </a:lnTo>
                <a:lnTo>
                  <a:pt x="14334" y="2942"/>
                </a:lnTo>
                <a:lnTo>
                  <a:pt x="12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8" name="object 3308"/>
          <p:cNvSpPr/>
          <p:nvPr/>
        </p:nvSpPr>
        <p:spPr>
          <a:xfrm>
            <a:off x="3663529" y="6295402"/>
            <a:ext cx="5391" cy="8856"/>
          </a:xfrm>
          <a:custGeom>
            <a:avLst/>
            <a:gdLst/>
            <a:ahLst/>
            <a:cxnLst/>
            <a:rect l="l" t="t" r="r" b="b"/>
            <a:pathLst>
              <a:path w="8889" h="14604">
                <a:moveTo>
                  <a:pt x="0" y="0"/>
                </a:moveTo>
                <a:lnTo>
                  <a:pt x="858" y="10219"/>
                </a:lnTo>
                <a:lnTo>
                  <a:pt x="1214" y="14062"/>
                </a:lnTo>
                <a:lnTo>
                  <a:pt x="8732" y="8544"/>
                </a:lnTo>
                <a:lnTo>
                  <a:pt x="8460" y="46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09" name="object 3309"/>
          <p:cNvSpPr/>
          <p:nvPr/>
        </p:nvSpPr>
        <p:spPr>
          <a:xfrm>
            <a:off x="3768767" y="6516117"/>
            <a:ext cx="5391" cy="6546"/>
          </a:xfrm>
          <a:custGeom>
            <a:avLst/>
            <a:gdLst/>
            <a:ahLst/>
            <a:cxnLst/>
            <a:rect l="l" t="t" r="r" b="b"/>
            <a:pathLst>
              <a:path w="8889" h="10795">
                <a:moveTo>
                  <a:pt x="3560" y="0"/>
                </a:moveTo>
                <a:lnTo>
                  <a:pt x="104" y="1340"/>
                </a:lnTo>
                <a:lnTo>
                  <a:pt x="0" y="3957"/>
                </a:lnTo>
                <a:lnTo>
                  <a:pt x="282" y="6732"/>
                </a:lnTo>
                <a:lnTo>
                  <a:pt x="1622" y="8010"/>
                </a:lnTo>
                <a:lnTo>
                  <a:pt x="3162" y="9434"/>
                </a:lnTo>
                <a:lnTo>
                  <a:pt x="5936" y="9580"/>
                </a:lnTo>
                <a:lnTo>
                  <a:pt x="8198" y="10209"/>
                </a:lnTo>
                <a:lnTo>
                  <a:pt x="8292" y="8533"/>
                </a:lnTo>
                <a:lnTo>
                  <a:pt x="8366" y="6847"/>
                </a:lnTo>
                <a:lnTo>
                  <a:pt x="8502" y="5172"/>
                </a:lnTo>
                <a:lnTo>
                  <a:pt x="7256" y="3560"/>
                </a:lnTo>
                <a:lnTo>
                  <a:pt x="6293" y="1413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0" name="object 3310"/>
          <p:cNvSpPr/>
          <p:nvPr/>
        </p:nvSpPr>
        <p:spPr>
          <a:xfrm>
            <a:off x="3513369" y="590438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2020" y="0"/>
                </a:moveTo>
                <a:lnTo>
                  <a:pt x="638" y="2795"/>
                </a:lnTo>
                <a:lnTo>
                  <a:pt x="0" y="4146"/>
                </a:lnTo>
                <a:lnTo>
                  <a:pt x="4984" y="5978"/>
                </a:lnTo>
                <a:lnTo>
                  <a:pt x="7528" y="6669"/>
                </a:lnTo>
                <a:lnTo>
                  <a:pt x="7696" y="6680"/>
                </a:lnTo>
                <a:lnTo>
                  <a:pt x="8910" y="3905"/>
                </a:lnTo>
                <a:lnTo>
                  <a:pt x="8722" y="3811"/>
                </a:lnTo>
                <a:lnTo>
                  <a:pt x="6575" y="2387"/>
                </a:lnTo>
                <a:lnTo>
                  <a:pt x="4251" y="1225"/>
                </a:lnTo>
                <a:lnTo>
                  <a:pt x="2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1" name="object 3311"/>
          <p:cNvSpPr/>
          <p:nvPr/>
        </p:nvSpPr>
        <p:spPr>
          <a:xfrm>
            <a:off x="3853891" y="6113591"/>
            <a:ext cx="6161" cy="5391"/>
          </a:xfrm>
          <a:custGeom>
            <a:avLst/>
            <a:gdLst/>
            <a:ahLst/>
            <a:cxnLst/>
            <a:rect l="l" t="t" r="r" b="b"/>
            <a:pathLst>
              <a:path w="10160" h="8890">
                <a:moveTo>
                  <a:pt x="3968" y="0"/>
                </a:moveTo>
                <a:lnTo>
                  <a:pt x="1717" y="1026"/>
                </a:lnTo>
                <a:lnTo>
                  <a:pt x="0" y="1246"/>
                </a:lnTo>
                <a:lnTo>
                  <a:pt x="397" y="3413"/>
                </a:lnTo>
                <a:lnTo>
                  <a:pt x="104" y="6272"/>
                </a:lnTo>
                <a:lnTo>
                  <a:pt x="2492" y="8648"/>
                </a:lnTo>
                <a:lnTo>
                  <a:pt x="5392" y="7884"/>
                </a:lnTo>
                <a:lnTo>
                  <a:pt x="9947" y="7999"/>
                </a:lnTo>
                <a:lnTo>
                  <a:pt x="7486" y="4167"/>
                </a:lnTo>
                <a:lnTo>
                  <a:pt x="6669" y="1853"/>
                </a:lnTo>
                <a:lnTo>
                  <a:pt x="5036" y="712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2" name="object 3312"/>
          <p:cNvSpPr/>
          <p:nvPr/>
        </p:nvSpPr>
        <p:spPr>
          <a:xfrm>
            <a:off x="4140638" y="6390707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428" y="0"/>
                </a:moveTo>
                <a:lnTo>
                  <a:pt x="0" y="3884"/>
                </a:lnTo>
                <a:lnTo>
                  <a:pt x="8868" y="7999"/>
                </a:lnTo>
                <a:lnTo>
                  <a:pt x="13004" y="8984"/>
                </a:lnTo>
                <a:lnTo>
                  <a:pt x="16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3" name="object 3313"/>
          <p:cNvSpPr/>
          <p:nvPr/>
        </p:nvSpPr>
        <p:spPr>
          <a:xfrm>
            <a:off x="3546167" y="5540421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36" y="0"/>
                </a:moveTo>
                <a:lnTo>
                  <a:pt x="0" y="4094"/>
                </a:lnTo>
                <a:lnTo>
                  <a:pt x="3675" y="4376"/>
                </a:lnTo>
                <a:lnTo>
                  <a:pt x="7340" y="4690"/>
                </a:lnTo>
                <a:lnTo>
                  <a:pt x="11004" y="4963"/>
                </a:lnTo>
                <a:lnTo>
                  <a:pt x="11057" y="3497"/>
                </a:lnTo>
                <a:lnTo>
                  <a:pt x="11161" y="1989"/>
                </a:lnTo>
                <a:lnTo>
                  <a:pt x="11235" y="492"/>
                </a:lnTo>
                <a:lnTo>
                  <a:pt x="7528" y="345"/>
                </a:lnTo>
                <a:lnTo>
                  <a:pt x="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4" name="object 3314"/>
          <p:cNvSpPr/>
          <p:nvPr/>
        </p:nvSpPr>
        <p:spPr>
          <a:xfrm>
            <a:off x="5097683" y="646852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5099" y="0"/>
                </a:moveTo>
                <a:lnTo>
                  <a:pt x="0" y="9235"/>
                </a:lnTo>
                <a:lnTo>
                  <a:pt x="1403" y="10104"/>
                </a:lnTo>
                <a:lnTo>
                  <a:pt x="4314" y="11779"/>
                </a:lnTo>
                <a:lnTo>
                  <a:pt x="5591" y="8271"/>
                </a:lnTo>
                <a:lnTo>
                  <a:pt x="6816" y="4774"/>
                </a:lnTo>
                <a:lnTo>
                  <a:pt x="8093" y="1266"/>
                </a:lnTo>
                <a:lnTo>
                  <a:pt x="7078" y="879"/>
                </a:lnTo>
                <a:lnTo>
                  <a:pt x="6094" y="418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5" name="object 3315"/>
          <p:cNvSpPr/>
          <p:nvPr/>
        </p:nvSpPr>
        <p:spPr>
          <a:xfrm>
            <a:off x="3556114" y="5658410"/>
            <a:ext cx="9242" cy="4621"/>
          </a:xfrm>
          <a:custGeom>
            <a:avLst/>
            <a:gdLst/>
            <a:ahLst/>
            <a:cxnLst/>
            <a:rect l="l" t="t" r="r" b="b"/>
            <a:pathLst>
              <a:path w="15239" h="7620">
                <a:moveTo>
                  <a:pt x="14669" y="0"/>
                </a:moveTo>
                <a:lnTo>
                  <a:pt x="7999" y="198"/>
                </a:lnTo>
                <a:lnTo>
                  <a:pt x="0" y="366"/>
                </a:lnTo>
                <a:lnTo>
                  <a:pt x="4722" y="6900"/>
                </a:lnTo>
                <a:lnTo>
                  <a:pt x="8910" y="7193"/>
                </a:lnTo>
                <a:lnTo>
                  <a:pt x="14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6" name="object 3316"/>
          <p:cNvSpPr/>
          <p:nvPr/>
        </p:nvSpPr>
        <p:spPr>
          <a:xfrm>
            <a:off x="3858825" y="6311731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397" y="0"/>
                </a:moveTo>
                <a:lnTo>
                  <a:pt x="0" y="3361"/>
                </a:lnTo>
                <a:lnTo>
                  <a:pt x="5978" y="4083"/>
                </a:lnTo>
                <a:lnTo>
                  <a:pt x="9004" y="4492"/>
                </a:lnTo>
                <a:lnTo>
                  <a:pt x="9078" y="3329"/>
                </a:lnTo>
                <a:lnTo>
                  <a:pt x="9381" y="1068"/>
                </a:lnTo>
                <a:lnTo>
                  <a:pt x="6366" y="565"/>
                </a:lnTo>
                <a:lnTo>
                  <a:pt x="3371" y="314"/>
                </a:lnTo>
                <a:lnTo>
                  <a:pt x="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7" name="object 3317"/>
          <p:cNvSpPr/>
          <p:nvPr/>
        </p:nvSpPr>
        <p:spPr>
          <a:xfrm>
            <a:off x="4317898" y="6522417"/>
            <a:ext cx="3081" cy="5776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104" y="0"/>
                </a:moveTo>
                <a:lnTo>
                  <a:pt x="20" y="5947"/>
                </a:lnTo>
                <a:lnTo>
                  <a:pt x="0" y="8889"/>
                </a:lnTo>
                <a:lnTo>
                  <a:pt x="1088" y="8994"/>
                </a:lnTo>
                <a:lnTo>
                  <a:pt x="2198" y="9057"/>
                </a:lnTo>
                <a:lnTo>
                  <a:pt x="3245" y="9182"/>
                </a:lnTo>
                <a:lnTo>
                  <a:pt x="4198" y="3465"/>
                </a:lnTo>
                <a:lnTo>
                  <a:pt x="4638" y="617"/>
                </a:lnTo>
                <a:lnTo>
                  <a:pt x="1591" y="219"/>
                </a:lnTo>
                <a:lnTo>
                  <a:pt x="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8" name="object 3318"/>
          <p:cNvSpPr/>
          <p:nvPr/>
        </p:nvSpPr>
        <p:spPr>
          <a:xfrm>
            <a:off x="4856721" y="6578456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8994" y="0"/>
                </a:moveTo>
                <a:lnTo>
                  <a:pt x="6041" y="335"/>
                </a:lnTo>
                <a:lnTo>
                  <a:pt x="3099" y="586"/>
                </a:lnTo>
                <a:lnTo>
                  <a:pt x="0" y="1130"/>
                </a:lnTo>
                <a:lnTo>
                  <a:pt x="52" y="4083"/>
                </a:lnTo>
                <a:lnTo>
                  <a:pt x="3120" y="4387"/>
                </a:lnTo>
                <a:lnTo>
                  <a:pt x="9036" y="4659"/>
                </a:lnTo>
                <a:lnTo>
                  <a:pt x="9025" y="1560"/>
                </a:lnTo>
                <a:lnTo>
                  <a:pt x="8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19" name="object 3319"/>
          <p:cNvSpPr/>
          <p:nvPr/>
        </p:nvSpPr>
        <p:spPr>
          <a:xfrm>
            <a:off x="4757341" y="6307465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533" y="0"/>
                </a:moveTo>
                <a:lnTo>
                  <a:pt x="4523" y="743"/>
                </a:lnTo>
                <a:lnTo>
                  <a:pt x="2177" y="1151"/>
                </a:lnTo>
                <a:lnTo>
                  <a:pt x="0" y="2963"/>
                </a:lnTo>
                <a:lnTo>
                  <a:pt x="649" y="6471"/>
                </a:lnTo>
                <a:lnTo>
                  <a:pt x="1549" y="6931"/>
                </a:lnTo>
                <a:lnTo>
                  <a:pt x="3277" y="7779"/>
                </a:lnTo>
                <a:lnTo>
                  <a:pt x="5612" y="7381"/>
                </a:lnTo>
                <a:lnTo>
                  <a:pt x="9329" y="7612"/>
                </a:lnTo>
                <a:lnTo>
                  <a:pt x="7277" y="1989"/>
                </a:lnTo>
                <a:lnTo>
                  <a:pt x="6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0" name="object 3320"/>
          <p:cNvSpPr/>
          <p:nvPr/>
        </p:nvSpPr>
        <p:spPr>
          <a:xfrm>
            <a:off x="4311401" y="6419852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5643" y="0"/>
                </a:moveTo>
                <a:lnTo>
                  <a:pt x="1895" y="6669"/>
                </a:lnTo>
                <a:lnTo>
                  <a:pt x="0" y="9989"/>
                </a:lnTo>
                <a:lnTo>
                  <a:pt x="1413" y="11015"/>
                </a:lnTo>
                <a:lnTo>
                  <a:pt x="4251" y="12983"/>
                </a:lnTo>
                <a:lnTo>
                  <a:pt x="7779" y="5727"/>
                </a:lnTo>
                <a:lnTo>
                  <a:pt x="9518" y="2073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1" name="object 3321"/>
          <p:cNvSpPr/>
          <p:nvPr/>
        </p:nvSpPr>
        <p:spPr>
          <a:xfrm>
            <a:off x="3920454" y="5960537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094" y="0"/>
                </a:moveTo>
                <a:lnTo>
                  <a:pt x="0" y="11853"/>
                </a:lnTo>
                <a:lnTo>
                  <a:pt x="3581" y="12533"/>
                </a:lnTo>
                <a:lnTo>
                  <a:pt x="6052" y="816"/>
                </a:lnTo>
                <a:lnTo>
                  <a:pt x="4743" y="513"/>
                </a:lnTo>
                <a:lnTo>
                  <a:pt x="2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2" name="object 3322"/>
          <p:cNvSpPr/>
          <p:nvPr/>
        </p:nvSpPr>
        <p:spPr>
          <a:xfrm>
            <a:off x="5233537" y="6201755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999" y="0"/>
                </a:moveTo>
                <a:lnTo>
                  <a:pt x="0" y="8648"/>
                </a:lnTo>
                <a:lnTo>
                  <a:pt x="1549" y="9570"/>
                </a:lnTo>
                <a:lnTo>
                  <a:pt x="3067" y="10565"/>
                </a:lnTo>
                <a:lnTo>
                  <a:pt x="4638" y="11507"/>
                </a:lnTo>
                <a:lnTo>
                  <a:pt x="6219" y="8313"/>
                </a:lnTo>
                <a:lnTo>
                  <a:pt x="7779" y="5088"/>
                </a:lnTo>
                <a:lnTo>
                  <a:pt x="9392" y="1874"/>
                </a:lnTo>
                <a:lnTo>
                  <a:pt x="5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3" name="object 3323"/>
          <p:cNvSpPr/>
          <p:nvPr/>
        </p:nvSpPr>
        <p:spPr>
          <a:xfrm>
            <a:off x="4795370" y="5845945"/>
            <a:ext cx="3081" cy="5391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0" y="0"/>
                </a:moveTo>
                <a:lnTo>
                  <a:pt x="261" y="2963"/>
                </a:lnTo>
                <a:lnTo>
                  <a:pt x="722" y="8858"/>
                </a:lnTo>
                <a:lnTo>
                  <a:pt x="1884" y="8785"/>
                </a:lnTo>
                <a:lnTo>
                  <a:pt x="3005" y="8774"/>
                </a:lnTo>
                <a:lnTo>
                  <a:pt x="4125" y="8732"/>
                </a:lnTo>
                <a:lnTo>
                  <a:pt x="4492" y="3329"/>
                </a:lnTo>
                <a:lnTo>
                  <a:pt x="4659" y="638"/>
                </a:lnTo>
                <a:lnTo>
                  <a:pt x="3109" y="439"/>
                </a:lnTo>
                <a:lnTo>
                  <a:pt x="1570" y="2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4" name="object 3324"/>
          <p:cNvSpPr/>
          <p:nvPr/>
        </p:nvSpPr>
        <p:spPr>
          <a:xfrm>
            <a:off x="4413154" y="556885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287" y="0"/>
                </a:moveTo>
                <a:lnTo>
                  <a:pt x="0" y="7622"/>
                </a:lnTo>
                <a:lnTo>
                  <a:pt x="2743" y="9182"/>
                </a:lnTo>
                <a:lnTo>
                  <a:pt x="4135" y="9936"/>
                </a:lnTo>
                <a:lnTo>
                  <a:pt x="8366" y="2136"/>
                </a:lnTo>
                <a:lnTo>
                  <a:pt x="5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5" name="object 3325"/>
          <p:cNvSpPr/>
          <p:nvPr/>
        </p:nvSpPr>
        <p:spPr>
          <a:xfrm>
            <a:off x="3833085" y="5155251"/>
            <a:ext cx="5391" cy="7316"/>
          </a:xfrm>
          <a:custGeom>
            <a:avLst/>
            <a:gdLst/>
            <a:ahLst/>
            <a:cxnLst/>
            <a:rect l="l" t="t" r="r" b="b"/>
            <a:pathLst>
              <a:path w="8889" h="12065">
                <a:moveTo>
                  <a:pt x="4481" y="0"/>
                </a:moveTo>
                <a:lnTo>
                  <a:pt x="0" y="10366"/>
                </a:lnTo>
                <a:lnTo>
                  <a:pt x="1109" y="10858"/>
                </a:lnTo>
                <a:lnTo>
                  <a:pt x="2219" y="11392"/>
                </a:lnTo>
                <a:lnTo>
                  <a:pt x="3361" y="11905"/>
                </a:lnTo>
                <a:lnTo>
                  <a:pt x="8669" y="2732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6" name="object 3326"/>
          <p:cNvSpPr/>
          <p:nvPr/>
        </p:nvSpPr>
        <p:spPr>
          <a:xfrm>
            <a:off x="5278339" y="6130571"/>
            <a:ext cx="3466" cy="7701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1151" y="0"/>
                </a:moveTo>
                <a:lnTo>
                  <a:pt x="356" y="7821"/>
                </a:lnTo>
                <a:lnTo>
                  <a:pt x="0" y="11664"/>
                </a:lnTo>
                <a:lnTo>
                  <a:pt x="1204" y="11853"/>
                </a:lnTo>
                <a:lnTo>
                  <a:pt x="2418" y="11989"/>
                </a:lnTo>
                <a:lnTo>
                  <a:pt x="3643" y="12156"/>
                </a:lnTo>
                <a:lnTo>
                  <a:pt x="5392" y="617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7" name="object 3327"/>
          <p:cNvSpPr/>
          <p:nvPr/>
        </p:nvSpPr>
        <p:spPr>
          <a:xfrm>
            <a:off x="4568416" y="5613031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486" y="0"/>
                </a:moveTo>
                <a:lnTo>
                  <a:pt x="0" y="3539"/>
                </a:lnTo>
                <a:lnTo>
                  <a:pt x="2146" y="5832"/>
                </a:lnTo>
                <a:lnTo>
                  <a:pt x="4219" y="8156"/>
                </a:lnTo>
                <a:lnTo>
                  <a:pt x="6554" y="10230"/>
                </a:lnTo>
                <a:lnTo>
                  <a:pt x="6711" y="10334"/>
                </a:lnTo>
                <a:lnTo>
                  <a:pt x="8900" y="8104"/>
                </a:lnTo>
                <a:lnTo>
                  <a:pt x="10146" y="6984"/>
                </a:lnTo>
                <a:lnTo>
                  <a:pt x="7947" y="4638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8" name="object 3328"/>
          <p:cNvSpPr/>
          <p:nvPr/>
        </p:nvSpPr>
        <p:spPr>
          <a:xfrm>
            <a:off x="4826677" y="5648492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10408" y="0"/>
                </a:moveTo>
                <a:lnTo>
                  <a:pt x="8303" y="1005"/>
                </a:lnTo>
                <a:lnTo>
                  <a:pt x="6010" y="1643"/>
                </a:lnTo>
                <a:lnTo>
                  <a:pt x="2523" y="4324"/>
                </a:lnTo>
                <a:lnTo>
                  <a:pt x="1403" y="6313"/>
                </a:lnTo>
                <a:lnTo>
                  <a:pt x="0" y="8020"/>
                </a:lnTo>
                <a:lnTo>
                  <a:pt x="753" y="8701"/>
                </a:lnTo>
                <a:lnTo>
                  <a:pt x="1444" y="9465"/>
                </a:lnTo>
                <a:lnTo>
                  <a:pt x="2157" y="10177"/>
                </a:lnTo>
                <a:lnTo>
                  <a:pt x="5382" y="7465"/>
                </a:lnTo>
                <a:lnTo>
                  <a:pt x="8607" y="4858"/>
                </a:lnTo>
                <a:lnTo>
                  <a:pt x="11832" y="2146"/>
                </a:lnTo>
                <a:lnTo>
                  <a:pt x="10879" y="732"/>
                </a:lnTo>
                <a:lnTo>
                  <a:pt x="10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29" name="object 3329"/>
          <p:cNvSpPr/>
          <p:nvPr/>
        </p:nvSpPr>
        <p:spPr>
          <a:xfrm>
            <a:off x="4492042" y="5282087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1978" y="0"/>
                </a:moveTo>
                <a:lnTo>
                  <a:pt x="7413" y="1717"/>
                </a:lnTo>
                <a:lnTo>
                  <a:pt x="0" y="4565"/>
                </a:lnTo>
                <a:lnTo>
                  <a:pt x="7203" y="7120"/>
                </a:lnTo>
                <a:lnTo>
                  <a:pt x="1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0" name="object 3330"/>
          <p:cNvSpPr/>
          <p:nvPr/>
        </p:nvSpPr>
        <p:spPr>
          <a:xfrm>
            <a:off x="4704884" y="5395961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4188" y="0"/>
                </a:moveTo>
                <a:lnTo>
                  <a:pt x="2806" y="3874"/>
                </a:lnTo>
                <a:lnTo>
                  <a:pt x="1361" y="7758"/>
                </a:lnTo>
                <a:lnTo>
                  <a:pt x="0" y="11612"/>
                </a:lnTo>
                <a:lnTo>
                  <a:pt x="2649" y="12784"/>
                </a:lnTo>
                <a:lnTo>
                  <a:pt x="3999" y="13339"/>
                </a:lnTo>
                <a:lnTo>
                  <a:pt x="5842" y="9884"/>
                </a:lnTo>
                <a:lnTo>
                  <a:pt x="7675" y="6376"/>
                </a:lnTo>
                <a:lnTo>
                  <a:pt x="9518" y="2942"/>
                </a:lnTo>
                <a:lnTo>
                  <a:pt x="5989" y="963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1" name="object 3331"/>
          <p:cNvSpPr/>
          <p:nvPr/>
        </p:nvSpPr>
        <p:spPr>
          <a:xfrm>
            <a:off x="4488676" y="5115685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366" y="0"/>
                </a:moveTo>
                <a:lnTo>
                  <a:pt x="230" y="1130"/>
                </a:lnTo>
                <a:lnTo>
                  <a:pt x="0" y="3319"/>
                </a:lnTo>
                <a:lnTo>
                  <a:pt x="3130" y="3957"/>
                </a:lnTo>
                <a:lnTo>
                  <a:pt x="6303" y="4544"/>
                </a:lnTo>
                <a:lnTo>
                  <a:pt x="9455" y="5193"/>
                </a:lnTo>
                <a:lnTo>
                  <a:pt x="9800" y="1978"/>
                </a:lnTo>
                <a:lnTo>
                  <a:pt x="9947" y="429"/>
                </a:lnTo>
                <a:lnTo>
                  <a:pt x="6774" y="251"/>
                </a:lnTo>
                <a:lnTo>
                  <a:pt x="3549" y="146"/>
                </a:lnTo>
                <a:lnTo>
                  <a:pt x="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2" name="object 3332"/>
          <p:cNvSpPr/>
          <p:nvPr/>
        </p:nvSpPr>
        <p:spPr>
          <a:xfrm>
            <a:off x="5104897" y="5461129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093" y="0"/>
                </a:moveTo>
                <a:lnTo>
                  <a:pt x="6732" y="2272"/>
                </a:lnTo>
                <a:lnTo>
                  <a:pt x="3382" y="4575"/>
                </a:lnTo>
                <a:lnTo>
                  <a:pt x="0" y="6858"/>
                </a:lnTo>
                <a:lnTo>
                  <a:pt x="1643" y="9737"/>
                </a:lnTo>
                <a:lnTo>
                  <a:pt x="2471" y="11141"/>
                </a:lnTo>
                <a:lnTo>
                  <a:pt x="5758" y="8324"/>
                </a:lnTo>
                <a:lnTo>
                  <a:pt x="12334" y="2753"/>
                </a:lnTo>
                <a:lnTo>
                  <a:pt x="10805" y="942"/>
                </a:lnTo>
                <a:lnTo>
                  <a:pt x="10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3" name="object 3333"/>
          <p:cNvSpPr/>
          <p:nvPr/>
        </p:nvSpPr>
        <p:spPr>
          <a:xfrm>
            <a:off x="4271522" y="4858756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3204"/>
                </a:moveTo>
                <a:lnTo>
                  <a:pt x="3277" y="13339"/>
                </a:lnTo>
                <a:lnTo>
                  <a:pt x="11277" y="12282"/>
                </a:lnTo>
                <a:lnTo>
                  <a:pt x="11172" y="5643"/>
                </a:lnTo>
                <a:lnTo>
                  <a:pt x="0" y="3204"/>
                </a:lnTo>
                <a:close/>
              </a:path>
              <a:path w="13334" h="13334">
                <a:moveTo>
                  <a:pt x="13193" y="0"/>
                </a:moveTo>
                <a:lnTo>
                  <a:pt x="11172" y="5266"/>
                </a:lnTo>
                <a:lnTo>
                  <a:pt x="11177" y="5629"/>
                </a:lnTo>
                <a:lnTo>
                  <a:pt x="13224" y="408"/>
                </a:lnTo>
                <a:lnTo>
                  <a:pt x="1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4" name="object 3334"/>
          <p:cNvSpPr/>
          <p:nvPr/>
        </p:nvSpPr>
        <p:spPr>
          <a:xfrm>
            <a:off x="4542772" y="5044404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8701" y="0"/>
                </a:moveTo>
                <a:lnTo>
                  <a:pt x="5811" y="1685"/>
                </a:lnTo>
                <a:lnTo>
                  <a:pt x="0" y="5130"/>
                </a:lnTo>
                <a:lnTo>
                  <a:pt x="1277" y="7329"/>
                </a:lnTo>
                <a:lnTo>
                  <a:pt x="1947" y="8408"/>
                </a:lnTo>
                <a:lnTo>
                  <a:pt x="10774" y="3455"/>
                </a:lnTo>
                <a:lnTo>
                  <a:pt x="9402" y="1141"/>
                </a:lnTo>
                <a:lnTo>
                  <a:pt x="8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5" name="object 3335"/>
          <p:cNvSpPr/>
          <p:nvPr/>
        </p:nvSpPr>
        <p:spPr>
          <a:xfrm>
            <a:off x="4929801" y="5105970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7266" y="0"/>
                </a:moveTo>
                <a:lnTo>
                  <a:pt x="0" y="7853"/>
                </a:lnTo>
                <a:lnTo>
                  <a:pt x="6429" y="9120"/>
                </a:lnTo>
                <a:lnTo>
                  <a:pt x="11978" y="9612"/>
                </a:lnTo>
                <a:lnTo>
                  <a:pt x="7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6" name="object 3336"/>
          <p:cNvSpPr/>
          <p:nvPr/>
        </p:nvSpPr>
        <p:spPr>
          <a:xfrm>
            <a:off x="4634457" y="4877939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7392" y="0"/>
                </a:moveTo>
                <a:lnTo>
                  <a:pt x="3884" y="1539"/>
                </a:lnTo>
                <a:lnTo>
                  <a:pt x="356" y="2209"/>
                </a:lnTo>
                <a:lnTo>
                  <a:pt x="0" y="5654"/>
                </a:lnTo>
                <a:lnTo>
                  <a:pt x="1434" y="8230"/>
                </a:lnTo>
                <a:lnTo>
                  <a:pt x="2198" y="10711"/>
                </a:lnTo>
                <a:lnTo>
                  <a:pt x="4094" y="9790"/>
                </a:lnTo>
                <a:lnTo>
                  <a:pt x="6806" y="9277"/>
                </a:lnTo>
                <a:lnTo>
                  <a:pt x="8617" y="6293"/>
                </a:lnTo>
                <a:lnTo>
                  <a:pt x="7633" y="3727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7" name="object 3337"/>
          <p:cNvSpPr/>
          <p:nvPr/>
        </p:nvSpPr>
        <p:spPr>
          <a:xfrm>
            <a:off x="4712313" y="4902509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2994" y="0"/>
                </a:moveTo>
                <a:lnTo>
                  <a:pt x="1005" y="2869"/>
                </a:lnTo>
                <a:lnTo>
                  <a:pt x="0" y="4261"/>
                </a:lnTo>
                <a:lnTo>
                  <a:pt x="2701" y="5800"/>
                </a:lnTo>
                <a:lnTo>
                  <a:pt x="5350" y="7381"/>
                </a:lnTo>
                <a:lnTo>
                  <a:pt x="8125" y="8722"/>
                </a:lnTo>
                <a:lnTo>
                  <a:pt x="8282" y="8785"/>
                </a:lnTo>
                <a:lnTo>
                  <a:pt x="9978" y="6324"/>
                </a:lnTo>
                <a:lnTo>
                  <a:pt x="9811" y="6209"/>
                </a:lnTo>
                <a:lnTo>
                  <a:pt x="7664" y="4010"/>
                </a:lnTo>
                <a:lnTo>
                  <a:pt x="5319" y="2020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8" name="object 3338"/>
          <p:cNvSpPr/>
          <p:nvPr/>
        </p:nvSpPr>
        <p:spPr>
          <a:xfrm>
            <a:off x="5114306" y="5060471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8073" y="0"/>
                </a:moveTo>
                <a:lnTo>
                  <a:pt x="2711" y="73"/>
                </a:lnTo>
                <a:lnTo>
                  <a:pt x="31" y="136"/>
                </a:lnTo>
                <a:lnTo>
                  <a:pt x="303" y="1759"/>
                </a:lnTo>
                <a:lnTo>
                  <a:pt x="0" y="4429"/>
                </a:lnTo>
                <a:lnTo>
                  <a:pt x="848" y="4889"/>
                </a:lnTo>
                <a:lnTo>
                  <a:pt x="2711" y="5853"/>
                </a:lnTo>
                <a:lnTo>
                  <a:pt x="5151" y="5664"/>
                </a:lnTo>
                <a:lnTo>
                  <a:pt x="8073" y="6062"/>
                </a:lnTo>
                <a:lnTo>
                  <a:pt x="8093" y="1622"/>
                </a:lnTo>
                <a:lnTo>
                  <a:pt x="8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39" name="object 3339"/>
          <p:cNvSpPr/>
          <p:nvPr/>
        </p:nvSpPr>
        <p:spPr>
          <a:xfrm>
            <a:off x="5239440" y="6324903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5214" y="0"/>
                </a:moveTo>
                <a:lnTo>
                  <a:pt x="3811" y="230"/>
                </a:lnTo>
                <a:lnTo>
                  <a:pt x="2387" y="502"/>
                </a:lnTo>
                <a:lnTo>
                  <a:pt x="973" y="743"/>
                </a:lnTo>
                <a:lnTo>
                  <a:pt x="910" y="2921"/>
                </a:lnTo>
                <a:lnTo>
                  <a:pt x="0" y="5664"/>
                </a:lnTo>
                <a:lnTo>
                  <a:pt x="2083" y="9141"/>
                </a:lnTo>
                <a:lnTo>
                  <a:pt x="4774" y="10177"/>
                </a:lnTo>
                <a:lnTo>
                  <a:pt x="10533" y="14167"/>
                </a:lnTo>
                <a:lnTo>
                  <a:pt x="7727" y="6628"/>
                </a:lnTo>
                <a:lnTo>
                  <a:pt x="6460" y="3329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0" name="object 3340"/>
          <p:cNvSpPr/>
          <p:nvPr/>
        </p:nvSpPr>
        <p:spPr>
          <a:xfrm>
            <a:off x="4439567" y="5757005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4523" y="0"/>
                </a:moveTo>
                <a:lnTo>
                  <a:pt x="2115" y="1465"/>
                </a:lnTo>
                <a:lnTo>
                  <a:pt x="0" y="2073"/>
                </a:lnTo>
                <a:lnTo>
                  <a:pt x="691" y="3884"/>
                </a:lnTo>
                <a:lnTo>
                  <a:pt x="900" y="6554"/>
                </a:lnTo>
                <a:lnTo>
                  <a:pt x="2188" y="7287"/>
                </a:lnTo>
                <a:lnTo>
                  <a:pt x="3800" y="8146"/>
                </a:lnTo>
                <a:lnTo>
                  <a:pt x="6272" y="7413"/>
                </a:lnTo>
                <a:lnTo>
                  <a:pt x="10093" y="7319"/>
                </a:lnTo>
                <a:lnTo>
                  <a:pt x="8324" y="3968"/>
                </a:lnTo>
                <a:lnTo>
                  <a:pt x="7706" y="1057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1" name="object 3341"/>
          <p:cNvSpPr/>
          <p:nvPr/>
        </p:nvSpPr>
        <p:spPr>
          <a:xfrm>
            <a:off x="5218168" y="6280954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68" y="0"/>
                </a:moveTo>
                <a:lnTo>
                  <a:pt x="691" y="942"/>
                </a:lnTo>
                <a:lnTo>
                  <a:pt x="0" y="2774"/>
                </a:lnTo>
                <a:lnTo>
                  <a:pt x="5601" y="5664"/>
                </a:lnTo>
                <a:lnTo>
                  <a:pt x="8418" y="7067"/>
                </a:lnTo>
                <a:lnTo>
                  <a:pt x="10313" y="2764"/>
                </a:lnTo>
                <a:lnTo>
                  <a:pt x="7245" y="1811"/>
                </a:lnTo>
                <a:lnTo>
                  <a:pt x="4167" y="879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2" name="object 3342"/>
          <p:cNvSpPr/>
          <p:nvPr/>
        </p:nvSpPr>
        <p:spPr>
          <a:xfrm>
            <a:off x="4199725" y="5528902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4460" y="0"/>
                </a:moveTo>
                <a:lnTo>
                  <a:pt x="2230" y="450"/>
                </a:lnTo>
                <a:lnTo>
                  <a:pt x="0" y="1853"/>
                </a:lnTo>
                <a:lnTo>
                  <a:pt x="712" y="5821"/>
                </a:lnTo>
                <a:lnTo>
                  <a:pt x="1172" y="5905"/>
                </a:lnTo>
                <a:lnTo>
                  <a:pt x="3193" y="6167"/>
                </a:lnTo>
                <a:lnTo>
                  <a:pt x="5298" y="5633"/>
                </a:lnTo>
                <a:lnTo>
                  <a:pt x="8240" y="5319"/>
                </a:lnTo>
                <a:lnTo>
                  <a:pt x="7423" y="2722"/>
                </a:lnTo>
                <a:lnTo>
                  <a:pt x="6973" y="41"/>
                </a:lnTo>
                <a:lnTo>
                  <a:pt x="6450" y="52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3" name="object 3343"/>
          <p:cNvSpPr/>
          <p:nvPr/>
        </p:nvSpPr>
        <p:spPr>
          <a:xfrm>
            <a:off x="4444111" y="592306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1633" y="0"/>
                </a:moveTo>
                <a:lnTo>
                  <a:pt x="1246" y="2052"/>
                </a:lnTo>
                <a:lnTo>
                  <a:pt x="0" y="4481"/>
                </a:lnTo>
                <a:lnTo>
                  <a:pt x="670" y="6083"/>
                </a:lnTo>
                <a:lnTo>
                  <a:pt x="1266" y="7444"/>
                </a:lnTo>
                <a:lnTo>
                  <a:pt x="4052" y="7874"/>
                </a:lnTo>
                <a:lnTo>
                  <a:pt x="7518" y="9465"/>
                </a:lnTo>
                <a:lnTo>
                  <a:pt x="7654" y="5507"/>
                </a:lnTo>
                <a:lnTo>
                  <a:pt x="8544" y="2806"/>
                </a:lnTo>
                <a:lnTo>
                  <a:pt x="6565" y="240"/>
                </a:lnTo>
                <a:lnTo>
                  <a:pt x="3685" y="439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4" name="object 3344"/>
          <p:cNvSpPr/>
          <p:nvPr/>
        </p:nvSpPr>
        <p:spPr>
          <a:xfrm>
            <a:off x="4831330" y="5457102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3748" y="0"/>
                </a:moveTo>
                <a:lnTo>
                  <a:pt x="1361" y="848"/>
                </a:lnTo>
                <a:lnTo>
                  <a:pt x="659" y="1863"/>
                </a:lnTo>
                <a:lnTo>
                  <a:pt x="0" y="2774"/>
                </a:lnTo>
                <a:lnTo>
                  <a:pt x="481" y="5423"/>
                </a:lnTo>
                <a:lnTo>
                  <a:pt x="2575" y="7130"/>
                </a:lnTo>
                <a:lnTo>
                  <a:pt x="4690" y="6931"/>
                </a:lnTo>
                <a:lnTo>
                  <a:pt x="7779" y="7507"/>
                </a:lnTo>
                <a:lnTo>
                  <a:pt x="6146" y="3099"/>
                </a:lnTo>
                <a:lnTo>
                  <a:pt x="5884" y="753"/>
                </a:lnTo>
                <a:lnTo>
                  <a:pt x="4973" y="397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5" name="object 3345"/>
          <p:cNvSpPr/>
          <p:nvPr/>
        </p:nvSpPr>
        <p:spPr>
          <a:xfrm>
            <a:off x="3994600" y="5666916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3319" y="0"/>
                </a:moveTo>
                <a:lnTo>
                  <a:pt x="753" y="984"/>
                </a:lnTo>
                <a:lnTo>
                  <a:pt x="984" y="3685"/>
                </a:lnTo>
                <a:lnTo>
                  <a:pt x="0" y="10439"/>
                </a:lnTo>
                <a:lnTo>
                  <a:pt x="3298" y="7633"/>
                </a:lnTo>
                <a:lnTo>
                  <a:pt x="4994" y="6638"/>
                </a:lnTo>
                <a:lnTo>
                  <a:pt x="6052" y="5120"/>
                </a:lnTo>
                <a:lnTo>
                  <a:pt x="6952" y="3884"/>
                </a:lnTo>
                <a:lnTo>
                  <a:pt x="7130" y="2010"/>
                </a:lnTo>
                <a:lnTo>
                  <a:pt x="7622" y="450"/>
                </a:lnTo>
                <a:lnTo>
                  <a:pt x="5570" y="439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6" name="object 3346"/>
          <p:cNvSpPr/>
          <p:nvPr/>
        </p:nvSpPr>
        <p:spPr>
          <a:xfrm>
            <a:off x="4103336" y="4880622"/>
            <a:ext cx="3466" cy="5391"/>
          </a:xfrm>
          <a:custGeom>
            <a:avLst/>
            <a:gdLst/>
            <a:ahLst/>
            <a:cxnLst/>
            <a:rect l="l" t="t" r="r" b="b"/>
            <a:pathLst>
              <a:path w="5715" h="8890">
                <a:moveTo>
                  <a:pt x="2837" y="0"/>
                </a:moveTo>
                <a:lnTo>
                  <a:pt x="1895" y="335"/>
                </a:lnTo>
                <a:lnTo>
                  <a:pt x="952" y="617"/>
                </a:lnTo>
                <a:lnTo>
                  <a:pt x="0" y="942"/>
                </a:lnTo>
                <a:lnTo>
                  <a:pt x="1591" y="8470"/>
                </a:lnTo>
                <a:lnTo>
                  <a:pt x="2910" y="7915"/>
                </a:lnTo>
                <a:lnTo>
                  <a:pt x="4293" y="7392"/>
                </a:lnTo>
                <a:lnTo>
                  <a:pt x="5696" y="6753"/>
                </a:lnTo>
                <a:lnTo>
                  <a:pt x="4722" y="4544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7" name="object 3347"/>
          <p:cNvSpPr/>
          <p:nvPr/>
        </p:nvSpPr>
        <p:spPr>
          <a:xfrm>
            <a:off x="4453623" y="6482958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3528" y="0"/>
                </a:moveTo>
                <a:lnTo>
                  <a:pt x="2324" y="1371"/>
                </a:lnTo>
                <a:lnTo>
                  <a:pt x="910" y="2471"/>
                </a:lnTo>
                <a:lnTo>
                  <a:pt x="324" y="3884"/>
                </a:lnTo>
                <a:lnTo>
                  <a:pt x="0" y="4533"/>
                </a:lnTo>
                <a:lnTo>
                  <a:pt x="1319" y="5832"/>
                </a:lnTo>
                <a:lnTo>
                  <a:pt x="1895" y="6837"/>
                </a:lnTo>
                <a:lnTo>
                  <a:pt x="3193" y="5696"/>
                </a:lnTo>
                <a:lnTo>
                  <a:pt x="4649" y="4743"/>
                </a:lnTo>
                <a:lnTo>
                  <a:pt x="5591" y="3423"/>
                </a:lnTo>
                <a:lnTo>
                  <a:pt x="5842" y="3099"/>
                </a:lnTo>
                <a:lnTo>
                  <a:pt x="4533" y="1581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8" name="object 3348"/>
          <p:cNvSpPr/>
          <p:nvPr/>
        </p:nvSpPr>
        <p:spPr>
          <a:xfrm>
            <a:off x="3997407" y="5677626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560" y="0"/>
                </a:moveTo>
                <a:lnTo>
                  <a:pt x="0" y="8973"/>
                </a:lnTo>
                <a:lnTo>
                  <a:pt x="1099" y="9413"/>
                </a:lnTo>
                <a:lnTo>
                  <a:pt x="2230" y="9790"/>
                </a:lnTo>
                <a:lnTo>
                  <a:pt x="3329" y="10250"/>
                </a:lnTo>
                <a:lnTo>
                  <a:pt x="6533" y="1120"/>
                </a:lnTo>
                <a:lnTo>
                  <a:pt x="5518" y="795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49" name="object 3349"/>
          <p:cNvSpPr/>
          <p:nvPr/>
        </p:nvSpPr>
        <p:spPr>
          <a:xfrm>
            <a:off x="5082259" y="6406897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5528" y="0"/>
                </a:moveTo>
                <a:lnTo>
                  <a:pt x="2240" y="481"/>
                </a:lnTo>
                <a:lnTo>
                  <a:pt x="115" y="764"/>
                </a:lnTo>
                <a:lnTo>
                  <a:pt x="345" y="2931"/>
                </a:lnTo>
                <a:lnTo>
                  <a:pt x="0" y="5078"/>
                </a:lnTo>
                <a:lnTo>
                  <a:pt x="869" y="6041"/>
                </a:lnTo>
                <a:lnTo>
                  <a:pt x="1591" y="6785"/>
                </a:lnTo>
                <a:lnTo>
                  <a:pt x="5078" y="6460"/>
                </a:lnTo>
                <a:lnTo>
                  <a:pt x="5863" y="4094"/>
                </a:lnTo>
                <a:lnTo>
                  <a:pt x="5507" y="1978"/>
                </a:lnTo>
                <a:lnTo>
                  <a:pt x="5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0" name="object 3350"/>
          <p:cNvSpPr/>
          <p:nvPr/>
        </p:nvSpPr>
        <p:spPr>
          <a:xfrm>
            <a:off x="4903129" y="536776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497" y="0"/>
                </a:moveTo>
                <a:lnTo>
                  <a:pt x="3382" y="2303"/>
                </a:lnTo>
                <a:lnTo>
                  <a:pt x="1727" y="4628"/>
                </a:lnTo>
                <a:lnTo>
                  <a:pt x="0" y="6900"/>
                </a:lnTo>
                <a:lnTo>
                  <a:pt x="2041" y="8554"/>
                </a:lnTo>
                <a:lnTo>
                  <a:pt x="3047" y="9402"/>
                </a:lnTo>
                <a:lnTo>
                  <a:pt x="8303" y="1821"/>
                </a:lnTo>
                <a:lnTo>
                  <a:pt x="7256" y="1225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1" name="object 3351"/>
          <p:cNvSpPr/>
          <p:nvPr/>
        </p:nvSpPr>
        <p:spPr>
          <a:xfrm>
            <a:off x="4312144" y="6338064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3245" y="0"/>
                </a:moveTo>
                <a:lnTo>
                  <a:pt x="2188" y="356"/>
                </a:lnTo>
                <a:lnTo>
                  <a:pt x="0" y="1162"/>
                </a:lnTo>
                <a:lnTo>
                  <a:pt x="890" y="4628"/>
                </a:lnTo>
                <a:lnTo>
                  <a:pt x="1832" y="8041"/>
                </a:lnTo>
                <a:lnTo>
                  <a:pt x="2722" y="11507"/>
                </a:lnTo>
                <a:lnTo>
                  <a:pt x="6816" y="10104"/>
                </a:lnTo>
                <a:lnTo>
                  <a:pt x="4408" y="3382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2" name="object 3352"/>
          <p:cNvSpPr/>
          <p:nvPr/>
        </p:nvSpPr>
        <p:spPr>
          <a:xfrm>
            <a:off x="5364004" y="5674859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4345" y="0"/>
                </a:moveTo>
                <a:lnTo>
                  <a:pt x="418" y="848"/>
                </a:lnTo>
                <a:lnTo>
                  <a:pt x="293" y="1424"/>
                </a:lnTo>
                <a:lnTo>
                  <a:pt x="0" y="3361"/>
                </a:lnTo>
                <a:lnTo>
                  <a:pt x="638" y="5591"/>
                </a:lnTo>
                <a:lnTo>
                  <a:pt x="1047" y="8334"/>
                </a:lnTo>
                <a:lnTo>
                  <a:pt x="3937" y="7476"/>
                </a:lnTo>
                <a:lnTo>
                  <a:pt x="5539" y="7015"/>
                </a:lnTo>
                <a:lnTo>
                  <a:pt x="7203" y="6502"/>
                </a:lnTo>
                <a:lnTo>
                  <a:pt x="6502" y="4492"/>
                </a:lnTo>
                <a:lnTo>
                  <a:pt x="6209" y="2125"/>
                </a:lnTo>
                <a:lnTo>
                  <a:pt x="4910" y="628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3" name="object 3353"/>
          <p:cNvSpPr/>
          <p:nvPr/>
        </p:nvSpPr>
        <p:spPr>
          <a:xfrm>
            <a:off x="4918181" y="6293612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5193" y="0"/>
                </a:moveTo>
                <a:lnTo>
                  <a:pt x="2492" y="261"/>
                </a:lnTo>
                <a:lnTo>
                  <a:pt x="701" y="1298"/>
                </a:lnTo>
                <a:lnTo>
                  <a:pt x="0" y="1664"/>
                </a:lnTo>
                <a:lnTo>
                  <a:pt x="900" y="4952"/>
                </a:lnTo>
                <a:lnTo>
                  <a:pt x="1078" y="6942"/>
                </a:lnTo>
                <a:lnTo>
                  <a:pt x="3298" y="6669"/>
                </a:lnTo>
                <a:lnTo>
                  <a:pt x="10397" y="5884"/>
                </a:lnTo>
                <a:lnTo>
                  <a:pt x="8963" y="3350"/>
                </a:lnTo>
                <a:lnTo>
                  <a:pt x="8376" y="879"/>
                </a:lnTo>
                <a:lnTo>
                  <a:pt x="7193" y="575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4" name="object 3354"/>
          <p:cNvSpPr/>
          <p:nvPr/>
        </p:nvSpPr>
        <p:spPr>
          <a:xfrm>
            <a:off x="4909537" y="5310982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9046" y="0"/>
                </a:moveTo>
                <a:lnTo>
                  <a:pt x="8879" y="62"/>
                </a:lnTo>
                <a:lnTo>
                  <a:pt x="5916" y="743"/>
                </a:lnTo>
                <a:lnTo>
                  <a:pt x="0" y="2575"/>
                </a:lnTo>
                <a:lnTo>
                  <a:pt x="1235" y="5580"/>
                </a:lnTo>
                <a:lnTo>
                  <a:pt x="1821" y="7078"/>
                </a:lnTo>
                <a:lnTo>
                  <a:pt x="4523" y="5717"/>
                </a:lnTo>
                <a:lnTo>
                  <a:pt x="7298" y="4345"/>
                </a:lnTo>
                <a:lnTo>
                  <a:pt x="9947" y="2743"/>
                </a:lnTo>
                <a:lnTo>
                  <a:pt x="9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5" name="object 3355"/>
          <p:cNvSpPr/>
          <p:nvPr/>
        </p:nvSpPr>
        <p:spPr>
          <a:xfrm>
            <a:off x="4260300" y="565410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3738" y="0"/>
                </a:moveTo>
                <a:lnTo>
                  <a:pt x="2513" y="2230"/>
                </a:lnTo>
                <a:lnTo>
                  <a:pt x="1130" y="4471"/>
                </a:lnTo>
                <a:lnTo>
                  <a:pt x="0" y="7088"/>
                </a:lnTo>
                <a:lnTo>
                  <a:pt x="1622" y="8146"/>
                </a:lnTo>
                <a:lnTo>
                  <a:pt x="2429" y="8837"/>
                </a:lnTo>
                <a:lnTo>
                  <a:pt x="7654" y="2450"/>
                </a:lnTo>
                <a:lnTo>
                  <a:pt x="6366" y="1622"/>
                </a:lnTo>
                <a:lnTo>
                  <a:pt x="5036" y="816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6" name="object 3356"/>
          <p:cNvSpPr/>
          <p:nvPr/>
        </p:nvSpPr>
        <p:spPr>
          <a:xfrm>
            <a:off x="4499731" y="5003938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6387" y="0"/>
                </a:moveTo>
                <a:lnTo>
                  <a:pt x="4408" y="816"/>
                </a:lnTo>
                <a:lnTo>
                  <a:pt x="2125" y="1287"/>
                </a:lnTo>
                <a:lnTo>
                  <a:pt x="586" y="2617"/>
                </a:lnTo>
                <a:lnTo>
                  <a:pt x="0" y="3162"/>
                </a:lnTo>
                <a:lnTo>
                  <a:pt x="1151" y="5601"/>
                </a:lnTo>
                <a:lnTo>
                  <a:pt x="1832" y="8607"/>
                </a:lnTo>
                <a:lnTo>
                  <a:pt x="4397" y="6984"/>
                </a:lnTo>
                <a:lnTo>
                  <a:pt x="6628" y="6167"/>
                </a:lnTo>
                <a:lnTo>
                  <a:pt x="7769" y="4586"/>
                </a:lnTo>
                <a:lnTo>
                  <a:pt x="8334" y="3779"/>
                </a:lnTo>
                <a:lnTo>
                  <a:pt x="6889" y="1622"/>
                </a:lnTo>
                <a:lnTo>
                  <a:pt x="6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7" name="object 3357"/>
          <p:cNvSpPr/>
          <p:nvPr/>
        </p:nvSpPr>
        <p:spPr>
          <a:xfrm>
            <a:off x="4690629" y="512192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2533" y="0"/>
                </a:moveTo>
                <a:lnTo>
                  <a:pt x="0" y="1486"/>
                </a:lnTo>
                <a:lnTo>
                  <a:pt x="4073" y="10198"/>
                </a:lnTo>
                <a:lnTo>
                  <a:pt x="5371" y="9497"/>
                </a:lnTo>
                <a:lnTo>
                  <a:pt x="6659" y="8774"/>
                </a:lnTo>
                <a:lnTo>
                  <a:pt x="7957" y="8114"/>
                </a:lnTo>
                <a:lnTo>
                  <a:pt x="4355" y="2680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8" name="object 3358"/>
          <p:cNvSpPr/>
          <p:nvPr/>
        </p:nvSpPr>
        <p:spPr>
          <a:xfrm>
            <a:off x="5432575" y="5612312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5">
                <a:moveTo>
                  <a:pt x="8271" y="0"/>
                </a:moveTo>
                <a:lnTo>
                  <a:pt x="5518" y="785"/>
                </a:lnTo>
                <a:lnTo>
                  <a:pt x="0" y="2439"/>
                </a:lnTo>
                <a:lnTo>
                  <a:pt x="481" y="5088"/>
                </a:lnTo>
                <a:lnTo>
                  <a:pt x="3350" y="4900"/>
                </a:lnTo>
                <a:lnTo>
                  <a:pt x="6219" y="4680"/>
                </a:lnTo>
                <a:lnTo>
                  <a:pt x="9099" y="4492"/>
                </a:lnTo>
                <a:lnTo>
                  <a:pt x="8533" y="1507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59" name="object 3359"/>
          <p:cNvSpPr/>
          <p:nvPr/>
        </p:nvSpPr>
        <p:spPr>
          <a:xfrm>
            <a:off x="5446728" y="5574407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4230" y="0"/>
                </a:moveTo>
                <a:lnTo>
                  <a:pt x="1643" y="732"/>
                </a:lnTo>
                <a:lnTo>
                  <a:pt x="0" y="816"/>
                </a:lnTo>
                <a:lnTo>
                  <a:pt x="209" y="2952"/>
                </a:lnTo>
                <a:lnTo>
                  <a:pt x="0" y="5256"/>
                </a:lnTo>
                <a:lnTo>
                  <a:pt x="1193" y="7790"/>
                </a:lnTo>
                <a:lnTo>
                  <a:pt x="3800" y="7476"/>
                </a:lnTo>
                <a:lnTo>
                  <a:pt x="6785" y="7769"/>
                </a:lnTo>
                <a:lnTo>
                  <a:pt x="5978" y="4680"/>
                </a:lnTo>
                <a:lnTo>
                  <a:pt x="5863" y="2314"/>
                </a:lnTo>
                <a:lnTo>
                  <a:pt x="4722" y="680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0" name="object 3360"/>
          <p:cNvSpPr/>
          <p:nvPr/>
        </p:nvSpPr>
        <p:spPr>
          <a:xfrm>
            <a:off x="4856800" y="5135065"/>
            <a:ext cx="3466" cy="4621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4628" y="0"/>
                </a:moveTo>
                <a:lnTo>
                  <a:pt x="1800" y="240"/>
                </a:lnTo>
                <a:lnTo>
                  <a:pt x="0" y="20"/>
                </a:lnTo>
                <a:lnTo>
                  <a:pt x="198" y="3570"/>
                </a:lnTo>
                <a:lnTo>
                  <a:pt x="251" y="5214"/>
                </a:lnTo>
                <a:lnTo>
                  <a:pt x="324" y="6847"/>
                </a:lnTo>
                <a:lnTo>
                  <a:pt x="1853" y="6743"/>
                </a:lnTo>
                <a:lnTo>
                  <a:pt x="4471" y="7046"/>
                </a:lnTo>
                <a:lnTo>
                  <a:pt x="4670" y="6512"/>
                </a:lnTo>
                <a:lnTo>
                  <a:pt x="5287" y="4701"/>
                </a:lnTo>
                <a:lnTo>
                  <a:pt x="5486" y="2460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1" name="object 3361"/>
          <p:cNvSpPr/>
          <p:nvPr/>
        </p:nvSpPr>
        <p:spPr>
          <a:xfrm>
            <a:off x="5333315" y="5430091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5" h="5079">
                <a:moveTo>
                  <a:pt x="387" y="0"/>
                </a:moveTo>
                <a:lnTo>
                  <a:pt x="240" y="1036"/>
                </a:lnTo>
                <a:lnTo>
                  <a:pt x="0" y="3026"/>
                </a:lnTo>
                <a:lnTo>
                  <a:pt x="3214" y="3696"/>
                </a:lnTo>
                <a:lnTo>
                  <a:pt x="6481" y="4303"/>
                </a:lnTo>
                <a:lnTo>
                  <a:pt x="9696" y="4952"/>
                </a:lnTo>
                <a:lnTo>
                  <a:pt x="9936" y="3465"/>
                </a:lnTo>
                <a:lnTo>
                  <a:pt x="10156" y="1968"/>
                </a:lnTo>
                <a:lnTo>
                  <a:pt x="10345" y="523"/>
                </a:lnTo>
                <a:lnTo>
                  <a:pt x="7015" y="324"/>
                </a:lnTo>
                <a:lnTo>
                  <a:pt x="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2" name="object 3362"/>
          <p:cNvSpPr/>
          <p:nvPr/>
        </p:nvSpPr>
        <p:spPr>
          <a:xfrm>
            <a:off x="5395163" y="5434576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8743" y="0"/>
                </a:moveTo>
                <a:lnTo>
                  <a:pt x="0" y="4732"/>
                </a:lnTo>
                <a:lnTo>
                  <a:pt x="1109" y="7298"/>
                </a:lnTo>
                <a:lnTo>
                  <a:pt x="2711" y="7214"/>
                </a:lnTo>
                <a:lnTo>
                  <a:pt x="4512" y="7518"/>
                </a:lnTo>
                <a:lnTo>
                  <a:pt x="5863" y="6910"/>
                </a:lnTo>
                <a:lnTo>
                  <a:pt x="7706" y="6041"/>
                </a:lnTo>
                <a:lnTo>
                  <a:pt x="9162" y="4492"/>
                </a:lnTo>
                <a:lnTo>
                  <a:pt x="10816" y="3193"/>
                </a:lnTo>
                <a:lnTo>
                  <a:pt x="10093" y="2136"/>
                </a:lnTo>
                <a:lnTo>
                  <a:pt x="9402" y="1078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3" name="object 3363"/>
          <p:cNvSpPr/>
          <p:nvPr/>
        </p:nvSpPr>
        <p:spPr>
          <a:xfrm>
            <a:off x="4944812" y="6234921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2219" y="0"/>
                </a:moveTo>
                <a:lnTo>
                  <a:pt x="1308" y="848"/>
                </a:lnTo>
                <a:lnTo>
                  <a:pt x="324" y="1706"/>
                </a:lnTo>
                <a:lnTo>
                  <a:pt x="523" y="3884"/>
                </a:lnTo>
                <a:lnTo>
                  <a:pt x="0" y="6429"/>
                </a:lnTo>
                <a:lnTo>
                  <a:pt x="2439" y="6083"/>
                </a:lnTo>
                <a:lnTo>
                  <a:pt x="4680" y="6418"/>
                </a:lnTo>
                <a:lnTo>
                  <a:pt x="6376" y="4533"/>
                </a:lnTo>
                <a:lnTo>
                  <a:pt x="5895" y="2314"/>
                </a:lnTo>
                <a:lnTo>
                  <a:pt x="5999" y="649"/>
                </a:lnTo>
                <a:lnTo>
                  <a:pt x="4387" y="659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4" name="object 3364"/>
          <p:cNvSpPr/>
          <p:nvPr/>
        </p:nvSpPr>
        <p:spPr>
          <a:xfrm>
            <a:off x="5455225" y="5465257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6994" y="0"/>
                </a:moveTo>
                <a:lnTo>
                  <a:pt x="6439" y="0"/>
                </a:lnTo>
                <a:lnTo>
                  <a:pt x="4387" y="83"/>
                </a:lnTo>
                <a:lnTo>
                  <a:pt x="2157" y="743"/>
                </a:lnTo>
                <a:lnTo>
                  <a:pt x="481" y="1937"/>
                </a:lnTo>
                <a:lnTo>
                  <a:pt x="0" y="2261"/>
                </a:lnTo>
                <a:lnTo>
                  <a:pt x="1078" y="6251"/>
                </a:lnTo>
                <a:lnTo>
                  <a:pt x="1434" y="6261"/>
                </a:lnTo>
                <a:lnTo>
                  <a:pt x="3591" y="6230"/>
                </a:lnTo>
                <a:lnTo>
                  <a:pt x="5748" y="5591"/>
                </a:lnTo>
                <a:lnTo>
                  <a:pt x="8722" y="4952"/>
                </a:lnTo>
                <a:lnTo>
                  <a:pt x="7675" y="2628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5" name="object 3365"/>
          <p:cNvSpPr/>
          <p:nvPr/>
        </p:nvSpPr>
        <p:spPr>
          <a:xfrm>
            <a:off x="3866203" y="5537460"/>
            <a:ext cx="4236" cy="4236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3937" y="0"/>
                </a:moveTo>
                <a:lnTo>
                  <a:pt x="1727" y="649"/>
                </a:lnTo>
                <a:lnTo>
                  <a:pt x="0" y="1999"/>
                </a:lnTo>
                <a:lnTo>
                  <a:pt x="1088" y="4345"/>
                </a:lnTo>
                <a:lnTo>
                  <a:pt x="1539" y="6481"/>
                </a:lnTo>
                <a:lnTo>
                  <a:pt x="3779" y="5717"/>
                </a:lnTo>
                <a:lnTo>
                  <a:pt x="5371" y="5214"/>
                </a:lnTo>
                <a:lnTo>
                  <a:pt x="6963" y="4690"/>
                </a:lnTo>
                <a:lnTo>
                  <a:pt x="6429" y="3204"/>
                </a:lnTo>
                <a:lnTo>
                  <a:pt x="6230" y="774"/>
                </a:lnTo>
                <a:lnTo>
                  <a:pt x="5298" y="450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6" name="object 3366"/>
          <p:cNvSpPr/>
          <p:nvPr/>
        </p:nvSpPr>
        <p:spPr>
          <a:xfrm>
            <a:off x="4688304" y="4894640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717" y="0"/>
                </a:moveTo>
                <a:lnTo>
                  <a:pt x="2900" y="1130"/>
                </a:lnTo>
                <a:lnTo>
                  <a:pt x="544" y="1465"/>
                </a:lnTo>
                <a:lnTo>
                  <a:pt x="0" y="4345"/>
                </a:lnTo>
                <a:lnTo>
                  <a:pt x="544" y="6628"/>
                </a:lnTo>
                <a:lnTo>
                  <a:pt x="701" y="8837"/>
                </a:lnTo>
                <a:lnTo>
                  <a:pt x="2198" y="8470"/>
                </a:lnTo>
                <a:lnTo>
                  <a:pt x="4628" y="8429"/>
                </a:lnTo>
                <a:lnTo>
                  <a:pt x="5758" y="5748"/>
                </a:lnTo>
                <a:lnTo>
                  <a:pt x="5476" y="3455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7" name="object 3367"/>
          <p:cNvSpPr/>
          <p:nvPr/>
        </p:nvSpPr>
        <p:spPr>
          <a:xfrm>
            <a:off x="5019934" y="6325218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5204" y="0"/>
                </a:moveTo>
                <a:lnTo>
                  <a:pt x="3570" y="837"/>
                </a:lnTo>
                <a:lnTo>
                  <a:pt x="1497" y="1329"/>
                </a:lnTo>
                <a:lnTo>
                  <a:pt x="0" y="3392"/>
                </a:lnTo>
                <a:lnTo>
                  <a:pt x="1455" y="5497"/>
                </a:lnTo>
                <a:lnTo>
                  <a:pt x="2010" y="6973"/>
                </a:lnTo>
                <a:lnTo>
                  <a:pt x="6669" y="5046"/>
                </a:lnTo>
                <a:lnTo>
                  <a:pt x="6104" y="3047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8" name="object 3368"/>
          <p:cNvSpPr/>
          <p:nvPr/>
        </p:nvSpPr>
        <p:spPr>
          <a:xfrm>
            <a:off x="5080188" y="5121654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099" y="0"/>
                </a:moveTo>
                <a:lnTo>
                  <a:pt x="0" y="7350"/>
                </a:lnTo>
                <a:lnTo>
                  <a:pt x="2533" y="8826"/>
                </a:lnTo>
                <a:lnTo>
                  <a:pt x="3790" y="9601"/>
                </a:lnTo>
                <a:lnTo>
                  <a:pt x="5193" y="6931"/>
                </a:lnTo>
                <a:lnTo>
                  <a:pt x="7978" y="1549"/>
                </a:lnTo>
                <a:lnTo>
                  <a:pt x="7005" y="1047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69" name="object 3369"/>
          <p:cNvSpPr/>
          <p:nvPr/>
        </p:nvSpPr>
        <p:spPr>
          <a:xfrm>
            <a:off x="3634559" y="6244438"/>
            <a:ext cx="5391" cy="4236"/>
          </a:xfrm>
          <a:custGeom>
            <a:avLst/>
            <a:gdLst/>
            <a:ahLst/>
            <a:cxnLst/>
            <a:rect l="l" t="t" r="r" b="b"/>
            <a:pathLst>
              <a:path w="8889" h="6984">
                <a:moveTo>
                  <a:pt x="4198" y="0"/>
                </a:moveTo>
                <a:lnTo>
                  <a:pt x="1811" y="523"/>
                </a:lnTo>
                <a:lnTo>
                  <a:pt x="785" y="1664"/>
                </a:lnTo>
                <a:lnTo>
                  <a:pt x="0" y="2492"/>
                </a:lnTo>
                <a:lnTo>
                  <a:pt x="691" y="4764"/>
                </a:lnTo>
                <a:lnTo>
                  <a:pt x="722" y="6387"/>
                </a:lnTo>
                <a:lnTo>
                  <a:pt x="2910" y="6135"/>
                </a:lnTo>
                <a:lnTo>
                  <a:pt x="5088" y="5905"/>
                </a:lnTo>
                <a:lnTo>
                  <a:pt x="8355" y="5518"/>
                </a:lnTo>
                <a:lnTo>
                  <a:pt x="7088" y="2952"/>
                </a:lnTo>
                <a:lnTo>
                  <a:pt x="6669" y="565"/>
                </a:lnTo>
                <a:lnTo>
                  <a:pt x="5685" y="366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0" name="object 3370"/>
          <p:cNvSpPr/>
          <p:nvPr/>
        </p:nvSpPr>
        <p:spPr>
          <a:xfrm>
            <a:off x="4638638" y="477680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3989" y="0"/>
                </a:moveTo>
                <a:lnTo>
                  <a:pt x="1581" y="816"/>
                </a:lnTo>
                <a:lnTo>
                  <a:pt x="0" y="942"/>
                </a:lnTo>
                <a:lnTo>
                  <a:pt x="586" y="3423"/>
                </a:lnTo>
                <a:lnTo>
                  <a:pt x="900" y="6031"/>
                </a:lnTo>
                <a:lnTo>
                  <a:pt x="2031" y="8261"/>
                </a:lnTo>
                <a:lnTo>
                  <a:pt x="2272" y="8711"/>
                </a:lnTo>
                <a:lnTo>
                  <a:pt x="5245" y="7863"/>
                </a:lnTo>
                <a:lnTo>
                  <a:pt x="7905" y="7455"/>
                </a:lnTo>
                <a:lnTo>
                  <a:pt x="6669" y="4795"/>
                </a:lnTo>
                <a:lnTo>
                  <a:pt x="6083" y="2355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1" name="object 3371"/>
          <p:cNvSpPr/>
          <p:nvPr/>
        </p:nvSpPr>
        <p:spPr>
          <a:xfrm>
            <a:off x="4188193" y="5480608"/>
            <a:ext cx="5391" cy="2695"/>
          </a:xfrm>
          <a:custGeom>
            <a:avLst/>
            <a:gdLst/>
            <a:ahLst/>
            <a:cxnLst/>
            <a:rect l="l" t="t" r="r" b="b"/>
            <a:pathLst>
              <a:path w="8890" h="4445">
                <a:moveTo>
                  <a:pt x="376" y="0"/>
                </a:moveTo>
                <a:lnTo>
                  <a:pt x="251" y="1109"/>
                </a:lnTo>
                <a:lnTo>
                  <a:pt x="104" y="2240"/>
                </a:lnTo>
                <a:lnTo>
                  <a:pt x="0" y="3319"/>
                </a:lnTo>
                <a:lnTo>
                  <a:pt x="2743" y="3685"/>
                </a:lnTo>
                <a:lnTo>
                  <a:pt x="5549" y="3978"/>
                </a:lnTo>
                <a:lnTo>
                  <a:pt x="8313" y="4314"/>
                </a:lnTo>
                <a:lnTo>
                  <a:pt x="8429" y="3340"/>
                </a:lnTo>
                <a:lnTo>
                  <a:pt x="8575" y="2324"/>
                </a:lnTo>
                <a:lnTo>
                  <a:pt x="8648" y="1350"/>
                </a:lnTo>
                <a:lnTo>
                  <a:pt x="5926" y="900"/>
                </a:lnTo>
                <a:lnTo>
                  <a:pt x="3130" y="481"/>
                </a:lnTo>
                <a:lnTo>
                  <a:pt x="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2" name="object 3372"/>
          <p:cNvSpPr/>
          <p:nvPr/>
        </p:nvSpPr>
        <p:spPr>
          <a:xfrm>
            <a:off x="4552268" y="6171227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204" y="0"/>
                </a:moveTo>
                <a:lnTo>
                  <a:pt x="0" y="7507"/>
                </a:lnTo>
                <a:lnTo>
                  <a:pt x="596" y="8093"/>
                </a:lnTo>
                <a:lnTo>
                  <a:pt x="1800" y="9203"/>
                </a:lnTo>
                <a:lnTo>
                  <a:pt x="4167" y="7162"/>
                </a:lnTo>
                <a:lnTo>
                  <a:pt x="8889" y="3130"/>
                </a:lnTo>
                <a:lnTo>
                  <a:pt x="7654" y="2104"/>
                </a:lnTo>
                <a:lnTo>
                  <a:pt x="6450" y="1026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3" name="object 3373"/>
          <p:cNvSpPr/>
          <p:nvPr/>
        </p:nvSpPr>
        <p:spPr>
          <a:xfrm>
            <a:off x="4561698" y="5747333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298" y="0"/>
                </a:moveTo>
                <a:lnTo>
                  <a:pt x="1570" y="303"/>
                </a:lnTo>
                <a:lnTo>
                  <a:pt x="0" y="240"/>
                </a:lnTo>
                <a:lnTo>
                  <a:pt x="41" y="1832"/>
                </a:lnTo>
                <a:lnTo>
                  <a:pt x="125" y="6156"/>
                </a:lnTo>
                <a:lnTo>
                  <a:pt x="2523" y="5120"/>
                </a:lnTo>
                <a:lnTo>
                  <a:pt x="4188" y="4711"/>
                </a:lnTo>
                <a:lnTo>
                  <a:pt x="5769" y="3298"/>
                </a:lnTo>
                <a:lnTo>
                  <a:pt x="5245" y="774"/>
                </a:lnTo>
                <a:lnTo>
                  <a:pt x="4701" y="544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4" name="object 3374"/>
          <p:cNvSpPr/>
          <p:nvPr/>
        </p:nvSpPr>
        <p:spPr>
          <a:xfrm>
            <a:off x="4603619" y="6255757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308" y="0"/>
                </a:moveTo>
                <a:lnTo>
                  <a:pt x="0" y="6303"/>
                </a:lnTo>
                <a:lnTo>
                  <a:pt x="178" y="11109"/>
                </a:lnTo>
                <a:lnTo>
                  <a:pt x="9853" y="8690"/>
                </a:lnTo>
                <a:lnTo>
                  <a:pt x="6167" y="4910"/>
                </a:lnTo>
                <a:lnTo>
                  <a:pt x="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5" name="object 3375"/>
          <p:cNvSpPr/>
          <p:nvPr/>
        </p:nvSpPr>
        <p:spPr>
          <a:xfrm>
            <a:off x="4566143" y="5730457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523" y="0"/>
                </a:moveTo>
                <a:lnTo>
                  <a:pt x="0" y="7811"/>
                </a:lnTo>
                <a:lnTo>
                  <a:pt x="1916" y="9036"/>
                </a:lnTo>
                <a:lnTo>
                  <a:pt x="6994" y="1717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6" name="object 3376"/>
          <p:cNvSpPr/>
          <p:nvPr/>
        </p:nvSpPr>
        <p:spPr>
          <a:xfrm>
            <a:off x="4605901" y="5849712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5643" y="0"/>
                </a:moveTo>
                <a:lnTo>
                  <a:pt x="3895" y="1256"/>
                </a:lnTo>
                <a:lnTo>
                  <a:pt x="1738" y="2240"/>
                </a:lnTo>
                <a:lnTo>
                  <a:pt x="513" y="3895"/>
                </a:lnTo>
                <a:lnTo>
                  <a:pt x="0" y="4649"/>
                </a:lnTo>
                <a:lnTo>
                  <a:pt x="1455" y="6753"/>
                </a:lnTo>
                <a:lnTo>
                  <a:pt x="1978" y="8271"/>
                </a:lnTo>
                <a:lnTo>
                  <a:pt x="4010" y="7266"/>
                </a:lnTo>
                <a:lnTo>
                  <a:pt x="6334" y="6690"/>
                </a:lnTo>
                <a:lnTo>
                  <a:pt x="7895" y="5245"/>
                </a:lnTo>
                <a:lnTo>
                  <a:pt x="9036" y="4146"/>
                </a:lnTo>
                <a:lnTo>
                  <a:pt x="9245" y="1999"/>
                </a:lnTo>
                <a:lnTo>
                  <a:pt x="9853" y="324"/>
                </a:lnTo>
                <a:lnTo>
                  <a:pt x="8460" y="230"/>
                </a:lnTo>
                <a:lnTo>
                  <a:pt x="7067" y="104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7" name="object 3377"/>
          <p:cNvSpPr/>
          <p:nvPr/>
        </p:nvSpPr>
        <p:spPr>
          <a:xfrm>
            <a:off x="5021390" y="5985103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5800" y="0"/>
                </a:moveTo>
                <a:lnTo>
                  <a:pt x="3895" y="1769"/>
                </a:lnTo>
                <a:lnTo>
                  <a:pt x="0" y="5340"/>
                </a:lnTo>
                <a:lnTo>
                  <a:pt x="732" y="6104"/>
                </a:lnTo>
                <a:lnTo>
                  <a:pt x="1455" y="6889"/>
                </a:lnTo>
                <a:lnTo>
                  <a:pt x="2136" y="7685"/>
                </a:lnTo>
                <a:lnTo>
                  <a:pt x="4062" y="5842"/>
                </a:lnTo>
                <a:lnTo>
                  <a:pt x="5957" y="4073"/>
                </a:lnTo>
                <a:lnTo>
                  <a:pt x="7895" y="2230"/>
                </a:lnTo>
                <a:lnTo>
                  <a:pt x="6491" y="764"/>
                </a:lnTo>
                <a:lnTo>
                  <a:pt x="5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8" name="object 3378"/>
          <p:cNvSpPr/>
          <p:nvPr/>
        </p:nvSpPr>
        <p:spPr>
          <a:xfrm>
            <a:off x="4641706" y="5703354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2167" y="0"/>
                </a:moveTo>
                <a:lnTo>
                  <a:pt x="1476" y="1424"/>
                </a:lnTo>
                <a:lnTo>
                  <a:pt x="0" y="3916"/>
                </a:lnTo>
                <a:lnTo>
                  <a:pt x="219" y="4062"/>
                </a:lnTo>
                <a:lnTo>
                  <a:pt x="2575" y="5790"/>
                </a:lnTo>
                <a:lnTo>
                  <a:pt x="5245" y="7109"/>
                </a:lnTo>
                <a:lnTo>
                  <a:pt x="7790" y="8565"/>
                </a:lnTo>
                <a:lnTo>
                  <a:pt x="9518" y="5863"/>
                </a:lnTo>
                <a:lnTo>
                  <a:pt x="10408" y="4512"/>
                </a:lnTo>
                <a:lnTo>
                  <a:pt x="7643" y="3026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79" name="object 3379"/>
          <p:cNvSpPr/>
          <p:nvPr/>
        </p:nvSpPr>
        <p:spPr>
          <a:xfrm>
            <a:off x="4365867" y="6003733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4732" y="0"/>
                </a:moveTo>
                <a:lnTo>
                  <a:pt x="2136" y="345"/>
                </a:lnTo>
                <a:lnTo>
                  <a:pt x="83" y="1947"/>
                </a:lnTo>
                <a:lnTo>
                  <a:pt x="0" y="5465"/>
                </a:lnTo>
                <a:lnTo>
                  <a:pt x="366" y="5612"/>
                </a:lnTo>
                <a:lnTo>
                  <a:pt x="2324" y="6303"/>
                </a:lnTo>
                <a:lnTo>
                  <a:pt x="4533" y="6397"/>
                </a:lnTo>
                <a:lnTo>
                  <a:pt x="7696" y="6879"/>
                </a:lnTo>
                <a:lnTo>
                  <a:pt x="6889" y="3811"/>
                </a:lnTo>
                <a:lnTo>
                  <a:pt x="6900" y="1444"/>
                </a:lnTo>
                <a:lnTo>
                  <a:pt x="5853" y="732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0" name="object 3380"/>
          <p:cNvSpPr/>
          <p:nvPr/>
        </p:nvSpPr>
        <p:spPr>
          <a:xfrm>
            <a:off x="3564371" y="5620301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3957" y="0"/>
                </a:moveTo>
                <a:lnTo>
                  <a:pt x="0" y="6450"/>
                </a:lnTo>
                <a:lnTo>
                  <a:pt x="1151" y="7141"/>
                </a:lnTo>
                <a:lnTo>
                  <a:pt x="3539" y="8450"/>
                </a:lnTo>
                <a:lnTo>
                  <a:pt x="6303" y="1099"/>
                </a:lnTo>
                <a:lnTo>
                  <a:pt x="5518" y="722"/>
                </a:lnTo>
                <a:lnTo>
                  <a:pt x="4753" y="335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1" name="object 3381"/>
          <p:cNvSpPr/>
          <p:nvPr/>
        </p:nvSpPr>
        <p:spPr>
          <a:xfrm>
            <a:off x="3995330" y="5919716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827" y="0"/>
                </a:moveTo>
                <a:lnTo>
                  <a:pt x="219" y="607"/>
                </a:lnTo>
                <a:lnTo>
                  <a:pt x="0" y="3308"/>
                </a:lnTo>
                <a:lnTo>
                  <a:pt x="146" y="5790"/>
                </a:lnTo>
                <a:lnTo>
                  <a:pt x="178" y="8209"/>
                </a:lnTo>
                <a:lnTo>
                  <a:pt x="2408" y="7957"/>
                </a:lnTo>
                <a:lnTo>
                  <a:pt x="4617" y="7737"/>
                </a:lnTo>
                <a:lnTo>
                  <a:pt x="6816" y="7497"/>
                </a:lnTo>
                <a:lnTo>
                  <a:pt x="5580" y="5078"/>
                </a:lnTo>
                <a:lnTo>
                  <a:pt x="4450" y="2607"/>
                </a:lnTo>
                <a:lnTo>
                  <a:pt x="3036" y="314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2" name="object 3382"/>
          <p:cNvSpPr/>
          <p:nvPr/>
        </p:nvSpPr>
        <p:spPr>
          <a:xfrm>
            <a:off x="4883190" y="5848220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528" y="0"/>
                </a:moveTo>
                <a:lnTo>
                  <a:pt x="0" y="4586"/>
                </a:lnTo>
                <a:lnTo>
                  <a:pt x="8910" y="7214"/>
                </a:lnTo>
                <a:lnTo>
                  <a:pt x="9256" y="6313"/>
                </a:lnTo>
                <a:lnTo>
                  <a:pt x="9643" y="5392"/>
                </a:lnTo>
                <a:lnTo>
                  <a:pt x="9989" y="4492"/>
                </a:lnTo>
                <a:lnTo>
                  <a:pt x="7183" y="2973"/>
                </a:lnTo>
                <a:lnTo>
                  <a:pt x="4345" y="1497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3" name="object 3383"/>
          <p:cNvSpPr/>
          <p:nvPr/>
        </p:nvSpPr>
        <p:spPr>
          <a:xfrm>
            <a:off x="4821260" y="580710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497" y="0"/>
                </a:moveTo>
                <a:lnTo>
                  <a:pt x="0" y="6544"/>
                </a:lnTo>
                <a:lnTo>
                  <a:pt x="952" y="7591"/>
                </a:lnTo>
                <a:lnTo>
                  <a:pt x="2785" y="9654"/>
                </a:lnTo>
                <a:lnTo>
                  <a:pt x="10114" y="2921"/>
                </a:lnTo>
                <a:lnTo>
                  <a:pt x="8397" y="952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4" name="object 3384"/>
          <p:cNvSpPr/>
          <p:nvPr/>
        </p:nvSpPr>
        <p:spPr>
          <a:xfrm>
            <a:off x="4693064" y="6410704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2973" y="0"/>
                </a:moveTo>
                <a:lnTo>
                  <a:pt x="2010" y="2994"/>
                </a:lnTo>
                <a:lnTo>
                  <a:pt x="973" y="6062"/>
                </a:lnTo>
                <a:lnTo>
                  <a:pt x="0" y="9067"/>
                </a:lnTo>
                <a:lnTo>
                  <a:pt x="931" y="9465"/>
                </a:lnTo>
                <a:lnTo>
                  <a:pt x="1853" y="9821"/>
                </a:lnTo>
                <a:lnTo>
                  <a:pt x="2774" y="10230"/>
                </a:lnTo>
                <a:lnTo>
                  <a:pt x="6994" y="2293"/>
                </a:lnTo>
                <a:lnTo>
                  <a:pt x="5664" y="1518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5" name="object 3385"/>
          <p:cNvSpPr/>
          <p:nvPr/>
        </p:nvSpPr>
        <p:spPr>
          <a:xfrm>
            <a:off x="3998897" y="5748525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4596" y="0"/>
                </a:moveTo>
                <a:lnTo>
                  <a:pt x="2408" y="565"/>
                </a:lnTo>
                <a:lnTo>
                  <a:pt x="345" y="691"/>
                </a:lnTo>
                <a:lnTo>
                  <a:pt x="0" y="3601"/>
                </a:lnTo>
                <a:lnTo>
                  <a:pt x="3214" y="4355"/>
                </a:lnTo>
                <a:lnTo>
                  <a:pt x="13099" y="6586"/>
                </a:lnTo>
                <a:lnTo>
                  <a:pt x="9067" y="2764"/>
                </a:lnTo>
                <a:lnTo>
                  <a:pt x="7989" y="921"/>
                </a:lnTo>
                <a:lnTo>
                  <a:pt x="6502" y="534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6" name="object 3386"/>
          <p:cNvSpPr/>
          <p:nvPr/>
        </p:nvSpPr>
        <p:spPr>
          <a:xfrm>
            <a:off x="5040497" y="5922314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5486" y="0"/>
                </a:moveTo>
                <a:lnTo>
                  <a:pt x="2900" y="1444"/>
                </a:lnTo>
                <a:lnTo>
                  <a:pt x="764" y="1926"/>
                </a:lnTo>
                <a:lnTo>
                  <a:pt x="460" y="2984"/>
                </a:lnTo>
                <a:lnTo>
                  <a:pt x="0" y="4418"/>
                </a:lnTo>
                <a:lnTo>
                  <a:pt x="554" y="6837"/>
                </a:lnTo>
                <a:lnTo>
                  <a:pt x="2513" y="8502"/>
                </a:lnTo>
                <a:lnTo>
                  <a:pt x="4732" y="7706"/>
                </a:lnTo>
                <a:lnTo>
                  <a:pt x="6345" y="7622"/>
                </a:lnTo>
                <a:lnTo>
                  <a:pt x="6114" y="5486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7" name="object 3387"/>
          <p:cNvSpPr/>
          <p:nvPr/>
        </p:nvSpPr>
        <p:spPr>
          <a:xfrm>
            <a:off x="3975215" y="5115201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3654" y="0"/>
                </a:moveTo>
                <a:lnTo>
                  <a:pt x="0" y="8397"/>
                </a:lnTo>
                <a:lnTo>
                  <a:pt x="1047" y="8795"/>
                </a:lnTo>
                <a:lnTo>
                  <a:pt x="2104" y="9256"/>
                </a:lnTo>
                <a:lnTo>
                  <a:pt x="3162" y="9675"/>
                </a:lnTo>
                <a:lnTo>
                  <a:pt x="4272" y="6795"/>
                </a:lnTo>
                <a:lnTo>
                  <a:pt x="5350" y="3926"/>
                </a:lnTo>
                <a:lnTo>
                  <a:pt x="6450" y="1068"/>
                </a:lnTo>
                <a:lnTo>
                  <a:pt x="4596" y="345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8" name="object 3388"/>
          <p:cNvSpPr/>
          <p:nvPr/>
        </p:nvSpPr>
        <p:spPr>
          <a:xfrm>
            <a:off x="5032258" y="5799436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0031" y="0"/>
                </a:moveTo>
                <a:lnTo>
                  <a:pt x="0" y="5162"/>
                </a:lnTo>
                <a:lnTo>
                  <a:pt x="565" y="6240"/>
                </a:lnTo>
                <a:lnTo>
                  <a:pt x="1068" y="7298"/>
                </a:lnTo>
                <a:lnTo>
                  <a:pt x="1612" y="8345"/>
                </a:lnTo>
                <a:lnTo>
                  <a:pt x="8397" y="5507"/>
                </a:lnTo>
                <a:lnTo>
                  <a:pt x="11800" y="4031"/>
                </a:lnTo>
                <a:lnTo>
                  <a:pt x="11193" y="2711"/>
                </a:lnTo>
                <a:lnTo>
                  <a:pt x="10627" y="1329"/>
                </a:lnTo>
                <a:lnTo>
                  <a:pt x="1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89" name="object 3389"/>
          <p:cNvSpPr/>
          <p:nvPr/>
        </p:nvSpPr>
        <p:spPr>
          <a:xfrm>
            <a:off x="4507007" y="6305698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0" y="0"/>
                </a:moveTo>
                <a:lnTo>
                  <a:pt x="1382" y="4156"/>
                </a:lnTo>
                <a:lnTo>
                  <a:pt x="1612" y="7287"/>
                </a:lnTo>
                <a:lnTo>
                  <a:pt x="2900" y="7905"/>
                </a:lnTo>
                <a:lnTo>
                  <a:pt x="4586" y="8648"/>
                </a:lnTo>
                <a:lnTo>
                  <a:pt x="7350" y="7539"/>
                </a:lnTo>
                <a:lnTo>
                  <a:pt x="9319" y="6638"/>
                </a:lnTo>
                <a:lnTo>
                  <a:pt x="9727" y="6429"/>
                </a:lnTo>
                <a:lnTo>
                  <a:pt x="9413" y="2586"/>
                </a:lnTo>
                <a:lnTo>
                  <a:pt x="6711" y="816"/>
                </a:lnTo>
                <a:lnTo>
                  <a:pt x="4251" y="9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0" name="object 3390"/>
          <p:cNvSpPr/>
          <p:nvPr/>
        </p:nvSpPr>
        <p:spPr>
          <a:xfrm>
            <a:off x="4942637" y="6610214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4073" y="0"/>
                </a:moveTo>
                <a:lnTo>
                  <a:pt x="2052" y="607"/>
                </a:lnTo>
                <a:lnTo>
                  <a:pt x="0" y="942"/>
                </a:lnTo>
                <a:lnTo>
                  <a:pt x="1371" y="3999"/>
                </a:lnTo>
                <a:lnTo>
                  <a:pt x="2230" y="6094"/>
                </a:lnTo>
                <a:lnTo>
                  <a:pt x="4052" y="5560"/>
                </a:lnTo>
                <a:lnTo>
                  <a:pt x="6355" y="5486"/>
                </a:lnTo>
                <a:lnTo>
                  <a:pt x="6900" y="4533"/>
                </a:lnTo>
                <a:lnTo>
                  <a:pt x="7455" y="3476"/>
                </a:lnTo>
                <a:lnTo>
                  <a:pt x="6575" y="303"/>
                </a:lnTo>
                <a:lnTo>
                  <a:pt x="6041" y="230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1" name="object 3391"/>
          <p:cNvSpPr/>
          <p:nvPr/>
        </p:nvSpPr>
        <p:spPr>
          <a:xfrm>
            <a:off x="4974500" y="5746476"/>
            <a:ext cx="4621" cy="3466"/>
          </a:xfrm>
          <a:custGeom>
            <a:avLst/>
            <a:gdLst/>
            <a:ahLst/>
            <a:cxnLst/>
            <a:rect l="l" t="t" r="r" b="b"/>
            <a:pathLst>
              <a:path w="7620" h="5715">
                <a:moveTo>
                  <a:pt x="5591" y="0"/>
                </a:moveTo>
                <a:lnTo>
                  <a:pt x="3581" y="513"/>
                </a:lnTo>
                <a:lnTo>
                  <a:pt x="1528" y="481"/>
                </a:lnTo>
                <a:lnTo>
                  <a:pt x="628" y="1486"/>
                </a:lnTo>
                <a:lnTo>
                  <a:pt x="0" y="2167"/>
                </a:lnTo>
                <a:lnTo>
                  <a:pt x="921" y="5591"/>
                </a:lnTo>
                <a:lnTo>
                  <a:pt x="1225" y="5580"/>
                </a:lnTo>
                <a:lnTo>
                  <a:pt x="3298" y="5654"/>
                </a:lnTo>
                <a:lnTo>
                  <a:pt x="5361" y="5151"/>
                </a:lnTo>
                <a:lnTo>
                  <a:pt x="7423" y="4827"/>
                </a:lnTo>
                <a:lnTo>
                  <a:pt x="6900" y="3308"/>
                </a:lnTo>
                <a:lnTo>
                  <a:pt x="6293" y="1863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2" name="object 3392"/>
          <p:cNvSpPr/>
          <p:nvPr/>
        </p:nvSpPr>
        <p:spPr>
          <a:xfrm>
            <a:off x="4364157" y="5295571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0" y="0"/>
                </a:moveTo>
                <a:lnTo>
                  <a:pt x="3088" y="3298"/>
                </a:lnTo>
                <a:lnTo>
                  <a:pt x="4031" y="5067"/>
                </a:lnTo>
                <a:lnTo>
                  <a:pt x="7402" y="6439"/>
                </a:lnTo>
                <a:lnTo>
                  <a:pt x="9727" y="6366"/>
                </a:lnTo>
                <a:lnTo>
                  <a:pt x="11884" y="6659"/>
                </a:lnTo>
                <a:lnTo>
                  <a:pt x="12910" y="2523"/>
                </a:lnTo>
                <a:lnTo>
                  <a:pt x="9465" y="1832"/>
                </a:lnTo>
                <a:lnTo>
                  <a:pt x="5989" y="12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3" name="object 3393"/>
          <p:cNvSpPr/>
          <p:nvPr/>
        </p:nvSpPr>
        <p:spPr>
          <a:xfrm>
            <a:off x="4266834" y="6180738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6418" y="0"/>
                </a:moveTo>
                <a:lnTo>
                  <a:pt x="4418" y="795"/>
                </a:lnTo>
                <a:lnTo>
                  <a:pt x="2198" y="1340"/>
                </a:lnTo>
                <a:lnTo>
                  <a:pt x="481" y="2586"/>
                </a:lnTo>
                <a:lnTo>
                  <a:pt x="0" y="2921"/>
                </a:lnTo>
                <a:lnTo>
                  <a:pt x="1026" y="5371"/>
                </a:lnTo>
                <a:lnTo>
                  <a:pt x="1696" y="8209"/>
                </a:lnTo>
                <a:lnTo>
                  <a:pt x="4366" y="6544"/>
                </a:lnTo>
                <a:lnTo>
                  <a:pt x="6491" y="5706"/>
                </a:lnTo>
                <a:lnTo>
                  <a:pt x="8282" y="3622"/>
                </a:lnTo>
                <a:lnTo>
                  <a:pt x="6952" y="1403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4" name="object 3394"/>
          <p:cNvSpPr/>
          <p:nvPr/>
        </p:nvSpPr>
        <p:spPr>
          <a:xfrm>
            <a:off x="5332973" y="5953982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601" y="0"/>
                </a:moveTo>
                <a:lnTo>
                  <a:pt x="1424" y="701"/>
                </a:lnTo>
                <a:lnTo>
                  <a:pt x="0" y="806"/>
                </a:lnTo>
                <a:lnTo>
                  <a:pt x="523" y="3319"/>
                </a:lnTo>
                <a:lnTo>
                  <a:pt x="1015" y="5863"/>
                </a:lnTo>
                <a:lnTo>
                  <a:pt x="1895" y="8271"/>
                </a:lnTo>
                <a:lnTo>
                  <a:pt x="1978" y="8460"/>
                </a:lnTo>
                <a:lnTo>
                  <a:pt x="4774" y="7696"/>
                </a:lnTo>
                <a:lnTo>
                  <a:pt x="7381" y="7151"/>
                </a:lnTo>
                <a:lnTo>
                  <a:pt x="6156" y="4439"/>
                </a:lnTo>
                <a:lnTo>
                  <a:pt x="5539" y="2230"/>
                </a:lnTo>
                <a:lnTo>
                  <a:pt x="4177" y="649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5" name="object 3395"/>
          <p:cNvSpPr/>
          <p:nvPr/>
        </p:nvSpPr>
        <p:spPr>
          <a:xfrm>
            <a:off x="4976842" y="5702313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5214" y="0"/>
                </a:moveTo>
                <a:lnTo>
                  <a:pt x="3486" y="20"/>
                </a:lnTo>
                <a:lnTo>
                  <a:pt x="1769" y="1361"/>
                </a:lnTo>
                <a:lnTo>
                  <a:pt x="0" y="2167"/>
                </a:lnTo>
                <a:lnTo>
                  <a:pt x="1036" y="3371"/>
                </a:lnTo>
                <a:lnTo>
                  <a:pt x="1811" y="5287"/>
                </a:lnTo>
                <a:lnTo>
                  <a:pt x="3078" y="5717"/>
                </a:lnTo>
                <a:lnTo>
                  <a:pt x="4293" y="6083"/>
                </a:lnTo>
                <a:lnTo>
                  <a:pt x="6062" y="4994"/>
                </a:lnTo>
                <a:lnTo>
                  <a:pt x="8188" y="4397"/>
                </a:lnTo>
                <a:lnTo>
                  <a:pt x="6900" y="2513"/>
                </a:lnTo>
                <a:lnTo>
                  <a:pt x="6083" y="20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6" name="object 3396"/>
          <p:cNvSpPr/>
          <p:nvPr/>
        </p:nvSpPr>
        <p:spPr>
          <a:xfrm>
            <a:off x="5343220" y="5952018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5748" y="0"/>
                </a:moveTo>
                <a:lnTo>
                  <a:pt x="3026" y="984"/>
                </a:lnTo>
                <a:lnTo>
                  <a:pt x="0" y="1759"/>
                </a:lnTo>
                <a:lnTo>
                  <a:pt x="303" y="4638"/>
                </a:lnTo>
                <a:lnTo>
                  <a:pt x="1298" y="7005"/>
                </a:lnTo>
                <a:lnTo>
                  <a:pt x="2062" y="9381"/>
                </a:lnTo>
                <a:lnTo>
                  <a:pt x="3444" y="8638"/>
                </a:lnTo>
                <a:lnTo>
                  <a:pt x="5654" y="8198"/>
                </a:lnTo>
                <a:lnTo>
                  <a:pt x="5926" y="7193"/>
                </a:lnTo>
                <a:lnTo>
                  <a:pt x="6439" y="5172"/>
                </a:lnTo>
                <a:lnTo>
                  <a:pt x="5905" y="2921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7" name="object 3397"/>
          <p:cNvSpPr/>
          <p:nvPr/>
        </p:nvSpPr>
        <p:spPr>
          <a:xfrm>
            <a:off x="5310575" y="5925996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4910" y="0"/>
                </a:moveTo>
                <a:lnTo>
                  <a:pt x="0" y="7067"/>
                </a:lnTo>
                <a:lnTo>
                  <a:pt x="2450" y="8764"/>
                </a:lnTo>
                <a:lnTo>
                  <a:pt x="7350" y="1696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8" name="object 3398"/>
          <p:cNvSpPr/>
          <p:nvPr/>
        </p:nvSpPr>
        <p:spPr>
          <a:xfrm>
            <a:off x="3748460" y="5920504"/>
            <a:ext cx="4236" cy="5006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4156" y="0"/>
                </a:moveTo>
                <a:lnTo>
                  <a:pt x="418" y="638"/>
                </a:lnTo>
                <a:lnTo>
                  <a:pt x="324" y="1109"/>
                </a:lnTo>
                <a:lnTo>
                  <a:pt x="0" y="3026"/>
                </a:lnTo>
                <a:lnTo>
                  <a:pt x="439" y="5120"/>
                </a:lnTo>
                <a:lnTo>
                  <a:pt x="691" y="7968"/>
                </a:lnTo>
                <a:lnTo>
                  <a:pt x="3444" y="7203"/>
                </a:lnTo>
                <a:lnTo>
                  <a:pt x="4889" y="6827"/>
                </a:lnTo>
                <a:lnTo>
                  <a:pt x="6366" y="6418"/>
                </a:lnTo>
                <a:lnTo>
                  <a:pt x="5821" y="4397"/>
                </a:lnTo>
                <a:lnTo>
                  <a:pt x="5549" y="2230"/>
                </a:lnTo>
                <a:lnTo>
                  <a:pt x="4481" y="554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399" name="object 3399"/>
          <p:cNvSpPr/>
          <p:nvPr/>
        </p:nvSpPr>
        <p:spPr>
          <a:xfrm>
            <a:off x="4905877" y="5584918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183" y="0"/>
                </a:moveTo>
                <a:lnTo>
                  <a:pt x="0" y="7465"/>
                </a:lnTo>
                <a:lnTo>
                  <a:pt x="1298" y="8324"/>
                </a:lnTo>
                <a:lnTo>
                  <a:pt x="2649" y="9151"/>
                </a:lnTo>
                <a:lnTo>
                  <a:pt x="3937" y="9999"/>
                </a:lnTo>
                <a:lnTo>
                  <a:pt x="7842" y="1476"/>
                </a:lnTo>
                <a:lnTo>
                  <a:pt x="6942" y="1015"/>
                </a:lnTo>
                <a:lnTo>
                  <a:pt x="6052" y="523"/>
                </a:lnTo>
                <a:lnTo>
                  <a:pt x="5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0" name="object 3400"/>
          <p:cNvSpPr/>
          <p:nvPr/>
        </p:nvSpPr>
        <p:spPr>
          <a:xfrm>
            <a:off x="3862997" y="4441691"/>
            <a:ext cx="16943" cy="21179"/>
          </a:xfrm>
          <a:custGeom>
            <a:avLst/>
            <a:gdLst/>
            <a:ahLst/>
            <a:cxnLst/>
            <a:rect l="l" t="t" r="r" b="b"/>
            <a:pathLst>
              <a:path w="27939" h="34925">
                <a:moveTo>
                  <a:pt x="7256" y="0"/>
                </a:moveTo>
                <a:lnTo>
                  <a:pt x="11141" y="18638"/>
                </a:lnTo>
                <a:lnTo>
                  <a:pt x="0" y="19716"/>
                </a:lnTo>
                <a:lnTo>
                  <a:pt x="1026" y="33820"/>
                </a:lnTo>
                <a:lnTo>
                  <a:pt x="13682" y="34906"/>
                </a:lnTo>
                <a:lnTo>
                  <a:pt x="21198" y="34284"/>
                </a:lnTo>
                <a:lnTo>
                  <a:pt x="25133" y="31529"/>
                </a:lnTo>
                <a:lnTo>
                  <a:pt x="27046" y="26219"/>
                </a:lnTo>
                <a:lnTo>
                  <a:pt x="27355" y="18330"/>
                </a:lnTo>
                <a:lnTo>
                  <a:pt x="24407" y="11511"/>
                </a:lnTo>
                <a:lnTo>
                  <a:pt x="17831" y="5491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1" name="object 3401"/>
          <p:cNvSpPr/>
          <p:nvPr/>
        </p:nvSpPr>
        <p:spPr>
          <a:xfrm>
            <a:off x="3885544" y="5340876"/>
            <a:ext cx="14632" cy="22334"/>
          </a:xfrm>
          <a:custGeom>
            <a:avLst/>
            <a:gdLst/>
            <a:ahLst/>
            <a:cxnLst/>
            <a:rect l="l" t="t" r="r" b="b"/>
            <a:pathLst>
              <a:path w="24129" h="36829">
                <a:moveTo>
                  <a:pt x="4832" y="0"/>
                </a:moveTo>
                <a:lnTo>
                  <a:pt x="696" y="8743"/>
                </a:lnTo>
                <a:lnTo>
                  <a:pt x="0" y="17610"/>
                </a:lnTo>
                <a:lnTo>
                  <a:pt x="2204" y="36532"/>
                </a:lnTo>
                <a:lnTo>
                  <a:pt x="8570" y="30700"/>
                </a:lnTo>
                <a:lnTo>
                  <a:pt x="13387" y="27098"/>
                </a:lnTo>
                <a:lnTo>
                  <a:pt x="19826" y="19287"/>
                </a:lnTo>
                <a:lnTo>
                  <a:pt x="23606" y="13674"/>
                </a:lnTo>
                <a:lnTo>
                  <a:pt x="20224" y="5643"/>
                </a:lnTo>
                <a:lnTo>
                  <a:pt x="14800" y="6439"/>
                </a:lnTo>
                <a:lnTo>
                  <a:pt x="9292" y="10638"/>
                </a:lnTo>
                <a:lnTo>
                  <a:pt x="7125" y="9486"/>
                </a:lnTo>
                <a:lnTo>
                  <a:pt x="6099" y="9245"/>
                </a:lnTo>
                <a:lnTo>
                  <a:pt x="4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2" name="object 3402"/>
          <p:cNvSpPr/>
          <p:nvPr/>
        </p:nvSpPr>
        <p:spPr>
          <a:xfrm>
            <a:off x="4219387" y="4700913"/>
            <a:ext cx="17328" cy="18483"/>
          </a:xfrm>
          <a:custGeom>
            <a:avLst/>
            <a:gdLst/>
            <a:ahLst/>
            <a:cxnLst/>
            <a:rect l="l" t="t" r="r" b="b"/>
            <a:pathLst>
              <a:path w="28575" h="30479">
                <a:moveTo>
                  <a:pt x="21737" y="0"/>
                </a:moveTo>
                <a:lnTo>
                  <a:pt x="0" y="19947"/>
                </a:lnTo>
                <a:lnTo>
                  <a:pt x="20407" y="30198"/>
                </a:lnTo>
                <a:lnTo>
                  <a:pt x="26291" y="18865"/>
                </a:lnTo>
                <a:lnTo>
                  <a:pt x="28395" y="11800"/>
                </a:lnTo>
                <a:lnTo>
                  <a:pt x="26838" y="6385"/>
                </a:lnTo>
                <a:lnTo>
                  <a:pt x="2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3" name="object 3403"/>
          <p:cNvSpPr/>
          <p:nvPr/>
        </p:nvSpPr>
        <p:spPr>
          <a:xfrm>
            <a:off x="4812997" y="4711133"/>
            <a:ext cx="17328" cy="18868"/>
          </a:xfrm>
          <a:custGeom>
            <a:avLst/>
            <a:gdLst/>
            <a:ahLst/>
            <a:cxnLst/>
            <a:rect l="l" t="t" r="r" b="b"/>
            <a:pathLst>
              <a:path w="28575" h="31115">
                <a:moveTo>
                  <a:pt x="5741" y="0"/>
                </a:moveTo>
                <a:lnTo>
                  <a:pt x="2125" y="8595"/>
                </a:lnTo>
                <a:lnTo>
                  <a:pt x="0" y="16494"/>
                </a:lnTo>
                <a:lnTo>
                  <a:pt x="837" y="23886"/>
                </a:lnTo>
                <a:lnTo>
                  <a:pt x="6108" y="30962"/>
                </a:lnTo>
                <a:lnTo>
                  <a:pt x="17008" y="27496"/>
                </a:lnTo>
                <a:lnTo>
                  <a:pt x="16704" y="19109"/>
                </a:lnTo>
                <a:lnTo>
                  <a:pt x="15930" y="10565"/>
                </a:lnTo>
                <a:lnTo>
                  <a:pt x="28003" y="13580"/>
                </a:lnTo>
                <a:lnTo>
                  <a:pt x="24829" y="5792"/>
                </a:lnTo>
                <a:lnTo>
                  <a:pt x="19310" y="2753"/>
                </a:lnTo>
                <a:lnTo>
                  <a:pt x="12573" y="1733"/>
                </a:lnTo>
                <a:lnTo>
                  <a:pt x="57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4" name="object 3404"/>
          <p:cNvSpPr/>
          <p:nvPr/>
        </p:nvSpPr>
        <p:spPr>
          <a:xfrm>
            <a:off x="4817615" y="4929750"/>
            <a:ext cx="18868" cy="19638"/>
          </a:xfrm>
          <a:custGeom>
            <a:avLst/>
            <a:gdLst/>
            <a:ahLst/>
            <a:cxnLst/>
            <a:rect l="l" t="t" r="r" b="b"/>
            <a:pathLst>
              <a:path w="31115" h="32384">
                <a:moveTo>
                  <a:pt x="31046" y="0"/>
                </a:moveTo>
                <a:lnTo>
                  <a:pt x="19798" y="4482"/>
                </a:lnTo>
                <a:lnTo>
                  <a:pt x="10803" y="10722"/>
                </a:lnTo>
                <a:lnTo>
                  <a:pt x="4167" y="19592"/>
                </a:lnTo>
                <a:lnTo>
                  <a:pt x="0" y="31967"/>
                </a:lnTo>
                <a:lnTo>
                  <a:pt x="11095" y="26723"/>
                </a:lnTo>
                <a:lnTo>
                  <a:pt x="20128" y="20275"/>
                </a:lnTo>
                <a:lnTo>
                  <a:pt x="26859" y="11681"/>
                </a:lnTo>
                <a:lnTo>
                  <a:pt x="31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5" name="object 3405"/>
          <p:cNvSpPr/>
          <p:nvPr/>
        </p:nvSpPr>
        <p:spPr>
          <a:xfrm>
            <a:off x="4679986" y="5377956"/>
            <a:ext cx="9242" cy="24259"/>
          </a:xfrm>
          <a:custGeom>
            <a:avLst/>
            <a:gdLst/>
            <a:ahLst/>
            <a:cxnLst/>
            <a:rect l="l" t="t" r="r" b="b"/>
            <a:pathLst>
              <a:path w="15240" h="40004">
                <a:moveTo>
                  <a:pt x="2856" y="0"/>
                </a:moveTo>
                <a:lnTo>
                  <a:pt x="0" y="20068"/>
                </a:lnTo>
                <a:lnTo>
                  <a:pt x="668" y="32230"/>
                </a:lnTo>
                <a:lnTo>
                  <a:pt x="5407" y="38159"/>
                </a:lnTo>
                <a:lnTo>
                  <a:pt x="14761" y="39527"/>
                </a:lnTo>
                <a:lnTo>
                  <a:pt x="12087" y="29796"/>
                </a:lnTo>
                <a:lnTo>
                  <a:pt x="10603" y="19708"/>
                </a:lnTo>
                <a:lnTo>
                  <a:pt x="8222" y="9648"/>
                </a:lnTo>
                <a:lnTo>
                  <a:pt x="28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6" name="object 3406"/>
          <p:cNvSpPr/>
          <p:nvPr/>
        </p:nvSpPr>
        <p:spPr>
          <a:xfrm>
            <a:off x="3158407" y="5174682"/>
            <a:ext cx="14632" cy="11167"/>
          </a:xfrm>
          <a:custGeom>
            <a:avLst/>
            <a:gdLst/>
            <a:ahLst/>
            <a:cxnLst/>
            <a:rect l="l" t="t" r="r" b="b"/>
            <a:pathLst>
              <a:path w="24129" h="18415">
                <a:moveTo>
                  <a:pt x="10757" y="0"/>
                </a:moveTo>
                <a:lnTo>
                  <a:pt x="5757" y="942"/>
                </a:lnTo>
                <a:lnTo>
                  <a:pt x="1685" y="5379"/>
                </a:lnTo>
                <a:lnTo>
                  <a:pt x="0" y="8248"/>
                </a:lnTo>
                <a:lnTo>
                  <a:pt x="324" y="13106"/>
                </a:lnTo>
                <a:lnTo>
                  <a:pt x="1926" y="17630"/>
                </a:lnTo>
                <a:lnTo>
                  <a:pt x="7968" y="17913"/>
                </a:lnTo>
                <a:lnTo>
                  <a:pt x="15046" y="15253"/>
                </a:lnTo>
                <a:lnTo>
                  <a:pt x="18732" y="12112"/>
                </a:lnTo>
                <a:lnTo>
                  <a:pt x="23873" y="8834"/>
                </a:lnTo>
                <a:lnTo>
                  <a:pt x="16768" y="2611"/>
                </a:lnTo>
                <a:lnTo>
                  <a:pt x="107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7" name="object 3407"/>
          <p:cNvSpPr/>
          <p:nvPr/>
        </p:nvSpPr>
        <p:spPr>
          <a:xfrm>
            <a:off x="4162123" y="4856195"/>
            <a:ext cx="15018" cy="9242"/>
          </a:xfrm>
          <a:custGeom>
            <a:avLst/>
            <a:gdLst/>
            <a:ahLst/>
            <a:cxnLst/>
            <a:rect l="l" t="t" r="r" b="b"/>
            <a:pathLst>
              <a:path w="24765" h="15240">
                <a:moveTo>
                  <a:pt x="0" y="0"/>
                </a:moveTo>
                <a:lnTo>
                  <a:pt x="5734" y="10497"/>
                </a:lnTo>
                <a:lnTo>
                  <a:pt x="10303" y="15016"/>
                </a:lnTo>
                <a:lnTo>
                  <a:pt x="15790" y="14369"/>
                </a:lnTo>
                <a:lnTo>
                  <a:pt x="24281" y="9371"/>
                </a:lnTo>
                <a:lnTo>
                  <a:pt x="19993" y="2540"/>
                </a:lnTo>
                <a:lnTo>
                  <a:pt x="14065" y="307"/>
                </a:lnTo>
                <a:lnTo>
                  <a:pt x="7174" y="26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8" name="object 3408"/>
          <p:cNvSpPr/>
          <p:nvPr/>
        </p:nvSpPr>
        <p:spPr>
          <a:xfrm>
            <a:off x="3857719" y="5719306"/>
            <a:ext cx="8086" cy="21179"/>
          </a:xfrm>
          <a:custGeom>
            <a:avLst/>
            <a:gdLst/>
            <a:ahLst/>
            <a:cxnLst/>
            <a:rect l="l" t="t" r="r" b="b"/>
            <a:pathLst>
              <a:path w="13335" h="34925">
                <a:moveTo>
                  <a:pt x="5423" y="0"/>
                </a:moveTo>
                <a:lnTo>
                  <a:pt x="0" y="34847"/>
                </a:lnTo>
                <a:lnTo>
                  <a:pt x="9926" y="34752"/>
                </a:lnTo>
                <a:lnTo>
                  <a:pt x="12209" y="30449"/>
                </a:lnTo>
                <a:lnTo>
                  <a:pt x="12418" y="24187"/>
                </a:lnTo>
                <a:lnTo>
                  <a:pt x="12815" y="18204"/>
                </a:lnTo>
                <a:lnTo>
                  <a:pt x="12698" y="12113"/>
                </a:lnTo>
                <a:lnTo>
                  <a:pt x="10692" y="6013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09" name="object 3409"/>
          <p:cNvSpPr/>
          <p:nvPr/>
        </p:nvSpPr>
        <p:spPr>
          <a:xfrm>
            <a:off x="4555886" y="4741227"/>
            <a:ext cx="8471" cy="19638"/>
          </a:xfrm>
          <a:custGeom>
            <a:avLst/>
            <a:gdLst/>
            <a:ahLst/>
            <a:cxnLst/>
            <a:rect l="l" t="t" r="r" b="b"/>
            <a:pathLst>
              <a:path w="13970" h="32384">
                <a:moveTo>
                  <a:pt x="0" y="0"/>
                </a:moveTo>
                <a:lnTo>
                  <a:pt x="1135" y="9036"/>
                </a:lnTo>
                <a:lnTo>
                  <a:pt x="4054" y="17212"/>
                </a:lnTo>
                <a:lnTo>
                  <a:pt x="8313" y="24750"/>
                </a:lnTo>
                <a:lnTo>
                  <a:pt x="13465" y="31873"/>
                </a:lnTo>
                <a:lnTo>
                  <a:pt x="12691" y="17492"/>
                </a:lnTo>
                <a:lnTo>
                  <a:pt x="10663" y="8593"/>
                </a:lnTo>
                <a:lnTo>
                  <a:pt x="6670" y="3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0" name="object 3410"/>
          <p:cNvSpPr/>
          <p:nvPr/>
        </p:nvSpPr>
        <p:spPr>
          <a:xfrm>
            <a:off x="3925981" y="5435815"/>
            <a:ext cx="11937" cy="15403"/>
          </a:xfrm>
          <a:custGeom>
            <a:avLst/>
            <a:gdLst/>
            <a:ahLst/>
            <a:cxnLst/>
            <a:rect l="l" t="t" r="r" b="b"/>
            <a:pathLst>
              <a:path w="19685" h="25400">
                <a:moveTo>
                  <a:pt x="8292" y="0"/>
                </a:moveTo>
                <a:lnTo>
                  <a:pt x="3560" y="1319"/>
                </a:lnTo>
                <a:lnTo>
                  <a:pt x="858" y="2649"/>
                </a:lnTo>
                <a:lnTo>
                  <a:pt x="0" y="3026"/>
                </a:lnTo>
                <a:lnTo>
                  <a:pt x="272" y="8638"/>
                </a:lnTo>
                <a:lnTo>
                  <a:pt x="6387" y="15046"/>
                </a:lnTo>
                <a:lnTo>
                  <a:pt x="11905" y="19172"/>
                </a:lnTo>
                <a:lnTo>
                  <a:pt x="18701" y="24962"/>
                </a:lnTo>
                <a:lnTo>
                  <a:pt x="19073" y="16752"/>
                </a:lnTo>
                <a:lnTo>
                  <a:pt x="17372" y="10394"/>
                </a:lnTo>
                <a:lnTo>
                  <a:pt x="14149" y="5431"/>
                </a:lnTo>
                <a:lnTo>
                  <a:pt x="9957" y="1403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1" name="object 3411"/>
          <p:cNvSpPr/>
          <p:nvPr/>
        </p:nvSpPr>
        <p:spPr>
          <a:xfrm>
            <a:off x="3921225" y="4456577"/>
            <a:ext cx="10012" cy="14247"/>
          </a:xfrm>
          <a:custGeom>
            <a:avLst/>
            <a:gdLst/>
            <a:ahLst/>
            <a:cxnLst/>
            <a:rect l="l" t="t" r="r" b="b"/>
            <a:pathLst>
              <a:path w="16510" h="23495">
                <a:moveTo>
                  <a:pt x="4868" y="0"/>
                </a:moveTo>
                <a:lnTo>
                  <a:pt x="3465" y="3664"/>
                </a:lnTo>
                <a:lnTo>
                  <a:pt x="0" y="8251"/>
                </a:lnTo>
                <a:lnTo>
                  <a:pt x="3193" y="15496"/>
                </a:lnTo>
                <a:lnTo>
                  <a:pt x="7968" y="18983"/>
                </a:lnTo>
                <a:lnTo>
                  <a:pt x="11591" y="22931"/>
                </a:lnTo>
                <a:lnTo>
                  <a:pt x="16062" y="22062"/>
                </a:lnTo>
                <a:lnTo>
                  <a:pt x="15601" y="16418"/>
                </a:lnTo>
                <a:lnTo>
                  <a:pt x="16104" y="10387"/>
                </a:lnTo>
                <a:lnTo>
                  <a:pt x="14240" y="5172"/>
                </a:lnTo>
                <a:lnTo>
                  <a:pt x="13392" y="2691"/>
                </a:lnTo>
                <a:lnTo>
                  <a:pt x="8146" y="1696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2" name="object 3412"/>
          <p:cNvSpPr/>
          <p:nvPr/>
        </p:nvSpPr>
        <p:spPr>
          <a:xfrm>
            <a:off x="3662379" y="5090935"/>
            <a:ext cx="9242" cy="13862"/>
          </a:xfrm>
          <a:custGeom>
            <a:avLst/>
            <a:gdLst/>
            <a:ahLst/>
            <a:cxnLst/>
            <a:rect l="l" t="t" r="r" b="b"/>
            <a:pathLst>
              <a:path w="15239" h="22859">
                <a:moveTo>
                  <a:pt x="3769" y="0"/>
                </a:moveTo>
                <a:lnTo>
                  <a:pt x="0" y="1947"/>
                </a:lnTo>
                <a:lnTo>
                  <a:pt x="513" y="6722"/>
                </a:lnTo>
                <a:lnTo>
                  <a:pt x="41" y="11947"/>
                </a:lnTo>
                <a:lnTo>
                  <a:pt x="3120" y="18941"/>
                </a:lnTo>
                <a:lnTo>
                  <a:pt x="7622" y="20240"/>
                </a:lnTo>
                <a:lnTo>
                  <a:pt x="10711" y="22271"/>
                </a:lnTo>
                <a:lnTo>
                  <a:pt x="11926" y="18680"/>
                </a:lnTo>
                <a:lnTo>
                  <a:pt x="15036" y="14250"/>
                </a:lnTo>
                <a:lnTo>
                  <a:pt x="11884" y="7151"/>
                </a:lnTo>
                <a:lnTo>
                  <a:pt x="7287" y="3832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3" name="object 3413"/>
          <p:cNvSpPr/>
          <p:nvPr/>
        </p:nvSpPr>
        <p:spPr>
          <a:xfrm>
            <a:off x="4430374" y="5159936"/>
            <a:ext cx="15018" cy="15018"/>
          </a:xfrm>
          <a:custGeom>
            <a:avLst/>
            <a:gdLst/>
            <a:ahLst/>
            <a:cxnLst/>
            <a:rect l="l" t="t" r="r" b="b"/>
            <a:pathLst>
              <a:path w="24765" h="24765">
                <a:moveTo>
                  <a:pt x="24166" y="0"/>
                </a:moveTo>
                <a:lnTo>
                  <a:pt x="17239" y="4666"/>
                </a:lnTo>
                <a:lnTo>
                  <a:pt x="10277" y="9533"/>
                </a:lnTo>
                <a:lnTo>
                  <a:pt x="4217" y="15767"/>
                </a:lnTo>
                <a:lnTo>
                  <a:pt x="0" y="24533"/>
                </a:lnTo>
                <a:lnTo>
                  <a:pt x="9047" y="20523"/>
                </a:lnTo>
                <a:lnTo>
                  <a:pt x="15774" y="14944"/>
                </a:lnTo>
                <a:lnTo>
                  <a:pt x="20655" y="8026"/>
                </a:lnTo>
                <a:lnTo>
                  <a:pt x="241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4" name="object 3414"/>
          <p:cNvSpPr/>
          <p:nvPr/>
        </p:nvSpPr>
        <p:spPr>
          <a:xfrm>
            <a:off x="3660582" y="4951039"/>
            <a:ext cx="16558" cy="11167"/>
          </a:xfrm>
          <a:custGeom>
            <a:avLst/>
            <a:gdLst/>
            <a:ahLst/>
            <a:cxnLst/>
            <a:rect l="l" t="t" r="r" b="b"/>
            <a:pathLst>
              <a:path w="27304" h="18415">
                <a:moveTo>
                  <a:pt x="3172" y="0"/>
                </a:moveTo>
                <a:lnTo>
                  <a:pt x="0" y="4889"/>
                </a:lnTo>
                <a:lnTo>
                  <a:pt x="5181" y="10409"/>
                </a:lnTo>
                <a:lnTo>
                  <a:pt x="10812" y="15253"/>
                </a:lnTo>
                <a:lnTo>
                  <a:pt x="17850" y="17941"/>
                </a:lnTo>
                <a:lnTo>
                  <a:pt x="27255" y="16994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5" name="object 3415"/>
          <p:cNvSpPr/>
          <p:nvPr/>
        </p:nvSpPr>
        <p:spPr>
          <a:xfrm>
            <a:off x="3928121" y="5771844"/>
            <a:ext cx="9242" cy="16173"/>
          </a:xfrm>
          <a:custGeom>
            <a:avLst/>
            <a:gdLst/>
            <a:ahLst/>
            <a:cxnLst/>
            <a:rect l="l" t="t" r="r" b="b"/>
            <a:pathLst>
              <a:path w="15239" h="26670">
                <a:moveTo>
                  <a:pt x="14648" y="0"/>
                </a:moveTo>
                <a:lnTo>
                  <a:pt x="8470" y="1958"/>
                </a:lnTo>
                <a:lnTo>
                  <a:pt x="4649" y="3225"/>
                </a:lnTo>
                <a:lnTo>
                  <a:pt x="0" y="4701"/>
                </a:lnTo>
                <a:lnTo>
                  <a:pt x="9182" y="26292"/>
                </a:lnTo>
                <a:lnTo>
                  <a:pt x="12983" y="25601"/>
                </a:lnTo>
                <a:lnTo>
                  <a:pt x="14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6" name="object 3416"/>
          <p:cNvSpPr/>
          <p:nvPr/>
        </p:nvSpPr>
        <p:spPr>
          <a:xfrm>
            <a:off x="4882576" y="5963915"/>
            <a:ext cx="20793" cy="13092"/>
          </a:xfrm>
          <a:custGeom>
            <a:avLst/>
            <a:gdLst/>
            <a:ahLst/>
            <a:cxnLst/>
            <a:rect l="l" t="t" r="r" b="b"/>
            <a:pathLst>
              <a:path w="34290" h="21590">
                <a:moveTo>
                  <a:pt x="1968" y="0"/>
                </a:moveTo>
                <a:lnTo>
                  <a:pt x="0" y="3601"/>
                </a:lnTo>
                <a:lnTo>
                  <a:pt x="31150" y="21214"/>
                </a:lnTo>
                <a:lnTo>
                  <a:pt x="33758" y="16701"/>
                </a:lnTo>
                <a:lnTo>
                  <a:pt x="26691" y="10787"/>
                </a:lnTo>
                <a:lnTo>
                  <a:pt x="18860" y="6387"/>
                </a:lnTo>
                <a:lnTo>
                  <a:pt x="10531" y="2968"/>
                </a:lnTo>
                <a:lnTo>
                  <a:pt x="1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7" name="object 3417"/>
          <p:cNvSpPr/>
          <p:nvPr/>
        </p:nvSpPr>
        <p:spPr>
          <a:xfrm>
            <a:off x="3598779" y="6068600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12439" y="0"/>
                </a:moveTo>
                <a:lnTo>
                  <a:pt x="2418" y="31"/>
                </a:lnTo>
                <a:lnTo>
                  <a:pt x="1842" y="471"/>
                </a:lnTo>
                <a:lnTo>
                  <a:pt x="0" y="1235"/>
                </a:lnTo>
                <a:lnTo>
                  <a:pt x="3937" y="15695"/>
                </a:lnTo>
                <a:lnTo>
                  <a:pt x="5936" y="19172"/>
                </a:lnTo>
                <a:lnTo>
                  <a:pt x="12523" y="18156"/>
                </a:lnTo>
                <a:lnTo>
                  <a:pt x="15706" y="15318"/>
                </a:lnTo>
                <a:lnTo>
                  <a:pt x="1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8" name="object 3418"/>
          <p:cNvSpPr/>
          <p:nvPr/>
        </p:nvSpPr>
        <p:spPr>
          <a:xfrm>
            <a:off x="4824521" y="4704524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12397" y="0"/>
                </a:moveTo>
                <a:lnTo>
                  <a:pt x="6575" y="418"/>
                </a:lnTo>
                <a:lnTo>
                  <a:pt x="900" y="230"/>
                </a:lnTo>
                <a:lnTo>
                  <a:pt x="973" y="2942"/>
                </a:lnTo>
                <a:lnTo>
                  <a:pt x="0" y="6460"/>
                </a:lnTo>
                <a:lnTo>
                  <a:pt x="5465" y="13245"/>
                </a:lnTo>
                <a:lnTo>
                  <a:pt x="15612" y="14051"/>
                </a:lnTo>
                <a:lnTo>
                  <a:pt x="20051" y="9036"/>
                </a:lnTo>
                <a:lnTo>
                  <a:pt x="19507" y="6921"/>
                </a:lnTo>
                <a:lnTo>
                  <a:pt x="19224" y="1455"/>
                </a:lnTo>
                <a:lnTo>
                  <a:pt x="1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19" name="object 3419"/>
          <p:cNvSpPr/>
          <p:nvPr/>
        </p:nvSpPr>
        <p:spPr>
          <a:xfrm>
            <a:off x="4376745" y="5571253"/>
            <a:ext cx="8856" cy="13477"/>
          </a:xfrm>
          <a:custGeom>
            <a:avLst/>
            <a:gdLst/>
            <a:ahLst/>
            <a:cxnLst/>
            <a:rect l="l" t="t" r="r" b="b"/>
            <a:pathLst>
              <a:path w="14604" h="22225">
                <a:moveTo>
                  <a:pt x="14185" y="0"/>
                </a:moveTo>
                <a:lnTo>
                  <a:pt x="6403" y="912"/>
                </a:lnTo>
                <a:lnTo>
                  <a:pt x="1851" y="4328"/>
                </a:lnTo>
                <a:lnTo>
                  <a:pt x="0" y="11127"/>
                </a:lnTo>
                <a:lnTo>
                  <a:pt x="322" y="22187"/>
                </a:lnTo>
                <a:lnTo>
                  <a:pt x="141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0" name="object 3420"/>
          <p:cNvSpPr/>
          <p:nvPr/>
        </p:nvSpPr>
        <p:spPr>
          <a:xfrm>
            <a:off x="4696097" y="5104821"/>
            <a:ext cx="10012" cy="15403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051" y="0"/>
                </a:moveTo>
                <a:lnTo>
                  <a:pt x="10334" y="335"/>
                </a:lnTo>
                <a:lnTo>
                  <a:pt x="0" y="837"/>
                </a:lnTo>
                <a:lnTo>
                  <a:pt x="13371" y="25245"/>
                </a:lnTo>
                <a:lnTo>
                  <a:pt x="14544" y="14512"/>
                </a:lnTo>
                <a:lnTo>
                  <a:pt x="160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1" name="object 3421"/>
          <p:cNvSpPr/>
          <p:nvPr/>
        </p:nvSpPr>
        <p:spPr>
          <a:xfrm>
            <a:off x="4848430" y="6058107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0" y="0"/>
                </a:moveTo>
                <a:lnTo>
                  <a:pt x="1287" y="12942"/>
                </a:lnTo>
                <a:lnTo>
                  <a:pt x="14952" y="11716"/>
                </a:lnTo>
                <a:lnTo>
                  <a:pt x="17528" y="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2" name="object 3422"/>
          <p:cNvSpPr/>
          <p:nvPr/>
        </p:nvSpPr>
        <p:spPr>
          <a:xfrm>
            <a:off x="4382850" y="5741752"/>
            <a:ext cx="7701" cy="13477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7117" y="0"/>
                </a:moveTo>
                <a:lnTo>
                  <a:pt x="4238" y="607"/>
                </a:lnTo>
                <a:lnTo>
                  <a:pt x="2824" y="942"/>
                </a:lnTo>
                <a:lnTo>
                  <a:pt x="0" y="13409"/>
                </a:lnTo>
                <a:lnTo>
                  <a:pt x="57" y="19710"/>
                </a:lnTo>
                <a:lnTo>
                  <a:pt x="3896" y="21776"/>
                </a:lnTo>
                <a:lnTo>
                  <a:pt x="12415" y="21538"/>
                </a:lnTo>
                <a:lnTo>
                  <a:pt x="71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3" name="object 3423"/>
          <p:cNvSpPr/>
          <p:nvPr/>
        </p:nvSpPr>
        <p:spPr>
          <a:xfrm>
            <a:off x="4056621" y="6189970"/>
            <a:ext cx="10012" cy="16558"/>
          </a:xfrm>
          <a:custGeom>
            <a:avLst/>
            <a:gdLst/>
            <a:ahLst/>
            <a:cxnLst/>
            <a:rect l="l" t="t" r="r" b="b"/>
            <a:pathLst>
              <a:path w="16509" h="27304">
                <a:moveTo>
                  <a:pt x="0" y="0"/>
                </a:moveTo>
                <a:lnTo>
                  <a:pt x="3727" y="26763"/>
                </a:lnTo>
                <a:lnTo>
                  <a:pt x="16062" y="154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4" name="object 3424"/>
          <p:cNvSpPr/>
          <p:nvPr/>
        </p:nvSpPr>
        <p:spPr>
          <a:xfrm>
            <a:off x="4681351" y="6065497"/>
            <a:ext cx="13862" cy="13862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19255" y="0"/>
                </a:moveTo>
                <a:lnTo>
                  <a:pt x="0" y="22501"/>
                </a:lnTo>
                <a:lnTo>
                  <a:pt x="8823" y="20620"/>
                </a:lnTo>
                <a:lnTo>
                  <a:pt x="15172" y="16329"/>
                </a:lnTo>
                <a:lnTo>
                  <a:pt x="19613" y="10177"/>
                </a:lnTo>
                <a:lnTo>
                  <a:pt x="22711" y="2711"/>
                </a:lnTo>
                <a:lnTo>
                  <a:pt x="192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5" name="object 3425"/>
          <p:cNvSpPr/>
          <p:nvPr/>
        </p:nvSpPr>
        <p:spPr>
          <a:xfrm>
            <a:off x="4291497" y="5938636"/>
            <a:ext cx="6546" cy="16173"/>
          </a:xfrm>
          <a:custGeom>
            <a:avLst/>
            <a:gdLst/>
            <a:ahLst/>
            <a:cxnLst/>
            <a:rect l="l" t="t" r="r" b="b"/>
            <a:pathLst>
              <a:path w="10795" h="26670">
                <a:moveTo>
                  <a:pt x="0" y="0"/>
                </a:moveTo>
                <a:lnTo>
                  <a:pt x="8764" y="26470"/>
                </a:lnTo>
                <a:lnTo>
                  <a:pt x="10578" y="13888"/>
                </a:lnTo>
                <a:lnTo>
                  <a:pt x="10020" y="6293"/>
                </a:lnTo>
                <a:lnTo>
                  <a:pt x="6643" y="216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6" name="object 3426"/>
          <p:cNvSpPr/>
          <p:nvPr/>
        </p:nvSpPr>
        <p:spPr>
          <a:xfrm>
            <a:off x="3307617" y="4995724"/>
            <a:ext cx="8471" cy="12707"/>
          </a:xfrm>
          <a:custGeom>
            <a:avLst/>
            <a:gdLst/>
            <a:ahLst/>
            <a:cxnLst/>
            <a:rect l="l" t="t" r="r" b="b"/>
            <a:pathLst>
              <a:path w="13970" h="20954">
                <a:moveTo>
                  <a:pt x="9124" y="0"/>
                </a:moveTo>
                <a:lnTo>
                  <a:pt x="3401" y="3001"/>
                </a:lnTo>
                <a:lnTo>
                  <a:pt x="356" y="7469"/>
                </a:lnTo>
                <a:lnTo>
                  <a:pt x="0" y="13436"/>
                </a:lnTo>
                <a:lnTo>
                  <a:pt x="2339" y="20931"/>
                </a:lnTo>
                <a:lnTo>
                  <a:pt x="6130" y="14973"/>
                </a:lnTo>
                <a:lnTo>
                  <a:pt x="9973" y="9088"/>
                </a:lnTo>
                <a:lnTo>
                  <a:pt x="13773" y="3172"/>
                </a:lnTo>
                <a:lnTo>
                  <a:pt x="91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7" name="object 3427"/>
          <p:cNvSpPr/>
          <p:nvPr/>
        </p:nvSpPr>
        <p:spPr>
          <a:xfrm>
            <a:off x="4361653" y="5887033"/>
            <a:ext cx="15018" cy="6931"/>
          </a:xfrm>
          <a:custGeom>
            <a:avLst/>
            <a:gdLst/>
            <a:ahLst/>
            <a:cxnLst/>
            <a:rect l="l" t="t" r="r" b="b"/>
            <a:pathLst>
              <a:path w="24765" h="11429">
                <a:moveTo>
                  <a:pt x="24334" y="0"/>
                </a:moveTo>
                <a:lnTo>
                  <a:pt x="0" y="8931"/>
                </a:lnTo>
                <a:lnTo>
                  <a:pt x="9437" y="10993"/>
                </a:lnTo>
                <a:lnTo>
                  <a:pt x="15579" y="10575"/>
                </a:lnTo>
                <a:lnTo>
                  <a:pt x="20015" y="7102"/>
                </a:lnTo>
                <a:lnTo>
                  <a:pt x="2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8" name="object 3428"/>
          <p:cNvSpPr/>
          <p:nvPr/>
        </p:nvSpPr>
        <p:spPr>
          <a:xfrm>
            <a:off x="3815289" y="5105916"/>
            <a:ext cx="10782" cy="10012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8450" y="0"/>
                </a:moveTo>
                <a:lnTo>
                  <a:pt x="0" y="2972"/>
                </a:lnTo>
                <a:lnTo>
                  <a:pt x="17308" y="16071"/>
                </a:lnTo>
                <a:lnTo>
                  <a:pt x="15961" y="5610"/>
                </a:lnTo>
                <a:lnTo>
                  <a:pt x="13389" y="565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29" name="object 3429"/>
          <p:cNvSpPr/>
          <p:nvPr/>
        </p:nvSpPr>
        <p:spPr>
          <a:xfrm>
            <a:off x="4248767" y="5106297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13633" y="0"/>
                </a:moveTo>
                <a:lnTo>
                  <a:pt x="4649" y="356"/>
                </a:lnTo>
                <a:lnTo>
                  <a:pt x="2052" y="6376"/>
                </a:lnTo>
                <a:lnTo>
                  <a:pt x="0" y="13360"/>
                </a:lnTo>
                <a:lnTo>
                  <a:pt x="11915" y="16596"/>
                </a:lnTo>
                <a:lnTo>
                  <a:pt x="1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0" name="object 3430"/>
          <p:cNvSpPr/>
          <p:nvPr/>
        </p:nvSpPr>
        <p:spPr>
          <a:xfrm>
            <a:off x="4421494" y="6319318"/>
            <a:ext cx="11167" cy="12322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0" y="0"/>
                </a:moveTo>
                <a:lnTo>
                  <a:pt x="3371" y="8598"/>
                </a:lnTo>
                <a:lnTo>
                  <a:pt x="6399" y="13538"/>
                </a:lnTo>
                <a:lnTo>
                  <a:pt x="10794" y="16688"/>
                </a:lnTo>
                <a:lnTo>
                  <a:pt x="18271" y="199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1" name="object 3431"/>
          <p:cNvSpPr/>
          <p:nvPr/>
        </p:nvSpPr>
        <p:spPr>
          <a:xfrm>
            <a:off x="4413487" y="5585160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7388" y="0"/>
                </a:moveTo>
                <a:lnTo>
                  <a:pt x="0" y="1169"/>
                </a:lnTo>
                <a:lnTo>
                  <a:pt x="14648" y="17138"/>
                </a:lnTo>
                <a:lnTo>
                  <a:pt x="14098" y="7205"/>
                </a:lnTo>
                <a:lnTo>
                  <a:pt x="11883" y="1752"/>
                </a:lnTo>
                <a:lnTo>
                  <a:pt x="73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2" name="object 3432"/>
          <p:cNvSpPr/>
          <p:nvPr/>
        </p:nvSpPr>
        <p:spPr>
          <a:xfrm>
            <a:off x="4306016" y="4950753"/>
            <a:ext cx="12707" cy="9627"/>
          </a:xfrm>
          <a:custGeom>
            <a:avLst/>
            <a:gdLst/>
            <a:ahLst/>
            <a:cxnLst/>
            <a:rect l="l" t="t" r="r" b="b"/>
            <a:pathLst>
              <a:path w="20954" h="15875">
                <a:moveTo>
                  <a:pt x="17203" y="0"/>
                </a:moveTo>
                <a:lnTo>
                  <a:pt x="0" y="15779"/>
                </a:lnTo>
                <a:lnTo>
                  <a:pt x="20931" y="14460"/>
                </a:lnTo>
                <a:lnTo>
                  <a:pt x="1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3" name="object 3433"/>
          <p:cNvSpPr/>
          <p:nvPr/>
        </p:nvSpPr>
        <p:spPr>
          <a:xfrm>
            <a:off x="4274888" y="6410280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11455" y="0"/>
                </a:moveTo>
                <a:lnTo>
                  <a:pt x="418" y="2638"/>
                </a:lnTo>
                <a:lnTo>
                  <a:pt x="0" y="7507"/>
                </a:lnTo>
                <a:lnTo>
                  <a:pt x="6366" y="15078"/>
                </a:lnTo>
                <a:lnTo>
                  <a:pt x="9842" y="15036"/>
                </a:lnTo>
                <a:lnTo>
                  <a:pt x="14250" y="16376"/>
                </a:lnTo>
                <a:lnTo>
                  <a:pt x="13182" y="10146"/>
                </a:lnTo>
                <a:lnTo>
                  <a:pt x="12470" y="5821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4" name="object 3434"/>
          <p:cNvSpPr/>
          <p:nvPr/>
        </p:nvSpPr>
        <p:spPr>
          <a:xfrm>
            <a:off x="4092547" y="5857766"/>
            <a:ext cx="12707" cy="5776"/>
          </a:xfrm>
          <a:custGeom>
            <a:avLst/>
            <a:gdLst/>
            <a:ahLst/>
            <a:cxnLst/>
            <a:rect l="l" t="t" r="r" b="b"/>
            <a:pathLst>
              <a:path w="20954" h="9525">
                <a:moveTo>
                  <a:pt x="20449" y="0"/>
                </a:moveTo>
                <a:lnTo>
                  <a:pt x="0" y="5130"/>
                </a:lnTo>
                <a:lnTo>
                  <a:pt x="9599" y="8650"/>
                </a:lnTo>
                <a:lnTo>
                  <a:pt x="14979" y="9268"/>
                </a:lnTo>
                <a:lnTo>
                  <a:pt x="17983" y="6533"/>
                </a:lnTo>
                <a:lnTo>
                  <a:pt x="20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5" name="object 3435"/>
          <p:cNvSpPr/>
          <p:nvPr/>
        </p:nvSpPr>
        <p:spPr>
          <a:xfrm>
            <a:off x="4367683" y="6126225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6114" y="0"/>
                </a:moveTo>
                <a:lnTo>
                  <a:pt x="11130" y="41"/>
                </a:lnTo>
                <a:lnTo>
                  <a:pt x="6156" y="31"/>
                </a:lnTo>
                <a:lnTo>
                  <a:pt x="774" y="324"/>
                </a:lnTo>
                <a:lnTo>
                  <a:pt x="492" y="2324"/>
                </a:lnTo>
                <a:lnTo>
                  <a:pt x="0" y="3999"/>
                </a:lnTo>
                <a:lnTo>
                  <a:pt x="15685" y="12502"/>
                </a:lnTo>
                <a:lnTo>
                  <a:pt x="1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6" name="object 3436"/>
          <p:cNvSpPr/>
          <p:nvPr/>
        </p:nvSpPr>
        <p:spPr>
          <a:xfrm>
            <a:off x="3493845" y="5583915"/>
            <a:ext cx="11167" cy="7316"/>
          </a:xfrm>
          <a:custGeom>
            <a:avLst/>
            <a:gdLst/>
            <a:ahLst/>
            <a:cxnLst/>
            <a:rect l="l" t="t" r="r" b="b"/>
            <a:pathLst>
              <a:path w="18414" h="12065">
                <a:moveTo>
                  <a:pt x="8453" y="0"/>
                </a:moveTo>
                <a:lnTo>
                  <a:pt x="4821" y="3258"/>
                </a:lnTo>
                <a:lnTo>
                  <a:pt x="0" y="11846"/>
                </a:lnTo>
                <a:lnTo>
                  <a:pt x="6638" y="10558"/>
                </a:lnTo>
                <a:lnTo>
                  <a:pt x="17842" y="8328"/>
                </a:lnTo>
                <a:lnTo>
                  <a:pt x="12320" y="1785"/>
                </a:lnTo>
                <a:lnTo>
                  <a:pt x="84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7" name="object 3437"/>
          <p:cNvSpPr/>
          <p:nvPr/>
        </p:nvSpPr>
        <p:spPr>
          <a:xfrm>
            <a:off x="4149557" y="4590464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2910" y="0"/>
                </a:moveTo>
                <a:lnTo>
                  <a:pt x="2157" y="2628"/>
                </a:lnTo>
                <a:lnTo>
                  <a:pt x="0" y="6240"/>
                </a:lnTo>
                <a:lnTo>
                  <a:pt x="4512" y="13120"/>
                </a:lnTo>
                <a:lnTo>
                  <a:pt x="9465" y="12952"/>
                </a:lnTo>
                <a:lnTo>
                  <a:pt x="18826" y="5811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8" name="object 3438"/>
          <p:cNvSpPr/>
          <p:nvPr/>
        </p:nvSpPr>
        <p:spPr>
          <a:xfrm>
            <a:off x="4255366" y="4430348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2544" y="0"/>
                </a:moveTo>
                <a:lnTo>
                  <a:pt x="8376" y="2020"/>
                </a:lnTo>
                <a:lnTo>
                  <a:pt x="0" y="5999"/>
                </a:lnTo>
                <a:lnTo>
                  <a:pt x="1162" y="8010"/>
                </a:lnTo>
                <a:lnTo>
                  <a:pt x="3350" y="11947"/>
                </a:lnTo>
                <a:lnTo>
                  <a:pt x="11078" y="7036"/>
                </a:lnTo>
                <a:lnTo>
                  <a:pt x="14910" y="4512"/>
                </a:lnTo>
                <a:lnTo>
                  <a:pt x="1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39" name="object 3439"/>
          <p:cNvSpPr/>
          <p:nvPr/>
        </p:nvSpPr>
        <p:spPr>
          <a:xfrm>
            <a:off x="4797413" y="5547860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11976" y="0"/>
                </a:moveTo>
                <a:lnTo>
                  <a:pt x="3278" y="4312"/>
                </a:lnTo>
                <a:lnTo>
                  <a:pt x="0" y="7404"/>
                </a:lnTo>
                <a:lnTo>
                  <a:pt x="1798" y="10765"/>
                </a:lnTo>
                <a:lnTo>
                  <a:pt x="8332" y="15884"/>
                </a:lnTo>
                <a:lnTo>
                  <a:pt x="119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0" name="object 3440"/>
          <p:cNvSpPr/>
          <p:nvPr/>
        </p:nvSpPr>
        <p:spPr>
          <a:xfrm>
            <a:off x="4169895" y="477841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2544" y="0"/>
                </a:moveTo>
                <a:lnTo>
                  <a:pt x="1266" y="6198"/>
                </a:lnTo>
                <a:lnTo>
                  <a:pt x="0" y="15015"/>
                </a:lnTo>
                <a:lnTo>
                  <a:pt x="9696" y="13737"/>
                </a:lnTo>
                <a:lnTo>
                  <a:pt x="12544" y="8963"/>
                </a:lnTo>
                <a:lnTo>
                  <a:pt x="12784" y="376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1" name="object 3441"/>
          <p:cNvSpPr/>
          <p:nvPr/>
        </p:nvSpPr>
        <p:spPr>
          <a:xfrm>
            <a:off x="3703975" y="5767076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3581" y="0"/>
                </a:moveTo>
                <a:lnTo>
                  <a:pt x="1780" y="1591"/>
                </a:lnTo>
                <a:lnTo>
                  <a:pt x="0" y="3225"/>
                </a:lnTo>
                <a:lnTo>
                  <a:pt x="869" y="7811"/>
                </a:lnTo>
                <a:lnTo>
                  <a:pt x="418" y="12952"/>
                </a:lnTo>
                <a:lnTo>
                  <a:pt x="5183" y="11989"/>
                </a:lnTo>
                <a:lnTo>
                  <a:pt x="9423" y="12397"/>
                </a:lnTo>
                <a:lnTo>
                  <a:pt x="12627" y="8785"/>
                </a:lnTo>
                <a:lnTo>
                  <a:pt x="12533" y="2879"/>
                </a:lnTo>
                <a:lnTo>
                  <a:pt x="8816" y="293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2" name="object 3442"/>
          <p:cNvSpPr/>
          <p:nvPr/>
        </p:nvSpPr>
        <p:spPr>
          <a:xfrm>
            <a:off x="4513910" y="4892678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6167" y="0"/>
                </a:moveTo>
                <a:lnTo>
                  <a:pt x="4104" y="994"/>
                </a:lnTo>
                <a:lnTo>
                  <a:pt x="0" y="3057"/>
                </a:lnTo>
                <a:lnTo>
                  <a:pt x="4795" y="14313"/>
                </a:lnTo>
                <a:lnTo>
                  <a:pt x="9884" y="11832"/>
                </a:lnTo>
                <a:lnTo>
                  <a:pt x="12397" y="10554"/>
                </a:lnTo>
                <a:lnTo>
                  <a:pt x="6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3" name="object 3443"/>
          <p:cNvSpPr/>
          <p:nvPr/>
        </p:nvSpPr>
        <p:spPr>
          <a:xfrm>
            <a:off x="4870490" y="5948035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11853" y="0"/>
                </a:moveTo>
                <a:lnTo>
                  <a:pt x="9088" y="502"/>
                </a:lnTo>
                <a:lnTo>
                  <a:pt x="5371" y="115"/>
                </a:lnTo>
                <a:lnTo>
                  <a:pt x="1895" y="3863"/>
                </a:lnTo>
                <a:lnTo>
                  <a:pt x="1748" y="7612"/>
                </a:lnTo>
                <a:lnTo>
                  <a:pt x="0" y="13465"/>
                </a:lnTo>
                <a:lnTo>
                  <a:pt x="5790" y="11559"/>
                </a:lnTo>
                <a:lnTo>
                  <a:pt x="9957" y="11423"/>
                </a:lnTo>
                <a:lnTo>
                  <a:pt x="11465" y="9381"/>
                </a:lnTo>
                <a:lnTo>
                  <a:pt x="12973" y="7214"/>
                </a:lnTo>
                <a:lnTo>
                  <a:pt x="11821" y="3172"/>
                </a:lnTo>
                <a:lnTo>
                  <a:pt x="1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4" name="object 3444"/>
          <p:cNvSpPr/>
          <p:nvPr/>
        </p:nvSpPr>
        <p:spPr>
          <a:xfrm>
            <a:off x="4918651" y="5916482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4" h="19684">
                <a:moveTo>
                  <a:pt x="0" y="0"/>
                </a:moveTo>
                <a:lnTo>
                  <a:pt x="628" y="7612"/>
                </a:lnTo>
                <a:lnTo>
                  <a:pt x="1664" y="19067"/>
                </a:lnTo>
                <a:lnTo>
                  <a:pt x="13978" y="1523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5" name="object 3445"/>
          <p:cNvSpPr/>
          <p:nvPr/>
        </p:nvSpPr>
        <p:spPr>
          <a:xfrm>
            <a:off x="4784173" y="4943434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0"/>
                </a:moveTo>
                <a:lnTo>
                  <a:pt x="910" y="4502"/>
                </a:lnTo>
                <a:lnTo>
                  <a:pt x="575" y="8114"/>
                </a:lnTo>
                <a:lnTo>
                  <a:pt x="2219" y="9580"/>
                </a:lnTo>
                <a:lnTo>
                  <a:pt x="3895" y="11120"/>
                </a:lnTo>
                <a:lnTo>
                  <a:pt x="7476" y="10523"/>
                </a:lnTo>
                <a:lnTo>
                  <a:pt x="10240" y="10847"/>
                </a:lnTo>
                <a:lnTo>
                  <a:pt x="10146" y="7664"/>
                </a:lnTo>
                <a:lnTo>
                  <a:pt x="10973" y="3978"/>
                </a:lnTo>
                <a:lnTo>
                  <a:pt x="8826" y="73"/>
                </a:lnTo>
                <a:lnTo>
                  <a:pt x="4481" y="60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6" name="object 3446"/>
          <p:cNvSpPr/>
          <p:nvPr/>
        </p:nvSpPr>
        <p:spPr>
          <a:xfrm>
            <a:off x="3281111" y="5639975"/>
            <a:ext cx="10397" cy="11167"/>
          </a:xfrm>
          <a:custGeom>
            <a:avLst/>
            <a:gdLst/>
            <a:ahLst/>
            <a:cxnLst/>
            <a:rect l="l" t="t" r="r" b="b"/>
            <a:pathLst>
              <a:path w="17145" h="18415">
                <a:moveTo>
                  <a:pt x="0" y="0"/>
                </a:moveTo>
                <a:lnTo>
                  <a:pt x="2795" y="4198"/>
                </a:lnTo>
                <a:lnTo>
                  <a:pt x="4575" y="7141"/>
                </a:lnTo>
                <a:lnTo>
                  <a:pt x="8732" y="12795"/>
                </a:lnTo>
                <a:lnTo>
                  <a:pt x="11109" y="15528"/>
                </a:lnTo>
                <a:lnTo>
                  <a:pt x="13381" y="18324"/>
                </a:lnTo>
                <a:lnTo>
                  <a:pt x="16753" y="15507"/>
                </a:lnTo>
                <a:lnTo>
                  <a:pt x="13692" y="11264"/>
                </a:lnTo>
                <a:lnTo>
                  <a:pt x="11773" y="5947"/>
                </a:lnTo>
                <a:lnTo>
                  <a:pt x="8155" y="15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7" name="object 3447"/>
          <p:cNvSpPr/>
          <p:nvPr/>
        </p:nvSpPr>
        <p:spPr>
          <a:xfrm>
            <a:off x="3745390" y="5259290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4" h="17145">
                <a:moveTo>
                  <a:pt x="7361" y="0"/>
                </a:moveTo>
                <a:lnTo>
                  <a:pt x="0" y="16931"/>
                </a:lnTo>
                <a:lnTo>
                  <a:pt x="8617" y="16722"/>
                </a:lnTo>
                <a:lnTo>
                  <a:pt x="14188" y="16533"/>
                </a:lnTo>
                <a:lnTo>
                  <a:pt x="7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8" name="object 3448"/>
          <p:cNvSpPr/>
          <p:nvPr/>
        </p:nvSpPr>
        <p:spPr>
          <a:xfrm>
            <a:off x="3553921" y="5810325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7528" y="0"/>
                </a:moveTo>
                <a:lnTo>
                  <a:pt x="732" y="7151"/>
                </a:lnTo>
                <a:lnTo>
                  <a:pt x="0" y="13350"/>
                </a:lnTo>
                <a:lnTo>
                  <a:pt x="6952" y="20051"/>
                </a:lnTo>
                <a:lnTo>
                  <a:pt x="9601" y="13873"/>
                </a:lnTo>
                <a:lnTo>
                  <a:pt x="13559" y="7737"/>
                </a:lnTo>
                <a:lnTo>
                  <a:pt x="7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49" name="object 3449"/>
          <p:cNvSpPr/>
          <p:nvPr/>
        </p:nvSpPr>
        <p:spPr>
          <a:xfrm>
            <a:off x="3731182" y="6202978"/>
            <a:ext cx="5006" cy="10782"/>
          </a:xfrm>
          <a:custGeom>
            <a:avLst/>
            <a:gdLst/>
            <a:ahLst/>
            <a:cxnLst/>
            <a:rect l="l" t="t" r="r" b="b"/>
            <a:pathLst>
              <a:path w="8254" h="17779">
                <a:moveTo>
                  <a:pt x="0" y="0"/>
                </a:moveTo>
                <a:lnTo>
                  <a:pt x="2293" y="12847"/>
                </a:lnTo>
                <a:lnTo>
                  <a:pt x="3193" y="17779"/>
                </a:lnTo>
                <a:lnTo>
                  <a:pt x="6891" y="13308"/>
                </a:lnTo>
                <a:lnTo>
                  <a:pt x="8107" y="8968"/>
                </a:lnTo>
                <a:lnTo>
                  <a:pt x="6067" y="458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0" name="object 3450"/>
          <p:cNvSpPr/>
          <p:nvPr/>
        </p:nvSpPr>
        <p:spPr>
          <a:xfrm>
            <a:off x="5031614" y="5110291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198" y="0"/>
                </a:moveTo>
                <a:lnTo>
                  <a:pt x="0" y="5287"/>
                </a:lnTo>
                <a:lnTo>
                  <a:pt x="5266" y="6240"/>
                </a:lnTo>
                <a:lnTo>
                  <a:pt x="10753" y="11172"/>
                </a:lnTo>
                <a:lnTo>
                  <a:pt x="18250" y="1068"/>
                </a:lnTo>
                <a:lnTo>
                  <a:pt x="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1" name="object 3451"/>
          <p:cNvSpPr/>
          <p:nvPr/>
        </p:nvSpPr>
        <p:spPr>
          <a:xfrm>
            <a:off x="3718868" y="5526454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5308" y="0"/>
                </a:moveTo>
                <a:lnTo>
                  <a:pt x="0" y="11099"/>
                </a:lnTo>
                <a:lnTo>
                  <a:pt x="6188" y="10177"/>
                </a:lnTo>
                <a:lnTo>
                  <a:pt x="10868" y="9518"/>
                </a:lnTo>
                <a:lnTo>
                  <a:pt x="15517" y="8816"/>
                </a:lnTo>
                <a:lnTo>
                  <a:pt x="5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2" name="object 3452"/>
          <p:cNvSpPr/>
          <p:nvPr/>
        </p:nvSpPr>
        <p:spPr>
          <a:xfrm>
            <a:off x="5019771" y="5145616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7737" y="0"/>
                </a:moveTo>
                <a:lnTo>
                  <a:pt x="1549" y="3978"/>
                </a:lnTo>
                <a:lnTo>
                  <a:pt x="418" y="4732"/>
                </a:lnTo>
                <a:lnTo>
                  <a:pt x="0" y="9172"/>
                </a:lnTo>
                <a:lnTo>
                  <a:pt x="5193" y="15193"/>
                </a:lnTo>
                <a:lnTo>
                  <a:pt x="9538" y="13748"/>
                </a:lnTo>
                <a:lnTo>
                  <a:pt x="13706" y="9078"/>
                </a:lnTo>
                <a:lnTo>
                  <a:pt x="11486" y="2942"/>
                </a:lnTo>
                <a:lnTo>
                  <a:pt x="7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3" name="object 3453"/>
          <p:cNvSpPr/>
          <p:nvPr/>
        </p:nvSpPr>
        <p:spPr>
          <a:xfrm>
            <a:off x="4946331" y="5241122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5853" y="0"/>
                </a:moveTo>
                <a:lnTo>
                  <a:pt x="3245" y="1350"/>
                </a:lnTo>
                <a:lnTo>
                  <a:pt x="1654" y="2146"/>
                </a:lnTo>
                <a:lnTo>
                  <a:pt x="1549" y="5842"/>
                </a:lnTo>
                <a:lnTo>
                  <a:pt x="0" y="10586"/>
                </a:lnTo>
                <a:lnTo>
                  <a:pt x="5455" y="9528"/>
                </a:lnTo>
                <a:lnTo>
                  <a:pt x="9172" y="9800"/>
                </a:lnTo>
                <a:lnTo>
                  <a:pt x="11319" y="8073"/>
                </a:lnTo>
                <a:lnTo>
                  <a:pt x="12795" y="6827"/>
                </a:lnTo>
                <a:lnTo>
                  <a:pt x="12219" y="3015"/>
                </a:lnTo>
                <a:lnTo>
                  <a:pt x="12554" y="282"/>
                </a:lnTo>
                <a:lnTo>
                  <a:pt x="9371" y="523"/>
                </a:lnTo>
                <a:lnTo>
                  <a:pt x="5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4" name="object 3454"/>
          <p:cNvSpPr/>
          <p:nvPr/>
        </p:nvSpPr>
        <p:spPr>
          <a:xfrm>
            <a:off x="4658871" y="5833494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0" y="0"/>
                </a:moveTo>
                <a:lnTo>
                  <a:pt x="4879" y="10544"/>
                </a:lnTo>
                <a:lnTo>
                  <a:pt x="14292" y="72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5" name="object 3455"/>
          <p:cNvSpPr/>
          <p:nvPr/>
        </p:nvSpPr>
        <p:spPr>
          <a:xfrm>
            <a:off x="3811958" y="5773853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4617" y="0"/>
                </a:moveTo>
                <a:lnTo>
                  <a:pt x="3099" y="3214"/>
                </a:lnTo>
                <a:lnTo>
                  <a:pt x="0" y="9622"/>
                </a:lnTo>
                <a:lnTo>
                  <a:pt x="2136" y="10575"/>
                </a:lnTo>
                <a:lnTo>
                  <a:pt x="4251" y="11486"/>
                </a:lnTo>
                <a:lnTo>
                  <a:pt x="6397" y="12491"/>
                </a:lnTo>
                <a:lnTo>
                  <a:pt x="10449" y="2753"/>
                </a:lnTo>
                <a:lnTo>
                  <a:pt x="8512" y="1821"/>
                </a:lnTo>
                <a:lnTo>
                  <a:pt x="6533" y="910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6" name="object 3456"/>
          <p:cNvSpPr/>
          <p:nvPr/>
        </p:nvSpPr>
        <p:spPr>
          <a:xfrm>
            <a:off x="3988004" y="558309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2617" y="0"/>
                </a:moveTo>
                <a:lnTo>
                  <a:pt x="0" y="7696"/>
                </a:lnTo>
                <a:lnTo>
                  <a:pt x="2439" y="11748"/>
                </a:lnTo>
                <a:lnTo>
                  <a:pt x="13193" y="14512"/>
                </a:lnTo>
                <a:lnTo>
                  <a:pt x="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7" name="object 3457"/>
          <p:cNvSpPr/>
          <p:nvPr/>
        </p:nvSpPr>
        <p:spPr>
          <a:xfrm>
            <a:off x="4244315" y="5557050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9685" y="0"/>
                </a:moveTo>
                <a:lnTo>
                  <a:pt x="6889" y="2638"/>
                </a:lnTo>
                <a:lnTo>
                  <a:pt x="4586" y="5371"/>
                </a:lnTo>
                <a:lnTo>
                  <a:pt x="0" y="10470"/>
                </a:lnTo>
                <a:lnTo>
                  <a:pt x="10135" y="10963"/>
                </a:lnTo>
                <a:lnTo>
                  <a:pt x="13633" y="8952"/>
                </a:lnTo>
                <a:lnTo>
                  <a:pt x="12994" y="2879"/>
                </a:lnTo>
                <a:lnTo>
                  <a:pt x="12910" y="1842"/>
                </a:lnTo>
                <a:lnTo>
                  <a:pt x="9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8" name="object 3458"/>
          <p:cNvSpPr/>
          <p:nvPr/>
        </p:nvSpPr>
        <p:spPr>
          <a:xfrm>
            <a:off x="3623765" y="6114316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9455" y="0"/>
                </a:moveTo>
                <a:lnTo>
                  <a:pt x="0" y="5193"/>
                </a:lnTo>
                <a:lnTo>
                  <a:pt x="5130" y="8607"/>
                </a:lnTo>
                <a:lnTo>
                  <a:pt x="12575" y="13496"/>
                </a:lnTo>
                <a:lnTo>
                  <a:pt x="15873" y="8387"/>
                </a:lnTo>
                <a:lnTo>
                  <a:pt x="12858" y="3884"/>
                </a:lnTo>
                <a:lnTo>
                  <a:pt x="9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59" name="object 3459"/>
          <p:cNvSpPr/>
          <p:nvPr/>
        </p:nvSpPr>
        <p:spPr>
          <a:xfrm>
            <a:off x="5066436" y="5344073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8590" y="184"/>
                </a:moveTo>
                <a:lnTo>
                  <a:pt x="5717" y="3895"/>
                </a:lnTo>
                <a:lnTo>
                  <a:pt x="0" y="6732"/>
                </a:lnTo>
                <a:lnTo>
                  <a:pt x="3403" y="13245"/>
                </a:lnTo>
                <a:lnTo>
                  <a:pt x="14355" y="9078"/>
                </a:lnTo>
                <a:lnTo>
                  <a:pt x="8590" y="184"/>
                </a:lnTo>
                <a:close/>
              </a:path>
              <a:path w="14604" h="13334">
                <a:moveTo>
                  <a:pt x="8732" y="0"/>
                </a:moveTo>
                <a:lnTo>
                  <a:pt x="8470" y="0"/>
                </a:lnTo>
                <a:lnTo>
                  <a:pt x="8590" y="184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0" name="object 3460"/>
          <p:cNvSpPr/>
          <p:nvPr/>
        </p:nvSpPr>
        <p:spPr>
          <a:xfrm>
            <a:off x="3121407" y="5735344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0"/>
                </a:moveTo>
                <a:lnTo>
                  <a:pt x="4355" y="9947"/>
                </a:lnTo>
                <a:lnTo>
                  <a:pt x="8240" y="12659"/>
                </a:lnTo>
                <a:lnTo>
                  <a:pt x="14481" y="6387"/>
                </a:lnTo>
                <a:lnTo>
                  <a:pt x="15475" y="5434"/>
                </a:lnTo>
                <a:lnTo>
                  <a:pt x="15078" y="3078"/>
                </a:lnTo>
                <a:lnTo>
                  <a:pt x="15496" y="261"/>
                </a:lnTo>
                <a:lnTo>
                  <a:pt x="11015" y="188"/>
                </a:lnTo>
                <a:lnTo>
                  <a:pt x="7046" y="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1" name="object 3461"/>
          <p:cNvSpPr/>
          <p:nvPr/>
        </p:nvSpPr>
        <p:spPr>
          <a:xfrm>
            <a:off x="3880554" y="6060836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8816" y="0"/>
                </a:moveTo>
                <a:lnTo>
                  <a:pt x="12784" y="3947"/>
                </a:lnTo>
                <a:lnTo>
                  <a:pt x="7811" y="7099"/>
                </a:lnTo>
                <a:lnTo>
                  <a:pt x="0" y="12156"/>
                </a:lnTo>
                <a:lnTo>
                  <a:pt x="16554" y="9350"/>
                </a:lnTo>
                <a:lnTo>
                  <a:pt x="18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2" name="object 3462"/>
          <p:cNvSpPr/>
          <p:nvPr/>
        </p:nvSpPr>
        <p:spPr>
          <a:xfrm>
            <a:off x="3873954" y="5553823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2565" y="0"/>
                </a:moveTo>
                <a:lnTo>
                  <a:pt x="0" y="11528"/>
                </a:lnTo>
                <a:lnTo>
                  <a:pt x="8261" y="12690"/>
                </a:lnTo>
                <a:lnTo>
                  <a:pt x="14606" y="11591"/>
                </a:lnTo>
                <a:lnTo>
                  <a:pt x="12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3" name="object 3463"/>
          <p:cNvSpPr/>
          <p:nvPr/>
        </p:nvSpPr>
        <p:spPr>
          <a:xfrm>
            <a:off x="3599393" y="5793793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84" y="0"/>
                </a:moveTo>
                <a:lnTo>
                  <a:pt x="638" y="3978"/>
                </a:lnTo>
                <a:lnTo>
                  <a:pt x="0" y="11926"/>
                </a:lnTo>
                <a:lnTo>
                  <a:pt x="2869" y="12324"/>
                </a:lnTo>
                <a:lnTo>
                  <a:pt x="4334" y="12565"/>
                </a:lnTo>
                <a:lnTo>
                  <a:pt x="7643" y="8984"/>
                </a:lnTo>
                <a:lnTo>
                  <a:pt x="9402" y="5141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4" name="object 3464"/>
          <p:cNvSpPr/>
          <p:nvPr/>
        </p:nvSpPr>
        <p:spPr>
          <a:xfrm>
            <a:off x="3882371" y="5516873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12083" y="0"/>
                </a:moveTo>
                <a:lnTo>
                  <a:pt x="11769" y="136"/>
                </a:lnTo>
                <a:lnTo>
                  <a:pt x="8020" y="2020"/>
                </a:lnTo>
                <a:lnTo>
                  <a:pt x="4334" y="4010"/>
                </a:lnTo>
                <a:lnTo>
                  <a:pt x="0" y="6282"/>
                </a:lnTo>
                <a:lnTo>
                  <a:pt x="8470" y="13256"/>
                </a:lnTo>
                <a:lnTo>
                  <a:pt x="10502" y="6408"/>
                </a:lnTo>
                <a:lnTo>
                  <a:pt x="13695" y="2628"/>
                </a:lnTo>
                <a:lnTo>
                  <a:pt x="13559" y="1968"/>
                </a:lnTo>
                <a:lnTo>
                  <a:pt x="13580" y="1266"/>
                </a:lnTo>
                <a:lnTo>
                  <a:pt x="12952" y="450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5" name="object 3465"/>
          <p:cNvSpPr/>
          <p:nvPr/>
        </p:nvSpPr>
        <p:spPr>
          <a:xfrm>
            <a:off x="4836470" y="5788119"/>
            <a:ext cx="7316" cy="12707"/>
          </a:xfrm>
          <a:custGeom>
            <a:avLst/>
            <a:gdLst/>
            <a:ahLst/>
            <a:cxnLst/>
            <a:rect l="l" t="t" r="r" b="b"/>
            <a:pathLst>
              <a:path w="12065" h="20954">
                <a:moveTo>
                  <a:pt x="3905" y="0"/>
                </a:moveTo>
                <a:lnTo>
                  <a:pt x="3423" y="6450"/>
                </a:lnTo>
                <a:lnTo>
                  <a:pt x="0" y="13455"/>
                </a:lnTo>
                <a:lnTo>
                  <a:pt x="7036" y="20763"/>
                </a:lnTo>
                <a:lnTo>
                  <a:pt x="10093" y="11842"/>
                </a:lnTo>
                <a:lnTo>
                  <a:pt x="11800" y="5329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6" name="object 3466"/>
          <p:cNvSpPr/>
          <p:nvPr/>
        </p:nvSpPr>
        <p:spPr>
          <a:xfrm>
            <a:off x="3548798" y="5074805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3769" y="0"/>
                </a:moveTo>
                <a:lnTo>
                  <a:pt x="1246" y="1958"/>
                </a:lnTo>
                <a:lnTo>
                  <a:pt x="0" y="2984"/>
                </a:lnTo>
                <a:lnTo>
                  <a:pt x="5706" y="11455"/>
                </a:lnTo>
                <a:lnTo>
                  <a:pt x="8847" y="8680"/>
                </a:lnTo>
                <a:lnTo>
                  <a:pt x="10470" y="7308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7" name="object 3467"/>
          <p:cNvSpPr/>
          <p:nvPr/>
        </p:nvSpPr>
        <p:spPr>
          <a:xfrm>
            <a:off x="4244832" y="5046048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8690" y="0"/>
                </a:moveTo>
                <a:lnTo>
                  <a:pt x="7057" y="649"/>
                </a:lnTo>
                <a:lnTo>
                  <a:pt x="4690" y="816"/>
                </a:lnTo>
                <a:lnTo>
                  <a:pt x="3905" y="2031"/>
                </a:lnTo>
                <a:lnTo>
                  <a:pt x="0" y="7800"/>
                </a:lnTo>
                <a:lnTo>
                  <a:pt x="4062" y="10523"/>
                </a:lnTo>
                <a:lnTo>
                  <a:pt x="11360" y="15004"/>
                </a:lnTo>
                <a:lnTo>
                  <a:pt x="10167" y="8355"/>
                </a:lnTo>
                <a:lnTo>
                  <a:pt x="9465" y="4209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8" name="object 3468"/>
          <p:cNvSpPr/>
          <p:nvPr/>
        </p:nvSpPr>
        <p:spPr>
          <a:xfrm>
            <a:off x="3996498" y="6062317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10031" y="0"/>
                </a:moveTo>
                <a:lnTo>
                  <a:pt x="5727" y="1696"/>
                </a:lnTo>
                <a:lnTo>
                  <a:pt x="0" y="8533"/>
                </a:lnTo>
                <a:lnTo>
                  <a:pt x="6607" y="13779"/>
                </a:lnTo>
                <a:lnTo>
                  <a:pt x="11172" y="13496"/>
                </a:lnTo>
                <a:lnTo>
                  <a:pt x="15727" y="7266"/>
                </a:lnTo>
                <a:lnTo>
                  <a:pt x="1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69" name="object 3469"/>
          <p:cNvSpPr/>
          <p:nvPr/>
        </p:nvSpPr>
        <p:spPr>
          <a:xfrm>
            <a:off x="4623159" y="5124399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5895" y="0"/>
                </a:moveTo>
                <a:lnTo>
                  <a:pt x="2680" y="659"/>
                </a:lnTo>
                <a:lnTo>
                  <a:pt x="2282" y="1570"/>
                </a:lnTo>
                <a:lnTo>
                  <a:pt x="0" y="6397"/>
                </a:lnTo>
                <a:lnTo>
                  <a:pt x="94" y="10722"/>
                </a:lnTo>
                <a:lnTo>
                  <a:pt x="7570" y="12229"/>
                </a:lnTo>
                <a:lnTo>
                  <a:pt x="9863" y="8188"/>
                </a:lnTo>
                <a:lnTo>
                  <a:pt x="12795" y="4303"/>
                </a:lnTo>
                <a:lnTo>
                  <a:pt x="6942" y="628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0" name="object 3470"/>
          <p:cNvSpPr/>
          <p:nvPr/>
        </p:nvSpPr>
        <p:spPr>
          <a:xfrm>
            <a:off x="4278656" y="5405585"/>
            <a:ext cx="9627" cy="4621"/>
          </a:xfrm>
          <a:custGeom>
            <a:avLst/>
            <a:gdLst/>
            <a:ahLst/>
            <a:cxnLst/>
            <a:rect l="l" t="t" r="r" b="b"/>
            <a:pathLst>
              <a:path w="15875" h="7620">
                <a:moveTo>
                  <a:pt x="6429" y="0"/>
                </a:moveTo>
                <a:lnTo>
                  <a:pt x="0" y="7277"/>
                </a:lnTo>
                <a:lnTo>
                  <a:pt x="6690" y="6722"/>
                </a:lnTo>
                <a:lnTo>
                  <a:pt x="15800" y="6041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1" name="object 3471"/>
          <p:cNvSpPr/>
          <p:nvPr/>
        </p:nvSpPr>
        <p:spPr>
          <a:xfrm>
            <a:off x="3041139" y="5449344"/>
            <a:ext cx="8856" cy="5006"/>
          </a:xfrm>
          <a:custGeom>
            <a:avLst/>
            <a:gdLst/>
            <a:ahLst/>
            <a:cxnLst/>
            <a:rect l="l" t="t" r="r" b="b"/>
            <a:pathLst>
              <a:path w="14604" h="8254">
                <a:moveTo>
                  <a:pt x="973" y="0"/>
                </a:moveTo>
                <a:lnTo>
                  <a:pt x="607" y="1036"/>
                </a:lnTo>
                <a:lnTo>
                  <a:pt x="0" y="3225"/>
                </a:lnTo>
                <a:lnTo>
                  <a:pt x="4230" y="4879"/>
                </a:lnTo>
                <a:lnTo>
                  <a:pt x="12659" y="8125"/>
                </a:lnTo>
                <a:lnTo>
                  <a:pt x="13674" y="4387"/>
                </a:lnTo>
                <a:lnTo>
                  <a:pt x="14156" y="2502"/>
                </a:lnTo>
                <a:lnTo>
                  <a:pt x="9748" y="1633"/>
                </a:lnTo>
                <a:lnTo>
                  <a:pt x="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2" name="object 3472"/>
          <p:cNvSpPr/>
          <p:nvPr/>
        </p:nvSpPr>
        <p:spPr>
          <a:xfrm>
            <a:off x="3327577" y="5565713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12680" y="0"/>
                </a:moveTo>
                <a:lnTo>
                  <a:pt x="7308" y="753"/>
                </a:lnTo>
                <a:lnTo>
                  <a:pt x="0" y="1717"/>
                </a:lnTo>
                <a:lnTo>
                  <a:pt x="5968" y="13664"/>
                </a:lnTo>
                <a:lnTo>
                  <a:pt x="1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3" name="object 3473"/>
          <p:cNvSpPr/>
          <p:nvPr/>
        </p:nvSpPr>
        <p:spPr>
          <a:xfrm>
            <a:off x="4866554" y="4911417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1308" y="0"/>
                </a:moveTo>
                <a:lnTo>
                  <a:pt x="0" y="10376"/>
                </a:lnTo>
                <a:lnTo>
                  <a:pt x="8942" y="12355"/>
                </a:lnTo>
                <a:lnTo>
                  <a:pt x="12031" y="9203"/>
                </a:lnTo>
                <a:lnTo>
                  <a:pt x="1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4" name="object 3474"/>
          <p:cNvSpPr/>
          <p:nvPr/>
        </p:nvSpPr>
        <p:spPr>
          <a:xfrm>
            <a:off x="4542882" y="5874101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345" y="0"/>
                </a:moveTo>
                <a:lnTo>
                  <a:pt x="0" y="9497"/>
                </a:lnTo>
                <a:lnTo>
                  <a:pt x="869" y="10491"/>
                </a:lnTo>
                <a:lnTo>
                  <a:pt x="1759" y="11570"/>
                </a:lnTo>
                <a:lnTo>
                  <a:pt x="2649" y="12596"/>
                </a:lnTo>
                <a:lnTo>
                  <a:pt x="5769" y="10250"/>
                </a:lnTo>
                <a:lnTo>
                  <a:pt x="9057" y="8093"/>
                </a:lnTo>
                <a:lnTo>
                  <a:pt x="12418" y="5005"/>
                </a:lnTo>
                <a:lnTo>
                  <a:pt x="11161" y="2659"/>
                </a:lnTo>
                <a:lnTo>
                  <a:pt x="10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5" name="object 3475"/>
          <p:cNvSpPr/>
          <p:nvPr/>
        </p:nvSpPr>
        <p:spPr>
          <a:xfrm>
            <a:off x="4084704" y="5513914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0" y="0"/>
                </a:moveTo>
                <a:lnTo>
                  <a:pt x="1340" y="5685"/>
                </a:lnTo>
                <a:lnTo>
                  <a:pt x="94" y="13182"/>
                </a:lnTo>
                <a:lnTo>
                  <a:pt x="9538" y="134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6" name="object 3476"/>
          <p:cNvSpPr/>
          <p:nvPr/>
        </p:nvSpPr>
        <p:spPr>
          <a:xfrm>
            <a:off x="4368832" y="6101145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6240" y="0"/>
                </a:moveTo>
                <a:lnTo>
                  <a:pt x="0" y="4397"/>
                </a:lnTo>
                <a:lnTo>
                  <a:pt x="5088" y="5570"/>
                </a:lnTo>
                <a:lnTo>
                  <a:pt x="15266" y="7968"/>
                </a:lnTo>
                <a:lnTo>
                  <a:pt x="11287" y="1361"/>
                </a:lnTo>
                <a:lnTo>
                  <a:pt x="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7" name="object 3477"/>
          <p:cNvSpPr/>
          <p:nvPr/>
        </p:nvSpPr>
        <p:spPr>
          <a:xfrm>
            <a:off x="4248747" y="4858393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5884" y="0"/>
                </a:moveTo>
                <a:lnTo>
                  <a:pt x="0" y="8722"/>
                </a:lnTo>
                <a:lnTo>
                  <a:pt x="4931" y="9319"/>
                </a:lnTo>
                <a:lnTo>
                  <a:pt x="9800" y="9842"/>
                </a:lnTo>
                <a:lnTo>
                  <a:pt x="14743" y="10408"/>
                </a:lnTo>
                <a:lnTo>
                  <a:pt x="10659" y="1968"/>
                </a:lnTo>
                <a:lnTo>
                  <a:pt x="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8" name="object 3478"/>
          <p:cNvSpPr/>
          <p:nvPr/>
        </p:nvSpPr>
        <p:spPr>
          <a:xfrm>
            <a:off x="3652552" y="5852589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287" y="0"/>
                </a:moveTo>
                <a:lnTo>
                  <a:pt x="1109" y="2177"/>
                </a:lnTo>
                <a:lnTo>
                  <a:pt x="0" y="5497"/>
                </a:lnTo>
                <a:lnTo>
                  <a:pt x="2869" y="7832"/>
                </a:lnTo>
                <a:lnTo>
                  <a:pt x="5884" y="8062"/>
                </a:lnTo>
                <a:lnTo>
                  <a:pt x="9853" y="9266"/>
                </a:lnTo>
                <a:lnTo>
                  <a:pt x="9800" y="5528"/>
                </a:lnTo>
                <a:lnTo>
                  <a:pt x="10460" y="1905"/>
                </a:lnTo>
                <a:lnTo>
                  <a:pt x="9549" y="1413"/>
                </a:lnTo>
                <a:lnTo>
                  <a:pt x="7162" y="209"/>
                </a:lnTo>
                <a:lnTo>
                  <a:pt x="4115" y="408"/>
                </a:lnTo>
                <a:lnTo>
                  <a:pt x="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79" name="object 3479"/>
          <p:cNvSpPr/>
          <p:nvPr/>
        </p:nvSpPr>
        <p:spPr>
          <a:xfrm>
            <a:off x="4016715" y="5483725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0" y="0"/>
                </a:moveTo>
                <a:lnTo>
                  <a:pt x="6931" y="13402"/>
                </a:lnTo>
                <a:lnTo>
                  <a:pt x="10816" y="12439"/>
                </a:lnTo>
                <a:lnTo>
                  <a:pt x="11894" y="6418"/>
                </a:lnTo>
                <a:lnTo>
                  <a:pt x="10062" y="21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0" name="object 3480"/>
          <p:cNvSpPr/>
          <p:nvPr/>
        </p:nvSpPr>
        <p:spPr>
          <a:xfrm>
            <a:off x="4113551" y="6376947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1277" y="0"/>
                </a:moveTo>
                <a:lnTo>
                  <a:pt x="879" y="1528"/>
                </a:lnTo>
                <a:lnTo>
                  <a:pt x="418" y="3005"/>
                </a:lnTo>
                <a:lnTo>
                  <a:pt x="0" y="4502"/>
                </a:lnTo>
                <a:lnTo>
                  <a:pt x="753" y="7025"/>
                </a:lnTo>
                <a:lnTo>
                  <a:pt x="963" y="9968"/>
                </a:lnTo>
                <a:lnTo>
                  <a:pt x="3256" y="12711"/>
                </a:lnTo>
                <a:lnTo>
                  <a:pt x="6502" y="11570"/>
                </a:lnTo>
                <a:lnTo>
                  <a:pt x="8575" y="11308"/>
                </a:lnTo>
                <a:lnTo>
                  <a:pt x="8177" y="8690"/>
                </a:lnTo>
                <a:lnTo>
                  <a:pt x="8418" y="5675"/>
                </a:lnTo>
                <a:lnTo>
                  <a:pt x="6146" y="1832"/>
                </a:lnTo>
                <a:lnTo>
                  <a:pt x="3319" y="1151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1" name="object 3481"/>
          <p:cNvSpPr/>
          <p:nvPr/>
        </p:nvSpPr>
        <p:spPr>
          <a:xfrm>
            <a:off x="4301922" y="5213687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4460" y="0"/>
                </a:moveTo>
                <a:lnTo>
                  <a:pt x="0" y="5319"/>
                </a:lnTo>
                <a:lnTo>
                  <a:pt x="1235" y="11528"/>
                </a:lnTo>
                <a:lnTo>
                  <a:pt x="4889" y="13538"/>
                </a:lnTo>
                <a:lnTo>
                  <a:pt x="10491" y="11099"/>
                </a:lnTo>
                <a:lnTo>
                  <a:pt x="11402" y="10669"/>
                </a:lnTo>
                <a:lnTo>
                  <a:pt x="12188" y="7350"/>
                </a:lnTo>
                <a:lnTo>
                  <a:pt x="8408" y="1130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2" name="object 3482"/>
          <p:cNvSpPr/>
          <p:nvPr/>
        </p:nvSpPr>
        <p:spPr>
          <a:xfrm>
            <a:off x="4376793" y="6177553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1319" y="0"/>
                </a:moveTo>
                <a:lnTo>
                  <a:pt x="450" y="9172"/>
                </a:lnTo>
                <a:lnTo>
                  <a:pt x="0" y="13654"/>
                </a:lnTo>
                <a:lnTo>
                  <a:pt x="1895" y="13706"/>
                </a:lnTo>
                <a:lnTo>
                  <a:pt x="3759" y="13706"/>
                </a:lnTo>
                <a:lnTo>
                  <a:pt x="5643" y="13748"/>
                </a:lnTo>
                <a:lnTo>
                  <a:pt x="5549" y="9507"/>
                </a:lnTo>
                <a:lnTo>
                  <a:pt x="5528" y="5256"/>
                </a:lnTo>
                <a:lnTo>
                  <a:pt x="5277" y="1088"/>
                </a:lnTo>
                <a:lnTo>
                  <a:pt x="5224" y="732"/>
                </a:lnTo>
                <a:lnTo>
                  <a:pt x="3382" y="534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3" name="object 3483"/>
          <p:cNvSpPr/>
          <p:nvPr/>
        </p:nvSpPr>
        <p:spPr>
          <a:xfrm>
            <a:off x="3423011" y="5950115"/>
            <a:ext cx="6931" cy="13477"/>
          </a:xfrm>
          <a:custGeom>
            <a:avLst/>
            <a:gdLst/>
            <a:ahLst/>
            <a:cxnLst/>
            <a:rect l="l" t="t" r="r" b="b"/>
            <a:pathLst>
              <a:path w="11429" h="22225">
                <a:moveTo>
                  <a:pt x="6366" y="0"/>
                </a:moveTo>
                <a:lnTo>
                  <a:pt x="3319" y="5423"/>
                </a:lnTo>
                <a:lnTo>
                  <a:pt x="0" y="10753"/>
                </a:lnTo>
                <a:lnTo>
                  <a:pt x="5162" y="21748"/>
                </a:lnTo>
                <a:lnTo>
                  <a:pt x="11423" y="1382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4" name="object 3484"/>
          <p:cNvSpPr/>
          <p:nvPr/>
        </p:nvSpPr>
        <p:spPr>
          <a:xfrm>
            <a:off x="3175403" y="5130774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4" h="16509">
                <a:moveTo>
                  <a:pt x="4806" y="0"/>
                </a:moveTo>
                <a:lnTo>
                  <a:pt x="0" y="6774"/>
                </a:lnTo>
                <a:lnTo>
                  <a:pt x="2177" y="11036"/>
                </a:lnTo>
                <a:lnTo>
                  <a:pt x="7821" y="16386"/>
                </a:lnTo>
                <a:lnTo>
                  <a:pt x="11130" y="9287"/>
                </a:lnTo>
                <a:lnTo>
                  <a:pt x="11664" y="4481"/>
                </a:lnTo>
                <a:lnTo>
                  <a:pt x="4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5" name="object 3485"/>
          <p:cNvSpPr/>
          <p:nvPr/>
        </p:nvSpPr>
        <p:spPr>
          <a:xfrm>
            <a:off x="4423291" y="4422569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0" y="0"/>
                </a:moveTo>
                <a:lnTo>
                  <a:pt x="6324" y="15957"/>
                </a:lnTo>
                <a:lnTo>
                  <a:pt x="10334" y="9371"/>
                </a:lnTo>
                <a:lnTo>
                  <a:pt x="11036" y="41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6" name="object 3486"/>
          <p:cNvSpPr/>
          <p:nvPr/>
        </p:nvSpPr>
        <p:spPr>
          <a:xfrm>
            <a:off x="5052328" y="5196391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1371" y="0"/>
                </a:moveTo>
                <a:lnTo>
                  <a:pt x="994" y="2753"/>
                </a:lnTo>
                <a:lnTo>
                  <a:pt x="0" y="5717"/>
                </a:lnTo>
                <a:lnTo>
                  <a:pt x="890" y="9507"/>
                </a:lnTo>
                <a:lnTo>
                  <a:pt x="4167" y="10093"/>
                </a:lnTo>
                <a:lnTo>
                  <a:pt x="7915" y="11842"/>
                </a:lnTo>
                <a:lnTo>
                  <a:pt x="7737" y="7067"/>
                </a:lnTo>
                <a:lnTo>
                  <a:pt x="8261" y="4062"/>
                </a:lnTo>
                <a:lnTo>
                  <a:pt x="6690" y="492"/>
                </a:lnTo>
                <a:lnTo>
                  <a:pt x="3392" y="502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7" name="object 3487"/>
          <p:cNvSpPr/>
          <p:nvPr/>
        </p:nvSpPr>
        <p:spPr>
          <a:xfrm>
            <a:off x="3653651" y="5224029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9884" y="0"/>
                </a:moveTo>
                <a:lnTo>
                  <a:pt x="5266" y="1633"/>
                </a:lnTo>
                <a:lnTo>
                  <a:pt x="774" y="3863"/>
                </a:lnTo>
                <a:lnTo>
                  <a:pt x="178" y="4104"/>
                </a:lnTo>
                <a:lnTo>
                  <a:pt x="345" y="5821"/>
                </a:lnTo>
                <a:lnTo>
                  <a:pt x="0" y="7947"/>
                </a:lnTo>
                <a:lnTo>
                  <a:pt x="3937" y="8481"/>
                </a:lnTo>
                <a:lnTo>
                  <a:pt x="7779" y="8963"/>
                </a:lnTo>
                <a:lnTo>
                  <a:pt x="14051" y="9800"/>
                </a:lnTo>
                <a:lnTo>
                  <a:pt x="9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8" name="object 3488"/>
          <p:cNvSpPr/>
          <p:nvPr/>
        </p:nvSpPr>
        <p:spPr>
          <a:xfrm>
            <a:off x="4891897" y="4944775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6209" y="0"/>
                </a:moveTo>
                <a:lnTo>
                  <a:pt x="3560" y="4690"/>
                </a:lnTo>
                <a:lnTo>
                  <a:pt x="1800" y="7863"/>
                </a:lnTo>
                <a:lnTo>
                  <a:pt x="0" y="11025"/>
                </a:lnTo>
                <a:lnTo>
                  <a:pt x="1497" y="11853"/>
                </a:lnTo>
                <a:lnTo>
                  <a:pt x="4512" y="13570"/>
                </a:lnTo>
                <a:lnTo>
                  <a:pt x="9832" y="11654"/>
                </a:lnTo>
                <a:lnTo>
                  <a:pt x="11821" y="8387"/>
                </a:lnTo>
                <a:lnTo>
                  <a:pt x="6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89" name="object 3489"/>
          <p:cNvSpPr/>
          <p:nvPr/>
        </p:nvSpPr>
        <p:spPr>
          <a:xfrm>
            <a:off x="3229904" y="5622075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6764" y="0"/>
                </a:moveTo>
                <a:lnTo>
                  <a:pt x="6554" y="240"/>
                </a:lnTo>
                <a:lnTo>
                  <a:pt x="4188" y="2596"/>
                </a:lnTo>
                <a:lnTo>
                  <a:pt x="2136" y="5329"/>
                </a:lnTo>
                <a:lnTo>
                  <a:pt x="0" y="7947"/>
                </a:lnTo>
                <a:lnTo>
                  <a:pt x="1790" y="9287"/>
                </a:lnTo>
                <a:lnTo>
                  <a:pt x="3539" y="10544"/>
                </a:lnTo>
                <a:lnTo>
                  <a:pt x="5298" y="11873"/>
                </a:lnTo>
                <a:lnTo>
                  <a:pt x="7057" y="8868"/>
                </a:lnTo>
                <a:lnTo>
                  <a:pt x="8910" y="5947"/>
                </a:lnTo>
                <a:lnTo>
                  <a:pt x="10334" y="2764"/>
                </a:lnTo>
                <a:lnTo>
                  <a:pt x="10460" y="2533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0" name="object 3490"/>
          <p:cNvSpPr/>
          <p:nvPr/>
        </p:nvSpPr>
        <p:spPr>
          <a:xfrm>
            <a:off x="4779395" y="5591241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3340" y="0"/>
                </a:moveTo>
                <a:lnTo>
                  <a:pt x="2209" y="670"/>
                </a:lnTo>
                <a:lnTo>
                  <a:pt x="1130" y="1350"/>
                </a:lnTo>
                <a:lnTo>
                  <a:pt x="0" y="2020"/>
                </a:lnTo>
                <a:lnTo>
                  <a:pt x="4868" y="13172"/>
                </a:lnTo>
                <a:lnTo>
                  <a:pt x="6481" y="12449"/>
                </a:lnTo>
                <a:lnTo>
                  <a:pt x="9622" y="10963"/>
                </a:lnTo>
                <a:lnTo>
                  <a:pt x="9057" y="8690"/>
                </a:lnTo>
                <a:lnTo>
                  <a:pt x="8879" y="6240"/>
                </a:lnTo>
                <a:lnTo>
                  <a:pt x="6847" y="2523"/>
                </a:lnTo>
                <a:lnTo>
                  <a:pt x="4858" y="1403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1" name="object 3491"/>
          <p:cNvSpPr/>
          <p:nvPr/>
        </p:nvSpPr>
        <p:spPr>
          <a:xfrm>
            <a:off x="4003050" y="4602195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0" y="0"/>
                </a:moveTo>
                <a:lnTo>
                  <a:pt x="3162" y="10963"/>
                </a:lnTo>
                <a:lnTo>
                  <a:pt x="7821" y="11130"/>
                </a:lnTo>
                <a:lnTo>
                  <a:pt x="17622" y="87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2" name="object 3492"/>
          <p:cNvSpPr/>
          <p:nvPr/>
        </p:nvSpPr>
        <p:spPr>
          <a:xfrm>
            <a:off x="4362964" y="4758437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5947" y="0"/>
                </a:moveTo>
                <a:lnTo>
                  <a:pt x="3947" y="397"/>
                </a:lnTo>
                <a:lnTo>
                  <a:pt x="0" y="1266"/>
                </a:lnTo>
                <a:lnTo>
                  <a:pt x="921" y="4607"/>
                </a:lnTo>
                <a:lnTo>
                  <a:pt x="1717" y="7978"/>
                </a:lnTo>
                <a:lnTo>
                  <a:pt x="3026" y="11465"/>
                </a:lnTo>
                <a:lnTo>
                  <a:pt x="7539" y="10418"/>
                </a:lnTo>
                <a:lnTo>
                  <a:pt x="7539" y="10177"/>
                </a:lnTo>
                <a:lnTo>
                  <a:pt x="7256" y="6732"/>
                </a:lnTo>
                <a:lnTo>
                  <a:pt x="6533" y="3371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3" name="object 3493"/>
          <p:cNvSpPr/>
          <p:nvPr/>
        </p:nvSpPr>
        <p:spPr>
          <a:xfrm>
            <a:off x="4082547" y="4735389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963" y="0"/>
                </a:moveTo>
                <a:lnTo>
                  <a:pt x="324" y="1057"/>
                </a:lnTo>
                <a:lnTo>
                  <a:pt x="513" y="3947"/>
                </a:lnTo>
                <a:lnTo>
                  <a:pt x="0" y="7350"/>
                </a:lnTo>
                <a:lnTo>
                  <a:pt x="3057" y="6460"/>
                </a:lnTo>
                <a:lnTo>
                  <a:pt x="5329" y="6282"/>
                </a:lnTo>
                <a:lnTo>
                  <a:pt x="6858" y="5120"/>
                </a:lnTo>
                <a:lnTo>
                  <a:pt x="7727" y="4439"/>
                </a:lnTo>
                <a:lnTo>
                  <a:pt x="7308" y="2136"/>
                </a:lnTo>
                <a:lnTo>
                  <a:pt x="7434" y="523"/>
                </a:lnTo>
                <a:lnTo>
                  <a:pt x="5308" y="523"/>
                </a:lnTo>
                <a:lnTo>
                  <a:pt x="2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4" name="object 3494"/>
          <p:cNvSpPr/>
          <p:nvPr/>
        </p:nvSpPr>
        <p:spPr>
          <a:xfrm>
            <a:off x="3329178" y="5268642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2209" y="9078"/>
                </a:lnTo>
                <a:lnTo>
                  <a:pt x="4492" y="12313"/>
                </a:lnTo>
                <a:lnTo>
                  <a:pt x="13517" y="93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5" name="object 3495"/>
          <p:cNvSpPr/>
          <p:nvPr/>
        </p:nvSpPr>
        <p:spPr>
          <a:xfrm>
            <a:off x="4193071" y="6051582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10931" y="0"/>
                </a:moveTo>
                <a:lnTo>
                  <a:pt x="0" y="10020"/>
                </a:lnTo>
                <a:lnTo>
                  <a:pt x="8743" y="11465"/>
                </a:lnTo>
                <a:lnTo>
                  <a:pt x="12334" y="9978"/>
                </a:lnTo>
                <a:lnTo>
                  <a:pt x="13067" y="3874"/>
                </a:lnTo>
                <a:lnTo>
                  <a:pt x="13151" y="2942"/>
                </a:lnTo>
                <a:lnTo>
                  <a:pt x="11989" y="1832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6" name="object 3496"/>
          <p:cNvSpPr/>
          <p:nvPr/>
        </p:nvSpPr>
        <p:spPr>
          <a:xfrm>
            <a:off x="3937076" y="5152014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0" y="0"/>
                </a:moveTo>
                <a:lnTo>
                  <a:pt x="952" y="3591"/>
                </a:lnTo>
                <a:lnTo>
                  <a:pt x="1068" y="6879"/>
                </a:lnTo>
                <a:lnTo>
                  <a:pt x="4460" y="7947"/>
                </a:lnTo>
                <a:lnTo>
                  <a:pt x="7381" y="7580"/>
                </a:lnTo>
                <a:lnTo>
                  <a:pt x="10355" y="6774"/>
                </a:lnTo>
                <a:lnTo>
                  <a:pt x="10470" y="1633"/>
                </a:lnTo>
                <a:lnTo>
                  <a:pt x="9601" y="1256"/>
                </a:lnTo>
                <a:lnTo>
                  <a:pt x="7308" y="167"/>
                </a:lnTo>
                <a:lnTo>
                  <a:pt x="4450" y="45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7" name="object 3497"/>
          <p:cNvSpPr/>
          <p:nvPr/>
        </p:nvSpPr>
        <p:spPr>
          <a:xfrm>
            <a:off x="4383452" y="5598449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4900" y="0"/>
                </a:moveTo>
                <a:lnTo>
                  <a:pt x="1769" y="1005"/>
                </a:lnTo>
                <a:lnTo>
                  <a:pt x="1434" y="4031"/>
                </a:lnTo>
                <a:lnTo>
                  <a:pt x="0" y="7591"/>
                </a:lnTo>
                <a:lnTo>
                  <a:pt x="4450" y="7685"/>
                </a:lnTo>
                <a:lnTo>
                  <a:pt x="7067" y="8093"/>
                </a:lnTo>
                <a:lnTo>
                  <a:pt x="9402" y="7444"/>
                </a:lnTo>
                <a:lnTo>
                  <a:pt x="10020" y="7298"/>
                </a:lnTo>
                <a:lnTo>
                  <a:pt x="10439" y="2575"/>
                </a:lnTo>
                <a:lnTo>
                  <a:pt x="7957" y="429"/>
                </a:lnTo>
                <a:lnTo>
                  <a:pt x="4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8" name="object 3498"/>
          <p:cNvSpPr/>
          <p:nvPr/>
        </p:nvSpPr>
        <p:spPr>
          <a:xfrm>
            <a:off x="3083680" y="5241272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130" y="0"/>
                </a:moveTo>
                <a:lnTo>
                  <a:pt x="2994" y="240"/>
                </a:lnTo>
                <a:lnTo>
                  <a:pt x="1780" y="2617"/>
                </a:lnTo>
                <a:lnTo>
                  <a:pt x="1068" y="5266"/>
                </a:lnTo>
                <a:lnTo>
                  <a:pt x="0" y="8607"/>
                </a:lnTo>
                <a:lnTo>
                  <a:pt x="2816" y="9078"/>
                </a:lnTo>
                <a:lnTo>
                  <a:pt x="5643" y="9758"/>
                </a:lnTo>
                <a:lnTo>
                  <a:pt x="6638" y="6963"/>
                </a:lnTo>
                <a:lnTo>
                  <a:pt x="7287" y="4240"/>
                </a:lnTo>
                <a:lnTo>
                  <a:pt x="7381" y="1549"/>
                </a:lnTo>
                <a:lnTo>
                  <a:pt x="7413" y="1141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499" name="object 3499"/>
          <p:cNvSpPr/>
          <p:nvPr/>
        </p:nvSpPr>
        <p:spPr>
          <a:xfrm>
            <a:off x="5074011" y="5212338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2533" y="0"/>
                </a:moveTo>
                <a:lnTo>
                  <a:pt x="0" y="2513"/>
                </a:lnTo>
                <a:lnTo>
                  <a:pt x="7580" y="10774"/>
                </a:lnTo>
                <a:lnTo>
                  <a:pt x="8680" y="9758"/>
                </a:lnTo>
                <a:lnTo>
                  <a:pt x="10983" y="7769"/>
                </a:lnTo>
                <a:lnTo>
                  <a:pt x="8146" y="5151"/>
                </a:lnTo>
                <a:lnTo>
                  <a:pt x="5319" y="2575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0" name="object 3500"/>
          <p:cNvSpPr/>
          <p:nvPr/>
        </p:nvSpPr>
        <p:spPr>
          <a:xfrm>
            <a:off x="3947464" y="4429026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3204" y="0"/>
                </a:moveTo>
                <a:lnTo>
                  <a:pt x="2146" y="565"/>
                </a:lnTo>
                <a:lnTo>
                  <a:pt x="0" y="1811"/>
                </a:lnTo>
                <a:lnTo>
                  <a:pt x="6230" y="13538"/>
                </a:lnTo>
                <a:lnTo>
                  <a:pt x="9444" y="11748"/>
                </a:lnTo>
                <a:lnTo>
                  <a:pt x="7329" y="7790"/>
                </a:lnTo>
                <a:lnTo>
                  <a:pt x="5277" y="3884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1" name="object 3501"/>
          <p:cNvSpPr/>
          <p:nvPr/>
        </p:nvSpPr>
        <p:spPr>
          <a:xfrm>
            <a:off x="5104488" y="5543668"/>
            <a:ext cx="3466" cy="8086"/>
          </a:xfrm>
          <a:custGeom>
            <a:avLst/>
            <a:gdLst/>
            <a:ahLst/>
            <a:cxnLst/>
            <a:rect l="l" t="t" r="r" b="b"/>
            <a:pathLst>
              <a:path w="5715" h="13334">
                <a:moveTo>
                  <a:pt x="4931" y="0"/>
                </a:moveTo>
                <a:lnTo>
                  <a:pt x="3287" y="0"/>
                </a:lnTo>
                <a:lnTo>
                  <a:pt x="1654" y="52"/>
                </a:lnTo>
                <a:lnTo>
                  <a:pt x="0" y="62"/>
                </a:lnTo>
                <a:lnTo>
                  <a:pt x="450" y="4345"/>
                </a:lnTo>
                <a:lnTo>
                  <a:pt x="858" y="8607"/>
                </a:lnTo>
                <a:lnTo>
                  <a:pt x="1319" y="12900"/>
                </a:lnTo>
                <a:lnTo>
                  <a:pt x="5340" y="12470"/>
                </a:lnTo>
                <a:lnTo>
                  <a:pt x="5046" y="4146"/>
                </a:lnTo>
                <a:lnTo>
                  <a:pt x="4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2" name="object 3502"/>
          <p:cNvSpPr/>
          <p:nvPr/>
        </p:nvSpPr>
        <p:spPr>
          <a:xfrm>
            <a:off x="4146682" y="5847617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7853" y="0"/>
                </a:moveTo>
                <a:lnTo>
                  <a:pt x="6282" y="439"/>
                </a:lnTo>
                <a:lnTo>
                  <a:pt x="4334" y="439"/>
                </a:lnTo>
                <a:lnTo>
                  <a:pt x="1821" y="2743"/>
                </a:lnTo>
                <a:lnTo>
                  <a:pt x="1026" y="4764"/>
                </a:lnTo>
                <a:lnTo>
                  <a:pt x="0" y="6512"/>
                </a:lnTo>
                <a:lnTo>
                  <a:pt x="6366" y="4921"/>
                </a:lnTo>
                <a:lnTo>
                  <a:pt x="9580" y="4146"/>
                </a:lnTo>
                <a:lnTo>
                  <a:pt x="7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3" name="object 3503"/>
          <p:cNvSpPr/>
          <p:nvPr/>
        </p:nvSpPr>
        <p:spPr>
          <a:xfrm>
            <a:off x="4715222" y="6202465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3717" y="0"/>
                </a:moveTo>
                <a:lnTo>
                  <a:pt x="2492" y="722"/>
                </a:lnTo>
                <a:lnTo>
                  <a:pt x="0" y="2083"/>
                </a:lnTo>
                <a:lnTo>
                  <a:pt x="670" y="7005"/>
                </a:lnTo>
                <a:lnTo>
                  <a:pt x="1246" y="12083"/>
                </a:lnTo>
                <a:lnTo>
                  <a:pt x="11654" y="12366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4" name="object 3504"/>
          <p:cNvSpPr/>
          <p:nvPr/>
        </p:nvSpPr>
        <p:spPr>
          <a:xfrm>
            <a:off x="3925103" y="6126123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8303" y="0"/>
                </a:moveTo>
                <a:lnTo>
                  <a:pt x="5685" y="439"/>
                </a:lnTo>
                <a:lnTo>
                  <a:pt x="2973" y="596"/>
                </a:lnTo>
                <a:lnTo>
                  <a:pt x="523" y="1497"/>
                </a:lnTo>
                <a:lnTo>
                  <a:pt x="0" y="1664"/>
                </a:lnTo>
                <a:lnTo>
                  <a:pt x="513" y="4533"/>
                </a:lnTo>
                <a:lnTo>
                  <a:pt x="544" y="7402"/>
                </a:lnTo>
                <a:lnTo>
                  <a:pt x="3905" y="6397"/>
                </a:lnTo>
                <a:lnTo>
                  <a:pt x="6586" y="5874"/>
                </a:lnTo>
                <a:lnTo>
                  <a:pt x="9413" y="4481"/>
                </a:lnTo>
                <a:lnTo>
                  <a:pt x="8554" y="1643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5" name="object 3505"/>
          <p:cNvSpPr/>
          <p:nvPr/>
        </p:nvSpPr>
        <p:spPr>
          <a:xfrm>
            <a:off x="4361302" y="5828639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984" y="0"/>
                </a:moveTo>
                <a:lnTo>
                  <a:pt x="0" y="4921"/>
                </a:lnTo>
                <a:lnTo>
                  <a:pt x="11957" y="6847"/>
                </a:lnTo>
                <a:lnTo>
                  <a:pt x="12229" y="5696"/>
                </a:lnTo>
                <a:lnTo>
                  <a:pt x="12523" y="4575"/>
                </a:lnTo>
                <a:lnTo>
                  <a:pt x="12732" y="3392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6" name="object 3506"/>
          <p:cNvSpPr/>
          <p:nvPr/>
        </p:nvSpPr>
        <p:spPr>
          <a:xfrm>
            <a:off x="3561392" y="5098331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3476" y="0"/>
                </a:moveTo>
                <a:lnTo>
                  <a:pt x="1141" y="1424"/>
                </a:lnTo>
                <a:lnTo>
                  <a:pt x="0" y="2167"/>
                </a:lnTo>
                <a:lnTo>
                  <a:pt x="7067" y="13496"/>
                </a:lnTo>
                <a:lnTo>
                  <a:pt x="10355" y="11025"/>
                </a:lnTo>
                <a:lnTo>
                  <a:pt x="8052" y="7361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7" name="object 3507"/>
          <p:cNvSpPr/>
          <p:nvPr/>
        </p:nvSpPr>
        <p:spPr>
          <a:xfrm>
            <a:off x="4549671" y="6058418"/>
            <a:ext cx="6931" cy="7701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3989" y="0"/>
                </a:moveTo>
                <a:lnTo>
                  <a:pt x="1319" y="1958"/>
                </a:lnTo>
                <a:lnTo>
                  <a:pt x="0" y="2973"/>
                </a:lnTo>
                <a:lnTo>
                  <a:pt x="7025" y="12586"/>
                </a:lnTo>
                <a:lnTo>
                  <a:pt x="8345" y="11570"/>
                </a:lnTo>
                <a:lnTo>
                  <a:pt x="9685" y="10596"/>
                </a:lnTo>
                <a:lnTo>
                  <a:pt x="11015" y="9591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8" name="object 3508"/>
          <p:cNvSpPr/>
          <p:nvPr/>
        </p:nvSpPr>
        <p:spPr>
          <a:xfrm>
            <a:off x="3737834" y="5578189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12512" y="0"/>
                </a:moveTo>
                <a:lnTo>
                  <a:pt x="0" y="4764"/>
                </a:lnTo>
                <a:lnTo>
                  <a:pt x="3423" y="7601"/>
                </a:lnTo>
                <a:lnTo>
                  <a:pt x="6397" y="7957"/>
                </a:lnTo>
                <a:lnTo>
                  <a:pt x="8984" y="7130"/>
                </a:lnTo>
                <a:lnTo>
                  <a:pt x="10879" y="6429"/>
                </a:lnTo>
                <a:lnTo>
                  <a:pt x="12303" y="4251"/>
                </a:lnTo>
                <a:lnTo>
                  <a:pt x="13957" y="2732"/>
                </a:lnTo>
                <a:lnTo>
                  <a:pt x="13496" y="1821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09" name="object 3509"/>
          <p:cNvSpPr/>
          <p:nvPr/>
        </p:nvSpPr>
        <p:spPr>
          <a:xfrm>
            <a:off x="3497421" y="5141264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6104" y="0"/>
                </a:moveTo>
                <a:lnTo>
                  <a:pt x="2900" y="973"/>
                </a:lnTo>
                <a:lnTo>
                  <a:pt x="2115" y="3748"/>
                </a:lnTo>
                <a:lnTo>
                  <a:pt x="0" y="7109"/>
                </a:lnTo>
                <a:lnTo>
                  <a:pt x="4177" y="7444"/>
                </a:lnTo>
                <a:lnTo>
                  <a:pt x="6753" y="8397"/>
                </a:lnTo>
                <a:lnTo>
                  <a:pt x="9748" y="6952"/>
                </a:lnTo>
                <a:lnTo>
                  <a:pt x="9884" y="4041"/>
                </a:lnTo>
                <a:lnTo>
                  <a:pt x="10554" y="2157"/>
                </a:lnTo>
                <a:lnTo>
                  <a:pt x="8470" y="1518"/>
                </a:lnTo>
                <a:lnTo>
                  <a:pt x="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0" name="object 3510"/>
          <p:cNvSpPr/>
          <p:nvPr/>
        </p:nvSpPr>
        <p:spPr>
          <a:xfrm>
            <a:off x="4423654" y="4959335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6041" y="0"/>
                </a:moveTo>
                <a:lnTo>
                  <a:pt x="4041" y="324"/>
                </a:lnTo>
                <a:lnTo>
                  <a:pt x="2010" y="607"/>
                </a:lnTo>
                <a:lnTo>
                  <a:pt x="0" y="910"/>
                </a:lnTo>
                <a:lnTo>
                  <a:pt x="1266" y="3151"/>
                </a:lnTo>
                <a:lnTo>
                  <a:pt x="2146" y="5717"/>
                </a:lnTo>
                <a:lnTo>
                  <a:pt x="5256" y="8847"/>
                </a:lnTo>
                <a:lnTo>
                  <a:pt x="7643" y="9130"/>
                </a:lnTo>
                <a:lnTo>
                  <a:pt x="9591" y="9894"/>
                </a:lnTo>
                <a:lnTo>
                  <a:pt x="10052" y="7769"/>
                </a:lnTo>
                <a:lnTo>
                  <a:pt x="11308" y="5392"/>
                </a:lnTo>
                <a:lnTo>
                  <a:pt x="10271" y="2094"/>
                </a:lnTo>
                <a:lnTo>
                  <a:pt x="7696" y="1193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1" name="object 3511"/>
          <p:cNvSpPr/>
          <p:nvPr/>
        </p:nvSpPr>
        <p:spPr>
          <a:xfrm>
            <a:off x="4521639" y="4479078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4617" y="0"/>
                </a:moveTo>
                <a:lnTo>
                  <a:pt x="816" y="157"/>
                </a:lnTo>
                <a:lnTo>
                  <a:pt x="732" y="544"/>
                </a:lnTo>
                <a:lnTo>
                  <a:pt x="178" y="2418"/>
                </a:lnTo>
                <a:lnTo>
                  <a:pt x="0" y="4670"/>
                </a:lnTo>
                <a:lnTo>
                  <a:pt x="513" y="6586"/>
                </a:lnTo>
                <a:lnTo>
                  <a:pt x="649" y="7151"/>
                </a:lnTo>
                <a:lnTo>
                  <a:pt x="3371" y="7099"/>
                </a:lnTo>
                <a:lnTo>
                  <a:pt x="6135" y="7465"/>
                </a:lnTo>
                <a:lnTo>
                  <a:pt x="5706" y="4523"/>
                </a:lnTo>
                <a:lnTo>
                  <a:pt x="5779" y="2335"/>
                </a:lnTo>
                <a:lnTo>
                  <a:pt x="4921" y="575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2" name="object 3512"/>
          <p:cNvSpPr/>
          <p:nvPr/>
        </p:nvSpPr>
        <p:spPr>
          <a:xfrm>
            <a:off x="4457302" y="5325890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177" y="0"/>
                </a:moveTo>
                <a:lnTo>
                  <a:pt x="1225" y="3497"/>
                </a:lnTo>
                <a:lnTo>
                  <a:pt x="628" y="6816"/>
                </a:lnTo>
                <a:lnTo>
                  <a:pt x="0" y="10125"/>
                </a:lnTo>
                <a:lnTo>
                  <a:pt x="4272" y="10271"/>
                </a:lnTo>
                <a:lnTo>
                  <a:pt x="6366" y="10313"/>
                </a:lnTo>
                <a:lnTo>
                  <a:pt x="6020" y="6963"/>
                </a:lnTo>
                <a:lnTo>
                  <a:pt x="5748" y="3601"/>
                </a:lnTo>
                <a:lnTo>
                  <a:pt x="5235" y="293"/>
                </a:lnTo>
                <a:lnTo>
                  <a:pt x="5224" y="136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3" name="object 3513"/>
          <p:cNvSpPr/>
          <p:nvPr/>
        </p:nvSpPr>
        <p:spPr>
          <a:xfrm>
            <a:off x="3970958" y="5830878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4428" y="0"/>
                </a:moveTo>
                <a:lnTo>
                  <a:pt x="7162" y="2125"/>
                </a:lnTo>
                <a:lnTo>
                  <a:pt x="0" y="4680"/>
                </a:lnTo>
                <a:lnTo>
                  <a:pt x="14449" y="12229"/>
                </a:lnTo>
                <a:lnTo>
                  <a:pt x="14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4" name="object 3514"/>
          <p:cNvSpPr/>
          <p:nvPr/>
        </p:nvSpPr>
        <p:spPr>
          <a:xfrm>
            <a:off x="3151108" y="5686998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251" y="0"/>
                </a:moveTo>
                <a:lnTo>
                  <a:pt x="0" y="6722"/>
                </a:lnTo>
                <a:lnTo>
                  <a:pt x="994" y="10680"/>
                </a:lnTo>
                <a:lnTo>
                  <a:pt x="8753" y="11434"/>
                </a:lnTo>
                <a:lnTo>
                  <a:pt x="10282" y="4167"/>
                </a:lnTo>
                <a:lnTo>
                  <a:pt x="8251" y="921"/>
                </a:lnTo>
                <a:lnTo>
                  <a:pt x="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5" name="object 3515"/>
          <p:cNvSpPr/>
          <p:nvPr/>
        </p:nvSpPr>
        <p:spPr>
          <a:xfrm>
            <a:off x="3724890" y="5181600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62" y="0"/>
                </a:moveTo>
                <a:lnTo>
                  <a:pt x="0" y="2052"/>
                </a:lnTo>
                <a:lnTo>
                  <a:pt x="6649" y="9298"/>
                </a:lnTo>
                <a:lnTo>
                  <a:pt x="7539" y="8408"/>
                </a:lnTo>
                <a:lnTo>
                  <a:pt x="8397" y="7497"/>
                </a:lnTo>
                <a:lnTo>
                  <a:pt x="9298" y="6628"/>
                </a:lnTo>
                <a:lnTo>
                  <a:pt x="6889" y="4408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6" name="object 3516"/>
          <p:cNvSpPr/>
          <p:nvPr/>
        </p:nvSpPr>
        <p:spPr>
          <a:xfrm>
            <a:off x="4835626" y="483331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44" y="0"/>
                </a:moveTo>
                <a:lnTo>
                  <a:pt x="513" y="2774"/>
                </a:lnTo>
                <a:lnTo>
                  <a:pt x="0" y="5486"/>
                </a:lnTo>
                <a:lnTo>
                  <a:pt x="2973" y="6669"/>
                </a:lnTo>
                <a:lnTo>
                  <a:pt x="5664" y="6921"/>
                </a:lnTo>
                <a:lnTo>
                  <a:pt x="8282" y="7455"/>
                </a:lnTo>
                <a:lnTo>
                  <a:pt x="8523" y="5486"/>
                </a:lnTo>
                <a:lnTo>
                  <a:pt x="9444" y="2083"/>
                </a:lnTo>
                <a:lnTo>
                  <a:pt x="6586" y="691"/>
                </a:lnTo>
                <a:lnTo>
                  <a:pt x="3853" y="596"/>
                </a:lnTo>
                <a:lnTo>
                  <a:pt x="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7" name="object 3517"/>
          <p:cNvSpPr/>
          <p:nvPr/>
        </p:nvSpPr>
        <p:spPr>
          <a:xfrm>
            <a:off x="3565856" y="5986244"/>
            <a:ext cx="5391" cy="9627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2157" y="0"/>
                </a:moveTo>
                <a:lnTo>
                  <a:pt x="0" y="8596"/>
                </a:lnTo>
                <a:lnTo>
                  <a:pt x="8638" y="15570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8" name="object 3518"/>
          <p:cNvSpPr/>
          <p:nvPr/>
        </p:nvSpPr>
        <p:spPr>
          <a:xfrm>
            <a:off x="4349118" y="5261125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0"/>
                </a:moveTo>
                <a:lnTo>
                  <a:pt x="1486" y="4701"/>
                </a:lnTo>
                <a:lnTo>
                  <a:pt x="2073" y="7612"/>
                </a:lnTo>
                <a:lnTo>
                  <a:pt x="3978" y="11203"/>
                </a:lnTo>
                <a:lnTo>
                  <a:pt x="6104" y="11549"/>
                </a:lnTo>
                <a:lnTo>
                  <a:pt x="8439" y="12648"/>
                </a:lnTo>
                <a:lnTo>
                  <a:pt x="11664" y="5664"/>
                </a:lnTo>
                <a:lnTo>
                  <a:pt x="8795" y="27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19" name="object 3519"/>
          <p:cNvSpPr/>
          <p:nvPr/>
        </p:nvSpPr>
        <p:spPr>
          <a:xfrm>
            <a:off x="3935967" y="5756757"/>
            <a:ext cx="4621" cy="8856"/>
          </a:xfrm>
          <a:custGeom>
            <a:avLst/>
            <a:gdLst/>
            <a:ahLst/>
            <a:cxnLst/>
            <a:rect l="l" t="t" r="r" b="b"/>
            <a:pathLst>
              <a:path w="7620" h="14604">
                <a:moveTo>
                  <a:pt x="3989" y="0"/>
                </a:moveTo>
                <a:lnTo>
                  <a:pt x="1340" y="8785"/>
                </a:lnTo>
                <a:lnTo>
                  <a:pt x="0" y="13151"/>
                </a:lnTo>
                <a:lnTo>
                  <a:pt x="3193" y="14167"/>
                </a:lnTo>
                <a:lnTo>
                  <a:pt x="4628" y="9832"/>
                </a:lnTo>
                <a:lnTo>
                  <a:pt x="5999" y="5423"/>
                </a:lnTo>
                <a:lnTo>
                  <a:pt x="7413" y="1109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0" name="object 3520"/>
          <p:cNvSpPr/>
          <p:nvPr/>
        </p:nvSpPr>
        <p:spPr>
          <a:xfrm>
            <a:off x="3270481" y="5530311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528" y="0"/>
                </a:moveTo>
                <a:lnTo>
                  <a:pt x="1036" y="1497"/>
                </a:lnTo>
                <a:lnTo>
                  <a:pt x="0" y="4492"/>
                </a:lnTo>
                <a:lnTo>
                  <a:pt x="3036" y="5539"/>
                </a:lnTo>
                <a:lnTo>
                  <a:pt x="6052" y="6732"/>
                </a:lnTo>
                <a:lnTo>
                  <a:pt x="9214" y="7455"/>
                </a:lnTo>
                <a:lnTo>
                  <a:pt x="9570" y="7486"/>
                </a:lnTo>
                <a:lnTo>
                  <a:pt x="10565" y="4628"/>
                </a:lnTo>
                <a:lnTo>
                  <a:pt x="11277" y="3130"/>
                </a:lnTo>
                <a:lnTo>
                  <a:pt x="8041" y="2104"/>
                </a:lnTo>
                <a:lnTo>
                  <a:pt x="4774" y="1036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1" name="object 3521"/>
          <p:cNvSpPr/>
          <p:nvPr/>
        </p:nvSpPr>
        <p:spPr>
          <a:xfrm>
            <a:off x="4446030" y="531837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408" y="0"/>
                </a:moveTo>
                <a:lnTo>
                  <a:pt x="450" y="2984"/>
                </a:lnTo>
                <a:lnTo>
                  <a:pt x="0" y="5570"/>
                </a:lnTo>
                <a:lnTo>
                  <a:pt x="2513" y="6669"/>
                </a:lnTo>
                <a:lnTo>
                  <a:pt x="4879" y="7120"/>
                </a:lnTo>
                <a:lnTo>
                  <a:pt x="7821" y="6586"/>
                </a:lnTo>
                <a:lnTo>
                  <a:pt x="8303" y="4094"/>
                </a:lnTo>
                <a:lnTo>
                  <a:pt x="8994" y="2659"/>
                </a:lnTo>
                <a:lnTo>
                  <a:pt x="6471" y="1895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2" name="object 3522"/>
          <p:cNvSpPr/>
          <p:nvPr/>
        </p:nvSpPr>
        <p:spPr>
          <a:xfrm>
            <a:off x="3710914" y="4871405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2041" y="0"/>
                </a:moveTo>
                <a:lnTo>
                  <a:pt x="1392" y="837"/>
                </a:lnTo>
                <a:lnTo>
                  <a:pt x="0" y="2408"/>
                </a:lnTo>
                <a:lnTo>
                  <a:pt x="11465" y="9193"/>
                </a:lnTo>
                <a:lnTo>
                  <a:pt x="12010" y="8188"/>
                </a:lnTo>
                <a:lnTo>
                  <a:pt x="12565" y="7235"/>
                </a:lnTo>
                <a:lnTo>
                  <a:pt x="13088" y="6209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3" name="object 3523"/>
          <p:cNvSpPr/>
          <p:nvPr/>
        </p:nvSpPr>
        <p:spPr>
          <a:xfrm>
            <a:off x="3685853" y="4662920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334" y="0"/>
                </a:moveTo>
                <a:lnTo>
                  <a:pt x="6984" y="356"/>
                </a:lnTo>
                <a:lnTo>
                  <a:pt x="272" y="1130"/>
                </a:lnTo>
                <a:lnTo>
                  <a:pt x="188" y="1989"/>
                </a:lnTo>
                <a:lnTo>
                  <a:pt x="62" y="2827"/>
                </a:lnTo>
                <a:lnTo>
                  <a:pt x="0" y="3717"/>
                </a:lnTo>
                <a:lnTo>
                  <a:pt x="1800" y="4492"/>
                </a:lnTo>
                <a:lnTo>
                  <a:pt x="3790" y="6125"/>
                </a:lnTo>
                <a:lnTo>
                  <a:pt x="7507" y="5518"/>
                </a:lnTo>
                <a:lnTo>
                  <a:pt x="9371" y="3696"/>
                </a:lnTo>
                <a:lnTo>
                  <a:pt x="11298" y="2471"/>
                </a:lnTo>
                <a:lnTo>
                  <a:pt x="10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4" name="object 3524"/>
          <p:cNvSpPr/>
          <p:nvPr/>
        </p:nvSpPr>
        <p:spPr>
          <a:xfrm>
            <a:off x="3856633" y="4731164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3382" y="0"/>
                </a:moveTo>
                <a:lnTo>
                  <a:pt x="0" y="1204"/>
                </a:lnTo>
                <a:lnTo>
                  <a:pt x="4450" y="15664"/>
                </a:lnTo>
                <a:lnTo>
                  <a:pt x="6041" y="15130"/>
                </a:lnTo>
                <a:lnTo>
                  <a:pt x="9245" y="14125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5" name="object 3525"/>
          <p:cNvSpPr/>
          <p:nvPr/>
        </p:nvSpPr>
        <p:spPr>
          <a:xfrm>
            <a:off x="3812157" y="4436021"/>
            <a:ext cx="8471" cy="5776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0"/>
                </a:moveTo>
                <a:lnTo>
                  <a:pt x="3685" y="8450"/>
                </a:lnTo>
                <a:lnTo>
                  <a:pt x="7476" y="9036"/>
                </a:lnTo>
                <a:lnTo>
                  <a:pt x="13821" y="1895"/>
                </a:lnTo>
                <a:lnTo>
                  <a:pt x="3790" y="5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6" name="object 3526"/>
          <p:cNvSpPr/>
          <p:nvPr/>
        </p:nvSpPr>
        <p:spPr>
          <a:xfrm>
            <a:off x="3577733" y="448985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5078" y="0"/>
                </a:moveTo>
                <a:lnTo>
                  <a:pt x="1842" y="2188"/>
                </a:lnTo>
                <a:lnTo>
                  <a:pt x="1099" y="4837"/>
                </a:lnTo>
                <a:lnTo>
                  <a:pt x="0" y="6879"/>
                </a:lnTo>
                <a:lnTo>
                  <a:pt x="3204" y="7769"/>
                </a:lnTo>
                <a:lnTo>
                  <a:pt x="4795" y="8271"/>
                </a:lnTo>
                <a:lnTo>
                  <a:pt x="6617" y="7423"/>
                </a:lnTo>
                <a:lnTo>
                  <a:pt x="8900" y="6952"/>
                </a:lnTo>
                <a:lnTo>
                  <a:pt x="10847" y="4628"/>
                </a:lnTo>
                <a:lnTo>
                  <a:pt x="10313" y="1005"/>
                </a:lnTo>
                <a:lnTo>
                  <a:pt x="7811" y="324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7" name="object 3527"/>
          <p:cNvSpPr/>
          <p:nvPr/>
        </p:nvSpPr>
        <p:spPr>
          <a:xfrm>
            <a:off x="4225380" y="437698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4115" y="0"/>
                </a:moveTo>
                <a:lnTo>
                  <a:pt x="1266" y="4408"/>
                </a:lnTo>
                <a:lnTo>
                  <a:pt x="41" y="6701"/>
                </a:lnTo>
                <a:lnTo>
                  <a:pt x="0" y="6868"/>
                </a:lnTo>
                <a:lnTo>
                  <a:pt x="2408" y="8638"/>
                </a:lnTo>
                <a:lnTo>
                  <a:pt x="2544" y="8481"/>
                </a:lnTo>
                <a:lnTo>
                  <a:pt x="4376" y="6722"/>
                </a:lnTo>
                <a:lnTo>
                  <a:pt x="5999" y="4732"/>
                </a:lnTo>
                <a:lnTo>
                  <a:pt x="7675" y="2848"/>
                </a:lnTo>
                <a:lnTo>
                  <a:pt x="5277" y="910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8" name="object 3528"/>
          <p:cNvSpPr/>
          <p:nvPr/>
        </p:nvSpPr>
        <p:spPr>
          <a:xfrm>
            <a:off x="3948408" y="4659568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811" y="0"/>
                </a:moveTo>
                <a:lnTo>
                  <a:pt x="994" y="1769"/>
                </a:lnTo>
                <a:lnTo>
                  <a:pt x="1099" y="4743"/>
                </a:lnTo>
                <a:lnTo>
                  <a:pt x="0" y="9109"/>
                </a:lnTo>
                <a:lnTo>
                  <a:pt x="4230" y="7570"/>
                </a:lnTo>
                <a:lnTo>
                  <a:pt x="6649" y="7287"/>
                </a:lnTo>
                <a:lnTo>
                  <a:pt x="8093" y="5957"/>
                </a:lnTo>
                <a:lnTo>
                  <a:pt x="9015" y="5088"/>
                </a:lnTo>
                <a:lnTo>
                  <a:pt x="8523" y="2691"/>
                </a:lnTo>
                <a:lnTo>
                  <a:pt x="8680" y="984"/>
                </a:lnTo>
                <a:lnTo>
                  <a:pt x="6502" y="900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29" name="object 3529"/>
          <p:cNvSpPr/>
          <p:nvPr/>
        </p:nvSpPr>
        <p:spPr>
          <a:xfrm>
            <a:off x="3617754" y="4875973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4" h="17145">
                <a:moveTo>
                  <a:pt x="7748" y="0"/>
                </a:moveTo>
                <a:lnTo>
                  <a:pt x="1853" y="7654"/>
                </a:lnTo>
                <a:lnTo>
                  <a:pt x="0" y="11434"/>
                </a:lnTo>
                <a:lnTo>
                  <a:pt x="7915" y="16680"/>
                </a:lnTo>
                <a:lnTo>
                  <a:pt x="7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0" name="object 3530"/>
          <p:cNvSpPr/>
          <p:nvPr/>
        </p:nvSpPr>
        <p:spPr>
          <a:xfrm>
            <a:off x="4569772" y="4487887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3235" y="0"/>
                </a:moveTo>
                <a:lnTo>
                  <a:pt x="2157" y="3486"/>
                </a:lnTo>
                <a:lnTo>
                  <a:pt x="1057" y="6952"/>
                </a:lnTo>
                <a:lnTo>
                  <a:pt x="0" y="10429"/>
                </a:lnTo>
                <a:lnTo>
                  <a:pt x="1403" y="10795"/>
                </a:lnTo>
                <a:lnTo>
                  <a:pt x="2837" y="11224"/>
                </a:lnTo>
                <a:lnTo>
                  <a:pt x="4261" y="11622"/>
                </a:lnTo>
                <a:lnTo>
                  <a:pt x="5214" y="8083"/>
                </a:lnTo>
                <a:lnTo>
                  <a:pt x="7162" y="1026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1" name="object 3531"/>
          <p:cNvSpPr/>
          <p:nvPr/>
        </p:nvSpPr>
        <p:spPr>
          <a:xfrm>
            <a:off x="3333781" y="5781192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3392" y="0"/>
                </a:moveTo>
                <a:lnTo>
                  <a:pt x="2251" y="1162"/>
                </a:lnTo>
                <a:lnTo>
                  <a:pt x="0" y="3601"/>
                </a:lnTo>
                <a:lnTo>
                  <a:pt x="3099" y="5601"/>
                </a:lnTo>
                <a:lnTo>
                  <a:pt x="6209" y="7549"/>
                </a:lnTo>
                <a:lnTo>
                  <a:pt x="9308" y="9538"/>
                </a:lnTo>
                <a:lnTo>
                  <a:pt x="9905" y="8638"/>
                </a:lnTo>
                <a:lnTo>
                  <a:pt x="10565" y="7800"/>
                </a:lnTo>
                <a:lnTo>
                  <a:pt x="11182" y="6921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2" name="object 3532"/>
          <p:cNvSpPr/>
          <p:nvPr/>
        </p:nvSpPr>
        <p:spPr>
          <a:xfrm>
            <a:off x="4452801" y="4472277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8523" y="0"/>
                </a:moveTo>
                <a:lnTo>
                  <a:pt x="1193" y="3130"/>
                </a:lnTo>
                <a:lnTo>
                  <a:pt x="0" y="7109"/>
                </a:lnTo>
                <a:lnTo>
                  <a:pt x="5685" y="14229"/>
                </a:lnTo>
                <a:lnTo>
                  <a:pt x="6942" y="7758"/>
                </a:lnTo>
                <a:lnTo>
                  <a:pt x="8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3" name="object 3533"/>
          <p:cNvSpPr/>
          <p:nvPr/>
        </p:nvSpPr>
        <p:spPr>
          <a:xfrm>
            <a:off x="3758440" y="4621488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057" y="0"/>
                </a:moveTo>
                <a:lnTo>
                  <a:pt x="1047" y="5612"/>
                </a:lnTo>
                <a:lnTo>
                  <a:pt x="0" y="8439"/>
                </a:lnTo>
                <a:lnTo>
                  <a:pt x="1109" y="8774"/>
                </a:lnTo>
                <a:lnTo>
                  <a:pt x="3225" y="9549"/>
                </a:lnTo>
                <a:lnTo>
                  <a:pt x="4366" y="6753"/>
                </a:lnTo>
                <a:lnTo>
                  <a:pt x="5256" y="3926"/>
                </a:lnTo>
                <a:lnTo>
                  <a:pt x="6209" y="1120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4" name="object 3534"/>
          <p:cNvSpPr/>
          <p:nvPr/>
        </p:nvSpPr>
        <p:spPr>
          <a:xfrm>
            <a:off x="3453307" y="5017556"/>
            <a:ext cx="6161" cy="3851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94" y="0"/>
                </a:moveTo>
                <a:lnTo>
                  <a:pt x="659" y="1026"/>
                </a:lnTo>
                <a:lnTo>
                  <a:pt x="356" y="2083"/>
                </a:lnTo>
                <a:lnTo>
                  <a:pt x="0" y="3057"/>
                </a:lnTo>
                <a:lnTo>
                  <a:pt x="2649" y="4146"/>
                </a:lnTo>
                <a:lnTo>
                  <a:pt x="7957" y="6272"/>
                </a:lnTo>
                <a:lnTo>
                  <a:pt x="9004" y="3423"/>
                </a:lnTo>
                <a:lnTo>
                  <a:pt x="9538" y="2031"/>
                </a:lnTo>
                <a:lnTo>
                  <a:pt x="6701" y="1361"/>
                </a:lnTo>
                <a:lnTo>
                  <a:pt x="3821" y="659"/>
                </a:lnTo>
                <a:lnTo>
                  <a:pt x="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5" name="object 3535"/>
          <p:cNvSpPr/>
          <p:nvPr/>
        </p:nvSpPr>
        <p:spPr>
          <a:xfrm>
            <a:off x="3283795" y="5525597"/>
            <a:ext cx="3466" cy="5776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2513" y="0"/>
                </a:moveTo>
                <a:lnTo>
                  <a:pt x="1549" y="2900"/>
                </a:lnTo>
                <a:lnTo>
                  <a:pt x="0" y="8544"/>
                </a:lnTo>
                <a:lnTo>
                  <a:pt x="1486" y="8879"/>
                </a:lnTo>
                <a:lnTo>
                  <a:pt x="4502" y="9518"/>
                </a:lnTo>
                <a:lnTo>
                  <a:pt x="4827" y="6596"/>
                </a:lnTo>
                <a:lnTo>
                  <a:pt x="5224" y="3706"/>
                </a:lnTo>
                <a:lnTo>
                  <a:pt x="5371" y="596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6" name="object 3536"/>
          <p:cNvSpPr/>
          <p:nvPr/>
        </p:nvSpPr>
        <p:spPr>
          <a:xfrm>
            <a:off x="3564992" y="5488823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2984" y="0"/>
                </a:moveTo>
                <a:lnTo>
                  <a:pt x="1151" y="2251"/>
                </a:lnTo>
                <a:lnTo>
                  <a:pt x="1026" y="4586"/>
                </a:lnTo>
                <a:lnTo>
                  <a:pt x="0" y="8125"/>
                </a:lnTo>
                <a:lnTo>
                  <a:pt x="5874" y="7371"/>
                </a:lnTo>
                <a:lnTo>
                  <a:pt x="7957" y="7088"/>
                </a:lnTo>
                <a:lnTo>
                  <a:pt x="7675" y="4984"/>
                </a:lnTo>
                <a:lnTo>
                  <a:pt x="7790" y="2638"/>
                </a:lnTo>
                <a:lnTo>
                  <a:pt x="6512" y="146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7" name="object 3537"/>
          <p:cNvSpPr/>
          <p:nvPr/>
        </p:nvSpPr>
        <p:spPr>
          <a:xfrm>
            <a:off x="3551275" y="5033483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811" y="0"/>
                </a:moveTo>
                <a:lnTo>
                  <a:pt x="2513" y="1141"/>
                </a:lnTo>
                <a:lnTo>
                  <a:pt x="0" y="3444"/>
                </a:lnTo>
                <a:lnTo>
                  <a:pt x="9371" y="10910"/>
                </a:lnTo>
                <a:lnTo>
                  <a:pt x="12219" y="7622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8" name="object 3538"/>
          <p:cNvSpPr/>
          <p:nvPr/>
        </p:nvSpPr>
        <p:spPr>
          <a:xfrm>
            <a:off x="4079687" y="4756289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434" y="0"/>
                </a:moveTo>
                <a:lnTo>
                  <a:pt x="0" y="3298"/>
                </a:lnTo>
                <a:lnTo>
                  <a:pt x="10764" y="8240"/>
                </a:lnTo>
                <a:lnTo>
                  <a:pt x="11350" y="7046"/>
                </a:lnTo>
                <a:lnTo>
                  <a:pt x="12407" y="4596"/>
                </a:lnTo>
                <a:lnTo>
                  <a:pt x="8743" y="3078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39" name="object 3539"/>
          <p:cNvSpPr/>
          <p:nvPr/>
        </p:nvSpPr>
        <p:spPr>
          <a:xfrm>
            <a:off x="3561557" y="5970376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3759" y="0"/>
                </a:moveTo>
                <a:lnTo>
                  <a:pt x="2533" y="1287"/>
                </a:lnTo>
                <a:lnTo>
                  <a:pt x="1246" y="2544"/>
                </a:lnTo>
                <a:lnTo>
                  <a:pt x="0" y="3853"/>
                </a:lnTo>
                <a:lnTo>
                  <a:pt x="2732" y="6073"/>
                </a:lnTo>
                <a:lnTo>
                  <a:pt x="5497" y="8282"/>
                </a:lnTo>
                <a:lnTo>
                  <a:pt x="8240" y="10533"/>
                </a:lnTo>
                <a:lnTo>
                  <a:pt x="9099" y="9580"/>
                </a:lnTo>
                <a:lnTo>
                  <a:pt x="9936" y="8617"/>
                </a:lnTo>
                <a:lnTo>
                  <a:pt x="10795" y="7675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0" name="object 3540"/>
          <p:cNvSpPr/>
          <p:nvPr/>
        </p:nvSpPr>
        <p:spPr>
          <a:xfrm>
            <a:off x="4001784" y="5625741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5">
                <a:moveTo>
                  <a:pt x="617" y="0"/>
                </a:moveTo>
                <a:lnTo>
                  <a:pt x="439" y="1141"/>
                </a:lnTo>
                <a:lnTo>
                  <a:pt x="209" y="2230"/>
                </a:lnTo>
                <a:lnTo>
                  <a:pt x="0" y="3319"/>
                </a:lnTo>
                <a:lnTo>
                  <a:pt x="2554" y="4062"/>
                </a:lnTo>
                <a:lnTo>
                  <a:pt x="7685" y="5591"/>
                </a:lnTo>
                <a:lnTo>
                  <a:pt x="8219" y="4135"/>
                </a:lnTo>
                <a:lnTo>
                  <a:pt x="9319" y="1235"/>
                </a:lnTo>
                <a:lnTo>
                  <a:pt x="6397" y="848"/>
                </a:lnTo>
                <a:lnTo>
                  <a:pt x="3539" y="418"/>
                </a:lnTo>
                <a:lnTo>
                  <a:pt x="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1" name="object 3541"/>
          <p:cNvSpPr/>
          <p:nvPr/>
        </p:nvSpPr>
        <p:spPr>
          <a:xfrm>
            <a:off x="4351529" y="5317264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130" y="0"/>
                </a:moveTo>
                <a:lnTo>
                  <a:pt x="1026" y="2314"/>
                </a:lnTo>
                <a:lnTo>
                  <a:pt x="0" y="3486"/>
                </a:lnTo>
                <a:lnTo>
                  <a:pt x="4387" y="7350"/>
                </a:lnTo>
                <a:lnTo>
                  <a:pt x="6596" y="9266"/>
                </a:lnTo>
                <a:lnTo>
                  <a:pt x="9329" y="6764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2" name="object 3542"/>
          <p:cNvSpPr/>
          <p:nvPr/>
        </p:nvSpPr>
        <p:spPr>
          <a:xfrm>
            <a:off x="4875652" y="4847623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219" y="0"/>
                </a:moveTo>
                <a:lnTo>
                  <a:pt x="1497" y="973"/>
                </a:lnTo>
                <a:lnTo>
                  <a:pt x="743" y="1926"/>
                </a:lnTo>
                <a:lnTo>
                  <a:pt x="0" y="2910"/>
                </a:lnTo>
                <a:lnTo>
                  <a:pt x="7685" y="10031"/>
                </a:lnTo>
                <a:lnTo>
                  <a:pt x="11235" y="6586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3" name="object 3543"/>
          <p:cNvSpPr/>
          <p:nvPr/>
        </p:nvSpPr>
        <p:spPr>
          <a:xfrm>
            <a:off x="3620190" y="6028687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66" y="0"/>
                </a:moveTo>
                <a:lnTo>
                  <a:pt x="816" y="1109"/>
                </a:lnTo>
                <a:lnTo>
                  <a:pt x="429" y="2251"/>
                </a:lnTo>
                <a:lnTo>
                  <a:pt x="0" y="3403"/>
                </a:lnTo>
                <a:lnTo>
                  <a:pt x="10743" y="7601"/>
                </a:lnTo>
                <a:lnTo>
                  <a:pt x="11266" y="6272"/>
                </a:lnTo>
                <a:lnTo>
                  <a:pt x="11748" y="4952"/>
                </a:lnTo>
                <a:lnTo>
                  <a:pt x="12261" y="3654"/>
                </a:lnTo>
                <a:lnTo>
                  <a:pt x="4900" y="1183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4" name="object 3544"/>
          <p:cNvSpPr/>
          <p:nvPr/>
        </p:nvSpPr>
        <p:spPr>
          <a:xfrm>
            <a:off x="4274533" y="545790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8010" y="0"/>
                </a:moveTo>
                <a:lnTo>
                  <a:pt x="5329" y="1570"/>
                </a:lnTo>
                <a:lnTo>
                  <a:pt x="2649" y="3067"/>
                </a:lnTo>
                <a:lnTo>
                  <a:pt x="136" y="4868"/>
                </a:lnTo>
                <a:lnTo>
                  <a:pt x="0" y="4994"/>
                </a:lnTo>
                <a:lnTo>
                  <a:pt x="1675" y="7591"/>
                </a:lnTo>
                <a:lnTo>
                  <a:pt x="2492" y="9046"/>
                </a:lnTo>
                <a:lnTo>
                  <a:pt x="5224" y="7423"/>
                </a:lnTo>
                <a:lnTo>
                  <a:pt x="10669" y="4135"/>
                </a:lnTo>
                <a:lnTo>
                  <a:pt x="8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5" name="object 3545"/>
          <p:cNvSpPr/>
          <p:nvPr/>
        </p:nvSpPr>
        <p:spPr>
          <a:xfrm>
            <a:off x="4184786" y="5698631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2544" y="0"/>
                </a:moveTo>
                <a:lnTo>
                  <a:pt x="1717" y="565"/>
                </a:lnTo>
                <a:lnTo>
                  <a:pt x="837" y="1068"/>
                </a:lnTo>
                <a:lnTo>
                  <a:pt x="0" y="1602"/>
                </a:lnTo>
                <a:lnTo>
                  <a:pt x="1916" y="5298"/>
                </a:lnTo>
                <a:lnTo>
                  <a:pt x="3717" y="8973"/>
                </a:lnTo>
                <a:lnTo>
                  <a:pt x="5633" y="12680"/>
                </a:lnTo>
                <a:lnTo>
                  <a:pt x="8010" y="11769"/>
                </a:lnTo>
                <a:lnTo>
                  <a:pt x="7507" y="9518"/>
                </a:lnTo>
                <a:lnTo>
                  <a:pt x="7381" y="7172"/>
                </a:lnTo>
                <a:lnTo>
                  <a:pt x="5560" y="3225"/>
                </a:lnTo>
                <a:lnTo>
                  <a:pt x="3884" y="1717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6" name="object 3546"/>
          <p:cNvSpPr/>
          <p:nvPr/>
        </p:nvSpPr>
        <p:spPr>
          <a:xfrm>
            <a:off x="4612111" y="5456198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4031" y="0"/>
                </a:moveTo>
                <a:lnTo>
                  <a:pt x="0" y="6387"/>
                </a:lnTo>
                <a:lnTo>
                  <a:pt x="5832" y="12544"/>
                </a:lnTo>
                <a:lnTo>
                  <a:pt x="4701" y="4512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7" name="object 3547"/>
          <p:cNvSpPr/>
          <p:nvPr/>
        </p:nvSpPr>
        <p:spPr>
          <a:xfrm>
            <a:off x="4452731" y="5635708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2544" y="0"/>
                </a:moveTo>
                <a:lnTo>
                  <a:pt x="827" y="2303"/>
                </a:lnTo>
                <a:lnTo>
                  <a:pt x="0" y="3486"/>
                </a:lnTo>
                <a:lnTo>
                  <a:pt x="2931" y="6010"/>
                </a:lnTo>
                <a:lnTo>
                  <a:pt x="5916" y="8544"/>
                </a:lnTo>
                <a:lnTo>
                  <a:pt x="8826" y="11067"/>
                </a:lnTo>
                <a:lnTo>
                  <a:pt x="11507" y="8093"/>
                </a:lnTo>
                <a:lnTo>
                  <a:pt x="12826" y="6575"/>
                </a:lnTo>
                <a:lnTo>
                  <a:pt x="9381" y="4397"/>
                </a:lnTo>
                <a:lnTo>
                  <a:pt x="5957" y="2157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8" name="object 3548"/>
          <p:cNvSpPr/>
          <p:nvPr/>
        </p:nvSpPr>
        <p:spPr>
          <a:xfrm>
            <a:off x="4774135" y="5489359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863" y="0"/>
                </a:moveTo>
                <a:lnTo>
                  <a:pt x="2565" y="2889"/>
                </a:lnTo>
                <a:lnTo>
                  <a:pt x="1308" y="5811"/>
                </a:lnTo>
                <a:lnTo>
                  <a:pt x="0" y="8711"/>
                </a:lnTo>
                <a:lnTo>
                  <a:pt x="4481" y="10219"/>
                </a:lnTo>
                <a:lnTo>
                  <a:pt x="5350" y="7203"/>
                </a:lnTo>
                <a:lnTo>
                  <a:pt x="6146" y="4115"/>
                </a:lnTo>
                <a:lnTo>
                  <a:pt x="6984" y="1078"/>
                </a:lnTo>
                <a:lnTo>
                  <a:pt x="5926" y="701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49" name="object 3549"/>
          <p:cNvSpPr/>
          <p:nvPr/>
        </p:nvSpPr>
        <p:spPr>
          <a:xfrm>
            <a:off x="4304254" y="6007875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4670" y="0"/>
                </a:moveTo>
                <a:lnTo>
                  <a:pt x="0" y="1444"/>
                </a:lnTo>
                <a:lnTo>
                  <a:pt x="3968" y="8984"/>
                </a:lnTo>
                <a:lnTo>
                  <a:pt x="5936" y="12795"/>
                </a:lnTo>
                <a:lnTo>
                  <a:pt x="8020" y="11706"/>
                </a:lnTo>
                <a:lnTo>
                  <a:pt x="9088" y="11224"/>
                </a:lnTo>
                <a:lnTo>
                  <a:pt x="6135" y="3759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0" name="object 3550"/>
          <p:cNvSpPr/>
          <p:nvPr/>
        </p:nvSpPr>
        <p:spPr>
          <a:xfrm>
            <a:off x="5064803" y="5335933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6448" y="10253"/>
                </a:moveTo>
                <a:lnTo>
                  <a:pt x="11015" y="13371"/>
                </a:lnTo>
                <a:lnTo>
                  <a:pt x="11161" y="13423"/>
                </a:lnTo>
                <a:lnTo>
                  <a:pt x="11423" y="13423"/>
                </a:lnTo>
                <a:lnTo>
                  <a:pt x="6785" y="10324"/>
                </a:lnTo>
                <a:lnTo>
                  <a:pt x="6448" y="10253"/>
                </a:lnTo>
                <a:close/>
              </a:path>
              <a:path w="11429" h="13970">
                <a:moveTo>
                  <a:pt x="11203" y="0"/>
                </a:moveTo>
                <a:lnTo>
                  <a:pt x="712" y="952"/>
                </a:lnTo>
                <a:lnTo>
                  <a:pt x="0" y="8900"/>
                </a:lnTo>
                <a:lnTo>
                  <a:pt x="6448" y="10253"/>
                </a:lnTo>
                <a:lnTo>
                  <a:pt x="11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1" name="object 3551"/>
          <p:cNvSpPr/>
          <p:nvPr/>
        </p:nvSpPr>
        <p:spPr>
          <a:xfrm>
            <a:off x="4830195" y="5556811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591" y="0"/>
                </a:moveTo>
                <a:lnTo>
                  <a:pt x="1193" y="753"/>
                </a:lnTo>
                <a:lnTo>
                  <a:pt x="0" y="1162"/>
                </a:lnTo>
                <a:lnTo>
                  <a:pt x="2858" y="10753"/>
                </a:lnTo>
                <a:lnTo>
                  <a:pt x="5392" y="9936"/>
                </a:lnTo>
                <a:lnTo>
                  <a:pt x="6638" y="9507"/>
                </a:lnTo>
                <a:lnTo>
                  <a:pt x="5643" y="6355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2" name="object 3552"/>
          <p:cNvSpPr/>
          <p:nvPr/>
        </p:nvSpPr>
        <p:spPr>
          <a:xfrm>
            <a:off x="4684508" y="5916252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4303" y="0"/>
                </a:moveTo>
                <a:lnTo>
                  <a:pt x="1685" y="5916"/>
                </a:lnTo>
                <a:lnTo>
                  <a:pt x="0" y="11172"/>
                </a:lnTo>
                <a:lnTo>
                  <a:pt x="10292" y="8722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3" name="object 3553"/>
          <p:cNvSpPr/>
          <p:nvPr/>
        </p:nvSpPr>
        <p:spPr>
          <a:xfrm>
            <a:off x="4969375" y="5681411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5350" y="0"/>
                </a:moveTo>
                <a:lnTo>
                  <a:pt x="2554" y="816"/>
                </a:lnTo>
                <a:lnTo>
                  <a:pt x="0" y="1015"/>
                </a:lnTo>
                <a:lnTo>
                  <a:pt x="471" y="3036"/>
                </a:lnTo>
                <a:lnTo>
                  <a:pt x="376" y="5769"/>
                </a:lnTo>
                <a:lnTo>
                  <a:pt x="2858" y="8167"/>
                </a:lnTo>
                <a:lnTo>
                  <a:pt x="5549" y="7779"/>
                </a:lnTo>
                <a:lnTo>
                  <a:pt x="9193" y="8355"/>
                </a:lnTo>
                <a:lnTo>
                  <a:pt x="8470" y="4638"/>
                </a:lnTo>
                <a:lnTo>
                  <a:pt x="8596" y="1088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4" name="object 3554"/>
          <p:cNvSpPr/>
          <p:nvPr/>
        </p:nvSpPr>
        <p:spPr>
          <a:xfrm>
            <a:off x="4929046" y="5751316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6156" y="0"/>
                </a:moveTo>
                <a:lnTo>
                  <a:pt x="4094" y="2282"/>
                </a:lnTo>
                <a:lnTo>
                  <a:pt x="1989" y="4492"/>
                </a:lnTo>
                <a:lnTo>
                  <a:pt x="94" y="6868"/>
                </a:lnTo>
                <a:lnTo>
                  <a:pt x="0" y="7005"/>
                </a:lnTo>
                <a:lnTo>
                  <a:pt x="1999" y="9182"/>
                </a:lnTo>
                <a:lnTo>
                  <a:pt x="2157" y="9046"/>
                </a:lnTo>
                <a:lnTo>
                  <a:pt x="4732" y="7455"/>
                </a:lnTo>
                <a:lnTo>
                  <a:pt x="7162" y="5622"/>
                </a:lnTo>
                <a:lnTo>
                  <a:pt x="9622" y="3821"/>
                </a:lnTo>
                <a:lnTo>
                  <a:pt x="7287" y="1277"/>
                </a:lnTo>
                <a:lnTo>
                  <a:pt x="6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5" name="object 3555"/>
          <p:cNvSpPr/>
          <p:nvPr/>
        </p:nvSpPr>
        <p:spPr>
          <a:xfrm>
            <a:off x="4690788" y="6104529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340" y="0"/>
                </a:moveTo>
                <a:lnTo>
                  <a:pt x="2701" y="722"/>
                </a:lnTo>
                <a:lnTo>
                  <a:pt x="1361" y="2314"/>
                </a:lnTo>
                <a:lnTo>
                  <a:pt x="1015" y="4711"/>
                </a:lnTo>
                <a:lnTo>
                  <a:pt x="0" y="7434"/>
                </a:lnTo>
                <a:lnTo>
                  <a:pt x="4282" y="8418"/>
                </a:lnTo>
                <a:lnTo>
                  <a:pt x="5842" y="8753"/>
                </a:lnTo>
                <a:lnTo>
                  <a:pt x="6942" y="3570"/>
                </a:lnTo>
                <a:lnTo>
                  <a:pt x="7465" y="973"/>
                </a:lnTo>
                <a:lnTo>
                  <a:pt x="5842" y="879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6" name="object 3556"/>
          <p:cNvSpPr/>
          <p:nvPr/>
        </p:nvSpPr>
        <p:spPr>
          <a:xfrm>
            <a:off x="3439183" y="5949641"/>
            <a:ext cx="9242" cy="5391"/>
          </a:xfrm>
          <a:custGeom>
            <a:avLst/>
            <a:gdLst/>
            <a:ahLst/>
            <a:cxnLst/>
            <a:rect l="l" t="t" r="r" b="b"/>
            <a:pathLst>
              <a:path w="15239" h="8890">
                <a:moveTo>
                  <a:pt x="10491" y="0"/>
                </a:moveTo>
                <a:lnTo>
                  <a:pt x="6680" y="1256"/>
                </a:lnTo>
                <a:lnTo>
                  <a:pt x="5099" y="3622"/>
                </a:lnTo>
                <a:lnTo>
                  <a:pt x="0" y="8303"/>
                </a:lnTo>
                <a:lnTo>
                  <a:pt x="7874" y="7245"/>
                </a:lnTo>
                <a:lnTo>
                  <a:pt x="14816" y="6261"/>
                </a:lnTo>
                <a:lnTo>
                  <a:pt x="15025" y="2010"/>
                </a:lnTo>
                <a:lnTo>
                  <a:pt x="12931" y="1476"/>
                </a:lnTo>
                <a:lnTo>
                  <a:pt x="10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7" name="object 3557"/>
          <p:cNvSpPr/>
          <p:nvPr/>
        </p:nvSpPr>
        <p:spPr>
          <a:xfrm>
            <a:off x="4165080" y="5302422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743" y="0"/>
                </a:moveTo>
                <a:lnTo>
                  <a:pt x="1759" y="1088"/>
                </a:lnTo>
                <a:lnTo>
                  <a:pt x="575" y="2450"/>
                </a:lnTo>
                <a:lnTo>
                  <a:pt x="743" y="4994"/>
                </a:lnTo>
                <a:lnTo>
                  <a:pt x="0" y="8701"/>
                </a:lnTo>
                <a:lnTo>
                  <a:pt x="3612" y="7717"/>
                </a:lnTo>
                <a:lnTo>
                  <a:pt x="6554" y="7758"/>
                </a:lnTo>
                <a:lnTo>
                  <a:pt x="8271" y="4921"/>
                </a:lnTo>
                <a:lnTo>
                  <a:pt x="7381" y="2282"/>
                </a:lnTo>
                <a:lnTo>
                  <a:pt x="7256" y="104"/>
                </a:lnTo>
                <a:lnTo>
                  <a:pt x="5361" y="376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8" name="object 3558"/>
          <p:cNvSpPr/>
          <p:nvPr/>
        </p:nvSpPr>
        <p:spPr>
          <a:xfrm>
            <a:off x="3490625" y="5939082"/>
            <a:ext cx="5391" cy="6161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5978" y="0"/>
                </a:moveTo>
                <a:lnTo>
                  <a:pt x="1958" y="4764"/>
                </a:lnTo>
                <a:lnTo>
                  <a:pt x="0" y="7183"/>
                </a:lnTo>
                <a:lnTo>
                  <a:pt x="3738" y="9947"/>
                </a:lnTo>
                <a:lnTo>
                  <a:pt x="6900" y="4429"/>
                </a:lnTo>
                <a:lnTo>
                  <a:pt x="8418" y="1633"/>
                </a:lnTo>
                <a:lnTo>
                  <a:pt x="7591" y="1068"/>
                </a:lnTo>
                <a:lnTo>
                  <a:pt x="6764" y="534"/>
                </a:lnTo>
                <a:lnTo>
                  <a:pt x="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59" name="object 3559"/>
          <p:cNvSpPr/>
          <p:nvPr/>
        </p:nvSpPr>
        <p:spPr>
          <a:xfrm>
            <a:off x="4438691" y="5120810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1151" y="0"/>
                </a:moveTo>
                <a:lnTo>
                  <a:pt x="973" y="429"/>
                </a:lnTo>
                <a:lnTo>
                  <a:pt x="282" y="2314"/>
                </a:lnTo>
                <a:lnTo>
                  <a:pt x="335" y="4471"/>
                </a:lnTo>
                <a:lnTo>
                  <a:pt x="0" y="7371"/>
                </a:lnTo>
                <a:lnTo>
                  <a:pt x="2680" y="7151"/>
                </a:lnTo>
                <a:lnTo>
                  <a:pt x="5361" y="7298"/>
                </a:lnTo>
                <a:lnTo>
                  <a:pt x="5465" y="6795"/>
                </a:lnTo>
                <a:lnTo>
                  <a:pt x="5957" y="4879"/>
                </a:lnTo>
                <a:lnTo>
                  <a:pt x="6010" y="2638"/>
                </a:lnTo>
                <a:lnTo>
                  <a:pt x="5141" y="178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0" name="object 3560"/>
          <p:cNvSpPr/>
          <p:nvPr/>
        </p:nvSpPr>
        <p:spPr>
          <a:xfrm>
            <a:off x="4003048" y="5270382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6439" y="0"/>
                </a:moveTo>
                <a:lnTo>
                  <a:pt x="4753" y="303"/>
                </a:lnTo>
                <a:lnTo>
                  <a:pt x="3308" y="586"/>
                </a:lnTo>
                <a:lnTo>
                  <a:pt x="2282" y="3172"/>
                </a:lnTo>
                <a:lnTo>
                  <a:pt x="0" y="6167"/>
                </a:lnTo>
                <a:lnTo>
                  <a:pt x="3790" y="7151"/>
                </a:lnTo>
                <a:lnTo>
                  <a:pt x="6198" y="8607"/>
                </a:lnTo>
                <a:lnTo>
                  <a:pt x="9109" y="7266"/>
                </a:lnTo>
                <a:lnTo>
                  <a:pt x="9538" y="4439"/>
                </a:lnTo>
                <a:lnTo>
                  <a:pt x="10408" y="2554"/>
                </a:lnTo>
                <a:lnTo>
                  <a:pt x="8523" y="1738"/>
                </a:lnTo>
                <a:lnTo>
                  <a:pt x="6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1" name="object 3561"/>
          <p:cNvSpPr/>
          <p:nvPr/>
        </p:nvSpPr>
        <p:spPr>
          <a:xfrm>
            <a:off x="4369144" y="5745421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3601" y="0"/>
                </a:moveTo>
                <a:lnTo>
                  <a:pt x="1497" y="1643"/>
                </a:lnTo>
                <a:lnTo>
                  <a:pt x="1235" y="3738"/>
                </a:lnTo>
                <a:lnTo>
                  <a:pt x="0" y="6586"/>
                </a:lnTo>
                <a:lnTo>
                  <a:pt x="4607" y="5968"/>
                </a:lnTo>
                <a:lnTo>
                  <a:pt x="6931" y="6230"/>
                </a:lnTo>
                <a:lnTo>
                  <a:pt x="7465" y="5434"/>
                </a:lnTo>
                <a:lnTo>
                  <a:pt x="8114" y="4334"/>
                </a:lnTo>
                <a:lnTo>
                  <a:pt x="7821" y="1853"/>
                </a:lnTo>
                <a:lnTo>
                  <a:pt x="6994" y="952"/>
                </a:lnTo>
                <a:lnTo>
                  <a:pt x="6251" y="115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2" name="object 3562"/>
          <p:cNvSpPr/>
          <p:nvPr/>
        </p:nvSpPr>
        <p:spPr>
          <a:xfrm>
            <a:off x="4348376" y="4891925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0" y="0"/>
                </a:moveTo>
                <a:lnTo>
                  <a:pt x="1989" y="3790"/>
                </a:lnTo>
                <a:lnTo>
                  <a:pt x="2575" y="5643"/>
                </a:lnTo>
                <a:lnTo>
                  <a:pt x="3811" y="6994"/>
                </a:lnTo>
                <a:lnTo>
                  <a:pt x="4806" y="8125"/>
                </a:lnTo>
                <a:lnTo>
                  <a:pt x="6575" y="8711"/>
                </a:lnTo>
                <a:lnTo>
                  <a:pt x="7978" y="9518"/>
                </a:lnTo>
                <a:lnTo>
                  <a:pt x="8429" y="7549"/>
                </a:lnTo>
                <a:lnTo>
                  <a:pt x="9340" y="5476"/>
                </a:lnTo>
                <a:lnTo>
                  <a:pt x="8952" y="2785"/>
                </a:lnTo>
                <a:lnTo>
                  <a:pt x="6303" y="2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3" name="object 3563"/>
          <p:cNvSpPr/>
          <p:nvPr/>
        </p:nvSpPr>
        <p:spPr>
          <a:xfrm>
            <a:off x="5083849" y="5169227"/>
            <a:ext cx="5006" cy="2695"/>
          </a:xfrm>
          <a:custGeom>
            <a:avLst/>
            <a:gdLst/>
            <a:ahLst/>
            <a:cxnLst/>
            <a:rect l="l" t="t" r="r" b="b"/>
            <a:pathLst>
              <a:path w="8254" h="4445">
                <a:moveTo>
                  <a:pt x="0" y="0"/>
                </a:moveTo>
                <a:lnTo>
                  <a:pt x="251" y="1392"/>
                </a:lnTo>
                <a:lnTo>
                  <a:pt x="460" y="2837"/>
                </a:lnTo>
                <a:lnTo>
                  <a:pt x="764" y="4324"/>
                </a:lnTo>
                <a:lnTo>
                  <a:pt x="3109" y="3874"/>
                </a:lnTo>
                <a:lnTo>
                  <a:pt x="5528" y="3465"/>
                </a:lnTo>
                <a:lnTo>
                  <a:pt x="7905" y="3047"/>
                </a:lnTo>
                <a:lnTo>
                  <a:pt x="7790" y="2062"/>
                </a:lnTo>
                <a:lnTo>
                  <a:pt x="7717" y="1088"/>
                </a:lnTo>
                <a:lnTo>
                  <a:pt x="7612" y="1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4" name="object 3564"/>
          <p:cNvSpPr/>
          <p:nvPr/>
        </p:nvSpPr>
        <p:spPr>
          <a:xfrm>
            <a:off x="3463353" y="5157607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628" y="0"/>
                </a:moveTo>
                <a:lnTo>
                  <a:pt x="1078" y="984"/>
                </a:lnTo>
                <a:lnTo>
                  <a:pt x="0" y="1319"/>
                </a:lnTo>
                <a:lnTo>
                  <a:pt x="806" y="2827"/>
                </a:lnTo>
                <a:lnTo>
                  <a:pt x="1413" y="4439"/>
                </a:lnTo>
                <a:lnTo>
                  <a:pt x="2743" y="5936"/>
                </a:lnTo>
                <a:lnTo>
                  <a:pt x="4492" y="5015"/>
                </a:lnTo>
                <a:lnTo>
                  <a:pt x="6230" y="4387"/>
                </a:lnTo>
                <a:lnTo>
                  <a:pt x="5172" y="2921"/>
                </a:lnTo>
                <a:lnTo>
                  <a:pt x="4418" y="1329"/>
                </a:lnTo>
                <a:lnTo>
                  <a:pt x="3183" y="450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5" name="object 3565"/>
          <p:cNvSpPr/>
          <p:nvPr/>
        </p:nvSpPr>
        <p:spPr>
          <a:xfrm>
            <a:off x="4337108" y="4892494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1958" y="0"/>
                </a:moveTo>
                <a:lnTo>
                  <a:pt x="1287" y="963"/>
                </a:lnTo>
                <a:lnTo>
                  <a:pt x="680" y="1968"/>
                </a:lnTo>
                <a:lnTo>
                  <a:pt x="0" y="2931"/>
                </a:lnTo>
                <a:lnTo>
                  <a:pt x="2701" y="4607"/>
                </a:lnTo>
                <a:lnTo>
                  <a:pt x="8104" y="8010"/>
                </a:lnTo>
                <a:lnTo>
                  <a:pt x="8638" y="7099"/>
                </a:lnTo>
                <a:lnTo>
                  <a:pt x="9832" y="5382"/>
                </a:lnTo>
                <a:lnTo>
                  <a:pt x="19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6" name="object 3566"/>
          <p:cNvSpPr/>
          <p:nvPr/>
        </p:nvSpPr>
        <p:spPr>
          <a:xfrm>
            <a:off x="3399575" y="5780286"/>
            <a:ext cx="4236" cy="4236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2450" y="0"/>
                </a:moveTo>
                <a:lnTo>
                  <a:pt x="1319" y="638"/>
                </a:lnTo>
                <a:lnTo>
                  <a:pt x="450" y="1172"/>
                </a:lnTo>
                <a:lnTo>
                  <a:pt x="0" y="4607"/>
                </a:lnTo>
                <a:lnTo>
                  <a:pt x="471" y="4879"/>
                </a:lnTo>
                <a:lnTo>
                  <a:pt x="2115" y="5874"/>
                </a:lnTo>
                <a:lnTo>
                  <a:pt x="4230" y="5989"/>
                </a:lnTo>
                <a:lnTo>
                  <a:pt x="6135" y="6439"/>
                </a:lnTo>
                <a:lnTo>
                  <a:pt x="6251" y="4827"/>
                </a:lnTo>
                <a:lnTo>
                  <a:pt x="6387" y="3162"/>
                </a:lnTo>
                <a:lnTo>
                  <a:pt x="6575" y="1057"/>
                </a:lnTo>
                <a:lnTo>
                  <a:pt x="4429" y="806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7" name="object 3567"/>
          <p:cNvSpPr/>
          <p:nvPr/>
        </p:nvSpPr>
        <p:spPr>
          <a:xfrm>
            <a:off x="4439181" y="583364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3067" y="0"/>
                </a:moveTo>
                <a:lnTo>
                  <a:pt x="2062" y="806"/>
                </a:lnTo>
                <a:lnTo>
                  <a:pt x="0" y="2397"/>
                </a:lnTo>
                <a:lnTo>
                  <a:pt x="6156" y="9109"/>
                </a:lnTo>
                <a:lnTo>
                  <a:pt x="6963" y="8240"/>
                </a:lnTo>
                <a:lnTo>
                  <a:pt x="8523" y="6795"/>
                </a:lnTo>
                <a:lnTo>
                  <a:pt x="6764" y="4261"/>
                </a:lnTo>
                <a:lnTo>
                  <a:pt x="4879" y="2157"/>
                </a:lnTo>
                <a:lnTo>
                  <a:pt x="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8" name="object 3568"/>
          <p:cNvSpPr/>
          <p:nvPr/>
        </p:nvSpPr>
        <p:spPr>
          <a:xfrm>
            <a:off x="3631044" y="5053183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0575" y="0"/>
                </a:moveTo>
                <a:lnTo>
                  <a:pt x="7036" y="104"/>
                </a:lnTo>
                <a:lnTo>
                  <a:pt x="3539" y="261"/>
                </a:lnTo>
                <a:lnTo>
                  <a:pt x="0" y="366"/>
                </a:lnTo>
                <a:lnTo>
                  <a:pt x="460" y="4617"/>
                </a:lnTo>
                <a:lnTo>
                  <a:pt x="7465" y="3769"/>
                </a:lnTo>
                <a:lnTo>
                  <a:pt x="10983" y="3371"/>
                </a:lnTo>
                <a:lnTo>
                  <a:pt x="10868" y="2272"/>
                </a:lnTo>
                <a:lnTo>
                  <a:pt x="10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69" name="object 3569"/>
          <p:cNvSpPr/>
          <p:nvPr/>
        </p:nvSpPr>
        <p:spPr>
          <a:xfrm>
            <a:off x="4043550" y="6211596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198" y="2973"/>
                </a:lnTo>
                <a:lnTo>
                  <a:pt x="293" y="4617"/>
                </a:lnTo>
                <a:lnTo>
                  <a:pt x="429" y="6345"/>
                </a:lnTo>
                <a:lnTo>
                  <a:pt x="2523" y="6094"/>
                </a:lnTo>
                <a:lnTo>
                  <a:pt x="4858" y="6334"/>
                </a:lnTo>
                <a:lnTo>
                  <a:pt x="6586" y="5413"/>
                </a:lnTo>
                <a:lnTo>
                  <a:pt x="7319" y="4994"/>
                </a:lnTo>
                <a:lnTo>
                  <a:pt x="7361" y="1026"/>
                </a:lnTo>
                <a:lnTo>
                  <a:pt x="6827" y="774"/>
                </a:lnTo>
                <a:lnTo>
                  <a:pt x="5026" y="73"/>
                </a:lnTo>
                <a:lnTo>
                  <a:pt x="2732" y="2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0" name="object 3570"/>
          <p:cNvSpPr/>
          <p:nvPr/>
        </p:nvSpPr>
        <p:spPr>
          <a:xfrm>
            <a:off x="3544187" y="5647123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015" y="0"/>
                </a:moveTo>
                <a:lnTo>
                  <a:pt x="785" y="2198"/>
                </a:lnTo>
                <a:lnTo>
                  <a:pt x="0" y="9224"/>
                </a:lnTo>
                <a:lnTo>
                  <a:pt x="2764" y="8397"/>
                </a:lnTo>
                <a:lnTo>
                  <a:pt x="5266" y="8366"/>
                </a:lnTo>
                <a:lnTo>
                  <a:pt x="5811" y="7298"/>
                </a:lnTo>
                <a:lnTo>
                  <a:pt x="6806" y="5486"/>
                </a:lnTo>
                <a:lnTo>
                  <a:pt x="7141" y="2816"/>
                </a:lnTo>
                <a:lnTo>
                  <a:pt x="6533" y="869"/>
                </a:lnTo>
                <a:lnTo>
                  <a:pt x="6334" y="115"/>
                </a:lnTo>
                <a:lnTo>
                  <a:pt x="2963" y="272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1" name="object 3571"/>
          <p:cNvSpPr/>
          <p:nvPr/>
        </p:nvSpPr>
        <p:spPr>
          <a:xfrm>
            <a:off x="4494048" y="5852757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4743" y="0"/>
                </a:moveTo>
                <a:lnTo>
                  <a:pt x="1581" y="534"/>
                </a:lnTo>
                <a:lnTo>
                  <a:pt x="0" y="774"/>
                </a:lnTo>
                <a:lnTo>
                  <a:pt x="732" y="3685"/>
                </a:lnTo>
                <a:lnTo>
                  <a:pt x="1455" y="6659"/>
                </a:lnTo>
                <a:lnTo>
                  <a:pt x="2408" y="9549"/>
                </a:lnTo>
                <a:lnTo>
                  <a:pt x="2439" y="9696"/>
                </a:lnTo>
                <a:lnTo>
                  <a:pt x="5256" y="9287"/>
                </a:lnTo>
                <a:lnTo>
                  <a:pt x="5235" y="9109"/>
                </a:lnTo>
                <a:lnTo>
                  <a:pt x="5214" y="6104"/>
                </a:lnTo>
                <a:lnTo>
                  <a:pt x="4994" y="3047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2" name="object 3572"/>
          <p:cNvSpPr/>
          <p:nvPr/>
        </p:nvSpPr>
        <p:spPr>
          <a:xfrm>
            <a:off x="4303479" y="5151373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2209" y="0"/>
                </a:moveTo>
                <a:lnTo>
                  <a:pt x="837" y="1329"/>
                </a:lnTo>
                <a:lnTo>
                  <a:pt x="0" y="1958"/>
                </a:lnTo>
                <a:lnTo>
                  <a:pt x="1675" y="4125"/>
                </a:lnTo>
                <a:lnTo>
                  <a:pt x="5015" y="8387"/>
                </a:lnTo>
                <a:lnTo>
                  <a:pt x="6094" y="7319"/>
                </a:lnTo>
                <a:lnTo>
                  <a:pt x="7162" y="6219"/>
                </a:lnTo>
                <a:lnTo>
                  <a:pt x="8230" y="5151"/>
                </a:lnTo>
                <a:lnTo>
                  <a:pt x="6345" y="3476"/>
                </a:lnTo>
                <a:lnTo>
                  <a:pt x="4492" y="1664"/>
                </a:lnTo>
                <a:lnTo>
                  <a:pt x="2481" y="178"/>
                </a:lnTo>
                <a:lnTo>
                  <a:pt x="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3" name="object 3573"/>
          <p:cNvSpPr/>
          <p:nvPr/>
        </p:nvSpPr>
        <p:spPr>
          <a:xfrm>
            <a:off x="4878493" y="5524384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5654" y="0"/>
                </a:moveTo>
                <a:lnTo>
                  <a:pt x="3047" y="575"/>
                </a:lnTo>
                <a:lnTo>
                  <a:pt x="0" y="575"/>
                </a:lnTo>
                <a:lnTo>
                  <a:pt x="1015" y="3403"/>
                </a:lnTo>
                <a:lnTo>
                  <a:pt x="1308" y="5727"/>
                </a:lnTo>
                <a:lnTo>
                  <a:pt x="2586" y="7183"/>
                </a:lnTo>
                <a:lnTo>
                  <a:pt x="3245" y="7895"/>
                </a:lnTo>
                <a:lnTo>
                  <a:pt x="5633" y="6984"/>
                </a:lnTo>
                <a:lnTo>
                  <a:pt x="7308" y="6837"/>
                </a:lnTo>
                <a:lnTo>
                  <a:pt x="6952" y="4753"/>
                </a:lnTo>
                <a:lnTo>
                  <a:pt x="6994" y="2450"/>
                </a:lnTo>
                <a:lnTo>
                  <a:pt x="6041" y="680"/>
                </a:lnTo>
                <a:lnTo>
                  <a:pt x="5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4" name="object 3574"/>
          <p:cNvSpPr/>
          <p:nvPr/>
        </p:nvSpPr>
        <p:spPr>
          <a:xfrm>
            <a:off x="4721914" y="5682990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287" y="0"/>
                </a:moveTo>
                <a:lnTo>
                  <a:pt x="0" y="2020"/>
                </a:lnTo>
                <a:lnTo>
                  <a:pt x="806" y="4827"/>
                </a:lnTo>
                <a:lnTo>
                  <a:pt x="1162" y="6219"/>
                </a:lnTo>
                <a:lnTo>
                  <a:pt x="4167" y="5067"/>
                </a:lnTo>
                <a:lnTo>
                  <a:pt x="7183" y="3937"/>
                </a:lnTo>
                <a:lnTo>
                  <a:pt x="10167" y="2753"/>
                </a:lnTo>
                <a:lnTo>
                  <a:pt x="9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5" name="object 3575"/>
          <p:cNvSpPr/>
          <p:nvPr/>
        </p:nvSpPr>
        <p:spPr>
          <a:xfrm>
            <a:off x="4090112" y="6291441"/>
            <a:ext cx="3081" cy="5391"/>
          </a:xfrm>
          <a:custGeom>
            <a:avLst/>
            <a:gdLst/>
            <a:ahLst/>
            <a:cxnLst/>
            <a:rect l="l" t="t" r="r" b="b"/>
            <a:pathLst>
              <a:path w="5079" h="8890">
                <a:moveTo>
                  <a:pt x="1298" y="0"/>
                </a:moveTo>
                <a:lnTo>
                  <a:pt x="858" y="2806"/>
                </a:lnTo>
                <a:lnTo>
                  <a:pt x="439" y="5622"/>
                </a:lnTo>
                <a:lnTo>
                  <a:pt x="0" y="8439"/>
                </a:lnTo>
                <a:lnTo>
                  <a:pt x="3005" y="8544"/>
                </a:lnTo>
                <a:lnTo>
                  <a:pt x="4512" y="8617"/>
                </a:lnTo>
                <a:lnTo>
                  <a:pt x="4355" y="5790"/>
                </a:lnTo>
                <a:lnTo>
                  <a:pt x="3957" y="115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6" name="object 3576"/>
          <p:cNvSpPr/>
          <p:nvPr/>
        </p:nvSpPr>
        <p:spPr>
          <a:xfrm>
            <a:off x="4121971" y="6313044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3905" y="0"/>
                </a:moveTo>
                <a:lnTo>
                  <a:pt x="1193" y="596"/>
                </a:lnTo>
                <a:lnTo>
                  <a:pt x="931" y="3172"/>
                </a:lnTo>
                <a:lnTo>
                  <a:pt x="0" y="5989"/>
                </a:lnTo>
                <a:lnTo>
                  <a:pt x="3151" y="5884"/>
                </a:lnTo>
                <a:lnTo>
                  <a:pt x="5465" y="6282"/>
                </a:lnTo>
                <a:lnTo>
                  <a:pt x="7287" y="5539"/>
                </a:lnTo>
                <a:lnTo>
                  <a:pt x="8052" y="5214"/>
                </a:lnTo>
                <a:lnTo>
                  <a:pt x="7905" y="2565"/>
                </a:lnTo>
                <a:lnTo>
                  <a:pt x="8188" y="963"/>
                </a:lnTo>
                <a:lnTo>
                  <a:pt x="6073" y="701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7" name="object 3577"/>
          <p:cNvSpPr/>
          <p:nvPr/>
        </p:nvSpPr>
        <p:spPr>
          <a:xfrm>
            <a:off x="4674843" y="5839844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1099" y="0"/>
                </a:moveTo>
                <a:lnTo>
                  <a:pt x="858" y="1497"/>
                </a:lnTo>
                <a:lnTo>
                  <a:pt x="0" y="3957"/>
                </a:lnTo>
                <a:lnTo>
                  <a:pt x="471" y="4261"/>
                </a:lnTo>
                <a:lnTo>
                  <a:pt x="2083" y="5256"/>
                </a:lnTo>
                <a:lnTo>
                  <a:pt x="4198" y="5936"/>
                </a:lnTo>
                <a:lnTo>
                  <a:pt x="6764" y="5633"/>
                </a:lnTo>
                <a:lnTo>
                  <a:pt x="7141" y="2858"/>
                </a:lnTo>
                <a:lnTo>
                  <a:pt x="7748" y="1172"/>
                </a:lnTo>
                <a:lnTo>
                  <a:pt x="4282" y="596"/>
                </a:lnTo>
                <a:lnTo>
                  <a:pt x="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8" name="object 3578"/>
          <p:cNvSpPr/>
          <p:nvPr/>
        </p:nvSpPr>
        <p:spPr>
          <a:xfrm>
            <a:off x="4287098" y="6235404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968" y="0"/>
                </a:moveTo>
                <a:lnTo>
                  <a:pt x="2628" y="2963"/>
                </a:lnTo>
                <a:lnTo>
                  <a:pt x="1319" y="5968"/>
                </a:lnTo>
                <a:lnTo>
                  <a:pt x="0" y="8931"/>
                </a:lnTo>
                <a:lnTo>
                  <a:pt x="1382" y="9486"/>
                </a:lnTo>
                <a:lnTo>
                  <a:pt x="4135" y="10523"/>
                </a:lnTo>
                <a:lnTo>
                  <a:pt x="5046" y="7350"/>
                </a:lnTo>
                <a:lnTo>
                  <a:pt x="5916" y="4188"/>
                </a:lnTo>
                <a:lnTo>
                  <a:pt x="6806" y="1036"/>
                </a:lnTo>
                <a:lnTo>
                  <a:pt x="5842" y="670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79" name="object 3579"/>
          <p:cNvSpPr/>
          <p:nvPr/>
        </p:nvSpPr>
        <p:spPr>
          <a:xfrm>
            <a:off x="4268484" y="6293841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675" y="0"/>
                </a:moveTo>
                <a:lnTo>
                  <a:pt x="952" y="513"/>
                </a:lnTo>
                <a:lnTo>
                  <a:pt x="691" y="2073"/>
                </a:lnTo>
                <a:lnTo>
                  <a:pt x="0" y="3748"/>
                </a:lnTo>
                <a:lnTo>
                  <a:pt x="293" y="5172"/>
                </a:lnTo>
                <a:lnTo>
                  <a:pt x="732" y="7141"/>
                </a:lnTo>
                <a:lnTo>
                  <a:pt x="1916" y="8889"/>
                </a:lnTo>
                <a:lnTo>
                  <a:pt x="2806" y="10764"/>
                </a:lnTo>
                <a:lnTo>
                  <a:pt x="5141" y="9863"/>
                </a:lnTo>
                <a:lnTo>
                  <a:pt x="6334" y="9465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0" name="object 3580"/>
          <p:cNvSpPr/>
          <p:nvPr/>
        </p:nvSpPr>
        <p:spPr>
          <a:xfrm>
            <a:off x="3595428" y="5685028"/>
            <a:ext cx="4236" cy="4621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1005" y="0"/>
                </a:moveTo>
                <a:lnTo>
                  <a:pt x="806" y="2429"/>
                </a:lnTo>
                <a:lnTo>
                  <a:pt x="0" y="4512"/>
                </a:lnTo>
                <a:lnTo>
                  <a:pt x="1444" y="6565"/>
                </a:lnTo>
                <a:lnTo>
                  <a:pt x="3685" y="6586"/>
                </a:lnTo>
                <a:lnTo>
                  <a:pt x="5266" y="7046"/>
                </a:lnTo>
                <a:lnTo>
                  <a:pt x="5612" y="5486"/>
                </a:lnTo>
                <a:lnTo>
                  <a:pt x="6722" y="3539"/>
                </a:lnTo>
                <a:lnTo>
                  <a:pt x="6104" y="2471"/>
                </a:lnTo>
                <a:lnTo>
                  <a:pt x="5486" y="1340"/>
                </a:lnTo>
                <a:lnTo>
                  <a:pt x="3350" y="1057"/>
                </a:lnTo>
                <a:lnTo>
                  <a:pt x="1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1" name="object 3581"/>
          <p:cNvSpPr/>
          <p:nvPr/>
        </p:nvSpPr>
        <p:spPr>
          <a:xfrm>
            <a:off x="4226694" y="6345403"/>
            <a:ext cx="3851" cy="5006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4607" y="0"/>
                </a:moveTo>
                <a:lnTo>
                  <a:pt x="534" y="167"/>
                </a:lnTo>
                <a:lnTo>
                  <a:pt x="439" y="502"/>
                </a:lnTo>
                <a:lnTo>
                  <a:pt x="0" y="2596"/>
                </a:lnTo>
                <a:lnTo>
                  <a:pt x="146" y="4816"/>
                </a:lnTo>
                <a:lnTo>
                  <a:pt x="115" y="7821"/>
                </a:lnTo>
                <a:lnTo>
                  <a:pt x="2586" y="7319"/>
                </a:lnTo>
                <a:lnTo>
                  <a:pt x="5266" y="7235"/>
                </a:lnTo>
                <a:lnTo>
                  <a:pt x="5392" y="6690"/>
                </a:lnTo>
                <a:lnTo>
                  <a:pt x="5758" y="4701"/>
                </a:lnTo>
                <a:lnTo>
                  <a:pt x="5612" y="2408"/>
                </a:lnTo>
                <a:lnTo>
                  <a:pt x="4816" y="534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2" name="object 3582"/>
          <p:cNvSpPr/>
          <p:nvPr/>
        </p:nvSpPr>
        <p:spPr>
          <a:xfrm>
            <a:off x="4503285" y="4797419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659" y="0"/>
                </a:moveTo>
                <a:lnTo>
                  <a:pt x="2157" y="544"/>
                </a:lnTo>
                <a:lnTo>
                  <a:pt x="0" y="513"/>
                </a:lnTo>
                <a:lnTo>
                  <a:pt x="240" y="2837"/>
                </a:lnTo>
                <a:lnTo>
                  <a:pt x="544" y="6125"/>
                </a:lnTo>
                <a:lnTo>
                  <a:pt x="2094" y="5936"/>
                </a:lnTo>
                <a:lnTo>
                  <a:pt x="4481" y="6272"/>
                </a:lnTo>
                <a:lnTo>
                  <a:pt x="5727" y="4240"/>
                </a:lnTo>
                <a:lnTo>
                  <a:pt x="5580" y="1958"/>
                </a:lnTo>
                <a:lnTo>
                  <a:pt x="4921" y="575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3" name="object 3583"/>
          <p:cNvSpPr/>
          <p:nvPr/>
        </p:nvSpPr>
        <p:spPr>
          <a:xfrm>
            <a:off x="4942551" y="5729685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460" y="0"/>
                </a:moveTo>
                <a:lnTo>
                  <a:pt x="492" y="1528"/>
                </a:lnTo>
                <a:lnTo>
                  <a:pt x="0" y="3874"/>
                </a:lnTo>
                <a:lnTo>
                  <a:pt x="701" y="4387"/>
                </a:lnTo>
                <a:lnTo>
                  <a:pt x="2345" y="5549"/>
                </a:lnTo>
                <a:lnTo>
                  <a:pt x="4607" y="5779"/>
                </a:lnTo>
                <a:lnTo>
                  <a:pt x="7895" y="6764"/>
                </a:lnTo>
                <a:lnTo>
                  <a:pt x="7413" y="3800"/>
                </a:lnTo>
                <a:lnTo>
                  <a:pt x="7601" y="1455"/>
                </a:lnTo>
                <a:lnTo>
                  <a:pt x="4942" y="303"/>
                </a:lnTo>
                <a:lnTo>
                  <a:pt x="2628" y="324"/>
                </a:lnTo>
                <a:lnTo>
                  <a:pt x="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4" name="object 3584"/>
          <p:cNvSpPr/>
          <p:nvPr/>
        </p:nvSpPr>
        <p:spPr>
          <a:xfrm>
            <a:off x="3492016" y="5738202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5" y="0"/>
                </a:moveTo>
                <a:lnTo>
                  <a:pt x="1549" y="942"/>
                </a:lnTo>
                <a:lnTo>
                  <a:pt x="0" y="1162"/>
                </a:lnTo>
                <a:lnTo>
                  <a:pt x="848" y="6073"/>
                </a:lnTo>
                <a:lnTo>
                  <a:pt x="2900" y="5968"/>
                </a:lnTo>
                <a:lnTo>
                  <a:pt x="6031" y="5758"/>
                </a:lnTo>
                <a:lnTo>
                  <a:pt x="5580" y="3999"/>
                </a:lnTo>
                <a:lnTo>
                  <a:pt x="5560" y="1895"/>
                </a:lnTo>
                <a:lnTo>
                  <a:pt x="4502" y="680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5" name="object 3585"/>
          <p:cNvSpPr/>
          <p:nvPr/>
        </p:nvSpPr>
        <p:spPr>
          <a:xfrm>
            <a:off x="4637718" y="605792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994" y="0"/>
                </a:moveTo>
                <a:lnTo>
                  <a:pt x="1026" y="2115"/>
                </a:lnTo>
                <a:lnTo>
                  <a:pt x="0" y="3172"/>
                </a:lnTo>
                <a:lnTo>
                  <a:pt x="2272" y="5109"/>
                </a:lnTo>
                <a:lnTo>
                  <a:pt x="6847" y="8963"/>
                </a:lnTo>
                <a:lnTo>
                  <a:pt x="7549" y="8125"/>
                </a:lnTo>
                <a:lnTo>
                  <a:pt x="8973" y="6512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6" name="object 3586"/>
          <p:cNvSpPr/>
          <p:nvPr/>
        </p:nvSpPr>
        <p:spPr>
          <a:xfrm>
            <a:off x="3871664" y="4419911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816" y="0"/>
                </a:moveTo>
                <a:lnTo>
                  <a:pt x="586" y="2167"/>
                </a:lnTo>
                <a:lnTo>
                  <a:pt x="335" y="4314"/>
                </a:lnTo>
                <a:lnTo>
                  <a:pt x="0" y="7549"/>
                </a:lnTo>
                <a:lnTo>
                  <a:pt x="2753" y="6889"/>
                </a:lnTo>
                <a:lnTo>
                  <a:pt x="5151" y="7005"/>
                </a:lnTo>
                <a:lnTo>
                  <a:pt x="5539" y="6104"/>
                </a:lnTo>
                <a:lnTo>
                  <a:pt x="6230" y="4743"/>
                </a:lnTo>
                <a:lnTo>
                  <a:pt x="6240" y="2324"/>
                </a:lnTo>
                <a:lnTo>
                  <a:pt x="5371" y="1088"/>
                </a:lnTo>
                <a:lnTo>
                  <a:pt x="4743" y="157"/>
                </a:lnTo>
                <a:lnTo>
                  <a:pt x="2397" y="324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7" name="object 3587"/>
          <p:cNvSpPr/>
          <p:nvPr/>
        </p:nvSpPr>
        <p:spPr>
          <a:xfrm>
            <a:off x="5067135" y="5707947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2900" y="0"/>
                </a:moveTo>
                <a:lnTo>
                  <a:pt x="502" y="596"/>
                </a:lnTo>
                <a:lnTo>
                  <a:pt x="10" y="732"/>
                </a:lnTo>
                <a:lnTo>
                  <a:pt x="188" y="3790"/>
                </a:lnTo>
                <a:lnTo>
                  <a:pt x="0" y="6439"/>
                </a:lnTo>
                <a:lnTo>
                  <a:pt x="2837" y="5821"/>
                </a:lnTo>
                <a:lnTo>
                  <a:pt x="5308" y="5790"/>
                </a:lnTo>
                <a:lnTo>
                  <a:pt x="8041" y="4282"/>
                </a:lnTo>
                <a:lnTo>
                  <a:pt x="7779" y="1790"/>
                </a:lnTo>
                <a:lnTo>
                  <a:pt x="7999" y="230"/>
                </a:lnTo>
                <a:lnTo>
                  <a:pt x="5476" y="261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8" name="object 3588"/>
          <p:cNvSpPr/>
          <p:nvPr/>
        </p:nvSpPr>
        <p:spPr>
          <a:xfrm>
            <a:off x="4488351" y="5120124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90">
                <a:moveTo>
                  <a:pt x="2764" y="0"/>
                </a:moveTo>
                <a:lnTo>
                  <a:pt x="1821" y="2565"/>
                </a:lnTo>
                <a:lnTo>
                  <a:pt x="931" y="5204"/>
                </a:lnTo>
                <a:lnTo>
                  <a:pt x="0" y="7800"/>
                </a:lnTo>
                <a:lnTo>
                  <a:pt x="910" y="8125"/>
                </a:lnTo>
                <a:lnTo>
                  <a:pt x="1853" y="8481"/>
                </a:lnTo>
                <a:lnTo>
                  <a:pt x="2785" y="8774"/>
                </a:lnTo>
                <a:lnTo>
                  <a:pt x="3811" y="6240"/>
                </a:lnTo>
                <a:lnTo>
                  <a:pt x="4827" y="3633"/>
                </a:lnTo>
                <a:lnTo>
                  <a:pt x="5884" y="1078"/>
                </a:lnTo>
                <a:lnTo>
                  <a:pt x="4837" y="722"/>
                </a:lnTo>
                <a:lnTo>
                  <a:pt x="3790" y="335"/>
                </a:lnTo>
                <a:lnTo>
                  <a:pt x="2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89" name="object 3589"/>
          <p:cNvSpPr/>
          <p:nvPr/>
        </p:nvSpPr>
        <p:spPr>
          <a:xfrm>
            <a:off x="3741092" y="532023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2031" y="0"/>
                </a:moveTo>
                <a:lnTo>
                  <a:pt x="1329" y="450"/>
                </a:lnTo>
                <a:lnTo>
                  <a:pt x="670" y="921"/>
                </a:lnTo>
                <a:lnTo>
                  <a:pt x="0" y="1361"/>
                </a:lnTo>
                <a:lnTo>
                  <a:pt x="4314" y="9518"/>
                </a:lnTo>
                <a:lnTo>
                  <a:pt x="5580" y="8554"/>
                </a:lnTo>
                <a:lnTo>
                  <a:pt x="6868" y="7622"/>
                </a:lnTo>
                <a:lnTo>
                  <a:pt x="8135" y="6659"/>
                </a:lnTo>
                <a:lnTo>
                  <a:pt x="2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0" name="object 3590"/>
          <p:cNvSpPr/>
          <p:nvPr/>
        </p:nvSpPr>
        <p:spPr>
          <a:xfrm>
            <a:off x="4149802" y="5421900"/>
            <a:ext cx="3851" cy="3851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481" y="2533"/>
                </a:lnTo>
                <a:lnTo>
                  <a:pt x="502" y="4230"/>
                </a:lnTo>
                <a:lnTo>
                  <a:pt x="1225" y="5539"/>
                </a:lnTo>
                <a:lnTo>
                  <a:pt x="1528" y="6062"/>
                </a:lnTo>
                <a:lnTo>
                  <a:pt x="4073" y="6114"/>
                </a:lnTo>
                <a:lnTo>
                  <a:pt x="4418" y="5633"/>
                </a:lnTo>
                <a:lnTo>
                  <a:pt x="5245" y="4397"/>
                </a:lnTo>
                <a:lnTo>
                  <a:pt x="5329" y="2670"/>
                </a:lnTo>
                <a:lnTo>
                  <a:pt x="5727" y="11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1" name="object 3591"/>
          <p:cNvSpPr/>
          <p:nvPr/>
        </p:nvSpPr>
        <p:spPr>
          <a:xfrm>
            <a:off x="3647495" y="535096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0" y="0"/>
                </a:moveTo>
                <a:lnTo>
                  <a:pt x="230" y="9853"/>
                </a:lnTo>
                <a:lnTo>
                  <a:pt x="4670" y="7130"/>
                </a:lnTo>
                <a:lnTo>
                  <a:pt x="10470" y="3507"/>
                </a:lnTo>
                <a:lnTo>
                  <a:pt x="4670" y="8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2" name="object 3592"/>
          <p:cNvSpPr/>
          <p:nvPr/>
        </p:nvSpPr>
        <p:spPr>
          <a:xfrm>
            <a:off x="4163191" y="5429570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1591" y="0"/>
                </a:moveTo>
                <a:lnTo>
                  <a:pt x="0" y="1581"/>
                </a:lnTo>
                <a:lnTo>
                  <a:pt x="5947" y="8073"/>
                </a:lnTo>
                <a:lnTo>
                  <a:pt x="8135" y="6062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3" name="object 3593"/>
          <p:cNvSpPr/>
          <p:nvPr/>
        </p:nvSpPr>
        <p:spPr>
          <a:xfrm>
            <a:off x="4039970" y="5442348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3926" y="0"/>
                </a:moveTo>
                <a:lnTo>
                  <a:pt x="1581" y="942"/>
                </a:lnTo>
                <a:lnTo>
                  <a:pt x="0" y="1120"/>
                </a:lnTo>
                <a:lnTo>
                  <a:pt x="534" y="3308"/>
                </a:lnTo>
                <a:lnTo>
                  <a:pt x="575" y="5675"/>
                </a:lnTo>
                <a:lnTo>
                  <a:pt x="1622" y="7486"/>
                </a:lnTo>
                <a:lnTo>
                  <a:pt x="2439" y="8826"/>
                </a:lnTo>
                <a:lnTo>
                  <a:pt x="4460" y="9497"/>
                </a:lnTo>
                <a:lnTo>
                  <a:pt x="5947" y="10449"/>
                </a:lnTo>
                <a:lnTo>
                  <a:pt x="6334" y="9120"/>
                </a:lnTo>
                <a:lnTo>
                  <a:pt x="6764" y="7811"/>
                </a:lnTo>
                <a:lnTo>
                  <a:pt x="7183" y="6460"/>
                </a:lnTo>
                <a:lnTo>
                  <a:pt x="6345" y="4502"/>
                </a:lnTo>
                <a:lnTo>
                  <a:pt x="5874" y="2209"/>
                </a:lnTo>
                <a:lnTo>
                  <a:pt x="4533" y="670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4" name="object 3594"/>
          <p:cNvSpPr/>
          <p:nvPr/>
        </p:nvSpPr>
        <p:spPr>
          <a:xfrm>
            <a:off x="3819238" y="5813425"/>
            <a:ext cx="4236" cy="5391"/>
          </a:xfrm>
          <a:custGeom>
            <a:avLst/>
            <a:gdLst/>
            <a:ahLst/>
            <a:cxnLst/>
            <a:rect l="l" t="t" r="r" b="b"/>
            <a:pathLst>
              <a:path w="6985" h="8890">
                <a:moveTo>
                  <a:pt x="2732" y="0"/>
                </a:moveTo>
                <a:lnTo>
                  <a:pt x="1832" y="544"/>
                </a:lnTo>
                <a:lnTo>
                  <a:pt x="921" y="1068"/>
                </a:lnTo>
                <a:lnTo>
                  <a:pt x="0" y="1560"/>
                </a:lnTo>
                <a:lnTo>
                  <a:pt x="1361" y="3811"/>
                </a:lnTo>
                <a:lnTo>
                  <a:pt x="4010" y="8292"/>
                </a:lnTo>
                <a:lnTo>
                  <a:pt x="5727" y="7266"/>
                </a:lnTo>
                <a:lnTo>
                  <a:pt x="6617" y="6753"/>
                </a:lnTo>
                <a:lnTo>
                  <a:pt x="3999" y="2230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5" name="object 3595"/>
          <p:cNvSpPr/>
          <p:nvPr/>
        </p:nvSpPr>
        <p:spPr>
          <a:xfrm>
            <a:off x="4172366" y="5508856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6177" y="0"/>
                </a:moveTo>
                <a:lnTo>
                  <a:pt x="3811" y="2073"/>
                </a:lnTo>
                <a:lnTo>
                  <a:pt x="1958" y="4355"/>
                </a:lnTo>
                <a:lnTo>
                  <a:pt x="0" y="6491"/>
                </a:lnTo>
                <a:lnTo>
                  <a:pt x="2230" y="8743"/>
                </a:lnTo>
                <a:lnTo>
                  <a:pt x="3340" y="9894"/>
                </a:lnTo>
                <a:lnTo>
                  <a:pt x="5371" y="7559"/>
                </a:lnTo>
                <a:lnTo>
                  <a:pt x="9486" y="2931"/>
                </a:lnTo>
                <a:lnTo>
                  <a:pt x="8261" y="1958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6" name="object 3596"/>
          <p:cNvSpPr/>
          <p:nvPr/>
        </p:nvSpPr>
        <p:spPr>
          <a:xfrm>
            <a:off x="3943785" y="5177237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047" y="0"/>
                </a:moveTo>
                <a:lnTo>
                  <a:pt x="2816" y="324"/>
                </a:lnTo>
                <a:lnTo>
                  <a:pt x="1717" y="2062"/>
                </a:lnTo>
                <a:lnTo>
                  <a:pt x="1151" y="4167"/>
                </a:lnTo>
                <a:lnTo>
                  <a:pt x="0" y="7109"/>
                </a:lnTo>
                <a:lnTo>
                  <a:pt x="3130" y="6994"/>
                </a:lnTo>
                <a:lnTo>
                  <a:pt x="5413" y="7528"/>
                </a:lnTo>
                <a:lnTo>
                  <a:pt x="6324" y="6669"/>
                </a:lnTo>
                <a:lnTo>
                  <a:pt x="7277" y="5748"/>
                </a:lnTo>
                <a:lnTo>
                  <a:pt x="7507" y="3172"/>
                </a:lnTo>
                <a:lnTo>
                  <a:pt x="6418" y="848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7" name="object 3597"/>
          <p:cNvSpPr/>
          <p:nvPr/>
        </p:nvSpPr>
        <p:spPr>
          <a:xfrm>
            <a:off x="4487725" y="4487736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701" y="0"/>
                </a:moveTo>
                <a:lnTo>
                  <a:pt x="1790" y="963"/>
                </a:lnTo>
                <a:lnTo>
                  <a:pt x="0" y="2973"/>
                </a:lnTo>
                <a:lnTo>
                  <a:pt x="6491" y="7245"/>
                </a:lnTo>
                <a:lnTo>
                  <a:pt x="7025" y="6565"/>
                </a:lnTo>
                <a:lnTo>
                  <a:pt x="7559" y="5916"/>
                </a:lnTo>
                <a:lnTo>
                  <a:pt x="8052" y="5224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8" name="object 3598"/>
          <p:cNvSpPr/>
          <p:nvPr/>
        </p:nvSpPr>
        <p:spPr>
          <a:xfrm>
            <a:off x="4105260" y="4837967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764" y="0"/>
                </a:moveTo>
                <a:lnTo>
                  <a:pt x="523" y="2209"/>
                </a:lnTo>
                <a:lnTo>
                  <a:pt x="251" y="4387"/>
                </a:lnTo>
                <a:lnTo>
                  <a:pt x="0" y="6554"/>
                </a:lnTo>
                <a:lnTo>
                  <a:pt x="2607" y="5895"/>
                </a:lnTo>
                <a:lnTo>
                  <a:pt x="5235" y="5340"/>
                </a:lnTo>
                <a:lnTo>
                  <a:pt x="7748" y="4481"/>
                </a:lnTo>
                <a:lnTo>
                  <a:pt x="8104" y="4345"/>
                </a:lnTo>
                <a:lnTo>
                  <a:pt x="8083" y="1696"/>
                </a:lnTo>
                <a:lnTo>
                  <a:pt x="7800" y="1591"/>
                </a:lnTo>
                <a:lnTo>
                  <a:pt x="5528" y="890"/>
                </a:lnTo>
                <a:lnTo>
                  <a:pt x="3109" y="492"/>
                </a:lnTo>
                <a:lnTo>
                  <a:pt x="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599" name="object 3599"/>
          <p:cNvSpPr/>
          <p:nvPr/>
        </p:nvSpPr>
        <p:spPr>
          <a:xfrm>
            <a:off x="3980718" y="5710074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4471" y="0"/>
                </a:moveTo>
                <a:lnTo>
                  <a:pt x="2994" y="2680"/>
                </a:lnTo>
                <a:lnTo>
                  <a:pt x="0" y="8020"/>
                </a:lnTo>
                <a:lnTo>
                  <a:pt x="795" y="8544"/>
                </a:lnTo>
                <a:lnTo>
                  <a:pt x="1602" y="9120"/>
                </a:lnTo>
                <a:lnTo>
                  <a:pt x="2397" y="9654"/>
                </a:lnTo>
                <a:lnTo>
                  <a:pt x="4471" y="7277"/>
                </a:lnTo>
                <a:lnTo>
                  <a:pt x="6502" y="4858"/>
                </a:lnTo>
                <a:lnTo>
                  <a:pt x="8565" y="2481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0" name="object 3600"/>
          <p:cNvSpPr/>
          <p:nvPr/>
        </p:nvSpPr>
        <p:spPr>
          <a:xfrm>
            <a:off x="4033228" y="565905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612" y="0"/>
                </a:moveTo>
                <a:lnTo>
                  <a:pt x="2397" y="691"/>
                </a:lnTo>
                <a:lnTo>
                  <a:pt x="0" y="2010"/>
                </a:lnTo>
                <a:lnTo>
                  <a:pt x="4900" y="10544"/>
                </a:lnTo>
                <a:lnTo>
                  <a:pt x="7172" y="9319"/>
                </a:lnTo>
                <a:lnTo>
                  <a:pt x="8282" y="8648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1" name="object 3601"/>
          <p:cNvSpPr/>
          <p:nvPr/>
        </p:nvSpPr>
        <p:spPr>
          <a:xfrm>
            <a:off x="3478774" y="5403634"/>
            <a:ext cx="6161" cy="5006"/>
          </a:xfrm>
          <a:custGeom>
            <a:avLst/>
            <a:gdLst/>
            <a:ahLst/>
            <a:cxnLst/>
            <a:rect l="l" t="t" r="r" b="b"/>
            <a:pathLst>
              <a:path w="10160" h="8254">
                <a:moveTo>
                  <a:pt x="1717" y="0"/>
                </a:moveTo>
                <a:lnTo>
                  <a:pt x="1141" y="806"/>
                </a:lnTo>
                <a:lnTo>
                  <a:pt x="586" y="1622"/>
                </a:lnTo>
                <a:lnTo>
                  <a:pt x="0" y="2418"/>
                </a:lnTo>
                <a:lnTo>
                  <a:pt x="6732" y="8219"/>
                </a:lnTo>
                <a:lnTo>
                  <a:pt x="7769" y="7109"/>
                </a:lnTo>
                <a:lnTo>
                  <a:pt x="9821" y="4848"/>
                </a:lnTo>
                <a:lnTo>
                  <a:pt x="7141" y="3256"/>
                </a:lnTo>
                <a:lnTo>
                  <a:pt x="4408" y="1591"/>
                </a:lnTo>
                <a:lnTo>
                  <a:pt x="1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2" name="object 3602"/>
          <p:cNvSpPr/>
          <p:nvPr/>
        </p:nvSpPr>
        <p:spPr>
          <a:xfrm>
            <a:off x="4269268" y="4879199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727" y="0"/>
                </a:moveTo>
                <a:lnTo>
                  <a:pt x="4303" y="2931"/>
                </a:lnTo>
                <a:lnTo>
                  <a:pt x="0" y="11978"/>
                </a:lnTo>
                <a:lnTo>
                  <a:pt x="4565" y="8931"/>
                </a:lnTo>
                <a:lnTo>
                  <a:pt x="6575" y="8282"/>
                </a:lnTo>
                <a:lnTo>
                  <a:pt x="8198" y="5214"/>
                </a:lnTo>
                <a:lnTo>
                  <a:pt x="8135" y="2984"/>
                </a:lnTo>
                <a:lnTo>
                  <a:pt x="8460" y="963"/>
                </a:lnTo>
                <a:lnTo>
                  <a:pt x="5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3" name="object 3603"/>
          <p:cNvSpPr/>
          <p:nvPr/>
        </p:nvSpPr>
        <p:spPr>
          <a:xfrm>
            <a:off x="3875100" y="5845650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4481" y="0"/>
                </a:moveTo>
                <a:lnTo>
                  <a:pt x="2031" y="10"/>
                </a:lnTo>
                <a:lnTo>
                  <a:pt x="952" y="806"/>
                </a:lnTo>
                <a:lnTo>
                  <a:pt x="0" y="1528"/>
                </a:lnTo>
                <a:lnTo>
                  <a:pt x="282" y="3842"/>
                </a:lnTo>
                <a:lnTo>
                  <a:pt x="10" y="5423"/>
                </a:lnTo>
                <a:lnTo>
                  <a:pt x="2115" y="5664"/>
                </a:lnTo>
                <a:lnTo>
                  <a:pt x="4240" y="5884"/>
                </a:lnTo>
                <a:lnTo>
                  <a:pt x="7549" y="6251"/>
                </a:lnTo>
                <a:lnTo>
                  <a:pt x="6722" y="3444"/>
                </a:lnTo>
                <a:lnTo>
                  <a:pt x="6722" y="1277"/>
                </a:lnTo>
                <a:lnTo>
                  <a:pt x="5769" y="753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4" name="object 3604"/>
          <p:cNvSpPr/>
          <p:nvPr/>
        </p:nvSpPr>
        <p:spPr>
          <a:xfrm>
            <a:off x="4884645" y="4993663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1916" y="0"/>
                </a:moveTo>
                <a:lnTo>
                  <a:pt x="1298" y="921"/>
                </a:lnTo>
                <a:lnTo>
                  <a:pt x="638" y="1842"/>
                </a:lnTo>
                <a:lnTo>
                  <a:pt x="0" y="2774"/>
                </a:lnTo>
                <a:lnTo>
                  <a:pt x="2533" y="4471"/>
                </a:lnTo>
                <a:lnTo>
                  <a:pt x="5067" y="6135"/>
                </a:lnTo>
                <a:lnTo>
                  <a:pt x="7580" y="7821"/>
                </a:lnTo>
                <a:lnTo>
                  <a:pt x="8690" y="6198"/>
                </a:lnTo>
                <a:lnTo>
                  <a:pt x="9214" y="5350"/>
                </a:lnTo>
                <a:lnTo>
                  <a:pt x="1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5" name="object 3605"/>
          <p:cNvSpPr/>
          <p:nvPr/>
        </p:nvSpPr>
        <p:spPr>
          <a:xfrm>
            <a:off x="3995598" y="5864371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3413" y="0"/>
                </a:moveTo>
                <a:lnTo>
                  <a:pt x="2251" y="303"/>
                </a:lnTo>
                <a:lnTo>
                  <a:pt x="1120" y="565"/>
                </a:lnTo>
                <a:lnTo>
                  <a:pt x="0" y="858"/>
                </a:lnTo>
                <a:lnTo>
                  <a:pt x="1256" y="8020"/>
                </a:lnTo>
                <a:lnTo>
                  <a:pt x="1937" y="11622"/>
                </a:lnTo>
                <a:lnTo>
                  <a:pt x="3340" y="11329"/>
                </a:lnTo>
                <a:lnTo>
                  <a:pt x="4795" y="11078"/>
                </a:lnTo>
                <a:lnTo>
                  <a:pt x="6209" y="10795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6" name="object 3606"/>
          <p:cNvSpPr/>
          <p:nvPr/>
        </p:nvSpPr>
        <p:spPr>
          <a:xfrm>
            <a:off x="3621237" y="5248269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1958" y="0"/>
                </a:moveTo>
                <a:lnTo>
                  <a:pt x="1088" y="1099"/>
                </a:lnTo>
                <a:lnTo>
                  <a:pt x="0" y="2575"/>
                </a:lnTo>
                <a:lnTo>
                  <a:pt x="471" y="5476"/>
                </a:lnTo>
                <a:lnTo>
                  <a:pt x="910" y="7580"/>
                </a:lnTo>
                <a:lnTo>
                  <a:pt x="1026" y="8010"/>
                </a:lnTo>
                <a:lnTo>
                  <a:pt x="4795" y="8544"/>
                </a:lnTo>
                <a:lnTo>
                  <a:pt x="7088" y="6324"/>
                </a:lnTo>
                <a:lnTo>
                  <a:pt x="7539" y="3926"/>
                </a:lnTo>
                <a:lnTo>
                  <a:pt x="9340" y="31"/>
                </a:lnTo>
                <a:lnTo>
                  <a:pt x="5036" y="460"/>
                </a:lnTo>
                <a:lnTo>
                  <a:pt x="19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7" name="object 3607"/>
          <p:cNvSpPr/>
          <p:nvPr/>
        </p:nvSpPr>
        <p:spPr>
          <a:xfrm>
            <a:off x="3234328" y="5601912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5769" y="0"/>
                </a:moveTo>
                <a:lnTo>
                  <a:pt x="2523" y="670"/>
                </a:lnTo>
                <a:lnTo>
                  <a:pt x="314" y="1036"/>
                </a:lnTo>
                <a:lnTo>
                  <a:pt x="429" y="2910"/>
                </a:lnTo>
                <a:lnTo>
                  <a:pt x="0" y="5151"/>
                </a:lnTo>
                <a:lnTo>
                  <a:pt x="806" y="5874"/>
                </a:lnTo>
                <a:lnTo>
                  <a:pt x="1696" y="6638"/>
                </a:lnTo>
                <a:lnTo>
                  <a:pt x="4952" y="6491"/>
                </a:lnTo>
                <a:lnTo>
                  <a:pt x="5141" y="5989"/>
                </a:lnTo>
                <a:lnTo>
                  <a:pt x="5790" y="4146"/>
                </a:lnTo>
                <a:lnTo>
                  <a:pt x="5643" y="2052"/>
                </a:lnTo>
                <a:lnTo>
                  <a:pt x="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8" name="object 3608"/>
          <p:cNvSpPr/>
          <p:nvPr/>
        </p:nvSpPr>
        <p:spPr>
          <a:xfrm>
            <a:off x="4060531" y="5820604"/>
            <a:ext cx="3466" cy="4236"/>
          </a:xfrm>
          <a:custGeom>
            <a:avLst/>
            <a:gdLst/>
            <a:ahLst/>
            <a:cxnLst/>
            <a:rect l="l" t="t" r="r" b="b"/>
            <a:pathLst>
              <a:path w="5715" h="6984">
                <a:moveTo>
                  <a:pt x="4188" y="0"/>
                </a:moveTo>
                <a:lnTo>
                  <a:pt x="680" y="146"/>
                </a:lnTo>
                <a:lnTo>
                  <a:pt x="617" y="439"/>
                </a:lnTo>
                <a:lnTo>
                  <a:pt x="104" y="2418"/>
                </a:lnTo>
                <a:lnTo>
                  <a:pt x="136" y="4523"/>
                </a:lnTo>
                <a:lnTo>
                  <a:pt x="0" y="6586"/>
                </a:lnTo>
                <a:lnTo>
                  <a:pt x="1581" y="6408"/>
                </a:lnTo>
                <a:lnTo>
                  <a:pt x="3109" y="6135"/>
                </a:lnTo>
                <a:lnTo>
                  <a:pt x="5057" y="5863"/>
                </a:lnTo>
                <a:lnTo>
                  <a:pt x="4994" y="3811"/>
                </a:lnTo>
                <a:lnTo>
                  <a:pt x="5476" y="1842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09" name="object 3609"/>
          <p:cNvSpPr/>
          <p:nvPr/>
        </p:nvSpPr>
        <p:spPr>
          <a:xfrm>
            <a:off x="4626614" y="5330546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9004" y="0"/>
                </a:moveTo>
                <a:lnTo>
                  <a:pt x="5151" y="2261"/>
                </a:lnTo>
                <a:lnTo>
                  <a:pt x="3245" y="2785"/>
                </a:lnTo>
                <a:lnTo>
                  <a:pt x="1183" y="5738"/>
                </a:lnTo>
                <a:lnTo>
                  <a:pt x="753" y="7999"/>
                </a:lnTo>
                <a:lnTo>
                  <a:pt x="0" y="10010"/>
                </a:lnTo>
                <a:lnTo>
                  <a:pt x="3759" y="11894"/>
                </a:lnTo>
                <a:lnTo>
                  <a:pt x="5183" y="8732"/>
                </a:lnTo>
                <a:lnTo>
                  <a:pt x="6544" y="5507"/>
                </a:lnTo>
                <a:lnTo>
                  <a:pt x="9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0" name="object 3610"/>
          <p:cNvSpPr/>
          <p:nvPr/>
        </p:nvSpPr>
        <p:spPr>
          <a:xfrm>
            <a:off x="3794685" y="5043523"/>
            <a:ext cx="4236" cy="5006"/>
          </a:xfrm>
          <a:custGeom>
            <a:avLst/>
            <a:gdLst/>
            <a:ahLst/>
            <a:cxnLst/>
            <a:rect l="l" t="t" r="r" b="b"/>
            <a:pathLst>
              <a:path w="6985" h="8254">
                <a:moveTo>
                  <a:pt x="5465" y="0"/>
                </a:moveTo>
                <a:lnTo>
                  <a:pt x="2889" y="460"/>
                </a:lnTo>
                <a:lnTo>
                  <a:pt x="0" y="481"/>
                </a:lnTo>
                <a:lnTo>
                  <a:pt x="1026" y="3423"/>
                </a:lnTo>
                <a:lnTo>
                  <a:pt x="1361" y="5654"/>
                </a:lnTo>
                <a:lnTo>
                  <a:pt x="2533" y="7203"/>
                </a:lnTo>
                <a:lnTo>
                  <a:pt x="2984" y="7832"/>
                </a:lnTo>
                <a:lnTo>
                  <a:pt x="5423" y="7036"/>
                </a:lnTo>
                <a:lnTo>
                  <a:pt x="6879" y="6827"/>
                </a:lnTo>
                <a:lnTo>
                  <a:pt x="6554" y="4722"/>
                </a:lnTo>
                <a:lnTo>
                  <a:pt x="6512" y="2460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1" name="object 3611"/>
          <p:cNvSpPr/>
          <p:nvPr/>
        </p:nvSpPr>
        <p:spPr>
          <a:xfrm>
            <a:off x="3780956" y="6121185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2711" y="0"/>
                </a:moveTo>
                <a:lnTo>
                  <a:pt x="198" y="324"/>
                </a:lnTo>
                <a:lnTo>
                  <a:pt x="0" y="366"/>
                </a:lnTo>
                <a:lnTo>
                  <a:pt x="125" y="3225"/>
                </a:lnTo>
                <a:lnTo>
                  <a:pt x="83" y="5863"/>
                </a:lnTo>
                <a:lnTo>
                  <a:pt x="2963" y="5277"/>
                </a:lnTo>
                <a:lnTo>
                  <a:pt x="5224" y="5162"/>
                </a:lnTo>
                <a:lnTo>
                  <a:pt x="7057" y="4198"/>
                </a:lnTo>
                <a:lnTo>
                  <a:pt x="7800" y="3769"/>
                </a:lnTo>
                <a:lnTo>
                  <a:pt x="7601" y="1518"/>
                </a:lnTo>
                <a:lnTo>
                  <a:pt x="7811" y="125"/>
                </a:lnTo>
                <a:lnTo>
                  <a:pt x="5277" y="83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2" name="object 3612"/>
          <p:cNvSpPr/>
          <p:nvPr/>
        </p:nvSpPr>
        <p:spPr>
          <a:xfrm>
            <a:off x="4102283" y="5832485"/>
            <a:ext cx="3851" cy="4621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4711" y="0"/>
                </a:moveTo>
                <a:lnTo>
                  <a:pt x="3329" y="722"/>
                </a:lnTo>
                <a:lnTo>
                  <a:pt x="1319" y="1057"/>
                </a:lnTo>
                <a:lnTo>
                  <a:pt x="628" y="2188"/>
                </a:lnTo>
                <a:lnTo>
                  <a:pt x="0" y="3277"/>
                </a:lnTo>
                <a:lnTo>
                  <a:pt x="670" y="5214"/>
                </a:lnTo>
                <a:lnTo>
                  <a:pt x="785" y="7402"/>
                </a:lnTo>
                <a:lnTo>
                  <a:pt x="2879" y="6565"/>
                </a:lnTo>
                <a:lnTo>
                  <a:pt x="5465" y="6324"/>
                </a:lnTo>
                <a:lnTo>
                  <a:pt x="5675" y="5497"/>
                </a:lnTo>
                <a:lnTo>
                  <a:pt x="6031" y="3821"/>
                </a:lnTo>
                <a:lnTo>
                  <a:pt x="5120" y="1874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3" name="object 3613"/>
          <p:cNvSpPr/>
          <p:nvPr/>
        </p:nvSpPr>
        <p:spPr>
          <a:xfrm>
            <a:off x="3780070" y="6131241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4952" y="0"/>
                </a:moveTo>
                <a:lnTo>
                  <a:pt x="2450" y="439"/>
                </a:lnTo>
                <a:lnTo>
                  <a:pt x="0" y="670"/>
                </a:lnTo>
                <a:lnTo>
                  <a:pt x="408" y="2157"/>
                </a:lnTo>
                <a:lnTo>
                  <a:pt x="356" y="4376"/>
                </a:lnTo>
                <a:lnTo>
                  <a:pt x="3099" y="5800"/>
                </a:lnTo>
                <a:lnTo>
                  <a:pt x="5392" y="5779"/>
                </a:lnTo>
                <a:lnTo>
                  <a:pt x="8240" y="6261"/>
                </a:lnTo>
                <a:lnTo>
                  <a:pt x="7884" y="3423"/>
                </a:lnTo>
                <a:lnTo>
                  <a:pt x="7790" y="335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4" name="object 3614"/>
          <p:cNvSpPr/>
          <p:nvPr/>
        </p:nvSpPr>
        <p:spPr>
          <a:xfrm>
            <a:off x="3812580" y="6104931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2167" y="0"/>
                </a:moveTo>
                <a:lnTo>
                  <a:pt x="0" y="1989"/>
                </a:lnTo>
                <a:lnTo>
                  <a:pt x="5748" y="8261"/>
                </a:lnTo>
                <a:lnTo>
                  <a:pt x="7915" y="6272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5" name="object 3615"/>
          <p:cNvSpPr/>
          <p:nvPr/>
        </p:nvSpPr>
        <p:spPr>
          <a:xfrm>
            <a:off x="4158805" y="4600072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136" y="2827"/>
                </a:lnTo>
                <a:lnTo>
                  <a:pt x="251" y="5811"/>
                </a:lnTo>
                <a:lnTo>
                  <a:pt x="2324" y="5727"/>
                </a:lnTo>
                <a:lnTo>
                  <a:pt x="4471" y="5936"/>
                </a:lnTo>
                <a:lnTo>
                  <a:pt x="6324" y="5277"/>
                </a:lnTo>
                <a:lnTo>
                  <a:pt x="6921" y="5078"/>
                </a:lnTo>
                <a:lnTo>
                  <a:pt x="7120" y="1329"/>
                </a:lnTo>
                <a:lnTo>
                  <a:pt x="6690" y="1141"/>
                </a:lnTo>
                <a:lnTo>
                  <a:pt x="4910" y="408"/>
                </a:lnTo>
                <a:lnTo>
                  <a:pt x="2806" y="3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6" name="object 3616"/>
          <p:cNvSpPr/>
          <p:nvPr/>
        </p:nvSpPr>
        <p:spPr>
          <a:xfrm>
            <a:off x="4228701" y="5788918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3308" y="0"/>
                </a:moveTo>
                <a:lnTo>
                  <a:pt x="2198" y="1057"/>
                </a:lnTo>
                <a:lnTo>
                  <a:pt x="1109" y="2177"/>
                </a:lnTo>
                <a:lnTo>
                  <a:pt x="0" y="3245"/>
                </a:lnTo>
                <a:lnTo>
                  <a:pt x="7371" y="8858"/>
                </a:lnTo>
                <a:lnTo>
                  <a:pt x="8680" y="7350"/>
                </a:lnTo>
                <a:lnTo>
                  <a:pt x="9381" y="6617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7" name="object 3617"/>
          <p:cNvSpPr/>
          <p:nvPr/>
        </p:nvSpPr>
        <p:spPr>
          <a:xfrm>
            <a:off x="3040120" y="4422584"/>
            <a:ext cx="25414" cy="21564"/>
          </a:xfrm>
          <a:custGeom>
            <a:avLst/>
            <a:gdLst/>
            <a:ahLst/>
            <a:cxnLst/>
            <a:rect l="l" t="t" r="r" b="b"/>
            <a:pathLst>
              <a:path w="41910" h="35559">
                <a:moveTo>
                  <a:pt x="20643" y="0"/>
                </a:moveTo>
                <a:lnTo>
                  <a:pt x="11113" y="3426"/>
                </a:lnTo>
                <a:lnTo>
                  <a:pt x="0" y="11155"/>
                </a:lnTo>
                <a:lnTo>
                  <a:pt x="20784" y="17102"/>
                </a:lnTo>
                <a:lnTo>
                  <a:pt x="15968" y="28872"/>
                </a:lnTo>
                <a:lnTo>
                  <a:pt x="30690" y="35301"/>
                </a:lnTo>
                <a:lnTo>
                  <a:pt x="38476" y="23156"/>
                </a:lnTo>
                <a:lnTo>
                  <a:pt x="41827" y="15273"/>
                </a:lnTo>
                <a:lnTo>
                  <a:pt x="41143" y="9859"/>
                </a:lnTo>
                <a:lnTo>
                  <a:pt x="36826" y="5124"/>
                </a:lnTo>
                <a:lnTo>
                  <a:pt x="29057" y="643"/>
                </a:lnTo>
                <a:lnTo>
                  <a:pt x="20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8" name="object 3618"/>
          <p:cNvSpPr/>
          <p:nvPr/>
        </p:nvSpPr>
        <p:spPr>
          <a:xfrm>
            <a:off x="3955038" y="4876295"/>
            <a:ext cx="21564" cy="21179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13811" y="0"/>
                </a:moveTo>
                <a:lnTo>
                  <a:pt x="11748" y="5884"/>
                </a:lnTo>
                <a:lnTo>
                  <a:pt x="13057" y="13633"/>
                </a:lnTo>
                <a:lnTo>
                  <a:pt x="10753" y="15203"/>
                </a:lnTo>
                <a:lnTo>
                  <a:pt x="9957" y="16104"/>
                </a:lnTo>
                <a:lnTo>
                  <a:pt x="0" y="12491"/>
                </a:lnTo>
                <a:lnTo>
                  <a:pt x="6602" y="21272"/>
                </a:lnTo>
                <a:lnTo>
                  <a:pt x="15147" y="26664"/>
                </a:lnTo>
                <a:lnTo>
                  <a:pt x="35328" y="34459"/>
                </a:lnTo>
                <a:lnTo>
                  <a:pt x="32826" y="24973"/>
                </a:lnTo>
                <a:lnTo>
                  <a:pt x="31768" y="18229"/>
                </a:lnTo>
                <a:lnTo>
                  <a:pt x="27308" y="7622"/>
                </a:lnTo>
                <a:lnTo>
                  <a:pt x="23674" y="858"/>
                </a:lnTo>
                <a:lnTo>
                  <a:pt x="1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19" name="object 3619"/>
          <p:cNvSpPr/>
          <p:nvPr/>
        </p:nvSpPr>
        <p:spPr>
          <a:xfrm>
            <a:off x="3493855" y="4198391"/>
            <a:ext cx="18098" cy="20793"/>
          </a:xfrm>
          <a:custGeom>
            <a:avLst/>
            <a:gdLst/>
            <a:ahLst/>
            <a:cxnLst/>
            <a:rect l="l" t="t" r="r" b="b"/>
            <a:pathLst>
              <a:path w="29845" h="34290">
                <a:moveTo>
                  <a:pt x="9113" y="0"/>
                </a:moveTo>
                <a:lnTo>
                  <a:pt x="0" y="1751"/>
                </a:lnTo>
                <a:lnTo>
                  <a:pt x="8533" y="34148"/>
                </a:lnTo>
                <a:lnTo>
                  <a:pt x="29643" y="19059"/>
                </a:lnTo>
                <a:lnTo>
                  <a:pt x="21365" y="7146"/>
                </a:lnTo>
                <a:lnTo>
                  <a:pt x="15379" y="1295"/>
                </a:lnTo>
                <a:lnTo>
                  <a:pt x="91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0" name="object 3620"/>
          <p:cNvSpPr/>
          <p:nvPr/>
        </p:nvSpPr>
        <p:spPr>
          <a:xfrm>
            <a:off x="3813038" y="3608192"/>
            <a:ext cx="19253" cy="20793"/>
          </a:xfrm>
          <a:custGeom>
            <a:avLst/>
            <a:gdLst/>
            <a:ahLst/>
            <a:cxnLst/>
            <a:rect l="l" t="t" r="r" b="b"/>
            <a:pathLst>
              <a:path w="31750" h="34289">
                <a:moveTo>
                  <a:pt x="15920" y="0"/>
                </a:moveTo>
                <a:lnTo>
                  <a:pt x="9944" y="3940"/>
                </a:lnTo>
                <a:lnTo>
                  <a:pt x="5355" y="10174"/>
                </a:lnTo>
                <a:lnTo>
                  <a:pt x="0" y="16123"/>
                </a:lnTo>
                <a:lnTo>
                  <a:pt x="6725" y="24304"/>
                </a:lnTo>
                <a:lnTo>
                  <a:pt x="13537" y="30619"/>
                </a:lnTo>
                <a:lnTo>
                  <a:pt x="21408" y="33688"/>
                </a:lnTo>
                <a:lnTo>
                  <a:pt x="31307" y="32133"/>
                </a:lnTo>
                <a:lnTo>
                  <a:pt x="31149" y="24037"/>
                </a:lnTo>
                <a:lnTo>
                  <a:pt x="27891" y="18411"/>
                </a:lnTo>
                <a:lnTo>
                  <a:pt x="22517" y="14481"/>
                </a:lnTo>
                <a:lnTo>
                  <a:pt x="16009" y="11474"/>
                </a:lnTo>
                <a:lnTo>
                  <a:pt x="25433" y="930"/>
                </a:lnTo>
                <a:lnTo>
                  <a:pt x="159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1" name="object 3621"/>
          <p:cNvSpPr/>
          <p:nvPr/>
        </p:nvSpPr>
        <p:spPr>
          <a:xfrm>
            <a:off x="4042454" y="3713566"/>
            <a:ext cx="10782" cy="29265"/>
          </a:xfrm>
          <a:custGeom>
            <a:avLst/>
            <a:gdLst/>
            <a:ahLst/>
            <a:cxnLst/>
            <a:rect l="l" t="t" r="r" b="b"/>
            <a:pathLst>
              <a:path w="17779" h="48260">
                <a:moveTo>
                  <a:pt x="1446" y="0"/>
                </a:moveTo>
                <a:lnTo>
                  <a:pt x="0" y="13674"/>
                </a:lnTo>
                <a:lnTo>
                  <a:pt x="1513" y="26016"/>
                </a:lnTo>
                <a:lnTo>
                  <a:pt x="6919" y="37378"/>
                </a:lnTo>
                <a:lnTo>
                  <a:pt x="17152" y="48113"/>
                </a:lnTo>
                <a:lnTo>
                  <a:pt x="17751" y="34184"/>
                </a:lnTo>
                <a:lnTo>
                  <a:pt x="16049" y="21693"/>
                </a:lnTo>
                <a:lnTo>
                  <a:pt x="10972" y="10383"/>
                </a:lnTo>
                <a:lnTo>
                  <a:pt x="14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2" name="object 3622"/>
          <p:cNvSpPr/>
          <p:nvPr/>
        </p:nvSpPr>
        <p:spPr>
          <a:xfrm>
            <a:off x="4411968" y="4106023"/>
            <a:ext cx="28110" cy="11937"/>
          </a:xfrm>
          <a:custGeom>
            <a:avLst/>
            <a:gdLst/>
            <a:ahLst/>
            <a:cxnLst/>
            <a:rect l="l" t="t" r="r" b="b"/>
            <a:pathLst>
              <a:path w="46354" h="19684">
                <a:moveTo>
                  <a:pt x="12537" y="0"/>
                </a:moveTo>
                <a:lnTo>
                  <a:pt x="0" y="287"/>
                </a:lnTo>
                <a:lnTo>
                  <a:pt x="18659" y="13771"/>
                </a:lnTo>
                <a:lnTo>
                  <a:pt x="31237" y="19534"/>
                </a:lnTo>
                <a:lnTo>
                  <a:pt x="39703" y="17908"/>
                </a:lnTo>
                <a:lnTo>
                  <a:pt x="46030" y="9229"/>
                </a:lnTo>
                <a:lnTo>
                  <a:pt x="34835" y="6772"/>
                </a:lnTo>
                <a:lnTo>
                  <a:pt x="23910" y="2928"/>
                </a:lnTo>
                <a:lnTo>
                  <a:pt x="125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3" name="object 3623"/>
          <p:cNvSpPr/>
          <p:nvPr/>
        </p:nvSpPr>
        <p:spPr>
          <a:xfrm>
            <a:off x="3404178" y="5518020"/>
            <a:ext cx="11937" cy="16558"/>
          </a:xfrm>
          <a:custGeom>
            <a:avLst/>
            <a:gdLst/>
            <a:ahLst/>
            <a:cxnLst/>
            <a:rect l="l" t="t" r="r" b="b"/>
            <a:pathLst>
              <a:path w="19685" h="27304">
                <a:moveTo>
                  <a:pt x="17517" y="0"/>
                </a:moveTo>
                <a:lnTo>
                  <a:pt x="7505" y="3850"/>
                </a:lnTo>
                <a:lnTo>
                  <a:pt x="1700" y="8511"/>
                </a:lnTo>
                <a:lnTo>
                  <a:pt x="0" y="14034"/>
                </a:lnTo>
                <a:lnTo>
                  <a:pt x="2303" y="20470"/>
                </a:lnTo>
                <a:lnTo>
                  <a:pt x="4303" y="23685"/>
                </a:lnTo>
                <a:lnTo>
                  <a:pt x="9350" y="25925"/>
                </a:lnTo>
                <a:lnTo>
                  <a:pt x="14743" y="26711"/>
                </a:lnTo>
                <a:lnTo>
                  <a:pt x="18229" y="20784"/>
                </a:lnTo>
                <a:lnTo>
                  <a:pt x="18627" y="17392"/>
                </a:lnTo>
                <a:lnTo>
                  <a:pt x="19298" y="12271"/>
                </a:lnTo>
                <a:lnTo>
                  <a:pt x="18093" y="6900"/>
                </a:lnTo>
                <a:lnTo>
                  <a:pt x="17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4" name="object 3624"/>
          <p:cNvSpPr/>
          <p:nvPr/>
        </p:nvSpPr>
        <p:spPr>
          <a:xfrm>
            <a:off x="3612653" y="4340614"/>
            <a:ext cx="13862" cy="11937"/>
          </a:xfrm>
          <a:custGeom>
            <a:avLst/>
            <a:gdLst/>
            <a:ahLst/>
            <a:cxnLst/>
            <a:rect l="l" t="t" r="r" b="b"/>
            <a:pathLst>
              <a:path w="22860" h="19684">
                <a:moveTo>
                  <a:pt x="22271" y="0"/>
                </a:moveTo>
                <a:lnTo>
                  <a:pt x="13135" y="701"/>
                </a:lnTo>
                <a:lnTo>
                  <a:pt x="7754" y="5477"/>
                </a:lnTo>
                <a:lnTo>
                  <a:pt x="4064" y="12376"/>
                </a:lnTo>
                <a:lnTo>
                  <a:pt x="0" y="19444"/>
                </a:lnTo>
                <a:lnTo>
                  <a:pt x="13588" y="19237"/>
                </a:lnTo>
                <a:lnTo>
                  <a:pt x="20547" y="17037"/>
                </a:lnTo>
                <a:lnTo>
                  <a:pt x="22801" y="11179"/>
                </a:lnTo>
                <a:lnTo>
                  <a:pt x="22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5" name="object 3625"/>
          <p:cNvSpPr/>
          <p:nvPr/>
        </p:nvSpPr>
        <p:spPr>
          <a:xfrm>
            <a:off x="4320866" y="5110402"/>
            <a:ext cx="22719" cy="15787"/>
          </a:xfrm>
          <a:custGeom>
            <a:avLst/>
            <a:gdLst/>
            <a:ahLst/>
            <a:cxnLst/>
            <a:rect l="l" t="t" r="r" b="b"/>
            <a:pathLst>
              <a:path w="37465" h="26034">
                <a:moveTo>
                  <a:pt x="8829" y="0"/>
                </a:moveTo>
                <a:lnTo>
                  <a:pt x="0" y="2115"/>
                </a:lnTo>
                <a:lnTo>
                  <a:pt x="32156" y="25999"/>
                </a:lnTo>
                <a:lnTo>
                  <a:pt x="37307" y="15979"/>
                </a:lnTo>
                <a:lnTo>
                  <a:pt x="34197" y="11392"/>
                </a:lnTo>
                <a:lnTo>
                  <a:pt x="28009" y="7874"/>
                </a:lnTo>
                <a:lnTo>
                  <a:pt x="22207" y="4312"/>
                </a:lnTo>
                <a:lnTo>
                  <a:pt x="16023" y="1210"/>
                </a:lnTo>
                <a:lnTo>
                  <a:pt x="88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6" name="object 3626"/>
          <p:cNvSpPr/>
          <p:nvPr/>
        </p:nvSpPr>
        <p:spPr>
          <a:xfrm>
            <a:off x="3705420" y="3892071"/>
            <a:ext cx="23874" cy="6931"/>
          </a:xfrm>
          <a:custGeom>
            <a:avLst/>
            <a:gdLst/>
            <a:ahLst/>
            <a:cxnLst/>
            <a:rect l="l" t="t" r="r" b="b"/>
            <a:pathLst>
              <a:path w="39370" h="11429">
                <a:moveTo>
                  <a:pt x="14279" y="0"/>
                </a:moveTo>
                <a:lnTo>
                  <a:pt x="6914" y="1245"/>
                </a:lnTo>
                <a:lnTo>
                  <a:pt x="0" y="6168"/>
                </a:lnTo>
                <a:lnTo>
                  <a:pt x="9685" y="9810"/>
                </a:lnTo>
                <a:lnTo>
                  <a:pt x="19447" y="11202"/>
                </a:lnTo>
                <a:lnTo>
                  <a:pt x="29275" y="10910"/>
                </a:lnTo>
                <a:lnTo>
                  <a:pt x="39161" y="9498"/>
                </a:lnTo>
                <a:lnTo>
                  <a:pt x="24295" y="2671"/>
                </a:lnTo>
                <a:lnTo>
                  <a:pt x="142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7" name="object 3627"/>
          <p:cNvSpPr/>
          <p:nvPr/>
        </p:nvSpPr>
        <p:spPr>
          <a:xfrm>
            <a:off x="4072151" y="4889145"/>
            <a:ext cx="19638" cy="10012"/>
          </a:xfrm>
          <a:custGeom>
            <a:avLst/>
            <a:gdLst/>
            <a:ahLst/>
            <a:cxnLst/>
            <a:rect l="l" t="t" r="r" b="b"/>
            <a:pathLst>
              <a:path w="32384" h="16509">
                <a:moveTo>
                  <a:pt x="16591" y="0"/>
                </a:moveTo>
                <a:lnTo>
                  <a:pt x="0" y="13566"/>
                </a:lnTo>
                <a:lnTo>
                  <a:pt x="5779" y="16257"/>
                </a:lnTo>
                <a:lnTo>
                  <a:pt x="8073" y="15587"/>
                </a:lnTo>
                <a:lnTo>
                  <a:pt x="13592" y="13794"/>
                </a:lnTo>
                <a:lnTo>
                  <a:pt x="19242" y="11608"/>
                </a:lnTo>
                <a:lnTo>
                  <a:pt x="31936" y="6372"/>
                </a:lnTo>
                <a:lnTo>
                  <a:pt x="23879" y="1653"/>
                </a:lnTo>
                <a:lnTo>
                  <a:pt x="16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8" name="object 3628"/>
          <p:cNvSpPr/>
          <p:nvPr/>
        </p:nvSpPr>
        <p:spPr>
          <a:xfrm>
            <a:off x="3085116" y="4375820"/>
            <a:ext cx="17328" cy="10397"/>
          </a:xfrm>
          <a:custGeom>
            <a:avLst/>
            <a:gdLst/>
            <a:ahLst/>
            <a:cxnLst/>
            <a:rect l="l" t="t" r="r" b="b"/>
            <a:pathLst>
              <a:path w="28575" h="17145">
                <a:moveTo>
                  <a:pt x="7214" y="0"/>
                </a:moveTo>
                <a:lnTo>
                  <a:pt x="3434" y="4732"/>
                </a:lnTo>
                <a:lnTo>
                  <a:pt x="0" y="7141"/>
                </a:lnTo>
                <a:lnTo>
                  <a:pt x="2952" y="10491"/>
                </a:lnTo>
                <a:lnTo>
                  <a:pt x="5717" y="16397"/>
                </a:lnTo>
                <a:lnTo>
                  <a:pt x="14690" y="17025"/>
                </a:lnTo>
                <a:lnTo>
                  <a:pt x="20721" y="14062"/>
                </a:lnTo>
                <a:lnTo>
                  <a:pt x="26606" y="12512"/>
                </a:lnTo>
                <a:lnTo>
                  <a:pt x="28103" y="7559"/>
                </a:lnTo>
                <a:lnTo>
                  <a:pt x="22177" y="5026"/>
                </a:lnTo>
                <a:lnTo>
                  <a:pt x="16386" y="1340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29" name="object 3629"/>
          <p:cNvSpPr/>
          <p:nvPr/>
        </p:nvSpPr>
        <p:spPr>
          <a:xfrm>
            <a:off x="3585390" y="4973935"/>
            <a:ext cx="16173" cy="9242"/>
          </a:xfrm>
          <a:custGeom>
            <a:avLst/>
            <a:gdLst/>
            <a:ahLst/>
            <a:cxnLst/>
            <a:rect l="l" t="t" r="r" b="b"/>
            <a:pathLst>
              <a:path w="26670" h="15240">
                <a:moveTo>
                  <a:pt x="11528" y="0"/>
                </a:moveTo>
                <a:lnTo>
                  <a:pt x="5758" y="2869"/>
                </a:lnTo>
                <a:lnTo>
                  <a:pt x="41" y="4376"/>
                </a:lnTo>
                <a:lnTo>
                  <a:pt x="0" y="9193"/>
                </a:lnTo>
                <a:lnTo>
                  <a:pt x="5078" y="11203"/>
                </a:lnTo>
                <a:lnTo>
                  <a:pt x="10072" y="14449"/>
                </a:lnTo>
                <a:lnTo>
                  <a:pt x="18742" y="15046"/>
                </a:lnTo>
                <a:lnTo>
                  <a:pt x="22428" y="11214"/>
                </a:lnTo>
                <a:lnTo>
                  <a:pt x="26103" y="9182"/>
                </a:lnTo>
                <a:lnTo>
                  <a:pt x="23140" y="6052"/>
                </a:lnTo>
                <a:lnTo>
                  <a:pt x="20323" y="586"/>
                </a:lnTo>
                <a:lnTo>
                  <a:pt x="1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0" name="object 3630"/>
          <p:cNvSpPr/>
          <p:nvPr/>
        </p:nvSpPr>
        <p:spPr>
          <a:xfrm>
            <a:off x="4067617" y="4228751"/>
            <a:ext cx="7701" cy="22719"/>
          </a:xfrm>
          <a:custGeom>
            <a:avLst/>
            <a:gdLst/>
            <a:ahLst/>
            <a:cxnLst/>
            <a:rect l="l" t="t" r="r" b="b"/>
            <a:pathLst>
              <a:path w="12700" h="37465">
                <a:moveTo>
                  <a:pt x="0" y="0"/>
                </a:moveTo>
                <a:lnTo>
                  <a:pt x="1026" y="9430"/>
                </a:lnTo>
                <a:lnTo>
                  <a:pt x="2234" y="19002"/>
                </a:lnTo>
                <a:lnTo>
                  <a:pt x="5293" y="28389"/>
                </a:lnTo>
                <a:lnTo>
                  <a:pt x="11873" y="37265"/>
                </a:lnTo>
                <a:lnTo>
                  <a:pt x="12629" y="26055"/>
                </a:lnTo>
                <a:lnTo>
                  <a:pt x="10582" y="16343"/>
                </a:lnTo>
                <a:lnTo>
                  <a:pt x="6212" y="77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1" name="object 3631"/>
          <p:cNvSpPr/>
          <p:nvPr/>
        </p:nvSpPr>
        <p:spPr>
          <a:xfrm>
            <a:off x="3443664" y="4895517"/>
            <a:ext cx="18098" cy="13092"/>
          </a:xfrm>
          <a:custGeom>
            <a:avLst/>
            <a:gdLst/>
            <a:ahLst/>
            <a:cxnLst/>
            <a:rect l="l" t="t" r="r" b="b"/>
            <a:pathLst>
              <a:path w="29845" h="21590">
                <a:moveTo>
                  <a:pt x="29821" y="0"/>
                </a:moveTo>
                <a:lnTo>
                  <a:pt x="0" y="15224"/>
                </a:lnTo>
                <a:lnTo>
                  <a:pt x="3235" y="20994"/>
                </a:lnTo>
                <a:lnTo>
                  <a:pt x="11524" y="18712"/>
                </a:lnTo>
                <a:lnTo>
                  <a:pt x="19371" y="15617"/>
                </a:lnTo>
                <a:lnTo>
                  <a:pt x="25796" y="9962"/>
                </a:lnTo>
                <a:lnTo>
                  <a:pt x="29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2" name="object 3632"/>
          <p:cNvSpPr/>
          <p:nvPr/>
        </p:nvSpPr>
        <p:spPr>
          <a:xfrm>
            <a:off x="4412043" y="5063092"/>
            <a:ext cx="16943" cy="11937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3026" y="0"/>
                </a:moveTo>
                <a:lnTo>
                  <a:pt x="1727" y="7245"/>
                </a:lnTo>
                <a:lnTo>
                  <a:pt x="973" y="11769"/>
                </a:lnTo>
                <a:lnTo>
                  <a:pt x="0" y="17214"/>
                </a:lnTo>
                <a:lnTo>
                  <a:pt x="26564" y="19413"/>
                </a:lnTo>
                <a:lnTo>
                  <a:pt x="27873" y="15224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3" name="object 3633"/>
          <p:cNvSpPr/>
          <p:nvPr/>
        </p:nvSpPr>
        <p:spPr>
          <a:xfrm>
            <a:off x="5107810" y="4199091"/>
            <a:ext cx="22334" cy="16558"/>
          </a:xfrm>
          <a:custGeom>
            <a:avLst/>
            <a:gdLst/>
            <a:ahLst/>
            <a:cxnLst/>
            <a:rect l="l" t="t" r="r" b="b"/>
            <a:pathLst>
              <a:path w="36829" h="27304">
                <a:moveTo>
                  <a:pt x="33601" y="0"/>
                </a:moveTo>
                <a:lnTo>
                  <a:pt x="23923" y="3976"/>
                </a:lnTo>
                <a:lnTo>
                  <a:pt x="15359" y="9523"/>
                </a:lnTo>
                <a:lnTo>
                  <a:pt x="7516" y="16091"/>
                </a:lnTo>
                <a:lnTo>
                  <a:pt x="0" y="23130"/>
                </a:lnTo>
                <a:lnTo>
                  <a:pt x="2575" y="27014"/>
                </a:lnTo>
                <a:lnTo>
                  <a:pt x="36763" y="5015"/>
                </a:lnTo>
                <a:lnTo>
                  <a:pt x="3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4" name="object 3634"/>
          <p:cNvSpPr/>
          <p:nvPr/>
        </p:nvSpPr>
        <p:spPr>
          <a:xfrm>
            <a:off x="4533963" y="5552456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29" h="17145">
                <a:moveTo>
                  <a:pt x="5340" y="0"/>
                </a:moveTo>
                <a:lnTo>
                  <a:pt x="73" y="10093"/>
                </a:lnTo>
                <a:lnTo>
                  <a:pt x="198" y="10900"/>
                </a:lnTo>
                <a:lnTo>
                  <a:pt x="0" y="13161"/>
                </a:lnTo>
                <a:lnTo>
                  <a:pt x="16617" y="16858"/>
                </a:lnTo>
                <a:lnTo>
                  <a:pt x="21161" y="16680"/>
                </a:lnTo>
                <a:lnTo>
                  <a:pt x="22962" y="11549"/>
                </a:lnTo>
                <a:lnTo>
                  <a:pt x="23632" y="9528"/>
                </a:lnTo>
                <a:lnTo>
                  <a:pt x="22460" y="4827"/>
                </a:lnTo>
                <a:lnTo>
                  <a:pt x="13559" y="2335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5" name="object 3635"/>
          <p:cNvSpPr/>
          <p:nvPr/>
        </p:nvSpPr>
        <p:spPr>
          <a:xfrm>
            <a:off x="3811081" y="3595144"/>
            <a:ext cx="13477" cy="13477"/>
          </a:xfrm>
          <a:custGeom>
            <a:avLst/>
            <a:gdLst/>
            <a:ahLst/>
            <a:cxnLst/>
            <a:rect l="l" t="t" r="r" b="b"/>
            <a:pathLst>
              <a:path w="22225" h="22225">
                <a:moveTo>
                  <a:pt x="10931" y="0"/>
                </a:moveTo>
                <a:lnTo>
                  <a:pt x="5842" y="6083"/>
                </a:lnTo>
                <a:lnTo>
                  <a:pt x="3193" y="12156"/>
                </a:lnTo>
                <a:lnTo>
                  <a:pt x="0" y="17769"/>
                </a:lnTo>
                <a:lnTo>
                  <a:pt x="2764" y="19119"/>
                </a:lnTo>
                <a:lnTo>
                  <a:pt x="5779" y="21967"/>
                </a:lnTo>
                <a:lnTo>
                  <a:pt x="15496" y="20051"/>
                </a:lnTo>
                <a:lnTo>
                  <a:pt x="21674" y="10292"/>
                </a:lnTo>
                <a:lnTo>
                  <a:pt x="18983" y="3172"/>
                </a:lnTo>
                <a:lnTo>
                  <a:pt x="16564" y="2607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6" name="object 3636"/>
          <p:cNvSpPr/>
          <p:nvPr/>
        </p:nvSpPr>
        <p:spPr>
          <a:xfrm>
            <a:off x="4447520" y="4506342"/>
            <a:ext cx="11167" cy="15787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3197" y="0"/>
                </a:moveTo>
                <a:lnTo>
                  <a:pt x="0" y="8303"/>
                </a:lnTo>
                <a:lnTo>
                  <a:pt x="1023" y="14686"/>
                </a:lnTo>
                <a:lnTo>
                  <a:pt x="6873" y="20144"/>
                </a:lnTo>
                <a:lnTo>
                  <a:pt x="18159" y="25674"/>
                </a:lnTo>
                <a:lnTo>
                  <a:pt x="31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7" name="object 3637"/>
          <p:cNvSpPr/>
          <p:nvPr/>
        </p:nvSpPr>
        <p:spPr>
          <a:xfrm>
            <a:off x="4145559" y="3937461"/>
            <a:ext cx="19253" cy="10397"/>
          </a:xfrm>
          <a:custGeom>
            <a:avLst/>
            <a:gdLst/>
            <a:ahLst/>
            <a:cxnLst/>
            <a:rect l="l" t="t" r="r" b="b"/>
            <a:pathLst>
              <a:path w="31750" h="17145">
                <a:moveTo>
                  <a:pt x="7654" y="0"/>
                </a:moveTo>
                <a:lnTo>
                  <a:pt x="4963" y="5926"/>
                </a:lnTo>
                <a:lnTo>
                  <a:pt x="0" y="16575"/>
                </a:lnTo>
                <a:lnTo>
                  <a:pt x="31611" y="16051"/>
                </a:lnTo>
                <a:lnTo>
                  <a:pt x="7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8" name="object 3638"/>
          <p:cNvSpPr/>
          <p:nvPr/>
        </p:nvSpPr>
        <p:spPr>
          <a:xfrm>
            <a:off x="5185599" y="4288088"/>
            <a:ext cx="9242" cy="13862"/>
          </a:xfrm>
          <a:custGeom>
            <a:avLst/>
            <a:gdLst/>
            <a:ahLst/>
            <a:cxnLst/>
            <a:rect l="l" t="t" r="r" b="b"/>
            <a:pathLst>
              <a:path w="15240" h="22859">
                <a:moveTo>
                  <a:pt x="7240" y="0"/>
                </a:moveTo>
                <a:lnTo>
                  <a:pt x="1540" y="9978"/>
                </a:lnTo>
                <a:lnTo>
                  <a:pt x="0" y="15664"/>
                </a:lnTo>
                <a:lnTo>
                  <a:pt x="2943" y="19183"/>
                </a:lnTo>
                <a:lnTo>
                  <a:pt x="10696" y="22658"/>
                </a:lnTo>
                <a:lnTo>
                  <a:pt x="14016" y="14218"/>
                </a:lnTo>
                <a:lnTo>
                  <a:pt x="14763" y="9044"/>
                </a:lnTo>
                <a:lnTo>
                  <a:pt x="12613" y="5012"/>
                </a:lnTo>
                <a:lnTo>
                  <a:pt x="7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39" name="object 3639"/>
          <p:cNvSpPr/>
          <p:nvPr/>
        </p:nvSpPr>
        <p:spPr>
          <a:xfrm>
            <a:off x="4620981" y="4594716"/>
            <a:ext cx="15787" cy="10782"/>
          </a:xfrm>
          <a:custGeom>
            <a:avLst/>
            <a:gdLst/>
            <a:ahLst/>
            <a:cxnLst/>
            <a:rect l="l" t="t" r="r" b="b"/>
            <a:pathLst>
              <a:path w="26034" h="17779">
                <a:moveTo>
                  <a:pt x="1329" y="0"/>
                </a:moveTo>
                <a:lnTo>
                  <a:pt x="0" y="4806"/>
                </a:lnTo>
                <a:lnTo>
                  <a:pt x="11040" y="14249"/>
                </a:lnTo>
                <a:lnTo>
                  <a:pt x="17406" y="17529"/>
                </a:lnTo>
                <a:lnTo>
                  <a:pt x="21517" y="14764"/>
                </a:lnTo>
                <a:lnTo>
                  <a:pt x="25789" y="6073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0" name="object 3640"/>
          <p:cNvSpPr/>
          <p:nvPr/>
        </p:nvSpPr>
        <p:spPr>
          <a:xfrm>
            <a:off x="4897419" y="5159242"/>
            <a:ext cx="17712" cy="11167"/>
          </a:xfrm>
          <a:custGeom>
            <a:avLst/>
            <a:gdLst/>
            <a:ahLst/>
            <a:cxnLst/>
            <a:rect l="l" t="t" r="r" b="b"/>
            <a:pathLst>
              <a:path w="29209" h="18415">
                <a:moveTo>
                  <a:pt x="24020" y="0"/>
                </a:moveTo>
                <a:lnTo>
                  <a:pt x="16931" y="2314"/>
                </a:lnTo>
                <a:lnTo>
                  <a:pt x="0" y="7968"/>
                </a:lnTo>
                <a:lnTo>
                  <a:pt x="28868" y="18386"/>
                </a:lnTo>
                <a:lnTo>
                  <a:pt x="2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1" name="object 3641"/>
          <p:cNvSpPr/>
          <p:nvPr/>
        </p:nvSpPr>
        <p:spPr>
          <a:xfrm>
            <a:off x="5108998" y="4457334"/>
            <a:ext cx="9242" cy="20408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4554" y="0"/>
                </a:moveTo>
                <a:lnTo>
                  <a:pt x="0" y="2041"/>
                </a:lnTo>
                <a:lnTo>
                  <a:pt x="12428" y="33297"/>
                </a:lnTo>
                <a:lnTo>
                  <a:pt x="15209" y="23434"/>
                </a:lnTo>
                <a:lnTo>
                  <a:pt x="14256" y="14783"/>
                </a:lnTo>
                <a:lnTo>
                  <a:pt x="10420" y="7065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2" name="object 3642"/>
          <p:cNvSpPr/>
          <p:nvPr/>
        </p:nvSpPr>
        <p:spPr>
          <a:xfrm>
            <a:off x="4769068" y="4790943"/>
            <a:ext cx="19253" cy="7316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11620" y="0"/>
                </a:moveTo>
                <a:lnTo>
                  <a:pt x="5690" y="1213"/>
                </a:lnTo>
                <a:lnTo>
                  <a:pt x="0" y="6748"/>
                </a:lnTo>
                <a:lnTo>
                  <a:pt x="31234" y="11942"/>
                </a:lnTo>
                <a:lnTo>
                  <a:pt x="19548" y="3458"/>
                </a:lnTo>
                <a:lnTo>
                  <a:pt x="116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3" name="object 3643"/>
          <p:cNvSpPr/>
          <p:nvPr/>
        </p:nvSpPr>
        <p:spPr>
          <a:xfrm>
            <a:off x="3303745" y="5277711"/>
            <a:ext cx="10782" cy="12707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5659" y="0"/>
                </a:moveTo>
                <a:lnTo>
                  <a:pt x="16" y="3005"/>
                </a:lnTo>
                <a:lnTo>
                  <a:pt x="0" y="10339"/>
                </a:lnTo>
                <a:lnTo>
                  <a:pt x="2879" y="15759"/>
                </a:lnTo>
                <a:lnTo>
                  <a:pt x="8688" y="19274"/>
                </a:lnTo>
                <a:lnTo>
                  <a:pt x="17460" y="20889"/>
                </a:lnTo>
                <a:lnTo>
                  <a:pt x="13481" y="13926"/>
                </a:lnTo>
                <a:lnTo>
                  <a:pt x="9596" y="6952"/>
                </a:lnTo>
                <a:lnTo>
                  <a:pt x="5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4" name="object 3644"/>
          <p:cNvSpPr/>
          <p:nvPr/>
        </p:nvSpPr>
        <p:spPr>
          <a:xfrm>
            <a:off x="4759757" y="4682389"/>
            <a:ext cx="6161" cy="17712"/>
          </a:xfrm>
          <a:custGeom>
            <a:avLst/>
            <a:gdLst/>
            <a:ahLst/>
            <a:cxnLst/>
            <a:rect l="l" t="t" r="r" b="b"/>
            <a:pathLst>
              <a:path w="10159" h="29209">
                <a:moveTo>
                  <a:pt x="3905" y="0"/>
                </a:moveTo>
                <a:lnTo>
                  <a:pt x="0" y="29182"/>
                </a:lnTo>
                <a:lnTo>
                  <a:pt x="7062" y="20783"/>
                </a:lnTo>
                <a:lnTo>
                  <a:pt x="9892" y="14390"/>
                </a:lnTo>
                <a:lnTo>
                  <a:pt x="8752" y="8098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5" name="object 3645"/>
          <p:cNvSpPr/>
          <p:nvPr/>
        </p:nvSpPr>
        <p:spPr>
          <a:xfrm>
            <a:off x="3681973" y="4825143"/>
            <a:ext cx="13862" cy="9242"/>
          </a:xfrm>
          <a:custGeom>
            <a:avLst/>
            <a:gdLst/>
            <a:ahLst/>
            <a:cxnLst/>
            <a:rect l="l" t="t" r="r" b="b"/>
            <a:pathLst>
              <a:path w="22860" h="15240">
                <a:moveTo>
                  <a:pt x="4663" y="0"/>
                </a:moveTo>
                <a:lnTo>
                  <a:pt x="1481" y="4661"/>
                </a:lnTo>
                <a:lnTo>
                  <a:pt x="0" y="14724"/>
                </a:lnTo>
                <a:lnTo>
                  <a:pt x="22323" y="4264"/>
                </a:lnTo>
                <a:lnTo>
                  <a:pt x="11095" y="85"/>
                </a:lnTo>
                <a:lnTo>
                  <a:pt x="46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6" name="object 3646"/>
          <p:cNvSpPr/>
          <p:nvPr/>
        </p:nvSpPr>
        <p:spPr>
          <a:xfrm>
            <a:off x="3913204" y="4389328"/>
            <a:ext cx="8856" cy="12707"/>
          </a:xfrm>
          <a:custGeom>
            <a:avLst/>
            <a:gdLst/>
            <a:ahLst/>
            <a:cxnLst/>
            <a:rect l="l" t="t" r="r" b="b"/>
            <a:pathLst>
              <a:path w="14604" h="20954">
                <a:moveTo>
                  <a:pt x="1718" y="0"/>
                </a:moveTo>
                <a:lnTo>
                  <a:pt x="0" y="6323"/>
                </a:lnTo>
                <a:lnTo>
                  <a:pt x="951" y="11682"/>
                </a:lnTo>
                <a:lnTo>
                  <a:pt x="3838" y="16394"/>
                </a:lnTo>
                <a:lnTo>
                  <a:pt x="7927" y="20774"/>
                </a:lnTo>
                <a:lnTo>
                  <a:pt x="13208" y="14671"/>
                </a:lnTo>
                <a:lnTo>
                  <a:pt x="14321" y="10473"/>
                </a:lnTo>
                <a:lnTo>
                  <a:pt x="10685" y="6232"/>
                </a:lnTo>
                <a:lnTo>
                  <a:pt x="17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7" name="object 3647"/>
          <p:cNvSpPr/>
          <p:nvPr/>
        </p:nvSpPr>
        <p:spPr>
          <a:xfrm>
            <a:off x="5220461" y="4861029"/>
            <a:ext cx="18098" cy="5776"/>
          </a:xfrm>
          <a:custGeom>
            <a:avLst/>
            <a:gdLst/>
            <a:ahLst/>
            <a:cxnLst/>
            <a:rect l="l" t="t" r="r" b="b"/>
            <a:pathLst>
              <a:path w="29845" h="9525">
                <a:moveTo>
                  <a:pt x="29684" y="0"/>
                </a:moveTo>
                <a:lnTo>
                  <a:pt x="0" y="7821"/>
                </a:lnTo>
                <a:lnTo>
                  <a:pt x="10429" y="8983"/>
                </a:lnTo>
                <a:lnTo>
                  <a:pt x="16998" y="8556"/>
                </a:lnTo>
                <a:lnTo>
                  <a:pt x="22489" y="5805"/>
                </a:lnTo>
                <a:lnTo>
                  <a:pt x="296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8" name="object 3648"/>
          <p:cNvSpPr/>
          <p:nvPr/>
        </p:nvSpPr>
        <p:spPr>
          <a:xfrm>
            <a:off x="4479036" y="4478737"/>
            <a:ext cx="14632" cy="7316"/>
          </a:xfrm>
          <a:custGeom>
            <a:avLst/>
            <a:gdLst/>
            <a:ahLst/>
            <a:cxnLst/>
            <a:rect l="l" t="t" r="r" b="b"/>
            <a:pathLst>
              <a:path w="24129" h="12065">
                <a:moveTo>
                  <a:pt x="6870" y="0"/>
                </a:moveTo>
                <a:lnTo>
                  <a:pt x="2730" y="3588"/>
                </a:lnTo>
                <a:lnTo>
                  <a:pt x="0" y="11629"/>
                </a:lnTo>
                <a:lnTo>
                  <a:pt x="23800" y="5357"/>
                </a:lnTo>
                <a:lnTo>
                  <a:pt x="13524" y="657"/>
                </a:lnTo>
                <a:lnTo>
                  <a:pt x="68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49" name="object 3649"/>
          <p:cNvSpPr/>
          <p:nvPr/>
        </p:nvSpPr>
        <p:spPr>
          <a:xfrm>
            <a:off x="3789342" y="4247319"/>
            <a:ext cx="10012" cy="15787"/>
          </a:xfrm>
          <a:custGeom>
            <a:avLst/>
            <a:gdLst/>
            <a:ahLst/>
            <a:cxnLst/>
            <a:rect l="l" t="t" r="r" b="b"/>
            <a:pathLst>
              <a:path w="16510" h="26034">
                <a:moveTo>
                  <a:pt x="0" y="0"/>
                </a:moveTo>
                <a:lnTo>
                  <a:pt x="6753" y="25632"/>
                </a:lnTo>
                <a:lnTo>
                  <a:pt x="16512" y="390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0" name="object 3650"/>
          <p:cNvSpPr/>
          <p:nvPr/>
        </p:nvSpPr>
        <p:spPr>
          <a:xfrm>
            <a:off x="5236065" y="5054266"/>
            <a:ext cx="13092" cy="9627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3193" y="0"/>
                </a:moveTo>
                <a:lnTo>
                  <a:pt x="0" y="12491"/>
                </a:lnTo>
                <a:lnTo>
                  <a:pt x="4680" y="15496"/>
                </a:lnTo>
                <a:lnTo>
                  <a:pt x="15653" y="13088"/>
                </a:lnTo>
                <a:lnTo>
                  <a:pt x="17454" y="9570"/>
                </a:lnTo>
                <a:lnTo>
                  <a:pt x="21130" y="5863"/>
                </a:lnTo>
                <a:lnTo>
                  <a:pt x="9580" y="2062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1" name="object 3651"/>
          <p:cNvSpPr/>
          <p:nvPr/>
        </p:nvSpPr>
        <p:spPr>
          <a:xfrm>
            <a:off x="4585654" y="4939751"/>
            <a:ext cx="7701" cy="14247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5664" y="0"/>
                </a:moveTo>
                <a:lnTo>
                  <a:pt x="3717" y="7895"/>
                </a:lnTo>
                <a:lnTo>
                  <a:pt x="0" y="23266"/>
                </a:lnTo>
                <a:lnTo>
                  <a:pt x="8615" y="15481"/>
                </a:lnTo>
                <a:lnTo>
                  <a:pt x="12083" y="10400"/>
                </a:lnTo>
                <a:lnTo>
                  <a:pt x="10925" y="5935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2" name="object 3652"/>
          <p:cNvSpPr/>
          <p:nvPr/>
        </p:nvSpPr>
        <p:spPr>
          <a:xfrm>
            <a:off x="4998357" y="4807879"/>
            <a:ext cx="12322" cy="11167"/>
          </a:xfrm>
          <a:custGeom>
            <a:avLst/>
            <a:gdLst/>
            <a:ahLst/>
            <a:cxnLst/>
            <a:rect l="l" t="t" r="r" b="b"/>
            <a:pathLst>
              <a:path w="20320" h="18415">
                <a:moveTo>
                  <a:pt x="7790" y="0"/>
                </a:moveTo>
                <a:lnTo>
                  <a:pt x="5193" y="5036"/>
                </a:lnTo>
                <a:lnTo>
                  <a:pt x="2565" y="10020"/>
                </a:lnTo>
                <a:lnTo>
                  <a:pt x="0" y="15580"/>
                </a:lnTo>
                <a:lnTo>
                  <a:pt x="1874" y="16931"/>
                </a:lnTo>
                <a:lnTo>
                  <a:pt x="3298" y="18313"/>
                </a:lnTo>
                <a:lnTo>
                  <a:pt x="20135" y="7046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3" name="object 3653"/>
          <p:cNvSpPr/>
          <p:nvPr/>
        </p:nvSpPr>
        <p:spPr>
          <a:xfrm>
            <a:off x="3993249" y="5400891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13342" y="0"/>
                </a:moveTo>
                <a:lnTo>
                  <a:pt x="3841" y="2085"/>
                </a:lnTo>
                <a:lnTo>
                  <a:pt x="0" y="5026"/>
                </a:lnTo>
                <a:lnTo>
                  <a:pt x="1353" y="10401"/>
                </a:lnTo>
                <a:lnTo>
                  <a:pt x="7436" y="19789"/>
                </a:lnTo>
                <a:lnTo>
                  <a:pt x="9656" y="12439"/>
                </a:lnTo>
                <a:lnTo>
                  <a:pt x="133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4" name="object 3654"/>
          <p:cNvSpPr/>
          <p:nvPr/>
        </p:nvSpPr>
        <p:spPr>
          <a:xfrm>
            <a:off x="3339857" y="4214844"/>
            <a:ext cx="10012" cy="11937"/>
          </a:xfrm>
          <a:custGeom>
            <a:avLst/>
            <a:gdLst/>
            <a:ahLst/>
            <a:cxnLst/>
            <a:rect l="l" t="t" r="r" b="b"/>
            <a:pathLst>
              <a:path w="16510" h="19684">
                <a:moveTo>
                  <a:pt x="14261" y="0"/>
                </a:moveTo>
                <a:lnTo>
                  <a:pt x="0" y="12921"/>
                </a:lnTo>
                <a:lnTo>
                  <a:pt x="2240" y="15067"/>
                </a:lnTo>
                <a:lnTo>
                  <a:pt x="4732" y="19151"/>
                </a:lnTo>
                <a:lnTo>
                  <a:pt x="14041" y="18250"/>
                </a:lnTo>
                <a:lnTo>
                  <a:pt x="16491" y="13193"/>
                </a:lnTo>
                <a:lnTo>
                  <a:pt x="1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5" name="object 3655"/>
          <p:cNvSpPr/>
          <p:nvPr/>
        </p:nvSpPr>
        <p:spPr>
          <a:xfrm>
            <a:off x="3237621" y="4025750"/>
            <a:ext cx="5006" cy="9627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6397" y="10"/>
                </a:moveTo>
                <a:lnTo>
                  <a:pt x="607" y="0"/>
                </a:lnTo>
                <a:lnTo>
                  <a:pt x="439" y="5256"/>
                </a:lnTo>
                <a:lnTo>
                  <a:pt x="0" y="15779"/>
                </a:lnTo>
                <a:lnTo>
                  <a:pt x="2638" y="15685"/>
                </a:lnTo>
                <a:lnTo>
                  <a:pt x="7758" y="15559"/>
                </a:lnTo>
                <a:lnTo>
                  <a:pt x="6900" y="5193"/>
                </a:lnTo>
                <a:lnTo>
                  <a:pt x="6397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6" name="object 3656"/>
          <p:cNvSpPr/>
          <p:nvPr/>
        </p:nvSpPr>
        <p:spPr>
          <a:xfrm>
            <a:off x="4647625" y="4072500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269" y="0"/>
                </a:moveTo>
                <a:lnTo>
                  <a:pt x="0" y="11025"/>
                </a:lnTo>
                <a:lnTo>
                  <a:pt x="1371" y="15957"/>
                </a:lnTo>
                <a:lnTo>
                  <a:pt x="5700" y="15926"/>
                </a:lnTo>
                <a:lnTo>
                  <a:pt x="14300" y="12062"/>
                </a:lnTo>
                <a:lnTo>
                  <a:pt x="9682" y="8114"/>
                </a:lnTo>
                <a:lnTo>
                  <a:pt x="2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7" name="object 3657"/>
          <p:cNvSpPr/>
          <p:nvPr/>
        </p:nvSpPr>
        <p:spPr>
          <a:xfrm>
            <a:off x="3541491" y="4295773"/>
            <a:ext cx="7316" cy="12707"/>
          </a:xfrm>
          <a:custGeom>
            <a:avLst/>
            <a:gdLst/>
            <a:ahLst/>
            <a:cxnLst/>
            <a:rect l="l" t="t" r="r" b="b"/>
            <a:pathLst>
              <a:path w="12064" h="20954">
                <a:moveTo>
                  <a:pt x="2356" y="0"/>
                </a:moveTo>
                <a:lnTo>
                  <a:pt x="0" y="6641"/>
                </a:lnTo>
                <a:lnTo>
                  <a:pt x="1084" y="11856"/>
                </a:lnTo>
                <a:lnTo>
                  <a:pt x="4792" y="16292"/>
                </a:lnTo>
                <a:lnTo>
                  <a:pt x="10304" y="20596"/>
                </a:lnTo>
                <a:lnTo>
                  <a:pt x="11883" y="13655"/>
                </a:lnTo>
                <a:lnTo>
                  <a:pt x="10963" y="8185"/>
                </a:lnTo>
                <a:lnTo>
                  <a:pt x="7727" y="3771"/>
                </a:lnTo>
                <a:lnTo>
                  <a:pt x="23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8" name="object 3658"/>
          <p:cNvSpPr/>
          <p:nvPr/>
        </p:nvSpPr>
        <p:spPr>
          <a:xfrm>
            <a:off x="4286949" y="5288078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7633" y="0"/>
                </a:moveTo>
                <a:lnTo>
                  <a:pt x="3067" y="2366"/>
                </a:lnTo>
                <a:lnTo>
                  <a:pt x="0" y="7465"/>
                </a:lnTo>
                <a:lnTo>
                  <a:pt x="1350" y="12774"/>
                </a:lnTo>
                <a:lnTo>
                  <a:pt x="6418" y="14324"/>
                </a:lnTo>
                <a:lnTo>
                  <a:pt x="11350" y="17496"/>
                </a:lnTo>
                <a:lnTo>
                  <a:pt x="12900" y="12198"/>
                </a:lnTo>
                <a:lnTo>
                  <a:pt x="15549" y="8146"/>
                </a:lnTo>
                <a:lnTo>
                  <a:pt x="13622" y="3015"/>
                </a:lnTo>
                <a:lnTo>
                  <a:pt x="7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59" name="object 3659"/>
          <p:cNvSpPr/>
          <p:nvPr/>
        </p:nvSpPr>
        <p:spPr>
          <a:xfrm>
            <a:off x="3837300" y="4013955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14093" y="0"/>
                </a:moveTo>
                <a:lnTo>
                  <a:pt x="9507" y="209"/>
                </a:lnTo>
                <a:lnTo>
                  <a:pt x="188" y="680"/>
                </a:lnTo>
                <a:lnTo>
                  <a:pt x="94" y="3277"/>
                </a:lnTo>
                <a:lnTo>
                  <a:pt x="0" y="8491"/>
                </a:lnTo>
                <a:lnTo>
                  <a:pt x="13852" y="9633"/>
                </a:lnTo>
                <a:lnTo>
                  <a:pt x="14041" y="3204"/>
                </a:lnTo>
                <a:lnTo>
                  <a:pt x="14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0" name="object 3660"/>
          <p:cNvSpPr/>
          <p:nvPr/>
        </p:nvSpPr>
        <p:spPr>
          <a:xfrm>
            <a:off x="5086611" y="4210836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3319" y="0"/>
                </a:moveTo>
                <a:lnTo>
                  <a:pt x="2366" y="3047"/>
                </a:lnTo>
                <a:lnTo>
                  <a:pt x="0" y="6575"/>
                </a:lnTo>
                <a:lnTo>
                  <a:pt x="1937" y="12051"/>
                </a:lnTo>
                <a:lnTo>
                  <a:pt x="5622" y="14188"/>
                </a:lnTo>
                <a:lnTo>
                  <a:pt x="10586" y="19036"/>
                </a:lnTo>
                <a:lnTo>
                  <a:pt x="11737" y="12209"/>
                </a:lnTo>
                <a:lnTo>
                  <a:pt x="13800" y="7947"/>
                </a:lnTo>
                <a:lnTo>
                  <a:pt x="12544" y="5350"/>
                </a:lnTo>
                <a:lnTo>
                  <a:pt x="11161" y="2691"/>
                </a:lnTo>
                <a:lnTo>
                  <a:pt x="6491" y="1717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1" name="object 3661"/>
          <p:cNvSpPr/>
          <p:nvPr/>
        </p:nvSpPr>
        <p:spPr>
          <a:xfrm>
            <a:off x="5078587" y="4149328"/>
            <a:ext cx="13862" cy="8856"/>
          </a:xfrm>
          <a:custGeom>
            <a:avLst/>
            <a:gdLst/>
            <a:ahLst/>
            <a:cxnLst/>
            <a:rect l="l" t="t" r="r" b="b"/>
            <a:pathLst>
              <a:path w="22859" h="14604">
                <a:moveTo>
                  <a:pt x="22711" y="0"/>
                </a:moveTo>
                <a:lnTo>
                  <a:pt x="0" y="5989"/>
                </a:lnTo>
                <a:lnTo>
                  <a:pt x="7989" y="9381"/>
                </a:lnTo>
                <a:lnTo>
                  <a:pt x="20051" y="14397"/>
                </a:lnTo>
                <a:lnTo>
                  <a:pt x="2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2" name="object 3662"/>
          <p:cNvSpPr/>
          <p:nvPr/>
        </p:nvSpPr>
        <p:spPr>
          <a:xfrm>
            <a:off x="4029433" y="3767929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9811" y="0"/>
                </a:moveTo>
                <a:lnTo>
                  <a:pt x="4743" y="83"/>
                </a:lnTo>
                <a:lnTo>
                  <a:pt x="2984" y="4743"/>
                </a:lnTo>
                <a:lnTo>
                  <a:pt x="0" y="8921"/>
                </a:lnTo>
                <a:lnTo>
                  <a:pt x="5005" y="10387"/>
                </a:lnTo>
                <a:lnTo>
                  <a:pt x="8460" y="12638"/>
                </a:lnTo>
                <a:lnTo>
                  <a:pt x="10805" y="11758"/>
                </a:lnTo>
                <a:lnTo>
                  <a:pt x="13235" y="10889"/>
                </a:lnTo>
                <a:lnTo>
                  <a:pt x="14533" y="6973"/>
                </a:lnTo>
                <a:lnTo>
                  <a:pt x="16313" y="4376"/>
                </a:lnTo>
                <a:lnTo>
                  <a:pt x="13078" y="2774"/>
                </a:lnTo>
                <a:lnTo>
                  <a:pt x="9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3" name="object 3663"/>
          <p:cNvSpPr/>
          <p:nvPr/>
        </p:nvSpPr>
        <p:spPr>
          <a:xfrm>
            <a:off x="3934338" y="5647304"/>
            <a:ext cx="15787" cy="5391"/>
          </a:xfrm>
          <a:custGeom>
            <a:avLst/>
            <a:gdLst/>
            <a:ahLst/>
            <a:cxnLst/>
            <a:rect l="l" t="t" r="r" b="b"/>
            <a:pathLst>
              <a:path w="26034" h="8890">
                <a:moveTo>
                  <a:pt x="12209" y="0"/>
                </a:moveTo>
                <a:lnTo>
                  <a:pt x="5858" y="1298"/>
                </a:lnTo>
                <a:lnTo>
                  <a:pt x="0" y="8680"/>
                </a:lnTo>
                <a:lnTo>
                  <a:pt x="5696" y="8093"/>
                </a:lnTo>
                <a:lnTo>
                  <a:pt x="9601" y="7863"/>
                </a:lnTo>
                <a:lnTo>
                  <a:pt x="17486" y="6669"/>
                </a:lnTo>
                <a:lnTo>
                  <a:pt x="21486" y="5738"/>
                </a:lnTo>
                <a:lnTo>
                  <a:pt x="25507" y="4921"/>
                </a:lnTo>
                <a:lnTo>
                  <a:pt x="24449" y="52"/>
                </a:lnTo>
                <a:lnTo>
                  <a:pt x="18567" y="885"/>
                </a:lnTo>
                <a:lnTo>
                  <a:pt x="1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4" name="object 3664"/>
          <p:cNvSpPr/>
          <p:nvPr/>
        </p:nvSpPr>
        <p:spPr>
          <a:xfrm>
            <a:off x="3799699" y="4980034"/>
            <a:ext cx="12322" cy="10012"/>
          </a:xfrm>
          <a:custGeom>
            <a:avLst/>
            <a:gdLst/>
            <a:ahLst/>
            <a:cxnLst/>
            <a:rect l="l" t="t" r="r" b="b"/>
            <a:pathLst>
              <a:path w="20320" h="16509">
                <a:moveTo>
                  <a:pt x="0" y="0"/>
                </a:moveTo>
                <a:lnTo>
                  <a:pt x="13120" y="16345"/>
                </a:lnTo>
                <a:lnTo>
                  <a:pt x="17475" y="7580"/>
                </a:lnTo>
                <a:lnTo>
                  <a:pt x="20229" y="188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5" name="object 3665"/>
          <p:cNvSpPr/>
          <p:nvPr/>
        </p:nvSpPr>
        <p:spPr>
          <a:xfrm>
            <a:off x="4252300" y="5462703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10963" y="0"/>
                </a:moveTo>
                <a:lnTo>
                  <a:pt x="0" y="1978"/>
                </a:lnTo>
                <a:lnTo>
                  <a:pt x="3152" y="8685"/>
                </a:lnTo>
                <a:lnTo>
                  <a:pt x="7366" y="12839"/>
                </a:lnTo>
                <a:lnTo>
                  <a:pt x="12860" y="14359"/>
                </a:lnTo>
                <a:lnTo>
                  <a:pt x="19852" y="13161"/>
                </a:lnTo>
                <a:lnTo>
                  <a:pt x="15036" y="7235"/>
                </a:lnTo>
                <a:lnTo>
                  <a:pt x="10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6" name="object 3666"/>
          <p:cNvSpPr/>
          <p:nvPr/>
        </p:nvSpPr>
        <p:spPr>
          <a:xfrm>
            <a:off x="4738321" y="5495827"/>
            <a:ext cx="11937" cy="6161"/>
          </a:xfrm>
          <a:custGeom>
            <a:avLst/>
            <a:gdLst/>
            <a:ahLst/>
            <a:cxnLst/>
            <a:rect l="l" t="t" r="r" b="b"/>
            <a:pathLst>
              <a:path w="19684" h="10159">
                <a:moveTo>
                  <a:pt x="7822" y="0"/>
                </a:moveTo>
                <a:lnTo>
                  <a:pt x="0" y="3674"/>
                </a:lnTo>
                <a:lnTo>
                  <a:pt x="14125" y="8166"/>
                </a:lnTo>
                <a:lnTo>
                  <a:pt x="19559" y="9862"/>
                </a:lnTo>
                <a:lnTo>
                  <a:pt x="17020" y="3783"/>
                </a:lnTo>
                <a:lnTo>
                  <a:pt x="13301" y="266"/>
                </a:lnTo>
                <a:lnTo>
                  <a:pt x="78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7" name="object 3667"/>
          <p:cNvSpPr/>
          <p:nvPr/>
        </p:nvSpPr>
        <p:spPr>
          <a:xfrm>
            <a:off x="4328114" y="3602128"/>
            <a:ext cx="8086" cy="12707"/>
          </a:xfrm>
          <a:custGeom>
            <a:avLst/>
            <a:gdLst/>
            <a:ahLst/>
            <a:cxnLst/>
            <a:rect l="l" t="t" r="r" b="b"/>
            <a:pathLst>
              <a:path w="13334" h="20954">
                <a:moveTo>
                  <a:pt x="10617" y="0"/>
                </a:moveTo>
                <a:lnTo>
                  <a:pt x="0" y="17580"/>
                </a:lnTo>
                <a:lnTo>
                  <a:pt x="5204" y="20585"/>
                </a:lnTo>
                <a:lnTo>
                  <a:pt x="8503" y="17158"/>
                </a:lnTo>
                <a:lnTo>
                  <a:pt x="11641" y="13328"/>
                </a:lnTo>
                <a:lnTo>
                  <a:pt x="12913" y="7979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8" name="object 3668"/>
          <p:cNvSpPr/>
          <p:nvPr/>
        </p:nvSpPr>
        <p:spPr>
          <a:xfrm>
            <a:off x="4055250" y="5145890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435" y="0"/>
                </a:moveTo>
                <a:lnTo>
                  <a:pt x="3321" y="3413"/>
                </a:lnTo>
                <a:lnTo>
                  <a:pt x="0" y="6302"/>
                </a:lnTo>
                <a:lnTo>
                  <a:pt x="917" y="10241"/>
                </a:lnTo>
                <a:lnTo>
                  <a:pt x="5519" y="16805"/>
                </a:lnTo>
                <a:lnTo>
                  <a:pt x="7864" y="10093"/>
                </a:lnTo>
                <a:lnTo>
                  <a:pt x="9676" y="5036"/>
                </a:lnTo>
                <a:lnTo>
                  <a:pt x="114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69" name="object 3669"/>
          <p:cNvSpPr/>
          <p:nvPr/>
        </p:nvSpPr>
        <p:spPr>
          <a:xfrm>
            <a:off x="4359771" y="3637451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4942" y="0"/>
                </a:moveTo>
                <a:lnTo>
                  <a:pt x="0" y="2198"/>
                </a:lnTo>
                <a:lnTo>
                  <a:pt x="722" y="10533"/>
                </a:lnTo>
                <a:lnTo>
                  <a:pt x="890" y="12062"/>
                </a:lnTo>
                <a:lnTo>
                  <a:pt x="5130" y="14826"/>
                </a:lnTo>
                <a:lnTo>
                  <a:pt x="6900" y="14397"/>
                </a:lnTo>
                <a:lnTo>
                  <a:pt x="13915" y="12795"/>
                </a:lnTo>
                <a:lnTo>
                  <a:pt x="14774" y="7664"/>
                </a:lnTo>
                <a:lnTo>
                  <a:pt x="12282" y="1005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0" name="object 3670"/>
          <p:cNvSpPr/>
          <p:nvPr/>
        </p:nvSpPr>
        <p:spPr>
          <a:xfrm>
            <a:off x="4416271" y="3760280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4">
                <a:moveTo>
                  <a:pt x="3884" y="0"/>
                </a:moveTo>
                <a:lnTo>
                  <a:pt x="2450" y="3329"/>
                </a:lnTo>
                <a:lnTo>
                  <a:pt x="62" y="6596"/>
                </a:lnTo>
                <a:lnTo>
                  <a:pt x="41" y="9926"/>
                </a:lnTo>
                <a:lnTo>
                  <a:pt x="0" y="11947"/>
                </a:lnTo>
                <a:lnTo>
                  <a:pt x="3654" y="14010"/>
                </a:lnTo>
                <a:lnTo>
                  <a:pt x="7601" y="18072"/>
                </a:lnTo>
                <a:lnTo>
                  <a:pt x="9423" y="12031"/>
                </a:lnTo>
                <a:lnTo>
                  <a:pt x="11664" y="8439"/>
                </a:lnTo>
                <a:lnTo>
                  <a:pt x="11057" y="5371"/>
                </a:lnTo>
                <a:lnTo>
                  <a:pt x="10596" y="3225"/>
                </a:lnTo>
                <a:lnTo>
                  <a:pt x="6460" y="1780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1" name="object 3671"/>
          <p:cNvSpPr/>
          <p:nvPr/>
        </p:nvSpPr>
        <p:spPr>
          <a:xfrm>
            <a:off x="4857741" y="4363773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14847" y="0"/>
                </a:moveTo>
                <a:lnTo>
                  <a:pt x="0" y="10533"/>
                </a:lnTo>
                <a:lnTo>
                  <a:pt x="13182" y="11214"/>
                </a:lnTo>
                <a:lnTo>
                  <a:pt x="14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2" name="object 3672"/>
          <p:cNvSpPr/>
          <p:nvPr/>
        </p:nvSpPr>
        <p:spPr>
          <a:xfrm>
            <a:off x="4351225" y="5184355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5853" y="0"/>
                </a:moveTo>
                <a:lnTo>
                  <a:pt x="3884" y="1455"/>
                </a:lnTo>
                <a:lnTo>
                  <a:pt x="0" y="4408"/>
                </a:lnTo>
                <a:lnTo>
                  <a:pt x="2429" y="7622"/>
                </a:lnTo>
                <a:lnTo>
                  <a:pt x="7224" y="14135"/>
                </a:lnTo>
                <a:lnTo>
                  <a:pt x="9308" y="12502"/>
                </a:lnTo>
                <a:lnTo>
                  <a:pt x="11350" y="10858"/>
                </a:lnTo>
                <a:lnTo>
                  <a:pt x="13496" y="9235"/>
                </a:lnTo>
                <a:lnTo>
                  <a:pt x="5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3" name="object 3673"/>
          <p:cNvSpPr/>
          <p:nvPr/>
        </p:nvSpPr>
        <p:spPr>
          <a:xfrm>
            <a:off x="4251986" y="4908590"/>
            <a:ext cx="12322" cy="4621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20177" y="0"/>
                </a:moveTo>
                <a:lnTo>
                  <a:pt x="0" y="2952"/>
                </a:lnTo>
                <a:lnTo>
                  <a:pt x="4638" y="6633"/>
                </a:lnTo>
                <a:lnTo>
                  <a:pt x="9291" y="7495"/>
                </a:lnTo>
                <a:lnTo>
                  <a:pt x="14343" y="5348"/>
                </a:lnTo>
                <a:lnTo>
                  <a:pt x="20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4" name="object 3674"/>
          <p:cNvSpPr/>
          <p:nvPr/>
        </p:nvSpPr>
        <p:spPr>
          <a:xfrm>
            <a:off x="4363681" y="4633303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3549" y="0"/>
                </a:moveTo>
                <a:lnTo>
                  <a:pt x="0" y="2261"/>
                </a:lnTo>
                <a:lnTo>
                  <a:pt x="1172" y="6471"/>
                </a:lnTo>
                <a:lnTo>
                  <a:pt x="2691" y="10240"/>
                </a:lnTo>
                <a:lnTo>
                  <a:pt x="5392" y="17538"/>
                </a:lnTo>
                <a:lnTo>
                  <a:pt x="11245" y="7612"/>
                </a:lnTo>
                <a:lnTo>
                  <a:pt x="11078" y="3036"/>
                </a:lnTo>
                <a:lnTo>
                  <a:pt x="4638" y="460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5" name="object 3675"/>
          <p:cNvSpPr/>
          <p:nvPr/>
        </p:nvSpPr>
        <p:spPr>
          <a:xfrm>
            <a:off x="4595407" y="5552128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842" y="0"/>
                </a:moveTo>
                <a:lnTo>
                  <a:pt x="5717" y="659"/>
                </a:lnTo>
                <a:lnTo>
                  <a:pt x="0" y="2020"/>
                </a:lnTo>
                <a:lnTo>
                  <a:pt x="219" y="14271"/>
                </a:lnTo>
                <a:lnTo>
                  <a:pt x="6376" y="10910"/>
                </a:lnTo>
                <a:lnTo>
                  <a:pt x="10774" y="8460"/>
                </a:lnTo>
                <a:lnTo>
                  <a:pt x="15224" y="6020"/>
                </a:lnTo>
                <a:lnTo>
                  <a:pt x="1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6" name="object 3676"/>
          <p:cNvSpPr/>
          <p:nvPr/>
        </p:nvSpPr>
        <p:spPr>
          <a:xfrm>
            <a:off x="4584164" y="3695750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12240" y="0"/>
                </a:moveTo>
                <a:lnTo>
                  <a:pt x="245" y="1097"/>
                </a:lnTo>
                <a:lnTo>
                  <a:pt x="2460" y="5947"/>
                </a:lnTo>
                <a:lnTo>
                  <a:pt x="2282" y="13193"/>
                </a:lnTo>
                <a:lnTo>
                  <a:pt x="10638" y="13214"/>
                </a:lnTo>
                <a:lnTo>
                  <a:pt x="12240" y="0"/>
                </a:lnTo>
                <a:close/>
              </a:path>
              <a:path w="12700" h="13335">
                <a:moveTo>
                  <a:pt x="136" y="858"/>
                </a:moveTo>
                <a:lnTo>
                  <a:pt x="0" y="1120"/>
                </a:lnTo>
                <a:lnTo>
                  <a:pt x="245" y="1097"/>
                </a:lnTo>
                <a:lnTo>
                  <a:pt x="136" y="858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7" name="object 3677"/>
          <p:cNvSpPr/>
          <p:nvPr/>
        </p:nvSpPr>
        <p:spPr>
          <a:xfrm>
            <a:off x="3945704" y="5854181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5" h="16509">
                <a:moveTo>
                  <a:pt x="8470" y="0"/>
                </a:moveTo>
                <a:lnTo>
                  <a:pt x="6020" y="4460"/>
                </a:lnTo>
                <a:lnTo>
                  <a:pt x="3811" y="8397"/>
                </a:lnTo>
                <a:lnTo>
                  <a:pt x="0" y="15434"/>
                </a:lnTo>
                <a:lnTo>
                  <a:pt x="12292" y="16324"/>
                </a:lnTo>
                <a:lnTo>
                  <a:pt x="17088" y="13852"/>
                </a:lnTo>
                <a:lnTo>
                  <a:pt x="14083" y="4261"/>
                </a:lnTo>
                <a:lnTo>
                  <a:pt x="13654" y="2764"/>
                </a:lnTo>
                <a:lnTo>
                  <a:pt x="11067" y="1905"/>
                </a:lnTo>
                <a:lnTo>
                  <a:pt x="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8" name="object 3678"/>
          <p:cNvSpPr/>
          <p:nvPr/>
        </p:nvSpPr>
        <p:spPr>
          <a:xfrm>
            <a:off x="4680511" y="5261249"/>
            <a:ext cx="4236" cy="15403"/>
          </a:xfrm>
          <a:custGeom>
            <a:avLst/>
            <a:gdLst/>
            <a:ahLst/>
            <a:cxnLst/>
            <a:rect l="l" t="t" r="r" b="b"/>
            <a:pathLst>
              <a:path w="6984" h="25400">
                <a:moveTo>
                  <a:pt x="0" y="0"/>
                </a:moveTo>
                <a:lnTo>
                  <a:pt x="2272" y="25350"/>
                </a:lnTo>
                <a:lnTo>
                  <a:pt x="5576" y="14758"/>
                </a:lnTo>
                <a:lnTo>
                  <a:pt x="6440" y="8587"/>
                </a:lnTo>
                <a:lnTo>
                  <a:pt x="4653" y="44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79" name="object 3679"/>
          <p:cNvSpPr/>
          <p:nvPr/>
        </p:nvSpPr>
        <p:spPr>
          <a:xfrm>
            <a:off x="4165418" y="5003462"/>
            <a:ext cx="5776" cy="11552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0" y="0"/>
                </a:moveTo>
                <a:lnTo>
                  <a:pt x="4942" y="18732"/>
                </a:lnTo>
                <a:lnTo>
                  <a:pt x="8297" y="13132"/>
                </a:lnTo>
                <a:lnTo>
                  <a:pt x="9323" y="8011"/>
                </a:lnTo>
                <a:lnTo>
                  <a:pt x="6922" y="35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0" name="object 3680"/>
          <p:cNvSpPr/>
          <p:nvPr/>
        </p:nvSpPr>
        <p:spPr>
          <a:xfrm>
            <a:off x="4257643" y="5409953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9622" y="0"/>
                </a:moveTo>
                <a:lnTo>
                  <a:pt x="0" y="5748"/>
                </a:lnTo>
                <a:lnTo>
                  <a:pt x="3811" y="8198"/>
                </a:lnTo>
                <a:lnTo>
                  <a:pt x="11465" y="13046"/>
                </a:lnTo>
                <a:lnTo>
                  <a:pt x="12407" y="11716"/>
                </a:lnTo>
                <a:lnTo>
                  <a:pt x="14397" y="9025"/>
                </a:lnTo>
                <a:lnTo>
                  <a:pt x="12554" y="3811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1" name="object 3681"/>
          <p:cNvSpPr/>
          <p:nvPr/>
        </p:nvSpPr>
        <p:spPr>
          <a:xfrm>
            <a:off x="4132508" y="4975241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2188" y="0"/>
                </a:moveTo>
                <a:lnTo>
                  <a:pt x="1026" y="198"/>
                </a:lnTo>
                <a:lnTo>
                  <a:pt x="115" y="837"/>
                </a:lnTo>
                <a:lnTo>
                  <a:pt x="0" y="5989"/>
                </a:lnTo>
                <a:lnTo>
                  <a:pt x="52" y="10743"/>
                </a:lnTo>
                <a:lnTo>
                  <a:pt x="41" y="16303"/>
                </a:lnTo>
                <a:lnTo>
                  <a:pt x="11528" y="11476"/>
                </a:lnTo>
                <a:lnTo>
                  <a:pt x="5717" y="5811"/>
                </a:lnTo>
                <a:lnTo>
                  <a:pt x="3612" y="607"/>
                </a:lnTo>
                <a:lnTo>
                  <a:pt x="2879" y="387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2" name="object 3682"/>
          <p:cNvSpPr/>
          <p:nvPr/>
        </p:nvSpPr>
        <p:spPr>
          <a:xfrm>
            <a:off x="4907346" y="4164041"/>
            <a:ext cx="13862" cy="6546"/>
          </a:xfrm>
          <a:custGeom>
            <a:avLst/>
            <a:gdLst/>
            <a:ahLst/>
            <a:cxnLst/>
            <a:rect l="l" t="t" r="r" b="b"/>
            <a:pathLst>
              <a:path w="22859" h="10795">
                <a:moveTo>
                  <a:pt x="6507" y="0"/>
                </a:moveTo>
                <a:lnTo>
                  <a:pt x="0" y="2027"/>
                </a:lnTo>
                <a:lnTo>
                  <a:pt x="4586" y="5346"/>
                </a:lnTo>
                <a:lnTo>
                  <a:pt x="9444" y="8610"/>
                </a:lnTo>
                <a:lnTo>
                  <a:pt x="15213" y="10544"/>
                </a:lnTo>
                <a:lnTo>
                  <a:pt x="22533" y="9869"/>
                </a:lnTo>
                <a:lnTo>
                  <a:pt x="17251" y="4635"/>
                </a:lnTo>
                <a:lnTo>
                  <a:pt x="12083" y="1107"/>
                </a:lnTo>
                <a:lnTo>
                  <a:pt x="6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3" name="object 3683"/>
          <p:cNvSpPr/>
          <p:nvPr/>
        </p:nvSpPr>
        <p:spPr>
          <a:xfrm>
            <a:off x="3509114" y="5080477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0889" y="0"/>
                </a:moveTo>
                <a:lnTo>
                  <a:pt x="0" y="2869"/>
                </a:lnTo>
                <a:lnTo>
                  <a:pt x="628" y="6439"/>
                </a:lnTo>
                <a:lnTo>
                  <a:pt x="1005" y="8240"/>
                </a:lnTo>
                <a:lnTo>
                  <a:pt x="12533" y="6984"/>
                </a:lnTo>
                <a:lnTo>
                  <a:pt x="11413" y="2355"/>
                </a:lnTo>
                <a:lnTo>
                  <a:pt x="10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4" name="object 3684"/>
          <p:cNvSpPr/>
          <p:nvPr/>
        </p:nvSpPr>
        <p:spPr>
          <a:xfrm>
            <a:off x="3849238" y="4364419"/>
            <a:ext cx="11167" cy="8086"/>
          </a:xfrm>
          <a:custGeom>
            <a:avLst/>
            <a:gdLst/>
            <a:ahLst/>
            <a:cxnLst/>
            <a:rect l="l" t="t" r="r" b="b"/>
            <a:pathLst>
              <a:path w="18414" h="13334">
                <a:moveTo>
                  <a:pt x="1298" y="0"/>
                </a:moveTo>
                <a:lnTo>
                  <a:pt x="1088" y="1989"/>
                </a:lnTo>
                <a:lnTo>
                  <a:pt x="0" y="4450"/>
                </a:lnTo>
                <a:lnTo>
                  <a:pt x="806" y="5895"/>
                </a:lnTo>
                <a:lnTo>
                  <a:pt x="4544" y="12858"/>
                </a:lnTo>
                <a:lnTo>
                  <a:pt x="9423" y="10219"/>
                </a:lnTo>
                <a:lnTo>
                  <a:pt x="17790" y="5256"/>
                </a:lnTo>
                <a:lnTo>
                  <a:pt x="10470" y="2931"/>
                </a:lnTo>
                <a:lnTo>
                  <a:pt x="5926" y="1455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5" name="object 3685"/>
          <p:cNvSpPr/>
          <p:nvPr/>
        </p:nvSpPr>
        <p:spPr>
          <a:xfrm>
            <a:off x="4740178" y="5149719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10889" y="0"/>
                </a:moveTo>
                <a:lnTo>
                  <a:pt x="565" y="1874"/>
                </a:lnTo>
                <a:lnTo>
                  <a:pt x="0" y="7099"/>
                </a:lnTo>
                <a:lnTo>
                  <a:pt x="3842" y="16470"/>
                </a:lnTo>
                <a:lnTo>
                  <a:pt x="12617" y="12606"/>
                </a:lnTo>
                <a:lnTo>
                  <a:pt x="14743" y="7874"/>
                </a:lnTo>
                <a:lnTo>
                  <a:pt x="10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6" name="object 3686"/>
          <p:cNvSpPr/>
          <p:nvPr/>
        </p:nvSpPr>
        <p:spPr>
          <a:xfrm>
            <a:off x="4127398" y="4024495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9015" y="0"/>
                </a:moveTo>
                <a:lnTo>
                  <a:pt x="2219" y="3937"/>
                </a:lnTo>
                <a:lnTo>
                  <a:pt x="1047" y="4659"/>
                </a:lnTo>
                <a:lnTo>
                  <a:pt x="0" y="8240"/>
                </a:lnTo>
                <a:lnTo>
                  <a:pt x="701" y="9120"/>
                </a:lnTo>
                <a:lnTo>
                  <a:pt x="4355" y="13968"/>
                </a:lnTo>
                <a:lnTo>
                  <a:pt x="8753" y="16156"/>
                </a:lnTo>
                <a:lnTo>
                  <a:pt x="14219" y="9444"/>
                </a:lnTo>
                <a:lnTo>
                  <a:pt x="11371" y="5005"/>
                </a:lnTo>
                <a:lnTo>
                  <a:pt x="9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7" name="object 3687"/>
          <p:cNvSpPr/>
          <p:nvPr/>
        </p:nvSpPr>
        <p:spPr>
          <a:xfrm>
            <a:off x="4228559" y="4518239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036" y="0"/>
                </a:moveTo>
                <a:lnTo>
                  <a:pt x="0" y="6219"/>
                </a:lnTo>
                <a:lnTo>
                  <a:pt x="3926" y="16533"/>
                </a:lnTo>
                <a:lnTo>
                  <a:pt x="6900" y="9507"/>
                </a:lnTo>
                <a:lnTo>
                  <a:pt x="1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8" name="object 3688"/>
          <p:cNvSpPr/>
          <p:nvPr/>
        </p:nvSpPr>
        <p:spPr>
          <a:xfrm>
            <a:off x="3616095" y="5785084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9486" y="0"/>
                </a:moveTo>
                <a:lnTo>
                  <a:pt x="6282" y="3968"/>
                </a:lnTo>
                <a:lnTo>
                  <a:pt x="0" y="11926"/>
                </a:lnTo>
                <a:lnTo>
                  <a:pt x="848" y="12837"/>
                </a:lnTo>
                <a:lnTo>
                  <a:pt x="2722" y="14617"/>
                </a:lnTo>
                <a:lnTo>
                  <a:pt x="14345" y="4481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89" name="object 3689"/>
          <p:cNvSpPr/>
          <p:nvPr/>
        </p:nvSpPr>
        <p:spPr>
          <a:xfrm>
            <a:off x="3885326" y="5558842"/>
            <a:ext cx="9242" cy="8856"/>
          </a:xfrm>
          <a:custGeom>
            <a:avLst/>
            <a:gdLst/>
            <a:ahLst/>
            <a:cxnLst/>
            <a:rect l="l" t="t" r="r" b="b"/>
            <a:pathLst>
              <a:path w="15239" h="14604">
                <a:moveTo>
                  <a:pt x="4984" y="0"/>
                </a:moveTo>
                <a:lnTo>
                  <a:pt x="2889" y="5811"/>
                </a:lnTo>
                <a:lnTo>
                  <a:pt x="0" y="13664"/>
                </a:lnTo>
                <a:lnTo>
                  <a:pt x="15172" y="13978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0" name="object 3690"/>
          <p:cNvSpPr/>
          <p:nvPr/>
        </p:nvSpPr>
        <p:spPr>
          <a:xfrm>
            <a:off x="4044469" y="3666705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0" y="0"/>
                </a:moveTo>
                <a:lnTo>
                  <a:pt x="4439" y="16858"/>
                </a:lnTo>
                <a:lnTo>
                  <a:pt x="11151" y="8921"/>
                </a:lnTo>
                <a:lnTo>
                  <a:pt x="9633" y="4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1" name="object 3691"/>
          <p:cNvSpPr/>
          <p:nvPr/>
        </p:nvSpPr>
        <p:spPr>
          <a:xfrm>
            <a:off x="4840518" y="4501919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0" y="0"/>
                </a:moveTo>
                <a:lnTo>
                  <a:pt x="4062" y="15423"/>
                </a:lnTo>
                <a:lnTo>
                  <a:pt x="5528" y="15078"/>
                </a:lnTo>
                <a:lnTo>
                  <a:pt x="7078" y="14753"/>
                </a:lnTo>
                <a:lnTo>
                  <a:pt x="8575" y="14397"/>
                </a:lnTo>
                <a:lnTo>
                  <a:pt x="7874" y="10020"/>
                </a:lnTo>
                <a:lnTo>
                  <a:pt x="7434" y="5580"/>
                </a:lnTo>
                <a:lnTo>
                  <a:pt x="6114" y="575"/>
                </a:lnTo>
                <a:lnTo>
                  <a:pt x="3099" y="5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2" name="object 3692"/>
          <p:cNvSpPr/>
          <p:nvPr/>
        </p:nvSpPr>
        <p:spPr>
          <a:xfrm>
            <a:off x="4232773" y="4776691"/>
            <a:ext cx="11552" cy="5776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18585" y="0"/>
                </a:moveTo>
                <a:lnTo>
                  <a:pt x="0" y="2460"/>
                </a:lnTo>
                <a:lnTo>
                  <a:pt x="6429" y="4115"/>
                </a:lnTo>
                <a:lnTo>
                  <a:pt x="13298" y="9340"/>
                </a:lnTo>
                <a:lnTo>
                  <a:pt x="185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3" name="object 3693"/>
          <p:cNvSpPr/>
          <p:nvPr/>
        </p:nvSpPr>
        <p:spPr>
          <a:xfrm>
            <a:off x="4975316" y="4796530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12784" y="0"/>
                </a:moveTo>
                <a:lnTo>
                  <a:pt x="4041" y="502"/>
                </a:lnTo>
                <a:lnTo>
                  <a:pt x="0" y="4858"/>
                </a:lnTo>
                <a:lnTo>
                  <a:pt x="1120" y="13455"/>
                </a:lnTo>
                <a:lnTo>
                  <a:pt x="8889" y="4460"/>
                </a:lnTo>
                <a:lnTo>
                  <a:pt x="127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4" name="object 3694"/>
          <p:cNvSpPr/>
          <p:nvPr/>
        </p:nvSpPr>
        <p:spPr>
          <a:xfrm>
            <a:off x="3664558" y="4260857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4" h="13970">
                <a:moveTo>
                  <a:pt x="11890" y="0"/>
                </a:moveTo>
                <a:lnTo>
                  <a:pt x="5123" y="541"/>
                </a:lnTo>
                <a:lnTo>
                  <a:pt x="1033" y="2879"/>
                </a:lnTo>
                <a:lnTo>
                  <a:pt x="0" y="7259"/>
                </a:lnTo>
                <a:lnTo>
                  <a:pt x="2403" y="13926"/>
                </a:lnTo>
                <a:lnTo>
                  <a:pt x="5607" y="9277"/>
                </a:lnTo>
                <a:lnTo>
                  <a:pt x="8707" y="4659"/>
                </a:lnTo>
                <a:lnTo>
                  <a:pt x="118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5" name="object 3695"/>
          <p:cNvSpPr/>
          <p:nvPr/>
        </p:nvSpPr>
        <p:spPr>
          <a:xfrm>
            <a:off x="4344962" y="5385945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6764" y="0"/>
                </a:moveTo>
                <a:lnTo>
                  <a:pt x="5790" y="659"/>
                </a:lnTo>
                <a:lnTo>
                  <a:pt x="3319" y="2418"/>
                </a:lnTo>
                <a:lnTo>
                  <a:pt x="1905" y="5591"/>
                </a:lnTo>
                <a:lnTo>
                  <a:pt x="0" y="8219"/>
                </a:lnTo>
                <a:lnTo>
                  <a:pt x="2083" y="9549"/>
                </a:lnTo>
                <a:lnTo>
                  <a:pt x="4848" y="12418"/>
                </a:lnTo>
                <a:lnTo>
                  <a:pt x="8701" y="10774"/>
                </a:lnTo>
                <a:lnTo>
                  <a:pt x="10533" y="7863"/>
                </a:lnTo>
                <a:lnTo>
                  <a:pt x="13842" y="4512"/>
                </a:lnTo>
                <a:lnTo>
                  <a:pt x="10062" y="2586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6" name="object 3696"/>
          <p:cNvSpPr/>
          <p:nvPr/>
        </p:nvSpPr>
        <p:spPr>
          <a:xfrm>
            <a:off x="4166458" y="4825112"/>
            <a:ext cx="11167" cy="5776"/>
          </a:xfrm>
          <a:custGeom>
            <a:avLst/>
            <a:gdLst/>
            <a:ahLst/>
            <a:cxnLst/>
            <a:rect l="l" t="t" r="r" b="b"/>
            <a:pathLst>
              <a:path w="18415" h="9525">
                <a:moveTo>
                  <a:pt x="7507" y="0"/>
                </a:moveTo>
                <a:lnTo>
                  <a:pt x="0" y="8973"/>
                </a:lnTo>
                <a:lnTo>
                  <a:pt x="17140" y="9088"/>
                </a:lnTo>
                <a:lnTo>
                  <a:pt x="18229" y="4670"/>
                </a:lnTo>
                <a:lnTo>
                  <a:pt x="12743" y="408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7" name="object 3697"/>
          <p:cNvSpPr/>
          <p:nvPr/>
        </p:nvSpPr>
        <p:spPr>
          <a:xfrm>
            <a:off x="5115878" y="5202461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59">
                <a:moveTo>
                  <a:pt x="9486" y="0"/>
                </a:moveTo>
                <a:lnTo>
                  <a:pt x="4429" y="251"/>
                </a:lnTo>
                <a:lnTo>
                  <a:pt x="2230" y="2732"/>
                </a:lnTo>
                <a:lnTo>
                  <a:pt x="0" y="4177"/>
                </a:lnTo>
                <a:lnTo>
                  <a:pt x="1319" y="5392"/>
                </a:lnTo>
                <a:lnTo>
                  <a:pt x="3842" y="7853"/>
                </a:lnTo>
                <a:lnTo>
                  <a:pt x="6774" y="8429"/>
                </a:lnTo>
                <a:lnTo>
                  <a:pt x="9853" y="9758"/>
                </a:lnTo>
                <a:lnTo>
                  <a:pt x="13821" y="8921"/>
                </a:lnTo>
                <a:lnTo>
                  <a:pt x="14397" y="5046"/>
                </a:lnTo>
                <a:lnTo>
                  <a:pt x="15224" y="2827"/>
                </a:lnTo>
                <a:lnTo>
                  <a:pt x="12387" y="1832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8" name="object 3698"/>
          <p:cNvSpPr/>
          <p:nvPr/>
        </p:nvSpPr>
        <p:spPr>
          <a:xfrm>
            <a:off x="4047364" y="4395955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11465" y="0"/>
                </a:moveTo>
                <a:lnTo>
                  <a:pt x="3214" y="502"/>
                </a:lnTo>
                <a:lnTo>
                  <a:pt x="0" y="3863"/>
                </a:lnTo>
                <a:lnTo>
                  <a:pt x="2984" y="11172"/>
                </a:lnTo>
                <a:lnTo>
                  <a:pt x="9884" y="13214"/>
                </a:lnTo>
                <a:lnTo>
                  <a:pt x="13832" y="10607"/>
                </a:lnTo>
                <a:lnTo>
                  <a:pt x="14345" y="3685"/>
                </a:lnTo>
                <a:lnTo>
                  <a:pt x="14386" y="2544"/>
                </a:lnTo>
                <a:lnTo>
                  <a:pt x="1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699" name="object 3699"/>
          <p:cNvSpPr/>
          <p:nvPr/>
        </p:nvSpPr>
        <p:spPr>
          <a:xfrm>
            <a:off x="5054747" y="4832747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2806" y="0"/>
                </a:moveTo>
                <a:lnTo>
                  <a:pt x="1622" y="1748"/>
                </a:lnTo>
                <a:lnTo>
                  <a:pt x="0" y="3549"/>
                </a:lnTo>
                <a:lnTo>
                  <a:pt x="8764" y="9266"/>
                </a:lnTo>
                <a:lnTo>
                  <a:pt x="13025" y="12093"/>
                </a:lnTo>
                <a:lnTo>
                  <a:pt x="14083" y="10219"/>
                </a:lnTo>
                <a:lnTo>
                  <a:pt x="15057" y="8345"/>
                </a:lnTo>
                <a:lnTo>
                  <a:pt x="16104" y="6471"/>
                </a:lnTo>
                <a:lnTo>
                  <a:pt x="11790" y="4324"/>
                </a:lnTo>
                <a:lnTo>
                  <a:pt x="7507" y="2094"/>
                </a:lnTo>
                <a:lnTo>
                  <a:pt x="3193" y="146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0" name="object 3700"/>
          <p:cNvSpPr/>
          <p:nvPr/>
        </p:nvSpPr>
        <p:spPr>
          <a:xfrm>
            <a:off x="4323177" y="5667502"/>
            <a:ext cx="13092" cy="10397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4062" y="0"/>
                </a:moveTo>
                <a:lnTo>
                  <a:pt x="2743" y="1434"/>
                </a:lnTo>
                <a:lnTo>
                  <a:pt x="1350" y="2879"/>
                </a:lnTo>
                <a:lnTo>
                  <a:pt x="0" y="4345"/>
                </a:lnTo>
                <a:lnTo>
                  <a:pt x="3832" y="10282"/>
                </a:lnTo>
                <a:lnTo>
                  <a:pt x="7434" y="16449"/>
                </a:lnTo>
                <a:lnTo>
                  <a:pt x="21214" y="17067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1" name="object 3701"/>
          <p:cNvSpPr/>
          <p:nvPr/>
        </p:nvSpPr>
        <p:spPr>
          <a:xfrm>
            <a:off x="3368155" y="5483755"/>
            <a:ext cx="11167" cy="8086"/>
          </a:xfrm>
          <a:custGeom>
            <a:avLst/>
            <a:gdLst/>
            <a:ahLst/>
            <a:cxnLst/>
            <a:rect l="l" t="t" r="r" b="b"/>
            <a:pathLst>
              <a:path w="18414" h="13334">
                <a:moveTo>
                  <a:pt x="8135" y="0"/>
                </a:moveTo>
                <a:lnTo>
                  <a:pt x="0" y="4512"/>
                </a:lnTo>
                <a:lnTo>
                  <a:pt x="4272" y="12931"/>
                </a:lnTo>
                <a:lnTo>
                  <a:pt x="9706" y="12994"/>
                </a:lnTo>
                <a:lnTo>
                  <a:pt x="18072" y="10156"/>
                </a:lnTo>
                <a:lnTo>
                  <a:pt x="12690" y="3067"/>
                </a:lnTo>
                <a:lnTo>
                  <a:pt x="8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2" name="object 3702"/>
          <p:cNvSpPr/>
          <p:nvPr/>
        </p:nvSpPr>
        <p:spPr>
          <a:xfrm>
            <a:off x="3314991" y="3857397"/>
            <a:ext cx="11937" cy="4621"/>
          </a:xfrm>
          <a:custGeom>
            <a:avLst/>
            <a:gdLst/>
            <a:ahLst/>
            <a:cxnLst/>
            <a:rect l="l" t="t" r="r" b="b"/>
            <a:pathLst>
              <a:path w="19685" h="7620">
                <a:moveTo>
                  <a:pt x="11744" y="0"/>
                </a:moveTo>
                <a:lnTo>
                  <a:pt x="6605" y="628"/>
                </a:lnTo>
                <a:lnTo>
                  <a:pt x="0" y="5118"/>
                </a:lnTo>
                <a:lnTo>
                  <a:pt x="19381" y="7202"/>
                </a:lnTo>
                <a:lnTo>
                  <a:pt x="15857" y="2452"/>
                </a:lnTo>
                <a:lnTo>
                  <a:pt x="117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3" name="object 3703"/>
          <p:cNvSpPr/>
          <p:nvPr/>
        </p:nvSpPr>
        <p:spPr>
          <a:xfrm>
            <a:off x="4425984" y="3633719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3319" y="0"/>
                </a:moveTo>
                <a:lnTo>
                  <a:pt x="1581" y="3319"/>
                </a:lnTo>
                <a:lnTo>
                  <a:pt x="0" y="5088"/>
                </a:lnTo>
                <a:lnTo>
                  <a:pt x="2565" y="6921"/>
                </a:lnTo>
                <a:lnTo>
                  <a:pt x="5026" y="9486"/>
                </a:lnTo>
                <a:lnTo>
                  <a:pt x="9308" y="10607"/>
                </a:lnTo>
                <a:lnTo>
                  <a:pt x="11622" y="7622"/>
                </a:lnTo>
                <a:lnTo>
                  <a:pt x="15371" y="4774"/>
                </a:lnTo>
                <a:lnTo>
                  <a:pt x="10481" y="2429"/>
                </a:lnTo>
                <a:lnTo>
                  <a:pt x="7737" y="303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4" name="object 3704"/>
          <p:cNvSpPr/>
          <p:nvPr/>
        </p:nvSpPr>
        <p:spPr>
          <a:xfrm>
            <a:off x="3715919" y="505204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5" h="14604">
                <a:moveTo>
                  <a:pt x="1015" y="0"/>
                </a:moveTo>
                <a:lnTo>
                  <a:pt x="219" y="5507"/>
                </a:lnTo>
                <a:lnTo>
                  <a:pt x="83" y="11203"/>
                </a:lnTo>
                <a:lnTo>
                  <a:pt x="0" y="11915"/>
                </a:lnTo>
                <a:lnTo>
                  <a:pt x="1811" y="12669"/>
                </a:lnTo>
                <a:lnTo>
                  <a:pt x="3769" y="14135"/>
                </a:lnTo>
                <a:lnTo>
                  <a:pt x="6387" y="10460"/>
                </a:lnTo>
                <a:lnTo>
                  <a:pt x="8910" y="6858"/>
                </a:lnTo>
                <a:lnTo>
                  <a:pt x="13067" y="994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5" name="object 3705"/>
          <p:cNvSpPr/>
          <p:nvPr/>
        </p:nvSpPr>
        <p:spPr>
          <a:xfrm>
            <a:off x="4089762" y="3661261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11402" y="0"/>
                </a:moveTo>
                <a:lnTo>
                  <a:pt x="0" y="1204"/>
                </a:lnTo>
                <a:lnTo>
                  <a:pt x="3319" y="6345"/>
                </a:lnTo>
                <a:lnTo>
                  <a:pt x="5580" y="9800"/>
                </a:lnTo>
                <a:lnTo>
                  <a:pt x="7800" y="13277"/>
                </a:lnTo>
                <a:lnTo>
                  <a:pt x="11078" y="11141"/>
                </a:lnTo>
                <a:lnTo>
                  <a:pt x="12743" y="10093"/>
                </a:lnTo>
                <a:lnTo>
                  <a:pt x="13633" y="3727"/>
                </a:lnTo>
                <a:lnTo>
                  <a:pt x="11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6" name="object 3706"/>
          <p:cNvSpPr/>
          <p:nvPr/>
        </p:nvSpPr>
        <p:spPr>
          <a:xfrm>
            <a:off x="3891427" y="5689001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4502" y="0"/>
                </a:moveTo>
                <a:lnTo>
                  <a:pt x="0" y="2376"/>
                </a:lnTo>
                <a:lnTo>
                  <a:pt x="125" y="2711"/>
                </a:lnTo>
                <a:lnTo>
                  <a:pt x="1246" y="6345"/>
                </a:lnTo>
                <a:lnTo>
                  <a:pt x="2910" y="9853"/>
                </a:lnTo>
                <a:lnTo>
                  <a:pt x="4408" y="13381"/>
                </a:lnTo>
                <a:lnTo>
                  <a:pt x="6701" y="12292"/>
                </a:lnTo>
                <a:lnTo>
                  <a:pt x="8889" y="11193"/>
                </a:lnTo>
                <a:lnTo>
                  <a:pt x="11161" y="10125"/>
                </a:lnTo>
                <a:lnTo>
                  <a:pt x="9067" y="6774"/>
                </a:lnTo>
                <a:lnTo>
                  <a:pt x="7109" y="3371"/>
                </a:lnTo>
                <a:lnTo>
                  <a:pt x="4670" y="251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7" name="object 3707"/>
          <p:cNvSpPr/>
          <p:nvPr/>
        </p:nvSpPr>
        <p:spPr>
          <a:xfrm>
            <a:off x="4679085" y="4117451"/>
            <a:ext cx="8856" cy="5006"/>
          </a:xfrm>
          <a:custGeom>
            <a:avLst/>
            <a:gdLst/>
            <a:ahLst/>
            <a:cxnLst/>
            <a:rect l="l" t="t" r="r" b="b"/>
            <a:pathLst>
              <a:path w="14604" h="8254">
                <a:moveTo>
                  <a:pt x="9203" y="0"/>
                </a:moveTo>
                <a:lnTo>
                  <a:pt x="4397" y="83"/>
                </a:lnTo>
                <a:lnTo>
                  <a:pt x="2209" y="1476"/>
                </a:lnTo>
                <a:lnTo>
                  <a:pt x="0" y="2261"/>
                </a:lnTo>
                <a:lnTo>
                  <a:pt x="73" y="3759"/>
                </a:lnTo>
                <a:lnTo>
                  <a:pt x="188" y="5193"/>
                </a:lnTo>
                <a:lnTo>
                  <a:pt x="272" y="6690"/>
                </a:lnTo>
                <a:lnTo>
                  <a:pt x="14051" y="7696"/>
                </a:lnTo>
                <a:lnTo>
                  <a:pt x="14177" y="5696"/>
                </a:lnTo>
                <a:lnTo>
                  <a:pt x="14345" y="1748"/>
                </a:lnTo>
                <a:lnTo>
                  <a:pt x="11769" y="1120"/>
                </a:lnTo>
                <a:lnTo>
                  <a:pt x="9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8" name="object 3708"/>
          <p:cNvSpPr/>
          <p:nvPr/>
        </p:nvSpPr>
        <p:spPr>
          <a:xfrm>
            <a:off x="3273210" y="4369974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18093" y="0"/>
                </a:moveTo>
                <a:lnTo>
                  <a:pt x="0" y="13088"/>
                </a:lnTo>
                <a:lnTo>
                  <a:pt x="7790" y="13714"/>
                </a:lnTo>
                <a:lnTo>
                  <a:pt x="12765" y="11695"/>
                </a:lnTo>
                <a:lnTo>
                  <a:pt x="15880" y="7101"/>
                </a:lnTo>
                <a:lnTo>
                  <a:pt x="1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09" name="object 3709"/>
          <p:cNvSpPr/>
          <p:nvPr/>
        </p:nvSpPr>
        <p:spPr>
          <a:xfrm>
            <a:off x="3621433" y="4095198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863" y="0"/>
                </a:moveTo>
                <a:lnTo>
                  <a:pt x="1204" y="2219"/>
                </a:lnTo>
                <a:lnTo>
                  <a:pt x="0" y="6649"/>
                </a:lnTo>
                <a:lnTo>
                  <a:pt x="3842" y="7497"/>
                </a:lnTo>
                <a:lnTo>
                  <a:pt x="7654" y="8470"/>
                </a:lnTo>
                <a:lnTo>
                  <a:pt x="11842" y="9004"/>
                </a:lnTo>
                <a:lnTo>
                  <a:pt x="13172" y="3905"/>
                </a:lnTo>
                <a:lnTo>
                  <a:pt x="12942" y="3790"/>
                </a:lnTo>
                <a:lnTo>
                  <a:pt x="9319" y="2251"/>
                </a:lnTo>
                <a:lnTo>
                  <a:pt x="5570" y="1193"/>
                </a:lnTo>
                <a:lnTo>
                  <a:pt x="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0" name="object 3710"/>
          <p:cNvSpPr/>
          <p:nvPr/>
        </p:nvSpPr>
        <p:spPr>
          <a:xfrm>
            <a:off x="3449881" y="436411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235" y="0"/>
                </a:moveTo>
                <a:lnTo>
                  <a:pt x="2094" y="2136"/>
                </a:lnTo>
                <a:lnTo>
                  <a:pt x="335" y="4219"/>
                </a:lnTo>
                <a:lnTo>
                  <a:pt x="0" y="7434"/>
                </a:lnTo>
                <a:lnTo>
                  <a:pt x="3005" y="8774"/>
                </a:lnTo>
                <a:lnTo>
                  <a:pt x="6156" y="11088"/>
                </a:lnTo>
                <a:lnTo>
                  <a:pt x="6879" y="7549"/>
                </a:lnTo>
                <a:lnTo>
                  <a:pt x="7905" y="5172"/>
                </a:lnTo>
                <a:lnTo>
                  <a:pt x="7549" y="3015"/>
                </a:lnTo>
                <a:lnTo>
                  <a:pt x="7319" y="1780"/>
                </a:lnTo>
                <a:lnTo>
                  <a:pt x="4774" y="984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1" name="object 3711"/>
          <p:cNvSpPr/>
          <p:nvPr/>
        </p:nvSpPr>
        <p:spPr>
          <a:xfrm>
            <a:off x="3586541" y="5402571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16575" y="0"/>
                </a:moveTo>
                <a:lnTo>
                  <a:pt x="0" y="8628"/>
                </a:lnTo>
                <a:lnTo>
                  <a:pt x="10292" y="11214"/>
                </a:lnTo>
                <a:lnTo>
                  <a:pt x="14753" y="10627"/>
                </a:lnTo>
                <a:lnTo>
                  <a:pt x="16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2" name="object 3712"/>
          <p:cNvSpPr/>
          <p:nvPr/>
        </p:nvSpPr>
        <p:spPr>
          <a:xfrm>
            <a:off x="4834019" y="4946643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4135" y="0"/>
                </a:moveTo>
                <a:lnTo>
                  <a:pt x="2408" y="575"/>
                </a:lnTo>
                <a:lnTo>
                  <a:pt x="0" y="680"/>
                </a:lnTo>
                <a:lnTo>
                  <a:pt x="4293" y="16962"/>
                </a:lnTo>
                <a:lnTo>
                  <a:pt x="10376" y="8942"/>
                </a:lnTo>
                <a:lnTo>
                  <a:pt x="10774" y="4544"/>
                </a:lnTo>
                <a:lnTo>
                  <a:pt x="5026" y="575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3" name="object 3713"/>
          <p:cNvSpPr/>
          <p:nvPr/>
        </p:nvSpPr>
        <p:spPr>
          <a:xfrm>
            <a:off x="3790925" y="4729243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183" y="0"/>
                </a:moveTo>
                <a:lnTo>
                  <a:pt x="6334" y="670"/>
                </a:lnTo>
                <a:lnTo>
                  <a:pt x="4031" y="2408"/>
                </a:lnTo>
                <a:lnTo>
                  <a:pt x="2806" y="5423"/>
                </a:lnTo>
                <a:lnTo>
                  <a:pt x="0" y="9664"/>
                </a:lnTo>
                <a:lnTo>
                  <a:pt x="4115" y="10607"/>
                </a:lnTo>
                <a:lnTo>
                  <a:pt x="7486" y="12229"/>
                </a:lnTo>
                <a:lnTo>
                  <a:pt x="8303" y="11402"/>
                </a:lnTo>
                <a:lnTo>
                  <a:pt x="10355" y="9392"/>
                </a:lnTo>
                <a:lnTo>
                  <a:pt x="11528" y="6261"/>
                </a:lnTo>
                <a:lnTo>
                  <a:pt x="12282" y="2848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4" name="object 3714"/>
          <p:cNvSpPr/>
          <p:nvPr/>
        </p:nvSpPr>
        <p:spPr>
          <a:xfrm>
            <a:off x="4476969" y="4517096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6167" y="0"/>
                </a:moveTo>
                <a:lnTo>
                  <a:pt x="2701" y="1361"/>
                </a:lnTo>
                <a:lnTo>
                  <a:pt x="649" y="4219"/>
                </a:lnTo>
                <a:lnTo>
                  <a:pt x="0" y="7884"/>
                </a:lnTo>
                <a:lnTo>
                  <a:pt x="2869" y="9821"/>
                </a:lnTo>
                <a:lnTo>
                  <a:pt x="5685" y="13151"/>
                </a:lnTo>
                <a:lnTo>
                  <a:pt x="8135" y="8722"/>
                </a:lnTo>
                <a:lnTo>
                  <a:pt x="9936" y="6303"/>
                </a:lnTo>
                <a:lnTo>
                  <a:pt x="10512" y="3622"/>
                </a:lnTo>
                <a:lnTo>
                  <a:pt x="10690" y="2921"/>
                </a:lnTo>
                <a:lnTo>
                  <a:pt x="6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5" name="object 3715"/>
          <p:cNvSpPr/>
          <p:nvPr/>
        </p:nvSpPr>
        <p:spPr>
          <a:xfrm>
            <a:off x="3430158" y="5635919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3413" y="0"/>
                </a:moveTo>
                <a:lnTo>
                  <a:pt x="0" y="3706"/>
                </a:lnTo>
                <a:lnTo>
                  <a:pt x="1926" y="6439"/>
                </a:lnTo>
                <a:lnTo>
                  <a:pt x="4198" y="8565"/>
                </a:lnTo>
                <a:lnTo>
                  <a:pt x="6994" y="11402"/>
                </a:lnTo>
                <a:lnTo>
                  <a:pt x="8952" y="8826"/>
                </a:lnTo>
                <a:lnTo>
                  <a:pt x="11141" y="6345"/>
                </a:lnTo>
                <a:lnTo>
                  <a:pt x="10910" y="6114"/>
                </a:lnTo>
                <a:lnTo>
                  <a:pt x="8847" y="3863"/>
                </a:lnTo>
                <a:lnTo>
                  <a:pt x="6460" y="1769"/>
                </a:lnTo>
                <a:lnTo>
                  <a:pt x="3800" y="240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6" name="object 3716"/>
          <p:cNvSpPr/>
          <p:nvPr/>
        </p:nvSpPr>
        <p:spPr>
          <a:xfrm>
            <a:off x="4453862" y="3620077"/>
            <a:ext cx="8471" cy="5391"/>
          </a:xfrm>
          <a:custGeom>
            <a:avLst/>
            <a:gdLst/>
            <a:ahLst/>
            <a:cxnLst/>
            <a:rect l="l" t="t" r="r" b="b"/>
            <a:pathLst>
              <a:path w="13970" h="8889">
                <a:moveTo>
                  <a:pt x="12271" y="0"/>
                </a:moveTo>
                <a:lnTo>
                  <a:pt x="0" y="4387"/>
                </a:lnTo>
                <a:lnTo>
                  <a:pt x="1183" y="8261"/>
                </a:lnTo>
                <a:lnTo>
                  <a:pt x="13496" y="5015"/>
                </a:lnTo>
                <a:lnTo>
                  <a:pt x="13067" y="3371"/>
                </a:lnTo>
                <a:lnTo>
                  <a:pt x="12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7" name="object 3717"/>
          <p:cNvSpPr/>
          <p:nvPr/>
        </p:nvSpPr>
        <p:spPr>
          <a:xfrm>
            <a:off x="3070772" y="4340179"/>
            <a:ext cx="9242" cy="2695"/>
          </a:xfrm>
          <a:custGeom>
            <a:avLst/>
            <a:gdLst/>
            <a:ahLst/>
            <a:cxnLst/>
            <a:rect l="l" t="t" r="r" b="b"/>
            <a:pathLst>
              <a:path w="15239" h="4445">
                <a:moveTo>
                  <a:pt x="15119" y="0"/>
                </a:moveTo>
                <a:lnTo>
                  <a:pt x="10010" y="41"/>
                </a:lnTo>
                <a:lnTo>
                  <a:pt x="5005" y="31"/>
                </a:lnTo>
                <a:lnTo>
                  <a:pt x="0" y="62"/>
                </a:lnTo>
                <a:lnTo>
                  <a:pt x="10" y="1424"/>
                </a:lnTo>
                <a:lnTo>
                  <a:pt x="125" y="4240"/>
                </a:lnTo>
                <a:lnTo>
                  <a:pt x="15214" y="4188"/>
                </a:lnTo>
                <a:lnTo>
                  <a:pt x="15172" y="2785"/>
                </a:lnTo>
                <a:lnTo>
                  <a:pt x="15161" y="1403"/>
                </a:lnTo>
                <a:lnTo>
                  <a:pt x="151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8" name="object 3718"/>
          <p:cNvSpPr/>
          <p:nvPr/>
        </p:nvSpPr>
        <p:spPr>
          <a:xfrm>
            <a:off x="4802229" y="3765934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2544" y="0"/>
                </a:moveTo>
                <a:lnTo>
                  <a:pt x="1675" y="1654"/>
                </a:lnTo>
                <a:lnTo>
                  <a:pt x="869" y="3319"/>
                </a:lnTo>
                <a:lnTo>
                  <a:pt x="0" y="4984"/>
                </a:lnTo>
                <a:lnTo>
                  <a:pt x="4544" y="6806"/>
                </a:lnTo>
                <a:lnTo>
                  <a:pt x="9036" y="8648"/>
                </a:lnTo>
                <a:lnTo>
                  <a:pt x="13601" y="10449"/>
                </a:lnTo>
                <a:lnTo>
                  <a:pt x="15297" y="6188"/>
                </a:lnTo>
                <a:lnTo>
                  <a:pt x="6774" y="2073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19" name="object 3719"/>
          <p:cNvSpPr/>
          <p:nvPr/>
        </p:nvSpPr>
        <p:spPr>
          <a:xfrm>
            <a:off x="4602625" y="4887645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1413" y="0"/>
                </a:moveTo>
                <a:lnTo>
                  <a:pt x="1036" y="1821"/>
                </a:lnTo>
                <a:lnTo>
                  <a:pt x="0" y="3769"/>
                </a:lnTo>
                <a:lnTo>
                  <a:pt x="984" y="7518"/>
                </a:lnTo>
                <a:lnTo>
                  <a:pt x="2596" y="9381"/>
                </a:lnTo>
                <a:lnTo>
                  <a:pt x="3811" y="11350"/>
                </a:lnTo>
                <a:lnTo>
                  <a:pt x="5580" y="4094"/>
                </a:lnTo>
                <a:lnTo>
                  <a:pt x="6502" y="460"/>
                </a:lnTo>
                <a:lnTo>
                  <a:pt x="4785" y="293"/>
                </a:lnTo>
                <a:lnTo>
                  <a:pt x="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0" name="object 3720"/>
          <p:cNvSpPr/>
          <p:nvPr/>
        </p:nvSpPr>
        <p:spPr>
          <a:xfrm>
            <a:off x="5259600" y="4505589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16627" y="0"/>
                </a:moveTo>
                <a:lnTo>
                  <a:pt x="0" y="1434"/>
                </a:lnTo>
                <a:lnTo>
                  <a:pt x="73" y="3047"/>
                </a:lnTo>
                <a:lnTo>
                  <a:pt x="125" y="6261"/>
                </a:lnTo>
                <a:lnTo>
                  <a:pt x="5423" y="8198"/>
                </a:lnTo>
                <a:lnTo>
                  <a:pt x="10847" y="10303"/>
                </a:lnTo>
                <a:lnTo>
                  <a:pt x="16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1" name="object 3721"/>
          <p:cNvSpPr/>
          <p:nvPr/>
        </p:nvSpPr>
        <p:spPr>
          <a:xfrm>
            <a:off x="4764684" y="525742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2722" y="0"/>
                </a:moveTo>
                <a:lnTo>
                  <a:pt x="1780" y="2869"/>
                </a:lnTo>
                <a:lnTo>
                  <a:pt x="492" y="5675"/>
                </a:lnTo>
                <a:lnTo>
                  <a:pt x="104" y="8617"/>
                </a:lnTo>
                <a:lnTo>
                  <a:pt x="0" y="9224"/>
                </a:lnTo>
                <a:lnTo>
                  <a:pt x="3151" y="10230"/>
                </a:lnTo>
                <a:lnTo>
                  <a:pt x="6052" y="11716"/>
                </a:lnTo>
                <a:lnTo>
                  <a:pt x="6827" y="7811"/>
                </a:lnTo>
                <a:lnTo>
                  <a:pt x="7717" y="4837"/>
                </a:lnTo>
                <a:lnTo>
                  <a:pt x="7811" y="1256"/>
                </a:lnTo>
                <a:lnTo>
                  <a:pt x="4492" y="617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2" name="object 3722"/>
          <p:cNvSpPr/>
          <p:nvPr/>
        </p:nvSpPr>
        <p:spPr>
          <a:xfrm>
            <a:off x="4695751" y="4660003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9622" y="0"/>
                </a:moveTo>
                <a:lnTo>
                  <a:pt x="0" y="10020"/>
                </a:lnTo>
                <a:lnTo>
                  <a:pt x="4429" y="13612"/>
                </a:lnTo>
                <a:lnTo>
                  <a:pt x="12690" y="2607"/>
                </a:lnTo>
                <a:lnTo>
                  <a:pt x="11675" y="1727"/>
                </a:lnTo>
                <a:lnTo>
                  <a:pt x="10701" y="837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3" name="object 3723"/>
          <p:cNvSpPr/>
          <p:nvPr/>
        </p:nvSpPr>
        <p:spPr>
          <a:xfrm>
            <a:off x="3539329" y="5081531"/>
            <a:ext cx="9627" cy="3466"/>
          </a:xfrm>
          <a:custGeom>
            <a:avLst/>
            <a:gdLst/>
            <a:ahLst/>
            <a:cxnLst/>
            <a:rect l="l" t="t" r="r" b="b"/>
            <a:pathLst>
              <a:path w="15875" h="5715">
                <a:moveTo>
                  <a:pt x="14722" y="0"/>
                </a:moveTo>
                <a:lnTo>
                  <a:pt x="9811" y="376"/>
                </a:lnTo>
                <a:lnTo>
                  <a:pt x="0" y="1078"/>
                </a:lnTo>
                <a:lnTo>
                  <a:pt x="198" y="4177"/>
                </a:lnTo>
                <a:lnTo>
                  <a:pt x="345" y="5717"/>
                </a:lnTo>
                <a:lnTo>
                  <a:pt x="15465" y="4607"/>
                </a:lnTo>
                <a:lnTo>
                  <a:pt x="1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4" name="object 3724"/>
          <p:cNvSpPr/>
          <p:nvPr/>
        </p:nvSpPr>
        <p:spPr>
          <a:xfrm>
            <a:off x="5027321" y="4595281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4" h="7620">
                <a:moveTo>
                  <a:pt x="13360" y="0"/>
                </a:moveTo>
                <a:lnTo>
                  <a:pt x="0" y="1978"/>
                </a:lnTo>
                <a:lnTo>
                  <a:pt x="544" y="5696"/>
                </a:lnTo>
                <a:lnTo>
                  <a:pt x="879" y="7559"/>
                </a:lnTo>
                <a:lnTo>
                  <a:pt x="14250" y="5580"/>
                </a:lnTo>
                <a:lnTo>
                  <a:pt x="13926" y="3727"/>
                </a:lnTo>
                <a:lnTo>
                  <a:pt x="13664" y="1853"/>
                </a:lnTo>
                <a:lnTo>
                  <a:pt x="13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5" name="object 3725"/>
          <p:cNvSpPr/>
          <p:nvPr/>
        </p:nvSpPr>
        <p:spPr>
          <a:xfrm>
            <a:off x="4116770" y="5153184"/>
            <a:ext cx="4621" cy="9242"/>
          </a:xfrm>
          <a:custGeom>
            <a:avLst/>
            <a:gdLst/>
            <a:ahLst/>
            <a:cxnLst/>
            <a:rect l="l" t="t" r="r" b="b"/>
            <a:pathLst>
              <a:path w="7620" h="15240">
                <a:moveTo>
                  <a:pt x="4188" y="0"/>
                </a:moveTo>
                <a:lnTo>
                  <a:pt x="2984" y="31"/>
                </a:lnTo>
                <a:lnTo>
                  <a:pt x="1821" y="31"/>
                </a:lnTo>
                <a:lnTo>
                  <a:pt x="0" y="15130"/>
                </a:lnTo>
                <a:lnTo>
                  <a:pt x="4659" y="13182"/>
                </a:lnTo>
                <a:lnTo>
                  <a:pt x="6596" y="10387"/>
                </a:lnTo>
                <a:lnTo>
                  <a:pt x="7130" y="7340"/>
                </a:lnTo>
                <a:lnTo>
                  <a:pt x="7423" y="5078"/>
                </a:lnTo>
                <a:lnTo>
                  <a:pt x="5989" y="2492"/>
                </a:lnTo>
                <a:lnTo>
                  <a:pt x="5340" y="20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6" name="object 3726"/>
          <p:cNvSpPr/>
          <p:nvPr/>
        </p:nvSpPr>
        <p:spPr>
          <a:xfrm>
            <a:off x="3549049" y="5165575"/>
            <a:ext cx="6161" cy="8086"/>
          </a:xfrm>
          <a:custGeom>
            <a:avLst/>
            <a:gdLst/>
            <a:ahLst/>
            <a:cxnLst/>
            <a:rect l="l" t="t" r="r" b="b"/>
            <a:pathLst>
              <a:path w="10160" h="13334">
                <a:moveTo>
                  <a:pt x="5235" y="0"/>
                </a:moveTo>
                <a:lnTo>
                  <a:pt x="3486" y="1748"/>
                </a:lnTo>
                <a:lnTo>
                  <a:pt x="712" y="3319"/>
                </a:lnTo>
                <a:lnTo>
                  <a:pt x="0" y="7067"/>
                </a:lnTo>
                <a:lnTo>
                  <a:pt x="2376" y="9319"/>
                </a:lnTo>
                <a:lnTo>
                  <a:pt x="4628" y="13224"/>
                </a:lnTo>
                <a:lnTo>
                  <a:pt x="7172" y="9203"/>
                </a:lnTo>
                <a:lnTo>
                  <a:pt x="9497" y="7120"/>
                </a:lnTo>
                <a:lnTo>
                  <a:pt x="9633" y="3340"/>
                </a:lnTo>
                <a:lnTo>
                  <a:pt x="6774" y="1664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7" name="object 3727"/>
          <p:cNvSpPr/>
          <p:nvPr/>
        </p:nvSpPr>
        <p:spPr>
          <a:xfrm>
            <a:off x="3855239" y="4138520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6628" y="0"/>
                </a:moveTo>
                <a:lnTo>
                  <a:pt x="4355" y="2104"/>
                </a:lnTo>
                <a:lnTo>
                  <a:pt x="2282" y="3141"/>
                </a:lnTo>
                <a:lnTo>
                  <a:pt x="1549" y="5319"/>
                </a:lnTo>
                <a:lnTo>
                  <a:pt x="753" y="7518"/>
                </a:lnTo>
                <a:lnTo>
                  <a:pt x="0" y="9696"/>
                </a:lnTo>
                <a:lnTo>
                  <a:pt x="2921" y="9601"/>
                </a:lnTo>
                <a:lnTo>
                  <a:pt x="5968" y="10083"/>
                </a:lnTo>
                <a:lnTo>
                  <a:pt x="10764" y="8617"/>
                </a:lnTo>
                <a:lnTo>
                  <a:pt x="12313" y="6366"/>
                </a:lnTo>
                <a:lnTo>
                  <a:pt x="14114" y="4806"/>
                </a:lnTo>
                <a:lnTo>
                  <a:pt x="12219" y="3225"/>
                </a:lnTo>
                <a:lnTo>
                  <a:pt x="10491" y="691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8" name="object 3728"/>
          <p:cNvSpPr/>
          <p:nvPr/>
        </p:nvSpPr>
        <p:spPr>
          <a:xfrm>
            <a:off x="3424171" y="378872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1863" y="0"/>
                </a:moveTo>
                <a:lnTo>
                  <a:pt x="0" y="3905"/>
                </a:lnTo>
                <a:lnTo>
                  <a:pt x="356" y="4198"/>
                </a:lnTo>
                <a:lnTo>
                  <a:pt x="1947" y="5748"/>
                </a:lnTo>
                <a:lnTo>
                  <a:pt x="4104" y="7120"/>
                </a:lnTo>
                <a:lnTo>
                  <a:pt x="6952" y="7779"/>
                </a:lnTo>
                <a:lnTo>
                  <a:pt x="8334" y="5015"/>
                </a:lnTo>
                <a:lnTo>
                  <a:pt x="10167" y="2429"/>
                </a:lnTo>
                <a:lnTo>
                  <a:pt x="6984" y="1308"/>
                </a:lnTo>
                <a:lnTo>
                  <a:pt x="4827" y="73"/>
                </a:lnTo>
                <a:lnTo>
                  <a:pt x="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29" name="object 3729"/>
          <p:cNvSpPr/>
          <p:nvPr/>
        </p:nvSpPr>
        <p:spPr>
          <a:xfrm>
            <a:off x="4241609" y="4301073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748" y="0"/>
                </a:moveTo>
                <a:lnTo>
                  <a:pt x="0" y="2994"/>
                </a:lnTo>
                <a:lnTo>
                  <a:pt x="3015" y="5800"/>
                </a:lnTo>
                <a:lnTo>
                  <a:pt x="6031" y="8156"/>
                </a:lnTo>
                <a:lnTo>
                  <a:pt x="9025" y="10533"/>
                </a:lnTo>
                <a:lnTo>
                  <a:pt x="10209" y="8439"/>
                </a:lnTo>
                <a:lnTo>
                  <a:pt x="11434" y="6324"/>
                </a:lnTo>
                <a:lnTo>
                  <a:pt x="12575" y="4240"/>
                </a:lnTo>
                <a:lnTo>
                  <a:pt x="9025" y="2806"/>
                </a:lnTo>
                <a:lnTo>
                  <a:pt x="5507" y="1298"/>
                </a:lnTo>
                <a:lnTo>
                  <a:pt x="1916" y="73"/>
                </a:lnTo>
                <a:lnTo>
                  <a:pt x="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0" name="object 3730"/>
          <p:cNvSpPr/>
          <p:nvPr/>
        </p:nvSpPr>
        <p:spPr>
          <a:xfrm>
            <a:off x="4494028" y="505393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7830" y="0"/>
                </a:moveTo>
                <a:lnTo>
                  <a:pt x="3455" y="1918"/>
                </a:lnTo>
                <a:lnTo>
                  <a:pt x="1161" y="6649"/>
                </a:lnTo>
                <a:lnTo>
                  <a:pt x="0" y="12811"/>
                </a:lnTo>
                <a:lnTo>
                  <a:pt x="15235" y="2278"/>
                </a:lnTo>
                <a:lnTo>
                  <a:pt x="78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1" name="object 3731"/>
          <p:cNvSpPr/>
          <p:nvPr/>
        </p:nvSpPr>
        <p:spPr>
          <a:xfrm>
            <a:off x="3912904" y="5803183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10" h="13334">
                <a:moveTo>
                  <a:pt x="9497" y="0"/>
                </a:moveTo>
                <a:lnTo>
                  <a:pt x="5162" y="324"/>
                </a:lnTo>
                <a:lnTo>
                  <a:pt x="0" y="7874"/>
                </a:lnTo>
                <a:lnTo>
                  <a:pt x="6628" y="11685"/>
                </a:lnTo>
                <a:lnTo>
                  <a:pt x="11120" y="12774"/>
                </a:lnTo>
                <a:lnTo>
                  <a:pt x="15989" y="5382"/>
                </a:lnTo>
                <a:lnTo>
                  <a:pt x="9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2" name="object 3732"/>
          <p:cNvSpPr/>
          <p:nvPr/>
        </p:nvSpPr>
        <p:spPr>
          <a:xfrm>
            <a:off x="3709062" y="4960478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10502" y="0"/>
                </a:moveTo>
                <a:lnTo>
                  <a:pt x="0" y="3779"/>
                </a:lnTo>
                <a:lnTo>
                  <a:pt x="984" y="6931"/>
                </a:lnTo>
                <a:lnTo>
                  <a:pt x="11779" y="4083"/>
                </a:lnTo>
                <a:lnTo>
                  <a:pt x="11360" y="2722"/>
                </a:lnTo>
                <a:lnTo>
                  <a:pt x="10900" y="1371"/>
                </a:lnTo>
                <a:lnTo>
                  <a:pt x="10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3" name="object 3733"/>
          <p:cNvSpPr/>
          <p:nvPr/>
        </p:nvSpPr>
        <p:spPr>
          <a:xfrm>
            <a:off x="3946144" y="365827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6806" y="0"/>
                </a:moveTo>
                <a:lnTo>
                  <a:pt x="3895" y="2136"/>
                </a:lnTo>
                <a:lnTo>
                  <a:pt x="2355" y="4827"/>
                </a:lnTo>
                <a:lnTo>
                  <a:pt x="0" y="7842"/>
                </a:lnTo>
                <a:lnTo>
                  <a:pt x="2764" y="9340"/>
                </a:lnTo>
                <a:lnTo>
                  <a:pt x="5224" y="11298"/>
                </a:lnTo>
                <a:lnTo>
                  <a:pt x="7989" y="8921"/>
                </a:lnTo>
                <a:lnTo>
                  <a:pt x="9664" y="6355"/>
                </a:lnTo>
                <a:lnTo>
                  <a:pt x="11580" y="4010"/>
                </a:lnTo>
                <a:lnTo>
                  <a:pt x="9737" y="2722"/>
                </a:lnTo>
                <a:lnTo>
                  <a:pt x="6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4" name="object 3734"/>
          <p:cNvSpPr/>
          <p:nvPr/>
        </p:nvSpPr>
        <p:spPr>
          <a:xfrm>
            <a:off x="4433709" y="5548247"/>
            <a:ext cx="11937" cy="4236"/>
          </a:xfrm>
          <a:custGeom>
            <a:avLst/>
            <a:gdLst/>
            <a:ahLst/>
            <a:cxnLst/>
            <a:rect l="l" t="t" r="r" b="b"/>
            <a:pathLst>
              <a:path w="19684" h="6984">
                <a:moveTo>
                  <a:pt x="0" y="0"/>
                </a:moveTo>
                <a:lnTo>
                  <a:pt x="7497" y="6711"/>
                </a:lnTo>
                <a:lnTo>
                  <a:pt x="19077" y="17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5" name="object 3735"/>
          <p:cNvSpPr/>
          <p:nvPr/>
        </p:nvSpPr>
        <p:spPr>
          <a:xfrm>
            <a:off x="4118580" y="4373388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11863" y="0"/>
                </a:moveTo>
                <a:lnTo>
                  <a:pt x="7465" y="1361"/>
                </a:lnTo>
                <a:lnTo>
                  <a:pt x="0" y="8732"/>
                </a:lnTo>
                <a:lnTo>
                  <a:pt x="5518" y="9727"/>
                </a:lnTo>
                <a:lnTo>
                  <a:pt x="8753" y="10680"/>
                </a:lnTo>
                <a:lnTo>
                  <a:pt x="13371" y="10659"/>
                </a:lnTo>
                <a:lnTo>
                  <a:pt x="14837" y="8701"/>
                </a:lnTo>
                <a:lnTo>
                  <a:pt x="17172" y="6942"/>
                </a:lnTo>
                <a:lnTo>
                  <a:pt x="1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6" name="object 3736"/>
          <p:cNvSpPr/>
          <p:nvPr/>
        </p:nvSpPr>
        <p:spPr>
          <a:xfrm>
            <a:off x="4399445" y="5051986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2921" y="0"/>
                </a:moveTo>
                <a:lnTo>
                  <a:pt x="994" y="1905"/>
                </a:lnTo>
                <a:lnTo>
                  <a:pt x="0" y="2858"/>
                </a:lnTo>
                <a:lnTo>
                  <a:pt x="3706" y="6544"/>
                </a:lnTo>
                <a:lnTo>
                  <a:pt x="7434" y="10177"/>
                </a:lnTo>
                <a:lnTo>
                  <a:pt x="11109" y="13832"/>
                </a:lnTo>
                <a:lnTo>
                  <a:pt x="13821" y="11151"/>
                </a:lnTo>
                <a:lnTo>
                  <a:pt x="10219" y="7423"/>
                </a:lnTo>
                <a:lnTo>
                  <a:pt x="6523" y="3717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7" name="object 3737"/>
          <p:cNvSpPr/>
          <p:nvPr/>
        </p:nvSpPr>
        <p:spPr>
          <a:xfrm>
            <a:off x="3818983" y="559936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4" h="12065">
                <a:moveTo>
                  <a:pt x="8303" y="0"/>
                </a:moveTo>
                <a:lnTo>
                  <a:pt x="0" y="8135"/>
                </a:lnTo>
                <a:lnTo>
                  <a:pt x="1235" y="9423"/>
                </a:lnTo>
                <a:lnTo>
                  <a:pt x="2460" y="10743"/>
                </a:lnTo>
                <a:lnTo>
                  <a:pt x="3706" y="12041"/>
                </a:lnTo>
                <a:lnTo>
                  <a:pt x="6366" y="9549"/>
                </a:lnTo>
                <a:lnTo>
                  <a:pt x="9162" y="7151"/>
                </a:lnTo>
                <a:lnTo>
                  <a:pt x="11559" y="4355"/>
                </a:lnTo>
                <a:lnTo>
                  <a:pt x="11779" y="4010"/>
                </a:lnTo>
                <a:lnTo>
                  <a:pt x="9434" y="1497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8" name="object 3738"/>
          <p:cNvSpPr/>
          <p:nvPr/>
        </p:nvSpPr>
        <p:spPr>
          <a:xfrm>
            <a:off x="4227520" y="4306940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214" y="0"/>
                </a:moveTo>
                <a:lnTo>
                  <a:pt x="5120" y="2125"/>
                </a:lnTo>
                <a:lnTo>
                  <a:pt x="0" y="7214"/>
                </a:lnTo>
                <a:lnTo>
                  <a:pt x="3026" y="8753"/>
                </a:lnTo>
                <a:lnTo>
                  <a:pt x="5382" y="10575"/>
                </a:lnTo>
                <a:lnTo>
                  <a:pt x="7811" y="8628"/>
                </a:lnTo>
                <a:lnTo>
                  <a:pt x="9518" y="6481"/>
                </a:lnTo>
                <a:lnTo>
                  <a:pt x="10544" y="3245"/>
                </a:lnTo>
                <a:lnTo>
                  <a:pt x="8292" y="1444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39" name="object 3739"/>
          <p:cNvSpPr/>
          <p:nvPr/>
        </p:nvSpPr>
        <p:spPr>
          <a:xfrm>
            <a:off x="3389889" y="4807977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12083" y="0"/>
                </a:moveTo>
                <a:lnTo>
                  <a:pt x="0" y="7821"/>
                </a:lnTo>
                <a:lnTo>
                  <a:pt x="492" y="8921"/>
                </a:lnTo>
                <a:lnTo>
                  <a:pt x="1350" y="11151"/>
                </a:lnTo>
                <a:lnTo>
                  <a:pt x="14219" y="3214"/>
                </a:lnTo>
                <a:lnTo>
                  <a:pt x="13507" y="2136"/>
                </a:lnTo>
                <a:lnTo>
                  <a:pt x="12837" y="1068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0" name="object 3740"/>
          <p:cNvSpPr/>
          <p:nvPr/>
        </p:nvSpPr>
        <p:spPr>
          <a:xfrm>
            <a:off x="3167205" y="4722556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4188" y="0"/>
                </a:moveTo>
                <a:lnTo>
                  <a:pt x="2774" y="3560"/>
                </a:lnTo>
                <a:lnTo>
                  <a:pt x="1403" y="7130"/>
                </a:lnTo>
                <a:lnTo>
                  <a:pt x="0" y="10711"/>
                </a:lnTo>
                <a:lnTo>
                  <a:pt x="816" y="11256"/>
                </a:lnTo>
                <a:lnTo>
                  <a:pt x="1602" y="11821"/>
                </a:lnTo>
                <a:lnTo>
                  <a:pt x="2450" y="12355"/>
                </a:lnTo>
                <a:lnTo>
                  <a:pt x="4188" y="10952"/>
                </a:lnTo>
                <a:lnTo>
                  <a:pt x="6879" y="9821"/>
                </a:lnTo>
                <a:lnTo>
                  <a:pt x="7465" y="8031"/>
                </a:lnTo>
                <a:lnTo>
                  <a:pt x="8240" y="5758"/>
                </a:lnTo>
                <a:lnTo>
                  <a:pt x="7392" y="2921"/>
                </a:lnTo>
                <a:lnTo>
                  <a:pt x="7183" y="335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1" name="object 3741"/>
          <p:cNvSpPr/>
          <p:nvPr/>
        </p:nvSpPr>
        <p:spPr>
          <a:xfrm>
            <a:off x="3326110" y="4591245"/>
            <a:ext cx="11167" cy="4621"/>
          </a:xfrm>
          <a:custGeom>
            <a:avLst/>
            <a:gdLst/>
            <a:ahLst/>
            <a:cxnLst/>
            <a:rect l="l" t="t" r="r" b="b"/>
            <a:pathLst>
              <a:path w="18414" h="7620">
                <a:moveTo>
                  <a:pt x="565" y="0"/>
                </a:moveTo>
                <a:lnTo>
                  <a:pt x="0" y="4041"/>
                </a:lnTo>
                <a:lnTo>
                  <a:pt x="16879" y="7214"/>
                </a:lnTo>
                <a:lnTo>
                  <a:pt x="17182" y="5329"/>
                </a:lnTo>
                <a:lnTo>
                  <a:pt x="17863" y="1581"/>
                </a:lnTo>
                <a:lnTo>
                  <a:pt x="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2" name="object 3742"/>
          <p:cNvSpPr/>
          <p:nvPr/>
        </p:nvSpPr>
        <p:spPr>
          <a:xfrm>
            <a:off x="3005193" y="4474045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5" h="13970">
                <a:moveTo>
                  <a:pt x="9214" y="0"/>
                </a:moveTo>
                <a:lnTo>
                  <a:pt x="2502" y="9360"/>
                </a:lnTo>
                <a:lnTo>
                  <a:pt x="0" y="12900"/>
                </a:lnTo>
                <a:lnTo>
                  <a:pt x="10449" y="13664"/>
                </a:lnTo>
                <a:lnTo>
                  <a:pt x="13036" y="10156"/>
                </a:lnTo>
                <a:lnTo>
                  <a:pt x="9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3" name="object 3743"/>
          <p:cNvSpPr/>
          <p:nvPr/>
        </p:nvSpPr>
        <p:spPr>
          <a:xfrm>
            <a:off x="2936903" y="4740000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3779" y="0"/>
                </a:moveTo>
                <a:lnTo>
                  <a:pt x="1780" y="2157"/>
                </a:lnTo>
                <a:lnTo>
                  <a:pt x="0" y="4732"/>
                </a:lnTo>
                <a:lnTo>
                  <a:pt x="492" y="9141"/>
                </a:lnTo>
                <a:lnTo>
                  <a:pt x="2753" y="11287"/>
                </a:lnTo>
                <a:lnTo>
                  <a:pt x="4230" y="13476"/>
                </a:lnTo>
                <a:lnTo>
                  <a:pt x="6816" y="10732"/>
                </a:lnTo>
                <a:lnTo>
                  <a:pt x="8156" y="9392"/>
                </a:lnTo>
                <a:lnTo>
                  <a:pt x="8271" y="7109"/>
                </a:lnTo>
                <a:lnTo>
                  <a:pt x="9015" y="4565"/>
                </a:lnTo>
                <a:lnTo>
                  <a:pt x="7706" y="1371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4" name="object 3744"/>
          <p:cNvSpPr/>
          <p:nvPr/>
        </p:nvSpPr>
        <p:spPr>
          <a:xfrm>
            <a:off x="3165787" y="4031541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4753" y="0"/>
                </a:moveTo>
                <a:lnTo>
                  <a:pt x="1539" y="1382"/>
                </a:lnTo>
                <a:lnTo>
                  <a:pt x="0" y="2073"/>
                </a:lnTo>
                <a:lnTo>
                  <a:pt x="1465" y="4649"/>
                </a:lnTo>
                <a:lnTo>
                  <a:pt x="2931" y="7266"/>
                </a:lnTo>
                <a:lnTo>
                  <a:pt x="4596" y="9716"/>
                </a:lnTo>
                <a:lnTo>
                  <a:pt x="4732" y="9842"/>
                </a:lnTo>
                <a:lnTo>
                  <a:pt x="7790" y="8355"/>
                </a:lnTo>
                <a:lnTo>
                  <a:pt x="7696" y="8135"/>
                </a:lnTo>
                <a:lnTo>
                  <a:pt x="6900" y="5361"/>
                </a:lnTo>
                <a:lnTo>
                  <a:pt x="5769" y="2680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5" name="object 3745"/>
          <p:cNvSpPr/>
          <p:nvPr/>
        </p:nvSpPr>
        <p:spPr>
          <a:xfrm>
            <a:off x="3303184" y="4458218"/>
            <a:ext cx="5391" cy="8086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3570" y="0"/>
                </a:moveTo>
                <a:lnTo>
                  <a:pt x="2335" y="2136"/>
                </a:lnTo>
                <a:lnTo>
                  <a:pt x="0" y="4366"/>
                </a:lnTo>
                <a:lnTo>
                  <a:pt x="293" y="8135"/>
                </a:lnTo>
                <a:lnTo>
                  <a:pt x="3340" y="9601"/>
                </a:lnTo>
                <a:lnTo>
                  <a:pt x="7141" y="13015"/>
                </a:lnTo>
                <a:lnTo>
                  <a:pt x="7832" y="7947"/>
                </a:lnTo>
                <a:lnTo>
                  <a:pt x="8826" y="5371"/>
                </a:lnTo>
                <a:lnTo>
                  <a:pt x="8261" y="3214"/>
                </a:lnTo>
                <a:lnTo>
                  <a:pt x="7874" y="1821"/>
                </a:lnTo>
                <a:lnTo>
                  <a:pt x="5193" y="1057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6" name="object 3746"/>
          <p:cNvSpPr/>
          <p:nvPr/>
        </p:nvSpPr>
        <p:spPr>
          <a:xfrm>
            <a:off x="3347025" y="4905293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0" y="0"/>
                </a:moveTo>
                <a:lnTo>
                  <a:pt x="3233" y="6290"/>
                </a:lnTo>
                <a:lnTo>
                  <a:pt x="6595" y="10011"/>
                </a:lnTo>
                <a:lnTo>
                  <a:pt x="10874" y="10891"/>
                </a:lnTo>
                <a:lnTo>
                  <a:pt x="16858" y="865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7" name="object 3747"/>
          <p:cNvSpPr/>
          <p:nvPr/>
        </p:nvSpPr>
        <p:spPr>
          <a:xfrm>
            <a:off x="3459171" y="3743795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109" y="0"/>
                </a:moveTo>
                <a:lnTo>
                  <a:pt x="0" y="3403"/>
                </a:lnTo>
                <a:lnTo>
                  <a:pt x="2942" y="6324"/>
                </a:lnTo>
                <a:lnTo>
                  <a:pt x="5842" y="9256"/>
                </a:lnTo>
                <a:lnTo>
                  <a:pt x="8774" y="12167"/>
                </a:lnTo>
                <a:lnTo>
                  <a:pt x="9884" y="10952"/>
                </a:lnTo>
                <a:lnTo>
                  <a:pt x="11078" y="9737"/>
                </a:lnTo>
                <a:lnTo>
                  <a:pt x="12229" y="8523"/>
                </a:lnTo>
                <a:lnTo>
                  <a:pt x="9172" y="5685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8" name="object 3748"/>
          <p:cNvSpPr/>
          <p:nvPr/>
        </p:nvSpPr>
        <p:spPr>
          <a:xfrm>
            <a:off x="4105230" y="5669744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1088" y="0"/>
                </a:moveTo>
                <a:lnTo>
                  <a:pt x="0" y="4167"/>
                </a:lnTo>
                <a:lnTo>
                  <a:pt x="565" y="5936"/>
                </a:lnTo>
                <a:lnTo>
                  <a:pt x="1832" y="9486"/>
                </a:lnTo>
                <a:lnTo>
                  <a:pt x="5476" y="7423"/>
                </a:lnTo>
                <a:lnTo>
                  <a:pt x="9078" y="5329"/>
                </a:lnTo>
                <a:lnTo>
                  <a:pt x="12722" y="3266"/>
                </a:lnTo>
                <a:lnTo>
                  <a:pt x="12135" y="2188"/>
                </a:lnTo>
                <a:lnTo>
                  <a:pt x="11633" y="1078"/>
                </a:lnTo>
                <a:lnTo>
                  <a:pt x="1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49" name="object 3749"/>
          <p:cNvSpPr/>
          <p:nvPr/>
        </p:nvSpPr>
        <p:spPr>
          <a:xfrm>
            <a:off x="3382853" y="3851941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732" y="0"/>
                </a:moveTo>
                <a:lnTo>
                  <a:pt x="0" y="9025"/>
                </a:lnTo>
                <a:lnTo>
                  <a:pt x="3371" y="12324"/>
                </a:lnTo>
                <a:lnTo>
                  <a:pt x="13528" y="10387"/>
                </a:lnTo>
                <a:lnTo>
                  <a:pt x="7696" y="5685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0" name="object 3750"/>
          <p:cNvSpPr/>
          <p:nvPr/>
        </p:nvSpPr>
        <p:spPr>
          <a:xfrm>
            <a:off x="3164166" y="4630552"/>
            <a:ext cx="6161" cy="6161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795" y="0"/>
                </a:moveTo>
                <a:lnTo>
                  <a:pt x="0" y="2575"/>
                </a:lnTo>
                <a:lnTo>
                  <a:pt x="4586" y="7559"/>
                </a:lnTo>
                <a:lnTo>
                  <a:pt x="6868" y="10104"/>
                </a:lnTo>
                <a:lnTo>
                  <a:pt x="7790" y="9172"/>
                </a:lnTo>
                <a:lnTo>
                  <a:pt x="9696" y="7465"/>
                </a:lnTo>
                <a:lnTo>
                  <a:pt x="7486" y="4837"/>
                </a:lnTo>
                <a:lnTo>
                  <a:pt x="5109" y="2439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1" name="object 3751"/>
          <p:cNvSpPr/>
          <p:nvPr/>
        </p:nvSpPr>
        <p:spPr>
          <a:xfrm>
            <a:off x="3400164" y="514503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6565" y="0"/>
                </a:moveTo>
                <a:lnTo>
                  <a:pt x="0" y="7518"/>
                </a:lnTo>
                <a:lnTo>
                  <a:pt x="848" y="8397"/>
                </a:lnTo>
                <a:lnTo>
                  <a:pt x="1748" y="9266"/>
                </a:lnTo>
                <a:lnTo>
                  <a:pt x="2554" y="10135"/>
                </a:lnTo>
                <a:lnTo>
                  <a:pt x="5046" y="8052"/>
                </a:lnTo>
                <a:lnTo>
                  <a:pt x="9989" y="3842"/>
                </a:lnTo>
                <a:lnTo>
                  <a:pt x="8858" y="2565"/>
                </a:lnTo>
                <a:lnTo>
                  <a:pt x="7675" y="1277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2" name="object 3752"/>
          <p:cNvSpPr/>
          <p:nvPr/>
        </p:nvSpPr>
        <p:spPr>
          <a:xfrm>
            <a:off x="3821605" y="5586277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2104" y="0"/>
                </a:moveTo>
                <a:lnTo>
                  <a:pt x="0" y="2554"/>
                </a:lnTo>
                <a:lnTo>
                  <a:pt x="2397" y="5057"/>
                </a:lnTo>
                <a:lnTo>
                  <a:pt x="7256" y="9601"/>
                </a:lnTo>
                <a:lnTo>
                  <a:pt x="8387" y="8282"/>
                </a:lnTo>
                <a:lnTo>
                  <a:pt x="10617" y="5591"/>
                </a:lnTo>
                <a:lnTo>
                  <a:pt x="7853" y="3717"/>
                </a:lnTo>
                <a:lnTo>
                  <a:pt x="5162" y="1790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3" name="object 3753"/>
          <p:cNvSpPr/>
          <p:nvPr/>
        </p:nvSpPr>
        <p:spPr>
          <a:xfrm>
            <a:off x="3933560" y="528334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60" h="10795">
                <a:moveTo>
                  <a:pt x="2010" y="0"/>
                </a:moveTo>
                <a:lnTo>
                  <a:pt x="0" y="3476"/>
                </a:lnTo>
                <a:lnTo>
                  <a:pt x="1287" y="6512"/>
                </a:lnTo>
                <a:lnTo>
                  <a:pt x="3570" y="7863"/>
                </a:lnTo>
                <a:lnTo>
                  <a:pt x="6586" y="10774"/>
                </a:lnTo>
                <a:lnTo>
                  <a:pt x="9748" y="2230"/>
                </a:lnTo>
                <a:lnTo>
                  <a:pt x="7486" y="1392"/>
                </a:lnTo>
                <a:lnTo>
                  <a:pt x="5193" y="41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4" name="object 3754"/>
          <p:cNvSpPr/>
          <p:nvPr/>
        </p:nvSpPr>
        <p:spPr>
          <a:xfrm>
            <a:off x="3468906" y="5055162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59">
                <a:moveTo>
                  <a:pt x="12104" y="0"/>
                </a:moveTo>
                <a:lnTo>
                  <a:pt x="4031" y="2963"/>
                </a:lnTo>
                <a:lnTo>
                  <a:pt x="0" y="4418"/>
                </a:lnTo>
                <a:lnTo>
                  <a:pt x="460" y="6324"/>
                </a:lnTo>
                <a:lnTo>
                  <a:pt x="1444" y="10072"/>
                </a:lnTo>
                <a:lnTo>
                  <a:pt x="9758" y="6450"/>
                </a:lnTo>
                <a:lnTo>
                  <a:pt x="13905" y="4596"/>
                </a:lnTo>
                <a:lnTo>
                  <a:pt x="1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5" name="object 3755"/>
          <p:cNvSpPr/>
          <p:nvPr/>
        </p:nvSpPr>
        <p:spPr>
          <a:xfrm>
            <a:off x="3469092" y="437631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5" h="12065">
                <a:moveTo>
                  <a:pt x="10429" y="0"/>
                </a:moveTo>
                <a:lnTo>
                  <a:pt x="6963" y="2879"/>
                </a:lnTo>
                <a:lnTo>
                  <a:pt x="0" y="8596"/>
                </a:lnTo>
                <a:lnTo>
                  <a:pt x="2554" y="11790"/>
                </a:lnTo>
                <a:lnTo>
                  <a:pt x="13214" y="3581"/>
                </a:lnTo>
                <a:lnTo>
                  <a:pt x="12324" y="2366"/>
                </a:lnTo>
                <a:lnTo>
                  <a:pt x="10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6" name="object 3756"/>
          <p:cNvSpPr/>
          <p:nvPr/>
        </p:nvSpPr>
        <p:spPr>
          <a:xfrm>
            <a:off x="4416000" y="5541367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11434" y="0"/>
                </a:moveTo>
                <a:lnTo>
                  <a:pt x="0" y="3015"/>
                </a:lnTo>
                <a:lnTo>
                  <a:pt x="649" y="4931"/>
                </a:lnTo>
                <a:lnTo>
                  <a:pt x="1225" y="6879"/>
                </a:lnTo>
                <a:lnTo>
                  <a:pt x="1884" y="8837"/>
                </a:lnTo>
                <a:lnTo>
                  <a:pt x="9235" y="5654"/>
                </a:lnTo>
                <a:lnTo>
                  <a:pt x="12962" y="4083"/>
                </a:lnTo>
                <a:lnTo>
                  <a:pt x="1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7" name="object 3757"/>
          <p:cNvSpPr/>
          <p:nvPr/>
        </p:nvSpPr>
        <p:spPr>
          <a:xfrm>
            <a:off x="4301504" y="4915410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842" y="0"/>
                </a:moveTo>
                <a:lnTo>
                  <a:pt x="3895" y="2722"/>
                </a:lnTo>
                <a:lnTo>
                  <a:pt x="0" y="8083"/>
                </a:lnTo>
                <a:lnTo>
                  <a:pt x="1047" y="8868"/>
                </a:lnTo>
                <a:lnTo>
                  <a:pt x="2010" y="9675"/>
                </a:lnTo>
                <a:lnTo>
                  <a:pt x="2994" y="10460"/>
                </a:lnTo>
                <a:lnTo>
                  <a:pt x="9350" y="3937"/>
                </a:lnTo>
                <a:lnTo>
                  <a:pt x="8167" y="2638"/>
                </a:lnTo>
                <a:lnTo>
                  <a:pt x="7025" y="1319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8" name="object 3758"/>
          <p:cNvSpPr/>
          <p:nvPr/>
        </p:nvSpPr>
        <p:spPr>
          <a:xfrm>
            <a:off x="4177284" y="440244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10072" y="0"/>
                </a:moveTo>
                <a:lnTo>
                  <a:pt x="0" y="2659"/>
                </a:lnTo>
                <a:lnTo>
                  <a:pt x="1214" y="5999"/>
                </a:lnTo>
                <a:lnTo>
                  <a:pt x="1853" y="7654"/>
                </a:lnTo>
                <a:lnTo>
                  <a:pt x="8052" y="5277"/>
                </a:lnTo>
                <a:lnTo>
                  <a:pt x="11151" y="4073"/>
                </a:lnTo>
                <a:lnTo>
                  <a:pt x="1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59" name="object 3759"/>
          <p:cNvSpPr/>
          <p:nvPr/>
        </p:nvSpPr>
        <p:spPr>
          <a:xfrm>
            <a:off x="3982243" y="3625968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1392" y="0"/>
                </a:moveTo>
                <a:lnTo>
                  <a:pt x="0" y="5580"/>
                </a:lnTo>
                <a:lnTo>
                  <a:pt x="596" y="6816"/>
                </a:lnTo>
                <a:lnTo>
                  <a:pt x="1151" y="8083"/>
                </a:lnTo>
                <a:lnTo>
                  <a:pt x="1759" y="9350"/>
                </a:lnTo>
                <a:lnTo>
                  <a:pt x="5497" y="8041"/>
                </a:lnTo>
                <a:lnTo>
                  <a:pt x="9235" y="6701"/>
                </a:lnTo>
                <a:lnTo>
                  <a:pt x="12973" y="5392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0" name="object 3760"/>
          <p:cNvSpPr/>
          <p:nvPr/>
        </p:nvSpPr>
        <p:spPr>
          <a:xfrm>
            <a:off x="4504831" y="5511099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86" y="0"/>
                </a:moveTo>
                <a:lnTo>
                  <a:pt x="3099" y="6104"/>
                </a:lnTo>
                <a:lnTo>
                  <a:pt x="0" y="9130"/>
                </a:lnTo>
                <a:lnTo>
                  <a:pt x="879" y="10167"/>
                </a:lnTo>
                <a:lnTo>
                  <a:pt x="1821" y="11161"/>
                </a:lnTo>
                <a:lnTo>
                  <a:pt x="2743" y="12209"/>
                </a:lnTo>
                <a:lnTo>
                  <a:pt x="12648" y="3622"/>
                </a:lnTo>
                <a:lnTo>
                  <a:pt x="11591" y="2387"/>
                </a:lnTo>
                <a:lnTo>
                  <a:pt x="10512" y="1204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1" name="object 3761"/>
          <p:cNvSpPr/>
          <p:nvPr/>
        </p:nvSpPr>
        <p:spPr>
          <a:xfrm>
            <a:off x="4279473" y="4552577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560" y="0"/>
                </a:moveTo>
                <a:lnTo>
                  <a:pt x="3664" y="178"/>
                </a:lnTo>
                <a:lnTo>
                  <a:pt x="0" y="481"/>
                </a:lnTo>
                <a:lnTo>
                  <a:pt x="157" y="3999"/>
                </a:lnTo>
                <a:lnTo>
                  <a:pt x="240" y="7497"/>
                </a:lnTo>
                <a:lnTo>
                  <a:pt x="722" y="10963"/>
                </a:lnTo>
                <a:lnTo>
                  <a:pt x="774" y="11182"/>
                </a:lnTo>
                <a:lnTo>
                  <a:pt x="4272" y="10868"/>
                </a:lnTo>
                <a:lnTo>
                  <a:pt x="6167" y="10816"/>
                </a:lnTo>
                <a:lnTo>
                  <a:pt x="5989" y="7203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2" name="object 3762"/>
          <p:cNvSpPr/>
          <p:nvPr/>
        </p:nvSpPr>
        <p:spPr>
          <a:xfrm>
            <a:off x="4472197" y="4772966"/>
            <a:ext cx="9242" cy="3081"/>
          </a:xfrm>
          <a:custGeom>
            <a:avLst/>
            <a:gdLst/>
            <a:ahLst/>
            <a:cxnLst/>
            <a:rect l="l" t="t" r="r" b="b"/>
            <a:pathLst>
              <a:path w="15240" h="5079">
                <a:moveTo>
                  <a:pt x="4837" y="0"/>
                </a:moveTo>
                <a:lnTo>
                  <a:pt x="2429" y="879"/>
                </a:lnTo>
                <a:lnTo>
                  <a:pt x="0" y="1319"/>
                </a:lnTo>
                <a:lnTo>
                  <a:pt x="125" y="2439"/>
                </a:lnTo>
                <a:lnTo>
                  <a:pt x="167" y="3601"/>
                </a:lnTo>
                <a:lnTo>
                  <a:pt x="261" y="4722"/>
                </a:lnTo>
                <a:lnTo>
                  <a:pt x="4994" y="4753"/>
                </a:lnTo>
                <a:lnTo>
                  <a:pt x="9643" y="4879"/>
                </a:lnTo>
                <a:lnTo>
                  <a:pt x="14376" y="4921"/>
                </a:lnTo>
                <a:lnTo>
                  <a:pt x="14722" y="2052"/>
                </a:lnTo>
                <a:lnTo>
                  <a:pt x="12188" y="1371"/>
                </a:lnTo>
                <a:lnTo>
                  <a:pt x="9769" y="251"/>
                </a:lnTo>
                <a:lnTo>
                  <a:pt x="7277" y="104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3" name="object 3763"/>
          <p:cNvSpPr/>
          <p:nvPr/>
        </p:nvSpPr>
        <p:spPr>
          <a:xfrm>
            <a:off x="4455078" y="4215096"/>
            <a:ext cx="8471" cy="4621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0" y="0"/>
                </a:moveTo>
                <a:lnTo>
                  <a:pt x="4282" y="7434"/>
                </a:lnTo>
                <a:lnTo>
                  <a:pt x="13559" y="4827"/>
                </a:lnTo>
                <a:lnTo>
                  <a:pt x="4889" y="17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4" name="object 3764"/>
          <p:cNvSpPr/>
          <p:nvPr/>
        </p:nvSpPr>
        <p:spPr>
          <a:xfrm>
            <a:off x="4550705" y="4467006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12051" y="0"/>
                </a:moveTo>
                <a:lnTo>
                  <a:pt x="8041" y="2303"/>
                </a:lnTo>
                <a:lnTo>
                  <a:pt x="3968" y="4565"/>
                </a:lnTo>
                <a:lnTo>
                  <a:pt x="0" y="6858"/>
                </a:lnTo>
                <a:lnTo>
                  <a:pt x="1403" y="9800"/>
                </a:lnTo>
                <a:lnTo>
                  <a:pt x="2157" y="11256"/>
                </a:lnTo>
                <a:lnTo>
                  <a:pt x="6251" y="9643"/>
                </a:lnTo>
                <a:lnTo>
                  <a:pt x="10366" y="7978"/>
                </a:lnTo>
                <a:lnTo>
                  <a:pt x="14449" y="6397"/>
                </a:lnTo>
                <a:lnTo>
                  <a:pt x="12879" y="2136"/>
                </a:lnTo>
                <a:lnTo>
                  <a:pt x="120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5" name="object 3765"/>
          <p:cNvSpPr/>
          <p:nvPr/>
        </p:nvSpPr>
        <p:spPr>
          <a:xfrm>
            <a:off x="4574071" y="4068336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2732" y="0"/>
                </a:moveTo>
                <a:lnTo>
                  <a:pt x="0" y="2565"/>
                </a:lnTo>
                <a:lnTo>
                  <a:pt x="2219" y="5392"/>
                </a:lnTo>
                <a:lnTo>
                  <a:pt x="4492" y="8209"/>
                </a:lnTo>
                <a:lnTo>
                  <a:pt x="6711" y="11057"/>
                </a:lnTo>
                <a:lnTo>
                  <a:pt x="9350" y="8565"/>
                </a:lnTo>
                <a:lnTo>
                  <a:pt x="10607" y="7350"/>
                </a:lnTo>
                <a:lnTo>
                  <a:pt x="8031" y="4879"/>
                </a:lnTo>
                <a:lnTo>
                  <a:pt x="5340" y="2439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6" name="object 3766"/>
          <p:cNvSpPr/>
          <p:nvPr/>
        </p:nvSpPr>
        <p:spPr>
          <a:xfrm>
            <a:off x="4846285" y="4815995"/>
            <a:ext cx="9242" cy="3466"/>
          </a:xfrm>
          <a:custGeom>
            <a:avLst/>
            <a:gdLst/>
            <a:ahLst/>
            <a:cxnLst/>
            <a:rect l="l" t="t" r="r" b="b"/>
            <a:pathLst>
              <a:path w="15240" h="5715">
                <a:moveTo>
                  <a:pt x="1015" y="0"/>
                </a:moveTo>
                <a:lnTo>
                  <a:pt x="0" y="5455"/>
                </a:lnTo>
                <a:lnTo>
                  <a:pt x="4858" y="5444"/>
                </a:lnTo>
                <a:lnTo>
                  <a:pt x="14544" y="5486"/>
                </a:lnTo>
                <a:lnTo>
                  <a:pt x="14565" y="2827"/>
                </a:lnTo>
                <a:lnTo>
                  <a:pt x="14638" y="1497"/>
                </a:lnTo>
                <a:lnTo>
                  <a:pt x="5570" y="513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7" name="object 3767"/>
          <p:cNvSpPr/>
          <p:nvPr/>
        </p:nvSpPr>
        <p:spPr>
          <a:xfrm>
            <a:off x="4573211" y="3695809"/>
            <a:ext cx="11167" cy="6161"/>
          </a:xfrm>
          <a:custGeom>
            <a:avLst/>
            <a:gdLst/>
            <a:ahLst/>
            <a:cxnLst/>
            <a:rect l="l" t="t" r="r" b="b"/>
            <a:pathLst>
              <a:path w="18415" h="10160">
                <a:moveTo>
                  <a:pt x="8593" y="0"/>
                </a:moveTo>
                <a:lnTo>
                  <a:pt x="3952" y="90"/>
                </a:lnTo>
                <a:lnTo>
                  <a:pt x="0" y="4926"/>
                </a:lnTo>
                <a:lnTo>
                  <a:pt x="7612" y="9847"/>
                </a:lnTo>
                <a:lnTo>
                  <a:pt x="12638" y="3774"/>
                </a:lnTo>
                <a:lnTo>
                  <a:pt x="16970" y="1425"/>
                </a:lnTo>
                <a:lnTo>
                  <a:pt x="13420" y="1425"/>
                </a:lnTo>
                <a:lnTo>
                  <a:pt x="8593" y="0"/>
                </a:lnTo>
                <a:close/>
              </a:path>
              <a:path w="18415" h="10160">
                <a:moveTo>
                  <a:pt x="17446" y="1166"/>
                </a:moveTo>
                <a:lnTo>
                  <a:pt x="13420" y="1425"/>
                </a:lnTo>
                <a:lnTo>
                  <a:pt x="16970" y="1425"/>
                </a:lnTo>
                <a:lnTo>
                  <a:pt x="17446" y="1166"/>
                </a:lnTo>
                <a:close/>
              </a:path>
              <a:path w="18415" h="10160">
                <a:moveTo>
                  <a:pt x="18198" y="759"/>
                </a:moveTo>
                <a:lnTo>
                  <a:pt x="17446" y="1166"/>
                </a:lnTo>
                <a:lnTo>
                  <a:pt x="17926" y="1136"/>
                </a:lnTo>
                <a:lnTo>
                  <a:pt x="18062" y="1020"/>
                </a:lnTo>
                <a:lnTo>
                  <a:pt x="18198" y="759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8" name="object 3768"/>
          <p:cNvSpPr/>
          <p:nvPr/>
        </p:nvSpPr>
        <p:spPr>
          <a:xfrm>
            <a:off x="4670994" y="4049397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732" y="0"/>
                </a:moveTo>
                <a:lnTo>
                  <a:pt x="471" y="1413"/>
                </a:lnTo>
                <a:lnTo>
                  <a:pt x="0" y="4219"/>
                </a:lnTo>
                <a:lnTo>
                  <a:pt x="11161" y="6429"/>
                </a:lnTo>
                <a:lnTo>
                  <a:pt x="11675" y="3444"/>
                </a:lnTo>
                <a:lnTo>
                  <a:pt x="11905" y="1958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69" name="object 3769"/>
          <p:cNvSpPr/>
          <p:nvPr/>
        </p:nvSpPr>
        <p:spPr>
          <a:xfrm>
            <a:off x="4955868" y="4384702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1936" y="0"/>
                </a:moveTo>
                <a:lnTo>
                  <a:pt x="0" y="1403"/>
                </a:lnTo>
                <a:lnTo>
                  <a:pt x="4565" y="7172"/>
                </a:lnTo>
                <a:lnTo>
                  <a:pt x="8952" y="11633"/>
                </a:lnTo>
                <a:lnTo>
                  <a:pt x="11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0" name="object 3770"/>
          <p:cNvSpPr/>
          <p:nvPr/>
        </p:nvSpPr>
        <p:spPr>
          <a:xfrm>
            <a:off x="4869774" y="3972724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4617" y="0"/>
                </a:moveTo>
                <a:lnTo>
                  <a:pt x="1800" y="2680"/>
                </a:lnTo>
                <a:lnTo>
                  <a:pt x="1151" y="5926"/>
                </a:lnTo>
                <a:lnTo>
                  <a:pt x="0" y="8596"/>
                </a:lnTo>
                <a:lnTo>
                  <a:pt x="2282" y="9203"/>
                </a:lnTo>
                <a:lnTo>
                  <a:pt x="4973" y="10743"/>
                </a:lnTo>
                <a:lnTo>
                  <a:pt x="8701" y="9518"/>
                </a:lnTo>
                <a:lnTo>
                  <a:pt x="9727" y="6607"/>
                </a:lnTo>
                <a:lnTo>
                  <a:pt x="12240" y="3245"/>
                </a:lnTo>
                <a:lnTo>
                  <a:pt x="8125" y="1999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1" name="object 3771"/>
          <p:cNvSpPr/>
          <p:nvPr/>
        </p:nvSpPr>
        <p:spPr>
          <a:xfrm>
            <a:off x="4920055" y="4050494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5675" y="0"/>
                </a:moveTo>
                <a:lnTo>
                  <a:pt x="1884" y="994"/>
                </a:lnTo>
                <a:lnTo>
                  <a:pt x="0" y="1455"/>
                </a:lnTo>
                <a:lnTo>
                  <a:pt x="1204" y="4743"/>
                </a:lnTo>
                <a:lnTo>
                  <a:pt x="2314" y="8020"/>
                </a:lnTo>
                <a:lnTo>
                  <a:pt x="3696" y="11193"/>
                </a:lnTo>
                <a:lnTo>
                  <a:pt x="3779" y="11350"/>
                </a:lnTo>
                <a:lnTo>
                  <a:pt x="7036" y="10502"/>
                </a:lnTo>
                <a:lnTo>
                  <a:pt x="6973" y="10271"/>
                </a:lnTo>
                <a:lnTo>
                  <a:pt x="6743" y="6837"/>
                </a:lnTo>
                <a:lnTo>
                  <a:pt x="6188" y="3423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2" name="object 3772"/>
          <p:cNvSpPr/>
          <p:nvPr/>
        </p:nvSpPr>
        <p:spPr>
          <a:xfrm>
            <a:off x="5148122" y="4477233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151" y="0"/>
                </a:moveTo>
                <a:lnTo>
                  <a:pt x="2188" y="1581"/>
                </a:lnTo>
                <a:lnTo>
                  <a:pt x="0" y="3633"/>
                </a:lnTo>
                <a:lnTo>
                  <a:pt x="387" y="4659"/>
                </a:lnTo>
                <a:lnTo>
                  <a:pt x="1266" y="6837"/>
                </a:lnTo>
                <a:lnTo>
                  <a:pt x="3497" y="8460"/>
                </a:lnTo>
                <a:lnTo>
                  <a:pt x="5696" y="10921"/>
                </a:lnTo>
                <a:lnTo>
                  <a:pt x="8952" y="7141"/>
                </a:lnTo>
                <a:lnTo>
                  <a:pt x="10114" y="5748"/>
                </a:lnTo>
                <a:lnTo>
                  <a:pt x="5486" y="1895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3" name="object 3773"/>
          <p:cNvSpPr/>
          <p:nvPr/>
        </p:nvSpPr>
        <p:spPr>
          <a:xfrm>
            <a:off x="4332118" y="5649002"/>
            <a:ext cx="5776" cy="11552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5172" y="0"/>
                </a:moveTo>
                <a:lnTo>
                  <a:pt x="3528" y="1821"/>
                </a:lnTo>
                <a:lnTo>
                  <a:pt x="764" y="3497"/>
                </a:lnTo>
                <a:lnTo>
                  <a:pt x="0" y="7989"/>
                </a:lnTo>
                <a:lnTo>
                  <a:pt x="1549" y="10837"/>
                </a:lnTo>
                <a:lnTo>
                  <a:pt x="3549" y="18439"/>
                </a:lnTo>
                <a:lnTo>
                  <a:pt x="6659" y="9957"/>
                </a:lnTo>
                <a:lnTo>
                  <a:pt x="7978" y="6209"/>
                </a:lnTo>
                <a:lnTo>
                  <a:pt x="9340" y="2460"/>
                </a:lnTo>
                <a:lnTo>
                  <a:pt x="7978" y="1633"/>
                </a:lnTo>
                <a:lnTo>
                  <a:pt x="6554" y="827"/>
                </a:lnTo>
                <a:lnTo>
                  <a:pt x="5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4" name="object 3774"/>
          <p:cNvSpPr/>
          <p:nvPr/>
        </p:nvSpPr>
        <p:spPr>
          <a:xfrm>
            <a:off x="4063602" y="4581119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2502" y="0"/>
                </a:moveTo>
                <a:lnTo>
                  <a:pt x="1769" y="2052"/>
                </a:lnTo>
                <a:lnTo>
                  <a:pt x="0" y="4481"/>
                </a:lnTo>
                <a:lnTo>
                  <a:pt x="575" y="6052"/>
                </a:lnTo>
                <a:lnTo>
                  <a:pt x="1329" y="7957"/>
                </a:lnTo>
                <a:lnTo>
                  <a:pt x="3968" y="9141"/>
                </a:lnTo>
                <a:lnTo>
                  <a:pt x="7298" y="11842"/>
                </a:lnTo>
                <a:lnTo>
                  <a:pt x="8230" y="7696"/>
                </a:lnTo>
                <a:lnTo>
                  <a:pt x="9821" y="4753"/>
                </a:lnTo>
                <a:lnTo>
                  <a:pt x="7874" y="1528"/>
                </a:lnTo>
                <a:lnTo>
                  <a:pt x="4753" y="1026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5" name="object 3775"/>
          <p:cNvSpPr/>
          <p:nvPr/>
        </p:nvSpPr>
        <p:spPr>
          <a:xfrm>
            <a:off x="4347735" y="559561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2931" y="0"/>
                </a:moveTo>
                <a:lnTo>
                  <a:pt x="1926" y="534"/>
                </a:lnTo>
                <a:lnTo>
                  <a:pt x="0" y="1602"/>
                </a:lnTo>
                <a:lnTo>
                  <a:pt x="2659" y="8146"/>
                </a:lnTo>
                <a:lnTo>
                  <a:pt x="4052" y="11402"/>
                </a:lnTo>
                <a:lnTo>
                  <a:pt x="8806" y="9109"/>
                </a:lnTo>
                <a:lnTo>
                  <a:pt x="4931" y="3015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6" name="object 3776"/>
          <p:cNvSpPr/>
          <p:nvPr/>
        </p:nvSpPr>
        <p:spPr>
          <a:xfrm>
            <a:off x="4025310" y="4211345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282" y="0"/>
                </a:moveTo>
                <a:lnTo>
                  <a:pt x="0" y="3916"/>
                </a:lnTo>
                <a:lnTo>
                  <a:pt x="335" y="4314"/>
                </a:lnTo>
                <a:lnTo>
                  <a:pt x="1863" y="6020"/>
                </a:lnTo>
                <a:lnTo>
                  <a:pt x="4052" y="7099"/>
                </a:lnTo>
                <a:lnTo>
                  <a:pt x="6795" y="8973"/>
                </a:lnTo>
                <a:lnTo>
                  <a:pt x="7999" y="6156"/>
                </a:lnTo>
                <a:lnTo>
                  <a:pt x="9559" y="3539"/>
                </a:lnTo>
                <a:lnTo>
                  <a:pt x="9109" y="3172"/>
                </a:lnTo>
                <a:lnTo>
                  <a:pt x="7444" y="1664"/>
                </a:lnTo>
                <a:lnTo>
                  <a:pt x="5214" y="429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7" name="object 3777"/>
          <p:cNvSpPr/>
          <p:nvPr/>
        </p:nvSpPr>
        <p:spPr>
          <a:xfrm>
            <a:off x="3946215" y="4725892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738" y="0"/>
                </a:moveTo>
                <a:lnTo>
                  <a:pt x="3916" y="1465"/>
                </a:lnTo>
                <a:lnTo>
                  <a:pt x="1078" y="2649"/>
                </a:lnTo>
                <a:lnTo>
                  <a:pt x="481" y="4492"/>
                </a:lnTo>
                <a:lnTo>
                  <a:pt x="0" y="6094"/>
                </a:lnTo>
                <a:lnTo>
                  <a:pt x="2062" y="8491"/>
                </a:lnTo>
                <a:lnTo>
                  <a:pt x="3863" y="12376"/>
                </a:lnTo>
                <a:lnTo>
                  <a:pt x="6858" y="9088"/>
                </a:lnTo>
                <a:lnTo>
                  <a:pt x="9591" y="7434"/>
                </a:lnTo>
                <a:lnTo>
                  <a:pt x="9779" y="3800"/>
                </a:lnTo>
                <a:lnTo>
                  <a:pt x="7172" y="1874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8" name="object 3778"/>
          <p:cNvSpPr/>
          <p:nvPr/>
        </p:nvSpPr>
        <p:spPr>
          <a:xfrm>
            <a:off x="4617099" y="461059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4083" y="0"/>
                </a:moveTo>
                <a:lnTo>
                  <a:pt x="2743" y="356"/>
                </a:lnTo>
                <a:lnTo>
                  <a:pt x="1518" y="659"/>
                </a:lnTo>
                <a:lnTo>
                  <a:pt x="0" y="3266"/>
                </a:lnTo>
                <a:lnTo>
                  <a:pt x="544" y="6251"/>
                </a:lnTo>
                <a:lnTo>
                  <a:pt x="2492" y="7612"/>
                </a:lnTo>
                <a:lnTo>
                  <a:pt x="4711" y="10366"/>
                </a:lnTo>
                <a:lnTo>
                  <a:pt x="6533" y="5402"/>
                </a:lnTo>
                <a:lnTo>
                  <a:pt x="8020" y="3214"/>
                </a:lnTo>
                <a:lnTo>
                  <a:pt x="7497" y="2251"/>
                </a:lnTo>
                <a:lnTo>
                  <a:pt x="6743" y="1015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79" name="object 3779"/>
          <p:cNvSpPr/>
          <p:nvPr/>
        </p:nvSpPr>
        <p:spPr>
          <a:xfrm>
            <a:off x="3747106" y="4179542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7539" y="0"/>
                </a:moveTo>
                <a:lnTo>
                  <a:pt x="5758" y="2481"/>
                </a:lnTo>
                <a:lnTo>
                  <a:pt x="0" y="7528"/>
                </a:lnTo>
                <a:lnTo>
                  <a:pt x="4868" y="7539"/>
                </a:lnTo>
                <a:lnTo>
                  <a:pt x="7036" y="7926"/>
                </a:lnTo>
                <a:lnTo>
                  <a:pt x="9046" y="7392"/>
                </a:lnTo>
                <a:lnTo>
                  <a:pt x="10711" y="6994"/>
                </a:lnTo>
                <a:lnTo>
                  <a:pt x="12229" y="5528"/>
                </a:lnTo>
                <a:lnTo>
                  <a:pt x="13790" y="4554"/>
                </a:lnTo>
                <a:lnTo>
                  <a:pt x="12041" y="3047"/>
                </a:lnTo>
                <a:lnTo>
                  <a:pt x="10449" y="1036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0" name="object 3780"/>
          <p:cNvSpPr/>
          <p:nvPr/>
        </p:nvSpPr>
        <p:spPr>
          <a:xfrm>
            <a:off x="4414919" y="3586978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135" y="0"/>
                </a:moveTo>
                <a:lnTo>
                  <a:pt x="0" y="7591"/>
                </a:lnTo>
                <a:lnTo>
                  <a:pt x="1539" y="8083"/>
                </a:lnTo>
                <a:lnTo>
                  <a:pt x="3099" y="8638"/>
                </a:lnTo>
                <a:lnTo>
                  <a:pt x="4753" y="9120"/>
                </a:lnTo>
                <a:lnTo>
                  <a:pt x="5539" y="6523"/>
                </a:lnTo>
                <a:lnTo>
                  <a:pt x="7245" y="1266"/>
                </a:lnTo>
                <a:lnTo>
                  <a:pt x="6198" y="869"/>
                </a:lnTo>
                <a:lnTo>
                  <a:pt x="5183" y="418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1" name="object 3781"/>
          <p:cNvSpPr/>
          <p:nvPr/>
        </p:nvSpPr>
        <p:spPr>
          <a:xfrm>
            <a:off x="3546731" y="5211811"/>
            <a:ext cx="4236" cy="3081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6376" y="0"/>
                </a:moveTo>
                <a:lnTo>
                  <a:pt x="4345" y="293"/>
                </a:lnTo>
                <a:lnTo>
                  <a:pt x="2345" y="209"/>
                </a:lnTo>
                <a:lnTo>
                  <a:pt x="806" y="973"/>
                </a:lnTo>
                <a:lnTo>
                  <a:pt x="52" y="1298"/>
                </a:lnTo>
                <a:lnTo>
                  <a:pt x="240" y="3371"/>
                </a:lnTo>
                <a:lnTo>
                  <a:pt x="0" y="4649"/>
                </a:lnTo>
                <a:lnTo>
                  <a:pt x="1937" y="4628"/>
                </a:lnTo>
                <a:lnTo>
                  <a:pt x="3884" y="4868"/>
                </a:lnTo>
                <a:lnTo>
                  <a:pt x="6094" y="4324"/>
                </a:lnTo>
                <a:lnTo>
                  <a:pt x="6083" y="2083"/>
                </a:lnTo>
                <a:lnTo>
                  <a:pt x="6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2" name="object 3782"/>
          <p:cNvSpPr/>
          <p:nvPr/>
        </p:nvSpPr>
        <p:spPr>
          <a:xfrm>
            <a:off x="3742340" y="4191471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9580" y="0"/>
                </a:moveTo>
                <a:lnTo>
                  <a:pt x="0" y="5057"/>
                </a:lnTo>
                <a:lnTo>
                  <a:pt x="617" y="6240"/>
                </a:lnTo>
                <a:lnTo>
                  <a:pt x="1308" y="7392"/>
                </a:lnTo>
                <a:lnTo>
                  <a:pt x="1916" y="8586"/>
                </a:lnTo>
                <a:lnTo>
                  <a:pt x="5036" y="6753"/>
                </a:lnTo>
                <a:lnTo>
                  <a:pt x="11308" y="3120"/>
                </a:lnTo>
                <a:lnTo>
                  <a:pt x="10669" y="2104"/>
                </a:lnTo>
                <a:lnTo>
                  <a:pt x="9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3" name="object 3783"/>
          <p:cNvSpPr/>
          <p:nvPr/>
        </p:nvSpPr>
        <p:spPr>
          <a:xfrm>
            <a:off x="4138824" y="5604061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3245" y="0"/>
                </a:moveTo>
                <a:lnTo>
                  <a:pt x="1853" y="2020"/>
                </a:lnTo>
                <a:lnTo>
                  <a:pt x="0" y="3591"/>
                </a:lnTo>
                <a:lnTo>
                  <a:pt x="41" y="5057"/>
                </a:lnTo>
                <a:lnTo>
                  <a:pt x="125" y="6219"/>
                </a:lnTo>
                <a:lnTo>
                  <a:pt x="3329" y="8481"/>
                </a:lnTo>
                <a:lnTo>
                  <a:pt x="5727" y="7036"/>
                </a:lnTo>
                <a:lnTo>
                  <a:pt x="6963" y="4973"/>
                </a:lnTo>
                <a:lnTo>
                  <a:pt x="8429" y="3298"/>
                </a:lnTo>
                <a:lnTo>
                  <a:pt x="5266" y="1308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4" name="object 3784"/>
          <p:cNvSpPr/>
          <p:nvPr/>
        </p:nvSpPr>
        <p:spPr>
          <a:xfrm>
            <a:off x="4742649" y="4588036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716" y="0"/>
                </a:moveTo>
                <a:lnTo>
                  <a:pt x="6240" y="429"/>
                </a:lnTo>
                <a:lnTo>
                  <a:pt x="3130" y="1204"/>
                </a:lnTo>
                <a:lnTo>
                  <a:pt x="0" y="1884"/>
                </a:lnTo>
                <a:lnTo>
                  <a:pt x="272" y="3319"/>
                </a:lnTo>
                <a:lnTo>
                  <a:pt x="774" y="6240"/>
                </a:lnTo>
                <a:lnTo>
                  <a:pt x="10795" y="3601"/>
                </a:lnTo>
                <a:lnTo>
                  <a:pt x="10334" y="2324"/>
                </a:lnTo>
                <a:lnTo>
                  <a:pt x="9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5" name="object 3785"/>
          <p:cNvSpPr/>
          <p:nvPr/>
        </p:nvSpPr>
        <p:spPr>
          <a:xfrm>
            <a:off x="3529908" y="4983969"/>
            <a:ext cx="5391" cy="7701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5224" y="0"/>
                </a:moveTo>
                <a:lnTo>
                  <a:pt x="3455" y="3612"/>
                </a:lnTo>
                <a:lnTo>
                  <a:pt x="1769" y="7203"/>
                </a:lnTo>
                <a:lnTo>
                  <a:pt x="0" y="10816"/>
                </a:lnTo>
                <a:lnTo>
                  <a:pt x="4512" y="12606"/>
                </a:lnTo>
                <a:lnTo>
                  <a:pt x="7371" y="5109"/>
                </a:lnTo>
                <a:lnTo>
                  <a:pt x="8837" y="1371"/>
                </a:lnTo>
                <a:lnTo>
                  <a:pt x="7664" y="900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6" name="object 3786"/>
          <p:cNvSpPr/>
          <p:nvPr/>
        </p:nvSpPr>
        <p:spPr>
          <a:xfrm>
            <a:off x="4912241" y="5184495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921" y="0"/>
                </a:moveTo>
                <a:lnTo>
                  <a:pt x="4387" y="408"/>
                </a:lnTo>
                <a:lnTo>
                  <a:pt x="2722" y="1842"/>
                </a:lnTo>
                <a:lnTo>
                  <a:pt x="1654" y="4219"/>
                </a:lnTo>
                <a:lnTo>
                  <a:pt x="0" y="6858"/>
                </a:lnTo>
                <a:lnTo>
                  <a:pt x="3099" y="8230"/>
                </a:lnTo>
                <a:lnTo>
                  <a:pt x="4795" y="9004"/>
                </a:lnTo>
                <a:lnTo>
                  <a:pt x="6596" y="9779"/>
                </a:lnTo>
                <a:lnTo>
                  <a:pt x="7455" y="7549"/>
                </a:lnTo>
                <a:lnTo>
                  <a:pt x="8942" y="5319"/>
                </a:lnTo>
                <a:lnTo>
                  <a:pt x="8900" y="2146"/>
                </a:lnTo>
                <a:lnTo>
                  <a:pt x="4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7" name="object 3787"/>
          <p:cNvSpPr/>
          <p:nvPr/>
        </p:nvSpPr>
        <p:spPr>
          <a:xfrm>
            <a:off x="4081031" y="5388109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2921" y="0"/>
                </a:moveTo>
                <a:lnTo>
                  <a:pt x="1298" y="3465"/>
                </a:lnTo>
                <a:lnTo>
                  <a:pt x="0" y="5287"/>
                </a:lnTo>
                <a:lnTo>
                  <a:pt x="2094" y="6680"/>
                </a:lnTo>
                <a:lnTo>
                  <a:pt x="8732" y="11182"/>
                </a:lnTo>
                <a:lnTo>
                  <a:pt x="9360" y="7968"/>
                </a:lnTo>
                <a:lnTo>
                  <a:pt x="10659" y="5444"/>
                </a:lnTo>
                <a:lnTo>
                  <a:pt x="9863" y="4314"/>
                </a:lnTo>
                <a:lnTo>
                  <a:pt x="8575" y="2366"/>
                </a:lnTo>
                <a:lnTo>
                  <a:pt x="6073" y="617"/>
                </a:lnTo>
                <a:lnTo>
                  <a:pt x="3790" y="198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8" name="object 3788"/>
          <p:cNvSpPr/>
          <p:nvPr/>
        </p:nvSpPr>
        <p:spPr>
          <a:xfrm>
            <a:off x="4790380" y="4543123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727" y="0"/>
                </a:moveTo>
                <a:lnTo>
                  <a:pt x="596" y="3465"/>
                </a:lnTo>
                <a:lnTo>
                  <a:pt x="0" y="5172"/>
                </a:lnTo>
                <a:lnTo>
                  <a:pt x="3308" y="5978"/>
                </a:lnTo>
                <a:lnTo>
                  <a:pt x="6680" y="6827"/>
                </a:lnTo>
                <a:lnTo>
                  <a:pt x="10093" y="7402"/>
                </a:lnTo>
                <a:lnTo>
                  <a:pt x="10250" y="7444"/>
                </a:lnTo>
                <a:lnTo>
                  <a:pt x="11329" y="4397"/>
                </a:lnTo>
                <a:lnTo>
                  <a:pt x="11141" y="4324"/>
                </a:lnTo>
                <a:lnTo>
                  <a:pt x="8114" y="2753"/>
                </a:lnTo>
                <a:lnTo>
                  <a:pt x="4921" y="1361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89" name="object 3789"/>
          <p:cNvSpPr/>
          <p:nvPr/>
        </p:nvSpPr>
        <p:spPr>
          <a:xfrm>
            <a:off x="3984832" y="4363123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8366" y="0"/>
                </a:moveTo>
                <a:lnTo>
                  <a:pt x="5685" y="1015"/>
                </a:lnTo>
                <a:lnTo>
                  <a:pt x="2879" y="1926"/>
                </a:lnTo>
                <a:lnTo>
                  <a:pt x="0" y="3329"/>
                </a:lnTo>
                <a:lnTo>
                  <a:pt x="617" y="5423"/>
                </a:lnTo>
                <a:lnTo>
                  <a:pt x="795" y="6596"/>
                </a:lnTo>
                <a:lnTo>
                  <a:pt x="9915" y="4952"/>
                </a:lnTo>
                <a:lnTo>
                  <a:pt x="9423" y="3308"/>
                </a:lnTo>
                <a:lnTo>
                  <a:pt x="8879" y="1643"/>
                </a:lnTo>
                <a:lnTo>
                  <a:pt x="8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0" name="object 3790"/>
          <p:cNvSpPr/>
          <p:nvPr/>
        </p:nvSpPr>
        <p:spPr>
          <a:xfrm>
            <a:off x="4663597" y="3982412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5591" y="0"/>
                </a:moveTo>
                <a:lnTo>
                  <a:pt x="3298" y="10"/>
                </a:lnTo>
                <a:lnTo>
                  <a:pt x="2408" y="41"/>
                </a:lnTo>
                <a:lnTo>
                  <a:pt x="1602" y="2973"/>
                </a:lnTo>
                <a:lnTo>
                  <a:pt x="0" y="6031"/>
                </a:lnTo>
                <a:lnTo>
                  <a:pt x="3371" y="6512"/>
                </a:lnTo>
                <a:lnTo>
                  <a:pt x="5874" y="7444"/>
                </a:lnTo>
                <a:lnTo>
                  <a:pt x="7999" y="6931"/>
                </a:lnTo>
                <a:lnTo>
                  <a:pt x="9078" y="6649"/>
                </a:lnTo>
                <a:lnTo>
                  <a:pt x="9423" y="3748"/>
                </a:lnTo>
                <a:lnTo>
                  <a:pt x="10167" y="1999"/>
                </a:lnTo>
                <a:lnTo>
                  <a:pt x="7884" y="1256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1" name="object 3791"/>
          <p:cNvSpPr/>
          <p:nvPr/>
        </p:nvSpPr>
        <p:spPr>
          <a:xfrm>
            <a:off x="4741055" y="4221510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2879" y="0"/>
                </a:moveTo>
                <a:lnTo>
                  <a:pt x="0" y="10408"/>
                </a:lnTo>
                <a:lnTo>
                  <a:pt x="3245" y="11088"/>
                </a:lnTo>
                <a:lnTo>
                  <a:pt x="4837" y="11465"/>
                </a:lnTo>
                <a:lnTo>
                  <a:pt x="5266" y="7832"/>
                </a:lnTo>
                <a:lnTo>
                  <a:pt x="5727" y="4198"/>
                </a:lnTo>
                <a:lnTo>
                  <a:pt x="6114" y="575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2" name="object 3792"/>
          <p:cNvSpPr/>
          <p:nvPr/>
        </p:nvSpPr>
        <p:spPr>
          <a:xfrm>
            <a:off x="5017541" y="5181716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1528" y="0"/>
                </a:moveTo>
                <a:lnTo>
                  <a:pt x="0" y="2617"/>
                </a:lnTo>
                <a:lnTo>
                  <a:pt x="2596" y="4544"/>
                </a:lnTo>
                <a:lnTo>
                  <a:pt x="5204" y="6450"/>
                </a:lnTo>
                <a:lnTo>
                  <a:pt x="7800" y="8387"/>
                </a:lnTo>
                <a:lnTo>
                  <a:pt x="9497" y="5423"/>
                </a:lnTo>
                <a:lnTo>
                  <a:pt x="10376" y="3947"/>
                </a:lnTo>
                <a:lnTo>
                  <a:pt x="7444" y="2607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3" name="object 3793"/>
          <p:cNvSpPr/>
          <p:nvPr/>
        </p:nvSpPr>
        <p:spPr>
          <a:xfrm>
            <a:off x="5056443" y="5158821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062" y="0"/>
                </a:moveTo>
                <a:lnTo>
                  <a:pt x="2680" y="1978"/>
                </a:lnTo>
                <a:lnTo>
                  <a:pt x="827" y="3800"/>
                </a:lnTo>
                <a:lnTo>
                  <a:pt x="0" y="6837"/>
                </a:lnTo>
                <a:lnTo>
                  <a:pt x="2450" y="8460"/>
                </a:lnTo>
                <a:lnTo>
                  <a:pt x="4785" y="10889"/>
                </a:lnTo>
                <a:lnTo>
                  <a:pt x="6345" y="7664"/>
                </a:lnTo>
                <a:lnTo>
                  <a:pt x="7978" y="5549"/>
                </a:lnTo>
                <a:lnTo>
                  <a:pt x="8271" y="2387"/>
                </a:lnTo>
                <a:lnTo>
                  <a:pt x="5518" y="1130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4" name="object 3794"/>
          <p:cNvSpPr/>
          <p:nvPr/>
        </p:nvSpPr>
        <p:spPr>
          <a:xfrm>
            <a:off x="4872924" y="4353121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701" y="0"/>
                </a:moveTo>
                <a:lnTo>
                  <a:pt x="2293" y="3172"/>
                </a:lnTo>
                <a:lnTo>
                  <a:pt x="1130" y="4617"/>
                </a:lnTo>
                <a:lnTo>
                  <a:pt x="0" y="6062"/>
                </a:lnTo>
                <a:lnTo>
                  <a:pt x="1382" y="7088"/>
                </a:lnTo>
                <a:lnTo>
                  <a:pt x="3403" y="9256"/>
                </a:lnTo>
                <a:lnTo>
                  <a:pt x="3957" y="8952"/>
                </a:lnTo>
                <a:lnTo>
                  <a:pt x="5811" y="7842"/>
                </a:lnTo>
                <a:lnTo>
                  <a:pt x="7612" y="6083"/>
                </a:lnTo>
                <a:lnTo>
                  <a:pt x="8669" y="3350"/>
                </a:lnTo>
                <a:lnTo>
                  <a:pt x="6073" y="1497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5" name="object 3795"/>
          <p:cNvSpPr/>
          <p:nvPr/>
        </p:nvSpPr>
        <p:spPr>
          <a:xfrm>
            <a:off x="5066290" y="4952643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2544" y="0"/>
                </a:moveTo>
                <a:lnTo>
                  <a:pt x="1664" y="774"/>
                </a:lnTo>
                <a:lnTo>
                  <a:pt x="0" y="2303"/>
                </a:lnTo>
                <a:lnTo>
                  <a:pt x="2261" y="5214"/>
                </a:lnTo>
                <a:lnTo>
                  <a:pt x="4607" y="8114"/>
                </a:lnTo>
                <a:lnTo>
                  <a:pt x="6879" y="11015"/>
                </a:lnTo>
                <a:lnTo>
                  <a:pt x="9444" y="8806"/>
                </a:lnTo>
                <a:lnTo>
                  <a:pt x="10669" y="7706"/>
                </a:lnTo>
                <a:lnTo>
                  <a:pt x="7957" y="5109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6" name="object 3796"/>
          <p:cNvSpPr/>
          <p:nvPr/>
        </p:nvSpPr>
        <p:spPr>
          <a:xfrm>
            <a:off x="5114526" y="5003843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921" y="0"/>
                </a:moveTo>
                <a:lnTo>
                  <a:pt x="0" y="3005"/>
                </a:lnTo>
                <a:lnTo>
                  <a:pt x="1424" y="4094"/>
                </a:lnTo>
                <a:lnTo>
                  <a:pt x="2743" y="5675"/>
                </a:lnTo>
                <a:lnTo>
                  <a:pt x="4334" y="6135"/>
                </a:lnTo>
                <a:lnTo>
                  <a:pt x="6544" y="6732"/>
                </a:lnTo>
                <a:lnTo>
                  <a:pt x="8921" y="6481"/>
                </a:lnTo>
                <a:lnTo>
                  <a:pt x="11287" y="6575"/>
                </a:lnTo>
                <a:lnTo>
                  <a:pt x="11434" y="5141"/>
                </a:lnTo>
                <a:lnTo>
                  <a:pt x="11612" y="3738"/>
                </a:lnTo>
                <a:lnTo>
                  <a:pt x="11842" y="2335"/>
                </a:lnTo>
                <a:lnTo>
                  <a:pt x="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7" name="object 3797"/>
          <p:cNvSpPr/>
          <p:nvPr/>
        </p:nvSpPr>
        <p:spPr>
          <a:xfrm>
            <a:off x="4146233" y="5357521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6575" y="0"/>
                </a:moveTo>
                <a:lnTo>
                  <a:pt x="5183" y="62"/>
                </a:lnTo>
                <a:lnTo>
                  <a:pt x="3717" y="73"/>
                </a:lnTo>
                <a:lnTo>
                  <a:pt x="2303" y="2083"/>
                </a:lnTo>
                <a:lnTo>
                  <a:pt x="0" y="3874"/>
                </a:lnTo>
                <a:lnTo>
                  <a:pt x="2335" y="5361"/>
                </a:lnTo>
                <a:lnTo>
                  <a:pt x="3999" y="7277"/>
                </a:lnTo>
                <a:lnTo>
                  <a:pt x="6827" y="6900"/>
                </a:lnTo>
                <a:lnTo>
                  <a:pt x="8041" y="4659"/>
                </a:lnTo>
                <a:lnTo>
                  <a:pt x="9340" y="3319"/>
                </a:lnTo>
                <a:lnTo>
                  <a:pt x="7947" y="2146"/>
                </a:lnTo>
                <a:lnTo>
                  <a:pt x="6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8" name="object 3798"/>
          <p:cNvSpPr/>
          <p:nvPr/>
        </p:nvSpPr>
        <p:spPr>
          <a:xfrm>
            <a:off x="5143893" y="5072559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1989" y="0"/>
                </a:moveTo>
                <a:lnTo>
                  <a:pt x="0" y="4177"/>
                </a:lnTo>
                <a:lnTo>
                  <a:pt x="303" y="4450"/>
                </a:lnTo>
                <a:lnTo>
                  <a:pt x="2157" y="5999"/>
                </a:lnTo>
                <a:lnTo>
                  <a:pt x="4471" y="7025"/>
                </a:lnTo>
                <a:lnTo>
                  <a:pt x="7476" y="8648"/>
                </a:lnTo>
                <a:lnTo>
                  <a:pt x="8282" y="5895"/>
                </a:lnTo>
                <a:lnTo>
                  <a:pt x="9612" y="3162"/>
                </a:lnTo>
                <a:lnTo>
                  <a:pt x="9130" y="2753"/>
                </a:lnTo>
                <a:lnTo>
                  <a:pt x="7329" y="1329"/>
                </a:lnTo>
                <a:lnTo>
                  <a:pt x="4942" y="261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799" name="object 3799"/>
          <p:cNvSpPr/>
          <p:nvPr/>
        </p:nvSpPr>
        <p:spPr>
          <a:xfrm>
            <a:off x="3734385" y="3975570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1947" y="0"/>
                </a:moveTo>
                <a:lnTo>
                  <a:pt x="1172" y="2806"/>
                </a:lnTo>
                <a:lnTo>
                  <a:pt x="0" y="4952"/>
                </a:lnTo>
                <a:lnTo>
                  <a:pt x="2471" y="5936"/>
                </a:lnTo>
                <a:lnTo>
                  <a:pt x="4198" y="6669"/>
                </a:lnTo>
                <a:lnTo>
                  <a:pt x="5936" y="7371"/>
                </a:lnTo>
                <a:lnTo>
                  <a:pt x="6565" y="5717"/>
                </a:lnTo>
                <a:lnTo>
                  <a:pt x="8156" y="3497"/>
                </a:lnTo>
                <a:lnTo>
                  <a:pt x="7601" y="2533"/>
                </a:lnTo>
                <a:lnTo>
                  <a:pt x="6774" y="1162"/>
                </a:lnTo>
                <a:lnTo>
                  <a:pt x="4408" y="115"/>
                </a:lnTo>
                <a:lnTo>
                  <a:pt x="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0" name="object 3800"/>
          <p:cNvSpPr/>
          <p:nvPr/>
        </p:nvSpPr>
        <p:spPr>
          <a:xfrm>
            <a:off x="4903631" y="4025949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5245" y="0"/>
                </a:moveTo>
                <a:lnTo>
                  <a:pt x="2680" y="2062"/>
                </a:lnTo>
                <a:lnTo>
                  <a:pt x="1476" y="4397"/>
                </a:lnTo>
                <a:lnTo>
                  <a:pt x="0" y="6408"/>
                </a:lnTo>
                <a:lnTo>
                  <a:pt x="1549" y="7183"/>
                </a:lnTo>
                <a:lnTo>
                  <a:pt x="3654" y="8921"/>
                </a:lnTo>
                <a:lnTo>
                  <a:pt x="6575" y="7455"/>
                </a:lnTo>
                <a:lnTo>
                  <a:pt x="8010" y="5298"/>
                </a:lnTo>
                <a:lnTo>
                  <a:pt x="10732" y="2513"/>
                </a:lnTo>
                <a:lnTo>
                  <a:pt x="7497" y="1424"/>
                </a:lnTo>
                <a:lnTo>
                  <a:pt x="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1" name="object 3801"/>
          <p:cNvSpPr/>
          <p:nvPr/>
        </p:nvSpPr>
        <p:spPr>
          <a:xfrm>
            <a:off x="4145356" y="5489768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3675" y="0"/>
                </a:moveTo>
                <a:lnTo>
                  <a:pt x="1884" y="429"/>
                </a:lnTo>
                <a:lnTo>
                  <a:pt x="890" y="680"/>
                </a:lnTo>
                <a:lnTo>
                  <a:pt x="596" y="3528"/>
                </a:lnTo>
                <a:lnTo>
                  <a:pt x="0" y="5204"/>
                </a:lnTo>
                <a:lnTo>
                  <a:pt x="5382" y="6952"/>
                </a:lnTo>
                <a:lnTo>
                  <a:pt x="6355" y="4827"/>
                </a:lnTo>
                <a:lnTo>
                  <a:pt x="7811" y="1570"/>
                </a:lnTo>
                <a:lnTo>
                  <a:pt x="5800" y="1099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2" name="object 3802"/>
          <p:cNvSpPr/>
          <p:nvPr/>
        </p:nvSpPr>
        <p:spPr>
          <a:xfrm>
            <a:off x="5073084" y="4506773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9716" y="0"/>
                </a:moveTo>
                <a:lnTo>
                  <a:pt x="0" y="2565"/>
                </a:lnTo>
                <a:lnTo>
                  <a:pt x="1088" y="5675"/>
                </a:lnTo>
                <a:lnTo>
                  <a:pt x="1602" y="7245"/>
                </a:lnTo>
                <a:lnTo>
                  <a:pt x="4743" y="5999"/>
                </a:lnTo>
                <a:lnTo>
                  <a:pt x="11046" y="3434"/>
                </a:lnTo>
                <a:lnTo>
                  <a:pt x="10575" y="2293"/>
                </a:lnTo>
                <a:lnTo>
                  <a:pt x="9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3" name="object 3803"/>
          <p:cNvSpPr/>
          <p:nvPr/>
        </p:nvSpPr>
        <p:spPr>
          <a:xfrm>
            <a:off x="3020741" y="441047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214" y="0"/>
                </a:moveTo>
                <a:lnTo>
                  <a:pt x="3507" y="230"/>
                </a:lnTo>
                <a:lnTo>
                  <a:pt x="2240" y="356"/>
                </a:lnTo>
                <a:lnTo>
                  <a:pt x="1162" y="2806"/>
                </a:lnTo>
                <a:lnTo>
                  <a:pt x="0" y="4219"/>
                </a:lnTo>
                <a:lnTo>
                  <a:pt x="2062" y="5591"/>
                </a:lnTo>
                <a:lnTo>
                  <a:pt x="4083" y="6984"/>
                </a:lnTo>
                <a:lnTo>
                  <a:pt x="7162" y="9036"/>
                </a:lnTo>
                <a:lnTo>
                  <a:pt x="7957" y="5916"/>
                </a:lnTo>
                <a:lnTo>
                  <a:pt x="9340" y="3581"/>
                </a:lnTo>
                <a:lnTo>
                  <a:pt x="8638" y="2701"/>
                </a:lnTo>
                <a:lnTo>
                  <a:pt x="7633" y="1287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4" name="object 3804"/>
          <p:cNvSpPr/>
          <p:nvPr/>
        </p:nvSpPr>
        <p:spPr>
          <a:xfrm>
            <a:off x="4947997" y="388859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717" y="0"/>
                </a:moveTo>
                <a:lnTo>
                  <a:pt x="2418" y="2554"/>
                </a:lnTo>
                <a:lnTo>
                  <a:pt x="795" y="5005"/>
                </a:lnTo>
                <a:lnTo>
                  <a:pt x="0" y="8303"/>
                </a:lnTo>
                <a:lnTo>
                  <a:pt x="3162" y="9737"/>
                </a:lnTo>
                <a:lnTo>
                  <a:pt x="5727" y="11329"/>
                </a:lnTo>
                <a:lnTo>
                  <a:pt x="6607" y="8156"/>
                </a:lnTo>
                <a:lnTo>
                  <a:pt x="7884" y="5643"/>
                </a:lnTo>
                <a:lnTo>
                  <a:pt x="7811" y="2115"/>
                </a:lnTo>
                <a:lnTo>
                  <a:pt x="5162" y="1047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5" name="object 3805"/>
          <p:cNvSpPr/>
          <p:nvPr/>
        </p:nvSpPr>
        <p:spPr>
          <a:xfrm>
            <a:off x="4051410" y="4160909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732" y="0"/>
                </a:moveTo>
                <a:lnTo>
                  <a:pt x="879" y="1717"/>
                </a:lnTo>
                <a:lnTo>
                  <a:pt x="0" y="2554"/>
                </a:lnTo>
                <a:lnTo>
                  <a:pt x="2083" y="4868"/>
                </a:lnTo>
                <a:lnTo>
                  <a:pt x="4261" y="7162"/>
                </a:lnTo>
                <a:lnTo>
                  <a:pt x="6376" y="9465"/>
                </a:lnTo>
                <a:lnTo>
                  <a:pt x="7183" y="8722"/>
                </a:lnTo>
                <a:lnTo>
                  <a:pt x="8052" y="7957"/>
                </a:lnTo>
                <a:lnTo>
                  <a:pt x="8826" y="7183"/>
                </a:lnTo>
                <a:lnTo>
                  <a:pt x="6827" y="4806"/>
                </a:lnTo>
                <a:lnTo>
                  <a:pt x="4743" y="2418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6" name="object 3806"/>
          <p:cNvSpPr/>
          <p:nvPr/>
        </p:nvSpPr>
        <p:spPr>
          <a:xfrm>
            <a:off x="3856966" y="5018256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5">
                <a:moveTo>
                  <a:pt x="9915" y="0"/>
                </a:moveTo>
                <a:lnTo>
                  <a:pt x="0" y="2617"/>
                </a:lnTo>
                <a:lnTo>
                  <a:pt x="83" y="3560"/>
                </a:lnTo>
                <a:lnTo>
                  <a:pt x="293" y="5382"/>
                </a:lnTo>
                <a:lnTo>
                  <a:pt x="3811" y="5361"/>
                </a:lnTo>
                <a:lnTo>
                  <a:pt x="10774" y="5361"/>
                </a:lnTo>
                <a:lnTo>
                  <a:pt x="10470" y="3581"/>
                </a:lnTo>
                <a:lnTo>
                  <a:pt x="10230" y="1790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7" name="object 3807"/>
          <p:cNvSpPr/>
          <p:nvPr/>
        </p:nvSpPr>
        <p:spPr>
          <a:xfrm>
            <a:off x="4174728" y="4660956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4209" y="0"/>
                </a:moveTo>
                <a:lnTo>
                  <a:pt x="0" y="5141"/>
                </a:lnTo>
                <a:lnTo>
                  <a:pt x="2806" y="5999"/>
                </a:lnTo>
                <a:lnTo>
                  <a:pt x="4523" y="6868"/>
                </a:lnTo>
                <a:lnTo>
                  <a:pt x="6900" y="6816"/>
                </a:lnTo>
                <a:lnTo>
                  <a:pt x="8292" y="4282"/>
                </a:lnTo>
                <a:lnTo>
                  <a:pt x="7999" y="3685"/>
                </a:lnTo>
                <a:lnTo>
                  <a:pt x="7193" y="2198"/>
                </a:lnTo>
                <a:lnTo>
                  <a:pt x="5497" y="1193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8" name="object 3808"/>
          <p:cNvSpPr/>
          <p:nvPr/>
        </p:nvSpPr>
        <p:spPr>
          <a:xfrm>
            <a:off x="3837695" y="5126160"/>
            <a:ext cx="6161" cy="8471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9057" y="0"/>
                </a:moveTo>
                <a:lnTo>
                  <a:pt x="3340" y="4429"/>
                </a:lnTo>
                <a:lnTo>
                  <a:pt x="0" y="8669"/>
                </a:lnTo>
                <a:lnTo>
                  <a:pt x="10020" y="13643"/>
                </a:lnTo>
                <a:lnTo>
                  <a:pt x="9633" y="7737"/>
                </a:lnTo>
                <a:lnTo>
                  <a:pt x="9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09" name="object 3809"/>
          <p:cNvSpPr/>
          <p:nvPr/>
        </p:nvSpPr>
        <p:spPr>
          <a:xfrm>
            <a:off x="4190031" y="4651658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559" y="0"/>
                </a:moveTo>
                <a:lnTo>
                  <a:pt x="0" y="3371"/>
                </a:lnTo>
                <a:lnTo>
                  <a:pt x="753" y="5811"/>
                </a:lnTo>
                <a:lnTo>
                  <a:pt x="10418" y="3266"/>
                </a:lnTo>
                <a:lnTo>
                  <a:pt x="9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0" name="object 3810"/>
          <p:cNvSpPr/>
          <p:nvPr/>
        </p:nvSpPr>
        <p:spPr>
          <a:xfrm>
            <a:off x="4137859" y="4782415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4198" y="0"/>
                </a:moveTo>
                <a:lnTo>
                  <a:pt x="1947" y="523"/>
                </a:lnTo>
                <a:lnTo>
                  <a:pt x="952" y="785"/>
                </a:lnTo>
                <a:lnTo>
                  <a:pt x="659" y="3643"/>
                </a:lnTo>
                <a:lnTo>
                  <a:pt x="0" y="5329"/>
                </a:lnTo>
                <a:lnTo>
                  <a:pt x="2471" y="5947"/>
                </a:lnTo>
                <a:lnTo>
                  <a:pt x="4879" y="7151"/>
                </a:lnTo>
                <a:lnTo>
                  <a:pt x="7266" y="7057"/>
                </a:lnTo>
                <a:lnTo>
                  <a:pt x="9036" y="6952"/>
                </a:lnTo>
                <a:lnTo>
                  <a:pt x="10774" y="5266"/>
                </a:lnTo>
                <a:lnTo>
                  <a:pt x="12523" y="4282"/>
                </a:lnTo>
                <a:lnTo>
                  <a:pt x="11402" y="3193"/>
                </a:lnTo>
                <a:lnTo>
                  <a:pt x="10303" y="2062"/>
                </a:lnTo>
                <a:lnTo>
                  <a:pt x="9162" y="931"/>
                </a:lnTo>
                <a:lnTo>
                  <a:pt x="6764" y="732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1" name="object 3811"/>
          <p:cNvSpPr/>
          <p:nvPr/>
        </p:nvSpPr>
        <p:spPr>
          <a:xfrm>
            <a:off x="4394242" y="5201593"/>
            <a:ext cx="5776" cy="269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8847" y="0"/>
                </a:moveTo>
                <a:lnTo>
                  <a:pt x="2921" y="240"/>
                </a:lnTo>
                <a:lnTo>
                  <a:pt x="0" y="335"/>
                </a:lnTo>
                <a:lnTo>
                  <a:pt x="73" y="1518"/>
                </a:lnTo>
                <a:lnTo>
                  <a:pt x="115" y="2711"/>
                </a:lnTo>
                <a:lnTo>
                  <a:pt x="125" y="3895"/>
                </a:lnTo>
                <a:lnTo>
                  <a:pt x="3109" y="3727"/>
                </a:lnTo>
                <a:lnTo>
                  <a:pt x="9015" y="3434"/>
                </a:lnTo>
                <a:lnTo>
                  <a:pt x="8963" y="2282"/>
                </a:lnTo>
                <a:lnTo>
                  <a:pt x="8889" y="1162"/>
                </a:lnTo>
                <a:lnTo>
                  <a:pt x="8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2" name="object 3812"/>
          <p:cNvSpPr/>
          <p:nvPr/>
        </p:nvSpPr>
        <p:spPr>
          <a:xfrm>
            <a:off x="4276048" y="468256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701" y="0"/>
                </a:moveTo>
                <a:lnTo>
                  <a:pt x="3067" y="712"/>
                </a:lnTo>
                <a:lnTo>
                  <a:pt x="0" y="1759"/>
                </a:lnTo>
                <a:lnTo>
                  <a:pt x="827" y="5245"/>
                </a:lnTo>
                <a:lnTo>
                  <a:pt x="2146" y="8313"/>
                </a:lnTo>
                <a:lnTo>
                  <a:pt x="3256" y="11413"/>
                </a:lnTo>
                <a:lnTo>
                  <a:pt x="4984" y="10900"/>
                </a:lnTo>
                <a:lnTo>
                  <a:pt x="6701" y="10366"/>
                </a:lnTo>
                <a:lnTo>
                  <a:pt x="8450" y="9863"/>
                </a:lnTo>
                <a:lnTo>
                  <a:pt x="7172" y="6575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3" name="object 3813"/>
          <p:cNvSpPr/>
          <p:nvPr/>
        </p:nvSpPr>
        <p:spPr>
          <a:xfrm>
            <a:off x="3820800" y="4738059"/>
            <a:ext cx="5391" cy="6161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2638" y="0"/>
                </a:moveTo>
                <a:lnTo>
                  <a:pt x="0" y="2952"/>
                </a:lnTo>
                <a:lnTo>
                  <a:pt x="209" y="3350"/>
                </a:lnTo>
                <a:lnTo>
                  <a:pt x="1371" y="5361"/>
                </a:lnTo>
                <a:lnTo>
                  <a:pt x="3183" y="7057"/>
                </a:lnTo>
                <a:lnTo>
                  <a:pt x="5539" y="9769"/>
                </a:lnTo>
                <a:lnTo>
                  <a:pt x="7088" y="6565"/>
                </a:lnTo>
                <a:lnTo>
                  <a:pt x="8826" y="4544"/>
                </a:lnTo>
                <a:lnTo>
                  <a:pt x="8020" y="1738"/>
                </a:lnTo>
                <a:lnTo>
                  <a:pt x="5549" y="136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4" name="object 3814"/>
          <p:cNvSpPr/>
          <p:nvPr/>
        </p:nvSpPr>
        <p:spPr>
          <a:xfrm>
            <a:off x="3415444" y="3826979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083" y="0"/>
                </a:moveTo>
                <a:lnTo>
                  <a:pt x="0" y="2617"/>
                </a:lnTo>
                <a:lnTo>
                  <a:pt x="481" y="4041"/>
                </a:lnTo>
                <a:lnTo>
                  <a:pt x="1560" y="6910"/>
                </a:lnTo>
                <a:lnTo>
                  <a:pt x="4156" y="5486"/>
                </a:lnTo>
                <a:lnTo>
                  <a:pt x="9287" y="2638"/>
                </a:lnTo>
                <a:lnTo>
                  <a:pt x="8889" y="1748"/>
                </a:lnTo>
                <a:lnTo>
                  <a:pt x="8512" y="858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5" name="object 3815"/>
          <p:cNvSpPr/>
          <p:nvPr/>
        </p:nvSpPr>
        <p:spPr>
          <a:xfrm>
            <a:off x="3564498" y="4395534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5570" y="0"/>
                </a:moveTo>
                <a:lnTo>
                  <a:pt x="3423" y="2146"/>
                </a:lnTo>
                <a:lnTo>
                  <a:pt x="1738" y="4366"/>
                </a:lnTo>
                <a:lnTo>
                  <a:pt x="0" y="6460"/>
                </a:lnTo>
                <a:lnTo>
                  <a:pt x="2094" y="7874"/>
                </a:lnTo>
                <a:lnTo>
                  <a:pt x="4135" y="9298"/>
                </a:lnTo>
                <a:lnTo>
                  <a:pt x="6188" y="10690"/>
                </a:lnTo>
                <a:lnTo>
                  <a:pt x="6900" y="7727"/>
                </a:lnTo>
                <a:lnTo>
                  <a:pt x="7737" y="4785"/>
                </a:lnTo>
                <a:lnTo>
                  <a:pt x="8251" y="1382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6" name="object 3816"/>
          <p:cNvSpPr/>
          <p:nvPr/>
        </p:nvSpPr>
        <p:spPr>
          <a:xfrm>
            <a:off x="4376354" y="4982054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4659" y="0"/>
                </a:moveTo>
                <a:lnTo>
                  <a:pt x="0" y="2795"/>
                </a:lnTo>
                <a:lnTo>
                  <a:pt x="5696" y="11538"/>
                </a:lnTo>
                <a:lnTo>
                  <a:pt x="6649" y="11025"/>
                </a:lnTo>
                <a:lnTo>
                  <a:pt x="7654" y="10512"/>
                </a:lnTo>
                <a:lnTo>
                  <a:pt x="8596" y="9999"/>
                </a:lnTo>
                <a:lnTo>
                  <a:pt x="7308" y="6659"/>
                </a:lnTo>
                <a:lnTo>
                  <a:pt x="5968" y="3329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7" name="object 3817"/>
          <p:cNvSpPr/>
          <p:nvPr/>
        </p:nvSpPr>
        <p:spPr>
          <a:xfrm>
            <a:off x="4352577" y="4904428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172" y="0"/>
                </a:moveTo>
                <a:lnTo>
                  <a:pt x="0" y="125"/>
                </a:lnTo>
                <a:lnTo>
                  <a:pt x="52" y="1706"/>
                </a:lnTo>
                <a:lnTo>
                  <a:pt x="115" y="4816"/>
                </a:lnTo>
                <a:lnTo>
                  <a:pt x="11287" y="4408"/>
                </a:lnTo>
                <a:lnTo>
                  <a:pt x="11245" y="1476"/>
                </a:lnTo>
                <a:lnTo>
                  <a:pt x="1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8" name="object 3818"/>
          <p:cNvSpPr/>
          <p:nvPr/>
        </p:nvSpPr>
        <p:spPr>
          <a:xfrm>
            <a:off x="3801913" y="532443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9162" y="0"/>
                </a:moveTo>
                <a:lnTo>
                  <a:pt x="6156" y="1853"/>
                </a:lnTo>
                <a:lnTo>
                  <a:pt x="3026" y="3717"/>
                </a:lnTo>
                <a:lnTo>
                  <a:pt x="0" y="5580"/>
                </a:lnTo>
                <a:lnTo>
                  <a:pt x="1036" y="7570"/>
                </a:lnTo>
                <a:lnTo>
                  <a:pt x="1528" y="8596"/>
                </a:lnTo>
                <a:lnTo>
                  <a:pt x="10921" y="4889"/>
                </a:lnTo>
                <a:lnTo>
                  <a:pt x="10345" y="3256"/>
                </a:lnTo>
                <a:lnTo>
                  <a:pt x="9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19" name="object 3819"/>
          <p:cNvSpPr/>
          <p:nvPr/>
        </p:nvSpPr>
        <p:spPr>
          <a:xfrm>
            <a:off x="3694297" y="4252035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2418" y="0"/>
                </a:moveTo>
                <a:lnTo>
                  <a:pt x="0" y="2240"/>
                </a:lnTo>
                <a:lnTo>
                  <a:pt x="4418" y="8209"/>
                </a:lnTo>
                <a:lnTo>
                  <a:pt x="9015" y="14334"/>
                </a:lnTo>
                <a:lnTo>
                  <a:pt x="8366" y="8125"/>
                </a:lnTo>
                <a:lnTo>
                  <a:pt x="8785" y="5769"/>
                </a:lnTo>
                <a:lnTo>
                  <a:pt x="7790" y="4355"/>
                </a:lnTo>
                <a:lnTo>
                  <a:pt x="6554" y="2513"/>
                </a:lnTo>
                <a:lnTo>
                  <a:pt x="4272" y="1392"/>
                </a:lnTo>
                <a:lnTo>
                  <a:pt x="2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0" name="object 3820"/>
          <p:cNvSpPr/>
          <p:nvPr/>
        </p:nvSpPr>
        <p:spPr>
          <a:xfrm>
            <a:off x="4455968" y="516067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759" y="0"/>
                </a:moveTo>
                <a:lnTo>
                  <a:pt x="2732" y="680"/>
                </a:lnTo>
                <a:lnTo>
                  <a:pt x="1287" y="1570"/>
                </a:lnTo>
                <a:lnTo>
                  <a:pt x="0" y="4031"/>
                </a:lnTo>
                <a:lnTo>
                  <a:pt x="230" y="5549"/>
                </a:lnTo>
                <a:lnTo>
                  <a:pt x="460" y="6879"/>
                </a:lnTo>
                <a:lnTo>
                  <a:pt x="2931" y="7811"/>
                </a:lnTo>
                <a:lnTo>
                  <a:pt x="4376" y="8931"/>
                </a:lnTo>
                <a:lnTo>
                  <a:pt x="9193" y="1790"/>
                </a:lnTo>
                <a:lnTo>
                  <a:pt x="5936" y="1141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1" name="object 3821"/>
          <p:cNvSpPr/>
          <p:nvPr/>
        </p:nvSpPr>
        <p:spPr>
          <a:xfrm>
            <a:off x="4133693" y="3695025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9235" y="0"/>
                </a:moveTo>
                <a:lnTo>
                  <a:pt x="0" y="4502"/>
                </a:lnTo>
                <a:lnTo>
                  <a:pt x="596" y="5612"/>
                </a:lnTo>
                <a:lnTo>
                  <a:pt x="1162" y="6774"/>
                </a:lnTo>
                <a:lnTo>
                  <a:pt x="1769" y="7905"/>
                </a:lnTo>
                <a:lnTo>
                  <a:pt x="4816" y="6261"/>
                </a:lnTo>
                <a:lnTo>
                  <a:pt x="7821" y="4586"/>
                </a:lnTo>
                <a:lnTo>
                  <a:pt x="10847" y="2952"/>
                </a:lnTo>
                <a:lnTo>
                  <a:pt x="9800" y="984"/>
                </a:lnTo>
                <a:lnTo>
                  <a:pt x="9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2" name="object 3822"/>
          <p:cNvSpPr/>
          <p:nvPr/>
        </p:nvSpPr>
        <p:spPr>
          <a:xfrm>
            <a:off x="4538399" y="5051072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942" y="0"/>
                </a:moveTo>
                <a:lnTo>
                  <a:pt x="638" y="1329"/>
                </a:lnTo>
                <a:lnTo>
                  <a:pt x="293" y="2596"/>
                </a:lnTo>
                <a:lnTo>
                  <a:pt x="0" y="3884"/>
                </a:lnTo>
                <a:lnTo>
                  <a:pt x="7863" y="6418"/>
                </a:lnTo>
                <a:lnTo>
                  <a:pt x="11842" y="7633"/>
                </a:lnTo>
                <a:lnTo>
                  <a:pt x="12282" y="6062"/>
                </a:lnTo>
                <a:lnTo>
                  <a:pt x="12805" y="4471"/>
                </a:lnTo>
                <a:lnTo>
                  <a:pt x="13266" y="2900"/>
                </a:lnTo>
                <a:lnTo>
                  <a:pt x="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3" name="object 3823"/>
          <p:cNvSpPr/>
          <p:nvPr/>
        </p:nvSpPr>
        <p:spPr>
          <a:xfrm>
            <a:off x="3721206" y="5097794"/>
            <a:ext cx="6161" cy="7701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3937" y="0"/>
                </a:moveTo>
                <a:lnTo>
                  <a:pt x="2094" y="4554"/>
                </a:lnTo>
                <a:lnTo>
                  <a:pt x="0" y="7392"/>
                </a:lnTo>
                <a:lnTo>
                  <a:pt x="649" y="8858"/>
                </a:lnTo>
                <a:lnTo>
                  <a:pt x="1549" y="10722"/>
                </a:lnTo>
                <a:lnTo>
                  <a:pt x="4711" y="11790"/>
                </a:lnTo>
                <a:lnTo>
                  <a:pt x="7057" y="12470"/>
                </a:lnTo>
                <a:lnTo>
                  <a:pt x="7559" y="12575"/>
                </a:lnTo>
                <a:lnTo>
                  <a:pt x="10083" y="9067"/>
                </a:lnTo>
                <a:lnTo>
                  <a:pt x="9067" y="5601"/>
                </a:lnTo>
                <a:lnTo>
                  <a:pt x="6900" y="3874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4" name="object 3824"/>
          <p:cNvSpPr/>
          <p:nvPr/>
        </p:nvSpPr>
        <p:spPr>
          <a:xfrm>
            <a:off x="3872065" y="5675941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1842" y="0"/>
                </a:moveTo>
                <a:lnTo>
                  <a:pt x="795" y="3601"/>
                </a:lnTo>
                <a:lnTo>
                  <a:pt x="0" y="6020"/>
                </a:lnTo>
                <a:lnTo>
                  <a:pt x="1947" y="6900"/>
                </a:lnTo>
                <a:lnTo>
                  <a:pt x="3968" y="8512"/>
                </a:lnTo>
                <a:lnTo>
                  <a:pt x="5120" y="8083"/>
                </a:lnTo>
                <a:lnTo>
                  <a:pt x="6366" y="7591"/>
                </a:lnTo>
                <a:lnTo>
                  <a:pt x="7936" y="4240"/>
                </a:lnTo>
                <a:lnTo>
                  <a:pt x="6020" y="2167"/>
                </a:lnTo>
                <a:lnTo>
                  <a:pt x="3842" y="1204"/>
                </a:lnTo>
                <a:lnTo>
                  <a:pt x="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5" name="object 3825"/>
          <p:cNvSpPr/>
          <p:nvPr/>
        </p:nvSpPr>
        <p:spPr>
          <a:xfrm>
            <a:off x="4528545" y="4961989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4240" y="0"/>
                </a:moveTo>
                <a:lnTo>
                  <a:pt x="1706" y="314"/>
                </a:lnTo>
                <a:lnTo>
                  <a:pt x="0" y="3916"/>
                </a:lnTo>
                <a:lnTo>
                  <a:pt x="261" y="4135"/>
                </a:lnTo>
                <a:lnTo>
                  <a:pt x="1989" y="5696"/>
                </a:lnTo>
                <a:lnTo>
                  <a:pt x="4104" y="6774"/>
                </a:lnTo>
                <a:lnTo>
                  <a:pt x="6104" y="8010"/>
                </a:lnTo>
                <a:lnTo>
                  <a:pt x="6764" y="6324"/>
                </a:lnTo>
                <a:lnTo>
                  <a:pt x="7308" y="4649"/>
                </a:lnTo>
                <a:lnTo>
                  <a:pt x="8062" y="2544"/>
                </a:lnTo>
                <a:lnTo>
                  <a:pt x="5968" y="1518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6" name="object 3826"/>
          <p:cNvSpPr/>
          <p:nvPr/>
        </p:nvSpPr>
        <p:spPr>
          <a:xfrm>
            <a:off x="4337899" y="4131013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251" y="0"/>
                </a:moveTo>
                <a:lnTo>
                  <a:pt x="481" y="5067"/>
                </a:lnTo>
                <a:lnTo>
                  <a:pt x="0" y="7266"/>
                </a:lnTo>
                <a:lnTo>
                  <a:pt x="1884" y="10900"/>
                </a:lnTo>
                <a:lnTo>
                  <a:pt x="3926" y="12523"/>
                </a:lnTo>
                <a:lnTo>
                  <a:pt x="5549" y="14345"/>
                </a:lnTo>
                <a:lnTo>
                  <a:pt x="9434" y="11559"/>
                </a:lnTo>
                <a:lnTo>
                  <a:pt x="7005" y="8460"/>
                </a:lnTo>
                <a:lnTo>
                  <a:pt x="4492" y="5382"/>
                </a:lnTo>
                <a:lnTo>
                  <a:pt x="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7" name="object 3827"/>
          <p:cNvSpPr/>
          <p:nvPr/>
        </p:nvSpPr>
        <p:spPr>
          <a:xfrm>
            <a:off x="3606843" y="4817492"/>
            <a:ext cx="6161" cy="4621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408" y="0"/>
                </a:moveTo>
                <a:lnTo>
                  <a:pt x="1497" y="2837"/>
                </a:lnTo>
                <a:lnTo>
                  <a:pt x="0" y="5748"/>
                </a:lnTo>
                <a:lnTo>
                  <a:pt x="3497" y="6272"/>
                </a:lnTo>
                <a:lnTo>
                  <a:pt x="5916" y="7109"/>
                </a:lnTo>
                <a:lnTo>
                  <a:pt x="8963" y="6638"/>
                </a:lnTo>
                <a:lnTo>
                  <a:pt x="9455" y="3769"/>
                </a:lnTo>
                <a:lnTo>
                  <a:pt x="10020" y="2188"/>
                </a:lnTo>
                <a:lnTo>
                  <a:pt x="7727" y="1403"/>
                </a:lnTo>
                <a:lnTo>
                  <a:pt x="5434" y="240"/>
                </a:lnTo>
                <a:lnTo>
                  <a:pt x="2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8" name="object 3828"/>
          <p:cNvSpPr/>
          <p:nvPr/>
        </p:nvSpPr>
        <p:spPr>
          <a:xfrm>
            <a:off x="4682666" y="5400033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3895" y="0"/>
                </a:moveTo>
                <a:lnTo>
                  <a:pt x="2513" y="2533"/>
                </a:lnTo>
                <a:lnTo>
                  <a:pt x="1068" y="5067"/>
                </a:lnTo>
                <a:lnTo>
                  <a:pt x="62" y="7758"/>
                </a:lnTo>
                <a:lnTo>
                  <a:pt x="0" y="7978"/>
                </a:lnTo>
                <a:lnTo>
                  <a:pt x="2942" y="9371"/>
                </a:lnTo>
                <a:lnTo>
                  <a:pt x="5570" y="10805"/>
                </a:lnTo>
                <a:lnTo>
                  <a:pt x="6502" y="7591"/>
                </a:lnTo>
                <a:lnTo>
                  <a:pt x="7591" y="5266"/>
                </a:lnTo>
                <a:lnTo>
                  <a:pt x="7580" y="2910"/>
                </a:lnTo>
                <a:lnTo>
                  <a:pt x="7549" y="1947"/>
                </a:lnTo>
                <a:lnTo>
                  <a:pt x="5183" y="952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29" name="object 3829"/>
          <p:cNvSpPr/>
          <p:nvPr/>
        </p:nvSpPr>
        <p:spPr>
          <a:xfrm>
            <a:off x="4563336" y="4926181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732" y="0"/>
                </a:moveTo>
                <a:lnTo>
                  <a:pt x="732" y="1780"/>
                </a:lnTo>
                <a:lnTo>
                  <a:pt x="0" y="3968"/>
                </a:lnTo>
                <a:lnTo>
                  <a:pt x="764" y="5256"/>
                </a:lnTo>
                <a:lnTo>
                  <a:pt x="1539" y="6460"/>
                </a:lnTo>
                <a:lnTo>
                  <a:pt x="3842" y="6816"/>
                </a:lnTo>
                <a:lnTo>
                  <a:pt x="6094" y="7863"/>
                </a:lnTo>
                <a:lnTo>
                  <a:pt x="6366" y="5319"/>
                </a:lnTo>
                <a:lnTo>
                  <a:pt x="7486" y="2586"/>
                </a:lnTo>
                <a:lnTo>
                  <a:pt x="6764" y="1937"/>
                </a:lnTo>
                <a:lnTo>
                  <a:pt x="5266" y="701"/>
                </a:lnTo>
                <a:lnTo>
                  <a:pt x="2827" y="586"/>
                </a:lnTo>
                <a:lnTo>
                  <a:pt x="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0" name="object 3830"/>
          <p:cNvSpPr/>
          <p:nvPr/>
        </p:nvSpPr>
        <p:spPr>
          <a:xfrm>
            <a:off x="4692492" y="540632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3790" y="0"/>
                </a:moveTo>
                <a:lnTo>
                  <a:pt x="3528" y="397"/>
                </a:lnTo>
                <a:lnTo>
                  <a:pt x="1937" y="2670"/>
                </a:lnTo>
                <a:lnTo>
                  <a:pt x="1068" y="5413"/>
                </a:lnTo>
                <a:lnTo>
                  <a:pt x="0" y="8010"/>
                </a:lnTo>
                <a:lnTo>
                  <a:pt x="1706" y="8376"/>
                </a:lnTo>
                <a:lnTo>
                  <a:pt x="3916" y="9612"/>
                </a:lnTo>
                <a:lnTo>
                  <a:pt x="4879" y="8952"/>
                </a:lnTo>
                <a:lnTo>
                  <a:pt x="6795" y="7601"/>
                </a:lnTo>
                <a:lnTo>
                  <a:pt x="7989" y="5287"/>
                </a:lnTo>
                <a:lnTo>
                  <a:pt x="9978" y="2680"/>
                </a:lnTo>
                <a:lnTo>
                  <a:pt x="6931" y="1539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1" name="object 3831"/>
          <p:cNvSpPr/>
          <p:nvPr/>
        </p:nvSpPr>
        <p:spPr>
          <a:xfrm>
            <a:off x="4683534" y="5361562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5">
                <a:moveTo>
                  <a:pt x="9350" y="0"/>
                </a:moveTo>
                <a:lnTo>
                  <a:pt x="0" y="2460"/>
                </a:lnTo>
                <a:lnTo>
                  <a:pt x="858" y="5685"/>
                </a:lnTo>
                <a:lnTo>
                  <a:pt x="10198" y="3225"/>
                </a:lnTo>
                <a:lnTo>
                  <a:pt x="9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2" name="object 3832"/>
          <p:cNvSpPr/>
          <p:nvPr/>
        </p:nvSpPr>
        <p:spPr>
          <a:xfrm>
            <a:off x="3353472" y="4216323"/>
            <a:ext cx="5391" cy="5776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5109" y="0"/>
                </a:moveTo>
                <a:lnTo>
                  <a:pt x="4680" y="335"/>
                </a:lnTo>
                <a:lnTo>
                  <a:pt x="3005" y="1738"/>
                </a:lnTo>
                <a:lnTo>
                  <a:pt x="1863" y="3842"/>
                </a:lnTo>
                <a:lnTo>
                  <a:pt x="0" y="6460"/>
                </a:lnTo>
                <a:lnTo>
                  <a:pt x="5978" y="9277"/>
                </a:lnTo>
                <a:lnTo>
                  <a:pt x="6994" y="7151"/>
                </a:lnTo>
                <a:lnTo>
                  <a:pt x="8334" y="5099"/>
                </a:lnTo>
                <a:lnTo>
                  <a:pt x="8648" y="2889"/>
                </a:lnTo>
                <a:lnTo>
                  <a:pt x="8764" y="2188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3" name="object 3833"/>
          <p:cNvSpPr/>
          <p:nvPr/>
        </p:nvSpPr>
        <p:spPr>
          <a:xfrm>
            <a:off x="4586421" y="477535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9863" y="0"/>
                </a:moveTo>
                <a:lnTo>
                  <a:pt x="0" y="2596"/>
                </a:lnTo>
                <a:lnTo>
                  <a:pt x="481" y="4272"/>
                </a:lnTo>
                <a:lnTo>
                  <a:pt x="1026" y="5968"/>
                </a:lnTo>
                <a:lnTo>
                  <a:pt x="1507" y="7633"/>
                </a:lnTo>
                <a:lnTo>
                  <a:pt x="7895" y="4690"/>
                </a:lnTo>
                <a:lnTo>
                  <a:pt x="11057" y="3204"/>
                </a:lnTo>
                <a:lnTo>
                  <a:pt x="10627" y="2146"/>
                </a:lnTo>
                <a:lnTo>
                  <a:pt x="10230" y="1088"/>
                </a:lnTo>
                <a:lnTo>
                  <a:pt x="9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4" name="object 3834"/>
          <p:cNvSpPr/>
          <p:nvPr/>
        </p:nvSpPr>
        <p:spPr>
          <a:xfrm>
            <a:off x="3874818" y="5002779"/>
            <a:ext cx="21949" cy="24259"/>
          </a:xfrm>
          <a:custGeom>
            <a:avLst/>
            <a:gdLst/>
            <a:ahLst/>
            <a:cxnLst/>
            <a:rect l="l" t="t" r="r" b="b"/>
            <a:pathLst>
              <a:path w="36195" h="40004">
                <a:moveTo>
                  <a:pt x="13857" y="0"/>
                </a:moveTo>
                <a:lnTo>
                  <a:pt x="8409" y="3083"/>
                </a:lnTo>
                <a:lnTo>
                  <a:pt x="2447" y="9502"/>
                </a:lnTo>
                <a:lnTo>
                  <a:pt x="0" y="17372"/>
                </a:lnTo>
                <a:lnTo>
                  <a:pt x="1186" y="27192"/>
                </a:lnTo>
                <a:lnTo>
                  <a:pt x="6126" y="39459"/>
                </a:lnTo>
                <a:lnTo>
                  <a:pt x="16314" y="20968"/>
                </a:lnTo>
                <a:lnTo>
                  <a:pt x="26482" y="28109"/>
                </a:lnTo>
                <a:lnTo>
                  <a:pt x="35801" y="15491"/>
                </a:lnTo>
                <a:lnTo>
                  <a:pt x="25930" y="5435"/>
                </a:lnTo>
                <a:lnTo>
                  <a:pt x="19156" y="527"/>
                </a:lnTo>
                <a:lnTo>
                  <a:pt x="138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5" name="object 3835"/>
          <p:cNvSpPr/>
          <p:nvPr/>
        </p:nvSpPr>
        <p:spPr>
          <a:xfrm>
            <a:off x="4505137" y="4237023"/>
            <a:ext cx="23104" cy="17712"/>
          </a:xfrm>
          <a:custGeom>
            <a:avLst/>
            <a:gdLst/>
            <a:ahLst/>
            <a:cxnLst/>
            <a:rect l="l" t="t" r="r" b="b"/>
            <a:pathLst>
              <a:path w="38100" h="29209">
                <a:moveTo>
                  <a:pt x="21266" y="0"/>
                </a:moveTo>
                <a:lnTo>
                  <a:pt x="10198" y="1937"/>
                </a:lnTo>
                <a:lnTo>
                  <a:pt x="2963" y="3926"/>
                </a:lnTo>
                <a:lnTo>
                  <a:pt x="0" y="13130"/>
                </a:lnTo>
                <a:lnTo>
                  <a:pt x="5151" y="16376"/>
                </a:lnTo>
                <a:lnTo>
                  <a:pt x="12816" y="16816"/>
                </a:lnTo>
                <a:lnTo>
                  <a:pt x="13811" y="19350"/>
                </a:lnTo>
                <a:lnTo>
                  <a:pt x="14491" y="20303"/>
                </a:lnTo>
                <a:lnTo>
                  <a:pt x="8889" y="29004"/>
                </a:lnTo>
                <a:lnTo>
                  <a:pt x="18685" y="24629"/>
                </a:lnTo>
                <a:lnTo>
                  <a:pt x="25678" y="17665"/>
                </a:lnTo>
                <a:lnTo>
                  <a:pt x="37496" y="146"/>
                </a:lnTo>
                <a:lnTo>
                  <a:pt x="27925" y="460"/>
                </a:lnTo>
                <a:lnTo>
                  <a:pt x="2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6" name="object 3836"/>
          <p:cNvSpPr/>
          <p:nvPr/>
        </p:nvSpPr>
        <p:spPr>
          <a:xfrm>
            <a:off x="3758462" y="4529814"/>
            <a:ext cx="20023" cy="15018"/>
          </a:xfrm>
          <a:custGeom>
            <a:avLst/>
            <a:gdLst/>
            <a:ahLst/>
            <a:cxnLst/>
            <a:rect l="l" t="t" r="r" b="b"/>
            <a:pathLst>
              <a:path w="33020" h="24765">
                <a:moveTo>
                  <a:pt x="22941" y="0"/>
                </a:moveTo>
                <a:lnTo>
                  <a:pt x="9799" y="5286"/>
                </a:lnTo>
                <a:lnTo>
                  <a:pt x="2922" y="9713"/>
                </a:lnTo>
                <a:lnTo>
                  <a:pt x="320" y="15397"/>
                </a:lnTo>
                <a:lnTo>
                  <a:pt x="0" y="24459"/>
                </a:lnTo>
                <a:lnTo>
                  <a:pt x="32711" y="23381"/>
                </a:lnTo>
                <a:lnTo>
                  <a:pt x="22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7" name="object 3837"/>
          <p:cNvSpPr/>
          <p:nvPr/>
        </p:nvSpPr>
        <p:spPr>
          <a:xfrm>
            <a:off x="3267150" y="4097179"/>
            <a:ext cx="20793" cy="16943"/>
          </a:xfrm>
          <a:custGeom>
            <a:avLst/>
            <a:gdLst/>
            <a:ahLst/>
            <a:cxnLst/>
            <a:rect l="l" t="t" r="r" b="b"/>
            <a:pathLst>
              <a:path w="34289" h="27940">
                <a:moveTo>
                  <a:pt x="26198" y="0"/>
                </a:moveTo>
                <a:lnTo>
                  <a:pt x="20130" y="1876"/>
                </a:lnTo>
                <a:lnTo>
                  <a:pt x="15218" y="6138"/>
                </a:lnTo>
                <a:lnTo>
                  <a:pt x="10937" y="11684"/>
                </a:lnTo>
                <a:lnTo>
                  <a:pt x="2958" y="406"/>
                </a:lnTo>
                <a:lnTo>
                  <a:pt x="0" y="9263"/>
                </a:lnTo>
                <a:lnTo>
                  <a:pt x="2448" y="15812"/>
                </a:lnTo>
                <a:lnTo>
                  <a:pt x="7381" y="21539"/>
                </a:lnTo>
                <a:lnTo>
                  <a:pt x="11879" y="27934"/>
                </a:lnTo>
                <a:lnTo>
                  <a:pt x="21135" y="23313"/>
                </a:lnTo>
                <a:lnTo>
                  <a:pt x="28631" y="18200"/>
                </a:lnTo>
                <a:lnTo>
                  <a:pt x="33267" y="11373"/>
                </a:lnTo>
                <a:lnTo>
                  <a:pt x="33942" y="1611"/>
                </a:lnTo>
                <a:lnTo>
                  <a:pt x="2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8" name="object 3838"/>
          <p:cNvSpPr/>
          <p:nvPr/>
        </p:nvSpPr>
        <p:spPr>
          <a:xfrm>
            <a:off x="3415519" y="3910113"/>
            <a:ext cx="30035" cy="9242"/>
          </a:xfrm>
          <a:custGeom>
            <a:avLst/>
            <a:gdLst/>
            <a:ahLst/>
            <a:cxnLst/>
            <a:rect l="l" t="t" r="r" b="b"/>
            <a:pathLst>
              <a:path w="49529" h="15239">
                <a:moveTo>
                  <a:pt x="23839" y="0"/>
                </a:moveTo>
                <a:lnTo>
                  <a:pt x="11965" y="2371"/>
                </a:lnTo>
                <a:lnTo>
                  <a:pt x="0" y="9182"/>
                </a:lnTo>
                <a:lnTo>
                  <a:pt x="12708" y="13537"/>
                </a:lnTo>
                <a:lnTo>
                  <a:pt x="24789" y="14783"/>
                </a:lnTo>
                <a:lnTo>
                  <a:pt x="36785" y="12108"/>
                </a:lnTo>
                <a:lnTo>
                  <a:pt x="49234" y="4701"/>
                </a:lnTo>
                <a:lnTo>
                  <a:pt x="36101" y="1099"/>
                </a:lnTo>
                <a:lnTo>
                  <a:pt x="238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39" name="object 3839"/>
          <p:cNvSpPr/>
          <p:nvPr/>
        </p:nvSpPr>
        <p:spPr>
          <a:xfrm>
            <a:off x="3869622" y="3624819"/>
            <a:ext cx="15787" cy="25414"/>
          </a:xfrm>
          <a:custGeom>
            <a:avLst/>
            <a:gdLst/>
            <a:ahLst/>
            <a:cxnLst/>
            <a:rect l="l" t="t" r="r" b="b"/>
            <a:pathLst>
              <a:path w="26035" h="41910">
                <a:moveTo>
                  <a:pt x="18543" y="0"/>
                </a:moveTo>
                <a:lnTo>
                  <a:pt x="13764" y="10117"/>
                </a:lnTo>
                <a:lnTo>
                  <a:pt x="7724" y="19680"/>
                </a:lnTo>
                <a:lnTo>
                  <a:pt x="2458" y="29870"/>
                </a:lnTo>
                <a:lnTo>
                  <a:pt x="0" y="41873"/>
                </a:lnTo>
                <a:lnTo>
                  <a:pt x="16905" y="27044"/>
                </a:lnTo>
                <a:lnTo>
                  <a:pt x="25131" y="16322"/>
                </a:lnTo>
                <a:lnTo>
                  <a:pt x="25428" y="7907"/>
                </a:lnTo>
                <a:lnTo>
                  <a:pt x="18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0" name="object 3840"/>
          <p:cNvSpPr/>
          <p:nvPr/>
        </p:nvSpPr>
        <p:spPr>
          <a:xfrm>
            <a:off x="4996639" y="4907063"/>
            <a:ext cx="15403" cy="12322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0" y="0"/>
                </a:moveTo>
                <a:lnTo>
                  <a:pt x="1486" y="10370"/>
                </a:lnTo>
                <a:lnTo>
                  <a:pt x="4660" y="16911"/>
                </a:lnTo>
                <a:lnTo>
                  <a:pt x="9548" y="19732"/>
                </a:lnTo>
                <a:lnTo>
                  <a:pt x="16177" y="18941"/>
                </a:lnTo>
                <a:lnTo>
                  <a:pt x="19664" y="17737"/>
                </a:lnTo>
                <a:lnTo>
                  <a:pt x="22910" y="13423"/>
                </a:lnTo>
                <a:lnTo>
                  <a:pt x="24334" y="9811"/>
                </a:lnTo>
                <a:lnTo>
                  <a:pt x="24826" y="8460"/>
                </a:lnTo>
                <a:lnTo>
                  <a:pt x="19947" y="3842"/>
                </a:lnTo>
                <a:lnTo>
                  <a:pt x="16805" y="2732"/>
                </a:lnTo>
                <a:lnTo>
                  <a:pt x="12062" y="973"/>
                </a:lnTo>
                <a:lnTo>
                  <a:pt x="6701" y="96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1" name="object 3841"/>
          <p:cNvSpPr/>
          <p:nvPr/>
        </p:nvSpPr>
        <p:spPr>
          <a:xfrm>
            <a:off x="3920872" y="4449420"/>
            <a:ext cx="10782" cy="15787"/>
          </a:xfrm>
          <a:custGeom>
            <a:avLst/>
            <a:gdLst/>
            <a:ahLst/>
            <a:cxnLst/>
            <a:rect l="l" t="t" r="r" b="b"/>
            <a:pathLst>
              <a:path w="17779" h="26034">
                <a:moveTo>
                  <a:pt x="1323" y="0"/>
                </a:moveTo>
                <a:lnTo>
                  <a:pt x="0" y="8847"/>
                </a:lnTo>
                <a:lnTo>
                  <a:pt x="3377" y="15010"/>
                </a:lnTo>
                <a:lnTo>
                  <a:pt x="9144" y="20025"/>
                </a:lnTo>
                <a:lnTo>
                  <a:pt x="14988" y="25433"/>
                </a:lnTo>
                <a:lnTo>
                  <a:pt x="17750" y="12454"/>
                </a:lnTo>
                <a:lnTo>
                  <a:pt x="17171" y="5350"/>
                </a:lnTo>
                <a:lnTo>
                  <a:pt x="12084" y="1930"/>
                </a:lnTo>
                <a:lnTo>
                  <a:pt x="13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2" name="object 3842"/>
          <p:cNvSpPr/>
          <p:nvPr/>
        </p:nvSpPr>
        <p:spPr>
          <a:xfrm>
            <a:off x="4807039" y="3936211"/>
            <a:ext cx="18098" cy="20023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21416" y="0"/>
                </a:moveTo>
                <a:lnTo>
                  <a:pt x="16379" y="1968"/>
                </a:lnTo>
                <a:lnTo>
                  <a:pt x="11678" y="7088"/>
                </a:lnTo>
                <a:lnTo>
                  <a:pt x="7023" y="11838"/>
                </a:lnTo>
                <a:lnTo>
                  <a:pt x="2721" y="17050"/>
                </a:lnTo>
                <a:lnTo>
                  <a:pt x="0" y="23634"/>
                </a:lnTo>
                <a:lnTo>
                  <a:pt x="86" y="32501"/>
                </a:lnTo>
                <a:lnTo>
                  <a:pt x="29834" y="7088"/>
                </a:lnTo>
                <a:lnTo>
                  <a:pt x="214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3" name="object 3843"/>
          <p:cNvSpPr/>
          <p:nvPr/>
        </p:nvSpPr>
        <p:spPr>
          <a:xfrm>
            <a:off x="3513521" y="4254918"/>
            <a:ext cx="9242" cy="22334"/>
          </a:xfrm>
          <a:custGeom>
            <a:avLst/>
            <a:gdLst/>
            <a:ahLst/>
            <a:cxnLst/>
            <a:rect l="l" t="t" r="r" b="b"/>
            <a:pathLst>
              <a:path w="15239" h="36829">
                <a:moveTo>
                  <a:pt x="14876" y="0"/>
                </a:moveTo>
                <a:lnTo>
                  <a:pt x="5140" y="12667"/>
                </a:lnTo>
                <a:lnTo>
                  <a:pt x="417" y="21623"/>
                </a:lnTo>
                <a:lnTo>
                  <a:pt x="0" y="28908"/>
                </a:lnTo>
                <a:lnTo>
                  <a:pt x="3180" y="36564"/>
                </a:lnTo>
                <a:lnTo>
                  <a:pt x="8756" y="28134"/>
                </a:lnTo>
                <a:lnTo>
                  <a:pt x="12208" y="19142"/>
                </a:lnTo>
                <a:lnTo>
                  <a:pt x="14070" y="9719"/>
                </a:lnTo>
                <a:lnTo>
                  <a:pt x="148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4" name="object 3844"/>
          <p:cNvSpPr/>
          <p:nvPr/>
        </p:nvSpPr>
        <p:spPr>
          <a:xfrm>
            <a:off x="4542713" y="4126656"/>
            <a:ext cx="8856" cy="19638"/>
          </a:xfrm>
          <a:custGeom>
            <a:avLst/>
            <a:gdLst/>
            <a:ahLst/>
            <a:cxnLst/>
            <a:rect l="l" t="t" r="r" b="b"/>
            <a:pathLst>
              <a:path w="14604" h="32384">
                <a:moveTo>
                  <a:pt x="10283" y="0"/>
                </a:moveTo>
                <a:lnTo>
                  <a:pt x="4035" y="6641"/>
                </a:lnTo>
                <a:lnTo>
                  <a:pt x="873" y="13222"/>
                </a:lnTo>
                <a:lnTo>
                  <a:pt x="0" y="19728"/>
                </a:lnTo>
                <a:lnTo>
                  <a:pt x="619" y="26145"/>
                </a:lnTo>
                <a:lnTo>
                  <a:pt x="1006" y="28533"/>
                </a:lnTo>
                <a:lnTo>
                  <a:pt x="5948" y="30836"/>
                </a:lnTo>
                <a:lnTo>
                  <a:pt x="9184" y="31674"/>
                </a:lnTo>
                <a:lnTo>
                  <a:pt x="10179" y="31978"/>
                </a:lnTo>
                <a:lnTo>
                  <a:pt x="13990" y="27056"/>
                </a:lnTo>
                <a:lnTo>
                  <a:pt x="13477" y="17245"/>
                </a:lnTo>
                <a:lnTo>
                  <a:pt x="11822" y="9779"/>
                </a:lnTo>
                <a:lnTo>
                  <a:pt x="102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5" name="object 3845"/>
          <p:cNvSpPr/>
          <p:nvPr/>
        </p:nvSpPr>
        <p:spPr>
          <a:xfrm>
            <a:off x="3838321" y="4956980"/>
            <a:ext cx="11167" cy="16173"/>
          </a:xfrm>
          <a:custGeom>
            <a:avLst/>
            <a:gdLst/>
            <a:ahLst/>
            <a:cxnLst/>
            <a:rect l="l" t="t" r="r" b="b"/>
            <a:pathLst>
              <a:path w="18414" h="26670">
                <a:moveTo>
                  <a:pt x="11748" y="0"/>
                </a:moveTo>
                <a:lnTo>
                  <a:pt x="8041" y="5088"/>
                </a:lnTo>
                <a:lnTo>
                  <a:pt x="3277" y="9800"/>
                </a:lnTo>
                <a:lnTo>
                  <a:pt x="0" y="18240"/>
                </a:lnTo>
                <a:lnTo>
                  <a:pt x="3685" y="22868"/>
                </a:lnTo>
                <a:lnTo>
                  <a:pt x="5224" y="26658"/>
                </a:lnTo>
                <a:lnTo>
                  <a:pt x="9057" y="24585"/>
                </a:lnTo>
                <a:lnTo>
                  <a:pt x="15287" y="23234"/>
                </a:lnTo>
                <a:lnTo>
                  <a:pt x="17831" y="14826"/>
                </a:lnTo>
                <a:lnTo>
                  <a:pt x="16334" y="8450"/>
                </a:lnTo>
                <a:lnTo>
                  <a:pt x="16135" y="2502"/>
                </a:lnTo>
                <a:lnTo>
                  <a:pt x="1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6" name="object 3846"/>
          <p:cNvSpPr/>
          <p:nvPr/>
        </p:nvSpPr>
        <p:spPr>
          <a:xfrm>
            <a:off x="4517298" y="4612298"/>
            <a:ext cx="10012" cy="15403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1915" y="0"/>
                </a:moveTo>
                <a:lnTo>
                  <a:pt x="8292" y="2146"/>
                </a:lnTo>
                <a:lnTo>
                  <a:pt x="2471" y="3633"/>
                </a:lnTo>
                <a:lnTo>
                  <a:pt x="0" y="11884"/>
                </a:lnTo>
                <a:lnTo>
                  <a:pt x="1476" y="17999"/>
                </a:lnTo>
                <a:lnTo>
                  <a:pt x="1664" y="23768"/>
                </a:lnTo>
                <a:lnTo>
                  <a:pt x="6240" y="24857"/>
                </a:lnTo>
                <a:lnTo>
                  <a:pt x="9266" y="20460"/>
                </a:lnTo>
                <a:lnTo>
                  <a:pt x="13434" y="16407"/>
                </a:lnTo>
                <a:lnTo>
                  <a:pt x="15894" y="8292"/>
                </a:lnTo>
                <a:lnTo>
                  <a:pt x="13046" y="3937"/>
                </a:lnTo>
                <a:lnTo>
                  <a:pt x="11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7" name="object 3847"/>
          <p:cNvSpPr/>
          <p:nvPr/>
        </p:nvSpPr>
        <p:spPr>
          <a:xfrm>
            <a:off x="3911312" y="4000798"/>
            <a:ext cx="23104" cy="5391"/>
          </a:xfrm>
          <a:custGeom>
            <a:avLst/>
            <a:gdLst/>
            <a:ahLst/>
            <a:cxnLst/>
            <a:rect l="l" t="t" r="r" b="b"/>
            <a:pathLst>
              <a:path w="38100" h="8890">
                <a:moveTo>
                  <a:pt x="17860" y="0"/>
                </a:moveTo>
                <a:lnTo>
                  <a:pt x="8753" y="2295"/>
                </a:lnTo>
                <a:lnTo>
                  <a:pt x="0" y="6519"/>
                </a:lnTo>
                <a:lnTo>
                  <a:pt x="9202" y="7597"/>
                </a:lnTo>
                <a:lnTo>
                  <a:pt x="18579" y="8532"/>
                </a:lnTo>
                <a:lnTo>
                  <a:pt x="28181" y="7665"/>
                </a:lnTo>
                <a:lnTo>
                  <a:pt x="38061" y="3336"/>
                </a:lnTo>
                <a:lnTo>
                  <a:pt x="27552" y="168"/>
                </a:lnTo>
                <a:lnTo>
                  <a:pt x="178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8" name="object 3848"/>
          <p:cNvSpPr/>
          <p:nvPr/>
        </p:nvSpPr>
        <p:spPr>
          <a:xfrm>
            <a:off x="4414187" y="4726800"/>
            <a:ext cx="8856" cy="19253"/>
          </a:xfrm>
          <a:custGeom>
            <a:avLst/>
            <a:gdLst/>
            <a:ahLst/>
            <a:cxnLst/>
            <a:rect l="l" t="t" r="r" b="b"/>
            <a:pathLst>
              <a:path w="14604" h="31750">
                <a:moveTo>
                  <a:pt x="0" y="0"/>
                </a:moveTo>
                <a:lnTo>
                  <a:pt x="7999" y="31705"/>
                </a:lnTo>
                <a:lnTo>
                  <a:pt x="14198" y="29883"/>
                </a:lnTo>
                <a:lnTo>
                  <a:pt x="13826" y="21490"/>
                </a:lnTo>
                <a:lnTo>
                  <a:pt x="12588" y="13343"/>
                </a:lnTo>
                <a:lnTo>
                  <a:pt x="8606" y="59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49" name="object 3849"/>
          <p:cNvSpPr/>
          <p:nvPr/>
        </p:nvSpPr>
        <p:spPr>
          <a:xfrm>
            <a:off x="4781087" y="3844445"/>
            <a:ext cx="14632" cy="16558"/>
          </a:xfrm>
          <a:custGeom>
            <a:avLst/>
            <a:gdLst/>
            <a:ahLst/>
            <a:cxnLst/>
            <a:rect l="l" t="t" r="r" b="b"/>
            <a:pathLst>
              <a:path w="24129" h="27304">
                <a:moveTo>
                  <a:pt x="19905" y="0"/>
                </a:moveTo>
                <a:lnTo>
                  <a:pt x="0" y="20344"/>
                </a:lnTo>
                <a:lnTo>
                  <a:pt x="6617" y="23161"/>
                </a:lnTo>
                <a:lnTo>
                  <a:pt x="10753" y="24857"/>
                </a:lnTo>
                <a:lnTo>
                  <a:pt x="15727" y="26973"/>
                </a:lnTo>
                <a:lnTo>
                  <a:pt x="23601" y="2157"/>
                </a:lnTo>
                <a:lnTo>
                  <a:pt x="19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0" name="object 3850"/>
          <p:cNvSpPr/>
          <p:nvPr/>
        </p:nvSpPr>
        <p:spPr>
          <a:xfrm>
            <a:off x="4114046" y="2987376"/>
            <a:ext cx="11552" cy="23874"/>
          </a:xfrm>
          <a:custGeom>
            <a:avLst/>
            <a:gdLst/>
            <a:ahLst/>
            <a:cxnLst/>
            <a:rect l="l" t="t" r="r" b="b"/>
            <a:pathLst>
              <a:path w="19050" h="39370">
                <a:moveTo>
                  <a:pt x="5455" y="0"/>
                </a:moveTo>
                <a:lnTo>
                  <a:pt x="0" y="1916"/>
                </a:lnTo>
                <a:lnTo>
                  <a:pt x="1671" y="12000"/>
                </a:lnTo>
                <a:lnTo>
                  <a:pt x="5083" y="21363"/>
                </a:lnTo>
                <a:lnTo>
                  <a:pt x="9626" y="30258"/>
                </a:lnTo>
                <a:lnTo>
                  <a:pt x="14690" y="38941"/>
                </a:lnTo>
                <a:lnTo>
                  <a:pt x="18952" y="37339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1" name="object 3851"/>
          <p:cNvSpPr/>
          <p:nvPr/>
        </p:nvSpPr>
        <p:spPr>
          <a:xfrm>
            <a:off x="5275962" y="3836633"/>
            <a:ext cx="8856" cy="14247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9587" y="0"/>
                </a:moveTo>
                <a:lnTo>
                  <a:pt x="4865" y="94"/>
                </a:lnTo>
                <a:lnTo>
                  <a:pt x="4257" y="1162"/>
                </a:lnTo>
                <a:lnTo>
                  <a:pt x="1607" y="6382"/>
                </a:lnTo>
                <a:lnTo>
                  <a:pt x="0" y="11680"/>
                </a:lnTo>
                <a:lnTo>
                  <a:pt x="589" y="16970"/>
                </a:lnTo>
                <a:lnTo>
                  <a:pt x="4529" y="22166"/>
                </a:lnTo>
                <a:lnTo>
                  <a:pt x="5001" y="22564"/>
                </a:lnTo>
                <a:lnTo>
                  <a:pt x="5796" y="22606"/>
                </a:lnTo>
                <a:lnTo>
                  <a:pt x="7901" y="23297"/>
                </a:lnTo>
                <a:lnTo>
                  <a:pt x="12087" y="13890"/>
                </a:lnTo>
                <a:lnTo>
                  <a:pt x="13996" y="7622"/>
                </a:lnTo>
                <a:lnTo>
                  <a:pt x="13725" y="3640"/>
                </a:lnTo>
                <a:lnTo>
                  <a:pt x="11367" y="1088"/>
                </a:lnTo>
                <a:lnTo>
                  <a:pt x="95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2" name="object 3852"/>
          <p:cNvSpPr/>
          <p:nvPr/>
        </p:nvSpPr>
        <p:spPr>
          <a:xfrm>
            <a:off x="3253638" y="4099855"/>
            <a:ext cx="12322" cy="13862"/>
          </a:xfrm>
          <a:custGeom>
            <a:avLst/>
            <a:gdLst/>
            <a:ahLst/>
            <a:cxnLst/>
            <a:rect l="l" t="t" r="r" b="b"/>
            <a:pathLst>
              <a:path w="20320" h="22859">
                <a:moveTo>
                  <a:pt x="12135" y="0"/>
                </a:moveTo>
                <a:lnTo>
                  <a:pt x="4774" y="1015"/>
                </a:lnTo>
                <a:lnTo>
                  <a:pt x="3706" y="3193"/>
                </a:lnTo>
                <a:lnTo>
                  <a:pt x="0" y="7989"/>
                </a:lnTo>
                <a:lnTo>
                  <a:pt x="4680" y="14156"/>
                </a:lnTo>
                <a:lnTo>
                  <a:pt x="9894" y="17999"/>
                </a:lnTo>
                <a:lnTo>
                  <a:pt x="14533" y="22271"/>
                </a:lnTo>
                <a:lnTo>
                  <a:pt x="16428" y="19926"/>
                </a:lnTo>
                <a:lnTo>
                  <a:pt x="19789" y="17674"/>
                </a:lnTo>
                <a:lnTo>
                  <a:pt x="20093" y="8010"/>
                </a:lnTo>
                <a:lnTo>
                  <a:pt x="12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3" name="object 3853"/>
          <p:cNvSpPr/>
          <p:nvPr/>
        </p:nvSpPr>
        <p:spPr>
          <a:xfrm>
            <a:off x="4258759" y="3696408"/>
            <a:ext cx="16943" cy="8471"/>
          </a:xfrm>
          <a:custGeom>
            <a:avLst/>
            <a:gdLst/>
            <a:ahLst/>
            <a:cxnLst/>
            <a:rect l="l" t="t" r="r" b="b"/>
            <a:pathLst>
              <a:path w="27940" h="13970">
                <a:moveTo>
                  <a:pt x="27705" y="0"/>
                </a:moveTo>
                <a:lnTo>
                  <a:pt x="0" y="8659"/>
                </a:lnTo>
                <a:lnTo>
                  <a:pt x="7210" y="13511"/>
                </a:lnTo>
                <a:lnTo>
                  <a:pt x="13511" y="13926"/>
                </a:lnTo>
                <a:lnTo>
                  <a:pt x="19982" y="9542"/>
                </a:lnTo>
                <a:lnTo>
                  <a:pt x="277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4" name="object 3854"/>
          <p:cNvSpPr/>
          <p:nvPr/>
        </p:nvSpPr>
        <p:spPr>
          <a:xfrm>
            <a:off x="3651963" y="3850979"/>
            <a:ext cx="12707" cy="18483"/>
          </a:xfrm>
          <a:custGeom>
            <a:avLst/>
            <a:gdLst/>
            <a:ahLst/>
            <a:cxnLst/>
            <a:rect l="l" t="t" r="r" b="b"/>
            <a:pathLst>
              <a:path w="20954" h="30479">
                <a:moveTo>
                  <a:pt x="20501" y="0"/>
                </a:moveTo>
                <a:lnTo>
                  <a:pt x="0" y="19318"/>
                </a:lnTo>
                <a:lnTo>
                  <a:pt x="5057" y="23172"/>
                </a:lnTo>
                <a:lnTo>
                  <a:pt x="14114" y="30208"/>
                </a:lnTo>
                <a:lnTo>
                  <a:pt x="205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5" name="object 3855"/>
          <p:cNvSpPr/>
          <p:nvPr/>
        </p:nvSpPr>
        <p:spPr>
          <a:xfrm>
            <a:off x="4212233" y="2945926"/>
            <a:ext cx="13862" cy="9627"/>
          </a:xfrm>
          <a:custGeom>
            <a:avLst/>
            <a:gdLst/>
            <a:ahLst/>
            <a:cxnLst/>
            <a:rect l="l" t="t" r="r" b="b"/>
            <a:pathLst>
              <a:path w="22859" h="15875">
                <a:moveTo>
                  <a:pt x="10250" y="0"/>
                </a:moveTo>
                <a:lnTo>
                  <a:pt x="5944" y="1170"/>
                </a:lnTo>
                <a:lnTo>
                  <a:pt x="0" y="5197"/>
                </a:lnTo>
                <a:lnTo>
                  <a:pt x="8258" y="12797"/>
                </a:lnTo>
                <a:lnTo>
                  <a:pt x="13337" y="15502"/>
                </a:lnTo>
                <a:lnTo>
                  <a:pt x="17328" y="13465"/>
                </a:lnTo>
                <a:lnTo>
                  <a:pt x="22323" y="6841"/>
                </a:lnTo>
                <a:lnTo>
                  <a:pt x="15013" y="1838"/>
                </a:lnTo>
                <a:lnTo>
                  <a:pt x="10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6" name="object 3856"/>
          <p:cNvSpPr/>
          <p:nvPr/>
        </p:nvSpPr>
        <p:spPr>
          <a:xfrm>
            <a:off x="4380429" y="3543517"/>
            <a:ext cx="12322" cy="15018"/>
          </a:xfrm>
          <a:custGeom>
            <a:avLst/>
            <a:gdLst/>
            <a:ahLst/>
            <a:cxnLst/>
            <a:rect l="l" t="t" r="r" b="b"/>
            <a:pathLst>
              <a:path w="20320" h="24764">
                <a:moveTo>
                  <a:pt x="11099" y="0"/>
                </a:moveTo>
                <a:lnTo>
                  <a:pt x="0" y="21957"/>
                </a:lnTo>
                <a:lnTo>
                  <a:pt x="2858" y="23528"/>
                </a:lnTo>
                <a:lnTo>
                  <a:pt x="4293" y="24271"/>
                </a:lnTo>
                <a:lnTo>
                  <a:pt x="15684" y="15817"/>
                </a:lnTo>
                <a:lnTo>
                  <a:pt x="20190" y="10470"/>
                </a:lnTo>
                <a:lnTo>
                  <a:pt x="18449" y="5956"/>
                </a:lnTo>
                <a:lnTo>
                  <a:pt x="1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7" name="object 3857"/>
          <p:cNvSpPr/>
          <p:nvPr/>
        </p:nvSpPr>
        <p:spPr>
          <a:xfrm>
            <a:off x="4981104" y="3403103"/>
            <a:ext cx="11552" cy="15403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8564" y="0"/>
                </a:moveTo>
                <a:lnTo>
                  <a:pt x="0" y="617"/>
                </a:lnTo>
                <a:lnTo>
                  <a:pt x="659" y="7874"/>
                </a:lnTo>
                <a:lnTo>
                  <a:pt x="2355" y="25224"/>
                </a:lnTo>
                <a:lnTo>
                  <a:pt x="185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8" name="object 3858"/>
          <p:cNvSpPr/>
          <p:nvPr/>
        </p:nvSpPr>
        <p:spPr>
          <a:xfrm>
            <a:off x="4356334" y="3056767"/>
            <a:ext cx="20408" cy="6546"/>
          </a:xfrm>
          <a:custGeom>
            <a:avLst/>
            <a:gdLst/>
            <a:ahLst/>
            <a:cxnLst/>
            <a:rect l="l" t="t" r="r" b="b"/>
            <a:pathLst>
              <a:path w="33654" h="10795">
                <a:moveTo>
                  <a:pt x="16184" y="0"/>
                </a:moveTo>
                <a:lnTo>
                  <a:pt x="8002" y="1970"/>
                </a:lnTo>
                <a:lnTo>
                  <a:pt x="0" y="6019"/>
                </a:lnTo>
                <a:lnTo>
                  <a:pt x="952" y="10794"/>
                </a:lnTo>
                <a:lnTo>
                  <a:pt x="33412" y="5768"/>
                </a:lnTo>
                <a:lnTo>
                  <a:pt x="24627" y="976"/>
                </a:lnTo>
                <a:lnTo>
                  <a:pt x="161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59" name="object 3859"/>
          <p:cNvSpPr/>
          <p:nvPr/>
        </p:nvSpPr>
        <p:spPr>
          <a:xfrm>
            <a:off x="4600779" y="3442886"/>
            <a:ext cx="9627" cy="17712"/>
          </a:xfrm>
          <a:custGeom>
            <a:avLst/>
            <a:gdLst/>
            <a:ahLst/>
            <a:cxnLst/>
            <a:rect l="l" t="t" r="r" b="b"/>
            <a:pathLst>
              <a:path w="15875" h="29210">
                <a:moveTo>
                  <a:pt x="15778" y="0"/>
                </a:moveTo>
                <a:lnTo>
                  <a:pt x="5155" y="9281"/>
                </a:lnTo>
                <a:lnTo>
                  <a:pt x="135" y="16078"/>
                </a:lnTo>
                <a:lnTo>
                  <a:pt x="0" y="21986"/>
                </a:lnTo>
                <a:lnTo>
                  <a:pt x="4030" y="28606"/>
                </a:lnTo>
                <a:lnTo>
                  <a:pt x="157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0" name="object 3860"/>
          <p:cNvSpPr/>
          <p:nvPr/>
        </p:nvSpPr>
        <p:spPr>
          <a:xfrm>
            <a:off x="4744407" y="4953139"/>
            <a:ext cx="13862" cy="8856"/>
          </a:xfrm>
          <a:custGeom>
            <a:avLst/>
            <a:gdLst/>
            <a:ahLst/>
            <a:cxnLst/>
            <a:rect l="l" t="t" r="r" b="b"/>
            <a:pathLst>
              <a:path w="22859" h="14604">
                <a:moveTo>
                  <a:pt x="22460" y="0"/>
                </a:moveTo>
                <a:lnTo>
                  <a:pt x="14962" y="2282"/>
                </a:lnTo>
                <a:lnTo>
                  <a:pt x="7476" y="4450"/>
                </a:lnTo>
                <a:lnTo>
                  <a:pt x="0" y="6690"/>
                </a:lnTo>
                <a:lnTo>
                  <a:pt x="1622" y="12722"/>
                </a:lnTo>
                <a:lnTo>
                  <a:pt x="8607" y="14333"/>
                </a:lnTo>
                <a:lnTo>
                  <a:pt x="14397" y="12769"/>
                </a:lnTo>
                <a:lnTo>
                  <a:pt x="19009" y="8001"/>
                </a:lnTo>
                <a:lnTo>
                  <a:pt x="2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1" name="object 3861"/>
          <p:cNvSpPr/>
          <p:nvPr/>
        </p:nvSpPr>
        <p:spPr>
          <a:xfrm>
            <a:off x="4494464" y="3440583"/>
            <a:ext cx="16558" cy="8086"/>
          </a:xfrm>
          <a:custGeom>
            <a:avLst/>
            <a:gdLst/>
            <a:ahLst/>
            <a:cxnLst/>
            <a:rect l="l" t="t" r="r" b="b"/>
            <a:pathLst>
              <a:path w="27304" h="13335">
                <a:moveTo>
                  <a:pt x="8763" y="0"/>
                </a:moveTo>
                <a:lnTo>
                  <a:pt x="0" y="2853"/>
                </a:lnTo>
                <a:lnTo>
                  <a:pt x="26931" y="12926"/>
                </a:lnTo>
                <a:lnTo>
                  <a:pt x="20476" y="4371"/>
                </a:lnTo>
                <a:lnTo>
                  <a:pt x="15004" y="284"/>
                </a:lnTo>
                <a:lnTo>
                  <a:pt x="87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2" name="object 3862"/>
          <p:cNvSpPr/>
          <p:nvPr/>
        </p:nvSpPr>
        <p:spPr>
          <a:xfrm>
            <a:off x="4395762" y="4489474"/>
            <a:ext cx="8086" cy="14632"/>
          </a:xfrm>
          <a:custGeom>
            <a:avLst/>
            <a:gdLst/>
            <a:ahLst/>
            <a:cxnLst/>
            <a:rect l="l" t="t" r="r" b="b"/>
            <a:pathLst>
              <a:path w="13334" h="24129">
                <a:moveTo>
                  <a:pt x="7906" y="0"/>
                </a:moveTo>
                <a:lnTo>
                  <a:pt x="1481" y="9781"/>
                </a:lnTo>
                <a:lnTo>
                  <a:pt x="0" y="15888"/>
                </a:lnTo>
                <a:lnTo>
                  <a:pt x="3747" y="19935"/>
                </a:lnTo>
                <a:lnTo>
                  <a:pt x="13006" y="23538"/>
                </a:lnTo>
                <a:lnTo>
                  <a:pt x="79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3" name="object 3863"/>
          <p:cNvSpPr/>
          <p:nvPr/>
        </p:nvSpPr>
        <p:spPr>
          <a:xfrm>
            <a:off x="4030795" y="4179848"/>
            <a:ext cx="13092" cy="10012"/>
          </a:xfrm>
          <a:custGeom>
            <a:avLst/>
            <a:gdLst/>
            <a:ahLst/>
            <a:cxnLst/>
            <a:rect l="l" t="t" r="r" b="b"/>
            <a:pathLst>
              <a:path w="21590" h="16509">
                <a:moveTo>
                  <a:pt x="12716" y="0"/>
                </a:moveTo>
                <a:lnTo>
                  <a:pt x="7886" y="2539"/>
                </a:lnTo>
                <a:lnTo>
                  <a:pt x="0" y="9723"/>
                </a:lnTo>
                <a:lnTo>
                  <a:pt x="7811" y="15911"/>
                </a:lnTo>
                <a:lnTo>
                  <a:pt x="14355" y="12728"/>
                </a:lnTo>
                <a:lnTo>
                  <a:pt x="21130" y="8330"/>
                </a:lnTo>
                <a:lnTo>
                  <a:pt x="16471" y="1973"/>
                </a:lnTo>
                <a:lnTo>
                  <a:pt x="12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4" name="object 3864"/>
          <p:cNvSpPr/>
          <p:nvPr/>
        </p:nvSpPr>
        <p:spPr>
          <a:xfrm>
            <a:off x="4768278" y="3027700"/>
            <a:ext cx="3466" cy="18483"/>
          </a:xfrm>
          <a:custGeom>
            <a:avLst/>
            <a:gdLst/>
            <a:ahLst/>
            <a:cxnLst/>
            <a:rect l="l" t="t" r="r" b="b"/>
            <a:pathLst>
              <a:path w="5715" h="30479">
                <a:moveTo>
                  <a:pt x="0" y="0"/>
                </a:moveTo>
                <a:lnTo>
                  <a:pt x="984" y="29967"/>
                </a:lnTo>
                <a:lnTo>
                  <a:pt x="4361" y="20293"/>
                </a:lnTo>
                <a:lnTo>
                  <a:pt x="5384" y="13947"/>
                </a:lnTo>
                <a:lnTo>
                  <a:pt x="3961" y="81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5" name="object 3865"/>
          <p:cNvSpPr/>
          <p:nvPr/>
        </p:nvSpPr>
        <p:spPr>
          <a:xfrm>
            <a:off x="4239826" y="3654453"/>
            <a:ext cx="6161" cy="14632"/>
          </a:xfrm>
          <a:custGeom>
            <a:avLst/>
            <a:gdLst/>
            <a:ahLst/>
            <a:cxnLst/>
            <a:rect l="l" t="t" r="r" b="b"/>
            <a:pathLst>
              <a:path w="10159" h="24129">
                <a:moveTo>
                  <a:pt x="8787" y="0"/>
                </a:moveTo>
                <a:lnTo>
                  <a:pt x="2075" y="8761"/>
                </a:lnTo>
                <a:lnTo>
                  <a:pt x="0" y="14951"/>
                </a:lnTo>
                <a:lnTo>
                  <a:pt x="2514" y="19670"/>
                </a:lnTo>
                <a:lnTo>
                  <a:pt x="9573" y="24020"/>
                </a:lnTo>
                <a:lnTo>
                  <a:pt x="87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6" name="object 3866"/>
          <p:cNvSpPr/>
          <p:nvPr/>
        </p:nvSpPr>
        <p:spPr>
          <a:xfrm>
            <a:off x="3868389" y="4264721"/>
            <a:ext cx="15787" cy="9242"/>
          </a:xfrm>
          <a:custGeom>
            <a:avLst/>
            <a:gdLst/>
            <a:ahLst/>
            <a:cxnLst/>
            <a:rect l="l" t="t" r="r" b="b"/>
            <a:pathLst>
              <a:path w="26035" h="15240">
                <a:moveTo>
                  <a:pt x="7308" y="0"/>
                </a:moveTo>
                <a:lnTo>
                  <a:pt x="0" y="14868"/>
                </a:lnTo>
                <a:lnTo>
                  <a:pt x="25873" y="14020"/>
                </a:lnTo>
                <a:lnTo>
                  <a:pt x="7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7" name="object 3867"/>
          <p:cNvSpPr/>
          <p:nvPr/>
        </p:nvSpPr>
        <p:spPr>
          <a:xfrm>
            <a:off x="4952157" y="3060641"/>
            <a:ext cx="9242" cy="13092"/>
          </a:xfrm>
          <a:custGeom>
            <a:avLst/>
            <a:gdLst/>
            <a:ahLst/>
            <a:cxnLst/>
            <a:rect l="l" t="t" r="r" b="b"/>
            <a:pathLst>
              <a:path w="15240" h="21589">
                <a:moveTo>
                  <a:pt x="9486" y="0"/>
                </a:moveTo>
                <a:lnTo>
                  <a:pt x="3350" y="10167"/>
                </a:lnTo>
                <a:lnTo>
                  <a:pt x="0" y="15800"/>
                </a:lnTo>
                <a:lnTo>
                  <a:pt x="11203" y="21559"/>
                </a:lnTo>
                <a:lnTo>
                  <a:pt x="15078" y="17758"/>
                </a:lnTo>
                <a:lnTo>
                  <a:pt x="15172" y="6785"/>
                </a:lnTo>
                <a:lnTo>
                  <a:pt x="12219" y="4314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8" name="object 3868"/>
          <p:cNvSpPr/>
          <p:nvPr/>
        </p:nvSpPr>
        <p:spPr>
          <a:xfrm>
            <a:off x="4701809" y="3660774"/>
            <a:ext cx="12707" cy="8856"/>
          </a:xfrm>
          <a:custGeom>
            <a:avLst/>
            <a:gdLst/>
            <a:ahLst/>
            <a:cxnLst/>
            <a:rect l="l" t="t" r="r" b="b"/>
            <a:pathLst>
              <a:path w="20954" h="14604">
                <a:moveTo>
                  <a:pt x="11300" y="0"/>
                </a:moveTo>
                <a:lnTo>
                  <a:pt x="6796" y="129"/>
                </a:lnTo>
                <a:lnTo>
                  <a:pt x="0" y="3844"/>
                </a:lnTo>
                <a:lnTo>
                  <a:pt x="7088" y="7414"/>
                </a:lnTo>
                <a:lnTo>
                  <a:pt x="20920" y="14304"/>
                </a:lnTo>
                <a:lnTo>
                  <a:pt x="15384" y="4408"/>
                </a:lnTo>
                <a:lnTo>
                  <a:pt x="113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69" name="object 3869"/>
          <p:cNvSpPr/>
          <p:nvPr/>
        </p:nvSpPr>
        <p:spPr>
          <a:xfrm>
            <a:off x="4666412" y="3234033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9402" y="0"/>
                </a:moveTo>
                <a:lnTo>
                  <a:pt x="0" y="10219"/>
                </a:lnTo>
                <a:lnTo>
                  <a:pt x="8408" y="17371"/>
                </a:lnTo>
                <a:lnTo>
                  <a:pt x="13151" y="21025"/>
                </a:lnTo>
                <a:lnTo>
                  <a:pt x="14837" y="19538"/>
                </a:lnTo>
                <a:lnTo>
                  <a:pt x="16460" y="18481"/>
                </a:lnTo>
                <a:lnTo>
                  <a:pt x="9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0" name="object 3870"/>
          <p:cNvSpPr/>
          <p:nvPr/>
        </p:nvSpPr>
        <p:spPr>
          <a:xfrm>
            <a:off x="5012806" y="4323117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80" y="0"/>
                </a:moveTo>
                <a:lnTo>
                  <a:pt x="0" y="9503"/>
                </a:lnTo>
                <a:lnTo>
                  <a:pt x="1965" y="13803"/>
                </a:lnTo>
                <a:lnTo>
                  <a:pt x="7378" y="13685"/>
                </a:lnTo>
                <a:lnTo>
                  <a:pt x="17640" y="9936"/>
                </a:lnTo>
                <a:lnTo>
                  <a:pt x="11127" y="6230"/>
                </a:lnTo>
                <a:lnTo>
                  <a:pt x="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1" name="object 3871"/>
          <p:cNvSpPr/>
          <p:nvPr/>
        </p:nvSpPr>
        <p:spPr>
          <a:xfrm>
            <a:off x="3741464" y="4686380"/>
            <a:ext cx="10782" cy="10012"/>
          </a:xfrm>
          <a:custGeom>
            <a:avLst/>
            <a:gdLst/>
            <a:ahLst/>
            <a:cxnLst/>
            <a:rect l="l" t="t" r="r" b="b"/>
            <a:pathLst>
              <a:path w="17779" h="16509">
                <a:moveTo>
                  <a:pt x="0" y="0"/>
                </a:moveTo>
                <a:lnTo>
                  <a:pt x="9193" y="16386"/>
                </a:lnTo>
                <a:lnTo>
                  <a:pt x="11727" y="14722"/>
                </a:lnTo>
                <a:lnTo>
                  <a:pt x="16156" y="13245"/>
                </a:lnTo>
                <a:lnTo>
                  <a:pt x="17329" y="4188"/>
                </a:lnTo>
                <a:lnTo>
                  <a:pt x="13046" y="7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2" name="object 3872"/>
          <p:cNvSpPr/>
          <p:nvPr/>
        </p:nvSpPr>
        <p:spPr>
          <a:xfrm>
            <a:off x="3537365" y="4747079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1266" y="0"/>
                </a:moveTo>
                <a:lnTo>
                  <a:pt x="0" y="5507"/>
                </a:lnTo>
                <a:lnTo>
                  <a:pt x="4963" y="6816"/>
                </a:lnTo>
                <a:lnTo>
                  <a:pt x="14889" y="9518"/>
                </a:lnTo>
                <a:lnTo>
                  <a:pt x="15371" y="6994"/>
                </a:lnTo>
                <a:lnTo>
                  <a:pt x="16365" y="2094"/>
                </a:lnTo>
                <a:lnTo>
                  <a:pt x="6313" y="649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3" name="object 3873"/>
          <p:cNvSpPr/>
          <p:nvPr/>
        </p:nvSpPr>
        <p:spPr>
          <a:xfrm>
            <a:off x="3888896" y="3411842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14544" y="0"/>
                </a:moveTo>
                <a:lnTo>
                  <a:pt x="0" y="10732"/>
                </a:lnTo>
                <a:lnTo>
                  <a:pt x="10434" y="13392"/>
                </a:lnTo>
                <a:lnTo>
                  <a:pt x="15427" y="13160"/>
                </a:lnTo>
                <a:lnTo>
                  <a:pt x="16342" y="9031"/>
                </a:lnTo>
                <a:lnTo>
                  <a:pt x="14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4" name="object 3874"/>
          <p:cNvSpPr/>
          <p:nvPr/>
        </p:nvSpPr>
        <p:spPr>
          <a:xfrm>
            <a:off x="3860857" y="4515019"/>
            <a:ext cx="13092" cy="6546"/>
          </a:xfrm>
          <a:custGeom>
            <a:avLst/>
            <a:gdLst/>
            <a:ahLst/>
            <a:cxnLst/>
            <a:rect l="l" t="t" r="r" b="b"/>
            <a:pathLst>
              <a:path w="21589" h="10795">
                <a:moveTo>
                  <a:pt x="9668" y="0"/>
                </a:moveTo>
                <a:lnTo>
                  <a:pt x="4761" y="2119"/>
                </a:lnTo>
                <a:lnTo>
                  <a:pt x="0" y="6408"/>
                </a:lnTo>
                <a:lnTo>
                  <a:pt x="5809" y="10097"/>
                </a:lnTo>
                <a:lnTo>
                  <a:pt x="11011" y="10201"/>
                </a:lnTo>
                <a:lnTo>
                  <a:pt x="16042" y="7639"/>
                </a:lnTo>
                <a:lnTo>
                  <a:pt x="21339" y="3329"/>
                </a:lnTo>
                <a:lnTo>
                  <a:pt x="15076" y="315"/>
                </a:lnTo>
                <a:lnTo>
                  <a:pt x="96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5" name="object 3875"/>
          <p:cNvSpPr/>
          <p:nvPr/>
        </p:nvSpPr>
        <p:spPr>
          <a:xfrm>
            <a:off x="4968652" y="4018727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9486" y="0"/>
                </a:moveTo>
                <a:lnTo>
                  <a:pt x="4188" y="712"/>
                </a:lnTo>
                <a:lnTo>
                  <a:pt x="0" y="5758"/>
                </a:lnTo>
                <a:lnTo>
                  <a:pt x="1266" y="10617"/>
                </a:lnTo>
                <a:lnTo>
                  <a:pt x="5455" y="14659"/>
                </a:lnTo>
                <a:lnTo>
                  <a:pt x="10795" y="14523"/>
                </a:lnTo>
                <a:lnTo>
                  <a:pt x="13381" y="10031"/>
                </a:lnTo>
                <a:lnTo>
                  <a:pt x="17475" y="6031"/>
                </a:lnTo>
                <a:lnTo>
                  <a:pt x="12774" y="3403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6" name="object 3876"/>
          <p:cNvSpPr/>
          <p:nvPr/>
        </p:nvSpPr>
        <p:spPr>
          <a:xfrm>
            <a:off x="3657068" y="4169115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4" h="15875">
                <a:moveTo>
                  <a:pt x="2376" y="0"/>
                </a:moveTo>
                <a:lnTo>
                  <a:pt x="0" y="13392"/>
                </a:lnTo>
                <a:lnTo>
                  <a:pt x="2450" y="14041"/>
                </a:lnTo>
                <a:lnTo>
                  <a:pt x="7402" y="15277"/>
                </a:lnTo>
                <a:lnTo>
                  <a:pt x="11497" y="2324"/>
                </a:lnTo>
                <a:lnTo>
                  <a:pt x="5423" y="753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7" name="object 3877"/>
          <p:cNvSpPr/>
          <p:nvPr/>
        </p:nvSpPr>
        <p:spPr>
          <a:xfrm>
            <a:off x="4116608" y="3023762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9853" y="0"/>
                </a:moveTo>
                <a:lnTo>
                  <a:pt x="7109" y="628"/>
                </a:lnTo>
                <a:lnTo>
                  <a:pt x="4272" y="1371"/>
                </a:lnTo>
                <a:lnTo>
                  <a:pt x="2324" y="5601"/>
                </a:lnTo>
                <a:lnTo>
                  <a:pt x="0" y="8251"/>
                </a:lnTo>
                <a:lnTo>
                  <a:pt x="2691" y="9821"/>
                </a:lnTo>
                <a:lnTo>
                  <a:pt x="5539" y="12837"/>
                </a:lnTo>
                <a:lnTo>
                  <a:pt x="11172" y="12188"/>
                </a:lnTo>
                <a:lnTo>
                  <a:pt x="14010" y="9141"/>
                </a:lnTo>
                <a:lnTo>
                  <a:pt x="19706" y="5476"/>
                </a:lnTo>
                <a:lnTo>
                  <a:pt x="13455" y="2900"/>
                </a:lnTo>
                <a:lnTo>
                  <a:pt x="9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8" name="object 3878"/>
          <p:cNvSpPr/>
          <p:nvPr/>
        </p:nvSpPr>
        <p:spPr>
          <a:xfrm>
            <a:off x="4058860" y="3011812"/>
            <a:ext cx="8086" cy="14247"/>
          </a:xfrm>
          <a:custGeom>
            <a:avLst/>
            <a:gdLst/>
            <a:ahLst/>
            <a:cxnLst/>
            <a:rect l="l" t="t" r="r" b="b"/>
            <a:pathLst>
              <a:path w="13334" h="23495">
                <a:moveTo>
                  <a:pt x="0" y="0"/>
                </a:moveTo>
                <a:lnTo>
                  <a:pt x="753" y="22920"/>
                </a:lnTo>
                <a:lnTo>
                  <a:pt x="5727" y="16062"/>
                </a:lnTo>
                <a:lnTo>
                  <a:pt x="13130" y="567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79" name="object 3879"/>
          <p:cNvSpPr/>
          <p:nvPr/>
        </p:nvSpPr>
        <p:spPr>
          <a:xfrm>
            <a:off x="3464928" y="3931908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5" h="17145">
                <a:moveTo>
                  <a:pt x="6607" y="0"/>
                </a:moveTo>
                <a:lnTo>
                  <a:pt x="4376" y="2732"/>
                </a:lnTo>
                <a:lnTo>
                  <a:pt x="1026" y="5235"/>
                </a:lnTo>
                <a:lnTo>
                  <a:pt x="0" y="10083"/>
                </a:lnTo>
                <a:lnTo>
                  <a:pt x="4052" y="12774"/>
                </a:lnTo>
                <a:lnTo>
                  <a:pt x="7381" y="16523"/>
                </a:lnTo>
                <a:lnTo>
                  <a:pt x="9863" y="12072"/>
                </a:lnTo>
                <a:lnTo>
                  <a:pt x="12764" y="9277"/>
                </a:lnTo>
                <a:lnTo>
                  <a:pt x="12428" y="6858"/>
                </a:lnTo>
                <a:lnTo>
                  <a:pt x="12135" y="4355"/>
                </a:lnTo>
                <a:lnTo>
                  <a:pt x="8690" y="2261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0" name="object 3880"/>
          <p:cNvSpPr/>
          <p:nvPr/>
        </p:nvSpPr>
        <p:spPr>
          <a:xfrm>
            <a:off x="5234393" y="4426467"/>
            <a:ext cx="5006" cy="15403"/>
          </a:xfrm>
          <a:custGeom>
            <a:avLst/>
            <a:gdLst/>
            <a:ahLst/>
            <a:cxnLst/>
            <a:rect l="l" t="t" r="r" b="b"/>
            <a:pathLst>
              <a:path w="8254" h="25400">
                <a:moveTo>
                  <a:pt x="2856" y="0"/>
                </a:moveTo>
                <a:lnTo>
                  <a:pt x="2370" y="5777"/>
                </a:lnTo>
                <a:lnTo>
                  <a:pt x="144" y="11637"/>
                </a:lnTo>
                <a:lnTo>
                  <a:pt x="0" y="17965"/>
                </a:lnTo>
                <a:lnTo>
                  <a:pt x="5757" y="25151"/>
                </a:lnTo>
                <a:lnTo>
                  <a:pt x="6437" y="19601"/>
                </a:lnTo>
                <a:lnTo>
                  <a:pt x="7076" y="15831"/>
                </a:lnTo>
                <a:lnTo>
                  <a:pt x="7652" y="8073"/>
                </a:lnTo>
                <a:lnTo>
                  <a:pt x="7631" y="4052"/>
                </a:lnTo>
                <a:lnTo>
                  <a:pt x="7736" y="52"/>
                </a:lnTo>
                <a:lnTo>
                  <a:pt x="28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1" name="object 3881"/>
          <p:cNvSpPr/>
          <p:nvPr/>
        </p:nvSpPr>
        <p:spPr>
          <a:xfrm>
            <a:off x="4568253" y="4412016"/>
            <a:ext cx="11167" cy="11552"/>
          </a:xfrm>
          <a:custGeom>
            <a:avLst/>
            <a:gdLst/>
            <a:ahLst/>
            <a:cxnLst/>
            <a:rect l="l" t="t" r="r" b="b"/>
            <a:pathLst>
              <a:path w="18415" h="19050">
                <a:moveTo>
                  <a:pt x="6198" y="0"/>
                </a:moveTo>
                <a:lnTo>
                  <a:pt x="0" y="18847"/>
                </a:lnTo>
                <a:lnTo>
                  <a:pt x="18418" y="9915"/>
                </a:lnTo>
                <a:lnTo>
                  <a:pt x="11015" y="3863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2" name="object 3882"/>
          <p:cNvSpPr/>
          <p:nvPr/>
        </p:nvSpPr>
        <p:spPr>
          <a:xfrm>
            <a:off x="5127502" y="4087921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4973" y="0"/>
                </a:moveTo>
                <a:lnTo>
                  <a:pt x="8282" y="3287"/>
                </a:lnTo>
                <a:lnTo>
                  <a:pt x="513" y="5591"/>
                </a:lnTo>
                <a:lnTo>
                  <a:pt x="0" y="16470"/>
                </a:lnTo>
                <a:lnTo>
                  <a:pt x="10879" y="15350"/>
                </a:lnTo>
                <a:lnTo>
                  <a:pt x="15978" y="10669"/>
                </a:lnTo>
                <a:lnTo>
                  <a:pt x="14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3" name="object 3883"/>
          <p:cNvSpPr/>
          <p:nvPr/>
        </p:nvSpPr>
        <p:spPr>
          <a:xfrm>
            <a:off x="5264778" y="3632132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11949" y="0"/>
                </a:moveTo>
                <a:lnTo>
                  <a:pt x="5607" y="1094"/>
                </a:lnTo>
                <a:lnTo>
                  <a:pt x="1448" y="3871"/>
                </a:lnTo>
                <a:lnTo>
                  <a:pt x="0" y="9032"/>
                </a:lnTo>
                <a:lnTo>
                  <a:pt x="1792" y="17276"/>
                </a:lnTo>
                <a:lnTo>
                  <a:pt x="6326" y="9559"/>
                </a:lnTo>
                <a:lnTo>
                  <a:pt x="9153" y="4806"/>
                </a:lnTo>
                <a:lnTo>
                  <a:pt x="119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4" name="object 3884"/>
          <p:cNvSpPr/>
          <p:nvPr/>
        </p:nvSpPr>
        <p:spPr>
          <a:xfrm>
            <a:off x="3372843" y="3612263"/>
            <a:ext cx="11167" cy="10397"/>
          </a:xfrm>
          <a:custGeom>
            <a:avLst/>
            <a:gdLst/>
            <a:ahLst/>
            <a:cxnLst/>
            <a:rect l="l" t="t" r="r" b="b"/>
            <a:pathLst>
              <a:path w="18414" h="17145">
                <a:moveTo>
                  <a:pt x="13622" y="0"/>
                </a:moveTo>
                <a:lnTo>
                  <a:pt x="0" y="3099"/>
                </a:lnTo>
                <a:lnTo>
                  <a:pt x="14428" y="17036"/>
                </a:lnTo>
                <a:lnTo>
                  <a:pt x="18418" y="12732"/>
                </a:lnTo>
                <a:lnTo>
                  <a:pt x="14680" y="8125"/>
                </a:lnTo>
                <a:lnTo>
                  <a:pt x="1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5" name="object 3885"/>
          <p:cNvSpPr/>
          <p:nvPr/>
        </p:nvSpPr>
        <p:spPr>
          <a:xfrm>
            <a:off x="4783325" y="4209656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0" y="0"/>
                </a:moveTo>
                <a:lnTo>
                  <a:pt x="2219" y="14805"/>
                </a:lnTo>
                <a:lnTo>
                  <a:pt x="14711" y="9287"/>
                </a:lnTo>
                <a:lnTo>
                  <a:pt x="8837" y="5601"/>
                </a:lnTo>
                <a:lnTo>
                  <a:pt x="4418" y="277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6" name="object 3886"/>
          <p:cNvSpPr/>
          <p:nvPr/>
        </p:nvSpPr>
        <p:spPr>
          <a:xfrm>
            <a:off x="3412621" y="3590306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9444" y="0"/>
                </a:moveTo>
                <a:lnTo>
                  <a:pt x="2554" y="921"/>
                </a:lnTo>
                <a:lnTo>
                  <a:pt x="0" y="7696"/>
                </a:lnTo>
                <a:lnTo>
                  <a:pt x="1015" y="12868"/>
                </a:lnTo>
                <a:lnTo>
                  <a:pt x="9109" y="13999"/>
                </a:lnTo>
                <a:lnTo>
                  <a:pt x="10607" y="14177"/>
                </a:lnTo>
                <a:lnTo>
                  <a:pt x="14156" y="10743"/>
                </a:lnTo>
                <a:lnTo>
                  <a:pt x="14135" y="8963"/>
                </a:lnTo>
                <a:lnTo>
                  <a:pt x="14135" y="1937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7" name="object 3887"/>
          <p:cNvSpPr/>
          <p:nvPr/>
        </p:nvSpPr>
        <p:spPr>
          <a:xfrm>
            <a:off x="3541734" y="3565090"/>
            <a:ext cx="11167" cy="7316"/>
          </a:xfrm>
          <a:custGeom>
            <a:avLst/>
            <a:gdLst/>
            <a:ahLst/>
            <a:cxnLst/>
            <a:rect l="l" t="t" r="r" b="b"/>
            <a:pathLst>
              <a:path w="18414" h="12064">
                <a:moveTo>
                  <a:pt x="4523" y="0"/>
                </a:moveTo>
                <a:lnTo>
                  <a:pt x="2251" y="3622"/>
                </a:lnTo>
                <a:lnTo>
                  <a:pt x="0" y="5685"/>
                </a:lnTo>
                <a:lnTo>
                  <a:pt x="2848" y="7779"/>
                </a:lnTo>
                <a:lnTo>
                  <a:pt x="5434" y="10764"/>
                </a:lnTo>
                <a:lnTo>
                  <a:pt x="8607" y="11507"/>
                </a:lnTo>
                <a:lnTo>
                  <a:pt x="10512" y="11989"/>
                </a:lnTo>
                <a:lnTo>
                  <a:pt x="13277" y="8963"/>
                </a:lnTo>
                <a:lnTo>
                  <a:pt x="18009" y="6083"/>
                </a:lnTo>
                <a:lnTo>
                  <a:pt x="12659" y="3026"/>
                </a:lnTo>
                <a:lnTo>
                  <a:pt x="9727" y="115"/>
                </a:lnTo>
                <a:lnTo>
                  <a:pt x="6669" y="20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8" name="object 3888"/>
          <p:cNvSpPr/>
          <p:nvPr/>
        </p:nvSpPr>
        <p:spPr>
          <a:xfrm>
            <a:off x="4213896" y="3273317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5" h="16510">
                <a:moveTo>
                  <a:pt x="0" y="0"/>
                </a:moveTo>
                <a:lnTo>
                  <a:pt x="6795" y="16428"/>
                </a:lnTo>
                <a:lnTo>
                  <a:pt x="10313" y="40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89" name="object 3889"/>
          <p:cNvSpPr/>
          <p:nvPr/>
        </p:nvSpPr>
        <p:spPr>
          <a:xfrm>
            <a:off x="4883666" y="3936269"/>
            <a:ext cx="8471" cy="7316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10449" y="0"/>
                </a:moveTo>
                <a:lnTo>
                  <a:pt x="3455" y="3507"/>
                </a:lnTo>
                <a:lnTo>
                  <a:pt x="0" y="5266"/>
                </a:lnTo>
                <a:lnTo>
                  <a:pt x="963" y="7455"/>
                </a:lnTo>
                <a:lnTo>
                  <a:pt x="2921" y="11800"/>
                </a:lnTo>
                <a:lnTo>
                  <a:pt x="6512" y="10188"/>
                </a:lnTo>
                <a:lnTo>
                  <a:pt x="13758" y="7036"/>
                </a:lnTo>
                <a:lnTo>
                  <a:pt x="11528" y="2397"/>
                </a:lnTo>
                <a:lnTo>
                  <a:pt x="10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0" name="object 3890"/>
          <p:cNvSpPr/>
          <p:nvPr/>
        </p:nvSpPr>
        <p:spPr>
          <a:xfrm>
            <a:off x="4600429" y="3965621"/>
            <a:ext cx="5391" cy="12322"/>
          </a:xfrm>
          <a:custGeom>
            <a:avLst/>
            <a:gdLst/>
            <a:ahLst/>
            <a:cxnLst/>
            <a:rect l="l" t="t" r="r" b="b"/>
            <a:pathLst>
              <a:path w="8890" h="20320">
                <a:moveTo>
                  <a:pt x="1591" y="0"/>
                </a:moveTo>
                <a:lnTo>
                  <a:pt x="0" y="19852"/>
                </a:lnTo>
                <a:lnTo>
                  <a:pt x="7779" y="15266"/>
                </a:lnTo>
                <a:lnTo>
                  <a:pt x="8648" y="10104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1" name="object 3891"/>
          <p:cNvSpPr/>
          <p:nvPr/>
        </p:nvSpPr>
        <p:spPr>
          <a:xfrm>
            <a:off x="4361426" y="3804979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4533" y="0"/>
                </a:moveTo>
                <a:lnTo>
                  <a:pt x="680" y="5580"/>
                </a:lnTo>
                <a:lnTo>
                  <a:pt x="0" y="6512"/>
                </a:lnTo>
                <a:lnTo>
                  <a:pt x="1382" y="10387"/>
                </a:lnTo>
                <a:lnTo>
                  <a:pt x="5643" y="10188"/>
                </a:lnTo>
                <a:lnTo>
                  <a:pt x="9559" y="9559"/>
                </a:lnTo>
                <a:lnTo>
                  <a:pt x="17098" y="8575"/>
                </a:lnTo>
                <a:lnTo>
                  <a:pt x="8921" y="848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2" name="object 3892"/>
          <p:cNvSpPr/>
          <p:nvPr/>
        </p:nvSpPr>
        <p:spPr>
          <a:xfrm>
            <a:off x="5287354" y="3782457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10">
                <a:moveTo>
                  <a:pt x="7183" y="0"/>
                </a:moveTo>
                <a:lnTo>
                  <a:pt x="722" y="1916"/>
                </a:lnTo>
                <a:lnTo>
                  <a:pt x="0" y="7884"/>
                </a:lnTo>
                <a:lnTo>
                  <a:pt x="62" y="13622"/>
                </a:lnTo>
                <a:lnTo>
                  <a:pt x="11769" y="16072"/>
                </a:lnTo>
                <a:lnTo>
                  <a:pt x="9915" y="9497"/>
                </a:lnTo>
                <a:lnTo>
                  <a:pt x="8533" y="4764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3" name="object 3893"/>
          <p:cNvSpPr/>
          <p:nvPr/>
        </p:nvSpPr>
        <p:spPr>
          <a:xfrm>
            <a:off x="3516854" y="3389813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2614" y="10607"/>
                </a:moveTo>
                <a:lnTo>
                  <a:pt x="5350" y="10607"/>
                </a:lnTo>
                <a:lnTo>
                  <a:pt x="12209" y="12355"/>
                </a:lnTo>
                <a:lnTo>
                  <a:pt x="12614" y="10607"/>
                </a:lnTo>
                <a:close/>
              </a:path>
              <a:path w="14604" h="12700">
                <a:moveTo>
                  <a:pt x="252" y="11654"/>
                </a:moveTo>
                <a:lnTo>
                  <a:pt x="0" y="11706"/>
                </a:lnTo>
                <a:lnTo>
                  <a:pt x="219" y="11894"/>
                </a:lnTo>
                <a:lnTo>
                  <a:pt x="252" y="11654"/>
                </a:lnTo>
                <a:close/>
              </a:path>
              <a:path w="14604" h="12700">
                <a:moveTo>
                  <a:pt x="1821" y="0"/>
                </a:moveTo>
                <a:lnTo>
                  <a:pt x="252" y="11654"/>
                </a:lnTo>
                <a:lnTo>
                  <a:pt x="5350" y="10607"/>
                </a:lnTo>
                <a:lnTo>
                  <a:pt x="12614" y="10607"/>
                </a:lnTo>
                <a:lnTo>
                  <a:pt x="14051" y="4408"/>
                </a:lnTo>
                <a:lnTo>
                  <a:pt x="1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4" name="object 3894"/>
          <p:cNvSpPr/>
          <p:nvPr/>
        </p:nvSpPr>
        <p:spPr>
          <a:xfrm>
            <a:off x="5433427" y="4466773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15078" y="0"/>
                </a:moveTo>
                <a:lnTo>
                  <a:pt x="5287" y="764"/>
                </a:lnTo>
                <a:lnTo>
                  <a:pt x="3759" y="848"/>
                </a:lnTo>
                <a:lnTo>
                  <a:pt x="2387" y="3120"/>
                </a:lnTo>
                <a:lnTo>
                  <a:pt x="0" y="5183"/>
                </a:lnTo>
                <a:lnTo>
                  <a:pt x="3727" y="8481"/>
                </a:lnTo>
                <a:lnTo>
                  <a:pt x="6984" y="11444"/>
                </a:lnTo>
                <a:lnTo>
                  <a:pt x="12858" y="16606"/>
                </a:lnTo>
                <a:lnTo>
                  <a:pt x="16376" y="5088"/>
                </a:lnTo>
                <a:lnTo>
                  <a:pt x="1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5" name="object 3895"/>
          <p:cNvSpPr/>
          <p:nvPr/>
        </p:nvSpPr>
        <p:spPr>
          <a:xfrm>
            <a:off x="5027816" y="3643497"/>
            <a:ext cx="15018" cy="4621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9580" y="0"/>
                </a:moveTo>
                <a:lnTo>
                  <a:pt x="5261" y="800"/>
                </a:lnTo>
                <a:lnTo>
                  <a:pt x="0" y="4252"/>
                </a:lnTo>
                <a:lnTo>
                  <a:pt x="7936" y="5289"/>
                </a:lnTo>
                <a:lnTo>
                  <a:pt x="14397" y="6231"/>
                </a:lnTo>
                <a:lnTo>
                  <a:pt x="24627" y="7613"/>
                </a:lnTo>
                <a:lnTo>
                  <a:pt x="15266" y="2166"/>
                </a:lnTo>
                <a:lnTo>
                  <a:pt x="9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6" name="object 3896"/>
          <p:cNvSpPr/>
          <p:nvPr/>
        </p:nvSpPr>
        <p:spPr>
          <a:xfrm>
            <a:off x="4670203" y="4076026"/>
            <a:ext cx="11552" cy="4621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9659" y="0"/>
                </a:moveTo>
                <a:lnTo>
                  <a:pt x="4904" y="1315"/>
                </a:lnTo>
                <a:lnTo>
                  <a:pt x="0" y="7125"/>
                </a:lnTo>
                <a:lnTo>
                  <a:pt x="18910" y="6507"/>
                </a:lnTo>
                <a:lnTo>
                  <a:pt x="14312" y="2092"/>
                </a:lnTo>
                <a:lnTo>
                  <a:pt x="9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7" name="object 3897"/>
          <p:cNvSpPr/>
          <p:nvPr/>
        </p:nvSpPr>
        <p:spPr>
          <a:xfrm>
            <a:off x="5078577" y="4073949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9633" y="0"/>
                </a:moveTo>
                <a:lnTo>
                  <a:pt x="4261" y="617"/>
                </a:lnTo>
                <a:lnTo>
                  <a:pt x="0" y="2575"/>
                </a:lnTo>
                <a:lnTo>
                  <a:pt x="3371" y="12994"/>
                </a:lnTo>
                <a:lnTo>
                  <a:pt x="6533" y="9894"/>
                </a:lnTo>
                <a:lnTo>
                  <a:pt x="12816" y="3664"/>
                </a:lnTo>
                <a:lnTo>
                  <a:pt x="11758" y="2481"/>
                </a:lnTo>
                <a:lnTo>
                  <a:pt x="9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8" name="object 3898"/>
          <p:cNvSpPr/>
          <p:nvPr/>
        </p:nvSpPr>
        <p:spPr>
          <a:xfrm>
            <a:off x="4636424" y="4100398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3015" y="0"/>
                </a:moveTo>
                <a:lnTo>
                  <a:pt x="6366" y="4303"/>
                </a:lnTo>
                <a:lnTo>
                  <a:pt x="942" y="5172"/>
                </a:lnTo>
                <a:lnTo>
                  <a:pt x="575" y="5821"/>
                </a:lnTo>
                <a:lnTo>
                  <a:pt x="52" y="6397"/>
                </a:lnTo>
                <a:lnTo>
                  <a:pt x="0" y="7539"/>
                </a:lnTo>
                <a:lnTo>
                  <a:pt x="397" y="8554"/>
                </a:lnTo>
                <a:lnTo>
                  <a:pt x="5287" y="9779"/>
                </a:lnTo>
                <a:lnTo>
                  <a:pt x="9821" y="10774"/>
                </a:lnTo>
                <a:lnTo>
                  <a:pt x="15109" y="11989"/>
                </a:lnTo>
                <a:lnTo>
                  <a:pt x="1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899" name="object 3899"/>
          <p:cNvSpPr/>
          <p:nvPr/>
        </p:nvSpPr>
        <p:spPr>
          <a:xfrm>
            <a:off x="4033435" y="3179456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12881" y="0"/>
                </a:moveTo>
                <a:lnTo>
                  <a:pt x="6752" y="3892"/>
                </a:lnTo>
                <a:lnTo>
                  <a:pt x="2268" y="8044"/>
                </a:lnTo>
                <a:lnTo>
                  <a:pt x="0" y="13110"/>
                </a:lnTo>
                <a:lnTo>
                  <a:pt x="515" y="19748"/>
                </a:lnTo>
                <a:lnTo>
                  <a:pt x="5582" y="14669"/>
                </a:lnTo>
                <a:lnTo>
                  <a:pt x="13519" y="11245"/>
                </a:lnTo>
                <a:lnTo>
                  <a:pt x="128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0" name="object 3900"/>
          <p:cNvSpPr/>
          <p:nvPr/>
        </p:nvSpPr>
        <p:spPr>
          <a:xfrm>
            <a:off x="4602034" y="4715669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015" y="0"/>
                </a:moveTo>
                <a:lnTo>
                  <a:pt x="2355" y="62"/>
                </a:lnTo>
                <a:lnTo>
                  <a:pt x="0" y="41"/>
                </a:lnTo>
                <a:lnTo>
                  <a:pt x="366" y="11036"/>
                </a:lnTo>
                <a:lnTo>
                  <a:pt x="3905" y="11214"/>
                </a:lnTo>
                <a:lnTo>
                  <a:pt x="5706" y="11245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1" name="object 3901"/>
          <p:cNvSpPr/>
          <p:nvPr/>
        </p:nvSpPr>
        <p:spPr>
          <a:xfrm>
            <a:off x="3993093" y="4232637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8596" y="0"/>
                </a:moveTo>
                <a:lnTo>
                  <a:pt x="4795" y="6460"/>
                </a:lnTo>
                <a:lnTo>
                  <a:pt x="2397" y="10460"/>
                </a:lnTo>
                <a:lnTo>
                  <a:pt x="0" y="14565"/>
                </a:lnTo>
                <a:lnTo>
                  <a:pt x="1853" y="15193"/>
                </a:lnTo>
                <a:lnTo>
                  <a:pt x="3957" y="16763"/>
                </a:lnTo>
                <a:lnTo>
                  <a:pt x="5497" y="16313"/>
                </a:lnTo>
                <a:lnTo>
                  <a:pt x="12952" y="14271"/>
                </a:lnTo>
                <a:lnTo>
                  <a:pt x="11507" y="9046"/>
                </a:lnTo>
                <a:lnTo>
                  <a:pt x="8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2" name="object 3902"/>
          <p:cNvSpPr/>
          <p:nvPr/>
        </p:nvSpPr>
        <p:spPr>
          <a:xfrm>
            <a:off x="4935782" y="3557509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8795" y="0"/>
                </a:moveTo>
                <a:lnTo>
                  <a:pt x="460" y="1958"/>
                </a:lnTo>
                <a:lnTo>
                  <a:pt x="0" y="12188"/>
                </a:lnTo>
                <a:lnTo>
                  <a:pt x="4848" y="13863"/>
                </a:lnTo>
                <a:lnTo>
                  <a:pt x="14606" y="12250"/>
                </a:lnTo>
                <a:lnTo>
                  <a:pt x="12837" y="3057"/>
                </a:lnTo>
                <a:lnTo>
                  <a:pt x="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3" name="object 3903"/>
          <p:cNvSpPr/>
          <p:nvPr/>
        </p:nvSpPr>
        <p:spPr>
          <a:xfrm>
            <a:off x="3731052" y="3896391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10125" y="0"/>
                </a:moveTo>
                <a:lnTo>
                  <a:pt x="5277" y="1738"/>
                </a:lnTo>
                <a:lnTo>
                  <a:pt x="0" y="2900"/>
                </a:lnTo>
                <a:lnTo>
                  <a:pt x="2272" y="10219"/>
                </a:lnTo>
                <a:lnTo>
                  <a:pt x="2701" y="11507"/>
                </a:lnTo>
                <a:lnTo>
                  <a:pt x="5884" y="13277"/>
                </a:lnTo>
                <a:lnTo>
                  <a:pt x="6879" y="12795"/>
                </a:lnTo>
                <a:lnTo>
                  <a:pt x="12282" y="10376"/>
                </a:lnTo>
                <a:lnTo>
                  <a:pt x="15329" y="6669"/>
                </a:lnTo>
                <a:lnTo>
                  <a:pt x="1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4" name="object 3904"/>
          <p:cNvSpPr/>
          <p:nvPr/>
        </p:nvSpPr>
        <p:spPr>
          <a:xfrm>
            <a:off x="4223436" y="3908194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0" y="0"/>
                </a:moveTo>
                <a:lnTo>
                  <a:pt x="3518" y="11863"/>
                </a:lnTo>
                <a:lnTo>
                  <a:pt x="14188" y="10366"/>
                </a:lnTo>
                <a:lnTo>
                  <a:pt x="8156" y="60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5" name="object 3905"/>
          <p:cNvSpPr/>
          <p:nvPr/>
        </p:nvSpPr>
        <p:spPr>
          <a:xfrm>
            <a:off x="5295995" y="4765884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5329" y="0"/>
                </a:moveTo>
                <a:lnTo>
                  <a:pt x="0" y="3654"/>
                </a:lnTo>
                <a:lnTo>
                  <a:pt x="3088" y="7570"/>
                </a:lnTo>
                <a:lnTo>
                  <a:pt x="9287" y="15287"/>
                </a:lnTo>
                <a:lnTo>
                  <a:pt x="10345" y="14669"/>
                </a:lnTo>
                <a:lnTo>
                  <a:pt x="12449" y="13266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6" name="object 3906"/>
          <p:cNvSpPr/>
          <p:nvPr/>
        </p:nvSpPr>
        <p:spPr>
          <a:xfrm>
            <a:off x="5138639" y="4461058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5517" y="0"/>
                </a:moveTo>
                <a:lnTo>
                  <a:pt x="0" y="6659"/>
                </a:lnTo>
                <a:lnTo>
                  <a:pt x="5067" y="9905"/>
                </a:lnTo>
                <a:lnTo>
                  <a:pt x="11915" y="14376"/>
                </a:lnTo>
                <a:lnTo>
                  <a:pt x="15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7" name="object 3907"/>
          <p:cNvSpPr/>
          <p:nvPr/>
        </p:nvSpPr>
        <p:spPr>
          <a:xfrm>
            <a:off x="3371156" y="3899126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5" h="8889">
                <a:moveTo>
                  <a:pt x="10921" y="0"/>
                </a:moveTo>
                <a:lnTo>
                  <a:pt x="6041" y="408"/>
                </a:lnTo>
                <a:lnTo>
                  <a:pt x="0" y="8680"/>
                </a:lnTo>
                <a:lnTo>
                  <a:pt x="17015" y="8125"/>
                </a:lnTo>
                <a:lnTo>
                  <a:pt x="10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8" name="object 3908"/>
          <p:cNvSpPr/>
          <p:nvPr/>
        </p:nvSpPr>
        <p:spPr>
          <a:xfrm>
            <a:off x="4339712" y="3324813"/>
            <a:ext cx="9627" cy="3851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6931" y="0"/>
                </a:moveTo>
                <a:lnTo>
                  <a:pt x="1874" y="167"/>
                </a:lnTo>
                <a:lnTo>
                  <a:pt x="1235" y="3047"/>
                </a:lnTo>
                <a:lnTo>
                  <a:pt x="0" y="5874"/>
                </a:lnTo>
                <a:lnTo>
                  <a:pt x="15570" y="5361"/>
                </a:lnTo>
                <a:lnTo>
                  <a:pt x="15559" y="3895"/>
                </a:lnTo>
                <a:lnTo>
                  <a:pt x="15591" y="2345"/>
                </a:lnTo>
                <a:lnTo>
                  <a:pt x="15580" y="837"/>
                </a:lnTo>
                <a:lnTo>
                  <a:pt x="11256" y="554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09" name="object 3909"/>
          <p:cNvSpPr/>
          <p:nvPr/>
        </p:nvSpPr>
        <p:spPr>
          <a:xfrm>
            <a:off x="4470386" y="3956109"/>
            <a:ext cx="5776" cy="11167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1706" y="0"/>
                </a:moveTo>
                <a:lnTo>
                  <a:pt x="0" y="18229"/>
                </a:lnTo>
                <a:lnTo>
                  <a:pt x="2984" y="12470"/>
                </a:lnTo>
                <a:lnTo>
                  <a:pt x="9444" y="7067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0" name="object 3910"/>
          <p:cNvSpPr/>
          <p:nvPr/>
        </p:nvSpPr>
        <p:spPr>
          <a:xfrm>
            <a:off x="4650389" y="3256811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1424" y="0"/>
                </a:moveTo>
                <a:lnTo>
                  <a:pt x="0" y="8429"/>
                </a:lnTo>
                <a:lnTo>
                  <a:pt x="3266" y="13224"/>
                </a:lnTo>
                <a:lnTo>
                  <a:pt x="11695" y="14030"/>
                </a:lnTo>
                <a:lnTo>
                  <a:pt x="4816" y="4680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1" name="object 3911"/>
          <p:cNvSpPr/>
          <p:nvPr/>
        </p:nvSpPr>
        <p:spPr>
          <a:xfrm>
            <a:off x="3854060" y="4388626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2659" y="0"/>
                </a:moveTo>
                <a:lnTo>
                  <a:pt x="0" y="10052"/>
                </a:lnTo>
                <a:lnTo>
                  <a:pt x="2596" y="15161"/>
                </a:lnTo>
                <a:lnTo>
                  <a:pt x="13852" y="12072"/>
                </a:lnTo>
                <a:lnTo>
                  <a:pt x="10125" y="7999"/>
                </a:lnTo>
                <a:lnTo>
                  <a:pt x="6408" y="4041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2" name="object 3912"/>
          <p:cNvSpPr/>
          <p:nvPr/>
        </p:nvSpPr>
        <p:spPr>
          <a:xfrm>
            <a:off x="5074358" y="3985311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5832" y="0"/>
                </a:moveTo>
                <a:lnTo>
                  <a:pt x="3172" y="3183"/>
                </a:lnTo>
                <a:lnTo>
                  <a:pt x="0" y="5758"/>
                </a:lnTo>
                <a:lnTo>
                  <a:pt x="418" y="6827"/>
                </a:lnTo>
                <a:lnTo>
                  <a:pt x="1549" y="9570"/>
                </a:lnTo>
                <a:lnTo>
                  <a:pt x="4261" y="11601"/>
                </a:lnTo>
                <a:lnTo>
                  <a:pt x="6355" y="13989"/>
                </a:lnTo>
                <a:lnTo>
                  <a:pt x="8073" y="12292"/>
                </a:lnTo>
                <a:lnTo>
                  <a:pt x="11402" y="10292"/>
                </a:lnTo>
                <a:lnTo>
                  <a:pt x="10669" y="6251"/>
                </a:lnTo>
                <a:lnTo>
                  <a:pt x="8292" y="3874"/>
                </a:lnTo>
                <a:lnTo>
                  <a:pt x="5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3" name="object 3913"/>
          <p:cNvSpPr/>
          <p:nvPr/>
        </p:nvSpPr>
        <p:spPr>
          <a:xfrm>
            <a:off x="4501615" y="4030619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5" h="18415">
                <a:moveTo>
                  <a:pt x="6785" y="0"/>
                </a:moveTo>
                <a:lnTo>
                  <a:pt x="1539" y="4282"/>
                </a:lnTo>
                <a:lnTo>
                  <a:pt x="0" y="9182"/>
                </a:lnTo>
                <a:lnTo>
                  <a:pt x="6910" y="18282"/>
                </a:lnTo>
                <a:lnTo>
                  <a:pt x="10753" y="1989"/>
                </a:lnTo>
                <a:lnTo>
                  <a:pt x="6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4" name="object 3914"/>
          <p:cNvSpPr/>
          <p:nvPr/>
        </p:nvSpPr>
        <p:spPr>
          <a:xfrm>
            <a:off x="5067386" y="3210354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4806" y="0"/>
                </a:moveTo>
                <a:lnTo>
                  <a:pt x="3245" y="2481"/>
                </a:lnTo>
                <a:lnTo>
                  <a:pt x="869" y="4837"/>
                </a:lnTo>
                <a:lnTo>
                  <a:pt x="0" y="9716"/>
                </a:lnTo>
                <a:lnTo>
                  <a:pt x="1884" y="12345"/>
                </a:lnTo>
                <a:lnTo>
                  <a:pt x="2774" y="14784"/>
                </a:lnTo>
                <a:lnTo>
                  <a:pt x="4209" y="13790"/>
                </a:lnTo>
                <a:lnTo>
                  <a:pt x="5664" y="12879"/>
                </a:lnTo>
                <a:lnTo>
                  <a:pt x="7109" y="11915"/>
                </a:lnTo>
                <a:lnTo>
                  <a:pt x="8292" y="9256"/>
                </a:lnTo>
                <a:lnTo>
                  <a:pt x="10240" y="6617"/>
                </a:lnTo>
                <a:lnTo>
                  <a:pt x="10292" y="2659"/>
                </a:lnTo>
                <a:lnTo>
                  <a:pt x="6732" y="1266"/>
                </a:lnTo>
                <a:lnTo>
                  <a:pt x="4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5" name="object 3915"/>
          <p:cNvSpPr/>
          <p:nvPr/>
        </p:nvSpPr>
        <p:spPr>
          <a:xfrm>
            <a:off x="4066811" y="4052480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4376" y="0"/>
                </a:moveTo>
                <a:lnTo>
                  <a:pt x="1319" y="2219"/>
                </a:lnTo>
                <a:lnTo>
                  <a:pt x="0" y="10188"/>
                </a:lnTo>
                <a:lnTo>
                  <a:pt x="2502" y="13989"/>
                </a:lnTo>
                <a:lnTo>
                  <a:pt x="10104" y="12732"/>
                </a:lnTo>
                <a:lnTo>
                  <a:pt x="13559" y="6607"/>
                </a:lnTo>
                <a:lnTo>
                  <a:pt x="11926" y="2282"/>
                </a:lnTo>
                <a:lnTo>
                  <a:pt x="5444" y="293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6" name="object 3916"/>
          <p:cNvSpPr/>
          <p:nvPr/>
        </p:nvSpPr>
        <p:spPr>
          <a:xfrm>
            <a:off x="4701715" y="3188011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9057" y="0"/>
                </a:moveTo>
                <a:lnTo>
                  <a:pt x="6073" y="3633"/>
                </a:lnTo>
                <a:lnTo>
                  <a:pt x="3015" y="7235"/>
                </a:lnTo>
                <a:lnTo>
                  <a:pt x="219" y="10921"/>
                </a:lnTo>
                <a:lnTo>
                  <a:pt x="0" y="11256"/>
                </a:lnTo>
                <a:lnTo>
                  <a:pt x="1403" y="12753"/>
                </a:lnTo>
                <a:lnTo>
                  <a:pt x="2764" y="14701"/>
                </a:lnTo>
                <a:lnTo>
                  <a:pt x="10114" y="7601"/>
                </a:lnTo>
                <a:lnTo>
                  <a:pt x="13737" y="4156"/>
                </a:lnTo>
                <a:lnTo>
                  <a:pt x="12188" y="2743"/>
                </a:lnTo>
                <a:lnTo>
                  <a:pt x="10617" y="1403"/>
                </a:lnTo>
                <a:lnTo>
                  <a:pt x="9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7" name="object 3917"/>
          <p:cNvSpPr/>
          <p:nvPr/>
        </p:nvSpPr>
        <p:spPr>
          <a:xfrm>
            <a:off x="5337320" y="4064768"/>
            <a:ext cx="12322" cy="10782"/>
          </a:xfrm>
          <a:custGeom>
            <a:avLst/>
            <a:gdLst/>
            <a:ahLst/>
            <a:cxnLst/>
            <a:rect l="l" t="t" r="r" b="b"/>
            <a:pathLst>
              <a:path w="20320" h="17779">
                <a:moveTo>
                  <a:pt x="19988" y="0"/>
                </a:moveTo>
                <a:lnTo>
                  <a:pt x="0" y="12617"/>
                </a:lnTo>
                <a:lnTo>
                  <a:pt x="1078" y="14188"/>
                </a:lnTo>
                <a:lnTo>
                  <a:pt x="2157" y="15831"/>
                </a:lnTo>
                <a:lnTo>
                  <a:pt x="3256" y="17434"/>
                </a:lnTo>
                <a:lnTo>
                  <a:pt x="9737" y="15078"/>
                </a:lnTo>
                <a:lnTo>
                  <a:pt x="16397" y="12983"/>
                </a:lnTo>
                <a:lnTo>
                  <a:pt x="199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8" name="object 3918"/>
          <p:cNvSpPr/>
          <p:nvPr/>
        </p:nvSpPr>
        <p:spPr>
          <a:xfrm>
            <a:off x="4954934" y="4934919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11832" y="0"/>
                </a:moveTo>
                <a:lnTo>
                  <a:pt x="3905" y="3581"/>
                </a:lnTo>
                <a:lnTo>
                  <a:pt x="0" y="7245"/>
                </a:lnTo>
                <a:lnTo>
                  <a:pt x="2523" y="15968"/>
                </a:lnTo>
                <a:lnTo>
                  <a:pt x="11476" y="13748"/>
                </a:lnTo>
                <a:lnTo>
                  <a:pt x="12711" y="8586"/>
                </a:lnTo>
                <a:lnTo>
                  <a:pt x="1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19" name="object 3919"/>
          <p:cNvSpPr/>
          <p:nvPr/>
        </p:nvSpPr>
        <p:spPr>
          <a:xfrm>
            <a:off x="3395080" y="4630206"/>
            <a:ext cx="5776" cy="11167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9043" y="0"/>
                </a:moveTo>
                <a:lnTo>
                  <a:pt x="3750" y="2320"/>
                </a:lnTo>
                <a:lnTo>
                  <a:pt x="520" y="5701"/>
                </a:lnTo>
                <a:lnTo>
                  <a:pt x="0" y="10731"/>
                </a:lnTo>
                <a:lnTo>
                  <a:pt x="2834" y="17999"/>
                </a:lnTo>
                <a:lnTo>
                  <a:pt x="90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0" name="object 3920"/>
          <p:cNvSpPr/>
          <p:nvPr/>
        </p:nvSpPr>
        <p:spPr>
          <a:xfrm>
            <a:off x="3423271" y="3525727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7172" y="0"/>
                </a:moveTo>
                <a:lnTo>
                  <a:pt x="3874" y="4146"/>
                </a:lnTo>
                <a:lnTo>
                  <a:pt x="1256" y="6303"/>
                </a:lnTo>
                <a:lnTo>
                  <a:pt x="0" y="10439"/>
                </a:lnTo>
                <a:lnTo>
                  <a:pt x="2785" y="12816"/>
                </a:lnTo>
                <a:lnTo>
                  <a:pt x="4125" y="14701"/>
                </a:lnTo>
                <a:lnTo>
                  <a:pt x="6429" y="12659"/>
                </a:lnTo>
                <a:lnTo>
                  <a:pt x="9402" y="10879"/>
                </a:lnTo>
                <a:lnTo>
                  <a:pt x="11402" y="7046"/>
                </a:lnTo>
                <a:lnTo>
                  <a:pt x="9067" y="4188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1" name="object 3921"/>
          <p:cNvSpPr/>
          <p:nvPr/>
        </p:nvSpPr>
        <p:spPr>
          <a:xfrm>
            <a:off x="4618707" y="4511481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40">
                <a:moveTo>
                  <a:pt x="3570" y="0"/>
                </a:moveTo>
                <a:lnTo>
                  <a:pt x="0" y="11266"/>
                </a:lnTo>
                <a:lnTo>
                  <a:pt x="5067" y="13224"/>
                </a:lnTo>
                <a:lnTo>
                  <a:pt x="10460" y="14585"/>
                </a:lnTo>
                <a:lnTo>
                  <a:pt x="11130" y="14816"/>
                </a:lnTo>
                <a:lnTo>
                  <a:pt x="12240" y="13256"/>
                </a:lnTo>
                <a:lnTo>
                  <a:pt x="14062" y="11706"/>
                </a:lnTo>
                <a:lnTo>
                  <a:pt x="11130" y="8418"/>
                </a:lnTo>
                <a:lnTo>
                  <a:pt x="8240" y="5235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2" name="object 3922"/>
          <p:cNvSpPr/>
          <p:nvPr/>
        </p:nvSpPr>
        <p:spPr>
          <a:xfrm>
            <a:off x="3376530" y="3852709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5" h="12700">
                <a:moveTo>
                  <a:pt x="5371" y="0"/>
                </a:moveTo>
                <a:lnTo>
                  <a:pt x="1340" y="1308"/>
                </a:lnTo>
                <a:lnTo>
                  <a:pt x="0" y="12418"/>
                </a:lnTo>
                <a:lnTo>
                  <a:pt x="9392" y="8984"/>
                </a:lnTo>
                <a:lnTo>
                  <a:pt x="13193" y="7622"/>
                </a:lnTo>
                <a:lnTo>
                  <a:pt x="12533" y="5842"/>
                </a:lnTo>
                <a:lnTo>
                  <a:pt x="11235" y="2219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3" name="object 3923"/>
          <p:cNvSpPr/>
          <p:nvPr/>
        </p:nvSpPr>
        <p:spPr>
          <a:xfrm>
            <a:off x="5263827" y="4485408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1088" y="0"/>
                </a:moveTo>
                <a:lnTo>
                  <a:pt x="7434" y="1256"/>
                </a:lnTo>
                <a:lnTo>
                  <a:pt x="3769" y="2376"/>
                </a:lnTo>
                <a:lnTo>
                  <a:pt x="261" y="4020"/>
                </a:lnTo>
                <a:lnTo>
                  <a:pt x="0" y="4125"/>
                </a:lnTo>
                <a:lnTo>
                  <a:pt x="1277" y="8931"/>
                </a:lnTo>
                <a:lnTo>
                  <a:pt x="1622" y="8879"/>
                </a:lnTo>
                <a:lnTo>
                  <a:pt x="5319" y="8607"/>
                </a:lnTo>
                <a:lnTo>
                  <a:pt x="9025" y="7790"/>
                </a:lnTo>
                <a:lnTo>
                  <a:pt x="12711" y="7130"/>
                </a:lnTo>
                <a:lnTo>
                  <a:pt x="12167" y="4711"/>
                </a:lnTo>
                <a:lnTo>
                  <a:pt x="11601" y="2387"/>
                </a:lnTo>
                <a:lnTo>
                  <a:pt x="1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4" name="object 3924"/>
          <p:cNvSpPr/>
          <p:nvPr/>
        </p:nvSpPr>
        <p:spPr>
          <a:xfrm>
            <a:off x="3939138" y="3390293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3759" y="0"/>
                </a:moveTo>
                <a:lnTo>
                  <a:pt x="2596" y="2314"/>
                </a:lnTo>
                <a:lnTo>
                  <a:pt x="963" y="4512"/>
                </a:lnTo>
                <a:lnTo>
                  <a:pt x="0" y="9099"/>
                </a:lnTo>
                <a:lnTo>
                  <a:pt x="848" y="11486"/>
                </a:lnTo>
                <a:lnTo>
                  <a:pt x="1109" y="13758"/>
                </a:lnTo>
                <a:lnTo>
                  <a:pt x="2554" y="14020"/>
                </a:lnTo>
                <a:lnTo>
                  <a:pt x="5392" y="14470"/>
                </a:lnTo>
                <a:lnTo>
                  <a:pt x="9350" y="1570"/>
                </a:lnTo>
                <a:lnTo>
                  <a:pt x="5622" y="492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5" name="object 3925"/>
          <p:cNvSpPr/>
          <p:nvPr/>
        </p:nvSpPr>
        <p:spPr>
          <a:xfrm>
            <a:off x="3875154" y="4781405"/>
            <a:ext cx="6931" cy="12322"/>
          </a:xfrm>
          <a:custGeom>
            <a:avLst/>
            <a:gdLst/>
            <a:ahLst/>
            <a:cxnLst/>
            <a:rect l="l" t="t" r="r" b="b"/>
            <a:pathLst>
              <a:path w="11429" h="20320">
                <a:moveTo>
                  <a:pt x="0" y="0"/>
                </a:moveTo>
                <a:lnTo>
                  <a:pt x="8523" y="20083"/>
                </a:lnTo>
                <a:lnTo>
                  <a:pt x="10812" y="12797"/>
                </a:lnTo>
                <a:lnTo>
                  <a:pt x="9974" y="7618"/>
                </a:lnTo>
                <a:lnTo>
                  <a:pt x="6280" y="36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6" name="object 3926"/>
          <p:cNvSpPr/>
          <p:nvPr/>
        </p:nvSpPr>
        <p:spPr>
          <a:xfrm>
            <a:off x="3687236" y="4393385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6188" y="0"/>
                </a:moveTo>
                <a:lnTo>
                  <a:pt x="6020" y="198"/>
                </a:lnTo>
                <a:lnTo>
                  <a:pt x="3759" y="3308"/>
                </a:lnTo>
                <a:lnTo>
                  <a:pt x="1937" y="6649"/>
                </a:lnTo>
                <a:lnTo>
                  <a:pt x="0" y="9915"/>
                </a:lnTo>
                <a:lnTo>
                  <a:pt x="1968" y="11025"/>
                </a:lnTo>
                <a:lnTo>
                  <a:pt x="3937" y="12062"/>
                </a:lnTo>
                <a:lnTo>
                  <a:pt x="5916" y="13140"/>
                </a:lnTo>
                <a:lnTo>
                  <a:pt x="7559" y="9664"/>
                </a:lnTo>
                <a:lnTo>
                  <a:pt x="9329" y="6251"/>
                </a:lnTo>
                <a:lnTo>
                  <a:pt x="10743" y="2376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7" name="object 3927"/>
          <p:cNvSpPr/>
          <p:nvPr/>
        </p:nvSpPr>
        <p:spPr>
          <a:xfrm>
            <a:off x="3906086" y="4618379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2586" y="0"/>
                </a:moveTo>
                <a:lnTo>
                  <a:pt x="1277" y="2240"/>
                </a:lnTo>
                <a:lnTo>
                  <a:pt x="0" y="3497"/>
                </a:lnTo>
                <a:lnTo>
                  <a:pt x="1790" y="5046"/>
                </a:lnTo>
                <a:lnTo>
                  <a:pt x="3382" y="7172"/>
                </a:lnTo>
                <a:lnTo>
                  <a:pt x="6376" y="8198"/>
                </a:lnTo>
                <a:lnTo>
                  <a:pt x="8303" y="5622"/>
                </a:lnTo>
                <a:lnTo>
                  <a:pt x="11193" y="3130"/>
                </a:lnTo>
                <a:lnTo>
                  <a:pt x="7978" y="1675"/>
                </a:lnTo>
                <a:lnTo>
                  <a:pt x="5936" y="178"/>
                </a:lnTo>
                <a:lnTo>
                  <a:pt x="3811" y="52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8" name="object 3928"/>
          <p:cNvSpPr/>
          <p:nvPr/>
        </p:nvSpPr>
        <p:spPr>
          <a:xfrm>
            <a:off x="4926318" y="4708838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0" y="0"/>
                </a:moveTo>
                <a:lnTo>
                  <a:pt x="4596" y="17664"/>
                </a:lnTo>
                <a:lnTo>
                  <a:pt x="9298" y="8429"/>
                </a:lnTo>
                <a:lnTo>
                  <a:pt x="9706" y="40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29" name="object 3929"/>
          <p:cNvSpPr/>
          <p:nvPr/>
        </p:nvSpPr>
        <p:spPr>
          <a:xfrm>
            <a:off x="4762104" y="3425797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6031" y="0"/>
                </a:moveTo>
                <a:lnTo>
                  <a:pt x="1005" y="4607"/>
                </a:lnTo>
                <a:lnTo>
                  <a:pt x="251" y="5329"/>
                </a:lnTo>
                <a:lnTo>
                  <a:pt x="429" y="7099"/>
                </a:lnTo>
                <a:lnTo>
                  <a:pt x="0" y="9413"/>
                </a:lnTo>
                <a:lnTo>
                  <a:pt x="16439" y="8868"/>
                </a:lnTo>
                <a:lnTo>
                  <a:pt x="10125" y="1329"/>
                </a:lnTo>
                <a:lnTo>
                  <a:pt x="6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0" name="object 3930"/>
          <p:cNvSpPr/>
          <p:nvPr/>
        </p:nvSpPr>
        <p:spPr>
          <a:xfrm>
            <a:off x="4328518" y="4370465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3821" y="0"/>
                </a:moveTo>
                <a:lnTo>
                  <a:pt x="0" y="4240"/>
                </a:lnTo>
                <a:lnTo>
                  <a:pt x="450" y="5193"/>
                </a:lnTo>
                <a:lnTo>
                  <a:pt x="1602" y="7758"/>
                </a:lnTo>
                <a:lnTo>
                  <a:pt x="4209" y="9591"/>
                </a:lnTo>
                <a:lnTo>
                  <a:pt x="7633" y="13182"/>
                </a:lnTo>
                <a:lnTo>
                  <a:pt x="9423" y="9476"/>
                </a:lnTo>
                <a:lnTo>
                  <a:pt x="11706" y="6617"/>
                </a:lnTo>
                <a:lnTo>
                  <a:pt x="11088" y="5654"/>
                </a:lnTo>
                <a:lnTo>
                  <a:pt x="9622" y="3266"/>
                </a:lnTo>
                <a:lnTo>
                  <a:pt x="6900" y="1465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1" name="object 3931"/>
          <p:cNvSpPr/>
          <p:nvPr/>
        </p:nvSpPr>
        <p:spPr>
          <a:xfrm>
            <a:off x="4275809" y="3672021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759" y="0"/>
                </a:moveTo>
                <a:lnTo>
                  <a:pt x="0" y="3675"/>
                </a:lnTo>
                <a:lnTo>
                  <a:pt x="534" y="7266"/>
                </a:lnTo>
                <a:lnTo>
                  <a:pt x="2806" y="9842"/>
                </a:lnTo>
                <a:lnTo>
                  <a:pt x="6156" y="11256"/>
                </a:lnTo>
                <a:lnTo>
                  <a:pt x="8628" y="8952"/>
                </a:lnTo>
                <a:lnTo>
                  <a:pt x="12407" y="6994"/>
                </a:lnTo>
                <a:lnTo>
                  <a:pt x="8722" y="3696"/>
                </a:lnTo>
                <a:lnTo>
                  <a:pt x="6816" y="1465"/>
                </a:lnTo>
                <a:lnTo>
                  <a:pt x="4387" y="324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2" name="object 3932"/>
          <p:cNvSpPr/>
          <p:nvPr/>
        </p:nvSpPr>
        <p:spPr>
          <a:xfrm>
            <a:off x="5112687" y="4912525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7717" y="0"/>
                </a:moveTo>
                <a:lnTo>
                  <a:pt x="7455" y="167"/>
                </a:lnTo>
                <a:lnTo>
                  <a:pt x="4858" y="1633"/>
                </a:lnTo>
                <a:lnTo>
                  <a:pt x="2345" y="3465"/>
                </a:lnTo>
                <a:lnTo>
                  <a:pt x="314" y="5654"/>
                </a:lnTo>
                <a:lnTo>
                  <a:pt x="0" y="5968"/>
                </a:lnTo>
                <a:lnTo>
                  <a:pt x="2774" y="10031"/>
                </a:lnTo>
                <a:lnTo>
                  <a:pt x="5800" y="8795"/>
                </a:lnTo>
                <a:lnTo>
                  <a:pt x="8324" y="7088"/>
                </a:lnTo>
                <a:lnTo>
                  <a:pt x="11633" y="5046"/>
                </a:lnTo>
                <a:lnTo>
                  <a:pt x="9601" y="2617"/>
                </a:lnTo>
                <a:lnTo>
                  <a:pt x="7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3" name="object 3933"/>
          <p:cNvSpPr/>
          <p:nvPr/>
        </p:nvSpPr>
        <p:spPr>
          <a:xfrm>
            <a:off x="3417542" y="3497329"/>
            <a:ext cx="3466" cy="8086"/>
          </a:xfrm>
          <a:custGeom>
            <a:avLst/>
            <a:gdLst/>
            <a:ahLst/>
            <a:cxnLst/>
            <a:rect l="l" t="t" r="r" b="b"/>
            <a:pathLst>
              <a:path w="5714" h="13335">
                <a:moveTo>
                  <a:pt x="5036" y="0"/>
                </a:moveTo>
                <a:lnTo>
                  <a:pt x="3371" y="52"/>
                </a:lnTo>
                <a:lnTo>
                  <a:pt x="0" y="73"/>
                </a:lnTo>
                <a:lnTo>
                  <a:pt x="1497" y="12711"/>
                </a:lnTo>
                <a:lnTo>
                  <a:pt x="5444" y="12428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4" name="object 3934"/>
          <p:cNvSpPr/>
          <p:nvPr/>
        </p:nvSpPr>
        <p:spPr>
          <a:xfrm>
            <a:off x="3800347" y="4969371"/>
            <a:ext cx="4621" cy="9242"/>
          </a:xfrm>
          <a:custGeom>
            <a:avLst/>
            <a:gdLst/>
            <a:ahLst/>
            <a:cxnLst/>
            <a:rect l="l" t="t" r="r" b="b"/>
            <a:pathLst>
              <a:path w="7620" h="15240">
                <a:moveTo>
                  <a:pt x="3235" y="0"/>
                </a:moveTo>
                <a:lnTo>
                  <a:pt x="2157" y="4868"/>
                </a:lnTo>
                <a:lnTo>
                  <a:pt x="1057" y="9633"/>
                </a:lnTo>
                <a:lnTo>
                  <a:pt x="0" y="14407"/>
                </a:lnTo>
                <a:lnTo>
                  <a:pt x="1298" y="14690"/>
                </a:lnTo>
                <a:lnTo>
                  <a:pt x="4010" y="15203"/>
                </a:lnTo>
                <a:lnTo>
                  <a:pt x="7235" y="816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5" name="object 3935"/>
          <p:cNvSpPr/>
          <p:nvPr/>
        </p:nvSpPr>
        <p:spPr>
          <a:xfrm>
            <a:off x="3630987" y="3196531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8669" y="0"/>
                </a:moveTo>
                <a:lnTo>
                  <a:pt x="2889" y="7224"/>
                </a:lnTo>
                <a:lnTo>
                  <a:pt x="0" y="10795"/>
                </a:lnTo>
                <a:lnTo>
                  <a:pt x="1392" y="11989"/>
                </a:lnTo>
                <a:lnTo>
                  <a:pt x="2795" y="13120"/>
                </a:lnTo>
                <a:lnTo>
                  <a:pt x="4188" y="14303"/>
                </a:lnTo>
                <a:lnTo>
                  <a:pt x="6921" y="10376"/>
                </a:lnTo>
                <a:lnTo>
                  <a:pt x="9654" y="6502"/>
                </a:lnTo>
                <a:lnTo>
                  <a:pt x="12355" y="2544"/>
                </a:lnTo>
                <a:lnTo>
                  <a:pt x="8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6" name="object 3936"/>
          <p:cNvSpPr/>
          <p:nvPr/>
        </p:nvSpPr>
        <p:spPr>
          <a:xfrm>
            <a:off x="4655334" y="3635178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1549" y="0"/>
                </a:moveTo>
                <a:lnTo>
                  <a:pt x="0" y="4743"/>
                </a:lnTo>
                <a:lnTo>
                  <a:pt x="1654" y="5497"/>
                </a:lnTo>
                <a:lnTo>
                  <a:pt x="3287" y="6910"/>
                </a:lnTo>
                <a:lnTo>
                  <a:pt x="7067" y="6785"/>
                </a:lnTo>
                <a:lnTo>
                  <a:pt x="9193" y="5654"/>
                </a:lnTo>
                <a:lnTo>
                  <a:pt x="11329" y="4931"/>
                </a:lnTo>
                <a:lnTo>
                  <a:pt x="4806" y="1664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7" name="object 3937"/>
          <p:cNvSpPr/>
          <p:nvPr/>
        </p:nvSpPr>
        <p:spPr>
          <a:xfrm>
            <a:off x="4435301" y="2920568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2251" y="0"/>
                </a:moveTo>
                <a:lnTo>
                  <a:pt x="0" y="16146"/>
                </a:lnTo>
                <a:lnTo>
                  <a:pt x="1549" y="16418"/>
                </a:lnTo>
                <a:lnTo>
                  <a:pt x="4628" y="17078"/>
                </a:lnTo>
                <a:lnTo>
                  <a:pt x="7622" y="12460"/>
                </a:lnTo>
                <a:lnTo>
                  <a:pt x="10805" y="7758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8" name="object 3938"/>
          <p:cNvSpPr/>
          <p:nvPr/>
        </p:nvSpPr>
        <p:spPr>
          <a:xfrm>
            <a:off x="5042861" y="3560758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2303" y="0"/>
                </a:moveTo>
                <a:lnTo>
                  <a:pt x="973" y="3026"/>
                </a:lnTo>
                <a:lnTo>
                  <a:pt x="0" y="4575"/>
                </a:lnTo>
                <a:lnTo>
                  <a:pt x="2523" y="6104"/>
                </a:lnTo>
                <a:lnTo>
                  <a:pt x="4921" y="7936"/>
                </a:lnTo>
                <a:lnTo>
                  <a:pt x="7643" y="8942"/>
                </a:lnTo>
                <a:lnTo>
                  <a:pt x="8188" y="9182"/>
                </a:lnTo>
                <a:lnTo>
                  <a:pt x="9832" y="6397"/>
                </a:lnTo>
                <a:lnTo>
                  <a:pt x="11884" y="3957"/>
                </a:lnTo>
                <a:lnTo>
                  <a:pt x="8334" y="2376"/>
                </a:lnTo>
                <a:lnTo>
                  <a:pt x="5696" y="879"/>
                </a:lnTo>
                <a:lnTo>
                  <a:pt x="2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39" name="object 3939"/>
          <p:cNvSpPr/>
          <p:nvPr/>
        </p:nvSpPr>
        <p:spPr>
          <a:xfrm>
            <a:off x="4459965" y="3493649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3151" y="0"/>
                </a:moveTo>
                <a:lnTo>
                  <a:pt x="2094" y="774"/>
                </a:lnTo>
                <a:lnTo>
                  <a:pt x="1036" y="1507"/>
                </a:lnTo>
                <a:lnTo>
                  <a:pt x="0" y="2345"/>
                </a:lnTo>
                <a:lnTo>
                  <a:pt x="7444" y="13695"/>
                </a:lnTo>
                <a:lnTo>
                  <a:pt x="8910" y="12565"/>
                </a:lnTo>
                <a:lnTo>
                  <a:pt x="10345" y="11413"/>
                </a:lnTo>
                <a:lnTo>
                  <a:pt x="11832" y="10261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0" name="object 3940"/>
          <p:cNvSpPr/>
          <p:nvPr/>
        </p:nvSpPr>
        <p:spPr>
          <a:xfrm>
            <a:off x="4608810" y="4684946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2177" y="0"/>
                </a:moveTo>
                <a:lnTo>
                  <a:pt x="0" y="14250"/>
                </a:lnTo>
                <a:lnTo>
                  <a:pt x="2984" y="14732"/>
                </a:lnTo>
                <a:lnTo>
                  <a:pt x="4481" y="14931"/>
                </a:lnTo>
                <a:lnTo>
                  <a:pt x="6722" y="293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1" name="object 3941"/>
          <p:cNvSpPr/>
          <p:nvPr/>
        </p:nvSpPr>
        <p:spPr>
          <a:xfrm>
            <a:off x="4470426" y="3163139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1015" y="0"/>
                </a:moveTo>
                <a:lnTo>
                  <a:pt x="0" y="13151"/>
                </a:lnTo>
                <a:lnTo>
                  <a:pt x="3664" y="13434"/>
                </a:lnTo>
                <a:lnTo>
                  <a:pt x="5497" y="13528"/>
                </a:lnTo>
                <a:lnTo>
                  <a:pt x="6533" y="366"/>
                </a:lnTo>
                <a:lnTo>
                  <a:pt x="4690" y="272"/>
                </a:lnTo>
                <a:lnTo>
                  <a:pt x="2858" y="115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2" name="object 3942"/>
          <p:cNvSpPr/>
          <p:nvPr/>
        </p:nvSpPr>
        <p:spPr>
          <a:xfrm>
            <a:off x="4802417" y="4155654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6020" y="0"/>
                </a:moveTo>
                <a:lnTo>
                  <a:pt x="3245" y="806"/>
                </a:lnTo>
                <a:lnTo>
                  <a:pt x="753" y="890"/>
                </a:lnTo>
                <a:lnTo>
                  <a:pt x="481" y="1978"/>
                </a:lnTo>
                <a:lnTo>
                  <a:pt x="251" y="3130"/>
                </a:lnTo>
                <a:lnTo>
                  <a:pt x="0" y="4240"/>
                </a:lnTo>
                <a:lnTo>
                  <a:pt x="13978" y="9266"/>
                </a:lnTo>
                <a:lnTo>
                  <a:pt x="13140" y="4408"/>
                </a:lnTo>
                <a:lnTo>
                  <a:pt x="10889" y="1947"/>
                </a:lnTo>
                <a:lnTo>
                  <a:pt x="8114" y="785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3" name="object 3943"/>
          <p:cNvSpPr/>
          <p:nvPr/>
        </p:nvSpPr>
        <p:spPr>
          <a:xfrm>
            <a:off x="4691009" y="4697377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4135" y="0"/>
                </a:moveTo>
                <a:lnTo>
                  <a:pt x="1916" y="2355"/>
                </a:lnTo>
                <a:lnTo>
                  <a:pt x="0" y="3455"/>
                </a:lnTo>
                <a:lnTo>
                  <a:pt x="1287" y="5497"/>
                </a:lnTo>
                <a:lnTo>
                  <a:pt x="2177" y="8481"/>
                </a:lnTo>
                <a:lnTo>
                  <a:pt x="5591" y="9978"/>
                </a:lnTo>
                <a:lnTo>
                  <a:pt x="8251" y="8209"/>
                </a:lnTo>
                <a:lnTo>
                  <a:pt x="12460" y="6910"/>
                </a:lnTo>
                <a:lnTo>
                  <a:pt x="9182" y="3612"/>
                </a:lnTo>
                <a:lnTo>
                  <a:pt x="7706" y="942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4" name="object 3944"/>
          <p:cNvSpPr/>
          <p:nvPr/>
        </p:nvSpPr>
        <p:spPr>
          <a:xfrm>
            <a:off x="3780024" y="4179792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6219" y="0"/>
                </a:moveTo>
                <a:lnTo>
                  <a:pt x="4293" y="1455"/>
                </a:lnTo>
                <a:lnTo>
                  <a:pt x="1507" y="2554"/>
                </a:lnTo>
                <a:lnTo>
                  <a:pt x="0" y="6083"/>
                </a:lnTo>
                <a:lnTo>
                  <a:pt x="1518" y="8701"/>
                </a:lnTo>
                <a:lnTo>
                  <a:pt x="2052" y="10900"/>
                </a:lnTo>
                <a:lnTo>
                  <a:pt x="3968" y="12072"/>
                </a:lnTo>
                <a:lnTo>
                  <a:pt x="5884" y="13308"/>
                </a:lnTo>
                <a:lnTo>
                  <a:pt x="7790" y="14502"/>
                </a:lnTo>
                <a:lnTo>
                  <a:pt x="8345" y="11695"/>
                </a:lnTo>
                <a:lnTo>
                  <a:pt x="9465" y="8900"/>
                </a:lnTo>
                <a:lnTo>
                  <a:pt x="9109" y="4020"/>
                </a:lnTo>
                <a:lnTo>
                  <a:pt x="7308" y="2052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5" name="object 3945"/>
          <p:cNvSpPr/>
          <p:nvPr/>
        </p:nvSpPr>
        <p:spPr>
          <a:xfrm>
            <a:off x="3352488" y="4515992"/>
            <a:ext cx="5391" cy="6161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4125" y="0"/>
                </a:moveTo>
                <a:lnTo>
                  <a:pt x="2366" y="2785"/>
                </a:lnTo>
                <a:lnTo>
                  <a:pt x="722" y="4575"/>
                </a:lnTo>
                <a:lnTo>
                  <a:pt x="0" y="7381"/>
                </a:lnTo>
                <a:lnTo>
                  <a:pt x="3319" y="9999"/>
                </a:lnTo>
                <a:lnTo>
                  <a:pt x="3675" y="9727"/>
                </a:lnTo>
                <a:lnTo>
                  <a:pt x="5486" y="8554"/>
                </a:lnTo>
                <a:lnTo>
                  <a:pt x="7266" y="6795"/>
                </a:lnTo>
                <a:lnTo>
                  <a:pt x="8512" y="4219"/>
                </a:lnTo>
                <a:lnTo>
                  <a:pt x="6188" y="2314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6" name="object 3946"/>
          <p:cNvSpPr/>
          <p:nvPr/>
        </p:nvSpPr>
        <p:spPr>
          <a:xfrm>
            <a:off x="4018293" y="3848145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6387" y="0"/>
                </a:moveTo>
                <a:lnTo>
                  <a:pt x="4251" y="3067"/>
                </a:lnTo>
                <a:lnTo>
                  <a:pt x="2052" y="6094"/>
                </a:lnTo>
                <a:lnTo>
                  <a:pt x="104" y="9245"/>
                </a:lnTo>
                <a:lnTo>
                  <a:pt x="0" y="9381"/>
                </a:lnTo>
                <a:lnTo>
                  <a:pt x="2471" y="11695"/>
                </a:lnTo>
                <a:lnTo>
                  <a:pt x="5800" y="9444"/>
                </a:lnTo>
                <a:lnTo>
                  <a:pt x="8690" y="7088"/>
                </a:lnTo>
                <a:lnTo>
                  <a:pt x="11612" y="4753"/>
                </a:lnTo>
                <a:lnTo>
                  <a:pt x="9874" y="3172"/>
                </a:lnTo>
                <a:lnTo>
                  <a:pt x="8125" y="1549"/>
                </a:lnTo>
                <a:lnTo>
                  <a:pt x="6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7" name="object 3947"/>
          <p:cNvSpPr/>
          <p:nvPr/>
        </p:nvSpPr>
        <p:spPr>
          <a:xfrm>
            <a:off x="4790853" y="3769984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3779" y="0"/>
                </a:moveTo>
                <a:lnTo>
                  <a:pt x="0" y="6549"/>
                </a:lnTo>
                <a:lnTo>
                  <a:pt x="872" y="11130"/>
                </a:lnTo>
                <a:lnTo>
                  <a:pt x="4876" y="14344"/>
                </a:lnTo>
                <a:lnTo>
                  <a:pt x="10491" y="16795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8" name="object 3948"/>
          <p:cNvSpPr/>
          <p:nvPr/>
        </p:nvSpPr>
        <p:spPr>
          <a:xfrm>
            <a:off x="5377485" y="4486410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7162" y="0"/>
                </a:moveTo>
                <a:lnTo>
                  <a:pt x="628" y="5005"/>
                </a:lnTo>
                <a:lnTo>
                  <a:pt x="0" y="9193"/>
                </a:lnTo>
                <a:lnTo>
                  <a:pt x="6062" y="15758"/>
                </a:lnTo>
                <a:lnTo>
                  <a:pt x="11141" y="10282"/>
                </a:lnTo>
                <a:lnTo>
                  <a:pt x="13151" y="6230"/>
                </a:lnTo>
                <a:lnTo>
                  <a:pt x="7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49" name="object 3949"/>
          <p:cNvSpPr/>
          <p:nvPr/>
        </p:nvSpPr>
        <p:spPr>
          <a:xfrm>
            <a:off x="4531280" y="4499220"/>
            <a:ext cx="3081" cy="6931"/>
          </a:xfrm>
          <a:custGeom>
            <a:avLst/>
            <a:gdLst/>
            <a:ahLst/>
            <a:cxnLst/>
            <a:rect l="l" t="t" r="r" b="b"/>
            <a:pathLst>
              <a:path w="5079" h="11429">
                <a:moveTo>
                  <a:pt x="4167" y="0"/>
                </a:moveTo>
                <a:lnTo>
                  <a:pt x="2774" y="104"/>
                </a:lnTo>
                <a:lnTo>
                  <a:pt x="1392" y="240"/>
                </a:lnTo>
                <a:lnTo>
                  <a:pt x="0" y="335"/>
                </a:lnTo>
                <a:lnTo>
                  <a:pt x="429" y="3947"/>
                </a:lnTo>
                <a:lnTo>
                  <a:pt x="879" y="7507"/>
                </a:lnTo>
                <a:lnTo>
                  <a:pt x="1308" y="11141"/>
                </a:lnTo>
                <a:lnTo>
                  <a:pt x="4523" y="10900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0" name="object 3950"/>
          <p:cNvSpPr/>
          <p:nvPr/>
        </p:nvSpPr>
        <p:spPr>
          <a:xfrm>
            <a:off x="3342610" y="3990009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4868" y="0"/>
                </a:moveTo>
                <a:lnTo>
                  <a:pt x="3235" y="1486"/>
                </a:lnTo>
                <a:lnTo>
                  <a:pt x="0" y="3675"/>
                </a:lnTo>
                <a:lnTo>
                  <a:pt x="1403" y="6910"/>
                </a:lnTo>
                <a:lnTo>
                  <a:pt x="3633" y="8963"/>
                </a:lnTo>
                <a:lnTo>
                  <a:pt x="5989" y="11863"/>
                </a:lnTo>
                <a:lnTo>
                  <a:pt x="8020" y="9549"/>
                </a:lnTo>
                <a:lnTo>
                  <a:pt x="10408" y="7643"/>
                </a:lnTo>
                <a:lnTo>
                  <a:pt x="10125" y="7067"/>
                </a:lnTo>
                <a:lnTo>
                  <a:pt x="8764" y="4492"/>
                </a:lnTo>
                <a:lnTo>
                  <a:pt x="6680" y="2335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1" name="object 3951"/>
          <p:cNvSpPr/>
          <p:nvPr/>
        </p:nvSpPr>
        <p:spPr>
          <a:xfrm>
            <a:off x="5247313" y="3932769"/>
            <a:ext cx="5006" cy="11167"/>
          </a:xfrm>
          <a:custGeom>
            <a:avLst/>
            <a:gdLst/>
            <a:ahLst/>
            <a:cxnLst/>
            <a:rect l="l" t="t" r="r" b="b"/>
            <a:pathLst>
              <a:path w="8254" h="18415">
                <a:moveTo>
                  <a:pt x="5790" y="0"/>
                </a:moveTo>
                <a:lnTo>
                  <a:pt x="1497" y="13245"/>
                </a:lnTo>
                <a:lnTo>
                  <a:pt x="0" y="17790"/>
                </a:lnTo>
                <a:lnTo>
                  <a:pt x="8031" y="12114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2" name="object 3952"/>
          <p:cNvSpPr/>
          <p:nvPr/>
        </p:nvSpPr>
        <p:spPr>
          <a:xfrm>
            <a:off x="4061687" y="3978730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7769" y="0"/>
                </a:moveTo>
                <a:lnTo>
                  <a:pt x="0" y="3539"/>
                </a:lnTo>
                <a:lnTo>
                  <a:pt x="335" y="8031"/>
                </a:lnTo>
                <a:lnTo>
                  <a:pt x="5727" y="16742"/>
                </a:lnTo>
                <a:lnTo>
                  <a:pt x="7874" y="11706"/>
                </a:lnTo>
                <a:lnTo>
                  <a:pt x="9486" y="8837"/>
                </a:lnTo>
                <a:lnTo>
                  <a:pt x="10481" y="4429"/>
                </a:lnTo>
                <a:lnTo>
                  <a:pt x="8931" y="2617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3" name="object 3953"/>
          <p:cNvSpPr/>
          <p:nvPr/>
        </p:nvSpPr>
        <p:spPr>
          <a:xfrm>
            <a:off x="4767753" y="3861600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12994" y="0"/>
                </a:moveTo>
                <a:lnTo>
                  <a:pt x="8659" y="2617"/>
                </a:lnTo>
                <a:lnTo>
                  <a:pt x="4324" y="5329"/>
                </a:lnTo>
                <a:lnTo>
                  <a:pt x="0" y="7947"/>
                </a:lnTo>
                <a:lnTo>
                  <a:pt x="2083" y="11350"/>
                </a:lnTo>
                <a:lnTo>
                  <a:pt x="6397" y="8617"/>
                </a:lnTo>
                <a:lnTo>
                  <a:pt x="10669" y="5874"/>
                </a:lnTo>
                <a:lnTo>
                  <a:pt x="14952" y="3162"/>
                </a:lnTo>
                <a:lnTo>
                  <a:pt x="1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4" name="object 3954"/>
          <p:cNvSpPr/>
          <p:nvPr/>
        </p:nvSpPr>
        <p:spPr>
          <a:xfrm>
            <a:off x="5163210" y="4533698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4575" y="0"/>
                </a:moveTo>
                <a:lnTo>
                  <a:pt x="1675" y="1675"/>
                </a:lnTo>
                <a:lnTo>
                  <a:pt x="0" y="2429"/>
                </a:lnTo>
                <a:lnTo>
                  <a:pt x="1978" y="5622"/>
                </a:lnTo>
                <a:lnTo>
                  <a:pt x="3957" y="8889"/>
                </a:lnTo>
                <a:lnTo>
                  <a:pt x="5936" y="12104"/>
                </a:lnTo>
                <a:lnTo>
                  <a:pt x="10460" y="9423"/>
                </a:lnTo>
                <a:lnTo>
                  <a:pt x="8669" y="6355"/>
                </a:lnTo>
                <a:lnTo>
                  <a:pt x="6994" y="3162"/>
                </a:lnTo>
                <a:lnTo>
                  <a:pt x="4848" y="282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5" name="object 3955"/>
          <p:cNvSpPr/>
          <p:nvPr/>
        </p:nvSpPr>
        <p:spPr>
          <a:xfrm>
            <a:off x="4021530" y="3863880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21" y="0"/>
                </a:moveTo>
                <a:lnTo>
                  <a:pt x="1612" y="1748"/>
                </a:lnTo>
                <a:lnTo>
                  <a:pt x="0" y="2460"/>
                </a:lnTo>
                <a:lnTo>
                  <a:pt x="1560" y="4921"/>
                </a:lnTo>
                <a:lnTo>
                  <a:pt x="5298" y="10900"/>
                </a:lnTo>
                <a:lnTo>
                  <a:pt x="7413" y="8355"/>
                </a:lnTo>
                <a:lnTo>
                  <a:pt x="9675" y="6502"/>
                </a:lnTo>
                <a:lnTo>
                  <a:pt x="8345" y="3769"/>
                </a:lnTo>
                <a:lnTo>
                  <a:pt x="6680" y="1675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6" name="object 3956"/>
          <p:cNvSpPr/>
          <p:nvPr/>
        </p:nvSpPr>
        <p:spPr>
          <a:xfrm>
            <a:off x="4316786" y="4768363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3528" y="0"/>
                </a:moveTo>
                <a:lnTo>
                  <a:pt x="2345" y="450"/>
                </a:lnTo>
                <a:lnTo>
                  <a:pt x="1183" y="848"/>
                </a:lnTo>
                <a:lnTo>
                  <a:pt x="0" y="1329"/>
                </a:lnTo>
                <a:lnTo>
                  <a:pt x="4816" y="14544"/>
                </a:lnTo>
                <a:lnTo>
                  <a:pt x="5968" y="14313"/>
                </a:lnTo>
                <a:lnTo>
                  <a:pt x="7120" y="14135"/>
                </a:lnTo>
                <a:lnTo>
                  <a:pt x="8271" y="13989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7" name="object 3957"/>
          <p:cNvSpPr/>
          <p:nvPr/>
        </p:nvSpPr>
        <p:spPr>
          <a:xfrm>
            <a:off x="4185921" y="4965459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973" y="0"/>
                </a:moveTo>
                <a:lnTo>
                  <a:pt x="0" y="2785"/>
                </a:lnTo>
                <a:lnTo>
                  <a:pt x="3088" y="4900"/>
                </a:lnTo>
                <a:lnTo>
                  <a:pt x="6188" y="6984"/>
                </a:lnTo>
                <a:lnTo>
                  <a:pt x="9287" y="9099"/>
                </a:lnTo>
                <a:lnTo>
                  <a:pt x="9978" y="8439"/>
                </a:lnTo>
                <a:lnTo>
                  <a:pt x="10690" y="7821"/>
                </a:lnTo>
                <a:lnTo>
                  <a:pt x="11381" y="7120"/>
                </a:lnTo>
                <a:lnTo>
                  <a:pt x="10429" y="5162"/>
                </a:lnTo>
                <a:lnTo>
                  <a:pt x="9936" y="2355"/>
                </a:lnTo>
                <a:lnTo>
                  <a:pt x="6366" y="178"/>
                </a:lnTo>
                <a:lnTo>
                  <a:pt x="3476" y="366"/>
                </a:lnTo>
                <a:lnTo>
                  <a:pt x="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8" name="object 3958"/>
          <p:cNvSpPr/>
          <p:nvPr/>
        </p:nvSpPr>
        <p:spPr>
          <a:xfrm>
            <a:off x="4095031" y="4779567"/>
            <a:ext cx="6546" cy="10782"/>
          </a:xfrm>
          <a:custGeom>
            <a:avLst/>
            <a:gdLst/>
            <a:ahLst/>
            <a:cxnLst/>
            <a:rect l="l" t="t" r="r" b="b"/>
            <a:pathLst>
              <a:path w="10795" h="17779">
                <a:moveTo>
                  <a:pt x="5266" y="0"/>
                </a:moveTo>
                <a:lnTo>
                  <a:pt x="0" y="16125"/>
                </a:lnTo>
                <a:lnTo>
                  <a:pt x="3717" y="17549"/>
                </a:lnTo>
                <a:lnTo>
                  <a:pt x="10418" y="2167"/>
                </a:lnTo>
                <a:lnTo>
                  <a:pt x="8690" y="1465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59" name="object 3959"/>
          <p:cNvSpPr/>
          <p:nvPr/>
        </p:nvSpPr>
        <p:spPr>
          <a:xfrm>
            <a:off x="3914700" y="5063510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10502" y="0"/>
                </a:moveTo>
                <a:lnTo>
                  <a:pt x="0" y="1424"/>
                </a:lnTo>
                <a:lnTo>
                  <a:pt x="7444" y="9853"/>
                </a:lnTo>
                <a:lnTo>
                  <a:pt x="10271" y="13004"/>
                </a:lnTo>
                <a:lnTo>
                  <a:pt x="13277" y="3225"/>
                </a:lnTo>
                <a:lnTo>
                  <a:pt x="10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0" name="object 3960"/>
          <p:cNvSpPr/>
          <p:nvPr/>
        </p:nvSpPr>
        <p:spPr>
          <a:xfrm>
            <a:off x="4152319" y="5188029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5497" y="0"/>
                </a:moveTo>
                <a:lnTo>
                  <a:pt x="2167" y="544"/>
                </a:lnTo>
                <a:lnTo>
                  <a:pt x="0" y="3978"/>
                </a:lnTo>
                <a:lnTo>
                  <a:pt x="345" y="4512"/>
                </a:lnTo>
                <a:lnTo>
                  <a:pt x="1622" y="6366"/>
                </a:lnTo>
                <a:lnTo>
                  <a:pt x="3685" y="8607"/>
                </a:lnTo>
                <a:lnTo>
                  <a:pt x="5706" y="8858"/>
                </a:lnTo>
                <a:lnTo>
                  <a:pt x="7989" y="9109"/>
                </a:lnTo>
                <a:lnTo>
                  <a:pt x="10533" y="7423"/>
                </a:lnTo>
                <a:lnTo>
                  <a:pt x="12931" y="6491"/>
                </a:lnTo>
                <a:lnTo>
                  <a:pt x="10879" y="3434"/>
                </a:lnTo>
                <a:lnTo>
                  <a:pt x="9894" y="1863"/>
                </a:lnTo>
                <a:lnTo>
                  <a:pt x="7758" y="1256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1" name="object 3961"/>
          <p:cNvSpPr/>
          <p:nvPr/>
        </p:nvSpPr>
        <p:spPr>
          <a:xfrm>
            <a:off x="3527780" y="4817026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8617" y="0"/>
                </a:moveTo>
                <a:lnTo>
                  <a:pt x="8387" y="52"/>
                </a:lnTo>
                <a:lnTo>
                  <a:pt x="5570" y="198"/>
                </a:lnTo>
                <a:lnTo>
                  <a:pt x="2764" y="701"/>
                </a:lnTo>
                <a:lnTo>
                  <a:pt x="0" y="1078"/>
                </a:lnTo>
                <a:lnTo>
                  <a:pt x="303" y="2774"/>
                </a:lnTo>
                <a:lnTo>
                  <a:pt x="931" y="6052"/>
                </a:lnTo>
                <a:lnTo>
                  <a:pt x="6523" y="4397"/>
                </a:lnTo>
                <a:lnTo>
                  <a:pt x="9214" y="3350"/>
                </a:lnTo>
                <a:lnTo>
                  <a:pt x="9360" y="3245"/>
                </a:lnTo>
                <a:lnTo>
                  <a:pt x="8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2" name="object 3962"/>
          <p:cNvSpPr/>
          <p:nvPr/>
        </p:nvSpPr>
        <p:spPr>
          <a:xfrm>
            <a:off x="3963778" y="4778146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6261" y="0"/>
                </a:moveTo>
                <a:lnTo>
                  <a:pt x="2680" y="136"/>
                </a:lnTo>
                <a:lnTo>
                  <a:pt x="1361" y="2513"/>
                </a:lnTo>
                <a:lnTo>
                  <a:pt x="0" y="3832"/>
                </a:lnTo>
                <a:lnTo>
                  <a:pt x="1769" y="5476"/>
                </a:lnTo>
                <a:lnTo>
                  <a:pt x="3382" y="8188"/>
                </a:lnTo>
                <a:lnTo>
                  <a:pt x="7036" y="8722"/>
                </a:lnTo>
                <a:lnTo>
                  <a:pt x="9088" y="6146"/>
                </a:lnTo>
                <a:lnTo>
                  <a:pt x="13172" y="3266"/>
                </a:lnTo>
                <a:lnTo>
                  <a:pt x="8502" y="1507"/>
                </a:lnTo>
                <a:lnTo>
                  <a:pt x="6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3" name="object 3963"/>
          <p:cNvSpPr/>
          <p:nvPr/>
        </p:nvSpPr>
        <p:spPr>
          <a:xfrm>
            <a:off x="4398510" y="4829562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915" y="0"/>
                </a:moveTo>
                <a:lnTo>
                  <a:pt x="0" y="14167"/>
                </a:lnTo>
                <a:lnTo>
                  <a:pt x="10491" y="11989"/>
                </a:lnTo>
                <a:lnTo>
                  <a:pt x="14774" y="10146"/>
                </a:lnTo>
                <a:lnTo>
                  <a:pt x="11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4" name="object 3964"/>
          <p:cNvSpPr/>
          <p:nvPr/>
        </p:nvSpPr>
        <p:spPr>
          <a:xfrm>
            <a:off x="3317498" y="4472498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5" h="10795">
                <a:moveTo>
                  <a:pt x="10093" y="0"/>
                </a:moveTo>
                <a:lnTo>
                  <a:pt x="6732" y="2293"/>
                </a:lnTo>
                <a:lnTo>
                  <a:pt x="0" y="6827"/>
                </a:lnTo>
                <a:lnTo>
                  <a:pt x="2554" y="10523"/>
                </a:lnTo>
                <a:lnTo>
                  <a:pt x="5978" y="8366"/>
                </a:lnTo>
                <a:lnTo>
                  <a:pt x="9413" y="6240"/>
                </a:lnTo>
                <a:lnTo>
                  <a:pt x="12816" y="4083"/>
                </a:lnTo>
                <a:lnTo>
                  <a:pt x="11905" y="2764"/>
                </a:lnTo>
                <a:lnTo>
                  <a:pt x="11004" y="1361"/>
                </a:lnTo>
                <a:lnTo>
                  <a:pt x="10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5" name="object 3965"/>
          <p:cNvSpPr/>
          <p:nvPr/>
        </p:nvSpPr>
        <p:spPr>
          <a:xfrm>
            <a:off x="5292914" y="4275847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465" y="0"/>
                </a:moveTo>
                <a:lnTo>
                  <a:pt x="2324" y="324"/>
                </a:lnTo>
                <a:lnTo>
                  <a:pt x="1151" y="554"/>
                </a:lnTo>
                <a:lnTo>
                  <a:pt x="0" y="837"/>
                </a:lnTo>
                <a:lnTo>
                  <a:pt x="1560" y="12303"/>
                </a:lnTo>
                <a:lnTo>
                  <a:pt x="3371" y="12146"/>
                </a:lnTo>
                <a:lnTo>
                  <a:pt x="7025" y="11716"/>
                </a:lnTo>
                <a:lnTo>
                  <a:pt x="5853" y="7800"/>
                </a:lnTo>
                <a:lnTo>
                  <a:pt x="4638" y="3916"/>
                </a:lnTo>
                <a:lnTo>
                  <a:pt x="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6" name="object 3966"/>
          <p:cNvSpPr/>
          <p:nvPr/>
        </p:nvSpPr>
        <p:spPr>
          <a:xfrm>
            <a:off x="3403527" y="4568204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669" y="0"/>
                </a:moveTo>
                <a:lnTo>
                  <a:pt x="6931" y="4544"/>
                </a:lnTo>
                <a:lnTo>
                  <a:pt x="0" y="9926"/>
                </a:lnTo>
                <a:lnTo>
                  <a:pt x="8429" y="12586"/>
                </a:lnTo>
                <a:lnTo>
                  <a:pt x="12313" y="10104"/>
                </a:lnTo>
                <a:lnTo>
                  <a:pt x="12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7" name="object 3967"/>
          <p:cNvSpPr/>
          <p:nvPr/>
        </p:nvSpPr>
        <p:spPr>
          <a:xfrm>
            <a:off x="4097480" y="494780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8607" y="0"/>
                </a:moveTo>
                <a:lnTo>
                  <a:pt x="5633" y="1528"/>
                </a:lnTo>
                <a:lnTo>
                  <a:pt x="2827" y="3266"/>
                </a:lnTo>
                <a:lnTo>
                  <a:pt x="0" y="4942"/>
                </a:lnTo>
                <a:lnTo>
                  <a:pt x="617" y="5999"/>
                </a:lnTo>
                <a:lnTo>
                  <a:pt x="1842" y="8167"/>
                </a:lnTo>
                <a:lnTo>
                  <a:pt x="7591" y="4889"/>
                </a:lnTo>
                <a:lnTo>
                  <a:pt x="10512" y="3266"/>
                </a:lnTo>
                <a:lnTo>
                  <a:pt x="9821" y="2188"/>
                </a:lnTo>
                <a:lnTo>
                  <a:pt x="8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8" name="object 3968"/>
          <p:cNvSpPr/>
          <p:nvPr/>
        </p:nvSpPr>
        <p:spPr>
          <a:xfrm>
            <a:off x="4639210" y="4834511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408" y="0"/>
                </a:moveTo>
                <a:lnTo>
                  <a:pt x="2942" y="806"/>
                </a:lnTo>
                <a:lnTo>
                  <a:pt x="1465" y="1643"/>
                </a:lnTo>
                <a:lnTo>
                  <a:pt x="0" y="2429"/>
                </a:lnTo>
                <a:lnTo>
                  <a:pt x="3821" y="7706"/>
                </a:lnTo>
                <a:lnTo>
                  <a:pt x="5727" y="10313"/>
                </a:lnTo>
                <a:lnTo>
                  <a:pt x="6753" y="9696"/>
                </a:lnTo>
                <a:lnTo>
                  <a:pt x="7769" y="9025"/>
                </a:lnTo>
                <a:lnTo>
                  <a:pt x="8774" y="8450"/>
                </a:lnTo>
                <a:lnTo>
                  <a:pt x="7329" y="5622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69" name="object 3969"/>
          <p:cNvSpPr/>
          <p:nvPr/>
        </p:nvSpPr>
        <p:spPr>
          <a:xfrm>
            <a:off x="5150499" y="452922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7172" y="0"/>
                </a:moveTo>
                <a:lnTo>
                  <a:pt x="4795" y="2219"/>
                </a:lnTo>
                <a:lnTo>
                  <a:pt x="2366" y="4366"/>
                </a:lnTo>
                <a:lnTo>
                  <a:pt x="0" y="6879"/>
                </a:lnTo>
                <a:lnTo>
                  <a:pt x="1978" y="9444"/>
                </a:lnTo>
                <a:lnTo>
                  <a:pt x="4879" y="7706"/>
                </a:lnTo>
                <a:lnTo>
                  <a:pt x="10261" y="4073"/>
                </a:lnTo>
                <a:lnTo>
                  <a:pt x="9256" y="2711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0" name="object 3970"/>
          <p:cNvSpPr/>
          <p:nvPr/>
        </p:nvSpPr>
        <p:spPr>
          <a:xfrm>
            <a:off x="4886447" y="4356714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3811" y="0"/>
                </a:moveTo>
                <a:lnTo>
                  <a:pt x="2523" y="1978"/>
                </a:lnTo>
                <a:lnTo>
                  <a:pt x="732" y="3874"/>
                </a:lnTo>
                <a:lnTo>
                  <a:pt x="0" y="6889"/>
                </a:lnTo>
                <a:lnTo>
                  <a:pt x="2869" y="9559"/>
                </a:lnTo>
                <a:lnTo>
                  <a:pt x="6041" y="8994"/>
                </a:lnTo>
                <a:lnTo>
                  <a:pt x="7832" y="7120"/>
                </a:lnTo>
                <a:lnTo>
                  <a:pt x="11256" y="4879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1" name="object 3971"/>
          <p:cNvSpPr/>
          <p:nvPr/>
        </p:nvSpPr>
        <p:spPr>
          <a:xfrm>
            <a:off x="4569341" y="4747328"/>
            <a:ext cx="4621" cy="8086"/>
          </a:xfrm>
          <a:custGeom>
            <a:avLst/>
            <a:gdLst/>
            <a:ahLst/>
            <a:cxnLst/>
            <a:rect l="l" t="t" r="r" b="b"/>
            <a:pathLst>
              <a:path w="7620" h="13334">
                <a:moveTo>
                  <a:pt x="4764" y="0"/>
                </a:moveTo>
                <a:lnTo>
                  <a:pt x="0" y="722"/>
                </a:lnTo>
                <a:lnTo>
                  <a:pt x="1068" y="9046"/>
                </a:lnTo>
                <a:lnTo>
                  <a:pt x="1570" y="13203"/>
                </a:lnTo>
                <a:lnTo>
                  <a:pt x="3486" y="13182"/>
                </a:lnTo>
                <a:lnTo>
                  <a:pt x="7266" y="13057"/>
                </a:lnTo>
                <a:lnTo>
                  <a:pt x="5622" y="4355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2" name="object 3972"/>
          <p:cNvSpPr/>
          <p:nvPr/>
        </p:nvSpPr>
        <p:spPr>
          <a:xfrm>
            <a:off x="3922839" y="4599581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020" y="0"/>
                </a:moveTo>
                <a:lnTo>
                  <a:pt x="2670" y="586"/>
                </a:lnTo>
                <a:lnTo>
                  <a:pt x="0" y="1874"/>
                </a:lnTo>
                <a:lnTo>
                  <a:pt x="1989" y="5800"/>
                </a:lnTo>
                <a:lnTo>
                  <a:pt x="5916" y="13674"/>
                </a:lnTo>
                <a:lnTo>
                  <a:pt x="9507" y="11936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3" name="object 3973"/>
          <p:cNvSpPr/>
          <p:nvPr/>
        </p:nvSpPr>
        <p:spPr>
          <a:xfrm>
            <a:off x="5238419" y="3951978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4209" y="0"/>
                </a:moveTo>
                <a:lnTo>
                  <a:pt x="0" y="565"/>
                </a:lnTo>
                <a:lnTo>
                  <a:pt x="376" y="12104"/>
                </a:lnTo>
                <a:lnTo>
                  <a:pt x="2335" y="11905"/>
                </a:lnTo>
                <a:lnTo>
                  <a:pt x="4324" y="11779"/>
                </a:lnTo>
                <a:lnTo>
                  <a:pt x="6324" y="11580"/>
                </a:lnTo>
                <a:lnTo>
                  <a:pt x="4900" y="3884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4" name="object 3974"/>
          <p:cNvSpPr/>
          <p:nvPr/>
        </p:nvSpPr>
        <p:spPr>
          <a:xfrm>
            <a:off x="4616778" y="3926731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4512" y="0"/>
                </a:moveTo>
                <a:lnTo>
                  <a:pt x="3015" y="837"/>
                </a:lnTo>
                <a:lnTo>
                  <a:pt x="0" y="2481"/>
                </a:lnTo>
                <a:lnTo>
                  <a:pt x="2167" y="4931"/>
                </a:lnTo>
                <a:lnTo>
                  <a:pt x="6418" y="9811"/>
                </a:lnTo>
                <a:lnTo>
                  <a:pt x="7402" y="8984"/>
                </a:lnTo>
                <a:lnTo>
                  <a:pt x="8376" y="8240"/>
                </a:lnTo>
                <a:lnTo>
                  <a:pt x="9340" y="7476"/>
                </a:lnTo>
                <a:lnTo>
                  <a:pt x="7727" y="4994"/>
                </a:lnTo>
                <a:lnTo>
                  <a:pt x="6125" y="2481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5" name="object 3975"/>
          <p:cNvSpPr/>
          <p:nvPr/>
        </p:nvSpPr>
        <p:spPr>
          <a:xfrm>
            <a:off x="4101895" y="3932266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4115" y="0"/>
                </a:moveTo>
                <a:lnTo>
                  <a:pt x="0" y="136"/>
                </a:lnTo>
                <a:lnTo>
                  <a:pt x="335" y="10303"/>
                </a:lnTo>
                <a:lnTo>
                  <a:pt x="3779" y="9884"/>
                </a:lnTo>
                <a:lnTo>
                  <a:pt x="5497" y="9633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6" name="object 3976"/>
          <p:cNvSpPr/>
          <p:nvPr/>
        </p:nvSpPr>
        <p:spPr>
          <a:xfrm>
            <a:off x="3320323" y="3947986"/>
            <a:ext cx="4236" cy="7701"/>
          </a:xfrm>
          <a:custGeom>
            <a:avLst/>
            <a:gdLst/>
            <a:ahLst/>
            <a:cxnLst/>
            <a:rect l="l" t="t" r="r" b="b"/>
            <a:pathLst>
              <a:path w="6985" h="12700">
                <a:moveTo>
                  <a:pt x="5476" y="0"/>
                </a:moveTo>
                <a:lnTo>
                  <a:pt x="0" y="335"/>
                </a:lnTo>
                <a:lnTo>
                  <a:pt x="2837" y="12387"/>
                </a:lnTo>
                <a:lnTo>
                  <a:pt x="4135" y="12093"/>
                </a:lnTo>
                <a:lnTo>
                  <a:pt x="5465" y="11842"/>
                </a:lnTo>
                <a:lnTo>
                  <a:pt x="6806" y="11549"/>
                </a:lnTo>
                <a:lnTo>
                  <a:pt x="5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7" name="object 3977"/>
          <p:cNvSpPr/>
          <p:nvPr/>
        </p:nvSpPr>
        <p:spPr>
          <a:xfrm>
            <a:off x="5228688" y="3860929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4135" y="0"/>
                </a:moveTo>
                <a:lnTo>
                  <a:pt x="2732" y="743"/>
                </a:lnTo>
                <a:lnTo>
                  <a:pt x="1371" y="1507"/>
                </a:lnTo>
                <a:lnTo>
                  <a:pt x="0" y="2219"/>
                </a:lnTo>
                <a:lnTo>
                  <a:pt x="4418" y="9633"/>
                </a:lnTo>
                <a:lnTo>
                  <a:pt x="6617" y="13245"/>
                </a:lnTo>
                <a:lnTo>
                  <a:pt x="7800" y="12627"/>
                </a:lnTo>
                <a:lnTo>
                  <a:pt x="8952" y="11957"/>
                </a:lnTo>
                <a:lnTo>
                  <a:pt x="10146" y="11298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8" name="object 3978"/>
          <p:cNvSpPr/>
          <p:nvPr/>
        </p:nvSpPr>
        <p:spPr>
          <a:xfrm>
            <a:off x="4266043" y="3870358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743" y="0"/>
                </a:moveTo>
                <a:lnTo>
                  <a:pt x="0" y="5392"/>
                </a:lnTo>
                <a:lnTo>
                  <a:pt x="3382" y="6020"/>
                </a:lnTo>
                <a:lnTo>
                  <a:pt x="6722" y="6701"/>
                </a:lnTo>
                <a:lnTo>
                  <a:pt x="10135" y="6994"/>
                </a:lnTo>
                <a:lnTo>
                  <a:pt x="10345" y="6984"/>
                </a:lnTo>
                <a:lnTo>
                  <a:pt x="10805" y="3591"/>
                </a:lnTo>
                <a:lnTo>
                  <a:pt x="11172" y="1780"/>
                </a:lnTo>
                <a:lnTo>
                  <a:pt x="7696" y="1162"/>
                </a:lnTo>
                <a:lnTo>
                  <a:pt x="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79" name="object 3979"/>
          <p:cNvSpPr/>
          <p:nvPr/>
        </p:nvSpPr>
        <p:spPr>
          <a:xfrm>
            <a:off x="4518198" y="3729846"/>
            <a:ext cx="4236" cy="8856"/>
          </a:xfrm>
          <a:custGeom>
            <a:avLst/>
            <a:gdLst/>
            <a:ahLst/>
            <a:cxnLst/>
            <a:rect l="l" t="t" r="r" b="b"/>
            <a:pathLst>
              <a:path w="6984" h="14604">
                <a:moveTo>
                  <a:pt x="4104" y="0"/>
                </a:moveTo>
                <a:lnTo>
                  <a:pt x="2910" y="2261"/>
                </a:lnTo>
                <a:lnTo>
                  <a:pt x="1308" y="4324"/>
                </a:lnTo>
                <a:lnTo>
                  <a:pt x="0" y="8963"/>
                </a:lnTo>
                <a:lnTo>
                  <a:pt x="314" y="11444"/>
                </a:lnTo>
                <a:lnTo>
                  <a:pt x="198" y="13863"/>
                </a:lnTo>
                <a:lnTo>
                  <a:pt x="1298" y="13978"/>
                </a:lnTo>
                <a:lnTo>
                  <a:pt x="2408" y="14198"/>
                </a:lnTo>
                <a:lnTo>
                  <a:pt x="3497" y="14345"/>
                </a:lnTo>
                <a:lnTo>
                  <a:pt x="4565" y="9853"/>
                </a:lnTo>
                <a:lnTo>
                  <a:pt x="5696" y="5455"/>
                </a:lnTo>
                <a:lnTo>
                  <a:pt x="6764" y="952"/>
                </a:lnTo>
                <a:lnTo>
                  <a:pt x="5884" y="628"/>
                </a:lnTo>
                <a:lnTo>
                  <a:pt x="5005" y="335"/>
                </a:lnTo>
                <a:lnTo>
                  <a:pt x="4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0" name="object 3980"/>
          <p:cNvSpPr/>
          <p:nvPr/>
        </p:nvSpPr>
        <p:spPr>
          <a:xfrm>
            <a:off x="3982691" y="3625694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7549" y="0"/>
                </a:moveTo>
                <a:lnTo>
                  <a:pt x="2701" y="7570"/>
                </a:lnTo>
                <a:lnTo>
                  <a:pt x="0" y="11853"/>
                </a:lnTo>
                <a:lnTo>
                  <a:pt x="8010" y="9392"/>
                </a:lnTo>
                <a:lnTo>
                  <a:pt x="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1" name="object 3981"/>
          <p:cNvSpPr/>
          <p:nvPr/>
        </p:nvSpPr>
        <p:spPr>
          <a:xfrm>
            <a:off x="4244947" y="3589199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6617" y="0"/>
                </a:moveTo>
                <a:lnTo>
                  <a:pt x="2209" y="565"/>
                </a:lnTo>
                <a:lnTo>
                  <a:pt x="0" y="890"/>
                </a:lnTo>
                <a:lnTo>
                  <a:pt x="1329" y="5214"/>
                </a:lnTo>
                <a:lnTo>
                  <a:pt x="2586" y="9580"/>
                </a:lnTo>
                <a:lnTo>
                  <a:pt x="3905" y="13863"/>
                </a:lnTo>
                <a:lnTo>
                  <a:pt x="7015" y="13161"/>
                </a:lnTo>
                <a:lnTo>
                  <a:pt x="8565" y="12764"/>
                </a:lnTo>
                <a:lnTo>
                  <a:pt x="7926" y="8512"/>
                </a:lnTo>
                <a:lnTo>
                  <a:pt x="7235" y="4230"/>
                </a:lnTo>
                <a:lnTo>
                  <a:pt x="6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2" name="object 3982"/>
          <p:cNvSpPr/>
          <p:nvPr/>
        </p:nvSpPr>
        <p:spPr>
          <a:xfrm>
            <a:off x="3869240" y="3482478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8711" y="0"/>
                </a:moveTo>
                <a:lnTo>
                  <a:pt x="5800" y="1916"/>
                </a:lnTo>
                <a:lnTo>
                  <a:pt x="2889" y="3937"/>
                </a:lnTo>
                <a:lnTo>
                  <a:pt x="0" y="5884"/>
                </a:lnTo>
                <a:lnTo>
                  <a:pt x="617" y="6973"/>
                </a:lnTo>
                <a:lnTo>
                  <a:pt x="1842" y="9057"/>
                </a:lnTo>
                <a:lnTo>
                  <a:pt x="5015" y="7559"/>
                </a:lnTo>
                <a:lnTo>
                  <a:pt x="8188" y="6010"/>
                </a:lnTo>
                <a:lnTo>
                  <a:pt x="11392" y="4512"/>
                </a:lnTo>
                <a:lnTo>
                  <a:pt x="9591" y="1455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3" name="object 3983"/>
          <p:cNvSpPr/>
          <p:nvPr/>
        </p:nvSpPr>
        <p:spPr>
          <a:xfrm>
            <a:off x="4640131" y="3383030"/>
            <a:ext cx="5006" cy="9242"/>
          </a:xfrm>
          <a:custGeom>
            <a:avLst/>
            <a:gdLst/>
            <a:ahLst/>
            <a:cxnLst/>
            <a:rect l="l" t="t" r="r" b="b"/>
            <a:pathLst>
              <a:path w="8254" h="15239">
                <a:moveTo>
                  <a:pt x="4397" y="0"/>
                </a:moveTo>
                <a:lnTo>
                  <a:pt x="1486" y="8418"/>
                </a:lnTo>
                <a:lnTo>
                  <a:pt x="0" y="12638"/>
                </a:lnTo>
                <a:lnTo>
                  <a:pt x="4973" y="14795"/>
                </a:lnTo>
                <a:lnTo>
                  <a:pt x="6020" y="10156"/>
                </a:lnTo>
                <a:lnTo>
                  <a:pt x="8177" y="952"/>
                </a:lnTo>
                <a:lnTo>
                  <a:pt x="5643" y="356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4" name="object 3984"/>
          <p:cNvSpPr/>
          <p:nvPr/>
        </p:nvSpPr>
        <p:spPr>
          <a:xfrm>
            <a:off x="3514584" y="3396914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60" h="18414">
                <a:moveTo>
                  <a:pt x="3968" y="809"/>
                </a:moveTo>
                <a:lnTo>
                  <a:pt x="3336" y="4691"/>
                </a:lnTo>
                <a:lnTo>
                  <a:pt x="926" y="8976"/>
                </a:lnTo>
                <a:lnTo>
                  <a:pt x="0" y="13413"/>
                </a:lnTo>
                <a:lnTo>
                  <a:pt x="3742" y="18229"/>
                </a:lnTo>
                <a:lnTo>
                  <a:pt x="10088" y="12062"/>
                </a:lnTo>
                <a:lnTo>
                  <a:pt x="5407" y="5957"/>
                </a:lnTo>
                <a:lnTo>
                  <a:pt x="3968" y="809"/>
                </a:lnTo>
                <a:close/>
              </a:path>
              <a:path w="10160" h="18414">
                <a:moveTo>
                  <a:pt x="3742" y="0"/>
                </a:moveTo>
                <a:lnTo>
                  <a:pt x="3968" y="809"/>
                </a:lnTo>
                <a:lnTo>
                  <a:pt x="3962" y="188"/>
                </a:lnTo>
                <a:lnTo>
                  <a:pt x="3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5" name="object 3985"/>
          <p:cNvSpPr/>
          <p:nvPr/>
        </p:nvSpPr>
        <p:spPr>
          <a:xfrm>
            <a:off x="3872049" y="3384611"/>
            <a:ext cx="5391" cy="7316"/>
          </a:xfrm>
          <a:custGeom>
            <a:avLst/>
            <a:gdLst/>
            <a:ahLst/>
            <a:cxnLst/>
            <a:rect l="l" t="t" r="r" b="b"/>
            <a:pathLst>
              <a:path w="8889" h="12064">
                <a:moveTo>
                  <a:pt x="4303" y="0"/>
                </a:moveTo>
                <a:lnTo>
                  <a:pt x="2869" y="3371"/>
                </a:lnTo>
                <a:lnTo>
                  <a:pt x="0" y="10209"/>
                </a:lnTo>
                <a:lnTo>
                  <a:pt x="2565" y="11308"/>
                </a:lnTo>
                <a:lnTo>
                  <a:pt x="3863" y="11821"/>
                </a:lnTo>
                <a:lnTo>
                  <a:pt x="8387" y="1685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6" name="object 3986"/>
          <p:cNvSpPr/>
          <p:nvPr/>
        </p:nvSpPr>
        <p:spPr>
          <a:xfrm>
            <a:off x="4254041" y="3186136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256" y="0"/>
                </a:moveTo>
                <a:lnTo>
                  <a:pt x="0" y="11664"/>
                </a:lnTo>
                <a:lnTo>
                  <a:pt x="6481" y="8575"/>
                </a:lnTo>
                <a:lnTo>
                  <a:pt x="11695" y="5371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7" name="object 3987"/>
          <p:cNvSpPr/>
          <p:nvPr/>
        </p:nvSpPr>
        <p:spPr>
          <a:xfrm>
            <a:off x="3842852" y="3178633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4753" y="0"/>
                </a:moveTo>
                <a:lnTo>
                  <a:pt x="2670" y="3643"/>
                </a:lnTo>
                <a:lnTo>
                  <a:pt x="0" y="6554"/>
                </a:lnTo>
                <a:lnTo>
                  <a:pt x="1947" y="9811"/>
                </a:lnTo>
                <a:lnTo>
                  <a:pt x="4889" y="11141"/>
                </a:lnTo>
                <a:lnTo>
                  <a:pt x="7183" y="12826"/>
                </a:lnTo>
                <a:lnTo>
                  <a:pt x="8261" y="10785"/>
                </a:lnTo>
                <a:lnTo>
                  <a:pt x="10303" y="8554"/>
                </a:lnTo>
                <a:lnTo>
                  <a:pt x="9957" y="4743"/>
                </a:lnTo>
                <a:lnTo>
                  <a:pt x="7402" y="3120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8" name="object 3988"/>
          <p:cNvSpPr/>
          <p:nvPr/>
        </p:nvSpPr>
        <p:spPr>
          <a:xfrm>
            <a:off x="3927987" y="3151060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0" y="0"/>
                </a:moveTo>
                <a:lnTo>
                  <a:pt x="125" y="3821"/>
                </a:lnTo>
                <a:lnTo>
                  <a:pt x="157" y="5717"/>
                </a:lnTo>
                <a:lnTo>
                  <a:pt x="3539" y="5287"/>
                </a:lnTo>
                <a:lnTo>
                  <a:pt x="6900" y="4952"/>
                </a:lnTo>
                <a:lnTo>
                  <a:pt x="10230" y="4324"/>
                </a:lnTo>
                <a:lnTo>
                  <a:pt x="10397" y="4272"/>
                </a:lnTo>
                <a:lnTo>
                  <a:pt x="10292" y="994"/>
                </a:lnTo>
                <a:lnTo>
                  <a:pt x="10062" y="1005"/>
                </a:lnTo>
                <a:lnTo>
                  <a:pt x="6732" y="471"/>
                </a:lnTo>
                <a:lnTo>
                  <a:pt x="3371" y="2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89" name="object 3989"/>
          <p:cNvSpPr/>
          <p:nvPr/>
        </p:nvSpPr>
        <p:spPr>
          <a:xfrm>
            <a:off x="4383614" y="3025046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6994" y="0"/>
                </a:moveTo>
                <a:lnTo>
                  <a:pt x="2314" y="3570"/>
                </a:lnTo>
                <a:lnTo>
                  <a:pt x="0" y="5392"/>
                </a:lnTo>
                <a:lnTo>
                  <a:pt x="1298" y="6638"/>
                </a:lnTo>
                <a:lnTo>
                  <a:pt x="2774" y="9182"/>
                </a:lnTo>
                <a:lnTo>
                  <a:pt x="3832" y="9036"/>
                </a:lnTo>
                <a:lnTo>
                  <a:pt x="6104" y="8669"/>
                </a:lnTo>
                <a:lnTo>
                  <a:pt x="8125" y="6900"/>
                </a:lnTo>
                <a:lnTo>
                  <a:pt x="10952" y="5340"/>
                </a:lnTo>
                <a:lnTo>
                  <a:pt x="8062" y="1413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0" name="object 3990"/>
          <p:cNvSpPr/>
          <p:nvPr/>
        </p:nvSpPr>
        <p:spPr>
          <a:xfrm>
            <a:off x="5321802" y="4057156"/>
            <a:ext cx="10782" cy="6161"/>
          </a:xfrm>
          <a:custGeom>
            <a:avLst/>
            <a:gdLst/>
            <a:ahLst/>
            <a:cxnLst/>
            <a:rect l="l" t="t" r="r" b="b"/>
            <a:pathLst>
              <a:path w="17779" h="10159">
                <a:moveTo>
                  <a:pt x="3245" y="0"/>
                </a:moveTo>
                <a:lnTo>
                  <a:pt x="0" y="3434"/>
                </a:lnTo>
                <a:lnTo>
                  <a:pt x="1371" y="5392"/>
                </a:lnTo>
                <a:lnTo>
                  <a:pt x="2366" y="8397"/>
                </a:lnTo>
                <a:lnTo>
                  <a:pt x="6471" y="10093"/>
                </a:lnTo>
                <a:lnTo>
                  <a:pt x="9518" y="9245"/>
                </a:lnTo>
                <a:lnTo>
                  <a:pt x="17203" y="8984"/>
                </a:lnTo>
                <a:lnTo>
                  <a:pt x="9800" y="4188"/>
                </a:lnTo>
                <a:lnTo>
                  <a:pt x="6523" y="2115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1" name="object 3991"/>
          <p:cNvSpPr/>
          <p:nvPr/>
        </p:nvSpPr>
        <p:spPr>
          <a:xfrm>
            <a:off x="4246257" y="4080269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6114" y="0"/>
                </a:moveTo>
                <a:lnTo>
                  <a:pt x="2617" y="1151"/>
                </a:lnTo>
                <a:lnTo>
                  <a:pt x="1455" y="4010"/>
                </a:lnTo>
                <a:lnTo>
                  <a:pt x="0" y="5936"/>
                </a:lnTo>
                <a:lnTo>
                  <a:pt x="1790" y="7078"/>
                </a:lnTo>
                <a:lnTo>
                  <a:pt x="3717" y="9298"/>
                </a:lnTo>
                <a:lnTo>
                  <a:pt x="5329" y="9088"/>
                </a:lnTo>
                <a:lnTo>
                  <a:pt x="7308" y="8785"/>
                </a:lnTo>
                <a:lnTo>
                  <a:pt x="9015" y="6523"/>
                </a:lnTo>
                <a:lnTo>
                  <a:pt x="12313" y="3947"/>
                </a:lnTo>
                <a:lnTo>
                  <a:pt x="8565" y="2157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2" name="object 3992"/>
          <p:cNvSpPr/>
          <p:nvPr/>
        </p:nvSpPr>
        <p:spPr>
          <a:xfrm>
            <a:off x="5274077" y="4031846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9947" y="0"/>
                </a:moveTo>
                <a:lnTo>
                  <a:pt x="3308" y="2366"/>
                </a:lnTo>
                <a:lnTo>
                  <a:pt x="0" y="3612"/>
                </a:lnTo>
                <a:lnTo>
                  <a:pt x="879" y="6753"/>
                </a:lnTo>
                <a:lnTo>
                  <a:pt x="7696" y="5643"/>
                </a:lnTo>
                <a:lnTo>
                  <a:pt x="11099" y="5026"/>
                </a:lnTo>
                <a:lnTo>
                  <a:pt x="9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3" name="object 3993"/>
          <p:cNvSpPr/>
          <p:nvPr/>
        </p:nvSpPr>
        <p:spPr>
          <a:xfrm>
            <a:off x="3885827" y="403619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963" y="0"/>
                </a:moveTo>
                <a:lnTo>
                  <a:pt x="4512" y="345"/>
                </a:lnTo>
                <a:lnTo>
                  <a:pt x="2711" y="1602"/>
                </a:lnTo>
                <a:lnTo>
                  <a:pt x="1057" y="3455"/>
                </a:lnTo>
                <a:lnTo>
                  <a:pt x="0" y="6156"/>
                </a:lnTo>
                <a:lnTo>
                  <a:pt x="3235" y="9172"/>
                </a:lnTo>
                <a:lnTo>
                  <a:pt x="3685" y="8952"/>
                </a:lnTo>
                <a:lnTo>
                  <a:pt x="5643" y="7863"/>
                </a:lnTo>
                <a:lnTo>
                  <a:pt x="7151" y="6010"/>
                </a:lnTo>
                <a:lnTo>
                  <a:pt x="9528" y="3811"/>
                </a:lnTo>
                <a:lnTo>
                  <a:pt x="7109" y="2052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4" name="object 3994"/>
          <p:cNvSpPr/>
          <p:nvPr/>
        </p:nvSpPr>
        <p:spPr>
          <a:xfrm>
            <a:off x="4358954" y="4223460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4502" y="0"/>
                </a:moveTo>
                <a:lnTo>
                  <a:pt x="2094" y="2062"/>
                </a:lnTo>
                <a:lnTo>
                  <a:pt x="0" y="3015"/>
                </a:lnTo>
                <a:lnTo>
                  <a:pt x="994" y="5067"/>
                </a:lnTo>
                <a:lnTo>
                  <a:pt x="1497" y="8031"/>
                </a:lnTo>
                <a:lnTo>
                  <a:pt x="3130" y="9004"/>
                </a:lnTo>
                <a:lnTo>
                  <a:pt x="4554" y="9811"/>
                </a:lnTo>
                <a:lnTo>
                  <a:pt x="7287" y="8366"/>
                </a:lnTo>
                <a:lnTo>
                  <a:pt x="11371" y="7497"/>
                </a:lnTo>
                <a:lnTo>
                  <a:pt x="8900" y="3926"/>
                </a:lnTo>
                <a:lnTo>
                  <a:pt x="7915" y="963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5" name="object 3995"/>
          <p:cNvSpPr/>
          <p:nvPr/>
        </p:nvSpPr>
        <p:spPr>
          <a:xfrm>
            <a:off x="4395071" y="3560547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3916" y="0"/>
                </a:moveTo>
                <a:lnTo>
                  <a:pt x="2879" y="293"/>
                </a:lnTo>
                <a:lnTo>
                  <a:pt x="1539" y="732"/>
                </a:lnTo>
                <a:lnTo>
                  <a:pt x="0" y="3047"/>
                </a:lnTo>
                <a:lnTo>
                  <a:pt x="62" y="5633"/>
                </a:lnTo>
                <a:lnTo>
                  <a:pt x="2209" y="7654"/>
                </a:lnTo>
                <a:lnTo>
                  <a:pt x="5172" y="7790"/>
                </a:lnTo>
                <a:lnTo>
                  <a:pt x="6900" y="6219"/>
                </a:lnTo>
                <a:lnTo>
                  <a:pt x="9999" y="4711"/>
                </a:lnTo>
                <a:lnTo>
                  <a:pt x="5675" y="1895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6" name="object 3996"/>
          <p:cNvSpPr/>
          <p:nvPr/>
        </p:nvSpPr>
        <p:spPr>
          <a:xfrm>
            <a:off x="3795654" y="4291828"/>
            <a:ext cx="4621" cy="8471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5696" y="0"/>
                </a:moveTo>
                <a:lnTo>
                  <a:pt x="3884" y="1340"/>
                </a:lnTo>
                <a:lnTo>
                  <a:pt x="1622" y="2418"/>
                </a:lnTo>
                <a:lnTo>
                  <a:pt x="0" y="4963"/>
                </a:lnTo>
                <a:lnTo>
                  <a:pt x="1968" y="7193"/>
                </a:lnTo>
                <a:lnTo>
                  <a:pt x="5528" y="13779"/>
                </a:lnTo>
                <a:lnTo>
                  <a:pt x="6596" y="9151"/>
                </a:lnTo>
                <a:lnTo>
                  <a:pt x="7444" y="7172"/>
                </a:lnTo>
                <a:lnTo>
                  <a:pt x="7371" y="5141"/>
                </a:lnTo>
                <a:lnTo>
                  <a:pt x="7350" y="3465"/>
                </a:lnTo>
                <a:lnTo>
                  <a:pt x="6293" y="1696"/>
                </a:lnTo>
                <a:lnTo>
                  <a:pt x="5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7" name="object 3997"/>
          <p:cNvSpPr/>
          <p:nvPr/>
        </p:nvSpPr>
        <p:spPr>
          <a:xfrm>
            <a:off x="3376469" y="3530311"/>
            <a:ext cx="5391" cy="5391"/>
          </a:xfrm>
          <a:custGeom>
            <a:avLst/>
            <a:gdLst/>
            <a:ahLst/>
            <a:cxnLst/>
            <a:rect l="l" t="t" r="r" b="b"/>
            <a:pathLst>
              <a:path w="8889" h="8889">
                <a:moveTo>
                  <a:pt x="1884" y="0"/>
                </a:moveTo>
                <a:lnTo>
                  <a:pt x="1277" y="910"/>
                </a:lnTo>
                <a:lnTo>
                  <a:pt x="628" y="1780"/>
                </a:lnTo>
                <a:lnTo>
                  <a:pt x="0" y="2691"/>
                </a:lnTo>
                <a:lnTo>
                  <a:pt x="6334" y="8271"/>
                </a:lnTo>
                <a:lnTo>
                  <a:pt x="7130" y="6921"/>
                </a:lnTo>
                <a:lnTo>
                  <a:pt x="7999" y="5560"/>
                </a:lnTo>
                <a:lnTo>
                  <a:pt x="8816" y="4083"/>
                </a:lnTo>
                <a:lnTo>
                  <a:pt x="6512" y="2764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8" name="object 3998"/>
          <p:cNvSpPr/>
          <p:nvPr/>
        </p:nvSpPr>
        <p:spPr>
          <a:xfrm>
            <a:off x="4734263" y="4711087"/>
            <a:ext cx="3081" cy="4621"/>
          </a:xfrm>
          <a:custGeom>
            <a:avLst/>
            <a:gdLst/>
            <a:ahLst/>
            <a:cxnLst/>
            <a:rect l="l" t="t" r="r" b="b"/>
            <a:pathLst>
              <a:path w="5079" h="7620">
                <a:moveTo>
                  <a:pt x="680" y="0"/>
                </a:moveTo>
                <a:lnTo>
                  <a:pt x="513" y="1999"/>
                </a:lnTo>
                <a:lnTo>
                  <a:pt x="0" y="3884"/>
                </a:lnTo>
                <a:lnTo>
                  <a:pt x="397" y="5507"/>
                </a:lnTo>
                <a:lnTo>
                  <a:pt x="544" y="6303"/>
                </a:lnTo>
                <a:lnTo>
                  <a:pt x="2554" y="6575"/>
                </a:lnTo>
                <a:lnTo>
                  <a:pt x="3717" y="7088"/>
                </a:lnTo>
                <a:lnTo>
                  <a:pt x="4115" y="5235"/>
                </a:lnTo>
                <a:lnTo>
                  <a:pt x="4774" y="3434"/>
                </a:lnTo>
                <a:lnTo>
                  <a:pt x="4732" y="1664"/>
                </a:lnTo>
                <a:lnTo>
                  <a:pt x="4743" y="1214"/>
                </a:lnTo>
                <a:lnTo>
                  <a:pt x="2596" y="732"/>
                </a:lnTo>
                <a:lnTo>
                  <a:pt x="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3999" name="object 3999"/>
          <p:cNvSpPr/>
          <p:nvPr/>
        </p:nvSpPr>
        <p:spPr>
          <a:xfrm>
            <a:off x="3806244" y="4300207"/>
            <a:ext cx="4236" cy="6931"/>
          </a:xfrm>
          <a:custGeom>
            <a:avLst/>
            <a:gdLst/>
            <a:ahLst/>
            <a:cxnLst/>
            <a:rect l="l" t="t" r="r" b="b"/>
            <a:pathLst>
              <a:path w="6985" h="11429">
                <a:moveTo>
                  <a:pt x="3350" y="0"/>
                </a:moveTo>
                <a:lnTo>
                  <a:pt x="2240" y="387"/>
                </a:lnTo>
                <a:lnTo>
                  <a:pt x="0" y="963"/>
                </a:lnTo>
                <a:lnTo>
                  <a:pt x="2732" y="11182"/>
                </a:lnTo>
                <a:lnTo>
                  <a:pt x="3999" y="10858"/>
                </a:lnTo>
                <a:lnTo>
                  <a:pt x="5235" y="10449"/>
                </a:lnTo>
                <a:lnTo>
                  <a:pt x="6502" y="10135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0" name="object 4000"/>
          <p:cNvSpPr/>
          <p:nvPr/>
        </p:nvSpPr>
        <p:spPr>
          <a:xfrm>
            <a:off x="5236663" y="423203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4261" y="0"/>
                </a:moveTo>
                <a:lnTo>
                  <a:pt x="2994" y="1287"/>
                </a:lnTo>
                <a:lnTo>
                  <a:pt x="1685" y="2586"/>
                </a:lnTo>
                <a:lnTo>
                  <a:pt x="0" y="4219"/>
                </a:lnTo>
                <a:lnTo>
                  <a:pt x="1622" y="5978"/>
                </a:lnTo>
                <a:lnTo>
                  <a:pt x="2711" y="8093"/>
                </a:lnTo>
                <a:lnTo>
                  <a:pt x="4115" y="8376"/>
                </a:lnTo>
                <a:lnTo>
                  <a:pt x="5245" y="8554"/>
                </a:lnTo>
                <a:lnTo>
                  <a:pt x="8093" y="5978"/>
                </a:lnTo>
                <a:lnTo>
                  <a:pt x="7235" y="3382"/>
                </a:lnTo>
                <a:lnTo>
                  <a:pt x="5539" y="1759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1" name="object 4001"/>
          <p:cNvSpPr/>
          <p:nvPr/>
        </p:nvSpPr>
        <p:spPr>
          <a:xfrm>
            <a:off x="4401459" y="3434549"/>
            <a:ext cx="2695" cy="6161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4010" y="0"/>
                </a:moveTo>
                <a:lnTo>
                  <a:pt x="2701" y="157"/>
                </a:lnTo>
                <a:lnTo>
                  <a:pt x="345" y="240"/>
                </a:lnTo>
                <a:lnTo>
                  <a:pt x="324" y="586"/>
                </a:lnTo>
                <a:lnTo>
                  <a:pt x="0" y="3643"/>
                </a:lnTo>
                <a:lnTo>
                  <a:pt x="62" y="6774"/>
                </a:lnTo>
                <a:lnTo>
                  <a:pt x="31" y="9905"/>
                </a:lnTo>
                <a:lnTo>
                  <a:pt x="2910" y="10020"/>
                </a:lnTo>
                <a:lnTo>
                  <a:pt x="4345" y="10114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2" name="object 4002"/>
          <p:cNvSpPr/>
          <p:nvPr/>
        </p:nvSpPr>
        <p:spPr>
          <a:xfrm>
            <a:off x="4513933" y="4676246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2094" y="0"/>
                </a:moveTo>
                <a:lnTo>
                  <a:pt x="1392" y="1005"/>
                </a:lnTo>
                <a:lnTo>
                  <a:pt x="0" y="3141"/>
                </a:lnTo>
                <a:lnTo>
                  <a:pt x="3057" y="5612"/>
                </a:lnTo>
                <a:lnTo>
                  <a:pt x="6104" y="7999"/>
                </a:lnTo>
                <a:lnTo>
                  <a:pt x="9162" y="10470"/>
                </a:lnTo>
                <a:lnTo>
                  <a:pt x="11853" y="6565"/>
                </a:lnTo>
                <a:lnTo>
                  <a:pt x="5329" y="2209"/>
                </a:lnTo>
                <a:lnTo>
                  <a:pt x="2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3" name="object 4003"/>
          <p:cNvSpPr/>
          <p:nvPr/>
        </p:nvSpPr>
        <p:spPr>
          <a:xfrm>
            <a:off x="5005855" y="3403883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900" y="0"/>
                </a:moveTo>
                <a:lnTo>
                  <a:pt x="0" y="3319"/>
                </a:lnTo>
                <a:lnTo>
                  <a:pt x="272" y="3916"/>
                </a:lnTo>
                <a:lnTo>
                  <a:pt x="1277" y="5811"/>
                </a:lnTo>
                <a:lnTo>
                  <a:pt x="3298" y="7340"/>
                </a:lnTo>
                <a:lnTo>
                  <a:pt x="5455" y="9497"/>
                </a:lnTo>
                <a:lnTo>
                  <a:pt x="7434" y="6847"/>
                </a:lnTo>
                <a:lnTo>
                  <a:pt x="8544" y="5392"/>
                </a:lnTo>
                <a:lnTo>
                  <a:pt x="9675" y="3853"/>
                </a:lnTo>
                <a:lnTo>
                  <a:pt x="7737" y="2544"/>
                </a:lnTo>
                <a:lnTo>
                  <a:pt x="5936" y="649"/>
                </a:lnTo>
                <a:lnTo>
                  <a:pt x="3811" y="178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4" name="object 4004"/>
          <p:cNvSpPr/>
          <p:nvPr/>
        </p:nvSpPr>
        <p:spPr>
          <a:xfrm>
            <a:off x="5018427" y="423903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6868" y="0"/>
                </a:moveTo>
                <a:lnTo>
                  <a:pt x="5622" y="502"/>
                </a:lnTo>
                <a:lnTo>
                  <a:pt x="3486" y="1308"/>
                </a:lnTo>
                <a:lnTo>
                  <a:pt x="1277" y="3308"/>
                </a:lnTo>
                <a:lnTo>
                  <a:pt x="376" y="5392"/>
                </a:lnTo>
                <a:lnTo>
                  <a:pt x="0" y="6167"/>
                </a:lnTo>
                <a:lnTo>
                  <a:pt x="2952" y="8470"/>
                </a:lnTo>
                <a:lnTo>
                  <a:pt x="4397" y="10104"/>
                </a:lnTo>
                <a:lnTo>
                  <a:pt x="6177" y="8418"/>
                </a:lnTo>
                <a:lnTo>
                  <a:pt x="11915" y="3078"/>
                </a:lnTo>
                <a:lnTo>
                  <a:pt x="8994" y="1780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5" name="object 4005"/>
          <p:cNvSpPr/>
          <p:nvPr/>
        </p:nvSpPr>
        <p:spPr>
          <a:xfrm>
            <a:off x="4368251" y="337912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6282" y="0"/>
                </a:moveTo>
                <a:lnTo>
                  <a:pt x="6167" y="157"/>
                </a:lnTo>
                <a:lnTo>
                  <a:pt x="4010" y="2701"/>
                </a:lnTo>
                <a:lnTo>
                  <a:pt x="1989" y="5434"/>
                </a:lnTo>
                <a:lnTo>
                  <a:pt x="0" y="8177"/>
                </a:lnTo>
                <a:lnTo>
                  <a:pt x="3047" y="10010"/>
                </a:lnTo>
                <a:lnTo>
                  <a:pt x="4554" y="10952"/>
                </a:lnTo>
                <a:lnTo>
                  <a:pt x="6041" y="7978"/>
                </a:lnTo>
                <a:lnTo>
                  <a:pt x="7580" y="4952"/>
                </a:lnTo>
                <a:lnTo>
                  <a:pt x="8868" y="1821"/>
                </a:lnTo>
                <a:lnTo>
                  <a:pt x="8942" y="1685"/>
                </a:lnTo>
                <a:lnTo>
                  <a:pt x="6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6" name="object 4006"/>
          <p:cNvSpPr/>
          <p:nvPr/>
        </p:nvSpPr>
        <p:spPr>
          <a:xfrm>
            <a:off x="4022325" y="4107764"/>
            <a:ext cx="3081" cy="5776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5046" y="0"/>
                </a:moveTo>
                <a:lnTo>
                  <a:pt x="3371" y="115"/>
                </a:lnTo>
                <a:lnTo>
                  <a:pt x="1675" y="272"/>
                </a:lnTo>
                <a:lnTo>
                  <a:pt x="0" y="397"/>
                </a:lnTo>
                <a:lnTo>
                  <a:pt x="376" y="3172"/>
                </a:lnTo>
                <a:lnTo>
                  <a:pt x="628" y="6041"/>
                </a:lnTo>
                <a:lnTo>
                  <a:pt x="1256" y="8743"/>
                </a:lnTo>
                <a:lnTo>
                  <a:pt x="1350" y="9088"/>
                </a:lnTo>
                <a:lnTo>
                  <a:pt x="3465" y="8952"/>
                </a:lnTo>
                <a:lnTo>
                  <a:pt x="4628" y="9036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7" name="object 4007"/>
          <p:cNvSpPr/>
          <p:nvPr/>
        </p:nvSpPr>
        <p:spPr>
          <a:xfrm>
            <a:off x="3806906" y="337807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3560" y="0"/>
                </a:moveTo>
                <a:lnTo>
                  <a:pt x="2345" y="2010"/>
                </a:lnTo>
                <a:lnTo>
                  <a:pt x="659" y="3926"/>
                </a:lnTo>
                <a:lnTo>
                  <a:pt x="167" y="6104"/>
                </a:lnTo>
                <a:lnTo>
                  <a:pt x="0" y="6963"/>
                </a:lnTo>
                <a:lnTo>
                  <a:pt x="2617" y="8355"/>
                </a:lnTo>
                <a:lnTo>
                  <a:pt x="5183" y="10554"/>
                </a:lnTo>
                <a:lnTo>
                  <a:pt x="6376" y="7444"/>
                </a:lnTo>
                <a:lnTo>
                  <a:pt x="7811" y="5277"/>
                </a:lnTo>
                <a:lnTo>
                  <a:pt x="7748" y="2052"/>
                </a:lnTo>
                <a:lnTo>
                  <a:pt x="5067" y="1088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8" name="object 4008"/>
          <p:cNvSpPr/>
          <p:nvPr/>
        </p:nvSpPr>
        <p:spPr>
          <a:xfrm>
            <a:off x="4051455" y="3358545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1256" y="0"/>
                </a:moveTo>
                <a:lnTo>
                  <a:pt x="0" y="2963"/>
                </a:lnTo>
                <a:lnTo>
                  <a:pt x="9287" y="7968"/>
                </a:lnTo>
                <a:lnTo>
                  <a:pt x="10638" y="5026"/>
                </a:lnTo>
                <a:lnTo>
                  <a:pt x="11339" y="3591"/>
                </a:lnTo>
                <a:lnTo>
                  <a:pt x="4617" y="1162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09" name="object 4009"/>
          <p:cNvSpPr/>
          <p:nvPr/>
        </p:nvSpPr>
        <p:spPr>
          <a:xfrm>
            <a:off x="5025692" y="3302410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5685" y="0"/>
                </a:moveTo>
                <a:lnTo>
                  <a:pt x="3769" y="2492"/>
                </a:lnTo>
                <a:lnTo>
                  <a:pt x="0" y="7559"/>
                </a:lnTo>
                <a:lnTo>
                  <a:pt x="2157" y="9580"/>
                </a:lnTo>
                <a:lnTo>
                  <a:pt x="4565" y="7528"/>
                </a:lnTo>
                <a:lnTo>
                  <a:pt x="6942" y="5465"/>
                </a:lnTo>
                <a:lnTo>
                  <a:pt x="9350" y="3413"/>
                </a:lnTo>
                <a:lnTo>
                  <a:pt x="6900" y="1151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0" name="object 4010"/>
          <p:cNvSpPr/>
          <p:nvPr/>
        </p:nvSpPr>
        <p:spPr>
          <a:xfrm>
            <a:off x="5012702" y="3261397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3193" y="0"/>
                </a:moveTo>
                <a:lnTo>
                  <a:pt x="1392" y="2335"/>
                </a:lnTo>
                <a:lnTo>
                  <a:pt x="0" y="3486"/>
                </a:lnTo>
                <a:lnTo>
                  <a:pt x="1581" y="5224"/>
                </a:lnTo>
                <a:lnTo>
                  <a:pt x="2910" y="7381"/>
                </a:lnTo>
                <a:lnTo>
                  <a:pt x="5622" y="8837"/>
                </a:lnTo>
                <a:lnTo>
                  <a:pt x="7706" y="6858"/>
                </a:lnTo>
                <a:lnTo>
                  <a:pt x="10523" y="5162"/>
                </a:lnTo>
                <a:lnTo>
                  <a:pt x="7790" y="2973"/>
                </a:lnTo>
                <a:lnTo>
                  <a:pt x="6135" y="963"/>
                </a:lnTo>
                <a:lnTo>
                  <a:pt x="4073" y="272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1" name="object 4011"/>
          <p:cNvSpPr/>
          <p:nvPr/>
        </p:nvSpPr>
        <p:spPr>
          <a:xfrm>
            <a:off x="4205722" y="3260552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4052" y="0"/>
                </a:moveTo>
                <a:lnTo>
                  <a:pt x="1727" y="2062"/>
                </a:lnTo>
                <a:lnTo>
                  <a:pt x="0" y="3047"/>
                </a:lnTo>
                <a:lnTo>
                  <a:pt x="2492" y="6031"/>
                </a:lnTo>
                <a:lnTo>
                  <a:pt x="4753" y="8837"/>
                </a:lnTo>
                <a:lnTo>
                  <a:pt x="6031" y="7758"/>
                </a:lnTo>
                <a:lnTo>
                  <a:pt x="8533" y="6303"/>
                </a:lnTo>
                <a:lnTo>
                  <a:pt x="8355" y="5706"/>
                </a:lnTo>
                <a:lnTo>
                  <a:pt x="7717" y="3706"/>
                </a:lnTo>
                <a:lnTo>
                  <a:pt x="6429" y="1602"/>
                </a:lnTo>
                <a:lnTo>
                  <a:pt x="4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2" name="object 4012"/>
          <p:cNvSpPr/>
          <p:nvPr/>
        </p:nvSpPr>
        <p:spPr>
          <a:xfrm>
            <a:off x="4818343" y="320643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9109" y="0"/>
                </a:moveTo>
                <a:lnTo>
                  <a:pt x="6041" y="2010"/>
                </a:lnTo>
                <a:lnTo>
                  <a:pt x="3026" y="4041"/>
                </a:lnTo>
                <a:lnTo>
                  <a:pt x="0" y="6052"/>
                </a:lnTo>
                <a:lnTo>
                  <a:pt x="1099" y="8052"/>
                </a:lnTo>
                <a:lnTo>
                  <a:pt x="1633" y="8973"/>
                </a:lnTo>
                <a:lnTo>
                  <a:pt x="4910" y="7455"/>
                </a:lnTo>
                <a:lnTo>
                  <a:pt x="8177" y="5863"/>
                </a:lnTo>
                <a:lnTo>
                  <a:pt x="11434" y="4324"/>
                </a:lnTo>
                <a:lnTo>
                  <a:pt x="9894" y="1403"/>
                </a:lnTo>
                <a:lnTo>
                  <a:pt x="9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3" name="object 4013"/>
          <p:cNvSpPr/>
          <p:nvPr/>
        </p:nvSpPr>
        <p:spPr>
          <a:xfrm>
            <a:off x="4877381" y="3170276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596" y="0"/>
                </a:moveTo>
                <a:lnTo>
                  <a:pt x="0" y="9884"/>
                </a:lnTo>
                <a:lnTo>
                  <a:pt x="2659" y="11423"/>
                </a:lnTo>
                <a:lnTo>
                  <a:pt x="4010" y="10292"/>
                </a:lnTo>
                <a:lnTo>
                  <a:pt x="5800" y="9381"/>
                </a:lnTo>
                <a:lnTo>
                  <a:pt x="6586" y="7968"/>
                </a:lnTo>
                <a:lnTo>
                  <a:pt x="7633" y="5999"/>
                </a:lnTo>
                <a:lnTo>
                  <a:pt x="7905" y="3675"/>
                </a:lnTo>
                <a:lnTo>
                  <a:pt x="8512" y="1455"/>
                </a:lnTo>
                <a:lnTo>
                  <a:pt x="7183" y="994"/>
                </a:lnTo>
                <a:lnTo>
                  <a:pt x="5895" y="513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4" name="object 4014"/>
          <p:cNvSpPr/>
          <p:nvPr/>
        </p:nvSpPr>
        <p:spPr>
          <a:xfrm>
            <a:off x="5003655" y="4170767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314" y="0"/>
                </a:moveTo>
                <a:lnTo>
                  <a:pt x="2889" y="1068"/>
                </a:lnTo>
                <a:lnTo>
                  <a:pt x="544" y="1905"/>
                </a:lnTo>
                <a:lnTo>
                  <a:pt x="303" y="3245"/>
                </a:lnTo>
                <a:lnTo>
                  <a:pt x="0" y="4649"/>
                </a:lnTo>
                <a:lnTo>
                  <a:pt x="1602" y="6429"/>
                </a:lnTo>
                <a:lnTo>
                  <a:pt x="2806" y="9015"/>
                </a:lnTo>
                <a:lnTo>
                  <a:pt x="4732" y="7120"/>
                </a:lnTo>
                <a:lnTo>
                  <a:pt x="6921" y="5947"/>
                </a:lnTo>
                <a:lnTo>
                  <a:pt x="7172" y="3172"/>
                </a:lnTo>
                <a:lnTo>
                  <a:pt x="5308" y="1539"/>
                </a:lnTo>
                <a:lnTo>
                  <a:pt x="4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5" name="object 4015"/>
          <p:cNvSpPr/>
          <p:nvPr/>
        </p:nvSpPr>
        <p:spPr>
          <a:xfrm>
            <a:off x="4949339" y="315867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670" y="0"/>
                </a:moveTo>
                <a:lnTo>
                  <a:pt x="4177" y="366"/>
                </a:lnTo>
                <a:lnTo>
                  <a:pt x="2429" y="1769"/>
                </a:lnTo>
                <a:lnTo>
                  <a:pt x="900" y="3811"/>
                </a:lnTo>
                <a:lnTo>
                  <a:pt x="209" y="5957"/>
                </a:lnTo>
                <a:lnTo>
                  <a:pt x="0" y="6565"/>
                </a:lnTo>
                <a:lnTo>
                  <a:pt x="3549" y="9371"/>
                </a:lnTo>
                <a:lnTo>
                  <a:pt x="3874" y="9141"/>
                </a:lnTo>
                <a:lnTo>
                  <a:pt x="5758" y="7706"/>
                </a:lnTo>
                <a:lnTo>
                  <a:pt x="7235" y="5727"/>
                </a:lnTo>
                <a:lnTo>
                  <a:pt x="9434" y="3225"/>
                </a:lnTo>
                <a:lnTo>
                  <a:pt x="6994" y="1853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6" name="object 4016"/>
          <p:cNvSpPr/>
          <p:nvPr/>
        </p:nvSpPr>
        <p:spPr>
          <a:xfrm>
            <a:off x="3597948" y="4262633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4680" y="0"/>
                </a:moveTo>
                <a:lnTo>
                  <a:pt x="3654" y="314"/>
                </a:lnTo>
                <a:lnTo>
                  <a:pt x="2167" y="806"/>
                </a:lnTo>
                <a:lnTo>
                  <a:pt x="638" y="2827"/>
                </a:lnTo>
                <a:lnTo>
                  <a:pt x="198" y="4471"/>
                </a:lnTo>
                <a:lnTo>
                  <a:pt x="0" y="5151"/>
                </a:lnTo>
                <a:lnTo>
                  <a:pt x="2502" y="6502"/>
                </a:lnTo>
                <a:lnTo>
                  <a:pt x="4293" y="8083"/>
                </a:lnTo>
                <a:lnTo>
                  <a:pt x="5769" y="5947"/>
                </a:lnTo>
                <a:lnTo>
                  <a:pt x="7895" y="2963"/>
                </a:lnTo>
                <a:lnTo>
                  <a:pt x="6450" y="1999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7" name="object 4017"/>
          <p:cNvSpPr/>
          <p:nvPr/>
        </p:nvSpPr>
        <p:spPr>
          <a:xfrm>
            <a:off x="3900982" y="315876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591" y="0"/>
                </a:moveTo>
                <a:lnTo>
                  <a:pt x="1853" y="2837"/>
                </a:lnTo>
                <a:lnTo>
                  <a:pt x="0" y="4680"/>
                </a:lnTo>
                <a:lnTo>
                  <a:pt x="1403" y="7570"/>
                </a:lnTo>
                <a:lnTo>
                  <a:pt x="3371" y="9224"/>
                </a:lnTo>
                <a:lnTo>
                  <a:pt x="4963" y="11067"/>
                </a:lnTo>
                <a:lnTo>
                  <a:pt x="6041" y="9758"/>
                </a:lnTo>
                <a:lnTo>
                  <a:pt x="8146" y="8135"/>
                </a:lnTo>
                <a:lnTo>
                  <a:pt x="7392" y="5036"/>
                </a:lnTo>
                <a:lnTo>
                  <a:pt x="5643" y="3204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8" name="object 4018"/>
          <p:cNvSpPr/>
          <p:nvPr/>
        </p:nvSpPr>
        <p:spPr>
          <a:xfrm>
            <a:off x="5129322" y="4201062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2397" y="0"/>
                </a:moveTo>
                <a:lnTo>
                  <a:pt x="1507" y="1800"/>
                </a:lnTo>
                <a:lnTo>
                  <a:pt x="0" y="3591"/>
                </a:lnTo>
                <a:lnTo>
                  <a:pt x="41" y="6387"/>
                </a:lnTo>
                <a:lnTo>
                  <a:pt x="2701" y="7287"/>
                </a:lnTo>
                <a:lnTo>
                  <a:pt x="4156" y="8219"/>
                </a:lnTo>
                <a:lnTo>
                  <a:pt x="6994" y="3476"/>
                </a:lnTo>
                <a:lnTo>
                  <a:pt x="5193" y="2083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19" name="object 4019"/>
          <p:cNvSpPr/>
          <p:nvPr/>
        </p:nvSpPr>
        <p:spPr>
          <a:xfrm>
            <a:off x="4396266" y="3102085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3560" y="0"/>
                </a:moveTo>
                <a:lnTo>
                  <a:pt x="2366" y="188"/>
                </a:lnTo>
                <a:lnTo>
                  <a:pt x="0" y="523"/>
                </a:lnTo>
                <a:lnTo>
                  <a:pt x="324" y="10324"/>
                </a:lnTo>
                <a:lnTo>
                  <a:pt x="1937" y="10156"/>
                </a:lnTo>
                <a:lnTo>
                  <a:pt x="3518" y="9968"/>
                </a:lnTo>
                <a:lnTo>
                  <a:pt x="5130" y="9821"/>
                </a:lnTo>
                <a:lnTo>
                  <a:pt x="4628" y="6554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0" name="object 4020"/>
          <p:cNvSpPr/>
          <p:nvPr/>
        </p:nvSpPr>
        <p:spPr>
          <a:xfrm>
            <a:off x="3856843" y="5036122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617" y="0"/>
                </a:moveTo>
                <a:lnTo>
                  <a:pt x="3622" y="481"/>
                </a:lnTo>
                <a:lnTo>
                  <a:pt x="2062" y="1130"/>
                </a:lnTo>
                <a:lnTo>
                  <a:pt x="314" y="3151"/>
                </a:lnTo>
                <a:lnTo>
                  <a:pt x="157" y="4827"/>
                </a:lnTo>
                <a:lnTo>
                  <a:pt x="0" y="6062"/>
                </a:lnTo>
                <a:lnTo>
                  <a:pt x="2104" y="7622"/>
                </a:lnTo>
                <a:lnTo>
                  <a:pt x="3193" y="9036"/>
                </a:lnTo>
                <a:lnTo>
                  <a:pt x="4952" y="7371"/>
                </a:lnTo>
                <a:lnTo>
                  <a:pt x="6711" y="5748"/>
                </a:lnTo>
                <a:lnTo>
                  <a:pt x="9340" y="3266"/>
                </a:lnTo>
                <a:lnTo>
                  <a:pt x="6544" y="1832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1" name="object 4021"/>
          <p:cNvSpPr/>
          <p:nvPr/>
        </p:nvSpPr>
        <p:spPr>
          <a:xfrm>
            <a:off x="3779668" y="3088238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2900" y="0"/>
                </a:moveTo>
                <a:lnTo>
                  <a:pt x="1319" y="2293"/>
                </a:lnTo>
                <a:lnTo>
                  <a:pt x="0" y="3444"/>
                </a:lnTo>
                <a:lnTo>
                  <a:pt x="2146" y="5245"/>
                </a:lnTo>
                <a:lnTo>
                  <a:pt x="4125" y="7319"/>
                </a:lnTo>
                <a:lnTo>
                  <a:pt x="7088" y="8795"/>
                </a:lnTo>
                <a:lnTo>
                  <a:pt x="9151" y="6094"/>
                </a:lnTo>
                <a:lnTo>
                  <a:pt x="11224" y="3999"/>
                </a:lnTo>
                <a:lnTo>
                  <a:pt x="8397" y="2471"/>
                </a:lnTo>
                <a:lnTo>
                  <a:pt x="6282" y="701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2" name="object 4022"/>
          <p:cNvSpPr/>
          <p:nvPr/>
        </p:nvSpPr>
        <p:spPr>
          <a:xfrm>
            <a:off x="3843548" y="4001262"/>
            <a:ext cx="6161" cy="4621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8167" y="0"/>
                </a:moveTo>
                <a:lnTo>
                  <a:pt x="5476" y="1382"/>
                </a:lnTo>
                <a:lnTo>
                  <a:pt x="2743" y="2848"/>
                </a:lnTo>
                <a:lnTo>
                  <a:pt x="0" y="4230"/>
                </a:lnTo>
                <a:lnTo>
                  <a:pt x="1235" y="6376"/>
                </a:lnTo>
                <a:lnTo>
                  <a:pt x="1842" y="7392"/>
                </a:lnTo>
                <a:lnTo>
                  <a:pt x="4502" y="5916"/>
                </a:lnTo>
                <a:lnTo>
                  <a:pt x="7151" y="4345"/>
                </a:lnTo>
                <a:lnTo>
                  <a:pt x="9811" y="2827"/>
                </a:lnTo>
                <a:lnTo>
                  <a:pt x="9277" y="1895"/>
                </a:lnTo>
                <a:lnTo>
                  <a:pt x="8743" y="910"/>
                </a:lnTo>
                <a:lnTo>
                  <a:pt x="8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3" name="object 4023"/>
          <p:cNvSpPr/>
          <p:nvPr/>
        </p:nvSpPr>
        <p:spPr>
          <a:xfrm>
            <a:off x="4618429" y="4371522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0" y="0"/>
                </a:moveTo>
                <a:lnTo>
                  <a:pt x="324" y="10010"/>
                </a:lnTo>
                <a:lnTo>
                  <a:pt x="1235" y="10135"/>
                </a:lnTo>
                <a:lnTo>
                  <a:pt x="2136" y="10219"/>
                </a:lnTo>
                <a:lnTo>
                  <a:pt x="3026" y="10324"/>
                </a:lnTo>
                <a:lnTo>
                  <a:pt x="3759" y="6984"/>
                </a:lnTo>
                <a:lnTo>
                  <a:pt x="5277" y="345"/>
                </a:lnTo>
                <a:lnTo>
                  <a:pt x="3518" y="251"/>
                </a:lnTo>
                <a:lnTo>
                  <a:pt x="1759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4" name="object 4024"/>
          <p:cNvSpPr/>
          <p:nvPr/>
        </p:nvSpPr>
        <p:spPr>
          <a:xfrm>
            <a:off x="4346691" y="3992674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4963" y="0"/>
                </a:moveTo>
                <a:lnTo>
                  <a:pt x="4334" y="146"/>
                </a:lnTo>
                <a:lnTo>
                  <a:pt x="2743" y="586"/>
                </a:lnTo>
                <a:lnTo>
                  <a:pt x="1424" y="1989"/>
                </a:lnTo>
                <a:lnTo>
                  <a:pt x="0" y="2963"/>
                </a:lnTo>
                <a:lnTo>
                  <a:pt x="1078" y="4334"/>
                </a:lnTo>
                <a:lnTo>
                  <a:pt x="3978" y="8083"/>
                </a:lnTo>
                <a:lnTo>
                  <a:pt x="5402" y="5601"/>
                </a:lnTo>
                <a:lnTo>
                  <a:pt x="6607" y="4156"/>
                </a:lnTo>
                <a:lnTo>
                  <a:pt x="7078" y="1874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5" name="object 4025"/>
          <p:cNvSpPr/>
          <p:nvPr/>
        </p:nvSpPr>
        <p:spPr>
          <a:xfrm>
            <a:off x="4716848" y="4413865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0" y="0"/>
                </a:moveTo>
                <a:lnTo>
                  <a:pt x="2973" y="6408"/>
                </a:lnTo>
                <a:lnTo>
                  <a:pt x="6272" y="10512"/>
                </a:lnTo>
                <a:lnTo>
                  <a:pt x="13203" y="2062"/>
                </a:lnTo>
                <a:lnTo>
                  <a:pt x="7497" y="11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6" name="object 4026"/>
          <p:cNvSpPr/>
          <p:nvPr/>
        </p:nvSpPr>
        <p:spPr>
          <a:xfrm>
            <a:off x="4341878" y="3974719"/>
            <a:ext cx="2310" cy="6161"/>
          </a:xfrm>
          <a:custGeom>
            <a:avLst/>
            <a:gdLst/>
            <a:ahLst/>
            <a:cxnLst/>
            <a:rect l="l" t="t" r="r" b="b"/>
            <a:pathLst>
              <a:path w="3809" h="10159">
                <a:moveTo>
                  <a:pt x="3298" y="0"/>
                </a:moveTo>
                <a:lnTo>
                  <a:pt x="0" y="104"/>
                </a:lnTo>
                <a:lnTo>
                  <a:pt x="1130" y="9936"/>
                </a:lnTo>
                <a:lnTo>
                  <a:pt x="2806" y="9832"/>
                </a:lnTo>
                <a:lnTo>
                  <a:pt x="3622" y="9758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7" name="object 4027"/>
          <p:cNvSpPr/>
          <p:nvPr/>
        </p:nvSpPr>
        <p:spPr>
          <a:xfrm>
            <a:off x="4454297" y="4051787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5895" y="0"/>
                </a:moveTo>
                <a:lnTo>
                  <a:pt x="4607" y="837"/>
                </a:lnTo>
                <a:lnTo>
                  <a:pt x="3298" y="1633"/>
                </a:lnTo>
                <a:lnTo>
                  <a:pt x="1978" y="2471"/>
                </a:lnTo>
                <a:lnTo>
                  <a:pt x="1256" y="4711"/>
                </a:lnTo>
                <a:lnTo>
                  <a:pt x="0" y="6994"/>
                </a:lnTo>
                <a:lnTo>
                  <a:pt x="10" y="9256"/>
                </a:lnTo>
                <a:lnTo>
                  <a:pt x="52" y="10261"/>
                </a:lnTo>
                <a:lnTo>
                  <a:pt x="2701" y="11151"/>
                </a:lnTo>
                <a:lnTo>
                  <a:pt x="4167" y="12146"/>
                </a:lnTo>
                <a:lnTo>
                  <a:pt x="5287" y="9926"/>
                </a:lnTo>
                <a:lnTo>
                  <a:pt x="6963" y="7905"/>
                </a:lnTo>
                <a:lnTo>
                  <a:pt x="7392" y="5612"/>
                </a:lnTo>
                <a:lnTo>
                  <a:pt x="7685" y="3905"/>
                </a:lnTo>
                <a:lnTo>
                  <a:pt x="6460" y="1874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8" name="object 4028"/>
          <p:cNvSpPr/>
          <p:nvPr/>
        </p:nvSpPr>
        <p:spPr>
          <a:xfrm>
            <a:off x="4908868" y="3900533"/>
            <a:ext cx="3081" cy="5776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1612" y="0"/>
                </a:moveTo>
                <a:lnTo>
                  <a:pt x="1078" y="2795"/>
                </a:lnTo>
                <a:lnTo>
                  <a:pt x="544" y="5696"/>
                </a:lnTo>
                <a:lnTo>
                  <a:pt x="0" y="8491"/>
                </a:lnTo>
                <a:lnTo>
                  <a:pt x="2293" y="8900"/>
                </a:lnTo>
                <a:lnTo>
                  <a:pt x="3413" y="9151"/>
                </a:lnTo>
                <a:lnTo>
                  <a:pt x="3905" y="6272"/>
                </a:lnTo>
                <a:lnTo>
                  <a:pt x="4910" y="586"/>
                </a:lnTo>
                <a:lnTo>
                  <a:pt x="2722" y="209"/>
                </a:lnTo>
                <a:lnTo>
                  <a:pt x="1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29" name="object 4029"/>
          <p:cNvSpPr/>
          <p:nvPr/>
        </p:nvSpPr>
        <p:spPr>
          <a:xfrm>
            <a:off x="4389391" y="3901564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10209" y="0"/>
                </a:moveTo>
                <a:lnTo>
                  <a:pt x="6806" y="492"/>
                </a:lnTo>
                <a:lnTo>
                  <a:pt x="0" y="1413"/>
                </a:lnTo>
                <a:lnTo>
                  <a:pt x="324" y="3120"/>
                </a:lnTo>
                <a:lnTo>
                  <a:pt x="659" y="6282"/>
                </a:lnTo>
                <a:lnTo>
                  <a:pt x="4156" y="6240"/>
                </a:lnTo>
                <a:lnTo>
                  <a:pt x="7361" y="5654"/>
                </a:lnTo>
                <a:lnTo>
                  <a:pt x="10554" y="5277"/>
                </a:lnTo>
                <a:lnTo>
                  <a:pt x="10303" y="1769"/>
                </a:lnTo>
                <a:lnTo>
                  <a:pt x="10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0" name="object 4030"/>
          <p:cNvSpPr/>
          <p:nvPr/>
        </p:nvSpPr>
        <p:spPr>
          <a:xfrm>
            <a:off x="4342819" y="4346168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5675" y="0"/>
                </a:moveTo>
                <a:lnTo>
                  <a:pt x="2816" y="146"/>
                </a:lnTo>
                <a:lnTo>
                  <a:pt x="753" y="2146"/>
                </a:lnTo>
                <a:lnTo>
                  <a:pt x="0" y="4900"/>
                </a:lnTo>
                <a:lnTo>
                  <a:pt x="2230" y="8052"/>
                </a:lnTo>
                <a:lnTo>
                  <a:pt x="2649" y="7936"/>
                </a:lnTo>
                <a:lnTo>
                  <a:pt x="4827" y="7266"/>
                </a:lnTo>
                <a:lnTo>
                  <a:pt x="6827" y="5905"/>
                </a:lnTo>
                <a:lnTo>
                  <a:pt x="9926" y="4261"/>
                </a:lnTo>
                <a:lnTo>
                  <a:pt x="7203" y="2094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1" name="object 4031"/>
          <p:cNvSpPr/>
          <p:nvPr/>
        </p:nvSpPr>
        <p:spPr>
          <a:xfrm>
            <a:off x="3387828" y="4533167"/>
            <a:ext cx="3466" cy="5391"/>
          </a:xfrm>
          <a:custGeom>
            <a:avLst/>
            <a:gdLst/>
            <a:ahLst/>
            <a:cxnLst/>
            <a:rect l="l" t="t" r="r" b="b"/>
            <a:pathLst>
              <a:path w="5714" h="8890">
                <a:moveTo>
                  <a:pt x="2785" y="0"/>
                </a:moveTo>
                <a:lnTo>
                  <a:pt x="1832" y="188"/>
                </a:lnTo>
                <a:lnTo>
                  <a:pt x="921" y="345"/>
                </a:lnTo>
                <a:lnTo>
                  <a:pt x="0" y="575"/>
                </a:lnTo>
                <a:lnTo>
                  <a:pt x="732" y="8837"/>
                </a:lnTo>
                <a:lnTo>
                  <a:pt x="2198" y="8690"/>
                </a:lnTo>
                <a:lnTo>
                  <a:pt x="5162" y="8282"/>
                </a:lnTo>
                <a:lnTo>
                  <a:pt x="3560" y="2753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2" name="object 4032"/>
          <p:cNvSpPr/>
          <p:nvPr/>
        </p:nvSpPr>
        <p:spPr>
          <a:xfrm>
            <a:off x="3961275" y="4515505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895" y="0"/>
                </a:moveTo>
                <a:lnTo>
                  <a:pt x="0" y="2251"/>
                </a:lnTo>
                <a:lnTo>
                  <a:pt x="157" y="2533"/>
                </a:lnTo>
                <a:lnTo>
                  <a:pt x="1570" y="4764"/>
                </a:lnTo>
                <a:lnTo>
                  <a:pt x="3319" y="6847"/>
                </a:lnTo>
                <a:lnTo>
                  <a:pt x="4931" y="8963"/>
                </a:lnTo>
                <a:lnTo>
                  <a:pt x="6732" y="7277"/>
                </a:lnTo>
                <a:lnTo>
                  <a:pt x="8533" y="5643"/>
                </a:lnTo>
                <a:lnTo>
                  <a:pt x="10313" y="3999"/>
                </a:lnTo>
                <a:lnTo>
                  <a:pt x="7643" y="2670"/>
                </a:lnTo>
                <a:lnTo>
                  <a:pt x="5026" y="1235"/>
                </a:lnTo>
                <a:lnTo>
                  <a:pt x="1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3" name="object 4033"/>
          <p:cNvSpPr/>
          <p:nvPr/>
        </p:nvSpPr>
        <p:spPr>
          <a:xfrm>
            <a:off x="4696372" y="3871216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10376" y="0"/>
                </a:moveTo>
                <a:lnTo>
                  <a:pt x="6910" y="502"/>
                </a:lnTo>
                <a:lnTo>
                  <a:pt x="3455" y="1057"/>
                </a:lnTo>
                <a:lnTo>
                  <a:pt x="0" y="1581"/>
                </a:lnTo>
                <a:lnTo>
                  <a:pt x="1654" y="6617"/>
                </a:lnTo>
                <a:lnTo>
                  <a:pt x="11214" y="3099"/>
                </a:lnTo>
                <a:lnTo>
                  <a:pt x="10931" y="2083"/>
                </a:lnTo>
                <a:lnTo>
                  <a:pt x="10659" y="1015"/>
                </a:lnTo>
                <a:lnTo>
                  <a:pt x="10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4" name="object 4034"/>
          <p:cNvSpPr/>
          <p:nvPr/>
        </p:nvSpPr>
        <p:spPr>
          <a:xfrm>
            <a:off x="4616746" y="3874146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4">
                <a:moveTo>
                  <a:pt x="2314" y="0"/>
                </a:moveTo>
                <a:lnTo>
                  <a:pt x="0" y="10659"/>
                </a:lnTo>
                <a:lnTo>
                  <a:pt x="1518" y="10952"/>
                </a:lnTo>
                <a:lnTo>
                  <a:pt x="4492" y="11580"/>
                </a:lnTo>
                <a:lnTo>
                  <a:pt x="6533" y="848"/>
                </a:lnTo>
                <a:lnTo>
                  <a:pt x="3727" y="240"/>
                </a:lnTo>
                <a:lnTo>
                  <a:pt x="2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5" name="object 4035"/>
          <p:cNvSpPr/>
          <p:nvPr/>
        </p:nvSpPr>
        <p:spPr>
          <a:xfrm>
            <a:off x="4897841" y="4490680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5036" y="0"/>
                </a:moveTo>
                <a:lnTo>
                  <a:pt x="3361" y="188"/>
                </a:lnTo>
                <a:lnTo>
                  <a:pt x="0" y="607"/>
                </a:lnTo>
                <a:lnTo>
                  <a:pt x="1109" y="3874"/>
                </a:lnTo>
                <a:lnTo>
                  <a:pt x="2209" y="7256"/>
                </a:lnTo>
                <a:lnTo>
                  <a:pt x="3319" y="10544"/>
                </a:lnTo>
                <a:lnTo>
                  <a:pt x="4387" y="10282"/>
                </a:lnTo>
                <a:lnTo>
                  <a:pt x="5444" y="9989"/>
                </a:lnTo>
                <a:lnTo>
                  <a:pt x="6512" y="9748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6" name="object 4036"/>
          <p:cNvSpPr/>
          <p:nvPr/>
        </p:nvSpPr>
        <p:spPr>
          <a:xfrm>
            <a:off x="3852504" y="4360947"/>
            <a:ext cx="9242" cy="4621"/>
          </a:xfrm>
          <a:custGeom>
            <a:avLst/>
            <a:gdLst/>
            <a:ahLst/>
            <a:cxnLst/>
            <a:rect l="l" t="t" r="r" b="b"/>
            <a:pathLst>
              <a:path w="15239" h="7620">
                <a:moveTo>
                  <a:pt x="6868" y="0"/>
                </a:moveTo>
                <a:lnTo>
                  <a:pt x="3287" y="1413"/>
                </a:lnTo>
                <a:lnTo>
                  <a:pt x="1727" y="3340"/>
                </a:lnTo>
                <a:lnTo>
                  <a:pt x="0" y="4806"/>
                </a:lnTo>
                <a:lnTo>
                  <a:pt x="1591" y="7591"/>
                </a:lnTo>
                <a:lnTo>
                  <a:pt x="4910" y="6146"/>
                </a:lnTo>
                <a:lnTo>
                  <a:pt x="15078" y="1643"/>
                </a:lnTo>
                <a:lnTo>
                  <a:pt x="9025" y="910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7" name="object 4037"/>
          <p:cNvSpPr/>
          <p:nvPr/>
        </p:nvSpPr>
        <p:spPr>
          <a:xfrm>
            <a:off x="4883657" y="383289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889" y="0"/>
                </a:moveTo>
                <a:lnTo>
                  <a:pt x="1560" y="2963"/>
                </a:lnTo>
                <a:lnTo>
                  <a:pt x="0" y="4785"/>
                </a:lnTo>
                <a:lnTo>
                  <a:pt x="418" y="5916"/>
                </a:lnTo>
                <a:lnTo>
                  <a:pt x="952" y="7486"/>
                </a:lnTo>
                <a:lnTo>
                  <a:pt x="3026" y="9245"/>
                </a:lnTo>
                <a:lnTo>
                  <a:pt x="4512" y="9350"/>
                </a:lnTo>
                <a:lnTo>
                  <a:pt x="5832" y="9423"/>
                </a:lnTo>
                <a:lnTo>
                  <a:pt x="7266" y="7277"/>
                </a:lnTo>
                <a:lnTo>
                  <a:pt x="8638" y="6146"/>
                </a:lnTo>
                <a:lnTo>
                  <a:pt x="7036" y="4418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8" name="object 4038"/>
          <p:cNvSpPr/>
          <p:nvPr/>
        </p:nvSpPr>
        <p:spPr>
          <a:xfrm>
            <a:off x="3418768" y="3819735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162" y="0"/>
                </a:moveTo>
                <a:lnTo>
                  <a:pt x="1057" y="575"/>
                </a:lnTo>
                <a:lnTo>
                  <a:pt x="0" y="900"/>
                </a:lnTo>
                <a:lnTo>
                  <a:pt x="2282" y="10669"/>
                </a:lnTo>
                <a:lnTo>
                  <a:pt x="3465" y="10345"/>
                </a:lnTo>
                <a:lnTo>
                  <a:pt x="4690" y="10052"/>
                </a:lnTo>
                <a:lnTo>
                  <a:pt x="5895" y="9716"/>
                </a:lnTo>
                <a:lnTo>
                  <a:pt x="4994" y="6471"/>
                </a:lnTo>
                <a:lnTo>
                  <a:pt x="4062" y="3235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39" name="object 4039"/>
          <p:cNvSpPr/>
          <p:nvPr/>
        </p:nvSpPr>
        <p:spPr>
          <a:xfrm>
            <a:off x="4796881" y="3728333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455" y="0"/>
                </a:moveTo>
                <a:lnTo>
                  <a:pt x="0" y="11109"/>
                </a:lnTo>
                <a:lnTo>
                  <a:pt x="1193" y="11685"/>
                </a:lnTo>
                <a:lnTo>
                  <a:pt x="2335" y="12292"/>
                </a:lnTo>
                <a:lnTo>
                  <a:pt x="3497" y="12847"/>
                </a:lnTo>
                <a:lnTo>
                  <a:pt x="7612" y="5916"/>
                </a:lnTo>
                <a:lnTo>
                  <a:pt x="9643" y="2387"/>
                </a:lnTo>
                <a:lnTo>
                  <a:pt x="8251" y="1622"/>
                </a:lnTo>
                <a:lnTo>
                  <a:pt x="6847" y="774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0" name="object 4040"/>
          <p:cNvSpPr/>
          <p:nvPr/>
        </p:nvSpPr>
        <p:spPr>
          <a:xfrm>
            <a:off x="4663796" y="4519194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9978" y="0"/>
                </a:moveTo>
                <a:lnTo>
                  <a:pt x="6450" y="219"/>
                </a:lnTo>
                <a:lnTo>
                  <a:pt x="4334" y="1905"/>
                </a:lnTo>
                <a:lnTo>
                  <a:pt x="0" y="3884"/>
                </a:lnTo>
                <a:lnTo>
                  <a:pt x="3937" y="6638"/>
                </a:lnTo>
                <a:lnTo>
                  <a:pt x="6188" y="9245"/>
                </a:lnTo>
                <a:lnTo>
                  <a:pt x="7717" y="8942"/>
                </a:lnTo>
                <a:lnTo>
                  <a:pt x="9696" y="8491"/>
                </a:lnTo>
                <a:lnTo>
                  <a:pt x="11402" y="5717"/>
                </a:lnTo>
                <a:lnTo>
                  <a:pt x="12544" y="3622"/>
                </a:lnTo>
                <a:lnTo>
                  <a:pt x="12764" y="3172"/>
                </a:lnTo>
                <a:lnTo>
                  <a:pt x="9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1" name="object 4041"/>
          <p:cNvSpPr/>
          <p:nvPr/>
        </p:nvSpPr>
        <p:spPr>
          <a:xfrm>
            <a:off x="5246820" y="4502082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361" y="0"/>
                </a:moveTo>
                <a:lnTo>
                  <a:pt x="4848" y="282"/>
                </a:lnTo>
                <a:lnTo>
                  <a:pt x="2973" y="1371"/>
                </a:lnTo>
                <a:lnTo>
                  <a:pt x="1581" y="3225"/>
                </a:lnTo>
                <a:lnTo>
                  <a:pt x="0" y="4868"/>
                </a:lnTo>
                <a:lnTo>
                  <a:pt x="3204" y="6649"/>
                </a:lnTo>
                <a:lnTo>
                  <a:pt x="5329" y="7936"/>
                </a:lnTo>
                <a:lnTo>
                  <a:pt x="6586" y="6272"/>
                </a:lnTo>
                <a:lnTo>
                  <a:pt x="8565" y="4701"/>
                </a:lnTo>
                <a:lnTo>
                  <a:pt x="8408" y="3507"/>
                </a:lnTo>
                <a:lnTo>
                  <a:pt x="8219" y="2219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2" name="object 4042"/>
          <p:cNvSpPr/>
          <p:nvPr/>
        </p:nvSpPr>
        <p:spPr>
          <a:xfrm>
            <a:off x="4710204" y="3721273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3507" y="0"/>
                </a:moveTo>
                <a:lnTo>
                  <a:pt x="2083" y="1769"/>
                </a:lnTo>
                <a:lnTo>
                  <a:pt x="251" y="3078"/>
                </a:lnTo>
                <a:lnTo>
                  <a:pt x="0" y="5560"/>
                </a:lnTo>
                <a:lnTo>
                  <a:pt x="3057" y="7978"/>
                </a:lnTo>
                <a:lnTo>
                  <a:pt x="3319" y="7769"/>
                </a:lnTo>
                <a:lnTo>
                  <a:pt x="5193" y="6471"/>
                </a:lnTo>
                <a:lnTo>
                  <a:pt x="6680" y="4690"/>
                </a:lnTo>
                <a:lnTo>
                  <a:pt x="8282" y="3047"/>
                </a:lnTo>
                <a:lnTo>
                  <a:pt x="6827" y="2052"/>
                </a:lnTo>
                <a:lnTo>
                  <a:pt x="5340" y="1172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3" name="object 4043"/>
          <p:cNvSpPr/>
          <p:nvPr/>
        </p:nvSpPr>
        <p:spPr>
          <a:xfrm>
            <a:off x="3877149" y="3722216"/>
            <a:ext cx="9242" cy="5006"/>
          </a:xfrm>
          <a:custGeom>
            <a:avLst/>
            <a:gdLst/>
            <a:ahLst/>
            <a:cxnLst/>
            <a:rect l="l" t="t" r="r" b="b"/>
            <a:pathLst>
              <a:path w="15239" h="8254">
                <a:moveTo>
                  <a:pt x="13015" y="0"/>
                </a:moveTo>
                <a:lnTo>
                  <a:pt x="9528" y="1633"/>
                </a:lnTo>
                <a:lnTo>
                  <a:pt x="6052" y="3361"/>
                </a:lnTo>
                <a:lnTo>
                  <a:pt x="0" y="6219"/>
                </a:lnTo>
                <a:lnTo>
                  <a:pt x="4879" y="7099"/>
                </a:lnTo>
                <a:lnTo>
                  <a:pt x="6868" y="8041"/>
                </a:lnTo>
                <a:lnTo>
                  <a:pt x="10732" y="7046"/>
                </a:lnTo>
                <a:lnTo>
                  <a:pt x="12732" y="5455"/>
                </a:lnTo>
                <a:lnTo>
                  <a:pt x="14816" y="4303"/>
                </a:lnTo>
                <a:lnTo>
                  <a:pt x="1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4" name="object 4044"/>
          <p:cNvSpPr/>
          <p:nvPr/>
        </p:nvSpPr>
        <p:spPr>
          <a:xfrm>
            <a:off x="4371820" y="456616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3727" y="0"/>
                </a:moveTo>
                <a:lnTo>
                  <a:pt x="2481" y="2010"/>
                </a:lnTo>
                <a:lnTo>
                  <a:pt x="890" y="3937"/>
                </a:lnTo>
                <a:lnTo>
                  <a:pt x="0" y="6774"/>
                </a:lnTo>
                <a:lnTo>
                  <a:pt x="2492" y="8251"/>
                </a:lnTo>
                <a:lnTo>
                  <a:pt x="4942" y="10313"/>
                </a:lnTo>
                <a:lnTo>
                  <a:pt x="6209" y="7099"/>
                </a:lnTo>
                <a:lnTo>
                  <a:pt x="7528" y="4973"/>
                </a:lnTo>
                <a:lnTo>
                  <a:pt x="7737" y="1968"/>
                </a:lnTo>
                <a:lnTo>
                  <a:pt x="5109" y="879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5" name="object 4045"/>
          <p:cNvSpPr/>
          <p:nvPr/>
        </p:nvSpPr>
        <p:spPr>
          <a:xfrm>
            <a:off x="5160936" y="3670149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2638" y="0"/>
                </a:moveTo>
                <a:lnTo>
                  <a:pt x="1183" y="2031"/>
                </a:lnTo>
                <a:lnTo>
                  <a:pt x="0" y="3057"/>
                </a:lnTo>
                <a:lnTo>
                  <a:pt x="2104" y="4921"/>
                </a:lnTo>
                <a:lnTo>
                  <a:pt x="4198" y="6847"/>
                </a:lnTo>
                <a:lnTo>
                  <a:pt x="6743" y="8502"/>
                </a:lnTo>
                <a:lnTo>
                  <a:pt x="8711" y="5999"/>
                </a:lnTo>
                <a:lnTo>
                  <a:pt x="10648" y="3811"/>
                </a:lnTo>
                <a:lnTo>
                  <a:pt x="7800" y="2219"/>
                </a:lnTo>
                <a:lnTo>
                  <a:pt x="5811" y="691"/>
                </a:lnTo>
                <a:lnTo>
                  <a:pt x="3570" y="178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6" name="object 4046"/>
          <p:cNvSpPr/>
          <p:nvPr/>
        </p:nvSpPr>
        <p:spPr>
          <a:xfrm>
            <a:off x="4683376" y="3680690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937" y="0"/>
                </a:moveTo>
                <a:lnTo>
                  <a:pt x="3162" y="544"/>
                </a:lnTo>
                <a:lnTo>
                  <a:pt x="1654" y="1696"/>
                </a:lnTo>
                <a:lnTo>
                  <a:pt x="1015" y="3999"/>
                </a:lnTo>
                <a:lnTo>
                  <a:pt x="0" y="5863"/>
                </a:lnTo>
                <a:lnTo>
                  <a:pt x="1696" y="6251"/>
                </a:lnTo>
                <a:lnTo>
                  <a:pt x="3622" y="7423"/>
                </a:lnTo>
                <a:lnTo>
                  <a:pt x="5026" y="6973"/>
                </a:lnTo>
                <a:lnTo>
                  <a:pt x="6334" y="6502"/>
                </a:lnTo>
                <a:lnTo>
                  <a:pt x="7172" y="4387"/>
                </a:lnTo>
                <a:lnTo>
                  <a:pt x="8659" y="2471"/>
                </a:lnTo>
                <a:lnTo>
                  <a:pt x="6293" y="1654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7" name="object 4047"/>
          <p:cNvSpPr/>
          <p:nvPr/>
        </p:nvSpPr>
        <p:spPr>
          <a:xfrm>
            <a:off x="5169048" y="366085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905" y="0"/>
                </a:moveTo>
                <a:lnTo>
                  <a:pt x="2157" y="2649"/>
                </a:lnTo>
                <a:lnTo>
                  <a:pt x="0" y="5308"/>
                </a:lnTo>
                <a:lnTo>
                  <a:pt x="324" y="5643"/>
                </a:lnTo>
                <a:lnTo>
                  <a:pt x="2146" y="7654"/>
                </a:lnTo>
                <a:lnTo>
                  <a:pt x="4575" y="9078"/>
                </a:lnTo>
                <a:lnTo>
                  <a:pt x="6806" y="10669"/>
                </a:lnTo>
                <a:lnTo>
                  <a:pt x="7528" y="9109"/>
                </a:lnTo>
                <a:lnTo>
                  <a:pt x="9182" y="7287"/>
                </a:lnTo>
                <a:lnTo>
                  <a:pt x="7905" y="4104"/>
                </a:lnTo>
                <a:lnTo>
                  <a:pt x="5957" y="2460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8" name="object 4048"/>
          <p:cNvSpPr/>
          <p:nvPr/>
        </p:nvSpPr>
        <p:spPr>
          <a:xfrm>
            <a:off x="5125213" y="3659585"/>
            <a:ext cx="2310" cy="6161"/>
          </a:xfrm>
          <a:custGeom>
            <a:avLst/>
            <a:gdLst/>
            <a:ahLst/>
            <a:cxnLst/>
            <a:rect l="l" t="t" r="r" b="b"/>
            <a:pathLst>
              <a:path w="3809" h="10160">
                <a:moveTo>
                  <a:pt x="3256" y="0"/>
                </a:moveTo>
                <a:lnTo>
                  <a:pt x="0" y="104"/>
                </a:lnTo>
                <a:lnTo>
                  <a:pt x="303" y="9538"/>
                </a:lnTo>
                <a:lnTo>
                  <a:pt x="3570" y="9434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49" name="object 4049"/>
          <p:cNvSpPr/>
          <p:nvPr/>
        </p:nvSpPr>
        <p:spPr>
          <a:xfrm>
            <a:off x="3744632" y="467720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879" y="0"/>
                </a:moveTo>
                <a:lnTo>
                  <a:pt x="0" y="3005"/>
                </a:lnTo>
                <a:lnTo>
                  <a:pt x="230" y="3486"/>
                </a:lnTo>
                <a:lnTo>
                  <a:pt x="1193" y="5382"/>
                </a:lnTo>
                <a:lnTo>
                  <a:pt x="2952" y="6931"/>
                </a:lnTo>
                <a:lnTo>
                  <a:pt x="5036" y="9277"/>
                </a:lnTo>
                <a:lnTo>
                  <a:pt x="6963" y="6795"/>
                </a:lnTo>
                <a:lnTo>
                  <a:pt x="7978" y="5528"/>
                </a:lnTo>
                <a:lnTo>
                  <a:pt x="9015" y="4198"/>
                </a:lnTo>
                <a:lnTo>
                  <a:pt x="7214" y="2774"/>
                </a:lnTo>
                <a:lnTo>
                  <a:pt x="5560" y="1047"/>
                </a:lnTo>
                <a:lnTo>
                  <a:pt x="3518" y="272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0" name="object 4050"/>
          <p:cNvSpPr/>
          <p:nvPr/>
        </p:nvSpPr>
        <p:spPr>
          <a:xfrm>
            <a:off x="4546010" y="362388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3308" y="0"/>
                </a:moveTo>
                <a:lnTo>
                  <a:pt x="2209" y="178"/>
                </a:lnTo>
                <a:lnTo>
                  <a:pt x="1109" y="324"/>
                </a:lnTo>
                <a:lnTo>
                  <a:pt x="0" y="439"/>
                </a:lnTo>
                <a:lnTo>
                  <a:pt x="324" y="10397"/>
                </a:lnTo>
                <a:lnTo>
                  <a:pt x="2020" y="10303"/>
                </a:lnTo>
                <a:lnTo>
                  <a:pt x="3759" y="10146"/>
                </a:lnTo>
                <a:lnTo>
                  <a:pt x="5455" y="10052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1" name="object 4051"/>
          <p:cNvSpPr/>
          <p:nvPr/>
        </p:nvSpPr>
        <p:spPr>
          <a:xfrm>
            <a:off x="6030062" y="3471176"/>
            <a:ext cx="26184" cy="20408"/>
          </a:xfrm>
          <a:custGeom>
            <a:avLst/>
            <a:gdLst/>
            <a:ahLst/>
            <a:cxnLst/>
            <a:rect l="l" t="t" r="r" b="b"/>
            <a:pathLst>
              <a:path w="43179" h="33654">
                <a:moveTo>
                  <a:pt x="2500" y="0"/>
                </a:moveTo>
                <a:lnTo>
                  <a:pt x="0" y="15257"/>
                </a:lnTo>
                <a:lnTo>
                  <a:pt x="50" y="24433"/>
                </a:lnTo>
                <a:lnTo>
                  <a:pt x="3021" y="29464"/>
                </a:lnTo>
                <a:lnTo>
                  <a:pt x="9285" y="32281"/>
                </a:lnTo>
                <a:lnTo>
                  <a:pt x="18828" y="33396"/>
                </a:lnTo>
                <a:lnTo>
                  <a:pt x="27377" y="30458"/>
                </a:lnTo>
                <a:lnTo>
                  <a:pt x="35296" y="23042"/>
                </a:lnTo>
                <a:lnTo>
                  <a:pt x="42949" y="10722"/>
                </a:lnTo>
                <a:lnTo>
                  <a:pt x="19976" y="13695"/>
                </a:lnTo>
                <a:lnTo>
                  <a:pt x="19703" y="73"/>
                </a:lnTo>
                <a:lnTo>
                  <a:pt x="25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2" name="object 4052"/>
          <p:cNvSpPr/>
          <p:nvPr/>
        </p:nvSpPr>
        <p:spPr>
          <a:xfrm>
            <a:off x="4936342" y="3414517"/>
            <a:ext cx="26955" cy="17712"/>
          </a:xfrm>
          <a:custGeom>
            <a:avLst/>
            <a:gdLst/>
            <a:ahLst/>
            <a:cxnLst/>
            <a:rect l="l" t="t" r="r" b="b"/>
            <a:pathLst>
              <a:path w="44450" h="29210">
                <a:moveTo>
                  <a:pt x="23168" y="0"/>
                </a:moveTo>
                <a:lnTo>
                  <a:pt x="0" y="901"/>
                </a:lnTo>
                <a:lnTo>
                  <a:pt x="6481" y="9163"/>
                </a:lnTo>
                <a:lnTo>
                  <a:pt x="10397" y="15351"/>
                </a:lnTo>
                <a:lnTo>
                  <a:pt x="19276" y="23895"/>
                </a:lnTo>
                <a:lnTo>
                  <a:pt x="25737" y="29005"/>
                </a:lnTo>
                <a:lnTo>
                  <a:pt x="35799" y="25665"/>
                </a:lnTo>
                <a:lnTo>
                  <a:pt x="35328" y="18995"/>
                </a:lnTo>
                <a:lnTo>
                  <a:pt x="30752" y="11927"/>
                </a:lnTo>
                <a:lnTo>
                  <a:pt x="32355" y="9404"/>
                </a:lnTo>
                <a:lnTo>
                  <a:pt x="32742" y="8189"/>
                </a:lnTo>
                <a:lnTo>
                  <a:pt x="44082" y="7508"/>
                </a:lnTo>
                <a:lnTo>
                  <a:pt x="33862" y="1674"/>
                </a:lnTo>
                <a:lnTo>
                  <a:pt x="231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3" name="object 4053"/>
          <p:cNvSpPr/>
          <p:nvPr/>
        </p:nvSpPr>
        <p:spPr>
          <a:xfrm>
            <a:off x="5685241" y="3879374"/>
            <a:ext cx="22334" cy="21564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14355" y="0"/>
                </a:moveTo>
                <a:lnTo>
                  <a:pt x="0" y="23810"/>
                </a:lnTo>
                <a:lnTo>
                  <a:pt x="13201" y="32015"/>
                </a:lnTo>
                <a:lnTo>
                  <a:pt x="21573" y="35230"/>
                </a:lnTo>
                <a:lnTo>
                  <a:pt x="28287" y="33845"/>
                </a:lnTo>
                <a:lnTo>
                  <a:pt x="36511" y="28250"/>
                </a:lnTo>
                <a:lnTo>
                  <a:pt x="1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4" name="object 4054"/>
          <p:cNvSpPr/>
          <p:nvPr/>
        </p:nvSpPr>
        <p:spPr>
          <a:xfrm>
            <a:off x="5617516" y="4598896"/>
            <a:ext cx="23104" cy="20793"/>
          </a:xfrm>
          <a:custGeom>
            <a:avLst/>
            <a:gdLst/>
            <a:ahLst/>
            <a:cxnLst/>
            <a:rect l="l" t="t" r="r" b="b"/>
            <a:pathLst>
              <a:path w="38100" h="34290">
                <a:moveTo>
                  <a:pt x="18125" y="0"/>
                </a:moveTo>
                <a:lnTo>
                  <a:pt x="9079" y="322"/>
                </a:lnTo>
                <a:lnTo>
                  <a:pt x="0" y="6053"/>
                </a:lnTo>
                <a:lnTo>
                  <a:pt x="3598" y="13955"/>
                </a:lnTo>
                <a:lnTo>
                  <a:pt x="9194" y="18109"/>
                </a:lnTo>
                <a:lnTo>
                  <a:pt x="16151" y="19692"/>
                </a:lnTo>
                <a:lnTo>
                  <a:pt x="23831" y="19885"/>
                </a:lnTo>
                <a:lnTo>
                  <a:pt x="19036" y="34262"/>
                </a:lnTo>
                <a:lnTo>
                  <a:pt x="28786" y="31135"/>
                </a:lnTo>
                <a:lnTo>
                  <a:pt x="32991" y="24721"/>
                </a:lnTo>
                <a:lnTo>
                  <a:pt x="34859" y="16641"/>
                </a:lnTo>
                <a:lnTo>
                  <a:pt x="37600" y="8514"/>
                </a:lnTo>
                <a:lnTo>
                  <a:pt x="27508" y="3319"/>
                </a:lnTo>
                <a:lnTo>
                  <a:pt x="1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5" name="object 4055"/>
          <p:cNvSpPr/>
          <p:nvPr/>
        </p:nvSpPr>
        <p:spPr>
          <a:xfrm>
            <a:off x="5351421" y="4583155"/>
            <a:ext cx="21949" cy="25029"/>
          </a:xfrm>
          <a:custGeom>
            <a:avLst/>
            <a:gdLst/>
            <a:ahLst/>
            <a:cxnLst/>
            <a:rect l="l" t="t" r="r" b="b"/>
            <a:pathLst>
              <a:path w="36195" h="41275">
                <a:moveTo>
                  <a:pt x="0" y="0"/>
                </a:moveTo>
                <a:lnTo>
                  <a:pt x="5322" y="13958"/>
                </a:lnTo>
                <a:lnTo>
                  <a:pt x="12299" y="25524"/>
                </a:lnTo>
                <a:lnTo>
                  <a:pt x="22097" y="34492"/>
                </a:lnTo>
                <a:lnTo>
                  <a:pt x="35883" y="40658"/>
                </a:lnTo>
                <a:lnTo>
                  <a:pt x="31500" y="26594"/>
                </a:lnTo>
                <a:lnTo>
                  <a:pt x="24770" y="15095"/>
                </a:lnTo>
                <a:lnTo>
                  <a:pt x="14625" y="62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6" name="object 4056"/>
          <p:cNvSpPr/>
          <p:nvPr/>
        </p:nvSpPr>
        <p:spPr>
          <a:xfrm>
            <a:off x="4814057" y="4374675"/>
            <a:ext cx="30035" cy="10012"/>
          </a:xfrm>
          <a:custGeom>
            <a:avLst/>
            <a:gdLst/>
            <a:ahLst/>
            <a:cxnLst/>
            <a:rect l="l" t="t" r="r" b="b"/>
            <a:pathLst>
              <a:path w="49529" h="16509">
                <a:moveTo>
                  <a:pt x="10171" y="0"/>
                </a:moveTo>
                <a:lnTo>
                  <a:pt x="2533" y="5192"/>
                </a:lnTo>
                <a:lnTo>
                  <a:pt x="0" y="16413"/>
                </a:lnTo>
                <a:lnTo>
                  <a:pt x="12054" y="14080"/>
                </a:lnTo>
                <a:lnTo>
                  <a:pt x="24432" y="13224"/>
                </a:lnTo>
                <a:lnTo>
                  <a:pt x="36863" y="11277"/>
                </a:lnTo>
                <a:lnTo>
                  <a:pt x="49077" y="5669"/>
                </a:lnTo>
                <a:lnTo>
                  <a:pt x="24992" y="327"/>
                </a:lnTo>
                <a:lnTo>
                  <a:pt x="101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7" name="object 4057"/>
          <p:cNvSpPr/>
          <p:nvPr/>
        </p:nvSpPr>
        <p:spPr>
          <a:xfrm>
            <a:off x="5219449" y="2548270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6554" y="0"/>
                </a:moveTo>
                <a:lnTo>
                  <a:pt x="2429" y="1078"/>
                </a:lnTo>
                <a:lnTo>
                  <a:pt x="910" y="1518"/>
                </a:lnTo>
                <a:lnTo>
                  <a:pt x="0" y="8826"/>
                </a:lnTo>
                <a:lnTo>
                  <a:pt x="2565" y="17664"/>
                </a:lnTo>
                <a:lnTo>
                  <a:pt x="6031" y="22428"/>
                </a:lnTo>
                <a:lnTo>
                  <a:pt x="9528" y="28972"/>
                </a:lnTo>
                <a:lnTo>
                  <a:pt x="17744" y="20932"/>
                </a:lnTo>
                <a:lnTo>
                  <a:pt x="21475" y="13884"/>
                </a:lnTo>
                <a:lnTo>
                  <a:pt x="20801" y="7731"/>
                </a:lnTo>
                <a:lnTo>
                  <a:pt x="15800" y="2376"/>
                </a:lnTo>
                <a:lnTo>
                  <a:pt x="12470" y="62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8" name="object 4058"/>
          <p:cNvSpPr/>
          <p:nvPr/>
        </p:nvSpPr>
        <p:spPr>
          <a:xfrm>
            <a:off x="5513928" y="3796492"/>
            <a:ext cx="11937" cy="17712"/>
          </a:xfrm>
          <a:custGeom>
            <a:avLst/>
            <a:gdLst/>
            <a:ahLst/>
            <a:cxnLst/>
            <a:rect l="l" t="t" r="r" b="b"/>
            <a:pathLst>
              <a:path w="19684" h="29210">
                <a:moveTo>
                  <a:pt x="19186" y="0"/>
                </a:moveTo>
                <a:lnTo>
                  <a:pt x="5909" y="5972"/>
                </a:lnTo>
                <a:lnTo>
                  <a:pt x="0" y="11092"/>
                </a:lnTo>
                <a:lnTo>
                  <a:pt x="272" y="17812"/>
                </a:lnTo>
                <a:lnTo>
                  <a:pt x="5543" y="28585"/>
                </a:lnTo>
                <a:lnTo>
                  <a:pt x="14230" y="24018"/>
                </a:lnTo>
                <a:lnTo>
                  <a:pt x="17492" y="17033"/>
                </a:lnTo>
                <a:lnTo>
                  <a:pt x="18191" y="8677"/>
                </a:lnTo>
                <a:lnTo>
                  <a:pt x="191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59" name="object 4059"/>
          <p:cNvSpPr/>
          <p:nvPr/>
        </p:nvSpPr>
        <p:spPr>
          <a:xfrm>
            <a:off x="4480642" y="3344344"/>
            <a:ext cx="26184" cy="10782"/>
          </a:xfrm>
          <a:custGeom>
            <a:avLst/>
            <a:gdLst/>
            <a:ahLst/>
            <a:cxnLst/>
            <a:rect l="l" t="t" r="r" b="b"/>
            <a:pathLst>
              <a:path w="43179" h="17779">
                <a:moveTo>
                  <a:pt x="806" y="0"/>
                </a:moveTo>
                <a:lnTo>
                  <a:pt x="0" y="12051"/>
                </a:lnTo>
                <a:lnTo>
                  <a:pt x="4994" y="15235"/>
                </a:lnTo>
                <a:lnTo>
                  <a:pt x="12575" y="16072"/>
                </a:lnTo>
                <a:lnTo>
                  <a:pt x="19800" y="17110"/>
                </a:lnTo>
                <a:lnTo>
                  <a:pt x="27203" y="17536"/>
                </a:lnTo>
                <a:lnTo>
                  <a:pt x="34795" y="15672"/>
                </a:lnTo>
                <a:lnTo>
                  <a:pt x="42585" y="9842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0" name="object 4060"/>
          <p:cNvSpPr/>
          <p:nvPr/>
        </p:nvSpPr>
        <p:spPr>
          <a:xfrm>
            <a:off x="5603981" y="4285037"/>
            <a:ext cx="24259" cy="8471"/>
          </a:xfrm>
          <a:custGeom>
            <a:avLst/>
            <a:gdLst/>
            <a:ahLst/>
            <a:cxnLst/>
            <a:rect l="l" t="t" r="r" b="b"/>
            <a:pathLst>
              <a:path w="40004" h="13970">
                <a:moveTo>
                  <a:pt x="39946" y="0"/>
                </a:moveTo>
                <a:lnTo>
                  <a:pt x="28869" y="537"/>
                </a:lnTo>
                <a:lnTo>
                  <a:pt x="18669" y="3315"/>
                </a:lnTo>
                <a:lnTo>
                  <a:pt x="9121" y="7776"/>
                </a:lnTo>
                <a:lnTo>
                  <a:pt x="0" y="13360"/>
                </a:lnTo>
                <a:lnTo>
                  <a:pt x="17525" y="13764"/>
                </a:lnTo>
                <a:lnTo>
                  <a:pt x="28513" y="12138"/>
                </a:lnTo>
                <a:lnTo>
                  <a:pt x="35231" y="7783"/>
                </a:lnTo>
                <a:lnTo>
                  <a:pt x="399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1" name="object 4061"/>
          <p:cNvSpPr/>
          <p:nvPr/>
        </p:nvSpPr>
        <p:spPr>
          <a:xfrm>
            <a:off x="4824935" y="3455407"/>
            <a:ext cx="19253" cy="13477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21538" y="0"/>
                </a:moveTo>
                <a:lnTo>
                  <a:pt x="19559" y="1633"/>
                </a:lnTo>
                <a:lnTo>
                  <a:pt x="14891" y="5735"/>
                </a:lnTo>
                <a:lnTo>
                  <a:pt x="10262" y="10283"/>
                </a:lnTo>
                <a:lnTo>
                  <a:pt x="0" y="20826"/>
                </a:lnTo>
                <a:lnTo>
                  <a:pt x="9930" y="22047"/>
                </a:lnTo>
                <a:lnTo>
                  <a:pt x="17803" y="20577"/>
                </a:lnTo>
                <a:lnTo>
                  <a:pt x="24124" y="17133"/>
                </a:lnTo>
                <a:lnTo>
                  <a:pt x="29402" y="12428"/>
                </a:lnTo>
                <a:lnTo>
                  <a:pt x="31266" y="10544"/>
                </a:lnTo>
                <a:lnTo>
                  <a:pt x="30103" y="4670"/>
                </a:lnTo>
                <a:lnTo>
                  <a:pt x="28742" y="1266"/>
                </a:lnTo>
                <a:lnTo>
                  <a:pt x="28365" y="188"/>
                </a:lnTo>
                <a:lnTo>
                  <a:pt x="21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2" name="object 4062"/>
          <p:cNvSpPr/>
          <p:nvPr/>
        </p:nvSpPr>
        <p:spPr>
          <a:xfrm>
            <a:off x="6015478" y="3541127"/>
            <a:ext cx="17328" cy="11937"/>
          </a:xfrm>
          <a:custGeom>
            <a:avLst/>
            <a:gdLst/>
            <a:ahLst/>
            <a:cxnLst/>
            <a:rect l="l" t="t" r="r" b="b"/>
            <a:pathLst>
              <a:path w="28575" h="19685">
                <a:moveTo>
                  <a:pt x="18899" y="0"/>
                </a:moveTo>
                <a:lnTo>
                  <a:pt x="9811" y="3204"/>
                </a:lnTo>
                <a:lnTo>
                  <a:pt x="5130" y="8669"/>
                </a:lnTo>
                <a:lnTo>
                  <a:pt x="0" y="12701"/>
                </a:lnTo>
                <a:lnTo>
                  <a:pt x="628" y="18208"/>
                </a:lnTo>
                <a:lnTo>
                  <a:pt x="7528" y="18187"/>
                </a:lnTo>
                <a:lnTo>
                  <a:pt x="14795" y="19350"/>
                </a:lnTo>
                <a:lnTo>
                  <a:pt x="24386" y="16774"/>
                </a:lnTo>
                <a:lnTo>
                  <a:pt x="26093" y="10512"/>
                </a:lnTo>
                <a:lnTo>
                  <a:pt x="28449" y="6690"/>
                </a:lnTo>
                <a:lnTo>
                  <a:pt x="24135" y="4649"/>
                </a:lnTo>
                <a:lnTo>
                  <a:pt x="188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3" name="object 4063"/>
          <p:cNvSpPr/>
          <p:nvPr/>
        </p:nvSpPr>
        <p:spPr>
          <a:xfrm>
            <a:off x="5270523" y="3167481"/>
            <a:ext cx="16943" cy="11167"/>
          </a:xfrm>
          <a:custGeom>
            <a:avLst/>
            <a:gdLst/>
            <a:ahLst/>
            <a:cxnLst/>
            <a:rect l="l" t="t" r="r" b="b"/>
            <a:pathLst>
              <a:path w="27940" h="18414">
                <a:moveTo>
                  <a:pt x="13528" y="0"/>
                </a:moveTo>
                <a:lnTo>
                  <a:pt x="4753" y="3088"/>
                </a:lnTo>
                <a:lnTo>
                  <a:pt x="2753" y="8429"/>
                </a:lnTo>
                <a:lnTo>
                  <a:pt x="0" y="11989"/>
                </a:lnTo>
                <a:lnTo>
                  <a:pt x="4240" y="13800"/>
                </a:lnTo>
                <a:lnTo>
                  <a:pt x="9329" y="17988"/>
                </a:lnTo>
                <a:lnTo>
                  <a:pt x="18240" y="14826"/>
                </a:lnTo>
                <a:lnTo>
                  <a:pt x="22690" y="9549"/>
                </a:lnTo>
                <a:lnTo>
                  <a:pt x="27674" y="5643"/>
                </a:lnTo>
                <a:lnTo>
                  <a:pt x="25664" y="890"/>
                </a:lnTo>
                <a:lnTo>
                  <a:pt x="19821" y="1057"/>
                </a:lnTo>
                <a:lnTo>
                  <a:pt x="1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4" name="object 4064"/>
          <p:cNvSpPr/>
          <p:nvPr/>
        </p:nvSpPr>
        <p:spPr>
          <a:xfrm>
            <a:off x="5113846" y="4092152"/>
            <a:ext cx="16943" cy="19253"/>
          </a:xfrm>
          <a:custGeom>
            <a:avLst/>
            <a:gdLst/>
            <a:ahLst/>
            <a:cxnLst/>
            <a:rect l="l" t="t" r="r" b="b"/>
            <a:pathLst>
              <a:path w="27940" h="31750">
                <a:moveTo>
                  <a:pt x="0" y="0"/>
                </a:moveTo>
                <a:lnTo>
                  <a:pt x="4012" y="11353"/>
                </a:lnTo>
                <a:lnTo>
                  <a:pt x="10147" y="20039"/>
                </a:lnTo>
                <a:lnTo>
                  <a:pt x="18083" y="26611"/>
                </a:lnTo>
                <a:lnTo>
                  <a:pt x="27496" y="31622"/>
                </a:lnTo>
                <a:lnTo>
                  <a:pt x="22483" y="22780"/>
                </a:lnTo>
                <a:lnTo>
                  <a:pt x="17231" y="13875"/>
                </a:lnTo>
                <a:lnTo>
                  <a:pt x="10237" y="59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5" name="object 4065"/>
          <p:cNvSpPr/>
          <p:nvPr/>
        </p:nvSpPr>
        <p:spPr>
          <a:xfrm>
            <a:off x="5443223" y="3178770"/>
            <a:ext cx="14247" cy="19638"/>
          </a:xfrm>
          <a:custGeom>
            <a:avLst/>
            <a:gdLst/>
            <a:ahLst/>
            <a:cxnLst/>
            <a:rect l="l" t="t" r="r" b="b"/>
            <a:pathLst>
              <a:path w="23495" h="32385">
                <a:moveTo>
                  <a:pt x="17507" y="0"/>
                </a:moveTo>
                <a:lnTo>
                  <a:pt x="10323" y="5767"/>
                </a:lnTo>
                <a:lnTo>
                  <a:pt x="3919" y="12143"/>
                </a:lnTo>
                <a:lnTo>
                  <a:pt x="0" y="20431"/>
                </a:lnTo>
                <a:lnTo>
                  <a:pt x="272" y="31936"/>
                </a:lnTo>
                <a:lnTo>
                  <a:pt x="23140" y="4303"/>
                </a:lnTo>
                <a:lnTo>
                  <a:pt x="1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6" name="object 4066"/>
          <p:cNvSpPr/>
          <p:nvPr/>
        </p:nvSpPr>
        <p:spPr>
          <a:xfrm>
            <a:off x="4416558" y="3426563"/>
            <a:ext cx="19253" cy="11167"/>
          </a:xfrm>
          <a:custGeom>
            <a:avLst/>
            <a:gdLst/>
            <a:ahLst/>
            <a:cxnLst/>
            <a:rect l="l" t="t" r="r" b="b"/>
            <a:pathLst>
              <a:path w="31750" h="18414">
                <a:moveTo>
                  <a:pt x="27067" y="0"/>
                </a:moveTo>
                <a:lnTo>
                  <a:pt x="0" y="9120"/>
                </a:lnTo>
                <a:lnTo>
                  <a:pt x="198" y="10659"/>
                </a:lnTo>
                <a:lnTo>
                  <a:pt x="492" y="13790"/>
                </a:lnTo>
                <a:lnTo>
                  <a:pt x="31402" y="18219"/>
                </a:lnTo>
                <a:lnTo>
                  <a:pt x="29601" y="10533"/>
                </a:lnTo>
                <a:lnTo>
                  <a:pt x="28417" y="5769"/>
                </a:lnTo>
                <a:lnTo>
                  <a:pt x="2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7" name="object 4067"/>
          <p:cNvSpPr/>
          <p:nvPr/>
        </p:nvSpPr>
        <p:spPr>
          <a:xfrm>
            <a:off x="4096638" y="4566767"/>
            <a:ext cx="17328" cy="24259"/>
          </a:xfrm>
          <a:custGeom>
            <a:avLst/>
            <a:gdLst/>
            <a:ahLst/>
            <a:cxnLst/>
            <a:rect l="l" t="t" r="r" b="b"/>
            <a:pathLst>
              <a:path w="28575" h="40004">
                <a:moveTo>
                  <a:pt x="24292" y="0"/>
                </a:moveTo>
                <a:lnTo>
                  <a:pt x="0" y="36155"/>
                </a:lnTo>
                <a:lnTo>
                  <a:pt x="5235" y="39747"/>
                </a:lnTo>
                <a:lnTo>
                  <a:pt x="13069" y="31722"/>
                </a:lnTo>
                <a:lnTo>
                  <a:pt x="19142" y="22628"/>
                </a:lnTo>
                <a:lnTo>
                  <a:pt x="24069" y="12838"/>
                </a:lnTo>
                <a:lnTo>
                  <a:pt x="28470" y="2722"/>
                </a:lnTo>
                <a:lnTo>
                  <a:pt x="24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8" name="object 4068"/>
          <p:cNvSpPr/>
          <p:nvPr/>
        </p:nvSpPr>
        <p:spPr>
          <a:xfrm>
            <a:off x="4092745" y="2999357"/>
            <a:ext cx="14632" cy="10782"/>
          </a:xfrm>
          <a:custGeom>
            <a:avLst/>
            <a:gdLst/>
            <a:ahLst/>
            <a:cxnLst/>
            <a:rect l="l" t="t" r="r" b="b"/>
            <a:pathLst>
              <a:path w="24129" h="17779">
                <a:moveTo>
                  <a:pt x="22313" y="0"/>
                </a:moveTo>
                <a:lnTo>
                  <a:pt x="4397" y="3423"/>
                </a:lnTo>
                <a:lnTo>
                  <a:pt x="0" y="5528"/>
                </a:lnTo>
                <a:lnTo>
                  <a:pt x="408" y="11339"/>
                </a:lnTo>
                <a:lnTo>
                  <a:pt x="607" y="13612"/>
                </a:lnTo>
                <a:lnTo>
                  <a:pt x="3759" y="17737"/>
                </a:lnTo>
                <a:lnTo>
                  <a:pt x="13570" y="16407"/>
                </a:lnTo>
                <a:lnTo>
                  <a:pt x="22648" y="15214"/>
                </a:lnTo>
                <a:lnTo>
                  <a:pt x="23538" y="3047"/>
                </a:lnTo>
                <a:lnTo>
                  <a:pt x="23077" y="2314"/>
                </a:lnTo>
                <a:lnTo>
                  <a:pt x="22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69" name="object 4069"/>
          <p:cNvSpPr/>
          <p:nvPr/>
        </p:nvSpPr>
        <p:spPr>
          <a:xfrm>
            <a:off x="5637872" y="4614068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8177" y="0"/>
                </a:moveTo>
                <a:lnTo>
                  <a:pt x="6031" y="1476"/>
                </a:lnTo>
                <a:lnTo>
                  <a:pt x="2003" y="6098"/>
                </a:lnTo>
                <a:lnTo>
                  <a:pt x="0" y="12286"/>
                </a:lnTo>
                <a:lnTo>
                  <a:pt x="297" y="18723"/>
                </a:lnTo>
                <a:lnTo>
                  <a:pt x="3172" y="24093"/>
                </a:lnTo>
                <a:lnTo>
                  <a:pt x="5790" y="23622"/>
                </a:lnTo>
                <a:lnTo>
                  <a:pt x="12439" y="23789"/>
                </a:lnTo>
                <a:lnTo>
                  <a:pt x="14858" y="15653"/>
                </a:lnTo>
                <a:lnTo>
                  <a:pt x="14889" y="8554"/>
                </a:lnTo>
                <a:lnTo>
                  <a:pt x="15653" y="1675"/>
                </a:lnTo>
                <a:lnTo>
                  <a:pt x="12355" y="1518"/>
                </a:lnTo>
                <a:lnTo>
                  <a:pt x="8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0" name="object 4070"/>
          <p:cNvSpPr/>
          <p:nvPr/>
        </p:nvSpPr>
        <p:spPr>
          <a:xfrm>
            <a:off x="4621482" y="3988943"/>
            <a:ext cx="15787" cy="11552"/>
          </a:xfrm>
          <a:custGeom>
            <a:avLst/>
            <a:gdLst/>
            <a:ahLst/>
            <a:cxnLst/>
            <a:rect l="l" t="t" r="r" b="b"/>
            <a:pathLst>
              <a:path w="26034" h="19050">
                <a:moveTo>
                  <a:pt x="0" y="0"/>
                </a:moveTo>
                <a:lnTo>
                  <a:pt x="6948" y="5092"/>
                </a:lnTo>
                <a:lnTo>
                  <a:pt x="25622" y="18899"/>
                </a:lnTo>
                <a:lnTo>
                  <a:pt x="25242" y="9373"/>
                </a:lnTo>
                <a:lnTo>
                  <a:pt x="21524" y="3528"/>
                </a:lnTo>
                <a:lnTo>
                  <a:pt x="13449" y="6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1" name="object 4071"/>
          <p:cNvSpPr/>
          <p:nvPr/>
        </p:nvSpPr>
        <p:spPr>
          <a:xfrm>
            <a:off x="5154555" y="4421086"/>
            <a:ext cx="18868" cy="11937"/>
          </a:xfrm>
          <a:custGeom>
            <a:avLst/>
            <a:gdLst/>
            <a:ahLst/>
            <a:cxnLst/>
            <a:rect l="l" t="t" r="r" b="b"/>
            <a:pathLst>
              <a:path w="31115" h="19684">
                <a:moveTo>
                  <a:pt x="30868" y="0"/>
                </a:moveTo>
                <a:lnTo>
                  <a:pt x="0" y="13936"/>
                </a:lnTo>
                <a:lnTo>
                  <a:pt x="30376" y="19549"/>
                </a:lnTo>
                <a:lnTo>
                  <a:pt x="30512" y="12586"/>
                </a:lnTo>
                <a:lnTo>
                  <a:pt x="30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2" name="object 4072"/>
          <p:cNvSpPr/>
          <p:nvPr/>
        </p:nvSpPr>
        <p:spPr>
          <a:xfrm>
            <a:off x="3993327" y="4516938"/>
            <a:ext cx="8856" cy="12707"/>
          </a:xfrm>
          <a:custGeom>
            <a:avLst/>
            <a:gdLst/>
            <a:ahLst/>
            <a:cxnLst/>
            <a:rect l="l" t="t" r="r" b="b"/>
            <a:pathLst>
              <a:path w="14604" h="20954">
                <a:moveTo>
                  <a:pt x="0" y="0"/>
                </a:moveTo>
                <a:lnTo>
                  <a:pt x="198" y="16690"/>
                </a:lnTo>
                <a:lnTo>
                  <a:pt x="13025" y="20826"/>
                </a:lnTo>
                <a:lnTo>
                  <a:pt x="14394" y="8585"/>
                </a:lnTo>
                <a:lnTo>
                  <a:pt x="13494" y="2336"/>
                </a:lnTo>
                <a:lnTo>
                  <a:pt x="9103" y="1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3" name="object 4073"/>
          <p:cNvSpPr/>
          <p:nvPr/>
        </p:nvSpPr>
        <p:spPr>
          <a:xfrm>
            <a:off x="4413815" y="3980332"/>
            <a:ext cx="16173" cy="9242"/>
          </a:xfrm>
          <a:custGeom>
            <a:avLst/>
            <a:gdLst/>
            <a:ahLst/>
            <a:cxnLst/>
            <a:rect l="l" t="t" r="r" b="b"/>
            <a:pathLst>
              <a:path w="26670" h="15240">
                <a:moveTo>
                  <a:pt x="3379" y="0"/>
                </a:moveTo>
                <a:lnTo>
                  <a:pt x="510" y="4467"/>
                </a:lnTo>
                <a:lnTo>
                  <a:pt x="0" y="14832"/>
                </a:lnTo>
                <a:lnTo>
                  <a:pt x="26637" y="10413"/>
                </a:lnTo>
                <a:lnTo>
                  <a:pt x="26177" y="6874"/>
                </a:lnTo>
                <a:lnTo>
                  <a:pt x="25904" y="5115"/>
                </a:lnTo>
                <a:lnTo>
                  <a:pt x="11034" y="519"/>
                </a:lnTo>
                <a:lnTo>
                  <a:pt x="33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4" name="object 4074"/>
          <p:cNvSpPr/>
          <p:nvPr/>
        </p:nvSpPr>
        <p:spPr>
          <a:xfrm>
            <a:off x="3897145" y="3543606"/>
            <a:ext cx="20023" cy="11167"/>
          </a:xfrm>
          <a:custGeom>
            <a:avLst/>
            <a:gdLst/>
            <a:ahLst/>
            <a:cxnLst/>
            <a:rect l="l" t="t" r="r" b="b"/>
            <a:pathLst>
              <a:path w="33020" h="18414">
                <a:moveTo>
                  <a:pt x="32826" y="0"/>
                </a:moveTo>
                <a:lnTo>
                  <a:pt x="0" y="2010"/>
                </a:lnTo>
                <a:lnTo>
                  <a:pt x="12575" y="18041"/>
                </a:lnTo>
                <a:lnTo>
                  <a:pt x="32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5" name="object 4075"/>
          <p:cNvSpPr/>
          <p:nvPr/>
        </p:nvSpPr>
        <p:spPr>
          <a:xfrm>
            <a:off x="3993042" y="4312021"/>
            <a:ext cx="15787" cy="18098"/>
          </a:xfrm>
          <a:custGeom>
            <a:avLst/>
            <a:gdLst/>
            <a:ahLst/>
            <a:cxnLst/>
            <a:rect l="l" t="t" r="r" b="b"/>
            <a:pathLst>
              <a:path w="26034" h="29845">
                <a:moveTo>
                  <a:pt x="0" y="0"/>
                </a:moveTo>
                <a:lnTo>
                  <a:pt x="1455" y="10884"/>
                </a:lnTo>
                <a:lnTo>
                  <a:pt x="6065" y="18990"/>
                </a:lnTo>
                <a:lnTo>
                  <a:pt x="13113" y="24953"/>
                </a:lnTo>
                <a:lnTo>
                  <a:pt x="21884" y="29412"/>
                </a:lnTo>
                <a:lnTo>
                  <a:pt x="25496" y="2547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6" name="object 4076"/>
          <p:cNvSpPr/>
          <p:nvPr/>
        </p:nvSpPr>
        <p:spPr>
          <a:xfrm>
            <a:off x="4180052" y="3852132"/>
            <a:ext cx="20023" cy="7316"/>
          </a:xfrm>
          <a:custGeom>
            <a:avLst/>
            <a:gdLst/>
            <a:ahLst/>
            <a:cxnLst/>
            <a:rect l="l" t="t" r="r" b="b"/>
            <a:pathLst>
              <a:path w="33020" h="12064">
                <a:moveTo>
                  <a:pt x="32941" y="0"/>
                </a:moveTo>
                <a:lnTo>
                  <a:pt x="0" y="8156"/>
                </a:lnTo>
                <a:lnTo>
                  <a:pt x="15100" y="11539"/>
                </a:lnTo>
                <a:lnTo>
                  <a:pt x="24370" y="11574"/>
                </a:lnTo>
                <a:lnTo>
                  <a:pt x="29690" y="7860"/>
                </a:lnTo>
                <a:lnTo>
                  <a:pt x="32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7" name="object 4077"/>
          <p:cNvSpPr/>
          <p:nvPr/>
        </p:nvSpPr>
        <p:spPr>
          <a:xfrm>
            <a:off x="5420724" y="2745817"/>
            <a:ext cx="15018" cy="10782"/>
          </a:xfrm>
          <a:custGeom>
            <a:avLst/>
            <a:gdLst/>
            <a:ahLst/>
            <a:cxnLst/>
            <a:rect l="l" t="t" r="r" b="b"/>
            <a:pathLst>
              <a:path w="24765" h="17779">
                <a:moveTo>
                  <a:pt x="9315" y="0"/>
                </a:moveTo>
                <a:lnTo>
                  <a:pt x="0" y="2133"/>
                </a:lnTo>
                <a:lnTo>
                  <a:pt x="20481" y="17672"/>
                </a:lnTo>
                <a:lnTo>
                  <a:pt x="24763" y="12321"/>
                </a:lnTo>
                <a:lnTo>
                  <a:pt x="21661" y="5101"/>
                </a:lnTo>
                <a:lnTo>
                  <a:pt x="16524" y="992"/>
                </a:lnTo>
                <a:lnTo>
                  <a:pt x="93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8" name="object 4078"/>
          <p:cNvSpPr/>
          <p:nvPr/>
        </p:nvSpPr>
        <p:spPr>
          <a:xfrm>
            <a:off x="4247408" y="3941582"/>
            <a:ext cx="7316" cy="18483"/>
          </a:xfrm>
          <a:custGeom>
            <a:avLst/>
            <a:gdLst/>
            <a:ahLst/>
            <a:cxnLst/>
            <a:rect l="l" t="t" r="r" b="b"/>
            <a:pathLst>
              <a:path w="12065" h="30479">
                <a:moveTo>
                  <a:pt x="3454" y="0"/>
                </a:moveTo>
                <a:lnTo>
                  <a:pt x="68" y="11260"/>
                </a:lnTo>
                <a:lnTo>
                  <a:pt x="0" y="18752"/>
                </a:lnTo>
                <a:lnTo>
                  <a:pt x="3797" y="24459"/>
                </a:lnTo>
                <a:lnTo>
                  <a:pt x="12008" y="30365"/>
                </a:lnTo>
                <a:lnTo>
                  <a:pt x="34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79" name="object 4079"/>
          <p:cNvSpPr/>
          <p:nvPr/>
        </p:nvSpPr>
        <p:spPr>
          <a:xfrm>
            <a:off x="5242215" y="3352102"/>
            <a:ext cx="12707" cy="12322"/>
          </a:xfrm>
          <a:custGeom>
            <a:avLst/>
            <a:gdLst/>
            <a:ahLst/>
            <a:cxnLst/>
            <a:rect l="l" t="t" r="r" b="b"/>
            <a:pathLst>
              <a:path w="20954" h="20320">
                <a:moveTo>
                  <a:pt x="17517" y="0"/>
                </a:moveTo>
                <a:lnTo>
                  <a:pt x="0" y="19769"/>
                </a:lnTo>
                <a:lnTo>
                  <a:pt x="12817" y="19112"/>
                </a:lnTo>
                <a:lnTo>
                  <a:pt x="19180" y="16465"/>
                </a:lnTo>
                <a:lnTo>
                  <a:pt x="20331" y="10527"/>
                </a:lnTo>
                <a:lnTo>
                  <a:pt x="17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0" name="object 4080"/>
          <p:cNvSpPr/>
          <p:nvPr/>
        </p:nvSpPr>
        <p:spPr>
          <a:xfrm>
            <a:off x="5202571" y="3877451"/>
            <a:ext cx="11167" cy="11167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2605" y="0"/>
                </a:moveTo>
                <a:lnTo>
                  <a:pt x="0" y="8241"/>
                </a:lnTo>
                <a:lnTo>
                  <a:pt x="686" y="12841"/>
                </a:lnTo>
                <a:lnTo>
                  <a:pt x="6065" y="15468"/>
                </a:lnTo>
                <a:lnTo>
                  <a:pt x="17537" y="17790"/>
                </a:lnTo>
                <a:lnTo>
                  <a:pt x="17945" y="6858"/>
                </a:lnTo>
                <a:lnTo>
                  <a:pt x="10888" y="3141"/>
                </a:lnTo>
                <a:lnTo>
                  <a:pt x="26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1" name="object 4081"/>
          <p:cNvSpPr/>
          <p:nvPr/>
        </p:nvSpPr>
        <p:spPr>
          <a:xfrm>
            <a:off x="3710244" y="3974228"/>
            <a:ext cx="15787" cy="12322"/>
          </a:xfrm>
          <a:custGeom>
            <a:avLst/>
            <a:gdLst/>
            <a:ahLst/>
            <a:cxnLst/>
            <a:rect l="l" t="t" r="r" b="b"/>
            <a:pathLst>
              <a:path w="26035" h="20320">
                <a:moveTo>
                  <a:pt x="25884" y="0"/>
                </a:moveTo>
                <a:lnTo>
                  <a:pt x="15131" y="3285"/>
                </a:lnTo>
                <a:lnTo>
                  <a:pt x="8850" y="6495"/>
                </a:lnTo>
                <a:lnTo>
                  <a:pt x="4615" y="11533"/>
                </a:lnTo>
                <a:lnTo>
                  <a:pt x="0" y="20303"/>
                </a:lnTo>
                <a:lnTo>
                  <a:pt x="2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2" name="object 4082"/>
          <p:cNvSpPr/>
          <p:nvPr/>
        </p:nvSpPr>
        <p:spPr>
          <a:xfrm>
            <a:off x="4604069" y="4033185"/>
            <a:ext cx="13092" cy="10397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20742" y="0"/>
                </a:moveTo>
                <a:lnTo>
                  <a:pt x="0" y="16271"/>
                </a:lnTo>
                <a:lnTo>
                  <a:pt x="12103" y="16532"/>
                </a:lnTo>
                <a:lnTo>
                  <a:pt x="18927" y="14355"/>
                </a:lnTo>
                <a:lnTo>
                  <a:pt x="21473" y="9068"/>
                </a:lnTo>
                <a:lnTo>
                  <a:pt x="20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3" name="object 4083"/>
          <p:cNvSpPr/>
          <p:nvPr/>
        </p:nvSpPr>
        <p:spPr>
          <a:xfrm>
            <a:off x="5385526" y="3961344"/>
            <a:ext cx="11167" cy="15787"/>
          </a:xfrm>
          <a:custGeom>
            <a:avLst/>
            <a:gdLst/>
            <a:ahLst/>
            <a:cxnLst/>
            <a:rect l="l" t="t" r="r" b="b"/>
            <a:pathLst>
              <a:path w="18415" h="26034">
                <a:moveTo>
                  <a:pt x="366" y="0"/>
                </a:moveTo>
                <a:lnTo>
                  <a:pt x="0" y="25517"/>
                </a:lnTo>
                <a:lnTo>
                  <a:pt x="17894" y="22344"/>
                </a:lnTo>
                <a:lnTo>
                  <a:pt x="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4" name="object 4084"/>
          <p:cNvSpPr/>
          <p:nvPr/>
        </p:nvSpPr>
        <p:spPr>
          <a:xfrm>
            <a:off x="3616433" y="3789010"/>
            <a:ext cx="12322" cy="8471"/>
          </a:xfrm>
          <a:custGeom>
            <a:avLst/>
            <a:gdLst/>
            <a:ahLst/>
            <a:cxnLst/>
            <a:rect l="l" t="t" r="r" b="b"/>
            <a:pathLst>
              <a:path w="20320" h="13970">
                <a:moveTo>
                  <a:pt x="9834" y="0"/>
                </a:moveTo>
                <a:lnTo>
                  <a:pt x="4481" y="2790"/>
                </a:lnTo>
                <a:lnTo>
                  <a:pt x="2314" y="4360"/>
                </a:lnTo>
                <a:lnTo>
                  <a:pt x="2041" y="8580"/>
                </a:lnTo>
                <a:lnTo>
                  <a:pt x="0" y="13795"/>
                </a:lnTo>
                <a:lnTo>
                  <a:pt x="12973" y="12632"/>
                </a:lnTo>
                <a:lnTo>
                  <a:pt x="20135" y="11941"/>
                </a:lnTo>
                <a:lnTo>
                  <a:pt x="17845" y="3988"/>
                </a:lnTo>
                <a:lnTo>
                  <a:pt x="14350" y="203"/>
                </a:lnTo>
                <a:lnTo>
                  <a:pt x="98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5" name="object 4085"/>
          <p:cNvSpPr/>
          <p:nvPr/>
        </p:nvSpPr>
        <p:spPr>
          <a:xfrm>
            <a:off x="4309110" y="3618007"/>
            <a:ext cx="6546" cy="15403"/>
          </a:xfrm>
          <a:custGeom>
            <a:avLst/>
            <a:gdLst/>
            <a:ahLst/>
            <a:cxnLst/>
            <a:rect l="l" t="t" r="r" b="b"/>
            <a:pathLst>
              <a:path w="10795" h="25400">
                <a:moveTo>
                  <a:pt x="6423" y="0"/>
                </a:moveTo>
                <a:lnTo>
                  <a:pt x="1253" y="11316"/>
                </a:lnTo>
                <a:lnTo>
                  <a:pt x="0" y="17788"/>
                </a:lnTo>
                <a:lnTo>
                  <a:pt x="3034" y="21690"/>
                </a:lnTo>
                <a:lnTo>
                  <a:pt x="10727" y="25297"/>
                </a:lnTo>
                <a:lnTo>
                  <a:pt x="6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6" name="object 4086"/>
          <p:cNvSpPr/>
          <p:nvPr/>
        </p:nvSpPr>
        <p:spPr>
          <a:xfrm>
            <a:off x="3955186" y="3926790"/>
            <a:ext cx="10012" cy="12322"/>
          </a:xfrm>
          <a:custGeom>
            <a:avLst/>
            <a:gdLst/>
            <a:ahLst/>
            <a:cxnLst/>
            <a:rect l="l" t="t" r="r" b="b"/>
            <a:pathLst>
              <a:path w="16509" h="20320">
                <a:moveTo>
                  <a:pt x="11779" y="0"/>
                </a:moveTo>
                <a:lnTo>
                  <a:pt x="0" y="18229"/>
                </a:lnTo>
                <a:lnTo>
                  <a:pt x="15130" y="19926"/>
                </a:lnTo>
                <a:lnTo>
                  <a:pt x="15549" y="13863"/>
                </a:lnTo>
                <a:lnTo>
                  <a:pt x="16020" y="7842"/>
                </a:lnTo>
                <a:lnTo>
                  <a:pt x="16177" y="1277"/>
                </a:lnTo>
                <a:lnTo>
                  <a:pt x="13769" y="753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7" name="object 4087"/>
          <p:cNvSpPr/>
          <p:nvPr/>
        </p:nvSpPr>
        <p:spPr>
          <a:xfrm>
            <a:off x="4696403" y="2916805"/>
            <a:ext cx="8471" cy="13477"/>
          </a:xfrm>
          <a:custGeom>
            <a:avLst/>
            <a:gdLst/>
            <a:ahLst/>
            <a:cxnLst/>
            <a:rect l="l" t="t" r="r" b="b"/>
            <a:pathLst>
              <a:path w="13970" h="22225">
                <a:moveTo>
                  <a:pt x="0" y="0"/>
                </a:moveTo>
                <a:lnTo>
                  <a:pt x="942" y="8167"/>
                </a:lnTo>
                <a:lnTo>
                  <a:pt x="2596" y="21978"/>
                </a:lnTo>
                <a:lnTo>
                  <a:pt x="11056" y="15890"/>
                </a:lnTo>
                <a:lnTo>
                  <a:pt x="13584" y="11366"/>
                </a:lnTo>
                <a:lnTo>
                  <a:pt x="9969" y="66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8" name="object 4088"/>
          <p:cNvSpPr/>
          <p:nvPr/>
        </p:nvSpPr>
        <p:spPr>
          <a:xfrm>
            <a:off x="5840292" y="3805763"/>
            <a:ext cx="8856" cy="14247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7067" y="0"/>
                </a:moveTo>
                <a:lnTo>
                  <a:pt x="5162" y="1068"/>
                </a:lnTo>
                <a:lnTo>
                  <a:pt x="1273" y="4376"/>
                </a:lnTo>
                <a:lnTo>
                  <a:pt x="0" y="8880"/>
                </a:lnTo>
                <a:lnTo>
                  <a:pt x="1475" y="14934"/>
                </a:lnTo>
                <a:lnTo>
                  <a:pt x="5832" y="22889"/>
                </a:lnTo>
                <a:lnTo>
                  <a:pt x="14376" y="4125"/>
                </a:lnTo>
                <a:lnTo>
                  <a:pt x="11256" y="2963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89" name="object 4089"/>
          <p:cNvSpPr/>
          <p:nvPr/>
        </p:nvSpPr>
        <p:spPr>
          <a:xfrm>
            <a:off x="6024573" y="3949159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70" h="18415">
                <a:moveTo>
                  <a:pt x="7528" y="0"/>
                </a:moveTo>
                <a:lnTo>
                  <a:pt x="4984" y="1214"/>
                </a:lnTo>
                <a:lnTo>
                  <a:pt x="0" y="3518"/>
                </a:lnTo>
                <a:lnTo>
                  <a:pt x="5235" y="13350"/>
                </a:lnTo>
                <a:lnTo>
                  <a:pt x="7936" y="18229"/>
                </a:lnTo>
                <a:lnTo>
                  <a:pt x="13633" y="15779"/>
                </a:lnTo>
                <a:lnTo>
                  <a:pt x="11570" y="10533"/>
                </a:lnTo>
                <a:lnTo>
                  <a:pt x="7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0" name="object 4090"/>
          <p:cNvSpPr/>
          <p:nvPr/>
        </p:nvSpPr>
        <p:spPr>
          <a:xfrm>
            <a:off x="4614666" y="4502167"/>
            <a:ext cx="11552" cy="9242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1075" y="0"/>
                </a:moveTo>
                <a:lnTo>
                  <a:pt x="6827" y="1869"/>
                </a:lnTo>
                <a:lnTo>
                  <a:pt x="0" y="9321"/>
                </a:lnTo>
                <a:lnTo>
                  <a:pt x="18931" y="15227"/>
                </a:lnTo>
                <a:lnTo>
                  <a:pt x="14518" y="4268"/>
                </a:lnTo>
                <a:lnTo>
                  <a:pt x="110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1" name="object 4091"/>
          <p:cNvSpPr/>
          <p:nvPr/>
        </p:nvSpPr>
        <p:spPr>
          <a:xfrm>
            <a:off x="5608168" y="3812347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0" y="0"/>
                </a:moveTo>
                <a:lnTo>
                  <a:pt x="638" y="11894"/>
                </a:lnTo>
                <a:lnTo>
                  <a:pt x="6167" y="15790"/>
                </a:lnTo>
                <a:lnTo>
                  <a:pt x="16564" y="16889"/>
                </a:lnTo>
                <a:lnTo>
                  <a:pt x="16064" y="9353"/>
                </a:lnTo>
                <a:lnTo>
                  <a:pt x="12782" y="4683"/>
                </a:lnTo>
                <a:lnTo>
                  <a:pt x="7250" y="18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2" name="object 4092"/>
          <p:cNvSpPr/>
          <p:nvPr/>
        </p:nvSpPr>
        <p:spPr>
          <a:xfrm>
            <a:off x="4453546" y="3154874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67" y="0"/>
                </a:moveTo>
                <a:lnTo>
                  <a:pt x="890" y="5863"/>
                </a:lnTo>
                <a:lnTo>
                  <a:pt x="0" y="10983"/>
                </a:lnTo>
                <a:lnTo>
                  <a:pt x="4073" y="15214"/>
                </a:lnTo>
                <a:lnTo>
                  <a:pt x="11256" y="15643"/>
                </a:lnTo>
                <a:lnTo>
                  <a:pt x="14743" y="11371"/>
                </a:lnTo>
                <a:lnTo>
                  <a:pt x="15591" y="5046"/>
                </a:lnTo>
                <a:lnTo>
                  <a:pt x="13821" y="2722"/>
                </a:lnTo>
                <a:lnTo>
                  <a:pt x="12010" y="408"/>
                </a:lnTo>
                <a:lnTo>
                  <a:pt x="6366" y="1036"/>
                </a:lnTo>
                <a:lnTo>
                  <a:pt x="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3" name="object 4093"/>
          <p:cNvSpPr/>
          <p:nvPr/>
        </p:nvSpPr>
        <p:spPr>
          <a:xfrm>
            <a:off x="5437552" y="4219756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79" h="14604">
                <a:moveTo>
                  <a:pt x="14114" y="0"/>
                </a:moveTo>
                <a:lnTo>
                  <a:pt x="0" y="4774"/>
                </a:lnTo>
                <a:lnTo>
                  <a:pt x="2544" y="11172"/>
                </a:lnTo>
                <a:lnTo>
                  <a:pt x="3853" y="14345"/>
                </a:lnTo>
                <a:lnTo>
                  <a:pt x="17245" y="7769"/>
                </a:lnTo>
                <a:lnTo>
                  <a:pt x="16229" y="5172"/>
                </a:lnTo>
                <a:lnTo>
                  <a:pt x="14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4" name="object 4094"/>
          <p:cNvSpPr/>
          <p:nvPr/>
        </p:nvSpPr>
        <p:spPr>
          <a:xfrm>
            <a:off x="4124509" y="4553031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09">
                <a:moveTo>
                  <a:pt x="0" y="0"/>
                </a:moveTo>
                <a:lnTo>
                  <a:pt x="1769" y="7203"/>
                </a:lnTo>
                <a:lnTo>
                  <a:pt x="1549" y="12271"/>
                </a:lnTo>
                <a:lnTo>
                  <a:pt x="3884" y="14292"/>
                </a:lnTo>
                <a:lnTo>
                  <a:pt x="6366" y="16324"/>
                </a:lnTo>
                <a:lnTo>
                  <a:pt x="11381" y="15297"/>
                </a:lnTo>
                <a:lnTo>
                  <a:pt x="15235" y="15643"/>
                </a:lnTo>
                <a:lnTo>
                  <a:pt x="14879" y="12240"/>
                </a:lnTo>
                <a:lnTo>
                  <a:pt x="15706" y="7769"/>
                </a:lnTo>
                <a:lnTo>
                  <a:pt x="11476" y="3193"/>
                </a:lnTo>
                <a:lnTo>
                  <a:pt x="6931" y="265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5" name="object 4095"/>
          <p:cNvSpPr/>
          <p:nvPr/>
        </p:nvSpPr>
        <p:spPr>
          <a:xfrm>
            <a:off x="4154070" y="4615192"/>
            <a:ext cx="14247" cy="9627"/>
          </a:xfrm>
          <a:custGeom>
            <a:avLst/>
            <a:gdLst/>
            <a:ahLst/>
            <a:cxnLst/>
            <a:rect l="l" t="t" r="r" b="b"/>
            <a:pathLst>
              <a:path w="23495" h="15875">
                <a:moveTo>
                  <a:pt x="23297" y="0"/>
                </a:moveTo>
                <a:lnTo>
                  <a:pt x="13999" y="52"/>
                </a:lnTo>
                <a:lnTo>
                  <a:pt x="0" y="230"/>
                </a:lnTo>
                <a:lnTo>
                  <a:pt x="3497" y="15528"/>
                </a:lnTo>
                <a:lnTo>
                  <a:pt x="232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6" name="object 4096"/>
          <p:cNvSpPr/>
          <p:nvPr/>
        </p:nvSpPr>
        <p:spPr>
          <a:xfrm>
            <a:off x="5352904" y="4543074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4219" y="0"/>
                </a:moveTo>
                <a:lnTo>
                  <a:pt x="2293" y="1863"/>
                </a:lnTo>
                <a:lnTo>
                  <a:pt x="272" y="3748"/>
                </a:lnTo>
                <a:lnTo>
                  <a:pt x="659" y="8146"/>
                </a:lnTo>
                <a:lnTo>
                  <a:pt x="0" y="11465"/>
                </a:lnTo>
                <a:lnTo>
                  <a:pt x="3874" y="11664"/>
                </a:lnTo>
                <a:lnTo>
                  <a:pt x="8261" y="13004"/>
                </a:lnTo>
                <a:lnTo>
                  <a:pt x="13214" y="10764"/>
                </a:lnTo>
                <a:lnTo>
                  <a:pt x="12962" y="5444"/>
                </a:lnTo>
                <a:lnTo>
                  <a:pt x="14125" y="62"/>
                </a:lnTo>
                <a:lnTo>
                  <a:pt x="8586" y="753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7" name="object 4097"/>
          <p:cNvSpPr/>
          <p:nvPr/>
        </p:nvSpPr>
        <p:spPr>
          <a:xfrm>
            <a:off x="4642766" y="2654101"/>
            <a:ext cx="14247" cy="11552"/>
          </a:xfrm>
          <a:custGeom>
            <a:avLst/>
            <a:gdLst/>
            <a:ahLst/>
            <a:cxnLst/>
            <a:rect l="l" t="t" r="r" b="b"/>
            <a:pathLst>
              <a:path w="23495" h="19050">
                <a:moveTo>
                  <a:pt x="23496" y="0"/>
                </a:moveTo>
                <a:lnTo>
                  <a:pt x="18146" y="2994"/>
                </a:lnTo>
                <a:lnTo>
                  <a:pt x="14397" y="4879"/>
                </a:lnTo>
                <a:lnTo>
                  <a:pt x="7151" y="9402"/>
                </a:lnTo>
                <a:lnTo>
                  <a:pt x="3612" y="12020"/>
                </a:lnTo>
                <a:lnTo>
                  <a:pt x="0" y="14523"/>
                </a:lnTo>
                <a:lnTo>
                  <a:pt x="3120" y="18868"/>
                </a:lnTo>
                <a:lnTo>
                  <a:pt x="8546" y="15553"/>
                </a:lnTo>
                <a:lnTo>
                  <a:pt x="15173" y="13726"/>
                </a:lnTo>
                <a:lnTo>
                  <a:pt x="20867" y="9752"/>
                </a:lnTo>
                <a:lnTo>
                  <a:pt x="23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8" name="object 4098"/>
          <p:cNvSpPr/>
          <p:nvPr/>
        </p:nvSpPr>
        <p:spPr>
          <a:xfrm>
            <a:off x="5062502" y="3252133"/>
            <a:ext cx="12707" cy="10782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837" y="0"/>
                </a:moveTo>
                <a:lnTo>
                  <a:pt x="282" y="10481"/>
                </a:lnTo>
                <a:lnTo>
                  <a:pt x="0" y="17245"/>
                </a:lnTo>
                <a:lnTo>
                  <a:pt x="20690" y="10512"/>
                </a:lnTo>
                <a:lnTo>
                  <a:pt x="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099" name="object 4099"/>
          <p:cNvSpPr/>
          <p:nvPr/>
        </p:nvSpPr>
        <p:spPr>
          <a:xfrm>
            <a:off x="4409622" y="2970133"/>
            <a:ext cx="15018" cy="6546"/>
          </a:xfrm>
          <a:custGeom>
            <a:avLst/>
            <a:gdLst/>
            <a:ahLst/>
            <a:cxnLst/>
            <a:rect l="l" t="t" r="r" b="b"/>
            <a:pathLst>
              <a:path w="24765" h="10795">
                <a:moveTo>
                  <a:pt x="12419" y="0"/>
                </a:moveTo>
                <a:lnTo>
                  <a:pt x="6369" y="837"/>
                </a:lnTo>
                <a:lnTo>
                  <a:pt x="0" y="4984"/>
                </a:lnTo>
                <a:lnTo>
                  <a:pt x="5455" y="7913"/>
                </a:lnTo>
                <a:lnTo>
                  <a:pt x="11127" y="10165"/>
                </a:lnTo>
                <a:lnTo>
                  <a:pt x="17307" y="10469"/>
                </a:lnTo>
                <a:lnTo>
                  <a:pt x="24281" y="7549"/>
                </a:lnTo>
                <a:lnTo>
                  <a:pt x="18330" y="2295"/>
                </a:lnTo>
                <a:lnTo>
                  <a:pt x="124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0" name="object 4100"/>
          <p:cNvSpPr/>
          <p:nvPr/>
        </p:nvSpPr>
        <p:spPr>
          <a:xfrm>
            <a:off x="3918471" y="3147502"/>
            <a:ext cx="13477" cy="5776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21873" y="0"/>
                </a:moveTo>
                <a:lnTo>
                  <a:pt x="6073" y="1581"/>
                </a:lnTo>
                <a:lnTo>
                  <a:pt x="0" y="2219"/>
                </a:lnTo>
                <a:lnTo>
                  <a:pt x="5080" y="7119"/>
                </a:lnTo>
                <a:lnTo>
                  <a:pt x="10233" y="8998"/>
                </a:lnTo>
                <a:lnTo>
                  <a:pt x="15739" y="6933"/>
                </a:lnTo>
                <a:lnTo>
                  <a:pt x="218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1" name="object 4101"/>
          <p:cNvSpPr/>
          <p:nvPr/>
        </p:nvSpPr>
        <p:spPr>
          <a:xfrm>
            <a:off x="5129980" y="4827429"/>
            <a:ext cx="6161" cy="13862"/>
          </a:xfrm>
          <a:custGeom>
            <a:avLst/>
            <a:gdLst/>
            <a:ahLst/>
            <a:cxnLst/>
            <a:rect l="l" t="t" r="r" b="b"/>
            <a:pathLst>
              <a:path w="10159" h="22859">
                <a:moveTo>
                  <a:pt x="3248" y="0"/>
                </a:moveTo>
                <a:lnTo>
                  <a:pt x="1458" y="4769"/>
                </a:lnTo>
                <a:lnTo>
                  <a:pt x="0" y="9870"/>
                </a:lnTo>
                <a:lnTo>
                  <a:pt x="1019" y="15671"/>
                </a:lnTo>
                <a:lnTo>
                  <a:pt x="6662" y="22543"/>
                </a:lnTo>
                <a:lnTo>
                  <a:pt x="9646" y="743"/>
                </a:lnTo>
                <a:lnTo>
                  <a:pt x="32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2" name="object 4102"/>
          <p:cNvSpPr/>
          <p:nvPr/>
        </p:nvSpPr>
        <p:spPr>
          <a:xfrm>
            <a:off x="4745606" y="3195266"/>
            <a:ext cx="6161" cy="11552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0" y="0"/>
                </a:moveTo>
                <a:lnTo>
                  <a:pt x="544" y="7591"/>
                </a:lnTo>
                <a:lnTo>
                  <a:pt x="910" y="13339"/>
                </a:lnTo>
                <a:lnTo>
                  <a:pt x="1319" y="19046"/>
                </a:lnTo>
                <a:lnTo>
                  <a:pt x="7854" y="12240"/>
                </a:lnTo>
                <a:lnTo>
                  <a:pt x="9894" y="7987"/>
                </a:lnTo>
                <a:lnTo>
                  <a:pt x="7318" y="45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3" name="object 4103"/>
          <p:cNvSpPr/>
          <p:nvPr/>
        </p:nvSpPr>
        <p:spPr>
          <a:xfrm>
            <a:off x="5082616" y="4809535"/>
            <a:ext cx="11167" cy="10397"/>
          </a:xfrm>
          <a:custGeom>
            <a:avLst/>
            <a:gdLst/>
            <a:ahLst/>
            <a:cxnLst/>
            <a:rect l="l" t="t" r="r" b="b"/>
            <a:pathLst>
              <a:path w="18415" h="17145">
                <a:moveTo>
                  <a:pt x="7779" y="0"/>
                </a:moveTo>
                <a:lnTo>
                  <a:pt x="6219" y="1172"/>
                </a:lnTo>
                <a:lnTo>
                  <a:pt x="0" y="5727"/>
                </a:lnTo>
                <a:lnTo>
                  <a:pt x="1340" y="11141"/>
                </a:lnTo>
                <a:lnTo>
                  <a:pt x="6617" y="16638"/>
                </a:lnTo>
                <a:lnTo>
                  <a:pt x="14271" y="14512"/>
                </a:lnTo>
                <a:lnTo>
                  <a:pt x="18187" y="10250"/>
                </a:lnTo>
                <a:lnTo>
                  <a:pt x="13936" y="2355"/>
                </a:lnTo>
                <a:lnTo>
                  <a:pt x="13130" y="921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4" name="object 4104"/>
          <p:cNvSpPr/>
          <p:nvPr/>
        </p:nvSpPr>
        <p:spPr>
          <a:xfrm>
            <a:off x="4977289" y="4711401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0" y="0"/>
                </a:moveTo>
                <a:lnTo>
                  <a:pt x="774" y="6722"/>
                </a:lnTo>
                <a:lnTo>
                  <a:pt x="94" y="11203"/>
                </a:lnTo>
                <a:lnTo>
                  <a:pt x="1989" y="13968"/>
                </a:lnTo>
                <a:lnTo>
                  <a:pt x="3361" y="15884"/>
                </a:lnTo>
                <a:lnTo>
                  <a:pt x="8041" y="15538"/>
                </a:lnTo>
                <a:lnTo>
                  <a:pt x="11329" y="16198"/>
                </a:lnTo>
                <a:lnTo>
                  <a:pt x="11329" y="12313"/>
                </a:lnTo>
                <a:lnTo>
                  <a:pt x="12292" y="8093"/>
                </a:lnTo>
                <a:lnTo>
                  <a:pt x="10083" y="2795"/>
                </a:lnTo>
                <a:lnTo>
                  <a:pt x="5612" y="23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5" name="object 4105"/>
          <p:cNvSpPr/>
          <p:nvPr/>
        </p:nvSpPr>
        <p:spPr>
          <a:xfrm>
            <a:off x="4285174" y="4307744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13256" y="0"/>
                </a:moveTo>
                <a:lnTo>
                  <a:pt x="0" y="4931"/>
                </a:lnTo>
                <a:lnTo>
                  <a:pt x="3130" y="16669"/>
                </a:lnTo>
                <a:lnTo>
                  <a:pt x="1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6" name="object 4106"/>
          <p:cNvSpPr/>
          <p:nvPr/>
        </p:nvSpPr>
        <p:spPr>
          <a:xfrm>
            <a:off x="4435308" y="3285148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4094" y="0"/>
                </a:moveTo>
                <a:lnTo>
                  <a:pt x="2732" y="2492"/>
                </a:lnTo>
                <a:lnTo>
                  <a:pt x="1424" y="4973"/>
                </a:lnTo>
                <a:lnTo>
                  <a:pt x="0" y="7486"/>
                </a:lnTo>
                <a:lnTo>
                  <a:pt x="11444" y="13318"/>
                </a:lnTo>
                <a:lnTo>
                  <a:pt x="15329" y="6502"/>
                </a:lnTo>
                <a:lnTo>
                  <a:pt x="7821" y="2188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7" name="object 4107"/>
          <p:cNvSpPr/>
          <p:nvPr/>
        </p:nvSpPr>
        <p:spPr>
          <a:xfrm>
            <a:off x="4648428" y="3518090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12470" y="0"/>
                </a:moveTo>
                <a:lnTo>
                  <a:pt x="7527" y="1125"/>
                </a:lnTo>
                <a:lnTo>
                  <a:pt x="3469" y="5382"/>
                </a:lnTo>
                <a:lnTo>
                  <a:pt x="0" y="13121"/>
                </a:lnTo>
                <a:lnTo>
                  <a:pt x="18596" y="1655"/>
                </a:lnTo>
                <a:lnTo>
                  <a:pt x="12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8" name="object 4108"/>
          <p:cNvSpPr/>
          <p:nvPr/>
        </p:nvSpPr>
        <p:spPr>
          <a:xfrm>
            <a:off x="4658821" y="3830012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1539" y="0"/>
                </a:moveTo>
                <a:lnTo>
                  <a:pt x="0" y="12250"/>
                </a:lnTo>
                <a:lnTo>
                  <a:pt x="2104" y="16680"/>
                </a:lnTo>
                <a:lnTo>
                  <a:pt x="9538" y="16470"/>
                </a:lnTo>
                <a:lnTo>
                  <a:pt x="10805" y="16470"/>
                </a:lnTo>
                <a:lnTo>
                  <a:pt x="13339" y="12743"/>
                </a:lnTo>
                <a:lnTo>
                  <a:pt x="10397" y="9099"/>
                </a:lnTo>
                <a:lnTo>
                  <a:pt x="7298" y="6041"/>
                </a:lnTo>
                <a:lnTo>
                  <a:pt x="1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09" name="object 4109"/>
          <p:cNvSpPr/>
          <p:nvPr/>
        </p:nvSpPr>
        <p:spPr>
          <a:xfrm>
            <a:off x="4038729" y="3025170"/>
            <a:ext cx="10397" cy="11552"/>
          </a:xfrm>
          <a:custGeom>
            <a:avLst/>
            <a:gdLst/>
            <a:ahLst/>
            <a:cxnLst/>
            <a:rect l="l" t="t" r="r" b="b"/>
            <a:pathLst>
              <a:path w="17145" h="19050">
                <a:moveTo>
                  <a:pt x="11256" y="0"/>
                </a:moveTo>
                <a:lnTo>
                  <a:pt x="6628" y="5916"/>
                </a:lnTo>
                <a:lnTo>
                  <a:pt x="0" y="14481"/>
                </a:lnTo>
                <a:lnTo>
                  <a:pt x="5884" y="18962"/>
                </a:lnTo>
                <a:lnTo>
                  <a:pt x="11633" y="15716"/>
                </a:lnTo>
                <a:lnTo>
                  <a:pt x="16669" y="11957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0" name="object 4110"/>
          <p:cNvSpPr/>
          <p:nvPr/>
        </p:nvSpPr>
        <p:spPr>
          <a:xfrm>
            <a:off x="4838971" y="4847715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8230" y="0"/>
                </a:moveTo>
                <a:lnTo>
                  <a:pt x="0" y="3528"/>
                </a:lnTo>
                <a:lnTo>
                  <a:pt x="4041" y="17203"/>
                </a:lnTo>
                <a:lnTo>
                  <a:pt x="15371" y="11035"/>
                </a:lnTo>
                <a:lnTo>
                  <a:pt x="11130" y="7203"/>
                </a:lnTo>
                <a:lnTo>
                  <a:pt x="8230" y="0"/>
                </a:lnTo>
                <a:close/>
              </a:path>
              <a:path w="15875" h="17779">
                <a:moveTo>
                  <a:pt x="15601" y="10910"/>
                </a:moveTo>
                <a:lnTo>
                  <a:pt x="15371" y="11035"/>
                </a:lnTo>
                <a:lnTo>
                  <a:pt x="15580" y="11224"/>
                </a:lnTo>
                <a:lnTo>
                  <a:pt x="15601" y="109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1" name="object 4111"/>
          <p:cNvSpPr/>
          <p:nvPr/>
        </p:nvSpPr>
        <p:spPr>
          <a:xfrm>
            <a:off x="4548724" y="2451388"/>
            <a:ext cx="7701" cy="11552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404" y="0"/>
                </a:moveTo>
                <a:lnTo>
                  <a:pt x="4731" y="3336"/>
                </a:lnTo>
                <a:lnTo>
                  <a:pt x="537" y="7053"/>
                </a:lnTo>
                <a:lnTo>
                  <a:pt x="0" y="11486"/>
                </a:lnTo>
                <a:lnTo>
                  <a:pt x="3294" y="16973"/>
                </a:lnTo>
                <a:lnTo>
                  <a:pt x="4362" y="18261"/>
                </a:lnTo>
                <a:lnTo>
                  <a:pt x="7252" y="18009"/>
                </a:lnTo>
                <a:lnTo>
                  <a:pt x="10634" y="18784"/>
                </a:lnTo>
                <a:lnTo>
                  <a:pt x="11137" y="13350"/>
                </a:lnTo>
                <a:lnTo>
                  <a:pt x="11639" y="8544"/>
                </a:lnTo>
                <a:lnTo>
                  <a:pt x="124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2" name="object 4112"/>
          <p:cNvSpPr/>
          <p:nvPr/>
        </p:nvSpPr>
        <p:spPr>
          <a:xfrm>
            <a:off x="4081280" y="3341367"/>
            <a:ext cx="8086" cy="14632"/>
          </a:xfrm>
          <a:custGeom>
            <a:avLst/>
            <a:gdLst/>
            <a:ahLst/>
            <a:cxnLst/>
            <a:rect l="l" t="t" r="r" b="b"/>
            <a:pathLst>
              <a:path w="13334" h="24129">
                <a:moveTo>
                  <a:pt x="0" y="0"/>
                </a:moveTo>
                <a:lnTo>
                  <a:pt x="1251" y="11818"/>
                </a:lnTo>
                <a:lnTo>
                  <a:pt x="3022" y="18254"/>
                </a:lnTo>
                <a:lnTo>
                  <a:pt x="6530" y="21555"/>
                </a:lnTo>
                <a:lnTo>
                  <a:pt x="12994" y="239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3" name="object 4113"/>
          <p:cNvSpPr/>
          <p:nvPr/>
        </p:nvSpPr>
        <p:spPr>
          <a:xfrm>
            <a:off x="4697005" y="3380861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921" y="0"/>
                </a:moveTo>
                <a:lnTo>
                  <a:pt x="0" y="6929"/>
                </a:lnTo>
                <a:lnTo>
                  <a:pt x="1165" y="12404"/>
                </a:lnTo>
                <a:lnTo>
                  <a:pt x="5412" y="15759"/>
                </a:lnTo>
                <a:lnTo>
                  <a:pt x="13738" y="16334"/>
                </a:lnTo>
                <a:lnTo>
                  <a:pt x="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4" name="object 4114"/>
          <p:cNvSpPr/>
          <p:nvPr/>
        </p:nvSpPr>
        <p:spPr>
          <a:xfrm>
            <a:off x="4431083" y="3025222"/>
            <a:ext cx="9627" cy="7316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172" y="0"/>
                </a:moveTo>
                <a:lnTo>
                  <a:pt x="429" y="3444"/>
                </a:lnTo>
                <a:lnTo>
                  <a:pt x="0" y="5204"/>
                </a:lnTo>
                <a:lnTo>
                  <a:pt x="4031" y="9549"/>
                </a:lnTo>
                <a:lnTo>
                  <a:pt x="8523" y="12051"/>
                </a:lnTo>
                <a:lnTo>
                  <a:pt x="15559" y="2314"/>
                </a:lnTo>
                <a:lnTo>
                  <a:pt x="10764" y="1518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5" name="object 4115"/>
          <p:cNvSpPr/>
          <p:nvPr/>
        </p:nvSpPr>
        <p:spPr>
          <a:xfrm>
            <a:off x="4743037" y="3394831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4014" y="0"/>
                </a:moveTo>
                <a:lnTo>
                  <a:pt x="0" y="6119"/>
                </a:lnTo>
                <a:lnTo>
                  <a:pt x="513" y="10507"/>
                </a:lnTo>
                <a:lnTo>
                  <a:pt x="3565" y="13882"/>
                </a:lnTo>
                <a:lnTo>
                  <a:pt x="7166" y="16962"/>
                </a:lnTo>
                <a:lnTo>
                  <a:pt x="7983" y="16868"/>
                </a:lnTo>
                <a:lnTo>
                  <a:pt x="8831" y="16952"/>
                </a:lnTo>
                <a:lnTo>
                  <a:pt x="9878" y="16261"/>
                </a:lnTo>
                <a:lnTo>
                  <a:pt x="10506" y="15256"/>
                </a:lnTo>
                <a:lnTo>
                  <a:pt x="8433" y="10135"/>
                </a:lnTo>
                <a:lnTo>
                  <a:pt x="6370" y="5476"/>
                </a:lnTo>
                <a:lnTo>
                  <a:pt x="40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6" name="object 4116"/>
          <p:cNvSpPr/>
          <p:nvPr/>
        </p:nvSpPr>
        <p:spPr>
          <a:xfrm>
            <a:off x="4315959" y="4528866"/>
            <a:ext cx="15787" cy="5391"/>
          </a:xfrm>
          <a:custGeom>
            <a:avLst/>
            <a:gdLst/>
            <a:ahLst/>
            <a:cxnLst/>
            <a:rect l="l" t="t" r="r" b="b"/>
            <a:pathLst>
              <a:path w="26034" h="8890">
                <a:moveTo>
                  <a:pt x="13407" y="0"/>
                </a:moveTo>
                <a:lnTo>
                  <a:pt x="6914" y="548"/>
                </a:lnTo>
                <a:lnTo>
                  <a:pt x="0" y="4319"/>
                </a:lnTo>
                <a:lnTo>
                  <a:pt x="7419" y="7227"/>
                </a:lnTo>
                <a:lnTo>
                  <a:pt x="14000" y="8504"/>
                </a:lnTo>
                <a:lnTo>
                  <a:pt x="19956" y="7225"/>
                </a:lnTo>
                <a:lnTo>
                  <a:pt x="25496" y="2465"/>
                </a:lnTo>
                <a:lnTo>
                  <a:pt x="19572" y="1147"/>
                </a:lnTo>
                <a:lnTo>
                  <a:pt x="134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7" name="object 4117"/>
          <p:cNvSpPr/>
          <p:nvPr/>
        </p:nvSpPr>
        <p:spPr>
          <a:xfrm>
            <a:off x="5308977" y="3031649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0805" y="0"/>
                </a:moveTo>
                <a:lnTo>
                  <a:pt x="0" y="6135"/>
                </a:lnTo>
                <a:lnTo>
                  <a:pt x="3067" y="10209"/>
                </a:lnTo>
                <a:lnTo>
                  <a:pt x="4575" y="12313"/>
                </a:lnTo>
                <a:lnTo>
                  <a:pt x="14072" y="4858"/>
                </a:lnTo>
                <a:lnTo>
                  <a:pt x="11936" y="1612"/>
                </a:lnTo>
                <a:lnTo>
                  <a:pt x="10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8" name="object 4118"/>
          <p:cNvSpPr/>
          <p:nvPr/>
        </p:nvSpPr>
        <p:spPr>
          <a:xfrm>
            <a:off x="5275768" y="3878633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9800" y="0"/>
                </a:moveTo>
                <a:lnTo>
                  <a:pt x="6114" y="4670"/>
                </a:lnTo>
                <a:lnTo>
                  <a:pt x="0" y="13109"/>
                </a:lnTo>
                <a:lnTo>
                  <a:pt x="8188" y="12282"/>
                </a:lnTo>
                <a:lnTo>
                  <a:pt x="13277" y="11811"/>
                </a:lnTo>
                <a:lnTo>
                  <a:pt x="18460" y="11277"/>
                </a:lnTo>
                <a:lnTo>
                  <a:pt x="17821" y="9224"/>
                </a:lnTo>
                <a:lnTo>
                  <a:pt x="17842" y="6345"/>
                </a:lnTo>
                <a:lnTo>
                  <a:pt x="16439" y="5277"/>
                </a:lnTo>
                <a:lnTo>
                  <a:pt x="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19" name="object 4119"/>
          <p:cNvSpPr/>
          <p:nvPr/>
        </p:nvSpPr>
        <p:spPr>
          <a:xfrm>
            <a:off x="4067001" y="3482120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70" h="19685">
                <a:moveTo>
                  <a:pt x="7078" y="0"/>
                </a:moveTo>
                <a:lnTo>
                  <a:pt x="94" y="7528"/>
                </a:lnTo>
                <a:lnTo>
                  <a:pt x="0" y="13088"/>
                </a:lnTo>
                <a:lnTo>
                  <a:pt x="7141" y="19193"/>
                </a:lnTo>
                <a:lnTo>
                  <a:pt x="12167" y="14633"/>
                </a:lnTo>
                <a:lnTo>
                  <a:pt x="13525" y="10107"/>
                </a:lnTo>
                <a:lnTo>
                  <a:pt x="11676" y="5325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0" name="object 4120"/>
          <p:cNvSpPr/>
          <p:nvPr/>
        </p:nvSpPr>
        <p:spPr>
          <a:xfrm>
            <a:off x="5147534" y="4330256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2523" y="0"/>
                </a:moveTo>
                <a:lnTo>
                  <a:pt x="0" y="8931"/>
                </a:lnTo>
                <a:lnTo>
                  <a:pt x="4680" y="12093"/>
                </a:lnTo>
                <a:lnTo>
                  <a:pt x="9130" y="16009"/>
                </a:lnTo>
                <a:lnTo>
                  <a:pt x="14135" y="9256"/>
                </a:lnTo>
                <a:lnTo>
                  <a:pt x="14994" y="8041"/>
                </a:lnTo>
                <a:lnTo>
                  <a:pt x="14491" y="4073"/>
                </a:lnTo>
                <a:lnTo>
                  <a:pt x="13434" y="3507"/>
                </a:lnTo>
                <a:lnTo>
                  <a:pt x="7779" y="293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1" name="object 4121"/>
          <p:cNvSpPr/>
          <p:nvPr/>
        </p:nvSpPr>
        <p:spPr>
          <a:xfrm>
            <a:off x="4842673" y="3886050"/>
            <a:ext cx="5006" cy="11937"/>
          </a:xfrm>
          <a:custGeom>
            <a:avLst/>
            <a:gdLst/>
            <a:ahLst/>
            <a:cxnLst/>
            <a:rect l="l" t="t" r="r" b="b"/>
            <a:pathLst>
              <a:path w="8254" h="19685">
                <a:moveTo>
                  <a:pt x="0" y="0"/>
                </a:moveTo>
                <a:lnTo>
                  <a:pt x="52" y="8167"/>
                </a:lnTo>
                <a:lnTo>
                  <a:pt x="20" y="19276"/>
                </a:lnTo>
                <a:lnTo>
                  <a:pt x="8230" y="84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2" name="object 4122"/>
          <p:cNvSpPr/>
          <p:nvPr/>
        </p:nvSpPr>
        <p:spPr>
          <a:xfrm>
            <a:off x="4904092" y="2380587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29" h="17779">
                <a:moveTo>
                  <a:pt x="7130" y="0"/>
                </a:moveTo>
                <a:lnTo>
                  <a:pt x="0" y="14900"/>
                </a:lnTo>
                <a:lnTo>
                  <a:pt x="4439" y="16481"/>
                </a:lnTo>
                <a:lnTo>
                  <a:pt x="6690" y="17245"/>
                </a:lnTo>
                <a:lnTo>
                  <a:pt x="8146" y="11978"/>
                </a:lnTo>
                <a:lnTo>
                  <a:pt x="10952" y="1486"/>
                </a:lnTo>
                <a:lnTo>
                  <a:pt x="9727" y="942"/>
                </a:lnTo>
                <a:lnTo>
                  <a:pt x="7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3" name="object 4123"/>
          <p:cNvSpPr/>
          <p:nvPr/>
        </p:nvSpPr>
        <p:spPr>
          <a:xfrm>
            <a:off x="4732378" y="2717337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5057" y="0"/>
                </a:moveTo>
                <a:lnTo>
                  <a:pt x="0" y="6125"/>
                </a:lnTo>
                <a:lnTo>
                  <a:pt x="15957" y="15549"/>
                </a:lnTo>
                <a:lnTo>
                  <a:pt x="15549" y="8952"/>
                </a:lnTo>
                <a:lnTo>
                  <a:pt x="1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4" name="object 4124"/>
          <p:cNvSpPr/>
          <p:nvPr/>
        </p:nvSpPr>
        <p:spPr>
          <a:xfrm>
            <a:off x="5383009" y="4645479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3235" y="0"/>
                </a:moveTo>
                <a:lnTo>
                  <a:pt x="0" y="10659"/>
                </a:lnTo>
                <a:lnTo>
                  <a:pt x="3528" y="14711"/>
                </a:lnTo>
                <a:lnTo>
                  <a:pt x="14763" y="14701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5" name="object 4125"/>
          <p:cNvSpPr/>
          <p:nvPr/>
        </p:nvSpPr>
        <p:spPr>
          <a:xfrm>
            <a:off x="4245378" y="4162662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4010" y="0"/>
                </a:moveTo>
                <a:lnTo>
                  <a:pt x="2722" y="963"/>
                </a:lnTo>
                <a:lnTo>
                  <a:pt x="1329" y="1937"/>
                </a:lnTo>
                <a:lnTo>
                  <a:pt x="0" y="2931"/>
                </a:lnTo>
                <a:lnTo>
                  <a:pt x="2554" y="6931"/>
                </a:lnTo>
                <a:lnTo>
                  <a:pt x="4868" y="11120"/>
                </a:lnTo>
                <a:lnTo>
                  <a:pt x="8292" y="15486"/>
                </a:lnTo>
                <a:lnTo>
                  <a:pt x="11256" y="14177"/>
                </a:lnTo>
                <a:lnTo>
                  <a:pt x="14565" y="13444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6" name="object 4126"/>
          <p:cNvSpPr/>
          <p:nvPr/>
        </p:nvSpPr>
        <p:spPr>
          <a:xfrm>
            <a:off x="4724290" y="3640296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1225" y="0"/>
                </a:moveTo>
                <a:lnTo>
                  <a:pt x="0" y="11434"/>
                </a:lnTo>
                <a:lnTo>
                  <a:pt x="17235" y="1120"/>
                </a:lnTo>
                <a:lnTo>
                  <a:pt x="10209" y="2219"/>
                </a:lnTo>
                <a:lnTo>
                  <a:pt x="1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7" name="object 4127"/>
          <p:cNvSpPr/>
          <p:nvPr/>
        </p:nvSpPr>
        <p:spPr>
          <a:xfrm>
            <a:off x="3988871" y="3930506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5" h="18414">
                <a:moveTo>
                  <a:pt x="5758" y="0"/>
                </a:moveTo>
                <a:lnTo>
                  <a:pt x="3863" y="6062"/>
                </a:lnTo>
                <a:lnTo>
                  <a:pt x="0" y="18187"/>
                </a:lnTo>
                <a:lnTo>
                  <a:pt x="8387" y="13978"/>
                </a:lnTo>
                <a:lnTo>
                  <a:pt x="10512" y="7978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8" name="object 4128"/>
          <p:cNvSpPr/>
          <p:nvPr/>
        </p:nvSpPr>
        <p:spPr>
          <a:xfrm>
            <a:off x="5506291" y="3900901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3423" y="0"/>
                </a:moveTo>
                <a:lnTo>
                  <a:pt x="2240" y="5926"/>
                </a:lnTo>
                <a:lnTo>
                  <a:pt x="1151" y="11790"/>
                </a:lnTo>
                <a:lnTo>
                  <a:pt x="0" y="17727"/>
                </a:lnTo>
                <a:lnTo>
                  <a:pt x="6430" y="14321"/>
                </a:lnTo>
                <a:lnTo>
                  <a:pt x="9463" y="10285"/>
                </a:lnTo>
                <a:lnTo>
                  <a:pt x="8619" y="5538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29" name="object 4129"/>
          <p:cNvSpPr/>
          <p:nvPr/>
        </p:nvSpPr>
        <p:spPr>
          <a:xfrm>
            <a:off x="4356878" y="3084587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5486" y="0"/>
                </a:moveTo>
                <a:lnTo>
                  <a:pt x="2397" y="3256"/>
                </a:lnTo>
                <a:lnTo>
                  <a:pt x="1832" y="6900"/>
                </a:lnTo>
                <a:lnTo>
                  <a:pt x="0" y="11601"/>
                </a:lnTo>
                <a:lnTo>
                  <a:pt x="4533" y="11894"/>
                </a:lnTo>
                <a:lnTo>
                  <a:pt x="8879" y="13036"/>
                </a:lnTo>
                <a:lnTo>
                  <a:pt x="11245" y="9182"/>
                </a:lnTo>
                <a:lnTo>
                  <a:pt x="11287" y="5465"/>
                </a:lnTo>
                <a:lnTo>
                  <a:pt x="12041" y="2073"/>
                </a:lnTo>
                <a:lnTo>
                  <a:pt x="9423" y="1654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0" name="object 4130"/>
          <p:cNvSpPr/>
          <p:nvPr/>
        </p:nvSpPr>
        <p:spPr>
          <a:xfrm>
            <a:off x="4767483" y="3561300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5" h="13970">
                <a:moveTo>
                  <a:pt x="16910" y="0"/>
                </a:moveTo>
                <a:lnTo>
                  <a:pt x="0" y="7162"/>
                </a:lnTo>
                <a:lnTo>
                  <a:pt x="282" y="8743"/>
                </a:lnTo>
                <a:lnTo>
                  <a:pt x="806" y="11968"/>
                </a:lnTo>
                <a:lnTo>
                  <a:pt x="8010" y="13832"/>
                </a:lnTo>
                <a:lnTo>
                  <a:pt x="13339" y="12010"/>
                </a:lnTo>
                <a:lnTo>
                  <a:pt x="16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1" name="object 4131"/>
          <p:cNvSpPr/>
          <p:nvPr/>
        </p:nvSpPr>
        <p:spPr>
          <a:xfrm>
            <a:off x="3675305" y="3594919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10271" y="0"/>
                </a:moveTo>
                <a:lnTo>
                  <a:pt x="7141" y="680"/>
                </a:lnTo>
                <a:lnTo>
                  <a:pt x="3549" y="670"/>
                </a:lnTo>
                <a:lnTo>
                  <a:pt x="0" y="3183"/>
                </a:lnTo>
                <a:lnTo>
                  <a:pt x="1078" y="7235"/>
                </a:lnTo>
                <a:lnTo>
                  <a:pt x="1214" y="9779"/>
                </a:lnTo>
                <a:lnTo>
                  <a:pt x="4429" y="9538"/>
                </a:lnTo>
                <a:lnTo>
                  <a:pt x="8052" y="10114"/>
                </a:lnTo>
                <a:lnTo>
                  <a:pt x="12921" y="7717"/>
                </a:lnTo>
                <a:lnTo>
                  <a:pt x="14030" y="4355"/>
                </a:lnTo>
                <a:lnTo>
                  <a:pt x="15612" y="1978"/>
                </a:lnTo>
                <a:lnTo>
                  <a:pt x="13800" y="1350"/>
                </a:lnTo>
                <a:lnTo>
                  <a:pt x="12041" y="659"/>
                </a:lnTo>
                <a:lnTo>
                  <a:pt x="10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2" name="object 4132"/>
          <p:cNvSpPr/>
          <p:nvPr/>
        </p:nvSpPr>
        <p:spPr>
          <a:xfrm>
            <a:off x="5068460" y="3932350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0429" y="0"/>
                </a:moveTo>
                <a:lnTo>
                  <a:pt x="2774" y="921"/>
                </a:lnTo>
                <a:lnTo>
                  <a:pt x="0" y="5162"/>
                </a:lnTo>
                <a:lnTo>
                  <a:pt x="2439" y="12188"/>
                </a:lnTo>
                <a:lnTo>
                  <a:pt x="2879" y="13329"/>
                </a:lnTo>
                <a:lnTo>
                  <a:pt x="6827" y="14596"/>
                </a:lnTo>
                <a:lnTo>
                  <a:pt x="14732" y="10596"/>
                </a:lnTo>
                <a:lnTo>
                  <a:pt x="16470" y="5916"/>
                </a:lnTo>
                <a:lnTo>
                  <a:pt x="10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3" name="object 4133"/>
          <p:cNvSpPr/>
          <p:nvPr/>
        </p:nvSpPr>
        <p:spPr>
          <a:xfrm>
            <a:off x="3891709" y="3932486"/>
            <a:ext cx="10397" cy="4621"/>
          </a:xfrm>
          <a:custGeom>
            <a:avLst/>
            <a:gdLst/>
            <a:ahLst/>
            <a:cxnLst/>
            <a:rect l="l" t="t" r="r" b="b"/>
            <a:pathLst>
              <a:path w="17145" h="7620">
                <a:moveTo>
                  <a:pt x="638" y="0"/>
                </a:moveTo>
                <a:lnTo>
                  <a:pt x="397" y="2293"/>
                </a:lnTo>
                <a:lnTo>
                  <a:pt x="230" y="4554"/>
                </a:lnTo>
                <a:lnTo>
                  <a:pt x="0" y="6837"/>
                </a:lnTo>
                <a:lnTo>
                  <a:pt x="5151" y="7120"/>
                </a:lnTo>
                <a:lnTo>
                  <a:pt x="10313" y="7486"/>
                </a:lnTo>
                <a:lnTo>
                  <a:pt x="15381" y="7570"/>
                </a:lnTo>
                <a:lnTo>
                  <a:pt x="15831" y="7549"/>
                </a:lnTo>
                <a:lnTo>
                  <a:pt x="16240" y="5340"/>
                </a:lnTo>
                <a:lnTo>
                  <a:pt x="17078" y="2879"/>
                </a:lnTo>
                <a:lnTo>
                  <a:pt x="6031" y="973"/>
                </a:lnTo>
                <a:lnTo>
                  <a:pt x="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4" name="object 4134"/>
          <p:cNvSpPr/>
          <p:nvPr/>
        </p:nvSpPr>
        <p:spPr>
          <a:xfrm>
            <a:off x="4251112" y="2798440"/>
            <a:ext cx="16173" cy="7316"/>
          </a:xfrm>
          <a:custGeom>
            <a:avLst/>
            <a:gdLst/>
            <a:ahLst/>
            <a:cxnLst/>
            <a:rect l="l" t="t" r="r" b="b"/>
            <a:pathLst>
              <a:path w="26670" h="12064">
                <a:moveTo>
                  <a:pt x="9052" y="0"/>
                </a:moveTo>
                <a:lnTo>
                  <a:pt x="0" y="2254"/>
                </a:lnTo>
                <a:lnTo>
                  <a:pt x="24124" y="11761"/>
                </a:lnTo>
                <a:lnTo>
                  <a:pt x="26281" y="5761"/>
                </a:lnTo>
                <a:lnTo>
                  <a:pt x="21464" y="2697"/>
                </a:lnTo>
                <a:lnTo>
                  <a:pt x="15964" y="462"/>
                </a:lnTo>
                <a:lnTo>
                  <a:pt x="9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5" name="object 4135"/>
          <p:cNvSpPr/>
          <p:nvPr/>
        </p:nvSpPr>
        <p:spPr>
          <a:xfrm>
            <a:off x="5272267" y="2573120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12397" y="0"/>
                </a:moveTo>
                <a:lnTo>
                  <a:pt x="7025" y="2251"/>
                </a:lnTo>
                <a:lnTo>
                  <a:pt x="0" y="8596"/>
                </a:lnTo>
                <a:lnTo>
                  <a:pt x="8303" y="13287"/>
                </a:lnTo>
                <a:lnTo>
                  <a:pt x="14083" y="14376"/>
                </a:lnTo>
                <a:lnTo>
                  <a:pt x="20166" y="6481"/>
                </a:lnTo>
                <a:lnTo>
                  <a:pt x="1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6" name="object 4136"/>
          <p:cNvSpPr/>
          <p:nvPr/>
        </p:nvSpPr>
        <p:spPr>
          <a:xfrm>
            <a:off x="6015168" y="4153986"/>
            <a:ext cx="12322" cy="6161"/>
          </a:xfrm>
          <a:custGeom>
            <a:avLst/>
            <a:gdLst/>
            <a:ahLst/>
            <a:cxnLst/>
            <a:rect l="l" t="t" r="r" b="b"/>
            <a:pathLst>
              <a:path w="20320" h="10159">
                <a:moveTo>
                  <a:pt x="19957" y="0"/>
                </a:moveTo>
                <a:lnTo>
                  <a:pt x="0" y="6177"/>
                </a:lnTo>
                <a:lnTo>
                  <a:pt x="5484" y="9356"/>
                </a:lnTo>
                <a:lnTo>
                  <a:pt x="10571" y="10023"/>
                </a:lnTo>
                <a:lnTo>
                  <a:pt x="15362" y="7223"/>
                </a:lnTo>
                <a:lnTo>
                  <a:pt x="1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7" name="object 4137"/>
          <p:cNvSpPr/>
          <p:nvPr/>
        </p:nvSpPr>
        <p:spPr>
          <a:xfrm>
            <a:off x="5020266" y="4844487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8177" y="0"/>
                </a:moveTo>
                <a:lnTo>
                  <a:pt x="3486" y="712"/>
                </a:lnTo>
                <a:lnTo>
                  <a:pt x="2481" y="4638"/>
                </a:lnTo>
                <a:lnTo>
                  <a:pt x="0" y="9025"/>
                </a:lnTo>
                <a:lnTo>
                  <a:pt x="5811" y="9256"/>
                </a:lnTo>
                <a:lnTo>
                  <a:pt x="9413" y="10177"/>
                </a:lnTo>
                <a:lnTo>
                  <a:pt x="13884" y="8607"/>
                </a:lnTo>
                <a:lnTo>
                  <a:pt x="14188" y="4596"/>
                </a:lnTo>
                <a:lnTo>
                  <a:pt x="14983" y="2188"/>
                </a:lnTo>
                <a:lnTo>
                  <a:pt x="11685" y="1476"/>
                </a:lnTo>
                <a:lnTo>
                  <a:pt x="8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8" name="object 4138"/>
          <p:cNvSpPr/>
          <p:nvPr/>
        </p:nvSpPr>
        <p:spPr>
          <a:xfrm>
            <a:off x="5118831" y="3144626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3560" y="0"/>
                </a:moveTo>
                <a:lnTo>
                  <a:pt x="1602" y="9350"/>
                </a:lnTo>
                <a:lnTo>
                  <a:pt x="0" y="16879"/>
                </a:lnTo>
                <a:lnTo>
                  <a:pt x="12282" y="12732"/>
                </a:lnTo>
                <a:lnTo>
                  <a:pt x="10722" y="6984"/>
                </a:lnTo>
                <a:lnTo>
                  <a:pt x="8439" y="1319"/>
                </a:lnTo>
                <a:lnTo>
                  <a:pt x="8209" y="586"/>
                </a:lnTo>
                <a:lnTo>
                  <a:pt x="6114" y="617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39" name="object 4139"/>
          <p:cNvSpPr/>
          <p:nvPr/>
        </p:nvSpPr>
        <p:spPr>
          <a:xfrm>
            <a:off x="5339512" y="4673071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3518" y="0"/>
                </a:moveTo>
                <a:lnTo>
                  <a:pt x="0" y="5235"/>
                </a:lnTo>
                <a:lnTo>
                  <a:pt x="1842" y="11863"/>
                </a:lnTo>
                <a:lnTo>
                  <a:pt x="5612" y="14585"/>
                </a:lnTo>
                <a:lnTo>
                  <a:pt x="16313" y="8565"/>
                </a:lnTo>
                <a:lnTo>
                  <a:pt x="7183" y="2481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0" name="object 4140"/>
          <p:cNvSpPr/>
          <p:nvPr/>
        </p:nvSpPr>
        <p:spPr>
          <a:xfrm>
            <a:off x="4674492" y="2593191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5">
                <a:moveTo>
                  <a:pt x="5256" y="0"/>
                </a:moveTo>
                <a:lnTo>
                  <a:pt x="3465" y="2052"/>
                </a:lnTo>
                <a:lnTo>
                  <a:pt x="1780" y="4052"/>
                </a:lnTo>
                <a:lnTo>
                  <a:pt x="0" y="6062"/>
                </a:lnTo>
                <a:lnTo>
                  <a:pt x="3476" y="8470"/>
                </a:lnTo>
                <a:lnTo>
                  <a:pt x="6858" y="10994"/>
                </a:lnTo>
                <a:lnTo>
                  <a:pt x="10575" y="13025"/>
                </a:lnTo>
                <a:lnTo>
                  <a:pt x="10847" y="13203"/>
                </a:lnTo>
                <a:lnTo>
                  <a:pt x="14271" y="8952"/>
                </a:lnTo>
                <a:lnTo>
                  <a:pt x="13999" y="8680"/>
                </a:lnTo>
                <a:lnTo>
                  <a:pt x="11350" y="5580"/>
                </a:lnTo>
                <a:lnTo>
                  <a:pt x="8230" y="2837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1" name="object 4141"/>
          <p:cNvSpPr/>
          <p:nvPr/>
        </p:nvSpPr>
        <p:spPr>
          <a:xfrm>
            <a:off x="4565907" y="4476553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3978" y="0"/>
                </a:moveTo>
                <a:lnTo>
                  <a:pt x="0" y="4858"/>
                </a:lnTo>
                <a:lnTo>
                  <a:pt x="722" y="6879"/>
                </a:lnTo>
                <a:lnTo>
                  <a:pt x="1465" y="8858"/>
                </a:lnTo>
                <a:lnTo>
                  <a:pt x="2240" y="10826"/>
                </a:lnTo>
                <a:lnTo>
                  <a:pt x="5036" y="10355"/>
                </a:lnTo>
                <a:lnTo>
                  <a:pt x="8041" y="10366"/>
                </a:lnTo>
                <a:lnTo>
                  <a:pt x="12732" y="8251"/>
                </a:lnTo>
                <a:lnTo>
                  <a:pt x="14282" y="5947"/>
                </a:lnTo>
                <a:lnTo>
                  <a:pt x="16125" y="4240"/>
                </a:lnTo>
                <a:lnTo>
                  <a:pt x="15423" y="2795"/>
                </a:lnTo>
                <a:lnTo>
                  <a:pt x="14701" y="1434"/>
                </a:lnTo>
                <a:lnTo>
                  <a:pt x="1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2" name="object 4142"/>
          <p:cNvSpPr/>
          <p:nvPr/>
        </p:nvSpPr>
        <p:spPr>
          <a:xfrm>
            <a:off x="5840720" y="3627255"/>
            <a:ext cx="8086" cy="12707"/>
          </a:xfrm>
          <a:custGeom>
            <a:avLst/>
            <a:gdLst/>
            <a:ahLst/>
            <a:cxnLst/>
            <a:rect l="l" t="t" r="r" b="b"/>
            <a:pathLst>
              <a:path w="13334" h="20954">
                <a:moveTo>
                  <a:pt x="13079" y="0"/>
                </a:moveTo>
                <a:lnTo>
                  <a:pt x="5149" y="2697"/>
                </a:lnTo>
                <a:lnTo>
                  <a:pt x="1113" y="6795"/>
                </a:lnTo>
                <a:lnTo>
                  <a:pt x="0" y="12636"/>
                </a:lnTo>
                <a:lnTo>
                  <a:pt x="839" y="20564"/>
                </a:lnTo>
                <a:lnTo>
                  <a:pt x="130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3" name="object 4143"/>
          <p:cNvSpPr/>
          <p:nvPr/>
        </p:nvSpPr>
        <p:spPr>
          <a:xfrm>
            <a:off x="5616766" y="4049272"/>
            <a:ext cx="8471" cy="5391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12659" y="0"/>
                </a:moveTo>
                <a:lnTo>
                  <a:pt x="8523" y="795"/>
                </a:lnTo>
                <a:lnTo>
                  <a:pt x="4355" y="1455"/>
                </a:lnTo>
                <a:lnTo>
                  <a:pt x="0" y="2711"/>
                </a:lnTo>
                <a:lnTo>
                  <a:pt x="858" y="8292"/>
                </a:lnTo>
                <a:lnTo>
                  <a:pt x="5350" y="8282"/>
                </a:lnTo>
                <a:lnTo>
                  <a:pt x="9497" y="7727"/>
                </a:lnTo>
                <a:lnTo>
                  <a:pt x="13643" y="7329"/>
                </a:lnTo>
                <a:lnTo>
                  <a:pt x="13350" y="4868"/>
                </a:lnTo>
                <a:lnTo>
                  <a:pt x="1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4" name="object 4144"/>
          <p:cNvSpPr/>
          <p:nvPr/>
        </p:nvSpPr>
        <p:spPr>
          <a:xfrm>
            <a:off x="5674189" y="371082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0" y="0"/>
                </a:moveTo>
                <a:lnTo>
                  <a:pt x="795" y="3790"/>
                </a:lnTo>
                <a:lnTo>
                  <a:pt x="795" y="6565"/>
                </a:lnTo>
                <a:lnTo>
                  <a:pt x="2062" y="8533"/>
                </a:lnTo>
                <a:lnTo>
                  <a:pt x="2806" y="9643"/>
                </a:lnTo>
                <a:lnTo>
                  <a:pt x="5643" y="9350"/>
                </a:lnTo>
                <a:lnTo>
                  <a:pt x="7580" y="9664"/>
                </a:lnTo>
                <a:lnTo>
                  <a:pt x="7790" y="7078"/>
                </a:lnTo>
                <a:lnTo>
                  <a:pt x="8638" y="4282"/>
                </a:lnTo>
                <a:lnTo>
                  <a:pt x="7612" y="973"/>
                </a:lnTo>
                <a:lnTo>
                  <a:pt x="4083" y="94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5" name="object 4145"/>
          <p:cNvSpPr/>
          <p:nvPr/>
        </p:nvSpPr>
        <p:spPr>
          <a:xfrm>
            <a:off x="5093771" y="2747189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360" y="0"/>
                </a:moveTo>
                <a:lnTo>
                  <a:pt x="4146" y="1832"/>
                </a:lnTo>
                <a:lnTo>
                  <a:pt x="0" y="4303"/>
                </a:lnTo>
                <a:lnTo>
                  <a:pt x="2711" y="15517"/>
                </a:lnTo>
                <a:lnTo>
                  <a:pt x="15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6" name="object 4146"/>
          <p:cNvSpPr/>
          <p:nvPr/>
        </p:nvSpPr>
        <p:spPr>
          <a:xfrm>
            <a:off x="4063260" y="3721560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2575" y="0"/>
                </a:moveTo>
                <a:lnTo>
                  <a:pt x="0" y="10470"/>
                </a:lnTo>
                <a:lnTo>
                  <a:pt x="1476" y="14962"/>
                </a:lnTo>
                <a:lnTo>
                  <a:pt x="8816" y="16428"/>
                </a:lnTo>
                <a:lnTo>
                  <a:pt x="9936" y="16617"/>
                </a:lnTo>
                <a:lnTo>
                  <a:pt x="11392" y="15318"/>
                </a:lnTo>
                <a:lnTo>
                  <a:pt x="13716" y="14198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7" name="object 4147"/>
          <p:cNvSpPr/>
          <p:nvPr/>
        </p:nvSpPr>
        <p:spPr>
          <a:xfrm>
            <a:off x="5181585" y="3495725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10062" y="0"/>
                </a:moveTo>
                <a:lnTo>
                  <a:pt x="5622" y="827"/>
                </a:lnTo>
                <a:lnTo>
                  <a:pt x="1612" y="649"/>
                </a:lnTo>
                <a:lnTo>
                  <a:pt x="0" y="4670"/>
                </a:lnTo>
                <a:lnTo>
                  <a:pt x="167" y="8251"/>
                </a:lnTo>
                <a:lnTo>
                  <a:pt x="869" y="11926"/>
                </a:lnTo>
                <a:lnTo>
                  <a:pt x="7099" y="12554"/>
                </a:lnTo>
                <a:lnTo>
                  <a:pt x="7643" y="11538"/>
                </a:lnTo>
                <a:lnTo>
                  <a:pt x="9172" y="8858"/>
                </a:lnTo>
                <a:lnTo>
                  <a:pt x="9099" y="5361"/>
                </a:lnTo>
                <a:lnTo>
                  <a:pt x="10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8" name="object 4148"/>
          <p:cNvSpPr/>
          <p:nvPr/>
        </p:nvSpPr>
        <p:spPr>
          <a:xfrm>
            <a:off x="4597844" y="3995127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1266" y="0"/>
                </a:moveTo>
                <a:lnTo>
                  <a:pt x="732" y="5392"/>
                </a:lnTo>
                <a:lnTo>
                  <a:pt x="0" y="8533"/>
                </a:lnTo>
                <a:lnTo>
                  <a:pt x="565" y="11423"/>
                </a:lnTo>
                <a:lnTo>
                  <a:pt x="691" y="12188"/>
                </a:lnTo>
                <a:lnTo>
                  <a:pt x="6376" y="13140"/>
                </a:lnTo>
                <a:lnTo>
                  <a:pt x="9203" y="10324"/>
                </a:lnTo>
                <a:lnTo>
                  <a:pt x="10010" y="6649"/>
                </a:lnTo>
                <a:lnTo>
                  <a:pt x="9099" y="2764"/>
                </a:lnTo>
                <a:lnTo>
                  <a:pt x="5455" y="2073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49" name="object 4149"/>
          <p:cNvSpPr/>
          <p:nvPr/>
        </p:nvSpPr>
        <p:spPr>
          <a:xfrm>
            <a:off x="5151778" y="2451379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926" y="0"/>
                </a:moveTo>
                <a:lnTo>
                  <a:pt x="1099" y="3371"/>
                </a:lnTo>
                <a:lnTo>
                  <a:pt x="0" y="6732"/>
                </a:lnTo>
                <a:lnTo>
                  <a:pt x="314" y="6858"/>
                </a:lnTo>
                <a:lnTo>
                  <a:pt x="3298" y="8209"/>
                </a:lnTo>
                <a:lnTo>
                  <a:pt x="6544" y="9245"/>
                </a:lnTo>
                <a:lnTo>
                  <a:pt x="9800" y="9622"/>
                </a:lnTo>
                <a:lnTo>
                  <a:pt x="10292" y="9696"/>
                </a:lnTo>
                <a:lnTo>
                  <a:pt x="12083" y="4607"/>
                </a:lnTo>
                <a:lnTo>
                  <a:pt x="11800" y="4418"/>
                </a:lnTo>
                <a:lnTo>
                  <a:pt x="9025" y="2722"/>
                </a:lnTo>
                <a:lnTo>
                  <a:pt x="5884" y="1602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0" name="object 4150"/>
          <p:cNvSpPr/>
          <p:nvPr/>
        </p:nvSpPr>
        <p:spPr>
          <a:xfrm>
            <a:off x="4999692" y="486948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10732" y="0"/>
                </a:moveTo>
                <a:lnTo>
                  <a:pt x="0" y="8418"/>
                </a:lnTo>
                <a:lnTo>
                  <a:pt x="1120" y="9853"/>
                </a:lnTo>
                <a:lnTo>
                  <a:pt x="3329" y="12826"/>
                </a:lnTo>
                <a:lnTo>
                  <a:pt x="13549" y="3308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1" name="object 4151"/>
          <p:cNvSpPr/>
          <p:nvPr/>
        </p:nvSpPr>
        <p:spPr>
          <a:xfrm>
            <a:off x="6053659" y="3575912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14826" y="0"/>
                </a:moveTo>
                <a:lnTo>
                  <a:pt x="0" y="6460"/>
                </a:lnTo>
                <a:lnTo>
                  <a:pt x="1874" y="10544"/>
                </a:lnTo>
                <a:lnTo>
                  <a:pt x="6879" y="8334"/>
                </a:lnTo>
                <a:lnTo>
                  <a:pt x="11811" y="6219"/>
                </a:lnTo>
                <a:lnTo>
                  <a:pt x="16722" y="4062"/>
                </a:lnTo>
                <a:lnTo>
                  <a:pt x="16125" y="2722"/>
                </a:lnTo>
                <a:lnTo>
                  <a:pt x="14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2" name="object 4152"/>
          <p:cNvSpPr/>
          <p:nvPr/>
        </p:nvSpPr>
        <p:spPr>
          <a:xfrm>
            <a:off x="4593596" y="4875582"/>
            <a:ext cx="9627" cy="3851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5706" y="0"/>
                </a:moveTo>
                <a:lnTo>
                  <a:pt x="5256" y="240"/>
                </a:lnTo>
                <a:lnTo>
                  <a:pt x="0" y="397"/>
                </a:lnTo>
                <a:lnTo>
                  <a:pt x="146" y="5319"/>
                </a:lnTo>
                <a:lnTo>
                  <a:pt x="10282" y="5748"/>
                </a:lnTo>
                <a:lnTo>
                  <a:pt x="15318" y="5989"/>
                </a:lnTo>
                <a:lnTo>
                  <a:pt x="15475" y="3989"/>
                </a:lnTo>
                <a:lnTo>
                  <a:pt x="15559" y="2010"/>
                </a:lnTo>
                <a:lnTo>
                  <a:pt x="1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3" name="object 4153"/>
          <p:cNvSpPr/>
          <p:nvPr/>
        </p:nvSpPr>
        <p:spPr>
          <a:xfrm>
            <a:off x="4319231" y="3684563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0" y="0"/>
                </a:moveTo>
                <a:lnTo>
                  <a:pt x="1340" y="7884"/>
                </a:lnTo>
                <a:lnTo>
                  <a:pt x="1978" y="11853"/>
                </a:lnTo>
                <a:lnTo>
                  <a:pt x="7183" y="10146"/>
                </a:lnTo>
                <a:lnTo>
                  <a:pt x="6774" y="8198"/>
                </a:lnTo>
                <a:lnTo>
                  <a:pt x="6973" y="5832"/>
                </a:lnTo>
                <a:lnTo>
                  <a:pt x="4408" y="2565"/>
                </a:lnTo>
                <a:lnTo>
                  <a:pt x="2031" y="14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4" name="object 4154"/>
          <p:cNvSpPr/>
          <p:nvPr/>
        </p:nvSpPr>
        <p:spPr>
          <a:xfrm>
            <a:off x="3830470" y="4341460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13570" y="0"/>
                </a:moveTo>
                <a:lnTo>
                  <a:pt x="7539" y="345"/>
                </a:lnTo>
                <a:lnTo>
                  <a:pt x="1319" y="575"/>
                </a:lnTo>
                <a:lnTo>
                  <a:pt x="0" y="13182"/>
                </a:lnTo>
                <a:lnTo>
                  <a:pt x="15748" y="4701"/>
                </a:lnTo>
                <a:lnTo>
                  <a:pt x="14983" y="3151"/>
                </a:lnTo>
                <a:lnTo>
                  <a:pt x="1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5" name="object 4155"/>
          <p:cNvSpPr/>
          <p:nvPr/>
        </p:nvSpPr>
        <p:spPr>
          <a:xfrm>
            <a:off x="4001357" y="3389909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7015" y="0"/>
                </a:moveTo>
                <a:lnTo>
                  <a:pt x="3486" y="345"/>
                </a:lnTo>
                <a:lnTo>
                  <a:pt x="0" y="115"/>
                </a:lnTo>
                <a:lnTo>
                  <a:pt x="900" y="4282"/>
                </a:lnTo>
                <a:lnTo>
                  <a:pt x="1287" y="7591"/>
                </a:lnTo>
                <a:lnTo>
                  <a:pt x="2711" y="11151"/>
                </a:lnTo>
                <a:lnTo>
                  <a:pt x="6240" y="10376"/>
                </a:lnTo>
                <a:lnTo>
                  <a:pt x="8251" y="10230"/>
                </a:lnTo>
                <a:lnTo>
                  <a:pt x="7968" y="7005"/>
                </a:lnTo>
                <a:lnTo>
                  <a:pt x="8031" y="3696"/>
                </a:lnTo>
                <a:lnTo>
                  <a:pt x="7162" y="638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6" name="object 4156"/>
          <p:cNvSpPr/>
          <p:nvPr/>
        </p:nvSpPr>
        <p:spPr>
          <a:xfrm>
            <a:off x="4321249" y="3946851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3444" y="0"/>
                </a:moveTo>
                <a:lnTo>
                  <a:pt x="0" y="14334"/>
                </a:lnTo>
                <a:lnTo>
                  <a:pt x="1361" y="14763"/>
                </a:lnTo>
                <a:lnTo>
                  <a:pt x="2701" y="15235"/>
                </a:lnTo>
                <a:lnTo>
                  <a:pt x="4115" y="15601"/>
                </a:lnTo>
                <a:lnTo>
                  <a:pt x="9329" y="1654"/>
                </a:lnTo>
                <a:lnTo>
                  <a:pt x="7381" y="1088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7" name="object 4157"/>
          <p:cNvSpPr/>
          <p:nvPr/>
        </p:nvSpPr>
        <p:spPr>
          <a:xfrm>
            <a:off x="5277666" y="3044782"/>
            <a:ext cx="10397" cy="7316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4407" y="0"/>
                </a:moveTo>
                <a:lnTo>
                  <a:pt x="0" y="7507"/>
                </a:lnTo>
                <a:lnTo>
                  <a:pt x="1769" y="10313"/>
                </a:lnTo>
                <a:lnTo>
                  <a:pt x="2691" y="11716"/>
                </a:lnTo>
                <a:lnTo>
                  <a:pt x="16711" y="4408"/>
                </a:lnTo>
                <a:lnTo>
                  <a:pt x="15203" y="1444"/>
                </a:lnTo>
                <a:lnTo>
                  <a:pt x="144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8" name="object 4158"/>
          <p:cNvSpPr/>
          <p:nvPr/>
        </p:nvSpPr>
        <p:spPr>
          <a:xfrm>
            <a:off x="4020859" y="4154020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12324" y="0"/>
                </a:moveTo>
                <a:lnTo>
                  <a:pt x="0" y="7622"/>
                </a:lnTo>
                <a:lnTo>
                  <a:pt x="1109" y="9308"/>
                </a:lnTo>
                <a:lnTo>
                  <a:pt x="2167" y="11036"/>
                </a:lnTo>
                <a:lnTo>
                  <a:pt x="3256" y="12732"/>
                </a:lnTo>
                <a:lnTo>
                  <a:pt x="15549" y="5109"/>
                </a:lnTo>
                <a:lnTo>
                  <a:pt x="13434" y="1685"/>
                </a:lnTo>
                <a:lnTo>
                  <a:pt x="12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59" name="object 4159"/>
          <p:cNvSpPr/>
          <p:nvPr/>
        </p:nvSpPr>
        <p:spPr>
          <a:xfrm>
            <a:off x="4683006" y="3213796"/>
            <a:ext cx="5776" cy="10397"/>
          </a:xfrm>
          <a:custGeom>
            <a:avLst/>
            <a:gdLst/>
            <a:ahLst/>
            <a:cxnLst/>
            <a:rect l="l" t="t" r="r" b="b"/>
            <a:pathLst>
              <a:path w="9525" h="17145">
                <a:moveTo>
                  <a:pt x="4471" y="0"/>
                </a:moveTo>
                <a:lnTo>
                  <a:pt x="712" y="3895"/>
                </a:lnTo>
                <a:lnTo>
                  <a:pt x="0" y="7476"/>
                </a:lnTo>
                <a:lnTo>
                  <a:pt x="764" y="10690"/>
                </a:lnTo>
                <a:lnTo>
                  <a:pt x="1434" y="13046"/>
                </a:lnTo>
                <a:lnTo>
                  <a:pt x="3947" y="14983"/>
                </a:lnTo>
                <a:lnTo>
                  <a:pt x="5633" y="17130"/>
                </a:lnTo>
                <a:lnTo>
                  <a:pt x="6774" y="16659"/>
                </a:lnTo>
                <a:lnTo>
                  <a:pt x="9088" y="15633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0" name="object 4160"/>
          <p:cNvSpPr/>
          <p:nvPr/>
        </p:nvSpPr>
        <p:spPr>
          <a:xfrm>
            <a:off x="5235328" y="2962855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2198" y="0"/>
                </a:moveTo>
                <a:lnTo>
                  <a:pt x="1403" y="5036"/>
                </a:lnTo>
                <a:lnTo>
                  <a:pt x="0" y="8073"/>
                </a:lnTo>
                <a:lnTo>
                  <a:pt x="1476" y="11842"/>
                </a:lnTo>
                <a:lnTo>
                  <a:pt x="5005" y="12282"/>
                </a:lnTo>
                <a:lnTo>
                  <a:pt x="7214" y="13266"/>
                </a:lnTo>
                <a:lnTo>
                  <a:pt x="8198" y="10795"/>
                </a:lnTo>
                <a:lnTo>
                  <a:pt x="10261" y="8083"/>
                </a:lnTo>
                <a:lnTo>
                  <a:pt x="9371" y="4094"/>
                </a:lnTo>
                <a:lnTo>
                  <a:pt x="6073" y="2879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1" name="object 4161"/>
          <p:cNvSpPr/>
          <p:nvPr/>
        </p:nvSpPr>
        <p:spPr>
          <a:xfrm>
            <a:off x="5368100" y="4104124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11811" y="0"/>
                </a:moveTo>
                <a:lnTo>
                  <a:pt x="8973" y="1329"/>
                </a:lnTo>
                <a:lnTo>
                  <a:pt x="5769" y="2157"/>
                </a:lnTo>
                <a:lnTo>
                  <a:pt x="1685" y="5633"/>
                </a:lnTo>
                <a:lnTo>
                  <a:pt x="1109" y="8502"/>
                </a:lnTo>
                <a:lnTo>
                  <a:pt x="0" y="10795"/>
                </a:lnTo>
                <a:lnTo>
                  <a:pt x="2533" y="11549"/>
                </a:lnTo>
                <a:lnTo>
                  <a:pt x="5308" y="13308"/>
                </a:lnTo>
                <a:lnTo>
                  <a:pt x="9413" y="12355"/>
                </a:lnTo>
                <a:lnTo>
                  <a:pt x="10743" y="9319"/>
                </a:lnTo>
                <a:lnTo>
                  <a:pt x="12345" y="7413"/>
                </a:lnTo>
                <a:lnTo>
                  <a:pt x="12146" y="4952"/>
                </a:lnTo>
                <a:lnTo>
                  <a:pt x="11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2" name="object 4162"/>
          <p:cNvSpPr/>
          <p:nvPr/>
        </p:nvSpPr>
        <p:spPr>
          <a:xfrm>
            <a:off x="5943652" y="4267765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968" y="0"/>
                </a:moveTo>
                <a:lnTo>
                  <a:pt x="1602" y="439"/>
                </a:lnTo>
                <a:lnTo>
                  <a:pt x="890" y="554"/>
                </a:lnTo>
                <a:lnTo>
                  <a:pt x="701" y="3853"/>
                </a:lnTo>
                <a:lnTo>
                  <a:pt x="0" y="7183"/>
                </a:lnTo>
                <a:lnTo>
                  <a:pt x="3601" y="6931"/>
                </a:lnTo>
                <a:lnTo>
                  <a:pt x="6251" y="7224"/>
                </a:lnTo>
                <a:lnTo>
                  <a:pt x="9203" y="6041"/>
                </a:lnTo>
                <a:lnTo>
                  <a:pt x="9371" y="1413"/>
                </a:lnTo>
                <a:lnTo>
                  <a:pt x="8900" y="1277"/>
                </a:lnTo>
                <a:lnTo>
                  <a:pt x="6680" y="429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3" name="object 4163"/>
          <p:cNvSpPr/>
          <p:nvPr/>
        </p:nvSpPr>
        <p:spPr>
          <a:xfrm>
            <a:off x="4920059" y="4110109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816" y="0"/>
                </a:moveTo>
                <a:lnTo>
                  <a:pt x="240" y="5162"/>
                </a:lnTo>
                <a:lnTo>
                  <a:pt x="0" y="7706"/>
                </a:lnTo>
                <a:lnTo>
                  <a:pt x="4094" y="7601"/>
                </a:lnTo>
                <a:lnTo>
                  <a:pt x="8198" y="7591"/>
                </a:lnTo>
                <a:lnTo>
                  <a:pt x="12250" y="7266"/>
                </a:lnTo>
                <a:lnTo>
                  <a:pt x="12449" y="7277"/>
                </a:lnTo>
                <a:lnTo>
                  <a:pt x="12889" y="3591"/>
                </a:lnTo>
                <a:lnTo>
                  <a:pt x="12575" y="3455"/>
                </a:lnTo>
                <a:lnTo>
                  <a:pt x="8743" y="2104"/>
                </a:lnTo>
                <a:lnTo>
                  <a:pt x="4774" y="1068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4" name="object 4164"/>
          <p:cNvSpPr/>
          <p:nvPr/>
        </p:nvSpPr>
        <p:spPr>
          <a:xfrm>
            <a:off x="4350971" y="3473016"/>
            <a:ext cx="7316" cy="10397"/>
          </a:xfrm>
          <a:custGeom>
            <a:avLst/>
            <a:gdLst/>
            <a:ahLst/>
            <a:cxnLst/>
            <a:rect l="l" t="t" r="r" b="b"/>
            <a:pathLst>
              <a:path w="12065" h="17145">
                <a:moveTo>
                  <a:pt x="10512" y="0"/>
                </a:moveTo>
                <a:lnTo>
                  <a:pt x="0" y="16837"/>
                </a:lnTo>
                <a:lnTo>
                  <a:pt x="8248" y="15930"/>
                </a:lnTo>
                <a:lnTo>
                  <a:pt x="11735" y="12184"/>
                </a:lnTo>
                <a:lnTo>
                  <a:pt x="11982" y="6554"/>
                </a:lnTo>
                <a:lnTo>
                  <a:pt x="10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5" name="object 4165"/>
          <p:cNvSpPr/>
          <p:nvPr/>
        </p:nvSpPr>
        <p:spPr>
          <a:xfrm>
            <a:off x="4603224" y="2491574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6523" y="0"/>
                </a:moveTo>
                <a:lnTo>
                  <a:pt x="1633" y="837"/>
                </a:lnTo>
                <a:lnTo>
                  <a:pt x="0" y="10177"/>
                </a:lnTo>
                <a:lnTo>
                  <a:pt x="8659" y="12711"/>
                </a:lnTo>
                <a:lnTo>
                  <a:pt x="12784" y="10554"/>
                </a:lnTo>
                <a:lnTo>
                  <a:pt x="14659" y="931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6" name="object 4166"/>
          <p:cNvSpPr/>
          <p:nvPr/>
        </p:nvSpPr>
        <p:spPr>
          <a:xfrm>
            <a:off x="5164436" y="323537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9413" y="0"/>
                </a:moveTo>
                <a:lnTo>
                  <a:pt x="0" y="7392"/>
                </a:lnTo>
                <a:lnTo>
                  <a:pt x="994" y="8554"/>
                </a:lnTo>
                <a:lnTo>
                  <a:pt x="2010" y="9685"/>
                </a:lnTo>
                <a:lnTo>
                  <a:pt x="2994" y="10858"/>
                </a:lnTo>
                <a:lnTo>
                  <a:pt x="5916" y="8135"/>
                </a:lnTo>
                <a:lnTo>
                  <a:pt x="8774" y="5434"/>
                </a:lnTo>
                <a:lnTo>
                  <a:pt x="11716" y="2691"/>
                </a:lnTo>
                <a:lnTo>
                  <a:pt x="10167" y="900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7" name="object 4167"/>
          <p:cNvSpPr/>
          <p:nvPr/>
        </p:nvSpPr>
        <p:spPr>
          <a:xfrm>
            <a:off x="5484320" y="4615546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3162" y="0"/>
                </a:moveTo>
                <a:lnTo>
                  <a:pt x="1444" y="3497"/>
                </a:lnTo>
                <a:lnTo>
                  <a:pt x="890" y="6732"/>
                </a:lnTo>
                <a:lnTo>
                  <a:pt x="0" y="9853"/>
                </a:lnTo>
                <a:lnTo>
                  <a:pt x="2366" y="10345"/>
                </a:lnTo>
                <a:lnTo>
                  <a:pt x="6408" y="11779"/>
                </a:lnTo>
                <a:lnTo>
                  <a:pt x="8366" y="8439"/>
                </a:lnTo>
                <a:lnTo>
                  <a:pt x="8732" y="5130"/>
                </a:lnTo>
                <a:lnTo>
                  <a:pt x="9769" y="1172"/>
                </a:lnTo>
                <a:lnTo>
                  <a:pt x="6408" y="879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8" name="object 4168"/>
          <p:cNvSpPr/>
          <p:nvPr/>
        </p:nvSpPr>
        <p:spPr>
          <a:xfrm>
            <a:off x="4198251" y="2966701"/>
            <a:ext cx="11937" cy="6161"/>
          </a:xfrm>
          <a:custGeom>
            <a:avLst/>
            <a:gdLst/>
            <a:ahLst/>
            <a:cxnLst/>
            <a:rect l="l" t="t" r="r" b="b"/>
            <a:pathLst>
              <a:path w="19684" h="10160">
                <a:moveTo>
                  <a:pt x="9277" y="0"/>
                </a:moveTo>
                <a:lnTo>
                  <a:pt x="0" y="9832"/>
                </a:lnTo>
                <a:lnTo>
                  <a:pt x="14502" y="5046"/>
                </a:lnTo>
                <a:lnTo>
                  <a:pt x="19496" y="3423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69" name="object 4169"/>
          <p:cNvSpPr/>
          <p:nvPr/>
        </p:nvSpPr>
        <p:spPr>
          <a:xfrm>
            <a:off x="5006934" y="3985478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6135" y="0"/>
                </a:moveTo>
                <a:lnTo>
                  <a:pt x="10282" y="1361"/>
                </a:lnTo>
                <a:lnTo>
                  <a:pt x="6701" y="1800"/>
                </a:lnTo>
                <a:lnTo>
                  <a:pt x="2167" y="3779"/>
                </a:lnTo>
                <a:lnTo>
                  <a:pt x="1560" y="6324"/>
                </a:lnTo>
                <a:lnTo>
                  <a:pt x="0" y="9046"/>
                </a:lnTo>
                <a:lnTo>
                  <a:pt x="8167" y="13622"/>
                </a:lnTo>
                <a:lnTo>
                  <a:pt x="11926" y="10418"/>
                </a:lnTo>
                <a:lnTo>
                  <a:pt x="1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0" name="object 4170"/>
          <p:cNvSpPr/>
          <p:nvPr/>
        </p:nvSpPr>
        <p:spPr>
          <a:xfrm>
            <a:off x="4443399" y="3437017"/>
            <a:ext cx="10397" cy="6161"/>
          </a:xfrm>
          <a:custGeom>
            <a:avLst/>
            <a:gdLst/>
            <a:ahLst/>
            <a:cxnLst/>
            <a:rect l="l" t="t" r="r" b="b"/>
            <a:pathLst>
              <a:path w="17145" h="10160">
                <a:moveTo>
                  <a:pt x="1528" y="0"/>
                </a:moveTo>
                <a:lnTo>
                  <a:pt x="0" y="3790"/>
                </a:lnTo>
                <a:lnTo>
                  <a:pt x="5130" y="5926"/>
                </a:lnTo>
                <a:lnTo>
                  <a:pt x="10334" y="7999"/>
                </a:lnTo>
                <a:lnTo>
                  <a:pt x="15455" y="10125"/>
                </a:lnTo>
                <a:lnTo>
                  <a:pt x="17119" y="6073"/>
                </a:lnTo>
                <a:lnTo>
                  <a:pt x="11905" y="4031"/>
                </a:lnTo>
                <a:lnTo>
                  <a:pt x="6701" y="2031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1" name="object 4171"/>
          <p:cNvSpPr/>
          <p:nvPr/>
        </p:nvSpPr>
        <p:spPr>
          <a:xfrm>
            <a:off x="4785026" y="2651217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4523" y="0"/>
                </a:moveTo>
                <a:lnTo>
                  <a:pt x="2973" y="3581"/>
                </a:lnTo>
                <a:lnTo>
                  <a:pt x="1235" y="7130"/>
                </a:lnTo>
                <a:lnTo>
                  <a:pt x="73" y="10900"/>
                </a:lnTo>
                <a:lnTo>
                  <a:pt x="0" y="11329"/>
                </a:lnTo>
                <a:lnTo>
                  <a:pt x="3371" y="12805"/>
                </a:lnTo>
                <a:lnTo>
                  <a:pt x="5120" y="13800"/>
                </a:lnTo>
                <a:lnTo>
                  <a:pt x="9832" y="2272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2" name="object 4172"/>
          <p:cNvSpPr/>
          <p:nvPr/>
        </p:nvSpPr>
        <p:spPr>
          <a:xfrm>
            <a:off x="4932668" y="4097388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335" y="0"/>
                </a:moveTo>
                <a:lnTo>
                  <a:pt x="774" y="2952"/>
                </a:lnTo>
                <a:lnTo>
                  <a:pt x="0" y="5779"/>
                </a:lnTo>
                <a:lnTo>
                  <a:pt x="366" y="9402"/>
                </a:lnTo>
                <a:lnTo>
                  <a:pt x="3350" y="10219"/>
                </a:lnTo>
                <a:lnTo>
                  <a:pt x="5026" y="11193"/>
                </a:lnTo>
                <a:lnTo>
                  <a:pt x="6188" y="8209"/>
                </a:lnTo>
                <a:lnTo>
                  <a:pt x="9057" y="1026"/>
                </a:lnTo>
                <a:lnTo>
                  <a:pt x="5434" y="795"/>
                </a:lnTo>
                <a:lnTo>
                  <a:pt x="2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3" name="object 4173"/>
          <p:cNvSpPr/>
          <p:nvPr/>
        </p:nvSpPr>
        <p:spPr>
          <a:xfrm>
            <a:off x="5541939" y="3247438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9298" y="0"/>
                </a:moveTo>
                <a:lnTo>
                  <a:pt x="0" y="13277"/>
                </a:lnTo>
                <a:lnTo>
                  <a:pt x="1162" y="14030"/>
                </a:lnTo>
                <a:lnTo>
                  <a:pt x="2272" y="14795"/>
                </a:lnTo>
                <a:lnTo>
                  <a:pt x="3465" y="15528"/>
                </a:lnTo>
                <a:lnTo>
                  <a:pt x="12031" y="2701"/>
                </a:lnTo>
                <a:lnTo>
                  <a:pt x="11078" y="1832"/>
                </a:lnTo>
                <a:lnTo>
                  <a:pt x="9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4" name="object 4174"/>
          <p:cNvSpPr/>
          <p:nvPr/>
        </p:nvSpPr>
        <p:spPr>
          <a:xfrm>
            <a:off x="5799947" y="3236471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3277" y="0"/>
                </a:moveTo>
                <a:lnTo>
                  <a:pt x="2157" y="2115"/>
                </a:lnTo>
                <a:lnTo>
                  <a:pt x="0" y="4376"/>
                </a:lnTo>
                <a:lnTo>
                  <a:pt x="387" y="8942"/>
                </a:lnTo>
                <a:lnTo>
                  <a:pt x="2429" y="11381"/>
                </a:lnTo>
                <a:lnTo>
                  <a:pt x="3727" y="13832"/>
                </a:lnTo>
                <a:lnTo>
                  <a:pt x="6816" y="12889"/>
                </a:lnTo>
                <a:lnTo>
                  <a:pt x="6690" y="8785"/>
                </a:lnTo>
                <a:lnTo>
                  <a:pt x="6523" y="4690"/>
                </a:lnTo>
                <a:lnTo>
                  <a:pt x="6387" y="575"/>
                </a:lnTo>
                <a:lnTo>
                  <a:pt x="5350" y="387"/>
                </a:lnTo>
                <a:lnTo>
                  <a:pt x="4345" y="167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5" name="object 4175"/>
          <p:cNvSpPr/>
          <p:nvPr/>
        </p:nvSpPr>
        <p:spPr>
          <a:xfrm>
            <a:off x="5694096" y="3437446"/>
            <a:ext cx="11937" cy="6161"/>
          </a:xfrm>
          <a:custGeom>
            <a:avLst/>
            <a:gdLst/>
            <a:ahLst/>
            <a:cxnLst/>
            <a:rect l="l" t="t" r="r" b="b"/>
            <a:pathLst>
              <a:path w="19684" h="10160">
                <a:moveTo>
                  <a:pt x="17957" y="0"/>
                </a:moveTo>
                <a:lnTo>
                  <a:pt x="0" y="4052"/>
                </a:lnTo>
                <a:lnTo>
                  <a:pt x="502" y="6031"/>
                </a:lnTo>
                <a:lnTo>
                  <a:pt x="1424" y="10020"/>
                </a:lnTo>
                <a:lnTo>
                  <a:pt x="19109" y="4219"/>
                </a:lnTo>
                <a:lnTo>
                  <a:pt x="1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6" name="object 4176"/>
          <p:cNvSpPr/>
          <p:nvPr/>
        </p:nvSpPr>
        <p:spPr>
          <a:xfrm>
            <a:off x="6062829" y="3411182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8792" y="0"/>
                </a:moveTo>
                <a:lnTo>
                  <a:pt x="2627" y="2971"/>
                </a:lnTo>
                <a:lnTo>
                  <a:pt x="0" y="6542"/>
                </a:lnTo>
                <a:lnTo>
                  <a:pt x="871" y="10991"/>
                </a:lnTo>
                <a:lnTo>
                  <a:pt x="5201" y="16596"/>
                </a:lnTo>
                <a:lnTo>
                  <a:pt x="87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7" name="object 4177"/>
          <p:cNvSpPr/>
          <p:nvPr/>
        </p:nvSpPr>
        <p:spPr>
          <a:xfrm>
            <a:off x="6018435" y="3121305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2136" y="0"/>
                </a:moveTo>
                <a:lnTo>
                  <a:pt x="753" y="3800"/>
                </a:lnTo>
                <a:lnTo>
                  <a:pt x="0" y="5685"/>
                </a:lnTo>
                <a:lnTo>
                  <a:pt x="858" y="7978"/>
                </a:lnTo>
                <a:lnTo>
                  <a:pt x="1204" y="10795"/>
                </a:lnTo>
                <a:lnTo>
                  <a:pt x="3853" y="13381"/>
                </a:lnTo>
                <a:lnTo>
                  <a:pt x="8292" y="13067"/>
                </a:lnTo>
                <a:lnTo>
                  <a:pt x="8544" y="12418"/>
                </a:lnTo>
                <a:lnTo>
                  <a:pt x="9350" y="10093"/>
                </a:lnTo>
                <a:lnTo>
                  <a:pt x="10010" y="6806"/>
                </a:lnTo>
                <a:lnTo>
                  <a:pt x="7654" y="2670"/>
                </a:lnTo>
                <a:lnTo>
                  <a:pt x="4512" y="1518"/>
                </a:lnTo>
                <a:lnTo>
                  <a:pt x="2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8" name="object 4178"/>
          <p:cNvSpPr/>
          <p:nvPr/>
        </p:nvSpPr>
        <p:spPr>
          <a:xfrm>
            <a:off x="6094612" y="3917722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2376" y="0"/>
                </a:moveTo>
                <a:lnTo>
                  <a:pt x="0" y="2753"/>
                </a:lnTo>
                <a:lnTo>
                  <a:pt x="188" y="2931"/>
                </a:lnTo>
                <a:lnTo>
                  <a:pt x="2146" y="5319"/>
                </a:lnTo>
                <a:lnTo>
                  <a:pt x="4397" y="7486"/>
                </a:lnTo>
                <a:lnTo>
                  <a:pt x="6533" y="9685"/>
                </a:lnTo>
                <a:lnTo>
                  <a:pt x="9109" y="6963"/>
                </a:lnTo>
                <a:lnTo>
                  <a:pt x="10324" y="5633"/>
                </a:lnTo>
                <a:lnTo>
                  <a:pt x="5245" y="1759"/>
                </a:lnTo>
                <a:lnTo>
                  <a:pt x="2565" y="62"/>
                </a:lnTo>
                <a:lnTo>
                  <a:pt x="2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79" name="object 4179"/>
          <p:cNvSpPr/>
          <p:nvPr/>
        </p:nvSpPr>
        <p:spPr>
          <a:xfrm>
            <a:off x="5777453" y="3555061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0" y="0"/>
                </a:moveTo>
                <a:lnTo>
                  <a:pt x="1476" y="5277"/>
                </a:lnTo>
                <a:lnTo>
                  <a:pt x="1581" y="8230"/>
                </a:lnTo>
                <a:lnTo>
                  <a:pt x="4031" y="11319"/>
                </a:lnTo>
                <a:lnTo>
                  <a:pt x="6994" y="10942"/>
                </a:lnTo>
                <a:lnTo>
                  <a:pt x="9046" y="11287"/>
                </a:lnTo>
                <a:lnTo>
                  <a:pt x="9350" y="8659"/>
                </a:lnTo>
                <a:lnTo>
                  <a:pt x="10701" y="5476"/>
                </a:lnTo>
                <a:lnTo>
                  <a:pt x="8806" y="1895"/>
                </a:lnTo>
                <a:lnTo>
                  <a:pt x="5193" y="174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0" name="object 4180"/>
          <p:cNvSpPr/>
          <p:nvPr/>
        </p:nvSpPr>
        <p:spPr>
          <a:xfrm>
            <a:off x="5539803" y="3135533"/>
            <a:ext cx="12322" cy="4621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9525" y="0"/>
                </a:moveTo>
                <a:lnTo>
                  <a:pt x="4941" y="950"/>
                </a:lnTo>
                <a:lnTo>
                  <a:pt x="0" y="5688"/>
                </a:lnTo>
                <a:lnTo>
                  <a:pt x="20261" y="7049"/>
                </a:lnTo>
                <a:lnTo>
                  <a:pt x="14412" y="2233"/>
                </a:lnTo>
                <a:lnTo>
                  <a:pt x="95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1" name="object 4181"/>
          <p:cNvSpPr/>
          <p:nvPr/>
        </p:nvSpPr>
        <p:spPr>
          <a:xfrm>
            <a:off x="5925501" y="4325017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1853" y="0"/>
                </a:moveTo>
                <a:lnTo>
                  <a:pt x="1277" y="1664"/>
                </a:lnTo>
                <a:lnTo>
                  <a:pt x="617" y="3361"/>
                </a:lnTo>
                <a:lnTo>
                  <a:pt x="0" y="5057"/>
                </a:lnTo>
                <a:lnTo>
                  <a:pt x="4209" y="6544"/>
                </a:lnTo>
                <a:lnTo>
                  <a:pt x="12586" y="9559"/>
                </a:lnTo>
                <a:lnTo>
                  <a:pt x="14208" y="4900"/>
                </a:lnTo>
                <a:lnTo>
                  <a:pt x="10072" y="3266"/>
                </a:lnTo>
                <a:lnTo>
                  <a:pt x="5978" y="1612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2" name="object 4182"/>
          <p:cNvSpPr/>
          <p:nvPr/>
        </p:nvSpPr>
        <p:spPr>
          <a:xfrm>
            <a:off x="4473185" y="2704581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8062" y="0"/>
                </a:moveTo>
                <a:lnTo>
                  <a:pt x="5350" y="3581"/>
                </a:lnTo>
                <a:lnTo>
                  <a:pt x="2701" y="7172"/>
                </a:lnTo>
                <a:lnTo>
                  <a:pt x="0" y="10753"/>
                </a:lnTo>
                <a:lnTo>
                  <a:pt x="1026" y="11559"/>
                </a:lnTo>
                <a:lnTo>
                  <a:pt x="1989" y="12439"/>
                </a:lnTo>
                <a:lnTo>
                  <a:pt x="2994" y="13266"/>
                </a:lnTo>
                <a:lnTo>
                  <a:pt x="12125" y="4460"/>
                </a:lnTo>
                <a:lnTo>
                  <a:pt x="10816" y="2963"/>
                </a:lnTo>
                <a:lnTo>
                  <a:pt x="8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3" name="object 4183"/>
          <p:cNvSpPr/>
          <p:nvPr/>
        </p:nvSpPr>
        <p:spPr>
          <a:xfrm>
            <a:off x="5953401" y="4184738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9162" y="0"/>
                </a:moveTo>
                <a:lnTo>
                  <a:pt x="0" y="6219"/>
                </a:lnTo>
                <a:lnTo>
                  <a:pt x="7727" y="8366"/>
                </a:lnTo>
                <a:lnTo>
                  <a:pt x="16994" y="11004"/>
                </a:lnTo>
                <a:lnTo>
                  <a:pt x="13884" y="1821"/>
                </a:lnTo>
                <a:lnTo>
                  <a:pt x="9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4" name="object 4184"/>
          <p:cNvSpPr/>
          <p:nvPr/>
        </p:nvSpPr>
        <p:spPr>
          <a:xfrm>
            <a:off x="5840932" y="3328168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654" y="0"/>
                </a:moveTo>
                <a:lnTo>
                  <a:pt x="1151" y="1308"/>
                </a:lnTo>
                <a:lnTo>
                  <a:pt x="0" y="3790"/>
                </a:lnTo>
                <a:lnTo>
                  <a:pt x="3287" y="5434"/>
                </a:lnTo>
                <a:lnTo>
                  <a:pt x="6638" y="6795"/>
                </a:lnTo>
                <a:lnTo>
                  <a:pt x="9957" y="8209"/>
                </a:lnTo>
                <a:lnTo>
                  <a:pt x="10491" y="6973"/>
                </a:lnTo>
                <a:lnTo>
                  <a:pt x="11612" y="4481"/>
                </a:lnTo>
                <a:lnTo>
                  <a:pt x="4984" y="1528"/>
                </a:lnTo>
                <a:lnTo>
                  <a:pt x="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5" name="object 4185"/>
          <p:cNvSpPr/>
          <p:nvPr/>
        </p:nvSpPr>
        <p:spPr>
          <a:xfrm>
            <a:off x="5391056" y="292114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4649" y="0"/>
                </a:moveTo>
                <a:lnTo>
                  <a:pt x="3078" y="3109"/>
                </a:lnTo>
                <a:lnTo>
                  <a:pt x="0" y="9350"/>
                </a:lnTo>
                <a:lnTo>
                  <a:pt x="3361" y="10879"/>
                </a:lnTo>
                <a:lnTo>
                  <a:pt x="5005" y="11664"/>
                </a:lnTo>
                <a:lnTo>
                  <a:pt x="7203" y="4858"/>
                </a:lnTo>
                <a:lnTo>
                  <a:pt x="8271" y="1486"/>
                </a:lnTo>
                <a:lnTo>
                  <a:pt x="7067" y="984"/>
                </a:lnTo>
                <a:lnTo>
                  <a:pt x="5811" y="513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6" name="object 4186"/>
          <p:cNvSpPr/>
          <p:nvPr/>
        </p:nvSpPr>
        <p:spPr>
          <a:xfrm>
            <a:off x="4788289" y="2667580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602" y="0"/>
                </a:moveTo>
                <a:lnTo>
                  <a:pt x="1057" y="1769"/>
                </a:lnTo>
                <a:lnTo>
                  <a:pt x="0" y="5371"/>
                </a:lnTo>
                <a:lnTo>
                  <a:pt x="3507" y="6041"/>
                </a:lnTo>
                <a:lnTo>
                  <a:pt x="6984" y="6795"/>
                </a:lnTo>
                <a:lnTo>
                  <a:pt x="10743" y="7256"/>
                </a:lnTo>
                <a:lnTo>
                  <a:pt x="11727" y="3853"/>
                </a:lnTo>
                <a:lnTo>
                  <a:pt x="8313" y="2408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7" name="object 4187"/>
          <p:cNvSpPr/>
          <p:nvPr/>
        </p:nvSpPr>
        <p:spPr>
          <a:xfrm>
            <a:off x="4807864" y="301224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0" y="0"/>
                </a:moveTo>
                <a:lnTo>
                  <a:pt x="366" y="7193"/>
                </a:lnTo>
                <a:lnTo>
                  <a:pt x="513" y="9748"/>
                </a:lnTo>
                <a:lnTo>
                  <a:pt x="3088" y="9612"/>
                </a:lnTo>
                <a:lnTo>
                  <a:pt x="5926" y="9957"/>
                </a:lnTo>
                <a:lnTo>
                  <a:pt x="9078" y="8648"/>
                </a:lnTo>
                <a:lnTo>
                  <a:pt x="9580" y="4387"/>
                </a:lnTo>
                <a:lnTo>
                  <a:pt x="7015" y="1947"/>
                </a:lnTo>
                <a:lnTo>
                  <a:pt x="4198" y="15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8" name="object 4188"/>
          <p:cNvSpPr/>
          <p:nvPr/>
        </p:nvSpPr>
        <p:spPr>
          <a:xfrm>
            <a:off x="5359071" y="3038502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9936" y="0"/>
                </a:moveTo>
                <a:lnTo>
                  <a:pt x="3298" y="7088"/>
                </a:lnTo>
                <a:lnTo>
                  <a:pt x="0" y="10669"/>
                </a:lnTo>
                <a:lnTo>
                  <a:pt x="3727" y="14428"/>
                </a:lnTo>
                <a:lnTo>
                  <a:pt x="10408" y="8083"/>
                </a:lnTo>
                <a:lnTo>
                  <a:pt x="13758" y="4942"/>
                </a:lnTo>
                <a:lnTo>
                  <a:pt x="12491" y="3266"/>
                </a:lnTo>
                <a:lnTo>
                  <a:pt x="9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89" name="object 4189"/>
          <p:cNvSpPr/>
          <p:nvPr/>
        </p:nvSpPr>
        <p:spPr>
          <a:xfrm>
            <a:off x="5647831" y="3705631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6994" y="0"/>
                </a:moveTo>
                <a:lnTo>
                  <a:pt x="0" y="12596"/>
                </a:lnTo>
                <a:lnTo>
                  <a:pt x="1392" y="13413"/>
                </a:lnTo>
                <a:lnTo>
                  <a:pt x="4261" y="14941"/>
                </a:lnTo>
                <a:lnTo>
                  <a:pt x="6450" y="10627"/>
                </a:lnTo>
                <a:lnTo>
                  <a:pt x="10868" y="2052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0" name="object 4190"/>
          <p:cNvSpPr/>
          <p:nvPr/>
        </p:nvSpPr>
        <p:spPr>
          <a:xfrm>
            <a:off x="4221633" y="2963234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8879" y="0"/>
                </a:moveTo>
                <a:lnTo>
                  <a:pt x="2994" y="6261"/>
                </a:lnTo>
                <a:lnTo>
                  <a:pt x="0" y="9392"/>
                </a:lnTo>
                <a:lnTo>
                  <a:pt x="2167" y="11622"/>
                </a:lnTo>
                <a:lnTo>
                  <a:pt x="3235" y="12753"/>
                </a:lnTo>
                <a:lnTo>
                  <a:pt x="13203" y="4931"/>
                </a:lnTo>
                <a:lnTo>
                  <a:pt x="11748" y="3329"/>
                </a:lnTo>
                <a:lnTo>
                  <a:pt x="10355" y="1643"/>
                </a:lnTo>
                <a:lnTo>
                  <a:pt x="8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1" name="object 4191"/>
          <p:cNvSpPr/>
          <p:nvPr/>
        </p:nvSpPr>
        <p:spPr>
          <a:xfrm>
            <a:off x="4602265" y="3529698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3486" y="0"/>
                </a:moveTo>
                <a:lnTo>
                  <a:pt x="0" y="9120"/>
                </a:lnTo>
                <a:lnTo>
                  <a:pt x="1717" y="9894"/>
                </a:lnTo>
                <a:lnTo>
                  <a:pt x="5130" y="11507"/>
                </a:lnTo>
                <a:lnTo>
                  <a:pt x="5884" y="7999"/>
                </a:lnTo>
                <a:lnTo>
                  <a:pt x="7444" y="1068"/>
                </a:lnTo>
                <a:lnTo>
                  <a:pt x="6083" y="743"/>
                </a:lnTo>
                <a:lnTo>
                  <a:pt x="4785" y="356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2" name="object 4192"/>
          <p:cNvSpPr/>
          <p:nvPr/>
        </p:nvSpPr>
        <p:spPr>
          <a:xfrm>
            <a:off x="4941181" y="3982947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7622" y="0"/>
                </a:moveTo>
                <a:lnTo>
                  <a:pt x="2533" y="4963"/>
                </a:lnTo>
                <a:lnTo>
                  <a:pt x="0" y="7465"/>
                </a:lnTo>
                <a:lnTo>
                  <a:pt x="2785" y="11015"/>
                </a:lnTo>
                <a:lnTo>
                  <a:pt x="11570" y="4125"/>
                </a:lnTo>
                <a:lnTo>
                  <a:pt x="8963" y="1350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3" name="object 4193"/>
          <p:cNvSpPr/>
          <p:nvPr/>
        </p:nvSpPr>
        <p:spPr>
          <a:xfrm>
            <a:off x="5461345" y="4662916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9360" y="0"/>
                </a:moveTo>
                <a:lnTo>
                  <a:pt x="0" y="8659"/>
                </a:lnTo>
                <a:lnTo>
                  <a:pt x="3842" y="13287"/>
                </a:lnTo>
                <a:lnTo>
                  <a:pt x="12680" y="2963"/>
                </a:lnTo>
                <a:lnTo>
                  <a:pt x="11570" y="1999"/>
                </a:lnTo>
                <a:lnTo>
                  <a:pt x="10491" y="994"/>
                </a:lnTo>
                <a:lnTo>
                  <a:pt x="9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4" name="object 4194"/>
          <p:cNvSpPr/>
          <p:nvPr/>
        </p:nvSpPr>
        <p:spPr>
          <a:xfrm>
            <a:off x="4147406" y="3028947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6104" y="0"/>
                </a:moveTo>
                <a:lnTo>
                  <a:pt x="0" y="12648"/>
                </a:lnTo>
                <a:lnTo>
                  <a:pt x="1570" y="13413"/>
                </a:lnTo>
                <a:lnTo>
                  <a:pt x="3120" y="14125"/>
                </a:lnTo>
                <a:lnTo>
                  <a:pt x="4649" y="14868"/>
                </a:lnTo>
                <a:lnTo>
                  <a:pt x="8345" y="6156"/>
                </a:lnTo>
                <a:lnTo>
                  <a:pt x="10114" y="1863"/>
                </a:lnTo>
                <a:lnTo>
                  <a:pt x="8806" y="1214"/>
                </a:lnTo>
                <a:lnTo>
                  <a:pt x="7455" y="628"/>
                </a:lnTo>
                <a:lnTo>
                  <a:pt x="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5" name="object 4195"/>
          <p:cNvSpPr/>
          <p:nvPr/>
        </p:nvSpPr>
        <p:spPr>
          <a:xfrm>
            <a:off x="4778143" y="3876272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5141" y="0"/>
                </a:moveTo>
                <a:lnTo>
                  <a:pt x="1832" y="1790"/>
                </a:lnTo>
                <a:lnTo>
                  <a:pt x="0" y="2638"/>
                </a:lnTo>
                <a:lnTo>
                  <a:pt x="1706" y="6114"/>
                </a:lnTo>
                <a:lnTo>
                  <a:pt x="5183" y="13025"/>
                </a:lnTo>
                <a:lnTo>
                  <a:pt x="10449" y="10188"/>
                </a:lnTo>
                <a:lnTo>
                  <a:pt x="8795" y="6795"/>
                </a:lnTo>
                <a:lnTo>
                  <a:pt x="7235" y="3392"/>
                </a:lnTo>
                <a:lnTo>
                  <a:pt x="5287" y="178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6" name="object 4196"/>
          <p:cNvSpPr/>
          <p:nvPr/>
        </p:nvSpPr>
        <p:spPr>
          <a:xfrm>
            <a:off x="4491587" y="3745026"/>
            <a:ext cx="9627" cy="5391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13968" y="0"/>
                </a:moveTo>
                <a:lnTo>
                  <a:pt x="9298" y="1978"/>
                </a:lnTo>
                <a:lnTo>
                  <a:pt x="4670" y="3832"/>
                </a:lnTo>
                <a:lnTo>
                  <a:pt x="0" y="5800"/>
                </a:lnTo>
                <a:lnTo>
                  <a:pt x="282" y="6785"/>
                </a:lnTo>
                <a:lnTo>
                  <a:pt x="596" y="7758"/>
                </a:lnTo>
                <a:lnTo>
                  <a:pt x="879" y="8774"/>
                </a:lnTo>
                <a:lnTo>
                  <a:pt x="3654" y="8366"/>
                </a:lnTo>
                <a:lnTo>
                  <a:pt x="6512" y="8439"/>
                </a:lnTo>
                <a:lnTo>
                  <a:pt x="11476" y="6596"/>
                </a:lnTo>
                <a:lnTo>
                  <a:pt x="13465" y="4711"/>
                </a:lnTo>
                <a:lnTo>
                  <a:pt x="15674" y="3245"/>
                </a:lnTo>
                <a:lnTo>
                  <a:pt x="15067" y="2188"/>
                </a:lnTo>
                <a:lnTo>
                  <a:pt x="14544" y="1068"/>
                </a:lnTo>
                <a:lnTo>
                  <a:pt x="1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7" name="object 4197"/>
          <p:cNvSpPr/>
          <p:nvPr/>
        </p:nvSpPr>
        <p:spPr>
          <a:xfrm>
            <a:off x="4745839" y="4285961"/>
            <a:ext cx="9627" cy="4236"/>
          </a:xfrm>
          <a:custGeom>
            <a:avLst/>
            <a:gdLst/>
            <a:ahLst/>
            <a:cxnLst/>
            <a:rect l="l" t="t" r="r" b="b"/>
            <a:pathLst>
              <a:path w="15875" h="6984">
                <a:moveTo>
                  <a:pt x="8010" y="0"/>
                </a:moveTo>
                <a:lnTo>
                  <a:pt x="0" y="6502"/>
                </a:lnTo>
                <a:lnTo>
                  <a:pt x="9842" y="5884"/>
                </a:lnTo>
                <a:lnTo>
                  <a:pt x="15381" y="5497"/>
                </a:lnTo>
                <a:lnTo>
                  <a:pt x="8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8" name="object 4198"/>
          <p:cNvSpPr/>
          <p:nvPr/>
        </p:nvSpPr>
        <p:spPr>
          <a:xfrm>
            <a:off x="4543857" y="4075934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10031" y="0"/>
                </a:moveTo>
                <a:lnTo>
                  <a:pt x="6690" y="3319"/>
                </a:lnTo>
                <a:lnTo>
                  <a:pt x="3340" y="6711"/>
                </a:lnTo>
                <a:lnTo>
                  <a:pt x="0" y="9999"/>
                </a:lnTo>
                <a:lnTo>
                  <a:pt x="1664" y="11758"/>
                </a:lnTo>
                <a:lnTo>
                  <a:pt x="5078" y="15277"/>
                </a:lnTo>
                <a:lnTo>
                  <a:pt x="8041" y="11298"/>
                </a:lnTo>
                <a:lnTo>
                  <a:pt x="11088" y="7350"/>
                </a:lnTo>
                <a:lnTo>
                  <a:pt x="14020" y="3413"/>
                </a:lnTo>
                <a:lnTo>
                  <a:pt x="11392" y="1109"/>
                </a:lnTo>
                <a:lnTo>
                  <a:pt x="1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199" name="object 4199"/>
          <p:cNvSpPr/>
          <p:nvPr/>
        </p:nvSpPr>
        <p:spPr>
          <a:xfrm>
            <a:off x="4692215" y="4479326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2251" y="0"/>
                </a:moveTo>
                <a:lnTo>
                  <a:pt x="712" y="3570"/>
                </a:lnTo>
                <a:lnTo>
                  <a:pt x="0" y="5298"/>
                </a:lnTo>
                <a:lnTo>
                  <a:pt x="3581" y="6638"/>
                </a:lnTo>
                <a:lnTo>
                  <a:pt x="7256" y="7895"/>
                </a:lnTo>
                <a:lnTo>
                  <a:pt x="10858" y="9193"/>
                </a:lnTo>
                <a:lnTo>
                  <a:pt x="12460" y="5507"/>
                </a:lnTo>
                <a:lnTo>
                  <a:pt x="9078" y="3664"/>
                </a:lnTo>
                <a:lnTo>
                  <a:pt x="5643" y="1863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0" name="object 4200"/>
          <p:cNvSpPr/>
          <p:nvPr/>
        </p:nvSpPr>
        <p:spPr>
          <a:xfrm>
            <a:off x="4105070" y="3861046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14324" y="0"/>
                </a:moveTo>
                <a:lnTo>
                  <a:pt x="9549" y="2073"/>
                </a:lnTo>
                <a:lnTo>
                  <a:pt x="0" y="6146"/>
                </a:lnTo>
                <a:lnTo>
                  <a:pt x="1120" y="8774"/>
                </a:lnTo>
                <a:lnTo>
                  <a:pt x="1602" y="10104"/>
                </a:lnTo>
                <a:lnTo>
                  <a:pt x="6272" y="8690"/>
                </a:lnTo>
                <a:lnTo>
                  <a:pt x="10942" y="7224"/>
                </a:lnTo>
                <a:lnTo>
                  <a:pt x="15643" y="5800"/>
                </a:lnTo>
                <a:lnTo>
                  <a:pt x="1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1" name="object 4201"/>
          <p:cNvSpPr/>
          <p:nvPr/>
        </p:nvSpPr>
        <p:spPr>
          <a:xfrm>
            <a:off x="4848418" y="4846376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561" y="12719"/>
                </a:moveTo>
                <a:lnTo>
                  <a:pt x="104" y="12952"/>
                </a:lnTo>
                <a:lnTo>
                  <a:pt x="0" y="13434"/>
                </a:lnTo>
                <a:lnTo>
                  <a:pt x="561" y="12719"/>
                </a:lnTo>
                <a:close/>
              </a:path>
              <a:path w="16509" h="13970">
                <a:moveTo>
                  <a:pt x="6554" y="0"/>
                </a:moveTo>
                <a:lnTo>
                  <a:pt x="4188" y="8104"/>
                </a:lnTo>
                <a:lnTo>
                  <a:pt x="561" y="12719"/>
                </a:lnTo>
                <a:lnTo>
                  <a:pt x="4417" y="10752"/>
                </a:lnTo>
                <a:lnTo>
                  <a:pt x="9769" y="10105"/>
                </a:lnTo>
                <a:lnTo>
                  <a:pt x="14296" y="8047"/>
                </a:lnTo>
                <a:lnTo>
                  <a:pt x="16135" y="1612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2" name="object 4202"/>
          <p:cNvSpPr/>
          <p:nvPr/>
        </p:nvSpPr>
        <p:spPr>
          <a:xfrm>
            <a:off x="4604819" y="4541467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1905" y="0"/>
                </a:moveTo>
                <a:lnTo>
                  <a:pt x="0" y="2565"/>
                </a:lnTo>
                <a:lnTo>
                  <a:pt x="753" y="5717"/>
                </a:lnTo>
                <a:lnTo>
                  <a:pt x="1162" y="7277"/>
                </a:lnTo>
                <a:lnTo>
                  <a:pt x="12983" y="4460"/>
                </a:lnTo>
                <a:lnTo>
                  <a:pt x="12292" y="1486"/>
                </a:lnTo>
                <a:lnTo>
                  <a:pt x="1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3" name="object 4203"/>
          <p:cNvSpPr/>
          <p:nvPr/>
        </p:nvSpPr>
        <p:spPr>
          <a:xfrm>
            <a:off x="4182174" y="4330474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0" y="0"/>
                </a:moveTo>
                <a:lnTo>
                  <a:pt x="2010" y="12711"/>
                </a:lnTo>
                <a:lnTo>
                  <a:pt x="13151" y="6261"/>
                </a:lnTo>
                <a:lnTo>
                  <a:pt x="6209" y="252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4" name="object 4204"/>
          <p:cNvSpPr/>
          <p:nvPr/>
        </p:nvSpPr>
        <p:spPr>
          <a:xfrm>
            <a:off x="4442007" y="469868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9769" y="0"/>
                </a:moveTo>
                <a:lnTo>
                  <a:pt x="7266" y="376"/>
                </a:lnTo>
                <a:lnTo>
                  <a:pt x="3968" y="10"/>
                </a:lnTo>
                <a:lnTo>
                  <a:pt x="816" y="2795"/>
                </a:lnTo>
                <a:lnTo>
                  <a:pt x="1036" y="6094"/>
                </a:lnTo>
                <a:lnTo>
                  <a:pt x="0" y="10470"/>
                </a:lnTo>
                <a:lnTo>
                  <a:pt x="4575" y="9947"/>
                </a:lnTo>
                <a:lnTo>
                  <a:pt x="8879" y="10429"/>
                </a:lnTo>
                <a:lnTo>
                  <a:pt x="9360" y="9256"/>
                </a:lnTo>
                <a:lnTo>
                  <a:pt x="10502" y="6596"/>
                </a:lnTo>
                <a:lnTo>
                  <a:pt x="9769" y="3120"/>
                </a:lnTo>
                <a:lnTo>
                  <a:pt x="9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5" name="object 4205"/>
          <p:cNvSpPr/>
          <p:nvPr/>
        </p:nvSpPr>
        <p:spPr>
          <a:xfrm>
            <a:off x="4360763" y="4642863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2827" y="0"/>
                </a:moveTo>
                <a:lnTo>
                  <a:pt x="0" y="2230"/>
                </a:lnTo>
                <a:lnTo>
                  <a:pt x="157" y="2429"/>
                </a:lnTo>
                <a:lnTo>
                  <a:pt x="1842" y="5706"/>
                </a:lnTo>
                <a:lnTo>
                  <a:pt x="3832" y="8826"/>
                </a:lnTo>
                <a:lnTo>
                  <a:pt x="5790" y="11978"/>
                </a:lnTo>
                <a:lnTo>
                  <a:pt x="9088" y="9392"/>
                </a:lnTo>
                <a:lnTo>
                  <a:pt x="10753" y="8135"/>
                </a:lnTo>
                <a:lnTo>
                  <a:pt x="8177" y="5413"/>
                </a:lnTo>
                <a:lnTo>
                  <a:pt x="5696" y="2659"/>
                </a:lnTo>
                <a:lnTo>
                  <a:pt x="2984" y="125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6" name="object 4206"/>
          <p:cNvSpPr/>
          <p:nvPr/>
        </p:nvSpPr>
        <p:spPr>
          <a:xfrm>
            <a:off x="3954575" y="4320674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157" y="0"/>
                </a:moveTo>
                <a:lnTo>
                  <a:pt x="554" y="5099"/>
                </a:lnTo>
                <a:lnTo>
                  <a:pt x="0" y="6963"/>
                </a:lnTo>
                <a:lnTo>
                  <a:pt x="3088" y="7884"/>
                </a:lnTo>
                <a:lnTo>
                  <a:pt x="6198" y="8785"/>
                </a:lnTo>
                <a:lnTo>
                  <a:pt x="9298" y="9654"/>
                </a:lnTo>
                <a:lnTo>
                  <a:pt x="9570" y="7696"/>
                </a:lnTo>
                <a:lnTo>
                  <a:pt x="10858" y="4743"/>
                </a:lnTo>
                <a:lnTo>
                  <a:pt x="10041" y="3905"/>
                </a:lnTo>
                <a:lnTo>
                  <a:pt x="8240" y="2136"/>
                </a:lnTo>
                <a:lnTo>
                  <a:pt x="5371" y="1486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7" name="object 4207"/>
          <p:cNvSpPr/>
          <p:nvPr/>
        </p:nvSpPr>
        <p:spPr>
          <a:xfrm>
            <a:off x="4260362" y="2816437"/>
            <a:ext cx="5776" cy="11552"/>
          </a:xfrm>
          <a:custGeom>
            <a:avLst/>
            <a:gdLst/>
            <a:ahLst/>
            <a:cxnLst/>
            <a:rect l="l" t="t" r="r" b="b"/>
            <a:pathLst>
              <a:path w="9525" h="19050">
                <a:moveTo>
                  <a:pt x="0" y="0"/>
                </a:moveTo>
                <a:lnTo>
                  <a:pt x="544" y="9664"/>
                </a:lnTo>
                <a:lnTo>
                  <a:pt x="837" y="13915"/>
                </a:lnTo>
                <a:lnTo>
                  <a:pt x="1088" y="18177"/>
                </a:lnTo>
                <a:lnTo>
                  <a:pt x="6230" y="18826"/>
                </a:lnTo>
                <a:lnTo>
                  <a:pt x="7067" y="16334"/>
                </a:lnTo>
                <a:lnTo>
                  <a:pt x="9088" y="13517"/>
                </a:lnTo>
                <a:lnTo>
                  <a:pt x="7926" y="8774"/>
                </a:lnTo>
                <a:lnTo>
                  <a:pt x="5193" y="66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8" name="object 4208"/>
          <p:cNvSpPr/>
          <p:nvPr/>
        </p:nvSpPr>
        <p:spPr>
          <a:xfrm>
            <a:off x="4977436" y="375780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0" y="0"/>
                </a:moveTo>
                <a:lnTo>
                  <a:pt x="848" y="4481"/>
                </a:lnTo>
                <a:lnTo>
                  <a:pt x="523" y="8041"/>
                </a:lnTo>
                <a:lnTo>
                  <a:pt x="2041" y="9109"/>
                </a:lnTo>
                <a:lnTo>
                  <a:pt x="3811" y="10387"/>
                </a:lnTo>
                <a:lnTo>
                  <a:pt x="7099" y="9559"/>
                </a:lnTo>
                <a:lnTo>
                  <a:pt x="9748" y="9612"/>
                </a:lnTo>
                <a:lnTo>
                  <a:pt x="9591" y="7277"/>
                </a:lnTo>
                <a:lnTo>
                  <a:pt x="10303" y="4135"/>
                </a:lnTo>
                <a:lnTo>
                  <a:pt x="9078" y="2848"/>
                </a:lnTo>
                <a:lnTo>
                  <a:pt x="7528" y="1287"/>
                </a:lnTo>
                <a:lnTo>
                  <a:pt x="4418" y="12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09" name="object 4209"/>
          <p:cNvSpPr/>
          <p:nvPr/>
        </p:nvSpPr>
        <p:spPr>
          <a:xfrm>
            <a:off x="4266932" y="2879913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3706" y="0"/>
                </a:moveTo>
                <a:lnTo>
                  <a:pt x="0" y="4272"/>
                </a:lnTo>
                <a:lnTo>
                  <a:pt x="6408" y="8628"/>
                </a:lnTo>
                <a:lnTo>
                  <a:pt x="9654" y="10732"/>
                </a:lnTo>
                <a:lnTo>
                  <a:pt x="11853" y="7926"/>
                </a:lnTo>
                <a:lnTo>
                  <a:pt x="6450" y="2607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0" name="object 4210"/>
          <p:cNvSpPr/>
          <p:nvPr/>
        </p:nvSpPr>
        <p:spPr>
          <a:xfrm>
            <a:off x="5172917" y="4106883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408" y="0"/>
                </a:moveTo>
                <a:lnTo>
                  <a:pt x="418" y="3277"/>
                </a:lnTo>
                <a:lnTo>
                  <a:pt x="0" y="6512"/>
                </a:lnTo>
                <a:lnTo>
                  <a:pt x="596" y="6690"/>
                </a:lnTo>
                <a:lnTo>
                  <a:pt x="2869" y="7465"/>
                </a:lnTo>
                <a:lnTo>
                  <a:pt x="5591" y="7727"/>
                </a:lnTo>
                <a:lnTo>
                  <a:pt x="8659" y="6910"/>
                </a:lnTo>
                <a:lnTo>
                  <a:pt x="9235" y="2094"/>
                </a:lnTo>
                <a:lnTo>
                  <a:pt x="8743" y="1832"/>
                </a:lnTo>
                <a:lnTo>
                  <a:pt x="6512" y="806"/>
                </a:lnTo>
                <a:lnTo>
                  <a:pt x="3905" y="680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1" name="object 4211"/>
          <p:cNvSpPr/>
          <p:nvPr/>
        </p:nvSpPr>
        <p:spPr>
          <a:xfrm>
            <a:off x="5031200" y="3564344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3539" y="0"/>
                </a:moveTo>
                <a:lnTo>
                  <a:pt x="1989" y="4502"/>
                </a:lnTo>
                <a:lnTo>
                  <a:pt x="0" y="7298"/>
                </a:lnTo>
                <a:lnTo>
                  <a:pt x="1361" y="10942"/>
                </a:lnTo>
                <a:lnTo>
                  <a:pt x="4743" y="11737"/>
                </a:lnTo>
                <a:lnTo>
                  <a:pt x="6952" y="12962"/>
                </a:lnTo>
                <a:lnTo>
                  <a:pt x="8114" y="10753"/>
                </a:lnTo>
                <a:lnTo>
                  <a:pt x="10418" y="8387"/>
                </a:lnTo>
                <a:lnTo>
                  <a:pt x="10209" y="6313"/>
                </a:lnTo>
                <a:lnTo>
                  <a:pt x="9999" y="4533"/>
                </a:lnTo>
                <a:lnTo>
                  <a:pt x="6952" y="3057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2" name="object 4212"/>
          <p:cNvSpPr/>
          <p:nvPr/>
        </p:nvSpPr>
        <p:spPr>
          <a:xfrm>
            <a:off x="4422223" y="3964063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219" y="0"/>
                </a:moveTo>
                <a:lnTo>
                  <a:pt x="534" y="5654"/>
                </a:lnTo>
                <a:lnTo>
                  <a:pt x="0" y="8439"/>
                </a:lnTo>
                <a:lnTo>
                  <a:pt x="921" y="9172"/>
                </a:lnTo>
                <a:lnTo>
                  <a:pt x="2188" y="10062"/>
                </a:lnTo>
                <a:lnTo>
                  <a:pt x="5235" y="9926"/>
                </a:lnTo>
                <a:lnTo>
                  <a:pt x="7486" y="8198"/>
                </a:lnTo>
                <a:lnTo>
                  <a:pt x="7874" y="4984"/>
                </a:lnTo>
                <a:lnTo>
                  <a:pt x="6073" y="2282"/>
                </a:lnTo>
                <a:lnTo>
                  <a:pt x="3570" y="1759"/>
                </a:lnTo>
                <a:lnTo>
                  <a:pt x="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3" name="object 4213"/>
          <p:cNvSpPr/>
          <p:nvPr/>
        </p:nvSpPr>
        <p:spPr>
          <a:xfrm>
            <a:off x="5457309" y="4019143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2303" y="0"/>
                </a:moveTo>
                <a:lnTo>
                  <a:pt x="7507" y="2062"/>
                </a:lnTo>
                <a:lnTo>
                  <a:pt x="5214" y="2596"/>
                </a:lnTo>
                <a:lnTo>
                  <a:pt x="3465" y="3968"/>
                </a:lnTo>
                <a:lnTo>
                  <a:pt x="1989" y="5078"/>
                </a:lnTo>
                <a:lnTo>
                  <a:pt x="1120" y="7162"/>
                </a:lnTo>
                <a:lnTo>
                  <a:pt x="0" y="8785"/>
                </a:lnTo>
                <a:lnTo>
                  <a:pt x="2355" y="9518"/>
                </a:lnTo>
                <a:lnTo>
                  <a:pt x="4774" y="10826"/>
                </a:lnTo>
                <a:lnTo>
                  <a:pt x="8083" y="10607"/>
                </a:lnTo>
                <a:lnTo>
                  <a:pt x="8785" y="7413"/>
                </a:lnTo>
                <a:lnTo>
                  <a:pt x="12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4" name="object 4214"/>
          <p:cNvSpPr/>
          <p:nvPr/>
        </p:nvSpPr>
        <p:spPr>
          <a:xfrm>
            <a:off x="5056209" y="4885602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5329" y="0"/>
                </a:moveTo>
                <a:lnTo>
                  <a:pt x="3612" y="167"/>
                </a:lnTo>
                <a:lnTo>
                  <a:pt x="1842" y="282"/>
                </a:lnTo>
                <a:lnTo>
                  <a:pt x="0" y="513"/>
                </a:lnTo>
                <a:lnTo>
                  <a:pt x="335" y="3403"/>
                </a:lnTo>
                <a:lnTo>
                  <a:pt x="890" y="9298"/>
                </a:lnTo>
                <a:lnTo>
                  <a:pt x="2094" y="9245"/>
                </a:lnTo>
                <a:lnTo>
                  <a:pt x="3277" y="9256"/>
                </a:lnTo>
                <a:lnTo>
                  <a:pt x="4492" y="9224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5" name="object 4215"/>
          <p:cNvSpPr/>
          <p:nvPr/>
        </p:nvSpPr>
        <p:spPr>
          <a:xfrm>
            <a:off x="5220724" y="2920314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863" y="0"/>
                </a:moveTo>
                <a:lnTo>
                  <a:pt x="3968" y="837"/>
                </a:lnTo>
                <a:lnTo>
                  <a:pt x="1947" y="1424"/>
                </a:lnTo>
                <a:lnTo>
                  <a:pt x="0" y="2900"/>
                </a:lnTo>
                <a:lnTo>
                  <a:pt x="963" y="5109"/>
                </a:lnTo>
                <a:lnTo>
                  <a:pt x="1560" y="7277"/>
                </a:lnTo>
                <a:lnTo>
                  <a:pt x="3434" y="6125"/>
                </a:lnTo>
                <a:lnTo>
                  <a:pt x="5444" y="5361"/>
                </a:lnTo>
                <a:lnTo>
                  <a:pt x="6617" y="3947"/>
                </a:lnTo>
                <a:lnTo>
                  <a:pt x="7224" y="3319"/>
                </a:lnTo>
                <a:lnTo>
                  <a:pt x="6167" y="1350"/>
                </a:lnTo>
                <a:lnTo>
                  <a:pt x="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6" name="object 4216"/>
          <p:cNvSpPr/>
          <p:nvPr/>
        </p:nvSpPr>
        <p:spPr>
          <a:xfrm>
            <a:off x="5458782" y="4005249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5">
                <a:moveTo>
                  <a:pt x="6921" y="0"/>
                </a:moveTo>
                <a:lnTo>
                  <a:pt x="2324" y="6251"/>
                </a:lnTo>
                <a:lnTo>
                  <a:pt x="0" y="9360"/>
                </a:lnTo>
                <a:lnTo>
                  <a:pt x="1057" y="10093"/>
                </a:lnTo>
                <a:lnTo>
                  <a:pt x="3026" y="11706"/>
                </a:lnTo>
                <a:lnTo>
                  <a:pt x="5455" y="8659"/>
                </a:lnTo>
                <a:lnTo>
                  <a:pt x="10303" y="2659"/>
                </a:lnTo>
                <a:lnTo>
                  <a:pt x="9182" y="1748"/>
                </a:lnTo>
                <a:lnTo>
                  <a:pt x="8020" y="921"/>
                </a:lnTo>
                <a:lnTo>
                  <a:pt x="6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7" name="object 4217"/>
          <p:cNvSpPr/>
          <p:nvPr/>
        </p:nvSpPr>
        <p:spPr>
          <a:xfrm>
            <a:off x="4470583" y="278445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2806" y="0"/>
                </a:moveTo>
                <a:lnTo>
                  <a:pt x="1057" y="2439"/>
                </a:lnTo>
                <a:lnTo>
                  <a:pt x="722" y="4994"/>
                </a:lnTo>
                <a:lnTo>
                  <a:pt x="0" y="7266"/>
                </a:lnTo>
                <a:lnTo>
                  <a:pt x="3947" y="7874"/>
                </a:lnTo>
                <a:lnTo>
                  <a:pt x="6491" y="8303"/>
                </a:lnTo>
                <a:lnTo>
                  <a:pt x="7005" y="5727"/>
                </a:lnTo>
                <a:lnTo>
                  <a:pt x="8156" y="3392"/>
                </a:lnTo>
                <a:lnTo>
                  <a:pt x="7497" y="1968"/>
                </a:lnTo>
                <a:lnTo>
                  <a:pt x="6921" y="858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8" name="object 4218"/>
          <p:cNvSpPr/>
          <p:nvPr/>
        </p:nvSpPr>
        <p:spPr>
          <a:xfrm>
            <a:off x="4306544" y="4041023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732" y="0"/>
                </a:moveTo>
                <a:lnTo>
                  <a:pt x="0" y="6847"/>
                </a:lnTo>
                <a:lnTo>
                  <a:pt x="994" y="7895"/>
                </a:lnTo>
                <a:lnTo>
                  <a:pt x="2586" y="9936"/>
                </a:lnTo>
                <a:lnTo>
                  <a:pt x="2910" y="9727"/>
                </a:lnTo>
                <a:lnTo>
                  <a:pt x="5832" y="8031"/>
                </a:lnTo>
                <a:lnTo>
                  <a:pt x="8554" y="5947"/>
                </a:lnTo>
                <a:lnTo>
                  <a:pt x="11350" y="3947"/>
                </a:lnTo>
                <a:lnTo>
                  <a:pt x="10470" y="2649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19" name="object 4219"/>
          <p:cNvSpPr/>
          <p:nvPr/>
        </p:nvSpPr>
        <p:spPr>
          <a:xfrm>
            <a:off x="5332834" y="3133622"/>
            <a:ext cx="3466" cy="8086"/>
          </a:xfrm>
          <a:custGeom>
            <a:avLst/>
            <a:gdLst/>
            <a:ahLst/>
            <a:cxnLst/>
            <a:rect l="l" t="t" r="r" b="b"/>
            <a:pathLst>
              <a:path w="5715" h="13335">
                <a:moveTo>
                  <a:pt x="5204" y="0"/>
                </a:moveTo>
                <a:lnTo>
                  <a:pt x="0" y="157"/>
                </a:lnTo>
                <a:lnTo>
                  <a:pt x="376" y="8743"/>
                </a:lnTo>
                <a:lnTo>
                  <a:pt x="523" y="13046"/>
                </a:lnTo>
                <a:lnTo>
                  <a:pt x="1874" y="13004"/>
                </a:lnTo>
                <a:lnTo>
                  <a:pt x="4659" y="12858"/>
                </a:lnTo>
                <a:lnTo>
                  <a:pt x="4868" y="8554"/>
                </a:lnTo>
                <a:lnTo>
                  <a:pt x="5005" y="4303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0" name="object 4220"/>
          <p:cNvSpPr/>
          <p:nvPr/>
        </p:nvSpPr>
        <p:spPr>
          <a:xfrm>
            <a:off x="3887093" y="3525676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2513" y="0"/>
                </a:moveTo>
                <a:lnTo>
                  <a:pt x="408" y="0"/>
                </a:lnTo>
                <a:lnTo>
                  <a:pt x="513" y="2554"/>
                </a:lnTo>
                <a:lnTo>
                  <a:pt x="0" y="5382"/>
                </a:lnTo>
                <a:lnTo>
                  <a:pt x="963" y="7559"/>
                </a:lnTo>
                <a:lnTo>
                  <a:pt x="1392" y="8491"/>
                </a:lnTo>
                <a:lnTo>
                  <a:pt x="6219" y="8910"/>
                </a:lnTo>
                <a:lnTo>
                  <a:pt x="6565" y="8282"/>
                </a:lnTo>
                <a:lnTo>
                  <a:pt x="7591" y="6156"/>
                </a:lnTo>
                <a:lnTo>
                  <a:pt x="7643" y="3371"/>
                </a:lnTo>
                <a:lnTo>
                  <a:pt x="8146" y="73"/>
                </a:lnTo>
                <a:lnTo>
                  <a:pt x="4512" y="41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1" name="object 4221"/>
          <p:cNvSpPr/>
          <p:nvPr/>
        </p:nvSpPr>
        <p:spPr>
          <a:xfrm>
            <a:off x="4616923" y="2972122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0" y="0"/>
                </a:moveTo>
                <a:lnTo>
                  <a:pt x="743" y="3423"/>
                </a:lnTo>
                <a:lnTo>
                  <a:pt x="544" y="6460"/>
                </a:lnTo>
                <a:lnTo>
                  <a:pt x="1800" y="7235"/>
                </a:lnTo>
                <a:lnTo>
                  <a:pt x="3895" y="8607"/>
                </a:lnTo>
                <a:lnTo>
                  <a:pt x="7099" y="9266"/>
                </a:lnTo>
                <a:lnTo>
                  <a:pt x="9528" y="8711"/>
                </a:lnTo>
                <a:lnTo>
                  <a:pt x="10460" y="8533"/>
                </a:lnTo>
                <a:lnTo>
                  <a:pt x="10586" y="4429"/>
                </a:lnTo>
                <a:lnTo>
                  <a:pt x="11088" y="2094"/>
                </a:lnTo>
                <a:lnTo>
                  <a:pt x="8450" y="16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2" name="object 4222"/>
          <p:cNvSpPr/>
          <p:nvPr/>
        </p:nvSpPr>
        <p:spPr>
          <a:xfrm>
            <a:off x="4278003" y="4105906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11036" y="0"/>
                </a:moveTo>
                <a:lnTo>
                  <a:pt x="7444" y="607"/>
                </a:lnTo>
                <a:lnTo>
                  <a:pt x="3769" y="1204"/>
                </a:lnTo>
                <a:lnTo>
                  <a:pt x="167" y="2094"/>
                </a:lnTo>
                <a:lnTo>
                  <a:pt x="0" y="2115"/>
                </a:lnTo>
                <a:lnTo>
                  <a:pt x="230" y="5570"/>
                </a:lnTo>
                <a:lnTo>
                  <a:pt x="439" y="5570"/>
                </a:lnTo>
                <a:lnTo>
                  <a:pt x="4094" y="5832"/>
                </a:lnTo>
                <a:lnTo>
                  <a:pt x="7811" y="5842"/>
                </a:lnTo>
                <a:lnTo>
                  <a:pt x="11538" y="5821"/>
                </a:lnTo>
                <a:lnTo>
                  <a:pt x="11182" y="1937"/>
                </a:lnTo>
                <a:lnTo>
                  <a:pt x="1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3" name="object 4223"/>
          <p:cNvSpPr/>
          <p:nvPr/>
        </p:nvSpPr>
        <p:spPr>
          <a:xfrm>
            <a:off x="5147706" y="3940262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8271" y="0"/>
                </a:moveTo>
                <a:lnTo>
                  <a:pt x="5486" y="1832"/>
                </a:lnTo>
                <a:lnTo>
                  <a:pt x="0" y="5486"/>
                </a:lnTo>
                <a:lnTo>
                  <a:pt x="1193" y="6900"/>
                </a:lnTo>
                <a:lnTo>
                  <a:pt x="2429" y="8292"/>
                </a:lnTo>
                <a:lnTo>
                  <a:pt x="3622" y="9696"/>
                </a:lnTo>
                <a:lnTo>
                  <a:pt x="5832" y="7570"/>
                </a:lnTo>
                <a:lnTo>
                  <a:pt x="8209" y="5476"/>
                </a:lnTo>
                <a:lnTo>
                  <a:pt x="10198" y="3172"/>
                </a:lnTo>
                <a:lnTo>
                  <a:pt x="10439" y="2869"/>
                </a:lnTo>
                <a:lnTo>
                  <a:pt x="8952" y="1078"/>
                </a:lnTo>
                <a:lnTo>
                  <a:pt x="8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4" name="object 4224"/>
          <p:cNvSpPr/>
          <p:nvPr/>
        </p:nvSpPr>
        <p:spPr>
          <a:xfrm>
            <a:off x="4641723" y="4603138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9193" y="0"/>
                </a:moveTo>
                <a:lnTo>
                  <a:pt x="5664" y="963"/>
                </a:lnTo>
                <a:lnTo>
                  <a:pt x="2816" y="1099"/>
                </a:lnTo>
                <a:lnTo>
                  <a:pt x="942" y="2513"/>
                </a:lnTo>
                <a:lnTo>
                  <a:pt x="0" y="3245"/>
                </a:lnTo>
                <a:lnTo>
                  <a:pt x="900" y="6240"/>
                </a:lnTo>
                <a:lnTo>
                  <a:pt x="900" y="8271"/>
                </a:lnTo>
                <a:lnTo>
                  <a:pt x="3465" y="8041"/>
                </a:lnTo>
                <a:lnTo>
                  <a:pt x="6261" y="8303"/>
                </a:lnTo>
                <a:lnTo>
                  <a:pt x="8502" y="7329"/>
                </a:lnTo>
                <a:lnTo>
                  <a:pt x="9371" y="6910"/>
                </a:lnTo>
                <a:lnTo>
                  <a:pt x="8910" y="3696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5" name="object 4225"/>
          <p:cNvSpPr/>
          <p:nvPr/>
        </p:nvSpPr>
        <p:spPr>
          <a:xfrm>
            <a:off x="4465286" y="4398214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5204" y="0"/>
                </a:moveTo>
                <a:lnTo>
                  <a:pt x="1717" y="712"/>
                </a:lnTo>
                <a:lnTo>
                  <a:pt x="0" y="1015"/>
                </a:lnTo>
                <a:lnTo>
                  <a:pt x="2209" y="8544"/>
                </a:lnTo>
                <a:lnTo>
                  <a:pt x="3361" y="12271"/>
                </a:lnTo>
                <a:lnTo>
                  <a:pt x="6795" y="11465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6" name="object 4226"/>
          <p:cNvSpPr/>
          <p:nvPr/>
        </p:nvSpPr>
        <p:spPr>
          <a:xfrm>
            <a:off x="3784188" y="3574265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649" y="0"/>
                </a:moveTo>
                <a:lnTo>
                  <a:pt x="240" y="3633"/>
                </a:lnTo>
                <a:lnTo>
                  <a:pt x="0" y="5465"/>
                </a:lnTo>
                <a:lnTo>
                  <a:pt x="3455" y="5528"/>
                </a:lnTo>
                <a:lnTo>
                  <a:pt x="10387" y="5580"/>
                </a:lnTo>
                <a:lnTo>
                  <a:pt x="10774" y="2366"/>
                </a:lnTo>
                <a:lnTo>
                  <a:pt x="7402" y="1570"/>
                </a:lnTo>
                <a:lnTo>
                  <a:pt x="4020" y="795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7" name="object 4227"/>
          <p:cNvSpPr/>
          <p:nvPr/>
        </p:nvSpPr>
        <p:spPr>
          <a:xfrm>
            <a:off x="3756662" y="3611038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869" y="0"/>
                </a:moveTo>
                <a:lnTo>
                  <a:pt x="701" y="3842"/>
                </a:lnTo>
                <a:lnTo>
                  <a:pt x="0" y="6607"/>
                </a:lnTo>
                <a:lnTo>
                  <a:pt x="1057" y="9842"/>
                </a:lnTo>
                <a:lnTo>
                  <a:pt x="4282" y="9915"/>
                </a:lnTo>
                <a:lnTo>
                  <a:pt x="6209" y="10397"/>
                </a:lnTo>
                <a:lnTo>
                  <a:pt x="6722" y="7863"/>
                </a:lnTo>
                <a:lnTo>
                  <a:pt x="7769" y="5298"/>
                </a:lnTo>
                <a:lnTo>
                  <a:pt x="7298" y="1947"/>
                </a:lnTo>
                <a:lnTo>
                  <a:pt x="4198" y="1392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8" name="object 4228"/>
          <p:cNvSpPr/>
          <p:nvPr/>
        </p:nvSpPr>
        <p:spPr>
          <a:xfrm>
            <a:off x="4279407" y="4326302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2795" y="0"/>
                </a:moveTo>
                <a:lnTo>
                  <a:pt x="2376" y="544"/>
                </a:lnTo>
                <a:lnTo>
                  <a:pt x="1026" y="2418"/>
                </a:lnTo>
                <a:lnTo>
                  <a:pt x="0" y="4921"/>
                </a:lnTo>
                <a:lnTo>
                  <a:pt x="115" y="8052"/>
                </a:lnTo>
                <a:lnTo>
                  <a:pt x="3455" y="8774"/>
                </a:lnTo>
                <a:lnTo>
                  <a:pt x="5444" y="9664"/>
                </a:lnTo>
                <a:lnTo>
                  <a:pt x="6471" y="5518"/>
                </a:lnTo>
                <a:lnTo>
                  <a:pt x="6994" y="3601"/>
                </a:lnTo>
                <a:lnTo>
                  <a:pt x="7486" y="1706"/>
                </a:lnTo>
                <a:lnTo>
                  <a:pt x="5696" y="1277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29" name="object 4229"/>
          <p:cNvSpPr/>
          <p:nvPr/>
        </p:nvSpPr>
        <p:spPr>
          <a:xfrm>
            <a:off x="3832364" y="3818504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2324" y="0"/>
                </a:moveTo>
                <a:lnTo>
                  <a:pt x="732" y="3266"/>
                </a:lnTo>
                <a:lnTo>
                  <a:pt x="0" y="4868"/>
                </a:lnTo>
                <a:lnTo>
                  <a:pt x="3769" y="6272"/>
                </a:lnTo>
                <a:lnTo>
                  <a:pt x="11266" y="8994"/>
                </a:lnTo>
                <a:lnTo>
                  <a:pt x="12795" y="5654"/>
                </a:lnTo>
                <a:lnTo>
                  <a:pt x="9329" y="3738"/>
                </a:lnTo>
                <a:lnTo>
                  <a:pt x="5790" y="1884"/>
                </a:lnTo>
                <a:lnTo>
                  <a:pt x="2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0" name="object 4230"/>
          <p:cNvSpPr/>
          <p:nvPr/>
        </p:nvSpPr>
        <p:spPr>
          <a:xfrm>
            <a:off x="3763099" y="3790743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5" h="7620">
                <a:moveTo>
                  <a:pt x="8785" y="0"/>
                </a:moveTo>
                <a:lnTo>
                  <a:pt x="7015" y="219"/>
                </a:lnTo>
                <a:lnTo>
                  <a:pt x="4596" y="565"/>
                </a:lnTo>
                <a:lnTo>
                  <a:pt x="2355" y="1832"/>
                </a:lnTo>
                <a:lnTo>
                  <a:pt x="0" y="2743"/>
                </a:lnTo>
                <a:lnTo>
                  <a:pt x="460" y="4209"/>
                </a:lnTo>
                <a:lnTo>
                  <a:pt x="879" y="5664"/>
                </a:lnTo>
                <a:lnTo>
                  <a:pt x="1256" y="7151"/>
                </a:lnTo>
                <a:lnTo>
                  <a:pt x="12983" y="4806"/>
                </a:lnTo>
                <a:lnTo>
                  <a:pt x="12617" y="1455"/>
                </a:lnTo>
                <a:lnTo>
                  <a:pt x="10743" y="984"/>
                </a:lnTo>
                <a:lnTo>
                  <a:pt x="8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1" name="object 4231"/>
          <p:cNvSpPr/>
          <p:nvPr/>
        </p:nvSpPr>
        <p:spPr>
          <a:xfrm>
            <a:off x="4567433" y="3031015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3570" y="0"/>
                </a:moveTo>
                <a:lnTo>
                  <a:pt x="952" y="1560"/>
                </a:lnTo>
                <a:lnTo>
                  <a:pt x="712" y="4282"/>
                </a:lnTo>
                <a:lnTo>
                  <a:pt x="0" y="6156"/>
                </a:lnTo>
                <a:lnTo>
                  <a:pt x="1863" y="6722"/>
                </a:lnTo>
                <a:lnTo>
                  <a:pt x="4125" y="8251"/>
                </a:lnTo>
                <a:lnTo>
                  <a:pt x="5476" y="7601"/>
                </a:lnTo>
                <a:lnTo>
                  <a:pt x="6900" y="6963"/>
                </a:lnTo>
                <a:lnTo>
                  <a:pt x="7444" y="4387"/>
                </a:lnTo>
                <a:lnTo>
                  <a:pt x="8952" y="1643"/>
                </a:lnTo>
                <a:lnTo>
                  <a:pt x="6020" y="1172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2" name="object 4232"/>
          <p:cNvSpPr/>
          <p:nvPr/>
        </p:nvSpPr>
        <p:spPr>
          <a:xfrm>
            <a:off x="3706765" y="373506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0"/>
                </a:moveTo>
                <a:lnTo>
                  <a:pt x="376" y="3047"/>
                </a:lnTo>
                <a:lnTo>
                  <a:pt x="230" y="6303"/>
                </a:lnTo>
                <a:lnTo>
                  <a:pt x="869" y="6502"/>
                </a:lnTo>
                <a:lnTo>
                  <a:pt x="3256" y="7141"/>
                </a:lnTo>
                <a:lnTo>
                  <a:pt x="6052" y="7172"/>
                </a:lnTo>
                <a:lnTo>
                  <a:pt x="8397" y="6387"/>
                </a:lnTo>
                <a:lnTo>
                  <a:pt x="9067" y="6177"/>
                </a:lnTo>
                <a:lnTo>
                  <a:pt x="9245" y="1225"/>
                </a:lnTo>
                <a:lnTo>
                  <a:pt x="8847" y="1078"/>
                </a:lnTo>
                <a:lnTo>
                  <a:pt x="6355" y="345"/>
                </a:lnTo>
                <a:lnTo>
                  <a:pt x="3643" y="3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3" name="object 4233"/>
          <p:cNvSpPr/>
          <p:nvPr/>
        </p:nvSpPr>
        <p:spPr>
          <a:xfrm>
            <a:off x="5560066" y="4215928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7413" y="0"/>
                </a:moveTo>
                <a:lnTo>
                  <a:pt x="4565" y="83"/>
                </a:lnTo>
                <a:lnTo>
                  <a:pt x="2554" y="94"/>
                </a:lnTo>
                <a:lnTo>
                  <a:pt x="544" y="136"/>
                </a:lnTo>
                <a:lnTo>
                  <a:pt x="628" y="2031"/>
                </a:lnTo>
                <a:lnTo>
                  <a:pt x="0" y="4900"/>
                </a:lnTo>
                <a:lnTo>
                  <a:pt x="2355" y="6596"/>
                </a:lnTo>
                <a:lnTo>
                  <a:pt x="5130" y="6638"/>
                </a:lnTo>
                <a:lnTo>
                  <a:pt x="7601" y="5696"/>
                </a:lnTo>
                <a:lnTo>
                  <a:pt x="7172" y="2607"/>
                </a:lnTo>
                <a:lnTo>
                  <a:pt x="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4" name="object 4234"/>
          <p:cNvSpPr/>
          <p:nvPr/>
        </p:nvSpPr>
        <p:spPr>
          <a:xfrm>
            <a:off x="4387189" y="4661457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251" y="0"/>
                </a:moveTo>
                <a:lnTo>
                  <a:pt x="1989" y="2680"/>
                </a:lnTo>
                <a:lnTo>
                  <a:pt x="1497" y="5413"/>
                </a:lnTo>
                <a:lnTo>
                  <a:pt x="0" y="9308"/>
                </a:lnTo>
                <a:lnTo>
                  <a:pt x="3643" y="9004"/>
                </a:lnTo>
                <a:lnTo>
                  <a:pt x="6471" y="9455"/>
                </a:lnTo>
                <a:lnTo>
                  <a:pt x="6879" y="8648"/>
                </a:lnTo>
                <a:lnTo>
                  <a:pt x="8114" y="6334"/>
                </a:lnTo>
                <a:lnTo>
                  <a:pt x="8303" y="3518"/>
                </a:lnTo>
                <a:lnTo>
                  <a:pt x="8900" y="921"/>
                </a:lnTo>
                <a:lnTo>
                  <a:pt x="7046" y="816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5" name="object 4235"/>
          <p:cNvSpPr/>
          <p:nvPr/>
        </p:nvSpPr>
        <p:spPr>
          <a:xfrm>
            <a:off x="4513500" y="2900751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6146" y="0"/>
                </a:moveTo>
                <a:lnTo>
                  <a:pt x="104" y="565"/>
                </a:lnTo>
                <a:lnTo>
                  <a:pt x="41" y="3067"/>
                </a:lnTo>
                <a:lnTo>
                  <a:pt x="0" y="6889"/>
                </a:lnTo>
                <a:lnTo>
                  <a:pt x="2177" y="6502"/>
                </a:lnTo>
                <a:lnTo>
                  <a:pt x="4732" y="6680"/>
                </a:lnTo>
                <a:lnTo>
                  <a:pt x="7193" y="4827"/>
                </a:lnTo>
                <a:lnTo>
                  <a:pt x="6261" y="1895"/>
                </a:lnTo>
                <a:lnTo>
                  <a:pt x="6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6" name="object 4236"/>
          <p:cNvSpPr/>
          <p:nvPr/>
        </p:nvSpPr>
        <p:spPr>
          <a:xfrm>
            <a:off x="4015892" y="4260888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7664" y="0"/>
                </a:moveTo>
                <a:lnTo>
                  <a:pt x="5109" y="2565"/>
                </a:lnTo>
                <a:lnTo>
                  <a:pt x="0" y="7758"/>
                </a:lnTo>
                <a:lnTo>
                  <a:pt x="1874" y="9633"/>
                </a:lnTo>
                <a:lnTo>
                  <a:pt x="2764" y="10565"/>
                </a:lnTo>
                <a:lnTo>
                  <a:pt x="11235" y="3926"/>
                </a:lnTo>
                <a:lnTo>
                  <a:pt x="8847" y="1329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7" name="object 4237"/>
          <p:cNvSpPr/>
          <p:nvPr/>
        </p:nvSpPr>
        <p:spPr>
          <a:xfrm>
            <a:off x="6076583" y="3484468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0" y="0"/>
                </a:moveTo>
                <a:lnTo>
                  <a:pt x="544" y="3403"/>
                </a:lnTo>
                <a:lnTo>
                  <a:pt x="178" y="6293"/>
                </a:lnTo>
                <a:lnTo>
                  <a:pt x="1235" y="6858"/>
                </a:lnTo>
                <a:lnTo>
                  <a:pt x="2827" y="7821"/>
                </a:lnTo>
                <a:lnTo>
                  <a:pt x="5748" y="8052"/>
                </a:lnTo>
                <a:lnTo>
                  <a:pt x="7329" y="7120"/>
                </a:lnTo>
                <a:lnTo>
                  <a:pt x="8533" y="6450"/>
                </a:lnTo>
                <a:lnTo>
                  <a:pt x="8544" y="3581"/>
                </a:lnTo>
                <a:lnTo>
                  <a:pt x="9088" y="1706"/>
                </a:lnTo>
                <a:lnTo>
                  <a:pt x="6481" y="1225"/>
                </a:lnTo>
                <a:lnTo>
                  <a:pt x="3895" y="7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8" name="object 4238"/>
          <p:cNvSpPr/>
          <p:nvPr/>
        </p:nvSpPr>
        <p:spPr>
          <a:xfrm>
            <a:off x="4402588" y="4814515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0" y="0"/>
                </a:moveTo>
                <a:lnTo>
                  <a:pt x="481" y="3497"/>
                </a:lnTo>
                <a:lnTo>
                  <a:pt x="282" y="6502"/>
                </a:lnTo>
                <a:lnTo>
                  <a:pt x="1863" y="9957"/>
                </a:lnTo>
                <a:lnTo>
                  <a:pt x="4910" y="9874"/>
                </a:lnTo>
                <a:lnTo>
                  <a:pt x="6785" y="10292"/>
                </a:lnTo>
                <a:lnTo>
                  <a:pt x="6984" y="7224"/>
                </a:lnTo>
                <a:lnTo>
                  <a:pt x="7539" y="4125"/>
                </a:lnTo>
                <a:lnTo>
                  <a:pt x="6921" y="544"/>
                </a:lnTo>
                <a:lnTo>
                  <a:pt x="3204" y="47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39" name="object 4239"/>
          <p:cNvSpPr/>
          <p:nvPr/>
        </p:nvSpPr>
        <p:spPr>
          <a:xfrm>
            <a:off x="5168161" y="4167181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1434" y="0"/>
                </a:moveTo>
                <a:lnTo>
                  <a:pt x="952" y="1078"/>
                </a:lnTo>
                <a:lnTo>
                  <a:pt x="429" y="2188"/>
                </a:lnTo>
                <a:lnTo>
                  <a:pt x="0" y="3287"/>
                </a:lnTo>
                <a:lnTo>
                  <a:pt x="2963" y="4774"/>
                </a:lnTo>
                <a:lnTo>
                  <a:pt x="6031" y="6240"/>
                </a:lnTo>
                <a:lnTo>
                  <a:pt x="9036" y="7769"/>
                </a:lnTo>
                <a:lnTo>
                  <a:pt x="9570" y="6533"/>
                </a:lnTo>
                <a:lnTo>
                  <a:pt x="10135" y="5287"/>
                </a:lnTo>
                <a:lnTo>
                  <a:pt x="10638" y="4083"/>
                </a:lnTo>
                <a:lnTo>
                  <a:pt x="7612" y="2691"/>
                </a:lnTo>
                <a:lnTo>
                  <a:pt x="4502" y="1371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0" name="object 4240"/>
          <p:cNvSpPr/>
          <p:nvPr/>
        </p:nvSpPr>
        <p:spPr>
          <a:xfrm>
            <a:off x="4994673" y="324209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0303" y="0"/>
                </a:moveTo>
                <a:lnTo>
                  <a:pt x="6858" y="1518"/>
                </a:lnTo>
                <a:lnTo>
                  <a:pt x="0" y="4481"/>
                </a:lnTo>
                <a:lnTo>
                  <a:pt x="1057" y="6094"/>
                </a:lnTo>
                <a:lnTo>
                  <a:pt x="2062" y="7758"/>
                </a:lnTo>
                <a:lnTo>
                  <a:pt x="3120" y="9381"/>
                </a:lnTo>
                <a:lnTo>
                  <a:pt x="11769" y="2596"/>
                </a:lnTo>
                <a:lnTo>
                  <a:pt x="11287" y="1706"/>
                </a:lnTo>
                <a:lnTo>
                  <a:pt x="10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1" name="object 4241"/>
          <p:cNvSpPr/>
          <p:nvPr/>
        </p:nvSpPr>
        <p:spPr>
          <a:xfrm>
            <a:off x="4835565" y="3728579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7800" y="0"/>
                </a:moveTo>
                <a:lnTo>
                  <a:pt x="4680" y="345"/>
                </a:lnTo>
                <a:lnTo>
                  <a:pt x="2617" y="219"/>
                </a:lnTo>
                <a:lnTo>
                  <a:pt x="303" y="1277"/>
                </a:lnTo>
                <a:lnTo>
                  <a:pt x="0" y="4366"/>
                </a:lnTo>
                <a:lnTo>
                  <a:pt x="554" y="4827"/>
                </a:lnTo>
                <a:lnTo>
                  <a:pt x="1968" y="5947"/>
                </a:lnTo>
                <a:lnTo>
                  <a:pt x="4062" y="6219"/>
                </a:lnTo>
                <a:lnTo>
                  <a:pt x="5842" y="6837"/>
                </a:lnTo>
                <a:lnTo>
                  <a:pt x="7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2" name="object 4242"/>
          <p:cNvSpPr/>
          <p:nvPr/>
        </p:nvSpPr>
        <p:spPr>
          <a:xfrm>
            <a:off x="4966128" y="3125338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0" y="0"/>
                </a:moveTo>
                <a:lnTo>
                  <a:pt x="2889" y="5643"/>
                </a:lnTo>
                <a:lnTo>
                  <a:pt x="6743" y="13015"/>
                </a:lnTo>
                <a:lnTo>
                  <a:pt x="10491" y="6230"/>
                </a:lnTo>
                <a:lnTo>
                  <a:pt x="11978" y="6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3" name="object 4243"/>
          <p:cNvSpPr/>
          <p:nvPr/>
        </p:nvSpPr>
        <p:spPr>
          <a:xfrm>
            <a:off x="4823458" y="374401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8429" y="0"/>
                </a:moveTo>
                <a:lnTo>
                  <a:pt x="0" y="6617"/>
                </a:lnTo>
                <a:lnTo>
                  <a:pt x="2240" y="9465"/>
                </a:lnTo>
                <a:lnTo>
                  <a:pt x="10198" y="2083"/>
                </a:lnTo>
                <a:lnTo>
                  <a:pt x="9591" y="1382"/>
                </a:lnTo>
                <a:lnTo>
                  <a:pt x="9015" y="680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4" name="object 4244"/>
          <p:cNvSpPr/>
          <p:nvPr/>
        </p:nvSpPr>
        <p:spPr>
          <a:xfrm>
            <a:off x="4817740" y="3593330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11873" y="0"/>
                </a:moveTo>
                <a:lnTo>
                  <a:pt x="9182" y="439"/>
                </a:lnTo>
                <a:lnTo>
                  <a:pt x="6303" y="272"/>
                </a:lnTo>
                <a:lnTo>
                  <a:pt x="3999" y="1382"/>
                </a:lnTo>
                <a:lnTo>
                  <a:pt x="2293" y="2230"/>
                </a:lnTo>
                <a:lnTo>
                  <a:pt x="1298" y="4628"/>
                </a:lnTo>
                <a:lnTo>
                  <a:pt x="0" y="6345"/>
                </a:lnTo>
                <a:lnTo>
                  <a:pt x="1570" y="6942"/>
                </a:lnTo>
                <a:lnTo>
                  <a:pt x="4722" y="8209"/>
                </a:lnTo>
                <a:lnTo>
                  <a:pt x="7172" y="7392"/>
                </a:lnTo>
                <a:lnTo>
                  <a:pt x="10010" y="7025"/>
                </a:lnTo>
                <a:lnTo>
                  <a:pt x="11999" y="5549"/>
                </a:lnTo>
                <a:lnTo>
                  <a:pt x="12868" y="4868"/>
                </a:lnTo>
                <a:lnTo>
                  <a:pt x="11936" y="1937"/>
                </a:lnTo>
                <a:lnTo>
                  <a:pt x="118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5" name="object 4245"/>
          <p:cNvSpPr/>
          <p:nvPr/>
        </p:nvSpPr>
        <p:spPr>
          <a:xfrm>
            <a:off x="4389840" y="3290734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8554" y="0"/>
                </a:moveTo>
                <a:lnTo>
                  <a:pt x="5685" y="1434"/>
                </a:lnTo>
                <a:lnTo>
                  <a:pt x="2889" y="2795"/>
                </a:lnTo>
                <a:lnTo>
                  <a:pt x="0" y="4230"/>
                </a:lnTo>
                <a:lnTo>
                  <a:pt x="1088" y="6408"/>
                </a:lnTo>
                <a:lnTo>
                  <a:pt x="1622" y="7539"/>
                </a:lnTo>
                <a:lnTo>
                  <a:pt x="7350" y="4785"/>
                </a:lnTo>
                <a:lnTo>
                  <a:pt x="10188" y="3455"/>
                </a:lnTo>
                <a:lnTo>
                  <a:pt x="9612" y="2314"/>
                </a:lnTo>
                <a:lnTo>
                  <a:pt x="9057" y="1162"/>
                </a:lnTo>
                <a:lnTo>
                  <a:pt x="8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6" name="object 4246"/>
          <p:cNvSpPr/>
          <p:nvPr/>
        </p:nvSpPr>
        <p:spPr>
          <a:xfrm>
            <a:off x="4725195" y="3747448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4450" y="0"/>
                </a:moveTo>
                <a:lnTo>
                  <a:pt x="1507" y="2492"/>
                </a:lnTo>
                <a:lnTo>
                  <a:pt x="0" y="3727"/>
                </a:lnTo>
                <a:lnTo>
                  <a:pt x="2649" y="6418"/>
                </a:lnTo>
                <a:lnTo>
                  <a:pt x="7874" y="11842"/>
                </a:lnTo>
                <a:lnTo>
                  <a:pt x="9182" y="10449"/>
                </a:lnTo>
                <a:lnTo>
                  <a:pt x="11758" y="8104"/>
                </a:lnTo>
                <a:lnTo>
                  <a:pt x="9455" y="5036"/>
                </a:lnTo>
                <a:lnTo>
                  <a:pt x="6858" y="2575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7" name="object 4247"/>
          <p:cNvSpPr/>
          <p:nvPr/>
        </p:nvSpPr>
        <p:spPr>
          <a:xfrm>
            <a:off x="5150608" y="350110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015" y="0"/>
                </a:moveTo>
                <a:lnTo>
                  <a:pt x="858" y="3811"/>
                </a:lnTo>
                <a:lnTo>
                  <a:pt x="0" y="6533"/>
                </a:lnTo>
                <a:lnTo>
                  <a:pt x="1989" y="8952"/>
                </a:lnTo>
                <a:lnTo>
                  <a:pt x="5088" y="9486"/>
                </a:lnTo>
                <a:lnTo>
                  <a:pt x="8020" y="8376"/>
                </a:lnTo>
                <a:lnTo>
                  <a:pt x="9360" y="4355"/>
                </a:lnTo>
                <a:lnTo>
                  <a:pt x="8984" y="4052"/>
                </a:lnTo>
                <a:lnTo>
                  <a:pt x="6984" y="2565"/>
                </a:lnTo>
                <a:lnTo>
                  <a:pt x="4481" y="1664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8" name="object 4248"/>
          <p:cNvSpPr/>
          <p:nvPr/>
        </p:nvSpPr>
        <p:spPr>
          <a:xfrm>
            <a:off x="5936461" y="4225897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5790" y="0"/>
                </a:moveTo>
                <a:lnTo>
                  <a:pt x="3842" y="2502"/>
                </a:lnTo>
                <a:lnTo>
                  <a:pt x="1937" y="4994"/>
                </a:lnTo>
                <a:lnTo>
                  <a:pt x="0" y="7476"/>
                </a:lnTo>
                <a:lnTo>
                  <a:pt x="1518" y="8900"/>
                </a:lnTo>
                <a:lnTo>
                  <a:pt x="2314" y="9570"/>
                </a:lnTo>
                <a:lnTo>
                  <a:pt x="9151" y="3560"/>
                </a:lnTo>
                <a:lnTo>
                  <a:pt x="8073" y="2355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49" name="object 4249"/>
          <p:cNvSpPr/>
          <p:nvPr/>
        </p:nvSpPr>
        <p:spPr>
          <a:xfrm>
            <a:off x="5548179" y="372882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0" y="0"/>
                </a:moveTo>
                <a:lnTo>
                  <a:pt x="565" y="3214"/>
                </a:lnTo>
                <a:lnTo>
                  <a:pt x="984" y="6471"/>
                </a:lnTo>
                <a:lnTo>
                  <a:pt x="1926" y="10041"/>
                </a:lnTo>
                <a:lnTo>
                  <a:pt x="5141" y="10261"/>
                </a:lnTo>
                <a:lnTo>
                  <a:pt x="5287" y="9936"/>
                </a:lnTo>
                <a:lnTo>
                  <a:pt x="6355" y="7235"/>
                </a:lnTo>
                <a:lnTo>
                  <a:pt x="7067" y="4334"/>
                </a:lnTo>
                <a:lnTo>
                  <a:pt x="7884" y="1539"/>
                </a:lnTo>
                <a:lnTo>
                  <a:pt x="5224" y="10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0" name="object 4250"/>
          <p:cNvSpPr/>
          <p:nvPr/>
        </p:nvSpPr>
        <p:spPr>
          <a:xfrm>
            <a:off x="4499223" y="3495978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2198" y="0"/>
                </a:moveTo>
                <a:lnTo>
                  <a:pt x="1486" y="910"/>
                </a:lnTo>
                <a:lnTo>
                  <a:pt x="712" y="1842"/>
                </a:lnTo>
                <a:lnTo>
                  <a:pt x="0" y="2753"/>
                </a:lnTo>
                <a:lnTo>
                  <a:pt x="2680" y="5486"/>
                </a:lnTo>
                <a:lnTo>
                  <a:pt x="5423" y="8188"/>
                </a:lnTo>
                <a:lnTo>
                  <a:pt x="8125" y="10910"/>
                </a:lnTo>
                <a:lnTo>
                  <a:pt x="11517" y="6177"/>
                </a:lnTo>
                <a:lnTo>
                  <a:pt x="8397" y="4125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1" name="object 4251"/>
          <p:cNvSpPr/>
          <p:nvPr/>
        </p:nvSpPr>
        <p:spPr>
          <a:xfrm>
            <a:off x="4555411" y="3564817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0816" y="0"/>
                </a:moveTo>
                <a:lnTo>
                  <a:pt x="0" y="5141"/>
                </a:lnTo>
                <a:lnTo>
                  <a:pt x="1287" y="8020"/>
                </a:lnTo>
                <a:lnTo>
                  <a:pt x="1989" y="9423"/>
                </a:lnTo>
                <a:lnTo>
                  <a:pt x="12921" y="4565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2" name="object 4252"/>
          <p:cNvSpPr/>
          <p:nvPr/>
        </p:nvSpPr>
        <p:spPr>
          <a:xfrm>
            <a:off x="4918851" y="2915928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7664" y="0"/>
                </a:moveTo>
                <a:lnTo>
                  <a:pt x="0" y="7633"/>
                </a:lnTo>
                <a:lnTo>
                  <a:pt x="1256" y="8994"/>
                </a:lnTo>
                <a:lnTo>
                  <a:pt x="3811" y="11695"/>
                </a:lnTo>
                <a:lnTo>
                  <a:pt x="5978" y="8596"/>
                </a:lnTo>
                <a:lnTo>
                  <a:pt x="8261" y="5434"/>
                </a:lnTo>
                <a:lnTo>
                  <a:pt x="10449" y="2324"/>
                </a:lnTo>
                <a:lnTo>
                  <a:pt x="9518" y="1539"/>
                </a:lnTo>
                <a:lnTo>
                  <a:pt x="8575" y="795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3" name="object 4253"/>
          <p:cNvSpPr/>
          <p:nvPr/>
        </p:nvSpPr>
        <p:spPr>
          <a:xfrm>
            <a:off x="5478804" y="3923666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0" y="0"/>
                </a:moveTo>
                <a:lnTo>
                  <a:pt x="3277" y="5821"/>
                </a:lnTo>
                <a:lnTo>
                  <a:pt x="3863" y="8324"/>
                </a:lnTo>
                <a:lnTo>
                  <a:pt x="5434" y="9298"/>
                </a:lnTo>
                <a:lnTo>
                  <a:pt x="7434" y="10586"/>
                </a:lnTo>
                <a:lnTo>
                  <a:pt x="10156" y="10722"/>
                </a:lnTo>
                <a:lnTo>
                  <a:pt x="12575" y="11298"/>
                </a:lnTo>
                <a:lnTo>
                  <a:pt x="13999" y="8073"/>
                </a:lnTo>
                <a:lnTo>
                  <a:pt x="10575" y="60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4" name="object 4254"/>
          <p:cNvSpPr/>
          <p:nvPr/>
        </p:nvSpPr>
        <p:spPr>
          <a:xfrm>
            <a:off x="4346811" y="3355287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1706" y="0"/>
                </a:moveTo>
                <a:lnTo>
                  <a:pt x="0" y="9067"/>
                </a:lnTo>
                <a:lnTo>
                  <a:pt x="3486" y="8324"/>
                </a:lnTo>
                <a:lnTo>
                  <a:pt x="6114" y="8523"/>
                </a:lnTo>
                <a:lnTo>
                  <a:pt x="6837" y="7413"/>
                </a:lnTo>
                <a:lnTo>
                  <a:pt x="7874" y="5926"/>
                </a:lnTo>
                <a:lnTo>
                  <a:pt x="8093" y="2952"/>
                </a:lnTo>
                <a:lnTo>
                  <a:pt x="7224" y="1570"/>
                </a:lnTo>
                <a:lnTo>
                  <a:pt x="6439" y="356"/>
                </a:lnTo>
                <a:lnTo>
                  <a:pt x="3601" y="481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5" name="object 4255"/>
          <p:cNvSpPr/>
          <p:nvPr/>
        </p:nvSpPr>
        <p:spPr>
          <a:xfrm>
            <a:off x="5284932" y="4660166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827" y="0"/>
                </a:moveTo>
                <a:lnTo>
                  <a:pt x="4533" y="2900"/>
                </a:lnTo>
                <a:lnTo>
                  <a:pt x="2282" y="5832"/>
                </a:lnTo>
                <a:lnTo>
                  <a:pt x="0" y="8722"/>
                </a:lnTo>
                <a:lnTo>
                  <a:pt x="1874" y="10219"/>
                </a:lnTo>
                <a:lnTo>
                  <a:pt x="2837" y="10942"/>
                </a:lnTo>
                <a:lnTo>
                  <a:pt x="10020" y="2586"/>
                </a:lnTo>
                <a:lnTo>
                  <a:pt x="8963" y="1748"/>
                </a:lnTo>
                <a:lnTo>
                  <a:pt x="7905" y="848"/>
                </a:lnTo>
                <a:lnTo>
                  <a:pt x="6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6" name="object 4256"/>
          <p:cNvSpPr/>
          <p:nvPr/>
        </p:nvSpPr>
        <p:spPr>
          <a:xfrm>
            <a:off x="4309181" y="3499996"/>
            <a:ext cx="8471" cy="4236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13245" y="0"/>
                </a:moveTo>
                <a:lnTo>
                  <a:pt x="4429" y="848"/>
                </a:lnTo>
                <a:lnTo>
                  <a:pt x="0" y="1340"/>
                </a:lnTo>
                <a:lnTo>
                  <a:pt x="230" y="3078"/>
                </a:lnTo>
                <a:lnTo>
                  <a:pt x="387" y="4858"/>
                </a:lnTo>
                <a:lnTo>
                  <a:pt x="607" y="6596"/>
                </a:lnTo>
                <a:lnTo>
                  <a:pt x="13968" y="4219"/>
                </a:lnTo>
                <a:lnTo>
                  <a:pt x="13706" y="2785"/>
                </a:lnTo>
                <a:lnTo>
                  <a:pt x="13496" y="1382"/>
                </a:lnTo>
                <a:lnTo>
                  <a:pt x="1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7" name="object 4257"/>
          <p:cNvSpPr/>
          <p:nvPr/>
        </p:nvSpPr>
        <p:spPr>
          <a:xfrm>
            <a:off x="5093902" y="3103339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7696" y="0"/>
                </a:moveTo>
                <a:lnTo>
                  <a:pt x="4135" y="282"/>
                </a:lnTo>
                <a:lnTo>
                  <a:pt x="1539" y="628"/>
                </a:lnTo>
                <a:lnTo>
                  <a:pt x="1005" y="722"/>
                </a:lnTo>
                <a:lnTo>
                  <a:pt x="0" y="5245"/>
                </a:lnTo>
                <a:lnTo>
                  <a:pt x="2481" y="8230"/>
                </a:lnTo>
                <a:lnTo>
                  <a:pt x="5340" y="9004"/>
                </a:lnTo>
                <a:lnTo>
                  <a:pt x="9905" y="11559"/>
                </a:lnTo>
                <a:lnTo>
                  <a:pt x="9790" y="6293"/>
                </a:lnTo>
                <a:lnTo>
                  <a:pt x="10638" y="2607"/>
                </a:lnTo>
                <a:lnTo>
                  <a:pt x="9381" y="1444"/>
                </a:lnTo>
                <a:lnTo>
                  <a:pt x="7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8" name="object 4258"/>
          <p:cNvSpPr/>
          <p:nvPr/>
        </p:nvSpPr>
        <p:spPr>
          <a:xfrm>
            <a:off x="4702525" y="2600608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083" y="0"/>
                </a:moveTo>
                <a:lnTo>
                  <a:pt x="1130" y="910"/>
                </a:lnTo>
                <a:lnTo>
                  <a:pt x="115" y="1916"/>
                </a:lnTo>
                <a:lnTo>
                  <a:pt x="0" y="5884"/>
                </a:lnTo>
                <a:lnTo>
                  <a:pt x="586" y="6156"/>
                </a:lnTo>
                <a:lnTo>
                  <a:pt x="2764" y="7109"/>
                </a:lnTo>
                <a:lnTo>
                  <a:pt x="5308" y="7130"/>
                </a:lnTo>
                <a:lnTo>
                  <a:pt x="7790" y="7476"/>
                </a:lnTo>
                <a:lnTo>
                  <a:pt x="7287" y="3476"/>
                </a:lnTo>
                <a:lnTo>
                  <a:pt x="7046" y="764"/>
                </a:lnTo>
                <a:lnTo>
                  <a:pt x="4753" y="732"/>
                </a:lnTo>
                <a:lnTo>
                  <a:pt x="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59" name="object 4259"/>
          <p:cNvSpPr/>
          <p:nvPr/>
        </p:nvSpPr>
        <p:spPr>
          <a:xfrm>
            <a:off x="4360027" y="3582553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0"/>
                </a:moveTo>
                <a:lnTo>
                  <a:pt x="62" y="1947"/>
                </a:lnTo>
                <a:lnTo>
                  <a:pt x="251" y="3821"/>
                </a:lnTo>
                <a:lnTo>
                  <a:pt x="397" y="6209"/>
                </a:lnTo>
                <a:lnTo>
                  <a:pt x="2889" y="6324"/>
                </a:lnTo>
                <a:lnTo>
                  <a:pt x="5235" y="7088"/>
                </a:lnTo>
                <a:lnTo>
                  <a:pt x="7591" y="5706"/>
                </a:lnTo>
                <a:lnTo>
                  <a:pt x="7748" y="1434"/>
                </a:lnTo>
                <a:lnTo>
                  <a:pt x="7392" y="1340"/>
                </a:lnTo>
                <a:lnTo>
                  <a:pt x="5036" y="523"/>
                </a:lnTo>
                <a:lnTo>
                  <a:pt x="2492" y="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0" name="object 4260"/>
          <p:cNvSpPr/>
          <p:nvPr/>
        </p:nvSpPr>
        <p:spPr>
          <a:xfrm>
            <a:off x="4897539" y="4315121"/>
            <a:ext cx="8471" cy="7316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2638" y="0"/>
                </a:moveTo>
                <a:lnTo>
                  <a:pt x="0" y="4387"/>
                </a:lnTo>
                <a:lnTo>
                  <a:pt x="3706" y="6408"/>
                </a:lnTo>
                <a:lnTo>
                  <a:pt x="7486" y="8366"/>
                </a:lnTo>
                <a:lnTo>
                  <a:pt x="13936" y="11863"/>
                </a:lnTo>
                <a:lnTo>
                  <a:pt x="11559" y="6973"/>
                </a:lnTo>
                <a:lnTo>
                  <a:pt x="11099" y="4607"/>
                </a:lnTo>
                <a:lnTo>
                  <a:pt x="9685" y="3465"/>
                </a:lnTo>
                <a:lnTo>
                  <a:pt x="7717" y="1832"/>
                </a:lnTo>
                <a:lnTo>
                  <a:pt x="5015" y="1099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1" name="object 4261"/>
          <p:cNvSpPr/>
          <p:nvPr/>
        </p:nvSpPr>
        <p:spPr>
          <a:xfrm>
            <a:off x="5326732" y="3333080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9193" y="0"/>
                </a:moveTo>
                <a:lnTo>
                  <a:pt x="5528" y="963"/>
                </a:lnTo>
                <a:lnTo>
                  <a:pt x="2795" y="1172"/>
                </a:lnTo>
                <a:lnTo>
                  <a:pt x="0" y="2931"/>
                </a:lnTo>
                <a:lnTo>
                  <a:pt x="732" y="5968"/>
                </a:lnTo>
                <a:lnTo>
                  <a:pt x="848" y="7758"/>
                </a:lnTo>
                <a:lnTo>
                  <a:pt x="3444" y="7559"/>
                </a:lnTo>
                <a:lnTo>
                  <a:pt x="6177" y="7717"/>
                </a:lnTo>
                <a:lnTo>
                  <a:pt x="9266" y="6680"/>
                </a:lnTo>
                <a:lnTo>
                  <a:pt x="8952" y="3507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2" name="object 4262"/>
          <p:cNvSpPr/>
          <p:nvPr/>
        </p:nvSpPr>
        <p:spPr>
          <a:xfrm>
            <a:off x="4022002" y="3215284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0" y="0"/>
                </a:moveTo>
                <a:lnTo>
                  <a:pt x="439" y="3549"/>
                </a:lnTo>
                <a:lnTo>
                  <a:pt x="366" y="6303"/>
                </a:lnTo>
                <a:lnTo>
                  <a:pt x="1371" y="8617"/>
                </a:lnTo>
                <a:lnTo>
                  <a:pt x="1811" y="9559"/>
                </a:lnTo>
                <a:lnTo>
                  <a:pt x="4565" y="9528"/>
                </a:lnTo>
                <a:lnTo>
                  <a:pt x="6240" y="9915"/>
                </a:lnTo>
                <a:lnTo>
                  <a:pt x="6523" y="6837"/>
                </a:lnTo>
                <a:lnTo>
                  <a:pt x="6868" y="3738"/>
                </a:lnTo>
                <a:lnTo>
                  <a:pt x="6711" y="659"/>
                </a:lnTo>
                <a:lnTo>
                  <a:pt x="6680" y="418"/>
                </a:lnTo>
                <a:lnTo>
                  <a:pt x="3193" y="2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3" name="object 4263"/>
          <p:cNvSpPr/>
          <p:nvPr/>
        </p:nvSpPr>
        <p:spPr>
          <a:xfrm>
            <a:off x="4341053" y="3632294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5078" y="0"/>
                </a:moveTo>
                <a:lnTo>
                  <a:pt x="2659" y="638"/>
                </a:lnTo>
                <a:lnTo>
                  <a:pt x="0" y="565"/>
                </a:lnTo>
                <a:lnTo>
                  <a:pt x="816" y="3183"/>
                </a:lnTo>
                <a:lnTo>
                  <a:pt x="869" y="6345"/>
                </a:lnTo>
                <a:lnTo>
                  <a:pt x="1863" y="6680"/>
                </a:lnTo>
                <a:lnTo>
                  <a:pt x="3853" y="7266"/>
                </a:lnTo>
                <a:lnTo>
                  <a:pt x="6303" y="6334"/>
                </a:lnTo>
                <a:lnTo>
                  <a:pt x="8617" y="6031"/>
                </a:lnTo>
                <a:lnTo>
                  <a:pt x="7863" y="4272"/>
                </a:lnTo>
                <a:lnTo>
                  <a:pt x="7654" y="1811"/>
                </a:lnTo>
                <a:lnTo>
                  <a:pt x="6345" y="869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4" name="object 4264"/>
          <p:cNvSpPr/>
          <p:nvPr/>
        </p:nvSpPr>
        <p:spPr>
          <a:xfrm>
            <a:off x="4009127" y="321350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559" y="0"/>
                </a:moveTo>
                <a:lnTo>
                  <a:pt x="5717" y="356"/>
                </a:lnTo>
                <a:lnTo>
                  <a:pt x="3026" y="83"/>
                </a:lnTo>
                <a:lnTo>
                  <a:pt x="2345" y="1141"/>
                </a:lnTo>
                <a:lnTo>
                  <a:pt x="1036" y="3277"/>
                </a:lnTo>
                <a:lnTo>
                  <a:pt x="848" y="6062"/>
                </a:lnTo>
                <a:lnTo>
                  <a:pt x="0" y="9476"/>
                </a:lnTo>
                <a:lnTo>
                  <a:pt x="3476" y="9308"/>
                </a:lnTo>
                <a:lnTo>
                  <a:pt x="7224" y="9486"/>
                </a:lnTo>
                <a:lnTo>
                  <a:pt x="7905" y="6073"/>
                </a:lnTo>
                <a:lnTo>
                  <a:pt x="7601" y="3005"/>
                </a:lnTo>
                <a:lnTo>
                  <a:pt x="7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5" name="object 4265"/>
          <p:cNvSpPr/>
          <p:nvPr/>
        </p:nvSpPr>
        <p:spPr>
          <a:xfrm>
            <a:off x="4036678" y="3255337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8146" y="0"/>
                </a:moveTo>
                <a:lnTo>
                  <a:pt x="0" y="6387"/>
                </a:lnTo>
                <a:lnTo>
                  <a:pt x="2209" y="9203"/>
                </a:lnTo>
                <a:lnTo>
                  <a:pt x="10355" y="2816"/>
                </a:lnTo>
                <a:lnTo>
                  <a:pt x="8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6" name="object 4266"/>
          <p:cNvSpPr/>
          <p:nvPr/>
        </p:nvSpPr>
        <p:spPr>
          <a:xfrm>
            <a:off x="5832034" y="3816303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534" y="0"/>
                </a:moveTo>
                <a:lnTo>
                  <a:pt x="439" y="2523"/>
                </a:lnTo>
                <a:lnTo>
                  <a:pt x="0" y="5099"/>
                </a:lnTo>
                <a:lnTo>
                  <a:pt x="806" y="8156"/>
                </a:lnTo>
                <a:lnTo>
                  <a:pt x="5329" y="8753"/>
                </a:lnTo>
                <a:lnTo>
                  <a:pt x="6659" y="6156"/>
                </a:lnTo>
                <a:lnTo>
                  <a:pt x="6889" y="3601"/>
                </a:lnTo>
                <a:lnTo>
                  <a:pt x="7612" y="230"/>
                </a:lnTo>
                <a:lnTo>
                  <a:pt x="4167" y="125"/>
                </a:lnTo>
                <a:lnTo>
                  <a:pt x="2387" y="52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7" name="object 4267"/>
          <p:cNvSpPr/>
          <p:nvPr/>
        </p:nvSpPr>
        <p:spPr>
          <a:xfrm>
            <a:off x="4380635" y="3789770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507" y="0"/>
                </a:moveTo>
                <a:lnTo>
                  <a:pt x="4984" y="2806"/>
                </a:lnTo>
                <a:lnTo>
                  <a:pt x="0" y="8418"/>
                </a:lnTo>
                <a:lnTo>
                  <a:pt x="858" y="9266"/>
                </a:lnTo>
                <a:lnTo>
                  <a:pt x="1706" y="10146"/>
                </a:lnTo>
                <a:lnTo>
                  <a:pt x="2533" y="11057"/>
                </a:lnTo>
                <a:lnTo>
                  <a:pt x="11130" y="4314"/>
                </a:lnTo>
                <a:lnTo>
                  <a:pt x="9947" y="2869"/>
                </a:lnTo>
                <a:lnTo>
                  <a:pt x="8690" y="1434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8" name="object 4268"/>
          <p:cNvSpPr/>
          <p:nvPr/>
        </p:nvSpPr>
        <p:spPr>
          <a:xfrm>
            <a:off x="6559118" y="3306189"/>
            <a:ext cx="23104" cy="18483"/>
          </a:xfrm>
          <a:custGeom>
            <a:avLst/>
            <a:gdLst/>
            <a:ahLst/>
            <a:cxnLst/>
            <a:rect l="l" t="t" r="r" b="b"/>
            <a:pathLst>
              <a:path w="38100" h="30479">
                <a:moveTo>
                  <a:pt x="6940" y="0"/>
                </a:moveTo>
                <a:lnTo>
                  <a:pt x="1820" y="11850"/>
                </a:lnTo>
                <a:lnTo>
                  <a:pt x="0" y="19296"/>
                </a:lnTo>
                <a:lnTo>
                  <a:pt x="1385" y="23976"/>
                </a:lnTo>
                <a:lnTo>
                  <a:pt x="5883" y="27527"/>
                </a:lnTo>
                <a:lnTo>
                  <a:pt x="13389" y="30367"/>
                </a:lnTo>
                <a:lnTo>
                  <a:pt x="20912" y="29720"/>
                </a:lnTo>
                <a:lnTo>
                  <a:pt x="28834" y="25317"/>
                </a:lnTo>
                <a:lnTo>
                  <a:pt x="37536" y="16889"/>
                </a:lnTo>
                <a:lnTo>
                  <a:pt x="18322" y="14638"/>
                </a:lnTo>
                <a:lnTo>
                  <a:pt x="20867" y="3549"/>
                </a:lnTo>
                <a:lnTo>
                  <a:pt x="69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69" name="object 4269"/>
          <p:cNvSpPr/>
          <p:nvPr/>
        </p:nvSpPr>
        <p:spPr>
          <a:xfrm>
            <a:off x="5687453" y="3038600"/>
            <a:ext cx="21179" cy="17328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0" y="0"/>
                </a:moveTo>
                <a:lnTo>
                  <a:pt x="3581" y="8010"/>
                </a:lnTo>
                <a:lnTo>
                  <a:pt x="5486" y="13821"/>
                </a:lnTo>
                <a:lnTo>
                  <a:pt x="10952" y="22533"/>
                </a:lnTo>
                <a:lnTo>
                  <a:pt x="15151" y="27988"/>
                </a:lnTo>
                <a:lnTo>
                  <a:pt x="23978" y="27318"/>
                </a:lnTo>
                <a:lnTo>
                  <a:pt x="24952" y="21831"/>
                </a:lnTo>
                <a:lnTo>
                  <a:pt x="22679" y="15172"/>
                </a:lnTo>
                <a:lnTo>
                  <a:pt x="24491" y="13455"/>
                </a:lnTo>
                <a:lnTo>
                  <a:pt x="25046" y="12544"/>
                </a:lnTo>
                <a:lnTo>
                  <a:pt x="34375" y="14292"/>
                </a:lnTo>
                <a:lnTo>
                  <a:pt x="27273" y="7491"/>
                </a:lnTo>
                <a:lnTo>
                  <a:pt x="18947" y="39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0" name="object 4270"/>
          <p:cNvSpPr/>
          <p:nvPr/>
        </p:nvSpPr>
        <p:spPr>
          <a:xfrm>
            <a:off x="6197041" y="3568395"/>
            <a:ext cx="17712" cy="18483"/>
          </a:xfrm>
          <a:custGeom>
            <a:avLst/>
            <a:gdLst/>
            <a:ahLst/>
            <a:cxnLst/>
            <a:rect l="l" t="t" r="r" b="b"/>
            <a:pathLst>
              <a:path w="29209" h="30479">
                <a:moveTo>
                  <a:pt x="16460" y="0"/>
                </a:moveTo>
                <a:lnTo>
                  <a:pt x="0" y="16376"/>
                </a:lnTo>
                <a:lnTo>
                  <a:pt x="9029" y="25696"/>
                </a:lnTo>
                <a:lnTo>
                  <a:pt x="15160" y="29999"/>
                </a:lnTo>
                <a:lnTo>
                  <a:pt x="20881" y="30241"/>
                </a:lnTo>
                <a:lnTo>
                  <a:pt x="28679" y="27381"/>
                </a:lnTo>
                <a:lnTo>
                  <a:pt x="16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1" name="object 4271"/>
          <p:cNvSpPr/>
          <p:nvPr/>
        </p:nvSpPr>
        <p:spPr>
          <a:xfrm>
            <a:off x="5998325" y="4137059"/>
            <a:ext cx="18483" cy="18098"/>
          </a:xfrm>
          <a:custGeom>
            <a:avLst/>
            <a:gdLst/>
            <a:ahLst/>
            <a:cxnLst/>
            <a:rect l="l" t="t" r="r" b="b"/>
            <a:pathLst>
              <a:path w="30479" h="29845">
                <a:moveTo>
                  <a:pt x="8690" y="0"/>
                </a:moveTo>
                <a:lnTo>
                  <a:pt x="178" y="2803"/>
                </a:lnTo>
                <a:lnTo>
                  <a:pt x="0" y="14426"/>
                </a:lnTo>
                <a:lnTo>
                  <a:pt x="8188" y="16834"/>
                </a:lnTo>
                <a:lnTo>
                  <a:pt x="16669" y="18834"/>
                </a:lnTo>
                <a:lnTo>
                  <a:pt x="9874" y="29504"/>
                </a:lnTo>
                <a:lnTo>
                  <a:pt x="18408" y="28956"/>
                </a:lnTo>
                <a:lnTo>
                  <a:pt x="23114" y="24615"/>
                </a:lnTo>
                <a:lnTo>
                  <a:pt x="26265" y="18447"/>
                </a:lnTo>
                <a:lnTo>
                  <a:pt x="30135" y="12415"/>
                </a:lnTo>
                <a:lnTo>
                  <a:pt x="23013" y="6160"/>
                </a:lnTo>
                <a:lnTo>
                  <a:pt x="16083" y="1570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2" name="object 4272"/>
          <p:cNvSpPr/>
          <p:nvPr/>
        </p:nvSpPr>
        <p:spPr>
          <a:xfrm>
            <a:off x="5786802" y="4069061"/>
            <a:ext cx="12707" cy="24644"/>
          </a:xfrm>
          <a:custGeom>
            <a:avLst/>
            <a:gdLst/>
            <a:ahLst/>
            <a:cxnLst/>
            <a:rect l="l" t="t" r="r" b="b"/>
            <a:pathLst>
              <a:path w="20954" h="40640">
                <a:moveTo>
                  <a:pt x="0" y="0"/>
                </a:moveTo>
                <a:lnTo>
                  <a:pt x="1484" y="12384"/>
                </a:lnTo>
                <a:lnTo>
                  <a:pt x="4790" y="23168"/>
                </a:lnTo>
                <a:lnTo>
                  <a:pt x="10908" y="32422"/>
                </a:lnTo>
                <a:lnTo>
                  <a:pt x="20826" y="40218"/>
                </a:lnTo>
                <a:lnTo>
                  <a:pt x="20127" y="27934"/>
                </a:lnTo>
                <a:lnTo>
                  <a:pt x="17006" y="17254"/>
                </a:lnTo>
                <a:lnTo>
                  <a:pt x="10588" y="80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3" name="object 4273"/>
          <p:cNvSpPr/>
          <p:nvPr/>
        </p:nvSpPr>
        <p:spPr>
          <a:xfrm>
            <a:off x="5391746" y="3792437"/>
            <a:ext cx="25799" cy="8856"/>
          </a:xfrm>
          <a:custGeom>
            <a:avLst/>
            <a:gdLst/>
            <a:ahLst/>
            <a:cxnLst/>
            <a:rect l="l" t="t" r="r" b="b"/>
            <a:pathLst>
              <a:path w="42545" h="14604">
                <a:moveTo>
                  <a:pt x="11571" y="0"/>
                </a:moveTo>
                <a:lnTo>
                  <a:pt x="4330" y="2659"/>
                </a:lnTo>
                <a:lnTo>
                  <a:pt x="0" y="11235"/>
                </a:lnTo>
                <a:lnTo>
                  <a:pt x="10239" y="11786"/>
                </a:lnTo>
                <a:lnTo>
                  <a:pt x="20441" y="13601"/>
                </a:lnTo>
                <a:lnTo>
                  <a:pt x="30907" y="14545"/>
                </a:lnTo>
                <a:lnTo>
                  <a:pt x="41935" y="12481"/>
                </a:lnTo>
                <a:lnTo>
                  <a:pt x="23510" y="3269"/>
                </a:lnTo>
                <a:lnTo>
                  <a:pt x="115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4" name="object 4274"/>
          <p:cNvSpPr/>
          <p:nvPr/>
        </p:nvSpPr>
        <p:spPr>
          <a:xfrm>
            <a:off x="6091512" y="2394633"/>
            <a:ext cx="10397" cy="14632"/>
          </a:xfrm>
          <a:custGeom>
            <a:avLst/>
            <a:gdLst/>
            <a:ahLst/>
            <a:cxnLst/>
            <a:rect l="l" t="t" r="r" b="b"/>
            <a:pathLst>
              <a:path w="17145" h="24129">
                <a:moveTo>
                  <a:pt x="7099" y="0"/>
                </a:moveTo>
                <a:lnTo>
                  <a:pt x="2219" y="83"/>
                </a:lnTo>
                <a:lnTo>
                  <a:pt x="0" y="5821"/>
                </a:lnTo>
                <a:lnTo>
                  <a:pt x="293" y="13496"/>
                </a:lnTo>
                <a:lnTo>
                  <a:pt x="2125" y="18062"/>
                </a:lnTo>
                <a:lnTo>
                  <a:pt x="3633" y="24072"/>
                </a:lnTo>
                <a:lnTo>
                  <a:pt x="11916" y="19225"/>
                </a:lnTo>
                <a:lnTo>
                  <a:pt x="16368" y="14270"/>
                </a:lnTo>
                <a:lnTo>
                  <a:pt x="17071" y="9149"/>
                </a:lnTo>
                <a:lnTo>
                  <a:pt x="14104" y="3800"/>
                </a:lnTo>
                <a:lnTo>
                  <a:pt x="11884" y="1246"/>
                </a:lnTo>
                <a:lnTo>
                  <a:pt x="7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5" name="object 4275"/>
          <p:cNvSpPr/>
          <p:nvPr/>
        </p:nvSpPr>
        <p:spPr>
          <a:xfrm>
            <a:off x="6075941" y="3467102"/>
            <a:ext cx="11552" cy="12707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18941" y="0"/>
                </a:moveTo>
                <a:lnTo>
                  <a:pt x="6972" y="2144"/>
                </a:lnTo>
                <a:lnTo>
                  <a:pt x="1143" y="5092"/>
                </a:lnTo>
                <a:lnTo>
                  <a:pt x="0" y="10591"/>
                </a:lnTo>
                <a:lnTo>
                  <a:pt x="2083" y="20386"/>
                </a:lnTo>
                <a:lnTo>
                  <a:pt x="10048" y="18447"/>
                </a:lnTo>
                <a:lnTo>
                  <a:pt x="14109" y="13452"/>
                </a:lnTo>
                <a:lnTo>
                  <a:pt x="16372" y="6828"/>
                </a:lnTo>
                <a:lnTo>
                  <a:pt x="18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6" name="object 4276"/>
          <p:cNvSpPr/>
          <p:nvPr/>
        </p:nvSpPr>
        <p:spPr>
          <a:xfrm>
            <a:off x="5331146" y="2888987"/>
            <a:ext cx="21564" cy="11937"/>
          </a:xfrm>
          <a:custGeom>
            <a:avLst/>
            <a:gdLst/>
            <a:ahLst/>
            <a:cxnLst/>
            <a:rect l="l" t="t" r="r" b="b"/>
            <a:pathLst>
              <a:path w="35559" h="19685">
                <a:moveTo>
                  <a:pt x="3099" y="0"/>
                </a:moveTo>
                <a:lnTo>
                  <a:pt x="0" y="9591"/>
                </a:lnTo>
                <a:lnTo>
                  <a:pt x="3403" y="13193"/>
                </a:lnTo>
                <a:lnTo>
                  <a:pt x="9371" y="15402"/>
                </a:lnTo>
                <a:lnTo>
                  <a:pt x="15012" y="17707"/>
                </a:lnTo>
                <a:lnTo>
                  <a:pt x="20923" y="19554"/>
                </a:lnTo>
                <a:lnTo>
                  <a:pt x="27450" y="19587"/>
                </a:lnTo>
                <a:lnTo>
                  <a:pt x="34941" y="16449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7" name="object 4277"/>
          <p:cNvSpPr/>
          <p:nvPr/>
        </p:nvSpPr>
        <p:spPr>
          <a:xfrm>
            <a:off x="6050221" y="3882591"/>
            <a:ext cx="21564" cy="5776"/>
          </a:xfrm>
          <a:custGeom>
            <a:avLst/>
            <a:gdLst/>
            <a:ahLst/>
            <a:cxnLst/>
            <a:rect l="l" t="t" r="r" b="b"/>
            <a:pathLst>
              <a:path w="35559" h="9525">
                <a:moveTo>
                  <a:pt x="25984" y="0"/>
                </a:moveTo>
                <a:lnTo>
                  <a:pt x="17160" y="181"/>
                </a:lnTo>
                <a:lnTo>
                  <a:pt x="8522" y="1859"/>
                </a:lnTo>
                <a:lnTo>
                  <a:pt x="0" y="4535"/>
                </a:lnTo>
                <a:lnTo>
                  <a:pt x="14113" y="8416"/>
                </a:lnTo>
                <a:lnTo>
                  <a:pt x="23344" y="9326"/>
                </a:lnTo>
                <a:lnTo>
                  <a:pt x="29670" y="7160"/>
                </a:lnTo>
                <a:lnTo>
                  <a:pt x="35066" y="1812"/>
                </a:lnTo>
                <a:lnTo>
                  <a:pt x="25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8" name="object 4278"/>
          <p:cNvSpPr/>
          <p:nvPr/>
        </p:nvSpPr>
        <p:spPr>
          <a:xfrm>
            <a:off x="5586458" y="3051336"/>
            <a:ext cx="16943" cy="10012"/>
          </a:xfrm>
          <a:custGeom>
            <a:avLst/>
            <a:gdLst/>
            <a:ahLst/>
            <a:cxnLst/>
            <a:rect l="l" t="t" r="r" b="b"/>
            <a:pathLst>
              <a:path w="27940" h="16510">
                <a:moveTo>
                  <a:pt x="21674" y="0"/>
                </a:moveTo>
                <a:lnTo>
                  <a:pt x="13528" y="3832"/>
                </a:lnTo>
                <a:lnTo>
                  <a:pt x="7769" y="7811"/>
                </a:lnTo>
                <a:lnTo>
                  <a:pt x="0" y="12502"/>
                </a:lnTo>
                <a:lnTo>
                  <a:pt x="7795" y="15501"/>
                </a:lnTo>
                <a:lnTo>
                  <a:pt x="14472" y="15907"/>
                </a:lnTo>
                <a:lnTo>
                  <a:pt x="20295" y="14401"/>
                </a:lnTo>
                <a:lnTo>
                  <a:pt x="25528" y="11664"/>
                </a:lnTo>
                <a:lnTo>
                  <a:pt x="27412" y="10512"/>
                </a:lnTo>
                <a:lnTo>
                  <a:pt x="27664" y="5518"/>
                </a:lnTo>
                <a:lnTo>
                  <a:pt x="27161" y="1539"/>
                </a:lnTo>
                <a:lnTo>
                  <a:pt x="216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79" name="object 4279"/>
          <p:cNvSpPr/>
          <p:nvPr/>
        </p:nvSpPr>
        <p:spPr>
          <a:xfrm>
            <a:off x="6534166" y="3361918"/>
            <a:ext cx="15403" cy="9242"/>
          </a:xfrm>
          <a:custGeom>
            <a:avLst/>
            <a:gdLst/>
            <a:ahLst/>
            <a:cxnLst/>
            <a:rect l="l" t="t" r="r" b="b"/>
            <a:pathLst>
              <a:path w="25400" h="15239">
                <a:moveTo>
                  <a:pt x="18491" y="0"/>
                </a:moveTo>
                <a:lnTo>
                  <a:pt x="10481" y="743"/>
                </a:lnTo>
                <a:lnTo>
                  <a:pt x="5580" y="4230"/>
                </a:lnTo>
                <a:lnTo>
                  <a:pt x="607" y="6450"/>
                </a:lnTo>
                <a:lnTo>
                  <a:pt x="0" y="11036"/>
                </a:lnTo>
                <a:lnTo>
                  <a:pt x="5601" y="12418"/>
                </a:lnTo>
                <a:lnTo>
                  <a:pt x="11245" y="14837"/>
                </a:lnTo>
                <a:lnTo>
                  <a:pt x="19538" y="14701"/>
                </a:lnTo>
                <a:lnTo>
                  <a:pt x="22187" y="9968"/>
                </a:lnTo>
                <a:lnTo>
                  <a:pt x="24878" y="7350"/>
                </a:lnTo>
                <a:lnTo>
                  <a:pt x="21789" y="4816"/>
                </a:lnTo>
                <a:lnTo>
                  <a:pt x="18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0" name="object 4280"/>
          <p:cNvSpPr/>
          <p:nvPr/>
        </p:nvSpPr>
        <p:spPr>
          <a:xfrm>
            <a:off x="6006913" y="2907472"/>
            <a:ext cx="14632" cy="8471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13392" y="0"/>
                </a:moveTo>
                <a:lnTo>
                  <a:pt x="5654" y="722"/>
                </a:lnTo>
                <a:lnTo>
                  <a:pt x="2952" y="4649"/>
                </a:lnTo>
                <a:lnTo>
                  <a:pt x="0" y="6973"/>
                </a:lnTo>
                <a:lnTo>
                  <a:pt x="3067" y="9298"/>
                </a:lnTo>
                <a:lnTo>
                  <a:pt x="6345" y="13727"/>
                </a:lnTo>
                <a:lnTo>
                  <a:pt x="14198" y="12962"/>
                </a:lnTo>
                <a:lnTo>
                  <a:pt x="18879" y="9601"/>
                </a:lnTo>
                <a:lnTo>
                  <a:pt x="23706" y="7444"/>
                </a:lnTo>
                <a:lnTo>
                  <a:pt x="23046" y="3193"/>
                </a:lnTo>
                <a:lnTo>
                  <a:pt x="18271" y="2136"/>
                </a:lnTo>
                <a:lnTo>
                  <a:pt x="1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1" name="object 4281"/>
          <p:cNvSpPr/>
          <p:nvPr/>
        </p:nvSpPr>
        <p:spPr>
          <a:xfrm>
            <a:off x="5693924" y="3623114"/>
            <a:ext cx="9627" cy="19253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0" y="0"/>
                </a:moveTo>
                <a:lnTo>
                  <a:pt x="948" y="10009"/>
                </a:lnTo>
                <a:lnTo>
                  <a:pt x="4158" y="18290"/>
                </a:lnTo>
                <a:lnTo>
                  <a:pt x="9254" y="25223"/>
                </a:lnTo>
                <a:lnTo>
                  <a:pt x="15863" y="31192"/>
                </a:lnTo>
                <a:lnTo>
                  <a:pt x="13595" y="23011"/>
                </a:lnTo>
                <a:lnTo>
                  <a:pt x="11147" y="14732"/>
                </a:lnTo>
                <a:lnTo>
                  <a:pt x="7091" y="68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2" name="object 4282"/>
          <p:cNvSpPr/>
          <p:nvPr/>
        </p:nvSpPr>
        <p:spPr>
          <a:xfrm>
            <a:off x="6142204" y="2952136"/>
            <a:ext cx="14632" cy="13862"/>
          </a:xfrm>
          <a:custGeom>
            <a:avLst/>
            <a:gdLst/>
            <a:ahLst/>
            <a:cxnLst/>
            <a:rect l="l" t="t" r="r" b="b"/>
            <a:pathLst>
              <a:path w="24129" h="22860">
                <a:moveTo>
                  <a:pt x="20439" y="0"/>
                </a:moveTo>
                <a:lnTo>
                  <a:pt x="13449" y="3213"/>
                </a:lnTo>
                <a:lnTo>
                  <a:pt x="6968" y="7080"/>
                </a:lnTo>
                <a:lnTo>
                  <a:pt x="2112" y="13001"/>
                </a:lnTo>
                <a:lnTo>
                  <a:pt x="0" y="22376"/>
                </a:lnTo>
                <a:lnTo>
                  <a:pt x="24135" y="4628"/>
                </a:lnTo>
                <a:lnTo>
                  <a:pt x="20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3" name="object 4283"/>
          <p:cNvSpPr/>
          <p:nvPr/>
        </p:nvSpPr>
        <p:spPr>
          <a:xfrm>
            <a:off x="5262587" y="2945825"/>
            <a:ext cx="15018" cy="9627"/>
          </a:xfrm>
          <a:custGeom>
            <a:avLst/>
            <a:gdLst/>
            <a:ahLst/>
            <a:cxnLst/>
            <a:rect l="l" t="t" r="r" b="b"/>
            <a:pathLst>
              <a:path w="24765" h="15875">
                <a:moveTo>
                  <a:pt x="24323" y="0"/>
                </a:moveTo>
                <a:lnTo>
                  <a:pt x="554" y="1895"/>
                </a:lnTo>
                <a:lnTo>
                  <a:pt x="0" y="5779"/>
                </a:lnTo>
                <a:lnTo>
                  <a:pt x="24135" y="15633"/>
                </a:lnTo>
                <a:lnTo>
                  <a:pt x="24240" y="9046"/>
                </a:lnTo>
                <a:lnTo>
                  <a:pt x="24250" y="4952"/>
                </a:lnTo>
                <a:lnTo>
                  <a:pt x="243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4" name="object 4284"/>
          <p:cNvSpPr/>
          <p:nvPr/>
        </p:nvSpPr>
        <p:spPr>
          <a:xfrm>
            <a:off x="4769175" y="3804281"/>
            <a:ext cx="18098" cy="17328"/>
          </a:xfrm>
          <a:custGeom>
            <a:avLst/>
            <a:gdLst/>
            <a:ahLst/>
            <a:cxnLst/>
            <a:rect l="l" t="t" r="r" b="b"/>
            <a:pathLst>
              <a:path w="29845" h="28575">
                <a:moveTo>
                  <a:pt x="27014" y="0"/>
                </a:moveTo>
                <a:lnTo>
                  <a:pt x="0" y="24365"/>
                </a:lnTo>
                <a:lnTo>
                  <a:pt x="3518" y="28334"/>
                </a:lnTo>
                <a:lnTo>
                  <a:pt x="11489" y="23424"/>
                </a:lnTo>
                <a:lnTo>
                  <a:pt x="18250" y="17290"/>
                </a:lnTo>
                <a:lnTo>
                  <a:pt x="24227" y="10358"/>
                </a:lnTo>
                <a:lnTo>
                  <a:pt x="29842" y="3057"/>
                </a:lnTo>
                <a:lnTo>
                  <a:pt x="270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5" name="object 4285"/>
          <p:cNvSpPr/>
          <p:nvPr/>
        </p:nvSpPr>
        <p:spPr>
          <a:xfrm>
            <a:off x="5086986" y="2532964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4" h="13335">
                <a:moveTo>
                  <a:pt x="5141" y="0"/>
                </a:moveTo>
                <a:lnTo>
                  <a:pt x="1141" y="806"/>
                </a:lnTo>
                <a:lnTo>
                  <a:pt x="0" y="7486"/>
                </a:lnTo>
                <a:lnTo>
                  <a:pt x="1717" y="11465"/>
                </a:lnTo>
                <a:lnTo>
                  <a:pt x="17528" y="13256"/>
                </a:lnTo>
                <a:lnTo>
                  <a:pt x="20721" y="3570"/>
                </a:lnTo>
                <a:lnTo>
                  <a:pt x="20491" y="2879"/>
                </a:lnTo>
                <a:lnTo>
                  <a:pt x="20344" y="858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6" name="object 4286"/>
          <p:cNvSpPr/>
          <p:nvPr/>
        </p:nvSpPr>
        <p:spPr>
          <a:xfrm>
            <a:off x="6009119" y="4153206"/>
            <a:ext cx="11167" cy="12322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12345" y="0"/>
                </a:moveTo>
                <a:lnTo>
                  <a:pt x="4041" y="3088"/>
                </a:lnTo>
                <a:lnTo>
                  <a:pt x="0" y="12606"/>
                </a:lnTo>
                <a:lnTo>
                  <a:pt x="3403" y="18502"/>
                </a:lnTo>
                <a:lnTo>
                  <a:pt x="5622" y="18659"/>
                </a:lnTo>
                <a:lnTo>
                  <a:pt x="10973" y="20135"/>
                </a:lnTo>
                <a:lnTo>
                  <a:pt x="14585" y="14030"/>
                </a:lnTo>
                <a:lnTo>
                  <a:pt x="16041" y="8292"/>
                </a:lnTo>
                <a:lnTo>
                  <a:pt x="18062" y="2869"/>
                </a:lnTo>
                <a:lnTo>
                  <a:pt x="15423" y="2073"/>
                </a:lnTo>
                <a:lnTo>
                  <a:pt x="1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7" name="object 4287"/>
          <p:cNvSpPr/>
          <p:nvPr/>
        </p:nvSpPr>
        <p:spPr>
          <a:xfrm>
            <a:off x="5315992" y="3439642"/>
            <a:ext cx="11552" cy="12707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0" y="0"/>
                </a:moveTo>
                <a:lnTo>
                  <a:pt x="16920" y="20512"/>
                </a:lnTo>
                <a:lnTo>
                  <a:pt x="18545" y="12717"/>
                </a:lnTo>
                <a:lnTo>
                  <a:pt x="16718" y="7228"/>
                </a:lnTo>
                <a:lnTo>
                  <a:pt x="10761" y="32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8" name="object 4288"/>
          <p:cNvSpPr/>
          <p:nvPr/>
        </p:nvSpPr>
        <p:spPr>
          <a:xfrm>
            <a:off x="5658471" y="3901637"/>
            <a:ext cx="16943" cy="9627"/>
          </a:xfrm>
          <a:custGeom>
            <a:avLst/>
            <a:gdLst/>
            <a:ahLst/>
            <a:cxnLst/>
            <a:rect l="l" t="t" r="r" b="b"/>
            <a:pathLst>
              <a:path w="27940" h="15875">
                <a:moveTo>
                  <a:pt x="27842" y="0"/>
                </a:moveTo>
                <a:lnTo>
                  <a:pt x="0" y="5026"/>
                </a:lnTo>
                <a:lnTo>
                  <a:pt x="23475" y="15737"/>
                </a:lnTo>
                <a:lnTo>
                  <a:pt x="25004" y="10114"/>
                </a:lnTo>
                <a:lnTo>
                  <a:pt x="27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89" name="object 4289"/>
          <p:cNvSpPr/>
          <p:nvPr/>
        </p:nvSpPr>
        <p:spPr>
          <a:xfrm>
            <a:off x="4698081" y="3739979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70" h="19685">
                <a:moveTo>
                  <a:pt x="3225" y="0"/>
                </a:moveTo>
                <a:lnTo>
                  <a:pt x="0" y="13559"/>
                </a:lnTo>
                <a:lnTo>
                  <a:pt x="9549" y="19507"/>
                </a:lnTo>
                <a:lnTo>
                  <a:pt x="13143" y="9872"/>
                </a:lnTo>
                <a:lnTo>
                  <a:pt x="13682" y="4629"/>
                </a:lnTo>
                <a:lnTo>
                  <a:pt x="10574" y="1948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0" name="object 4290"/>
          <p:cNvSpPr/>
          <p:nvPr/>
        </p:nvSpPr>
        <p:spPr>
          <a:xfrm>
            <a:off x="5147684" y="3390968"/>
            <a:ext cx="14247" cy="8086"/>
          </a:xfrm>
          <a:custGeom>
            <a:avLst/>
            <a:gdLst/>
            <a:ahLst/>
            <a:cxnLst/>
            <a:rect l="l" t="t" r="r" b="b"/>
            <a:pathLst>
              <a:path w="23495" h="13335">
                <a:moveTo>
                  <a:pt x="5743" y="0"/>
                </a:moveTo>
                <a:lnTo>
                  <a:pt x="2514" y="3036"/>
                </a:lnTo>
                <a:lnTo>
                  <a:pt x="0" y="11329"/>
                </a:lnTo>
                <a:lnTo>
                  <a:pt x="22470" y="13151"/>
                </a:lnTo>
                <a:lnTo>
                  <a:pt x="22816" y="10188"/>
                </a:lnTo>
                <a:lnTo>
                  <a:pt x="22952" y="8711"/>
                </a:lnTo>
                <a:lnTo>
                  <a:pt x="11838" y="1973"/>
                </a:lnTo>
                <a:lnTo>
                  <a:pt x="5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1" name="object 4291"/>
          <p:cNvSpPr/>
          <p:nvPr/>
        </p:nvSpPr>
        <p:spPr>
          <a:xfrm>
            <a:off x="4819274" y="2932957"/>
            <a:ext cx="16558" cy="9627"/>
          </a:xfrm>
          <a:custGeom>
            <a:avLst/>
            <a:gdLst/>
            <a:ahLst/>
            <a:cxnLst/>
            <a:rect l="l" t="t" r="r" b="b"/>
            <a:pathLst>
              <a:path w="27304" h="15875">
                <a:moveTo>
                  <a:pt x="0" y="0"/>
                </a:moveTo>
                <a:lnTo>
                  <a:pt x="6942" y="15538"/>
                </a:lnTo>
                <a:lnTo>
                  <a:pt x="27004" y="502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2" name="object 4292"/>
          <p:cNvSpPr/>
          <p:nvPr/>
        </p:nvSpPr>
        <p:spPr>
          <a:xfrm>
            <a:off x="4740738" y="3573917"/>
            <a:ext cx="10397" cy="17328"/>
          </a:xfrm>
          <a:custGeom>
            <a:avLst/>
            <a:gdLst/>
            <a:ahLst/>
            <a:cxnLst/>
            <a:rect l="l" t="t" r="r" b="b"/>
            <a:pathLst>
              <a:path w="17145" h="28575">
                <a:moveTo>
                  <a:pt x="1025" y="0"/>
                </a:moveTo>
                <a:lnTo>
                  <a:pt x="0" y="9108"/>
                </a:lnTo>
                <a:lnTo>
                  <a:pt x="2091" y="16608"/>
                </a:lnTo>
                <a:lnTo>
                  <a:pt x="6592" y="22868"/>
                </a:lnTo>
                <a:lnTo>
                  <a:pt x="12794" y="28260"/>
                </a:lnTo>
                <a:lnTo>
                  <a:pt x="16521" y="25800"/>
                </a:lnTo>
                <a:lnTo>
                  <a:pt x="1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3" name="object 4293"/>
          <p:cNvSpPr/>
          <p:nvPr/>
        </p:nvSpPr>
        <p:spPr>
          <a:xfrm>
            <a:off x="4985131" y="3243291"/>
            <a:ext cx="17328" cy="5006"/>
          </a:xfrm>
          <a:custGeom>
            <a:avLst/>
            <a:gdLst/>
            <a:ahLst/>
            <a:cxnLst/>
            <a:rect l="l" t="t" r="r" b="b"/>
            <a:pathLst>
              <a:path w="28575" h="8254">
                <a:moveTo>
                  <a:pt x="0" y="0"/>
                </a:moveTo>
                <a:lnTo>
                  <a:pt x="11546" y="5801"/>
                </a:lnTo>
                <a:lnTo>
                  <a:pt x="19047" y="7709"/>
                </a:lnTo>
                <a:lnTo>
                  <a:pt x="24108" y="5780"/>
                </a:lnTo>
                <a:lnTo>
                  <a:pt x="28334" y="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4" name="object 4294"/>
          <p:cNvSpPr/>
          <p:nvPr/>
        </p:nvSpPr>
        <p:spPr>
          <a:xfrm>
            <a:off x="6215321" y="2595005"/>
            <a:ext cx="11167" cy="11167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2219" y="0"/>
                </a:moveTo>
                <a:lnTo>
                  <a:pt x="0" y="1193"/>
                </a:lnTo>
                <a:lnTo>
                  <a:pt x="4523" y="6774"/>
                </a:lnTo>
                <a:lnTo>
                  <a:pt x="8963" y="12366"/>
                </a:lnTo>
                <a:lnTo>
                  <a:pt x="13444" y="17936"/>
                </a:lnTo>
                <a:lnTo>
                  <a:pt x="14973" y="16795"/>
                </a:lnTo>
                <a:lnTo>
                  <a:pt x="16491" y="15601"/>
                </a:lnTo>
                <a:lnTo>
                  <a:pt x="17999" y="14470"/>
                </a:lnTo>
                <a:lnTo>
                  <a:pt x="18104" y="4429"/>
                </a:lnTo>
                <a:lnTo>
                  <a:pt x="1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5" name="object 4295"/>
          <p:cNvSpPr/>
          <p:nvPr/>
        </p:nvSpPr>
        <p:spPr>
          <a:xfrm>
            <a:off x="5020250" y="3325833"/>
            <a:ext cx="4621" cy="16173"/>
          </a:xfrm>
          <a:custGeom>
            <a:avLst/>
            <a:gdLst/>
            <a:ahLst/>
            <a:cxnLst/>
            <a:rect l="l" t="t" r="r" b="b"/>
            <a:pathLst>
              <a:path w="7620" h="26670">
                <a:moveTo>
                  <a:pt x="6601" y="0"/>
                </a:moveTo>
                <a:lnTo>
                  <a:pt x="1575" y="8436"/>
                </a:lnTo>
                <a:lnTo>
                  <a:pt x="0" y="14490"/>
                </a:lnTo>
                <a:lnTo>
                  <a:pt x="1919" y="19882"/>
                </a:lnTo>
                <a:lnTo>
                  <a:pt x="7376" y="26334"/>
                </a:lnTo>
                <a:lnTo>
                  <a:pt x="6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6" name="object 4296"/>
          <p:cNvSpPr/>
          <p:nvPr/>
        </p:nvSpPr>
        <p:spPr>
          <a:xfrm>
            <a:off x="5945580" y="3051780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18198" y="0"/>
                </a:moveTo>
                <a:lnTo>
                  <a:pt x="0" y="12470"/>
                </a:lnTo>
                <a:lnTo>
                  <a:pt x="10519" y="14540"/>
                </a:lnTo>
                <a:lnTo>
                  <a:pt x="16210" y="13684"/>
                </a:lnTo>
                <a:lnTo>
                  <a:pt x="18345" y="9103"/>
                </a:lnTo>
                <a:lnTo>
                  <a:pt x="18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7" name="object 4297"/>
          <p:cNvSpPr/>
          <p:nvPr/>
        </p:nvSpPr>
        <p:spPr>
          <a:xfrm>
            <a:off x="5808105" y="3467495"/>
            <a:ext cx="9242" cy="10782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4162" y="0"/>
                </a:moveTo>
                <a:lnTo>
                  <a:pt x="377" y="6150"/>
                </a:lnTo>
                <a:lnTo>
                  <a:pt x="0" y="10018"/>
                </a:lnTo>
                <a:lnTo>
                  <a:pt x="3823" y="13237"/>
                </a:lnTo>
                <a:lnTo>
                  <a:pt x="12643" y="17444"/>
                </a:lnTo>
                <a:lnTo>
                  <a:pt x="15198" y="8669"/>
                </a:lnTo>
                <a:lnTo>
                  <a:pt x="10224" y="4230"/>
                </a:lnTo>
                <a:lnTo>
                  <a:pt x="4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8" name="object 4298"/>
          <p:cNvSpPr/>
          <p:nvPr/>
        </p:nvSpPr>
        <p:spPr>
          <a:xfrm>
            <a:off x="4578280" y="3246094"/>
            <a:ext cx="15403" cy="6931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25088" y="0"/>
                </a:moveTo>
                <a:lnTo>
                  <a:pt x="15714" y="481"/>
                </a:lnTo>
                <a:lnTo>
                  <a:pt x="9976" y="1808"/>
                </a:lnTo>
                <a:lnTo>
                  <a:pt x="5522" y="5032"/>
                </a:lnTo>
                <a:lnTo>
                  <a:pt x="0" y="11203"/>
                </a:lnTo>
                <a:lnTo>
                  <a:pt x="2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299" name="object 4299"/>
          <p:cNvSpPr/>
          <p:nvPr/>
        </p:nvSpPr>
        <p:spPr>
          <a:xfrm>
            <a:off x="5290909" y="3474505"/>
            <a:ext cx="12322" cy="7316"/>
          </a:xfrm>
          <a:custGeom>
            <a:avLst/>
            <a:gdLst/>
            <a:ahLst/>
            <a:cxnLst/>
            <a:rect l="l" t="t" r="r" b="b"/>
            <a:pathLst>
              <a:path w="20320" h="12064">
                <a:moveTo>
                  <a:pt x="20104" y="0"/>
                </a:moveTo>
                <a:lnTo>
                  <a:pt x="0" y="8973"/>
                </a:lnTo>
                <a:lnTo>
                  <a:pt x="9752" y="11639"/>
                </a:lnTo>
                <a:lnTo>
                  <a:pt x="15722" y="11260"/>
                </a:lnTo>
                <a:lnTo>
                  <a:pt x="18856" y="7493"/>
                </a:lnTo>
                <a:lnTo>
                  <a:pt x="20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0" name="object 4300"/>
          <p:cNvSpPr/>
          <p:nvPr/>
        </p:nvSpPr>
        <p:spPr>
          <a:xfrm>
            <a:off x="5937405" y="3572288"/>
            <a:ext cx="9242" cy="13477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5465" y="0"/>
                </a:moveTo>
                <a:lnTo>
                  <a:pt x="0" y="20596"/>
                </a:lnTo>
                <a:lnTo>
                  <a:pt x="15140" y="21664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1" name="object 4301"/>
          <p:cNvSpPr/>
          <p:nvPr/>
        </p:nvSpPr>
        <p:spPr>
          <a:xfrm>
            <a:off x="4540648" y="3074016"/>
            <a:ext cx="10782" cy="8471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3140" y="0"/>
                </a:moveTo>
                <a:lnTo>
                  <a:pt x="3790" y="3706"/>
                </a:lnTo>
                <a:lnTo>
                  <a:pt x="2711" y="7078"/>
                </a:lnTo>
                <a:lnTo>
                  <a:pt x="0" y="10879"/>
                </a:lnTo>
                <a:lnTo>
                  <a:pt x="10753" y="12565"/>
                </a:lnTo>
                <a:lnTo>
                  <a:pt x="16690" y="13465"/>
                </a:lnTo>
                <a:lnTo>
                  <a:pt x="17695" y="1978"/>
                </a:lnTo>
                <a:lnTo>
                  <a:pt x="131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2" name="object 4302"/>
          <p:cNvSpPr/>
          <p:nvPr/>
        </p:nvSpPr>
        <p:spPr>
          <a:xfrm>
            <a:off x="5135981" y="3076584"/>
            <a:ext cx="5391" cy="13092"/>
          </a:xfrm>
          <a:custGeom>
            <a:avLst/>
            <a:gdLst/>
            <a:ahLst/>
            <a:cxnLst/>
            <a:rect l="l" t="t" r="r" b="b"/>
            <a:pathLst>
              <a:path w="8890" h="21589">
                <a:moveTo>
                  <a:pt x="8812" y="0"/>
                </a:moveTo>
                <a:lnTo>
                  <a:pt x="2328" y="8121"/>
                </a:lnTo>
                <a:lnTo>
                  <a:pt x="0" y="13112"/>
                </a:lnTo>
                <a:lnTo>
                  <a:pt x="1666" y="16889"/>
                </a:lnTo>
                <a:lnTo>
                  <a:pt x="7168" y="21371"/>
                </a:lnTo>
                <a:lnTo>
                  <a:pt x="7754" y="14114"/>
                </a:lnTo>
                <a:lnTo>
                  <a:pt x="88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3" name="object 4303"/>
          <p:cNvSpPr/>
          <p:nvPr/>
        </p:nvSpPr>
        <p:spPr>
          <a:xfrm>
            <a:off x="4786585" y="3255609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13245" y="0"/>
                </a:moveTo>
                <a:lnTo>
                  <a:pt x="0" y="12376"/>
                </a:lnTo>
                <a:lnTo>
                  <a:pt x="11915" y="16816"/>
                </a:lnTo>
                <a:lnTo>
                  <a:pt x="13486" y="11989"/>
                </a:lnTo>
                <a:lnTo>
                  <a:pt x="15088" y="7203"/>
                </a:lnTo>
                <a:lnTo>
                  <a:pt x="16543" y="1926"/>
                </a:lnTo>
                <a:lnTo>
                  <a:pt x="14701" y="1005"/>
                </a:lnTo>
                <a:lnTo>
                  <a:pt x="1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4" name="object 4304"/>
          <p:cNvSpPr/>
          <p:nvPr/>
        </p:nvSpPr>
        <p:spPr>
          <a:xfrm>
            <a:off x="5592702" y="2586296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29" h="18414">
                <a:moveTo>
                  <a:pt x="2355" y="0"/>
                </a:moveTo>
                <a:lnTo>
                  <a:pt x="0" y="18334"/>
                </a:lnTo>
                <a:lnTo>
                  <a:pt x="8089" y="15116"/>
                </a:lnTo>
                <a:lnTo>
                  <a:pt x="11057" y="11962"/>
                </a:lnTo>
                <a:lnTo>
                  <a:pt x="9085" y="7411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5" name="object 4305"/>
          <p:cNvSpPr/>
          <p:nvPr/>
        </p:nvSpPr>
        <p:spPr>
          <a:xfrm>
            <a:off x="6338206" y="3539312"/>
            <a:ext cx="8856" cy="11167"/>
          </a:xfrm>
          <a:custGeom>
            <a:avLst/>
            <a:gdLst/>
            <a:ahLst/>
            <a:cxnLst/>
            <a:rect l="l" t="t" r="r" b="b"/>
            <a:pathLst>
              <a:path w="14604" h="18414">
                <a:moveTo>
                  <a:pt x="9518" y="0"/>
                </a:moveTo>
                <a:lnTo>
                  <a:pt x="1434" y="2146"/>
                </a:lnTo>
                <a:lnTo>
                  <a:pt x="0" y="6963"/>
                </a:lnTo>
                <a:lnTo>
                  <a:pt x="3874" y="18292"/>
                </a:lnTo>
                <a:lnTo>
                  <a:pt x="14596" y="4827"/>
                </a:lnTo>
                <a:lnTo>
                  <a:pt x="12313" y="3256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6" name="object 4306"/>
          <p:cNvSpPr/>
          <p:nvPr/>
        </p:nvSpPr>
        <p:spPr>
          <a:xfrm>
            <a:off x="6460276" y="3692911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6816" y="0"/>
                </a:moveTo>
                <a:lnTo>
                  <a:pt x="4502" y="471"/>
                </a:lnTo>
                <a:lnTo>
                  <a:pt x="0" y="1319"/>
                </a:lnTo>
                <a:lnTo>
                  <a:pt x="2251" y="10345"/>
                </a:lnTo>
                <a:lnTo>
                  <a:pt x="3444" y="14847"/>
                </a:lnTo>
                <a:lnTo>
                  <a:pt x="8554" y="14020"/>
                </a:lnTo>
                <a:lnTo>
                  <a:pt x="7947" y="9350"/>
                </a:lnTo>
                <a:lnTo>
                  <a:pt x="6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7" name="object 4307"/>
          <p:cNvSpPr/>
          <p:nvPr/>
        </p:nvSpPr>
        <p:spPr>
          <a:xfrm>
            <a:off x="5205235" y="3855386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10860" y="0"/>
                </a:moveTo>
                <a:lnTo>
                  <a:pt x="7041" y="652"/>
                </a:lnTo>
                <a:lnTo>
                  <a:pt x="0" y="5306"/>
                </a:lnTo>
                <a:lnTo>
                  <a:pt x="14135" y="13934"/>
                </a:lnTo>
                <a:lnTo>
                  <a:pt x="12783" y="4157"/>
                </a:lnTo>
                <a:lnTo>
                  <a:pt x="108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8" name="object 4308"/>
          <p:cNvSpPr/>
          <p:nvPr/>
        </p:nvSpPr>
        <p:spPr>
          <a:xfrm>
            <a:off x="6149972" y="3496701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905" y="0"/>
                </a:moveTo>
                <a:lnTo>
                  <a:pt x="0" y="9758"/>
                </a:lnTo>
                <a:lnTo>
                  <a:pt x="3696" y="14030"/>
                </a:lnTo>
                <a:lnTo>
                  <a:pt x="11894" y="17036"/>
                </a:lnTo>
                <a:lnTo>
                  <a:pt x="15559" y="7287"/>
                </a:lnTo>
                <a:lnTo>
                  <a:pt x="9989" y="4052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09" name="object 4309"/>
          <p:cNvSpPr/>
          <p:nvPr/>
        </p:nvSpPr>
        <p:spPr>
          <a:xfrm>
            <a:off x="5347762" y="2729921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2355" y="0"/>
                </a:moveTo>
                <a:lnTo>
                  <a:pt x="1759" y="4900"/>
                </a:lnTo>
                <a:lnTo>
                  <a:pt x="0" y="8858"/>
                </a:lnTo>
                <a:lnTo>
                  <a:pt x="2439" y="13109"/>
                </a:lnTo>
                <a:lnTo>
                  <a:pt x="8167" y="14921"/>
                </a:lnTo>
                <a:lnTo>
                  <a:pt x="11853" y="12167"/>
                </a:lnTo>
                <a:lnTo>
                  <a:pt x="13832" y="7214"/>
                </a:lnTo>
                <a:lnTo>
                  <a:pt x="12868" y="4973"/>
                </a:lnTo>
                <a:lnTo>
                  <a:pt x="11863" y="2732"/>
                </a:lnTo>
                <a:lnTo>
                  <a:pt x="7162" y="2094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0" name="object 4310"/>
          <p:cNvSpPr/>
          <p:nvPr/>
        </p:nvSpPr>
        <p:spPr>
          <a:xfrm>
            <a:off x="5929695" y="3793873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2397" y="0"/>
                </a:moveTo>
                <a:lnTo>
                  <a:pt x="0" y="1005"/>
                </a:lnTo>
                <a:lnTo>
                  <a:pt x="764" y="6701"/>
                </a:lnTo>
                <a:lnTo>
                  <a:pt x="1172" y="9538"/>
                </a:lnTo>
                <a:lnTo>
                  <a:pt x="13360" y="6931"/>
                </a:lnTo>
                <a:lnTo>
                  <a:pt x="13067" y="4628"/>
                </a:lnTo>
                <a:lnTo>
                  <a:pt x="1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1" name="object 4311"/>
          <p:cNvSpPr/>
          <p:nvPr/>
        </p:nvSpPr>
        <p:spPr>
          <a:xfrm>
            <a:off x="4798236" y="3795821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235" y="0"/>
                </a:moveTo>
                <a:lnTo>
                  <a:pt x="1204" y="6188"/>
                </a:lnTo>
                <a:lnTo>
                  <a:pt x="0" y="10250"/>
                </a:lnTo>
                <a:lnTo>
                  <a:pt x="1486" y="12366"/>
                </a:lnTo>
                <a:lnTo>
                  <a:pt x="3088" y="14512"/>
                </a:lnTo>
                <a:lnTo>
                  <a:pt x="7350" y="14701"/>
                </a:lnTo>
                <a:lnTo>
                  <a:pt x="10408" y="15758"/>
                </a:lnTo>
                <a:lnTo>
                  <a:pt x="10805" y="12931"/>
                </a:lnTo>
                <a:lnTo>
                  <a:pt x="12376" y="9476"/>
                </a:lnTo>
                <a:lnTo>
                  <a:pt x="9884" y="4910"/>
                </a:lnTo>
                <a:lnTo>
                  <a:pt x="6313" y="3560"/>
                </a:lnTo>
                <a:lnTo>
                  <a:pt x="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2" name="object 4312"/>
          <p:cNvSpPr/>
          <p:nvPr/>
        </p:nvSpPr>
        <p:spPr>
          <a:xfrm>
            <a:off x="4810133" y="3852288"/>
            <a:ext cx="11937" cy="8086"/>
          </a:xfrm>
          <a:custGeom>
            <a:avLst/>
            <a:gdLst/>
            <a:ahLst/>
            <a:cxnLst/>
            <a:rect l="l" t="t" r="r" b="b"/>
            <a:pathLst>
              <a:path w="19684" h="13335">
                <a:moveTo>
                  <a:pt x="272" y="0"/>
                </a:moveTo>
                <a:lnTo>
                  <a:pt x="0" y="13099"/>
                </a:lnTo>
                <a:lnTo>
                  <a:pt x="19193" y="4533"/>
                </a:lnTo>
                <a:lnTo>
                  <a:pt x="11643" y="2691"/>
                </a:lnTo>
                <a:lnTo>
                  <a:pt x="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3" name="object 4313"/>
          <p:cNvSpPr/>
          <p:nvPr/>
        </p:nvSpPr>
        <p:spPr>
          <a:xfrm>
            <a:off x="5794728" y="4037409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5738" y="0"/>
                </a:moveTo>
                <a:lnTo>
                  <a:pt x="3800" y="1120"/>
                </a:lnTo>
                <a:lnTo>
                  <a:pt x="1780" y="2230"/>
                </a:lnTo>
                <a:lnTo>
                  <a:pt x="1204" y="5884"/>
                </a:lnTo>
                <a:lnTo>
                  <a:pt x="0" y="8439"/>
                </a:lnTo>
                <a:lnTo>
                  <a:pt x="3088" y="9381"/>
                </a:lnTo>
                <a:lnTo>
                  <a:pt x="6376" y="11360"/>
                </a:lnTo>
                <a:lnTo>
                  <a:pt x="10837" y="10554"/>
                </a:lnTo>
                <a:lnTo>
                  <a:pt x="11716" y="6188"/>
                </a:lnTo>
                <a:lnTo>
                  <a:pt x="13748" y="2062"/>
                </a:lnTo>
                <a:lnTo>
                  <a:pt x="9120" y="1497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4" name="object 4314"/>
          <p:cNvSpPr/>
          <p:nvPr/>
        </p:nvSpPr>
        <p:spPr>
          <a:xfrm>
            <a:off x="5602175" y="2365489"/>
            <a:ext cx="13477" cy="6931"/>
          </a:xfrm>
          <a:custGeom>
            <a:avLst/>
            <a:gdLst/>
            <a:ahLst/>
            <a:cxnLst/>
            <a:rect l="l" t="t" r="r" b="b"/>
            <a:pathLst>
              <a:path w="22225" h="11429">
                <a:moveTo>
                  <a:pt x="21978" y="0"/>
                </a:moveTo>
                <a:lnTo>
                  <a:pt x="17036" y="1340"/>
                </a:lnTo>
                <a:lnTo>
                  <a:pt x="13622" y="2104"/>
                </a:lnTo>
                <a:lnTo>
                  <a:pt x="6827" y="4303"/>
                </a:lnTo>
                <a:lnTo>
                  <a:pt x="3434" y="5706"/>
                </a:lnTo>
                <a:lnTo>
                  <a:pt x="0" y="7005"/>
                </a:lnTo>
                <a:lnTo>
                  <a:pt x="1643" y="11151"/>
                </a:lnTo>
                <a:lnTo>
                  <a:pt x="6714" y="9568"/>
                </a:lnTo>
                <a:lnTo>
                  <a:pt x="12455" y="9431"/>
                </a:lnTo>
                <a:lnTo>
                  <a:pt x="17873" y="7367"/>
                </a:lnTo>
                <a:lnTo>
                  <a:pt x="2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5" name="object 4315"/>
          <p:cNvSpPr/>
          <p:nvPr/>
        </p:nvSpPr>
        <p:spPr>
          <a:xfrm>
            <a:off x="5820573" y="2932300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4188" y="0"/>
                </a:moveTo>
                <a:lnTo>
                  <a:pt x="1612" y="8376"/>
                </a:lnTo>
                <a:lnTo>
                  <a:pt x="0" y="13800"/>
                </a:lnTo>
                <a:lnTo>
                  <a:pt x="18135" y="12544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6" name="object 4316"/>
          <p:cNvSpPr/>
          <p:nvPr/>
        </p:nvSpPr>
        <p:spPr>
          <a:xfrm>
            <a:off x="5350381" y="2571025"/>
            <a:ext cx="11937" cy="9242"/>
          </a:xfrm>
          <a:custGeom>
            <a:avLst/>
            <a:gdLst/>
            <a:ahLst/>
            <a:cxnLst/>
            <a:rect l="l" t="t" r="r" b="b"/>
            <a:pathLst>
              <a:path w="19684" h="15239">
                <a:moveTo>
                  <a:pt x="8701" y="0"/>
                </a:moveTo>
                <a:lnTo>
                  <a:pt x="0" y="4544"/>
                </a:lnTo>
                <a:lnTo>
                  <a:pt x="5109" y="9088"/>
                </a:lnTo>
                <a:lnTo>
                  <a:pt x="9748" y="14879"/>
                </a:lnTo>
                <a:lnTo>
                  <a:pt x="19151" y="11549"/>
                </a:lnTo>
                <a:lnTo>
                  <a:pt x="14439" y="2711"/>
                </a:lnTo>
                <a:lnTo>
                  <a:pt x="8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7" name="object 4317"/>
          <p:cNvSpPr/>
          <p:nvPr/>
        </p:nvSpPr>
        <p:spPr>
          <a:xfrm>
            <a:off x="4916865" y="2616498"/>
            <a:ext cx="11167" cy="4621"/>
          </a:xfrm>
          <a:custGeom>
            <a:avLst/>
            <a:gdLst/>
            <a:ahLst/>
            <a:cxnLst/>
            <a:rect l="l" t="t" r="r" b="b"/>
            <a:pathLst>
              <a:path w="18415" h="7620">
                <a:moveTo>
                  <a:pt x="0" y="0"/>
                </a:moveTo>
                <a:lnTo>
                  <a:pt x="3119" y="4999"/>
                </a:lnTo>
                <a:lnTo>
                  <a:pt x="6912" y="7566"/>
                </a:lnTo>
                <a:lnTo>
                  <a:pt x="11790" y="7010"/>
                </a:lnTo>
                <a:lnTo>
                  <a:pt x="18166" y="2638"/>
                </a:lnTo>
                <a:lnTo>
                  <a:pt x="5046" y="7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8" name="object 4318"/>
          <p:cNvSpPr/>
          <p:nvPr/>
        </p:nvSpPr>
        <p:spPr>
          <a:xfrm>
            <a:off x="5553925" y="4222438"/>
            <a:ext cx="8856" cy="11552"/>
          </a:xfrm>
          <a:custGeom>
            <a:avLst/>
            <a:gdLst/>
            <a:ahLst/>
            <a:cxnLst/>
            <a:rect l="l" t="t" r="r" b="b"/>
            <a:pathLst>
              <a:path w="14604" h="19050">
                <a:moveTo>
                  <a:pt x="9130" y="0"/>
                </a:moveTo>
                <a:lnTo>
                  <a:pt x="6523" y="4764"/>
                </a:lnTo>
                <a:lnTo>
                  <a:pt x="0" y="8470"/>
                </a:lnTo>
                <a:lnTo>
                  <a:pt x="7329" y="18952"/>
                </a:lnTo>
                <a:lnTo>
                  <a:pt x="14167" y="1895"/>
                </a:lnTo>
                <a:lnTo>
                  <a:pt x="9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19" name="object 4319"/>
          <p:cNvSpPr/>
          <p:nvPr/>
        </p:nvSpPr>
        <p:spPr>
          <a:xfrm>
            <a:off x="5575820" y="2821859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2795" y="0"/>
                </a:moveTo>
                <a:lnTo>
                  <a:pt x="1696" y="6261"/>
                </a:lnTo>
                <a:lnTo>
                  <a:pt x="827" y="10994"/>
                </a:lnTo>
                <a:lnTo>
                  <a:pt x="0" y="15695"/>
                </a:lnTo>
                <a:lnTo>
                  <a:pt x="6675" y="11510"/>
                </a:lnTo>
                <a:lnTo>
                  <a:pt x="9192" y="8480"/>
                </a:lnTo>
                <a:lnTo>
                  <a:pt x="7811" y="5133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0" name="object 4320"/>
          <p:cNvSpPr/>
          <p:nvPr/>
        </p:nvSpPr>
        <p:spPr>
          <a:xfrm>
            <a:off x="5522415" y="4198891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7476" y="0"/>
                </a:moveTo>
                <a:lnTo>
                  <a:pt x="5978" y="638"/>
                </a:lnTo>
                <a:lnTo>
                  <a:pt x="10" y="3067"/>
                </a:lnTo>
                <a:lnTo>
                  <a:pt x="0" y="7717"/>
                </a:lnTo>
                <a:lnTo>
                  <a:pt x="3162" y="13245"/>
                </a:lnTo>
                <a:lnTo>
                  <a:pt x="9790" y="13078"/>
                </a:lnTo>
                <a:lnTo>
                  <a:pt x="13832" y="10418"/>
                </a:lnTo>
                <a:lnTo>
                  <a:pt x="11989" y="3162"/>
                </a:lnTo>
                <a:lnTo>
                  <a:pt x="11622" y="1832"/>
                </a:lnTo>
                <a:lnTo>
                  <a:pt x="7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1" name="object 4321"/>
          <p:cNvSpPr/>
          <p:nvPr/>
        </p:nvSpPr>
        <p:spPr>
          <a:xfrm>
            <a:off x="5456372" y="4097074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2198" y="0"/>
                </a:moveTo>
                <a:lnTo>
                  <a:pt x="1465" y="5601"/>
                </a:lnTo>
                <a:lnTo>
                  <a:pt x="0" y="9088"/>
                </a:lnTo>
                <a:lnTo>
                  <a:pt x="984" y="11716"/>
                </a:lnTo>
                <a:lnTo>
                  <a:pt x="1706" y="13549"/>
                </a:lnTo>
                <a:lnTo>
                  <a:pt x="5570" y="14219"/>
                </a:lnTo>
                <a:lnTo>
                  <a:pt x="8093" y="15413"/>
                </a:lnTo>
                <a:lnTo>
                  <a:pt x="8879" y="12282"/>
                </a:lnTo>
                <a:lnTo>
                  <a:pt x="10523" y="9046"/>
                </a:lnTo>
                <a:lnTo>
                  <a:pt x="10052" y="6094"/>
                </a:lnTo>
                <a:lnTo>
                  <a:pt x="9800" y="4314"/>
                </a:lnTo>
                <a:lnTo>
                  <a:pt x="6272" y="3015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2" name="object 4322"/>
          <p:cNvSpPr/>
          <p:nvPr/>
        </p:nvSpPr>
        <p:spPr>
          <a:xfrm>
            <a:off x="4978283" y="3631328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11737" y="0"/>
                </a:moveTo>
                <a:lnTo>
                  <a:pt x="0" y="1308"/>
                </a:lnTo>
                <a:lnTo>
                  <a:pt x="146" y="11444"/>
                </a:lnTo>
                <a:lnTo>
                  <a:pt x="1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3" name="object 4323"/>
          <p:cNvSpPr/>
          <p:nvPr/>
        </p:nvSpPr>
        <p:spPr>
          <a:xfrm>
            <a:off x="5306994" y="2832240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827" y="0"/>
                </a:moveTo>
                <a:lnTo>
                  <a:pt x="1654" y="3486"/>
                </a:lnTo>
                <a:lnTo>
                  <a:pt x="0" y="5235"/>
                </a:lnTo>
                <a:lnTo>
                  <a:pt x="8083" y="12282"/>
                </a:lnTo>
                <a:lnTo>
                  <a:pt x="9612" y="10711"/>
                </a:lnTo>
                <a:lnTo>
                  <a:pt x="12617" y="7549"/>
                </a:lnTo>
                <a:lnTo>
                  <a:pt x="10010" y="5046"/>
                </a:lnTo>
                <a:lnTo>
                  <a:pt x="4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4" name="object 4324"/>
          <p:cNvSpPr/>
          <p:nvPr/>
        </p:nvSpPr>
        <p:spPr>
          <a:xfrm>
            <a:off x="5431702" y="3063733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10816" y="0"/>
                </a:moveTo>
                <a:lnTo>
                  <a:pt x="6125" y="1047"/>
                </a:lnTo>
                <a:lnTo>
                  <a:pt x="0" y="10523"/>
                </a:lnTo>
                <a:lnTo>
                  <a:pt x="17392" y="5005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5" name="object 4325"/>
          <p:cNvSpPr/>
          <p:nvPr/>
        </p:nvSpPr>
        <p:spPr>
          <a:xfrm>
            <a:off x="5376968" y="3318655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3727" y="0"/>
                </a:moveTo>
                <a:lnTo>
                  <a:pt x="0" y="9612"/>
                </a:lnTo>
                <a:lnTo>
                  <a:pt x="806" y="13622"/>
                </a:lnTo>
                <a:lnTo>
                  <a:pt x="6858" y="14973"/>
                </a:lnTo>
                <a:lnTo>
                  <a:pt x="7895" y="15224"/>
                </a:lnTo>
                <a:lnTo>
                  <a:pt x="10701" y="12711"/>
                </a:lnTo>
                <a:lnTo>
                  <a:pt x="9057" y="9162"/>
                </a:lnTo>
                <a:lnTo>
                  <a:pt x="7162" y="6062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6" name="object 4326"/>
          <p:cNvSpPr/>
          <p:nvPr/>
        </p:nvSpPr>
        <p:spPr>
          <a:xfrm>
            <a:off x="5037587" y="2542076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12051" y="0"/>
                </a:moveTo>
                <a:lnTo>
                  <a:pt x="7109" y="3853"/>
                </a:lnTo>
                <a:lnTo>
                  <a:pt x="0" y="9455"/>
                </a:lnTo>
                <a:lnTo>
                  <a:pt x="3863" y="14282"/>
                </a:lnTo>
                <a:lnTo>
                  <a:pt x="9172" y="12816"/>
                </a:lnTo>
                <a:lnTo>
                  <a:pt x="14020" y="10785"/>
                </a:lnTo>
                <a:lnTo>
                  <a:pt x="120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7" name="object 4327"/>
          <p:cNvSpPr/>
          <p:nvPr/>
        </p:nvSpPr>
        <p:spPr>
          <a:xfrm>
            <a:off x="5317574" y="4180461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4">
                <a:moveTo>
                  <a:pt x="7381" y="0"/>
                </a:moveTo>
                <a:lnTo>
                  <a:pt x="0" y="1183"/>
                </a:lnTo>
                <a:lnTo>
                  <a:pt x="502" y="13088"/>
                </a:lnTo>
                <a:lnTo>
                  <a:pt x="10926" y="10390"/>
                </a:lnTo>
                <a:lnTo>
                  <a:pt x="8271" y="6429"/>
                </a:lnTo>
                <a:lnTo>
                  <a:pt x="7381" y="0"/>
                </a:lnTo>
                <a:close/>
              </a:path>
              <a:path w="11429" h="13334">
                <a:moveTo>
                  <a:pt x="11141" y="10334"/>
                </a:moveTo>
                <a:lnTo>
                  <a:pt x="10926" y="10390"/>
                </a:lnTo>
                <a:lnTo>
                  <a:pt x="11057" y="10586"/>
                </a:lnTo>
                <a:lnTo>
                  <a:pt x="11141" y="1033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8" name="object 4328"/>
          <p:cNvSpPr/>
          <p:nvPr/>
        </p:nvSpPr>
        <p:spPr>
          <a:xfrm>
            <a:off x="5565971" y="2180833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4858" y="0"/>
                </a:moveTo>
                <a:lnTo>
                  <a:pt x="3874" y="994"/>
                </a:lnTo>
                <a:lnTo>
                  <a:pt x="0" y="3863"/>
                </a:lnTo>
                <a:lnTo>
                  <a:pt x="4031" y="11905"/>
                </a:lnTo>
                <a:lnTo>
                  <a:pt x="4638" y="13161"/>
                </a:lnTo>
                <a:lnTo>
                  <a:pt x="7036" y="13549"/>
                </a:lnTo>
                <a:lnTo>
                  <a:pt x="9612" y="14858"/>
                </a:lnTo>
                <a:lnTo>
                  <a:pt x="11130" y="10554"/>
                </a:lnTo>
                <a:lnTo>
                  <a:pt x="12512" y="6764"/>
                </a:lnTo>
                <a:lnTo>
                  <a:pt x="1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29" name="object 4329"/>
          <p:cNvSpPr/>
          <p:nvPr/>
        </p:nvSpPr>
        <p:spPr>
          <a:xfrm>
            <a:off x="5008122" y="2805478"/>
            <a:ext cx="5391" cy="13477"/>
          </a:xfrm>
          <a:custGeom>
            <a:avLst/>
            <a:gdLst/>
            <a:ahLst/>
            <a:cxnLst/>
            <a:rect l="l" t="t" r="r" b="b"/>
            <a:pathLst>
              <a:path w="8890" h="22225">
                <a:moveTo>
                  <a:pt x="2617" y="0"/>
                </a:moveTo>
                <a:lnTo>
                  <a:pt x="0" y="16858"/>
                </a:lnTo>
                <a:lnTo>
                  <a:pt x="8282" y="22051"/>
                </a:lnTo>
                <a:lnTo>
                  <a:pt x="6418" y="14962"/>
                </a:lnTo>
                <a:lnTo>
                  <a:pt x="4984" y="9151"/>
                </a:lnTo>
                <a:lnTo>
                  <a:pt x="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0" name="object 4330"/>
          <p:cNvSpPr/>
          <p:nvPr/>
        </p:nvSpPr>
        <p:spPr>
          <a:xfrm>
            <a:off x="5498065" y="2962465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4764" y="0"/>
                </a:moveTo>
                <a:lnTo>
                  <a:pt x="984" y="7591"/>
                </a:lnTo>
                <a:lnTo>
                  <a:pt x="0" y="14062"/>
                </a:lnTo>
                <a:lnTo>
                  <a:pt x="11832" y="15831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1" name="object 4331"/>
          <p:cNvSpPr/>
          <p:nvPr/>
        </p:nvSpPr>
        <p:spPr>
          <a:xfrm>
            <a:off x="5356571" y="2620462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999" y="0"/>
                </a:moveTo>
                <a:lnTo>
                  <a:pt x="1361" y="1308"/>
                </a:lnTo>
                <a:lnTo>
                  <a:pt x="0" y="3968"/>
                </a:lnTo>
                <a:lnTo>
                  <a:pt x="2376" y="8303"/>
                </a:lnTo>
                <a:lnTo>
                  <a:pt x="5507" y="11245"/>
                </a:lnTo>
                <a:lnTo>
                  <a:pt x="13182" y="4785"/>
                </a:lnTo>
                <a:lnTo>
                  <a:pt x="9455" y="3172"/>
                </a:lnTo>
                <a:lnTo>
                  <a:pt x="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2" name="object 4332"/>
          <p:cNvSpPr/>
          <p:nvPr/>
        </p:nvSpPr>
        <p:spPr>
          <a:xfrm>
            <a:off x="5531199" y="2983501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9444" y="0"/>
                </a:moveTo>
                <a:lnTo>
                  <a:pt x="0" y="5916"/>
                </a:lnTo>
                <a:lnTo>
                  <a:pt x="5947" y="10083"/>
                </a:lnTo>
                <a:lnTo>
                  <a:pt x="8565" y="14376"/>
                </a:lnTo>
                <a:lnTo>
                  <a:pt x="9245" y="14460"/>
                </a:lnTo>
                <a:lnTo>
                  <a:pt x="9915" y="14711"/>
                </a:lnTo>
                <a:lnTo>
                  <a:pt x="10900" y="14355"/>
                </a:lnTo>
                <a:lnTo>
                  <a:pt x="11622" y="13674"/>
                </a:lnTo>
                <a:lnTo>
                  <a:pt x="10973" y="9099"/>
                </a:lnTo>
                <a:lnTo>
                  <a:pt x="10240" y="4910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3" name="object 4333"/>
          <p:cNvSpPr/>
          <p:nvPr/>
        </p:nvSpPr>
        <p:spPr>
          <a:xfrm>
            <a:off x="4958452" y="3814512"/>
            <a:ext cx="13092" cy="6931"/>
          </a:xfrm>
          <a:custGeom>
            <a:avLst/>
            <a:gdLst/>
            <a:ahLst/>
            <a:cxnLst/>
            <a:rect l="l" t="t" r="r" b="b"/>
            <a:pathLst>
              <a:path w="21590" h="11429">
                <a:moveTo>
                  <a:pt x="9308" y="0"/>
                </a:moveTo>
                <a:lnTo>
                  <a:pt x="0" y="4429"/>
                </a:lnTo>
                <a:lnTo>
                  <a:pt x="5417" y="8286"/>
                </a:lnTo>
                <a:lnTo>
                  <a:pt x="10489" y="10655"/>
                </a:lnTo>
                <a:lnTo>
                  <a:pt x="15572" y="10827"/>
                </a:lnTo>
                <a:lnTo>
                  <a:pt x="21025" y="8093"/>
                </a:lnTo>
                <a:lnTo>
                  <a:pt x="14962" y="5549"/>
                </a:lnTo>
                <a:lnTo>
                  <a:pt x="9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4" name="object 4334"/>
          <p:cNvSpPr/>
          <p:nvPr/>
        </p:nvSpPr>
        <p:spPr>
          <a:xfrm>
            <a:off x="6066330" y="2804901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9999" y="0"/>
                </a:moveTo>
                <a:lnTo>
                  <a:pt x="0" y="2774"/>
                </a:lnTo>
                <a:lnTo>
                  <a:pt x="1664" y="6701"/>
                </a:lnTo>
                <a:lnTo>
                  <a:pt x="2460" y="8711"/>
                </a:lnTo>
                <a:lnTo>
                  <a:pt x="11664" y="4596"/>
                </a:lnTo>
                <a:lnTo>
                  <a:pt x="10586" y="1528"/>
                </a:lnTo>
                <a:lnTo>
                  <a:pt x="9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5" name="object 4335"/>
          <p:cNvSpPr/>
          <p:nvPr/>
        </p:nvSpPr>
        <p:spPr>
          <a:xfrm>
            <a:off x="5866791" y="3484188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10596" y="0"/>
                </a:moveTo>
                <a:lnTo>
                  <a:pt x="6669" y="3036"/>
                </a:lnTo>
                <a:lnTo>
                  <a:pt x="0" y="8628"/>
                </a:lnTo>
                <a:lnTo>
                  <a:pt x="6795" y="9622"/>
                </a:lnTo>
                <a:lnTo>
                  <a:pt x="11025" y="10271"/>
                </a:lnTo>
                <a:lnTo>
                  <a:pt x="15329" y="10889"/>
                </a:lnTo>
                <a:lnTo>
                  <a:pt x="15224" y="9099"/>
                </a:lnTo>
                <a:lnTo>
                  <a:pt x="15831" y="6774"/>
                </a:lnTo>
                <a:lnTo>
                  <a:pt x="14910" y="5612"/>
                </a:lnTo>
                <a:lnTo>
                  <a:pt x="10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6" name="object 4336"/>
          <p:cNvSpPr/>
          <p:nvPr/>
        </p:nvSpPr>
        <p:spPr>
          <a:xfrm>
            <a:off x="4967987" y="2917477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8387" y="0"/>
                </a:moveTo>
                <a:lnTo>
                  <a:pt x="1193" y="4680"/>
                </a:lnTo>
                <a:lnTo>
                  <a:pt x="0" y="9162"/>
                </a:lnTo>
                <a:lnTo>
                  <a:pt x="4544" y="15559"/>
                </a:lnTo>
                <a:lnTo>
                  <a:pt x="13381" y="12418"/>
                </a:lnTo>
                <a:lnTo>
                  <a:pt x="13130" y="7727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7" name="object 4337"/>
          <p:cNvSpPr/>
          <p:nvPr/>
        </p:nvSpPr>
        <p:spPr>
          <a:xfrm>
            <a:off x="5671827" y="3823146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3853" y="0"/>
                </a:moveTo>
                <a:lnTo>
                  <a:pt x="0" y="6722"/>
                </a:lnTo>
                <a:lnTo>
                  <a:pt x="3151" y="10230"/>
                </a:lnTo>
                <a:lnTo>
                  <a:pt x="5957" y="14303"/>
                </a:lnTo>
                <a:lnTo>
                  <a:pt x="11392" y="9853"/>
                </a:lnTo>
                <a:lnTo>
                  <a:pt x="12324" y="9046"/>
                </a:lnTo>
                <a:lnTo>
                  <a:pt x="12732" y="5727"/>
                </a:lnTo>
                <a:lnTo>
                  <a:pt x="11978" y="5057"/>
                </a:lnTo>
                <a:lnTo>
                  <a:pt x="8062" y="1298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8" name="object 4338"/>
          <p:cNvSpPr/>
          <p:nvPr/>
        </p:nvSpPr>
        <p:spPr>
          <a:xfrm>
            <a:off x="5513687" y="3401149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3884" y="0"/>
                </a:moveTo>
                <a:lnTo>
                  <a:pt x="2282" y="6628"/>
                </a:lnTo>
                <a:lnTo>
                  <a:pt x="0" y="15622"/>
                </a:lnTo>
                <a:lnTo>
                  <a:pt x="8847" y="8533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39" name="object 4339"/>
          <p:cNvSpPr/>
          <p:nvPr/>
        </p:nvSpPr>
        <p:spPr>
          <a:xfrm>
            <a:off x="5869302" y="2194900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8795" y="0"/>
                </a:moveTo>
                <a:lnTo>
                  <a:pt x="0" y="10627"/>
                </a:lnTo>
                <a:lnTo>
                  <a:pt x="4942" y="13884"/>
                </a:lnTo>
                <a:lnTo>
                  <a:pt x="7193" y="9915"/>
                </a:lnTo>
                <a:lnTo>
                  <a:pt x="11591" y="1978"/>
                </a:lnTo>
                <a:lnTo>
                  <a:pt x="10711" y="1298"/>
                </a:lnTo>
                <a:lnTo>
                  <a:pt x="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0" name="object 4340"/>
          <p:cNvSpPr/>
          <p:nvPr/>
        </p:nvSpPr>
        <p:spPr>
          <a:xfrm>
            <a:off x="5662974" y="2433854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13444" y="0"/>
                </a:moveTo>
                <a:lnTo>
                  <a:pt x="0" y="1905"/>
                </a:lnTo>
                <a:lnTo>
                  <a:pt x="11015" y="12784"/>
                </a:lnTo>
                <a:lnTo>
                  <a:pt x="12020" y="7350"/>
                </a:lnTo>
                <a:lnTo>
                  <a:pt x="1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1" name="object 4341"/>
          <p:cNvSpPr/>
          <p:nvPr/>
        </p:nvSpPr>
        <p:spPr>
          <a:xfrm>
            <a:off x="5798439" y="4126355"/>
            <a:ext cx="6931" cy="8856"/>
          </a:xfrm>
          <a:custGeom>
            <a:avLst/>
            <a:gdLst/>
            <a:ahLst/>
            <a:cxnLst/>
            <a:rect l="l" t="t" r="r" b="b"/>
            <a:pathLst>
              <a:path w="11429" h="14604">
                <a:moveTo>
                  <a:pt x="4785" y="0"/>
                </a:moveTo>
                <a:lnTo>
                  <a:pt x="0" y="7978"/>
                </a:lnTo>
                <a:lnTo>
                  <a:pt x="2031" y="11978"/>
                </a:lnTo>
                <a:lnTo>
                  <a:pt x="11141" y="14240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2" name="object 4342"/>
          <p:cNvSpPr/>
          <p:nvPr/>
        </p:nvSpPr>
        <p:spPr>
          <a:xfrm>
            <a:off x="4975714" y="3504587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3842" y="0"/>
                </a:moveTo>
                <a:lnTo>
                  <a:pt x="2596" y="513"/>
                </a:lnTo>
                <a:lnTo>
                  <a:pt x="1277" y="1026"/>
                </a:lnTo>
                <a:lnTo>
                  <a:pt x="0" y="1560"/>
                </a:lnTo>
                <a:lnTo>
                  <a:pt x="1256" y="5319"/>
                </a:lnTo>
                <a:lnTo>
                  <a:pt x="2282" y="9182"/>
                </a:lnTo>
                <a:lnTo>
                  <a:pt x="4177" y="13413"/>
                </a:lnTo>
                <a:lnTo>
                  <a:pt x="6837" y="12952"/>
                </a:lnTo>
                <a:lnTo>
                  <a:pt x="9664" y="13036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3" name="object 4343"/>
          <p:cNvSpPr/>
          <p:nvPr/>
        </p:nvSpPr>
        <p:spPr>
          <a:xfrm>
            <a:off x="5468575" y="3178203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3319" y="0"/>
                </a:moveTo>
                <a:lnTo>
                  <a:pt x="0" y="9015"/>
                </a:lnTo>
                <a:lnTo>
                  <a:pt x="16062" y="4156"/>
                </a:lnTo>
                <a:lnTo>
                  <a:pt x="10146" y="3622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4" name="object 4344"/>
          <p:cNvSpPr/>
          <p:nvPr/>
        </p:nvSpPr>
        <p:spPr>
          <a:xfrm>
            <a:off x="4813125" y="3264707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8355" y="0"/>
                </a:moveTo>
                <a:lnTo>
                  <a:pt x="5591" y="4533"/>
                </a:lnTo>
                <a:lnTo>
                  <a:pt x="0" y="13570"/>
                </a:lnTo>
                <a:lnTo>
                  <a:pt x="7643" y="11863"/>
                </a:lnTo>
                <a:lnTo>
                  <a:pt x="10586" y="7434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5" name="object 4345"/>
          <p:cNvSpPr/>
          <p:nvPr/>
        </p:nvSpPr>
        <p:spPr>
          <a:xfrm>
            <a:off x="6048453" y="3548191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6366" y="0"/>
                </a:moveTo>
                <a:lnTo>
                  <a:pt x="4209" y="4575"/>
                </a:lnTo>
                <a:lnTo>
                  <a:pt x="2136" y="9099"/>
                </a:lnTo>
                <a:lnTo>
                  <a:pt x="0" y="13674"/>
                </a:lnTo>
                <a:lnTo>
                  <a:pt x="9455" y="12460"/>
                </a:lnTo>
                <a:lnTo>
                  <a:pt x="12889" y="8481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6" name="object 4346"/>
          <p:cNvSpPr/>
          <p:nvPr/>
        </p:nvSpPr>
        <p:spPr>
          <a:xfrm>
            <a:off x="5283625" y="2654032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6806" y="0"/>
                </a:moveTo>
                <a:lnTo>
                  <a:pt x="3633" y="2010"/>
                </a:lnTo>
                <a:lnTo>
                  <a:pt x="2439" y="4848"/>
                </a:lnTo>
                <a:lnTo>
                  <a:pt x="0" y="8282"/>
                </a:lnTo>
                <a:lnTo>
                  <a:pt x="3622" y="9434"/>
                </a:lnTo>
                <a:lnTo>
                  <a:pt x="6900" y="11245"/>
                </a:lnTo>
                <a:lnTo>
                  <a:pt x="7664" y="10523"/>
                </a:lnTo>
                <a:lnTo>
                  <a:pt x="9601" y="8607"/>
                </a:lnTo>
                <a:lnTo>
                  <a:pt x="10387" y="5601"/>
                </a:lnTo>
                <a:lnTo>
                  <a:pt x="11685" y="3005"/>
                </a:lnTo>
                <a:lnTo>
                  <a:pt x="9654" y="2136"/>
                </a:lnTo>
                <a:lnTo>
                  <a:pt x="6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7" name="object 4347"/>
          <p:cNvSpPr/>
          <p:nvPr/>
        </p:nvSpPr>
        <p:spPr>
          <a:xfrm>
            <a:off x="5519921" y="3124904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5475" y="0"/>
                </a:moveTo>
                <a:lnTo>
                  <a:pt x="324" y="2366"/>
                </a:lnTo>
                <a:lnTo>
                  <a:pt x="0" y="6418"/>
                </a:lnTo>
                <a:lnTo>
                  <a:pt x="5455" y="9392"/>
                </a:lnTo>
                <a:lnTo>
                  <a:pt x="10146" y="9004"/>
                </a:lnTo>
                <a:lnTo>
                  <a:pt x="154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8" name="object 4348"/>
          <p:cNvSpPr/>
          <p:nvPr/>
        </p:nvSpPr>
        <p:spPr>
          <a:xfrm>
            <a:off x="4628798" y="2929309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3738" y="0"/>
                </a:moveTo>
                <a:lnTo>
                  <a:pt x="356" y="1319"/>
                </a:lnTo>
                <a:lnTo>
                  <a:pt x="408" y="4816"/>
                </a:lnTo>
                <a:lnTo>
                  <a:pt x="0" y="6900"/>
                </a:lnTo>
                <a:lnTo>
                  <a:pt x="2649" y="7361"/>
                </a:lnTo>
                <a:lnTo>
                  <a:pt x="5476" y="8565"/>
                </a:lnTo>
                <a:lnTo>
                  <a:pt x="9905" y="7612"/>
                </a:lnTo>
                <a:lnTo>
                  <a:pt x="11476" y="5109"/>
                </a:lnTo>
                <a:lnTo>
                  <a:pt x="13245" y="3507"/>
                </a:lnTo>
                <a:lnTo>
                  <a:pt x="11905" y="2628"/>
                </a:lnTo>
                <a:lnTo>
                  <a:pt x="10627" y="1717"/>
                </a:lnTo>
                <a:lnTo>
                  <a:pt x="9319" y="827"/>
                </a:lnTo>
                <a:lnTo>
                  <a:pt x="6649" y="732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49" name="object 4349"/>
          <p:cNvSpPr/>
          <p:nvPr/>
        </p:nvSpPr>
        <p:spPr>
          <a:xfrm>
            <a:off x="5688931" y="3485247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3109" y="0"/>
                </a:moveTo>
                <a:lnTo>
                  <a:pt x="0" y="2879"/>
                </a:lnTo>
                <a:lnTo>
                  <a:pt x="554" y="9057"/>
                </a:lnTo>
                <a:lnTo>
                  <a:pt x="670" y="10072"/>
                </a:lnTo>
                <a:lnTo>
                  <a:pt x="3622" y="11894"/>
                </a:lnTo>
                <a:lnTo>
                  <a:pt x="10826" y="10261"/>
                </a:lnTo>
                <a:lnTo>
                  <a:pt x="13193" y="6827"/>
                </a:lnTo>
                <a:lnTo>
                  <a:pt x="9497" y="806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0" name="object 4350"/>
          <p:cNvSpPr/>
          <p:nvPr/>
        </p:nvSpPr>
        <p:spPr>
          <a:xfrm>
            <a:off x="4735407" y="3245977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1905" y="0"/>
                </a:moveTo>
                <a:lnTo>
                  <a:pt x="1246" y="1811"/>
                </a:lnTo>
                <a:lnTo>
                  <a:pt x="649" y="3601"/>
                </a:lnTo>
                <a:lnTo>
                  <a:pt x="0" y="5402"/>
                </a:lnTo>
                <a:lnTo>
                  <a:pt x="4115" y="6680"/>
                </a:lnTo>
                <a:lnTo>
                  <a:pt x="8219" y="8031"/>
                </a:lnTo>
                <a:lnTo>
                  <a:pt x="12313" y="9130"/>
                </a:lnTo>
                <a:lnTo>
                  <a:pt x="12680" y="9203"/>
                </a:lnTo>
                <a:lnTo>
                  <a:pt x="13465" y="7486"/>
                </a:lnTo>
                <a:lnTo>
                  <a:pt x="14648" y="5664"/>
                </a:lnTo>
                <a:lnTo>
                  <a:pt x="6073" y="1874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1" name="object 4351"/>
          <p:cNvSpPr/>
          <p:nvPr/>
        </p:nvSpPr>
        <p:spPr>
          <a:xfrm>
            <a:off x="5257130" y="2400325"/>
            <a:ext cx="12707" cy="8856"/>
          </a:xfrm>
          <a:custGeom>
            <a:avLst/>
            <a:gdLst/>
            <a:ahLst/>
            <a:cxnLst/>
            <a:rect l="l" t="t" r="r" b="b"/>
            <a:pathLst>
              <a:path w="20954" h="14604">
                <a:moveTo>
                  <a:pt x="12250" y="0"/>
                </a:moveTo>
                <a:lnTo>
                  <a:pt x="0" y="1444"/>
                </a:lnTo>
                <a:lnTo>
                  <a:pt x="17612" y="14041"/>
                </a:lnTo>
                <a:lnTo>
                  <a:pt x="20575" y="9612"/>
                </a:lnTo>
                <a:lnTo>
                  <a:pt x="16334" y="4921"/>
                </a:lnTo>
                <a:lnTo>
                  <a:pt x="12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2" name="object 4352"/>
          <p:cNvSpPr/>
          <p:nvPr/>
        </p:nvSpPr>
        <p:spPr>
          <a:xfrm>
            <a:off x="6129289" y="2426194"/>
            <a:ext cx="10397" cy="7316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11779" y="0"/>
                </a:moveTo>
                <a:lnTo>
                  <a:pt x="6973" y="732"/>
                </a:lnTo>
                <a:lnTo>
                  <a:pt x="0" y="4450"/>
                </a:lnTo>
                <a:lnTo>
                  <a:pt x="5779" y="9926"/>
                </a:lnTo>
                <a:lnTo>
                  <a:pt x="10240" y="11989"/>
                </a:lnTo>
                <a:lnTo>
                  <a:pt x="16774" y="6827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3" name="object 4353"/>
          <p:cNvSpPr/>
          <p:nvPr/>
        </p:nvSpPr>
        <p:spPr>
          <a:xfrm>
            <a:off x="6410789" y="3858465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17413" y="0"/>
                </a:moveTo>
                <a:lnTo>
                  <a:pt x="0" y="952"/>
                </a:lnTo>
                <a:lnTo>
                  <a:pt x="5057" y="6942"/>
                </a:lnTo>
                <a:lnTo>
                  <a:pt x="9884" y="9308"/>
                </a:lnTo>
                <a:lnTo>
                  <a:pt x="1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4" name="object 4354"/>
          <p:cNvSpPr/>
          <p:nvPr/>
        </p:nvSpPr>
        <p:spPr>
          <a:xfrm>
            <a:off x="5464421" y="4214379"/>
            <a:ext cx="8471" cy="5391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4512" y="0"/>
                </a:moveTo>
                <a:lnTo>
                  <a:pt x="2900" y="2973"/>
                </a:lnTo>
                <a:lnTo>
                  <a:pt x="0" y="6031"/>
                </a:lnTo>
                <a:lnTo>
                  <a:pt x="4659" y="7402"/>
                </a:lnTo>
                <a:lnTo>
                  <a:pt x="7392" y="8868"/>
                </a:lnTo>
                <a:lnTo>
                  <a:pt x="11329" y="8502"/>
                </a:lnTo>
                <a:lnTo>
                  <a:pt x="12387" y="5319"/>
                </a:lnTo>
                <a:lnTo>
                  <a:pt x="13528" y="3539"/>
                </a:lnTo>
                <a:lnTo>
                  <a:pt x="10994" y="2282"/>
                </a:lnTo>
                <a:lnTo>
                  <a:pt x="8460" y="376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5" name="object 4355"/>
          <p:cNvSpPr/>
          <p:nvPr/>
        </p:nvSpPr>
        <p:spPr>
          <a:xfrm>
            <a:off x="5888061" y="2856967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6303" y="0"/>
                </a:moveTo>
                <a:lnTo>
                  <a:pt x="2827" y="7172"/>
                </a:lnTo>
                <a:lnTo>
                  <a:pt x="0" y="12952"/>
                </a:lnTo>
                <a:lnTo>
                  <a:pt x="10785" y="12083"/>
                </a:lnTo>
                <a:lnTo>
                  <a:pt x="10701" y="7109"/>
                </a:lnTo>
                <a:lnTo>
                  <a:pt x="9989" y="2062"/>
                </a:lnTo>
                <a:lnTo>
                  <a:pt x="9957" y="1413"/>
                </a:lnTo>
                <a:lnTo>
                  <a:pt x="8251" y="1015"/>
                </a:lnTo>
                <a:lnTo>
                  <a:pt x="6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6" name="object 4356"/>
          <p:cNvSpPr/>
          <p:nvPr/>
        </p:nvSpPr>
        <p:spPr>
          <a:xfrm>
            <a:off x="5758278" y="4139919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3905" y="0"/>
                </a:moveTo>
                <a:lnTo>
                  <a:pt x="2628" y="1172"/>
                </a:lnTo>
                <a:lnTo>
                  <a:pt x="0" y="3528"/>
                </a:lnTo>
                <a:lnTo>
                  <a:pt x="136" y="9277"/>
                </a:lnTo>
                <a:lnTo>
                  <a:pt x="2649" y="12240"/>
                </a:lnTo>
                <a:lnTo>
                  <a:pt x="12533" y="9528"/>
                </a:lnTo>
                <a:lnTo>
                  <a:pt x="8868" y="5476"/>
                </a:lnTo>
                <a:lnTo>
                  <a:pt x="6376" y="2753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7" name="object 4357"/>
          <p:cNvSpPr/>
          <p:nvPr/>
        </p:nvSpPr>
        <p:spPr>
          <a:xfrm>
            <a:off x="5641270" y="2320337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5486" y="0"/>
                </a:moveTo>
                <a:lnTo>
                  <a:pt x="3622" y="1298"/>
                </a:lnTo>
                <a:lnTo>
                  <a:pt x="1853" y="2575"/>
                </a:lnTo>
                <a:lnTo>
                  <a:pt x="0" y="3842"/>
                </a:lnTo>
                <a:lnTo>
                  <a:pt x="2324" y="6502"/>
                </a:lnTo>
                <a:lnTo>
                  <a:pt x="4554" y="9235"/>
                </a:lnTo>
                <a:lnTo>
                  <a:pt x="7340" y="11821"/>
                </a:lnTo>
                <a:lnTo>
                  <a:pt x="10973" y="9078"/>
                </a:lnTo>
                <a:lnTo>
                  <a:pt x="10805" y="8806"/>
                </a:lnTo>
                <a:lnTo>
                  <a:pt x="9298" y="5758"/>
                </a:lnTo>
                <a:lnTo>
                  <a:pt x="7319" y="2900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8" name="object 4358"/>
          <p:cNvSpPr/>
          <p:nvPr/>
        </p:nvSpPr>
        <p:spPr>
          <a:xfrm>
            <a:off x="5171477" y="3825108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2313" y="0"/>
                </a:moveTo>
                <a:lnTo>
                  <a:pt x="0" y="1099"/>
                </a:lnTo>
                <a:lnTo>
                  <a:pt x="178" y="2879"/>
                </a:lnTo>
                <a:lnTo>
                  <a:pt x="596" y="6387"/>
                </a:lnTo>
                <a:lnTo>
                  <a:pt x="2963" y="6575"/>
                </a:lnTo>
                <a:lnTo>
                  <a:pt x="5392" y="7193"/>
                </a:lnTo>
                <a:lnTo>
                  <a:pt x="9622" y="6429"/>
                </a:lnTo>
                <a:lnTo>
                  <a:pt x="11350" y="4879"/>
                </a:lnTo>
                <a:lnTo>
                  <a:pt x="13193" y="3874"/>
                </a:lnTo>
                <a:lnTo>
                  <a:pt x="12910" y="2554"/>
                </a:lnTo>
                <a:lnTo>
                  <a:pt x="12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59" name="object 4359"/>
          <p:cNvSpPr/>
          <p:nvPr/>
        </p:nvSpPr>
        <p:spPr>
          <a:xfrm>
            <a:off x="6374940" y="3395235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2502" y="0"/>
                </a:moveTo>
                <a:lnTo>
                  <a:pt x="837" y="4439"/>
                </a:lnTo>
                <a:lnTo>
                  <a:pt x="0" y="14659"/>
                </a:lnTo>
                <a:lnTo>
                  <a:pt x="14083" y="481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0" name="object 4360"/>
          <p:cNvSpPr/>
          <p:nvPr/>
        </p:nvSpPr>
        <p:spPr>
          <a:xfrm>
            <a:off x="6109440" y="3691623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4219" y="0"/>
                </a:moveTo>
                <a:lnTo>
                  <a:pt x="439" y="136"/>
                </a:lnTo>
                <a:lnTo>
                  <a:pt x="0" y="4827"/>
                </a:lnTo>
                <a:lnTo>
                  <a:pt x="230" y="4900"/>
                </a:lnTo>
                <a:lnTo>
                  <a:pt x="3643" y="5748"/>
                </a:lnTo>
                <a:lnTo>
                  <a:pt x="7109" y="6135"/>
                </a:lnTo>
                <a:lnTo>
                  <a:pt x="10554" y="6649"/>
                </a:lnTo>
                <a:lnTo>
                  <a:pt x="10816" y="4596"/>
                </a:lnTo>
                <a:lnTo>
                  <a:pt x="11015" y="2565"/>
                </a:lnTo>
                <a:lnTo>
                  <a:pt x="11245" y="513"/>
                </a:lnTo>
                <a:lnTo>
                  <a:pt x="7727" y="314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1" name="object 4361"/>
          <p:cNvSpPr/>
          <p:nvPr/>
        </p:nvSpPr>
        <p:spPr>
          <a:xfrm>
            <a:off x="6224780" y="3427846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691" y="0"/>
                </a:moveTo>
                <a:lnTo>
                  <a:pt x="565" y="3235"/>
                </a:lnTo>
                <a:lnTo>
                  <a:pt x="0" y="5476"/>
                </a:lnTo>
                <a:lnTo>
                  <a:pt x="628" y="7329"/>
                </a:lnTo>
                <a:lnTo>
                  <a:pt x="1005" y="8387"/>
                </a:lnTo>
                <a:lnTo>
                  <a:pt x="3371" y="8722"/>
                </a:lnTo>
                <a:lnTo>
                  <a:pt x="4868" y="9371"/>
                </a:lnTo>
                <a:lnTo>
                  <a:pt x="5570" y="7319"/>
                </a:lnTo>
                <a:lnTo>
                  <a:pt x="6816" y="5224"/>
                </a:lnTo>
                <a:lnTo>
                  <a:pt x="6659" y="2335"/>
                </a:lnTo>
                <a:lnTo>
                  <a:pt x="3800" y="1591"/>
                </a:lnTo>
                <a:lnTo>
                  <a:pt x="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2" name="object 4362"/>
          <p:cNvSpPr/>
          <p:nvPr/>
        </p:nvSpPr>
        <p:spPr>
          <a:xfrm>
            <a:off x="5949866" y="2530888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3937" y="0"/>
                </a:moveTo>
                <a:lnTo>
                  <a:pt x="73" y="1162"/>
                </a:lnTo>
                <a:lnTo>
                  <a:pt x="0" y="10805"/>
                </a:lnTo>
                <a:lnTo>
                  <a:pt x="13392" y="795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3" name="object 4363"/>
          <p:cNvSpPr/>
          <p:nvPr/>
        </p:nvSpPr>
        <p:spPr>
          <a:xfrm>
            <a:off x="4916714" y="3110136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4209" y="0"/>
                </a:moveTo>
                <a:lnTo>
                  <a:pt x="0" y="7957"/>
                </a:lnTo>
                <a:lnTo>
                  <a:pt x="282" y="11905"/>
                </a:lnTo>
                <a:lnTo>
                  <a:pt x="5926" y="14575"/>
                </a:lnTo>
                <a:lnTo>
                  <a:pt x="6806" y="14952"/>
                </a:lnTo>
                <a:lnTo>
                  <a:pt x="8240" y="14198"/>
                </a:lnTo>
                <a:lnTo>
                  <a:pt x="10355" y="13758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4" name="object 4364"/>
          <p:cNvSpPr/>
          <p:nvPr/>
        </p:nvSpPr>
        <p:spPr>
          <a:xfrm>
            <a:off x="5868727" y="315420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2879" y="0"/>
                </a:moveTo>
                <a:lnTo>
                  <a:pt x="2282" y="848"/>
                </a:lnTo>
                <a:lnTo>
                  <a:pt x="764" y="2921"/>
                </a:lnTo>
                <a:lnTo>
                  <a:pt x="178" y="5853"/>
                </a:lnTo>
                <a:lnTo>
                  <a:pt x="0" y="8984"/>
                </a:lnTo>
                <a:lnTo>
                  <a:pt x="4921" y="10753"/>
                </a:lnTo>
                <a:lnTo>
                  <a:pt x="5560" y="10041"/>
                </a:lnTo>
                <a:lnTo>
                  <a:pt x="7350" y="8177"/>
                </a:lnTo>
                <a:lnTo>
                  <a:pt x="7999" y="5329"/>
                </a:lnTo>
                <a:lnTo>
                  <a:pt x="9863" y="1183"/>
                </a:lnTo>
                <a:lnTo>
                  <a:pt x="6094" y="952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5" name="object 4365"/>
          <p:cNvSpPr/>
          <p:nvPr/>
        </p:nvSpPr>
        <p:spPr>
          <a:xfrm>
            <a:off x="5294426" y="344001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2942" y="0"/>
                </a:moveTo>
                <a:lnTo>
                  <a:pt x="1413" y="4261"/>
                </a:lnTo>
                <a:lnTo>
                  <a:pt x="178" y="6659"/>
                </a:lnTo>
                <a:lnTo>
                  <a:pt x="52" y="9120"/>
                </a:lnTo>
                <a:lnTo>
                  <a:pt x="0" y="9758"/>
                </a:lnTo>
                <a:lnTo>
                  <a:pt x="4418" y="11675"/>
                </a:lnTo>
                <a:lnTo>
                  <a:pt x="7277" y="9978"/>
                </a:lnTo>
                <a:lnTo>
                  <a:pt x="8680" y="7162"/>
                </a:lnTo>
                <a:lnTo>
                  <a:pt x="8722" y="3832"/>
                </a:lnTo>
                <a:lnTo>
                  <a:pt x="5916" y="2533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6" name="object 4366"/>
          <p:cNvSpPr/>
          <p:nvPr/>
        </p:nvSpPr>
        <p:spPr>
          <a:xfrm>
            <a:off x="6056597" y="230184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2931" y="0"/>
                </a:moveTo>
                <a:lnTo>
                  <a:pt x="1570" y="2565"/>
                </a:lnTo>
                <a:lnTo>
                  <a:pt x="0" y="5067"/>
                </a:lnTo>
                <a:lnTo>
                  <a:pt x="2387" y="6921"/>
                </a:lnTo>
                <a:lnTo>
                  <a:pt x="4795" y="8429"/>
                </a:lnTo>
                <a:lnTo>
                  <a:pt x="7361" y="9392"/>
                </a:lnTo>
                <a:lnTo>
                  <a:pt x="7737" y="9549"/>
                </a:lnTo>
                <a:lnTo>
                  <a:pt x="10230" y="5790"/>
                </a:lnTo>
                <a:lnTo>
                  <a:pt x="8125" y="3643"/>
                </a:lnTo>
                <a:lnTo>
                  <a:pt x="5811" y="2104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7" name="object 4367"/>
          <p:cNvSpPr/>
          <p:nvPr/>
        </p:nvSpPr>
        <p:spPr>
          <a:xfrm>
            <a:off x="5442757" y="4230999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0408" y="0"/>
                </a:moveTo>
                <a:lnTo>
                  <a:pt x="0" y="4649"/>
                </a:lnTo>
                <a:lnTo>
                  <a:pt x="617" y="6041"/>
                </a:lnTo>
                <a:lnTo>
                  <a:pt x="1225" y="7476"/>
                </a:lnTo>
                <a:lnTo>
                  <a:pt x="1800" y="8900"/>
                </a:lnTo>
                <a:lnTo>
                  <a:pt x="12010" y="3256"/>
                </a:lnTo>
                <a:lnTo>
                  <a:pt x="10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8" name="object 4368"/>
          <p:cNvSpPr/>
          <p:nvPr/>
        </p:nvSpPr>
        <p:spPr>
          <a:xfrm>
            <a:off x="6559179" y="3397336"/>
            <a:ext cx="8856" cy="3851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3318" y="0"/>
                </a:moveTo>
                <a:lnTo>
                  <a:pt x="0" y="2230"/>
                </a:lnTo>
                <a:lnTo>
                  <a:pt x="691" y="5916"/>
                </a:lnTo>
                <a:lnTo>
                  <a:pt x="5193" y="5141"/>
                </a:lnTo>
                <a:lnTo>
                  <a:pt x="9612" y="4429"/>
                </a:lnTo>
                <a:lnTo>
                  <a:pt x="14030" y="3675"/>
                </a:lnTo>
                <a:lnTo>
                  <a:pt x="13821" y="2471"/>
                </a:lnTo>
                <a:lnTo>
                  <a:pt x="133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69" name="object 4369"/>
          <p:cNvSpPr/>
          <p:nvPr/>
        </p:nvSpPr>
        <p:spPr>
          <a:xfrm>
            <a:off x="5112992" y="4152456"/>
            <a:ext cx="8471" cy="5006"/>
          </a:xfrm>
          <a:custGeom>
            <a:avLst/>
            <a:gdLst/>
            <a:ahLst/>
            <a:cxnLst/>
            <a:rect l="l" t="t" r="r" b="b"/>
            <a:pathLst>
              <a:path w="13970" h="8254">
                <a:moveTo>
                  <a:pt x="879" y="0"/>
                </a:moveTo>
                <a:lnTo>
                  <a:pt x="0" y="4010"/>
                </a:lnTo>
                <a:lnTo>
                  <a:pt x="8125" y="6418"/>
                </a:lnTo>
                <a:lnTo>
                  <a:pt x="12156" y="7633"/>
                </a:lnTo>
                <a:lnTo>
                  <a:pt x="12680" y="6041"/>
                </a:lnTo>
                <a:lnTo>
                  <a:pt x="13161" y="4460"/>
                </a:lnTo>
                <a:lnTo>
                  <a:pt x="13685" y="2869"/>
                </a:lnTo>
                <a:lnTo>
                  <a:pt x="5172" y="931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0" name="object 4370"/>
          <p:cNvSpPr/>
          <p:nvPr/>
        </p:nvSpPr>
        <p:spPr>
          <a:xfrm>
            <a:off x="5132384" y="3131765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806" y="0"/>
                </a:moveTo>
                <a:lnTo>
                  <a:pt x="293" y="6659"/>
                </a:lnTo>
                <a:lnTo>
                  <a:pt x="0" y="9999"/>
                </a:lnTo>
                <a:lnTo>
                  <a:pt x="4554" y="9675"/>
                </a:lnTo>
                <a:lnTo>
                  <a:pt x="4628" y="8010"/>
                </a:lnTo>
                <a:lnTo>
                  <a:pt x="5266" y="6135"/>
                </a:lnTo>
                <a:lnTo>
                  <a:pt x="3853" y="2973"/>
                </a:lnTo>
                <a:lnTo>
                  <a:pt x="2157" y="1560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1" name="object 4371"/>
          <p:cNvSpPr/>
          <p:nvPr/>
        </p:nvSpPr>
        <p:spPr>
          <a:xfrm>
            <a:off x="4602075" y="3565232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3612" y="0"/>
                </a:moveTo>
                <a:lnTo>
                  <a:pt x="0" y="9947"/>
                </a:lnTo>
                <a:lnTo>
                  <a:pt x="14470" y="6272"/>
                </a:lnTo>
                <a:lnTo>
                  <a:pt x="14167" y="4858"/>
                </a:lnTo>
                <a:lnTo>
                  <a:pt x="13664" y="2020"/>
                </a:lnTo>
                <a:lnTo>
                  <a:pt x="8701" y="1078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2" name="object 4372"/>
          <p:cNvSpPr/>
          <p:nvPr/>
        </p:nvSpPr>
        <p:spPr>
          <a:xfrm>
            <a:off x="4934818" y="2828650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471" y="0"/>
                </a:moveTo>
                <a:lnTo>
                  <a:pt x="356" y="3560"/>
                </a:lnTo>
                <a:lnTo>
                  <a:pt x="0" y="6313"/>
                </a:lnTo>
                <a:lnTo>
                  <a:pt x="429" y="9497"/>
                </a:lnTo>
                <a:lnTo>
                  <a:pt x="3444" y="9580"/>
                </a:lnTo>
                <a:lnTo>
                  <a:pt x="5109" y="9863"/>
                </a:lnTo>
                <a:lnTo>
                  <a:pt x="5528" y="7193"/>
                </a:lnTo>
                <a:lnTo>
                  <a:pt x="6251" y="4533"/>
                </a:lnTo>
                <a:lnTo>
                  <a:pt x="6167" y="1874"/>
                </a:lnTo>
                <a:lnTo>
                  <a:pt x="6177" y="1329"/>
                </a:lnTo>
                <a:lnTo>
                  <a:pt x="3245" y="890"/>
                </a:lnTo>
                <a:lnTo>
                  <a:pt x="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3" name="object 4373"/>
          <p:cNvSpPr/>
          <p:nvPr/>
        </p:nvSpPr>
        <p:spPr>
          <a:xfrm>
            <a:off x="5079541" y="3345077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706" y="0"/>
                </a:moveTo>
                <a:lnTo>
                  <a:pt x="0" y="10910"/>
                </a:lnTo>
                <a:lnTo>
                  <a:pt x="1026" y="11538"/>
                </a:lnTo>
                <a:lnTo>
                  <a:pt x="2010" y="12188"/>
                </a:lnTo>
                <a:lnTo>
                  <a:pt x="3078" y="12774"/>
                </a:lnTo>
                <a:lnTo>
                  <a:pt x="10135" y="2533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4" name="object 4374"/>
          <p:cNvSpPr/>
          <p:nvPr/>
        </p:nvSpPr>
        <p:spPr>
          <a:xfrm>
            <a:off x="6038136" y="2809630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4" h="7620">
                <a:moveTo>
                  <a:pt x="13193" y="0"/>
                </a:moveTo>
                <a:lnTo>
                  <a:pt x="0" y="3162"/>
                </a:lnTo>
                <a:lnTo>
                  <a:pt x="1319" y="7120"/>
                </a:lnTo>
                <a:lnTo>
                  <a:pt x="14167" y="4041"/>
                </a:lnTo>
                <a:lnTo>
                  <a:pt x="13538" y="1340"/>
                </a:lnTo>
                <a:lnTo>
                  <a:pt x="1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5" name="object 4375"/>
          <p:cNvSpPr/>
          <p:nvPr/>
        </p:nvSpPr>
        <p:spPr>
          <a:xfrm>
            <a:off x="4795005" y="3453072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11528" y="0"/>
                </a:moveTo>
                <a:lnTo>
                  <a:pt x="3863" y="2429"/>
                </a:lnTo>
                <a:lnTo>
                  <a:pt x="0" y="3675"/>
                </a:lnTo>
                <a:lnTo>
                  <a:pt x="554" y="5266"/>
                </a:lnTo>
                <a:lnTo>
                  <a:pt x="1602" y="8481"/>
                </a:lnTo>
                <a:lnTo>
                  <a:pt x="13109" y="4795"/>
                </a:lnTo>
                <a:lnTo>
                  <a:pt x="12083" y="1591"/>
                </a:lnTo>
                <a:lnTo>
                  <a:pt x="1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6" name="object 4376"/>
          <p:cNvSpPr/>
          <p:nvPr/>
        </p:nvSpPr>
        <p:spPr>
          <a:xfrm>
            <a:off x="5522103" y="2824721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5172" y="0"/>
                </a:moveTo>
                <a:lnTo>
                  <a:pt x="1340" y="2387"/>
                </a:lnTo>
                <a:lnTo>
                  <a:pt x="31" y="5141"/>
                </a:lnTo>
                <a:lnTo>
                  <a:pt x="0" y="7905"/>
                </a:lnTo>
                <a:lnTo>
                  <a:pt x="62" y="9957"/>
                </a:lnTo>
                <a:lnTo>
                  <a:pt x="1706" y="12031"/>
                </a:lnTo>
                <a:lnTo>
                  <a:pt x="2638" y="14114"/>
                </a:lnTo>
                <a:lnTo>
                  <a:pt x="3664" y="13968"/>
                </a:lnTo>
                <a:lnTo>
                  <a:pt x="5738" y="13601"/>
                </a:lnTo>
                <a:lnTo>
                  <a:pt x="5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7" name="object 4377"/>
          <p:cNvSpPr/>
          <p:nvPr/>
        </p:nvSpPr>
        <p:spPr>
          <a:xfrm>
            <a:off x="6020381" y="273317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3423" y="0"/>
                </a:moveTo>
                <a:lnTo>
                  <a:pt x="1759" y="3916"/>
                </a:lnTo>
                <a:lnTo>
                  <a:pt x="0" y="6094"/>
                </a:lnTo>
                <a:lnTo>
                  <a:pt x="439" y="9455"/>
                </a:lnTo>
                <a:lnTo>
                  <a:pt x="3204" y="10523"/>
                </a:lnTo>
                <a:lnTo>
                  <a:pt x="4795" y="11758"/>
                </a:lnTo>
                <a:lnTo>
                  <a:pt x="6094" y="9968"/>
                </a:lnTo>
                <a:lnTo>
                  <a:pt x="8313" y="8177"/>
                </a:lnTo>
                <a:lnTo>
                  <a:pt x="8397" y="4764"/>
                </a:lnTo>
                <a:lnTo>
                  <a:pt x="5978" y="3120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8" name="object 4378"/>
          <p:cNvSpPr/>
          <p:nvPr/>
        </p:nvSpPr>
        <p:spPr>
          <a:xfrm>
            <a:off x="5896145" y="3685830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748" y="0"/>
                </a:moveTo>
                <a:lnTo>
                  <a:pt x="9182" y="502"/>
                </a:lnTo>
                <a:lnTo>
                  <a:pt x="6418" y="523"/>
                </a:lnTo>
                <a:lnTo>
                  <a:pt x="2408" y="2502"/>
                </a:lnTo>
                <a:lnTo>
                  <a:pt x="1361" y="4711"/>
                </a:lnTo>
                <a:lnTo>
                  <a:pt x="0" y="6355"/>
                </a:lnTo>
                <a:lnTo>
                  <a:pt x="1895" y="7476"/>
                </a:lnTo>
                <a:lnTo>
                  <a:pt x="3790" y="9465"/>
                </a:lnTo>
                <a:lnTo>
                  <a:pt x="7298" y="9518"/>
                </a:lnTo>
                <a:lnTo>
                  <a:pt x="8994" y="7329"/>
                </a:lnTo>
                <a:lnTo>
                  <a:pt x="10680" y="6114"/>
                </a:lnTo>
                <a:lnTo>
                  <a:pt x="11015" y="4083"/>
                </a:lnTo>
                <a:lnTo>
                  <a:pt x="1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79" name="object 4379"/>
          <p:cNvSpPr/>
          <p:nvPr/>
        </p:nvSpPr>
        <p:spPr>
          <a:xfrm>
            <a:off x="6329653" y="3934061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2062" y="0"/>
                </a:moveTo>
                <a:lnTo>
                  <a:pt x="1246" y="2628"/>
                </a:lnTo>
                <a:lnTo>
                  <a:pt x="0" y="5183"/>
                </a:lnTo>
                <a:lnTo>
                  <a:pt x="2973" y="5717"/>
                </a:lnTo>
                <a:lnTo>
                  <a:pt x="5057" y="6491"/>
                </a:lnTo>
                <a:lnTo>
                  <a:pt x="7025" y="6230"/>
                </a:lnTo>
                <a:lnTo>
                  <a:pt x="7685" y="6125"/>
                </a:lnTo>
                <a:lnTo>
                  <a:pt x="8764" y="2418"/>
                </a:lnTo>
                <a:lnTo>
                  <a:pt x="8408" y="2198"/>
                </a:lnTo>
                <a:lnTo>
                  <a:pt x="6785" y="1068"/>
                </a:lnTo>
                <a:lnTo>
                  <a:pt x="4680" y="167"/>
                </a:lnTo>
                <a:lnTo>
                  <a:pt x="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0" name="object 4380"/>
          <p:cNvSpPr/>
          <p:nvPr/>
        </p:nvSpPr>
        <p:spPr>
          <a:xfrm>
            <a:off x="5532344" y="3598458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2230" y="0"/>
                </a:moveTo>
                <a:lnTo>
                  <a:pt x="712" y="4073"/>
                </a:lnTo>
                <a:lnTo>
                  <a:pt x="0" y="6073"/>
                </a:lnTo>
                <a:lnTo>
                  <a:pt x="3340" y="6827"/>
                </a:lnTo>
                <a:lnTo>
                  <a:pt x="6669" y="7643"/>
                </a:lnTo>
                <a:lnTo>
                  <a:pt x="10020" y="8209"/>
                </a:lnTo>
                <a:lnTo>
                  <a:pt x="10177" y="8251"/>
                </a:lnTo>
                <a:lnTo>
                  <a:pt x="11287" y="5350"/>
                </a:lnTo>
                <a:lnTo>
                  <a:pt x="11057" y="5183"/>
                </a:lnTo>
                <a:lnTo>
                  <a:pt x="8219" y="3308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1" name="object 4381"/>
          <p:cNvSpPr/>
          <p:nvPr/>
        </p:nvSpPr>
        <p:spPr>
          <a:xfrm>
            <a:off x="5199418" y="2968117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1926" y="0"/>
                </a:moveTo>
                <a:lnTo>
                  <a:pt x="0" y="11507"/>
                </a:lnTo>
                <a:lnTo>
                  <a:pt x="11800" y="15423"/>
                </a:lnTo>
                <a:lnTo>
                  <a:pt x="12083" y="7727"/>
                </a:lnTo>
                <a:lnTo>
                  <a:pt x="1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2" name="object 4382"/>
          <p:cNvSpPr/>
          <p:nvPr/>
        </p:nvSpPr>
        <p:spPr>
          <a:xfrm>
            <a:off x="5603634" y="2223532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3225" y="0"/>
                </a:moveTo>
                <a:lnTo>
                  <a:pt x="0" y="7224"/>
                </a:lnTo>
                <a:lnTo>
                  <a:pt x="6512" y="11036"/>
                </a:lnTo>
                <a:lnTo>
                  <a:pt x="10292" y="10125"/>
                </a:lnTo>
                <a:lnTo>
                  <a:pt x="13758" y="2711"/>
                </a:lnTo>
                <a:lnTo>
                  <a:pt x="7350" y="303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3" name="object 4383"/>
          <p:cNvSpPr/>
          <p:nvPr/>
        </p:nvSpPr>
        <p:spPr>
          <a:xfrm>
            <a:off x="5907767" y="2940455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9130" y="0"/>
                </a:moveTo>
                <a:lnTo>
                  <a:pt x="0" y="4073"/>
                </a:lnTo>
                <a:lnTo>
                  <a:pt x="565" y="5214"/>
                </a:lnTo>
                <a:lnTo>
                  <a:pt x="1162" y="6345"/>
                </a:lnTo>
                <a:lnTo>
                  <a:pt x="1717" y="7486"/>
                </a:lnTo>
                <a:lnTo>
                  <a:pt x="10439" y="2649"/>
                </a:lnTo>
                <a:lnTo>
                  <a:pt x="9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4" name="object 4384"/>
          <p:cNvSpPr/>
          <p:nvPr/>
        </p:nvSpPr>
        <p:spPr>
          <a:xfrm>
            <a:off x="5886683" y="4122642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4565" y="0"/>
                </a:moveTo>
                <a:lnTo>
                  <a:pt x="2460" y="2492"/>
                </a:lnTo>
                <a:lnTo>
                  <a:pt x="1350" y="5005"/>
                </a:lnTo>
                <a:lnTo>
                  <a:pt x="0" y="7350"/>
                </a:lnTo>
                <a:lnTo>
                  <a:pt x="1821" y="8219"/>
                </a:lnTo>
                <a:lnTo>
                  <a:pt x="4795" y="10198"/>
                </a:lnTo>
                <a:lnTo>
                  <a:pt x="7057" y="7895"/>
                </a:lnTo>
                <a:lnTo>
                  <a:pt x="8031" y="5287"/>
                </a:lnTo>
                <a:lnTo>
                  <a:pt x="9675" y="2293"/>
                </a:lnTo>
                <a:lnTo>
                  <a:pt x="7015" y="1371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5" name="object 4385"/>
          <p:cNvSpPr/>
          <p:nvPr/>
        </p:nvSpPr>
        <p:spPr>
          <a:xfrm>
            <a:off x="5179245" y="2526823"/>
            <a:ext cx="10397" cy="3851"/>
          </a:xfrm>
          <a:custGeom>
            <a:avLst/>
            <a:gdLst/>
            <a:ahLst/>
            <a:cxnLst/>
            <a:rect l="l" t="t" r="r" b="b"/>
            <a:pathLst>
              <a:path w="17145" h="6350">
                <a:moveTo>
                  <a:pt x="9507" y="0"/>
                </a:moveTo>
                <a:lnTo>
                  <a:pt x="0" y="6083"/>
                </a:lnTo>
                <a:lnTo>
                  <a:pt x="17098" y="4848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6" name="object 4386"/>
          <p:cNvSpPr/>
          <p:nvPr/>
        </p:nvSpPr>
        <p:spPr>
          <a:xfrm>
            <a:off x="5627841" y="3516724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6889" y="0"/>
                </a:moveTo>
                <a:lnTo>
                  <a:pt x="2816" y="680"/>
                </a:lnTo>
                <a:lnTo>
                  <a:pt x="1800" y="2617"/>
                </a:lnTo>
                <a:lnTo>
                  <a:pt x="0" y="4512"/>
                </a:lnTo>
                <a:lnTo>
                  <a:pt x="5685" y="9874"/>
                </a:lnTo>
                <a:lnTo>
                  <a:pt x="9371" y="8031"/>
                </a:lnTo>
                <a:lnTo>
                  <a:pt x="14900" y="450"/>
                </a:lnTo>
                <a:lnTo>
                  <a:pt x="9884" y="366"/>
                </a:lnTo>
                <a:lnTo>
                  <a:pt x="6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7" name="object 4387"/>
          <p:cNvSpPr/>
          <p:nvPr/>
        </p:nvSpPr>
        <p:spPr>
          <a:xfrm>
            <a:off x="5283196" y="2956596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2010" y="0"/>
                </a:moveTo>
                <a:lnTo>
                  <a:pt x="0" y="2753"/>
                </a:lnTo>
                <a:lnTo>
                  <a:pt x="3717" y="5528"/>
                </a:lnTo>
                <a:lnTo>
                  <a:pt x="7518" y="8271"/>
                </a:lnTo>
                <a:lnTo>
                  <a:pt x="11235" y="11025"/>
                </a:lnTo>
                <a:lnTo>
                  <a:pt x="13402" y="8083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8" name="object 4388"/>
          <p:cNvSpPr/>
          <p:nvPr/>
        </p:nvSpPr>
        <p:spPr>
          <a:xfrm>
            <a:off x="5718398" y="2389676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5957" y="0"/>
                </a:moveTo>
                <a:lnTo>
                  <a:pt x="3978" y="2586"/>
                </a:lnTo>
                <a:lnTo>
                  <a:pt x="1853" y="5099"/>
                </a:lnTo>
                <a:lnTo>
                  <a:pt x="146" y="7915"/>
                </a:lnTo>
                <a:lnTo>
                  <a:pt x="0" y="8251"/>
                </a:lnTo>
                <a:lnTo>
                  <a:pt x="2429" y="10135"/>
                </a:lnTo>
                <a:lnTo>
                  <a:pt x="3643" y="11298"/>
                </a:lnTo>
                <a:lnTo>
                  <a:pt x="9800" y="2910"/>
                </a:lnTo>
                <a:lnTo>
                  <a:pt x="7245" y="963"/>
                </a:lnTo>
                <a:lnTo>
                  <a:pt x="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89" name="object 4389"/>
          <p:cNvSpPr/>
          <p:nvPr/>
        </p:nvSpPr>
        <p:spPr>
          <a:xfrm>
            <a:off x="5545111" y="359090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507" y="0"/>
                </a:moveTo>
                <a:lnTo>
                  <a:pt x="1643" y="2062"/>
                </a:lnTo>
                <a:lnTo>
                  <a:pt x="439" y="4209"/>
                </a:lnTo>
                <a:lnTo>
                  <a:pt x="0" y="7214"/>
                </a:lnTo>
                <a:lnTo>
                  <a:pt x="2251" y="8481"/>
                </a:lnTo>
                <a:lnTo>
                  <a:pt x="3413" y="9601"/>
                </a:lnTo>
                <a:lnTo>
                  <a:pt x="4963" y="7423"/>
                </a:lnTo>
                <a:lnTo>
                  <a:pt x="8743" y="2188"/>
                </a:lnTo>
                <a:lnTo>
                  <a:pt x="5853" y="1266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0" name="object 4390"/>
          <p:cNvSpPr/>
          <p:nvPr/>
        </p:nvSpPr>
        <p:spPr>
          <a:xfrm>
            <a:off x="6210410" y="3026774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10230" y="0"/>
                </a:moveTo>
                <a:lnTo>
                  <a:pt x="6837" y="2952"/>
                </a:lnTo>
                <a:lnTo>
                  <a:pt x="3392" y="5916"/>
                </a:lnTo>
                <a:lnTo>
                  <a:pt x="0" y="8868"/>
                </a:lnTo>
                <a:lnTo>
                  <a:pt x="1539" y="10565"/>
                </a:lnTo>
                <a:lnTo>
                  <a:pt x="2355" y="11402"/>
                </a:lnTo>
                <a:lnTo>
                  <a:pt x="11894" y="2743"/>
                </a:lnTo>
                <a:lnTo>
                  <a:pt x="11298" y="1842"/>
                </a:lnTo>
                <a:lnTo>
                  <a:pt x="10753" y="931"/>
                </a:lnTo>
                <a:lnTo>
                  <a:pt x="10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1" name="object 4391"/>
          <p:cNvSpPr/>
          <p:nvPr/>
        </p:nvSpPr>
        <p:spPr>
          <a:xfrm>
            <a:off x="6422369" y="3069477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4156" y="0"/>
                </a:moveTo>
                <a:lnTo>
                  <a:pt x="2827" y="1486"/>
                </a:lnTo>
                <a:lnTo>
                  <a:pt x="617" y="2879"/>
                </a:lnTo>
                <a:lnTo>
                  <a:pt x="356" y="4554"/>
                </a:lnTo>
                <a:lnTo>
                  <a:pt x="0" y="6659"/>
                </a:lnTo>
                <a:lnTo>
                  <a:pt x="1162" y="9046"/>
                </a:lnTo>
                <a:lnTo>
                  <a:pt x="1727" y="11298"/>
                </a:lnTo>
                <a:lnTo>
                  <a:pt x="4418" y="11161"/>
                </a:lnTo>
                <a:lnTo>
                  <a:pt x="5151" y="7811"/>
                </a:lnTo>
                <a:lnTo>
                  <a:pt x="5842" y="4460"/>
                </a:lnTo>
                <a:lnTo>
                  <a:pt x="6565" y="1099"/>
                </a:lnTo>
                <a:lnTo>
                  <a:pt x="5769" y="743"/>
                </a:lnTo>
                <a:lnTo>
                  <a:pt x="4994" y="345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2" name="object 4392"/>
          <p:cNvSpPr/>
          <p:nvPr/>
        </p:nvSpPr>
        <p:spPr>
          <a:xfrm>
            <a:off x="6296236" y="3212408"/>
            <a:ext cx="9627" cy="3466"/>
          </a:xfrm>
          <a:custGeom>
            <a:avLst/>
            <a:gdLst/>
            <a:ahLst/>
            <a:cxnLst/>
            <a:rect l="l" t="t" r="r" b="b"/>
            <a:pathLst>
              <a:path w="15875" h="5714">
                <a:moveTo>
                  <a:pt x="62" y="0"/>
                </a:moveTo>
                <a:lnTo>
                  <a:pt x="62" y="1706"/>
                </a:lnTo>
                <a:lnTo>
                  <a:pt x="0" y="5120"/>
                </a:lnTo>
                <a:lnTo>
                  <a:pt x="15507" y="4010"/>
                </a:lnTo>
                <a:lnTo>
                  <a:pt x="15475" y="1581"/>
                </a:lnTo>
                <a:lnTo>
                  <a:pt x="15434" y="366"/>
                </a:lnTo>
                <a:lnTo>
                  <a:pt x="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3" name="object 4393"/>
          <p:cNvSpPr/>
          <p:nvPr/>
        </p:nvSpPr>
        <p:spPr>
          <a:xfrm>
            <a:off x="6598387" y="3265007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11120" y="0"/>
                </a:moveTo>
                <a:lnTo>
                  <a:pt x="1790" y="837"/>
                </a:lnTo>
                <a:lnTo>
                  <a:pt x="0" y="4303"/>
                </a:lnTo>
                <a:lnTo>
                  <a:pt x="4848" y="12722"/>
                </a:lnTo>
                <a:lnTo>
                  <a:pt x="9423" y="3486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4" name="object 4394"/>
          <p:cNvSpPr/>
          <p:nvPr/>
        </p:nvSpPr>
        <p:spPr>
          <a:xfrm>
            <a:off x="6622904" y="3020354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2942" y="0"/>
                </a:moveTo>
                <a:lnTo>
                  <a:pt x="1057" y="2795"/>
                </a:lnTo>
                <a:lnTo>
                  <a:pt x="62" y="4177"/>
                </a:lnTo>
                <a:lnTo>
                  <a:pt x="293" y="6198"/>
                </a:lnTo>
                <a:lnTo>
                  <a:pt x="0" y="8554"/>
                </a:lnTo>
                <a:lnTo>
                  <a:pt x="1622" y="11182"/>
                </a:lnTo>
                <a:lnTo>
                  <a:pt x="5287" y="11832"/>
                </a:lnTo>
                <a:lnTo>
                  <a:pt x="6743" y="9633"/>
                </a:lnTo>
                <a:lnTo>
                  <a:pt x="7936" y="7109"/>
                </a:lnTo>
                <a:lnTo>
                  <a:pt x="6868" y="3287"/>
                </a:lnTo>
                <a:lnTo>
                  <a:pt x="4565" y="1717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5" name="object 4395"/>
          <p:cNvSpPr/>
          <p:nvPr/>
        </p:nvSpPr>
        <p:spPr>
          <a:xfrm>
            <a:off x="6523480" y="3681013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2492" y="0"/>
                </a:moveTo>
                <a:lnTo>
                  <a:pt x="0" y="1748"/>
                </a:lnTo>
                <a:lnTo>
                  <a:pt x="125" y="1926"/>
                </a:lnTo>
                <a:lnTo>
                  <a:pt x="1225" y="4272"/>
                </a:lnTo>
                <a:lnTo>
                  <a:pt x="2617" y="6471"/>
                </a:lnTo>
                <a:lnTo>
                  <a:pt x="3895" y="8690"/>
                </a:lnTo>
                <a:lnTo>
                  <a:pt x="6533" y="7005"/>
                </a:lnTo>
                <a:lnTo>
                  <a:pt x="7790" y="6177"/>
                </a:lnTo>
                <a:lnTo>
                  <a:pt x="4460" y="2010"/>
                </a:lnTo>
                <a:lnTo>
                  <a:pt x="2638" y="94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6" name="object 4396"/>
          <p:cNvSpPr/>
          <p:nvPr/>
        </p:nvSpPr>
        <p:spPr>
          <a:xfrm>
            <a:off x="6340211" y="332260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87" y="0"/>
                </a:moveTo>
                <a:lnTo>
                  <a:pt x="513" y="4575"/>
                </a:lnTo>
                <a:lnTo>
                  <a:pt x="0" y="6994"/>
                </a:lnTo>
                <a:lnTo>
                  <a:pt x="1361" y="9989"/>
                </a:lnTo>
                <a:lnTo>
                  <a:pt x="3832" y="10282"/>
                </a:lnTo>
                <a:lnTo>
                  <a:pt x="5423" y="10983"/>
                </a:lnTo>
                <a:lnTo>
                  <a:pt x="6209" y="8910"/>
                </a:lnTo>
                <a:lnTo>
                  <a:pt x="7947" y="6607"/>
                </a:lnTo>
                <a:lnTo>
                  <a:pt x="7497" y="4827"/>
                </a:lnTo>
                <a:lnTo>
                  <a:pt x="7141" y="3319"/>
                </a:lnTo>
                <a:lnTo>
                  <a:pt x="4240" y="2471"/>
                </a:lnTo>
                <a:lnTo>
                  <a:pt x="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7" name="object 4397"/>
          <p:cNvSpPr/>
          <p:nvPr/>
        </p:nvSpPr>
        <p:spPr>
          <a:xfrm>
            <a:off x="6232313" y="2933736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7612" y="0"/>
                </a:moveTo>
                <a:lnTo>
                  <a:pt x="0" y="5936"/>
                </a:lnTo>
                <a:lnTo>
                  <a:pt x="16135" y="11151"/>
                </a:lnTo>
                <a:lnTo>
                  <a:pt x="10659" y="3005"/>
                </a:lnTo>
                <a:lnTo>
                  <a:pt x="7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8" name="object 4398"/>
          <p:cNvSpPr/>
          <p:nvPr/>
        </p:nvSpPr>
        <p:spPr>
          <a:xfrm>
            <a:off x="6303602" y="397660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2523" y="0"/>
                </a:moveTo>
                <a:lnTo>
                  <a:pt x="1717" y="1235"/>
                </a:lnTo>
                <a:lnTo>
                  <a:pt x="837" y="2471"/>
                </a:lnTo>
                <a:lnTo>
                  <a:pt x="0" y="3717"/>
                </a:lnTo>
                <a:lnTo>
                  <a:pt x="3109" y="5779"/>
                </a:lnTo>
                <a:lnTo>
                  <a:pt x="9277" y="9926"/>
                </a:lnTo>
                <a:lnTo>
                  <a:pt x="11538" y="6471"/>
                </a:lnTo>
                <a:lnTo>
                  <a:pt x="8523" y="4314"/>
                </a:lnTo>
                <a:lnTo>
                  <a:pt x="5539" y="2146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399" name="object 4399"/>
          <p:cNvSpPr/>
          <p:nvPr/>
        </p:nvSpPr>
        <p:spPr>
          <a:xfrm>
            <a:off x="5455022" y="2370096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8711" y="0"/>
                </a:moveTo>
                <a:lnTo>
                  <a:pt x="5790" y="2345"/>
                </a:lnTo>
                <a:lnTo>
                  <a:pt x="2921" y="4711"/>
                </a:lnTo>
                <a:lnTo>
                  <a:pt x="0" y="7067"/>
                </a:lnTo>
                <a:lnTo>
                  <a:pt x="670" y="7926"/>
                </a:lnTo>
                <a:lnTo>
                  <a:pt x="1266" y="8837"/>
                </a:lnTo>
                <a:lnTo>
                  <a:pt x="1916" y="9716"/>
                </a:lnTo>
                <a:lnTo>
                  <a:pt x="8041" y="6177"/>
                </a:lnTo>
                <a:lnTo>
                  <a:pt x="11099" y="4429"/>
                </a:lnTo>
                <a:lnTo>
                  <a:pt x="10345" y="2952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0" name="object 4400"/>
          <p:cNvSpPr/>
          <p:nvPr/>
        </p:nvSpPr>
        <p:spPr>
          <a:xfrm>
            <a:off x="6354504" y="3869521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8690" y="0"/>
                </a:moveTo>
                <a:lnTo>
                  <a:pt x="0" y="3183"/>
                </a:lnTo>
                <a:lnTo>
                  <a:pt x="5842" y="6481"/>
                </a:lnTo>
                <a:lnTo>
                  <a:pt x="12805" y="10502"/>
                </a:lnTo>
                <a:lnTo>
                  <a:pt x="12146" y="2429"/>
                </a:lnTo>
                <a:lnTo>
                  <a:pt x="8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1" name="object 4401"/>
          <p:cNvSpPr/>
          <p:nvPr/>
        </p:nvSpPr>
        <p:spPr>
          <a:xfrm>
            <a:off x="6437420" y="3151874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2115" y="0"/>
                </a:moveTo>
                <a:lnTo>
                  <a:pt x="1434" y="952"/>
                </a:lnTo>
                <a:lnTo>
                  <a:pt x="0" y="2743"/>
                </a:lnTo>
                <a:lnTo>
                  <a:pt x="2335" y="4743"/>
                </a:lnTo>
                <a:lnTo>
                  <a:pt x="4774" y="6512"/>
                </a:lnTo>
                <a:lnTo>
                  <a:pt x="7172" y="8334"/>
                </a:lnTo>
                <a:lnTo>
                  <a:pt x="7853" y="7444"/>
                </a:lnTo>
                <a:lnTo>
                  <a:pt x="9266" y="5654"/>
                </a:lnTo>
                <a:lnTo>
                  <a:pt x="4502" y="1916"/>
                </a:lnTo>
                <a:lnTo>
                  <a:pt x="2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2" name="object 4402"/>
          <p:cNvSpPr/>
          <p:nvPr/>
        </p:nvSpPr>
        <p:spPr>
          <a:xfrm>
            <a:off x="6154844" y="273127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664" y="0"/>
                </a:moveTo>
                <a:lnTo>
                  <a:pt x="3759" y="2198"/>
                </a:lnTo>
                <a:lnTo>
                  <a:pt x="0" y="6628"/>
                </a:lnTo>
                <a:lnTo>
                  <a:pt x="1183" y="7591"/>
                </a:lnTo>
                <a:lnTo>
                  <a:pt x="2408" y="8554"/>
                </a:lnTo>
                <a:lnTo>
                  <a:pt x="3581" y="9518"/>
                </a:lnTo>
                <a:lnTo>
                  <a:pt x="8292" y="1937"/>
                </a:lnTo>
                <a:lnTo>
                  <a:pt x="7413" y="1277"/>
                </a:lnTo>
                <a:lnTo>
                  <a:pt x="6491" y="649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3" name="object 4403"/>
          <p:cNvSpPr/>
          <p:nvPr/>
        </p:nvSpPr>
        <p:spPr>
          <a:xfrm>
            <a:off x="5718454" y="2403231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2387" y="0"/>
                </a:moveTo>
                <a:lnTo>
                  <a:pt x="1581" y="1329"/>
                </a:lnTo>
                <a:lnTo>
                  <a:pt x="0" y="4031"/>
                </a:lnTo>
                <a:lnTo>
                  <a:pt x="2711" y="5277"/>
                </a:lnTo>
                <a:lnTo>
                  <a:pt x="5361" y="6596"/>
                </a:lnTo>
                <a:lnTo>
                  <a:pt x="8324" y="7737"/>
                </a:lnTo>
                <a:lnTo>
                  <a:pt x="9811" y="5172"/>
                </a:lnTo>
                <a:lnTo>
                  <a:pt x="7329" y="3308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4" name="object 4404"/>
          <p:cNvSpPr/>
          <p:nvPr/>
        </p:nvSpPr>
        <p:spPr>
          <a:xfrm>
            <a:off x="5664123" y="268622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1560" y="0"/>
                </a:moveTo>
                <a:lnTo>
                  <a:pt x="397" y="5905"/>
                </a:lnTo>
                <a:lnTo>
                  <a:pt x="0" y="7999"/>
                </a:lnTo>
                <a:lnTo>
                  <a:pt x="2115" y="8408"/>
                </a:lnTo>
                <a:lnTo>
                  <a:pt x="4345" y="9277"/>
                </a:lnTo>
                <a:lnTo>
                  <a:pt x="6334" y="8963"/>
                </a:lnTo>
                <a:lnTo>
                  <a:pt x="7162" y="8847"/>
                </a:lnTo>
                <a:lnTo>
                  <a:pt x="8429" y="5497"/>
                </a:lnTo>
                <a:lnTo>
                  <a:pt x="6847" y="3005"/>
                </a:lnTo>
                <a:lnTo>
                  <a:pt x="4638" y="2125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5" name="object 4405"/>
          <p:cNvSpPr/>
          <p:nvPr/>
        </p:nvSpPr>
        <p:spPr>
          <a:xfrm>
            <a:off x="6104969" y="2820501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0209" y="0"/>
                </a:moveTo>
                <a:lnTo>
                  <a:pt x="3392" y="4397"/>
                </a:lnTo>
                <a:lnTo>
                  <a:pt x="0" y="6638"/>
                </a:lnTo>
                <a:lnTo>
                  <a:pt x="2251" y="10439"/>
                </a:lnTo>
                <a:lnTo>
                  <a:pt x="8952" y="6649"/>
                </a:lnTo>
                <a:lnTo>
                  <a:pt x="12303" y="4785"/>
                </a:lnTo>
                <a:lnTo>
                  <a:pt x="11622" y="3172"/>
                </a:lnTo>
                <a:lnTo>
                  <a:pt x="10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6" name="object 4406"/>
          <p:cNvSpPr/>
          <p:nvPr/>
        </p:nvSpPr>
        <p:spPr>
          <a:xfrm>
            <a:off x="6203352" y="3419152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4">
                <a:moveTo>
                  <a:pt x="8219" y="0"/>
                </a:moveTo>
                <a:lnTo>
                  <a:pt x="2722" y="5863"/>
                </a:lnTo>
                <a:lnTo>
                  <a:pt x="0" y="8785"/>
                </a:lnTo>
                <a:lnTo>
                  <a:pt x="963" y="9727"/>
                </a:lnTo>
                <a:lnTo>
                  <a:pt x="2973" y="11549"/>
                </a:lnTo>
                <a:lnTo>
                  <a:pt x="5622" y="8502"/>
                </a:lnTo>
                <a:lnTo>
                  <a:pt x="10942" y="2450"/>
                </a:lnTo>
                <a:lnTo>
                  <a:pt x="10031" y="1612"/>
                </a:lnTo>
                <a:lnTo>
                  <a:pt x="8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7" name="object 4407"/>
          <p:cNvSpPr/>
          <p:nvPr/>
        </p:nvSpPr>
        <p:spPr>
          <a:xfrm>
            <a:off x="5198952" y="252871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9088" y="0"/>
                </a:moveTo>
                <a:lnTo>
                  <a:pt x="3047" y="3874"/>
                </a:lnTo>
                <a:lnTo>
                  <a:pt x="0" y="5800"/>
                </a:lnTo>
                <a:lnTo>
                  <a:pt x="1937" y="9182"/>
                </a:lnTo>
                <a:lnTo>
                  <a:pt x="11591" y="4868"/>
                </a:lnTo>
                <a:lnTo>
                  <a:pt x="10743" y="3277"/>
                </a:lnTo>
                <a:lnTo>
                  <a:pt x="9947" y="1633"/>
                </a:lnTo>
                <a:lnTo>
                  <a:pt x="9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8" name="object 4408"/>
          <p:cNvSpPr/>
          <p:nvPr/>
        </p:nvSpPr>
        <p:spPr>
          <a:xfrm>
            <a:off x="5392444" y="306413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4670" y="0"/>
                </a:moveTo>
                <a:lnTo>
                  <a:pt x="0" y="6680"/>
                </a:lnTo>
                <a:lnTo>
                  <a:pt x="1225" y="7654"/>
                </a:lnTo>
                <a:lnTo>
                  <a:pt x="3675" y="9654"/>
                </a:lnTo>
                <a:lnTo>
                  <a:pt x="4994" y="6963"/>
                </a:lnTo>
                <a:lnTo>
                  <a:pt x="7664" y="1664"/>
                </a:lnTo>
                <a:lnTo>
                  <a:pt x="6628" y="1120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09" name="object 4409"/>
          <p:cNvSpPr/>
          <p:nvPr/>
        </p:nvSpPr>
        <p:spPr>
          <a:xfrm>
            <a:off x="5575278" y="3500564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7696" y="0"/>
                </a:moveTo>
                <a:lnTo>
                  <a:pt x="0" y="4502"/>
                </a:lnTo>
                <a:lnTo>
                  <a:pt x="1539" y="7947"/>
                </a:lnTo>
                <a:lnTo>
                  <a:pt x="10041" y="4146"/>
                </a:lnTo>
                <a:lnTo>
                  <a:pt x="8502" y="1371"/>
                </a:lnTo>
                <a:lnTo>
                  <a:pt x="7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0" name="object 4410"/>
          <p:cNvSpPr/>
          <p:nvPr/>
        </p:nvSpPr>
        <p:spPr>
          <a:xfrm>
            <a:off x="5858610" y="415711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9340" y="0"/>
                </a:moveTo>
                <a:lnTo>
                  <a:pt x="0" y="5120"/>
                </a:lnTo>
                <a:lnTo>
                  <a:pt x="2177" y="9654"/>
                </a:lnTo>
                <a:lnTo>
                  <a:pt x="11423" y="3078"/>
                </a:lnTo>
                <a:lnTo>
                  <a:pt x="10722" y="2073"/>
                </a:lnTo>
                <a:lnTo>
                  <a:pt x="10052" y="1036"/>
                </a:lnTo>
                <a:lnTo>
                  <a:pt x="9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1" name="object 4411"/>
          <p:cNvSpPr/>
          <p:nvPr/>
        </p:nvSpPr>
        <p:spPr>
          <a:xfrm>
            <a:off x="5125086" y="2566551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7507" y="0"/>
                </a:moveTo>
                <a:lnTo>
                  <a:pt x="0" y="9004"/>
                </a:lnTo>
                <a:lnTo>
                  <a:pt x="3319" y="11748"/>
                </a:lnTo>
                <a:lnTo>
                  <a:pt x="8073" y="5434"/>
                </a:lnTo>
                <a:lnTo>
                  <a:pt x="10376" y="2314"/>
                </a:lnTo>
                <a:lnTo>
                  <a:pt x="9444" y="1528"/>
                </a:lnTo>
                <a:lnTo>
                  <a:pt x="8470" y="785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2" name="object 4412"/>
          <p:cNvSpPr/>
          <p:nvPr/>
        </p:nvSpPr>
        <p:spPr>
          <a:xfrm>
            <a:off x="5465428" y="3380772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4701" y="0"/>
                </a:moveTo>
                <a:lnTo>
                  <a:pt x="1654" y="785"/>
                </a:lnTo>
                <a:lnTo>
                  <a:pt x="0" y="1099"/>
                </a:lnTo>
                <a:lnTo>
                  <a:pt x="680" y="4261"/>
                </a:lnTo>
                <a:lnTo>
                  <a:pt x="2094" y="10565"/>
                </a:lnTo>
                <a:lnTo>
                  <a:pt x="6931" y="9329"/>
                </a:lnTo>
                <a:lnTo>
                  <a:pt x="6293" y="6251"/>
                </a:lnTo>
                <a:lnTo>
                  <a:pt x="5706" y="3183"/>
                </a:lnTo>
                <a:lnTo>
                  <a:pt x="4785" y="178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3" name="object 4413"/>
          <p:cNvSpPr/>
          <p:nvPr/>
        </p:nvSpPr>
        <p:spPr>
          <a:xfrm>
            <a:off x="5259520" y="3217421"/>
            <a:ext cx="8086" cy="3466"/>
          </a:xfrm>
          <a:custGeom>
            <a:avLst/>
            <a:gdLst/>
            <a:ahLst/>
            <a:cxnLst/>
            <a:rect l="l" t="t" r="r" b="b"/>
            <a:pathLst>
              <a:path w="13334" h="5714">
                <a:moveTo>
                  <a:pt x="12491" y="0"/>
                </a:moveTo>
                <a:lnTo>
                  <a:pt x="8313" y="649"/>
                </a:lnTo>
                <a:lnTo>
                  <a:pt x="4188" y="1214"/>
                </a:lnTo>
                <a:lnTo>
                  <a:pt x="0" y="1863"/>
                </a:lnTo>
                <a:lnTo>
                  <a:pt x="83" y="3570"/>
                </a:lnTo>
                <a:lnTo>
                  <a:pt x="104" y="4450"/>
                </a:lnTo>
                <a:lnTo>
                  <a:pt x="2439" y="4680"/>
                </a:lnTo>
                <a:lnTo>
                  <a:pt x="4743" y="5329"/>
                </a:lnTo>
                <a:lnTo>
                  <a:pt x="9130" y="4837"/>
                </a:lnTo>
                <a:lnTo>
                  <a:pt x="11130" y="3706"/>
                </a:lnTo>
                <a:lnTo>
                  <a:pt x="13224" y="2973"/>
                </a:lnTo>
                <a:lnTo>
                  <a:pt x="12942" y="1989"/>
                </a:lnTo>
                <a:lnTo>
                  <a:pt x="12743" y="984"/>
                </a:lnTo>
                <a:lnTo>
                  <a:pt x="12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4" name="object 4414"/>
          <p:cNvSpPr/>
          <p:nvPr/>
        </p:nvSpPr>
        <p:spPr>
          <a:xfrm>
            <a:off x="5355690" y="3706466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7811" y="0"/>
                </a:moveTo>
                <a:lnTo>
                  <a:pt x="0" y="3643"/>
                </a:lnTo>
                <a:lnTo>
                  <a:pt x="8104" y="5141"/>
                </a:lnTo>
                <a:lnTo>
                  <a:pt x="12669" y="5947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5" name="object 4415"/>
          <p:cNvSpPr/>
          <p:nvPr/>
        </p:nvSpPr>
        <p:spPr>
          <a:xfrm>
            <a:off x="5234234" y="3495608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0156" y="0"/>
                </a:moveTo>
                <a:lnTo>
                  <a:pt x="6774" y="2010"/>
                </a:lnTo>
                <a:lnTo>
                  <a:pt x="3371" y="4073"/>
                </a:lnTo>
                <a:lnTo>
                  <a:pt x="0" y="6062"/>
                </a:lnTo>
                <a:lnTo>
                  <a:pt x="1999" y="9601"/>
                </a:lnTo>
                <a:lnTo>
                  <a:pt x="3047" y="11360"/>
                </a:lnTo>
                <a:lnTo>
                  <a:pt x="6251" y="8753"/>
                </a:lnTo>
                <a:lnTo>
                  <a:pt x="9518" y="6167"/>
                </a:lnTo>
                <a:lnTo>
                  <a:pt x="12690" y="3570"/>
                </a:lnTo>
                <a:lnTo>
                  <a:pt x="11025" y="1172"/>
                </a:lnTo>
                <a:lnTo>
                  <a:pt x="10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6" name="object 4416"/>
          <p:cNvSpPr/>
          <p:nvPr/>
        </p:nvSpPr>
        <p:spPr>
          <a:xfrm>
            <a:off x="5273181" y="3851528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900" y="0"/>
                </a:moveTo>
                <a:lnTo>
                  <a:pt x="0" y="3832"/>
                </a:lnTo>
                <a:lnTo>
                  <a:pt x="2628" y="5643"/>
                </a:lnTo>
                <a:lnTo>
                  <a:pt x="5350" y="7413"/>
                </a:lnTo>
                <a:lnTo>
                  <a:pt x="8010" y="9193"/>
                </a:lnTo>
                <a:lnTo>
                  <a:pt x="10052" y="6533"/>
                </a:lnTo>
                <a:lnTo>
                  <a:pt x="7685" y="4355"/>
                </a:lnTo>
                <a:lnTo>
                  <a:pt x="5277" y="2198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7" name="object 4417"/>
          <p:cNvSpPr/>
          <p:nvPr/>
        </p:nvSpPr>
        <p:spPr>
          <a:xfrm>
            <a:off x="4922826" y="3233062"/>
            <a:ext cx="8086" cy="3466"/>
          </a:xfrm>
          <a:custGeom>
            <a:avLst/>
            <a:gdLst/>
            <a:ahLst/>
            <a:cxnLst/>
            <a:rect l="l" t="t" r="r" b="b"/>
            <a:pathLst>
              <a:path w="13334" h="5714">
                <a:moveTo>
                  <a:pt x="12847" y="0"/>
                </a:moveTo>
                <a:lnTo>
                  <a:pt x="8554" y="712"/>
                </a:lnTo>
                <a:lnTo>
                  <a:pt x="0" y="2073"/>
                </a:lnTo>
                <a:lnTo>
                  <a:pt x="376" y="4418"/>
                </a:lnTo>
                <a:lnTo>
                  <a:pt x="502" y="5601"/>
                </a:lnTo>
                <a:lnTo>
                  <a:pt x="4565" y="5402"/>
                </a:lnTo>
                <a:lnTo>
                  <a:pt x="8648" y="5162"/>
                </a:lnTo>
                <a:lnTo>
                  <a:pt x="12743" y="4963"/>
                </a:lnTo>
                <a:lnTo>
                  <a:pt x="12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8" name="object 4418"/>
          <p:cNvSpPr/>
          <p:nvPr/>
        </p:nvSpPr>
        <p:spPr>
          <a:xfrm>
            <a:off x="5324280" y="4181083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595" y="9099"/>
                </a:moveTo>
                <a:lnTo>
                  <a:pt x="188" y="9193"/>
                </a:lnTo>
                <a:lnTo>
                  <a:pt x="0" y="9559"/>
                </a:lnTo>
                <a:lnTo>
                  <a:pt x="595" y="9099"/>
                </a:lnTo>
                <a:close/>
              </a:path>
              <a:path w="15875" h="10159">
                <a:moveTo>
                  <a:pt x="8041" y="0"/>
                </a:moveTo>
                <a:lnTo>
                  <a:pt x="4481" y="6094"/>
                </a:lnTo>
                <a:lnTo>
                  <a:pt x="595" y="9099"/>
                </a:lnTo>
                <a:lnTo>
                  <a:pt x="4126" y="8284"/>
                </a:lnTo>
                <a:lnTo>
                  <a:pt x="11634" y="8284"/>
                </a:lnTo>
                <a:lnTo>
                  <a:pt x="12676" y="8093"/>
                </a:lnTo>
                <a:lnTo>
                  <a:pt x="15465" y="3256"/>
                </a:lnTo>
                <a:lnTo>
                  <a:pt x="8041" y="0"/>
                </a:lnTo>
                <a:close/>
              </a:path>
              <a:path w="15875" h="10159">
                <a:moveTo>
                  <a:pt x="11634" y="8284"/>
                </a:moveTo>
                <a:lnTo>
                  <a:pt x="4126" y="8284"/>
                </a:lnTo>
                <a:lnTo>
                  <a:pt x="8592" y="8843"/>
                </a:lnTo>
                <a:lnTo>
                  <a:pt x="11634" y="828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19" name="object 4419"/>
          <p:cNvSpPr/>
          <p:nvPr/>
        </p:nvSpPr>
        <p:spPr>
          <a:xfrm>
            <a:off x="5190096" y="3885128"/>
            <a:ext cx="6546" cy="2695"/>
          </a:xfrm>
          <a:custGeom>
            <a:avLst/>
            <a:gdLst/>
            <a:ahLst/>
            <a:cxnLst/>
            <a:rect l="l" t="t" r="r" b="b"/>
            <a:pathLst>
              <a:path w="10795" h="4445">
                <a:moveTo>
                  <a:pt x="31" y="0"/>
                </a:moveTo>
                <a:lnTo>
                  <a:pt x="0" y="2701"/>
                </a:lnTo>
                <a:lnTo>
                  <a:pt x="20" y="4052"/>
                </a:lnTo>
                <a:lnTo>
                  <a:pt x="3382" y="4104"/>
                </a:lnTo>
                <a:lnTo>
                  <a:pt x="10167" y="4167"/>
                </a:lnTo>
                <a:lnTo>
                  <a:pt x="10198" y="2879"/>
                </a:lnTo>
                <a:lnTo>
                  <a:pt x="10209" y="1612"/>
                </a:lnTo>
                <a:lnTo>
                  <a:pt x="10198" y="335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0" name="object 4420"/>
          <p:cNvSpPr/>
          <p:nvPr/>
        </p:nvSpPr>
        <p:spPr>
          <a:xfrm>
            <a:off x="4890261" y="3627215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952" y="0"/>
                </a:moveTo>
                <a:lnTo>
                  <a:pt x="0" y="10711"/>
                </a:lnTo>
                <a:lnTo>
                  <a:pt x="10334" y="7748"/>
                </a:lnTo>
                <a:lnTo>
                  <a:pt x="5476" y="3319"/>
                </a:lnTo>
                <a:lnTo>
                  <a:pt x="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1" name="object 4421"/>
          <p:cNvSpPr/>
          <p:nvPr/>
        </p:nvSpPr>
        <p:spPr>
          <a:xfrm>
            <a:off x="5025363" y="3978698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5329" y="0"/>
                </a:moveTo>
                <a:lnTo>
                  <a:pt x="2219" y="1622"/>
                </a:lnTo>
                <a:lnTo>
                  <a:pt x="1727" y="4345"/>
                </a:lnTo>
                <a:lnTo>
                  <a:pt x="0" y="7675"/>
                </a:lnTo>
                <a:lnTo>
                  <a:pt x="3811" y="8177"/>
                </a:lnTo>
                <a:lnTo>
                  <a:pt x="7203" y="9434"/>
                </a:lnTo>
                <a:lnTo>
                  <a:pt x="9298" y="6659"/>
                </a:lnTo>
                <a:lnTo>
                  <a:pt x="9402" y="3706"/>
                </a:lnTo>
                <a:lnTo>
                  <a:pt x="10041" y="1172"/>
                </a:lnTo>
                <a:lnTo>
                  <a:pt x="7936" y="973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2" name="object 4422"/>
          <p:cNvSpPr/>
          <p:nvPr/>
        </p:nvSpPr>
        <p:spPr>
          <a:xfrm>
            <a:off x="4971882" y="3916858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2743" y="0"/>
                </a:moveTo>
                <a:lnTo>
                  <a:pt x="0" y="1225"/>
                </a:lnTo>
                <a:lnTo>
                  <a:pt x="83" y="1424"/>
                </a:lnTo>
                <a:lnTo>
                  <a:pt x="785" y="4418"/>
                </a:lnTo>
                <a:lnTo>
                  <a:pt x="1759" y="7350"/>
                </a:lnTo>
                <a:lnTo>
                  <a:pt x="2711" y="10303"/>
                </a:lnTo>
                <a:lnTo>
                  <a:pt x="5905" y="8879"/>
                </a:lnTo>
                <a:lnTo>
                  <a:pt x="7507" y="8198"/>
                </a:lnTo>
                <a:lnTo>
                  <a:pt x="5978" y="5476"/>
                </a:lnTo>
                <a:lnTo>
                  <a:pt x="4523" y="2732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3" name="object 4423"/>
          <p:cNvSpPr/>
          <p:nvPr/>
        </p:nvSpPr>
        <p:spPr>
          <a:xfrm>
            <a:off x="4707588" y="3573387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3162" y="0"/>
                </a:moveTo>
                <a:lnTo>
                  <a:pt x="827" y="3811"/>
                </a:lnTo>
                <a:lnTo>
                  <a:pt x="0" y="5204"/>
                </a:lnTo>
                <a:lnTo>
                  <a:pt x="2314" y="6575"/>
                </a:lnTo>
                <a:lnTo>
                  <a:pt x="6984" y="9277"/>
                </a:lnTo>
                <a:lnTo>
                  <a:pt x="7601" y="7737"/>
                </a:lnTo>
                <a:lnTo>
                  <a:pt x="9245" y="5612"/>
                </a:lnTo>
                <a:lnTo>
                  <a:pt x="8753" y="4764"/>
                </a:lnTo>
                <a:lnTo>
                  <a:pt x="7664" y="2963"/>
                </a:lnTo>
                <a:lnTo>
                  <a:pt x="5465" y="1853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4" name="object 4424"/>
          <p:cNvSpPr/>
          <p:nvPr/>
        </p:nvSpPr>
        <p:spPr>
          <a:xfrm>
            <a:off x="5259547" y="2416554"/>
            <a:ext cx="4621" cy="10012"/>
          </a:xfrm>
          <a:custGeom>
            <a:avLst/>
            <a:gdLst/>
            <a:ahLst/>
            <a:cxnLst/>
            <a:rect l="l" t="t" r="r" b="b"/>
            <a:pathLst>
              <a:path w="7620" h="16510">
                <a:moveTo>
                  <a:pt x="2806" y="0"/>
                </a:moveTo>
                <a:lnTo>
                  <a:pt x="1287" y="7936"/>
                </a:lnTo>
                <a:lnTo>
                  <a:pt x="0" y="14941"/>
                </a:lnTo>
                <a:lnTo>
                  <a:pt x="1319" y="15475"/>
                </a:lnTo>
                <a:lnTo>
                  <a:pt x="4031" y="16512"/>
                </a:lnTo>
                <a:lnTo>
                  <a:pt x="5224" y="14669"/>
                </a:lnTo>
                <a:lnTo>
                  <a:pt x="7423" y="12784"/>
                </a:lnTo>
                <a:lnTo>
                  <a:pt x="7444" y="8711"/>
                </a:lnTo>
                <a:lnTo>
                  <a:pt x="5675" y="6429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5" name="object 4425"/>
          <p:cNvSpPr/>
          <p:nvPr/>
        </p:nvSpPr>
        <p:spPr>
          <a:xfrm>
            <a:off x="5650498" y="3324594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1204" y="0"/>
                </a:moveTo>
                <a:lnTo>
                  <a:pt x="984" y="3800"/>
                </a:lnTo>
                <a:lnTo>
                  <a:pt x="0" y="6617"/>
                </a:lnTo>
                <a:lnTo>
                  <a:pt x="2188" y="9193"/>
                </a:lnTo>
                <a:lnTo>
                  <a:pt x="5015" y="9182"/>
                </a:lnTo>
                <a:lnTo>
                  <a:pt x="7151" y="9758"/>
                </a:lnTo>
                <a:lnTo>
                  <a:pt x="7497" y="7842"/>
                </a:lnTo>
                <a:lnTo>
                  <a:pt x="8711" y="5444"/>
                </a:lnTo>
                <a:lnTo>
                  <a:pt x="7978" y="4146"/>
                </a:lnTo>
                <a:lnTo>
                  <a:pt x="7036" y="2565"/>
                </a:lnTo>
                <a:lnTo>
                  <a:pt x="4533" y="1905"/>
                </a:lnTo>
                <a:lnTo>
                  <a:pt x="1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6" name="object 4426"/>
          <p:cNvSpPr/>
          <p:nvPr/>
        </p:nvSpPr>
        <p:spPr>
          <a:xfrm>
            <a:off x="5253175" y="246976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863" y="0"/>
                </a:moveTo>
                <a:lnTo>
                  <a:pt x="0" y="2711"/>
                </a:lnTo>
                <a:lnTo>
                  <a:pt x="2136" y="5120"/>
                </a:lnTo>
                <a:lnTo>
                  <a:pt x="4303" y="7528"/>
                </a:lnTo>
                <a:lnTo>
                  <a:pt x="6502" y="9905"/>
                </a:lnTo>
                <a:lnTo>
                  <a:pt x="8858" y="8073"/>
                </a:lnTo>
                <a:lnTo>
                  <a:pt x="5560" y="2670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7" name="object 4427"/>
          <p:cNvSpPr/>
          <p:nvPr/>
        </p:nvSpPr>
        <p:spPr>
          <a:xfrm>
            <a:off x="5737988" y="3647077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654" y="0"/>
                </a:moveTo>
                <a:lnTo>
                  <a:pt x="1005" y="2659"/>
                </a:lnTo>
                <a:lnTo>
                  <a:pt x="0" y="5193"/>
                </a:lnTo>
                <a:lnTo>
                  <a:pt x="450" y="5455"/>
                </a:lnTo>
                <a:lnTo>
                  <a:pt x="2136" y="6544"/>
                </a:lnTo>
                <a:lnTo>
                  <a:pt x="4282" y="7308"/>
                </a:lnTo>
                <a:lnTo>
                  <a:pt x="6931" y="7266"/>
                </a:lnTo>
                <a:lnTo>
                  <a:pt x="8387" y="3486"/>
                </a:lnTo>
                <a:lnTo>
                  <a:pt x="8031" y="3183"/>
                </a:lnTo>
                <a:lnTo>
                  <a:pt x="6439" y="1895"/>
                </a:lnTo>
                <a:lnTo>
                  <a:pt x="4345" y="1256"/>
                </a:lnTo>
                <a:lnTo>
                  <a:pt x="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8" name="object 4428"/>
          <p:cNvSpPr/>
          <p:nvPr/>
        </p:nvSpPr>
        <p:spPr>
          <a:xfrm>
            <a:off x="5733124" y="3179207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345" y="0"/>
                </a:moveTo>
                <a:lnTo>
                  <a:pt x="2167" y="3329"/>
                </a:lnTo>
                <a:lnTo>
                  <a:pt x="0" y="5193"/>
                </a:lnTo>
                <a:lnTo>
                  <a:pt x="356" y="8429"/>
                </a:lnTo>
                <a:lnTo>
                  <a:pt x="2942" y="9748"/>
                </a:lnTo>
                <a:lnTo>
                  <a:pt x="4481" y="11193"/>
                </a:lnTo>
                <a:lnTo>
                  <a:pt x="5874" y="9643"/>
                </a:lnTo>
                <a:lnTo>
                  <a:pt x="8209" y="8188"/>
                </a:lnTo>
                <a:lnTo>
                  <a:pt x="8470" y="6471"/>
                </a:lnTo>
                <a:lnTo>
                  <a:pt x="8659" y="4984"/>
                </a:lnTo>
                <a:lnTo>
                  <a:pt x="6491" y="3162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29" name="object 4429"/>
          <p:cNvSpPr/>
          <p:nvPr/>
        </p:nvSpPr>
        <p:spPr>
          <a:xfrm>
            <a:off x="5158576" y="3379103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895" y="0"/>
                </a:moveTo>
                <a:lnTo>
                  <a:pt x="1005" y="4638"/>
                </a:lnTo>
                <a:lnTo>
                  <a:pt x="0" y="6795"/>
                </a:lnTo>
                <a:lnTo>
                  <a:pt x="607" y="7570"/>
                </a:lnTo>
                <a:lnTo>
                  <a:pt x="1444" y="8554"/>
                </a:lnTo>
                <a:lnTo>
                  <a:pt x="3947" y="9057"/>
                </a:lnTo>
                <a:lnTo>
                  <a:pt x="5078" y="8554"/>
                </a:lnTo>
                <a:lnTo>
                  <a:pt x="6114" y="8114"/>
                </a:lnTo>
                <a:lnTo>
                  <a:pt x="7078" y="5591"/>
                </a:lnTo>
                <a:lnTo>
                  <a:pt x="6177" y="3036"/>
                </a:lnTo>
                <a:lnTo>
                  <a:pt x="4251" y="2104"/>
                </a:lnTo>
                <a:lnTo>
                  <a:pt x="1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0" name="object 4430"/>
          <p:cNvSpPr/>
          <p:nvPr/>
        </p:nvSpPr>
        <p:spPr>
          <a:xfrm>
            <a:off x="5985893" y="3635141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1748" y="0"/>
                </a:moveTo>
                <a:lnTo>
                  <a:pt x="7444" y="701"/>
                </a:lnTo>
                <a:lnTo>
                  <a:pt x="5476" y="659"/>
                </a:lnTo>
                <a:lnTo>
                  <a:pt x="3779" y="1424"/>
                </a:lnTo>
                <a:lnTo>
                  <a:pt x="2366" y="2020"/>
                </a:lnTo>
                <a:lnTo>
                  <a:pt x="1235" y="3528"/>
                </a:lnTo>
                <a:lnTo>
                  <a:pt x="0" y="4617"/>
                </a:lnTo>
                <a:lnTo>
                  <a:pt x="1759" y="5696"/>
                </a:lnTo>
                <a:lnTo>
                  <a:pt x="3455" y="7245"/>
                </a:lnTo>
                <a:lnTo>
                  <a:pt x="6177" y="7737"/>
                </a:lnTo>
                <a:lnTo>
                  <a:pt x="7392" y="5298"/>
                </a:lnTo>
                <a:lnTo>
                  <a:pt x="1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1" name="object 4431"/>
          <p:cNvSpPr/>
          <p:nvPr/>
        </p:nvSpPr>
        <p:spPr>
          <a:xfrm>
            <a:off x="5485602" y="4254453"/>
            <a:ext cx="3466" cy="5006"/>
          </a:xfrm>
          <a:custGeom>
            <a:avLst/>
            <a:gdLst/>
            <a:ahLst/>
            <a:cxnLst/>
            <a:rect l="l" t="t" r="r" b="b"/>
            <a:pathLst>
              <a:path w="5715" h="8254">
                <a:moveTo>
                  <a:pt x="1068" y="0"/>
                </a:moveTo>
                <a:lnTo>
                  <a:pt x="743" y="2418"/>
                </a:lnTo>
                <a:lnTo>
                  <a:pt x="0" y="7298"/>
                </a:lnTo>
                <a:lnTo>
                  <a:pt x="984" y="7497"/>
                </a:lnTo>
                <a:lnTo>
                  <a:pt x="1947" y="7748"/>
                </a:lnTo>
                <a:lnTo>
                  <a:pt x="2931" y="7968"/>
                </a:lnTo>
                <a:lnTo>
                  <a:pt x="5486" y="659"/>
                </a:lnTo>
                <a:lnTo>
                  <a:pt x="4052" y="450"/>
                </a:lnTo>
                <a:lnTo>
                  <a:pt x="2596" y="188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2" name="object 4432"/>
          <p:cNvSpPr/>
          <p:nvPr/>
        </p:nvSpPr>
        <p:spPr>
          <a:xfrm>
            <a:off x="6017817" y="2696198"/>
            <a:ext cx="3851" cy="3081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5340" y="0"/>
                </a:moveTo>
                <a:lnTo>
                  <a:pt x="3633" y="303"/>
                </a:lnTo>
                <a:lnTo>
                  <a:pt x="1874" y="366"/>
                </a:lnTo>
                <a:lnTo>
                  <a:pt x="387" y="1015"/>
                </a:lnTo>
                <a:lnTo>
                  <a:pt x="0" y="1162"/>
                </a:lnTo>
                <a:lnTo>
                  <a:pt x="335" y="3141"/>
                </a:lnTo>
                <a:lnTo>
                  <a:pt x="376" y="5026"/>
                </a:lnTo>
                <a:lnTo>
                  <a:pt x="2125" y="4471"/>
                </a:lnTo>
                <a:lnTo>
                  <a:pt x="3905" y="4261"/>
                </a:lnTo>
                <a:lnTo>
                  <a:pt x="5151" y="3361"/>
                </a:lnTo>
                <a:lnTo>
                  <a:pt x="5769" y="2963"/>
                </a:lnTo>
                <a:lnTo>
                  <a:pt x="5308" y="1151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3" name="object 4433"/>
          <p:cNvSpPr/>
          <p:nvPr/>
        </p:nvSpPr>
        <p:spPr>
          <a:xfrm>
            <a:off x="5989832" y="3623523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507" y="0"/>
                </a:moveTo>
                <a:lnTo>
                  <a:pt x="0" y="6177"/>
                </a:lnTo>
                <a:lnTo>
                  <a:pt x="712" y="6984"/>
                </a:lnTo>
                <a:lnTo>
                  <a:pt x="1978" y="8690"/>
                </a:lnTo>
                <a:lnTo>
                  <a:pt x="9706" y="2837"/>
                </a:lnTo>
                <a:lnTo>
                  <a:pt x="8984" y="1874"/>
                </a:lnTo>
                <a:lnTo>
                  <a:pt x="8209" y="963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4" name="object 4434"/>
          <p:cNvSpPr/>
          <p:nvPr/>
        </p:nvSpPr>
        <p:spPr>
          <a:xfrm>
            <a:off x="5437143" y="2433619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748" y="0"/>
                </a:moveTo>
                <a:lnTo>
                  <a:pt x="3329" y="366"/>
                </a:lnTo>
                <a:lnTo>
                  <a:pt x="1832" y="1622"/>
                </a:lnTo>
                <a:lnTo>
                  <a:pt x="1047" y="3622"/>
                </a:lnTo>
                <a:lnTo>
                  <a:pt x="0" y="5319"/>
                </a:lnTo>
                <a:lnTo>
                  <a:pt x="1518" y="5947"/>
                </a:lnTo>
                <a:lnTo>
                  <a:pt x="5046" y="7476"/>
                </a:lnTo>
                <a:lnTo>
                  <a:pt x="5978" y="5486"/>
                </a:lnTo>
                <a:lnTo>
                  <a:pt x="7392" y="3832"/>
                </a:lnTo>
                <a:lnTo>
                  <a:pt x="7151" y="2544"/>
                </a:lnTo>
                <a:lnTo>
                  <a:pt x="6910" y="1528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5" name="object 4435"/>
          <p:cNvSpPr/>
          <p:nvPr/>
        </p:nvSpPr>
        <p:spPr>
          <a:xfrm>
            <a:off x="5049455" y="3419035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8460" y="0"/>
                </a:moveTo>
                <a:lnTo>
                  <a:pt x="0" y="3769"/>
                </a:lnTo>
                <a:lnTo>
                  <a:pt x="586" y="4827"/>
                </a:lnTo>
                <a:lnTo>
                  <a:pt x="1465" y="6795"/>
                </a:lnTo>
                <a:lnTo>
                  <a:pt x="4481" y="5916"/>
                </a:lnTo>
                <a:lnTo>
                  <a:pt x="7109" y="4785"/>
                </a:lnTo>
                <a:lnTo>
                  <a:pt x="9779" y="3727"/>
                </a:lnTo>
                <a:lnTo>
                  <a:pt x="9329" y="2492"/>
                </a:lnTo>
                <a:lnTo>
                  <a:pt x="8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6" name="object 4436"/>
          <p:cNvSpPr/>
          <p:nvPr/>
        </p:nvSpPr>
        <p:spPr>
          <a:xfrm>
            <a:off x="6064384" y="2891093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2188" y="0"/>
                </a:moveTo>
                <a:lnTo>
                  <a:pt x="753" y="7036"/>
                </a:lnTo>
                <a:lnTo>
                  <a:pt x="0" y="10554"/>
                </a:lnTo>
                <a:lnTo>
                  <a:pt x="1099" y="10795"/>
                </a:lnTo>
                <a:lnTo>
                  <a:pt x="3392" y="11245"/>
                </a:lnTo>
                <a:lnTo>
                  <a:pt x="4429" y="7800"/>
                </a:lnTo>
                <a:lnTo>
                  <a:pt x="5402" y="4376"/>
                </a:lnTo>
                <a:lnTo>
                  <a:pt x="6439" y="931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7" name="object 4437"/>
          <p:cNvSpPr/>
          <p:nvPr/>
        </p:nvSpPr>
        <p:spPr>
          <a:xfrm>
            <a:off x="4814356" y="291545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1424" y="0"/>
                </a:moveTo>
                <a:lnTo>
                  <a:pt x="984" y="2094"/>
                </a:lnTo>
                <a:lnTo>
                  <a:pt x="0" y="4282"/>
                </a:lnTo>
                <a:lnTo>
                  <a:pt x="335" y="6240"/>
                </a:lnTo>
                <a:lnTo>
                  <a:pt x="502" y="7078"/>
                </a:lnTo>
                <a:lnTo>
                  <a:pt x="4324" y="8397"/>
                </a:lnTo>
                <a:lnTo>
                  <a:pt x="4732" y="7957"/>
                </a:lnTo>
                <a:lnTo>
                  <a:pt x="5989" y="6450"/>
                </a:lnTo>
                <a:lnTo>
                  <a:pt x="6596" y="4209"/>
                </a:lnTo>
                <a:lnTo>
                  <a:pt x="7675" y="1633"/>
                </a:lnTo>
                <a:lnTo>
                  <a:pt x="4743" y="869"/>
                </a:lnTo>
                <a:lnTo>
                  <a:pt x="3130" y="429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8" name="object 4438"/>
          <p:cNvSpPr/>
          <p:nvPr/>
        </p:nvSpPr>
        <p:spPr>
          <a:xfrm>
            <a:off x="5517998" y="2614988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69" y="0"/>
                </a:moveTo>
                <a:lnTo>
                  <a:pt x="785" y="2931"/>
                </a:lnTo>
                <a:lnTo>
                  <a:pt x="0" y="5350"/>
                </a:lnTo>
                <a:lnTo>
                  <a:pt x="858" y="6219"/>
                </a:lnTo>
                <a:lnTo>
                  <a:pt x="2282" y="7758"/>
                </a:lnTo>
                <a:lnTo>
                  <a:pt x="4743" y="8942"/>
                </a:lnTo>
                <a:lnTo>
                  <a:pt x="6816" y="8984"/>
                </a:lnTo>
                <a:lnTo>
                  <a:pt x="7612" y="9036"/>
                </a:lnTo>
                <a:lnTo>
                  <a:pt x="8544" y="5738"/>
                </a:lnTo>
                <a:lnTo>
                  <a:pt x="9434" y="3947"/>
                </a:lnTo>
                <a:lnTo>
                  <a:pt x="7381" y="3015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39" name="object 4439"/>
          <p:cNvSpPr/>
          <p:nvPr/>
        </p:nvSpPr>
        <p:spPr>
          <a:xfrm>
            <a:off x="5013443" y="3465774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513" y="0"/>
                </a:moveTo>
                <a:lnTo>
                  <a:pt x="0" y="2848"/>
                </a:lnTo>
                <a:lnTo>
                  <a:pt x="167" y="2879"/>
                </a:lnTo>
                <a:lnTo>
                  <a:pt x="3078" y="3832"/>
                </a:lnTo>
                <a:lnTo>
                  <a:pt x="6083" y="4596"/>
                </a:lnTo>
                <a:lnTo>
                  <a:pt x="9109" y="5340"/>
                </a:lnTo>
                <a:lnTo>
                  <a:pt x="9612" y="2115"/>
                </a:lnTo>
                <a:lnTo>
                  <a:pt x="9884" y="523"/>
                </a:lnTo>
                <a:lnTo>
                  <a:pt x="3748" y="20"/>
                </a:lnTo>
                <a:lnTo>
                  <a:pt x="649" y="20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0" name="object 4440"/>
          <p:cNvSpPr/>
          <p:nvPr/>
        </p:nvSpPr>
        <p:spPr>
          <a:xfrm>
            <a:off x="5751486" y="3507947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7811" y="0"/>
                </a:moveTo>
                <a:lnTo>
                  <a:pt x="0" y="2774"/>
                </a:lnTo>
                <a:lnTo>
                  <a:pt x="680" y="4156"/>
                </a:lnTo>
                <a:lnTo>
                  <a:pt x="1392" y="5539"/>
                </a:lnTo>
                <a:lnTo>
                  <a:pt x="2083" y="6921"/>
                </a:lnTo>
                <a:lnTo>
                  <a:pt x="4303" y="5643"/>
                </a:lnTo>
                <a:lnTo>
                  <a:pt x="6649" y="4439"/>
                </a:lnTo>
                <a:lnTo>
                  <a:pt x="8984" y="2774"/>
                </a:lnTo>
                <a:lnTo>
                  <a:pt x="8146" y="1015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1" name="object 4441"/>
          <p:cNvSpPr/>
          <p:nvPr/>
        </p:nvSpPr>
        <p:spPr>
          <a:xfrm>
            <a:off x="5207244" y="3942201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3005" y="0"/>
                </a:moveTo>
                <a:lnTo>
                  <a:pt x="293" y="1162"/>
                </a:lnTo>
                <a:lnTo>
                  <a:pt x="408" y="3769"/>
                </a:lnTo>
                <a:lnTo>
                  <a:pt x="0" y="5423"/>
                </a:lnTo>
                <a:lnTo>
                  <a:pt x="2125" y="5758"/>
                </a:lnTo>
                <a:lnTo>
                  <a:pt x="4334" y="6533"/>
                </a:lnTo>
                <a:lnTo>
                  <a:pt x="6355" y="6188"/>
                </a:lnTo>
                <a:lnTo>
                  <a:pt x="7141" y="6031"/>
                </a:lnTo>
                <a:lnTo>
                  <a:pt x="7423" y="3329"/>
                </a:lnTo>
                <a:lnTo>
                  <a:pt x="8397" y="397"/>
                </a:lnTo>
                <a:lnTo>
                  <a:pt x="5350" y="460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2" name="object 4442"/>
          <p:cNvSpPr/>
          <p:nvPr/>
        </p:nvSpPr>
        <p:spPr>
          <a:xfrm>
            <a:off x="5106326" y="3740018"/>
            <a:ext cx="2695" cy="6161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0" y="0"/>
                </a:moveTo>
                <a:lnTo>
                  <a:pt x="261" y="6544"/>
                </a:lnTo>
                <a:lnTo>
                  <a:pt x="439" y="9800"/>
                </a:lnTo>
                <a:lnTo>
                  <a:pt x="3382" y="9842"/>
                </a:lnTo>
                <a:lnTo>
                  <a:pt x="4418" y="230"/>
                </a:lnTo>
                <a:lnTo>
                  <a:pt x="2931" y="157"/>
                </a:lnTo>
                <a:lnTo>
                  <a:pt x="1455" y="1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3" name="object 4443"/>
          <p:cNvSpPr/>
          <p:nvPr/>
        </p:nvSpPr>
        <p:spPr>
          <a:xfrm>
            <a:off x="4691223" y="2933980"/>
            <a:ext cx="35811" cy="30035"/>
          </a:xfrm>
          <a:custGeom>
            <a:avLst/>
            <a:gdLst/>
            <a:ahLst/>
            <a:cxnLst/>
            <a:rect l="l" t="t" r="r" b="b"/>
            <a:pathLst>
              <a:path w="59054" h="49529">
                <a:moveTo>
                  <a:pt x="6870" y="42849"/>
                </a:moveTo>
                <a:lnTo>
                  <a:pt x="4470" y="41757"/>
                </a:lnTo>
                <a:lnTo>
                  <a:pt x="2044" y="39966"/>
                </a:lnTo>
                <a:lnTo>
                  <a:pt x="1143" y="43040"/>
                </a:lnTo>
                <a:lnTo>
                  <a:pt x="0" y="45135"/>
                </a:lnTo>
                <a:lnTo>
                  <a:pt x="127" y="47129"/>
                </a:lnTo>
                <a:lnTo>
                  <a:pt x="203" y="47967"/>
                </a:lnTo>
                <a:lnTo>
                  <a:pt x="2806" y="48679"/>
                </a:lnTo>
                <a:lnTo>
                  <a:pt x="4254" y="49466"/>
                </a:lnTo>
                <a:lnTo>
                  <a:pt x="5194" y="47523"/>
                </a:lnTo>
                <a:lnTo>
                  <a:pt x="6565" y="45656"/>
                </a:lnTo>
                <a:lnTo>
                  <a:pt x="6870" y="42849"/>
                </a:lnTo>
                <a:close/>
              </a:path>
              <a:path w="59054" h="49529">
                <a:moveTo>
                  <a:pt x="58661" y="3962"/>
                </a:moveTo>
                <a:lnTo>
                  <a:pt x="56095" y="2641"/>
                </a:lnTo>
                <a:lnTo>
                  <a:pt x="53505" y="1333"/>
                </a:lnTo>
                <a:lnTo>
                  <a:pt x="50939" y="0"/>
                </a:lnTo>
                <a:lnTo>
                  <a:pt x="49872" y="2857"/>
                </a:lnTo>
                <a:lnTo>
                  <a:pt x="49314" y="4292"/>
                </a:lnTo>
                <a:lnTo>
                  <a:pt x="52095" y="5041"/>
                </a:lnTo>
                <a:lnTo>
                  <a:pt x="57696" y="6502"/>
                </a:lnTo>
                <a:lnTo>
                  <a:pt x="58661" y="3962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4" name="object 4444"/>
          <p:cNvSpPr/>
          <p:nvPr/>
        </p:nvSpPr>
        <p:spPr>
          <a:xfrm>
            <a:off x="4969519" y="3643906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3800" y="0"/>
                </a:moveTo>
                <a:lnTo>
                  <a:pt x="1884" y="1591"/>
                </a:lnTo>
                <a:lnTo>
                  <a:pt x="544" y="3413"/>
                </a:lnTo>
                <a:lnTo>
                  <a:pt x="0" y="5978"/>
                </a:lnTo>
                <a:lnTo>
                  <a:pt x="2554" y="7235"/>
                </a:lnTo>
                <a:lnTo>
                  <a:pt x="3989" y="8366"/>
                </a:lnTo>
                <a:lnTo>
                  <a:pt x="5664" y="5214"/>
                </a:lnTo>
                <a:lnTo>
                  <a:pt x="7256" y="2335"/>
                </a:lnTo>
                <a:lnTo>
                  <a:pt x="5895" y="1622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5" name="object 4445"/>
          <p:cNvSpPr/>
          <p:nvPr/>
        </p:nvSpPr>
        <p:spPr>
          <a:xfrm>
            <a:off x="4710693" y="314181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869" y="0"/>
                </a:moveTo>
                <a:lnTo>
                  <a:pt x="921" y="2324"/>
                </a:lnTo>
                <a:lnTo>
                  <a:pt x="0" y="3465"/>
                </a:lnTo>
                <a:lnTo>
                  <a:pt x="2764" y="5371"/>
                </a:lnTo>
                <a:lnTo>
                  <a:pt x="5539" y="7235"/>
                </a:lnTo>
                <a:lnTo>
                  <a:pt x="8292" y="9109"/>
                </a:lnTo>
                <a:lnTo>
                  <a:pt x="8952" y="8292"/>
                </a:lnTo>
                <a:lnTo>
                  <a:pt x="10198" y="6701"/>
                </a:lnTo>
                <a:lnTo>
                  <a:pt x="7779" y="4450"/>
                </a:lnTo>
                <a:lnTo>
                  <a:pt x="5298" y="2230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6" name="object 4446"/>
          <p:cNvSpPr/>
          <p:nvPr/>
        </p:nvSpPr>
        <p:spPr>
          <a:xfrm>
            <a:off x="4660475" y="3105828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4156" y="0"/>
                </a:moveTo>
                <a:lnTo>
                  <a:pt x="2094" y="575"/>
                </a:lnTo>
                <a:lnTo>
                  <a:pt x="0" y="837"/>
                </a:lnTo>
                <a:lnTo>
                  <a:pt x="104" y="3382"/>
                </a:lnTo>
                <a:lnTo>
                  <a:pt x="115" y="4659"/>
                </a:lnTo>
                <a:lnTo>
                  <a:pt x="10093" y="5141"/>
                </a:lnTo>
                <a:lnTo>
                  <a:pt x="10481" y="2355"/>
                </a:lnTo>
                <a:lnTo>
                  <a:pt x="9057" y="1591"/>
                </a:lnTo>
                <a:lnTo>
                  <a:pt x="7664" y="397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7" name="object 4447"/>
          <p:cNvSpPr/>
          <p:nvPr/>
        </p:nvSpPr>
        <p:spPr>
          <a:xfrm>
            <a:off x="5465731" y="2653096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4135" y="0"/>
                </a:moveTo>
                <a:lnTo>
                  <a:pt x="1696" y="743"/>
                </a:lnTo>
                <a:lnTo>
                  <a:pt x="952" y="2900"/>
                </a:lnTo>
                <a:lnTo>
                  <a:pt x="0" y="4272"/>
                </a:lnTo>
                <a:lnTo>
                  <a:pt x="1403" y="5099"/>
                </a:lnTo>
                <a:lnTo>
                  <a:pt x="2910" y="6806"/>
                </a:lnTo>
                <a:lnTo>
                  <a:pt x="4135" y="6544"/>
                </a:lnTo>
                <a:lnTo>
                  <a:pt x="5434" y="6324"/>
                </a:lnTo>
                <a:lnTo>
                  <a:pt x="6387" y="4345"/>
                </a:lnTo>
                <a:lnTo>
                  <a:pt x="8167" y="2429"/>
                </a:lnTo>
                <a:lnTo>
                  <a:pt x="5884" y="1455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8" name="object 4448"/>
          <p:cNvSpPr/>
          <p:nvPr/>
        </p:nvSpPr>
        <p:spPr>
          <a:xfrm>
            <a:off x="4625806" y="3048454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1088" y="0"/>
                </a:moveTo>
                <a:lnTo>
                  <a:pt x="774" y="2544"/>
                </a:lnTo>
                <a:lnTo>
                  <a:pt x="0" y="5151"/>
                </a:lnTo>
                <a:lnTo>
                  <a:pt x="481" y="5444"/>
                </a:lnTo>
                <a:lnTo>
                  <a:pt x="2282" y="6439"/>
                </a:lnTo>
                <a:lnTo>
                  <a:pt x="4544" y="7036"/>
                </a:lnTo>
                <a:lnTo>
                  <a:pt x="6596" y="6879"/>
                </a:lnTo>
                <a:lnTo>
                  <a:pt x="7183" y="6847"/>
                </a:lnTo>
                <a:lnTo>
                  <a:pt x="8334" y="2869"/>
                </a:lnTo>
                <a:lnTo>
                  <a:pt x="8031" y="2670"/>
                </a:lnTo>
                <a:lnTo>
                  <a:pt x="6167" y="1570"/>
                </a:lnTo>
                <a:lnTo>
                  <a:pt x="3978" y="1005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49" name="object 4449"/>
          <p:cNvSpPr/>
          <p:nvPr/>
        </p:nvSpPr>
        <p:spPr>
          <a:xfrm>
            <a:off x="6029706" y="3814021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1403" y="0"/>
                </a:moveTo>
                <a:lnTo>
                  <a:pt x="1088" y="1549"/>
                </a:lnTo>
                <a:lnTo>
                  <a:pt x="0" y="3738"/>
                </a:lnTo>
                <a:lnTo>
                  <a:pt x="628" y="4512"/>
                </a:lnTo>
                <a:lnTo>
                  <a:pt x="1560" y="5601"/>
                </a:lnTo>
                <a:lnTo>
                  <a:pt x="3800" y="6188"/>
                </a:lnTo>
                <a:lnTo>
                  <a:pt x="5989" y="5926"/>
                </a:lnTo>
                <a:lnTo>
                  <a:pt x="6272" y="3340"/>
                </a:lnTo>
                <a:lnTo>
                  <a:pt x="6994" y="1277"/>
                </a:lnTo>
                <a:lnTo>
                  <a:pt x="4670" y="764"/>
                </a:lnTo>
                <a:lnTo>
                  <a:pt x="3036" y="366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0" name="object 4450"/>
          <p:cNvSpPr/>
          <p:nvPr/>
        </p:nvSpPr>
        <p:spPr>
          <a:xfrm>
            <a:off x="4988648" y="3937454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5329" y="0"/>
                </a:moveTo>
                <a:lnTo>
                  <a:pt x="2952" y="1717"/>
                </a:lnTo>
                <a:lnTo>
                  <a:pt x="1999" y="3832"/>
                </a:lnTo>
                <a:lnTo>
                  <a:pt x="0" y="6680"/>
                </a:lnTo>
                <a:lnTo>
                  <a:pt x="3015" y="7172"/>
                </a:lnTo>
                <a:lnTo>
                  <a:pt x="5214" y="8114"/>
                </a:lnTo>
                <a:lnTo>
                  <a:pt x="5706" y="7539"/>
                </a:lnTo>
                <a:lnTo>
                  <a:pt x="7172" y="5916"/>
                </a:lnTo>
                <a:lnTo>
                  <a:pt x="7895" y="3675"/>
                </a:lnTo>
                <a:lnTo>
                  <a:pt x="8910" y="1696"/>
                </a:lnTo>
                <a:lnTo>
                  <a:pt x="7434" y="1235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1" name="object 4451"/>
          <p:cNvSpPr/>
          <p:nvPr/>
        </p:nvSpPr>
        <p:spPr>
          <a:xfrm>
            <a:off x="5448372" y="2536486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1361" y="0"/>
                </a:moveTo>
                <a:lnTo>
                  <a:pt x="806" y="2010"/>
                </a:lnTo>
                <a:lnTo>
                  <a:pt x="0" y="5099"/>
                </a:lnTo>
                <a:lnTo>
                  <a:pt x="1832" y="5235"/>
                </a:lnTo>
                <a:lnTo>
                  <a:pt x="3874" y="5895"/>
                </a:lnTo>
                <a:lnTo>
                  <a:pt x="6240" y="4889"/>
                </a:lnTo>
                <a:lnTo>
                  <a:pt x="6083" y="2324"/>
                </a:lnTo>
                <a:lnTo>
                  <a:pt x="6366" y="764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2" name="object 4452"/>
          <p:cNvSpPr/>
          <p:nvPr/>
        </p:nvSpPr>
        <p:spPr>
          <a:xfrm>
            <a:off x="4769294" y="3538067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779" y="0"/>
                </a:moveTo>
                <a:lnTo>
                  <a:pt x="5183" y="1560"/>
                </a:lnTo>
                <a:lnTo>
                  <a:pt x="0" y="4732"/>
                </a:lnTo>
                <a:lnTo>
                  <a:pt x="575" y="5675"/>
                </a:lnTo>
                <a:lnTo>
                  <a:pt x="1664" y="7570"/>
                </a:lnTo>
                <a:lnTo>
                  <a:pt x="9874" y="3905"/>
                </a:lnTo>
                <a:lnTo>
                  <a:pt x="8470" y="1319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3" name="object 4453"/>
          <p:cNvSpPr/>
          <p:nvPr/>
        </p:nvSpPr>
        <p:spPr>
          <a:xfrm>
            <a:off x="6596403" y="3326084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1130" y="0"/>
                </a:moveTo>
                <a:lnTo>
                  <a:pt x="879" y="2869"/>
                </a:lnTo>
                <a:lnTo>
                  <a:pt x="0" y="5141"/>
                </a:lnTo>
                <a:lnTo>
                  <a:pt x="743" y="5811"/>
                </a:lnTo>
                <a:lnTo>
                  <a:pt x="1832" y="6910"/>
                </a:lnTo>
                <a:lnTo>
                  <a:pt x="4156" y="7696"/>
                </a:lnTo>
                <a:lnTo>
                  <a:pt x="5622" y="7256"/>
                </a:lnTo>
                <a:lnTo>
                  <a:pt x="6732" y="6952"/>
                </a:lnTo>
                <a:lnTo>
                  <a:pt x="7329" y="4628"/>
                </a:lnTo>
                <a:lnTo>
                  <a:pt x="8146" y="3225"/>
                </a:lnTo>
                <a:lnTo>
                  <a:pt x="6125" y="2303"/>
                </a:lnTo>
                <a:lnTo>
                  <a:pt x="4146" y="1371"/>
                </a:lnTo>
                <a:lnTo>
                  <a:pt x="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4" name="object 4454"/>
          <p:cNvSpPr/>
          <p:nvPr/>
        </p:nvSpPr>
        <p:spPr>
          <a:xfrm>
            <a:off x="4970565" y="4064048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1088" y="0"/>
                </a:moveTo>
                <a:lnTo>
                  <a:pt x="774" y="2931"/>
                </a:lnTo>
                <a:lnTo>
                  <a:pt x="0" y="5329"/>
                </a:lnTo>
                <a:lnTo>
                  <a:pt x="575" y="8439"/>
                </a:lnTo>
                <a:lnTo>
                  <a:pt x="3067" y="8994"/>
                </a:lnTo>
                <a:lnTo>
                  <a:pt x="4502" y="9716"/>
                </a:lnTo>
                <a:lnTo>
                  <a:pt x="5287" y="7266"/>
                </a:lnTo>
                <a:lnTo>
                  <a:pt x="6366" y="4868"/>
                </a:lnTo>
                <a:lnTo>
                  <a:pt x="6586" y="1842"/>
                </a:lnTo>
                <a:lnTo>
                  <a:pt x="3591" y="1036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5" name="object 4455"/>
          <p:cNvSpPr/>
          <p:nvPr/>
        </p:nvSpPr>
        <p:spPr>
          <a:xfrm>
            <a:off x="5722302" y="3695087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1832" y="0"/>
                </a:moveTo>
                <a:lnTo>
                  <a:pt x="1225" y="774"/>
                </a:lnTo>
                <a:lnTo>
                  <a:pt x="575" y="1570"/>
                </a:lnTo>
                <a:lnTo>
                  <a:pt x="0" y="2366"/>
                </a:lnTo>
                <a:lnTo>
                  <a:pt x="2104" y="4177"/>
                </a:lnTo>
                <a:lnTo>
                  <a:pt x="4293" y="5989"/>
                </a:lnTo>
                <a:lnTo>
                  <a:pt x="6418" y="7832"/>
                </a:lnTo>
                <a:lnTo>
                  <a:pt x="7099" y="6942"/>
                </a:lnTo>
                <a:lnTo>
                  <a:pt x="7811" y="6052"/>
                </a:lnTo>
                <a:lnTo>
                  <a:pt x="8460" y="5172"/>
                </a:lnTo>
                <a:lnTo>
                  <a:pt x="6293" y="3434"/>
                </a:lnTo>
                <a:lnTo>
                  <a:pt x="4041" y="1727"/>
                </a:lnTo>
                <a:lnTo>
                  <a:pt x="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6" name="object 4456"/>
          <p:cNvSpPr/>
          <p:nvPr/>
        </p:nvSpPr>
        <p:spPr>
          <a:xfrm>
            <a:off x="5769236" y="2911574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256" y="0"/>
                </a:moveTo>
                <a:lnTo>
                  <a:pt x="6156" y="534"/>
                </a:lnTo>
                <a:lnTo>
                  <a:pt x="0" y="1539"/>
                </a:lnTo>
                <a:lnTo>
                  <a:pt x="534" y="3057"/>
                </a:lnTo>
                <a:lnTo>
                  <a:pt x="1005" y="4607"/>
                </a:lnTo>
                <a:lnTo>
                  <a:pt x="1539" y="6135"/>
                </a:lnTo>
                <a:lnTo>
                  <a:pt x="9915" y="2397"/>
                </a:lnTo>
                <a:lnTo>
                  <a:pt x="9706" y="1581"/>
                </a:lnTo>
                <a:lnTo>
                  <a:pt x="9465" y="795"/>
                </a:lnTo>
                <a:lnTo>
                  <a:pt x="9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7" name="object 4457"/>
          <p:cNvSpPr/>
          <p:nvPr/>
        </p:nvSpPr>
        <p:spPr>
          <a:xfrm>
            <a:off x="5541690" y="3272567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963" y="0"/>
                </a:moveTo>
                <a:lnTo>
                  <a:pt x="869" y="397"/>
                </a:lnTo>
                <a:lnTo>
                  <a:pt x="0" y="2837"/>
                </a:lnTo>
                <a:lnTo>
                  <a:pt x="356" y="3319"/>
                </a:lnTo>
                <a:lnTo>
                  <a:pt x="1277" y="4512"/>
                </a:lnTo>
                <a:lnTo>
                  <a:pt x="2921" y="5162"/>
                </a:lnTo>
                <a:lnTo>
                  <a:pt x="4230" y="6020"/>
                </a:lnTo>
                <a:lnTo>
                  <a:pt x="7203" y="879"/>
                </a:lnTo>
                <a:lnTo>
                  <a:pt x="4607" y="523"/>
                </a:lnTo>
                <a:lnTo>
                  <a:pt x="2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8" name="object 4458"/>
          <p:cNvSpPr/>
          <p:nvPr/>
        </p:nvSpPr>
        <p:spPr>
          <a:xfrm>
            <a:off x="5770346" y="2809931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0" y="0"/>
                </a:moveTo>
                <a:lnTo>
                  <a:pt x="1193" y="5162"/>
                </a:lnTo>
                <a:lnTo>
                  <a:pt x="2816" y="11915"/>
                </a:lnTo>
                <a:lnTo>
                  <a:pt x="7224" y="7172"/>
                </a:lnTo>
                <a:lnTo>
                  <a:pt x="9570" y="2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59" name="object 4459"/>
          <p:cNvSpPr/>
          <p:nvPr/>
        </p:nvSpPr>
        <p:spPr>
          <a:xfrm>
            <a:off x="5528475" y="3283229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167" y="0"/>
                </a:moveTo>
                <a:lnTo>
                  <a:pt x="0" y="3643"/>
                </a:lnTo>
                <a:lnTo>
                  <a:pt x="1235" y="6408"/>
                </a:lnTo>
                <a:lnTo>
                  <a:pt x="9182" y="2041"/>
                </a:lnTo>
                <a:lnTo>
                  <a:pt x="8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0" name="object 4460"/>
          <p:cNvSpPr/>
          <p:nvPr/>
        </p:nvSpPr>
        <p:spPr>
          <a:xfrm>
            <a:off x="5554436" y="3159867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6334" y="0"/>
                </a:moveTo>
                <a:lnTo>
                  <a:pt x="4240" y="429"/>
                </a:lnTo>
                <a:lnTo>
                  <a:pt x="2691" y="774"/>
                </a:lnTo>
                <a:lnTo>
                  <a:pt x="1403" y="2523"/>
                </a:lnTo>
                <a:lnTo>
                  <a:pt x="0" y="3643"/>
                </a:lnTo>
                <a:lnTo>
                  <a:pt x="1151" y="4450"/>
                </a:lnTo>
                <a:lnTo>
                  <a:pt x="3444" y="6114"/>
                </a:lnTo>
                <a:lnTo>
                  <a:pt x="5601" y="5947"/>
                </a:lnTo>
                <a:lnTo>
                  <a:pt x="7968" y="6230"/>
                </a:lnTo>
                <a:lnTo>
                  <a:pt x="9884" y="5434"/>
                </a:lnTo>
                <a:lnTo>
                  <a:pt x="10722" y="5057"/>
                </a:lnTo>
                <a:lnTo>
                  <a:pt x="10565" y="2492"/>
                </a:lnTo>
                <a:lnTo>
                  <a:pt x="10910" y="910"/>
                </a:lnTo>
                <a:lnTo>
                  <a:pt x="8638" y="722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1" name="object 4461"/>
          <p:cNvSpPr/>
          <p:nvPr/>
        </p:nvSpPr>
        <p:spPr>
          <a:xfrm>
            <a:off x="5269424" y="2828091"/>
            <a:ext cx="5391" cy="3081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7779" y="0"/>
                </a:moveTo>
                <a:lnTo>
                  <a:pt x="5172" y="586"/>
                </a:lnTo>
                <a:lnTo>
                  <a:pt x="2628" y="1120"/>
                </a:lnTo>
                <a:lnTo>
                  <a:pt x="0" y="1696"/>
                </a:lnTo>
                <a:lnTo>
                  <a:pt x="439" y="3685"/>
                </a:lnTo>
                <a:lnTo>
                  <a:pt x="638" y="4701"/>
                </a:lnTo>
                <a:lnTo>
                  <a:pt x="5842" y="3633"/>
                </a:lnTo>
                <a:lnTo>
                  <a:pt x="8408" y="3130"/>
                </a:lnTo>
                <a:lnTo>
                  <a:pt x="7957" y="1047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2" name="object 4462"/>
          <p:cNvSpPr/>
          <p:nvPr/>
        </p:nvSpPr>
        <p:spPr>
          <a:xfrm>
            <a:off x="5448533" y="3265589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355" y="0"/>
                </a:moveTo>
                <a:lnTo>
                  <a:pt x="1465" y="1424"/>
                </a:lnTo>
                <a:lnTo>
                  <a:pt x="0" y="2125"/>
                </a:lnTo>
                <a:lnTo>
                  <a:pt x="1591" y="4837"/>
                </a:lnTo>
                <a:lnTo>
                  <a:pt x="4732" y="10292"/>
                </a:lnTo>
                <a:lnTo>
                  <a:pt x="6073" y="9423"/>
                </a:lnTo>
                <a:lnTo>
                  <a:pt x="8628" y="8052"/>
                </a:lnTo>
                <a:lnTo>
                  <a:pt x="7392" y="5099"/>
                </a:lnTo>
                <a:lnTo>
                  <a:pt x="5779" y="2575"/>
                </a:lnTo>
                <a:lnTo>
                  <a:pt x="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3" name="object 4463"/>
          <p:cNvSpPr/>
          <p:nvPr/>
        </p:nvSpPr>
        <p:spPr>
          <a:xfrm>
            <a:off x="5842777" y="315188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2146" y="0"/>
                </a:moveTo>
                <a:lnTo>
                  <a:pt x="1246" y="3057"/>
                </a:lnTo>
                <a:lnTo>
                  <a:pt x="0" y="5088"/>
                </a:lnTo>
                <a:lnTo>
                  <a:pt x="534" y="6240"/>
                </a:lnTo>
                <a:lnTo>
                  <a:pt x="1120" y="7455"/>
                </a:lnTo>
                <a:lnTo>
                  <a:pt x="3528" y="8512"/>
                </a:lnTo>
                <a:lnTo>
                  <a:pt x="6114" y="8209"/>
                </a:lnTo>
                <a:lnTo>
                  <a:pt x="8020" y="5224"/>
                </a:lnTo>
                <a:lnTo>
                  <a:pt x="7779" y="4900"/>
                </a:lnTo>
                <a:lnTo>
                  <a:pt x="6460" y="3287"/>
                </a:lnTo>
                <a:lnTo>
                  <a:pt x="4617" y="2052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4" name="object 4464"/>
          <p:cNvSpPr/>
          <p:nvPr/>
        </p:nvSpPr>
        <p:spPr>
          <a:xfrm>
            <a:off x="6332283" y="3899015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6209" y="0"/>
                </a:moveTo>
                <a:lnTo>
                  <a:pt x="4125" y="1622"/>
                </a:lnTo>
                <a:lnTo>
                  <a:pt x="2073" y="3266"/>
                </a:lnTo>
                <a:lnTo>
                  <a:pt x="0" y="4879"/>
                </a:lnTo>
                <a:lnTo>
                  <a:pt x="942" y="6334"/>
                </a:lnTo>
                <a:lnTo>
                  <a:pt x="1455" y="7036"/>
                </a:lnTo>
                <a:lnTo>
                  <a:pt x="8209" y="3560"/>
                </a:lnTo>
                <a:lnTo>
                  <a:pt x="7580" y="2366"/>
                </a:lnTo>
                <a:lnTo>
                  <a:pt x="6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5" name="object 4465"/>
          <p:cNvSpPr/>
          <p:nvPr/>
        </p:nvSpPr>
        <p:spPr>
          <a:xfrm>
            <a:off x="6119157" y="3416872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513" y="0"/>
                </a:moveTo>
                <a:lnTo>
                  <a:pt x="314" y="2722"/>
                </a:lnTo>
                <a:lnTo>
                  <a:pt x="0" y="5444"/>
                </a:lnTo>
                <a:lnTo>
                  <a:pt x="31" y="8523"/>
                </a:lnTo>
                <a:lnTo>
                  <a:pt x="2596" y="9360"/>
                </a:lnTo>
                <a:lnTo>
                  <a:pt x="2785" y="9120"/>
                </a:lnTo>
                <a:lnTo>
                  <a:pt x="4188" y="7151"/>
                </a:lnTo>
                <a:lnTo>
                  <a:pt x="5350" y="4952"/>
                </a:lnTo>
                <a:lnTo>
                  <a:pt x="6586" y="2848"/>
                </a:lnTo>
                <a:lnTo>
                  <a:pt x="4533" y="1905"/>
                </a:lnTo>
                <a:lnTo>
                  <a:pt x="2523" y="942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6" name="object 4466"/>
          <p:cNvSpPr/>
          <p:nvPr/>
        </p:nvSpPr>
        <p:spPr>
          <a:xfrm>
            <a:off x="5316586" y="3015765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345" y="0"/>
                </a:moveTo>
                <a:lnTo>
                  <a:pt x="1581" y="596"/>
                </a:lnTo>
                <a:lnTo>
                  <a:pt x="764" y="1193"/>
                </a:lnTo>
                <a:lnTo>
                  <a:pt x="0" y="1780"/>
                </a:lnTo>
                <a:lnTo>
                  <a:pt x="1622" y="4544"/>
                </a:lnTo>
                <a:lnTo>
                  <a:pt x="3298" y="7287"/>
                </a:lnTo>
                <a:lnTo>
                  <a:pt x="4931" y="10041"/>
                </a:lnTo>
                <a:lnTo>
                  <a:pt x="8638" y="6889"/>
                </a:lnTo>
                <a:lnTo>
                  <a:pt x="6533" y="4607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7" name="object 4467"/>
          <p:cNvSpPr/>
          <p:nvPr/>
        </p:nvSpPr>
        <p:spPr>
          <a:xfrm>
            <a:off x="5347852" y="3083986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811" y="0"/>
                </a:moveTo>
                <a:lnTo>
                  <a:pt x="0" y="1978"/>
                </a:lnTo>
                <a:lnTo>
                  <a:pt x="460" y="4565"/>
                </a:lnTo>
                <a:lnTo>
                  <a:pt x="743" y="5842"/>
                </a:lnTo>
                <a:lnTo>
                  <a:pt x="10586" y="4125"/>
                </a:lnTo>
                <a:lnTo>
                  <a:pt x="9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8" name="object 4468"/>
          <p:cNvSpPr/>
          <p:nvPr/>
        </p:nvSpPr>
        <p:spPr>
          <a:xfrm>
            <a:off x="5773576" y="2631644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758" y="0"/>
                </a:moveTo>
                <a:lnTo>
                  <a:pt x="0" y="4628"/>
                </a:lnTo>
                <a:lnTo>
                  <a:pt x="2261" y="8690"/>
                </a:lnTo>
                <a:lnTo>
                  <a:pt x="4649" y="6628"/>
                </a:lnTo>
                <a:lnTo>
                  <a:pt x="7141" y="4523"/>
                </a:lnTo>
                <a:lnTo>
                  <a:pt x="9538" y="2439"/>
                </a:lnTo>
                <a:lnTo>
                  <a:pt x="8942" y="1622"/>
                </a:lnTo>
                <a:lnTo>
                  <a:pt x="8334" y="827"/>
                </a:lnTo>
                <a:lnTo>
                  <a:pt x="7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69" name="object 4469"/>
          <p:cNvSpPr/>
          <p:nvPr/>
        </p:nvSpPr>
        <p:spPr>
          <a:xfrm>
            <a:off x="6023751" y="3560642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0" y="0"/>
                </a:moveTo>
                <a:lnTo>
                  <a:pt x="1476" y="5382"/>
                </a:lnTo>
                <a:lnTo>
                  <a:pt x="1444" y="7528"/>
                </a:lnTo>
                <a:lnTo>
                  <a:pt x="2523" y="8638"/>
                </a:lnTo>
                <a:lnTo>
                  <a:pt x="3874" y="10083"/>
                </a:lnTo>
                <a:lnTo>
                  <a:pt x="6052" y="10743"/>
                </a:lnTo>
                <a:lnTo>
                  <a:pt x="7895" y="11695"/>
                </a:lnTo>
                <a:lnTo>
                  <a:pt x="9706" y="9381"/>
                </a:lnTo>
                <a:lnTo>
                  <a:pt x="7340" y="70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0" name="object 4470"/>
          <p:cNvSpPr/>
          <p:nvPr/>
        </p:nvSpPr>
        <p:spPr>
          <a:xfrm>
            <a:off x="5220879" y="2870815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3225" y="0"/>
                </a:moveTo>
                <a:lnTo>
                  <a:pt x="2314" y="1958"/>
                </a:lnTo>
                <a:lnTo>
                  <a:pt x="0" y="7005"/>
                </a:lnTo>
                <a:lnTo>
                  <a:pt x="2973" y="7109"/>
                </a:lnTo>
                <a:lnTo>
                  <a:pt x="5057" y="7800"/>
                </a:lnTo>
                <a:lnTo>
                  <a:pt x="5874" y="7057"/>
                </a:lnTo>
                <a:lnTo>
                  <a:pt x="7015" y="6062"/>
                </a:lnTo>
                <a:lnTo>
                  <a:pt x="7800" y="3696"/>
                </a:lnTo>
                <a:lnTo>
                  <a:pt x="6984" y="1246"/>
                </a:lnTo>
                <a:lnTo>
                  <a:pt x="4659" y="774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1" name="object 4471"/>
          <p:cNvSpPr/>
          <p:nvPr/>
        </p:nvSpPr>
        <p:spPr>
          <a:xfrm>
            <a:off x="5716247" y="411879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298" y="0"/>
                </a:moveTo>
                <a:lnTo>
                  <a:pt x="4848" y="1895"/>
                </a:lnTo>
                <a:lnTo>
                  <a:pt x="2429" y="3800"/>
                </a:lnTo>
                <a:lnTo>
                  <a:pt x="0" y="5685"/>
                </a:lnTo>
                <a:lnTo>
                  <a:pt x="1214" y="7277"/>
                </a:lnTo>
                <a:lnTo>
                  <a:pt x="1853" y="8052"/>
                </a:lnTo>
                <a:lnTo>
                  <a:pt x="4345" y="6303"/>
                </a:lnTo>
                <a:lnTo>
                  <a:pt x="9360" y="2743"/>
                </a:lnTo>
                <a:lnTo>
                  <a:pt x="8669" y="1853"/>
                </a:lnTo>
                <a:lnTo>
                  <a:pt x="7999" y="910"/>
                </a:lnTo>
                <a:lnTo>
                  <a:pt x="7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2" name="object 4472"/>
          <p:cNvSpPr/>
          <p:nvPr/>
        </p:nvSpPr>
        <p:spPr>
          <a:xfrm>
            <a:off x="5161646" y="2980865"/>
            <a:ext cx="7316" cy="3466"/>
          </a:xfrm>
          <a:custGeom>
            <a:avLst/>
            <a:gdLst/>
            <a:ahLst/>
            <a:cxnLst/>
            <a:rect l="l" t="t" r="r" b="b"/>
            <a:pathLst>
              <a:path w="12065" h="5714">
                <a:moveTo>
                  <a:pt x="575" y="0"/>
                </a:moveTo>
                <a:lnTo>
                  <a:pt x="408" y="1455"/>
                </a:lnTo>
                <a:lnTo>
                  <a:pt x="178" y="2931"/>
                </a:lnTo>
                <a:lnTo>
                  <a:pt x="0" y="4387"/>
                </a:lnTo>
                <a:lnTo>
                  <a:pt x="11308" y="5162"/>
                </a:lnTo>
                <a:lnTo>
                  <a:pt x="11381" y="3947"/>
                </a:lnTo>
                <a:lnTo>
                  <a:pt x="11507" y="2774"/>
                </a:lnTo>
                <a:lnTo>
                  <a:pt x="11580" y="1602"/>
                </a:lnTo>
                <a:lnTo>
                  <a:pt x="4272" y="502"/>
                </a:lnTo>
                <a:lnTo>
                  <a:pt x="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3" name="object 4473"/>
          <p:cNvSpPr/>
          <p:nvPr/>
        </p:nvSpPr>
        <p:spPr>
          <a:xfrm>
            <a:off x="5877670" y="2818504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1727" y="0"/>
                </a:moveTo>
                <a:lnTo>
                  <a:pt x="0" y="3465"/>
                </a:lnTo>
                <a:lnTo>
                  <a:pt x="1403" y="6387"/>
                </a:lnTo>
                <a:lnTo>
                  <a:pt x="3560" y="7591"/>
                </a:lnTo>
                <a:lnTo>
                  <a:pt x="6743" y="10586"/>
                </a:lnTo>
                <a:lnTo>
                  <a:pt x="7717" y="6293"/>
                </a:lnTo>
                <a:lnTo>
                  <a:pt x="9151" y="3486"/>
                </a:lnTo>
                <a:lnTo>
                  <a:pt x="8366" y="2293"/>
                </a:lnTo>
                <a:lnTo>
                  <a:pt x="7298" y="764"/>
                </a:lnTo>
                <a:lnTo>
                  <a:pt x="4355" y="282"/>
                </a:lnTo>
                <a:lnTo>
                  <a:pt x="2188" y="31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4" name="object 4474"/>
          <p:cNvSpPr/>
          <p:nvPr/>
        </p:nvSpPr>
        <p:spPr>
          <a:xfrm>
            <a:off x="5662499" y="2331643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879" y="0"/>
                </a:moveTo>
                <a:lnTo>
                  <a:pt x="1916" y="544"/>
                </a:lnTo>
                <a:lnTo>
                  <a:pt x="890" y="1151"/>
                </a:lnTo>
                <a:lnTo>
                  <a:pt x="0" y="4345"/>
                </a:lnTo>
                <a:lnTo>
                  <a:pt x="1989" y="5895"/>
                </a:lnTo>
                <a:lnTo>
                  <a:pt x="4041" y="6429"/>
                </a:lnTo>
                <a:lnTo>
                  <a:pt x="5989" y="7214"/>
                </a:lnTo>
                <a:lnTo>
                  <a:pt x="6387" y="3874"/>
                </a:lnTo>
                <a:lnTo>
                  <a:pt x="6743" y="1622"/>
                </a:lnTo>
                <a:lnTo>
                  <a:pt x="4900" y="1130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5" name="object 4475"/>
          <p:cNvSpPr/>
          <p:nvPr/>
        </p:nvSpPr>
        <p:spPr>
          <a:xfrm>
            <a:off x="5186039" y="3057400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931" y="0"/>
                </a:moveTo>
                <a:lnTo>
                  <a:pt x="596" y="1591"/>
                </a:lnTo>
                <a:lnTo>
                  <a:pt x="366" y="3141"/>
                </a:lnTo>
                <a:lnTo>
                  <a:pt x="0" y="5109"/>
                </a:lnTo>
                <a:lnTo>
                  <a:pt x="1989" y="5706"/>
                </a:lnTo>
                <a:lnTo>
                  <a:pt x="3738" y="6806"/>
                </a:lnTo>
                <a:lnTo>
                  <a:pt x="5926" y="6156"/>
                </a:lnTo>
                <a:lnTo>
                  <a:pt x="6921" y="2732"/>
                </a:lnTo>
                <a:lnTo>
                  <a:pt x="6659" y="2586"/>
                </a:lnTo>
                <a:lnTo>
                  <a:pt x="4910" y="1444"/>
                </a:lnTo>
                <a:lnTo>
                  <a:pt x="2879" y="806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6" name="object 4476"/>
          <p:cNvSpPr/>
          <p:nvPr/>
        </p:nvSpPr>
        <p:spPr>
          <a:xfrm>
            <a:off x="5472933" y="3760195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3026" y="0"/>
                </a:moveTo>
                <a:lnTo>
                  <a:pt x="0" y="3015"/>
                </a:lnTo>
                <a:lnTo>
                  <a:pt x="2596" y="5402"/>
                </a:lnTo>
                <a:lnTo>
                  <a:pt x="5256" y="7758"/>
                </a:lnTo>
                <a:lnTo>
                  <a:pt x="9769" y="11905"/>
                </a:lnTo>
                <a:lnTo>
                  <a:pt x="8837" y="7465"/>
                </a:lnTo>
                <a:lnTo>
                  <a:pt x="8952" y="5455"/>
                </a:lnTo>
                <a:lnTo>
                  <a:pt x="6764" y="2513"/>
                </a:lnTo>
                <a:lnTo>
                  <a:pt x="4722" y="1371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7" name="object 4477"/>
          <p:cNvSpPr/>
          <p:nvPr/>
        </p:nvSpPr>
        <p:spPr>
          <a:xfrm>
            <a:off x="6019798" y="3052283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2910" y="0"/>
                </a:moveTo>
                <a:lnTo>
                  <a:pt x="293" y="858"/>
                </a:lnTo>
                <a:lnTo>
                  <a:pt x="272" y="3465"/>
                </a:lnTo>
                <a:lnTo>
                  <a:pt x="0" y="4942"/>
                </a:lnTo>
                <a:lnTo>
                  <a:pt x="2136" y="5298"/>
                </a:lnTo>
                <a:lnTo>
                  <a:pt x="4324" y="5989"/>
                </a:lnTo>
                <a:lnTo>
                  <a:pt x="7036" y="5769"/>
                </a:lnTo>
                <a:lnTo>
                  <a:pt x="7434" y="3130"/>
                </a:lnTo>
                <a:lnTo>
                  <a:pt x="8334" y="345"/>
                </a:lnTo>
                <a:lnTo>
                  <a:pt x="5172" y="387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8" name="object 4478"/>
          <p:cNvSpPr/>
          <p:nvPr/>
        </p:nvSpPr>
        <p:spPr>
          <a:xfrm>
            <a:off x="4986663" y="2691317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984" y="0"/>
                </a:moveTo>
                <a:lnTo>
                  <a:pt x="628" y="2973"/>
                </a:lnTo>
                <a:lnTo>
                  <a:pt x="0" y="5183"/>
                </a:lnTo>
                <a:lnTo>
                  <a:pt x="345" y="7256"/>
                </a:lnTo>
                <a:lnTo>
                  <a:pt x="513" y="8114"/>
                </a:lnTo>
                <a:lnTo>
                  <a:pt x="2753" y="8648"/>
                </a:lnTo>
                <a:lnTo>
                  <a:pt x="4031" y="9298"/>
                </a:lnTo>
                <a:lnTo>
                  <a:pt x="4879" y="6858"/>
                </a:lnTo>
                <a:lnTo>
                  <a:pt x="5790" y="4418"/>
                </a:lnTo>
                <a:lnTo>
                  <a:pt x="6313" y="1696"/>
                </a:lnTo>
                <a:lnTo>
                  <a:pt x="3507" y="890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79" name="object 4479"/>
          <p:cNvSpPr/>
          <p:nvPr/>
        </p:nvSpPr>
        <p:spPr>
          <a:xfrm>
            <a:off x="5160799" y="3094124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460" y="0"/>
                </a:moveTo>
                <a:lnTo>
                  <a:pt x="586" y="2282"/>
                </a:lnTo>
                <a:lnTo>
                  <a:pt x="0" y="4858"/>
                </a:lnTo>
                <a:lnTo>
                  <a:pt x="732" y="5329"/>
                </a:lnTo>
                <a:lnTo>
                  <a:pt x="2219" y="6209"/>
                </a:lnTo>
                <a:lnTo>
                  <a:pt x="4397" y="5957"/>
                </a:lnTo>
                <a:lnTo>
                  <a:pt x="6334" y="6167"/>
                </a:lnTo>
                <a:lnTo>
                  <a:pt x="6073" y="4596"/>
                </a:lnTo>
                <a:lnTo>
                  <a:pt x="6408" y="2554"/>
                </a:lnTo>
                <a:lnTo>
                  <a:pt x="5539" y="1528"/>
                </a:lnTo>
                <a:lnTo>
                  <a:pt x="4690" y="575"/>
                </a:lnTo>
                <a:lnTo>
                  <a:pt x="2607" y="596"/>
                </a:lnTo>
                <a:lnTo>
                  <a:pt x="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0" name="object 4480"/>
          <p:cNvSpPr/>
          <p:nvPr/>
        </p:nvSpPr>
        <p:spPr>
          <a:xfrm>
            <a:off x="4976026" y="2687673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4355" y="0"/>
                </a:moveTo>
                <a:lnTo>
                  <a:pt x="3591" y="722"/>
                </a:lnTo>
                <a:lnTo>
                  <a:pt x="2094" y="2188"/>
                </a:lnTo>
                <a:lnTo>
                  <a:pt x="1382" y="4397"/>
                </a:lnTo>
                <a:lnTo>
                  <a:pt x="0" y="6994"/>
                </a:lnTo>
                <a:lnTo>
                  <a:pt x="2848" y="7559"/>
                </a:lnTo>
                <a:lnTo>
                  <a:pt x="5853" y="8470"/>
                </a:lnTo>
                <a:lnTo>
                  <a:pt x="7099" y="5842"/>
                </a:lnTo>
                <a:lnTo>
                  <a:pt x="7465" y="3287"/>
                </a:lnTo>
                <a:lnTo>
                  <a:pt x="8041" y="848"/>
                </a:lnTo>
                <a:lnTo>
                  <a:pt x="6481" y="764"/>
                </a:lnTo>
                <a:lnTo>
                  <a:pt x="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1" name="object 4481"/>
          <p:cNvSpPr/>
          <p:nvPr/>
        </p:nvSpPr>
        <p:spPr>
          <a:xfrm>
            <a:off x="4990240" y="2727737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895" y="0"/>
                </a:moveTo>
                <a:lnTo>
                  <a:pt x="0" y="3528"/>
                </a:lnTo>
                <a:lnTo>
                  <a:pt x="1214" y="6261"/>
                </a:lnTo>
                <a:lnTo>
                  <a:pt x="9109" y="2732"/>
                </a:lnTo>
                <a:lnTo>
                  <a:pt x="7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2" name="object 4482"/>
          <p:cNvSpPr/>
          <p:nvPr/>
        </p:nvSpPr>
        <p:spPr>
          <a:xfrm>
            <a:off x="6331046" y="3545371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1476" y="0"/>
                </a:moveTo>
                <a:lnTo>
                  <a:pt x="890" y="2020"/>
                </a:lnTo>
                <a:lnTo>
                  <a:pt x="0" y="4020"/>
                </a:lnTo>
                <a:lnTo>
                  <a:pt x="41" y="6020"/>
                </a:lnTo>
                <a:lnTo>
                  <a:pt x="41" y="6659"/>
                </a:lnTo>
                <a:lnTo>
                  <a:pt x="3591" y="8062"/>
                </a:lnTo>
                <a:lnTo>
                  <a:pt x="5183" y="6230"/>
                </a:lnTo>
                <a:lnTo>
                  <a:pt x="5895" y="4209"/>
                </a:lnTo>
                <a:lnTo>
                  <a:pt x="7162" y="1622"/>
                </a:lnTo>
                <a:lnTo>
                  <a:pt x="4397" y="848"/>
                </a:lnTo>
                <a:lnTo>
                  <a:pt x="2963" y="418"/>
                </a:lnTo>
                <a:lnTo>
                  <a:pt x="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3" name="object 4483"/>
          <p:cNvSpPr/>
          <p:nvPr/>
        </p:nvSpPr>
        <p:spPr>
          <a:xfrm>
            <a:off x="5160237" y="3230369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7790" y="0"/>
                </a:moveTo>
                <a:lnTo>
                  <a:pt x="5183" y="1759"/>
                </a:lnTo>
                <a:lnTo>
                  <a:pt x="0" y="5298"/>
                </a:lnTo>
                <a:lnTo>
                  <a:pt x="1036" y="7046"/>
                </a:lnTo>
                <a:lnTo>
                  <a:pt x="1518" y="7947"/>
                </a:lnTo>
                <a:lnTo>
                  <a:pt x="9853" y="4230"/>
                </a:lnTo>
                <a:lnTo>
                  <a:pt x="9182" y="2827"/>
                </a:lnTo>
                <a:lnTo>
                  <a:pt x="8460" y="1403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4" name="object 4484"/>
          <p:cNvSpPr/>
          <p:nvPr/>
        </p:nvSpPr>
        <p:spPr>
          <a:xfrm>
            <a:off x="6314799" y="1832623"/>
            <a:ext cx="20793" cy="25414"/>
          </a:xfrm>
          <a:custGeom>
            <a:avLst/>
            <a:gdLst/>
            <a:ahLst/>
            <a:cxnLst/>
            <a:rect l="l" t="t" r="r" b="b"/>
            <a:pathLst>
              <a:path w="34290" h="41910">
                <a:moveTo>
                  <a:pt x="21130" y="0"/>
                </a:moveTo>
                <a:lnTo>
                  <a:pt x="17151" y="21182"/>
                </a:lnTo>
                <a:lnTo>
                  <a:pt x="5015" y="17486"/>
                </a:lnTo>
                <a:lnTo>
                  <a:pt x="0" y="32690"/>
                </a:lnTo>
                <a:lnTo>
                  <a:pt x="12773" y="39295"/>
                </a:lnTo>
                <a:lnTo>
                  <a:pt x="20906" y="41894"/>
                </a:lnTo>
                <a:lnTo>
                  <a:pt x="26214" y="40715"/>
                </a:lnTo>
                <a:lnTo>
                  <a:pt x="30512" y="35988"/>
                </a:lnTo>
                <a:lnTo>
                  <a:pt x="34244" y="27870"/>
                </a:lnTo>
                <a:lnTo>
                  <a:pt x="34106" y="19462"/>
                </a:lnTo>
                <a:lnTo>
                  <a:pt x="29825" y="10320"/>
                </a:lnTo>
                <a:lnTo>
                  <a:pt x="2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5" name="object 4485"/>
          <p:cNvSpPr/>
          <p:nvPr/>
        </p:nvSpPr>
        <p:spPr>
          <a:xfrm>
            <a:off x="5949649" y="2782497"/>
            <a:ext cx="19638" cy="22719"/>
          </a:xfrm>
          <a:custGeom>
            <a:avLst/>
            <a:gdLst/>
            <a:ahLst/>
            <a:cxnLst/>
            <a:rect l="l" t="t" r="r" b="b"/>
            <a:pathLst>
              <a:path w="32384" h="37464">
                <a:moveTo>
                  <a:pt x="18543" y="0"/>
                </a:moveTo>
                <a:lnTo>
                  <a:pt x="10438" y="7363"/>
                </a:lnTo>
                <a:lnTo>
                  <a:pt x="5875" y="16341"/>
                </a:lnTo>
                <a:lnTo>
                  <a:pt x="0" y="37087"/>
                </a:lnTo>
                <a:lnTo>
                  <a:pt x="9182" y="33737"/>
                </a:lnTo>
                <a:lnTo>
                  <a:pt x="15779" y="32051"/>
                </a:lnTo>
                <a:lnTo>
                  <a:pt x="25894" y="26658"/>
                </a:lnTo>
                <a:lnTo>
                  <a:pt x="32271" y="22418"/>
                </a:lnTo>
                <a:lnTo>
                  <a:pt x="32218" y="12565"/>
                </a:lnTo>
                <a:lnTo>
                  <a:pt x="26187" y="11046"/>
                </a:lnTo>
                <a:lnTo>
                  <a:pt x="18617" y="13057"/>
                </a:lnTo>
                <a:lnTo>
                  <a:pt x="16847" y="10921"/>
                </a:lnTo>
                <a:lnTo>
                  <a:pt x="15873" y="10219"/>
                </a:lnTo>
                <a:lnTo>
                  <a:pt x="18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6" name="object 4486"/>
          <p:cNvSpPr/>
          <p:nvPr/>
        </p:nvSpPr>
        <p:spPr>
          <a:xfrm>
            <a:off x="6578575" y="2261719"/>
            <a:ext cx="20793" cy="18868"/>
          </a:xfrm>
          <a:custGeom>
            <a:avLst/>
            <a:gdLst/>
            <a:ahLst/>
            <a:cxnLst/>
            <a:rect l="l" t="t" r="r" b="b"/>
            <a:pathLst>
              <a:path w="34290" h="31114">
                <a:moveTo>
                  <a:pt x="31370" y="0"/>
                </a:moveTo>
                <a:lnTo>
                  <a:pt x="0" y="11465"/>
                </a:lnTo>
                <a:lnTo>
                  <a:pt x="16920" y="31014"/>
                </a:lnTo>
                <a:lnTo>
                  <a:pt x="27979" y="21704"/>
                </a:lnTo>
                <a:lnTo>
                  <a:pt x="33235" y="15224"/>
                </a:lnTo>
                <a:lnTo>
                  <a:pt x="33947" y="8886"/>
                </a:lnTo>
                <a:lnTo>
                  <a:pt x="313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7" name="object 4487"/>
          <p:cNvSpPr/>
          <p:nvPr/>
        </p:nvSpPr>
        <p:spPr>
          <a:xfrm>
            <a:off x="7194713" y="2524870"/>
            <a:ext cx="20023" cy="20023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15457" y="0"/>
                </a:moveTo>
                <a:lnTo>
                  <a:pt x="7957" y="7429"/>
                </a:lnTo>
                <a:lnTo>
                  <a:pt x="2319" y="14771"/>
                </a:lnTo>
                <a:lnTo>
                  <a:pt x="0" y="22864"/>
                </a:lnTo>
                <a:lnTo>
                  <a:pt x="2453" y="32543"/>
                </a:lnTo>
                <a:lnTo>
                  <a:pt x="10473" y="31641"/>
                </a:lnTo>
                <a:lnTo>
                  <a:pt x="15756" y="27890"/>
                </a:lnTo>
                <a:lnTo>
                  <a:pt x="19162" y="22193"/>
                </a:lnTo>
                <a:lnTo>
                  <a:pt x="21552" y="15455"/>
                </a:lnTo>
                <a:lnTo>
                  <a:pt x="32881" y="23842"/>
                </a:lnTo>
                <a:lnTo>
                  <a:pt x="32928" y="14313"/>
                </a:lnTo>
                <a:lnTo>
                  <a:pt x="28469" y="8744"/>
                </a:lnTo>
                <a:lnTo>
                  <a:pt x="21860" y="4763"/>
                </a:lnTo>
                <a:lnTo>
                  <a:pt x="154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8" name="object 4488"/>
          <p:cNvSpPr/>
          <p:nvPr/>
        </p:nvSpPr>
        <p:spPr>
          <a:xfrm>
            <a:off x="7102372" y="2762119"/>
            <a:ext cx="28110" cy="12322"/>
          </a:xfrm>
          <a:custGeom>
            <a:avLst/>
            <a:gdLst/>
            <a:ahLst/>
            <a:cxnLst/>
            <a:rect l="l" t="t" r="r" b="b"/>
            <a:pathLst>
              <a:path w="46354" h="20320">
                <a:moveTo>
                  <a:pt x="32597" y="0"/>
                </a:moveTo>
                <a:lnTo>
                  <a:pt x="20488" y="2642"/>
                </a:lnTo>
                <a:lnTo>
                  <a:pt x="9711" y="9056"/>
                </a:lnTo>
                <a:lnTo>
                  <a:pt x="0" y="20200"/>
                </a:lnTo>
                <a:lnTo>
                  <a:pt x="13877" y="19512"/>
                </a:lnTo>
                <a:lnTo>
                  <a:pt x="26115" y="16672"/>
                </a:lnTo>
                <a:lnTo>
                  <a:pt x="36872" y="10588"/>
                </a:lnTo>
                <a:lnTo>
                  <a:pt x="46302" y="169"/>
                </a:lnTo>
                <a:lnTo>
                  <a:pt x="325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89" name="object 4489"/>
          <p:cNvSpPr/>
          <p:nvPr/>
        </p:nvSpPr>
        <p:spPr>
          <a:xfrm>
            <a:off x="6764948" y="3164260"/>
            <a:ext cx="10782" cy="28495"/>
          </a:xfrm>
          <a:custGeom>
            <a:avLst/>
            <a:gdLst/>
            <a:ahLst/>
            <a:cxnLst/>
            <a:rect l="l" t="t" r="r" b="b"/>
            <a:pathLst>
              <a:path w="17779" h="46989">
                <a:moveTo>
                  <a:pt x="16222" y="0"/>
                </a:moveTo>
                <a:lnTo>
                  <a:pt x="4558" y="19761"/>
                </a:lnTo>
                <a:lnTo>
                  <a:pt x="0" y="32776"/>
                </a:lnTo>
                <a:lnTo>
                  <a:pt x="2395" y="41028"/>
                </a:lnTo>
                <a:lnTo>
                  <a:pt x="11593" y="46501"/>
                </a:lnTo>
                <a:lnTo>
                  <a:pt x="12998" y="35168"/>
                </a:lnTo>
                <a:lnTo>
                  <a:pt x="15804" y="23973"/>
                </a:lnTo>
                <a:lnTo>
                  <a:pt x="17661" y="12416"/>
                </a:lnTo>
                <a:lnTo>
                  <a:pt x="162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0" name="object 4490"/>
          <p:cNvSpPr/>
          <p:nvPr/>
        </p:nvSpPr>
        <p:spPr>
          <a:xfrm>
            <a:off x="5265528" y="2295068"/>
            <a:ext cx="16558" cy="11552"/>
          </a:xfrm>
          <a:custGeom>
            <a:avLst/>
            <a:gdLst/>
            <a:ahLst/>
            <a:cxnLst/>
            <a:rect l="l" t="t" r="r" b="b"/>
            <a:pathLst>
              <a:path w="27304" h="19050">
                <a:moveTo>
                  <a:pt x="11221" y="0"/>
                </a:moveTo>
                <a:lnTo>
                  <a:pt x="5046" y="2879"/>
                </a:lnTo>
                <a:lnTo>
                  <a:pt x="2041" y="5162"/>
                </a:lnTo>
                <a:lnTo>
                  <a:pt x="272" y="10376"/>
                </a:lnTo>
                <a:lnTo>
                  <a:pt x="0" y="15800"/>
                </a:lnTo>
                <a:lnTo>
                  <a:pt x="6198" y="18722"/>
                </a:lnTo>
                <a:lnTo>
                  <a:pt x="9601" y="18795"/>
                </a:lnTo>
                <a:lnTo>
                  <a:pt x="14753" y="18994"/>
                </a:lnTo>
                <a:lnTo>
                  <a:pt x="19967" y="17298"/>
                </a:lnTo>
                <a:lnTo>
                  <a:pt x="26763" y="16094"/>
                </a:lnTo>
                <a:lnTo>
                  <a:pt x="22020" y="6510"/>
                </a:lnTo>
                <a:lnTo>
                  <a:pt x="16859" y="1178"/>
                </a:lnTo>
                <a:lnTo>
                  <a:pt x="112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1" name="object 4491"/>
          <p:cNvSpPr/>
          <p:nvPr/>
        </p:nvSpPr>
        <p:spPr>
          <a:xfrm>
            <a:off x="6456757" y="2393721"/>
            <a:ext cx="13092" cy="13477"/>
          </a:xfrm>
          <a:custGeom>
            <a:avLst/>
            <a:gdLst/>
            <a:ahLst/>
            <a:cxnLst/>
            <a:rect l="l" t="t" r="r" b="b"/>
            <a:pathLst>
              <a:path w="21590" h="22225">
                <a:moveTo>
                  <a:pt x="0" y="0"/>
                </a:moveTo>
                <a:lnTo>
                  <a:pt x="1457" y="13461"/>
                </a:lnTo>
                <a:lnTo>
                  <a:pt x="4282" y="20164"/>
                </a:lnTo>
                <a:lnTo>
                  <a:pt x="10304" y="21860"/>
                </a:lnTo>
                <a:lnTo>
                  <a:pt x="21350" y="20303"/>
                </a:lnTo>
                <a:lnTo>
                  <a:pt x="19812" y="11302"/>
                </a:lnTo>
                <a:lnTo>
                  <a:pt x="14574" y="6405"/>
                </a:lnTo>
                <a:lnTo>
                  <a:pt x="7386" y="33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2" name="object 4492"/>
          <p:cNvSpPr/>
          <p:nvPr/>
        </p:nvSpPr>
        <p:spPr>
          <a:xfrm>
            <a:off x="5755962" y="3166549"/>
            <a:ext cx="14632" cy="23489"/>
          </a:xfrm>
          <a:custGeom>
            <a:avLst/>
            <a:gdLst/>
            <a:ahLst/>
            <a:cxnLst/>
            <a:rect l="l" t="t" r="r" b="b"/>
            <a:pathLst>
              <a:path w="24129" h="38735">
                <a:moveTo>
                  <a:pt x="20742" y="0"/>
                </a:moveTo>
                <a:lnTo>
                  <a:pt x="0" y="34114"/>
                </a:lnTo>
                <a:lnTo>
                  <a:pt x="10418" y="38302"/>
                </a:lnTo>
                <a:lnTo>
                  <a:pt x="14680" y="34794"/>
                </a:lnTo>
                <a:lnTo>
                  <a:pt x="17601" y="28334"/>
                </a:lnTo>
                <a:lnTo>
                  <a:pt x="20599" y="22244"/>
                </a:lnTo>
                <a:lnTo>
                  <a:pt x="23110" y="15820"/>
                </a:lnTo>
                <a:lnTo>
                  <a:pt x="23651" y="8569"/>
                </a:lnTo>
                <a:lnTo>
                  <a:pt x="20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3" name="object 4493"/>
          <p:cNvSpPr/>
          <p:nvPr/>
        </p:nvSpPr>
        <p:spPr>
          <a:xfrm>
            <a:off x="6916491" y="2443684"/>
            <a:ext cx="6546" cy="23874"/>
          </a:xfrm>
          <a:custGeom>
            <a:avLst/>
            <a:gdLst/>
            <a:ahLst/>
            <a:cxnLst/>
            <a:rect l="l" t="t" r="r" b="b"/>
            <a:pathLst>
              <a:path w="10795" h="39370">
                <a:moveTo>
                  <a:pt x="3205" y="0"/>
                </a:moveTo>
                <a:lnTo>
                  <a:pt x="483" y="9948"/>
                </a:lnTo>
                <a:lnTo>
                  <a:pt x="0" y="19766"/>
                </a:lnTo>
                <a:lnTo>
                  <a:pt x="1195" y="29493"/>
                </a:lnTo>
                <a:lnTo>
                  <a:pt x="3509" y="39171"/>
                </a:lnTo>
                <a:lnTo>
                  <a:pt x="8914" y="23789"/>
                </a:lnTo>
                <a:lnTo>
                  <a:pt x="10641" y="13601"/>
                </a:lnTo>
                <a:lnTo>
                  <a:pt x="8726" y="6406"/>
                </a:lnTo>
                <a:lnTo>
                  <a:pt x="32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4" name="object 4494"/>
          <p:cNvSpPr/>
          <p:nvPr/>
        </p:nvSpPr>
        <p:spPr>
          <a:xfrm>
            <a:off x="5956997" y="2899817"/>
            <a:ext cx="10397" cy="19253"/>
          </a:xfrm>
          <a:custGeom>
            <a:avLst/>
            <a:gdLst/>
            <a:ahLst/>
            <a:cxnLst/>
            <a:rect l="l" t="t" r="r" b="b"/>
            <a:pathLst>
              <a:path w="17145" h="31750">
                <a:moveTo>
                  <a:pt x="6596" y="0"/>
                </a:moveTo>
                <a:lnTo>
                  <a:pt x="2136" y="240"/>
                </a:lnTo>
                <a:lnTo>
                  <a:pt x="0" y="6230"/>
                </a:lnTo>
                <a:lnTo>
                  <a:pt x="879" y="8439"/>
                </a:lnTo>
                <a:lnTo>
                  <a:pt x="3165" y="13755"/>
                </a:lnTo>
                <a:lnTo>
                  <a:pt x="5854" y="19163"/>
                </a:lnTo>
                <a:lnTo>
                  <a:pt x="12219" y="31276"/>
                </a:lnTo>
                <a:lnTo>
                  <a:pt x="16160" y="22847"/>
                </a:lnTo>
                <a:lnTo>
                  <a:pt x="17129" y="15460"/>
                </a:lnTo>
                <a:lnTo>
                  <a:pt x="15905" y="8874"/>
                </a:lnTo>
                <a:lnTo>
                  <a:pt x="13266" y="2848"/>
                </a:lnTo>
                <a:lnTo>
                  <a:pt x="12125" y="659"/>
                </a:lnTo>
                <a:lnTo>
                  <a:pt x="6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5" name="object 4495"/>
          <p:cNvSpPr/>
          <p:nvPr/>
        </p:nvSpPr>
        <p:spPr>
          <a:xfrm>
            <a:off x="6375331" y="1872745"/>
            <a:ext cx="10012" cy="16943"/>
          </a:xfrm>
          <a:custGeom>
            <a:avLst/>
            <a:gdLst/>
            <a:ahLst/>
            <a:cxnLst/>
            <a:rect l="l" t="t" r="r" b="b"/>
            <a:pathLst>
              <a:path w="16509" h="27939">
                <a:moveTo>
                  <a:pt x="8669" y="0"/>
                </a:moveTo>
                <a:lnTo>
                  <a:pt x="5622" y="3235"/>
                </a:lnTo>
                <a:lnTo>
                  <a:pt x="0" y="6533"/>
                </a:lnTo>
                <a:lnTo>
                  <a:pt x="219" y="15486"/>
                </a:lnTo>
                <a:lnTo>
                  <a:pt x="3706" y="21203"/>
                </a:lnTo>
                <a:lnTo>
                  <a:pt x="5790" y="26899"/>
                </a:lnTo>
                <a:lnTo>
                  <a:pt x="10847" y="27925"/>
                </a:lnTo>
                <a:lnTo>
                  <a:pt x="12805" y="21821"/>
                </a:lnTo>
                <a:lnTo>
                  <a:pt x="15936" y="15727"/>
                </a:lnTo>
                <a:lnTo>
                  <a:pt x="16418" y="6502"/>
                </a:lnTo>
                <a:lnTo>
                  <a:pt x="11371" y="3193"/>
                </a:lnTo>
                <a:lnTo>
                  <a:pt x="8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6" name="object 4496"/>
          <p:cNvSpPr/>
          <p:nvPr/>
        </p:nvSpPr>
        <p:spPr>
          <a:xfrm>
            <a:off x="5829304" y="2424232"/>
            <a:ext cx="9242" cy="16173"/>
          </a:xfrm>
          <a:custGeom>
            <a:avLst/>
            <a:gdLst/>
            <a:ahLst/>
            <a:cxnLst/>
            <a:rect l="l" t="t" r="r" b="b"/>
            <a:pathLst>
              <a:path w="15240" h="26670">
                <a:moveTo>
                  <a:pt x="9067" y="0"/>
                </a:moveTo>
                <a:lnTo>
                  <a:pt x="4293" y="408"/>
                </a:lnTo>
                <a:lnTo>
                  <a:pt x="2753" y="5622"/>
                </a:lnTo>
                <a:lnTo>
                  <a:pt x="0" y="10889"/>
                </a:lnTo>
                <a:lnTo>
                  <a:pt x="198" y="19538"/>
                </a:lnTo>
                <a:lnTo>
                  <a:pt x="4345" y="22847"/>
                </a:lnTo>
                <a:lnTo>
                  <a:pt x="6701" y="26313"/>
                </a:lnTo>
                <a:lnTo>
                  <a:pt x="9528" y="23067"/>
                </a:lnTo>
                <a:lnTo>
                  <a:pt x="14701" y="19779"/>
                </a:lnTo>
                <a:lnTo>
                  <a:pt x="14470" y="10994"/>
                </a:lnTo>
                <a:lnTo>
                  <a:pt x="11088" y="5528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7" name="object 4497"/>
          <p:cNvSpPr/>
          <p:nvPr/>
        </p:nvSpPr>
        <p:spPr>
          <a:xfrm>
            <a:off x="6599656" y="2833824"/>
            <a:ext cx="21949" cy="9242"/>
          </a:xfrm>
          <a:custGeom>
            <a:avLst/>
            <a:gdLst/>
            <a:ahLst/>
            <a:cxnLst/>
            <a:rect l="l" t="t" r="r" b="b"/>
            <a:pathLst>
              <a:path w="36195" h="15239">
                <a:moveTo>
                  <a:pt x="35883" y="0"/>
                </a:moveTo>
                <a:lnTo>
                  <a:pt x="26622" y="1886"/>
                </a:lnTo>
                <a:lnTo>
                  <a:pt x="17235" y="3967"/>
                </a:lnTo>
                <a:lnTo>
                  <a:pt x="8201" y="7867"/>
                </a:lnTo>
                <a:lnTo>
                  <a:pt x="0" y="15214"/>
                </a:lnTo>
                <a:lnTo>
                  <a:pt x="11191" y="14935"/>
                </a:lnTo>
                <a:lnTo>
                  <a:pt x="20639" y="12008"/>
                </a:lnTo>
                <a:lnTo>
                  <a:pt x="28738" y="6881"/>
                </a:lnTo>
                <a:lnTo>
                  <a:pt x="358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8" name="object 4498"/>
          <p:cNvSpPr/>
          <p:nvPr/>
        </p:nvSpPr>
        <p:spPr>
          <a:xfrm>
            <a:off x="5889741" y="2276934"/>
            <a:ext cx="14247" cy="17328"/>
          </a:xfrm>
          <a:custGeom>
            <a:avLst/>
            <a:gdLst/>
            <a:ahLst/>
            <a:cxnLst/>
            <a:rect l="l" t="t" r="r" b="b"/>
            <a:pathLst>
              <a:path w="23495" h="28575">
                <a:moveTo>
                  <a:pt x="5423" y="0"/>
                </a:moveTo>
                <a:lnTo>
                  <a:pt x="0" y="3748"/>
                </a:lnTo>
                <a:lnTo>
                  <a:pt x="3030" y="11762"/>
                </a:lnTo>
                <a:lnTo>
                  <a:pt x="6824" y="19262"/>
                </a:lnTo>
                <a:lnTo>
                  <a:pt x="13025" y="25115"/>
                </a:lnTo>
                <a:lnTo>
                  <a:pt x="23276" y="28187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499" name="object 4499"/>
          <p:cNvSpPr/>
          <p:nvPr/>
        </p:nvSpPr>
        <p:spPr>
          <a:xfrm>
            <a:off x="5814808" y="3253516"/>
            <a:ext cx="10782" cy="16943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272" y="26564"/>
                </a:lnTo>
                <a:lnTo>
                  <a:pt x="1685" y="26836"/>
                </a:lnTo>
                <a:lnTo>
                  <a:pt x="4544" y="27475"/>
                </a:lnTo>
                <a:lnTo>
                  <a:pt x="17360" y="141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0" name="object 4500"/>
          <p:cNvSpPr/>
          <p:nvPr/>
        </p:nvSpPr>
        <p:spPr>
          <a:xfrm>
            <a:off x="6730636" y="3864672"/>
            <a:ext cx="18098" cy="21179"/>
          </a:xfrm>
          <a:custGeom>
            <a:avLst/>
            <a:gdLst/>
            <a:ahLst/>
            <a:cxnLst/>
            <a:rect l="l" t="t" r="r" b="b"/>
            <a:pathLst>
              <a:path w="29845" h="34925">
                <a:moveTo>
                  <a:pt x="3612" y="0"/>
                </a:moveTo>
                <a:lnTo>
                  <a:pt x="0" y="2921"/>
                </a:lnTo>
                <a:lnTo>
                  <a:pt x="24983" y="34815"/>
                </a:lnTo>
                <a:lnTo>
                  <a:pt x="29664" y="31213"/>
                </a:lnTo>
                <a:lnTo>
                  <a:pt x="24826" y="21973"/>
                </a:lnTo>
                <a:lnTo>
                  <a:pt x="18534" y="13985"/>
                </a:lnTo>
                <a:lnTo>
                  <a:pt x="11294" y="6807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1" name="object 4501"/>
          <p:cNvSpPr/>
          <p:nvPr/>
        </p:nvSpPr>
        <p:spPr>
          <a:xfrm>
            <a:off x="5341545" y="3419273"/>
            <a:ext cx="9627" cy="14247"/>
          </a:xfrm>
          <a:custGeom>
            <a:avLst/>
            <a:gdLst/>
            <a:ahLst/>
            <a:cxnLst/>
            <a:rect l="l" t="t" r="r" b="b"/>
            <a:pathLst>
              <a:path w="15875" h="23495">
                <a:moveTo>
                  <a:pt x="5183" y="0"/>
                </a:moveTo>
                <a:lnTo>
                  <a:pt x="4397" y="198"/>
                </a:lnTo>
                <a:lnTo>
                  <a:pt x="2136" y="209"/>
                </a:lnTo>
                <a:lnTo>
                  <a:pt x="0" y="17036"/>
                </a:lnTo>
                <a:lnTo>
                  <a:pt x="596" y="21538"/>
                </a:lnTo>
                <a:lnTo>
                  <a:pt x="5853" y="22847"/>
                </a:lnTo>
                <a:lnTo>
                  <a:pt x="7926" y="23329"/>
                </a:lnTo>
                <a:lnTo>
                  <a:pt x="12470" y="21727"/>
                </a:lnTo>
                <a:lnTo>
                  <a:pt x="12722" y="20501"/>
                </a:lnTo>
                <a:lnTo>
                  <a:pt x="15685" y="4303"/>
                </a:lnTo>
                <a:lnTo>
                  <a:pt x="5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2" name="object 4502"/>
          <p:cNvSpPr/>
          <p:nvPr/>
        </p:nvSpPr>
        <p:spPr>
          <a:xfrm>
            <a:off x="7213666" y="2521814"/>
            <a:ext cx="13862" cy="12707"/>
          </a:xfrm>
          <a:custGeom>
            <a:avLst/>
            <a:gdLst/>
            <a:ahLst/>
            <a:cxnLst/>
            <a:rect l="l" t="t" r="r" b="b"/>
            <a:pathLst>
              <a:path w="22859" h="20954">
                <a:moveTo>
                  <a:pt x="3633" y="0"/>
                </a:moveTo>
                <a:lnTo>
                  <a:pt x="2544" y="2869"/>
                </a:lnTo>
                <a:lnTo>
                  <a:pt x="0" y="6125"/>
                </a:lnTo>
                <a:lnTo>
                  <a:pt x="2785" y="15591"/>
                </a:lnTo>
                <a:lnTo>
                  <a:pt x="13046" y="20826"/>
                </a:lnTo>
                <a:lnTo>
                  <a:pt x="19863" y="17496"/>
                </a:lnTo>
                <a:lnTo>
                  <a:pt x="20208" y="15046"/>
                </a:lnTo>
                <a:lnTo>
                  <a:pt x="22271" y="9214"/>
                </a:lnTo>
                <a:lnTo>
                  <a:pt x="15769" y="4732"/>
                </a:lnTo>
                <a:lnTo>
                  <a:pt x="9497" y="2659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3" name="object 4503"/>
          <p:cNvSpPr/>
          <p:nvPr/>
        </p:nvSpPr>
        <p:spPr>
          <a:xfrm>
            <a:off x="6366521" y="3236896"/>
            <a:ext cx="14632" cy="11937"/>
          </a:xfrm>
          <a:custGeom>
            <a:avLst/>
            <a:gdLst/>
            <a:ahLst/>
            <a:cxnLst/>
            <a:rect l="l" t="t" r="r" b="b"/>
            <a:pathLst>
              <a:path w="24129" h="19685">
                <a:moveTo>
                  <a:pt x="15566" y="0"/>
                </a:moveTo>
                <a:lnTo>
                  <a:pt x="9326" y="1604"/>
                </a:lnTo>
                <a:lnTo>
                  <a:pt x="4449" y="7915"/>
                </a:lnTo>
                <a:lnTo>
                  <a:pt x="0" y="19623"/>
                </a:lnTo>
                <a:lnTo>
                  <a:pt x="24103" y="2409"/>
                </a:lnTo>
                <a:lnTo>
                  <a:pt x="155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4" name="object 4504"/>
          <p:cNvSpPr/>
          <p:nvPr/>
        </p:nvSpPr>
        <p:spPr>
          <a:xfrm>
            <a:off x="6907704" y="2885246"/>
            <a:ext cx="10397" cy="19253"/>
          </a:xfrm>
          <a:custGeom>
            <a:avLst/>
            <a:gdLst/>
            <a:ahLst/>
            <a:cxnLst/>
            <a:rect l="l" t="t" r="r" b="b"/>
            <a:pathLst>
              <a:path w="17145" h="31750">
                <a:moveTo>
                  <a:pt x="0" y="0"/>
                </a:moveTo>
                <a:lnTo>
                  <a:pt x="3434" y="31318"/>
                </a:lnTo>
                <a:lnTo>
                  <a:pt x="17151" y="6062"/>
                </a:lnTo>
                <a:lnTo>
                  <a:pt x="11025" y="39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5" name="object 4505"/>
          <p:cNvSpPr/>
          <p:nvPr/>
        </p:nvSpPr>
        <p:spPr>
          <a:xfrm>
            <a:off x="6652563" y="3949659"/>
            <a:ext cx="13477" cy="8856"/>
          </a:xfrm>
          <a:custGeom>
            <a:avLst/>
            <a:gdLst/>
            <a:ahLst/>
            <a:cxnLst/>
            <a:rect l="l" t="t" r="r" b="b"/>
            <a:pathLst>
              <a:path w="22225" h="14604">
                <a:moveTo>
                  <a:pt x="5951" y="0"/>
                </a:moveTo>
                <a:lnTo>
                  <a:pt x="2731" y="3246"/>
                </a:lnTo>
                <a:lnTo>
                  <a:pt x="0" y="11260"/>
                </a:lnTo>
                <a:lnTo>
                  <a:pt x="8680" y="13783"/>
                </a:lnTo>
                <a:lnTo>
                  <a:pt x="13883" y="14049"/>
                </a:lnTo>
                <a:lnTo>
                  <a:pt x="17685" y="11541"/>
                </a:lnTo>
                <a:lnTo>
                  <a:pt x="22166" y="5741"/>
                </a:lnTo>
                <a:lnTo>
                  <a:pt x="11737" y="1004"/>
                </a:lnTo>
                <a:lnTo>
                  <a:pt x="59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6" name="object 4506"/>
          <p:cNvSpPr/>
          <p:nvPr/>
        </p:nvSpPr>
        <p:spPr>
          <a:xfrm>
            <a:off x="6299674" y="3416991"/>
            <a:ext cx="10012" cy="15787"/>
          </a:xfrm>
          <a:custGeom>
            <a:avLst/>
            <a:gdLst/>
            <a:ahLst/>
            <a:cxnLst/>
            <a:rect l="l" t="t" r="r" b="b"/>
            <a:pathLst>
              <a:path w="16509" h="26035">
                <a:moveTo>
                  <a:pt x="11019" y="0"/>
                </a:moveTo>
                <a:lnTo>
                  <a:pt x="2667" y="11828"/>
                </a:lnTo>
                <a:lnTo>
                  <a:pt x="0" y="18448"/>
                </a:lnTo>
                <a:lnTo>
                  <a:pt x="3122" y="22271"/>
                </a:lnTo>
                <a:lnTo>
                  <a:pt x="12139" y="25706"/>
                </a:lnTo>
                <a:lnTo>
                  <a:pt x="15909" y="879"/>
                </a:lnTo>
                <a:lnTo>
                  <a:pt x="110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7" name="object 4507"/>
          <p:cNvSpPr/>
          <p:nvPr/>
        </p:nvSpPr>
        <p:spPr>
          <a:xfrm>
            <a:off x="5765046" y="3743553"/>
            <a:ext cx="11167" cy="18098"/>
          </a:xfrm>
          <a:custGeom>
            <a:avLst/>
            <a:gdLst/>
            <a:ahLst/>
            <a:cxnLst/>
            <a:rect l="l" t="t" r="r" b="b"/>
            <a:pathLst>
              <a:path w="18415" h="29845">
                <a:moveTo>
                  <a:pt x="7675" y="0"/>
                </a:moveTo>
                <a:lnTo>
                  <a:pt x="0" y="29611"/>
                </a:lnTo>
                <a:lnTo>
                  <a:pt x="17800" y="23109"/>
                </a:lnTo>
                <a:lnTo>
                  <a:pt x="14847" y="16282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8" name="object 4508"/>
          <p:cNvSpPr/>
          <p:nvPr/>
        </p:nvSpPr>
        <p:spPr>
          <a:xfrm>
            <a:off x="6471237" y="3888480"/>
            <a:ext cx="19638" cy="10397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29862" y="0"/>
                </a:moveTo>
                <a:lnTo>
                  <a:pt x="0" y="15224"/>
                </a:lnTo>
                <a:lnTo>
                  <a:pt x="10040" y="17068"/>
                </a:lnTo>
                <a:lnTo>
                  <a:pt x="18536" y="15324"/>
                </a:lnTo>
                <a:lnTo>
                  <a:pt x="25841" y="10807"/>
                </a:lnTo>
                <a:lnTo>
                  <a:pt x="32313" y="4334"/>
                </a:lnTo>
                <a:lnTo>
                  <a:pt x="298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09" name="object 4509"/>
          <p:cNvSpPr/>
          <p:nvPr/>
        </p:nvSpPr>
        <p:spPr>
          <a:xfrm>
            <a:off x="6122724" y="3582154"/>
            <a:ext cx="6161" cy="19253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2282" y="0"/>
                </a:moveTo>
                <a:lnTo>
                  <a:pt x="0" y="31475"/>
                </a:lnTo>
                <a:lnTo>
                  <a:pt x="7340" y="19094"/>
                </a:lnTo>
                <a:lnTo>
                  <a:pt x="10042" y="10908"/>
                </a:lnTo>
                <a:lnTo>
                  <a:pt x="8294" y="5135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0" name="object 4510"/>
          <p:cNvSpPr/>
          <p:nvPr/>
        </p:nvSpPr>
        <p:spPr>
          <a:xfrm>
            <a:off x="5498407" y="2172636"/>
            <a:ext cx="11937" cy="11552"/>
          </a:xfrm>
          <a:custGeom>
            <a:avLst/>
            <a:gdLst/>
            <a:ahLst/>
            <a:cxnLst/>
            <a:rect l="l" t="t" r="r" b="b"/>
            <a:pathLst>
              <a:path w="19684" h="19050">
                <a:moveTo>
                  <a:pt x="16146" y="0"/>
                </a:moveTo>
                <a:lnTo>
                  <a:pt x="8865" y="661"/>
                </a:lnTo>
                <a:lnTo>
                  <a:pt x="3749" y="4019"/>
                </a:lnTo>
                <a:lnTo>
                  <a:pt x="795" y="10108"/>
                </a:lnTo>
                <a:lnTo>
                  <a:pt x="0" y="18962"/>
                </a:lnTo>
                <a:lnTo>
                  <a:pt x="6544" y="14376"/>
                </a:lnTo>
                <a:lnTo>
                  <a:pt x="13109" y="9884"/>
                </a:lnTo>
                <a:lnTo>
                  <a:pt x="19643" y="5329"/>
                </a:lnTo>
                <a:lnTo>
                  <a:pt x="16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1" name="object 4511"/>
          <p:cNvSpPr/>
          <p:nvPr/>
        </p:nvSpPr>
        <p:spPr>
          <a:xfrm>
            <a:off x="6217473" y="3564159"/>
            <a:ext cx="18098" cy="5391"/>
          </a:xfrm>
          <a:custGeom>
            <a:avLst/>
            <a:gdLst/>
            <a:ahLst/>
            <a:cxnLst/>
            <a:rect l="l" t="t" r="r" b="b"/>
            <a:pathLst>
              <a:path w="29845" h="8889">
                <a:moveTo>
                  <a:pt x="0" y="0"/>
                </a:moveTo>
                <a:lnTo>
                  <a:pt x="8986" y="6238"/>
                </a:lnTo>
                <a:lnTo>
                  <a:pt x="15593" y="8456"/>
                </a:lnTo>
                <a:lnTo>
                  <a:pt x="21733" y="6742"/>
                </a:lnTo>
                <a:lnTo>
                  <a:pt x="29318" y="11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2" name="object 4512"/>
          <p:cNvSpPr/>
          <p:nvPr/>
        </p:nvSpPr>
        <p:spPr>
          <a:xfrm>
            <a:off x="5985139" y="2506914"/>
            <a:ext cx="9627" cy="13092"/>
          </a:xfrm>
          <a:custGeom>
            <a:avLst/>
            <a:gdLst/>
            <a:ahLst/>
            <a:cxnLst/>
            <a:rect l="l" t="t" r="r" b="b"/>
            <a:pathLst>
              <a:path w="15875" h="21589">
                <a:moveTo>
                  <a:pt x="0" y="0"/>
                </a:moveTo>
                <a:lnTo>
                  <a:pt x="12439" y="21193"/>
                </a:lnTo>
                <a:lnTo>
                  <a:pt x="15550" y="9663"/>
                </a:lnTo>
                <a:lnTo>
                  <a:pt x="15042" y="3273"/>
                </a:lnTo>
                <a:lnTo>
                  <a:pt x="10123" y="5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3" name="object 4513"/>
          <p:cNvSpPr/>
          <p:nvPr/>
        </p:nvSpPr>
        <p:spPr>
          <a:xfrm>
            <a:off x="6435766" y="2694289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20" h="17145">
                <a:moveTo>
                  <a:pt x="10491" y="0"/>
                </a:moveTo>
                <a:lnTo>
                  <a:pt x="5162" y="5183"/>
                </a:lnTo>
                <a:lnTo>
                  <a:pt x="0" y="11601"/>
                </a:lnTo>
                <a:lnTo>
                  <a:pt x="6544" y="16275"/>
                </a:lnTo>
                <a:lnTo>
                  <a:pt x="10813" y="16991"/>
                </a:lnTo>
                <a:lnTo>
                  <a:pt x="14686" y="12991"/>
                </a:lnTo>
                <a:lnTo>
                  <a:pt x="20041" y="3518"/>
                </a:lnTo>
                <a:lnTo>
                  <a:pt x="10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4" name="object 4514"/>
          <p:cNvSpPr/>
          <p:nvPr/>
        </p:nvSpPr>
        <p:spPr>
          <a:xfrm>
            <a:off x="6095404" y="4036639"/>
            <a:ext cx="6546" cy="17712"/>
          </a:xfrm>
          <a:custGeom>
            <a:avLst/>
            <a:gdLst/>
            <a:ahLst/>
            <a:cxnLst/>
            <a:rect l="l" t="t" r="r" b="b"/>
            <a:pathLst>
              <a:path w="10795" h="29209">
                <a:moveTo>
                  <a:pt x="189" y="0"/>
                </a:moveTo>
                <a:lnTo>
                  <a:pt x="0" y="10455"/>
                </a:lnTo>
                <a:lnTo>
                  <a:pt x="1030" y="16935"/>
                </a:lnTo>
                <a:lnTo>
                  <a:pt x="4266" y="22132"/>
                </a:lnTo>
                <a:lnTo>
                  <a:pt x="10691" y="28742"/>
                </a:lnTo>
                <a:lnTo>
                  <a:pt x="1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5" name="object 4515"/>
          <p:cNvSpPr/>
          <p:nvPr/>
        </p:nvSpPr>
        <p:spPr>
          <a:xfrm>
            <a:off x="6404260" y="3265818"/>
            <a:ext cx="7701" cy="14247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0" y="0"/>
                </a:moveTo>
                <a:lnTo>
                  <a:pt x="8418" y="23035"/>
                </a:lnTo>
                <a:lnTo>
                  <a:pt x="12133" y="12405"/>
                </a:lnTo>
                <a:lnTo>
                  <a:pt x="12172" y="5741"/>
                </a:lnTo>
                <a:lnTo>
                  <a:pt x="8230" y="19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6" name="object 4516"/>
          <p:cNvSpPr/>
          <p:nvPr/>
        </p:nvSpPr>
        <p:spPr>
          <a:xfrm>
            <a:off x="6562285" y="2559376"/>
            <a:ext cx="15403" cy="10397"/>
          </a:xfrm>
          <a:custGeom>
            <a:avLst/>
            <a:gdLst/>
            <a:ahLst/>
            <a:cxnLst/>
            <a:rect l="l" t="t" r="r" b="b"/>
            <a:pathLst>
              <a:path w="25400" h="17145">
                <a:moveTo>
                  <a:pt x="24815" y="0"/>
                </a:moveTo>
                <a:lnTo>
                  <a:pt x="0" y="9067"/>
                </a:lnTo>
                <a:lnTo>
                  <a:pt x="22460" y="16742"/>
                </a:lnTo>
                <a:lnTo>
                  <a:pt x="248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7" name="object 4517"/>
          <p:cNvSpPr/>
          <p:nvPr/>
        </p:nvSpPr>
        <p:spPr>
          <a:xfrm>
            <a:off x="5900834" y="4070204"/>
            <a:ext cx="9242" cy="12707"/>
          </a:xfrm>
          <a:custGeom>
            <a:avLst/>
            <a:gdLst/>
            <a:ahLst/>
            <a:cxnLst/>
            <a:rect l="l" t="t" r="r" b="b"/>
            <a:pathLst>
              <a:path w="15240" h="20954">
                <a:moveTo>
                  <a:pt x="2544" y="0"/>
                </a:moveTo>
                <a:lnTo>
                  <a:pt x="0" y="4910"/>
                </a:lnTo>
                <a:lnTo>
                  <a:pt x="3392" y="15591"/>
                </a:lnTo>
                <a:lnTo>
                  <a:pt x="7046" y="17046"/>
                </a:lnTo>
                <a:lnTo>
                  <a:pt x="11078" y="20355"/>
                </a:lnTo>
                <a:lnTo>
                  <a:pt x="13779" y="8544"/>
                </a:lnTo>
                <a:lnTo>
                  <a:pt x="15235" y="2010"/>
                </a:lnTo>
                <a:lnTo>
                  <a:pt x="2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8" name="object 4518"/>
          <p:cNvSpPr/>
          <p:nvPr/>
        </p:nvSpPr>
        <p:spPr>
          <a:xfrm>
            <a:off x="5949575" y="3414775"/>
            <a:ext cx="14632" cy="6931"/>
          </a:xfrm>
          <a:custGeom>
            <a:avLst/>
            <a:gdLst/>
            <a:ahLst/>
            <a:cxnLst/>
            <a:rect l="l" t="t" r="r" b="b"/>
            <a:pathLst>
              <a:path w="24129" h="11429">
                <a:moveTo>
                  <a:pt x="0" y="0"/>
                </a:moveTo>
                <a:lnTo>
                  <a:pt x="8520" y="7830"/>
                </a:lnTo>
                <a:lnTo>
                  <a:pt x="13883" y="10804"/>
                </a:lnTo>
                <a:lnTo>
                  <a:pt x="18207" y="9245"/>
                </a:lnTo>
                <a:lnTo>
                  <a:pt x="23611" y="3476"/>
                </a:lnTo>
                <a:lnTo>
                  <a:pt x="15601" y="22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19" name="object 4519"/>
          <p:cNvSpPr/>
          <p:nvPr/>
        </p:nvSpPr>
        <p:spPr>
          <a:xfrm>
            <a:off x="6121659" y="3811758"/>
            <a:ext cx="11552" cy="11937"/>
          </a:xfrm>
          <a:custGeom>
            <a:avLst/>
            <a:gdLst/>
            <a:ahLst/>
            <a:cxnLst/>
            <a:rect l="l" t="t" r="r" b="b"/>
            <a:pathLst>
              <a:path w="19050" h="19685">
                <a:moveTo>
                  <a:pt x="2397" y="0"/>
                </a:moveTo>
                <a:lnTo>
                  <a:pt x="1235" y="1978"/>
                </a:lnTo>
                <a:lnTo>
                  <a:pt x="0" y="3518"/>
                </a:lnTo>
                <a:lnTo>
                  <a:pt x="12732" y="19193"/>
                </a:lnTo>
                <a:lnTo>
                  <a:pt x="18596" y="6293"/>
                </a:lnTo>
                <a:lnTo>
                  <a:pt x="13350" y="4177"/>
                </a:lnTo>
                <a:lnTo>
                  <a:pt x="8156" y="2031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0" name="object 4520"/>
          <p:cNvSpPr/>
          <p:nvPr/>
        </p:nvSpPr>
        <p:spPr>
          <a:xfrm>
            <a:off x="5439831" y="2868365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20" h="13335">
                <a:moveTo>
                  <a:pt x="13965" y="0"/>
                </a:moveTo>
                <a:lnTo>
                  <a:pt x="8755" y="1838"/>
                </a:lnTo>
                <a:lnTo>
                  <a:pt x="0" y="8741"/>
                </a:lnTo>
                <a:lnTo>
                  <a:pt x="20187" y="12783"/>
                </a:lnTo>
                <a:lnTo>
                  <a:pt x="17239" y="3542"/>
                </a:lnTo>
                <a:lnTo>
                  <a:pt x="139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1" name="object 4521"/>
          <p:cNvSpPr/>
          <p:nvPr/>
        </p:nvSpPr>
        <p:spPr>
          <a:xfrm>
            <a:off x="6556864" y="2111032"/>
            <a:ext cx="12322" cy="10012"/>
          </a:xfrm>
          <a:custGeom>
            <a:avLst/>
            <a:gdLst/>
            <a:ahLst/>
            <a:cxnLst/>
            <a:rect l="l" t="t" r="r" b="b"/>
            <a:pathLst>
              <a:path w="20320" h="16510">
                <a:moveTo>
                  <a:pt x="5748" y="0"/>
                </a:moveTo>
                <a:lnTo>
                  <a:pt x="3821" y="2429"/>
                </a:lnTo>
                <a:lnTo>
                  <a:pt x="0" y="5266"/>
                </a:lnTo>
                <a:lnTo>
                  <a:pt x="1748" y="14428"/>
                </a:lnTo>
                <a:lnTo>
                  <a:pt x="6994" y="16386"/>
                </a:lnTo>
                <a:lnTo>
                  <a:pt x="19884" y="12962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2" name="object 4522"/>
          <p:cNvSpPr/>
          <p:nvPr/>
        </p:nvSpPr>
        <p:spPr>
          <a:xfrm>
            <a:off x="6736859" y="1991783"/>
            <a:ext cx="10012" cy="5391"/>
          </a:xfrm>
          <a:custGeom>
            <a:avLst/>
            <a:gdLst/>
            <a:ahLst/>
            <a:cxnLst/>
            <a:rect l="l" t="t" r="r" b="b"/>
            <a:pathLst>
              <a:path w="16509" h="8889">
                <a:moveTo>
                  <a:pt x="15716" y="0"/>
                </a:moveTo>
                <a:lnTo>
                  <a:pt x="10481" y="324"/>
                </a:lnTo>
                <a:lnTo>
                  <a:pt x="0" y="858"/>
                </a:lnTo>
                <a:lnTo>
                  <a:pt x="345" y="3455"/>
                </a:lnTo>
                <a:lnTo>
                  <a:pt x="931" y="8533"/>
                </a:lnTo>
                <a:lnTo>
                  <a:pt x="11141" y="6732"/>
                </a:lnTo>
                <a:lnTo>
                  <a:pt x="16240" y="5748"/>
                </a:lnTo>
                <a:lnTo>
                  <a:pt x="15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3" name="object 4523"/>
          <p:cNvSpPr/>
          <p:nvPr/>
        </p:nvSpPr>
        <p:spPr>
          <a:xfrm>
            <a:off x="6820428" y="3395183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15729" y="0"/>
                </a:moveTo>
                <a:lnTo>
                  <a:pt x="4766" y="747"/>
                </a:lnTo>
                <a:lnTo>
                  <a:pt x="0" y="2564"/>
                </a:lnTo>
                <a:lnTo>
                  <a:pt x="427" y="6860"/>
                </a:lnTo>
                <a:lnTo>
                  <a:pt x="5049" y="15046"/>
                </a:lnTo>
                <a:lnTo>
                  <a:pt x="157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4" name="object 4524"/>
          <p:cNvSpPr/>
          <p:nvPr/>
        </p:nvSpPr>
        <p:spPr>
          <a:xfrm>
            <a:off x="6494579" y="2318245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12895" y="0"/>
                </a:moveTo>
                <a:lnTo>
                  <a:pt x="7819" y="1556"/>
                </a:lnTo>
                <a:lnTo>
                  <a:pt x="3759" y="5642"/>
                </a:lnTo>
                <a:lnTo>
                  <a:pt x="0" y="11507"/>
                </a:lnTo>
                <a:lnTo>
                  <a:pt x="10701" y="14376"/>
                </a:lnTo>
                <a:lnTo>
                  <a:pt x="15737" y="10606"/>
                </a:lnTo>
                <a:lnTo>
                  <a:pt x="19706" y="1727"/>
                </a:lnTo>
                <a:lnTo>
                  <a:pt x="12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5" name="object 4525"/>
          <p:cNvSpPr/>
          <p:nvPr/>
        </p:nvSpPr>
        <p:spPr>
          <a:xfrm>
            <a:off x="5580462" y="3149569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5" h="15875">
                <a:moveTo>
                  <a:pt x="8910" y="0"/>
                </a:moveTo>
                <a:lnTo>
                  <a:pt x="6334" y="890"/>
                </a:lnTo>
                <a:lnTo>
                  <a:pt x="3769" y="1832"/>
                </a:lnTo>
                <a:lnTo>
                  <a:pt x="2701" y="7005"/>
                </a:lnTo>
                <a:lnTo>
                  <a:pt x="0" y="12188"/>
                </a:lnTo>
                <a:lnTo>
                  <a:pt x="5392" y="13235"/>
                </a:lnTo>
                <a:lnTo>
                  <a:pt x="9664" y="15496"/>
                </a:lnTo>
                <a:lnTo>
                  <a:pt x="14575" y="13109"/>
                </a:lnTo>
                <a:lnTo>
                  <a:pt x="17025" y="6889"/>
                </a:lnTo>
                <a:lnTo>
                  <a:pt x="14250" y="2575"/>
                </a:lnTo>
                <a:lnTo>
                  <a:pt x="8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6" name="object 4526"/>
          <p:cNvSpPr/>
          <p:nvPr/>
        </p:nvSpPr>
        <p:spPr>
          <a:xfrm>
            <a:off x="6808236" y="2585607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7769" y="0"/>
                </a:moveTo>
                <a:lnTo>
                  <a:pt x="5183" y="146"/>
                </a:lnTo>
                <a:lnTo>
                  <a:pt x="0" y="534"/>
                </a:lnTo>
                <a:lnTo>
                  <a:pt x="31" y="5120"/>
                </a:lnTo>
                <a:lnTo>
                  <a:pt x="146" y="14386"/>
                </a:lnTo>
                <a:lnTo>
                  <a:pt x="6544" y="13978"/>
                </a:lnTo>
                <a:lnTo>
                  <a:pt x="9727" y="13737"/>
                </a:lnTo>
                <a:lnTo>
                  <a:pt x="9099" y="9203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7" name="object 4527"/>
          <p:cNvSpPr/>
          <p:nvPr/>
        </p:nvSpPr>
        <p:spPr>
          <a:xfrm>
            <a:off x="6722274" y="3843794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11392" y="0"/>
                </a:moveTo>
                <a:lnTo>
                  <a:pt x="6135" y="2429"/>
                </a:lnTo>
                <a:lnTo>
                  <a:pt x="4355" y="6282"/>
                </a:lnTo>
                <a:lnTo>
                  <a:pt x="0" y="11654"/>
                </a:lnTo>
                <a:lnTo>
                  <a:pt x="6879" y="12167"/>
                </a:lnTo>
                <a:lnTo>
                  <a:pt x="11298" y="13821"/>
                </a:lnTo>
                <a:lnTo>
                  <a:pt x="13758" y="12334"/>
                </a:lnTo>
                <a:lnTo>
                  <a:pt x="16271" y="10722"/>
                </a:lnTo>
                <a:lnTo>
                  <a:pt x="16816" y="5999"/>
                </a:lnTo>
                <a:lnTo>
                  <a:pt x="18219" y="2691"/>
                </a:lnTo>
                <a:lnTo>
                  <a:pt x="15109" y="2020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8" name="object 4528"/>
          <p:cNvSpPr/>
          <p:nvPr/>
        </p:nvSpPr>
        <p:spPr>
          <a:xfrm>
            <a:off x="6785897" y="3830126"/>
            <a:ext cx="8856" cy="13477"/>
          </a:xfrm>
          <a:custGeom>
            <a:avLst/>
            <a:gdLst/>
            <a:ahLst/>
            <a:cxnLst/>
            <a:rect l="l" t="t" r="r" b="b"/>
            <a:pathLst>
              <a:path w="14604" h="22225">
                <a:moveTo>
                  <a:pt x="6502" y="0"/>
                </a:moveTo>
                <a:lnTo>
                  <a:pt x="3863" y="8240"/>
                </a:lnTo>
                <a:lnTo>
                  <a:pt x="0" y="20669"/>
                </a:lnTo>
                <a:lnTo>
                  <a:pt x="14533" y="21988"/>
                </a:lnTo>
                <a:lnTo>
                  <a:pt x="6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29" name="object 4529"/>
          <p:cNvSpPr/>
          <p:nvPr/>
        </p:nvSpPr>
        <p:spPr>
          <a:xfrm>
            <a:off x="7068084" y="2753945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2910" y="0"/>
                </a:moveTo>
                <a:lnTo>
                  <a:pt x="1926" y="5099"/>
                </a:lnTo>
                <a:lnTo>
                  <a:pt x="0" y="8743"/>
                </a:lnTo>
                <a:lnTo>
                  <a:pt x="1099" y="10983"/>
                </a:lnTo>
                <a:lnTo>
                  <a:pt x="2177" y="13318"/>
                </a:lnTo>
                <a:lnTo>
                  <a:pt x="6188" y="14240"/>
                </a:lnTo>
                <a:lnTo>
                  <a:pt x="8931" y="15779"/>
                </a:lnTo>
                <a:lnTo>
                  <a:pt x="10219" y="12407"/>
                </a:lnTo>
                <a:lnTo>
                  <a:pt x="12669" y="8910"/>
                </a:lnTo>
                <a:lnTo>
                  <a:pt x="12114" y="3895"/>
                </a:lnTo>
                <a:lnTo>
                  <a:pt x="7340" y="2575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0" name="object 4530"/>
          <p:cNvSpPr/>
          <p:nvPr/>
        </p:nvSpPr>
        <p:spPr>
          <a:xfrm>
            <a:off x="5196129" y="2832823"/>
            <a:ext cx="6931" cy="15403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0" y="0"/>
                </a:moveTo>
                <a:lnTo>
                  <a:pt x="1109" y="5601"/>
                </a:lnTo>
                <a:lnTo>
                  <a:pt x="1696" y="9455"/>
                </a:lnTo>
                <a:lnTo>
                  <a:pt x="3612" y="17161"/>
                </a:lnTo>
                <a:lnTo>
                  <a:pt x="4900" y="21046"/>
                </a:lnTo>
                <a:lnTo>
                  <a:pt x="6083" y="24962"/>
                </a:lnTo>
                <a:lnTo>
                  <a:pt x="10816" y="23465"/>
                </a:lnTo>
                <a:lnTo>
                  <a:pt x="9450" y="17703"/>
                </a:lnTo>
                <a:lnTo>
                  <a:pt x="9743" y="11312"/>
                </a:lnTo>
                <a:lnTo>
                  <a:pt x="7868" y="51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1" name="object 4531"/>
          <p:cNvSpPr/>
          <p:nvPr/>
        </p:nvSpPr>
        <p:spPr>
          <a:xfrm>
            <a:off x="5842035" y="2637205"/>
            <a:ext cx="9242" cy="12322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15015" y="0"/>
                </a:moveTo>
                <a:lnTo>
                  <a:pt x="0" y="14533"/>
                </a:lnTo>
                <a:lnTo>
                  <a:pt x="9109" y="18041"/>
                </a:lnTo>
                <a:lnTo>
                  <a:pt x="15015" y="20240"/>
                </a:lnTo>
                <a:lnTo>
                  <a:pt x="1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2" name="object 4532"/>
          <p:cNvSpPr/>
          <p:nvPr/>
        </p:nvSpPr>
        <p:spPr>
          <a:xfrm>
            <a:off x="5405943" y="3130977"/>
            <a:ext cx="7316" cy="12707"/>
          </a:xfrm>
          <a:custGeom>
            <a:avLst/>
            <a:gdLst/>
            <a:ahLst/>
            <a:cxnLst/>
            <a:rect l="l" t="t" r="r" b="b"/>
            <a:pathLst>
              <a:path w="12065" h="20954">
                <a:moveTo>
                  <a:pt x="11097" y="0"/>
                </a:moveTo>
                <a:lnTo>
                  <a:pt x="4736" y="3747"/>
                </a:lnTo>
                <a:lnTo>
                  <a:pt x="1002" y="8312"/>
                </a:lnTo>
                <a:lnTo>
                  <a:pt x="0" y="13904"/>
                </a:lnTo>
                <a:lnTo>
                  <a:pt x="1831" y="20732"/>
                </a:lnTo>
                <a:lnTo>
                  <a:pt x="5994" y="16753"/>
                </a:lnTo>
                <a:lnTo>
                  <a:pt x="9621" y="12384"/>
                </a:lnTo>
                <a:lnTo>
                  <a:pt x="11670" y="7006"/>
                </a:lnTo>
                <a:lnTo>
                  <a:pt x="110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3" name="object 4533"/>
          <p:cNvSpPr/>
          <p:nvPr/>
        </p:nvSpPr>
        <p:spPr>
          <a:xfrm>
            <a:off x="5420960" y="3616453"/>
            <a:ext cx="5776" cy="12322"/>
          </a:xfrm>
          <a:custGeom>
            <a:avLst/>
            <a:gdLst/>
            <a:ahLst/>
            <a:cxnLst/>
            <a:rect l="l" t="t" r="r" b="b"/>
            <a:pathLst>
              <a:path w="9525" h="20320">
                <a:moveTo>
                  <a:pt x="4334" y="0"/>
                </a:moveTo>
                <a:lnTo>
                  <a:pt x="1172" y="14428"/>
                </a:lnTo>
                <a:lnTo>
                  <a:pt x="0" y="19978"/>
                </a:lnTo>
                <a:lnTo>
                  <a:pt x="5798" y="16900"/>
                </a:lnTo>
                <a:lnTo>
                  <a:pt x="8944" y="12887"/>
                </a:lnTo>
                <a:lnTo>
                  <a:pt x="8702" y="7424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4" name="object 4534"/>
          <p:cNvSpPr/>
          <p:nvPr/>
        </p:nvSpPr>
        <p:spPr>
          <a:xfrm>
            <a:off x="7255198" y="3035555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4" h="12064">
                <a:moveTo>
                  <a:pt x="2502" y="0"/>
                </a:moveTo>
                <a:lnTo>
                  <a:pt x="0" y="5444"/>
                </a:lnTo>
                <a:lnTo>
                  <a:pt x="3703" y="8401"/>
                </a:lnTo>
                <a:lnTo>
                  <a:pt x="7795" y="11160"/>
                </a:lnTo>
                <a:lnTo>
                  <a:pt x="13222" y="11931"/>
                </a:lnTo>
                <a:lnTo>
                  <a:pt x="20931" y="8921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5" name="object 4535"/>
          <p:cNvSpPr/>
          <p:nvPr/>
        </p:nvSpPr>
        <p:spPr>
          <a:xfrm>
            <a:off x="5700298" y="2906454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9919" y="0"/>
                </a:moveTo>
                <a:lnTo>
                  <a:pt x="6094" y="1274"/>
                </a:lnTo>
                <a:lnTo>
                  <a:pt x="0" y="6448"/>
                </a:lnTo>
                <a:lnTo>
                  <a:pt x="6868" y="8155"/>
                </a:lnTo>
                <a:lnTo>
                  <a:pt x="12062" y="9495"/>
                </a:lnTo>
                <a:lnTo>
                  <a:pt x="17224" y="10773"/>
                </a:lnTo>
                <a:lnTo>
                  <a:pt x="13091" y="3031"/>
                </a:lnTo>
                <a:lnTo>
                  <a:pt x="99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6" name="object 4536"/>
          <p:cNvSpPr/>
          <p:nvPr/>
        </p:nvSpPr>
        <p:spPr>
          <a:xfrm>
            <a:off x="7226521" y="3069372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12062" y="0"/>
                </a:moveTo>
                <a:lnTo>
                  <a:pt x="3853" y="1486"/>
                </a:lnTo>
                <a:lnTo>
                  <a:pt x="2345" y="1780"/>
                </a:lnTo>
                <a:lnTo>
                  <a:pt x="0" y="6251"/>
                </a:lnTo>
                <a:lnTo>
                  <a:pt x="586" y="7968"/>
                </a:lnTo>
                <a:lnTo>
                  <a:pt x="2816" y="14784"/>
                </a:lnTo>
                <a:lnTo>
                  <a:pt x="7989" y="15161"/>
                </a:lnTo>
                <a:lnTo>
                  <a:pt x="14376" y="12072"/>
                </a:lnTo>
                <a:lnTo>
                  <a:pt x="14701" y="4690"/>
                </a:lnTo>
                <a:lnTo>
                  <a:pt x="1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7" name="object 4537"/>
          <p:cNvSpPr/>
          <p:nvPr/>
        </p:nvSpPr>
        <p:spPr>
          <a:xfrm>
            <a:off x="7108019" y="3137044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0701" y="0"/>
                </a:moveTo>
                <a:lnTo>
                  <a:pt x="5382" y="429"/>
                </a:lnTo>
                <a:lnTo>
                  <a:pt x="3675" y="4251"/>
                </a:lnTo>
                <a:lnTo>
                  <a:pt x="0" y="8544"/>
                </a:lnTo>
                <a:lnTo>
                  <a:pt x="6167" y="9800"/>
                </a:lnTo>
                <a:lnTo>
                  <a:pt x="9936" y="11685"/>
                </a:lnTo>
                <a:lnTo>
                  <a:pt x="12931" y="10805"/>
                </a:lnTo>
                <a:lnTo>
                  <a:pt x="15015" y="10146"/>
                </a:lnTo>
                <a:lnTo>
                  <a:pt x="16062" y="5905"/>
                </a:lnTo>
                <a:lnTo>
                  <a:pt x="17591" y="3183"/>
                </a:lnTo>
                <a:lnTo>
                  <a:pt x="14156" y="2062"/>
                </a:lnTo>
                <a:lnTo>
                  <a:pt x="10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8" name="object 4538"/>
          <p:cNvSpPr/>
          <p:nvPr/>
        </p:nvSpPr>
        <p:spPr>
          <a:xfrm>
            <a:off x="6553926" y="3630984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0" y="0"/>
                </a:moveTo>
                <a:lnTo>
                  <a:pt x="544" y="13140"/>
                </a:lnTo>
                <a:lnTo>
                  <a:pt x="11821" y="1375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39" name="object 4539"/>
          <p:cNvSpPr/>
          <p:nvPr/>
        </p:nvSpPr>
        <p:spPr>
          <a:xfrm>
            <a:off x="5691120" y="3203622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8984" y="0"/>
                </a:moveTo>
                <a:lnTo>
                  <a:pt x="6010" y="2701"/>
                </a:lnTo>
                <a:lnTo>
                  <a:pt x="0" y="8073"/>
                </a:lnTo>
                <a:lnTo>
                  <a:pt x="1811" y="9989"/>
                </a:lnTo>
                <a:lnTo>
                  <a:pt x="3633" y="11863"/>
                </a:lnTo>
                <a:lnTo>
                  <a:pt x="5434" y="13842"/>
                </a:lnTo>
                <a:lnTo>
                  <a:pt x="13894" y="5402"/>
                </a:lnTo>
                <a:lnTo>
                  <a:pt x="8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0" name="object 4540"/>
          <p:cNvSpPr/>
          <p:nvPr/>
        </p:nvSpPr>
        <p:spPr>
          <a:xfrm>
            <a:off x="5959747" y="3079636"/>
            <a:ext cx="5391" cy="12322"/>
          </a:xfrm>
          <a:custGeom>
            <a:avLst/>
            <a:gdLst/>
            <a:ahLst/>
            <a:cxnLst/>
            <a:rect l="l" t="t" r="r" b="b"/>
            <a:pathLst>
              <a:path w="8890" h="20320">
                <a:moveTo>
                  <a:pt x="3658" y="0"/>
                </a:moveTo>
                <a:lnTo>
                  <a:pt x="428" y="4939"/>
                </a:lnTo>
                <a:lnTo>
                  <a:pt x="0" y="9634"/>
                </a:lnTo>
                <a:lnTo>
                  <a:pt x="2596" y="14449"/>
                </a:lnTo>
                <a:lnTo>
                  <a:pt x="8443" y="19748"/>
                </a:lnTo>
                <a:lnTo>
                  <a:pt x="36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1" name="object 4541"/>
          <p:cNvSpPr/>
          <p:nvPr/>
        </p:nvSpPr>
        <p:spPr>
          <a:xfrm>
            <a:off x="6236979" y="3165060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14669" y="0"/>
                </a:moveTo>
                <a:lnTo>
                  <a:pt x="10596" y="1549"/>
                </a:lnTo>
                <a:lnTo>
                  <a:pt x="6994" y="3413"/>
                </a:lnTo>
                <a:lnTo>
                  <a:pt x="0" y="6764"/>
                </a:lnTo>
                <a:lnTo>
                  <a:pt x="10387" y="11654"/>
                </a:lnTo>
                <a:lnTo>
                  <a:pt x="14910" y="11067"/>
                </a:lnTo>
                <a:lnTo>
                  <a:pt x="16879" y="4439"/>
                </a:lnTo>
                <a:lnTo>
                  <a:pt x="17235" y="3319"/>
                </a:lnTo>
                <a:lnTo>
                  <a:pt x="14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2" name="object 4542"/>
          <p:cNvSpPr/>
          <p:nvPr/>
        </p:nvSpPr>
        <p:spPr>
          <a:xfrm>
            <a:off x="5348175" y="3479724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2135" y="0"/>
                </a:moveTo>
                <a:lnTo>
                  <a:pt x="0" y="1350"/>
                </a:lnTo>
                <a:lnTo>
                  <a:pt x="3895" y="7141"/>
                </a:lnTo>
                <a:lnTo>
                  <a:pt x="9570" y="15475"/>
                </a:lnTo>
                <a:lnTo>
                  <a:pt x="15224" y="11559"/>
                </a:lnTo>
                <a:lnTo>
                  <a:pt x="14020" y="5539"/>
                </a:lnTo>
                <a:lnTo>
                  <a:pt x="12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3" name="object 4543"/>
          <p:cNvSpPr/>
          <p:nvPr/>
        </p:nvSpPr>
        <p:spPr>
          <a:xfrm>
            <a:off x="7190179" y="3297371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11814" y="244"/>
                </a:moveTo>
                <a:lnTo>
                  <a:pt x="7203" y="2879"/>
                </a:lnTo>
                <a:lnTo>
                  <a:pt x="0" y="3382"/>
                </a:lnTo>
                <a:lnTo>
                  <a:pt x="743" y="11664"/>
                </a:lnTo>
                <a:lnTo>
                  <a:pt x="14010" y="12041"/>
                </a:lnTo>
                <a:lnTo>
                  <a:pt x="11814" y="244"/>
                </a:lnTo>
                <a:close/>
              </a:path>
              <a:path w="14604" h="12064">
                <a:moveTo>
                  <a:pt x="11769" y="0"/>
                </a:moveTo>
                <a:lnTo>
                  <a:pt x="11814" y="244"/>
                </a:lnTo>
                <a:lnTo>
                  <a:pt x="12041" y="115"/>
                </a:lnTo>
                <a:lnTo>
                  <a:pt x="1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4" name="object 4544"/>
          <p:cNvSpPr/>
          <p:nvPr/>
        </p:nvSpPr>
        <p:spPr>
          <a:xfrm>
            <a:off x="4987806" y="2863553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0" y="0"/>
                </a:moveTo>
                <a:lnTo>
                  <a:pt x="251" y="12282"/>
                </a:lnTo>
                <a:lnTo>
                  <a:pt x="3141" y="16805"/>
                </a:lnTo>
                <a:lnTo>
                  <a:pt x="12387" y="12952"/>
                </a:lnTo>
                <a:lnTo>
                  <a:pt x="13832" y="12376"/>
                </a:lnTo>
                <a:lnTo>
                  <a:pt x="14449" y="9737"/>
                </a:lnTo>
                <a:lnTo>
                  <a:pt x="16104" y="6984"/>
                </a:lnTo>
                <a:lnTo>
                  <a:pt x="11444" y="4963"/>
                </a:lnTo>
                <a:lnTo>
                  <a:pt x="7340" y="31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5" name="object 4545"/>
          <p:cNvSpPr/>
          <p:nvPr/>
        </p:nvSpPr>
        <p:spPr>
          <a:xfrm>
            <a:off x="5638137" y="3537254"/>
            <a:ext cx="15403" cy="4621"/>
          </a:xfrm>
          <a:custGeom>
            <a:avLst/>
            <a:gdLst/>
            <a:ahLst/>
            <a:cxnLst/>
            <a:rect l="l" t="t" r="r" b="b"/>
            <a:pathLst>
              <a:path w="25400" h="7620">
                <a:moveTo>
                  <a:pt x="24941" y="0"/>
                </a:moveTo>
                <a:lnTo>
                  <a:pt x="16920" y="1528"/>
                </a:lnTo>
                <a:lnTo>
                  <a:pt x="10355" y="2670"/>
                </a:lnTo>
                <a:lnTo>
                  <a:pt x="0" y="4586"/>
                </a:lnTo>
                <a:lnTo>
                  <a:pt x="10814" y="6888"/>
                </a:lnTo>
                <a:lnTo>
                  <a:pt x="17017" y="7177"/>
                </a:lnTo>
                <a:lnTo>
                  <a:pt x="20947" y="5025"/>
                </a:lnTo>
                <a:lnTo>
                  <a:pt x="24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6" name="object 4546"/>
          <p:cNvSpPr/>
          <p:nvPr/>
        </p:nvSpPr>
        <p:spPr>
          <a:xfrm>
            <a:off x="5850610" y="3002306"/>
            <a:ext cx="11167" cy="6161"/>
          </a:xfrm>
          <a:custGeom>
            <a:avLst/>
            <a:gdLst/>
            <a:ahLst/>
            <a:cxnLst/>
            <a:rect l="l" t="t" r="r" b="b"/>
            <a:pathLst>
              <a:path w="18415" h="10160">
                <a:moveTo>
                  <a:pt x="18135" y="0"/>
                </a:moveTo>
                <a:lnTo>
                  <a:pt x="0" y="6628"/>
                </a:lnTo>
                <a:lnTo>
                  <a:pt x="5865" y="9441"/>
                </a:lnTo>
                <a:lnTo>
                  <a:pt x="11042" y="9989"/>
                </a:lnTo>
                <a:lnTo>
                  <a:pt x="15232" y="7199"/>
                </a:lnTo>
                <a:lnTo>
                  <a:pt x="18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7" name="object 4547"/>
          <p:cNvSpPr/>
          <p:nvPr/>
        </p:nvSpPr>
        <p:spPr>
          <a:xfrm>
            <a:off x="5459495" y="3131625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6188" y="0"/>
                </a:moveTo>
                <a:lnTo>
                  <a:pt x="4104" y="4010"/>
                </a:lnTo>
                <a:lnTo>
                  <a:pt x="0" y="12051"/>
                </a:lnTo>
                <a:lnTo>
                  <a:pt x="1413" y="12868"/>
                </a:lnTo>
                <a:lnTo>
                  <a:pt x="4261" y="14585"/>
                </a:lnTo>
                <a:lnTo>
                  <a:pt x="9266" y="12282"/>
                </a:lnTo>
                <a:lnTo>
                  <a:pt x="12774" y="9025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8" name="object 4548"/>
          <p:cNvSpPr/>
          <p:nvPr/>
        </p:nvSpPr>
        <p:spPr>
          <a:xfrm>
            <a:off x="5876770" y="2967161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5360" y="0"/>
                </a:moveTo>
                <a:lnTo>
                  <a:pt x="10230" y="356"/>
                </a:lnTo>
                <a:lnTo>
                  <a:pt x="5518" y="848"/>
                </a:lnTo>
                <a:lnTo>
                  <a:pt x="0" y="1350"/>
                </a:lnTo>
                <a:lnTo>
                  <a:pt x="4250" y="6660"/>
                </a:lnTo>
                <a:lnTo>
                  <a:pt x="8278" y="7470"/>
                </a:lnTo>
                <a:lnTo>
                  <a:pt x="12143" y="5744"/>
                </a:lnTo>
                <a:lnTo>
                  <a:pt x="15905" y="3444"/>
                </a:lnTo>
                <a:lnTo>
                  <a:pt x="16051" y="2701"/>
                </a:lnTo>
                <a:lnTo>
                  <a:pt x="16376" y="1978"/>
                </a:lnTo>
                <a:lnTo>
                  <a:pt x="16072" y="848"/>
                </a:lnTo>
                <a:lnTo>
                  <a:pt x="15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49" name="object 4549"/>
          <p:cNvSpPr/>
          <p:nvPr/>
        </p:nvSpPr>
        <p:spPr>
          <a:xfrm>
            <a:off x="6757556" y="3661322"/>
            <a:ext cx="6161" cy="14247"/>
          </a:xfrm>
          <a:custGeom>
            <a:avLst/>
            <a:gdLst/>
            <a:ahLst/>
            <a:cxnLst/>
            <a:rect l="l" t="t" r="r" b="b"/>
            <a:pathLst>
              <a:path w="10159" h="23495">
                <a:moveTo>
                  <a:pt x="7050" y="0"/>
                </a:moveTo>
                <a:lnTo>
                  <a:pt x="4176" y="4858"/>
                </a:lnTo>
                <a:lnTo>
                  <a:pt x="1385" y="9980"/>
                </a:lnTo>
                <a:lnTo>
                  <a:pt x="0" y="15880"/>
                </a:lnTo>
                <a:lnTo>
                  <a:pt x="1343" y="23077"/>
                </a:lnTo>
                <a:lnTo>
                  <a:pt x="6053" y="17355"/>
                </a:lnTo>
                <a:lnTo>
                  <a:pt x="9077" y="11904"/>
                </a:lnTo>
                <a:lnTo>
                  <a:pt x="9661" y="6269"/>
                </a:lnTo>
                <a:lnTo>
                  <a:pt x="70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0" name="object 4550"/>
          <p:cNvSpPr/>
          <p:nvPr/>
        </p:nvSpPr>
        <p:spPr>
          <a:xfrm>
            <a:off x="5719770" y="2358247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5235" y="0"/>
                </a:moveTo>
                <a:lnTo>
                  <a:pt x="3486" y="492"/>
                </a:lnTo>
                <a:lnTo>
                  <a:pt x="1748" y="952"/>
                </a:lnTo>
                <a:lnTo>
                  <a:pt x="0" y="1497"/>
                </a:lnTo>
                <a:lnTo>
                  <a:pt x="2303" y="12816"/>
                </a:lnTo>
                <a:lnTo>
                  <a:pt x="6795" y="11277"/>
                </a:lnTo>
                <a:lnTo>
                  <a:pt x="9088" y="10544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1" name="object 4551"/>
          <p:cNvSpPr/>
          <p:nvPr/>
        </p:nvSpPr>
        <p:spPr>
          <a:xfrm>
            <a:off x="6459163" y="2629861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7926" y="0"/>
                </a:moveTo>
                <a:lnTo>
                  <a:pt x="6565" y="931"/>
                </a:lnTo>
                <a:lnTo>
                  <a:pt x="0" y="5277"/>
                </a:lnTo>
                <a:lnTo>
                  <a:pt x="3067" y="9884"/>
                </a:lnTo>
                <a:lnTo>
                  <a:pt x="8764" y="17727"/>
                </a:lnTo>
                <a:lnTo>
                  <a:pt x="10387" y="10250"/>
                </a:lnTo>
                <a:lnTo>
                  <a:pt x="11444" y="5612"/>
                </a:lnTo>
                <a:lnTo>
                  <a:pt x="12460" y="869"/>
                </a:lnTo>
                <a:lnTo>
                  <a:pt x="10460" y="848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2" name="object 4552"/>
          <p:cNvSpPr/>
          <p:nvPr/>
        </p:nvSpPr>
        <p:spPr>
          <a:xfrm>
            <a:off x="5759752" y="3586578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5" h="15239">
                <a:moveTo>
                  <a:pt x="8952" y="0"/>
                </a:moveTo>
                <a:lnTo>
                  <a:pt x="0" y="4680"/>
                </a:lnTo>
                <a:lnTo>
                  <a:pt x="4649" y="13036"/>
                </a:lnTo>
                <a:lnTo>
                  <a:pt x="9538" y="14711"/>
                </a:lnTo>
                <a:lnTo>
                  <a:pt x="16994" y="10156"/>
                </a:lnTo>
                <a:lnTo>
                  <a:pt x="14177" y="83"/>
                </a:lnTo>
                <a:lnTo>
                  <a:pt x="8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3" name="object 4553"/>
          <p:cNvSpPr/>
          <p:nvPr/>
        </p:nvSpPr>
        <p:spPr>
          <a:xfrm>
            <a:off x="6820394" y="2874783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7057" y="0"/>
                </a:moveTo>
                <a:lnTo>
                  <a:pt x="6240" y="774"/>
                </a:lnTo>
                <a:lnTo>
                  <a:pt x="1769" y="4848"/>
                </a:lnTo>
                <a:lnTo>
                  <a:pt x="0" y="9413"/>
                </a:lnTo>
                <a:lnTo>
                  <a:pt x="7172" y="14219"/>
                </a:lnTo>
                <a:lnTo>
                  <a:pt x="11319" y="10983"/>
                </a:lnTo>
                <a:lnTo>
                  <a:pt x="16062" y="8177"/>
                </a:lnTo>
                <a:lnTo>
                  <a:pt x="11528" y="1800"/>
                </a:lnTo>
                <a:lnTo>
                  <a:pt x="10711" y="701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4" name="object 4554"/>
          <p:cNvSpPr/>
          <p:nvPr/>
        </p:nvSpPr>
        <p:spPr>
          <a:xfrm>
            <a:off x="6339238" y="3020581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9863" y="0"/>
                </a:moveTo>
                <a:lnTo>
                  <a:pt x="0" y="4848"/>
                </a:lnTo>
                <a:lnTo>
                  <a:pt x="7235" y="7151"/>
                </a:lnTo>
                <a:lnTo>
                  <a:pt x="17057" y="10376"/>
                </a:lnTo>
                <a:lnTo>
                  <a:pt x="9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5" name="object 4555"/>
          <p:cNvSpPr/>
          <p:nvPr/>
        </p:nvSpPr>
        <p:spPr>
          <a:xfrm>
            <a:off x="5026635" y="2529875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2418" y="0"/>
                </a:moveTo>
                <a:lnTo>
                  <a:pt x="1591" y="931"/>
                </a:lnTo>
                <a:lnTo>
                  <a:pt x="0" y="2963"/>
                </a:lnTo>
                <a:lnTo>
                  <a:pt x="11130" y="13559"/>
                </a:lnTo>
                <a:lnTo>
                  <a:pt x="15130" y="8324"/>
                </a:lnTo>
                <a:lnTo>
                  <a:pt x="10889" y="5507"/>
                </a:lnTo>
                <a:lnTo>
                  <a:pt x="2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6" name="object 4556"/>
          <p:cNvSpPr/>
          <p:nvPr/>
        </p:nvSpPr>
        <p:spPr>
          <a:xfrm>
            <a:off x="5276401" y="2776307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0" y="0"/>
                </a:moveTo>
                <a:lnTo>
                  <a:pt x="1078" y="15078"/>
                </a:lnTo>
                <a:lnTo>
                  <a:pt x="14020" y="3685"/>
                </a:lnTo>
                <a:lnTo>
                  <a:pt x="8062" y="2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7" name="object 4557"/>
          <p:cNvSpPr/>
          <p:nvPr/>
        </p:nvSpPr>
        <p:spPr>
          <a:xfrm>
            <a:off x="7167161" y="2759031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16313" y="0"/>
                </a:moveTo>
                <a:lnTo>
                  <a:pt x="0" y="5968"/>
                </a:lnTo>
                <a:lnTo>
                  <a:pt x="8502" y="11905"/>
                </a:lnTo>
                <a:lnTo>
                  <a:pt x="13099" y="9947"/>
                </a:lnTo>
                <a:lnTo>
                  <a:pt x="1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8" name="object 4558"/>
          <p:cNvSpPr/>
          <p:nvPr/>
        </p:nvSpPr>
        <p:spPr>
          <a:xfrm>
            <a:off x="6412524" y="3626037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4931" y="0"/>
                </a:moveTo>
                <a:lnTo>
                  <a:pt x="0" y="5455"/>
                </a:lnTo>
                <a:lnTo>
                  <a:pt x="942" y="8387"/>
                </a:lnTo>
                <a:lnTo>
                  <a:pt x="1434" y="9842"/>
                </a:lnTo>
                <a:lnTo>
                  <a:pt x="5706" y="8743"/>
                </a:lnTo>
                <a:lnTo>
                  <a:pt x="10083" y="7895"/>
                </a:lnTo>
                <a:lnTo>
                  <a:pt x="14931" y="6125"/>
                </a:lnTo>
                <a:lnTo>
                  <a:pt x="14627" y="3130"/>
                </a:lnTo>
                <a:lnTo>
                  <a:pt x="14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59" name="object 4559"/>
          <p:cNvSpPr/>
          <p:nvPr/>
        </p:nvSpPr>
        <p:spPr>
          <a:xfrm>
            <a:off x="6087987" y="3048379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4">
                <a:moveTo>
                  <a:pt x="5601" y="0"/>
                </a:moveTo>
                <a:lnTo>
                  <a:pt x="4544" y="6533"/>
                </a:lnTo>
                <a:lnTo>
                  <a:pt x="0" y="13832"/>
                </a:lnTo>
                <a:lnTo>
                  <a:pt x="9758" y="18219"/>
                </a:lnTo>
                <a:lnTo>
                  <a:pt x="5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0" name="object 4560"/>
          <p:cNvSpPr/>
          <p:nvPr/>
        </p:nvSpPr>
        <p:spPr>
          <a:xfrm>
            <a:off x="6133598" y="3787244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8429" y="0"/>
                </a:moveTo>
                <a:lnTo>
                  <a:pt x="0" y="1905"/>
                </a:lnTo>
                <a:lnTo>
                  <a:pt x="4816" y="5329"/>
                </a:lnTo>
                <a:lnTo>
                  <a:pt x="14428" y="12240"/>
                </a:lnTo>
                <a:lnTo>
                  <a:pt x="13120" y="3612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1" name="object 4561"/>
          <p:cNvSpPr/>
          <p:nvPr/>
        </p:nvSpPr>
        <p:spPr>
          <a:xfrm>
            <a:off x="6544145" y="2437191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6397" y="0"/>
                </a:moveTo>
                <a:lnTo>
                  <a:pt x="0" y="2997"/>
                </a:lnTo>
                <a:lnTo>
                  <a:pt x="4910" y="5751"/>
                </a:lnTo>
                <a:lnTo>
                  <a:pt x="9779" y="8400"/>
                </a:lnTo>
                <a:lnTo>
                  <a:pt x="14701" y="11133"/>
                </a:lnTo>
                <a:lnTo>
                  <a:pt x="13539" y="4465"/>
                </a:lnTo>
                <a:lnTo>
                  <a:pt x="10841" y="621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2" name="object 4562"/>
          <p:cNvSpPr/>
          <p:nvPr/>
        </p:nvSpPr>
        <p:spPr>
          <a:xfrm>
            <a:off x="5491376" y="3216208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3717" y="0"/>
                </a:moveTo>
                <a:lnTo>
                  <a:pt x="2596" y="2188"/>
                </a:lnTo>
                <a:lnTo>
                  <a:pt x="0" y="5193"/>
                </a:lnTo>
                <a:lnTo>
                  <a:pt x="1989" y="8868"/>
                </a:lnTo>
                <a:lnTo>
                  <a:pt x="5057" y="10418"/>
                </a:lnTo>
                <a:lnTo>
                  <a:pt x="8680" y="13392"/>
                </a:lnTo>
                <a:lnTo>
                  <a:pt x="10240" y="9465"/>
                </a:lnTo>
                <a:lnTo>
                  <a:pt x="12502" y="5947"/>
                </a:lnTo>
                <a:lnTo>
                  <a:pt x="11758" y="5046"/>
                </a:lnTo>
                <a:lnTo>
                  <a:pt x="9779" y="2753"/>
                </a:lnTo>
                <a:lnTo>
                  <a:pt x="6502" y="1643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3" name="object 4563"/>
          <p:cNvSpPr/>
          <p:nvPr/>
        </p:nvSpPr>
        <p:spPr>
          <a:xfrm>
            <a:off x="6033298" y="2987393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0" y="0"/>
                </a:moveTo>
                <a:lnTo>
                  <a:pt x="1465" y="17025"/>
                </a:lnTo>
                <a:lnTo>
                  <a:pt x="5947" y="17695"/>
                </a:lnTo>
                <a:lnTo>
                  <a:pt x="9675" y="11863"/>
                </a:lnTo>
                <a:lnTo>
                  <a:pt x="9601" y="66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4" name="object 4564"/>
          <p:cNvSpPr/>
          <p:nvPr/>
        </p:nvSpPr>
        <p:spPr>
          <a:xfrm>
            <a:off x="5746424" y="3964124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4628" y="0"/>
                </a:moveTo>
                <a:lnTo>
                  <a:pt x="3549" y="1424"/>
                </a:lnTo>
                <a:lnTo>
                  <a:pt x="2429" y="2774"/>
                </a:lnTo>
                <a:lnTo>
                  <a:pt x="1340" y="4156"/>
                </a:lnTo>
                <a:lnTo>
                  <a:pt x="1036" y="7120"/>
                </a:lnTo>
                <a:lnTo>
                  <a:pt x="0" y="10292"/>
                </a:lnTo>
                <a:lnTo>
                  <a:pt x="1204" y="14156"/>
                </a:lnTo>
                <a:lnTo>
                  <a:pt x="5088" y="14366"/>
                </a:lnTo>
                <a:lnTo>
                  <a:pt x="7371" y="14983"/>
                </a:lnTo>
                <a:lnTo>
                  <a:pt x="8093" y="12072"/>
                </a:lnTo>
                <a:lnTo>
                  <a:pt x="9643" y="9025"/>
                </a:lnTo>
                <a:lnTo>
                  <a:pt x="8931" y="4031"/>
                </a:lnTo>
                <a:lnTo>
                  <a:pt x="6272" y="2083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5" name="object 4565"/>
          <p:cNvSpPr/>
          <p:nvPr/>
        </p:nvSpPr>
        <p:spPr>
          <a:xfrm>
            <a:off x="6446215" y="282935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8366" y="0"/>
                </a:moveTo>
                <a:lnTo>
                  <a:pt x="1392" y="3643"/>
                </a:lnTo>
                <a:lnTo>
                  <a:pt x="0" y="10680"/>
                </a:lnTo>
                <a:lnTo>
                  <a:pt x="2963" y="14355"/>
                </a:lnTo>
                <a:lnTo>
                  <a:pt x="9874" y="14219"/>
                </a:lnTo>
                <a:lnTo>
                  <a:pt x="11004" y="14167"/>
                </a:lnTo>
                <a:lnTo>
                  <a:pt x="13266" y="11036"/>
                </a:lnTo>
                <a:lnTo>
                  <a:pt x="11999" y="2889"/>
                </a:lnTo>
                <a:lnTo>
                  <a:pt x="8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6" name="object 4566"/>
          <p:cNvSpPr/>
          <p:nvPr/>
        </p:nvSpPr>
        <p:spPr>
          <a:xfrm>
            <a:off x="6106465" y="3869336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10">
                <a:moveTo>
                  <a:pt x="7287" y="0"/>
                </a:moveTo>
                <a:lnTo>
                  <a:pt x="2408" y="9224"/>
                </a:lnTo>
                <a:lnTo>
                  <a:pt x="0" y="13716"/>
                </a:lnTo>
                <a:lnTo>
                  <a:pt x="1958" y="14596"/>
                </a:lnTo>
                <a:lnTo>
                  <a:pt x="3905" y="15392"/>
                </a:lnTo>
                <a:lnTo>
                  <a:pt x="5863" y="16250"/>
                </a:lnTo>
                <a:lnTo>
                  <a:pt x="7601" y="11779"/>
                </a:lnTo>
                <a:lnTo>
                  <a:pt x="9413" y="7319"/>
                </a:lnTo>
                <a:lnTo>
                  <a:pt x="10942" y="2858"/>
                </a:lnTo>
                <a:lnTo>
                  <a:pt x="11057" y="2460"/>
                </a:lnTo>
                <a:lnTo>
                  <a:pt x="9214" y="1455"/>
                </a:lnTo>
                <a:lnTo>
                  <a:pt x="7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7" name="object 4567"/>
          <p:cNvSpPr/>
          <p:nvPr/>
        </p:nvSpPr>
        <p:spPr>
          <a:xfrm>
            <a:off x="5207673" y="3220326"/>
            <a:ext cx="10012" cy="13477"/>
          </a:xfrm>
          <a:custGeom>
            <a:avLst/>
            <a:gdLst/>
            <a:ahLst/>
            <a:cxnLst/>
            <a:rect l="l" t="t" r="r" b="b"/>
            <a:pathLst>
              <a:path w="16509" h="22225">
                <a:moveTo>
                  <a:pt x="11319" y="0"/>
                </a:moveTo>
                <a:lnTo>
                  <a:pt x="5779" y="4355"/>
                </a:lnTo>
                <a:lnTo>
                  <a:pt x="0" y="8502"/>
                </a:lnTo>
                <a:lnTo>
                  <a:pt x="649" y="22229"/>
                </a:lnTo>
                <a:lnTo>
                  <a:pt x="16009" y="3633"/>
                </a:lnTo>
                <a:lnTo>
                  <a:pt x="14470" y="2460"/>
                </a:lnTo>
                <a:lnTo>
                  <a:pt x="12900" y="1204"/>
                </a:lnTo>
                <a:lnTo>
                  <a:pt x="1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8" name="object 4568"/>
          <p:cNvSpPr/>
          <p:nvPr/>
        </p:nvSpPr>
        <p:spPr>
          <a:xfrm>
            <a:off x="5303915" y="2255634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7968" y="0"/>
                </a:moveTo>
                <a:lnTo>
                  <a:pt x="0" y="5015"/>
                </a:lnTo>
                <a:lnTo>
                  <a:pt x="439" y="10408"/>
                </a:lnTo>
                <a:lnTo>
                  <a:pt x="4031" y="18449"/>
                </a:lnTo>
                <a:lnTo>
                  <a:pt x="10565" y="12449"/>
                </a:lnTo>
                <a:lnTo>
                  <a:pt x="13193" y="7654"/>
                </a:lnTo>
                <a:lnTo>
                  <a:pt x="7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69" name="object 4569"/>
          <p:cNvSpPr/>
          <p:nvPr/>
        </p:nvSpPr>
        <p:spPr>
          <a:xfrm>
            <a:off x="6917312" y="2052968"/>
            <a:ext cx="4236" cy="11937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282" y="0"/>
                </a:moveTo>
                <a:lnTo>
                  <a:pt x="0" y="19423"/>
                </a:lnTo>
                <a:lnTo>
                  <a:pt x="4389" y="15487"/>
                </a:lnTo>
                <a:lnTo>
                  <a:pt x="6443" y="11180"/>
                </a:lnTo>
                <a:lnTo>
                  <a:pt x="5346" y="6138"/>
                </a:lnTo>
                <a:lnTo>
                  <a:pt x="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0" name="object 4570"/>
          <p:cNvSpPr/>
          <p:nvPr/>
        </p:nvSpPr>
        <p:spPr>
          <a:xfrm>
            <a:off x="7239105" y="3134895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4617" y="0"/>
                </a:moveTo>
                <a:lnTo>
                  <a:pt x="3036" y="2722"/>
                </a:lnTo>
                <a:lnTo>
                  <a:pt x="712" y="5392"/>
                </a:lnTo>
                <a:lnTo>
                  <a:pt x="0" y="9737"/>
                </a:lnTo>
                <a:lnTo>
                  <a:pt x="3172" y="11769"/>
                </a:lnTo>
                <a:lnTo>
                  <a:pt x="6345" y="15224"/>
                </a:lnTo>
                <a:lnTo>
                  <a:pt x="8230" y="10156"/>
                </a:lnTo>
                <a:lnTo>
                  <a:pt x="10072" y="7235"/>
                </a:lnTo>
                <a:lnTo>
                  <a:pt x="10020" y="4324"/>
                </a:lnTo>
                <a:lnTo>
                  <a:pt x="9968" y="2827"/>
                </a:lnTo>
                <a:lnTo>
                  <a:pt x="6512" y="1403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1" name="object 4571"/>
          <p:cNvSpPr/>
          <p:nvPr/>
        </p:nvSpPr>
        <p:spPr>
          <a:xfrm>
            <a:off x="5763655" y="2561140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8230" y="0"/>
                </a:moveTo>
                <a:lnTo>
                  <a:pt x="2565" y="387"/>
                </a:lnTo>
                <a:lnTo>
                  <a:pt x="1842" y="376"/>
                </a:lnTo>
                <a:lnTo>
                  <a:pt x="1266" y="2240"/>
                </a:lnTo>
                <a:lnTo>
                  <a:pt x="0" y="4324"/>
                </a:lnTo>
                <a:lnTo>
                  <a:pt x="13894" y="12334"/>
                </a:lnTo>
                <a:lnTo>
                  <a:pt x="13769" y="282"/>
                </a:lnTo>
                <a:lnTo>
                  <a:pt x="8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2" name="object 4572"/>
          <p:cNvSpPr/>
          <p:nvPr/>
        </p:nvSpPr>
        <p:spPr>
          <a:xfrm>
            <a:off x="7179083" y="2803547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1256" y="0"/>
                </a:moveTo>
                <a:lnTo>
                  <a:pt x="3245" y="6334"/>
                </a:lnTo>
                <a:lnTo>
                  <a:pt x="0" y="8858"/>
                </a:lnTo>
                <a:lnTo>
                  <a:pt x="2418" y="11915"/>
                </a:lnTo>
                <a:lnTo>
                  <a:pt x="3612" y="13476"/>
                </a:lnTo>
                <a:lnTo>
                  <a:pt x="10010" y="13758"/>
                </a:lnTo>
                <a:lnTo>
                  <a:pt x="13507" y="11203"/>
                </a:lnTo>
                <a:lnTo>
                  <a:pt x="1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3" name="object 4573"/>
          <p:cNvSpPr/>
          <p:nvPr/>
        </p:nvSpPr>
        <p:spPr>
          <a:xfrm>
            <a:off x="5148210" y="2793728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10512" y="0"/>
                </a:moveTo>
                <a:lnTo>
                  <a:pt x="10198" y="157"/>
                </a:lnTo>
                <a:lnTo>
                  <a:pt x="6690" y="1602"/>
                </a:lnTo>
                <a:lnTo>
                  <a:pt x="3361" y="3581"/>
                </a:lnTo>
                <a:lnTo>
                  <a:pt x="0" y="5392"/>
                </a:lnTo>
                <a:lnTo>
                  <a:pt x="1298" y="7570"/>
                </a:lnTo>
                <a:lnTo>
                  <a:pt x="2586" y="9633"/>
                </a:lnTo>
                <a:lnTo>
                  <a:pt x="3853" y="11790"/>
                </a:lnTo>
                <a:lnTo>
                  <a:pt x="6984" y="9413"/>
                </a:lnTo>
                <a:lnTo>
                  <a:pt x="10188" y="7151"/>
                </a:lnTo>
                <a:lnTo>
                  <a:pt x="13057" y="4439"/>
                </a:lnTo>
                <a:lnTo>
                  <a:pt x="13287" y="4251"/>
                </a:lnTo>
                <a:lnTo>
                  <a:pt x="10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4" name="object 4574"/>
          <p:cNvSpPr/>
          <p:nvPr/>
        </p:nvSpPr>
        <p:spPr>
          <a:xfrm>
            <a:off x="6784232" y="3430517"/>
            <a:ext cx="4621" cy="8856"/>
          </a:xfrm>
          <a:custGeom>
            <a:avLst/>
            <a:gdLst/>
            <a:ahLst/>
            <a:cxnLst/>
            <a:rect l="l" t="t" r="r" b="b"/>
            <a:pathLst>
              <a:path w="7620" h="14604">
                <a:moveTo>
                  <a:pt x="4376" y="0"/>
                </a:moveTo>
                <a:lnTo>
                  <a:pt x="2889" y="198"/>
                </a:lnTo>
                <a:lnTo>
                  <a:pt x="1476" y="450"/>
                </a:lnTo>
                <a:lnTo>
                  <a:pt x="0" y="670"/>
                </a:lnTo>
                <a:lnTo>
                  <a:pt x="272" y="14439"/>
                </a:lnTo>
                <a:lnTo>
                  <a:pt x="4230" y="14292"/>
                </a:lnTo>
                <a:lnTo>
                  <a:pt x="6198" y="14177"/>
                </a:lnTo>
                <a:lnTo>
                  <a:pt x="6586" y="11570"/>
                </a:lnTo>
                <a:lnTo>
                  <a:pt x="7465" y="8910"/>
                </a:lnTo>
                <a:lnTo>
                  <a:pt x="6942" y="4156"/>
                </a:lnTo>
                <a:lnTo>
                  <a:pt x="5350" y="2115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5" name="object 4575"/>
          <p:cNvSpPr/>
          <p:nvPr/>
        </p:nvSpPr>
        <p:spPr>
          <a:xfrm>
            <a:off x="6399280" y="2059202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1434" y="0"/>
                </a:moveTo>
                <a:lnTo>
                  <a:pt x="0" y="12837"/>
                </a:lnTo>
                <a:lnTo>
                  <a:pt x="4806" y="15025"/>
                </a:lnTo>
                <a:lnTo>
                  <a:pt x="16093" y="16753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6" name="object 4576"/>
          <p:cNvSpPr/>
          <p:nvPr/>
        </p:nvSpPr>
        <p:spPr>
          <a:xfrm>
            <a:off x="6708060" y="2379089"/>
            <a:ext cx="5006" cy="8086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6" y="0"/>
                </a:moveTo>
                <a:lnTo>
                  <a:pt x="764" y="3884"/>
                </a:lnTo>
                <a:lnTo>
                  <a:pt x="146" y="7758"/>
                </a:lnTo>
                <a:lnTo>
                  <a:pt x="0" y="11968"/>
                </a:lnTo>
                <a:lnTo>
                  <a:pt x="5183" y="12826"/>
                </a:lnTo>
                <a:lnTo>
                  <a:pt x="5287" y="12575"/>
                </a:lnTo>
                <a:lnTo>
                  <a:pt x="6481" y="8847"/>
                </a:lnTo>
                <a:lnTo>
                  <a:pt x="7183" y="5026"/>
                </a:lnTo>
                <a:lnTo>
                  <a:pt x="8020" y="1235"/>
                </a:lnTo>
                <a:lnTo>
                  <a:pt x="5758" y="785"/>
                </a:lnTo>
                <a:lnTo>
                  <a:pt x="3518" y="408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7" name="object 4577"/>
          <p:cNvSpPr/>
          <p:nvPr/>
        </p:nvSpPr>
        <p:spPr>
          <a:xfrm>
            <a:off x="6423806" y="2233675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3057" y="0"/>
                </a:moveTo>
                <a:lnTo>
                  <a:pt x="2010" y="3109"/>
                </a:lnTo>
                <a:lnTo>
                  <a:pt x="0" y="6450"/>
                </a:lnTo>
                <a:lnTo>
                  <a:pt x="3581" y="6837"/>
                </a:lnTo>
                <a:lnTo>
                  <a:pt x="6041" y="7643"/>
                </a:lnTo>
                <a:lnTo>
                  <a:pt x="9340" y="6753"/>
                </a:lnTo>
                <a:lnTo>
                  <a:pt x="9894" y="4146"/>
                </a:lnTo>
                <a:lnTo>
                  <a:pt x="10732" y="2523"/>
                </a:lnTo>
                <a:lnTo>
                  <a:pt x="8502" y="1602"/>
                </a:lnTo>
                <a:lnTo>
                  <a:pt x="6282" y="41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8" name="object 4578"/>
          <p:cNvSpPr/>
          <p:nvPr/>
        </p:nvSpPr>
        <p:spPr>
          <a:xfrm>
            <a:off x="5405991" y="2465103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1612" y="0"/>
                </a:moveTo>
                <a:lnTo>
                  <a:pt x="0" y="10449"/>
                </a:lnTo>
                <a:lnTo>
                  <a:pt x="994" y="14826"/>
                </a:lnTo>
                <a:lnTo>
                  <a:pt x="11695" y="15653"/>
                </a:lnTo>
                <a:lnTo>
                  <a:pt x="1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79" name="object 4579"/>
          <p:cNvSpPr/>
          <p:nvPr/>
        </p:nvSpPr>
        <p:spPr>
          <a:xfrm>
            <a:off x="5969665" y="3660626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15769" y="0"/>
                </a:moveTo>
                <a:lnTo>
                  <a:pt x="0" y="5758"/>
                </a:lnTo>
                <a:lnTo>
                  <a:pt x="8523" y="11057"/>
                </a:lnTo>
                <a:lnTo>
                  <a:pt x="12921" y="11046"/>
                </a:lnTo>
                <a:lnTo>
                  <a:pt x="16826" y="4041"/>
                </a:lnTo>
                <a:lnTo>
                  <a:pt x="16093" y="2376"/>
                </a:lnTo>
                <a:lnTo>
                  <a:pt x="1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0" name="object 4580"/>
          <p:cNvSpPr/>
          <p:nvPr/>
        </p:nvSpPr>
        <p:spPr>
          <a:xfrm>
            <a:off x="6092277" y="2605916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853" y="0"/>
                </a:moveTo>
                <a:lnTo>
                  <a:pt x="1298" y="4167"/>
                </a:lnTo>
                <a:lnTo>
                  <a:pt x="0" y="7664"/>
                </a:lnTo>
                <a:lnTo>
                  <a:pt x="3078" y="10250"/>
                </a:lnTo>
                <a:lnTo>
                  <a:pt x="6293" y="11130"/>
                </a:lnTo>
                <a:lnTo>
                  <a:pt x="9224" y="11507"/>
                </a:lnTo>
                <a:lnTo>
                  <a:pt x="9748" y="11559"/>
                </a:lnTo>
                <a:lnTo>
                  <a:pt x="12104" y="6240"/>
                </a:lnTo>
                <a:lnTo>
                  <a:pt x="11360" y="5465"/>
                </a:lnTo>
                <a:lnTo>
                  <a:pt x="9434" y="3340"/>
                </a:lnTo>
                <a:lnTo>
                  <a:pt x="6313" y="2397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1" name="object 4581"/>
          <p:cNvSpPr/>
          <p:nvPr/>
        </p:nvSpPr>
        <p:spPr>
          <a:xfrm>
            <a:off x="6365405" y="3267091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4701" y="0"/>
                </a:moveTo>
                <a:lnTo>
                  <a:pt x="3036" y="3015"/>
                </a:lnTo>
                <a:lnTo>
                  <a:pt x="0" y="6125"/>
                </a:lnTo>
                <a:lnTo>
                  <a:pt x="4617" y="8146"/>
                </a:lnTo>
                <a:lnTo>
                  <a:pt x="7183" y="9706"/>
                </a:lnTo>
                <a:lnTo>
                  <a:pt x="9905" y="10041"/>
                </a:lnTo>
                <a:lnTo>
                  <a:pt x="10617" y="10146"/>
                </a:lnTo>
                <a:lnTo>
                  <a:pt x="13088" y="5392"/>
                </a:lnTo>
                <a:lnTo>
                  <a:pt x="11423" y="2073"/>
                </a:lnTo>
                <a:lnTo>
                  <a:pt x="8397" y="303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2" name="object 4582"/>
          <p:cNvSpPr/>
          <p:nvPr/>
        </p:nvSpPr>
        <p:spPr>
          <a:xfrm>
            <a:off x="5159698" y="2331143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6994" y="0"/>
                </a:moveTo>
                <a:lnTo>
                  <a:pt x="4450" y="2167"/>
                </a:lnTo>
                <a:lnTo>
                  <a:pt x="2554" y="4617"/>
                </a:lnTo>
                <a:lnTo>
                  <a:pt x="0" y="7654"/>
                </a:lnTo>
                <a:lnTo>
                  <a:pt x="2743" y="9360"/>
                </a:lnTo>
                <a:lnTo>
                  <a:pt x="5402" y="11298"/>
                </a:lnTo>
                <a:lnTo>
                  <a:pt x="5601" y="11057"/>
                </a:lnTo>
                <a:lnTo>
                  <a:pt x="7654" y="8806"/>
                </a:lnTo>
                <a:lnTo>
                  <a:pt x="9507" y="6230"/>
                </a:lnTo>
                <a:lnTo>
                  <a:pt x="10983" y="3047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3" name="object 4583"/>
          <p:cNvSpPr/>
          <p:nvPr/>
        </p:nvSpPr>
        <p:spPr>
          <a:xfrm>
            <a:off x="7256169" y="3161263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3738" y="0"/>
                </a:moveTo>
                <a:lnTo>
                  <a:pt x="2481" y="502"/>
                </a:lnTo>
                <a:lnTo>
                  <a:pt x="0" y="1539"/>
                </a:lnTo>
                <a:lnTo>
                  <a:pt x="4355" y="13455"/>
                </a:lnTo>
                <a:lnTo>
                  <a:pt x="5947" y="12868"/>
                </a:lnTo>
                <a:lnTo>
                  <a:pt x="9214" y="11779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4" name="object 4584"/>
          <p:cNvSpPr/>
          <p:nvPr/>
        </p:nvSpPr>
        <p:spPr>
          <a:xfrm>
            <a:off x="6416387" y="1854829"/>
            <a:ext cx="3466" cy="9627"/>
          </a:xfrm>
          <a:custGeom>
            <a:avLst/>
            <a:gdLst/>
            <a:ahLst/>
            <a:cxnLst/>
            <a:rect l="l" t="t" r="r" b="b"/>
            <a:pathLst>
              <a:path w="5715" h="15875">
                <a:moveTo>
                  <a:pt x="4135" y="0"/>
                </a:moveTo>
                <a:lnTo>
                  <a:pt x="2785" y="136"/>
                </a:lnTo>
                <a:lnTo>
                  <a:pt x="0" y="502"/>
                </a:lnTo>
                <a:lnTo>
                  <a:pt x="1444" y="15475"/>
                </a:lnTo>
                <a:lnTo>
                  <a:pt x="5591" y="14994"/>
                </a:lnTo>
                <a:lnTo>
                  <a:pt x="5078" y="9936"/>
                </a:lnTo>
                <a:lnTo>
                  <a:pt x="4628" y="4963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5" name="object 4585"/>
          <p:cNvSpPr/>
          <p:nvPr/>
        </p:nvSpPr>
        <p:spPr>
          <a:xfrm>
            <a:off x="7142916" y="3520467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4167" y="0"/>
                </a:moveTo>
                <a:lnTo>
                  <a:pt x="2774" y="4680"/>
                </a:lnTo>
                <a:lnTo>
                  <a:pt x="1361" y="9308"/>
                </a:lnTo>
                <a:lnTo>
                  <a:pt x="0" y="13999"/>
                </a:lnTo>
                <a:lnTo>
                  <a:pt x="4387" y="15287"/>
                </a:lnTo>
                <a:lnTo>
                  <a:pt x="7685" y="6450"/>
                </a:lnTo>
                <a:lnTo>
                  <a:pt x="9350" y="2062"/>
                </a:lnTo>
                <a:lnTo>
                  <a:pt x="7622" y="1350"/>
                </a:lnTo>
                <a:lnTo>
                  <a:pt x="5895" y="701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6" name="object 4586"/>
          <p:cNvSpPr/>
          <p:nvPr/>
        </p:nvSpPr>
        <p:spPr>
          <a:xfrm>
            <a:off x="6010233" y="3425724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7172" y="0"/>
                </a:moveTo>
                <a:lnTo>
                  <a:pt x="3549" y="1319"/>
                </a:lnTo>
                <a:lnTo>
                  <a:pt x="1842" y="3099"/>
                </a:lnTo>
                <a:lnTo>
                  <a:pt x="0" y="4481"/>
                </a:lnTo>
                <a:lnTo>
                  <a:pt x="7361" y="5570"/>
                </a:lnTo>
                <a:lnTo>
                  <a:pt x="11057" y="6146"/>
                </a:lnTo>
                <a:lnTo>
                  <a:pt x="11046" y="1057"/>
                </a:lnTo>
                <a:lnTo>
                  <a:pt x="9203" y="848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7" name="object 4587"/>
          <p:cNvSpPr/>
          <p:nvPr/>
        </p:nvSpPr>
        <p:spPr>
          <a:xfrm>
            <a:off x="6450973" y="4042354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5" h="16509">
                <a:moveTo>
                  <a:pt x="7811" y="0"/>
                </a:moveTo>
                <a:lnTo>
                  <a:pt x="6219" y="230"/>
                </a:lnTo>
                <a:lnTo>
                  <a:pt x="3026" y="575"/>
                </a:lnTo>
                <a:lnTo>
                  <a:pt x="1591" y="6010"/>
                </a:lnTo>
                <a:lnTo>
                  <a:pt x="0" y="11580"/>
                </a:lnTo>
                <a:lnTo>
                  <a:pt x="10774" y="16365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8" name="object 4588"/>
          <p:cNvSpPr/>
          <p:nvPr/>
        </p:nvSpPr>
        <p:spPr>
          <a:xfrm>
            <a:off x="5658109" y="3620944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916" y="0"/>
                </a:moveTo>
                <a:lnTo>
                  <a:pt x="1204" y="3225"/>
                </a:lnTo>
                <a:lnTo>
                  <a:pt x="0" y="6240"/>
                </a:lnTo>
                <a:lnTo>
                  <a:pt x="3947" y="6649"/>
                </a:lnTo>
                <a:lnTo>
                  <a:pt x="6984" y="7256"/>
                </a:lnTo>
                <a:lnTo>
                  <a:pt x="10544" y="7025"/>
                </a:lnTo>
                <a:lnTo>
                  <a:pt x="10868" y="3675"/>
                </a:lnTo>
                <a:lnTo>
                  <a:pt x="11319" y="1853"/>
                </a:lnTo>
                <a:lnTo>
                  <a:pt x="8387" y="1183"/>
                </a:lnTo>
                <a:lnTo>
                  <a:pt x="5476" y="167"/>
                </a:lnTo>
                <a:lnTo>
                  <a:pt x="2523" y="52"/>
                </a:lnTo>
                <a:lnTo>
                  <a:pt x="1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89" name="object 4589"/>
          <p:cNvSpPr/>
          <p:nvPr/>
        </p:nvSpPr>
        <p:spPr>
          <a:xfrm>
            <a:off x="6243401" y="3497504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3162" y="0"/>
                </a:moveTo>
                <a:lnTo>
                  <a:pt x="2104" y="1560"/>
                </a:lnTo>
                <a:lnTo>
                  <a:pt x="1078" y="3130"/>
                </a:lnTo>
                <a:lnTo>
                  <a:pt x="0" y="4722"/>
                </a:lnTo>
                <a:lnTo>
                  <a:pt x="11685" y="11905"/>
                </a:lnTo>
                <a:lnTo>
                  <a:pt x="13256" y="9779"/>
                </a:lnTo>
                <a:lnTo>
                  <a:pt x="13989" y="8628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0" name="object 4590"/>
          <p:cNvSpPr/>
          <p:nvPr/>
        </p:nvSpPr>
        <p:spPr>
          <a:xfrm>
            <a:off x="5722991" y="2388228"/>
            <a:ext cx="4621" cy="9627"/>
          </a:xfrm>
          <a:custGeom>
            <a:avLst/>
            <a:gdLst/>
            <a:ahLst/>
            <a:cxnLst/>
            <a:rect l="l" t="t" r="r" b="b"/>
            <a:pathLst>
              <a:path w="7620" h="15875">
                <a:moveTo>
                  <a:pt x="4565" y="0"/>
                </a:moveTo>
                <a:lnTo>
                  <a:pt x="1507" y="481"/>
                </a:lnTo>
                <a:lnTo>
                  <a:pt x="0" y="764"/>
                </a:lnTo>
                <a:lnTo>
                  <a:pt x="2492" y="15674"/>
                </a:lnTo>
                <a:lnTo>
                  <a:pt x="6994" y="14512"/>
                </a:lnTo>
                <a:lnTo>
                  <a:pt x="6167" y="9675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1" name="object 4591"/>
          <p:cNvSpPr/>
          <p:nvPr/>
        </p:nvSpPr>
        <p:spPr>
          <a:xfrm>
            <a:off x="6341649" y="3820139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5455" y="0"/>
                </a:moveTo>
                <a:lnTo>
                  <a:pt x="3633" y="460"/>
                </a:lnTo>
                <a:lnTo>
                  <a:pt x="1811" y="890"/>
                </a:lnTo>
                <a:lnTo>
                  <a:pt x="0" y="1382"/>
                </a:lnTo>
                <a:lnTo>
                  <a:pt x="3193" y="14481"/>
                </a:lnTo>
                <a:lnTo>
                  <a:pt x="5005" y="13989"/>
                </a:lnTo>
                <a:lnTo>
                  <a:pt x="6837" y="13549"/>
                </a:lnTo>
                <a:lnTo>
                  <a:pt x="8659" y="13067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2" name="object 4592"/>
          <p:cNvSpPr/>
          <p:nvPr/>
        </p:nvSpPr>
        <p:spPr>
          <a:xfrm>
            <a:off x="5699433" y="2968676"/>
            <a:ext cx="9627" cy="4236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0" y="0"/>
                </a:moveTo>
                <a:lnTo>
                  <a:pt x="2355" y="4439"/>
                </a:lnTo>
                <a:lnTo>
                  <a:pt x="5319" y="6104"/>
                </a:lnTo>
                <a:lnTo>
                  <a:pt x="8387" y="6355"/>
                </a:lnTo>
                <a:lnTo>
                  <a:pt x="10669" y="6439"/>
                </a:lnTo>
                <a:lnTo>
                  <a:pt x="13099" y="4774"/>
                </a:lnTo>
                <a:lnTo>
                  <a:pt x="15486" y="3905"/>
                </a:lnTo>
                <a:lnTo>
                  <a:pt x="15402" y="2764"/>
                </a:lnTo>
                <a:lnTo>
                  <a:pt x="15151" y="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3" name="object 4593"/>
          <p:cNvSpPr/>
          <p:nvPr/>
        </p:nvSpPr>
        <p:spPr>
          <a:xfrm>
            <a:off x="5636201" y="2405958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5685" y="0"/>
                </a:moveTo>
                <a:lnTo>
                  <a:pt x="3664" y="2565"/>
                </a:lnTo>
                <a:lnTo>
                  <a:pt x="0" y="5162"/>
                </a:lnTo>
                <a:lnTo>
                  <a:pt x="4219" y="7308"/>
                </a:lnTo>
                <a:lnTo>
                  <a:pt x="6512" y="9434"/>
                </a:lnTo>
                <a:lnTo>
                  <a:pt x="10271" y="9214"/>
                </a:lnTo>
                <a:lnTo>
                  <a:pt x="11675" y="6219"/>
                </a:lnTo>
                <a:lnTo>
                  <a:pt x="13172" y="4544"/>
                </a:lnTo>
                <a:lnTo>
                  <a:pt x="11277" y="2973"/>
                </a:lnTo>
                <a:lnTo>
                  <a:pt x="9465" y="366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4" name="object 4594"/>
          <p:cNvSpPr/>
          <p:nvPr/>
        </p:nvSpPr>
        <p:spPr>
          <a:xfrm>
            <a:off x="6685549" y="2615287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0" y="0"/>
                </a:moveTo>
                <a:lnTo>
                  <a:pt x="356" y="2879"/>
                </a:lnTo>
                <a:lnTo>
                  <a:pt x="167" y="5957"/>
                </a:lnTo>
                <a:lnTo>
                  <a:pt x="2062" y="10575"/>
                </a:lnTo>
                <a:lnTo>
                  <a:pt x="4429" y="11905"/>
                </a:lnTo>
                <a:lnTo>
                  <a:pt x="6146" y="13549"/>
                </a:lnTo>
                <a:lnTo>
                  <a:pt x="7549" y="11517"/>
                </a:lnTo>
                <a:lnTo>
                  <a:pt x="9894" y="9570"/>
                </a:lnTo>
                <a:lnTo>
                  <a:pt x="10230" y="5675"/>
                </a:lnTo>
                <a:lnTo>
                  <a:pt x="7936" y="3622"/>
                </a:lnTo>
                <a:lnTo>
                  <a:pt x="6711" y="1654"/>
                </a:lnTo>
                <a:lnTo>
                  <a:pt x="4481" y="11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5" name="object 4595"/>
          <p:cNvSpPr/>
          <p:nvPr/>
        </p:nvSpPr>
        <p:spPr>
          <a:xfrm>
            <a:off x="6994485" y="2154921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204" y="0"/>
                </a:moveTo>
                <a:lnTo>
                  <a:pt x="2942" y="366"/>
                </a:lnTo>
                <a:lnTo>
                  <a:pt x="1549" y="2094"/>
                </a:lnTo>
                <a:lnTo>
                  <a:pt x="387" y="4366"/>
                </a:lnTo>
                <a:lnTo>
                  <a:pt x="0" y="7256"/>
                </a:lnTo>
                <a:lnTo>
                  <a:pt x="2858" y="8366"/>
                </a:lnTo>
                <a:lnTo>
                  <a:pt x="5601" y="9947"/>
                </a:lnTo>
                <a:lnTo>
                  <a:pt x="6418" y="6690"/>
                </a:lnTo>
                <a:lnTo>
                  <a:pt x="7444" y="4429"/>
                </a:lnTo>
                <a:lnTo>
                  <a:pt x="7308" y="2219"/>
                </a:lnTo>
                <a:lnTo>
                  <a:pt x="7245" y="1476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6" name="object 4596"/>
          <p:cNvSpPr/>
          <p:nvPr/>
        </p:nvSpPr>
        <p:spPr>
          <a:xfrm>
            <a:off x="6559850" y="3013335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649" y="0"/>
                </a:moveTo>
                <a:lnTo>
                  <a:pt x="6439" y="240"/>
                </a:lnTo>
                <a:lnTo>
                  <a:pt x="4146" y="3235"/>
                </a:lnTo>
                <a:lnTo>
                  <a:pt x="2083" y="6450"/>
                </a:lnTo>
                <a:lnTo>
                  <a:pt x="0" y="9643"/>
                </a:lnTo>
                <a:lnTo>
                  <a:pt x="4408" y="11643"/>
                </a:lnTo>
                <a:lnTo>
                  <a:pt x="6575" y="12586"/>
                </a:lnTo>
                <a:lnTo>
                  <a:pt x="7675" y="8931"/>
                </a:lnTo>
                <a:lnTo>
                  <a:pt x="8837" y="5298"/>
                </a:lnTo>
                <a:lnTo>
                  <a:pt x="9716" y="1622"/>
                </a:lnTo>
                <a:lnTo>
                  <a:pt x="9779" y="1455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7" name="object 4597"/>
          <p:cNvSpPr/>
          <p:nvPr/>
        </p:nvSpPr>
        <p:spPr>
          <a:xfrm>
            <a:off x="5834107" y="3333787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0" y="0"/>
                </a:moveTo>
                <a:lnTo>
                  <a:pt x="3685" y="4418"/>
                </a:lnTo>
                <a:lnTo>
                  <a:pt x="11863" y="14146"/>
                </a:lnTo>
                <a:lnTo>
                  <a:pt x="13437" y="6592"/>
                </a:lnTo>
                <a:lnTo>
                  <a:pt x="11130" y="2427"/>
                </a:lnTo>
                <a:lnTo>
                  <a:pt x="6223" y="58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8" name="object 4598"/>
          <p:cNvSpPr/>
          <p:nvPr/>
        </p:nvSpPr>
        <p:spPr>
          <a:xfrm>
            <a:off x="5037620" y="2825879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3832" y="0"/>
                </a:moveTo>
                <a:lnTo>
                  <a:pt x="659" y="6931"/>
                </a:lnTo>
                <a:lnTo>
                  <a:pt x="0" y="11497"/>
                </a:lnTo>
                <a:lnTo>
                  <a:pt x="7779" y="15633"/>
                </a:lnTo>
                <a:lnTo>
                  <a:pt x="12523" y="8701"/>
                </a:lnTo>
                <a:lnTo>
                  <a:pt x="11800" y="4429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599" name="object 4599"/>
          <p:cNvSpPr/>
          <p:nvPr/>
        </p:nvSpPr>
        <p:spPr>
          <a:xfrm>
            <a:off x="5858076" y="2545665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3047" y="0"/>
                </a:moveTo>
                <a:lnTo>
                  <a:pt x="0" y="1256"/>
                </a:lnTo>
                <a:lnTo>
                  <a:pt x="3821" y="11716"/>
                </a:lnTo>
                <a:lnTo>
                  <a:pt x="5130" y="11172"/>
                </a:lnTo>
                <a:lnTo>
                  <a:pt x="6429" y="10596"/>
                </a:lnTo>
                <a:lnTo>
                  <a:pt x="7748" y="10072"/>
                </a:lnTo>
                <a:lnTo>
                  <a:pt x="6188" y="6701"/>
                </a:lnTo>
                <a:lnTo>
                  <a:pt x="4617" y="3392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0" name="object 4600"/>
          <p:cNvSpPr/>
          <p:nvPr/>
        </p:nvSpPr>
        <p:spPr>
          <a:xfrm>
            <a:off x="7169857" y="2661119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2942" y="0"/>
                </a:moveTo>
                <a:lnTo>
                  <a:pt x="1706" y="2889"/>
                </a:lnTo>
                <a:lnTo>
                  <a:pt x="0" y="5497"/>
                </a:lnTo>
                <a:lnTo>
                  <a:pt x="2607" y="8031"/>
                </a:lnTo>
                <a:lnTo>
                  <a:pt x="5308" y="9455"/>
                </a:lnTo>
                <a:lnTo>
                  <a:pt x="7811" y="11141"/>
                </a:lnTo>
                <a:lnTo>
                  <a:pt x="8921" y="9182"/>
                </a:lnTo>
                <a:lnTo>
                  <a:pt x="11350" y="6031"/>
                </a:lnTo>
                <a:lnTo>
                  <a:pt x="8963" y="3340"/>
                </a:lnTo>
                <a:lnTo>
                  <a:pt x="6146" y="2062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1" name="object 4601"/>
          <p:cNvSpPr/>
          <p:nvPr/>
        </p:nvSpPr>
        <p:spPr>
          <a:xfrm>
            <a:off x="5342069" y="3318783"/>
            <a:ext cx="3851" cy="11937"/>
          </a:xfrm>
          <a:custGeom>
            <a:avLst/>
            <a:gdLst/>
            <a:ahLst/>
            <a:cxnLst/>
            <a:rect l="l" t="t" r="r" b="b"/>
            <a:pathLst>
              <a:path w="6350" h="19685">
                <a:moveTo>
                  <a:pt x="5978" y="0"/>
                </a:moveTo>
                <a:lnTo>
                  <a:pt x="0" y="8052"/>
                </a:lnTo>
                <a:lnTo>
                  <a:pt x="6031" y="19088"/>
                </a:lnTo>
                <a:lnTo>
                  <a:pt x="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2" name="object 4602"/>
          <p:cNvSpPr/>
          <p:nvPr/>
        </p:nvSpPr>
        <p:spPr>
          <a:xfrm>
            <a:off x="6476640" y="2898223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20" y="0"/>
                </a:moveTo>
                <a:lnTo>
                  <a:pt x="638" y="5570"/>
                </a:lnTo>
                <a:lnTo>
                  <a:pt x="0" y="8868"/>
                </a:lnTo>
                <a:lnTo>
                  <a:pt x="439" y="13444"/>
                </a:lnTo>
                <a:lnTo>
                  <a:pt x="2513" y="14722"/>
                </a:lnTo>
                <a:lnTo>
                  <a:pt x="4481" y="16879"/>
                </a:lnTo>
                <a:lnTo>
                  <a:pt x="10879" y="10973"/>
                </a:lnTo>
                <a:lnTo>
                  <a:pt x="9120" y="6722"/>
                </a:lnTo>
                <a:lnTo>
                  <a:pt x="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3" name="object 4603"/>
          <p:cNvSpPr/>
          <p:nvPr/>
        </p:nvSpPr>
        <p:spPr>
          <a:xfrm>
            <a:off x="5827325" y="3239184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9863" y="0"/>
                </a:moveTo>
                <a:lnTo>
                  <a:pt x="3287" y="8052"/>
                </a:lnTo>
                <a:lnTo>
                  <a:pt x="0" y="12041"/>
                </a:lnTo>
                <a:lnTo>
                  <a:pt x="2910" y="14481"/>
                </a:lnTo>
                <a:lnTo>
                  <a:pt x="6282" y="10565"/>
                </a:lnTo>
                <a:lnTo>
                  <a:pt x="9612" y="6554"/>
                </a:lnTo>
                <a:lnTo>
                  <a:pt x="12973" y="2649"/>
                </a:lnTo>
                <a:lnTo>
                  <a:pt x="9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4" name="object 4604"/>
          <p:cNvSpPr/>
          <p:nvPr/>
        </p:nvSpPr>
        <p:spPr>
          <a:xfrm>
            <a:off x="5231247" y="2713894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3539" y="0"/>
                </a:moveTo>
                <a:lnTo>
                  <a:pt x="2376" y="1350"/>
                </a:lnTo>
                <a:lnTo>
                  <a:pt x="0" y="4041"/>
                </a:lnTo>
                <a:lnTo>
                  <a:pt x="2722" y="6450"/>
                </a:lnTo>
                <a:lnTo>
                  <a:pt x="5361" y="9004"/>
                </a:lnTo>
                <a:lnTo>
                  <a:pt x="8355" y="11120"/>
                </a:lnTo>
                <a:lnTo>
                  <a:pt x="8722" y="11308"/>
                </a:lnTo>
                <a:lnTo>
                  <a:pt x="10994" y="8753"/>
                </a:lnTo>
                <a:lnTo>
                  <a:pt x="12376" y="7486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5" name="object 4605"/>
          <p:cNvSpPr/>
          <p:nvPr/>
        </p:nvSpPr>
        <p:spPr>
          <a:xfrm>
            <a:off x="6552501" y="3000124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2837" y="0"/>
                </a:moveTo>
                <a:lnTo>
                  <a:pt x="1591" y="3141"/>
                </a:lnTo>
                <a:lnTo>
                  <a:pt x="0" y="5654"/>
                </a:lnTo>
                <a:lnTo>
                  <a:pt x="2157" y="7884"/>
                </a:lnTo>
                <a:lnTo>
                  <a:pt x="4439" y="9381"/>
                </a:lnTo>
                <a:lnTo>
                  <a:pt x="7748" y="10093"/>
                </a:lnTo>
                <a:lnTo>
                  <a:pt x="9319" y="7696"/>
                </a:lnTo>
                <a:lnTo>
                  <a:pt x="10669" y="6491"/>
                </a:lnTo>
                <a:lnTo>
                  <a:pt x="8366" y="4607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6" name="object 4606"/>
          <p:cNvSpPr/>
          <p:nvPr/>
        </p:nvSpPr>
        <p:spPr>
          <a:xfrm>
            <a:off x="5977479" y="2215083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3172" y="0"/>
                </a:moveTo>
                <a:lnTo>
                  <a:pt x="2125" y="596"/>
                </a:lnTo>
                <a:lnTo>
                  <a:pt x="0" y="1643"/>
                </a:lnTo>
                <a:lnTo>
                  <a:pt x="9057" y="13685"/>
                </a:lnTo>
                <a:lnTo>
                  <a:pt x="11057" y="12114"/>
                </a:lnTo>
                <a:lnTo>
                  <a:pt x="12051" y="11266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7" name="object 4607"/>
          <p:cNvSpPr/>
          <p:nvPr/>
        </p:nvSpPr>
        <p:spPr>
          <a:xfrm>
            <a:off x="6041054" y="1986377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403" y="0"/>
                </a:moveTo>
                <a:lnTo>
                  <a:pt x="942" y="858"/>
                </a:lnTo>
                <a:lnTo>
                  <a:pt x="450" y="1685"/>
                </a:lnTo>
                <a:lnTo>
                  <a:pt x="0" y="2586"/>
                </a:lnTo>
                <a:lnTo>
                  <a:pt x="1549" y="4177"/>
                </a:lnTo>
                <a:lnTo>
                  <a:pt x="2921" y="6743"/>
                </a:lnTo>
                <a:lnTo>
                  <a:pt x="7078" y="7717"/>
                </a:lnTo>
                <a:lnTo>
                  <a:pt x="9821" y="6617"/>
                </a:lnTo>
                <a:lnTo>
                  <a:pt x="12366" y="6167"/>
                </a:lnTo>
                <a:lnTo>
                  <a:pt x="12418" y="3162"/>
                </a:lnTo>
                <a:lnTo>
                  <a:pt x="8753" y="2094"/>
                </a:lnTo>
                <a:lnTo>
                  <a:pt x="5088" y="1068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8" name="object 4608"/>
          <p:cNvSpPr/>
          <p:nvPr/>
        </p:nvSpPr>
        <p:spPr>
          <a:xfrm>
            <a:off x="6189916" y="2131593"/>
            <a:ext cx="3466" cy="10782"/>
          </a:xfrm>
          <a:custGeom>
            <a:avLst/>
            <a:gdLst/>
            <a:ahLst/>
            <a:cxnLst/>
            <a:rect l="l" t="t" r="r" b="b"/>
            <a:pathLst>
              <a:path w="5715" h="17779">
                <a:moveTo>
                  <a:pt x="1591" y="0"/>
                </a:moveTo>
                <a:lnTo>
                  <a:pt x="0" y="17046"/>
                </a:lnTo>
                <a:lnTo>
                  <a:pt x="1895" y="17172"/>
                </a:lnTo>
                <a:lnTo>
                  <a:pt x="5685" y="17507"/>
                </a:lnTo>
                <a:lnTo>
                  <a:pt x="5654" y="198"/>
                </a:lnTo>
                <a:lnTo>
                  <a:pt x="4303" y="115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09" name="object 4609"/>
          <p:cNvSpPr/>
          <p:nvPr/>
        </p:nvSpPr>
        <p:spPr>
          <a:xfrm>
            <a:off x="6272275" y="1802806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209" y="10439"/>
                </a:lnTo>
                <a:lnTo>
                  <a:pt x="3926" y="12680"/>
                </a:lnTo>
                <a:lnTo>
                  <a:pt x="13643" y="7957"/>
                </a:lnTo>
                <a:lnTo>
                  <a:pt x="3748" y="21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0" name="object 4610"/>
          <p:cNvSpPr/>
          <p:nvPr/>
        </p:nvSpPr>
        <p:spPr>
          <a:xfrm>
            <a:off x="6001935" y="1759104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8282" y="0"/>
                </a:moveTo>
                <a:lnTo>
                  <a:pt x="6251" y="397"/>
                </a:lnTo>
                <a:lnTo>
                  <a:pt x="3957" y="890"/>
                </a:lnTo>
                <a:lnTo>
                  <a:pt x="2031" y="3329"/>
                </a:lnTo>
                <a:lnTo>
                  <a:pt x="0" y="4994"/>
                </a:lnTo>
                <a:lnTo>
                  <a:pt x="2963" y="7308"/>
                </a:lnTo>
                <a:lnTo>
                  <a:pt x="4418" y="8523"/>
                </a:lnTo>
                <a:lnTo>
                  <a:pt x="6690" y="8418"/>
                </a:lnTo>
                <a:lnTo>
                  <a:pt x="9277" y="8921"/>
                </a:lnTo>
                <a:lnTo>
                  <a:pt x="12324" y="7329"/>
                </a:lnTo>
                <a:lnTo>
                  <a:pt x="13329" y="3308"/>
                </a:lnTo>
                <a:lnTo>
                  <a:pt x="11004" y="1518"/>
                </a:lnTo>
                <a:lnTo>
                  <a:pt x="8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1" name="object 4611"/>
          <p:cNvSpPr/>
          <p:nvPr/>
        </p:nvSpPr>
        <p:spPr>
          <a:xfrm>
            <a:off x="6728328" y="1920781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277" y="0"/>
                </a:moveTo>
                <a:lnTo>
                  <a:pt x="2387" y="3382"/>
                </a:lnTo>
                <a:lnTo>
                  <a:pt x="115" y="5256"/>
                </a:lnTo>
                <a:lnTo>
                  <a:pt x="0" y="5402"/>
                </a:lnTo>
                <a:lnTo>
                  <a:pt x="1759" y="8313"/>
                </a:lnTo>
                <a:lnTo>
                  <a:pt x="1968" y="8188"/>
                </a:lnTo>
                <a:lnTo>
                  <a:pt x="4649" y="7151"/>
                </a:lnTo>
                <a:lnTo>
                  <a:pt x="7203" y="5769"/>
                </a:lnTo>
                <a:lnTo>
                  <a:pt x="9769" y="4523"/>
                </a:lnTo>
                <a:lnTo>
                  <a:pt x="8104" y="1455"/>
                </a:lnTo>
                <a:lnTo>
                  <a:pt x="7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2" name="object 4612"/>
          <p:cNvSpPr/>
          <p:nvPr/>
        </p:nvSpPr>
        <p:spPr>
          <a:xfrm>
            <a:off x="6315785" y="2096597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7926" y="0"/>
                </a:moveTo>
                <a:lnTo>
                  <a:pt x="4209" y="638"/>
                </a:lnTo>
                <a:lnTo>
                  <a:pt x="3036" y="3800"/>
                </a:lnTo>
                <a:lnTo>
                  <a:pt x="0" y="7884"/>
                </a:lnTo>
                <a:lnTo>
                  <a:pt x="5088" y="8104"/>
                </a:lnTo>
                <a:lnTo>
                  <a:pt x="7737" y="8858"/>
                </a:lnTo>
                <a:lnTo>
                  <a:pt x="9832" y="8093"/>
                </a:lnTo>
                <a:lnTo>
                  <a:pt x="11172" y="7580"/>
                </a:lnTo>
                <a:lnTo>
                  <a:pt x="11685" y="4848"/>
                </a:lnTo>
                <a:lnTo>
                  <a:pt x="12596" y="3141"/>
                </a:lnTo>
                <a:lnTo>
                  <a:pt x="10345" y="2104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3" name="object 4613"/>
          <p:cNvSpPr/>
          <p:nvPr/>
        </p:nvSpPr>
        <p:spPr>
          <a:xfrm>
            <a:off x="5877634" y="2181078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9805" y="0"/>
                </a:moveTo>
                <a:lnTo>
                  <a:pt x="3862" y="3785"/>
                </a:lnTo>
                <a:lnTo>
                  <a:pt x="479" y="7464"/>
                </a:lnTo>
                <a:lnTo>
                  <a:pt x="0" y="11792"/>
                </a:lnTo>
                <a:lnTo>
                  <a:pt x="2768" y="17528"/>
                </a:lnTo>
                <a:lnTo>
                  <a:pt x="9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4" name="object 4614"/>
          <p:cNvSpPr/>
          <p:nvPr/>
        </p:nvSpPr>
        <p:spPr>
          <a:xfrm>
            <a:off x="7039762" y="2185487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7895" y="0"/>
                </a:moveTo>
                <a:lnTo>
                  <a:pt x="2617" y="6324"/>
                </a:lnTo>
                <a:lnTo>
                  <a:pt x="0" y="9507"/>
                </a:lnTo>
                <a:lnTo>
                  <a:pt x="1308" y="10502"/>
                </a:lnTo>
                <a:lnTo>
                  <a:pt x="2617" y="11570"/>
                </a:lnTo>
                <a:lnTo>
                  <a:pt x="3937" y="12596"/>
                </a:lnTo>
                <a:lnTo>
                  <a:pt x="11549" y="2764"/>
                </a:lnTo>
                <a:lnTo>
                  <a:pt x="7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5" name="object 4615"/>
          <p:cNvSpPr/>
          <p:nvPr/>
        </p:nvSpPr>
        <p:spPr>
          <a:xfrm>
            <a:off x="5189231" y="3004232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5109" y="0"/>
                </a:moveTo>
                <a:lnTo>
                  <a:pt x="3403" y="722"/>
                </a:lnTo>
                <a:lnTo>
                  <a:pt x="0" y="2303"/>
                </a:lnTo>
                <a:lnTo>
                  <a:pt x="2376" y="5738"/>
                </a:lnTo>
                <a:lnTo>
                  <a:pt x="4795" y="9109"/>
                </a:lnTo>
                <a:lnTo>
                  <a:pt x="7183" y="12544"/>
                </a:lnTo>
                <a:lnTo>
                  <a:pt x="8188" y="11853"/>
                </a:lnTo>
                <a:lnTo>
                  <a:pt x="9245" y="11256"/>
                </a:lnTo>
                <a:lnTo>
                  <a:pt x="10271" y="10617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6" name="object 4616"/>
          <p:cNvSpPr/>
          <p:nvPr/>
        </p:nvSpPr>
        <p:spPr>
          <a:xfrm>
            <a:off x="6925006" y="2119965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11989" y="0"/>
                </a:moveTo>
                <a:lnTo>
                  <a:pt x="2963" y="104"/>
                </a:lnTo>
                <a:lnTo>
                  <a:pt x="0" y="3759"/>
                </a:lnTo>
                <a:lnTo>
                  <a:pt x="2858" y="13654"/>
                </a:lnTo>
                <a:lnTo>
                  <a:pt x="6984" y="7434"/>
                </a:lnTo>
                <a:lnTo>
                  <a:pt x="1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7" name="object 4617"/>
          <p:cNvSpPr/>
          <p:nvPr/>
        </p:nvSpPr>
        <p:spPr>
          <a:xfrm>
            <a:off x="6133678" y="1974426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837" y="0"/>
                </a:moveTo>
                <a:lnTo>
                  <a:pt x="2314" y="5005"/>
                </a:lnTo>
                <a:lnTo>
                  <a:pt x="0" y="7507"/>
                </a:lnTo>
                <a:lnTo>
                  <a:pt x="1015" y="8334"/>
                </a:lnTo>
                <a:lnTo>
                  <a:pt x="2879" y="10062"/>
                </a:lnTo>
                <a:lnTo>
                  <a:pt x="5287" y="7633"/>
                </a:lnTo>
                <a:lnTo>
                  <a:pt x="7444" y="5057"/>
                </a:lnTo>
                <a:lnTo>
                  <a:pt x="9654" y="2533"/>
                </a:lnTo>
                <a:lnTo>
                  <a:pt x="6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8" name="object 4618"/>
          <p:cNvSpPr/>
          <p:nvPr/>
        </p:nvSpPr>
        <p:spPr>
          <a:xfrm>
            <a:off x="5644595" y="2256337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2366" y="0"/>
                </a:moveTo>
                <a:lnTo>
                  <a:pt x="1570" y="921"/>
                </a:lnTo>
                <a:lnTo>
                  <a:pt x="795" y="1895"/>
                </a:lnTo>
                <a:lnTo>
                  <a:pt x="0" y="2774"/>
                </a:lnTo>
                <a:lnTo>
                  <a:pt x="2303" y="5057"/>
                </a:lnTo>
                <a:lnTo>
                  <a:pt x="6931" y="9580"/>
                </a:lnTo>
                <a:lnTo>
                  <a:pt x="9266" y="7046"/>
                </a:lnTo>
                <a:lnTo>
                  <a:pt x="10429" y="5821"/>
                </a:lnTo>
                <a:lnTo>
                  <a:pt x="2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19" name="object 4619"/>
          <p:cNvSpPr/>
          <p:nvPr/>
        </p:nvSpPr>
        <p:spPr>
          <a:xfrm>
            <a:off x="5246151" y="2714982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6324" y="0"/>
                </a:moveTo>
                <a:lnTo>
                  <a:pt x="4062" y="2607"/>
                </a:lnTo>
                <a:lnTo>
                  <a:pt x="0" y="7842"/>
                </a:lnTo>
                <a:lnTo>
                  <a:pt x="2848" y="9832"/>
                </a:lnTo>
                <a:lnTo>
                  <a:pt x="4293" y="10805"/>
                </a:lnTo>
                <a:lnTo>
                  <a:pt x="5895" y="7895"/>
                </a:lnTo>
                <a:lnTo>
                  <a:pt x="7559" y="5046"/>
                </a:lnTo>
                <a:lnTo>
                  <a:pt x="9057" y="1853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0" name="object 4620"/>
          <p:cNvSpPr/>
          <p:nvPr/>
        </p:nvSpPr>
        <p:spPr>
          <a:xfrm>
            <a:off x="5556359" y="2798208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6638" y="0"/>
                </a:moveTo>
                <a:lnTo>
                  <a:pt x="3748" y="1560"/>
                </a:lnTo>
                <a:lnTo>
                  <a:pt x="2607" y="3947"/>
                </a:lnTo>
                <a:lnTo>
                  <a:pt x="0" y="7203"/>
                </a:lnTo>
                <a:lnTo>
                  <a:pt x="8774" y="9559"/>
                </a:lnTo>
                <a:lnTo>
                  <a:pt x="9392" y="7235"/>
                </a:lnTo>
                <a:lnTo>
                  <a:pt x="10523" y="4827"/>
                </a:lnTo>
                <a:lnTo>
                  <a:pt x="10271" y="1664"/>
                </a:lnTo>
                <a:lnTo>
                  <a:pt x="6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1" name="object 4621"/>
          <p:cNvSpPr/>
          <p:nvPr/>
        </p:nvSpPr>
        <p:spPr>
          <a:xfrm>
            <a:off x="5740106" y="2316098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5476" y="0"/>
                </a:moveTo>
                <a:lnTo>
                  <a:pt x="3622" y="628"/>
                </a:lnTo>
                <a:lnTo>
                  <a:pt x="0" y="1958"/>
                </a:lnTo>
                <a:lnTo>
                  <a:pt x="4355" y="9863"/>
                </a:lnTo>
                <a:lnTo>
                  <a:pt x="6586" y="13811"/>
                </a:lnTo>
                <a:lnTo>
                  <a:pt x="9528" y="12345"/>
                </a:lnTo>
                <a:lnTo>
                  <a:pt x="10973" y="11601"/>
                </a:lnTo>
                <a:lnTo>
                  <a:pt x="7287" y="3874"/>
                </a:lnTo>
                <a:lnTo>
                  <a:pt x="5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2" name="object 4622"/>
          <p:cNvSpPr/>
          <p:nvPr/>
        </p:nvSpPr>
        <p:spPr>
          <a:xfrm>
            <a:off x="6412836" y="2253932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931" y="0"/>
                </a:moveTo>
                <a:lnTo>
                  <a:pt x="1005" y="1874"/>
                </a:lnTo>
                <a:lnTo>
                  <a:pt x="0" y="2827"/>
                </a:lnTo>
                <a:lnTo>
                  <a:pt x="9130" y="12648"/>
                </a:lnTo>
                <a:lnTo>
                  <a:pt x="10250" y="11654"/>
                </a:lnTo>
                <a:lnTo>
                  <a:pt x="12428" y="9549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3" name="object 4623"/>
          <p:cNvSpPr/>
          <p:nvPr/>
        </p:nvSpPr>
        <p:spPr>
          <a:xfrm>
            <a:off x="5345678" y="3300742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601" y="0"/>
                </a:moveTo>
                <a:lnTo>
                  <a:pt x="3759" y="827"/>
                </a:lnTo>
                <a:lnTo>
                  <a:pt x="1874" y="1570"/>
                </a:lnTo>
                <a:lnTo>
                  <a:pt x="0" y="2408"/>
                </a:lnTo>
                <a:lnTo>
                  <a:pt x="3842" y="9413"/>
                </a:lnTo>
                <a:lnTo>
                  <a:pt x="5738" y="12952"/>
                </a:lnTo>
                <a:lnTo>
                  <a:pt x="9643" y="11067"/>
                </a:lnTo>
                <a:lnTo>
                  <a:pt x="5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4" name="object 4624"/>
          <p:cNvSpPr/>
          <p:nvPr/>
        </p:nvSpPr>
        <p:spPr>
          <a:xfrm>
            <a:off x="5955410" y="3129689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083" y="0"/>
                </a:moveTo>
                <a:lnTo>
                  <a:pt x="1392" y="1109"/>
                </a:lnTo>
                <a:lnTo>
                  <a:pt x="680" y="2146"/>
                </a:lnTo>
                <a:lnTo>
                  <a:pt x="0" y="3193"/>
                </a:lnTo>
                <a:lnTo>
                  <a:pt x="7057" y="8900"/>
                </a:lnTo>
                <a:lnTo>
                  <a:pt x="8240" y="7612"/>
                </a:lnTo>
                <a:lnTo>
                  <a:pt x="9434" y="6355"/>
                </a:lnTo>
                <a:lnTo>
                  <a:pt x="10638" y="5046"/>
                </a:lnTo>
                <a:lnTo>
                  <a:pt x="7758" y="3371"/>
                </a:lnTo>
                <a:lnTo>
                  <a:pt x="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5" name="object 4625"/>
          <p:cNvSpPr/>
          <p:nvPr/>
        </p:nvSpPr>
        <p:spPr>
          <a:xfrm>
            <a:off x="6454652" y="295882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785" y="0"/>
                </a:moveTo>
                <a:lnTo>
                  <a:pt x="1581" y="1507"/>
                </a:lnTo>
                <a:lnTo>
                  <a:pt x="0" y="2293"/>
                </a:lnTo>
                <a:lnTo>
                  <a:pt x="2921" y="8230"/>
                </a:lnTo>
                <a:lnTo>
                  <a:pt x="4408" y="11193"/>
                </a:lnTo>
                <a:lnTo>
                  <a:pt x="8345" y="9748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6" name="object 4626"/>
          <p:cNvSpPr/>
          <p:nvPr/>
        </p:nvSpPr>
        <p:spPr>
          <a:xfrm>
            <a:off x="7206219" y="2693838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3581" y="0"/>
                </a:moveTo>
                <a:lnTo>
                  <a:pt x="2408" y="701"/>
                </a:lnTo>
                <a:lnTo>
                  <a:pt x="1204" y="1371"/>
                </a:lnTo>
                <a:lnTo>
                  <a:pt x="0" y="2083"/>
                </a:lnTo>
                <a:lnTo>
                  <a:pt x="1643" y="5675"/>
                </a:lnTo>
                <a:lnTo>
                  <a:pt x="3319" y="9266"/>
                </a:lnTo>
                <a:lnTo>
                  <a:pt x="4963" y="12858"/>
                </a:lnTo>
                <a:lnTo>
                  <a:pt x="10167" y="10785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7" name="object 4627"/>
          <p:cNvSpPr/>
          <p:nvPr/>
        </p:nvSpPr>
        <p:spPr>
          <a:xfrm>
            <a:off x="5381925" y="3386446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2806" y="0"/>
                </a:moveTo>
                <a:lnTo>
                  <a:pt x="1863" y="973"/>
                </a:lnTo>
                <a:lnTo>
                  <a:pt x="952" y="1999"/>
                </a:lnTo>
                <a:lnTo>
                  <a:pt x="0" y="3015"/>
                </a:lnTo>
                <a:lnTo>
                  <a:pt x="9434" y="12051"/>
                </a:lnTo>
                <a:lnTo>
                  <a:pt x="10554" y="10889"/>
                </a:lnTo>
                <a:lnTo>
                  <a:pt x="12732" y="8575"/>
                </a:lnTo>
                <a:lnTo>
                  <a:pt x="6094" y="2806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8" name="object 4628"/>
          <p:cNvSpPr/>
          <p:nvPr/>
        </p:nvSpPr>
        <p:spPr>
          <a:xfrm>
            <a:off x="6312896" y="3073950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544" y="0"/>
                </a:moveTo>
                <a:lnTo>
                  <a:pt x="7067" y="481"/>
                </a:lnTo>
                <a:lnTo>
                  <a:pt x="3612" y="890"/>
                </a:lnTo>
                <a:lnTo>
                  <a:pt x="209" y="1685"/>
                </a:lnTo>
                <a:lnTo>
                  <a:pt x="0" y="1759"/>
                </a:lnTo>
                <a:lnTo>
                  <a:pt x="638" y="5204"/>
                </a:lnTo>
                <a:lnTo>
                  <a:pt x="858" y="7067"/>
                </a:lnTo>
                <a:lnTo>
                  <a:pt x="4429" y="6565"/>
                </a:lnTo>
                <a:lnTo>
                  <a:pt x="11538" y="5476"/>
                </a:lnTo>
                <a:lnTo>
                  <a:pt x="10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29" name="object 4629"/>
          <p:cNvSpPr/>
          <p:nvPr/>
        </p:nvSpPr>
        <p:spPr>
          <a:xfrm>
            <a:off x="6115809" y="3285573"/>
            <a:ext cx="3466" cy="9242"/>
          </a:xfrm>
          <a:custGeom>
            <a:avLst/>
            <a:gdLst/>
            <a:ahLst/>
            <a:cxnLst/>
            <a:rect l="l" t="t" r="r" b="b"/>
            <a:pathLst>
              <a:path w="5715" h="15239">
                <a:moveTo>
                  <a:pt x="3350" y="0"/>
                </a:moveTo>
                <a:lnTo>
                  <a:pt x="2240" y="240"/>
                </a:lnTo>
                <a:lnTo>
                  <a:pt x="1099" y="376"/>
                </a:lnTo>
                <a:lnTo>
                  <a:pt x="0" y="575"/>
                </a:lnTo>
                <a:lnTo>
                  <a:pt x="397" y="5277"/>
                </a:lnTo>
                <a:lnTo>
                  <a:pt x="701" y="9905"/>
                </a:lnTo>
                <a:lnTo>
                  <a:pt x="1099" y="14606"/>
                </a:lnTo>
                <a:lnTo>
                  <a:pt x="3005" y="14648"/>
                </a:lnTo>
                <a:lnTo>
                  <a:pt x="3978" y="14690"/>
                </a:lnTo>
                <a:lnTo>
                  <a:pt x="4429" y="12114"/>
                </a:lnTo>
                <a:lnTo>
                  <a:pt x="5308" y="9601"/>
                </a:lnTo>
                <a:lnTo>
                  <a:pt x="5224" y="7120"/>
                </a:lnTo>
                <a:lnTo>
                  <a:pt x="5109" y="4690"/>
                </a:lnTo>
                <a:lnTo>
                  <a:pt x="4010" y="2376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0" name="object 4630"/>
          <p:cNvSpPr/>
          <p:nvPr/>
        </p:nvSpPr>
        <p:spPr>
          <a:xfrm>
            <a:off x="6666454" y="3217083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6984" y="0"/>
                </a:moveTo>
                <a:lnTo>
                  <a:pt x="0" y="4942"/>
                </a:lnTo>
                <a:lnTo>
                  <a:pt x="3444" y="13894"/>
                </a:lnTo>
                <a:lnTo>
                  <a:pt x="4806" y="8617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1" name="object 4631"/>
          <p:cNvSpPr/>
          <p:nvPr/>
        </p:nvSpPr>
        <p:spPr>
          <a:xfrm>
            <a:off x="6422853" y="3335588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4167" y="0"/>
                </a:moveTo>
                <a:lnTo>
                  <a:pt x="1382" y="1675"/>
                </a:lnTo>
                <a:lnTo>
                  <a:pt x="0" y="2554"/>
                </a:lnTo>
                <a:lnTo>
                  <a:pt x="1978" y="6460"/>
                </a:lnTo>
                <a:lnTo>
                  <a:pt x="4010" y="10397"/>
                </a:lnTo>
                <a:lnTo>
                  <a:pt x="5957" y="14303"/>
                </a:lnTo>
                <a:lnTo>
                  <a:pt x="10052" y="12345"/>
                </a:lnTo>
                <a:lnTo>
                  <a:pt x="12083" y="11329"/>
                </a:lnTo>
                <a:lnTo>
                  <a:pt x="9423" y="7559"/>
                </a:lnTo>
                <a:lnTo>
                  <a:pt x="6816" y="3738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2" name="object 4632"/>
          <p:cNvSpPr/>
          <p:nvPr/>
        </p:nvSpPr>
        <p:spPr>
          <a:xfrm>
            <a:off x="6821025" y="3321785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7811" y="0"/>
                </a:moveTo>
                <a:lnTo>
                  <a:pt x="5204" y="2460"/>
                </a:lnTo>
                <a:lnTo>
                  <a:pt x="2628" y="4973"/>
                </a:lnTo>
                <a:lnTo>
                  <a:pt x="0" y="7444"/>
                </a:lnTo>
                <a:lnTo>
                  <a:pt x="4031" y="10963"/>
                </a:lnTo>
                <a:lnTo>
                  <a:pt x="6251" y="8188"/>
                </a:lnTo>
                <a:lnTo>
                  <a:pt x="8418" y="5287"/>
                </a:lnTo>
                <a:lnTo>
                  <a:pt x="10607" y="2481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3" name="object 4633"/>
          <p:cNvSpPr/>
          <p:nvPr/>
        </p:nvSpPr>
        <p:spPr>
          <a:xfrm>
            <a:off x="6107137" y="3661023"/>
            <a:ext cx="3466" cy="8856"/>
          </a:xfrm>
          <a:custGeom>
            <a:avLst/>
            <a:gdLst/>
            <a:ahLst/>
            <a:cxnLst/>
            <a:rect l="l" t="t" r="r" b="b"/>
            <a:pathLst>
              <a:path w="5715" h="14604">
                <a:moveTo>
                  <a:pt x="0" y="0"/>
                </a:moveTo>
                <a:lnTo>
                  <a:pt x="460" y="4827"/>
                </a:lnTo>
                <a:lnTo>
                  <a:pt x="1308" y="14439"/>
                </a:lnTo>
                <a:lnTo>
                  <a:pt x="3947" y="14208"/>
                </a:lnTo>
                <a:lnTo>
                  <a:pt x="5277" y="14156"/>
                </a:lnTo>
                <a:lnTo>
                  <a:pt x="5361" y="9622"/>
                </a:lnTo>
                <a:lnTo>
                  <a:pt x="5413" y="5067"/>
                </a:lnTo>
                <a:lnTo>
                  <a:pt x="5507" y="5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4" name="object 4634"/>
          <p:cNvSpPr/>
          <p:nvPr/>
        </p:nvSpPr>
        <p:spPr>
          <a:xfrm>
            <a:off x="7191418" y="3286720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9526" y="16966"/>
                </a:moveTo>
                <a:lnTo>
                  <a:pt x="9601" y="17444"/>
                </a:lnTo>
                <a:lnTo>
                  <a:pt x="9999" y="17674"/>
                </a:lnTo>
                <a:lnTo>
                  <a:pt x="9526" y="16966"/>
                </a:lnTo>
                <a:close/>
              </a:path>
              <a:path w="10159" h="17779">
                <a:moveTo>
                  <a:pt x="4188" y="0"/>
                </a:moveTo>
                <a:lnTo>
                  <a:pt x="0" y="7999"/>
                </a:lnTo>
                <a:lnTo>
                  <a:pt x="6491" y="12428"/>
                </a:lnTo>
                <a:lnTo>
                  <a:pt x="9526" y="16966"/>
                </a:lnTo>
                <a:lnTo>
                  <a:pt x="8898" y="12998"/>
                </a:lnTo>
                <a:lnTo>
                  <a:pt x="9867" y="8078"/>
                </a:lnTo>
                <a:lnTo>
                  <a:pt x="9350" y="3479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5" name="object 4635"/>
          <p:cNvSpPr/>
          <p:nvPr/>
        </p:nvSpPr>
        <p:spPr>
          <a:xfrm>
            <a:off x="6851787" y="3416321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1172" y="0"/>
                </a:moveTo>
                <a:lnTo>
                  <a:pt x="0" y="11277"/>
                </a:lnTo>
                <a:lnTo>
                  <a:pt x="3005" y="11517"/>
                </a:lnTo>
                <a:lnTo>
                  <a:pt x="4502" y="11601"/>
                </a:lnTo>
                <a:lnTo>
                  <a:pt x="4827" y="7874"/>
                </a:lnTo>
                <a:lnTo>
                  <a:pt x="5423" y="335"/>
                </a:lnTo>
                <a:lnTo>
                  <a:pt x="3989" y="209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6" name="object 4636"/>
          <p:cNvSpPr/>
          <p:nvPr/>
        </p:nvSpPr>
        <p:spPr>
          <a:xfrm>
            <a:off x="6542039" y="3729782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9329" y="0"/>
                </a:moveTo>
                <a:lnTo>
                  <a:pt x="4020" y="5057"/>
                </a:lnTo>
                <a:lnTo>
                  <a:pt x="0" y="9832"/>
                </a:lnTo>
                <a:lnTo>
                  <a:pt x="11832" y="11716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7" name="object 4637"/>
          <p:cNvSpPr/>
          <p:nvPr/>
        </p:nvSpPr>
        <p:spPr>
          <a:xfrm>
            <a:off x="6943261" y="3606765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1675" y="0"/>
                </a:moveTo>
                <a:lnTo>
                  <a:pt x="1287" y="2314"/>
                </a:lnTo>
                <a:lnTo>
                  <a:pt x="0" y="5130"/>
                </a:lnTo>
                <a:lnTo>
                  <a:pt x="1560" y="8711"/>
                </a:lnTo>
                <a:lnTo>
                  <a:pt x="4544" y="9476"/>
                </a:lnTo>
                <a:lnTo>
                  <a:pt x="8114" y="11654"/>
                </a:lnTo>
                <a:lnTo>
                  <a:pt x="8973" y="7455"/>
                </a:lnTo>
                <a:lnTo>
                  <a:pt x="10627" y="3790"/>
                </a:lnTo>
                <a:lnTo>
                  <a:pt x="7706" y="1246"/>
                </a:lnTo>
                <a:lnTo>
                  <a:pt x="4429" y="890"/>
                </a:lnTo>
                <a:lnTo>
                  <a:pt x="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8" name="object 4638"/>
          <p:cNvSpPr/>
          <p:nvPr/>
        </p:nvSpPr>
        <p:spPr>
          <a:xfrm>
            <a:off x="6870286" y="3663434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9476" y="0"/>
                </a:moveTo>
                <a:lnTo>
                  <a:pt x="6324" y="1497"/>
                </a:lnTo>
                <a:lnTo>
                  <a:pt x="3172" y="2900"/>
                </a:lnTo>
                <a:lnTo>
                  <a:pt x="157" y="4565"/>
                </a:lnTo>
                <a:lnTo>
                  <a:pt x="0" y="4670"/>
                </a:lnTo>
                <a:lnTo>
                  <a:pt x="1151" y="7811"/>
                </a:lnTo>
                <a:lnTo>
                  <a:pt x="1371" y="7727"/>
                </a:lnTo>
                <a:lnTo>
                  <a:pt x="4764" y="7183"/>
                </a:lnTo>
                <a:lnTo>
                  <a:pt x="8093" y="6324"/>
                </a:lnTo>
                <a:lnTo>
                  <a:pt x="11444" y="5497"/>
                </a:lnTo>
                <a:lnTo>
                  <a:pt x="10104" y="1832"/>
                </a:lnTo>
                <a:lnTo>
                  <a:pt x="9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39" name="object 4639"/>
          <p:cNvSpPr/>
          <p:nvPr/>
        </p:nvSpPr>
        <p:spPr>
          <a:xfrm>
            <a:off x="6468183" y="392923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6701" y="0"/>
                </a:moveTo>
                <a:lnTo>
                  <a:pt x="5727" y="471"/>
                </a:lnTo>
                <a:lnTo>
                  <a:pt x="3643" y="1560"/>
                </a:lnTo>
                <a:lnTo>
                  <a:pt x="2240" y="3916"/>
                </a:lnTo>
                <a:lnTo>
                  <a:pt x="0" y="6324"/>
                </a:lnTo>
                <a:lnTo>
                  <a:pt x="5539" y="10240"/>
                </a:lnTo>
                <a:lnTo>
                  <a:pt x="8931" y="5287"/>
                </a:lnTo>
                <a:lnTo>
                  <a:pt x="10596" y="2785"/>
                </a:lnTo>
                <a:lnTo>
                  <a:pt x="8942" y="1989"/>
                </a:lnTo>
                <a:lnTo>
                  <a:pt x="6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0" name="object 4640"/>
          <p:cNvSpPr/>
          <p:nvPr/>
        </p:nvSpPr>
        <p:spPr>
          <a:xfrm>
            <a:off x="5225444" y="3227701"/>
            <a:ext cx="11552" cy="5391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0041" y="0"/>
                </a:moveTo>
                <a:lnTo>
                  <a:pt x="7361" y="1790"/>
                </a:lnTo>
                <a:lnTo>
                  <a:pt x="0" y="4481"/>
                </a:lnTo>
                <a:lnTo>
                  <a:pt x="8701" y="6785"/>
                </a:lnTo>
                <a:lnTo>
                  <a:pt x="12544" y="7748"/>
                </a:lnTo>
                <a:lnTo>
                  <a:pt x="16386" y="8753"/>
                </a:lnTo>
                <a:lnTo>
                  <a:pt x="18449" y="4387"/>
                </a:lnTo>
                <a:lnTo>
                  <a:pt x="16481" y="2931"/>
                </a:lnTo>
                <a:lnTo>
                  <a:pt x="14565" y="335"/>
                </a:lnTo>
                <a:lnTo>
                  <a:pt x="10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1" name="object 4641"/>
          <p:cNvSpPr/>
          <p:nvPr/>
        </p:nvSpPr>
        <p:spPr>
          <a:xfrm>
            <a:off x="6264636" y="2862572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6628" y="0"/>
                </a:moveTo>
                <a:lnTo>
                  <a:pt x="5130" y="722"/>
                </a:lnTo>
                <a:lnTo>
                  <a:pt x="3308" y="1643"/>
                </a:lnTo>
                <a:lnTo>
                  <a:pt x="2376" y="4376"/>
                </a:lnTo>
                <a:lnTo>
                  <a:pt x="0" y="7926"/>
                </a:lnTo>
                <a:lnTo>
                  <a:pt x="4209" y="8460"/>
                </a:lnTo>
                <a:lnTo>
                  <a:pt x="7266" y="9779"/>
                </a:lnTo>
                <a:lnTo>
                  <a:pt x="10282" y="7549"/>
                </a:lnTo>
                <a:lnTo>
                  <a:pt x="10502" y="4408"/>
                </a:lnTo>
                <a:lnTo>
                  <a:pt x="11308" y="2073"/>
                </a:lnTo>
                <a:lnTo>
                  <a:pt x="9203" y="1539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2" name="object 4642"/>
          <p:cNvSpPr/>
          <p:nvPr/>
        </p:nvSpPr>
        <p:spPr>
          <a:xfrm>
            <a:off x="5284124" y="3237914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9360" y="0"/>
                </a:moveTo>
                <a:lnTo>
                  <a:pt x="3099" y="3256"/>
                </a:lnTo>
                <a:lnTo>
                  <a:pt x="0" y="4931"/>
                </a:lnTo>
                <a:lnTo>
                  <a:pt x="2711" y="9434"/>
                </a:lnTo>
                <a:lnTo>
                  <a:pt x="5560" y="7245"/>
                </a:lnTo>
                <a:lnTo>
                  <a:pt x="8408" y="5026"/>
                </a:lnTo>
                <a:lnTo>
                  <a:pt x="11203" y="2764"/>
                </a:lnTo>
                <a:lnTo>
                  <a:pt x="9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3" name="object 4643"/>
          <p:cNvSpPr/>
          <p:nvPr/>
        </p:nvSpPr>
        <p:spPr>
          <a:xfrm>
            <a:off x="6629769" y="2790458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397" y="0"/>
                </a:moveTo>
                <a:lnTo>
                  <a:pt x="4020" y="366"/>
                </a:lnTo>
                <a:lnTo>
                  <a:pt x="2481" y="2041"/>
                </a:lnTo>
                <a:lnTo>
                  <a:pt x="1602" y="4314"/>
                </a:lnTo>
                <a:lnTo>
                  <a:pt x="0" y="7203"/>
                </a:lnTo>
                <a:lnTo>
                  <a:pt x="2900" y="8135"/>
                </a:lnTo>
                <a:lnTo>
                  <a:pt x="5643" y="9444"/>
                </a:lnTo>
                <a:lnTo>
                  <a:pt x="5968" y="8963"/>
                </a:lnTo>
                <a:lnTo>
                  <a:pt x="7308" y="7172"/>
                </a:lnTo>
                <a:lnTo>
                  <a:pt x="8334" y="4848"/>
                </a:lnTo>
                <a:lnTo>
                  <a:pt x="8491" y="1895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4" name="object 4644"/>
          <p:cNvSpPr/>
          <p:nvPr/>
        </p:nvSpPr>
        <p:spPr>
          <a:xfrm>
            <a:off x="6109628" y="2759521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5874" y="0"/>
                </a:moveTo>
                <a:lnTo>
                  <a:pt x="3685" y="2261"/>
                </a:lnTo>
                <a:lnTo>
                  <a:pt x="0" y="4408"/>
                </a:lnTo>
                <a:lnTo>
                  <a:pt x="3539" y="7078"/>
                </a:lnTo>
                <a:lnTo>
                  <a:pt x="5434" y="9643"/>
                </a:lnTo>
                <a:lnTo>
                  <a:pt x="9057" y="9486"/>
                </a:lnTo>
                <a:lnTo>
                  <a:pt x="10722" y="6722"/>
                </a:lnTo>
                <a:lnTo>
                  <a:pt x="12449" y="5120"/>
                </a:lnTo>
                <a:lnTo>
                  <a:pt x="10826" y="3455"/>
                </a:lnTo>
                <a:lnTo>
                  <a:pt x="9402" y="743"/>
                </a:lnTo>
                <a:lnTo>
                  <a:pt x="7507" y="324"/>
                </a:lnTo>
                <a:lnTo>
                  <a:pt x="5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5" name="object 4645"/>
          <p:cNvSpPr/>
          <p:nvPr/>
        </p:nvSpPr>
        <p:spPr>
          <a:xfrm>
            <a:off x="6287153" y="341451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6617" y="0"/>
                </a:moveTo>
                <a:lnTo>
                  <a:pt x="3706" y="806"/>
                </a:lnTo>
                <a:lnTo>
                  <a:pt x="2523" y="2879"/>
                </a:lnTo>
                <a:lnTo>
                  <a:pt x="0" y="5329"/>
                </a:lnTo>
                <a:lnTo>
                  <a:pt x="5088" y="6680"/>
                </a:lnTo>
                <a:lnTo>
                  <a:pt x="7402" y="7957"/>
                </a:lnTo>
                <a:lnTo>
                  <a:pt x="8313" y="7350"/>
                </a:lnTo>
                <a:lnTo>
                  <a:pt x="9465" y="6491"/>
                </a:lnTo>
                <a:lnTo>
                  <a:pt x="10230" y="3748"/>
                </a:lnTo>
                <a:lnTo>
                  <a:pt x="9340" y="1266"/>
                </a:lnTo>
                <a:lnTo>
                  <a:pt x="6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6" name="object 4646"/>
          <p:cNvSpPr/>
          <p:nvPr/>
        </p:nvSpPr>
        <p:spPr>
          <a:xfrm>
            <a:off x="6636172" y="2511633"/>
            <a:ext cx="5006" cy="8471"/>
          </a:xfrm>
          <a:custGeom>
            <a:avLst/>
            <a:gdLst/>
            <a:ahLst/>
            <a:cxnLst/>
            <a:rect l="l" t="t" r="r" b="b"/>
            <a:pathLst>
              <a:path w="8254" h="13970">
                <a:moveTo>
                  <a:pt x="0" y="0"/>
                </a:moveTo>
                <a:lnTo>
                  <a:pt x="439" y="4827"/>
                </a:lnTo>
                <a:lnTo>
                  <a:pt x="251" y="7015"/>
                </a:lnTo>
                <a:lnTo>
                  <a:pt x="963" y="8963"/>
                </a:lnTo>
                <a:lnTo>
                  <a:pt x="1518" y="10586"/>
                </a:lnTo>
                <a:lnTo>
                  <a:pt x="3109" y="11957"/>
                </a:lnTo>
                <a:lnTo>
                  <a:pt x="4230" y="13413"/>
                </a:lnTo>
                <a:lnTo>
                  <a:pt x="5560" y="11538"/>
                </a:lnTo>
                <a:lnTo>
                  <a:pt x="7413" y="9769"/>
                </a:lnTo>
                <a:lnTo>
                  <a:pt x="8167" y="6785"/>
                </a:lnTo>
                <a:lnTo>
                  <a:pt x="5549" y="52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7" name="object 4647"/>
          <p:cNvSpPr/>
          <p:nvPr/>
        </p:nvSpPr>
        <p:spPr>
          <a:xfrm>
            <a:off x="7285110" y="311974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1078" y="0"/>
                </a:moveTo>
                <a:lnTo>
                  <a:pt x="732" y="1570"/>
                </a:lnTo>
                <a:lnTo>
                  <a:pt x="324" y="3172"/>
                </a:lnTo>
                <a:lnTo>
                  <a:pt x="0" y="4858"/>
                </a:lnTo>
                <a:lnTo>
                  <a:pt x="2649" y="5402"/>
                </a:lnTo>
                <a:lnTo>
                  <a:pt x="8020" y="6607"/>
                </a:lnTo>
                <a:lnTo>
                  <a:pt x="8324" y="5528"/>
                </a:lnTo>
                <a:lnTo>
                  <a:pt x="8669" y="4481"/>
                </a:lnTo>
                <a:lnTo>
                  <a:pt x="8994" y="3403"/>
                </a:lnTo>
                <a:lnTo>
                  <a:pt x="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8" name="object 4648"/>
          <p:cNvSpPr/>
          <p:nvPr/>
        </p:nvSpPr>
        <p:spPr>
          <a:xfrm>
            <a:off x="5595010" y="2407630"/>
            <a:ext cx="3466" cy="3851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3319" y="0"/>
                </a:moveTo>
                <a:lnTo>
                  <a:pt x="1277" y="376"/>
                </a:lnTo>
                <a:lnTo>
                  <a:pt x="0" y="251"/>
                </a:lnTo>
                <a:lnTo>
                  <a:pt x="198" y="2177"/>
                </a:lnTo>
                <a:lnTo>
                  <a:pt x="125" y="4125"/>
                </a:lnTo>
                <a:lnTo>
                  <a:pt x="732" y="5832"/>
                </a:lnTo>
                <a:lnTo>
                  <a:pt x="869" y="6272"/>
                </a:lnTo>
                <a:lnTo>
                  <a:pt x="3099" y="6062"/>
                </a:lnTo>
                <a:lnTo>
                  <a:pt x="5193" y="6156"/>
                </a:lnTo>
                <a:lnTo>
                  <a:pt x="4711" y="4167"/>
                </a:lnTo>
                <a:lnTo>
                  <a:pt x="4617" y="2177"/>
                </a:lnTo>
                <a:lnTo>
                  <a:pt x="3706" y="722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49" name="object 4649"/>
          <p:cNvSpPr/>
          <p:nvPr/>
        </p:nvSpPr>
        <p:spPr>
          <a:xfrm>
            <a:off x="6623369" y="2507870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319" y="0"/>
                </a:moveTo>
                <a:lnTo>
                  <a:pt x="2198" y="722"/>
                </a:lnTo>
                <a:lnTo>
                  <a:pt x="1130" y="1507"/>
                </a:lnTo>
                <a:lnTo>
                  <a:pt x="0" y="2219"/>
                </a:lnTo>
                <a:lnTo>
                  <a:pt x="4198" y="8083"/>
                </a:lnTo>
                <a:lnTo>
                  <a:pt x="6282" y="11036"/>
                </a:lnTo>
                <a:lnTo>
                  <a:pt x="7235" y="10313"/>
                </a:lnTo>
                <a:lnTo>
                  <a:pt x="9224" y="9036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0" name="object 4650"/>
          <p:cNvSpPr/>
          <p:nvPr/>
        </p:nvSpPr>
        <p:spPr>
          <a:xfrm>
            <a:off x="5258201" y="303148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4544" y="0"/>
                </a:moveTo>
                <a:lnTo>
                  <a:pt x="3088" y="178"/>
                </a:lnTo>
                <a:lnTo>
                  <a:pt x="1947" y="366"/>
                </a:lnTo>
                <a:lnTo>
                  <a:pt x="0" y="3759"/>
                </a:lnTo>
                <a:lnTo>
                  <a:pt x="1654" y="6010"/>
                </a:lnTo>
                <a:lnTo>
                  <a:pt x="3821" y="7036"/>
                </a:lnTo>
                <a:lnTo>
                  <a:pt x="5612" y="8334"/>
                </a:lnTo>
                <a:lnTo>
                  <a:pt x="6439" y="6690"/>
                </a:lnTo>
                <a:lnTo>
                  <a:pt x="8408" y="2889"/>
                </a:lnTo>
                <a:lnTo>
                  <a:pt x="6272" y="1696"/>
                </a:lnTo>
                <a:lnTo>
                  <a:pt x="4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1" name="object 4651"/>
          <p:cNvSpPr/>
          <p:nvPr/>
        </p:nvSpPr>
        <p:spPr>
          <a:xfrm>
            <a:off x="6323381" y="3536957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4251" y="0"/>
                </a:moveTo>
                <a:lnTo>
                  <a:pt x="1424" y="806"/>
                </a:lnTo>
                <a:lnTo>
                  <a:pt x="0" y="1172"/>
                </a:lnTo>
                <a:lnTo>
                  <a:pt x="3549" y="10868"/>
                </a:lnTo>
                <a:lnTo>
                  <a:pt x="4764" y="10303"/>
                </a:lnTo>
                <a:lnTo>
                  <a:pt x="7025" y="9476"/>
                </a:lnTo>
                <a:lnTo>
                  <a:pt x="6272" y="6052"/>
                </a:lnTo>
                <a:lnTo>
                  <a:pt x="5214" y="3047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2" name="object 4652"/>
          <p:cNvSpPr/>
          <p:nvPr/>
        </p:nvSpPr>
        <p:spPr>
          <a:xfrm>
            <a:off x="5815029" y="2370431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1361" y="0"/>
                </a:moveTo>
                <a:lnTo>
                  <a:pt x="0" y="4649"/>
                </a:lnTo>
                <a:lnTo>
                  <a:pt x="7706" y="6785"/>
                </a:lnTo>
                <a:lnTo>
                  <a:pt x="11549" y="7895"/>
                </a:lnTo>
                <a:lnTo>
                  <a:pt x="11905" y="6701"/>
                </a:lnTo>
                <a:lnTo>
                  <a:pt x="12586" y="4177"/>
                </a:lnTo>
                <a:lnTo>
                  <a:pt x="8837" y="2764"/>
                </a:lnTo>
                <a:lnTo>
                  <a:pt x="5109" y="1413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3" name="object 4653"/>
          <p:cNvSpPr/>
          <p:nvPr/>
        </p:nvSpPr>
        <p:spPr>
          <a:xfrm>
            <a:off x="5745284" y="376052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293" y="0"/>
                </a:moveTo>
                <a:lnTo>
                  <a:pt x="1214" y="3204"/>
                </a:lnTo>
                <a:lnTo>
                  <a:pt x="596" y="4963"/>
                </a:lnTo>
                <a:lnTo>
                  <a:pt x="0" y="6816"/>
                </a:lnTo>
                <a:lnTo>
                  <a:pt x="2293" y="7465"/>
                </a:lnTo>
                <a:lnTo>
                  <a:pt x="4638" y="8732"/>
                </a:lnTo>
                <a:lnTo>
                  <a:pt x="7790" y="8397"/>
                </a:lnTo>
                <a:lnTo>
                  <a:pt x="9549" y="4251"/>
                </a:lnTo>
                <a:lnTo>
                  <a:pt x="9099" y="3759"/>
                </a:lnTo>
                <a:lnTo>
                  <a:pt x="7518" y="2240"/>
                </a:lnTo>
                <a:lnTo>
                  <a:pt x="5067" y="1403"/>
                </a:lnTo>
                <a:lnTo>
                  <a:pt x="2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4" name="object 4654"/>
          <p:cNvSpPr/>
          <p:nvPr/>
        </p:nvSpPr>
        <p:spPr>
          <a:xfrm>
            <a:off x="5465861" y="295431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5046" y="0"/>
                </a:moveTo>
                <a:lnTo>
                  <a:pt x="3853" y="2198"/>
                </a:lnTo>
                <a:lnTo>
                  <a:pt x="0" y="9203"/>
                </a:lnTo>
                <a:lnTo>
                  <a:pt x="3245" y="9528"/>
                </a:lnTo>
                <a:lnTo>
                  <a:pt x="5874" y="10586"/>
                </a:lnTo>
                <a:lnTo>
                  <a:pt x="6921" y="9696"/>
                </a:lnTo>
                <a:lnTo>
                  <a:pt x="8732" y="8240"/>
                </a:lnTo>
                <a:lnTo>
                  <a:pt x="10240" y="5591"/>
                </a:lnTo>
                <a:lnTo>
                  <a:pt x="10449" y="3287"/>
                </a:lnTo>
                <a:lnTo>
                  <a:pt x="10565" y="2408"/>
                </a:lnTo>
                <a:lnTo>
                  <a:pt x="6973" y="1120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5" name="object 4655"/>
          <p:cNvSpPr/>
          <p:nvPr/>
        </p:nvSpPr>
        <p:spPr>
          <a:xfrm>
            <a:off x="6372161" y="3580369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1308" y="0"/>
                </a:moveTo>
                <a:lnTo>
                  <a:pt x="272" y="6774"/>
                </a:lnTo>
                <a:lnTo>
                  <a:pt x="0" y="10376"/>
                </a:lnTo>
                <a:lnTo>
                  <a:pt x="3120" y="11172"/>
                </a:lnTo>
                <a:lnTo>
                  <a:pt x="3172" y="10983"/>
                </a:lnTo>
                <a:lnTo>
                  <a:pt x="4460" y="7821"/>
                </a:lnTo>
                <a:lnTo>
                  <a:pt x="5539" y="4533"/>
                </a:lnTo>
                <a:lnTo>
                  <a:pt x="6596" y="1235"/>
                </a:lnTo>
                <a:lnTo>
                  <a:pt x="3057" y="429"/>
                </a:lnTo>
                <a:lnTo>
                  <a:pt x="1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6" name="object 4656"/>
          <p:cNvSpPr/>
          <p:nvPr/>
        </p:nvSpPr>
        <p:spPr>
          <a:xfrm>
            <a:off x="6476508" y="2764243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3162" y="0"/>
                </a:moveTo>
                <a:lnTo>
                  <a:pt x="1151" y="806"/>
                </a:lnTo>
                <a:lnTo>
                  <a:pt x="0" y="1088"/>
                </a:lnTo>
                <a:lnTo>
                  <a:pt x="816" y="4083"/>
                </a:lnTo>
                <a:lnTo>
                  <a:pt x="2471" y="9989"/>
                </a:lnTo>
                <a:lnTo>
                  <a:pt x="4062" y="9340"/>
                </a:lnTo>
                <a:lnTo>
                  <a:pt x="5654" y="8648"/>
                </a:lnTo>
                <a:lnTo>
                  <a:pt x="7245" y="7989"/>
                </a:lnTo>
                <a:lnTo>
                  <a:pt x="5989" y="5434"/>
                </a:lnTo>
                <a:lnTo>
                  <a:pt x="4827" y="2722"/>
                </a:lnTo>
                <a:lnTo>
                  <a:pt x="3361" y="303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7" name="object 4657"/>
          <p:cNvSpPr/>
          <p:nvPr/>
        </p:nvSpPr>
        <p:spPr>
          <a:xfrm>
            <a:off x="6916672" y="3402903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869" y="0"/>
                </a:moveTo>
                <a:lnTo>
                  <a:pt x="701" y="3392"/>
                </a:lnTo>
                <a:lnTo>
                  <a:pt x="0" y="5957"/>
                </a:lnTo>
                <a:lnTo>
                  <a:pt x="712" y="8020"/>
                </a:lnTo>
                <a:lnTo>
                  <a:pt x="1099" y="9067"/>
                </a:lnTo>
                <a:lnTo>
                  <a:pt x="3999" y="9141"/>
                </a:lnTo>
                <a:lnTo>
                  <a:pt x="5800" y="9716"/>
                </a:lnTo>
                <a:lnTo>
                  <a:pt x="6334" y="7381"/>
                </a:lnTo>
                <a:lnTo>
                  <a:pt x="7371" y="4984"/>
                </a:lnTo>
                <a:lnTo>
                  <a:pt x="7151" y="2722"/>
                </a:lnTo>
                <a:lnTo>
                  <a:pt x="7036" y="1832"/>
                </a:lnTo>
                <a:lnTo>
                  <a:pt x="4052" y="1308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8" name="object 4658"/>
          <p:cNvSpPr/>
          <p:nvPr/>
        </p:nvSpPr>
        <p:spPr>
          <a:xfrm>
            <a:off x="6684062" y="3502061"/>
            <a:ext cx="6931" cy="3466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596" y="0"/>
                </a:moveTo>
                <a:lnTo>
                  <a:pt x="219" y="3287"/>
                </a:lnTo>
                <a:lnTo>
                  <a:pt x="0" y="4900"/>
                </a:lnTo>
                <a:lnTo>
                  <a:pt x="7287" y="5109"/>
                </a:lnTo>
                <a:lnTo>
                  <a:pt x="10921" y="5162"/>
                </a:lnTo>
                <a:lnTo>
                  <a:pt x="11193" y="1895"/>
                </a:lnTo>
                <a:lnTo>
                  <a:pt x="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59" name="object 4659"/>
          <p:cNvSpPr/>
          <p:nvPr/>
        </p:nvSpPr>
        <p:spPr>
          <a:xfrm>
            <a:off x="5758656" y="3864534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5015" y="0"/>
                </a:moveTo>
                <a:lnTo>
                  <a:pt x="3329" y="2753"/>
                </a:lnTo>
                <a:lnTo>
                  <a:pt x="1675" y="5518"/>
                </a:lnTo>
                <a:lnTo>
                  <a:pt x="0" y="8271"/>
                </a:lnTo>
                <a:lnTo>
                  <a:pt x="3099" y="9675"/>
                </a:lnTo>
                <a:lnTo>
                  <a:pt x="4649" y="10418"/>
                </a:lnTo>
                <a:lnTo>
                  <a:pt x="5696" y="7392"/>
                </a:lnTo>
                <a:lnTo>
                  <a:pt x="7748" y="1266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0" name="object 4660"/>
          <p:cNvSpPr/>
          <p:nvPr/>
        </p:nvSpPr>
        <p:spPr>
          <a:xfrm>
            <a:off x="5783289" y="3901261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3581" y="0"/>
                </a:moveTo>
                <a:lnTo>
                  <a:pt x="2188" y="2586"/>
                </a:lnTo>
                <a:lnTo>
                  <a:pt x="0" y="5130"/>
                </a:lnTo>
                <a:lnTo>
                  <a:pt x="3350" y="6376"/>
                </a:lnTo>
                <a:lnTo>
                  <a:pt x="5591" y="7800"/>
                </a:lnTo>
                <a:lnTo>
                  <a:pt x="8753" y="7800"/>
                </a:lnTo>
                <a:lnTo>
                  <a:pt x="9758" y="4963"/>
                </a:lnTo>
                <a:lnTo>
                  <a:pt x="10732" y="3403"/>
                </a:lnTo>
                <a:lnTo>
                  <a:pt x="8648" y="2219"/>
                </a:lnTo>
                <a:lnTo>
                  <a:pt x="6669" y="554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1" name="object 4661"/>
          <p:cNvSpPr/>
          <p:nvPr/>
        </p:nvSpPr>
        <p:spPr>
          <a:xfrm>
            <a:off x="6566852" y="3644820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2858" y="0"/>
                </a:moveTo>
                <a:lnTo>
                  <a:pt x="1958" y="1465"/>
                </a:lnTo>
                <a:lnTo>
                  <a:pt x="0" y="3664"/>
                </a:lnTo>
                <a:lnTo>
                  <a:pt x="356" y="4188"/>
                </a:lnTo>
                <a:lnTo>
                  <a:pt x="1622" y="5926"/>
                </a:lnTo>
                <a:lnTo>
                  <a:pt x="3539" y="7549"/>
                </a:lnTo>
                <a:lnTo>
                  <a:pt x="6345" y="8355"/>
                </a:lnTo>
                <a:lnTo>
                  <a:pt x="7947" y="5612"/>
                </a:lnTo>
                <a:lnTo>
                  <a:pt x="9308" y="4104"/>
                </a:lnTo>
                <a:lnTo>
                  <a:pt x="5936" y="1999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2" name="object 4662"/>
          <p:cNvSpPr/>
          <p:nvPr/>
        </p:nvSpPr>
        <p:spPr>
          <a:xfrm>
            <a:off x="5988849" y="3891774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8020" y="0"/>
                </a:moveTo>
                <a:lnTo>
                  <a:pt x="5329" y="2523"/>
                </a:lnTo>
                <a:lnTo>
                  <a:pt x="2670" y="5109"/>
                </a:lnTo>
                <a:lnTo>
                  <a:pt x="0" y="7633"/>
                </a:lnTo>
                <a:lnTo>
                  <a:pt x="2429" y="9978"/>
                </a:lnTo>
                <a:lnTo>
                  <a:pt x="3633" y="11088"/>
                </a:lnTo>
                <a:lnTo>
                  <a:pt x="5957" y="8156"/>
                </a:lnTo>
                <a:lnTo>
                  <a:pt x="10533" y="2314"/>
                </a:lnTo>
                <a:lnTo>
                  <a:pt x="8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3" name="object 4663"/>
          <p:cNvSpPr/>
          <p:nvPr/>
        </p:nvSpPr>
        <p:spPr>
          <a:xfrm>
            <a:off x="5945041" y="3944404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3099" y="0"/>
                </a:moveTo>
                <a:lnTo>
                  <a:pt x="2146" y="1518"/>
                </a:lnTo>
                <a:lnTo>
                  <a:pt x="701" y="2973"/>
                </a:lnTo>
                <a:lnTo>
                  <a:pt x="0" y="6837"/>
                </a:lnTo>
                <a:lnTo>
                  <a:pt x="481" y="9182"/>
                </a:lnTo>
                <a:lnTo>
                  <a:pt x="596" y="11528"/>
                </a:lnTo>
                <a:lnTo>
                  <a:pt x="2031" y="11549"/>
                </a:lnTo>
                <a:lnTo>
                  <a:pt x="3444" y="11601"/>
                </a:lnTo>
                <a:lnTo>
                  <a:pt x="4858" y="11685"/>
                </a:lnTo>
                <a:lnTo>
                  <a:pt x="6167" y="638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4" name="object 4664"/>
          <p:cNvSpPr/>
          <p:nvPr/>
        </p:nvSpPr>
        <p:spPr>
          <a:xfrm>
            <a:off x="5504316" y="3016123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3005" y="0"/>
                </a:moveTo>
                <a:lnTo>
                  <a:pt x="1738" y="2450"/>
                </a:lnTo>
                <a:lnTo>
                  <a:pt x="0" y="4282"/>
                </a:lnTo>
                <a:lnTo>
                  <a:pt x="628" y="7057"/>
                </a:lnTo>
                <a:lnTo>
                  <a:pt x="2963" y="8052"/>
                </a:lnTo>
                <a:lnTo>
                  <a:pt x="4418" y="9214"/>
                </a:lnTo>
                <a:lnTo>
                  <a:pt x="5455" y="7727"/>
                </a:lnTo>
                <a:lnTo>
                  <a:pt x="7465" y="6177"/>
                </a:lnTo>
                <a:lnTo>
                  <a:pt x="7266" y="4795"/>
                </a:lnTo>
                <a:lnTo>
                  <a:pt x="7120" y="3340"/>
                </a:lnTo>
                <a:lnTo>
                  <a:pt x="4994" y="2125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5" name="object 4665"/>
          <p:cNvSpPr/>
          <p:nvPr/>
        </p:nvSpPr>
        <p:spPr>
          <a:xfrm>
            <a:off x="5878457" y="3979949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3748" y="0"/>
                </a:moveTo>
                <a:lnTo>
                  <a:pt x="3507" y="324"/>
                </a:lnTo>
                <a:lnTo>
                  <a:pt x="2136" y="2314"/>
                </a:lnTo>
                <a:lnTo>
                  <a:pt x="1340" y="4701"/>
                </a:lnTo>
                <a:lnTo>
                  <a:pt x="0" y="7832"/>
                </a:lnTo>
                <a:lnTo>
                  <a:pt x="2806" y="8376"/>
                </a:lnTo>
                <a:lnTo>
                  <a:pt x="5643" y="9444"/>
                </a:lnTo>
                <a:lnTo>
                  <a:pt x="5999" y="8931"/>
                </a:lnTo>
                <a:lnTo>
                  <a:pt x="7256" y="7005"/>
                </a:lnTo>
                <a:lnTo>
                  <a:pt x="8093" y="4544"/>
                </a:lnTo>
                <a:lnTo>
                  <a:pt x="8073" y="2240"/>
                </a:lnTo>
                <a:lnTo>
                  <a:pt x="8083" y="1591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6" name="object 4666"/>
          <p:cNvSpPr/>
          <p:nvPr/>
        </p:nvSpPr>
        <p:spPr>
          <a:xfrm>
            <a:off x="6837847" y="2480060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1853" y="0"/>
                </a:moveTo>
                <a:lnTo>
                  <a:pt x="1099" y="2544"/>
                </a:lnTo>
                <a:lnTo>
                  <a:pt x="534" y="4324"/>
                </a:lnTo>
                <a:lnTo>
                  <a:pt x="0" y="6114"/>
                </a:lnTo>
                <a:lnTo>
                  <a:pt x="1696" y="6586"/>
                </a:lnTo>
                <a:lnTo>
                  <a:pt x="4052" y="7968"/>
                </a:lnTo>
                <a:lnTo>
                  <a:pt x="6230" y="6376"/>
                </a:lnTo>
                <a:lnTo>
                  <a:pt x="7067" y="3926"/>
                </a:lnTo>
                <a:lnTo>
                  <a:pt x="6942" y="1476"/>
                </a:lnTo>
                <a:lnTo>
                  <a:pt x="4094" y="963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7" name="object 4667"/>
          <p:cNvSpPr/>
          <p:nvPr/>
        </p:nvSpPr>
        <p:spPr>
          <a:xfrm>
            <a:off x="6894591" y="3645148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157" y="0"/>
                </a:moveTo>
                <a:lnTo>
                  <a:pt x="1528" y="1612"/>
                </a:lnTo>
                <a:lnTo>
                  <a:pt x="0" y="3853"/>
                </a:lnTo>
                <a:lnTo>
                  <a:pt x="1717" y="6617"/>
                </a:lnTo>
                <a:lnTo>
                  <a:pt x="3989" y="7842"/>
                </a:lnTo>
                <a:lnTo>
                  <a:pt x="7005" y="10292"/>
                </a:lnTo>
                <a:lnTo>
                  <a:pt x="7790" y="6984"/>
                </a:lnTo>
                <a:lnTo>
                  <a:pt x="8994" y="4607"/>
                </a:lnTo>
                <a:lnTo>
                  <a:pt x="8397" y="4010"/>
                </a:lnTo>
                <a:lnTo>
                  <a:pt x="6711" y="2261"/>
                </a:lnTo>
                <a:lnTo>
                  <a:pt x="4282" y="1287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8" name="object 4668"/>
          <p:cNvSpPr/>
          <p:nvPr/>
        </p:nvSpPr>
        <p:spPr>
          <a:xfrm>
            <a:off x="5373262" y="3027516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1235" y="0"/>
                </a:moveTo>
                <a:lnTo>
                  <a:pt x="858" y="1696"/>
                </a:lnTo>
                <a:lnTo>
                  <a:pt x="471" y="3361"/>
                </a:lnTo>
                <a:lnTo>
                  <a:pt x="0" y="5507"/>
                </a:lnTo>
                <a:lnTo>
                  <a:pt x="2198" y="6282"/>
                </a:lnTo>
                <a:lnTo>
                  <a:pt x="5570" y="7413"/>
                </a:lnTo>
                <a:lnTo>
                  <a:pt x="5853" y="5382"/>
                </a:lnTo>
                <a:lnTo>
                  <a:pt x="6743" y="3172"/>
                </a:lnTo>
                <a:lnTo>
                  <a:pt x="5811" y="471"/>
                </a:lnTo>
                <a:lnTo>
                  <a:pt x="2952" y="450"/>
                </a:lnTo>
                <a:lnTo>
                  <a:pt x="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69" name="object 4669"/>
          <p:cNvSpPr/>
          <p:nvPr/>
        </p:nvSpPr>
        <p:spPr>
          <a:xfrm>
            <a:off x="6433929" y="3857428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4502" y="0"/>
                </a:moveTo>
                <a:lnTo>
                  <a:pt x="1518" y="1361"/>
                </a:lnTo>
                <a:lnTo>
                  <a:pt x="0" y="2020"/>
                </a:lnTo>
                <a:lnTo>
                  <a:pt x="1539" y="5026"/>
                </a:lnTo>
                <a:lnTo>
                  <a:pt x="4659" y="11036"/>
                </a:lnTo>
                <a:lnTo>
                  <a:pt x="5748" y="10470"/>
                </a:lnTo>
                <a:lnTo>
                  <a:pt x="7936" y="9402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0" name="object 4670"/>
          <p:cNvSpPr/>
          <p:nvPr/>
        </p:nvSpPr>
        <p:spPr>
          <a:xfrm>
            <a:off x="6339520" y="181189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125" y="0"/>
                </a:moveTo>
                <a:lnTo>
                  <a:pt x="2942" y="2177"/>
                </a:lnTo>
                <a:lnTo>
                  <a:pt x="1759" y="4314"/>
                </a:lnTo>
                <a:lnTo>
                  <a:pt x="0" y="7549"/>
                </a:lnTo>
                <a:lnTo>
                  <a:pt x="3162" y="8052"/>
                </a:lnTo>
                <a:lnTo>
                  <a:pt x="5622" y="9203"/>
                </a:lnTo>
                <a:lnTo>
                  <a:pt x="6429" y="8429"/>
                </a:lnTo>
                <a:lnTo>
                  <a:pt x="7737" y="7308"/>
                </a:lnTo>
                <a:lnTo>
                  <a:pt x="8785" y="4785"/>
                </a:lnTo>
                <a:lnTo>
                  <a:pt x="8408" y="3120"/>
                </a:lnTo>
                <a:lnTo>
                  <a:pt x="8156" y="1863"/>
                </a:lnTo>
                <a:lnTo>
                  <a:pt x="5622" y="1026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1" name="object 4671"/>
          <p:cNvSpPr/>
          <p:nvPr/>
        </p:nvSpPr>
        <p:spPr>
          <a:xfrm>
            <a:off x="7033659" y="367662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2481" y="0"/>
                </a:moveTo>
                <a:lnTo>
                  <a:pt x="1340" y="3266"/>
                </a:lnTo>
                <a:lnTo>
                  <a:pt x="0" y="5957"/>
                </a:lnTo>
                <a:lnTo>
                  <a:pt x="3235" y="6533"/>
                </a:lnTo>
                <a:lnTo>
                  <a:pt x="5832" y="7580"/>
                </a:lnTo>
                <a:lnTo>
                  <a:pt x="9340" y="7183"/>
                </a:lnTo>
                <a:lnTo>
                  <a:pt x="10146" y="4450"/>
                </a:lnTo>
                <a:lnTo>
                  <a:pt x="11057" y="2921"/>
                </a:lnTo>
                <a:lnTo>
                  <a:pt x="8408" y="1863"/>
                </a:lnTo>
                <a:lnTo>
                  <a:pt x="5821" y="471"/>
                </a:lnTo>
                <a:lnTo>
                  <a:pt x="3047" y="62"/>
                </a:lnTo>
                <a:lnTo>
                  <a:pt x="2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2" name="object 4672"/>
          <p:cNvSpPr/>
          <p:nvPr/>
        </p:nvSpPr>
        <p:spPr>
          <a:xfrm>
            <a:off x="6681910" y="2811630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261" y="0"/>
                </a:moveTo>
                <a:lnTo>
                  <a:pt x="4167" y="2272"/>
                </a:lnTo>
                <a:lnTo>
                  <a:pt x="2094" y="4649"/>
                </a:lnTo>
                <a:lnTo>
                  <a:pt x="0" y="6963"/>
                </a:lnTo>
                <a:lnTo>
                  <a:pt x="816" y="7696"/>
                </a:lnTo>
                <a:lnTo>
                  <a:pt x="1643" y="8481"/>
                </a:lnTo>
                <a:lnTo>
                  <a:pt x="2492" y="9182"/>
                </a:lnTo>
                <a:lnTo>
                  <a:pt x="4659" y="6984"/>
                </a:lnTo>
                <a:lnTo>
                  <a:pt x="6847" y="4690"/>
                </a:lnTo>
                <a:lnTo>
                  <a:pt x="9057" y="2481"/>
                </a:lnTo>
                <a:lnTo>
                  <a:pt x="7183" y="795"/>
                </a:lnTo>
                <a:lnTo>
                  <a:pt x="6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3" name="object 4673"/>
          <p:cNvSpPr/>
          <p:nvPr/>
        </p:nvSpPr>
        <p:spPr>
          <a:xfrm>
            <a:off x="5815268" y="2697706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711" y="0"/>
                </a:moveTo>
                <a:lnTo>
                  <a:pt x="1790" y="167"/>
                </a:lnTo>
                <a:lnTo>
                  <a:pt x="890" y="376"/>
                </a:lnTo>
                <a:lnTo>
                  <a:pt x="0" y="554"/>
                </a:lnTo>
                <a:lnTo>
                  <a:pt x="345" y="4031"/>
                </a:lnTo>
                <a:lnTo>
                  <a:pt x="984" y="10952"/>
                </a:lnTo>
                <a:lnTo>
                  <a:pt x="2722" y="10481"/>
                </a:lnTo>
                <a:lnTo>
                  <a:pt x="4481" y="10072"/>
                </a:lnTo>
                <a:lnTo>
                  <a:pt x="6219" y="9601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4" name="object 4674"/>
          <p:cNvSpPr/>
          <p:nvPr/>
        </p:nvSpPr>
        <p:spPr>
          <a:xfrm>
            <a:off x="6198488" y="2980256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1298" y="0"/>
                </a:moveTo>
                <a:lnTo>
                  <a:pt x="701" y="2858"/>
                </a:lnTo>
                <a:lnTo>
                  <a:pt x="0" y="4649"/>
                </a:lnTo>
                <a:lnTo>
                  <a:pt x="272" y="7005"/>
                </a:lnTo>
                <a:lnTo>
                  <a:pt x="2921" y="8156"/>
                </a:lnTo>
                <a:lnTo>
                  <a:pt x="4879" y="6868"/>
                </a:lnTo>
                <a:lnTo>
                  <a:pt x="5717" y="5099"/>
                </a:lnTo>
                <a:lnTo>
                  <a:pt x="6785" y="3696"/>
                </a:lnTo>
                <a:lnTo>
                  <a:pt x="3811" y="1706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5" name="object 4675"/>
          <p:cNvSpPr/>
          <p:nvPr/>
        </p:nvSpPr>
        <p:spPr>
          <a:xfrm>
            <a:off x="5701975" y="2688863"/>
            <a:ext cx="8471" cy="6546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4020" y="0"/>
                </a:moveTo>
                <a:lnTo>
                  <a:pt x="0" y="10408"/>
                </a:lnTo>
                <a:lnTo>
                  <a:pt x="5821" y="9476"/>
                </a:lnTo>
                <a:lnTo>
                  <a:pt x="13455" y="8198"/>
                </a:lnTo>
                <a:lnTo>
                  <a:pt x="8533" y="2931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6" name="object 4676"/>
          <p:cNvSpPr/>
          <p:nvPr/>
        </p:nvSpPr>
        <p:spPr>
          <a:xfrm>
            <a:off x="6209547" y="2994489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355" y="0"/>
                </a:moveTo>
                <a:lnTo>
                  <a:pt x="1549" y="335"/>
                </a:lnTo>
                <a:lnTo>
                  <a:pt x="764" y="638"/>
                </a:lnTo>
                <a:lnTo>
                  <a:pt x="0" y="963"/>
                </a:lnTo>
                <a:lnTo>
                  <a:pt x="3423" y="10324"/>
                </a:lnTo>
                <a:lnTo>
                  <a:pt x="6586" y="9172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7" name="object 4677"/>
          <p:cNvSpPr/>
          <p:nvPr/>
        </p:nvSpPr>
        <p:spPr>
          <a:xfrm>
            <a:off x="6074398" y="2954872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1361" y="0"/>
                </a:moveTo>
                <a:lnTo>
                  <a:pt x="984" y="2513"/>
                </a:lnTo>
                <a:lnTo>
                  <a:pt x="0" y="5015"/>
                </a:lnTo>
                <a:lnTo>
                  <a:pt x="586" y="9120"/>
                </a:lnTo>
                <a:lnTo>
                  <a:pt x="2418" y="10690"/>
                </a:lnTo>
                <a:lnTo>
                  <a:pt x="3560" y="12334"/>
                </a:lnTo>
                <a:lnTo>
                  <a:pt x="4544" y="11120"/>
                </a:lnTo>
                <a:lnTo>
                  <a:pt x="6575" y="8690"/>
                </a:lnTo>
                <a:lnTo>
                  <a:pt x="6554" y="6282"/>
                </a:lnTo>
                <a:lnTo>
                  <a:pt x="7046" y="3675"/>
                </a:lnTo>
                <a:lnTo>
                  <a:pt x="6313" y="1486"/>
                </a:lnTo>
                <a:lnTo>
                  <a:pt x="5957" y="523"/>
                </a:lnTo>
                <a:lnTo>
                  <a:pt x="3099" y="502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8" name="object 4678"/>
          <p:cNvSpPr/>
          <p:nvPr/>
        </p:nvSpPr>
        <p:spPr>
          <a:xfrm>
            <a:off x="5683739" y="3247673"/>
            <a:ext cx="3081" cy="5776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3518" y="0"/>
                </a:moveTo>
                <a:lnTo>
                  <a:pt x="2355" y="178"/>
                </a:lnTo>
                <a:lnTo>
                  <a:pt x="1172" y="335"/>
                </a:lnTo>
                <a:lnTo>
                  <a:pt x="0" y="450"/>
                </a:lnTo>
                <a:lnTo>
                  <a:pt x="439" y="3403"/>
                </a:lnTo>
                <a:lnTo>
                  <a:pt x="837" y="6272"/>
                </a:lnTo>
                <a:lnTo>
                  <a:pt x="1277" y="9235"/>
                </a:lnTo>
                <a:lnTo>
                  <a:pt x="2408" y="9078"/>
                </a:lnTo>
                <a:lnTo>
                  <a:pt x="3518" y="8900"/>
                </a:lnTo>
                <a:lnTo>
                  <a:pt x="4670" y="8753"/>
                </a:lnTo>
                <a:lnTo>
                  <a:pt x="3884" y="2889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79" name="object 4679"/>
          <p:cNvSpPr/>
          <p:nvPr/>
        </p:nvSpPr>
        <p:spPr>
          <a:xfrm>
            <a:off x="6183582" y="3082607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9277" y="0"/>
                </a:moveTo>
                <a:lnTo>
                  <a:pt x="5895" y="1151"/>
                </a:lnTo>
                <a:lnTo>
                  <a:pt x="2973" y="2743"/>
                </a:lnTo>
                <a:lnTo>
                  <a:pt x="0" y="4125"/>
                </a:lnTo>
                <a:lnTo>
                  <a:pt x="670" y="5790"/>
                </a:lnTo>
                <a:lnTo>
                  <a:pt x="1361" y="7444"/>
                </a:lnTo>
                <a:lnTo>
                  <a:pt x="2020" y="9130"/>
                </a:lnTo>
                <a:lnTo>
                  <a:pt x="5162" y="7570"/>
                </a:lnTo>
                <a:lnTo>
                  <a:pt x="11465" y="4502"/>
                </a:lnTo>
                <a:lnTo>
                  <a:pt x="10607" y="2952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0" name="object 4680"/>
          <p:cNvSpPr/>
          <p:nvPr/>
        </p:nvSpPr>
        <p:spPr>
          <a:xfrm>
            <a:off x="6087652" y="263600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6261" y="0"/>
                </a:moveTo>
                <a:lnTo>
                  <a:pt x="5884" y="240"/>
                </a:lnTo>
                <a:lnTo>
                  <a:pt x="3989" y="1581"/>
                </a:lnTo>
                <a:lnTo>
                  <a:pt x="2471" y="3539"/>
                </a:lnTo>
                <a:lnTo>
                  <a:pt x="0" y="6125"/>
                </a:lnTo>
                <a:lnTo>
                  <a:pt x="3329" y="7361"/>
                </a:lnTo>
                <a:lnTo>
                  <a:pt x="5486" y="8900"/>
                </a:lnTo>
                <a:lnTo>
                  <a:pt x="6806" y="8397"/>
                </a:lnTo>
                <a:lnTo>
                  <a:pt x="8198" y="7842"/>
                </a:lnTo>
                <a:lnTo>
                  <a:pt x="9559" y="5256"/>
                </a:lnTo>
                <a:lnTo>
                  <a:pt x="9423" y="2345"/>
                </a:lnTo>
                <a:lnTo>
                  <a:pt x="6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1" name="object 4681"/>
          <p:cNvSpPr/>
          <p:nvPr/>
        </p:nvSpPr>
        <p:spPr>
          <a:xfrm>
            <a:off x="6955939" y="2149711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115" y="0"/>
                </a:moveTo>
                <a:lnTo>
                  <a:pt x="2743" y="607"/>
                </a:lnTo>
                <a:lnTo>
                  <a:pt x="0" y="1947"/>
                </a:lnTo>
                <a:lnTo>
                  <a:pt x="3308" y="6795"/>
                </a:lnTo>
                <a:lnTo>
                  <a:pt x="4942" y="9224"/>
                </a:lnTo>
                <a:lnTo>
                  <a:pt x="6638" y="8292"/>
                </a:lnTo>
                <a:lnTo>
                  <a:pt x="7455" y="7779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2" name="object 4682"/>
          <p:cNvSpPr/>
          <p:nvPr/>
        </p:nvSpPr>
        <p:spPr>
          <a:xfrm>
            <a:off x="6403427" y="2350265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3633" y="0"/>
                </a:moveTo>
                <a:lnTo>
                  <a:pt x="0" y="6533"/>
                </a:lnTo>
                <a:lnTo>
                  <a:pt x="3005" y="6963"/>
                </a:lnTo>
                <a:lnTo>
                  <a:pt x="5999" y="7528"/>
                </a:lnTo>
                <a:lnTo>
                  <a:pt x="9004" y="7706"/>
                </a:lnTo>
                <a:lnTo>
                  <a:pt x="9434" y="7717"/>
                </a:lnTo>
                <a:lnTo>
                  <a:pt x="10554" y="4931"/>
                </a:lnTo>
                <a:lnTo>
                  <a:pt x="10313" y="4711"/>
                </a:lnTo>
                <a:lnTo>
                  <a:pt x="8230" y="2994"/>
                </a:lnTo>
                <a:lnTo>
                  <a:pt x="5874" y="1528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3" name="object 4683"/>
          <p:cNvSpPr/>
          <p:nvPr/>
        </p:nvSpPr>
        <p:spPr>
          <a:xfrm>
            <a:off x="5895673" y="3209820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8146" y="0"/>
                </a:moveTo>
                <a:lnTo>
                  <a:pt x="5434" y="2167"/>
                </a:lnTo>
                <a:lnTo>
                  <a:pt x="0" y="6460"/>
                </a:lnTo>
                <a:lnTo>
                  <a:pt x="1800" y="9203"/>
                </a:lnTo>
                <a:lnTo>
                  <a:pt x="4994" y="7612"/>
                </a:lnTo>
                <a:lnTo>
                  <a:pt x="8167" y="5968"/>
                </a:lnTo>
                <a:lnTo>
                  <a:pt x="11360" y="4366"/>
                </a:lnTo>
                <a:lnTo>
                  <a:pt x="8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4" name="object 4684"/>
          <p:cNvSpPr/>
          <p:nvPr/>
        </p:nvSpPr>
        <p:spPr>
          <a:xfrm>
            <a:off x="5974248" y="3178918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4649" y="0"/>
                </a:moveTo>
                <a:lnTo>
                  <a:pt x="3078" y="198"/>
                </a:lnTo>
                <a:lnTo>
                  <a:pt x="0" y="544"/>
                </a:lnTo>
                <a:lnTo>
                  <a:pt x="1444" y="11591"/>
                </a:lnTo>
                <a:lnTo>
                  <a:pt x="4345" y="11287"/>
                </a:lnTo>
                <a:lnTo>
                  <a:pt x="5800" y="11067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5" name="object 4685"/>
          <p:cNvSpPr/>
          <p:nvPr/>
        </p:nvSpPr>
        <p:spPr>
          <a:xfrm>
            <a:off x="5504477" y="2671464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858" y="0"/>
                </a:moveTo>
                <a:lnTo>
                  <a:pt x="1895" y="607"/>
                </a:lnTo>
                <a:lnTo>
                  <a:pt x="973" y="1214"/>
                </a:lnTo>
                <a:lnTo>
                  <a:pt x="0" y="1800"/>
                </a:lnTo>
                <a:lnTo>
                  <a:pt x="4544" y="10774"/>
                </a:lnTo>
                <a:lnTo>
                  <a:pt x="9235" y="8575"/>
                </a:lnTo>
                <a:lnTo>
                  <a:pt x="7120" y="5769"/>
                </a:lnTo>
                <a:lnTo>
                  <a:pt x="4973" y="2837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6" name="object 4686"/>
          <p:cNvSpPr/>
          <p:nvPr/>
        </p:nvSpPr>
        <p:spPr>
          <a:xfrm>
            <a:off x="6555770" y="2465612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1172" y="0"/>
                </a:moveTo>
                <a:lnTo>
                  <a:pt x="5654" y="4931"/>
                </a:lnTo>
                <a:lnTo>
                  <a:pt x="0" y="10062"/>
                </a:lnTo>
                <a:lnTo>
                  <a:pt x="6094" y="8847"/>
                </a:lnTo>
                <a:lnTo>
                  <a:pt x="8481" y="9046"/>
                </a:lnTo>
                <a:lnTo>
                  <a:pt x="9790" y="7926"/>
                </a:lnTo>
                <a:lnTo>
                  <a:pt x="11507" y="6533"/>
                </a:lnTo>
                <a:lnTo>
                  <a:pt x="12407" y="4167"/>
                </a:lnTo>
                <a:lnTo>
                  <a:pt x="13612" y="2198"/>
                </a:lnTo>
                <a:lnTo>
                  <a:pt x="1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7" name="object 4687"/>
          <p:cNvSpPr/>
          <p:nvPr/>
        </p:nvSpPr>
        <p:spPr>
          <a:xfrm>
            <a:off x="5727243" y="3305364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450" y="0"/>
                </a:moveTo>
                <a:lnTo>
                  <a:pt x="1675" y="722"/>
                </a:lnTo>
                <a:lnTo>
                  <a:pt x="973" y="3266"/>
                </a:lnTo>
                <a:lnTo>
                  <a:pt x="0" y="4795"/>
                </a:lnTo>
                <a:lnTo>
                  <a:pt x="7528" y="8921"/>
                </a:lnTo>
                <a:lnTo>
                  <a:pt x="7874" y="5622"/>
                </a:lnTo>
                <a:lnTo>
                  <a:pt x="8806" y="3361"/>
                </a:lnTo>
                <a:lnTo>
                  <a:pt x="8041" y="2408"/>
                </a:lnTo>
                <a:lnTo>
                  <a:pt x="7015" y="1047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8" name="object 4688"/>
          <p:cNvSpPr/>
          <p:nvPr/>
        </p:nvSpPr>
        <p:spPr>
          <a:xfrm>
            <a:off x="7152523" y="285044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204" y="0"/>
                </a:moveTo>
                <a:lnTo>
                  <a:pt x="2157" y="691"/>
                </a:lnTo>
                <a:lnTo>
                  <a:pt x="1068" y="1371"/>
                </a:lnTo>
                <a:lnTo>
                  <a:pt x="0" y="2073"/>
                </a:lnTo>
                <a:lnTo>
                  <a:pt x="1905" y="4942"/>
                </a:lnTo>
                <a:lnTo>
                  <a:pt x="3842" y="7779"/>
                </a:lnTo>
                <a:lnTo>
                  <a:pt x="5748" y="10627"/>
                </a:lnTo>
                <a:lnTo>
                  <a:pt x="7612" y="9402"/>
                </a:lnTo>
                <a:lnTo>
                  <a:pt x="8523" y="8753"/>
                </a:lnTo>
                <a:lnTo>
                  <a:pt x="6774" y="5853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89" name="object 4689"/>
          <p:cNvSpPr/>
          <p:nvPr/>
        </p:nvSpPr>
        <p:spPr>
          <a:xfrm>
            <a:off x="5844814" y="3377055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5">
                <a:moveTo>
                  <a:pt x="2628" y="0"/>
                </a:moveTo>
                <a:lnTo>
                  <a:pt x="848" y="8041"/>
                </a:lnTo>
                <a:lnTo>
                  <a:pt x="0" y="12104"/>
                </a:lnTo>
                <a:lnTo>
                  <a:pt x="1602" y="12397"/>
                </a:lnTo>
                <a:lnTo>
                  <a:pt x="3225" y="12774"/>
                </a:lnTo>
                <a:lnTo>
                  <a:pt x="4827" y="13088"/>
                </a:lnTo>
                <a:lnTo>
                  <a:pt x="6575" y="575"/>
                </a:lnTo>
                <a:lnTo>
                  <a:pt x="5224" y="397"/>
                </a:lnTo>
                <a:lnTo>
                  <a:pt x="3926" y="178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0" name="object 4690"/>
          <p:cNvSpPr/>
          <p:nvPr/>
        </p:nvSpPr>
        <p:spPr>
          <a:xfrm>
            <a:off x="5719893" y="2570579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4439" y="0"/>
                </a:moveTo>
                <a:lnTo>
                  <a:pt x="0" y="7978"/>
                </a:lnTo>
                <a:lnTo>
                  <a:pt x="3706" y="10167"/>
                </a:lnTo>
                <a:lnTo>
                  <a:pt x="7067" y="8837"/>
                </a:lnTo>
                <a:lnTo>
                  <a:pt x="8575" y="6523"/>
                </a:lnTo>
                <a:lnTo>
                  <a:pt x="12146" y="3225"/>
                </a:lnTo>
                <a:lnTo>
                  <a:pt x="7455" y="1811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1" name="object 4691"/>
          <p:cNvSpPr/>
          <p:nvPr/>
        </p:nvSpPr>
        <p:spPr>
          <a:xfrm>
            <a:off x="5162292" y="2773514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2104" y="0"/>
                </a:moveTo>
                <a:lnTo>
                  <a:pt x="1413" y="2010"/>
                </a:lnTo>
                <a:lnTo>
                  <a:pt x="0" y="4167"/>
                </a:lnTo>
                <a:lnTo>
                  <a:pt x="523" y="5277"/>
                </a:lnTo>
                <a:lnTo>
                  <a:pt x="1130" y="6460"/>
                </a:lnTo>
                <a:lnTo>
                  <a:pt x="4607" y="7706"/>
                </a:lnTo>
                <a:lnTo>
                  <a:pt x="6481" y="5612"/>
                </a:lnTo>
                <a:lnTo>
                  <a:pt x="7235" y="3371"/>
                </a:lnTo>
                <a:lnTo>
                  <a:pt x="8251" y="1277"/>
                </a:lnTo>
                <a:lnTo>
                  <a:pt x="4575" y="565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2" name="object 4692"/>
          <p:cNvSpPr/>
          <p:nvPr/>
        </p:nvSpPr>
        <p:spPr>
          <a:xfrm>
            <a:off x="5931766" y="3359069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3497" y="0"/>
                </a:moveTo>
                <a:lnTo>
                  <a:pt x="3308" y="282"/>
                </a:lnTo>
                <a:lnTo>
                  <a:pt x="1905" y="2136"/>
                </a:lnTo>
                <a:lnTo>
                  <a:pt x="1036" y="4334"/>
                </a:lnTo>
                <a:lnTo>
                  <a:pt x="0" y="6439"/>
                </a:lnTo>
                <a:lnTo>
                  <a:pt x="1727" y="6942"/>
                </a:lnTo>
                <a:lnTo>
                  <a:pt x="3444" y="7319"/>
                </a:lnTo>
                <a:lnTo>
                  <a:pt x="5601" y="7874"/>
                </a:lnTo>
                <a:lnTo>
                  <a:pt x="6429" y="5706"/>
                </a:lnTo>
                <a:lnTo>
                  <a:pt x="7779" y="3853"/>
                </a:lnTo>
                <a:lnTo>
                  <a:pt x="7224" y="1361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3" name="object 4693"/>
          <p:cNvSpPr/>
          <p:nvPr/>
        </p:nvSpPr>
        <p:spPr>
          <a:xfrm>
            <a:off x="6735008" y="3093197"/>
            <a:ext cx="8471" cy="6546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48" y="0"/>
                </a:moveTo>
                <a:lnTo>
                  <a:pt x="8743" y="691"/>
                </a:lnTo>
                <a:lnTo>
                  <a:pt x="6512" y="418"/>
                </a:lnTo>
                <a:lnTo>
                  <a:pt x="3088" y="2617"/>
                </a:lnTo>
                <a:lnTo>
                  <a:pt x="1654" y="4795"/>
                </a:lnTo>
                <a:lnTo>
                  <a:pt x="0" y="6575"/>
                </a:lnTo>
                <a:lnTo>
                  <a:pt x="3120" y="10177"/>
                </a:lnTo>
                <a:lnTo>
                  <a:pt x="5978" y="7476"/>
                </a:lnTo>
                <a:lnTo>
                  <a:pt x="8795" y="4701"/>
                </a:lnTo>
                <a:lnTo>
                  <a:pt x="1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4" name="object 4694"/>
          <p:cNvSpPr/>
          <p:nvPr/>
        </p:nvSpPr>
        <p:spPr>
          <a:xfrm>
            <a:off x="5990720" y="2431149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806" y="0"/>
                </a:moveTo>
                <a:lnTo>
                  <a:pt x="607" y="3518"/>
                </a:lnTo>
                <a:lnTo>
                  <a:pt x="0" y="5999"/>
                </a:lnTo>
                <a:lnTo>
                  <a:pt x="753" y="8973"/>
                </a:lnTo>
                <a:lnTo>
                  <a:pt x="3643" y="9203"/>
                </a:lnTo>
                <a:lnTo>
                  <a:pt x="5266" y="9612"/>
                </a:lnTo>
                <a:lnTo>
                  <a:pt x="5832" y="7266"/>
                </a:lnTo>
                <a:lnTo>
                  <a:pt x="6764" y="4889"/>
                </a:lnTo>
                <a:lnTo>
                  <a:pt x="6732" y="1863"/>
                </a:lnTo>
                <a:lnTo>
                  <a:pt x="3832" y="1225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5" name="object 4695"/>
          <p:cNvSpPr/>
          <p:nvPr/>
        </p:nvSpPr>
        <p:spPr>
          <a:xfrm>
            <a:off x="5509544" y="355262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2293" y="0"/>
                </a:moveTo>
                <a:lnTo>
                  <a:pt x="1183" y="3047"/>
                </a:lnTo>
                <a:lnTo>
                  <a:pt x="0" y="5790"/>
                </a:lnTo>
                <a:lnTo>
                  <a:pt x="3266" y="6418"/>
                </a:lnTo>
                <a:lnTo>
                  <a:pt x="5685" y="7277"/>
                </a:lnTo>
                <a:lnTo>
                  <a:pt x="8020" y="7057"/>
                </a:lnTo>
                <a:lnTo>
                  <a:pt x="8973" y="6942"/>
                </a:lnTo>
                <a:lnTo>
                  <a:pt x="9748" y="4502"/>
                </a:lnTo>
                <a:lnTo>
                  <a:pt x="10565" y="3130"/>
                </a:lnTo>
                <a:lnTo>
                  <a:pt x="7926" y="1989"/>
                </a:lnTo>
                <a:lnTo>
                  <a:pt x="5287" y="795"/>
                </a:lnTo>
                <a:lnTo>
                  <a:pt x="2513" y="41"/>
                </a:lnTo>
                <a:lnTo>
                  <a:pt x="2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6" name="object 4696"/>
          <p:cNvSpPr/>
          <p:nvPr/>
        </p:nvSpPr>
        <p:spPr>
          <a:xfrm>
            <a:off x="5970594" y="3390296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298" y="0"/>
                </a:moveTo>
                <a:lnTo>
                  <a:pt x="2094" y="879"/>
                </a:lnTo>
                <a:lnTo>
                  <a:pt x="963" y="1759"/>
                </a:lnTo>
                <a:lnTo>
                  <a:pt x="827" y="4073"/>
                </a:lnTo>
                <a:lnTo>
                  <a:pt x="0" y="6408"/>
                </a:lnTo>
                <a:lnTo>
                  <a:pt x="2554" y="6439"/>
                </a:lnTo>
                <a:lnTo>
                  <a:pt x="5361" y="7298"/>
                </a:lnTo>
                <a:lnTo>
                  <a:pt x="5936" y="6523"/>
                </a:lnTo>
                <a:lnTo>
                  <a:pt x="7036" y="4931"/>
                </a:lnTo>
                <a:lnTo>
                  <a:pt x="6921" y="2492"/>
                </a:lnTo>
                <a:lnTo>
                  <a:pt x="7308" y="356"/>
                </a:lnTo>
                <a:lnTo>
                  <a:pt x="5549" y="523"/>
                </a:lnTo>
                <a:lnTo>
                  <a:pt x="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7" name="object 4697"/>
          <p:cNvSpPr/>
          <p:nvPr/>
        </p:nvSpPr>
        <p:spPr>
          <a:xfrm>
            <a:off x="5504832" y="356296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225" y="0"/>
                </a:moveTo>
                <a:lnTo>
                  <a:pt x="1015" y="1727"/>
                </a:lnTo>
                <a:lnTo>
                  <a:pt x="0" y="4031"/>
                </a:lnTo>
                <a:lnTo>
                  <a:pt x="743" y="4931"/>
                </a:lnTo>
                <a:lnTo>
                  <a:pt x="2251" y="6711"/>
                </a:lnTo>
                <a:lnTo>
                  <a:pt x="4659" y="7675"/>
                </a:lnTo>
                <a:lnTo>
                  <a:pt x="7434" y="9413"/>
                </a:lnTo>
                <a:lnTo>
                  <a:pt x="8282" y="6293"/>
                </a:lnTo>
                <a:lnTo>
                  <a:pt x="9528" y="3026"/>
                </a:lnTo>
                <a:lnTo>
                  <a:pt x="6701" y="1434"/>
                </a:lnTo>
                <a:lnTo>
                  <a:pt x="3895" y="827"/>
                </a:lnTo>
                <a:lnTo>
                  <a:pt x="1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8" name="object 4698"/>
          <p:cNvSpPr/>
          <p:nvPr/>
        </p:nvSpPr>
        <p:spPr>
          <a:xfrm>
            <a:off x="5550617" y="3549638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130" y="0"/>
                </a:moveTo>
                <a:lnTo>
                  <a:pt x="0" y="1141"/>
                </a:lnTo>
                <a:lnTo>
                  <a:pt x="3308" y="10188"/>
                </a:lnTo>
                <a:lnTo>
                  <a:pt x="6439" y="9046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699" name="object 4699"/>
          <p:cNvSpPr/>
          <p:nvPr/>
        </p:nvSpPr>
        <p:spPr>
          <a:xfrm>
            <a:off x="6562664" y="2124320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2240" y="0"/>
                </a:moveTo>
                <a:lnTo>
                  <a:pt x="1162" y="3015"/>
                </a:lnTo>
                <a:lnTo>
                  <a:pt x="575" y="4575"/>
                </a:lnTo>
                <a:lnTo>
                  <a:pt x="0" y="6188"/>
                </a:lnTo>
                <a:lnTo>
                  <a:pt x="2198" y="7005"/>
                </a:lnTo>
                <a:lnTo>
                  <a:pt x="4355" y="8135"/>
                </a:lnTo>
                <a:lnTo>
                  <a:pt x="6575" y="8251"/>
                </a:lnTo>
                <a:lnTo>
                  <a:pt x="7287" y="8303"/>
                </a:lnTo>
                <a:lnTo>
                  <a:pt x="9120" y="4471"/>
                </a:lnTo>
                <a:lnTo>
                  <a:pt x="7203" y="2554"/>
                </a:lnTo>
                <a:lnTo>
                  <a:pt x="5015" y="1612"/>
                </a:lnTo>
                <a:lnTo>
                  <a:pt x="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0" name="object 4700"/>
          <p:cNvSpPr/>
          <p:nvPr/>
        </p:nvSpPr>
        <p:spPr>
          <a:xfrm>
            <a:off x="6122289" y="339922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858" y="0"/>
                </a:moveTo>
                <a:lnTo>
                  <a:pt x="3245" y="628"/>
                </a:lnTo>
                <a:lnTo>
                  <a:pt x="1612" y="1329"/>
                </a:lnTo>
                <a:lnTo>
                  <a:pt x="0" y="1968"/>
                </a:lnTo>
                <a:lnTo>
                  <a:pt x="1748" y="4994"/>
                </a:lnTo>
                <a:lnTo>
                  <a:pt x="5277" y="11025"/>
                </a:lnTo>
                <a:lnTo>
                  <a:pt x="7298" y="10010"/>
                </a:lnTo>
                <a:lnTo>
                  <a:pt x="8345" y="9549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1" name="object 4701"/>
          <p:cNvSpPr/>
          <p:nvPr/>
        </p:nvSpPr>
        <p:spPr>
          <a:xfrm>
            <a:off x="7424402" y="3473314"/>
            <a:ext cx="19253" cy="23489"/>
          </a:xfrm>
          <a:custGeom>
            <a:avLst/>
            <a:gdLst/>
            <a:ahLst/>
            <a:cxnLst/>
            <a:rect l="l" t="t" r="r" b="b"/>
            <a:pathLst>
              <a:path w="31750" h="38735">
                <a:moveTo>
                  <a:pt x="27046" y="0"/>
                </a:moveTo>
                <a:lnTo>
                  <a:pt x="12847" y="1570"/>
                </a:lnTo>
                <a:lnTo>
                  <a:pt x="4692" y="3899"/>
                </a:lnTo>
                <a:lnTo>
                  <a:pt x="952" y="7796"/>
                </a:lnTo>
                <a:lnTo>
                  <a:pt x="0" y="14072"/>
                </a:lnTo>
                <a:lnTo>
                  <a:pt x="1386" y="22839"/>
                </a:lnTo>
                <a:lnTo>
                  <a:pt x="6128" y="29716"/>
                </a:lnTo>
                <a:lnTo>
                  <a:pt x="14698" y="34920"/>
                </a:lnTo>
                <a:lnTo>
                  <a:pt x="27569" y="38668"/>
                </a:lnTo>
                <a:lnTo>
                  <a:pt x="19203" y="18962"/>
                </a:lnTo>
                <a:lnTo>
                  <a:pt x="31266" y="15329"/>
                </a:lnTo>
                <a:lnTo>
                  <a:pt x="27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2" name="object 4702"/>
          <p:cNvSpPr/>
          <p:nvPr/>
        </p:nvSpPr>
        <p:spPr>
          <a:xfrm>
            <a:off x="7207005" y="2484675"/>
            <a:ext cx="16173" cy="25029"/>
          </a:xfrm>
          <a:custGeom>
            <a:avLst/>
            <a:gdLst/>
            <a:ahLst/>
            <a:cxnLst/>
            <a:rect l="l" t="t" r="r" b="b"/>
            <a:pathLst>
              <a:path w="26670" h="41275">
                <a:moveTo>
                  <a:pt x="18606" y="0"/>
                </a:moveTo>
                <a:lnTo>
                  <a:pt x="12868" y="7832"/>
                </a:lnTo>
                <a:lnTo>
                  <a:pt x="8334" y="12847"/>
                </a:lnTo>
                <a:lnTo>
                  <a:pt x="2942" y="22878"/>
                </a:lnTo>
                <a:lnTo>
                  <a:pt x="0" y="29894"/>
                </a:lnTo>
                <a:lnTo>
                  <a:pt x="5476" y="38019"/>
                </a:lnTo>
                <a:lnTo>
                  <a:pt x="11287" y="35946"/>
                </a:lnTo>
                <a:lnTo>
                  <a:pt x="16439" y="30114"/>
                </a:lnTo>
                <a:lnTo>
                  <a:pt x="19088" y="30910"/>
                </a:lnTo>
                <a:lnTo>
                  <a:pt x="20271" y="30951"/>
                </a:lnTo>
                <a:lnTo>
                  <a:pt x="23695" y="40878"/>
                </a:lnTo>
                <a:lnTo>
                  <a:pt x="26343" y="30326"/>
                </a:lnTo>
                <a:lnTo>
                  <a:pt x="25172" y="20392"/>
                </a:lnTo>
                <a:lnTo>
                  <a:pt x="18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3" name="object 4703"/>
          <p:cNvSpPr/>
          <p:nvPr/>
        </p:nvSpPr>
        <p:spPr>
          <a:xfrm>
            <a:off x="6975625" y="3270234"/>
            <a:ext cx="18098" cy="20408"/>
          </a:xfrm>
          <a:custGeom>
            <a:avLst/>
            <a:gdLst/>
            <a:ahLst/>
            <a:cxnLst/>
            <a:rect l="l" t="t" r="r" b="b"/>
            <a:pathLst>
              <a:path w="29845" h="33654">
                <a:moveTo>
                  <a:pt x="4793" y="0"/>
                </a:moveTo>
                <a:lnTo>
                  <a:pt x="776" y="13787"/>
                </a:lnTo>
                <a:lnTo>
                  <a:pt x="0" y="22038"/>
                </a:lnTo>
                <a:lnTo>
                  <a:pt x="2902" y="27670"/>
                </a:lnTo>
                <a:lnTo>
                  <a:pt x="9923" y="33601"/>
                </a:lnTo>
                <a:lnTo>
                  <a:pt x="29556" y="6847"/>
                </a:lnTo>
                <a:lnTo>
                  <a:pt x="47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4" name="object 4704"/>
          <p:cNvSpPr/>
          <p:nvPr/>
        </p:nvSpPr>
        <p:spPr>
          <a:xfrm>
            <a:off x="6318595" y="3386276"/>
            <a:ext cx="18483" cy="20793"/>
          </a:xfrm>
          <a:custGeom>
            <a:avLst/>
            <a:gdLst/>
            <a:ahLst/>
            <a:cxnLst/>
            <a:rect l="l" t="t" r="r" b="b"/>
            <a:pathLst>
              <a:path w="30479" h="34289">
                <a:moveTo>
                  <a:pt x="20365" y="0"/>
                </a:moveTo>
                <a:lnTo>
                  <a:pt x="14227" y="5164"/>
                </a:lnTo>
                <a:lnTo>
                  <a:pt x="11922" y="11177"/>
                </a:lnTo>
                <a:lnTo>
                  <a:pt x="12242" y="17763"/>
                </a:lnTo>
                <a:lnTo>
                  <a:pt x="13978" y="24648"/>
                </a:lnTo>
                <a:lnTo>
                  <a:pt x="0" y="23946"/>
                </a:lnTo>
                <a:lnTo>
                  <a:pt x="5205" y="31854"/>
                </a:lnTo>
                <a:lnTo>
                  <a:pt x="11957" y="34004"/>
                </a:lnTo>
                <a:lnTo>
                  <a:pt x="19613" y="33656"/>
                </a:lnTo>
                <a:lnTo>
                  <a:pt x="27527" y="34072"/>
                </a:lnTo>
                <a:lnTo>
                  <a:pt x="29638" y="23799"/>
                </a:lnTo>
                <a:lnTo>
                  <a:pt x="30256" y="14621"/>
                </a:lnTo>
                <a:lnTo>
                  <a:pt x="27720" y="6650"/>
                </a:lnTo>
                <a:lnTo>
                  <a:pt x="203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5" name="object 4705"/>
          <p:cNvSpPr/>
          <p:nvPr/>
        </p:nvSpPr>
        <p:spPr>
          <a:xfrm>
            <a:off x="6265497" y="3144640"/>
            <a:ext cx="16558" cy="25799"/>
          </a:xfrm>
          <a:custGeom>
            <a:avLst/>
            <a:gdLst/>
            <a:ahLst/>
            <a:cxnLst/>
            <a:rect l="l" t="t" r="r" b="b"/>
            <a:pathLst>
              <a:path w="27304" h="42545">
                <a:moveTo>
                  <a:pt x="27255" y="0"/>
                </a:moveTo>
                <a:lnTo>
                  <a:pt x="16157" y="8212"/>
                </a:lnTo>
                <a:lnTo>
                  <a:pt x="7600" y="17299"/>
                </a:lnTo>
                <a:lnTo>
                  <a:pt x="2057" y="28249"/>
                </a:lnTo>
                <a:lnTo>
                  <a:pt x="0" y="42051"/>
                </a:lnTo>
                <a:lnTo>
                  <a:pt x="11423" y="34650"/>
                </a:lnTo>
                <a:lnTo>
                  <a:pt x="19981" y="25800"/>
                </a:lnTo>
                <a:lnTo>
                  <a:pt x="25361" y="14563"/>
                </a:lnTo>
                <a:lnTo>
                  <a:pt x="272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6" name="object 4706"/>
          <p:cNvSpPr/>
          <p:nvPr/>
        </p:nvSpPr>
        <p:spPr>
          <a:xfrm>
            <a:off x="6325026" y="2616715"/>
            <a:ext cx="13477" cy="25414"/>
          </a:xfrm>
          <a:custGeom>
            <a:avLst/>
            <a:gdLst/>
            <a:ahLst/>
            <a:cxnLst/>
            <a:rect l="l" t="t" r="r" b="b"/>
            <a:pathLst>
              <a:path w="22225" h="41910">
                <a:moveTo>
                  <a:pt x="10613" y="0"/>
                </a:moveTo>
                <a:lnTo>
                  <a:pt x="0" y="532"/>
                </a:lnTo>
                <a:lnTo>
                  <a:pt x="5075" y="10679"/>
                </a:lnTo>
                <a:lnTo>
                  <a:pt x="8917" y="21482"/>
                </a:lnTo>
                <a:lnTo>
                  <a:pt x="13742" y="32061"/>
                </a:lnTo>
                <a:lnTo>
                  <a:pt x="21768" y="41536"/>
                </a:lnTo>
                <a:lnTo>
                  <a:pt x="20532" y="18775"/>
                </a:lnTo>
                <a:lnTo>
                  <a:pt x="17135" y="5505"/>
                </a:lnTo>
                <a:lnTo>
                  <a:pt x="106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7" name="object 4707"/>
          <p:cNvSpPr/>
          <p:nvPr/>
        </p:nvSpPr>
        <p:spPr>
          <a:xfrm>
            <a:off x="8045900" y="2521713"/>
            <a:ext cx="16173" cy="13092"/>
          </a:xfrm>
          <a:custGeom>
            <a:avLst/>
            <a:gdLst/>
            <a:ahLst/>
            <a:cxnLst/>
            <a:rect l="l" t="t" r="r" b="b"/>
            <a:pathLst>
              <a:path w="26669" h="21589">
                <a:moveTo>
                  <a:pt x="22292" y="0"/>
                </a:moveTo>
                <a:lnTo>
                  <a:pt x="15559" y="1005"/>
                </a:lnTo>
                <a:lnTo>
                  <a:pt x="12701" y="2816"/>
                </a:lnTo>
                <a:lnTo>
                  <a:pt x="8334" y="5497"/>
                </a:lnTo>
                <a:lnTo>
                  <a:pt x="4963" y="9758"/>
                </a:lnTo>
                <a:lnTo>
                  <a:pt x="0" y="14502"/>
                </a:lnTo>
                <a:lnTo>
                  <a:pt x="9199" y="19810"/>
                </a:lnTo>
                <a:lnTo>
                  <a:pt x="16401" y="21377"/>
                </a:lnTo>
                <a:lnTo>
                  <a:pt x="21708" y="19247"/>
                </a:lnTo>
                <a:lnTo>
                  <a:pt x="25224" y="13465"/>
                </a:lnTo>
                <a:lnTo>
                  <a:pt x="26459" y="9936"/>
                </a:lnTo>
                <a:lnTo>
                  <a:pt x="25046" y="4649"/>
                </a:lnTo>
                <a:lnTo>
                  <a:pt x="22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8" name="object 4708"/>
          <p:cNvSpPr/>
          <p:nvPr/>
        </p:nvSpPr>
        <p:spPr>
          <a:xfrm>
            <a:off x="7007935" y="3095243"/>
            <a:ext cx="17712" cy="10397"/>
          </a:xfrm>
          <a:custGeom>
            <a:avLst/>
            <a:gdLst/>
            <a:ahLst/>
            <a:cxnLst/>
            <a:rect l="l" t="t" r="r" b="b"/>
            <a:pathLst>
              <a:path w="29209" h="17145">
                <a:moveTo>
                  <a:pt x="14190" y="0"/>
                </a:moveTo>
                <a:lnTo>
                  <a:pt x="8278" y="1912"/>
                </a:lnTo>
                <a:lnTo>
                  <a:pt x="0" y="9281"/>
                </a:lnTo>
                <a:lnTo>
                  <a:pt x="6228" y="15878"/>
                </a:lnTo>
                <a:lnTo>
                  <a:pt x="13256" y="17045"/>
                </a:lnTo>
                <a:lnTo>
                  <a:pt x="20864" y="15589"/>
                </a:lnTo>
                <a:lnTo>
                  <a:pt x="28836" y="14317"/>
                </a:lnTo>
                <a:lnTo>
                  <a:pt x="20216" y="3987"/>
                </a:lnTo>
                <a:lnTo>
                  <a:pt x="141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09" name="object 4709"/>
          <p:cNvSpPr/>
          <p:nvPr/>
        </p:nvSpPr>
        <p:spPr>
          <a:xfrm>
            <a:off x="7160396" y="2061977"/>
            <a:ext cx="8856" cy="24259"/>
          </a:xfrm>
          <a:custGeom>
            <a:avLst/>
            <a:gdLst/>
            <a:ahLst/>
            <a:cxnLst/>
            <a:rect l="l" t="t" r="r" b="b"/>
            <a:pathLst>
              <a:path w="14604" h="40004">
                <a:moveTo>
                  <a:pt x="12512" y="0"/>
                </a:moveTo>
                <a:lnTo>
                  <a:pt x="1591" y="2272"/>
                </a:lnTo>
                <a:lnTo>
                  <a:pt x="0" y="7518"/>
                </a:lnTo>
                <a:lnTo>
                  <a:pt x="1141" y="14470"/>
                </a:lnTo>
                <a:lnTo>
                  <a:pt x="2013" y="21158"/>
                </a:lnTo>
                <a:lnTo>
                  <a:pt x="3473" y="27851"/>
                </a:lnTo>
                <a:lnTo>
                  <a:pt x="7019" y="34141"/>
                </a:lnTo>
                <a:lnTo>
                  <a:pt x="14146" y="39621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0" name="object 4710"/>
          <p:cNvSpPr/>
          <p:nvPr/>
        </p:nvSpPr>
        <p:spPr>
          <a:xfrm>
            <a:off x="6602946" y="3297256"/>
            <a:ext cx="13477" cy="19638"/>
          </a:xfrm>
          <a:custGeom>
            <a:avLst/>
            <a:gdLst/>
            <a:ahLst/>
            <a:cxnLst/>
            <a:rect l="l" t="t" r="r" b="b"/>
            <a:pathLst>
              <a:path w="22225" h="32385">
                <a:moveTo>
                  <a:pt x="0" y="0"/>
                </a:moveTo>
                <a:lnTo>
                  <a:pt x="4000" y="15693"/>
                </a:lnTo>
                <a:lnTo>
                  <a:pt x="8181" y="25065"/>
                </a:lnTo>
                <a:lnTo>
                  <a:pt x="13727" y="29960"/>
                </a:lnTo>
                <a:lnTo>
                  <a:pt x="21821" y="32218"/>
                </a:lnTo>
                <a:lnTo>
                  <a:pt x="18592" y="22496"/>
                </a:lnTo>
                <a:lnTo>
                  <a:pt x="13584" y="14114"/>
                </a:lnTo>
                <a:lnTo>
                  <a:pt x="7239" y="67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1" name="object 4711"/>
          <p:cNvSpPr/>
          <p:nvPr/>
        </p:nvSpPr>
        <p:spPr>
          <a:xfrm>
            <a:off x="7143433" y="2398707"/>
            <a:ext cx="15787" cy="15403"/>
          </a:xfrm>
          <a:custGeom>
            <a:avLst/>
            <a:gdLst/>
            <a:ahLst/>
            <a:cxnLst/>
            <a:rect l="l" t="t" r="r" b="b"/>
            <a:pathLst>
              <a:path w="26034" h="25400">
                <a:moveTo>
                  <a:pt x="0" y="0"/>
                </a:moveTo>
                <a:lnTo>
                  <a:pt x="16931" y="25266"/>
                </a:lnTo>
                <a:lnTo>
                  <a:pt x="21863" y="22774"/>
                </a:lnTo>
                <a:lnTo>
                  <a:pt x="24564" y="20711"/>
                </a:lnTo>
                <a:lnTo>
                  <a:pt x="25423" y="20104"/>
                </a:lnTo>
                <a:lnTo>
                  <a:pt x="23894" y="13989"/>
                </a:lnTo>
                <a:lnTo>
                  <a:pt x="15748" y="8251"/>
                </a:lnTo>
                <a:lnTo>
                  <a:pt x="8764" y="49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2" name="object 4712"/>
          <p:cNvSpPr/>
          <p:nvPr/>
        </p:nvSpPr>
        <p:spPr>
          <a:xfrm>
            <a:off x="7364817" y="3478303"/>
            <a:ext cx="12707" cy="14632"/>
          </a:xfrm>
          <a:custGeom>
            <a:avLst/>
            <a:gdLst/>
            <a:ahLst/>
            <a:cxnLst/>
            <a:rect l="l" t="t" r="r" b="b"/>
            <a:pathLst>
              <a:path w="20954" h="24129">
                <a:moveTo>
                  <a:pt x="4743" y="0"/>
                </a:moveTo>
                <a:lnTo>
                  <a:pt x="0" y="1937"/>
                </a:lnTo>
                <a:lnTo>
                  <a:pt x="1738" y="8062"/>
                </a:lnTo>
                <a:lnTo>
                  <a:pt x="2513" y="14826"/>
                </a:lnTo>
                <a:lnTo>
                  <a:pt x="7183" y="22711"/>
                </a:lnTo>
                <a:lnTo>
                  <a:pt x="13182" y="22679"/>
                </a:lnTo>
                <a:lnTo>
                  <a:pt x="17172" y="23831"/>
                </a:lnTo>
                <a:lnTo>
                  <a:pt x="17915" y="19475"/>
                </a:lnTo>
                <a:lnTo>
                  <a:pt x="20742" y="13654"/>
                </a:lnTo>
                <a:lnTo>
                  <a:pt x="15633" y="6366"/>
                </a:lnTo>
                <a:lnTo>
                  <a:pt x="9601" y="3570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3" name="object 4713"/>
          <p:cNvSpPr/>
          <p:nvPr/>
        </p:nvSpPr>
        <p:spPr>
          <a:xfrm>
            <a:off x="7513450" y="2722287"/>
            <a:ext cx="11937" cy="14247"/>
          </a:xfrm>
          <a:custGeom>
            <a:avLst/>
            <a:gdLst/>
            <a:ahLst/>
            <a:cxnLst/>
            <a:rect l="l" t="t" r="r" b="b"/>
            <a:pathLst>
              <a:path w="19684" h="23495">
                <a:moveTo>
                  <a:pt x="3015" y="0"/>
                </a:moveTo>
                <a:lnTo>
                  <a:pt x="2460" y="4230"/>
                </a:lnTo>
                <a:lnTo>
                  <a:pt x="0" y="9800"/>
                </a:lnTo>
                <a:lnTo>
                  <a:pt x="5036" y="16941"/>
                </a:lnTo>
                <a:lnTo>
                  <a:pt x="10826" y="19591"/>
                </a:lnTo>
                <a:lnTo>
                  <a:pt x="15549" y="23056"/>
                </a:lnTo>
                <a:lnTo>
                  <a:pt x="19276" y="20093"/>
                </a:lnTo>
                <a:lnTo>
                  <a:pt x="17674" y="14931"/>
                </a:lnTo>
                <a:lnTo>
                  <a:pt x="17057" y="9057"/>
                </a:lnTo>
                <a:lnTo>
                  <a:pt x="12125" y="2020"/>
                </a:lnTo>
                <a:lnTo>
                  <a:pt x="6868" y="1570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4" name="object 4714"/>
          <p:cNvSpPr/>
          <p:nvPr/>
        </p:nvSpPr>
        <p:spPr>
          <a:xfrm>
            <a:off x="6646966" y="2811068"/>
            <a:ext cx="13092" cy="19638"/>
          </a:xfrm>
          <a:custGeom>
            <a:avLst/>
            <a:gdLst/>
            <a:ahLst/>
            <a:cxnLst/>
            <a:rect l="l" t="t" r="r" b="b"/>
            <a:pathLst>
              <a:path w="21590" h="32385">
                <a:moveTo>
                  <a:pt x="21297" y="0"/>
                </a:moveTo>
                <a:lnTo>
                  <a:pt x="12194" y="6401"/>
                </a:lnTo>
                <a:lnTo>
                  <a:pt x="5991" y="14024"/>
                </a:lnTo>
                <a:lnTo>
                  <a:pt x="2117" y="22721"/>
                </a:lnTo>
                <a:lnTo>
                  <a:pt x="0" y="32344"/>
                </a:lnTo>
                <a:lnTo>
                  <a:pt x="6623" y="25685"/>
                </a:lnTo>
                <a:lnTo>
                  <a:pt x="13240" y="18795"/>
                </a:lnTo>
                <a:lnTo>
                  <a:pt x="18561" y="10593"/>
                </a:lnTo>
                <a:lnTo>
                  <a:pt x="212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5" name="object 4715"/>
          <p:cNvSpPr/>
          <p:nvPr/>
        </p:nvSpPr>
        <p:spPr>
          <a:xfrm>
            <a:off x="7537469" y="2880064"/>
            <a:ext cx="20023" cy="10397"/>
          </a:xfrm>
          <a:custGeom>
            <a:avLst/>
            <a:gdLst/>
            <a:ahLst/>
            <a:cxnLst/>
            <a:rect l="l" t="t" r="r" b="b"/>
            <a:pathLst>
              <a:path w="33020" h="17145">
                <a:moveTo>
                  <a:pt x="10169" y="0"/>
                </a:moveTo>
                <a:lnTo>
                  <a:pt x="0" y="3104"/>
                </a:lnTo>
                <a:lnTo>
                  <a:pt x="30281" y="16580"/>
                </a:lnTo>
                <a:lnTo>
                  <a:pt x="32711" y="10497"/>
                </a:lnTo>
                <a:lnTo>
                  <a:pt x="25787" y="5538"/>
                </a:lnTo>
                <a:lnTo>
                  <a:pt x="18519" y="1425"/>
                </a:lnTo>
                <a:lnTo>
                  <a:pt x="101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6" name="object 4716"/>
          <p:cNvSpPr/>
          <p:nvPr/>
        </p:nvSpPr>
        <p:spPr>
          <a:xfrm>
            <a:off x="7071381" y="2026344"/>
            <a:ext cx="11552" cy="18483"/>
          </a:xfrm>
          <a:custGeom>
            <a:avLst/>
            <a:gdLst/>
            <a:ahLst/>
            <a:cxnLst/>
            <a:rect l="l" t="t" r="r" b="b"/>
            <a:pathLst>
              <a:path w="19050" h="30479">
                <a:moveTo>
                  <a:pt x="4041" y="0"/>
                </a:moveTo>
                <a:lnTo>
                  <a:pt x="0" y="1591"/>
                </a:lnTo>
                <a:lnTo>
                  <a:pt x="3759" y="30198"/>
                </a:lnTo>
                <a:lnTo>
                  <a:pt x="18889" y="21810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7" name="object 4717"/>
          <p:cNvSpPr/>
          <p:nvPr/>
        </p:nvSpPr>
        <p:spPr>
          <a:xfrm>
            <a:off x="5963808" y="2029350"/>
            <a:ext cx="24644" cy="10397"/>
          </a:xfrm>
          <a:custGeom>
            <a:avLst/>
            <a:gdLst/>
            <a:ahLst/>
            <a:cxnLst/>
            <a:rect l="l" t="t" r="r" b="b"/>
            <a:pathLst>
              <a:path w="40640" h="17145">
                <a:moveTo>
                  <a:pt x="1895" y="0"/>
                </a:moveTo>
                <a:lnTo>
                  <a:pt x="38731" y="17025"/>
                </a:lnTo>
                <a:lnTo>
                  <a:pt x="40113" y="12627"/>
                </a:lnTo>
                <a:lnTo>
                  <a:pt x="1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8" name="object 4718"/>
          <p:cNvSpPr/>
          <p:nvPr/>
        </p:nvSpPr>
        <p:spPr>
          <a:xfrm>
            <a:off x="7369380" y="1632284"/>
            <a:ext cx="12707" cy="13092"/>
          </a:xfrm>
          <a:custGeom>
            <a:avLst/>
            <a:gdLst/>
            <a:ahLst/>
            <a:cxnLst/>
            <a:rect l="l" t="t" r="r" b="b"/>
            <a:pathLst>
              <a:path w="20954" h="21589">
                <a:moveTo>
                  <a:pt x="8370" y="0"/>
                </a:moveTo>
                <a:lnTo>
                  <a:pt x="4858" y="281"/>
                </a:lnTo>
                <a:lnTo>
                  <a:pt x="2879" y="1014"/>
                </a:lnTo>
                <a:lnTo>
                  <a:pt x="0" y="4846"/>
                </a:lnTo>
                <a:lnTo>
                  <a:pt x="6942" y="21034"/>
                </a:lnTo>
                <a:lnTo>
                  <a:pt x="17999" y="18804"/>
                </a:lnTo>
                <a:lnTo>
                  <a:pt x="18533" y="18197"/>
                </a:lnTo>
                <a:lnTo>
                  <a:pt x="20397" y="16951"/>
                </a:lnTo>
                <a:lnTo>
                  <a:pt x="15519" y="7726"/>
                </a:lnTo>
                <a:lnTo>
                  <a:pt x="11716" y="2278"/>
                </a:lnTo>
                <a:lnTo>
                  <a:pt x="83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19" name="object 4719"/>
          <p:cNvSpPr/>
          <p:nvPr/>
        </p:nvSpPr>
        <p:spPr>
          <a:xfrm>
            <a:off x="6313250" y="3407847"/>
            <a:ext cx="14247" cy="10012"/>
          </a:xfrm>
          <a:custGeom>
            <a:avLst/>
            <a:gdLst/>
            <a:ahLst/>
            <a:cxnLst/>
            <a:rect l="l" t="t" r="r" b="b"/>
            <a:pathLst>
              <a:path w="23495" h="16510">
                <a:moveTo>
                  <a:pt x="15161" y="0"/>
                </a:moveTo>
                <a:lnTo>
                  <a:pt x="3800" y="1329"/>
                </a:lnTo>
                <a:lnTo>
                  <a:pt x="0" y="7832"/>
                </a:lnTo>
                <a:lnTo>
                  <a:pt x="1068" y="10052"/>
                </a:lnTo>
                <a:lnTo>
                  <a:pt x="2575" y="16009"/>
                </a:lnTo>
                <a:lnTo>
                  <a:pt x="10418" y="16135"/>
                </a:lnTo>
                <a:lnTo>
                  <a:pt x="16742" y="14386"/>
                </a:lnTo>
                <a:lnTo>
                  <a:pt x="23056" y="13360"/>
                </a:lnTo>
                <a:lnTo>
                  <a:pt x="22376" y="10387"/>
                </a:lnTo>
                <a:lnTo>
                  <a:pt x="22679" y="6293"/>
                </a:lnTo>
                <a:lnTo>
                  <a:pt x="15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0" name="object 4720"/>
          <p:cNvSpPr/>
          <p:nvPr/>
        </p:nvSpPr>
        <p:spPr>
          <a:xfrm>
            <a:off x="6622917" y="2347227"/>
            <a:ext cx="8086" cy="16943"/>
          </a:xfrm>
          <a:custGeom>
            <a:avLst/>
            <a:gdLst/>
            <a:ahLst/>
            <a:cxnLst/>
            <a:rect l="l" t="t" r="r" b="b"/>
            <a:pathLst>
              <a:path w="13334" h="27939">
                <a:moveTo>
                  <a:pt x="10449" y="0"/>
                </a:moveTo>
                <a:lnTo>
                  <a:pt x="0" y="27507"/>
                </a:lnTo>
                <a:lnTo>
                  <a:pt x="8381" y="24799"/>
                </a:lnTo>
                <a:lnTo>
                  <a:pt x="12657" y="20036"/>
                </a:lnTo>
                <a:lnTo>
                  <a:pt x="13218" y="12131"/>
                </a:lnTo>
                <a:lnTo>
                  <a:pt x="10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1" name="object 4721"/>
          <p:cNvSpPr/>
          <p:nvPr/>
        </p:nvSpPr>
        <p:spPr>
          <a:xfrm>
            <a:off x="6369761" y="2931225"/>
            <a:ext cx="12322" cy="17328"/>
          </a:xfrm>
          <a:custGeom>
            <a:avLst/>
            <a:gdLst/>
            <a:ahLst/>
            <a:cxnLst/>
            <a:rect l="l" t="t" r="r" b="b"/>
            <a:pathLst>
              <a:path w="20320" h="28575">
                <a:moveTo>
                  <a:pt x="0" y="0"/>
                </a:moveTo>
                <a:lnTo>
                  <a:pt x="2565" y="28438"/>
                </a:lnTo>
                <a:lnTo>
                  <a:pt x="8795" y="26815"/>
                </a:lnTo>
                <a:lnTo>
                  <a:pt x="20083" y="240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2" name="object 4722"/>
          <p:cNvSpPr/>
          <p:nvPr/>
        </p:nvSpPr>
        <p:spPr>
          <a:xfrm>
            <a:off x="5993839" y="1919560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79" h="17144">
                <a:moveTo>
                  <a:pt x="15287" y="0"/>
                </a:moveTo>
                <a:lnTo>
                  <a:pt x="481" y="4334"/>
                </a:lnTo>
                <a:lnTo>
                  <a:pt x="0" y="16774"/>
                </a:lnTo>
                <a:lnTo>
                  <a:pt x="11229" y="14951"/>
                </a:lnTo>
                <a:lnTo>
                  <a:pt x="16564" y="12596"/>
                </a:lnTo>
                <a:lnTo>
                  <a:pt x="17439" y="8136"/>
                </a:lnTo>
                <a:lnTo>
                  <a:pt x="15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3" name="object 4723"/>
          <p:cNvSpPr/>
          <p:nvPr/>
        </p:nvSpPr>
        <p:spPr>
          <a:xfrm>
            <a:off x="6577253" y="2161230"/>
            <a:ext cx="9627" cy="15018"/>
          </a:xfrm>
          <a:custGeom>
            <a:avLst/>
            <a:gdLst/>
            <a:ahLst/>
            <a:cxnLst/>
            <a:rect l="l" t="t" r="r" b="b"/>
            <a:pathLst>
              <a:path w="15875" h="24764">
                <a:moveTo>
                  <a:pt x="9347" y="0"/>
                </a:moveTo>
                <a:lnTo>
                  <a:pt x="0" y="2121"/>
                </a:lnTo>
                <a:lnTo>
                  <a:pt x="10554" y="24728"/>
                </a:lnTo>
                <a:lnTo>
                  <a:pt x="15078" y="22759"/>
                </a:lnTo>
                <a:lnTo>
                  <a:pt x="15472" y="8384"/>
                </a:lnTo>
                <a:lnTo>
                  <a:pt x="14033" y="1442"/>
                </a:lnTo>
                <a:lnTo>
                  <a:pt x="93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4" name="object 4724"/>
          <p:cNvSpPr/>
          <p:nvPr/>
        </p:nvSpPr>
        <p:spPr>
          <a:xfrm>
            <a:off x="6837547" y="1592144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11130" y="0"/>
                </a:moveTo>
                <a:lnTo>
                  <a:pt x="0" y="15182"/>
                </a:lnTo>
                <a:lnTo>
                  <a:pt x="21088" y="28711"/>
                </a:lnTo>
                <a:lnTo>
                  <a:pt x="1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5" name="object 4725"/>
          <p:cNvSpPr/>
          <p:nvPr/>
        </p:nvSpPr>
        <p:spPr>
          <a:xfrm>
            <a:off x="6172833" y="1868331"/>
            <a:ext cx="12707" cy="17712"/>
          </a:xfrm>
          <a:custGeom>
            <a:avLst/>
            <a:gdLst/>
            <a:ahLst/>
            <a:cxnLst/>
            <a:rect l="l" t="t" r="r" b="b"/>
            <a:pathLst>
              <a:path w="20954" h="29210">
                <a:moveTo>
                  <a:pt x="20721" y="0"/>
                </a:moveTo>
                <a:lnTo>
                  <a:pt x="11401" y="4004"/>
                </a:lnTo>
                <a:lnTo>
                  <a:pt x="5338" y="10122"/>
                </a:lnTo>
                <a:lnTo>
                  <a:pt x="1787" y="17878"/>
                </a:lnTo>
                <a:lnTo>
                  <a:pt x="0" y="26794"/>
                </a:lnTo>
                <a:lnTo>
                  <a:pt x="4408" y="29025"/>
                </a:lnTo>
                <a:lnTo>
                  <a:pt x="207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6" name="object 4726"/>
          <p:cNvSpPr/>
          <p:nvPr/>
        </p:nvSpPr>
        <p:spPr>
          <a:xfrm>
            <a:off x="6636793" y="1921586"/>
            <a:ext cx="9627" cy="16558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0" y="0"/>
                </a:moveTo>
                <a:lnTo>
                  <a:pt x="747" y="14280"/>
                </a:lnTo>
                <a:lnTo>
                  <a:pt x="3022" y="22537"/>
                </a:lnTo>
                <a:lnTo>
                  <a:pt x="7646" y="26346"/>
                </a:lnTo>
                <a:lnTo>
                  <a:pt x="15444" y="272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7" name="object 4727"/>
          <p:cNvSpPr/>
          <p:nvPr/>
        </p:nvSpPr>
        <p:spPr>
          <a:xfrm>
            <a:off x="7927917" y="2749578"/>
            <a:ext cx="8471" cy="15018"/>
          </a:xfrm>
          <a:custGeom>
            <a:avLst/>
            <a:gdLst/>
            <a:ahLst/>
            <a:cxnLst/>
            <a:rect l="l" t="t" r="r" b="b"/>
            <a:pathLst>
              <a:path w="13969" h="24764">
                <a:moveTo>
                  <a:pt x="8732" y="0"/>
                </a:moveTo>
                <a:lnTo>
                  <a:pt x="5853" y="7402"/>
                </a:lnTo>
                <a:lnTo>
                  <a:pt x="2900" y="14732"/>
                </a:lnTo>
                <a:lnTo>
                  <a:pt x="0" y="22093"/>
                </a:lnTo>
                <a:lnTo>
                  <a:pt x="5821" y="24575"/>
                </a:lnTo>
                <a:lnTo>
                  <a:pt x="11477" y="20015"/>
                </a:lnTo>
                <a:lnTo>
                  <a:pt x="13858" y="14419"/>
                </a:lnTo>
                <a:lnTo>
                  <a:pt x="12948" y="7758"/>
                </a:lnTo>
                <a:lnTo>
                  <a:pt x="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8" name="object 4728"/>
          <p:cNvSpPr/>
          <p:nvPr/>
        </p:nvSpPr>
        <p:spPr>
          <a:xfrm>
            <a:off x="6563771" y="2004285"/>
            <a:ext cx="15403" cy="9627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14028" y="0"/>
                </a:moveTo>
                <a:lnTo>
                  <a:pt x="7344" y="1802"/>
                </a:lnTo>
                <a:lnTo>
                  <a:pt x="3210" y="6598"/>
                </a:lnTo>
                <a:lnTo>
                  <a:pt x="0" y="15371"/>
                </a:lnTo>
                <a:lnTo>
                  <a:pt x="24889" y="209"/>
                </a:lnTo>
                <a:lnTo>
                  <a:pt x="140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29" name="object 4729"/>
          <p:cNvSpPr/>
          <p:nvPr/>
        </p:nvSpPr>
        <p:spPr>
          <a:xfrm>
            <a:off x="7339740" y="2744199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0" y="0"/>
                </a:moveTo>
                <a:lnTo>
                  <a:pt x="3772" y="11247"/>
                </a:lnTo>
                <a:lnTo>
                  <a:pt x="7711" y="16250"/>
                </a:lnTo>
                <a:lnTo>
                  <a:pt x="13284" y="15796"/>
                </a:lnTo>
                <a:lnTo>
                  <a:pt x="21957" y="106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0" name="object 4730"/>
          <p:cNvSpPr/>
          <p:nvPr/>
        </p:nvSpPr>
        <p:spPr>
          <a:xfrm>
            <a:off x="6865015" y="2837442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738" y="18680"/>
                </a:lnTo>
                <a:lnTo>
                  <a:pt x="11570" y="16324"/>
                </a:lnTo>
                <a:lnTo>
                  <a:pt x="13130" y="9120"/>
                </a:lnTo>
                <a:lnTo>
                  <a:pt x="13863" y="96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1" name="object 4731"/>
          <p:cNvSpPr/>
          <p:nvPr/>
        </p:nvSpPr>
        <p:spPr>
          <a:xfrm>
            <a:off x="6404714" y="1535700"/>
            <a:ext cx="15018" cy="11167"/>
          </a:xfrm>
          <a:custGeom>
            <a:avLst/>
            <a:gdLst/>
            <a:ahLst/>
            <a:cxnLst/>
            <a:rect l="l" t="t" r="r" b="b"/>
            <a:pathLst>
              <a:path w="24765" h="18414">
                <a:moveTo>
                  <a:pt x="0" y="0"/>
                </a:moveTo>
                <a:lnTo>
                  <a:pt x="24501" y="17978"/>
                </a:lnTo>
                <a:lnTo>
                  <a:pt x="18900" y="9227"/>
                </a:lnTo>
                <a:lnTo>
                  <a:pt x="14481" y="4438"/>
                </a:lnTo>
                <a:lnTo>
                  <a:pt x="8946" y="192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2" name="object 4732"/>
          <p:cNvSpPr/>
          <p:nvPr/>
        </p:nvSpPr>
        <p:spPr>
          <a:xfrm>
            <a:off x="6576766" y="2345193"/>
            <a:ext cx="11937" cy="10782"/>
          </a:xfrm>
          <a:custGeom>
            <a:avLst/>
            <a:gdLst/>
            <a:ahLst/>
            <a:cxnLst/>
            <a:rect l="l" t="t" r="r" b="b"/>
            <a:pathLst>
              <a:path w="19684" h="17779">
                <a:moveTo>
                  <a:pt x="0" y="0"/>
                </a:moveTo>
                <a:lnTo>
                  <a:pt x="2777" y="10834"/>
                </a:lnTo>
                <a:lnTo>
                  <a:pt x="6413" y="16365"/>
                </a:lnTo>
                <a:lnTo>
                  <a:pt x="11753" y="17319"/>
                </a:lnTo>
                <a:lnTo>
                  <a:pt x="19643" y="14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3" name="object 4733"/>
          <p:cNvSpPr/>
          <p:nvPr/>
        </p:nvSpPr>
        <p:spPr>
          <a:xfrm>
            <a:off x="6830110" y="3020505"/>
            <a:ext cx="13862" cy="13092"/>
          </a:xfrm>
          <a:custGeom>
            <a:avLst/>
            <a:gdLst/>
            <a:ahLst/>
            <a:cxnLst/>
            <a:rect l="l" t="t" r="r" b="b"/>
            <a:pathLst>
              <a:path w="22859" h="21589">
                <a:moveTo>
                  <a:pt x="22795" y="0"/>
                </a:moveTo>
                <a:lnTo>
                  <a:pt x="0" y="6020"/>
                </a:lnTo>
                <a:lnTo>
                  <a:pt x="7266" y="21161"/>
                </a:lnTo>
                <a:lnTo>
                  <a:pt x="2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4" name="object 4734"/>
          <p:cNvSpPr/>
          <p:nvPr/>
        </p:nvSpPr>
        <p:spPr>
          <a:xfrm>
            <a:off x="6549715" y="1404977"/>
            <a:ext cx="11167" cy="10782"/>
          </a:xfrm>
          <a:custGeom>
            <a:avLst/>
            <a:gdLst/>
            <a:ahLst/>
            <a:cxnLst/>
            <a:rect l="l" t="t" r="r" b="b"/>
            <a:pathLst>
              <a:path w="18415" h="17780">
                <a:moveTo>
                  <a:pt x="8973" y="0"/>
                </a:moveTo>
                <a:lnTo>
                  <a:pt x="5151" y="816"/>
                </a:lnTo>
                <a:lnTo>
                  <a:pt x="0" y="293"/>
                </a:lnTo>
                <a:lnTo>
                  <a:pt x="4272" y="11549"/>
                </a:lnTo>
                <a:lnTo>
                  <a:pt x="6659" y="17748"/>
                </a:lnTo>
                <a:lnTo>
                  <a:pt x="18261" y="12428"/>
                </a:lnTo>
                <a:lnTo>
                  <a:pt x="17664" y="6952"/>
                </a:lnTo>
                <a:lnTo>
                  <a:pt x="8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5" name="object 4735"/>
          <p:cNvSpPr/>
          <p:nvPr/>
        </p:nvSpPr>
        <p:spPr>
          <a:xfrm>
            <a:off x="6869623" y="1979352"/>
            <a:ext cx="13092" cy="7316"/>
          </a:xfrm>
          <a:custGeom>
            <a:avLst/>
            <a:gdLst/>
            <a:ahLst/>
            <a:cxnLst/>
            <a:rect l="l" t="t" r="r" b="b"/>
            <a:pathLst>
              <a:path w="21590" h="12064">
                <a:moveTo>
                  <a:pt x="10076" y="0"/>
                </a:moveTo>
                <a:lnTo>
                  <a:pt x="4006" y="493"/>
                </a:lnTo>
                <a:lnTo>
                  <a:pt x="1292" y="4163"/>
                </a:lnTo>
                <a:lnTo>
                  <a:pt x="0" y="11909"/>
                </a:lnTo>
                <a:lnTo>
                  <a:pt x="7287" y="8495"/>
                </a:lnTo>
                <a:lnTo>
                  <a:pt x="21433" y="1783"/>
                </a:lnTo>
                <a:lnTo>
                  <a:pt x="100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6" name="object 4736"/>
          <p:cNvSpPr/>
          <p:nvPr/>
        </p:nvSpPr>
        <p:spPr>
          <a:xfrm>
            <a:off x="6508978" y="1741563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69">
                <a:moveTo>
                  <a:pt x="0" y="0"/>
                </a:moveTo>
                <a:lnTo>
                  <a:pt x="2251" y="13894"/>
                </a:lnTo>
                <a:lnTo>
                  <a:pt x="7748" y="12753"/>
                </a:lnTo>
                <a:lnTo>
                  <a:pt x="13235" y="11675"/>
                </a:lnTo>
                <a:lnTo>
                  <a:pt x="19109" y="10177"/>
                </a:lnTo>
                <a:lnTo>
                  <a:pt x="18983" y="7905"/>
                </a:lnTo>
                <a:lnTo>
                  <a:pt x="19151" y="594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7" name="object 4737"/>
          <p:cNvSpPr/>
          <p:nvPr/>
        </p:nvSpPr>
        <p:spPr>
          <a:xfrm>
            <a:off x="7590548" y="2147199"/>
            <a:ext cx="11552" cy="9242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8910" y="0"/>
                </a:moveTo>
                <a:lnTo>
                  <a:pt x="11873" y="2869"/>
                </a:lnTo>
                <a:lnTo>
                  <a:pt x="0" y="7769"/>
                </a:lnTo>
                <a:lnTo>
                  <a:pt x="7520" y="13786"/>
                </a:lnTo>
                <a:lnTo>
                  <a:pt x="12176" y="14914"/>
                </a:lnTo>
                <a:lnTo>
                  <a:pt x="15471" y="10527"/>
                </a:lnTo>
                <a:lnTo>
                  <a:pt x="18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8" name="object 4738"/>
          <p:cNvSpPr/>
          <p:nvPr/>
        </p:nvSpPr>
        <p:spPr>
          <a:xfrm>
            <a:off x="7083988" y="3386128"/>
            <a:ext cx="12707" cy="8856"/>
          </a:xfrm>
          <a:custGeom>
            <a:avLst/>
            <a:gdLst/>
            <a:ahLst/>
            <a:cxnLst/>
            <a:rect l="l" t="t" r="r" b="b"/>
            <a:pathLst>
              <a:path w="20954" h="14604">
                <a:moveTo>
                  <a:pt x="14188" y="0"/>
                </a:moveTo>
                <a:lnTo>
                  <a:pt x="8764" y="1266"/>
                </a:lnTo>
                <a:lnTo>
                  <a:pt x="0" y="11193"/>
                </a:lnTo>
                <a:lnTo>
                  <a:pt x="18826" y="14125"/>
                </a:lnTo>
                <a:lnTo>
                  <a:pt x="19077" y="11067"/>
                </a:lnTo>
                <a:lnTo>
                  <a:pt x="20679" y="6607"/>
                </a:lnTo>
                <a:lnTo>
                  <a:pt x="1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39" name="object 4739"/>
          <p:cNvSpPr/>
          <p:nvPr/>
        </p:nvSpPr>
        <p:spPr>
          <a:xfrm>
            <a:off x="7005049" y="3586514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39">
                <a:moveTo>
                  <a:pt x="11120" y="0"/>
                </a:moveTo>
                <a:lnTo>
                  <a:pt x="3675" y="7099"/>
                </a:lnTo>
                <a:lnTo>
                  <a:pt x="0" y="10722"/>
                </a:lnTo>
                <a:lnTo>
                  <a:pt x="3601" y="15182"/>
                </a:lnTo>
                <a:lnTo>
                  <a:pt x="7748" y="12041"/>
                </a:lnTo>
                <a:lnTo>
                  <a:pt x="16125" y="5821"/>
                </a:lnTo>
                <a:lnTo>
                  <a:pt x="14407" y="3863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0" name="object 4740"/>
          <p:cNvSpPr/>
          <p:nvPr/>
        </p:nvSpPr>
        <p:spPr>
          <a:xfrm>
            <a:off x="6165462" y="2470242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4">
                <a:moveTo>
                  <a:pt x="544" y="0"/>
                </a:moveTo>
                <a:lnTo>
                  <a:pt x="0" y="18313"/>
                </a:lnTo>
                <a:lnTo>
                  <a:pt x="8654" y="11660"/>
                </a:lnTo>
                <a:lnTo>
                  <a:pt x="11596" y="7535"/>
                </a:lnTo>
                <a:lnTo>
                  <a:pt x="8876" y="4220"/>
                </a:lnTo>
                <a:lnTo>
                  <a:pt x="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1" name="object 4741"/>
          <p:cNvSpPr/>
          <p:nvPr/>
        </p:nvSpPr>
        <p:spPr>
          <a:xfrm>
            <a:off x="7024272" y="3181379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12512" y="0"/>
                </a:moveTo>
                <a:lnTo>
                  <a:pt x="2083" y="3518"/>
                </a:lnTo>
                <a:lnTo>
                  <a:pt x="0" y="9413"/>
                </a:lnTo>
                <a:lnTo>
                  <a:pt x="1602" y="18941"/>
                </a:lnTo>
                <a:lnTo>
                  <a:pt x="12983" y="17119"/>
                </a:lnTo>
                <a:lnTo>
                  <a:pt x="13036" y="9999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2" name="object 4742"/>
          <p:cNvSpPr/>
          <p:nvPr/>
        </p:nvSpPr>
        <p:spPr>
          <a:xfrm>
            <a:off x="7322144" y="1990385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2565" y="0"/>
                </a:moveTo>
                <a:lnTo>
                  <a:pt x="7528" y="2104"/>
                </a:lnTo>
                <a:lnTo>
                  <a:pt x="2753" y="2586"/>
                </a:lnTo>
                <a:lnTo>
                  <a:pt x="0" y="7266"/>
                </a:lnTo>
                <a:lnTo>
                  <a:pt x="1403" y="13758"/>
                </a:lnTo>
                <a:lnTo>
                  <a:pt x="6073" y="15800"/>
                </a:lnTo>
                <a:lnTo>
                  <a:pt x="11915" y="14983"/>
                </a:lnTo>
                <a:lnTo>
                  <a:pt x="15151" y="10638"/>
                </a:lnTo>
                <a:lnTo>
                  <a:pt x="13182" y="5769"/>
                </a:lnTo>
                <a:lnTo>
                  <a:pt x="12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3" name="object 4743"/>
          <p:cNvSpPr/>
          <p:nvPr/>
        </p:nvSpPr>
        <p:spPr>
          <a:xfrm>
            <a:off x="6619691" y="3131610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10">
                <a:moveTo>
                  <a:pt x="7559" y="0"/>
                </a:moveTo>
                <a:lnTo>
                  <a:pt x="2502" y="3853"/>
                </a:lnTo>
                <a:lnTo>
                  <a:pt x="0" y="5811"/>
                </a:lnTo>
                <a:lnTo>
                  <a:pt x="3015" y="9214"/>
                </a:lnTo>
                <a:lnTo>
                  <a:pt x="9182" y="16093"/>
                </a:lnTo>
                <a:lnTo>
                  <a:pt x="11235" y="14544"/>
                </a:lnTo>
                <a:lnTo>
                  <a:pt x="15318" y="11371"/>
                </a:lnTo>
                <a:lnTo>
                  <a:pt x="7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4" name="object 4744"/>
          <p:cNvSpPr/>
          <p:nvPr/>
        </p:nvSpPr>
        <p:spPr>
          <a:xfrm>
            <a:off x="5995778" y="2045282"/>
            <a:ext cx="8086" cy="10782"/>
          </a:xfrm>
          <a:custGeom>
            <a:avLst/>
            <a:gdLst/>
            <a:ahLst/>
            <a:cxnLst/>
            <a:rect l="l" t="t" r="r" b="b"/>
            <a:pathLst>
              <a:path w="13334" h="17779">
                <a:moveTo>
                  <a:pt x="12942" y="0"/>
                </a:moveTo>
                <a:lnTo>
                  <a:pt x="6973" y="3361"/>
                </a:lnTo>
                <a:lnTo>
                  <a:pt x="2408" y="4429"/>
                </a:lnTo>
                <a:lnTo>
                  <a:pt x="1193" y="7015"/>
                </a:lnTo>
                <a:lnTo>
                  <a:pt x="0" y="9727"/>
                </a:lnTo>
                <a:lnTo>
                  <a:pt x="2157" y="13936"/>
                </a:lnTo>
                <a:lnTo>
                  <a:pt x="2806" y="17444"/>
                </a:lnTo>
                <a:lnTo>
                  <a:pt x="5748" y="16282"/>
                </a:lnTo>
                <a:lnTo>
                  <a:pt x="9936" y="15905"/>
                </a:lnTo>
                <a:lnTo>
                  <a:pt x="12952" y="11004"/>
                </a:lnTo>
                <a:lnTo>
                  <a:pt x="12292" y="6837"/>
                </a:lnTo>
                <a:lnTo>
                  <a:pt x="1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5" name="object 4745"/>
          <p:cNvSpPr/>
          <p:nvPr/>
        </p:nvSpPr>
        <p:spPr>
          <a:xfrm>
            <a:off x="5947808" y="2087092"/>
            <a:ext cx="11552" cy="12707"/>
          </a:xfrm>
          <a:custGeom>
            <a:avLst/>
            <a:gdLst/>
            <a:ahLst/>
            <a:cxnLst/>
            <a:rect l="l" t="t" r="r" b="b"/>
            <a:pathLst>
              <a:path w="19050" h="20954">
                <a:moveTo>
                  <a:pt x="12743" y="0"/>
                </a:moveTo>
                <a:lnTo>
                  <a:pt x="5622" y="3842"/>
                </a:lnTo>
                <a:lnTo>
                  <a:pt x="0" y="6910"/>
                </a:lnTo>
                <a:lnTo>
                  <a:pt x="18742" y="20669"/>
                </a:lnTo>
                <a:lnTo>
                  <a:pt x="16386" y="12397"/>
                </a:lnTo>
                <a:lnTo>
                  <a:pt x="1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6" name="object 4746"/>
          <p:cNvSpPr/>
          <p:nvPr/>
        </p:nvSpPr>
        <p:spPr>
          <a:xfrm>
            <a:off x="6311874" y="3136701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6942" y="0"/>
                </a:moveTo>
                <a:lnTo>
                  <a:pt x="3120" y="1444"/>
                </a:lnTo>
                <a:lnTo>
                  <a:pt x="0" y="1685"/>
                </a:lnTo>
                <a:lnTo>
                  <a:pt x="795" y="5172"/>
                </a:lnTo>
                <a:lnTo>
                  <a:pt x="691" y="9413"/>
                </a:lnTo>
                <a:lnTo>
                  <a:pt x="3905" y="13266"/>
                </a:lnTo>
                <a:lnTo>
                  <a:pt x="8586" y="11716"/>
                </a:lnTo>
                <a:lnTo>
                  <a:pt x="13664" y="11413"/>
                </a:lnTo>
                <a:lnTo>
                  <a:pt x="11675" y="6649"/>
                </a:lnTo>
                <a:lnTo>
                  <a:pt x="11256" y="2586"/>
                </a:lnTo>
                <a:lnTo>
                  <a:pt x="9120" y="1329"/>
                </a:lnTo>
                <a:lnTo>
                  <a:pt x="6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7" name="object 4747"/>
          <p:cNvSpPr/>
          <p:nvPr/>
        </p:nvSpPr>
        <p:spPr>
          <a:xfrm>
            <a:off x="7812747" y="2036311"/>
            <a:ext cx="13477" cy="10782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3088" y="0"/>
                </a:moveTo>
                <a:lnTo>
                  <a:pt x="2073" y="1287"/>
                </a:lnTo>
                <a:lnTo>
                  <a:pt x="1015" y="2554"/>
                </a:lnTo>
                <a:lnTo>
                  <a:pt x="0" y="3842"/>
                </a:lnTo>
                <a:lnTo>
                  <a:pt x="4302" y="7850"/>
                </a:lnTo>
                <a:lnTo>
                  <a:pt x="7578" y="13294"/>
                </a:lnTo>
                <a:lnTo>
                  <a:pt x="12530" y="17373"/>
                </a:lnTo>
                <a:lnTo>
                  <a:pt x="21863" y="17287"/>
                </a:lnTo>
                <a:lnTo>
                  <a:pt x="17863" y="13266"/>
                </a:lnTo>
                <a:lnTo>
                  <a:pt x="15256" y="10408"/>
                </a:lnTo>
                <a:lnTo>
                  <a:pt x="9434" y="5078"/>
                </a:lnTo>
                <a:lnTo>
                  <a:pt x="6219" y="2586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8" name="object 4748"/>
          <p:cNvSpPr/>
          <p:nvPr/>
        </p:nvSpPr>
        <p:spPr>
          <a:xfrm>
            <a:off x="7385359" y="2556868"/>
            <a:ext cx="9627" cy="12322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15559" y="0"/>
                </a:moveTo>
                <a:lnTo>
                  <a:pt x="6094" y="2115"/>
                </a:lnTo>
                <a:lnTo>
                  <a:pt x="0" y="3539"/>
                </a:lnTo>
                <a:lnTo>
                  <a:pt x="11141" y="20282"/>
                </a:lnTo>
                <a:lnTo>
                  <a:pt x="15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49" name="object 4749"/>
          <p:cNvSpPr/>
          <p:nvPr/>
        </p:nvSpPr>
        <p:spPr>
          <a:xfrm>
            <a:off x="7479411" y="1906001"/>
            <a:ext cx="5776" cy="13862"/>
          </a:xfrm>
          <a:custGeom>
            <a:avLst/>
            <a:gdLst/>
            <a:ahLst/>
            <a:cxnLst/>
            <a:rect l="l" t="t" r="r" b="b"/>
            <a:pathLst>
              <a:path w="9525" h="22860">
                <a:moveTo>
                  <a:pt x="1844" y="0"/>
                </a:moveTo>
                <a:lnTo>
                  <a:pt x="593" y="5580"/>
                </a:lnTo>
                <a:lnTo>
                  <a:pt x="0" y="11192"/>
                </a:lnTo>
                <a:lnTo>
                  <a:pt x="1265" y="16769"/>
                </a:lnTo>
                <a:lnTo>
                  <a:pt x="5592" y="22250"/>
                </a:lnTo>
                <a:lnTo>
                  <a:pt x="8791" y="15646"/>
                </a:lnTo>
                <a:lnTo>
                  <a:pt x="9364" y="9813"/>
                </a:lnTo>
                <a:lnTo>
                  <a:pt x="7115" y="4636"/>
                </a:lnTo>
                <a:lnTo>
                  <a:pt x="18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0" name="object 4750"/>
          <p:cNvSpPr/>
          <p:nvPr/>
        </p:nvSpPr>
        <p:spPr>
          <a:xfrm>
            <a:off x="7199879" y="1512620"/>
            <a:ext cx="6931" cy="11552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3490" y="0"/>
                </a:moveTo>
                <a:lnTo>
                  <a:pt x="392" y="5737"/>
                </a:lnTo>
                <a:lnTo>
                  <a:pt x="0" y="10790"/>
                </a:lnTo>
                <a:lnTo>
                  <a:pt x="3206" y="15175"/>
                </a:lnTo>
                <a:lnTo>
                  <a:pt x="10904" y="18910"/>
                </a:lnTo>
                <a:lnTo>
                  <a:pt x="5563" y="5235"/>
                </a:lnTo>
                <a:lnTo>
                  <a:pt x="34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1" name="object 4751"/>
          <p:cNvSpPr/>
          <p:nvPr/>
        </p:nvSpPr>
        <p:spPr>
          <a:xfrm>
            <a:off x="5998391" y="3009829"/>
            <a:ext cx="12322" cy="5776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9622" y="0"/>
                </a:moveTo>
                <a:lnTo>
                  <a:pt x="4713" y="2351"/>
                </a:lnTo>
                <a:lnTo>
                  <a:pt x="0" y="9087"/>
                </a:lnTo>
                <a:lnTo>
                  <a:pt x="20145" y="6312"/>
                </a:lnTo>
                <a:lnTo>
                  <a:pt x="19214" y="438"/>
                </a:lnTo>
                <a:lnTo>
                  <a:pt x="14524" y="30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2" name="object 4752"/>
          <p:cNvSpPr/>
          <p:nvPr/>
        </p:nvSpPr>
        <p:spPr>
          <a:xfrm>
            <a:off x="7356365" y="2260254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16617" y="0"/>
                </a:moveTo>
                <a:lnTo>
                  <a:pt x="9999" y="2376"/>
                </a:lnTo>
                <a:lnTo>
                  <a:pt x="4973" y="4135"/>
                </a:lnTo>
                <a:lnTo>
                  <a:pt x="0" y="5916"/>
                </a:lnTo>
                <a:lnTo>
                  <a:pt x="7680" y="10040"/>
                </a:lnTo>
                <a:lnTo>
                  <a:pt x="11972" y="10799"/>
                </a:lnTo>
                <a:lnTo>
                  <a:pt x="14431" y="7637"/>
                </a:lnTo>
                <a:lnTo>
                  <a:pt x="16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3" name="object 4753"/>
          <p:cNvSpPr/>
          <p:nvPr/>
        </p:nvSpPr>
        <p:spPr>
          <a:xfrm>
            <a:off x="6005714" y="2962605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8062" y="0"/>
                </a:moveTo>
                <a:lnTo>
                  <a:pt x="3581" y="2533"/>
                </a:lnTo>
                <a:lnTo>
                  <a:pt x="0" y="8596"/>
                </a:lnTo>
                <a:lnTo>
                  <a:pt x="3790" y="14879"/>
                </a:lnTo>
                <a:lnTo>
                  <a:pt x="8565" y="17308"/>
                </a:lnTo>
                <a:lnTo>
                  <a:pt x="14533" y="11559"/>
                </a:lnTo>
                <a:lnTo>
                  <a:pt x="15612" y="10481"/>
                </a:lnTo>
                <a:lnTo>
                  <a:pt x="15099" y="5497"/>
                </a:lnTo>
                <a:lnTo>
                  <a:pt x="8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4" name="object 4754"/>
          <p:cNvSpPr/>
          <p:nvPr/>
        </p:nvSpPr>
        <p:spPr>
          <a:xfrm>
            <a:off x="6066762" y="284359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13298" y="0"/>
                </a:moveTo>
                <a:lnTo>
                  <a:pt x="7507" y="2355"/>
                </a:lnTo>
                <a:lnTo>
                  <a:pt x="3350" y="2869"/>
                </a:lnTo>
                <a:lnTo>
                  <a:pt x="1361" y="5245"/>
                </a:lnTo>
                <a:lnTo>
                  <a:pt x="0" y="6942"/>
                </a:lnTo>
                <a:lnTo>
                  <a:pt x="1465" y="11025"/>
                </a:lnTo>
                <a:lnTo>
                  <a:pt x="1706" y="14114"/>
                </a:lnTo>
                <a:lnTo>
                  <a:pt x="5151" y="13151"/>
                </a:lnTo>
                <a:lnTo>
                  <a:pt x="9151" y="12952"/>
                </a:lnTo>
                <a:lnTo>
                  <a:pt x="11737" y="10889"/>
                </a:lnTo>
                <a:lnTo>
                  <a:pt x="13318" y="9675"/>
                </a:lnTo>
                <a:lnTo>
                  <a:pt x="12627" y="5570"/>
                </a:lnTo>
                <a:lnTo>
                  <a:pt x="1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5" name="object 4755"/>
          <p:cNvSpPr/>
          <p:nvPr/>
        </p:nvSpPr>
        <p:spPr>
          <a:xfrm>
            <a:off x="6253360" y="2127992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9664" y="0"/>
                </a:moveTo>
                <a:lnTo>
                  <a:pt x="0" y="5696"/>
                </a:lnTo>
                <a:lnTo>
                  <a:pt x="17350" y="10565"/>
                </a:lnTo>
                <a:lnTo>
                  <a:pt x="9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6" name="object 4756"/>
          <p:cNvSpPr/>
          <p:nvPr/>
        </p:nvSpPr>
        <p:spPr>
          <a:xfrm>
            <a:off x="7203805" y="2007603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2345" y="0"/>
                </a:moveTo>
                <a:lnTo>
                  <a:pt x="0" y="11633"/>
                </a:lnTo>
                <a:lnTo>
                  <a:pt x="2345" y="12240"/>
                </a:lnTo>
                <a:lnTo>
                  <a:pt x="7036" y="13392"/>
                </a:lnTo>
                <a:lnTo>
                  <a:pt x="8010" y="9518"/>
                </a:lnTo>
                <a:lnTo>
                  <a:pt x="10020" y="1769"/>
                </a:lnTo>
                <a:lnTo>
                  <a:pt x="4931" y="638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7" name="object 4757"/>
          <p:cNvSpPr/>
          <p:nvPr/>
        </p:nvSpPr>
        <p:spPr>
          <a:xfrm>
            <a:off x="7047899" y="2256059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0" y="0"/>
                </a:moveTo>
                <a:lnTo>
                  <a:pt x="14837" y="13695"/>
                </a:lnTo>
                <a:lnTo>
                  <a:pt x="16041" y="4628"/>
                </a:lnTo>
                <a:lnTo>
                  <a:pt x="12470" y="70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8" name="object 4758"/>
          <p:cNvSpPr/>
          <p:nvPr/>
        </p:nvSpPr>
        <p:spPr>
          <a:xfrm>
            <a:off x="6771294" y="2341753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4701" y="0"/>
                </a:moveTo>
                <a:lnTo>
                  <a:pt x="3423" y="1675"/>
                </a:lnTo>
                <a:lnTo>
                  <a:pt x="0" y="4649"/>
                </a:lnTo>
                <a:lnTo>
                  <a:pt x="2031" y="11214"/>
                </a:lnTo>
                <a:lnTo>
                  <a:pt x="2345" y="12345"/>
                </a:lnTo>
                <a:lnTo>
                  <a:pt x="6303" y="13664"/>
                </a:lnTo>
                <a:lnTo>
                  <a:pt x="8806" y="10146"/>
                </a:lnTo>
                <a:lnTo>
                  <a:pt x="10764" y="6628"/>
                </a:lnTo>
                <a:lnTo>
                  <a:pt x="1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59" name="object 4759"/>
          <p:cNvSpPr/>
          <p:nvPr/>
        </p:nvSpPr>
        <p:spPr>
          <a:xfrm>
            <a:off x="7332630" y="1591056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5">
                <a:moveTo>
                  <a:pt x="2523" y="0"/>
                </a:moveTo>
                <a:lnTo>
                  <a:pt x="0" y="6355"/>
                </a:lnTo>
                <a:lnTo>
                  <a:pt x="4314" y="10659"/>
                </a:lnTo>
                <a:lnTo>
                  <a:pt x="8921" y="14208"/>
                </a:lnTo>
                <a:lnTo>
                  <a:pt x="18208" y="6408"/>
                </a:lnTo>
                <a:lnTo>
                  <a:pt x="11800" y="3769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0" name="object 4760"/>
          <p:cNvSpPr/>
          <p:nvPr/>
        </p:nvSpPr>
        <p:spPr>
          <a:xfrm>
            <a:off x="5910431" y="2754942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8315" y="15545"/>
                </a:moveTo>
                <a:lnTo>
                  <a:pt x="8198" y="15779"/>
                </a:lnTo>
                <a:lnTo>
                  <a:pt x="8481" y="15716"/>
                </a:lnTo>
                <a:lnTo>
                  <a:pt x="8315" y="15545"/>
                </a:lnTo>
                <a:close/>
              </a:path>
              <a:path w="16509" h="15875">
                <a:moveTo>
                  <a:pt x="11172" y="0"/>
                </a:moveTo>
                <a:lnTo>
                  <a:pt x="0" y="6994"/>
                </a:lnTo>
                <a:lnTo>
                  <a:pt x="8315" y="15545"/>
                </a:lnTo>
                <a:lnTo>
                  <a:pt x="10669" y="10816"/>
                </a:lnTo>
                <a:lnTo>
                  <a:pt x="16355" y="6439"/>
                </a:lnTo>
                <a:lnTo>
                  <a:pt x="1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1" name="object 4761"/>
          <p:cNvSpPr/>
          <p:nvPr/>
        </p:nvSpPr>
        <p:spPr>
          <a:xfrm>
            <a:off x="7970263" y="1901351"/>
            <a:ext cx="11167" cy="7316"/>
          </a:xfrm>
          <a:custGeom>
            <a:avLst/>
            <a:gdLst/>
            <a:ahLst/>
            <a:cxnLst/>
            <a:rect l="l" t="t" r="r" b="b"/>
            <a:pathLst>
              <a:path w="18415" h="12064">
                <a:moveTo>
                  <a:pt x="9029" y="0"/>
                </a:moveTo>
                <a:lnTo>
                  <a:pt x="4951" y="624"/>
                </a:lnTo>
                <a:lnTo>
                  <a:pt x="890" y="4921"/>
                </a:lnTo>
                <a:lnTo>
                  <a:pt x="0" y="6188"/>
                </a:lnTo>
                <a:lnTo>
                  <a:pt x="952" y="8701"/>
                </a:lnTo>
                <a:lnTo>
                  <a:pt x="1109" y="11894"/>
                </a:lnTo>
                <a:lnTo>
                  <a:pt x="6062" y="11004"/>
                </a:lnTo>
                <a:lnTo>
                  <a:pt x="10470" y="10250"/>
                </a:lnTo>
                <a:lnTo>
                  <a:pt x="18261" y="8806"/>
                </a:lnTo>
                <a:lnTo>
                  <a:pt x="13380" y="2806"/>
                </a:lnTo>
                <a:lnTo>
                  <a:pt x="90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2" name="object 4762"/>
          <p:cNvSpPr/>
          <p:nvPr/>
        </p:nvSpPr>
        <p:spPr>
          <a:xfrm>
            <a:off x="7060189" y="1705396"/>
            <a:ext cx="11167" cy="10782"/>
          </a:xfrm>
          <a:custGeom>
            <a:avLst/>
            <a:gdLst/>
            <a:ahLst/>
            <a:cxnLst/>
            <a:rect l="l" t="t" r="r" b="b"/>
            <a:pathLst>
              <a:path w="18415" h="17780">
                <a:moveTo>
                  <a:pt x="18104" y="0"/>
                </a:moveTo>
                <a:lnTo>
                  <a:pt x="460" y="6711"/>
                </a:lnTo>
                <a:lnTo>
                  <a:pt x="0" y="17528"/>
                </a:lnTo>
                <a:lnTo>
                  <a:pt x="5790" y="11853"/>
                </a:lnTo>
                <a:lnTo>
                  <a:pt x="10596" y="7287"/>
                </a:lnTo>
                <a:lnTo>
                  <a:pt x="1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3" name="object 4763"/>
          <p:cNvSpPr/>
          <p:nvPr/>
        </p:nvSpPr>
        <p:spPr>
          <a:xfrm>
            <a:off x="7181498" y="2263670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12913" y="0"/>
                </a:moveTo>
                <a:lnTo>
                  <a:pt x="6513" y="901"/>
                </a:lnTo>
                <a:lnTo>
                  <a:pt x="1929" y="3299"/>
                </a:lnTo>
                <a:lnTo>
                  <a:pt x="0" y="7914"/>
                </a:lnTo>
                <a:lnTo>
                  <a:pt x="1563" y="15465"/>
                </a:lnTo>
                <a:lnTo>
                  <a:pt x="129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4" name="object 4764"/>
          <p:cNvSpPr/>
          <p:nvPr/>
        </p:nvSpPr>
        <p:spPr>
          <a:xfrm>
            <a:off x="7434312" y="1938690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8900" y="0"/>
                </a:moveTo>
                <a:lnTo>
                  <a:pt x="7287" y="104"/>
                </a:lnTo>
                <a:lnTo>
                  <a:pt x="3978" y="251"/>
                </a:lnTo>
                <a:lnTo>
                  <a:pt x="1109" y="4910"/>
                </a:lnTo>
                <a:lnTo>
                  <a:pt x="0" y="9538"/>
                </a:lnTo>
                <a:lnTo>
                  <a:pt x="10418" y="13371"/>
                </a:lnTo>
                <a:lnTo>
                  <a:pt x="9926" y="8910"/>
                </a:lnTo>
                <a:lnTo>
                  <a:pt x="8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5" name="object 4765"/>
          <p:cNvSpPr/>
          <p:nvPr/>
        </p:nvSpPr>
        <p:spPr>
          <a:xfrm>
            <a:off x="7180134" y="2306242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3444" y="0"/>
                </a:moveTo>
                <a:lnTo>
                  <a:pt x="2691" y="7989"/>
                </a:lnTo>
                <a:lnTo>
                  <a:pt x="0" y="12858"/>
                </a:lnTo>
                <a:lnTo>
                  <a:pt x="282" y="13559"/>
                </a:lnTo>
                <a:lnTo>
                  <a:pt x="418" y="14334"/>
                </a:lnTo>
                <a:lnTo>
                  <a:pt x="1298" y="15099"/>
                </a:lnTo>
                <a:lnTo>
                  <a:pt x="2345" y="15413"/>
                </a:lnTo>
                <a:lnTo>
                  <a:pt x="2670" y="15182"/>
                </a:lnTo>
                <a:lnTo>
                  <a:pt x="6387" y="12282"/>
                </a:lnTo>
                <a:lnTo>
                  <a:pt x="10020" y="9287"/>
                </a:lnTo>
                <a:lnTo>
                  <a:pt x="14303" y="5832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6" name="object 4766"/>
          <p:cNvSpPr/>
          <p:nvPr/>
        </p:nvSpPr>
        <p:spPr>
          <a:xfrm>
            <a:off x="6069290" y="2210300"/>
            <a:ext cx="6161" cy="13477"/>
          </a:xfrm>
          <a:custGeom>
            <a:avLst/>
            <a:gdLst/>
            <a:ahLst/>
            <a:cxnLst/>
            <a:rect l="l" t="t" r="r" b="b"/>
            <a:pathLst>
              <a:path w="10159" h="22225">
                <a:moveTo>
                  <a:pt x="1874" y="0"/>
                </a:moveTo>
                <a:lnTo>
                  <a:pt x="450" y="10512"/>
                </a:lnTo>
                <a:lnTo>
                  <a:pt x="0" y="18072"/>
                </a:lnTo>
                <a:lnTo>
                  <a:pt x="9863" y="22229"/>
                </a:lnTo>
                <a:lnTo>
                  <a:pt x="9564" y="16631"/>
                </a:lnTo>
                <a:lnTo>
                  <a:pt x="9053" y="10859"/>
                </a:lnTo>
                <a:lnTo>
                  <a:pt x="6949" y="5215"/>
                </a:lnTo>
                <a:lnTo>
                  <a:pt x="1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7" name="object 4767"/>
          <p:cNvSpPr/>
          <p:nvPr/>
        </p:nvSpPr>
        <p:spPr>
          <a:xfrm>
            <a:off x="7646243" y="2721838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355" y="0"/>
                </a:moveTo>
                <a:lnTo>
                  <a:pt x="1497" y="3748"/>
                </a:lnTo>
                <a:lnTo>
                  <a:pt x="0" y="5612"/>
                </a:lnTo>
                <a:lnTo>
                  <a:pt x="8994" y="12209"/>
                </a:lnTo>
                <a:lnTo>
                  <a:pt x="11350" y="9497"/>
                </a:lnTo>
                <a:lnTo>
                  <a:pt x="12502" y="8083"/>
                </a:lnTo>
                <a:lnTo>
                  <a:pt x="4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8" name="object 4768"/>
          <p:cNvSpPr/>
          <p:nvPr/>
        </p:nvSpPr>
        <p:spPr>
          <a:xfrm>
            <a:off x="6883105" y="2904034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10">
                <a:moveTo>
                  <a:pt x="0" y="0"/>
                </a:moveTo>
                <a:lnTo>
                  <a:pt x="2774" y="7078"/>
                </a:lnTo>
                <a:lnTo>
                  <a:pt x="4460" y="11497"/>
                </a:lnTo>
                <a:lnTo>
                  <a:pt x="6219" y="15968"/>
                </a:lnTo>
                <a:lnTo>
                  <a:pt x="7884" y="14889"/>
                </a:lnTo>
                <a:lnTo>
                  <a:pt x="10460" y="14198"/>
                </a:lnTo>
                <a:lnTo>
                  <a:pt x="11067" y="12680"/>
                </a:lnTo>
                <a:lnTo>
                  <a:pt x="14104" y="5465"/>
                </a:lnTo>
                <a:lnTo>
                  <a:pt x="9025" y="33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69" name="object 4769"/>
          <p:cNvSpPr/>
          <p:nvPr/>
        </p:nvSpPr>
        <p:spPr>
          <a:xfrm>
            <a:off x="6933073" y="1728888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5" h="16510">
                <a:moveTo>
                  <a:pt x="8628" y="0"/>
                </a:moveTo>
                <a:lnTo>
                  <a:pt x="3664" y="1308"/>
                </a:lnTo>
                <a:lnTo>
                  <a:pt x="0" y="9172"/>
                </a:lnTo>
                <a:lnTo>
                  <a:pt x="7874" y="15947"/>
                </a:lnTo>
                <a:lnTo>
                  <a:pt x="12240" y="13140"/>
                </a:lnTo>
                <a:lnTo>
                  <a:pt x="17067" y="4345"/>
                </a:lnTo>
                <a:lnTo>
                  <a:pt x="8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0" name="object 4770"/>
          <p:cNvSpPr/>
          <p:nvPr/>
        </p:nvSpPr>
        <p:spPr>
          <a:xfrm>
            <a:off x="6449104" y="2901632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4031" y="0"/>
                </a:moveTo>
                <a:lnTo>
                  <a:pt x="2387" y="4952"/>
                </a:lnTo>
                <a:lnTo>
                  <a:pt x="0" y="9884"/>
                </a:lnTo>
                <a:lnTo>
                  <a:pt x="7266" y="12659"/>
                </a:lnTo>
                <a:lnTo>
                  <a:pt x="8554" y="13120"/>
                </a:lnTo>
                <a:lnTo>
                  <a:pt x="11957" y="11695"/>
                </a:lnTo>
                <a:lnTo>
                  <a:pt x="12198" y="10607"/>
                </a:lnTo>
                <a:lnTo>
                  <a:pt x="13654" y="4774"/>
                </a:lnTo>
                <a:lnTo>
                  <a:pt x="12606" y="20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1" name="object 4771"/>
          <p:cNvSpPr/>
          <p:nvPr/>
        </p:nvSpPr>
        <p:spPr>
          <a:xfrm>
            <a:off x="6765444" y="2518477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7151" y="0"/>
                </a:moveTo>
                <a:lnTo>
                  <a:pt x="9894" y="2083"/>
                </a:lnTo>
                <a:lnTo>
                  <a:pt x="0" y="4816"/>
                </a:lnTo>
                <a:lnTo>
                  <a:pt x="11654" y="9434"/>
                </a:lnTo>
                <a:lnTo>
                  <a:pt x="1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2" name="object 4772"/>
          <p:cNvSpPr/>
          <p:nvPr/>
        </p:nvSpPr>
        <p:spPr>
          <a:xfrm>
            <a:off x="8122574" y="2200885"/>
            <a:ext cx="9627" cy="4236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429" y="0"/>
                </a:moveTo>
                <a:lnTo>
                  <a:pt x="293" y="2177"/>
                </a:lnTo>
                <a:lnTo>
                  <a:pt x="125" y="4345"/>
                </a:lnTo>
                <a:lnTo>
                  <a:pt x="0" y="6533"/>
                </a:lnTo>
                <a:lnTo>
                  <a:pt x="5057" y="6523"/>
                </a:lnTo>
                <a:lnTo>
                  <a:pt x="15088" y="6408"/>
                </a:lnTo>
                <a:lnTo>
                  <a:pt x="15266" y="5183"/>
                </a:lnTo>
                <a:lnTo>
                  <a:pt x="15465" y="2638"/>
                </a:lnTo>
                <a:lnTo>
                  <a:pt x="10439" y="1738"/>
                </a:lnTo>
                <a:lnTo>
                  <a:pt x="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3" name="object 4773"/>
          <p:cNvSpPr/>
          <p:nvPr/>
        </p:nvSpPr>
        <p:spPr>
          <a:xfrm>
            <a:off x="7782487" y="2130519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4418" y="0"/>
                </a:moveTo>
                <a:lnTo>
                  <a:pt x="0" y="16543"/>
                </a:lnTo>
                <a:lnTo>
                  <a:pt x="5769" y="14533"/>
                </a:lnTo>
                <a:lnTo>
                  <a:pt x="13622" y="11873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4" name="object 4774"/>
          <p:cNvSpPr/>
          <p:nvPr/>
        </p:nvSpPr>
        <p:spPr>
          <a:xfrm>
            <a:off x="6227008" y="318986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2732" y="0"/>
                </a:moveTo>
                <a:lnTo>
                  <a:pt x="0" y="4146"/>
                </a:lnTo>
                <a:lnTo>
                  <a:pt x="2816" y="14146"/>
                </a:lnTo>
                <a:lnTo>
                  <a:pt x="13025" y="230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5" name="object 4775"/>
          <p:cNvSpPr/>
          <p:nvPr/>
        </p:nvSpPr>
        <p:spPr>
          <a:xfrm>
            <a:off x="6373991" y="2056182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9109" y="0"/>
                </a:moveTo>
                <a:lnTo>
                  <a:pt x="6177" y="3266"/>
                </a:lnTo>
                <a:lnTo>
                  <a:pt x="3036" y="6366"/>
                </a:lnTo>
                <a:lnTo>
                  <a:pt x="0" y="10502"/>
                </a:lnTo>
                <a:lnTo>
                  <a:pt x="1895" y="12816"/>
                </a:lnTo>
                <a:lnTo>
                  <a:pt x="3371" y="15570"/>
                </a:lnTo>
                <a:lnTo>
                  <a:pt x="12711" y="2837"/>
                </a:lnTo>
                <a:lnTo>
                  <a:pt x="11538" y="1926"/>
                </a:lnTo>
                <a:lnTo>
                  <a:pt x="10313" y="931"/>
                </a:lnTo>
                <a:lnTo>
                  <a:pt x="9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6" name="object 4776"/>
          <p:cNvSpPr/>
          <p:nvPr/>
        </p:nvSpPr>
        <p:spPr>
          <a:xfrm>
            <a:off x="6958927" y="2352654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10481" y="0"/>
                </a:moveTo>
                <a:lnTo>
                  <a:pt x="0" y="1748"/>
                </a:lnTo>
                <a:lnTo>
                  <a:pt x="13465" y="14523"/>
                </a:lnTo>
                <a:lnTo>
                  <a:pt x="10743" y="8544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7" name="object 4777"/>
          <p:cNvSpPr/>
          <p:nvPr/>
        </p:nvSpPr>
        <p:spPr>
          <a:xfrm>
            <a:off x="6514072" y="1772458"/>
            <a:ext cx="10782" cy="4236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0"/>
                </a:moveTo>
                <a:lnTo>
                  <a:pt x="5832" y="6418"/>
                </a:lnTo>
                <a:lnTo>
                  <a:pt x="11695" y="6816"/>
                </a:lnTo>
                <a:lnTo>
                  <a:pt x="17622" y="596"/>
                </a:lnTo>
                <a:lnTo>
                  <a:pt x="11748" y="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8" name="object 4778"/>
          <p:cNvSpPr/>
          <p:nvPr/>
        </p:nvSpPr>
        <p:spPr>
          <a:xfrm>
            <a:off x="6918141" y="3114593"/>
            <a:ext cx="10397" cy="5006"/>
          </a:xfrm>
          <a:custGeom>
            <a:avLst/>
            <a:gdLst/>
            <a:ahLst/>
            <a:cxnLst/>
            <a:rect l="l" t="t" r="r" b="b"/>
            <a:pathLst>
              <a:path w="17145" h="8254">
                <a:moveTo>
                  <a:pt x="16627" y="0"/>
                </a:moveTo>
                <a:lnTo>
                  <a:pt x="11057" y="418"/>
                </a:lnTo>
                <a:lnTo>
                  <a:pt x="5570" y="910"/>
                </a:lnTo>
                <a:lnTo>
                  <a:pt x="0" y="1361"/>
                </a:lnTo>
                <a:lnTo>
                  <a:pt x="4631" y="6234"/>
                </a:lnTo>
                <a:lnTo>
                  <a:pt x="8977" y="7929"/>
                </a:lnTo>
                <a:lnTo>
                  <a:pt x="12991" y="5999"/>
                </a:lnTo>
                <a:lnTo>
                  <a:pt x="16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79" name="object 4779"/>
          <p:cNvSpPr/>
          <p:nvPr/>
        </p:nvSpPr>
        <p:spPr>
          <a:xfrm>
            <a:off x="7361980" y="1888533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0"/>
                </a:moveTo>
                <a:lnTo>
                  <a:pt x="869" y="4115"/>
                </a:lnTo>
                <a:lnTo>
                  <a:pt x="931" y="8261"/>
                </a:lnTo>
                <a:lnTo>
                  <a:pt x="2052" y="8596"/>
                </a:lnTo>
                <a:lnTo>
                  <a:pt x="4942" y="9402"/>
                </a:lnTo>
                <a:lnTo>
                  <a:pt x="8271" y="8512"/>
                </a:lnTo>
                <a:lnTo>
                  <a:pt x="11476" y="8345"/>
                </a:lnTo>
                <a:lnTo>
                  <a:pt x="11203" y="5905"/>
                </a:lnTo>
                <a:lnTo>
                  <a:pt x="11695" y="1999"/>
                </a:lnTo>
                <a:lnTo>
                  <a:pt x="8020" y="52"/>
                </a:lnTo>
                <a:lnTo>
                  <a:pt x="4638" y="4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0" name="object 4780"/>
          <p:cNvSpPr/>
          <p:nvPr/>
        </p:nvSpPr>
        <p:spPr>
          <a:xfrm>
            <a:off x="7039807" y="2371860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4073" y="0"/>
                </a:moveTo>
                <a:lnTo>
                  <a:pt x="0" y="1916"/>
                </a:lnTo>
                <a:lnTo>
                  <a:pt x="125" y="8785"/>
                </a:lnTo>
                <a:lnTo>
                  <a:pt x="3078" y="13078"/>
                </a:lnTo>
                <a:lnTo>
                  <a:pt x="14648" y="13266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1" name="object 4781"/>
          <p:cNvSpPr/>
          <p:nvPr/>
        </p:nvSpPr>
        <p:spPr>
          <a:xfrm>
            <a:off x="6739439" y="1407664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5570" y="0"/>
                </a:moveTo>
                <a:lnTo>
                  <a:pt x="2230" y="1968"/>
                </a:lnTo>
                <a:lnTo>
                  <a:pt x="0" y="2711"/>
                </a:lnTo>
                <a:lnTo>
                  <a:pt x="1015" y="5518"/>
                </a:lnTo>
                <a:lnTo>
                  <a:pt x="1403" y="8889"/>
                </a:lnTo>
                <a:lnTo>
                  <a:pt x="4743" y="12627"/>
                </a:lnTo>
                <a:lnTo>
                  <a:pt x="8020" y="12774"/>
                </a:lnTo>
                <a:lnTo>
                  <a:pt x="10523" y="13591"/>
                </a:lnTo>
                <a:lnTo>
                  <a:pt x="10627" y="11821"/>
                </a:lnTo>
                <a:lnTo>
                  <a:pt x="10816" y="10093"/>
                </a:lnTo>
                <a:lnTo>
                  <a:pt x="10952" y="8345"/>
                </a:lnTo>
                <a:lnTo>
                  <a:pt x="9570" y="5727"/>
                </a:lnTo>
                <a:lnTo>
                  <a:pt x="8690" y="2533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2" name="object 4782"/>
          <p:cNvSpPr/>
          <p:nvPr/>
        </p:nvSpPr>
        <p:spPr>
          <a:xfrm>
            <a:off x="6783959" y="2731707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6690" y="0"/>
                </a:moveTo>
                <a:lnTo>
                  <a:pt x="1047" y="3916"/>
                </a:lnTo>
                <a:lnTo>
                  <a:pt x="146" y="4596"/>
                </a:lnTo>
                <a:lnTo>
                  <a:pt x="0" y="8418"/>
                </a:lnTo>
                <a:lnTo>
                  <a:pt x="5528" y="14460"/>
                </a:lnTo>
                <a:lnTo>
                  <a:pt x="10125" y="14847"/>
                </a:lnTo>
                <a:lnTo>
                  <a:pt x="13884" y="7999"/>
                </a:lnTo>
                <a:lnTo>
                  <a:pt x="11161" y="1413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3" name="object 4783"/>
          <p:cNvSpPr/>
          <p:nvPr/>
        </p:nvSpPr>
        <p:spPr>
          <a:xfrm>
            <a:off x="6494267" y="1684085"/>
            <a:ext cx="5006" cy="9627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6240" y="0"/>
                </a:moveTo>
                <a:lnTo>
                  <a:pt x="4135" y="356"/>
                </a:lnTo>
                <a:lnTo>
                  <a:pt x="2083" y="764"/>
                </a:lnTo>
                <a:lnTo>
                  <a:pt x="0" y="1130"/>
                </a:lnTo>
                <a:lnTo>
                  <a:pt x="1026" y="5790"/>
                </a:lnTo>
                <a:lnTo>
                  <a:pt x="1978" y="10470"/>
                </a:lnTo>
                <a:lnTo>
                  <a:pt x="3172" y="15004"/>
                </a:lnTo>
                <a:lnTo>
                  <a:pt x="3298" y="15392"/>
                </a:lnTo>
                <a:lnTo>
                  <a:pt x="5371" y="15214"/>
                </a:lnTo>
                <a:lnTo>
                  <a:pt x="7769" y="15350"/>
                </a:lnTo>
                <a:lnTo>
                  <a:pt x="6722" y="5036"/>
                </a:lnTo>
                <a:lnTo>
                  <a:pt x="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4" name="object 4784"/>
          <p:cNvSpPr/>
          <p:nvPr/>
        </p:nvSpPr>
        <p:spPr>
          <a:xfrm>
            <a:off x="7593873" y="1721818"/>
            <a:ext cx="5006" cy="15018"/>
          </a:xfrm>
          <a:custGeom>
            <a:avLst/>
            <a:gdLst/>
            <a:ahLst/>
            <a:cxnLst/>
            <a:rect l="l" t="t" r="r" b="b"/>
            <a:pathLst>
              <a:path w="8254" h="24764">
                <a:moveTo>
                  <a:pt x="2460" y="0"/>
                </a:moveTo>
                <a:lnTo>
                  <a:pt x="0" y="23831"/>
                </a:lnTo>
                <a:lnTo>
                  <a:pt x="5874" y="24261"/>
                </a:lnTo>
                <a:lnTo>
                  <a:pt x="7402" y="19211"/>
                </a:lnTo>
                <a:lnTo>
                  <a:pt x="8023" y="13760"/>
                </a:lnTo>
                <a:lnTo>
                  <a:pt x="6716" y="7494"/>
                </a:lnTo>
                <a:lnTo>
                  <a:pt x="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5" name="object 4785"/>
          <p:cNvSpPr/>
          <p:nvPr/>
        </p:nvSpPr>
        <p:spPr>
          <a:xfrm>
            <a:off x="8045207" y="2575477"/>
            <a:ext cx="8086" cy="10782"/>
          </a:xfrm>
          <a:custGeom>
            <a:avLst/>
            <a:gdLst/>
            <a:ahLst/>
            <a:cxnLst/>
            <a:rect l="l" t="t" r="r" b="b"/>
            <a:pathLst>
              <a:path w="13334" h="17779">
                <a:moveTo>
                  <a:pt x="2104" y="0"/>
                </a:moveTo>
                <a:lnTo>
                  <a:pt x="0" y="8554"/>
                </a:lnTo>
                <a:lnTo>
                  <a:pt x="471" y="13968"/>
                </a:lnTo>
                <a:lnTo>
                  <a:pt x="9004" y="17423"/>
                </a:lnTo>
                <a:lnTo>
                  <a:pt x="12837" y="8889"/>
                </a:lnTo>
                <a:lnTo>
                  <a:pt x="9497" y="4670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6" name="object 4786"/>
          <p:cNvSpPr/>
          <p:nvPr/>
        </p:nvSpPr>
        <p:spPr>
          <a:xfrm>
            <a:off x="6823919" y="3629498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70" h="16510">
                <a:moveTo>
                  <a:pt x="2994" y="0"/>
                </a:moveTo>
                <a:lnTo>
                  <a:pt x="0" y="8146"/>
                </a:lnTo>
                <a:lnTo>
                  <a:pt x="387" y="14083"/>
                </a:lnTo>
                <a:lnTo>
                  <a:pt x="13455" y="16219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7" name="object 4787"/>
          <p:cNvSpPr/>
          <p:nvPr/>
        </p:nvSpPr>
        <p:spPr>
          <a:xfrm>
            <a:off x="5962210" y="2916307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0"/>
                </a:moveTo>
                <a:lnTo>
                  <a:pt x="1235" y="5224"/>
                </a:lnTo>
                <a:lnTo>
                  <a:pt x="1319" y="8659"/>
                </a:lnTo>
                <a:lnTo>
                  <a:pt x="3832" y="12250"/>
                </a:lnTo>
                <a:lnTo>
                  <a:pt x="7465" y="11528"/>
                </a:lnTo>
                <a:lnTo>
                  <a:pt x="9811" y="11633"/>
                </a:lnTo>
                <a:lnTo>
                  <a:pt x="9622" y="8512"/>
                </a:lnTo>
                <a:lnTo>
                  <a:pt x="10072" y="5026"/>
                </a:lnTo>
                <a:lnTo>
                  <a:pt x="8261" y="1036"/>
                </a:lnTo>
                <a:lnTo>
                  <a:pt x="4523" y="11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8" name="object 4788"/>
          <p:cNvSpPr/>
          <p:nvPr/>
        </p:nvSpPr>
        <p:spPr>
          <a:xfrm>
            <a:off x="7495245" y="2581726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15905" y="0"/>
                </a:moveTo>
                <a:lnTo>
                  <a:pt x="11444" y="272"/>
                </a:lnTo>
                <a:lnTo>
                  <a:pt x="7099" y="575"/>
                </a:lnTo>
                <a:lnTo>
                  <a:pt x="0" y="1026"/>
                </a:lnTo>
                <a:lnTo>
                  <a:pt x="6743" y="10921"/>
                </a:lnTo>
                <a:lnTo>
                  <a:pt x="11476" y="8114"/>
                </a:lnTo>
                <a:lnTo>
                  <a:pt x="15947" y="4670"/>
                </a:lnTo>
                <a:lnTo>
                  <a:pt x="16543" y="4282"/>
                </a:lnTo>
                <a:lnTo>
                  <a:pt x="15989" y="2418"/>
                </a:lnTo>
                <a:lnTo>
                  <a:pt x="1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89" name="object 4789"/>
          <p:cNvSpPr/>
          <p:nvPr/>
        </p:nvSpPr>
        <p:spPr>
          <a:xfrm>
            <a:off x="6192018" y="3157203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6931" y="0"/>
                </a:moveTo>
                <a:lnTo>
                  <a:pt x="1476" y="3277"/>
                </a:lnTo>
                <a:lnTo>
                  <a:pt x="0" y="7319"/>
                </a:lnTo>
                <a:lnTo>
                  <a:pt x="8020" y="15339"/>
                </a:lnTo>
                <a:lnTo>
                  <a:pt x="9915" y="9591"/>
                </a:lnTo>
                <a:lnTo>
                  <a:pt x="11161" y="5696"/>
                </a:lnTo>
                <a:lnTo>
                  <a:pt x="12460" y="1821"/>
                </a:lnTo>
                <a:lnTo>
                  <a:pt x="10627" y="1235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0" name="object 4790"/>
          <p:cNvSpPr/>
          <p:nvPr/>
        </p:nvSpPr>
        <p:spPr>
          <a:xfrm>
            <a:off x="7879072" y="2048110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3643" y="0"/>
                </a:moveTo>
                <a:lnTo>
                  <a:pt x="2366" y="3696"/>
                </a:lnTo>
                <a:lnTo>
                  <a:pt x="963" y="7329"/>
                </a:lnTo>
                <a:lnTo>
                  <a:pt x="83" y="11151"/>
                </a:lnTo>
                <a:lnTo>
                  <a:pt x="0" y="11423"/>
                </a:lnTo>
                <a:lnTo>
                  <a:pt x="4628" y="13423"/>
                </a:lnTo>
                <a:lnTo>
                  <a:pt x="4806" y="13109"/>
                </a:lnTo>
                <a:lnTo>
                  <a:pt x="6910" y="9989"/>
                </a:lnTo>
                <a:lnTo>
                  <a:pt x="8575" y="6523"/>
                </a:lnTo>
                <a:lnTo>
                  <a:pt x="10355" y="3172"/>
                </a:lnTo>
                <a:lnTo>
                  <a:pt x="8083" y="2094"/>
                </a:lnTo>
                <a:lnTo>
                  <a:pt x="5884" y="1088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1" name="object 4791"/>
          <p:cNvSpPr/>
          <p:nvPr/>
        </p:nvSpPr>
        <p:spPr>
          <a:xfrm>
            <a:off x="6175984" y="2419803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4753" y="0"/>
                </a:moveTo>
                <a:lnTo>
                  <a:pt x="1560" y="2293"/>
                </a:lnTo>
                <a:lnTo>
                  <a:pt x="0" y="3476"/>
                </a:lnTo>
                <a:lnTo>
                  <a:pt x="1120" y="5853"/>
                </a:lnTo>
                <a:lnTo>
                  <a:pt x="1842" y="8523"/>
                </a:lnTo>
                <a:lnTo>
                  <a:pt x="4900" y="12177"/>
                </a:lnTo>
                <a:lnTo>
                  <a:pt x="7340" y="12983"/>
                </a:lnTo>
                <a:lnTo>
                  <a:pt x="9319" y="14198"/>
                </a:lnTo>
                <a:lnTo>
                  <a:pt x="10429" y="13214"/>
                </a:lnTo>
                <a:lnTo>
                  <a:pt x="12554" y="11235"/>
                </a:lnTo>
                <a:lnTo>
                  <a:pt x="7340" y="3748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2" name="object 4792"/>
          <p:cNvSpPr/>
          <p:nvPr/>
        </p:nvSpPr>
        <p:spPr>
          <a:xfrm>
            <a:off x="7243457" y="3343917"/>
            <a:ext cx="13092" cy="5776"/>
          </a:xfrm>
          <a:custGeom>
            <a:avLst/>
            <a:gdLst/>
            <a:ahLst/>
            <a:cxnLst/>
            <a:rect l="l" t="t" r="r" b="b"/>
            <a:pathLst>
              <a:path w="21590" h="9525">
                <a:moveTo>
                  <a:pt x="12322" y="0"/>
                </a:moveTo>
                <a:lnTo>
                  <a:pt x="6846" y="461"/>
                </a:lnTo>
                <a:lnTo>
                  <a:pt x="0" y="3180"/>
                </a:lnTo>
                <a:lnTo>
                  <a:pt x="21339" y="8960"/>
                </a:lnTo>
                <a:lnTo>
                  <a:pt x="16973" y="2573"/>
                </a:lnTo>
                <a:lnTo>
                  <a:pt x="123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3" name="object 4793"/>
          <p:cNvSpPr/>
          <p:nvPr/>
        </p:nvSpPr>
        <p:spPr>
          <a:xfrm>
            <a:off x="6818808" y="3248380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5">
                <a:moveTo>
                  <a:pt x="4753" y="0"/>
                </a:moveTo>
                <a:lnTo>
                  <a:pt x="0" y="2146"/>
                </a:lnTo>
                <a:lnTo>
                  <a:pt x="52" y="2408"/>
                </a:lnTo>
                <a:lnTo>
                  <a:pt x="1120" y="6146"/>
                </a:lnTo>
                <a:lnTo>
                  <a:pt x="2638" y="9696"/>
                </a:lnTo>
                <a:lnTo>
                  <a:pt x="4031" y="13287"/>
                </a:lnTo>
                <a:lnTo>
                  <a:pt x="6156" y="12418"/>
                </a:lnTo>
                <a:lnTo>
                  <a:pt x="8209" y="11497"/>
                </a:lnTo>
                <a:lnTo>
                  <a:pt x="10313" y="10586"/>
                </a:lnTo>
                <a:lnTo>
                  <a:pt x="8565" y="7099"/>
                </a:lnTo>
                <a:lnTo>
                  <a:pt x="6952" y="3560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4" name="object 4794"/>
          <p:cNvSpPr/>
          <p:nvPr/>
        </p:nvSpPr>
        <p:spPr>
          <a:xfrm>
            <a:off x="7133848" y="321487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7884" y="0"/>
                </a:moveTo>
                <a:lnTo>
                  <a:pt x="4711" y="1654"/>
                </a:lnTo>
                <a:lnTo>
                  <a:pt x="2240" y="2335"/>
                </a:lnTo>
                <a:lnTo>
                  <a:pt x="806" y="3957"/>
                </a:lnTo>
                <a:lnTo>
                  <a:pt x="0" y="4900"/>
                </a:lnTo>
                <a:lnTo>
                  <a:pt x="963" y="7350"/>
                </a:lnTo>
                <a:lnTo>
                  <a:pt x="1172" y="9151"/>
                </a:lnTo>
                <a:lnTo>
                  <a:pt x="3518" y="8701"/>
                </a:lnTo>
                <a:lnTo>
                  <a:pt x="6219" y="8753"/>
                </a:lnTo>
                <a:lnTo>
                  <a:pt x="8910" y="7015"/>
                </a:lnTo>
                <a:lnTo>
                  <a:pt x="8062" y="3863"/>
                </a:lnTo>
                <a:lnTo>
                  <a:pt x="7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5" name="object 4795"/>
          <p:cNvSpPr/>
          <p:nvPr/>
        </p:nvSpPr>
        <p:spPr>
          <a:xfrm>
            <a:off x="7843842" y="2459284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5" h="12700">
                <a:moveTo>
                  <a:pt x="9319" y="0"/>
                </a:moveTo>
                <a:lnTo>
                  <a:pt x="0" y="5204"/>
                </a:lnTo>
                <a:lnTo>
                  <a:pt x="16962" y="12596"/>
                </a:lnTo>
                <a:lnTo>
                  <a:pt x="12544" y="3067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6" name="object 4796"/>
          <p:cNvSpPr/>
          <p:nvPr/>
        </p:nvSpPr>
        <p:spPr>
          <a:xfrm>
            <a:off x="6720487" y="1785327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591" y="0"/>
                </a:moveTo>
                <a:lnTo>
                  <a:pt x="3633" y="314"/>
                </a:lnTo>
                <a:lnTo>
                  <a:pt x="0" y="2743"/>
                </a:lnTo>
                <a:lnTo>
                  <a:pt x="523" y="9633"/>
                </a:lnTo>
                <a:lnTo>
                  <a:pt x="628" y="10690"/>
                </a:lnTo>
                <a:lnTo>
                  <a:pt x="2146" y="11654"/>
                </a:lnTo>
                <a:lnTo>
                  <a:pt x="3727" y="13444"/>
                </a:lnTo>
                <a:lnTo>
                  <a:pt x="1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7" name="object 4797"/>
          <p:cNvSpPr/>
          <p:nvPr/>
        </p:nvSpPr>
        <p:spPr>
          <a:xfrm>
            <a:off x="7201207" y="2723689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6240" y="0"/>
                </a:moveTo>
                <a:lnTo>
                  <a:pt x="3099" y="1047"/>
                </a:lnTo>
                <a:lnTo>
                  <a:pt x="0" y="2586"/>
                </a:lnTo>
                <a:lnTo>
                  <a:pt x="984" y="8292"/>
                </a:lnTo>
                <a:lnTo>
                  <a:pt x="2031" y="8512"/>
                </a:lnTo>
                <a:lnTo>
                  <a:pt x="4795" y="9214"/>
                </a:lnTo>
                <a:lnTo>
                  <a:pt x="7895" y="8282"/>
                </a:lnTo>
                <a:lnTo>
                  <a:pt x="12900" y="7800"/>
                </a:lnTo>
                <a:lnTo>
                  <a:pt x="11057" y="4052"/>
                </a:lnTo>
                <a:lnTo>
                  <a:pt x="10219" y="439"/>
                </a:lnTo>
                <a:lnTo>
                  <a:pt x="9057" y="324"/>
                </a:lnTo>
                <a:lnTo>
                  <a:pt x="6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8" name="object 4798"/>
          <p:cNvSpPr/>
          <p:nvPr/>
        </p:nvSpPr>
        <p:spPr>
          <a:xfrm>
            <a:off x="6611393" y="2328416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10994" y="0"/>
                </a:moveTo>
                <a:lnTo>
                  <a:pt x="6062" y="869"/>
                </a:lnTo>
                <a:lnTo>
                  <a:pt x="3078" y="994"/>
                </a:lnTo>
                <a:lnTo>
                  <a:pt x="649" y="2219"/>
                </a:lnTo>
                <a:lnTo>
                  <a:pt x="0" y="2513"/>
                </a:lnTo>
                <a:lnTo>
                  <a:pt x="575" y="7821"/>
                </a:lnTo>
                <a:lnTo>
                  <a:pt x="3779" y="9633"/>
                </a:lnTo>
                <a:lnTo>
                  <a:pt x="7245" y="9434"/>
                </a:lnTo>
                <a:lnTo>
                  <a:pt x="10481" y="7654"/>
                </a:lnTo>
                <a:lnTo>
                  <a:pt x="10188" y="4240"/>
                </a:lnTo>
                <a:lnTo>
                  <a:pt x="10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799" name="object 4799"/>
          <p:cNvSpPr/>
          <p:nvPr/>
        </p:nvSpPr>
        <p:spPr>
          <a:xfrm>
            <a:off x="8125488" y="2437684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607" y="0"/>
                </a:moveTo>
                <a:lnTo>
                  <a:pt x="575" y="314"/>
                </a:lnTo>
                <a:lnTo>
                  <a:pt x="115" y="3308"/>
                </a:lnTo>
                <a:lnTo>
                  <a:pt x="0" y="6450"/>
                </a:lnTo>
                <a:lnTo>
                  <a:pt x="534" y="9894"/>
                </a:lnTo>
                <a:lnTo>
                  <a:pt x="5507" y="10230"/>
                </a:lnTo>
                <a:lnTo>
                  <a:pt x="6418" y="7036"/>
                </a:lnTo>
                <a:lnTo>
                  <a:pt x="6638" y="3957"/>
                </a:lnTo>
                <a:lnTo>
                  <a:pt x="7078" y="41"/>
                </a:lnTo>
                <a:lnTo>
                  <a:pt x="3874" y="146"/>
                </a:lnTo>
                <a:lnTo>
                  <a:pt x="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0" name="object 4800"/>
          <p:cNvSpPr/>
          <p:nvPr/>
        </p:nvSpPr>
        <p:spPr>
          <a:xfrm>
            <a:off x="5933293" y="2904123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3099" y="0"/>
                </a:moveTo>
                <a:lnTo>
                  <a:pt x="2104" y="1361"/>
                </a:lnTo>
                <a:lnTo>
                  <a:pt x="0" y="4062"/>
                </a:lnTo>
                <a:lnTo>
                  <a:pt x="11015" y="10785"/>
                </a:lnTo>
                <a:lnTo>
                  <a:pt x="13266" y="7455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1" name="object 4801"/>
          <p:cNvSpPr/>
          <p:nvPr/>
        </p:nvSpPr>
        <p:spPr>
          <a:xfrm>
            <a:off x="7347686" y="3519995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3162" y="0"/>
                </a:moveTo>
                <a:lnTo>
                  <a:pt x="0" y="2680"/>
                </a:lnTo>
                <a:lnTo>
                  <a:pt x="3204" y="6586"/>
                </a:lnTo>
                <a:lnTo>
                  <a:pt x="6313" y="10449"/>
                </a:lnTo>
                <a:lnTo>
                  <a:pt x="9455" y="14282"/>
                </a:lnTo>
                <a:lnTo>
                  <a:pt x="10502" y="13423"/>
                </a:lnTo>
                <a:lnTo>
                  <a:pt x="12596" y="11580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2" name="object 4802"/>
          <p:cNvSpPr/>
          <p:nvPr/>
        </p:nvSpPr>
        <p:spPr>
          <a:xfrm>
            <a:off x="5830418" y="2543032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4345" y="0"/>
                </a:moveTo>
                <a:lnTo>
                  <a:pt x="0" y="1361"/>
                </a:lnTo>
                <a:lnTo>
                  <a:pt x="2146" y="10481"/>
                </a:lnTo>
                <a:lnTo>
                  <a:pt x="3183" y="15025"/>
                </a:lnTo>
                <a:lnTo>
                  <a:pt x="5005" y="14659"/>
                </a:lnTo>
                <a:lnTo>
                  <a:pt x="6785" y="14250"/>
                </a:lnTo>
                <a:lnTo>
                  <a:pt x="8607" y="13884"/>
                </a:lnTo>
                <a:lnTo>
                  <a:pt x="7183" y="9245"/>
                </a:lnTo>
                <a:lnTo>
                  <a:pt x="5800" y="4638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3" name="object 4803"/>
          <p:cNvSpPr/>
          <p:nvPr/>
        </p:nvSpPr>
        <p:spPr>
          <a:xfrm>
            <a:off x="6818842" y="2002529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10052" y="0"/>
                </a:moveTo>
                <a:lnTo>
                  <a:pt x="3371" y="3162"/>
                </a:lnTo>
                <a:lnTo>
                  <a:pt x="0" y="4711"/>
                </a:lnTo>
                <a:lnTo>
                  <a:pt x="1853" y="7507"/>
                </a:lnTo>
                <a:lnTo>
                  <a:pt x="2816" y="8910"/>
                </a:lnTo>
                <a:lnTo>
                  <a:pt x="4450" y="8073"/>
                </a:lnTo>
                <a:lnTo>
                  <a:pt x="6596" y="7654"/>
                </a:lnTo>
                <a:lnTo>
                  <a:pt x="8868" y="4565"/>
                </a:lnTo>
                <a:lnTo>
                  <a:pt x="9298" y="2167"/>
                </a:lnTo>
                <a:lnTo>
                  <a:pt x="10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4" name="object 4804"/>
          <p:cNvSpPr/>
          <p:nvPr/>
        </p:nvSpPr>
        <p:spPr>
          <a:xfrm>
            <a:off x="6111656" y="1731772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11538" y="0"/>
                </a:moveTo>
                <a:lnTo>
                  <a:pt x="0" y="1968"/>
                </a:lnTo>
                <a:lnTo>
                  <a:pt x="11455" y="13873"/>
                </a:lnTo>
                <a:lnTo>
                  <a:pt x="12648" y="12805"/>
                </a:lnTo>
                <a:lnTo>
                  <a:pt x="15099" y="10764"/>
                </a:lnTo>
                <a:lnTo>
                  <a:pt x="13287" y="5486"/>
                </a:lnTo>
                <a:lnTo>
                  <a:pt x="11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5" name="object 4805"/>
          <p:cNvSpPr/>
          <p:nvPr/>
        </p:nvSpPr>
        <p:spPr>
          <a:xfrm>
            <a:off x="7002474" y="1646363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9151" y="0"/>
                </a:moveTo>
                <a:lnTo>
                  <a:pt x="5664" y="1832"/>
                </a:lnTo>
                <a:lnTo>
                  <a:pt x="2816" y="3005"/>
                </a:lnTo>
                <a:lnTo>
                  <a:pt x="0" y="5162"/>
                </a:lnTo>
                <a:lnTo>
                  <a:pt x="1581" y="8104"/>
                </a:lnTo>
                <a:lnTo>
                  <a:pt x="2209" y="9863"/>
                </a:lnTo>
                <a:lnTo>
                  <a:pt x="5005" y="8806"/>
                </a:lnTo>
                <a:lnTo>
                  <a:pt x="7957" y="8041"/>
                </a:lnTo>
                <a:lnTo>
                  <a:pt x="10470" y="6502"/>
                </a:lnTo>
                <a:lnTo>
                  <a:pt x="11004" y="6209"/>
                </a:lnTo>
                <a:lnTo>
                  <a:pt x="9811" y="3162"/>
                </a:lnTo>
                <a:lnTo>
                  <a:pt x="9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6" name="object 4806"/>
          <p:cNvSpPr/>
          <p:nvPr/>
        </p:nvSpPr>
        <p:spPr>
          <a:xfrm>
            <a:off x="6584208" y="2071435"/>
            <a:ext cx="8471" cy="3466"/>
          </a:xfrm>
          <a:custGeom>
            <a:avLst/>
            <a:gdLst/>
            <a:ahLst/>
            <a:cxnLst/>
            <a:rect l="l" t="t" r="r" b="b"/>
            <a:pathLst>
              <a:path w="13970" h="5714">
                <a:moveTo>
                  <a:pt x="13748" y="0"/>
                </a:moveTo>
                <a:lnTo>
                  <a:pt x="136" y="492"/>
                </a:lnTo>
                <a:lnTo>
                  <a:pt x="83" y="1811"/>
                </a:lnTo>
                <a:lnTo>
                  <a:pt x="0" y="3120"/>
                </a:lnTo>
                <a:lnTo>
                  <a:pt x="31" y="4471"/>
                </a:lnTo>
                <a:lnTo>
                  <a:pt x="13737" y="5643"/>
                </a:lnTo>
                <a:lnTo>
                  <a:pt x="13758" y="3769"/>
                </a:lnTo>
                <a:lnTo>
                  <a:pt x="13737" y="1905"/>
                </a:lnTo>
                <a:lnTo>
                  <a:pt x="1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7" name="object 4807"/>
          <p:cNvSpPr/>
          <p:nvPr/>
        </p:nvSpPr>
        <p:spPr>
          <a:xfrm>
            <a:off x="7626803" y="2697449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3078" y="0"/>
                </a:moveTo>
                <a:lnTo>
                  <a:pt x="1015" y="2282"/>
                </a:lnTo>
                <a:lnTo>
                  <a:pt x="0" y="3444"/>
                </a:lnTo>
                <a:lnTo>
                  <a:pt x="3340" y="6984"/>
                </a:lnTo>
                <a:lnTo>
                  <a:pt x="9989" y="14104"/>
                </a:lnTo>
                <a:lnTo>
                  <a:pt x="12250" y="12020"/>
                </a:lnTo>
                <a:lnTo>
                  <a:pt x="13350" y="10952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8" name="object 4808"/>
          <p:cNvSpPr/>
          <p:nvPr/>
        </p:nvSpPr>
        <p:spPr>
          <a:xfrm>
            <a:off x="6326554" y="1854933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3738" y="0"/>
                </a:moveTo>
                <a:lnTo>
                  <a:pt x="2513" y="1403"/>
                </a:lnTo>
                <a:lnTo>
                  <a:pt x="1235" y="2774"/>
                </a:lnTo>
                <a:lnTo>
                  <a:pt x="0" y="4167"/>
                </a:lnTo>
                <a:lnTo>
                  <a:pt x="9842" y="13214"/>
                </a:lnTo>
                <a:lnTo>
                  <a:pt x="12366" y="10470"/>
                </a:lnTo>
                <a:lnTo>
                  <a:pt x="13591" y="9067"/>
                </a:lnTo>
                <a:lnTo>
                  <a:pt x="7046" y="3026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09" name="object 4809"/>
          <p:cNvSpPr/>
          <p:nvPr/>
        </p:nvSpPr>
        <p:spPr>
          <a:xfrm>
            <a:off x="7325987" y="2210132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0554" y="0"/>
                </a:moveTo>
                <a:lnTo>
                  <a:pt x="7193" y="240"/>
                </a:lnTo>
                <a:lnTo>
                  <a:pt x="4523" y="1727"/>
                </a:lnTo>
                <a:lnTo>
                  <a:pt x="2586" y="2910"/>
                </a:lnTo>
                <a:lnTo>
                  <a:pt x="1497" y="5633"/>
                </a:lnTo>
                <a:lnTo>
                  <a:pt x="0" y="7664"/>
                </a:lnTo>
                <a:lnTo>
                  <a:pt x="701" y="8565"/>
                </a:lnTo>
                <a:lnTo>
                  <a:pt x="2198" y="10366"/>
                </a:lnTo>
                <a:lnTo>
                  <a:pt x="14952" y="2366"/>
                </a:lnTo>
                <a:lnTo>
                  <a:pt x="10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0" name="object 4810"/>
          <p:cNvSpPr/>
          <p:nvPr/>
        </p:nvSpPr>
        <p:spPr>
          <a:xfrm>
            <a:off x="7688927" y="2639446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722" y="0"/>
                </a:moveTo>
                <a:lnTo>
                  <a:pt x="6041" y="544"/>
                </a:lnTo>
                <a:lnTo>
                  <a:pt x="2984" y="52"/>
                </a:lnTo>
                <a:lnTo>
                  <a:pt x="1298" y="1340"/>
                </a:lnTo>
                <a:lnTo>
                  <a:pt x="0" y="2303"/>
                </a:lnTo>
                <a:lnTo>
                  <a:pt x="481" y="5549"/>
                </a:lnTo>
                <a:lnTo>
                  <a:pt x="167" y="7769"/>
                </a:lnTo>
                <a:lnTo>
                  <a:pt x="2607" y="8020"/>
                </a:lnTo>
                <a:lnTo>
                  <a:pt x="5539" y="9182"/>
                </a:lnTo>
                <a:lnTo>
                  <a:pt x="8868" y="7392"/>
                </a:lnTo>
                <a:lnTo>
                  <a:pt x="9120" y="4167"/>
                </a:lnTo>
                <a:lnTo>
                  <a:pt x="10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1" name="object 4811"/>
          <p:cNvSpPr/>
          <p:nvPr/>
        </p:nvSpPr>
        <p:spPr>
          <a:xfrm>
            <a:off x="6706098" y="3041946"/>
            <a:ext cx="8471" cy="6161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910" y="0"/>
                </a:moveTo>
                <a:lnTo>
                  <a:pt x="869" y="2450"/>
                </a:lnTo>
                <a:lnTo>
                  <a:pt x="0" y="5350"/>
                </a:lnTo>
                <a:lnTo>
                  <a:pt x="1874" y="8764"/>
                </a:lnTo>
                <a:lnTo>
                  <a:pt x="4900" y="9193"/>
                </a:lnTo>
                <a:lnTo>
                  <a:pt x="6994" y="10146"/>
                </a:lnTo>
                <a:lnTo>
                  <a:pt x="9130" y="9360"/>
                </a:lnTo>
                <a:lnTo>
                  <a:pt x="13455" y="7821"/>
                </a:lnTo>
                <a:lnTo>
                  <a:pt x="11570" y="5633"/>
                </a:lnTo>
                <a:lnTo>
                  <a:pt x="10041" y="2984"/>
                </a:lnTo>
                <a:lnTo>
                  <a:pt x="5926" y="209"/>
                </a:lnTo>
                <a:lnTo>
                  <a:pt x="3235" y="418"/>
                </a:lnTo>
                <a:lnTo>
                  <a:pt x="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2" name="object 4812"/>
          <p:cNvSpPr/>
          <p:nvPr/>
        </p:nvSpPr>
        <p:spPr>
          <a:xfrm>
            <a:off x="6706147" y="3593789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6114" y="0"/>
                </a:moveTo>
                <a:lnTo>
                  <a:pt x="3130" y="659"/>
                </a:lnTo>
                <a:lnTo>
                  <a:pt x="0" y="858"/>
                </a:lnTo>
                <a:lnTo>
                  <a:pt x="1120" y="3999"/>
                </a:lnTo>
                <a:lnTo>
                  <a:pt x="1518" y="6439"/>
                </a:lnTo>
                <a:lnTo>
                  <a:pt x="3298" y="8764"/>
                </a:lnTo>
                <a:lnTo>
                  <a:pt x="7465" y="7769"/>
                </a:lnTo>
                <a:lnTo>
                  <a:pt x="7476" y="7308"/>
                </a:lnTo>
                <a:lnTo>
                  <a:pt x="7675" y="5130"/>
                </a:lnTo>
                <a:lnTo>
                  <a:pt x="7381" y="2607"/>
                </a:lnTo>
                <a:lnTo>
                  <a:pt x="6397" y="607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3" name="object 4813"/>
          <p:cNvSpPr/>
          <p:nvPr/>
        </p:nvSpPr>
        <p:spPr>
          <a:xfrm>
            <a:off x="6591540" y="2643524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057" y="0"/>
                </a:moveTo>
                <a:lnTo>
                  <a:pt x="2314" y="774"/>
                </a:lnTo>
                <a:lnTo>
                  <a:pt x="0" y="1183"/>
                </a:lnTo>
                <a:lnTo>
                  <a:pt x="1099" y="4806"/>
                </a:lnTo>
                <a:lnTo>
                  <a:pt x="2136" y="8460"/>
                </a:lnTo>
                <a:lnTo>
                  <a:pt x="3434" y="11978"/>
                </a:lnTo>
                <a:lnTo>
                  <a:pt x="3476" y="12156"/>
                </a:lnTo>
                <a:lnTo>
                  <a:pt x="6868" y="11643"/>
                </a:lnTo>
                <a:lnTo>
                  <a:pt x="7162" y="7570"/>
                </a:lnTo>
                <a:lnTo>
                  <a:pt x="7088" y="3790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4" name="object 4814"/>
          <p:cNvSpPr/>
          <p:nvPr/>
        </p:nvSpPr>
        <p:spPr>
          <a:xfrm>
            <a:off x="7012016" y="1980688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0" y="0"/>
                </a:moveTo>
                <a:lnTo>
                  <a:pt x="2854" y="7119"/>
                </a:lnTo>
                <a:lnTo>
                  <a:pt x="7052" y="9292"/>
                </a:lnTo>
                <a:lnTo>
                  <a:pt x="12121" y="8113"/>
                </a:lnTo>
                <a:lnTo>
                  <a:pt x="17591" y="51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5" name="object 4815"/>
          <p:cNvSpPr/>
          <p:nvPr/>
        </p:nvSpPr>
        <p:spPr>
          <a:xfrm>
            <a:off x="7951706" y="1959505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8816" y="0"/>
                </a:moveTo>
                <a:lnTo>
                  <a:pt x="104" y="858"/>
                </a:lnTo>
                <a:lnTo>
                  <a:pt x="0" y="9203"/>
                </a:lnTo>
                <a:lnTo>
                  <a:pt x="2952" y="12334"/>
                </a:lnTo>
                <a:lnTo>
                  <a:pt x="11978" y="11612"/>
                </a:lnTo>
                <a:lnTo>
                  <a:pt x="10785" y="4135"/>
                </a:lnTo>
                <a:lnTo>
                  <a:pt x="8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6" name="object 4816"/>
          <p:cNvSpPr/>
          <p:nvPr/>
        </p:nvSpPr>
        <p:spPr>
          <a:xfrm>
            <a:off x="7429529" y="2644076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2345" y="0"/>
                </a:moveTo>
                <a:lnTo>
                  <a:pt x="1560" y="1172"/>
                </a:lnTo>
                <a:lnTo>
                  <a:pt x="806" y="2366"/>
                </a:lnTo>
                <a:lnTo>
                  <a:pt x="0" y="3528"/>
                </a:lnTo>
                <a:lnTo>
                  <a:pt x="3151" y="5455"/>
                </a:lnTo>
                <a:lnTo>
                  <a:pt x="6272" y="7319"/>
                </a:lnTo>
                <a:lnTo>
                  <a:pt x="9434" y="9256"/>
                </a:lnTo>
                <a:lnTo>
                  <a:pt x="11266" y="6544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7" name="object 4817"/>
          <p:cNvSpPr/>
          <p:nvPr/>
        </p:nvSpPr>
        <p:spPr>
          <a:xfrm>
            <a:off x="6280873" y="3272277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6125" y="0"/>
                </a:moveTo>
                <a:lnTo>
                  <a:pt x="3109" y="314"/>
                </a:lnTo>
                <a:lnTo>
                  <a:pt x="115" y="293"/>
                </a:lnTo>
                <a:lnTo>
                  <a:pt x="272" y="2523"/>
                </a:lnTo>
                <a:lnTo>
                  <a:pt x="0" y="6471"/>
                </a:lnTo>
                <a:lnTo>
                  <a:pt x="3455" y="7381"/>
                </a:lnTo>
                <a:lnTo>
                  <a:pt x="6491" y="6889"/>
                </a:lnTo>
                <a:lnTo>
                  <a:pt x="10271" y="6827"/>
                </a:lnTo>
                <a:lnTo>
                  <a:pt x="9696" y="3759"/>
                </a:lnTo>
                <a:lnTo>
                  <a:pt x="9675" y="659"/>
                </a:lnTo>
                <a:lnTo>
                  <a:pt x="6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8" name="object 4818"/>
          <p:cNvSpPr/>
          <p:nvPr/>
        </p:nvSpPr>
        <p:spPr>
          <a:xfrm>
            <a:off x="7428384" y="1717773"/>
            <a:ext cx="6931" cy="9627"/>
          </a:xfrm>
          <a:custGeom>
            <a:avLst/>
            <a:gdLst/>
            <a:ahLst/>
            <a:cxnLst/>
            <a:rect l="l" t="t" r="r" b="b"/>
            <a:pathLst>
              <a:path w="11429" h="15875">
                <a:moveTo>
                  <a:pt x="0" y="0"/>
                </a:moveTo>
                <a:lnTo>
                  <a:pt x="7863" y="11716"/>
                </a:lnTo>
                <a:lnTo>
                  <a:pt x="10554" y="15758"/>
                </a:lnTo>
                <a:lnTo>
                  <a:pt x="11057" y="581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19" name="object 4819"/>
          <p:cNvSpPr/>
          <p:nvPr/>
        </p:nvSpPr>
        <p:spPr>
          <a:xfrm>
            <a:off x="6722102" y="2690759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2041" y="0"/>
                </a:moveTo>
                <a:lnTo>
                  <a:pt x="0" y="8408"/>
                </a:lnTo>
                <a:lnTo>
                  <a:pt x="3790" y="10952"/>
                </a:lnTo>
                <a:lnTo>
                  <a:pt x="14104" y="12104"/>
                </a:lnTo>
                <a:lnTo>
                  <a:pt x="11434" y="7235"/>
                </a:lnTo>
                <a:lnTo>
                  <a:pt x="10146" y="4156"/>
                </a:lnTo>
                <a:lnTo>
                  <a:pt x="7266" y="607"/>
                </a:lnTo>
                <a:lnTo>
                  <a:pt x="4848" y="701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0" name="object 4820"/>
          <p:cNvSpPr/>
          <p:nvPr/>
        </p:nvSpPr>
        <p:spPr>
          <a:xfrm>
            <a:off x="7072991" y="2052022"/>
            <a:ext cx="3466" cy="9627"/>
          </a:xfrm>
          <a:custGeom>
            <a:avLst/>
            <a:gdLst/>
            <a:ahLst/>
            <a:cxnLst/>
            <a:rect l="l" t="t" r="r" b="b"/>
            <a:pathLst>
              <a:path w="5715" h="15875">
                <a:moveTo>
                  <a:pt x="1800" y="0"/>
                </a:moveTo>
                <a:lnTo>
                  <a:pt x="1172" y="5099"/>
                </a:lnTo>
                <a:lnTo>
                  <a:pt x="617" y="10250"/>
                </a:lnTo>
                <a:lnTo>
                  <a:pt x="0" y="15329"/>
                </a:lnTo>
                <a:lnTo>
                  <a:pt x="4020" y="15800"/>
                </a:lnTo>
                <a:lnTo>
                  <a:pt x="4544" y="10648"/>
                </a:lnTo>
                <a:lnTo>
                  <a:pt x="5026" y="5528"/>
                </a:lnTo>
                <a:lnTo>
                  <a:pt x="5549" y="418"/>
                </a:lnTo>
                <a:lnTo>
                  <a:pt x="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1" name="object 4821"/>
          <p:cNvSpPr/>
          <p:nvPr/>
        </p:nvSpPr>
        <p:spPr>
          <a:xfrm>
            <a:off x="7853739" y="2161679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329" y="0"/>
                </a:moveTo>
                <a:lnTo>
                  <a:pt x="931" y="52"/>
                </a:lnTo>
                <a:lnTo>
                  <a:pt x="450" y="3413"/>
                </a:lnTo>
                <a:lnTo>
                  <a:pt x="0" y="5224"/>
                </a:lnTo>
                <a:lnTo>
                  <a:pt x="3790" y="5643"/>
                </a:lnTo>
                <a:lnTo>
                  <a:pt x="11434" y="6544"/>
                </a:lnTo>
                <a:lnTo>
                  <a:pt x="11654" y="4785"/>
                </a:lnTo>
                <a:lnTo>
                  <a:pt x="12135" y="1256"/>
                </a:lnTo>
                <a:lnTo>
                  <a:pt x="8554" y="764"/>
                </a:lnTo>
                <a:lnTo>
                  <a:pt x="4973" y="104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2" name="object 4822"/>
          <p:cNvSpPr/>
          <p:nvPr/>
        </p:nvSpPr>
        <p:spPr>
          <a:xfrm>
            <a:off x="6604876" y="2651999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6272" y="0"/>
                </a:moveTo>
                <a:lnTo>
                  <a:pt x="3549" y="31"/>
                </a:lnTo>
                <a:lnTo>
                  <a:pt x="429" y="1256"/>
                </a:lnTo>
                <a:lnTo>
                  <a:pt x="439" y="4104"/>
                </a:lnTo>
                <a:lnTo>
                  <a:pt x="0" y="5842"/>
                </a:lnTo>
                <a:lnTo>
                  <a:pt x="2931" y="6135"/>
                </a:lnTo>
                <a:lnTo>
                  <a:pt x="10041" y="6900"/>
                </a:lnTo>
                <a:lnTo>
                  <a:pt x="9340" y="3622"/>
                </a:lnTo>
                <a:lnTo>
                  <a:pt x="9277" y="659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3" name="object 4823"/>
          <p:cNvSpPr/>
          <p:nvPr/>
        </p:nvSpPr>
        <p:spPr>
          <a:xfrm>
            <a:off x="7510252" y="2983910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1151" y="0"/>
                </a:moveTo>
                <a:lnTo>
                  <a:pt x="764" y="1225"/>
                </a:lnTo>
                <a:lnTo>
                  <a:pt x="356" y="2408"/>
                </a:lnTo>
                <a:lnTo>
                  <a:pt x="0" y="3654"/>
                </a:lnTo>
                <a:lnTo>
                  <a:pt x="13549" y="8083"/>
                </a:lnTo>
                <a:lnTo>
                  <a:pt x="14083" y="7015"/>
                </a:lnTo>
                <a:lnTo>
                  <a:pt x="15277" y="4973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4" name="object 4824"/>
          <p:cNvSpPr/>
          <p:nvPr/>
        </p:nvSpPr>
        <p:spPr>
          <a:xfrm>
            <a:off x="7585150" y="3209452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7486" y="0"/>
                </a:moveTo>
                <a:lnTo>
                  <a:pt x="5738" y="670"/>
                </a:lnTo>
                <a:lnTo>
                  <a:pt x="3518" y="1486"/>
                </a:lnTo>
                <a:lnTo>
                  <a:pt x="1863" y="3905"/>
                </a:lnTo>
                <a:lnTo>
                  <a:pt x="0" y="5675"/>
                </a:lnTo>
                <a:lnTo>
                  <a:pt x="1612" y="8188"/>
                </a:lnTo>
                <a:lnTo>
                  <a:pt x="5224" y="7057"/>
                </a:lnTo>
                <a:lnTo>
                  <a:pt x="12460" y="4743"/>
                </a:lnTo>
                <a:lnTo>
                  <a:pt x="12366" y="3779"/>
                </a:lnTo>
                <a:lnTo>
                  <a:pt x="12324" y="2816"/>
                </a:lnTo>
                <a:lnTo>
                  <a:pt x="12198" y="1832"/>
                </a:lnTo>
                <a:lnTo>
                  <a:pt x="10041" y="1361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5" name="object 4825"/>
          <p:cNvSpPr/>
          <p:nvPr/>
        </p:nvSpPr>
        <p:spPr>
          <a:xfrm>
            <a:off x="7381679" y="3165200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4952" y="0"/>
                </a:moveTo>
                <a:lnTo>
                  <a:pt x="3319" y="931"/>
                </a:lnTo>
                <a:lnTo>
                  <a:pt x="0" y="2743"/>
                </a:lnTo>
                <a:lnTo>
                  <a:pt x="9559" y="17046"/>
                </a:lnTo>
                <a:lnTo>
                  <a:pt x="13025" y="14973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6" name="object 4826"/>
          <p:cNvSpPr/>
          <p:nvPr/>
        </p:nvSpPr>
        <p:spPr>
          <a:xfrm>
            <a:off x="7493795" y="3485784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9748" y="0"/>
                </a:moveTo>
                <a:lnTo>
                  <a:pt x="5434" y="188"/>
                </a:lnTo>
                <a:lnTo>
                  <a:pt x="0" y="9444"/>
                </a:lnTo>
                <a:lnTo>
                  <a:pt x="15664" y="8512"/>
                </a:lnTo>
                <a:lnTo>
                  <a:pt x="9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7" name="object 4827"/>
          <p:cNvSpPr/>
          <p:nvPr/>
        </p:nvSpPr>
        <p:spPr>
          <a:xfrm>
            <a:off x="7742258" y="3375445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5884" y="0"/>
                </a:moveTo>
                <a:lnTo>
                  <a:pt x="4062" y="1329"/>
                </a:lnTo>
                <a:lnTo>
                  <a:pt x="1643" y="2345"/>
                </a:lnTo>
                <a:lnTo>
                  <a:pt x="0" y="5340"/>
                </a:lnTo>
                <a:lnTo>
                  <a:pt x="1382" y="9214"/>
                </a:lnTo>
                <a:lnTo>
                  <a:pt x="4293" y="9413"/>
                </a:lnTo>
                <a:lnTo>
                  <a:pt x="7381" y="9182"/>
                </a:lnTo>
                <a:lnTo>
                  <a:pt x="10470" y="6052"/>
                </a:lnTo>
                <a:lnTo>
                  <a:pt x="10711" y="2984"/>
                </a:lnTo>
                <a:lnTo>
                  <a:pt x="11476" y="481"/>
                </a:lnTo>
                <a:lnTo>
                  <a:pt x="7748" y="198"/>
                </a:lnTo>
                <a:lnTo>
                  <a:pt x="5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8" name="object 4828"/>
          <p:cNvSpPr/>
          <p:nvPr/>
        </p:nvSpPr>
        <p:spPr>
          <a:xfrm>
            <a:off x="7054848" y="3640909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4533" y="0"/>
                </a:moveTo>
                <a:lnTo>
                  <a:pt x="4429" y="209"/>
                </a:lnTo>
                <a:lnTo>
                  <a:pt x="2785" y="2544"/>
                </a:lnTo>
                <a:lnTo>
                  <a:pt x="1434" y="5088"/>
                </a:lnTo>
                <a:lnTo>
                  <a:pt x="0" y="7539"/>
                </a:lnTo>
                <a:lnTo>
                  <a:pt x="1539" y="8355"/>
                </a:lnTo>
                <a:lnTo>
                  <a:pt x="4554" y="9905"/>
                </a:lnTo>
                <a:lnTo>
                  <a:pt x="5622" y="7183"/>
                </a:lnTo>
                <a:lnTo>
                  <a:pt x="6732" y="4418"/>
                </a:lnTo>
                <a:lnTo>
                  <a:pt x="7580" y="1612"/>
                </a:lnTo>
                <a:lnTo>
                  <a:pt x="7591" y="1434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29" name="object 4829"/>
          <p:cNvSpPr/>
          <p:nvPr/>
        </p:nvSpPr>
        <p:spPr>
          <a:xfrm>
            <a:off x="7297437" y="3268029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9067" y="0"/>
                </a:moveTo>
                <a:lnTo>
                  <a:pt x="4732" y="2628"/>
                </a:lnTo>
                <a:lnTo>
                  <a:pt x="2136" y="3455"/>
                </a:lnTo>
                <a:lnTo>
                  <a:pt x="827" y="5245"/>
                </a:lnTo>
                <a:lnTo>
                  <a:pt x="0" y="6408"/>
                </a:lnTo>
                <a:lnTo>
                  <a:pt x="1068" y="8942"/>
                </a:lnTo>
                <a:lnTo>
                  <a:pt x="1266" y="10858"/>
                </a:lnTo>
                <a:lnTo>
                  <a:pt x="3685" y="10470"/>
                </a:lnTo>
                <a:lnTo>
                  <a:pt x="6858" y="10879"/>
                </a:lnTo>
                <a:lnTo>
                  <a:pt x="9570" y="8313"/>
                </a:lnTo>
                <a:lnTo>
                  <a:pt x="8806" y="5057"/>
                </a:lnTo>
                <a:lnTo>
                  <a:pt x="9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0" name="object 4830"/>
          <p:cNvSpPr/>
          <p:nvPr/>
        </p:nvSpPr>
        <p:spPr>
          <a:xfrm>
            <a:off x="7614095" y="2953036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4">
                <a:moveTo>
                  <a:pt x="0" y="0"/>
                </a:moveTo>
                <a:lnTo>
                  <a:pt x="3832" y="18365"/>
                </a:lnTo>
                <a:lnTo>
                  <a:pt x="8669" y="8638"/>
                </a:lnTo>
                <a:lnTo>
                  <a:pt x="9884" y="40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1" name="object 4831"/>
          <p:cNvSpPr/>
          <p:nvPr/>
        </p:nvSpPr>
        <p:spPr>
          <a:xfrm>
            <a:off x="6651295" y="3592081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879" y="0"/>
                </a:moveTo>
                <a:lnTo>
                  <a:pt x="607" y="4115"/>
                </a:lnTo>
                <a:lnTo>
                  <a:pt x="0" y="12324"/>
                </a:lnTo>
                <a:lnTo>
                  <a:pt x="4554" y="12596"/>
                </a:lnTo>
                <a:lnTo>
                  <a:pt x="4973" y="8512"/>
                </a:lnTo>
                <a:lnTo>
                  <a:pt x="5434" y="4460"/>
                </a:lnTo>
                <a:lnTo>
                  <a:pt x="5842" y="387"/>
                </a:lnTo>
                <a:lnTo>
                  <a:pt x="4219" y="282"/>
                </a:lnTo>
                <a:lnTo>
                  <a:pt x="2544" y="125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2" name="object 4832"/>
          <p:cNvSpPr/>
          <p:nvPr/>
        </p:nvSpPr>
        <p:spPr>
          <a:xfrm>
            <a:off x="7728640" y="189738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497" y="0"/>
                </a:moveTo>
                <a:lnTo>
                  <a:pt x="1036" y="1120"/>
                </a:lnTo>
                <a:lnTo>
                  <a:pt x="492" y="2188"/>
                </a:lnTo>
                <a:lnTo>
                  <a:pt x="0" y="3287"/>
                </a:lnTo>
                <a:lnTo>
                  <a:pt x="10114" y="9224"/>
                </a:lnTo>
                <a:lnTo>
                  <a:pt x="11120" y="7685"/>
                </a:lnTo>
                <a:lnTo>
                  <a:pt x="13067" y="4502"/>
                </a:lnTo>
                <a:lnTo>
                  <a:pt x="9214" y="2984"/>
                </a:lnTo>
                <a:lnTo>
                  <a:pt x="5361" y="1518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3" name="object 4833"/>
          <p:cNvSpPr/>
          <p:nvPr/>
        </p:nvSpPr>
        <p:spPr>
          <a:xfrm>
            <a:off x="6782962" y="3582187"/>
            <a:ext cx="5006" cy="10012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20" y="0"/>
                </a:moveTo>
                <a:lnTo>
                  <a:pt x="41" y="7413"/>
                </a:lnTo>
                <a:lnTo>
                  <a:pt x="0" y="16313"/>
                </a:lnTo>
                <a:lnTo>
                  <a:pt x="7402" y="11256"/>
                </a:lnTo>
                <a:lnTo>
                  <a:pt x="7842" y="6607"/>
                </a:lnTo>
                <a:lnTo>
                  <a:pt x="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4" name="object 4834"/>
          <p:cNvSpPr/>
          <p:nvPr/>
        </p:nvSpPr>
        <p:spPr>
          <a:xfrm>
            <a:off x="7517718" y="3268652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1455" y="0"/>
                </a:moveTo>
                <a:lnTo>
                  <a:pt x="806" y="3340"/>
                </a:lnTo>
                <a:lnTo>
                  <a:pt x="429" y="6659"/>
                </a:lnTo>
                <a:lnTo>
                  <a:pt x="0" y="9957"/>
                </a:lnTo>
                <a:lnTo>
                  <a:pt x="1235" y="10125"/>
                </a:lnTo>
                <a:lnTo>
                  <a:pt x="3727" y="10502"/>
                </a:lnTo>
                <a:lnTo>
                  <a:pt x="4711" y="3874"/>
                </a:lnTo>
                <a:lnTo>
                  <a:pt x="5245" y="523"/>
                </a:lnTo>
                <a:lnTo>
                  <a:pt x="3947" y="408"/>
                </a:lnTo>
                <a:lnTo>
                  <a:pt x="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5" name="object 4835"/>
          <p:cNvSpPr/>
          <p:nvPr/>
        </p:nvSpPr>
        <p:spPr>
          <a:xfrm>
            <a:off x="7765414" y="2767881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827" y="0"/>
                </a:moveTo>
                <a:lnTo>
                  <a:pt x="544" y="1664"/>
                </a:lnTo>
                <a:lnTo>
                  <a:pt x="293" y="3371"/>
                </a:lnTo>
                <a:lnTo>
                  <a:pt x="0" y="5026"/>
                </a:lnTo>
                <a:lnTo>
                  <a:pt x="9874" y="5402"/>
                </a:lnTo>
                <a:lnTo>
                  <a:pt x="10020" y="4198"/>
                </a:lnTo>
                <a:lnTo>
                  <a:pt x="10125" y="2973"/>
                </a:lnTo>
                <a:lnTo>
                  <a:pt x="10303" y="1811"/>
                </a:lnTo>
                <a:lnTo>
                  <a:pt x="7141" y="1193"/>
                </a:lnTo>
                <a:lnTo>
                  <a:pt x="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6" name="object 4836"/>
          <p:cNvSpPr/>
          <p:nvPr/>
        </p:nvSpPr>
        <p:spPr>
          <a:xfrm>
            <a:off x="7843763" y="2167787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0" y="0"/>
                </a:moveTo>
                <a:lnTo>
                  <a:pt x="282" y="3287"/>
                </a:lnTo>
                <a:lnTo>
                  <a:pt x="481" y="6554"/>
                </a:lnTo>
                <a:lnTo>
                  <a:pt x="994" y="10020"/>
                </a:lnTo>
                <a:lnTo>
                  <a:pt x="4272" y="10052"/>
                </a:lnTo>
                <a:lnTo>
                  <a:pt x="4711" y="6649"/>
                </a:lnTo>
                <a:lnTo>
                  <a:pt x="5183" y="83"/>
                </a:lnTo>
                <a:lnTo>
                  <a:pt x="1738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7" name="object 4837"/>
          <p:cNvSpPr/>
          <p:nvPr/>
        </p:nvSpPr>
        <p:spPr>
          <a:xfrm>
            <a:off x="7539623" y="2270134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8544" y="0"/>
                </a:moveTo>
                <a:lnTo>
                  <a:pt x="0" y="2879"/>
                </a:lnTo>
                <a:lnTo>
                  <a:pt x="764" y="5141"/>
                </a:lnTo>
                <a:lnTo>
                  <a:pt x="1151" y="7758"/>
                </a:lnTo>
                <a:lnTo>
                  <a:pt x="2544" y="9507"/>
                </a:lnTo>
                <a:lnTo>
                  <a:pt x="3099" y="10230"/>
                </a:lnTo>
                <a:lnTo>
                  <a:pt x="7025" y="9612"/>
                </a:lnTo>
                <a:lnTo>
                  <a:pt x="8554" y="6732"/>
                </a:lnTo>
                <a:lnTo>
                  <a:pt x="8188" y="4125"/>
                </a:lnTo>
                <a:lnTo>
                  <a:pt x="8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8" name="object 4838"/>
          <p:cNvSpPr/>
          <p:nvPr/>
        </p:nvSpPr>
        <p:spPr>
          <a:xfrm>
            <a:off x="7651338" y="2768810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2408" y="0"/>
                </a:moveTo>
                <a:lnTo>
                  <a:pt x="1622" y="1403"/>
                </a:lnTo>
                <a:lnTo>
                  <a:pt x="785" y="2837"/>
                </a:lnTo>
                <a:lnTo>
                  <a:pt x="0" y="4251"/>
                </a:lnTo>
                <a:lnTo>
                  <a:pt x="10931" y="10816"/>
                </a:lnTo>
                <a:lnTo>
                  <a:pt x="12114" y="9277"/>
                </a:lnTo>
                <a:lnTo>
                  <a:pt x="14376" y="6177"/>
                </a:lnTo>
                <a:lnTo>
                  <a:pt x="6418" y="2041"/>
                </a:lnTo>
                <a:lnTo>
                  <a:pt x="2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39" name="object 4839"/>
          <p:cNvSpPr/>
          <p:nvPr/>
        </p:nvSpPr>
        <p:spPr>
          <a:xfrm>
            <a:off x="7129274" y="3192031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4" h="7620">
                <a:moveTo>
                  <a:pt x="1026" y="0"/>
                </a:moveTo>
                <a:lnTo>
                  <a:pt x="649" y="1444"/>
                </a:lnTo>
                <a:lnTo>
                  <a:pt x="0" y="4376"/>
                </a:lnTo>
                <a:lnTo>
                  <a:pt x="13109" y="7046"/>
                </a:lnTo>
                <a:lnTo>
                  <a:pt x="13413" y="5717"/>
                </a:lnTo>
                <a:lnTo>
                  <a:pt x="13674" y="4429"/>
                </a:lnTo>
                <a:lnTo>
                  <a:pt x="13978" y="3099"/>
                </a:lnTo>
                <a:lnTo>
                  <a:pt x="1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0" name="object 4840"/>
          <p:cNvSpPr/>
          <p:nvPr/>
        </p:nvSpPr>
        <p:spPr>
          <a:xfrm>
            <a:off x="7436202" y="1737655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4">
                <a:moveTo>
                  <a:pt x="2188" y="0"/>
                </a:moveTo>
                <a:lnTo>
                  <a:pt x="1444" y="1235"/>
                </a:lnTo>
                <a:lnTo>
                  <a:pt x="0" y="3717"/>
                </a:lnTo>
                <a:lnTo>
                  <a:pt x="9434" y="10638"/>
                </a:lnTo>
                <a:lnTo>
                  <a:pt x="10502" y="8942"/>
                </a:lnTo>
                <a:lnTo>
                  <a:pt x="11654" y="7287"/>
                </a:lnTo>
                <a:lnTo>
                  <a:pt x="12743" y="5560"/>
                </a:lnTo>
                <a:lnTo>
                  <a:pt x="5706" y="1884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1" name="object 4841"/>
          <p:cNvSpPr/>
          <p:nvPr/>
        </p:nvSpPr>
        <p:spPr>
          <a:xfrm>
            <a:off x="7027731" y="2217261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848" y="0"/>
                </a:moveTo>
                <a:lnTo>
                  <a:pt x="575" y="1717"/>
                </a:lnTo>
                <a:lnTo>
                  <a:pt x="0" y="5151"/>
                </a:lnTo>
                <a:lnTo>
                  <a:pt x="3308" y="4952"/>
                </a:lnTo>
                <a:lnTo>
                  <a:pt x="9863" y="4617"/>
                </a:lnTo>
                <a:lnTo>
                  <a:pt x="9821" y="3329"/>
                </a:lnTo>
                <a:lnTo>
                  <a:pt x="9832" y="827"/>
                </a:lnTo>
                <a:lnTo>
                  <a:pt x="6847" y="565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2" name="object 4842"/>
          <p:cNvSpPr/>
          <p:nvPr/>
        </p:nvSpPr>
        <p:spPr>
          <a:xfrm>
            <a:off x="6708595" y="2631373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2460" y="0"/>
                </a:moveTo>
                <a:lnTo>
                  <a:pt x="0" y="3361"/>
                </a:lnTo>
                <a:lnTo>
                  <a:pt x="8313" y="9465"/>
                </a:lnTo>
                <a:lnTo>
                  <a:pt x="10135" y="6450"/>
                </a:lnTo>
                <a:lnTo>
                  <a:pt x="11004" y="4931"/>
                </a:lnTo>
                <a:lnTo>
                  <a:pt x="5319" y="1633"/>
                </a:lnTo>
                <a:lnTo>
                  <a:pt x="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3" name="object 4843"/>
          <p:cNvSpPr/>
          <p:nvPr/>
        </p:nvSpPr>
        <p:spPr>
          <a:xfrm>
            <a:off x="6231798" y="3263611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3162" y="0"/>
                </a:moveTo>
                <a:lnTo>
                  <a:pt x="1047" y="3036"/>
                </a:lnTo>
                <a:lnTo>
                  <a:pt x="0" y="4575"/>
                </a:lnTo>
                <a:lnTo>
                  <a:pt x="11381" y="9863"/>
                </a:lnTo>
                <a:lnTo>
                  <a:pt x="11968" y="8648"/>
                </a:lnTo>
                <a:lnTo>
                  <a:pt x="12596" y="7423"/>
                </a:lnTo>
                <a:lnTo>
                  <a:pt x="13193" y="6167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4" name="object 4844"/>
          <p:cNvSpPr/>
          <p:nvPr/>
        </p:nvSpPr>
        <p:spPr>
          <a:xfrm>
            <a:off x="7358326" y="1688434"/>
            <a:ext cx="8471" cy="3851"/>
          </a:xfrm>
          <a:custGeom>
            <a:avLst/>
            <a:gdLst/>
            <a:ahLst/>
            <a:cxnLst/>
            <a:rect l="l" t="t" r="r" b="b"/>
            <a:pathLst>
              <a:path w="13970" h="6350">
                <a:moveTo>
                  <a:pt x="816" y="0"/>
                </a:moveTo>
                <a:lnTo>
                  <a:pt x="534" y="1581"/>
                </a:lnTo>
                <a:lnTo>
                  <a:pt x="282" y="3151"/>
                </a:lnTo>
                <a:lnTo>
                  <a:pt x="0" y="4690"/>
                </a:lnTo>
                <a:lnTo>
                  <a:pt x="8669" y="5811"/>
                </a:lnTo>
                <a:lnTo>
                  <a:pt x="12931" y="6313"/>
                </a:lnTo>
                <a:lnTo>
                  <a:pt x="13182" y="4984"/>
                </a:lnTo>
                <a:lnTo>
                  <a:pt x="13360" y="3643"/>
                </a:lnTo>
                <a:lnTo>
                  <a:pt x="13591" y="2282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5" name="object 4845"/>
          <p:cNvSpPr/>
          <p:nvPr/>
        </p:nvSpPr>
        <p:spPr>
          <a:xfrm>
            <a:off x="6762244" y="2459012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7957" y="0"/>
                </a:moveTo>
                <a:lnTo>
                  <a:pt x="5287" y="2387"/>
                </a:lnTo>
                <a:lnTo>
                  <a:pt x="0" y="7203"/>
                </a:lnTo>
                <a:lnTo>
                  <a:pt x="1319" y="8554"/>
                </a:lnTo>
                <a:lnTo>
                  <a:pt x="2544" y="9853"/>
                </a:lnTo>
                <a:lnTo>
                  <a:pt x="3832" y="11182"/>
                </a:lnTo>
                <a:lnTo>
                  <a:pt x="6450" y="8868"/>
                </a:lnTo>
                <a:lnTo>
                  <a:pt x="9078" y="6638"/>
                </a:lnTo>
                <a:lnTo>
                  <a:pt x="11455" y="4094"/>
                </a:lnTo>
                <a:lnTo>
                  <a:pt x="11580" y="3926"/>
                </a:lnTo>
                <a:lnTo>
                  <a:pt x="9162" y="1424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6" name="object 4846"/>
          <p:cNvSpPr/>
          <p:nvPr/>
        </p:nvSpPr>
        <p:spPr>
          <a:xfrm>
            <a:off x="6809403" y="2171831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2429" y="0"/>
                </a:moveTo>
                <a:lnTo>
                  <a:pt x="837" y="1015"/>
                </a:lnTo>
                <a:lnTo>
                  <a:pt x="0" y="1518"/>
                </a:lnTo>
                <a:lnTo>
                  <a:pt x="1057" y="3895"/>
                </a:lnTo>
                <a:lnTo>
                  <a:pt x="1696" y="6460"/>
                </a:lnTo>
                <a:lnTo>
                  <a:pt x="4575" y="10408"/>
                </a:lnTo>
                <a:lnTo>
                  <a:pt x="6753" y="11716"/>
                </a:lnTo>
                <a:lnTo>
                  <a:pt x="8607" y="13318"/>
                </a:lnTo>
                <a:lnTo>
                  <a:pt x="9392" y="12512"/>
                </a:lnTo>
                <a:lnTo>
                  <a:pt x="10261" y="11769"/>
                </a:lnTo>
                <a:lnTo>
                  <a:pt x="11067" y="10994"/>
                </a:lnTo>
                <a:lnTo>
                  <a:pt x="8146" y="7329"/>
                </a:lnTo>
                <a:lnTo>
                  <a:pt x="5350" y="3664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7" name="object 4847"/>
          <p:cNvSpPr/>
          <p:nvPr/>
        </p:nvSpPr>
        <p:spPr>
          <a:xfrm>
            <a:off x="6392352" y="2532762"/>
            <a:ext cx="5006" cy="8471"/>
          </a:xfrm>
          <a:custGeom>
            <a:avLst/>
            <a:gdLst/>
            <a:ahLst/>
            <a:cxnLst/>
            <a:rect l="l" t="t" r="r" b="b"/>
            <a:pathLst>
              <a:path w="8254" h="13970">
                <a:moveTo>
                  <a:pt x="0" y="0"/>
                </a:moveTo>
                <a:lnTo>
                  <a:pt x="1780" y="5120"/>
                </a:lnTo>
                <a:lnTo>
                  <a:pt x="4722" y="13444"/>
                </a:lnTo>
                <a:lnTo>
                  <a:pt x="7779" y="55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8" name="object 4848"/>
          <p:cNvSpPr/>
          <p:nvPr/>
        </p:nvSpPr>
        <p:spPr>
          <a:xfrm>
            <a:off x="6525047" y="2301298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3434" y="0"/>
                </a:moveTo>
                <a:lnTo>
                  <a:pt x="1130" y="3863"/>
                </a:lnTo>
                <a:lnTo>
                  <a:pt x="0" y="5832"/>
                </a:lnTo>
                <a:lnTo>
                  <a:pt x="4272" y="7486"/>
                </a:lnTo>
                <a:lnTo>
                  <a:pt x="8544" y="9203"/>
                </a:lnTo>
                <a:lnTo>
                  <a:pt x="12784" y="10837"/>
                </a:lnTo>
                <a:lnTo>
                  <a:pt x="14177" y="7926"/>
                </a:lnTo>
                <a:lnTo>
                  <a:pt x="14826" y="6439"/>
                </a:lnTo>
                <a:lnTo>
                  <a:pt x="11036" y="4293"/>
                </a:lnTo>
                <a:lnTo>
                  <a:pt x="7193" y="2157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49" name="object 4849"/>
          <p:cNvSpPr/>
          <p:nvPr/>
        </p:nvSpPr>
        <p:spPr>
          <a:xfrm>
            <a:off x="6207117" y="2532961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764" y="0"/>
                </a:moveTo>
                <a:lnTo>
                  <a:pt x="471" y="3518"/>
                </a:lnTo>
                <a:lnTo>
                  <a:pt x="261" y="7109"/>
                </a:lnTo>
                <a:lnTo>
                  <a:pt x="0" y="10638"/>
                </a:lnTo>
                <a:lnTo>
                  <a:pt x="3685" y="11151"/>
                </a:lnTo>
                <a:lnTo>
                  <a:pt x="4481" y="7675"/>
                </a:lnTo>
                <a:lnTo>
                  <a:pt x="5224" y="4177"/>
                </a:lnTo>
                <a:lnTo>
                  <a:pt x="6041" y="691"/>
                </a:lnTo>
                <a:lnTo>
                  <a:pt x="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0" name="object 4850"/>
          <p:cNvSpPr/>
          <p:nvPr/>
        </p:nvSpPr>
        <p:spPr>
          <a:xfrm>
            <a:off x="6609392" y="1856772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3130" y="0"/>
                </a:moveTo>
                <a:lnTo>
                  <a:pt x="1078" y="1643"/>
                </a:lnTo>
                <a:lnTo>
                  <a:pt x="0" y="2408"/>
                </a:lnTo>
                <a:lnTo>
                  <a:pt x="4889" y="10010"/>
                </a:lnTo>
                <a:lnTo>
                  <a:pt x="7329" y="13832"/>
                </a:lnTo>
                <a:lnTo>
                  <a:pt x="12167" y="11214"/>
                </a:lnTo>
                <a:lnTo>
                  <a:pt x="9130" y="7476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1" name="object 4851"/>
          <p:cNvSpPr/>
          <p:nvPr/>
        </p:nvSpPr>
        <p:spPr>
          <a:xfrm>
            <a:off x="5915400" y="2764471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4">
                <a:moveTo>
                  <a:pt x="790" y="390"/>
                </a:moveTo>
                <a:lnTo>
                  <a:pt x="3487" y="3324"/>
                </a:lnTo>
                <a:lnTo>
                  <a:pt x="5392" y="7929"/>
                </a:lnTo>
                <a:lnTo>
                  <a:pt x="8350" y="11445"/>
                </a:lnTo>
                <a:lnTo>
                  <a:pt x="14533" y="11476"/>
                </a:lnTo>
                <a:lnTo>
                  <a:pt x="13591" y="2554"/>
                </a:lnTo>
                <a:lnTo>
                  <a:pt x="5790" y="2460"/>
                </a:lnTo>
                <a:lnTo>
                  <a:pt x="790" y="390"/>
                </a:lnTo>
                <a:close/>
              </a:path>
              <a:path w="14604" h="12064">
                <a:moveTo>
                  <a:pt x="282" y="0"/>
                </a:moveTo>
                <a:lnTo>
                  <a:pt x="0" y="62"/>
                </a:lnTo>
                <a:lnTo>
                  <a:pt x="790" y="390"/>
                </a:lnTo>
                <a:lnTo>
                  <a:pt x="460" y="31"/>
                </a:lnTo>
                <a:lnTo>
                  <a:pt x="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2" name="object 4852"/>
          <p:cNvSpPr/>
          <p:nvPr/>
        </p:nvSpPr>
        <p:spPr>
          <a:xfrm>
            <a:off x="6129649" y="2470231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3905" y="0"/>
                </a:moveTo>
                <a:lnTo>
                  <a:pt x="1287" y="1455"/>
                </a:lnTo>
                <a:lnTo>
                  <a:pt x="0" y="2209"/>
                </a:lnTo>
                <a:lnTo>
                  <a:pt x="1790" y="5465"/>
                </a:lnTo>
                <a:lnTo>
                  <a:pt x="5444" y="12031"/>
                </a:lnTo>
                <a:lnTo>
                  <a:pt x="6701" y="11350"/>
                </a:lnTo>
                <a:lnTo>
                  <a:pt x="9151" y="9968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3" name="object 4853"/>
          <p:cNvSpPr/>
          <p:nvPr/>
        </p:nvSpPr>
        <p:spPr>
          <a:xfrm>
            <a:off x="6209474" y="2041233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10816" y="0"/>
                </a:moveTo>
                <a:lnTo>
                  <a:pt x="0" y="4952"/>
                </a:lnTo>
                <a:lnTo>
                  <a:pt x="8512" y="13266"/>
                </a:lnTo>
                <a:lnTo>
                  <a:pt x="10114" y="6167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4" name="object 4854"/>
          <p:cNvSpPr/>
          <p:nvPr/>
        </p:nvSpPr>
        <p:spPr>
          <a:xfrm>
            <a:off x="5947336" y="2364934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7036" y="0"/>
                </a:moveTo>
                <a:lnTo>
                  <a:pt x="4146" y="1015"/>
                </a:lnTo>
                <a:lnTo>
                  <a:pt x="0" y="1172"/>
                </a:lnTo>
                <a:lnTo>
                  <a:pt x="1602" y="5109"/>
                </a:lnTo>
                <a:lnTo>
                  <a:pt x="2251" y="9067"/>
                </a:lnTo>
                <a:lnTo>
                  <a:pt x="3403" y="9203"/>
                </a:lnTo>
                <a:lnTo>
                  <a:pt x="6062" y="9559"/>
                </a:lnTo>
                <a:lnTo>
                  <a:pt x="8973" y="8041"/>
                </a:lnTo>
                <a:lnTo>
                  <a:pt x="11748" y="7266"/>
                </a:lnTo>
                <a:lnTo>
                  <a:pt x="10785" y="5130"/>
                </a:lnTo>
                <a:lnTo>
                  <a:pt x="10292" y="2104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5" name="object 4855"/>
          <p:cNvSpPr/>
          <p:nvPr/>
        </p:nvSpPr>
        <p:spPr>
          <a:xfrm>
            <a:off x="5976862" y="2278212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7235" y="0"/>
                </a:moveTo>
                <a:lnTo>
                  <a:pt x="7099" y="188"/>
                </a:lnTo>
                <a:lnTo>
                  <a:pt x="4596" y="2513"/>
                </a:lnTo>
                <a:lnTo>
                  <a:pt x="2314" y="5057"/>
                </a:lnTo>
                <a:lnTo>
                  <a:pt x="0" y="7580"/>
                </a:lnTo>
                <a:lnTo>
                  <a:pt x="3120" y="9874"/>
                </a:lnTo>
                <a:lnTo>
                  <a:pt x="4649" y="11036"/>
                </a:lnTo>
                <a:lnTo>
                  <a:pt x="6429" y="8073"/>
                </a:lnTo>
                <a:lnTo>
                  <a:pt x="8271" y="5183"/>
                </a:lnTo>
                <a:lnTo>
                  <a:pt x="9915" y="1968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6" name="object 4856"/>
          <p:cNvSpPr/>
          <p:nvPr/>
        </p:nvSpPr>
        <p:spPr>
          <a:xfrm>
            <a:off x="6164325" y="1837302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83" y="0"/>
                </a:moveTo>
                <a:lnTo>
                  <a:pt x="31" y="2973"/>
                </a:lnTo>
                <a:lnTo>
                  <a:pt x="0" y="5968"/>
                </a:lnTo>
                <a:lnTo>
                  <a:pt x="0" y="8942"/>
                </a:lnTo>
                <a:lnTo>
                  <a:pt x="1811" y="8701"/>
                </a:lnTo>
                <a:lnTo>
                  <a:pt x="4753" y="9109"/>
                </a:lnTo>
                <a:lnTo>
                  <a:pt x="5298" y="8177"/>
                </a:lnTo>
                <a:lnTo>
                  <a:pt x="6429" y="6135"/>
                </a:lnTo>
                <a:lnTo>
                  <a:pt x="6293" y="3413"/>
                </a:lnTo>
                <a:lnTo>
                  <a:pt x="6816" y="188"/>
                </a:lnTo>
                <a:lnTo>
                  <a:pt x="1874" y="31"/>
                </a:lnTo>
                <a:lnTo>
                  <a:pt x="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7" name="object 4857"/>
          <p:cNvSpPr/>
          <p:nvPr/>
        </p:nvSpPr>
        <p:spPr>
          <a:xfrm>
            <a:off x="7573220" y="1734181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15905" y="0"/>
                </a:moveTo>
                <a:lnTo>
                  <a:pt x="7444" y="2900"/>
                </a:lnTo>
                <a:lnTo>
                  <a:pt x="0" y="5497"/>
                </a:lnTo>
                <a:lnTo>
                  <a:pt x="209" y="7057"/>
                </a:lnTo>
                <a:lnTo>
                  <a:pt x="701" y="10240"/>
                </a:lnTo>
                <a:lnTo>
                  <a:pt x="3120" y="10366"/>
                </a:lnTo>
                <a:lnTo>
                  <a:pt x="6135" y="11455"/>
                </a:lnTo>
                <a:lnTo>
                  <a:pt x="10062" y="9245"/>
                </a:lnTo>
                <a:lnTo>
                  <a:pt x="11298" y="6282"/>
                </a:lnTo>
                <a:lnTo>
                  <a:pt x="15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8" name="object 4858"/>
          <p:cNvSpPr/>
          <p:nvPr/>
        </p:nvSpPr>
        <p:spPr>
          <a:xfrm>
            <a:off x="6918464" y="260650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8292" y="0"/>
                </a:moveTo>
                <a:lnTo>
                  <a:pt x="4523" y="1874"/>
                </a:lnTo>
                <a:lnTo>
                  <a:pt x="1266" y="2471"/>
                </a:lnTo>
                <a:lnTo>
                  <a:pt x="0" y="5978"/>
                </a:lnTo>
                <a:lnTo>
                  <a:pt x="1549" y="8690"/>
                </a:lnTo>
                <a:lnTo>
                  <a:pt x="2167" y="11067"/>
                </a:lnTo>
                <a:lnTo>
                  <a:pt x="4198" y="10345"/>
                </a:lnTo>
                <a:lnTo>
                  <a:pt x="7172" y="10198"/>
                </a:lnTo>
                <a:lnTo>
                  <a:pt x="8020" y="8785"/>
                </a:lnTo>
                <a:lnTo>
                  <a:pt x="9015" y="7015"/>
                </a:lnTo>
                <a:lnTo>
                  <a:pt x="8282" y="4240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59" name="object 4859"/>
          <p:cNvSpPr/>
          <p:nvPr/>
        </p:nvSpPr>
        <p:spPr>
          <a:xfrm>
            <a:off x="7523676" y="1756470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4">
                <a:moveTo>
                  <a:pt x="3350" y="0"/>
                </a:moveTo>
                <a:lnTo>
                  <a:pt x="2198" y="3382"/>
                </a:lnTo>
                <a:lnTo>
                  <a:pt x="1068" y="6774"/>
                </a:lnTo>
                <a:lnTo>
                  <a:pt x="0" y="10188"/>
                </a:lnTo>
                <a:lnTo>
                  <a:pt x="3047" y="11455"/>
                </a:lnTo>
                <a:lnTo>
                  <a:pt x="6439" y="5319"/>
                </a:lnTo>
                <a:lnTo>
                  <a:pt x="8073" y="2230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0" name="object 4860"/>
          <p:cNvSpPr/>
          <p:nvPr/>
        </p:nvSpPr>
        <p:spPr>
          <a:xfrm>
            <a:off x="6657873" y="2867527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6031" y="0"/>
                </a:moveTo>
                <a:lnTo>
                  <a:pt x="3120" y="827"/>
                </a:lnTo>
                <a:lnTo>
                  <a:pt x="136" y="1256"/>
                </a:lnTo>
                <a:lnTo>
                  <a:pt x="125" y="1832"/>
                </a:lnTo>
                <a:lnTo>
                  <a:pt x="0" y="4052"/>
                </a:lnTo>
                <a:lnTo>
                  <a:pt x="439" y="6533"/>
                </a:lnTo>
                <a:lnTo>
                  <a:pt x="1937" y="9057"/>
                </a:lnTo>
                <a:lnTo>
                  <a:pt x="6366" y="8376"/>
                </a:lnTo>
                <a:lnTo>
                  <a:pt x="6471" y="7874"/>
                </a:lnTo>
                <a:lnTo>
                  <a:pt x="6827" y="5633"/>
                </a:lnTo>
                <a:lnTo>
                  <a:pt x="6293" y="3277"/>
                </a:lnTo>
                <a:lnTo>
                  <a:pt x="6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1" name="object 4861"/>
          <p:cNvSpPr/>
          <p:nvPr/>
        </p:nvSpPr>
        <p:spPr>
          <a:xfrm>
            <a:off x="7103088" y="2607329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3319" y="0"/>
                </a:moveTo>
                <a:lnTo>
                  <a:pt x="408" y="2115"/>
                </a:lnTo>
                <a:lnTo>
                  <a:pt x="544" y="5319"/>
                </a:lnTo>
                <a:lnTo>
                  <a:pt x="0" y="7591"/>
                </a:lnTo>
                <a:lnTo>
                  <a:pt x="2261" y="8083"/>
                </a:lnTo>
                <a:lnTo>
                  <a:pt x="4931" y="9538"/>
                </a:lnTo>
                <a:lnTo>
                  <a:pt x="6732" y="8837"/>
                </a:lnTo>
                <a:lnTo>
                  <a:pt x="8261" y="8209"/>
                </a:lnTo>
                <a:lnTo>
                  <a:pt x="8826" y="5130"/>
                </a:lnTo>
                <a:lnTo>
                  <a:pt x="10690" y="1329"/>
                </a:lnTo>
                <a:lnTo>
                  <a:pt x="6293" y="1068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2" name="object 4862"/>
          <p:cNvSpPr/>
          <p:nvPr/>
        </p:nvSpPr>
        <p:spPr>
          <a:xfrm>
            <a:off x="6596728" y="216383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8460" y="0"/>
                </a:moveTo>
                <a:lnTo>
                  <a:pt x="3507" y="1685"/>
                </a:lnTo>
                <a:lnTo>
                  <a:pt x="900" y="1905"/>
                </a:lnTo>
                <a:lnTo>
                  <a:pt x="481" y="2910"/>
                </a:lnTo>
                <a:lnTo>
                  <a:pt x="0" y="4251"/>
                </a:lnTo>
                <a:lnTo>
                  <a:pt x="869" y="6931"/>
                </a:lnTo>
                <a:lnTo>
                  <a:pt x="1978" y="7748"/>
                </a:lnTo>
                <a:lnTo>
                  <a:pt x="2973" y="8502"/>
                </a:lnTo>
                <a:lnTo>
                  <a:pt x="5926" y="8052"/>
                </a:lnTo>
                <a:lnTo>
                  <a:pt x="7884" y="5769"/>
                </a:lnTo>
                <a:lnTo>
                  <a:pt x="7727" y="3413"/>
                </a:lnTo>
                <a:lnTo>
                  <a:pt x="8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3" name="object 4863"/>
          <p:cNvSpPr/>
          <p:nvPr/>
        </p:nvSpPr>
        <p:spPr>
          <a:xfrm>
            <a:off x="6805174" y="3099893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628" y="0"/>
                </a:moveTo>
                <a:lnTo>
                  <a:pt x="554" y="2282"/>
                </a:lnTo>
                <a:lnTo>
                  <a:pt x="0" y="4764"/>
                </a:lnTo>
                <a:lnTo>
                  <a:pt x="1015" y="7643"/>
                </a:lnTo>
                <a:lnTo>
                  <a:pt x="4031" y="7476"/>
                </a:lnTo>
                <a:lnTo>
                  <a:pt x="11507" y="8764"/>
                </a:lnTo>
                <a:lnTo>
                  <a:pt x="8481" y="5015"/>
                </a:lnTo>
                <a:lnTo>
                  <a:pt x="7434" y="3099"/>
                </a:lnTo>
                <a:lnTo>
                  <a:pt x="5779" y="1884"/>
                </a:lnTo>
                <a:lnTo>
                  <a:pt x="4429" y="848"/>
                </a:lnTo>
                <a:lnTo>
                  <a:pt x="2355" y="596"/>
                </a:lnTo>
                <a:lnTo>
                  <a:pt x="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4" name="object 4864"/>
          <p:cNvSpPr/>
          <p:nvPr/>
        </p:nvSpPr>
        <p:spPr>
          <a:xfrm>
            <a:off x="5934549" y="2957239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591" y="0"/>
                </a:moveTo>
                <a:lnTo>
                  <a:pt x="5109" y="1015"/>
                </a:lnTo>
                <a:lnTo>
                  <a:pt x="0" y="2973"/>
                </a:lnTo>
                <a:lnTo>
                  <a:pt x="345" y="4031"/>
                </a:lnTo>
                <a:lnTo>
                  <a:pt x="638" y="5088"/>
                </a:lnTo>
                <a:lnTo>
                  <a:pt x="963" y="6156"/>
                </a:lnTo>
                <a:lnTo>
                  <a:pt x="9381" y="4607"/>
                </a:lnTo>
                <a:lnTo>
                  <a:pt x="8795" y="3120"/>
                </a:lnTo>
                <a:lnTo>
                  <a:pt x="8261" y="1581"/>
                </a:lnTo>
                <a:lnTo>
                  <a:pt x="7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5" name="object 4865"/>
          <p:cNvSpPr/>
          <p:nvPr/>
        </p:nvSpPr>
        <p:spPr>
          <a:xfrm>
            <a:off x="7725630" y="2615121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3507" y="0"/>
                </a:moveTo>
                <a:lnTo>
                  <a:pt x="1780" y="1392"/>
                </a:lnTo>
                <a:lnTo>
                  <a:pt x="0" y="2471"/>
                </a:lnTo>
                <a:lnTo>
                  <a:pt x="1486" y="3853"/>
                </a:lnTo>
                <a:lnTo>
                  <a:pt x="2670" y="5444"/>
                </a:lnTo>
                <a:lnTo>
                  <a:pt x="4219" y="6146"/>
                </a:lnTo>
                <a:lnTo>
                  <a:pt x="4931" y="6523"/>
                </a:lnTo>
                <a:lnTo>
                  <a:pt x="6418" y="5099"/>
                </a:lnTo>
                <a:lnTo>
                  <a:pt x="7549" y="4492"/>
                </a:lnTo>
                <a:lnTo>
                  <a:pt x="6324" y="3015"/>
                </a:lnTo>
                <a:lnTo>
                  <a:pt x="5308" y="1361"/>
                </a:lnTo>
                <a:lnTo>
                  <a:pt x="3863" y="282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6" name="object 4866"/>
          <p:cNvSpPr/>
          <p:nvPr/>
        </p:nvSpPr>
        <p:spPr>
          <a:xfrm>
            <a:off x="6817170" y="3097835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329" y="0"/>
                </a:moveTo>
                <a:lnTo>
                  <a:pt x="942" y="1120"/>
                </a:lnTo>
                <a:lnTo>
                  <a:pt x="0" y="3277"/>
                </a:lnTo>
                <a:lnTo>
                  <a:pt x="3308" y="4680"/>
                </a:lnTo>
                <a:lnTo>
                  <a:pt x="9863" y="7497"/>
                </a:lnTo>
                <a:lnTo>
                  <a:pt x="10387" y="6282"/>
                </a:lnTo>
                <a:lnTo>
                  <a:pt x="10837" y="5036"/>
                </a:lnTo>
                <a:lnTo>
                  <a:pt x="11381" y="3832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7" name="object 4867"/>
          <p:cNvSpPr/>
          <p:nvPr/>
        </p:nvSpPr>
        <p:spPr>
          <a:xfrm>
            <a:off x="7659705" y="1914250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4554" y="0"/>
                </a:moveTo>
                <a:lnTo>
                  <a:pt x="2198" y="335"/>
                </a:lnTo>
                <a:lnTo>
                  <a:pt x="0" y="251"/>
                </a:lnTo>
                <a:lnTo>
                  <a:pt x="230" y="2073"/>
                </a:lnTo>
                <a:lnTo>
                  <a:pt x="691" y="6293"/>
                </a:lnTo>
                <a:lnTo>
                  <a:pt x="3109" y="6104"/>
                </a:lnTo>
                <a:lnTo>
                  <a:pt x="5476" y="6554"/>
                </a:lnTo>
                <a:lnTo>
                  <a:pt x="6575" y="5612"/>
                </a:lnTo>
                <a:lnTo>
                  <a:pt x="7423" y="4827"/>
                </a:lnTo>
                <a:lnTo>
                  <a:pt x="7162" y="942"/>
                </a:lnTo>
                <a:lnTo>
                  <a:pt x="6586" y="743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8" name="object 4868"/>
          <p:cNvSpPr/>
          <p:nvPr/>
        </p:nvSpPr>
        <p:spPr>
          <a:xfrm>
            <a:off x="6499588" y="208095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2104" y="0"/>
                </a:moveTo>
                <a:lnTo>
                  <a:pt x="1413" y="1141"/>
                </a:lnTo>
                <a:lnTo>
                  <a:pt x="0" y="3067"/>
                </a:lnTo>
                <a:lnTo>
                  <a:pt x="2502" y="5476"/>
                </a:lnTo>
                <a:lnTo>
                  <a:pt x="5036" y="7381"/>
                </a:lnTo>
                <a:lnTo>
                  <a:pt x="7507" y="9371"/>
                </a:lnTo>
                <a:lnTo>
                  <a:pt x="8439" y="8261"/>
                </a:lnTo>
                <a:lnTo>
                  <a:pt x="9402" y="7151"/>
                </a:lnTo>
                <a:lnTo>
                  <a:pt x="10376" y="6062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69" name="object 4869"/>
          <p:cNvSpPr/>
          <p:nvPr/>
        </p:nvSpPr>
        <p:spPr>
          <a:xfrm>
            <a:off x="7560422" y="2767532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1339" y="0"/>
                </a:moveTo>
                <a:lnTo>
                  <a:pt x="3790" y="2481"/>
                </a:lnTo>
                <a:lnTo>
                  <a:pt x="0" y="3675"/>
                </a:lnTo>
                <a:lnTo>
                  <a:pt x="366" y="4868"/>
                </a:lnTo>
                <a:lnTo>
                  <a:pt x="1193" y="7319"/>
                </a:lnTo>
                <a:lnTo>
                  <a:pt x="5078" y="6429"/>
                </a:lnTo>
                <a:lnTo>
                  <a:pt x="8889" y="5486"/>
                </a:lnTo>
                <a:lnTo>
                  <a:pt x="12774" y="4596"/>
                </a:lnTo>
                <a:lnTo>
                  <a:pt x="113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0" name="object 4870"/>
          <p:cNvSpPr/>
          <p:nvPr/>
        </p:nvSpPr>
        <p:spPr>
          <a:xfrm>
            <a:off x="6854467" y="1578656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7319" y="0"/>
                </a:moveTo>
                <a:lnTo>
                  <a:pt x="5057" y="722"/>
                </a:lnTo>
                <a:lnTo>
                  <a:pt x="2418" y="973"/>
                </a:lnTo>
                <a:lnTo>
                  <a:pt x="0" y="2984"/>
                </a:lnTo>
                <a:lnTo>
                  <a:pt x="827" y="7381"/>
                </a:lnTo>
                <a:lnTo>
                  <a:pt x="1476" y="7539"/>
                </a:lnTo>
                <a:lnTo>
                  <a:pt x="3612" y="7915"/>
                </a:lnTo>
                <a:lnTo>
                  <a:pt x="6104" y="7266"/>
                </a:lnTo>
                <a:lnTo>
                  <a:pt x="9172" y="6900"/>
                </a:lnTo>
                <a:lnTo>
                  <a:pt x="8303" y="3654"/>
                </a:lnTo>
                <a:lnTo>
                  <a:pt x="7842" y="1863"/>
                </a:lnTo>
                <a:lnTo>
                  <a:pt x="7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1" name="object 4871"/>
          <p:cNvSpPr/>
          <p:nvPr/>
        </p:nvSpPr>
        <p:spPr>
          <a:xfrm>
            <a:off x="7528957" y="2090227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6690" y="0"/>
                </a:moveTo>
                <a:lnTo>
                  <a:pt x="3832" y="1518"/>
                </a:lnTo>
                <a:lnTo>
                  <a:pt x="1078" y="2094"/>
                </a:lnTo>
                <a:lnTo>
                  <a:pt x="701" y="3403"/>
                </a:lnTo>
                <a:lnTo>
                  <a:pt x="0" y="5601"/>
                </a:lnTo>
                <a:lnTo>
                  <a:pt x="209" y="8628"/>
                </a:lnTo>
                <a:lnTo>
                  <a:pt x="1308" y="10638"/>
                </a:lnTo>
                <a:lnTo>
                  <a:pt x="1696" y="11434"/>
                </a:lnTo>
                <a:lnTo>
                  <a:pt x="5382" y="10523"/>
                </a:lnTo>
                <a:lnTo>
                  <a:pt x="7591" y="10387"/>
                </a:lnTo>
                <a:lnTo>
                  <a:pt x="7361" y="7915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2" name="object 4872"/>
          <p:cNvSpPr/>
          <p:nvPr/>
        </p:nvSpPr>
        <p:spPr>
          <a:xfrm>
            <a:off x="6436749" y="207097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3005" y="0"/>
                </a:moveTo>
                <a:lnTo>
                  <a:pt x="0" y="1068"/>
                </a:lnTo>
                <a:lnTo>
                  <a:pt x="52" y="1246"/>
                </a:lnTo>
                <a:lnTo>
                  <a:pt x="732" y="4565"/>
                </a:lnTo>
                <a:lnTo>
                  <a:pt x="1643" y="7884"/>
                </a:lnTo>
                <a:lnTo>
                  <a:pt x="2586" y="11193"/>
                </a:lnTo>
                <a:lnTo>
                  <a:pt x="5957" y="9905"/>
                </a:lnTo>
                <a:lnTo>
                  <a:pt x="7643" y="9298"/>
                </a:lnTo>
                <a:lnTo>
                  <a:pt x="4764" y="3130"/>
                </a:lnTo>
                <a:lnTo>
                  <a:pt x="3067" y="146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3" name="object 4873"/>
          <p:cNvSpPr/>
          <p:nvPr/>
        </p:nvSpPr>
        <p:spPr>
          <a:xfrm>
            <a:off x="6798790" y="280425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848" y="0"/>
                </a:moveTo>
                <a:lnTo>
                  <a:pt x="1884" y="1413"/>
                </a:lnTo>
                <a:lnTo>
                  <a:pt x="952" y="2858"/>
                </a:lnTo>
                <a:lnTo>
                  <a:pt x="0" y="4272"/>
                </a:lnTo>
                <a:lnTo>
                  <a:pt x="2450" y="5706"/>
                </a:lnTo>
                <a:lnTo>
                  <a:pt x="4900" y="7308"/>
                </a:lnTo>
                <a:lnTo>
                  <a:pt x="7769" y="8638"/>
                </a:lnTo>
                <a:lnTo>
                  <a:pt x="9004" y="6868"/>
                </a:lnTo>
                <a:lnTo>
                  <a:pt x="9790" y="5989"/>
                </a:lnTo>
                <a:lnTo>
                  <a:pt x="7465" y="3968"/>
                </a:lnTo>
                <a:lnTo>
                  <a:pt x="2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4" name="object 4874"/>
          <p:cNvSpPr/>
          <p:nvPr/>
        </p:nvSpPr>
        <p:spPr>
          <a:xfrm>
            <a:off x="6083370" y="251852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240" y="0"/>
                </a:moveTo>
                <a:lnTo>
                  <a:pt x="1800" y="1539"/>
                </a:lnTo>
                <a:lnTo>
                  <a:pt x="0" y="2052"/>
                </a:lnTo>
                <a:lnTo>
                  <a:pt x="837" y="4282"/>
                </a:lnTo>
                <a:lnTo>
                  <a:pt x="1298" y="6827"/>
                </a:lnTo>
                <a:lnTo>
                  <a:pt x="2732" y="8586"/>
                </a:lnTo>
                <a:lnTo>
                  <a:pt x="3319" y="9245"/>
                </a:lnTo>
                <a:lnTo>
                  <a:pt x="6073" y="8041"/>
                </a:lnTo>
                <a:lnTo>
                  <a:pt x="9423" y="7371"/>
                </a:lnTo>
                <a:lnTo>
                  <a:pt x="7696" y="4471"/>
                </a:lnTo>
                <a:lnTo>
                  <a:pt x="6858" y="1968"/>
                </a:lnTo>
                <a:lnTo>
                  <a:pt x="5130" y="649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5" name="object 4875"/>
          <p:cNvSpPr/>
          <p:nvPr/>
        </p:nvSpPr>
        <p:spPr>
          <a:xfrm>
            <a:off x="6220063" y="2310191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9172" y="0"/>
                </a:moveTo>
                <a:lnTo>
                  <a:pt x="6104" y="1926"/>
                </a:lnTo>
                <a:lnTo>
                  <a:pt x="3026" y="3832"/>
                </a:lnTo>
                <a:lnTo>
                  <a:pt x="0" y="5790"/>
                </a:lnTo>
                <a:lnTo>
                  <a:pt x="1570" y="8638"/>
                </a:lnTo>
                <a:lnTo>
                  <a:pt x="11371" y="4376"/>
                </a:lnTo>
                <a:lnTo>
                  <a:pt x="9874" y="1455"/>
                </a:lnTo>
                <a:lnTo>
                  <a:pt x="9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6" name="object 4876"/>
          <p:cNvSpPr/>
          <p:nvPr/>
        </p:nvSpPr>
        <p:spPr>
          <a:xfrm>
            <a:off x="6787055" y="1499293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5015" y="0"/>
                </a:moveTo>
                <a:lnTo>
                  <a:pt x="1685" y="544"/>
                </a:lnTo>
                <a:lnTo>
                  <a:pt x="0" y="785"/>
                </a:lnTo>
                <a:lnTo>
                  <a:pt x="785" y="3874"/>
                </a:lnTo>
                <a:lnTo>
                  <a:pt x="2471" y="10052"/>
                </a:lnTo>
                <a:lnTo>
                  <a:pt x="5423" y="9601"/>
                </a:lnTo>
                <a:lnTo>
                  <a:pt x="5298" y="6397"/>
                </a:lnTo>
                <a:lnTo>
                  <a:pt x="5141" y="3204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7" name="object 4877"/>
          <p:cNvSpPr/>
          <p:nvPr/>
        </p:nvSpPr>
        <p:spPr>
          <a:xfrm>
            <a:off x="6745275" y="1484062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711" y="0"/>
                </a:moveTo>
                <a:lnTo>
                  <a:pt x="5256" y="806"/>
                </a:lnTo>
                <a:lnTo>
                  <a:pt x="2617" y="869"/>
                </a:lnTo>
                <a:lnTo>
                  <a:pt x="0" y="2607"/>
                </a:lnTo>
                <a:lnTo>
                  <a:pt x="732" y="5507"/>
                </a:lnTo>
                <a:lnTo>
                  <a:pt x="785" y="7340"/>
                </a:lnTo>
                <a:lnTo>
                  <a:pt x="3162" y="7162"/>
                </a:lnTo>
                <a:lnTo>
                  <a:pt x="5717" y="7465"/>
                </a:lnTo>
                <a:lnTo>
                  <a:pt x="8575" y="6209"/>
                </a:lnTo>
                <a:lnTo>
                  <a:pt x="8303" y="3308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8" name="object 4878"/>
          <p:cNvSpPr/>
          <p:nvPr/>
        </p:nvSpPr>
        <p:spPr>
          <a:xfrm>
            <a:off x="6239537" y="2127467"/>
            <a:ext cx="5006" cy="3851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2869" y="0"/>
                </a:moveTo>
                <a:lnTo>
                  <a:pt x="104" y="890"/>
                </a:lnTo>
                <a:lnTo>
                  <a:pt x="303" y="4041"/>
                </a:lnTo>
                <a:lnTo>
                  <a:pt x="0" y="6031"/>
                </a:lnTo>
                <a:lnTo>
                  <a:pt x="3947" y="5916"/>
                </a:lnTo>
                <a:lnTo>
                  <a:pt x="5779" y="5905"/>
                </a:lnTo>
                <a:lnTo>
                  <a:pt x="7591" y="5874"/>
                </a:lnTo>
                <a:lnTo>
                  <a:pt x="7528" y="4167"/>
                </a:lnTo>
                <a:lnTo>
                  <a:pt x="7936" y="1266"/>
                </a:lnTo>
                <a:lnTo>
                  <a:pt x="7350" y="1036"/>
                </a:lnTo>
                <a:lnTo>
                  <a:pt x="5350" y="293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79" name="object 4879"/>
          <p:cNvSpPr/>
          <p:nvPr/>
        </p:nvSpPr>
        <p:spPr>
          <a:xfrm>
            <a:off x="6581473" y="1603306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869" y="0"/>
                </a:moveTo>
                <a:lnTo>
                  <a:pt x="554" y="3706"/>
                </a:lnTo>
                <a:lnTo>
                  <a:pt x="0" y="11057"/>
                </a:lnTo>
                <a:lnTo>
                  <a:pt x="3350" y="11580"/>
                </a:lnTo>
                <a:lnTo>
                  <a:pt x="4188" y="8020"/>
                </a:lnTo>
                <a:lnTo>
                  <a:pt x="4963" y="4408"/>
                </a:lnTo>
                <a:lnTo>
                  <a:pt x="5779" y="858"/>
                </a:lnTo>
                <a:lnTo>
                  <a:pt x="2481" y="261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0" name="object 4880"/>
          <p:cNvSpPr/>
          <p:nvPr/>
        </p:nvSpPr>
        <p:spPr>
          <a:xfrm>
            <a:off x="6588433" y="1534436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3612" y="0"/>
                </a:moveTo>
                <a:lnTo>
                  <a:pt x="2418" y="774"/>
                </a:lnTo>
                <a:lnTo>
                  <a:pt x="1225" y="1507"/>
                </a:lnTo>
                <a:lnTo>
                  <a:pt x="0" y="2209"/>
                </a:lnTo>
                <a:lnTo>
                  <a:pt x="5005" y="12072"/>
                </a:lnTo>
                <a:lnTo>
                  <a:pt x="7895" y="10910"/>
                </a:lnTo>
                <a:lnTo>
                  <a:pt x="7842" y="9130"/>
                </a:lnTo>
                <a:lnTo>
                  <a:pt x="8240" y="7141"/>
                </a:lnTo>
                <a:lnTo>
                  <a:pt x="7601" y="5622"/>
                </a:lnTo>
                <a:lnTo>
                  <a:pt x="6690" y="3549"/>
                </a:lnTo>
                <a:lnTo>
                  <a:pt x="5005" y="1874"/>
                </a:lnTo>
                <a:lnTo>
                  <a:pt x="3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1" name="object 4881"/>
          <p:cNvSpPr/>
          <p:nvPr/>
        </p:nvSpPr>
        <p:spPr>
          <a:xfrm>
            <a:off x="7464465" y="2061583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162" y="0"/>
                </a:moveTo>
                <a:lnTo>
                  <a:pt x="2680" y="460"/>
                </a:lnTo>
                <a:lnTo>
                  <a:pt x="837" y="303"/>
                </a:lnTo>
                <a:lnTo>
                  <a:pt x="806" y="2094"/>
                </a:lnTo>
                <a:lnTo>
                  <a:pt x="0" y="4492"/>
                </a:lnTo>
                <a:lnTo>
                  <a:pt x="910" y="5528"/>
                </a:lnTo>
                <a:lnTo>
                  <a:pt x="1842" y="6638"/>
                </a:lnTo>
                <a:lnTo>
                  <a:pt x="4261" y="6481"/>
                </a:lnTo>
                <a:lnTo>
                  <a:pt x="7078" y="7141"/>
                </a:lnTo>
                <a:lnTo>
                  <a:pt x="6774" y="4418"/>
                </a:lnTo>
                <a:lnTo>
                  <a:pt x="7203" y="1937"/>
                </a:lnTo>
                <a:lnTo>
                  <a:pt x="5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2" name="object 4882"/>
          <p:cNvSpPr/>
          <p:nvPr/>
        </p:nvSpPr>
        <p:spPr>
          <a:xfrm>
            <a:off x="6624265" y="1470040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5570" y="0"/>
                </a:moveTo>
                <a:lnTo>
                  <a:pt x="2952" y="1088"/>
                </a:lnTo>
                <a:lnTo>
                  <a:pt x="20" y="1780"/>
                </a:lnTo>
                <a:lnTo>
                  <a:pt x="0" y="2397"/>
                </a:lnTo>
                <a:lnTo>
                  <a:pt x="31" y="4670"/>
                </a:lnTo>
                <a:lnTo>
                  <a:pt x="691" y="7172"/>
                </a:lnTo>
                <a:lnTo>
                  <a:pt x="1978" y="9067"/>
                </a:lnTo>
                <a:lnTo>
                  <a:pt x="2324" y="9612"/>
                </a:lnTo>
                <a:lnTo>
                  <a:pt x="6785" y="8533"/>
                </a:lnTo>
                <a:lnTo>
                  <a:pt x="6806" y="8135"/>
                </a:lnTo>
                <a:lnTo>
                  <a:pt x="6837" y="5738"/>
                </a:lnTo>
                <a:lnTo>
                  <a:pt x="6188" y="3319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3" name="object 4883"/>
          <p:cNvSpPr/>
          <p:nvPr/>
        </p:nvSpPr>
        <p:spPr>
          <a:xfrm>
            <a:off x="6657529" y="3239286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5298" y="0"/>
                </a:moveTo>
                <a:lnTo>
                  <a:pt x="3633" y="544"/>
                </a:lnTo>
                <a:lnTo>
                  <a:pt x="931" y="701"/>
                </a:lnTo>
                <a:lnTo>
                  <a:pt x="534" y="1727"/>
                </a:lnTo>
                <a:lnTo>
                  <a:pt x="0" y="3214"/>
                </a:lnTo>
                <a:lnTo>
                  <a:pt x="659" y="5696"/>
                </a:lnTo>
                <a:lnTo>
                  <a:pt x="2104" y="7654"/>
                </a:lnTo>
                <a:lnTo>
                  <a:pt x="4743" y="6512"/>
                </a:lnTo>
                <a:lnTo>
                  <a:pt x="7130" y="6073"/>
                </a:lnTo>
                <a:lnTo>
                  <a:pt x="6355" y="3560"/>
                </a:lnTo>
                <a:lnTo>
                  <a:pt x="5842" y="1780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4" name="object 4884"/>
          <p:cNvSpPr/>
          <p:nvPr/>
        </p:nvSpPr>
        <p:spPr>
          <a:xfrm>
            <a:off x="5967457" y="2307425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0" y="0"/>
                </a:moveTo>
                <a:lnTo>
                  <a:pt x="1172" y="3172"/>
                </a:lnTo>
                <a:lnTo>
                  <a:pt x="1476" y="5790"/>
                </a:lnTo>
                <a:lnTo>
                  <a:pt x="2303" y="5957"/>
                </a:lnTo>
                <a:lnTo>
                  <a:pt x="4670" y="6481"/>
                </a:lnTo>
                <a:lnTo>
                  <a:pt x="7214" y="5947"/>
                </a:lnTo>
                <a:lnTo>
                  <a:pt x="9675" y="5832"/>
                </a:lnTo>
                <a:lnTo>
                  <a:pt x="9308" y="4156"/>
                </a:lnTo>
                <a:lnTo>
                  <a:pt x="9340" y="1465"/>
                </a:lnTo>
                <a:lnTo>
                  <a:pt x="6387" y="125"/>
                </a:lnTo>
                <a:lnTo>
                  <a:pt x="3842" y="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5" name="object 4885"/>
          <p:cNvSpPr/>
          <p:nvPr/>
        </p:nvSpPr>
        <p:spPr>
          <a:xfrm>
            <a:off x="7567085" y="1980576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5654" y="0"/>
                </a:moveTo>
                <a:lnTo>
                  <a:pt x="3413" y="565"/>
                </a:lnTo>
                <a:lnTo>
                  <a:pt x="0" y="1486"/>
                </a:lnTo>
                <a:lnTo>
                  <a:pt x="890" y="3319"/>
                </a:lnTo>
                <a:lnTo>
                  <a:pt x="1361" y="5643"/>
                </a:lnTo>
                <a:lnTo>
                  <a:pt x="2806" y="6753"/>
                </a:lnTo>
                <a:lnTo>
                  <a:pt x="3622" y="7361"/>
                </a:lnTo>
                <a:lnTo>
                  <a:pt x="5999" y="5811"/>
                </a:lnTo>
                <a:lnTo>
                  <a:pt x="7664" y="5235"/>
                </a:lnTo>
                <a:lnTo>
                  <a:pt x="5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6" name="object 4886"/>
          <p:cNvSpPr/>
          <p:nvPr/>
        </p:nvSpPr>
        <p:spPr>
          <a:xfrm>
            <a:off x="6231305" y="1877116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811" y="0"/>
                </a:moveTo>
                <a:lnTo>
                  <a:pt x="1225" y="1078"/>
                </a:lnTo>
                <a:lnTo>
                  <a:pt x="617" y="2136"/>
                </a:lnTo>
                <a:lnTo>
                  <a:pt x="0" y="3162"/>
                </a:lnTo>
                <a:lnTo>
                  <a:pt x="8020" y="9046"/>
                </a:lnTo>
                <a:lnTo>
                  <a:pt x="8900" y="7654"/>
                </a:lnTo>
                <a:lnTo>
                  <a:pt x="9737" y="6282"/>
                </a:lnTo>
                <a:lnTo>
                  <a:pt x="10627" y="4900"/>
                </a:lnTo>
                <a:lnTo>
                  <a:pt x="7706" y="3256"/>
                </a:lnTo>
                <a:lnTo>
                  <a:pt x="1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7" name="object 4887"/>
          <p:cNvSpPr/>
          <p:nvPr/>
        </p:nvSpPr>
        <p:spPr>
          <a:xfrm>
            <a:off x="7436373" y="3516672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6261" y="0"/>
                </a:moveTo>
                <a:lnTo>
                  <a:pt x="3371" y="1329"/>
                </a:lnTo>
                <a:lnTo>
                  <a:pt x="701" y="1727"/>
                </a:lnTo>
                <a:lnTo>
                  <a:pt x="460" y="2806"/>
                </a:lnTo>
                <a:lnTo>
                  <a:pt x="0" y="4460"/>
                </a:lnTo>
                <a:lnTo>
                  <a:pt x="523" y="7120"/>
                </a:lnTo>
                <a:lnTo>
                  <a:pt x="1748" y="8292"/>
                </a:lnTo>
                <a:lnTo>
                  <a:pt x="2649" y="9193"/>
                </a:lnTo>
                <a:lnTo>
                  <a:pt x="5204" y="8491"/>
                </a:lnTo>
                <a:lnTo>
                  <a:pt x="7005" y="8512"/>
                </a:lnTo>
                <a:lnTo>
                  <a:pt x="6785" y="6062"/>
                </a:lnTo>
                <a:lnTo>
                  <a:pt x="6596" y="3643"/>
                </a:lnTo>
                <a:lnTo>
                  <a:pt x="6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8" name="object 4888"/>
          <p:cNvSpPr/>
          <p:nvPr/>
        </p:nvSpPr>
        <p:spPr>
          <a:xfrm>
            <a:off x="5835007" y="2357799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8397" y="0"/>
                </a:moveTo>
                <a:lnTo>
                  <a:pt x="5402" y="1298"/>
                </a:lnTo>
                <a:lnTo>
                  <a:pt x="2680" y="1874"/>
                </a:lnTo>
                <a:lnTo>
                  <a:pt x="0" y="4135"/>
                </a:lnTo>
                <a:lnTo>
                  <a:pt x="837" y="6827"/>
                </a:lnTo>
                <a:lnTo>
                  <a:pt x="921" y="8596"/>
                </a:lnTo>
                <a:lnTo>
                  <a:pt x="3706" y="8020"/>
                </a:lnTo>
                <a:lnTo>
                  <a:pt x="6607" y="7737"/>
                </a:lnTo>
                <a:lnTo>
                  <a:pt x="9120" y="6554"/>
                </a:lnTo>
                <a:lnTo>
                  <a:pt x="9633" y="6293"/>
                </a:lnTo>
                <a:lnTo>
                  <a:pt x="8774" y="2963"/>
                </a:lnTo>
                <a:lnTo>
                  <a:pt x="8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89" name="object 4889"/>
          <p:cNvSpPr/>
          <p:nvPr/>
        </p:nvSpPr>
        <p:spPr>
          <a:xfrm>
            <a:off x="6603793" y="2878568"/>
            <a:ext cx="3081" cy="6161"/>
          </a:xfrm>
          <a:custGeom>
            <a:avLst/>
            <a:gdLst/>
            <a:ahLst/>
            <a:cxnLst/>
            <a:rect l="l" t="t" r="r" b="b"/>
            <a:pathLst>
              <a:path w="5079" h="10160">
                <a:moveTo>
                  <a:pt x="1748" y="0"/>
                </a:moveTo>
                <a:lnTo>
                  <a:pt x="1162" y="3015"/>
                </a:lnTo>
                <a:lnTo>
                  <a:pt x="617" y="6104"/>
                </a:lnTo>
                <a:lnTo>
                  <a:pt x="0" y="9162"/>
                </a:lnTo>
                <a:lnTo>
                  <a:pt x="2481" y="9518"/>
                </a:lnTo>
                <a:lnTo>
                  <a:pt x="3675" y="9664"/>
                </a:lnTo>
                <a:lnTo>
                  <a:pt x="4167" y="6628"/>
                </a:lnTo>
                <a:lnTo>
                  <a:pt x="4575" y="3528"/>
                </a:lnTo>
                <a:lnTo>
                  <a:pt x="5026" y="460"/>
                </a:lnTo>
                <a:lnTo>
                  <a:pt x="3947" y="303"/>
                </a:lnTo>
                <a:lnTo>
                  <a:pt x="2827" y="104"/>
                </a:lnTo>
                <a:lnTo>
                  <a:pt x="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0" name="object 4890"/>
          <p:cNvSpPr/>
          <p:nvPr/>
        </p:nvSpPr>
        <p:spPr>
          <a:xfrm>
            <a:off x="7382139" y="2494234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581" y="0"/>
                </a:moveTo>
                <a:lnTo>
                  <a:pt x="2408" y="1340"/>
                </a:lnTo>
                <a:lnTo>
                  <a:pt x="1183" y="2649"/>
                </a:lnTo>
                <a:lnTo>
                  <a:pt x="0" y="3989"/>
                </a:lnTo>
                <a:lnTo>
                  <a:pt x="8188" y="9999"/>
                </a:lnTo>
                <a:lnTo>
                  <a:pt x="8858" y="9350"/>
                </a:lnTo>
                <a:lnTo>
                  <a:pt x="9486" y="8690"/>
                </a:lnTo>
                <a:lnTo>
                  <a:pt x="10135" y="8052"/>
                </a:lnTo>
                <a:lnTo>
                  <a:pt x="7926" y="5361"/>
                </a:lnTo>
                <a:lnTo>
                  <a:pt x="5769" y="2680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1" name="object 4891"/>
          <p:cNvSpPr/>
          <p:nvPr/>
        </p:nvSpPr>
        <p:spPr>
          <a:xfrm>
            <a:off x="6911300" y="2473335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3738" y="0"/>
                </a:moveTo>
                <a:lnTo>
                  <a:pt x="910" y="502"/>
                </a:lnTo>
                <a:lnTo>
                  <a:pt x="638" y="1099"/>
                </a:lnTo>
                <a:lnTo>
                  <a:pt x="0" y="2649"/>
                </a:lnTo>
                <a:lnTo>
                  <a:pt x="282" y="4575"/>
                </a:lnTo>
                <a:lnTo>
                  <a:pt x="167" y="6313"/>
                </a:lnTo>
                <a:lnTo>
                  <a:pt x="6743" y="6355"/>
                </a:lnTo>
                <a:lnTo>
                  <a:pt x="5654" y="3664"/>
                </a:lnTo>
                <a:lnTo>
                  <a:pt x="5256" y="1800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2" name="object 4892"/>
          <p:cNvSpPr/>
          <p:nvPr/>
        </p:nvSpPr>
        <p:spPr>
          <a:xfrm>
            <a:off x="7477526" y="2439111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9905" y="0"/>
                </a:moveTo>
                <a:lnTo>
                  <a:pt x="5601" y="3978"/>
                </a:lnTo>
                <a:lnTo>
                  <a:pt x="0" y="9235"/>
                </a:lnTo>
                <a:lnTo>
                  <a:pt x="6973" y="10879"/>
                </a:lnTo>
                <a:lnTo>
                  <a:pt x="12313" y="10816"/>
                </a:lnTo>
                <a:lnTo>
                  <a:pt x="9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3" name="object 4893"/>
          <p:cNvSpPr/>
          <p:nvPr/>
        </p:nvSpPr>
        <p:spPr>
          <a:xfrm>
            <a:off x="6892696" y="2467042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1978" y="0"/>
                </a:moveTo>
                <a:lnTo>
                  <a:pt x="0" y="2701"/>
                </a:lnTo>
                <a:lnTo>
                  <a:pt x="8544" y="7947"/>
                </a:lnTo>
                <a:lnTo>
                  <a:pt x="9507" y="6544"/>
                </a:lnTo>
                <a:lnTo>
                  <a:pt x="9957" y="5853"/>
                </a:lnTo>
                <a:lnTo>
                  <a:pt x="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4" name="object 4894"/>
          <p:cNvSpPr/>
          <p:nvPr/>
        </p:nvSpPr>
        <p:spPr>
          <a:xfrm>
            <a:off x="7026418" y="2424429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492" y="0"/>
                </a:moveTo>
                <a:lnTo>
                  <a:pt x="356" y="1549"/>
                </a:lnTo>
                <a:lnTo>
                  <a:pt x="167" y="3088"/>
                </a:lnTo>
                <a:lnTo>
                  <a:pt x="0" y="4670"/>
                </a:lnTo>
                <a:lnTo>
                  <a:pt x="1350" y="6649"/>
                </a:lnTo>
                <a:lnTo>
                  <a:pt x="2376" y="9078"/>
                </a:lnTo>
                <a:lnTo>
                  <a:pt x="4188" y="10481"/>
                </a:lnTo>
                <a:lnTo>
                  <a:pt x="5005" y="11078"/>
                </a:lnTo>
                <a:lnTo>
                  <a:pt x="7381" y="9528"/>
                </a:lnTo>
                <a:lnTo>
                  <a:pt x="9099" y="8984"/>
                </a:lnTo>
                <a:lnTo>
                  <a:pt x="8031" y="6701"/>
                </a:lnTo>
                <a:lnTo>
                  <a:pt x="7465" y="4094"/>
                </a:lnTo>
                <a:lnTo>
                  <a:pt x="5905" y="2324"/>
                </a:lnTo>
                <a:lnTo>
                  <a:pt x="4722" y="1015"/>
                </a:lnTo>
                <a:lnTo>
                  <a:pt x="2335" y="732"/>
                </a:lnTo>
                <a:lnTo>
                  <a:pt x="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5" name="object 4895"/>
          <p:cNvSpPr/>
          <p:nvPr/>
        </p:nvSpPr>
        <p:spPr>
          <a:xfrm>
            <a:off x="7189164" y="1968036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33" y="0"/>
                </a:moveTo>
                <a:lnTo>
                  <a:pt x="858" y="1507"/>
                </a:lnTo>
                <a:lnTo>
                  <a:pt x="0" y="2261"/>
                </a:lnTo>
                <a:lnTo>
                  <a:pt x="3863" y="6680"/>
                </a:lnTo>
                <a:lnTo>
                  <a:pt x="5758" y="8868"/>
                </a:lnTo>
                <a:lnTo>
                  <a:pt x="6628" y="8073"/>
                </a:lnTo>
                <a:lnTo>
                  <a:pt x="7518" y="7298"/>
                </a:lnTo>
                <a:lnTo>
                  <a:pt x="8429" y="6554"/>
                </a:lnTo>
                <a:lnTo>
                  <a:pt x="6439" y="4366"/>
                </a:lnTo>
                <a:lnTo>
                  <a:pt x="4523" y="2209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6" name="object 4896"/>
          <p:cNvSpPr/>
          <p:nvPr/>
        </p:nvSpPr>
        <p:spPr>
          <a:xfrm>
            <a:off x="6864764" y="2380019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5256" y="0"/>
                </a:moveTo>
                <a:lnTo>
                  <a:pt x="3528" y="3015"/>
                </a:lnTo>
                <a:lnTo>
                  <a:pt x="0" y="9025"/>
                </a:lnTo>
                <a:lnTo>
                  <a:pt x="1560" y="9832"/>
                </a:lnTo>
                <a:lnTo>
                  <a:pt x="4282" y="11538"/>
                </a:lnTo>
                <a:lnTo>
                  <a:pt x="6450" y="8732"/>
                </a:lnTo>
                <a:lnTo>
                  <a:pt x="7989" y="5811"/>
                </a:lnTo>
                <a:lnTo>
                  <a:pt x="9685" y="3026"/>
                </a:lnTo>
                <a:lnTo>
                  <a:pt x="6732" y="1026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7" name="object 4897"/>
          <p:cNvSpPr/>
          <p:nvPr/>
        </p:nvSpPr>
        <p:spPr>
          <a:xfrm>
            <a:off x="7190488" y="2697307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727" y="0"/>
                </a:moveTo>
                <a:lnTo>
                  <a:pt x="4293" y="806"/>
                </a:lnTo>
                <a:lnTo>
                  <a:pt x="1664" y="722"/>
                </a:lnTo>
                <a:lnTo>
                  <a:pt x="0" y="3088"/>
                </a:lnTo>
                <a:lnTo>
                  <a:pt x="303" y="5989"/>
                </a:lnTo>
                <a:lnTo>
                  <a:pt x="2020" y="8313"/>
                </a:lnTo>
                <a:lnTo>
                  <a:pt x="5926" y="8512"/>
                </a:lnTo>
                <a:lnTo>
                  <a:pt x="6104" y="8104"/>
                </a:lnTo>
                <a:lnTo>
                  <a:pt x="6931" y="5947"/>
                </a:lnTo>
                <a:lnTo>
                  <a:pt x="7099" y="3497"/>
                </a:lnTo>
                <a:lnTo>
                  <a:pt x="7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8" name="object 4898"/>
          <p:cNvSpPr/>
          <p:nvPr/>
        </p:nvSpPr>
        <p:spPr>
          <a:xfrm>
            <a:off x="6740680" y="3577544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1287" y="0"/>
                </a:moveTo>
                <a:lnTo>
                  <a:pt x="397" y="1696"/>
                </a:lnTo>
                <a:lnTo>
                  <a:pt x="0" y="2575"/>
                </a:lnTo>
                <a:lnTo>
                  <a:pt x="7046" y="7162"/>
                </a:lnTo>
                <a:lnTo>
                  <a:pt x="7842" y="5905"/>
                </a:lnTo>
                <a:lnTo>
                  <a:pt x="9381" y="3287"/>
                </a:lnTo>
                <a:lnTo>
                  <a:pt x="6669" y="2177"/>
                </a:lnTo>
                <a:lnTo>
                  <a:pt x="3968" y="1099"/>
                </a:lnTo>
                <a:lnTo>
                  <a:pt x="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899" name="object 4899"/>
          <p:cNvSpPr/>
          <p:nvPr/>
        </p:nvSpPr>
        <p:spPr>
          <a:xfrm>
            <a:off x="7086133" y="3107216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8450" y="0"/>
                </a:moveTo>
                <a:lnTo>
                  <a:pt x="5727" y="1308"/>
                </a:lnTo>
                <a:lnTo>
                  <a:pt x="2942" y="2492"/>
                </a:lnTo>
                <a:lnTo>
                  <a:pt x="356" y="3989"/>
                </a:lnTo>
                <a:lnTo>
                  <a:pt x="0" y="4219"/>
                </a:lnTo>
                <a:lnTo>
                  <a:pt x="607" y="7130"/>
                </a:lnTo>
                <a:lnTo>
                  <a:pt x="931" y="7183"/>
                </a:lnTo>
                <a:lnTo>
                  <a:pt x="3591" y="7455"/>
                </a:lnTo>
                <a:lnTo>
                  <a:pt x="6355" y="7371"/>
                </a:lnTo>
                <a:lnTo>
                  <a:pt x="9046" y="7402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0" name="object 4900"/>
          <p:cNvSpPr/>
          <p:nvPr/>
        </p:nvSpPr>
        <p:spPr>
          <a:xfrm>
            <a:off x="7032882" y="2116209"/>
            <a:ext cx="5006" cy="6931"/>
          </a:xfrm>
          <a:custGeom>
            <a:avLst/>
            <a:gdLst/>
            <a:ahLst/>
            <a:cxnLst/>
            <a:rect l="l" t="t" r="r" b="b"/>
            <a:pathLst>
              <a:path w="8254" h="11429">
                <a:moveTo>
                  <a:pt x="5235" y="0"/>
                </a:moveTo>
                <a:lnTo>
                  <a:pt x="3465" y="3078"/>
                </a:lnTo>
                <a:lnTo>
                  <a:pt x="0" y="9266"/>
                </a:lnTo>
                <a:lnTo>
                  <a:pt x="5046" y="11109"/>
                </a:lnTo>
                <a:lnTo>
                  <a:pt x="6094" y="7821"/>
                </a:lnTo>
                <a:lnTo>
                  <a:pt x="8230" y="1277"/>
                </a:lnTo>
                <a:lnTo>
                  <a:pt x="7245" y="869"/>
                </a:lnTo>
                <a:lnTo>
                  <a:pt x="6219" y="408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1" name="object 4901"/>
          <p:cNvSpPr/>
          <p:nvPr/>
        </p:nvSpPr>
        <p:spPr>
          <a:xfrm>
            <a:off x="6985471" y="2183704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3319" y="0"/>
                </a:moveTo>
                <a:lnTo>
                  <a:pt x="1078" y="1853"/>
                </a:lnTo>
                <a:lnTo>
                  <a:pt x="0" y="2827"/>
                </a:lnTo>
                <a:lnTo>
                  <a:pt x="2335" y="5633"/>
                </a:lnTo>
                <a:lnTo>
                  <a:pt x="7046" y="11350"/>
                </a:lnTo>
                <a:lnTo>
                  <a:pt x="8230" y="10324"/>
                </a:lnTo>
                <a:lnTo>
                  <a:pt x="10586" y="8345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2" name="object 4902"/>
          <p:cNvSpPr/>
          <p:nvPr/>
        </p:nvSpPr>
        <p:spPr>
          <a:xfrm>
            <a:off x="7652395" y="234609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2670" y="0"/>
                </a:moveTo>
                <a:lnTo>
                  <a:pt x="1769" y="1455"/>
                </a:lnTo>
                <a:lnTo>
                  <a:pt x="0" y="4397"/>
                </a:lnTo>
                <a:lnTo>
                  <a:pt x="3298" y="5560"/>
                </a:lnTo>
                <a:lnTo>
                  <a:pt x="6680" y="6806"/>
                </a:lnTo>
                <a:lnTo>
                  <a:pt x="9999" y="7978"/>
                </a:lnTo>
                <a:lnTo>
                  <a:pt x="10460" y="6952"/>
                </a:lnTo>
                <a:lnTo>
                  <a:pt x="10889" y="5936"/>
                </a:lnTo>
                <a:lnTo>
                  <a:pt x="11371" y="4921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3" name="object 4903"/>
          <p:cNvSpPr/>
          <p:nvPr/>
        </p:nvSpPr>
        <p:spPr>
          <a:xfrm>
            <a:off x="6896021" y="3093947"/>
            <a:ext cx="4621" cy="8856"/>
          </a:xfrm>
          <a:custGeom>
            <a:avLst/>
            <a:gdLst/>
            <a:ahLst/>
            <a:cxnLst/>
            <a:rect l="l" t="t" r="r" b="b"/>
            <a:pathLst>
              <a:path w="7620" h="14604">
                <a:moveTo>
                  <a:pt x="7570" y="0"/>
                </a:moveTo>
                <a:lnTo>
                  <a:pt x="3204" y="4366"/>
                </a:lnTo>
                <a:lnTo>
                  <a:pt x="1120" y="5507"/>
                </a:lnTo>
                <a:lnTo>
                  <a:pt x="649" y="7151"/>
                </a:lnTo>
                <a:lnTo>
                  <a:pt x="0" y="9256"/>
                </a:lnTo>
                <a:lnTo>
                  <a:pt x="554" y="11706"/>
                </a:lnTo>
                <a:lnTo>
                  <a:pt x="649" y="13999"/>
                </a:lnTo>
                <a:lnTo>
                  <a:pt x="3863" y="14470"/>
                </a:lnTo>
                <a:lnTo>
                  <a:pt x="4795" y="10921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4" name="object 4904"/>
          <p:cNvSpPr/>
          <p:nvPr/>
        </p:nvSpPr>
        <p:spPr>
          <a:xfrm>
            <a:off x="7119939" y="1946087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502" y="0"/>
                </a:moveTo>
                <a:lnTo>
                  <a:pt x="0" y="732"/>
                </a:lnTo>
                <a:lnTo>
                  <a:pt x="1528" y="3643"/>
                </a:lnTo>
                <a:lnTo>
                  <a:pt x="2010" y="6041"/>
                </a:lnTo>
                <a:lnTo>
                  <a:pt x="3172" y="6408"/>
                </a:lnTo>
                <a:lnTo>
                  <a:pt x="4753" y="6963"/>
                </a:lnTo>
                <a:lnTo>
                  <a:pt x="7455" y="6418"/>
                </a:lnTo>
                <a:lnTo>
                  <a:pt x="9360" y="4293"/>
                </a:lnTo>
                <a:lnTo>
                  <a:pt x="8533" y="1800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5" name="object 4905"/>
          <p:cNvSpPr/>
          <p:nvPr/>
        </p:nvSpPr>
        <p:spPr>
          <a:xfrm>
            <a:off x="6191476" y="3105942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266" y="0"/>
                </a:moveTo>
                <a:lnTo>
                  <a:pt x="408" y="2031"/>
                </a:lnTo>
                <a:lnTo>
                  <a:pt x="0" y="3078"/>
                </a:lnTo>
                <a:lnTo>
                  <a:pt x="9224" y="7381"/>
                </a:lnTo>
                <a:lnTo>
                  <a:pt x="9696" y="6240"/>
                </a:lnTo>
                <a:lnTo>
                  <a:pt x="10240" y="5078"/>
                </a:lnTo>
                <a:lnTo>
                  <a:pt x="10732" y="3905"/>
                </a:lnTo>
                <a:lnTo>
                  <a:pt x="7570" y="2586"/>
                </a:lnTo>
                <a:lnTo>
                  <a:pt x="4408" y="1308"/>
                </a:lnTo>
                <a:lnTo>
                  <a:pt x="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6" name="object 4906"/>
          <p:cNvSpPr/>
          <p:nvPr/>
        </p:nvSpPr>
        <p:spPr>
          <a:xfrm>
            <a:off x="6983219" y="1947876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4533" y="0"/>
                </a:moveTo>
                <a:lnTo>
                  <a:pt x="3047" y="638"/>
                </a:lnTo>
                <a:lnTo>
                  <a:pt x="1497" y="1225"/>
                </a:lnTo>
                <a:lnTo>
                  <a:pt x="0" y="1842"/>
                </a:lnTo>
                <a:lnTo>
                  <a:pt x="5444" y="13151"/>
                </a:lnTo>
                <a:lnTo>
                  <a:pt x="6659" y="12554"/>
                </a:lnTo>
                <a:lnTo>
                  <a:pt x="7853" y="12020"/>
                </a:lnTo>
                <a:lnTo>
                  <a:pt x="9025" y="11455"/>
                </a:lnTo>
                <a:lnTo>
                  <a:pt x="6073" y="3821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7" name="object 4907"/>
          <p:cNvSpPr/>
          <p:nvPr/>
        </p:nvSpPr>
        <p:spPr>
          <a:xfrm>
            <a:off x="7530151" y="2547997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423" y="0"/>
                </a:moveTo>
                <a:lnTo>
                  <a:pt x="3151" y="230"/>
                </a:lnTo>
                <a:lnTo>
                  <a:pt x="1109" y="3183"/>
                </a:lnTo>
                <a:lnTo>
                  <a:pt x="1141" y="5916"/>
                </a:lnTo>
                <a:lnTo>
                  <a:pt x="0" y="10617"/>
                </a:lnTo>
                <a:lnTo>
                  <a:pt x="4659" y="9203"/>
                </a:lnTo>
                <a:lnTo>
                  <a:pt x="8146" y="9046"/>
                </a:lnTo>
                <a:lnTo>
                  <a:pt x="8868" y="7633"/>
                </a:lnTo>
                <a:lnTo>
                  <a:pt x="9737" y="5769"/>
                </a:lnTo>
                <a:lnTo>
                  <a:pt x="8596" y="2680"/>
                </a:lnTo>
                <a:lnTo>
                  <a:pt x="7654" y="450"/>
                </a:lnTo>
                <a:lnTo>
                  <a:pt x="7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8" name="object 4908"/>
          <p:cNvSpPr/>
          <p:nvPr/>
        </p:nvSpPr>
        <p:spPr>
          <a:xfrm>
            <a:off x="7881511" y="2074339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3957" y="0"/>
                </a:moveTo>
                <a:lnTo>
                  <a:pt x="397" y="890"/>
                </a:lnTo>
                <a:lnTo>
                  <a:pt x="303" y="1476"/>
                </a:lnTo>
                <a:lnTo>
                  <a:pt x="0" y="3654"/>
                </a:lnTo>
                <a:lnTo>
                  <a:pt x="607" y="5926"/>
                </a:lnTo>
                <a:lnTo>
                  <a:pt x="921" y="8219"/>
                </a:lnTo>
                <a:lnTo>
                  <a:pt x="4355" y="6774"/>
                </a:lnTo>
                <a:lnTo>
                  <a:pt x="6711" y="5884"/>
                </a:lnTo>
                <a:lnTo>
                  <a:pt x="6177" y="3842"/>
                </a:lnTo>
                <a:lnTo>
                  <a:pt x="6156" y="1277"/>
                </a:lnTo>
                <a:lnTo>
                  <a:pt x="5109" y="649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09" name="object 4909"/>
          <p:cNvSpPr/>
          <p:nvPr/>
        </p:nvSpPr>
        <p:spPr>
          <a:xfrm>
            <a:off x="6922578" y="2013462"/>
            <a:ext cx="3851" cy="5006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5423" y="0"/>
                </a:moveTo>
                <a:lnTo>
                  <a:pt x="3717" y="534"/>
                </a:lnTo>
                <a:lnTo>
                  <a:pt x="2083" y="1172"/>
                </a:lnTo>
                <a:lnTo>
                  <a:pt x="0" y="1895"/>
                </a:lnTo>
                <a:lnTo>
                  <a:pt x="513" y="4146"/>
                </a:lnTo>
                <a:lnTo>
                  <a:pt x="418" y="6418"/>
                </a:lnTo>
                <a:lnTo>
                  <a:pt x="2240" y="8167"/>
                </a:lnTo>
                <a:lnTo>
                  <a:pt x="6073" y="7245"/>
                </a:lnTo>
                <a:lnTo>
                  <a:pt x="6209" y="4607"/>
                </a:lnTo>
                <a:lnTo>
                  <a:pt x="5717" y="2303"/>
                </a:lnTo>
                <a:lnTo>
                  <a:pt x="5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0" name="object 4910"/>
          <p:cNvSpPr/>
          <p:nvPr/>
        </p:nvSpPr>
        <p:spPr>
          <a:xfrm>
            <a:off x="6403348" y="2674702"/>
            <a:ext cx="5006" cy="8856"/>
          </a:xfrm>
          <a:custGeom>
            <a:avLst/>
            <a:gdLst/>
            <a:ahLst/>
            <a:cxnLst/>
            <a:rect l="l" t="t" r="r" b="b"/>
            <a:pathLst>
              <a:path w="8254" h="14604">
                <a:moveTo>
                  <a:pt x="3183" y="0"/>
                </a:moveTo>
                <a:lnTo>
                  <a:pt x="2314" y="3800"/>
                </a:lnTo>
                <a:lnTo>
                  <a:pt x="1507" y="7654"/>
                </a:lnTo>
                <a:lnTo>
                  <a:pt x="0" y="14261"/>
                </a:lnTo>
                <a:lnTo>
                  <a:pt x="3759" y="10931"/>
                </a:lnTo>
                <a:lnTo>
                  <a:pt x="5748" y="9936"/>
                </a:lnTo>
                <a:lnTo>
                  <a:pt x="7371" y="6230"/>
                </a:lnTo>
                <a:lnTo>
                  <a:pt x="7361" y="3643"/>
                </a:lnTo>
                <a:lnTo>
                  <a:pt x="7748" y="1256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1" name="object 4911"/>
          <p:cNvSpPr/>
          <p:nvPr/>
        </p:nvSpPr>
        <p:spPr>
          <a:xfrm>
            <a:off x="7384300" y="2812140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083" y="0"/>
                </a:moveTo>
                <a:lnTo>
                  <a:pt x="1570" y="1413"/>
                </a:lnTo>
                <a:lnTo>
                  <a:pt x="0" y="1958"/>
                </a:lnTo>
                <a:lnTo>
                  <a:pt x="827" y="4209"/>
                </a:lnTo>
                <a:lnTo>
                  <a:pt x="1361" y="6690"/>
                </a:lnTo>
                <a:lnTo>
                  <a:pt x="3057" y="9182"/>
                </a:lnTo>
                <a:lnTo>
                  <a:pt x="5811" y="8114"/>
                </a:lnTo>
                <a:lnTo>
                  <a:pt x="8984" y="7455"/>
                </a:lnTo>
                <a:lnTo>
                  <a:pt x="7214" y="4439"/>
                </a:lnTo>
                <a:lnTo>
                  <a:pt x="6345" y="2052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2" name="object 4912"/>
          <p:cNvSpPr/>
          <p:nvPr/>
        </p:nvSpPr>
        <p:spPr>
          <a:xfrm>
            <a:off x="7163743" y="1621280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8052" y="0"/>
                </a:moveTo>
                <a:lnTo>
                  <a:pt x="4994" y="1277"/>
                </a:lnTo>
                <a:lnTo>
                  <a:pt x="2533" y="1895"/>
                </a:lnTo>
                <a:lnTo>
                  <a:pt x="722" y="3361"/>
                </a:lnTo>
                <a:lnTo>
                  <a:pt x="0" y="3989"/>
                </a:lnTo>
                <a:lnTo>
                  <a:pt x="712" y="6429"/>
                </a:lnTo>
                <a:lnTo>
                  <a:pt x="785" y="8020"/>
                </a:lnTo>
                <a:lnTo>
                  <a:pt x="3591" y="7507"/>
                </a:lnTo>
                <a:lnTo>
                  <a:pt x="6429" y="7036"/>
                </a:lnTo>
                <a:lnTo>
                  <a:pt x="9130" y="6135"/>
                </a:lnTo>
                <a:lnTo>
                  <a:pt x="9340" y="6052"/>
                </a:lnTo>
                <a:lnTo>
                  <a:pt x="8586" y="2910"/>
                </a:lnTo>
                <a:lnTo>
                  <a:pt x="8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3" name="object 4913"/>
          <p:cNvSpPr/>
          <p:nvPr/>
        </p:nvSpPr>
        <p:spPr>
          <a:xfrm>
            <a:off x="6873544" y="2009033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5005" y="0"/>
                </a:moveTo>
                <a:lnTo>
                  <a:pt x="2879" y="1371"/>
                </a:lnTo>
                <a:lnTo>
                  <a:pt x="83" y="2209"/>
                </a:lnTo>
                <a:lnTo>
                  <a:pt x="31" y="3172"/>
                </a:lnTo>
                <a:lnTo>
                  <a:pt x="0" y="5099"/>
                </a:lnTo>
                <a:lnTo>
                  <a:pt x="1434" y="7046"/>
                </a:lnTo>
                <a:lnTo>
                  <a:pt x="2282" y="9025"/>
                </a:lnTo>
                <a:lnTo>
                  <a:pt x="3654" y="7915"/>
                </a:lnTo>
                <a:lnTo>
                  <a:pt x="5800" y="7120"/>
                </a:lnTo>
                <a:lnTo>
                  <a:pt x="6313" y="5717"/>
                </a:lnTo>
                <a:lnTo>
                  <a:pt x="6764" y="4376"/>
                </a:lnTo>
                <a:lnTo>
                  <a:pt x="5601" y="2387"/>
                </a:lnTo>
                <a:lnTo>
                  <a:pt x="5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4" name="object 4914"/>
          <p:cNvSpPr/>
          <p:nvPr/>
        </p:nvSpPr>
        <p:spPr>
          <a:xfrm>
            <a:off x="7161897" y="161043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19">
                <a:moveTo>
                  <a:pt x="5769" y="0"/>
                </a:moveTo>
                <a:lnTo>
                  <a:pt x="3245" y="523"/>
                </a:lnTo>
                <a:lnTo>
                  <a:pt x="0" y="617"/>
                </a:lnTo>
                <a:lnTo>
                  <a:pt x="1015" y="3675"/>
                </a:lnTo>
                <a:lnTo>
                  <a:pt x="1790" y="7057"/>
                </a:lnTo>
                <a:lnTo>
                  <a:pt x="2261" y="7005"/>
                </a:lnTo>
                <a:lnTo>
                  <a:pt x="4994" y="6806"/>
                </a:lnTo>
                <a:lnTo>
                  <a:pt x="7654" y="5769"/>
                </a:lnTo>
                <a:lnTo>
                  <a:pt x="10313" y="4984"/>
                </a:lnTo>
                <a:lnTo>
                  <a:pt x="9538" y="3434"/>
                </a:lnTo>
                <a:lnTo>
                  <a:pt x="9109" y="973"/>
                </a:lnTo>
                <a:lnTo>
                  <a:pt x="7999" y="638"/>
                </a:lnTo>
                <a:lnTo>
                  <a:pt x="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5" name="object 4915"/>
          <p:cNvSpPr/>
          <p:nvPr/>
        </p:nvSpPr>
        <p:spPr>
          <a:xfrm>
            <a:off x="7131998" y="164526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958" y="0"/>
                </a:moveTo>
                <a:lnTo>
                  <a:pt x="0" y="2670"/>
                </a:lnTo>
                <a:lnTo>
                  <a:pt x="7717" y="8324"/>
                </a:lnTo>
                <a:lnTo>
                  <a:pt x="9675" y="5664"/>
                </a:lnTo>
                <a:lnTo>
                  <a:pt x="19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6" name="object 4916"/>
          <p:cNvSpPr/>
          <p:nvPr/>
        </p:nvSpPr>
        <p:spPr>
          <a:xfrm>
            <a:off x="7079742" y="3381877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7203" y="0"/>
                </a:moveTo>
                <a:lnTo>
                  <a:pt x="4931" y="544"/>
                </a:lnTo>
                <a:lnTo>
                  <a:pt x="2523" y="785"/>
                </a:lnTo>
                <a:lnTo>
                  <a:pt x="0" y="2272"/>
                </a:lnTo>
                <a:lnTo>
                  <a:pt x="607" y="6450"/>
                </a:lnTo>
                <a:lnTo>
                  <a:pt x="1120" y="6565"/>
                </a:lnTo>
                <a:lnTo>
                  <a:pt x="3245" y="6973"/>
                </a:lnTo>
                <a:lnTo>
                  <a:pt x="5580" y="6554"/>
                </a:lnTo>
                <a:lnTo>
                  <a:pt x="8753" y="6355"/>
                </a:lnTo>
                <a:lnTo>
                  <a:pt x="7989" y="3266"/>
                </a:lnTo>
                <a:lnTo>
                  <a:pt x="7612" y="1654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7" name="object 4917"/>
          <p:cNvSpPr/>
          <p:nvPr/>
        </p:nvSpPr>
        <p:spPr>
          <a:xfrm>
            <a:off x="6740998" y="2084613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727" y="0"/>
                </a:moveTo>
                <a:lnTo>
                  <a:pt x="1183" y="984"/>
                </a:lnTo>
                <a:lnTo>
                  <a:pt x="607" y="1958"/>
                </a:lnTo>
                <a:lnTo>
                  <a:pt x="0" y="2910"/>
                </a:lnTo>
                <a:lnTo>
                  <a:pt x="8146" y="8889"/>
                </a:lnTo>
                <a:lnTo>
                  <a:pt x="9130" y="7476"/>
                </a:lnTo>
                <a:lnTo>
                  <a:pt x="10093" y="5999"/>
                </a:lnTo>
                <a:lnTo>
                  <a:pt x="11088" y="4586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8" name="object 4918"/>
          <p:cNvSpPr/>
          <p:nvPr/>
        </p:nvSpPr>
        <p:spPr>
          <a:xfrm>
            <a:off x="6668820" y="2580882"/>
            <a:ext cx="23104" cy="18098"/>
          </a:xfrm>
          <a:custGeom>
            <a:avLst/>
            <a:gdLst/>
            <a:ahLst/>
            <a:cxnLst/>
            <a:rect l="l" t="t" r="r" b="b"/>
            <a:pathLst>
              <a:path w="38100" h="29845">
                <a:moveTo>
                  <a:pt x="19455" y="0"/>
                </a:moveTo>
                <a:lnTo>
                  <a:pt x="12121" y="3344"/>
                </a:lnTo>
                <a:lnTo>
                  <a:pt x="5731" y="10609"/>
                </a:lnTo>
                <a:lnTo>
                  <a:pt x="0" y="22206"/>
                </a:lnTo>
                <a:lnTo>
                  <a:pt x="20135" y="17588"/>
                </a:lnTo>
                <a:lnTo>
                  <a:pt x="21549" y="29661"/>
                </a:lnTo>
                <a:lnTo>
                  <a:pt x="36826" y="28237"/>
                </a:lnTo>
                <a:lnTo>
                  <a:pt x="37731" y="14480"/>
                </a:lnTo>
                <a:lnTo>
                  <a:pt x="36895" y="6340"/>
                </a:lnTo>
                <a:lnTo>
                  <a:pt x="33823" y="2130"/>
                </a:lnTo>
                <a:lnTo>
                  <a:pt x="28020" y="165"/>
                </a:lnTo>
                <a:lnTo>
                  <a:pt x="19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19" name="object 4919"/>
          <p:cNvSpPr/>
          <p:nvPr/>
        </p:nvSpPr>
        <p:spPr>
          <a:xfrm>
            <a:off x="7643976" y="2539677"/>
            <a:ext cx="24259" cy="15787"/>
          </a:xfrm>
          <a:custGeom>
            <a:avLst/>
            <a:gdLst/>
            <a:ahLst/>
            <a:cxnLst/>
            <a:rect l="l" t="t" r="r" b="b"/>
            <a:pathLst>
              <a:path w="40004" h="26035">
                <a:moveTo>
                  <a:pt x="14428" y="0"/>
                </a:moveTo>
                <a:lnTo>
                  <a:pt x="5790" y="3842"/>
                </a:lnTo>
                <a:lnTo>
                  <a:pt x="6774" y="9716"/>
                </a:lnTo>
                <a:lnTo>
                  <a:pt x="11444" y="15591"/>
                </a:lnTo>
                <a:lnTo>
                  <a:pt x="10240" y="17968"/>
                </a:lnTo>
                <a:lnTo>
                  <a:pt x="9999" y="19088"/>
                </a:lnTo>
                <a:lnTo>
                  <a:pt x="0" y="20669"/>
                </a:lnTo>
                <a:lnTo>
                  <a:pt x="9574" y="24966"/>
                </a:lnTo>
                <a:lnTo>
                  <a:pt x="19211" y="25529"/>
                </a:lnTo>
                <a:lnTo>
                  <a:pt x="39695" y="22732"/>
                </a:lnTo>
                <a:lnTo>
                  <a:pt x="33224" y="15957"/>
                </a:lnTo>
                <a:lnTo>
                  <a:pt x="29224" y="10795"/>
                </a:lnTo>
                <a:lnTo>
                  <a:pt x="20606" y="3989"/>
                </a:lnTo>
                <a:lnTo>
                  <a:pt x="14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0" name="object 4920"/>
          <p:cNvSpPr/>
          <p:nvPr/>
        </p:nvSpPr>
        <p:spPr>
          <a:xfrm>
            <a:off x="6942245" y="2188047"/>
            <a:ext cx="20023" cy="18868"/>
          </a:xfrm>
          <a:custGeom>
            <a:avLst/>
            <a:gdLst/>
            <a:ahLst/>
            <a:cxnLst/>
            <a:rect l="l" t="t" r="r" b="b"/>
            <a:pathLst>
              <a:path w="33020" h="31114">
                <a:moveTo>
                  <a:pt x="12663" y="0"/>
                </a:moveTo>
                <a:lnTo>
                  <a:pt x="6821" y="1807"/>
                </a:lnTo>
                <a:lnTo>
                  <a:pt x="0" y="7478"/>
                </a:lnTo>
                <a:lnTo>
                  <a:pt x="22104" y="30640"/>
                </a:lnTo>
                <a:lnTo>
                  <a:pt x="32794" y="8274"/>
                </a:lnTo>
                <a:lnTo>
                  <a:pt x="20371" y="2130"/>
                </a:lnTo>
                <a:lnTo>
                  <a:pt x="126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1" name="object 4921"/>
          <p:cNvSpPr/>
          <p:nvPr/>
        </p:nvSpPr>
        <p:spPr>
          <a:xfrm>
            <a:off x="6940821" y="1543999"/>
            <a:ext cx="20408" cy="18483"/>
          </a:xfrm>
          <a:custGeom>
            <a:avLst/>
            <a:gdLst/>
            <a:ahLst/>
            <a:cxnLst/>
            <a:rect l="l" t="t" r="r" b="b"/>
            <a:pathLst>
              <a:path w="33654" h="30480">
                <a:moveTo>
                  <a:pt x="14261" y="0"/>
                </a:moveTo>
                <a:lnTo>
                  <a:pt x="5875" y="3611"/>
                </a:lnTo>
                <a:lnTo>
                  <a:pt x="2693" y="9664"/>
                </a:lnTo>
                <a:lnTo>
                  <a:pt x="1730" y="16998"/>
                </a:lnTo>
                <a:lnTo>
                  <a:pt x="0" y="24449"/>
                </a:lnTo>
                <a:lnTo>
                  <a:pt x="9403" y="28187"/>
                </a:lnTo>
                <a:lnTo>
                  <a:pt x="18019" y="30324"/>
                </a:lnTo>
                <a:lnTo>
                  <a:pt x="26019" y="29260"/>
                </a:lnTo>
                <a:lnTo>
                  <a:pt x="33580" y="23391"/>
                </a:lnTo>
                <a:lnTo>
                  <a:pt x="29713" y="16690"/>
                </a:lnTo>
                <a:lnTo>
                  <a:pt x="24391" y="13487"/>
                </a:lnTo>
                <a:lnTo>
                  <a:pt x="18080" y="12682"/>
                </a:lnTo>
                <a:lnTo>
                  <a:pt x="11245" y="13172"/>
                </a:lnTo>
                <a:lnTo>
                  <a:pt x="1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2" name="object 4922"/>
          <p:cNvSpPr/>
          <p:nvPr/>
        </p:nvSpPr>
        <p:spPr>
          <a:xfrm>
            <a:off x="7177592" y="1532485"/>
            <a:ext cx="21564" cy="20023"/>
          </a:xfrm>
          <a:custGeom>
            <a:avLst/>
            <a:gdLst/>
            <a:ahLst/>
            <a:cxnLst/>
            <a:rect l="l" t="t" r="r" b="b"/>
            <a:pathLst>
              <a:path w="35559" h="33019">
                <a:moveTo>
                  <a:pt x="0" y="0"/>
                </a:moveTo>
                <a:lnTo>
                  <a:pt x="5100" y="12102"/>
                </a:lnTo>
                <a:lnTo>
                  <a:pt x="12063" y="21727"/>
                </a:lnTo>
                <a:lnTo>
                  <a:pt x="21832" y="28736"/>
                </a:lnTo>
                <a:lnTo>
                  <a:pt x="35349" y="32993"/>
                </a:lnTo>
                <a:lnTo>
                  <a:pt x="29421" y="21066"/>
                </a:lnTo>
                <a:lnTo>
                  <a:pt x="22233" y="11404"/>
                </a:lnTo>
                <a:lnTo>
                  <a:pt x="12766" y="42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3" name="object 4923"/>
          <p:cNvSpPr/>
          <p:nvPr/>
        </p:nvSpPr>
        <p:spPr>
          <a:xfrm>
            <a:off x="7667209" y="1682399"/>
            <a:ext cx="26184" cy="10012"/>
          </a:xfrm>
          <a:custGeom>
            <a:avLst/>
            <a:gdLst/>
            <a:ahLst/>
            <a:cxnLst/>
            <a:rect l="l" t="t" r="r" b="b"/>
            <a:pathLst>
              <a:path w="43179" h="16510">
                <a:moveTo>
                  <a:pt x="42626" y="0"/>
                </a:moveTo>
                <a:lnTo>
                  <a:pt x="32133" y="3112"/>
                </a:lnTo>
                <a:lnTo>
                  <a:pt x="21223" y="4940"/>
                </a:lnTo>
                <a:lnTo>
                  <a:pt x="10357" y="7740"/>
                </a:lnTo>
                <a:lnTo>
                  <a:pt x="0" y="13769"/>
                </a:lnTo>
                <a:lnTo>
                  <a:pt x="21835" y="16438"/>
                </a:lnTo>
                <a:lnTo>
                  <a:pt x="35017" y="15452"/>
                </a:lnTo>
                <a:lnTo>
                  <a:pt x="41346" y="10182"/>
                </a:lnTo>
                <a:lnTo>
                  <a:pt x="426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4" name="object 4924"/>
          <p:cNvSpPr/>
          <p:nvPr/>
        </p:nvSpPr>
        <p:spPr>
          <a:xfrm>
            <a:off x="7479163" y="3332066"/>
            <a:ext cx="11937" cy="15787"/>
          </a:xfrm>
          <a:custGeom>
            <a:avLst/>
            <a:gdLst/>
            <a:ahLst/>
            <a:cxnLst/>
            <a:rect l="l" t="t" r="r" b="b"/>
            <a:pathLst>
              <a:path w="19684" h="26035">
                <a:moveTo>
                  <a:pt x="9303" y="0"/>
                </a:moveTo>
                <a:lnTo>
                  <a:pt x="2704" y="7842"/>
                </a:lnTo>
                <a:lnTo>
                  <a:pt x="0" y="14421"/>
                </a:lnTo>
                <a:lnTo>
                  <a:pt x="1128" y="19825"/>
                </a:lnTo>
                <a:lnTo>
                  <a:pt x="6025" y="24145"/>
                </a:lnTo>
                <a:lnTo>
                  <a:pt x="9177" y="25915"/>
                </a:lnTo>
                <a:lnTo>
                  <a:pt x="14434" y="25465"/>
                </a:lnTo>
                <a:lnTo>
                  <a:pt x="18004" y="24145"/>
                </a:lnTo>
                <a:lnTo>
                  <a:pt x="19313" y="23622"/>
                </a:lnTo>
                <a:lnTo>
                  <a:pt x="19502" y="17057"/>
                </a:lnTo>
                <a:lnTo>
                  <a:pt x="18255" y="14041"/>
                </a:lnTo>
                <a:lnTo>
                  <a:pt x="16454" y="9434"/>
                </a:lnTo>
                <a:lnTo>
                  <a:pt x="12968" y="5507"/>
                </a:lnTo>
                <a:lnTo>
                  <a:pt x="9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5" name="object 4925"/>
          <p:cNvSpPr/>
          <p:nvPr/>
        </p:nvSpPr>
        <p:spPr>
          <a:xfrm>
            <a:off x="7112231" y="2249590"/>
            <a:ext cx="10012" cy="16173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9654" y="0"/>
                </a:moveTo>
                <a:lnTo>
                  <a:pt x="2336" y="4802"/>
                </a:lnTo>
                <a:lnTo>
                  <a:pt x="40" y="11281"/>
                </a:lnTo>
                <a:lnTo>
                  <a:pt x="137" y="18754"/>
                </a:lnTo>
                <a:lnTo>
                  <a:pt x="0" y="26543"/>
                </a:lnTo>
                <a:lnTo>
                  <a:pt x="11273" y="20099"/>
                </a:lnTo>
                <a:lnTo>
                  <a:pt x="16080" y="15046"/>
                </a:lnTo>
                <a:lnTo>
                  <a:pt x="15260" y="9106"/>
                </a:lnTo>
                <a:lnTo>
                  <a:pt x="9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6" name="object 4926"/>
          <p:cNvSpPr/>
          <p:nvPr/>
        </p:nvSpPr>
        <p:spPr>
          <a:xfrm>
            <a:off x="8055159" y="2568797"/>
            <a:ext cx="23104" cy="8471"/>
          </a:xfrm>
          <a:custGeom>
            <a:avLst/>
            <a:gdLst/>
            <a:ahLst/>
            <a:cxnLst/>
            <a:rect l="l" t="t" r="r" b="b"/>
            <a:pathLst>
              <a:path w="38100" h="13970">
                <a:moveTo>
                  <a:pt x="19594" y="0"/>
                </a:moveTo>
                <a:lnTo>
                  <a:pt x="12987" y="261"/>
                </a:lnTo>
                <a:lnTo>
                  <a:pt x="6410" y="2569"/>
                </a:lnTo>
                <a:lnTo>
                  <a:pt x="0" y="8410"/>
                </a:lnTo>
                <a:lnTo>
                  <a:pt x="37925" y="13551"/>
                </a:lnTo>
                <a:lnTo>
                  <a:pt x="37600" y="2787"/>
                </a:lnTo>
                <a:lnTo>
                  <a:pt x="32889" y="390"/>
                </a:lnTo>
                <a:lnTo>
                  <a:pt x="26093" y="295"/>
                </a:lnTo>
                <a:lnTo>
                  <a:pt x="195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7" name="object 4927"/>
          <p:cNvSpPr/>
          <p:nvPr/>
        </p:nvSpPr>
        <p:spPr>
          <a:xfrm>
            <a:off x="6979053" y="1831648"/>
            <a:ext cx="21179" cy="9627"/>
          </a:xfrm>
          <a:custGeom>
            <a:avLst/>
            <a:gdLst/>
            <a:ahLst/>
            <a:cxnLst/>
            <a:rect l="l" t="t" r="r" b="b"/>
            <a:pathLst>
              <a:path w="34925" h="15875">
                <a:moveTo>
                  <a:pt x="34302" y="0"/>
                </a:moveTo>
                <a:lnTo>
                  <a:pt x="18716" y="1150"/>
                </a:lnTo>
                <a:lnTo>
                  <a:pt x="9105" y="3541"/>
                </a:lnTo>
                <a:lnTo>
                  <a:pt x="3517" y="7986"/>
                </a:lnTo>
                <a:lnTo>
                  <a:pt x="0" y="15297"/>
                </a:lnTo>
                <a:lnTo>
                  <a:pt x="9787" y="13869"/>
                </a:lnTo>
                <a:lnTo>
                  <a:pt x="18600" y="10527"/>
                </a:lnTo>
                <a:lnTo>
                  <a:pt x="26688" y="5746"/>
                </a:lnTo>
                <a:lnTo>
                  <a:pt x="343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8" name="object 4928"/>
          <p:cNvSpPr/>
          <p:nvPr/>
        </p:nvSpPr>
        <p:spPr>
          <a:xfrm>
            <a:off x="7746075" y="2496713"/>
            <a:ext cx="16558" cy="13092"/>
          </a:xfrm>
          <a:custGeom>
            <a:avLst/>
            <a:gdLst/>
            <a:ahLst/>
            <a:cxnLst/>
            <a:rect l="l" t="t" r="r" b="b"/>
            <a:pathLst>
              <a:path w="27304" h="21589">
                <a:moveTo>
                  <a:pt x="17941" y="0"/>
                </a:moveTo>
                <a:lnTo>
                  <a:pt x="11082" y="1983"/>
                </a:lnTo>
                <a:lnTo>
                  <a:pt x="5767" y="5586"/>
                </a:lnTo>
                <a:lnTo>
                  <a:pt x="1486" y="10217"/>
                </a:lnTo>
                <a:lnTo>
                  <a:pt x="0" y="12049"/>
                </a:lnTo>
                <a:lnTo>
                  <a:pt x="1528" y="17159"/>
                </a:lnTo>
                <a:lnTo>
                  <a:pt x="3465" y="20991"/>
                </a:lnTo>
                <a:lnTo>
                  <a:pt x="9538" y="20573"/>
                </a:lnTo>
                <a:lnTo>
                  <a:pt x="16355" y="13798"/>
                </a:lnTo>
                <a:lnTo>
                  <a:pt x="20721" y="7725"/>
                </a:lnTo>
                <a:lnTo>
                  <a:pt x="26857" y="228"/>
                </a:lnTo>
                <a:lnTo>
                  <a:pt x="179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29" name="object 4929"/>
          <p:cNvSpPr/>
          <p:nvPr/>
        </p:nvSpPr>
        <p:spPr>
          <a:xfrm>
            <a:off x="6683754" y="2524765"/>
            <a:ext cx="15018" cy="10782"/>
          </a:xfrm>
          <a:custGeom>
            <a:avLst/>
            <a:gdLst/>
            <a:ahLst/>
            <a:cxnLst/>
            <a:rect l="l" t="t" r="r" b="b"/>
            <a:pathLst>
              <a:path w="24765" h="17779">
                <a:moveTo>
                  <a:pt x="23695" y="0"/>
                </a:moveTo>
                <a:lnTo>
                  <a:pt x="17580" y="617"/>
                </a:lnTo>
                <a:lnTo>
                  <a:pt x="11025" y="209"/>
                </a:lnTo>
                <a:lnTo>
                  <a:pt x="2743" y="3319"/>
                </a:lnTo>
                <a:lnTo>
                  <a:pt x="1759" y="9025"/>
                </a:lnTo>
                <a:lnTo>
                  <a:pt x="0" y="12617"/>
                </a:lnTo>
                <a:lnTo>
                  <a:pt x="4010" y="14062"/>
                </a:lnTo>
                <a:lnTo>
                  <a:pt x="9057" y="17737"/>
                </a:lnTo>
                <a:lnTo>
                  <a:pt x="16847" y="14114"/>
                </a:lnTo>
                <a:lnTo>
                  <a:pt x="20522" y="8858"/>
                </a:lnTo>
                <a:lnTo>
                  <a:pt x="24732" y="4837"/>
                </a:lnTo>
                <a:lnTo>
                  <a:pt x="236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0" name="object 4930"/>
          <p:cNvSpPr/>
          <p:nvPr/>
        </p:nvSpPr>
        <p:spPr>
          <a:xfrm>
            <a:off x="7377588" y="2792795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29" h="17145">
                <a:moveTo>
                  <a:pt x="15214" y="0"/>
                </a:moveTo>
                <a:lnTo>
                  <a:pt x="7580" y="3570"/>
                </a:lnTo>
                <a:lnTo>
                  <a:pt x="4083" y="8638"/>
                </a:lnTo>
                <a:lnTo>
                  <a:pt x="0" y="12533"/>
                </a:lnTo>
                <a:lnTo>
                  <a:pt x="2188" y="16575"/>
                </a:lnTo>
                <a:lnTo>
                  <a:pt x="7361" y="15926"/>
                </a:lnTo>
                <a:lnTo>
                  <a:pt x="13046" y="16324"/>
                </a:lnTo>
                <a:lnTo>
                  <a:pt x="20564" y="12826"/>
                </a:lnTo>
                <a:lnTo>
                  <a:pt x="21884" y="7915"/>
                </a:lnTo>
                <a:lnTo>
                  <a:pt x="24020" y="4523"/>
                </a:lnTo>
                <a:lnTo>
                  <a:pt x="20093" y="3277"/>
                </a:lnTo>
                <a:lnTo>
                  <a:pt x="1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1" name="object 4931"/>
          <p:cNvSpPr/>
          <p:nvPr/>
        </p:nvSpPr>
        <p:spPr>
          <a:xfrm>
            <a:off x="7435730" y="1952228"/>
            <a:ext cx="16558" cy="15787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0" y="0"/>
                </a:moveTo>
                <a:lnTo>
                  <a:pt x="5207" y="7416"/>
                </a:lnTo>
                <a:lnTo>
                  <a:pt x="10635" y="14866"/>
                </a:lnTo>
                <a:lnTo>
                  <a:pt x="17528" y="21306"/>
                </a:lnTo>
                <a:lnTo>
                  <a:pt x="27130" y="25695"/>
                </a:lnTo>
                <a:lnTo>
                  <a:pt x="22589" y="15967"/>
                </a:lnTo>
                <a:lnTo>
                  <a:pt x="16396" y="8787"/>
                </a:lnTo>
                <a:lnTo>
                  <a:pt x="8787" y="36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2" name="object 4932"/>
          <p:cNvSpPr/>
          <p:nvPr/>
        </p:nvSpPr>
        <p:spPr>
          <a:xfrm>
            <a:off x="7225848" y="2789666"/>
            <a:ext cx="11937" cy="18098"/>
          </a:xfrm>
          <a:custGeom>
            <a:avLst/>
            <a:gdLst/>
            <a:ahLst/>
            <a:cxnLst/>
            <a:rect l="l" t="t" r="r" b="b"/>
            <a:pathLst>
              <a:path w="19684" h="29845">
                <a:moveTo>
                  <a:pt x="17915" y="0"/>
                </a:moveTo>
                <a:lnTo>
                  <a:pt x="0" y="26501"/>
                </a:lnTo>
                <a:lnTo>
                  <a:pt x="5371" y="29831"/>
                </a:lnTo>
                <a:lnTo>
                  <a:pt x="11251" y="24095"/>
                </a:lnTo>
                <a:lnTo>
                  <a:pt x="16386" y="17884"/>
                </a:lnTo>
                <a:lnTo>
                  <a:pt x="19150" y="10188"/>
                </a:lnTo>
                <a:lnTo>
                  <a:pt x="17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3" name="object 4933"/>
          <p:cNvSpPr/>
          <p:nvPr/>
        </p:nvSpPr>
        <p:spPr>
          <a:xfrm>
            <a:off x="8110535" y="2490320"/>
            <a:ext cx="17712" cy="9627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0"/>
                </a:moveTo>
                <a:lnTo>
                  <a:pt x="2261" y="6659"/>
                </a:lnTo>
                <a:lnTo>
                  <a:pt x="3717" y="10785"/>
                </a:lnTo>
                <a:lnTo>
                  <a:pt x="5413" y="15790"/>
                </a:lnTo>
                <a:lnTo>
                  <a:pt x="28648" y="5361"/>
                </a:lnTo>
                <a:lnTo>
                  <a:pt x="27810" y="12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4" name="object 4934"/>
          <p:cNvSpPr/>
          <p:nvPr/>
        </p:nvSpPr>
        <p:spPr>
          <a:xfrm>
            <a:off x="8298643" y="1437833"/>
            <a:ext cx="13862" cy="22719"/>
          </a:xfrm>
          <a:custGeom>
            <a:avLst/>
            <a:gdLst/>
            <a:ahLst/>
            <a:cxnLst/>
            <a:rect l="l" t="t" r="r" b="b"/>
            <a:pathLst>
              <a:path w="22859" h="37464">
                <a:moveTo>
                  <a:pt x="17434" y="0"/>
                </a:moveTo>
                <a:lnTo>
                  <a:pt x="11170" y="7793"/>
                </a:lnTo>
                <a:lnTo>
                  <a:pt x="6565" y="16384"/>
                </a:lnTo>
                <a:lnTo>
                  <a:pt x="3036" y="25497"/>
                </a:lnTo>
                <a:lnTo>
                  <a:pt x="0" y="34857"/>
                </a:lnTo>
                <a:lnTo>
                  <a:pt x="3947" y="36909"/>
                </a:lnTo>
                <a:lnTo>
                  <a:pt x="22386" y="2732"/>
                </a:lnTo>
                <a:lnTo>
                  <a:pt x="17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5" name="object 4935"/>
          <p:cNvSpPr/>
          <p:nvPr/>
        </p:nvSpPr>
        <p:spPr>
          <a:xfrm>
            <a:off x="8439601" y="2840399"/>
            <a:ext cx="12707" cy="10782"/>
          </a:xfrm>
          <a:custGeom>
            <a:avLst/>
            <a:gdLst/>
            <a:ahLst/>
            <a:cxnLst/>
            <a:rect l="l" t="t" r="r" b="b"/>
            <a:pathLst>
              <a:path w="20955" h="17779">
                <a:moveTo>
                  <a:pt x="16543" y="0"/>
                </a:moveTo>
                <a:lnTo>
                  <a:pt x="15371" y="251"/>
                </a:lnTo>
                <a:lnTo>
                  <a:pt x="7947" y="2020"/>
                </a:lnTo>
                <a:lnTo>
                  <a:pt x="0" y="3863"/>
                </a:lnTo>
                <a:lnTo>
                  <a:pt x="251" y="14743"/>
                </a:lnTo>
                <a:lnTo>
                  <a:pt x="732" y="15350"/>
                </a:lnTo>
                <a:lnTo>
                  <a:pt x="1602" y="17339"/>
                </a:lnTo>
                <a:lnTo>
                  <a:pt x="17203" y="12764"/>
                </a:lnTo>
                <a:lnTo>
                  <a:pt x="20931" y="10512"/>
                </a:lnTo>
                <a:lnTo>
                  <a:pt x="19695" y="3392"/>
                </a:lnTo>
                <a:lnTo>
                  <a:pt x="16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6" name="object 4936"/>
          <p:cNvSpPr/>
          <p:nvPr/>
        </p:nvSpPr>
        <p:spPr>
          <a:xfrm>
            <a:off x="6933315" y="1536930"/>
            <a:ext cx="9242" cy="13477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9643" y="0"/>
                </a:moveTo>
                <a:lnTo>
                  <a:pt x="7361" y="638"/>
                </a:lnTo>
                <a:lnTo>
                  <a:pt x="1444" y="1068"/>
                </a:lnTo>
                <a:lnTo>
                  <a:pt x="0" y="8502"/>
                </a:lnTo>
                <a:lnTo>
                  <a:pt x="586" y="14805"/>
                </a:lnTo>
                <a:lnTo>
                  <a:pt x="492" y="20973"/>
                </a:lnTo>
                <a:lnTo>
                  <a:pt x="3434" y="20826"/>
                </a:lnTo>
                <a:lnTo>
                  <a:pt x="7277" y="21810"/>
                </a:lnTo>
                <a:lnTo>
                  <a:pt x="14523" y="15727"/>
                </a:lnTo>
                <a:lnTo>
                  <a:pt x="15182" y="4711"/>
                </a:lnTo>
                <a:lnTo>
                  <a:pt x="9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7" name="object 4937"/>
          <p:cNvSpPr/>
          <p:nvPr/>
        </p:nvSpPr>
        <p:spPr>
          <a:xfrm>
            <a:off x="7883285" y="2008165"/>
            <a:ext cx="15018" cy="9242"/>
          </a:xfrm>
          <a:custGeom>
            <a:avLst/>
            <a:gdLst/>
            <a:ahLst/>
            <a:cxnLst/>
            <a:rect l="l" t="t" r="r" b="b"/>
            <a:pathLst>
              <a:path w="24765" h="15239">
                <a:moveTo>
                  <a:pt x="0" y="0"/>
                </a:moveTo>
                <a:lnTo>
                  <a:pt x="1158" y="8420"/>
                </a:lnTo>
                <a:lnTo>
                  <a:pt x="4963" y="13286"/>
                </a:lnTo>
                <a:lnTo>
                  <a:pt x="12380" y="15150"/>
                </a:lnTo>
                <a:lnTo>
                  <a:pt x="24376" y="145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8" name="object 4938"/>
          <p:cNvSpPr/>
          <p:nvPr/>
        </p:nvSpPr>
        <p:spPr>
          <a:xfrm>
            <a:off x="7370346" y="1670442"/>
            <a:ext cx="16943" cy="10782"/>
          </a:xfrm>
          <a:custGeom>
            <a:avLst/>
            <a:gdLst/>
            <a:ahLst/>
            <a:cxnLst/>
            <a:rect l="l" t="t" r="r" b="b"/>
            <a:pathLst>
              <a:path w="27940" h="17780">
                <a:moveTo>
                  <a:pt x="0" y="0"/>
                </a:moveTo>
                <a:lnTo>
                  <a:pt x="481" y="6198"/>
                </a:lnTo>
                <a:lnTo>
                  <a:pt x="1246" y="17392"/>
                </a:lnTo>
                <a:lnTo>
                  <a:pt x="27444" y="2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39" name="object 4939"/>
          <p:cNvSpPr/>
          <p:nvPr/>
        </p:nvSpPr>
        <p:spPr>
          <a:xfrm>
            <a:off x="8401594" y="1483747"/>
            <a:ext cx="8856" cy="11552"/>
          </a:xfrm>
          <a:custGeom>
            <a:avLst/>
            <a:gdLst/>
            <a:ahLst/>
            <a:cxnLst/>
            <a:rect l="l" t="t" r="r" b="b"/>
            <a:pathLst>
              <a:path w="14605" h="19050">
                <a:moveTo>
                  <a:pt x="659" y="0"/>
                </a:moveTo>
                <a:lnTo>
                  <a:pt x="0" y="19036"/>
                </a:lnTo>
                <a:lnTo>
                  <a:pt x="14010" y="17360"/>
                </a:lnTo>
                <a:lnTo>
                  <a:pt x="12397" y="2565"/>
                </a:lnTo>
                <a:lnTo>
                  <a:pt x="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0" name="object 4940"/>
          <p:cNvSpPr/>
          <p:nvPr/>
        </p:nvSpPr>
        <p:spPr>
          <a:xfrm>
            <a:off x="8068237" y="1998775"/>
            <a:ext cx="14632" cy="8471"/>
          </a:xfrm>
          <a:custGeom>
            <a:avLst/>
            <a:gdLst/>
            <a:ahLst/>
            <a:cxnLst/>
            <a:rect l="l" t="t" r="r" b="b"/>
            <a:pathLst>
              <a:path w="24130" h="13970">
                <a:moveTo>
                  <a:pt x="23255" y="0"/>
                </a:moveTo>
                <a:lnTo>
                  <a:pt x="0" y="6209"/>
                </a:lnTo>
                <a:lnTo>
                  <a:pt x="1109" y="10847"/>
                </a:lnTo>
                <a:lnTo>
                  <a:pt x="14702" y="13646"/>
                </a:lnTo>
                <a:lnTo>
                  <a:pt x="21539" y="13449"/>
                </a:lnTo>
                <a:lnTo>
                  <a:pt x="23699" y="9239"/>
                </a:lnTo>
                <a:lnTo>
                  <a:pt x="232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1" name="object 4941"/>
          <p:cNvSpPr/>
          <p:nvPr/>
        </p:nvSpPr>
        <p:spPr>
          <a:xfrm>
            <a:off x="8561634" y="2340804"/>
            <a:ext cx="17712" cy="10782"/>
          </a:xfrm>
          <a:custGeom>
            <a:avLst/>
            <a:gdLst/>
            <a:ahLst/>
            <a:cxnLst/>
            <a:rect l="l" t="t" r="r" b="b"/>
            <a:pathLst>
              <a:path w="29209" h="17779">
                <a:moveTo>
                  <a:pt x="16418" y="0"/>
                </a:moveTo>
                <a:lnTo>
                  <a:pt x="11549" y="5214"/>
                </a:lnTo>
                <a:lnTo>
                  <a:pt x="0" y="17758"/>
                </a:lnTo>
                <a:lnTo>
                  <a:pt x="28962" y="13140"/>
                </a:lnTo>
                <a:lnTo>
                  <a:pt x="1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2" name="object 4942"/>
          <p:cNvSpPr/>
          <p:nvPr/>
        </p:nvSpPr>
        <p:spPr>
          <a:xfrm>
            <a:off x="8412942" y="1661435"/>
            <a:ext cx="15403" cy="15018"/>
          </a:xfrm>
          <a:custGeom>
            <a:avLst/>
            <a:gdLst/>
            <a:ahLst/>
            <a:cxnLst/>
            <a:rect l="l" t="t" r="r" b="b"/>
            <a:pathLst>
              <a:path w="25400" h="24764">
                <a:moveTo>
                  <a:pt x="2869" y="0"/>
                </a:moveTo>
                <a:lnTo>
                  <a:pt x="0" y="3811"/>
                </a:lnTo>
                <a:lnTo>
                  <a:pt x="24826" y="24219"/>
                </a:lnTo>
                <a:lnTo>
                  <a:pt x="22598" y="14684"/>
                </a:lnTo>
                <a:lnTo>
                  <a:pt x="17809" y="7888"/>
                </a:lnTo>
                <a:lnTo>
                  <a:pt x="11039" y="3202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3" name="object 4943"/>
          <p:cNvSpPr/>
          <p:nvPr/>
        </p:nvSpPr>
        <p:spPr>
          <a:xfrm>
            <a:off x="8283904" y="2094978"/>
            <a:ext cx="17328" cy="7316"/>
          </a:xfrm>
          <a:custGeom>
            <a:avLst/>
            <a:gdLst/>
            <a:ahLst/>
            <a:cxnLst/>
            <a:rect l="l" t="t" r="r" b="b"/>
            <a:pathLst>
              <a:path w="28575" h="12064">
                <a:moveTo>
                  <a:pt x="14839" y="0"/>
                </a:moveTo>
                <a:lnTo>
                  <a:pt x="6609" y="766"/>
                </a:lnTo>
                <a:lnTo>
                  <a:pt x="2208" y="4519"/>
                </a:lnTo>
                <a:lnTo>
                  <a:pt x="0" y="11775"/>
                </a:lnTo>
                <a:lnTo>
                  <a:pt x="28533" y="1702"/>
                </a:lnTo>
                <a:lnTo>
                  <a:pt x="148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4" name="object 4944"/>
          <p:cNvSpPr/>
          <p:nvPr/>
        </p:nvSpPr>
        <p:spPr>
          <a:xfrm>
            <a:off x="7281819" y="3180727"/>
            <a:ext cx="13862" cy="9242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3340" y="0"/>
                </a:moveTo>
                <a:lnTo>
                  <a:pt x="0" y="5120"/>
                </a:lnTo>
                <a:lnTo>
                  <a:pt x="3374" y="11263"/>
                </a:lnTo>
                <a:lnTo>
                  <a:pt x="8287" y="14468"/>
                </a:lnTo>
                <a:lnTo>
                  <a:pt x="14771" y="14723"/>
                </a:lnTo>
                <a:lnTo>
                  <a:pt x="22857" y="12020"/>
                </a:lnTo>
                <a:lnTo>
                  <a:pt x="16313" y="8041"/>
                </a:lnTo>
                <a:lnTo>
                  <a:pt x="9842" y="3999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5" name="object 4945"/>
          <p:cNvSpPr/>
          <p:nvPr/>
        </p:nvSpPr>
        <p:spPr>
          <a:xfrm>
            <a:off x="8226098" y="2011099"/>
            <a:ext cx="7701" cy="16173"/>
          </a:xfrm>
          <a:custGeom>
            <a:avLst/>
            <a:gdLst/>
            <a:ahLst/>
            <a:cxnLst/>
            <a:rect l="l" t="t" r="r" b="b"/>
            <a:pathLst>
              <a:path w="12700" h="26670">
                <a:moveTo>
                  <a:pt x="0" y="0"/>
                </a:moveTo>
                <a:lnTo>
                  <a:pt x="10209" y="26208"/>
                </a:lnTo>
                <a:lnTo>
                  <a:pt x="12243" y="15921"/>
                </a:lnTo>
                <a:lnTo>
                  <a:pt x="11658" y="9268"/>
                </a:lnTo>
                <a:lnTo>
                  <a:pt x="7795" y="45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6" name="object 4946"/>
          <p:cNvSpPr/>
          <p:nvPr/>
        </p:nvSpPr>
        <p:spPr>
          <a:xfrm>
            <a:off x="7390503" y="2625051"/>
            <a:ext cx="10782" cy="11937"/>
          </a:xfrm>
          <a:custGeom>
            <a:avLst/>
            <a:gdLst/>
            <a:ahLst/>
            <a:cxnLst/>
            <a:rect l="l" t="t" r="r" b="b"/>
            <a:pathLst>
              <a:path w="17779" h="19685">
                <a:moveTo>
                  <a:pt x="17249" y="0"/>
                </a:moveTo>
                <a:lnTo>
                  <a:pt x="5926" y="1686"/>
                </a:lnTo>
                <a:lnTo>
                  <a:pt x="508" y="4584"/>
                </a:lnTo>
                <a:lnTo>
                  <a:pt x="0" y="9955"/>
                </a:lnTo>
                <a:lnTo>
                  <a:pt x="3407" y="19057"/>
                </a:lnTo>
                <a:lnTo>
                  <a:pt x="172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7" name="object 4947"/>
          <p:cNvSpPr/>
          <p:nvPr/>
        </p:nvSpPr>
        <p:spPr>
          <a:xfrm>
            <a:off x="7381560" y="2157351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0" y="0"/>
                </a:moveTo>
                <a:lnTo>
                  <a:pt x="575" y="9737"/>
                </a:lnTo>
                <a:lnTo>
                  <a:pt x="7162" y="12428"/>
                </a:lnTo>
                <a:lnTo>
                  <a:pt x="14784" y="14502"/>
                </a:lnTo>
                <a:lnTo>
                  <a:pt x="16385" y="6966"/>
                </a:lnTo>
                <a:lnTo>
                  <a:pt x="15379" y="2943"/>
                </a:lnTo>
                <a:lnTo>
                  <a:pt x="10379" y="107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8" name="object 4948"/>
          <p:cNvSpPr/>
          <p:nvPr/>
        </p:nvSpPr>
        <p:spPr>
          <a:xfrm>
            <a:off x="8694157" y="1940637"/>
            <a:ext cx="13092" cy="12322"/>
          </a:xfrm>
          <a:custGeom>
            <a:avLst/>
            <a:gdLst/>
            <a:ahLst/>
            <a:cxnLst/>
            <a:rect l="l" t="t" r="r" b="b"/>
            <a:pathLst>
              <a:path w="21590" h="20319">
                <a:moveTo>
                  <a:pt x="21224" y="0"/>
                </a:moveTo>
                <a:lnTo>
                  <a:pt x="0" y="20250"/>
                </a:lnTo>
                <a:lnTo>
                  <a:pt x="9260" y="16406"/>
                </a:lnTo>
                <a:lnTo>
                  <a:pt x="14558" y="13015"/>
                </a:lnTo>
                <a:lnTo>
                  <a:pt x="17883" y="8179"/>
                </a:lnTo>
                <a:lnTo>
                  <a:pt x="21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49" name="object 4949"/>
          <p:cNvSpPr/>
          <p:nvPr/>
        </p:nvSpPr>
        <p:spPr>
          <a:xfrm>
            <a:off x="7897674" y="1967475"/>
            <a:ext cx="11552" cy="10012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8441" y="0"/>
                </a:moveTo>
                <a:lnTo>
                  <a:pt x="7675" y="813"/>
                </a:lnTo>
                <a:lnTo>
                  <a:pt x="1805" y="3332"/>
                </a:lnTo>
                <a:lnTo>
                  <a:pt x="0" y="8242"/>
                </a:lnTo>
                <a:lnTo>
                  <a:pt x="1426" y="16229"/>
                </a:lnTo>
                <a:lnTo>
                  <a:pt x="184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0" name="object 4950"/>
          <p:cNvSpPr/>
          <p:nvPr/>
        </p:nvSpPr>
        <p:spPr>
          <a:xfrm>
            <a:off x="7211523" y="2093577"/>
            <a:ext cx="10782" cy="13862"/>
          </a:xfrm>
          <a:custGeom>
            <a:avLst/>
            <a:gdLst/>
            <a:ahLst/>
            <a:cxnLst/>
            <a:rect l="l" t="t" r="r" b="b"/>
            <a:pathLst>
              <a:path w="17779" h="22860">
                <a:moveTo>
                  <a:pt x="15612" y="0"/>
                </a:moveTo>
                <a:lnTo>
                  <a:pt x="0" y="4355"/>
                </a:lnTo>
                <a:lnTo>
                  <a:pt x="17486" y="22679"/>
                </a:lnTo>
                <a:lnTo>
                  <a:pt x="16240" y="7811"/>
                </a:lnTo>
                <a:lnTo>
                  <a:pt x="15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1" name="object 4951"/>
          <p:cNvSpPr/>
          <p:nvPr/>
        </p:nvSpPr>
        <p:spPr>
          <a:xfrm>
            <a:off x="8795843" y="2100445"/>
            <a:ext cx="10782" cy="9627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17716" y="0"/>
                </a:moveTo>
                <a:lnTo>
                  <a:pt x="6293" y="2157"/>
                </a:lnTo>
                <a:lnTo>
                  <a:pt x="0" y="3382"/>
                </a:lnTo>
                <a:lnTo>
                  <a:pt x="3099" y="15308"/>
                </a:lnTo>
                <a:lnTo>
                  <a:pt x="8397" y="15653"/>
                </a:lnTo>
                <a:lnTo>
                  <a:pt x="16470" y="8575"/>
                </a:lnTo>
                <a:lnTo>
                  <a:pt x="16345" y="4806"/>
                </a:lnTo>
                <a:lnTo>
                  <a:pt x="17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2" name="object 4952"/>
          <p:cNvSpPr/>
          <p:nvPr/>
        </p:nvSpPr>
        <p:spPr>
          <a:xfrm>
            <a:off x="8200161" y="2306255"/>
            <a:ext cx="6161" cy="13477"/>
          </a:xfrm>
          <a:custGeom>
            <a:avLst/>
            <a:gdLst/>
            <a:ahLst/>
            <a:cxnLst/>
            <a:rect l="l" t="t" r="r" b="b"/>
            <a:pathLst>
              <a:path w="10159" h="22225">
                <a:moveTo>
                  <a:pt x="0" y="0"/>
                </a:moveTo>
                <a:lnTo>
                  <a:pt x="2010" y="7507"/>
                </a:lnTo>
                <a:lnTo>
                  <a:pt x="5999" y="22083"/>
                </a:lnTo>
                <a:lnTo>
                  <a:pt x="9610" y="11594"/>
                </a:lnTo>
                <a:lnTo>
                  <a:pt x="10165" y="5740"/>
                </a:lnTo>
                <a:lnTo>
                  <a:pt x="7138" y="25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3" name="object 4953"/>
          <p:cNvSpPr/>
          <p:nvPr/>
        </p:nvSpPr>
        <p:spPr>
          <a:xfrm>
            <a:off x="8485591" y="2004835"/>
            <a:ext cx="8471" cy="10782"/>
          </a:xfrm>
          <a:custGeom>
            <a:avLst/>
            <a:gdLst/>
            <a:ahLst/>
            <a:cxnLst/>
            <a:rect l="l" t="t" r="r" b="b"/>
            <a:pathLst>
              <a:path w="13969" h="17779">
                <a:moveTo>
                  <a:pt x="0" y="0"/>
                </a:moveTo>
                <a:lnTo>
                  <a:pt x="157" y="5413"/>
                </a:lnTo>
                <a:lnTo>
                  <a:pt x="261" y="10795"/>
                </a:lnTo>
                <a:lnTo>
                  <a:pt x="680" y="16638"/>
                </a:lnTo>
                <a:lnTo>
                  <a:pt x="2869" y="16900"/>
                </a:lnTo>
                <a:lnTo>
                  <a:pt x="4701" y="17392"/>
                </a:lnTo>
                <a:lnTo>
                  <a:pt x="13580" y="1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4" name="object 4954"/>
          <p:cNvSpPr/>
          <p:nvPr/>
        </p:nvSpPr>
        <p:spPr>
          <a:xfrm>
            <a:off x="7916019" y="2963327"/>
            <a:ext cx="8086" cy="11937"/>
          </a:xfrm>
          <a:custGeom>
            <a:avLst/>
            <a:gdLst/>
            <a:ahLst/>
            <a:cxnLst/>
            <a:rect l="l" t="t" r="r" b="b"/>
            <a:pathLst>
              <a:path w="13334" h="19685">
                <a:moveTo>
                  <a:pt x="8836" y="0"/>
                </a:moveTo>
                <a:lnTo>
                  <a:pt x="1854" y="6132"/>
                </a:lnTo>
                <a:lnTo>
                  <a:pt x="0" y="10364"/>
                </a:lnTo>
                <a:lnTo>
                  <a:pt x="3613" y="14234"/>
                </a:lnTo>
                <a:lnTo>
                  <a:pt x="13034" y="19276"/>
                </a:lnTo>
                <a:lnTo>
                  <a:pt x="11495" y="12104"/>
                </a:lnTo>
                <a:lnTo>
                  <a:pt x="88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5" name="object 4955"/>
          <p:cNvSpPr/>
          <p:nvPr/>
        </p:nvSpPr>
        <p:spPr>
          <a:xfrm>
            <a:off x="6824149" y="2272554"/>
            <a:ext cx="8856" cy="12707"/>
          </a:xfrm>
          <a:custGeom>
            <a:avLst/>
            <a:gdLst/>
            <a:ahLst/>
            <a:cxnLst/>
            <a:rect l="l" t="t" r="r" b="b"/>
            <a:pathLst>
              <a:path w="14604" h="20954">
                <a:moveTo>
                  <a:pt x="5968" y="0"/>
                </a:moveTo>
                <a:lnTo>
                  <a:pt x="0" y="17392"/>
                </a:lnTo>
                <a:lnTo>
                  <a:pt x="2869" y="18156"/>
                </a:lnTo>
                <a:lnTo>
                  <a:pt x="6837" y="20418"/>
                </a:lnTo>
                <a:lnTo>
                  <a:pt x="14208" y="15371"/>
                </a:lnTo>
                <a:lnTo>
                  <a:pt x="13926" y="10010"/>
                </a:lnTo>
                <a:lnTo>
                  <a:pt x="5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6" name="object 4956"/>
          <p:cNvSpPr/>
          <p:nvPr/>
        </p:nvSpPr>
        <p:spPr>
          <a:xfrm>
            <a:off x="6648031" y="2163777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10">
                <a:moveTo>
                  <a:pt x="4848" y="0"/>
                </a:moveTo>
                <a:lnTo>
                  <a:pt x="0" y="2670"/>
                </a:lnTo>
                <a:lnTo>
                  <a:pt x="2293" y="7141"/>
                </a:lnTo>
                <a:lnTo>
                  <a:pt x="6774" y="16146"/>
                </a:lnTo>
                <a:lnTo>
                  <a:pt x="8931" y="14847"/>
                </a:lnTo>
                <a:lnTo>
                  <a:pt x="13161" y="12376"/>
                </a:lnTo>
                <a:lnTo>
                  <a:pt x="7664" y="4104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7" name="object 4957"/>
          <p:cNvSpPr/>
          <p:nvPr/>
        </p:nvSpPr>
        <p:spPr>
          <a:xfrm>
            <a:off x="7848918" y="1553701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79" h="13335">
                <a:moveTo>
                  <a:pt x="0" y="0"/>
                </a:moveTo>
                <a:lnTo>
                  <a:pt x="4864" y="9344"/>
                </a:lnTo>
                <a:lnTo>
                  <a:pt x="8289" y="12835"/>
                </a:lnTo>
                <a:lnTo>
                  <a:pt x="11896" y="10812"/>
                </a:lnTo>
                <a:lnTo>
                  <a:pt x="17308" y="36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8" name="object 4958"/>
          <p:cNvSpPr/>
          <p:nvPr/>
        </p:nvSpPr>
        <p:spPr>
          <a:xfrm>
            <a:off x="7027643" y="2250506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88" y="0"/>
                </a:moveTo>
                <a:lnTo>
                  <a:pt x="0" y="11120"/>
                </a:lnTo>
                <a:lnTo>
                  <a:pt x="6753" y="12376"/>
                </a:lnTo>
                <a:lnTo>
                  <a:pt x="16345" y="13559"/>
                </a:lnTo>
                <a:lnTo>
                  <a:pt x="14753" y="3067"/>
                </a:lnTo>
                <a:lnTo>
                  <a:pt x="9507" y="83"/>
                </a:lnTo>
                <a:lnTo>
                  <a:pt x="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59" name="object 4959"/>
          <p:cNvSpPr/>
          <p:nvPr/>
        </p:nvSpPr>
        <p:spPr>
          <a:xfrm>
            <a:off x="8110305" y="2734830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9340" y="0"/>
                </a:moveTo>
                <a:lnTo>
                  <a:pt x="2942" y="240"/>
                </a:lnTo>
                <a:lnTo>
                  <a:pt x="209" y="4324"/>
                </a:lnTo>
                <a:lnTo>
                  <a:pt x="0" y="10010"/>
                </a:lnTo>
                <a:lnTo>
                  <a:pt x="1769" y="11926"/>
                </a:lnTo>
                <a:lnTo>
                  <a:pt x="3581" y="13821"/>
                </a:lnTo>
                <a:lnTo>
                  <a:pt x="8533" y="12774"/>
                </a:lnTo>
                <a:lnTo>
                  <a:pt x="14125" y="13161"/>
                </a:lnTo>
                <a:lnTo>
                  <a:pt x="12973" y="8020"/>
                </a:lnTo>
                <a:lnTo>
                  <a:pt x="13329" y="3403"/>
                </a:lnTo>
                <a:lnTo>
                  <a:pt x="9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0" name="object 4960"/>
          <p:cNvSpPr/>
          <p:nvPr/>
        </p:nvSpPr>
        <p:spPr>
          <a:xfrm>
            <a:off x="7144200" y="1874920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69">
                <a:moveTo>
                  <a:pt x="11319" y="0"/>
                </a:moveTo>
                <a:lnTo>
                  <a:pt x="0" y="6994"/>
                </a:lnTo>
                <a:lnTo>
                  <a:pt x="1120" y="9214"/>
                </a:lnTo>
                <a:lnTo>
                  <a:pt x="3444" y="13622"/>
                </a:lnTo>
                <a:lnTo>
                  <a:pt x="7465" y="11832"/>
                </a:lnTo>
                <a:lnTo>
                  <a:pt x="15559" y="8167"/>
                </a:lnTo>
                <a:lnTo>
                  <a:pt x="12753" y="2711"/>
                </a:lnTo>
                <a:lnTo>
                  <a:pt x="1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1" name="object 4961"/>
          <p:cNvSpPr/>
          <p:nvPr/>
        </p:nvSpPr>
        <p:spPr>
          <a:xfrm>
            <a:off x="8281537" y="1465089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7811" y="0"/>
                </a:moveTo>
                <a:lnTo>
                  <a:pt x="3444" y="1340"/>
                </a:lnTo>
                <a:lnTo>
                  <a:pt x="0" y="1361"/>
                </a:lnTo>
                <a:lnTo>
                  <a:pt x="607" y="4355"/>
                </a:lnTo>
                <a:lnTo>
                  <a:pt x="261" y="8397"/>
                </a:lnTo>
                <a:lnTo>
                  <a:pt x="4408" y="12083"/>
                </a:lnTo>
                <a:lnTo>
                  <a:pt x="8481" y="12167"/>
                </a:lnTo>
                <a:lnTo>
                  <a:pt x="14868" y="13936"/>
                </a:lnTo>
                <a:lnTo>
                  <a:pt x="12680" y="7696"/>
                </a:lnTo>
                <a:lnTo>
                  <a:pt x="12439" y="3183"/>
                </a:lnTo>
                <a:lnTo>
                  <a:pt x="10188" y="1591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2" name="object 4962"/>
          <p:cNvSpPr/>
          <p:nvPr/>
        </p:nvSpPr>
        <p:spPr>
          <a:xfrm>
            <a:off x="8246429" y="1412742"/>
            <a:ext cx="12707" cy="9627"/>
          </a:xfrm>
          <a:custGeom>
            <a:avLst/>
            <a:gdLst/>
            <a:ahLst/>
            <a:cxnLst/>
            <a:rect l="l" t="t" r="r" b="b"/>
            <a:pathLst>
              <a:path w="20955" h="15875">
                <a:moveTo>
                  <a:pt x="16229" y="0"/>
                </a:moveTo>
                <a:lnTo>
                  <a:pt x="0" y="15486"/>
                </a:lnTo>
                <a:lnTo>
                  <a:pt x="8251" y="14648"/>
                </a:lnTo>
                <a:lnTo>
                  <a:pt x="13737" y="14020"/>
                </a:lnTo>
                <a:lnTo>
                  <a:pt x="20648" y="13277"/>
                </a:lnTo>
                <a:lnTo>
                  <a:pt x="16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3" name="object 4963"/>
          <p:cNvSpPr/>
          <p:nvPr/>
        </p:nvSpPr>
        <p:spPr>
          <a:xfrm>
            <a:off x="7193489" y="1581621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4198" y="0"/>
                </a:moveTo>
                <a:lnTo>
                  <a:pt x="0" y="2418"/>
                </a:lnTo>
                <a:lnTo>
                  <a:pt x="680" y="7120"/>
                </a:lnTo>
                <a:lnTo>
                  <a:pt x="115" y="11999"/>
                </a:lnTo>
                <a:lnTo>
                  <a:pt x="4973" y="10910"/>
                </a:lnTo>
                <a:lnTo>
                  <a:pt x="8910" y="11203"/>
                </a:lnTo>
                <a:lnTo>
                  <a:pt x="10460" y="9381"/>
                </a:lnTo>
                <a:lnTo>
                  <a:pt x="12093" y="7539"/>
                </a:lnTo>
                <a:lnTo>
                  <a:pt x="11371" y="3664"/>
                </a:lnTo>
                <a:lnTo>
                  <a:pt x="11664" y="659"/>
                </a:lnTo>
                <a:lnTo>
                  <a:pt x="8219" y="816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4" name="object 4964"/>
          <p:cNvSpPr/>
          <p:nvPr/>
        </p:nvSpPr>
        <p:spPr>
          <a:xfrm>
            <a:off x="7981512" y="3193564"/>
            <a:ext cx="11937" cy="11552"/>
          </a:xfrm>
          <a:custGeom>
            <a:avLst/>
            <a:gdLst/>
            <a:ahLst/>
            <a:cxnLst/>
            <a:rect l="l" t="t" r="r" b="b"/>
            <a:pathLst>
              <a:path w="19684" h="19050">
                <a:moveTo>
                  <a:pt x="16460" y="0"/>
                </a:moveTo>
                <a:lnTo>
                  <a:pt x="11925" y="3412"/>
                </a:lnTo>
                <a:lnTo>
                  <a:pt x="6200" y="5607"/>
                </a:lnTo>
                <a:lnTo>
                  <a:pt x="1489" y="9624"/>
                </a:lnTo>
                <a:lnTo>
                  <a:pt x="0" y="18502"/>
                </a:lnTo>
                <a:lnTo>
                  <a:pt x="4492" y="15381"/>
                </a:lnTo>
                <a:lnTo>
                  <a:pt x="7654" y="13392"/>
                </a:lnTo>
                <a:lnTo>
                  <a:pt x="13695" y="8753"/>
                </a:lnTo>
                <a:lnTo>
                  <a:pt x="16617" y="6114"/>
                </a:lnTo>
                <a:lnTo>
                  <a:pt x="19601" y="3581"/>
                </a:lnTo>
                <a:lnTo>
                  <a:pt x="18543" y="2397"/>
                </a:lnTo>
                <a:lnTo>
                  <a:pt x="17517" y="1183"/>
                </a:lnTo>
                <a:lnTo>
                  <a:pt x="16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5" name="object 4965"/>
          <p:cNvSpPr/>
          <p:nvPr/>
        </p:nvSpPr>
        <p:spPr>
          <a:xfrm>
            <a:off x="7558427" y="2699653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17790" y="0"/>
                </a:moveTo>
                <a:lnTo>
                  <a:pt x="0" y="7758"/>
                </a:lnTo>
                <a:lnTo>
                  <a:pt x="18522" y="15381"/>
                </a:lnTo>
                <a:lnTo>
                  <a:pt x="18114" y="6031"/>
                </a:lnTo>
                <a:lnTo>
                  <a:pt x="1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6" name="object 4966"/>
          <p:cNvSpPr/>
          <p:nvPr/>
        </p:nvSpPr>
        <p:spPr>
          <a:xfrm>
            <a:off x="8160398" y="2898094"/>
            <a:ext cx="13477" cy="5776"/>
          </a:xfrm>
          <a:custGeom>
            <a:avLst/>
            <a:gdLst/>
            <a:ahLst/>
            <a:cxnLst/>
            <a:rect l="l" t="t" r="r" b="b"/>
            <a:pathLst>
              <a:path w="22225" h="9525">
                <a:moveTo>
                  <a:pt x="11445" y="0"/>
                </a:moveTo>
                <a:lnTo>
                  <a:pt x="5935" y="263"/>
                </a:lnTo>
                <a:lnTo>
                  <a:pt x="0" y="3451"/>
                </a:lnTo>
                <a:lnTo>
                  <a:pt x="5733" y="7605"/>
                </a:lnTo>
                <a:lnTo>
                  <a:pt x="11175" y="9133"/>
                </a:lnTo>
                <a:lnTo>
                  <a:pt x="16471" y="7867"/>
                </a:lnTo>
                <a:lnTo>
                  <a:pt x="21768" y="3639"/>
                </a:lnTo>
                <a:lnTo>
                  <a:pt x="16675" y="1509"/>
                </a:lnTo>
                <a:lnTo>
                  <a:pt x="114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7" name="object 4967"/>
          <p:cNvSpPr/>
          <p:nvPr/>
        </p:nvSpPr>
        <p:spPr>
          <a:xfrm>
            <a:off x="8582723" y="2698943"/>
            <a:ext cx="11937" cy="5776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9552" y="0"/>
                </a:moveTo>
                <a:lnTo>
                  <a:pt x="4845" y="2308"/>
                </a:lnTo>
                <a:lnTo>
                  <a:pt x="0" y="8990"/>
                </a:lnTo>
                <a:lnTo>
                  <a:pt x="13894" y="6226"/>
                </a:lnTo>
                <a:lnTo>
                  <a:pt x="19214" y="5137"/>
                </a:lnTo>
                <a:lnTo>
                  <a:pt x="14285" y="1223"/>
                </a:lnTo>
                <a:lnTo>
                  <a:pt x="95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8" name="object 4968"/>
          <p:cNvSpPr/>
          <p:nvPr/>
        </p:nvSpPr>
        <p:spPr>
          <a:xfrm>
            <a:off x="7369293" y="1304832"/>
            <a:ext cx="5006" cy="12322"/>
          </a:xfrm>
          <a:custGeom>
            <a:avLst/>
            <a:gdLst/>
            <a:ahLst/>
            <a:cxnLst/>
            <a:rect l="l" t="t" r="r" b="b"/>
            <a:pathLst>
              <a:path w="8254" h="20319">
                <a:moveTo>
                  <a:pt x="764" y="0"/>
                </a:moveTo>
                <a:lnTo>
                  <a:pt x="0" y="19601"/>
                </a:lnTo>
                <a:lnTo>
                  <a:pt x="5738" y="19706"/>
                </a:lnTo>
                <a:lnTo>
                  <a:pt x="6914" y="15322"/>
                </a:lnTo>
                <a:lnTo>
                  <a:pt x="7770" y="10669"/>
                </a:lnTo>
                <a:lnTo>
                  <a:pt x="6366" y="5608"/>
                </a:lnTo>
                <a:lnTo>
                  <a:pt x="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69" name="object 4969"/>
          <p:cNvSpPr/>
          <p:nvPr/>
        </p:nvSpPr>
        <p:spPr>
          <a:xfrm>
            <a:off x="7850522" y="2721928"/>
            <a:ext cx="5776" cy="10397"/>
          </a:xfrm>
          <a:custGeom>
            <a:avLst/>
            <a:gdLst/>
            <a:ahLst/>
            <a:cxnLst/>
            <a:rect l="l" t="t" r="r" b="b"/>
            <a:pathLst>
              <a:path w="9525" h="17145">
                <a:moveTo>
                  <a:pt x="6662" y="0"/>
                </a:moveTo>
                <a:lnTo>
                  <a:pt x="1446" y="6599"/>
                </a:lnTo>
                <a:lnTo>
                  <a:pt x="0" y="10549"/>
                </a:lnTo>
                <a:lnTo>
                  <a:pt x="2586" y="13423"/>
                </a:lnTo>
                <a:lnTo>
                  <a:pt x="9468" y="16795"/>
                </a:lnTo>
                <a:lnTo>
                  <a:pt x="8337" y="10093"/>
                </a:lnTo>
                <a:lnTo>
                  <a:pt x="7520" y="5026"/>
                </a:lnTo>
                <a:lnTo>
                  <a:pt x="66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0" name="object 4970"/>
          <p:cNvSpPr/>
          <p:nvPr/>
        </p:nvSpPr>
        <p:spPr>
          <a:xfrm>
            <a:off x="7407780" y="1319806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5" h="15239">
                <a:moveTo>
                  <a:pt x="9716" y="0"/>
                </a:moveTo>
                <a:lnTo>
                  <a:pt x="3109" y="2544"/>
                </a:lnTo>
                <a:lnTo>
                  <a:pt x="0" y="6669"/>
                </a:lnTo>
                <a:lnTo>
                  <a:pt x="4450" y="13308"/>
                </a:lnTo>
                <a:lnTo>
                  <a:pt x="5287" y="14512"/>
                </a:lnTo>
                <a:lnTo>
                  <a:pt x="10114" y="14868"/>
                </a:lnTo>
                <a:lnTo>
                  <a:pt x="16533" y="9109"/>
                </a:lnTo>
                <a:lnTo>
                  <a:pt x="14879" y="4429"/>
                </a:lnTo>
                <a:lnTo>
                  <a:pt x="9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1" name="object 4971"/>
          <p:cNvSpPr/>
          <p:nvPr/>
        </p:nvSpPr>
        <p:spPr>
          <a:xfrm>
            <a:off x="7512997" y="1398072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69">
                <a:moveTo>
                  <a:pt x="7256" y="0"/>
                </a:moveTo>
                <a:lnTo>
                  <a:pt x="3130" y="701"/>
                </a:lnTo>
                <a:lnTo>
                  <a:pt x="157" y="408"/>
                </a:lnTo>
                <a:lnTo>
                  <a:pt x="492" y="3842"/>
                </a:lnTo>
                <a:lnTo>
                  <a:pt x="0" y="7675"/>
                </a:lnTo>
                <a:lnTo>
                  <a:pt x="1528" y="10481"/>
                </a:lnTo>
                <a:lnTo>
                  <a:pt x="2418" y="12188"/>
                </a:lnTo>
                <a:lnTo>
                  <a:pt x="6429" y="12219"/>
                </a:lnTo>
                <a:lnTo>
                  <a:pt x="11612" y="13800"/>
                </a:lnTo>
                <a:lnTo>
                  <a:pt x="10345" y="7905"/>
                </a:lnTo>
                <a:lnTo>
                  <a:pt x="10565" y="3863"/>
                </a:lnTo>
                <a:lnTo>
                  <a:pt x="8638" y="1570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2" name="object 4972"/>
          <p:cNvSpPr/>
          <p:nvPr/>
        </p:nvSpPr>
        <p:spPr>
          <a:xfrm>
            <a:off x="8161953" y="1696276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7549" y="0"/>
                </a:moveTo>
                <a:lnTo>
                  <a:pt x="0" y="15664"/>
                </a:lnTo>
                <a:lnTo>
                  <a:pt x="11339" y="10146"/>
                </a:lnTo>
                <a:lnTo>
                  <a:pt x="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3" name="object 4973"/>
          <p:cNvSpPr/>
          <p:nvPr/>
        </p:nvSpPr>
        <p:spPr>
          <a:xfrm>
            <a:off x="8115336" y="2619037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2858" y="0"/>
                </a:moveTo>
                <a:lnTo>
                  <a:pt x="1884" y="2125"/>
                </a:lnTo>
                <a:lnTo>
                  <a:pt x="0" y="6387"/>
                </a:lnTo>
                <a:lnTo>
                  <a:pt x="3507" y="7957"/>
                </a:lnTo>
                <a:lnTo>
                  <a:pt x="10533" y="11182"/>
                </a:lnTo>
                <a:lnTo>
                  <a:pt x="12470" y="6544"/>
                </a:lnTo>
                <a:lnTo>
                  <a:pt x="13517" y="4188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4" name="object 4974"/>
          <p:cNvSpPr/>
          <p:nvPr/>
        </p:nvSpPr>
        <p:spPr>
          <a:xfrm>
            <a:off x="7904612" y="2430159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5517" y="0"/>
                </a:moveTo>
                <a:lnTo>
                  <a:pt x="0" y="11779"/>
                </a:lnTo>
                <a:lnTo>
                  <a:pt x="8408" y="14460"/>
                </a:lnTo>
                <a:lnTo>
                  <a:pt x="12743" y="11727"/>
                </a:lnTo>
                <a:lnTo>
                  <a:pt x="15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5" name="object 4975"/>
          <p:cNvSpPr/>
          <p:nvPr/>
        </p:nvSpPr>
        <p:spPr>
          <a:xfrm>
            <a:off x="7870770" y="2152408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9633" y="0"/>
                </a:moveTo>
                <a:lnTo>
                  <a:pt x="3057" y="816"/>
                </a:lnTo>
                <a:lnTo>
                  <a:pt x="1926" y="931"/>
                </a:lnTo>
                <a:lnTo>
                  <a:pt x="0" y="4460"/>
                </a:lnTo>
                <a:lnTo>
                  <a:pt x="2921" y="7444"/>
                </a:lnTo>
                <a:lnTo>
                  <a:pt x="5936" y="9894"/>
                </a:lnTo>
                <a:lnTo>
                  <a:pt x="11570" y="14753"/>
                </a:lnTo>
                <a:lnTo>
                  <a:pt x="11884" y="3748"/>
                </a:lnTo>
                <a:lnTo>
                  <a:pt x="9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6" name="object 4976"/>
          <p:cNvSpPr/>
          <p:nvPr/>
        </p:nvSpPr>
        <p:spPr>
          <a:xfrm>
            <a:off x="8488704" y="2812290"/>
            <a:ext cx="8856" cy="10782"/>
          </a:xfrm>
          <a:custGeom>
            <a:avLst/>
            <a:gdLst/>
            <a:ahLst/>
            <a:cxnLst/>
            <a:rect l="l" t="t" r="r" b="b"/>
            <a:pathLst>
              <a:path w="14605" h="17779">
                <a:moveTo>
                  <a:pt x="8963" y="0"/>
                </a:moveTo>
                <a:lnTo>
                  <a:pt x="4146" y="3371"/>
                </a:lnTo>
                <a:lnTo>
                  <a:pt x="0" y="7151"/>
                </a:lnTo>
                <a:lnTo>
                  <a:pt x="5832" y="17287"/>
                </a:lnTo>
                <a:lnTo>
                  <a:pt x="9434" y="11643"/>
                </a:lnTo>
                <a:lnTo>
                  <a:pt x="11978" y="7559"/>
                </a:lnTo>
                <a:lnTo>
                  <a:pt x="14575" y="3465"/>
                </a:lnTo>
                <a:lnTo>
                  <a:pt x="8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7" name="object 4977"/>
          <p:cNvSpPr/>
          <p:nvPr/>
        </p:nvSpPr>
        <p:spPr>
          <a:xfrm>
            <a:off x="7622085" y="1264492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9727" y="0"/>
                </a:moveTo>
                <a:lnTo>
                  <a:pt x="204" y="6454"/>
                </a:lnTo>
                <a:lnTo>
                  <a:pt x="4293" y="9486"/>
                </a:lnTo>
                <a:lnTo>
                  <a:pt x="7486" y="15633"/>
                </a:lnTo>
                <a:lnTo>
                  <a:pt x="14491" y="11800"/>
                </a:lnTo>
                <a:lnTo>
                  <a:pt x="9727" y="0"/>
                </a:lnTo>
                <a:close/>
              </a:path>
              <a:path w="14604" h="15875">
                <a:moveTo>
                  <a:pt x="0" y="6303"/>
                </a:moveTo>
                <a:lnTo>
                  <a:pt x="10" y="6586"/>
                </a:lnTo>
                <a:lnTo>
                  <a:pt x="204" y="6454"/>
                </a:lnTo>
                <a:lnTo>
                  <a:pt x="0" y="6303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8" name="object 4978"/>
          <p:cNvSpPr/>
          <p:nvPr/>
        </p:nvSpPr>
        <p:spPr>
          <a:xfrm>
            <a:off x="8088371" y="3365770"/>
            <a:ext cx="6161" cy="10397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5633" y="0"/>
                </a:moveTo>
                <a:lnTo>
                  <a:pt x="3078" y="471"/>
                </a:lnTo>
                <a:lnTo>
                  <a:pt x="20" y="73"/>
                </a:lnTo>
                <a:lnTo>
                  <a:pt x="31" y="4942"/>
                </a:lnTo>
                <a:lnTo>
                  <a:pt x="0" y="9256"/>
                </a:lnTo>
                <a:lnTo>
                  <a:pt x="62" y="16900"/>
                </a:lnTo>
                <a:lnTo>
                  <a:pt x="6583" y="13277"/>
                </a:lnTo>
                <a:lnTo>
                  <a:pt x="9985" y="9617"/>
                </a:lnTo>
                <a:lnTo>
                  <a:pt x="10082" y="5635"/>
                </a:lnTo>
                <a:lnTo>
                  <a:pt x="6690" y="1047"/>
                </a:lnTo>
                <a:lnTo>
                  <a:pt x="5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79" name="object 4979"/>
          <p:cNvSpPr/>
          <p:nvPr/>
        </p:nvSpPr>
        <p:spPr>
          <a:xfrm>
            <a:off x="8425048" y="2532991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69" h="20320">
                <a:moveTo>
                  <a:pt x="0" y="0"/>
                </a:moveTo>
                <a:lnTo>
                  <a:pt x="4418" y="6460"/>
                </a:lnTo>
                <a:lnTo>
                  <a:pt x="7947" y="11790"/>
                </a:lnTo>
                <a:lnTo>
                  <a:pt x="13601" y="20156"/>
                </a:lnTo>
                <a:lnTo>
                  <a:pt x="10198" y="22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0" name="object 4980"/>
          <p:cNvSpPr/>
          <p:nvPr/>
        </p:nvSpPr>
        <p:spPr>
          <a:xfrm>
            <a:off x="7875172" y="2553636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12533" y="0"/>
                </a:moveTo>
                <a:lnTo>
                  <a:pt x="0" y="2460"/>
                </a:lnTo>
                <a:lnTo>
                  <a:pt x="12774" y="15852"/>
                </a:lnTo>
                <a:lnTo>
                  <a:pt x="13852" y="6858"/>
                </a:lnTo>
                <a:lnTo>
                  <a:pt x="1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1" name="object 4981"/>
          <p:cNvSpPr/>
          <p:nvPr/>
        </p:nvSpPr>
        <p:spPr>
          <a:xfrm>
            <a:off x="8141571" y="2849898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5402" y="0"/>
                </a:moveTo>
                <a:lnTo>
                  <a:pt x="0" y="9245"/>
                </a:lnTo>
                <a:lnTo>
                  <a:pt x="4324" y="9538"/>
                </a:lnTo>
                <a:lnTo>
                  <a:pt x="12962" y="10062"/>
                </a:lnTo>
                <a:lnTo>
                  <a:pt x="13329" y="6942"/>
                </a:lnTo>
                <a:lnTo>
                  <a:pt x="13559" y="5340"/>
                </a:lnTo>
                <a:lnTo>
                  <a:pt x="9601" y="1832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2" name="object 4982"/>
          <p:cNvSpPr/>
          <p:nvPr/>
        </p:nvSpPr>
        <p:spPr>
          <a:xfrm>
            <a:off x="7834905" y="2546013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4" h="15239">
                <a:moveTo>
                  <a:pt x="2816" y="0"/>
                </a:moveTo>
                <a:lnTo>
                  <a:pt x="2104" y="157"/>
                </a:lnTo>
                <a:lnTo>
                  <a:pt x="1340" y="146"/>
                </a:lnTo>
                <a:lnTo>
                  <a:pt x="910" y="513"/>
                </a:lnTo>
                <a:lnTo>
                  <a:pt x="471" y="848"/>
                </a:lnTo>
                <a:lnTo>
                  <a:pt x="0" y="1800"/>
                </a:lnTo>
                <a:lnTo>
                  <a:pt x="157" y="2136"/>
                </a:lnTo>
                <a:lnTo>
                  <a:pt x="2282" y="6167"/>
                </a:lnTo>
                <a:lnTo>
                  <a:pt x="4512" y="10125"/>
                </a:lnTo>
                <a:lnTo>
                  <a:pt x="7078" y="14784"/>
                </a:lnTo>
                <a:lnTo>
                  <a:pt x="14460" y="5444"/>
                </a:lnTo>
                <a:lnTo>
                  <a:pt x="6984" y="3382"/>
                </a:lnTo>
                <a:lnTo>
                  <a:pt x="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3" name="object 4983"/>
          <p:cNvSpPr/>
          <p:nvPr/>
        </p:nvSpPr>
        <p:spPr>
          <a:xfrm>
            <a:off x="8108865" y="1507634"/>
            <a:ext cx="13862" cy="6546"/>
          </a:xfrm>
          <a:custGeom>
            <a:avLst/>
            <a:gdLst/>
            <a:ahLst/>
            <a:cxnLst/>
            <a:rect l="l" t="t" r="r" b="b"/>
            <a:pathLst>
              <a:path w="22859" h="10794">
                <a:moveTo>
                  <a:pt x="9684" y="0"/>
                </a:moveTo>
                <a:lnTo>
                  <a:pt x="4507" y="1647"/>
                </a:lnTo>
                <a:lnTo>
                  <a:pt x="0" y="6350"/>
                </a:lnTo>
                <a:lnTo>
                  <a:pt x="7005" y="6738"/>
                </a:lnTo>
                <a:lnTo>
                  <a:pt x="14680" y="10298"/>
                </a:lnTo>
                <a:lnTo>
                  <a:pt x="22470" y="2507"/>
                </a:lnTo>
                <a:lnTo>
                  <a:pt x="15636" y="566"/>
                </a:lnTo>
                <a:lnTo>
                  <a:pt x="96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4" name="object 4984"/>
          <p:cNvSpPr/>
          <p:nvPr/>
        </p:nvSpPr>
        <p:spPr>
          <a:xfrm>
            <a:off x="7362519" y="2919469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7790" y="0"/>
                </a:moveTo>
                <a:lnTo>
                  <a:pt x="0" y="7434"/>
                </a:lnTo>
                <a:lnTo>
                  <a:pt x="2177" y="10135"/>
                </a:lnTo>
                <a:lnTo>
                  <a:pt x="3319" y="11465"/>
                </a:lnTo>
                <a:lnTo>
                  <a:pt x="12387" y="5088"/>
                </a:lnTo>
                <a:lnTo>
                  <a:pt x="9308" y="1738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5" name="object 4985"/>
          <p:cNvSpPr/>
          <p:nvPr/>
        </p:nvSpPr>
        <p:spPr>
          <a:xfrm>
            <a:off x="7316335" y="2164210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6229" y="0"/>
                </a:moveTo>
                <a:lnTo>
                  <a:pt x="9036" y="1434"/>
                </a:lnTo>
                <a:lnTo>
                  <a:pt x="4554" y="2293"/>
                </a:lnTo>
                <a:lnTo>
                  <a:pt x="0" y="3214"/>
                </a:lnTo>
                <a:lnTo>
                  <a:pt x="753" y="4984"/>
                </a:lnTo>
                <a:lnTo>
                  <a:pt x="973" y="7539"/>
                </a:lnTo>
                <a:lnTo>
                  <a:pt x="2314" y="8366"/>
                </a:lnTo>
                <a:lnTo>
                  <a:pt x="8659" y="12481"/>
                </a:lnTo>
                <a:lnTo>
                  <a:pt x="11528" y="8020"/>
                </a:lnTo>
                <a:lnTo>
                  <a:pt x="16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6" name="object 4986"/>
          <p:cNvSpPr/>
          <p:nvPr/>
        </p:nvSpPr>
        <p:spPr>
          <a:xfrm>
            <a:off x="8424288" y="2409100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7769" y="0"/>
                </a:moveTo>
                <a:lnTo>
                  <a:pt x="0" y="6334"/>
                </a:lnTo>
                <a:lnTo>
                  <a:pt x="1937" y="10963"/>
                </a:lnTo>
                <a:lnTo>
                  <a:pt x="9476" y="17036"/>
                </a:lnTo>
                <a:lnTo>
                  <a:pt x="15036" y="9748"/>
                </a:lnTo>
                <a:lnTo>
                  <a:pt x="14627" y="4816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7" name="object 4987"/>
          <p:cNvSpPr/>
          <p:nvPr/>
        </p:nvSpPr>
        <p:spPr>
          <a:xfrm>
            <a:off x="7393278" y="1751247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69">
                <a:moveTo>
                  <a:pt x="4523" y="0"/>
                </a:moveTo>
                <a:lnTo>
                  <a:pt x="659" y="6429"/>
                </a:lnTo>
                <a:lnTo>
                  <a:pt x="0" y="7570"/>
                </a:lnTo>
                <a:lnTo>
                  <a:pt x="785" y="11057"/>
                </a:lnTo>
                <a:lnTo>
                  <a:pt x="1780" y="11465"/>
                </a:lnTo>
                <a:lnTo>
                  <a:pt x="7067" y="13832"/>
                </a:lnTo>
                <a:lnTo>
                  <a:pt x="11758" y="13633"/>
                </a:lnTo>
                <a:lnTo>
                  <a:pt x="13235" y="5497"/>
                </a:lnTo>
                <a:lnTo>
                  <a:pt x="8806" y="3099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8" name="object 4988"/>
          <p:cNvSpPr/>
          <p:nvPr/>
        </p:nvSpPr>
        <p:spPr>
          <a:xfrm>
            <a:off x="7705739" y="2117002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4" h="17145">
                <a:moveTo>
                  <a:pt x="6355" y="0"/>
                </a:moveTo>
                <a:lnTo>
                  <a:pt x="0" y="10292"/>
                </a:lnTo>
                <a:lnTo>
                  <a:pt x="8041" y="17109"/>
                </a:lnTo>
                <a:lnTo>
                  <a:pt x="7287" y="9863"/>
                </a:lnTo>
                <a:lnTo>
                  <a:pt x="6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89" name="object 4989"/>
          <p:cNvSpPr/>
          <p:nvPr/>
        </p:nvSpPr>
        <p:spPr>
          <a:xfrm>
            <a:off x="7779808" y="3459887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2429" y="0"/>
                </a:moveTo>
                <a:lnTo>
                  <a:pt x="1581" y="4806"/>
                </a:lnTo>
                <a:lnTo>
                  <a:pt x="0" y="14355"/>
                </a:lnTo>
                <a:lnTo>
                  <a:pt x="1130" y="14732"/>
                </a:lnTo>
                <a:lnTo>
                  <a:pt x="3528" y="15350"/>
                </a:lnTo>
                <a:lnTo>
                  <a:pt x="8565" y="1507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0" name="object 4990"/>
          <p:cNvSpPr/>
          <p:nvPr/>
        </p:nvSpPr>
        <p:spPr>
          <a:xfrm>
            <a:off x="7899776" y="3147614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0" y="0"/>
                </a:moveTo>
                <a:lnTo>
                  <a:pt x="931" y="5821"/>
                </a:lnTo>
                <a:lnTo>
                  <a:pt x="2136" y="13727"/>
                </a:lnTo>
                <a:lnTo>
                  <a:pt x="14973" y="69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1" name="object 4991"/>
          <p:cNvSpPr/>
          <p:nvPr/>
        </p:nvSpPr>
        <p:spPr>
          <a:xfrm>
            <a:off x="7156911" y="1492162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9968" y="0"/>
                </a:moveTo>
                <a:lnTo>
                  <a:pt x="0" y="984"/>
                </a:lnTo>
                <a:lnTo>
                  <a:pt x="11497" y="13036"/>
                </a:lnTo>
                <a:lnTo>
                  <a:pt x="13444" y="3287"/>
                </a:lnTo>
                <a:lnTo>
                  <a:pt x="9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2" name="object 4992"/>
          <p:cNvSpPr/>
          <p:nvPr/>
        </p:nvSpPr>
        <p:spPr>
          <a:xfrm>
            <a:off x="8208365" y="1822521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5382" y="0"/>
                </a:moveTo>
                <a:lnTo>
                  <a:pt x="2869" y="1413"/>
                </a:lnTo>
                <a:lnTo>
                  <a:pt x="0" y="2345"/>
                </a:lnTo>
                <a:lnTo>
                  <a:pt x="10523" y="13371"/>
                </a:lnTo>
                <a:lnTo>
                  <a:pt x="13821" y="10429"/>
                </a:lnTo>
                <a:lnTo>
                  <a:pt x="11214" y="7099"/>
                </a:lnTo>
                <a:lnTo>
                  <a:pt x="8806" y="3581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3" name="object 4993"/>
          <p:cNvSpPr/>
          <p:nvPr/>
        </p:nvSpPr>
        <p:spPr>
          <a:xfrm>
            <a:off x="7827516" y="2329140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4407" y="0"/>
                </a:moveTo>
                <a:lnTo>
                  <a:pt x="0" y="10638"/>
                </a:lnTo>
                <a:lnTo>
                  <a:pt x="6146" y="9057"/>
                </a:lnTo>
                <a:lnTo>
                  <a:pt x="14303" y="10250"/>
                </a:lnTo>
                <a:lnTo>
                  <a:pt x="144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4" name="object 4994"/>
          <p:cNvSpPr/>
          <p:nvPr/>
        </p:nvSpPr>
        <p:spPr>
          <a:xfrm>
            <a:off x="8458489" y="2004582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8450" y="0"/>
                </a:moveTo>
                <a:lnTo>
                  <a:pt x="1371" y="4450"/>
                </a:lnTo>
                <a:lnTo>
                  <a:pt x="0" y="9968"/>
                </a:lnTo>
                <a:lnTo>
                  <a:pt x="4910" y="16638"/>
                </a:lnTo>
                <a:lnTo>
                  <a:pt x="6062" y="11099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5" name="object 4995"/>
          <p:cNvSpPr/>
          <p:nvPr/>
        </p:nvSpPr>
        <p:spPr>
          <a:xfrm>
            <a:off x="7114718" y="2161818"/>
            <a:ext cx="5006" cy="10012"/>
          </a:xfrm>
          <a:custGeom>
            <a:avLst/>
            <a:gdLst/>
            <a:ahLst/>
            <a:cxnLst/>
            <a:rect l="l" t="t" r="r" b="b"/>
            <a:pathLst>
              <a:path w="8254" h="16510">
                <a:moveTo>
                  <a:pt x="7754" y="0"/>
                </a:moveTo>
                <a:lnTo>
                  <a:pt x="2343" y="3578"/>
                </a:lnTo>
                <a:lnTo>
                  <a:pt x="0" y="7422"/>
                </a:lnTo>
                <a:lnTo>
                  <a:pt x="1156" y="11563"/>
                </a:lnTo>
                <a:lnTo>
                  <a:pt x="6247" y="16030"/>
                </a:lnTo>
                <a:lnTo>
                  <a:pt x="6781" y="10659"/>
                </a:lnTo>
                <a:lnTo>
                  <a:pt x="7241" y="5371"/>
                </a:lnTo>
                <a:lnTo>
                  <a:pt x="77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6" name="object 4996"/>
          <p:cNvSpPr/>
          <p:nvPr/>
        </p:nvSpPr>
        <p:spPr>
          <a:xfrm>
            <a:off x="8204224" y="2790308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1863" y="0"/>
                </a:moveTo>
                <a:lnTo>
                  <a:pt x="1350" y="994"/>
                </a:lnTo>
                <a:lnTo>
                  <a:pt x="94" y="3612"/>
                </a:lnTo>
                <a:lnTo>
                  <a:pt x="376" y="6921"/>
                </a:lnTo>
                <a:lnTo>
                  <a:pt x="0" y="9999"/>
                </a:lnTo>
                <a:lnTo>
                  <a:pt x="2355" y="10146"/>
                </a:lnTo>
                <a:lnTo>
                  <a:pt x="5989" y="11277"/>
                </a:lnTo>
                <a:lnTo>
                  <a:pt x="8460" y="8114"/>
                </a:lnTo>
                <a:lnTo>
                  <a:pt x="8638" y="4827"/>
                </a:lnTo>
                <a:lnTo>
                  <a:pt x="9863" y="502"/>
                </a:lnTo>
                <a:lnTo>
                  <a:pt x="5811" y="638"/>
                </a:lnTo>
                <a:lnTo>
                  <a:pt x="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7" name="object 4997"/>
          <p:cNvSpPr/>
          <p:nvPr/>
        </p:nvSpPr>
        <p:spPr>
          <a:xfrm>
            <a:off x="7796215" y="2402097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5">
                <a:moveTo>
                  <a:pt x="6711" y="0"/>
                </a:moveTo>
                <a:lnTo>
                  <a:pt x="2136" y="2083"/>
                </a:lnTo>
                <a:lnTo>
                  <a:pt x="0" y="13046"/>
                </a:lnTo>
                <a:lnTo>
                  <a:pt x="14397" y="5235"/>
                </a:lnTo>
                <a:lnTo>
                  <a:pt x="13266" y="1047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8" name="object 4998"/>
          <p:cNvSpPr/>
          <p:nvPr/>
        </p:nvSpPr>
        <p:spPr>
          <a:xfrm>
            <a:off x="8763266" y="2280011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104" y="0"/>
                </a:moveTo>
                <a:lnTo>
                  <a:pt x="9277" y="481"/>
                </a:lnTo>
                <a:lnTo>
                  <a:pt x="6010" y="282"/>
                </a:lnTo>
                <a:lnTo>
                  <a:pt x="1884" y="2827"/>
                </a:lnTo>
                <a:lnTo>
                  <a:pt x="1204" y="5916"/>
                </a:lnTo>
                <a:lnTo>
                  <a:pt x="0" y="8156"/>
                </a:lnTo>
                <a:lnTo>
                  <a:pt x="1664" y="8565"/>
                </a:lnTo>
                <a:lnTo>
                  <a:pt x="3277" y="9025"/>
                </a:lnTo>
                <a:lnTo>
                  <a:pt x="4910" y="9455"/>
                </a:lnTo>
                <a:lnTo>
                  <a:pt x="7633" y="8575"/>
                </a:lnTo>
                <a:lnTo>
                  <a:pt x="10816" y="8282"/>
                </a:lnTo>
                <a:lnTo>
                  <a:pt x="13748" y="5738"/>
                </a:lnTo>
                <a:lnTo>
                  <a:pt x="12439" y="2240"/>
                </a:lnTo>
                <a:lnTo>
                  <a:pt x="1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4999" name="object 4999"/>
          <p:cNvSpPr/>
          <p:nvPr/>
        </p:nvSpPr>
        <p:spPr>
          <a:xfrm>
            <a:off x="7497052" y="209823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7811" y="0"/>
                </a:moveTo>
                <a:lnTo>
                  <a:pt x="1141" y="4230"/>
                </a:lnTo>
                <a:lnTo>
                  <a:pt x="0" y="8533"/>
                </a:lnTo>
                <a:lnTo>
                  <a:pt x="5874" y="13266"/>
                </a:lnTo>
                <a:lnTo>
                  <a:pt x="12586" y="11790"/>
                </a:lnTo>
                <a:lnTo>
                  <a:pt x="14690" y="7779"/>
                </a:lnTo>
                <a:lnTo>
                  <a:pt x="11915" y="1759"/>
                </a:lnTo>
                <a:lnTo>
                  <a:pt x="11434" y="785"/>
                </a:lnTo>
                <a:lnTo>
                  <a:pt x="7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0" name="object 5000"/>
          <p:cNvSpPr/>
          <p:nvPr/>
        </p:nvSpPr>
        <p:spPr>
          <a:xfrm>
            <a:off x="8541285" y="2000562"/>
            <a:ext cx="9242" cy="3851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4816" y="0"/>
                </a:moveTo>
                <a:lnTo>
                  <a:pt x="10219" y="188"/>
                </a:lnTo>
                <a:lnTo>
                  <a:pt x="5601" y="314"/>
                </a:lnTo>
                <a:lnTo>
                  <a:pt x="1099" y="670"/>
                </a:lnTo>
                <a:lnTo>
                  <a:pt x="712" y="732"/>
                </a:lnTo>
                <a:lnTo>
                  <a:pt x="523" y="2732"/>
                </a:lnTo>
                <a:lnTo>
                  <a:pt x="0" y="4984"/>
                </a:lnTo>
                <a:lnTo>
                  <a:pt x="9968" y="5727"/>
                </a:lnTo>
                <a:lnTo>
                  <a:pt x="14837" y="6125"/>
                </a:lnTo>
                <a:lnTo>
                  <a:pt x="14858" y="4073"/>
                </a:lnTo>
                <a:lnTo>
                  <a:pt x="14805" y="2052"/>
                </a:lnTo>
                <a:lnTo>
                  <a:pt x="1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1" name="object 5001"/>
          <p:cNvSpPr/>
          <p:nvPr/>
        </p:nvSpPr>
        <p:spPr>
          <a:xfrm>
            <a:off x="8314887" y="3036643"/>
            <a:ext cx="14632" cy="5776"/>
          </a:xfrm>
          <a:custGeom>
            <a:avLst/>
            <a:gdLst/>
            <a:ahLst/>
            <a:cxnLst/>
            <a:rect l="l" t="t" r="r" b="b"/>
            <a:pathLst>
              <a:path w="24130" h="9525">
                <a:moveTo>
                  <a:pt x="1392" y="0"/>
                </a:moveTo>
                <a:lnTo>
                  <a:pt x="0" y="5507"/>
                </a:lnTo>
                <a:lnTo>
                  <a:pt x="4539" y="7813"/>
                </a:lnTo>
                <a:lnTo>
                  <a:pt x="9612" y="9324"/>
                </a:lnTo>
                <a:lnTo>
                  <a:pt x="15784" y="9138"/>
                </a:lnTo>
                <a:lnTo>
                  <a:pt x="23622" y="6355"/>
                </a:lnTo>
                <a:lnTo>
                  <a:pt x="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2" name="object 5002"/>
          <p:cNvSpPr/>
          <p:nvPr/>
        </p:nvSpPr>
        <p:spPr>
          <a:xfrm>
            <a:off x="7431235" y="3322654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4722" y="0"/>
                </a:moveTo>
                <a:lnTo>
                  <a:pt x="0" y="7539"/>
                </a:lnTo>
                <a:lnTo>
                  <a:pt x="7455" y="12606"/>
                </a:lnTo>
                <a:lnTo>
                  <a:pt x="12031" y="10156"/>
                </a:lnTo>
                <a:lnTo>
                  <a:pt x="17716" y="3916"/>
                </a:lnTo>
                <a:lnTo>
                  <a:pt x="9936" y="471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3" name="object 5003"/>
          <p:cNvSpPr/>
          <p:nvPr/>
        </p:nvSpPr>
        <p:spPr>
          <a:xfrm>
            <a:off x="6636155" y="1984301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4240" y="0"/>
                </a:moveTo>
                <a:lnTo>
                  <a:pt x="0" y="12062"/>
                </a:lnTo>
                <a:lnTo>
                  <a:pt x="8125" y="8638"/>
                </a:lnTo>
                <a:lnTo>
                  <a:pt x="12638" y="6774"/>
                </a:lnTo>
                <a:lnTo>
                  <a:pt x="17182" y="4858"/>
                </a:lnTo>
                <a:lnTo>
                  <a:pt x="9947" y="638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4" name="object 5004"/>
          <p:cNvSpPr/>
          <p:nvPr/>
        </p:nvSpPr>
        <p:spPr>
          <a:xfrm>
            <a:off x="7462250" y="1287041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4261" y="0"/>
                </a:moveTo>
                <a:lnTo>
                  <a:pt x="1727" y="1162"/>
                </a:lnTo>
                <a:lnTo>
                  <a:pt x="429" y="1780"/>
                </a:lnTo>
                <a:lnTo>
                  <a:pt x="502" y="5361"/>
                </a:lnTo>
                <a:lnTo>
                  <a:pt x="0" y="7570"/>
                </a:lnTo>
                <a:lnTo>
                  <a:pt x="2994" y="7915"/>
                </a:lnTo>
                <a:lnTo>
                  <a:pt x="6230" y="8931"/>
                </a:lnTo>
                <a:lnTo>
                  <a:pt x="10324" y="7884"/>
                </a:lnTo>
                <a:lnTo>
                  <a:pt x="10889" y="4324"/>
                </a:lnTo>
                <a:lnTo>
                  <a:pt x="12711" y="209"/>
                </a:lnTo>
                <a:lnTo>
                  <a:pt x="7539" y="502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5" name="object 5005"/>
          <p:cNvSpPr/>
          <p:nvPr/>
        </p:nvSpPr>
        <p:spPr>
          <a:xfrm>
            <a:off x="7522102" y="2800121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10544" y="0"/>
                </a:moveTo>
                <a:lnTo>
                  <a:pt x="0" y="4732"/>
                </a:lnTo>
                <a:lnTo>
                  <a:pt x="1874" y="9706"/>
                </a:lnTo>
                <a:lnTo>
                  <a:pt x="4387" y="14533"/>
                </a:lnTo>
                <a:lnTo>
                  <a:pt x="4659" y="15172"/>
                </a:lnTo>
                <a:lnTo>
                  <a:pt x="6523" y="14962"/>
                </a:lnTo>
                <a:lnTo>
                  <a:pt x="8837" y="15287"/>
                </a:lnTo>
                <a:lnTo>
                  <a:pt x="9329" y="11004"/>
                </a:lnTo>
                <a:lnTo>
                  <a:pt x="9769" y="6816"/>
                </a:lnTo>
                <a:lnTo>
                  <a:pt x="10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6" name="object 5006"/>
          <p:cNvSpPr/>
          <p:nvPr/>
        </p:nvSpPr>
        <p:spPr>
          <a:xfrm>
            <a:off x="7192625" y="1464106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8973" y="0"/>
                </a:moveTo>
                <a:lnTo>
                  <a:pt x="0" y="6272"/>
                </a:lnTo>
                <a:lnTo>
                  <a:pt x="5141" y="9036"/>
                </a:lnTo>
                <a:lnTo>
                  <a:pt x="8628" y="10879"/>
                </a:lnTo>
                <a:lnTo>
                  <a:pt x="12093" y="12764"/>
                </a:lnTo>
                <a:lnTo>
                  <a:pt x="14763" y="7821"/>
                </a:lnTo>
                <a:lnTo>
                  <a:pt x="12554" y="2083"/>
                </a:lnTo>
                <a:lnTo>
                  <a:pt x="8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7" name="object 5007"/>
          <p:cNvSpPr/>
          <p:nvPr/>
        </p:nvSpPr>
        <p:spPr>
          <a:xfrm>
            <a:off x="7963096" y="3253810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2680" y="0"/>
                </a:moveTo>
                <a:lnTo>
                  <a:pt x="0" y="4062"/>
                </a:lnTo>
                <a:lnTo>
                  <a:pt x="272" y="4282"/>
                </a:lnTo>
                <a:lnTo>
                  <a:pt x="2879" y="6806"/>
                </a:lnTo>
                <a:lnTo>
                  <a:pt x="5884" y="8973"/>
                </a:lnTo>
                <a:lnTo>
                  <a:pt x="8774" y="11235"/>
                </a:lnTo>
                <a:lnTo>
                  <a:pt x="10188" y="9266"/>
                </a:lnTo>
                <a:lnTo>
                  <a:pt x="11507" y="7340"/>
                </a:lnTo>
                <a:lnTo>
                  <a:pt x="12921" y="5402"/>
                </a:lnTo>
                <a:lnTo>
                  <a:pt x="9622" y="3560"/>
                </a:lnTo>
                <a:lnTo>
                  <a:pt x="6408" y="1612"/>
                </a:lnTo>
                <a:lnTo>
                  <a:pt x="2931" y="125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8" name="object 5008"/>
          <p:cNvSpPr/>
          <p:nvPr/>
        </p:nvSpPr>
        <p:spPr>
          <a:xfrm>
            <a:off x="7896482" y="1573727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4">
                <a:moveTo>
                  <a:pt x="11758" y="0"/>
                </a:moveTo>
                <a:lnTo>
                  <a:pt x="9319" y="670"/>
                </a:lnTo>
                <a:lnTo>
                  <a:pt x="6649" y="910"/>
                </a:lnTo>
                <a:lnTo>
                  <a:pt x="2670" y="3193"/>
                </a:lnTo>
                <a:lnTo>
                  <a:pt x="1486" y="5371"/>
                </a:lnTo>
                <a:lnTo>
                  <a:pt x="0" y="7046"/>
                </a:lnTo>
                <a:lnTo>
                  <a:pt x="753" y="8271"/>
                </a:lnTo>
                <a:lnTo>
                  <a:pt x="1507" y="9413"/>
                </a:lnTo>
                <a:lnTo>
                  <a:pt x="2272" y="10627"/>
                </a:lnTo>
                <a:lnTo>
                  <a:pt x="14261" y="5109"/>
                </a:lnTo>
                <a:lnTo>
                  <a:pt x="12617" y="1685"/>
                </a:lnTo>
                <a:lnTo>
                  <a:pt x="11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09" name="object 5009"/>
          <p:cNvSpPr/>
          <p:nvPr/>
        </p:nvSpPr>
        <p:spPr>
          <a:xfrm>
            <a:off x="6840056" y="2432015"/>
            <a:ext cx="7316" cy="11937"/>
          </a:xfrm>
          <a:custGeom>
            <a:avLst/>
            <a:gdLst/>
            <a:ahLst/>
            <a:cxnLst/>
            <a:rect l="l" t="t" r="r" b="b"/>
            <a:pathLst>
              <a:path w="12065" h="19685">
                <a:moveTo>
                  <a:pt x="9099" y="0"/>
                </a:moveTo>
                <a:lnTo>
                  <a:pt x="0" y="19297"/>
                </a:lnTo>
                <a:lnTo>
                  <a:pt x="11832" y="15643"/>
                </a:lnTo>
                <a:lnTo>
                  <a:pt x="11915" y="10575"/>
                </a:lnTo>
                <a:lnTo>
                  <a:pt x="9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0" name="object 5010"/>
          <p:cNvSpPr/>
          <p:nvPr/>
        </p:nvSpPr>
        <p:spPr>
          <a:xfrm>
            <a:off x="7001788" y="2044777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1266" y="0"/>
                </a:moveTo>
                <a:lnTo>
                  <a:pt x="11015" y="0"/>
                </a:lnTo>
                <a:lnTo>
                  <a:pt x="7277" y="387"/>
                </a:lnTo>
                <a:lnTo>
                  <a:pt x="3654" y="1235"/>
                </a:lnTo>
                <a:lnTo>
                  <a:pt x="0" y="1947"/>
                </a:lnTo>
                <a:lnTo>
                  <a:pt x="471" y="4104"/>
                </a:lnTo>
                <a:lnTo>
                  <a:pt x="1507" y="8366"/>
                </a:lnTo>
                <a:lnTo>
                  <a:pt x="5109" y="7308"/>
                </a:lnTo>
                <a:lnTo>
                  <a:pt x="8753" y="6366"/>
                </a:lnTo>
                <a:lnTo>
                  <a:pt x="12502" y="4879"/>
                </a:lnTo>
                <a:lnTo>
                  <a:pt x="1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1" name="object 5011"/>
          <p:cNvSpPr/>
          <p:nvPr/>
        </p:nvSpPr>
        <p:spPr>
          <a:xfrm>
            <a:off x="6982826" y="234947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4722" y="0"/>
                </a:moveTo>
                <a:lnTo>
                  <a:pt x="2230" y="513"/>
                </a:lnTo>
                <a:lnTo>
                  <a:pt x="481" y="397"/>
                </a:lnTo>
                <a:lnTo>
                  <a:pt x="513" y="2711"/>
                </a:lnTo>
                <a:lnTo>
                  <a:pt x="0" y="5266"/>
                </a:lnTo>
                <a:lnTo>
                  <a:pt x="1204" y="8114"/>
                </a:lnTo>
                <a:lnTo>
                  <a:pt x="4334" y="7842"/>
                </a:lnTo>
                <a:lnTo>
                  <a:pt x="8041" y="8324"/>
                </a:lnTo>
                <a:lnTo>
                  <a:pt x="7005" y="5026"/>
                </a:lnTo>
                <a:lnTo>
                  <a:pt x="6774" y="2565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2" name="object 5012"/>
          <p:cNvSpPr/>
          <p:nvPr/>
        </p:nvSpPr>
        <p:spPr>
          <a:xfrm>
            <a:off x="7577588" y="315157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9884" y="0"/>
                </a:moveTo>
                <a:lnTo>
                  <a:pt x="0" y="14868"/>
                </a:lnTo>
                <a:lnTo>
                  <a:pt x="9800" y="12282"/>
                </a:lnTo>
                <a:lnTo>
                  <a:pt x="13266" y="9727"/>
                </a:lnTo>
                <a:lnTo>
                  <a:pt x="9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3" name="object 5013"/>
          <p:cNvSpPr/>
          <p:nvPr/>
        </p:nvSpPr>
        <p:spPr>
          <a:xfrm>
            <a:off x="8408416" y="2197803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3141" y="0"/>
                </a:moveTo>
                <a:lnTo>
                  <a:pt x="1968" y="1277"/>
                </a:lnTo>
                <a:lnTo>
                  <a:pt x="0" y="2471"/>
                </a:lnTo>
                <a:lnTo>
                  <a:pt x="11109" y="14114"/>
                </a:lnTo>
                <a:lnTo>
                  <a:pt x="12491" y="4596"/>
                </a:lnTo>
                <a:lnTo>
                  <a:pt x="10795" y="732"/>
                </a:lnTo>
                <a:lnTo>
                  <a:pt x="4156" y="73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4" name="object 5014"/>
          <p:cNvSpPr/>
          <p:nvPr/>
        </p:nvSpPr>
        <p:spPr>
          <a:xfrm>
            <a:off x="7438021" y="2496608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1549" y="0"/>
                </a:moveTo>
                <a:lnTo>
                  <a:pt x="1151" y="952"/>
                </a:lnTo>
                <a:lnTo>
                  <a:pt x="20" y="3465"/>
                </a:lnTo>
                <a:lnTo>
                  <a:pt x="387" y="6565"/>
                </a:lnTo>
                <a:lnTo>
                  <a:pt x="0" y="11402"/>
                </a:lnTo>
                <a:lnTo>
                  <a:pt x="3874" y="10292"/>
                </a:lnTo>
                <a:lnTo>
                  <a:pt x="7444" y="10093"/>
                </a:lnTo>
                <a:lnTo>
                  <a:pt x="7748" y="9015"/>
                </a:lnTo>
                <a:lnTo>
                  <a:pt x="8533" y="6397"/>
                </a:lnTo>
                <a:lnTo>
                  <a:pt x="8073" y="3235"/>
                </a:lnTo>
                <a:lnTo>
                  <a:pt x="7130" y="31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5" name="object 5015"/>
          <p:cNvSpPr/>
          <p:nvPr/>
        </p:nvSpPr>
        <p:spPr>
          <a:xfrm>
            <a:off x="7912774" y="2002741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2670" y="0"/>
                </a:moveTo>
                <a:lnTo>
                  <a:pt x="397" y="2732"/>
                </a:lnTo>
                <a:lnTo>
                  <a:pt x="0" y="6062"/>
                </a:lnTo>
                <a:lnTo>
                  <a:pt x="1151" y="9434"/>
                </a:lnTo>
                <a:lnTo>
                  <a:pt x="4439" y="9737"/>
                </a:lnTo>
                <a:lnTo>
                  <a:pt x="8334" y="11214"/>
                </a:lnTo>
                <a:lnTo>
                  <a:pt x="8345" y="6376"/>
                </a:lnTo>
                <a:lnTo>
                  <a:pt x="8722" y="3528"/>
                </a:lnTo>
                <a:lnTo>
                  <a:pt x="7968" y="1015"/>
                </a:lnTo>
                <a:lnTo>
                  <a:pt x="7800" y="345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6" name="object 5016"/>
          <p:cNvSpPr/>
          <p:nvPr/>
        </p:nvSpPr>
        <p:spPr>
          <a:xfrm>
            <a:off x="7553108" y="3422645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1151" y="0"/>
                </a:moveTo>
                <a:lnTo>
                  <a:pt x="0" y="4670"/>
                </a:lnTo>
                <a:lnTo>
                  <a:pt x="2879" y="6073"/>
                </a:lnTo>
                <a:lnTo>
                  <a:pt x="5758" y="6795"/>
                </a:lnTo>
                <a:lnTo>
                  <a:pt x="9413" y="7884"/>
                </a:lnTo>
                <a:lnTo>
                  <a:pt x="9863" y="4827"/>
                </a:lnTo>
                <a:lnTo>
                  <a:pt x="10544" y="1738"/>
                </a:lnTo>
                <a:lnTo>
                  <a:pt x="10250" y="1654"/>
                </a:lnTo>
                <a:lnTo>
                  <a:pt x="7486" y="722"/>
                </a:lnTo>
                <a:lnTo>
                  <a:pt x="4512" y="73"/>
                </a:lnTo>
                <a:lnTo>
                  <a:pt x="1591" y="20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7" name="object 5017"/>
          <p:cNvSpPr/>
          <p:nvPr/>
        </p:nvSpPr>
        <p:spPr>
          <a:xfrm>
            <a:off x="7479075" y="1261331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8251" y="0"/>
                </a:moveTo>
                <a:lnTo>
                  <a:pt x="2732" y="6261"/>
                </a:lnTo>
                <a:lnTo>
                  <a:pt x="0" y="9329"/>
                </a:lnTo>
                <a:lnTo>
                  <a:pt x="921" y="10250"/>
                </a:lnTo>
                <a:lnTo>
                  <a:pt x="2774" y="12031"/>
                </a:lnTo>
                <a:lnTo>
                  <a:pt x="11580" y="3633"/>
                </a:lnTo>
                <a:lnTo>
                  <a:pt x="10460" y="2460"/>
                </a:lnTo>
                <a:lnTo>
                  <a:pt x="8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8" name="object 5018"/>
          <p:cNvSpPr/>
          <p:nvPr/>
        </p:nvSpPr>
        <p:spPr>
          <a:xfrm>
            <a:off x="6653319" y="2501377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2617" y="0"/>
                </a:moveTo>
                <a:lnTo>
                  <a:pt x="8366" y="2387"/>
                </a:lnTo>
                <a:lnTo>
                  <a:pt x="4167" y="4690"/>
                </a:lnTo>
                <a:lnTo>
                  <a:pt x="0" y="7025"/>
                </a:lnTo>
                <a:lnTo>
                  <a:pt x="638" y="8167"/>
                </a:lnTo>
                <a:lnTo>
                  <a:pt x="2031" y="10470"/>
                </a:lnTo>
                <a:lnTo>
                  <a:pt x="14627" y="3455"/>
                </a:lnTo>
                <a:lnTo>
                  <a:pt x="1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19" name="object 5019"/>
          <p:cNvSpPr/>
          <p:nvPr/>
        </p:nvSpPr>
        <p:spPr>
          <a:xfrm>
            <a:off x="7837880" y="1224817"/>
            <a:ext cx="8856" cy="3851"/>
          </a:xfrm>
          <a:custGeom>
            <a:avLst/>
            <a:gdLst/>
            <a:ahLst/>
            <a:cxnLst/>
            <a:rect l="l" t="t" r="r" b="b"/>
            <a:pathLst>
              <a:path w="14604" h="6350">
                <a:moveTo>
                  <a:pt x="13528" y="0"/>
                </a:moveTo>
                <a:lnTo>
                  <a:pt x="4492" y="492"/>
                </a:lnTo>
                <a:lnTo>
                  <a:pt x="0" y="712"/>
                </a:lnTo>
                <a:lnTo>
                  <a:pt x="41" y="2502"/>
                </a:lnTo>
                <a:lnTo>
                  <a:pt x="125" y="4261"/>
                </a:lnTo>
                <a:lnTo>
                  <a:pt x="167" y="6052"/>
                </a:lnTo>
                <a:lnTo>
                  <a:pt x="9423" y="4952"/>
                </a:lnTo>
                <a:lnTo>
                  <a:pt x="14072" y="4355"/>
                </a:lnTo>
                <a:lnTo>
                  <a:pt x="1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0" name="object 5020"/>
          <p:cNvSpPr/>
          <p:nvPr/>
        </p:nvSpPr>
        <p:spPr>
          <a:xfrm>
            <a:off x="8188145" y="2254837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4471" y="0"/>
                </a:moveTo>
                <a:lnTo>
                  <a:pt x="1507" y="1287"/>
                </a:lnTo>
                <a:lnTo>
                  <a:pt x="0" y="1968"/>
                </a:lnTo>
                <a:lnTo>
                  <a:pt x="523" y="3654"/>
                </a:lnTo>
                <a:lnTo>
                  <a:pt x="554" y="5769"/>
                </a:lnTo>
                <a:lnTo>
                  <a:pt x="3109" y="8450"/>
                </a:lnTo>
                <a:lnTo>
                  <a:pt x="5329" y="9266"/>
                </a:lnTo>
                <a:lnTo>
                  <a:pt x="7245" y="10345"/>
                </a:lnTo>
                <a:lnTo>
                  <a:pt x="5382" y="3465"/>
                </a:lnTo>
                <a:lnTo>
                  <a:pt x="4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1" name="object 5021"/>
          <p:cNvSpPr/>
          <p:nvPr/>
        </p:nvSpPr>
        <p:spPr>
          <a:xfrm>
            <a:off x="8561028" y="1628898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13245" y="0"/>
                </a:moveTo>
                <a:lnTo>
                  <a:pt x="0" y="8879"/>
                </a:lnTo>
                <a:lnTo>
                  <a:pt x="806" y="10188"/>
                </a:lnTo>
                <a:lnTo>
                  <a:pt x="2335" y="12858"/>
                </a:lnTo>
                <a:lnTo>
                  <a:pt x="7664" y="12041"/>
                </a:lnTo>
                <a:lnTo>
                  <a:pt x="13161" y="11298"/>
                </a:lnTo>
                <a:lnTo>
                  <a:pt x="1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2" name="object 5022"/>
          <p:cNvSpPr/>
          <p:nvPr/>
        </p:nvSpPr>
        <p:spPr>
          <a:xfrm>
            <a:off x="8495071" y="248938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837" y="0"/>
                </a:moveTo>
                <a:lnTo>
                  <a:pt x="1769" y="994"/>
                </a:lnTo>
                <a:lnTo>
                  <a:pt x="0" y="1298"/>
                </a:lnTo>
                <a:lnTo>
                  <a:pt x="534" y="4125"/>
                </a:lnTo>
                <a:lnTo>
                  <a:pt x="764" y="7078"/>
                </a:lnTo>
                <a:lnTo>
                  <a:pt x="1800" y="9716"/>
                </a:lnTo>
                <a:lnTo>
                  <a:pt x="1978" y="10271"/>
                </a:lnTo>
                <a:lnTo>
                  <a:pt x="5088" y="9654"/>
                </a:lnTo>
                <a:lnTo>
                  <a:pt x="8198" y="9559"/>
                </a:lnTo>
                <a:lnTo>
                  <a:pt x="7046" y="5936"/>
                </a:lnTo>
                <a:lnTo>
                  <a:pt x="6408" y="3036"/>
                </a:lnTo>
                <a:lnTo>
                  <a:pt x="5099" y="481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3" name="object 5023"/>
          <p:cNvSpPr/>
          <p:nvPr/>
        </p:nvSpPr>
        <p:spPr>
          <a:xfrm>
            <a:off x="8163049" y="2020315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3423" y="0"/>
                </a:moveTo>
                <a:lnTo>
                  <a:pt x="0" y="12826"/>
                </a:lnTo>
                <a:lnTo>
                  <a:pt x="1780" y="13161"/>
                </a:lnTo>
                <a:lnTo>
                  <a:pt x="3549" y="13455"/>
                </a:lnTo>
                <a:lnTo>
                  <a:pt x="5361" y="13790"/>
                </a:lnTo>
                <a:lnTo>
                  <a:pt x="7193" y="764"/>
                </a:lnTo>
                <a:lnTo>
                  <a:pt x="5936" y="502"/>
                </a:lnTo>
                <a:lnTo>
                  <a:pt x="4711" y="198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4" name="object 5024"/>
          <p:cNvSpPr/>
          <p:nvPr/>
        </p:nvSpPr>
        <p:spPr>
          <a:xfrm>
            <a:off x="7387781" y="2905335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11811" y="0"/>
                </a:moveTo>
                <a:lnTo>
                  <a:pt x="0" y="7696"/>
                </a:lnTo>
                <a:lnTo>
                  <a:pt x="1591" y="10198"/>
                </a:lnTo>
                <a:lnTo>
                  <a:pt x="2418" y="11413"/>
                </a:lnTo>
                <a:lnTo>
                  <a:pt x="14565" y="3507"/>
                </a:lnTo>
                <a:lnTo>
                  <a:pt x="11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5" name="object 5025"/>
          <p:cNvSpPr/>
          <p:nvPr/>
        </p:nvSpPr>
        <p:spPr>
          <a:xfrm>
            <a:off x="8408283" y="1812069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0250" y="0"/>
                </a:moveTo>
                <a:lnTo>
                  <a:pt x="0" y="7821"/>
                </a:lnTo>
                <a:lnTo>
                  <a:pt x="2177" y="10680"/>
                </a:lnTo>
                <a:lnTo>
                  <a:pt x="3308" y="12083"/>
                </a:lnTo>
                <a:lnTo>
                  <a:pt x="10146" y="6889"/>
                </a:lnTo>
                <a:lnTo>
                  <a:pt x="13591" y="4251"/>
                </a:lnTo>
                <a:lnTo>
                  <a:pt x="12460" y="2848"/>
                </a:lnTo>
                <a:lnTo>
                  <a:pt x="11371" y="1413"/>
                </a:lnTo>
                <a:lnTo>
                  <a:pt x="10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6" name="object 5026"/>
          <p:cNvSpPr/>
          <p:nvPr/>
        </p:nvSpPr>
        <p:spPr>
          <a:xfrm>
            <a:off x="7904526" y="2701347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39">
                <a:moveTo>
                  <a:pt x="2931" y="0"/>
                </a:moveTo>
                <a:lnTo>
                  <a:pt x="1958" y="513"/>
                </a:lnTo>
                <a:lnTo>
                  <a:pt x="0" y="1633"/>
                </a:lnTo>
                <a:lnTo>
                  <a:pt x="5434" y="15099"/>
                </a:lnTo>
                <a:lnTo>
                  <a:pt x="8439" y="11329"/>
                </a:lnTo>
                <a:lnTo>
                  <a:pt x="8764" y="8083"/>
                </a:lnTo>
                <a:lnTo>
                  <a:pt x="7800" y="5298"/>
                </a:lnTo>
                <a:lnTo>
                  <a:pt x="7005" y="3266"/>
                </a:lnTo>
                <a:lnTo>
                  <a:pt x="4617" y="1759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7" name="object 5027"/>
          <p:cNvSpPr/>
          <p:nvPr/>
        </p:nvSpPr>
        <p:spPr>
          <a:xfrm>
            <a:off x="7435694" y="297380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251" y="0"/>
                </a:moveTo>
                <a:lnTo>
                  <a:pt x="1602" y="2272"/>
                </a:lnTo>
                <a:lnTo>
                  <a:pt x="0" y="4868"/>
                </a:lnTo>
                <a:lnTo>
                  <a:pt x="1141" y="8324"/>
                </a:lnTo>
                <a:lnTo>
                  <a:pt x="4167" y="9120"/>
                </a:lnTo>
                <a:lnTo>
                  <a:pt x="7853" y="11339"/>
                </a:lnTo>
                <a:lnTo>
                  <a:pt x="8125" y="6806"/>
                </a:lnTo>
                <a:lnTo>
                  <a:pt x="9109" y="3978"/>
                </a:lnTo>
                <a:lnTo>
                  <a:pt x="7476" y="764"/>
                </a:lnTo>
                <a:lnTo>
                  <a:pt x="4303" y="680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8" name="object 5028"/>
          <p:cNvSpPr/>
          <p:nvPr/>
        </p:nvSpPr>
        <p:spPr>
          <a:xfrm>
            <a:off x="7218459" y="1972206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5738" y="0"/>
                </a:moveTo>
                <a:lnTo>
                  <a:pt x="2177" y="1193"/>
                </a:lnTo>
                <a:lnTo>
                  <a:pt x="1256" y="4010"/>
                </a:lnTo>
                <a:lnTo>
                  <a:pt x="0" y="5832"/>
                </a:lnTo>
                <a:lnTo>
                  <a:pt x="387" y="7989"/>
                </a:lnTo>
                <a:lnTo>
                  <a:pt x="743" y="10198"/>
                </a:lnTo>
                <a:lnTo>
                  <a:pt x="1120" y="12366"/>
                </a:lnTo>
                <a:lnTo>
                  <a:pt x="3518" y="10942"/>
                </a:lnTo>
                <a:lnTo>
                  <a:pt x="6293" y="9936"/>
                </a:lnTo>
                <a:lnTo>
                  <a:pt x="9612" y="6502"/>
                </a:lnTo>
                <a:lnTo>
                  <a:pt x="9874" y="3905"/>
                </a:lnTo>
                <a:lnTo>
                  <a:pt x="10659" y="1769"/>
                </a:lnTo>
                <a:lnTo>
                  <a:pt x="8345" y="1308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29" name="object 5029"/>
          <p:cNvSpPr/>
          <p:nvPr/>
        </p:nvSpPr>
        <p:spPr>
          <a:xfrm>
            <a:off x="6695299" y="1879563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8073" y="0"/>
                </a:moveTo>
                <a:lnTo>
                  <a:pt x="4900" y="534"/>
                </a:lnTo>
                <a:lnTo>
                  <a:pt x="2523" y="502"/>
                </a:lnTo>
                <a:lnTo>
                  <a:pt x="628" y="1465"/>
                </a:lnTo>
                <a:lnTo>
                  <a:pt x="0" y="1800"/>
                </a:lnTo>
                <a:lnTo>
                  <a:pt x="251" y="5926"/>
                </a:lnTo>
                <a:lnTo>
                  <a:pt x="680" y="6010"/>
                </a:lnTo>
                <a:lnTo>
                  <a:pt x="2722" y="6565"/>
                </a:lnTo>
                <a:lnTo>
                  <a:pt x="5162" y="6722"/>
                </a:lnTo>
                <a:lnTo>
                  <a:pt x="7853" y="5957"/>
                </a:lnTo>
                <a:lnTo>
                  <a:pt x="7737" y="3015"/>
                </a:lnTo>
                <a:lnTo>
                  <a:pt x="8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0" name="object 5030"/>
          <p:cNvSpPr/>
          <p:nvPr/>
        </p:nvSpPr>
        <p:spPr>
          <a:xfrm>
            <a:off x="7615502" y="1931032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5">
                <a:moveTo>
                  <a:pt x="11088" y="0"/>
                </a:moveTo>
                <a:lnTo>
                  <a:pt x="7465" y="439"/>
                </a:lnTo>
                <a:lnTo>
                  <a:pt x="3821" y="806"/>
                </a:lnTo>
                <a:lnTo>
                  <a:pt x="251" y="1444"/>
                </a:lnTo>
                <a:lnTo>
                  <a:pt x="83" y="1455"/>
                </a:lnTo>
                <a:lnTo>
                  <a:pt x="0" y="4764"/>
                </a:lnTo>
                <a:lnTo>
                  <a:pt x="293" y="4858"/>
                </a:lnTo>
                <a:lnTo>
                  <a:pt x="3811" y="5727"/>
                </a:lnTo>
                <a:lnTo>
                  <a:pt x="7423" y="6303"/>
                </a:lnTo>
                <a:lnTo>
                  <a:pt x="11025" y="6910"/>
                </a:lnTo>
                <a:lnTo>
                  <a:pt x="11088" y="2272"/>
                </a:lnTo>
                <a:lnTo>
                  <a:pt x="1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1" name="object 5031"/>
          <p:cNvSpPr/>
          <p:nvPr/>
        </p:nvSpPr>
        <p:spPr>
          <a:xfrm>
            <a:off x="8173667" y="2442546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13277" y="0"/>
                </a:moveTo>
                <a:lnTo>
                  <a:pt x="0" y="282"/>
                </a:lnTo>
                <a:lnTo>
                  <a:pt x="2460" y="8125"/>
                </a:lnTo>
                <a:lnTo>
                  <a:pt x="5392" y="15842"/>
                </a:lnTo>
                <a:lnTo>
                  <a:pt x="1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2" name="object 5032"/>
          <p:cNvSpPr/>
          <p:nvPr/>
        </p:nvSpPr>
        <p:spPr>
          <a:xfrm>
            <a:off x="8035314" y="3338009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4303" y="0"/>
                </a:moveTo>
                <a:lnTo>
                  <a:pt x="837" y="2272"/>
                </a:lnTo>
                <a:lnTo>
                  <a:pt x="0" y="10973"/>
                </a:lnTo>
                <a:lnTo>
                  <a:pt x="7308" y="11099"/>
                </a:lnTo>
                <a:lnTo>
                  <a:pt x="11570" y="9936"/>
                </a:lnTo>
                <a:lnTo>
                  <a:pt x="12219" y="1507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3" name="object 5033"/>
          <p:cNvSpPr/>
          <p:nvPr/>
        </p:nvSpPr>
        <p:spPr>
          <a:xfrm>
            <a:off x="7474641" y="2726906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036" y="0"/>
                </a:moveTo>
                <a:lnTo>
                  <a:pt x="4670" y="2670"/>
                </a:lnTo>
                <a:lnTo>
                  <a:pt x="0" y="7999"/>
                </a:lnTo>
                <a:lnTo>
                  <a:pt x="2272" y="10188"/>
                </a:lnTo>
                <a:lnTo>
                  <a:pt x="9989" y="2816"/>
                </a:lnTo>
                <a:lnTo>
                  <a:pt x="9004" y="1874"/>
                </a:lnTo>
                <a:lnTo>
                  <a:pt x="7999" y="952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4" name="object 5034"/>
          <p:cNvSpPr/>
          <p:nvPr/>
        </p:nvSpPr>
        <p:spPr>
          <a:xfrm>
            <a:off x="7072965" y="1529186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4">
                <a:moveTo>
                  <a:pt x="2073" y="0"/>
                </a:moveTo>
                <a:lnTo>
                  <a:pt x="1790" y="638"/>
                </a:lnTo>
                <a:lnTo>
                  <a:pt x="617" y="3130"/>
                </a:lnTo>
                <a:lnTo>
                  <a:pt x="575" y="6104"/>
                </a:lnTo>
                <a:lnTo>
                  <a:pt x="0" y="9706"/>
                </a:lnTo>
                <a:lnTo>
                  <a:pt x="3005" y="9685"/>
                </a:lnTo>
                <a:lnTo>
                  <a:pt x="5957" y="10177"/>
                </a:lnTo>
                <a:lnTo>
                  <a:pt x="6188" y="9601"/>
                </a:lnTo>
                <a:lnTo>
                  <a:pt x="7183" y="6921"/>
                </a:lnTo>
                <a:lnTo>
                  <a:pt x="7402" y="3999"/>
                </a:lnTo>
                <a:lnTo>
                  <a:pt x="7926" y="1151"/>
                </a:lnTo>
                <a:lnTo>
                  <a:pt x="5779" y="931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5" name="object 5035"/>
          <p:cNvSpPr/>
          <p:nvPr/>
        </p:nvSpPr>
        <p:spPr>
          <a:xfrm>
            <a:off x="8351081" y="2882527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16753" y="0"/>
                </a:moveTo>
                <a:lnTo>
                  <a:pt x="0" y="7371"/>
                </a:lnTo>
                <a:lnTo>
                  <a:pt x="9371" y="9528"/>
                </a:lnTo>
                <a:lnTo>
                  <a:pt x="1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6" name="object 5036"/>
          <p:cNvSpPr/>
          <p:nvPr/>
        </p:nvSpPr>
        <p:spPr>
          <a:xfrm>
            <a:off x="7547575" y="2046369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5">
                <a:moveTo>
                  <a:pt x="5895" y="0"/>
                </a:moveTo>
                <a:lnTo>
                  <a:pt x="2837" y="3172"/>
                </a:lnTo>
                <a:lnTo>
                  <a:pt x="0" y="12784"/>
                </a:lnTo>
                <a:lnTo>
                  <a:pt x="5078" y="11067"/>
                </a:lnTo>
                <a:lnTo>
                  <a:pt x="8219" y="10366"/>
                </a:lnTo>
                <a:lnTo>
                  <a:pt x="12072" y="8230"/>
                </a:lnTo>
                <a:lnTo>
                  <a:pt x="12397" y="5916"/>
                </a:lnTo>
                <a:lnTo>
                  <a:pt x="13538" y="3361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7" name="object 5037"/>
          <p:cNvSpPr/>
          <p:nvPr/>
        </p:nvSpPr>
        <p:spPr>
          <a:xfrm>
            <a:off x="8094134" y="2486871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1130" y="0"/>
                </a:moveTo>
                <a:lnTo>
                  <a:pt x="0" y="3738"/>
                </a:lnTo>
                <a:lnTo>
                  <a:pt x="4806" y="5109"/>
                </a:lnTo>
                <a:lnTo>
                  <a:pt x="9591" y="6429"/>
                </a:lnTo>
                <a:lnTo>
                  <a:pt x="14355" y="7790"/>
                </a:lnTo>
                <a:lnTo>
                  <a:pt x="15381" y="4303"/>
                </a:lnTo>
                <a:lnTo>
                  <a:pt x="10648" y="2837"/>
                </a:lnTo>
                <a:lnTo>
                  <a:pt x="5853" y="1444"/>
                </a:lnTo>
                <a:lnTo>
                  <a:pt x="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8" name="object 5038"/>
          <p:cNvSpPr/>
          <p:nvPr/>
        </p:nvSpPr>
        <p:spPr>
          <a:xfrm>
            <a:off x="7862735" y="3211209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3183" y="0"/>
                </a:moveTo>
                <a:lnTo>
                  <a:pt x="2146" y="3528"/>
                </a:lnTo>
                <a:lnTo>
                  <a:pt x="0" y="10638"/>
                </a:lnTo>
                <a:lnTo>
                  <a:pt x="1633" y="11141"/>
                </a:lnTo>
                <a:lnTo>
                  <a:pt x="4910" y="12198"/>
                </a:lnTo>
                <a:lnTo>
                  <a:pt x="5978" y="8879"/>
                </a:lnTo>
                <a:lnTo>
                  <a:pt x="7214" y="5580"/>
                </a:lnTo>
                <a:lnTo>
                  <a:pt x="7915" y="2136"/>
                </a:lnTo>
                <a:lnTo>
                  <a:pt x="7947" y="1748"/>
                </a:lnTo>
                <a:lnTo>
                  <a:pt x="4827" y="732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39" name="object 5039"/>
          <p:cNvSpPr/>
          <p:nvPr/>
        </p:nvSpPr>
        <p:spPr>
          <a:xfrm>
            <a:off x="7607604" y="1941795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2701" y="0"/>
                </a:moveTo>
                <a:lnTo>
                  <a:pt x="1926" y="2753"/>
                </a:lnTo>
                <a:lnTo>
                  <a:pt x="0" y="9371"/>
                </a:lnTo>
                <a:lnTo>
                  <a:pt x="3235" y="9256"/>
                </a:lnTo>
                <a:lnTo>
                  <a:pt x="6052" y="9696"/>
                </a:lnTo>
                <a:lnTo>
                  <a:pt x="7193" y="6952"/>
                </a:lnTo>
                <a:lnTo>
                  <a:pt x="7622" y="4366"/>
                </a:lnTo>
                <a:lnTo>
                  <a:pt x="6994" y="1183"/>
                </a:lnTo>
                <a:lnTo>
                  <a:pt x="4272" y="722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0" name="object 5040"/>
          <p:cNvSpPr/>
          <p:nvPr/>
        </p:nvSpPr>
        <p:spPr>
          <a:xfrm>
            <a:off x="7138381" y="2746225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6491" y="0"/>
                </a:moveTo>
                <a:lnTo>
                  <a:pt x="0" y="12125"/>
                </a:lnTo>
                <a:lnTo>
                  <a:pt x="921" y="12816"/>
                </a:lnTo>
                <a:lnTo>
                  <a:pt x="1800" y="13538"/>
                </a:lnTo>
                <a:lnTo>
                  <a:pt x="2659" y="14282"/>
                </a:lnTo>
                <a:lnTo>
                  <a:pt x="9769" y="1706"/>
                </a:lnTo>
                <a:lnTo>
                  <a:pt x="7622" y="554"/>
                </a:lnTo>
                <a:lnTo>
                  <a:pt x="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1" name="object 5041"/>
          <p:cNvSpPr/>
          <p:nvPr/>
        </p:nvSpPr>
        <p:spPr>
          <a:xfrm>
            <a:off x="6912605" y="2779115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2659" y="0"/>
                </a:moveTo>
                <a:lnTo>
                  <a:pt x="0" y="1099"/>
                </a:lnTo>
                <a:lnTo>
                  <a:pt x="460" y="4722"/>
                </a:lnTo>
                <a:lnTo>
                  <a:pt x="1444" y="11989"/>
                </a:lnTo>
                <a:lnTo>
                  <a:pt x="2376" y="12062"/>
                </a:lnTo>
                <a:lnTo>
                  <a:pt x="3298" y="12177"/>
                </a:lnTo>
                <a:lnTo>
                  <a:pt x="4261" y="12229"/>
                </a:lnTo>
                <a:lnTo>
                  <a:pt x="5067" y="10261"/>
                </a:lnTo>
                <a:lnTo>
                  <a:pt x="6785" y="8062"/>
                </a:lnTo>
                <a:lnTo>
                  <a:pt x="6450" y="6293"/>
                </a:lnTo>
                <a:lnTo>
                  <a:pt x="6052" y="4041"/>
                </a:lnTo>
                <a:lnTo>
                  <a:pt x="4031" y="2062"/>
                </a:lnTo>
                <a:lnTo>
                  <a:pt x="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2" name="object 5042"/>
          <p:cNvSpPr/>
          <p:nvPr/>
        </p:nvSpPr>
        <p:spPr>
          <a:xfrm>
            <a:off x="6983080" y="2593553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15203" y="0"/>
                </a:moveTo>
                <a:lnTo>
                  <a:pt x="0" y="6669"/>
                </a:lnTo>
                <a:lnTo>
                  <a:pt x="1382" y="10313"/>
                </a:lnTo>
                <a:lnTo>
                  <a:pt x="16973" y="5172"/>
                </a:lnTo>
                <a:lnTo>
                  <a:pt x="16355" y="3455"/>
                </a:lnTo>
                <a:lnTo>
                  <a:pt x="15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3" name="object 5043"/>
          <p:cNvSpPr/>
          <p:nvPr/>
        </p:nvSpPr>
        <p:spPr>
          <a:xfrm>
            <a:off x="6663850" y="2645279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1759" y="0"/>
                </a:moveTo>
                <a:lnTo>
                  <a:pt x="0" y="15046"/>
                </a:lnTo>
                <a:lnTo>
                  <a:pt x="9088" y="10858"/>
                </a:lnTo>
                <a:lnTo>
                  <a:pt x="9643" y="6732"/>
                </a:lnTo>
                <a:lnTo>
                  <a:pt x="1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4" name="object 5044"/>
          <p:cNvSpPr/>
          <p:nvPr/>
        </p:nvSpPr>
        <p:spPr>
          <a:xfrm>
            <a:off x="6727213" y="2900397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4889" y="0"/>
                </a:moveTo>
                <a:lnTo>
                  <a:pt x="973" y="659"/>
                </a:lnTo>
                <a:lnTo>
                  <a:pt x="293" y="3392"/>
                </a:lnTo>
                <a:lnTo>
                  <a:pt x="0" y="6366"/>
                </a:lnTo>
                <a:lnTo>
                  <a:pt x="2439" y="9832"/>
                </a:lnTo>
                <a:lnTo>
                  <a:pt x="5329" y="10586"/>
                </a:lnTo>
                <a:lnTo>
                  <a:pt x="7570" y="11727"/>
                </a:lnTo>
                <a:lnTo>
                  <a:pt x="8470" y="8240"/>
                </a:lnTo>
                <a:lnTo>
                  <a:pt x="8973" y="6491"/>
                </a:lnTo>
                <a:lnTo>
                  <a:pt x="8020" y="4533"/>
                </a:lnTo>
                <a:lnTo>
                  <a:pt x="7465" y="2062"/>
                </a:lnTo>
                <a:lnTo>
                  <a:pt x="4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5" name="object 5045"/>
          <p:cNvSpPr/>
          <p:nvPr/>
        </p:nvSpPr>
        <p:spPr>
          <a:xfrm>
            <a:off x="6590888" y="2202237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3015" y="0"/>
                </a:moveTo>
                <a:lnTo>
                  <a:pt x="963" y="2638"/>
                </a:lnTo>
                <a:lnTo>
                  <a:pt x="0" y="3926"/>
                </a:lnTo>
                <a:lnTo>
                  <a:pt x="2408" y="5402"/>
                </a:lnTo>
                <a:lnTo>
                  <a:pt x="4848" y="6921"/>
                </a:lnTo>
                <a:lnTo>
                  <a:pt x="7361" y="8198"/>
                </a:lnTo>
                <a:lnTo>
                  <a:pt x="7539" y="8240"/>
                </a:lnTo>
                <a:lnTo>
                  <a:pt x="9413" y="5591"/>
                </a:lnTo>
                <a:lnTo>
                  <a:pt x="9235" y="5455"/>
                </a:lnTo>
                <a:lnTo>
                  <a:pt x="7287" y="3497"/>
                </a:lnTo>
                <a:lnTo>
                  <a:pt x="5099" y="1769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6" name="object 5046"/>
          <p:cNvSpPr/>
          <p:nvPr/>
        </p:nvSpPr>
        <p:spPr>
          <a:xfrm>
            <a:off x="6903425" y="249578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413" y="0"/>
                </a:moveTo>
                <a:lnTo>
                  <a:pt x="2816" y="586"/>
                </a:lnTo>
                <a:lnTo>
                  <a:pt x="963" y="450"/>
                </a:lnTo>
                <a:lnTo>
                  <a:pt x="921" y="2816"/>
                </a:lnTo>
                <a:lnTo>
                  <a:pt x="0" y="5758"/>
                </a:lnTo>
                <a:lnTo>
                  <a:pt x="1989" y="8774"/>
                </a:lnTo>
                <a:lnTo>
                  <a:pt x="5214" y="8596"/>
                </a:lnTo>
                <a:lnTo>
                  <a:pt x="9968" y="9696"/>
                </a:lnTo>
                <a:lnTo>
                  <a:pt x="8209" y="5141"/>
                </a:lnTo>
                <a:lnTo>
                  <a:pt x="7853" y="2523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7" name="object 5047"/>
          <p:cNvSpPr/>
          <p:nvPr/>
        </p:nvSpPr>
        <p:spPr>
          <a:xfrm>
            <a:off x="7145260" y="2850478"/>
            <a:ext cx="11167" cy="5391"/>
          </a:xfrm>
          <a:custGeom>
            <a:avLst/>
            <a:gdLst/>
            <a:ahLst/>
            <a:cxnLst/>
            <a:rect l="l" t="t" r="r" b="b"/>
            <a:pathLst>
              <a:path w="18415" h="8889">
                <a:moveTo>
                  <a:pt x="18104" y="0"/>
                </a:moveTo>
                <a:lnTo>
                  <a:pt x="12041" y="157"/>
                </a:lnTo>
                <a:lnTo>
                  <a:pt x="0" y="534"/>
                </a:lnTo>
                <a:lnTo>
                  <a:pt x="8429" y="6774"/>
                </a:lnTo>
                <a:lnTo>
                  <a:pt x="12565" y="8690"/>
                </a:lnTo>
                <a:lnTo>
                  <a:pt x="1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8" name="object 5048"/>
          <p:cNvSpPr/>
          <p:nvPr/>
        </p:nvSpPr>
        <p:spPr>
          <a:xfrm>
            <a:off x="6703847" y="1826564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1036" y="0"/>
                </a:moveTo>
                <a:lnTo>
                  <a:pt x="0" y="4272"/>
                </a:lnTo>
                <a:lnTo>
                  <a:pt x="7580" y="6481"/>
                </a:lnTo>
                <a:lnTo>
                  <a:pt x="11381" y="7559"/>
                </a:lnTo>
                <a:lnTo>
                  <a:pt x="11748" y="6031"/>
                </a:lnTo>
                <a:lnTo>
                  <a:pt x="12188" y="4471"/>
                </a:lnTo>
                <a:lnTo>
                  <a:pt x="12586" y="2910"/>
                </a:lnTo>
                <a:lnTo>
                  <a:pt x="8722" y="1958"/>
                </a:lnTo>
                <a:lnTo>
                  <a:pt x="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49" name="object 5049"/>
          <p:cNvSpPr/>
          <p:nvPr/>
        </p:nvSpPr>
        <p:spPr>
          <a:xfrm>
            <a:off x="8133560" y="3137159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7350" y="0"/>
                </a:moveTo>
                <a:lnTo>
                  <a:pt x="0" y="8607"/>
                </a:lnTo>
                <a:lnTo>
                  <a:pt x="1287" y="9821"/>
                </a:lnTo>
                <a:lnTo>
                  <a:pt x="3989" y="12209"/>
                </a:lnTo>
                <a:lnTo>
                  <a:pt x="6083" y="8806"/>
                </a:lnTo>
                <a:lnTo>
                  <a:pt x="8125" y="5392"/>
                </a:lnTo>
                <a:lnTo>
                  <a:pt x="10219" y="1978"/>
                </a:lnTo>
                <a:lnTo>
                  <a:pt x="9235" y="1350"/>
                </a:lnTo>
                <a:lnTo>
                  <a:pt x="8303" y="649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0" name="object 5050"/>
          <p:cNvSpPr/>
          <p:nvPr/>
        </p:nvSpPr>
        <p:spPr>
          <a:xfrm>
            <a:off x="6689347" y="1952922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0" y="0"/>
                </a:moveTo>
                <a:lnTo>
                  <a:pt x="3549" y="7884"/>
                </a:lnTo>
                <a:lnTo>
                  <a:pt x="7895" y="9088"/>
                </a:lnTo>
                <a:lnTo>
                  <a:pt x="15496" y="2774"/>
                </a:lnTo>
                <a:lnTo>
                  <a:pt x="8450" y="154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1" name="object 5051"/>
          <p:cNvSpPr/>
          <p:nvPr/>
        </p:nvSpPr>
        <p:spPr>
          <a:xfrm>
            <a:off x="6866190" y="2704610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5">
                <a:moveTo>
                  <a:pt x="1151" y="0"/>
                </a:moveTo>
                <a:lnTo>
                  <a:pt x="0" y="3444"/>
                </a:lnTo>
                <a:lnTo>
                  <a:pt x="6135" y="5497"/>
                </a:lnTo>
                <a:lnTo>
                  <a:pt x="9224" y="6575"/>
                </a:lnTo>
                <a:lnTo>
                  <a:pt x="9559" y="5371"/>
                </a:lnTo>
                <a:lnTo>
                  <a:pt x="10366" y="3057"/>
                </a:lnTo>
                <a:lnTo>
                  <a:pt x="7308" y="1884"/>
                </a:lnTo>
                <a:lnTo>
                  <a:pt x="4209" y="973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2" name="object 5052"/>
          <p:cNvSpPr/>
          <p:nvPr/>
        </p:nvSpPr>
        <p:spPr>
          <a:xfrm>
            <a:off x="7302489" y="3024985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020" y="0"/>
                </a:moveTo>
                <a:lnTo>
                  <a:pt x="659" y="6230"/>
                </a:lnTo>
                <a:lnTo>
                  <a:pt x="0" y="9319"/>
                </a:lnTo>
                <a:lnTo>
                  <a:pt x="1120" y="9664"/>
                </a:lnTo>
                <a:lnTo>
                  <a:pt x="2272" y="9968"/>
                </a:lnTo>
                <a:lnTo>
                  <a:pt x="3340" y="10334"/>
                </a:lnTo>
                <a:lnTo>
                  <a:pt x="4471" y="7434"/>
                </a:lnTo>
                <a:lnTo>
                  <a:pt x="5580" y="4523"/>
                </a:lnTo>
                <a:lnTo>
                  <a:pt x="6659" y="1633"/>
                </a:lnTo>
                <a:lnTo>
                  <a:pt x="3549" y="554"/>
                </a:lnTo>
                <a:lnTo>
                  <a:pt x="2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3" name="object 5053"/>
          <p:cNvSpPr/>
          <p:nvPr/>
        </p:nvSpPr>
        <p:spPr>
          <a:xfrm>
            <a:off x="7857326" y="3200783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586" y="0"/>
                </a:moveTo>
                <a:lnTo>
                  <a:pt x="0" y="3109"/>
                </a:lnTo>
                <a:lnTo>
                  <a:pt x="3162" y="4094"/>
                </a:lnTo>
                <a:lnTo>
                  <a:pt x="9319" y="5654"/>
                </a:lnTo>
                <a:lnTo>
                  <a:pt x="9654" y="4031"/>
                </a:lnTo>
                <a:lnTo>
                  <a:pt x="10271" y="743"/>
                </a:lnTo>
                <a:lnTo>
                  <a:pt x="7099" y="460"/>
                </a:lnTo>
                <a:lnTo>
                  <a:pt x="3957" y="94"/>
                </a:lnTo>
                <a:lnTo>
                  <a:pt x="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4" name="object 5054"/>
          <p:cNvSpPr/>
          <p:nvPr/>
        </p:nvSpPr>
        <p:spPr>
          <a:xfrm>
            <a:off x="7811390" y="2894689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7580" y="0"/>
                </a:moveTo>
                <a:lnTo>
                  <a:pt x="5308" y="345"/>
                </a:lnTo>
                <a:lnTo>
                  <a:pt x="2753" y="272"/>
                </a:lnTo>
                <a:lnTo>
                  <a:pt x="83" y="1706"/>
                </a:lnTo>
                <a:lnTo>
                  <a:pt x="0" y="5539"/>
                </a:lnTo>
                <a:lnTo>
                  <a:pt x="2481" y="7486"/>
                </a:lnTo>
                <a:lnTo>
                  <a:pt x="5015" y="7570"/>
                </a:lnTo>
                <a:lnTo>
                  <a:pt x="8879" y="8607"/>
                </a:lnTo>
                <a:lnTo>
                  <a:pt x="7936" y="2251"/>
                </a:lnTo>
                <a:lnTo>
                  <a:pt x="7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5" name="object 5055"/>
          <p:cNvSpPr/>
          <p:nvPr/>
        </p:nvSpPr>
        <p:spPr>
          <a:xfrm>
            <a:off x="7317635" y="2916522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8083" y="0"/>
                </a:moveTo>
                <a:lnTo>
                  <a:pt x="0" y="9277"/>
                </a:lnTo>
                <a:lnTo>
                  <a:pt x="1266" y="10659"/>
                </a:lnTo>
                <a:lnTo>
                  <a:pt x="3821" y="13339"/>
                </a:lnTo>
                <a:lnTo>
                  <a:pt x="9099" y="6471"/>
                </a:lnTo>
                <a:lnTo>
                  <a:pt x="11716" y="3005"/>
                </a:lnTo>
                <a:lnTo>
                  <a:pt x="10512" y="2020"/>
                </a:lnTo>
                <a:lnTo>
                  <a:pt x="9298" y="984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6" name="object 5056"/>
          <p:cNvSpPr/>
          <p:nvPr/>
        </p:nvSpPr>
        <p:spPr>
          <a:xfrm>
            <a:off x="7005590" y="2349047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4753" y="0"/>
                </a:moveTo>
                <a:lnTo>
                  <a:pt x="0" y="11999"/>
                </a:lnTo>
                <a:lnTo>
                  <a:pt x="3601" y="13486"/>
                </a:lnTo>
                <a:lnTo>
                  <a:pt x="8732" y="1706"/>
                </a:lnTo>
                <a:lnTo>
                  <a:pt x="7423" y="1099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7" name="object 5057"/>
          <p:cNvSpPr/>
          <p:nvPr/>
        </p:nvSpPr>
        <p:spPr>
          <a:xfrm>
            <a:off x="8333936" y="2886217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8167" y="0"/>
                </a:moveTo>
                <a:lnTo>
                  <a:pt x="0" y="7800"/>
                </a:lnTo>
                <a:lnTo>
                  <a:pt x="1424" y="9099"/>
                </a:lnTo>
                <a:lnTo>
                  <a:pt x="2806" y="10470"/>
                </a:lnTo>
                <a:lnTo>
                  <a:pt x="4261" y="11800"/>
                </a:lnTo>
                <a:lnTo>
                  <a:pt x="6607" y="8785"/>
                </a:lnTo>
                <a:lnTo>
                  <a:pt x="8942" y="5738"/>
                </a:lnTo>
                <a:lnTo>
                  <a:pt x="11329" y="2711"/>
                </a:lnTo>
                <a:lnTo>
                  <a:pt x="8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8" name="object 5058"/>
          <p:cNvSpPr/>
          <p:nvPr/>
        </p:nvSpPr>
        <p:spPr>
          <a:xfrm>
            <a:off x="7950621" y="2417018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1151" y="0"/>
                </a:moveTo>
                <a:lnTo>
                  <a:pt x="785" y="3172"/>
                </a:lnTo>
                <a:lnTo>
                  <a:pt x="0" y="9455"/>
                </a:lnTo>
                <a:lnTo>
                  <a:pt x="1235" y="9633"/>
                </a:lnTo>
                <a:lnTo>
                  <a:pt x="2418" y="9863"/>
                </a:lnTo>
                <a:lnTo>
                  <a:pt x="3601" y="10062"/>
                </a:lnTo>
                <a:lnTo>
                  <a:pt x="4355" y="7277"/>
                </a:lnTo>
                <a:lnTo>
                  <a:pt x="5905" y="1675"/>
                </a:lnTo>
                <a:lnTo>
                  <a:pt x="4314" y="1130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59" name="object 5059"/>
          <p:cNvSpPr/>
          <p:nvPr/>
        </p:nvSpPr>
        <p:spPr>
          <a:xfrm>
            <a:off x="7608394" y="204407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203" y="0"/>
                </a:moveTo>
                <a:lnTo>
                  <a:pt x="0" y="6868"/>
                </a:lnTo>
                <a:lnTo>
                  <a:pt x="2554" y="9109"/>
                </a:lnTo>
                <a:lnTo>
                  <a:pt x="3853" y="10198"/>
                </a:lnTo>
                <a:lnTo>
                  <a:pt x="7947" y="5350"/>
                </a:lnTo>
                <a:lnTo>
                  <a:pt x="9978" y="2910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0" name="object 5060"/>
          <p:cNvSpPr/>
          <p:nvPr/>
        </p:nvSpPr>
        <p:spPr>
          <a:xfrm>
            <a:off x="7087617" y="1484218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6952" y="0"/>
                </a:moveTo>
                <a:lnTo>
                  <a:pt x="0" y="9926"/>
                </a:lnTo>
                <a:lnTo>
                  <a:pt x="1068" y="10690"/>
                </a:lnTo>
                <a:lnTo>
                  <a:pt x="2115" y="11486"/>
                </a:lnTo>
                <a:lnTo>
                  <a:pt x="3204" y="12271"/>
                </a:lnTo>
                <a:lnTo>
                  <a:pt x="10764" y="3779"/>
                </a:lnTo>
                <a:lnTo>
                  <a:pt x="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1" name="object 5061"/>
          <p:cNvSpPr/>
          <p:nvPr/>
        </p:nvSpPr>
        <p:spPr>
          <a:xfrm>
            <a:off x="8395981" y="2820435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3727" y="0"/>
                </a:moveTo>
                <a:lnTo>
                  <a:pt x="1193" y="8052"/>
                </a:lnTo>
                <a:lnTo>
                  <a:pt x="0" y="12020"/>
                </a:lnTo>
                <a:lnTo>
                  <a:pt x="1214" y="12470"/>
                </a:lnTo>
                <a:lnTo>
                  <a:pt x="3717" y="13318"/>
                </a:lnTo>
                <a:lnTo>
                  <a:pt x="8041" y="1570"/>
                </a:lnTo>
                <a:lnTo>
                  <a:pt x="6586" y="1026"/>
                </a:lnTo>
                <a:lnTo>
                  <a:pt x="5141" y="534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2" name="object 5062"/>
          <p:cNvSpPr/>
          <p:nvPr/>
        </p:nvSpPr>
        <p:spPr>
          <a:xfrm>
            <a:off x="7762570" y="2123755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4429" y="0"/>
                </a:moveTo>
                <a:lnTo>
                  <a:pt x="0" y="2973"/>
                </a:lnTo>
                <a:lnTo>
                  <a:pt x="1759" y="5842"/>
                </a:lnTo>
                <a:lnTo>
                  <a:pt x="3434" y="8722"/>
                </a:lnTo>
                <a:lnTo>
                  <a:pt x="5444" y="11402"/>
                </a:lnTo>
                <a:lnTo>
                  <a:pt x="5591" y="11559"/>
                </a:lnTo>
                <a:lnTo>
                  <a:pt x="8376" y="9685"/>
                </a:lnTo>
                <a:lnTo>
                  <a:pt x="9926" y="8774"/>
                </a:lnTo>
                <a:lnTo>
                  <a:pt x="8114" y="5832"/>
                </a:lnTo>
                <a:lnTo>
                  <a:pt x="4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3" name="object 5063"/>
          <p:cNvSpPr/>
          <p:nvPr/>
        </p:nvSpPr>
        <p:spPr>
          <a:xfrm>
            <a:off x="8025752" y="2217619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659" y="0"/>
                </a:moveTo>
                <a:lnTo>
                  <a:pt x="10230" y="607"/>
                </a:lnTo>
                <a:lnTo>
                  <a:pt x="7685" y="785"/>
                </a:lnTo>
                <a:lnTo>
                  <a:pt x="5539" y="1811"/>
                </a:lnTo>
                <a:lnTo>
                  <a:pt x="3444" y="2848"/>
                </a:lnTo>
                <a:lnTo>
                  <a:pt x="1842" y="4690"/>
                </a:lnTo>
                <a:lnTo>
                  <a:pt x="0" y="6188"/>
                </a:lnTo>
                <a:lnTo>
                  <a:pt x="638" y="7067"/>
                </a:lnTo>
                <a:lnTo>
                  <a:pt x="1193" y="8020"/>
                </a:lnTo>
                <a:lnTo>
                  <a:pt x="1790" y="8910"/>
                </a:lnTo>
                <a:lnTo>
                  <a:pt x="5769" y="6764"/>
                </a:lnTo>
                <a:lnTo>
                  <a:pt x="9716" y="4722"/>
                </a:lnTo>
                <a:lnTo>
                  <a:pt x="13695" y="2565"/>
                </a:lnTo>
                <a:lnTo>
                  <a:pt x="1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4" name="object 5064"/>
          <p:cNvSpPr/>
          <p:nvPr/>
        </p:nvSpPr>
        <p:spPr>
          <a:xfrm>
            <a:off x="7753540" y="1760596"/>
            <a:ext cx="8471" cy="4236"/>
          </a:xfrm>
          <a:custGeom>
            <a:avLst/>
            <a:gdLst/>
            <a:ahLst/>
            <a:cxnLst/>
            <a:rect l="l" t="t" r="r" b="b"/>
            <a:pathLst>
              <a:path w="13970" h="6985">
                <a:moveTo>
                  <a:pt x="13570" y="0"/>
                </a:moveTo>
                <a:lnTo>
                  <a:pt x="8408" y="827"/>
                </a:lnTo>
                <a:lnTo>
                  <a:pt x="0" y="2219"/>
                </a:lnTo>
                <a:lnTo>
                  <a:pt x="7015" y="6460"/>
                </a:lnTo>
                <a:lnTo>
                  <a:pt x="1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5" name="object 5065"/>
          <p:cNvSpPr/>
          <p:nvPr/>
        </p:nvSpPr>
        <p:spPr>
          <a:xfrm>
            <a:off x="7951742" y="1925152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6910" y="0"/>
                </a:moveTo>
                <a:lnTo>
                  <a:pt x="4617" y="3779"/>
                </a:lnTo>
                <a:lnTo>
                  <a:pt x="2261" y="7539"/>
                </a:lnTo>
                <a:lnTo>
                  <a:pt x="0" y="11298"/>
                </a:lnTo>
                <a:lnTo>
                  <a:pt x="2533" y="13109"/>
                </a:lnTo>
                <a:lnTo>
                  <a:pt x="3832" y="13978"/>
                </a:lnTo>
                <a:lnTo>
                  <a:pt x="6512" y="10743"/>
                </a:lnTo>
                <a:lnTo>
                  <a:pt x="9193" y="7455"/>
                </a:lnTo>
                <a:lnTo>
                  <a:pt x="11873" y="4240"/>
                </a:lnTo>
                <a:lnTo>
                  <a:pt x="8586" y="1403"/>
                </a:lnTo>
                <a:lnTo>
                  <a:pt x="6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6" name="object 5066"/>
          <p:cNvSpPr/>
          <p:nvPr/>
        </p:nvSpPr>
        <p:spPr>
          <a:xfrm>
            <a:off x="7786046" y="158348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19">
                <a:moveTo>
                  <a:pt x="1109" y="0"/>
                </a:moveTo>
                <a:lnTo>
                  <a:pt x="722" y="1151"/>
                </a:lnTo>
                <a:lnTo>
                  <a:pt x="0" y="3413"/>
                </a:lnTo>
                <a:lnTo>
                  <a:pt x="3162" y="4753"/>
                </a:lnTo>
                <a:lnTo>
                  <a:pt x="6366" y="6052"/>
                </a:lnTo>
                <a:lnTo>
                  <a:pt x="9538" y="7413"/>
                </a:lnTo>
                <a:lnTo>
                  <a:pt x="11088" y="2513"/>
                </a:lnTo>
                <a:lnTo>
                  <a:pt x="7790" y="1633"/>
                </a:lnTo>
                <a:lnTo>
                  <a:pt x="4418" y="837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7" name="object 5067"/>
          <p:cNvSpPr/>
          <p:nvPr/>
        </p:nvSpPr>
        <p:spPr>
          <a:xfrm>
            <a:off x="8358693" y="208067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12083" y="0"/>
                </a:moveTo>
                <a:lnTo>
                  <a:pt x="8073" y="1664"/>
                </a:lnTo>
                <a:lnTo>
                  <a:pt x="4041" y="3371"/>
                </a:lnTo>
                <a:lnTo>
                  <a:pt x="0" y="5036"/>
                </a:lnTo>
                <a:lnTo>
                  <a:pt x="1675" y="10072"/>
                </a:lnTo>
                <a:lnTo>
                  <a:pt x="5727" y="7811"/>
                </a:lnTo>
                <a:lnTo>
                  <a:pt x="13852" y="3382"/>
                </a:lnTo>
                <a:lnTo>
                  <a:pt x="12638" y="1151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8" name="object 5068"/>
          <p:cNvSpPr/>
          <p:nvPr/>
        </p:nvSpPr>
        <p:spPr>
          <a:xfrm>
            <a:off x="7614023" y="1268314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2860" y="685"/>
                </a:moveTo>
                <a:lnTo>
                  <a:pt x="9607" y="2759"/>
                </a:lnTo>
                <a:lnTo>
                  <a:pt x="4914" y="3794"/>
                </a:lnTo>
                <a:lnTo>
                  <a:pt x="1075" y="6013"/>
                </a:lnTo>
                <a:lnTo>
                  <a:pt x="0" y="11884"/>
                </a:lnTo>
                <a:lnTo>
                  <a:pt x="8638" y="12491"/>
                </a:lnTo>
                <a:lnTo>
                  <a:pt x="10041" y="5099"/>
                </a:lnTo>
                <a:lnTo>
                  <a:pt x="12860" y="685"/>
                </a:lnTo>
                <a:close/>
              </a:path>
              <a:path w="13334" h="12700">
                <a:moveTo>
                  <a:pt x="13298" y="0"/>
                </a:moveTo>
                <a:lnTo>
                  <a:pt x="12860" y="685"/>
                </a:lnTo>
                <a:lnTo>
                  <a:pt x="13245" y="439"/>
                </a:lnTo>
                <a:lnTo>
                  <a:pt x="13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69" name="object 5069"/>
          <p:cNvSpPr/>
          <p:nvPr/>
        </p:nvSpPr>
        <p:spPr>
          <a:xfrm>
            <a:off x="7858036" y="1521322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0250" y="0"/>
                </a:moveTo>
                <a:lnTo>
                  <a:pt x="6858" y="1151"/>
                </a:lnTo>
                <a:lnTo>
                  <a:pt x="0" y="3518"/>
                </a:lnTo>
                <a:lnTo>
                  <a:pt x="869" y="6104"/>
                </a:lnTo>
                <a:lnTo>
                  <a:pt x="1340" y="7381"/>
                </a:lnTo>
                <a:lnTo>
                  <a:pt x="11685" y="4083"/>
                </a:lnTo>
                <a:lnTo>
                  <a:pt x="10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0" name="object 5070"/>
          <p:cNvSpPr/>
          <p:nvPr/>
        </p:nvSpPr>
        <p:spPr>
          <a:xfrm>
            <a:off x="8251140" y="1669296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9329" y="0"/>
                </a:moveTo>
                <a:lnTo>
                  <a:pt x="0" y="6690"/>
                </a:lnTo>
                <a:lnTo>
                  <a:pt x="6481" y="9413"/>
                </a:lnTo>
                <a:lnTo>
                  <a:pt x="12209" y="11120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1" name="object 5071"/>
          <p:cNvSpPr/>
          <p:nvPr/>
        </p:nvSpPr>
        <p:spPr>
          <a:xfrm>
            <a:off x="7990221" y="1365982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8984" y="0"/>
                </a:moveTo>
                <a:lnTo>
                  <a:pt x="4973" y="858"/>
                </a:lnTo>
                <a:lnTo>
                  <a:pt x="1109" y="806"/>
                </a:lnTo>
                <a:lnTo>
                  <a:pt x="0" y="4345"/>
                </a:lnTo>
                <a:lnTo>
                  <a:pt x="942" y="7361"/>
                </a:lnTo>
                <a:lnTo>
                  <a:pt x="1214" y="10135"/>
                </a:lnTo>
                <a:lnTo>
                  <a:pt x="3403" y="9580"/>
                </a:lnTo>
                <a:lnTo>
                  <a:pt x="6366" y="9622"/>
                </a:lnTo>
                <a:lnTo>
                  <a:pt x="8921" y="6879"/>
                </a:lnTo>
                <a:lnTo>
                  <a:pt x="8439" y="3968"/>
                </a:lnTo>
                <a:lnTo>
                  <a:pt x="8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2" name="object 5072"/>
          <p:cNvSpPr/>
          <p:nvPr/>
        </p:nvSpPr>
        <p:spPr>
          <a:xfrm>
            <a:off x="8066920" y="140801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4">
                <a:moveTo>
                  <a:pt x="4073" y="0"/>
                </a:moveTo>
                <a:lnTo>
                  <a:pt x="1371" y="2586"/>
                </a:lnTo>
                <a:lnTo>
                  <a:pt x="0" y="3832"/>
                </a:lnTo>
                <a:lnTo>
                  <a:pt x="2513" y="6031"/>
                </a:lnTo>
                <a:lnTo>
                  <a:pt x="4963" y="8261"/>
                </a:lnTo>
                <a:lnTo>
                  <a:pt x="7727" y="10376"/>
                </a:lnTo>
                <a:lnTo>
                  <a:pt x="10052" y="8156"/>
                </a:lnTo>
                <a:lnTo>
                  <a:pt x="9894" y="7989"/>
                </a:lnTo>
                <a:lnTo>
                  <a:pt x="8114" y="5224"/>
                </a:lnTo>
                <a:lnTo>
                  <a:pt x="6083" y="2628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3" name="object 5073"/>
          <p:cNvSpPr/>
          <p:nvPr/>
        </p:nvSpPr>
        <p:spPr>
          <a:xfrm>
            <a:off x="8455299" y="1660415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963" y="0"/>
                </a:moveTo>
                <a:lnTo>
                  <a:pt x="890" y="1759"/>
                </a:lnTo>
                <a:lnTo>
                  <a:pt x="0" y="4492"/>
                </a:lnTo>
                <a:lnTo>
                  <a:pt x="795" y="5172"/>
                </a:lnTo>
                <a:lnTo>
                  <a:pt x="2544" y="6586"/>
                </a:lnTo>
                <a:lnTo>
                  <a:pt x="5151" y="6910"/>
                </a:lnTo>
                <a:lnTo>
                  <a:pt x="8135" y="7957"/>
                </a:lnTo>
                <a:lnTo>
                  <a:pt x="9120" y="3287"/>
                </a:lnTo>
                <a:lnTo>
                  <a:pt x="9444" y="1591"/>
                </a:lnTo>
                <a:lnTo>
                  <a:pt x="6628" y="1036"/>
                </a:lnTo>
                <a:lnTo>
                  <a:pt x="3790" y="502"/>
                </a:lnTo>
                <a:lnTo>
                  <a:pt x="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4" name="object 5074"/>
          <p:cNvSpPr/>
          <p:nvPr/>
        </p:nvSpPr>
        <p:spPr>
          <a:xfrm>
            <a:off x="8313974" y="3016727"/>
            <a:ext cx="5776" cy="10012"/>
          </a:xfrm>
          <a:custGeom>
            <a:avLst/>
            <a:gdLst/>
            <a:ahLst/>
            <a:cxnLst/>
            <a:rect l="l" t="t" r="r" b="b"/>
            <a:pathLst>
              <a:path w="9525" h="16510">
                <a:moveTo>
                  <a:pt x="2083" y="0"/>
                </a:moveTo>
                <a:lnTo>
                  <a:pt x="1549" y="2282"/>
                </a:lnTo>
                <a:lnTo>
                  <a:pt x="0" y="4963"/>
                </a:lnTo>
                <a:lnTo>
                  <a:pt x="1444" y="9067"/>
                </a:lnTo>
                <a:lnTo>
                  <a:pt x="4052" y="10732"/>
                </a:lnTo>
                <a:lnTo>
                  <a:pt x="9235" y="16177"/>
                </a:lnTo>
                <a:lnTo>
                  <a:pt x="7915" y="7643"/>
                </a:lnTo>
                <a:lnTo>
                  <a:pt x="6701" y="136"/>
                </a:lnTo>
                <a:lnTo>
                  <a:pt x="5183" y="73"/>
                </a:lnTo>
                <a:lnTo>
                  <a:pt x="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5" name="object 5075"/>
          <p:cNvSpPr/>
          <p:nvPr/>
        </p:nvSpPr>
        <p:spPr>
          <a:xfrm>
            <a:off x="7596293" y="2247413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5214" y="0"/>
                </a:moveTo>
                <a:lnTo>
                  <a:pt x="2376" y="1015"/>
                </a:lnTo>
                <a:lnTo>
                  <a:pt x="20" y="1204"/>
                </a:lnTo>
                <a:lnTo>
                  <a:pt x="356" y="3256"/>
                </a:lnTo>
                <a:lnTo>
                  <a:pt x="0" y="6104"/>
                </a:lnTo>
                <a:lnTo>
                  <a:pt x="1204" y="7151"/>
                </a:lnTo>
                <a:lnTo>
                  <a:pt x="2711" y="8397"/>
                </a:lnTo>
                <a:lnTo>
                  <a:pt x="5465" y="8167"/>
                </a:lnTo>
                <a:lnTo>
                  <a:pt x="9497" y="8889"/>
                </a:lnTo>
                <a:lnTo>
                  <a:pt x="8355" y="4984"/>
                </a:lnTo>
                <a:lnTo>
                  <a:pt x="8334" y="1800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6" name="object 5076"/>
          <p:cNvSpPr/>
          <p:nvPr/>
        </p:nvSpPr>
        <p:spPr>
          <a:xfrm>
            <a:off x="8301478" y="2965492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1717" y="0"/>
                </a:moveTo>
                <a:lnTo>
                  <a:pt x="1120" y="910"/>
                </a:lnTo>
                <a:lnTo>
                  <a:pt x="0" y="2691"/>
                </a:lnTo>
                <a:lnTo>
                  <a:pt x="5256" y="6942"/>
                </a:lnTo>
                <a:lnTo>
                  <a:pt x="7915" y="9015"/>
                </a:lnTo>
                <a:lnTo>
                  <a:pt x="10837" y="4900"/>
                </a:lnTo>
                <a:lnTo>
                  <a:pt x="4774" y="1591"/>
                </a:lnTo>
                <a:lnTo>
                  <a:pt x="1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7" name="object 5077"/>
          <p:cNvSpPr/>
          <p:nvPr/>
        </p:nvSpPr>
        <p:spPr>
          <a:xfrm>
            <a:off x="7393401" y="1955954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2764" y="0"/>
                </a:moveTo>
                <a:lnTo>
                  <a:pt x="104" y="994"/>
                </a:lnTo>
                <a:lnTo>
                  <a:pt x="0" y="5319"/>
                </a:lnTo>
                <a:lnTo>
                  <a:pt x="471" y="5507"/>
                </a:lnTo>
                <a:lnTo>
                  <a:pt x="2533" y="6219"/>
                </a:lnTo>
                <a:lnTo>
                  <a:pt x="4858" y="6114"/>
                </a:lnTo>
                <a:lnTo>
                  <a:pt x="8020" y="6418"/>
                </a:lnTo>
                <a:lnTo>
                  <a:pt x="7727" y="3507"/>
                </a:lnTo>
                <a:lnTo>
                  <a:pt x="7821" y="607"/>
                </a:lnTo>
                <a:lnTo>
                  <a:pt x="7277" y="492"/>
                </a:lnTo>
                <a:lnTo>
                  <a:pt x="5193" y="10"/>
                </a:lnTo>
                <a:lnTo>
                  <a:pt x="2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8" name="object 5078"/>
          <p:cNvSpPr/>
          <p:nvPr/>
        </p:nvSpPr>
        <p:spPr>
          <a:xfrm>
            <a:off x="7564954" y="242252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680" y="0"/>
                </a:moveTo>
                <a:lnTo>
                  <a:pt x="1832" y="2062"/>
                </a:lnTo>
                <a:lnTo>
                  <a:pt x="0" y="4355"/>
                </a:lnTo>
                <a:lnTo>
                  <a:pt x="356" y="6188"/>
                </a:lnTo>
                <a:lnTo>
                  <a:pt x="701" y="7748"/>
                </a:lnTo>
                <a:lnTo>
                  <a:pt x="3528" y="8795"/>
                </a:lnTo>
                <a:lnTo>
                  <a:pt x="6827" y="11214"/>
                </a:lnTo>
                <a:lnTo>
                  <a:pt x="7821" y="7078"/>
                </a:lnTo>
                <a:lnTo>
                  <a:pt x="9340" y="4429"/>
                </a:lnTo>
                <a:lnTo>
                  <a:pt x="7821" y="1308"/>
                </a:lnTo>
                <a:lnTo>
                  <a:pt x="4743" y="900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79" name="object 5079"/>
          <p:cNvSpPr/>
          <p:nvPr/>
        </p:nvSpPr>
        <p:spPr>
          <a:xfrm>
            <a:off x="8072562" y="2016615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4596" y="0"/>
                </a:moveTo>
                <a:lnTo>
                  <a:pt x="1905" y="387"/>
                </a:lnTo>
                <a:lnTo>
                  <a:pt x="952" y="1298"/>
                </a:lnTo>
                <a:lnTo>
                  <a:pt x="62" y="2115"/>
                </a:lnTo>
                <a:lnTo>
                  <a:pt x="0" y="4994"/>
                </a:lnTo>
                <a:lnTo>
                  <a:pt x="1821" y="7245"/>
                </a:lnTo>
                <a:lnTo>
                  <a:pt x="4094" y="7486"/>
                </a:lnTo>
                <a:lnTo>
                  <a:pt x="7214" y="8764"/>
                </a:lnTo>
                <a:lnTo>
                  <a:pt x="6450" y="3779"/>
                </a:lnTo>
                <a:lnTo>
                  <a:pt x="6680" y="1256"/>
                </a:lnTo>
                <a:lnTo>
                  <a:pt x="5800" y="691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0" name="object 5080"/>
          <p:cNvSpPr/>
          <p:nvPr/>
        </p:nvSpPr>
        <p:spPr>
          <a:xfrm>
            <a:off x="7147012" y="2056616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5748" y="0"/>
                </a:moveTo>
                <a:lnTo>
                  <a:pt x="2837" y="481"/>
                </a:lnTo>
                <a:lnTo>
                  <a:pt x="2492" y="3371"/>
                </a:lnTo>
                <a:lnTo>
                  <a:pt x="0" y="10261"/>
                </a:lnTo>
                <a:lnTo>
                  <a:pt x="4073" y="8020"/>
                </a:lnTo>
                <a:lnTo>
                  <a:pt x="6073" y="7350"/>
                </a:lnTo>
                <a:lnTo>
                  <a:pt x="7507" y="5978"/>
                </a:lnTo>
                <a:lnTo>
                  <a:pt x="8722" y="4868"/>
                </a:lnTo>
                <a:lnTo>
                  <a:pt x="9308" y="2942"/>
                </a:lnTo>
                <a:lnTo>
                  <a:pt x="10156" y="1403"/>
                </a:lnTo>
                <a:lnTo>
                  <a:pt x="8010" y="952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1" name="object 5081"/>
          <p:cNvSpPr/>
          <p:nvPr/>
        </p:nvSpPr>
        <p:spPr>
          <a:xfrm>
            <a:off x="7432091" y="1253671"/>
            <a:ext cx="3081" cy="5391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3183" y="0"/>
                </a:moveTo>
                <a:lnTo>
                  <a:pt x="2125" y="146"/>
                </a:lnTo>
                <a:lnTo>
                  <a:pt x="1068" y="240"/>
                </a:lnTo>
                <a:lnTo>
                  <a:pt x="0" y="376"/>
                </a:lnTo>
                <a:lnTo>
                  <a:pt x="41" y="8638"/>
                </a:lnTo>
                <a:lnTo>
                  <a:pt x="1560" y="8334"/>
                </a:lnTo>
                <a:lnTo>
                  <a:pt x="3109" y="8083"/>
                </a:lnTo>
                <a:lnTo>
                  <a:pt x="4722" y="7717"/>
                </a:lnTo>
                <a:lnTo>
                  <a:pt x="4177" y="5183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2" name="object 5082"/>
          <p:cNvSpPr/>
          <p:nvPr/>
        </p:nvSpPr>
        <p:spPr>
          <a:xfrm>
            <a:off x="7454201" y="3013233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4690" y="0"/>
                </a:moveTo>
                <a:lnTo>
                  <a:pt x="3130" y="1183"/>
                </a:lnTo>
                <a:lnTo>
                  <a:pt x="1413" y="2031"/>
                </a:lnTo>
                <a:lnTo>
                  <a:pt x="481" y="3382"/>
                </a:lnTo>
                <a:lnTo>
                  <a:pt x="0" y="3999"/>
                </a:lnTo>
                <a:lnTo>
                  <a:pt x="1109" y="5654"/>
                </a:lnTo>
                <a:lnTo>
                  <a:pt x="1497" y="6827"/>
                </a:lnTo>
                <a:lnTo>
                  <a:pt x="3109" y="5916"/>
                </a:lnTo>
                <a:lnTo>
                  <a:pt x="4848" y="5224"/>
                </a:lnTo>
                <a:lnTo>
                  <a:pt x="6114" y="4041"/>
                </a:lnTo>
                <a:lnTo>
                  <a:pt x="6450" y="3759"/>
                </a:lnTo>
                <a:lnTo>
                  <a:pt x="5413" y="1874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3" name="object 5083"/>
          <p:cNvSpPr/>
          <p:nvPr/>
        </p:nvSpPr>
        <p:spPr>
          <a:xfrm>
            <a:off x="7147841" y="2068511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675" y="0"/>
                </a:moveTo>
                <a:lnTo>
                  <a:pt x="0" y="8659"/>
                </a:lnTo>
                <a:lnTo>
                  <a:pt x="1068" y="9371"/>
                </a:lnTo>
                <a:lnTo>
                  <a:pt x="2177" y="10010"/>
                </a:lnTo>
                <a:lnTo>
                  <a:pt x="3225" y="10732"/>
                </a:lnTo>
                <a:lnTo>
                  <a:pt x="4994" y="7758"/>
                </a:lnTo>
                <a:lnTo>
                  <a:pt x="8565" y="1821"/>
                </a:lnTo>
                <a:lnTo>
                  <a:pt x="7559" y="1266"/>
                </a:lnTo>
                <a:lnTo>
                  <a:pt x="5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4" name="object 5084"/>
          <p:cNvSpPr/>
          <p:nvPr/>
        </p:nvSpPr>
        <p:spPr>
          <a:xfrm>
            <a:off x="8131179" y="3068903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1057" y="0"/>
                </a:moveTo>
                <a:lnTo>
                  <a:pt x="827" y="2335"/>
                </a:lnTo>
                <a:lnTo>
                  <a:pt x="0" y="4502"/>
                </a:lnTo>
                <a:lnTo>
                  <a:pt x="712" y="5706"/>
                </a:lnTo>
                <a:lnTo>
                  <a:pt x="1319" y="6649"/>
                </a:lnTo>
                <a:lnTo>
                  <a:pt x="5046" y="7057"/>
                </a:lnTo>
                <a:lnTo>
                  <a:pt x="6387" y="4732"/>
                </a:lnTo>
                <a:lnTo>
                  <a:pt x="6460" y="2439"/>
                </a:lnTo>
                <a:lnTo>
                  <a:pt x="6910" y="366"/>
                </a:lnTo>
                <a:lnTo>
                  <a:pt x="5151" y="272"/>
                </a:lnTo>
                <a:lnTo>
                  <a:pt x="1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5" name="object 5085"/>
          <p:cNvSpPr/>
          <p:nvPr/>
        </p:nvSpPr>
        <p:spPr>
          <a:xfrm>
            <a:off x="8166781" y="1938433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256" y="0"/>
                </a:moveTo>
                <a:lnTo>
                  <a:pt x="4544" y="1968"/>
                </a:lnTo>
                <a:lnTo>
                  <a:pt x="2303" y="4052"/>
                </a:lnTo>
                <a:lnTo>
                  <a:pt x="0" y="6073"/>
                </a:lnTo>
                <a:lnTo>
                  <a:pt x="1790" y="8251"/>
                </a:lnTo>
                <a:lnTo>
                  <a:pt x="2659" y="9350"/>
                </a:lnTo>
                <a:lnTo>
                  <a:pt x="9821" y="2523"/>
                </a:lnTo>
                <a:lnTo>
                  <a:pt x="8847" y="1675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6" name="object 5086"/>
          <p:cNvSpPr/>
          <p:nvPr/>
        </p:nvSpPr>
        <p:spPr>
          <a:xfrm>
            <a:off x="7337209" y="2830415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3654" y="0"/>
                </a:moveTo>
                <a:lnTo>
                  <a:pt x="2471" y="146"/>
                </a:lnTo>
                <a:lnTo>
                  <a:pt x="0" y="513"/>
                </a:lnTo>
                <a:lnTo>
                  <a:pt x="188" y="4355"/>
                </a:lnTo>
                <a:lnTo>
                  <a:pt x="439" y="8146"/>
                </a:lnTo>
                <a:lnTo>
                  <a:pt x="628" y="11978"/>
                </a:lnTo>
                <a:lnTo>
                  <a:pt x="5235" y="11392"/>
                </a:lnTo>
                <a:lnTo>
                  <a:pt x="4156" y="3800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7" name="object 5087"/>
          <p:cNvSpPr/>
          <p:nvPr/>
        </p:nvSpPr>
        <p:spPr>
          <a:xfrm>
            <a:off x="8585361" y="2360409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5298" y="0"/>
                </a:moveTo>
                <a:lnTo>
                  <a:pt x="984" y="41"/>
                </a:lnTo>
                <a:lnTo>
                  <a:pt x="732" y="628"/>
                </a:lnTo>
                <a:lnTo>
                  <a:pt x="0" y="2596"/>
                </a:lnTo>
                <a:lnTo>
                  <a:pt x="198" y="5078"/>
                </a:lnTo>
                <a:lnTo>
                  <a:pt x="31" y="8052"/>
                </a:lnTo>
                <a:lnTo>
                  <a:pt x="3256" y="7769"/>
                </a:lnTo>
                <a:lnTo>
                  <a:pt x="5036" y="7633"/>
                </a:lnTo>
                <a:lnTo>
                  <a:pt x="6900" y="7455"/>
                </a:lnTo>
                <a:lnTo>
                  <a:pt x="6586" y="5193"/>
                </a:lnTo>
                <a:lnTo>
                  <a:pt x="6795" y="2638"/>
                </a:lnTo>
                <a:lnTo>
                  <a:pt x="5758" y="785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8" name="object 5088"/>
          <p:cNvSpPr/>
          <p:nvPr/>
        </p:nvSpPr>
        <p:spPr>
          <a:xfrm>
            <a:off x="7983623" y="2914458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2921" y="0"/>
                </a:moveTo>
                <a:lnTo>
                  <a:pt x="816" y="701"/>
                </a:lnTo>
                <a:lnTo>
                  <a:pt x="0" y="942"/>
                </a:lnTo>
                <a:lnTo>
                  <a:pt x="240" y="4586"/>
                </a:lnTo>
                <a:lnTo>
                  <a:pt x="0" y="6711"/>
                </a:lnTo>
                <a:lnTo>
                  <a:pt x="2387" y="6910"/>
                </a:lnTo>
                <a:lnTo>
                  <a:pt x="10020" y="7612"/>
                </a:lnTo>
                <a:lnTo>
                  <a:pt x="9057" y="4638"/>
                </a:lnTo>
                <a:lnTo>
                  <a:pt x="8984" y="1926"/>
                </a:lnTo>
                <a:lnTo>
                  <a:pt x="7800" y="1350"/>
                </a:lnTo>
                <a:lnTo>
                  <a:pt x="5821" y="314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89" name="object 5089"/>
          <p:cNvSpPr/>
          <p:nvPr/>
        </p:nvSpPr>
        <p:spPr>
          <a:xfrm>
            <a:off x="8186324" y="1880615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10062" y="0"/>
                </a:moveTo>
                <a:lnTo>
                  <a:pt x="9874" y="20"/>
                </a:lnTo>
                <a:lnTo>
                  <a:pt x="6607" y="104"/>
                </a:lnTo>
                <a:lnTo>
                  <a:pt x="0" y="753"/>
                </a:lnTo>
                <a:lnTo>
                  <a:pt x="649" y="4177"/>
                </a:lnTo>
                <a:lnTo>
                  <a:pt x="942" y="5874"/>
                </a:lnTo>
                <a:lnTo>
                  <a:pt x="7298" y="4177"/>
                </a:lnTo>
                <a:lnTo>
                  <a:pt x="10418" y="3078"/>
                </a:lnTo>
                <a:lnTo>
                  <a:pt x="10565" y="3047"/>
                </a:lnTo>
                <a:lnTo>
                  <a:pt x="10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0" name="object 5090"/>
          <p:cNvSpPr/>
          <p:nvPr/>
        </p:nvSpPr>
        <p:spPr>
          <a:xfrm>
            <a:off x="7429446" y="2100507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455" y="0"/>
                </a:moveTo>
                <a:lnTo>
                  <a:pt x="3685" y="2083"/>
                </a:lnTo>
                <a:lnTo>
                  <a:pt x="1748" y="4135"/>
                </a:lnTo>
                <a:lnTo>
                  <a:pt x="188" y="6355"/>
                </a:lnTo>
                <a:lnTo>
                  <a:pt x="0" y="6649"/>
                </a:lnTo>
                <a:lnTo>
                  <a:pt x="1465" y="8104"/>
                </a:lnTo>
                <a:lnTo>
                  <a:pt x="2167" y="9004"/>
                </a:lnTo>
                <a:lnTo>
                  <a:pt x="4481" y="7141"/>
                </a:lnTo>
                <a:lnTo>
                  <a:pt x="9036" y="3423"/>
                </a:lnTo>
                <a:lnTo>
                  <a:pt x="7863" y="2272"/>
                </a:lnTo>
                <a:lnTo>
                  <a:pt x="6638" y="1141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1" name="object 5091"/>
          <p:cNvSpPr/>
          <p:nvPr/>
        </p:nvSpPr>
        <p:spPr>
          <a:xfrm>
            <a:off x="7821785" y="146921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5">
                <a:moveTo>
                  <a:pt x="7392" y="0"/>
                </a:moveTo>
                <a:lnTo>
                  <a:pt x="5141" y="429"/>
                </a:lnTo>
                <a:lnTo>
                  <a:pt x="2638" y="439"/>
                </a:lnTo>
                <a:lnTo>
                  <a:pt x="732" y="1497"/>
                </a:lnTo>
                <a:lnTo>
                  <a:pt x="0" y="1937"/>
                </a:lnTo>
                <a:lnTo>
                  <a:pt x="680" y="4764"/>
                </a:lnTo>
                <a:lnTo>
                  <a:pt x="753" y="8062"/>
                </a:lnTo>
                <a:lnTo>
                  <a:pt x="3800" y="6900"/>
                </a:lnTo>
                <a:lnTo>
                  <a:pt x="6313" y="6533"/>
                </a:lnTo>
                <a:lnTo>
                  <a:pt x="7863" y="5120"/>
                </a:lnTo>
                <a:lnTo>
                  <a:pt x="8628" y="4387"/>
                </a:lnTo>
                <a:lnTo>
                  <a:pt x="7580" y="1811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2" name="object 5092"/>
          <p:cNvSpPr/>
          <p:nvPr/>
        </p:nvSpPr>
        <p:spPr>
          <a:xfrm>
            <a:off x="7997183" y="1633875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2973" y="0"/>
                </a:moveTo>
                <a:lnTo>
                  <a:pt x="0" y="1015"/>
                </a:lnTo>
                <a:lnTo>
                  <a:pt x="2397" y="11046"/>
                </a:lnTo>
                <a:lnTo>
                  <a:pt x="5423" y="10114"/>
                </a:lnTo>
                <a:lnTo>
                  <a:pt x="6931" y="9696"/>
                </a:lnTo>
                <a:lnTo>
                  <a:pt x="5612" y="6460"/>
                </a:lnTo>
                <a:lnTo>
                  <a:pt x="4314" y="3214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3" name="object 5093"/>
          <p:cNvSpPr/>
          <p:nvPr/>
        </p:nvSpPr>
        <p:spPr>
          <a:xfrm>
            <a:off x="8670996" y="2309978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9287" y="0"/>
                </a:moveTo>
                <a:lnTo>
                  <a:pt x="6219" y="230"/>
                </a:lnTo>
                <a:lnTo>
                  <a:pt x="62" y="785"/>
                </a:lnTo>
                <a:lnTo>
                  <a:pt x="0" y="3675"/>
                </a:lnTo>
                <a:lnTo>
                  <a:pt x="3057" y="4094"/>
                </a:lnTo>
                <a:lnTo>
                  <a:pt x="6125" y="4481"/>
                </a:lnTo>
                <a:lnTo>
                  <a:pt x="9182" y="4900"/>
                </a:lnTo>
                <a:lnTo>
                  <a:pt x="9235" y="1643"/>
                </a:lnTo>
                <a:lnTo>
                  <a:pt x="9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4" name="object 5094"/>
          <p:cNvSpPr/>
          <p:nvPr/>
        </p:nvSpPr>
        <p:spPr>
          <a:xfrm>
            <a:off x="8693714" y="2272633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952" y="0"/>
                </a:moveTo>
                <a:lnTo>
                  <a:pt x="712" y="2293"/>
                </a:lnTo>
                <a:lnTo>
                  <a:pt x="0" y="4670"/>
                </a:lnTo>
                <a:lnTo>
                  <a:pt x="712" y="7601"/>
                </a:lnTo>
                <a:lnTo>
                  <a:pt x="3507" y="7821"/>
                </a:lnTo>
                <a:lnTo>
                  <a:pt x="6586" y="8774"/>
                </a:lnTo>
                <a:lnTo>
                  <a:pt x="6397" y="5350"/>
                </a:lnTo>
                <a:lnTo>
                  <a:pt x="6795" y="2837"/>
                </a:lnTo>
                <a:lnTo>
                  <a:pt x="5947" y="879"/>
                </a:lnTo>
                <a:lnTo>
                  <a:pt x="5570" y="52"/>
                </a:lnTo>
                <a:lnTo>
                  <a:pt x="2701" y="272"/>
                </a:lnTo>
                <a:lnTo>
                  <a:pt x="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5" name="object 5095"/>
          <p:cNvSpPr/>
          <p:nvPr/>
        </p:nvSpPr>
        <p:spPr>
          <a:xfrm>
            <a:off x="8168486" y="1683197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1130" y="0"/>
                </a:moveTo>
                <a:lnTo>
                  <a:pt x="575" y="3769"/>
                </a:lnTo>
                <a:lnTo>
                  <a:pt x="0" y="7245"/>
                </a:lnTo>
                <a:lnTo>
                  <a:pt x="1622" y="7465"/>
                </a:lnTo>
                <a:lnTo>
                  <a:pt x="4314" y="8345"/>
                </a:lnTo>
                <a:lnTo>
                  <a:pt x="4638" y="7832"/>
                </a:lnTo>
                <a:lnTo>
                  <a:pt x="5675" y="6052"/>
                </a:lnTo>
                <a:lnTo>
                  <a:pt x="6376" y="3748"/>
                </a:lnTo>
                <a:lnTo>
                  <a:pt x="5999" y="973"/>
                </a:lnTo>
                <a:lnTo>
                  <a:pt x="2973" y="617"/>
                </a:lnTo>
                <a:lnTo>
                  <a:pt x="1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6" name="object 5096"/>
          <p:cNvSpPr/>
          <p:nvPr/>
        </p:nvSpPr>
        <p:spPr>
          <a:xfrm>
            <a:off x="8605935" y="209604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1068" y="0"/>
                </a:moveTo>
                <a:lnTo>
                  <a:pt x="691" y="1057"/>
                </a:lnTo>
                <a:lnTo>
                  <a:pt x="0" y="3099"/>
                </a:lnTo>
                <a:lnTo>
                  <a:pt x="3245" y="4492"/>
                </a:lnTo>
                <a:lnTo>
                  <a:pt x="6544" y="5842"/>
                </a:lnTo>
                <a:lnTo>
                  <a:pt x="9779" y="7214"/>
                </a:lnTo>
                <a:lnTo>
                  <a:pt x="10910" y="4177"/>
                </a:lnTo>
                <a:lnTo>
                  <a:pt x="11423" y="2701"/>
                </a:lnTo>
                <a:lnTo>
                  <a:pt x="7957" y="1769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7" name="object 5097"/>
          <p:cNvSpPr/>
          <p:nvPr/>
        </p:nvSpPr>
        <p:spPr>
          <a:xfrm>
            <a:off x="8669746" y="2115185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209" y="0"/>
                </a:moveTo>
                <a:lnTo>
                  <a:pt x="0" y="3088"/>
                </a:lnTo>
                <a:lnTo>
                  <a:pt x="607" y="6031"/>
                </a:lnTo>
                <a:lnTo>
                  <a:pt x="2314" y="6282"/>
                </a:lnTo>
                <a:lnTo>
                  <a:pt x="4146" y="6994"/>
                </a:lnTo>
                <a:lnTo>
                  <a:pt x="7811" y="6125"/>
                </a:lnTo>
                <a:lnTo>
                  <a:pt x="9685" y="4816"/>
                </a:lnTo>
                <a:lnTo>
                  <a:pt x="11706" y="3800"/>
                </a:lnTo>
                <a:lnTo>
                  <a:pt x="11172" y="2533"/>
                </a:lnTo>
                <a:lnTo>
                  <a:pt x="10669" y="1277"/>
                </a:lnTo>
                <a:lnTo>
                  <a:pt x="10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8" name="object 5098"/>
          <p:cNvSpPr/>
          <p:nvPr/>
        </p:nvSpPr>
        <p:spPr>
          <a:xfrm>
            <a:off x="8023645" y="2858314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3717" y="0"/>
                </a:moveTo>
                <a:lnTo>
                  <a:pt x="2575" y="691"/>
                </a:lnTo>
                <a:lnTo>
                  <a:pt x="1361" y="1382"/>
                </a:lnTo>
                <a:lnTo>
                  <a:pt x="1099" y="3717"/>
                </a:lnTo>
                <a:lnTo>
                  <a:pt x="0" y="6282"/>
                </a:lnTo>
                <a:lnTo>
                  <a:pt x="2638" y="6450"/>
                </a:lnTo>
                <a:lnTo>
                  <a:pt x="4921" y="7277"/>
                </a:lnTo>
                <a:lnTo>
                  <a:pt x="7109" y="5664"/>
                </a:lnTo>
                <a:lnTo>
                  <a:pt x="7088" y="3235"/>
                </a:lnTo>
                <a:lnTo>
                  <a:pt x="7549" y="1507"/>
                </a:lnTo>
                <a:lnTo>
                  <a:pt x="5853" y="1172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099" name="object 5099"/>
          <p:cNvSpPr/>
          <p:nvPr/>
        </p:nvSpPr>
        <p:spPr>
          <a:xfrm>
            <a:off x="8726572" y="2159865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5078" y="0"/>
                </a:moveTo>
                <a:lnTo>
                  <a:pt x="2586" y="209"/>
                </a:lnTo>
                <a:lnTo>
                  <a:pt x="575" y="1109"/>
                </a:lnTo>
                <a:lnTo>
                  <a:pt x="0" y="1350"/>
                </a:lnTo>
                <a:lnTo>
                  <a:pt x="272" y="5769"/>
                </a:lnTo>
                <a:lnTo>
                  <a:pt x="638" y="5853"/>
                </a:lnTo>
                <a:lnTo>
                  <a:pt x="2921" y="6293"/>
                </a:lnTo>
                <a:lnTo>
                  <a:pt x="5319" y="6083"/>
                </a:lnTo>
                <a:lnTo>
                  <a:pt x="8586" y="6052"/>
                </a:lnTo>
                <a:lnTo>
                  <a:pt x="7989" y="3382"/>
                </a:lnTo>
                <a:lnTo>
                  <a:pt x="7832" y="471"/>
                </a:lnTo>
                <a:lnTo>
                  <a:pt x="7245" y="356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0" name="object 5100"/>
          <p:cNvSpPr/>
          <p:nvPr/>
        </p:nvSpPr>
        <p:spPr>
          <a:xfrm>
            <a:off x="7041091" y="1892965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4575" y="0"/>
                </a:moveTo>
                <a:lnTo>
                  <a:pt x="2115" y="209"/>
                </a:lnTo>
                <a:lnTo>
                  <a:pt x="0" y="1256"/>
                </a:lnTo>
                <a:lnTo>
                  <a:pt x="649" y="3957"/>
                </a:lnTo>
                <a:lnTo>
                  <a:pt x="659" y="6293"/>
                </a:lnTo>
                <a:lnTo>
                  <a:pt x="3183" y="5978"/>
                </a:lnTo>
                <a:lnTo>
                  <a:pt x="4963" y="5790"/>
                </a:lnTo>
                <a:lnTo>
                  <a:pt x="6743" y="5580"/>
                </a:lnTo>
                <a:lnTo>
                  <a:pt x="6502" y="3905"/>
                </a:lnTo>
                <a:lnTo>
                  <a:pt x="6816" y="1308"/>
                </a:lnTo>
                <a:lnTo>
                  <a:pt x="5905" y="764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1" name="object 5101"/>
          <p:cNvSpPr/>
          <p:nvPr/>
        </p:nvSpPr>
        <p:spPr>
          <a:xfrm>
            <a:off x="8043233" y="1394927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7183" y="0"/>
                </a:moveTo>
                <a:lnTo>
                  <a:pt x="3978" y="586"/>
                </a:lnTo>
                <a:lnTo>
                  <a:pt x="1424" y="429"/>
                </a:lnTo>
                <a:lnTo>
                  <a:pt x="1130" y="1183"/>
                </a:lnTo>
                <a:lnTo>
                  <a:pt x="240" y="3340"/>
                </a:lnTo>
                <a:lnTo>
                  <a:pt x="314" y="5853"/>
                </a:lnTo>
                <a:lnTo>
                  <a:pt x="0" y="8209"/>
                </a:lnTo>
                <a:lnTo>
                  <a:pt x="1664" y="8146"/>
                </a:lnTo>
                <a:lnTo>
                  <a:pt x="4219" y="8628"/>
                </a:lnTo>
                <a:lnTo>
                  <a:pt x="5989" y="6052"/>
                </a:lnTo>
                <a:lnTo>
                  <a:pt x="6188" y="3581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2" name="object 5102"/>
          <p:cNvSpPr/>
          <p:nvPr/>
        </p:nvSpPr>
        <p:spPr>
          <a:xfrm>
            <a:off x="8083515" y="2969801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6198" y="0"/>
                </a:moveTo>
                <a:lnTo>
                  <a:pt x="4303" y="534"/>
                </a:lnTo>
                <a:lnTo>
                  <a:pt x="2020" y="596"/>
                </a:lnTo>
                <a:lnTo>
                  <a:pt x="0" y="2450"/>
                </a:lnTo>
                <a:lnTo>
                  <a:pt x="1078" y="4973"/>
                </a:lnTo>
                <a:lnTo>
                  <a:pt x="1350" y="6649"/>
                </a:lnTo>
                <a:lnTo>
                  <a:pt x="4596" y="6031"/>
                </a:lnTo>
                <a:lnTo>
                  <a:pt x="6659" y="5622"/>
                </a:lnTo>
                <a:lnTo>
                  <a:pt x="6502" y="3392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3" name="object 5103"/>
          <p:cNvSpPr/>
          <p:nvPr/>
        </p:nvSpPr>
        <p:spPr>
          <a:xfrm>
            <a:off x="8405869" y="171792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6942" y="0"/>
                </a:moveTo>
                <a:lnTo>
                  <a:pt x="0" y="6628"/>
                </a:lnTo>
                <a:lnTo>
                  <a:pt x="2345" y="8722"/>
                </a:lnTo>
                <a:lnTo>
                  <a:pt x="3507" y="9811"/>
                </a:lnTo>
                <a:lnTo>
                  <a:pt x="5560" y="7308"/>
                </a:lnTo>
                <a:lnTo>
                  <a:pt x="9643" y="2261"/>
                </a:lnTo>
                <a:lnTo>
                  <a:pt x="8722" y="1518"/>
                </a:lnTo>
                <a:lnTo>
                  <a:pt x="6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4" name="object 5104"/>
          <p:cNvSpPr/>
          <p:nvPr/>
        </p:nvSpPr>
        <p:spPr>
          <a:xfrm>
            <a:off x="6645085" y="2586021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5">
                <a:moveTo>
                  <a:pt x="5026" y="0"/>
                </a:moveTo>
                <a:lnTo>
                  <a:pt x="2408" y="41"/>
                </a:lnTo>
                <a:lnTo>
                  <a:pt x="1088" y="1015"/>
                </a:lnTo>
                <a:lnTo>
                  <a:pt x="83" y="1717"/>
                </a:lnTo>
                <a:lnTo>
                  <a:pt x="314" y="4261"/>
                </a:lnTo>
                <a:lnTo>
                  <a:pt x="0" y="5968"/>
                </a:lnTo>
                <a:lnTo>
                  <a:pt x="4690" y="6397"/>
                </a:lnTo>
                <a:lnTo>
                  <a:pt x="8209" y="6701"/>
                </a:lnTo>
                <a:lnTo>
                  <a:pt x="7434" y="3727"/>
                </a:lnTo>
                <a:lnTo>
                  <a:pt x="7507" y="1130"/>
                </a:lnTo>
                <a:lnTo>
                  <a:pt x="6523" y="712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5" name="object 5105"/>
          <p:cNvSpPr/>
          <p:nvPr/>
        </p:nvSpPr>
        <p:spPr>
          <a:xfrm>
            <a:off x="8016951" y="1260161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89">
                <a:moveTo>
                  <a:pt x="4533" y="0"/>
                </a:moveTo>
                <a:lnTo>
                  <a:pt x="1832" y="335"/>
                </a:lnTo>
                <a:lnTo>
                  <a:pt x="136" y="115"/>
                </a:lnTo>
                <a:lnTo>
                  <a:pt x="219" y="2858"/>
                </a:lnTo>
                <a:lnTo>
                  <a:pt x="0" y="5664"/>
                </a:lnTo>
                <a:lnTo>
                  <a:pt x="701" y="8251"/>
                </a:lnTo>
                <a:lnTo>
                  <a:pt x="858" y="8774"/>
                </a:lnTo>
                <a:lnTo>
                  <a:pt x="4167" y="8523"/>
                </a:lnTo>
                <a:lnTo>
                  <a:pt x="7046" y="8669"/>
                </a:lnTo>
                <a:lnTo>
                  <a:pt x="6313" y="5612"/>
                </a:lnTo>
                <a:lnTo>
                  <a:pt x="6230" y="2921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6" name="object 5106"/>
          <p:cNvSpPr/>
          <p:nvPr/>
        </p:nvSpPr>
        <p:spPr>
          <a:xfrm>
            <a:off x="7391570" y="1902190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109" y="0"/>
                </a:moveTo>
                <a:lnTo>
                  <a:pt x="345" y="2293"/>
                </a:lnTo>
                <a:lnTo>
                  <a:pt x="0" y="3403"/>
                </a:lnTo>
                <a:lnTo>
                  <a:pt x="2806" y="4376"/>
                </a:lnTo>
                <a:lnTo>
                  <a:pt x="5685" y="5287"/>
                </a:lnTo>
                <a:lnTo>
                  <a:pt x="8523" y="6240"/>
                </a:lnTo>
                <a:lnTo>
                  <a:pt x="9224" y="4209"/>
                </a:lnTo>
                <a:lnTo>
                  <a:pt x="9518" y="3204"/>
                </a:lnTo>
                <a:lnTo>
                  <a:pt x="6753" y="2136"/>
                </a:lnTo>
                <a:lnTo>
                  <a:pt x="3905" y="1099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7" name="object 5107"/>
          <p:cNvSpPr/>
          <p:nvPr/>
        </p:nvSpPr>
        <p:spPr>
          <a:xfrm>
            <a:off x="7624708" y="270712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7088" y="0"/>
                </a:moveTo>
                <a:lnTo>
                  <a:pt x="0" y="6764"/>
                </a:lnTo>
                <a:lnTo>
                  <a:pt x="502" y="7507"/>
                </a:lnTo>
                <a:lnTo>
                  <a:pt x="1026" y="8219"/>
                </a:lnTo>
                <a:lnTo>
                  <a:pt x="1528" y="8942"/>
                </a:lnTo>
                <a:lnTo>
                  <a:pt x="4450" y="7298"/>
                </a:lnTo>
                <a:lnTo>
                  <a:pt x="10282" y="4083"/>
                </a:lnTo>
                <a:lnTo>
                  <a:pt x="9203" y="2732"/>
                </a:lnTo>
                <a:lnTo>
                  <a:pt x="8167" y="1350"/>
                </a:lnTo>
                <a:lnTo>
                  <a:pt x="7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8" name="object 5108"/>
          <p:cNvSpPr/>
          <p:nvPr/>
        </p:nvSpPr>
        <p:spPr>
          <a:xfrm>
            <a:off x="7726287" y="2263147"/>
            <a:ext cx="4236" cy="3851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1151" y="0"/>
                </a:moveTo>
                <a:lnTo>
                  <a:pt x="837" y="1675"/>
                </a:lnTo>
                <a:lnTo>
                  <a:pt x="534" y="3382"/>
                </a:lnTo>
                <a:lnTo>
                  <a:pt x="0" y="6240"/>
                </a:lnTo>
                <a:lnTo>
                  <a:pt x="2732" y="5664"/>
                </a:lnTo>
                <a:lnTo>
                  <a:pt x="4575" y="5601"/>
                </a:lnTo>
                <a:lnTo>
                  <a:pt x="6544" y="4460"/>
                </a:lnTo>
                <a:lnTo>
                  <a:pt x="6544" y="1685"/>
                </a:lnTo>
                <a:lnTo>
                  <a:pt x="6020" y="1329"/>
                </a:lnTo>
                <a:lnTo>
                  <a:pt x="4659" y="460"/>
                </a:lnTo>
                <a:lnTo>
                  <a:pt x="2785" y="397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09" name="object 5109"/>
          <p:cNvSpPr/>
          <p:nvPr/>
        </p:nvSpPr>
        <p:spPr>
          <a:xfrm>
            <a:off x="7660089" y="2806518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3581" y="0"/>
                </a:moveTo>
                <a:lnTo>
                  <a:pt x="837" y="6345"/>
                </a:lnTo>
                <a:lnTo>
                  <a:pt x="0" y="11434"/>
                </a:lnTo>
                <a:lnTo>
                  <a:pt x="10680" y="10973"/>
                </a:lnTo>
                <a:lnTo>
                  <a:pt x="7633" y="6209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0" name="object 5110"/>
          <p:cNvSpPr/>
          <p:nvPr/>
        </p:nvSpPr>
        <p:spPr>
          <a:xfrm>
            <a:off x="7734303" y="2246808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429" y="0"/>
                </a:moveTo>
                <a:lnTo>
                  <a:pt x="0" y="7235"/>
                </a:lnTo>
                <a:lnTo>
                  <a:pt x="1172" y="8387"/>
                </a:lnTo>
                <a:lnTo>
                  <a:pt x="1748" y="8931"/>
                </a:lnTo>
                <a:lnTo>
                  <a:pt x="8659" y="2335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1" name="object 5111"/>
          <p:cNvSpPr/>
          <p:nvPr/>
        </p:nvSpPr>
        <p:spPr>
          <a:xfrm>
            <a:off x="7750780" y="2380857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6931" y="0"/>
                </a:moveTo>
                <a:lnTo>
                  <a:pt x="4827" y="931"/>
                </a:lnTo>
                <a:lnTo>
                  <a:pt x="2345" y="1507"/>
                </a:lnTo>
                <a:lnTo>
                  <a:pt x="701" y="2984"/>
                </a:lnTo>
                <a:lnTo>
                  <a:pt x="0" y="3664"/>
                </a:lnTo>
                <a:lnTo>
                  <a:pt x="1068" y="6188"/>
                </a:lnTo>
                <a:lnTo>
                  <a:pt x="1298" y="7905"/>
                </a:lnTo>
                <a:lnTo>
                  <a:pt x="3654" y="7277"/>
                </a:lnTo>
                <a:lnTo>
                  <a:pt x="6219" y="7183"/>
                </a:lnTo>
                <a:lnTo>
                  <a:pt x="8167" y="5999"/>
                </a:lnTo>
                <a:lnTo>
                  <a:pt x="9601" y="5088"/>
                </a:lnTo>
                <a:lnTo>
                  <a:pt x="10282" y="2879"/>
                </a:lnTo>
                <a:lnTo>
                  <a:pt x="11287" y="1246"/>
                </a:lnTo>
                <a:lnTo>
                  <a:pt x="9842" y="848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2" name="object 5112"/>
          <p:cNvSpPr/>
          <p:nvPr/>
        </p:nvSpPr>
        <p:spPr>
          <a:xfrm>
            <a:off x="8158136" y="261276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7245" y="0"/>
                </a:moveTo>
                <a:lnTo>
                  <a:pt x="4868" y="1444"/>
                </a:lnTo>
                <a:lnTo>
                  <a:pt x="0" y="4366"/>
                </a:lnTo>
                <a:lnTo>
                  <a:pt x="607" y="5329"/>
                </a:lnTo>
                <a:lnTo>
                  <a:pt x="1193" y="6303"/>
                </a:lnTo>
                <a:lnTo>
                  <a:pt x="1748" y="7287"/>
                </a:lnTo>
                <a:lnTo>
                  <a:pt x="4167" y="5769"/>
                </a:lnTo>
                <a:lnTo>
                  <a:pt x="8973" y="2795"/>
                </a:lnTo>
                <a:lnTo>
                  <a:pt x="7821" y="952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3" name="object 5113"/>
          <p:cNvSpPr/>
          <p:nvPr/>
        </p:nvSpPr>
        <p:spPr>
          <a:xfrm>
            <a:off x="7820066" y="2234307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3120" y="0"/>
                </a:moveTo>
                <a:lnTo>
                  <a:pt x="2083" y="1350"/>
                </a:lnTo>
                <a:lnTo>
                  <a:pt x="0" y="3654"/>
                </a:lnTo>
                <a:lnTo>
                  <a:pt x="2303" y="6177"/>
                </a:lnTo>
                <a:lnTo>
                  <a:pt x="4827" y="8135"/>
                </a:lnTo>
                <a:lnTo>
                  <a:pt x="7183" y="10219"/>
                </a:lnTo>
                <a:lnTo>
                  <a:pt x="8387" y="8994"/>
                </a:lnTo>
                <a:lnTo>
                  <a:pt x="9580" y="7748"/>
                </a:lnTo>
                <a:lnTo>
                  <a:pt x="10805" y="6523"/>
                </a:lnTo>
                <a:lnTo>
                  <a:pt x="8230" y="4366"/>
                </a:lnTo>
                <a:lnTo>
                  <a:pt x="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4" name="object 5114"/>
          <p:cNvSpPr/>
          <p:nvPr/>
        </p:nvSpPr>
        <p:spPr>
          <a:xfrm>
            <a:off x="7465203" y="2490720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3340" y="0"/>
                </a:moveTo>
                <a:lnTo>
                  <a:pt x="848" y="1235"/>
                </a:lnTo>
                <a:lnTo>
                  <a:pt x="0" y="4910"/>
                </a:lnTo>
                <a:lnTo>
                  <a:pt x="356" y="5151"/>
                </a:lnTo>
                <a:lnTo>
                  <a:pt x="2261" y="6303"/>
                </a:lnTo>
                <a:lnTo>
                  <a:pt x="4565" y="6879"/>
                </a:lnTo>
                <a:lnTo>
                  <a:pt x="7779" y="8062"/>
                </a:lnTo>
                <a:lnTo>
                  <a:pt x="7591" y="4670"/>
                </a:lnTo>
                <a:lnTo>
                  <a:pt x="8114" y="2177"/>
                </a:lnTo>
                <a:lnTo>
                  <a:pt x="7162" y="1204"/>
                </a:lnTo>
                <a:lnTo>
                  <a:pt x="6146" y="198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5" name="object 5115"/>
          <p:cNvSpPr/>
          <p:nvPr/>
        </p:nvSpPr>
        <p:spPr>
          <a:xfrm>
            <a:off x="6705447" y="1914936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5549" y="0"/>
                </a:moveTo>
                <a:lnTo>
                  <a:pt x="0" y="5926"/>
                </a:lnTo>
                <a:lnTo>
                  <a:pt x="1057" y="6900"/>
                </a:lnTo>
                <a:lnTo>
                  <a:pt x="3287" y="8795"/>
                </a:lnTo>
                <a:lnTo>
                  <a:pt x="7779" y="1664"/>
                </a:lnTo>
                <a:lnTo>
                  <a:pt x="6313" y="523"/>
                </a:lnTo>
                <a:lnTo>
                  <a:pt x="5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6" name="object 5116"/>
          <p:cNvSpPr/>
          <p:nvPr/>
        </p:nvSpPr>
        <p:spPr>
          <a:xfrm>
            <a:off x="7093667" y="2322389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4554" y="0"/>
                </a:moveTo>
                <a:lnTo>
                  <a:pt x="1685" y="73"/>
                </a:lnTo>
                <a:lnTo>
                  <a:pt x="1581" y="376"/>
                </a:lnTo>
                <a:lnTo>
                  <a:pt x="869" y="2858"/>
                </a:lnTo>
                <a:lnTo>
                  <a:pt x="492" y="5497"/>
                </a:lnTo>
                <a:lnTo>
                  <a:pt x="0" y="8052"/>
                </a:lnTo>
                <a:lnTo>
                  <a:pt x="2397" y="8271"/>
                </a:lnTo>
                <a:lnTo>
                  <a:pt x="7130" y="8743"/>
                </a:lnTo>
                <a:lnTo>
                  <a:pt x="6355" y="5926"/>
                </a:lnTo>
                <a:lnTo>
                  <a:pt x="5696" y="3078"/>
                </a:lnTo>
                <a:lnTo>
                  <a:pt x="4711" y="376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7" name="object 5117"/>
          <p:cNvSpPr/>
          <p:nvPr/>
        </p:nvSpPr>
        <p:spPr>
          <a:xfrm>
            <a:off x="8042521" y="2438546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2596" y="0"/>
                </a:moveTo>
                <a:lnTo>
                  <a:pt x="0" y="4492"/>
                </a:lnTo>
                <a:lnTo>
                  <a:pt x="2942" y="6041"/>
                </a:lnTo>
                <a:lnTo>
                  <a:pt x="8795" y="9172"/>
                </a:lnTo>
                <a:lnTo>
                  <a:pt x="9350" y="8303"/>
                </a:lnTo>
                <a:lnTo>
                  <a:pt x="9957" y="7413"/>
                </a:lnTo>
                <a:lnTo>
                  <a:pt x="10512" y="6544"/>
                </a:lnTo>
                <a:lnTo>
                  <a:pt x="7895" y="4345"/>
                </a:lnTo>
                <a:lnTo>
                  <a:pt x="5235" y="2177"/>
                </a:lnTo>
                <a:lnTo>
                  <a:pt x="2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8" name="object 5118"/>
          <p:cNvSpPr/>
          <p:nvPr/>
        </p:nvSpPr>
        <p:spPr>
          <a:xfrm>
            <a:off x="7986046" y="238276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9287" y="0"/>
                </a:moveTo>
                <a:lnTo>
                  <a:pt x="0" y="5256"/>
                </a:lnTo>
                <a:lnTo>
                  <a:pt x="774" y="6554"/>
                </a:lnTo>
                <a:lnTo>
                  <a:pt x="2261" y="9130"/>
                </a:lnTo>
                <a:lnTo>
                  <a:pt x="11413" y="3622"/>
                </a:lnTo>
                <a:lnTo>
                  <a:pt x="10031" y="1193"/>
                </a:lnTo>
                <a:lnTo>
                  <a:pt x="9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19" name="object 5119"/>
          <p:cNvSpPr/>
          <p:nvPr/>
        </p:nvSpPr>
        <p:spPr>
          <a:xfrm>
            <a:off x="7720822" y="2988862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088" y="0"/>
                </a:moveTo>
                <a:lnTo>
                  <a:pt x="3423" y="2931"/>
                </a:lnTo>
                <a:lnTo>
                  <a:pt x="1675" y="5936"/>
                </a:lnTo>
                <a:lnTo>
                  <a:pt x="0" y="8889"/>
                </a:lnTo>
                <a:lnTo>
                  <a:pt x="900" y="9507"/>
                </a:lnTo>
                <a:lnTo>
                  <a:pt x="1790" y="10083"/>
                </a:lnTo>
                <a:lnTo>
                  <a:pt x="2670" y="10711"/>
                </a:lnTo>
                <a:lnTo>
                  <a:pt x="8816" y="3277"/>
                </a:lnTo>
                <a:lnTo>
                  <a:pt x="7591" y="2177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0" name="object 5120"/>
          <p:cNvSpPr/>
          <p:nvPr/>
        </p:nvSpPr>
        <p:spPr>
          <a:xfrm>
            <a:off x="7134824" y="2143365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984" y="0"/>
                </a:moveTo>
                <a:lnTo>
                  <a:pt x="0" y="2984"/>
                </a:lnTo>
                <a:lnTo>
                  <a:pt x="3204" y="4460"/>
                </a:lnTo>
                <a:lnTo>
                  <a:pt x="13120" y="8942"/>
                </a:lnTo>
                <a:lnTo>
                  <a:pt x="9706" y="4052"/>
                </a:lnTo>
                <a:lnTo>
                  <a:pt x="8973" y="1884"/>
                </a:lnTo>
                <a:lnTo>
                  <a:pt x="5601" y="188"/>
                </a:lnTo>
                <a:lnTo>
                  <a:pt x="3183" y="303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1" name="object 5121"/>
          <p:cNvSpPr/>
          <p:nvPr/>
        </p:nvSpPr>
        <p:spPr>
          <a:xfrm>
            <a:off x="8191878" y="2550853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6722" y="0"/>
                </a:moveTo>
                <a:lnTo>
                  <a:pt x="3696" y="952"/>
                </a:lnTo>
                <a:lnTo>
                  <a:pt x="1340" y="1005"/>
                </a:lnTo>
                <a:lnTo>
                  <a:pt x="795" y="2052"/>
                </a:lnTo>
                <a:lnTo>
                  <a:pt x="0" y="3465"/>
                </a:lnTo>
                <a:lnTo>
                  <a:pt x="62" y="6125"/>
                </a:lnTo>
                <a:lnTo>
                  <a:pt x="1759" y="8292"/>
                </a:lnTo>
                <a:lnTo>
                  <a:pt x="4261" y="7926"/>
                </a:lnTo>
                <a:lnTo>
                  <a:pt x="5989" y="8198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2" name="object 5122"/>
          <p:cNvSpPr/>
          <p:nvPr/>
        </p:nvSpPr>
        <p:spPr>
          <a:xfrm>
            <a:off x="7245883" y="1472679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5643" y="0"/>
                </a:moveTo>
                <a:lnTo>
                  <a:pt x="3769" y="2649"/>
                </a:lnTo>
                <a:lnTo>
                  <a:pt x="0" y="8031"/>
                </a:lnTo>
                <a:lnTo>
                  <a:pt x="1005" y="8680"/>
                </a:lnTo>
                <a:lnTo>
                  <a:pt x="2020" y="9381"/>
                </a:lnTo>
                <a:lnTo>
                  <a:pt x="3047" y="10052"/>
                </a:lnTo>
                <a:lnTo>
                  <a:pt x="4837" y="7266"/>
                </a:lnTo>
                <a:lnTo>
                  <a:pt x="6586" y="4481"/>
                </a:lnTo>
                <a:lnTo>
                  <a:pt x="8355" y="1717"/>
                </a:lnTo>
                <a:lnTo>
                  <a:pt x="6565" y="554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3" name="object 5123"/>
          <p:cNvSpPr/>
          <p:nvPr/>
        </p:nvSpPr>
        <p:spPr>
          <a:xfrm>
            <a:off x="8209621" y="2420535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1664" y="0"/>
                </a:moveTo>
                <a:lnTo>
                  <a:pt x="0" y="3266"/>
                </a:lnTo>
                <a:lnTo>
                  <a:pt x="366" y="4512"/>
                </a:lnTo>
                <a:lnTo>
                  <a:pt x="659" y="5738"/>
                </a:lnTo>
                <a:lnTo>
                  <a:pt x="1015" y="6952"/>
                </a:lnTo>
                <a:lnTo>
                  <a:pt x="8753" y="5434"/>
                </a:lnTo>
                <a:lnTo>
                  <a:pt x="12648" y="4617"/>
                </a:lnTo>
                <a:lnTo>
                  <a:pt x="12292" y="3099"/>
                </a:lnTo>
                <a:lnTo>
                  <a:pt x="11999" y="1528"/>
                </a:lnTo>
                <a:lnTo>
                  <a:pt x="1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4" name="object 5124"/>
          <p:cNvSpPr/>
          <p:nvPr/>
        </p:nvSpPr>
        <p:spPr>
          <a:xfrm>
            <a:off x="7549125" y="2837997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0" y="0"/>
                </a:moveTo>
                <a:lnTo>
                  <a:pt x="554" y="4659"/>
                </a:lnTo>
                <a:lnTo>
                  <a:pt x="125" y="8010"/>
                </a:lnTo>
                <a:lnTo>
                  <a:pt x="1340" y="8931"/>
                </a:lnTo>
                <a:lnTo>
                  <a:pt x="2952" y="10072"/>
                </a:lnTo>
                <a:lnTo>
                  <a:pt x="6094" y="9507"/>
                </a:lnTo>
                <a:lnTo>
                  <a:pt x="8366" y="8984"/>
                </a:lnTo>
                <a:lnTo>
                  <a:pt x="8837" y="8847"/>
                </a:lnTo>
                <a:lnTo>
                  <a:pt x="9329" y="4753"/>
                </a:lnTo>
                <a:lnTo>
                  <a:pt x="6879" y="2314"/>
                </a:lnTo>
                <a:lnTo>
                  <a:pt x="4272" y="187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5" name="object 5125"/>
          <p:cNvSpPr/>
          <p:nvPr/>
        </p:nvSpPr>
        <p:spPr>
          <a:xfrm>
            <a:off x="7941145" y="3252498"/>
            <a:ext cx="4621" cy="3851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4492" y="0"/>
                </a:moveTo>
                <a:lnTo>
                  <a:pt x="2230" y="198"/>
                </a:lnTo>
                <a:lnTo>
                  <a:pt x="0" y="104"/>
                </a:lnTo>
                <a:lnTo>
                  <a:pt x="785" y="3612"/>
                </a:lnTo>
                <a:lnTo>
                  <a:pt x="1235" y="5999"/>
                </a:lnTo>
                <a:lnTo>
                  <a:pt x="3266" y="5832"/>
                </a:lnTo>
                <a:lnTo>
                  <a:pt x="5706" y="6251"/>
                </a:lnTo>
                <a:lnTo>
                  <a:pt x="6471" y="5361"/>
                </a:lnTo>
                <a:lnTo>
                  <a:pt x="7287" y="4376"/>
                </a:lnTo>
                <a:lnTo>
                  <a:pt x="7046" y="848"/>
                </a:lnTo>
                <a:lnTo>
                  <a:pt x="6502" y="659"/>
                </a:lnTo>
                <a:lnTo>
                  <a:pt x="4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6" name="object 5126"/>
          <p:cNvSpPr/>
          <p:nvPr/>
        </p:nvSpPr>
        <p:spPr>
          <a:xfrm>
            <a:off x="8160734" y="2351621"/>
            <a:ext cx="4621" cy="3851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978" y="0"/>
                </a:moveTo>
                <a:lnTo>
                  <a:pt x="0" y="1434"/>
                </a:lnTo>
                <a:lnTo>
                  <a:pt x="230" y="5235"/>
                </a:lnTo>
                <a:lnTo>
                  <a:pt x="554" y="5298"/>
                </a:lnTo>
                <a:lnTo>
                  <a:pt x="2722" y="5811"/>
                </a:lnTo>
                <a:lnTo>
                  <a:pt x="4994" y="5738"/>
                </a:lnTo>
                <a:lnTo>
                  <a:pt x="7235" y="5842"/>
                </a:lnTo>
                <a:lnTo>
                  <a:pt x="7005" y="4125"/>
                </a:lnTo>
                <a:lnTo>
                  <a:pt x="6680" y="2471"/>
                </a:lnTo>
                <a:lnTo>
                  <a:pt x="6345" y="366"/>
                </a:lnTo>
                <a:lnTo>
                  <a:pt x="4125" y="471"/>
                </a:lnTo>
                <a:lnTo>
                  <a:pt x="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7" name="object 5127"/>
          <p:cNvSpPr/>
          <p:nvPr/>
        </p:nvSpPr>
        <p:spPr>
          <a:xfrm>
            <a:off x="7616836" y="1745626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0" y="0"/>
                </a:moveTo>
                <a:lnTo>
                  <a:pt x="2533" y="4135"/>
                </a:lnTo>
                <a:lnTo>
                  <a:pt x="3141" y="6198"/>
                </a:lnTo>
                <a:lnTo>
                  <a:pt x="6387" y="8366"/>
                </a:lnTo>
                <a:lnTo>
                  <a:pt x="8847" y="8785"/>
                </a:lnTo>
                <a:lnTo>
                  <a:pt x="11046" y="9559"/>
                </a:lnTo>
                <a:lnTo>
                  <a:pt x="13015" y="5434"/>
                </a:lnTo>
                <a:lnTo>
                  <a:pt x="9549" y="3968"/>
                </a:lnTo>
                <a:lnTo>
                  <a:pt x="6031" y="2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8" name="object 5128"/>
          <p:cNvSpPr/>
          <p:nvPr/>
        </p:nvSpPr>
        <p:spPr>
          <a:xfrm>
            <a:off x="7323289" y="2655724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7371" y="0"/>
                </a:moveTo>
                <a:lnTo>
                  <a:pt x="5099" y="397"/>
                </a:lnTo>
                <a:lnTo>
                  <a:pt x="2649" y="492"/>
                </a:lnTo>
                <a:lnTo>
                  <a:pt x="0" y="1685"/>
                </a:lnTo>
                <a:lnTo>
                  <a:pt x="554" y="4471"/>
                </a:lnTo>
                <a:lnTo>
                  <a:pt x="638" y="7601"/>
                </a:lnTo>
                <a:lnTo>
                  <a:pt x="3800" y="6429"/>
                </a:lnTo>
                <a:lnTo>
                  <a:pt x="6219" y="6010"/>
                </a:lnTo>
                <a:lnTo>
                  <a:pt x="8544" y="4209"/>
                </a:lnTo>
                <a:lnTo>
                  <a:pt x="7633" y="1581"/>
                </a:lnTo>
                <a:lnTo>
                  <a:pt x="7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29" name="object 5129"/>
          <p:cNvSpPr/>
          <p:nvPr/>
        </p:nvSpPr>
        <p:spPr>
          <a:xfrm>
            <a:off x="8492876" y="2646963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3978" y="0"/>
                </a:moveTo>
                <a:lnTo>
                  <a:pt x="1549" y="261"/>
                </a:lnTo>
                <a:lnTo>
                  <a:pt x="31" y="62"/>
                </a:lnTo>
                <a:lnTo>
                  <a:pt x="41" y="2816"/>
                </a:lnTo>
                <a:lnTo>
                  <a:pt x="0" y="5601"/>
                </a:lnTo>
                <a:lnTo>
                  <a:pt x="450" y="8533"/>
                </a:lnTo>
                <a:lnTo>
                  <a:pt x="3560" y="8334"/>
                </a:lnTo>
                <a:lnTo>
                  <a:pt x="6418" y="8324"/>
                </a:lnTo>
                <a:lnTo>
                  <a:pt x="5717" y="5204"/>
                </a:lnTo>
                <a:lnTo>
                  <a:pt x="5549" y="2764"/>
                </a:lnTo>
                <a:lnTo>
                  <a:pt x="4460" y="795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0" name="object 5130"/>
          <p:cNvSpPr/>
          <p:nvPr/>
        </p:nvSpPr>
        <p:spPr>
          <a:xfrm>
            <a:off x="8172726" y="2305675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4115" y="0"/>
                </a:moveTo>
                <a:lnTo>
                  <a:pt x="2020" y="1036"/>
                </a:lnTo>
                <a:lnTo>
                  <a:pt x="0" y="1507"/>
                </a:lnTo>
                <a:lnTo>
                  <a:pt x="816" y="2994"/>
                </a:lnTo>
                <a:lnTo>
                  <a:pt x="1214" y="5172"/>
                </a:lnTo>
                <a:lnTo>
                  <a:pt x="2460" y="5895"/>
                </a:lnTo>
                <a:lnTo>
                  <a:pt x="3654" y="6544"/>
                </a:lnTo>
                <a:lnTo>
                  <a:pt x="5748" y="5779"/>
                </a:lnTo>
                <a:lnTo>
                  <a:pt x="8114" y="5612"/>
                </a:lnTo>
                <a:lnTo>
                  <a:pt x="7162" y="3361"/>
                </a:lnTo>
                <a:lnTo>
                  <a:pt x="6847" y="554"/>
                </a:lnTo>
                <a:lnTo>
                  <a:pt x="5936" y="345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1" name="object 5131"/>
          <p:cNvSpPr/>
          <p:nvPr/>
        </p:nvSpPr>
        <p:spPr>
          <a:xfrm>
            <a:off x="8503778" y="2647386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6722" y="0"/>
                </a:moveTo>
                <a:lnTo>
                  <a:pt x="3654" y="450"/>
                </a:lnTo>
                <a:lnTo>
                  <a:pt x="303" y="607"/>
                </a:lnTo>
                <a:lnTo>
                  <a:pt x="272" y="1068"/>
                </a:lnTo>
                <a:lnTo>
                  <a:pt x="0" y="3706"/>
                </a:lnTo>
                <a:lnTo>
                  <a:pt x="534" y="6397"/>
                </a:lnTo>
                <a:lnTo>
                  <a:pt x="827" y="9067"/>
                </a:lnTo>
                <a:lnTo>
                  <a:pt x="2429" y="8586"/>
                </a:lnTo>
                <a:lnTo>
                  <a:pt x="4848" y="8596"/>
                </a:lnTo>
                <a:lnTo>
                  <a:pt x="5350" y="7601"/>
                </a:lnTo>
                <a:lnTo>
                  <a:pt x="6334" y="5591"/>
                </a:lnTo>
                <a:lnTo>
                  <a:pt x="6261" y="3099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2" name="object 5132"/>
          <p:cNvSpPr/>
          <p:nvPr/>
        </p:nvSpPr>
        <p:spPr>
          <a:xfrm>
            <a:off x="8474574" y="2612886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680" y="0"/>
                </a:moveTo>
                <a:lnTo>
                  <a:pt x="0" y="6376"/>
                </a:lnTo>
                <a:lnTo>
                  <a:pt x="2198" y="8690"/>
                </a:lnTo>
                <a:lnTo>
                  <a:pt x="8879" y="2314"/>
                </a:lnTo>
                <a:lnTo>
                  <a:pt x="6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3" name="object 5133"/>
          <p:cNvSpPr/>
          <p:nvPr/>
        </p:nvSpPr>
        <p:spPr>
          <a:xfrm>
            <a:off x="6834415" y="2270072"/>
            <a:ext cx="3851" cy="5006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1287" y="0"/>
                </a:moveTo>
                <a:lnTo>
                  <a:pt x="1088" y="481"/>
                </a:lnTo>
                <a:lnTo>
                  <a:pt x="335" y="2418"/>
                </a:lnTo>
                <a:lnTo>
                  <a:pt x="345" y="4711"/>
                </a:lnTo>
                <a:lnTo>
                  <a:pt x="0" y="7758"/>
                </a:lnTo>
                <a:lnTo>
                  <a:pt x="3067" y="7549"/>
                </a:lnTo>
                <a:lnTo>
                  <a:pt x="4659" y="7465"/>
                </a:lnTo>
                <a:lnTo>
                  <a:pt x="6303" y="7361"/>
                </a:lnTo>
                <a:lnTo>
                  <a:pt x="6167" y="5109"/>
                </a:lnTo>
                <a:lnTo>
                  <a:pt x="6345" y="2774"/>
                </a:lnTo>
                <a:lnTo>
                  <a:pt x="5580" y="785"/>
                </a:lnTo>
                <a:lnTo>
                  <a:pt x="5361" y="136"/>
                </a:lnTo>
                <a:lnTo>
                  <a:pt x="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4" name="object 5134"/>
          <p:cNvSpPr/>
          <p:nvPr/>
        </p:nvSpPr>
        <p:spPr>
          <a:xfrm>
            <a:off x="8122765" y="2167203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7046" y="0"/>
                </a:moveTo>
                <a:lnTo>
                  <a:pt x="0" y="6732"/>
                </a:lnTo>
                <a:lnTo>
                  <a:pt x="1172" y="7905"/>
                </a:lnTo>
                <a:lnTo>
                  <a:pt x="2418" y="9078"/>
                </a:lnTo>
                <a:lnTo>
                  <a:pt x="3591" y="10250"/>
                </a:lnTo>
                <a:lnTo>
                  <a:pt x="5580" y="7549"/>
                </a:lnTo>
                <a:lnTo>
                  <a:pt x="9528" y="2136"/>
                </a:lnTo>
                <a:lnTo>
                  <a:pt x="7863" y="743"/>
                </a:lnTo>
                <a:lnTo>
                  <a:pt x="7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5" name="object 5135"/>
          <p:cNvSpPr/>
          <p:nvPr/>
        </p:nvSpPr>
        <p:spPr>
          <a:xfrm>
            <a:off x="7922804" y="3354669"/>
            <a:ext cx="20793" cy="22719"/>
          </a:xfrm>
          <a:custGeom>
            <a:avLst/>
            <a:gdLst/>
            <a:ahLst/>
            <a:cxnLst/>
            <a:rect l="l" t="t" r="r" b="b"/>
            <a:pathLst>
              <a:path w="34290" h="37464">
                <a:moveTo>
                  <a:pt x="13824" y="0"/>
                </a:moveTo>
                <a:lnTo>
                  <a:pt x="8512" y="2759"/>
                </a:lnTo>
                <a:lnTo>
                  <a:pt x="2603" y="8684"/>
                </a:lnTo>
                <a:lnTo>
                  <a:pt x="0" y="16115"/>
                </a:lnTo>
                <a:lnTo>
                  <a:pt x="797" y="25533"/>
                </a:lnTo>
                <a:lnTo>
                  <a:pt x="5088" y="37418"/>
                </a:lnTo>
                <a:lnTo>
                  <a:pt x="15455" y="20099"/>
                </a:lnTo>
                <a:lnTo>
                  <a:pt x="24920" y="27272"/>
                </a:lnTo>
                <a:lnTo>
                  <a:pt x="34250" y="15544"/>
                </a:lnTo>
                <a:lnTo>
                  <a:pt x="25169" y="5600"/>
                </a:lnTo>
                <a:lnTo>
                  <a:pt x="18868" y="682"/>
                </a:lnTo>
                <a:lnTo>
                  <a:pt x="138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6" name="object 5136"/>
          <p:cNvSpPr/>
          <p:nvPr/>
        </p:nvSpPr>
        <p:spPr>
          <a:xfrm>
            <a:off x="8551002" y="2645177"/>
            <a:ext cx="22334" cy="16558"/>
          </a:xfrm>
          <a:custGeom>
            <a:avLst/>
            <a:gdLst/>
            <a:ahLst/>
            <a:cxnLst/>
            <a:rect l="l" t="t" r="r" b="b"/>
            <a:pathLst>
              <a:path w="36830" h="27304">
                <a:moveTo>
                  <a:pt x="20763" y="0"/>
                </a:moveTo>
                <a:lnTo>
                  <a:pt x="10125" y="1465"/>
                </a:lnTo>
                <a:lnTo>
                  <a:pt x="3151" y="3120"/>
                </a:lnTo>
                <a:lnTo>
                  <a:pt x="0" y="11800"/>
                </a:lnTo>
                <a:lnTo>
                  <a:pt x="4806" y="15078"/>
                </a:lnTo>
                <a:lnTo>
                  <a:pt x="12114" y="15769"/>
                </a:lnTo>
                <a:lnTo>
                  <a:pt x="12973" y="18219"/>
                </a:lnTo>
                <a:lnTo>
                  <a:pt x="13601" y="19151"/>
                </a:lnTo>
                <a:lnTo>
                  <a:pt x="7947" y="27266"/>
                </a:lnTo>
                <a:lnTo>
                  <a:pt x="17452" y="23425"/>
                </a:lnTo>
                <a:lnTo>
                  <a:pt x="24368" y="17017"/>
                </a:lnTo>
                <a:lnTo>
                  <a:pt x="36250" y="691"/>
                </a:lnTo>
                <a:lnTo>
                  <a:pt x="27098" y="659"/>
                </a:lnTo>
                <a:lnTo>
                  <a:pt x="207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7" name="object 5137"/>
          <p:cNvSpPr/>
          <p:nvPr/>
        </p:nvSpPr>
        <p:spPr>
          <a:xfrm>
            <a:off x="7827740" y="2899237"/>
            <a:ext cx="19253" cy="13862"/>
          </a:xfrm>
          <a:custGeom>
            <a:avLst/>
            <a:gdLst/>
            <a:ahLst/>
            <a:cxnLst/>
            <a:rect l="l" t="t" r="r" b="b"/>
            <a:pathLst>
              <a:path w="31750" h="22860">
                <a:moveTo>
                  <a:pt x="22742" y="0"/>
                </a:moveTo>
                <a:lnTo>
                  <a:pt x="10011" y="4596"/>
                </a:lnTo>
                <a:lnTo>
                  <a:pt x="3294" y="8584"/>
                </a:lnTo>
                <a:lnTo>
                  <a:pt x="615" y="13922"/>
                </a:lnTo>
                <a:lnTo>
                  <a:pt x="0" y="22564"/>
                </a:lnTo>
                <a:lnTo>
                  <a:pt x="31276" y="22658"/>
                </a:lnTo>
                <a:lnTo>
                  <a:pt x="227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8" name="object 5138"/>
          <p:cNvSpPr/>
          <p:nvPr/>
        </p:nvSpPr>
        <p:spPr>
          <a:xfrm>
            <a:off x="7373703" y="2469115"/>
            <a:ext cx="20023" cy="16173"/>
          </a:xfrm>
          <a:custGeom>
            <a:avLst/>
            <a:gdLst/>
            <a:ahLst/>
            <a:cxnLst/>
            <a:rect l="l" t="t" r="r" b="b"/>
            <a:pathLst>
              <a:path w="33020" h="26670">
                <a:moveTo>
                  <a:pt x="3129" y="0"/>
                </a:moveTo>
                <a:lnTo>
                  <a:pt x="0" y="8352"/>
                </a:lnTo>
                <a:lnTo>
                  <a:pt x="2114" y="14686"/>
                </a:lnTo>
                <a:lnTo>
                  <a:pt x="6631" y="20324"/>
                </a:lnTo>
                <a:lnTo>
                  <a:pt x="10710" y="26585"/>
                </a:lnTo>
                <a:lnTo>
                  <a:pt x="19709" y="22489"/>
                </a:lnTo>
                <a:lnTo>
                  <a:pt x="27042" y="17864"/>
                </a:lnTo>
                <a:lnTo>
                  <a:pt x="31702" y="11506"/>
                </a:lnTo>
                <a:lnTo>
                  <a:pt x="32678" y="2209"/>
                </a:lnTo>
                <a:lnTo>
                  <a:pt x="25341" y="405"/>
                </a:lnTo>
                <a:lnTo>
                  <a:pt x="19484" y="1989"/>
                </a:lnTo>
                <a:lnTo>
                  <a:pt x="14645" y="5890"/>
                </a:lnTo>
                <a:lnTo>
                  <a:pt x="10365" y="11036"/>
                </a:lnTo>
                <a:lnTo>
                  <a:pt x="31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39" name="object 5139"/>
          <p:cNvSpPr/>
          <p:nvPr/>
        </p:nvSpPr>
        <p:spPr>
          <a:xfrm>
            <a:off x="7521796" y="2295756"/>
            <a:ext cx="28880" cy="8856"/>
          </a:xfrm>
          <a:custGeom>
            <a:avLst/>
            <a:gdLst/>
            <a:ahLst/>
            <a:cxnLst/>
            <a:rect l="l" t="t" r="r" b="b"/>
            <a:pathLst>
              <a:path w="47625" h="14604">
                <a:moveTo>
                  <a:pt x="23073" y="0"/>
                </a:moveTo>
                <a:lnTo>
                  <a:pt x="11655" y="1856"/>
                </a:lnTo>
                <a:lnTo>
                  <a:pt x="0" y="7948"/>
                </a:lnTo>
                <a:lnTo>
                  <a:pt x="11982" y="12542"/>
                </a:lnTo>
                <a:lnTo>
                  <a:pt x="23474" y="14147"/>
                </a:lnTo>
                <a:lnTo>
                  <a:pt x="35019" y="12006"/>
                </a:lnTo>
                <a:lnTo>
                  <a:pt x="47160" y="5362"/>
                </a:lnTo>
                <a:lnTo>
                  <a:pt x="34745" y="1471"/>
                </a:lnTo>
                <a:lnTo>
                  <a:pt x="23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0" name="object 5140"/>
          <p:cNvSpPr/>
          <p:nvPr/>
        </p:nvSpPr>
        <p:spPr>
          <a:xfrm>
            <a:off x="7964506" y="2038763"/>
            <a:ext cx="15787" cy="23874"/>
          </a:xfrm>
          <a:custGeom>
            <a:avLst/>
            <a:gdLst/>
            <a:ahLst/>
            <a:cxnLst/>
            <a:rect l="l" t="t" r="r" b="b"/>
            <a:pathLst>
              <a:path w="26034" h="39370">
                <a:moveTo>
                  <a:pt x="19140" y="0"/>
                </a:moveTo>
                <a:lnTo>
                  <a:pt x="14231" y="9499"/>
                </a:lnTo>
                <a:lnTo>
                  <a:pt x="8137" y="18426"/>
                </a:lnTo>
                <a:lnTo>
                  <a:pt x="2759" y="27976"/>
                </a:lnTo>
                <a:lnTo>
                  <a:pt x="0" y="39349"/>
                </a:lnTo>
                <a:lnTo>
                  <a:pt x="16650" y="25769"/>
                </a:lnTo>
                <a:lnTo>
                  <a:pt x="24872" y="15814"/>
                </a:lnTo>
                <a:lnTo>
                  <a:pt x="25442" y="7790"/>
                </a:lnTo>
                <a:lnTo>
                  <a:pt x="191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1" name="object 5141"/>
          <p:cNvSpPr/>
          <p:nvPr/>
        </p:nvSpPr>
        <p:spPr>
          <a:xfrm>
            <a:off x="8997679" y="3301386"/>
            <a:ext cx="14247" cy="11937"/>
          </a:xfrm>
          <a:custGeom>
            <a:avLst/>
            <a:gdLst/>
            <a:ahLst/>
            <a:cxnLst/>
            <a:rect l="l" t="t" r="r" b="b"/>
            <a:pathLst>
              <a:path w="23494" h="19685">
                <a:moveTo>
                  <a:pt x="0" y="0"/>
                </a:moveTo>
                <a:lnTo>
                  <a:pt x="1061" y="9953"/>
                </a:lnTo>
                <a:lnTo>
                  <a:pt x="3867" y="16308"/>
                </a:lnTo>
                <a:lnTo>
                  <a:pt x="8438" y="19168"/>
                </a:lnTo>
                <a:lnTo>
                  <a:pt x="14795" y="18638"/>
                </a:lnTo>
                <a:lnTo>
                  <a:pt x="18177" y="17612"/>
                </a:lnTo>
                <a:lnTo>
                  <a:pt x="21412" y="13601"/>
                </a:lnTo>
                <a:lnTo>
                  <a:pt x="23423" y="8921"/>
                </a:lnTo>
                <a:lnTo>
                  <a:pt x="18920" y="4355"/>
                </a:lnTo>
                <a:lnTo>
                  <a:pt x="15947" y="3183"/>
                </a:lnTo>
                <a:lnTo>
                  <a:pt x="11486" y="1340"/>
                </a:lnTo>
                <a:lnTo>
                  <a:pt x="6366" y="11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2" name="object 5142"/>
          <p:cNvSpPr/>
          <p:nvPr/>
        </p:nvSpPr>
        <p:spPr>
          <a:xfrm>
            <a:off x="7985903" y="2827579"/>
            <a:ext cx="10397" cy="15018"/>
          </a:xfrm>
          <a:custGeom>
            <a:avLst/>
            <a:gdLst/>
            <a:ahLst/>
            <a:cxnLst/>
            <a:rect l="l" t="t" r="r" b="b"/>
            <a:pathLst>
              <a:path w="17144" h="24764">
                <a:moveTo>
                  <a:pt x="1566" y="0"/>
                </a:moveTo>
                <a:lnTo>
                  <a:pt x="0" y="8402"/>
                </a:lnTo>
                <a:lnTo>
                  <a:pt x="3013" y="14402"/>
                </a:lnTo>
                <a:lnTo>
                  <a:pt x="8348" y="19389"/>
                </a:lnTo>
                <a:lnTo>
                  <a:pt x="13744" y="24753"/>
                </a:lnTo>
                <a:lnTo>
                  <a:pt x="16825" y="12452"/>
                </a:lnTo>
                <a:lnTo>
                  <a:pt x="16517" y="5650"/>
                </a:lnTo>
                <a:lnTo>
                  <a:pt x="11778" y="2211"/>
                </a:lnTo>
                <a:lnTo>
                  <a:pt x="15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3" name="object 5143"/>
          <p:cNvSpPr/>
          <p:nvPr/>
        </p:nvSpPr>
        <p:spPr>
          <a:xfrm>
            <a:off x="8849237" y="2368264"/>
            <a:ext cx="18098" cy="18483"/>
          </a:xfrm>
          <a:custGeom>
            <a:avLst/>
            <a:gdLst/>
            <a:ahLst/>
            <a:cxnLst/>
            <a:rect l="l" t="t" r="r" b="b"/>
            <a:pathLst>
              <a:path w="29844" h="30479">
                <a:moveTo>
                  <a:pt x="21475" y="0"/>
                </a:moveTo>
                <a:lnTo>
                  <a:pt x="16606" y="1706"/>
                </a:lnTo>
                <a:lnTo>
                  <a:pt x="11936" y="6429"/>
                </a:lnTo>
                <a:lnTo>
                  <a:pt x="7332" y="10810"/>
                </a:lnTo>
                <a:lnTo>
                  <a:pt x="3047" y="15640"/>
                </a:lnTo>
                <a:lnTo>
                  <a:pt x="221" y="21834"/>
                </a:lnTo>
                <a:lnTo>
                  <a:pt x="0" y="30302"/>
                </a:lnTo>
                <a:lnTo>
                  <a:pt x="29276" y="7057"/>
                </a:lnTo>
                <a:lnTo>
                  <a:pt x="214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4" name="object 5144"/>
          <p:cNvSpPr/>
          <p:nvPr/>
        </p:nvSpPr>
        <p:spPr>
          <a:xfrm>
            <a:off x="7603157" y="2628184"/>
            <a:ext cx="9242" cy="21179"/>
          </a:xfrm>
          <a:custGeom>
            <a:avLst/>
            <a:gdLst/>
            <a:ahLst/>
            <a:cxnLst/>
            <a:rect l="l" t="t" r="r" b="b"/>
            <a:pathLst>
              <a:path w="15240" h="34925">
                <a:moveTo>
                  <a:pt x="15200" y="0"/>
                </a:moveTo>
                <a:lnTo>
                  <a:pt x="5467" y="11760"/>
                </a:lnTo>
                <a:lnTo>
                  <a:pt x="649" y="20149"/>
                </a:lnTo>
                <a:lnTo>
                  <a:pt x="0" y="27091"/>
                </a:lnTo>
                <a:lnTo>
                  <a:pt x="2771" y="34512"/>
                </a:lnTo>
                <a:lnTo>
                  <a:pt x="8388" y="26656"/>
                </a:lnTo>
                <a:lnTo>
                  <a:pt x="11993" y="18186"/>
                </a:lnTo>
                <a:lnTo>
                  <a:pt x="14094" y="9251"/>
                </a:lnTo>
                <a:lnTo>
                  <a:pt x="152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5" name="object 5145"/>
          <p:cNvSpPr/>
          <p:nvPr/>
        </p:nvSpPr>
        <p:spPr>
          <a:xfrm>
            <a:off x="8590529" y="2540843"/>
            <a:ext cx="8086" cy="18868"/>
          </a:xfrm>
          <a:custGeom>
            <a:avLst/>
            <a:gdLst/>
            <a:ahLst/>
            <a:cxnLst/>
            <a:rect l="l" t="t" r="r" b="b"/>
            <a:pathLst>
              <a:path w="13334" h="31114">
                <a:moveTo>
                  <a:pt x="10491" y="0"/>
                </a:moveTo>
                <a:lnTo>
                  <a:pt x="4301" y="6130"/>
                </a:lnTo>
                <a:lnTo>
                  <a:pt x="1058" y="12307"/>
                </a:lnTo>
                <a:lnTo>
                  <a:pt x="0" y="18489"/>
                </a:lnTo>
                <a:lnTo>
                  <a:pt x="365" y="24637"/>
                </a:lnTo>
                <a:lnTo>
                  <a:pt x="648" y="26920"/>
                </a:lnTo>
                <a:lnTo>
                  <a:pt x="5287" y="29297"/>
                </a:lnTo>
                <a:lnTo>
                  <a:pt x="8355" y="30208"/>
                </a:lnTo>
                <a:lnTo>
                  <a:pt x="9297" y="30533"/>
                </a:lnTo>
                <a:lnTo>
                  <a:pt x="13109" y="25967"/>
                </a:lnTo>
                <a:lnTo>
                  <a:pt x="12951" y="16575"/>
                </a:lnTo>
                <a:lnTo>
                  <a:pt x="11622" y="9392"/>
                </a:lnTo>
                <a:lnTo>
                  <a:pt x="10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6" name="object 5146"/>
          <p:cNvSpPr/>
          <p:nvPr/>
        </p:nvSpPr>
        <p:spPr>
          <a:xfrm>
            <a:off x="7889503" y="3309640"/>
            <a:ext cx="10397" cy="15403"/>
          </a:xfrm>
          <a:custGeom>
            <a:avLst/>
            <a:gdLst/>
            <a:ahLst/>
            <a:cxnLst/>
            <a:rect l="l" t="t" r="r" b="b"/>
            <a:pathLst>
              <a:path w="17144" h="25400">
                <a:moveTo>
                  <a:pt x="11842" y="0"/>
                </a:moveTo>
                <a:lnTo>
                  <a:pt x="8135" y="4732"/>
                </a:lnTo>
                <a:lnTo>
                  <a:pt x="3413" y="9078"/>
                </a:lnTo>
                <a:lnTo>
                  <a:pt x="0" y="17015"/>
                </a:lnTo>
                <a:lnTo>
                  <a:pt x="3361" y="21559"/>
                </a:lnTo>
                <a:lnTo>
                  <a:pt x="4701" y="25245"/>
                </a:lnTo>
                <a:lnTo>
                  <a:pt x="8429" y="23391"/>
                </a:lnTo>
                <a:lnTo>
                  <a:pt x="14428" y="22313"/>
                </a:lnTo>
                <a:lnTo>
                  <a:pt x="17151" y="14376"/>
                </a:lnTo>
                <a:lnTo>
                  <a:pt x="15926" y="8230"/>
                </a:lnTo>
                <a:lnTo>
                  <a:pt x="15947" y="2544"/>
                </a:lnTo>
                <a:lnTo>
                  <a:pt x="1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7" name="object 5147"/>
          <p:cNvSpPr/>
          <p:nvPr/>
        </p:nvSpPr>
        <p:spPr>
          <a:xfrm>
            <a:off x="8549795" y="3003751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1779" y="0"/>
                </a:moveTo>
                <a:lnTo>
                  <a:pt x="8251" y="1926"/>
                </a:lnTo>
                <a:lnTo>
                  <a:pt x="2638" y="3141"/>
                </a:lnTo>
                <a:lnTo>
                  <a:pt x="0" y="10942"/>
                </a:lnTo>
                <a:lnTo>
                  <a:pt x="1204" y="16826"/>
                </a:lnTo>
                <a:lnTo>
                  <a:pt x="1183" y="22344"/>
                </a:lnTo>
                <a:lnTo>
                  <a:pt x="5518" y="23538"/>
                </a:lnTo>
                <a:lnTo>
                  <a:pt x="8554" y="19454"/>
                </a:lnTo>
                <a:lnTo>
                  <a:pt x="12680" y="15716"/>
                </a:lnTo>
                <a:lnTo>
                  <a:pt x="15308" y="8052"/>
                </a:lnTo>
                <a:lnTo>
                  <a:pt x="12732" y="3800"/>
                </a:lnTo>
                <a:lnTo>
                  <a:pt x="11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8" name="object 5148"/>
          <p:cNvSpPr/>
          <p:nvPr/>
        </p:nvSpPr>
        <p:spPr>
          <a:xfrm>
            <a:off x="7992179" y="2399204"/>
            <a:ext cx="22334" cy="5006"/>
          </a:xfrm>
          <a:custGeom>
            <a:avLst/>
            <a:gdLst/>
            <a:ahLst/>
            <a:cxnLst/>
            <a:rect l="l" t="t" r="r" b="b"/>
            <a:pathLst>
              <a:path w="36830" h="8254">
                <a:moveTo>
                  <a:pt x="17279" y="0"/>
                </a:moveTo>
                <a:lnTo>
                  <a:pt x="8503" y="1880"/>
                </a:lnTo>
                <a:lnTo>
                  <a:pt x="0" y="5612"/>
                </a:lnTo>
                <a:lnTo>
                  <a:pt x="8750" y="6956"/>
                </a:lnTo>
                <a:lnTo>
                  <a:pt x="17672" y="8171"/>
                </a:lnTo>
                <a:lnTo>
                  <a:pt x="26872" y="7672"/>
                </a:lnTo>
                <a:lnTo>
                  <a:pt x="36459" y="3874"/>
                </a:lnTo>
                <a:lnTo>
                  <a:pt x="26530" y="491"/>
                </a:lnTo>
                <a:lnTo>
                  <a:pt x="172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49" name="object 5149"/>
          <p:cNvSpPr/>
          <p:nvPr/>
        </p:nvSpPr>
        <p:spPr>
          <a:xfrm>
            <a:off x="8447660" y="3109309"/>
            <a:ext cx="7701" cy="18868"/>
          </a:xfrm>
          <a:custGeom>
            <a:avLst/>
            <a:gdLst/>
            <a:ahLst/>
            <a:cxnLst/>
            <a:rect l="l" t="t" r="r" b="b"/>
            <a:pathLst>
              <a:path w="12700" h="31114">
                <a:moveTo>
                  <a:pt x="0" y="0"/>
                </a:moveTo>
                <a:lnTo>
                  <a:pt x="6554" y="30554"/>
                </a:lnTo>
                <a:lnTo>
                  <a:pt x="12533" y="29025"/>
                </a:lnTo>
                <a:lnTo>
                  <a:pt x="12467" y="21001"/>
                </a:lnTo>
                <a:lnTo>
                  <a:pt x="11563" y="13181"/>
                </a:lnTo>
                <a:lnTo>
                  <a:pt x="8011" y="602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0" name="object 5150"/>
          <p:cNvSpPr/>
          <p:nvPr/>
        </p:nvSpPr>
        <p:spPr>
          <a:xfrm>
            <a:off x="8827797" y="2279719"/>
            <a:ext cx="14247" cy="15787"/>
          </a:xfrm>
          <a:custGeom>
            <a:avLst/>
            <a:gdLst/>
            <a:ahLst/>
            <a:cxnLst/>
            <a:rect l="l" t="t" r="r" b="b"/>
            <a:pathLst>
              <a:path w="23494" h="26035">
                <a:moveTo>
                  <a:pt x="19706" y="0"/>
                </a:moveTo>
                <a:lnTo>
                  <a:pt x="0" y="18742"/>
                </a:lnTo>
                <a:lnTo>
                  <a:pt x="14795" y="25611"/>
                </a:lnTo>
                <a:lnTo>
                  <a:pt x="18072" y="16523"/>
                </a:lnTo>
                <a:lnTo>
                  <a:pt x="23161" y="2188"/>
                </a:lnTo>
                <a:lnTo>
                  <a:pt x="19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1" name="object 5151"/>
          <p:cNvSpPr/>
          <p:nvPr/>
        </p:nvSpPr>
        <p:spPr>
          <a:xfrm>
            <a:off x="8220558" y="1438160"/>
            <a:ext cx="10397" cy="23104"/>
          </a:xfrm>
          <a:custGeom>
            <a:avLst/>
            <a:gdLst/>
            <a:ahLst/>
            <a:cxnLst/>
            <a:rect l="l" t="t" r="r" b="b"/>
            <a:pathLst>
              <a:path w="17144" h="38100">
                <a:moveTo>
                  <a:pt x="5277" y="0"/>
                </a:moveTo>
                <a:lnTo>
                  <a:pt x="0" y="1643"/>
                </a:lnTo>
                <a:lnTo>
                  <a:pt x="1252" y="11330"/>
                </a:lnTo>
                <a:lnTo>
                  <a:pt x="4190" y="20388"/>
                </a:lnTo>
                <a:lnTo>
                  <a:pt x="8225" y="29039"/>
                </a:lnTo>
                <a:lnTo>
                  <a:pt x="12764" y="37506"/>
                </a:lnTo>
                <a:lnTo>
                  <a:pt x="16889" y="36114"/>
                </a:lnTo>
                <a:lnTo>
                  <a:pt x="5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2" name="object 5152"/>
          <p:cNvSpPr/>
          <p:nvPr/>
        </p:nvSpPr>
        <p:spPr>
          <a:xfrm>
            <a:off x="9298721" y="2288940"/>
            <a:ext cx="11552" cy="13862"/>
          </a:xfrm>
          <a:custGeom>
            <a:avLst/>
            <a:gdLst/>
            <a:ahLst/>
            <a:cxnLst/>
            <a:rect l="l" t="t" r="r" b="b"/>
            <a:pathLst>
              <a:path w="19050" h="22860">
                <a:moveTo>
                  <a:pt x="8470" y="0"/>
                </a:moveTo>
                <a:lnTo>
                  <a:pt x="0" y="14271"/>
                </a:lnTo>
                <a:lnTo>
                  <a:pt x="7842" y="21454"/>
                </a:lnTo>
                <a:lnTo>
                  <a:pt x="8596" y="21538"/>
                </a:lnTo>
                <a:lnTo>
                  <a:pt x="10586" y="22261"/>
                </a:lnTo>
                <a:lnTo>
                  <a:pt x="17915" y="8167"/>
                </a:lnTo>
                <a:lnTo>
                  <a:pt x="18847" y="4020"/>
                </a:lnTo>
                <a:lnTo>
                  <a:pt x="12994" y="73"/>
                </a:lnTo>
                <a:lnTo>
                  <a:pt x="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3" name="object 5153"/>
          <p:cNvSpPr/>
          <p:nvPr/>
        </p:nvSpPr>
        <p:spPr>
          <a:xfrm>
            <a:off x="7360741" y="2471163"/>
            <a:ext cx="11937" cy="13092"/>
          </a:xfrm>
          <a:custGeom>
            <a:avLst/>
            <a:gdLst/>
            <a:ahLst/>
            <a:cxnLst/>
            <a:rect l="l" t="t" r="r" b="b"/>
            <a:pathLst>
              <a:path w="19684" h="21589">
                <a:moveTo>
                  <a:pt x="11863" y="0"/>
                </a:moveTo>
                <a:lnTo>
                  <a:pt x="4795" y="712"/>
                </a:lnTo>
                <a:lnTo>
                  <a:pt x="3706" y="2753"/>
                </a:lnTo>
                <a:lnTo>
                  <a:pt x="0" y="7214"/>
                </a:lnTo>
                <a:lnTo>
                  <a:pt x="4261" y="13256"/>
                </a:lnTo>
                <a:lnTo>
                  <a:pt x="9099" y="17109"/>
                </a:lnTo>
                <a:lnTo>
                  <a:pt x="13381" y="21339"/>
                </a:lnTo>
                <a:lnTo>
                  <a:pt x="15277" y="19172"/>
                </a:lnTo>
                <a:lnTo>
                  <a:pt x="18564" y="17130"/>
                </a:lnTo>
                <a:lnTo>
                  <a:pt x="19182" y="7915"/>
                </a:lnTo>
                <a:lnTo>
                  <a:pt x="1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4" name="object 5154"/>
          <p:cNvSpPr/>
          <p:nvPr/>
        </p:nvSpPr>
        <p:spPr>
          <a:xfrm>
            <a:off x="8334334" y="2120637"/>
            <a:ext cx="16558" cy="8086"/>
          </a:xfrm>
          <a:custGeom>
            <a:avLst/>
            <a:gdLst/>
            <a:ahLst/>
            <a:cxnLst/>
            <a:rect l="l" t="t" r="r" b="b"/>
            <a:pathLst>
              <a:path w="27305" h="13335">
                <a:moveTo>
                  <a:pt x="26753" y="0"/>
                </a:moveTo>
                <a:lnTo>
                  <a:pt x="0" y="7319"/>
                </a:lnTo>
                <a:lnTo>
                  <a:pt x="6717" y="12199"/>
                </a:lnTo>
                <a:lnTo>
                  <a:pt x="12720" y="12812"/>
                </a:lnTo>
                <a:lnTo>
                  <a:pt x="19052" y="8849"/>
                </a:lnTo>
                <a:lnTo>
                  <a:pt x="2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5" name="object 5155"/>
          <p:cNvSpPr/>
          <p:nvPr/>
        </p:nvSpPr>
        <p:spPr>
          <a:xfrm>
            <a:off x="7749391" y="2247315"/>
            <a:ext cx="12322" cy="17712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20229" y="0"/>
                </a:moveTo>
                <a:lnTo>
                  <a:pt x="0" y="17737"/>
                </a:lnTo>
                <a:lnTo>
                  <a:pt x="4690" y="21590"/>
                </a:lnTo>
                <a:lnTo>
                  <a:pt x="13099" y="28627"/>
                </a:lnTo>
                <a:lnTo>
                  <a:pt x="202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6" name="object 5156"/>
          <p:cNvSpPr/>
          <p:nvPr/>
        </p:nvSpPr>
        <p:spPr>
          <a:xfrm>
            <a:off x="8315671" y="1402042"/>
            <a:ext cx="13092" cy="9242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9969" y="0"/>
                </a:moveTo>
                <a:lnTo>
                  <a:pt x="5815" y="969"/>
                </a:lnTo>
                <a:lnTo>
                  <a:pt x="0" y="4608"/>
                </a:lnTo>
                <a:lnTo>
                  <a:pt x="7629" y="12148"/>
                </a:lnTo>
                <a:lnTo>
                  <a:pt x="12388" y="14905"/>
                </a:lnTo>
                <a:lnTo>
                  <a:pt x="16269" y="13097"/>
                </a:lnTo>
                <a:lnTo>
                  <a:pt x="21266" y="6943"/>
                </a:lnTo>
                <a:lnTo>
                  <a:pt x="14455" y="1918"/>
                </a:lnTo>
                <a:lnTo>
                  <a:pt x="99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7" name="object 5157"/>
          <p:cNvSpPr/>
          <p:nvPr/>
        </p:nvSpPr>
        <p:spPr>
          <a:xfrm>
            <a:off x="8455476" y="1978456"/>
            <a:ext cx="11937" cy="14247"/>
          </a:xfrm>
          <a:custGeom>
            <a:avLst/>
            <a:gdLst/>
            <a:ahLst/>
            <a:cxnLst/>
            <a:rect l="l" t="t" r="r" b="b"/>
            <a:pathLst>
              <a:path w="19684" h="23495">
                <a:moveTo>
                  <a:pt x="11350" y="0"/>
                </a:moveTo>
                <a:lnTo>
                  <a:pt x="0" y="20596"/>
                </a:lnTo>
                <a:lnTo>
                  <a:pt x="2670" y="22187"/>
                </a:lnTo>
                <a:lnTo>
                  <a:pt x="4020" y="22952"/>
                </a:lnTo>
                <a:lnTo>
                  <a:pt x="15184" y="15266"/>
                </a:lnTo>
                <a:lnTo>
                  <a:pt x="19669" y="10313"/>
                </a:lnTo>
                <a:lnTo>
                  <a:pt x="18162" y="5942"/>
                </a:lnTo>
                <a:lnTo>
                  <a:pt x="11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8" name="object 5158"/>
          <p:cNvSpPr/>
          <p:nvPr/>
        </p:nvSpPr>
        <p:spPr>
          <a:xfrm>
            <a:off x="9034318" y="1865067"/>
            <a:ext cx="10782" cy="14632"/>
          </a:xfrm>
          <a:custGeom>
            <a:avLst/>
            <a:gdLst/>
            <a:ahLst/>
            <a:cxnLst/>
            <a:rect l="l" t="t" r="r" b="b"/>
            <a:pathLst>
              <a:path w="17780" h="24130">
                <a:moveTo>
                  <a:pt x="0" y="0"/>
                </a:moveTo>
                <a:lnTo>
                  <a:pt x="376" y="6952"/>
                </a:lnTo>
                <a:lnTo>
                  <a:pt x="1403" y="23580"/>
                </a:lnTo>
                <a:lnTo>
                  <a:pt x="17737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59" name="object 5159"/>
          <p:cNvSpPr/>
          <p:nvPr/>
        </p:nvSpPr>
        <p:spPr>
          <a:xfrm>
            <a:off x="8449461" y="1512941"/>
            <a:ext cx="19638" cy="6161"/>
          </a:xfrm>
          <a:custGeom>
            <a:avLst/>
            <a:gdLst/>
            <a:ahLst/>
            <a:cxnLst/>
            <a:rect l="l" t="t" r="r" b="b"/>
            <a:pathLst>
              <a:path w="32384" h="10160">
                <a:moveTo>
                  <a:pt x="15663" y="0"/>
                </a:moveTo>
                <a:lnTo>
                  <a:pt x="7782" y="1602"/>
                </a:lnTo>
                <a:lnTo>
                  <a:pt x="0" y="5190"/>
                </a:lnTo>
                <a:lnTo>
                  <a:pt x="743" y="9787"/>
                </a:lnTo>
                <a:lnTo>
                  <a:pt x="31915" y="6101"/>
                </a:lnTo>
                <a:lnTo>
                  <a:pt x="23690" y="1221"/>
                </a:lnTo>
                <a:lnTo>
                  <a:pt x="156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0" name="object 5160"/>
          <p:cNvSpPr/>
          <p:nvPr/>
        </p:nvSpPr>
        <p:spPr>
          <a:xfrm>
            <a:off x="8669336" y="1890007"/>
            <a:ext cx="9627" cy="16558"/>
          </a:xfrm>
          <a:custGeom>
            <a:avLst/>
            <a:gdLst/>
            <a:ahLst/>
            <a:cxnLst/>
            <a:rect l="l" t="t" r="r" b="b"/>
            <a:pathLst>
              <a:path w="15875" h="27305">
                <a:moveTo>
                  <a:pt x="15817" y="0"/>
                </a:moveTo>
                <a:lnTo>
                  <a:pt x="5359" y="8500"/>
                </a:lnTo>
                <a:lnTo>
                  <a:pt x="333" y="14818"/>
                </a:lnTo>
                <a:lnTo>
                  <a:pt x="0" y="20458"/>
                </a:lnTo>
                <a:lnTo>
                  <a:pt x="3618" y="26920"/>
                </a:lnTo>
                <a:lnTo>
                  <a:pt x="158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1" name="object 5161"/>
          <p:cNvSpPr/>
          <p:nvPr/>
        </p:nvSpPr>
        <p:spPr>
          <a:xfrm>
            <a:off x="8755103" y="3337214"/>
            <a:ext cx="13477" cy="8086"/>
          </a:xfrm>
          <a:custGeom>
            <a:avLst/>
            <a:gdLst/>
            <a:ahLst/>
            <a:cxnLst/>
            <a:rect l="l" t="t" r="r" b="b"/>
            <a:pathLst>
              <a:path w="22225" h="13335">
                <a:moveTo>
                  <a:pt x="21674" y="0"/>
                </a:moveTo>
                <a:lnTo>
                  <a:pt x="14439" y="1926"/>
                </a:lnTo>
                <a:lnTo>
                  <a:pt x="7214" y="3748"/>
                </a:lnTo>
                <a:lnTo>
                  <a:pt x="0" y="5622"/>
                </a:lnTo>
                <a:lnTo>
                  <a:pt x="1350" y="11434"/>
                </a:lnTo>
                <a:lnTo>
                  <a:pt x="7961" y="13213"/>
                </a:lnTo>
                <a:lnTo>
                  <a:pt x="13542" y="11921"/>
                </a:lnTo>
                <a:lnTo>
                  <a:pt x="18108" y="7526"/>
                </a:lnTo>
                <a:lnTo>
                  <a:pt x="216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2" name="object 5162"/>
          <p:cNvSpPr/>
          <p:nvPr/>
        </p:nvSpPr>
        <p:spPr>
          <a:xfrm>
            <a:off x="8568290" y="1884024"/>
            <a:ext cx="15403" cy="8086"/>
          </a:xfrm>
          <a:custGeom>
            <a:avLst/>
            <a:gdLst/>
            <a:ahLst/>
            <a:cxnLst/>
            <a:rect l="l" t="t" r="r" b="b"/>
            <a:pathLst>
              <a:path w="25400" h="13335">
                <a:moveTo>
                  <a:pt x="8464" y="0"/>
                </a:moveTo>
                <a:lnTo>
                  <a:pt x="0" y="2428"/>
                </a:lnTo>
                <a:lnTo>
                  <a:pt x="25370" y="12962"/>
                </a:lnTo>
                <a:lnTo>
                  <a:pt x="19498" y="4570"/>
                </a:lnTo>
                <a:lnTo>
                  <a:pt x="14413" y="482"/>
                </a:lnTo>
                <a:lnTo>
                  <a:pt x="84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3" name="object 5163"/>
          <p:cNvSpPr/>
          <p:nvPr/>
        </p:nvSpPr>
        <p:spPr>
          <a:xfrm>
            <a:off x="8437862" y="2882221"/>
            <a:ext cx="7701" cy="13862"/>
          </a:xfrm>
          <a:custGeom>
            <a:avLst/>
            <a:gdLst/>
            <a:ahLst/>
            <a:cxnLst/>
            <a:rect l="l" t="t" r="r" b="b"/>
            <a:pathLst>
              <a:path w="12700" h="22860">
                <a:moveTo>
                  <a:pt x="8091" y="0"/>
                </a:moveTo>
                <a:lnTo>
                  <a:pt x="1622" y="9120"/>
                </a:lnTo>
                <a:lnTo>
                  <a:pt x="0" y="14901"/>
                </a:lnTo>
                <a:lnTo>
                  <a:pt x="3438" y="18893"/>
                </a:lnTo>
                <a:lnTo>
                  <a:pt x="12154" y="22648"/>
                </a:lnTo>
                <a:lnTo>
                  <a:pt x="80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4" name="object 5164"/>
          <p:cNvSpPr/>
          <p:nvPr/>
        </p:nvSpPr>
        <p:spPr>
          <a:xfrm>
            <a:off x="8100077" y="2574162"/>
            <a:ext cx="12322" cy="9242"/>
          </a:xfrm>
          <a:custGeom>
            <a:avLst/>
            <a:gdLst/>
            <a:ahLst/>
            <a:cxnLst/>
            <a:rect l="l" t="t" r="r" b="b"/>
            <a:pathLst>
              <a:path w="20319" h="15239">
                <a:moveTo>
                  <a:pt x="12477" y="0"/>
                </a:moveTo>
                <a:lnTo>
                  <a:pt x="7778" y="2259"/>
                </a:lnTo>
                <a:lnTo>
                  <a:pt x="0" y="8847"/>
                </a:lnTo>
                <a:lnTo>
                  <a:pt x="7256" y="15025"/>
                </a:lnTo>
                <a:lnTo>
                  <a:pt x="13612" y="12209"/>
                </a:lnTo>
                <a:lnTo>
                  <a:pt x="20219" y="8240"/>
                </a:lnTo>
                <a:lnTo>
                  <a:pt x="15992" y="2012"/>
                </a:lnTo>
                <a:lnTo>
                  <a:pt x="124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5" name="object 5165"/>
          <p:cNvSpPr/>
          <p:nvPr/>
        </p:nvSpPr>
        <p:spPr>
          <a:xfrm>
            <a:off x="8843898" y="1498951"/>
            <a:ext cx="3081" cy="17712"/>
          </a:xfrm>
          <a:custGeom>
            <a:avLst/>
            <a:gdLst/>
            <a:ahLst/>
            <a:cxnLst/>
            <a:rect l="l" t="t" r="r" b="b"/>
            <a:pathLst>
              <a:path w="5080" h="29210">
                <a:moveTo>
                  <a:pt x="83" y="0"/>
                </a:moveTo>
                <a:lnTo>
                  <a:pt x="0" y="28648"/>
                </a:lnTo>
                <a:lnTo>
                  <a:pt x="3552" y="19524"/>
                </a:lnTo>
                <a:lnTo>
                  <a:pt x="4745" y="13499"/>
                </a:lnTo>
                <a:lnTo>
                  <a:pt x="3586" y="7886"/>
                </a:lnTo>
                <a:lnTo>
                  <a:pt x="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6" name="object 5166"/>
          <p:cNvSpPr/>
          <p:nvPr/>
        </p:nvSpPr>
        <p:spPr>
          <a:xfrm>
            <a:off x="8317562" y="2079533"/>
            <a:ext cx="5776" cy="14247"/>
          </a:xfrm>
          <a:custGeom>
            <a:avLst/>
            <a:gdLst/>
            <a:ahLst/>
            <a:cxnLst/>
            <a:rect l="l" t="t" r="r" b="b"/>
            <a:pathLst>
              <a:path w="9525" h="23495">
                <a:moveTo>
                  <a:pt x="8901" y="0"/>
                </a:moveTo>
                <a:lnTo>
                  <a:pt x="2193" y="8133"/>
                </a:lnTo>
                <a:lnTo>
                  <a:pt x="0" y="13974"/>
                </a:lnTo>
                <a:lnTo>
                  <a:pt x="2241" y="18569"/>
                </a:lnTo>
                <a:lnTo>
                  <a:pt x="8838" y="22962"/>
                </a:lnTo>
                <a:lnTo>
                  <a:pt x="89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7" name="object 5167"/>
          <p:cNvSpPr/>
          <p:nvPr/>
        </p:nvSpPr>
        <p:spPr>
          <a:xfrm>
            <a:off x="7941984" y="2649536"/>
            <a:ext cx="15018" cy="8856"/>
          </a:xfrm>
          <a:custGeom>
            <a:avLst/>
            <a:gdLst/>
            <a:ahLst/>
            <a:cxnLst/>
            <a:rect l="l" t="t" r="r" b="b"/>
            <a:pathLst>
              <a:path w="24765" h="14604">
                <a:moveTo>
                  <a:pt x="7486" y="0"/>
                </a:moveTo>
                <a:lnTo>
                  <a:pt x="0" y="13947"/>
                </a:lnTo>
                <a:lnTo>
                  <a:pt x="24742" y="14020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8" name="object 5168"/>
          <p:cNvSpPr/>
          <p:nvPr/>
        </p:nvSpPr>
        <p:spPr>
          <a:xfrm>
            <a:off x="9018082" y="1536896"/>
            <a:ext cx="9242" cy="12707"/>
          </a:xfrm>
          <a:custGeom>
            <a:avLst/>
            <a:gdLst/>
            <a:ahLst/>
            <a:cxnLst/>
            <a:rect l="l" t="t" r="r" b="b"/>
            <a:pathLst>
              <a:path w="15240" h="20955">
                <a:moveTo>
                  <a:pt x="9601" y="0"/>
                </a:moveTo>
                <a:lnTo>
                  <a:pt x="3392" y="9497"/>
                </a:lnTo>
                <a:lnTo>
                  <a:pt x="0" y="14763"/>
                </a:lnTo>
                <a:lnTo>
                  <a:pt x="10502" y="20648"/>
                </a:lnTo>
                <a:lnTo>
                  <a:pt x="14324" y="17151"/>
                </a:lnTo>
                <a:lnTo>
                  <a:pt x="14805" y="6669"/>
                </a:lnTo>
                <a:lnTo>
                  <a:pt x="12062" y="4209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69" name="object 5169"/>
          <p:cNvSpPr/>
          <p:nvPr/>
        </p:nvSpPr>
        <p:spPr>
          <a:xfrm>
            <a:off x="8758725" y="2101418"/>
            <a:ext cx="11937" cy="8856"/>
          </a:xfrm>
          <a:custGeom>
            <a:avLst/>
            <a:gdLst/>
            <a:ahLst/>
            <a:cxnLst/>
            <a:rect l="l" t="t" r="r" b="b"/>
            <a:pathLst>
              <a:path w="19684" h="14604">
                <a:moveTo>
                  <a:pt x="6620" y="0"/>
                </a:moveTo>
                <a:lnTo>
                  <a:pt x="0" y="3316"/>
                </a:lnTo>
                <a:lnTo>
                  <a:pt x="6649" y="6970"/>
                </a:lnTo>
                <a:lnTo>
                  <a:pt x="19622" y="14017"/>
                </a:lnTo>
                <a:lnTo>
                  <a:pt x="14674" y="4376"/>
                </a:lnTo>
                <a:lnTo>
                  <a:pt x="10926" y="28"/>
                </a:lnTo>
                <a:lnTo>
                  <a:pt x="66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0" name="object 5170"/>
          <p:cNvSpPr/>
          <p:nvPr/>
        </p:nvSpPr>
        <p:spPr>
          <a:xfrm>
            <a:off x="8739402" y="1692686"/>
            <a:ext cx="9627" cy="12322"/>
          </a:xfrm>
          <a:custGeom>
            <a:avLst/>
            <a:gdLst/>
            <a:ahLst/>
            <a:cxnLst/>
            <a:rect l="l" t="t" r="r" b="b"/>
            <a:pathLst>
              <a:path w="15875" h="20319">
                <a:moveTo>
                  <a:pt x="9329" y="0"/>
                </a:moveTo>
                <a:lnTo>
                  <a:pt x="0" y="9434"/>
                </a:lnTo>
                <a:lnTo>
                  <a:pt x="3926" y="12983"/>
                </a:lnTo>
                <a:lnTo>
                  <a:pt x="7790" y="16554"/>
                </a:lnTo>
                <a:lnTo>
                  <a:pt x="12188" y="20208"/>
                </a:lnTo>
                <a:lnTo>
                  <a:pt x="13852" y="18847"/>
                </a:lnTo>
                <a:lnTo>
                  <a:pt x="15434" y="17894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1" name="object 5171"/>
          <p:cNvSpPr/>
          <p:nvPr/>
        </p:nvSpPr>
        <p:spPr>
          <a:xfrm>
            <a:off x="9032909" y="2744329"/>
            <a:ext cx="10397" cy="8086"/>
          </a:xfrm>
          <a:custGeom>
            <a:avLst/>
            <a:gdLst/>
            <a:ahLst/>
            <a:cxnLst/>
            <a:rect l="l" t="t" r="r" b="b"/>
            <a:pathLst>
              <a:path w="17144" h="13335">
                <a:moveTo>
                  <a:pt x="401" y="0"/>
                </a:moveTo>
                <a:lnTo>
                  <a:pt x="0" y="9070"/>
                </a:lnTo>
                <a:lnTo>
                  <a:pt x="1728" y="13240"/>
                </a:lnTo>
                <a:lnTo>
                  <a:pt x="6900" y="13311"/>
                </a:lnTo>
                <a:lnTo>
                  <a:pt x="16830" y="10083"/>
                </a:lnTo>
                <a:lnTo>
                  <a:pt x="10736" y="6313"/>
                </a:lnTo>
                <a:lnTo>
                  <a:pt x="4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2" name="object 5172"/>
          <p:cNvSpPr/>
          <p:nvPr/>
        </p:nvSpPr>
        <p:spPr>
          <a:xfrm>
            <a:off x="7806656" y="3047685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0" y="0"/>
                </a:moveTo>
                <a:lnTo>
                  <a:pt x="8219" y="15968"/>
                </a:lnTo>
                <a:lnTo>
                  <a:pt x="10690" y="14460"/>
                </a:lnTo>
                <a:lnTo>
                  <a:pt x="14983" y="13203"/>
                </a:lnTo>
                <a:lnTo>
                  <a:pt x="15277" y="11319"/>
                </a:lnTo>
                <a:lnTo>
                  <a:pt x="16407" y="4586"/>
                </a:lnTo>
                <a:lnTo>
                  <a:pt x="12428" y="11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3" name="object 5173"/>
          <p:cNvSpPr/>
          <p:nvPr/>
        </p:nvSpPr>
        <p:spPr>
          <a:xfrm>
            <a:off x="7609565" y="3098686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1403" y="0"/>
                </a:moveTo>
                <a:lnTo>
                  <a:pt x="0" y="5214"/>
                </a:lnTo>
                <a:lnTo>
                  <a:pt x="4701" y="6628"/>
                </a:lnTo>
                <a:lnTo>
                  <a:pt x="14083" y="9559"/>
                </a:lnTo>
                <a:lnTo>
                  <a:pt x="14627" y="7162"/>
                </a:lnTo>
                <a:lnTo>
                  <a:pt x="15748" y="2513"/>
                </a:lnTo>
                <a:lnTo>
                  <a:pt x="6198" y="785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4" name="object 5174"/>
          <p:cNvSpPr/>
          <p:nvPr/>
        </p:nvSpPr>
        <p:spPr>
          <a:xfrm>
            <a:off x="7990849" y="1835963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4250" y="0"/>
                </a:moveTo>
                <a:lnTo>
                  <a:pt x="9580" y="3225"/>
                </a:lnTo>
                <a:lnTo>
                  <a:pt x="0" y="9758"/>
                </a:lnTo>
                <a:lnTo>
                  <a:pt x="9876" y="12657"/>
                </a:lnTo>
                <a:lnTo>
                  <a:pt x="14652" y="12606"/>
                </a:lnTo>
                <a:lnTo>
                  <a:pt x="15665" y="8692"/>
                </a:lnTo>
                <a:lnTo>
                  <a:pt x="14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5" name="object 5175"/>
          <p:cNvSpPr/>
          <p:nvPr/>
        </p:nvSpPr>
        <p:spPr>
          <a:xfrm>
            <a:off x="7926398" y="2886883"/>
            <a:ext cx="12707" cy="7701"/>
          </a:xfrm>
          <a:custGeom>
            <a:avLst/>
            <a:gdLst/>
            <a:ahLst/>
            <a:cxnLst/>
            <a:rect l="l" t="t" r="r" b="b"/>
            <a:pathLst>
              <a:path w="20955" h="12700">
                <a:moveTo>
                  <a:pt x="12010" y="0"/>
                </a:moveTo>
                <a:lnTo>
                  <a:pt x="6366" y="1675"/>
                </a:lnTo>
                <a:lnTo>
                  <a:pt x="0" y="8188"/>
                </a:lnTo>
                <a:lnTo>
                  <a:pt x="5422" y="11909"/>
                </a:lnTo>
                <a:lnTo>
                  <a:pt x="10385" y="12188"/>
                </a:lnTo>
                <a:lnTo>
                  <a:pt x="15276" y="9913"/>
                </a:lnTo>
                <a:lnTo>
                  <a:pt x="20481" y="5978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6" name="object 5176"/>
          <p:cNvSpPr/>
          <p:nvPr/>
        </p:nvSpPr>
        <p:spPr>
          <a:xfrm>
            <a:off x="9001243" y="2452340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4" h="13970">
                <a:moveTo>
                  <a:pt x="9266" y="0"/>
                </a:moveTo>
                <a:lnTo>
                  <a:pt x="4167" y="502"/>
                </a:lnTo>
                <a:lnTo>
                  <a:pt x="0" y="5183"/>
                </a:lnTo>
                <a:lnTo>
                  <a:pt x="1036" y="9863"/>
                </a:lnTo>
                <a:lnTo>
                  <a:pt x="4900" y="13863"/>
                </a:lnTo>
                <a:lnTo>
                  <a:pt x="10010" y="13915"/>
                </a:lnTo>
                <a:lnTo>
                  <a:pt x="12627" y="9716"/>
                </a:lnTo>
                <a:lnTo>
                  <a:pt x="16680" y="6041"/>
                </a:lnTo>
                <a:lnTo>
                  <a:pt x="12282" y="3371"/>
                </a:lnTo>
                <a:lnTo>
                  <a:pt x="9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7" name="object 5177"/>
          <p:cNvSpPr/>
          <p:nvPr/>
        </p:nvSpPr>
        <p:spPr>
          <a:xfrm>
            <a:off x="7743495" y="2550908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39">
                <a:moveTo>
                  <a:pt x="2732" y="0"/>
                </a:moveTo>
                <a:lnTo>
                  <a:pt x="1811" y="4177"/>
                </a:lnTo>
                <a:lnTo>
                  <a:pt x="0" y="12701"/>
                </a:lnTo>
                <a:lnTo>
                  <a:pt x="2324" y="13402"/>
                </a:lnTo>
                <a:lnTo>
                  <a:pt x="7005" y="14753"/>
                </a:lnTo>
                <a:lnTo>
                  <a:pt x="11360" y="2533"/>
                </a:lnTo>
                <a:lnTo>
                  <a:pt x="5612" y="816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8" name="object 5178"/>
          <p:cNvSpPr/>
          <p:nvPr/>
        </p:nvSpPr>
        <p:spPr>
          <a:xfrm>
            <a:off x="8221624" y="1473087"/>
            <a:ext cx="11552" cy="7701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9696" y="0"/>
                </a:moveTo>
                <a:lnTo>
                  <a:pt x="7057" y="502"/>
                </a:lnTo>
                <a:lnTo>
                  <a:pt x="4324" y="1109"/>
                </a:lnTo>
                <a:lnTo>
                  <a:pt x="2314" y="5088"/>
                </a:lnTo>
                <a:lnTo>
                  <a:pt x="0" y="7528"/>
                </a:lnTo>
                <a:lnTo>
                  <a:pt x="2523" y="9130"/>
                </a:lnTo>
                <a:lnTo>
                  <a:pt x="5141" y="12104"/>
                </a:lnTo>
                <a:lnTo>
                  <a:pt x="10544" y="11675"/>
                </a:lnTo>
                <a:lnTo>
                  <a:pt x="13360" y="8868"/>
                </a:lnTo>
                <a:lnTo>
                  <a:pt x="18920" y="5560"/>
                </a:lnTo>
                <a:lnTo>
                  <a:pt x="13046" y="2879"/>
                </a:lnTo>
                <a:lnTo>
                  <a:pt x="9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79" name="object 5179"/>
          <p:cNvSpPr/>
          <p:nvPr/>
        </p:nvSpPr>
        <p:spPr>
          <a:xfrm>
            <a:off x="8167027" y="1459492"/>
            <a:ext cx="7701" cy="13477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62" y="0"/>
                </a:moveTo>
                <a:lnTo>
                  <a:pt x="0" y="21915"/>
                </a:lnTo>
                <a:lnTo>
                  <a:pt x="4984" y="15528"/>
                </a:lnTo>
                <a:lnTo>
                  <a:pt x="12407" y="5863"/>
                </a:lnTo>
                <a:lnTo>
                  <a:pt x="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0" name="object 5180"/>
          <p:cNvSpPr/>
          <p:nvPr/>
        </p:nvSpPr>
        <p:spPr>
          <a:xfrm>
            <a:off x="7568208" y="2317900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6649" y="0"/>
                </a:moveTo>
                <a:lnTo>
                  <a:pt x="4429" y="2544"/>
                </a:lnTo>
                <a:lnTo>
                  <a:pt x="1141" y="4816"/>
                </a:lnTo>
                <a:lnTo>
                  <a:pt x="0" y="9413"/>
                </a:lnTo>
                <a:lnTo>
                  <a:pt x="3769" y="12114"/>
                </a:lnTo>
                <a:lnTo>
                  <a:pt x="6827" y="15811"/>
                </a:lnTo>
                <a:lnTo>
                  <a:pt x="9350" y="11654"/>
                </a:lnTo>
                <a:lnTo>
                  <a:pt x="12219" y="9078"/>
                </a:lnTo>
                <a:lnTo>
                  <a:pt x="11978" y="6753"/>
                </a:lnTo>
                <a:lnTo>
                  <a:pt x="11790" y="4355"/>
                </a:lnTo>
                <a:lnTo>
                  <a:pt x="8565" y="2240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1" name="object 5181"/>
          <p:cNvSpPr/>
          <p:nvPr/>
        </p:nvSpPr>
        <p:spPr>
          <a:xfrm>
            <a:off x="9240793" y="2850661"/>
            <a:ext cx="5006" cy="14632"/>
          </a:xfrm>
          <a:custGeom>
            <a:avLst/>
            <a:gdLst/>
            <a:ahLst/>
            <a:cxnLst/>
            <a:rect l="l" t="t" r="r" b="b"/>
            <a:pathLst>
              <a:path w="8255" h="24129">
                <a:moveTo>
                  <a:pt x="3341" y="0"/>
                </a:moveTo>
                <a:lnTo>
                  <a:pt x="2680" y="5502"/>
                </a:lnTo>
                <a:lnTo>
                  <a:pt x="355" y="11020"/>
                </a:lnTo>
                <a:lnTo>
                  <a:pt x="0" y="17057"/>
                </a:lnTo>
                <a:lnTo>
                  <a:pt x="5246" y="24114"/>
                </a:lnTo>
                <a:lnTo>
                  <a:pt x="6094" y="18837"/>
                </a:lnTo>
                <a:lnTo>
                  <a:pt x="6827" y="15266"/>
                </a:lnTo>
                <a:lnTo>
                  <a:pt x="7634" y="7863"/>
                </a:lnTo>
                <a:lnTo>
                  <a:pt x="7759" y="4031"/>
                </a:lnTo>
                <a:lnTo>
                  <a:pt x="7990" y="209"/>
                </a:lnTo>
                <a:lnTo>
                  <a:pt x="33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2" name="object 5182"/>
          <p:cNvSpPr/>
          <p:nvPr/>
        </p:nvSpPr>
        <p:spPr>
          <a:xfrm>
            <a:off x="8605165" y="2814129"/>
            <a:ext cx="11167" cy="10782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6565" y="0"/>
                </a:moveTo>
                <a:lnTo>
                  <a:pt x="0" y="17779"/>
                </a:lnTo>
                <a:lnTo>
                  <a:pt x="17894" y="9884"/>
                </a:lnTo>
                <a:lnTo>
                  <a:pt x="11036" y="3842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3" name="object 5183"/>
          <p:cNvSpPr/>
          <p:nvPr/>
        </p:nvSpPr>
        <p:spPr>
          <a:xfrm>
            <a:off x="9150343" y="2523970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14858" y="0"/>
                </a:moveTo>
                <a:lnTo>
                  <a:pt x="8355" y="2910"/>
                </a:lnTo>
                <a:lnTo>
                  <a:pt x="858" y="4848"/>
                </a:lnTo>
                <a:lnTo>
                  <a:pt x="0" y="15214"/>
                </a:lnTo>
                <a:lnTo>
                  <a:pt x="10429" y="14523"/>
                </a:lnTo>
                <a:lnTo>
                  <a:pt x="15455" y="10219"/>
                </a:lnTo>
                <a:lnTo>
                  <a:pt x="1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4" name="object 5184"/>
          <p:cNvSpPr/>
          <p:nvPr/>
        </p:nvSpPr>
        <p:spPr>
          <a:xfrm>
            <a:off x="9295554" y="2093373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14397" y="0"/>
                </a:moveTo>
                <a:lnTo>
                  <a:pt x="5141" y="282"/>
                </a:lnTo>
                <a:lnTo>
                  <a:pt x="0" y="3225"/>
                </a:lnTo>
                <a:lnTo>
                  <a:pt x="4115" y="16146"/>
                </a:lnTo>
                <a:lnTo>
                  <a:pt x="11570" y="4492"/>
                </a:lnTo>
                <a:lnTo>
                  <a:pt x="1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5" name="object 5185"/>
          <p:cNvSpPr/>
          <p:nvPr/>
        </p:nvSpPr>
        <p:spPr>
          <a:xfrm>
            <a:off x="7491364" y="2009667"/>
            <a:ext cx="10782" cy="10012"/>
          </a:xfrm>
          <a:custGeom>
            <a:avLst/>
            <a:gdLst/>
            <a:ahLst/>
            <a:cxnLst/>
            <a:rect l="l" t="t" r="r" b="b"/>
            <a:pathLst>
              <a:path w="17779" h="16510">
                <a:moveTo>
                  <a:pt x="13109" y="0"/>
                </a:moveTo>
                <a:lnTo>
                  <a:pt x="0" y="2492"/>
                </a:lnTo>
                <a:lnTo>
                  <a:pt x="13298" y="16292"/>
                </a:lnTo>
                <a:lnTo>
                  <a:pt x="17256" y="12313"/>
                </a:lnTo>
                <a:lnTo>
                  <a:pt x="13842" y="7790"/>
                </a:lnTo>
                <a:lnTo>
                  <a:pt x="1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6" name="object 5186"/>
          <p:cNvSpPr/>
          <p:nvPr/>
        </p:nvSpPr>
        <p:spPr>
          <a:xfrm>
            <a:off x="8817857" y="2628123"/>
            <a:ext cx="8471" cy="8856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0" y="0"/>
                </a:moveTo>
                <a:lnTo>
                  <a:pt x="1612" y="14208"/>
                </a:lnTo>
                <a:lnTo>
                  <a:pt x="13737" y="9381"/>
                </a:lnTo>
                <a:lnTo>
                  <a:pt x="8251" y="5654"/>
                </a:lnTo>
                <a:lnTo>
                  <a:pt x="4125" y="27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7" name="object 5187"/>
          <p:cNvSpPr/>
          <p:nvPr/>
        </p:nvSpPr>
        <p:spPr>
          <a:xfrm>
            <a:off x="7530004" y="1989978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9277" y="0"/>
                </a:moveTo>
                <a:lnTo>
                  <a:pt x="2670" y="638"/>
                </a:lnTo>
                <a:lnTo>
                  <a:pt x="0" y="7015"/>
                </a:lnTo>
                <a:lnTo>
                  <a:pt x="795" y="11999"/>
                </a:lnTo>
                <a:lnTo>
                  <a:pt x="8481" y="13350"/>
                </a:lnTo>
                <a:lnTo>
                  <a:pt x="9905" y="13570"/>
                </a:lnTo>
                <a:lnTo>
                  <a:pt x="13413" y="10418"/>
                </a:lnTo>
                <a:lnTo>
                  <a:pt x="13455" y="8711"/>
                </a:lnTo>
                <a:lnTo>
                  <a:pt x="13695" y="1999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8" name="object 5188"/>
          <p:cNvSpPr/>
          <p:nvPr/>
        </p:nvSpPr>
        <p:spPr>
          <a:xfrm>
            <a:off x="7654199" y="1970211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4512" y="0"/>
                </a:moveTo>
                <a:lnTo>
                  <a:pt x="2209" y="3382"/>
                </a:lnTo>
                <a:lnTo>
                  <a:pt x="0" y="5277"/>
                </a:lnTo>
                <a:lnTo>
                  <a:pt x="2649" y="7371"/>
                </a:lnTo>
                <a:lnTo>
                  <a:pt x="5015" y="10313"/>
                </a:lnTo>
                <a:lnTo>
                  <a:pt x="8020" y="11130"/>
                </a:lnTo>
                <a:lnTo>
                  <a:pt x="9821" y="11654"/>
                </a:lnTo>
                <a:lnTo>
                  <a:pt x="12565" y="8858"/>
                </a:lnTo>
                <a:lnTo>
                  <a:pt x="17182" y="6272"/>
                </a:lnTo>
                <a:lnTo>
                  <a:pt x="12177" y="3172"/>
                </a:lnTo>
                <a:lnTo>
                  <a:pt x="9476" y="293"/>
                </a:lnTo>
                <a:lnTo>
                  <a:pt x="6554" y="94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89" name="object 5189"/>
          <p:cNvSpPr/>
          <p:nvPr/>
        </p:nvSpPr>
        <p:spPr>
          <a:xfrm>
            <a:off x="8306158" y="1714516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0" y="0"/>
                </a:moveTo>
                <a:lnTo>
                  <a:pt x="5926" y="15915"/>
                </a:lnTo>
                <a:lnTo>
                  <a:pt x="9706" y="41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0" name="object 5190"/>
          <p:cNvSpPr/>
          <p:nvPr/>
        </p:nvSpPr>
        <p:spPr>
          <a:xfrm>
            <a:off x="8922924" y="2370717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0156" y="0"/>
                </a:moveTo>
                <a:lnTo>
                  <a:pt x="0" y="4670"/>
                </a:lnTo>
                <a:lnTo>
                  <a:pt x="2565" y="11004"/>
                </a:lnTo>
                <a:lnTo>
                  <a:pt x="6052" y="9591"/>
                </a:lnTo>
                <a:lnTo>
                  <a:pt x="13078" y="6827"/>
                </a:lnTo>
                <a:lnTo>
                  <a:pt x="12104" y="4554"/>
                </a:lnTo>
                <a:lnTo>
                  <a:pt x="11109" y="2324"/>
                </a:lnTo>
                <a:lnTo>
                  <a:pt x="10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1" name="object 5191"/>
          <p:cNvSpPr/>
          <p:nvPr/>
        </p:nvSpPr>
        <p:spPr>
          <a:xfrm>
            <a:off x="8651150" y="2388864"/>
            <a:ext cx="5391" cy="11552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2198" y="0"/>
                </a:moveTo>
                <a:lnTo>
                  <a:pt x="0" y="18899"/>
                </a:lnTo>
                <a:lnTo>
                  <a:pt x="7580" y="14795"/>
                </a:lnTo>
                <a:lnTo>
                  <a:pt x="8596" y="9884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2" name="object 5192"/>
          <p:cNvSpPr/>
          <p:nvPr/>
        </p:nvSpPr>
        <p:spPr>
          <a:xfrm>
            <a:off x="8428699" y="2227345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4554" y="0"/>
                </a:moveTo>
                <a:lnTo>
                  <a:pt x="680" y="5193"/>
                </a:lnTo>
                <a:lnTo>
                  <a:pt x="0" y="6062"/>
                </a:lnTo>
                <a:lnTo>
                  <a:pt x="1183" y="9811"/>
                </a:lnTo>
                <a:lnTo>
                  <a:pt x="5266" y="9758"/>
                </a:lnTo>
                <a:lnTo>
                  <a:pt x="9025" y="9298"/>
                </a:lnTo>
                <a:lnTo>
                  <a:pt x="16261" y="8617"/>
                </a:lnTo>
                <a:lnTo>
                  <a:pt x="8722" y="952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3" name="object 5193"/>
          <p:cNvSpPr/>
          <p:nvPr/>
        </p:nvSpPr>
        <p:spPr>
          <a:xfrm>
            <a:off x="9313536" y="2237591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7266" y="0"/>
                </a:moveTo>
                <a:lnTo>
                  <a:pt x="1026" y="1602"/>
                </a:lnTo>
                <a:lnTo>
                  <a:pt x="136" y="7287"/>
                </a:lnTo>
                <a:lnTo>
                  <a:pt x="0" y="12764"/>
                </a:lnTo>
                <a:lnTo>
                  <a:pt x="11099" y="15507"/>
                </a:lnTo>
                <a:lnTo>
                  <a:pt x="9549" y="9162"/>
                </a:lnTo>
                <a:lnTo>
                  <a:pt x="7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4" name="object 5194"/>
          <p:cNvSpPr/>
          <p:nvPr/>
        </p:nvSpPr>
        <p:spPr>
          <a:xfrm>
            <a:off x="7636312" y="1801936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2157" y="10240"/>
                </a:moveTo>
                <a:lnTo>
                  <a:pt x="5151" y="10240"/>
                </a:lnTo>
                <a:lnTo>
                  <a:pt x="11643" y="12146"/>
                </a:lnTo>
                <a:lnTo>
                  <a:pt x="12157" y="10240"/>
                </a:lnTo>
                <a:close/>
              </a:path>
              <a:path w="13970" h="12700">
                <a:moveTo>
                  <a:pt x="248" y="11067"/>
                </a:moveTo>
                <a:lnTo>
                  <a:pt x="0" y="11109"/>
                </a:lnTo>
                <a:lnTo>
                  <a:pt x="209" y="11298"/>
                </a:lnTo>
                <a:lnTo>
                  <a:pt x="248" y="11067"/>
                </a:lnTo>
                <a:close/>
              </a:path>
              <a:path w="13970" h="12700">
                <a:moveTo>
                  <a:pt x="2146" y="0"/>
                </a:moveTo>
                <a:lnTo>
                  <a:pt x="248" y="11067"/>
                </a:lnTo>
                <a:lnTo>
                  <a:pt x="5151" y="10240"/>
                </a:lnTo>
                <a:lnTo>
                  <a:pt x="12157" y="10240"/>
                </a:lnTo>
                <a:lnTo>
                  <a:pt x="13674" y="4617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5" name="object 5195"/>
          <p:cNvSpPr/>
          <p:nvPr/>
        </p:nvSpPr>
        <p:spPr>
          <a:xfrm>
            <a:off x="9429737" y="2896210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4565" y="0"/>
                </a:moveTo>
                <a:lnTo>
                  <a:pt x="5193" y="397"/>
                </a:lnTo>
                <a:lnTo>
                  <a:pt x="3738" y="429"/>
                </a:lnTo>
                <a:lnTo>
                  <a:pt x="2345" y="2554"/>
                </a:lnTo>
                <a:lnTo>
                  <a:pt x="0" y="4439"/>
                </a:lnTo>
                <a:lnTo>
                  <a:pt x="3444" y="7717"/>
                </a:lnTo>
                <a:lnTo>
                  <a:pt x="6450" y="10659"/>
                </a:lnTo>
                <a:lnTo>
                  <a:pt x="11884" y="15790"/>
                </a:lnTo>
                <a:lnTo>
                  <a:pt x="15643" y="4921"/>
                </a:lnTo>
                <a:lnTo>
                  <a:pt x="1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6" name="object 5196"/>
          <p:cNvSpPr/>
          <p:nvPr/>
        </p:nvSpPr>
        <p:spPr>
          <a:xfrm>
            <a:off x="9070616" y="2096062"/>
            <a:ext cx="14247" cy="5006"/>
          </a:xfrm>
          <a:custGeom>
            <a:avLst/>
            <a:gdLst/>
            <a:ahLst/>
            <a:cxnLst/>
            <a:rect l="l" t="t" r="r" b="b"/>
            <a:pathLst>
              <a:path w="23494" h="8254">
                <a:moveTo>
                  <a:pt x="9294" y="0"/>
                </a:moveTo>
                <a:lnTo>
                  <a:pt x="5142" y="616"/>
                </a:lnTo>
                <a:lnTo>
                  <a:pt x="0" y="3734"/>
                </a:lnTo>
                <a:lnTo>
                  <a:pt x="7539" y="4990"/>
                </a:lnTo>
                <a:lnTo>
                  <a:pt x="13685" y="6121"/>
                </a:lnTo>
                <a:lnTo>
                  <a:pt x="23402" y="7786"/>
                </a:lnTo>
                <a:lnTo>
                  <a:pt x="14649" y="2263"/>
                </a:lnTo>
                <a:lnTo>
                  <a:pt x="92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7" name="object 5197"/>
          <p:cNvSpPr/>
          <p:nvPr/>
        </p:nvSpPr>
        <p:spPr>
          <a:xfrm>
            <a:off x="8714260" y="2496847"/>
            <a:ext cx="11167" cy="4236"/>
          </a:xfrm>
          <a:custGeom>
            <a:avLst/>
            <a:gdLst/>
            <a:ahLst/>
            <a:cxnLst/>
            <a:rect l="l" t="t" r="r" b="b"/>
            <a:pathLst>
              <a:path w="18415" h="6985">
                <a:moveTo>
                  <a:pt x="9473" y="0"/>
                </a:moveTo>
                <a:lnTo>
                  <a:pt x="4886" y="1094"/>
                </a:lnTo>
                <a:lnTo>
                  <a:pt x="0" y="6480"/>
                </a:lnTo>
                <a:lnTo>
                  <a:pt x="18083" y="6532"/>
                </a:lnTo>
                <a:lnTo>
                  <a:pt x="13844" y="2158"/>
                </a:lnTo>
                <a:lnTo>
                  <a:pt x="94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8" name="object 5198"/>
          <p:cNvSpPr/>
          <p:nvPr/>
        </p:nvSpPr>
        <p:spPr>
          <a:xfrm>
            <a:off x="9104389" y="2508847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277" y="0"/>
                </a:moveTo>
                <a:lnTo>
                  <a:pt x="4135" y="408"/>
                </a:lnTo>
                <a:lnTo>
                  <a:pt x="0" y="2125"/>
                </a:lnTo>
                <a:lnTo>
                  <a:pt x="2858" y="12188"/>
                </a:lnTo>
                <a:lnTo>
                  <a:pt x="5989" y="9340"/>
                </a:lnTo>
                <a:lnTo>
                  <a:pt x="12198" y="3601"/>
                </a:lnTo>
                <a:lnTo>
                  <a:pt x="11224" y="2439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199" name="object 5199"/>
          <p:cNvSpPr/>
          <p:nvPr/>
        </p:nvSpPr>
        <p:spPr>
          <a:xfrm>
            <a:off x="8681161" y="2519034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4">
                <a:moveTo>
                  <a:pt x="12690" y="0"/>
                </a:moveTo>
                <a:lnTo>
                  <a:pt x="6188" y="3874"/>
                </a:lnTo>
                <a:lnTo>
                  <a:pt x="984" y="4523"/>
                </a:lnTo>
                <a:lnTo>
                  <a:pt x="607" y="5130"/>
                </a:lnTo>
                <a:lnTo>
                  <a:pt x="94" y="5664"/>
                </a:lnTo>
                <a:lnTo>
                  <a:pt x="0" y="6753"/>
                </a:lnTo>
                <a:lnTo>
                  <a:pt x="345" y="7727"/>
                </a:lnTo>
                <a:lnTo>
                  <a:pt x="4973" y="9078"/>
                </a:lnTo>
                <a:lnTo>
                  <a:pt x="9266" y="10177"/>
                </a:lnTo>
                <a:lnTo>
                  <a:pt x="14282" y="11517"/>
                </a:lnTo>
                <a:lnTo>
                  <a:pt x="12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0" name="object 5200"/>
          <p:cNvSpPr/>
          <p:nvPr/>
        </p:nvSpPr>
        <p:spPr>
          <a:xfrm>
            <a:off x="8135531" y="1618977"/>
            <a:ext cx="9242" cy="11552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4805" y="0"/>
                </a:moveTo>
                <a:lnTo>
                  <a:pt x="6010" y="4753"/>
                </a:lnTo>
                <a:lnTo>
                  <a:pt x="0" y="8607"/>
                </a:lnTo>
                <a:lnTo>
                  <a:pt x="2314" y="18428"/>
                </a:lnTo>
                <a:lnTo>
                  <a:pt x="7329" y="13758"/>
                </a:lnTo>
                <a:lnTo>
                  <a:pt x="15025" y="10753"/>
                </a:lnTo>
                <a:lnTo>
                  <a:pt x="14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1" name="object 5201"/>
          <p:cNvSpPr/>
          <p:nvPr/>
        </p:nvSpPr>
        <p:spPr>
          <a:xfrm>
            <a:off x="8627401" y="3105137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1" y="0"/>
                </a:moveTo>
                <a:lnTo>
                  <a:pt x="0" y="10512"/>
                </a:lnTo>
                <a:lnTo>
                  <a:pt x="1696" y="10648"/>
                </a:lnTo>
                <a:lnTo>
                  <a:pt x="3371" y="10805"/>
                </a:lnTo>
                <a:lnTo>
                  <a:pt x="5088" y="10900"/>
                </a:lnTo>
                <a:lnTo>
                  <a:pt x="6722" y="198"/>
                </a:lnTo>
                <a:lnTo>
                  <a:pt x="2282" y="94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2" name="object 5202"/>
          <p:cNvSpPr/>
          <p:nvPr/>
        </p:nvSpPr>
        <p:spPr>
          <a:xfrm>
            <a:off x="8062167" y="2623193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8711" y="0"/>
                </a:moveTo>
                <a:lnTo>
                  <a:pt x="4858" y="6041"/>
                </a:lnTo>
                <a:lnTo>
                  <a:pt x="2429" y="9779"/>
                </a:lnTo>
                <a:lnTo>
                  <a:pt x="0" y="13612"/>
                </a:lnTo>
                <a:lnTo>
                  <a:pt x="1748" y="14271"/>
                </a:lnTo>
                <a:lnTo>
                  <a:pt x="3706" y="15852"/>
                </a:lnTo>
                <a:lnTo>
                  <a:pt x="5193" y="15465"/>
                </a:lnTo>
                <a:lnTo>
                  <a:pt x="12376" y="13779"/>
                </a:lnTo>
                <a:lnTo>
                  <a:pt x="11182" y="8732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3" name="object 5203"/>
          <p:cNvSpPr/>
          <p:nvPr/>
        </p:nvSpPr>
        <p:spPr>
          <a:xfrm>
            <a:off x="8985511" y="201078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8816" y="0"/>
                </a:moveTo>
                <a:lnTo>
                  <a:pt x="785" y="1581"/>
                </a:lnTo>
                <a:lnTo>
                  <a:pt x="0" y="11339"/>
                </a:lnTo>
                <a:lnTo>
                  <a:pt x="4565" y="13099"/>
                </a:lnTo>
                <a:lnTo>
                  <a:pt x="13947" y="11894"/>
                </a:lnTo>
                <a:lnTo>
                  <a:pt x="12575" y="3057"/>
                </a:lnTo>
                <a:lnTo>
                  <a:pt x="8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4" name="object 5204"/>
          <p:cNvSpPr/>
          <p:nvPr/>
        </p:nvSpPr>
        <p:spPr>
          <a:xfrm>
            <a:off x="7823696" y="2293172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9769" y="0"/>
                </a:moveTo>
                <a:lnTo>
                  <a:pt x="5078" y="1497"/>
                </a:lnTo>
                <a:lnTo>
                  <a:pt x="0" y="2418"/>
                </a:lnTo>
                <a:lnTo>
                  <a:pt x="1916" y="9497"/>
                </a:lnTo>
                <a:lnTo>
                  <a:pt x="2282" y="10732"/>
                </a:lnTo>
                <a:lnTo>
                  <a:pt x="5266" y="12533"/>
                </a:lnTo>
                <a:lnTo>
                  <a:pt x="6230" y="12104"/>
                </a:lnTo>
                <a:lnTo>
                  <a:pt x="11476" y="9978"/>
                </a:lnTo>
                <a:lnTo>
                  <a:pt x="14512" y="6544"/>
                </a:lnTo>
                <a:lnTo>
                  <a:pt x="9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5" name="object 5205"/>
          <p:cNvSpPr/>
          <p:nvPr/>
        </p:nvSpPr>
        <p:spPr>
          <a:xfrm>
            <a:off x="8293536" y="2321088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0" y="0"/>
                </a:moveTo>
                <a:lnTo>
                  <a:pt x="2952" y="11444"/>
                </a:lnTo>
                <a:lnTo>
                  <a:pt x="13193" y="10387"/>
                </a:lnTo>
                <a:lnTo>
                  <a:pt x="7580" y="60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6" name="object 5206"/>
          <p:cNvSpPr/>
          <p:nvPr/>
        </p:nvSpPr>
        <p:spPr>
          <a:xfrm>
            <a:off x="9288292" y="3176930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5214" y="0"/>
                </a:moveTo>
                <a:lnTo>
                  <a:pt x="0" y="3308"/>
                </a:lnTo>
                <a:lnTo>
                  <a:pt x="2816" y="7151"/>
                </a:lnTo>
                <a:lnTo>
                  <a:pt x="8470" y="14732"/>
                </a:lnTo>
                <a:lnTo>
                  <a:pt x="9507" y="14177"/>
                </a:lnTo>
                <a:lnTo>
                  <a:pt x="11559" y="12910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7" name="object 5207"/>
          <p:cNvSpPr/>
          <p:nvPr/>
        </p:nvSpPr>
        <p:spPr>
          <a:xfrm>
            <a:off x="9148401" y="2880677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057" y="0"/>
                </a:moveTo>
                <a:lnTo>
                  <a:pt x="0" y="5821"/>
                </a:lnTo>
                <a:lnTo>
                  <a:pt x="4732" y="9099"/>
                </a:lnTo>
                <a:lnTo>
                  <a:pt x="11120" y="13601"/>
                </a:lnTo>
                <a:lnTo>
                  <a:pt x="1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8" name="object 5208"/>
          <p:cNvSpPr/>
          <p:nvPr/>
        </p:nvSpPr>
        <p:spPr>
          <a:xfrm>
            <a:off x="7479813" y="2283479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10722" y="0"/>
                </a:moveTo>
                <a:lnTo>
                  <a:pt x="6052" y="230"/>
                </a:lnTo>
                <a:lnTo>
                  <a:pt x="0" y="7915"/>
                </a:lnTo>
                <a:lnTo>
                  <a:pt x="16271" y="7968"/>
                </a:lnTo>
                <a:lnTo>
                  <a:pt x="10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09" name="object 5209"/>
          <p:cNvSpPr/>
          <p:nvPr/>
        </p:nvSpPr>
        <p:spPr>
          <a:xfrm>
            <a:off x="8424413" y="1768132"/>
            <a:ext cx="9242" cy="3466"/>
          </a:xfrm>
          <a:custGeom>
            <a:avLst/>
            <a:gdLst/>
            <a:ahLst/>
            <a:cxnLst/>
            <a:rect l="l" t="t" r="r" b="b"/>
            <a:pathLst>
              <a:path w="15240" h="5714">
                <a:moveTo>
                  <a:pt x="6827" y="10"/>
                </a:moveTo>
                <a:lnTo>
                  <a:pt x="1989" y="0"/>
                </a:lnTo>
                <a:lnTo>
                  <a:pt x="1287" y="2722"/>
                </a:lnTo>
                <a:lnTo>
                  <a:pt x="0" y="5382"/>
                </a:lnTo>
                <a:lnTo>
                  <a:pt x="14889" y="5423"/>
                </a:lnTo>
                <a:lnTo>
                  <a:pt x="15046" y="1109"/>
                </a:lnTo>
                <a:lnTo>
                  <a:pt x="10931" y="691"/>
                </a:lnTo>
                <a:lnTo>
                  <a:pt x="6827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0" name="object 5210"/>
          <p:cNvSpPr/>
          <p:nvPr/>
        </p:nvSpPr>
        <p:spPr>
          <a:xfrm>
            <a:off x="8527331" y="2375331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2251" y="0"/>
                </a:moveTo>
                <a:lnTo>
                  <a:pt x="0" y="17350"/>
                </a:lnTo>
                <a:lnTo>
                  <a:pt x="3047" y="11947"/>
                </a:lnTo>
                <a:lnTo>
                  <a:pt x="9402" y="7015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1" name="object 5211"/>
          <p:cNvSpPr/>
          <p:nvPr/>
        </p:nvSpPr>
        <p:spPr>
          <a:xfrm>
            <a:off x="8723361" y="1713724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1643" y="0"/>
                </a:moveTo>
                <a:lnTo>
                  <a:pt x="0" y="7999"/>
                </a:lnTo>
                <a:lnTo>
                  <a:pt x="2952" y="12690"/>
                </a:lnTo>
                <a:lnTo>
                  <a:pt x="10973" y="13748"/>
                </a:lnTo>
                <a:lnTo>
                  <a:pt x="7853" y="9182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2" name="object 5212"/>
          <p:cNvSpPr/>
          <p:nvPr/>
        </p:nvSpPr>
        <p:spPr>
          <a:xfrm>
            <a:off x="7924155" y="2767267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2889" y="0"/>
                </a:moveTo>
                <a:lnTo>
                  <a:pt x="0" y="9507"/>
                </a:lnTo>
                <a:lnTo>
                  <a:pt x="2314" y="14481"/>
                </a:lnTo>
                <a:lnTo>
                  <a:pt x="13161" y="11905"/>
                </a:lnTo>
                <a:lnTo>
                  <a:pt x="9748" y="7895"/>
                </a:lnTo>
                <a:lnTo>
                  <a:pt x="6324" y="3989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3" name="object 5213"/>
          <p:cNvSpPr/>
          <p:nvPr/>
        </p:nvSpPr>
        <p:spPr>
          <a:xfrm>
            <a:off x="9103325" y="2423979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5769" y="0"/>
                </a:moveTo>
                <a:lnTo>
                  <a:pt x="3120" y="2942"/>
                </a:lnTo>
                <a:lnTo>
                  <a:pt x="0" y="5298"/>
                </a:lnTo>
                <a:lnTo>
                  <a:pt x="1350" y="8994"/>
                </a:lnTo>
                <a:lnTo>
                  <a:pt x="3874" y="11025"/>
                </a:lnTo>
                <a:lnTo>
                  <a:pt x="5790" y="13371"/>
                </a:lnTo>
                <a:lnTo>
                  <a:pt x="7486" y="11811"/>
                </a:lnTo>
                <a:lnTo>
                  <a:pt x="10743" y="10020"/>
                </a:lnTo>
                <a:lnTo>
                  <a:pt x="10177" y="6135"/>
                </a:lnTo>
                <a:lnTo>
                  <a:pt x="7989" y="3790"/>
                </a:lnTo>
                <a:lnTo>
                  <a:pt x="5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4" name="object 5214"/>
          <p:cNvSpPr/>
          <p:nvPr/>
        </p:nvSpPr>
        <p:spPr>
          <a:xfrm>
            <a:off x="8554790" y="2447652"/>
            <a:ext cx="6546" cy="10782"/>
          </a:xfrm>
          <a:custGeom>
            <a:avLst/>
            <a:gdLst/>
            <a:ahLst/>
            <a:cxnLst/>
            <a:rect l="l" t="t" r="r" b="b"/>
            <a:pathLst>
              <a:path w="10794" h="17779">
                <a:moveTo>
                  <a:pt x="6795" y="0"/>
                </a:moveTo>
                <a:lnTo>
                  <a:pt x="1633" y="3916"/>
                </a:lnTo>
                <a:lnTo>
                  <a:pt x="0" y="8544"/>
                </a:lnTo>
                <a:lnTo>
                  <a:pt x="6282" y="17475"/>
                </a:lnTo>
                <a:lnTo>
                  <a:pt x="10512" y="2041"/>
                </a:lnTo>
                <a:lnTo>
                  <a:pt x="6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5" name="object 5215"/>
          <p:cNvSpPr/>
          <p:nvPr/>
        </p:nvSpPr>
        <p:spPr>
          <a:xfrm>
            <a:off x="9123119" y="1683704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5">
                <a:moveTo>
                  <a:pt x="4910" y="0"/>
                </a:moveTo>
                <a:lnTo>
                  <a:pt x="3340" y="2324"/>
                </a:lnTo>
                <a:lnTo>
                  <a:pt x="984" y="4492"/>
                </a:lnTo>
                <a:lnTo>
                  <a:pt x="0" y="9120"/>
                </a:lnTo>
                <a:lnTo>
                  <a:pt x="1706" y="11685"/>
                </a:lnTo>
                <a:lnTo>
                  <a:pt x="2471" y="14051"/>
                </a:lnTo>
                <a:lnTo>
                  <a:pt x="3884" y="13151"/>
                </a:lnTo>
                <a:lnTo>
                  <a:pt x="6711" y="11465"/>
                </a:lnTo>
                <a:lnTo>
                  <a:pt x="7926" y="8963"/>
                </a:lnTo>
                <a:lnTo>
                  <a:pt x="9874" y="6512"/>
                </a:lnTo>
                <a:lnTo>
                  <a:pt x="10072" y="2732"/>
                </a:lnTo>
                <a:lnTo>
                  <a:pt x="6722" y="1277"/>
                </a:lnTo>
                <a:lnTo>
                  <a:pt x="4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6" name="object 5216"/>
          <p:cNvSpPr/>
          <p:nvPr/>
        </p:nvSpPr>
        <p:spPr>
          <a:xfrm>
            <a:off x="8138817" y="2453596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4533" y="0"/>
                </a:moveTo>
                <a:lnTo>
                  <a:pt x="1539" y="2020"/>
                </a:lnTo>
                <a:lnTo>
                  <a:pt x="0" y="9580"/>
                </a:lnTo>
                <a:lnTo>
                  <a:pt x="2261" y="13298"/>
                </a:lnTo>
                <a:lnTo>
                  <a:pt x="9570" y="12355"/>
                </a:lnTo>
                <a:lnTo>
                  <a:pt x="13078" y="6628"/>
                </a:lnTo>
                <a:lnTo>
                  <a:pt x="11664" y="2439"/>
                </a:lnTo>
                <a:lnTo>
                  <a:pt x="5549" y="314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7" name="object 5217"/>
          <p:cNvSpPr/>
          <p:nvPr/>
        </p:nvSpPr>
        <p:spPr>
          <a:xfrm>
            <a:off x="8774666" y="1649943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9036" y="0"/>
                </a:moveTo>
                <a:lnTo>
                  <a:pt x="6052" y="3371"/>
                </a:lnTo>
                <a:lnTo>
                  <a:pt x="3015" y="6701"/>
                </a:lnTo>
                <a:lnTo>
                  <a:pt x="219" y="10125"/>
                </a:lnTo>
                <a:lnTo>
                  <a:pt x="0" y="10429"/>
                </a:lnTo>
                <a:lnTo>
                  <a:pt x="1287" y="11915"/>
                </a:lnTo>
                <a:lnTo>
                  <a:pt x="2523" y="13811"/>
                </a:lnTo>
                <a:lnTo>
                  <a:pt x="6219" y="10512"/>
                </a:lnTo>
                <a:lnTo>
                  <a:pt x="9790" y="7287"/>
                </a:lnTo>
                <a:lnTo>
                  <a:pt x="13360" y="4125"/>
                </a:lnTo>
                <a:lnTo>
                  <a:pt x="11926" y="2722"/>
                </a:lnTo>
                <a:lnTo>
                  <a:pt x="10470" y="1392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8" name="object 5218"/>
          <p:cNvSpPr/>
          <p:nvPr/>
        </p:nvSpPr>
        <p:spPr>
          <a:xfrm>
            <a:off x="9351570" y="2509150"/>
            <a:ext cx="11937" cy="10012"/>
          </a:xfrm>
          <a:custGeom>
            <a:avLst/>
            <a:gdLst/>
            <a:ahLst/>
            <a:cxnLst/>
            <a:rect l="l" t="t" r="r" b="b"/>
            <a:pathLst>
              <a:path w="19684" h="16510">
                <a:moveTo>
                  <a:pt x="19517" y="0"/>
                </a:moveTo>
                <a:lnTo>
                  <a:pt x="0" y="11360"/>
                </a:lnTo>
                <a:lnTo>
                  <a:pt x="973" y="12889"/>
                </a:lnTo>
                <a:lnTo>
                  <a:pt x="1947" y="14502"/>
                </a:lnTo>
                <a:lnTo>
                  <a:pt x="2942" y="16072"/>
                </a:lnTo>
                <a:lnTo>
                  <a:pt x="9214" y="14041"/>
                </a:lnTo>
                <a:lnTo>
                  <a:pt x="15643" y="12271"/>
                </a:lnTo>
                <a:lnTo>
                  <a:pt x="19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19" name="object 5219"/>
          <p:cNvSpPr/>
          <p:nvPr/>
        </p:nvSpPr>
        <p:spPr>
          <a:xfrm>
            <a:off x="8956747" y="3326802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1549" y="0"/>
                </a:moveTo>
                <a:lnTo>
                  <a:pt x="3863" y="3151"/>
                </a:lnTo>
                <a:lnTo>
                  <a:pt x="0" y="6512"/>
                </a:lnTo>
                <a:lnTo>
                  <a:pt x="2115" y="14931"/>
                </a:lnTo>
                <a:lnTo>
                  <a:pt x="10732" y="13109"/>
                </a:lnTo>
                <a:lnTo>
                  <a:pt x="12093" y="8230"/>
                </a:lnTo>
                <a:lnTo>
                  <a:pt x="1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0" name="object 5220"/>
          <p:cNvSpPr/>
          <p:nvPr/>
        </p:nvSpPr>
        <p:spPr>
          <a:xfrm>
            <a:off x="7475666" y="2982374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177" y="0"/>
                </a:moveTo>
                <a:lnTo>
                  <a:pt x="4314" y="2251"/>
                </a:lnTo>
                <a:lnTo>
                  <a:pt x="0" y="5832"/>
                </a:lnTo>
                <a:lnTo>
                  <a:pt x="5633" y="16973"/>
                </a:lnTo>
                <a:lnTo>
                  <a:pt x="1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1" name="object 5221"/>
          <p:cNvSpPr/>
          <p:nvPr/>
        </p:nvSpPr>
        <p:spPr>
          <a:xfrm>
            <a:off x="7542329" y="192862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69">
                <a:moveTo>
                  <a:pt x="7203" y="0"/>
                </a:moveTo>
                <a:lnTo>
                  <a:pt x="3905" y="3842"/>
                </a:lnTo>
                <a:lnTo>
                  <a:pt x="1340" y="5811"/>
                </a:lnTo>
                <a:lnTo>
                  <a:pt x="0" y="9716"/>
                </a:lnTo>
                <a:lnTo>
                  <a:pt x="2575" y="12083"/>
                </a:lnTo>
                <a:lnTo>
                  <a:pt x="3790" y="13936"/>
                </a:lnTo>
                <a:lnTo>
                  <a:pt x="6062" y="12062"/>
                </a:lnTo>
                <a:lnTo>
                  <a:pt x="8963" y="10460"/>
                </a:lnTo>
                <a:lnTo>
                  <a:pt x="11004" y="6868"/>
                </a:lnTo>
                <a:lnTo>
                  <a:pt x="8868" y="4062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2" name="object 5222"/>
          <p:cNvSpPr/>
          <p:nvPr/>
        </p:nvSpPr>
        <p:spPr>
          <a:xfrm>
            <a:off x="8650098" y="2910778"/>
            <a:ext cx="8471" cy="8856"/>
          </a:xfrm>
          <a:custGeom>
            <a:avLst/>
            <a:gdLst/>
            <a:ahLst/>
            <a:cxnLst/>
            <a:rect l="l" t="t" r="r" b="b"/>
            <a:pathLst>
              <a:path w="13969" h="14604">
                <a:moveTo>
                  <a:pt x="3790" y="0"/>
                </a:moveTo>
                <a:lnTo>
                  <a:pt x="0" y="10627"/>
                </a:lnTo>
                <a:lnTo>
                  <a:pt x="4764" y="12680"/>
                </a:lnTo>
                <a:lnTo>
                  <a:pt x="9874" y="14167"/>
                </a:lnTo>
                <a:lnTo>
                  <a:pt x="10502" y="14407"/>
                </a:lnTo>
                <a:lnTo>
                  <a:pt x="11612" y="12952"/>
                </a:lnTo>
                <a:lnTo>
                  <a:pt x="13402" y="11538"/>
                </a:lnTo>
                <a:lnTo>
                  <a:pt x="10722" y="8303"/>
                </a:lnTo>
                <a:lnTo>
                  <a:pt x="8073" y="5162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3" name="object 5223"/>
          <p:cNvSpPr/>
          <p:nvPr/>
        </p:nvSpPr>
        <p:spPr>
          <a:xfrm>
            <a:off x="7486458" y="2239223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5560" y="0"/>
                </a:moveTo>
                <a:lnTo>
                  <a:pt x="1664" y="1109"/>
                </a:lnTo>
                <a:lnTo>
                  <a:pt x="0" y="11675"/>
                </a:lnTo>
                <a:lnTo>
                  <a:pt x="5434" y="9926"/>
                </a:lnTo>
                <a:lnTo>
                  <a:pt x="9088" y="8722"/>
                </a:lnTo>
                <a:lnTo>
                  <a:pt x="12764" y="7549"/>
                </a:lnTo>
                <a:lnTo>
                  <a:pt x="11078" y="2324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4" name="object 5224"/>
          <p:cNvSpPr/>
          <p:nvPr/>
        </p:nvSpPr>
        <p:spPr>
          <a:xfrm>
            <a:off x="9267163" y="2908118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732" y="0"/>
                </a:moveTo>
                <a:lnTo>
                  <a:pt x="7203" y="1078"/>
                </a:lnTo>
                <a:lnTo>
                  <a:pt x="3664" y="2031"/>
                </a:lnTo>
                <a:lnTo>
                  <a:pt x="261" y="3476"/>
                </a:lnTo>
                <a:lnTo>
                  <a:pt x="0" y="3560"/>
                </a:lnTo>
                <a:lnTo>
                  <a:pt x="1057" y="8198"/>
                </a:lnTo>
                <a:lnTo>
                  <a:pt x="1392" y="8167"/>
                </a:lnTo>
                <a:lnTo>
                  <a:pt x="4931" y="8031"/>
                </a:lnTo>
                <a:lnTo>
                  <a:pt x="8491" y="7371"/>
                </a:lnTo>
                <a:lnTo>
                  <a:pt x="12041" y="6868"/>
                </a:lnTo>
                <a:lnTo>
                  <a:pt x="11601" y="4544"/>
                </a:lnTo>
                <a:lnTo>
                  <a:pt x="11151" y="2303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5" name="object 5225"/>
          <p:cNvSpPr/>
          <p:nvPr/>
        </p:nvSpPr>
        <p:spPr>
          <a:xfrm>
            <a:off x="8039593" y="1816883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3905" y="0"/>
                </a:moveTo>
                <a:lnTo>
                  <a:pt x="2711" y="2177"/>
                </a:lnTo>
                <a:lnTo>
                  <a:pt x="1088" y="4219"/>
                </a:lnTo>
                <a:lnTo>
                  <a:pt x="0" y="8565"/>
                </a:lnTo>
                <a:lnTo>
                  <a:pt x="732" y="10879"/>
                </a:lnTo>
                <a:lnTo>
                  <a:pt x="910" y="13057"/>
                </a:lnTo>
                <a:lnTo>
                  <a:pt x="2282" y="13350"/>
                </a:lnTo>
                <a:lnTo>
                  <a:pt x="3601" y="13591"/>
                </a:lnTo>
                <a:lnTo>
                  <a:pt x="4973" y="13884"/>
                </a:lnTo>
                <a:lnTo>
                  <a:pt x="9193" y="1696"/>
                </a:lnTo>
                <a:lnTo>
                  <a:pt x="7423" y="1099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6" name="object 5226"/>
          <p:cNvSpPr/>
          <p:nvPr/>
        </p:nvSpPr>
        <p:spPr>
          <a:xfrm>
            <a:off x="7931064" y="3143002"/>
            <a:ext cx="6161" cy="11937"/>
          </a:xfrm>
          <a:custGeom>
            <a:avLst/>
            <a:gdLst/>
            <a:ahLst/>
            <a:cxnLst/>
            <a:rect l="l" t="t" r="r" b="b"/>
            <a:pathLst>
              <a:path w="10159" h="19685">
                <a:moveTo>
                  <a:pt x="0" y="0"/>
                </a:moveTo>
                <a:lnTo>
                  <a:pt x="7444" y="19465"/>
                </a:lnTo>
                <a:lnTo>
                  <a:pt x="9884" y="12588"/>
                </a:lnTo>
                <a:lnTo>
                  <a:pt x="9262" y="7616"/>
                </a:lnTo>
                <a:lnTo>
                  <a:pt x="5870" y="37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7" name="object 5227"/>
          <p:cNvSpPr/>
          <p:nvPr/>
        </p:nvSpPr>
        <p:spPr>
          <a:xfrm>
            <a:off x="7764697" y="2766174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6251" y="0"/>
                </a:moveTo>
                <a:lnTo>
                  <a:pt x="6083" y="178"/>
                </a:lnTo>
                <a:lnTo>
                  <a:pt x="3821" y="3067"/>
                </a:lnTo>
                <a:lnTo>
                  <a:pt x="1968" y="6198"/>
                </a:lnTo>
                <a:lnTo>
                  <a:pt x="0" y="9256"/>
                </a:lnTo>
                <a:lnTo>
                  <a:pt x="1842" y="10387"/>
                </a:lnTo>
                <a:lnTo>
                  <a:pt x="5549" y="12533"/>
                </a:lnTo>
                <a:lnTo>
                  <a:pt x="7235" y="9277"/>
                </a:lnTo>
                <a:lnTo>
                  <a:pt x="9036" y="6073"/>
                </a:lnTo>
                <a:lnTo>
                  <a:pt x="10523" y="2429"/>
                </a:lnTo>
                <a:lnTo>
                  <a:pt x="6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8" name="object 5228"/>
          <p:cNvSpPr/>
          <p:nvPr/>
        </p:nvSpPr>
        <p:spPr>
          <a:xfrm>
            <a:off x="7966110" y="2988437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2586" y="0"/>
                </a:moveTo>
                <a:lnTo>
                  <a:pt x="1256" y="2104"/>
                </a:lnTo>
                <a:lnTo>
                  <a:pt x="0" y="3256"/>
                </a:lnTo>
                <a:lnTo>
                  <a:pt x="1654" y="4795"/>
                </a:lnTo>
                <a:lnTo>
                  <a:pt x="3109" y="6879"/>
                </a:lnTo>
                <a:lnTo>
                  <a:pt x="5926" y="7957"/>
                </a:lnTo>
                <a:lnTo>
                  <a:pt x="7853" y="5570"/>
                </a:lnTo>
                <a:lnTo>
                  <a:pt x="10701" y="3287"/>
                </a:lnTo>
                <a:lnTo>
                  <a:pt x="7675" y="1790"/>
                </a:lnTo>
                <a:lnTo>
                  <a:pt x="5779" y="282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29" name="object 5229"/>
          <p:cNvSpPr/>
          <p:nvPr/>
        </p:nvSpPr>
        <p:spPr>
          <a:xfrm>
            <a:off x="8937310" y="3109690"/>
            <a:ext cx="5776" cy="10397"/>
          </a:xfrm>
          <a:custGeom>
            <a:avLst/>
            <a:gdLst/>
            <a:ahLst/>
            <a:cxnLst/>
            <a:rect l="l" t="t" r="r" b="b"/>
            <a:pathLst>
              <a:path w="9525" h="17145">
                <a:moveTo>
                  <a:pt x="0" y="0"/>
                </a:moveTo>
                <a:lnTo>
                  <a:pt x="3790" y="17025"/>
                </a:lnTo>
                <a:lnTo>
                  <a:pt x="8596" y="8366"/>
                </a:lnTo>
                <a:lnTo>
                  <a:pt x="9141" y="41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0" name="object 5230"/>
          <p:cNvSpPr/>
          <p:nvPr/>
        </p:nvSpPr>
        <p:spPr>
          <a:xfrm>
            <a:off x="8824232" y="1879007"/>
            <a:ext cx="9627" cy="5391"/>
          </a:xfrm>
          <a:custGeom>
            <a:avLst/>
            <a:gdLst/>
            <a:ahLst/>
            <a:cxnLst/>
            <a:rect l="l" t="t" r="r" b="b"/>
            <a:pathLst>
              <a:path w="15875" h="8889">
                <a:moveTo>
                  <a:pt x="6073" y="0"/>
                </a:moveTo>
                <a:lnTo>
                  <a:pt x="1120" y="4230"/>
                </a:lnTo>
                <a:lnTo>
                  <a:pt x="376" y="4889"/>
                </a:lnTo>
                <a:lnTo>
                  <a:pt x="481" y="6586"/>
                </a:lnTo>
                <a:lnTo>
                  <a:pt x="0" y="8785"/>
                </a:lnTo>
                <a:lnTo>
                  <a:pt x="15716" y="8826"/>
                </a:lnTo>
                <a:lnTo>
                  <a:pt x="9947" y="1413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1" name="object 5231"/>
          <p:cNvSpPr/>
          <p:nvPr/>
        </p:nvSpPr>
        <p:spPr>
          <a:xfrm>
            <a:off x="8377963" y="2766190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3790" y="0"/>
                </a:moveTo>
                <a:lnTo>
                  <a:pt x="0" y="3916"/>
                </a:lnTo>
                <a:lnTo>
                  <a:pt x="408" y="4848"/>
                </a:lnTo>
                <a:lnTo>
                  <a:pt x="1413" y="7340"/>
                </a:lnTo>
                <a:lnTo>
                  <a:pt x="3842" y="9172"/>
                </a:lnTo>
                <a:lnTo>
                  <a:pt x="6984" y="12722"/>
                </a:lnTo>
                <a:lnTo>
                  <a:pt x="8816" y="9235"/>
                </a:lnTo>
                <a:lnTo>
                  <a:pt x="11099" y="6586"/>
                </a:lnTo>
                <a:lnTo>
                  <a:pt x="9224" y="3319"/>
                </a:lnTo>
                <a:lnTo>
                  <a:pt x="6680" y="1507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2" name="object 5232"/>
          <p:cNvSpPr/>
          <p:nvPr/>
        </p:nvSpPr>
        <p:spPr>
          <a:xfrm>
            <a:off x="8351552" y="2097437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717" y="0"/>
                </a:moveTo>
                <a:lnTo>
                  <a:pt x="0" y="3382"/>
                </a:lnTo>
                <a:lnTo>
                  <a:pt x="397" y="6827"/>
                </a:lnTo>
                <a:lnTo>
                  <a:pt x="2471" y="9360"/>
                </a:lnTo>
                <a:lnTo>
                  <a:pt x="5622" y="10826"/>
                </a:lnTo>
                <a:lnTo>
                  <a:pt x="8062" y="8711"/>
                </a:lnTo>
                <a:lnTo>
                  <a:pt x="11737" y="6973"/>
                </a:lnTo>
                <a:lnTo>
                  <a:pt x="8334" y="3696"/>
                </a:lnTo>
                <a:lnTo>
                  <a:pt x="6586" y="1497"/>
                </a:lnTo>
                <a:lnTo>
                  <a:pt x="4303" y="324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3" name="object 5233"/>
          <p:cNvSpPr/>
          <p:nvPr/>
        </p:nvSpPr>
        <p:spPr>
          <a:xfrm>
            <a:off x="9108183" y="3310735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7580" y="0"/>
                </a:moveTo>
                <a:lnTo>
                  <a:pt x="4785" y="1465"/>
                </a:lnTo>
                <a:lnTo>
                  <a:pt x="2324" y="3120"/>
                </a:lnTo>
                <a:lnTo>
                  <a:pt x="314" y="5141"/>
                </a:lnTo>
                <a:lnTo>
                  <a:pt x="0" y="5434"/>
                </a:lnTo>
                <a:lnTo>
                  <a:pt x="2513" y="9413"/>
                </a:lnTo>
                <a:lnTo>
                  <a:pt x="5444" y="8334"/>
                </a:lnTo>
                <a:lnTo>
                  <a:pt x="7905" y="6795"/>
                </a:lnTo>
                <a:lnTo>
                  <a:pt x="11141" y="4952"/>
                </a:lnTo>
                <a:lnTo>
                  <a:pt x="9287" y="2565"/>
                </a:lnTo>
                <a:lnTo>
                  <a:pt x="7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4" name="object 5234"/>
          <p:cNvSpPr/>
          <p:nvPr/>
        </p:nvSpPr>
        <p:spPr>
          <a:xfrm>
            <a:off x="7538039" y="1901202"/>
            <a:ext cx="3081" cy="7701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0"/>
                </a:moveTo>
                <a:lnTo>
                  <a:pt x="680" y="8114"/>
                </a:lnTo>
                <a:lnTo>
                  <a:pt x="994" y="12125"/>
                </a:lnTo>
                <a:lnTo>
                  <a:pt x="2272" y="12093"/>
                </a:lnTo>
                <a:lnTo>
                  <a:pt x="4785" y="11989"/>
                </a:lnTo>
                <a:lnTo>
                  <a:pt x="4816" y="104"/>
                </a:lnTo>
                <a:lnTo>
                  <a:pt x="3235" y="1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5" name="object 5235"/>
          <p:cNvSpPr/>
          <p:nvPr/>
        </p:nvSpPr>
        <p:spPr>
          <a:xfrm>
            <a:off x="7852895" y="3320001"/>
            <a:ext cx="4621" cy="8856"/>
          </a:xfrm>
          <a:custGeom>
            <a:avLst/>
            <a:gdLst/>
            <a:ahLst/>
            <a:cxnLst/>
            <a:rect l="l" t="t" r="r" b="b"/>
            <a:pathLst>
              <a:path w="7620" h="14604">
                <a:moveTo>
                  <a:pt x="3581" y="0"/>
                </a:moveTo>
                <a:lnTo>
                  <a:pt x="2387" y="4607"/>
                </a:lnTo>
                <a:lnTo>
                  <a:pt x="1172" y="9120"/>
                </a:lnTo>
                <a:lnTo>
                  <a:pt x="0" y="13643"/>
                </a:lnTo>
                <a:lnTo>
                  <a:pt x="1235" y="13957"/>
                </a:lnTo>
                <a:lnTo>
                  <a:pt x="3800" y="14544"/>
                </a:lnTo>
                <a:lnTo>
                  <a:pt x="7381" y="921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6" name="object 5236"/>
          <p:cNvSpPr/>
          <p:nvPr/>
        </p:nvSpPr>
        <p:spPr>
          <a:xfrm>
            <a:off x="7751938" y="1621415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8648" y="0"/>
                </a:moveTo>
                <a:lnTo>
                  <a:pt x="2889" y="6701"/>
                </a:lnTo>
                <a:lnTo>
                  <a:pt x="0" y="10010"/>
                </a:lnTo>
                <a:lnTo>
                  <a:pt x="1287" y="11193"/>
                </a:lnTo>
                <a:lnTo>
                  <a:pt x="2596" y="12324"/>
                </a:lnTo>
                <a:lnTo>
                  <a:pt x="3884" y="13507"/>
                </a:lnTo>
                <a:lnTo>
                  <a:pt x="6617" y="9842"/>
                </a:lnTo>
                <a:lnTo>
                  <a:pt x="9360" y="6240"/>
                </a:lnTo>
                <a:lnTo>
                  <a:pt x="12083" y="2554"/>
                </a:lnTo>
                <a:lnTo>
                  <a:pt x="8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7" name="object 5237"/>
          <p:cNvSpPr/>
          <p:nvPr/>
        </p:nvSpPr>
        <p:spPr>
          <a:xfrm>
            <a:off x="8715210" y="2075199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5">
                <a:moveTo>
                  <a:pt x="1633" y="0"/>
                </a:moveTo>
                <a:lnTo>
                  <a:pt x="534" y="2963"/>
                </a:lnTo>
                <a:lnTo>
                  <a:pt x="0" y="4471"/>
                </a:lnTo>
                <a:lnTo>
                  <a:pt x="1539" y="5256"/>
                </a:lnTo>
                <a:lnTo>
                  <a:pt x="3057" y="6659"/>
                </a:lnTo>
                <a:lnTo>
                  <a:pt x="6669" y="6669"/>
                </a:lnTo>
                <a:lnTo>
                  <a:pt x="8743" y="5664"/>
                </a:lnTo>
                <a:lnTo>
                  <a:pt x="10805" y="5046"/>
                </a:lnTo>
                <a:lnTo>
                  <a:pt x="4690" y="1706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8" name="object 5238"/>
          <p:cNvSpPr/>
          <p:nvPr/>
        </p:nvSpPr>
        <p:spPr>
          <a:xfrm>
            <a:off x="8529320" y="1385297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2701" y="0"/>
                </a:moveTo>
                <a:lnTo>
                  <a:pt x="0" y="15339"/>
                </a:lnTo>
                <a:lnTo>
                  <a:pt x="1476" y="15653"/>
                </a:lnTo>
                <a:lnTo>
                  <a:pt x="4387" y="16386"/>
                </a:lnTo>
                <a:lnTo>
                  <a:pt x="7413" y="12083"/>
                </a:lnTo>
                <a:lnTo>
                  <a:pt x="10607" y="7696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39" name="object 5239"/>
          <p:cNvSpPr/>
          <p:nvPr/>
        </p:nvSpPr>
        <p:spPr>
          <a:xfrm>
            <a:off x="9087814" y="2017420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2355" y="0"/>
                </a:moveTo>
                <a:lnTo>
                  <a:pt x="973" y="2837"/>
                </a:lnTo>
                <a:lnTo>
                  <a:pt x="0" y="4293"/>
                </a:lnTo>
                <a:lnTo>
                  <a:pt x="2355" y="5832"/>
                </a:lnTo>
                <a:lnTo>
                  <a:pt x="4575" y="7664"/>
                </a:lnTo>
                <a:lnTo>
                  <a:pt x="7141" y="8722"/>
                </a:lnTo>
                <a:lnTo>
                  <a:pt x="7654" y="8963"/>
                </a:lnTo>
                <a:lnTo>
                  <a:pt x="9319" y="6366"/>
                </a:lnTo>
                <a:lnTo>
                  <a:pt x="11360" y="4104"/>
                </a:lnTo>
                <a:lnTo>
                  <a:pt x="8031" y="2471"/>
                </a:lnTo>
                <a:lnTo>
                  <a:pt x="5560" y="952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0" name="object 5240"/>
          <p:cNvSpPr/>
          <p:nvPr/>
        </p:nvSpPr>
        <p:spPr>
          <a:xfrm>
            <a:off x="8533539" y="1933399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3088" y="0"/>
                </a:moveTo>
                <a:lnTo>
                  <a:pt x="2052" y="701"/>
                </a:lnTo>
                <a:lnTo>
                  <a:pt x="1015" y="1361"/>
                </a:lnTo>
                <a:lnTo>
                  <a:pt x="0" y="2136"/>
                </a:lnTo>
                <a:lnTo>
                  <a:pt x="6722" y="13224"/>
                </a:lnTo>
                <a:lnTo>
                  <a:pt x="8156" y="12198"/>
                </a:lnTo>
                <a:lnTo>
                  <a:pt x="11025" y="10093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1" name="object 5241"/>
          <p:cNvSpPr/>
          <p:nvPr/>
        </p:nvSpPr>
        <p:spPr>
          <a:xfrm>
            <a:off x="8634642" y="3076050"/>
            <a:ext cx="4236" cy="8856"/>
          </a:xfrm>
          <a:custGeom>
            <a:avLst/>
            <a:gdLst/>
            <a:ahLst/>
            <a:cxnLst/>
            <a:rect l="l" t="t" r="r" b="b"/>
            <a:pathLst>
              <a:path w="6984" h="14604">
                <a:moveTo>
                  <a:pt x="2565" y="0"/>
                </a:moveTo>
                <a:lnTo>
                  <a:pt x="1727" y="4523"/>
                </a:lnTo>
                <a:lnTo>
                  <a:pt x="0" y="13538"/>
                </a:lnTo>
                <a:lnTo>
                  <a:pt x="2837" y="14104"/>
                </a:lnTo>
                <a:lnTo>
                  <a:pt x="4261" y="14345"/>
                </a:lnTo>
                <a:lnTo>
                  <a:pt x="6900" y="439"/>
                </a:lnTo>
                <a:lnTo>
                  <a:pt x="2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2" name="object 5242"/>
          <p:cNvSpPr/>
          <p:nvPr/>
        </p:nvSpPr>
        <p:spPr>
          <a:xfrm>
            <a:off x="8554618" y="1618106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5">
                <a:moveTo>
                  <a:pt x="1424" y="0"/>
                </a:moveTo>
                <a:lnTo>
                  <a:pt x="0" y="12523"/>
                </a:lnTo>
                <a:lnTo>
                  <a:pt x="3486" y="12921"/>
                </a:lnTo>
                <a:lnTo>
                  <a:pt x="5235" y="13078"/>
                </a:lnTo>
                <a:lnTo>
                  <a:pt x="6209" y="4743"/>
                </a:lnTo>
                <a:lnTo>
                  <a:pt x="6680" y="534"/>
                </a:lnTo>
                <a:lnTo>
                  <a:pt x="4921" y="387"/>
                </a:lnTo>
                <a:lnTo>
                  <a:pt x="3172" y="178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3" name="object 5243"/>
          <p:cNvSpPr/>
          <p:nvPr/>
        </p:nvSpPr>
        <p:spPr>
          <a:xfrm>
            <a:off x="8837847" y="2577335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5895" y="0"/>
                </a:moveTo>
                <a:lnTo>
                  <a:pt x="3214" y="680"/>
                </a:lnTo>
                <a:lnTo>
                  <a:pt x="837" y="670"/>
                </a:lnTo>
                <a:lnTo>
                  <a:pt x="544" y="1706"/>
                </a:lnTo>
                <a:lnTo>
                  <a:pt x="282" y="2795"/>
                </a:lnTo>
                <a:lnTo>
                  <a:pt x="0" y="3842"/>
                </a:lnTo>
                <a:lnTo>
                  <a:pt x="13172" y="9120"/>
                </a:lnTo>
                <a:lnTo>
                  <a:pt x="12544" y="4450"/>
                </a:lnTo>
                <a:lnTo>
                  <a:pt x="10481" y="2031"/>
                </a:lnTo>
                <a:lnTo>
                  <a:pt x="7874" y="816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4" name="object 5244"/>
          <p:cNvSpPr/>
          <p:nvPr/>
        </p:nvSpPr>
        <p:spPr>
          <a:xfrm>
            <a:off x="8712936" y="3090773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4073" y="0"/>
                </a:moveTo>
                <a:lnTo>
                  <a:pt x="1863" y="2177"/>
                </a:lnTo>
                <a:lnTo>
                  <a:pt x="0" y="3162"/>
                </a:lnTo>
                <a:lnTo>
                  <a:pt x="1162" y="5162"/>
                </a:lnTo>
                <a:lnTo>
                  <a:pt x="1905" y="8041"/>
                </a:lnTo>
                <a:lnTo>
                  <a:pt x="5109" y="9580"/>
                </a:lnTo>
                <a:lnTo>
                  <a:pt x="7717" y="7989"/>
                </a:lnTo>
                <a:lnTo>
                  <a:pt x="11779" y="6889"/>
                </a:lnTo>
                <a:lnTo>
                  <a:pt x="8764" y="3633"/>
                </a:lnTo>
                <a:lnTo>
                  <a:pt x="7444" y="1026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5" name="object 5245"/>
          <p:cNvSpPr/>
          <p:nvPr/>
        </p:nvSpPr>
        <p:spPr>
          <a:xfrm>
            <a:off x="7860695" y="2565391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6135" y="0"/>
                </a:moveTo>
                <a:lnTo>
                  <a:pt x="4251" y="1319"/>
                </a:lnTo>
                <a:lnTo>
                  <a:pt x="1560" y="2272"/>
                </a:lnTo>
                <a:lnTo>
                  <a:pt x="0" y="5591"/>
                </a:lnTo>
                <a:lnTo>
                  <a:pt x="1350" y="8135"/>
                </a:lnTo>
                <a:lnTo>
                  <a:pt x="1790" y="10261"/>
                </a:lnTo>
                <a:lnTo>
                  <a:pt x="3581" y="11444"/>
                </a:lnTo>
                <a:lnTo>
                  <a:pt x="5361" y="12690"/>
                </a:lnTo>
                <a:lnTo>
                  <a:pt x="7151" y="13894"/>
                </a:lnTo>
                <a:lnTo>
                  <a:pt x="7769" y="11235"/>
                </a:lnTo>
                <a:lnTo>
                  <a:pt x="8931" y="8607"/>
                </a:lnTo>
                <a:lnTo>
                  <a:pt x="8764" y="3937"/>
                </a:lnTo>
                <a:lnTo>
                  <a:pt x="7109" y="1999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6" name="object 5246"/>
          <p:cNvSpPr/>
          <p:nvPr/>
        </p:nvSpPr>
        <p:spPr>
          <a:xfrm>
            <a:off x="7440901" y="287175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4188" y="0"/>
                </a:moveTo>
                <a:lnTo>
                  <a:pt x="2408" y="2596"/>
                </a:lnTo>
                <a:lnTo>
                  <a:pt x="785" y="4251"/>
                </a:lnTo>
                <a:lnTo>
                  <a:pt x="0" y="6900"/>
                </a:lnTo>
                <a:lnTo>
                  <a:pt x="3067" y="9518"/>
                </a:lnTo>
                <a:lnTo>
                  <a:pt x="3423" y="9277"/>
                </a:lnTo>
                <a:lnTo>
                  <a:pt x="5193" y="8209"/>
                </a:lnTo>
                <a:lnTo>
                  <a:pt x="6952" y="6596"/>
                </a:lnTo>
                <a:lnTo>
                  <a:pt x="8240" y="4177"/>
                </a:lnTo>
                <a:lnTo>
                  <a:pt x="6083" y="2272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7" name="object 5247"/>
          <p:cNvSpPr/>
          <p:nvPr/>
        </p:nvSpPr>
        <p:spPr>
          <a:xfrm>
            <a:off x="8099502" y="2256854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6429" y="0"/>
                </a:moveTo>
                <a:lnTo>
                  <a:pt x="4272" y="2858"/>
                </a:lnTo>
                <a:lnTo>
                  <a:pt x="2073" y="5675"/>
                </a:lnTo>
                <a:lnTo>
                  <a:pt x="104" y="8617"/>
                </a:lnTo>
                <a:lnTo>
                  <a:pt x="2272" y="11046"/>
                </a:lnTo>
                <a:lnTo>
                  <a:pt x="5528" y="9004"/>
                </a:lnTo>
                <a:lnTo>
                  <a:pt x="8376" y="6847"/>
                </a:lnTo>
                <a:lnTo>
                  <a:pt x="11245" y="4722"/>
                </a:lnTo>
                <a:lnTo>
                  <a:pt x="8020" y="1539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8" name="object 5248"/>
          <p:cNvSpPr/>
          <p:nvPr/>
        </p:nvSpPr>
        <p:spPr>
          <a:xfrm>
            <a:off x="8839961" y="2208611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3834" y="0"/>
                </a:moveTo>
                <a:lnTo>
                  <a:pt x="0" y="6126"/>
                </a:lnTo>
                <a:lnTo>
                  <a:pt x="676" y="10531"/>
                </a:lnTo>
                <a:lnTo>
                  <a:pt x="4389" y="13738"/>
                </a:lnTo>
                <a:lnTo>
                  <a:pt x="9666" y="16271"/>
                </a:lnTo>
                <a:lnTo>
                  <a:pt x="38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49" name="object 5249"/>
          <p:cNvSpPr/>
          <p:nvPr/>
        </p:nvSpPr>
        <p:spPr>
          <a:xfrm>
            <a:off x="9375556" y="2912884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7162" y="0"/>
                </a:moveTo>
                <a:lnTo>
                  <a:pt x="753" y="4554"/>
                </a:lnTo>
                <a:lnTo>
                  <a:pt x="0" y="8544"/>
                </a:lnTo>
                <a:lnTo>
                  <a:pt x="5570" y="15015"/>
                </a:lnTo>
                <a:lnTo>
                  <a:pt x="10607" y="9957"/>
                </a:lnTo>
                <a:lnTo>
                  <a:pt x="12659" y="6156"/>
                </a:lnTo>
                <a:lnTo>
                  <a:pt x="7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0" name="object 5250"/>
          <p:cNvSpPr/>
          <p:nvPr/>
        </p:nvSpPr>
        <p:spPr>
          <a:xfrm>
            <a:off x="8567259" y="2896088"/>
            <a:ext cx="2695" cy="6546"/>
          </a:xfrm>
          <a:custGeom>
            <a:avLst/>
            <a:gdLst/>
            <a:ahLst/>
            <a:cxnLst/>
            <a:rect l="l" t="t" r="r" b="b"/>
            <a:pathLst>
              <a:path w="4444" h="10795">
                <a:moveTo>
                  <a:pt x="3989" y="0"/>
                </a:moveTo>
                <a:lnTo>
                  <a:pt x="2659" y="52"/>
                </a:lnTo>
                <a:lnTo>
                  <a:pt x="1329" y="136"/>
                </a:lnTo>
                <a:lnTo>
                  <a:pt x="0" y="178"/>
                </a:lnTo>
                <a:lnTo>
                  <a:pt x="282" y="3643"/>
                </a:lnTo>
                <a:lnTo>
                  <a:pt x="879" y="10544"/>
                </a:lnTo>
                <a:lnTo>
                  <a:pt x="3957" y="10429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1" name="object 5251"/>
          <p:cNvSpPr/>
          <p:nvPr/>
        </p:nvSpPr>
        <p:spPr>
          <a:xfrm>
            <a:off x="7449552" y="2369159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4774" y="0"/>
                </a:moveTo>
                <a:lnTo>
                  <a:pt x="3162" y="1361"/>
                </a:lnTo>
                <a:lnTo>
                  <a:pt x="0" y="3350"/>
                </a:lnTo>
                <a:lnTo>
                  <a:pt x="1225" y="6491"/>
                </a:lnTo>
                <a:lnTo>
                  <a:pt x="3287" y="8523"/>
                </a:lnTo>
                <a:lnTo>
                  <a:pt x="5434" y="11371"/>
                </a:lnTo>
                <a:lnTo>
                  <a:pt x="7455" y="9235"/>
                </a:lnTo>
                <a:lnTo>
                  <a:pt x="9800" y="7497"/>
                </a:lnTo>
                <a:lnTo>
                  <a:pt x="8334" y="4418"/>
                </a:lnTo>
                <a:lnTo>
                  <a:pt x="6418" y="2303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2" name="object 5252"/>
          <p:cNvSpPr/>
          <p:nvPr/>
        </p:nvSpPr>
        <p:spPr>
          <a:xfrm>
            <a:off x="9270032" y="2379728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5" h="17145">
                <a:moveTo>
                  <a:pt x="6135" y="0"/>
                </a:moveTo>
                <a:lnTo>
                  <a:pt x="0" y="16784"/>
                </a:lnTo>
                <a:lnTo>
                  <a:pt x="7863" y="11643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3" name="object 5253"/>
          <p:cNvSpPr/>
          <p:nvPr/>
        </p:nvSpPr>
        <p:spPr>
          <a:xfrm>
            <a:off x="8136592" y="2383069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10">
                <a:moveTo>
                  <a:pt x="7539" y="0"/>
                </a:moveTo>
                <a:lnTo>
                  <a:pt x="0" y="3109"/>
                </a:lnTo>
                <a:lnTo>
                  <a:pt x="167" y="7413"/>
                </a:lnTo>
                <a:lnTo>
                  <a:pt x="5015" y="15915"/>
                </a:lnTo>
                <a:lnTo>
                  <a:pt x="7245" y="11182"/>
                </a:lnTo>
                <a:lnTo>
                  <a:pt x="8868" y="8491"/>
                </a:lnTo>
                <a:lnTo>
                  <a:pt x="9978" y="4324"/>
                </a:lnTo>
                <a:lnTo>
                  <a:pt x="8554" y="2533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4" name="object 5254"/>
          <p:cNvSpPr/>
          <p:nvPr/>
        </p:nvSpPr>
        <p:spPr>
          <a:xfrm>
            <a:off x="8814739" y="2295498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2680" y="0"/>
                </a:moveTo>
                <a:lnTo>
                  <a:pt x="8450" y="2345"/>
                </a:lnTo>
                <a:lnTo>
                  <a:pt x="4219" y="4795"/>
                </a:lnTo>
                <a:lnTo>
                  <a:pt x="0" y="7141"/>
                </a:lnTo>
                <a:lnTo>
                  <a:pt x="1874" y="10470"/>
                </a:lnTo>
                <a:lnTo>
                  <a:pt x="6083" y="8010"/>
                </a:lnTo>
                <a:lnTo>
                  <a:pt x="10261" y="5528"/>
                </a:lnTo>
                <a:lnTo>
                  <a:pt x="14439" y="3088"/>
                </a:lnTo>
                <a:lnTo>
                  <a:pt x="1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5" name="object 5255"/>
          <p:cNvSpPr/>
          <p:nvPr/>
        </p:nvSpPr>
        <p:spPr>
          <a:xfrm>
            <a:off x="9169465" y="2950649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4450" y="0"/>
                </a:moveTo>
                <a:lnTo>
                  <a:pt x="1622" y="1507"/>
                </a:lnTo>
                <a:lnTo>
                  <a:pt x="0" y="2167"/>
                </a:lnTo>
                <a:lnTo>
                  <a:pt x="1780" y="5287"/>
                </a:lnTo>
                <a:lnTo>
                  <a:pt x="5340" y="11612"/>
                </a:lnTo>
                <a:lnTo>
                  <a:pt x="9758" y="9203"/>
                </a:lnTo>
                <a:lnTo>
                  <a:pt x="8146" y="6209"/>
                </a:lnTo>
                <a:lnTo>
                  <a:pt x="6659" y="3109"/>
                </a:lnTo>
                <a:lnTo>
                  <a:pt x="4711" y="282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6" name="object 5256"/>
          <p:cNvSpPr/>
          <p:nvPr/>
        </p:nvSpPr>
        <p:spPr>
          <a:xfrm>
            <a:off x="8102197" y="2271941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738" y="0"/>
                </a:moveTo>
                <a:lnTo>
                  <a:pt x="1570" y="1602"/>
                </a:lnTo>
                <a:lnTo>
                  <a:pt x="0" y="2219"/>
                </a:lnTo>
                <a:lnTo>
                  <a:pt x="1413" y="4617"/>
                </a:lnTo>
                <a:lnTo>
                  <a:pt x="4774" y="10460"/>
                </a:lnTo>
                <a:lnTo>
                  <a:pt x="6889" y="8104"/>
                </a:lnTo>
                <a:lnTo>
                  <a:pt x="9099" y="6418"/>
                </a:lnTo>
                <a:lnTo>
                  <a:pt x="7926" y="3759"/>
                </a:lnTo>
                <a:lnTo>
                  <a:pt x="6408" y="1706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7" name="object 5257"/>
          <p:cNvSpPr/>
          <p:nvPr/>
        </p:nvSpPr>
        <p:spPr>
          <a:xfrm>
            <a:off x="8353202" y="3145737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3413" y="0"/>
                </a:moveTo>
                <a:lnTo>
                  <a:pt x="1141" y="743"/>
                </a:lnTo>
                <a:lnTo>
                  <a:pt x="0" y="1162"/>
                </a:lnTo>
                <a:lnTo>
                  <a:pt x="4146" y="13936"/>
                </a:lnTo>
                <a:lnTo>
                  <a:pt x="5256" y="13758"/>
                </a:lnTo>
                <a:lnTo>
                  <a:pt x="7465" y="13528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8" name="object 5258"/>
          <p:cNvSpPr/>
          <p:nvPr/>
        </p:nvSpPr>
        <p:spPr>
          <a:xfrm>
            <a:off x="8221462" y="3329415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1015" y="0"/>
                </a:moveTo>
                <a:lnTo>
                  <a:pt x="0" y="2617"/>
                </a:lnTo>
                <a:lnTo>
                  <a:pt x="2869" y="4753"/>
                </a:lnTo>
                <a:lnTo>
                  <a:pt x="5758" y="6847"/>
                </a:lnTo>
                <a:lnTo>
                  <a:pt x="8648" y="8973"/>
                </a:lnTo>
                <a:lnTo>
                  <a:pt x="9329" y="8366"/>
                </a:lnTo>
                <a:lnTo>
                  <a:pt x="10031" y="7800"/>
                </a:lnTo>
                <a:lnTo>
                  <a:pt x="10722" y="7151"/>
                </a:lnTo>
                <a:lnTo>
                  <a:pt x="9874" y="5256"/>
                </a:lnTo>
                <a:lnTo>
                  <a:pt x="9497" y="2554"/>
                </a:lnTo>
                <a:lnTo>
                  <a:pt x="6167" y="356"/>
                </a:lnTo>
                <a:lnTo>
                  <a:pt x="3403" y="439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59" name="object 5259"/>
          <p:cNvSpPr/>
          <p:nvPr/>
        </p:nvSpPr>
        <p:spPr>
          <a:xfrm>
            <a:off x="8140754" y="3148881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4" h="17145">
                <a:moveTo>
                  <a:pt x="5580" y="0"/>
                </a:moveTo>
                <a:lnTo>
                  <a:pt x="0" y="15224"/>
                </a:lnTo>
                <a:lnTo>
                  <a:pt x="3507" y="16711"/>
                </a:lnTo>
                <a:lnTo>
                  <a:pt x="10429" y="2251"/>
                </a:lnTo>
                <a:lnTo>
                  <a:pt x="8806" y="1528"/>
                </a:lnTo>
                <a:lnTo>
                  <a:pt x="5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0" name="object 5260"/>
          <p:cNvSpPr/>
          <p:nvPr/>
        </p:nvSpPr>
        <p:spPr>
          <a:xfrm>
            <a:off x="7959140" y="3413953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072" y="0"/>
                </a:moveTo>
                <a:lnTo>
                  <a:pt x="0" y="1005"/>
                </a:lnTo>
                <a:lnTo>
                  <a:pt x="6827" y="9308"/>
                </a:lnTo>
                <a:lnTo>
                  <a:pt x="9413" y="12418"/>
                </a:lnTo>
                <a:lnTo>
                  <a:pt x="12617" y="3183"/>
                </a:lnTo>
                <a:lnTo>
                  <a:pt x="1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1" name="object 5261"/>
          <p:cNvSpPr/>
          <p:nvPr/>
        </p:nvSpPr>
        <p:spPr>
          <a:xfrm>
            <a:off x="8181729" y="3540888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5382" y="0"/>
                </a:moveTo>
                <a:lnTo>
                  <a:pt x="2188" y="418"/>
                </a:lnTo>
                <a:lnTo>
                  <a:pt x="0" y="3622"/>
                </a:lnTo>
                <a:lnTo>
                  <a:pt x="1465" y="5947"/>
                </a:lnTo>
                <a:lnTo>
                  <a:pt x="3361" y="8167"/>
                </a:lnTo>
                <a:lnTo>
                  <a:pt x="5277" y="8470"/>
                </a:lnTo>
                <a:lnTo>
                  <a:pt x="7455" y="8785"/>
                </a:lnTo>
                <a:lnTo>
                  <a:pt x="9936" y="7266"/>
                </a:lnTo>
                <a:lnTo>
                  <a:pt x="12261" y="6460"/>
                </a:lnTo>
                <a:lnTo>
                  <a:pt x="10408" y="3465"/>
                </a:lnTo>
                <a:lnTo>
                  <a:pt x="9528" y="1937"/>
                </a:lnTo>
                <a:lnTo>
                  <a:pt x="7497" y="1277"/>
                </a:lnTo>
                <a:lnTo>
                  <a:pt x="5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2" name="object 5262"/>
          <p:cNvSpPr/>
          <p:nvPr/>
        </p:nvSpPr>
        <p:spPr>
          <a:xfrm>
            <a:off x="7598113" y="3165305"/>
            <a:ext cx="5391" cy="3466"/>
          </a:xfrm>
          <a:custGeom>
            <a:avLst/>
            <a:gdLst/>
            <a:ahLst/>
            <a:cxnLst/>
            <a:rect l="l" t="t" r="r" b="b"/>
            <a:pathLst>
              <a:path w="8890" h="5714">
                <a:moveTo>
                  <a:pt x="8261" y="0"/>
                </a:moveTo>
                <a:lnTo>
                  <a:pt x="8041" y="41"/>
                </a:lnTo>
                <a:lnTo>
                  <a:pt x="5350" y="83"/>
                </a:lnTo>
                <a:lnTo>
                  <a:pt x="2659" y="460"/>
                </a:lnTo>
                <a:lnTo>
                  <a:pt x="0" y="732"/>
                </a:lnTo>
                <a:lnTo>
                  <a:pt x="471" y="3968"/>
                </a:lnTo>
                <a:lnTo>
                  <a:pt x="722" y="5518"/>
                </a:lnTo>
                <a:lnTo>
                  <a:pt x="3403" y="4816"/>
                </a:lnTo>
                <a:lnTo>
                  <a:pt x="6114" y="4125"/>
                </a:lnTo>
                <a:lnTo>
                  <a:pt x="8722" y="3214"/>
                </a:lnTo>
                <a:lnTo>
                  <a:pt x="8868" y="3120"/>
                </a:lnTo>
                <a:lnTo>
                  <a:pt x="8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3" name="object 5263"/>
          <p:cNvSpPr/>
          <p:nvPr/>
        </p:nvSpPr>
        <p:spPr>
          <a:xfrm>
            <a:off x="8015725" y="314305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6114" y="0"/>
                </a:moveTo>
                <a:lnTo>
                  <a:pt x="2680" y="10"/>
                </a:lnTo>
                <a:lnTo>
                  <a:pt x="1340" y="2240"/>
                </a:lnTo>
                <a:lnTo>
                  <a:pt x="0" y="3455"/>
                </a:lnTo>
                <a:lnTo>
                  <a:pt x="1633" y="5078"/>
                </a:lnTo>
                <a:lnTo>
                  <a:pt x="3078" y="7727"/>
                </a:lnTo>
                <a:lnTo>
                  <a:pt x="6544" y="8355"/>
                </a:lnTo>
                <a:lnTo>
                  <a:pt x="8607" y="5968"/>
                </a:lnTo>
                <a:lnTo>
                  <a:pt x="12596" y="3361"/>
                </a:lnTo>
                <a:lnTo>
                  <a:pt x="8188" y="1518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4" name="object 5264"/>
          <p:cNvSpPr/>
          <p:nvPr/>
        </p:nvSpPr>
        <p:spPr>
          <a:xfrm>
            <a:off x="8428879" y="3207152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11863" y="0"/>
                </a:moveTo>
                <a:lnTo>
                  <a:pt x="7884" y="4376"/>
                </a:lnTo>
                <a:lnTo>
                  <a:pt x="0" y="13120"/>
                </a:lnTo>
                <a:lnTo>
                  <a:pt x="10093" y="11392"/>
                </a:lnTo>
                <a:lnTo>
                  <a:pt x="14250" y="9779"/>
                </a:lnTo>
                <a:lnTo>
                  <a:pt x="1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5" name="object 5265"/>
          <p:cNvSpPr/>
          <p:nvPr/>
        </p:nvSpPr>
        <p:spPr>
          <a:xfrm>
            <a:off x="7408985" y="2829145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9874" y="0"/>
                </a:moveTo>
                <a:lnTo>
                  <a:pt x="6586" y="2073"/>
                </a:lnTo>
                <a:lnTo>
                  <a:pt x="0" y="6167"/>
                </a:lnTo>
                <a:lnTo>
                  <a:pt x="2324" y="9790"/>
                </a:lnTo>
                <a:lnTo>
                  <a:pt x="5664" y="7842"/>
                </a:lnTo>
                <a:lnTo>
                  <a:pt x="9004" y="5936"/>
                </a:lnTo>
                <a:lnTo>
                  <a:pt x="12334" y="3989"/>
                </a:lnTo>
                <a:lnTo>
                  <a:pt x="11507" y="2691"/>
                </a:lnTo>
                <a:lnTo>
                  <a:pt x="10701" y="1329"/>
                </a:lnTo>
                <a:lnTo>
                  <a:pt x="9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6" name="object 5266"/>
          <p:cNvSpPr/>
          <p:nvPr/>
        </p:nvSpPr>
        <p:spPr>
          <a:xfrm>
            <a:off x="9302189" y="2708845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3329" y="0"/>
                </a:moveTo>
                <a:lnTo>
                  <a:pt x="2230" y="272"/>
                </a:lnTo>
                <a:lnTo>
                  <a:pt x="1099" y="450"/>
                </a:lnTo>
                <a:lnTo>
                  <a:pt x="0" y="691"/>
                </a:lnTo>
                <a:lnTo>
                  <a:pt x="1088" y="11685"/>
                </a:lnTo>
                <a:lnTo>
                  <a:pt x="2816" y="11601"/>
                </a:lnTo>
                <a:lnTo>
                  <a:pt x="6324" y="11319"/>
                </a:lnTo>
                <a:lnTo>
                  <a:pt x="5340" y="7528"/>
                </a:lnTo>
                <a:lnTo>
                  <a:pt x="4324" y="3779"/>
                </a:lnTo>
                <a:lnTo>
                  <a:pt x="3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7" name="object 5267"/>
          <p:cNvSpPr/>
          <p:nvPr/>
        </p:nvSpPr>
        <p:spPr>
          <a:xfrm>
            <a:off x="7487795" y="2923531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12439" y="0"/>
                </a:moveTo>
                <a:lnTo>
                  <a:pt x="6806" y="4135"/>
                </a:lnTo>
                <a:lnTo>
                  <a:pt x="0" y="9046"/>
                </a:lnTo>
                <a:lnTo>
                  <a:pt x="7957" y="11873"/>
                </a:lnTo>
                <a:lnTo>
                  <a:pt x="11748" y="9633"/>
                </a:lnTo>
                <a:lnTo>
                  <a:pt x="1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8" name="object 5268"/>
          <p:cNvSpPr/>
          <p:nvPr/>
        </p:nvSpPr>
        <p:spPr>
          <a:xfrm>
            <a:off x="8137566" y="3309694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387" y="0"/>
                </a:moveTo>
                <a:lnTo>
                  <a:pt x="5486" y="1361"/>
                </a:lnTo>
                <a:lnTo>
                  <a:pt x="2753" y="2910"/>
                </a:lnTo>
                <a:lnTo>
                  <a:pt x="0" y="4418"/>
                </a:lnTo>
                <a:lnTo>
                  <a:pt x="1654" y="7559"/>
                </a:lnTo>
                <a:lnTo>
                  <a:pt x="7245" y="4628"/>
                </a:lnTo>
                <a:lnTo>
                  <a:pt x="10093" y="3172"/>
                </a:lnTo>
                <a:lnTo>
                  <a:pt x="9476" y="2125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69" name="object 5269"/>
          <p:cNvSpPr/>
          <p:nvPr/>
        </p:nvSpPr>
        <p:spPr>
          <a:xfrm>
            <a:off x="8658803" y="321995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4282" y="0"/>
                </a:moveTo>
                <a:lnTo>
                  <a:pt x="1413" y="1465"/>
                </a:lnTo>
                <a:lnTo>
                  <a:pt x="0" y="2167"/>
                </a:lnTo>
                <a:lnTo>
                  <a:pt x="5193" y="9894"/>
                </a:lnTo>
                <a:lnTo>
                  <a:pt x="6188" y="9340"/>
                </a:lnTo>
                <a:lnTo>
                  <a:pt x="7193" y="8732"/>
                </a:lnTo>
                <a:lnTo>
                  <a:pt x="8167" y="8219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0" name="object 5270"/>
          <p:cNvSpPr/>
          <p:nvPr/>
        </p:nvSpPr>
        <p:spPr>
          <a:xfrm>
            <a:off x="9157390" y="2946003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7088" y="0"/>
                </a:moveTo>
                <a:lnTo>
                  <a:pt x="4732" y="2031"/>
                </a:lnTo>
                <a:lnTo>
                  <a:pt x="2345" y="3999"/>
                </a:lnTo>
                <a:lnTo>
                  <a:pt x="0" y="6324"/>
                </a:lnTo>
                <a:lnTo>
                  <a:pt x="1800" y="8837"/>
                </a:lnTo>
                <a:lnTo>
                  <a:pt x="4628" y="7277"/>
                </a:lnTo>
                <a:lnTo>
                  <a:pt x="9894" y="3989"/>
                </a:lnTo>
                <a:lnTo>
                  <a:pt x="8041" y="1319"/>
                </a:lnTo>
                <a:lnTo>
                  <a:pt x="7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1" name="object 5271"/>
          <p:cNvSpPr/>
          <p:nvPr/>
        </p:nvSpPr>
        <p:spPr>
          <a:xfrm>
            <a:off x="8911153" y="2772162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3874" y="0"/>
                </a:moveTo>
                <a:lnTo>
                  <a:pt x="2575" y="1842"/>
                </a:lnTo>
                <a:lnTo>
                  <a:pt x="806" y="3591"/>
                </a:lnTo>
                <a:lnTo>
                  <a:pt x="0" y="6450"/>
                </a:lnTo>
                <a:lnTo>
                  <a:pt x="2649" y="9088"/>
                </a:lnTo>
                <a:lnTo>
                  <a:pt x="5696" y="8659"/>
                </a:lnTo>
                <a:lnTo>
                  <a:pt x="7465" y="6931"/>
                </a:lnTo>
                <a:lnTo>
                  <a:pt x="10816" y="4910"/>
                </a:lnTo>
                <a:lnTo>
                  <a:pt x="3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2" name="object 5272"/>
          <p:cNvSpPr/>
          <p:nvPr/>
        </p:nvSpPr>
        <p:spPr>
          <a:xfrm>
            <a:off x="8595103" y="3134328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4575" y="0"/>
                </a:moveTo>
                <a:lnTo>
                  <a:pt x="0" y="513"/>
                </a:lnTo>
                <a:lnTo>
                  <a:pt x="732" y="8502"/>
                </a:lnTo>
                <a:lnTo>
                  <a:pt x="1068" y="12491"/>
                </a:lnTo>
                <a:lnTo>
                  <a:pt x="2900" y="12533"/>
                </a:lnTo>
                <a:lnTo>
                  <a:pt x="6512" y="12544"/>
                </a:lnTo>
                <a:lnTo>
                  <a:pt x="5245" y="4188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3" name="object 5273"/>
          <p:cNvSpPr/>
          <p:nvPr/>
        </p:nvSpPr>
        <p:spPr>
          <a:xfrm>
            <a:off x="7982783" y="2971093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3905" y="0"/>
                </a:moveTo>
                <a:lnTo>
                  <a:pt x="2596" y="513"/>
                </a:lnTo>
                <a:lnTo>
                  <a:pt x="1277" y="1078"/>
                </a:lnTo>
                <a:lnTo>
                  <a:pt x="0" y="1654"/>
                </a:lnTo>
                <a:lnTo>
                  <a:pt x="1769" y="5476"/>
                </a:lnTo>
                <a:lnTo>
                  <a:pt x="5245" y="13120"/>
                </a:lnTo>
                <a:lnTo>
                  <a:pt x="8743" y="11580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4" name="object 5274"/>
          <p:cNvSpPr/>
          <p:nvPr/>
        </p:nvSpPr>
        <p:spPr>
          <a:xfrm>
            <a:off x="9261218" y="2397733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4073" y="0"/>
                </a:moveTo>
                <a:lnTo>
                  <a:pt x="2722" y="115"/>
                </a:lnTo>
                <a:lnTo>
                  <a:pt x="31" y="387"/>
                </a:lnTo>
                <a:lnTo>
                  <a:pt x="0" y="11423"/>
                </a:lnTo>
                <a:lnTo>
                  <a:pt x="1884" y="11298"/>
                </a:lnTo>
                <a:lnTo>
                  <a:pt x="3779" y="11245"/>
                </a:lnTo>
                <a:lnTo>
                  <a:pt x="5706" y="11130"/>
                </a:lnTo>
                <a:lnTo>
                  <a:pt x="4596" y="3727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5" name="object 5275"/>
          <p:cNvSpPr/>
          <p:nvPr/>
        </p:nvSpPr>
        <p:spPr>
          <a:xfrm>
            <a:off x="8668452" y="2352349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4397" y="0"/>
                </a:moveTo>
                <a:lnTo>
                  <a:pt x="2942" y="753"/>
                </a:lnTo>
                <a:lnTo>
                  <a:pt x="1476" y="1465"/>
                </a:lnTo>
                <a:lnTo>
                  <a:pt x="0" y="2219"/>
                </a:lnTo>
                <a:lnTo>
                  <a:pt x="1989" y="4628"/>
                </a:lnTo>
                <a:lnTo>
                  <a:pt x="5884" y="9434"/>
                </a:lnTo>
                <a:lnTo>
                  <a:pt x="6847" y="8680"/>
                </a:lnTo>
                <a:lnTo>
                  <a:pt x="7811" y="7999"/>
                </a:lnTo>
                <a:lnTo>
                  <a:pt x="8753" y="7298"/>
                </a:lnTo>
                <a:lnTo>
                  <a:pt x="7298" y="4879"/>
                </a:lnTo>
                <a:lnTo>
                  <a:pt x="5853" y="2418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6" name="object 5276"/>
          <p:cNvSpPr/>
          <p:nvPr/>
        </p:nvSpPr>
        <p:spPr>
          <a:xfrm>
            <a:off x="8176632" y="2339993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1" y="0"/>
                </a:moveTo>
                <a:lnTo>
                  <a:pt x="0" y="9716"/>
                </a:lnTo>
                <a:lnTo>
                  <a:pt x="3298" y="9434"/>
                </a:lnTo>
                <a:lnTo>
                  <a:pt x="4942" y="9256"/>
                </a:lnTo>
                <a:lnTo>
                  <a:pt x="4303" y="3099"/>
                </a:lnTo>
                <a:lnTo>
                  <a:pt x="3957" y="10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7" name="object 5277"/>
          <p:cNvSpPr/>
          <p:nvPr/>
        </p:nvSpPr>
        <p:spPr>
          <a:xfrm>
            <a:off x="7429779" y="2328283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5235" y="0"/>
                </a:moveTo>
                <a:lnTo>
                  <a:pt x="0" y="136"/>
                </a:lnTo>
                <a:lnTo>
                  <a:pt x="1528" y="7842"/>
                </a:lnTo>
                <a:lnTo>
                  <a:pt x="2282" y="11737"/>
                </a:lnTo>
                <a:lnTo>
                  <a:pt x="3539" y="11507"/>
                </a:lnTo>
                <a:lnTo>
                  <a:pt x="4816" y="11308"/>
                </a:lnTo>
                <a:lnTo>
                  <a:pt x="6104" y="11067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8" name="object 5278"/>
          <p:cNvSpPr/>
          <p:nvPr/>
        </p:nvSpPr>
        <p:spPr>
          <a:xfrm>
            <a:off x="9255026" y="2310452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4031" y="0"/>
                </a:moveTo>
                <a:lnTo>
                  <a:pt x="2670" y="659"/>
                </a:lnTo>
                <a:lnTo>
                  <a:pt x="1340" y="1340"/>
                </a:lnTo>
                <a:lnTo>
                  <a:pt x="0" y="1978"/>
                </a:lnTo>
                <a:lnTo>
                  <a:pt x="3968" y="9203"/>
                </a:lnTo>
                <a:lnTo>
                  <a:pt x="5947" y="12732"/>
                </a:lnTo>
                <a:lnTo>
                  <a:pt x="7099" y="12188"/>
                </a:lnTo>
                <a:lnTo>
                  <a:pt x="8219" y="11580"/>
                </a:lnTo>
                <a:lnTo>
                  <a:pt x="9381" y="10994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79" name="object 5279"/>
          <p:cNvSpPr/>
          <p:nvPr/>
        </p:nvSpPr>
        <p:spPr>
          <a:xfrm>
            <a:off x="8335400" y="228643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900" y="0"/>
                </a:moveTo>
                <a:lnTo>
                  <a:pt x="0" y="5130"/>
                </a:lnTo>
                <a:lnTo>
                  <a:pt x="3214" y="5832"/>
                </a:lnTo>
                <a:lnTo>
                  <a:pt x="6376" y="6596"/>
                </a:lnTo>
                <a:lnTo>
                  <a:pt x="9622" y="7005"/>
                </a:lnTo>
                <a:lnTo>
                  <a:pt x="9832" y="7005"/>
                </a:lnTo>
                <a:lnTo>
                  <a:pt x="10387" y="3769"/>
                </a:lnTo>
                <a:lnTo>
                  <a:pt x="10805" y="2062"/>
                </a:lnTo>
                <a:lnTo>
                  <a:pt x="7497" y="1350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0" name="object 5280"/>
          <p:cNvSpPr/>
          <p:nvPr/>
        </p:nvSpPr>
        <p:spPr>
          <a:xfrm>
            <a:off x="8580925" y="2160956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4230" y="0"/>
                </a:moveTo>
                <a:lnTo>
                  <a:pt x="3005" y="2115"/>
                </a:lnTo>
                <a:lnTo>
                  <a:pt x="1413" y="4031"/>
                </a:lnTo>
                <a:lnTo>
                  <a:pt x="0" y="8418"/>
                </a:lnTo>
                <a:lnTo>
                  <a:pt x="209" y="10805"/>
                </a:lnTo>
                <a:lnTo>
                  <a:pt x="20" y="13109"/>
                </a:lnTo>
                <a:lnTo>
                  <a:pt x="1068" y="13256"/>
                </a:lnTo>
                <a:lnTo>
                  <a:pt x="2115" y="13496"/>
                </a:lnTo>
                <a:lnTo>
                  <a:pt x="3151" y="13685"/>
                </a:lnTo>
                <a:lnTo>
                  <a:pt x="4324" y="9423"/>
                </a:lnTo>
                <a:lnTo>
                  <a:pt x="5560" y="5266"/>
                </a:lnTo>
                <a:lnTo>
                  <a:pt x="6732" y="1005"/>
                </a:lnTo>
                <a:lnTo>
                  <a:pt x="5078" y="356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1" name="object 5281"/>
          <p:cNvSpPr/>
          <p:nvPr/>
        </p:nvSpPr>
        <p:spPr>
          <a:xfrm>
            <a:off x="8073070" y="2043237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7612" y="0"/>
                </a:moveTo>
                <a:lnTo>
                  <a:pt x="2722" y="7078"/>
                </a:lnTo>
                <a:lnTo>
                  <a:pt x="0" y="11067"/>
                </a:lnTo>
                <a:lnTo>
                  <a:pt x="7737" y="8994"/>
                </a:lnTo>
                <a:lnTo>
                  <a:pt x="7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2" name="object 5282"/>
          <p:cNvSpPr/>
          <p:nvPr/>
        </p:nvSpPr>
        <p:spPr>
          <a:xfrm>
            <a:off x="8324980" y="2017351"/>
            <a:ext cx="5006" cy="8086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6345" y="0"/>
                </a:moveTo>
                <a:lnTo>
                  <a:pt x="2115" y="387"/>
                </a:lnTo>
                <a:lnTo>
                  <a:pt x="0" y="628"/>
                </a:lnTo>
                <a:lnTo>
                  <a:pt x="1109" y="4795"/>
                </a:lnTo>
                <a:lnTo>
                  <a:pt x="2167" y="9004"/>
                </a:lnTo>
                <a:lnTo>
                  <a:pt x="3287" y="13140"/>
                </a:lnTo>
                <a:lnTo>
                  <a:pt x="6272" y="12586"/>
                </a:lnTo>
                <a:lnTo>
                  <a:pt x="7769" y="12250"/>
                </a:lnTo>
                <a:lnTo>
                  <a:pt x="6795" y="4062"/>
                </a:lnTo>
                <a:lnTo>
                  <a:pt x="6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3" name="object 5283"/>
          <p:cNvSpPr/>
          <p:nvPr/>
        </p:nvSpPr>
        <p:spPr>
          <a:xfrm>
            <a:off x="7969764" y="1902625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8512" y="0"/>
                </a:moveTo>
                <a:lnTo>
                  <a:pt x="5675" y="1727"/>
                </a:lnTo>
                <a:lnTo>
                  <a:pt x="2827" y="3560"/>
                </a:lnTo>
                <a:lnTo>
                  <a:pt x="0" y="5319"/>
                </a:lnTo>
                <a:lnTo>
                  <a:pt x="544" y="6376"/>
                </a:lnTo>
                <a:lnTo>
                  <a:pt x="1654" y="8408"/>
                </a:lnTo>
                <a:lnTo>
                  <a:pt x="4732" y="7088"/>
                </a:lnTo>
                <a:lnTo>
                  <a:pt x="7811" y="5717"/>
                </a:lnTo>
                <a:lnTo>
                  <a:pt x="10921" y="4397"/>
                </a:lnTo>
                <a:lnTo>
                  <a:pt x="9308" y="1424"/>
                </a:lnTo>
                <a:lnTo>
                  <a:pt x="8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4" name="object 5284"/>
          <p:cNvSpPr/>
          <p:nvPr/>
        </p:nvSpPr>
        <p:spPr>
          <a:xfrm>
            <a:off x="8709156" y="1833956"/>
            <a:ext cx="5006" cy="8856"/>
          </a:xfrm>
          <a:custGeom>
            <a:avLst/>
            <a:gdLst/>
            <a:ahLst/>
            <a:cxnLst/>
            <a:rect l="l" t="t" r="r" b="b"/>
            <a:pathLst>
              <a:path w="8255" h="14605">
                <a:moveTo>
                  <a:pt x="4628" y="0"/>
                </a:moveTo>
                <a:lnTo>
                  <a:pt x="1560" y="7947"/>
                </a:lnTo>
                <a:lnTo>
                  <a:pt x="0" y="11926"/>
                </a:lnTo>
                <a:lnTo>
                  <a:pt x="4680" y="14156"/>
                </a:lnTo>
                <a:lnTo>
                  <a:pt x="5832" y="9769"/>
                </a:lnTo>
                <a:lnTo>
                  <a:pt x="8209" y="1047"/>
                </a:lnTo>
                <a:lnTo>
                  <a:pt x="5811" y="397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5" name="object 5285"/>
          <p:cNvSpPr/>
          <p:nvPr/>
        </p:nvSpPr>
        <p:spPr>
          <a:xfrm>
            <a:off x="7633872" y="1808674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80">
                <a:moveTo>
                  <a:pt x="4214" y="770"/>
                </a:moveTo>
                <a:lnTo>
                  <a:pt x="3477" y="4468"/>
                </a:lnTo>
                <a:lnTo>
                  <a:pt x="1032" y="8477"/>
                </a:lnTo>
                <a:lnTo>
                  <a:pt x="0" y="12684"/>
                </a:lnTo>
                <a:lnTo>
                  <a:pt x="3411" y="17413"/>
                </a:lnTo>
                <a:lnTo>
                  <a:pt x="9672" y="11737"/>
                </a:lnTo>
                <a:lnTo>
                  <a:pt x="5410" y="5748"/>
                </a:lnTo>
                <a:lnTo>
                  <a:pt x="4214" y="770"/>
                </a:lnTo>
                <a:close/>
              </a:path>
              <a:path w="10159" h="17780">
                <a:moveTo>
                  <a:pt x="4028" y="0"/>
                </a:moveTo>
                <a:lnTo>
                  <a:pt x="4214" y="770"/>
                </a:lnTo>
                <a:lnTo>
                  <a:pt x="4238" y="188"/>
                </a:lnTo>
                <a:lnTo>
                  <a:pt x="40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6" name="object 5286"/>
          <p:cNvSpPr/>
          <p:nvPr/>
        </p:nvSpPr>
        <p:spPr>
          <a:xfrm>
            <a:off x="7975704" y="1809175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30">
                <a:moveTo>
                  <a:pt x="4460" y="0"/>
                </a:moveTo>
                <a:lnTo>
                  <a:pt x="2973" y="3172"/>
                </a:lnTo>
                <a:lnTo>
                  <a:pt x="0" y="9601"/>
                </a:lnTo>
                <a:lnTo>
                  <a:pt x="1214" y="10177"/>
                </a:lnTo>
                <a:lnTo>
                  <a:pt x="3633" y="11277"/>
                </a:lnTo>
                <a:lnTo>
                  <a:pt x="8303" y="1748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7" name="object 5287"/>
          <p:cNvSpPr/>
          <p:nvPr/>
        </p:nvSpPr>
        <p:spPr>
          <a:xfrm>
            <a:off x="8347236" y="1632660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1602" y="0"/>
                </a:moveTo>
                <a:lnTo>
                  <a:pt x="0" y="11099"/>
                </a:lnTo>
                <a:lnTo>
                  <a:pt x="6303" y="8376"/>
                </a:lnTo>
                <a:lnTo>
                  <a:pt x="11381" y="5486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8" name="object 5288"/>
          <p:cNvSpPr/>
          <p:nvPr/>
        </p:nvSpPr>
        <p:spPr>
          <a:xfrm>
            <a:off x="7954955" y="1611495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4753" y="0"/>
                </a:moveTo>
                <a:lnTo>
                  <a:pt x="2638" y="3413"/>
                </a:lnTo>
                <a:lnTo>
                  <a:pt x="0" y="6094"/>
                </a:lnTo>
                <a:lnTo>
                  <a:pt x="1738" y="9277"/>
                </a:lnTo>
                <a:lnTo>
                  <a:pt x="4502" y="10648"/>
                </a:lnTo>
                <a:lnTo>
                  <a:pt x="6638" y="12334"/>
                </a:lnTo>
                <a:lnTo>
                  <a:pt x="7727" y="10418"/>
                </a:lnTo>
                <a:lnTo>
                  <a:pt x="9769" y="8355"/>
                </a:lnTo>
                <a:lnTo>
                  <a:pt x="9559" y="4701"/>
                </a:lnTo>
                <a:lnTo>
                  <a:pt x="7183" y="3067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89" name="object 5289"/>
          <p:cNvSpPr/>
          <p:nvPr/>
        </p:nvSpPr>
        <p:spPr>
          <a:xfrm>
            <a:off x="8037294" y="1587981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52" y="0"/>
                </a:moveTo>
                <a:lnTo>
                  <a:pt x="41" y="3654"/>
                </a:lnTo>
                <a:lnTo>
                  <a:pt x="0" y="5465"/>
                </a:lnTo>
                <a:lnTo>
                  <a:pt x="3245" y="5172"/>
                </a:lnTo>
                <a:lnTo>
                  <a:pt x="6481" y="4963"/>
                </a:lnTo>
                <a:lnTo>
                  <a:pt x="9832" y="4439"/>
                </a:lnTo>
                <a:lnTo>
                  <a:pt x="9842" y="1298"/>
                </a:lnTo>
                <a:lnTo>
                  <a:pt x="9622" y="1298"/>
                </a:lnTo>
                <a:lnTo>
                  <a:pt x="6471" y="680"/>
                </a:lnTo>
                <a:lnTo>
                  <a:pt x="3266" y="356"/>
                </a:lnTo>
                <a:lnTo>
                  <a:pt x="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0" name="object 5290"/>
          <p:cNvSpPr/>
          <p:nvPr/>
        </p:nvSpPr>
        <p:spPr>
          <a:xfrm>
            <a:off x="8476611" y="1483391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6858" y="0"/>
                </a:moveTo>
                <a:lnTo>
                  <a:pt x="4565" y="1612"/>
                </a:lnTo>
                <a:lnTo>
                  <a:pt x="0" y="4910"/>
                </a:lnTo>
                <a:lnTo>
                  <a:pt x="1193" y="6146"/>
                </a:lnTo>
                <a:lnTo>
                  <a:pt x="2523" y="8628"/>
                </a:lnTo>
                <a:lnTo>
                  <a:pt x="5717" y="8240"/>
                </a:lnTo>
                <a:lnTo>
                  <a:pt x="7706" y="6628"/>
                </a:lnTo>
                <a:lnTo>
                  <a:pt x="10460" y="5235"/>
                </a:lnTo>
                <a:lnTo>
                  <a:pt x="7832" y="1392"/>
                </a:lnTo>
                <a:lnTo>
                  <a:pt x="6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1" name="object 5291"/>
          <p:cNvSpPr/>
          <p:nvPr/>
        </p:nvSpPr>
        <p:spPr>
          <a:xfrm>
            <a:off x="9337197" y="2501000"/>
            <a:ext cx="10012" cy="6161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3225" y="0"/>
                </a:moveTo>
                <a:lnTo>
                  <a:pt x="0" y="3162"/>
                </a:lnTo>
                <a:lnTo>
                  <a:pt x="1256" y="5078"/>
                </a:lnTo>
                <a:lnTo>
                  <a:pt x="2094" y="7989"/>
                </a:lnTo>
                <a:lnTo>
                  <a:pt x="5957" y="9748"/>
                </a:lnTo>
                <a:lnTo>
                  <a:pt x="8900" y="9036"/>
                </a:lnTo>
                <a:lnTo>
                  <a:pt x="16240" y="9057"/>
                </a:lnTo>
                <a:lnTo>
                  <a:pt x="9340" y="4219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2" name="object 5292"/>
          <p:cNvSpPr/>
          <p:nvPr/>
        </p:nvSpPr>
        <p:spPr>
          <a:xfrm>
            <a:off x="8309309" y="2486314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6052" y="0"/>
                </a:moveTo>
                <a:lnTo>
                  <a:pt x="2670" y="984"/>
                </a:lnTo>
                <a:lnTo>
                  <a:pt x="1465" y="3675"/>
                </a:lnTo>
                <a:lnTo>
                  <a:pt x="0" y="5455"/>
                </a:lnTo>
                <a:lnTo>
                  <a:pt x="1675" y="6607"/>
                </a:lnTo>
                <a:lnTo>
                  <a:pt x="3444" y="8785"/>
                </a:lnTo>
                <a:lnTo>
                  <a:pt x="4994" y="8648"/>
                </a:lnTo>
                <a:lnTo>
                  <a:pt x="6889" y="8429"/>
                </a:lnTo>
                <a:lnTo>
                  <a:pt x="8596" y="6334"/>
                </a:lnTo>
                <a:lnTo>
                  <a:pt x="11832" y="3978"/>
                </a:lnTo>
                <a:lnTo>
                  <a:pt x="8313" y="2146"/>
                </a:lnTo>
                <a:lnTo>
                  <a:pt x="6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3" name="object 5293"/>
          <p:cNvSpPr/>
          <p:nvPr/>
        </p:nvSpPr>
        <p:spPr>
          <a:xfrm>
            <a:off x="9292496" y="2475339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612" y="0"/>
                </a:moveTo>
                <a:lnTo>
                  <a:pt x="3193" y="2031"/>
                </a:lnTo>
                <a:lnTo>
                  <a:pt x="0" y="3109"/>
                </a:lnTo>
                <a:lnTo>
                  <a:pt x="732" y="6135"/>
                </a:lnTo>
                <a:lnTo>
                  <a:pt x="7277" y="5308"/>
                </a:lnTo>
                <a:lnTo>
                  <a:pt x="10544" y="4837"/>
                </a:lnTo>
                <a:lnTo>
                  <a:pt x="10240" y="3193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4" name="object 5294"/>
          <p:cNvSpPr/>
          <p:nvPr/>
        </p:nvSpPr>
        <p:spPr>
          <a:xfrm>
            <a:off x="7966644" y="2431862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4942" y="0"/>
                </a:moveTo>
                <a:lnTo>
                  <a:pt x="4502" y="303"/>
                </a:lnTo>
                <a:lnTo>
                  <a:pt x="2743" y="1444"/>
                </a:lnTo>
                <a:lnTo>
                  <a:pt x="1088" y="3162"/>
                </a:lnTo>
                <a:lnTo>
                  <a:pt x="0" y="5696"/>
                </a:lnTo>
                <a:lnTo>
                  <a:pt x="2973" y="8701"/>
                </a:lnTo>
                <a:lnTo>
                  <a:pt x="3423" y="8491"/>
                </a:lnTo>
                <a:lnTo>
                  <a:pt x="5319" y="7528"/>
                </a:lnTo>
                <a:lnTo>
                  <a:pt x="6827" y="5811"/>
                </a:lnTo>
                <a:lnTo>
                  <a:pt x="9172" y="3790"/>
                </a:lnTo>
                <a:lnTo>
                  <a:pt x="6921" y="2031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5" name="object 5295"/>
          <p:cNvSpPr/>
          <p:nvPr/>
        </p:nvSpPr>
        <p:spPr>
          <a:xfrm>
            <a:off x="8412089" y="2626873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4397" y="0"/>
                </a:moveTo>
                <a:lnTo>
                  <a:pt x="2031" y="1884"/>
                </a:lnTo>
                <a:lnTo>
                  <a:pt x="0" y="2732"/>
                </a:lnTo>
                <a:lnTo>
                  <a:pt x="879" y="4722"/>
                </a:lnTo>
                <a:lnTo>
                  <a:pt x="1256" y="7559"/>
                </a:lnTo>
                <a:lnTo>
                  <a:pt x="2785" y="8544"/>
                </a:lnTo>
                <a:lnTo>
                  <a:pt x="4104" y="9360"/>
                </a:lnTo>
                <a:lnTo>
                  <a:pt x="6774" y="8083"/>
                </a:lnTo>
                <a:lnTo>
                  <a:pt x="10701" y="7392"/>
                </a:lnTo>
                <a:lnTo>
                  <a:pt x="8460" y="3895"/>
                </a:lnTo>
                <a:lnTo>
                  <a:pt x="7622" y="1036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6" name="object 5296"/>
          <p:cNvSpPr/>
          <p:nvPr/>
        </p:nvSpPr>
        <p:spPr>
          <a:xfrm>
            <a:off x="8469246" y="1995078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874" y="0"/>
                </a:moveTo>
                <a:lnTo>
                  <a:pt x="2879" y="230"/>
                </a:lnTo>
                <a:lnTo>
                  <a:pt x="1591" y="617"/>
                </a:lnTo>
                <a:lnTo>
                  <a:pt x="31" y="2774"/>
                </a:lnTo>
                <a:lnTo>
                  <a:pt x="31" y="4062"/>
                </a:lnTo>
                <a:lnTo>
                  <a:pt x="0" y="5245"/>
                </a:lnTo>
                <a:lnTo>
                  <a:pt x="1989" y="7235"/>
                </a:lnTo>
                <a:lnTo>
                  <a:pt x="4816" y="7476"/>
                </a:lnTo>
                <a:lnTo>
                  <a:pt x="6512" y="6041"/>
                </a:lnTo>
                <a:lnTo>
                  <a:pt x="9528" y="4701"/>
                </a:lnTo>
                <a:lnTo>
                  <a:pt x="5497" y="1863"/>
                </a:lnTo>
                <a:lnTo>
                  <a:pt x="3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7" name="object 5297"/>
          <p:cNvSpPr/>
          <p:nvPr/>
        </p:nvSpPr>
        <p:spPr>
          <a:xfrm>
            <a:off x="7871808" y="2672899"/>
            <a:ext cx="4621" cy="8086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5601" y="0"/>
                </a:moveTo>
                <a:lnTo>
                  <a:pt x="3832" y="1214"/>
                </a:lnTo>
                <a:lnTo>
                  <a:pt x="1633" y="2167"/>
                </a:lnTo>
                <a:lnTo>
                  <a:pt x="0" y="4544"/>
                </a:lnTo>
                <a:lnTo>
                  <a:pt x="1800" y="6743"/>
                </a:lnTo>
                <a:lnTo>
                  <a:pt x="4973" y="13151"/>
                </a:lnTo>
                <a:lnTo>
                  <a:pt x="6146" y="8764"/>
                </a:lnTo>
                <a:lnTo>
                  <a:pt x="7025" y="6900"/>
                </a:lnTo>
                <a:lnTo>
                  <a:pt x="7067" y="3361"/>
                </a:lnTo>
                <a:lnTo>
                  <a:pt x="6114" y="1643"/>
                </a:lnTo>
                <a:lnTo>
                  <a:pt x="5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8" name="object 5298"/>
          <p:cNvSpPr/>
          <p:nvPr/>
        </p:nvSpPr>
        <p:spPr>
          <a:xfrm>
            <a:off x="7497643" y="1931289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5">
                <a:moveTo>
                  <a:pt x="1884" y="0"/>
                </a:moveTo>
                <a:lnTo>
                  <a:pt x="1277" y="848"/>
                </a:lnTo>
                <a:lnTo>
                  <a:pt x="628" y="1654"/>
                </a:lnTo>
                <a:lnTo>
                  <a:pt x="0" y="2502"/>
                </a:lnTo>
                <a:lnTo>
                  <a:pt x="5842" y="8052"/>
                </a:lnTo>
                <a:lnTo>
                  <a:pt x="6659" y="6785"/>
                </a:lnTo>
                <a:lnTo>
                  <a:pt x="7528" y="5518"/>
                </a:lnTo>
                <a:lnTo>
                  <a:pt x="8366" y="4135"/>
                </a:lnTo>
                <a:lnTo>
                  <a:pt x="6209" y="2806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299" name="object 5299"/>
          <p:cNvSpPr/>
          <p:nvPr/>
        </p:nvSpPr>
        <p:spPr>
          <a:xfrm>
            <a:off x="8753760" y="3105278"/>
            <a:ext cx="3081" cy="4236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785" y="0"/>
                </a:moveTo>
                <a:lnTo>
                  <a:pt x="565" y="1895"/>
                </a:lnTo>
                <a:lnTo>
                  <a:pt x="0" y="3685"/>
                </a:lnTo>
                <a:lnTo>
                  <a:pt x="324" y="5256"/>
                </a:lnTo>
                <a:lnTo>
                  <a:pt x="429" y="6010"/>
                </a:lnTo>
                <a:lnTo>
                  <a:pt x="2355" y="6345"/>
                </a:lnTo>
                <a:lnTo>
                  <a:pt x="3434" y="6868"/>
                </a:lnTo>
                <a:lnTo>
                  <a:pt x="3884" y="5120"/>
                </a:lnTo>
                <a:lnTo>
                  <a:pt x="4575" y="3423"/>
                </a:lnTo>
                <a:lnTo>
                  <a:pt x="4596" y="1727"/>
                </a:lnTo>
                <a:lnTo>
                  <a:pt x="4617" y="1298"/>
                </a:lnTo>
                <a:lnTo>
                  <a:pt x="2596" y="764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0" name="object 5300"/>
          <p:cNvSpPr/>
          <p:nvPr/>
        </p:nvSpPr>
        <p:spPr>
          <a:xfrm>
            <a:off x="7881712" y="2681213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235" y="0"/>
                </a:moveTo>
                <a:lnTo>
                  <a:pt x="2167" y="324"/>
                </a:lnTo>
                <a:lnTo>
                  <a:pt x="0" y="806"/>
                </a:lnTo>
                <a:lnTo>
                  <a:pt x="2261" y="10659"/>
                </a:lnTo>
                <a:lnTo>
                  <a:pt x="3476" y="10387"/>
                </a:lnTo>
                <a:lnTo>
                  <a:pt x="4680" y="10041"/>
                </a:lnTo>
                <a:lnTo>
                  <a:pt x="5905" y="9790"/>
                </a:lnTo>
                <a:lnTo>
                  <a:pt x="4104" y="3266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1" name="object 5301"/>
          <p:cNvSpPr/>
          <p:nvPr/>
        </p:nvSpPr>
        <p:spPr>
          <a:xfrm>
            <a:off x="9249899" y="2665107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4219" y="0"/>
                </a:moveTo>
                <a:lnTo>
                  <a:pt x="2963" y="1172"/>
                </a:lnTo>
                <a:lnTo>
                  <a:pt x="0" y="3874"/>
                </a:lnTo>
                <a:lnTo>
                  <a:pt x="1486" y="5612"/>
                </a:lnTo>
                <a:lnTo>
                  <a:pt x="2460" y="7664"/>
                </a:lnTo>
                <a:lnTo>
                  <a:pt x="3790" y="7978"/>
                </a:lnTo>
                <a:lnTo>
                  <a:pt x="4858" y="8188"/>
                </a:lnTo>
                <a:lnTo>
                  <a:pt x="7664" y="5832"/>
                </a:lnTo>
                <a:lnTo>
                  <a:pt x="6942" y="3329"/>
                </a:lnTo>
                <a:lnTo>
                  <a:pt x="5371" y="1717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2" name="object 5302"/>
          <p:cNvSpPr/>
          <p:nvPr/>
        </p:nvSpPr>
        <p:spPr>
          <a:xfrm>
            <a:off x="8479556" y="1874981"/>
            <a:ext cx="2695" cy="6161"/>
          </a:xfrm>
          <a:custGeom>
            <a:avLst/>
            <a:gdLst/>
            <a:ahLst/>
            <a:cxnLst/>
            <a:rect l="l" t="t" r="r" b="b"/>
            <a:pathLst>
              <a:path w="4444" h="10160">
                <a:moveTo>
                  <a:pt x="4146" y="0"/>
                </a:moveTo>
                <a:lnTo>
                  <a:pt x="2889" y="104"/>
                </a:lnTo>
                <a:lnTo>
                  <a:pt x="638" y="94"/>
                </a:lnTo>
                <a:lnTo>
                  <a:pt x="188" y="3340"/>
                </a:lnTo>
                <a:lnTo>
                  <a:pt x="136" y="6334"/>
                </a:lnTo>
                <a:lnTo>
                  <a:pt x="0" y="9319"/>
                </a:lnTo>
                <a:lnTo>
                  <a:pt x="2743" y="9528"/>
                </a:lnTo>
                <a:lnTo>
                  <a:pt x="4115" y="9664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3" name="object 5303"/>
          <p:cNvSpPr/>
          <p:nvPr/>
        </p:nvSpPr>
        <p:spPr>
          <a:xfrm>
            <a:off x="8544572" y="3064494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2115" y="0"/>
                </a:moveTo>
                <a:lnTo>
                  <a:pt x="1413" y="942"/>
                </a:lnTo>
                <a:lnTo>
                  <a:pt x="0" y="2931"/>
                </a:lnTo>
                <a:lnTo>
                  <a:pt x="2837" y="5392"/>
                </a:lnTo>
                <a:lnTo>
                  <a:pt x="5664" y="7779"/>
                </a:lnTo>
                <a:lnTo>
                  <a:pt x="8502" y="10240"/>
                </a:lnTo>
                <a:lnTo>
                  <a:pt x="11203" y="6596"/>
                </a:lnTo>
                <a:lnTo>
                  <a:pt x="5130" y="2219"/>
                </a:lnTo>
                <a:lnTo>
                  <a:pt x="2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4" name="object 5304"/>
          <p:cNvSpPr/>
          <p:nvPr/>
        </p:nvSpPr>
        <p:spPr>
          <a:xfrm>
            <a:off x="9057863" y="186635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889" y="0"/>
                </a:moveTo>
                <a:lnTo>
                  <a:pt x="0" y="3078"/>
                </a:lnTo>
                <a:lnTo>
                  <a:pt x="240" y="3654"/>
                </a:lnTo>
                <a:lnTo>
                  <a:pt x="1141" y="5497"/>
                </a:lnTo>
                <a:lnTo>
                  <a:pt x="3015" y="7036"/>
                </a:lnTo>
                <a:lnTo>
                  <a:pt x="5005" y="9162"/>
                </a:lnTo>
                <a:lnTo>
                  <a:pt x="6984" y="6701"/>
                </a:lnTo>
                <a:lnTo>
                  <a:pt x="8104" y="5350"/>
                </a:lnTo>
                <a:lnTo>
                  <a:pt x="9224" y="3916"/>
                </a:lnTo>
                <a:lnTo>
                  <a:pt x="7423" y="2607"/>
                </a:lnTo>
                <a:lnTo>
                  <a:pt x="5769" y="732"/>
                </a:lnTo>
                <a:lnTo>
                  <a:pt x="3759" y="209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5" name="object 5305"/>
          <p:cNvSpPr/>
          <p:nvPr/>
        </p:nvSpPr>
        <p:spPr>
          <a:xfrm>
            <a:off x="9041222" y="2664361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6774" y="0"/>
                </a:moveTo>
                <a:lnTo>
                  <a:pt x="5570" y="450"/>
                </a:lnTo>
                <a:lnTo>
                  <a:pt x="3497" y="1141"/>
                </a:lnTo>
                <a:lnTo>
                  <a:pt x="1319" y="2973"/>
                </a:lnTo>
                <a:lnTo>
                  <a:pt x="387" y="4931"/>
                </a:lnTo>
                <a:lnTo>
                  <a:pt x="0" y="5664"/>
                </a:lnTo>
                <a:lnTo>
                  <a:pt x="2743" y="7968"/>
                </a:lnTo>
                <a:lnTo>
                  <a:pt x="4073" y="9570"/>
                </a:lnTo>
                <a:lnTo>
                  <a:pt x="5821" y="8031"/>
                </a:lnTo>
                <a:lnTo>
                  <a:pt x="11486" y="3120"/>
                </a:lnTo>
                <a:lnTo>
                  <a:pt x="8743" y="1780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6" name="object 5306"/>
          <p:cNvSpPr/>
          <p:nvPr/>
        </p:nvSpPr>
        <p:spPr>
          <a:xfrm>
            <a:off x="8449761" y="1820960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6272" y="0"/>
                </a:moveTo>
                <a:lnTo>
                  <a:pt x="6167" y="146"/>
                </a:lnTo>
                <a:lnTo>
                  <a:pt x="4020" y="2502"/>
                </a:lnTo>
                <a:lnTo>
                  <a:pt x="1999" y="5046"/>
                </a:lnTo>
                <a:lnTo>
                  <a:pt x="0" y="7601"/>
                </a:lnTo>
                <a:lnTo>
                  <a:pt x="2848" y="9455"/>
                </a:lnTo>
                <a:lnTo>
                  <a:pt x="4251" y="10408"/>
                </a:lnTo>
                <a:lnTo>
                  <a:pt x="5769" y="7622"/>
                </a:lnTo>
                <a:lnTo>
                  <a:pt x="7350" y="4785"/>
                </a:lnTo>
                <a:lnTo>
                  <a:pt x="8680" y="1832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7" name="object 5307"/>
          <p:cNvSpPr/>
          <p:nvPr/>
        </p:nvSpPr>
        <p:spPr>
          <a:xfrm>
            <a:off x="8094649" y="2504878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4837" y="0"/>
                </a:moveTo>
                <a:lnTo>
                  <a:pt x="3235" y="52"/>
                </a:lnTo>
                <a:lnTo>
                  <a:pt x="0" y="209"/>
                </a:lnTo>
                <a:lnTo>
                  <a:pt x="272" y="2869"/>
                </a:lnTo>
                <a:lnTo>
                  <a:pt x="408" y="5612"/>
                </a:lnTo>
                <a:lnTo>
                  <a:pt x="994" y="8554"/>
                </a:lnTo>
                <a:lnTo>
                  <a:pt x="3026" y="8502"/>
                </a:lnTo>
                <a:lnTo>
                  <a:pt x="4125" y="8617"/>
                </a:lnTo>
                <a:lnTo>
                  <a:pt x="4376" y="5717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8" name="object 5308"/>
          <p:cNvSpPr/>
          <p:nvPr/>
        </p:nvSpPr>
        <p:spPr>
          <a:xfrm>
            <a:off x="7913795" y="1800688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633" y="0"/>
                </a:moveTo>
                <a:lnTo>
                  <a:pt x="2408" y="1884"/>
                </a:lnTo>
                <a:lnTo>
                  <a:pt x="722" y="3643"/>
                </a:lnTo>
                <a:lnTo>
                  <a:pt x="178" y="5717"/>
                </a:lnTo>
                <a:lnTo>
                  <a:pt x="0" y="6523"/>
                </a:lnTo>
                <a:lnTo>
                  <a:pt x="2439" y="7957"/>
                </a:lnTo>
                <a:lnTo>
                  <a:pt x="4816" y="10135"/>
                </a:lnTo>
                <a:lnTo>
                  <a:pt x="6062" y="7203"/>
                </a:lnTo>
                <a:lnTo>
                  <a:pt x="7507" y="5183"/>
                </a:lnTo>
                <a:lnTo>
                  <a:pt x="7549" y="3130"/>
                </a:lnTo>
                <a:lnTo>
                  <a:pt x="7549" y="2104"/>
                </a:lnTo>
                <a:lnTo>
                  <a:pt x="5026" y="1099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09" name="object 5309"/>
          <p:cNvSpPr/>
          <p:nvPr/>
        </p:nvSpPr>
        <p:spPr>
          <a:xfrm>
            <a:off x="8148067" y="1790362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5">
                <a:moveTo>
                  <a:pt x="1298" y="0"/>
                </a:moveTo>
                <a:lnTo>
                  <a:pt x="0" y="2785"/>
                </a:lnTo>
                <a:lnTo>
                  <a:pt x="8690" y="7884"/>
                </a:lnTo>
                <a:lnTo>
                  <a:pt x="10083" y="5120"/>
                </a:lnTo>
                <a:lnTo>
                  <a:pt x="10805" y="3779"/>
                </a:lnTo>
                <a:lnTo>
                  <a:pt x="7633" y="2513"/>
                </a:lnTo>
                <a:lnTo>
                  <a:pt x="4471" y="1225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0" name="object 5310"/>
          <p:cNvSpPr/>
          <p:nvPr/>
        </p:nvSpPr>
        <p:spPr>
          <a:xfrm>
            <a:off x="9080197" y="1770198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685" y="0"/>
                </a:moveTo>
                <a:lnTo>
                  <a:pt x="3769" y="2324"/>
                </a:lnTo>
                <a:lnTo>
                  <a:pt x="0" y="7036"/>
                </a:lnTo>
                <a:lnTo>
                  <a:pt x="1989" y="9036"/>
                </a:lnTo>
                <a:lnTo>
                  <a:pt x="4355" y="7162"/>
                </a:lnTo>
                <a:lnTo>
                  <a:pt x="6701" y="5266"/>
                </a:lnTo>
                <a:lnTo>
                  <a:pt x="9067" y="3392"/>
                </a:lnTo>
                <a:lnTo>
                  <a:pt x="6806" y="1151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1" name="object 5311"/>
          <p:cNvSpPr/>
          <p:nvPr/>
        </p:nvSpPr>
        <p:spPr>
          <a:xfrm>
            <a:off x="9069280" y="173054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162" y="0"/>
                </a:moveTo>
                <a:lnTo>
                  <a:pt x="1361" y="2167"/>
                </a:lnTo>
                <a:lnTo>
                  <a:pt x="0" y="3214"/>
                </a:lnTo>
                <a:lnTo>
                  <a:pt x="1455" y="4942"/>
                </a:lnTo>
                <a:lnTo>
                  <a:pt x="2638" y="7046"/>
                </a:lnTo>
                <a:lnTo>
                  <a:pt x="5183" y="8523"/>
                </a:lnTo>
                <a:lnTo>
                  <a:pt x="7235" y="6711"/>
                </a:lnTo>
                <a:lnTo>
                  <a:pt x="9989" y="5183"/>
                </a:lnTo>
                <a:lnTo>
                  <a:pt x="7455" y="2994"/>
                </a:lnTo>
                <a:lnTo>
                  <a:pt x="5947" y="1026"/>
                </a:lnTo>
                <a:lnTo>
                  <a:pt x="3989" y="293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2" name="object 5312"/>
          <p:cNvSpPr/>
          <p:nvPr/>
        </p:nvSpPr>
        <p:spPr>
          <a:xfrm>
            <a:off x="8298726" y="170212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3978" y="0"/>
                </a:moveTo>
                <a:lnTo>
                  <a:pt x="1685" y="1895"/>
                </a:lnTo>
                <a:lnTo>
                  <a:pt x="0" y="2774"/>
                </a:lnTo>
                <a:lnTo>
                  <a:pt x="2282" y="5717"/>
                </a:lnTo>
                <a:lnTo>
                  <a:pt x="4334" y="8470"/>
                </a:lnTo>
                <a:lnTo>
                  <a:pt x="5601" y="7476"/>
                </a:lnTo>
                <a:lnTo>
                  <a:pt x="8031" y="6177"/>
                </a:lnTo>
                <a:lnTo>
                  <a:pt x="7884" y="5601"/>
                </a:lnTo>
                <a:lnTo>
                  <a:pt x="7340" y="3664"/>
                </a:lnTo>
                <a:lnTo>
                  <a:pt x="6188" y="1612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3" name="object 5313"/>
          <p:cNvSpPr/>
          <p:nvPr/>
        </p:nvSpPr>
        <p:spPr>
          <a:xfrm>
            <a:off x="8885510" y="1671529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8910" y="0"/>
                </a:moveTo>
                <a:lnTo>
                  <a:pt x="5916" y="1811"/>
                </a:lnTo>
                <a:lnTo>
                  <a:pt x="0" y="5465"/>
                </a:lnTo>
                <a:lnTo>
                  <a:pt x="492" y="6450"/>
                </a:lnTo>
                <a:lnTo>
                  <a:pt x="1465" y="8313"/>
                </a:lnTo>
                <a:lnTo>
                  <a:pt x="4649" y="6973"/>
                </a:lnTo>
                <a:lnTo>
                  <a:pt x="7821" y="5560"/>
                </a:lnTo>
                <a:lnTo>
                  <a:pt x="10983" y="4209"/>
                </a:lnTo>
                <a:lnTo>
                  <a:pt x="9612" y="1361"/>
                </a:lnTo>
                <a:lnTo>
                  <a:pt x="8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4" name="object 5314"/>
          <p:cNvSpPr/>
          <p:nvPr/>
        </p:nvSpPr>
        <p:spPr>
          <a:xfrm>
            <a:off x="8943047" y="163892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30">
                <a:moveTo>
                  <a:pt x="4732" y="0"/>
                </a:moveTo>
                <a:lnTo>
                  <a:pt x="3151" y="3078"/>
                </a:lnTo>
                <a:lnTo>
                  <a:pt x="1581" y="6198"/>
                </a:lnTo>
                <a:lnTo>
                  <a:pt x="0" y="9287"/>
                </a:lnTo>
                <a:lnTo>
                  <a:pt x="2481" y="10847"/>
                </a:lnTo>
                <a:lnTo>
                  <a:pt x="3821" y="9821"/>
                </a:lnTo>
                <a:lnTo>
                  <a:pt x="5560" y="9004"/>
                </a:lnTo>
                <a:lnTo>
                  <a:pt x="6355" y="7685"/>
                </a:lnTo>
                <a:lnTo>
                  <a:pt x="7423" y="5842"/>
                </a:lnTo>
                <a:lnTo>
                  <a:pt x="7769" y="3633"/>
                </a:lnTo>
                <a:lnTo>
                  <a:pt x="8418" y="1528"/>
                </a:lnTo>
                <a:lnTo>
                  <a:pt x="7162" y="1047"/>
                </a:lnTo>
                <a:lnTo>
                  <a:pt x="5947" y="544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5" name="object 5315"/>
          <p:cNvSpPr/>
          <p:nvPr/>
        </p:nvSpPr>
        <p:spPr>
          <a:xfrm>
            <a:off x="9029484" y="2598622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4282" y="0"/>
                </a:moveTo>
                <a:lnTo>
                  <a:pt x="2889" y="973"/>
                </a:lnTo>
                <a:lnTo>
                  <a:pt x="617" y="1685"/>
                </a:lnTo>
                <a:lnTo>
                  <a:pt x="345" y="2963"/>
                </a:lnTo>
                <a:lnTo>
                  <a:pt x="0" y="4282"/>
                </a:lnTo>
                <a:lnTo>
                  <a:pt x="1476" y="6041"/>
                </a:lnTo>
                <a:lnTo>
                  <a:pt x="2533" y="8554"/>
                </a:lnTo>
                <a:lnTo>
                  <a:pt x="4439" y="6806"/>
                </a:lnTo>
                <a:lnTo>
                  <a:pt x="6565" y="5758"/>
                </a:lnTo>
                <a:lnTo>
                  <a:pt x="6910" y="3130"/>
                </a:lnTo>
                <a:lnTo>
                  <a:pt x="5172" y="1497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6" name="object 5316"/>
          <p:cNvSpPr/>
          <p:nvPr/>
        </p:nvSpPr>
        <p:spPr>
          <a:xfrm>
            <a:off x="9012229" y="163031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680" y="0"/>
                </a:moveTo>
                <a:lnTo>
                  <a:pt x="4198" y="335"/>
                </a:lnTo>
                <a:lnTo>
                  <a:pt x="2481" y="1622"/>
                </a:lnTo>
                <a:lnTo>
                  <a:pt x="942" y="3518"/>
                </a:lnTo>
                <a:lnTo>
                  <a:pt x="219" y="5539"/>
                </a:lnTo>
                <a:lnTo>
                  <a:pt x="0" y="6114"/>
                </a:lnTo>
                <a:lnTo>
                  <a:pt x="3287" y="8910"/>
                </a:lnTo>
                <a:lnTo>
                  <a:pt x="3601" y="8711"/>
                </a:lnTo>
                <a:lnTo>
                  <a:pt x="5455" y="7402"/>
                </a:lnTo>
                <a:lnTo>
                  <a:pt x="6931" y="5560"/>
                </a:lnTo>
                <a:lnTo>
                  <a:pt x="9120" y="3245"/>
                </a:lnTo>
                <a:lnTo>
                  <a:pt x="6837" y="1853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7" name="object 5317"/>
          <p:cNvSpPr/>
          <p:nvPr/>
        </p:nvSpPr>
        <p:spPr>
          <a:xfrm>
            <a:off x="7684010" y="2638229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4649" y="0"/>
                </a:moveTo>
                <a:lnTo>
                  <a:pt x="3654" y="272"/>
                </a:lnTo>
                <a:lnTo>
                  <a:pt x="2219" y="691"/>
                </a:lnTo>
                <a:lnTo>
                  <a:pt x="691" y="2565"/>
                </a:lnTo>
                <a:lnTo>
                  <a:pt x="0" y="4764"/>
                </a:lnTo>
                <a:lnTo>
                  <a:pt x="2345" y="6135"/>
                </a:lnTo>
                <a:lnTo>
                  <a:pt x="3999" y="7706"/>
                </a:lnTo>
                <a:lnTo>
                  <a:pt x="5486" y="5717"/>
                </a:lnTo>
                <a:lnTo>
                  <a:pt x="7612" y="2942"/>
                </a:lnTo>
                <a:lnTo>
                  <a:pt x="6272" y="1978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8" name="object 5318"/>
          <p:cNvSpPr/>
          <p:nvPr/>
        </p:nvSpPr>
        <p:spPr>
          <a:xfrm>
            <a:off x="8011177" y="159448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4">
                <a:moveTo>
                  <a:pt x="3591" y="0"/>
                </a:moveTo>
                <a:lnTo>
                  <a:pt x="1832" y="2659"/>
                </a:lnTo>
                <a:lnTo>
                  <a:pt x="0" y="4345"/>
                </a:lnTo>
                <a:lnTo>
                  <a:pt x="335" y="5067"/>
                </a:lnTo>
                <a:lnTo>
                  <a:pt x="1246" y="7151"/>
                </a:lnTo>
                <a:lnTo>
                  <a:pt x="3067" y="8795"/>
                </a:lnTo>
                <a:lnTo>
                  <a:pt x="4523" y="10607"/>
                </a:lnTo>
                <a:lnTo>
                  <a:pt x="5591" y="9402"/>
                </a:lnTo>
                <a:lnTo>
                  <a:pt x="7664" y="7926"/>
                </a:lnTo>
                <a:lnTo>
                  <a:pt x="7046" y="4942"/>
                </a:lnTo>
                <a:lnTo>
                  <a:pt x="5444" y="3130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19" name="object 5319"/>
          <p:cNvSpPr/>
          <p:nvPr/>
        </p:nvSpPr>
        <p:spPr>
          <a:xfrm>
            <a:off x="9148436" y="2631812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471" y="0"/>
                </a:moveTo>
                <a:lnTo>
                  <a:pt x="1560" y="1685"/>
                </a:lnTo>
                <a:lnTo>
                  <a:pt x="62" y="3340"/>
                </a:lnTo>
                <a:lnTo>
                  <a:pt x="0" y="6020"/>
                </a:lnTo>
                <a:lnTo>
                  <a:pt x="2513" y="6963"/>
                </a:lnTo>
                <a:lnTo>
                  <a:pt x="3874" y="7905"/>
                </a:lnTo>
                <a:lnTo>
                  <a:pt x="5633" y="5204"/>
                </a:lnTo>
                <a:lnTo>
                  <a:pt x="6743" y="3476"/>
                </a:lnTo>
                <a:lnTo>
                  <a:pt x="5067" y="2083"/>
                </a:lnTo>
                <a:lnTo>
                  <a:pt x="2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0" name="object 5320"/>
          <p:cNvSpPr/>
          <p:nvPr/>
        </p:nvSpPr>
        <p:spPr>
          <a:xfrm>
            <a:off x="8486139" y="1557319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444" y="0"/>
                </a:moveTo>
                <a:lnTo>
                  <a:pt x="2293" y="146"/>
                </a:lnTo>
                <a:lnTo>
                  <a:pt x="31" y="376"/>
                </a:lnTo>
                <a:lnTo>
                  <a:pt x="0" y="9748"/>
                </a:lnTo>
                <a:lnTo>
                  <a:pt x="1549" y="9643"/>
                </a:lnTo>
                <a:lnTo>
                  <a:pt x="3057" y="9518"/>
                </a:lnTo>
                <a:lnTo>
                  <a:pt x="4607" y="9434"/>
                </a:lnTo>
                <a:lnTo>
                  <a:pt x="4230" y="6293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1" name="object 5321"/>
          <p:cNvSpPr/>
          <p:nvPr/>
        </p:nvSpPr>
        <p:spPr>
          <a:xfrm>
            <a:off x="7904733" y="3385704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4617" y="0"/>
                </a:moveTo>
                <a:lnTo>
                  <a:pt x="3654" y="418"/>
                </a:lnTo>
                <a:lnTo>
                  <a:pt x="2146" y="984"/>
                </a:lnTo>
                <a:lnTo>
                  <a:pt x="397" y="2858"/>
                </a:lnTo>
                <a:lnTo>
                  <a:pt x="188" y="4450"/>
                </a:lnTo>
                <a:lnTo>
                  <a:pt x="0" y="5633"/>
                </a:lnTo>
                <a:lnTo>
                  <a:pt x="1958" y="7183"/>
                </a:lnTo>
                <a:lnTo>
                  <a:pt x="2942" y="8575"/>
                </a:lnTo>
                <a:lnTo>
                  <a:pt x="4690" y="7046"/>
                </a:lnTo>
                <a:lnTo>
                  <a:pt x="6429" y="5560"/>
                </a:lnTo>
                <a:lnTo>
                  <a:pt x="9015" y="3277"/>
                </a:lnTo>
                <a:lnTo>
                  <a:pt x="6397" y="1811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2" name="object 5322"/>
          <p:cNvSpPr/>
          <p:nvPr/>
        </p:nvSpPr>
        <p:spPr>
          <a:xfrm>
            <a:off x="7897774" y="1522975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2889" y="0"/>
                </a:moveTo>
                <a:lnTo>
                  <a:pt x="1298" y="2136"/>
                </a:lnTo>
                <a:lnTo>
                  <a:pt x="0" y="3193"/>
                </a:lnTo>
                <a:lnTo>
                  <a:pt x="1989" y="4984"/>
                </a:lnTo>
                <a:lnTo>
                  <a:pt x="3811" y="7036"/>
                </a:lnTo>
                <a:lnTo>
                  <a:pt x="6596" y="8544"/>
                </a:lnTo>
                <a:lnTo>
                  <a:pt x="8648" y="6041"/>
                </a:lnTo>
                <a:lnTo>
                  <a:pt x="10701" y="4104"/>
                </a:lnTo>
                <a:lnTo>
                  <a:pt x="8052" y="2544"/>
                </a:lnTo>
                <a:lnTo>
                  <a:pt x="6094" y="785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3" name="object 5323"/>
          <p:cNvSpPr/>
          <p:nvPr/>
        </p:nvSpPr>
        <p:spPr>
          <a:xfrm>
            <a:off x="7927504" y="239712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7947" y="0"/>
                </a:moveTo>
                <a:lnTo>
                  <a:pt x="5319" y="1225"/>
                </a:lnTo>
                <a:lnTo>
                  <a:pt x="2659" y="2533"/>
                </a:lnTo>
                <a:lnTo>
                  <a:pt x="0" y="3759"/>
                </a:lnTo>
                <a:lnTo>
                  <a:pt x="1099" y="5842"/>
                </a:lnTo>
                <a:lnTo>
                  <a:pt x="1654" y="6837"/>
                </a:lnTo>
                <a:lnTo>
                  <a:pt x="4240" y="5518"/>
                </a:lnTo>
                <a:lnTo>
                  <a:pt x="6827" y="4115"/>
                </a:lnTo>
                <a:lnTo>
                  <a:pt x="9413" y="2753"/>
                </a:lnTo>
                <a:lnTo>
                  <a:pt x="8931" y="1842"/>
                </a:lnTo>
                <a:lnTo>
                  <a:pt x="8460" y="879"/>
                </a:lnTo>
                <a:lnTo>
                  <a:pt x="7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4" name="object 5324"/>
          <p:cNvSpPr/>
          <p:nvPr/>
        </p:nvSpPr>
        <p:spPr>
          <a:xfrm>
            <a:off x="8654834" y="2777045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1" y="0"/>
                </a:moveTo>
                <a:lnTo>
                  <a:pt x="0" y="9570"/>
                </a:lnTo>
                <a:lnTo>
                  <a:pt x="869" y="9716"/>
                </a:lnTo>
                <a:lnTo>
                  <a:pt x="1717" y="9832"/>
                </a:lnTo>
                <a:lnTo>
                  <a:pt x="2565" y="9968"/>
                </a:lnTo>
                <a:lnTo>
                  <a:pt x="3382" y="6795"/>
                </a:lnTo>
                <a:lnTo>
                  <a:pt x="5067" y="513"/>
                </a:lnTo>
                <a:lnTo>
                  <a:pt x="3382" y="356"/>
                </a:lnTo>
                <a:lnTo>
                  <a:pt x="1706" y="146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5" name="object 5325"/>
          <p:cNvSpPr/>
          <p:nvPr/>
        </p:nvSpPr>
        <p:spPr>
          <a:xfrm>
            <a:off x="8408279" y="2406081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4848" y="0"/>
                </a:moveTo>
                <a:lnTo>
                  <a:pt x="4230" y="125"/>
                </a:lnTo>
                <a:lnTo>
                  <a:pt x="2701" y="492"/>
                </a:lnTo>
                <a:lnTo>
                  <a:pt x="1392" y="1780"/>
                </a:lnTo>
                <a:lnTo>
                  <a:pt x="0" y="2659"/>
                </a:lnTo>
                <a:lnTo>
                  <a:pt x="1968" y="5371"/>
                </a:lnTo>
                <a:lnTo>
                  <a:pt x="3622" y="7685"/>
                </a:lnTo>
                <a:lnTo>
                  <a:pt x="5067" y="5371"/>
                </a:lnTo>
                <a:lnTo>
                  <a:pt x="6272" y="4020"/>
                </a:lnTo>
                <a:lnTo>
                  <a:pt x="6795" y="1863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6" name="object 5326"/>
          <p:cNvSpPr/>
          <p:nvPr/>
        </p:nvSpPr>
        <p:spPr>
          <a:xfrm>
            <a:off x="8747386" y="2820848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0" y="0"/>
                </a:moveTo>
                <a:lnTo>
                  <a:pt x="2617" y="6219"/>
                </a:lnTo>
                <a:lnTo>
                  <a:pt x="5633" y="10250"/>
                </a:lnTo>
                <a:lnTo>
                  <a:pt x="12533" y="2418"/>
                </a:lnTo>
                <a:lnTo>
                  <a:pt x="7120" y="135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7" name="object 5327"/>
          <p:cNvSpPr/>
          <p:nvPr/>
        </p:nvSpPr>
        <p:spPr>
          <a:xfrm>
            <a:off x="8404357" y="2388730"/>
            <a:ext cx="1925" cy="5776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743" y="9434"/>
                </a:lnTo>
                <a:lnTo>
                  <a:pt x="1560" y="9392"/>
                </a:lnTo>
                <a:lnTo>
                  <a:pt x="2345" y="9381"/>
                </a:lnTo>
                <a:lnTo>
                  <a:pt x="3120" y="9340"/>
                </a:lnTo>
                <a:lnTo>
                  <a:pt x="3151" y="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8" name="object 5328"/>
          <p:cNvSpPr/>
          <p:nvPr/>
        </p:nvSpPr>
        <p:spPr>
          <a:xfrm>
            <a:off x="8508883" y="2466232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4">
                <a:moveTo>
                  <a:pt x="5936" y="0"/>
                </a:moveTo>
                <a:lnTo>
                  <a:pt x="4680" y="753"/>
                </a:lnTo>
                <a:lnTo>
                  <a:pt x="3403" y="1465"/>
                </a:lnTo>
                <a:lnTo>
                  <a:pt x="2115" y="2219"/>
                </a:lnTo>
                <a:lnTo>
                  <a:pt x="1350" y="4345"/>
                </a:lnTo>
                <a:lnTo>
                  <a:pt x="73" y="6481"/>
                </a:lnTo>
                <a:lnTo>
                  <a:pt x="0" y="8638"/>
                </a:lnTo>
                <a:lnTo>
                  <a:pt x="0" y="9591"/>
                </a:lnTo>
                <a:lnTo>
                  <a:pt x="2513" y="10544"/>
                </a:lnTo>
                <a:lnTo>
                  <a:pt x="3863" y="11538"/>
                </a:lnTo>
                <a:lnTo>
                  <a:pt x="5015" y="9465"/>
                </a:lnTo>
                <a:lnTo>
                  <a:pt x="6690" y="7580"/>
                </a:lnTo>
                <a:lnTo>
                  <a:pt x="7172" y="5413"/>
                </a:lnTo>
                <a:lnTo>
                  <a:pt x="7507" y="3790"/>
                </a:lnTo>
                <a:lnTo>
                  <a:pt x="6408" y="1811"/>
                </a:lnTo>
                <a:lnTo>
                  <a:pt x="5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29" name="object 5329"/>
          <p:cNvSpPr/>
          <p:nvPr/>
        </p:nvSpPr>
        <p:spPr>
          <a:xfrm>
            <a:off x="8948143" y="2337272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832" y="0"/>
                </a:moveTo>
                <a:lnTo>
                  <a:pt x="617" y="5392"/>
                </a:lnTo>
                <a:lnTo>
                  <a:pt x="0" y="8052"/>
                </a:lnTo>
                <a:lnTo>
                  <a:pt x="1088" y="8271"/>
                </a:lnTo>
                <a:lnTo>
                  <a:pt x="2177" y="8523"/>
                </a:lnTo>
                <a:lnTo>
                  <a:pt x="3245" y="8795"/>
                </a:lnTo>
                <a:lnTo>
                  <a:pt x="3811" y="6073"/>
                </a:lnTo>
                <a:lnTo>
                  <a:pt x="4963" y="670"/>
                </a:lnTo>
                <a:lnTo>
                  <a:pt x="3916" y="439"/>
                </a:lnTo>
                <a:lnTo>
                  <a:pt x="2879" y="240"/>
                </a:lnTo>
                <a:lnTo>
                  <a:pt x="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0" name="object 5330"/>
          <p:cNvSpPr/>
          <p:nvPr/>
        </p:nvSpPr>
        <p:spPr>
          <a:xfrm>
            <a:off x="8452202" y="2320652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800" y="0"/>
                </a:moveTo>
                <a:lnTo>
                  <a:pt x="6533" y="356"/>
                </a:lnTo>
                <a:lnTo>
                  <a:pt x="0" y="994"/>
                </a:lnTo>
                <a:lnTo>
                  <a:pt x="251" y="2638"/>
                </a:lnTo>
                <a:lnTo>
                  <a:pt x="460" y="5664"/>
                </a:lnTo>
                <a:lnTo>
                  <a:pt x="3800" y="5748"/>
                </a:lnTo>
                <a:lnTo>
                  <a:pt x="6889" y="5298"/>
                </a:lnTo>
                <a:lnTo>
                  <a:pt x="9947" y="5046"/>
                </a:lnTo>
                <a:lnTo>
                  <a:pt x="9832" y="1696"/>
                </a:lnTo>
                <a:lnTo>
                  <a:pt x="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1" name="object 5331"/>
          <p:cNvSpPr/>
          <p:nvPr/>
        </p:nvSpPr>
        <p:spPr>
          <a:xfrm>
            <a:off x="8392436" y="2743513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591" y="0"/>
                </a:moveTo>
                <a:lnTo>
                  <a:pt x="2858" y="52"/>
                </a:lnTo>
                <a:lnTo>
                  <a:pt x="827" y="1884"/>
                </a:lnTo>
                <a:lnTo>
                  <a:pt x="0" y="4481"/>
                </a:lnTo>
                <a:lnTo>
                  <a:pt x="2020" y="7570"/>
                </a:lnTo>
                <a:lnTo>
                  <a:pt x="2429" y="7486"/>
                </a:lnTo>
                <a:lnTo>
                  <a:pt x="4533" y="6921"/>
                </a:lnTo>
                <a:lnTo>
                  <a:pt x="6491" y="5685"/>
                </a:lnTo>
                <a:lnTo>
                  <a:pt x="9507" y="4219"/>
                </a:lnTo>
                <a:lnTo>
                  <a:pt x="6984" y="2052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2" name="object 5332"/>
          <p:cNvSpPr/>
          <p:nvPr/>
        </p:nvSpPr>
        <p:spPr>
          <a:xfrm>
            <a:off x="7474198" y="2889335"/>
            <a:ext cx="3081" cy="5391"/>
          </a:xfrm>
          <a:custGeom>
            <a:avLst/>
            <a:gdLst/>
            <a:ahLst/>
            <a:cxnLst/>
            <a:rect l="l" t="t" r="r" b="b"/>
            <a:pathLst>
              <a:path w="5079" h="8889">
                <a:moveTo>
                  <a:pt x="2680" y="0"/>
                </a:moveTo>
                <a:lnTo>
                  <a:pt x="890" y="272"/>
                </a:lnTo>
                <a:lnTo>
                  <a:pt x="0" y="450"/>
                </a:lnTo>
                <a:lnTo>
                  <a:pt x="418" y="8366"/>
                </a:lnTo>
                <a:lnTo>
                  <a:pt x="1821" y="8271"/>
                </a:lnTo>
                <a:lnTo>
                  <a:pt x="4659" y="7989"/>
                </a:lnTo>
                <a:lnTo>
                  <a:pt x="4010" y="5308"/>
                </a:lnTo>
                <a:lnTo>
                  <a:pt x="3329" y="2659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3" name="object 5333"/>
          <p:cNvSpPr/>
          <p:nvPr/>
        </p:nvSpPr>
        <p:spPr>
          <a:xfrm>
            <a:off x="8022356" y="289208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1884" y="0"/>
                </a:moveTo>
                <a:lnTo>
                  <a:pt x="0" y="2083"/>
                </a:lnTo>
                <a:lnTo>
                  <a:pt x="1413" y="4533"/>
                </a:lnTo>
                <a:lnTo>
                  <a:pt x="3005" y="6586"/>
                </a:lnTo>
                <a:lnTo>
                  <a:pt x="4481" y="8659"/>
                </a:lnTo>
                <a:lnTo>
                  <a:pt x="9790" y="4104"/>
                </a:lnTo>
                <a:lnTo>
                  <a:pt x="7287" y="2743"/>
                </a:lnTo>
                <a:lnTo>
                  <a:pt x="4837" y="1277"/>
                </a:lnTo>
                <a:lnTo>
                  <a:pt x="2251" y="146"/>
                </a:lnTo>
                <a:lnTo>
                  <a:pt x="1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4" name="object 5334"/>
          <p:cNvSpPr/>
          <p:nvPr/>
        </p:nvSpPr>
        <p:spPr>
          <a:xfrm>
            <a:off x="8746376" y="2302179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968" y="0"/>
                </a:moveTo>
                <a:lnTo>
                  <a:pt x="6638" y="366"/>
                </a:lnTo>
                <a:lnTo>
                  <a:pt x="3319" y="774"/>
                </a:lnTo>
                <a:lnTo>
                  <a:pt x="0" y="1151"/>
                </a:lnTo>
                <a:lnTo>
                  <a:pt x="1413" y="6031"/>
                </a:lnTo>
                <a:lnTo>
                  <a:pt x="4492" y="5005"/>
                </a:lnTo>
                <a:lnTo>
                  <a:pt x="10659" y="2994"/>
                </a:lnTo>
                <a:lnTo>
                  <a:pt x="10418" y="2010"/>
                </a:lnTo>
                <a:lnTo>
                  <a:pt x="10209" y="984"/>
                </a:lnTo>
                <a:lnTo>
                  <a:pt x="9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5" name="object 5335"/>
          <p:cNvSpPr/>
          <p:nvPr/>
        </p:nvSpPr>
        <p:spPr>
          <a:xfrm>
            <a:off x="8670053" y="2302090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2575" y="0"/>
                </a:moveTo>
                <a:lnTo>
                  <a:pt x="1738" y="3329"/>
                </a:lnTo>
                <a:lnTo>
                  <a:pt x="0" y="10093"/>
                </a:lnTo>
                <a:lnTo>
                  <a:pt x="4261" y="11120"/>
                </a:lnTo>
                <a:lnTo>
                  <a:pt x="6575" y="952"/>
                </a:lnTo>
                <a:lnTo>
                  <a:pt x="3926" y="272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6" name="object 5336"/>
          <p:cNvSpPr/>
          <p:nvPr/>
        </p:nvSpPr>
        <p:spPr>
          <a:xfrm>
            <a:off x="8917572" y="2900500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4837" y="0"/>
                </a:moveTo>
                <a:lnTo>
                  <a:pt x="0" y="408"/>
                </a:lnTo>
                <a:lnTo>
                  <a:pt x="952" y="3570"/>
                </a:lnTo>
                <a:lnTo>
                  <a:pt x="1884" y="6837"/>
                </a:lnTo>
                <a:lnTo>
                  <a:pt x="2827" y="10010"/>
                </a:lnTo>
                <a:lnTo>
                  <a:pt x="4879" y="9559"/>
                </a:lnTo>
                <a:lnTo>
                  <a:pt x="5916" y="9360"/>
                </a:lnTo>
                <a:lnTo>
                  <a:pt x="4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7" name="object 5337"/>
          <p:cNvSpPr/>
          <p:nvPr/>
        </p:nvSpPr>
        <p:spPr>
          <a:xfrm>
            <a:off x="7923731" y="2740869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6722" y="0"/>
                </a:moveTo>
                <a:lnTo>
                  <a:pt x="5204" y="554"/>
                </a:lnTo>
                <a:lnTo>
                  <a:pt x="3256" y="1225"/>
                </a:lnTo>
                <a:lnTo>
                  <a:pt x="1696" y="3015"/>
                </a:lnTo>
                <a:lnTo>
                  <a:pt x="0" y="4355"/>
                </a:lnTo>
                <a:lnTo>
                  <a:pt x="1424" y="7067"/>
                </a:lnTo>
                <a:lnTo>
                  <a:pt x="4638" y="5811"/>
                </a:lnTo>
                <a:lnTo>
                  <a:pt x="14502" y="1853"/>
                </a:lnTo>
                <a:lnTo>
                  <a:pt x="8753" y="952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8" name="object 5338"/>
          <p:cNvSpPr/>
          <p:nvPr/>
        </p:nvSpPr>
        <p:spPr>
          <a:xfrm>
            <a:off x="8926459" y="227184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2931" y="0"/>
                </a:moveTo>
                <a:lnTo>
                  <a:pt x="1560" y="2785"/>
                </a:lnTo>
                <a:lnTo>
                  <a:pt x="0" y="4471"/>
                </a:lnTo>
                <a:lnTo>
                  <a:pt x="366" y="5560"/>
                </a:lnTo>
                <a:lnTo>
                  <a:pt x="827" y="7078"/>
                </a:lnTo>
                <a:lnTo>
                  <a:pt x="2743" y="8837"/>
                </a:lnTo>
                <a:lnTo>
                  <a:pt x="5413" y="9099"/>
                </a:lnTo>
                <a:lnTo>
                  <a:pt x="6858" y="7099"/>
                </a:lnTo>
                <a:lnTo>
                  <a:pt x="8209" y="6062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39" name="object 5339"/>
          <p:cNvSpPr/>
          <p:nvPr/>
        </p:nvSpPr>
        <p:spPr>
          <a:xfrm>
            <a:off x="7528161" y="2209137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3047" y="0"/>
                </a:moveTo>
                <a:lnTo>
                  <a:pt x="1015" y="471"/>
                </a:lnTo>
                <a:lnTo>
                  <a:pt x="0" y="743"/>
                </a:lnTo>
                <a:lnTo>
                  <a:pt x="1842" y="10156"/>
                </a:lnTo>
                <a:lnTo>
                  <a:pt x="2984" y="9884"/>
                </a:lnTo>
                <a:lnTo>
                  <a:pt x="4167" y="9654"/>
                </a:lnTo>
                <a:lnTo>
                  <a:pt x="5329" y="9381"/>
                </a:lnTo>
                <a:lnTo>
                  <a:pt x="4575" y="6240"/>
                </a:lnTo>
                <a:lnTo>
                  <a:pt x="3790" y="3120"/>
                </a:lnTo>
                <a:lnTo>
                  <a:pt x="30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0" name="object 5340"/>
          <p:cNvSpPr/>
          <p:nvPr/>
        </p:nvSpPr>
        <p:spPr>
          <a:xfrm>
            <a:off x="8847048" y="2169077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5580" y="0"/>
                </a:moveTo>
                <a:lnTo>
                  <a:pt x="0" y="10429"/>
                </a:lnTo>
                <a:lnTo>
                  <a:pt x="1120" y="11015"/>
                </a:lnTo>
                <a:lnTo>
                  <a:pt x="2188" y="11633"/>
                </a:lnTo>
                <a:lnTo>
                  <a:pt x="3277" y="12209"/>
                </a:lnTo>
                <a:lnTo>
                  <a:pt x="7444" y="5727"/>
                </a:lnTo>
                <a:lnTo>
                  <a:pt x="9507" y="2429"/>
                </a:lnTo>
                <a:lnTo>
                  <a:pt x="8198" y="1654"/>
                </a:lnTo>
                <a:lnTo>
                  <a:pt x="6889" y="795"/>
                </a:lnTo>
                <a:lnTo>
                  <a:pt x="5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1" name="object 5341"/>
          <p:cNvSpPr/>
          <p:nvPr/>
        </p:nvSpPr>
        <p:spPr>
          <a:xfrm>
            <a:off x="8693041" y="2919823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9654" y="0"/>
                </a:moveTo>
                <a:lnTo>
                  <a:pt x="6282" y="73"/>
                </a:lnTo>
                <a:lnTo>
                  <a:pt x="4209" y="1622"/>
                </a:lnTo>
                <a:lnTo>
                  <a:pt x="0" y="3361"/>
                </a:lnTo>
                <a:lnTo>
                  <a:pt x="3664" y="6125"/>
                </a:lnTo>
                <a:lnTo>
                  <a:pt x="5727" y="8690"/>
                </a:lnTo>
                <a:lnTo>
                  <a:pt x="7193" y="8460"/>
                </a:lnTo>
                <a:lnTo>
                  <a:pt x="9099" y="8093"/>
                </a:lnTo>
                <a:lnTo>
                  <a:pt x="10826" y="5497"/>
                </a:lnTo>
                <a:lnTo>
                  <a:pt x="11989" y="3539"/>
                </a:lnTo>
                <a:lnTo>
                  <a:pt x="12209" y="3120"/>
                </a:lnTo>
                <a:lnTo>
                  <a:pt x="9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2" name="object 5342"/>
          <p:cNvSpPr/>
          <p:nvPr/>
        </p:nvSpPr>
        <p:spPr>
          <a:xfrm>
            <a:off x="9250334" y="2923340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5298" y="0"/>
                </a:moveTo>
                <a:lnTo>
                  <a:pt x="4795" y="251"/>
                </a:lnTo>
                <a:lnTo>
                  <a:pt x="2963" y="1225"/>
                </a:lnTo>
                <a:lnTo>
                  <a:pt x="1581" y="2952"/>
                </a:lnTo>
                <a:lnTo>
                  <a:pt x="0" y="4471"/>
                </a:lnTo>
                <a:lnTo>
                  <a:pt x="3005" y="6282"/>
                </a:lnTo>
                <a:lnTo>
                  <a:pt x="4994" y="7580"/>
                </a:lnTo>
                <a:lnTo>
                  <a:pt x="6251" y="6031"/>
                </a:lnTo>
                <a:lnTo>
                  <a:pt x="8198" y="4596"/>
                </a:lnTo>
                <a:lnTo>
                  <a:pt x="8093" y="3455"/>
                </a:lnTo>
                <a:lnTo>
                  <a:pt x="7947" y="2219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3" name="object 5343"/>
          <p:cNvSpPr/>
          <p:nvPr/>
        </p:nvSpPr>
        <p:spPr>
          <a:xfrm>
            <a:off x="8764637" y="2159330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3539" y="0"/>
                </a:moveTo>
                <a:lnTo>
                  <a:pt x="2115" y="1643"/>
                </a:lnTo>
                <a:lnTo>
                  <a:pt x="324" y="2827"/>
                </a:lnTo>
                <a:lnTo>
                  <a:pt x="0" y="5193"/>
                </a:lnTo>
                <a:lnTo>
                  <a:pt x="2837" y="7601"/>
                </a:lnTo>
                <a:lnTo>
                  <a:pt x="3099" y="7413"/>
                </a:lnTo>
                <a:lnTo>
                  <a:pt x="4921" y="6240"/>
                </a:lnTo>
                <a:lnTo>
                  <a:pt x="6408" y="4586"/>
                </a:lnTo>
                <a:lnTo>
                  <a:pt x="7999" y="3078"/>
                </a:lnTo>
                <a:lnTo>
                  <a:pt x="6638" y="2073"/>
                </a:lnTo>
                <a:lnTo>
                  <a:pt x="5245" y="1183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4" name="object 5344"/>
          <p:cNvSpPr/>
          <p:nvPr/>
        </p:nvSpPr>
        <p:spPr>
          <a:xfrm>
            <a:off x="7969102" y="2131914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12638" y="0"/>
                </a:moveTo>
                <a:lnTo>
                  <a:pt x="9256" y="1444"/>
                </a:lnTo>
                <a:lnTo>
                  <a:pt x="5874" y="2963"/>
                </a:lnTo>
                <a:lnTo>
                  <a:pt x="0" y="5486"/>
                </a:lnTo>
                <a:lnTo>
                  <a:pt x="4628" y="6502"/>
                </a:lnTo>
                <a:lnTo>
                  <a:pt x="6491" y="7465"/>
                </a:lnTo>
                <a:lnTo>
                  <a:pt x="10219" y="6649"/>
                </a:lnTo>
                <a:lnTo>
                  <a:pt x="12177" y="5193"/>
                </a:lnTo>
                <a:lnTo>
                  <a:pt x="14208" y="4167"/>
                </a:lnTo>
                <a:lnTo>
                  <a:pt x="1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5" name="object 5345"/>
          <p:cNvSpPr/>
          <p:nvPr/>
        </p:nvSpPr>
        <p:spPr>
          <a:xfrm>
            <a:off x="8412557" y="2954548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800" y="0"/>
                </a:moveTo>
                <a:lnTo>
                  <a:pt x="2544" y="1884"/>
                </a:lnTo>
                <a:lnTo>
                  <a:pt x="952" y="3664"/>
                </a:lnTo>
                <a:lnTo>
                  <a:pt x="0" y="6345"/>
                </a:lnTo>
                <a:lnTo>
                  <a:pt x="2345" y="7842"/>
                </a:lnTo>
                <a:lnTo>
                  <a:pt x="4607" y="9894"/>
                </a:lnTo>
                <a:lnTo>
                  <a:pt x="5926" y="6868"/>
                </a:lnTo>
                <a:lnTo>
                  <a:pt x="7256" y="4889"/>
                </a:lnTo>
                <a:lnTo>
                  <a:pt x="7559" y="2031"/>
                </a:lnTo>
                <a:lnTo>
                  <a:pt x="5099" y="890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6" name="object 5346"/>
          <p:cNvSpPr/>
          <p:nvPr/>
        </p:nvSpPr>
        <p:spPr>
          <a:xfrm>
            <a:off x="9196843" y="2125924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628" y="0"/>
                </a:moveTo>
                <a:lnTo>
                  <a:pt x="1162" y="1895"/>
                </a:lnTo>
                <a:lnTo>
                  <a:pt x="0" y="2827"/>
                </a:lnTo>
                <a:lnTo>
                  <a:pt x="1958" y="4680"/>
                </a:lnTo>
                <a:lnTo>
                  <a:pt x="3884" y="6586"/>
                </a:lnTo>
                <a:lnTo>
                  <a:pt x="6073" y="8146"/>
                </a:lnTo>
                <a:lnTo>
                  <a:pt x="6261" y="8261"/>
                </a:lnTo>
                <a:lnTo>
                  <a:pt x="8219" y="5936"/>
                </a:lnTo>
                <a:lnTo>
                  <a:pt x="10146" y="3916"/>
                </a:lnTo>
                <a:lnTo>
                  <a:pt x="7476" y="2303"/>
                </a:lnTo>
                <a:lnTo>
                  <a:pt x="5633" y="764"/>
                </a:lnTo>
                <a:lnTo>
                  <a:pt x="3518" y="209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7" name="object 5347"/>
          <p:cNvSpPr/>
          <p:nvPr/>
        </p:nvSpPr>
        <p:spPr>
          <a:xfrm>
            <a:off x="8740400" y="2119668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968" y="0"/>
                </a:moveTo>
                <a:lnTo>
                  <a:pt x="3204" y="502"/>
                </a:lnTo>
                <a:lnTo>
                  <a:pt x="1727" y="1539"/>
                </a:lnTo>
                <a:lnTo>
                  <a:pt x="1036" y="3717"/>
                </a:lnTo>
                <a:lnTo>
                  <a:pt x="0" y="5465"/>
                </a:lnTo>
                <a:lnTo>
                  <a:pt x="1602" y="5895"/>
                </a:lnTo>
                <a:lnTo>
                  <a:pt x="3413" y="7088"/>
                </a:lnTo>
                <a:lnTo>
                  <a:pt x="4764" y="6701"/>
                </a:lnTo>
                <a:lnTo>
                  <a:pt x="6031" y="6303"/>
                </a:lnTo>
                <a:lnTo>
                  <a:pt x="6900" y="4303"/>
                </a:lnTo>
                <a:lnTo>
                  <a:pt x="8387" y="2523"/>
                </a:lnTo>
                <a:lnTo>
                  <a:pt x="6156" y="1664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8" name="object 5348"/>
          <p:cNvSpPr/>
          <p:nvPr/>
        </p:nvSpPr>
        <p:spPr>
          <a:xfrm>
            <a:off x="9204867" y="211735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905" y="0"/>
                </a:moveTo>
                <a:lnTo>
                  <a:pt x="2146" y="2471"/>
                </a:lnTo>
                <a:lnTo>
                  <a:pt x="0" y="4931"/>
                </a:lnTo>
                <a:lnTo>
                  <a:pt x="1968" y="7245"/>
                </a:lnTo>
                <a:lnTo>
                  <a:pt x="4230" y="8690"/>
                </a:lnTo>
                <a:lnTo>
                  <a:pt x="6303" y="10282"/>
                </a:lnTo>
                <a:lnTo>
                  <a:pt x="7057" y="8826"/>
                </a:lnTo>
                <a:lnTo>
                  <a:pt x="8701" y="7141"/>
                </a:lnTo>
                <a:lnTo>
                  <a:pt x="7580" y="4052"/>
                </a:lnTo>
                <a:lnTo>
                  <a:pt x="5779" y="2418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49" name="object 5349"/>
          <p:cNvSpPr/>
          <p:nvPr/>
        </p:nvSpPr>
        <p:spPr>
          <a:xfrm>
            <a:off x="9163140" y="2114621"/>
            <a:ext cx="1925" cy="5776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20" y="0"/>
                </a:moveTo>
                <a:lnTo>
                  <a:pt x="0" y="9015"/>
                </a:lnTo>
                <a:lnTo>
                  <a:pt x="3109" y="9025"/>
                </a:lnTo>
                <a:lnTo>
                  <a:pt x="3141" y="10"/>
                </a:lnTo>
                <a:lnTo>
                  <a:pt x="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0" name="object 5350"/>
          <p:cNvSpPr/>
          <p:nvPr/>
        </p:nvSpPr>
        <p:spPr>
          <a:xfrm>
            <a:off x="7809931" y="3039089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848" y="0"/>
                </a:moveTo>
                <a:lnTo>
                  <a:pt x="0" y="2774"/>
                </a:lnTo>
                <a:lnTo>
                  <a:pt x="198" y="3235"/>
                </a:lnTo>
                <a:lnTo>
                  <a:pt x="1068" y="5078"/>
                </a:lnTo>
                <a:lnTo>
                  <a:pt x="2680" y="6617"/>
                </a:lnTo>
                <a:lnTo>
                  <a:pt x="4596" y="8931"/>
                </a:lnTo>
                <a:lnTo>
                  <a:pt x="6523" y="6628"/>
                </a:lnTo>
                <a:lnTo>
                  <a:pt x="7539" y="5455"/>
                </a:lnTo>
                <a:lnTo>
                  <a:pt x="8575" y="4219"/>
                </a:lnTo>
                <a:lnTo>
                  <a:pt x="6900" y="2795"/>
                </a:lnTo>
                <a:lnTo>
                  <a:pt x="5371" y="1088"/>
                </a:lnTo>
                <a:lnTo>
                  <a:pt x="3455" y="272"/>
                </a:lnTo>
                <a:lnTo>
                  <a:pt x="2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1" name="object 5351"/>
          <p:cNvSpPr/>
          <p:nvPr/>
        </p:nvSpPr>
        <p:spPr>
          <a:xfrm>
            <a:off x="8611266" y="2060709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3204" y="0"/>
                </a:moveTo>
                <a:lnTo>
                  <a:pt x="2157" y="125"/>
                </a:lnTo>
                <a:lnTo>
                  <a:pt x="1099" y="230"/>
                </a:lnTo>
                <a:lnTo>
                  <a:pt x="31" y="303"/>
                </a:lnTo>
                <a:lnTo>
                  <a:pt x="0" y="9821"/>
                </a:lnTo>
                <a:lnTo>
                  <a:pt x="1622" y="9790"/>
                </a:lnTo>
                <a:lnTo>
                  <a:pt x="3287" y="9706"/>
                </a:lnTo>
                <a:lnTo>
                  <a:pt x="4910" y="9664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2" name="object 5352"/>
          <p:cNvSpPr/>
          <p:nvPr/>
        </p:nvSpPr>
        <p:spPr>
          <a:xfrm>
            <a:off x="8262636" y="4187426"/>
            <a:ext cx="21179" cy="26184"/>
          </a:xfrm>
          <a:custGeom>
            <a:avLst/>
            <a:gdLst/>
            <a:ahLst/>
            <a:cxnLst/>
            <a:rect l="l" t="t" r="r" b="b"/>
            <a:pathLst>
              <a:path w="34925" h="43179">
                <a:moveTo>
                  <a:pt x="12883" y="0"/>
                </a:moveTo>
                <a:lnTo>
                  <a:pt x="7525" y="1486"/>
                </a:lnTo>
                <a:lnTo>
                  <a:pt x="3385" y="6541"/>
                </a:lnTo>
                <a:lnTo>
                  <a:pt x="0" y="15039"/>
                </a:lnTo>
                <a:lnTo>
                  <a:pt x="584" y="23626"/>
                </a:lnTo>
                <a:lnTo>
                  <a:pt x="5440" y="32741"/>
                </a:lnTo>
                <a:lnTo>
                  <a:pt x="14871" y="42823"/>
                </a:lnTo>
                <a:lnTo>
                  <a:pt x="17824" y="20970"/>
                </a:lnTo>
                <a:lnTo>
                  <a:pt x="30410" y="24101"/>
                </a:lnTo>
                <a:lnTo>
                  <a:pt x="34735" y="8300"/>
                </a:lnTo>
                <a:lnTo>
                  <a:pt x="21330" y="2224"/>
                </a:lnTo>
                <a:lnTo>
                  <a:pt x="128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3" name="object 5353"/>
          <p:cNvSpPr/>
          <p:nvPr/>
        </p:nvSpPr>
        <p:spPr>
          <a:xfrm>
            <a:off x="8586838" y="3199697"/>
            <a:ext cx="19638" cy="23874"/>
          </a:xfrm>
          <a:custGeom>
            <a:avLst/>
            <a:gdLst/>
            <a:ahLst/>
            <a:cxnLst/>
            <a:rect l="l" t="t" r="r" b="b"/>
            <a:pathLst>
              <a:path w="32384" h="39370">
                <a:moveTo>
                  <a:pt x="32197" y="0"/>
                </a:moveTo>
                <a:lnTo>
                  <a:pt x="22994" y="3916"/>
                </a:lnTo>
                <a:lnTo>
                  <a:pt x="16334" y="5978"/>
                </a:lnTo>
                <a:lnTo>
                  <a:pt x="6293" y="12031"/>
                </a:lnTo>
                <a:lnTo>
                  <a:pt x="0" y="16701"/>
                </a:lnTo>
                <a:lnTo>
                  <a:pt x="575" y="26774"/>
                </a:lnTo>
                <a:lnTo>
                  <a:pt x="6816" y="27999"/>
                </a:lnTo>
                <a:lnTo>
                  <a:pt x="14449" y="25538"/>
                </a:lnTo>
                <a:lnTo>
                  <a:pt x="16365" y="27632"/>
                </a:lnTo>
                <a:lnTo>
                  <a:pt x="17392" y="28292"/>
                </a:lnTo>
                <a:lnTo>
                  <a:pt x="15214" y="38888"/>
                </a:lnTo>
                <a:lnTo>
                  <a:pt x="23105" y="30933"/>
                </a:lnTo>
                <a:lnTo>
                  <a:pt x="27291" y="21517"/>
                </a:lnTo>
                <a:lnTo>
                  <a:pt x="321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4" name="object 5354"/>
          <p:cNvSpPr/>
          <p:nvPr/>
        </p:nvSpPr>
        <p:spPr>
          <a:xfrm>
            <a:off x="7971132" y="3769525"/>
            <a:ext cx="21179" cy="20023"/>
          </a:xfrm>
          <a:custGeom>
            <a:avLst/>
            <a:gdLst/>
            <a:ahLst/>
            <a:cxnLst/>
            <a:rect l="l" t="t" r="r" b="b"/>
            <a:pathLst>
              <a:path w="34925" h="33020">
                <a:moveTo>
                  <a:pt x="16223" y="0"/>
                </a:moveTo>
                <a:lnTo>
                  <a:pt x="5415" y="10103"/>
                </a:lnTo>
                <a:lnTo>
                  <a:pt x="389" y="17003"/>
                </a:lnTo>
                <a:lnTo>
                  <a:pt x="0" y="23516"/>
                </a:lnTo>
                <a:lnTo>
                  <a:pt x="3103" y="32459"/>
                </a:lnTo>
                <a:lnTo>
                  <a:pt x="34558" y="19088"/>
                </a:lnTo>
                <a:lnTo>
                  <a:pt x="162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5" name="object 5355"/>
          <p:cNvSpPr/>
          <p:nvPr/>
        </p:nvSpPr>
        <p:spPr>
          <a:xfrm>
            <a:off x="7327727" y="3531852"/>
            <a:ext cx="20408" cy="20793"/>
          </a:xfrm>
          <a:custGeom>
            <a:avLst/>
            <a:gdLst/>
            <a:ahLst/>
            <a:cxnLst/>
            <a:rect l="l" t="t" r="r" b="b"/>
            <a:pathLst>
              <a:path w="33654" h="34289">
                <a:moveTo>
                  <a:pt x="30627" y="0"/>
                </a:moveTo>
                <a:lnTo>
                  <a:pt x="22482" y="1345"/>
                </a:lnTo>
                <a:lnTo>
                  <a:pt x="17283" y="5457"/>
                </a:lnTo>
                <a:lnTo>
                  <a:pt x="14104" y="11458"/>
                </a:lnTo>
                <a:lnTo>
                  <a:pt x="12020" y="18470"/>
                </a:lnTo>
                <a:lnTo>
                  <a:pt x="0" y="10512"/>
                </a:lnTo>
                <a:lnTo>
                  <a:pt x="455" y="20245"/>
                </a:lnTo>
                <a:lnTo>
                  <a:pt x="5308" y="25696"/>
                </a:lnTo>
                <a:lnTo>
                  <a:pt x="12274" y="29414"/>
                </a:lnTo>
                <a:lnTo>
                  <a:pt x="19067" y="33946"/>
                </a:lnTo>
                <a:lnTo>
                  <a:pt x="26339" y="25958"/>
                </a:lnTo>
                <a:lnTo>
                  <a:pt x="31711" y="18155"/>
                </a:lnTo>
                <a:lnTo>
                  <a:pt x="33650" y="9761"/>
                </a:lnTo>
                <a:lnTo>
                  <a:pt x="3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6" name="object 5356"/>
          <p:cNvSpPr/>
          <p:nvPr/>
        </p:nvSpPr>
        <p:spPr>
          <a:xfrm>
            <a:off x="7401965" y="3292082"/>
            <a:ext cx="28110" cy="14247"/>
          </a:xfrm>
          <a:custGeom>
            <a:avLst/>
            <a:gdLst/>
            <a:ahLst/>
            <a:cxnLst/>
            <a:rect l="l" t="t" r="r" b="b"/>
            <a:pathLst>
              <a:path w="46354" h="23495">
                <a:moveTo>
                  <a:pt x="46249" y="0"/>
                </a:moveTo>
                <a:lnTo>
                  <a:pt x="32105" y="1441"/>
                </a:lnTo>
                <a:lnTo>
                  <a:pt x="19748" y="4993"/>
                </a:lnTo>
                <a:lnTo>
                  <a:pt x="9078" y="11778"/>
                </a:lnTo>
                <a:lnTo>
                  <a:pt x="0" y="22920"/>
                </a:lnTo>
                <a:lnTo>
                  <a:pt x="14013" y="22368"/>
                </a:lnTo>
                <a:lnTo>
                  <a:pt x="26246" y="19026"/>
                </a:lnTo>
                <a:lnTo>
                  <a:pt x="36919" y="11902"/>
                </a:lnTo>
                <a:lnTo>
                  <a:pt x="462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7" name="object 5357"/>
          <p:cNvSpPr/>
          <p:nvPr/>
        </p:nvSpPr>
        <p:spPr>
          <a:xfrm>
            <a:off x="7742816" y="2847318"/>
            <a:ext cx="10397" cy="29265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4402" y="0"/>
                </a:moveTo>
                <a:lnTo>
                  <a:pt x="3564" y="11657"/>
                </a:lnTo>
                <a:lnTo>
                  <a:pt x="1287" y="23247"/>
                </a:lnTo>
                <a:lnTo>
                  <a:pt x="0" y="35156"/>
                </a:lnTo>
                <a:lnTo>
                  <a:pt x="2130" y="47768"/>
                </a:lnTo>
                <a:lnTo>
                  <a:pt x="13001" y="26953"/>
                </a:lnTo>
                <a:lnTo>
                  <a:pt x="16970" y="13411"/>
                </a:lnTo>
                <a:lnTo>
                  <a:pt x="14086" y="5106"/>
                </a:lnTo>
                <a:lnTo>
                  <a:pt x="4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8" name="object 5358"/>
          <p:cNvSpPr/>
          <p:nvPr/>
        </p:nvSpPr>
        <p:spPr>
          <a:xfrm>
            <a:off x="9315396" y="3673129"/>
            <a:ext cx="16943" cy="11937"/>
          </a:xfrm>
          <a:custGeom>
            <a:avLst/>
            <a:gdLst/>
            <a:ahLst/>
            <a:cxnLst/>
            <a:rect l="l" t="t" r="r" b="b"/>
            <a:pathLst>
              <a:path w="27940" h="19685">
                <a:moveTo>
                  <a:pt x="20878" y="0"/>
                </a:moveTo>
                <a:lnTo>
                  <a:pt x="17392" y="94"/>
                </a:lnTo>
                <a:lnTo>
                  <a:pt x="12114" y="167"/>
                </a:lnTo>
                <a:lnTo>
                  <a:pt x="6879" y="2177"/>
                </a:lnTo>
                <a:lnTo>
                  <a:pt x="0" y="3769"/>
                </a:lnTo>
                <a:lnTo>
                  <a:pt x="5355" y="13311"/>
                </a:lnTo>
                <a:lnTo>
                  <a:pt x="10910" y="18486"/>
                </a:lnTo>
                <a:lnTo>
                  <a:pt x="16733" y="19389"/>
                </a:lnTo>
                <a:lnTo>
                  <a:pt x="22889" y="16114"/>
                </a:lnTo>
                <a:lnTo>
                  <a:pt x="25842" y="13633"/>
                </a:lnTo>
                <a:lnTo>
                  <a:pt x="27370" y="8209"/>
                </a:lnTo>
                <a:lnTo>
                  <a:pt x="27370" y="2649"/>
                </a:lnTo>
                <a:lnTo>
                  <a:pt x="208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59" name="object 5359"/>
          <p:cNvSpPr/>
          <p:nvPr/>
        </p:nvSpPr>
        <p:spPr>
          <a:xfrm>
            <a:off x="8096060" y="3633636"/>
            <a:ext cx="14247" cy="13477"/>
          </a:xfrm>
          <a:custGeom>
            <a:avLst/>
            <a:gdLst/>
            <a:ahLst/>
            <a:cxnLst/>
            <a:rect l="l" t="t" r="r" b="b"/>
            <a:pathLst>
              <a:path w="23494" h="22225">
                <a:moveTo>
                  <a:pt x="11205" y="0"/>
                </a:moveTo>
                <a:lnTo>
                  <a:pt x="0" y="2177"/>
                </a:lnTo>
                <a:lnTo>
                  <a:pt x="2048" y="11293"/>
                </a:lnTo>
                <a:lnTo>
                  <a:pt x="7660" y="16021"/>
                </a:lnTo>
                <a:lnTo>
                  <a:pt x="15167" y="18732"/>
                </a:lnTo>
                <a:lnTo>
                  <a:pt x="22899" y="21799"/>
                </a:lnTo>
                <a:lnTo>
                  <a:pt x="20694" y="8115"/>
                </a:lnTo>
                <a:lnTo>
                  <a:pt x="17449" y="1414"/>
                </a:lnTo>
                <a:lnTo>
                  <a:pt x="112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0" name="object 5360"/>
          <p:cNvSpPr/>
          <p:nvPr/>
        </p:nvSpPr>
        <p:spPr>
          <a:xfrm>
            <a:off x="8770196" y="2796548"/>
            <a:ext cx="13862" cy="24259"/>
          </a:xfrm>
          <a:custGeom>
            <a:avLst/>
            <a:gdLst/>
            <a:ahLst/>
            <a:cxnLst/>
            <a:rect l="l" t="t" r="r" b="b"/>
            <a:pathLst>
              <a:path w="22859" h="40004">
                <a:moveTo>
                  <a:pt x="11952" y="0"/>
                </a:moveTo>
                <a:lnTo>
                  <a:pt x="7785" y="3811"/>
                </a:lnTo>
                <a:lnTo>
                  <a:pt x="5135" y="10565"/>
                </a:lnTo>
                <a:lnTo>
                  <a:pt x="2392" y="16949"/>
                </a:lnTo>
                <a:lnTo>
                  <a:pt x="167" y="23648"/>
                </a:lnTo>
                <a:lnTo>
                  <a:pt x="0" y="31085"/>
                </a:lnTo>
                <a:lnTo>
                  <a:pt x="3429" y="39684"/>
                </a:lnTo>
                <a:lnTo>
                  <a:pt x="22821" y="3727"/>
                </a:lnTo>
                <a:lnTo>
                  <a:pt x="11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1" name="object 5361"/>
          <p:cNvSpPr/>
          <p:nvPr/>
        </p:nvSpPr>
        <p:spPr>
          <a:xfrm>
            <a:off x="7630458" y="3595997"/>
            <a:ext cx="6546" cy="24644"/>
          </a:xfrm>
          <a:custGeom>
            <a:avLst/>
            <a:gdLst/>
            <a:ahLst/>
            <a:cxnLst/>
            <a:rect l="l" t="t" r="r" b="b"/>
            <a:pathLst>
              <a:path w="10795" h="40639">
                <a:moveTo>
                  <a:pt x="5933" y="0"/>
                </a:moveTo>
                <a:lnTo>
                  <a:pt x="1224" y="16005"/>
                </a:lnTo>
                <a:lnTo>
                  <a:pt x="0" y="26508"/>
                </a:lnTo>
                <a:lnTo>
                  <a:pt x="2338" y="33762"/>
                </a:lnTo>
                <a:lnTo>
                  <a:pt x="8320" y="40019"/>
                </a:lnTo>
                <a:lnTo>
                  <a:pt x="10572" y="29708"/>
                </a:lnTo>
                <a:lnTo>
                  <a:pt x="10546" y="19648"/>
                </a:lnTo>
                <a:lnTo>
                  <a:pt x="8810" y="9769"/>
                </a:lnTo>
                <a:lnTo>
                  <a:pt x="59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2" name="object 5362"/>
          <p:cNvSpPr/>
          <p:nvPr/>
        </p:nvSpPr>
        <p:spPr>
          <a:xfrm>
            <a:off x="8582720" y="3084190"/>
            <a:ext cx="11167" cy="19253"/>
          </a:xfrm>
          <a:custGeom>
            <a:avLst/>
            <a:gdLst/>
            <a:ahLst/>
            <a:cxnLst/>
            <a:rect l="l" t="t" r="r" b="b"/>
            <a:pathLst>
              <a:path w="18415" h="31750">
                <a:moveTo>
                  <a:pt x="4173" y="0"/>
                </a:moveTo>
                <a:lnTo>
                  <a:pt x="598" y="8824"/>
                </a:lnTo>
                <a:lnTo>
                  <a:pt x="0" y="16423"/>
                </a:lnTo>
                <a:lnTo>
                  <a:pt x="1598" y="23088"/>
                </a:lnTo>
                <a:lnTo>
                  <a:pt x="4613" y="29109"/>
                </a:lnTo>
                <a:lnTo>
                  <a:pt x="5891" y="31276"/>
                </a:lnTo>
                <a:lnTo>
                  <a:pt x="11576" y="31663"/>
                </a:lnTo>
                <a:lnTo>
                  <a:pt x="16121" y="31182"/>
                </a:lnTo>
                <a:lnTo>
                  <a:pt x="17985" y="24952"/>
                </a:lnTo>
                <a:lnTo>
                  <a:pt x="16979" y="22732"/>
                </a:lnTo>
                <a:lnTo>
                  <a:pt x="14360" y="17426"/>
                </a:lnTo>
                <a:lnTo>
                  <a:pt x="11322" y="12045"/>
                </a:lnTo>
                <a:lnTo>
                  <a:pt x="41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3" name="object 5363"/>
          <p:cNvSpPr/>
          <p:nvPr/>
        </p:nvSpPr>
        <p:spPr>
          <a:xfrm>
            <a:off x="8210381" y="4157965"/>
            <a:ext cx="10397" cy="17328"/>
          </a:xfrm>
          <a:custGeom>
            <a:avLst/>
            <a:gdLst/>
            <a:ahLst/>
            <a:cxnLst/>
            <a:rect l="l" t="t" r="r" b="b"/>
            <a:pathLst>
              <a:path w="17144" h="28575">
                <a:moveTo>
                  <a:pt x="4565" y="0"/>
                </a:moveTo>
                <a:lnTo>
                  <a:pt x="2879" y="6355"/>
                </a:lnTo>
                <a:lnTo>
                  <a:pt x="10" y="12743"/>
                </a:lnTo>
                <a:lnTo>
                  <a:pt x="0" y="22187"/>
                </a:lnTo>
                <a:lnTo>
                  <a:pt x="5329" y="25308"/>
                </a:lnTo>
                <a:lnTo>
                  <a:pt x="8261" y="28428"/>
                </a:lnTo>
                <a:lnTo>
                  <a:pt x="11214" y="24962"/>
                </a:lnTo>
                <a:lnTo>
                  <a:pt x="16774" y="21297"/>
                </a:lnTo>
                <a:lnTo>
                  <a:pt x="16083" y="12146"/>
                </a:lnTo>
                <a:lnTo>
                  <a:pt x="12209" y="6502"/>
                </a:lnTo>
                <a:lnTo>
                  <a:pt x="9779" y="785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4" name="object 5364"/>
          <p:cNvSpPr/>
          <p:nvPr/>
        </p:nvSpPr>
        <p:spPr>
          <a:xfrm>
            <a:off x="8739778" y="3566325"/>
            <a:ext cx="9627" cy="16558"/>
          </a:xfrm>
          <a:custGeom>
            <a:avLst/>
            <a:gdLst/>
            <a:ahLst/>
            <a:cxnLst/>
            <a:rect l="l" t="t" r="r" b="b"/>
            <a:pathLst>
              <a:path w="15875" h="27304">
                <a:moveTo>
                  <a:pt x="7821" y="0"/>
                </a:moveTo>
                <a:lnTo>
                  <a:pt x="5109" y="3465"/>
                </a:lnTo>
                <a:lnTo>
                  <a:pt x="0" y="7099"/>
                </a:lnTo>
                <a:lnTo>
                  <a:pt x="701" y="16072"/>
                </a:lnTo>
                <a:lnTo>
                  <a:pt x="4450" y="21465"/>
                </a:lnTo>
                <a:lnTo>
                  <a:pt x="6806" y="27014"/>
                </a:lnTo>
                <a:lnTo>
                  <a:pt x="11664" y="26344"/>
                </a:lnTo>
                <a:lnTo>
                  <a:pt x="12962" y="20931"/>
                </a:lnTo>
                <a:lnTo>
                  <a:pt x="15496" y="15413"/>
                </a:lnTo>
                <a:lnTo>
                  <a:pt x="14826" y="6575"/>
                </a:lnTo>
                <a:lnTo>
                  <a:pt x="10418" y="3413"/>
                </a:lnTo>
                <a:lnTo>
                  <a:pt x="7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5" name="object 5365"/>
          <p:cNvSpPr/>
          <p:nvPr/>
        </p:nvSpPr>
        <p:spPr>
          <a:xfrm>
            <a:off x="7918351" y="3195247"/>
            <a:ext cx="21949" cy="10782"/>
          </a:xfrm>
          <a:custGeom>
            <a:avLst/>
            <a:gdLst/>
            <a:ahLst/>
            <a:cxnLst/>
            <a:rect l="l" t="t" r="r" b="b"/>
            <a:pathLst>
              <a:path w="36194" h="17779">
                <a:moveTo>
                  <a:pt x="35862" y="0"/>
                </a:moveTo>
                <a:lnTo>
                  <a:pt x="24440" y="882"/>
                </a:lnTo>
                <a:lnTo>
                  <a:pt x="14939" y="4372"/>
                </a:lnTo>
                <a:lnTo>
                  <a:pt x="6934" y="10040"/>
                </a:lnTo>
                <a:lnTo>
                  <a:pt x="0" y="17454"/>
                </a:lnTo>
                <a:lnTo>
                  <a:pt x="9367" y="15038"/>
                </a:lnTo>
                <a:lnTo>
                  <a:pt x="18850" y="12414"/>
                </a:lnTo>
                <a:lnTo>
                  <a:pt x="27873" y="7947"/>
                </a:lnTo>
                <a:lnTo>
                  <a:pt x="358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6" name="object 5366"/>
          <p:cNvSpPr/>
          <p:nvPr/>
        </p:nvSpPr>
        <p:spPr>
          <a:xfrm>
            <a:off x="8680243" y="3719422"/>
            <a:ext cx="15403" cy="16943"/>
          </a:xfrm>
          <a:custGeom>
            <a:avLst/>
            <a:gdLst/>
            <a:ahLst/>
            <a:cxnLst/>
            <a:rect l="l" t="t" r="r" b="b"/>
            <a:pathLst>
              <a:path w="25400" h="27939">
                <a:moveTo>
                  <a:pt x="0" y="0"/>
                </a:moveTo>
                <a:lnTo>
                  <a:pt x="19737" y="27863"/>
                </a:lnTo>
                <a:lnTo>
                  <a:pt x="25088" y="23747"/>
                </a:lnTo>
                <a:lnTo>
                  <a:pt x="21562" y="15715"/>
                </a:lnTo>
                <a:lnTo>
                  <a:pt x="17287" y="8249"/>
                </a:lnTo>
                <a:lnTo>
                  <a:pt x="10640" y="25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7" name="object 5367"/>
          <p:cNvSpPr/>
          <p:nvPr/>
        </p:nvSpPr>
        <p:spPr>
          <a:xfrm>
            <a:off x="8709581" y="2717317"/>
            <a:ext cx="11167" cy="16943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1716" y="0"/>
                </a:moveTo>
                <a:lnTo>
                  <a:pt x="0" y="27308"/>
                </a:lnTo>
                <a:lnTo>
                  <a:pt x="7507" y="27548"/>
                </a:lnTo>
                <a:lnTo>
                  <a:pt x="12177" y="27643"/>
                </a:lnTo>
                <a:lnTo>
                  <a:pt x="17821" y="27831"/>
                </a:lnTo>
                <a:lnTo>
                  <a:pt x="16135" y="701"/>
                </a:lnTo>
                <a:lnTo>
                  <a:pt x="11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8" name="object 5368"/>
          <p:cNvSpPr/>
          <p:nvPr/>
        </p:nvSpPr>
        <p:spPr>
          <a:xfrm>
            <a:off x="7732714" y="2137416"/>
            <a:ext cx="19638" cy="21179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4596" y="0"/>
                </a:moveTo>
                <a:lnTo>
                  <a:pt x="28271" y="34438"/>
                </a:lnTo>
                <a:lnTo>
                  <a:pt x="31810" y="31276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69" name="object 5369"/>
          <p:cNvSpPr/>
          <p:nvPr/>
        </p:nvSpPr>
        <p:spPr>
          <a:xfrm>
            <a:off x="9185368" y="2525522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6931" y="0"/>
                </a:moveTo>
                <a:lnTo>
                  <a:pt x="2366" y="1874"/>
                </a:lnTo>
                <a:lnTo>
                  <a:pt x="2177" y="3141"/>
                </a:lnTo>
                <a:lnTo>
                  <a:pt x="1151" y="11224"/>
                </a:lnTo>
                <a:lnTo>
                  <a:pt x="0" y="19852"/>
                </a:lnTo>
                <a:lnTo>
                  <a:pt x="10973" y="23695"/>
                </a:lnTo>
                <a:lnTo>
                  <a:pt x="11758" y="23444"/>
                </a:lnTo>
                <a:lnTo>
                  <a:pt x="14072" y="23318"/>
                </a:lnTo>
                <a:lnTo>
                  <a:pt x="15360" y="6010"/>
                </a:lnTo>
                <a:lnTo>
                  <a:pt x="14512" y="1444"/>
                </a:lnTo>
                <a:lnTo>
                  <a:pt x="9067" y="376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0" name="object 5370"/>
          <p:cNvSpPr/>
          <p:nvPr/>
        </p:nvSpPr>
        <p:spPr>
          <a:xfrm>
            <a:off x="7315565" y="3545068"/>
            <a:ext cx="14247" cy="11167"/>
          </a:xfrm>
          <a:custGeom>
            <a:avLst/>
            <a:gdLst/>
            <a:ahLst/>
            <a:cxnLst/>
            <a:rect l="l" t="t" r="r" b="b"/>
            <a:pathLst>
              <a:path w="23495" h="18414">
                <a:moveTo>
                  <a:pt x="7669" y="0"/>
                </a:moveTo>
                <a:lnTo>
                  <a:pt x="2020" y="1311"/>
                </a:lnTo>
                <a:lnTo>
                  <a:pt x="1800" y="3835"/>
                </a:lnTo>
                <a:lnTo>
                  <a:pt x="0" y="9908"/>
                </a:lnTo>
                <a:lnTo>
                  <a:pt x="6889" y="14138"/>
                </a:lnTo>
                <a:lnTo>
                  <a:pt x="13402" y="15928"/>
                </a:lnTo>
                <a:lnTo>
                  <a:pt x="19538" y="18337"/>
                </a:lnTo>
                <a:lnTo>
                  <a:pt x="20501" y="15342"/>
                </a:lnTo>
                <a:lnTo>
                  <a:pt x="22920" y="11876"/>
                </a:lnTo>
                <a:lnTo>
                  <a:pt x="22104" y="9531"/>
                </a:lnTo>
                <a:lnTo>
                  <a:pt x="18852" y="4688"/>
                </a:lnTo>
                <a:lnTo>
                  <a:pt x="13660" y="1318"/>
                </a:lnTo>
                <a:lnTo>
                  <a:pt x="7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1" name="object 5371"/>
          <p:cNvSpPr/>
          <p:nvPr/>
        </p:nvSpPr>
        <p:spPr>
          <a:xfrm>
            <a:off x="8142453" y="2768254"/>
            <a:ext cx="14632" cy="12707"/>
          </a:xfrm>
          <a:custGeom>
            <a:avLst/>
            <a:gdLst/>
            <a:ahLst/>
            <a:cxnLst/>
            <a:rect l="l" t="t" r="r" b="b"/>
            <a:pathLst>
              <a:path w="24130" h="20954">
                <a:moveTo>
                  <a:pt x="23716" y="0"/>
                </a:moveTo>
                <a:lnTo>
                  <a:pt x="17314" y="5132"/>
                </a:lnTo>
                <a:lnTo>
                  <a:pt x="0" y="18879"/>
                </a:lnTo>
                <a:lnTo>
                  <a:pt x="8851" y="20886"/>
                </a:lnTo>
                <a:lnTo>
                  <a:pt x="15144" y="18914"/>
                </a:lnTo>
                <a:lnTo>
                  <a:pt x="19794" y="12204"/>
                </a:lnTo>
                <a:lnTo>
                  <a:pt x="23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2" name="object 5372"/>
          <p:cNvSpPr/>
          <p:nvPr/>
        </p:nvSpPr>
        <p:spPr>
          <a:xfrm>
            <a:off x="7612246" y="3149161"/>
            <a:ext cx="11167" cy="19638"/>
          </a:xfrm>
          <a:custGeom>
            <a:avLst/>
            <a:gdLst/>
            <a:ahLst/>
            <a:cxnLst/>
            <a:rect l="l" t="t" r="r" b="b"/>
            <a:pathLst>
              <a:path w="18415" h="32385">
                <a:moveTo>
                  <a:pt x="12669" y="0"/>
                </a:moveTo>
                <a:lnTo>
                  <a:pt x="0" y="26533"/>
                </a:lnTo>
                <a:lnTo>
                  <a:pt x="6366" y="28376"/>
                </a:lnTo>
                <a:lnTo>
                  <a:pt x="17842" y="31821"/>
                </a:lnTo>
                <a:lnTo>
                  <a:pt x="12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3" name="object 5373"/>
          <p:cNvSpPr/>
          <p:nvPr/>
        </p:nvSpPr>
        <p:spPr>
          <a:xfrm>
            <a:off x="7813460" y="2058940"/>
            <a:ext cx="13862" cy="8471"/>
          </a:xfrm>
          <a:custGeom>
            <a:avLst/>
            <a:gdLst/>
            <a:ahLst/>
            <a:cxnLst/>
            <a:rect l="l" t="t" r="r" b="b"/>
            <a:pathLst>
              <a:path w="22859" h="13970">
                <a:moveTo>
                  <a:pt x="13358" y="0"/>
                </a:moveTo>
                <a:lnTo>
                  <a:pt x="8025" y="5"/>
                </a:lnTo>
                <a:lnTo>
                  <a:pt x="4272" y="2769"/>
                </a:lnTo>
                <a:lnTo>
                  <a:pt x="0" y="8930"/>
                </a:lnTo>
                <a:lnTo>
                  <a:pt x="10910" y="13217"/>
                </a:lnTo>
                <a:lnTo>
                  <a:pt x="16876" y="13936"/>
                </a:lnTo>
                <a:lnTo>
                  <a:pt x="19996" y="10448"/>
                </a:lnTo>
                <a:lnTo>
                  <a:pt x="22365" y="2113"/>
                </a:lnTo>
                <a:lnTo>
                  <a:pt x="133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4" name="object 5374"/>
          <p:cNvSpPr/>
          <p:nvPr/>
        </p:nvSpPr>
        <p:spPr>
          <a:xfrm>
            <a:off x="8206347" y="2577297"/>
            <a:ext cx="9627" cy="16173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2533" y="0"/>
                </a:moveTo>
                <a:lnTo>
                  <a:pt x="0" y="25569"/>
                </a:lnTo>
                <a:lnTo>
                  <a:pt x="5046" y="26208"/>
                </a:lnTo>
                <a:lnTo>
                  <a:pt x="12953" y="13677"/>
                </a:lnTo>
                <a:lnTo>
                  <a:pt x="15326" y="6770"/>
                </a:lnTo>
                <a:lnTo>
                  <a:pt x="11932" y="3030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5" name="object 5375"/>
          <p:cNvSpPr/>
          <p:nvPr/>
        </p:nvSpPr>
        <p:spPr>
          <a:xfrm>
            <a:off x="8733494" y="2212433"/>
            <a:ext cx="11167" cy="18868"/>
          </a:xfrm>
          <a:custGeom>
            <a:avLst/>
            <a:gdLst/>
            <a:ahLst/>
            <a:cxnLst/>
            <a:rect l="l" t="t" r="r" b="b"/>
            <a:pathLst>
              <a:path w="18415" h="31114">
                <a:moveTo>
                  <a:pt x="17842" y="0"/>
                </a:moveTo>
                <a:lnTo>
                  <a:pt x="0" y="7591"/>
                </a:lnTo>
                <a:lnTo>
                  <a:pt x="11570" y="30669"/>
                </a:lnTo>
                <a:lnTo>
                  <a:pt x="17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6" name="object 5376"/>
          <p:cNvSpPr/>
          <p:nvPr/>
        </p:nvSpPr>
        <p:spPr>
          <a:xfrm>
            <a:off x="7995760" y="2109855"/>
            <a:ext cx="20023" cy="11552"/>
          </a:xfrm>
          <a:custGeom>
            <a:avLst/>
            <a:gdLst/>
            <a:ahLst/>
            <a:cxnLst/>
            <a:rect l="l" t="t" r="r" b="b"/>
            <a:pathLst>
              <a:path w="33019" h="19050">
                <a:moveTo>
                  <a:pt x="22085" y="0"/>
                </a:moveTo>
                <a:lnTo>
                  <a:pt x="13495" y="2231"/>
                </a:lnTo>
                <a:lnTo>
                  <a:pt x="6270" y="7235"/>
                </a:lnTo>
                <a:lnTo>
                  <a:pt x="0" y="14194"/>
                </a:lnTo>
                <a:lnTo>
                  <a:pt x="2732" y="18487"/>
                </a:lnTo>
                <a:lnTo>
                  <a:pt x="32449" y="1357"/>
                </a:lnTo>
                <a:lnTo>
                  <a:pt x="220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7" name="object 5377"/>
          <p:cNvSpPr/>
          <p:nvPr/>
        </p:nvSpPr>
        <p:spPr>
          <a:xfrm>
            <a:off x="8381736" y="2395171"/>
            <a:ext cx="5776" cy="19638"/>
          </a:xfrm>
          <a:custGeom>
            <a:avLst/>
            <a:gdLst/>
            <a:ahLst/>
            <a:cxnLst/>
            <a:rect l="l" t="t" r="r" b="b"/>
            <a:pathLst>
              <a:path w="9525" h="32385">
                <a:moveTo>
                  <a:pt x="9168" y="0"/>
                </a:moveTo>
                <a:lnTo>
                  <a:pt x="2326" y="13042"/>
                </a:lnTo>
                <a:lnTo>
                  <a:pt x="0" y="21553"/>
                </a:lnTo>
                <a:lnTo>
                  <a:pt x="2093" y="27359"/>
                </a:lnTo>
                <a:lnTo>
                  <a:pt x="8508" y="32292"/>
                </a:lnTo>
                <a:lnTo>
                  <a:pt x="91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8" name="object 5378"/>
          <p:cNvSpPr/>
          <p:nvPr/>
        </p:nvSpPr>
        <p:spPr>
          <a:xfrm>
            <a:off x="9088663" y="3810229"/>
            <a:ext cx="11937" cy="12322"/>
          </a:xfrm>
          <a:custGeom>
            <a:avLst/>
            <a:gdLst/>
            <a:ahLst/>
            <a:cxnLst/>
            <a:rect l="l" t="t" r="r" b="b"/>
            <a:pathLst>
              <a:path w="19684" h="20320">
                <a:moveTo>
                  <a:pt x="19350" y="0"/>
                </a:moveTo>
                <a:lnTo>
                  <a:pt x="12900" y="5046"/>
                </a:lnTo>
                <a:lnTo>
                  <a:pt x="6439" y="9989"/>
                </a:lnTo>
                <a:lnTo>
                  <a:pt x="0" y="14983"/>
                </a:lnTo>
                <a:lnTo>
                  <a:pt x="3853" y="20240"/>
                </a:lnTo>
                <a:lnTo>
                  <a:pt x="11263" y="19180"/>
                </a:lnTo>
                <a:lnTo>
                  <a:pt x="16313" y="15475"/>
                </a:lnTo>
                <a:lnTo>
                  <a:pt x="19007" y="9093"/>
                </a:lnTo>
                <a:lnTo>
                  <a:pt x="19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79" name="object 5379"/>
          <p:cNvSpPr/>
          <p:nvPr/>
        </p:nvSpPr>
        <p:spPr>
          <a:xfrm>
            <a:off x="8274232" y="2433349"/>
            <a:ext cx="18483" cy="5006"/>
          </a:xfrm>
          <a:custGeom>
            <a:avLst/>
            <a:gdLst/>
            <a:ahLst/>
            <a:cxnLst/>
            <a:rect l="l" t="t" r="r" b="b"/>
            <a:pathLst>
              <a:path w="30480" h="8254">
                <a:moveTo>
                  <a:pt x="13639" y="0"/>
                </a:moveTo>
                <a:lnTo>
                  <a:pt x="7457" y="2077"/>
                </a:lnTo>
                <a:lnTo>
                  <a:pt x="0" y="8159"/>
                </a:lnTo>
                <a:lnTo>
                  <a:pt x="30020" y="7813"/>
                </a:lnTo>
                <a:lnTo>
                  <a:pt x="20507" y="1916"/>
                </a:lnTo>
                <a:lnTo>
                  <a:pt x="136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0" name="object 5380"/>
          <p:cNvSpPr/>
          <p:nvPr/>
        </p:nvSpPr>
        <p:spPr>
          <a:xfrm>
            <a:off x="8575947" y="3493448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2569" y="0"/>
                </a:moveTo>
                <a:lnTo>
                  <a:pt x="0" y="11945"/>
                </a:lnTo>
                <a:lnTo>
                  <a:pt x="860" y="18448"/>
                </a:lnTo>
                <a:lnTo>
                  <a:pt x="6035" y="20975"/>
                </a:lnTo>
                <a:lnTo>
                  <a:pt x="16412" y="20994"/>
                </a:lnTo>
                <a:lnTo>
                  <a:pt x="25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1" name="object 5381"/>
          <p:cNvSpPr/>
          <p:nvPr/>
        </p:nvSpPr>
        <p:spPr>
          <a:xfrm>
            <a:off x="8102930" y="3328403"/>
            <a:ext cx="12322" cy="10782"/>
          </a:xfrm>
          <a:custGeom>
            <a:avLst/>
            <a:gdLst/>
            <a:ahLst/>
            <a:cxnLst/>
            <a:rect l="l" t="t" r="r" b="b"/>
            <a:pathLst>
              <a:path w="20319" h="17779">
                <a:moveTo>
                  <a:pt x="8718" y="0"/>
                </a:moveTo>
                <a:lnTo>
                  <a:pt x="4972" y="4292"/>
                </a:lnTo>
                <a:lnTo>
                  <a:pt x="0" y="14256"/>
                </a:lnTo>
                <a:lnTo>
                  <a:pt x="9947" y="17334"/>
                </a:lnTo>
                <a:lnTo>
                  <a:pt x="15109" y="11774"/>
                </a:lnTo>
                <a:lnTo>
                  <a:pt x="20051" y="4937"/>
                </a:lnTo>
                <a:lnTo>
                  <a:pt x="13118" y="506"/>
                </a:lnTo>
                <a:lnTo>
                  <a:pt x="87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2" name="object 5382"/>
          <p:cNvSpPr/>
          <p:nvPr/>
        </p:nvSpPr>
        <p:spPr>
          <a:xfrm>
            <a:off x="8384586" y="1931319"/>
            <a:ext cx="7701" cy="17712"/>
          </a:xfrm>
          <a:custGeom>
            <a:avLst/>
            <a:gdLst/>
            <a:ahLst/>
            <a:cxnLst/>
            <a:rect l="l" t="t" r="r" b="b"/>
            <a:pathLst>
              <a:path w="12700" h="29210">
                <a:moveTo>
                  <a:pt x="0" y="0"/>
                </a:moveTo>
                <a:lnTo>
                  <a:pt x="12261" y="28815"/>
                </a:lnTo>
                <a:lnTo>
                  <a:pt x="11899" y="18123"/>
                </a:lnTo>
                <a:lnTo>
                  <a:pt x="10500" y="11557"/>
                </a:lnTo>
                <a:lnTo>
                  <a:pt x="6917" y="641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3" name="object 5383"/>
          <p:cNvSpPr/>
          <p:nvPr/>
        </p:nvSpPr>
        <p:spPr>
          <a:xfrm>
            <a:off x="8109450" y="2738861"/>
            <a:ext cx="8086" cy="14247"/>
          </a:xfrm>
          <a:custGeom>
            <a:avLst/>
            <a:gdLst/>
            <a:ahLst/>
            <a:cxnLst/>
            <a:rect l="l" t="t" r="r" b="b"/>
            <a:pathLst>
              <a:path w="13334" h="23495">
                <a:moveTo>
                  <a:pt x="3234" y="0"/>
                </a:moveTo>
                <a:lnTo>
                  <a:pt x="0" y="11059"/>
                </a:lnTo>
                <a:lnTo>
                  <a:pt x="311" y="17871"/>
                </a:lnTo>
                <a:lnTo>
                  <a:pt x="4540" y="21521"/>
                </a:lnTo>
                <a:lnTo>
                  <a:pt x="13056" y="23098"/>
                </a:lnTo>
                <a:lnTo>
                  <a:pt x="32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4" name="object 5384"/>
          <p:cNvSpPr/>
          <p:nvPr/>
        </p:nvSpPr>
        <p:spPr>
          <a:xfrm>
            <a:off x="7977944" y="3473505"/>
            <a:ext cx="15403" cy="10782"/>
          </a:xfrm>
          <a:custGeom>
            <a:avLst/>
            <a:gdLst/>
            <a:ahLst/>
            <a:cxnLst/>
            <a:rect l="l" t="t" r="r" b="b"/>
            <a:pathLst>
              <a:path w="25400" h="17779">
                <a:moveTo>
                  <a:pt x="1518" y="0"/>
                </a:moveTo>
                <a:lnTo>
                  <a:pt x="0" y="17235"/>
                </a:lnTo>
                <a:lnTo>
                  <a:pt x="24878" y="6649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5" name="object 5385"/>
          <p:cNvSpPr/>
          <p:nvPr/>
        </p:nvSpPr>
        <p:spPr>
          <a:xfrm>
            <a:off x="8579684" y="1891918"/>
            <a:ext cx="9627" cy="12707"/>
          </a:xfrm>
          <a:custGeom>
            <a:avLst/>
            <a:gdLst/>
            <a:ahLst/>
            <a:cxnLst/>
            <a:rect l="l" t="t" r="r" b="b"/>
            <a:pathLst>
              <a:path w="15875" h="20955">
                <a:moveTo>
                  <a:pt x="3277" y="0"/>
                </a:moveTo>
                <a:lnTo>
                  <a:pt x="1141" y="12209"/>
                </a:lnTo>
                <a:lnTo>
                  <a:pt x="0" y="18962"/>
                </a:lnTo>
                <a:lnTo>
                  <a:pt x="13078" y="20344"/>
                </a:lnTo>
                <a:lnTo>
                  <a:pt x="15413" y="15182"/>
                </a:lnTo>
                <a:lnTo>
                  <a:pt x="11381" y="4460"/>
                </a:lnTo>
                <a:lnTo>
                  <a:pt x="7570" y="3162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6" name="object 5386"/>
          <p:cNvSpPr/>
          <p:nvPr/>
        </p:nvSpPr>
        <p:spPr>
          <a:xfrm>
            <a:off x="8559377" y="2570297"/>
            <a:ext cx="15018" cy="6546"/>
          </a:xfrm>
          <a:custGeom>
            <a:avLst/>
            <a:gdLst/>
            <a:ahLst/>
            <a:cxnLst/>
            <a:rect l="l" t="t" r="r" b="b"/>
            <a:pathLst>
              <a:path w="24765" h="10795">
                <a:moveTo>
                  <a:pt x="9553" y="0"/>
                </a:moveTo>
                <a:lnTo>
                  <a:pt x="5216" y="1821"/>
                </a:lnTo>
                <a:lnTo>
                  <a:pt x="0" y="8001"/>
                </a:lnTo>
                <a:lnTo>
                  <a:pt x="8251" y="8807"/>
                </a:lnTo>
                <a:lnTo>
                  <a:pt x="24313" y="10304"/>
                </a:lnTo>
                <a:lnTo>
                  <a:pt x="15191" y="2754"/>
                </a:lnTo>
                <a:lnTo>
                  <a:pt x="95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7" name="object 5387"/>
          <p:cNvSpPr/>
          <p:nvPr/>
        </p:nvSpPr>
        <p:spPr>
          <a:xfrm>
            <a:off x="8365506" y="2168502"/>
            <a:ext cx="11937" cy="11937"/>
          </a:xfrm>
          <a:custGeom>
            <a:avLst/>
            <a:gdLst/>
            <a:ahLst/>
            <a:cxnLst/>
            <a:rect l="l" t="t" r="r" b="b"/>
            <a:pathLst>
              <a:path w="19684" h="19685">
                <a:moveTo>
                  <a:pt x="5298" y="0"/>
                </a:moveTo>
                <a:lnTo>
                  <a:pt x="0" y="13496"/>
                </a:lnTo>
                <a:lnTo>
                  <a:pt x="5465" y="15371"/>
                </a:lnTo>
                <a:lnTo>
                  <a:pt x="10879" y="17297"/>
                </a:lnTo>
                <a:lnTo>
                  <a:pt x="16868" y="19067"/>
                </a:lnTo>
                <a:lnTo>
                  <a:pt x="17957" y="16983"/>
                </a:lnTo>
                <a:lnTo>
                  <a:pt x="19140" y="15339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8" name="object 5388"/>
          <p:cNvSpPr/>
          <p:nvPr/>
        </p:nvSpPr>
        <p:spPr>
          <a:xfrm>
            <a:off x="9111075" y="3100639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5">
                <a:moveTo>
                  <a:pt x="0" y="0"/>
                </a:moveTo>
                <a:lnTo>
                  <a:pt x="3498" y="9283"/>
                </a:lnTo>
                <a:lnTo>
                  <a:pt x="7029" y="12727"/>
                </a:lnTo>
                <a:lnTo>
                  <a:pt x="12255" y="10572"/>
                </a:lnTo>
                <a:lnTo>
                  <a:pt x="20837" y="3057"/>
                </a:lnTo>
                <a:lnTo>
                  <a:pt x="13088" y="18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89" name="object 5389"/>
          <p:cNvSpPr/>
          <p:nvPr/>
        </p:nvSpPr>
        <p:spPr>
          <a:xfrm>
            <a:off x="8009888" y="3931104"/>
            <a:ext cx="12707" cy="10397"/>
          </a:xfrm>
          <a:custGeom>
            <a:avLst/>
            <a:gdLst/>
            <a:ahLst/>
            <a:cxnLst/>
            <a:rect l="l" t="t" r="r" b="b"/>
            <a:pathLst>
              <a:path w="20955" h="17145">
                <a:moveTo>
                  <a:pt x="12983" y="0"/>
                </a:moveTo>
                <a:lnTo>
                  <a:pt x="0" y="4188"/>
                </a:lnTo>
                <a:lnTo>
                  <a:pt x="15130" y="16680"/>
                </a:lnTo>
                <a:lnTo>
                  <a:pt x="16973" y="14104"/>
                </a:lnTo>
                <a:lnTo>
                  <a:pt x="20732" y="10994"/>
                </a:lnTo>
                <a:lnTo>
                  <a:pt x="18460" y="1727"/>
                </a:lnTo>
                <a:lnTo>
                  <a:pt x="12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0" name="object 5390"/>
          <p:cNvSpPr/>
          <p:nvPr/>
        </p:nvSpPr>
        <p:spPr>
          <a:xfrm>
            <a:off x="7834759" y="4067183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5486" y="0"/>
                </a:moveTo>
                <a:lnTo>
                  <a:pt x="5151" y="2376"/>
                </a:lnTo>
                <a:lnTo>
                  <a:pt x="0" y="3654"/>
                </a:lnTo>
                <a:lnTo>
                  <a:pt x="837" y="9497"/>
                </a:lnTo>
                <a:lnTo>
                  <a:pt x="6167" y="8889"/>
                </a:lnTo>
                <a:lnTo>
                  <a:pt x="16858" y="7790"/>
                </a:lnTo>
                <a:lnTo>
                  <a:pt x="16365" y="5151"/>
                </a:lnTo>
                <a:lnTo>
                  <a:pt x="1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1" name="object 5391"/>
          <p:cNvSpPr/>
          <p:nvPr/>
        </p:nvSpPr>
        <p:spPr>
          <a:xfrm>
            <a:off x="7675478" y="2633564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10114" y="0"/>
                </a:moveTo>
                <a:lnTo>
                  <a:pt x="6806" y="5245"/>
                </a:lnTo>
                <a:lnTo>
                  <a:pt x="0" y="15936"/>
                </a:lnTo>
                <a:lnTo>
                  <a:pt x="11166" y="14592"/>
                </a:lnTo>
                <a:lnTo>
                  <a:pt x="15941" y="12483"/>
                </a:lnTo>
                <a:lnTo>
                  <a:pt x="15275" y="8117"/>
                </a:lnTo>
                <a:lnTo>
                  <a:pt x="10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2" name="object 5392"/>
          <p:cNvSpPr/>
          <p:nvPr/>
        </p:nvSpPr>
        <p:spPr>
          <a:xfrm>
            <a:off x="8063025" y="3717419"/>
            <a:ext cx="11937" cy="9242"/>
          </a:xfrm>
          <a:custGeom>
            <a:avLst/>
            <a:gdLst/>
            <a:ahLst/>
            <a:cxnLst/>
            <a:rect l="l" t="t" r="r" b="b"/>
            <a:pathLst>
              <a:path w="19684" h="15239">
                <a:moveTo>
                  <a:pt x="8533" y="0"/>
                </a:moveTo>
                <a:lnTo>
                  <a:pt x="3581" y="4115"/>
                </a:lnTo>
                <a:lnTo>
                  <a:pt x="0" y="13402"/>
                </a:lnTo>
                <a:lnTo>
                  <a:pt x="7047" y="14808"/>
                </a:lnTo>
                <a:lnTo>
                  <a:pt x="12151" y="12948"/>
                </a:lnTo>
                <a:lnTo>
                  <a:pt x="16085" y="8553"/>
                </a:lnTo>
                <a:lnTo>
                  <a:pt x="19622" y="2355"/>
                </a:lnTo>
                <a:lnTo>
                  <a:pt x="8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3" name="object 5393"/>
          <p:cNvSpPr/>
          <p:nvPr/>
        </p:nvSpPr>
        <p:spPr>
          <a:xfrm>
            <a:off x="8954603" y="2818706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7067" y="0"/>
                </a:moveTo>
                <a:lnTo>
                  <a:pt x="2177" y="2701"/>
                </a:lnTo>
                <a:lnTo>
                  <a:pt x="0" y="9182"/>
                </a:lnTo>
                <a:lnTo>
                  <a:pt x="3057" y="13444"/>
                </a:lnTo>
                <a:lnTo>
                  <a:pt x="8669" y="15800"/>
                </a:lnTo>
                <a:lnTo>
                  <a:pt x="13821" y="13654"/>
                </a:lnTo>
                <a:lnTo>
                  <a:pt x="14638" y="8313"/>
                </a:lnTo>
                <a:lnTo>
                  <a:pt x="17119" y="2869"/>
                </a:lnTo>
                <a:lnTo>
                  <a:pt x="11549" y="2083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4" name="object 5394"/>
          <p:cNvSpPr/>
          <p:nvPr/>
        </p:nvSpPr>
        <p:spPr>
          <a:xfrm>
            <a:off x="7734122" y="3460476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9758" y="0"/>
                </a:moveTo>
                <a:lnTo>
                  <a:pt x="3245" y="753"/>
                </a:lnTo>
                <a:lnTo>
                  <a:pt x="0" y="1172"/>
                </a:lnTo>
                <a:lnTo>
                  <a:pt x="2732" y="15109"/>
                </a:lnTo>
                <a:lnTo>
                  <a:pt x="5371" y="14816"/>
                </a:lnTo>
                <a:lnTo>
                  <a:pt x="10648" y="14156"/>
                </a:lnTo>
                <a:lnTo>
                  <a:pt x="9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5" name="object 5395"/>
          <p:cNvSpPr/>
          <p:nvPr/>
        </p:nvSpPr>
        <p:spPr>
          <a:xfrm>
            <a:off x="7750375" y="2170882"/>
            <a:ext cx="11167" cy="8856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6481" y="0"/>
                </a:moveTo>
                <a:lnTo>
                  <a:pt x="4052" y="1643"/>
                </a:lnTo>
                <a:lnTo>
                  <a:pt x="1570" y="3423"/>
                </a:lnTo>
                <a:lnTo>
                  <a:pt x="1266" y="8282"/>
                </a:lnTo>
                <a:lnTo>
                  <a:pt x="0" y="11737"/>
                </a:lnTo>
                <a:lnTo>
                  <a:pt x="3214" y="12261"/>
                </a:lnTo>
                <a:lnTo>
                  <a:pt x="7120" y="14125"/>
                </a:lnTo>
                <a:lnTo>
                  <a:pt x="12366" y="11360"/>
                </a:lnTo>
                <a:lnTo>
                  <a:pt x="13978" y="7329"/>
                </a:lnTo>
                <a:lnTo>
                  <a:pt x="18146" y="1612"/>
                </a:lnTo>
                <a:lnTo>
                  <a:pt x="11088" y="1455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6" name="object 5396"/>
          <p:cNvSpPr/>
          <p:nvPr/>
        </p:nvSpPr>
        <p:spPr>
          <a:xfrm>
            <a:off x="7687749" y="2183263"/>
            <a:ext cx="9242" cy="13477"/>
          </a:xfrm>
          <a:custGeom>
            <a:avLst/>
            <a:gdLst/>
            <a:ahLst/>
            <a:cxnLst/>
            <a:rect l="l" t="t" r="r" b="b"/>
            <a:pathLst>
              <a:path w="15240" h="22225">
                <a:moveTo>
                  <a:pt x="0" y="0"/>
                </a:moveTo>
                <a:lnTo>
                  <a:pt x="9371" y="22041"/>
                </a:lnTo>
                <a:lnTo>
                  <a:pt x="11633" y="13476"/>
                </a:lnTo>
                <a:lnTo>
                  <a:pt x="14921" y="57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7" name="object 5397"/>
          <p:cNvSpPr/>
          <p:nvPr/>
        </p:nvSpPr>
        <p:spPr>
          <a:xfrm>
            <a:off x="7457991" y="3301647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3465" y="0"/>
                </a:moveTo>
                <a:lnTo>
                  <a:pt x="2324" y="3507"/>
                </a:lnTo>
                <a:lnTo>
                  <a:pt x="0" y="7214"/>
                </a:lnTo>
                <a:lnTo>
                  <a:pt x="837" y="12313"/>
                </a:lnTo>
                <a:lnTo>
                  <a:pt x="5790" y="13402"/>
                </a:lnTo>
                <a:lnTo>
                  <a:pt x="10449" y="15800"/>
                </a:lnTo>
                <a:lnTo>
                  <a:pt x="11193" y="10533"/>
                </a:lnTo>
                <a:lnTo>
                  <a:pt x="12962" y="6711"/>
                </a:lnTo>
                <a:lnTo>
                  <a:pt x="11727" y="4481"/>
                </a:lnTo>
                <a:lnTo>
                  <a:pt x="10491" y="2157"/>
                </a:lnTo>
                <a:lnTo>
                  <a:pt x="6345" y="1424"/>
                </a:lnTo>
                <a:lnTo>
                  <a:pt x="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8" name="object 5398"/>
          <p:cNvSpPr/>
          <p:nvPr/>
        </p:nvSpPr>
        <p:spPr>
          <a:xfrm>
            <a:off x="9367456" y="3116036"/>
            <a:ext cx="7701" cy="15403"/>
          </a:xfrm>
          <a:custGeom>
            <a:avLst/>
            <a:gdLst/>
            <a:ahLst/>
            <a:cxnLst/>
            <a:rect l="l" t="t" r="r" b="b"/>
            <a:pathLst>
              <a:path w="12700" h="25400">
                <a:moveTo>
                  <a:pt x="4764" y="0"/>
                </a:moveTo>
                <a:lnTo>
                  <a:pt x="0" y="1790"/>
                </a:lnTo>
                <a:lnTo>
                  <a:pt x="1704" y="7601"/>
                </a:lnTo>
                <a:lnTo>
                  <a:pt x="1746" y="14147"/>
                </a:lnTo>
                <a:lnTo>
                  <a:pt x="3990" y="20365"/>
                </a:lnTo>
                <a:lnTo>
                  <a:pt x="12303" y="25192"/>
                </a:lnTo>
                <a:lnTo>
                  <a:pt x="10879" y="19528"/>
                </a:lnTo>
                <a:lnTo>
                  <a:pt x="10072" y="15622"/>
                </a:lnTo>
                <a:lnTo>
                  <a:pt x="7706" y="7842"/>
                </a:lnTo>
                <a:lnTo>
                  <a:pt x="6177" y="3937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399" name="object 5399"/>
          <p:cNvSpPr/>
          <p:nvPr/>
        </p:nvSpPr>
        <p:spPr>
          <a:xfrm>
            <a:off x="8715277" y="3353388"/>
            <a:ext cx="9627" cy="12707"/>
          </a:xfrm>
          <a:custGeom>
            <a:avLst/>
            <a:gdLst/>
            <a:ahLst/>
            <a:cxnLst/>
            <a:rect l="l" t="t" r="r" b="b"/>
            <a:pathLst>
              <a:path w="15875" h="20954">
                <a:moveTo>
                  <a:pt x="0" y="0"/>
                </a:moveTo>
                <a:lnTo>
                  <a:pt x="1068" y="20690"/>
                </a:lnTo>
                <a:lnTo>
                  <a:pt x="15643" y="5046"/>
                </a:lnTo>
                <a:lnTo>
                  <a:pt x="9874" y="31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0" name="object 5400"/>
          <p:cNvSpPr/>
          <p:nvPr/>
        </p:nvSpPr>
        <p:spPr>
          <a:xfrm>
            <a:off x="9137245" y="2824960"/>
            <a:ext cx="7316" cy="13477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9329" y="0"/>
                </a:moveTo>
                <a:lnTo>
                  <a:pt x="5287" y="4287"/>
                </a:lnTo>
                <a:lnTo>
                  <a:pt x="1811" y="8944"/>
                </a:lnTo>
                <a:lnTo>
                  <a:pt x="0" y="14547"/>
                </a:lnTo>
                <a:lnTo>
                  <a:pt x="952" y="21674"/>
                </a:lnTo>
                <a:lnTo>
                  <a:pt x="7259" y="17509"/>
                </a:lnTo>
                <a:lnTo>
                  <a:pt x="10834" y="12647"/>
                </a:lnTo>
                <a:lnTo>
                  <a:pt x="11563" y="6880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1" name="object 5401"/>
          <p:cNvSpPr/>
          <p:nvPr/>
        </p:nvSpPr>
        <p:spPr>
          <a:xfrm>
            <a:off x="9097672" y="2330050"/>
            <a:ext cx="5391" cy="12707"/>
          </a:xfrm>
          <a:custGeom>
            <a:avLst/>
            <a:gdLst/>
            <a:ahLst/>
            <a:cxnLst/>
            <a:rect l="l" t="t" r="r" b="b"/>
            <a:pathLst>
              <a:path w="8890" h="20954">
                <a:moveTo>
                  <a:pt x="8761" y="0"/>
                </a:moveTo>
                <a:lnTo>
                  <a:pt x="3001" y="3451"/>
                </a:lnTo>
                <a:lnTo>
                  <a:pt x="0" y="7720"/>
                </a:lnTo>
                <a:lnTo>
                  <a:pt x="536" y="13291"/>
                </a:lnTo>
                <a:lnTo>
                  <a:pt x="5389" y="20648"/>
                </a:lnTo>
                <a:lnTo>
                  <a:pt x="7850" y="5727"/>
                </a:lnTo>
                <a:lnTo>
                  <a:pt x="87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2" name="object 5402"/>
          <p:cNvSpPr/>
          <p:nvPr/>
        </p:nvSpPr>
        <p:spPr>
          <a:xfrm>
            <a:off x="7246740" y="3026305"/>
            <a:ext cx="13092" cy="7316"/>
          </a:xfrm>
          <a:custGeom>
            <a:avLst/>
            <a:gdLst/>
            <a:ahLst/>
            <a:cxnLst/>
            <a:rect l="l" t="t" r="r" b="b"/>
            <a:pathLst>
              <a:path w="21590" h="12064">
                <a:moveTo>
                  <a:pt x="7713" y="0"/>
                </a:moveTo>
                <a:lnTo>
                  <a:pt x="0" y="3488"/>
                </a:lnTo>
                <a:lnTo>
                  <a:pt x="19297" y="11624"/>
                </a:lnTo>
                <a:lnTo>
                  <a:pt x="21559" y="5928"/>
                </a:lnTo>
                <a:lnTo>
                  <a:pt x="17621" y="3102"/>
                </a:lnTo>
                <a:lnTo>
                  <a:pt x="13296" y="499"/>
                </a:lnTo>
                <a:lnTo>
                  <a:pt x="77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3" name="object 5403"/>
          <p:cNvSpPr/>
          <p:nvPr/>
        </p:nvSpPr>
        <p:spPr>
          <a:xfrm>
            <a:off x="8844780" y="3076669"/>
            <a:ext cx="11167" cy="6546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0" y="0"/>
                </a:moveTo>
                <a:lnTo>
                  <a:pt x="4637" y="7693"/>
                </a:lnTo>
                <a:lnTo>
                  <a:pt x="8040" y="10624"/>
                </a:lnTo>
                <a:lnTo>
                  <a:pt x="11881" y="9118"/>
                </a:lnTo>
                <a:lnTo>
                  <a:pt x="17831" y="3507"/>
                </a:lnTo>
                <a:lnTo>
                  <a:pt x="10711" y="2125"/>
                </a:lnTo>
                <a:lnTo>
                  <a:pt x="5340" y="10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4" name="object 5404"/>
          <p:cNvSpPr/>
          <p:nvPr/>
        </p:nvSpPr>
        <p:spPr>
          <a:xfrm>
            <a:off x="7278206" y="2988061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6355" y="0"/>
                </a:moveTo>
                <a:lnTo>
                  <a:pt x="0" y="3486"/>
                </a:lnTo>
                <a:lnTo>
                  <a:pt x="62" y="11046"/>
                </a:lnTo>
                <a:lnTo>
                  <a:pt x="3005" y="15706"/>
                </a:lnTo>
                <a:lnTo>
                  <a:pt x="11308" y="13748"/>
                </a:lnTo>
                <a:lnTo>
                  <a:pt x="12837" y="13360"/>
                </a:lnTo>
                <a:lnTo>
                  <a:pt x="15004" y="8680"/>
                </a:lnTo>
                <a:lnTo>
                  <a:pt x="14313" y="6952"/>
                </a:lnTo>
                <a:lnTo>
                  <a:pt x="11664" y="104"/>
                </a:lnTo>
                <a:lnTo>
                  <a:pt x="6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5" name="object 5405"/>
          <p:cNvSpPr/>
          <p:nvPr/>
        </p:nvSpPr>
        <p:spPr>
          <a:xfrm>
            <a:off x="7394016" y="2914834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79" h="12064">
                <a:moveTo>
                  <a:pt x="7371" y="0"/>
                </a:moveTo>
                <a:lnTo>
                  <a:pt x="4355" y="1068"/>
                </a:lnTo>
                <a:lnTo>
                  <a:pt x="2251" y="1853"/>
                </a:lnTo>
                <a:lnTo>
                  <a:pt x="1413" y="6240"/>
                </a:lnTo>
                <a:lnTo>
                  <a:pt x="0" y="9099"/>
                </a:lnTo>
                <a:lnTo>
                  <a:pt x="3560" y="10062"/>
                </a:lnTo>
                <a:lnTo>
                  <a:pt x="7203" y="11989"/>
                </a:lnTo>
                <a:lnTo>
                  <a:pt x="10575" y="11517"/>
                </a:lnTo>
                <a:lnTo>
                  <a:pt x="12617" y="11266"/>
                </a:lnTo>
                <a:lnTo>
                  <a:pt x="14167" y="7277"/>
                </a:lnTo>
                <a:lnTo>
                  <a:pt x="17685" y="2691"/>
                </a:lnTo>
                <a:lnTo>
                  <a:pt x="11319" y="1738"/>
                </a:lnTo>
                <a:lnTo>
                  <a:pt x="7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6" name="object 5406"/>
          <p:cNvSpPr/>
          <p:nvPr/>
        </p:nvSpPr>
        <p:spPr>
          <a:xfrm>
            <a:off x="7937300" y="2379485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0" y="0"/>
                </a:moveTo>
                <a:lnTo>
                  <a:pt x="12816" y="13434"/>
                </a:lnTo>
                <a:lnTo>
                  <a:pt x="11570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7" name="object 5407"/>
          <p:cNvSpPr/>
          <p:nvPr/>
        </p:nvSpPr>
        <p:spPr>
          <a:xfrm>
            <a:off x="8840644" y="2770225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8188" y="0"/>
                </a:moveTo>
                <a:lnTo>
                  <a:pt x="0" y="9067"/>
                </a:lnTo>
                <a:lnTo>
                  <a:pt x="1759" y="10837"/>
                </a:lnTo>
                <a:lnTo>
                  <a:pt x="5308" y="14324"/>
                </a:lnTo>
                <a:lnTo>
                  <a:pt x="8198" y="11413"/>
                </a:lnTo>
                <a:lnTo>
                  <a:pt x="14062" y="5601"/>
                </a:lnTo>
                <a:lnTo>
                  <a:pt x="12104" y="3738"/>
                </a:lnTo>
                <a:lnTo>
                  <a:pt x="10146" y="1926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8" name="object 5408"/>
          <p:cNvSpPr/>
          <p:nvPr/>
        </p:nvSpPr>
        <p:spPr>
          <a:xfrm>
            <a:off x="8575621" y="2907600"/>
            <a:ext cx="5776" cy="12322"/>
          </a:xfrm>
          <a:custGeom>
            <a:avLst/>
            <a:gdLst/>
            <a:ahLst/>
            <a:cxnLst/>
            <a:rect l="l" t="t" r="r" b="b"/>
            <a:pathLst>
              <a:path w="9525" h="20320">
                <a:moveTo>
                  <a:pt x="0" y="0"/>
                </a:moveTo>
                <a:lnTo>
                  <a:pt x="5936" y="19936"/>
                </a:lnTo>
                <a:lnTo>
                  <a:pt x="8976" y="14711"/>
                </a:lnTo>
                <a:lnTo>
                  <a:pt x="9164" y="9885"/>
                </a:lnTo>
                <a:lnTo>
                  <a:pt x="6255" y="510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09" name="object 5409"/>
          <p:cNvSpPr/>
          <p:nvPr/>
        </p:nvSpPr>
        <p:spPr>
          <a:xfrm>
            <a:off x="8282865" y="2840075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6565" y="0"/>
                </a:moveTo>
                <a:lnTo>
                  <a:pt x="1968" y="837"/>
                </a:lnTo>
                <a:lnTo>
                  <a:pt x="314" y="7717"/>
                </a:lnTo>
                <a:lnTo>
                  <a:pt x="0" y="8889"/>
                </a:lnTo>
                <a:lnTo>
                  <a:pt x="2806" y="12135"/>
                </a:lnTo>
                <a:lnTo>
                  <a:pt x="6879" y="10334"/>
                </a:lnTo>
                <a:lnTo>
                  <a:pt x="10460" y="8251"/>
                </a:lnTo>
                <a:lnTo>
                  <a:pt x="17434" y="4450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0" name="object 5410"/>
          <p:cNvSpPr/>
          <p:nvPr/>
        </p:nvSpPr>
        <p:spPr>
          <a:xfrm>
            <a:off x="9175447" y="2469016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10">
                <a:moveTo>
                  <a:pt x="5570" y="0"/>
                </a:moveTo>
                <a:lnTo>
                  <a:pt x="0" y="4303"/>
                </a:lnTo>
                <a:lnTo>
                  <a:pt x="1549" y="10387"/>
                </a:lnTo>
                <a:lnTo>
                  <a:pt x="3769" y="15947"/>
                </a:lnTo>
                <a:lnTo>
                  <a:pt x="16093" y="13926"/>
                </a:lnTo>
                <a:lnTo>
                  <a:pt x="11811" y="8219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1" name="object 5411"/>
          <p:cNvSpPr/>
          <p:nvPr/>
        </p:nvSpPr>
        <p:spPr>
          <a:xfrm>
            <a:off x="7303494" y="2755066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2863" y="12272"/>
                </a:moveTo>
                <a:lnTo>
                  <a:pt x="2638" y="12418"/>
                </a:lnTo>
                <a:lnTo>
                  <a:pt x="2921" y="12512"/>
                </a:lnTo>
                <a:lnTo>
                  <a:pt x="2863" y="12272"/>
                </a:lnTo>
                <a:close/>
              </a:path>
              <a:path w="15240" h="12700">
                <a:moveTo>
                  <a:pt x="13570" y="0"/>
                </a:moveTo>
                <a:lnTo>
                  <a:pt x="0" y="324"/>
                </a:lnTo>
                <a:lnTo>
                  <a:pt x="2863" y="12272"/>
                </a:lnTo>
                <a:lnTo>
                  <a:pt x="7434" y="9319"/>
                </a:lnTo>
                <a:lnTo>
                  <a:pt x="14774" y="8439"/>
                </a:lnTo>
                <a:lnTo>
                  <a:pt x="1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2" name="object 5412"/>
          <p:cNvSpPr/>
          <p:nvPr/>
        </p:nvSpPr>
        <p:spPr>
          <a:xfrm>
            <a:off x="9575971" y="3078551"/>
            <a:ext cx="10397" cy="10397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2722" y="0"/>
                </a:moveTo>
                <a:lnTo>
                  <a:pt x="3476" y="4439"/>
                </a:lnTo>
                <a:lnTo>
                  <a:pt x="2031" y="5099"/>
                </a:lnTo>
                <a:lnTo>
                  <a:pt x="1549" y="7832"/>
                </a:lnTo>
                <a:lnTo>
                  <a:pt x="0" y="10732"/>
                </a:lnTo>
                <a:lnTo>
                  <a:pt x="4868" y="12544"/>
                </a:lnTo>
                <a:lnTo>
                  <a:pt x="9162" y="14198"/>
                </a:lnTo>
                <a:lnTo>
                  <a:pt x="16826" y="17015"/>
                </a:lnTo>
                <a:lnTo>
                  <a:pt x="15915" y="4471"/>
                </a:lnTo>
                <a:lnTo>
                  <a:pt x="1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3" name="object 5413"/>
          <p:cNvSpPr/>
          <p:nvPr/>
        </p:nvSpPr>
        <p:spPr>
          <a:xfrm>
            <a:off x="8870434" y="2430956"/>
            <a:ext cx="15403" cy="5006"/>
          </a:xfrm>
          <a:custGeom>
            <a:avLst/>
            <a:gdLst/>
            <a:ahLst/>
            <a:cxnLst/>
            <a:rect l="l" t="t" r="r" b="b"/>
            <a:pathLst>
              <a:path w="25400" h="8254">
                <a:moveTo>
                  <a:pt x="14072" y="0"/>
                </a:moveTo>
                <a:lnTo>
                  <a:pt x="7718" y="33"/>
                </a:lnTo>
                <a:lnTo>
                  <a:pt x="3816" y="2441"/>
                </a:lnTo>
                <a:lnTo>
                  <a:pt x="0" y="7789"/>
                </a:lnTo>
                <a:lnTo>
                  <a:pt x="25245" y="1779"/>
                </a:lnTo>
                <a:lnTo>
                  <a:pt x="14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4" name="object 5414"/>
          <p:cNvSpPr/>
          <p:nvPr/>
        </p:nvSpPr>
        <p:spPr>
          <a:xfrm>
            <a:off x="8685879" y="2986970"/>
            <a:ext cx="11167" cy="6546"/>
          </a:xfrm>
          <a:custGeom>
            <a:avLst/>
            <a:gdLst/>
            <a:ahLst/>
            <a:cxnLst/>
            <a:rect l="l" t="t" r="r" b="b"/>
            <a:pathLst>
              <a:path w="18415" h="10795">
                <a:moveTo>
                  <a:pt x="6717" y="0"/>
                </a:moveTo>
                <a:lnTo>
                  <a:pt x="2584" y="3074"/>
                </a:lnTo>
                <a:lnTo>
                  <a:pt x="0" y="10587"/>
                </a:lnTo>
                <a:lnTo>
                  <a:pt x="18177" y="2849"/>
                </a:lnTo>
                <a:lnTo>
                  <a:pt x="12035" y="284"/>
                </a:lnTo>
                <a:lnTo>
                  <a:pt x="6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5" name="object 5415"/>
          <p:cNvSpPr/>
          <p:nvPr/>
        </p:nvSpPr>
        <p:spPr>
          <a:xfrm>
            <a:off x="9081735" y="2831016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8408" y="0"/>
                </a:moveTo>
                <a:lnTo>
                  <a:pt x="3413" y="2628"/>
                </a:lnTo>
                <a:lnTo>
                  <a:pt x="0" y="6146"/>
                </a:lnTo>
                <a:lnTo>
                  <a:pt x="7214" y="15015"/>
                </a:lnTo>
                <a:lnTo>
                  <a:pt x="9130" y="10805"/>
                </a:lnTo>
                <a:lnTo>
                  <a:pt x="12900" y="2366"/>
                </a:lnTo>
                <a:lnTo>
                  <a:pt x="11413" y="1612"/>
                </a:lnTo>
                <a:lnTo>
                  <a:pt x="8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6" name="object 5416"/>
          <p:cNvSpPr/>
          <p:nvPr/>
        </p:nvSpPr>
        <p:spPr>
          <a:xfrm>
            <a:off x="8662029" y="3025746"/>
            <a:ext cx="10397" cy="5006"/>
          </a:xfrm>
          <a:custGeom>
            <a:avLst/>
            <a:gdLst/>
            <a:ahLst/>
            <a:cxnLst/>
            <a:rect l="l" t="t" r="r" b="b"/>
            <a:pathLst>
              <a:path w="17144" h="8254">
                <a:moveTo>
                  <a:pt x="7990" y="0"/>
                </a:moveTo>
                <a:lnTo>
                  <a:pt x="4133" y="1968"/>
                </a:lnTo>
                <a:lnTo>
                  <a:pt x="408" y="4514"/>
                </a:lnTo>
                <a:lnTo>
                  <a:pt x="293" y="5289"/>
                </a:lnTo>
                <a:lnTo>
                  <a:pt x="0" y="6043"/>
                </a:lnTo>
                <a:lnTo>
                  <a:pt x="376" y="7173"/>
                </a:lnTo>
                <a:lnTo>
                  <a:pt x="1151" y="8011"/>
                </a:lnTo>
                <a:lnTo>
                  <a:pt x="6376" y="7362"/>
                </a:lnTo>
                <a:lnTo>
                  <a:pt x="11161" y="6618"/>
                </a:lnTo>
                <a:lnTo>
                  <a:pt x="16774" y="5812"/>
                </a:lnTo>
                <a:lnTo>
                  <a:pt x="12148" y="613"/>
                </a:lnTo>
                <a:lnTo>
                  <a:pt x="79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7" name="object 5417"/>
          <p:cNvSpPr/>
          <p:nvPr/>
        </p:nvSpPr>
        <p:spPr>
          <a:xfrm>
            <a:off x="7729181" y="2353157"/>
            <a:ext cx="5776" cy="14632"/>
          </a:xfrm>
          <a:custGeom>
            <a:avLst/>
            <a:gdLst/>
            <a:ahLst/>
            <a:cxnLst/>
            <a:rect l="l" t="t" r="r" b="b"/>
            <a:pathLst>
              <a:path w="9525" h="24129">
                <a:moveTo>
                  <a:pt x="7608" y="0"/>
                </a:moveTo>
                <a:lnTo>
                  <a:pt x="3099" y="6099"/>
                </a:lnTo>
                <a:lnTo>
                  <a:pt x="298" y="11833"/>
                </a:lnTo>
                <a:lnTo>
                  <a:pt x="0" y="17623"/>
                </a:lnTo>
                <a:lnTo>
                  <a:pt x="3001" y="23894"/>
                </a:lnTo>
                <a:lnTo>
                  <a:pt x="5680" y="18773"/>
                </a:lnTo>
                <a:lnTo>
                  <a:pt x="8261" y="13392"/>
                </a:lnTo>
                <a:lnTo>
                  <a:pt x="9363" y="7288"/>
                </a:lnTo>
                <a:lnTo>
                  <a:pt x="76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8" name="object 5418"/>
          <p:cNvSpPr/>
          <p:nvPr/>
        </p:nvSpPr>
        <p:spPr>
          <a:xfrm>
            <a:off x="8858982" y="3636171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6816" y="0"/>
                </a:moveTo>
                <a:lnTo>
                  <a:pt x="2303" y="1811"/>
                </a:lnTo>
                <a:lnTo>
                  <a:pt x="0" y="2680"/>
                </a:lnTo>
                <a:lnTo>
                  <a:pt x="4502" y="13256"/>
                </a:lnTo>
                <a:lnTo>
                  <a:pt x="6261" y="12659"/>
                </a:lnTo>
                <a:lnTo>
                  <a:pt x="8010" y="12093"/>
                </a:lnTo>
                <a:lnTo>
                  <a:pt x="9779" y="11455"/>
                </a:lnTo>
                <a:lnTo>
                  <a:pt x="6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19" name="object 5419"/>
          <p:cNvSpPr/>
          <p:nvPr/>
        </p:nvSpPr>
        <p:spPr>
          <a:xfrm>
            <a:off x="8087222" y="3394960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2879" y="0"/>
                </a:moveTo>
                <a:lnTo>
                  <a:pt x="1612" y="7727"/>
                </a:lnTo>
                <a:lnTo>
                  <a:pt x="785" y="12523"/>
                </a:lnTo>
                <a:lnTo>
                  <a:pt x="0" y="17423"/>
                </a:lnTo>
                <a:lnTo>
                  <a:pt x="2041" y="17339"/>
                </a:lnTo>
                <a:lnTo>
                  <a:pt x="4680" y="18072"/>
                </a:lnTo>
                <a:lnTo>
                  <a:pt x="6010" y="17046"/>
                </a:lnTo>
                <a:lnTo>
                  <a:pt x="12502" y="12250"/>
                </a:lnTo>
                <a:lnTo>
                  <a:pt x="9120" y="7706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0" name="object 5420"/>
          <p:cNvSpPr/>
          <p:nvPr/>
        </p:nvSpPr>
        <p:spPr>
          <a:xfrm>
            <a:off x="8748134" y="2382112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39">
                <a:moveTo>
                  <a:pt x="7392" y="0"/>
                </a:moveTo>
                <a:lnTo>
                  <a:pt x="0" y="5046"/>
                </a:lnTo>
                <a:lnTo>
                  <a:pt x="3413" y="15182"/>
                </a:lnTo>
                <a:lnTo>
                  <a:pt x="8764" y="14994"/>
                </a:lnTo>
                <a:lnTo>
                  <a:pt x="17664" y="9737"/>
                </a:lnTo>
                <a:lnTo>
                  <a:pt x="12470" y="1444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1" name="object 5421"/>
          <p:cNvSpPr/>
          <p:nvPr/>
        </p:nvSpPr>
        <p:spPr>
          <a:xfrm>
            <a:off x="7702626" y="3165941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8764" y="0"/>
                </a:moveTo>
                <a:lnTo>
                  <a:pt x="4701" y="3518"/>
                </a:lnTo>
                <a:lnTo>
                  <a:pt x="0" y="6638"/>
                </a:lnTo>
                <a:lnTo>
                  <a:pt x="4973" y="12921"/>
                </a:lnTo>
                <a:lnTo>
                  <a:pt x="5863" y="13999"/>
                </a:lnTo>
                <a:lnTo>
                  <a:pt x="9643" y="14523"/>
                </a:lnTo>
                <a:lnTo>
                  <a:pt x="10418" y="13685"/>
                </a:lnTo>
                <a:lnTo>
                  <a:pt x="14774" y="9287"/>
                </a:lnTo>
                <a:lnTo>
                  <a:pt x="16345" y="4533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2" name="object 5422"/>
          <p:cNvSpPr/>
          <p:nvPr/>
        </p:nvSpPr>
        <p:spPr>
          <a:xfrm>
            <a:off x="8185909" y="2994145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80" h="10795">
                <a:moveTo>
                  <a:pt x="0" y="0"/>
                </a:moveTo>
                <a:lnTo>
                  <a:pt x="7895" y="10219"/>
                </a:lnTo>
                <a:lnTo>
                  <a:pt x="17727" y="4753"/>
                </a:lnTo>
                <a:lnTo>
                  <a:pt x="10209" y="27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3" name="object 5423"/>
          <p:cNvSpPr/>
          <p:nvPr/>
        </p:nvSpPr>
        <p:spPr>
          <a:xfrm>
            <a:off x="9554536" y="3423870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3811" y="0"/>
                </a:moveTo>
                <a:lnTo>
                  <a:pt x="0" y="5560"/>
                </a:lnTo>
                <a:lnTo>
                  <a:pt x="4481" y="8209"/>
                </a:lnTo>
                <a:lnTo>
                  <a:pt x="13434" y="13392"/>
                </a:lnTo>
                <a:lnTo>
                  <a:pt x="14229" y="12397"/>
                </a:lnTo>
                <a:lnTo>
                  <a:pt x="15748" y="10240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4" name="object 5424"/>
          <p:cNvSpPr/>
          <p:nvPr/>
        </p:nvSpPr>
        <p:spPr>
          <a:xfrm>
            <a:off x="9287080" y="3184007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2606" y="0"/>
                </a:moveTo>
                <a:lnTo>
                  <a:pt x="0" y="12334"/>
                </a:lnTo>
                <a:lnTo>
                  <a:pt x="6156" y="13591"/>
                </a:lnTo>
                <a:lnTo>
                  <a:pt x="14512" y="15360"/>
                </a:lnTo>
                <a:lnTo>
                  <a:pt x="12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5" name="object 5425"/>
          <p:cNvSpPr/>
          <p:nvPr/>
        </p:nvSpPr>
        <p:spPr>
          <a:xfrm>
            <a:off x="7354504" y="3304087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7350" y="0"/>
                </a:moveTo>
                <a:lnTo>
                  <a:pt x="2764" y="2240"/>
                </a:lnTo>
                <a:lnTo>
                  <a:pt x="0" y="12575"/>
                </a:lnTo>
                <a:lnTo>
                  <a:pt x="16355" y="5612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6" name="object 5426"/>
          <p:cNvSpPr/>
          <p:nvPr/>
        </p:nvSpPr>
        <p:spPr>
          <a:xfrm>
            <a:off x="8080385" y="2379138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3591" y="0"/>
                </a:moveTo>
                <a:lnTo>
                  <a:pt x="9277" y="1350"/>
                </a:lnTo>
                <a:lnTo>
                  <a:pt x="4858" y="2450"/>
                </a:lnTo>
                <a:lnTo>
                  <a:pt x="0" y="4512"/>
                </a:lnTo>
                <a:lnTo>
                  <a:pt x="460" y="7559"/>
                </a:lnTo>
                <a:lnTo>
                  <a:pt x="314" y="10774"/>
                </a:lnTo>
                <a:lnTo>
                  <a:pt x="15287" y="4408"/>
                </a:lnTo>
                <a:lnTo>
                  <a:pt x="14722" y="2984"/>
                </a:lnTo>
                <a:lnTo>
                  <a:pt x="14167" y="1465"/>
                </a:lnTo>
                <a:lnTo>
                  <a:pt x="1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7" name="object 5427"/>
          <p:cNvSpPr/>
          <p:nvPr/>
        </p:nvSpPr>
        <p:spPr>
          <a:xfrm>
            <a:off x="8445462" y="2947329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4" h="18414">
                <a:moveTo>
                  <a:pt x="0" y="0"/>
                </a:moveTo>
                <a:lnTo>
                  <a:pt x="5214" y="18397"/>
                </a:lnTo>
                <a:lnTo>
                  <a:pt x="5947" y="11664"/>
                </a:lnTo>
                <a:lnTo>
                  <a:pt x="10209" y="39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8" name="object 5428"/>
          <p:cNvSpPr/>
          <p:nvPr/>
        </p:nvSpPr>
        <p:spPr>
          <a:xfrm>
            <a:off x="8356989" y="2198548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0"/>
                </a:moveTo>
                <a:lnTo>
                  <a:pt x="1790" y="8743"/>
                </a:lnTo>
                <a:lnTo>
                  <a:pt x="6785" y="12188"/>
                </a:lnTo>
                <a:lnTo>
                  <a:pt x="15297" y="9790"/>
                </a:lnTo>
                <a:lnTo>
                  <a:pt x="10188" y="6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29" name="object 5429"/>
          <p:cNvSpPr/>
          <p:nvPr/>
        </p:nvSpPr>
        <p:spPr>
          <a:xfrm>
            <a:off x="8008868" y="3600633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0"/>
                </a:moveTo>
                <a:lnTo>
                  <a:pt x="1540" y="6752"/>
                </a:lnTo>
                <a:lnTo>
                  <a:pt x="4499" y="10538"/>
                </a:lnTo>
                <a:lnTo>
                  <a:pt x="9073" y="10940"/>
                </a:lnTo>
                <a:lnTo>
                  <a:pt x="15455" y="7539"/>
                </a:lnTo>
                <a:lnTo>
                  <a:pt x="10292" y="4984"/>
                </a:lnTo>
                <a:lnTo>
                  <a:pt x="5172" y="25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0" name="object 5430"/>
          <p:cNvSpPr/>
          <p:nvPr/>
        </p:nvSpPr>
        <p:spPr>
          <a:xfrm>
            <a:off x="9044938" y="2747158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3518" y="0"/>
                </a:moveTo>
                <a:lnTo>
                  <a:pt x="2125" y="4094"/>
                </a:lnTo>
                <a:lnTo>
                  <a:pt x="0" y="7811"/>
                </a:lnTo>
                <a:lnTo>
                  <a:pt x="2952" y="10931"/>
                </a:lnTo>
                <a:lnTo>
                  <a:pt x="6366" y="11894"/>
                </a:lnTo>
                <a:lnTo>
                  <a:pt x="9298" y="13423"/>
                </a:lnTo>
                <a:lnTo>
                  <a:pt x="10334" y="11120"/>
                </a:lnTo>
                <a:lnTo>
                  <a:pt x="12826" y="7915"/>
                </a:lnTo>
                <a:lnTo>
                  <a:pt x="10586" y="4261"/>
                </a:lnTo>
                <a:lnTo>
                  <a:pt x="7381" y="2848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1" name="object 5431"/>
          <p:cNvSpPr/>
          <p:nvPr/>
        </p:nvSpPr>
        <p:spPr>
          <a:xfrm>
            <a:off x="8504838" y="3006951"/>
            <a:ext cx="6546" cy="10782"/>
          </a:xfrm>
          <a:custGeom>
            <a:avLst/>
            <a:gdLst/>
            <a:ahLst/>
            <a:cxnLst/>
            <a:rect l="l" t="t" r="r" b="b"/>
            <a:pathLst>
              <a:path w="10794" h="17779">
                <a:moveTo>
                  <a:pt x="3497" y="0"/>
                </a:moveTo>
                <a:lnTo>
                  <a:pt x="0" y="6156"/>
                </a:lnTo>
                <a:lnTo>
                  <a:pt x="356" y="11507"/>
                </a:lnTo>
                <a:lnTo>
                  <a:pt x="10512" y="17769"/>
                </a:lnTo>
                <a:lnTo>
                  <a:pt x="8114" y="450"/>
                </a:lnTo>
                <a:lnTo>
                  <a:pt x="5057" y="178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2" name="object 5432"/>
          <p:cNvSpPr/>
          <p:nvPr/>
        </p:nvSpPr>
        <p:spPr>
          <a:xfrm>
            <a:off x="8746335" y="1995348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2010" y="0"/>
                </a:moveTo>
                <a:lnTo>
                  <a:pt x="1424" y="3005"/>
                </a:lnTo>
                <a:lnTo>
                  <a:pt x="0" y="6198"/>
                </a:lnTo>
                <a:lnTo>
                  <a:pt x="1005" y="11277"/>
                </a:lnTo>
                <a:lnTo>
                  <a:pt x="3821" y="13120"/>
                </a:lnTo>
                <a:lnTo>
                  <a:pt x="5612" y="15161"/>
                </a:lnTo>
                <a:lnTo>
                  <a:pt x="6638" y="13654"/>
                </a:lnTo>
                <a:lnTo>
                  <a:pt x="8753" y="10743"/>
                </a:lnTo>
                <a:lnTo>
                  <a:pt x="8900" y="7696"/>
                </a:lnTo>
                <a:lnTo>
                  <a:pt x="9800" y="4397"/>
                </a:lnTo>
                <a:lnTo>
                  <a:pt x="8366" y="513"/>
                </a:lnTo>
                <a:lnTo>
                  <a:pt x="4376" y="502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3" name="object 5433"/>
          <p:cNvSpPr/>
          <p:nvPr/>
        </p:nvSpPr>
        <p:spPr>
          <a:xfrm>
            <a:off x="8089054" y="3192314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10355" y="0"/>
                </a:moveTo>
                <a:lnTo>
                  <a:pt x="3298" y="502"/>
                </a:lnTo>
                <a:lnTo>
                  <a:pt x="2136" y="628"/>
                </a:lnTo>
                <a:lnTo>
                  <a:pt x="0" y="3947"/>
                </a:lnTo>
                <a:lnTo>
                  <a:pt x="1717" y="12198"/>
                </a:lnTo>
                <a:lnTo>
                  <a:pt x="5591" y="14962"/>
                </a:lnTo>
                <a:lnTo>
                  <a:pt x="12523" y="10868"/>
                </a:lnTo>
                <a:lnTo>
                  <a:pt x="13570" y="3601"/>
                </a:lnTo>
                <a:lnTo>
                  <a:pt x="10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4" name="object 5434"/>
          <p:cNvSpPr/>
          <p:nvPr/>
        </p:nvSpPr>
        <p:spPr>
          <a:xfrm>
            <a:off x="8382770" y="2110457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4" h="17145">
                <a:moveTo>
                  <a:pt x="4575" y="0"/>
                </a:moveTo>
                <a:lnTo>
                  <a:pt x="3036" y="4670"/>
                </a:lnTo>
                <a:lnTo>
                  <a:pt x="1424" y="9319"/>
                </a:lnTo>
                <a:lnTo>
                  <a:pt x="94" y="13957"/>
                </a:lnTo>
                <a:lnTo>
                  <a:pt x="0" y="14376"/>
                </a:lnTo>
                <a:lnTo>
                  <a:pt x="1926" y="15308"/>
                </a:lnTo>
                <a:lnTo>
                  <a:pt x="3989" y="16680"/>
                </a:lnTo>
                <a:lnTo>
                  <a:pt x="6282" y="11769"/>
                </a:lnTo>
                <a:lnTo>
                  <a:pt x="8470" y="6994"/>
                </a:lnTo>
                <a:lnTo>
                  <a:pt x="10701" y="2282"/>
                </a:lnTo>
                <a:lnTo>
                  <a:pt x="8659" y="1486"/>
                </a:lnTo>
                <a:lnTo>
                  <a:pt x="6617" y="774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5" name="object 5435"/>
          <p:cNvSpPr/>
          <p:nvPr/>
        </p:nvSpPr>
        <p:spPr>
          <a:xfrm>
            <a:off x="9332543" y="2722177"/>
            <a:ext cx="9242" cy="14247"/>
          </a:xfrm>
          <a:custGeom>
            <a:avLst/>
            <a:gdLst/>
            <a:ahLst/>
            <a:cxnLst/>
            <a:rect l="l" t="t" r="r" b="b"/>
            <a:pathLst>
              <a:path w="15240" h="23495">
                <a:moveTo>
                  <a:pt x="14711" y="0"/>
                </a:moveTo>
                <a:lnTo>
                  <a:pt x="0" y="19821"/>
                </a:lnTo>
                <a:lnTo>
                  <a:pt x="4984" y="23287"/>
                </a:lnTo>
                <a:lnTo>
                  <a:pt x="8992" y="19616"/>
                </a:lnTo>
                <a:lnTo>
                  <a:pt x="12407" y="15114"/>
                </a:lnTo>
                <a:lnTo>
                  <a:pt x="14543" y="8877"/>
                </a:lnTo>
                <a:lnTo>
                  <a:pt x="1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6" name="object 5436"/>
          <p:cNvSpPr/>
          <p:nvPr/>
        </p:nvSpPr>
        <p:spPr>
          <a:xfrm>
            <a:off x="9286937" y="3715558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69" h="19685">
                <a:moveTo>
                  <a:pt x="8795" y="0"/>
                </a:moveTo>
                <a:lnTo>
                  <a:pt x="2429" y="6471"/>
                </a:lnTo>
                <a:lnTo>
                  <a:pt x="0" y="11517"/>
                </a:lnTo>
                <a:lnTo>
                  <a:pt x="5748" y="19067"/>
                </a:lnTo>
                <a:lnTo>
                  <a:pt x="13622" y="13517"/>
                </a:lnTo>
                <a:lnTo>
                  <a:pt x="12889" y="8031"/>
                </a:lnTo>
                <a:lnTo>
                  <a:pt x="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7" name="object 5437"/>
          <p:cNvSpPr/>
          <p:nvPr/>
        </p:nvSpPr>
        <p:spPr>
          <a:xfrm>
            <a:off x="7653005" y="4007442"/>
            <a:ext cx="4236" cy="12322"/>
          </a:xfrm>
          <a:custGeom>
            <a:avLst/>
            <a:gdLst/>
            <a:ahLst/>
            <a:cxnLst/>
            <a:rect l="l" t="t" r="r" b="b"/>
            <a:pathLst>
              <a:path w="6984" h="20320">
                <a:moveTo>
                  <a:pt x="6150" y="0"/>
                </a:moveTo>
                <a:lnTo>
                  <a:pt x="1871" y="4252"/>
                </a:lnTo>
                <a:lnTo>
                  <a:pt x="0" y="8762"/>
                </a:lnTo>
                <a:lnTo>
                  <a:pt x="1389" y="13860"/>
                </a:lnTo>
                <a:lnTo>
                  <a:pt x="6893" y="19873"/>
                </a:lnTo>
                <a:lnTo>
                  <a:pt x="61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8" name="object 5438"/>
          <p:cNvSpPr/>
          <p:nvPr/>
        </p:nvSpPr>
        <p:spPr>
          <a:xfrm>
            <a:off x="7264694" y="2921672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3392" y="0"/>
                </a:moveTo>
                <a:lnTo>
                  <a:pt x="1738" y="5277"/>
                </a:lnTo>
                <a:lnTo>
                  <a:pt x="0" y="8366"/>
                </a:lnTo>
                <a:lnTo>
                  <a:pt x="345" y="12868"/>
                </a:lnTo>
                <a:lnTo>
                  <a:pt x="3947" y="14135"/>
                </a:lnTo>
                <a:lnTo>
                  <a:pt x="5968" y="15465"/>
                </a:lnTo>
                <a:lnTo>
                  <a:pt x="7434" y="12606"/>
                </a:lnTo>
                <a:lnTo>
                  <a:pt x="9664" y="9748"/>
                </a:lnTo>
                <a:lnTo>
                  <a:pt x="10167" y="5266"/>
                </a:lnTo>
                <a:lnTo>
                  <a:pt x="6816" y="3361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39" name="object 5439"/>
          <p:cNvSpPr/>
          <p:nvPr/>
        </p:nvSpPr>
        <p:spPr>
          <a:xfrm>
            <a:off x="8800351" y="3431831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764" y="12313"/>
                </a:lnTo>
                <a:lnTo>
                  <a:pt x="6439" y="12313"/>
                </a:lnTo>
                <a:lnTo>
                  <a:pt x="12209" y="11612"/>
                </a:lnTo>
                <a:lnTo>
                  <a:pt x="12942" y="11580"/>
                </a:lnTo>
                <a:lnTo>
                  <a:pt x="13434" y="9643"/>
                </a:lnTo>
                <a:lnTo>
                  <a:pt x="14627" y="7444"/>
                </a:lnTo>
                <a:lnTo>
                  <a:pt x="10533" y="5350"/>
                </a:lnTo>
                <a:lnTo>
                  <a:pt x="6523" y="33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0" name="object 5440"/>
          <p:cNvSpPr/>
          <p:nvPr/>
        </p:nvSpPr>
        <p:spPr>
          <a:xfrm>
            <a:off x="7341341" y="3258097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9989" y="0"/>
                </a:moveTo>
                <a:lnTo>
                  <a:pt x="3434" y="41"/>
                </a:lnTo>
                <a:lnTo>
                  <a:pt x="0" y="2837"/>
                </a:lnTo>
                <a:lnTo>
                  <a:pt x="2889" y="14167"/>
                </a:lnTo>
                <a:lnTo>
                  <a:pt x="7591" y="10062"/>
                </a:lnTo>
                <a:lnTo>
                  <a:pt x="10743" y="7277"/>
                </a:lnTo>
                <a:lnTo>
                  <a:pt x="13926" y="4523"/>
                </a:lnTo>
                <a:lnTo>
                  <a:pt x="11287" y="1528"/>
                </a:lnTo>
                <a:lnTo>
                  <a:pt x="9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1" name="object 5441"/>
          <p:cNvSpPr/>
          <p:nvPr/>
        </p:nvSpPr>
        <p:spPr>
          <a:xfrm>
            <a:off x="9417588" y="3161543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9245" y="0"/>
                </a:moveTo>
                <a:lnTo>
                  <a:pt x="6167" y="2596"/>
                </a:lnTo>
                <a:lnTo>
                  <a:pt x="3015" y="5078"/>
                </a:lnTo>
                <a:lnTo>
                  <a:pt x="230" y="7999"/>
                </a:lnTo>
                <a:lnTo>
                  <a:pt x="0" y="8198"/>
                </a:lnTo>
                <a:lnTo>
                  <a:pt x="3057" y="12407"/>
                </a:lnTo>
                <a:lnTo>
                  <a:pt x="3382" y="12219"/>
                </a:lnTo>
                <a:lnTo>
                  <a:pt x="6879" y="10554"/>
                </a:lnTo>
                <a:lnTo>
                  <a:pt x="10177" y="8366"/>
                </a:lnTo>
                <a:lnTo>
                  <a:pt x="13517" y="6334"/>
                </a:lnTo>
                <a:lnTo>
                  <a:pt x="12072" y="4188"/>
                </a:lnTo>
                <a:lnTo>
                  <a:pt x="10659" y="2136"/>
                </a:lnTo>
                <a:lnTo>
                  <a:pt x="9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2" name="object 5442"/>
          <p:cNvSpPr/>
          <p:nvPr/>
        </p:nvSpPr>
        <p:spPr>
          <a:xfrm>
            <a:off x="7715430" y="2595756"/>
            <a:ext cx="5006" cy="9242"/>
          </a:xfrm>
          <a:custGeom>
            <a:avLst/>
            <a:gdLst/>
            <a:ahLst/>
            <a:cxnLst/>
            <a:rect l="l" t="t" r="r" b="b"/>
            <a:pathLst>
              <a:path w="8254" h="15239">
                <a:moveTo>
                  <a:pt x="7057" y="0"/>
                </a:moveTo>
                <a:lnTo>
                  <a:pt x="3026" y="356"/>
                </a:lnTo>
                <a:lnTo>
                  <a:pt x="1015" y="575"/>
                </a:lnTo>
                <a:lnTo>
                  <a:pt x="753" y="3266"/>
                </a:lnTo>
                <a:lnTo>
                  <a:pt x="0" y="6031"/>
                </a:lnTo>
                <a:lnTo>
                  <a:pt x="785" y="10858"/>
                </a:lnTo>
                <a:lnTo>
                  <a:pt x="2513" y="12858"/>
                </a:lnTo>
                <a:lnTo>
                  <a:pt x="3633" y="14973"/>
                </a:lnTo>
                <a:lnTo>
                  <a:pt x="5130" y="14690"/>
                </a:lnTo>
                <a:lnTo>
                  <a:pt x="6565" y="14355"/>
                </a:lnTo>
                <a:lnTo>
                  <a:pt x="8062" y="14051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3" name="object 5443"/>
          <p:cNvSpPr/>
          <p:nvPr/>
        </p:nvSpPr>
        <p:spPr>
          <a:xfrm>
            <a:off x="8175898" y="3975787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4" h="16509">
                <a:moveTo>
                  <a:pt x="0" y="0"/>
                </a:moveTo>
                <a:lnTo>
                  <a:pt x="15863" y="16345"/>
                </a:lnTo>
                <a:lnTo>
                  <a:pt x="16648" y="3151"/>
                </a:lnTo>
                <a:lnTo>
                  <a:pt x="11622" y="11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4" name="object 5444"/>
          <p:cNvSpPr/>
          <p:nvPr/>
        </p:nvSpPr>
        <p:spPr>
          <a:xfrm>
            <a:off x="7848901" y="3667344"/>
            <a:ext cx="5006" cy="8086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2282" y="0"/>
                </a:moveTo>
                <a:lnTo>
                  <a:pt x="2198" y="251"/>
                </a:lnTo>
                <a:lnTo>
                  <a:pt x="1172" y="4135"/>
                </a:lnTo>
                <a:lnTo>
                  <a:pt x="659" y="8073"/>
                </a:lnTo>
                <a:lnTo>
                  <a:pt x="0" y="11989"/>
                </a:lnTo>
                <a:lnTo>
                  <a:pt x="2335" y="12334"/>
                </a:lnTo>
                <a:lnTo>
                  <a:pt x="4638" y="12596"/>
                </a:lnTo>
                <a:lnTo>
                  <a:pt x="6984" y="12900"/>
                </a:lnTo>
                <a:lnTo>
                  <a:pt x="7277" y="8900"/>
                </a:lnTo>
                <a:lnTo>
                  <a:pt x="7696" y="4900"/>
                </a:lnTo>
                <a:lnTo>
                  <a:pt x="7622" y="596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5" name="object 5445"/>
          <p:cNvSpPr/>
          <p:nvPr/>
        </p:nvSpPr>
        <p:spPr>
          <a:xfrm>
            <a:off x="8145366" y="3804113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4533" y="0"/>
                </a:moveTo>
                <a:lnTo>
                  <a:pt x="2408" y="680"/>
                </a:lnTo>
                <a:lnTo>
                  <a:pt x="1204" y="1088"/>
                </a:lnTo>
                <a:lnTo>
                  <a:pt x="764" y="3769"/>
                </a:lnTo>
                <a:lnTo>
                  <a:pt x="0" y="5476"/>
                </a:lnTo>
                <a:lnTo>
                  <a:pt x="2324" y="6313"/>
                </a:lnTo>
                <a:lnTo>
                  <a:pt x="4680" y="7779"/>
                </a:lnTo>
                <a:lnTo>
                  <a:pt x="7978" y="7654"/>
                </a:lnTo>
                <a:lnTo>
                  <a:pt x="8889" y="4418"/>
                </a:lnTo>
                <a:lnTo>
                  <a:pt x="10764" y="900"/>
                </a:lnTo>
                <a:lnTo>
                  <a:pt x="7078" y="691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6" name="object 5446"/>
          <p:cNvSpPr/>
          <p:nvPr/>
        </p:nvSpPr>
        <p:spPr>
          <a:xfrm>
            <a:off x="9172191" y="3508887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0" y="0"/>
                </a:moveTo>
                <a:lnTo>
                  <a:pt x="11141" y="15465"/>
                </a:lnTo>
                <a:lnTo>
                  <a:pt x="12240" y="4701"/>
                </a:lnTo>
                <a:lnTo>
                  <a:pt x="10994" y="2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7" name="object 5447"/>
          <p:cNvSpPr/>
          <p:nvPr/>
        </p:nvSpPr>
        <p:spPr>
          <a:xfrm>
            <a:off x="8530005" y="2319794"/>
            <a:ext cx="10397" cy="7316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8104" y="0"/>
                </a:moveTo>
                <a:lnTo>
                  <a:pt x="3612" y="251"/>
                </a:lnTo>
                <a:lnTo>
                  <a:pt x="460" y="6628"/>
                </a:lnTo>
                <a:lnTo>
                  <a:pt x="0" y="7612"/>
                </a:lnTo>
                <a:lnTo>
                  <a:pt x="837" y="9277"/>
                </a:lnTo>
                <a:lnTo>
                  <a:pt x="1287" y="11685"/>
                </a:lnTo>
                <a:lnTo>
                  <a:pt x="17098" y="4963"/>
                </a:lnTo>
                <a:lnTo>
                  <a:pt x="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8" name="object 5448"/>
          <p:cNvSpPr/>
          <p:nvPr/>
        </p:nvSpPr>
        <p:spPr>
          <a:xfrm>
            <a:off x="8463461" y="3403833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2125" y="0"/>
                </a:moveTo>
                <a:lnTo>
                  <a:pt x="0" y="5570"/>
                </a:lnTo>
                <a:lnTo>
                  <a:pt x="806" y="6324"/>
                </a:lnTo>
                <a:lnTo>
                  <a:pt x="2889" y="8397"/>
                </a:lnTo>
                <a:lnTo>
                  <a:pt x="6114" y="9193"/>
                </a:lnTo>
                <a:lnTo>
                  <a:pt x="10805" y="11402"/>
                </a:lnTo>
                <a:lnTo>
                  <a:pt x="11151" y="7120"/>
                </a:lnTo>
                <a:lnTo>
                  <a:pt x="12292" y="3476"/>
                </a:lnTo>
                <a:lnTo>
                  <a:pt x="9004" y="994"/>
                </a:lnTo>
                <a:lnTo>
                  <a:pt x="5675" y="272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49" name="object 5449"/>
          <p:cNvSpPr/>
          <p:nvPr/>
        </p:nvSpPr>
        <p:spPr>
          <a:xfrm>
            <a:off x="8148721" y="2743556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2272" y="0"/>
                </a:moveTo>
                <a:lnTo>
                  <a:pt x="0" y="4994"/>
                </a:lnTo>
                <a:lnTo>
                  <a:pt x="1884" y="8292"/>
                </a:lnTo>
                <a:lnTo>
                  <a:pt x="5057" y="9947"/>
                </a:lnTo>
                <a:lnTo>
                  <a:pt x="8858" y="10062"/>
                </a:lnTo>
                <a:lnTo>
                  <a:pt x="10397" y="6879"/>
                </a:lnTo>
                <a:lnTo>
                  <a:pt x="13339" y="3549"/>
                </a:lnTo>
                <a:lnTo>
                  <a:pt x="8512" y="1727"/>
                </a:lnTo>
                <a:lnTo>
                  <a:pt x="5811" y="272"/>
                </a:lnTo>
                <a:lnTo>
                  <a:pt x="3015" y="73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0" name="object 5450"/>
          <p:cNvSpPr/>
          <p:nvPr/>
        </p:nvSpPr>
        <p:spPr>
          <a:xfrm>
            <a:off x="9431830" y="3635228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5266" y="0"/>
                </a:moveTo>
                <a:lnTo>
                  <a:pt x="5078" y="251"/>
                </a:lnTo>
                <a:lnTo>
                  <a:pt x="3099" y="2670"/>
                </a:lnTo>
                <a:lnTo>
                  <a:pt x="1340" y="5392"/>
                </a:lnTo>
                <a:lnTo>
                  <a:pt x="188" y="8292"/>
                </a:lnTo>
                <a:lnTo>
                  <a:pt x="0" y="8722"/>
                </a:lnTo>
                <a:lnTo>
                  <a:pt x="4240" y="11633"/>
                </a:lnTo>
                <a:lnTo>
                  <a:pt x="6722" y="9277"/>
                </a:lnTo>
                <a:lnTo>
                  <a:pt x="8533" y="6669"/>
                </a:lnTo>
                <a:lnTo>
                  <a:pt x="10983" y="3434"/>
                </a:lnTo>
                <a:lnTo>
                  <a:pt x="8093" y="1832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1" name="object 5451"/>
          <p:cNvSpPr/>
          <p:nvPr/>
        </p:nvSpPr>
        <p:spPr>
          <a:xfrm>
            <a:off x="7246247" y="2896664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4879" y="0"/>
                </a:moveTo>
                <a:lnTo>
                  <a:pt x="3287" y="680"/>
                </a:lnTo>
                <a:lnTo>
                  <a:pt x="0" y="1968"/>
                </a:lnTo>
                <a:lnTo>
                  <a:pt x="6219" y="13716"/>
                </a:lnTo>
                <a:lnTo>
                  <a:pt x="9957" y="11947"/>
                </a:lnTo>
                <a:lnTo>
                  <a:pt x="4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2" name="object 5452"/>
          <p:cNvSpPr/>
          <p:nvPr/>
        </p:nvSpPr>
        <p:spPr>
          <a:xfrm>
            <a:off x="8175812" y="4185865"/>
            <a:ext cx="4236" cy="10012"/>
          </a:xfrm>
          <a:custGeom>
            <a:avLst/>
            <a:gdLst/>
            <a:ahLst/>
            <a:cxnLst/>
            <a:rect l="l" t="t" r="r" b="b"/>
            <a:pathLst>
              <a:path w="6984" h="16509">
                <a:moveTo>
                  <a:pt x="4209" y="0"/>
                </a:moveTo>
                <a:lnTo>
                  <a:pt x="0" y="712"/>
                </a:lnTo>
                <a:lnTo>
                  <a:pt x="785" y="5853"/>
                </a:lnTo>
                <a:lnTo>
                  <a:pt x="1518" y="10910"/>
                </a:lnTo>
                <a:lnTo>
                  <a:pt x="2282" y="15957"/>
                </a:lnTo>
                <a:lnTo>
                  <a:pt x="3654" y="15748"/>
                </a:lnTo>
                <a:lnTo>
                  <a:pt x="6481" y="15224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3" name="object 5453"/>
          <p:cNvSpPr/>
          <p:nvPr/>
        </p:nvSpPr>
        <p:spPr>
          <a:xfrm>
            <a:off x="7343172" y="2522453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4366" y="0"/>
                </a:moveTo>
                <a:lnTo>
                  <a:pt x="1476" y="9214"/>
                </a:lnTo>
                <a:lnTo>
                  <a:pt x="0" y="13779"/>
                </a:lnTo>
                <a:lnTo>
                  <a:pt x="1800" y="14418"/>
                </a:lnTo>
                <a:lnTo>
                  <a:pt x="3601" y="14983"/>
                </a:lnTo>
                <a:lnTo>
                  <a:pt x="5402" y="15622"/>
                </a:lnTo>
                <a:lnTo>
                  <a:pt x="6575" y="10764"/>
                </a:lnTo>
                <a:lnTo>
                  <a:pt x="7779" y="5957"/>
                </a:lnTo>
                <a:lnTo>
                  <a:pt x="8931" y="1088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4" name="object 5454"/>
          <p:cNvSpPr/>
          <p:nvPr/>
        </p:nvSpPr>
        <p:spPr>
          <a:xfrm>
            <a:off x="8504503" y="2565117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0" y="0"/>
                </a:moveTo>
                <a:lnTo>
                  <a:pt x="83" y="1759"/>
                </a:lnTo>
                <a:lnTo>
                  <a:pt x="282" y="5204"/>
                </a:lnTo>
                <a:lnTo>
                  <a:pt x="2167" y="5319"/>
                </a:lnTo>
                <a:lnTo>
                  <a:pt x="4293" y="6083"/>
                </a:lnTo>
                <a:lnTo>
                  <a:pt x="7926" y="4533"/>
                </a:lnTo>
                <a:lnTo>
                  <a:pt x="9580" y="2628"/>
                </a:lnTo>
                <a:lnTo>
                  <a:pt x="11381" y="1120"/>
                </a:lnTo>
                <a:lnTo>
                  <a:pt x="3800" y="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5" name="object 5455"/>
          <p:cNvSpPr/>
          <p:nvPr/>
        </p:nvSpPr>
        <p:spPr>
          <a:xfrm>
            <a:off x="8021272" y="1951991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4">
                <a:moveTo>
                  <a:pt x="0" y="0"/>
                </a:moveTo>
                <a:lnTo>
                  <a:pt x="3895" y="16575"/>
                </a:lnTo>
                <a:lnTo>
                  <a:pt x="5507" y="16261"/>
                </a:lnTo>
                <a:lnTo>
                  <a:pt x="8753" y="15737"/>
                </a:lnTo>
                <a:lnTo>
                  <a:pt x="9926" y="10104"/>
                </a:lnTo>
                <a:lnTo>
                  <a:pt x="11256" y="433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6" name="object 5456"/>
          <p:cNvSpPr/>
          <p:nvPr/>
        </p:nvSpPr>
        <p:spPr>
          <a:xfrm>
            <a:off x="8853967" y="2346138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4146" y="0"/>
                </a:moveTo>
                <a:lnTo>
                  <a:pt x="523" y="429"/>
                </a:lnTo>
                <a:lnTo>
                  <a:pt x="366" y="3874"/>
                </a:lnTo>
                <a:lnTo>
                  <a:pt x="0" y="5748"/>
                </a:lnTo>
                <a:lnTo>
                  <a:pt x="3036" y="6282"/>
                </a:lnTo>
                <a:lnTo>
                  <a:pt x="6062" y="7162"/>
                </a:lnTo>
                <a:lnTo>
                  <a:pt x="9088" y="7120"/>
                </a:lnTo>
                <a:lnTo>
                  <a:pt x="9706" y="7151"/>
                </a:lnTo>
                <a:lnTo>
                  <a:pt x="10261" y="3821"/>
                </a:lnTo>
                <a:lnTo>
                  <a:pt x="11339" y="670"/>
                </a:lnTo>
                <a:lnTo>
                  <a:pt x="7287" y="460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7" name="object 5457"/>
          <p:cNvSpPr/>
          <p:nvPr/>
        </p:nvSpPr>
        <p:spPr>
          <a:xfrm>
            <a:off x="8260520" y="2500573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4">
                <a:moveTo>
                  <a:pt x="2188" y="0"/>
                </a:moveTo>
                <a:lnTo>
                  <a:pt x="1444" y="1151"/>
                </a:lnTo>
                <a:lnTo>
                  <a:pt x="691" y="2261"/>
                </a:lnTo>
                <a:lnTo>
                  <a:pt x="0" y="3476"/>
                </a:lnTo>
                <a:lnTo>
                  <a:pt x="11528" y="11716"/>
                </a:lnTo>
                <a:lnTo>
                  <a:pt x="12533" y="10062"/>
                </a:lnTo>
                <a:lnTo>
                  <a:pt x="14502" y="6722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8" name="object 5458"/>
          <p:cNvSpPr/>
          <p:nvPr/>
        </p:nvSpPr>
        <p:spPr>
          <a:xfrm>
            <a:off x="8855279" y="3603939"/>
            <a:ext cx="5006" cy="10012"/>
          </a:xfrm>
          <a:custGeom>
            <a:avLst/>
            <a:gdLst/>
            <a:ahLst/>
            <a:cxnLst/>
            <a:rect l="l" t="t" r="r" b="b"/>
            <a:pathLst>
              <a:path w="8255" h="16510">
                <a:moveTo>
                  <a:pt x="4533" y="0"/>
                </a:moveTo>
                <a:lnTo>
                  <a:pt x="1507" y="931"/>
                </a:lnTo>
                <a:lnTo>
                  <a:pt x="0" y="1424"/>
                </a:lnTo>
                <a:lnTo>
                  <a:pt x="3245" y="16125"/>
                </a:lnTo>
                <a:lnTo>
                  <a:pt x="4795" y="15800"/>
                </a:lnTo>
                <a:lnTo>
                  <a:pt x="7874" y="15099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59" name="object 5459"/>
          <p:cNvSpPr/>
          <p:nvPr/>
        </p:nvSpPr>
        <p:spPr>
          <a:xfrm>
            <a:off x="8146191" y="2174207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5497" y="0"/>
                </a:moveTo>
                <a:lnTo>
                  <a:pt x="3675" y="607"/>
                </a:lnTo>
                <a:lnTo>
                  <a:pt x="1821" y="1151"/>
                </a:lnTo>
                <a:lnTo>
                  <a:pt x="0" y="1727"/>
                </a:lnTo>
                <a:lnTo>
                  <a:pt x="3957" y="14921"/>
                </a:lnTo>
                <a:lnTo>
                  <a:pt x="7633" y="13821"/>
                </a:lnTo>
                <a:lnTo>
                  <a:pt x="9455" y="13214"/>
                </a:lnTo>
                <a:lnTo>
                  <a:pt x="6837" y="4429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0" name="object 5460"/>
          <p:cNvSpPr/>
          <p:nvPr/>
        </p:nvSpPr>
        <p:spPr>
          <a:xfrm>
            <a:off x="8843664" y="3015491"/>
            <a:ext cx="10012" cy="4236"/>
          </a:xfrm>
          <a:custGeom>
            <a:avLst/>
            <a:gdLst/>
            <a:ahLst/>
            <a:cxnLst/>
            <a:rect l="l" t="t" r="r" b="b"/>
            <a:pathLst>
              <a:path w="16509" h="6985">
                <a:moveTo>
                  <a:pt x="7130" y="0"/>
                </a:moveTo>
                <a:lnTo>
                  <a:pt x="4795" y="31"/>
                </a:lnTo>
                <a:lnTo>
                  <a:pt x="2397" y="1863"/>
                </a:lnTo>
                <a:lnTo>
                  <a:pt x="0" y="2879"/>
                </a:lnTo>
                <a:lnTo>
                  <a:pt x="146" y="4041"/>
                </a:lnTo>
                <a:lnTo>
                  <a:pt x="356" y="5245"/>
                </a:lnTo>
                <a:lnTo>
                  <a:pt x="523" y="6429"/>
                </a:lnTo>
                <a:lnTo>
                  <a:pt x="16030" y="6052"/>
                </a:lnTo>
                <a:lnTo>
                  <a:pt x="13381" y="1633"/>
                </a:lnTo>
                <a:lnTo>
                  <a:pt x="10271" y="94"/>
                </a:lnTo>
                <a:lnTo>
                  <a:pt x="7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1" name="object 5461"/>
          <p:cNvSpPr/>
          <p:nvPr/>
        </p:nvSpPr>
        <p:spPr>
          <a:xfrm>
            <a:off x="8939516" y="3585218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6554" y="0"/>
                </a:moveTo>
                <a:lnTo>
                  <a:pt x="2722" y="418"/>
                </a:lnTo>
                <a:lnTo>
                  <a:pt x="1444" y="3560"/>
                </a:lnTo>
                <a:lnTo>
                  <a:pt x="0" y="5350"/>
                </a:lnTo>
                <a:lnTo>
                  <a:pt x="2020" y="6858"/>
                </a:lnTo>
                <a:lnTo>
                  <a:pt x="4010" y="9423"/>
                </a:lnTo>
                <a:lnTo>
                  <a:pt x="7895" y="9591"/>
                </a:lnTo>
                <a:lnTo>
                  <a:pt x="9832" y="6868"/>
                </a:lnTo>
                <a:lnTo>
                  <a:pt x="13434" y="4020"/>
                </a:lnTo>
                <a:lnTo>
                  <a:pt x="9004" y="2041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2" name="object 5462"/>
          <p:cNvSpPr/>
          <p:nvPr/>
        </p:nvSpPr>
        <p:spPr>
          <a:xfrm>
            <a:off x="7857873" y="3424362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3759" y="0"/>
                </a:moveTo>
                <a:lnTo>
                  <a:pt x="2439" y="2136"/>
                </a:lnTo>
                <a:lnTo>
                  <a:pt x="136" y="4251"/>
                </a:lnTo>
                <a:lnTo>
                  <a:pt x="0" y="8261"/>
                </a:lnTo>
                <a:lnTo>
                  <a:pt x="2460" y="10240"/>
                </a:lnTo>
                <a:lnTo>
                  <a:pt x="3811" y="12177"/>
                </a:lnTo>
                <a:lnTo>
                  <a:pt x="6114" y="12596"/>
                </a:lnTo>
                <a:lnTo>
                  <a:pt x="8450" y="13078"/>
                </a:lnTo>
                <a:lnTo>
                  <a:pt x="10753" y="13517"/>
                </a:lnTo>
                <a:lnTo>
                  <a:pt x="10240" y="10586"/>
                </a:lnTo>
                <a:lnTo>
                  <a:pt x="10271" y="7434"/>
                </a:lnTo>
                <a:lnTo>
                  <a:pt x="8093" y="2816"/>
                </a:lnTo>
                <a:lnTo>
                  <a:pt x="5591" y="1581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3" name="object 5463"/>
          <p:cNvSpPr/>
          <p:nvPr/>
        </p:nvSpPr>
        <p:spPr>
          <a:xfrm>
            <a:off x="7568335" y="3913397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591" y="0"/>
                </a:moveTo>
                <a:lnTo>
                  <a:pt x="931" y="3371"/>
                </a:lnTo>
                <a:lnTo>
                  <a:pt x="0" y="5738"/>
                </a:lnTo>
                <a:lnTo>
                  <a:pt x="356" y="8743"/>
                </a:lnTo>
                <a:lnTo>
                  <a:pt x="4565" y="10041"/>
                </a:lnTo>
                <a:lnTo>
                  <a:pt x="4816" y="9643"/>
                </a:lnTo>
                <a:lnTo>
                  <a:pt x="6146" y="7811"/>
                </a:lnTo>
                <a:lnTo>
                  <a:pt x="7214" y="5434"/>
                </a:lnTo>
                <a:lnTo>
                  <a:pt x="7455" y="2460"/>
                </a:lnTo>
                <a:lnTo>
                  <a:pt x="4471" y="1465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4" name="object 5464"/>
          <p:cNvSpPr/>
          <p:nvPr/>
        </p:nvSpPr>
        <p:spPr>
          <a:xfrm>
            <a:off x="7965645" y="3011538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2680" y="0"/>
                </a:moveTo>
                <a:lnTo>
                  <a:pt x="1759" y="3790"/>
                </a:lnTo>
                <a:lnTo>
                  <a:pt x="753" y="7570"/>
                </a:lnTo>
                <a:lnTo>
                  <a:pt x="52" y="11371"/>
                </a:lnTo>
                <a:lnTo>
                  <a:pt x="0" y="11549"/>
                </a:lnTo>
                <a:lnTo>
                  <a:pt x="3277" y="12868"/>
                </a:lnTo>
                <a:lnTo>
                  <a:pt x="3476" y="12606"/>
                </a:lnTo>
                <a:lnTo>
                  <a:pt x="5664" y="9423"/>
                </a:lnTo>
                <a:lnTo>
                  <a:pt x="7601" y="6031"/>
                </a:lnTo>
                <a:lnTo>
                  <a:pt x="9559" y="2659"/>
                </a:lnTo>
                <a:lnTo>
                  <a:pt x="4952" y="848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5" name="object 5465"/>
          <p:cNvSpPr/>
          <p:nvPr/>
        </p:nvSpPr>
        <p:spPr>
          <a:xfrm>
            <a:off x="8687871" y="2644800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1212" y="0"/>
                </a:moveTo>
                <a:lnTo>
                  <a:pt x="0" y="7805"/>
                </a:lnTo>
                <a:lnTo>
                  <a:pt x="2577" y="11938"/>
                </a:lnTo>
                <a:lnTo>
                  <a:pt x="7689" y="13559"/>
                </a:lnTo>
                <a:lnTo>
                  <a:pt x="14081" y="13832"/>
                </a:lnTo>
                <a:lnTo>
                  <a:pt x="12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6" name="object 5466"/>
          <p:cNvSpPr/>
          <p:nvPr/>
        </p:nvSpPr>
        <p:spPr>
          <a:xfrm>
            <a:off x="9529222" y="3120570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4481" y="0"/>
                </a:moveTo>
                <a:lnTo>
                  <a:pt x="0" y="7340"/>
                </a:lnTo>
                <a:lnTo>
                  <a:pt x="963" y="11664"/>
                </a:lnTo>
                <a:lnTo>
                  <a:pt x="9350" y="15769"/>
                </a:lnTo>
                <a:lnTo>
                  <a:pt x="12229" y="8523"/>
                </a:lnTo>
                <a:lnTo>
                  <a:pt x="12659" y="3821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7" name="object 5467"/>
          <p:cNvSpPr/>
          <p:nvPr/>
        </p:nvSpPr>
        <p:spPr>
          <a:xfrm>
            <a:off x="8708561" y="3452709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3926" y="0"/>
                </a:moveTo>
                <a:lnTo>
                  <a:pt x="2617" y="628"/>
                </a:lnTo>
                <a:lnTo>
                  <a:pt x="1319" y="1287"/>
                </a:lnTo>
                <a:lnTo>
                  <a:pt x="0" y="1895"/>
                </a:lnTo>
                <a:lnTo>
                  <a:pt x="5340" y="11926"/>
                </a:lnTo>
                <a:lnTo>
                  <a:pt x="6366" y="11455"/>
                </a:lnTo>
                <a:lnTo>
                  <a:pt x="8387" y="10481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8" name="object 5468"/>
          <p:cNvSpPr/>
          <p:nvPr/>
        </p:nvSpPr>
        <p:spPr>
          <a:xfrm>
            <a:off x="7359822" y="3404734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350" y="0"/>
                </a:moveTo>
                <a:lnTo>
                  <a:pt x="2314" y="2062"/>
                </a:lnTo>
                <a:lnTo>
                  <a:pt x="0" y="5413"/>
                </a:lnTo>
                <a:lnTo>
                  <a:pt x="2575" y="8041"/>
                </a:lnTo>
                <a:lnTo>
                  <a:pt x="5528" y="9193"/>
                </a:lnTo>
                <a:lnTo>
                  <a:pt x="8910" y="11130"/>
                </a:lnTo>
                <a:lnTo>
                  <a:pt x="10010" y="8114"/>
                </a:lnTo>
                <a:lnTo>
                  <a:pt x="11622" y="5350"/>
                </a:lnTo>
                <a:lnTo>
                  <a:pt x="8826" y="2900"/>
                </a:lnTo>
                <a:lnTo>
                  <a:pt x="5989" y="1591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69" name="object 5469"/>
          <p:cNvSpPr/>
          <p:nvPr/>
        </p:nvSpPr>
        <p:spPr>
          <a:xfrm>
            <a:off x="9195670" y="2630806"/>
            <a:ext cx="4236" cy="11937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0" y="0"/>
                </a:moveTo>
                <a:lnTo>
                  <a:pt x="1068" y="19507"/>
                </a:lnTo>
                <a:lnTo>
                  <a:pt x="6743" y="10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0" name="object 5470"/>
          <p:cNvSpPr/>
          <p:nvPr/>
        </p:nvSpPr>
        <p:spPr>
          <a:xfrm>
            <a:off x="8055790" y="3122036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5">
                <a:moveTo>
                  <a:pt x="6230" y="0"/>
                </a:moveTo>
                <a:lnTo>
                  <a:pt x="0" y="6376"/>
                </a:lnTo>
                <a:lnTo>
                  <a:pt x="2020" y="10617"/>
                </a:lnTo>
                <a:lnTo>
                  <a:pt x="10554" y="17067"/>
                </a:lnTo>
                <a:lnTo>
                  <a:pt x="10753" y="11350"/>
                </a:lnTo>
                <a:lnTo>
                  <a:pt x="11235" y="7947"/>
                </a:lnTo>
                <a:lnTo>
                  <a:pt x="10544" y="3287"/>
                </a:lnTo>
                <a:lnTo>
                  <a:pt x="8345" y="2104"/>
                </a:lnTo>
                <a:lnTo>
                  <a:pt x="6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1" name="object 5471"/>
          <p:cNvSpPr/>
          <p:nvPr/>
        </p:nvSpPr>
        <p:spPr>
          <a:xfrm>
            <a:off x="8700235" y="2740620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9654" y="0"/>
                </a:moveTo>
                <a:lnTo>
                  <a:pt x="6418" y="4188"/>
                </a:lnTo>
                <a:lnTo>
                  <a:pt x="3214" y="8460"/>
                </a:lnTo>
                <a:lnTo>
                  <a:pt x="0" y="12638"/>
                </a:lnTo>
                <a:lnTo>
                  <a:pt x="3308" y="15172"/>
                </a:lnTo>
                <a:lnTo>
                  <a:pt x="6481" y="10879"/>
                </a:lnTo>
                <a:lnTo>
                  <a:pt x="9601" y="6596"/>
                </a:lnTo>
                <a:lnTo>
                  <a:pt x="12753" y="2345"/>
                </a:lnTo>
                <a:lnTo>
                  <a:pt x="9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2" name="object 5472"/>
          <p:cNvSpPr/>
          <p:nvPr/>
        </p:nvSpPr>
        <p:spPr>
          <a:xfrm>
            <a:off x="9337419" y="3247985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3539" y="0"/>
                </a:moveTo>
                <a:lnTo>
                  <a:pt x="1350" y="2732"/>
                </a:lnTo>
                <a:lnTo>
                  <a:pt x="0" y="4094"/>
                </a:lnTo>
                <a:lnTo>
                  <a:pt x="3141" y="6460"/>
                </a:lnTo>
                <a:lnTo>
                  <a:pt x="6293" y="8889"/>
                </a:lnTo>
                <a:lnTo>
                  <a:pt x="9434" y="11277"/>
                </a:lnTo>
                <a:lnTo>
                  <a:pt x="10554" y="9832"/>
                </a:lnTo>
                <a:lnTo>
                  <a:pt x="12837" y="6963"/>
                </a:lnTo>
                <a:lnTo>
                  <a:pt x="9926" y="4649"/>
                </a:lnTo>
                <a:lnTo>
                  <a:pt x="7099" y="2167"/>
                </a:lnTo>
                <a:lnTo>
                  <a:pt x="3916" y="167"/>
                </a:lnTo>
                <a:lnTo>
                  <a:pt x="3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3" name="object 5473"/>
          <p:cNvSpPr/>
          <p:nvPr/>
        </p:nvSpPr>
        <p:spPr>
          <a:xfrm>
            <a:off x="7973144" y="3026226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2795" y="0"/>
                </a:moveTo>
                <a:lnTo>
                  <a:pt x="1308" y="2544"/>
                </a:lnTo>
                <a:lnTo>
                  <a:pt x="0" y="3842"/>
                </a:lnTo>
                <a:lnTo>
                  <a:pt x="2450" y="5643"/>
                </a:lnTo>
                <a:lnTo>
                  <a:pt x="8345" y="10062"/>
                </a:lnTo>
                <a:lnTo>
                  <a:pt x="9455" y="6785"/>
                </a:lnTo>
                <a:lnTo>
                  <a:pt x="10952" y="4135"/>
                </a:lnTo>
                <a:lnTo>
                  <a:pt x="8628" y="1968"/>
                </a:lnTo>
                <a:lnTo>
                  <a:pt x="6209" y="565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4" name="object 5474"/>
          <p:cNvSpPr/>
          <p:nvPr/>
        </p:nvSpPr>
        <p:spPr>
          <a:xfrm>
            <a:off x="8601357" y="3795810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2931" y="0"/>
                </a:moveTo>
                <a:lnTo>
                  <a:pt x="1947" y="879"/>
                </a:lnTo>
                <a:lnTo>
                  <a:pt x="973" y="1706"/>
                </a:lnTo>
                <a:lnTo>
                  <a:pt x="0" y="2628"/>
                </a:lnTo>
                <a:lnTo>
                  <a:pt x="3204" y="6303"/>
                </a:lnTo>
                <a:lnTo>
                  <a:pt x="6429" y="9947"/>
                </a:lnTo>
                <a:lnTo>
                  <a:pt x="9675" y="13674"/>
                </a:lnTo>
                <a:lnTo>
                  <a:pt x="10711" y="13015"/>
                </a:lnTo>
                <a:lnTo>
                  <a:pt x="11769" y="12407"/>
                </a:lnTo>
                <a:lnTo>
                  <a:pt x="12837" y="11832"/>
                </a:lnTo>
                <a:lnTo>
                  <a:pt x="2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5" name="object 5475"/>
          <p:cNvSpPr/>
          <p:nvPr/>
        </p:nvSpPr>
        <p:spPr>
          <a:xfrm>
            <a:off x="8548483" y="4036527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5319" y="0"/>
                </a:moveTo>
                <a:lnTo>
                  <a:pt x="2575" y="1277"/>
                </a:lnTo>
                <a:lnTo>
                  <a:pt x="0" y="1863"/>
                </a:lnTo>
                <a:lnTo>
                  <a:pt x="104" y="4942"/>
                </a:lnTo>
                <a:lnTo>
                  <a:pt x="3905" y="5842"/>
                </a:lnTo>
                <a:lnTo>
                  <a:pt x="7706" y="6701"/>
                </a:lnTo>
                <a:lnTo>
                  <a:pt x="11528" y="7591"/>
                </a:lnTo>
                <a:lnTo>
                  <a:pt x="11957" y="6690"/>
                </a:lnTo>
                <a:lnTo>
                  <a:pt x="12418" y="5811"/>
                </a:lnTo>
                <a:lnTo>
                  <a:pt x="12826" y="4868"/>
                </a:lnTo>
                <a:lnTo>
                  <a:pt x="11161" y="3319"/>
                </a:lnTo>
                <a:lnTo>
                  <a:pt x="9622" y="785"/>
                </a:lnTo>
                <a:lnTo>
                  <a:pt x="5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6" name="object 5476"/>
          <p:cNvSpPr/>
          <p:nvPr/>
        </p:nvSpPr>
        <p:spPr>
          <a:xfrm>
            <a:off x="8392439" y="3889912"/>
            <a:ext cx="3851" cy="10782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0" y="0"/>
                </a:moveTo>
                <a:lnTo>
                  <a:pt x="952" y="17685"/>
                </a:lnTo>
                <a:lnTo>
                  <a:pt x="5109" y="17674"/>
                </a:lnTo>
                <a:lnTo>
                  <a:pt x="5832" y="167"/>
                </a:lnTo>
                <a:lnTo>
                  <a:pt x="3884" y="1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7" name="object 5477"/>
          <p:cNvSpPr/>
          <p:nvPr/>
        </p:nvSpPr>
        <p:spPr>
          <a:xfrm>
            <a:off x="8321075" y="4233200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9685" y="0"/>
                </a:moveTo>
                <a:lnTo>
                  <a:pt x="0" y="5350"/>
                </a:lnTo>
                <a:lnTo>
                  <a:pt x="14366" y="12753"/>
                </a:lnTo>
                <a:lnTo>
                  <a:pt x="13601" y="2094"/>
                </a:lnTo>
                <a:lnTo>
                  <a:pt x="9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8" name="object 5478"/>
          <p:cNvSpPr/>
          <p:nvPr/>
        </p:nvSpPr>
        <p:spPr>
          <a:xfrm>
            <a:off x="8599995" y="4266037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3842" y="0"/>
                </a:moveTo>
                <a:lnTo>
                  <a:pt x="816" y="1790"/>
                </a:lnTo>
                <a:lnTo>
                  <a:pt x="0" y="5947"/>
                </a:lnTo>
                <a:lnTo>
                  <a:pt x="2481" y="7654"/>
                </a:lnTo>
                <a:lnTo>
                  <a:pt x="5340" y="9067"/>
                </a:lnTo>
                <a:lnTo>
                  <a:pt x="9716" y="7926"/>
                </a:lnTo>
                <a:lnTo>
                  <a:pt x="11549" y="5329"/>
                </a:lnTo>
                <a:lnTo>
                  <a:pt x="13538" y="3518"/>
                </a:lnTo>
                <a:lnTo>
                  <a:pt x="10387" y="1308"/>
                </a:lnTo>
                <a:lnTo>
                  <a:pt x="8837" y="146"/>
                </a:lnTo>
                <a:lnTo>
                  <a:pt x="6523" y="366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79" name="object 5479"/>
          <p:cNvSpPr/>
          <p:nvPr/>
        </p:nvSpPr>
        <p:spPr>
          <a:xfrm>
            <a:off x="7851290" y="4139452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989" y="0"/>
                </a:moveTo>
                <a:lnTo>
                  <a:pt x="7779" y="125"/>
                </a:lnTo>
                <a:lnTo>
                  <a:pt x="5099" y="1340"/>
                </a:lnTo>
                <a:lnTo>
                  <a:pt x="2554" y="2879"/>
                </a:lnTo>
                <a:lnTo>
                  <a:pt x="0" y="4293"/>
                </a:lnTo>
                <a:lnTo>
                  <a:pt x="1863" y="7340"/>
                </a:lnTo>
                <a:lnTo>
                  <a:pt x="2785" y="8785"/>
                </a:lnTo>
                <a:lnTo>
                  <a:pt x="7601" y="5067"/>
                </a:lnTo>
                <a:lnTo>
                  <a:pt x="9832" y="3026"/>
                </a:lnTo>
                <a:lnTo>
                  <a:pt x="9936" y="2869"/>
                </a:lnTo>
                <a:lnTo>
                  <a:pt x="7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0" name="object 5480"/>
          <p:cNvSpPr/>
          <p:nvPr/>
        </p:nvSpPr>
        <p:spPr>
          <a:xfrm>
            <a:off x="8261848" y="393777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4659" y="0"/>
                </a:moveTo>
                <a:lnTo>
                  <a:pt x="2554" y="890"/>
                </a:lnTo>
                <a:lnTo>
                  <a:pt x="1214" y="1486"/>
                </a:lnTo>
                <a:lnTo>
                  <a:pt x="837" y="4293"/>
                </a:lnTo>
                <a:lnTo>
                  <a:pt x="0" y="6094"/>
                </a:lnTo>
                <a:lnTo>
                  <a:pt x="2345" y="7025"/>
                </a:lnTo>
                <a:lnTo>
                  <a:pt x="4942" y="9057"/>
                </a:lnTo>
                <a:lnTo>
                  <a:pt x="8690" y="8198"/>
                </a:lnTo>
                <a:lnTo>
                  <a:pt x="9727" y="4910"/>
                </a:lnTo>
                <a:lnTo>
                  <a:pt x="12617" y="575"/>
                </a:lnTo>
                <a:lnTo>
                  <a:pt x="7402" y="617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1" name="object 5481"/>
          <p:cNvSpPr/>
          <p:nvPr/>
        </p:nvSpPr>
        <p:spPr>
          <a:xfrm>
            <a:off x="8706947" y="3822685"/>
            <a:ext cx="5776" cy="11167"/>
          </a:xfrm>
          <a:custGeom>
            <a:avLst/>
            <a:gdLst/>
            <a:ahLst/>
            <a:cxnLst/>
            <a:rect l="l" t="t" r="r" b="b"/>
            <a:pathLst>
              <a:path w="9525" h="18414">
                <a:moveTo>
                  <a:pt x="6272" y="0"/>
                </a:moveTo>
                <a:lnTo>
                  <a:pt x="4156" y="6104"/>
                </a:lnTo>
                <a:lnTo>
                  <a:pt x="0" y="18282"/>
                </a:lnTo>
                <a:lnTo>
                  <a:pt x="5875" y="14095"/>
                </a:lnTo>
                <a:lnTo>
                  <a:pt x="9139" y="10158"/>
                </a:lnTo>
                <a:lnTo>
                  <a:pt x="9401" y="5711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2" name="object 5482"/>
          <p:cNvSpPr/>
          <p:nvPr/>
        </p:nvSpPr>
        <p:spPr>
          <a:xfrm>
            <a:off x="7517957" y="3882865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5">
                <a:moveTo>
                  <a:pt x="7256" y="0"/>
                </a:moveTo>
                <a:lnTo>
                  <a:pt x="4848" y="3507"/>
                </a:lnTo>
                <a:lnTo>
                  <a:pt x="2418" y="6963"/>
                </a:lnTo>
                <a:lnTo>
                  <a:pt x="0" y="10449"/>
                </a:lnTo>
                <a:lnTo>
                  <a:pt x="3884" y="13088"/>
                </a:lnTo>
                <a:lnTo>
                  <a:pt x="6408" y="9696"/>
                </a:lnTo>
                <a:lnTo>
                  <a:pt x="8942" y="6345"/>
                </a:lnTo>
                <a:lnTo>
                  <a:pt x="11444" y="2952"/>
                </a:lnTo>
                <a:lnTo>
                  <a:pt x="10052" y="2010"/>
                </a:lnTo>
                <a:lnTo>
                  <a:pt x="8659" y="984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3" name="object 5483"/>
          <p:cNvSpPr/>
          <p:nvPr/>
        </p:nvSpPr>
        <p:spPr>
          <a:xfrm>
            <a:off x="9366178" y="2948245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3057" y="0"/>
                </a:moveTo>
                <a:lnTo>
                  <a:pt x="2062" y="743"/>
                </a:lnTo>
                <a:lnTo>
                  <a:pt x="1005" y="1413"/>
                </a:lnTo>
                <a:lnTo>
                  <a:pt x="0" y="2125"/>
                </a:lnTo>
                <a:lnTo>
                  <a:pt x="5832" y="12701"/>
                </a:lnTo>
                <a:lnTo>
                  <a:pt x="7528" y="11873"/>
                </a:lnTo>
                <a:lnTo>
                  <a:pt x="10931" y="10072"/>
                </a:lnTo>
                <a:lnTo>
                  <a:pt x="8313" y="6690"/>
                </a:lnTo>
                <a:lnTo>
                  <a:pt x="5675" y="3371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4" name="object 5484"/>
          <p:cNvSpPr/>
          <p:nvPr/>
        </p:nvSpPr>
        <p:spPr>
          <a:xfrm>
            <a:off x="7638517" y="3943051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8607" y="0"/>
                </a:moveTo>
                <a:lnTo>
                  <a:pt x="4722" y="6575"/>
                </a:lnTo>
                <a:lnTo>
                  <a:pt x="0" y="14439"/>
                </a:lnTo>
                <a:lnTo>
                  <a:pt x="9214" y="13852"/>
                </a:lnTo>
                <a:lnTo>
                  <a:pt x="12051" y="9968"/>
                </a:lnTo>
                <a:lnTo>
                  <a:pt x="8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5" name="object 5485"/>
          <p:cNvSpPr/>
          <p:nvPr/>
        </p:nvSpPr>
        <p:spPr>
          <a:xfrm>
            <a:off x="8456260" y="4052066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6523" y="0"/>
                </a:moveTo>
                <a:lnTo>
                  <a:pt x="4198" y="2607"/>
                </a:lnTo>
                <a:lnTo>
                  <a:pt x="2115" y="5350"/>
                </a:lnTo>
                <a:lnTo>
                  <a:pt x="0" y="8052"/>
                </a:lnTo>
                <a:lnTo>
                  <a:pt x="3015" y="10491"/>
                </a:lnTo>
                <a:lnTo>
                  <a:pt x="7371" y="5141"/>
                </a:lnTo>
                <a:lnTo>
                  <a:pt x="9601" y="2450"/>
                </a:lnTo>
                <a:lnTo>
                  <a:pt x="8523" y="1664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6" name="object 5486"/>
          <p:cNvSpPr/>
          <p:nvPr/>
        </p:nvSpPr>
        <p:spPr>
          <a:xfrm>
            <a:off x="8940526" y="3738483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3371" y="0"/>
                </a:moveTo>
                <a:lnTo>
                  <a:pt x="1130" y="2711"/>
                </a:lnTo>
                <a:lnTo>
                  <a:pt x="0" y="4031"/>
                </a:lnTo>
                <a:lnTo>
                  <a:pt x="8554" y="9549"/>
                </a:lnTo>
                <a:lnTo>
                  <a:pt x="9319" y="8565"/>
                </a:lnTo>
                <a:lnTo>
                  <a:pt x="10062" y="7528"/>
                </a:lnTo>
                <a:lnTo>
                  <a:pt x="10826" y="6586"/>
                </a:lnTo>
                <a:lnTo>
                  <a:pt x="5853" y="2167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7" name="object 5487"/>
          <p:cNvSpPr/>
          <p:nvPr/>
        </p:nvSpPr>
        <p:spPr>
          <a:xfrm>
            <a:off x="9324378" y="3247825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4387" y="0"/>
                </a:moveTo>
                <a:lnTo>
                  <a:pt x="2910" y="3067"/>
                </a:lnTo>
                <a:lnTo>
                  <a:pt x="1361" y="6073"/>
                </a:lnTo>
                <a:lnTo>
                  <a:pt x="0" y="9413"/>
                </a:lnTo>
                <a:lnTo>
                  <a:pt x="2889" y="11161"/>
                </a:lnTo>
                <a:lnTo>
                  <a:pt x="5057" y="8376"/>
                </a:lnTo>
                <a:lnTo>
                  <a:pt x="8931" y="2806"/>
                </a:lnTo>
                <a:lnTo>
                  <a:pt x="7434" y="1863"/>
                </a:lnTo>
                <a:lnTo>
                  <a:pt x="4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8" name="object 5488"/>
          <p:cNvSpPr/>
          <p:nvPr/>
        </p:nvSpPr>
        <p:spPr>
          <a:xfrm>
            <a:off x="9001954" y="3180140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60">
                <a:moveTo>
                  <a:pt x="1539" y="0"/>
                </a:moveTo>
                <a:lnTo>
                  <a:pt x="1026" y="2397"/>
                </a:lnTo>
                <a:lnTo>
                  <a:pt x="0" y="4921"/>
                </a:lnTo>
                <a:lnTo>
                  <a:pt x="429" y="8135"/>
                </a:lnTo>
                <a:lnTo>
                  <a:pt x="4230" y="9654"/>
                </a:lnTo>
                <a:lnTo>
                  <a:pt x="7099" y="7905"/>
                </a:lnTo>
                <a:lnTo>
                  <a:pt x="8135" y="5402"/>
                </a:lnTo>
                <a:lnTo>
                  <a:pt x="10627" y="1937"/>
                </a:lnTo>
                <a:lnTo>
                  <a:pt x="3926" y="492"/>
                </a:lnTo>
                <a:lnTo>
                  <a:pt x="1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89" name="object 5489"/>
          <p:cNvSpPr/>
          <p:nvPr/>
        </p:nvSpPr>
        <p:spPr>
          <a:xfrm>
            <a:off x="8839237" y="3679839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4366" y="0"/>
                </a:moveTo>
                <a:lnTo>
                  <a:pt x="0" y="2492"/>
                </a:lnTo>
                <a:lnTo>
                  <a:pt x="6230" y="14062"/>
                </a:lnTo>
                <a:lnTo>
                  <a:pt x="8083" y="13318"/>
                </a:lnTo>
                <a:lnTo>
                  <a:pt x="11716" y="11769"/>
                </a:lnTo>
                <a:lnTo>
                  <a:pt x="6847" y="3916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0" name="object 5490"/>
          <p:cNvSpPr/>
          <p:nvPr/>
        </p:nvSpPr>
        <p:spPr>
          <a:xfrm>
            <a:off x="8154228" y="3779829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3204" y="0"/>
                </a:moveTo>
                <a:lnTo>
                  <a:pt x="2104" y="1078"/>
                </a:lnTo>
                <a:lnTo>
                  <a:pt x="0" y="3340"/>
                </a:lnTo>
                <a:lnTo>
                  <a:pt x="10209" y="12596"/>
                </a:lnTo>
                <a:lnTo>
                  <a:pt x="13046" y="9549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1" name="object 5491"/>
          <p:cNvSpPr/>
          <p:nvPr/>
        </p:nvSpPr>
        <p:spPr>
          <a:xfrm>
            <a:off x="9190957" y="2653225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5">
                <a:moveTo>
                  <a:pt x="3895" y="0"/>
                </a:moveTo>
                <a:lnTo>
                  <a:pt x="0" y="2136"/>
                </a:lnTo>
                <a:lnTo>
                  <a:pt x="4722" y="13235"/>
                </a:lnTo>
                <a:lnTo>
                  <a:pt x="6554" y="12292"/>
                </a:lnTo>
                <a:lnTo>
                  <a:pt x="8450" y="11434"/>
                </a:lnTo>
                <a:lnTo>
                  <a:pt x="10324" y="10481"/>
                </a:lnTo>
                <a:lnTo>
                  <a:pt x="6020" y="3518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2" name="object 5492"/>
          <p:cNvSpPr/>
          <p:nvPr/>
        </p:nvSpPr>
        <p:spPr>
          <a:xfrm>
            <a:off x="8576513" y="2862897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3455" y="0"/>
                </a:moveTo>
                <a:lnTo>
                  <a:pt x="2314" y="1382"/>
                </a:lnTo>
                <a:lnTo>
                  <a:pt x="0" y="4125"/>
                </a:lnTo>
                <a:lnTo>
                  <a:pt x="3026" y="5685"/>
                </a:lnTo>
                <a:lnTo>
                  <a:pt x="9015" y="8826"/>
                </a:lnTo>
                <a:lnTo>
                  <a:pt x="9654" y="7664"/>
                </a:lnTo>
                <a:lnTo>
                  <a:pt x="10324" y="6565"/>
                </a:lnTo>
                <a:lnTo>
                  <a:pt x="10973" y="5455"/>
                </a:lnTo>
                <a:lnTo>
                  <a:pt x="8470" y="3654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3" name="object 5493"/>
          <p:cNvSpPr/>
          <p:nvPr/>
        </p:nvSpPr>
        <p:spPr>
          <a:xfrm>
            <a:off x="8076659" y="3062463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3947" y="0"/>
                </a:moveTo>
                <a:lnTo>
                  <a:pt x="0" y="1685"/>
                </a:lnTo>
                <a:lnTo>
                  <a:pt x="4156" y="11455"/>
                </a:lnTo>
                <a:lnTo>
                  <a:pt x="7350" y="9748"/>
                </a:lnTo>
                <a:lnTo>
                  <a:pt x="8921" y="8858"/>
                </a:lnTo>
                <a:lnTo>
                  <a:pt x="5622" y="2952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4" name="object 5494"/>
          <p:cNvSpPr/>
          <p:nvPr/>
        </p:nvSpPr>
        <p:spPr>
          <a:xfrm>
            <a:off x="7321510" y="3372073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5">
                <a:moveTo>
                  <a:pt x="5204" y="0"/>
                </a:moveTo>
                <a:lnTo>
                  <a:pt x="0" y="2387"/>
                </a:lnTo>
                <a:lnTo>
                  <a:pt x="7298" y="13057"/>
                </a:lnTo>
                <a:lnTo>
                  <a:pt x="8460" y="12282"/>
                </a:lnTo>
                <a:lnTo>
                  <a:pt x="9654" y="11538"/>
                </a:lnTo>
                <a:lnTo>
                  <a:pt x="10847" y="10743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5" name="object 5495"/>
          <p:cNvSpPr/>
          <p:nvPr/>
        </p:nvSpPr>
        <p:spPr>
          <a:xfrm>
            <a:off x="9147539" y="2568244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3193" y="0"/>
                </a:moveTo>
                <a:lnTo>
                  <a:pt x="2104" y="1256"/>
                </a:lnTo>
                <a:lnTo>
                  <a:pt x="1068" y="2502"/>
                </a:lnTo>
                <a:lnTo>
                  <a:pt x="0" y="3727"/>
                </a:lnTo>
                <a:lnTo>
                  <a:pt x="7099" y="9277"/>
                </a:lnTo>
                <a:lnTo>
                  <a:pt x="10607" y="11968"/>
                </a:lnTo>
                <a:lnTo>
                  <a:pt x="11517" y="10921"/>
                </a:lnTo>
                <a:lnTo>
                  <a:pt x="12397" y="9821"/>
                </a:lnTo>
                <a:lnTo>
                  <a:pt x="13308" y="8732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6" name="object 5496"/>
          <p:cNvSpPr/>
          <p:nvPr/>
        </p:nvSpPr>
        <p:spPr>
          <a:xfrm>
            <a:off x="8213578" y="2939737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826" y="0"/>
                </a:moveTo>
                <a:lnTo>
                  <a:pt x="7214" y="712"/>
                </a:lnTo>
                <a:lnTo>
                  <a:pt x="0" y="2198"/>
                </a:lnTo>
                <a:lnTo>
                  <a:pt x="1308" y="7737"/>
                </a:lnTo>
                <a:lnTo>
                  <a:pt x="4837" y="7067"/>
                </a:lnTo>
                <a:lnTo>
                  <a:pt x="8345" y="6471"/>
                </a:lnTo>
                <a:lnTo>
                  <a:pt x="11779" y="5465"/>
                </a:lnTo>
                <a:lnTo>
                  <a:pt x="11989" y="5382"/>
                </a:lnTo>
                <a:lnTo>
                  <a:pt x="11161" y="1895"/>
                </a:lnTo>
                <a:lnTo>
                  <a:pt x="10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7" name="object 5497"/>
          <p:cNvSpPr/>
          <p:nvPr/>
        </p:nvSpPr>
        <p:spPr>
          <a:xfrm>
            <a:off x="8407490" y="2708372"/>
            <a:ext cx="3851" cy="9242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4041" y="0"/>
                </a:moveTo>
                <a:lnTo>
                  <a:pt x="2094" y="62"/>
                </a:lnTo>
                <a:lnTo>
                  <a:pt x="1088" y="73"/>
                </a:lnTo>
                <a:lnTo>
                  <a:pt x="774" y="2722"/>
                </a:lnTo>
                <a:lnTo>
                  <a:pt x="0" y="5329"/>
                </a:lnTo>
                <a:lnTo>
                  <a:pt x="471" y="10345"/>
                </a:lnTo>
                <a:lnTo>
                  <a:pt x="1717" y="12648"/>
                </a:lnTo>
                <a:lnTo>
                  <a:pt x="2513" y="15046"/>
                </a:lnTo>
                <a:lnTo>
                  <a:pt x="3633" y="14743"/>
                </a:lnTo>
                <a:lnTo>
                  <a:pt x="4795" y="14533"/>
                </a:lnTo>
                <a:lnTo>
                  <a:pt x="5905" y="14271"/>
                </a:lnTo>
                <a:lnTo>
                  <a:pt x="5256" y="9497"/>
                </a:lnTo>
                <a:lnTo>
                  <a:pt x="4701" y="4785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8" name="object 5498"/>
          <p:cNvSpPr/>
          <p:nvPr/>
        </p:nvSpPr>
        <p:spPr>
          <a:xfrm>
            <a:off x="7847686" y="2808064"/>
            <a:ext cx="4236" cy="8856"/>
          </a:xfrm>
          <a:custGeom>
            <a:avLst/>
            <a:gdLst/>
            <a:ahLst/>
            <a:cxnLst/>
            <a:rect l="l" t="t" r="r" b="b"/>
            <a:pathLst>
              <a:path w="6984" h="14604">
                <a:moveTo>
                  <a:pt x="2879" y="0"/>
                </a:moveTo>
                <a:lnTo>
                  <a:pt x="1769" y="5465"/>
                </a:lnTo>
                <a:lnTo>
                  <a:pt x="0" y="14386"/>
                </a:lnTo>
                <a:lnTo>
                  <a:pt x="6879" y="8963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499" name="object 5499"/>
          <p:cNvSpPr/>
          <p:nvPr/>
        </p:nvSpPr>
        <p:spPr>
          <a:xfrm>
            <a:off x="8086817" y="267387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6104" y="0"/>
                </a:moveTo>
                <a:lnTo>
                  <a:pt x="2031" y="2209"/>
                </a:lnTo>
                <a:lnTo>
                  <a:pt x="0" y="3361"/>
                </a:lnTo>
                <a:lnTo>
                  <a:pt x="2910" y="7067"/>
                </a:lnTo>
                <a:lnTo>
                  <a:pt x="5790" y="10847"/>
                </a:lnTo>
                <a:lnTo>
                  <a:pt x="8690" y="14523"/>
                </a:lnTo>
                <a:lnTo>
                  <a:pt x="11455" y="12669"/>
                </a:lnTo>
                <a:lnTo>
                  <a:pt x="12805" y="11695"/>
                </a:lnTo>
                <a:lnTo>
                  <a:pt x="10586" y="7800"/>
                </a:lnTo>
                <a:lnTo>
                  <a:pt x="8303" y="3884"/>
                </a:lnTo>
                <a:lnTo>
                  <a:pt x="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0" name="object 5500"/>
          <p:cNvSpPr/>
          <p:nvPr/>
        </p:nvSpPr>
        <p:spPr>
          <a:xfrm>
            <a:off x="7681856" y="2711096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6261" y="0"/>
                </a:moveTo>
                <a:lnTo>
                  <a:pt x="4146" y="2952"/>
                </a:lnTo>
                <a:lnTo>
                  <a:pt x="2083" y="6031"/>
                </a:lnTo>
                <a:lnTo>
                  <a:pt x="0" y="9015"/>
                </a:lnTo>
                <a:lnTo>
                  <a:pt x="1005" y="9842"/>
                </a:lnTo>
                <a:lnTo>
                  <a:pt x="2994" y="11402"/>
                </a:lnTo>
                <a:lnTo>
                  <a:pt x="5518" y="8753"/>
                </a:lnTo>
                <a:lnTo>
                  <a:pt x="8020" y="6041"/>
                </a:lnTo>
                <a:lnTo>
                  <a:pt x="10575" y="3382"/>
                </a:lnTo>
                <a:lnTo>
                  <a:pt x="7675" y="1088"/>
                </a:lnTo>
                <a:lnTo>
                  <a:pt x="6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1" name="object 5501"/>
          <p:cNvSpPr/>
          <p:nvPr/>
        </p:nvSpPr>
        <p:spPr>
          <a:xfrm>
            <a:off x="8396334" y="2324350"/>
            <a:ext cx="3851" cy="9242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4031" y="0"/>
                </a:moveTo>
                <a:lnTo>
                  <a:pt x="1350" y="376"/>
                </a:lnTo>
                <a:lnTo>
                  <a:pt x="0" y="492"/>
                </a:lnTo>
                <a:lnTo>
                  <a:pt x="146" y="5130"/>
                </a:lnTo>
                <a:lnTo>
                  <a:pt x="335" y="9790"/>
                </a:lnTo>
                <a:lnTo>
                  <a:pt x="481" y="14460"/>
                </a:lnTo>
                <a:lnTo>
                  <a:pt x="6135" y="14680"/>
                </a:lnTo>
                <a:lnTo>
                  <a:pt x="5413" y="9779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2" name="object 5502"/>
          <p:cNvSpPr/>
          <p:nvPr/>
        </p:nvSpPr>
        <p:spPr>
          <a:xfrm>
            <a:off x="7305093" y="2762593"/>
            <a:ext cx="6546" cy="10782"/>
          </a:xfrm>
          <a:custGeom>
            <a:avLst/>
            <a:gdLst/>
            <a:ahLst/>
            <a:cxnLst/>
            <a:rect l="l" t="t" r="r" b="b"/>
            <a:pathLst>
              <a:path w="10795" h="17779">
                <a:moveTo>
                  <a:pt x="519" y="695"/>
                </a:moveTo>
                <a:lnTo>
                  <a:pt x="1373" y="4722"/>
                </a:lnTo>
                <a:lnTo>
                  <a:pt x="645" y="9802"/>
                </a:lnTo>
                <a:lnTo>
                  <a:pt x="1418" y="14474"/>
                </a:lnTo>
                <a:lnTo>
                  <a:pt x="6879" y="17758"/>
                </a:lnTo>
                <a:lnTo>
                  <a:pt x="10722" y="9350"/>
                </a:lnTo>
                <a:lnTo>
                  <a:pt x="3863" y="5172"/>
                </a:lnTo>
                <a:lnTo>
                  <a:pt x="519" y="695"/>
                </a:lnTo>
                <a:close/>
              </a:path>
              <a:path w="10795" h="17779">
                <a:moveTo>
                  <a:pt x="0" y="0"/>
                </a:moveTo>
                <a:lnTo>
                  <a:pt x="519" y="695"/>
                </a:lnTo>
                <a:lnTo>
                  <a:pt x="418" y="219"/>
                </a:lnTo>
                <a:lnTo>
                  <a:pt x="282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3" name="object 5503"/>
          <p:cNvSpPr/>
          <p:nvPr/>
        </p:nvSpPr>
        <p:spPr>
          <a:xfrm>
            <a:off x="7648687" y="2615742"/>
            <a:ext cx="3081" cy="7316"/>
          </a:xfrm>
          <a:custGeom>
            <a:avLst/>
            <a:gdLst/>
            <a:ahLst/>
            <a:cxnLst/>
            <a:rect l="l" t="t" r="r" b="b"/>
            <a:pathLst>
              <a:path w="5079" h="12064">
                <a:moveTo>
                  <a:pt x="1874" y="10"/>
                </a:moveTo>
                <a:lnTo>
                  <a:pt x="345" y="0"/>
                </a:lnTo>
                <a:lnTo>
                  <a:pt x="209" y="3821"/>
                </a:lnTo>
                <a:lnTo>
                  <a:pt x="0" y="11559"/>
                </a:lnTo>
                <a:lnTo>
                  <a:pt x="2910" y="11664"/>
                </a:lnTo>
                <a:lnTo>
                  <a:pt x="4366" y="11675"/>
                </a:lnTo>
                <a:lnTo>
                  <a:pt x="4963" y="94"/>
                </a:lnTo>
                <a:lnTo>
                  <a:pt x="1874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4" name="object 5504"/>
          <p:cNvSpPr/>
          <p:nvPr/>
        </p:nvSpPr>
        <p:spPr>
          <a:xfrm>
            <a:off x="7944276" y="2279158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4">
                <a:moveTo>
                  <a:pt x="0" y="0"/>
                </a:moveTo>
                <a:lnTo>
                  <a:pt x="3172" y="11842"/>
                </a:lnTo>
                <a:lnTo>
                  <a:pt x="8324" y="6387"/>
                </a:lnTo>
                <a:lnTo>
                  <a:pt x="12188" y="13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5" name="object 5505"/>
          <p:cNvSpPr/>
          <p:nvPr/>
        </p:nvSpPr>
        <p:spPr>
          <a:xfrm>
            <a:off x="7541777" y="2426055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5" h="12064">
                <a:moveTo>
                  <a:pt x="2157" y="0"/>
                </a:moveTo>
                <a:lnTo>
                  <a:pt x="1507" y="4334"/>
                </a:lnTo>
                <a:lnTo>
                  <a:pt x="0" y="8167"/>
                </a:lnTo>
                <a:lnTo>
                  <a:pt x="3120" y="10617"/>
                </a:lnTo>
                <a:lnTo>
                  <a:pt x="6491" y="10795"/>
                </a:lnTo>
                <a:lnTo>
                  <a:pt x="9360" y="11570"/>
                </a:lnTo>
                <a:lnTo>
                  <a:pt x="9633" y="9172"/>
                </a:lnTo>
                <a:lnTo>
                  <a:pt x="10785" y="6230"/>
                </a:lnTo>
                <a:lnTo>
                  <a:pt x="9004" y="2649"/>
                </a:lnTo>
                <a:lnTo>
                  <a:pt x="5916" y="2041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6" name="object 5506"/>
          <p:cNvSpPr/>
          <p:nvPr/>
        </p:nvSpPr>
        <p:spPr>
          <a:xfrm>
            <a:off x="7612791" y="2366433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10397" y="0"/>
                </a:moveTo>
                <a:lnTo>
                  <a:pt x="10177" y="94"/>
                </a:lnTo>
                <a:lnTo>
                  <a:pt x="6743" y="837"/>
                </a:lnTo>
                <a:lnTo>
                  <a:pt x="3382" y="1895"/>
                </a:lnTo>
                <a:lnTo>
                  <a:pt x="0" y="2910"/>
                </a:lnTo>
                <a:lnTo>
                  <a:pt x="1560" y="6586"/>
                </a:lnTo>
                <a:lnTo>
                  <a:pt x="2303" y="8418"/>
                </a:lnTo>
                <a:lnTo>
                  <a:pt x="5434" y="6732"/>
                </a:lnTo>
                <a:lnTo>
                  <a:pt x="8586" y="5130"/>
                </a:lnTo>
                <a:lnTo>
                  <a:pt x="11591" y="3266"/>
                </a:lnTo>
                <a:lnTo>
                  <a:pt x="11737" y="3151"/>
                </a:lnTo>
                <a:lnTo>
                  <a:pt x="10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7" name="object 5507"/>
          <p:cNvSpPr/>
          <p:nvPr/>
        </p:nvSpPr>
        <p:spPr>
          <a:xfrm>
            <a:off x="8010224" y="2072137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4774" y="0"/>
                </a:moveTo>
                <a:lnTo>
                  <a:pt x="1570" y="5245"/>
                </a:lnTo>
                <a:lnTo>
                  <a:pt x="0" y="7884"/>
                </a:lnTo>
                <a:lnTo>
                  <a:pt x="1738" y="8617"/>
                </a:lnTo>
                <a:lnTo>
                  <a:pt x="4135" y="10533"/>
                </a:lnTo>
                <a:lnTo>
                  <a:pt x="5099" y="9989"/>
                </a:lnTo>
                <a:lnTo>
                  <a:pt x="7172" y="8774"/>
                </a:lnTo>
                <a:lnTo>
                  <a:pt x="8481" y="6293"/>
                </a:lnTo>
                <a:lnTo>
                  <a:pt x="10648" y="3706"/>
                </a:lnTo>
                <a:lnTo>
                  <a:pt x="6355" y="973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8" name="object 5508"/>
          <p:cNvSpPr/>
          <p:nvPr/>
        </p:nvSpPr>
        <p:spPr>
          <a:xfrm>
            <a:off x="9312458" y="2724440"/>
            <a:ext cx="11552" cy="5391"/>
          </a:xfrm>
          <a:custGeom>
            <a:avLst/>
            <a:gdLst/>
            <a:ahLst/>
            <a:cxnLst/>
            <a:rect l="l" t="t" r="r" b="b"/>
            <a:pathLst>
              <a:path w="19050" h="8889">
                <a:moveTo>
                  <a:pt x="1874" y="0"/>
                </a:moveTo>
                <a:lnTo>
                  <a:pt x="1235" y="1497"/>
                </a:lnTo>
                <a:lnTo>
                  <a:pt x="0" y="4565"/>
                </a:lnTo>
                <a:lnTo>
                  <a:pt x="2083" y="5957"/>
                </a:lnTo>
                <a:lnTo>
                  <a:pt x="4177" y="8502"/>
                </a:lnTo>
                <a:lnTo>
                  <a:pt x="8826" y="8617"/>
                </a:lnTo>
                <a:lnTo>
                  <a:pt x="11465" y="6638"/>
                </a:lnTo>
                <a:lnTo>
                  <a:pt x="18847" y="3497"/>
                </a:lnTo>
                <a:lnTo>
                  <a:pt x="9832" y="1612"/>
                </a:lnTo>
                <a:lnTo>
                  <a:pt x="1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09" name="object 5509"/>
          <p:cNvSpPr/>
          <p:nvPr/>
        </p:nvSpPr>
        <p:spPr>
          <a:xfrm>
            <a:off x="8274349" y="315171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3727" y="0"/>
                </a:moveTo>
                <a:lnTo>
                  <a:pt x="753" y="2439"/>
                </a:lnTo>
                <a:lnTo>
                  <a:pt x="701" y="5664"/>
                </a:lnTo>
                <a:lnTo>
                  <a:pt x="0" y="8093"/>
                </a:lnTo>
                <a:lnTo>
                  <a:pt x="2177" y="8523"/>
                </a:lnTo>
                <a:lnTo>
                  <a:pt x="4889" y="9957"/>
                </a:lnTo>
                <a:lnTo>
                  <a:pt x="6387" y="9141"/>
                </a:lnTo>
                <a:lnTo>
                  <a:pt x="8198" y="8104"/>
                </a:lnTo>
                <a:lnTo>
                  <a:pt x="9004" y="5266"/>
                </a:lnTo>
                <a:lnTo>
                  <a:pt x="11245" y="1507"/>
                </a:lnTo>
                <a:lnTo>
                  <a:pt x="6921" y="1183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0" name="object 5510"/>
          <p:cNvSpPr/>
          <p:nvPr/>
        </p:nvSpPr>
        <p:spPr>
          <a:xfrm>
            <a:off x="9256488" y="2716250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8324" y="0"/>
                </a:moveTo>
                <a:lnTo>
                  <a:pt x="2743" y="4806"/>
                </a:lnTo>
                <a:lnTo>
                  <a:pt x="0" y="7266"/>
                </a:lnTo>
                <a:lnTo>
                  <a:pt x="2041" y="9989"/>
                </a:lnTo>
                <a:lnTo>
                  <a:pt x="8261" y="6334"/>
                </a:lnTo>
                <a:lnTo>
                  <a:pt x="11339" y="4460"/>
                </a:lnTo>
                <a:lnTo>
                  <a:pt x="8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1" name="object 5511"/>
          <p:cNvSpPr/>
          <p:nvPr/>
        </p:nvSpPr>
        <p:spPr>
          <a:xfrm>
            <a:off x="7906789" y="324492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2513" y="0"/>
                </a:moveTo>
                <a:lnTo>
                  <a:pt x="2198" y="502"/>
                </a:lnTo>
                <a:lnTo>
                  <a:pt x="931" y="2408"/>
                </a:lnTo>
                <a:lnTo>
                  <a:pt x="10" y="4837"/>
                </a:lnTo>
                <a:lnTo>
                  <a:pt x="0" y="7863"/>
                </a:lnTo>
                <a:lnTo>
                  <a:pt x="4293" y="9591"/>
                </a:lnTo>
                <a:lnTo>
                  <a:pt x="4649" y="9193"/>
                </a:lnTo>
                <a:lnTo>
                  <a:pt x="6135" y="7402"/>
                </a:lnTo>
                <a:lnTo>
                  <a:pt x="6910" y="5036"/>
                </a:lnTo>
                <a:lnTo>
                  <a:pt x="8397" y="1989"/>
                </a:lnTo>
                <a:lnTo>
                  <a:pt x="5382" y="1193"/>
                </a:lnTo>
                <a:lnTo>
                  <a:pt x="2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2" name="object 5512"/>
          <p:cNvSpPr/>
          <p:nvPr/>
        </p:nvSpPr>
        <p:spPr>
          <a:xfrm>
            <a:off x="8437408" y="3248840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6931" y="0"/>
                </a:moveTo>
                <a:lnTo>
                  <a:pt x="3245" y="345"/>
                </a:lnTo>
                <a:lnTo>
                  <a:pt x="1685" y="3256"/>
                </a:lnTo>
                <a:lnTo>
                  <a:pt x="0" y="4984"/>
                </a:lnTo>
                <a:lnTo>
                  <a:pt x="1748" y="6607"/>
                </a:lnTo>
                <a:lnTo>
                  <a:pt x="3350" y="9298"/>
                </a:lnTo>
                <a:lnTo>
                  <a:pt x="5308" y="9633"/>
                </a:lnTo>
                <a:lnTo>
                  <a:pt x="6994" y="9874"/>
                </a:lnTo>
                <a:lnTo>
                  <a:pt x="9109" y="7444"/>
                </a:lnTo>
                <a:lnTo>
                  <a:pt x="12764" y="5057"/>
                </a:lnTo>
                <a:lnTo>
                  <a:pt x="9004" y="2513"/>
                </a:lnTo>
                <a:lnTo>
                  <a:pt x="6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3" name="object 5513"/>
          <p:cNvSpPr/>
          <p:nvPr/>
        </p:nvSpPr>
        <p:spPr>
          <a:xfrm>
            <a:off x="8222702" y="2590006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2670" y="0"/>
                </a:moveTo>
                <a:lnTo>
                  <a:pt x="1769" y="670"/>
                </a:lnTo>
                <a:lnTo>
                  <a:pt x="628" y="1612"/>
                </a:lnTo>
                <a:lnTo>
                  <a:pt x="0" y="4450"/>
                </a:lnTo>
                <a:lnTo>
                  <a:pt x="554" y="5748"/>
                </a:lnTo>
                <a:lnTo>
                  <a:pt x="1036" y="6942"/>
                </a:lnTo>
                <a:lnTo>
                  <a:pt x="3884" y="8093"/>
                </a:lnTo>
                <a:lnTo>
                  <a:pt x="6827" y="7109"/>
                </a:lnTo>
                <a:lnTo>
                  <a:pt x="7915" y="4931"/>
                </a:lnTo>
                <a:lnTo>
                  <a:pt x="10366" y="2293"/>
                </a:lnTo>
                <a:lnTo>
                  <a:pt x="5088" y="1183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4" name="object 5514"/>
          <p:cNvSpPr/>
          <p:nvPr/>
        </p:nvSpPr>
        <p:spPr>
          <a:xfrm>
            <a:off x="7915072" y="3527693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3675" y="0"/>
                </a:moveTo>
                <a:lnTo>
                  <a:pt x="2408" y="1978"/>
                </a:lnTo>
                <a:lnTo>
                  <a:pt x="617" y="3884"/>
                </a:lnTo>
                <a:lnTo>
                  <a:pt x="178" y="6010"/>
                </a:lnTo>
                <a:lnTo>
                  <a:pt x="0" y="6973"/>
                </a:lnTo>
                <a:lnTo>
                  <a:pt x="2753" y="8408"/>
                </a:lnTo>
                <a:lnTo>
                  <a:pt x="8701" y="13476"/>
                </a:lnTo>
                <a:lnTo>
                  <a:pt x="7989" y="8565"/>
                </a:lnTo>
                <a:lnTo>
                  <a:pt x="8073" y="6313"/>
                </a:lnTo>
                <a:lnTo>
                  <a:pt x="7245" y="4366"/>
                </a:lnTo>
                <a:lnTo>
                  <a:pt x="6586" y="2743"/>
                </a:lnTo>
                <a:lnTo>
                  <a:pt x="4889" y="1424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5" name="object 5515"/>
          <p:cNvSpPr/>
          <p:nvPr/>
        </p:nvSpPr>
        <p:spPr>
          <a:xfrm>
            <a:off x="7219284" y="294498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816" y="0"/>
                </a:moveTo>
                <a:lnTo>
                  <a:pt x="565" y="1109"/>
                </a:lnTo>
                <a:lnTo>
                  <a:pt x="272" y="2209"/>
                </a:lnTo>
                <a:lnTo>
                  <a:pt x="0" y="3329"/>
                </a:lnTo>
                <a:lnTo>
                  <a:pt x="8271" y="6387"/>
                </a:lnTo>
                <a:lnTo>
                  <a:pt x="8533" y="4753"/>
                </a:lnTo>
                <a:lnTo>
                  <a:pt x="8868" y="3109"/>
                </a:lnTo>
                <a:lnTo>
                  <a:pt x="9109" y="1361"/>
                </a:lnTo>
                <a:lnTo>
                  <a:pt x="6366" y="952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6" name="object 5516"/>
          <p:cNvSpPr/>
          <p:nvPr/>
        </p:nvSpPr>
        <p:spPr>
          <a:xfrm>
            <a:off x="8986417" y="3583105"/>
            <a:ext cx="3466" cy="4236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4408" y="0"/>
                </a:moveTo>
                <a:lnTo>
                  <a:pt x="2146" y="335"/>
                </a:lnTo>
                <a:lnTo>
                  <a:pt x="0" y="345"/>
                </a:lnTo>
                <a:lnTo>
                  <a:pt x="596" y="2345"/>
                </a:lnTo>
                <a:lnTo>
                  <a:pt x="795" y="4387"/>
                </a:lnTo>
                <a:lnTo>
                  <a:pt x="1800" y="5821"/>
                </a:lnTo>
                <a:lnTo>
                  <a:pt x="2240" y="6533"/>
                </a:lnTo>
                <a:lnTo>
                  <a:pt x="4303" y="6041"/>
                </a:lnTo>
                <a:lnTo>
                  <a:pt x="5622" y="6104"/>
                </a:lnTo>
                <a:lnTo>
                  <a:pt x="5319" y="4146"/>
                </a:lnTo>
                <a:lnTo>
                  <a:pt x="5277" y="2146"/>
                </a:lnTo>
                <a:lnTo>
                  <a:pt x="4575" y="439"/>
                </a:lnTo>
                <a:lnTo>
                  <a:pt x="4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7" name="object 5517"/>
          <p:cNvSpPr/>
          <p:nvPr/>
        </p:nvSpPr>
        <p:spPr>
          <a:xfrm>
            <a:off x="7927623" y="3532394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2900" y="0"/>
                </a:moveTo>
                <a:lnTo>
                  <a:pt x="1968" y="795"/>
                </a:lnTo>
                <a:lnTo>
                  <a:pt x="0" y="2198"/>
                </a:lnTo>
                <a:lnTo>
                  <a:pt x="6512" y="11120"/>
                </a:lnTo>
                <a:lnTo>
                  <a:pt x="7622" y="10324"/>
                </a:lnTo>
                <a:lnTo>
                  <a:pt x="8680" y="9465"/>
                </a:lnTo>
                <a:lnTo>
                  <a:pt x="9790" y="8680"/>
                </a:lnTo>
                <a:lnTo>
                  <a:pt x="7486" y="5800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8" name="object 5518"/>
          <p:cNvSpPr/>
          <p:nvPr/>
        </p:nvSpPr>
        <p:spPr>
          <a:xfrm>
            <a:off x="9295652" y="2926602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565" y="0"/>
                </a:moveTo>
                <a:lnTo>
                  <a:pt x="1026" y="3486"/>
                </a:lnTo>
                <a:lnTo>
                  <a:pt x="0" y="5717"/>
                </a:lnTo>
                <a:lnTo>
                  <a:pt x="2240" y="6827"/>
                </a:lnTo>
                <a:lnTo>
                  <a:pt x="4104" y="8460"/>
                </a:lnTo>
                <a:lnTo>
                  <a:pt x="5570" y="8209"/>
                </a:lnTo>
                <a:lnTo>
                  <a:pt x="6732" y="7957"/>
                </a:lnTo>
                <a:lnTo>
                  <a:pt x="8544" y="4387"/>
                </a:lnTo>
                <a:lnTo>
                  <a:pt x="6732" y="2177"/>
                </a:lnTo>
                <a:lnTo>
                  <a:pt x="4471" y="1235"/>
                </a:lnTo>
                <a:lnTo>
                  <a:pt x="2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19" name="object 5519"/>
          <p:cNvSpPr/>
          <p:nvPr/>
        </p:nvSpPr>
        <p:spPr>
          <a:xfrm>
            <a:off x="8180995" y="2464880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3476" y="0"/>
                </a:moveTo>
                <a:lnTo>
                  <a:pt x="2261" y="638"/>
                </a:lnTo>
                <a:lnTo>
                  <a:pt x="0" y="1602"/>
                </a:lnTo>
                <a:lnTo>
                  <a:pt x="942" y="5057"/>
                </a:lnTo>
                <a:lnTo>
                  <a:pt x="2177" y="8083"/>
                </a:lnTo>
                <a:lnTo>
                  <a:pt x="3329" y="11141"/>
                </a:lnTo>
                <a:lnTo>
                  <a:pt x="6177" y="10167"/>
                </a:lnTo>
                <a:lnTo>
                  <a:pt x="7612" y="9716"/>
                </a:lnTo>
                <a:lnTo>
                  <a:pt x="3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0" name="object 5520"/>
          <p:cNvSpPr/>
          <p:nvPr/>
        </p:nvSpPr>
        <p:spPr>
          <a:xfrm>
            <a:off x="8759037" y="3632117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858" y="0"/>
                </a:moveTo>
                <a:lnTo>
                  <a:pt x="554" y="1246"/>
                </a:lnTo>
                <a:lnTo>
                  <a:pt x="0" y="3853"/>
                </a:lnTo>
                <a:lnTo>
                  <a:pt x="3905" y="5099"/>
                </a:lnTo>
                <a:lnTo>
                  <a:pt x="7779" y="6282"/>
                </a:lnTo>
                <a:lnTo>
                  <a:pt x="11685" y="7528"/>
                </a:lnTo>
                <a:lnTo>
                  <a:pt x="12826" y="2711"/>
                </a:lnTo>
                <a:lnTo>
                  <a:pt x="4848" y="931"/>
                </a:lnTo>
                <a:lnTo>
                  <a:pt x="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1" name="object 5521"/>
          <p:cNvSpPr/>
          <p:nvPr/>
        </p:nvSpPr>
        <p:spPr>
          <a:xfrm>
            <a:off x="8758506" y="220713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4785" y="0"/>
                </a:moveTo>
                <a:lnTo>
                  <a:pt x="1581" y="502"/>
                </a:lnTo>
                <a:lnTo>
                  <a:pt x="0" y="4837"/>
                </a:lnTo>
                <a:lnTo>
                  <a:pt x="492" y="5308"/>
                </a:lnTo>
                <a:lnTo>
                  <a:pt x="2188" y="6774"/>
                </a:lnTo>
                <a:lnTo>
                  <a:pt x="4732" y="7507"/>
                </a:lnTo>
                <a:lnTo>
                  <a:pt x="7643" y="8795"/>
                </a:lnTo>
                <a:lnTo>
                  <a:pt x="8575" y="5465"/>
                </a:lnTo>
                <a:lnTo>
                  <a:pt x="9109" y="3633"/>
                </a:lnTo>
                <a:lnTo>
                  <a:pt x="9622" y="1706"/>
                </a:lnTo>
                <a:lnTo>
                  <a:pt x="7245" y="1162"/>
                </a:lnTo>
                <a:lnTo>
                  <a:pt x="4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2" name="object 5522"/>
          <p:cNvSpPr/>
          <p:nvPr/>
        </p:nvSpPr>
        <p:spPr>
          <a:xfrm>
            <a:off x="9086210" y="301508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4366" y="0"/>
                </a:moveTo>
                <a:lnTo>
                  <a:pt x="3350" y="963"/>
                </a:lnTo>
                <a:lnTo>
                  <a:pt x="1570" y="2544"/>
                </a:lnTo>
                <a:lnTo>
                  <a:pt x="167" y="5329"/>
                </a:lnTo>
                <a:lnTo>
                  <a:pt x="73" y="7696"/>
                </a:lnTo>
                <a:lnTo>
                  <a:pt x="0" y="8607"/>
                </a:lnTo>
                <a:lnTo>
                  <a:pt x="3748" y="9727"/>
                </a:lnTo>
                <a:lnTo>
                  <a:pt x="5769" y="10774"/>
                </a:lnTo>
                <a:lnTo>
                  <a:pt x="6868" y="8460"/>
                </a:lnTo>
                <a:lnTo>
                  <a:pt x="10439" y="1099"/>
                </a:lnTo>
                <a:lnTo>
                  <a:pt x="7109" y="942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3" name="object 5523"/>
          <p:cNvSpPr/>
          <p:nvPr/>
        </p:nvSpPr>
        <p:spPr>
          <a:xfrm>
            <a:off x="8129371" y="2422900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3026" y="0"/>
                </a:moveTo>
                <a:lnTo>
                  <a:pt x="2984" y="198"/>
                </a:lnTo>
                <a:lnTo>
                  <a:pt x="1842" y="3486"/>
                </a:lnTo>
                <a:lnTo>
                  <a:pt x="0" y="10334"/>
                </a:lnTo>
                <a:lnTo>
                  <a:pt x="3664" y="10973"/>
                </a:lnTo>
                <a:lnTo>
                  <a:pt x="5476" y="11319"/>
                </a:lnTo>
                <a:lnTo>
                  <a:pt x="6167" y="4334"/>
                </a:lnTo>
                <a:lnTo>
                  <a:pt x="6240" y="806"/>
                </a:lnTo>
                <a:lnTo>
                  <a:pt x="6261" y="638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4" name="object 5524"/>
          <p:cNvSpPr/>
          <p:nvPr/>
        </p:nvSpPr>
        <p:spPr>
          <a:xfrm>
            <a:off x="8065381" y="326314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764" y="0"/>
                </a:moveTo>
                <a:lnTo>
                  <a:pt x="3172" y="743"/>
                </a:lnTo>
                <a:lnTo>
                  <a:pt x="0" y="2293"/>
                </a:lnTo>
                <a:lnTo>
                  <a:pt x="1413" y="4848"/>
                </a:lnTo>
                <a:lnTo>
                  <a:pt x="2743" y="7549"/>
                </a:lnTo>
                <a:lnTo>
                  <a:pt x="4586" y="10240"/>
                </a:lnTo>
                <a:lnTo>
                  <a:pt x="6607" y="9319"/>
                </a:lnTo>
                <a:lnTo>
                  <a:pt x="7758" y="8963"/>
                </a:lnTo>
                <a:lnTo>
                  <a:pt x="6764" y="5947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5" name="object 5525"/>
          <p:cNvSpPr/>
          <p:nvPr/>
        </p:nvSpPr>
        <p:spPr>
          <a:xfrm>
            <a:off x="7581735" y="2634102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1350" y="0"/>
                </a:moveTo>
                <a:lnTo>
                  <a:pt x="931" y="2408"/>
                </a:lnTo>
                <a:lnTo>
                  <a:pt x="0" y="4910"/>
                </a:lnTo>
                <a:lnTo>
                  <a:pt x="345" y="7224"/>
                </a:lnTo>
                <a:lnTo>
                  <a:pt x="513" y="8114"/>
                </a:lnTo>
                <a:lnTo>
                  <a:pt x="3581" y="8491"/>
                </a:lnTo>
                <a:lnTo>
                  <a:pt x="6910" y="9664"/>
                </a:lnTo>
                <a:lnTo>
                  <a:pt x="6900" y="6188"/>
                </a:lnTo>
                <a:lnTo>
                  <a:pt x="7476" y="3528"/>
                </a:lnTo>
                <a:lnTo>
                  <a:pt x="6638" y="1455"/>
                </a:lnTo>
                <a:lnTo>
                  <a:pt x="6198" y="418"/>
                </a:lnTo>
                <a:lnTo>
                  <a:pt x="3225" y="492"/>
                </a:lnTo>
                <a:lnTo>
                  <a:pt x="1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6" name="object 5526"/>
          <p:cNvSpPr/>
          <p:nvPr/>
        </p:nvSpPr>
        <p:spPr>
          <a:xfrm>
            <a:off x="7811916" y="2523240"/>
            <a:ext cx="6931" cy="3081"/>
          </a:xfrm>
          <a:custGeom>
            <a:avLst/>
            <a:gdLst/>
            <a:ahLst/>
            <a:cxnLst/>
            <a:rect l="l" t="t" r="r" b="b"/>
            <a:pathLst>
              <a:path w="11429" h="5079">
                <a:moveTo>
                  <a:pt x="11287" y="0"/>
                </a:moveTo>
                <a:lnTo>
                  <a:pt x="3821" y="167"/>
                </a:lnTo>
                <a:lnTo>
                  <a:pt x="115" y="303"/>
                </a:lnTo>
                <a:lnTo>
                  <a:pt x="0" y="3654"/>
                </a:lnTo>
                <a:lnTo>
                  <a:pt x="10931" y="5036"/>
                </a:lnTo>
                <a:lnTo>
                  <a:pt x="11141" y="1664"/>
                </a:lnTo>
                <a:lnTo>
                  <a:pt x="1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7" name="object 5527"/>
          <p:cNvSpPr/>
          <p:nvPr/>
        </p:nvSpPr>
        <p:spPr>
          <a:xfrm>
            <a:off x="8740547" y="2100507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2680" y="0"/>
                </a:moveTo>
                <a:lnTo>
                  <a:pt x="1759" y="3151"/>
                </a:lnTo>
                <a:lnTo>
                  <a:pt x="0" y="9507"/>
                </a:lnTo>
                <a:lnTo>
                  <a:pt x="2858" y="10669"/>
                </a:lnTo>
                <a:lnTo>
                  <a:pt x="4429" y="7758"/>
                </a:lnTo>
                <a:lnTo>
                  <a:pt x="5968" y="4848"/>
                </a:lnTo>
                <a:lnTo>
                  <a:pt x="7539" y="1947"/>
                </a:lnTo>
                <a:lnTo>
                  <a:pt x="4303" y="670"/>
                </a:lnTo>
                <a:lnTo>
                  <a:pt x="2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8" name="object 5528"/>
          <p:cNvSpPr/>
          <p:nvPr/>
        </p:nvSpPr>
        <p:spPr>
          <a:xfrm>
            <a:off x="8711504" y="2065930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5026" y="0"/>
                </a:moveTo>
                <a:lnTo>
                  <a:pt x="1790" y="167"/>
                </a:lnTo>
                <a:lnTo>
                  <a:pt x="921" y="3130"/>
                </a:lnTo>
                <a:lnTo>
                  <a:pt x="0" y="4774"/>
                </a:lnTo>
                <a:lnTo>
                  <a:pt x="2198" y="5874"/>
                </a:lnTo>
                <a:lnTo>
                  <a:pt x="4303" y="7476"/>
                </a:lnTo>
                <a:lnTo>
                  <a:pt x="7497" y="7863"/>
                </a:lnTo>
                <a:lnTo>
                  <a:pt x="8774" y="5162"/>
                </a:lnTo>
                <a:lnTo>
                  <a:pt x="10879" y="2439"/>
                </a:lnTo>
                <a:lnTo>
                  <a:pt x="7392" y="1340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29" name="object 5529"/>
          <p:cNvSpPr/>
          <p:nvPr/>
        </p:nvSpPr>
        <p:spPr>
          <a:xfrm>
            <a:off x="7925227" y="2369202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2795" y="0"/>
                </a:moveTo>
                <a:lnTo>
                  <a:pt x="1308" y="2889"/>
                </a:lnTo>
                <a:lnTo>
                  <a:pt x="0" y="4502"/>
                </a:lnTo>
                <a:lnTo>
                  <a:pt x="3560" y="6471"/>
                </a:lnTo>
                <a:lnTo>
                  <a:pt x="5183" y="7423"/>
                </a:lnTo>
                <a:lnTo>
                  <a:pt x="6816" y="8355"/>
                </a:lnTo>
                <a:lnTo>
                  <a:pt x="7643" y="6816"/>
                </a:lnTo>
                <a:lnTo>
                  <a:pt x="9538" y="4460"/>
                </a:lnTo>
                <a:lnTo>
                  <a:pt x="7758" y="2230"/>
                </a:lnTo>
                <a:lnTo>
                  <a:pt x="5717" y="670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0" name="object 5530"/>
          <p:cNvSpPr/>
          <p:nvPr/>
        </p:nvSpPr>
        <p:spPr>
          <a:xfrm>
            <a:off x="8502104" y="2084422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6586" y="0"/>
                </a:moveTo>
                <a:lnTo>
                  <a:pt x="4355" y="3120"/>
                </a:lnTo>
                <a:lnTo>
                  <a:pt x="0" y="9340"/>
                </a:lnTo>
                <a:lnTo>
                  <a:pt x="2691" y="11559"/>
                </a:lnTo>
                <a:lnTo>
                  <a:pt x="5308" y="8847"/>
                </a:lnTo>
                <a:lnTo>
                  <a:pt x="7895" y="6062"/>
                </a:lnTo>
                <a:lnTo>
                  <a:pt x="10481" y="3340"/>
                </a:lnTo>
                <a:lnTo>
                  <a:pt x="7874" y="1078"/>
                </a:lnTo>
                <a:lnTo>
                  <a:pt x="6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1" name="object 5531"/>
          <p:cNvSpPr/>
          <p:nvPr/>
        </p:nvSpPr>
        <p:spPr>
          <a:xfrm>
            <a:off x="8546839" y="2027948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5109" y="0"/>
                </a:moveTo>
                <a:lnTo>
                  <a:pt x="2209" y="83"/>
                </a:lnTo>
                <a:lnTo>
                  <a:pt x="753" y="62"/>
                </a:lnTo>
                <a:lnTo>
                  <a:pt x="0" y="11423"/>
                </a:lnTo>
                <a:lnTo>
                  <a:pt x="3162" y="11915"/>
                </a:lnTo>
                <a:lnTo>
                  <a:pt x="4062" y="10313"/>
                </a:lnTo>
                <a:lnTo>
                  <a:pt x="5455" y="8753"/>
                </a:lnTo>
                <a:lnTo>
                  <a:pt x="5978" y="4764"/>
                </a:lnTo>
                <a:lnTo>
                  <a:pt x="5361" y="2397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2" name="object 5532"/>
          <p:cNvSpPr/>
          <p:nvPr/>
        </p:nvSpPr>
        <p:spPr>
          <a:xfrm>
            <a:off x="9045442" y="2954764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2952" y="0"/>
                </a:moveTo>
                <a:lnTo>
                  <a:pt x="1968" y="1570"/>
                </a:lnTo>
                <a:lnTo>
                  <a:pt x="0" y="3266"/>
                </a:lnTo>
                <a:lnTo>
                  <a:pt x="261" y="4670"/>
                </a:lnTo>
                <a:lnTo>
                  <a:pt x="502" y="6146"/>
                </a:lnTo>
                <a:lnTo>
                  <a:pt x="2732" y="7277"/>
                </a:lnTo>
                <a:lnTo>
                  <a:pt x="4879" y="9340"/>
                </a:lnTo>
                <a:lnTo>
                  <a:pt x="6041" y="6764"/>
                </a:lnTo>
                <a:lnTo>
                  <a:pt x="7727" y="4795"/>
                </a:lnTo>
                <a:lnTo>
                  <a:pt x="6931" y="1999"/>
                </a:lnTo>
                <a:lnTo>
                  <a:pt x="4492" y="1109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3" name="object 5533"/>
          <p:cNvSpPr/>
          <p:nvPr/>
        </p:nvSpPr>
        <p:spPr>
          <a:xfrm>
            <a:off x="8611682" y="1989547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2240" y="0"/>
                </a:moveTo>
                <a:lnTo>
                  <a:pt x="1895" y="544"/>
                </a:lnTo>
                <a:lnTo>
                  <a:pt x="722" y="2575"/>
                </a:lnTo>
                <a:lnTo>
                  <a:pt x="0" y="5141"/>
                </a:lnTo>
                <a:lnTo>
                  <a:pt x="146" y="7497"/>
                </a:lnTo>
                <a:lnTo>
                  <a:pt x="167" y="8156"/>
                </a:lnTo>
                <a:lnTo>
                  <a:pt x="4680" y="9549"/>
                </a:lnTo>
                <a:lnTo>
                  <a:pt x="4910" y="9214"/>
                </a:lnTo>
                <a:lnTo>
                  <a:pt x="6198" y="7099"/>
                </a:lnTo>
                <a:lnTo>
                  <a:pt x="6889" y="4617"/>
                </a:lnTo>
                <a:lnTo>
                  <a:pt x="8093" y="1350"/>
                </a:lnTo>
                <a:lnTo>
                  <a:pt x="5204" y="942"/>
                </a:lnTo>
                <a:lnTo>
                  <a:pt x="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4" name="object 5534"/>
          <p:cNvSpPr/>
          <p:nvPr/>
        </p:nvSpPr>
        <p:spPr>
          <a:xfrm>
            <a:off x="7711420" y="3574015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2869" y="0"/>
                </a:moveTo>
                <a:lnTo>
                  <a:pt x="1989" y="701"/>
                </a:lnTo>
                <a:lnTo>
                  <a:pt x="722" y="1738"/>
                </a:lnTo>
                <a:lnTo>
                  <a:pt x="0" y="4282"/>
                </a:lnTo>
                <a:lnTo>
                  <a:pt x="188" y="6052"/>
                </a:lnTo>
                <a:lnTo>
                  <a:pt x="251" y="6785"/>
                </a:lnTo>
                <a:lnTo>
                  <a:pt x="3204" y="7151"/>
                </a:lnTo>
                <a:lnTo>
                  <a:pt x="5539" y="8020"/>
                </a:lnTo>
                <a:lnTo>
                  <a:pt x="6167" y="5382"/>
                </a:lnTo>
                <a:lnTo>
                  <a:pt x="6659" y="3539"/>
                </a:lnTo>
                <a:lnTo>
                  <a:pt x="7109" y="1675"/>
                </a:lnTo>
                <a:lnTo>
                  <a:pt x="5350" y="1287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5" name="object 5535"/>
          <p:cNvSpPr/>
          <p:nvPr/>
        </p:nvSpPr>
        <p:spPr>
          <a:xfrm>
            <a:off x="7590464" y="238505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1738" y="0"/>
                </a:moveTo>
                <a:lnTo>
                  <a:pt x="1109" y="3423"/>
                </a:lnTo>
                <a:lnTo>
                  <a:pt x="0" y="5916"/>
                </a:lnTo>
                <a:lnTo>
                  <a:pt x="649" y="6491"/>
                </a:lnTo>
                <a:lnTo>
                  <a:pt x="2460" y="8198"/>
                </a:lnTo>
                <a:lnTo>
                  <a:pt x="5005" y="9067"/>
                </a:lnTo>
                <a:lnTo>
                  <a:pt x="7245" y="10261"/>
                </a:lnTo>
                <a:lnTo>
                  <a:pt x="7790" y="8575"/>
                </a:lnTo>
                <a:lnTo>
                  <a:pt x="9245" y="6209"/>
                </a:lnTo>
                <a:lnTo>
                  <a:pt x="7329" y="3465"/>
                </a:lnTo>
                <a:lnTo>
                  <a:pt x="4942" y="2345"/>
                </a:lnTo>
                <a:lnTo>
                  <a:pt x="1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6" name="object 5536"/>
          <p:cNvSpPr/>
          <p:nvPr/>
        </p:nvSpPr>
        <p:spPr>
          <a:xfrm>
            <a:off x="9179306" y="2937327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973" y="0"/>
                </a:moveTo>
                <a:lnTo>
                  <a:pt x="795" y="2094"/>
                </a:lnTo>
                <a:lnTo>
                  <a:pt x="0" y="4397"/>
                </a:lnTo>
                <a:lnTo>
                  <a:pt x="1088" y="7109"/>
                </a:lnTo>
                <a:lnTo>
                  <a:pt x="4010" y="6984"/>
                </a:lnTo>
                <a:lnTo>
                  <a:pt x="5790" y="7350"/>
                </a:lnTo>
                <a:lnTo>
                  <a:pt x="6764" y="1654"/>
                </a:lnTo>
                <a:lnTo>
                  <a:pt x="4481" y="984"/>
                </a:lnTo>
                <a:lnTo>
                  <a:pt x="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7" name="object 5537"/>
          <p:cNvSpPr/>
          <p:nvPr/>
        </p:nvSpPr>
        <p:spPr>
          <a:xfrm>
            <a:off x="8050471" y="214317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266" y="0"/>
                </a:moveTo>
                <a:lnTo>
                  <a:pt x="2177" y="638"/>
                </a:lnTo>
                <a:lnTo>
                  <a:pt x="0" y="1853"/>
                </a:lnTo>
                <a:lnTo>
                  <a:pt x="4010" y="11277"/>
                </a:lnTo>
                <a:lnTo>
                  <a:pt x="6984" y="9727"/>
                </a:lnTo>
                <a:lnTo>
                  <a:pt x="8502" y="8973"/>
                </a:lnTo>
                <a:lnTo>
                  <a:pt x="6774" y="5978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8" name="object 5538"/>
          <p:cNvSpPr/>
          <p:nvPr/>
        </p:nvSpPr>
        <p:spPr>
          <a:xfrm>
            <a:off x="8254991" y="422969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994" y="0"/>
                </a:moveTo>
                <a:lnTo>
                  <a:pt x="2209" y="827"/>
                </a:lnTo>
                <a:lnTo>
                  <a:pt x="931" y="2052"/>
                </a:lnTo>
                <a:lnTo>
                  <a:pt x="0" y="4690"/>
                </a:lnTo>
                <a:lnTo>
                  <a:pt x="471" y="6366"/>
                </a:lnTo>
                <a:lnTo>
                  <a:pt x="795" y="7633"/>
                </a:lnTo>
                <a:lnTo>
                  <a:pt x="3423" y="8355"/>
                </a:lnTo>
                <a:lnTo>
                  <a:pt x="5015" y="9319"/>
                </a:lnTo>
                <a:lnTo>
                  <a:pt x="7203" y="4795"/>
                </a:lnTo>
                <a:lnTo>
                  <a:pt x="8826" y="1392"/>
                </a:lnTo>
                <a:lnTo>
                  <a:pt x="5570" y="1047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39" name="object 5539"/>
          <p:cNvSpPr/>
          <p:nvPr/>
        </p:nvSpPr>
        <p:spPr>
          <a:xfrm>
            <a:off x="7445460" y="2361907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5088" y="0"/>
                </a:moveTo>
                <a:lnTo>
                  <a:pt x="1528" y="596"/>
                </a:lnTo>
                <a:lnTo>
                  <a:pt x="848" y="3423"/>
                </a:lnTo>
                <a:lnTo>
                  <a:pt x="0" y="5036"/>
                </a:lnTo>
                <a:lnTo>
                  <a:pt x="2764" y="5989"/>
                </a:lnTo>
                <a:lnTo>
                  <a:pt x="5486" y="7256"/>
                </a:lnTo>
                <a:lnTo>
                  <a:pt x="8334" y="7539"/>
                </a:lnTo>
                <a:lnTo>
                  <a:pt x="8921" y="7570"/>
                </a:lnTo>
                <a:lnTo>
                  <a:pt x="9905" y="4177"/>
                </a:lnTo>
                <a:lnTo>
                  <a:pt x="11141" y="1350"/>
                </a:lnTo>
                <a:lnTo>
                  <a:pt x="7811" y="931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0" name="object 5540"/>
          <p:cNvSpPr/>
          <p:nvPr/>
        </p:nvSpPr>
        <p:spPr>
          <a:xfrm>
            <a:off x="7852012" y="3226109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6366" y="0"/>
                </a:moveTo>
                <a:lnTo>
                  <a:pt x="4261" y="2366"/>
                </a:lnTo>
                <a:lnTo>
                  <a:pt x="2146" y="4816"/>
                </a:lnTo>
                <a:lnTo>
                  <a:pt x="0" y="7203"/>
                </a:lnTo>
                <a:lnTo>
                  <a:pt x="1005" y="7999"/>
                </a:lnTo>
                <a:lnTo>
                  <a:pt x="2010" y="8826"/>
                </a:lnTo>
                <a:lnTo>
                  <a:pt x="2994" y="9580"/>
                </a:lnTo>
                <a:lnTo>
                  <a:pt x="5015" y="7151"/>
                </a:lnTo>
                <a:lnTo>
                  <a:pt x="7005" y="4617"/>
                </a:lnTo>
                <a:lnTo>
                  <a:pt x="9025" y="2136"/>
                </a:lnTo>
                <a:lnTo>
                  <a:pt x="8156" y="1434"/>
                </a:lnTo>
                <a:lnTo>
                  <a:pt x="7266" y="670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1" name="object 5541"/>
          <p:cNvSpPr/>
          <p:nvPr/>
        </p:nvSpPr>
        <p:spPr>
          <a:xfrm>
            <a:off x="8745210" y="3295454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5277" y="0"/>
                </a:moveTo>
                <a:lnTo>
                  <a:pt x="3528" y="565"/>
                </a:lnTo>
                <a:lnTo>
                  <a:pt x="1748" y="1078"/>
                </a:lnTo>
                <a:lnTo>
                  <a:pt x="0" y="1654"/>
                </a:lnTo>
                <a:lnTo>
                  <a:pt x="4094" y="11277"/>
                </a:lnTo>
                <a:lnTo>
                  <a:pt x="5026" y="11057"/>
                </a:lnTo>
                <a:lnTo>
                  <a:pt x="5936" y="10795"/>
                </a:lnTo>
                <a:lnTo>
                  <a:pt x="6837" y="10575"/>
                </a:lnTo>
                <a:lnTo>
                  <a:pt x="6303" y="7036"/>
                </a:lnTo>
                <a:lnTo>
                  <a:pt x="5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2" name="object 5542"/>
          <p:cNvSpPr/>
          <p:nvPr/>
        </p:nvSpPr>
        <p:spPr>
          <a:xfrm>
            <a:off x="8338462" y="3028816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3717" y="0"/>
                </a:moveTo>
                <a:lnTo>
                  <a:pt x="3162" y="387"/>
                </a:lnTo>
                <a:lnTo>
                  <a:pt x="1780" y="1424"/>
                </a:lnTo>
                <a:lnTo>
                  <a:pt x="1015" y="3277"/>
                </a:lnTo>
                <a:lnTo>
                  <a:pt x="0" y="4764"/>
                </a:lnTo>
                <a:lnTo>
                  <a:pt x="5800" y="8251"/>
                </a:lnTo>
                <a:lnTo>
                  <a:pt x="6251" y="5298"/>
                </a:lnTo>
                <a:lnTo>
                  <a:pt x="6879" y="3434"/>
                </a:lnTo>
                <a:lnTo>
                  <a:pt x="6481" y="1036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3" name="object 5543"/>
          <p:cNvSpPr/>
          <p:nvPr/>
        </p:nvSpPr>
        <p:spPr>
          <a:xfrm>
            <a:off x="8857017" y="3298788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13633" y="0"/>
                </a:moveTo>
                <a:lnTo>
                  <a:pt x="7727" y="1256"/>
                </a:lnTo>
                <a:lnTo>
                  <a:pt x="0" y="2973"/>
                </a:lnTo>
                <a:lnTo>
                  <a:pt x="5308" y="8093"/>
                </a:lnTo>
                <a:lnTo>
                  <a:pt x="10072" y="10847"/>
                </a:lnTo>
                <a:lnTo>
                  <a:pt x="1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4" name="object 5544"/>
          <p:cNvSpPr/>
          <p:nvPr/>
        </p:nvSpPr>
        <p:spPr>
          <a:xfrm>
            <a:off x="8326351" y="3013530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3172" y="0"/>
                </a:moveTo>
                <a:lnTo>
                  <a:pt x="0" y="1350"/>
                </a:lnTo>
                <a:lnTo>
                  <a:pt x="4806" y="10502"/>
                </a:lnTo>
                <a:lnTo>
                  <a:pt x="6397" y="9758"/>
                </a:lnTo>
                <a:lnTo>
                  <a:pt x="7162" y="9381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5" name="object 5545"/>
          <p:cNvSpPr/>
          <p:nvPr/>
        </p:nvSpPr>
        <p:spPr>
          <a:xfrm>
            <a:off x="8466456" y="3045611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099" y="0"/>
                </a:moveTo>
                <a:lnTo>
                  <a:pt x="2157" y="1298"/>
                </a:lnTo>
                <a:lnTo>
                  <a:pt x="209" y="3874"/>
                </a:lnTo>
                <a:lnTo>
                  <a:pt x="366" y="6334"/>
                </a:lnTo>
                <a:lnTo>
                  <a:pt x="0" y="9036"/>
                </a:lnTo>
                <a:lnTo>
                  <a:pt x="858" y="11224"/>
                </a:lnTo>
                <a:lnTo>
                  <a:pt x="1277" y="12188"/>
                </a:lnTo>
                <a:lnTo>
                  <a:pt x="4198" y="12062"/>
                </a:lnTo>
                <a:lnTo>
                  <a:pt x="5999" y="12481"/>
                </a:lnTo>
                <a:lnTo>
                  <a:pt x="6251" y="9894"/>
                </a:lnTo>
                <a:lnTo>
                  <a:pt x="7120" y="7298"/>
                </a:lnTo>
                <a:lnTo>
                  <a:pt x="6669" y="4900"/>
                </a:lnTo>
                <a:lnTo>
                  <a:pt x="6313" y="3130"/>
                </a:lnTo>
                <a:lnTo>
                  <a:pt x="4355" y="1612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6" name="object 5546"/>
          <p:cNvSpPr/>
          <p:nvPr/>
        </p:nvSpPr>
        <p:spPr>
          <a:xfrm>
            <a:off x="8851465" y="2727537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3434" y="0"/>
                </a:moveTo>
                <a:lnTo>
                  <a:pt x="2282" y="219"/>
                </a:lnTo>
                <a:lnTo>
                  <a:pt x="1162" y="460"/>
                </a:lnTo>
                <a:lnTo>
                  <a:pt x="0" y="670"/>
                </a:lnTo>
                <a:lnTo>
                  <a:pt x="1633" y="9549"/>
                </a:lnTo>
                <a:lnTo>
                  <a:pt x="2816" y="9308"/>
                </a:lnTo>
                <a:lnTo>
                  <a:pt x="4010" y="9088"/>
                </a:lnTo>
                <a:lnTo>
                  <a:pt x="5204" y="8910"/>
                </a:lnTo>
                <a:lnTo>
                  <a:pt x="4596" y="5916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7" name="object 5547"/>
          <p:cNvSpPr/>
          <p:nvPr/>
        </p:nvSpPr>
        <p:spPr>
          <a:xfrm>
            <a:off x="8345341" y="2922803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9413" y="0"/>
                </a:moveTo>
                <a:lnTo>
                  <a:pt x="6282" y="1759"/>
                </a:lnTo>
                <a:lnTo>
                  <a:pt x="0" y="5224"/>
                </a:lnTo>
                <a:lnTo>
                  <a:pt x="963" y="6764"/>
                </a:lnTo>
                <a:lnTo>
                  <a:pt x="2481" y="9706"/>
                </a:lnTo>
                <a:lnTo>
                  <a:pt x="5863" y="8355"/>
                </a:lnTo>
                <a:lnTo>
                  <a:pt x="8774" y="6575"/>
                </a:lnTo>
                <a:lnTo>
                  <a:pt x="11737" y="5005"/>
                </a:lnTo>
                <a:lnTo>
                  <a:pt x="10177" y="1685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8" name="object 5548"/>
          <p:cNvSpPr/>
          <p:nvPr/>
        </p:nvSpPr>
        <p:spPr>
          <a:xfrm>
            <a:off x="8468198" y="337436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3978" y="0"/>
                </a:moveTo>
                <a:lnTo>
                  <a:pt x="2649" y="586"/>
                </a:lnTo>
                <a:lnTo>
                  <a:pt x="1256" y="1225"/>
                </a:lnTo>
                <a:lnTo>
                  <a:pt x="0" y="3947"/>
                </a:lnTo>
                <a:lnTo>
                  <a:pt x="293" y="6910"/>
                </a:lnTo>
                <a:lnTo>
                  <a:pt x="3654" y="9141"/>
                </a:lnTo>
                <a:lnTo>
                  <a:pt x="4031" y="8868"/>
                </a:lnTo>
                <a:lnTo>
                  <a:pt x="5895" y="7392"/>
                </a:lnTo>
                <a:lnTo>
                  <a:pt x="7340" y="5319"/>
                </a:lnTo>
                <a:lnTo>
                  <a:pt x="9727" y="2544"/>
                </a:lnTo>
                <a:lnTo>
                  <a:pt x="6261" y="1455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49" name="object 5549"/>
          <p:cNvSpPr/>
          <p:nvPr/>
        </p:nvSpPr>
        <p:spPr>
          <a:xfrm>
            <a:off x="7607883" y="3917107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2492" y="0"/>
                </a:moveTo>
                <a:lnTo>
                  <a:pt x="816" y="1047"/>
                </a:lnTo>
                <a:lnTo>
                  <a:pt x="0" y="1612"/>
                </a:lnTo>
                <a:lnTo>
                  <a:pt x="3832" y="9381"/>
                </a:lnTo>
                <a:lnTo>
                  <a:pt x="5204" y="8690"/>
                </a:lnTo>
                <a:lnTo>
                  <a:pt x="7936" y="7172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0" name="object 5550"/>
          <p:cNvSpPr/>
          <p:nvPr/>
        </p:nvSpPr>
        <p:spPr>
          <a:xfrm>
            <a:off x="8160044" y="3683945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434" y="0"/>
                </a:moveTo>
                <a:lnTo>
                  <a:pt x="1005" y="10"/>
                </a:lnTo>
                <a:lnTo>
                  <a:pt x="0" y="2910"/>
                </a:lnTo>
                <a:lnTo>
                  <a:pt x="272" y="3130"/>
                </a:lnTo>
                <a:lnTo>
                  <a:pt x="2481" y="4774"/>
                </a:lnTo>
                <a:lnTo>
                  <a:pt x="4973" y="6146"/>
                </a:lnTo>
                <a:lnTo>
                  <a:pt x="7340" y="7591"/>
                </a:lnTo>
                <a:lnTo>
                  <a:pt x="8460" y="5277"/>
                </a:lnTo>
                <a:lnTo>
                  <a:pt x="10701" y="722"/>
                </a:lnTo>
                <a:lnTo>
                  <a:pt x="7612" y="450"/>
                </a:lnTo>
                <a:lnTo>
                  <a:pt x="4512" y="31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1" name="object 5551"/>
          <p:cNvSpPr/>
          <p:nvPr/>
        </p:nvSpPr>
        <p:spPr>
          <a:xfrm>
            <a:off x="8632886" y="277749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60">
                <a:moveTo>
                  <a:pt x="9507" y="0"/>
                </a:moveTo>
                <a:lnTo>
                  <a:pt x="6334" y="1790"/>
                </a:lnTo>
                <a:lnTo>
                  <a:pt x="3172" y="3633"/>
                </a:lnTo>
                <a:lnTo>
                  <a:pt x="0" y="5444"/>
                </a:lnTo>
                <a:lnTo>
                  <a:pt x="3518" y="9737"/>
                </a:lnTo>
                <a:lnTo>
                  <a:pt x="6167" y="7381"/>
                </a:lnTo>
                <a:lnTo>
                  <a:pt x="11497" y="2701"/>
                </a:lnTo>
                <a:lnTo>
                  <a:pt x="10837" y="1821"/>
                </a:lnTo>
                <a:lnTo>
                  <a:pt x="10177" y="879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2" name="object 5552"/>
          <p:cNvSpPr/>
          <p:nvPr/>
        </p:nvSpPr>
        <p:spPr>
          <a:xfrm>
            <a:off x="8557460" y="2811738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4">
                <a:moveTo>
                  <a:pt x="4418" y="0"/>
                </a:moveTo>
                <a:lnTo>
                  <a:pt x="1465" y="471"/>
                </a:lnTo>
                <a:lnTo>
                  <a:pt x="0" y="764"/>
                </a:lnTo>
                <a:lnTo>
                  <a:pt x="1759" y="12020"/>
                </a:lnTo>
                <a:lnTo>
                  <a:pt x="3350" y="11737"/>
                </a:lnTo>
                <a:lnTo>
                  <a:pt x="6481" y="11224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3" name="object 5553"/>
          <p:cNvSpPr/>
          <p:nvPr/>
        </p:nvSpPr>
        <p:spPr>
          <a:xfrm>
            <a:off x="9062365" y="3306020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4680" y="0"/>
                </a:moveTo>
                <a:lnTo>
                  <a:pt x="3120" y="816"/>
                </a:lnTo>
                <a:lnTo>
                  <a:pt x="0" y="2492"/>
                </a:lnTo>
                <a:lnTo>
                  <a:pt x="2314" y="5256"/>
                </a:lnTo>
                <a:lnTo>
                  <a:pt x="4659" y="8135"/>
                </a:lnTo>
                <a:lnTo>
                  <a:pt x="6973" y="10921"/>
                </a:lnTo>
                <a:lnTo>
                  <a:pt x="7926" y="10250"/>
                </a:lnTo>
                <a:lnTo>
                  <a:pt x="8837" y="9580"/>
                </a:lnTo>
                <a:lnTo>
                  <a:pt x="9800" y="8931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4" name="object 5554"/>
          <p:cNvSpPr/>
          <p:nvPr/>
        </p:nvSpPr>
        <p:spPr>
          <a:xfrm>
            <a:off x="7996445" y="3572397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13496" y="0"/>
                </a:moveTo>
                <a:lnTo>
                  <a:pt x="7329" y="1570"/>
                </a:lnTo>
                <a:lnTo>
                  <a:pt x="4889" y="1486"/>
                </a:lnTo>
                <a:lnTo>
                  <a:pt x="3601" y="2701"/>
                </a:lnTo>
                <a:lnTo>
                  <a:pt x="1926" y="4219"/>
                </a:lnTo>
                <a:lnTo>
                  <a:pt x="1130" y="6680"/>
                </a:lnTo>
                <a:lnTo>
                  <a:pt x="0" y="8764"/>
                </a:lnTo>
                <a:lnTo>
                  <a:pt x="2607" y="10868"/>
                </a:lnTo>
                <a:lnTo>
                  <a:pt x="5298" y="8219"/>
                </a:lnTo>
                <a:lnTo>
                  <a:pt x="13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5" name="object 5555"/>
          <p:cNvSpPr/>
          <p:nvPr/>
        </p:nvSpPr>
        <p:spPr>
          <a:xfrm>
            <a:off x="8801554" y="2671283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1015" y="0"/>
                </a:moveTo>
                <a:lnTo>
                  <a:pt x="837" y="3382"/>
                </a:lnTo>
                <a:lnTo>
                  <a:pt x="0" y="5748"/>
                </a:lnTo>
                <a:lnTo>
                  <a:pt x="837" y="6690"/>
                </a:lnTo>
                <a:lnTo>
                  <a:pt x="1947" y="8010"/>
                </a:lnTo>
                <a:lnTo>
                  <a:pt x="4628" y="8952"/>
                </a:lnTo>
                <a:lnTo>
                  <a:pt x="7434" y="8073"/>
                </a:lnTo>
                <a:lnTo>
                  <a:pt x="8020" y="5434"/>
                </a:lnTo>
                <a:lnTo>
                  <a:pt x="8931" y="3821"/>
                </a:lnTo>
                <a:lnTo>
                  <a:pt x="6722" y="2743"/>
                </a:lnTo>
                <a:lnTo>
                  <a:pt x="1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6" name="object 5556"/>
          <p:cNvSpPr/>
          <p:nvPr/>
        </p:nvSpPr>
        <p:spPr>
          <a:xfrm>
            <a:off x="7369161" y="321059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743" y="0"/>
                </a:moveTo>
                <a:lnTo>
                  <a:pt x="910" y="1350"/>
                </a:lnTo>
                <a:lnTo>
                  <a:pt x="0" y="2062"/>
                </a:lnTo>
                <a:lnTo>
                  <a:pt x="5905" y="10722"/>
                </a:lnTo>
                <a:lnTo>
                  <a:pt x="6931" y="9957"/>
                </a:lnTo>
                <a:lnTo>
                  <a:pt x="8020" y="9214"/>
                </a:lnTo>
                <a:lnTo>
                  <a:pt x="9067" y="8439"/>
                </a:lnTo>
                <a:lnTo>
                  <a:pt x="6963" y="5601"/>
                </a:lnTo>
                <a:lnTo>
                  <a:pt x="4837" y="2806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7" name="object 5557"/>
          <p:cNvSpPr/>
          <p:nvPr/>
        </p:nvSpPr>
        <p:spPr>
          <a:xfrm>
            <a:off x="8679085" y="2601588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1120" y="0"/>
                </a:moveTo>
                <a:lnTo>
                  <a:pt x="0" y="12868"/>
                </a:lnTo>
                <a:lnTo>
                  <a:pt x="1382" y="12983"/>
                </a:lnTo>
                <a:lnTo>
                  <a:pt x="2722" y="13140"/>
                </a:lnTo>
                <a:lnTo>
                  <a:pt x="4062" y="13245"/>
                </a:lnTo>
                <a:lnTo>
                  <a:pt x="5455" y="4942"/>
                </a:lnTo>
                <a:lnTo>
                  <a:pt x="6104" y="743"/>
                </a:lnTo>
                <a:lnTo>
                  <a:pt x="4450" y="523"/>
                </a:lnTo>
                <a:lnTo>
                  <a:pt x="2774" y="230"/>
                </a:lnTo>
                <a:lnTo>
                  <a:pt x="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8" name="object 5558"/>
          <p:cNvSpPr/>
          <p:nvPr/>
        </p:nvSpPr>
        <p:spPr>
          <a:xfrm>
            <a:off x="8845946" y="3420885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8251" y="0"/>
                </a:moveTo>
                <a:lnTo>
                  <a:pt x="4889" y="1539"/>
                </a:lnTo>
                <a:lnTo>
                  <a:pt x="3476" y="3978"/>
                </a:lnTo>
                <a:lnTo>
                  <a:pt x="0" y="7539"/>
                </a:lnTo>
                <a:lnTo>
                  <a:pt x="4868" y="8732"/>
                </a:lnTo>
                <a:lnTo>
                  <a:pt x="8041" y="10429"/>
                </a:lnTo>
                <a:lnTo>
                  <a:pt x="9423" y="9559"/>
                </a:lnTo>
                <a:lnTo>
                  <a:pt x="11172" y="8366"/>
                </a:lnTo>
                <a:lnTo>
                  <a:pt x="11790" y="5026"/>
                </a:lnTo>
                <a:lnTo>
                  <a:pt x="12125" y="2554"/>
                </a:lnTo>
                <a:lnTo>
                  <a:pt x="12156" y="2041"/>
                </a:lnTo>
                <a:lnTo>
                  <a:pt x="8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59" name="object 5559"/>
          <p:cNvSpPr/>
          <p:nvPr/>
        </p:nvSpPr>
        <p:spPr>
          <a:xfrm>
            <a:off x="9407479" y="3185498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3392" y="0"/>
                </a:moveTo>
                <a:lnTo>
                  <a:pt x="1581" y="2240"/>
                </a:lnTo>
                <a:lnTo>
                  <a:pt x="931" y="4575"/>
                </a:lnTo>
                <a:lnTo>
                  <a:pt x="0" y="6774"/>
                </a:lnTo>
                <a:lnTo>
                  <a:pt x="3800" y="7298"/>
                </a:lnTo>
                <a:lnTo>
                  <a:pt x="6355" y="7748"/>
                </a:lnTo>
                <a:lnTo>
                  <a:pt x="6952" y="5654"/>
                </a:lnTo>
                <a:lnTo>
                  <a:pt x="8282" y="3382"/>
                </a:lnTo>
                <a:lnTo>
                  <a:pt x="7685" y="2272"/>
                </a:lnTo>
                <a:lnTo>
                  <a:pt x="7015" y="1088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0" name="object 5560"/>
          <p:cNvSpPr/>
          <p:nvPr/>
        </p:nvSpPr>
        <p:spPr>
          <a:xfrm>
            <a:off x="8590328" y="2627829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2010" y="0"/>
                </a:moveTo>
                <a:lnTo>
                  <a:pt x="1287" y="2261"/>
                </a:lnTo>
                <a:lnTo>
                  <a:pt x="0" y="4230"/>
                </a:lnTo>
                <a:lnTo>
                  <a:pt x="418" y="5717"/>
                </a:lnTo>
                <a:lnTo>
                  <a:pt x="691" y="6732"/>
                </a:lnTo>
                <a:lnTo>
                  <a:pt x="4575" y="7936"/>
                </a:lnTo>
                <a:lnTo>
                  <a:pt x="4753" y="7643"/>
                </a:lnTo>
                <a:lnTo>
                  <a:pt x="6083" y="5664"/>
                </a:lnTo>
                <a:lnTo>
                  <a:pt x="6868" y="3371"/>
                </a:lnTo>
                <a:lnTo>
                  <a:pt x="7811" y="1172"/>
                </a:lnTo>
                <a:lnTo>
                  <a:pt x="6010" y="753"/>
                </a:lnTo>
                <a:lnTo>
                  <a:pt x="4240" y="450"/>
                </a:lnTo>
                <a:lnTo>
                  <a:pt x="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1" name="object 5561"/>
          <p:cNvSpPr/>
          <p:nvPr/>
        </p:nvSpPr>
        <p:spPr>
          <a:xfrm>
            <a:off x="7780002" y="2940596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0324" y="0"/>
                </a:moveTo>
                <a:lnTo>
                  <a:pt x="7549" y="2900"/>
                </a:lnTo>
                <a:lnTo>
                  <a:pt x="4816" y="5884"/>
                </a:lnTo>
                <a:lnTo>
                  <a:pt x="0" y="10952"/>
                </a:lnTo>
                <a:lnTo>
                  <a:pt x="5088" y="9978"/>
                </a:lnTo>
                <a:lnTo>
                  <a:pt x="7371" y="10146"/>
                </a:lnTo>
                <a:lnTo>
                  <a:pt x="10764" y="7717"/>
                </a:lnTo>
                <a:lnTo>
                  <a:pt x="12104" y="5413"/>
                </a:lnTo>
                <a:lnTo>
                  <a:pt x="13706" y="3507"/>
                </a:lnTo>
                <a:lnTo>
                  <a:pt x="12596" y="2335"/>
                </a:lnTo>
                <a:lnTo>
                  <a:pt x="10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2" name="object 5562"/>
          <p:cNvSpPr/>
          <p:nvPr/>
        </p:nvSpPr>
        <p:spPr>
          <a:xfrm>
            <a:off x="8579853" y="3578112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1287" y="0"/>
                </a:moveTo>
                <a:lnTo>
                  <a:pt x="837" y="2429"/>
                </a:lnTo>
                <a:lnTo>
                  <a:pt x="0" y="4910"/>
                </a:lnTo>
                <a:lnTo>
                  <a:pt x="198" y="7999"/>
                </a:lnTo>
                <a:lnTo>
                  <a:pt x="3193" y="8502"/>
                </a:lnTo>
                <a:lnTo>
                  <a:pt x="6355" y="9591"/>
                </a:lnTo>
                <a:lnTo>
                  <a:pt x="6376" y="5989"/>
                </a:lnTo>
                <a:lnTo>
                  <a:pt x="6858" y="3413"/>
                </a:lnTo>
                <a:lnTo>
                  <a:pt x="5936" y="418"/>
                </a:lnTo>
                <a:lnTo>
                  <a:pt x="2973" y="335"/>
                </a:lnTo>
                <a:lnTo>
                  <a:pt x="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3" name="object 5563"/>
          <p:cNvSpPr/>
          <p:nvPr/>
        </p:nvSpPr>
        <p:spPr>
          <a:xfrm>
            <a:off x="9009836" y="2408017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4774" y="0"/>
                </a:moveTo>
                <a:lnTo>
                  <a:pt x="2397" y="356"/>
                </a:lnTo>
                <a:lnTo>
                  <a:pt x="1424" y="523"/>
                </a:lnTo>
                <a:lnTo>
                  <a:pt x="774" y="3057"/>
                </a:lnTo>
                <a:lnTo>
                  <a:pt x="0" y="4502"/>
                </a:lnTo>
                <a:lnTo>
                  <a:pt x="2764" y="5528"/>
                </a:lnTo>
                <a:lnTo>
                  <a:pt x="5528" y="6607"/>
                </a:lnTo>
                <a:lnTo>
                  <a:pt x="8397" y="7224"/>
                </a:lnTo>
                <a:lnTo>
                  <a:pt x="8617" y="7256"/>
                </a:lnTo>
                <a:lnTo>
                  <a:pt x="9601" y="4083"/>
                </a:lnTo>
                <a:lnTo>
                  <a:pt x="10659" y="1225"/>
                </a:lnTo>
                <a:lnTo>
                  <a:pt x="7277" y="753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4" name="object 5564"/>
          <p:cNvSpPr/>
          <p:nvPr/>
        </p:nvSpPr>
        <p:spPr>
          <a:xfrm>
            <a:off x="8549394" y="2598322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622" y="0"/>
                </a:moveTo>
                <a:lnTo>
                  <a:pt x="1078" y="827"/>
                </a:lnTo>
                <a:lnTo>
                  <a:pt x="41" y="2513"/>
                </a:lnTo>
                <a:lnTo>
                  <a:pt x="282" y="4994"/>
                </a:lnTo>
                <a:lnTo>
                  <a:pt x="0" y="7193"/>
                </a:lnTo>
                <a:lnTo>
                  <a:pt x="1790" y="6931"/>
                </a:lnTo>
                <a:lnTo>
                  <a:pt x="4115" y="7350"/>
                </a:lnTo>
                <a:lnTo>
                  <a:pt x="5308" y="6387"/>
                </a:lnTo>
                <a:lnTo>
                  <a:pt x="6408" y="5434"/>
                </a:lnTo>
                <a:lnTo>
                  <a:pt x="6429" y="3057"/>
                </a:lnTo>
                <a:lnTo>
                  <a:pt x="7151" y="628"/>
                </a:lnTo>
                <a:lnTo>
                  <a:pt x="4544" y="732"/>
                </a:lnTo>
                <a:lnTo>
                  <a:pt x="1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5" name="object 5565"/>
          <p:cNvSpPr/>
          <p:nvPr/>
        </p:nvSpPr>
        <p:spPr>
          <a:xfrm>
            <a:off x="9014751" y="2395945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1800" y="0"/>
                </a:moveTo>
                <a:lnTo>
                  <a:pt x="1099" y="3235"/>
                </a:lnTo>
                <a:lnTo>
                  <a:pt x="0" y="6638"/>
                </a:lnTo>
                <a:lnTo>
                  <a:pt x="2973" y="8114"/>
                </a:lnTo>
                <a:lnTo>
                  <a:pt x="5874" y="8586"/>
                </a:lnTo>
                <a:lnTo>
                  <a:pt x="8648" y="9298"/>
                </a:lnTo>
                <a:lnTo>
                  <a:pt x="8764" y="7507"/>
                </a:lnTo>
                <a:lnTo>
                  <a:pt x="9685" y="5099"/>
                </a:lnTo>
                <a:lnTo>
                  <a:pt x="8879" y="4219"/>
                </a:lnTo>
                <a:lnTo>
                  <a:pt x="7235" y="2492"/>
                </a:lnTo>
                <a:lnTo>
                  <a:pt x="4732" y="1622"/>
                </a:lnTo>
                <a:lnTo>
                  <a:pt x="1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6" name="object 5566"/>
          <p:cNvSpPr/>
          <p:nvPr/>
        </p:nvSpPr>
        <p:spPr>
          <a:xfrm>
            <a:off x="8970396" y="2411376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130" y="0"/>
                </a:moveTo>
                <a:lnTo>
                  <a:pt x="0" y="1329"/>
                </a:lnTo>
                <a:lnTo>
                  <a:pt x="3853" y="10408"/>
                </a:lnTo>
                <a:lnTo>
                  <a:pt x="6984" y="9067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7" name="object 5567"/>
          <p:cNvSpPr/>
          <p:nvPr/>
        </p:nvSpPr>
        <p:spPr>
          <a:xfrm>
            <a:off x="8010201" y="3922854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1664" y="0"/>
                </a:moveTo>
                <a:lnTo>
                  <a:pt x="0" y="4010"/>
                </a:lnTo>
                <a:lnTo>
                  <a:pt x="397" y="4387"/>
                </a:lnTo>
                <a:lnTo>
                  <a:pt x="2062" y="5874"/>
                </a:lnTo>
                <a:lnTo>
                  <a:pt x="4345" y="6722"/>
                </a:lnTo>
                <a:lnTo>
                  <a:pt x="7266" y="8219"/>
                </a:lnTo>
                <a:lnTo>
                  <a:pt x="8209" y="5078"/>
                </a:lnTo>
                <a:lnTo>
                  <a:pt x="9235" y="1780"/>
                </a:lnTo>
                <a:lnTo>
                  <a:pt x="6942" y="1068"/>
                </a:lnTo>
                <a:lnTo>
                  <a:pt x="4670" y="10"/>
                </a:lnTo>
                <a:lnTo>
                  <a:pt x="2397" y="20"/>
                </a:lnTo>
                <a:lnTo>
                  <a:pt x="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8" name="object 5568"/>
          <p:cNvSpPr/>
          <p:nvPr/>
        </p:nvSpPr>
        <p:spPr>
          <a:xfrm>
            <a:off x="8392966" y="259492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057" y="0"/>
                </a:moveTo>
                <a:lnTo>
                  <a:pt x="1047" y="1141"/>
                </a:lnTo>
                <a:lnTo>
                  <a:pt x="0" y="1675"/>
                </a:lnTo>
                <a:lnTo>
                  <a:pt x="4073" y="11245"/>
                </a:lnTo>
                <a:lnTo>
                  <a:pt x="5696" y="10512"/>
                </a:lnTo>
                <a:lnTo>
                  <a:pt x="7319" y="9716"/>
                </a:lnTo>
                <a:lnTo>
                  <a:pt x="8942" y="8984"/>
                </a:lnTo>
                <a:lnTo>
                  <a:pt x="5026" y="2973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69" name="object 5569"/>
          <p:cNvSpPr/>
          <p:nvPr/>
        </p:nvSpPr>
        <p:spPr>
          <a:xfrm>
            <a:off x="7429852" y="2920376"/>
            <a:ext cx="18483" cy="22334"/>
          </a:xfrm>
          <a:custGeom>
            <a:avLst/>
            <a:gdLst/>
            <a:ahLst/>
            <a:cxnLst/>
            <a:rect l="l" t="t" r="r" b="b"/>
            <a:pathLst>
              <a:path w="30479" h="36829">
                <a:moveTo>
                  <a:pt x="0" y="0"/>
                </a:moveTo>
                <a:lnTo>
                  <a:pt x="10963" y="17517"/>
                </a:lnTo>
                <a:lnTo>
                  <a:pt x="10" y="22816"/>
                </a:lnTo>
                <a:lnTo>
                  <a:pt x="6355" y="36794"/>
                </a:lnTo>
                <a:lnTo>
                  <a:pt x="19659" y="33147"/>
                </a:lnTo>
                <a:lnTo>
                  <a:pt x="27085" y="29692"/>
                </a:lnTo>
                <a:lnTo>
                  <a:pt x="30062" y="25409"/>
                </a:lnTo>
                <a:lnTo>
                  <a:pt x="30020" y="19276"/>
                </a:lnTo>
                <a:lnTo>
                  <a:pt x="27371" y="11124"/>
                </a:lnTo>
                <a:lnTo>
                  <a:pt x="21806" y="5283"/>
                </a:lnTo>
                <a:lnTo>
                  <a:pt x="12843" y="16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0" name="object 5570"/>
          <p:cNvSpPr/>
          <p:nvPr/>
        </p:nvSpPr>
        <p:spPr>
          <a:xfrm>
            <a:off x="7788420" y="3828802"/>
            <a:ext cx="15403" cy="23489"/>
          </a:xfrm>
          <a:custGeom>
            <a:avLst/>
            <a:gdLst/>
            <a:ahLst/>
            <a:cxnLst/>
            <a:rect l="l" t="t" r="r" b="b"/>
            <a:pathLst>
              <a:path w="25400" h="38735">
                <a:moveTo>
                  <a:pt x="18735" y="0"/>
                </a:moveTo>
                <a:lnTo>
                  <a:pt x="13510" y="2858"/>
                </a:lnTo>
                <a:lnTo>
                  <a:pt x="9479" y="9193"/>
                </a:lnTo>
                <a:lnTo>
                  <a:pt x="6829" y="8837"/>
                </a:lnTo>
                <a:lnTo>
                  <a:pt x="5699" y="8973"/>
                </a:lnTo>
                <a:lnTo>
                  <a:pt x="924" y="31"/>
                </a:lnTo>
                <a:lnTo>
                  <a:pt x="0" y="10494"/>
                </a:lnTo>
                <a:lnTo>
                  <a:pt x="2623" y="19792"/>
                </a:lnTo>
                <a:lnTo>
                  <a:pt x="11971" y="38250"/>
                </a:lnTo>
                <a:lnTo>
                  <a:pt x="16264" y="29915"/>
                </a:lnTo>
                <a:lnTo>
                  <a:pt x="19824" y="24439"/>
                </a:lnTo>
                <a:lnTo>
                  <a:pt x="23447" y="14051"/>
                </a:lnTo>
                <a:lnTo>
                  <a:pt x="25195" y="6910"/>
                </a:lnTo>
                <a:lnTo>
                  <a:pt x="187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1" name="object 5571"/>
          <p:cNvSpPr/>
          <p:nvPr/>
        </p:nvSpPr>
        <p:spPr>
          <a:xfrm>
            <a:off x="7890451" y="3047418"/>
            <a:ext cx="16173" cy="19253"/>
          </a:xfrm>
          <a:custGeom>
            <a:avLst/>
            <a:gdLst/>
            <a:ahLst/>
            <a:cxnLst/>
            <a:rect l="l" t="t" r="r" b="b"/>
            <a:pathLst>
              <a:path w="26669" h="31750">
                <a:moveTo>
                  <a:pt x="14669" y="0"/>
                </a:moveTo>
                <a:lnTo>
                  <a:pt x="0" y="28491"/>
                </a:lnTo>
                <a:lnTo>
                  <a:pt x="24648" y="31276"/>
                </a:lnTo>
                <a:lnTo>
                  <a:pt x="26393" y="17516"/>
                </a:lnTo>
                <a:lnTo>
                  <a:pt x="25886" y="9528"/>
                </a:lnTo>
                <a:lnTo>
                  <a:pt x="22266" y="4595"/>
                </a:lnTo>
                <a:lnTo>
                  <a:pt x="14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2" name="object 5572"/>
          <p:cNvSpPr/>
          <p:nvPr/>
        </p:nvSpPr>
        <p:spPr>
          <a:xfrm>
            <a:off x="8497970" y="2837184"/>
            <a:ext cx="17328" cy="20793"/>
          </a:xfrm>
          <a:custGeom>
            <a:avLst/>
            <a:gdLst/>
            <a:ahLst/>
            <a:cxnLst/>
            <a:rect l="l" t="t" r="r" b="b"/>
            <a:pathLst>
              <a:path w="28575" h="34289">
                <a:moveTo>
                  <a:pt x="15319" y="0"/>
                </a:moveTo>
                <a:lnTo>
                  <a:pt x="8069" y="1489"/>
                </a:lnTo>
                <a:lnTo>
                  <a:pt x="458" y="2290"/>
                </a:lnTo>
                <a:lnTo>
                  <a:pt x="0" y="12408"/>
                </a:lnTo>
                <a:lnTo>
                  <a:pt x="800" y="21255"/>
                </a:lnTo>
                <a:lnTo>
                  <a:pt x="4430" y="28473"/>
                </a:lnTo>
                <a:lnTo>
                  <a:pt x="12458" y="33703"/>
                </a:lnTo>
                <a:lnTo>
                  <a:pt x="17526" y="27852"/>
                </a:lnTo>
                <a:lnTo>
                  <a:pt x="18810" y="21770"/>
                </a:lnTo>
                <a:lnTo>
                  <a:pt x="17504" y="15537"/>
                </a:lnTo>
                <a:lnTo>
                  <a:pt x="14804" y="9232"/>
                </a:lnTo>
                <a:lnTo>
                  <a:pt x="28248" y="7777"/>
                </a:lnTo>
                <a:lnTo>
                  <a:pt x="22086" y="1027"/>
                </a:lnTo>
                <a:lnTo>
                  <a:pt x="15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3" name="object 5573"/>
          <p:cNvSpPr/>
          <p:nvPr/>
        </p:nvSpPr>
        <p:spPr>
          <a:xfrm>
            <a:off x="8588535" y="3053869"/>
            <a:ext cx="12322" cy="26955"/>
          </a:xfrm>
          <a:custGeom>
            <a:avLst/>
            <a:gdLst/>
            <a:ahLst/>
            <a:cxnLst/>
            <a:rect l="l" t="t" r="r" b="b"/>
            <a:pathLst>
              <a:path w="20319" h="44450">
                <a:moveTo>
                  <a:pt x="20031" y="0"/>
                </a:moveTo>
                <a:lnTo>
                  <a:pt x="10252" y="8791"/>
                </a:lnTo>
                <a:lnTo>
                  <a:pt x="3429" y="18530"/>
                </a:lnTo>
                <a:lnTo>
                  <a:pt x="0" y="30064"/>
                </a:lnTo>
                <a:lnTo>
                  <a:pt x="398" y="44239"/>
                </a:lnTo>
                <a:lnTo>
                  <a:pt x="9740" y="34729"/>
                </a:lnTo>
                <a:lnTo>
                  <a:pt x="16525" y="24766"/>
                </a:lnTo>
                <a:lnTo>
                  <a:pt x="20154" y="13479"/>
                </a:lnTo>
                <a:lnTo>
                  <a:pt x="20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4" name="object 5574"/>
          <p:cNvSpPr/>
          <p:nvPr/>
        </p:nvSpPr>
        <p:spPr>
          <a:xfrm>
            <a:off x="8611309" y="3568740"/>
            <a:ext cx="16558" cy="23104"/>
          </a:xfrm>
          <a:custGeom>
            <a:avLst/>
            <a:gdLst/>
            <a:ahLst/>
            <a:cxnLst/>
            <a:rect l="l" t="t" r="r" b="b"/>
            <a:pathLst>
              <a:path w="27305" h="38100">
                <a:moveTo>
                  <a:pt x="0" y="0"/>
                </a:moveTo>
                <a:lnTo>
                  <a:pt x="4628" y="21521"/>
                </a:lnTo>
                <a:lnTo>
                  <a:pt x="9877" y="33666"/>
                </a:lnTo>
                <a:lnTo>
                  <a:pt x="16931" y="37930"/>
                </a:lnTo>
                <a:lnTo>
                  <a:pt x="26973" y="35810"/>
                </a:lnTo>
                <a:lnTo>
                  <a:pt x="20595" y="26900"/>
                </a:lnTo>
                <a:lnTo>
                  <a:pt x="15296" y="17178"/>
                </a:lnTo>
                <a:lnTo>
                  <a:pt x="9092" y="78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5" name="object 5575"/>
          <p:cNvSpPr/>
          <p:nvPr/>
        </p:nvSpPr>
        <p:spPr>
          <a:xfrm>
            <a:off x="6984443" y="3931149"/>
            <a:ext cx="15018" cy="13092"/>
          </a:xfrm>
          <a:custGeom>
            <a:avLst/>
            <a:gdLst/>
            <a:ahLst/>
            <a:cxnLst/>
            <a:rect l="l" t="t" r="r" b="b"/>
            <a:pathLst>
              <a:path w="24765" h="21590">
                <a:moveTo>
                  <a:pt x="7859" y="0"/>
                </a:moveTo>
                <a:lnTo>
                  <a:pt x="3117" y="2835"/>
                </a:lnTo>
                <a:lnTo>
                  <a:pt x="638" y="8881"/>
                </a:lnTo>
                <a:lnTo>
                  <a:pt x="0" y="12442"/>
                </a:lnTo>
                <a:lnTo>
                  <a:pt x="2146" y="17269"/>
                </a:lnTo>
                <a:lnTo>
                  <a:pt x="5476" y="21279"/>
                </a:lnTo>
                <a:lnTo>
                  <a:pt x="11748" y="19300"/>
                </a:lnTo>
                <a:lnTo>
                  <a:pt x="14198" y="17143"/>
                </a:lnTo>
                <a:lnTo>
                  <a:pt x="17957" y="13928"/>
                </a:lnTo>
                <a:lnTo>
                  <a:pt x="20533" y="9342"/>
                </a:lnTo>
                <a:lnTo>
                  <a:pt x="24543" y="4075"/>
                </a:lnTo>
                <a:lnTo>
                  <a:pt x="14967" y="403"/>
                </a:lnTo>
                <a:lnTo>
                  <a:pt x="78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6" name="object 5576"/>
          <p:cNvSpPr/>
          <p:nvPr/>
        </p:nvSpPr>
        <p:spPr>
          <a:xfrm>
            <a:off x="7885863" y="3229109"/>
            <a:ext cx="17328" cy="10012"/>
          </a:xfrm>
          <a:custGeom>
            <a:avLst/>
            <a:gdLst/>
            <a:ahLst/>
            <a:cxnLst/>
            <a:rect l="l" t="t" r="r" b="b"/>
            <a:pathLst>
              <a:path w="28575" h="16510">
                <a:moveTo>
                  <a:pt x="14444" y="0"/>
                </a:moveTo>
                <a:lnTo>
                  <a:pt x="7407" y="2540"/>
                </a:lnTo>
                <a:lnTo>
                  <a:pt x="0" y="4959"/>
                </a:lnTo>
                <a:lnTo>
                  <a:pt x="9785" y="13509"/>
                </a:lnTo>
                <a:lnTo>
                  <a:pt x="16136" y="16401"/>
                </a:lnTo>
                <a:lnTo>
                  <a:pt x="21484" y="13682"/>
                </a:lnTo>
                <a:lnTo>
                  <a:pt x="28260" y="5399"/>
                </a:lnTo>
                <a:lnTo>
                  <a:pt x="21324" y="48"/>
                </a:lnTo>
                <a:lnTo>
                  <a:pt x="14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7" name="object 5577"/>
          <p:cNvSpPr/>
          <p:nvPr/>
        </p:nvSpPr>
        <p:spPr>
          <a:xfrm>
            <a:off x="7903096" y="4224797"/>
            <a:ext cx="11167" cy="23104"/>
          </a:xfrm>
          <a:custGeom>
            <a:avLst/>
            <a:gdLst/>
            <a:ahLst/>
            <a:cxnLst/>
            <a:rect l="l" t="t" r="r" b="b"/>
            <a:pathLst>
              <a:path w="18415" h="38100">
                <a:moveTo>
                  <a:pt x="0" y="0"/>
                </a:moveTo>
                <a:lnTo>
                  <a:pt x="7559" y="37548"/>
                </a:lnTo>
                <a:lnTo>
                  <a:pt x="17632" y="33726"/>
                </a:lnTo>
                <a:lnTo>
                  <a:pt x="18355" y="28480"/>
                </a:lnTo>
                <a:lnTo>
                  <a:pt x="16219" y="22020"/>
                </a:lnTo>
                <a:lnTo>
                  <a:pt x="14374" y="15776"/>
                </a:lnTo>
                <a:lnTo>
                  <a:pt x="11965" y="9612"/>
                </a:lnTo>
                <a:lnTo>
                  <a:pt x="7629" y="414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8" name="object 5578"/>
          <p:cNvSpPr/>
          <p:nvPr/>
        </p:nvSpPr>
        <p:spPr>
          <a:xfrm>
            <a:off x="8243974" y="2967092"/>
            <a:ext cx="15787" cy="16943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0" y="0"/>
                </a:moveTo>
                <a:lnTo>
                  <a:pt x="4552" y="8786"/>
                </a:lnTo>
                <a:lnTo>
                  <a:pt x="10597" y="16025"/>
                </a:lnTo>
                <a:lnTo>
                  <a:pt x="17768" y="22110"/>
                </a:lnTo>
                <a:lnTo>
                  <a:pt x="25695" y="27433"/>
                </a:lnTo>
                <a:lnTo>
                  <a:pt x="19504" y="13068"/>
                </a:lnTo>
                <a:lnTo>
                  <a:pt x="14096" y="4760"/>
                </a:lnTo>
                <a:lnTo>
                  <a:pt x="8064" y="9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79" name="object 5579"/>
          <p:cNvSpPr/>
          <p:nvPr/>
        </p:nvSpPr>
        <p:spPr>
          <a:xfrm>
            <a:off x="7863547" y="3909604"/>
            <a:ext cx="16558" cy="13092"/>
          </a:xfrm>
          <a:custGeom>
            <a:avLst/>
            <a:gdLst/>
            <a:ahLst/>
            <a:cxnLst/>
            <a:rect l="l" t="t" r="r" b="b"/>
            <a:pathLst>
              <a:path w="27304" h="21589">
                <a:moveTo>
                  <a:pt x="7319" y="0"/>
                </a:moveTo>
                <a:lnTo>
                  <a:pt x="2994" y="3120"/>
                </a:lnTo>
                <a:lnTo>
                  <a:pt x="732" y="5486"/>
                </a:lnTo>
                <a:lnTo>
                  <a:pt x="0" y="6198"/>
                </a:lnTo>
                <a:lnTo>
                  <a:pt x="2387" y="11811"/>
                </a:lnTo>
                <a:lnTo>
                  <a:pt x="11025" y="16041"/>
                </a:lnTo>
                <a:lnTo>
                  <a:pt x="18198" y="18177"/>
                </a:lnTo>
                <a:lnTo>
                  <a:pt x="27297" y="21528"/>
                </a:lnTo>
                <a:lnTo>
                  <a:pt x="24590" y="13020"/>
                </a:lnTo>
                <a:lnTo>
                  <a:pt x="20467" y="7180"/>
                </a:lnTo>
                <a:lnTo>
                  <a:pt x="15320" y="3331"/>
                </a:lnTo>
                <a:lnTo>
                  <a:pt x="9538" y="795"/>
                </a:lnTo>
                <a:lnTo>
                  <a:pt x="7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0" name="object 5580"/>
          <p:cNvSpPr/>
          <p:nvPr/>
        </p:nvSpPr>
        <p:spPr>
          <a:xfrm>
            <a:off x="7492178" y="2913943"/>
            <a:ext cx="13092" cy="13092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11559" y="0"/>
                </a:moveTo>
                <a:lnTo>
                  <a:pt x="5842" y="942"/>
                </a:lnTo>
                <a:lnTo>
                  <a:pt x="1863" y="450"/>
                </a:lnTo>
                <a:lnTo>
                  <a:pt x="1821" y="4722"/>
                </a:lnTo>
                <a:lnTo>
                  <a:pt x="0" y="10690"/>
                </a:lnTo>
                <a:lnTo>
                  <a:pt x="5978" y="16879"/>
                </a:lnTo>
                <a:lnTo>
                  <a:pt x="12156" y="18627"/>
                </a:lnTo>
                <a:lnTo>
                  <a:pt x="17329" y="21297"/>
                </a:lnTo>
                <a:lnTo>
                  <a:pt x="21559" y="18732"/>
                </a:lnTo>
                <a:lnTo>
                  <a:pt x="18973" y="13151"/>
                </a:lnTo>
                <a:lnTo>
                  <a:pt x="17214" y="6816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1" name="object 5581"/>
          <p:cNvSpPr/>
          <p:nvPr/>
        </p:nvSpPr>
        <p:spPr>
          <a:xfrm>
            <a:off x="7465159" y="3658146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3109" y="0"/>
                </a:moveTo>
                <a:lnTo>
                  <a:pt x="0" y="3392"/>
                </a:lnTo>
                <a:lnTo>
                  <a:pt x="2314" y="8073"/>
                </a:lnTo>
                <a:lnTo>
                  <a:pt x="3790" y="13580"/>
                </a:lnTo>
                <a:lnTo>
                  <a:pt x="9559" y="19549"/>
                </a:lnTo>
                <a:lnTo>
                  <a:pt x="14638" y="19182"/>
                </a:lnTo>
                <a:lnTo>
                  <a:pt x="18554" y="20093"/>
                </a:lnTo>
                <a:lnTo>
                  <a:pt x="18439" y="15968"/>
                </a:lnTo>
                <a:lnTo>
                  <a:pt x="19947" y="10282"/>
                </a:lnTo>
                <a:lnTo>
                  <a:pt x="14072" y="4240"/>
                </a:lnTo>
                <a:lnTo>
                  <a:pt x="8135" y="2586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2" name="object 5582"/>
          <p:cNvSpPr/>
          <p:nvPr/>
        </p:nvSpPr>
        <p:spPr>
          <a:xfrm>
            <a:off x="8278883" y="3435434"/>
            <a:ext cx="9627" cy="20793"/>
          </a:xfrm>
          <a:custGeom>
            <a:avLst/>
            <a:gdLst/>
            <a:ahLst/>
            <a:cxnLst/>
            <a:rect l="l" t="t" r="r" b="b"/>
            <a:pathLst>
              <a:path w="15875" h="34289">
                <a:moveTo>
                  <a:pt x="15413" y="0"/>
                </a:moveTo>
                <a:lnTo>
                  <a:pt x="10105" y="7354"/>
                </a:lnTo>
                <a:lnTo>
                  <a:pt x="4836" y="14927"/>
                </a:lnTo>
                <a:lnTo>
                  <a:pt x="1002" y="23555"/>
                </a:lnTo>
                <a:lnTo>
                  <a:pt x="0" y="34072"/>
                </a:lnTo>
                <a:lnTo>
                  <a:pt x="7712" y="26591"/>
                </a:lnTo>
                <a:lnTo>
                  <a:pt x="12473" y="18382"/>
                </a:lnTo>
                <a:lnTo>
                  <a:pt x="14851" y="9501"/>
                </a:lnTo>
                <a:lnTo>
                  <a:pt x="1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3" name="object 5583"/>
          <p:cNvSpPr/>
          <p:nvPr/>
        </p:nvSpPr>
        <p:spPr>
          <a:xfrm>
            <a:off x="7411467" y="3516388"/>
            <a:ext cx="19638" cy="8086"/>
          </a:xfrm>
          <a:custGeom>
            <a:avLst/>
            <a:gdLst/>
            <a:ahLst/>
            <a:cxnLst/>
            <a:rect l="l" t="t" r="r" b="b"/>
            <a:pathLst>
              <a:path w="32384" h="13335">
                <a:moveTo>
                  <a:pt x="1392" y="0"/>
                </a:moveTo>
                <a:lnTo>
                  <a:pt x="0" y="6167"/>
                </a:lnTo>
                <a:lnTo>
                  <a:pt x="7352" y="9853"/>
                </a:lnTo>
                <a:lnTo>
                  <a:pt x="14909" y="12677"/>
                </a:lnTo>
                <a:lnTo>
                  <a:pt x="23092" y="12772"/>
                </a:lnTo>
                <a:lnTo>
                  <a:pt x="32323" y="8271"/>
                </a:lnTo>
                <a:lnTo>
                  <a:pt x="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4" name="object 5584"/>
          <p:cNvSpPr/>
          <p:nvPr/>
        </p:nvSpPr>
        <p:spPr>
          <a:xfrm>
            <a:off x="7992292" y="4249800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09">
                <a:moveTo>
                  <a:pt x="13161" y="0"/>
                </a:moveTo>
                <a:lnTo>
                  <a:pt x="0" y="10292"/>
                </a:lnTo>
                <a:lnTo>
                  <a:pt x="17465" y="28857"/>
                </a:lnTo>
                <a:lnTo>
                  <a:pt x="21077" y="26711"/>
                </a:lnTo>
                <a:lnTo>
                  <a:pt x="13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5" name="object 5585"/>
          <p:cNvSpPr/>
          <p:nvPr/>
        </p:nvSpPr>
        <p:spPr>
          <a:xfrm>
            <a:off x="9036855" y="4089909"/>
            <a:ext cx="23874" cy="6931"/>
          </a:xfrm>
          <a:custGeom>
            <a:avLst/>
            <a:gdLst/>
            <a:ahLst/>
            <a:cxnLst/>
            <a:rect l="l" t="t" r="r" b="b"/>
            <a:pathLst>
              <a:path w="39369" h="11429">
                <a:moveTo>
                  <a:pt x="10494" y="0"/>
                </a:moveTo>
                <a:lnTo>
                  <a:pt x="649" y="191"/>
                </a:lnTo>
                <a:lnTo>
                  <a:pt x="0" y="4599"/>
                </a:lnTo>
                <a:lnTo>
                  <a:pt x="38365" y="10850"/>
                </a:lnTo>
                <a:lnTo>
                  <a:pt x="39328" y="5269"/>
                </a:lnTo>
                <a:lnTo>
                  <a:pt x="29907" y="1898"/>
                </a:lnTo>
                <a:lnTo>
                  <a:pt x="20271" y="355"/>
                </a:lnTo>
                <a:lnTo>
                  <a:pt x="104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6" name="object 5586"/>
          <p:cNvSpPr/>
          <p:nvPr/>
        </p:nvSpPr>
        <p:spPr>
          <a:xfrm>
            <a:off x="7767302" y="4676402"/>
            <a:ext cx="13092" cy="13477"/>
          </a:xfrm>
          <a:custGeom>
            <a:avLst/>
            <a:gdLst/>
            <a:ahLst/>
            <a:cxnLst/>
            <a:rect l="l" t="t" r="r" b="b"/>
            <a:pathLst>
              <a:path w="21590" h="22225">
                <a:moveTo>
                  <a:pt x="12219" y="0"/>
                </a:moveTo>
                <a:lnTo>
                  <a:pt x="2010" y="3800"/>
                </a:lnTo>
                <a:lnTo>
                  <a:pt x="1591" y="4450"/>
                </a:lnTo>
                <a:lnTo>
                  <a:pt x="0" y="5926"/>
                </a:lnTo>
                <a:lnTo>
                  <a:pt x="9434" y="19182"/>
                </a:lnTo>
                <a:lnTo>
                  <a:pt x="12784" y="21967"/>
                </a:lnTo>
                <a:lnTo>
                  <a:pt x="17350" y="19475"/>
                </a:lnTo>
                <a:lnTo>
                  <a:pt x="19119" y="18470"/>
                </a:lnTo>
                <a:lnTo>
                  <a:pt x="21287" y="14376"/>
                </a:lnTo>
                <a:lnTo>
                  <a:pt x="1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7" name="object 5587"/>
          <p:cNvSpPr/>
          <p:nvPr/>
        </p:nvSpPr>
        <p:spPr>
          <a:xfrm>
            <a:off x="8504571" y="2825341"/>
            <a:ext cx="13862" cy="10782"/>
          </a:xfrm>
          <a:custGeom>
            <a:avLst/>
            <a:gdLst/>
            <a:ahLst/>
            <a:cxnLst/>
            <a:rect l="l" t="t" r="r" b="b"/>
            <a:pathLst>
              <a:path w="22859" h="17779">
                <a:moveTo>
                  <a:pt x="19130" y="0"/>
                </a:moveTo>
                <a:lnTo>
                  <a:pt x="11633" y="1068"/>
                </a:lnTo>
                <a:lnTo>
                  <a:pt x="5863" y="3696"/>
                </a:lnTo>
                <a:lnTo>
                  <a:pt x="0" y="5633"/>
                </a:lnTo>
                <a:lnTo>
                  <a:pt x="1099" y="8366"/>
                </a:lnTo>
                <a:lnTo>
                  <a:pt x="1424" y="12313"/>
                </a:lnTo>
                <a:lnTo>
                  <a:pt x="9549" y="17182"/>
                </a:lnTo>
                <a:lnTo>
                  <a:pt x="20187" y="14198"/>
                </a:lnTo>
                <a:lnTo>
                  <a:pt x="22826" y="7413"/>
                </a:lnTo>
                <a:lnTo>
                  <a:pt x="21475" y="5465"/>
                </a:lnTo>
                <a:lnTo>
                  <a:pt x="19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8" name="object 5588"/>
          <p:cNvSpPr/>
          <p:nvPr/>
        </p:nvSpPr>
        <p:spPr>
          <a:xfrm>
            <a:off x="8375226" y="3877020"/>
            <a:ext cx="6931" cy="16943"/>
          </a:xfrm>
          <a:custGeom>
            <a:avLst/>
            <a:gdLst/>
            <a:ahLst/>
            <a:cxnLst/>
            <a:rect l="l" t="t" r="r" b="b"/>
            <a:pathLst>
              <a:path w="11430" h="27939">
                <a:moveTo>
                  <a:pt x="10942" y="0"/>
                </a:moveTo>
                <a:lnTo>
                  <a:pt x="3356" y="3853"/>
                </a:lnTo>
                <a:lnTo>
                  <a:pt x="0" y="9045"/>
                </a:lnTo>
                <a:lnTo>
                  <a:pt x="664" y="16669"/>
                </a:lnTo>
                <a:lnTo>
                  <a:pt x="5141" y="27821"/>
                </a:lnTo>
                <a:lnTo>
                  <a:pt x="10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89" name="object 5589"/>
          <p:cNvSpPr/>
          <p:nvPr/>
        </p:nvSpPr>
        <p:spPr>
          <a:xfrm>
            <a:off x="8523590" y="3281333"/>
            <a:ext cx="13862" cy="16558"/>
          </a:xfrm>
          <a:custGeom>
            <a:avLst/>
            <a:gdLst/>
            <a:ahLst/>
            <a:cxnLst/>
            <a:rect l="l" t="t" r="r" b="b"/>
            <a:pathLst>
              <a:path w="22859" h="27304">
                <a:moveTo>
                  <a:pt x="16041" y="0"/>
                </a:moveTo>
                <a:lnTo>
                  <a:pt x="10334" y="2492"/>
                </a:lnTo>
                <a:lnTo>
                  <a:pt x="0" y="6879"/>
                </a:lnTo>
                <a:lnTo>
                  <a:pt x="22795" y="26732"/>
                </a:lnTo>
                <a:lnTo>
                  <a:pt x="1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0" name="object 5590"/>
          <p:cNvSpPr/>
          <p:nvPr/>
        </p:nvSpPr>
        <p:spPr>
          <a:xfrm>
            <a:off x="9038360" y="4195883"/>
            <a:ext cx="10397" cy="11167"/>
          </a:xfrm>
          <a:custGeom>
            <a:avLst/>
            <a:gdLst/>
            <a:ahLst/>
            <a:cxnLst/>
            <a:rect l="l" t="t" r="r" b="b"/>
            <a:pathLst>
              <a:path w="17144" h="18415">
                <a:moveTo>
                  <a:pt x="15332" y="0"/>
                </a:moveTo>
                <a:lnTo>
                  <a:pt x="4896" y="3443"/>
                </a:lnTo>
                <a:lnTo>
                  <a:pt x="161" y="6498"/>
                </a:lnTo>
                <a:lnTo>
                  <a:pt x="0" y="10883"/>
                </a:lnTo>
                <a:lnTo>
                  <a:pt x="3280" y="18313"/>
                </a:lnTo>
                <a:lnTo>
                  <a:pt x="16756" y="11936"/>
                </a:lnTo>
                <a:lnTo>
                  <a:pt x="153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1" name="object 5591"/>
          <p:cNvSpPr/>
          <p:nvPr/>
        </p:nvSpPr>
        <p:spPr>
          <a:xfrm>
            <a:off x="8445299" y="4050094"/>
            <a:ext cx="10782" cy="14247"/>
          </a:xfrm>
          <a:custGeom>
            <a:avLst/>
            <a:gdLst/>
            <a:ahLst/>
            <a:cxnLst/>
            <a:rect l="l" t="t" r="r" b="b"/>
            <a:pathLst>
              <a:path w="17780" h="23495">
                <a:moveTo>
                  <a:pt x="4020" y="0"/>
                </a:moveTo>
                <a:lnTo>
                  <a:pt x="0" y="2565"/>
                </a:lnTo>
                <a:lnTo>
                  <a:pt x="1799" y="16336"/>
                </a:lnTo>
                <a:lnTo>
                  <a:pt x="4222" y="22738"/>
                </a:lnTo>
                <a:lnTo>
                  <a:pt x="8911" y="23402"/>
                </a:lnTo>
                <a:lnTo>
                  <a:pt x="17507" y="19957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2" name="object 5592"/>
          <p:cNvSpPr/>
          <p:nvPr/>
        </p:nvSpPr>
        <p:spPr>
          <a:xfrm>
            <a:off x="8279187" y="4630998"/>
            <a:ext cx="13477" cy="15787"/>
          </a:xfrm>
          <a:custGeom>
            <a:avLst/>
            <a:gdLst/>
            <a:ahLst/>
            <a:cxnLst/>
            <a:rect l="l" t="t" r="r" b="b"/>
            <a:pathLst>
              <a:path w="22225" h="26034">
                <a:moveTo>
                  <a:pt x="0" y="0"/>
                </a:moveTo>
                <a:lnTo>
                  <a:pt x="13842" y="25884"/>
                </a:lnTo>
                <a:lnTo>
                  <a:pt x="22166" y="9716"/>
                </a:lnTo>
                <a:lnTo>
                  <a:pt x="15643" y="681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3" name="object 5593"/>
          <p:cNvSpPr/>
          <p:nvPr/>
        </p:nvSpPr>
        <p:spPr>
          <a:xfrm>
            <a:off x="8874241" y="4265171"/>
            <a:ext cx="9627" cy="18483"/>
          </a:xfrm>
          <a:custGeom>
            <a:avLst/>
            <a:gdLst/>
            <a:ahLst/>
            <a:cxnLst/>
            <a:rect l="l" t="t" r="r" b="b"/>
            <a:pathLst>
              <a:path w="15875" h="30479">
                <a:moveTo>
                  <a:pt x="11161" y="0"/>
                </a:moveTo>
                <a:lnTo>
                  <a:pt x="0" y="30156"/>
                </a:lnTo>
                <a:lnTo>
                  <a:pt x="8282" y="24928"/>
                </a:lnTo>
                <a:lnTo>
                  <a:pt x="13138" y="18174"/>
                </a:lnTo>
                <a:lnTo>
                  <a:pt x="15351" y="10239"/>
                </a:lnTo>
                <a:lnTo>
                  <a:pt x="15706" y="1465"/>
                </a:lnTo>
                <a:lnTo>
                  <a:pt x="12648" y="513"/>
                </a:lnTo>
                <a:lnTo>
                  <a:pt x="111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4" name="object 5594"/>
          <p:cNvSpPr/>
          <p:nvPr/>
        </p:nvSpPr>
        <p:spPr>
          <a:xfrm>
            <a:off x="8424173" y="4286492"/>
            <a:ext cx="11552" cy="14632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7582" y="0"/>
                </a:moveTo>
                <a:lnTo>
                  <a:pt x="0" y="286"/>
                </a:lnTo>
                <a:lnTo>
                  <a:pt x="18868" y="23971"/>
                </a:lnTo>
                <a:lnTo>
                  <a:pt x="15992" y="10464"/>
                </a:lnTo>
                <a:lnTo>
                  <a:pt x="12571" y="2933"/>
                </a:lnTo>
                <a:lnTo>
                  <a:pt x="75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5" name="object 5595"/>
          <p:cNvSpPr/>
          <p:nvPr/>
        </p:nvSpPr>
        <p:spPr>
          <a:xfrm>
            <a:off x="7069342" y="3693113"/>
            <a:ext cx="7316" cy="14632"/>
          </a:xfrm>
          <a:custGeom>
            <a:avLst/>
            <a:gdLst/>
            <a:ahLst/>
            <a:cxnLst/>
            <a:rect l="l" t="t" r="r" b="b"/>
            <a:pathLst>
              <a:path w="12065" h="24129">
                <a:moveTo>
                  <a:pt x="6124" y="0"/>
                </a:moveTo>
                <a:lnTo>
                  <a:pt x="1421" y="5207"/>
                </a:lnTo>
                <a:lnTo>
                  <a:pt x="0" y="10905"/>
                </a:lnTo>
                <a:lnTo>
                  <a:pt x="1879" y="17121"/>
                </a:lnTo>
                <a:lnTo>
                  <a:pt x="7077" y="23884"/>
                </a:lnTo>
                <a:lnTo>
                  <a:pt x="8699" y="16386"/>
                </a:lnTo>
                <a:lnTo>
                  <a:pt x="10406" y="8952"/>
                </a:lnTo>
                <a:lnTo>
                  <a:pt x="12061" y="1486"/>
                </a:lnTo>
                <a:lnTo>
                  <a:pt x="61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6" name="object 5596"/>
          <p:cNvSpPr/>
          <p:nvPr/>
        </p:nvSpPr>
        <p:spPr>
          <a:xfrm>
            <a:off x="8478325" y="4202197"/>
            <a:ext cx="13092" cy="11167"/>
          </a:xfrm>
          <a:custGeom>
            <a:avLst/>
            <a:gdLst/>
            <a:ahLst/>
            <a:cxnLst/>
            <a:rect l="l" t="t" r="r" b="b"/>
            <a:pathLst>
              <a:path w="21590" h="18415">
                <a:moveTo>
                  <a:pt x="21444" y="0"/>
                </a:moveTo>
                <a:lnTo>
                  <a:pt x="0" y="18229"/>
                </a:lnTo>
                <a:lnTo>
                  <a:pt x="10392" y="16786"/>
                </a:lnTo>
                <a:lnTo>
                  <a:pt x="16494" y="14054"/>
                </a:lnTo>
                <a:lnTo>
                  <a:pt x="19710" y="8853"/>
                </a:lnTo>
                <a:lnTo>
                  <a:pt x="2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7" name="object 5597"/>
          <p:cNvSpPr/>
          <p:nvPr/>
        </p:nvSpPr>
        <p:spPr>
          <a:xfrm>
            <a:off x="7626852" y="3614156"/>
            <a:ext cx="13862" cy="8856"/>
          </a:xfrm>
          <a:custGeom>
            <a:avLst/>
            <a:gdLst/>
            <a:ahLst/>
            <a:cxnLst/>
            <a:rect l="l" t="t" r="r" b="b"/>
            <a:pathLst>
              <a:path w="22859" h="14604">
                <a:moveTo>
                  <a:pt x="12733" y="0"/>
                </a:moveTo>
                <a:lnTo>
                  <a:pt x="7489" y="1277"/>
                </a:lnTo>
                <a:lnTo>
                  <a:pt x="0" y="7480"/>
                </a:lnTo>
                <a:lnTo>
                  <a:pt x="22554" y="14328"/>
                </a:lnTo>
                <a:lnTo>
                  <a:pt x="17249" y="4174"/>
                </a:lnTo>
                <a:lnTo>
                  <a:pt x="127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8" name="object 5598"/>
          <p:cNvSpPr/>
          <p:nvPr/>
        </p:nvSpPr>
        <p:spPr>
          <a:xfrm>
            <a:off x="8070792" y="3451363"/>
            <a:ext cx="7316" cy="11552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9413" y="0"/>
                </a:moveTo>
                <a:lnTo>
                  <a:pt x="397" y="3738"/>
                </a:lnTo>
                <a:lnTo>
                  <a:pt x="0" y="10847"/>
                </a:lnTo>
                <a:lnTo>
                  <a:pt x="534" y="18732"/>
                </a:lnTo>
                <a:lnTo>
                  <a:pt x="8188" y="17774"/>
                </a:lnTo>
                <a:lnTo>
                  <a:pt x="11664" y="15503"/>
                </a:lnTo>
                <a:lnTo>
                  <a:pt x="11795" y="10164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599" name="object 5599"/>
          <p:cNvSpPr/>
          <p:nvPr/>
        </p:nvSpPr>
        <p:spPr>
          <a:xfrm>
            <a:off x="8699601" y="4625806"/>
            <a:ext cx="16173" cy="8471"/>
          </a:xfrm>
          <a:custGeom>
            <a:avLst/>
            <a:gdLst/>
            <a:ahLst/>
            <a:cxnLst/>
            <a:rect l="l" t="t" r="r" b="b"/>
            <a:pathLst>
              <a:path w="26669" h="13970">
                <a:moveTo>
                  <a:pt x="0" y="0"/>
                </a:moveTo>
                <a:lnTo>
                  <a:pt x="6662" y="7495"/>
                </a:lnTo>
                <a:lnTo>
                  <a:pt x="11601" y="11393"/>
                </a:lnTo>
                <a:lnTo>
                  <a:pt x="17263" y="12953"/>
                </a:lnTo>
                <a:lnTo>
                  <a:pt x="26093" y="1343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0" name="object 5600"/>
          <p:cNvSpPr/>
          <p:nvPr/>
        </p:nvSpPr>
        <p:spPr>
          <a:xfrm>
            <a:off x="8416029" y="3878943"/>
            <a:ext cx="12707" cy="9242"/>
          </a:xfrm>
          <a:custGeom>
            <a:avLst/>
            <a:gdLst/>
            <a:ahLst/>
            <a:cxnLst/>
            <a:rect l="l" t="t" r="r" b="b"/>
            <a:pathLst>
              <a:path w="20955" h="15239">
                <a:moveTo>
                  <a:pt x="7085" y="0"/>
                </a:moveTo>
                <a:lnTo>
                  <a:pt x="0" y="3966"/>
                </a:lnTo>
                <a:lnTo>
                  <a:pt x="20920" y="14740"/>
                </a:lnTo>
                <a:lnTo>
                  <a:pt x="16627" y="4824"/>
                </a:lnTo>
                <a:lnTo>
                  <a:pt x="12321" y="98"/>
                </a:lnTo>
                <a:lnTo>
                  <a:pt x="70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1" name="object 5601"/>
          <p:cNvSpPr/>
          <p:nvPr/>
        </p:nvSpPr>
        <p:spPr>
          <a:xfrm>
            <a:off x="8071607" y="3270537"/>
            <a:ext cx="12707" cy="13862"/>
          </a:xfrm>
          <a:custGeom>
            <a:avLst/>
            <a:gdLst/>
            <a:ahLst/>
            <a:cxnLst/>
            <a:rect l="l" t="t" r="r" b="b"/>
            <a:pathLst>
              <a:path w="20955" h="22860">
                <a:moveTo>
                  <a:pt x="11601" y="0"/>
                </a:moveTo>
                <a:lnTo>
                  <a:pt x="0" y="22533"/>
                </a:lnTo>
                <a:lnTo>
                  <a:pt x="20826" y="13339"/>
                </a:lnTo>
                <a:lnTo>
                  <a:pt x="11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2" name="object 5602"/>
          <p:cNvSpPr/>
          <p:nvPr/>
        </p:nvSpPr>
        <p:spPr>
          <a:xfrm>
            <a:off x="8585208" y="4770949"/>
            <a:ext cx="11937" cy="10782"/>
          </a:xfrm>
          <a:custGeom>
            <a:avLst/>
            <a:gdLst/>
            <a:ahLst/>
            <a:cxnLst/>
            <a:rect l="l" t="t" r="r" b="b"/>
            <a:pathLst>
              <a:path w="19684" h="17779">
                <a:moveTo>
                  <a:pt x="10261" y="0"/>
                </a:moveTo>
                <a:lnTo>
                  <a:pt x="0" y="6837"/>
                </a:lnTo>
                <a:lnTo>
                  <a:pt x="1403" y="11957"/>
                </a:lnTo>
                <a:lnTo>
                  <a:pt x="10743" y="17276"/>
                </a:lnTo>
                <a:lnTo>
                  <a:pt x="14261" y="15926"/>
                </a:lnTo>
                <a:lnTo>
                  <a:pt x="19255" y="15643"/>
                </a:lnTo>
                <a:lnTo>
                  <a:pt x="13476" y="5549"/>
                </a:lnTo>
                <a:lnTo>
                  <a:pt x="10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3" name="object 5603"/>
          <p:cNvSpPr/>
          <p:nvPr/>
        </p:nvSpPr>
        <p:spPr>
          <a:xfrm>
            <a:off x="8192221" y="4274298"/>
            <a:ext cx="11937" cy="8086"/>
          </a:xfrm>
          <a:custGeom>
            <a:avLst/>
            <a:gdLst/>
            <a:ahLst/>
            <a:cxnLst/>
            <a:rect l="l" t="t" r="r" b="b"/>
            <a:pathLst>
              <a:path w="19684" h="13334">
                <a:moveTo>
                  <a:pt x="18920" y="0"/>
                </a:moveTo>
                <a:lnTo>
                  <a:pt x="12481" y="4366"/>
                </a:lnTo>
                <a:lnTo>
                  <a:pt x="0" y="12910"/>
                </a:lnTo>
                <a:lnTo>
                  <a:pt x="19151" y="13287"/>
                </a:lnTo>
                <a:lnTo>
                  <a:pt x="19392" y="13078"/>
                </a:lnTo>
                <a:lnTo>
                  <a:pt x="189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4" name="object 5604"/>
          <p:cNvSpPr/>
          <p:nvPr/>
        </p:nvSpPr>
        <p:spPr>
          <a:xfrm>
            <a:off x="8572808" y="4445556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19" h="13334">
                <a:moveTo>
                  <a:pt x="15517" y="0"/>
                </a:moveTo>
                <a:lnTo>
                  <a:pt x="10439" y="1916"/>
                </a:lnTo>
                <a:lnTo>
                  <a:pt x="5382" y="3779"/>
                </a:lnTo>
                <a:lnTo>
                  <a:pt x="0" y="6094"/>
                </a:lnTo>
                <a:lnTo>
                  <a:pt x="460" y="8240"/>
                </a:lnTo>
                <a:lnTo>
                  <a:pt x="596" y="10135"/>
                </a:lnTo>
                <a:lnTo>
                  <a:pt x="19769" y="12910"/>
                </a:lnTo>
                <a:lnTo>
                  <a:pt x="15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5" name="object 5605"/>
          <p:cNvSpPr/>
          <p:nvPr/>
        </p:nvSpPr>
        <p:spPr>
          <a:xfrm>
            <a:off x="7480775" y="4222764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5" h="15875">
                <a:moveTo>
                  <a:pt x="4160" y="0"/>
                </a:moveTo>
                <a:lnTo>
                  <a:pt x="1684" y="4686"/>
                </a:lnTo>
                <a:lnTo>
                  <a:pt x="0" y="15248"/>
                </a:lnTo>
                <a:lnTo>
                  <a:pt x="6272" y="11447"/>
                </a:lnTo>
                <a:lnTo>
                  <a:pt x="16858" y="4965"/>
                </a:lnTo>
                <a:lnTo>
                  <a:pt x="8771" y="367"/>
                </a:lnTo>
                <a:lnTo>
                  <a:pt x="41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6" name="object 5606"/>
          <p:cNvSpPr/>
          <p:nvPr/>
        </p:nvSpPr>
        <p:spPr>
          <a:xfrm>
            <a:off x="7774692" y="2965337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19025" y="0"/>
                </a:moveTo>
                <a:lnTo>
                  <a:pt x="628" y="52"/>
                </a:lnTo>
                <a:lnTo>
                  <a:pt x="848" y="3015"/>
                </a:lnTo>
                <a:lnTo>
                  <a:pt x="0" y="7507"/>
                </a:lnTo>
                <a:lnTo>
                  <a:pt x="7183" y="12826"/>
                </a:lnTo>
                <a:lnTo>
                  <a:pt x="12167" y="10795"/>
                </a:lnTo>
                <a:lnTo>
                  <a:pt x="1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7" name="object 5607"/>
          <p:cNvSpPr/>
          <p:nvPr/>
        </p:nvSpPr>
        <p:spPr>
          <a:xfrm>
            <a:off x="7822342" y="2760270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0533" y="0"/>
                </a:moveTo>
                <a:lnTo>
                  <a:pt x="7046" y="3622"/>
                </a:lnTo>
                <a:lnTo>
                  <a:pt x="0" y="10816"/>
                </a:lnTo>
                <a:lnTo>
                  <a:pt x="1937" y="12428"/>
                </a:lnTo>
                <a:lnTo>
                  <a:pt x="5654" y="15622"/>
                </a:lnTo>
                <a:lnTo>
                  <a:pt x="11685" y="7717"/>
                </a:lnTo>
                <a:lnTo>
                  <a:pt x="14638" y="3706"/>
                </a:lnTo>
                <a:lnTo>
                  <a:pt x="10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8" name="object 5608"/>
          <p:cNvSpPr/>
          <p:nvPr/>
        </p:nvSpPr>
        <p:spPr>
          <a:xfrm>
            <a:off x="8794695" y="3695720"/>
            <a:ext cx="7316" cy="10782"/>
          </a:xfrm>
          <a:custGeom>
            <a:avLst/>
            <a:gdLst/>
            <a:ahLst/>
            <a:cxnLst/>
            <a:rect l="l" t="t" r="r" b="b"/>
            <a:pathLst>
              <a:path w="12065" h="17779">
                <a:moveTo>
                  <a:pt x="9432" y="0"/>
                </a:moveTo>
                <a:lnTo>
                  <a:pt x="2182" y="7660"/>
                </a:lnTo>
                <a:lnTo>
                  <a:pt x="0" y="12041"/>
                </a:lnTo>
                <a:lnTo>
                  <a:pt x="3096" y="14789"/>
                </a:lnTo>
                <a:lnTo>
                  <a:pt x="11684" y="17549"/>
                </a:lnTo>
                <a:lnTo>
                  <a:pt x="94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09" name="object 5609"/>
          <p:cNvSpPr/>
          <p:nvPr/>
        </p:nvSpPr>
        <p:spPr>
          <a:xfrm>
            <a:off x="7866140" y="3147256"/>
            <a:ext cx="8471" cy="12322"/>
          </a:xfrm>
          <a:custGeom>
            <a:avLst/>
            <a:gdLst/>
            <a:ahLst/>
            <a:cxnLst/>
            <a:rect l="l" t="t" r="r" b="b"/>
            <a:pathLst>
              <a:path w="13970" h="20320">
                <a:moveTo>
                  <a:pt x="10586" y="0"/>
                </a:moveTo>
                <a:lnTo>
                  <a:pt x="0" y="3455"/>
                </a:lnTo>
                <a:lnTo>
                  <a:pt x="1036" y="10261"/>
                </a:lnTo>
                <a:lnTo>
                  <a:pt x="3047" y="19716"/>
                </a:lnTo>
                <a:lnTo>
                  <a:pt x="12460" y="14784"/>
                </a:lnTo>
                <a:lnTo>
                  <a:pt x="13559" y="8837"/>
                </a:lnTo>
                <a:lnTo>
                  <a:pt x="10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0" name="object 5610"/>
          <p:cNvSpPr/>
          <p:nvPr/>
        </p:nvSpPr>
        <p:spPr>
          <a:xfrm>
            <a:off x="7761734" y="4330620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7884" y="0"/>
                </a:moveTo>
                <a:lnTo>
                  <a:pt x="2439" y="1664"/>
                </a:lnTo>
                <a:lnTo>
                  <a:pt x="1204" y="3968"/>
                </a:lnTo>
                <a:lnTo>
                  <a:pt x="0" y="6293"/>
                </a:lnTo>
                <a:lnTo>
                  <a:pt x="2617" y="10638"/>
                </a:lnTo>
                <a:lnTo>
                  <a:pt x="4083" y="16051"/>
                </a:lnTo>
                <a:lnTo>
                  <a:pt x="8575" y="13277"/>
                </a:lnTo>
                <a:lnTo>
                  <a:pt x="13046" y="12104"/>
                </a:lnTo>
                <a:lnTo>
                  <a:pt x="14962" y="7224"/>
                </a:lnTo>
                <a:lnTo>
                  <a:pt x="12648" y="1246"/>
                </a:lnTo>
                <a:lnTo>
                  <a:pt x="7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1" name="object 5611"/>
          <p:cNvSpPr/>
          <p:nvPr/>
        </p:nvSpPr>
        <p:spPr>
          <a:xfrm>
            <a:off x="8258769" y="3135798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5130" y="0"/>
                </a:moveTo>
                <a:lnTo>
                  <a:pt x="3403" y="1790"/>
                </a:lnTo>
                <a:lnTo>
                  <a:pt x="0" y="5434"/>
                </a:lnTo>
                <a:lnTo>
                  <a:pt x="9109" y="15109"/>
                </a:lnTo>
                <a:lnTo>
                  <a:pt x="13360" y="10659"/>
                </a:lnTo>
                <a:lnTo>
                  <a:pt x="15444" y="8418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2" name="object 5612"/>
          <p:cNvSpPr/>
          <p:nvPr/>
        </p:nvSpPr>
        <p:spPr>
          <a:xfrm>
            <a:off x="9019808" y="4076126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8701" y="0"/>
                </a:moveTo>
                <a:lnTo>
                  <a:pt x="6062" y="1560"/>
                </a:lnTo>
                <a:lnTo>
                  <a:pt x="2136" y="2554"/>
                </a:lnTo>
                <a:lnTo>
                  <a:pt x="1162" y="4837"/>
                </a:lnTo>
                <a:lnTo>
                  <a:pt x="0" y="7685"/>
                </a:lnTo>
                <a:lnTo>
                  <a:pt x="1256" y="11559"/>
                </a:lnTo>
                <a:lnTo>
                  <a:pt x="1675" y="18177"/>
                </a:lnTo>
                <a:lnTo>
                  <a:pt x="6858" y="14062"/>
                </a:lnTo>
                <a:lnTo>
                  <a:pt x="11057" y="12355"/>
                </a:lnTo>
                <a:lnTo>
                  <a:pt x="11821" y="9706"/>
                </a:lnTo>
                <a:lnTo>
                  <a:pt x="12544" y="6931"/>
                </a:lnTo>
                <a:lnTo>
                  <a:pt x="9853" y="3256"/>
                </a:lnTo>
                <a:lnTo>
                  <a:pt x="8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3" name="object 5613"/>
          <p:cNvSpPr/>
          <p:nvPr/>
        </p:nvSpPr>
        <p:spPr>
          <a:xfrm>
            <a:off x="9054990" y="4028582"/>
            <a:ext cx="12322" cy="11552"/>
          </a:xfrm>
          <a:custGeom>
            <a:avLst/>
            <a:gdLst/>
            <a:ahLst/>
            <a:cxnLst/>
            <a:rect l="l" t="t" r="r" b="b"/>
            <a:pathLst>
              <a:path w="20319" h="19050">
                <a:moveTo>
                  <a:pt x="0" y="0"/>
                </a:moveTo>
                <a:lnTo>
                  <a:pt x="3507" y="7528"/>
                </a:lnTo>
                <a:lnTo>
                  <a:pt x="5895" y="12512"/>
                </a:lnTo>
                <a:lnTo>
                  <a:pt x="8858" y="18805"/>
                </a:lnTo>
                <a:lnTo>
                  <a:pt x="19967" y="102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4" name="object 5614"/>
          <p:cNvSpPr/>
          <p:nvPr/>
        </p:nvSpPr>
        <p:spPr>
          <a:xfrm>
            <a:off x="8552555" y="3085476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9025" y="0"/>
                </a:moveTo>
                <a:lnTo>
                  <a:pt x="4795" y="2188"/>
                </a:lnTo>
                <a:lnTo>
                  <a:pt x="0" y="3245"/>
                </a:lnTo>
                <a:lnTo>
                  <a:pt x="2617" y="7486"/>
                </a:lnTo>
                <a:lnTo>
                  <a:pt x="3633" y="11308"/>
                </a:lnTo>
                <a:lnTo>
                  <a:pt x="5863" y="12177"/>
                </a:lnTo>
                <a:lnTo>
                  <a:pt x="8135" y="13120"/>
                </a:lnTo>
                <a:lnTo>
                  <a:pt x="11570" y="11161"/>
                </a:lnTo>
                <a:lnTo>
                  <a:pt x="14502" y="10460"/>
                </a:lnTo>
                <a:lnTo>
                  <a:pt x="13224" y="7245"/>
                </a:lnTo>
                <a:lnTo>
                  <a:pt x="12680" y="3183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5" name="object 5615"/>
          <p:cNvSpPr/>
          <p:nvPr/>
        </p:nvSpPr>
        <p:spPr>
          <a:xfrm>
            <a:off x="7282330" y="4360795"/>
            <a:ext cx="14247" cy="9242"/>
          </a:xfrm>
          <a:custGeom>
            <a:avLst/>
            <a:gdLst/>
            <a:ahLst/>
            <a:cxnLst/>
            <a:rect l="l" t="t" r="r" b="b"/>
            <a:pathLst>
              <a:path w="23495" h="15240">
                <a:moveTo>
                  <a:pt x="8887" y="0"/>
                </a:moveTo>
                <a:lnTo>
                  <a:pt x="0" y="1499"/>
                </a:lnTo>
                <a:lnTo>
                  <a:pt x="4418" y="4724"/>
                </a:lnTo>
                <a:lnTo>
                  <a:pt x="7340" y="7069"/>
                </a:lnTo>
                <a:lnTo>
                  <a:pt x="13706" y="11258"/>
                </a:lnTo>
                <a:lnTo>
                  <a:pt x="17151" y="13153"/>
                </a:lnTo>
                <a:lnTo>
                  <a:pt x="20522" y="15153"/>
                </a:lnTo>
                <a:lnTo>
                  <a:pt x="22889" y="11006"/>
                </a:lnTo>
                <a:lnTo>
                  <a:pt x="18177" y="7835"/>
                </a:lnTo>
                <a:lnTo>
                  <a:pt x="14228" y="3139"/>
                </a:lnTo>
                <a:lnTo>
                  <a:pt x="88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6" name="object 5616"/>
          <p:cNvSpPr/>
          <p:nvPr/>
        </p:nvSpPr>
        <p:spPr>
          <a:xfrm>
            <a:off x="7616388" y="3797730"/>
            <a:ext cx="8856" cy="12322"/>
          </a:xfrm>
          <a:custGeom>
            <a:avLst/>
            <a:gdLst/>
            <a:ahLst/>
            <a:cxnLst/>
            <a:rect l="l" t="t" r="r" b="b"/>
            <a:pathLst>
              <a:path w="14604" h="20320">
                <a:moveTo>
                  <a:pt x="1141" y="0"/>
                </a:moveTo>
                <a:lnTo>
                  <a:pt x="0" y="20009"/>
                </a:lnTo>
                <a:lnTo>
                  <a:pt x="8701" y="16564"/>
                </a:lnTo>
                <a:lnTo>
                  <a:pt x="14303" y="14282"/>
                </a:lnTo>
                <a:lnTo>
                  <a:pt x="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7" name="object 5617"/>
          <p:cNvSpPr/>
          <p:nvPr/>
        </p:nvSpPr>
        <p:spPr>
          <a:xfrm>
            <a:off x="7627724" y="4431155"/>
            <a:ext cx="6931" cy="12707"/>
          </a:xfrm>
          <a:custGeom>
            <a:avLst/>
            <a:gdLst/>
            <a:ahLst/>
            <a:cxnLst/>
            <a:rect l="l" t="t" r="r" b="b"/>
            <a:pathLst>
              <a:path w="11429" h="20954">
                <a:moveTo>
                  <a:pt x="2048" y="0"/>
                </a:moveTo>
                <a:lnTo>
                  <a:pt x="0" y="6780"/>
                </a:lnTo>
                <a:lnTo>
                  <a:pt x="337" y="12428"/>
                </a:lnTo>
                <a:lnTo>
                  <a:pt x="3269" y="17024"/>
                </a:lnTo>
                <a:lnTo>
                  <a:pt x="9001" y="20648"/>
                </a:lnTo>
                <a:lnTo>
                  <a:pt x="9378" y="13360"/>
                </a:lnTo>
                <a:lnTo>
                  <a:pt x="11105" y="5612"/>
                </a:lnTo>
                <a:lnTo>
                  <a:pt x="20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8" name="object 5618"/>
          <p:cNvSpPr/>
          <p:nvPr/>
        </p:nvSpPr>
        <p:spPr>
          <a:xfrm>
            <a:off x="7952412" y="4766460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0" y="0"/>
                </a:moveTo>
                <a:lnTo>
                  <a:pt x="7162" y="12229"/>
                </a:lnTo>
                <a:lnTo>
                  <a:pt x="9936" y="16920"/>
                </a:lnTo>
                <a:lnTo>
                  <a:pt x="13989" y="8334"/>
                </a:lnTo>
                <a:lnTo>
                  <a:pt x="13706" y="22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19" name="object 5619"/>
          <p:cNvSpPr/>
          <p:nvPr/>
        </p:nvSpPr>
        <p:spPr>
          <a:xfrm>
            <a:off x="8867504" y="3161074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18795" y="0"/>
                </a:moveTo>
                <a:lnTo>
                  <a:pt x="0" y="5696"/>
                </a:lnTo>
                <a:lnTo>
                  <a:pt x="1780" y="11161"/>
                </a:lnTo>
                <a:lnTo>
                  <a:pt x="7507" y="10156"/>
                </a:lnTo>
                <a:lnTo>
                  <a:pt x="14952" y="13120"/>
                </a:lnTo>
                <a:lnTo>
                  <a:pt x="1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0" name="object 5620"/>
          <p:cNvSpPr/>
          <p:nvPr/>
        </p:nvSpPr>
        <p:spPr>
          <a:xfrm>
            <a:off x="7688348" y="4080425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246" y="0"/>
                </a:moveTo>
                <a:lnTo>
                  <a:pt x="0" y="13308"/>
                </a:lnTo>
                <a:lnTo>
                  <a:pt x="5957" y="10041"/>
                </a:lnTo>
                <a:lnTo>
                  <a:pt x="10491" y="7612"/>
                </a:lnTo>
                <a:lnTo>
                  <a:pt x="14962" y="5151"/>
                </a:lnTo>
                <a:lnTo>
                  <a:pt x="12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1" name="object 5621"/>
          <p:cNvSpPr/>
          <p:nvPr/>
        </p:nvSpPr>
        <p:spPr>
          <a:xfrm>
            <a:off x="8869913" y="3203255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5685" y="0"/>
                </a:moveTo>
                <a:lnTo>
                  <a:pt x="869" y="6387"/>
                </a:lnTo>
                <a:lnTo>
                  <a:pt x="0" y="7580"/>
                </a:lnTo>
                <a:lnTo>
                  <a:pt x="1246" y="12261"/>
                </a:lnTo>
                <a:lnTo>
                  <a:pt x="2774" y="13088"/>
                </a:lnTo>
                <a:lnTo>
                  <a:pt x="8785" y="16439"/>
                </a:lnTo>
                <a:lnTo>
                  <a:pt x="12680" y="13339"/>
                </a:lnTo>
                <a:lnTo>
                  <a:pt x="15172" y="7015"/>
                </a:lnTo>
                <a:lnTo>
                  <a:pt x="10596" y="1602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2" name="object 5622"/>
          <p:cNvSpPr/>
          <p:nvPr/>
        </p:nvSpPr>
        <p:spPr>
          <a:xfrm>
            <a:off x="8831112" y="332724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10397" y="0"/>
                </a:moveTo>
                <a:lnTo>
                  <a:pt x="7256" y="1434"/>
                </a:lnTo>
                <a:lnTo>
                  <a:pt x="3465" y="2230"/>
                </a:lnTo>
                <a:lnTo>
                  <a:pt x="0" y="5989"/>
                </a:lnTo>
                <a:lnTo>
                  <a:pt x="1266" y="9800"/>
                </a:lnTo>
                <a:lnTo>
                  <a:pt x="1476" y="15214"/>
                </a:lnTo>
                <a:lnTo>
                  <a:pt x="6638" y="12093"/>
                </a:lnTo>
                <a:lnTo>
                  <a:pt x="10533" y="10973"/>
                </a:lnTo>
                <a:lnTo>
                  <a:pt x="12062" y="8397"/>
                </a:lnTo>
                <a:lnTo>
                  <a:pt x="13109" y="6575"/>
                </a:lnTo>
                <a:lnTo>
                  <a:pt x="11088" y="2900"/>
                </a:lnTo>
                <a:lnTo>
                  <a:pt x="10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3" name="object 5623"/>
          <p:cNvSpPr/>
          <p:nvPr/>
        </p:nvSpPr>
        <p:spPr>
          <a:xfrm>
            <a:off x="8759083" y="4041561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0" y="0"/>
                </a:moveTo>
                <a:lnTo>
                  <a:pt x="8931" y="8921"/>
                </a:lnTo>
                <a:lnTo>
                  <a:pt x="17287" y="201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4" name="object 5624"/>
          <p:cNvSpPr/>
          <p:nvPr/>
        </p:nvSpPr>
        <p:spPr>
          <a:xfrm>
            <a:off x="7875789" y="4297751"/>
            <a:ext cx="5006" cy="7701"/>
          </a:xfrm>
          <a:custGeom>
            <a:avLst/>
            <a:gdLst/>
            <a:ahLst/>
            <a:cxnLst/>
            <a:rect l="l" t="t" r="r" b="b"/>
            <a:pathLst>
              <a:path w="8254" h="12700">
                <a:moveTo>
                  <a:pt x="1088" y="0"/>
                </a:moveTo>
                <a:lnTo>
                  <a:pt x="743" y="3842"/>
                </a:lnTo>
                <a:lnTo>
                  <a:pt x="0" y="11538"/>
                </a:lnTo>
                <a:lnTo>
                  <a:pt x="5026" y="11853"/>
                </a:lnTo>
                <a:lnTo>
                  <a:pt x="7591" y="12072"/>
                </a:lnTo>
                <a:lnTo>
                  <a:pt x="8062" y="617"/>
                </a:lnTo>
                <a:lnTo>
                  <a:pt x="5738" y="397"/>
                </a:lnTo>
                <a:lnTo>
                  <a:pt x="3382" y="209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5" name="object 5625"/>
          <p:cNvSpPr/>
          <p:nvPr/>
        </p:nvSpPr>
        <p:spPr>
          <a:xfrm>
            <a:off x="7982991" y="4037697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0" y="0"/>
                </a:moveTo>
                <a:lnTo>
                  <a:pt x="209" y="8826"/>
                </a:lnTo>
                <a:lnTo>
                  <a:pt x="4219" y="12041"/>
                </a:lnTo>
                <a:lnTo>
                  <a:pt x="16219" y="1081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6" name="object 5626"/>
          <p:cNvSpPr/>
          <p:nvPr/>
        </p:nvSpPr>
        <p:spPr>
          <a:xfrm>
            <a:off x="8235185" y="391330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5947" y="0"/>
                </a:moveTo>
                <a:lnTo>
                  <a:pt x="5800" y="261"/>
                </a:lnTo>
                <a:lnTo>
                  <a:pt x="4083" y="3738"/>
                </a:lnTo>
                <a:lnTo>
                  <a:pt x="2753" y="7392"/>
                </a:lnTo>
                <a:lnTo>
                  <a:pt x="0" y="14303"/>
                </a:lnTo>
                <a:lnTo>
                  <a:pt x="10502" y="10994"/>
                </a:lnTo>
                <a:lnTo>
                  <a:pt x="13318" y="7643"/>
                </a:lnTo>
                <a:lnTo>
                  <a:pt x="10387" y="1685"/>
                </a:lnTo>
                <a:lnTo>
                  <a:pt x="9915" y="659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7" name="object 5627"/>
          <p:cNvSpPr/>
          <p:nvPr/>
        </p:nvSpPr>
        <p:spPr>
          <a:xfrm>
            <a:off x="7810830" y="4714286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7685" y="0"/>
                </a:moveTo>
                <a:lnTo>
                  <a:pt x="0" y="8847"/>
                </a:lnTo>
                <a:lnTo>
                  <a:pt x="6523" y="10397"/>
                </a:lnTo>
                <a:lnTo>
                  <a:pt x="15936" y="12586"/>
                </a:lnTo>
                <a:lnTo>
                  <a:pt x="17381" y="6146"/>
                </a:lnTo>
                <a:lnTo>
                  <a:pt x="12617" y="2691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8" name="object 5628"/>
          <p:cNvSpPr/>
          <p:nvPr/>
        </p:nvSpPr>
        <p:spPr>
          <a:xfrm>
            <a:off x="8992187" y="3387759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6292" y="234"/>
                </a:moveTo>
                <a:lnTo>
                  <a:pt x="4764" y="5099"/>
                </a:lnTo>
                <a:lnTo>
                  <a:pt x="0" y="10135"/>
                </a:lnTo>
                <a:lnTo>
                  <a:pt x="5916" y="15496"/>
                </a:lnTo>
                <a:lnTo>
                  <a:pt x="15517" y="7130"/>
                </a:lnTo>
                <a:lnTo>
                  <a:pt x="6292" y="234"/>
                </a:lnTo>
                <a:close/>
              </a:path>
              <a:path w="15875" h="15875">
                <a:moveTo>
                  <a:pt x="6366" y="0"/>
                </a:moveTo>
                <a:lnTo>
                  <a:pt x="6104" y="94"/>
                </a:lnTo>
                <a:lnTo>
                  <a:pt x="6292" y="234"/>
                </a:lnTo>
                <a:lnTo>
                  <a:pt x="6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29" name="object 5629"/>
          <p:cNvSpPr/>
          <p:nvPr/>
        </p:nvSpPr>
        <p:spPr>
          <a:xfrm>
            <a:off x="7155386" y="4515501"/>
            <a:ext cx="11167" cy="9627"/>
          </a:xfrm>
          <a:custGeom>
            <a:avLst/>
            <a:gdLst/>
            <a:ahLst/>
            <a:cxnLst/>
            <a:rect l="l" t="t" r="r" b="b"/>
            <a:pathLst>
              <a:path w="18415" h="15875">
                <a:moveTo>
                  <a:pt x="15894" y="0"/>
                </a:moveTo>
                <a:lnTo>
                  <a:pt x="11298" y="1612"/>
                </a:lnTo>
                <a:lnTo>
                  <a:pt x="7214" y="2984"/>
                </a:lnTo>
                <a:lnTo>
                  <a:pt x="0" y="5549"/>
                </a:lnTo>
                <a:lnTo>
                  <a:pt x="8167" y="14051"/>
                </a:lnTo>
                <a:lnTo>
                  <a:pt x="13151" y="15360"/>
                </a:lnTo>
                <a:lnTo>
                  <a:pt x="17161" y="6628"/>
                </a:lnTo>
                <a:lnTo>
                  <a:pt x="17810" y="5277"/>
                </a:lnTo>
                <a:lnTo>
                  <a:pt x="16523" y="3026"/>
                </a:lnTo>
                <a:lnTo>
                  <a:pt x="15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0" name="object 5630"/>
          <p:cNvSpPr/>
          <p:nvPr/>
        </p:nvSpPr>
        <p:spPr>
          <a:xfrm>
            <a:off x="8054032" y="4561221"/>
            <a:ext cx="9242" cy="11937"/>
          </a:xfrm>
          <a:custGeom>
            <a:avLst/>
            <a:gdLst/>
            <a:ahLst/>
            <a:cxnLst/>
            <a:rect l="l" t="t" r="r" b="b"/>
            <a:pathLst>
              <a:path w="15240" h="19684">
                <a:moveTo>
                  <a:pt x="14606" y="0"/>
                </a:moveTo>
                <a:lnTo>
                  <a:pt x="9947" y="6303"/>
                </a:lnTo>
                <a:lnTo>
                  <a:pt x="6052" y="11371"/>
                </a:lnTo>
                <a:lnTo>
                  <a:pt x="0" y="19465"/>
                </a:lnTo>
                <a:lnTo>
                  <a:pt x="9121" y="14054"/>
                </a:lnTo>
                <a:lnTo>
                  <a:pt x="13684" y="10223"/>
                </a:lnTo>
                <a:lnTo>
                  <a:pt x="15055" y="6146"/>
                </a:lnTo>
                <a:lnTo>
                  <a:pt x="14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1" name="object 5631"/>
          <p:cNvSpPr/>
          <p:nvPr/>
        </p:nvSpPr>
        <p:spPr>
          <a:xfrm>
            <a:off x="7856775" y="4048426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29" h="16509">
                <a:moveTo>
                  <a:pt x="8481" y="0"/>
                </a:moveTo>
                <a:lnTo>
                  <a:pt x="0" y="16470"/>
                </a:lnTo>
                <a:lnTo>
                  <a:pt x="5966" y="14637"/>
                </a:lnTo>
                <a:lnTo>
                  <a:pt x="9973" y="11655"/>
                </a:lnTo>
                <a:lnTo>
                  <a:pt x="11114" y="6962"/>
                </a:lnTo>
                <a:lnTo>
                  <a:pt x="8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2" name="object 5632"/>
          <p:cNvSpPr/>
          <p:nvPr/>
        </p:nvSpPr>
        <p:spPr>
          <a:xfrm>
            <a:off x="7665063" y="4398719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0" y="0"/>
                </a:moveTo>
                <a:lnTo>
                  <a:pt x="1141" y="4188"/>
                </a:lnTo>
                <a:lnTo>
                  <a:pt x="3476" y="12523"/>
                </a:lnTo>
                <a:lnTo>
                  <a:pt x="4994" y="12177"/>
                </a:lnTo>
                <a:lnTo>
                  <a:pt x="6544" y="11853"/>
                </a:lnTo>
                <a:lnTo>
                  <a:pt x="8125" y="11549"/>
                </a:lnTo>
                <a:lnTo>
                  <a:pt x="10156" y="6659"/>
                </a:lnTo>
                <a:lnTo>
                  <a:pt x="10512" y="20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3" name="object 5633"/>
          <p:cNvSpPr/>
          <p:nvPr/>
        </p:nvSpPr>
        <p:spPr>
          <a:xfrm>
            <a:off x="7850284" y="4007720"/>
            <a:ext cx="7701" cy="9242"/>
          </a:xfrm>
          <a:custGeom>
            <a:avLst/>
            <a:gdLst/>
            <a:ahLst/>
            <a:cxnLst/>
            <a:rect l="l" t="t" r="r" b="b"/>
            <a:pathLst>
              <a:path w="12700" h="15240">
                <a:moveTo>
                  <a:pt x="9957" y="0"/>
                </a:moveTo>
                <a:lnTo>
                  <a:pt x="6575" y="3591"/>
                </a:lnTo>
                <a:lnTo>
                  <a:pt x="3570" y="6994"/>
                </a:lnTo>
                <a:lnTo>
                  <a:pt x="0" y="10942"/>
                </a:lnTo>
                <a:lnTo>
                  <a:pt x="11256" y="14858"/>
                </a:lnTo>
                <a:lnTo>
                  <a:pt x="10753" y="7120"/>
                </a:lnTo>
                <a:lnTo>
                  <a:pt x="12586" y="2073"/>
                </a:lnTo>
                <a:lnTo>
                  <a:pt x="12209" y="1455"/>
                </a:lnTo>
                <a:lnTo>
                  <a:pt x="11957" y="732"/>
                </a:lnTo>
                <a:lnTo>
                  <a:pt x="11004" y="136"/>
                </a:lnTo>
                <a:lnTo>
                  <a:pt x="9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4" name="object 5634"/>
          <p:cNvSpPr/>
          <p:nvPr/>
        </p:nvSpPr>
        <p:spPr>
          <a:xfrm>
            <a:off x="8925451" y="3927740"/>
            <a:ext cx="6931" cy="12322"/>
          </a:xfrm>
          <a:custGeom>
            <a:avLst/>
            <a:gdLst/>
            <a:ahLst/>
            <a:cxnLst/>
            <a:rect l="l" t="t" r="r" b="b"/>
            <a:pathLst>
              <a:path w="11430" h="20320">
                <a:moveTo>
                  <a:pt x="0" y="0"/>
                </a:moveTo>
                <a:lnTo>
                  <a:pt x="1926" y="6753"/>
                </a:lnTo>
                <a:lnTo>
                  <a:pt x="1068" y="15182"/>
                </a:lnTo>
                <a:lnTo>
                  <a:pt x="10994" y="19988"/>
                </a:lnTo>
                <a:lnTo>
                  <a:pt x="10753" y="9748"/>
                </a:lnTo>
                <a:lnTo>
                  <a:pt x="10041" y="247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5" name="object 5635"/>
          <p:cNvSpPr/>
          <p:nvPr/>
        </p:nvSpPr>
        <p:spPr>
          <a:xfrm>
            <a:off x="7343585" y="3684358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2722" y="0"/>
                </a:moveTo>
                <a:lnTo>
                  <a:pt x="890" y="2942"/>
                </a:lnTo>
                <a:lnTo>
                  <a:pt x="0" y="4460"/>
                </a:lnTo>
                <a:lnTo>
                  <a:pt x="8994" y="10942"/>
                </a:lnTo>
                <a:lnTo>
                  <a:pt x="11161" y="6931"/>
                </a:lnTo>
                <a:lnTo>
                  <a:pt x="12303" y="4931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6" name="object 5636"/>
          <p:cNvSpPr/>
          <p:nvPr/>
        </p:nvSpPr>
        <p:spPr>
          <a:xfrm>
            <a:off x="8043218" y="3392563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5926" y="0"/>
                </a:moveTo>
                <a:lnTo>
                  <a:pt x="4502" y="1287"/>
                </a:lnTo>
                <a:lnTo>
                  <a:pt x="2157" y="2335"/>
                </a:lnTo>
                <a:lnTo>
                  <a:pt x="1811" y="3874"/>
                </a:lnTo>
                <a:lnTo>
                  <a:pt x="0" y="11214"/>
                </a:lnTo>
                <a:lnTo>
                  <a:pt x="5162" y="12470"/>
                </a:lnTo>
                <a:lnTo>
                  <a:pt x="14282" y="14292"/>
                </a:lnTo>
                <a:lnTo>
                  <a:pt x="10565" y="7957"/>
                </a:lnTo>
                <a:lnTo>
                  <a:pt x="8292" y="3999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7" name="object 5637"/>
          <p:cNvSpPr/>
          <p:nvPr/>
        </p:nvSpPr>
        <p:spPr>
          <a:xfrm>
            <a:off x="8171923" y="4521201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7015" y="0"/>
                </a:moveTo>
                <a:lnTo>
                  <a:pt x="3266" y="3340"/>
                </a:lnTo>
                <a:lnTo>
                  <a:pt x="0" y="12460"/>
                </a:lnTo>
                <a:lnTo>
                  <a:pt x="8711" y="15329"/>
                </a:lnTo>
                <a:lnTo>
                  <a:pt x="13245" y="13329"/>
                </a:lnTo>
                <a:lnTo>
                  <a:pt x="15549" y="5266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8" name="object 5638"/>
          <p:cNvSpPr/>
          <p:nvPr/>
        </p:nvSpPr>
        <p:spPr>
          <a:xfrm>
            <a:off x="8457875" y="3330988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3601" y="0"/>
                </a:moveTo>
                <a:lnTo>
                  <a:pt x="575" y="1884"/>
                </a:lnTo>
                <a:lnTo>
                  <a:pt x="513" y="2952"/>
                </a:lnTo>
                <a:lnTo>
                  <a:pt x="0" y="8732"/>
                </a:lnTo>
                <a:lnTo>
                  <a:pt x="1727" y="13109"/>
                </a:lnTo>
                <a:lnTo>
                  <a:pt x="9905" y="11832"/>
                </a:lnTo>
                <a:lnTo>
                  <a:pt x="10722" y="6858"/>
                </a:lnTo>
                <a:lnTo>
                  <a:pt x="12250" y="1790"/>
                </a:lnTo>
                <a:lnTo>
                  <a:pt x="4900" y="240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39" name="object 5639"/>
          <p:cNvSpPr/>
          <p:nvPr/>
        </p:nvSpPr>
        <p:spPr>
          <a:xfrm>
            <a:off x="8212581" y="3746786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3811" y="0"/>
                </a:moveTo>
                <a:lnTo>
                  <a:pt x="0" y="9832"/>
                </a:lnTo>
                <a:lnTo>
                  <a:pt x="6607" y="6743"/>
                </a:lnTo>
                <a:lnTo>
                  <a:pt x="15633" y="2638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0" name="object 5640"/>
          <p:cNvSpPr/>
          <p:nvPr/>
        </p:nvSpPr>
        <p:spPr>
          <a:xfrm>
            <a:off x="6966790" y="4255864"/>
            <a:ext cx="9242" cy="3851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4376" y="0"/>
                </a:moveTo>
                <a:lnTo>
                  <a:pt x="9559" y="764"/>
                </a:lnTo>
                <a:lnTo>
                  <a:pt x="0" y="2397"/>
                </a:lnTo>
                <a:lnTo>
                  <a:pt x="20" y="3591"/>
                </a:lnTo>
                <a:lnTo>
                  <a:pt x="219" y="6052"/>
                </a:lnTo>
                <a:lnTo>
                  <a:pt x="14962" y="6293"/>
                </a:lnTo>
                <a:lnTo>
                  <a:pt x="14585" y="2104"/>
                </a:lnTo>
                <a:lnTo>
                  <a:pt x="1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1" name="object 5641"/>
          <p:cNvSpPr/>
          <p:nvPr/>
        </p:nvSpPr>
        <p:spPr>
          <a:xfrm>
            <a:off x="7302189" y="4265687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282" y="0"/>
                </a:moveTo>
                <a:lnTo>
                  <a:pt x="7088" y="2785"/>
                </a:lnTo>
                <a:lnTo>
                  <a:pt x="0" y="6512"/>
                </a:lnTo>
                <a:lnTo>
                  <a:pt x="10575" y="16449"/>
                </a:lnTo>
                <a:lnTo>
                  <a:pt x="1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2" name="object 5642"/>
          <p:cNvSpPr/>
          <p:nvPr/>
        </p:nvSpPr>
        <p:spPr>
          <a:xfrm>
            <a:off x="8626851" y="3021309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7633" y="0"/>
                </a:moveTo>
                <a:lnTo>
                  <a:pt x="0" y="14816"/>
                </a:lnTo>
                <a:lnTo>
                  <a:pt x="9853" y="13476"/>
                </a:lnTo>
                <a:lnTo>
                  <a:pt x="11832" y="9109"/>
                </a:lnTo>
                <a:lnTo>
                  <a:pt x="7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3" name="object 5643"/>
          <p:cNvSpPr/>
          <p:nvPr/>
        </p:nvSpPr>
        <p:spPr>
          <a:xfrm>
            <a:off x="8658289" y="4124147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6984" y="0"/>
                </a:moveTo>
                <a:lnTo>
                  <a:pt x="0" y="13559"/>
                </a:lnTo>
                <a:lnTo>
                  <a:pt x="3863" y="15716"/>
                </a:lnTo>
                <a:lnTo>
                  <a:pt x="6167" y="12156"/>
                </a:lnTo>
                <a:lnTo>
                  <a:pt x="8701" y="8722"/>
                </a:lnTo>
                <a:lnTo>
                  <a:pt x="10963" y="4324"/>
                </a:lnTo>
                <a:lnTo>
                  <a:pt x="8806" y="2408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4" name="object 5644"/>
          <p:cNvSpPr/>
          <p:nvPr/>
        </p:nvSpPr>
        <p:spPr>
          <a:xfrm>
            <a:off x="8053942" y="3931480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0" y="0"/>
                </a:moveTo>
                <a:lnTo>
                  <a:pt x="3507" y="5287"/>
                </a:lnTo>
                <a:lnTo>
                  <a:pt x="5046" y="13402"/>
                </a:lnTo>
                <a:lnTo>
                  <a:pt x="14784" y="101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5" name="object 5645"/>
          <p:cNvSpPr/>
          <p:nvPr/>
        </p:nvSpPr>
        <p:spPr>
          <a:xfrm>
            <a:off x="8565008" y="4421511"/>
            <a:ext cx="10397" cy="4621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10366" y="0"/>
                </a:moveTo>
                <a:lnTo>
                  <a:pt x="4711" y="502"/>
                </a:lnTo>
                <a:lnTo>
                  <a:pt x="0" y="7329"/>
                </a:lnTo>
                <a:lnTo>
                  <a:pt x="16900" y="5235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6" name="object 5646"/>
          <p:cNvSpPr/>
          <p:nvPr/>
        </p:nvSpPr>
        <p:spPr>
          <a:xfrm>
            <a:off x="7976954" y="3200495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2711" y="0"/>
                </a:moveTo>
                <a:lnTo>
                  <a:pt x="0" y="11099"/>
                </a:lnTo>
                <a:lnTo>
                  <a:pt x="5245" y="9853"/>
                </a:lnTo>
                <a:lnTo>
                  <a:pt x="10408" y="8554"/>
                </a:lnTo>
                <a:lnTo>
                  <a:pt x="15653" y="7277"/>
                </a:lnTo>
                <a:lnTo>
                  <a:pt x="8324" y="209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7" name="object 5647"/>
          <p:cNvSpPr/>
          <p:nvPr/>
        </p:nvSpPr>
        <p:spPr>
          <a:xfrm>
            <a:off x="7741503" y="4437401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6062" y="0"/>
                </a:moveTo>
                <a:lnTo>
                  <a:pt x="3036" y="1350"/>
                </a:lnTo>
                <a:lnTo>
                  <a:pt x="0" y="1999"/>
                </a:lnTo>
                <a:lnTo>
                  <a:pt x="628" y="4282"/>
                </a:lnTo>
                <a:lnTo>
                  <a:pt x="753" y="8083"/>
                </a:lnTo>
                <a:lnTo>
                  <a:pt x="4554" y="9381"/>
                </a:lnTo>
                <a:lnTo>
                  <a:pt x="7717" y="8481"/>
                </a:lnTo>
                <a:lnTo>
                  <a:pt x="12209" y="8219"/>
                </a:lnTo>
                <a:lnTo>
                  <a:pt x="10753" y="4429"/>
                </a:lnTo>
                <a:lnTo>
                  <a:pt x="10062" y="481"/>
                </a:lnTo>
                <a:lnTo>
                  <a:pt x="8952" y="335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8" name="object 5648"/>
          <p:cNvSpPr/>
          <p:nvPr/>
        </p:nvSpPr>
        <p:spPr>
          <a:xfrm>
            <a:off x="7973312" y="3925291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1078" y="0"/>
                </a:moveTo>
                <a:lnTo>
                  <a:pt x="0" y="1570"/>
                </a:lnTo>
                <a:lnTo>
                  <a:pt x="12104" y="12627"/>
                </a:lnTo>
                <a:lnTo>
                  <a:pt x="14470" y="10994"/>
                </a:lnTo>
                <a:lnTo>
                  <a:pt x="15695" y="10188"/>
                </a:lnTo>
                <a:lnTo>
                  <a:pt x="14533" y="3654"/>
                </a:lnTo>
                <a:lnTo>
                  <a:pt x="1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49" name="object 5649"/>
          <p:cNvSpPr/>
          <p:nvPr/>
        </p:nvSpPr>
        <p:spPr>
          <a:xfrm>
            <a:off x="8408205" y="4799880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0" y="0"/>
                </a:moveTo>
                <a:lnTo>
                  <a:pt x="167" y="1706"/>
                </a:lnTo>
                <a:lnTo>
                  <a:pt x="251" y="3382"/>
                </a:lnTo>
                <a:lnTo>
                  <a:pt x="387" y="5067"/>
                </a:lnTo>
                <a:lnTo>
                  <a:pt x="2094" y="7350"/>
                </a:lnTo>
                <a:lnTo>
                  <a:pt x="3423" y="10271"/>
                </a:lnTo>
                <a:lnTo>
                  <a:pt x="6785" y="12209"/>
                </a:lnTo>
                <a:lnTo>
                  <a:pt x="9675" y="9832"/>
                </a:lnTo>
                <a:lnTo>
                  <a:pt x="11685" y="8785"/>
                </a:lnTo>
                <a:lnTo>
                  <a:pt x="10292" y="6261"/>
                </a:lnTo>
                <a:lnTo>
                  <a:pt x="9413" y="3109"/>
                </a:lnTo>
                <a:lnTo>
                  <a:pt x="5654" y="41"/>
                </a:lnTo>
                <a:lnTo>
                  <a:pt x="2513" y="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0" name="object 5650"/>
          <p:cNvSpPr/>
          <p:nvPr/>
        </p:nvSpPr>
        <p:spPr>
          <a:xfrm>
            <a:off x="8163784" y="3542726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6994" y="0"/>
                </a:moveTo>
                <a:lnTo>
                  <a:pt x="2554" y="335"/>
                </a:lnTo>
                <a:lnTo>
                  <a:pt x="0" y="7434"/>
                </a:lnTo>
                <a:lnTo>
                  <a:pt x="3591" y="13298"/>
                </a:lnTo>
                <a:lnTo>
                  <a:pt x="8073" y="13968"/>
                </a:lnTo>
                <a:lnTo>
                  <a:pt x="12858" y="9381"/>
                </a:lnTo>
                <a:lnTo>
                  <a:pt x="13622" y="8607"/>
                </a:lnTo>
                <a:lnTo>
                  <a:pt x="13182" y="4931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1" name="object 5651"/>
          <p:cNvSpPr/>
          <p:nvPr/>
        </p:nvSpPr>
        <p:spPr>
          <a:xfrm>
            <a:off x="8601630" y="4497379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4261" y="0"/>
                </a:moveTo>
                <a:lnTo>
                  <a:pt x="2303" y="481"/>
                </a:lnTo>
                <a:lnTo>
                  <a:pt x="0" y="722"/>
                </a:lnTo>
                <a:lnTo>
                  <a:pt x="1287" y="5643"/>
                </a:lnTo>
                <a:lnTo>
                  <a:pt x="2565" y="10397"/>
                </a:lnTo>
                <a:lnTo>
                  <a:pt x="3779" y="15130"/>
                </a:lnTo>
                <a:lnTo>
                  <a:pt x="5738" y="14481"/>
                </a:lnTo>
                <a:lnTo>
                  <a:pt x="7622" y="13769"/>
                </a:lnTo>
                <a:lnTo>
                  <a:pt x="9559" y="13109"/>
                </a:lnTo>
                <a:lnTo>
                  <a:pt x="7874" y="8816"/>
                </a:lnTo>
                <a:lnTo>
                  <a:pt x="6251" y="4492"/>
                </a:lnTo>
                <a:lnTo>
                  <a:pt x="4439" y="345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2" name="object 5652"/>
          <p:cNvSpPr/>
          <p:nvPr/>
        </p:nvSpPr>
        <p:spPr>
          <a:xfrm>
            <a:off x="7546918" y="4622739"/>
            <a:ext cx="5006" cy="14247"/>
          </a:xfrm>
          <a:custGeom>
            <a:avLst/>
            <a:gdLst/>
            <a:ahLst/>
            <a:cxnLst/>
            <a:rect l="l" t="t" r="r" b="b"/>
            <a:pathLst>
              <a:path w="8254" h="23495">
                <a:moveTo>
                  <a:pt x="6361" y="0"/>
                </a:moveTo>
                <a:lnTo>
                  <a:pt x="686" y="481"/>
                </a:lnTo>
                <a:lnTo>
                  <a:pt x="0" y="5532"/>
                </a:lnTo>
                <a:lnTo>
                  <a:pt x="235" y="10825"/>
                </a:lnTo>
                <a:lnTo>
                  <a:pt x="2431" y="16603"/>
                </a:lnTo>
                <a:lnTo>
                  <a:pt x="7628" y="23109"/>
                </a:lnTo>
                <a:lnTo>
                  <a:pt x="6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3" name="object 5653"/>
          <p:cNvSpPr/>
          <p:nvPr/>
        </p:nvSpPr>
        <p:spPr>
          <a:xfrm>
            <a:off x="6984937" y="3881372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2355" y="0"/>
                </a:moveTo>
                <a:lnTo>
                  <a:pt x="0" y="8711"/>
                </a:lnTo>
                <a:lnTo>
                  <a:pt x="3821" y="12229"/>
                </a:lnTo>
                <a:lnTo>
                  <a:pt x="11580" y="15570"/>
                </a:lnTo>
                <a:lnTo>
                  <a:pt x="12292" y="7088"/>
                </a:lnTo>
                <a:lnTo>
                  <a:pt x="11025" y="1989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4" name="object 5654"/>
          <p:cNvSpPr/>
          <p:nvPr/>
        </p:nvSpPr>
        <p:spPr>
          <a:xfrm>
            <a:off x="7989194" y="2692142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0" y="0"/>
                </a:moveTo>
                <a:lnTo>
                  <a:pt x="12428" y="13884"/>
                </a:lnTo>
                <a:lnTo>
                  <a:pt x="14051" y="5664"/>
                </a:lnTo>
                <a:lnTo>
                  <a:pt x="1278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5" name="object 5655"/>
          <p:cNvSpPr/>
          <p:nvPr/>
        </p:nvSpPr>
        <p:spPr>
          <a:xfrm>
            <a:off x="8921668" y="324331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5612" y="0"/>
                </a:moveTo>
                <a:lnTo>
                  <a:pt x="2251" y="1246"/>
                </a:lnTo>
                <a:lnTo>
                  <a:pt x="0" y="1497"/>
                </a:lnTo>
                <a:lnTo>
                  <a:pt x="649" y="4439"/>
                </a:lnTo>
                <a:lnTo>
                  <a:pt x="753" y="7832"/>
                </a:lnTo>
                <a:lnTo>
                  <a:pt x="3078" y="11371"/>
                </a:lnTo>
                <a:lnTo>
                  <a:pt x="6638" y="10732"/>
                </a:lnTo>
                <a:lnTo>
                  <a:pt x="11120" y="11109"/>
                </a:lnTo>
                <a:lnTo>
                  <a:pt x="9151" y="6313"/>
                </a:lnTo>
                <a:lnTo>
                  <a:pt x="8554" y="3047"/>
                </a:lnTo>
                <a:lnTo>
                  <a:pt x="5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6" name="object 5656"/>
          <p:cNvSpPr/>
          <p:nvPr/>
        </p:nvSpPr>
        <p:spPr>
          <a:xfrm>
            <a:off x="7506845" y="3795671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8345" y="0"/>
                </a:moveTo>
                <a:lnTo>
                  <a:pt x="4251" y="3403"/>
                </a:lnTo>
                <a:lnTo>
                  <a:pt x="513" y="7361"/>
                </a:lnTo>
                <a:lnTo>
                  <a:pt x="0" y="7821"/>
                </a:lnTo>
                <a:lnTo>
                  <a:pt x="806" y="9507"/>
                </a:lnTo>
                <a:lnTo>
                  <a:pt x="1256" y="11811"/>
                </a:lnTo>
                <a:lnTo>
                  <a:pt x="16271" y="8418"/>
                </a:lnTo>
                <a:lnTo>
                  <a:pt x="8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7" name="object 5657"/>
          <p:cNvSpPr/>
          <p:nvPr/>
        </p:nvSpPr>
        <p:spPr>
          <a:xfrm>
            <a:off x="8665352" y="3046943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2177" y="0"/>
                </a:moveTo>
                <a:lnTo>
                  <a:pt x="649" y="9675"/>
                </a:lnTo>
                <a:lnTo>
                  <a:pt x="0" y="13570"/>
                </a:lnTo>
                <a:lnTo>
                  <a:pt x="5549" y="14470"/>
                </a:lnTo>
                <a:lnTo>
                  <a:pt x="10250" y="10512"/>
                </a:lnTo>
                <a:lnTo>
                  <a:pt x="11046" y="6439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8" name="object 5658"/>
          <p:cNvSpPr/>
          <p:nvPr/>
        </p:nvSpPr>
        <p:spPr>
          <a:xfrm>
            <a:off x="7225232" y="4361151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905" y="0"/>
                </a:moveTo>
                <a:lnTo>
                  <a:pt x="3790" y="314"/>
                </a:lnTo>
                <a:lnTo>
                  <a:pt x="2261" y="3612"/>
                </a:lnTo>
                <a:lnTo>
                  <a:pt x="1193" y="7172"/>
                </a:lnTo>
                <a:lnTo>
                  <a:pt x="0" y="10638"/>
                </a:lnTo>
                <a:lnTo>
                  <a:pt x="2324" y="11329"/>
                </a:lnTo>
                <a:lnTo>
                  <a:pt x="4575" y="11947"/>
                </a:lnTo>
                <a:lnTo>
                  <a:pt x="6879" y="12648"/>
                </a:lnTo>
                <a:lnTo>
                  <a:pt x="7539" y="8931"/>
                </a:lnTo>
                <a:lnTo>
                  <a:pt x="8324" y="5245"/>
                </a:lnTo>
                <a:lnTo>
                  <a:pt x="8586" y="1476"/>
                </a:lnTo>
                <a:lnTo>
                  <a:pt x="8628" y="1193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59" name="object 5659"/>
          <p:cNvSpPr/>
          <p:nvPr/>
        </p:nvSpPr>
        <p:spPr>
          <a:xfrm>
            <a:off x="8791402" y="3748657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2649" y="0"/>
                </a:moveTo>
                <a:lnTo>
                  <a:pt x="1738" y="1109"/>
                </a:lnTo>
                <a:lnTo>
                  <a:pt x="900" y="2209"/>
                </a:lnTo>
                <a:lnTo>
                  <a:pt x="0" y="3319"/>
                </a:lnTo>
                <a:lnTo>
                  <a:pt x="9151" y="12858"/>
                </a:lnTo>
                <a:lnTo>
                  <a:pt x="10523" y="11517"/>
                </a:lnTo>
                <a:lnTo>
                  <a:pt x="13161" y="8826"/>
                </a:lnTo>
                <a:lnTo>
                  <a:pt x="11737" y="6722"/>
                </a:lnTo>
                <a:lnTo>
                  <a:pt x="10627" y="4282"/>
                </a:lnTo>
                <a:lnTo>
                  <a:pt x="7172" y="1266"/>
                </a:lnTo>
                <a:lnTo>
                  <a:pt x="4722" y="858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0" name="object 5660"/>
          <p:cNvSpPr/>
          <p:nvPr/>
        </p:nvSpPr>
        <p:spPr>
          <a:xfrm>
            <a:off x="7628373" y="3033001"/>
            <a:ext cx="13092" cy="4621"/>
          </a:xfrm>
          <a:custGeom>
            <a:avLst/>
            <a:gdLst/>
            <a:ahLst/>
            <a:cxnLst/>
            <a:rect l="l" t="t" r="r" b="b"/>
            <a:pathLst>
              <a:path w="21590" h="7620">
                <a:moveTo>
                  <a:pt x="0" y="0"/>
                </a:moveTo>
                <a:lnTo>
                  <a:pt x="5137" y="5432"/>
                </a:lnTo>
                <a:lnTo>
                  <a:pt x="9965" y="7184"/>
                </a:lnTo>
                <a:lnTo>
                  <a:pt x="15119" y="5914"/>
                </a:lnTo>
                <a:lnTo>
                  <a:pt x="21234" y="22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1" name="object 5661"/>
          <p:cNvSpPr/>
          <p:nvPr/>
        </p:nvSpPr>
        <p:spPr>
          <a:xfrm>
            <a:off x="8054122" y="3055725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5580" y="0"/>
                </a:moveTo>
                <a:lnTo>
                  <a:pt x="3685" y="1151"/>
                </a:lnTo>
                <a:lnTo>
                  <a:pt x="1863" y="2345"/>
                </a:lnTo>
                <a:lnTo>
                  <a:pt x="0" y="3528"/>
                </a:lnTo>
                <a:lnTo>
                  <a:pt x="2188" y="6586"/>
                </a:lnTo>
                <a:lnTo>
                  <a:pt x="4272" y="9727"/>
                </a:lnTo>
                <a:lnTo>
                  <a:pt x="6910" y="12784"/>
                </a:lnTo>
                <a:lnTo>
                  <a:pt x="11120" y="10020"/>
                </a:lnTo>
                <a:lnTo>
                  <a:pt x="11025" y="9779"/>
                </a:lnTo>
                <a:lnTo>
                  <a:pt x="9444" y="6366"/>
                </a:lnTo>
                <a:lnTo>
                  <a:pt x="7455" y="3214"/>
                </a:lnTo>
                <a:lnTo>
                  <a:pt x="5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2" name="object 5662"/>
          <p:cNvSpPr/>
          <p:nvPr/>
        </p:nvSpPr>
        <p:spPr>
          <a:xfrm>
            <a:off x="7759836" y="313752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7057" y="0"/>
                </a:moveTo>
                <a:lnTo>
                  <a:pt x="4889" y="795"/>
                </a:lnTo>
                <a:lnTo>
                  <a:pt x="2303" y="1141"/>
                </a:lnTo>
                <a:lnTo>
                  <a:pt x="0" y="3214"/>
                </a:lnTo>
                <a:lnTo>
                  <a:pt x="1287" y="6083"/>
                </a:lnTo>
                <a:lnTo>
                  <a:pt x="2041" y="9748"/>
                </a:lnTo>
                <a:lnTo>
                  <a:pt x="4816" y="7696"/>
                </a:lnTo>
                <a:lnTo>
                  <a:pt x="7078" y="6659"/>
                </a:lnTo>
                <a:lnTo>
                  <a:pt x="8198" y="4900"/>
                </a:lnTo>
                <a:lnTo>
                  <a:pt x="8826" y="3884"/>
                </a:lnTo>
                <a:lnTo>
                  <a:pt x="7528" y="1685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3" name="object 5663"/>
          <p:cNvSpPr/>
          <p:nvPr/>
        </p:nvSpPr>
        <p:spPr>
          <a:xfrm>
            <a:off x="7191877" y="3965226"/>
            <a:ext cx="10782" cy="6931"/>
          </a:xfrm>
          <a:custGeom>
            <a:avLst/>
            <a:gdLst/>
            <a:ahLst/>
            <a:cxnLst/>
            <a:rect l="l" t="t" r="r" b="b"/>
            <a:pathLst>
              <a:path w="17779" h="11429">
                <a:moveTo>
                  <a:pt x="0" y="0"/>
                </a:moveTo>
                <a:lnTo>
                  <a:pt x="5654" y="8418"/>
                </a:lnTo>
                <a:lnTo>
                  <a:pt x="9203" y="10858"/>
                </a:lnTo>
                <a:lnTo>
                  <a:pt x="17297" y="44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4" name="object 5664"/>
          <p:cNvSpPr/>
          <p:nvPr/>
        </p:nvSpPr>
        <p:spPr>
          <a:xfrm>
            <a:off x="8368558" y="4436241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7371" y="0"/>
                </a:moveTo>
                <a:lnTo>
                  <a:pt x="0" y="14313"/>
                </a:lnTo>
                <a:lnTo>
                  <a:pt x="9455" y="12512"/>
                </a:lnTo>
                <a:lnTo>
                  <a:pt x="12544" y="9633"/>
                </a:lnTo>
                <a:lnTo>
                  <a:pt x="11004" y="3141"/>
                </a:lnTo>
                <a:lnTo>
                  <a:pt x="10743" y="2157"/>
                </a:lnTo>
                <a:lnTo>
                  <a:pt x="9151" y="1465"/>
                </a:lnTo>
                <a:lnTo>
                  <a:pt x="7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5" name="object 5665"/>
          <p:cNvSpPr/>
          <p:nvPr/>
        </p:nvSpPr>
        <p:spPr>
          <a:xfrm>
            <a:off x="7767597" y="3616538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7518" y="0"/>
                </a:moveTo>
                <a:lnTo>
                  <a:pt x="4701" y="1361"/>
                </a:lnTo>
                <a:lnTo>
                  <a:pt x="0" y="2575"/>
                </a:lnTo>
                <a:lnTo>
                  <a:pt x="2324" y="5874"/>
                </a:lnTo>
                <a:lnTo>
                  <a:pt x="3675" y="9193"/>
                </a:lnTo>
                <a:lnTo>
                  <a:pt x="4795" y="9120"/>
                </a:lnTo>
                <a:lnTo>
                  <a:pt x="7528" y="9004"/>
                </a:lnTo>
                <a:lnTo>
                  <a:pt x="10366" y="7528"/>
                </a:lnTo>
                <a:lnTo>
                  <a:pt x="13088" y="5591"/>
                </a:lnTo>
                <a:lnTo>
                  <a:pt x="11287" y="303"/>
                </a:lnTo>
                <a:lnTo>
                  <a:pt x="10261" y="240"/>
                </a:lnTo>
                <a:lnTo>
                  <a:pt x="7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6" name="object 5666"/>
          <p:cNvSpPr/>
          <p:nvPr/>
        </p:nvSpPr>
        <p:spPr>
          <a:xfrm>
            <a:off x="8391464" y="390390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6094" y="0"/>
                </a:moveTo>
                <a:lnTo>
                  <a:pt x="2816" y="712"/>
                </a:lnTo>
                <a:lnTo>
                  <a:pt x="0" y="2900"/>
                </a:lnTo>
                <a:lnTo>
                  <a:pt x="795" y="6114"/>
                </a:lnTo>
                <a:lnTo>
                  <a:pt x="670" y="10282"/>
                </a:lnTo>
                <a:lnTo>
                  <a:pt x="5245" y="8701"/>
                </a:lnTo>
                <a:lnTo>
                  <a:pt x="8062" y="8135"/>
                </a:lnTo>
                <a:lnTo>
                  <a:pt x="10198" y="6596"/>
                </a:lnTo>
                <a:lnTo>
                  <a:pt x="10774" y="6219"/>
                </a:lnTo>
                <a:lnTo>
                  <a:pt x="9423" y="1246"/>
                </a:lnTo>
                <a:lnTo>
                  <a:pt x="6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7" name="object 5667"/>
          <p:cNvSpPr/>
          <p:nvPr/>
        </p:nvSpPr>
        <p:spPr>
          <a:xfrm>
            <a:off x="6933112" y="4028534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5183" y="0"/>
                </a:moveTo>
                <a:lnTo>
                  <a:pt x="387" y="450"/>
                </a:lnTo>
                <a:lnTo>
                  <a:pt x="0" y="3622"/>
                </a:lnTo>
                <a:lnTo>
                  <a:pt x="261" y="6596"/>
                </a:lnTo>
                <a:lnTo>
                  <a:pt x="429" y="10397"/>
                </a:lnTo>
                <a:lnTo>
                  <a:pt x="3476" y="9821"/>
                </a:lnTo>
                <a:lnTo>
                  <a:pt x="6607" y="9455"/>
                </a:lnTo>
                <a:lnTo>
                  <a:pt x="6575" y="6230"/>
                </a:lnTo>
                <a:lnTo>
                  <a:pt x="6209" y="3214"/>
                </a:lnTo>
                <a:lnTo>
                  <a:pt x="5308" y="429"/>
                </a:lnTo>
                <a:lnTo>
                  <a:pt x="5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8" name="object 5668"/>
          <p:cNvSpPr/>
          <p:nvPr/>
        </p:nvSpPr>
        <p:spPr>
          <a:xfrm>
            <a:off x="8949481" y="325207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643" y="0"/>
                </a:moveTo>
                <a:lnTo>
                  <a:pt x="0" y="3518"/>
                </a:lnTo>
                <a:lnTo>
                  <a:pt x="10826" y="9088"/>
                </a:lnTo>
                <a:lnTo>
                  <a:pt x="11570" y="7643"/>
                </a:lnTo>
                <a:lnTo>
                  <a:pt x="13172" y="4743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69" name="object 5669"/>
          <p:cNvSpPr/>
          <p:nvPr/>
        </p:nvSpPr>
        <p:spPr>
          <a:xfrm>
            <a:off x="7507107" y="2876668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586" y="0"/>
                </a:moveTo>
                <a:lnTo>
                  <a:pt x="1717" y="973"/>
                </a:lnTo>
                <a:lnTo>
                  <a:pt x="0" y="3047"/>
                </a:lnTo>
                <a:lnTo>
                  <a:pt x="10753" y="12669"/>
                </a:lnTo>
                <a:lnTo>
                  <a:pt x="11622" y="11643"/>
                </a:lnTo>
                <a:lnTo>
                  <a:pt x="12502" y="10648"/>
                </a:lnTo>
                <a:lnTo>
                  <a:pt x="13360" y="9633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0" name="object 5670"/>
          <p:cNvSpPr/>
          <p:nvPr/>
        </p:nvSpPr>
        <p:spPr>
          <a:xfrm>
            <a:off x="9104402" y="3577741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4994" y="0"/>
                </a:moveTo>
                <a:lnTo>
                  <a:pt x="3319" y="617"/>
                </a:lnTo>
                <a:lnTo>
                  <a:pt x="1675" y="1287"/>
                </a:lnTo>
                <a:lnTo>
                  <a:pt x="0" y="1905"/>
                </a:lnTo>
                <a:lnTo>
                  <a:pt x="2062" y="6114"/>
                </a:lnTo>
                <a:lnTo>
                  <a:pt x="4073" y="10303"/>
                </a:lnTo>
                <a:lnTo>
                  <a:pt x="6156" y="14502"/>
                </a:lnTo>
                <a:lnTo>
                  <a:pt x="10093" y="12554"/>
                </a:lnTo>
                <a:lnTo>
                  <a:pt x="6669" y="4177"/>
                </a:lnTo>
                <a:lnTo>
                  <a:pt x="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1" name="object 5671"/>
          <p:cNvSpPr/>
          <p:nvPr/>
        </p:nvSpPr>
        <p:spPr>
          <a:xfrm>
            <a:off x="8243893" y="4246495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560" y="0"/>
                </a:moveTo>
                <a:lnTo>
                  <a:pt x="4125" y="1047"/>
                </a:lnTo>
                <a:lnTo>
                  <a:pt x="2136" y="1769"/>
                </a:lnTo>
                <a:lnTo>
                  <a:pt x="439" y="5067"/>
                </a:lnTo>
                <a:lnTo>
                  <a:pt x="397" y="7423"/>
                </a:lnTo>
                <a:lnTo>
                  <a:pt x="0" y="9591"/>
                </a:lnTo>
                <a:lnTo>
                  <a:pt x="2952" y="7591"/>
                </a:lnTo>
                <a:lnTo>
                  <a:pt x="5895" y="5570"/>
                </a:lnTo>
                <a:lnTo>
                  <a:pt x="8879" y="3581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2" name="object 5672"/>
          <p:cNvSpPr/>
          <p:nvPr/>
        </p:nvSpPr>
        <p:spPr>
          <a:xfrm>
            <a:off x="8955538" y="4395576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3005" y="0"/>
                </a:moveTo>
                <a:lnTo>
                  <a:pt x="2031" y="1193"/>
                </a:lnTo>
                <a:lnTo>
                  <a:pt x="0" y="3518"/>
                </a:lnTo>
                <a:lnTo>
                  <a:pt x="2523" y="8282"/>
                </a:lnTo>
                <a:lnTo>
                  <a:pt x="5026" y="13245"/>
                </a:lnTo>
                <a:lnTo>
                  <a:pt x="15737" y="9622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3" name="object 5673"/>
          <p:cNvSpPr/>
          <p:nvPr/>
        </p:nvSpPr>
        <p:spPr>
          <a:xfrm>
            <a:off x="8121563" y="4613426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7832" y="0"/>
                </a:moveTo>
                <a:lnTo>
                  <a:pt x="5329" y="1434"/>
                </a:lnTo>
                <a:lnTo>
                  <a:pt x="2617" y="2617"/>
                </a:lnTo>
                <a:lnTo>
                  <a:pt x="460" y="4450"/>
                </a:lnTo>
                <a:lnTo>
                  <a:pt x="0" y="4816"/>
                </a:lnTo>
                <a:lnTo>
                  <a:pt x="1591" y="7549"/>
                </a:lnTo>
                <a:lnTo>
                  <a:pt x="2701" y="10460"/>
                </a:lnTo>
                <a:lnTo>
                  <a:pt x="5748" y="8177"/>
                </a:lnTo>
                <a:lnTo>
                  <a:pt x="8282" y="6638"/>
                </a:lnTo>
                <a:lnTo>
                  <a:pt x="10648" y="4156"/>
                </a:lnTo>
                <a:lnTo>
                  <a:pt x="8701" y="1581"/>
                </a:lnTo>
                <a:lnTo>
                  <a:pt x="7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4" name="object 5674"/>
          <p:cNvSpPr/>
          <p:nvPr/>
        </p:nvSpPr>
        <p:spPr>
          <a:xfrm>
            <a:off x="8454613" y="4147551"/>
            <a:ext cx="8471" cy="3851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13256" y="0"/>
                </a:moveTo>
                <a:lnTo>
                  <a:pt x="0" y="952"/>
                </a:lnTo>
                <a:lnTo>
                  <a:pt x="848" y="6334"/>
                </a:lnTo>
                <a:lnTo>
                  <a:pt x="13758" y="3800"/>
                </a:lnTo>
                <a:lnTo>
                  <a:pt x="13601" y="2533"/>
                </a:lnTo>
                <a:lnTo>
                  <a:pt x="13486" y="1277"/>
                </a:lnTo>
                <a:lnTo>
                  <a:pt x="1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5" name="object 5675"/>
          <p:cNvSpPr/>
          <p:nvPr/>
        </p:nvSpPr>
        <p:spPr>
          <a:xfrm>
            <a:off x="7365069" y="3703670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2722" y="0"/>
                </a:moveTo>
                <a:lnTo>
                  <a:pt x="890" y="2335"/>
                </a:lnTo>
                <a:lnTo>
                  <a:pt x="0" y="3518"/>
                </a:lnTo>
                <a:lnTo>
                  <a:pt x="11455" y="12407"/>
                </a:lnTo>
                <a:lnTo>
                  <a:pt x="13078" y="9926"/>
                </a:lnTo>
                <a:lnTo>
                  <a:pt x="13873" y="8659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6" name="object 5676"/>
          <p:cNvSpPr/>
          <p:nvPr/>
        </p:nvSpPr>
        <p:spPr>
          <a:xfrm>
            <a:off x="8732938" y="4310880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5">
                <a:moveTo>
                  <a:pt x="2942" y="0"/>
                </a:moveTo>
                <a:lnTo>
                  <a:pt x="952" y="2994"/>
                </a:lnTo>
                <a:lnTo>
                  <a:pt x="0" y="4523"/>
                </a:lnTo>
                <a:lnTo>
                  <a:pt x="10764" y="11685"/>
                </a:lnTo>
                <a:lnTo>
                  <a:pt x="11727" y="10156"/>
                </a:lnTo>
                <a:lnTo>
                  <a:pt x="13706" y="7141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7" name="object 5677"/>
          <p:cNvSpPr/>
          <p:nvPr/>
        </p:nvSpPr>
        <p:spPr>
          <a:xfrm>
            <a:off x="7725662" y="4124386"/>
            <a:ext cx="8471" cy="6931"/>
          </a:xfrm>
          <a:custGeom>
            <a:avLst/>
            <a:gdLst/>
            <a:ahLst/>
            <a:cxnLst/>
            <a:rect l="l" t="t" r="r" b="b"/>
            <a:pathLst>
              <a:path w="13970" h="11429">
                <a:moveTo>
                  <a:pt x="10963" y="0"/>
                </a:moveTo>
                <a:lnTo>
                  <a:pt x="0" y="9559"/>
                </a:lnTo>
                <a:lnTo>
                  <a:pt x="4554" y="11151"/>
                </a:lnTo>
                <a:lnTo>
                  <a:pt x="7727" y="10408"/>
                </a:lnTo>
                <a:lnTo>
                  <a:pt x="10052" y="8586"/>
                </a:lnTo>
                <a:lnTo>
                  <a:pt x="11716" y="7162"/>
                </a:lnTo>
                <a:lnTo>
                  <a:pt x="12345" y="4408"/>
                </a:lnTo>
                <a:lnTo>
                  <a:pt x="13465" y="2240"/>
                </a:lnTo>
                <a:lnTo>
                  <a:pt x="12659" y="1486"/>
                </a:lnTo>
                <a:lnTo>
                  <a:pt x="11790" y="743"/>
                </a:lnTo>
                <a:lnTo>
                  <a:pt x="10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8" name="object 5678"/>
          <p:cNvSpPr/>
          <p:nvPr/>
        </p:nvSpPr>
        <p:spPr>
          <a:xfrm>
            <a:off x="7317123" y="3770848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549" y="0"/>
                </a:moveTo>
                <a:lnTo>
                  <a:pt x="649" y="2198"/>
                </a:lnTo>
                <a:lnTo>
                  <a:pt x="890" y="5319"/>
                </a:lnTo>
                <a:lnTo>
                  <a:pt x="0" y="9538"/>
                </a:lnTo>
                <a:lnTo>
                  <a:pt x="4376" y="8313"/>
                </a:lnTo>
                <a:lnTo>
                  <a:pt x="7371" y="8313"/>
                </a:lnTo>
                <a:lnTo>
                  <a:pt x="9874" y="5717"/>
                </a:lnTo>
                <a:lnTo>
                  <a:pt x="8921" y="2691"/>
                </a:lnTo>
                <a:lnTo>
                  <a:pt x="8889" y="534"/>
                </a:lnTo>
                <a:lnTo>
                  <a:pt x="6533" y="659"/>
                </a:lnTo>
                <a:lnTo>
                  <a:pt x="3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79" name="object 5679"/>
          <p:cNvSpPr/>
          <p:nvPr/>
        </p:nvSpPr>
        <p:spPr>
          <a:xfrm>
            <a:off x="8191330" y="323765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5811" y="0"/>
                </a:moveTo>
                <a:lnTo>
                  <a:pt x="3895" y="1078"/>
                </a:lnTo>
                <a:lnTo>
                  <a:pt x="1926" y="2125"/>
                </a:lnTo>
                <a:lnTo>
                  <a:pt x="0" y="3193"/>
                </a:lnTo>
                <a:lnTo>
                  <a:pt x="2136" y="4994"/>
                </a:lnTo>
                <a:lnTo>
                  <a:pt x="3989" y="7287"/>
                </a:lnTo>
                <a:lnTo>
                  <a:pt x="8334" y="9308"/>
                </a:lnTo>
                <a:lnTo>
                  <a:pt x="10868" y="8711"/>
                </a:lnTo>
                <a:lnTo>
                  <a:pt x="13151" y="8753"/>
                </a:lnTo>
                <a:lnTo>
                  <a:pt x="12816" y="6418"/>
                </a:lnTo>
                <a:lnTo>
                  <a:pt x="13203" y="3507"/>
                </a:lnTo>
                <a:lnTo>
                  <a:pt x="10910" y="544"/>
                </a:lnTo>
                <a:lnTo>
                  <a:pt x="7947" y="596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0" name="object 5680"/>
          <p:cNvSpPr/>
          <p:nvPr/>
        </p:nvSpPr>
        <p:spPr>
          <a:xfrm>
            <a:off x="8111175" y="271174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3821" y="0"/>
                </a:moveTo>
                <a:lnTo>
                  <a:pt x="0" y="1581"/>
                </a:lnTo>
                <a:lnTo>
                  <a:pt x="62" y="2010"/>
                </a:lnTo>
                <a:lnTo>
                  <a:pt x="198" y="4125"/>
                </a:lnTo>
                <a:lnTo>
                  <a:pt x="858" y="6491"/>
                </a:lnTo>
                <a:lnTo>
                  <a:pt x="2104" y="8251"/>
                </a:lnTo>
                <a:lnTo>
                  <a:pt x="2460" y="8785"/>
                </a:lnTo>
                <a:lnTo>
                  <a:pt x="5204" y="7706"/>
                </a:lnTo>
                <a:lnTo>
                  <a:pt x="8167" y="7036"/>
                </a:lnTo>
                <a:lnTo>
                  <a:pt x="6628" y="4209"/>
                </a:lnTo>
                <a:lnTo>
                  <a:pt x="5874" y="1947"/>
                </a:lnTo>
                <a:lnTo>
                  <a:pt x="4334" y="471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1" name="object 5681"/>
          <p:cNvSpPr/>
          <p:nvPr/>
        </p:nvSpPr>
        <p:spPr>
          <a:xfrm>
            <a:off x="8364402" y="3598848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3151" y="0"/>
                </a:moveTo>
                <a:lnTo>
                  <a:pt x="0" y="1005"/>
                </a:lnTo>
                <a:lnTo>
                  <a:pt x="10" y="1308"/>
                </a:lnTo>
                <a:lnTo>
                  <a:pt x="335" y="4921"/>
                </a:lnTo>
                <a:lnTo>
                  <a:pt x="973" y="8523"/>
                </a:lnTo>
                <a:lnTo>
                  <a:pt x="1581" y="12135"/>
                </a:lnTo>
                <a:lnTo>
                  <a:pt x="5989" y="10680"/>
                </a:lnTo>
                <a:lnTo>
                  <a:pt x="8135" y="9936"/>
                </a:lnTo>
                <a:lnTo>
                  <a:pt x="6533" y="6649"/>
                </a:lnTo>
                <a:lnTo>
                  <a:pt x="4994" y="3319"/>
                </a:lnTo>
                <a:lnTo>
                  <a:pt x="3225" y="157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2" name="object 5682"/>
          <p:cNvSpPr/>
          <p:nvPr/>
        </p:nvSpPr>
        <p:spPr>
          <a:xfrm>
            <a:off x="8058109" y="4296754"/>
            <a:ext cx="10782" cy="5006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9427" y="0"/>
                </a:moveTo>
                <a:lnTo>
                  <a:pt x="4771" y="1892"/>
                </a:lnTo>
                <a:lnTo>
                  <a:pt x="0" y="5524"/>
                </a:lnTo>
                <a:lnTo>
                  <a:pt x="17559" y="7786"/>
                </a:lnTo>
                <a:lnTo>
                  <a:pt x="13760" y="1435"/>
                </a:lnTo>
                <a:lnTo>
                  <a:pt x="94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3" name="object 5683"/>
          <p:cNvSpPr/>
          <p:nvPr/>
        </p:nvSpPr>
        <p:spPr>
          <a:xfrm>
            <a:off x="7167656" y="4457135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8502" y="0"/>
                </a:moveTo>
                <a:lnTo>
                  <a:pt x="0" y="2062"/>
                </a:lnTo>
                <a:lnTo>
                  <a:pt x="2272" y="9015"/>
                </a:lnTo>
                <a:lnTo>
                  <a:pt x="4774" y="12659"/>
                </a:lnTo>
                <a:lnTo>
                  <a:pt x="12952" y="10523"/>
                </a:lnTo>
                <a:lnTo>
                  <a:pt x="11790" y="2544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4" name="object 5684"/>
          <p:cNvSpPr/>
          <p:nvPr/>
        </p:nvSpPr>
        <p:spPr>
          <a:xfrm>
            <a:off x="7562933" y="3727456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1329" y="0"/>
                </a:moveTo>
                <a:lnTo>
                  <a:pt x="0" y="2869"/>
                </a:lnTo>
                <a:lnTo>
                  <a:pt x="9497" y="7758"/>
                </a:lnTo>
                <a:lnTo>
                  <a:pt x="10072" y="6523"/>
                </a:lnTo>
                <a:lnTo>
                  <a:pt x="10607" y="5266"/>
                </a:lnTo>
                <a:lnTo>
                  <a:pt x="11193" y="4041"/>
                </a:lnTo>
                <a:lnTo>
                  <a:pt x="7895" y="2680"/>
                </a:lnTo>
                <a:lnTo>
                  <a:pt x="4649" y="1371"/>
                </a:lnTo>
                <a:lnTo>
                  <a:pt x="1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5" name="object 5685"/>
          <p:cNvSpPr/>
          <p:nvPr/>
        </p:nvSpPr>
        <p:spPr>
          <a:xfrm>
            <a:off x="8563978" y="295482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6418" y="0"/>
                </a:moveTo>
                <a:lnTo>
                  <a:pt x="3601" y="931"/>
                </a:lnTo>
                <a:lnTo>
                  <a:pt x="0" y="1560"/>
                </a:lnTo>
                <a:lnTo>
                  <a:pt x="1005" y="4397"/>
                </a:lnTo>
                <a:lnTo>
                  <a:pt x="1497" y="7350"/>
                </a:lnTo>
                <a:lnTo>
                  <a:pt x="2125" y="7381"/>
                </a:lnTo>
                <a:lnTo>
                  <a:pt x="4984" y="7444"/>
                </a:lnTo>
                <a:lnTo>
                  <a:pt x="7811" y="6690"/>
                </a:lnTo>
                <a:lnTo>
                  <a:pt x="10680" y="6251"/>
                </a:lnTo>
                <a:lnTo>
                  <a:pt x="10188" y="4156"/>
                </a:lnTo>
                <a:lnTo>
                  <a:pt x="9853" y="345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6" name="object 5686"/>
          <p:cNvSpPr/>
          <p:nvPr/>
        </p:nvSpPr>
        <p:spPr>
          <a:xfrm>
            <a:off x="7703876" y="4607174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0" y="0"/>
                </a:moveTo>
                <a:lnTo>
                  <a:pt x="1026" y="9570"/>
                </a:lnTo>
                <a:lnTo>
                  <a:pt x="12449" y="13434"/>
                </a:lnTo>
                <a:lnTo>
                  <a:pt x="6387" y="6879"/>
                </a:lnTo>
                <a:lnTo>
                  <a:pt x="3172" y="34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7" name="object 5687"/>
          <p:cNvSpPr/>
          <p:nvPr/>
        </p:nvSpPr>
        <p:spPr>
          <a:xfrm>
            <a:off x="8228483" y="3574292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0020" y="0"/>
                </a:moveTo>
                <a:lnTo>
                  <a:pt x="0" y="460"/>
                </a:lnTo>
                <a:lnTo>
                  <a:pt x="3277" y="4701"/>
                </a:lnTo>
                <a:lnTo>
                  <a:pt x="4973" y="7444"/>
                </a:lnTo>
                <a:lnTo>
                  <a:pt x="8261" y="10387"/>
                </a:lnTo>
                <a:lnTo>
                  <a:pt x="10554" y="9936"/>
                </a:lnTo>
                <a:lnTo>
                  <a:pt x="13339" y="10177"/>
                </a:lnTo>
                <a:lnTo>
                  <a:pt x="14020" y="1853"/>
                </a:lnTo>
                <a:lnTo>
                  <a:pt x="10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8" name="object 5688"/>
          <p:cNvSpPr/>
          <p:nvPr/>
        </p:nvSpPr>
        <p:spPr>
          <a:xfrm>
            <a:off x="7996019" y="4233811"/>
            <a:ext cx="3081" cy="9242"/>
          </a:xfrm>
          <a:custGeom>
            <a:avLst/>
            <a:gdLst/>
            <a:ahLst/>
            <a:cxnLst/>
            <a:rect l="l" t="t" r="r" b="b"/>
            <a:pathLst>
              <a:path w="5080" h="15240">
                <a:moveTo>
                  <a:pt x="3905" y="0"/>
                </a:moveTo>
                <a:lnTo>
                  <a:pt x="0" y="146"/>
                </a:lnTo>
                <a:lnTo>
                  <a:pt x="282" y="5141"/>
                </a:lnTo>
                <a:lnTo>
                  <a:pt x="596" y="10104"/>
                </a:lnTo>
                <a:lnTo>
                  <a:pt x="869" y="15057"/>
                </a:lnTo>
                <a:lnTo>
                  <a:pt x="4512" y="14889"/>
                </a:lnTo>
                <a:lnTo>
                  <a:pt x="4334" y="9936"/>
                </a:lnTo>
                <a:lnTo>
                  <a:pt x="4083" y="4931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89" name="object 5689"/>
          <p:cNvSpPr/>
          <p:nvPr/>
        </p:nvSpPr>
        <p:spPr>
          <a:xfrm>
            <a:off x="7231263" y="4253302"/>
            <a:ext cx="6931" cy="3466"/>
          </a:xfrm>
          <a:custGeom>
            <a:avLst/>
            <a:gdLst/>
            <a:ahLst/>
            <a:cxnLst/>
            <a:rect l="l" t="t" r="r" b="b"/>
            <a:pathLst>
              <a:path w="11429" h="5715">
                <a:moveTo>
                  <a:pt x="11109" y="0"/>
                </a:moveTo>
                <a:lnTo>
                  <a:pt x="7423" y="167"/>
                </a:lnTo>
                <a:lnTo>
                  <a:pt x="0" y="471"/>
                </a:lnTo>
                <a:lnTo>
                  <a:pt x="136" y="5622"/>
                </a:lnTo>
                <a:lnTo>
                  <a:pt x="3612" y="5549"/>
                </a:lnTo>
                <a:lnTo>
                  <a:pt x="7141" y="5633"/>
                </a:lnTo>
                <a:lnTo>
                  <a:pt x="10627" y="5183"/>
                </a:lnTo>
                <a:lnTo>
                  <a:pt x="11004" y="5078"/>
                </a:lnTo>
                <a:lnTo>
                  <a:pt x="10952" y="1790"/>
                </a:lnTo>
                <a:lnTo>
                  <a:pt x="1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0" name="object 5690"/>
          <p:cNvSpPr/>
          <p:nvPr/>
        </p:nvSpPr>
        <p:spPr>
          <a:xfrm>
            <a:off x="8348996" y="3596115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9748" y="0"/>
                </a:moveTo>
                <a:lnTo>
                  <a:pt x="6889" y="167"/>
                </a:lnTo>
                <a:lnTo>
                  <a:pt x="0" y="513"/>
                </a:lnTo>
                <a:lnTo>
                  <a:pt x="1162" y="3539"/>
                </a:lnTo>
                <a:lnTo>
                  <a:pt x="1675" y="6345"/>
                </a:lnTo>
                <a:lnTo>
                  <a:pt x="4649" y="6523"/>
                </a:lnTo>
                <a:lnTo>
                  <a:pt x="7224" y="6083"/>
                </a:lnTo>
                <a:lnTo>
                  <a:pt x="10031" y="4439"/>
                </a:lnTo>
                <a:lnTo>
                  <a:pt x="9580" y="1727"/>
                </a:lnTo>
                <a:lnTo>
                  <a:pt x="9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1" name="object 5691"/>
          <p:cNvSpPr/>
          <p:nvPr/>
        </p:nvSpPr>
        <p:spPr>
          <a:xfrm>
            <a:off x="7432292" y="3416589"/>
            <a:ext cx="9242" cy="3851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172" y="0"/>
                </a:moveTo>
                <a:lnTo>
                  <a:pt x="827" y="1099"/>
                </a:lnTo>
                <a:lnTo>
                  <a:pt x="0" y="3225"/>
                </a:lnTo>
                <a:lnTo>
                  <a:pt x="14229" y="5832"/>
                </a:lnTo>
                <a:lnTo>
                  <a:pt x="14407" y="4607"/>
                </a:lnTo>
                <a:lnTo>
                  <a:pt x="14617" y="3413"/>
                </a:lnTo>
                <a:lnTo>
                  <a:pt x="14763" y="2177"/>
                </a:lnTo>
                <a:lnTo>
                  <a:pt x="5748" y="743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2" name="object 5692"/>
          <p:cNvSpPr/>
          <p:nvPr/>
        </p:nvSpPr>
        <p:spPr>
          <a:xfrm>
            <a:off x="7328341" y="3211643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9832" y="0"/>
                </a:moveTo>
                <a:lnTo>
                  <a:pt x="6544" y="1622"/>
                </a:lnTo>
                <a:lnTo>
                  <a:pt x="3287" y="3287"/>
                </a:lnTo>
                <a:lnTo>
                  <a:pt x="0" y="4931"/>
                </a:lnTo>
                <a:lnTo>
                  <a:pt x="230" y="5842"/>
                </a:lnTo>
                <a:lnTo>
                  <a:pt x="429" y="6743"/>
                </a:lnTo>
                <a:lnTo>
                  <a:pt x="691" y="7675"/>
                </a:lnTo>
                <a:lnTo>
                  <a:pt x="2827" y="7790"/>
                </a:lnTo>
                <a:lnTo>
                  <a:pt x="5455" y="8701"/>
                </a:lnTo>
                <a:lnTo>
                  <a:pt x="7025" y="7800"/>
                </a:lnTo>
                <a:lnTo>
                  <a:pt x="9025" y="6690"/>
                </a:lnTo>
                <a:lnTo>
                  <a:pt x="10240" y="4125"/>
                </a:lnTo>
                <a:lnTo>
                  <a:pt x="11737" y="2157"/>
                </a:lnTo>
                <a:lnTo>
                  <a:pt x="9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3" name="object 5693"/>
          <p:cNvSpPr/>
          <p:nvPr/>
        </p:nvSpPr>
        <p:spPr>
          <a:xfrm>
            <a:off x="7527857" y="3218647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4" h="15875">
                <a:moveTo>
                  <a:pt x="2994" y="0"/>
                </a:moveTo>
                <a:lnTo>
                  <a:pt x="994" y="1643"/>
                </a:lnTo>
                <a:lnTo>
                  <a:pt x="0" y="2502"/>
                </a:lnTo>
                <a:lnTo>
                  <a:pt x="9968" y="15559"/>
                </a:lnTo>
                <a:lnTo>
                  <a:pt x="11381" y="14418"/>
                </a:lnTo>
                <a:lnTo>
                  <a:pt x="14271" y="12188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4" name="object 5694"/>
          <p:cNvSpPr/>
          <p:nvPr/>
        </p:nvSpPr>
        <p:spPr>
          <a:xfrm>
            <a:off x="7371429" y="2933354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4795" y="0"/>
                </a:moveTo>
                <a:lnTo>
                  <a:pt x="4041" y="2355"/>
                </a:lnTo>
                <a:lnTo>
                  <a:pt x="0" y="3266"/>
                </a:lnTo>
                <a:lnTo>
                  <a:pt x="6931" y="10491"/>
                </a:lnTo>
                <a:lnTo>
                  <a:pt x="11015" y="9664"/>
                </a:lnTo>
                <a:lnTo>
                  <a:pt x="1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5" name="object 5695"/>
          <p:cNvSpPr/>
          <p:nvPr/>
        </p:nvSpPr>
        <p:spPr>
          <a:xfrm>
            <a:off x="7154306" y="3076490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8303" y="0"/>
                </a:moveTo>
                <a:lnTo>
                  <a:pt x="5497" y="251"/>
                </a:lnTo>
                <a:lnTo>
                  <a:pt x="2596" y="952"/>
                </a:lnTo>
                <a:lnTo>
                  <a:pt x="1424" y="2554"/>
                </a:lnTo>
                <a:lnTo>
                  <a:pt x="115" y="4397"/>
                </a:lnTo>
                <a:lnTo>
                  <a:pt x="345" y="7361"/>
                </a:lnTo>
                <a:lnTo>
                  <a:pt x="0" y="9863"/>
                </a:lnTo>
                <a:lnTo>
                  <a:pt x="1800" y="9727"/>
                </a:lnTo>
                <a:lnTo>
                  <a:pt x="3601" y="9570"/>
                </a:lnTo>
                <a:lnTo>
                  <a:pt x="5402" y="9476"/>
                </a:lnTo>
                <a:lnTo>
                  <a:pt x="6942" y="7936"/>
                </a:lnTo>
                <a:lnTo>
                  <a:pt x="9099" y="6596"/>
                </a:lnTo>
                <a:lnTo>
                  <a:pt x="10209" y="3497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6" name="object 5696"/>
          <p:cNvSpPr/>
          <p:nvPr/>
        </p:nvSpPr>
        <p:spPr>
          <a:xfrm>
            <a:off x="7771931" y="2719064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1633" y="0"/>
                </a:moveTo>
                <a:lnTo>
                  <a:pt x="1026" y="2764"/>
                </a:lnTo>
                <a:lnTo>
                  <a:pt x="387" y="5560"/>
                </a:lnTo>
                <a:lnTo>
                  <a:pt x="0" y="8366"/>
                </a:lnTo>
                <a:lnTo>
                  <a:pt x="20" y="8544"/>
                </a:lnTo>
                <a:lnTo>
                  <a:pt x="3151" y="9455"/>
                </a:lnTo>
                <a:lnTo>
                  <a:pt x="3214" y="9235"/>
                </a:lnTo>
                <a:lnTo>
                  <a:pt x="4429" y="6753"/>
                </a:lnTo>
                <a:lnTo>
                  <a:pt x="5340" y="4115"/>
                </a:lnTo>
                <a:lnTo>
                  <a:pt x="6334" y="1570"/>
                </a:lnTo>
                <a:lnTo>
                  <a:pt x="3172" y="492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7" name="object 5697"/>
          <p:cNvSpPr/>
          <p:nvPr/>
        </p:nvSpPr>
        <p:spPr>
          <a:xfrm>
            <a:off x="7595248" y="3110622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7528" y="0"/>
                </a:moveTo>
                <a:lnTo>
                  <a:pt x="5277" y="732"/>
                </a:lnTo>
                <a:lnTo>
                  <a:pt x="2198" y="827"/>
                </a:lnTo>
                <a:lnTo>
                  <a:pt x="0" y="3685"/>
                </a:lnTo>
                <a:lnTo>
                  <a:pt x="1225" y="6680"/>
                </a:lnTo>
                <a:lnTo>
                  <a:pt x="1738" y="11538"/>
                </a:lnTo>
                <a:lnTo>
                  <a:pt x="5476" y="8376"/>
                </a:lnTo>
                <a:lnTo>
                  <a:pt x="7832" y="7193"/>
                </a:lnTo>
                <a:lnTo>
                  <a:pt x="9423" y="4052"/>
                </a:lnTo>
                <a:lnTo>
                  <a:pt x="8010" y="1800"/>
                </a:lnTo>
                <a:lnTo>
                  <a:pt x="7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8" name="object 5698"/>
          <p:cNvSpPr/>
          <p:nvPr/>
        </p:nvSpPr>
        <p:spPr>
          <a:xfrm>
            <a:off x="7341121" y="3454927"/>
            <a:ext cx="6161" cy="10397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3601" y="0"/>
                </a:moveTo>
                <a:lnTo>
                  <a:pt x="460" y="10010"/>
                </a:lnTo>
                <a:lnTo>
                  <a:pt x="0" y="14554"/>
                </a:lnTo>
                <a:lnTo>
                  <a:pt x="10031" y="16941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699" name="object 5699"/>
          <p:cNvSpPr/>
          <p:nvPr/>
        </p:nvSpPr>
        <p:spPr>
          <a:xfrm>
            <a:off x="8164997" y="2702711"/>
            <a:ext cx="3466" cy="7701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4376" y="0"/>
                </a:moveTo>
                <a:lnTo>
                  <a:pt x="0" y="418"/>
                </a:lnTo>
                <a:lnTo>
                  <a:pt x="397" y="8313"/>
                </a:lnTo>
                <a:lnTo>
                  <a:pt x="617" y="12261"/>
                </a:lnTo>
                <a:lnTo>
                  <a:pt x="2188" y="12114"/>
                </a:lnTo>
                <a:lnTo>
                  <a:pt x="5402" y="11884"/>
                </a:lnTo>
                <a:lnTo>
                  <a:pt x="5046" y="7915"/>
                </a:lnTo>
                <a:lnTo>
                  <a:pt x="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0" name="object 5700"/>
          <p:cNvSpPr/>
          <p:nvPr/>
        </p:nvSpPr>
        <p:spPr>
          <a:xfrm>
            <a:off x="7389855" y="4485069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2104" y="0"/>
                </a:moveTo>
                <a:lnTo>
                  <a:pt x="1371" y="1622"/>
                </a:lnTo>
                <a:lnTo>
                  <a:pt x="0" y="4952"/>
                </a:lnTo>
                <a:lnTo>
                  <a:pt x="3905" y="5821"/>
                </a:lnTo>
                <a:lnTo>
                  <a:pt x="7811" y="6628"/>
                </a:lnTo>
                <a:lnTo>
                  <a:pt x="11716" y="7497"/>
                </a:lnTo>
                <a:lnTo>
                  <a:pt x="11989" y="6355"/>
                </a:lnTo>
                <a:lnTo>
                  <a:pt x="12345" y="5256"/>
                </a:lnTo>
                <a:lnTo>
                  <a:pt x="12648" y="4135"/>
                </a:lnTo>
                <a:lnTo>
                  <a:pt x="2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1" name="object 5701"/>
          <p:cNvSpPr/>
          <p:nvPr/>
        </p:nvSpPr>
        <p:spPr>
          <a:xfrm>
            <a:off x="8039382" y="2729776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6293" y="0"/>
                </a:moveTo>
                <a:lnTo>
                  <a:pt x="0" y="5947"/>
                </a:lnTo>
                <a:lnTo>
                  <a:pt x="282" y="10439"/>
                </a:lnTo>
                <a:lnTo>
                  <a:pt x="8743" y="15570"/>
                </a:lnTo>
                <a:lnTo>
                  <a:pt x="7591" y="8491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2" name="object 5702"/>
          <p:cNvSpPr/>
          <p:nvPr/>
        </p:nvSpPr>
        <p:spPr>
          <a:xfrm>
            <a:off x="7388221" y="3143794"/>
            <a:ext cx="2695" cy="6161"/>
          </a:xfrm>
          <a:custGeom>
            <a:avLst/>
            <a:gdLst/>
            <a:ahLst/>
            <a:cxnLst/>
            <a:rect l="l" t="t" r="r" b="b"/>
            <a:pathLst>
              <a:path w="4445" h="10160">
                <a:moveTo>
                  <a:pt x="3633" y="0"/>
                </a:moveTo>
                <a:lnTo>
                  <a:pt x="0" y="41"/>
                </a:lnTo>
                <a:lnTo>
                  <a:pt x="20" y="3287"/>
                </a:lnTo>
                <a:lnTo>
                  <a:pt x="62" y="6512"/>
                </a:lnTo>
                <a:lnTo>
                  <a:pt x="62" y="9790"/>
                </a:lnTo>
                <a:lnTo>
                  <a:pt x="1308" y="9706"/>
                </a:lnTo>
                <a:lnTo>
                  <a:pt x="3759" y="9716"/>
                </a:lnTo>
                <a:lnTo>
                  <a:pt x="3863" y="6439"/>
                </a:lnTo>
                <a:lnTo>
                  <a:pt x="3717" y="3214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3" name="object 5703"/>
          <p:cNvSpPr/>
          <p:nvPr/>
        </p:nvSpPr>
        <p:spPr>
          <a:xfrm>
            <a:off x="7224708" y="3661813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9476" y="0"/>
                </a:moveTo>
                <a:lnTo>
                  <a:pt x="0" y="1141"/>
                </a:lnTo>
                <a:lnTo>
                  <a:pt x="41" y="2314"/>
                </a:lnTo>
                <a:lnTo>
                  <a:pt x="125" y="3497"/>
                </a:lnTo>
                <a:lnTo>
                  <a:pt x="136" y="4638"/>
                </a:lnTo>
                <a:lnTo>
                  <a:pt x="6366" y="4848"/>
                </a:lnTo>
                <a:lnTo>
                  <a:pt x="9455" y="4921"/>
                </a:lnTo>
                <a:lnTo>
                  <a:pt x="9465" y="3287"/>
                </a:lnTo>
                <a:lnTo>
                  <a:pt x="9444" y="1622"/>
                </a:lnTo>
                <a:lnTo>
                  <a:pt x="9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4" name="object 5704"/>
          <p:cNvSpPr/>
          <p:nvPr/>
        </p:nvSpPr>
        <p:spPr>
          <a:xfrm>
            <a:off x="7243668" y="4243279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3141" y="0"/>
                </a:moveTo>
                <a:lnTo>
                  <a:pt x="0" y="471"/>
                </a:lnTo>
                <a:lnTo>
                  <a:pt x="104" y="3779"/>
                </a:lnTo>
                <a:lnTo>
                  <a:pt x="649" y="10114"/>
                </a:lnTo>
                <a:lnTo>
                  <a:pt x="3947" y="9664"/>
                </a:lnTo>
                <a:lnTo>
                  <a:pt x="5601" y="9413"/>
                </a:lnTo>
                <a:lnTo>
                  <a:pt x="4837" y="6324"/>
                </a:lnTo>
                <a:lnTo>
                  <a:pt x="4156" y="3225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5" name="object 5705"/>
          <p:cNvSpPr/>
          <p:nvPr/>
        </p:nvSpPr>
        <p:spPr>
          <a:xfrm>
            <a:off x="7516097" y="4099667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680" y="0"/>
                </a:moveTo>
                <a:lnTo>
                  <a:pt x="1036" y="1183"/>
                </a:lnTo>
                <a:lnTo>
                  <a:pt x="0" y="4167"/>
                </a:lnTo>
                <a:lnTo>
                  <a:pt x="753" y="6596"/>
                </a:lnTo>
                <a:lnTo>
                  <a:pt x="1036" y="10586"/>
                </a:lnTo>
                <a:lnTo>
                  <a:pt x="8753" y="6544"/>
                </a:lnTo>
                <a:lnTo>
                  <a:pt x="7675" y="4502"/>
                </a:lnTo>
                <a:lnTo>
                  <a:pt x="6910" y="2073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6" name="object 5706"/>
          <p:cNvSpPr/>
          <p:nvPr/>
        </p:nvSpPr>
        <p:spPr>
          <a:xfrm>
            <a:off x="7330701" y="3641309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2586" y="0"/>
                </a:moveTo>
                <a:lnTo>
                  <a:pt x="1696" y="1643"/>
                </a:lnTo>
                <a:lnTo>
                  <a:pt x="0" y="4942"/>
                </a:lnTo>
                <a:lnTo>
                  <a:pt x="8219" y="7685"/>
                </a:lnTo>
                <a:lnTo>
                  <a:pt x="12355" y="9025"/>
                </a:lnTo>
                <a:lnTo>
                  <a:pt x="14010" y="4607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7" name="object 5707"/>
          <p:cNvSpPr/>
          <p:nvPr/>
        </p:nvSpPr>
        <p:spPr>
          <a:xfrm>
            <a:off x="7765086" y="3160937"/>
            <a:ext cx="8086" cy="3081"/>
          </a:xfrm>
          <a:custGeom>
            <a:avLst/>
            <a:gdLst/>
            <a:ahLst/>
            <a:cxnLst/>
            <a:rect l="l" t="t" r="r" b="b"/>
            <a:pathLst>
              <a:path w="13334" h="5079">
                <a:moveTo>
                  <a:pt x="230" y="0"/>
                </a:moveTo>
                <a:lnTo>
                  <a:pt x="0" y="3895"/>
                </a:lnTo>
                <a:lnTo>
                  <a:pt x="12826" y="4889"/>
                </a:lnTo>
                <a:lnTo>
                  <a:pt x="12973" y="3455"/>
                </a:lnTo>
                <a:lnTo>
                  <a:pt x="13140" y="565"/>
                </a:lnTo>
                <a:lnTo>
                  <a:pt x="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8" name="object 5708"/>
          <p:cNvSpPr/>
          <p:nvPr/>
        </p:nvSpPr>
        <p:spPr>
          <a:xfrm>
            <a:off x="7693079" y="4592252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2387" y="0"/>
                </a:moveTo>
                <a:lnTo>
                  <a:pt x="1622" y="1780"/>
                </a:lnTo>
                <a:lnTo>
                  <a:pt x="785" y="3528"/>
                </a:lnTo>
                <a:lnTo>
                  <a:pt x="0" y="5340"/>
                </a:lnTo>
                <a:lnTo>
                  <a:pt x="7266" y="7779"/>
                </a:lnTo>
                <a:lnTo>
                  <a:pt x="10910" y="9046"/>
                </a:lnTo>
                <a:lnTo>
                  <a:pt x="12439" y="5172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09" name="object 5709"/>
          <p:cNvSpPr/>
          <p:nvPr/>
        </p:nvSpPr>
        <p:spPr>
          <a:xfrm>
            <a:off x="8011814" y="4075225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5">
                <a:moveTo>
                  <a:pt x="9319" y="0"/>
                </a:moveTo>
                <a:lnTo>
                  <a:pt x="6198" y="691"/>
                </a:lnTo>
                <a:lnTo>
                  <a:pt x="0" y="2010"/>
                </a:lnTo>
                <a:lnTo>
                  <a:pt x="240" y="3235"/>
                </a:lnTo>
                <a:lnTo>
                  <a:pt x="408" y="4429"/>
                </a:lnTo>
                <a:lnTo>
                  <a:pt x="607" y="5612"/>
                </a:lnTo>
                <a:lnTo>
                  <a:pt x="6408" y="5245"/>
                </a:lnTo>
                <a:lnTo>
                  <a:pt x="9298" y="5046"/>
                </a:lnTo>
                <a:lnTo>
                  <a:pt x="9287" y="3371"/>
                </a:lnTo>
                <a:lnTo>
                  <a:pt x="9319" y="1696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0" name="object 5710"/>
          <p:cNvSpPr/>
          <p:nvPr/>
        </p:nvSpPr>
        <p:spPr>
          <a:xfrm>
            <a:off x="8252816" y="3630169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1874" y="0"/>
                </a:moveTo>
                <a:lnTo>
                  <a:pt x="596" y="3141"/>
                </a:lnTo>
                <a:lnTo>
                  <a:pt x="0" y="4722"/>
                </a:lnTo>
                <a:lnTo>
                  <a:pt x="8889" y="8135"/>
                </a:lnTo>
                <a:lnTo>
                  <a:pt x="10732" y="4554"/>
                </a:lnTo>
                <a:lnTo>
                  <a:pt x="1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1" name="object 5711"/>
          <p:cNvSpPr/>
          <p:nvPr/>
        </p:nvSpPr>
        <p:spPr>
          <a:xfrm>
            <a:off x="8610470" y="2954946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1162" y="0"/>
                </a:moveTo>
                <a:lnTo>
                  <a:pt x="795" y="1256"/>
                </a:lnTo>
                <a:lnTo>
                  <a:pt x="387" y="2513"/>
                </a:lnTo>
                <a:lnTo>
                  <a:pt x="0" y="3800"/>
                </a:lnTo>
                <a:lnTo>
                  <a:pt x="10502" y="8167"/>
                </a:lnTo>
                <a:lnTo>
                  <a:pt x="12826" y="3329"/>
                </a:lnTo>
                <a:lnTo>
                  <a:pt x="1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2" name="object 5712"/>
          <p:cNvSpPr/>
          <p:nvPr/>
        </p:nvSpPr>
        <p:spPr>
          <a:xfrm>
            <a:off x="7774616" y="4629981"/>
            <a:ext cx="7701" cy="3081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12617" y="0"/>
                </a:moveTo>
                <a:lnTo>
                  <a:pt x="4177" y="251"/>
                </a:lnTo>
                <a:lnTo>
                  <a:pt x="31" y="408"/>
                </a:lnTo>
                <a:lnTo>
                  <a:pt x="0" y="1706"/>
                </a:lnTo>
                <a:lnTo>
                  <a:pt x="20" y="3026"/>
                </a:lnTo>
                <a:lnTo>
                  <a:pt x="10" y="4355"/>
                </a:lnTo>
                <a:lnTo>
                  <a:pt x="12544" y="4596"/>
                </a:lnTo>
                <a:lnTo>
                  <a:pt x="12575" y="3047"/>
                </a:lnTo>
                <a:lnTo>
                  <a:pt x="12575" y="1518"/>
                </a:lnTo>
                <a:lnTo>
                  <a:pt x="1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3" name="object 5713"/>
          <p:cNvSpPr/>
          <p:nvPr/>
        </p:nvSpPr>
        <p:spPr>
          <a:xfrm>
            <a:off x="8227499" y="3801291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6293" y="0"/>
                </a:moveTo>
                <a:lnTo>
                  <a:pt x="4156" y="2596"/>
                </a:lnTo>
                <a:lnTo>
                  <a:pt x="1978" y="5130"/>
                </a:lnTo>
                <a:lnTo>
                  <a:pt x="94" y="7905"/>
                </a:lnTo>
                <a:lnTo>
                  <a:pt x="0" y="8093"/>
                </a:lnTo>
                <a:lnTo>
                  <a:pt x="2691" y="10114"/>
                </a:lnTo>
                <a:lnTo>
                  <a:pt x="4062" y="11287"/>
                </a:lnTo>
                <a:lnTo>
                  <a:pt x="6251" y="8607"/>
                </a:lnTo>
                <a:lnTo>
                  <a:pt x="10554" y="3214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4" name="object 5714"/>
          <p:cNvSpPr/>
          <p:nvPr/>
        </p:nvSpPr>
        <p:spPr>
          <a:xfrm>
            <a:off x="8225660" y="4081562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999" y="0"/>
                </a:moveTo>
                <a:lnTo>
                  <a:pt x="1371" y="890"/>
                </a:lnTo>
                <a:lnTo>
                  <a:pt x="659" y="1738"/>
                </a:lnTo>
                <a:lnTo>
                  <a:pt x="0" y="2586"/>
                </a:lnTo>
                <a:lnTo>
                  <a:pt x="3340" y="5643"/>
                </a:lnTo>
                <a:lnTo>
                  <a:pt x="6565" y="8711"/>
                </a:lnTo>
                <a:lnTo>
                  <a:pt x="9905" y="11769"/>
                </a:lnTo>
                <a:lnTo>
                  <a:pt x="11266" y="10565"/>
                </a:lnTo>
                <a:lnTo>
                  <a:pt x="11989" y="9947"/>
                </a:lnTo>
                <a:lnTo>
                  <a:pt x="10627" y="7842"/>
                </a:lnTo>
                <a:lnTo>
                  <a:pt x="9622" y="5497"/>
                </a:lnTo>
                <a:lnTo>
                  <a:pt x="6282" y="2167"/>
                </a:lnTo>
                <a:lnTo>
                  <a:pt x="4010" y="1256"/>
                </a:lnTo>
                <a:lnTo>
                  <a:pt x="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5" name="object 5715"/>
          <p:cNvSpPr/>
          <p:nvPr/>
        </p:nvSpPr>
        <p:spPr>
          <a:xfrm>
            <a:off x="8571210" y="3673697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1706" y="0"/>
                </a:moveTo>
                <a:lnTo>
                  <a:pt x="0" y="8031"/>
                </a:lnTo>
                <a:lnTo>
                  <a:pt x="8251" y="12104"/>
                </a:lnTo>
                <a:lnTo>
                  <a:pt x="4083" y="4345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6" name="object 5716"/>
          <p:cNvSpPr/>
          <p:nvPr/>
        </p:nvSpPr>
        <p:spPr>
          <a:xfrm>
            <a:off x="8475529" y="3916824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1277" y="0"/>
                </a:moveTo>
                <a:lnTo>
                  <a:pt x="397" y="2984"/>
                </a:lnTo>
                <a:lnTo>
                  <a:pt x="0" y="4502"/>
                </a:lnTo>
                <a:lnTo>
                  <a:pt x="3937" y="5978"/>
                </a:lnTo>
                <a:lnTo>
                  <a:pt x="7926" y="7434"/>
                </a:lnTo>
                <a:lnTo>
                  <a:pt x="11842" y="8921"/>
                </a:lnTo>
                <a:lnTo>
                  <a:pt x="13455" y="4879"/>
                </a:lnTo>
                <a:lnTo>
                  <a:pt x="14229" y="2837"/>
                </a:lnTo>
                <a:lnTo>
                  <a:pt x="9905" y="1905"/>
                </a:lnTo>
                <a:lnTo>
                  <a:pt x="5570" y="910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7" name="object 5717"/>
          <p:cNvSpPr/>
          <p:nvPr/>
        </p:nvSpPr>
        <p:spPr>
          <a:xfrm>
            <a:off x="8749307" y="3646649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4251" y="0"/>
                </a:moveTo>
                <a:lnTo>
                  <a:pt x="3036" y="10"/>
                </a:lnTo>
                <a:lnTo>
                  <a:pt x="659" y="62"/>
                </a:lnTo>
                <a:lnTo>
                  <a:pt x="429" y="3497"/>
                </a:lnTo>
                <a:lnTo>
                  <a:pt x="251" y="6952"/>
                </a:lnTo>
                <a:lnTo>
                  <a:pt x="0" y="10397"/>
                </a:lnTo>
                <a:lnTo>
                  <a:pt x="3476" y="10313"/>
                </a:lnTo>
                <a:lnTo>
                  <a:pt x="5141" y="10250"/>
                </a:lnTo>
                <a:lnTo>
                  <a:pt x="4889" y="6858"/>
                </a:lnTo>
                <a:lnTo>
                  <a:pt x="4544" y="3403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8" name="object 5718"/>
          <p:cNvSpPr/>
          <p:nvPr/>
        </p:nvSpPr>
        <p:spPr>
          <a:xfrm>
            <a:off x="8463504" y="4351372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4209" y="0"/>
                </a:moveTo>
                <a:lnTo>
                  <a:pt x="0" y="3225"/>
                </a:lnTo>
                <a:lnTo>
                  <a:pt x="10313" y="12554"/>
                </a:lnTo>
                <a:lnTo>
                  <a:pt x="12020" y="10680"/>
                </a:lnTo>
                <a:lnTo>
                  <a:pt x="12931" y="9779"/>
                </a:lnTo>
                <a:lnTo>
                  <a:pt x="10041" y="6523"/>
                </a:lnTo>
                <a:lnTo>
                  <a:pt x="7109" y="3277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19" name="object 5719"/>
          <p:cNvSpPr/>
          <p:nvPr/>
        </p:nvSpPr>
        <p:spPr>
          <a:xfrm>
            <a:off x="8986596" y="3379509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9706" y="12188"/>
                </a:moveTo>
                <a:lnTo>
                  <a:pt x="9316" y="12245"/>
                </a:lnTo>
                <a:lnTo>
                  <a:pt x="15161" y="13695"/>
                </a:lnTo>
                <a:lnTo>
                  <a:pt x="15329" y="13695"/>
                </a:lnTo>
                <a:lnTo>
                  <a:pt x="15591" y="13601"/>
                </a:lnTo>
                <a:lnTo>
                  <a:pt x="9706" y="12188"/>
                </a:lnTo>
                <a:close/>
              </a:path>
              <a:path w="15875" h="13970">
                <a:moveTo>
                  <a:pt x="10324" y="0"/>
                </a:moveTo>
                <a:lnTo>
                  <a:pt x="0" y="4910"/>
                </a:lnTo>
                <a:lnTo>
                  <a:pt x="2251" y="13277"/>
                </a:lnTo>
                <a:lnTo>
                  <a:pt x="9316" y="12245"/>
                </a:lnTo>
                <a:lnTo>
                  <a:pt x="10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0" name="object 5720"/>
          <p:cNvSpPr/>
          <p:nvPr/>
        </p:nvSpPr>
        <p:spPr>
          <a:xfrm>
            <a:off x="8830055" y="3694441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214" y="0"/>
                </a:moveTo>
                <a:lnTo>
                  <a:pt x="1057" y="1675"/>
                </a:lnTo>
                <a:lnTo>
                  <a:pt x="0" y="2533"/>
                </a:lnTo>
                <a:lnTo>
                  <a:pt x="6502" y="11235"/>
                </a:lnTo>
                <a:lnTo>
                  <a:pt x="8785" y="9455"/>
                </a:lnTo>
                <a:lnTo>
                  <a:pt x="9894" y="8544"/>
                </a:lnTo>
                <a:lnTo>
                  <a:pt x="7696" y="5706"/>
                </a:lnTo>
                <a:lnTo>
                  <a:pt x="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1" name="object 5721"/>
          <p:cNvSpPr/>
          <p:nvPr/>
        </p:nvSpPr>
        <p:spPr>
          <a:xfrm>
            <a:off x="8818674" y="4115295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450" y="0"/>
                </a:moveTo>
                <a:lnTo>
                  <a:pt x="0" y="7015"/>
                </a:lnTo>
                <a:lnTo>
                  <a:pt x="261" y="13004"/>
                </a:lnTo>
                <a:lnTo>
                  <a:pt x="9832" y="6638"/>
                </a:lnTo>
                <a:lnTo>
                  <a:pt x="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2" name="object 5722"/>
          <p:cNvSpPr/>
          <p:nvPr/>
        </p:nvSpPr>
        <p:spPr>
          <a:xfrm>
            <a:off x="9018644" y="3768692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8785" y="0"/>
                </a:moveTo>
                <a:lnTo>
                  <a:pt x="5067" y="104"/>
                </a:lnTo>
                <a:lnTo>
                  <a:pt x="2533" y="1989"/>
                </a:lnTo>
                <a:lnTo>
                  <a:pt x="0" y="3151"/>
                </a:lnTo>
                <a:lnTo>
                  <a:pt x="1235" y="5046"/>
                </a:lnTo>
                <a:lnTo>
                  <a:pt x="2167" y="7853"/>
                </a:lnTo>
                <a:lnTo>
                  <a:pt x="5591" y="9371"/>
                </a:lnTo>
                <a:lnTo>
                  <a:pt x="8188" y="7968"/>
                </a:lnTo>
                <a:lnTo>
                  <a:pt x="12125" y="7183"/>
                </a:lnTo>
                <a:lnTo>
                  <a:pt x="9999" y="3664"/>
                </a:lnTo>
                <a:lnTo>
                  <a:pt x="8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3" name="object 5723"/>
          <p:cNvSpPr/>
          <p:nvPr/>
        </p:nvSpPr>
        <p:spPr>
          <a:xfrm>
            <a:off x="9005153" y="3854957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654" y="0"/>
                </a:moveTo>
                <a:lnTo>
                  <a:pt x="2408" y="3099"/>
                </a:lnTo>
                <a:lnTo>
                  <a:pt x="1088" y="6146"/>
                </a:lnTo>
                <a:lnTo>
                  <a:pt x="0" y="9455"/>
                </a:lnTo>
                <a:lnTo>
                  <a:pt x="2858" y="10921"/>
                </a:lnTo>
                <a:lnTo>
                  <a:pt x="2963" y="10722"/>
                </a:lnTo>
                <a:lnTo>
                  <a:pt x="5005" y="8135"/>
                </a:lnTo>
                <a:lnTo>
                  <a:pt x="6795" y="5361"/>
                </a:lnTo>
                <a:lnTo>
                  <a:pt x="8617" y="2596"/>
                </a:lnTo>
                <a:lnTo>
                  <a:pt x="5287" y="879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4" name="object 5724"/>
          <p:cNvSpPr/>
          <p:nvPr/>
        </p:nvSpPr>
        <p:spPr>
          <a:xfrm>
            <a:off x="8894756" y="4304696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5717" y="0"/>
                </a:moveTo>
                <a:lnTo>
                  <a:pt x="4020" y="502"/>
                </a:lnTo>
                <a:lnTo>
                  <a:pt x="1141" y="554"/>
                </a:lnTo>
                <a:lnTo>
                  <a:pt x="0" y="3643"/>
                </a:lnTo>
                <a:lnTo>
                  <a:pt x="544" y="6219"/>
                </a:lnTo>
                <a:lnTo>
                  <a:pt x="534" y="9381"/>
                </a:lnTo>
                <a:lnTo>
                  <a:pt x="5266" y="8785"/>
                </a:lnTo>
                <a:lnTo>
                  <a:pt x="6984" y="8533"/>
                </a:lnTo>
                <a:lnTo>
                  <a:pt x="6586" y="5696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5" name="object 5725"/>
          <p:cNvSpPr/>
          <p:nvPr/>
        </p:nvSpPr>
        <p:spPr>
          <a:xfrm>
            <a:off x="7561595" y="4615542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7580" y="0"/>
                </a:moveTo>
                <a:lnTo>
                  <a:pt x="4167" y="2701"/>
                </a:lnTo>
                <a:lnTo>
                  <a:pt x="3444" y="5717"/>
                </a:lnTo>
                <a:lnTo>
                  <a:pt x="0" y="12397"/>
                </a:lnTo>
                <a:lnTo>
                  <a:pt x="7633" y="8355"/>
                </a:lnTo>
                <a:lnTo>
                  <a:pt x="10963" y="6544"/>
                </a:lnTo>
                <a:lnTo>
                  <a:pt x="14334" y="4753"/>
                </a:lnTo>
                <a:lnTo>
                  <a:pt x="13894" y="3298"/>
                </a:lnTo>
                <a:lnTo>
                  <a:pt x="13402" y="1811"/>
                </a:lnTo>
                <a:lnTo>
                  <a:pt x="12952" y="335"/>
                </a:lnTo>
                <a:lnTo>
                  <a:pt x="10617" y="586"/>
                </a:lnTo>
                <a:lnTo>
                  <a:pt x="7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6" name="object 5726"/>
          <p:cNvSpPr/>
          <p:nvPr/>
        </p:nvSpPr>
        <p:spPr>
          <a:xfrm>
            <a:off x="8057350" y="3684176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5926" y="0"/>
                </a:moveTo>
                <a:lnTo>
                  <a:pt x="4094" y="994"/>
                </a:lnTo>
                <a:lnTo>
                  <a:pt x="1287" y="1591"/>
                </a:lnTo>
                <a:lnTo>
                  <a:pt x="691" y="3067"/>
                </a:lnTo>
                <a:lnTo>
                  <a:pt x="0" y="4900"/>
                </a:lnTo>
                <a:lnTo>
                  <a:pt x="1120" y="7434"/>
                </a:lnTo>
                <a:lnTo>
                  <a:pt x="1759" y="11486"/>
                </a:lnTo>
                <a:lnTo>
                  <a:pt x="5078" y="9130"/>
                </a:lnTo>
                <a:lnTo>
                  <a:pt x="8083" y="8073"/>
                </a:lnTo>
                <a:lnTo>
                  <a:pt x="8764" y="4523"/>
                </a:lnTo>
                <a:lnTo>
                  <a:pt x="6879" y="2167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7" name="object 5727"/>
          <p:cNvSpPr/>
          <p:nvPr/>
        </p:nvSpPr>
        <p:spPr>
          <a:xfrm>
            <a:off x="7609801" y="4586494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3392" y="0"/>
                </a:moveTo>
                <a:lnTo>
                  <a:pt x="1088" y="6366"/>
                </a:lnTo>
                <a:lnTo>
                  <a:pt x="0" y="9559"/>
                </a:lnTo>
                <a:lnTo>
                  <a:pt x="4848" y="10973"/>
                </a:lnTo>
                <a:lnTo>
                  <a:pt x="5989" y="4167"/>
                </a:lnTo>
                <a:lnTo>
                  <a:pt x="6502" y="743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8" name="object 5728"/>
          <p:cNvSpPr/>
          <p:nvPr/>
        </p:nvSpPr>
        <p:spPr>
          <a:xfrm>
            <a:off x="8267780" y="3396876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4146" y="0"/>
                </a:moveTo>
                <a:lnTo>
                  <a:pt x="20" y="1329"/>
                </a:lnTo>
                <a:lnTo>
                  <a:pt x="0" y="1821"/>
                </a:lnTo>
                <a:lnTo>
                  <a:pt x="0" y="4010"/>
                </a:lnTo>
                <a:lnTo>
                  <a:pt x="858" y="6177"/>
                </a:lnTo>
                <a:lnTo>
                  <a:pt x="1612" y="9266"/>
                </a:lnTo>
                <a:lnTo>
                  <a:pt x="4261" y="8041"/>
                </a:lnTo>
                <a:lnTo>
                  <a:pt x="7046" y="7172"/>
                </a:lnTo>
                <a:lnTo>
                  <a:pt x="6973" y="6628"/>
                </a:lnTo>
                <a:lnTo>
                  <a:pt x="6753" y="4492"/>
                </a:lnTo>
                <a:lnTo>
                  <a:pt x="5957" y="2188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29" name="object 5729"/>
          <p:cNvSpPr/>
          <p:nvPr/>
        </p:nvSpPr>
        <p:spPr>
          <a:xfrm>
            <a:off x="7880681" y="3712492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4251" y="0"/>
                </a:moveTo>
                <a:lnTo>
                  <a:pt x="2638" y="942"/>
                </a:lnTo>
                <a:lnTo>
                  <a:pt x="1277" y="1769"/>
                </a:lnTo>
                <a:lnTo>
                  <a:pt x="1204" y="4795"/>
                </a:lnTo>
                <a:lnTo>
                  <a:pt x="0" y="8701"/>
                </a:lnTo>
                <a:lnTo>
                  <a:pt x="4230" y="8282"/>
                </a:lnTo>
                <a:lnTo>
                  <a:pt x="7235" y="8858"/>
                </a:lnTo>
                <a:lnTo>
                  <a:pt x="9696" y="6397"/>
                </a:lnTo>
                <a:lnTo>
                  <a:pt x="9067" y="3361"/>
                </a:lnTo>
                <a:lnTo>
                  <a:pt x="9245" y="1109"/>
                </a:lnTo>
                <a:lnTo>
                  <a:pt x="7015" y="984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0" name="object 5730"/>
          <p:cNvSpPr/>
          <p:nvPr/>
        </p:nvSpPr>
        <p:spPr>
          <a:xfrm>
            <a:off x="8432052" y="4059249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4272" y="0"/>
                </a:moveTo>
                <a:lnTo>
                  <a:pt x="1528" y="879"/>
                </a:lnTo>
                <a:lnTo>
                  <a:pt x="869" y="1926"/>
                </a:lnTo>
                <a:lnTo>
                  <a:pt x="0" y="3350"/>
                </a:lnTo>
                <a:lnTo>
                  <a:pt x="513" y="5570"/>
                </a:lnTo>
                <a:lnTo>
                  <a:pt x="324" y="8942"/>
                </a:lnTo>
                <a:lnTo>
                  <a:pt x="4795" y="6586"/>
                </a:lnTo>
                <a:lnTo>
                  <a:pt x="7256" y="5978"/>
                </a:lnTo>
                <a:lnTo>
                  <a:pt x="7497" y="4963"/>
                </a:lnTo>
                <a:lnTo>
                  <a:pt x="7758" y="3601"/>
                </a:lnTo>
                <a:lnTo>
                  <a:pt x="6512" y="1172"/>
                </a:lnTo>
                <a:lnTo>
                  <a:pt x="5340" y="575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1" name="object 5731"/>
          <p:cNvSpPr/>
          <p:nvPr/>
        </p:nvSpPr>
        <p:spPr>
          <a:xfrm>
            <a:off x="8089090" y="3198278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177" y="0"/>
                </a:moveTo>
                <a:lnTo>
                  <a:pt x="7329" y="617"/>
                </a:lnTo>
                <a:lnTo>
                  <a:pt x="0" y="523"/>
                </a:lnTo>
                <a:lnTo>
                  <a:pt x="3455" y="3643"/>
                </a:lnTo>
                <a:lnTo>
                  <a:pt x="4743" y="5308"/>
                </a:lnTo>
                <a:lnTo>
                  <a:pt x="6512" y="6219"/>
                </a:lnTo>
                <a:lnTo>
                  <a:pt x="7957" y="7005"/>
                </a:lnTo>
                <a:lnTo>
                  <a:pt x="9968" y="6931"/>
                </a:lnTo>
                <a:lnTo>
                  <a:pt x="11706" y="7235"/>
                </a:lnTo>
                <a:lnTo>
                  <a:pt x="11423" y="5046"/>
                </a:lnTo>
                <a:lnTo>
                  <a:pt x="11580" y="2596"/>
                </a:lnTo>
                <a:lnTo>
                  <a:pt x="10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2" name="object 5732"/>
          <p:cNvSpPr/>
          <p:nvPr/>
        </p:nvSpPr>
        <p:spPr>
          <a:xfrm>
            <a:off x="8942749" y="3203349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7790" y="0"/>
                </a:moveTo>
                <a:lnTo>
                  <a:pt x="0" y="2743"/>
                </a:lnTo>
                <a:lnTo>
                  <a:pt x="774" y="4083"/>
                </a:lnTo>
                <a:lnTo>
                  <a:pt x="1528" y="5465"/>
                </a:lnTo>
                <a:lnTo>
                  <a:pt x="2397" y="6879"/>
                </a:lnTo>
                <a:lnTo>
                  <a:pt x="4617" y="5528"/>
                </a:lnTo>
                <a:lnTo>
                  <a:pt x="9193" y="2889"/>
                </a:lnTo>
                <a:lnTo>
                  <a:pt x="8701" y="1937"/>
                </a:lnTo>
                <a:lnTo>
                  <a:pt x="8271" y="963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3" name="object 5733"/>
          <p:cNvSpPr/>
          <p:nvPr/>
        </p:nvSpPr>
        <p:spPr>
          <a:xfrm>
            <a:off x="7287219" y="3801086"/>
            <a:ext cx="4621" cy="3851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2188" y="0"/>
                </a:moveTo>
                <a:lnTo>
                  <a:pt x="984" y="1591"/>
                </a:lnTo>
                <a:lnTo>
                  <a:pt x="0" y="2335"/>
                </a:lnTo>
                <a:lnTo>
                  <a:pt x="1392" y="3560"/>
                </a:lnTo>
                <a:lnTo>
                  <a:pt x="2617" y="4984"/>
                </a:lnTo>
                <a:lnTo>
                  <a:pt x="4156" y="5790"/>
                </a:lnTo>
                <a:lnTo>
                  <a:pt x="4533" y="6010"/>
                </a:lnTo>
                <a:lnTo>
                  <a:pt x="5968" y="4418"/>
                </a:lnTo>
                <a:lnTo>
                  <a:pt x="7507" y="3120"/>
                </a:lnTo>
                <a:lnTo>
                  <a:pt x="5874" y="2031"/>
                </a:lnTo>
                <a:lnTo>
                  <a:pt x="4512" y="680"/>
                </a:lnTo>
                <a:lnTo>
                  <a:pt x="2931" y="251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4" name="object 5734"/>
          <p:cNvSpPr/>
          <p:nvPr/>
        </p:nvSpPr>
        <p:spPr>
          <a:xfrm>
            <a:off x="8078487" y="3202955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900" y="0"/>
                </a:moveTo>
                <a:lnTo>
                  <a:pt x="575" y="1246"/>
                </a:lnTo>
                <a:lnTo>
                  <a:pt x="335" y="2502"/>
                </a:lnTo>
                <a:lnTo>
                  <a:pt x="0" y="3727"/>
                </a:lnTo>
                <a:lnTo>
                  <a:pt x="10167" y="5863"/>
                </a:lnTo>
                <a:lnTo>
                  <a:pt x="10366" y="4732"/>
                </a:lnTo>
                <a:lnTo>
                  <a:pt x="10942" y="2544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5" name="object 5735"/>
          <p:cNvSpPr/>
          <p:nvPr/>
        </p:nvSpPr>
        <p:spPr>
          <a:xfrm>
            <a:off x="7456292" y="4459369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6198" y="0"/>
                </a:moveTo>
                <a:lnTo>
                  <a:pt x="3916" y="544"/>
                </a:lnTo>
                <a:lnTo>
                  <a:pt x="1591" y="481"/>
                </a:lnTo>
                <a:lnTo>
                  <a:pt x="680" y="1539"/>
                </a:lnTo>
                <a:lnTo>
                  <a:pt x="0" y="2418"/>
                </a:lnTo>
                <a:lnTo>
                  <a:pt x="837" y="6083"/>
                </a:lnTo>
                <a:lnTo>
                  <a:pt x="3465" y="6586"/>
                </a:lnTo>
                <a:lnTo>
                  <a:pt x="5664" y="5916"/>
                </a:lnTo>
                <a:lnTo>
                  <a:pt x="7769" y="5654"/>
                </a:lnTo>
                <a:lnTo>
                  <a:pt x="7277" y="3957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6" name="object 5736"/>
          <p:cNvSpPr/>
          <p:nvPr/>
        </p:nvSpPr>
        <p:spPr>
          <a:xfrm>
            <a:off x="8535795" y="412350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2230" y="0"/>
                </a:moveTo>
                <a:lnTo>
                  <a:pt x="1507" y="1193"/>
                </a:lnTo>
                <a:lnTo>
                  <a:pt x="0" y="3591"/>
                </a:lnTo>
                <a:lnTo>
                  <a:pt x="8806" y="8125"/>
                </a:lnTo>
                <a:lnTo>
                  <a:pt x="9287" y="6931"/>
                </a:lnTo>
                <a:lnTo>
                  <a:pt x="10345" y="4879"/>
                </a:lnTo>
                <a:lnTo>
                  <a:pt x="7601" y="2952"/>
                </a:lnTo>
                <a:lnTo>
                  <a:pt x="4889" y="1518"/>
                </a:lnTo>
                <a:lnTo>
                  <a:pt x="2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7" name="object 5737"/>
          <p:cNvSpPr/>
          <p:nvPr/>
        </p:nvSpPr>
        <p:spPr>
          <a:xfrm>
            <a:off x="7418688" y="362989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0638" y="0"/>
                </a:moveTo>
                <a:lnTo>
                  <a:pt x="7067" y="1434"/>
                </a:lnTo>
                <a:lnTo>
                  <a:pt x="3570" y="2910"/>
                </a:lnTo>
                <a:lnTo>
                  <a:pt x="0" y="4345"/>
                </a:lnTo>
                <a:lnTo>
                  <a:pt x="2062" y="8512"/>
                </a:lnTo>
                <a:lnTo>
                  <a:pt x="8889" y="5005"/>
                </a:lnTo>
                <a:lnTo>
                  <a:pt x="12324" y="3287"/>
                </a:lnTo>
                <a:lnTo>
                  <a:pt x="11790" y="2209"/>
                </a:lnTo>
                <a:lnTo>
                  <a:pt x="10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8" name="object 5738"/>
          <p:cNvSpPr/>
          <p:nvPr/>
        </p:nvSpPr>
        <p:spPr>
          <a:xfrm>
            <a:off x="8273986" y="465684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5141" y="0"/>
                </a:moveTo>
                <a:lnTo>
                  <a:pt x="2869" y="994"/>
                </a:lnTo>
                <a:lnTo>
                  <a:pt x="0" y="1811"/>
                </a:lnTo>
                <a:lnTo>
                  <a:pt x="2031" y="6408"/>
                </a:lnTo>
                <a:lnTo>
                  <a:pt x="2816" y="8114"/>
                </a:lnTo>
                <a:lnTo>
                  <a:pt x="4858" y="7078"/>
                </a:lnTo>
                <a:lnTo>
                  <a:pt x="7329" y="6439"/>
                </a:lnTo>
                <a:lnTo>
                  <a:pt x="9340" y="4156"/>
                </a:lnTo>
                <a:lnTo>
                  <a:pt x="7884" y="83"/>
                </a:lnTo>
                <a:lnTo>
                  <a:pt x="7245" y="41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39" name="object 5739"/>
          <p:cNvSpPr/>
          <p:nvPr/>
        </p:nvSpPr>
        <p:spPr>
          <a:xfrm>
            <a:off x="7553746" y="4268830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5465" y="0"/>
                </a:moveTo>
                <a:lnTo>
                  <a:pt x="2083" y="1434"/>
                </a:lnTo>
                <a:lnTo>
                  <a:pt x="0" y="1884"/>
                </a:lnTo>
                <a:lnTo>
                  <a:pt x="596" y="4209"/>
                </a:lnTo>
                <a:lnTo>
                  <a:pt x="2429" y="11664"/>
                </a:lnTo>
                <a:lnTo>
                  <a:pt x="4931" y="9779"/>
                </a:lnTo>
                <a:lnTo>
                  <a:pt x="7465" y="8816"/>
                </a:lnTo>
                <a:lnTo>
                  <a:pt x="7622" y="7518"/>
                </a:lnTo>
                <a:lnTo>
                  <a:pt x="7957" y="5298"/>
                </a:lnTo>
                <a:lnTo>
                  <a:pt x="7298" y="2460"/>
                </a:lnTo>
                <a:lnTo>
                  <a:pt x="5947" y="701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0" name="object 5740"/>
          <p:cNvSpPr/>
          <p:nvPr/>
        </p:nvSpPr>
        <p:spPr>
          <a:xfrm>
            <a:off x="8598529" y="4122005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533" y="0"/>
                </a:moveTo>
                <a:lnTo>
                  <a:pt x="1507" y="1738"/>
                </a:lnTo>
                <a:lnTo>
                  <a:pt x="0" y="2575"/>
                </a:lnTo>
                <a:lnTo>
                  <a:pt x="3675" y="8020"/>
                </a:lnTo>
                <a:lnTo>
                  <a:pt x="5748" y="10607"/>
                </a:lnTo>
                <a:lnTo>
                  <a:pt x="5821" y="10743"/>
                </a:lnTo>
                <a:lnTo>
                  <a:pt x="8533" y="9266"/>
                </a:lnTo>
                <a:lnTo>
                  <a:pt x="7308" y="6041"/>
                </a:lnTo>
                <a:lnTo>
                  <a:pt x="5936" y="3015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1" name="object 5741"/>
          <p:cNvSpPr/>
          <p:nvPr/>
        </p:nvSpPr>
        <p:spPr>
          <a:xfrm>
            <a:off x="8141203" y="3479354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518" y="0"/>
                </a:moveTo>
                <a:lnTo>
                  <a:pt x="617" y="1874"/>
                </a:lnTo>
                <a:lnTo>
                  <a:pt x="0" y="2827"/>
                </a:lnTo>
                <a:lnTo>
                  <a:pt x="2523" y="4408"/>
                </a:lnTo>
                <a:lnTo>
                  <a:pt x="7528" y="7497"/>
                </a:lnTo>
                <a:lnTo>
                  <a:pt x="8230" y="6010"/>
                </a:lnTo>
                <a:lnTo>
                  <a:pt x="9591" y="2984"/>
                </a:lnTo>
                <a:lnTo>
                  <a:pt x="7046" y="1989"/>
                </a:lnTo>
                <a:lnTo>
                  <a:pt x="4471" y="837"/>
                </a:lnTo>
                <a:lnTo>
                  <a:pt x="1863" y="83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2" name="object 5742"/>
          <p:cNvSpPr/>
          <p:nvPr/>
        </p:nvSpPr>
        <p:spPr>
          <a:xfrm>
            <a:off x="8866962" y="3642786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5539" y="0"/>
                </a:moveTo>
                <a:lnTo>
                  <a:pt x="3099" y="1560"/>
                </a:lnTo>
                <a:lnTo>
                  <a:pt x="0" y="2711"/>
                </a:lnTo>
                <a:lnTo>
                  <a:pt x="2094" y="5214"/>
                </a:lnTo>
                <a:lnTo>
                  <a:pt x="3266" y="7476"/>
                </a:lnTo>
                <a:lnTo>
                  <a:pt x="5109" y="8470"/>
                </a:lnTo>
                <a:lnTo>
                  <a:pt x="6052" y="8952"/>
                </a:lnTo>
                <a:lnTo>
                  <a:pt x="8146" y="7120"/>
                </a:lnTo>
                <a:lnTo>
                  <a:pt x="9800" y="6355"/>
                </a:lnTo>
                <a:lnTo>
                  <a:pt x="8659" y="4366"/>
                </a:lnTo>
                <a:lnTo>
                  <a:pt x="7832" y="1999"/>
                </a:lnTo>
                <a:lnTo>
                  <a:pt x="6198" y="544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3" name="object 5743"/>
          <p:cNvSpPr/>
          <p:nvPr/>
        </p:nvSpPr>
        <p:spPr>
          <a:xfrm>
            <a:off x="8767276" y="3862393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8711" y="0"/>
                </a:moveTo>
                <a:lnTo>
                  <a:pt x="0" y="5549"/>
                </a:lnTo>
                <a:lnTo>
                  <a:pt x="1874" y="8104"/>
                </a:lnTo>
                <a:lnTo>
                  <a:pt x="2764" y="9392"/>
                </a:lnTo>
                <a:lnTo>
                  <a:pt x="5392" y="7088"/>
                </a:lnTo>
                <a:lnTo>
                  <a:pt x="8041" y="4795"/>
                </a:lnTo>
                <a:lnTo>
                  <a:pt x="10638" y="2481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4" name="object 5744"/>
          <p:cNvSpPr/>
          <p:nvPr/>
        </p:nvSpPr>
        <p:spPr>
          <a:xfrm>
            <a:off x="8352225" y="4720996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2753" y="0"/>
                </a:moveTo>
                <a:lnTo>
                  <a:pt x="0" y="890"/>
                </a:lnTo>
                <a:lnTo>
                  <a:pt x="607" y="3916"/>
                </a:lnTo>
                <a:lnTo>
                  <a:pt x="1235" y="6942"/>
                </a:lnTo>
                <a:lnTo>
                  <a:pt x="1842" y="9978"/>
                </a:lnTo>
                <a:lnTo>
                  <a:pt x="4942" y="8952"/>
                </a:lnTo>
                <a:lnTo>
                  <a:pt x="6512" y="8470"/>
                </a:lnTo>
                <a:lnTo>
                  <a:pt x="5287" y="5643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5" name="object 5745"/>
          <p:cNvSpPr/>
          <p:nvPr/>
        </p:nvSpPr>
        <p:spPr>
          <a:xfrm>
            <a:off x="8392874" y="473061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7256" y="0"/>
                </a:moveTo>
                <a:lnTo>
                  <a:pt x="5015" y="523"/>
                </a:lnTo>
                <a:lnTo>
                  <a:pt x="2533" y="628"/>
                </a:lnTo>
                <a:lnTo>
                  <a:pt x="0" y="2251"/>
                </a:lnTo>
                <a:lnTo>
                  <a:pt x="701" y="4973"/>
                </a:lnTo>
                <a:lnTo>
                  <a:pt x="806" y="8198"/>
                </a:lnTo>
                <a:lnTo>
                  <a:pt x="3978" y="6900"/>
                </a:lnTo>
                <a:lnTo>
                  <a:pt x="6491" y="6450"/>
                </a:lnTo>
                <a:lnTo>
                  <a:pt x="8722" y="4387"/>
                </a:lnTo>
                <a:lnTo>
                  <a:pt x="7580" y="1738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6" name="object 5746"/>
          <p:cNvSpPr/>
          <p:nvPr/>
        </p:nvSpPr>
        <p:spPr>
          <a:xfrm>
            <a:off x="8778426" y="4040996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7214" y="0"/>
                </a:moveTo>
                <a:lnTo>
                  <a:pt x="3465" y="712"/>
                </a:lnTo>
                <a:lnTo>
                  <a:pt x="1717" y="994"/>
                </a:lnTo>
                <a:lnTo>
                  <a:pt x="0" y="1298"/>
                </a:lnTo>
                <a:lnTo>
                  <a:pt x="314" y="2910"/>
                </a:lnTo>
                <a:lnTo>
                  <a:pt x="366" y="5738"/>
                </a:lnTo>
                <a:lnTo>
                  <a:pt x="952" y="5874"/>
                </a:lnTo>
                <a:lnTo>
                  <a:pt x="2973" y="6282"/>
                </a:lnTo>
                <a:lnTo>
                  <a:pt x="5392" y="6188"/>
                </a:lnTo>
                <a:lnTo>
                  <a:pt x="7895" y="4921"/>
                </a:lnTo>
                <a:lnTo>
                  <a:pt x="7235" y="1947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7" name="object 5747"/>
          <p:cNvSpPr/>
          <p:nvPr/>
        </p:nvSpPr>
        <p:spPr>
          <a:xfrm>
            <a:off x="8533161" y="4589835"/>
            <a:ext cx="3081" cy="6546"/>
          </a:xfrm>
          <a:custGeom>
            <a:avLst/>
            <a:gdLst/>
            <a:ahLst/>
            <a:cxnLst/>
            <a:rect l="l" t="t" r="r" b="b"/>
            <a:pathLst>
              <a:path w="5080" h="10795">
                <a:moveTo>
                  <a:pt x="3968" y="10"/>
                </a:moveTo>
                <a:lnTo>
                  <a:pt x="2848" y="0"/>
                </a:lnTo>
                <a:lnTo>
                  <a:pt x="691" y="20"/>
                </a:lnTo>
                <a:lnTo>
                  <a:pt x="429" y="3549"/>
                </a:lnTo>
                <a:lnTo>
                  <a:pt x="240" y="7099"/>
                </a:lnTo>
                <a:lnTo>
                  <a:pt x="0" y="10617"/>
                </a:lnTo>
                <a:lnTo>
                  <a:pt x="3235" y="10690"/>
                </a:lnTo>
                <a:lnTo>
                  <a:pt x="4806" y="10690"/>
                </a:lnTo>
                <a:lnTo>
                  <a:pt x="4544" y="7109"/>
                </a:lnTo>
                <a:lnTo>
                  <a:pt x="3968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8" name="object 5748"/>
          <p:cNvSpPr/>
          <p:nvPr/>
        </p:nvSpPr>
        <p:spPr>
          <a:xfrm>
            <a:off x="8534811" y="4656461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2575" y="0"/>
                </a:moveTo>
                <a:lnTo>
                  <a:pt x="0" y="1539"/>
                </a:lnTo>
                <a:lnTo>
                  <a:pt x="314" y="3235"/>
                </a:lnTo>
                <a:lnTo>
                  <a:pt x="240" y="5193"/>
                </a:lnTo>
                <a:lnTo>
                  <a:pt x="2251" y="8387"/>
                </a:lnTo>
                <a:lnTo>
                  <a:pt x="4115" y="9727"/>
                </a:lnTo>
                <a:lnTo>
                  <a:pt x="5727" y="11298"/>
                </a:lnTo>
                <a:lnTo>
                  <a:pt x="6753" y="10387"/>
                </a:lnTo>
                <a:lnTo>
                  <a:pt x="7779" y="9507"/>
                </a:lnTo>
                <a:lnTo>
                  <a:pt x="8837" y="8648"/>
                </a:lnTo>
                <a:lnTo>
                  <a:pt x="6774" y="5769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49" name="object 5749"/>
          <p:cNvSpPr/>
          <p:nvPr/>
        </p:nvSpPr>
        <p:spPr>
          <a:xfrm>
            <a:off x="7620193" y="4289171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5078" y="0"/>
                </a:moveTo>
                <a:lnTo>
                  <a:pt x="2785" y="513"/>
                </a:lnTo>
                <a:lnTo>
                  <a:pt x="0" y="314"/>
                </a:lnTo>
                <a:lnTo>
                  <a:pt x="701" y="2869"/>
                </a:lnTo>
                <a:lnTo>
                  <a:pt x="670" y="5298"/>
                </a:lnTo>
                <a:lnTo>
                  <a:pt x="2910" y="6837"/>
                </a:lnTo>
                <a:lnTo>
                  <a:pt x="5204" y="6020"/>
                </a:lnTo>
                <a:lnTo>
                  <a:pt x="6984" y="5895"/>
                </a:lnTo>
                <a:lnTo>
                  <a:pt x="6753" y="4177"/>
                </a:lnTo>
                <a:lnTo>
                  <a:pt x="7162" y="1769"/>
                </a:lnTo>
                <a:lnTo>
                  <a:pt x="6125" y="921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0" name="object 5750"/>
          <p:cNvSpPr/>
          <p:nvPr/>
        </p:nvSpPr>
        <p:spPr>
          <a:xfrm>
            <a:off x="8511243" y="4724491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4083" y="0"/>
                </a:moveTo>
                <a:lnTo>
                  <a:pt x="0" y="1696"/>
                </a:lnTo>
                <a:lnTo>
                  <a:pt x="41" y="2073"/>
                </a:lnTo>
                <a:lnTo>
                  <a:pt x="366" y="4366"/>
                </a:lnTo>
                <a:lnTo>
                  <a:pt x="1361" y="6575"/>
                </a:lnTo>
                <a:lnTo>
                  <a:pt x="2450" y="9654"/>
                </a:lnTo>
                <a:lnTo>
                  <a:pt x="4785" y="8219"/>
                </a:lnTo>
                <a:lnTo>
                  <a:pt x="7476" y="7120"/>
                </a:lnTo>
                <a:lnTo>
                  <a:pt x="7402" y="6523"/>
                </a:lnTo>
                <a:lnTo>
                  <a:pt x="7025" y="4355"/>
                </a:lnTo>
                <a:lnTo>
                  <a:pt x="6010" y="2073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1" name="object 5751"/>
          <p:cNvSpPr/>
          <p:nvPr/>
        </p:nvSpPr>
        <p:spPr>
          <a:xfrm>
            <a:off x="8211588" y="3043053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4554" y="0"/>
                </a:moveTo>
                <a:lnTo>
                  <a:pt x="2209" y="1497"/>
                </a:lnTo>
                <a:lnTo>
                  <a:pt x="0" y="2272"/>
                </a:lnTo>
                <a:lnTo>
                  <a:pt x="1120" y="4554"/>
                </a:lnTo>
                <a:lnTo>
                  <a:pt x="1884" y="6177"/>
                </a:lnTo>
                <a:lnTo>
                  <a:pt x="2670" y="7790"/>
                </a:lnTo>
                <a:lnTo>
                  <a:pt x="4167" y="7015"/>
                </a:lnTo>
                <a:lnTo>
                  <a:pt x="6732" y="6460"/>
                </a:lnTo>
                <a:lnTo>
                  <a:pt x="7235" y="3916"/>
                </a:lnTo>
                <a:lnTo>
                  <a:pt x="6230" y="1654"/>
                </a:lnTo>
                <a:lnTo>
                  <a:pt x="5036" y="492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2" name="object 5752"/>
          <p:cNvSpPr/>
          <p:nvPr/>
        </p:nvSpPr>
        <p:spPr>
          <a:xfrm>
            <a:off x="9009488" y="3828306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4680" y="0"/>
                </a:moveTo>
                <a:lnTo>
                  <a:pt x="2335" y="890"/>
                </a:lnTo>
                <a:lnTo>
                  <a:pt x="0" y="1371"/>
                </a:lnTo>
                <a:lnTo>
                  <a:pt x="607" y="2921"/>
                </a:lnTo>
                <a:lnTo>
                  <a:pt x="984" y="5497"/>
                </a:lnTo>
                <a:lnTo>
                  <a:pt x="3999" y="6324"/>
                </a:lnTo>
                <a:lnTo>
                  <a:pt x="6397" y="5706"/>
                </a:lnTo>
                <a:lnTo>
                  <a:pt x="10114" y="5476"/>
                </a:lnTo>
                <a:lnTo>
                  <a:pt x="8512" y="2628"/>
                </a:lnTo>
                <a:lnTo>
                  <a:pt x="7821" y="178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3" name="object 5753"/>
          <p:cNvSpPr/>
          <p:nvPr/>
        </p:nvSpPr>
        <p:spPr>
          <a:xfrm>
            <a:off x="7534421" y="4381727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3528" y="0"/>
                </a:moveTo>
                <a:lnTo>
                  <a:pt x="1497" y="1842"/>
                </a:lnTo>
                <a:lnTo>
                  <a:pt x="0" y="2638"/>
                </a:lnTo>
                <a:lnTo>
                  <a:pt x="2701" y="7329"/>
                </a:lnTo>
                <a:lnTo>
                  <a:pt x="4753" y="6450"/>
                </a:lnTo>
                <a:lnTo>
                  <a:pt x="7874" y="5057"/>
                </a:lnTo>
                <a:lnTo>
                  <a:pt x="6743" y="3434"/>
                </a:lnTo>
                <a:lnTo>
                  <a:pt x="5936" y="1298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4" name="object 5754"/>
          <p:cNvSpPr/>
          <p:nvPr/>
        </p:nvSpPr>
        <p:spPr>
          <a:xfrm>
            <a:off x="8822527" y="427753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1853" y="0"/>
                </a:moveTo>
                <a:lnTo>
                  <a:pt x="638" y="2900"/>
                </a:lnTo>
                <a:lnTo>
                  <a:pt x="0" y="4355"/>
                </a:lnTo>
                <a:lnTo>
                  <a:pt x="3036" y="5476"/>
                </a:lnTo>
                <a:lnTo>
                  <a:pt x="9141" y="7685"/>
                </a:lnTo>
                <a:lnTo>
                  <a:pt x="9968" y="5465"/>
                </a:lnTo>
                <a:lnTo>
                  <a:pt x="10397" y="4397"/>
                </a:lnTo>
                <a:lnTo>
                  <a:pt x="1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5" name="object 5755"/>
          <p:cNvSpPr/>
          <p:nvPr/>
        </p:nvSpPr>
        <p:spPr>
          <a:xfrm>
            <a:off x="7426531" y="2895586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052" y="0"/>
                </a:moveTo>
                <a:lnTo>
                  <a:pt x="1727" y="1057"/>
                </a:lnTo>
                <a:lnTo>
                  <a:pt x="0" y="1308"/>
                </a:lnTo>
                <a:lnTo>
                  <a:pt x="586" y="3612"/>
                </a:lnTo>
                <a:lnTo>
                  <a:pt x="1130" y="5895"/>
                </a:lnTo>
                <a:lnTo>
                  <a:pt x="1999" y="9319"/>
                </a:lnTo>
                <a:lnTo>
                  <a:pt x="4554" y="7612"/>
                </a:lnTo>
                <a:lnTo>
                  <a:pt x="7046" y="6837"/>
                </a:lnTo>
                <a:lnTo>
                  <a:pt x="7109" y="5758"/>
                </a:lnTo>
                <a:lnTo>
                  <a:pt x="7298" y="4115"/>
                </a:lnTo>
                <a:lnTo>
                  <a:pt x="6397" y="1654"/>
                </a:lnTo>
                <a:lnTo>
                  <a:pt x="5046" y="722"/>
                </a:lnTo>
                <a:lnTo>
                  <a:pt x="4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6" name="object 5756"/>
          <p:cNvSpPr/>
          <p:nvPr/>
        </p:nvSpPr>
        <p:spPr>
          <a:xfrm>
            <a:off x="9128182" y="3758632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7947" y="0"/>
                </a:moveTo>
                <a:lnTo>
                  <a:pt x="5392" y="973"/>
                </a:lnTo>
                <a:lnTo>
                  <a:pt x="2670" y="1675"/>
                </a:lnTo>
                <a:lnTo>
                  <a:pt x="439" y="3193"/>
                </a:lnTo>
                <a:lnTo>
                  <a:pt x="0" y="3507"/>
                </a:lnTo>
                <a:lnTo>
                  <a:pt x="1319" y="6554"/>
                </a:lnTo>
                <a:lnTo>
                  <a:pt x="2125" y="9329"/>
                </a:lnTo>
                <a:lnTo>
                  <a:pt x="4785" y="7633"/>
                </a:lnTo>
                <a:lnTo>
                  <a:pt x="7298" y="6680"/>
                </a:lnTo>
                <a:lnTo>
                  <a:pt x="9507" y="4115"/>
                </a:lnTo>
                <a:lnTo>
                  <a:pt x="8303" y="1664"/>
                </a:lnTo>
                <a:lnTo>
                  <a:pt x="7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7" name="object 5757"/>
          <p:cNvSpPr/>
          <p:nvPr/>
        </p:nvSpPr>
        <p:spPr>
          <a:xfrm>
            <a:off x="8319137" y="3377921"/>
            <a:ext cx="2310" cy="5776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3591" y="0"/>
                </a:moveTo>
                <a:lnTo>
                  <a:pt x="1172" y="31"/>
                </a:lnTo>
                <a:lnTo>
                  <a:pt x="10" y="73"/>
                </a:lnTo>
                <a:lnTo>
                  <a:pt x="0" y="3047"/>
                </a:lnTo>
                <a:lnTo>
                  <a:pt x="83" y="6062"/>
                </a:lnTo>
                <a:lnTo>
                  <a:pt x="115" y="9057"/>
                </a:lnTo>
                <a:lnTo>
                  <a:pt x="1162" y="9046"/>
                </a:lnTo>
                <a:lnTo>
                  <a:pt x="2261" y="9057"/>
                </a:lnTo>
                <a:lnTo>
                  <a:pt x="3308" y="9004"/>
                </a:lnTo>
                <a:lnTo>
                  <a:pt x="3413" y="6041"/>
                </a:lnTo>
                <a:lnTo>
                  <a:pt x="3465" y="3005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8" name="object 5758"/>
          <p:cNvSpPr/>
          <p:nvPr/>
        </p:nvSpPr>
        <p:spPr>
          <a:xfrm>
            <a:off x="7631344" y="3862661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89">
                <a:moveTo>
                  <a:pt x="1560" y="0"/>
                </a:moveTo>
                <a:lnTo>
                  <a:pt x="1015" y="722"/>
                </a:lnTo>
                <a:lnTo>
                  <a:pt x="523" y="1444"/>
                </a:lnTo>
                <a:lnTo>
                  <a:pt x="0" y="2157"/>
                </a:lnTo>
                <a:lnTo>
                  <a:pt x="2513" y="4387"/>
                </a:lnTo>
                <a:lnTo>
                  <a:pt x="7465" y="8847"/>
                </a:lnTo>
                <a:lnTo>
                  <a:pt x="8387" y="7381"/>
                </a:lnTo>
                <a:lnTo>
                  <a:pt x="9360" y="5957"/>
                </a:lnTo>
                <a:lnTo>
                  <a:pt x="10282" y="4492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59" name="object 5759"/>
          <p:cNvSpPr/>
          <p:nvPr/>
        </p:nvSpPr>
        <p:spPr>
          <a:xfrm>
            <a:off x="8085732" y="3812685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6272" y="0"/>
                </a:moveTo>
                <a:lnTo>
                  <a:pt x="4586" y="251"/>
                </a:lnTo>
                <a:lnTo>
                  <a:pt x="2879" y="523"/>
                </a:lnTo>
                <a:lnTo>
                  <a:pt x="0" y="952"/>
                </a:lnTo>
                <a:lnTo>
                  <a:pt x="1444" y="3350"/>
                </a:lnTo>
                <a:lnTo>
                  <a:pt x="2104" y="5078"/>
                </a:lnTo>
                <a:lnTo>
                  <a:pt x="3832" y="6565"/>
                </a:lnTo>
                <a:lnTo>
                  <a:pt x="6439" y="5654"/>
                </a:lnTo>
                <a:lnTo>
                  <a:pt x="6617" y="5036"/>
                </a:lnTo>
                <a:lnTo>
                  <a:pt x="6994" y="3465"/>
                </a:lnTo>
                <a:lnTo>
                  <a:pt x="6429" y="1664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0" name="object 5760"/>
          <p:cNvSpPr/>
          <p:nvPr/>
        </p:nvSpPr>
        <p:spPr>
          <a:xfrm>
            <a:off x="7547196" y="3929066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5078" y="0"/>
                </a:moveTo>
                <a:lnTo>
                  <a:pt x="0" y="869"/>
                </a:lnTo>
                <a:lnTo>
                  <a:pt x="3926" y="10826"/>
                </a:lnTo>
                <a:lnTo>
                  <a:pt x="7434" y="6376"/>
                </a:lnTo>
                <a:lnTo>
                  <a:pt x="11978" y="513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1" name="object 5761"/>
          <p:cNvSpPr/>
          <p:nvPr/>
        </p:nvSpPr>
        <p:spPr>
          <a:xfrm>
            <a:off x="8102613" y="3815692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1036" y="0"/>
                </a:moveTo>
                <a:lnTo>
                  <a:pt x="0" y="2209"/>
                </a:lnTo>
                <a:lnTo>
                  <a:pt x="8502" y="6586"/>
                </a:lnTo>
                <a:lnTo>
                  <a:pt x="9978" y="3717"/>
                </a:lnTo>
                <a:lnTo>
                  <a:pt x="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2" name="object 5762"/>
          <p:cNvSpPr/>
          <p:nvPr/>
        </p:nvSpPr>
        <p:spPr>
          <a:xfrm>
            <a:off x="7981731" y="3874454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3581" y="0"/>
                </a:moveTo>
                <a:lnTo>
                  <a:pt x="1549" y="1842"/>
                </a:lnTo>
                <a:lnTo>
                  <a:pt x="0" y="2617"/>
                </a:lnTo>
                <a:lnTo>
                  <a:pt x="1361" y="4638"/>
                </a:lnTo>
                <a:lnTo>
                  <a:pt x="2303" y="7036"/>
                </a:lnTo>
                <a:lnTo>
                  <a:pt x="4052" y="8491"/>
                </a:lnTo>
                <a:lnTo>
                  <a:pt x="5382" y="9549"/>
                </a:lnTo>
                <a:lnTo>
                  <a:pt x="7696" y="9465"/>
                </a:lnTo>
                <a:lnTo>
                  <a:pt x="9570" y="9884"/>
                </a:lnTo>
                <a:lnTo>
                  <a:pt x="9465" y="8387"/>
                </a:lnTo>
                <a:lnTo>
                  <a:pt x="9413" y="6889"/>
                </a:lnTo>
                <a:lnTo>
                  <a:pt x="9329" y="5361"/>
                </a:lnTo>
                <a:lnTo>
                  <a:pt x="7748" y="3675"/>
                </a:lnTo>
                <a:lnTo>
                  <a:pt x="6397" y="1507"/>
                </a:lnTo>
                <a:lnTo>
                  <a:pt x="4460" y="450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3" name="object 5763"/>
          <p:cNvSpPr/>
          <p:nvPr/>
        </p:nvSpPr>
        <p:spPr>
          <a:xfrm>
            <a:off x="7896225" y="4335779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198" y="0"/>
                </a:moveTo>
                <a:lnTo>
                  <a:pt x="1486" y="890"/>
                </a:lnTo>
                <a:lnTo>
                  <a:pt x="753" y="1759"/>
                </a:lnTo>
                <a:lnTo>
                  <a:pt x="0" y="2607"/>
                </a:lnTo>
                <a:lnTo>
                  <a:pt x="2230" y="4397"/>
                </a:lnTo>
                <a:lnTo>
                  <a:pt x="6617" y="7968"/>
                </a:lnTo>
                <a:lnTo>
                  <a:pt x="7319" y="7120"/>
                </a:lnTo>
                <a:lnTo>
                  <a:pt x="7978" y="6272"/>
                </a:lnTo>
                <a:lnTo>
                  <a:pt x="8690" y="5423"/>
                </a:lnTo>
                <a:lnTo>
                  <a:pt x="4334" y="1800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4" name="object 5764"/>
          <p:cNvSpPr/>
          <p:nvPr/>
        </p:nvSpPr>
        <p:spPr>
          <a:xfrm>
            <a:off x="8142856" y="3891998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63" y="0"/>
                </a:moveTo>
                <a:lnTo>
                  <a:pt x="2219" y="3005"/>
                </a:lnTo>
                <a:lnTo>
                  <a:pt x="1204" y="6031"/>
                </a:lnTo>
                <a:lnTo>
                  <a:pt x="0" y="8942"/>
                </a:lnTo>
                <a:lnTo>
                  <a:pt x="1549" y="9685"/>
                </a:lnTo>
                <a:lnTo>
                  <a:pt x="3120" y="10397"/>
                </a:lnTo>
                <a:lnTo>
                  <a:pt x="4680" y="11161"/>
                </a:lnTo>
                <a:lnTo>
                  <a:pt x="5874" y="8010"/>
                </a:lnTo>
                <a:lnTo>
                  <a:pt x="8334" y="1759"/>
                </a:lnTo>
                <a:lnTo>
                  <a:pt x="6711" y="1214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5" name="object 5765"/>
          <p:cNvSpPr/>
          <p:nvPr/>
        </p:nvSpPr>
        <p:spPr>
          <a:xfrm>
            <a:off x="7785436" y="3640345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4334" y="0"/>
                </a:moveTo>
                <a:lnTo>
                  <a:pt x="575" y="408"/>
                </a:lnTo>
                <a:lnTo>
                  <a:pt x="471" y="816"/>
                </a:lnTo>
                <a:lnTo>
                  <a:pt x="0" y="3005"/>
                </a:lnTo>
                <a:lnTo>
                  <a:pt x="209" y="5361"/>
                </a:lnTo>
                <a:lnTo>
                  <a:pt x="146" y="8795"/>
                </a:lnTo>
                <a:lnTo>
                  <a:pt x="3298" y="7507"/>
                </a:lnTo>
                <a:lnTo>
                  <a:pt x="5821" y="7193"/>
                </a:lnTo>
                <a:lnTo>
                  <a:pt x="6429" y="5968"/>
                </a:lnTo>
                <a:lnTo>
                  <a:pt x="7046" y="4670"/>
                </a:lnTo>
                <a:lnTo>
                  <a:pt x="6324" y="1958"/>
                </a:lnTo>
                <a:lnTo>
                  <a:pt x="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6" name="object 5766"/>
          <p:cNvSpPr/>
          <p:nvPr/>
        </p:nvSpPr>
        <p:spPr>
          <a:xfrm>
            <a:off x="8080004" y="2733741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633" y="0"/>
                </a:moveTo>
                <a:lnTo>
                  <a:pt x="1057" y="1319"/>
                </a:lnTo>
                <a:lnTo>
                  <a:pt x="0" y="4052"/>
                </a:lnTo>
                <a:lnTo>
                  <a:pt x="8219" y="5957"/>
                </a:lnTo>
                <a:lnTo>
                  <a:pt x="8502" y="5067"/>
                </a:lnTo>
                <a:lnTo>
                  <a:pt x="8806" y="4198"/>
                </a:lnTo>
                <a:lnTo>
                  <a:pt x="9046" y="3308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7" name="object 5767"/>
          <p:cNvSpPr/>
          <p:nvPr/>
        </p:nvSpPr>
        <p:spPr>
          <a:xfrm>
            <a:off x="7821538" y="3234102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8093" y="0"/>
                </a:moveTo>
                <a:lnTo>
                  <a:pt x="5193" y="146"/>
                </a:lnTo>
                <a:lnTo>
                  <a:pt x="2575" y="649"/>
                </a:lnTo>
                <a:lnTo>
                  <a:pt x="0" y="1026"/>
                </a:lnTo>
                <a:lnTo>
                  <a:pt x="1685" y="7989"/>
                </a:lnTo>
                <a:lnTo>
                  <a:pt x="4083" y="6345"/>
                </a:lnTo>
                <a:lnTo>
                  <a:pt x="6565" y="4785"/>
                </a:lnTo>
                <a:lnTo>
                  <a:pt x="8806" y="2963"/>
                </a:lnTo>
                <a:lnTo>
                  <a:pt x="9109" y="2691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8" name="object 5768"/>
          <p:cNvSpPr/>
          <p:nvPr/>
        </p:nvSpPr>
        <p:spPr>
          <a:xfrm>
            <a:off x="8023454" y="4169418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1539" y="0"/>
                </a:moveTo>
                <a:lnTo>
                  <a:pt x="1047" y="3287"/>
                </a:lnTo>
                <a:lnTo>
                  <a:pt x="0" y="9853"/>
                </a:lnTo>
                <a:lnTo>
                  <a:pt x="1005" y="10093"/>
                </a:lnTo>
                <a:lnTo>
                  <a:pt x="2052" y="10376"/>
                </a:lnTo>
                <a:lnTo>
                  <a:pt x="3057" y="10617"/>
                </a:lnTo>
                <a:lnTo>
                  <a:pt x="4272" y="7413"/>
                </a:lnTo>
                <a:lnTo>
                  <a:pt x="5444" y="4188"/>
                </a:lnTo>
                <a:lnTo>
                  <a:pt x="6649" y="984"/>
                </a:lnTo>
                <a:lnTo>
                  <a:pt x="1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69" name="object 5769"/>
          <p:cNvSpPr/>
          <p:nvPr/>
        </p:nvSpPr>
        <p:spPr>
          <a:xfrm>
            <a:off x="8056444" y="4097898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2921" y="0"/>
                </a:moveTo>
                <a:lnTo>
                  <a:pt x="1947" y="1151"/>
                </a:lnTo>
                <a:lnTo>
                  <a:pt x="0" y="3403"/>
                </a:lnTo>
                <a:lnTo>
                  <a:pt x="8198" y="10261"/>
                </a:lnTo>
                <a:lnTo>
                  <a:pt x="10052" y="8156"/>
                </a:lnTo>
                <a:lnTo>
                  <a:pt x="10931" y="7057"/>
                </a:lnTo>
                <a:lnTo>
                  <a:pt x="8282" y="4743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0" name="object 5770"/>
          <p:cNvSpPr/>
          <p:nvPr/>
        </p:nvSpPr>
        <p:spPr>
          <a:xfrm>
            <a:off x="7395569" y="4046228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848" y="0"/>
                </a:moveTo>
                <a:lnTo>
                  <a:pt x="565" y="1047"/>
                </a:lnTo>
                <a:lnTo>
                  <a:pt x="314" y="2083"/>
                </a:lnTo>
                <a:lnTo>
                  <a:pt x="0" y="3120"/>
                </a:lnTo>
                <a:lnTo>
                  <a:pt x="9046" y="6502"/>
                </a:lnTo>
                <a:lnTo>
                  <a:pt x="9685" y="4984"/>
                </a:lnTo>
                <a:lnTo>
                  <a:pt x="10931" y="1905"/>
                </a:lnTo>
                <a:lnTo>
                  <a:pt x="7601" y="1287"/>
                </a:lnTo>
                <a:lnTo>
                  <a:pt x="4188" y="617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1" name="object 5771"/>
          <p:cNvSpPr/>
          <p:nvPr/>
        </p:nvSpPr>
        <p:spPr>
          <a:xfrm>
            <a:off x="8006418" y="3214003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4481" y="0"/>
                </a:moveTo>
                <a:lnTo>
                  <a:pt x="1340" y="31"/>
                </a:lnTo>
                <a:lnTo>
                  <a:pt x="994" y="3560"/>
                </a:lnTo>
                <a:lnTo>
                  <a:pt x="0" y="14397"/>
                </a:lnTo>
                <a:lnTo>
                  <a:pt x="3507" y="9570"/>
                </a:lnTo>
                <a:lnTo>
                  <a:pt x="5319" y="8167"/>
                </a:lnTo>
                <a:lnTo>
                  <a:pt x="5518" y="6523"/>
                </a:lnTo>
                <a:lnTo>
                  <a:pt x="5821" y="4429"/>
                </a:lnTo>
                <a:lnTo>
                  <a:pt x="4910" y="2167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2" name="object 5772"/>
          <p:cNvSpPr/>
          <p:nvPr/>
        </p:nvSpPr>
        <p:spPr>
          <a:xfrm>
            <a:off x="7965250" y="4347244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989" y="0"/>
                </a:moveTo>
                <a:lnTo>
                  <a:pt x="1497" y="921"/>
                </a:lnTo>
                <a:lnTo>
                  <a:pt x="691" y="2146"/>
                </a:lnTo>
                <a:lnTo>
                  <a:pt x="0" y="3235"/>
                </a:lnTo>
                <a:lnTo>
                  <a:pt x="1162" y="5486"/>
                </a:lnTo>
                <a:lnTo>
                  <a:pt x="1465" y="7203"/>
                </a:lnTo>
                <a:lnTo>
                  <a:pt x="9465" y="5214"/>
                </a:lnTo>
                <a:lnTo>
                  <a:pt x="7570" y="2670"/>
                </a:lnTo>
                <a:lnTo>
                  <a:pt x="6753" y="460"/>
                </a:lnTo>
                <a:lnTo>
                  <a:pt x="5580" y="282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3" name="object 5773"/>
          <p:cNvSpPr/>
          <p:nvPr/>
        </p:nvSpPr>
        <p:spPr>
          <a:xfrm>
            <a:off x="8674440" y="3100467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21" y="0"/>
                </a:moveTo>
                <a:lnTo>
                  <a:pt x="628" y="1172"/>
                </a:lnTo>
                <a:lnTo>
                  <a:pt x="293" y="2355"/>
                </a:lnTo>
                <a:lnTo>
                  <a:pt x="0" y="3549"/>
                </a:lnTo>
                <a:lnTo>
                  <a:pt x="3214" y="4334"/>
                </a:lnTo>
                <a:lnTo>
                  <a:pt x="6429" y="5067"/>
                </a:lnTo>
                <a:lnTo>
                  <a:pt x="9622" y="5842"/>
                </a:lnTo>
                <a:lnTo>
                  <a:pt x="10135" y="3769"/>
                </a:lnTo>
                <a:lnTo>
                  <a:pt x="10366" y="2711"/>
                </a:lnTo>
                <a:lnTo>
                  <a:pt x="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4" name="object 5774"/>
          <p:cNvSpPr/>
          <p:nvPr/>
        </p:nvSpPr>
        <p:spPr>
          <a:xfrm>
            <a:off x="8094924" y="4321311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3162" y="0"/>
                </a:moveTo>
                <a:lnTo>
                  <a:pt x="2094" y="753"/>
                </a:lnTo>
                <a:lnTo>
                  <a:pt x="1036" y="1444"/>
                </a:lnTo>
                <a:lnTo>
                  <a:pt x="0" y="2167"/>
                </a:lnTo>
                <a:lnTo>
                  <a:pt x="3968" y="8994"/>
                </a:lnTo>
                <a:lnTo>
                  <a:pt x="6020" y="12407"/>
                </a:lnTo>
                <a:lnTo>
                  <a:pt x="7340" y="11580"/>
                </a:lnTo>
                <a:lnTo>
                  <a:pt x="8732" y="10785"/>
                </a:lnTo>
                <a:lnTo>
                  <a:pt x="10062" y="9957"/>
                </a:lnTo>
                <a:lnTo>
                  <a:pt x="3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5" name="object 5775"/>
          <p:cNvSpPr/>
          <p:nvPr/>
        </p:nvSpPr>
        <p:spPr>
          <a:xfrm>
            <a:off x="7482453" y="3832687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8565" y="0"/>
                </a:moveTo>
                <a:lnTo>
                  <a:pt x="4334" y="2052"/>
                </a:lnTo>
                <a:lnTo>
                  <a:pt x="1036" y="2732"/>
                </a:lnTo>
                <a:lnTo>
                  <a:pt x="554" y="4188"/>
                </a:lnTo>
                <a:lnTo>
                  <a:pt x="0" y="6094"/>
                </a:lnTo>
                <a:lnTo>
                  <a:pt x="1570" y="8879"/>
                </a:lnTo>
                <a:lnTo>
                  <a:pt x="2806" y="10858"/>
                </a:lnTo>
                <a:lnTo>
                  <a:pt x="3088" y="11256"/>
                </a:lnTo>
                <a:lnTo>
                  <a:pt x="7130" y="10376"/>
                </a:lnTo>
                <a:lnTo>
                  <a:pt x="8628" y="7266"/>
                </a:lnTo>
                <a:lnTo>
                  <a:pt x="8188" y="4649"/>
                </a:lnTo>
                <a:lnTo>
                  <a:pt x="8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6" name="object 5776"/>
          <p:cNvSpPr/>
          <p:nvPr/>
        </p:nvSpPr>
        <p:spPr>
          <a:xfrm>
            <a:off x="7220792" y="4339170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162" y="0"/>
                </a:moveTo>
                <a:lnTo>
                  <a:pt x="2115" y="1895"/>
                </a:lnTo>
                <a:lnTo>
                  <a:pt x="0" y="3099"/>
                </a:lnTo>
                <a:lnTo>
                  <a:pt x="816" y="4973"/>
                </a:lnTo>
                <a:lnTo>
                  <a:pt x="1225" y="7413"/>
                </a:lnTo>
                <a:lnTo>
                  <a:pt x="2314" y="7842"/>
                </a:lnTo>
                <a:lnTo>
                  <a:pt x="3518" y="8292"/>
                </a:lnTo>
                <a:lnTo>
                  <a:pt x="6774" y="6910"/>
                </a:lnTo>
                <a:lnTo>
                  <a:pt x="6743" y="4209"/>
                </a:lnTo>
                <a:lnTo>
                  <a:pt x="5811" y="2136"/>
                </a:lnTo>
                <a:lnTo>
                  <a:pt x="5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7" name="object 5777"/>
          <p:cNvSpPr/>
          <p:nvPr/>
        </p:nvSpPr>
        <p:spPr>
          <a:xfrm>
            <a:off x="8144925" y="4252156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3518" y="0"/>
                </a:moveTo>
                <a:lnTo>
                  <a:pt x="0" y="1455"/>
                </a:lnTo>
                <a:lnTo>
                  <a:pt x="52" y="1780"/>
                </a:lnTo>
                <a:lnTo>
                  <a:pt x="272" y="3999"/>
                </a:lnTo>
                <a:lnTo>
                  <a:pt x="1088" y="6114"/>
                </a:lnTo>
                <a:lnTo>
                  <a:pt x="1717" y="8271"/>
                </a:lnTo>
                <a:lnTo>
                  <a:pt x="3266" y="7497"/>
                </a:lnTo>
                <a:lnTo>
                  <a:pt x="4722" y="6649"/>
                </a:lnTo>
                <a:lnTo>
                  <a:pt x="6607" y="5643"/>
                </a:lnTo>
                <a:lnTo>
                  <a:pt x="5779" y="3581"/>
                </a:lnTo>
                <a:lnTo>
                  <a:pt x="5518" y="1392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8" name="object 5778"/>
          <p:cNvSpPr/>
          <p:nvPr/>
        </p:nvSpPr>
        <p:spPr>
          <a:xfrm>
            <a:off x="8539387" y="3539067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5821" y="0"/>
                </a:moveTo>
                <a:lnTo>
                  <a:pt x="2743" y="3748"/>
                </a:lnTo>
                <a:lnTo>
                  <a:pt x="994" y="4994"/>
                </a:lnTo>
                <a:lnTo>
                  <a:pt x="0" y="8785"/>
                </a:lnTo>
                <a:lnTo>
                  <a:pt x="408" y="11245"/>
                </a:lnTo>
                <a:lnTo>
                  <a:pt x="397" y="13580"/>
                </a:lnTo>
                <a:lnTo>
                  <a:pt x="4942" y="14093"/>
                </a:lnTo>
                <a:lnTo>
                  <a:pt x="5193" y="10334"/>
                </a:lnTo>
                <a:lnTo>
                  <a:pt x="5382" y="6533"/>
                </a:lnTo>
                <a:lnTo>
                  <a:pt x="5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79" name="object 5779"/>
          <p:cNvSpPr/>
          <p:nvPr/>
        </p:nvSpPr>
        <p:spPr>
          <a:xfrm>
            <a:off x="7581855" y="3559760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392" y="0"/>
                </a:moveTo>
                <a:lnTo>
                  <a:pt x="2931" y="1434"/>
                </a:lnTo>
                <a:lnTo>
                  <a:pt x="0" y="2544"/>
                </a:lnTo>
                <a:lnTo>
                  <a:pt x="2146" y="5151"/>
                </a:lnTo>
                <a:lnTo>
                  <a:pt x="3329" y="7298"/>
                </a:lnTo>
                <a:lnTo>
                  <a:pt x="5800" y="8910"/>
                </a:lnTo>
                <a:lnTo>
                  <a:pt x="7989" y="7183"/>
                </a:lnTo>
                <a:lnTo>
                  <a:pt x="9392" y="6429"/>
                </a:lnTo>
                <a:lnTo>
                  <a:pt x="8271" y="4397"/>
                </a:lnTo>
                <a:lnTo>
                  <a:pt x="7381" y="2115"/>
                </a:lnTo>
                <a:lnTo>
                  <a:pt x="5811" y="460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0" name="object 5780"/>
          <p:cNvSpPr/>
          <p:nvPr/>
        </p:nvSpPr>
        <p:spPr>
          <a:xfrm>
            <a:off x="7972509" y="4662710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7863" y="0"/>
                </a:moveTo>
                <a:lnTo>
                  <a:pt x="5266" y="921"/>
                </a:lnTo>
                <a:lnTo>
                  <a:pt x="2628" y="1790"/>
                </a:lnTo>
                <a:lnTo>
                  <a:pt x="188" y="3067"/>
                </a:lnTo>
                <a:lnTo>
                  <a:pt x="0" y="3183"/>
                </a:lnTo>
                <a:lnTo>
                  <a:pt x="1193" y="6052"/>
                </a:lnTo>
                <a:lnTo>
                  <a:pt x="2146" y="8753"/>
                </a:lnTo>
                <a:lnTo>
                  <a:pt x="4868" y="7067"/>
                </a:lnTo>
                <a:lnTo>
                  <a:pt x="7120" y="6104"/>
                </a:lnTo>
                <a:lnTo>
                  <a:pt x="8628" y="4439"/>
                </a:lnTo>
                <a:lnTo>
                  <a:pt x="9224" y="3727"/>
                </a:lnTo>
                <a:lnTo>
                  <a:pt x="8177" y="1507"/>
                </a:lnTo>
                <a:lnTo>
                  <a:pt x="7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1" name="object 5781"/>
          <p:cNvSpPr/>
          <p:nvPr/>
        </p:nvSpPr>
        <p:spPr>
          <a:xfrm>
            <a:off x="8192231" y="4248460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3570" y="0"/>
                </a:moveTo>
                <a:lnTo>
                  <a:pt x="2429" y="1266"/>
                </a:lnTo>
                <a:lnTo>
                  <a:pt x="502" y="2355"/>
                </a:lnTo>
                <a:lnTo>
                  <a:pt x="230" y="3769"/>
                </a:lnTo>
                <a:lnTo>
                  <a:pt x="0" y="5109"/>
                </a:lnTo>
                <a:lnTo>
                  <a:pt x="1413" y="6837"/>
                </a:lnTo>
                <a:lnTo>
                  <a:pt x="2345" y="9025"/>
                </a:lnTo>
                <a:lnTo>
                  <a:pt x="4167" y="7392"/>
                </a:lnTo>
                <a:lnTo>
                  <a:pt x="6711" y="6167"/>
                </a:lnTo>
                <a:lnTo>
                  <a:pt x="6607" y="5245"/>
                </a:lnTo>
                <a:lnTo>
                  <a:pt x="6345" y="3413"/>
                </a:lnTo>
                <a:lnTo>
                  <a:pt x="4680" y="1769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2" name="object 5782"/>
          <p:cNvSpPr/>
          <p:nvPr/>
        </p:nvSpPr>
        <p:spPr>
          <a:xfrm>
            <a:off x="7975448" y="467343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7821" y="0"/>
                </a:moveTo>
                <a:lnTo>
                  <a:pt x="7381" y="115"/>
                </a:lnTo>
                <a:lnTo>
                  <a:pt x="4795" y="712"/>
                </a:lnTo>
                <a:lnTo>
                  <a:pt x="2418" y="2104"/>
                </a:lnTo>
                <a:lnTo>
                  <a:pt x="0" y="3256"/>
                </a:lnTo>
                <a:lnTo>
                  <a:pt x="984" y="4617"/>
                </a:lnTo>
                <a:lnTo>
                  <a:pt x="1759" y="6910"/>
                </a:lnTo>
                <a:lnTo>
                  <a:pt x="5088" y="7329"/>
                </a:lnTo>
                <a:lnTo>
                  <a:pt x="7413" y="6439"/>
                </a:lnTo>
                <a:lnTo>
                  <a:pt x="10502" y="5863"/>
                </a:lnTo>
                <a:lnTo>
                  <a:pt x="9067" y="3109"/>
                </a:lnTo>
                <a:lnTo>
                  <a:pt x="7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3" name="object 5783"/>
          <p:cNvSpPr/>
          <p:nvPr/>
        </p:nvSpPr>
        <p:spPr>
          <a:xfrm>
            <a:off x="7998998" y="4635485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465" y="0"/>
                </a:moveTo>
                <a:lnTo>
                  <a:pt x="0" y="2837"/>
                </a:lnTo>
                <a:lnTo>
                  <a:pt x="8219" y="7067"/>
                </a:lnTo>
                <a:lnTo>
                  <a:pt x="9685" y="4230"/>
                </a:lnTo>
                <a:lnTo>
                  <a:pt x="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4" name="object 5784"/>
          <p:cNvSpPr/>
          <p:nvPr/>
        </p:nvSpPr>
        <p:spPr>
          <a:xfrm>
            <a:off x="7786304" y="2971487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162" y="0"/>
                </a:moveTo>
                <a:lnTo>
                  <a:pt x="2994" y="753"/>
                </a:lnTo>
                <a:lnTo>
                  <a:pt x="0" y="1424"/>
                </a:lnTo>
                <a:lnTo>
                  <a:pt x="1204" y="4251"/>
                </a:lnTo>
                <a:lnTo>
                  <a:pt x="1800" y="5727"/>
                </a:lnTo>
                <a:lnTo>
                  <a:pt x="2439" y="7245"/>
                </a:lnTo>
                <a:lnTo>
                  <a:pt x="4523" y="6387"/>
                </a:lnTo>
                <a:lnTo>
                  <a:pt x="6785" y="5790"/>
                </a:lnTo>
                <a:lnTo>
                  <a:pt x="8429" y="4418"/>
                </a:lnTo>
                <a:lnTo>
                  <a:pt x="8963" y="3999"/>
                </a:lnTo>
                <a:lnTo>
                  <a:pt x="7758" y="104"/>
                </a:lnTo>
                <a:lnTo>
                  <a:pt x="7245" y="73"/>
                </a:lnTo>
                <a:lnTo>
                  <a:pt x="5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5" name="object 5785"/>
          <p:cNvSpPr/>
          <p:nvPr/>
        </p:nvSpPr>
        <p:spPr>
          <a:xfrm>
            <a:off x="8304698" y="4156913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2146" y="0"/>
                </a:moveTo>
                <a:lnTo>
                  <a:pt x="1424" y="1497"/>
                </a:lnTo>
                <a:lnTo>
                  <a:pt x="722" y="3047"/>
                </a:lnTo>
                <a:lnTo>
                  <a:pt x="0" y="4544"/>
                </a:lnTo>
                <a:lnTo>
                  <a:pt x="3204" y="5549"/>
                </a:lnTo>
                <a:lnTo>
                  <a:pt x="9612" y="7507"/>
                </a:lnTo>
                <a:lnTo>
                  <a:pt x="9989" y="6481"/>
                </a:lnTo>
                <a:lnTo>
                  <a:pt x="10387" y="5476"/>
                </a:lnTo>
                <a:lnTo>
                  <a:pt x="10816" y="4471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6" name="object 5786"/>
          <p:cNvSpPr/>
          <p:nvPr/>
        </p:nvSpPr>
        <p:spPr>
          <a:xfrm>
            <a:off x="8294749" y="3803510"/>
            <a:ext cx="21564" cy="20793"/>
          </a:xfrm>
          <a:custGeom>
            <a:avLst/>
            <a:gdLst/>
            <a:ahLst/>
            <a:cxnLst/>
            <a:rect l="l" t="t" r="r" b="b"/>
            <a:pathLst>
              <a:path w="35559" h="34289">
                <a:moveTo>
                  <a:pt x="34690" y="0"/>
                </a:moveTo>
                <a:lnTo>
                  <a:pt x="19664" y="13999"/>
                </a:lnTo>
                <a:lnTo>
                  <a:pt x="12439" y="4314"/>
                </a:lnTo>
                <a:lnTo>
                  <a:pt x="0" y="13140"/>
                </a:lnTo>
                <a:lnTo>
                  <a:pt x="6069" y="25430"/>
                </a:lnTo>
                <a:lnTo>
                  <a:pt x="10841" y="32018"/>
                </a:lnTo>
                <a:lnTo>
                  <a:pt x="15580" y="34113"/>
                </a:lnTo>
                <a:lnTo>
                  <a:pt x="21549" y="32920"/>
                </a:lnTo>
                <a:lnTo>
                  <a:pt x="29000" y="28795"/>
                </a:lnTo>
                <a:lnTo>
                  <a:pt x="33648" y="22263"/>
                </a:lnTo>
                <a:lnTo>
                  <a:pt x="35531" y="12830"/>
                </a:lnTo>
                <a:lnTo>
                  <a:pt x="3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7" name="object 5787"/>
          <p:cNvSpPr/>
          <p:nvPr/>
        </p:nvSpPr>
        <p:spPr>
          <a:xfrm>
            <a:off x="7476291" y="4325205"/>
            <a:ext cx="23489" cy="15403"/>
          </a:xfrm>
          <a:custGeom>
            <a:avLst/>
            <a:gdLst/>
            <a:ahLst/>
            <a:cxnLst/>
            <a:rect l="l" t="t" r="r" b="b"/>
            <a:pathLst>
              <a:path w="38734" h="25400">
                <a:moveTo>
                  <a:pt x="35182" y="0"/>
                </a:moveTo>
                <a:lnTo>
                  <a:pt x="24805" y="1065"/>
                </a:lnTo>
                <a:lnTo>
                  <a:pt x="16232" y="5376"/>
                </a:lnTo>
                <a:lnTo>
                  <a:pt x="0" y="17978"/>
                </a:lnTo>
                <a:lnTo>
                  <a:pt x="8942" y="20596"/>
                </a:lnTo>
                <a:lnTo>
                  <a:pt x="14952" y="23035"/>
                </a:lnTo>
                <a:lnTo>
                  <a:pt x="25758" y="24606"/>
                </a:lnTo>
                <a:lnTo>
                  <a:pt x="33056" y="24962"/>
                </a:lnTo>
                <a:lnTo>
                  <a:pt x="38585" y="17360"/>
                </a:lnTo>
                <a:lnTo>
                  <a:pt x="34805" y="12795"/>
                </a:lnTo>
                <a:lnTo>
                  <a:pt x="27863" y="10062"/>
                </a:lnTo>
                <a:lnTo>
                  <a:pt x="27716" y="7413"/>
                </a:lnTo>
                <a:lnTo>
                  <a:pt x="27360" y="6334"/>
                </a:lnTo>
                <a:lnTo>
                  <a:pt x="35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8" name="object 5788"/>
          <p:cNvSpPr/>
          <p:nvPr/>
        </p:nvSpPr>
        <p:spPr>
          <a:xfrm>
            <a:off x="8261972" y="4279933"/>
            <a:ext cx="18868" cy="15018"/>
          </a:xfrm>
          <a:custGeom>
            <a:avLst/>
            <a:gdLst/>
            <a:ahLst/>
            <a:cxnLst/>
            <a:rect l="l" t="t" r="r" b="b"/>
            <a:pathLst>
              <a:path w="31115" h="24765">
                <a:moveTo>
                  <a:pt x="0" y="0"/>
                </a:moveTo>
                <a:lnTo>
                  <a:pt x="1937" y="24564"/>
                </a:lnTo>
                <a:lnTo>
                  <a:pt x="15682" y="23669"/>
                </a:lnTo>
                <a:lnTo>
                  <a:pt x="23376" y="21666"/>
                </a:lnTo>
                <a:lnTo>
                  <a:pt x="27505" y="17202"/>
                </a:lnTo>
                <a:lnTo>
                  <a:pt x="30554" y="892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89" name="object 5789"/>
          <p:cNvSpPr/>
          <p:nvPr/>
        </p:nvSpPr>
        <p:spPr>
          <a:xfrm>
            <a:off x="8580001" y="4829991"/>
            <a:ext cx="20793" cy="17328"/>
          </a:xfrm>
          <a:custGeom>
            <a:avLst/>
            <a:gdLst/>
            <a:ahLst/>
            <a:cxnLst/>
            <a:rect l="l" t="t" r="r" b="b"/>
            <a:pathLst>
              <a:path w="34290" h="28575">
                <a:moveTo>
                  <a:pt x="28376" y="0"/>
                </a:moveTo>
                <a:lnTo>
                  <a:pt x="18422" y="1465"/>
                </a:lnTo>
                <a:lnTo>
                  <a:pt x="9943" y="3916"/>
                </a:lnTo>
                <a:lnTo>
                  <a:pt x="3587" y="8817"/>
                </a:lnTo>
                <a:lnTo>
                  <a:pt x="0" y="17632"/>
                </a:lnTo>
                <a:lnTo>
                  <a:pt x="6668" y="21469"/>
                </a:lnTo>
                <a:lnTo>
                  <a:pt x="12843" y="21573"/>
                </a:lnTo>
                <a:lnTo>
                  <a:pt x="18675" y="19124"/>
                </a:lnTo>
                <a:lnTo>
                  <a:pt x="24313" y="15297"/>
                </a:lnTo>
                <a:lnTo>
                  <a:pt x="28271" y="28135"/>
                </a:lnTo>
                <a:lnTo>
                  <a:pt x="33693" y="20854"/>
                </a:lnTo>
                <a:lnTo>
                  <a:pt x="33416" y="14063"/>
                </a:lnTo>
                <a:lnTo>
                  <a:pt x="30593" y="7274"/>
                </a:lnTo>
                <a:lnTo>
                  <a:pt x="28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0" name="object 5790"/>
          <p:cNvSpPr/>
          <p:nvPr/>
        </p:nvSpPr>
        <p:spPr>
          <a:xfrm>
            <a:off x="8378169" y="4962117"/>
            <a:ext cx="28495" cy="10397"/>
          </a:xfrm>
          <a:custGeom>
            <a:avLst/>
            <a:gdLst/>
            <a:ahLst/>
            <a:cxnLst/>
            <a:rect l="l" t="t" r="r" b="b"/>
            <a:pathLst>
              <a:path w="46990" h="17145">
                <a:moveTo>
                  <a:pt x="13751" y="0"/>
                </a:moveTo>
                <a:lnTo>
                  <a:pt x="0" y="3066"/>
                </a:lnTo>
                <a:lnTo>
                  <a:pt x="11040" y="10382"/>
                </a:lnTo>
                <a:lnTo>
                  <a:pt x="22037" y="15119"/>
                </a:lnTo>
                <a:lnTo>
                  <a:pt x="33726" y="16529"/>
                </a:lnTo>
                <a:lnTo>
                  <a:pt x="46846" y="13861"/>
                </a:lnTo>
                <a:lnTo>
                  <a:pt x="36428" y="5984"/>
                </a:lnTo>
                <a:lnTo>
                  <a:pt x="25645" y="1168"/>
                </a:lnTo>
                <a:lnTo>
                  <a:pt x="137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1" name="object 5791"/>
          <p:cNvSpPr/>
          <p:nvPr/>
        </p:nvSpPr>
        <p:spPr>
          <a:xfrm>
            <a:off x="7885979" y="5078063"/>
            <a:ext cx="20793" cy="20408"/>
          </a:xfrm>
          <a:custGeom>
            <a:avLst/>
            <a:gdLst/>
            <a:ahLst/>
            <a:cxnLst/>
            <a:rect l="l" t="t" r="r" b="b"/>
            <a:pathLst>
              <a:path w="34290" h="33654">
                <a:moveTo>
                  <a:pt x="33793" y="0"/>
                </a:moveTo>
                <a:lnTo>
                  <a:pt x="13676" y="8574"/>
                </a:lnTo>
                <a:lnTo>
                  <a:pt x="2825" y="15983"/>
                </a:lnTo>
                <a:lnTo>
                  <a:pt x="0" y="23668"/>
                </a:lnTo>
                <a:lnTo>
                  <a:pt x="3961" y="33067"/>
                </a:lnTo>
                <a:lnTo>
                  <a:pt x="11445" y="25164"/>
                </a:lnTo>
                <a:lnTo>
                  <a:pt x="19925" y="18159"/>
                </a:lnTo>
                <a:lnTo>
                  <a:pt x="27881" y="10340"/>
                </a:lnTo>
                <a:lnTo>
                  <a:pt x="337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2" name="object 5792"/>
          <p:cNvSpPr/>
          <p:nvPr/>
        </p:nvSpPr>
        <p:spPr>
          <a:xfrm>
            <a:off x="7234031" y="3561303"/>
            <a:ext cx="13477" cy="13862"/>
          </a:xfrm>
          <a:custGeom>
            <a:avLst/>
            <a:gdLst/>
            <a:ahLst/>
            <a:cxnLst/>
            <a:rect l="l" t="t" r="r" b="b"/>
            <a:pathLst>
              <a:path w="22225" h="22860">
                <a:moveTo>
                  <a:pt x="11172" y="0"/>
                </a:moveTo>
                <a:lnTo>
                  <a:pt x="7580" y="52"/>
                </a:lnTo>
                <a:lnTo>
                  <a:pt x="3277" y="3057"/>
                </a:lnTo>
                <a:lnTo>
                  <a:pt x="0" y="7057"/>
                </a:lnTo>
                <a:lnTo>
                  <a:pt x="3109" y="12805"/>
                </a:lnTo>
                <a:lnTo>
                  <a:pt x="5685" y="14784"/>
                </a:lnTo>
                <a:lnTo>
                  <a:pt x="9528" y="17842"/>
                </a:lnTo>
                <a:lnTo>
                  <a:pt x="14481" y="19486"/>
                </a:lnTo>
                <a:lnTo>
                  <a:pt x="20376" y="22407"/>
                </a:lnTo>
                <a:lnTo>
                  <a:pt x="22148" y="12373"/>
                </a:lnTo>
                <a:lnTo>
                  <a:pt x="21200" y="5365"/>
                </a:lnTo>
                <a:lnTo>
                  <a:pt x="17540" y="1276"/>
                </a:lnTo>
                <a:lnTo>
                  <a:pt x="1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3" name="object 5793"/>
          <p:cNvSpPr/>
          <p:nvPr/>
        </p:nvSpPr>
        <p:spPr>
          <a:xfrm>
            <a:off x="8092911" y="4307059"/>
            <a:ext cx="10397" cy="16943"/>
          </a:xfrm>
          <a:custGeom>
            <a:avLst/>
            <a:gdLst/>
            <a:ahLst/>
            <a:cxnLst/>
            <a:rect l="l" t="t" r="r" b="b"/>
            <a:pathLst>
              <a:path w="17144" h="27940">
                <a:moveTo>
                  <a:pt x="8111" y="0"/>
                </a:moveTo>
                <a:lnTo>
                  <a:pt x="1620" y="11152"/>
                </a:lnTo>
                <a:lnTo>
                  <a:pt x="0" y="17893"/>
                </a:lnTo>
                <a:lnTo>
                  <a:pt x="3662" y="22597"/>
                </a:lnTo>
                <a:lnTo>
                  <a:pt x="13021" y="27643"/>
                </a:lnTo>
                <a:lnTo>
                  <a:pt x="16926" y="19868"/>
                </a:lnTo>
                <a:lnTo>
                  <a:pt x="15674" y="13150"/>
                </a:lnTo>
                <a:lnTo>
                  <a:pt x="11868" y="6767"/>
                </a:lnTo>
                <a:lnTo>
                  <a:pt x="81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4" name="object 5794"/>
          <p:cNvSpPr/>
          <p:nvPr/>
        </p:nvSpPr>
        <p:spPr>
          <a:xfrm>
            <a:off x="7111663" y="4511222"/>
            <a:ext cx="21564" cy="14632"/>
          </a:xfrm>
          <a:custGeom>
            <a:avLst/>
            <a:gdLst/>
            <a:ahLst/>
            <a:cxnLst/>
            <a:rect l="l" t="t" r="r" b="b"/>
            <a:pathLst>
              <a:path w="35559" h="24129">
                <a:moveTo>
                  <a:pt x="35192" y="0"/>
                </a:moveTo>
                <a:lnTo>
                  <a:pt x="0" y="14460"/>
                </a:lnTo>
                <a:lnTo>
                  <a:pt x="5633" y="23559"/>
                </a:lnTo>
                <a:lnTo>
                  <a:pt x="10879" y="23276"/>
                </a:lnTo>
                <a:lnTo>
                  <a:pt x="16774" y="19967"/>
                </a:lnTo>
                <a:lnTo>
                  <a:pt x="22519" y="16993"/>
                </a:lnTo>
                <a:lnTo>
                  <a:pt x="28076" y="13482"/>
                </a:lnTo>
                <a:lnTo>
                  <a:pt x="32587" y="8222"/>
                </a:lnTo>
                <a:lnTo>
                  <a:pt x="351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5" name="object 5795"/>
          <p:cNvSpPr/>
          <p:nvPr/>
        </p:nvSpPr>
        <p:spPr>
          <a:xfrm>
            <a:off x="8410598" y="4606273"/>
            <a:ext cx="13862" cy="18483"/>
          </a:xfrm>
          <a:custGeom>
            <a:avLst/>
            <a:gdLst/>
            <a:ahLst/>
            <a:cxnLst/>
            <a:rect l="l" t="t" r="r" b="b"/>
            <a:pathLst>
              <a:path w="22859" h="30479">
                <a:moveTo>
                  <a:pt x="21905" y="0"/>
                </a:moveTo>
                <a:lnTo>
                  <a:pt x="14194" y="6101"/>
                </a:lnTo>
                <a:lnTo>
                  <a:pt x="8274" y="13364"/>
                </a:lnTo>
                <a:lnTo>
                  <a:pt x="3693" y="21505"/>
                </a:lnTo>
                <a:lnTo>
                  <a:pt x="0" y="30239"/>
                </a:lnTo>
                <a:lnTo>
                  <a:pt x="12840" y="21492"/>
                </a:lnTo>
                <a:lnTo>
                  <a:pt x="19920" y="14648"/>
                </a:lnTo>
                <a:lnTo>
                  <a:pt x="22516" y="8040"/>
                </a:lnTo>
                <a:lnTo>
                  <a:pt x="2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6" name="object 5796"/>
          <p:cNvSpPr/>
          <p:nvPr/>
        </p:nvSpPr>
        <p:spPr>
          <a:xfrm>
            <a:off x="7423314" y="4413878"/>
            <a:ext cx="10782" cy="18098"/>
          </a:xfrm>
          <a:custGeom>
            <a:avLst/>
            <a:gdLst/>
            <a:ahLst/>
            <a:cxnLst/>
            <a:rect l="l" t="t" r="r" b="b"/>
            <a:pathLst>
              <a:path w="17779" h="29845">
                <a:moveTo>
                  <a:pt x="9800" y="0"/>
                </a:moveTo>
                <a:lnTo>
                  <a:pt x="4774" y="3382"/>
                </a:lnTo>
                <a:lnTo>
                  <a:pt x="2282" y="12606"/>
                </a:lnTo>
                <a:lnTo>
                  <a:pt x="1549" y="19999"/>
                </a:lnTo>
                <a:lnTo>
                  <a:pt x="0" y="29506"/>
                </a:lnTo>
                <a:lnTo>
                  <a:pt x="17235" y="5957"/>
                </a:lnTo>
                <a:lnTo>
                  <a:pt x="13360" y="2324"/>
                </a:lnTo>
                <a:lnTo>
                  <a:pt x="10627" y="575"/>
                </a:lnTo>
                <a:lnTo>
                  <a:pt x="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7" name="object 5797"/>
          <p:cNvSpPr/>
          <p:nvPr/>
        </p:nvSpPr>
        <p:spPr>
          <a:xfrm>
            <a:off x="8323208" y="3864232"/>
            <a:ext cx="11937" cy="13862"/>
          </a:xfrm>
          <a:custGeom>
            <a:avLst/>
            <a:gdLst/>
            <a:ahLst/>
            <a:cxnLst/>
            <a:rect l="l" t="t" r="r" b="b"/>
            <a:pathLst>
              <a:path w="19684" h="22860">
                <a:moveTo>
                  <a:pt x="17413" y="0"/>
                </a:moveTo>
                <a:lnTo>
                  <a:pt x="13245" y="753"/>
                </a:lnTo>
                <a:lnTo>
                  <a:pt x="7067" y="115"/>
                </a:lnTo>
                <a:lnTo>
                  <a:pt x="2167" y="7109"/>
                </a:lnTo>
                <a:lnTo>
                  <a:pt x="1622" y="13465"/>
                </a:lnTo>
                <a:lnTo>
                  <a:pt x="0" y="19015"/>
                </a:lnTo>
                <a:lnTo>
                  <a:pt x="3298" y="22658"/>
                </a:lnTo>
                <a:lnTo>
                  <a:pt x="8261" y="19077"/>
                </a:lnTo>
                <a:lnTo>
                  <a:pt x="14093" y="16167"/>
                </a:lnTo>
                <a:lnTo>
                  <a:pt x="19685" y="9371"/>
                </a:lnTo>
                <a:lnTo>
                  <a:pt x="17685" y="3978"/>
                </a:lnTo>
                <a:lnTo>
                  <a:pt x="1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8" name="object 5798"/>
          <p:cNvSpPr/>
          <p:nvPr/>
        </p:nvSpPr>
        <p:spPr>
          <a:xfrm>
            <a:off x="7592493" y="3977579"/>
            <a:ext cx="11167" cy="13092"/>
          </a:xfrm>
          <a:custGeom>
            <a:avLst/>
            <a:gdLst/>
            <a:ahLst/>
            <a:cxnLst/>
            <a:rect l="l" t="t" r="r" b="b"/>
            <a:pathLst>
              <a:path w="18415" h="21590">
                <a:moveTo>
                  <a:pt x="13947" y="0"/>
                </a:moveTo>
                <a:lnTo>
                  <a:pt x="9821" y="3130"/>
                </a:lnTo>
                <a:lnTo>
                  <a:pt x="4732" y="5622"/>
                </a:lnTo>
                <a:lnTo>
                  <a:pt x="0" y="12366"/>
                </a:lnTo>
                <a:lnTo>
                  <a:pt x="1308" y="17256"/>
                </a:lnTo>
                <a:lnTo>
                  <a:pt x="1162" y="21245"/>
                </a:lnTo>
                <a:lnTo>
                  <a:pt x="5162" y="20355"/>
                </a:lnTo>
                <a:lnTo>
                  <a:pt x="10994" y="20753"/>
                </a:lnTo>
                <a:lnTo>
                  <a:pt x="15779" y="13873"/>
                </a:lnTo>
                <a:lnTo>
                  <a:pt x="16271" y="7779"/>
                </a:lnTo>
                <a:lnTo>
                  <a:pt x="17842" y="2387"/>
                </a:lnTo>
                <a:lnTo>
                  <a:pt x="1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799" name="object 5799"/>
          <p:cNvSpPr/>
          <p:nvPr/>
        </p:nvSpPr>
        <p:spPr>
          <a:xfrm>
            <a:off x="7953585" y="4732002"/>
            <a:ext cx="21949" cy="6931"/>
          </a:xfrm>
          <a:custGeom>
            <a:avLst/>
            <a:gdLst/>
            <a:ahLst/>
            <a:cxnLst/>
            <a:rect l="l" t="t" r="r" b="b"/>
            <a:pathLst>
              <a:path w="36194" h="11429">
                <a:moveTo>
                  <a:pt x="10446" y="0"/>
                </a:moveTo>
                <a:lnTo>
                  <a:pt x="0" y="1000"/>
                </a:lnTo>
                <a:lnTo>
                  <a:pt x="8751" y="7116"/>
                </a:lnTo>
                <a:lnTo>
                  <a:pt x="17655" y="10212"/>
                </a:lnTo>
                <a:lnTo>
                  <a:pt x="26765" y="10854"/>
                </a:lnTo>
                <a:lnTo>
                  <a:pt x="36135" y="9607"/>
                </a:lnTo>
                <a:lnTo>
                  <a:pt x="27962" y="5820"/>
                </a:lnTo>
                <a:lnTo>
                  <a:pt x="19583" y="2112"/>
                </a:lnTo>
                <a:lnTo>
                  <a:pt x="104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0" name="object 5800"/>
          <p:cNvSpPr/>
          <p:nvPr/>
        </p:nvSpPr>
        <p:spPr>
          <a:xfrm>
            <a:off x="7725280" y="3898780"/>
            <a:ext cx="6161" cy="19638"/>
          </a:xfrm>
          <a:custGeom>
            <a:avLst/>
            <a:gdLst/>
            <a:ahLst/>
            <a:cxnLst/>
            <a:rect l="l" t="t" r="r" b="b"/>
            <a:pathLst>
              <a:path w="10159" h="32385">
                <a:moveTo>
                  <a:pt x="3526" y="0"/>
                </a:moveTo>
                <a:lnTo>
                  <a:pt x="1326" y="7861"/>
                </a:lnTo>
                <a:lnTo>
                  <a:pt x="0" y="15761"/>
                </a:lnTo>
                <a:lnTo>
                  <a:pt x="1449" y="23759"/>
                </a:lnTo>
                <a:lnTo>
                  <a:pt x="7578" y="31915"/>
                </a:lnTo>
                <a:lnTo>
                  <a:pt x="9808" y="188"/>
                </a:lnTo>
                <a:lnTo>
                  <a:pt x="35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1" name="object 5801"/>
          <p:cNvSpPr/>
          <p:nvPr/>
        </p:nvSpPr>
        <p:spPr>
          <a:xfrm>
            <a:off x="7110389" y="4604105"/>
            <a:ext cx="16943" cy="14632"/>
          </a:xfrm>
          <a:custGeom>
            <a:avLst/>
            <a:gdLst/>
            <a:ahLst/>
            <a:cxnLst/>
            <a:rect l="l" t="t" r="r" b="b"/>
            <a:pathLst>
              <a:path w="27940" h="24129">
                <a:moveTo>
                  <a:pt x="14805" y="0"/>
                </a:moveTo>
                <a:lnTo>
                  <a:pt x="0" y="20533"/>
                </a:lnTo>
                <a:lnTo>
                  <a:pt x="2764" y="23653"/>
                </a:lnTo>
                <a:lnTo>
                  <a:pt x="27329" y="10900"/>
                </a:lnTo>
                <a:lnTo>
                  <a:pt x="148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2" name="object 5802"/>
          <p:cNvSpPr/>
          <p:nvPr/>
        </p:nvSpPr>
        <p:spPr>
          <a:xfrm>
            <a:off x="7475817" y="5591842"/>
            <a:ext cx="5391" cy="23874"/>
          </a:xfrm>
          <a:custGeom>
            <a:avLst/>
            <a:gdLst/>
            <a:ahLst/>
            <a:cxnLst/>
            <a:rect l="l" t="t" r="r" b="b"/>
            <a:pathLst>
              <a:path w="8890" h="39370">
                <a:moveTo>
                  <a:pt x="4418" y="0"/>
                </a:moveTo>
                <a:lnTo>
                  <a:pt x="0" y="188"/>
                </a:lnTo>
                <a:lnTo>
                  <a:pt x="1141" y="38784"/>
                </a:lnTo>
                <a:lnTo>
                  <a:pt x="6764" y="38668"/>
                </a:lnTo>
                <a:lnTo>
                  <a:pt x="8276" y="28844"/>
                </a:lnTo>
                <a:lnTo>
                  <a:pt x="7963" y="19157"/>
                </a:lnTo>
                <a:lnTo>
                  <a:pt x="6463" y="9559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3" name="object 5803"/>
          <p:cNvSpPr/>
          <p:nvPr/>
        </p:nvSpPr>
        <p:spPr>
          <a:xfrm>
            <a:off x="6656574" y="4464707"/>
            <a:ext cx="10012" cy="13862"/>
          </a:xfrm>
          <a:custGeom>
            <a:avLst/>
            <a:gdLst/>
            <a:ahLst/>
            <a:cxnLst/>
            <a:rect l="l" t="t" r="r" b="b"/>
            <a:pathLst>
              <a:path w="16509" h="22859">
                <a:moveTo>
                  <a:pt x="11343" y="0"/>
                </a:moveTo>
                <a:lnTo>
                  <a:pt x="4622" y="7422"/>
                </a:lnTo>
                <a:lnTo>
                  <a:pt x="956" y="12635"/>
                </a:lnTo>
                <a:lnTo>
                  <a:pt x="0" y="16400"/>
                </a:lnTo>
                <a:lnTo>
                  <a:pt x="1407" y="19475"/>
                </a:lnTo>
                <a:lnTo>
                  <a:pt x="2715" y="21015"/>
                </a:lnTo>
                <a:lnTo>
                  <a:pt x="7113" y="22355"/>
                </a:lnTo>
                <a:lnTo>
                  <a:pt x="7993" y="21559"/>
                </a:lnTo>
                <a:lnTo>
                  <a:pt x="12026" y="17541"/>
                </a:lnTo>
                <a:lnTo>
                  <a:pt x="15119" y="13130"/>
                </a:lnTo>
                <a:lnTo>
                  <a:pt x="16181" y="8059"/>
                </a:lnTo>
                <a:lnTo>
                  <a:pt x="14118" y="2062"/>
                </a:lnTo>
                <a:lnTo>
                  <a:pt x="13804" y="1560"/>
                </a:lnTo>
                <a:lnTo>
                  <a:pt x="13082" y="1277"/>
                </a:lnTo>
                <a:lnTo>
                  <a:pt x="113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4" name="object 5804"/>
          <p:cNvSpPr/>
          <p:nvPr/>
        </p:nvSpPr>
        <p:spPr>
          <a:xfrm>
            <a:off x="8602238" y="4834305"/>
            <a:ext cx="11552" cy="13862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9465" y="0"/>
                </a:moveTo>
                <a:lnTo>
                  <a:pt x="7005" y="1581"/>
                </a:lnTo>
                <a:lnTo>
                  <a:pt x="3214" y="2649"/>
                </a:lnTo>
                <a:lnTo>
                  <a:pt x="0" y="11486"/>
                </a:lnTo>
                <a:lnTo>
                  <a:pt x="4921" y="21297"/>
                </a:lnTo>
                <a:lnTo>
                  <a:pt x="12031" y="22596"/>
                </a:lnTo>
                <a:lnTo>
                  <a:pt x="13674" y="20910"/>
                </a:lnTo>
                <a:lnTo>
                  <a:pt x="18554" y="17601"/>
                </a:lnTo>
                <a:lnTo>
                  <a:pt x="16104" y="10481"/>
                </a:lnTo>
                <a:lnTo>
                  <a:pt x="12460" y="5350"/>
                </a:lnTo>
                <a:lnTo>
                  <a:pt x="9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5" name="object 5805"/>
          <p:cNvSpPr/>
          <p:nvPr/>
        </p:nvSpPr>
        <p:spPr>
          <a:xfrm>
            <a:off x="7545406" y="4907047"/>
            <a:ext cx="17328" cy="5776"/>
          </a:xfrm>
          <a:custGeom>
            <a:avLst/>
            <a:gdLst/>
            <a:ahLst/>
            <a:cxnLst/>
            <a:rect l="l" t="t" r="r" b="b"/>
            <a:pathLst>
              <a:path w="28575" h="9525">
                <a:moveTo>
                  <a:pt x="17346" y="0"/>
                </a:moveTo>
                <a:lnTo>
                  <a:pt x="10034" y="2085"/>
                </a:lnTo>
                <a:lnTo>
                  <a:pt x="0" y="8559"/>
                </a:lnTo>
                <a:lnTo>
                  <a:pt x="28229" y="8968"/>
                </a:lnTo>
                <a:lnTo>
                  <a:pt x="23042" y="2296"/>
                </a:lnTo>
                <a:lnTo>
                  <a:pt x="173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6" name="object 5806"/>
          <p:cNvSpPr/>
          <p:nvPr/>
        </p:nvSpPr>
        <p:spPr>
          <a:xfrm>
            <a:off x="8156996" y="4939061"/>
            <a:ext cx="15403" cy="15787"/>
          </a:xfrm>
          <a:custGeom>
            <a:avLst/>
            <a:gdLst/>
            <a:ahLst/>
            <a:cxnLst/>
            <a:rect l="l" t="t" r="r" b="b"/>
            <a:pathLst>
              <a:path w="25400" h="26034">
                <a:moveTo>
                  <a:pt x="15067" y="0"/>
                </a:moveTo>
                <a:lnTo>
                  <a:pt x="0" y="25978"/>
                </a:lnTo>
                <a:lnTo>
                  <a:pt x="24795" y="14345"/>
                </a:lnTo>
                <a:lnTo>
                  <a:pt x="21297" y="9256"/>
                </a:lnTo>
                <a:lnTo>
                  <a:pt x="1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7" name="object 5807"/>
          <p:cNvSpPr/>
          <p:nvPr/>
        </p:nvSpPr>
        <p:spPr>
          <a:xfrm>
            <a:off x="7365015" y="5613738"/>
            <a:ext cx="12322" cy="9627"/>
          </a:xfrm>
          <a:custGeom>
            <a:avLst/>
            <a:gdLst/>
            <a:ahLst/>
            <a:cxnLst/>
            <a:rect l="l" t="t" r="r" b="b"/>
            <a:pathLst>
              <a:path w="20320" h="15875">
                <a:moveTo>
                  <a:pt x="10935" y="0"/>
                </a:moveTo>
                <a:lnTo>
                  <a:pt x="6628" y="671"/>
                </a:lnTo>
                <a:lnTo>
                  <a:pt x="0" y="5277"/>
                </a:lnTo>
                <a:lnTo>
                  <a:pt x="5244" y="12115"/>
                </a:lnTo>
                <a:lnTo>
                  <a:pt x="9090" y="15258"/>
                </a:lnTo>
                <a:lnTo>
                  <a:pt x="13424" y="15484"/>
                </a:lnTo>
                <a:lnTo>
                  <a:pt x="20135" y="13570"/>
                </a:lnTo>
                <a:lnTo>
                  <a:pt x="14808" y="4040"/>
                </a:lnTo>
                <a:lnTo>
                  <a:pt x="109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8" name="object 5808"/>
          <p:cNvSpPr/>
          <p:nvPr/>
        </p:nvSpPr>
        <p:spPr>
          <a:xfrm>
            <a:off x="7392747" y="5007313"/>
            <a:ext cx="13477" cy="12707"/>
          </a:xfrm>
          <a:custGeom>
            <a:avLst/>
            <a:gdLst/>
            <a:ahLst/>
            <a:cxnLst/>
            <a:rect l="l" t="t" r="r" b="b"/>
            <a:pathLst>
              <a:path w="22225" h="20954">
                <a:moveTo>
                  <a:pt x="18873" y="0"/>
                </a:moveTo>
                <a:lnTo>
                  <a:pt x="5785" y="4352"/>
                </a:lnTo>
                <a:lnTo>
                  <a:pt x="0" y="7923"/>
                </a:lnTo>
                <a:lnTo>
                  <a:pt x="238" y="12621"/>
                </a:lnTo>
                <a:lnTo>
                  <a:pt x="5219" y="20355"/>
                </a:lnTo>
                <a:lnTo>
                  <a:pt x="22140" y="3434"/>
                </a:lnTo>
                <a:lnTo>
                  <a:pt x="188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09" name="object 5809"/>
          <p:cNvSpPr/>
          <p:nvPr/>
        </p:nvSpPr>
        <p:spPr>
          <a:xfrm>
            <a:off x="6794128" y="4954661"/>
            <a:ext cx="13862" cy="14247"/>
          </a:xfrm>
          <a:custGeom>
            <a:avLst/>
            <a:gdLst/>
            <a:ahLst/>
            <a:cxnLst/>
            <a:rect l="l" t="t" r="r" b="b"/>
            <a:pathLst>
              <a:path w="22859" h="23495">
                <a:moveTo>
                  <a:pt x="22627" y="0"/>
                </a:moveTo>
                <a:lnTo>
                  <a:pt x="0" y="18386"/>
                </a:lnTo>
                <a:lnTo>
                  <a:pt x="17339" y="23454"/>
                </a:lnTo>
                <a:lnTo>
                  <a:pt x="18931" y="16543"/>
                </a:lnTo>
                <a:lnTo>
                  <a:pt x="22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0" name="object 5810"/>
          <p:cNvSpPr/>
          <p:nvPr/>
        </p:nvSpPr>
        <p:spPr>
          <a:xfrm>
            <a:off x="7259084" y="5469374"/>
            <a:ext cx="19253" cy="6931"/>
          </a:xfrm>
          <a:custGeom>
            <a:avLst/>
            <a:gdLst/>
            <a:ahLst/>
            <a:cxnLst/>
            <a:rect l="l" t="t" r="r" b="b"/>
            <a:pathLst>
              <a:path w="31750" h="11429">
                <a:moveTo>
                  <a:pt x="0" y="0"/>
                </a:moveTo>
                <a:lnTo>
                  <a:pt x="6663" y="7094"/>
                </a:lnTo>
                <a:lnTo>
                  <a:pt x="14168" y="10555"/>
                </a:lnTo>
                <a:lnTo>
                  <a:pt x="22327" y="11215"/>
                </a:lnTo>
                <a:lnTo>
                  <a:pt x="30951" y="9905"/>
                </a:lnTo>
                <a:lnTo>
                  <a:pt x="31517" y="520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1" name="object 5811"/>
          <p:cNvSpPr/>
          <p:nvPr/>
        </p:nvSpPr>
        <p:spPr>
          <a:xfrm>
            <a:off x="7159169" y="5031068"/>
            <a:ext cx="13092" cy="14247"/>
          </a:xfrm>
          <a:custGeom>
            <a:avLst/>
            <a:gdLst/>
            <a:ahLst/>
            <a:cxnLst/>
            <a:rect l="l" t="t" r="r" b="b"/>
            <a:pathLst>
              <a:path w="21590" h="23495">
                <a:moveTo>
                  <a:pt x="19538" y="0"/>
                </a:moveTo>
                <a:lnTo>
                  <a:pt x="0" y="22868"/>
                </a:lnTo>
                <a:lnTo>
                  <a:pt x="12631" y="17515"/>
                </a:lnTo>
                <a:lnTo>
                  <a:pt x="19330" y="12757"/>
                </a:lnTo>
                <a:lnTo>
                  <a:pt x="21249" y="7338"/>
                </a:lnTo>
                <a:lnTo>
                  <a:pt x="19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2" name="object 5812"/>
          <p:cNvSpPr/>
          <p:nvPr/>
        </p:nvSpPr>
        <p:spPr>
          <a:xfrm>
            <a:off x="7480836" y="3599028"/>
            <a:ext cx="14247" cy="6161"/>
          </a:xfrm>
          <a:custGeom>
            <a:avLst/>
            <a:gdLst/>
            <a:ahLst/>
            <a:cxnLst/>
            <a:rect l="l" t="t" r="r" b="b"/>
            <a:pathLst>
              <a:path w="23495" h="10160">
                <a:moveTo>
                  <a:pt x="11322" y="0"/>
                </a:moveTo>
                <a:lnTo>
                  <a:pt x="5614" y="3005"/>
                </a:lnTo>
                <a:lnTo>
                  <a:pt x="0" y="9353"/>
                </a:lnTo>
                <a:lnTo>
                  <a:pt x="7622" y="9520"/>
                </a:lnTo>
                <a:lnTo>
                  <a:pt x="15193" y="9782"/>
                </a:lnTo>
                <a:lnTo>
                  <a:pt x="22784" y="9981"/>
                </a:lnTo>
                <a:lnTo>
                  <a:pt x="23109" y="3918"/>
                </a:lnTo>
                <a:lnTo>
                  <a:pt x="17146" y="312"/>
                </a:lnTo>
                <a:lnTo>
                  <a:pt x="113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3" name="object 5813"/>
          <p:cNvSpPr/>
          <p:nvPr/>
        </p:nvSpPr>
        <p:spPr>
          <a:xfrm>
            <a:off x="7252832" y="5070019"/>
            <a:ext cx="13477" cy="10782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0" y="0"/>
                </a:moveTo>
                <a:lnTo>
                  <a:pt x="3369" y="9860"/>
                </a:lnTo>
                <a:lnTo>
                  <a:pt x="7185" y="15295"/>
                </a:lnTo>
                <a:lnTo>
                  <a:pt x="12866" y="17451"/>
                </a:lnTo>
                <a:lnTo>
                  <a:pt x="21831" y="1747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4" name="object 5814"/>
          <p:cNvSpPr/>
          <p:nvPr/>
        </p:nvSpPr>
        <p:spPr>
          <a:xfrm>
            <a:off x="7670483" y="4127423"/>
            <a:ext cx="7701" cy="14247"/>
          </a:xfrm>
          <a:custGeom>
            <a:avLst/>
            <a:gdLst/>
            <a:ahLst/>
            <a:cxnLst/>
            <a:rect l="l" t="t" r="r" b="b"/>
            <a:pathLst>
              <a:path w="12700" h="23495">
                <a:moveTo>
                  <a:pt x="2429" y="0"/>
                </a:moveTo>
                <a:lnTo>
                  <a:pt x="0" y="23297"/>
                </a:lnTo>
                <a:lnTo>
                  <a:pt x="8902" y="16210"/>
                </a:lnTo>
                <a:lnTo>
                  <a:pt x="12122" y="11016"/>
                </a:lnTo>
                <a:lnTo>
                  <a:pt x="9889" y="6139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5" name="object 5815"/>
          <p:cNvSpPr/>
          <p:nvPr/>
        </p:nvSpPr>
        <p:spPr>
          <a:xfrm>
            <a:off x="7907904" y="4529445"/>
            <a:ext cx="12322" cy="8086"/>
          </a:xfrm>
          <a:custGeom>
            <a:avLst/>
            <a:gdLst/>
            <a:ahLst/>
            <a:cxnLst/>
            <a:rect l="l" t="t" r="r" b="b"/>
            <a:pathLst>
              <a:path w="20319" h="13334">
                <a:moveTo>
                  <a:pt x="14606" y="0"/>
                </a:moveTo>
                <a:lnTo>
                  <a:pt x="7591" y="963"/>
                </a:lnTo>
                <a:lnTo>
                  <a:pt x="0" y="2973"/>
                </a:lnTo>
                <a:lnTo>
                  <a:pt x="2379" y="10257"/>
                </a:lnTo>
                <a:lnTo>
                  <a:pt x="5249" y="13218"/>
                </a:lnTo>
                <a:lnTo>
                  <a:pt x="10482" y="12337"/>
                </a:lnTo>
                <a:lnTo>
                  <a:pt x="19947" y="8093"/>
                </a:lnTo>
                <a:lnTo>
                  <a:pt x="14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6" name="object 5816"/>
          <p:cNvSpPr/>
          <p:nvPr/>
        </p:nvSpPr>
        <p:spPr>
          <a:xfrm>
            <a:off x="6886578" y="5363679"/>
            <a:ext cx="5776" cy="17328"/>
          </a:xfrm>
          <a:custGeom>
            <a:avLst/>
            <a:gdLst/>
            <a:ahLst/>
            <a:cxnLst/>
            <a:rect l="l" t="t" r="r" b="b"/>
            <a:pathLst>
              <a:path w="9525" h="28575">
                <a:moveTo>
                  <a:pt x="9375" y="0"/>
                </a:moveTo>
                <a:lnTo>
                  <a:pt x="3322" y="7917"/>
                </a:lnTo>
                <a:lnTo>
                  <a:pt x="452" y="13472"/>
                </a:lnTo>
                <a:lnTo>
                  <a:pt x="0" y="19287"/>
                </a:lnTo>
                <a:lnTo>
                  <a:pt x="1197" y="27988"/>
                </a:lnTo>
                <a:lnTo>
                  <a:pt x="93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7" name="object 5817"/>
          <p:cNvSpPr/>
          <p:nvPr/>
        </p:nvSpPr>
        <p:spPr>
          <a:xfrm>
            <a:off x="7560776" y="4946622"/>
            <a:ext cx="7701" cy="13862"/>
          </a:xfrm>
          <a:custGeom>
            <a:avLst/>
            <a:gdLst/>
            <a:ahLst/>
            <a:cxnLst/>
            <a:rect l="l" t="t" r="r" b="b"/>
            <a:pathLst>
              <a:path w="12700" h="22859">
                <a:moveTo>
                  <a:pt x="6554" y="0"/>
                </a:moveTo>
                <a:lnTo>
                  <a:pt x="0" y="22439"/>
                </a:lnTo>
                <a:lnTo>
                  <a:pt x="8857" y="16384"/>
                </a:lnTo>
                <a:lnTo>
                  <a:pt x="12654" y="11294"/>
                </a:lnTo>
                <a:lnTo>
                  <a:pt x="11762" y="6166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8" name="object 5818"/>
          <p:cNvSpPr/>
          <p:nvPr/>
        </p:nvSpPr>
        <p:spPr>
          <a:xfrm>
            <a:off x="8082096" y="4498027"/>
            <a:ext cx="15018" cy="11552"/>
          </a:xfrm>
          <a:custGeom>
            <a:avLst/>
            <a:gdLst/>
            <a:ahLst/>
            <a:cxnLst/>
            <a:rect l="l" t="t" r="r" b="b"/>
            <a:pathLst>
              <a:path w="24765" h="19050">
                <a:moveTo>
                  <a:pt x="0" y="0"/>
                </a:moveTo>
                <a:lnTo>
                  <a:pt x="12900" y="18585"/>
                </a:lnTo>
                <a:lnTo>
                  <a:pt x="24166" y="70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19" name="object 5819"/>
          <p:cNvSpPr/>
          <p:nvPr/>
        </p:nvSpPr>
        <p:spPr>
          <a:xfrm>
            <a:off x="6720141" y="5280300"/>
            <a:ext cx="10397" cy="12707"/>
          </a:xfrm>
          <a:custGeom>
            <a:avLst/>
            <a:gdLst/>
            <a:ahLst/>
            <a:cxnLst/>
            <a:rect l="l" t="t" r="r" b="b"/>
            <a:pathLst>
              <a:path w="17145" h="20954">
                <a:moveTo>
                  <a:pt x="8146" y="0"/>
                </a:moveTo>
                <a:lnTo>
                  <a:pt x="3423" y="2335"/>
                </a:lnTo>
                <a:lnTo>
                  <a:pt x="0" y="12439"/>
                </a:lnTo>
                <a:lnTo>
                  <a:pt x="1978" y="15622"/>
                </a:lnTo>
                <a:lnTo>
                  <a:pt x="3193" y="20439"/>
                </a:lnTo>
                <a:lnTo>
                  <a:pt x="11947" y="12900"/>
                </a:lnTo>
                <a:lnTo>
                  <a:pt x="16753" y="8711"/>
                </a:lnTo>
                <a:lnTo>
                  <a:pt x="8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0" name="object 5820"/>
          <p:cNvSpPr/>
          <p:nvPr/>
        </p:nvSpPr>
        <p:spPr>
          <a:xfrm>
            <a:off x="7131664" y="4804004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0" y="0"/>
                </a:moveTo>
                <a:lnTo>
                  <a:pt x="2113" y="10825"/>
                </a:lnTo>
                <a:lnTo>
                  <a:pt x="4548" y="16136"/>
                </a:lnTo>
                <a:lnTo>
                  <a:pt x="8747" y="17382"/>
                </a:lnTo>
                <a:lnTo>
                  <a:pt x="16156" y="16009"/>
                </a:lnTo>
                <a:lnTo>
                  <a:pt x="10690" y="10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1" name="object 5821"/>
          <p:cNvSpPr/>
          <p:nvPr/>
        </p:nvSpPr>
        <p:spPr>
          <a:xfrm>
            <a:off x="7038185" y="5206704"/>
            <a:ext cx="7701" cy="12707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3842" y="0"/>
                </a:moveTo>
                <a:lnTo>
                  <a:pt x="1832" y="858"/>
                </a:lnTo>
                <a:lnTo>
                  <a:pt x="0" y="1340"/>
                </a:lnTo>
                <a:lnTo>
                  <a:pt x="921" y="20564"/>
                </a:lnTo>
                <a:lnTo>
                  <a:pt x="12701" y="13978"/>
                </a:lnTo>
                <a:lnTo>
                  <a:pt x="9874" y="9392"/>
                </a:lnTo>
                <a:lnTo>
                  <a:pt x="7109" y="4806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2" name="object 5822"/>
          <p:cNvSpPr/>
          <p:nvPr/>
        </p:nvSpPr>
        <p:spPr>
          <a:xfrm>
            <a:off x="7046259" y="4100517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10616" y="0"/>
                </a:moveTo>
                <a:lnTo>
                  <a:pt x="0" y="347"/>
                </a:lnTo>
                <a:lnTo>
                  <a:pt x="4889" y="5750"/>
                </a:lnTo>
                <a:lnTo>
                  <a:pt x="13203" y="14849"/>
                </a:lnTo>
                <a:lnTo>
                  <a:pt x="16163" y="6097"/>
                </a:lnTo>
                <a:lnTo>
                  <a:pt x="15652" y="1532"/>
                </a:lnTo>
                <a:lnTo>
                  <a:pt x="106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3" name="object 5823"/>
          <p:cNvSpPr/>
          <p:nvPr/>
        </p:nvSpPr>
        <p:spPr>
          <a:xfrm>
            <a:off x="8330257" y="4148665"/>
            <a:ext cx="9242" cy="11167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11214" y="0"/>
                </a:moveTo>
                <a:lnTo>
                  <a:pt x="8376" y="774"/>
                </a:lnTo>
                <a:lnTo>
                  <a:pt x="3832" y="795"/>
                </a:lnTo>
                <a:lnTo>
                  <a:pt x="0" y="8816"/>
                </a:lnTo>
                <a:lnTo>
                  <a:pt x="2921" y="13287"/>
                </a:lnTo>
                <a:lnTo>
                  <a:pt x="14743" y="17936"/>
                </a:lnTo>
                <a:lnTo>
                  <a:pt x="11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4" name="object 5824"/>
          <p:cNvSpPr/>
          <p:nvPr/>
        </p:nvSpPr>
        <p:spPr>
          <a:xfrm>
            <a:off x="8537407" y="4157295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4">
                <a:moveTo>
                  <a:pt x="3622" y="0"/>
                </a:moveTo>
                <a:lnTo>
                  <a:pt x="2408" y="2188"/>
                </a:lnTo>
                <a:lnTo>
                  <a:pt x="0" y="6418"/>
                </a:lnTo>
                <a:lnTo>
                  <a:pt x="8847" y="10805"/>
                </a:lnTo>
                <a:lnTo>
                  <a:pt x="13318" y="12931"/>
                </a:lnTo>
                <a:lnTo>
                  <a:pt x="16156" y="8230"/>
                </a:lnTo>
                <a:lnTo>
                  <a:pt x="11968" y="5518"/>
                </a:lnTo>
                <a:lnTo>
                  <a:pt x="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5" name="object 5825"/>
          <p:cNvSpPr/>
          <p:nvPr/>
        </p:nvSpPr>
        <p:spPr>
          <a:xfrm>
            <a:off x="7808209" y="5282253"/>
            <a:ext cx="10397" cy="7701"/>
          </a:xfrm>
          <a:custGeom>
            <a:avLst/>
            <a:gdLst/>
            <a:ahLst/>
            <a:cxnLst/>
            <a:rect l="l" t="t" r="r" b="b"/>
            <a:pathLst>
              <a:path w="17145" h="12700">
                <a:moveTo>
                  <a:pt x="3170" y="0"/>
                </a:moveTo>
                <a:lnTo>
                  <a:pt x="1073" y="3537"/>
                </a:lnTo>
                <a:lnTo>
                  <a:pt x="0" y="12428"/>
                </a:lnTo>
                <a:lnTo>
                  <a:pt x="16690" y="6921"/>
                </a:lnTo>
                <a:lnTo>
                  <a:pt x="7854" y="1300"/>
                </a:lnTo>
                <a:lnTo>
                  <a:pt x="31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6" name="object 5826"/>
          <p:cNvSpPr/>
          <p:nvPr/>
        </p:nvSpPr>
        <p:spPr>
          <a:xfrm>
            <a:off x="8165559" y="4273917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5" h="12065">
                <a:moveTo>
                  <a:pt x="11623" y="0"/>
                </a:moveTo>
                <a:lnTo>
                  <a:pt x="6199" y="840"/>
                </a:lnTo>
                <a:lnTo>
                  <a:pt x="0" y="3213"/>
                </a:lnTo>
                <a:lnTo>
                  <a:pt x="6586" y="11464"/>
                </a:lnTo>
                <a:lnTo>
                  <a:pt x="12586" y="11411"/>
                </a:lnTo>
                <a:lnTo>
                  <a:pt x="20648" y="6846"/>
                </a:lnTo>
                <a:lnTo>
                  <a:pt x="16398" y="1674"/>
                </a:lnTo>
                <a:lnTo>
                  <a:pt x="116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7" name="object 5827"/>
          <p:cNvSpPr/>
          <p:nvPr/>
        </p:nvSpPr>
        <p:spPr>
          <a:xfrm>
            <a:off x="6994096" y="4394058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8743" y="0"/>
                </a:moveTo>
                <a:lnTo>
                  <a:pt x="5005" y="3371"/>
                </a:lnTo>
                <a:lnTo>
                  <a:pt x="0" y="5821"/>
                </a:lnTo>
                <a:lnTo>
                  <a:pt x="3549" y="9675"/>
                </a:lnTo>
                <a:lnTo>
                  <a:pt x="5549" y="13821"/>
                </a:lnTo>
                <a:lnTo>
                  <a:pt x="10669" y="14763"/>
                </a:lnTo>
                <a:lnTo>
                  <a:pt x="16062" y="11381"/>
                </a:lnTo>
                <a:lnTo>
                  <a:pt x="16376" y="6502"/>
                </a:lnTo>
                <a:lnTo>
                  <a:pt x="13727" y="1497"/>
                </a:lnTo>
                <a:lnTo>
                  <a:pt x="11245" y="732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8" name="object 5828"/>
          <p:cNvSpPr/>
          <p:nvPr/>
        </p:nvSpPr>
        <p:spPr>
          <a:xfrm>
            <a:off x="8254258" y="4653167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7706" y="0"/>
                </a:moveTo>
                <a:lnTo>
                  <a:pt x="0" y="10711"/>
                </a:lnTo>
                <a:lnTo>
                  <a:pt x="7717" y="15633"/>
                </a:lnTo>
                <a:lnTo>
                  <a:pt x="13978" y="3978"/>
                </a:lnTo>
                <a:lnTo>
                  <a:pt x="11905" y="2628"/>
                </a:lnTo>
                <a:lnTo>
                  <a:pt x="7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29" name="object 5829"/>
          <p:cNvSpPr/>
          <p:nvPr/>
        </p:nvSpPr>
        <p:spPr>
          <a:xfrm>
            <a:off x="7478201" y="5573084"/>
            <a:ext cx="11937" cy="7701"/>
          </a:xfrm>
          <a:custGeom>
            <a:avLst/>
            <a:gdLst/>
            <a:ahLst/>
            <a:cxnLst/>
            <a:rect l="l" t="t" r="r" b="b"/>
            <a:pathLst>
              <a:path w="19684" h="12700">
                <a:moveTo>
                  <a:pt x="9915" y="0"/>
                </a:moveTo>
                <a:lnTo>
                  <a:pt x="6376" y="1958"/>
                </a:lnTo>
                <a:lnTo>
                  <a:pt x="0" y="3612"/>
                </a:lnTo>
                <a:lnTo>
                  <a:pt x="4994" y="7895"/>
                </a:lnTo>
                <a:lnTo>
                  <a:pt x="7444" y="11654"/>
                </a:lnTo>
                <a:lnTo>
                  <a:pt x="10177" y="11905"/>
                </a:lnTo>
                <a:lnTo>
                  <a:pt x="13015" y="12093"/>
                </a:lnTo>
                <a:lnTo>
                  <a:pt x="16104" y="8774"/>
                </a:lnTo>
                <a:lnTo>
                  <a:pt x="19057" y="7025"/>
                </a:lnTo>
                <a:lnTo>
                  <a:pt x="17036" y="4753"/>
                </a:lnTo>
                <a:lnTo>
                  <a:pt x="15329" y="1109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0" name="object 5830"/>
          <p:cNvSpPr/>
          <p:nvPr/>
        </p:nvSpPr>
        <p:spPr>
          <a:xfrm>
            <a:off x="7531656" y="5597541"/>
            <a:ext cx="10397" cy="13092"/>
          </a:xfrm>
          <a:custGeom>
            <a:avLst/>
            <a:gdLst/>
            <a:ahLst/>
            <a:cxnLst/>
            <a:rect l="l" t="t" r="r" b="b"/>
            <a:pathLst>
              <a:path w="17145" h="21590">
                <a:moveTo>
                  <a:pt x="16669" y="0"/>
                </a:moveTo>
                <a:lnTo>
                  <a:pt x="9989" y="4837"/>
                </a:lnTo>
                <a:lnTo>
                  <a:pt x="0" y="12188"/>
                </a:lnTo>
                <a:lnTo>
                  <a:pt x="5800" y="17350"/>
                </a:lnTo>
                <a:lnTo>
                  <a:pt x="10408" y="21412"/>
                </a:lnTo>
                <a:lnTo>
                  <a:pt x="1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1" name="object 5831"/>
          <p:cNvSpPr/>
          <p:nvPr/>
        </p:nvSpPr>
        <p:spPr>
          <a:xfrm>
            <a:off x="8359851" y="4929926"/>
            <a:ext cx="8086" cy="9627"/>
          </a:xfrm>
          <a:custGeom>
            <a:avLst/>
            <a:gdLst/>
            <a:ahLst/>
            <a:cxnLst/>
            <a:rect l="l" t="t" r="r" b="b"/>
            <a:pathLst>
              <a:path w="13334" h="15875">
                <a:moveTo>
                  <a:pt x="8083" y="0"/>
                </a:moveTo>
                <a:lnTo>
                  <a:pt x="4439" y="3350"/>
                </a:lnTo>
                <a:lnTo>
                  <a:pt x="910" y="5057"/>
                </a:lnTo>
                <a:lnTo>
                  <a:pt x="481" y="7402"/>
                </a:lnTo>
                <a:lnTo>
                  <a:pt x="0" y="9800"/>
                </a:lnTo>
                <a:lnTo>
                  <a:pt x="2554" y="12774"/>
                </a:lnTo>
                <a:lnTo>
                  <a:pt x="3790" y="15507"/>
                </a:lnTo>
                <a:lnTo>
                  <a:pt x="6680" y="13654"/>
                </a:lnTo>
                <a:lnTo>
                  <a:pt x="10533" y="12355"/>
                </a:lnTo>
                <a:lnTo>
                  <a:pt x="12952" y="8188"/>
                </a:lnTo>
                <a:lnTo>
                  <a:pt x="10020" y="4481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2" name="object 5832"/>
          <p:cNvSpPr/>
          <p:nvPr/>
        </p:nvSpPr>
        <p:spPr>
          <a:xfrm>
            <a:off x="6876604" y="3931679"/>
            <a:ext cx="7701" cy="14632"/>
          </a:xfrm>
          <a:custGeom>
            <a:avLst/>
            <a:gdLst/>
            <a:ahLst/>
            <a:cxnLst/>
            <a:rect l="l" t="t" r="r" b="b"/>
            <a:pathLst>
              <a:path w="12700" h="24129">
                <a:moveTo>
                  <a:pt x="9434" y="0"/>
                </a:moveTo>
                <a:lnTo>
                  <a:pt x="7120" y="4921"/>
                </a:lnTo>
                <a:lnTo>
                  <a:pt x="5392" y="8209"/>
                </a:lnTo>
                <a:lnTo>
                  <a:pt x="2502" y="15214"/>
                </a:lnTo>
                <a:lnTo>
                  <a:pt x="1298" y="18920"/>
                </a:lnTo>
                <a:lnTo>
                  <a:pt x="0" y="22596"/>
                </a:lnTo>
                <a:lnTo>
                  <a:pt x="4481" y="24114"/>
                </a:lnTo>
                <a:lnTo>
                  <a:pt x="6685" y="18924"/>
                </a:lnTo>
                <a:lnTo>
                  <a:pt x="10519" y="14185"/>
                </a:lnTo>
                <a:lnTo>
                  <a:pt x="12572" y="8382"/>
                </a:lnTo>
                <a:lnTo>
                  <a:pt x="9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3" name="object 5833"/>
          <p:cNvSpPr/>
          <p:nvPr/>
        </p:nvSpPr>
        <p:spPr>
          <a:xfrm>
            <a:off x="7483536" y="4151690"/>
            <a:ext cx="12322" cy="9627"/>
          </a:xfrm>
          <a:custGeom>
            <a:avLst/>
            <a:gdLst/>
            <a:ahLst/>
            <a:cxnLst/>
            <a:rect l="l" t="t" r="r" b="b"/>
            <a:pathLst>
              <a:path w="20320" h="15875">
                <a:moveTo>
                  <a:pt x="19737" y="0"/>
                </a:moveTo>
                <a:lnTo>
                  <a:pt x="0" y="2670"/>
                </a:lnTo>
                <a:lnTo>
                  <a:pt x="5015" y="10502"/>
                </a:lnTo>
                <a:lnTo>
                  <a:pt x="8292" y="15528"/>
                </a:lnTo>
                <a:lnTo>
                  <a:pt x="19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4" name="object 5834"/>
          <p:cNvSpPr/>
          <p:nvPr/>
        </p:nvSpPr>
        <p:spPr>
          <a:xfrm>
            <a:off x="6868604" y="4281462"/>
            <a:ext cx="11552" cy="8086"/>
          </a:xfrm>
          <a:custGeom>
            <a:avLst/>
            <a:gdLst/>
            <a:ahLst/>
            <a:cxnLst/>
            <a:rect l="l" t="t" r="r" b="b"/>
            <a:pathLst>
              <a:path w="19050" h="13334">
                <a:moveTo>
                  <a:pt x="8439" y="0"/>
                </a:moveTo>
                <a:lnTo>
                  <a:pt x="2303" y="2774"/>
                </a:lnTo>
                <a:lnTo>
                  <a:pt x="0" y="12942"/>
                </a:lnTo>
                <a:lnTo>
                  <a:pt x="7183" y="11936"/>
                </a:lnTo>
                <a:lnTo>
                  <a:pt x="15057" y="12156"/>
                </a:lnTo>
                <a:lnTo>
                  <a:pt x="18826" y="2272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5" name="object 5835"/>
          <p:cNvSpPr/>
          <p:nvPr/>
        </p:nvSpPr>
        <p:spPr>
          <a:xfrm>
            <a:off x="6605206" y="4661551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4617" y="0"/>
                </a:moveTo>
                <a:lnTo>
                  <a:pt x="8083" y="5758"/>
                </a:lnTo>
                <a:lnTo>
                  <a:pt x="4041" y="9287"/>
                </a:lnTo>
                <a:lnTo>
                  <a:pt x="0" y="12879"/>
                </a:lnTo>
                <a:lnTo>
                  <a:pt x="9130" y="15214"/>
                </a:lnTo>
                <a:lnTo>
                  <a:pt x="14983" y="13800"/>
                </a:lnTo>
                <a:lnTo>
                  <a:pt x="1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6" name="object 5836"/>
          <p:cNvSpPr/>
          <p:nvPr/>
        </p:nvSpPr>
        <p:spPr>
          <a:xfrm>
            <a:off x="8345993" y="5251619"/>
            <a:ext cx="8856" cy="10782"/>
          </a:xfrm>
          <a:custGeom>
            <a:avLst/>
            <a:gdLst/>
            <a:ahLst/>
            <a:cxnLst/>
            <a:rect l="l" t="t" r="r" b="b"/>
            <a:pathLst>
              <a:path w="14605" h="17779">
                <a:moveTo>
                  <a:pt x="4994" y="0"/>
                </a:moveTo>
                <a:lnTo>
                  <a:pt x="0" y="2764"/>
                </a:lnTo>
                <a:lnTo>
                  <a:pt x="2062" y="8156"/>
                </a:lnTo>
                <a:lnTo>
                  <a:pt x="575" y="15978"/>
                </a:lnTo>
                <a:lnTo>
                  <a:pt x="14093" y="17256"/>
                </a:lnTo>
                <a:lnTo>
                  <a:pt x="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7" name="object 5837"/>
          <p:cNvSpPr/>
          <p:nvPr/>
        </p:nvSpPr>
        <p:spPr>
          <a:xfrm>
            <a:off x="7225400" y="4275280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13214" y="0"/>
                </a:moveTo>
                <a:lnTo>
                  <a:pt x="0" y="1308"/>
                </a:lnTo>
                <a:lnTo>
                  <a:pt x="4303" y="6502"/>
                </a:lnTo>
                <a:lnTo>
                  <a:pt x="7539" y="10460"/>
                </a:lnTo>
                <a:lnTo>
                  <a:pt x="10774" y="14355"/>
                </a:lnTo>
                <a:lnTo>
                  <a:pt x="1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8" name="object 5838"/>
          <p:cNvSpPr/>
          <p:nvPr/>
        </p:nvSpPr>
        <p:spPr>
          <a:xfrm>
            <a:off x="8302993" y="5262144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6984" y="0"/>
                </a:moveTo>
                <a:lnTo>
                  <a:pt x="2649" y="2094"/>
                </a:lnTo>
                <a:lnTo>
                  <a:pt x="2136" y="3748"/>
                </a:lnTo>
                <a:lnTo>
                  <a:pt x="0" y="10240"/>
                </a:lnTo>
                <a:lnTo>
                  <a:pt x="3759" y="13455"/>
                </a:lnTo>
                <a:lnTo>
                  <a:pt x="10397" y="14690"/>
                </a:lnTo>
                <a:lnTo>
                  <a:pt x="14816" y="9214"/>
                </a:lnTo>
                <a:lnTo>
                  <a:pt x="15444" y="4115"/>
                </a:lnTo>
                <a:lnTo>
                  <a:pt x="8313" y="617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39" name="object 5839"/>
          <p:cNvSpPr/>
          <p:nvPr/>
        </p:nvSpPr>
        <p:spPr>
          <a:xfrm>
            <a:off x="8174641" y="5247523"/>
            <a:ext cx="10397" cy="8086"/>
          </a:xfrm>
          <a:custGeom>
            <a:avLst/>
            <a:gdLst/>
            <a:ahLst/>
            <a:cxnLst/>
            <a:rect l="l" t="t" r="r" b="b"/>
            <a:pathLst>
              <a:path w="17144" h="13334">
                <a:moveTo>
                  <a:pt x="8711" y="0"/>
                </a:moveTo>
                <a:lnTo>
                  <a:pt x="5245" y="1958"/>
                </a:lnTo>
                <a:lnTo>
                  <a:pt x="0" y="3183"/>
                </a:lnTo>
                <a:lnTo>
                  <a:pt x="4020" y="7622"/>
                </a:lnTo>
                <a:lnTo>
                  <a:pt x="5842" y="11214"/>
                </a:lnTo>
                <a:lnTo>
                  <a:pt x="8638" y="12219"/>
                </a:lnTo>
                <a:lnTo>
                  <a:pt x="10617" y="12900"/>
                </a:lnTo>
                <a:lnTo>
                  <a:pt x="13821" y="10230"/>
                </a:lnTo>
                <a:lnTo>
                  <a:pt x="16523" y="9015"/>
                </a:lnTo>
                <a:lnTo>
                  <a:pt x="14523" y="6219"/>
                </a:lnTo>
                <a:lnTo>
                  <a:pt x="13036" y="2670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0" name="object 5840"/>
          <p:cNvSpPr/>
          <p:nvPr/>
        </p:nvSpPr>
        <p:spPr>
          <a:xfrm>
            <a:off x="7469004" y="5311416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7015" y="0"/>
                </a:moveTo>
                <a:lnTo>
                  <a:pt x="0" y="10387"/>
                </a:lnTo>
                <a:lnTo>
                  <a:pt x="8313" y="17245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1" name="object 5841"/>
          <p:cNvSpPr/>
          <p:nvPr/>
        </p:nvSpPr>
        <p:spPr>
          <a:xfrm>
            <a:off x="7049881" y="4499003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1455" y="0"/>
                </a:moveTo>
                <a:lnTo>
                  <a:pt x="7643" y="397"/>
                </a:lnTo>
                <a:lnTo>
                  <a:pt x="0" y="1120"/>
                </a:lnTo>
                <a:lnTo>
                  <a:pt x="303" y="3612"/>
                </a:lnTo>
                <a:lnTo>
                  <a:pt x="638" y="6073"/>
                </a:lnTo>
                <a:lnTo>
                  <a:pt x="910" y="8617"/>
                </a:lnTo>
                <a:lnTo>
                  <a:pt x="8439" y="7497"/>
                </a:lnTo>
                <a:lnTo>
                  <a:pt x="12167" y="6921"/>
                </a:lnTo>
                <a:lnTo>
                  <a:pt x="11947" y="4607"/>
                </a:lnTo>
                <a:lnTo>
                  <a:pt x="11685" y="2282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2" name="object 5842"/>
          <p:cNvSpPr/>
          <p:nvPr/>
        </p:nvSpPr>
        <p:spPr>
          <a:xfrm>
            <a:off x="7323912" y="4553824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29" h="18415">
                <a:moveTo>
                  <a:pt x="10942" y="0"/>
                </a:moveTo>
                <a:lnTo>
                  <a:pt x="2376" y="1874"/>
                </a:lnTo>
                <a:lnTo>
                  <a:pt x="0" y="6387"/>
                </a:lnTo>
                <a:lnTo>
                  <a:pt x="3455" y="17863"/>
                </a:lnTo>
                <a:lnTo>
                  <a:pt x="10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3" name="object 5843"/>
          <p:cNvSpPr/>
          <p:nvPr/>
        </p:nvSpPr>
        <p:spPr>
          <a:xfrm>
            <a:off x="7491000" y="4777928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0" y="0"/>
                </a:moveTo>
                <a:lnTo>
                  <a:pt x="5204" y="9622"/>
                </a:lnTo>
                <a:lnTo>
                  <a:pt x="9015" y="11727"/>
                </a:lnTo>
                <a:lnTo>
                  <a:pt x="14261" y="7748"/>
                </a:lnTo>
                <a:lnTo>
                  <a:pt x="15172" y="7099"/>
                </a:lnTo>
                <a:lnTo>
                  <a:pt x="15078" y="3099"/>
                </a:lnTo>
                <a:lnTo>
                  <a:pt x="11078" y="1989"/>
                </a:lnTo>
                <a:lnTo>
                  <a:pt x="7266" y="13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4" name="object 5844"/>
          <p:cNvSpPr/>
          <p:nvPr/>
        </p:nvSpPr>
        <p:spPr>
          <a:xfrm>
            <a:off x="6632611" y="4514640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5" h="16509">
                <a:moveTo>
                  <a:pt x="638" y="0"/>
                </a:moveTo>
                <a:lnTo>
                  <a:pt x="356" y="6649"/>
                </a:lnTo>
                <a:lnTo>
                  <a:pt x="0" y="16250"/>
                </a:lnTo>
                <a:lnTo>
                  <a:pt x="6554" y="16439"/>
                </a:lnTo>
                <a:lnTo>
                  <a:pt x="9025" y="11141"/>
                </a:lnTo>
                <a:lnTo>
                  <a:pt x="10711" y="5821"/>
                </a:lnTo>
                <a:lnTo>
                  <a:pt x="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5" name="object 5845"/>
          <p:cNvSpPr/>
          <p:nvPr/>
        </p:nvSpPr>
        <p:spPr>
          <a:xfrm>
            <a:off x="8146367" y="5416504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4115" y="0"/>
                </a:moveTo>
                <a:lnTo>
                  <a:pt x="0" y="6785"/>
                </a:lnTo>
                <a:lnTo>
                  <a:pt x="9968" y="14565"/>
                </a:lnTo>
                <a:lnTo>
                  <a:pt x="14954" y="4274"/>
                </a:lnTo>
                <a:lnTo>
                  <a:pt x="9926" y="3696"/>
                </a:lnTo>
                <a:lnTo>
                  <a:pt x="4115" y="0"/>
                </a:lnTo>
                <a:close/>
              </a:path>
              <a:path w="15240" h="14604">
                <a:moveTo>
                  <a:pt x="15057" y="4062"/>
                </a:moveTo>
                <a:lnTo>
                  <a:pt x="14954" y="4274"/>
                </a:lnTo>
                <a:lnTo>
                  <a:pt x="15203" y="4303"/>
                </a:lnTo>
                <a:lnTo>
                  <a:pt x="15057" y="4062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6" name="object 5846"/>
          <p:cNvSpPr/>
          <p:nvPr/>
        </p:nvSpPr>
        <p:spPr>
          <a:xfrm>
            <a:off x="6700800" y="3837543"/>
            <a:ext cx="9627" cy="10782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7088" y="0"/>
                </a:moveTo>
                <a:lnTo>
                  <a:pt x="345" y="9570"/>
                </a:lnTo>
                <a:lnTo>
                  <a:pt x="0" y="14680"/>
                </a:lnTo>
                <a:lnTo>
                  <a:pt x="9277" y="16941"/>
                </a:lnTo>
                <a:lnTo>
                  <a:pt x="10711" y="17318"/>
                </a:lnTo>
                <a:lnTo>
                  <a:pt x="12669" y="15633"/>
                </a:lnTo>
                <a:lnTo>
                  <a:pt x="15496" y="14449"/>
                </a:lnTo>
                <a:lnTo>
                  <a:pt x="13067" y="10271"/>
                </a:lnTo>
                <a:lnTo>
                  <a:pt x="10952" y="6544"/>
                </a:lnTo>
                <a:lnTo>
                  <a:pt x="7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7" name="object 5847"/>
          <p:cNvSpPr/>
          <p:nvPr/>
        </p:nvSpPr>
        <p:spPr>
          <a:xfrm>
            <a:off x="6821893" y="4724143"/>
            <a:ext cx="13477" cy="7701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0" y="0"/>
                </a:moveTo>
                <a:lnTo>
                  <a:pt x="7001" y="7875"/>
                </a:lnTo>
                <a:lnTo>
                  <a:pt x="11599" y="11601"/>
                </a:lnTo>
                <a:lnTo>
                  <a:pt x="15831" y="12171"/>
                </a:lnTo>
                <a:lnTo>
                  <a:pt x="21737" y="10575"/>
                </a:lnTo>
                <a:lnTo>
                  <a:pt x="14722" y="7214"/>
                </a:lnTo>
                <a:lnTo>
                  <a:pt x="9036" y="437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8" name="object 5848"/>
          <p:cNvSpPr/>
          <p:nvPr/>
        </p:nvSpPr>
        <p:spPr>
          <a:xfrm>
            <a:off x="7286521" y="4434647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0" y="0"/>
                </a:moveTo>
                <a:lnTo>
                  <a:pt x="2911" y="5471"/>
                </a:lnTo>
                <a:lnTo>
                  <a:pt x="6574" y="8816"/>
                </a:lnTo>
                <a:lnTo>
                  <a:pt x="11365" y="9043"/>
                </a:lnTo>
                <a:lnTo>
                  <a:pt x="17664" y="51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49" name="object 5849"/>
          <p:cNvSpPr/>
          <p:nvPr/>
        </p:nvSpPr>
        <p:spPr>
          <a:xfrm>
            <a:off x="6911454" y="4311914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11559" y="0"/>
                </a:moveTo>
                <a:lnTo>
                  <a:pt x="7696" y="1905"/>
                </a:lnTo>
                <a:lnTo>
                  <a:pt x="0" y="5758"/>
                </a:lnTo>
                <a:lnTo>
                  <a:pt x="1235" y="8617"/>
                </a:lnTo>
                <a:lnTo>
                  <a:pt x="1832" y="10104"/>
                </a:lnTo>
                <a:lnTo>
                  <a:pt x="6984" y="11161"/>
                </a:lnTo>
                <a:lnTo>
                  <a:pt x="11517" y="10648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0" name="object 5850"/>
          <p:cNvSpPr/>
          <p:nvPr/>
        </p:nvSpPr>
        <p:spPr>
          <a:xfrm>
            <a:off x="7327232" y="4420003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4" h="12065">
                <a:moveTo>
                  <a:pt x="1696" y="0"/>
                </a:moveTo>
                <a:lnTo>
                  <a:pt x="0" y="11706"/>
                </a:lnTo>
                <a:lnTo>
                  <a:pt x="7444" y="9758"/>
                </a:lnTo>
                <a:lnTo>
                  <a:pt x="12722" y="10596"/>
                </a:lnTo>
                <a:lnTo>
                  <a:pt x="13256" y="10104"/>
                </a:lnTo>
                <a:lnTo>
                  <a:pt x="13915" y="9737"/>
                </a:lnTo>
                <a:lnTo>
                  <a:pt x="14313" y="8690"/>
                </a:lnTo>
                <a:lnTo>
                  <a:pt x="14250" y="7643"/>
                </a:lnTo>
                <a:lnTo>
                  <a:pt x="13947" y="7434"/>
                </a:lnTo>
                <a:lnTo>
                  <a:pt x="10104" y="5026"/>
                </a:lnTo>
                <a:lnTo>
                  <a:pt x="6219" y="2732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1" name="object 5851"/>
          <p:cNvSpPr/>
          <p:nvPr/>
        </p:nvSpPr>
        <p:spPr>
          <a:xfrm>
            <a:off x="7605093" y="5452180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79" h="14604">
                <a:moveTo>
                  <a:pt x="17423" y="0"/>
                </a:moveTo>
                <a:lnTo>
                  <a:pt x="11203" y="3151"/>
                </a:lnTo>
                <a:lnTo>
                  <a:pt x="2827" y="3905"/>
                </a:lnTo>
                <a:lnTo>
                  <a:pt x="0" y="14491"/>
                </a:lnTo>
                <a:lnTo>
                  <a:pt x="9947" y="12334"/>
                </a:lnTo>
                <a:lnTo>
                  <a:pt x="16910" y="10261"/>
                </a:lnTo>
                <a:lnTo>
                  <a:pt x="17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2" name="object 5852"/>
          <p:cNvSpPr/>
          <p:nvPr/>
        </p:nvSpPr>
        <p:spPr>
          <a:xfrm>
            <a:off x="7549008" y="3864085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617" y="0"/>
                </a:moveTo>
                <a:lnTo>
                  <a:pt x="0" y="9989"/>
                </a:lnTo>
                <a:lnTo>
                  <a:pt x="4314" y="11350"/>
                </a:lnTo>
                <a:lnTo>
                  <a:pt x="6481" y="12083"/>
                </a:lnTo>
                <a:lnTo>
                  <a:pt x="9486" y="1811"/>
                </a:lnTo>
                <a:lnTo>
                  <a:pt x="6272" y="575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3" name="object 5853"/>
          <p:cNvSpPr/>
          <p:nvPr/>
        </p:nvSpPr>
        <p:spPr>
          <a:xfrm>
            <a:off x="7964244" y="4492086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303" y="0"/>
                </a:moveTo>
                <a:lnTo>
                  <a:pt x="52" y="5266"/>
                </a:lnTo>
                <a:lnTo>
                  <a:pt x="0" y="14502"/>
                </a:lnTo>
                <a:lnTo>
                  <a:pt x="5476" y="9685"/>
                </a:lnTo>
                <a:lnTo>
                  <a:pt x="8910" y="6722"/>
                </a:lnTo>
                <a:lnTo>
                  <a:pt x="12366" y="3654"/>
                </a:lnTo>
                <a:lnTo>
                  <a:pt x="10837" y="2513"/>
                </a:lnTo>
                <a:lnTo>
                  <a:pt x="9381" y="418"/>
                </a:lnTo>
                <a:lnTo>
                  <a:pt x="7811" y="366"/>
                </a:lnTo>
                <a:lnTo>
                  <a:pt x="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4" name="object 5854"/>
          <p:cNvSpPr/>
          <p:nvPr/>
        </p:nvSpPr>
        <p:spPr>
          <a:xfrm>
            <a:off x="6886615" y="4830758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151" y="0"/>
                </a:moveTo>
                <a:lnTo>
                  <a:pt x="0" y="9036"/>
                </a:lnTo>
                <a:lnTo>
                  <a:pt x="2806" y="13078"/>
                </a:lnTo>
                <a:lnTo>
                  <a:pt x="11099" y="13800"/>
                </a:lnTo>
                <a:lnTo>
                  <a:pt x="14627" y="4492"/>
                </a:lnTo>
                <a:lnTo>
                  <a:pt x="10659" y="1465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5" name="object 5855"/>
          <p:cNvSpPr/>
          <p:nvPr/>
        </p:nvSpPr>
        <p:spPr>
          <a:xfrm>
            <a:off x="8101822" y="4884115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0732" y="0"/>
                </a:moveTo>
                <a:lnTo>
                  <a:pt x="9675" y="136"/>
                </a:lnTo>
                <a:lnTo>
                  <a:pt x="3937" y="732"/>
                </a:lnTo>
                <a:lnTo>
                  <a:pt x="0" y="3235"/>
                </a:lnTo>
                <a:lnTo>
                  <a:pt x="2785" y="10973"/>
                </a:lnTo>
                <a:lnTo>
                  <a:pt x="7790" y="10837"/>
                </a:lnTo>
                <a:lnTo>
                  <a:pt x="13015" y="11360"/>
                </a:lnTo>
                <a:lnTo>
                  <a:pt x="13140" y="3905"/>
                </a:lnTo>
                <a:lnTo>
                  <a:pt x="13140" y="2596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6" name="object 5856"/>
          <p:cNvSpPr/>
          <p:nvPr/>
        </p:nvSpPr>
        <p:spPr>
          <a:xfrm>
            <a:off x="7651767" y="4723947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0" y="0"/>
                </a:moveTo>
                <a:lnTo>
                  <a:pt x="4261" y="5853"/>
                </a:lnTo>
                <a:lnTo>
                  <a:pt x="9968" y="13884"/>
                </a:lnTo>
                <a:lnTo>
                  <a:pt x="10313" y="186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7" name="object 5857"/>
          <p:cNvSpPr/>
          <p:nvPr/>
        </p:nvSpPr>
        <p:spPr>
          <a:xfrm>
            <a:off x="6922429" y="3604261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3528" y="0"/>
                </a:moveTo>
                <a:lnTo>
                  <a:pt x="2366" y="240"/>
                </a:lnTo>
                <a:lnTo>
                  <a:pt x="0" y="900"/>
                </a:lnTo>
                <a:lnTo>
                  <a:pt x="2554" y="15318"/>
                </a:lnTo>
                <a:lnTo>
                  <a:pt x="6565" y="14167"/>
                </a:lnTo>
                <a:lnTo>
                  <a:pt x="8586" y="13559"/>
                </a:lnTo>
                <a:lnTo>
                  <a:pt x="6921" y="9004"/>
                </a:lnTo>
                <a:lnTo>
                  <a:pt x="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8" name="object 5858"/>
          <p:cNvSpPr/>
          <p:nvPr/>
        </p:nvSpPr>
        <p:spPr>
          <a:xfrm>
            <a:off x="6971192" y="3933669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7696" y="0"/>
                </a:moveTo>
                <a:lnTo>
                  <a:pt x="0" y="12188"/>
                </a:lnTo>
                <a:lnTo>
                  <a:pt x="16365" y="10743"/>
                </a:lnTo>
                <a:lnTo>
                  <a:pt x="12669" y="6209"/>
                </a:lnTo>
                <a:lnTo>
                  <a:pt x="7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59" name="object 5859"/>
          <p:cNvSpPr/>
          <p:nvPr/>
        </p:nvSpPr>
        <p:spPr>
          <a:xfrm>
            <a:off x="8434510" y="4991594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0" y="0"/>
                </a:moveTo>
                <a:lnTo>
                  <a:pt x="3172" y="9350"/>
                </a:lnTo>
                <a:lnTo>
                  <a:pt x="7800" y="10460"/>
                </a:lnTo>
                <a:lnTo>
                  <a:pt x="15894" y="464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0" name="object 5860"/>
          <p:cNvSpPr/>
          <p:nvPr/>
        </p:nvSpPr>
        <p:spPr>
          <a:xfrm>
            <a:off x="7364844" y="5230259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371" y="0"/>
                </a:moveTo>
                <a:lnTo>
                  <a:pt x="439" y="2785"/>
                </a:lnTo>
                <a:lnTo>
                  <a:pt x="0" y="4177"/>
                </a:lnTo>
                <a:lnTo>
                  <a:pt x="3895" y="5748"/>
                </a:lnTo>
                <a:lnTo>
                  <a:pt x="7727" y="7570"/>
                </a:lnTo>
                <a:lnTo>
                  <a:pt x="12449" y="8952"/>
                </a:lnTo>
                <a:lnTo>
                  <a:pt x="13915" y="6481"/>
                </a:lnTo>
                <a:lnTo>
                  <a:pt x="15915" y="4251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1" name="object 5861"/>
          <p:cNvSpPr/>
          <p:nvPr/>
        </p:nvSpPr>
        <p:spPr>
          <a:xfrm>
            <a:off x="7440177" y="4602970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12114" y="0"/>
                </a:moveTo>
                <a:lnTo>
                  <a:pt x="7612" y="4418"/>
                </a:lnTo>
                <a:lnTo>
                  <a:pt x="0" y="7455"/>
                </a:lnTo>
                <a:lnTo>
                  <a:pt x="5015" y="16334"/>
                </a:lnTo>
                <a:lnTo>
                  <a:pt x="12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2" name="object 5862"/>
          <p:cNvSpPr/>
          <p:nvPr/>
        </p:nvSpPr>
        <p:spPr>
          <a:xfrm>
            <a:off x="7061756" y="5194702"/>
            <a:ext cx="5776" cy="10012"/>
          </a:xfrm>
          <a:custGeom>
            <a:avLst/>
            <a:gdLst/>
            <a:ahLst/>
            <a:cxnLst/>
            <a:rect l="l" t="t" r="r" b="b"/>
            <a:pathLst>
              <a:path w="9525" h="16509">
                <a:moveTo>
                  <a:pt x="0" y="0"/>
                </a:moveTo>
                <a:lnTo>
                  <a:pt x="1759" y="5350"/>
                </a:lnTo>
                <a:lnTo>
                  <a:pt x="5235" y="16083"/>
                </a:lnTo>
                <a:lnTo>
                  <a:pt x="9109" y="8722"/>
                </a:lnTo>
                <a:lnTo>
                  <a:pt x="7549" y="329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3" name="object 5863"/>
          <p:cNvSpPr/>
          <p:nvPr/>
        </p:nvSpPr>
        <p:spPr>
          <a:xfrm>
            <a:off x="8139301" y="4391196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0"/>
                </a:moveTo>
                <a:lnTo>
                  <a:pt x="2209" y="4879"/>
                </a:lnTo>
                <a:lnTo>
                  <a:pt x="4450" y="9664"/>
                </a:lnTo>
                <a:lnTo>
                  <a:pt x="6680" y="14544"/>
                </a:lnTo>
                <a:lnTo>
                  <a:pt x="12188" y="6062"/>
                </a:lnTo>
                <a:lnTo>
                  <a:pt x="11339" y="55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4" name="object 5864"/>
          <p:cNvSpPr/>
          <p:nvPr/>
        </p:nvSpPr>
        <p:spPr>
          <a:xfrm>
            <a:off x="6890143" y="4393990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6334" y="0"/>
                </a:moveTo>
                <a:lnTo>
                  <a:pt x="4230" y="1047"/>
                </a:lnTo>
                <a:lnTo>
                  <a:pt x="544" y="1884"/>
                </a:lnTo>
                <a:lnTo>
                  <a:pt x="0" y="5832"/>
                </a:lnTo>
                <a:lnTo>
                  <a:pt x="1476" y="8743"/>
                </a:lnTo>
                <a:lnTo>
                  <a:pt x="2575" y="13078"/>
                </a:lnTo>
                <a:lnTo>
                  <a:pt x="5999" y="10942"/>
                </a:lnTo>
                <a:lnTo>
                  <a:pt x="9716" y="9528"/>
                </a:lnTo>
                <a:lnTo>
                  <a:pt x="9654" y="8418"/>
                </a:lnTo>
                <a:lnTo>
                  <a:pt x="9434" y="5539"/>
                </a:lnTo>
                <a:lnTo>
                  <a:pt x="7549" y="2837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5" name="object 5865"/>
          <p:cNvSpPr/>
          <p:nvPr/>
        </p:nvSpPr>
        <p:spPr>
          <a:xfrm>
            <a:off x="7432258" y="4523355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8502" y="0"/>
                </a:moveTo>
                <a:lnTo>
                  <a:pt x="0" y="13884"/>
                </a:lnTo>
                <a:lnTo>
                  <a:pt x="3057" y="16931"/>
                </a:lnTo>
                <a:lnTo>
                  <a:pt x="9214" y="14565"/>
                </a:lnTo>
                <a:lnTo>
                  <a:pt x="12114" y="10502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6" name="object 5866"/>
          <p:cNvSpPr/>
          <p:nvPr/>
        </p:nvSpPr>
        <p:spPr>
          <a:xfrm>
            <a:off x="6661061" y="5112357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10627" y="0"/>
                </a:moveTo>
                <a:lnTo>
                  <a:pt x="8994" y="481"/>
                </a:lnTo>
                <a:lnTo>
                  <a:pt x="7371" y="890"/>
                </a:lnTo>
                <a:lnTo>
                  <a:pt x="5758" y="1329"/>
                </a:lnTo>
                <a:lnTo>
                  <a:pt x="3853" y="3434"/>
                </a:lnTo>
                <a:lnTo>
                  <a:pt x="1256" y="5277"/>
                </a:lnTo>
                <a:lnTo>
                  <a:pt x="0" y="8921"/>
                </a:lnTo>
                <a:lnTo>
                  <a:pt x="2869" y="11287"/>
                </a:lnTo>
                <a:lnTo>
                  <a:pt x="4272" y="13046"/>
                </a:lnTo>
                <a:lnTo>
                  <a:pt x="6471" y="11224"/>
                </a:lnTo>
                <a:lnTo>
                  <a:pt x="9371" y="9769"/>
                </a:lnTo>
                <a:lnTo>
                  <a:pt x="11654" y="5528"/>
                </a:lnTo>
                <a:lnTo>
                  <a:pt x="10711" y="2523"/>
                </a:lnTo>
                <a:lnTo>
                  <a:pt x="1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7" name="object 5867"/>
          <p:cNvSpPr/>
          <p:nvPr/>
        </p:nvSpPr>
        <p:spPr>
          <a:xfrm>
            <a:off x="7839918" y="4637568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5046" y="0"/>
                </a:moveTo>
                <a:lnTo>
                  <a:pt x="0" y="4607"/>
                </a:lnTo>
                <a:lnTo>
                  <a:pt x="188" y="9109"/>
                </a:lnTo>
                <a:lnTo>
                  <a:pt x="5580" y="12910"/>
                </a:lnTo>
                <a:lnTo>
                  <a:pt x="6481" y="13507"/>
                </a:lnTo>
                <a:lnTo>
                  <a:pt x="9978" y="12376"/>
                </a:lnTo>
                <a:lnTo>
                  <a:pt x="13612" y="5423"/>
                </a:lnTo>
                <a:lnTo>
                  <a:pt x="12460" y="1151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8" name="object 5868"/>
          <p:cNvSpPr/>
          <p:nvPr/>
        </p:nvSpPr>
        <p:spPr>
          <a:xfrm>
            <a:off x="6990501" y="5243977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3339" y="0"/>
                </a:moveTo>
                <a:lnTo>
                  <a:pt x="4387" y="4324"/>
                </a:lnTo>
                <a:lnTo>
                  <a:pt x="0" y="6408"/>
                </a:lnTo>
                <a:lnTo>
                  <a:pt x="1005" y="8188"/>
                </a:lnTo>
                <a:lnTo>
                  <a:pt x="2052" y="9905"/>
                </a:lnTo>
                <a:lnTo>
                  <a:pt x="3057" y="11664"/>
                </a:lnTo>
                <a:lnTo>
                  <a:pt x="6931" y="9214"/>
                </a:lnTo>
                <a:lnTo>
                  <a:pt x="10837" y="6816"/>
                </a:lnTo>
                <a:lnTo>
                  <a:pt x="14533" y="4261"/>
                </a:lnTo>
                <a:lnTo>
                  <a:pt x="14847" y="4020"/>
                </a:lnTo>
                <a:lnTo>
                  <a:pt x="13999" y="2209"/>
                </a:lnTo>
                <a:lnTo>
                  <a:pt x="133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69" name="object 5869"/>
          <p:cNvSpPr/>
          <p:nvPr/>
        </p:nvSpPr>
        <p:spPr>
          <a:xfrm>
            <a:off x="6664907" y="4239446"/>
            <a:ext cx="13862" cy="6931"/>
          </a:xfrm>
          <a:custGeom>
            <a:avLst/>
            <a:gdLst/>
            <a:ahLst/>
            <a:cxnLst/>
            <a:rect l="l" t="t" r="r" b="b"/>
            <a:pathLst>
              <a:path w="22859" h="11429">
                <a:moveTo>
                  <a:pt x="20753" y="0"/>
                </a:moveTo>
                <a:lnTo>
                  <a:pt x="14041" y="209"/>
                </a:lnTo>
                <a:lnTo>
                  <a:pt x="7256" y="125"/>
                </a:lnTo>
                <a:lnTo>
                  <a:pt x="0" y="11025"/>
                </a:lnTo>
                <a:lnTo>
                  <a:pt x="22292" y="5434"/>
                </a:lnTo>
                <a:lnTo>
                  <a:pt x="20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0" name="object 5870"/>
          <p:cNvSpPr/>
          <p:nvPr/>
        </p:nvSpPr>
        <p:spPr>
          <a:xfrm>
            <a:off x="7286742" y="3551995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4502" y="0"/>
                </a:moveTo>
                <a:lnTo>
                  <a:pt x="1790" y="4387"/>
                </a:lnTo>
                <a:lnTo>
                  <a:pt x="0" y="12586"/>
                </a:lnTo>
                <a:lnTo>
                  <a:pt x="8408" y="11675"/>
                </a:lnTo>
                <a:lnTo>
                  <a:pt x="13130" y="9486"/>
                </a:lnTo>
                <a:lnTo>
                  <a:pt x="13444" y="649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1" name="object 5871"/>
          <p:cNvSpPr/>
          <p:nvPr/>
        </p:nvSpPr>
        <p:spPr>
          <a:xfrm>
            <a:off x="8637142" y="4305914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11193" y="0"/>
                </a:moveTo>
                <a:lnTo>
                  <a:pt x="0" y="14743"/>
                </a:lnTo>
                <a:lnTo>
                  <a:pt x="8324" y="14763"/>
                </a:lnTo>
                <a:lnTo>
                  <a:pt x="13549" y="12481"/>
                </a:lnTo>
                <a:lnTo>
                  <a:pt x="11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2" name="object 5872"/>
          <p:cNvSpPr/>
          <p:nvPr/>
        </p:nvSpPr>
        <p:spPr>
          <a:xfrm>
            <a:off x="8276038" y="5319483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9046" y="0"/>
                </a:moveTo>
                <a:lnTo>
                  <a:pt x="6293" y="1193"/>
                </a:lnTo>
                <a:lnTo>
                  <a:pt x="3005" y="1926"/>
                </a:lnTo>
                <a:lnTo>
                  <a:pt x="0" y="4868"/>
                </a:lnTo>
                <a:lnTo>
                  <a:pt x="1287" y="8219"/>
                </a:lnTo>
                <a:lnTo>
                  <a:pt x="1769" y="12659"/>
                </a:lnTo>
                <a:lnTo>
                  <a:pt x="6073" y="9832"/>
                </a:lnTo>
                <a:lnTo>
                  <a:pt x="9151" y="8638"/>
                </a:lnTo>
                <a:lnTo>
                  <a:pt x="11559" y="5193"/>
                </a:lnTo>
                <a:lnTo>
                  <a:pt x="9716" y="2146"/>
                </a:lnTo>
                <a:lnTo>
                  <a:pt x="9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3" name="object 5873"/>
          <p:cNvSpPr/>
          <p:nvPr/>
        </p:nvSpPr>
        <p:spPr>
          <a:xfrm>
            <a:off x="7469871" y="4044695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3643" y="0"/>
                </a:moveTo>
                <a:lnTo>
                  <a:pt x="2146" y="1099"/>
                </a:lnTo>
                <a:lnTo>
                  <a:pt x="0" y="1978"/>
                </a:lnTo>
                <a:lnTo>
                  <a:pt x="6135" y="15978"/>
                </a:lnTo>
                <a:lnTo>
                  <a:pt x="12847" y="6659"/>
                </a:lnTo>
                <a:lnTo>
                  <a:pt x="8764" y="3308"/>
                </a:lnTo>
                <a:lnTo>
                  <a:pt x="4188" y="408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4" name="object 5874"/>
          <p:cNvSpPr/>
          <p:nvPr/>
        </p:nvSpPr>
        <p:spPr>
          <a:xfrm>
            <a:off x="8417513" y="5033576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3643" y="0"/>
                </a:moveTo>
                <a:lnTo>
                  <a:pt x="7832" y="178"/>
                </a:lnTo>
                <a:lnTo>
                  <a:pt x="3916" y="324"/>
                </a:lnTo>
                <a:lnTo>
                  <a:pt x="0" y="429"/>
                </a:lnTo>
                <a:lnTo>
                  <a:pt x="167" y="6010"/>
                </a:lnTo>
                <a:lnTo>
                  <a:pt x="4910" y="9853"/>
                </a:lnTo>
                <a:lnTo>
                  <a:pt x="9036" y="9863"/>
                </a:lnTo>
                <a:lnTo>
                  <a:pt x="1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5" name="object 5875"/>
          <p:cNvSpPr/>
          <p:nvPr/>
        </p:nvSpPr>
        <p:spPr>
          <a:xfrm>
            <a:off x="6865396" y="3877108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659" y="0"/>
                </a:moveTo>
                <a:lnTo>
                  <a:pt x="429" y="2397"/>
                </a:lnTo>
                <a:lnTo>
                  <a:pt x="240" y="4711"/>
                </a:lnTo>
                <a:lnTo>
                  <a:pt x="0" y="7088"/>
                </a:lnTo>
                <a:lnTo>
                  <a:pt x="3748" y="7025"/>
                </a:lnTo>
                <a:lnTo>
                  <a:pt x="7486" y="7099"/>
                </a:lnTo>
                <a:lnTo>
                  <a:pt x="11214" y="6649"/>
                </a:lnTo>
                <a:lnTo>
                  <a:pt x="11497" y="6628"/>
                </a:lnTo>
                <a:lnTo>
                  <a:pt x="11779" y="1800"/>
                </a:lnTo>
                <a:lnTo>
                  <a:pt x="11434" y="1748"/>
                </a:lnTo>
                <a:lnTo>
                  <a:pt x="7936" y="879"/>
                </a:lnTo>
                <a:lnTo>
                  <a:pt x="4272" y="513"/>
                </a:lnTo>
                <a:lnTo>
                  <a:pt x="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6" name="object 5876"/>
          <p:cNvSpPr/>
          <p:nvPr/>
        </p:nvSpPr>
        <p:spPr>
          <a:xfrm>
            <a:off x="7758446" y="5288032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7570" y="0"/>
                </a:moveTo>
                <a:lnTo>
                  <a:pt x="0" y="10722"/>
                </a:lnTo>
                <a:lnTo>
                  <a:pt x="1560" y="11800"/>
                </a:lnTo>
                <a:lnTo>
                  <a:pt x="4690" y="13873"/>
                </a:lnTo>
                <a:lnTo>
                  <a:pt x="6471" y="12083"/>
                </a:lnTo>
                <a:lnTo>
                  <a:pt x="8638" y="10544"/>
                </a:lnTo>
                <a:lnTo>
                  <a:pt x="10931" y="6596"/>
                </a:lnTo>
                <a:lnTo>
                  <a:pt x="10858" y="4135"/>
                </a:lnTo>
                <a:lnTo>
                  <a:pt x="11308" y="1958"/>
                </a:lnTo>
                <a:lnTo>
                  <a:pt x="10052" y="1277"/>
                </a:lnTo>
                <a:lnTo>
                  <a:pt x="8826" y="670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7" name="object 5877"/>
          <p:cNvSpPr/>
          <p:nvPr/>
        </p:nvSpPr>
        <p:spPr>
          <a:xfrm>
            <a:off x="8240308" y="4018367"/>
            <a:ext cx="4236" cy="13092"/>
          </a:xfrm>
          <a:custGeom>
            <a:avLst/>
            <a:gdLst/>
            <a:ahLst/>
            <a:cxnLst/>
            <a:rect l="l" t="t" r="r" b="b"/>
            <a:pathLst>
              <a:path w="6984" h="21590">
                <a:moveTo>
                  <a:pt x="5125" y="0"/>
                </a:moveTo>
                <a:lnTo>
                  <a:pt x="797" y="6036"/>
                </a:lnTo>
                <a:lnTo>
                  <a:pt x="0" y="11072"/>
                </a:lnTo>
                <a:lnTo>
                  <a:pt x="2210" y="15858"/>
                </a:lnTo>
                <a:lnTo>
                  <a:pt x="6905" y="21140"/>
                </a:lnTo>
                <a:lnTo>
                  <a:pt x="5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8" name="object 5878"/>
          <p:cNvSpPr/>
          <p:nvPr/>
        </p:nvSpPr>
        <p:spPr>
          <a:xfrm>
            <a:off x="8294841" y="4438261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7727" y="0"/>
                </a:moveTo>
                <a:lnTo>
                  <a:pt x="5151" y="2711"/>
                </a:lnTo>
                <a:lnTo>
                  <a:pt x="2492" y="5329"/>
                </a:lnTo>
                <a:lnTo>
                  <a:pt x="0" y="8481"/>
                </a:lnTo>
                <a:lnTo>
                  <a:pt x="3497" y="12062"/>
                </a:lnTo>
                <a:lnTo>
                  <a:pt x="6732" y="9737"/>
                </a:lnTo>
                <a:lnTo>
                  <a:pt x="9434" y="7203"/>
                </a:lnTo>
                <a:lnTo>
                  <a:pt x="12219" y="4774"/>
                </a:lnTo>
                <a:lnTo>
                  <a:pt x="10743" y="3151"/>
                </a:lnTo>
                <a:lnTo>
                  <a:pt x="7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79" name="object 5879"/>
          <p:cNvSpPr/>
          <p:nvPr/>
        </p:nvSpPr>
        <p:spPr>
          <a:xfrm>
            <a:off x="8160769" y="4166668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5989" y="0"/>
                </a:moveTo>
                <a:lnTo>
                  <a:pt x="3434" y="1800"/>
                </a:lnTo>
                <a:lnTo>
                  <a:pt x="0" y="3225"/>
                </a:lnTo>
                <a:lnTo>
                  <a:pt x="2533" y="5549"/>
                </a:lnTo>
                <a:lnTo>
                  <a:pt x="3957" y="7549"/>
                </a:lnTo>
                <a:lnTo>
                  <a:pt x="5884" y="8313"/>
                </a:lnTo>
                <a:lnTo>
                  <a:pt x="7005" y="8732"/>
                </a:lnTo>
                <a:lnTo>
                  <a:pt x="8900" y="7057"/>
                </a:lnTo>
                <a:lnTo>
                  <a:pt x="10449" y="6282"/>
                </a:lnTo>
                <a:lnTo>
                  <a:pt x="9266" y="4303"/>
                </a:lnTo>
                <a:lnTo>
                  <a:pt x="8439" y="1853"/>
                </a:lnTo>
                <a:lnTo>
                  <a:pt x="5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0" name="object 5880"/>
          <p:cNvSpPr/>
          <p:nvPr/>
        </p:nvSpPr>
        <p:spPr>
          <a:xfrm>
            <a:off x="7246534" y="3768635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8858" y="0"/>
                </a:moveTo>
                <a:lnTo>
                  <a:pt x="1717" y="7109"/>
                </a:lnTo>
                <a:lnTo>
                  <a:pt x="0" y="11025"/>
                </a:lnTo>
                <a:lnTo>
                  <a:pt x="7748" y="17716"/>
                </a:lnTo>
                <a:lnTo>
                  <a:pt x="8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1" name="object 5881"/>
          <p:cNvSpPr/>
          <p:nvPr/>
        </p:nvSpPr>
        <p:spPr>
          <a:xfrm>
            <a:off x="7006185" y="5006698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0"/>
                </a:moveTo>
                <a:lnTo>
                  <a:pt x="3549" y="8879"/>
                </a:lnTo>
                <a:lnTo>
                  <a:pt x="6931" y="11360"/>
                </a:lnTo>
                <a:lnTo>
                  <a:pt x="13884" y="8188"/>
                </a:lnTo>
                <a:lnTo>
                  <a:pt x="14261" y="6491"/>
                </a:lnTo>
                <a:lnTo>
                  <a:pt x="15350" y="449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2" name="object 5882"/>
          <p:cNvSpPr/>
          <p:nvPr/>
        </p:nvSpPr>
        <p:spPr>
          <a:xfrm>
            <a:off x="7695600" y="4264574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5758" y="0"/>
                </a:moveTo>
                <a:lnTo>
                  <a:pt x="2984" y="2889"/>
                </a:lnTo>
                <a:lnTo>
                  <a:pt x="0" y="4827"/>
                </a:lnTo>
                <a:lnTo>
                  <a:pt x="910" y="8554"/>
                </a:lnTo>
                <a:lnTo>
                  <a:pt x="2879" y="11046"/>
                </a:lnTo>
                <a:lnTo>
                  <a:pt x="5287" y="13339"/>
                </a:lnTo>
                <a:lnTo>
                  <a:pt x="10104" y="10575"/>
                </a:lnTo>
                <a:lnTo>
                  <a:pt x="9968" y="9559"/>
                </a:lnTo>
                <a:lnTo>
                  <a:pt x="9685" y="6837"/>
                </a:lnTo>
                <a:lnTo>
                  <a:pt x="7832" y="4355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3" name="object 5883"/>
          <p:cNvSpPr/>
          <p:nvPr/>
        </p:nvSpPr>
        <p:spPr>
          <a:xfrm>
            <a:off x="7532115" y="492725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7067" y="0"/>
                </a:moveTo>
                <a:lnTo>
                  <a:pt x="4094" y="1382"/>
                </a:lnTo>
                <a:lnTo>
                  <a:pt x="0" y="2041"/>
                </a:lnTo>
                <a:lnTo>
                  <a:pt x="2397" y="6209"/>
                </a:lnTo>
                <a:lnTo>
                  <a:pt x="3486" y="8847"/>
                </a:lnTo>
                <a:lnTo>
                  <a:pt x="5392" y="10638"/>
                </a:lnTo>
                <a:lnTo>
                  <a:pt x="5874" y="11130"/>
                </a:lnTo>
                <a:lnTo>
                  <a:pt x="10460" y="8868"/>
                </a:lnTo>
                <a:lnTo>
                  <a:pt x="11057" y="5392"/>
                </a:lnTo>
                <a:lnTo>
                  <a:pt x="9737" y="2324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4" name="object 5884"/>
          <p:cNvSpPr/>
          <p:nvPr/>
        </p:nvSpPr>
        <p:spPr>
          <a:xfrm>
            <a:off x="7135229" y="3528507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9696" y="0"/>
                </a:moveTo>
                <a:lnTo>
                  <a:pt x="6523" y="230"/>
                </a:lnTo>
                <a:lnTo>
                  <a:pt x="3675" y="1047"/>
                </a:lnTo>
                <a:lnTo>
                  <a:pt x="0" y="1926"/>
                </a:lnTo>
                <a:lnTo>
                  <a:pt x="1141" y="4785"/>
                </a:lnTo>
                <a:lnTo>
                  <a:pt x="2083" y="7779"/>
                </a:lnTo>
                <a:lnTo>
                  <a:pt x="2376" y="7706"/>
                </a:lnTo>
                <a:lnTo>
                  <a:pt x="5224" y="7130"/>
                </a:lnTo>
                <a:lnTo>
                  <a:pt x="8093" y="6209"/>
                </a:lnTo>
                <a:lnTo>
                  <a:pt x="10638" y="4795"/>
                </a:lnTo>
                <a:lnTo>
                  <a:pt x="11036" y="4596"/>
                </a:lnTo>
                <a:lnTo>
                  <a:pt x="9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5" name="object 5885"/>
          <p:cNvSpPr/>
          <p:nvPr/>
        </p:nvSpPr>
        <p:spPr>
          <a:xfrm>
            <a:off x="8274986" y="5348489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3392" y="0"/>
                </a:moveTo>
                <a:lnTo>
                  <a:pt x="0" y="11612"/>
                </a:lnTo>
                <a:lnTo>
                  <a:pt x="1549" y="12062"/>
                </a:lnTo>
                <a:lnTo>
                  <a:pt x="4680" y="13078"/>
                </a:lnTo>
                <a:lnTo>
                  <a:pt x="7130" y="942"/>
                </a:lnTo>
                <a:lnTo>
                  <a:pt x="3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6" name="object 5886"/>
          <p:cNvSpPr/>
          <p:nvPr/>
        </p:nvSpPr>
        <p:spPr>
          <a:xfrm>
            <a:off x="8366725" y="3870948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7350" y="0"/>
                </a:moveTo>
                <a:lnTo>
                  <a:pt x="0" y="12303"/>
                </a:lnTo>
                <a:lnTo>
                  <a:pt x="3455" y="14271"/>
                </a:lnTo>
                <a:lnTo>
                  <a:pt x="5926" y="10104"/>
                </a:lnTo>
                <a:lnTo>
                  <a:pt x="8387" y="6031"/>
                </a:lnTo>
                <a:lnTo>
                  <a:pt x="10816" y="1947"/>
                </a:lnTo>
                <a:lnTo>
                  <a:pt x="9696" y="1287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7" name="object 5887"/>
          <p:cNvSpPr/>
          <p:nvPr/>
        </p:nvSpPr>
        <p:spPr>
          <a:xfrm>
            <a:off x="7982887" y="5560855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5">
                <a:moveTo>
                  <a:pt x="11120" y="0"/>
                </a:moveTo>
                <a:lnTo>
                  <a:pt x="7402" y="2806"/>
                </a:lnTo>
                <a:lnTo>
                  <a:pt x="3706" y="5560"/>
                </a:lnTo>
                <a:lnTo>
                  <a:pt x="0" y="8387"/>
                </a:lnTo>
                <a:lnTo>
                  <a:pt x="2649" y="11863"/>
                </a:lnTo>
                <a:lnTo>
                  <a:pt x="10167" y="6931"/>
                </a:lnTo>
                <a:lnTo>
                  <a:pt x="13926" y="4512"/>
                </a:lnTo>
                <a:lnTo>
                  <a:pt x="13004" y="2994"/>
                </a:lnTo>
                <a:lnTo>
                  <a:pt x="12041" y="1518"/>
                </a:lnTo>
                <a:lnTo>
                  <a:pt x="1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8" name="object 5888"/>
          <p:cNvSpPr/>
          <p:nvPr/>
        </p:nvSpPr>
        <p:spPr>
          <a:xfrm>
            <a:off x="7170492" y="4848512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4502" y="0"/>
                </a:moveTo>
                <a:lnTo>
                  <a:pt x="2188" y="397"/>
                </a:lnTo>
                <a:lnTo>
                  <a:pt x="0" y="418"/>
                </a:lnTo>
                <a:lnTo>
                  <a:pt x="5036" y="5413"/>
                </a:lnTo>
                <a:lnTo>
                  <a:pt x="7539" y="7947"/>
                </a:lnTo>
                <a:lnTo>
                  <a:pt x="10408" y="4031"/>
                </a:lnTo>
                <a:lnTo>
                  <a:pt x="9109" y="2837"/>
                </a:lnTo>
                <a:lnTo>
                  <a:pt x="8031" y="1036"/>
                </a:lnTo>
                <a:lnTo>
                  <a:pt x="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89" name="object 5889"/>
          <p:cNvSpPr/>
          <p:nvPr/>
        </p:nvSpPr>
        <p:spPr>
          <a:xfrm>
            <a:off x="7157837" y="5570224"/>
            <a:ext cx="7701" cy="10012"/>
          </a:xfrm>
          <a:custGeom>
            <a:avLst/>
            <a:gdLst/>
            <a:ahLst/>
            <a:cxnLst/>
            <a:rect l="l" t="t" r="r" b="b"/>
            <a:pathLst>
              <a:path w="12700" h="16509">
                <a:moveTo>
                  <a:pt x="8544" y="0"/>
                </a:moveTo>
                <a:lnTo>
                  <a:pt x="4366" y="3361"/>
                </a:lnTo>
                <a:lnTo>
                  <a:pt x="0" y="6732"/>
                </a:lnTo>
                <a:lnTo>
                  <a:pt x="5560" y="16491"/>
                </a:lnTo>
                <a:lnTo>
                  <a:pt x="12533" y="2261"/>
                </a:lnTo>
                <a:lnTo>
                  <a:pt x="11182" y="1539"/>
                </a:lnTo>
                <a:lnTo>
                  <a:pt x="8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0" name="object 5890"/>
          <p:cNvSpPr/>
          <p:nvPr/>
        </p:nvSpPr>
        <p:spPr>
          <a:xfrm>
            <a:off x="6789361" y="4798174"/>
            <a:ext cx="6931" cy="6546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4994" y="0"/>
                </a:moveTo>
                <a:lnTo>
                  <a:pt x="2628" y="2073"/>
                </a:lnTo>
                <a:lnTo>
                  <a:pt x="0" y="3706"/>
                </a:lnTo>
                <a:lnTo>
                  <a:pt x="2795" y="6251"/>
                </a:lnTo>
                <a:lnTo>
                  <a:pt x="4785" y="8429"/>
                </a:lnTo>
                <a:lnTo>
                  <a:pt x="7183" y="9978"/>
                </a:lnTo>
                <a:lnTo>
                  <a:pt x="7654" y="10261"/>
                </a:lnTo>
                <a:lnTo>
                  <a:pt x="9790" y="7874"/>
                </a:lnTo>
                <a:lnTo>
                  <a:pt x="11161" y="6732"/>
                </a:lnTo>
                <a:lnTo>
                  <a:pt x="9298" y="4565"/>
                </a:lnTo>
                <a:lnTo>
                  <a:pt x="7633" y="2146"/>
                </a:lnTo>
                <a:lnTo>
                  <a:pt x="5434" y="387"/>
                </a:lnTo>
                <a:lnTo>
                  <a:pt x="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1" name="object 5891"/>
          <p:cNvSpPr/>
          <p:nvPr/>
        </p:nvSpPr>
        <p:spPr>
          <a:xfrm>
            <a:off x="7308779" y="5034604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5088" y="0"/>
                </a:moveTo>
                <a:lnTo>
                  <a:pt x="3392" y="596"/>
                </a:lnTo>
                <a:lnTo>
                  <a:pt x="0" y="1842"/>
                </a:lnTo>
                <a:lnTo>
                  <a:pt x="4900" y="13957"/>
                </a:lnTo>
                <a:lnTo>
                  <a:pt x="6114" y="13559"/>
                </a:lnTo>
                <a:lnTo>
                  <a:pt x="7319" y="13214"/>
                </a:lnTo>
                <a:lnTo>
                  <a:pt x="8523" y="12743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2" name="object 5892"/>
          <p:cNvSpPr/>
          <p:nvPr/>
        </p:nvSpPr>
        <p:spPr>
          <a:xfrm>
            <a:off x="7533643" y="3888575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6512" y="0"/>
                </a:moveTo>
                <a:lnTo>
                  <a:pt x="0" y="12847"/>
                </a:lnTo>
                <a:lnTo>
                  <a:pt x="4115" y="14502"/>
                </a:lnTo>
                <a:lnTo>
                  <a:pt x="10449" y="1989"/>
                </a:lnTo>
                <a:lnTo>
                  <a:pt x="7832" y="638"/>
                </a:lnTo>
                <a:lnTo>
                  <a:pt x="6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3" name="object 5893"/>
          <p:cNvSpPr/>
          <p:nvPr/>
        </p:nvSpPr>
        <p:spPr>
          <a:xfrm>
            <a:off x="7200001" y="5337265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4952" y="0"/>
                </a:moveTo>
                <a:lnTo>
                  <a:pt x="0" y="11853"/>
                </a:lnTo>
                <a:lnTo>
                  <a:pt x="1664" y="12502"/>
                </a:lnTo>
                <a:lnTo>
                  <a:pt x="3319" y="13203"/>
                </a:lnTo>
                <a:lnTo>
                  <a:pt x="4984" y="13863"/>
                </a:lnTo>
                <a:lnTo>
                  <a:pt x="9915" y="2020"/>
                </a:lnTo>
                <a:lnTo>
                  <a:pt x="6617" y="649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4" name="object 5894"/>
          <p:cNvSpPr/>
          <p:nvPr/>
        </p:nvSpPr>
        <p:spPr>
          <a:xfrm>
            <a:off x="7191361" y="4320330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701" y="0"/>
                </a:moveTo>
                <a:lnTo>
                  <a:pt x="8052" y="11067"/>
                </a:lnTo>
                <a:lnTo>
                  <a:pt x="10376" y="11748"/>
                </a:lnTo>
                <a:lnTo>
                  <a:pt x="10963" y="10816"/>
                </a:lnTo>
                <a:lnTo>
                  <a:pt x="11517" y="9832"/>
                </a:lnTo>
                <a:lnTo>
                  <a:pt x="12093" y="8879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5" name="object 5895"/>
          <p:cNvSpPr/>
          <p:nvPr/>
        </p:nvSpPr>
        <p:spPr>
          <a:xfrm>
            <a:off x="7459467" y="385472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60">
                <a:moveTo>
                  <a:pt x="7277" y="0"/>
                </a:moveTo>
                <a:lnTo>
                  <a:pt x="4282" y="827"/>
                </a:lnTo>
                <a:lnTo>
                  <a:pt x="0" y="753"/>
                </a:lnTo>
                <a:lnTo>
                  <a:pt x="2020" y="4795"/>
                </a:lnTo>
                <a:lnTo>
                  <a:pt x="2586" y="7706"/>
                </a:lnTo>
                <a:lnTo>
                  <a:pt x="5591" y="9664"/>
                </a:lnTo>
                <a:lnTo>
                  <a:pt x="8355" y="8167"/>
                </a:lnTo>
                <a:lnTo>
                  <a:pt x="10460" y="7727"/>
                </a:lnTo>
                <a:lnTo>
                  <a:pt x="9894" y="5444"/>
                </a:lnTo>
                <a:lnTo>
                  <a:pt x="9978" y="2418"/>
                </a:lnTo>
                <a:lnTo>
                  <a:pt x="8533" y="1141"/>
                </a:lnTo>
                <a:lnTo>
                  <a:pt x="7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6" name="object 5896"/>
          <p:cNvSpPr/>
          <p:nvPr/>
        </p:nvSpPr>
        <p:spPr>
          <a:xfrm>
            <a:off x="8145537" y="4606363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397" y="0"/>
                </a:moveTo>
                <a:lnTo>
                  <a:pt x="3036" y="2418"/>
                </a:lnTo>
                <a:lnTo>
                  <a:pt x="1151" y="4670"/>
                </a:lnTo>
                <a:lnTo>
                  <a:pt x="0" y="9287"/>
                </a:lnTo>
                <a:lnTo>
                  <a:pt x="1068" y="11643"/>
                </a:lnTo>
                <a:lnTo>
                  <a:pt x="1455" y="13873"/>
                </a:lnTo>
                <a:lnTo>
                  <a:pt x="3675" y="13109"/>
                </a:lnTo>
                <a:lnTo>
                  <a:pt x="6575" y="12942"/>
                </a:lnTo>
                <a:lnTo>
                  <a:pt x="9036" y="10146"/>
                </a:lnTo>
                <a:lnTo>
                  <a:pt x="8429" y="7266"/>
                </a:lnTo>
                <a:lnTo>
                  <a:pt x="8607" y="5067"/>
                </a:lnTo>
                <a:lnTo>
                  <a:pt x="7193" y="3403"/>
                </a:lnTo>
                <a:lnTo>
                  <a:pt x="5800" y="1685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7" name="object 5897"/>
          <p:cNvSpPr/>
          <p:nvPr/>
        </p:nvSpPr>
        <p:spPr>
          <a:xfrm>
            <a:off x="8642924" y="4428755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554" y="0"/>
                </a:moveTo>
                <a:lnTo>
                  <a:pt x="6146" y="136"/>
                </a:lnTo>
                <a:lnTo>
                  <a:pt x="4104" y="680"/>
                </a:lnTo>
                <a:lnTo>
                  <a:pt x="1926" y="1769"/>
                </a:lnTo>
                <a:lnTo>
                  <a:pt x="450" y="3308"/>
                </a:lnTo>
                <a:lnTo>
                  <a:pt x="0" y="3759"/>
                </a:lnTo>
                <a:lnTo>
                  <a:pt x="1570" y="6230"/>
                </a:lnTo>
                <a:lnTo>
                  <a:pt x="2774" y="8994"/>
                </a:lnTo>
                <a:lnTo>
                  <a:pt x="5245" y="6952"/>
                </a:lnTo>
                <a:lnTo>
                  <a:pt x="7308" y="5800"/>
                </a:lnTo>
                <a:lnTo>
                  <a:pt x="8826" y="3423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8" name="object 5898"/>
          <p:cNvSpPr/>
          <p:nvPr/>
        </p:nvSpPr>
        <p:spPr>
          <a:xfrm>
            <a:off x="7823513" y="4843071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0554" y="0"/>
                </a:moveTo>
                <a:lnTo>
                  <a:pt x="6795" y="1068"/>
                </a:lnTo>
                <a:lnTo>
                  <a:pt x="0" y="3643"/>
                </a:lnTo>
                <a:lnTo>
                  <a:pt x="2251" y="7664"/>
                </a:lnTo>
                <a:lnTo>
                  <a:pt x="3382" y="9622"/>
                </a:lnTo>
                <a:lnTo>
                  <a:pt x="6282" y="7434"/>
                </a:lnTo>
                <a:lnTo>
                  <a:pt x="9235" y="5308"/>
                </a:lnTo>
                <a:lnTo>
                  <a:pt x="11989" y="2984"/>
                </a:lnTo>
                <a:lnTo>
                  <a:pt x="12135" y="2889"/>
                </a:lnTo>
                <a:lnTo>
                  <a:pt x="10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899" name="object 5899"/>
          <p:cNvSpPr/>
          <p:nvPr/>
        </p:nvSpPr>
        <p:spPr>
          <a:xfrm>
            <a:off x="7088818" y="4676609"/>
            <a:ext cx="4621" cy="10782"/>
          </a:xfrm>
          <a:custGeom>
            <a:avLst/>
            <a:gdLst/>
            <a:ahLst/>
            <a:cxnLst/>
            <a:rect l="l" t="t" r="r" b="b"/>
            <a:pathLst>
              <a:path w="7620" h="17779">
                <a:moveTo>
                  <a:pt x="0" y="0"/>
                </a:moveTo>
                <a:lnTo>
                  <a:pt x="1109" y="17559"/>
                </a:lnTo>
                <a:lnTo>
                  <a:pt x="6589" y="12651"/>
                </a:lnTo>
                <a:lnTo>
                  <a:pt x="7171" y="8151"/>
                </a:lnTo>
                <a:lnTo>
                  <a:pt x="4445" y="39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0" name="object 5900"/>
          <p:cNvSpPr/>
          <p:nvPr/>
        </p:nvSpPr>
        <p:spPr>
          <a:xfrm>
            <a:off x="6760675" y="3838094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9434" y="0"/>
                </a:moveTo>
                <a:lnTo>
                  <a:pt x="3088" y="3528"/>
                </a:lnTo>
                <a:lnTo>
                  <a:pt x="0" y="6649"/>
                </a:lnTo>
                <a:lnTo>
                  <a:pt x="3633" y="14229"/>
                </a:lnTo>
                <a:lnTo>
                  <a:pt x="11193" y="11591"/>
                </a:lnTo>
                <a:lnTo>
                  <a:pt x="13046" y="7905"/>
                </a:lnTo>
                <a:lnTo>
                  <a:pt x="9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1" name="object 5901"/>
          <p:cNvSpPr/>
          <p:nvPr/>
        </p:nvSpPr>
        <p:spPr>
          <a:xfrm>
            <a:off x="7550317" y="4085946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973" y="0"/>
                </a:moveTo>
                <a:lnTo>
                  <a:pt x="0" y="10188"/>
                </a:lnTo>
                <a:lnTo>
                  <a:pt x="1319" y="10512"/>
                </a:lnTo>
                <a:lnTo>
                  <a:pt x="2638" y="10805"/>
                </a:lnTo>
                <a:lnTo>
                  <a:pt x="3947" y="11141"/>
                </a:lnTo>
                <a:lnTo>
                  <a:pt x="6020" y="753"/>
                </a:lnTo>
                <a:lnTo>
                  <a:pt x="3978" y="261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2" name="object 5902"/>
          <p:cNvSpPr/>
          <p:nvPr/>
        </p:nvSpPr>
        <p:spPr>
          <a:xfrm>
            <a:off x="8492062" y="4916212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371" y="0"/>
                </a:moveTo>
                <a:lnTo>
                  <a:pt x="2795" y="1518"/>
                </a:lnTo>
                <a:lnTo>
                  <a:pt x="0" y="2554"/>
                </a:lnTo>
                <a:lnTo>
                  <a:pt x="575" y="5968"/>
                </a:lnTo>
                <a:lnTo>
                  <a:pt x="1842" y="8596"/>
                </a:lnTo>
                <a:lnTo>
                  <a:pt x="2806" y="11298"/>
                </a:lnTo>
                <a:lnTo>
                  <a:pt x="4764" y="10429"/>
                </a:lnTo>
                <a:lnTo>
                  <a:pt x="8418" y="9381"/>
                </a:lnTo>
                <a:lnTo>
                  <a:pt x="8104" y="5968"/>
                </a:lnTo>
                <a:lnTo>
                  <a:pt x="6669" y="3392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3" name="object 5903"/>
          <p:cNvSpPr/>
          <p:nvPr/>
        </p:nvSpPr>
        <p:spPr>
          <a:xfrm>
            <a:off x="6715985" y="4389109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10743" y="0"/>
                </a:moveTo>
                <a:lnTo>
                  <a:pt x="1602" y="2806"/>
                </a:lnTo>
                <a:lnTo>
                  <a:pt x="0" y="14680"/>
                </a:lnTo>
                <a:lnTo>
                  <a:pt x="10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4" name="object 5904"/>
          <p:cNvSpPr/>
          <p:nvPr/>
        </p:nvSpPr>
        <p:spPr>
          <a:xfrm>
            <a:off x="7823604" y="4705823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8125" y="0"/>
                </a:moveTo>
                <a:lnTo>
                  <a:pt x="4607" y="3999"/>
                </a:lnTo>
                <a:lnTo>
                  <a:pt x="2251" y="6167"/>
                </a:lnTo>
                <a:lnTo>
                  <a:pt x="0" y="9936"/>
                </a:lnTo>
                <a:lnTo>
                  <a:pt x="879" y="12083"/>
                </a:lnTo>
                <a:lnTo>
                  <a:pt x="1162" y="14847"/>
                </a:lnTo>
                <a:lnTo>
                  <a:pt x="9413" y="13936"/>
                </a:lnTo>
                <a:lnTo>
                  <a:pt x="10460" y="9685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5" name="object 5905"/>
          <p:cNvSpPr/>
          <p:nvPr/>
        </p:nvSpPr>
        <p:spPr>
          <a:xfrm>
            <a:off x="7132946" y="4603560"/>
            <a:ext cx="9627" cy="4621"/>
          </a:xfrm>
          <a:custGeom>
            <a:avLst/>
            <a:gdLst/>
            <a:ahLst/>
            <a:cxnLst/>
            <a:rect l="l" t="t" r="r" b="b"/>
            <a:pathLst>
              <a:path w="15875" h="7620">
                <a:moveTo>
                  <a:pt x="14366" y="0"/>
                </a:moveTo>
                <a:lnTo>
                  <a:pt x="9559" y="1214"/>
                </a:lnTo>
                <a:lnTo>
                  <a:pt x="4774" y="2460"/>
                </a:lnTo>
                <a:lnTo>
                  <a:pt x="0" y="3664"/>
                </a:lnTo>
                <a:lnTo>
                  <a:pt x="848" y="7183"/>
                </a:lnTo>
                <a:lnTo>
                  <a:pt x="5654" y="6083"/>
                </a:lnTo>
                <a:lnTo>
                  <a:pt x="10481" y="4889"/>
                </a:lnTo>
                <a:lnTo>
                  <a:pt x="15266" y="3779"/>
                </a:lnTo>
                <a:lnTo>
                  <a:pt x="1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6" name="object 5906"/>
          <p:cNvSpPr/>
          <p:nvPr/>
        </p:nvSpPr>
        <p:spPr>
          <a:xfrm>
            <a:off x="6975094" y="3861472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4">
                <a:moveTo>
                  <a:pt x="4994" y="0"/>
                </a:moveTo>
                <a:lnTo>
                  <a:pt x="3340" y="376"/>
                </a:lnTo>
                <a:lnTo>
                  <a:pt x="0" y="1099"/>
                </a:lnTo>
                <a:lnTo>
                  <a:pt x="732" y="4481"/>
                </a:lnTo>
                <a:lnTo>
                  <a:pt x="1308" y="7936"/>
                </a:lnTo>
                <a:lnTo>
                  <a:pt x="2408" y="11256"/>
                </a:lnTo>
                <a:lnTo>
                  <a:pt x="2586" y="11601"/>
                </a:lnTo>
                <a:lnTo>
                  <a:pt x="5769" y="10931"/>
                </a:lnTo>
                <a:lnTo>
                  <a:pt x="7549" y="10743"/>
                </a:lnTo>
                <a:lnTo>
                  <a:pt x="6690" y="7183"/>
                </a:lnTo>
                <a:lnTo>
                  <a:pt x="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7" name="object 5907"/>
          <p:cNvSpPr/>
          <p:nvPr/>
        </p:nvSpPr>
        <p:spPr>
          <a:xfrm>
            <a:off x="7826705" y="4827475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5371" y="0"/>
                </a:moveTo>
                <a:lnTo>
                  <a:pt x="2638" y="1706"/>
                </a:lnTo>
                <a:lnTo>
                  <a:pt x="0" y="2732"/>
                </a:lnTo>
                <a:lnTo>
                  <a:pt x="387" y="5664"/>
                </a:lnTo>
                <a:lnTo>
                  <a:pt x="1298" y="8104"/>
                </a:lnTo>
                <a:lnTo>
                  <a:pt x="3434" y="10523"/>
                </a:lnTo>
                <a:lnTo>
                  <a:pt x="5999" y="9570"/>
                </a:lnTo>
                <a:lnTo>
                  <a:pt x="7706" y="9402"/>
                </a:lnTo>
                <a:lnTo>
                  <a:pt x="7005" y="6659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8" name="object 5908"/>
          <p:cNvSpPr/>
          <p:nvPr/>
        </p:nvSpPr>
        <p:spPr>
          <a:xfrm>
            <a:off x="7830421" y="3899913"/>
            <a:ext cx="2310" cy="8856"/>
          </a:xfrm>
          <a:custGeom>
            <a:avLst/>
            <a:gdLst/>
            <a:ahLst/>
            <a:cxnLst/>
            <a:rect l="l" t="t" r="r" b="b"/>
            <a:pathLst>
              <a:path w="3809" h="14604">
                <a:moveTo>
                  <a:pt x="0" y="0"/>
                </a:moveTo>
                <a:lnTo>
                  <a:pt x="136" y="14366"/>
                </a:lnTo>
                <a:lnTo>
                  <a:pt x="2565" y="14282"/>
                </a:lnTo>
                <a:lnTo>
                  <a:pt x="3800" y="14198"/>
                </a:lnTo>
                <a:lnTo>
                  <a:pt x="3361" y="534"/>
                </a:lnTo>
                <a:lnTo>
                  <a:pt x="2230" y="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09" name="object 5909"/>
          <p:cNvSpPr/>
          <p:nvPr/>
        </p:nvSpPr>
        <p:spPr>
          <a:xfrm>
            <a:off x="8008050" y="3760052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649" y="0"/>
                </a:moveTo>
                <a:lnTo>
                  <a:pt x="1811" y="397"/>
                </a:lnTo>
                <a:lnTo>
                  <a:pt x="963" y="753"/>
                </a:lnTo>
                <a:lnTo>
                  <a:pt x="104" y="1193"/>
                </a:lnTo>
                <a:lnTo>
                  <a:pt x="397" y="3287"/>
                </a:lnTo>
                <a:lnTo>
                  <a:pt x="0" y="6031"/>
                </a:lnTo>
                <a:lnTo>
                  <a:pt x="2638" y="9130"/>
                </a:lnTo>
                <a:lnTo>
                  <a:pt x="5371" y="9832"/>
                </a:lnTo>
                <a:lnTo>
                  <a:pt x="7570" y="10921"/>
                </a:lnTo>
                <a:lnTo>
                  <a:pt x="9319" y="8659"/>
                </a:lnTo>
                <a:lnTo>
                  <a:pt x="7109" y="5758"/>
                </a:lnTo>
                <a:lnTo>
                  <a:pt x="4879" y="2900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0" name="object 5910"/>
          <p:cNvSpPr/>
          <p:nvPr/>
        </p:nvSpPr>
        <p:spPr>
          <a:xfrm>
            <a:off x="8035339" y="3955667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10858" y="0"/>
                </a:moveTo>
                <a:lnTo>
                  <a:pt x="0" y="12188"/>
                </a:lnTo>
                <a:lnTo>
                  <a:pt x="1382" y="13360"/>
                </a:lnTo>
                <a:lnTo>
                  <a:pt x="4104" y="15758"/>
                </a:lnTo>
                <a:lnTo>
                  <a:pt x="13863" y="2450"/>
                </a:lnTo>
                <a:lnTo>
                  <a:pt x="10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1" name="object 5911"/>
          <p:cNvSpPr/>
          <p:nvPr/>
        </p:nvSpPr>
        <p:spPr>
          <a:xfrm>
            <a:off x="8286687" y="3749357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5738" y="0"/>
                </a:moveTo>
                <a:lnTo>
                  <a:pt x="0" y="8125"/>
                </a:lnTo>
                <a:lnTo>
                  <a:pt x="1581" y="11947"/>
                </a:lnTo>
                <a:lnTo>
                  <a:pt x="11716" y="13821"/>
                </a:lnTo>
                <a:lnTo>
                  <a:pt x="7392" y="3769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2" name="object 5912"/>
          <p:cNvSpPr/>
          <p:nvPr/>
        </p:nvSpPr>
        <p:spPr>
          <a:xfrm>
            <a:off x="8105696" y="3564826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5350" y="0"/>
                </a:moveTo>
                <a:lnTo>
                  <a:pt x="2502" y="795"/>
                </a:lnTo>
                <a:lnTo>
                  <a:pt x="0" y="921"/>
                </a:lnTo>
                <a:lnTo>
                  <a:pt x="963" y="4376"/>
                </a:lnTo>
                <a:lnTo>
                  <a:pt x="1392" y="6125"/>
                </a:lnTo>
                <a:lnTo>
                  <a:pt x="3193" y="7329"/>
                </a:lnTo>
                <a:lnTo>
                  <a:pt x="4900" y="9182"/>
                </a:lnTo>
                <a:lnTo>
                  <a:pt x="8135" y="9675"/>
                </a:lnTo>
                <a:lnTo>
                  <a:pt x="11182" y="7162"/>
                </a:lnTo>
                <a:lnTo>
                  <a:pt x="11025" y="6575"/>
                </a:lnTo>
                <a:lnTo>
                  <a:pt x="10408" y="4471"/>
                </a:lnTo>
                <a:lnTo>
                  <a:pt x="9182" y="1769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3" name="object 5913"/>
          <p:cNvSpPr/>
          <p:nvPr/>
        </p:nvSpPr>
        <p:spPr>
          <a:xfrm>
            <a:off x="8571437" y="4099982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3277" y="0"/>
                </a:moveTo>
                <a:lnTo>
                  <a:pt x="471" y="157"/>
                </a:lnTo>
                <a:lnTo>
                  <a:pt x="293" y="209"/>
                </a:lnTo>
                <a:lnTo>
                  <a:pt x="0" y="3423"/>
                </a:lnTo>
                <a:lnTo>
                  <a:pt x="230" y="3455"/>
                </a:lnTo>
                <a:lnTo>
                  <a:pt x="2879" y="4167"/>
                </a:lnTo>
                <a:lnTo>
                  <a:pt x="5622" y="4554"/>
                </a:lnTo>
                <a:lnTo>
                  <a:pt x="8292" y="5046"/>
                </a:lnTo>
                <a:lnTo>
                  <a:pt x="8523" y="3392"/>
                </a:lnTo>
                <a:lnTo>
                  <a:pt x="8942" y="167"/>
                </a:lnTo>
                <a:lnTo>
                  <a:pt x="6125" y="94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4" name="object 5914"/>
          <p:cNvSpPr/>
          <p:nvPr/>
        </p:nvSpPr>
        <p:spPr>
          <a:xfrm>
            <a:off x="8154842" y="4001132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7329" y="0"/>
                </a:moveTo>
                <a:lnTo>
                  <a:pt x="4638" y="1759"/>
                </a:lnTo>
                <a:lnTo>
                  <a:pt x="0" y="3183"/>
                </a:lnTo>
                <a:lnTo>
                  <a:pt x="3779" y="6230"/>
                </a:lnTo>
                <a:lnTo>
                  <a:pt x="5392" y="8303"/>
                </a:lnTo>
                <a:lnTo>
                  <a:pt x="7423" y="8900"/>
                </a:lnTo>
                <a:lnTo>
                  <a:pt x="8743" y="9256"/>
                </a:lnTo>
                <a:lnTo>
                  <a:pt x="10680" y="7455"/>
                </a:lnTo>
                <a:lnTo>
                  <a:pt x="12345" y="6659"/>
                </a:lnTo>
                <a:lnTo>
                  <a:pt x="11203" y="4596"/>
                </a:lnTo>
                <a:lnTo>
                  <a:pt x="10533" y="1602"/>
                </a:lnTo>
                <a:lnTo>
                  <a:pt x="7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5" name="object 5915"/>
          <p:cNvSpPr/>
          <p:nvPr/>
        </p:nvSpPr>
        <p:spPr>
          <a:xfrm>
            <a:off x="7768858" y="3819288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4952" y="0"/>
                </a:moveTo>
                <a:lnTo>
                  <a:pt x="429" y="408"/>
                </a:lnTo>
                <a:lnTo>
                  <a:pt x="0" y="10648"/>
                </a:lnTo>
                <a:lnTo>
                  <a:pt x="15308" y="1172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6" name="object 5916"/>
          <p:cNvSpPr/>
          <p:nvPr/>
        </p:nvSpPr>
        <p:spPr>
          <a:xfrm>
            <a:off x="8659625" y="4479404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34" y="0"/>
                </a:moveTo>
                <a:lnTo>
                  <a:pt x="7612" y="952"/>
                </a:lnTo>
                <a:lnTo>
                  <a:pt x="3800" y="1874"/>
                </a:lnTo>
                <a:lnTo>
                  <a:pt x="0" y="2837"/>
                </a:lnTo>
                <a:lnTo>
                  <a:pt x="439" y="4334"/>
                </a:lnTo>
                <a:lnTo>
                  <a:pt x="848" y="5905"/>
                </a:lnTo>
                <a:lnTo>
                  <a:pt x="1277" y="7434"/>
                </a:lnTo>
                <a:lnTo>
                  <a:pt x="5078" y="6334"/>
                </a:lnTo>
                <a:lnTo>
                  <a:pt x="12669" y="4198"/>
                </a:lnTo>
                <a:lnTo>
                  <a:pt x="1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7" name="object 5917"/>
          <p:cNvSpPr/>
          <p:nvPr/>
        </p:nvSpPr>
        <p:spPr>
          <a:xfrm>
            <a:off x="6779218" y="4060389"/>
            <a:ext cx="3466" cy="7701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272" y="0"/>
                </a:moveTo>
                <a:lnTo>
                  <a:pt x="167" y="3978"/>
                </a:lnTo>
                <a:lnTo>
                  <a:pt x="104" y="7936"/>
                </a:lnTo>
                <a:lnTo>
                  <a:pt x="0" y="11915"/>
                </a:lnTo>
                <a:lnTo>
                  <a:pt x="1162" y="11957"/>
                </a:lnTo>
                <a:lnTo>
                  <a:pt x="2314" y="12093"/>
                </a:lnTo>
                <a:lnTo>
                  <a:pt x="3455" y="12177"/>
                </a:lnTo>
                <a:lnTo>
                  <a:pt x="4146" y="8512"/>
                </a:lnTo>
                <a:lnTo>
                  <a:pt x="5497" y="1120"/>
                </a:lnTo>
                <a:lnTo>
                  <a:pt x="3779" y="712"/>
                </a:lnTo>
                <a:lnTo>
                  <a:pt x="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8" name="object 5918"/>
          <p:cNvSpPr/>
          <p:nvPr/>
        </p:nvSpPr>
        <p:spPr>
          <a:xfrm>
            <a:off x="8608495" y="4362642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7737" y="0"/>
                </a:moveTo>
                <a:lnTo>
                  <a:pt x="3403" y="1120"/>
                </a:lnTo>
                <a:lnTo>
                  <a:pt x="0" y="10334"/>
                </a:lnTo>
                <a:lnTo>
                  <a:pt x="6680" y="7895"/>
                </a:lnTo>
                <a:lnTo>
                  <a:pt x="14722" y="5015"/>
                </a:lnTo>
                <a:lnTo>
                  <a:pt x="7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19" name="object 5919"/>
          <p:cNvSpPr/>
          <p:nvPr/>
        </p:nvSpPr>
        <p:spPr>
          <a:xfrm>
            <a:off x="8084262" y="3805080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9486" y="0"/>
                </a:moveTo>
                <a:lnTo>
                  <a:pt x="3193" y="1287"/>
                </a:lnTo>
                <a:lnTo>
                  <a:pt x="0" y="1905"/>
                </a:lnTo>
                <a:lnTo>
                  <a:pt x="314" y="3109"/>
                </a:lnTo>
                <a:lnTo>
                  <a:pt x="764" y="5486"/>
                </a:lnTo>
                <a:lnTo>
                  <a:pt x="3989" y="4984"/>
                </a:lnTo>
                <a:lnTo>
                  <a:pt x="7099" y="4230"/>
                </a:lnTo>
                <a:lnTo>
                  <a:pt x="10219" y="3539"/>
                </a:lnTo>
                <a:lnTo>
                  <a:pt x="9968" y="2376"/>
                </a:lnTo>
                <a:lnTo>
                  <a:pt x="9737" y="1183"/>
                </a:lnTo>
                <a:lnTo>
                  <a:pt x="9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0" name="object 5920"/>
          <p:cNvSpPr/>
          <p:nvPr/>
        </p:nvSpPr>
        <p:spPr>
          <a:xfrm>
            <a:off x="7551272" y="3743518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3382" y="0"/>
                </a:moveTo>
                <a:lnTo>
                  <a:pt x="2251" y="261"/>
                </a:lnTo>
                <a:lnTo>
                  <a:pt x="1099" y="565"/>
                </a:lnTo>
                <a:lnTo>
                  <a:pt x="0" y="795"/>
                </a:lnTo>
                <a:lnTo>
                  <a:pt x="481" y="3842"/>
                </a:lnTo>
                <a:lnTo>
                  <a:pt x="1476" y="9926"/>
                </a:lnTo>
                <a:lnTo>
                  <a:pt x="3067" y="9633"/>
                </a:lnTo>
                <a:lnTo>
                  <a:pt x="4690" y="9308"/>
                </a:lnTo>
                <a:lnTo>
                  <a:pt x="6282" y="9025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1" name="object 5921"/>
          <p:cNvSpPr/>
          <p:nvPr/>
        </p:nvSpPr>
        <p:spPr>
          <a:xfrm>
            <a:off x="6984611" y="387167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9287" y="0"/>
                </a:moveTo>
                <a:lnTo>
                  <a:pt x="6073" y="722"/>
                </a:lnTo>
                <a:lnTo>
                  <a:pt x="0" y="2450"/>
                </a:lnTo>
                <a:lnTo>
                  <a:pt x="1057" y="5580"/>
                </a:lnTo>
                <a:lnTo>
                  <a:pt x="1622" y="7151"/>
                </a:lnTo>
                <a:lnTo>
                  <a:pt x="4492" y="5821"/>
                </a:lnTo>
                <a:lnTo>
                  <a:pt x="7381" y="4575"/>
                </a:lnTo>
                <a:lnTo>
                  <a:pt x="10334" y="2963"/>
                </a:lnTo>
                <a:lnTo>
                  <a:pt x="9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2" name="object 5922"/>
          <p:cNvSpPr/>
          <p:nvPr/>
        </p:nvSpPr>
        <p:spPr>
          <a:xfrm>
            <a:off x="7175849" y="4110676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6062" y="0"/>
                </a:moveTo>
                <a:lnTo>
                  <a:pt x="3842" y="1193"/>
                </a:lnTo>
                <a:lnTo>
                  <a:pt x="0" y="2219"/>
                </a:lnTo>
                <a:lnTo>
                  <a:pt x="5402" y="8984"/>
                </a:lnTo>
                <a:lnTo>
                  <a:pt x="7193" y="7549"/>
                </a:lnTo>
                <a:lnTo>
                  <a:pt x="9413" y="6345"/>
                </a:lnTo>
                <a:lnTo>
                  <a:pt x="11004" y="3769"/>
                </a:lnTo>
                <a:lnTo>
                  <a:pt x="9162" y="439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3" name="object 5923"/>
          <p:cNvSpPr/>
          <p:nvPr/>
        </p:nvSpPr>
        <p:spPr>
          <a:xfrm>
            <a:off x="7590073" y="3843448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1654" y="0"/>
                </a:moveTo>
                <a:lnTo>
                  <a:pt x="534" y="8533"/>
                </a:lnTo>
                <a:lnTo>
                  <a:pt x="0" y="12816"/>
                </a:lnTo>
                <a:lnTo>
                  <a:pt x="3088" y="13350"/>
                </a:lnTo>
                <a:lnTo>
                  <a:pt x="4628" y="13601"/>
                </a:lnTo>
                <a:lnTo>
                  <a:pt x="6167" y="5580"/>
                </a:lnTo>
                <a:lnTo>
                  <a:pt x="6963" y="1591"/>
                </a:lnTo>
                <a:lnTo>
                  <a:pt x="5183" y="1036"/>
                </a:lnTo>
                <a:lnTo>
                  <a:pt x="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4" name="object 5924"/>
          <p:cNvSpPr/>
          <p:nvPr/>
        </p:nvSpPr>
        <p:spPr>
          <a:xfrm>
            <a:off x="8142147" y="4175971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3853" y="0"/>
                </a:moveTo>
                <a:lnTo>
                  <a:pt x="0" y="523"/>
                </a:lnTo>
                <a:lnTo>
                  <a:pt x="1455" y="13214"/>
                </a:lnTo>
                <a:lnTo>
                  <a:pt x="2879" y="13078"/>
                </a:lnTo>
                <a:lnTo>
                  <a:pt x="5738" y="12701"/>
                </a:lnTo>
                <a:lnTo>
                  <a:pt x="5088" y="8470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5" name="object 5925"/>
          <p:cNvSpPr/>
          <p:nvPr/>
        </p:nvSpPr>
        <p:spPr>
          <a:xfrm>
            <a:off x="6730913" y="4376375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1549" y="0"/>
                </a:moveTo>
                <a:lnTo>
                  <a:pt x="1036" y="3759"/>
                </a:lnTo>
                <a:lnTo>
                  <a:pt x="544" y="7549"/>
                </a:lnTo>
                <a:lnTo>
                  <a:pt x="0" y="11339"/>
                </a:lnTo>
                <a:lnTo>
                  <a:pt x="4062" y="12093"/>
                </a:lnTo>
                <a:lnTo>
                  <a:pt x="7214" y="1319"/>
                </a:lnTo>
                <a:lnTo>
                  <a:pt x="5340" y="910"/>
                </a:lnTo>
                <a:lnTo>
                  <a:pt x="3465" y="418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6" name="object 5926"/>
          <p:cNvSpPr/>
          <p:nvPr/>
        </p:nvSpPr>
        <p:spPr>
          <a:xfrm>
            <a:off x="7296141" y="4589244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403" y="0"/>
                </a:moveTo>
                <a:lnTo>
                  <a:pt x="2251" y="471"/>
                </a:lnTo>
                <a:lnTo>
                  <a:pt x="1109" y="858"/>
                </a:lnTo>
                <a:lnTo>
                  <a:pt x="0" y="1277"/>
                </a:lnTo>
                <a:lnTo>
                  <a:pt x="732" y="4052"/>
                </a:lnTo>
                <a:lnTo>
                  <a:pt x="1455" y="6868"/>
                </a:lnTo>
                <a:lnTo>
                  <a:pt x="2188" y="9643"/>
                </a:lnTo>
                <a:lnTo>
                  <a:pt x="3821" y="9319"/>
                </a:lnTo>
                <a:lnTo>
                  <a:pt x="5455" y="9036"/>
                </a:lnTo>
                <a:lnTo>
                  <a:pt x="7120" y="8711"/>
                </a:lnTo>
                <a:lnTo>
                  <a:pt x="5853" y="5800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7" name="object 5927"/>
          <p:cNvSpPr/>
          <p:nvPr/>
        </p:nvSpPr>
        <p:spPr>
          <a:xfrm>
            <a:off x="7775110" y="4740585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1643" y="0"/>
                </a:moveTo>
                <a:lnTo>
                  <a:pt x="534" y="6209"/>
                </a:lnTo>
                <a:lnTo>
                  <a:pt x="0" y="9319"/>
                </a:lnTo>
                <a:lnTo>
                  <a:pt x="3842" y="10439"/>
                </a:lnTo>
                <a:lnTo>
                  <a:pt x="6617" y="942"/>
                </a:lnTo>
                <a:lnTo>
                  <a:pt x="3308" y="293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8" name="object 5928"/>
          <p:cNvSpPr/>
          <p:nvPr/>
        </p:nvSpPr>
        <p:spPr>
          <a:xfrm>
            <a:off x="8501269" y="4961832"/>
            <a:ext cx="3851" cy="7701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2282" y="0"/>
                </a:moveTo>
                <a:lnTo>
                  <a:pt x="0" y="11067"/>
                </a:lnTo>
                <a:lnTo>
                  <a:pt x="1706" y="11507"/>
                </a:lnTo>
                <a:lnTo>
                  <a:pt x="3434" y="11978"/>
                </a:lnTo>
                <a:lnTo>
                  <a:pt x="5162" y="12418"/>
                </a:lnTo>
                <a:lnTo>
                  <a:pt x="6198" y="418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29" name="object 5929"/>
          <p:cNvSpPr/>
          <p:nvPr/>
        </p:nvSpPr>
        <p:spPr>
          <a:xfrm>
            <a:off x="6711039" y="4462466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3842" y="0"/>
                </a:moveTo>
                <a:lnTo>
                  <a:pt x="2575" y="209"/>
                </a:lnTo>
                <a:lnTo>
                  <a:pt x="0" y="732"/>
                </a:lnTo>
                <a:lnTo>
                  <a:pt x="2125" y="12994"/>
                </a:lnTo>
                <a:lnTo>
                  <a:pt x="5141" y="12449"/>
                </a:lnTo>
                <a:lnTo>
                  <a:pt x="6617" y="12198"/>
                </a:lnTo>
                <a:lnTo>
                  <a:pt x="4785" y="4010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0" name="object 5930"/>
          <p:cNvSpPr/>
          <p:nvPr/>
        </p:nvSpPr>
        <p:spPr>
          <a:xfrm>
            <a:off x="7601033" y="4748582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2345" y="0"/>
                </a:moveTo>
                <a:lnTo>
                  <a:pt x="890" y="3005"/>
                </a:lnTo>
                <a:lnTo>
                  <a:pt x="0" y="4565"/>
                </a:lnTo>
                <a:lnTo>
                  <a:pt x="3026" y="6188"/>
                </a:lnTo>
                <a:lnTo>
                  <a:pt x="9099" y="9371"/>
                </a:lnTo>
                <a:lnTo>
                  <a:pt x="9884" y="7737"/>
                </a:lnTo>
                <a:lnTo>
                  <a:pt x="10648" y="6209"/>
                </a:lnTo>
                <a:lnTo>
                  <a:pt x="11423" y="4607"/>
                </a:lnTo>
                <a:lnTo>
                  <a:pt x="8491" y="3015"/>
                </a:lnTo>
                <a:lnTo>
                  <a:pt x="5612" y="1371"/>
                </a:lnTo>
                <a:lnTo>
                  <a:pt x="2544" y="62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1" name="object 5931"/>
          <p:cNvSpPr/>
          <p:nvPr/>
        </p:nvSpPr>
        <p:spPr>
          <a:xfrm>
            <a:off x="7327743" y="4799063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7078" y="0"/>
                </a:moveTo>
                <a:lnTo>
                  <a:pt x="4732" y="3832"/>
                </a:lnTo>
                <a:lnTo>
                  <a:pt x="2345" y="7549"/>
                </a:lnTo>
                <a:lnTo>
                  <a:pt x="0" y="11381"/>
                </a:lnTo>
                <a:lnTo>
                  <a:pt x="712" y="11947"/>
                </a:lnTo>
                <a:lnTo>
                  <a:pt x="1434" y="12481"/>
                </a:lnTo>
                <a:lnTo>
                  <a:pt x="2167" y="13067"/>
                </a:lnTo>
                <a:lnTo>
                  <a:pt x="3957" y="11350"/>
                </a:lnTo>
                <a:lnTo>
                  <a:pt x="6062" y="9926"/>
                </a:lnTo>
                <a:lnTo>
                  <a:pt x="8680" y="6031"/>
                </a:lnTo>
                <a:lnTo>
                  <a:pt x="9141" y="3643"/>
                </a:lnTo>
                <a:lnTo>
                  <a:pt x="9978" y="1444"/>
                </a:lnTo>
                <a:lnTo>
                  <a:pt x="8994" y="1005"/>
                </a:lnTo>
                <a:lnTo>
                  <a:pt x="8041" y="471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2" name="object 5932"/>
          <p:cNvSpPr/>
          <p:nvPr/>
        </p:nvSpPr>
        <p:spPr>
          <a:xfrm>
            <a:off x="7790329" y="5059681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2429" y="0"/>
                </a:moveTo>
                <a:lnTo>
                  <a:pt x="0" y="8816"/>
                </a:lnTo>
                <a:lnTo>
                  <a:pt x="4031" y="5539"/>
                </a:lnTo>
                <a:lnTo>
                  <a:pt x="10575" y="157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3" name="object 5933"/>
          <p:cNvSpPr/>
          <p:nvPr/>
        </p:nvSpPr>
        <p:spPr>
          <a:xfrm>
            <a:off x="7537465" y="5011858"/>
            <a:ext cx="4236" cy="8471"/>
          </a:xfrm>
          <a:custGeom>
            <a:avLst/>
            <a:gdLst/>
            <a:ahLst/>
            <a:cxnLst/>
            <a:rect l="l" t="t" r="r" b="b"/>
            <a:pathLst>
              <a:path w="6984" h="13970">
                <a:moveTo>
                  <a:pt x="2073" y="0"/>
                </a:moveTo>
                <a:lnTo>
                  <a:pt x="1382" y="4125"/>
                </a:lnTo>
                <a:lnTo>
                  <a:pt x="712" y="8292"/>
                </a:lnTo>
                <a:lnTo>
                  <a:pt x="0" y="12387"/>
                </a:lnTo>
                <a:lnTo>
                  <a:pt x="2104" y="12795"/>
                </a:lnTo>
                <a:lnTo>
                  <a:pt x="6376" y="13570"/>
                </a:lnTo>
                <a:lnTo>
                  <a:pt x="6471" y="9172"/>
                </a:lnTo>
                <a:lnTo>
                  <a:pt x="6628" y="4764"/>
                </a:lnTo>
                <a:lnTo>
                  <a:pt x="6711" y="397"/>
                </a:lnTo>
                <a:lnTo>
                  <a:pt x="3622" y="104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4" name="object 5934"/>
          <p:cNvSpPr/>
          <p:nvPr/>
        </p:nvSpPr>
        <p:spPr>
          <a:xfrm>
            <a:off x="7850391" y="5227749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198" y="0"/>
                </a:moveTo>
                <a:lnTo>
                  <a:pt x="6816" y="418"/>
                </a:lnTo>
                <a:lnTo>
                  <a:pt x="3413" y="890"/>
                </a:lnTo>
                <a:lnTo>
                  <a:pt x="0" y="1298"/>
                </a:lnTo>
                <a:lnTo>
                  <a:pt x="1109" y="6282"/>
                </a:lnTo>
                <a:lnTo>
                  <a:pt x="4376" y="5402"/>
                </a:lnTo>
                <a:lnTo>
                  <a:pt x="7685" y="4408"/>
                </a:lnTo>
                <a:lnTo>
                  <a:pt x="10942" y="3486"/>
                </a:lnTo>
                <a:lnTo>
                  <a:pt x="10701" y="2293"/>
                </a:lnTo>
                <a:lnTo>
                  <a:pt x="10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5" name="object 5935"/>
          <p:cNvSpPr/>
          <p:nvPr/>
        </p:nvSpPr>
        <p:spPr>
          <a:xfrm>
            <a:off x="7109087" y="5082004"/>
            <a:ext cx="6931" cy="8471"/>
          </a:xfrm>
          <a:custGeom>
            <a:avLst/>
            <a:gdLst/>
            <a:ahLst/>
            <a:cxnLst/>
            <a:rect l="l" t="t" r="r" b="b"/>
            <a:pathLst>
              <a:path w="11429" h="13970">
                <a:moveTo>
                  <a:pt x="7151" y="0"/>
                </a:moveTo>
                <a:lnTo>
                  <a:pt x="4785" y="3957"/>
                </a:lnTo>
                <a:lnTo>
                  <a:pt x="0" y="11811"/>
                </a:lnTo>
                <a:lnTo>
                  <a:pt x="2157" y="13130"/>
                </a:lnTo>
                <a:lnTo>
                  <a:pt x="3204" y="13842"/>
                </a:lnTo>
                <a:lnTo>
                  <a:pt x="11099" y="3497"/>
                </a:lnTo>
                <a:lnTo>
                  <a:pt x="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6" name="object 5936"/>
          <p:cNvSpPr/>
          <p:nvPr/>
        </p:nvSpPr>
        <p:spPr>
          <a:xfrm>
            <a:off x="8154247" y="5408897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2355" y="10477"/>
                </a:moveTo>
                <a:lnTo>
                  <a:pt x="2031" y="16439"/>
                </a:lnTo>
                <a:lnTo>
                  <a:pt x="2062" y="16606"/>
                </a:lnTo>
                <a:lnTo>
                  <a:pt x="2209" y="16847"/>
                </a:lnTo>
                <a:lnTo>
                  <a:pt x="2481" y="10837"/>
                </a:lnTo>
                <a:lnTo>
                  <a:pt x="2355" y="10477"/>
                </a:lnTo>
                <a:close/>
              </a:path>
              <a:path w="14605" h="17145">
                <a:moveTo>
                  <a:pt x="7737" y="0"/>
                </a:moveTo>
                <a:lnTo>
                  <a:pt x="0" y="3779"/>
                </a:lnTo>
                <a:lnTo>
                  <a:pt x="2355" y="10477"/>
                </a:lnTo>
                <a:lnTo>
                  <a:pt x="14481" y="9151"/>
                </a:lnTo>
                <a:lnTo>
                  <a:pt x="7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7" name="object 5937"/>
          <p:cNvSpPr/>
          <p:nvPr/>
        </p:nvSpPr>
        <p:spPr>
          <a:xfrm>
            <a:off x="7819273" y="531540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256" y="0"/>
                </a:moveTo>
                <a:lnTo>
                  <a:pt x="0" y="7989"/>
                </a:lnTo>
                <a:lnTo>
                  <a:pt x="2167" y="9874"/>
                </a:lnTo>
                <a:lnTo>
                  <a:pt x="3266" y="10785"/>
                </a:lnTo>
                <a:lnTo>
                  <a:pt x="10334" y="2659"/>
                </a:lnTo>
                <a:lnTo>
                  <a:pt x="8303" y="869"/>
                </a:lnTo>
                <a:lnTo>
                  <a:pt x="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8" name="object 5938"/>
          <p:cNvSpPr/>
          <p:nvPr/>
        </p:nvSpPr>
        <p:spPr>
          <a:xfrm>
            <a:off x="7404942" y="5383714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12711" y="0"/>
                </a:moveTo>
                <a:lnTo>
                  <a:pt x="5779" y="890"/>
                </a:lnTo>
                <a:lnTo>
                  <a:pt x="0" y="2272"/>
                </a:lnTo>
                <a:lnTo>
                  <a:pt x="8010" y="10397"/>
                </a:lnTo>
                <a:lnTo>
                  <a:pt x="1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39" name="object 5939"/>
          <p:cNvSpPr/>
          <p:nvPr/>
        </p:nvSpPr>
        <p:spPr>
          <a:xfrm>
            <a:off x="7783450" y="5513404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015" y="0"/>
                </a:moveTo>
                <a:lnTo>
                  <a:pt x="3403" y="1560"/>
                </a:lnTo>
                <a:lnTo>
                  <a:pt x="837" y="2994"/>
                </a:lnTo>
                <a:lnTo>
                  <a:pt x="0" y="6628"/>
                </a:lnTo>
                <a:lnTo>
                  <a:pt x="1863" y="8900"/>
                </a:lnTo>
                <a:lnTo>
                  <a:pt x="3371" y="12586"/>
                </a:lnTo>
                <a:lnTo>
                  <a:pt x="6397" y="9853"/>
                </a:lnTo>
                <a:lnTo>
                  <a:pt x="9748" y="7968"/>
                </a:lnTo>
                <a:lnTo>
                  <a:pt x="8942" y="4366"/>
                </a:lnTo>
                <a:lnTo>
                  <a:pt x="6628" y="2251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0" name="object 5940"/>
          <p:cNvSpPr/>
          <p:nvPr/>
        </p:nvSpPr>
        <p:spPr>
          <a:xfrm>
            <a:off x="7695552" y="5517257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68" y="10"/>
                </a:moveTo>
                <a:lnTo>
                  <a:pt x="890" y="0"/>
                </a:lnTo>
                <a:lnTo>
                  <a:pt x="0" y="3057"/>
                </a:lnTo>
                <a:lnTo>
                  <a:pt x="209" y="3120"/>
                </a:lnTo>
                <a:lnTo>
                  <a:pt x="3120" y="4617"/>
                </a:lnTo>
                <a:lnTo>
                  <a:pt x="6167" y="5842"/>
                </a:lnTo>
                <a:lnTo>
                  <a:pt x="9203" y="7099"/>
                </a:lnTo>
                <a:lnTo>
                  <a:pt x="10250" y="3528"/>
                </a:lnTo>
                <a:lnTo>
                  <a:pt x="10795" y="1769"/>
                </a:lnTo>
                <a:lnTo>
                  <a:pt x="7539" y="1141"/>
                </a:lnTo>
                <a:lnTo>
                  <a:pt x="4324" y="429"/>
                </a:lnTo>
                <a:lnTo>
                  <a:pt x="1068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1" name="object 5941"/>
          <p:cNvSpPr/>
          <p:nvPr/>
        </p:nvSpPr>
        <p:spPr>
          <a:xfrm>
            <a:off x="7236763" y="5493808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5486" y="0"/>
                </a:moveTo>
                <a:lnTo>
                  <a:pt x="3078" y="1015"/>
                </a:lnTo>
                <a:lnTo>
                  <a:pt x="0" y="1602"/>
                </a:lnTo>
                <a:lnTo>
                  <a:pt x="1476" y="6104"/>
                </a:lnTo>
                <a:lnTo>
                  <a:pt x="2041" y="7737"/>
                </a:lnTo>
                <a:lnTo>
                  <a:pt x="7444" y="5853"/>
                </a:lnTo>
                <a:lnTo>
                  <a:pt x="10135" y="4879"/>
                </a:lnTo>
                <a:lnTo>
                  <a:pt x="9319" y="3329"/>
                </a:lnTo>
                <a:lnTo>
                  <a:pt x="8722" y="534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2" name="object 5942"/>
          <p:cNvSpPr/>
          <p:nvPr/>
        </p:nvSpPr>
        <p:spPr>
          <a:xfrm>
            <a:off x="6680149" y="4253354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0" y="0"/>
                </a:moveTo>
                <a:lnTo>
                  <a:pt x="5382" y="6680"/>
                </a:lnTo>
                <a:lnTo>
                  <a:pt x="10167" y="12533"/>
                </a:lnTo>
                <a:lnTo>
                  <a:pt x="11507" y="11832"/>
                </a:lnTo>
                <a:lnTo>
                  <a:pt x="14208" y="10345"/>
                </a:lnTo>
                <a:lnTo>
                  <a:pt x="13528" y="8125"/>
                </a:lnTo>
                <a:lnTo>
                  <a:pt x="13528" y="5046"/>
                </a:lnTo>
                <a:lnTo>
                  <a:pt x="10250" y="2230"/>
                </a:lnTo>
                <a:lnTo>
                  <a:pt x="7172" y="20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3" name="object 5943"/>
          <p:cNvSpPr/>
          <p:nvPr/>
        </p:nvSpPr>
        <p:spPr>
          <a:xfrm>
            <a:off x="7682750" y="4560184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6083" y="0"/>
                </a:moveTo>
                <a:lnTo>
                  <a:pt x="3832" y="1570"/>
                </a:lnTo>
                <a:lnTo>
                  <a:pt x="0" y="2952"/>
                </a:lnTo>
                <a:lnTo>
                  <a:pt x="2921" y="5738"/>
                </a:lnTo>
                <a:lnTo>
                  <a:pt x="4523" y="8481"/>
                </a:lnTo>
                <a:lnTo>
                  <a:pt x="8114" y="8470"/>
                </a:lnTo>
                <a:lnTo>
                  <a:pt x="10052" y="6177"/>
                </a:lnTo>
                <a:lnTo>
                  <a:pt x="11989" y="4848"/>
                </a:lnTo>
                <a:lnTo>
                  <a:pt x="10669" y="3256"/>
                </a:lnTo>
                <a:lnTo>
                  <a:pt x="9559" y="617"/>
                </a:lnTo>
                <a:lnTo>
                  <a:pt x="8010" y="324"/>
                </a:lnTo>
                <a:lnTo>
                  <a:pt x="6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4" name="object 5944"/>
          <p:cNvSpPr/>
          <p:nvPr/>
        </p:nvSpPr>
        <p:spPr>
          <a:xfrm>
            <a:off x="6718979" y="4294555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5" h="5079">
                <a:moveTo>
                  <a:pt x="460" y="0"/>
                </a:moveTo>
                <a:lnTo>
                  <a:pt x="293" y="1696"/>
                </a:lnTo>
                <a:lnTo>
                  <a:pt x="0" y="4994"/>
                </a:lnTo>
                <a:lnTo>
                  <a:pt x="6858" y="4827"/>
                </a:lnTo>
                <a:lnTo>
                  <a:pt x="10282" y="4670"/>
                </a:lnTo>
                <a:lnTo>
                  <a:pt x="10345" y="3591"/>
                </a:lnTo>
                <a:lnTo>
                  <a:pt x="10376" y="2533"/>
                </a:lnTo>
                <a:lnTo>
                  <a:pt x="10429" y="1507"/>
                </a:lnTo>
                <a:lnTo>
                  <a:pt x="3790" y="460"/>
                </a:lnTo>
                <a:lnTo>
                  <a:pt x="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5" name="object 5945"/>
          <p:cNvSpPr/>
          <p:nvPr/>
        </p:nvSpPr>
        <p:spPr>
          <a:xfrm>
            <a:off x="8003944" y="4710775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444" y="0"/>
                </a:moveTo>
                <a:lnTo>
                  <a:pt x="6952" y="73"/>
                </a:lnTo>
                <a:lnTo>
                  <a:pt x="4816" y="481"/>
                </a:lnTo>
                <a:lnTo>
                  <a:pt x="2869" y="1738"/>
                </a:lnTo>
                <a:lnTo>
                  <a:pt x="0" y="3047"/>
                </a:lnTo>
                <a:lnTo>
                  <a:pt x="1696" y="5402"/>
                </a:lnTo>
                <a:lnTo>
                  <a:pt x="3067" y="7957"/>
                </a:lnTo>
                <a:lnTo>
                  <a:pt x="3591" y="7769"/>
                </a:lnTo>
                <a:lnTo>
                  <a:pt x="5622" y="7151"/>
                </a:lnTo>
                <a:lnTo>
                  <a:pt x="7717" y="5947"/>
                </a:lnTo>
                <a:lnTo>
                  <a:pt x="9507" y="3769"/>
                </a:lnTo>
                <a:lnTo>
                  <a:pt x="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6" name="object 5946"/>
          <p:cNvSpPr/>
          <p:nvPr/>
        </p:nvSpPr>
        <p:spPr>
          <a:xfrm>
            <a:off x="7623237" y="439362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7005" y="0"/>
                </a:moveTo>
                <a:lnTo>
                  <a:pt x="4041" y="502"/>
                </a:lnTo>
                <a:lnTo>
                  <a:pt x="0" y="62"/>
                </a:lnTo>
                <a:lnTo>
                  <a:pt x="1204" y="4115"/>
                </a:lnTo>
                <a:lnTo>
                  <a:pt x="1214" y="7151"/>
                </a:lnTo>
                <a:lnTo>
                  <a:pt x="4073" y="9078"/>
                </a:lnTo>
                <a:lnTo>
                  <a:pt x="6921" y="7895"/>
                </a:lnTo>
                <a:lnTo>
                  <a:pt x="9151" y="7643"/>
                </a:lnTo>
                <a:lnTo>
                  <a:pt x="8847" y="5444"/>
                </a:lnTo>
                <a:lnTo>
                  <a:pt x="9287" y="2565"/>
                </a:lnTo>
                <a:lnTo>
                  <a:pt x="8073" y="1172"/>
                </a:lnTo>
                <a:lnTo>
                  <a:pt x="7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7" name="object 5947"/>
          <p:cNvSpPr/>
          <p:nvPr/>
        </p:nvSpPr>
        <p:spPr>
          <a:xfrm>
            <a:off x="7389034" y="4996209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392" y="0"/>
                </a:moveTo>
                <a:lnTo>
                  <a:pt x="3319" y="921"/>
                </a:lnTo>
                <a:lnTo>
                  <a:pt x="0" y="1371"/>
                </a:lnTo>
                <a:lnTo>
                  <a:pt x="3141" y="5287"/>
                </a:lnTo>
                <a:lnTo>
                  <a:pt x="4198" y="7570"/>
                </a:lnTo>
                <a:lnTo>
                  <a:pt x="5235" y="7622"/>
                </a:lnTo>
                <a:lnTo>
                  <a:pt x="6607" y="7612"/>
                </a:lnTo>
                <a:lnTo>
                  <a:pt x="8743" y="5936"/>
                </a:lnTo>
                <a:lnTo>
                  <a:pt x="9109" y="4680"/>
                </a:lnTo>
                <a:lnTo>
                  <a:pt x="9465" y="3528"/>
                </a:lnTo>
                <a:lnTo>
                  <a:pt x="8083" y="1015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8" name="object 5948"/>
          <p:cNvSpPr/>
          <p:nvPr/>
        </p:nvSpPr>
        <p:spPr>
          <a:xfrm>
            <a:off x="8165960" y="4498924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4816" y="0"/>
                </a:moveTo>
                <a:lnTo>
                  <a:pt x="2429" y="3957"/>
                </a:lnTo>
                <a:lnTo>
                  <a:pt x="1047" y="5528"/>
                </a:lnTo>
                <a:lnTo>
                  <a:pt x="492" y="7423"/>
                </a:lnTo>
                <a:lnTo>
                  <a:pt x="0" y="8984"/>
                </a:lnTo>
                <a:lnTo>
                  <a:pt x="450" y="10931"/>
                </a:lnTo>
                <a:lnTo>
                  <a:pt x="481" y="12680"/>
                </a:lnTo>
                <a:lnTo>
                  <a:pt x="2565" y="11999"/>
                </a:lnTo>
                <a:lnTo>
                  <a:pt x="4984" y="11685"/>
                </a:lnTo>
                <a:lnTo>
                  <a:pt x="7245" y="9821"/>
                </a:lnTo>
                <a:lnTo>
                  <a:pt x="6104" y="7162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49" name="object 5949"/>
          <p:cNvSpPr/>
          <p:nvPr/>
        </p:nvSpPr>
        <p:spPr>
          <a:xfrm>
            <a:off x="8321571" y="533264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581" y="0"/>
                </a:moveTo>
                <a:lnTo>
                  <a:pt x="2418" y="1015"/>
                </a:lnTo>
                <a:lnTo>
                  <a:pt x="1214" y="2010"/>
                </a:lnTo>
                <a:lnTo>
                  <a:pt x="0" y="3120"/>
                </a:lnTo>
                <a:lnTo>
                  <a:pt x="1738" y="5036"/>
                </a:lnTo>
                <a:lnTo>
                  <a:pt x="5172" y="8994"/>
                </a:lnTo>
                <a:lnTo>
                  <a:pt x="6010" y="8334"/>
                </a:lnTo>
                <a:lnTo>
                  <a:pt x="6868" y="7727"/>
                </a:lnTo>
                <a:lnTo>
                  <a:pt x="7727" y="7078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0" name="object 5950"/>
          <p:cNvSpPr/>
          <p:nvPr/>
        </p:nvSpPr>
        <p:spPr>
          <a:xfrm>
            <a:off x="7426937" y="3830905"/>
            <a:ext cx="3466" cy="4621"/>
          </a:xfrm>
          <a:custGeom>
            <a:avLst/>
            <a:gdLst/>
            <a:ahLst/>
            <a:cxnLst/>
            <a:rect l="l" t="t" r="r" b="b"/>
            <a:pathLst>
              <a:path w="5715" h="7620">
                <a:moveTo>
                  <a:pt x="2732" y="0"/>
                </a:moveTo>
                <a:lnTo>
                  <a:pt x="1800" y="1581"/>
                </a:lnTo>
                <a:lnTo>
                  <a:pt x="638" y="3047"/>
                </a:lnTo>
                <a:lnTo>
                  <a:pt x="136" y="4701"/>
                </a:lnTo>
                <a:lnTo>
                  <a:pt x="0" y="5109"/>
                </a:lnTo>
                <a:lnTo>
                  <a:pt x="1832" y="6209"/>
                </a:lnTo>
                <a:lnTo>
                  <a:pt x="3382" y="7465"/>
                </a:lnTo>
                <a:lnTo>
                  <a:pt x="4135" y="5675"/>
                </a:lnTo>
                <a:lnTo>
                  <a:pt x="5193" y="4083"/>
                </a:lnTo>
                <a:lnTo>
                  <a:pt x="5319" y="2460"/>
                </a:lnTo>
                <a:lnTo>
                  <a:pt x="5423" y="1685"/>
                </a:lnTo>
                <a:lnTo>
                  <a:pt x="3643" y="816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1" name="object 5951"/>
          <p:cNvSpPr/>
          <p:nvPr/>
        </p:nvSpPr>
        <p:spPr>
          <a:xfrm>
            <a:off x="8160325" y="4489830"/>
            <a:ext cx="2695" cy="6546"/>
          </a:xfrm>
          <a:custGeom>
            <a:avLst/>
            <a:gdLst/>
            <a:ahLst/>
            <a:cxnLst/>
            <a:rect l="l" t="t" r="r" b="b"/>
            <a:pathLst>
              <a:path w="4444" h="10795">
                <a:moveTo>
                  <a:pt x="157" y="0"/>
                </a:moveTo>
                <a:lnTo>
                  <a:pt x="73" y="6879"/>
                </a:lnTo>
                <a:lnTo>
                  <a:pt x="0" y="10324"/>
                </a:lnTo>
                <a:lnTo>
                  <a:pt x="1141" y="10303"/>
                </a:lnTo>
                <a:lnTo>
                  <a:pt x="3392" y="10449"/>
                </a:lnTo>
                <a:lnTo>
                  <a:pt x="3570" y="7005"/>
                </a:lnTo>
                <a:lnTo>
                  <a:pt x="3968" y="178"/>
                </a:lnTo>
                <a:lnTo>
                  <a:pt x="2691" y="94"/>
                </a:lnTo>
                <a:lnTo>
                  <a:pt x="1424" y="104"/>
                </a:lnTo>
                <a:lnTo>
                  <a:pt x="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2" name="object 5952"/>
          <p:cNvSpPr/>
          <p:nvPr/>
        </p:nvSpPr>
        <p:spPr>
          <a:xfrm>
            <a:off x="6816415" y="4120038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3413" y="0"/>
                </a:moveTo>
                <a:lnTo>
                  <a:pt x="0" y="1507"/>
                </a:lnTo>
                <a:lnTo>
                  <a:pt x="0" y="4167"/>
                </a:lnTo>
                <a:lnTo>
                  <a:pt x="1078" y="6188"/>
                </a:lnTo>
                <a:lnTo>
                  <a:pt x="1717" y="8188"/>
                </a:lnTo>
                <a:lnTo>
                  <a:pt x="3287" y="7392"/>
                </a:lnTo>
                <a:lnTo>
                  <a:pt x="6942" y="5591"/>
                </a:lnTo>
                <a:lnTo>
                  <a:pt x="5978" y="3476"/>
                </a:lnTo>
                <a:lnTo>
                  <a:pt x="5612" y="1193"/>
                </a:lnTo>
                <a:lnTo>
                  <a:pt x="4397" y="502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3" name="object 5953"/>
          <p:cNvSpPr/>
          <p:nvPr/>
        </p:nvSpPr>
        <p:spPr>
          <a:xfrm>
            <a:off x="7347402" y="5109539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753" y="0"/>
                </a:moveTo>
                <a:lnTo>
                  <a:pt x="0" y="9434"/>
                </a:lnTo>
                <a:lnTo>
                  <a:pt x="1256" y="9685"/>
                </a:lnTo>
                <a:lnTo>
                  <a:pt x="3455" y="10334"/>
                </a:lnTo>
                <a:lnTo>
                  <a:pt x="3581" y="10020"/>
                </a:lnTo>
                <a:lnTo>
                  <a:pt x="4806" y="7287"/>
                </a:lnTo>
                <a:lnTo>
                  <a:pt x="5696" y="4376"/>
                </a:lnTo>
                <a:lnTo>
                  <a:pt x="6680" y="1497"/>
                </a:lnTo>
                <a:lnTo>
                  <a:pt x="5371" y="1015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4" name="object 5954"/>
          <p:cNvSpPr/>
          <p:nvPr/>
        </p:nvSpPr>
        <p:spPr>
          <a:xfrm>
            <a:off x="7616944" y="3927034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4">
                <a:moveTo>
                  <a:pt x="3675" y="0"/>
                </a:moveTo>
                <a:lnTo>
                  <a:pt x="0" y="2795"/>
                </a:lnTo>
                <a:lnTo>
                  <a:pt x="4711" y="8795"/>
                </a:lnTo>
                <a:lnTo>
                  <a:pt x="7036" y="11821"/>
                </a:lnTo>
                <a:lnTo>
                  <a:pt x="7978" y="11099"/>
                </a:lnTo>
                <a:lnTo>
                  <a:pt x="9926" y="9549"/>
                </a:lnTo>
                <a:lnTo>
                  <a:pt x="7842" y="6345"/>
                </a:lnTo>
                <a:lnTo>
                  <a:pt x="5748" y="3204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5" name="object 5955"/>
          <p:cNvSpPr/>
          <p:nvPr/>
        </p:nvSpPr>
        <p:spPr>
          <a:xfrm>
            <a:off x="6777185" y="495467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612" y="0"/>
                </a:moveTo>
                <a:lnTo>
                  <a:pt x="2973" y="1853"/>
                </a:lnTo>
                <a:lnTo>
                  <a:pt x="1507" y="2848"/>
                </a:lnTo>
                <a:lnTo>
                  <a:pt x="0" y="3937"/>
                </a:lnTo>
                <a:lnTo>
                  <a:pt x="1392" y="5727"/>
                </a:lnTo>
                <a:lnTo>
                  <a:pt x="2481" y="8031"/>
                </a:lnTo>
                <a:lnTo>
                  <a:pt x="5088" y="9549"/>
                </a:lnTo>
                <a:lnTo>
                  <a:pt x="8774" y="7361"/>
                </a:lnTo>
                <a:lnTo>
                  <a:pt x="8711" y="6732"/>
                </a:lnTo>
                <a:lnTo>
                  <a:pt x="8355" y="4670"/>
                </a:lnTo>
                <a:lnTo>
                  <a:pt x="6952" y="2638"/>
                </a:lnTo>
                <a:lnTo>
                  <a:pt x="5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6" name="object 5956"/>
          <p:cNvSpPr/>
          <p:nvPr/>
        </p:nvSpPr>
        <p:spPr>
          <a:xfrm>
            <a:off x="7017506" y="4179058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078" y="0"/>
                </a:moveTo>
                <a:lnTo>
                  <a:pt x="6921" y="1015"/>
                </a:lnTo>
                <a:lnTo>
                  <a:pt x="0" y="4209"/>
                </a:lnTo>
                <a:lnTo>
                  <a:pt x="2303" y="6293"/>
                </a:lnTo>
                <a:lnTo>
                  <a:pt x="3727" y="8586"/>
                </a:lnTo>
                <a:lnTo>
                  <a:pt x="5026" y="8491"/>
                </a:lnTo>
                <a:lnTo>
                  <a:pt x="7245" y="8397"/>
                </a:lnTo>
                <a:lnTo>
                  <a:pt x="9894" y="7224"/>
                </a:lnTo>
                <a:lnTo>
                  <a:pt x="11360" y="5570"/>
                </a:lnTo>
                <a:lnTo>
                  <a:pt x="11947" y="4963"/>
                </a:lnTo>
                <a:lnTo>
                  <a:pt x="9915" y="1947"/>
                </a:lnTo>
                <a:lnTo>
                  <a:pt x="9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7" name="object 5957"/>
          <p:cNvSpPr/>
          <p:nvPr/>
        </p:nvSpPr>
        <p:spPr>
          <a:xfrm>
            <a:off x="7358819" y="517031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6868" y="0"/>
                </a:moveTo>
                <a:lnTo>
                  <a:pt x="2251" y="4617"/>
                </a:lnTo>
                <a:lnTo>
                  <a:pt x="104" y="7120"/>
                </a:lnTo>
                <a:lnTo>
                  <a:pt x="1947" y="9591"/>
                </a:lnTo>
                <a:lnTo>
                  <a:pt x="2094" y="9476"/>
                </a:lnTo>
                <a:lnTo>
                  <a:pt x="4858" y="7779"/>
                </a:lnTo>
                <a:lnTo>
                  <a:pt x="7549" y="5874"/>
                </a:lnTo>
                <a:lnTo>
                  <a:pt x="10230" y="3937"/>
                </a:lnTo>
                <a:lnTo>
                  <a:pt x="7968" y="1319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8" name="object 5958"/>
          <p:cNvSpPr/>
          <p:nvPr/>
        </p:nvSpPr>
        <p:spPr>
          <a:xfrm>
            <a:off x="7901342" y="4603062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130" y="0"/>
                </a:moveTo>
                <a:lnTo>
                  <a:pt x="0" y="8219"/>
                </a:lnTo>
                <a:lnTo>
                  <a:pt x="1581" y="8628"/>
                </a:lnTo>
                <a:lnTo>
                  <a:pt x="3204" y="8994"/>
                </a:lnTo>
                <a:lnTo>
                  <a:pt x="4785" y="9381"/>
                </a:lnTo>
                <a:lnTo>
                  <a:pt x="5277" y="6711"/>
                </a:lnTo>
                <a:lnTo>
                  <a:pt x="5916" y="3978"/>
                </a:lnTo>
                <a:lnTo>
                  <a:pt x="6156" y="1298"/>
                </a:lnTo>
                <a:lnTo>
                  <a:pt x="6177" y="942"/>
                </a:lnTo>
                <a:lnTo>
                  <a:pt x="4177" y="418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59" name="object 5959"/>
          <p:cNvSpPr/>
          <p:nvPr/>
        </p:nvSpPr>
        <p:spPr>
          <a:xfrm>
            <a:off x="7877911" y="5341667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4942" y="0"/>
                </a:moveTo>
                <a:lnTo>
                  <a:pt x="2900" y="2513"/>
                </a:lnTo>
                <a:lnTo>
                  <a:pt x="910" y="4083"/>
                </a:lnTo>
                <a:lnTo>
                  <a:pt x="293" y="6073"/>
                </a:lnTo>
                <a:lnTo>
                  <a:pt x="0" y="7078"/>
                </a:lnTo>
                <a:lnTo>
                  <a:pt x="2177" y="8774"/>
                </a:lnTo>
                <a:lnTo>
                  <a:pt x="3235" y="10240"/>
                </a:lnTo>
                <a:lnTo>
                  <a:pt x="4963" y="8753"/>
                </a:lnTo>
                <a:lnTo>
                  <a:pt x="7109" y="7497"/>
                </a:lnTo>
                <a:lnTo>
                  <a:pt x="8230" y="5633"/>
                </a:lnTo>
                <a:lnTo>
                  <a:pt x="8638" y="4889"/>
                </a:lnTo>
                <a:lnTo>
                  <a:pt x="6649" y="2806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0" name="object 5960"/>
          <p:cNvSpPr/>
          <p:nvPr/>
        </p:nvSpPr>
        <p:spPr>
          <a:xfrm>
            <a:off x="7644295" y="528622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3225" y="0"/>
                </a:moveTo>
                <a:lnTo>
                  <a:pt x="1078" y="2314"/>
                </a:lnTo>
                <a:lnTo>
                  <a:pt x="0" y="3423"/>
                </a:lnTo>
                <a:lnTo>
                  <a:pt x="2743" y="5549"/>
                </a:lnTo>
                <a:lnTo>
                  <a:pt x="5476" y="7696"/>
                </a:lnTo>
                <a:lnTo>
                  <a:pt x="8230" y="9790"/>
                </a:lnTo>
                <a:lnTo>
                  <a:pt x="8931" y="9004"/>
                </a:lnTo>
                <a:lnTo>
                  <a:pt x="10282" y="7444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1" name="object 5961"/>
          <p:cNvSpPr/>
          <p:nvPr/>
        </p:nvSpPr>
        <p:spPr>
          <a:xfrm>
            <a:off x="6728177" y="5042974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8523" y="0"/>
                </a:moveTo>
                <a:lnTo>
                  <a:pt x="5675" y="1162"/>
                </a:lnTo>
                <a:lnTo>
                  <a:pt x="2848" y="2355"/>
                </a:lnTo>
                <a:lnTo>
                  <a:pt x="0" y="3518"/>
                </a:lnTo>
                <a:lnTo>
                  <a:pt x="1581" y="6345"/>
                </a:lnTo>
                <a:lnTo>
                  <a:pt x="2355" y="7790"/>
                </a:lnTo>
                <a:lnTo>
                  <a:pt x="4868" y="6062"/>
                </a:lnTo>
                <a:lnTo>
                  <a:pt x="9894" y="2523"/>
                </a:lnTo>
                <a:lnTo>
                  <a:pt x="8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2" name="object 5962"/>
          <p:cNvSpPr/>
          <p:nvPr/>
        </p:nvSpPr>
        <p:spPr>
          <a:xfrm>
            <a:off x="6727404" y="5084587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643" y="0"/>
                </a:moveTo>
                <a:lnTo>
                  <a:pt x="3120" y="1204"/>
                </a:lnTo>
                <a:lnTo>
                  <a:pt x="0" y="1916"/>
                </a:lnTo>
                <a:lnTo>
                  <a:pt x="1863" y="4764"/>
                </a:lnTo>
                <a:lnTo>
                  <a:pt x="2785" y="7130"/>
                </a:lnTo>
                <a:lnTo>
                  <a:pt x="4481" y="8387"/>
                </a:lnTo>
                <a:lnTo>
                  <a:pt x="5214" y="8910"/>
                </a:lnTo>
                <a:lnTo>
                  <a:pt x="7580" y="7298"/>
                </a:lnTo>
                <a:lnTo>
                  <a:pt x="9214" y="6659"/>
                </a:lnTo>
                <a:lnTo>
                  <a:pt x="8282" y="4565"/>
                </a:lnTo>
                <a:lnTo>
                  <a:pt x="7706" y="2177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3" name="object 5963"/>
          <p:cNvSpPr/>
          <p:nvPr/>
        </p:nvSpPr>
        <p:spPr>
          <a:xfrm>
            <a:off x="7474081" y="5330318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4303" y="0"/>
                </a:moveTo>
                <a:lnTo>
                  <a:pt x="2785" y="617"/>
                </a:lnTo>
                <a:lnTo>
                  <a:pt x="41" y="1204"/>
                </a:lnTo>
                <a:lnTo>
                  <a:pt x="20" y="1800"/>
                </a:lnTo>
                <a:lnTo>
                  <a:pt x="0" y="3853"/>
                </a:lnTo>
                <a:lnTo>
                  <a:pt x="554" y="6177"/>
                </a:lnTo>
                <a:lnTo>
                  <a:pt x="2261" y="8387"/>
                </a:lnTo>
                <a:lnTo>
                  <a:pt x="5036" y="7183"/>
                </a:lnTo>
                <a:lnTo>
                  <a:pt x="6931" y="6795"/>
                </a:lnTo>
                <a:lnTo>
                  <a:pt x="5528" y="3277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4" name="object 5964"/>
          <p:cNvSpPr/>
          <p:nvPr/>
        </p:nvSpPr>
        <p:spPr>
          <a:xfrm>
            <a:off x="6889650" y="5194982"/>
            <a:ext cx="6931" cy="3851"/>
          </a:xfrm>
          <a:custGeom>
            <a:avLst/>
            <a:gdLst/>
            <a:ahLst/>
            <a:cxnLst/>
            <a:rect l="l" t="t" r="r" b="b"/>
            <a:pathLst>
              <a:path w="11429" h="6350">
                <a:moveTo>
                  <a:pt x="10460" y="0"/>
                </a:moveTo>
                <a:lnTo>
                  <a:pt x="6973" y="418"/>
                </a:lnTo>
                <a:lnTo>
                  <a:pt x="3476" y="900"/>
                </a:lnTo>
                <a:lnTo>
                  <a:pt x="0" y="1329"/>
                </a:lnTo>
                <a:lnTo>
                  <a:pt x="261" y="2910"/>
                </a:lnTo>
                <a:lnTo>
                  <a:pt x="837" y="6031"/>
                </a:lnTo>
                <a:lnTo>
                  <a:pt x="4282" y="5099"/>
                </a:lnTo>
                <a:lnTo>
                  <a:pt x="11088" y="3204"/>
                </a:lnTo>
                <a:lnTo>
                  <a:pt x="10889" y="2104"/>
                </a:lnTo>
                <a:lnTo>
                  <a:pt x="10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5" name="object 5965"/>
          <p:cNvSpPr/>
          <p:nvPr/>
        </p:nvSpPr>
        <p:spPr>
          <a:xfrm>
            <a:off x="6825242" y="5208934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8429" y="0"/>
                </a:moveTo>
                <a:lnTo>
                  <a:pt x="6837" y="628"/>
                </a:lnTo>
                <a:lnTo>
                  <a:pt x="4910" y="921"/>
                </a:lnTo>
                <a:lnTo>
                  <a:pt x="3759" y="1989"/>
                </a:lnTo>
                <a:lnTo>
                  <a:pt x="2188" y="3486"/>
                </a:lnTo>
                <a:lnTo>
                  <a:pt x="1225" y="5560"/>
                </a:lnTo>
                <a:lnTo>
                  <a:pt x="0" y="7434"/>
                </a:lnTo>
                <a:lnTo>
                  <a:pt x="2136" y="9088"/>
                </a:lnTo>
                <a:lnTo>
                  <a:pt x="3172" y="9957"/>
                </a:lnTo>
                <a:lnTo>
                  <a:pt x="5580" y="7402"/>
                </a:lnTo>
                <a:lnTo>
                  <a:pt x="7999" y="4795"/>
                </a:lnTo>
                <a:lnTo>
                  <a:pt x="10418" y="2219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6" name="object 5966"/>
          <p:cNvSpPr/>
          <p:nvPr/>
        </p:nvSpPr>
        <p:spPr>
          <a:xfrm>
            <a:off x="7013119" y="4247516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5811" y="0"/>
                </a:moveTo>
                <a:lnTo>
                  <a:pt x="3455" y="1172"/>
                </a:lnTo>
                <a:lnTo>
                  <a:pt x="1078" y="1591"/>
                </a:lnTo>
                <a:lnTo>
                  <a:pt x="0" y="4073"/>
                </a:lnTo>
                <a:lnTo>
                  <a:pt x="1235" y="6156"/>
                </a:lnTo>
                <a:lnTo>
                  <a:pt x="1685" y="7874"/>
                </a:lnTo>
                <a:lnTo>
                  <a:pt x="3319" y="7308"/>
                </a:lnTo>
                <a:lnTo>
                  <a:pt x="5738" y="7256"/>
                </a:lnTo>
                <a:lnTo>
                  <a:pt x="6376" y="6094"/>
                </a:lnTo>
                <a:lnTo>
                  <a:pt x="7078" y="4889"/>
                </a:lnTo>
                <a:lnTo>
                  <a:pt x="6135" y="2753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7" name="object 5967"/>
          <p:cNvSpPr/>
          <p:nvPr/>
        </p:nvSpPr>
        <p:spPr>
          <a:xfrm>
            <a:off x="6755043" y="5198805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298" y="0"/>
                </a:moveTo>
                <a:lnTo>
                  <a:pt x="4753" y="869"/>
                </a:lnTo>
                <a:lnTo>
                  <a:pt x="2795" y="2251"/>
                </a:lnTo>
                <a:lnTo>
                  <a:pt x="0" y="3895"/>
                </a:lnTo>
                <a:lnTo>
                  <a:pt x="1842" y="5895"/>
                </a:lnTo>
                <a:lnTo>
                  <a:pt x="3423" y="8324"/>
                </a:lnTo>
                <a:lnTo>
                  <a:pt x="3989" y="8135"/>
                </a:lnTo>
                <a:lnTo>
                  <a:pt x="6031" y="7361"/>
                </a:lnTo>
                <a:lnTo>
                  <a:pt x="8073" y="5936"/>
                </a:lnTo>
                <a:lnTo>
                  <a:pt x="9727" y="3664"/>
                </a:lnTo>
                <a:lnTo>
                  <a:pt x="7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8" name="object 5968"/>
          <p:cNvSpPr/>
          <p:nvPr/>
        </p:nvSpPr>
        <p:spPr>
          <a:xfrm>
            <a:off x="8339388" y="4589289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4879" y="0"/>
                </a:moveTo>
                <a:lnTo>
                  <a:pt x="2869" y="1528"/>
                </a:lnTo>
                <a:lnTo>
                  <a:pt x="1424" y="2575"/>
                </a:lnTo>
                <a:lnTo>
                  <a:pt x="0" y="3643"/>
                </a:lnTo>
                <a:lnTo>
                  <a:pt x="1036" y="4963"/>
                </a:lnTo>
                <a:lnTo>
                  <a:pt x="2062" y="7350"/>
                </a:lnTo>
                <a:lnTo>
                  <a:pt x="3120" y="7371"/>
                </a:lnTo>
                <a:lnTo>
                  <a:pt x="4638" y="7361"/>
                </a:lnTo>
                <a:lnTo>
                  <a:pt x="6659" y="5957"/>
                </a:lnTo>
                <a:lnTo>
                  <a:pt x="7570" y="4575"/>
                </a:lnTo>
                <a:lnTo>
                  <a:pt x="7957" y="4010"/>
                </a:lnTo>
                <a:lnTo>
                  <a:pt x="6052" y="1999"/>
                </a:lnTo>
                <a:lnTo>
                  <a:pt x="4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69" name="object 5969"/>
          <p:cNvSpPr/>
          <p:nvPr/>
        </p:nvSpPr>
        <p:spPr>
          <a:xfrm>
            <a:off x="7725208" y="5515525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4073" y="0"/>
                </a:moveTo>
                <a:lnTo>
                  <a:pt x="2680" y="879"/>
                </a:lnTo>
                <a:lnTo>
                  <a:pt x="240" y="1738"/>
                </a:lnTo>
                <a:lnTo>
                  <a:pt x="157" y="2670"/>
                </a:lnTo>
                <a:lnTo>
                  <a:pt x="0" y="4837"/>
                </a:lnTo>
                <a:lnTo>
                  <a:pt x="1047" y="7057"/>
                </a:lnTo>
                <a:lnTo>
                  <a:pt x="1978" y="10638"/>
                </a:lnTo>
                <a:lnTo>
                  <a:pt x="4450" y="8544"/>
                </a:lnTo>
                <a:lnTo>
                  <a:pt x="6722" y="7402"/>
                </a:lnTo>
                <a:lnTo>
                  <a:pt x="6596" y="6607"/>
                </a:lnTo>
                <a:lnTo>
                  <a:pt x="6293" y="4303"/>
                </a:lnTo>
                <a:lnTo>
                  <a:pt x="4973" y="2188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0" name="object 5970"/>
          <p:cNvSpPr/>
          <p:nvPr/>
        </p:nvSpPr>
        <p:spPr>
          <a:xfrm>
            <a:off x="6906352" y="4181598"/>
            <a:ext cx="4621" cy="5006"/>
          </a:xfrm>
          <a:custGeom>
            <a:avLst/>
            <a:gdLst/>
            <a:ahLst/>
            <a:cxnLst/>
            <a:rect l="l" t="t" r="r" b="b"/>
            <a:pathLst>
              <a:path w="7620" h="8254">
                <a:moveTo>
                  <a:pt x="4062" y="0"/>
                </a:moveTo>
                <a:lnTo>
                  <a:pt x="0" y="3528"/>
                </a:lnTo>
                <a:lnTo>
                  <a:pt x="1246" y="5361"/>
                </a:lnTo>
                <a:lnTo>
                  <a:pt x="3193" y="8135"/>
                </a:lnTo>
                <a:lnTo>
                  <a:pt x="4554" y="6743"/>
                </a:lnTo>
                <a:lnTo>
                  <a:pt x="6491" y="5549"/>
                </a:lnTo>
                <a:lnTo>
                  <a:pt x="7308" y="2952"/>
                </a:lnTo>
                <a:lnTo>
                  <a:pt x="5130" y="1308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1" name="object 5971"/>
          <p:cNvSpPr/>
          <p:nvPr/>
        </p:nvSpPr>
        <p:spPr>
          <a:xfrm>
            <a:off x="7251606" y="5418319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1518" y="0"/>
                </a:moveTo>
                <a:lnTo>
                  <a:pt x="994" y="3172"/>
                </a:lnTo>
                <a:lnTo>
                  <a:pt x="0" y="9549"/>
                </a:lnTo>
                <a:lnTo>
                  <a:pt x="2314" y="9936"/>
                </a:lnTo>
                <a:lnTo>
                  <a:pt x="3434" y="10156"/>
                </a:lnTo>
                <a:lnTo>
                  <a:pt x="6114" y="994"/>
                </a:lnTo>
                <a:lnTo>
                  <a:pt x="4565" y="659"/>
                </a:lnTo>
                <a:lnTo>
                  <a:pt x="3057" y="356"/>
                </a:lnTo>
                <a:lnTo>
                  <a:pt x="1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2" name="object 5972"/>
          <p:cNvSpPr/>
          <p:nvPr/>
        </p:nvSpPr>
        <p:spPr>
          <a:xfrm>
            <a:off x="8334049" y="379573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434" y="0"/>
                </a:moveTo>
                <a:lnTo>
                  <a:pt x="5298" y="1005"/>
                </a:lnTo>
                <a:lnTo>
                  <a:pt x="3172" y="1968"/>
                </a:lnTo>
                <a:lnTo>
                  <a:pt x="0" y="3465"/>
                </a:lnTo>
                <a:lnTo>
                  <a:pt x="2146" y="5643"/>
                </a:lnTo>
                <a:lnTo>
                  <a:pt x="3371" y="7915"/>
                </a:lnTo>
                <a:lnTo>
                  <a:pt x="4429" y="7769"/>
                </a:lnTo>
                <a:lnTo>
                  <a:pt x="6073" y="7643"/>
                </a:lnTo>
                <a:lnTo>
                  <a:pt x="8303" y="6303"/>
                </a:lnTo>
                <a:lnTo>
                  <a:pt x="8952" y="4816"/>
                </a:lnTo>
                <a:lnTo>
                  <a:pt x="9476" y="3706"/>
                </a:lnTo>
                <a:lnTo>
                  <a:pt x="8010" y="1643"/>
                </a:lnTo>
                <a:lnTo>
                  <a:pt x="7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3" name="object 5973"/>
          <p:cNvSpPr/>
          <p:nvPr/>
        </p:nvSpPr>
        <p:spPr>
          <a:xfrm>
            <a:off x="7813566" y="561837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5266" y="0"/>
                </a:moveTo>
                <a:lnTo>
                  <a:pt x="2554" y="1863"/>
                </a:lnTo>
                <a:lnTo>
                  <a:pt x="0" y="3172"/>
                </a:lnTo>
                <a:lnTo>
                  <a:pt x="2157" y="5444"/>
                </a:lnTo>
                <a:lnTo>
                  <a:pt x="3560" y="7717"/>
                </a:lnTo>
                <a:lnTo>
                  <a:pt x="6471" y="9392"/>
                </a:lnTo>
                <a:lnTo>
                  <a:pt x="8638" y="7748"/>
                </a:lnTo>
                <a:lnTo>
                  <a:pt x="10198" y="7088"/>
                </a:lnTo>
                <a:lnTo>
                  <a:pt x="8764" y="4774"/>
                </a:lnTo>
                <a:lnTo>
                  <a:pt x="7559" y="2251"/>
                </a:lnTo>
                <a:lnTo>
                  <a:pt x="5675" y="366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4" name="object 5974"/>
          <p:cNvSpPr/>
          <p:nvPr/>
        </p:nvSpPr>
        <p:spPr>
          <a:xfrm>
            <a:off x="8032075" y="4757127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8743" y="0"/>
                </a:moveTo>
                <a:lnTo>
                  <a:pt x="5842" y="554"/>
                </a:lnTo>
                <a:lnTo>
                  <a:pt x="2910" y="1204"/>
                </a:lnTo>
                <a:lnTo>
                  <a:pt x="0" y="1800"/>
                </a:lnTo>
                <a:lnTo>
                  <a:pt x="408" y="3895"/>
                </a:lnTo>
                <a:lnTo>
                  <a:pt x="659" y="4910"/>
                </a:lnTo>
                <a:lnTo>
                  <a:pt x="3570" y="4450"/>
                </a:lnTo>
                <a:lnTo>
                  <a:pt x="6533" y="3926"/>
                </a:lnTo>
                <a:lnTo>
                  <a:pt x="9486" y="3476"/>
                </a:lnTo>
                <a:lnTo>
                  <a:pt x="9235" y="2314"/>
                </a:lnTo>
                <a:lnTo>
                  <a:pt x="9004" y="1130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5" name="object 5975"/>
          <p:cNvSpPr/>
          <p:nvPr/>
        </p:nvSpPr>
        <p:spPr>
          <a:xfrm>
            <a:off x="7430501" y="4178104"/>
            <a:ext cx="4621" cy="6546"/>
          </a:xfrm>
          <a:custGeom>
            <a:avLst/>
            <a:gdLst/>
            <a:ahLst/>
            <a:cxnLst/>
            <a:rect l="l" t="t" r="r" b="b"/>
            <a:pathLst>
              <a:path w="7620" h="10795">
                <a:moveTo>
                  <a:pt x="5109" y="0"/>
                </a:moveTo>
                <a:lnTo>
                  <a:pt x="3413" y="2869"/>
                </a:lnTo>
                <a:lnTo>
                  <a:pt x="0" y="8533"/>
                </a:lnTo>
                <a:lnTo>
                  <a:pt x="1591" y="9162"/>
                </a:lnTo>
                <a:lnTo>
                  <a:pt x="3172" y="9842"/>
                </a:lnTo>
                <a:lnTo>
                  <a:pt x="4774" y="10460"/>
                </a:lnTo>
                <a:lnTo>
                  <a:pt x="7507" y="1109"/>
                </a:lnTo>
                <a:lnTo>
                  <a:pt x="6701" y="722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6" name="object 5976"/>
          <p:cNvSpPr/>
          <p:nvPr/>
        </p:nvSpPr>
        <p:spPr>
          <a:xfrm>
            <a:off x="7565935" y="4611660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4743" y="0"/>
                </a:moveTo>
                <a:lnTo>
                  <a:pt x="2670" y="1863"/>
                </a:lnTo>
                <a:lnTo>
                  <a:pt x="1120" y="2827"/>
                </a:lnTo>
                <a:lnTo>
                  <a:pt x="0" y="4795"/>
                </a:lnTo>
                <a:lnTo>
                  <a:pt x="1371" y="7172"/>
                </a:lnTo>
                <a:lnTo>
                  <a:pt x="2010" y="7224"/>
                </a:lnTo>
                <a:lnTo>
                  <a:pt x="3612" y="7298"/>
                </a:lnTo>
                <a:lnTo>
                  <a:pt x="5256" y="6408"/>
                </a:lnTo>
                <a:lnTo>
                  <a:pt x="6858" y="5936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7" name="object 5977"/>
          <p:cNvSpPr/>
          <p:nvPr/>
        </p:nvSpPr>
        <p:spPr>
          <a:xfrm>
            <a:off x="7348286" y="4108420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963" y="0"/>
                </a:moveTo>
                <a:lnTo>
                  <a:pt x="0" y="5717"/>
                </a:lnTo>
                <a:lnTo>
                  <a:pt x="4994" y="8292"/>
                </a:lnTo>
                <a:lnTo>
                  <a:pt x="11570" y="11622"/>
                </a:lnTo>
                <a:lnTo>
                  <a:pt x="10764" y="4795"/>
                </a:lnTo>
                <a:lnTo>
                  <a:pt x="8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8" name="object 5978"/>
          <p:cNvSpPr/>
          <p:nvPr/>
        </p:nvSpPr>
        <p:spPr>
          <a:xfrm>
            <a:off x="7566706" y="4628833"/>
            <a:ext cx="3081" cy="6161"/>
          </a:xfrm>
          <a:custGeom>
            <a:avLst/>
            <a:gdLst/>
            <a:ahLst/>
            <a:cxnLst/>
            <a:rect l="l" t="t" r="r" b="b"/>
            <a:pathLst>
              <a:path w="5079" h="10159">
                <a:moveTo>
                  <a:pt x="2670" y="0"/>
                </a:moveTo>
                <a:lnTo>
                  <a:pt x="0" y="9120"/>
                </a:lnTo>
                <a:lnTo>
                  <a:pt x="3078" y="10020"/>
                </a:lnTo>
                <a:lnTo>
                  <a:pt x="5015" y="586"/>
                </a:lnTo>
                <a:lnTo>
                  <a:pt x="4209" y="397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79" name="object 5979"/>
          <p:cNvSpPr/>
          <p:nvPr/>
        </p:nvSpPr>
        <p:spPr>
          <a:xfrm>
            <a:off x="7484471" y="4522088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758" y="0"/>
                </a:moveTo>
                <a:lnTo>
                  <a:pt x="4041" y="1706"/>
                </a:lnTo>
                <a:lnTo>
                  <a:pt x="1884" y="3067"/>
                </a:lnTo>
                <a:lnTo>
                  <a:pt x="785" y="5057"/>
                </a:lnTo>
                <a:lnTo>
                  <a:pt x="0" y="6554"/>
                </a:lnTo>
                <a:lnTo>
                  <a:pt x="523" y="8795"/>
                </a:lnTo>
                <a:lnTo>
                  <a:pt x="471" y="10701"/>
                </a:lnTo>
                <a:lnTo>
                  <a:pt x="1916" y="10324"/>
                </a:lnTo>
                <a:lnTo>
                  <a:pt x="4837" y="9612"/>
                </a:lnTo>
                <a:lnTo>
                  <a:pt x="6188" y="7748"/>
                </a:lnTo>
                <a:lnTo>
                  <a:pt x="8041" y="6031"/>
                </a:lnTo>
                <a:lnTo>
                  <a:pt x="8711" y="3937"/>
                </a:lnTo>
                <a:lnTo>
                  <a:pt x="8984" y="2994"/>
                </a:lnTo>
                <a:lnTo>
                  <a:pt x="6806" y="1361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0" name="object 5980"/>
          <p:cNvSpPr/>
          <p:nvPr/>
        </p:nvSpPr>
        <p:spPr>
          <a:xfrm>
            <a:off x="7019520" y="4525768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3978" y="0"/>
                </a:moveTo>
                <a:lnTo>
                  <a:pt x="2659" y="2513"/>
                </a:lnTo>
                <a:lnTo>
                  <a:pt x="1340" y="4942"/>
                </a:lnTo>
                <a:lnTo>
                  <a:pt x="0" y="7465"/>
                </a:lnTo>
                <a:lnTo>
                  <a:pt x="1916" y="8481"/>
                </a:lnTo>
                <a:lnTo>
                  <a:pt x="2869" y="9015"/>
                </a:lnTo>
                <a:lnTo>
                  <a:pt x="5580" y="4073"/>
                </a:lnTo>
                <a:lnTo>
                  <a:pt x="6942" y="1654"/>
                </a:lnTo>
                <a:lnTo>
                  <a:pt x="4942" y="575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1" name="object 5981"/>
          <p:cNvSpPr/>
          <p:nvPr/>
        </p:nvSpPr>
        <p:spPr>
          <a:xfrm>
            <a:off x="7496746" y="4683254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1277" y="0"/>
                </a:moveTo>
                <a:lnTo>
                  <a:pt x="848" y="1654"/>
                </a:lnTo>
                <a:lnTo>
                  <a:pt x="450" y="3319"/>
                </a:lnTo>
                <a:lnTo>
                  <a:pt x="0" y="4984"/>
                </a:lnTo>
                <a:lnTo>
                  <a:pt x="3287" y="5560"/>
                </a:lnTo>
                <a:lnTo>
                  <a:pt x="9863" y="6774"/>
                </a:lnTo>
                <a:lnTo>
                  <a:pt x="10072" y="5088"/>
                </a:lnTo>
                <a:lnTo>
                  <a:pt x="10722" y="2073"/>
                </a:lnTo>
                <a:lnTo>
                  <a:pt x="10449" y="1999"/>
                </a:lnTo>
                <a:lnTo>
                  <a:pt x="7486" y="1047"/>
                </a:lnTo>
                <a:lnTo>
                  <a:pt x="4345" y="617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2" name="object 5982"/>
          <p:cNvSpPr/>
          <p:nvPr/>
        </p:nvSpPr>
        <p:spPr>
          <a:xfrm>
            <a:off x="7675582" y="4286513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622" y="0"/>
                </a:moveTo>
                <a:lnTo>
                  <a:pt x="3361" y="649"/>
                </a:lnTo>
                <a:lnTo>
                  <a:pt x="0" y="1235"/>
                </a:lnTo>
                <a:lnTo>
                  <a:pt x="1853" y="4062"/>
                </a:lnTo>
                <a:lnTo>
                  <a:pt x="2638" y="6460"/>
                </a:lnTo>
                <a:lnTo>
                  <a:pt x="3937" y="6827"/>
                </a:lnTo>
                <a:lnTo>
                  <a:pt x="5319" y="7193"/>
                </a:lnTo>
                <a:lnTo>
                  <a:pt x="7832" y="5968"/>
                </a:lnTo>
                <a:lnTo>
                  <a:pt x="9371" y="3664"/>
                </a:lnTo>
                <a:lnTo>
                  <a:pt x="8261" y="73"/>
                </a:lnTo>
                <a:lnTo>
                  <a:pt x="7842" y="41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3" name="object 5983"/>
          <p:cNvSpPr/>
          <p:nvPr/>
        </p:nvSpPr>
        <p:spPr>
          <a:xfrm>
            <a:off x="8617914" y="4402790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324" y="0"/>
                </a:moveTo>
                <a:lnTo>
                  <a:pt x="209" y="2795"/>
                </a:lnTo>
                <a:lnTo>
                  <a:pt x="115" y="5591"/>
                </a:lnTo>
                <a:lnTo>
                  <a:pt x="0" y="8376"/>
                </a:lnTo>
                <a:lnTo>
                  <a:pt x="1832" y="8617"/>
                </a:lnTo>
                <a:lnTo>
                  <a:pt x="2743" y="8690"/>
                </a:lnTo>
                <a:lnTo>
                  <a:pt x="4575" y="827"/>
                </a:lnTo>
                <a:lnTo>
                  <a:pt x="3183" y="523"/>
                </a:lnTo>
                <a:lnTo>
                  <a:pt x="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4" name="object 5984"/>
          <p:cNvSpPr/>
          <p:nvPr/>
        </p:nvSpPr>
        <p:spPr>
          <a:xfrm>
            <a:off x="8079220" y="424482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481" y="0"/>
                </a:moveTo>
                <a:lnTo>
                  <a:pt x="0" y="2963"/>
                </a:lnTo>
                <a:lnTo>
                  <a:pt x="2073" y="4984"/>
                </a:lnTo>
                <a:lnTo>
                  <a:pt x="4052" y="7109"/>
                </a:lnTo>
                <a:lnTo>
                  <a:pt x="6251" y="8952"/>
                </a:lnTo>
                <a:lnTo>
                  <a:pt x="6575" y="9203"/>
                </a:lnTo>
                <a:lnTo>
                  <a:pt x="9004" y="7696"/>
                </a:lnTo>
                <a:lnTo>
                  <a:pt x="8942" y="7392"/>
                </a:lnTo>
                <a:lnTo>
                  <a:pt x="8313" y="4900"/>
                </a:lnTo>
                <a:lnTo>
                  <a:pt x="7340" y="2439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5" name="object 5985"/>
          <p:cNvSpPr/>
          <p:nvPr/>
        </p:nvSpPr>
        <p:spPr>
          <a:xfrm>
            <a:off x="7203798" y="4619058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10072" y="0"/>
                </a:moveTo>
                <a:lnTo>
                  <a:pt x="6764" y="136"/>
                </a:lnTo>
                <a:lnTo>
                  <a:pt x="167" y="356"/>
                </a:lnTo>
                <a:lnTo>
                  <a:pt x="125" y="1382"/>
                </a:lnTo>
                <a:lnTo>
                  <a:pt x="41" y="2450"/>
                </a:lnTo>
                <a:lnTo>
                  <a:pt x="0" y="3476"/>
                </a:lnTo>
                <a:lnTo>
                  <a:pt x="3350" y="4062"/>
                </a:lnTo>
                <a:lnTo>
                  <a:pt x="6711" y="4596"/>
                </a:lnTo>
                <a:lnTo>
                  <a:pt x="10062" y="5162"/>
                </a:lnTo>
                <a:lnTo>
                  <a:pt x="10072" y="3423"/>
                </a:lnTo>
                <a:lnTo>
                  <a:pt x="10062" y="1706"/>
                </a:lnTo>
                <a:lnTo>
                  <a:pt x="10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6" name="object 5986"/>
          <p:cNvSpPr/>
          <p:nvPr/>
        </p:nvSpPr>
        <p:spPr>
          <a:xfrm>
            <a:off x="7280569" y="4637208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5141" y="0"/>
                </a:moveTo>
                <a:lnTo>
                  <a:pt x="0" y="9298"/>
                </a:lnTo>
                <a:lnTo>
                  <a:pt x="2408" y="10701"/>
                </a:lnTo>
                <a:lnTo>
                  <a:pt x="3643" y="11360"/>
                </a:lnTo>
                <a:lnTo>
                  <a:pt x="5402" y="8334"/>
                </a:lnTo>
                <a:lnTo>
                  <a:pt x="9015" y="2209"/>
                </a:lnTo>
                <a:lnTo>
                  <a:pt x="7706" y="1476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7" name="object 5987"/>
          <p:cNvSpPr/>
          <p:nvPr/>
        </p:nvSpPr>
        <p:spPr>
          <a:xfrm>
            <a:off x="7208547" y="3982929"/>
            <a:ext cx="3081" cy="6546"/>
          </a:xfrm>
          <a:custGeom>
            <a:avLst/>
            <a:gdLst/>
            <a:ahLst/>
            <a:cxnLst/>
            <a:rect l="l" t="t" r="r" b="b"/>
            <a:pathLst>
              <a:path w="5079" h="10795">
                <a:moveTo>
                  <a:pt x="1591" y="0"/>
                </a:moveTo>
                <a:lnTo>
                  <a:pt x="0" y="9455"/>
                </a:lnTo>
                <a:lnTo>
                  <a:pt x="1602" y="9790"/>
                </a:lnTo>
                <a:lnTo>
                  <a:pt x="4837" y="10418"/>
                </a:lnTo>
                <a:lnTo>
                  <a:pt x="4806" y="7067"/>
                </a:lnTo>
                <a:lnTo>
                  <a:pt x="4816" y="3612"/>
                </a:lnTo>
                <a:lnTo>
                  <a:pt x="4795" y="230"/>
                </a:lnTo>
                <a:lnTo>
                  <a:pt x="2659" y="104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8" name="object 5988"/>
          <p:cNvSpPr/>
          <p:nvPr/>
        </p:nvSpPr>
        <p:spPr>
          <a:xfrm>
            <a:off x="8129737" y="4422006"/>
            <a:ext cx="9242" cy="3466"/>
          </a:xfrm>
          <a:custGeom>
            <a:avLst/>
            <a:gdLst/>
            <a:ahLst/>
            <a:cxnLst/>
            <a:rect l="l" t="t" r="r" b="b"/>
            <a:pathLst>
              <a:path w="15240" h="5715">
                <a:moveTo>
                  <a:pt x="14261" y="0"/>
                </a:moveTo>
                <a:lnTo>
                  <a:pt x="10764" y="324"/>
                </a:lnTo>
                <a:lnTo>
                  <a:pt x="0" y="1403"/>
                </a:lnTo>
                <a:lnTo>
                  <a:pt x="5371" y="3916"/>
                </a:lnTo>
                <a:lnTo>
                  <a:pt x="7078" y="5413"/>
                </a:lnTo>
                <a:lnTo>
                  <a:pt x="8722" y="5298"/>
                </a:lnTo>
                <a:lnTo>
                  <a:pt x="10826" y="5193"/>
                </a:lnTo>
                <a:lnTo>
                  <a:pt x="12847" y="3884"/>
                </a:lnTo>
                <a:lnTo>
                  <a:pt x="14889" y="3057"/>
                </a:lnTo>
                <a:lnTo>
                  <a:pt x="1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89" name="object 5989"/>
          <p:cNvSpPr/>
          <p:nvPr/>
        </p:nvSpPr>
        <p:spPr>
          <a:xfrm>
            <a:off x="7021231" y="4595321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3591" y="0"/>
                </a:moveTo>
                <a:lnTo>
                  <a:pt x="1612" y="1549"/>
                </a:lnTo>
                <a:lnTo>
                  <a:pt x="0" y="2177"/>
                </a:lnTo>
                <a:lnTo>
                  <a:pt x="952" y="4261"/>
                </a:lnTo>
                <a:lnTo>
                  <a:pt x="3444" y="9601"/>
                </a:lnTo>
                <a:lnTo>
                  <a:pt x="5570" y="7266"/>
                </a:lnTo>
                <a:lnTo>
                  <a:pt x="7570" y="6052"/>
                </a:lnTo>
                <a:lnTo>
                  <a:pt x="7518" y="4889"/>
                </a:lnTo>
                <a:lnTo>
                  <a:pt x="7497" y="3277"/>
                </a:lnTo>
                <a:lnTo>
                  <a:pt x="6125" y="1015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0" name="object 5990"/>
          <p:cNvSpPr/>
          <p:nvPr/>
        </p:nvSpPr>
        <p:spPr>
          <a:xfrm>
            <a:off x="8372702" y="5051657"/>
            <a:ext cx="2695" cy="6161"/>
          </a:xfrm>
          <a:custGeom>
            <a:avLst/>
            <a:gdLst/>
            <a:ahLst/>
            <a:cxnLst/>
            <a:rect l="l" t="t" r="r" b="b"/>
            <a:pathLst>
              <a:path w="4444" h="10159">
                <a:moveTo>
                  <a:pt x="418" y="0"/>
                </a:moveTo>
                <a:lnTo>
                  <a:pt x="272" y="3277"/>
                </a:lnTo>
                <a:lnTo>
                  <a:pt x="157" y="6554"/>
                </a:lnTo>
                <a:lnTo>
                  <a:pt x="0" y="9811"/>
                </a:lnTo>
                <a:lnTo>
                  <a:pt x="2115" y="9926"/>
                </a:lnTo>
                <a:lnTo>
                  <a:pt x="3193" y="9947"/>
                </a:lnTo>
                <a:lnTo>
                  <a:pt x="4052" y="219"/>
                </a:lnTo>
                <a:lnTo>
                  <a:pt x="2858" y="167"/>
                </a:lnTo>
                <a:lnTo>
                  <a:pt x="1633" y="62"/>
                </a:lnTo>
                <a:lnTo>
                  <a:pt x="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1" name="object 5991"/>
          <p:cNvSpPr/>
          <p:nvPr/>
        </p:nvSpPr>
        <p:spPr>
          <a:xfrm>
            <a:off x="7068439" y="471676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8858" y="0"/>
                </a:moveTo>
                <a:lnTo>
                  <a:pt x="2942" y="5162"/>
                </a:lnTo>
                <a:lnTo>
                  <a:pt x="0" y="7800"/>
                </a:lnTo>
                <a:lnTo>
                  <a:pt x="1057" y="8931"/>
                </a:lnTo>
                <a:lnTo>
                  <a:pt x="2094" y="10135"/>
                </a:lnTo>
                <a:lnTo>
                  <a:pt x="3151" y="11277"/>
                </a:lnTo>
                <a:lnTo>
                  <a:pt x="11559" y="2670"/>
                </a:lnTo>
                <a:lnTo>
                  <a:pt x="10627" y="1769"/>
                </a:lnTo>
                <a:lnTo>
                  <a:pt x="9758" y="869"/>
                </a:lnTo>
                <a:lnTo>
                  <a:pt x="8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2" name="object 5992"/>
          <p:cNvSpPr/>
          <p:nvPr/>
        </p:nvSpPr>
        <p:spPr>
          <a:xfrm>
            <a:off x="7429702" y="4027699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4450" y="0"/>
                </a:moveTo>
                <a:lnTo>
                  <a:pt x="2031" y="2041"/>
                </a:lnTo>
                <a:lnTo>
                  <a:pt x="335" y="3622"/>
                </a:lnTo>
                <a:lnTo>
                  <a:pt x="0" y="3978"/>
                </a:lnTo>
                <a:lnTo>
                  <a:pt x="1612" y="7748"/>
                </a:lnTo>
                <a:lnTo>
                  <a:pt x="4942" y="8628"/>
                </a:lnTo>
                <a:lnTo>
                  <a:pt x="7402" y="7706"/>
                </a:lnTo>
                <a:lnTo>
                  <a:pt x="12010" y="7193"/>
                </a:lnTo>
                <a:lnTo>
                  <a:pt x="9203" y="3455"/>
                </a:lnTo>
                <a:lnTo>
                  <a:pt x="7915" y="366"/>
                </a:lnTo>
                <a:lnTo>
                  <a:pt x="6408" y="178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3" name="object 5993"/>
          <p:cNvSpPr/>
          <p:nvPr/>
        </p:nvSpPr>
        <p:spPr>
          <a:xfrm>
            <a:off x="6888186" y="3867766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4397" y="0"/>
                </a:moveTo>
                <a:lnTo>
                  <a:pt x="2732" y="1151"/>
                </a:lnTo>
                <a:lnTo>
                  <a:pt x="429" y="2010"/>
                </a:lnTo>
                <a:lnTo>
                  <a:pt x="209" y="3162"/>
                </a:lnTo>
                <a:lnTo>
                  <a:pt x="0" y="4408"/>
                </a:lnTo>
                <a:lnTo>
                  <a:pt x="1958" y="7329"/>
                </a:lnTo>
                <a:lnTo>
                  <a:pt x="4586" y="6785"/>
                </a:lnTo>
                <a:lnTo>
                  <a:pt x="6429" y="5486"/>
                </a:lnTo>
                <a:lnTo>
                  <a:pt x="8397" y="4450"/>
                </a:lnTo>
                <a:lnTo>
                  <a:pt x="5978" y="1832"/>
                </a:lnTo>
                <a:lnTo>
                  <a:pt x="4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4" name="object 5994"/>
          <p:cNvSpPr/>
          <p:nvPr/>
        </p:nvSpPr>
        <p:spPr>
          <a:xfrm>
            <a:off x="7147269" y="4752389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6324" y="0"/>
                </a:moveTo>
                <a:lnTo>
                  <a:pt x="6020" y="115"/>
                </a:lnTo>
                <a:lnTo>
                  <a:pt x="3895" y="743"/>
                </a:lnTo>
                <a:lnTo>
                  <a:pt x="1978" y="1947"/>
                </a:lnTo>
                <a:lnTo>
                  <a:pt x="0" y="2963"/>
                </a:lnTo>
                <a:lnTo>
                  <a:pt x="1047" y="4334"/>
                </a:lnTo>
                <a:lnTo>
                  <a:pt x="2146" y="5591"/>
                </a:lnTo>
                <a:lnTo>
                  <a:pt x="3486" y="7235"/>
                </a:lnTo>
                <a:lnTo>
                  <a:pt x="5340" y="6031"/>
                </a:lnTo>
                <a:lnTo>
                  <a:pt x="7434" y="5371"/>
                </a:lnTo>
                <a:lnTo>
                  <a:pt x="8408" y="3162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5" name="object 5995"/>
          <p:cNvSpPr/>
          <p:nvPr/>
        </p:nvSpPr>
        <p:spPr>
          <a:xfrm>
            <a:off x="7913849" y="5003325"/>
            <a:ext cx="8856" cy="3851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4607" y="0"/>
                </a:moveTo>
                <a:lnTo>
                  <a:pt x="2272" y="869"/>
                </a:lnTo>
                <a:lnTo>
                  <a:pt x="0" y="1298"/>
                </a:lnTo>
                <a:lnTo>
                  <a:pt x="356" y="5821"/>
                </a:lnTo>
                <a:lnTo>
                  <a:pt x="4073" y="5361"/>
                </a:lnTo>
                <a:lnTo>
                  <a:pt x="7811" y="4827"/>
                </a:lnTo>
                <a:lnTo>
                  <a:pt x="14271" y="4020"/>
                </a:lnTo>
                <a:lnTo>
                  <a:pt x="10031" y="1727"/>
                </a:lnTo>
                <a:lnTo>
                  <a:pt x="8481" y="251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6" name="object 5996"/>
          <p:cNvSpPr/>
          <p:nvPr/>
        </p:nvSpPr>
        <p:spPr>
          <a:xfrm>
            <a:off x="7716328" y="4072714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109" y="0"/>
                </a:moveTo>
                <a:lnTo>
                  <a:pt x="2973" y="2586"/>
                </a:lnTo>
                <a:lnTo>
                  <a:pt x="1099" y="4146"/>
                </a:lnTo>
                <a:lnTo>
                  <a:pt x="0" y="6858"/>
                </a:lnTo>
                <a:lnTo>
                  <a:pt x="2094" y="8659"/>
                </a:lnTo>
                <a:lnTo>
                  <a:pt x="3099" y="9894"/>
                </a:lnTo>
                <a:lnTo>
                  <a:pt x="4858" y="8418"/>
                </a:lnTo>
                <a:lnTo>
                  <a:pt x="6921" y="7120"/>
                </a:lnTo>
                <a:lnTo>
                  <a:pt x="8607" y="4774"/>
                </a:lnTo>
                <a:lnTo>
                  <a:pt x="6743" y="2649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7" name="object 5997"/>
          <p:cNvSpPr/>
          <p:nvPr/>
        </p:nvSpPr>
        <p:spPr>
          <a:xfrm>
            <a:off x="6714111" y="4661934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5026" y="0"/>
                </a:moveTo>
                <a:lnTo>
                  <a:pt x="2450" y="1706"/>
                </a:lnTo>
                <a:lnTo>
                  <a:pt x="0" y="3141"/>
                </a:lnTo>
                <a:lnTo>
                  <a:pt x="2157" y="5476"/>
                </a:lnTo>
                <a:lnTo>
                  <a:pt x="3518" y="7497"/>
                </a:lnTo>
                <a:lnTo>
                  <a:pt x="5434" y="8648"/>
                </a:lnTo>
                <a:lnTo>
                  <a:pt x="6240" y="9099"/>
                </a:lnTo>
                <a:lnTo>
                  <a:pt x="8209" y="7654"/>
                </a:lnTo>
                <a:lnTo>
                  <a:pt x="9612" y="7067"/>
                </a:lnTo>
                <a:lnTo>
                  <a:pt x="8230" y="4701"/>
                </a:lnTo>
                <a:lnTo>
                  <a:pt x="6879" y="2293"/>
                </a:lnTo>
                <a:lnTo>
                  <a:pt x="5172" y="157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8" name="object 5998"/>
          <p:cNvSpPr/>
          <p:nvPr/>
        </p:nvSpPr>
        <p:spPr>
          <a:xfrm>
            <a:off x="7159430" y="4798225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6156" y="0"/>
                </a:moveTo>
                <a:lnTo>
                  <a:pt x="4732" y="0"/>
                </a:lnTo>
                <a:lnTo>
                  <a:pt x="3371" y="31"/>
                </a:lnTo>
                <a:lnTo>
                  <a:pt x="1958" y="1738"/>
                </a:lnTo>
                <a:lnTo>
                  <a:pt x="0" y="3057"/>
                </a:lnTo>
                <a:lnTo>
                  <a:pt x="1937" y="4523"/>
                </a:lnTo>
                <a:lnTo>
                  <a:pt x="3612" y="6774"/>
                </a:lnTo>
                <a:lnTo>
                  <a:pt x="4492" y="6502"/>
                </a:lnTo>
                <a:lnTo>
                  <a:pt x="6230" y="5895"/>
                </a:lnTo>
                <a:lnTo>
                  <a:pt x="7528" y="3968"/>
                </a:lnTo>
                <a:lnTo>
                  <a:pt x="9036" y="2544"/>
                </a:lnTo>
                <a:lnTo>
                  <a:pt x="7580" y="1675"/>
                </a:lnTo>
                <a:lnTo>
                  <a:pt x="6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5999" name="object 5999"/>
          <p:cNvSpPr/>
          <p:nvPr/>
        </p:nvSpPr>
        <p:spPr>
          <a:xfrm>
            <a:off x="6705255" y="4666831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3225" y="0"/>
                </a:moveTo>
                <a:lnTo>
                  <a:pt x="2083" y="1214"/>
                </a:lnTo>
                <a:lnTo>
                  <a:pt x="0" y="2397"/>
                </a:lnTo>
                <a:lnTo>
                  <a:pt x="62" y="3518"/>
                </a:lnTo>
                <a:lnTo>
                  <a:pt x="219" y="5727"/>
                </a:lnTo>
                <a:lnTo>
                  <a:pt x="1518" y="7832"/>
                </a:lnTo>
                <a:lnTo>
                  <a:pt x="2670" y="10732"/>
                </a:lnTo>
                <a:lnTo>
                  <a:pt x="5088" y="8816"/>
                </a:lnTo>
                <a:lnTo>
                  <a:pt x="7884" y="7015"/>
                </a:lnTo>
                <a:lnTo>
                  <a:pt x="7685" y="6607"/>
                </a:lnTo>
                <a:lnTo>
                  <a:pt x="6617" y="4198"/>
                </a:lnTo>
                <a:lnTo>
                  <a:pt x="4806" y="2146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0" name="object 6000"/>
          <p:cNvSpPr/>
          <p:nvPr/>
        </p:nvSpPr>
        <p:spPr>
          <a:xfrm>
            <a:off x="6747353" y="4682592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2575" y="0"/>
                </a:moveTo>
                <a:lnTo>
                  <a:pt x="0" y="8806"/>
                </a:lnTo>
                <a:lnTo>
                  <a:pt x="3047" y="9696"/>
                </a:lnTo>
                <a:lnTo>
                  <a:pt x="5622" y="890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1" name="object 6001"/>
          <p:cNvSpPr/>
          <p:nvPr/>
        </p:nvSpPr>
        <p:spPr>
          <a:xfrm>
            <a:off x="8329203" y="4160938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5224" y="0"/>
                </a:moveTo>
                <a:lnTo>
                  <a:pt x="2691" y="1706"/>
                </a:lnTo>
                <a:lnTo>
                  <a:pt x="1361" y="2565"/>
                </a:lnTo>
                <a:lnTo>
                  <a:pt x="0" y="3486"/>
                </a:lnTo>
                <a:lnTo>
                  <a:pt x="1235" y="5350"/>
                </a:lnTo>
                <a:lnTo>
                  <a:pt x="2251" y="7444"/>
                </a:lnTo>
                <a:lnTo>
                  <a:pt x="3895" y="8785"/>
                </a:lnTo>
                <a:lnTo>
                  <a:pt x="4408" y="9224"/>
                </a:lnTo>
                <a:lnTo>
                  <a:pt x="7978" y="7319"/>
                </a:lnTo>
                <a:lnTo>
                  <a:pt x="7591" y="4764"/>
                </a:lnTo>
                <a:lnTo>
                  <a:pt x="6439" y="2795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2" name="object 6002"/>
          <p:cNvSpPr/>
          <p:nvPr/>
        </p:nvSpPr>
        <p:spPr>
          <a:xfrm>
            <a:off x="7271667" y="4890583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1068" y="0"/>
                </a:moveTo>
                <a:lnTo>
                  <a:pt x="335" y="6628"/>
                </a:lnTo>
                <a:lnTo>
                  <a:pt x="0" y="9936"/>
                </a:lnTo>
                <a:lnTo>
                  <a:pt x="1057" y="10104"/>
                </a:lnTo>
                <a:lnTo>
                  <a:pt x="2125" y="10303"/>
                </a:lnTo>
                <a:lnTo>
                  <a:pt x="3183" y="10533"/>
                </a:lnTo>
                <a:lnTo>
                  <a:pt x="5905" y="1235"/>
                </a:lnTo>
                <a:lnTo>
                  <a:pt x="4303" y="806"/>
                </a:lnTo>
                <a:lnTo>
                  <a:pt x="2659" y="418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3" name="object 6003"/>
          <p:cNvSpPr/>
          <p:nvPr/>
        </p:nvSpPr>
        <p:spPr>
          <a:xfrm>
            <a:off x="6148862" y="5504275"/>
            <a:ext cx="25799" cy="20023"/>
          </a:xfrm>
          <a:custGeom>
            <a:avLst/>
            <a:gdLst/>
            <a:ahLst/>
            <a:cxnLst/>
            <a:rect l="l" t="t" r="r" b="b"/>
            <a:pathLst>
              <a:path w="42545" h="33020">
                <a:moveTo>
                  <a:pt x="23024" y="0"/>
                </a:moveTo>
                <a:lnTo>
                  <a:pt x="14689" y="3190"/>
                </a:lnTo>
                <a:lnTo>
                  <a:pt x="7129" y="10778"/>
                </a:lnTo>
                <a:lnTo>
                  <a:pt x="0" y="23200"/>
                </a:lnTo>
                <a:lnTo>
                  <a:pt x="22564" y="19472"/>
                </a:lnTo>
                <a:lnTo>
                  <a:pt x="23287" y="32917"/>
                </a:lnTo>
                <a:lnTo>
                  <a:pt x="40271" y="32393"/>
                </a:lnTo>
                <a:lnTo>
                  <a:pt x="42219" y="17257"/>
                </a:lnTo>
                <a:lnTo>
                  <a:pt x="41857" y="8203"/>
                </a:lnTo>
                <a:lnTo>
                  <a:pt x="38754" y="3338"/>
                </a:lnTo>
                <a:lnTo>
                  <a:pt x="32480" y="771"/>
                </a:lnTo>
                <a:lnTo>
                  <a:pt x="230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4" name="object 6004"/>
          <p:cNvSpPr/>
          <p:nvPr/>
        </p:nvSpPr>
        <p:spPr>
          <a:xfrm>
            <a:off x="7229330" y="5525640"/>
            <a:ext cx="26569" cy="17328"/>
          </a:xfrm>
          <a:custGeom>
            <a:avLst/>
            <a:gdLst/>
            <a:ahLst/>
            <a:cxnLst/>
            <a:rect l="l" t="t" r="r" b="b"/>
            <a:pathLst>
              <a:path w="43815" h="28575">
                <a:moveTo>
                  <a:pt x="17371" y="0"/>
                </a:moveTo>
                <a:lnTo>
                  <a:pt x="7559" y="3643"/>
                </a:lnTo>
                <a:lnTo>
                  <a:pt x="8251" y="10209"/>
                </a:lnTo>
                <a:lnTo>
                  <a:pt x="13004" y="17025"/>
                </a:lnTo>
                <a:lnTo>
                  <a:pt x="11507" y="19570"/>
                </a:lnTo>
                <a:lnTo>
                  <a:pt x="11161" y="20784"/>
                </a:lnTo>
                <a:lnTo>
                  <a:pt x="0" y="21842"/>
                </a:lnTo>
                <a:lnTo>
                  <a:pt x="10286" y="27249"/>
                </a:lnTo>
                <a:lnTo>
                  <a:pt x="20897" y="28535"/>
                </a:lnTo>
                <a:lnTo>
                  <a:pt x="43726" y="26857"/>
                </a:lnTo>
                <a:lnTo>
                  <a:pt x="37045" y="18920"/>
                </a:lnTo>
                <a:lnTo>
                  <a:pt x="32972" y="12952"/>
                </a:lnTo>
                <a:lnTo>
                  <a:pt x="23915" y="4827"/>
                </a:lnTo>
                <a:lnTo>
                  <a:pt x="17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5" name="object 6005"/>
          <p:cNvSpPr/>
          <p:nvPr/>
        </p:nvSpPr>
        <p:spPr>
          <a:xfrm>
            <a:off x="6478653" y="5088711"/>
            <a:ext cx="21949" cy="21179"/>
          </a:xfrm>
          <a:custGeom>
            <a:avLst/>
            <a:gdLst/>
            <a:ahLst/>
            <a:cxnLst/>
            <a:rect l="l" t="t" r="r" b="b"/>
            <a:pathLst>
              <a:path w="36195" h="34925">
                <a:moveTo>
                  <a:pt x="14503" y="0"/>
                </a:moveTo>
                <a:lnTo>
                  <a:pt x="7924" y="1596"/>
                </a:lnTo>
                <a:lnTo>
                  <a:pt x="0" y="7398"/>
                </a:lnTo>
                <a:lnTo>
                  <a:pt x="22826" y="34508"/>
                </a:lnTo>
                <a:lnTo>
                  <a:pt x="36176" y="10529"/>
                </a:lnTo>
                <a:lnTo>
                  <a:pt x="22874" y="2885"/>
                </a:lnTo>
                <a:lnTo>
                  <a:pt x="145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6" name="object 6006"/>
          <p:cNvSpPr/>
          <p:nvPr/>
        </p:nvSpPr>
        <p:spPr>
          <a:xfrm>
            <a:off x="6520689" y="4376993"/>
            <a:ext cx="22719" cy="20793"/>
          </a:xfrm>
          <a:custGeom>
            <a:avLst/>
            <a:gdLst/>
            <a:ahLst/>
            <a:cxnLst/>
            <a:rect l="l" t="t" r="r" b="b"/>
            <a:pathLst>
              <a:path w="37465" h="34290">
                <a:moveTo>
                  <a:pt x="17444" y="0"/>
                </a:moveTo>
                <a:lnTo>
                  <a:pt x="7927" y="3413"/>
                </a:lnTo>
                <a:lnTo>
                  <a:pt x="3994" y="9881"/>
                </a:lnTo>
                <a:lnTo>
                  <a:pt x="2425" y="17916"/>
                </a:lnTo>
                <a:lnTo>
                  <a:pt x="0" y="26030"/>
                </a:lnTo>
                <a:lnTo>
                  <a:pt x="10134" y="30808"/>
                </a:lnTo>
                <a:lnTo>
                  <a:pt x="19505" y="33763"/>
                </a:lnTo>
                <a:lnTo>
                  <a:pt x="28420" y="33136"/>
                </a:lnTo>
                <a:lnTo>
                  <a:pt x="37182" y="27171"/>
                </a:lnTo>
                <a:lnTo>
                  <a:pt x="33367" y="19500"/>
                </a:lnTo>
                <a:lnTo>
                  <a:pt x="27705" y="15595"/>
                </a:lnTo>
                <a:lnTo>
                  <a:pt x="20787" y="14271"/>
                </a:lnTo>
                <a:lnTo>
                  <a:pt x="13203" y="14345"/>
                </a:lnTo>
                <a:lnTo>
                  <a:pt x="1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7" name="object 6007"/>
          <p:cNvSpPr/>
          <p:nvPr/>
        </p:nvSpPr>
        <p:spPr>
          <a:xfrm>
            <a:off x="6784139" y="4379961"/>
            <a:ext cx="22334" cy="23874"/>
          </a:xfrm>
          <a:custGeom>
            <a:avLst/>
            <a:gdLst/>
            <a:ahLst/>
            <a:cxnLst/>
            <a:rect l="l" t="t" r="r" b="b"/>
            <a:pathLst>
              <a:path w="36829" h="39370">
                <a:moveTo>
                  <a:pt x="0" y="0"/>
                </a:moveTo>
                <a:lnTo>
                  <a:pt x="4806" y="13730"/>
                </a:lnTo>
                <a:lnTo>
                  <a:pt x="11839" y="24848"/>
                </a:lnTo>
                <a:lnTo>
                  <a:pt x="22151" y="33267"/>
                </a:lnTo>
                <a:lnTo>
                  <a:pt x="36794" y="38899"/>
                </a:lnTo>
                <a:lnTo>
                  <a:pt x="31063" y="25310"/>
                </a:lnTo>
                <a:lnTo>
                  <a:pt x="23784" y="14137"/>
                </a:lnTo>
                <a:lnTo>
                  <a:pt x="13812" y="56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8" name="object 6008"/>
          <p:cNvSpPr/>
          <p:nvPr/>
        </p:nvSpPr>
        <p:spPr>
          <a:xfrm>
            <a:off x="7314288" y="4581105"/>
            <a:ext cx="29265" cy="10397"/>
          </a:xfrm>
          <a:custGeom>
            <a:avLst/>
            <a:gdLst/>
            <a:ahLst/>
            <a:cxnLst/>
            <a:rect l="l" t="t" r="r" b="b"/>
            <a:pathLst>
              <a:path w="48259" h="17145">
                <a:moveTo>
                  <a:pt x="48050" y="0"/>
                </a:moveTo>
                <a:lnTo>
                  <a:pt x="36240" y="2709"/>
                </a:lnTo>
                <a:lnTo>
                  <a:pt x="24056" y="3976"/>
                </a:lnTo>
                <a:lnTo>
                  <a:pt x="11857" y="6322"/>
                </a:lnTo>
                <a:lnTo>
                  <a:pt x="0" y="12271"/>
                </a:lnTo>
                <a:lnTo>
                  <a:pt x="23943" y="16719"/>
                </a:lnTo>
                <a:lnTo>
                  <a:pt x="38577" y="16537"/>
                </a:lnTo>
                <a:lnTo>
                  <a:pt x="45935" y="11154"/>
                </a:lnTo>
                <a:lnTo>
                  <a:pt x="480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09" name="object 6009"/>
          <p:cNvSpPr/>
          <p:nvPr/>
        </p:nvSpPr>
        <p:spPr>
          <a:xfrm>
            <a:off x="6992937" y="6389695"/>
            <a:ext cx="13092" cy="17712"/>
          </a:xfrm>
          <a:custGeom>
            <a:avLst/>
            <a:gdLst/>
            <a:ahLst/>
            <a:cxnLst/>
            <a:rect l="l" t="t" r="r" b="b"/>
            <a:pathLst>
              <a:path w="21590" h="29209">
                <a:moveTo>
                  <a:pt x="11274" y="0"/>
                </a:moveTo>
                <a:lnTo>
                  <a:pt x="3442" y="8214"/>
                </a:lnTo>
                <a:lnTo>
                  <a:pt x="0" y="15297"/>
                </a:lnTo>
                <a:lnTo>
                  <a:pt x="873" y="21344"/>
                </a:lnTo>
                <a:lnTo>
                  <a:pt x="5986" y="26449"/>
                </a:lnTo>
                <a:lnTo>
                  <a:pt x="9347" y="28627"/>
                </a:lnTo>
                <a:lnTo>
                  <a:pt x="15201" y="28491"/>
                </a:lnTo>
                <a:lnTo>
                  <a:pt x="20708" y="26794"/>
                </a:lnTo>
                <a:lnTo>
                  <a:pt x="21368" y="19549"/>
                </a:lnTo>
                <a:lnTo>
                  <a:pt x="20206" y="16125"/>
                </a:lnTo>
                <a:lnTo>
                  <a:pt x="18530" y="10921"/>
                </a:lnTo>
                <a:lnTo>
                  <a:pt x="14949" y="6345"/>
                </a:lnTo>
                <a:lnTo>
                  <a:pt x="112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0" name="object 6010"/>
          <p:cNvSpPr/>
          <p:nvPr/>
        </p:nvSpPr>
        <p:spPr>
          <a:xfrm>
            <a:off x="6661458" y="5168292"/>
            <a:ext cx="11552" cy="17712"/>
          </a:xfrm>
          <a:custGeom>
            <a:avLst/>
            <a:gdLst/>
            <a:ahLst/>
            <a:cxnLst/>
            <a:rect l="l" t="t" r="r" b="b"/>
            <a:pathLst>
              <a:path w="19050" h="29209">
                <a:moveTo>
                  <a:pt x="12491" y="0"/>
                </a:moveTo>
                <a:lnTo>
                  <a:pt x="4075" y="4803"/>
                </a:lnTo>
                <a:lnTo>
                  <a:pt x="1094" y="11805"/>
                </a:lnTo>
                <a:lnTo>
                  <a:pt x="688" y="20072"/>
                </a:lnTo>
                <a:lnTo>
                  <a:pt x="0" y="28669"/>
                </a:lnTo>
                <a:lnTo>
                  <a:pt x="12896" y="22324"/>
                </a:lnTo>
                <a:lnTo>
                  <a:pt x="18555" y="17071"/>
                </a:lnTo>
                <a:lnTo>
                  <a:pt x="18059" y="10450"/>
                </a:lnTo>
                <a:lnTo>
                  <a:pt x="12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1" name="object 6011"/>
          <p:cNvSpPr/>
          <p:nvPr/>
        </p:nvSpPr>
        <p:spPr>
          <a:xfrm>
            <a:off x="7682206" y="5586230"/>
            <a:ext cx="25799" cy="10012"/>
          </a:xfrm>
          <a:custGeom>
            <a:avLst/>
            <a:gdLst/>
            <a:ahLst/>
            <a:cxnLst/>
            <a:rect l="l" t="t" r="r" b="b"/>
            <a:pathLst>
              <a:path w="42545" h="16509">
                <a:moveTo>
                  <a:pt x="14915" y="0"/>
                </a:moveTo>
                <a:lnTo>
                  <a:pt x="7487" y="2096"/>
                </a:lnTo>
                <a:lnTo>
                  <a:pt x="0" y="8108"/>
                </a:lnTo>
                <a:lnTo>
                  <a:pt x="41558" y="16401"/>
                </a:lnTo>
                <a:lnTo>
                  <a:pt x="41946" y="4485"/>
                </a:lnTo>
                <a:lnTo>
                  <a:pt x="36899" y="1511"/>
                </a:lnTo>
                <a:lnTo>
                  <a:pt x="29391" y="946"/>
                </a:lnTo>
                <a:lnTo>
                  <a:pt x="22234" y="167"/>
                </a:lnTo>
                <a:lnTo>
                  <a:pt x="14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2" name="object 6012"/>
          <p:cNvSpPr/>
          <p:nvPr/>
        </p:nvSpPr>
        <p:spPr>
          <a:xfrm>
            <a:off x="6543528" y="4698318"/>
            <a:ext cx="23874" cy="8856"/>
          </a:xfrm>
          <a:custGeom>
            <a:avLst/>
            <a:gdLst/>
            <a:ahLst/>
            <a:cxnLst/>
            <a:rect l="l" t="t" r="r" b="b"/>
            <a:pathLst>
              <a:path w="39370" h="14604">
                <a:moveTo>
                  <a:pt x="38951" y="0"/>
                </a:moveTo>
                <a:lnTo>
                  <a:pt x="21649" y="197"/>
                </a:lnTo>
                <a:lnTo>
                  <a:pt x="10864" y="2179"/>
                </a:lnTo>
                <a:lnTo>
                  <a:pt x="4385" y="6707"/>
                </a:lnTo>
                <a:lnTo>
                  <a:pt x="0" y="14544"/>
                </a:lnTo>
                <a:lnTo>
                  <a:pt x="10911" y="13639"/>
                </a:lnTo>
                <a:lnTo>
                  <a:pt x="20877" y="10550"/>
                </a:lnTo>
                <a:lnTo>
                  <a:pt x="30142" y="5822"/>
                </a:lnTo>
                <a:lnTo>
                  <a:pt x="389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3" name="object 6013"/>
          <p:cNvSpPr/>
          <p:nvPr/>
        </p:nvSpPr>
        <p:spPr>
          <a:xfrm>
            <a:off x="7345472" y="5485335"/>
            <a:ext cx="18868" cy="13477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20652" y="0"/>
                </a:moveTo>
                <a:lnTo>
                  <a:pt x="12932" y="1717"/>
                </a:lnTo>
                <a:lnTo>
                  <a:pt x="6809" y="5330"/>
                </a:lnTo>
                <a:lnTo>
                  <a:pt x="1759" y="10154"/>
                </a:lnTo>
                <a:lnTo>
                  <a:pt x="0" y="12080"/>
                </a:lnTo>
                <a:lnTo>
                  <a:pt x="1340" y="17839"/>
                </a:lnTo>
                <a:lnTo>
                  <a:pt x="3214" y="22195"/>
                </a:lnTo>
                <a:lnTo>
                  <a:pt x="9947" y="22153"/>
                </a:lnTo>
                <a:lnTo>
                  <a:pt x="11842" y="20478"/>
                </a:lnTo>
                <a:lnTo>
                  <a:pt x="16309" y="16267"/>
                </a:lnTo>
                <a:lnTo>
                  <a:pt x="20723" y="11618"/>
                </a:lnTo>
                <a:lnTo>
                  <a:pt x="30491" y="866"/>
                </a:lnTo>
                <a:lnTo>
                  <a:pt x="206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4" name="object 6014"/>
          <p:cNvSpPr/>
          <p:nvPr/>
        </p:nvSpPr>
        <p:spPr>
          <a:xfrm>
            <a:off x="6169616" y="5443081"/>
            <a:ext cx="16943" cy="11937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13046" y="0"/>
                </a:moveTo>
                <a:lnTo>
                  <a:pt x="6690" y="1968"/>
                </a:lnTo>
                <a:lnTo>
                  <a:pt x="3675" y="2858"/>
                </a:lnTo>
                <a:lnTo>
                  <a:pt x="2198" y="9099"/>
                </a:lnTo>
                <a:lnTo>
                  <a:pt x="0" y="12952"/>
                </a:lnTo>
                <a:lnTo>
                  <a:pt x="4334" y="14826"/>
                </a:lnTo>
                <a:lnTo>
                  <a:pt x="9664" y="19224"/>
                </a:lnTo>
                <a:lnTo>
                  <a:pt x="18522" y="15758"/>
                </a:lnTo>
                <a:lnTo>
                  <a:pt x="22941" y="10198"/>
                </a:lnTo>
                <a:lnTo>
                  <a:pt x="27873" y="6052"/>
                </a:lnTo>
                <a:lnTo>
                  <a:pt x="27056" y="638"/>
                </a:lnTo>
                <a:lnTo>
                  <a:pt x="20250" y="900"/>
                </a:lnTo>
                <a:lnTo>
                  <a:pt x="13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5" name="object 6015"/>
          <p:cNvSpPr/>
          <p:nvPr/>
        </p:nvSpPr>
        <p:spPr>
          <a:xfrm>
            <a:off x="6917885" y="5787040"/>
            <a:ext cx="16558" cy="11167"/>
          </a:xfrm>
          <a:custGeom>
            <a:avLst/>
            <a:gdLst/>
            <a:ahLst/>
            <a:cxnLst/>
            <a:rect l="l" t="t" r="r" b="b"/>
            <a:pathLst>
              <a:path w="27304" h="18415">
                <a:moveTo>
                  <a:pt x="17674" y="0"/>
                </a:moveTo>
                <a:lnTo>
                  <a:pt x="8994" y="3423"/>
                </a:lnTo>
                <a:lnTo>
                  <a:pt x="4785" y="8774"/>
                </a:lnTo>
                <a:lnTo>
                  <a:pt x="0" y="12805"/>
                </a:lnTo>
                <a:lnTo>
                  <a:pt x="2146" y="17423"/>
                </a:lnTo>
                <a:lnTo>
                  <a:pt x="7905" y="17057"/>
                </a:lnTo>
                <a:lnTo>
                  <a:pt x="14156" y="17894"/>
                </a:lnTo>
                <a:lnTo>
                  <a:pt x="22711" y="14544"/>
                </a:lnTo>
                <a:lnTo>
                  <a:pt x="24501" y="9214"/>
                </a:lnTo>
                <a:lnTo>
                  <a:pt x="27098" y="5601"/>
                </a:lnTo>
                <a:lnTo>
                  <a:pt x="22837" y="3957"/>
                </a:lnTo>
                <a:lnTo>
                  <a:pt x="176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6" name="object 6016"/>
          <p:cNvSpPr/>
          <p:nvPr/>
        </p:nvSpPr>
        <p:spPr>
          <a:xfrm>
            <a:off x="7040504" y="4861557"/>
            <a:ext cx="17328" cy="18483"/>
          </a:xfrm>
          <a:custGeom>
            <a:avLst/>
            <a:gdLst/>
            <a:ahLst/>
            <a:cxnLst/>
            <a:rect l="l" t="t" r="r" b="b"/>
            <a:pathLst>
              <a:path w="28575" h="30479">
                <a:moveTo>
                  <a:pt x="0" y="0"/>
                </a:moveTo>
                <a:lnTo>
                  <a:pt x="5245" y="8550"/>
                </a:lnTo>
                <a:lnTo>
                  <a:pt x="10732" y="17156"/>
                </a:lnTo>
                <a:lnTo>
                  <a:pt x="17908" y="24749"/>
                </a:lnTo>
                <a:lnTo>
                  <a:pt x="28219" y="30260"/>
                </a:lnTo>
                <a:lnTo>
                  <a:pt x="23867" y="19195"/>
                </a:lnTo>
                <a:lnTo>
                  <a:pt x="17513" y="10834"/>
                </a:lnTo>
                <a:lnTo>
                  <a:pt x="9458" y="462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7" name="object 6017"/>
          <p:cNvSpPr/>
          <p:nvPr/>
        </p:nvSpPr>
        <p:spPr>
          <a:xfrm>
            <a:off x="6749840" y="5773255"/>
            <a:ext cx="13862" cy="19638"/>
          </a:xfrm>
          <a:custGeom>
            <a:avLst/>
            <a:gdLst/>
            <a:ahLst/>
            <a:cxnLst/>
            <a:rect l="l" t="t" r="r" b="b"/>
            <a:pathLst>
              <a:path w="22859" h="32384">
                <a:moveTo>
                  <a:pt x="21622" y="0"/>
                </a:moveTo>
                <a:lnTo>
                  <a:pt x="0" y="28051"/>
                </a:lnTo>
                <a:lnTo>
                  <a:pt x="5706" y="32103"/>
                </a:lnTo>
                <a:lnTo>
                  <a:pt x="12600" y="26168"/>
                </a:lnTo>
                <a:lnTo>
                  <a:pt x="18702" y="19656"/>
                </a:lnTo>
                <a:lnTo>
                  <a:pt x="22285" y="11341"/>
                </a:lnTo>
                <a:lnTo>
                  <a:pt x="21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8" name="object 6018"/>
          <p:cNvSpPr/>
          <p:nvPr/>
        </p:nvSpPr>
        <p:spPr>
          <a:xfrm>
            <a:off x="7749148" y="5502598"/>
            <a:ext cx="19253" cy="11167"/>
          </a:xfrm>
          <a:custGeom>
            <a:avLst/>
            <a:gdLst/>
            <a:ahLst/>
            <a:cxnLst/>
            <a:rect l="l" t="t" r="r" b="b"/>
            <a:pathLst>
              <a:path w="31750" h="18415">
                <a:moveTo>
                  <a:pt x="0" y="0"/>
                </a:moveTo>
                <a:lnTo>
                  <a:pt x="2041" y="7528"/>
                </a:lnTo>
                <a:lnTo>
                  <a:pt x="3371" y="12177"/>
                </a:lnTo>
                <a:lnTo>
                  <a:pt x="4900" y="17831"/>
                </a:lnTo>
                <a:lnTo>
                  <a:pt x="31287" y="7915"/>
                </a:lnTo>
                <a:lnTo>
                  <a:pt x="30648" y="33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19" name="object 6019"/>
          <p:cNvSpPr/>
          <p:nvPr/>
        </p:nvSpPr>
        <p:spPr>
          <a:xfrm>
            <a:off x="8027990" y="4353249"/>
            <a:ext cx="16558" cy="24259"/>
          </a:xfrm>
          <a:custGeom>
            <a:avLst/>
            <a:gdLst/>
            <a:ahLst/>
            <a:cxnLst/>
            <a:rect l="l" t="t" r="r" b="b"/>
            <a:pathLst>
              <a:path w="27305" h="40004">
                <a:moveTo>
                  <a:pt x="21664" y="0"/>
                </a:moveTo>
                <a:lnTo>
                  <a:pt x="14207" y="8182"/>
                </a:lnTo>
                <a:lnTo>
                  <a:pt x="8527" y="17359"/>
                </a:lnTo>
                <a:lnTo>
                  <a:pt x="3999" y="27186"/>
                </a:lnTo>
                <a:lnTo>
                  <a:pt x="0" y="37318"/>
                </a:lnTo>
                <a:lnTo>
                  <a:pt x="4219" y="39862"/>
                </a:lnTo>
                <a:lnTo>
                  <a:pt x="26952" y="3361"/>
                </a:lnTo>
                <a:lnTo>
                  <a:pt x="2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0" name="object 6020"/>
          <p:cNvSpPr/>
          <p:nvPr/>
        </p:nvSpPr>
        <p:spPr>
          <a:xfrm>
            <a:off x="8088237" y="5912786"/>
            <a:ext cx="13862" cy="11167"/>
          </a:xfrm>
          <a:custGeom>
            <a:avLst/>
            <a:gdLst/>
            <a:ahLst/>
            <a:cxnLst/>
            <a:rect l="l" t="t" r="r" b="b"/>
            <a:pathLst>
              <a:path w="22859" h="18415">
                <a:moveTo>
                  <a:pt x="19025" y="0"/>
                </a:moveTo>
                <a:lnTo>
                  <a:pt x="471" y="3130"/>
                </a:lnTo>
                <a:lnTo>
                  <a:pt x="0" y="15172"/>
                </a:lnTo>
                <a:lnTo>
                  <a:pt x="492" y="15884"/>
                </a:lnTo>
                <a:lnTo>
                  <a:pt x="1319" y="18135"/>
                </a:lnTo>
                <a:lnTo>
                  <a:pt x="12129" y="15392"/>
                </a:lnTo>
                <a:lnTo>
                  <a:pt x="18744" y="12818"/>
                </a:lnTo>
                <a:lnTo>
                  <a:pt x="21953" y="9919"/>
                </a:lnTo>
                <a:lnTo>
                  <a:pt x="22543" y="6198"/>
                </a:lnTo>
                <a:lnTo>
                  <a:pt x="22271" y="3968"/>
                </a:lnTo>
                <a:lnTo>
                  <a:pt x="1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1" name="object 6021"/>
          <p:cNvSpPr/>
          <p:nvPr/>
        </p:nvSpPr>
        <p:spPr>
          <a:xfrm>
            <a:off x="6513362" y="4368469"/>
            <a:ext cx="9242" cy="14632"/>
          </a:xfrm>
          <a:custGeom>
            <a:avLst/>
            <a:gdLst/>
            <a:ahLst/>
            <a:cxnLst/>
            <a:rect l="l" t="t" r="r" b="b"/>
            <a:pathLst>
              <a:path w="15240" h="24129">
                <a:moveTo>
                  <a:pt x="11549" y="0"/>
                </a:moveTo>
                <a:lnTo>
                  <a:pt x="8984" y="554"/>
                </a:lnTo>
                <a:lnTo>
                  <a:pt x="2408" y="607"/>
                </a:lnTo>
                <a:lnTo>
                  <a:pt x="2010" y="2240"/>
                </a:lnTo>
                <a:lnTo>
                  <a:pt x="303" y="8732"/>
                </a:lnTo>
                <a:lnTo>
                  <a:pt x="523" y="15737"/>
                </a:lnTo>
                <a:lnTo>
                  <a:pt x="0" y="22543"/>
                </a:lnTo>
                <a:lnTo>
                  <a:pt x="3256" y="22585"/>
                </a:lnTo>
                <a:lnTo>
                  <a:pt x="7434" y="23936"/>
                </a:lnTo>
                <a:lnTo>
                  <a:pt x="9507" y="22418"/>
                </a:lnTo>
                <a:lnTo>
                  <a:pt x="13319" y="17718"/>
                </a:lnTo>
                <a:lnTo>
                  <a:pt x="15083" y="11542"/>
                </a:lnTo>
                <a:lnTo>
                  <a:pt x="14569" y="5200"/>
                </a:lnTo>
                <a:lnTo>
                  <a:pt x="1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2" name="object 6022"/>
          <p:cNvSpPr/>
          <p:nvPr/>
        </p:nvSpPr>
        <p:spPr>
          <a:xfrm>
            <a:off x="7531216" y="4954172"/>
            <a:ext cx="15787" cy="10782"/>
          </a:xfrm>
          <a:custGeom>
            <a:avLst/>
            <a:gdLst/>
            <a:ahLst/>
            <a:cxnLst/>
            <a:rect l="l" t="t" r="r" b="b"/>
            <a:pathLst>
              <a:path w="26034" h="17779">
                <a:moveTo>
                  <a:pt x="0" y="0"/>
                </a:moveTo>
                <a:lnTo>
                  <a:pt x="699" y="9387"/>
                </a:lnTo>
                <a:lnTo>
                  <a:pt x="4567" y="15027"/>
                </a:lnTo>
                <a:lnTo>
                  <a:pt x="12633" y="17597"/>
                </a:lnTo>
                <a:lnTo>
                  <a:pt x="25925" y="1777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3" name="object 6023"/>
          <p:cNvSpPr/>
          <p:nvPr/>
        </p:nvSpPr>
        <p:spPr>
          <a:xfrm>
            <a:off x="6987646" y="4545676"/>
            <a:ext cx="18483" cy="11937"/>
          </a:xfrm>
          <a:custGeom>
            <a:avLst/>
            <a:gdLst/>
            <a:ahLst/>
            <a:cxnLst/>
            <a:rect l="l" t="t" r="r" b="b"/>
            <a:pathLst>
              <a:path w="30479" h="19684">
                <a:moveTo>
                  <a:pt x="0" y="0"/>
                </a:moveTo>
                <a:lnTo>
                  <a:pt x="104" y="6879"/>
                </a:lnTo>
                <a:lnTo>
                  <a:pt x="178" y="19308"/>
                </a:lnTo>
                <a:lnTo>
                  <a:pt x="30166" y="450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4" name="object 6024"/>
          <p:cNvSpPr/>
          <p:nvPr/>
        </p:nvSpPr>
        <p:spPr>
          <a:xfrm>
            <a:off x="8139924" y="4410370"/>
            <a:ext cx="8856" cy="12322"/>
          </a:xfrm>
          <a:custGeom>
            <a:avLst/>
            <a:gdLst/>
            <a:ahLst/>
            <a:cxnLst/>
            <a:rect l="l" t="t" r="r" b="b"/>
            <a:pathLst>
              <a:path w="14605" h="20320">
                <a:moveTo>
                  <a:pt x="936" y="0"/>
                </a:moveTo>
                <a:lnTo>
                  <a:pt x="0" y="12123"/>
                </a:lnTo>
                <a:lnTo>
                  <a:pt x="1100" y="18258"/>
                </a:lnTo>
                <a:lnTo>
                  <a:pt x="5508" y="20290"/>
                </a:lnTo>
                <a:lnTo>
                  <a:pt x="14496" y="20104"/>
                </a:lnTo>
                <a:lnTo>
                  <a:pt x="13732" y="3643"/>
                </a:lnTo>
                <a:lnTo>
                  <a:pt x="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5" name="object 6025"/>
          <p:cNvSpPr/>
          <p:nvPr/>
        </p:nvSpPr>
        <p:spPr>
          <a:xfrm>
            <a:off x="7735979" y="4957489"/>
            <a:ext cx="16173" cy="9242"/>
          </a:xfrm>
          <a:custGeom>
            <a:avLst/>
            <a:gdLst/>
            <a:ahLst/>
            <a:cxnLst/>
            <a:rect l="l" t="t" r="r" b="b"/>
            <a:pathLst>
              <a:path w="26670" h="15240">
                <a:moveTo>
                  <a:pt x="26124" y="0"/>
                </a:moveTo>
                <a:lnTo>
                  <a:pt x="0" y="5266"/>
                </a:lnTo>
                <a:lnTo>
                  <a:pt x="575" y="8743"/>
                </a:lnTo>
                <a:lnTo>
                  <a:pt x="910" y="10470"/>
                </a:lnTo>
                <a:lnTo>
                  <a:pt x="15735" y="14494"/>
                </a:lnTo>
                <a:lnTo>
                  <a:pt x="23302" y="14745"/>
                </a:lnTo>
                <a:lnTo>
                  <a:pt x="25978" y="10241"/>
                </a:lnTo>
                <a:lnTo>
                  <a:pt x="261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6" name="object 6026"/>
          <p:cNvSpPr/>
          <p:nvPr/>
        </p:nvSpPr>
        <p:spPr>
          <a:xfrm>
            <a:off x="8257177" y="5369115"/>
            <a:ext cx="19638" cy="11552"/>
          </a:xfrm>
          <a:custGeom>
            <a:avLst/>
            <a:gdLst/>
            <a:ahLst/>
            <a:cxnLst/>
            <a:rect l="l" t="t" r="r" b="b"/>
            <a:pathLst>
              <a:path w="32384" h="19050">
                <a:moveTo>
                  <a:pt x="19360" y="0"/>
                </a:moveTo>
                <a:lnTo>
                  <a:pt x="0" y="18491"/>
                </a:lnTo>
                <a:lnTo>
                  <a:pt x="32323" y="15392"/>
                </a:lnTo>
                <a:lnTo>
                  <a:pt x="19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7" name="object 6027"/>
          <p:cNvSpPr/>
          <p:nvPr/>
        </p:nvSpPr>
        <p:spPr>
          <a:xfrm>
            <a:off x="8140203" y="4607594"/>
            <a:ext cx="15787" cy="17328"/>
          </a:xfrm>
          <a:custGeom>
            <a:avLst/>
            <a:gdLst/>
            <a:ahLst/>
            <a:cxnLst/>
            <a:rect l="l" t="t" r="r" b="b"/>
            <a:pathLst>
              <a:path w="26034" h="28575">
                <a:moveTo>
                  <a:pt x="3434" y="0"/>
                </a:moveTo>
                <a:lnTo>
                  <a:pt x="0" y="4010"/>
                </a:lnTo>
                <a:lnTo>
                  <a:pt x="26030" y="28271"/>
                </a:lnTo>
                <a:lnTo>
                  <a:pt x="24222" y="17584"/>
                </a:lnTo>
                <a:lnTo>
                  <a:pt x="19397" y="9745"/>
                </a:lnTo>
                <a:lnTo>
                  <a:pt x="12239" y="4102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8" name="object 6028"/>
          <p:cNvSpPr/>
          <p:nvPr/>
        </p:nvSpPr>
        <p:spPr>
          <a:xfrm>
            <a:off x="7967448" y="5078293"/>
            <a:ext cx="19638" cy="7316"/>
          </a:xfrm>
          <a:custGeom>
            <a:avLst/>
            <a:gdLst/>
            <a:ahLst/>
            <a:cxnLst/>
            <a:rect l="l" t="t" r="r" b="b"/>
            <a:pathLst>
              <a:path w="32384" h="12065">
                <a:moveTo>
                  <a:pt x="17202" y="0"/>
                </a:moveTo>
                <a:lnTo>
                  <a:pt x="8056" y="282"/>
                </a:lnTo>
                <a:lnTo>
                  <a:pt x="2935" y="4126"/>
                </a:lnTo>
                <a:lnTo>
                  <a:pt x="0" y="11991"/>
                </a:lnTo>
                <a:lnTo>
                  <a:pt x="32218" y="2819"/>
                </a:lnTo>
                <a:lnTo>
                  <a:pt x="172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29" name="object 6029"/>
          <p:cNvSpPr/>
          <p:nvPr/>
        </p:nvSpPr>
        <p:spPr>
          <a:xfrm>
            <a:off x="6785670" y="6208632"/>
            <a:ext cx="15403" cy="10397"/>
          </a:xfrm>
          <a:custGeom>
            <a:avLst/>
            <a:gdLst/>
            <a:ahLst/>
            <a:cxnLst/>
            <a:rect l="l" t="t" r="r" b="b"/>
            <a:pathLst>
              <a:path w="25400" h="17145">
                <a:moveTo>
                  <a:pt x="4041" y="0"/>
                </a:moveTo>
                <a:lnTo>
                  <a:pt x="0" y="5423"/>
                </a:lnTo>
                <a:lnTo>
                  <a:pt x="3304" y="12447"/>
                </a:lnTo>
                <a:lnTo>
                  <a:pt x="8511" y="16328"/>
                </a:lnTo>
                <a:lnTo>
                  <a:pt x="15656" y="17057"/>
                </a:lnTo>
                <a:lnTo>
                  <a:pt x="24774" y="14627"/>
                </a:lnTo>
                <a:lnTo>
                  <a:pt x="17821" y="9779"/>
                </a:lnTo>
                <a:lnTo>
                  <a:pt x="10952" y="4868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0" name="object 6030"/>
          <p:cNvSpPr/>
          <p:nvPr/>
        </p:nvSpPr>
        <p:spPr>
          <a:xfrm>
            <a:off x="7909833" y="4981005"/>
            <a:ext cx="7701" cy="18098"/>
          </a:xfrm>
          <a:custGeom>
            <a:avLst/>
            <a:gdLst/>
            <a:ahLst/>
            <a:cxnLst/>
            <a:rect l="l" t="t" r="r" b="b"/>
            <a:pathLst>
              <a:path w="12700" h="29845">
                <a:moveTo>
                  <a:pt x="0" y="0"/>
                </a:moveTo>
                <a:lnTo>
                  <a:pt x="9476" y="29664"/>
                </a:lnTo>
                <a:lnTo>
                  <a:pt x="12429" y="18436"/>
                </a:lnTo>
                <a:lnTo>
                  <a:pt x="12241" y="11042"/>
                </a:lnTo>
                <a:lnTo>
                  <a:pt x="8302" y="554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1" name="object 6031"/>
          <p:cNvSpPr/>
          <p:nvPr/>
        </p:nvSpPr>
        <p:spPr>
          <a:xfrm>
            <a:off x="6943809" y="5602654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9747" y="0"/>
                </a:moveTo>
                <a:lnTo>
                  <a:pt x="7120" y="1084"/>
                </a:lnTo>
                <a:lnTo>
                  <a:pt x="932" y="3914"/>
                </a:lnTo>
                <a:lnTo>
                  <a:pt x="0" y="9814"/>
                </a:lnTo>
                <a:lnTo>
                  <a:pt x="3140" y="20104"/>
                </a:lnTo>
                <a:lnTo>
                  <a:pt x="197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2" name="object 6032"/>
          <p:cNvSpPr/>
          <p:nvPr/>
        </p:nvSpPr>
        <p:spPr>
          <a:xfrm>
            <a:off x="6966511" y="5084497"/>
            <a:ext cx="10782" cy="10397"/>
          </a:xfrm>
          <a:custGeom>
            <a:avLst/>
            <a:gdLst/>
            <a:ahLst/>
            <a:cxnLst/>
            <a:rect l="l" t="t" r="r" b="b"/>
            <a:pathLst>
              <a:path w="17779" h="17145">
                <a:moveTo>
                  <a:pt x="31" y="0"/>
                </a:moveTo>
                <a:lnTo>
                  <a:pt x="0" y="10795"/>
                </a:lnTo>
                <a:lnTo>
                  <a:pt x="7088" y="14229"/>
                </a:lnTo>
                <a:lnTo>
                  <a:pt x="15371" y="17046"/>
                </a:lnTo>
                <a:lnTo>
                  <a:pt x="17658" y="8823"/>
                </a:lnTo>
                <a:lnTo>
                  <a:pt x="16822" y="4306"/>
                </a:lnTo>
                <a:lnTo>
                  <a:pt x="11426" y="1897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3" name="object 6033"/>
          <p:cNvSpPr/>
          <p:nvPr/>
        </p:nvSpPr>
        <p:spPr>
          <a:xfrm>
            <a:off x="8431054" y="4936237"/>
            <a:ext cx="15403" cy="12707"/>
          </a:xfrm>
          <a:custGeom>
            <a:avLst/>
            <a:gdLst/>
            <a:ahLst/>
            <a:cxnLst/>
            <a:rect l="l" t="t" r="r" b="b"/>
            <a:pathLst>
              <a:path w="25400" h="20954">
                <a:moveTo>
                  <a:pt x="24836" y="0"/>
                </a:moveTo>
                <a:lnTo>
                  <a:pt x="0" y="20920"/>
                </a:lnTo>
                <a:lnTo>
                  <a:pt x="10495" y="17313"/>
                </a:lnTo>
                <a:lnTo>
                  <a:pt x="16580" y="13931"/>
                </a:lnTo>
                <a:lnTo>
                  <a:pt x="20585" y="8814"/>
                </a:lnTo>
                <a:lnTo>
                  <a:pt x="248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4" name="object 6034"/>
          <p:cNvSpPr/>
          <p:nvPr/>
        </p:nvSpPr>
        <p:spPr>
          <a:xfrm>
            <a:off x="7549573" y="4910968"/>
            <a:ext cx="12707" cy="10397"/>
          </a:xfrm>
          <a:custGeom>
            <a:avLst/>
            <a:gdLst/>
            <a:ahLst/>
            <a:cxnLst/>
            <a:rect l="l" t="t" r="r" b="b"/>
            <a:pathLst>
              <a:path w="20954" h="17145">
                <a:moveTo>
                  <a:pt x="20944" y="0"/>
                </a:moveTo>
                <a:lnTo>
                  <a:pt x="8991" y="157"/>
                </a:lnTo>
                <a:lnTo>
                  <a:pt x="2332" y="2539"/>
                </a:lnTo>
                <a:lnTo>
                  <a:pt x="0" y="7842"/>
                </a:lnTo>
                <a:lnTo>
                  <a:pt x="1028" y="16763"/>
                </a:lnTo>
                <a:lnTo>
                  <a:pt x="209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5" name="object 6035"/>
          <p:cNvSpPr/>
          <p:nvPr/>
        </p:nvSpPr>
        <p:spPr>
          <a:xfrm>
            <a:off x="6782841" y="5002975"/>
            <a:ext cx="11167" cy="15403"/>
          </a:xfrm>
          <a:custGeom>
            <a:avLst/>
            <a:gdLst/>
            <a:ahLst/>
            <a:cxnLst/>
            <a:rect l="l" t="t" r="r" b="b"/>
            <a:pathLst>
              <a:path w="18415" h="25400">
                <a:moveTo>
                  <a:pt x="17549" y="0"/>
                </a:moveTo>
                <a:lnTo>
                  <a:pt x="0" y="3738"/>
                </a:lnTo>
                <a:lnTo>
                  <a:pt x="18062" y="25192"/>
                </a:lnTo>
                <a:lnTo>
                  <a:pt x="17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6" name="object 6036"/>
          <p:cNvSpPr/>
          <p:nvPr/>
        </p:nvSpPr>
        <p:spPr>
          <a:xfrm>
            <a:off x="8533126" y="5119687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19" h="17145">
                <a:moveTo>
                  <a:pt x="19800" y="0"/>
                </a:moveTo>
                <a:lnTo>
                  <a:pt x="7036" y="1591"/>
                </a:lnTo>
                <a:lnTo>
                  <a:pt x="0" y="2513"/>
                </a:lnTo>
                <a:lnTo>
                  <a:pt x="2607" y="15905"/>
                </a:lnTo>
                <a:lnTo>
                  <a:pt x="8429" y="16648"/>
                </a:lnTo>
                <a:lnTo>
                  <a:pt x="17842" y="9381"/>
                </a:lnTo>
                <a:lnTo>
                  <a:pt x="17968" y="5214"/>
                </a:lnTo>
                <a:lnTo>
                  <a:pt x="19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7" name="object 6037"/>
          <p:cNvSpPr/>
          <p:nvPr/>
        </p:nvSpPr>
        <p:spPr>
          <a:xfrm>
            <a:off x="7860858" y="5305375"/>
            <a:ext cx="6931" cy="15403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0" y="0"/>
                </a:moveTo>
                <a:lnTo>
                  <a:pt x="1706" y="8429"/>
                </a:lnTo>
                <a:lnTo>
                  <a:pt x="5109" y="24815"/>
                </a:lnTo>
                <a:lnTo>
                  <a:pt x="9824" y="13473"/>
                </a:lnTo>
                <a:lnTo>
                  <a:pt x="10839" y="7044"/>
                </a:lnTo>
                <a:lnTo>
                  <a:pt x="7713" y="32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8" name="object 6038"/>
          <p:cNvSpPr/>
          <p:nvPr/>
        </p:nvSpPr>
        <p:spPr>
          <a:xfrm>
            <a:off x="8196730" y="4991943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460" y="0"/>
                </a:moveTo>
                <a:lnTo>
                  <a:pt x="261" y="5989"/>
                </a:lnTo>
                <a:lnTo>
                  <a:pt x="0" y="11947"/>
                </a:lnTo>
                <a:lnTo>
                  <a:pt x="73" y="18428"/>
                </a:lnTo>
                <a:lnTo>
                  <a:pt x="2460" y="18868"/>
                </a:lnTo>
                <a:lnTo>
                  <a:pt x="4450" y="19549"/>
                </a:lnTo>
                <a:lnTo>
                  <a:pt x="15455" y="1151"/>
                </a:lnTo>
                <a:lnTo>
                  <a:pt x="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39" name="object 6039"/>
          <p:cNvSpPr/>
          <p:nvPr/>
        </p:nvSpPr>
        <p:spPr>
          <a:xfrm>
            <a:off x="7501223" y="6012272"/>
            <a:ext cx="8471" cy="13092"/>
          </a:xfrm>
          <a:custGeom>
            <a:avLst/>
            <a:gdLst/>
            <a:ahLst/>
            <a:cxnLst/>
            <a:rect l="l" t="t" r="r" b="b"/>
            <a:pathLst>
              <a:path w="13970" h="21590">
                <a:moveTo>
                  <a:pt x="10478" y="0"/>
                </a:moveTo>
                <a:lnTo>
                  <a:pt x="2340" y="6292"/>
                </a:lnTo>
                <a:lnTo>
                  <a:pt x="0" y="10842"/>
                </a:lnTo>
                <a:lnTo>
                  <a:pt x="3725" y="15369"/>
                </a:lnTo>
                <a:lnTo>
                  <a:pt x="13787" y="21590"/>
                </a:lnTo>
                <a:lnTo>
                  <a:pt x="12583" y="13559"/>
                </a:lnTo>
                <a:lnTo>
                  <a:pt x="104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0" name="object 6040"/>
          <p:cNvSpPr/>
          <p:nvPr/>
        </p:nvSpPr>
        <p:spPr>
          <a:xfrm>
            <a:off x="6341920" y="5173688"/>
            <a:ext cx="8856" cy="13862"/>
          </a:xfrm>
          <a:custGeom>
            <a:avLst/>
            <a:gdLst/>
            <a:ahLst/>
            <a:cxnLst/>
            <a:rect l="l" t="t" r="r" b="b"/>
            <a:pathLst>
              <a:path w="14604" h="22859">
                <a:moveTo>
                  <a:pt x="7790" y="0"/>
                </a:moveTo>
                <a:lnTo>
                  <a:pt x="0" y="18805"/>
                </a:lnTo>
                <a:lnTo>
                  <a:pt x="3120" y="19842"/>
                </a:lnTo>
                <a:lnTo>
                  <a:pt x="7350" y="22627"/>
                </a:lnTo>
                <a:lnTo>
                  <a:pt x="9193" y="21507"/>
                </a:lnTo>
                <a:lnTo>
                  <a:pt x="12918" y="18108"/>
                </a:lnTo>
                <a:lnTo>
                  <a:pt x="14024" y="13620"/>
                </a:lnTo>
                <a:lnTo>
                  <a:pt x="12363" y="7698"/>
                </a:lnTo>
                <a:lnTo>
                  <a:pt x="7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1" name="object 6041"/>
          <p:cNvSpPr/>
          <p:nvPr/>
        </p:nvSpPr>
        <p:spPr>
          <a:xfrm>
            <a:off x="6155406" y="5041320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70" h="18415">
                <a:moveTo>
                  <a:pt x="5539" y="0"/>
                </a:moveTo>
                <a:lnTo>
                  <a:pt x="0" y="2617"/>
                </a:lnTo>
                <a:lnTo>
                  <a:pt x="2219" y="7717"/>
                </a:lnTo>
                <a:lnTo>
                  <a:pt x="6565" y="17968"/>
                </a:lnTo>
                <a:lnTo>
                  <a:pt x="9036" y="16690"/>
                </a:lnTo>
                <a:lnTo>
                  <a:pt x="13873" y="14250"/>
                </a:lnTo>
                <a:lnTo>
                  <a:pt x="8366" y="4722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2" name="object 6042"/>
          <p:cNvSpPr/>
          <p:nvPr/>
        </p:nvSpPr>
        <p:spPr>
          <a:xfrm>
            <a:off x="7524515" y="4449609"/>
            <a:ext cx="11552" cy="9242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0" y="0"/>
                </a:moveTo>
                <a:lnTo>
                  <a:pt x="4730" y="10665"/>
                </a:lnTo>
                <a:lnTo>
                  <a:pt x="8273" y="14760"/>
                </a:lnTo>
                <a:lnTo>
                  <a:pt x="12399" y="12770"/>
                </a:lnTo>
                <a:lnTo>
                  <a:pt x="18879" y="51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3" name="object 6043"/>
          <p:cNvSpPr/>
          <p:nvPr/>
        </p:nvSpPr>
        <p:spPr>
          <a:xfrm>
            <a:off x="6568566" y="5163087"/>
            <a:ext cx="11167" cy="10012"/>
          </a:xfrm>
          <a:custGeom>
            <a:avLst/>
            <a:gdLst/>
            <a:ahLst/>
            <a:cxnLst/>
            <a:rect l="l" t="t" r="r" b="b"/>
            <a:pathLst>
              <a:path w="18415" h="16509">
                <a:moveTo>
                  <a:pt x="973" y="0"/>
                </a:moveTo>
                <a:lnTo>
                  <a:pt x="0" y="12282"/>
                </a:lnTo>
                <a:lnTo>
                  <a:pt x="7371" y="14125"/>
                </a:lnTo>
                <a:lnTo>
                  <a:pt x="17894" y="16093"/>
                </a:lnTo>
                <a:lnTo>
                  <a:pt x="16858" y="4387"/>
                </a:lnTo>
                <a:lnTo>
                  <a:pt x="11266" y="732"/>
                </a:lnTo>
                <a:lnTo>
                  <a:pt x="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4" name="object 6044"/>
          <p:cNvSpPr/>
          <p:nvPr/>
        </p:nvSpPr>
        <p:spPr>
          <a:xfrm>
            <a:off x="7731653" y="5773056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3926" y="0"/>
                </a:moveTo>
                <a:lnTo>
                  <a:pt x="628" y="4334"/>
                </a:lnTo>
                <a:lnTo>
                  <a:pt x="0" y="10607"/>
                </a:lnTo>
                <a:lnTo>
                  <a:pt x="1821" y="12837"/>
                </a:lnTo>
                <a:lnTo>
                  <a:pt x="3696" y="15067"/>
                </a:lnTo>
                <a:lnTo>
                  <a:pt x="9245" y="14250"/>
                </a:lnTo>
                <a:lnTo>
                  <a:pt x="15392" y="15057"/>
                </a:lnTo>
                <a:lnTo>
                  <a:pt x="14470" y="9298"/>
                </a:lnTo>
                <a:lnTo>
                  <a:pt x="15182" y="4219"/>
                </a:lnTo>
                <a:lnTo>
                  <a:pt x="11015" y="188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5" name="object 6045"/>
          <p:cNvSpPr/>
          <p:nvPr/>
        </p:nvSpPr>
        <p:spPr>
          <a:xfrm>
            <a:off x="6723384" y="4756544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5" h="14604">
                <a:moveTo>
                  <a:pt x="12994" y="0"/>
                </a:moveTo>
                <a:lnTo>
                  <a:pt x="8701" y="2272"/>
                </a:lnTo>
                <a:lnTo>
                  <a:pt x="0" y="6942"/>
                </a:lnTo>
                <a:lnTo>
                  <a:pt x="1088" y="9465"/>
                </a:lnTo>
                <a:lnTo>
                  <a:pt x="3361" y="14502"/>
                </a:lnTo>
                <a:lnTo>
                  <a:pt x="17119" y="9319"/>
                </a:lnTo>
                <a:lnTo>
                  <a:pt x="14386" y="3088"/>
                </a:lnTo>
                <a:lnTo>
                  <a:pt x="1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6" name="object 6046"/>
          <p:cNvSpPr/>
          <p:nvPr/>
        </p:nvSpPr>
        <p:spPr>
          <a:xfrm>
            <a:off x="8008494" y="4381791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09">
                <a:moveTo>
                  <a:pt x="8921" y="0"/>
                </a:moveTo>
                <a:lnTo>
                  <a:pt x="4010" y="1172"/>
                </a:lnTo>
                <a:lnTo>
                  <a:pt x="198" y="973"/>
                </a:lnTo>
                <a:lnTo>
                  <a:pt x="659" y="4314"/>
                </a:lnTo>
                <a:lnTo>
                  <a:pt x="0" y="8753"/>
                </a:lnTo>
                <a:lnTo>
                  <a:pt x="1926" y="10722"/>
                </a:lnTo>
                <a:lnTo>
                  <a:pt x="4334" y="13120"/>
                </a:lnTo>
                <a:lnTo>
                  <a:pt x="8826" y="13496"/>
                </a:lnTo>
                <a:lnTo>
                  <a:pt x="15758" y="15884"/>
                </a:lnTo>
                <a:lnTo>
                  <a:pt x="13769" y="8837"/>
                </a:lnTo>
                <a:lnTo>
                  <a:pt x="13811" y="3832"/>
                </a:lnTo>
                <a:lnTo>
                  <a:pt x="11434" y="1916"/>
                </a:lnTo>
                <a:lnTo>
                  <a:pt x="8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7" name="object 6047"/>
          <p:cNvSpPr/>
          <p:nvPr/>
        </p:nvSpPr>
        <p:spPr>
          <a:xfrm>
            <a:off x="7972826" y="4321880"/>
            <a:ext cx="14247" cy="10012"/>
          </a:xfrm>
          <a:custGeom>
            <a:avLst/>
            <a:gdLst/>
            <a:ahLst/>
            <a:cxnLst/>
            <a:rect l="l" t="t" r="r" b="b"/>
            <a:pathLst>
              <a:path w="23494" h="16509">
                <a:moveTo>
                  <a:pt x="19004" y="0"/>
                </a:moveTo>
                <a:lnTo>
                  <a:pt x="0" y="15999"/>
                </a:lnTo>
                <a:lnTo>
                  <a:pt x="9172" y="15633"/>
                </a:lnTo>
                <a:lnTo>
                  <a:pt x="22973" y="14973"/>
                </a:lnTo>
                <a:lnTo>
                  <a:pt x="19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8" name="object 6048"/>
          <p:cNvSpPr/>
          <p:nvPr/>
        </p:nvSpPr>
        <p:spPr>
          <a:xfrm>
            <a:off x="6797903" y="443553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5340" y="0"/>
                </a:moveTo>
                <a:lnTo>
                  <a:pt x="534" y="2376"/>
                </a:lnTo>
                <a:lnTo>
                  <a:pt x="963" y="7622"/>
                </a:lnTo>
                <a:lnTo>
                  <a:pt x="0" y="12973"/>
                </a:lnTo>
                <a:lnTo>
                  <a:pt x="5444" y="12104"/>
                </a:lnTo>
                <a:lnTo>
                  <a:pt x="9769" y="12701"/>
                </a:lnTo>
                <a:lnTo>
                  <a:pt x="11612" y="10795"/>
                </a:lnTo>
                <a:lnTo>
                  <a:pt x="13549" y="8868"/>
                </a:lnTo>
                <a:lnTo>
                  <a:pt x="13004" y="4533"/>
                </a:lnTo>
                <a:lnTo>
                  <a:pt x="13538" y="1235"/>
                </a:lnTo>
                <a:lnTo>
                  <a:pt x="9716" y="1183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49" name="object 6049"/>
          <p:cNvSpPr/>
          <p:nvPr/>
        </p:nvSpPr>
        <p:spPr>
          <a:xfrm>
            <a:off x="7557409" y="6271512"/>
            <a:ext cx="13862" cy="11937"/>
          </a:xfrm>
          <a:custGeom>
            <a:avLst/>
            <a:gdLst/>
            <a:ahLst/>
            <a:cxnLst/>
            <a:rect l="l" t="t" r="r" b="b"/>
            <a:pathLst>
              <a:path w="22859" h="19684">
                <a:moveTo>
                  <a:pt x="19465" y="0"/>
                </a:moveTo>
                <a:lnTo>
                  <a:pt x="14219" y="3461"/>
                </a:lnTo>
                <a:lnTo>
                  <a:pt x="7741" y="5493"/>
                </a:lnTo>
                <a:lnTo>
                  <a:pt x="2259" y="9607"/>
                </a:lnTo>
                <a:lnTo>
                  <a:pt x="0" y="19318"/>
                </a:lnTo>
                <a:lnTo>
                  <a:pt x="5183" y="16187"/>
                </a:lnTo>
                <a:lnTo>
                  <a:pt x="8806" y="14198"/>
                </a:lnTo>
                <a:lnTo>
                  <a:pt x="15800" y="9486"/>
                </a:lnTo>
                <a:lnTo>
                  <a:pt x="19214" y="6774"/>
                </a:lnTo>
                <a:lnTo>
                  <a:pt x="22679" y="4188"/>
                </a:lnTo>
                <a:lnTo>
                  <a:pt x="19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0" name="object 6050"/>
          <p:cNvSpPr/>
          <p:nvPr/>
        </p:nvSpPr>
        <p:spPr>
          <a:xfrm>
            <a:off x="7124327" y="5696670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20" h="17145">
                <a:moveTo>
                  <a:pt x="20187" y="0"/>
                </a:moveTo>
                <a:lnTo>
                  <a:pt x="0" y="7350"/>
                </a:lnTo>
                <a:lnTo>
                  <a:pt x="19947" y="17046"/>
                </a:lnTo>
                <a:lnTo>
                  <a:pt x="20135" y="6690"/>
                </a:lnTo>
                <a:lnTo>
                  <a:pt x="201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1" name="object 6051"/>
          <p:cNvSpPr/>
          <p:nvPr/>
        </p:nvSpPr>
        <p:spPr>
          <a:xfrm>
            <a:off x="7776044" y="5957062"/>
            <a:ext cx="14632" cy="6161"/>
          </a:xfrm>
          <a:custGeom>
            <a:avLst/>
            <a:gdLst/>
            <a:ahLst/>
            <a:cxnLst/>
            <a:rect l="l" t="t" r="r" b="b"/>
            <a:pathLst>
              <a:path w="24129" h="10159">
                <a:moveTo>
                  <a:pt x="6777" y="0"/>
                </a:moveTo>
                <a:lnTo>
                  <a:pt x="0" y="3112"/>
                </a:lnTo>
                <a:lnTo>
                  <a:pt x="6046" y="8095"/>
                </a:lnTo>
                <a:lnTo>
                  <a:pt x="11953" y="10158"/>
                </a:lnTo>
                <a:lnTo>
                  <a:pt x="17894" y="9124"/>
                </a:lnTo>
                <a:lnTo>
                  <a:pt x="24041" y="4819"/>
                </a:lnTo>
                <a:lnTo>
                  <a:pt x="18558" y="2118"/>
                </a:lnTo>
                <a:lnTo>
                  <a:pt x="12884" y="90"/>
                </a:lnTo>
                <a:lnTo>
                  <a:pt x="67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2" name="object 6052"/>
          <p:cNvSpPr/>
          <p:nvPr/>
        </p:nvSpPr>
        <p:spPr>
          <a:xfrm>
            <a:off x="8256200" y="5766033"/>
            <a:ext cx="13092" cy="5776"/>
          </a:xfrm>
          <a:custGeom>
            <a:avLst/>
            <a:gdLst/>
            <a:ahLst/>
            <a:cxnLst/>
            <a:rect l="l" t="t" r="r" b="b"/>
            <a:pathLst>
              <a:path w="21590" h="9525">
                <a:moveTo>
                  <a:pt x="11177" y="0"/>
                </a:moveTo>
                <a:lnTo>
                  <a:pt x="5816" y="2225"/>
                </a:lnTo>
                <a:lnTo>
                  <a:pt x="0" y="9275"/>
                </a:lnTo>
                <a:lnTo>
                  <a:pt x="15538" y="7181"/>
                </a:lnTo>
                <a:lnTo>
                  <a:pt x="21507" y="6344"/>
                </a:lnTo>
                <a:lnTo>
                  <a:pt x="16326" y="1679"/>
                </a:lnTo>
                <a:lnTo>
                  <a:pt x="11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3" name="object 6053"/>
          <p:cNvSpPr/>
          <p:nvPr/>
        </p:nvSpPr>
        <p:spPr>
          <a:xfrm>
            <a:off x="7010825" y="4141626"/>
            <a:ext cx="5776" cy="13477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2198" y="0"/>
                </a:moveTo>
                <a:lnTo>
                  <a:pt x="0" y="21611"/>
                </a:lnTo>
                <a:lnTo>
                  <a:pt x="6334" y="22124"/>
                </a:lnTo>
                <a:lnTo>
                  <a:pt x="7938" y="17358"/>
                </a:lnTo>
                <a:lnTo>
                  <a:pt x="9206" y="12275"/>
                </a:lnTo>
                <a:lnTo>
                  <a:pt x="8004" y="6586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4" name="object 6054"/>
          <p:cNvSpPr/>
          <p:nvPr/>
        </p:nvSpPr>
        <p:spPr>
          <a:xfrm>
            <a:off x="7445449" y="5740922"/>
            <a:ext cx="6161" cy="11552"/>
          </a:xfrm>
          <a:custGeom>
            <a:avLst/>
            <a:gdLst/>
            <a:ahLst/>
            <a:cxnLst/>
            <a:rect l="l" t="t" r="r" b="b"/>
            <a:pathLst>
              <a:path w="10159" h="19050">
                <a:moveTo>
                  <a:pt x="8088" y="0"/>
                </a:moveTo>
                <a:lnTo>
                  <a:pt x="1870" y="6936"/>
                </a:lnTo>
                <a:lnTo>
                  <a:pt x="0" y="11201"/>
                </a:lnTo>
                <a:lnTo>
                  <a:pt x="2661" y="14550"/>
                </a:lnTo>
                <a:lnTo>
                  <a:pt x="10036" y="18742"/>
                </a:lnTo>
                <a:lnTo>
                  <a:pt x="9240" y="11266"/>
                </a:lnTo>
                <a:lnTo>
                  <a:pt x="8685" y="5612"/>
                </a:lnTo>
                <a:lnTo>
                  <a:pt x="8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5" name="object 6055"/>
          <p:cNvSpPr/>
          <p:nvPr/>
        </p:nvSpPr>
        <p:spPr>
          <a:xfrm>
            <a:off x="7052858" y="4161197"/>
            <a:ext cx="11167" cy="10012"/>
          </a:xfrm>
          <a:custGeom>
            <a:avLst/>
            <a:gdLst/>
            <a:ahLst/>
            <a:cxnLst/>
            <a:rect l="l" t="t" r="r" b="b"/>
            <a:pathLst>
              <a:path w="18415" h="16509">
                <a:moveTo>
                  <a:pt x="11203" y="0"/>
                </a:moveTo>
                <a:lnTo>
                  <a:pt x="3727" y="2355"/>
                </a:lnTo>
                <a:lnTo>
                  <a:pt x="0" y="6701"/>
                </a:lnTo>
                <a:lnTo>
                  <a:pt x="4460" y="14334"/>
                </a:lnTo>
                <a:lnTo>
                  <a:pt x="5308" y="15727"/>
                </a:lnTo>
                <a:lnTo>
                  <a:pt x="10617" y="16460"/>
                </a:lnTo>
                <a:lnTo>
                  <a:pt x="18104" y="10533"/>
                </a:lnTo>
                <a:lnTo>
                  <a:pt x="16596" y="5245"/>
                </a:lnTo>
                <a:lnTo>
                  <a:pt x="11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6" name="object 6056"/>
          <p:cNvSpPr/>
          <p:nvPr/>
        </p:nvSpPr>
        <p:spPr>
          <a:xfrm>
            <a:off x="7163703" y="4254796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670" y="0"/>
                </a:moveTo>
                <a:lnTo>
                  <a:pt x="806" y="3821"/>
                </a:lnTo>
                <a:lnTo>
                  <a:pt x="0" y="8031"/>
                </a:lnTo>
                <a:lnTo>
                  <a:pt x="1486" y="11224"/>
                </a:lnTo>
                <a:lnTo>
                  <a:pt x="2355" y="13172"/>
                </a:lnTo>
                <a:lnTo>
                  <a:pt x="6785" y="13496"/>
                </a:lnTo>
                <a:lnTo>
                  <a:pt x="12407" y="15591"/>
                </a:lnTo>
                <a:lnTo>
                  <a:pt x="11423" y="8994"/>
                </a:lnTo>
                <a:lnTo>
                  <a:pt x="11936" y="4544"/>
                </a:lnTo>
                <a:lnTo>
                  <a:pt x="9968" y="1874"/>
                </a:lnTo>
                <a:lnTo>
                  <a:pt x="8544" y="31"/>
                </a:lnTo>
                <a:lnTo>
                  <a:pt x="3937" y="534"/>
                </a:lnTo>
                <a:lnTo>
                  <a:pt x="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7" name="object 6057"/>
          <p:cNvSpPr/>
          <p:nvPr/>
        </p:nvSpPr>
        <p:spPr>
          <a:xfrm>
            <a:off x="7859961" y="4629014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9423" y="0"/>
                </a:moveTo>
                <a:lnTo>
                  <a:pt x="0" y="16795"/>
                </a:lnTo>
                <a:lnTo>
                  <a:pt x="12910" y="11476"/>
                </a:lnTo>
                <a:lnTo>
                  <a:pt x="9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8" name="object 6058"/>
          <p:cNvSpPr/>
          <p:nvPr/>
        </p:nvSpPr>
        <p:spPr>
          <a:xfrm>
            <a:off x="7745330" y="564529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3601" y="0"/>
                </a:moveTo>
                <a:lnTo>
                  <a:pt x="0" y="6858"/>
                </a:lnTo>
                <a:lnTo>
                  <a:pt x="3779" y="8847"/>
                </a:lnTo>
                <a:lnTo>
                  <a:pt x="11308" y="12889"/>
                </a:lnTo>
                <a:lnTo>
                  <a:pt x="12565" y="10387"/>
                </a:lnTo>
                <a:lnTo>
                  <a:pt x="13769" y="7895"/>
                </a:lnTo>
                <a:lnTo>
                  <a:pt x="15088" y="5361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59" name="object 6059"/>
          <p:cNvSpPr/>
          <p:nvPr/>
        </p:nvSpPr>
        <p:spPr>
          <a:xfrm>
            <a:off x="7525250" y="5422601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17957" y="0"/>
                </a:moveTo>
                <a:lnTo>
                  <a:pt x="0" y="11947"/>
                </a:lnTo>
                <a:lnTo>
                  <a:pt x="6105" y="13374"/>
                </a:lnTo>
                <a:lnTo>
                  <a:pt x="10946" y="12095"/>
                </a:lnTo>
                <a:lnTo>
                  <a:pt x="14802" y="7755"/>
                </a:lnTo>
                <a:lnTo>
                  <a:pt x="1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0" name="object 6060"/>
          <p:cNvSpPr/>
          <p:nvPr/>
        </p:nvSpPr>
        <p:spPr>
          <a:xfrm>
            <a:off x="7507275" y="5113101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10952" y="0"/>
                </a:moveTo>
                <a:lnTo>
                  <a:pt x="3622" y="460"/>
                </a:lnTo>
                <a:lnTo>
                  <a:pt x="2366" y="502"/>
                </a:lnTo>
                <a:lnTo>
                  <a:pt x="0" y="4272"/>
                </a:lnTo>
                <a:lnTo>
                  <a:pt x="3026" y="7769"/>
                </a:lnTo>
                <a:lnTo>
                  <a:pt x="6188" y="10680"/>
                </a:lnTo>
                <a:lnTo>
                  <a:pt x="12072" y="16439"/>
                </a:lnTo>
                <a:lnTo>
                  <a:pt x="13172" y="4303"/>
                </a:lnTo>
                <a:lnTo>
                  <a:pt x="10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1" name="object 6061"/>
          <p:cNvSpPr/>
          <p:nvPr/>
        </p:nvSpPr>
        <p:spPr>
          <a:xfrm>
            <a:off x="8144580" y="5884787"/>
            <a:ext cx="10012" cy="11552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408" y="0"/>
                </a:moveTo>
                <a:lnTo>
                  <a:pt x="4848" y="3392"/>
                </a:lnTo>
                <a:lnTo>
                  <a:pt x="0" y="7287"/>
                </a:lnTo>
                <a:lnTo>
                  <a:pt x="5758" y="18899"/>
                </a:lnTo>
                <a:lnTo>
                  <a:pt x="16365" y="4219"/>
                </a:lnTo>
                <a:lnTo>
                  <a:pt x="10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2" name="object 6062"/>
          <p:cNvSpPr/>
          <p:nvPr/>
        </p:nvSpPr>
        <p:spPr>
          <a:xfrm>
            <a:off x="7293492" y="4114821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11193" y="0"/>
                </a:moveTo>
                <a:lnTo>
                  <a:pt x="225" y="6474"/>
                </a:lnTo>
                <a:lnTo>
                  <a:pt x="4533" y="10114"/>
                </a:lnTo>
                <a:lnTo>
                  <a:pt x="7643" y="17119"/>
                </a:lnTo>
                <a:lnTo>
                  <a:pt x="15643" y="13360"/>
                </a:lnTo>
                <a:lnTo>
                  <a:pt x="11193" y="0"/>
                </a:lnTo>
                <a:close/>
              </a:path>
              <a:path w="15875" h="17145">
                <a:moveTo>
                  <a:pt x="10" y="6293"/>
                </a:moveTo>
                <a:lnTo>
                  <a:pt x="0" y="6607"/>
                </a:lnTo>
                <a:lnTo>
                  <a:pt x="225" y="6474"/>
                </a:lnTo>
                <a:lnTo>
                  <a:pt x="10" y="6293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3" name="object 6063"/>
          <p:cNvSpPr/>
          <p:nvPr/>
        </p:nvSpPr>
        <p:spPr>
          <a:xfrm>
            <a:off x="7663750" y="6468531"/>
            <a:ext cx="7316" cy="11552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1109" y="0"/>
                </a:moveTo>
                <a:lnTo>
                  <a:pt x="795" y="5371"/>
                </a:lnTo>
                <a:lnTo>
                  <a:pt x="460" y="10135"/>
                </a:lnTo>
                <a:lnTo>
                  <a:pt x="0" y="18585"/>
                </a:lnTo>
                <a:lnTo>
                  <a:pt x="7456" y="15031"/>
                </a:lnTo>
                <a:lnTo>
                  <a:pt x="11468" y="11219"/>
                </a:lnTo>
                <a:lnTo>
                  <a:pt x="11847" y="6826"/>
                </a:lnTo>
                <a:lnTo>
                  <a:pt x="8408" y="1528"/>
                </a:lnTo>
                <a:lnTo>
                  <a:pt x="7319" y="293"/>
                </a:lnTo>
                <a:lnTo>
                  <a:pt x="4460" y="638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4" name="object 6064"/>
          <p:cNvSpPr/>
          <p:nvPr/>
        </p:nvSpPr>
        <p:spPr>
          <a:xfrm>
            <a:off x="8093760" y="5571400"/>
            <a:ext cx="8471" cy="14247"/>
          </a:xfrm>
          <a:custGeom>
            <a:avLst/>
            <a:gdLst/>
            <a:ahLst/>
            <a:cxnLst/>
            <a:rect l="l" t="t" r="r" b="b"/>
            <a:pathLst>
              <a:path w="13969" h="23495">
                <a:moveTo>
                  <a:pt x="0" y="0"/>
                </a:moveTo>
                <a:lnTo>
                  <a:pt x="13643" y="23213"/>
                </a:lnTo>
                <a:lnTo>
                  <a:pt x="12010" y="11595"/>
                </a:lnTo>
                <a:lnTo>
                  <a:pt x="10045" y="5304"/>
                </a:lnTo>
                <a:lnTo>
                  <a:pt x="6468" y="216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5" name="object 6065"/>
          <p:cNvSpPr/>
          <p:nvPr/>
        </p:nvSpPr>
        <p:spPr>
          <a:xfrm>
            <a:off x="7484609" y="5558024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0" y="0"/>
                </a:moveTo>
                <a:lnTo>
                  <a:pt x="13193" y="15674"/>
                </a:lnTo>
                <a:lnTo>
                  <a:pt x="13867" y="8803"/>
                </a:lnTo>
                <a:lnTo>
                  <a:pt x="12533" y="3443"/>
                </a:lnTo>
                <a:lnTo>
                  <a:pt x="8231" y="28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6" name="object 6066"/>
          <p:cNvSpPr/>
          <p:nvPr/>
        </p:nvSpPr>
        <p:spPr>
          <a:xfrm>
            <a:off x="7758314" y="5902305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6607" y="0"/>
                </a:moveTo>
                <a:lnTo>
                  <a:pt x="0" y="9853"/>
                </a:lnTo>
                <a:lnTo>
                  <a:pt x="4753" y="10470"/>
                </a:lnTo>
                <a:lnTo>
                  <a:pt x="14271" y="11643"/>
                </a:lnTo>
                <a:lnTo>
                  <a:pt x="14565" y="9947"/>
                </a:lnTo>
                <a:lnTo>
                  <a:pt x="15245" y="6471"/>
                </a:lnTo>
                <a:lnTo>
                  <a:pt x="11120" y="2324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7" name="object 6067"/>
          <p:cNvSpPr/>
          <p:nvPr/>
        </p:nvSpPr>
        <p:spPr>
          <a:xfrm>
            <a:off x="7440666" y="5545296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3235" y="0"/>
                </a:moveTo>
                <a:lnTo>
                  <a:pt x="2439" y="125"/>
                </a:lnTo>
                <a:lnTo>
                  <a:pt x="1602" y="62"/>
                </a:lnTo>
                <a:lnTo>
                  <a:pt x="586" y="785"/>
                </a:lnTo>
                <a:lnTo>
                  <a:pt x="0" y="1800"/>
                </a:lnTo>
                <a:lnTo>
                  <a:pt x="2219" y="6785"/>
                </a:lnTo>
                <a:lnTo>
                  <a:pt x="4418" y="11308"/>
                </a:lnTo>
                <a:lnTo>
                  <a:pt x="6931" y="16627"/>
                </a:lnTo>
                <a:lnTo>
                  <a:pt x="10680" y="10455"/>
                </a:lnTo>
                <a:lnTo>
                  <a:pt x="10023" y="6142"/>
                </a:lnTo>
                <a:lnTo>
                  <a:pt x="6896" y="2914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8" name="object 6068"/>
          <p:cNvSpPr/>
          <p:nvPr/>
        </p:nvSpPr>
        <p:spPr>
          <a:xfrm>
            <a:off x="7814667" y="4416998"/>
            <a:ext cx="15403" cy="5391"/>
          </a:xfrm>
          <a:custGeom>
            <a:avLst/>
            <a:gdLst/>
            <a:ahLst/>
            <a:cxnLst/>
            <a:rect l="l" t="t" r="r" b="b"/>
            <a:pathLst>
              <a:path w="25400" h="8890">
                <a:moveTo>
                  <a:pt x="11134" y="0"/>
                </a:moveTo>
                <a:lnTo>
                  <a:pt x="5302" y="1464"/>
                </a:lnTo>
                <a:lnTo>
                  <a:pt x="0" y="6349"/>
                </a:lnTo>
                <a:lnTo>
                  <a:pt x="5890" y="7446"/>
                </a:lnTo>
                <a:lnTo>
                  <a:pt x="12010" y="8367"/>
                </a:lnTo>
                <a:lnTo>
                  <a:pt x="18397" y="7603"/>
                </a:lnTo>
                <a:lnTo>
                  <a:pt x="25088" y="3647"/>
                </a:lnTo>
                <a:lnTo>
                  <a:pt x="17671" y="1035"/>
                </a:lnTo>
                <a:lnTo>
                  <a:pt x="111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69" name="object 6069"/>
          <p:cNvSpPr/>
          <p:nvPr/>
        </p:nvSpPr>
        <p:spPr>
          <a:xfrm>
            <a:off x="6892730" y="5925675"/>
            <a:ext cx="8471" cy="7701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9120" y="0"/>
                </a:moveTo>
                <a:lnTo>
                  <a:pt x="0" y="7675"/>
                </a:lnTo>
                <a:lnTo>
                  <a:pt x="2219" y="10805"/>
                </a:lnTo>
                <a:lnTo>
                  <a:pt x="3392" y="12355"/>
                </a:lnTo>
                <a:lnTo>
                  <a:pt x="13842" y="5936"/>
                </a:lnTo>
                <a:lnTo>
                  <a:pt x="10680" y="2020"/>
                </a:lnTo>
                <a:lnTo>
                  <a:pt x="9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0" name="object 6070"/>
          <p:cNvSpPr/>
          <p:nvPr/>
        </p:nvSpPr>
        <p:spPr>
          <a:xfrm>
            <a:off x="6893847" y="5088265"/>
            <a:ext cx="11167" cy="8086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8156" y="0"/>
                </a:moveTo>
                <a:lnTo>
                  <a:pt x="10104" y="1088"/>
                </a:lnTo>
                <a:lnTo>
                  <a:pt x="5099" y="1727"/>
                </a:lnTo>
                <a:lnTo>
                  <a:pt x="0" y="2439"/>
                </a:lnTo>
                <a:lnTo>
                  <a:pt x="712" y="4439"/>
                </a:lnTo>
                <a:lnTo>
                  <a:pt x="774" y="7277"/>
                </a:lnTo>
                <a:lnTo>
                  <a:pt x="2198" y="8292"/>
                </a:lnTo>
                <a:lnTo>
                  <a:pt x="8931" y="13266"/>
                </a:lnTo>
                <a:lnTo>
                  <a:pt x="12407" y="8533"/>
                </a:lnTo>
                <a:lnTo>
                  <a:pt x="18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1" name="object 6071"/>
          <p:cNvSpPr/>
          <p:nvPr/>
        </p:nvSpPr>
        <p:spPr>
          <a:xfrm>
            <a:off x="8103017" y="5434770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5988" y="0"/>
                </a:moveTo>
                <a:lnTo>
                  <a:pt x="1184" y="4673"/>
                </a:lnTo>
                <a:lnTo>
                  <a:pt x="0" y="9188"/>
                </a:lnTo>
                <a:lnTo>
                  <a:pt x="1990" y="13844"/>
                </a:lnTo>
                <a:lnTo>
                  <a:pt x="6710" y="18941"/>
                </a:lnTo>
                <a:lnTo>
                  <a:pt x="13349" y="11277"/>
                </a:lnTo>
                <a:lnTo>
                  <a:pt x="13244" y="5790"/>
                </a:lnTo>
                <a:lnTo>
                  <a:pt x="59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2" name="object 6072"/>
          <p:cNvSpPr/>
          <p:nvPr/>
        </p:nvSpPr>
        <p:spPr>
          <a:xfrm>
            <a:off x="7007111" y="4636737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5507" y="0"/>
                </a:moveTo>
                <a:lnTo>
                  <a:pt x="806" y="6837"/>
                </a:lnTo>
                <a:lnTo>
                  <a:pt x="0" y="8052"/>
                </a:lnTo>
                <a:lnTo>
                  <a:pt x="628" y="11957"/>
                </a:lnTo>
                <a:lnTo>
                  <a:pt x="1696" y="12481"/>
                </a:lnTo>
                <a:lnTo>
                  <a:pt x="7381" y="15455"/>
                </a:lnTo>
                <a:lnTo>
                  <a:pt x="12575" y="15559"/>
                </a:lnTo>
                <a:lnTo>
                  <a:pt x="14763" y="6669"/>
                </a:lnTo>
                <a:lnTo>
                  <a:pt x="10031" y="3706"/>
                </a:lnTo>
                <a:lnTo>
                  <a:pt x="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3" name="object 6073"/>
          <p:cNvSpPr/>
          <p:nvPr/>
        </p:nvSpPr>
        <p:spPr>
          <a:xfrm>
            <a:off x="7327097" y="5062485"/>
            <a:ext cx="5391" cy="11552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7737" y="0"/>
                </a:moveTo>
                <a:lnTo>
                  <a:pt x="0" y="10942"/>
                </a:lnTo>
                <a:lnTo>
                  <a:pt x="8418" y="19025"/>
                </a:lnTo>
                <a:lnTo>
                  <a:pt x="8083" y="10963"/>
                </a:lnTo>
                <a:lnTo>
                  <a:pt x="7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4" name="object 6074"/>
          <p:cNvSpPr/>
          <p:nvPr/>
        </p:nvSpPr>
        <p:spPr>
          <a:xfrm>
            <a:off x="7316363" y="6551347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3675" y="0"/>
                </a:moveTo>
                <a:lnTo>
                  <a:pt x="2408" y="5245"/>
                </a:lnTo>
                <a:lnTo>
                  <a:pt x="0" y="15695"/>
                </a:lnTo>
                <a:lnTo>
                  <a:pt x="1235" y="16187"/>
                </a:lnTo>
                <a:lnTo>
                  <a:pt x="3832" y="17036"/>
                </a:lnTo>
                <a:lnTo>
                  <a:pt x="6031" y="12041"/>
                </a:lnTo>
                <a:lnTo>
                  <a:pt x="10355" y="2083"/>
                </a:lnTo>
                <a:lnTo>
                  <a:pt x="5916" y="680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5" name="object 6075"/>
          <p:cNvSpPr/>
          <p:nvPr/>
        </p:nvSpPr>
        <p:spPr>
          <a:xfrm>
            <a:off x="7471025" y="6214426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0" y="0"/>
                </a:moveTo>
                <a:lnTo>
                  <a:pt x="628" y="6502"/>
                </a:lnTo>
                <a:lnTo>
                  <a:pt x="1413" y="15318"/>
                </a:lnTo>
                <a:lnTo>
                  <a:pt x="16062" y="875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6" name="object 6076"/>
          <p:cNvSpPr/>
          <p:nvPr/>
        </p:nvSpPr>
        <p:spPr>
          <a:xfrm>
            <a:off x="6764022" y="4334398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088" y="0"/>
                </a:moveTo>
                <a:lnTo>
                  <a:pt x="0" y="408"/>
                </a:lnTo>
                <a:lnTo>
                  <a:pt x="11873" y="14512"/>
                </a:lnTo>
                <a:lnTo>
                  <a:pt x="14701" y="3884"/>
                </a:lnTo>
                <a:lnTo>
                  <a:pt x="1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7" name="object 6077"/>
          <p:cNvSpPr/>
          <p:nvPr/>
        </p:nvSpPr>
        <p:spPr>
          <a:xfrm>
            <a:off x="7903116" y="4771624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6114" y="0"/>
                </a:moveTo>
                <a:lnTo>
                  <a:pt x="3235" y="1392"/>
                </a:lnTo>
                <a:lnTo>
                  <a:pt x="0" y="2219"/>
                </a:lnTo>
                <a:lnTo>
                  <a:pt x="10868" y="15130"/>
                </a:lnTo>
                <a:lnTo>
                  <a:pt x="12114" y="14135"/>
                </a:lnTo>
                <a:lnTo>
                  <a:pt x="13444" y="13120"/>
                </a:lnTo>
                <a:lnTo>
                  <a:pt x="14722" y="12104"/>
                </a:lnTo>
                <a:lnTo>
                  <a:pt x="12072" y="8240"/>
                </a:lnTo>
                <a:lnTo>
                  <a:pt x="9643" y="4188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8" name="object 6078"/>
          <p:cNvSpPr/>
          <p:nvPr/>
        </p:nvSpPr>
        <p:spPr>
          <a:xfrm>
            <a:off x="7447056" y="5305620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5" h="11429">
                <a:moveTo>
                  <a:pt x="16659" y="0"/>
                </a:moveTo>
                <a:lnTo>
                  <a:pt x="0" y="10764"/>
                </a:lnTo>
                <a:lnTo>
                  <a:pt x="6900" y="9444"/>
                </a:lnTo>
                <a:lnTo>
                  <a:pt x="15831" y="11319"/>
                </a:lnTo>
                <a:lnTo>
                  <a:pt x="16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79" name="object 6079"/>
          <p:cNvSpPr/>
          <p:nvPr/>
        </p:nvSpPr>
        <p:spPr>
          <a:xfrm>
            <a:off x="8166664" y="4990149"/>
            <a:ext cx="6161" cy="11167"/>
          </a:xfrm>
          <a:custGeom>
            <a:avLst/>
            <a:gdLst/>
            <a:ahLst/>
            <a:cxnLst/>
            <a:rect l="l" t="t" r="r" b="b"/>
            <a:pathLst>
              <a:path w="10159" h="18415">
                <a:moveTo>
                  <a:pt x="10020" y="0"/>
                </a:moveTo>
                <a:lnTo>
                  <a:pt x="1895" y="4439"/>
                </a:lnTo>
                <a:lnTo>
                  <a:pt x="0" y="10429"/>
                </a:lnTo>
                <a:lnTo>
                  <a:pt x="4963" y="18146"/>
                </a:lnTo>
                <a:lnTo>
                  <a:pt x="6628" y="12093"/>
                </a:lnTo>
                <a:lnTo>
                  <a:pt x="10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0" name="object 6080"/>
          <p:cNvSpPr/>
          <p:nvPr/>
        </p:nvSpPr>
        <p:spPr>
          <a:xfrm>
            <a:off x="6671042" y="5071392"/>
            <a:ext cx="5776" cy="10782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9083" y="0"/>
                </a:moveTo>
                <a:lnTo>
                  <a:pt x="2854" y="3582"/>
                </a:lnTo>
                <a:lnTo>
                  <a:pt x="0" y="7667"/>
                </a:lnTo>
                <a:lnTo>
                  <a:pt x="993" y="12321"/>
                </a:lnTo>
                <a:lnTo>
                  <a:pt x="6308" y="17612"/>
                </a:lnTo>
                <a:lnTo>
                  <a:pt x="7272" y="11716"/>
                </a:lnTo>
                <a:lnTo>
                  <a:pt x="8151" y="5895"/>
                </a:lnTo>
                <a:lnTo>
                  <a:pt x="9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1" name="object 6081"/>
          <p:cNvSpPr/>
          <p:nvPr/>
        </p:nvSpPr>
        <p:spPr>
          <a:xfrm>
            <a:off x="7831616" y="5840623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2753" y="0"/>
                </a:moveTo>
                <a:lnTo>
                  <a:pt x="2125" y="1068"/>
                </a:lnTo>
                <a:lnTo>
                  <a:pt x="544" y="3874"/>
                </a:lnTo>
                <a:lnTo>
                  <a:pt x="638" y="7549"/>
                </a:lnTo>
                <a:lnTo>
                  <a:pt x="0" y="10921"/>
                </a:lnTo>
                <a:lnTo>
                  <a:pt x="2596" y="11245"/>
                </a:lnTo>
                <a:lnTo>
                  <a:pt x="6533" y="12743"/>
                </a:lnTo>
                <a:lnTo>
                  <a:pt x="9486" y="9423"/>
                </a:lnTo>
                <a:lnTo>
                  <a:pt x="9905" y="5811"/>
                </a:lnTo>
                <a:lnTo>
                  <a:pt x="11559" y="1109"/>
                </a:lnTo>
                <a:lnTo>
                  <a:pt x="7067" y="984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2" name="object 6082"/>
          <p:cNvSpPr/>
          <p:nvPr/>
        </p:nvSpPr>
        <p:spPr>
          <a:xfrm>
            <a:off x="7407344" y="5383770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8324" y="0"/>
                </a:moveTo>
                <a:lnTo>
                  <a:pt x="3120" y="1968"/>
                </a:lnTo>
                <a:lnTo>
                  <a:pt x="0" y="13947"/>
                </a:lnTo>
                <a:lnTo>
                  <a:pt x="16449" y="6303"/>
                </a:lnTo>
                <a:lnTo>
                  <a:pt x="15486" y="1591"/>
                </a:lnTo>
                <a:lnTo>
                  <a:pt x="8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3" name="object 6083"/>
          <p:cNvSpPr/>
          <p:nvPr/>
        </p:nvSpPr>
        <p:spPr>
          <a:xfrm>
            <a:off x="8484571" y="5315570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7183" y="0"/>
                </a:moveTo>
                <a:lnTo>
                  <a:pt x="2450" y="2523"/>
                </a:lnTo>
                <a:lnTo>
                  <a:pt x="1476" y="5884"/>
                </a:lnTo>
                <a:lnTo>
                  <a:pt x="0" y="8282"/>
                </a:lnTo>
                <a:lnTo>
                  <a:pt x="1811" y="8837"/>
                </a:lnTo>
                <a:lnTo>
                  <a:pt x="3560" y="9465"/>
                </a:lnTo>
                <a:lnTo>
                  <a:pt x="5340" y="10052"/>
                </a:lnTo>
                <a:lnTo>
                  <a:pt x="8397" y="9277"/>
                </a:lnTo>
                <a:lnTo>
                  <a:pt x="11947" y="9162"/>
                </a:lnTo>
                <a:lnTo>
                  <a:pt x="15360" y="6554"/>
                </a:lnTo>
                <a:lnTo>
                  <a:pt x="14156" y="2596"/>
                </a:lnTo>
                <a:lnTo>
                  <a:pt x="13936" y="94"/>
                </a:lnTo>
                <a:lnTo>
                  <a:pt x="10774" y="439"/>
                </a:lnTo>
                <a:lnTo>
                  <a:pt x="7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4" name="object 6084"/>
          <p:cNvSpPr/>
          <p:nvPr/>
        </p:nvSpPr>
        <p:spPr>
          <a:xfrm>
            <a:off x="7097863" y="5027444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9224" y="0"/>
                </a:moveTo>
                <a:lnTo>
                  <a:pt x="1560" y="4209"/>
                </a:lnTo>
                <a:lnTo>
                  <a:pt x="0" y="8889"/>
                </a:lnTo>
                <a:lnTo>
                  <a:pt x="6167" y="14523"/>
                </a:lnTo>
                <a:lnTo>
                  <a:pt x="13685" y="13360"/>
                </a:lnTo>
                <a:lnTo>
                  <a:pt x="16282" y="9067"/>
                </a:lnTo>
                <a:lnTo>
                  <a:pt x="13633" y="2219"/>
                </a:lnTo>
                <a:lnTo>
                  <a:pt x="13161" y="1109"/>
                </a:lnTo>
                <a:lnTo>
                  <a:pt x="9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5" name="object 6085"/>
          <p:cNvSpPr/>
          <p:nvPr/>
        </p:nvSpPr>
        <p:spPr>
          <a:xfrm>
            <a:off x="8258636" y="4991497"/>
            <a:ext cx="10397" cy="4621"/>
          </a:xfrm>
          <a:custGeom>
            <a:avLst/>
            <a:gdLst/>
            <a:ahLst/>
            <a:cxnLst/>
            <a:rect l="l" t="t" r="r" b="b"/>
            <a:pathLst>
              <a:path w="17144" h="7620">
                <a:moveTo>
                  <a:pt x="6523" y="0"/>
                </a:moveTo>
                <a:lnTo>
                  <a:pt x="1518" y="83"/>
                </a:lnTo>
                <a:lnTo>
                  <a:pt x="1078" y="125"/>
                </a:lnTo>
                <a:lnTo>
                  <a:pt x="743" y="2324"/>
                </a:lnTo>
                <a:lnTo>
                  <a:pt x="0" y="4774"/>
                </a:lnTo>
                <a:lnTo>
                  <a:pt x="5570" y="5560"/>
                </a:lnTo>
                <a:lnTo>
                  <a:pt x="10973" y="6282"/>
                </a:lnTo>
                <a:lnTo>
                  <a:pt x="16324" y="7057"/>
                </a:lnTo>
                <a:lnTo>
                  <a:pt x="16491" y="4785"/>
                </a:lnTo>
                <a:lnTo>
                  <a:pt x="16575" y="2554"/>
                </a:lnTo>
                <a:lnTo>
                  <a:pt x="16722" y="293"/>
                </a:lnTo>
                <a:lnTo>
                  <a:pt x="11633" y="188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6" name="object 6086"/>
          <p:cNvSpPr/>
          <p:nvPr/>
        </p:nvSpPr>
        <p:spPr>
          <a:xfrm>
            <a:off x="7937142" y="6120427"/>
            <a:ext cx="15787" cy="6931"/>
          </a:xfrm>
          <a:custGeom>
            <a:avLst/>
            <a:gdLst/>
            <a:ahLst/>
            <a:cxnLst/>
            <a:rect l="l" t="t" r="r" b="b"/>
            <a:pathLst>
              <a:path w="26034" h="11429">
                <a:moveTo>
                  <a:pt x="1916" y="0"/>
                </a:moveTo>
                <a:lnTo>
                  <a:pt x="0" y="5999"/>
                </a:lnTo>
                <a:lnTo>
                  <a:pt x="4853" y="8853"/>
                </a:lnTo>
                <a:lnTo>
                  <a:pt x="10354" y="10870"/>
                </a:lnTo>
                <a:lnTo>
                  <a:pt x="17188" y="11090"/>
                </a:lnTo>
                <a:lnTo>
                  <a:pt x="26041" y="8554"/>
                </a:lnTo>
                <a:lnTo>
                  <a:pt x="1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7" name="object 6087"/>
          <p:cNvSpPr/>
          <p:nvPr/>
        </p:nvSpPr>
        <p:spPr>
          <a:xfrm>
            <a:off x="6940908" y="6375809"/>
            <a:ext cx="12322" cy="8856"/>
          </a:xfrm>
          <a:custGeom>
            <a:avLst/>
            <a:gdLst/>
            <a:ahLst/>
            <a:cxnLst/>
            <a:rect l="l" t="t" r="r" b="b"/>
            <a:pathLst>
              <a:path w="20320" h="14604">
                <a:moveTo>
                  <a:pt x="5738" y="0"/>
                </a:moveTo>
                <a:lnTo>
                  <a:pt x="0" y="7989"/>
                </a:lnTo>
                <a:lnTo>
                  <a:pt x="7895" y="14114"/>
                </a:lnTo>
                <a:lnTo>
                  <a:pt x="13120" y="11716"/>
                </a:lnTo>
                <a:lnTo>
                  <a:pt x="19831" y="5214"/>
                </a:lnTo>
                <a:lnTo>
                  <a:pt x="11476" y="879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8" name="object 6088"/>
          <p:cNvSpPr/>
          <p:nvPr/>
        </p:nvSpPr>
        <p:spPr>
          <a:xfrm>
            <a:off x="6154246" y="4843865"/>
            <a:ext cx="11937" cy="6546"/>
          </a:xfrm>
          <a:custGeom>
            <a:avLst/>
            <a:gdLst/>
            <a:ahLst/>
            <a:cxnLst/>
            <a:rect l="l" t="t" r="r" b="b"/>
            <a:pathLst>
              <a:path w="19684" h="10795">
                <a:moveTo>
                  <a:pt x="8913" y="0"/>
                </a:moveTo>
                <a:lnTo>
                  <a:pt x="4282" y="2925"/>
                </a:lnTo>
                <a:lnTo>
                  <a:pt x="0" y="10207"/>
                </a:lnTo>
                <a:lnTo>
                  <a:pt x="19475" y="3433"/>
                </a:lnTo>
                <a:lnTo>
                  <a:pt x="13956" y="485"/>
                </a:lnTo>
                <a:lnTo>
                  <a:pt x="89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89" name="object 6089"/>
          <p:cNvSpPr/>
          <p:nvPr/>
        </p:nvSpPr>
        <p:spPr>
          <a:xfrm>
            <a:off x="7115269" y="4128508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5224" y="0"/>
                </a:moveTo>
                <a:lnTo>
                  <a:pt x="869" y="1706"/>
                </a:lnTo>
                <a:lnTo>
                  <a:pt x="701" y="5664"/>
                </a:lnTo>
                <a:lnTo>
                  <a:pt x="0" y="8073"/>
                </a:lnTo>
                <a:lnTo>
                  <a:pt x="3287" y="8659"/>
                </a:lnTo>
                <a:lnTo>
                  <a:pt x="6795" y="9999"/>
                </a:lnTo>
                <a:lnTo>
                  <a:pt x="11392" y="9141"/>
                </a:lnTo>
                <a:lnTo>
                  <a:pt x="12261" y="5235"/>
                </a:lnTo>
                <a:lnTo>
                  <a:pt x="14554" y="816"/>
                </a:lnTo>
                <a:lnTo>
                  <a:pt x="8816" y="785"/>
                </a:lnTo>
                <a:lnTo>
                  <a:pt x="5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0" name="object 6090"/>
          <p:cNvSpPr/>
          <p:nvPr/>
        </p:nvSpPr>
        <p:spPr>
          <a:xfrm>
            <a:off x="7077398" y="5804887"/>
            <a:ext cx="7316" cy="10397"/>
          </a:xfrm>
          <a:custGeom>
            <a:avLst/>
            <a:gdLst/>
            <a:ahLst/>
            <a:cxnLst/>
            <a:rect l="l" t="t" r="r" b="b"/>
            <a:pathLst>
              <a:path w="12065" h="17145">
                <a:moveTo>
                  <a:pt x="11978" y="0"/>
                </a:moveTo>
                <a:lnTo>
                  <a:pt x="0" y="4502"/>
                </a:lnTo>
                <a:lnTo>
                  <a:pt x="1727" y="10135"/>
                </a:lnTo>
                <a:lnTo>
                  <a:pt x="4177" y="15643"/>
                </a:lnTo>
                <a:lnTo>
                  <a:pt x="4429" y="16355"/>
                </a:lnTo>
                <a:lnTo>
                  <a:pt x="6502" y="16250"/>
                </a:lnTo>
                <a:lnTo>
                  <a:pt x="9036" y="16774"/>
                </a:lnTo>
                <a:lnTo>
                  <a:pt x="1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1" name="object 6091"/>
          <p:cNvSpPr/>
          <p:nvPr/>
        </p:nvSpPr>
        <p:spPr>
          <a:xfrm>
            <a:off x="6805195" y="4305812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0355" y="0"/>
                </a:moveTo>
                <a:lnTo>
                  <a:pt x="0" y="6313"/>
                </a:lnTo>
                <a:lnTo>
                  <a:pt x="5497" y="9727"/>
                </a:lnTo>
                <a:lnTo>
                  <a:pt x="9214" y="11999"/>
                </a:lnTo>
                <a:lnTo>
                  <a:pt x="12921" y="14324"/>
                </a:lnTo>
                <a:lnTo>
                  <a:pt x="15088" y="10795"/>
                </a:lnTo>
                <a:lnTo>
                  <a:pt x="16208" y="9036"/>
                </a:lnTo>
                <a:lnTo>
                  <a:pt x="14167" y="2554"/>
                </a:lnTo>
                <a:lnTo>
                  <a:pt x="10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2" name="object 6092"/>
          <p:cNvSpPr/>
          <p:nvPr/>
        </p:nvSpPr>
        <p:spPr>
          <a:xfrm>
            <a:off x="7533520" y="6336246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3235" y="0"/>
                </a:moveTo>
                <a:lnTo>
                  <a:pt x="0" y="4314"/>
                </a:lnTo>
                <a:lnTo>
                  <a:pt x="272" y="4575"/>
                </a:lnTo>
                <a:lnTo>
                  <a:pt x="2984" y="7539"/>
                </a:lnTo>
                <a:lnTo>
                  <a:pt x="6156" y="10135"/>
                </a:lnTo>
                <a:lnTo>
                  <a:pt x="9193" y="12837"/>
                </a:lnTo>
                <a:lnTo>
                  <a:pt x="10889" y="10753"/>
                </a:lnTo>
                <a:lnTo>
                  <a:pt x="12481" y="8722"/>
                </a:lnTo>
                <a:lnTo>
                  <a:pt x="14177" y="6669"/>
                </a:lnTo>
                <a:lnTo>
                  <a:pt x="10659" y="4408"/>
                </a:lnTo>
                <a:lnTo>
                  <a:pt x="7245" y="2041"/>
                </a:lnTo>
                <a:lnTo>
                  <a:pt x="3497" y="167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3" name="object 6093"/>
          <p:cNvSpPr/>
          <p:nvPr/>
        </p:nvSpPr>
        <p:spPr>
          <a:xfrm>
            <a:off x="7575402" y="4475507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3486" y="0"/>
                </a:moveTo>
                <a:lnTo>
                  <a:pt x="10732" y="565"/>
                </a:lnTo>
                <a:lnTo>
                  <a:pt x="7769" y="649"/>
                </a:lnTo>
                <a:lnTo>
                  <a:pt x="3214" y="2900"/>
                </a:lnTo>
                <a:lnTo>
                  <a:pt x="1759" y="5224"/>
                </a:lnTo>
                <a:lnTo>
                  <a:pt x="0" y="6973"/>
                </a:lnTo>
                <a:lnTo>
                  <a:pt x="743" y="8366"/>
                </a:lnTo>
                <a:lnTo>
                  <a:pt x="1507" y="9696"/>
                </a:lnTo>
                <a:lnTo>
                  <a:pt x="2261" y="11088"/>
                </a:lnTo>
                <a:lnTo>
                  <a:pt x="15894" y="5811"/>
                </a:lnTo>
                <a:lnTo>
                  <a:pt x="14313" y="1916"/>
                </a:lnTo>
                <a:lnTo>
                  <a:pt x="1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4" name="object 6094"/>
          <p:cNvSpPr/>
          <p:nvPr/>
        </p:nvSpPr>
        <p:spPr>
          <a:xfrm>
            <a:off x="6348445" y="5351123"/>
            <a:ext cx="7701" cy="12707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11381" y="0"/>
                </a:moveTo>
                <a:lnTo>
                  <a:pt x="0" y="20700"/>
                </a:lnTo>
                <a:lnTo>
                  <a:pt x="7736" y="17772"/>
                </a:lnTo>
                <a:lnTo>
                  <a:pt x="11580" y="13593"/>
                </a:lnTo>
                <a:lnTo>
                  <a:pt x="12480" y="7793"/>
                </a:lnTo>
                <a:lnTo>
                  <a:pt x="113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5" name="object 6095"/>
          <p:cNvSpPr/>
          <p:nvPr/>
        </p:nvSpPr>
        <p:spPr>
          <a:xfrm>
            <a:off x="6554536" y="4934425"/>
            <a:ext cx="8471" cy="5391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12586" y="10"/>
                </a:moveTo>
                <a:lnTo>
                  <a:pt x="12303" y="0"/>
                </a:lnTo>
                <a:lnTo>
                  <a:pt x="8146" y="167"/>
                </a:lnTo>
                <a:lnTo>
                  <a:pt x="4083" y="858"/>
                </a:lnTo>
                <a:lnTo>
                  <a:pt x="0" y="1392"/>
                </a:lnTo>
                <a:lnTo>
                  <a:pt x="366" y="3811"/>
                </a:lnTo>
                <a:lnTo>
                  <a:pt x="806" y="6177"/>
                </a:lnTo>
                <a:lnTo>
                  <a:pt x="1225" y="8596"/>
                </a:lnTo>
                <a:lnTo>
                  <a:pt x="5277" y="7664"/>
                </a:lnTo>
                <a:lnTo>
                  <a:pt x="9371" y="6868"/>
                </a:lnTo>
                <a:lnTo>
                  <a:pt x="13612" y="5486"/>
                </a:lnTo>
                <a:lnTo>
                  <a:pt x="12586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6" name="object 6096"/>
          <p:cNvSpPr/>
          <p:nvPr/>
        </p:nvSpPr>
        <p:spPr>
          <a:xfrm>
            <a:off x="6512479" y="5269556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570" y="0"/>
                </a:moveTo>
                <a:lnTo>
                  <a:pt x="2785" y="387"/>
                </a:lnTo>
                <a:lnTo>
                  <a:pt x="858" y="146"/>
                </a:lnTo>
                <a:lnTo>
                  <a:pt x="743" y="2701"/>
                </a:lnTo>
                <a:lnTo>
                  <a:pt x="0" y="5486"/>
                </a:lnTo>
                <a:lnTo>
                  <a:pt x="1130" y="8722"/>
                </a:lnTo>
                <a:lnTo>
                  <a:pt x="4607" y="8628"/>
                </a:lnTo>
                <a:lnTo>
                  <a:pt x="8669" y="9423"/>
                </a:lnTo>
                <a:lnTo>
                  <a:pt x="7758" y="5706"/>
                </a:lnTo>
                <a:lnTo>
                  <a:pt x="7664" y="2973"/>
                </a:lnTo>
                <a:lnTo>
                  <a:pt x="6345" y="1078"/>
                </a:lnTo>
                <a:lnTo>
                  <a:pt x="5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7" name="object 6097"/>
          <p:cNvSpPr/>
          <p:nvPr/>
        </p:nvSpPr>
        <p:spPr>
          <a:xfrm>
            <a:off x="7114103" y="6197043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1947" y="0"/>
                </a:moveTo>
                <a:lnTo>
                  <a:pt x="0" y="15748"/>
                </a:lnTo>
                <a:lnTo>
                  <a:pt x="11004" y="13559"/>
                </a:lnTo>
                <a:lnTo>
                  <a:pt x="15004" y="10983"/>
                </a:lnTo>
                <a:lnTo>
                  <a:pt x="1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8" name="object 6098"/>
          <p:cNvSpPr/>
          <p:nvPr/>
        </p:nvSpPr>
        <p:spPr>
          <a:xfrm>
            <a:off x="8098345" y="5199994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3643" y="0"/>
                </a:moveTo>
                <a:lnTo>
                  <a:pt x="2251" y="1329"/>
                </a:lnTo>
                <a:lnTo>
                  <a:pt x="0" y="2513"/>
                </a:lnTo>
                <a:lnTo>
                  <a:pt x="11476" y="16146"/>
                </a:lnTo>
                <a:lnTo>
                  <a:pt x="13664" y="5727"/>
                </a:lnTo>
                <a:lnTo>
                  <a:pt x="12051" y="1340"/>
                </a:lnTo>
                <a:lnTo>
                  <a:pt x="4764" y="146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099" name="object 6099"/>
          <p:cNvSpPr/>
          <p:nvPr/>
        </p:nvSpPr>
        <p:spPr>
          <a:xfrm>
            <a:off x="7005096" y="5463336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2492" y="0"/>
                </a:moveTo>
                <a:lnTo>
                  <a:pt x="1989" y="1026"/>
                </a:lnTo>
                <a:lnTo>
                  <a:pt x="575" y="3727"/>
                </a:lnTo>
                <a:lnTo>
                  <a:pt x="764" y="7172"/>
                </a:lnTo>
                <a:lnTo>
                  <a:pt x="0" y="12491"/>
                </a:lnTo>
                <a:lnTo>
                  <a:pt x="4355" y="11528"/>
                </a:lnTo>
                <a:lnTo>
                  <a:pt x="8313" y="11559"/>
                </a:lnTo>
                <a:lnTo>
                  <a:pt x="8722" y="10387"/>
                </a:lnTo>
                <a:lnTo>
                  <a:pt x="9769" y="7539"/>
                </a:lnTo>
                <a:lnTo>
                  <a:pt x="9476" y="4020"/>
                </a:lnTo>
                <a:lnTo>
                  <a:pt x="8795" y="952"/>
                </a:lnTo>
                <a:lnTo>
                  <a:pt x="8659" y="408"/>
                </a:lnTo>
                <a:lnTo>
                  <a:pt x="2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0" name="object 6100"/>
          <p:cNvSpPr/>
          <p:nvPr/>
        </p:nvSpPr>
        <p:spPr>
          <a:xfrm>
            <a:off x="7563920" y="4950317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3361" y="0"/>
                </a:moveTo>
                <a:lnTo>
                  <a:pt x="670" y="2869"/>
                </a:lnTo>
                <a:lnTo>
                  <a:pt x="0" y="6523"/>
                </a:lnTo>
                <a:lnTo>
                  <a:pt x="1036" y="10324"/>
                </a:lnTo>
                <a:lnTo>
                  <a:pt x="4659" y="10879"/>
                </a:lnTo>
                <a:lnTo>
                  <a:pt x="8858" y="12784"/>
                </a:lnTo>
                <a:lnTo>
                  <a:pt x="9193" y="7444"/>
                </a:lnTo>
                <a:lnTo>
                  <a:pt x="9821" y="4324"/>
                </a:lnTo>
                <a:lnTo>
                  <a:pt x="9162" y="1486"/>
                </a:lnTo>
                <a:lnTo>
                  <a:pt x="9015" y="732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1" name="object 6101"/>
          <p:cNvSpPr/>
          <p:nvPr/>
        </p:nvSpPr>
        <p:spPr>
          <a:xfrm>
            <a:off x="7068825" y="649453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591" y="0"/>
                </a:moveTo>
                <a:lnTo>
                  <a:pt x="0" y="5088"/>
                </a:lnTo>
                <a:lnTo>
                  <a:pt x="282" y="5266"/>
                </a:lnTo>
                <a:lnTo>
                  <a:pt x="3088" y="6837"/>
                </a:lnTo>
                <a:lnTo>
                  <a:pt x="6219" y="7842"/>
                </a:lnTo>
                <a:lnTo>
                  <a:pt x="10177" y="9287"/>
                </a:lnTo>
                <a:lnTo>
                  <a:pt x="10879" y="5936"/>
                </a:lnTo>
                <a:lnTo>
                  <a:pt x="11853" y="2575"/>
                </a:lnTo>
                <a:lnTo>
                  <a:pt x="8544" y="1235"/>
                </a:lnTo>
                <a:lnTo>
                  <a:pt x="5308" y="324"/>
                </a:lnTo>
                <a:lnTo>
                  <a:pt x="2083" y="62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2" name="object 6102"/>
          <p:cNvSpPr/>
          <p:nvPr/>
        </p:nvSpPr>
        <p:spPr>
          <a:xfrm>
            <a:off x="7135556" y="4101428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9758" y="0"/>
                </a:moveTo>
                <a:lnTo>
                  <a:pt x="0" y="9748"/>
                </a:lnTo>
                <a:lnTo>
                  <a:pt x="2889" y="12910"/>
                </a:lnTo>
                <a:lnTo>
                  <a:pt x="13193" y="4240"/>
                </a:lnTo>
                <a:lnTo>
                  <a:pt x="12031" y="2869"/>
                </a:lnTo>
                <a:lnTo>
                  <a:pt x="9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3" name="object 6103"/>
          <p:cNvSpPr/>
          <p:nvPr/>
        </p:nvSpPr>
        <p:spPr>
          <a:xfrm>
            <a:off x="6137833" y="5415062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14428" y="0"/>
                </a:moveTo>
                <a:lnTo>
                  <a:pt x="9559" y="2345"/>
                </a:lnTo>
                <a:lnTo>
                  <a:pt x="4774" y="4607"/>
                </a:lnTo>
                <a:lnTo>
                  <a:pt x="0" y="6900"/>
                </a:lnTo>
                <a:lnTo>
                  <a:pt x="628" y="8198"/>
                </a:lnTo>
                <a:lnTo>
                  <a:pt x="2010" y="10837"/>
                </a:lnTo>
                <a:lnTo>
                  <a:pt x="16418" y="3957"/>
                </a:lnTo>
                <a:lnTo>
                  <a:pt x="14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4" name="object 6104"/>
          <p:cNvSpPr/>
          <p:nvPr/>
        </p:nvSpPr>
        <p:spPr>
          <a:xfrm>
            <a:off x="7534812" y="4085902"/>
            <a:ext cx="9627" cy="3851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78" y="0"/>
                </a:moveTo>
                <a:lnTo>
                  <a:pt x="94" y="1978"/>
                </a:lnTo>
                <a:lnTo>
                  <a:pt x="73" y="3937"/>
                </a:lnTo>
                <a:lnTo>
                  <a:pt x="0" y="5916"/>
                </a:lnTo>
                <a:lnTo>
                  <a:pt x="5172" y="5601"/>
                </a:lnTo>
                <a:lnTo>
                  <a:pt x="10303" y="5329"/>
                </a:lnTo>
                <a:lnTo>
                  <a:pt x="15486" y="4994"/>
                </a:lnTo>
                <a:lnTo>
                  <a:pt x="15172" y="136"/>
                </a:lnTo>
                <a:lnTo>
                  <a:pt x="5151" y="73"/>
                </a:lnTo>
                <a:lnTo>
                  <a:pt x="1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5" name="object 6105"/>
          <p:cNvSpPr/>
          <p:nvPr/>
        </p:nvSpPr>
        <p:spPr>
          <a:xfrm>
            <a:off x="7851042" y="5247916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5067" y="0"/>
                </a:moveTo>
                <a:lnTo>
                  <a:pt x="3350" y="617"/>
                </a:lnTo>
                <a:lnTo>
                  <a:pt x="0" y="1863"/>
                </a:lnTo>
                <a:lnTo>
                  <a:pt x="450" y="3769"/>
                </a:lnTo>
                <a:lnTo>
                  <a:pt x="345" y="6104"/>
                </a:lnTo>
                <a:lnTo>
                  <a:pt x="2984" y="9245"/>
                </a:lnTo>
                <a:lnTo>
                  <a:pt x="5371" y="10292"/>
                </a:lnTo>
                <a:lnTo>
                  <a:pt x="7423" y="11622"/>
                </a:lnTo>
                <a:lnTo>
                  <a:pt x="5832" y="3895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6" name="object 6106"/>
          <p:cNvSpPr/>
          <p:nvPr/>
        </p:nvSpPr>
        <p:spPr>
          <a:xfrm>
            <a:off x="8305871" y="4582264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5" y="0"/>
                </a:moveTo>
                <a:lnTo>
                  <a:pt x="0" y="8900"/>
                </a:lnTo>
                <a:lnTo>
                  <a:pt x="806" y="10408"/>
                </a:lnTo>
                <a:lnTo>
                  <a:pt x="2303" y="13465"/>
                </a:lnTo>
                <a:lnTo>
                  <a:pt x="8251" y="12921"/>
                </a:lnTo>
                <a:lnTo>
                  <a:pt x="14386" y="12481"/>
                </a:lnTo>
                <a:lnTo>
                  <a:pt x="1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7" name="object 6107"/>
          <p:cNvSpPr/>
          <p:nvPr/>
        </p:nvSpPr>
        <p:spPr>
          <a:xfrm>
            <a:off x="8174090" y="5528238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5434" y="0"/>
                </a:moveTo>
                <a:lnTo>
                  <a:pt x="1968" y="890"/>
                </a:lnTo>
                <a:lnTo>
                  <a:pt x="0" y="1099"/>
                </a:lnTo>
                <a:lnTo>
                  <a:pt x="387" y="4272"/>
                </a:lnTo>
                <a:lnTo>
                  <a:pt x="439" y="7539"/>
                </a:lnTo>
                <a:lnTo>
                  <a:pt x="1392" y="10523"/>
                </a:lnTo>
                <a:lnTo>
                  <a:pt x="1560" y="11151"/>
                </a:lnTo>
                <a:lnTo>
                  <a:pt x="5036" y="10690"/>
                </a:lnTo>
                <a:lnTo>
                  <a:pt x="8481" y="10795"/>
                </a:lnTo>
                <a:lnTo>
                  <a:pt x="7455" y="6711"/>
                </a:lnTo>
                <a:lnTo>
                  <a:pt x="6952" y="3465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8" name="object 6108"/>
          <p:cNvSpPr/>
          <p:nvPr/>
        </p:nvSpPr>
        <p:spPr>
          <a:xfrm>
            <a:off x="7838991" y="4986993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4670" y="0"/>
                </a:moveTo>
                <a:lnTo>
                  <a:pt x="0" y="13936"/>
                </a:lnTo>
                <a:lnTo>
                  <a:pt x="1947" y="14428"/>
                </a:lnTo>
                <a:lnTo>
                  <a:pt x="3884" y="14879"/>
                </a:lnTo>
                <a:lnTo>
                  <a:pt x="5863" y="15371"/>
                </a:lnTo>
                <a:lnTo>
                  <a:pt x="8774" y="1109"/>
                </a:lnTo>
                <a:lnTo>
                  <a:pt x="6083" y="314"/>
                </a:lnTo>
                <a:lnTo>
                  <a:pt x="4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09" name="object 6109"/>
          <p:cNvSpPr/>
          <p:nvPr/>
        </p:nvSpPr>
        <p:spPr>
          <a:xfrm>
            <a:off x="6921604" y="5911963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13591" y="0"/>
                </a:moveTo>
                <a:lnTo>
                  <a:pt x="0" y="7685"/>
                </a:lnTo>
                <a:lnTo>
                  <a:pt x="1591" y="10554"/>
                </a:lnTo>
                <a:lnTo>
                  <a:pt x="2429" y="11968"/>
                </a:lnTo>
                <a:lnTo>
                  <a:pt x="16386" y="4062"/>
                </a:lnTo>
                <a:lnTo>
                  <a:pt x="1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0" name="object 6110"/>
          <p:cNvSpPr/>
          <p:nvPr/>
        </p:nvSpPr>
        <p:spPr>
          <a:xfrm>
            <a:off x="8124520" y="4774037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11873" y="0"/>
                </a:moveTo>
                <a:lnTo>
                  <a:pt x="0" y="7936"/>
                </a:lnTo>
                <a:lnTo>
                  <a:pt x="2209" y="11245"/>
                </a:lnTo>
                <a:lnTo>
                  <a:pt x="3361" y="12868"/>
                </a:lnTo>
                <a:lnTo>
                  <a:pt x="15256" y="4931"/>
                </a:lnTo>
                <a:lnTo>
                  <a:pt x="14104" y="3298"/>
                </a:lnTo>
                <a:lnTo>
                  <a:pt x="13004" y="1633"/>
                </a:lnTo>
                <a:lnTo>
                  <a:pt x="118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1" name="object 6111"/>
          <p:cNvSpPr/>
          <p:nvPr/>
        </p:nvSpPr>
        <p:spPr>
          <a:xfrm>
            <a:off x="7506916" y="5721740"/>
            <a:ext cx="5776" cy="10397"/>
          </a:xfrm>
          <a:custGeom>
            <a:avLst/>
            <a:gdLst/>
            <a:ahLst/>
            <a:cxnLst/>
            <a:rect l="l" t="t" r="r" b="b"/>
            <a:pathLst>
              <a:path w="9525" h="17145">
                <a:moveTo>
                  <a:pt x="3350" y="0"/>
                </a:moveTo>
                <a:lnTo>
                  <a:pt x="2240" y="502"/>
                </a:lnTo>
                <a:lnTo>
                  <a:pt x="0" y="1602"/>
                </a:lnTo>
                <a:lnTo>
                  <a:pt x="1675" y="6690"/>
                </a:lnTo>
                <a:lnTo>
                  <a:pt x="5078" y="16858"/>
                </a:lnTo>
                <a:lnTo>
                  <a:pt x="8659" y="12900"/>
                </a:lnTo>
                <a:lnTo>
                  <a:pt x="9245" y="9340"/>
                </a:lnTo>
                <a:lnTo>
                  <a:pt x="8376" y="6188"/>
                </a:lnTo>
                <a:lnTo>
                  <a:pt x="7633" y="3884"/>
                </a:lnTo>
                <a:lnTo>
                  <a:pt x="5088" y="2062"/>
                </a:lnTo>
                <a:lnTo>
                  <a:pt x="3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2" name="object 6112"/>
          <p:cNvSpPr/>
          <p:nvPr/>
        </p:nvSpPr>
        <p:spPr>
          <a:xfrm>
            <a:off x="6969958" y="5990521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2827" y="0"/>
                </a:moveTo>
                <a:lnTo>
                  <a:pt x="1947" y="2471"/>
                </a:lnTo>
                <a:lnTo>
                  <a:pt x="0" y="5224"/>
                </a:lnTo>
                <a:lnTo>
                  <a:pt x="1015" y="9130"/>
                </a:lnTo>
                <a:lnTo>
                  <a:pt x="4303" y="10209"/>
                </a:lnTo>
                <a:lnTo>
                  <a:pt x="8230" y="12921"/>
                </a:lnTo>
                <a:lnTo>
                  <a:pt x="8837" y="7926"/>
                </a:lnTo>
                <a:lnTo>
                  <a:pt x="10125" y="4879"/>
                </a:lnTo>
                <a:lnTo>
                  <a:pt x="9214" y="2795"/>
                </a:lnTo>
                <a:lnTo>
                  <a:pt x="8544" y="1204"/>
                </a:lnTo>
                <a:lnTo>
                  <a:pt x="5046" y="890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3" name="object 6113"/>
          <p:cNvSpPr/>
          <p:nvPr/>
        </p:nvSpPr>
        <p:spPr>
          <a:xfrm>
            <a:off x="6798795" y="4868920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6743" y="0"/>
                </a:moveTo>
                <a:lnTo>
                  <a:pt x="2722" y="1078"/>
                </a:lnTo>
                <a:lnTo>
                  <a:pt x="1518" y="4125"/>
                </a:lnTo>
                <a:lnTo>
                  <a:pt x="0" y="6052"/>
                </a:lnTo>
                <a:lnTo>
                  <a:pt x="282" y="8470"/>
                </a:lnTo>
                <a:lnTo>
                  <a:pt x="513" y="10921"/>
                </a:lnTo>
                <a:lnTo>
                  <a:pt x="785" y="13350"/>
                </a:lnTo>
                <a:lnTo>
                  <a:pt x="3539" y="11936"/>
                </a:lnTo>
                <a:lnTo>
                  <a:pt x="6669" y="11015"/>
                </a:lnTo>
                <a:lnTo>
                  <a:pt x="10586" y="7444"/>
                </a:lnTo>
                <a:lnTo>
                  <a:pt x="11046" y="4596"/>
                </a:lnTo>
                <a:lnTo>
                  <a:pt x="12062" y="2293"/>
                </a:lnTo>
                <a:lnTo>
                  <a:pt x="9538" y="1633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4" name="object 6114"/>
          <p:cNvSpPr/>
          <p:nvPr/>
        </p:nvSpPr>
        <p:spPr>
          <a:xfrm>
            <a:off x="6227232" y="4730642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046" y="0"/>
                </a:moveTo>
                <a:lnTo>
                  <a:pt x="5497" y="366"/>
                </a:lnTo>
                <a:lnTo>
                  <a:pt x="2879" y="167"/>
                </a:lnTo>
                <a:lnTo>
                  <a:pt x="722" y="1109"/>
                </a:lnTo>
                <a:lnTo>
                  <a:pt x="10" y="1434"/>
                </a:lnTo>
                <a:lnTo>
                  <a:pt x="0" y="6010"/>
                </a:lnTo>
                <a:lnTo>
                  <a:pt x="460" y="6135"/>
                </a:lnTo>
                <a:lnTo>
                  <a:pt x="2680" y="6889"/>
                </a:lnTo>
                <a:lnTo>
                  <a:pt x="5371" y="7224"/>
                </a:lnTo>
                <a:lnTo>
                  <a:pt x="8397" y="6565"/>
                </a:lnTo>
                <a:lnTo>
                  <a:pt x="8460" y="3308"/>
                </a:lnTo>
                <a:lnTo>
                  <a:pt x="9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5" name="object 6115"/>
          <p:cNvSpPr/>
          <p:nvPr/>
        </p:nvSpPr>
        <p:spPr>
          <a:xfrm>
            <a:off x="7240413" y="4850977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2586" y="0"/>
                </a:moveTo>
                <a:lnTo>
                  <a:pt x="8554" y="230"/>
                </a:lnTo>
                <a:lnTo>
                  <a:pt x="4502" y="387"/>
                </a:lnTo>
                <a:lnTo>
                  <a:pt x="513" y="848"/>
                </a:lnTo>
                <a:lnTo>
                  <a:pt x="324" y="837"/>
                </a:lnTo>
                <a:lnTo>
                  <a:pt x="0" y="4492"/>
                </a:lnTo>
                <a:lnTo>
                  <a:pt x="4146" y="5821"/>
                </a:lnTo>
                <a:lnTo>
                  <a:pt x="8104" y="6701"/>
                </a:lnTo>
                <a:lnTo>
                  <a:pt x="12041" y="7622"/>
                </a:lnTo>
                <a:lnTo>
                  <a:pt x="12439" y="2502"/>
                </a:lnTo>
                <a:lnTo>
                  <a:pt x="1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6" name="object 6116"/>
          <p:cNvSpPr/>
          <p:nvPr/>
        </p:nvSpPr>
        <p:spPr>
          <a:xfrm>
            <a:off x="7824139" y="5454711"/>
            <a:ext cx="7316" cy="10397"/>
          </a:xfrm>
          <a:custGeom>
            <a:avLst/>
            <a:gdLst/>
            <a:ahLst/>
            <a:cxnLst/>
            <a:rect l="l" t="t" r="r" b="b"/>
            <a:pathLst>
              <a:path w="12065" h="17145">
                <a:moveTo>
                  <a:pt x="11474" y="0"/>
                </a:moveTo>
                <a:lnTo>
                  <a:pt x="3366" y="1170"/>
                </a:lnTo>
                <a:lnTo>
                  <a:pt x="52" y="4982"/>
                </a:lnTo>
                <a:lnTo>
                  <a:pt x="0" y="10544"/>
                </a:lnTo>
                <a:lnTo>
                  <a:pt x="1674" y="16962"/>
                </a:lnTo>
                <a:lnTo>
                  <a:pt x="114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7" name="object 6117"/>
          <p:cNvSpPr/>
          <p:nvPr/>
        </p:nvSpPr>
        <p:spPr>
          <a:xfrm>
            <a:off x="7607236" y="6434325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5507" y="0"/>
                </a:moveTo>
                <a:lnTo>
                  <a:pt x="1518" y="2272"/>
                </a:lnTo>
                <a:lnTo>
                  <a:pt x="0" y="11832"/>
                </a:lnTo>
                <a:lnTo>
                  <a:pt x="8062" y="12481"/>
                </a:lnTo>
                <a:lnTo>
                  <a:pt x="12858" y="11476"/>
                </a:lnTo>
                <a:lnTo>
                  <a:pt x="14156" y="2209"/>
                </a:lnTo>
                <a:lnTo>
                  <a:pt x="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8" name="object 6118"/>
          <p:cNvSpPr/>
          <p:nvPr/>
        </p:nvSpPr>
        <p:spPr>
          <a:xfrm>
            <a:off x="7029851" y="572056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34" y="0"/>
                </a:moveTo>
                <a:lnTo>
                  <a:pt x="5539" y="2785"/>
                </a:lnTo>
                <a:lnTo>
                  <a:pt x="0" y="8355"/>
                </a:lnTo>
                <a:lnTo>
                  <a:pt x="2366" y="10931"/>
                </a:lnTo>
                <a:lnTo>
                  <a:pt x="11402" y="3319"/>
                </a:lnTo>
                <a:lnTo>
                  <a:pt x="10387" y="2209"/>
                </a:lnTo>
                <a:lnTo>
                  <a:pt x="9340" y="1120"/>
                </a:lnTo>
                <a:lnTo>
                  <a:pt x="8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19" name="object 6119"/>
          <p:cNvSpPr/>
          <p:nvPr/>
        </p:nvSpPr>
        <p:spPr>
          <a:xfrm>
            <a:off x="6668348" y="4369212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2952" y="0"/>
                </a:moveTo>
                <a:lnTo>
                  <a:pt x="1141" y="3361"/>
                </a:lnTo>
                <a:lnTo>
                  <a:pt x="890" y="6628"/>
                </a:lnTo>
                <a:lnTo>
                  <a:pt x="0" y="10575"/>
                </a:lnTo>
                <a:lnTo>
                  <a:pt x="3329" y="10753"/>
                </a:lnTo>
                <a:lnTo>
                  <a:pt x="6554" y="11507"/>
                </a:lnTo>
                <a:lnTo>
                  <a:pt x="8135" y="7989"/>
                </a:lnTo>
                <a:lnTo>
                  <a:pt x="8565" y="4785"/>
                </a:lnTo>
                <a:lnTo>
                  <a:pt x="9340" y="1675"/>
                </a:lnTo>
                <a:lnTo>
                  <a:pt x="6984" y="1277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0" name="object 6120"/>
          <p:cNvSpPr/>
          <p:nvPr/>
        </p:nvSpPr>
        <p:spPr>
          <a:xfrm>
            <a:off x="7987663" y="5953262"/>
            <a:ext cx="11552" cy="6161"/>
          </a:xfrm>
          <a:custGeom>
            <a:avLst/>
            <a:gdLst/>
            <a:ahLst/>
            <a:cxnLst/>
            <a:rect l="l" t="t" r="r" b="b"/>
            <a:pathLst>
              <a:path w="19050" h="10159">
                <a:moveTo>
                  <a:pt x="19015" y="0"/>
                </a:moveTo>
                <a:lnTo>
                  <a:pt x="0" y="6984"/>
                </a:lnTo>
                <a:lnTo>
                  <a:pt x="10209" y="10010"/>
                </a:lnTo>
                <a:lnTo>
                  <a:pt x="19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1" name="object 6121"/>
          <p:cNvSpPr/>
          <p:nvPr/>
        </p:nvSpPr>
        <p:spPr>
          <a:xfrm>
            <a:off x="7157083" y="4973533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7392" y="0"/>
                </a:moveTo>
                <a:lnTo>
                  <a:pt x="3800" y="3298"/>
                </a:lnTo>
                <a:lnTo>
                  <a:pt x="0" y="13716"/>
                </a:lnTo>
                <a:lnTo>
                  <a:pt x="5727" y="12167"/>
                </a:lnTo>
                <a:lnTo>
                  <a:pt x="9245" y="11612"/>
                </a:lnTo>
                <a:lnTo>
                  <a:pt x="13654" y="9507"/>
                </a:lnTo>
                <a:lnTo>
                  <a:pt x="14167" y="6973"/>
                </a:lnTo>
                <a:lnTo>
                  <a:pt x="15612" y="4240"/>
                </a:lnTo>
                <a:lnTo>
                  <a:pt x="7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2" name="object 6122"/>
          <p:cNvSpPr/>
          <p:nvPr/>
        </p:nvSpPr>
        <p:spPr>
          <a:xfrm>
            <a:off x="7731105" y="5497711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507" y="0"/>
                </a:moveTo>
                <a:lnTo>
                  <a:pt x="0" y="4052"/>
                </a:lnTo>
                <a:lnTo>
                  <a:pt x="15591" y="9518"/>
                </a:lnTo>
                <a:lnTo>
                  <a:pt x="16973" y="5727"/>
                </a:lnTo>
                <a:lnTo>
                  <a:pt x="11842" y="3790"/>
                </a:lnTo>
                <a:lnTo>
                  <a:pt x="6628" y="1926"/>
                </a:lnTo>
                <a:lnTo>
                  <a:pt x="1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3" name="object 6123"/>
          <p:cNvSpPr/>
          <p:nvPr/>
        </p:nvSpPr>
        <p:spPr>
          <a:xfrm>
            <a:off x="7425271" y="6282285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251" y="0"/>
                </a:moveTo>
                <a:lnTo>
                  <a:pt x="2858" y="3832"/>
                </a:lnTo>
                <a:lnTo>
                  <a:pt x="0" y="11538"/>
                </a:lnTo>
                <a:lnTo>
                  <a:pt x="1769" y="12209"/>
                </a:lnTo>
                <a:lnTo>
                  <a:pt x="5319" y="13601"/>
                </a:lnTo>
                <a:lnTo>
                  <a:pt x="6722" y="10010"/>
                </a:lnTo>
                <a:lnTo>
                  <a:pt x="8313" y="6450"/>
                </a:lnTo>
                <a:lnTo>
                  <a:pt x="9340" y="2691"/>
                </a:lnTo>
                <a:lnTo>
                  <a:pt x="9392" y="2261"/>
                </a:lnTo>
                <a:lnTo>
                  <a:pt x="6020" y="921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4" name="object 6124"/>
          <p:cNvSpPr/>
          <p:nvPr/>
        </p:nvSpPr>
        <p:spPr>
          <a:xfrm>
            <a:off x="7230757" y="4861971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633" y="0"/>
                </a:moveTo>
                <a:lnTo>
                  <a:pt x="2586" y="2984"/>
                </a:lnTo>
                <a:lnTo>
                  <a:pt x="0" y="10167"/>
                </a:lnTo>
                <a:lnTo>
                  <a:pt x="3581" y="10271"/>
                </a:lnTo>
                <a:lnTo>
                  <a:pt x="6669" y="10942"/>
                </a:lnTo>
                <a:lnTo>
                  <a:pt x="8114" y="7989"/>
                </a:lnTo>
                <a:lnTo>
                  <a:pt x="8774" y="5162"/>
                </a:lnTo>
                <a:lnTo>
                  <a:pt x="8429" y="2691"/>
                </a:lnTo>
                <a:lnTo>
                  <a:pt x="8292" y="1602"/>
                </a:lnTo>
                <a:lnTo>
                  <a:pt x="5319" y="900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5" name="object 6125"/>
          <p:cNvSpPr/>
          <p:nvPr/>
        </p:nvSpPr>
        <p:spPr>
          <a:xfrm>
            <a:off x="6656778" y="5718754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8010" y="0"/>
                </a:moveTo>
                <a:lnTo>
                  <a:pt x="0" y="12952"/>
                </a:lnTo>
                <a:lnTo>
                  <a:pt x="973" y="13779"/>
                </a:lnTo>
                <a:lnTo>
                  <a:pt x="2795" y="15528"/>
                </a:lnTo>
                <a:lnTo>
                  <a:pt x="11517" y="2115"/>
                </a:lnTo>
                <a:lnTo>
                  <a:pt x="9214" y="691"/>
                </a:lnTo>
                <a:lnTo>
                  <a:pt x="8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6" name="object 6126"/>
          <p:cNvSpPr/>
          <p:nvPr/>
        </p:nvSpPr>
        <p:spPr>
          <a:xfrm>
            <a:off x="6405485" y="5739397"/>
            <a:ext cx="4621" cy="8471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3015" y="0"/>
                </a:moveTo>
                <a:lnTo>
                  <a:pt x="0" y="1036"/>
                </a:lnTo>
                <a:lnTo>
                  <a:pt x="261" y="5078"/>
                </a:lnTo>
                <a:lnTo>
                  <a:pt x="848" y="13172"/>
                </a:lnTo>
                <a:lnTo>
                  <a:pt x="1874" y="13318"/>
                </a:lnTo>
                <a:lnTo>
                  <a:pt x="2879" y="13507"/>
                </a:lnTo>
                <a:lnTo>
                  <a:pt x="3937" y="13633"/>
                </a:lnTo>
                <a:lnTo>
                  <a:pt x="4963" y="11507"/>
                </a:lnTo>
                <a:lnTo>
                  <a:pt x="7025" y="9203"/>
                </a:lnTo>
                <a:lnTo>
                  <a:pt x="6481" y="4711"/>
                </a:lnTo>
                <a:lnTo>
                  <a:pt x="4387" y="2376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7" name="object 6127"/>
          <p:cNvSpPr/>
          <p:nvPr/>
        </p:nvSpPr>
        <p:spPr>
          <a:xfrm>
            <a:off x="6495901" y="5539727"/>
            <a:ext cx="11552" cy="6546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7256" y="0"/>
                </a:moveTo>
                <a:lnTo>
                  <a:pt x="0" y="6324"/>
                </a:lnTo>
                <a:lnTo>
                  <a:pt x="827" y="9067"/>
                </a:lnTo>
                <a:lnTo>
                  <a:pt x="1277" y="10439"/>
                </a:lnTo>
                <a:lnTo>
                  <a:pt x="18858" y="5832"/>
                </a:lnTo>
                <a:lnTo>
                  <a:pt x="18292" y="3895"/>
                </a:lnTo>
                <a:lnTo>
                  <a:pt x="17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8" name="object 6128"/>
          <p:cNvSpPr/>
          <p:nvPr/>
        </p:nvSpPr>
        <p:spPr>
          <a:xfrm>
            <a:off x="6139232" y="5574355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2973" y="0"/>
                </a:moveTo>
                <a:lnTo>
                  <a:pt x="0" y="16502"/>
                </a:lnTo>
                <a:lnTo>
                  <a:pt x="5984" y="13358"/>
                </a:lnTo>
                <a:lnTo>
                  <a:pt x="8456" y="9743"/>
                </a:lnTo>
                <a:lnTo>
                  <a:pt x="7443" y="5382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29" name="object 6129"/>
          <p:cNvSpPr/>
          <p:nvPr/>
        </p:nvSpPr>
        <p:spPr>
          <a:xfrm>
            <a:off x="6192055" y="5860758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5842" y="0"/>
                </a:moveTo>
                <a:lnTo>
                  <a:pt x="1476" y="460"/>
                </a:lnTo>
                <a:lnTo>
                  <a:pt x="1256" y="1099"/>
                </a:lnTo>
                <a:lnTo>
                  <a:pt x="534" y="3434"/>
                </a:lnTo>
                <a:lnTo>
                  <a:pt x="0" y="6690"/>
                </a:lnTo>
                <a:lnTo>
                  <a:pt x="2460" y="10690"/>
                </a:lnTo>
                <a:lnTo>
                  <a:pt x="5601" y="11716"/>
                </a:lnTo>
                <a:lnTo>
                  <a:pt x="7999" y="13140"/>
                </a:lnTo>
                <a:lnTo>
                  <a:pt x="9235" y="9340"/>
                </a:lnTo>
                <a:lnTo>
                  <a:pt x="9905" y="7455"/>
                </a:lnTo>
                <a:lnTo>
                  <a:pt x="8984" y="5224"/>
                </a:lnTo>
                <a:lnTo>
                  <a:pt x="8544" y="2460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0" name="object 6130"/>
          <p:cNvSpPr/>
          <p:nvPr/>
        </p:nvSpPr>
        <p:spPr>
          <a:xfrm>
            <a:off x="6089562" y="507981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3601" y="0"/>
                </a:moveTo>
                <a:lnTo>
                  <a:pt x="1151" y="2774"/>
                </a:lnTo>
                <a:lnTo>
                  <a:pt x="0" y="4125"/>
                </a:lnTo>
                <a:lnTo>
                  <a:pt x="5141" y="7779"/>
                </a:lnTo>
                <a:lnTo>
                  <a:pt x="7842" y="9360"/>
                </a:lnTo>
                <a:lnTo>
                  <a:pt x="8031" y="9423"/>
                </a:lnTo>
                <a:lnTo>
                  <a:pt x="10292" y="6617"/>
                </a:lnTo>
                <a:lnTo>
                  <a:pt x="10093" y="6450"/>
                </a:lnTo>
                <a:lnTo>
                  <a:pt x="8083" y="4156"/>
                </a:lnTo>
                <a:lnTo>
                  <a:pt x="5779" y="2104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1" name="object 6131"/>
          <p:cNvSpPr/>
          <p:nvPr/>
        </p:nvSpPr>
        <p:spPr>
          <a:xfrm>
            <a:off x="6414646" y="5425796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6376" y="0"/>
                </a:moveTo>
                <a:lnTo>
                  <a:pt x="3465" y="471"/>
                </a:lnTo>
                <a:lnTo>
                  <a:pt x="1434" y="198"/>
                </a:lnTo>
                <a:lnTo>
                  <a:pt x="1225" y="2806"/>
                </a:lnTo>
                <a:lnTo>
                  <a:pt x="0" y="5989"/>
                </a:lnTo>
                <a:lnTo>
                  <a:pt x="1088" y="7863"/>
                </a:lnTo>
                <a:lnTo>
                  <a:pt x="1989" y="9455"/>
                </a:lnTo>
                <a:lnTo>
                  <a:pt x="5560" y="9476"/>
                </a:lnTo>
                <a:lnTo>
                  <a:pt x="10743" y="11025"/>
                </a:lnTo>
                <a:lnTo>
                  <a:pt x="9109" y="5863"/>
                </a:lnTo>
                <a:lnTo>
                  <a:pt x="8900" y="2952"/>
                </a:lnTo>
                <a:lnTo>
                  <a:pt x="6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2" name="object 6132"/>
          <p:cNvSpPr/>
          <p:nvPr/>
        </p:nvSpPr>
        <p:spPr>
          <a:xfrm>
            <a:off x="6657687" y="5834519"/>
            <a:ext cx="12322" cy="4236"/>
          </a:xfrm>
          <a:custGeom>
            <a:avLst/>
            <a:gdLst/>
            <a:ahLst/>
            <a:cxnLst/>
            <a:rect l="l" t="t" r="r" b="b"/>
            <a:pathLst>
              <a:path w="20320" h="6984">
                <a:moveTo>
                  <a:pt x="0" y="0"/>
                </a:moveTo>
                <a:lnTo>
                  <a:pt x="5937" y="4549"/>
                </a:lnTo>
                <a:lnTo>
                  <a:pt x="10837" y="6587"/>
                </a:lnTo>
                <a:lnTo>
                  <a:pt x="15328" y="5493"/>
                </a:lnTo>
                <a:lnTo>
                  <a:pt x="20041" y="64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3" name="object 6133"/>
          <p:cNvSpPr/>
          <p:nvPr/>
        </p:nvSpPr>
        <p:spPr>
          <a:xfrm>
            <a:off x="6240221" y="4672372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4" h="9525">
                <a:moveTo>
                  <a:pt x="1434" y="0"/>
                </a:moveTo>
                <a:lnTo>
                  <a:pt x="0" y="4659"/>
                </a:lnTo>
                <a:lnTo>
                  <a:pt x="4135" y="6125"/>
                </a:lnTo>
                <a:lnTo>
                  <a:pt x="8230" y="7612"/>
                </a:lnTo>
                <a:lnTo>
                  <a:pt x="12355" y="9067"/>
                </a:lnTo>
                <a:lnTo>
                  <a:pt x="12868" y="7402"/>
                </a:lnTo>
                <a:lnTo>
                  <a:pt x="13465" y="5706"/>
                </a:lnTo>
                <a:lnTo>
                  <a:pt x="14010" y="4010"/>
                </a:lnTo>
                <a:lnTo>
                  <a:pt x="9800" y="2691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4" name="object 6134"/>
          <p:cNvSpPr/>
          <p:nvPr/>
        </p:nvSpPr>
        <p:spPr>
          <a:xfrm>
            <a:off x="7729721" y="6219271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8711" y="0"/>
                </a:moveTo>
                <a:lnTo>
                  <a:pt x="5811" y="2984"/>
                </a:lnTo>
                <a:lnTo>
                  <a:pt x="2900" y="6020"/>
                </a:lnTo>
                <a:lnTo>
                  <a:pt x="0" y="9004"/>
                </a:lnTo>
                <a:lnTo>
                  <a:pt x="1340" y="10439"/>
                </a:lnTo>
                <a:lnTo>
                  <a:pt x="4156" y="13266"/>
                </a:lnTo>
                <a:lnTo>
                  <a:pt x="6711" y="9643"/>
                </a:lnTo>
                <a:lnTo>
                  <a:pt x="9203" y="6010"/>
                </a:lnTo>
                <a:lnTo>
                  <a:pt x="11748" y="2387"/>
                </a:lnTo>
                <a:lnTo>
                  <a:pt x="10701" y="1622"/>
                </a:lnTo>
                <a:lnTo>
                  <a:pt x="9727" y="785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5" name="object 6135"/>
          <p:cNvSpPr/>
          <p:nvPr/>
        </p:nvSpPr>
        <p:spPr>
          <a:xfrm>
            <a:off x="6215682" y="4810960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0" y="0"/>
                </a:moveTo>
                <a:lnTo>
                  <a:pt x="3382" y="8952"/>
                </a:lnTo>
                <a:lnTo>
                  <a:pt x="8104" y="10596"/>
                </a:lnTo>
                <a:lnTo>
                  <a:pt x="16931" y="4135"/>
                </a:lnTo>
                <a:lnTo>
                  <a:pt x="9224" y="229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6" name="object 6136"/>
          <p:cNvSpPr/>
          <p:nvPr/>
        </p:nvSpPr>
        <p:spPr>
          <a:xfrm>
            <a:off x="6359226" y="5653814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507" y="0"/>
                </a:moveTo>
                <a:lnTo>
                  <a:pt x="0" y="3727"/>
                </a:lnTo>
                <a:lnTo>
                  <a:pt x="6638" y="6418"/>
                </a:lnTo>
                <a:lnTo>
                  <a:pt x="9978" y="7821"/>
                </a:lnTo>
                <a:lnTo>
                  <a:pt x="10429" y="6512"/>
                </a:lnTo>
                <a:lnTo>
                  <a:pt x="11476" y="4020"/>
                </a:lnTo>
                <a:lnTo>
                  <a:pt x="8177" y="2502"/>
                </a:lnTo>
                <a:lnTo>
                  <a:pt x="4827" y="1277"/>
                </a:lnTo>
                <a:lnTo>
                  <a:pt x="1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7" name="object 6137"/>
          <p:cNvSpPr/>
          <p:nvPr/>
        </p:nvSpPr>
        <p:spPr>
          <a:xfrm>
            <a:off x="6819055" y="6037900"/>
            <a:ext cx="5006" cy="7316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2879" y="0"/>
                </a:moveTo>
                <a:lnTo>
                  <a:pt x="0" y="10156"/>
                </a:lnTo>
                <a:lnTo>
                  <a:pt x="1204" y="10617"/>
                </a:lnTo>
                <a:lnTo>
                  <a:pt x="2460" y="11036"/>
                </a:lnTo>
                <a:lnTo>
                  <a:pt x="3622" y="11507"/>
                </a:lnTo>
                <a:lnTo>
                  <a:pt x="5067" y="8376"/>
                </a:lnTo>
                <a:lnTo>
                  <a:pt x="7884" y="2115"/>
                </a:lnTo>
                <a:lnTo>
                  <a:pt x="6230" y="1413"/>
                </a:lnTo>
                <a:lnTo>
                  <a:pt x="4523" y="722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8" name="object 6138"/>
          <p:cNvSpPr/>
          <p:nvPr/>
        </p:nvSpPr>
        <p:spPr>
          <a:xfrm>
            <a:off x="7420324" y="6270284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858" y="0"/>
                </a:moveTo>
                <a:lnTo>
                  <a:pt x="0" y="3392"/>
                </a:lnTo>
                <a:lnTo>
                  <a:pt x="3423" y="4701"/>
                </a:lnTo>
                <a:lnTo>
                  <a:pt x="10125" y="6847"/>
                </a:lnTo>
                <a:lnTo>
                  <a:pt x="10607" y="5078"/>
                </a:lnTo>
                <a:lnTo>
                  <a:pt x="11517" y="1486"/>
                </a:lnTo>
                <a:lnTo>
                  <a:pt x="8031" y="952"/>
                </a:lnTo>
                <a:lnTo>
                  <a:pt x="4586" y="335"/>
                </a:lnTo>
                <a:lnTo>
                  <a:pt x="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39" name="object 6139"/>
          <p:cNvSpPr/>
          <p:nvPr/>
        </p:nvSpPr>
        <p:spPr>
          <a:xfrm>
            <a:off x="7390529" y="592915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3413" y="0"/>
                </a:moveTo>
                <a:lnTo>
                  <a:pt x="1246" y="1005"/>
                </a:lnTo>
                <a:lnTo>
                  <a:pt x="345" y="1403"/>
                </a:lnTo>
                <a:lnTo>
                  <a:pt x="0" y="5633"/>
                </a:lnTo>
                <a:lnTo>
                  <a:pt x="2607" y="7947"/>
                </a:lnTo>
                <a:lnTo>
                  <a:pt x="5402" y="8219"/>
                </a:lnTo>
                <a:lnTo>
                  <a:pt x="9601" y="9633"/>
                </a:lnTo>
                <a:lnTo>
                  <a:pt x="8994" y="2544"/>
                </a:lnTo>
                <a:lnTo>
                  <a:pt x="8764" y="31"/>
                </a:lnTo>
                <a:lnTo>
                  <a:pt x="6219" y="261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0" name="object 6140"/>
          <p:cNvSpPr/>
          <p:nvPr/>
        </p:nvSpPr>
        <p:spPr>
          <a:xfrm>
            <a:off x="6843256" y="5919339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9570" y="0"/>
                </a:moveTo>
                <a:lnTo>
                  <a:pt x="3204" y="6481"/>
                </a:lnTo>
                <a:lnTo>
                  <a:pt x="0" y="9696"/>
                </a:lnTo>
                <a:lnTo>
                  <a:pt x="1298" y="11308"/>
                </a:lnTo>
                <a:lnTo>
                  <a:pt x="3937" y="14439"/>
                </a:lnTo>
                <a:lnTo>
                  <a:pt x="10250" y="7224"/>
                </a:lnTo>
                <a:lnTo>
                  <a:pt x="13371" y="3570"/>
                </a:lnTo>
                <a:lnTo>
                  <a:pt x="10837" y="1172"/>
                </a:lnTo>
                <a:lnTo>
                  <a:pt x="9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1" name="object 6141"/>
          <p:cNvSpPr/>
          <p:nvPr/>
        </p:nvSpPr>
        <p:spPr>
          <a:xfrm>
            <a:off x="6537375" y="5270645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5" h="15240">
                <a:moveTo>
                  <a:pt x="6083" y="0"/>
                </a:moveTo>
                <a:lnTo>
                  <a:pt x="0" y="12942"/>
                </a:lnTo>
                <a:lnTo>
                  <a:pt x="3884" y="14837"/>
                </a:lnTo>
                <a:lnTo>
                  <a:pt x="10366" y="2167"/>
                </a:lnTo>
                <a:lnTo>
                  <a:pt x="8963" y="1413"/>
                </a:lnTo>
                <a:lnTo>
                  <a:pt x="6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2" name="object 6142"/>
          <p:cNvSpPr/>
          <p:nvPr/>
        </p:nvSpPr>
        <p:spPr>
          <a:xfrm>
            <a:off x="7968445" y="5955800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9570" y="0"/>
                </a:moveTo>
                <a:lnTo>
                  <a:pt x="0" y="8052"/>
                </a:lnTo>
                <a:lnTo>
                  <a:pt x="1486" y="9591"/>
                </a:lnTo>
                <a:lnTo>
                  <a:pt x="2921" y="11193"/>
                </a:lnTo>
                <a:lnTo>
                  <a:pt x="4429" y="12764"/>
                </a:lnTo>
                <a:lnTo>
                  <a:pt x="7235" y="9591"/>
                </a:lnTo>
                <a:lnTo>
                  <a:pt x="10031" y="6387"/>
                </a:lnTo>
                <a:lnTo>
                  <a:pt x="12868" y="3204"/>
                </a:lnTo>
                <a:lnTo>
                  <a:pt x="11779" y="2125"/>
                </a:lnTo>
                <a:lnTo>
                  <a:pt x="9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3" name="object 6143"/>
          <p:cNvSpPr/>
          <p:nvPr/>
        </p:nvSpPr>
        <p:spPr>
          <a:xfrm>
            <a:off x="7577089" y="5410646"/>
            <a:ext cx="4621" cy="6931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1926" y="0"/>
                </a:moveTo>
                <a:lnTo>
                  <a:pt x="1298" y="3486"/>
                </a:lnTo>
                <a:lnTo>
                  <a:pt x="0" y="10376"/>
                </a:lnTo>
                <a:lnTo>
                  <a:pt x="1350" y="10648"/>
                </a:lnTo>
                <a:lnTo>
                  <a:pt x="2649" y="10983"/>
                </a:lnTo>
                <a:lnTo>
                  <a:pt x="3947" y="11287"/>
                </a:lnTo>
                <a:lnTo>
                  <a:pt x="7067" y="2177"/>
                </a:lnTo>
                <a:lnTo>
                  <a:pt x="5350" y="1465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4" name="object 6144"/>
          <p:cNvSpPr/>
          <p:nvPr/>
        </p:nvSpPr>
        <p:spPr>
          <a:xfrm>
            <a:off x="7224696" y="4975240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429" y="0"/>
                </a:moveTo>
                <a:lnTo>
                  <a:pt x="0" y="7088"/>
                </a:lnTo>
                <a:lnTo>
                  <a:pt x="2670" y="9737"/>
                </a:lnTo>
                <a:lnTo>
                  <a:pt x="4031" y="11025"/>
                </a:lnTo>
                <a:lnTo>
                  <a:pt x="8879" y="5957"/>
                </a:lnTo>
                <a:lnTo>
                  <a:pt x="11298" y="3403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5" name="object 6145"/>
          <p:cNvSpPr/>
          <p:nvPr/>
        </p:nvSpPr>
        <p:spPr>
          <a:xfrm>
            <a:off x="6687625" y="4320728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8355" y="0"/>
                </a:moveTo>
                <a:lnTo>
                  <a:pt x="0" y="10491"/>
                </a:lnTo>
                <a:lnTo>
                  <a:pt x="1120" y="11402"/>
                </a:lnTo>
                <a:lnTo>
                  <a:pt x="2230" y="12366"/>
                </a:lnTo>
                <a:lnTo>
                  <a:pt x="3371" y="13298"/>
                </a:lnTo>
                <a:lnTo>
                  <a:pt x="6355" y="10355"/>
                </a:lnTo>
                <a:lnTo>
                  <a:pt x="9329" y="7381"/>
                </a:lnTo>
                <a:lnTo>
                  <a:pt x="12313" y="4439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6" name="object 6146"/>
          <p:cNvSpPr/>
          <p:nvPr/>
        </p:nvSpPr>
        <p:spPr>
          <a:xfrm>
            <a:off x="8041354" y="5887190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40">
                <a:moveTo>
                  <a:pt x="4952" y="0"/>
                </a:moveTo>
                <a:lnTo>
                  <a:pt x="1602" y="8722"/>
                </a:lnTo>
                <a:lnTo>
                  <a:pt x="0" y="13025"/>
                </a:lnTo>
                <a:lnTo>
                  <a:pt x="1319" y="13612"/>
                </a:lnTo>
                <a:lnTo>
                  <a:pt x="2670" y="14146"/>
                </a:lnTo>
                <a:lnTo>
                  <a:pt x="4020" y="14722"/>
                </a:lnTo>
                <a:lnTo>
                  <a:pt x="9612" y="2031"/>
                </a:lnTo>
                <a:lnTo>
                  <a:pt x="8041" y="1329"/>
                </a:lnTo>
                <a:lnTo>
                  <a:pt x="6481" y="680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7" name="object 6147"/>
          <p:cNvSpPr/>
          <p:nvPr/>
        </p:nvSpPr>
        <p:spPr>
          <a:xfrm>
            <a:off x="7389750" y="5073779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5088" y="0"/>
                </a:moveTo>
                <a:lnTo>
                  <a:pt x="0" y="2984"/>
                </a:lnTo>
                <a:lnTo>
                  <a:pt x="1738" y="6272"/>
                </a:lnTo>
                <a:lnTo>
                  <a:pt x="3392" y="9570"/>
                </a:lnTo>
                <a:lnTo>
                  <a:pt x="5423" y="12680"/>
                </a:lnTo>
                <a:lnTo>
                  <a:pt x="5580" y="12847"/>
                </a:lnTo>
                <a:lnTo>
                  <a:pt x="8785" y="10973"/>
                </a:lnTo>
                <a:lnTo>
                  <a:pt x="10565" y="10072"/>
                </a:lnTo>
                <a:lnTo>
                  <a:pt x="8753" y="6701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8" name="object 6148"/>
          <p:cNvSpPr/>
          <p:nvPr/>
        </p:nvSpPr>
        <p:spPr>
          <a:xfrm>
            <a:off x="7673975" y="5195959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4418" y="0"/>
                </a:moveTo>
                <a:lnTo>
                  <a:pt x="11685" y="492"/>
                </a:lnTo>
                <a:lnTo>
                  <a:pt x="8858" y="513"/>
                </a:lnTo>
                <a:lnTo>
                  <a:pt x="4031" y="2502"/>
                </a:lnTo>
                <a:lnTo>
                  <a:pt x="2136" y="4439"/>
                </a:lnTo>
                <a:lnTo>
                  <a:pt x="0" y="5957"/>
                </a:lnTo>
                <a:lnTo>
                  <a:pt x="638" y="6973"/>
                </a:lnTo>
                <a:lnTo>
                  <a:pt x="1193" y="8062"/>
                </a:lnTo>
                <a:lnTo>
                  <a:pt x="1790" y="9099"/>
                </a:lnTo>
                <a:lnTo>
                  <a:pt x="6334" y="6994"/>
                </a:lnTo>
                <a:lnTo>
                  <a:pt x="10837" y="5005"/>
                </a:lnTo>
                <a:lnTo>
                  <a:pt x="15381" y="2900"/>
                </a:lnTo>
                <a:lnTo>
                  <a:pt x="14732" y="994"/>
                </a:lnTo>
                <a:lnTo>
                  <a:pt x="1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49" name="object 6149"/>
          <p:cNvSpPr/>
          <p:nvPr/>
        </p:nvSpPr>
        <p:spPr>
          <a:xfrm>
            <a:off x="7404788" y="4672238"/>
            <a:ext cx="9242" cy="4236"/>
          </a:xfrm>
          <a:custGeom>
            <a:avLst/>
            <a:gdLst/>
            <a:ahLst/>
            <a:cxnLst/>
            <a:rect l="l" t="t" r="r" b="b"/>
            <a:pathLst>
              <a:path w="15240" h="6984">
                <a:moveTo>
                  <a:pt x="15151" y="0"/>
                </a:moveTo>
                <a:lnTo>
                  <a:pt x="0" y="1518"/>
                </a:lnTo>
                <a:lnTo>
                  <a:pt x="7465" y="6690"/>
                </a:lnTo>
                <a:lnTo>
                  <a:pt x="15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0" name="object 6150"/>
          <p:cNvSpPr/>
          <p:nvPr/>
        </p:nvSpPr>
        <p:spPr>
          <a:xfrm>
            <a:off x="7612099" y="4867438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8418" y="0"/>
                </a:moveTo>
                <a:lnTo>
                  <a:pt x="5633" y="4020"/>
                </a:lnTo>
                <a:lnTo>
                  <a:pt x="2764" y="8010"/>
                </a:lnTo>
                <a:lnTo>
                  <a:pt x="0" y="12010"/>
                </a:lnTo>
                <a:lnTo>
                  <a:pt x="2680" y="14177"/>
                </a:lnTo>
                <a:lnTo>
                  <a:pt x="4052" y="15235"/>
                </a:lnTo>
                <a:lnTo>
                  <a:pt x="7235" y="11842"/>
                </a:lnTo>
                <a:lnTo>
                  <a:pt x="10429" y="8387"/>
                </a:lnTo>
                <a:lnTo>
                  <a:pt x="13612" y="5026"/>
                </a:lnTo>
                <a:lnTo>
                  <a:pt x="10177" y="1654"/>
                </a:lnTo>
                <a:lnTo>
                  <a:pt x="8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1" name="object 6151"/>
          <p:cNvSpPr/>
          <p:nvPr/>
        </p:nvSpPr>
        <p:spPr>
          <a:xfrm>
            <a:off x="7452850" y="4478237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455" y="0"/>
                </a:moveTo>
                <a:lnTo>
                  <a:pt x="0" y="3696"/>
                </a:lnTo>
                <a:lnTo>
                  <a:pt x="3403" y="5392"/>
                </a:lnTo>
                <a:lnTo>
                  <a:pt x="6847" y="7057"/>
                </a:lnTo>
                <a:lnTo>
                  <a:pt x="10261" y="8774"/>
                </a:lnTo>
                <a:lnTo>
                  <a:pt x="12303" y="3465"/>
                </a:lnTo>
                <a:lnTo>
                  <a:pt x="8732" y="2272"/>
                </a:lnTo>
                <a:lnTo>
                  <a:pt x="5046" y="1162"/>
                </a:lnTo>
                <a:lnTo>
                  <a:pt x="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2" name="object 6152"/>
          <p:cNvSpPr/>
          <p:nvPr/>
        </p:nvSpPr>
        <p:spPr>
          <a:xfrm>
            <a:off x="8051356" y="5067512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13706" y="0"/>
                </a:moveTo>
                <a:lnTo>
                  <a:pt x="0" y="4732"/>
                </a:lnTo>
                <a:lnTo>
                  <a:pt x="1497" y="10408"/>
                </a:lnTo>
                <a:lnTo>
                  <a:pt x="6146" y="8198"/>
                </a:lnTo>
                <a:lnTo>
                  <a:pt x="15423" y="3863"/>
                </a:lnTo>
                <a:lnTo>
                  <a:pt x="14229" y="1308"/>
                </a:lnTo>
                <a:lnTo>
                  <a:pt x="1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3" name="object 6153"/>
          <p:cNvSpPr/>
          <p:nvPr/>
        </p:nvSpPr>
        <p:spPr>
          <a:xfrm>
            <a:off x="7284089" y="4118639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14980" y="733"/>
                </a:moveTo>
                <a:lnTo>
                  <a:pt x="11254" y="2800"/>
                </a:lnTo>
                <a:lnTo>
                  <a:pt x="5993" y="3621"/>
                </a:lnTo>
                <a:lnTo>
                  <a:pt x="1594" y="5807"/>
                </a:lnTo>
                <a:lnTo>
                  <a:pt x="0" y="12219"/>
                </a:lnTo>
                <a:lnTo>
                  <a:pt x="9507" y="13476"/>
                </a:lnTo>
                <a:lnTo>
                  <a:pt x="11559" y="5402"/>
                </a:lnTo>
                <a:lnTo>
                  <a:pt x="14980" y="733"/>
                </a:lnTo>
                <a:close/>
              </a:path>
              <a:path w="15875" h="13970">
                <a:moveTo>
                  <a:pt x="15517" y="0"/>
                </a:moveTo>
                <a:lnTo>
                  <a:pt x="14980" y="733"/>
                </a:lnTo>
                <a:lnTo>
                  <a:pt x="15434" y="481"/>
                </a:lnTo>
                <a:lnTo>
                  <a:pt x="15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4" name="object 6154"/>
          <p:cNvSpPr/>
          <p:nvPr/>
        </p:nvSpPr>
        <p:spPr>
          <a:xfrm>
            <a:off x="7536671" y="4414892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1570" y="0"/>
                </a:moveTo>
                <a:lnTo>
                  <a:pt x="7737" y="1026"/>
                </a:lnTo>
                <a:lnTo>
                  <a:pt x="0" y="3172"/>
                </a:lnTo>
                <a:lnTo>
                  <a:pt x="387" y="4649"/>
                </a:lnTo>
                <a:lnTo>
                  <a:pt x="1214" y="7539"/>
                </a:lnTo>
                <a:lnTo>
                  <a:pt x="12879" y="4607"/>
                </a:lnTo>
                <a:lnTo>
                  <a:pt x="12031" y="1518"/>
                </a:lnTo>
                <a:lnTo>
                  <a:pt x="11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5" name="object 6155"/>
          <p:cNvSpPr/>
          <p:nvPr/>
        </p:nvSpPr>
        <p:spPr>
          <a:xfrm>
            <a:off x="7960747" y="4605420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0774" y="0"/>
                </a:moveTo>
                <a:lnTo>
                  <a:pt x="0" y="6743"/>
                </a:lnTo>
                <a:lnTo>
                  <a:pt x="6973" y="10188"/>
                </a:lnTo>
                <a:lnTo>
                  <a:pt x="13193" y="12481"/>
                </a:lnTo>
                <a:lnTo>
                  <a:pt x="10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6" name="object 6156"/>
          <p:cNvSpPr/>
          <p:nvPr/>
        </p:nvSpPr>
        <p:spPr>
          <a:xfrm>
            <a:off x="7693394" y="4252275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230" y="0"/>
                </a:moveTo>
                <a:lnTo>
                  <a:pt x="5738" y="670"/>
                </a:lnTo>
                <a:lnTo>
                  <a:pt x="1465" y="345"/>
                </a:lnTo>
                <a:lnTo>
                  <a:pt x="0" y="4188"/>
                </a:lnTo>
                <a:lnTo>
                  <a:pt x="837" y="7580"/>
                </a:lnTo>
                <a:lnTo>
                  <a:pt x="942" y="10659"/>
                </a:lnTo>
                <a:lnTo>
                  <a:pt x="3403" y="10209"/>
                </a:lnTo>
                <a:lnTo>
                  <a:pt x="6669" y="10460"/>
                </a:lnTo>
                <a:lnTo>
                  <a:pt x="9685" y="7601"/>
                </a:lnTo>
                <a:lnTo>
                  <a:pt x="9350" y="4345"/>
                </a:lnTo>
                <a:lnTo>
                  <a:pt x="10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7" name="object 6157"/>
          <p:cNvSpPr/>
          <p:nvPr/>
        </p:nvSpPr>
        <p:spPr>
          <a:xfrm>
            <a:off x="7775278" y="4303799"/>
            <a:ext cx="6931" cy="7316"/>
          </a:xfrm>
          <a:custGeom>
            <a:avLst/>
            <a:gdLst/>
            <a:ahLst/>
            <a:cxnLst/>
            <a:rect l="l" t="t" r="r" b="b"/>
            <a:pathLst>
              <a:path w="11429" h="12065">
                <a:moveTo>
                  <a:pt x="4764" y="0"/>
                </a:moveTo>
                <a:lnTo>
                  <a:pt x="1602" y="2670"/>
                </a:lnTo>
                <a:lnTo>
                  <a:pt x="0" y="3957"/>
                </a:lnTo>
                <a:lnTo>
                  <a:pt x="2628" y="6554"/>
                </a:lnTo>
                <a:lnTo>
                  <a:pt x="5172" y="9193"/>
                </a:lnTo>
                <a:lnTo>
                  <a:pt x="7936" y="11601"/>
                </a:lnTo>
                <a:lnTo>
                  <a:pt x="8093" y="11716"/>
                </a:lnTo>
                <a:lnTo>
                  <a:pt x="10816" y="9423"/>
                </a:lnTo>
                <a:lnTo>
                  <a:pt x="10648" y="9235"/>
                </a:lnTo>
                <a:lnTo>
                  <a:pt x="8879" y="6052"/>
                </a:lnTo>
                <a:lnTo>
                  <a:pt x="6806" y="3036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8" name="object 6158"/>
          <p:cNvSpPr/>
          <p:nvPr/>
        </p:nvSpPr>
        <p:spPr>
          <a:xfrm>
            <a:off x="8187056" y="4609302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1371" y="0"/>
                </a:moveTo>
                <a:lnTo>
                  <a:pt x="1162" y="1947"/>
                </a:lnTo>
                <a:lnTo>
                  <a:pt x="0" y="4900"/>
                </a:lnTo>
                <a:lnTo>
                  <a:pt x="827" y="5696"/>
                </a:lnTo>
                <a:lnTo>
                  <a:pt x="2659" y="7381"/>
                </a:lnTo>
                <a:lnTo>
                  <a:pt x="5518" y="7926"/>
                </a:lnTo>
                <a:lnTo>
                  <a:pt x="8743" y="9287"/>
                </a:lnTo>
                <a:lnTo>
                  <a:pt x="10146" y="4198"/>
                </a:lnTo>
                <a:lnTo>
                  <a:pt x="10627" y="2345"/>
                </a:lnTo>
                <a:lnTo>
                  <a:pt x="7559" y="1539"/>
                </a:lnTo>
                <a:lnTo>
                  <a:pt x="4460" y="753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59" name="object 6159"/>
          <p:cNvSpPr/>
          <p:nvPr/>
        </p:nvSpPr>
        <p:spPr>
          <a:xfrm>
            <a:off x="7937522" y="6098384"/>
            <a:ext cx="5776" cy="11167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2638" y="0"/>
                </a:moveTo>
                <a:lnTo>
                  <a:pt x="1895" y="2492"/>
                </a:lnTo>
                <a:lnTo>
                  <a:pt x="0" y="5340"/>
                </a:lnTo>
                <a:lnTo>
                  <a:pt x="1308" y="9978"/>
                </a:lnTo>
                <a:lnTo>
                  <a:pt x="4073" y="11999"/>
                </a:lnTo>
                <a:lnTo>
                  <a:pt x="9434" y="18365"/>
                </a:lnTo>
                <a:lnTo>
                  <a:pt x="8565" y="8847"/>
                </a:lnTo>
                <a:lnTo>
                  <a:pt x="7737" y="471"/>
                </a:lnTo>
                <a:lnTo>
                  <a:pt x="6062" y="293"/>
                </a:lnTo>
                <a:lnTo>
                  <a:pt x="4334" y="167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0" name="object 6160"/>
          <p:cNvSpPr/>
          <p:nvPr/>
        </p:nvSpPr>
        <p:spPr>
          <a:xfrm>
            <a:off x="7197360" y="519901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6188" y="0"/>
                </a:moveTo>
                <a:lnTo>
                  <a:pt x="2973" y="921"/>
                </a:lnTo>
                <a:lnTo>
                  <a:pt x="356" y="963"/>
                </a:lnTo>
                <a:lnTo>
                  <a:pt x="586" y="3256"/>
                </a:lnTo>
                <a:lnTo>
                  <a:pt x="0" y="6387"/>
                </a:lnTo>
                <a:lnTo>
                  <a:pt x="1256" y="7622"/>
                </a:lnTo>
                <a:lnTo>
                  <a:pt x="2837" y="9099"/>
                </a:lnTo>
                <a:lnTo>
                  <a:pt x="5895" y="9036"/>
                </a:lnTo>
                <a:lnTo>
                  <a:pt x="10303" y="10114"/>
                </a:lnTo>
                <a:lnTo>
                  <a:pt x="9308" y="5727"/>
                </a:lnTo>
                <a:lnTo>
                  <a:pt x="9507" y="2198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1" name="object 6161"/>
          <p:cNvSpPr/>
          <p:nvPr/>
        </p:nvSpPr>
        <p:spPr>
          <a:xfrm>
            <a:off x="7927335" y="6040896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2083" y="0"/>
                </a:moveTo>
                <a:lnTo>
                  <a:pt x="1361" y="963"/>
                </a:lnTo>
                <a:lnTo>
                  <a:pt x="0" y="2848"/>
                </a:lnTo>
                <a:lnTo>
                  <a:pt x="5518" y="7905"/>
                </a:lnTo>
                <a:lnTo>
                  <a:pt x="8313" y="10387"/>
                </a:lnTo>
                <a:lnTo>
                  <a:pt x="11821" y="6041"/>
                </a:lnTo>
                <a:lnTo>
                  <a:pt x="5361" y="1968"/>
                </a:lnTo>
                <a:lnTo>
                  <a:pt x="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2" name="object 6162"/>
          <p:cNvSpPr/>
          <p:nvPr/>
        </p:nvSpPr>
        <p:spPr>
          <a:xfrm>
            <a:off x="6993253" y="4862878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413" y="0"/>
                </a:moveTo>
                <a:lnTo>
                  <a:pt x="408" y="921"/>
                </a:lnTo>
                <a:lnTo>
                  <a:pt x="0" y="5696"/>
                </a:lnTo>
                <a:lnTo>
                  <a:pt x="502" y="5926"/>
                </a:lnTo>
                <a:lnTo>
                  <a:pt x="2732" y="6858"/>
                </a:lnTo>
                <a:lnTo>
                  <a:pt x="5319" y="6900"/>
                </a:lnTo>
                <a:lnTo>
                  <a:pt x="8785" y="7455"/>
                </a:lnTo>
                <a:lnTo>
                  <a:pt x="8659" y="4219"/>
                </a:lnTo>
                <a:lnTo>
                  <a:pt x="8963" y="1015"/>
                </a:lnTo>
                <a:lnTo>
                  <a:pt x="8376" y="858"/>
                </a:lnTo>
                <a:lnTo>
                  <a:pt x="6104" y="178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3" name="object 6163"/>
          <p:cNvSpPr/>
          <p:nvPr/>
        </p:nvSpPr>
        <p:spPr>
          <a:xfrm>
            <a:off x="7150755" y="5390253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3256" y="0"/>
                </a:moveTo>
                <a:lnTo>
                  <a:pt x="2177" y="2230"/>
                </a:lnTo>
                <a:lnTo>
                  <a:pt x="0" y="4638"/>
                </a:lnTo>
                <a:lnTo>
                  <a:pt x="261" y="6680"/>
                </a:lnTo>
                <a:lnTo>
                  <a:pt x="534" y="8418"/>
                </a:lnTo>
                <a:lnTo>
                  <a:pt x="3591" y="9779"/>
                </a:lnTo>
                <a:lnTo>
                  <a:pt x="7067" y="12680"/>
                </a:lnTo>
                <a:lnTo>
                  <a:pt x="8450" y="8177"/>
                </a:lnTo>
                <a:lnTo>
                  <a:pt x="10313" y="5361"/>
                </a:lnTo>
                <a:lnTo>
                  <a:pt x="8847" y="1800"/>
                </a:lnTo>
                <a:lnTo>
                  <a:pt x="5476" y="1141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4" name="object 6164"/>
          <p:cNvSpPr/>
          <p:nvPr/>
        </p:nvSpPr>
        <p:spPr>
          <a:xfrm>
            <a:off x="7739579" y="4976726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434" y="0"/>
                </a:moveTo>
                <a:lnTo>
                  <a:pt x="2429" y="240"/>
                </a:lnTo>
                <a:lnTo>
                  <a:pt x="1308" y="1183"/>
                </a:lnTo>
                <a:lnTo>
                  <a:pt x="272" y="2020"/>
                </a:lnTo>
                <a:lnTo>
                  <a:pt x="0" y="5204"/>
                </a:lnTo>
                <a:lnTo>
                  <a:pt x="1863" y="7811"/>
                </a:lnTo>
                <a:lnTo>
                  <a:pt x="4355" y="8240"/>
                </a:lnTo>
                <a:lnTo>
                  <a:pt x="7717" y="9863"/>
                </a:lnTo>
                <a:lnTo>
                  <a:pt x="7214" y="4293"/>
                </a:lnTo>
                <a:lnTo>
                  <a:pt x="7643" y="1528"/>
                </a:lnTo>
                <a:lnTo>
                  <a:pt x="6711" y="837"/>
                </a:lnTo>
                <a:lnTo>
                  <a:pt x="5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5" name="object 6165"/>
          <p:cNvSpPr/>
          <p:nvPr/>
        </p:nvSpPr>
        <p:spPr>
          <a:xfrm>
            <a:off x="6713851" y="4957281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7057" y="0"/>
                </a:moveTo>
                <a:lnTo>
                  <a:pt x="3800" y="335"/>
                </a:lnTo>
                <a:lnTo>
                  <a:pt x="3225" y="3507"/>
                </a:lnTo>
                <a:lnTo>
                  <a:pt x="0" y="10942"/>
                </a:lnTo>
                <a:lnTo>
                  <a:pt x="4659" y="8743"/>
                </a:lnTo>
                <a:lnTo>
                  <a:pt x="6910" y="8135"/>
                </a:lnTo>
                <a:lnTo>
                  <a:pt x="8586" y="6722"/>
                </a:lnTo>
                <a:lnTo>
                  <a:pt x="9999" y="5580"/>
                </a:lnTo>
                <a:lnTo>
                  <a:pt x="10795" y="3497"/>
                </a:lnTo>
                <a:lnTo>
                  <a:pt x="11832" y="1853"/>
                </a:lnTo>
                <a:lnTo>
                  <a:pt x="9486" y="1204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6" name="object 6166"/>
          <p:cNvSpPr/>
          <p:nvPr/>
        </p:nvSpPr>
        <p:spPr>
          <a:xfrm>
            <a:off x="7084227" y="4089516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4062" y="0"/>
                </a:moveTo>
                <a:lnTo>
                  <a:pt x="2879" y="94"/>
                </a:lnTo>
                <a:lnTo>
                  <a:pt x="1706" y="125"/>
                </a:lnTo>
                <a:lnTo>
                  <a:pt x="513" y="198"/>
                </a:lnTo>
                <a:lnTo>
                  <a:pt x="0" y="9329"/>
                </a:lnTo>
                <a:lnTo>
                  <a:pt x="1696" y="9099"/>
                </a:lnTo>
                <a:lnTo>
                  <a:pt x="3434" y="8921"/>
                </a:lnTo>
                <a:lnTo>
                  <a:pt x="5235" y="8638"/>
                </a:lnTo>
                <a:lnTo>
                  <a:pt x="4806" y="5790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7" name="object 6167"/>
          <p:cNvSpPr/>
          <p:nvPr/>
        </p:nvSpPr>
        <p:spPr>
          <a:xfrm>
            <a:off x="6987734" y="6035465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5455" y="0"/>
                </a:moveTo>
                <a:lnTo>
                  <a:pt x="3643" y="1193"/>
                </a:lnTo>
                <a:lnTo>
                  <a:pt x="1696" y="2020"/>
                </a:lnTo>
                <a:lnTo>
                  <a:pt x="575" y="3455"/>
                </a:lnTo>
                <a:lnTo>
                  <a:pt x="0" y="4104"/>
                </a:lnTo>
                <a:lnTo>
                  <a:pt x="1109" y="6010"/>
                </a:lnTo>
                <a:lnTo>
                  <a:pt x="1455" y="7329"/>
                </a:lnTo>
                <a:lnTo>
                  <a:pt x="3298" y="6429"/>
                </a:lnTo>
                <a:lnTo>
                  <a:pt x="5266" y="5790"/>
                </a:lnTo>
                <a:lnTo>
                  <a:pt x="6753" y="4565"/>
                </a:lnTo>
                <a:lnTo>
                  <a:pt x="7141" y="4272"/>
                </a:lnTo>
                <a:lnTo>
                  <a:pt x="6125" y="2125"/>
                </a:lnTo>
                <a:lnTo>
                  <a:pt x="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8" name="object 6168"/>
          <p:cNvSpPr/>
          <p:nvPr/>
        </p:nvSpPr>
        <p:spPr>
          <a:xfrm>
            <a:off x="6714020" y="4970481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6868" y="0"/>
                </a:moveTo>
                <a:lnTo>
                  <a:pt x="0" y="9172"/>
                </a:lnTo>
                <a:lnTo>
                  <a:pt x="1120" y="10031"/>
                </a:lnTo>
                <a:lnTo>
                  <a:pt x="2303" y="10816"/>
                </a:lnTo>
                <a:lnTo>
                  <a:pt x="3413" y="11685"/>
                </a:lnTo>
                <a:lnTo>
                  <a:pt x="5570" y="8523"/>
                </a:lnTo>
                <a:lnTo>
                  <a:pt x="9926" y="2209"/>
                </a:lnTo>
                <a:lnTo>
                  <a:pt x="8858" y="1528"/>
                </a:lnTo>
                <a:lnTo>
                  <a:pt x="6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69" name="object 6169"/>
          <p:cNvSpPr/>
          <p:nvPr/>
        </p:nvSpPr>
        <p:spPr>
          <a:xfrm>
            <a:off x="7731960" y="6143420"/>
            <a:ext cx="5006" cy="5006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1476" y="0"/>
                </a:moveTo>
                <a:lnTo>
                  <a:pt x="1057" y="2565"/>
                </a:lnTo>
                <a:lnTo>
                  <a:pt x="0" y="4900"/>
                </a:lnTo>
                <a:lnTo>
                  <a:pt x="701" y="6282"/>
                </a:lnTo>
                <a:lnTo>
                  <a:pt x="1308" y="7361"/>
                </a:lnTo>
                <a:lnTo>
                  <a:pt x="5402" y="8073"/>
                </a:lnTo>
                <a:lnTo>
                  <a:pt x="5758" y="7518"/>
                </a:lnTo>
                <a:lnTo>
                  <a:pt x="7036" y="5601"/>
                </a:lnTo>
                <a:lnTo>
                  <a:pt x="7287" y="3067"/>
                </a:lnTo>
                <a:lnTo>
                  <a:pt x="7915" y="806"/>
                </a:lnTo>
                <a:lnTo>
                  <a:pt x="3999" y="335"/>
                </a:lnTo>
                <a:lnTo>
                  <a:pt x="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0" name="object 6170"/>
          <p:cNvSpPr/>
          <p:nvPr/>
        </p:nvSpPr>
        <p:spPr>
          <a:xfrm>
            <a:off x="7849032" y="489692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8439" y="0"/>
                </a:moveTo>
                <a:lnTo>
                  <a:pt x="5298" y="1989"/>
                </a:lnTo>
                <a:lnTo>
                  <a:pt x="2680" y="4135"/>
                </a:lnTo>
                <a:lnTo>
                  <a:pt x="0" y="6209"/>
                </a:lnTo>
                <a:lnTo>
                  <a:pt x="1832" y="8743"/>
                </a:lnTo>
                <a:lnTo>
                  <a:pt x="2711" y="10020"/>
                </a:lnTo>
                <a:lnTo>
                  <a:pt x="11099" y="2963"/>
                </a:lnTo>
                <a:lnTo>
                  <a:pt x="10083" y="1958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1" name="object 6171"/>
          <p:cNvSpPr/>
          <p:nvPr/>
        </p:nvSpPr>
        <p:spPr>
          <a:xfrm>
            <a:off x="6871121" y="5825353"/>
            <a:ext cx="3466" cy="8086"/>
          </a:xfrm>
          <a:custGeom>
            <a:avLst/>
            <a:gdLst/>
            <a:ahLst/>
            <a:cxnLst/>
            <a:rect l="l" t="t" r="r" b="b"/>
            <a:pathLst>
              <a:path w="5715" h="13334">
                <a:moveTo>
                  <a:pt x="4167" y="0"/>
                </a:moveTo>
                <a:lnTo>
                  <a:pt x="2848" y="73"/>
                </a:lnTo>
                <a:lnTo>
                  <a:pt x="94" y="314"/>
                </a:lnTo>
                <a:lnTo>
                  <a:pt x="41" y="4575"/>
                </a:lnTo>
                <a:lnTo>
                  <a:pt x="52" y="8774"/>
                </a:lnTo>
                <a:lnTo>
                  <a:pt x="0" y="13025"/>
                </a:lnTo>
                <a:lnTo>
                  <a:pt x="5130" y="12690"/>
                </a:lnTo>
                <a:lnTo>
                  <a:pt x="4460" y="4240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2" name="object 6172"/>
          <p:cNvSpPr/>
          <p:nvPr/>
        </p:nvSpPr>
        <p:spPr>
          <a:xfrm>
            <a:off x="8282472" y="539179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1602" y="0"/>
                </a:moveTo>
                <a:lnTo>
                  <a:pt x="1277" y="628"/>
                </a:lnTo>
                <a:lnTo>
                  <a:pt x="345" y="2764"/>
                </a:lnTo>
                <a:lnTo>
                  <a:pt x="387" y="5507"/>
                </a:lnTo>
                <a:lnTo>
                  <a:pt x="0" y="8785"/>
                </a:lnTo>
                <a:lnTo>
                  <a:pt x="3581" y="8690"/>
                </a:lnTo>
                <a:lnTo>
                  <a:pt x="5560" y="8669"/>
                </a:lnTo>
                <a:lnTo>
                  <a:pt x="7633" y="8596"/>
                </a:lnTo>
                <a:lnTo>
                  <a:pt x="7444" y="6073"/>
                </a:lnTo>
                <a:lnTo>
                  <a:pt x="7853" y="3266"/>
                </a:lnTo>
                <a:lnTo>
                  <a:pt x="6376" y="251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3" name="object 6173"/>
          <p:cNvSpPr/>
          <p:nvPr/>
        </p:nvSpPr>
        <p:spPr>
          <a:xfrm>
            <a:off x="7579439" y="596267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3696" y="0"/>
                </a:moveTo>
                <a:lnTo>
                  <a:pt x="1319" y="628"/>
                </a:lnTo>
                <a:lnTo>
                  <a:pt x="397" y="837"/>
                </a:lnTo>
                <a:lnTo>
                  <a:pt x="418" y="4889"/>
                </a:lnTo>
                <a:lnTo>
                  <a:pt x="0" y="7214"/>
                </a:lnTo>
                <a:lnTo>
                  <a:pt x="2628" y="7601"/>
                </a:lnTo>
                <a:lnTo>
                  <a:pt x="11015" y="8900"/>
                </a:lnTo>
                <a:lnTo>
                  <a:pt x="10156" y="5549"/>
                </a:lnTo>
                <a:lnTo>
                  <a:pt x="10261" y="2544"/>
                </a:lnTo>
                <a:lnTo>
                  <a:pt x="8994" y="1821"/>
                </a:lnTo>
                <a:lnTo>
                  <a:pt x="6879" y="544"/>
                </a:lnTo>
                <a:lnTo>
                  <a:pt x="3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4" name="object 6174"/>
          <p:cNvSpPr/>
          <p:nvPr/>
        </p:nvSpPr>
        <p:spPr>
          <a:xfrm>
            <a:off x="7874828" y="4834425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7350" y="0"/>
                </a:moveTo>
                <a:lnTo>
                  <a:pt x="3675" y="115"/>
                </a:lnTo>
                <a:lnTo>
                  <a:pt x="0" y="261"/>
                </a:lnTo>
                <a:lnTo>
                  <a:pt x="481" y="4083"/>
                </a:lnTo>
                <a:lnTo>
                  <a:pt x="691" y="5989"/>
                </a:lnTo>
                <a:lnTo>
                  <a:pt x="4209" y="5266"/>
                </a:lnTo>
                <a:lnTo>
                  <a:pt x="7821" y="4554"/>
                </a:lnTo>
                <a:lnTo>
                  <a:pt x="11350" y="3549"/>
                </a:lnTo>
                <a:lnTo>
                  <a:pt x="11517" y="3518"/>
                </a:lnTo>
                <a:lnTo>
                  <a:pt x="11172" y="125"/>
                </a:lnTo>
                <a:lnTo>
                  <a:pt x="10963" y="136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5" name="object 6175"/>
          <p:cNvSpPr/>
          <p:nvPr/>
        </p:nvSpPr>
        <p:spPr>
          <a:xfrm>
            <a:off x="7023078" y="5025204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6481" y="0"/>
                </a:moveTo>
                <a:lnTo>
                  <a:pt x="4387" y="2177"/>
                </a:lnTo>
                <a:lnTo>
                  <a:pt x="2104" y="4314"/>
                </a:lnTo>
                <a:lnTo>
                  <a:pt x="230" y="6659"/>
                </a:lnTo>
                <a:lnTo>
                  <a:pt x="0" y="6973"/>
                </a:lnTo>
                <a:lnTo>
                  <a:pt x="1528" y="8690"/>
                </a:lnTo>
                <a:lnTo>
                  <a:pt x="2240" y="9727"/>
                </a:lnTo>
                <a:lnTo>
                  <a:pt x="10209" y="4031"/>
                </a:lnTo>
                <a:lnTo>
                  <a:pt x="8984" y="2680"/>
                </a:lnTo>
                <a:lnTo>
                  <a:pt x="7717" y="1340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6" name="object 6176"/>
          <p:cNvSpPr/>
          <p:nvPr/>
        </p:nvSpPr>
        <p:spPr>
          <a:xfrm>
            <a:off x="7500268" y="4354692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303" y="0"/>
                </a:moveTo>
                <a:lnTo>
                  <a:pt x="5779" y="314"/>
                </a:lnTo>
                <a:lnTo>
                  <a:pt x="3015" y="157"/>
                </a:lnTo>
                <a:lnTo>
                  <a:pt x="837" y="1193"/>
                </a:lnTo>
                <a:lnTo>
                  <a:pt x="0" y="1633"/>
                </a:lnTo>
                <a:lnTo>
                  <a:pt x="554" y="4795"/>
                </a:lnTo>
                <a:lnTo>
                  <a:pt x="408" y="8450"/>
                </a:lnTo>
                <a:lnTo>
                  <a:pt x="3853" y="7381"/>
                </a:lnTo>
                <a:lnTo>
                  <a:pt x="6659" y="7151"/>
                </a:lnTo>
                <a:lnTo>
                  <a:pt x="8470" y="5685"/>
                </a:lnTo>
                <a:lnTo>
                  <a:pt x="9360" y="4931"/>
                </a:lnTo>
                <a:lnTo>
                  <a:pt x="8387" y="2010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7" name="object 6177"/>
          <p:cNvSpPr/>
          <p:nvPr/>
        </p:nvSpPr>
        <p:spPr>
          <a:xfrm>
            <a:off x="7682792" y="4548532"/>
            <a:ext cx="4621" cy="7701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3361" y="0"/>
                </a:moveTo>
                <a:lnTo>
                  <a:pt x="0" y="910"/>
                </a:lnTo>
                <a:lnTo>
                  <a:pt x="1958" y="12167"/>
                </a:lnTo>
                <a:lnTo>
                  <a:pt x="5371" y="11339"/>
                </a:lnTo>
                <a:lnTo>
                  <a:pt x="7057" y="10983"/>
                </a:lnTo>
                <a:lnTo>
                  <a:pt x="4617" y="3643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8" name="object 6178"/>
          <p:cNvSpPr/>
          <p:nvPr/>
        </p:nvSpPr>
        <p:spPr>
          <a:xfrm>
            <a:off x="8380729" y="5342277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5">
                <a:moveTo>
                  <a:pt x="10523" y="0"/>
                </a:moveTo>
                <a:lnTo>
                  <a:pt x="7120" y="52"/>
                </a:lnTo>
                <a:lnTo>
                  <a:pt x="272" y="240"/>
                </a:lnTo>
                <a:lnTo>
                  <a:pt x="0" y="3423"/>
                </a:lnTo>
                <a:lnTo>
                  <a:pt x="6722" y="4743"/>
                </a:lnTo>
                <a:lnTo>
                  <a:pt x="10072" y="5413"/>
                </a:lnTo>
                <a:lnTo>
                  <a:pt x="10355" y="1811"/>
                </a:lnTo>
                <a:lnTo>
                  <a:pt x="10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79" name="object 6179"/>
          <p:cNvSpPr/>
          <p:nvPr/>
        </p:nvSpPr>
        <p:spPr>
          <a:xfrm>
            <a:off x="8408368" y="5302228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1371" y="0"/>
                </a:moveTo>
                <a:lnTo>
                  <a:pt x="952" y="2523"/>
                </a:lnTo>
                <a:lnTo>
                  <a:pt x="0" y="5088"/>
                </a:lnTo>
                <a:lnTo>
                  <a:pt x="586" y="8376"/>
                </a:lnTo>
                <a:lnTo>
                  <a:pt x="3664" y="8816"/>
                </a:lnTo>
                <a:lnTo>
                  <a:pt x="6994" y="10083"/>
                </a:lnTo>
                <a:lnTo>
                  <a:pt x="7025" y="6293"/>
                </a:lnTo>
                <a:lnTo>
                  <a:pt x="7633" y="3539"/>
                </a:lnTo>
                <a:lnTo>
                  <a:pt x="6481" y="376"/>
                </a:lnTo>
                <a:lnTo>
                  <a:pt x="3287" y="418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0" name="object 6180"/>
          <p:cNvSpPr/>
          <p:nvPr/>
        </p:nvSpPr>
        <p:spPr>
          <a:xfrm>
            <a:off x="7868431" y="4614746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1748" y="0"/>
                </a:moveTo>
                <a:lnTo>
                  <a:pt x="879" y="4125"/>
                </a:lnTo>
                <a:lnTo>
                  <a:pt x="0" y="7926"/>
                </a:lnTo>
                <a:lnTo>
                  <a:pt x="1780" y="8282"/>
                </a:lnTo>
                <a:lnTo>
                  <a:pt x="4690" y="9444"/>
                </a:lnTo>
                <a:lnTo>
                  <a:pt x="6355" y="7005"/>
                </a:lnTo>
                <a:lnTo>
                  <a:pt x="7287" y="4502"/>
                </a:lnTo>
                <a:lnTo>
                  <a:pt x="7057" y="1403"/>
                </a:lnTo>
                <a:lnTo>
                  <a:pt x="3738" y="816"/>
                </a:lnTo>
                <a:lnTo>
                  <a:pt x="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1" name="object 6181"/>
          <p:cNvSpPr/>
          <p:nvPr/>
        </p:nvSpPr>
        <p:spPr>
          <a:xfrm>
            <a:off x="8323587" y="5101052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392" y="0"/>
                </a:moveTo>
                <a:lnTo>
                  <a:pt x="900" y="1141"/>
                </a:lnTo>
                <a:lnTo>
                  <a:pt x="0" y="3350"/>
                </a:lnTo>
                <a:lnTo>
                  <a:pt x="3486" y="5120"/>
                </a:lnTo>
                <a:lnTo>
                  <a:pt x="7036" y="6837"/>
                </a:lnTo>
                <a:lnTo>
                  <a:pt x="10523" y="8575"/>
                </a:lnTo>
                <a:lnTo>
                  <a:pt x="11978" y="5298"/>
                </a:lnTo>
                <a:lnTo>
                  <a:pt x="12648" y="3696"/>
                </a:lnTo>
                <a:lnTo>
                  <a:pt x="8879" y="2439"/>
                </a:lnTo>
                <a:lnTo>
                  <a:pt x="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2" name="object 6182"/>
          <p:cNvSpPr/>
          <p:nvPr/>
        </p:nvSpPr>
        <p:spPr>
          <a:xfrm>
            <a:off x="8392781" y="5126979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11497" y="0"/>
                </a:moveTo>
                <a:lnTo>
                  <a:pt x="0" y="2711"/>
                </a:lnTo>
                <a:lnTo>
                  <a:pt x="471" y="5999"/>
                </a:lnTo>
                <a:lnTo>
                  <a:pt x="2345" y="6397"/>
                </a:lnTo>
                <a:lnTo>
                  <a:pt x="4314" y="7308"/>
                </a:lnTo>
                <a:lnTo>
                  <a:pt x="8418" y="6607"/>
                </a:lnTo>
                <a:lnTo>
                  <a:pt x="10586" y="5287"/>
                </a:lnTo>
                <a:lnTo>
                  <a:pt x="12879" y="4303"/>
                </a:lnTo>
                <a:lnTo>
                  <a:pt x="12376" y="2869"/>
                </a:lnTo>
                <a:lnTo>
                  <a:pt x="11915" y="1444"/>
                </a:lnTo>
                <a:lnTo>
                  <a:pt x="1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3" name="object 6183"/>
          <p:cNvSpPr/>
          <p:nvPr/>
        </p:nvSpPr>
        <p:spPr>
          <a:xfrm>
            <a:off x="7627550" y="5903421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533" y="0"/>
                </a:moveTo>
                <a:lnTo>
                  <a:pt x="3235" y="691"/>
                </a:lnTo>
                <a:lnTo>
                  <a:pt x="1842" y="1371"/>
                </a:lnTo>
                <a:lnTo>
                  <a:pt x="1392" y="3937"/>
                </a:lnTo>
                <a:lnTo>
                  <a:pt x="0" y="6690"/>
                </a:lnTo>
                <a:lnTo>
                  <a:pt x="2910" y="7057"/>
                </a:lnTo>
                <a:lnTo>
                  <a:pt x="5371" y="8135"/>
                </a:lnTo>
                <a:lnTo>
                  <a:pt x="7895" y="6491"/>
                </a:lnTo>
                <a:lnTo>
                  <a:pt x="8041" y="3811"/>
                </a:lnTo>
                <a:lnTo>
                  <a:pt x="8669" y="1937"/>
                </a:lnTo>
                <a:lnTo>
                  <a:pt x="6816" y="1444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4" name="object 6184"/>
          <p:cNvSpPr/>
          <p:nvPr/>
        </p:nvSpPr>
        <p:spPr>
          <a:xfrm>
            <a:off x="8452570" y="5180048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5717" y="0"/>
                </a:moveTo>
                <a:lnTo>
                  <a:pt x="2952" y="62"/>
                </a:lnTo>
                <a:lnTo>
                  <a:pt x="670" y="921"/>
                </a:lnTo>
                <a:lnTo>
                  <a:pt x="10" y="1141"/>
                </a:lnTo>
                <a:lnTo>
                  <a:pt x="0" y="6041"/>
                </a:lnTo>
                <a:lnTo>
                  <a:pt x="408" y="6167"/>
                </a:lnTo>
                <a:lnTo>
                  <a:pt x="2889" y="6806"/>
                </a:lnTo>
                <a:lnTo>
                  <a:pt x="5570" y="6732"/>
                </a:lnTo>
                <a:lnTo>
                  <a:pt x="9172" y="6931"/>
                </a:lnTo>
                <a:lnTo>
                  <a:pt x="8701" y="3937"/>
                </a:lnTo>
                <a:lnTo>
                  <a:pt x="8732" y="722"/>
                </a:lnTo>
                <a:lnTo>
                  <a:pt x="8083" y="544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5" name="object 6185"/>
          <p:cNvSpPr/>
          <p:nvPr/>
        </p:nvSpPr>
        <p:spPr>
          <a:xfrm>
            <a:off x="6608446" y="4769106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5141" y="0"/>
                </a:moveTo>
                <a:lnTo>
                  <a:pt x="2397" y="52"/>
                </a:lnTo>
                <a:lnTo>
                  <a:pt x="0" y="1068"/>
                </a:lnTo>
                <a:lnTo>
                  <a:pt x="523" y="4094"/>
                </a:lnTo>
                <a:lnTo>
                  <a:pt x="376" y="6680"/>
                </a:lnTo>
                <a:lnTo>
                  <a:pt x="3183" y="6502"/>
                </a:lnTo>
                <a:lnTo>
                  <a:pt x="5162" y="6418"/>
                </a:lnTo>
                <a:lnTo>
                  <a:pt x="7141" y="6313"/>
                </a:lnTo>
                <a:lnTo>
                  <a:pt x="6994" y="4439"/>
                </a:lnTo>
                <a:lnTo>
                  <a:pt x="7518" y="1591"/>
                </a:lnTo>
                <a:lnTo>
                  <a:pt x="6554" y="931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6" name="object 6186"/>
          <p:cNvSpPr/>
          <p:nvPr/>
        </p:nvSpPr>
        <p:spPr>
          <a:xfrm>
            <a:off x="7749823" y="4287833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502" y="0"/>
                </a:moveTo>
                <a:lnTo>
                  <a:pt x="4910" y="418"/>
                </a:lnTo>
                <a:lnTo>
                  <a:pt x="2115" y="73"/>
                </a:lnTo>
                <a:lnTo>
                  <a:pt x="1738" y="890"/>
                </a:lnTo>
                <a:lnTo>
                  <a:pt x="596" y="3214"/>
                </a:lnTo>
                <a:lnTo>
                  <a:pt x="502" y="5989"/>
                </a:lnTo>
                <a:lnTo>
                  <a:pt x="0" y="8575"/>
                </a:lnTo>
                <a:lnTo>
                  <a:pt x="1842" y="8617"/>
                </a:lnTo>
                <a:lnTo>
                  <a:pt x="4628" y="9329"/>
                </a:lnTo>
                <a:lnTo>
                  <a:pt x="6764" y="6607"/>
                </a:lnTo>
                <a:lnTo>
                  <a:pt x="7151" y="3895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7" name="object 6187"/>
          <p:cNvSpPr/>
          <p:nvPr/>
        </p:nvSpPr>
        <p:spPr>
          <a:xfrm>
            <a:off x="7686193" y="6030845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025" y="0"/>
                </a:moveTo>
                <a:lnTo>
                  <a:pt x="4889" y="450"/>
                </a:lnTo>
                <a:lnTo>
                  <a:pt x="2366" y="366"/>
                </a:lnTo>
                <a:lnTo>
                  <a:pt x="0" y="2272"/>
                </a:lnTo>
                <a:lnTo>
                  <a:pt x="1026" y="5130"/>
                </a:lnTo>
                <a:lnTo>
                  <a:pt x="1204" y="7005"/>
                </a:lnTo>
                <a:lnTo>
                  <a:pt x="7141" y="6240"/>
                </a:lnTo>
                <a:lnTo>
                  <a:pt x="7120" y="3769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8" name="object 6188"/>
          <p:cNvSpPr/>
          <p:nvPr/>
        </p:nvSpPr>
        <p:spPr>
          <a:xfrm>
            <a:off x="8128383" y="4669702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8125" y="0"/>
                </a:moveTo>
                <a:lnTo>
                  <a:pt x="0" y="6847"/>
                </a:lnTo>
                <a:lnTo>
                  <a:pt x="2439" y="9329"/>
                </a:lnTo>
                <a:lnTo>
                  <a:pt x="3654" y="10607"/>
                </a:lnTo>
                <a:lnTo>
                  <a:pt x="6094" y="7978"/>
                </a:lnTo>
                <a:lnTo>
                  <a:pt x="10952" y="2680"/>
                </a:lnTo>
                <a:lnTo>
                  <a:pt x="9989" y="1800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89" name="object 6189"/>
          <p:cNvSpPr/>
          <p:nvPr/>
        </p:nvSpPr>
        <p:spPr>
          <a:xfrm>
            <a:off x="6122950" y="5507641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3078" y="0"/>
                </a:moveTo>
                <a:lnTo>
                  <a:pt x="1549" y="973"/>
                </a:lnTo>
                <a:lnTo>
                  <a:pt x="387" y="1675"/>
                </a:lnTo>
                <a:lnTo>
                  <a:pt x="471" y="4502"/>
                </a:lnTo>
                <a:lnTo>
                  <a:pt x="0" y="6376"/>
                </a:lnTo>
                <a:lnTo>
                  <a:pt x="2596" y="6764"/>
                </a:lnTo>
                <a:lnTo>
                  <a:pt x="5151" y="7172"/>
                </a:lnTo>
                <a:lnTo>
                  <a:pt x="9025" y="7748"/>
                </a:lnTo>
                <a:lnTo>
                  <a:pt x="8376" y="4408"/>
                </a:lnTo>
                <a:lnTo>
                  <a:pt x="8638" y="1539"/>
                </a:lnTo>
                <a:lnTo>
                  <a:pt x="7570" y="1015"/>
                </a:lnTo>
                <a:lnTo>
                  <a:pt x="5968" y="125"/>
                </a:lnTo>
                <a:lnTo>
                  <a:pt x="3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0" name="object 6190"/>
          <p:cNvSpPr/>
          <p:nvPr/>
        </p:nvSpPr>
        <p:spPr>
          <a:xfrm>
            <a:off x="7730159" y="4136889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34" y="0"/>
                </a:moveTo>
                <a:lnTo>
                  <a:pt x="439" y="3036"/>
                </a:lnTo>
                <a:lnTo>
                  <a:pt x="0" y="6114"/>
                </a:lnTo>
                <a:lnTo>
                  <a:pt x="596" y="9025"/>
                </a:lnTo>
                <a:lnTo>
                  <a:pt x="732" y="9622"/>
                </a:lnTo>
                <a:lnTo>
                  <a:pt x="4408" y="9570"/>
                </a:lnTo>
                <a:lnTo>
                  <a:pt x="7580" y="9926"/>
                </a:lnTo>
                <a:lnTo>
                  <a:pt x="6984" y="6491"/>
                </a:lnTo>
                <a:lnTo>
                  <a:pt x="7078" y="3518"/>
                </a:lnTo>
                <a:lnTo>
                  <a:pt x="5402" y="167"/>
                </a:lnTo>
                <a:lnTo>
                  <a:pt x="2397" y="356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1" name="object 6191"/>
          <p:cNvSpPr/>
          <p:nvPr/>
        </p:nvSpPr>
        <p:spPr>
          <a:xfrm>
            <a:off x="6995007" y="4803275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455" y="0"/>
                </a:moveTo>
                <a:lnTo>
                  <a:pt x="460" y="2481"/>
                </a:lnTo>
                <a:lnTo>
                  <a:pt x="0" y="3685"/>
                </a:lnTo>
                <a:lnTo>
                  <a:pt x="3036" y="4952"/>
                </a:lnTo>
                <a:lnTo>
                  <a:pt x="6156" y="6156"/>
                </a:lnTo>
                <a:lnTo>
                  <a:pt x="9224" y="7402"/>
                </a:lnTo>
                <a:lnTo>
                  <a:pt x="9664" y="6324"/>
                </a:lnTo>
                <a:lnTo>
                  <a:pt x="10146" y="5204"/>
                </a:lnTo>
                <a:lnTo>
                  <a:pt x="10533" y="4115"/>
                </a:lnTo>
                <a:lnTo>
                  <a:pt x="7549" y="2743"/>
                </a:lnTo>
                <a:lnTo>
                  <a:pt x="4471" y="1403"/>
                </a:lnTo>
                <a:lnTo>
                  <a:pt x="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2" name="object 6192"/>
          <p:cNvSpPr/>
          <p:nvPr/>
        </p:nvSpPr>
        <p:spPr>
          <a:xfrm>
            <a:off x="7197096" y="5709032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8303" y="0"/>
                </a:moveTo>
                <a:lnTo>
                  <a:pt x="0" y="6994"/>
                </a:lnTo>
                <a:lnTo>
                  <a:pt x="502" y="7853"/>
                </a:lnTo>
                <a:lnTo>
                  <a:pt x="1036" y="8669"/>
                </a:lnTo>
                <a:lnTo>
                  <a:pt x="1539" y="9507"/>
                </a:lnTo>
                <a:lnTo>
                  <a:pt x="4879" y="7895"/>
                </a:lnTo>
                <a:lnTo>
                  <a:pt x="11549" y="4732"/>
                </a:lnTo>
                <a:lnTo>
                  <a:pt x="10449" y="3172"/>
                </a:lnTo>
                <a:lnTo>
                  <a:pt x="9402" y="1570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3" name="object 6193"/>
          <p:cNvSpPr/>
          <p:nvPr/>
        </p:nvSpPr>
        <p:spPr>
          <a:xfrm>
            <a:off x="7339919" y="5225177"/>
            <a:ext cx="4621" cy="4236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1696" y="0"/>
                </a:moveTo>
                <a:lnTo>
                  <a:pt x="0" y="6816"/>
                </a:lnTo>
                <a:lnTo>
                  <a:pt x="3067" y="6366"/>
                </a:lnTo>
                <a:lnTo>
                  <a:pt x="5109" y="6429"/>
                </a:lnTo>
                <a:lnTo>
                  <a:pt x="7361" y="5298"/>
                </a:lnTo>
                <a:lnTo>
                  <a:pt x="7549" y="2240"/>
                </a:lnTo>
                <a:lnTo>
                  <a:pt x="6984" y="1800"/>
                </a:lnTo>
                <a:lnTo>
                  <a:pt x="5549" y="753"/>
                </a:lnTo>
                <a:lnTo>
                  <a:pt x="3476" y="554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4" name="object 6194"/>
          <p:cNvSpPr/>
          <p:nvPr/>
        </p:nvSpPr>
        <p:spPr>
          <a:xfrm>
            <a:off x="7229159" y="5821163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4743" y="0"/>
                </a:moveTo>
                <a:lnTo>
                  <a:pt x="1277" y="6827"/>
                </a:lnTo>
                <a:lnTo>
                  <a:pt x="0" y="12387"/>
                </a:lnTo>
                <a:lnTo>
                  <a:pt x="11832" y="12617"/>
                </a:lnTo>
                <a:lnTo>
                  <a:pt x="8795" y="7141"/>
                </a:lnTo>
                <a:lnTo>
                  <a:pt x="4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5" name="object 6195"/>
          <p:cNvSpPr/>
          <p:nvPr/>
        </p:nvSpPr>
        <p:spPr>
          <a:xfrm>
            <a:off x="7349856" y="5207893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612" y="0"/>
                </a:moveTo>
                <a:lnTo>
                  <a:pt x="0" y="7549"/>
                </a:lnTo>
                <a:lnTo>
                  <a:pt x="1821" y="9549"/>
                </a:lnTo>
                <a:lnTo>
                  <a:pt x="9915" y="2732"/>
                </a:lnTo>
                <a:lnTo>
                  <a:pt x="7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6" name="object 6196"/>
          <p:cNvSpPr/>
          <p:nvPr/>
        </p:nvSpPr>
        <p:spPr>
          <a:xfrm>
            <a:off x="7358987" y="535717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7926" y="0"/>
                </a:moveTo>
                <a:lnTo>
                  <a:pt x="5528" y="900"/>
                </a:lnTo>
                <a:lnTo>
                  <a:pt x="2743" y="1350"/>
                </a:lnTo>
                <a:lnTo>
                  <a:pt x="837" y="2879"/>
                </a:lnTo>
                <a:lnTo>
                  <a:pt x="0" y="3581"/>
                </a:lnTo>
                <a:lnTo>
                  <a:pt x="1015" y="6439"/>
                </a:lnTo>
                <a:lnTo>
                  <a:pt x="1151" y="8355"/>
                </a:lnTo>
                <a:lnTo>
                  <a:pt x="3790" y="7821"/>
                </a:lnTo>
                <a:lnTo>
                  <a:pt x="6638" y="7895"/>
                </a:lnTo>
                <a:lnTo>
                  <a:pt x="8879" y="6722"/>
                </a:lnTo>
                <a:lnTo>
                  <a:pt x="10523" y="5821"/>
                </a:lnTo>
                <a:lnTo>
                  <a:pt x="11423" y="3423"/>
                </a:lnTo>
                <a:lnTo>
                  <a:pt x="12648" y="1685"/>
                </a:lnTo>
                <a:lnTo>
                  <a:pt x="11078" y="1151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7" name="object 6197"/>
          <p:cNvSpPr/>
          <p:nvPr/>
        </p:nvSpPr>
        <p:spPr>
          <a:xfrm>
            <a:off x="7793146" y="5641485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8303" y="0"/>
                </a:moveTo>
                <a:lnTo>
                  <a:pt x="0" y="4324"/>
                </a:lnTo>
                <a:lnTo>
                  <a:pt x="1183" y="6544"/>
                </a:lnTo>
                <a:lnTo>
                  <a:pt x="1727" y="7675"/>
                </a:lnTo>
                <a:lnTo>
                  <a:pt x="4502" y="6156"/>
                </a:lnTo>
                <a:lnTo>
                  <a:pt x="7224" y="4711"/>
                </a:lnTo>
                <a:lnTo>
                  <a:pt x="10020" y="3204"/>
                </a:lnTo>
                <a:lnTo>
                  <a:pt x="8868" y="1088"/>
                </a:lnTo>
                <a:lnTo>
                  <a:pt x="8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8" name="object 6198"/>
          <p:cNvSpPr/>
          <p:nvPr/>
        </p:nvSpPr>
        <p:spPr>
          <a:xfrm>
            <a:off x="7445641" y="5199844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3706" y="0"/>
                </a:moveTo>
                <a:lnTo>
                  <a:pt x="2460" y="1424"/>
                </a:lnTo>
                <a:lnTo>
                  <a:pt x="0" y="3821"/>
                </a:lnTo>
                <a:lnTo>
                  <a:pt x="209" y="4062"/>
                </a:lnTo>
                <a:lnTo>
                  <a:pt x="2376" y="6774"/>
                </a:lnTo>
                <a:lnTo>
                  <a:pt x="5026" y="9109"/>
                </a:lnTo>
                <a:lnTo>
                  <a:pt x="7486" y="11570"/>
                </a:lnTo>
                <a:lnTo>
                  <a:pt x="8900" y="10303"/>
                </a:lnTo>
                <a:lnTo>
                  <a:pt x="10303" y="9004"/>
                </a:lnTo>
                <a:lnTo>
                  <a:pt x="11748" y="7737"/>
                </a:lnTo>
                <a:lnTo>
                  <a:pt x="9046" y="5172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199" name="object 6199"/>
          <p:cNvSpPr/>
          <p:nvPr/>
        </p:nvSpPr>
        <p:spPr>
          <a:xfrm>
            <a:off x="7035804" y="5458775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4041" y="0"/>
                </a:moveTo>
                <a:lnTo>
                  <a:pt x="1193" y="1193"/>
                </a:lnTo>
                <a:lnTo>
                  <a:pt x="0" y="5204"/>
                </a:lnTo>
                <a:lnTo>
                  <a:pt x="376" y="5486"/>
                </a:lnTo>
                <a:lnTo>
                  <a:pt x="2408" y="6889"/>
                </a:lnTo>
                <a:lnTo>
                  <a:pt x="4910" y="7685"/>
                </a:lnTo>
                <a:lnTo>
                  <a:pt x="8387" y="9214"/>
                </a:lnTo>
                <a:lnTo>
                  <a:pt x="8408" y="5444"/>
                </a:lnTo>
                <a:lnTo>
                  <a:pt x="9162" y="2732"/>
                </a:lnTo>
                <a:lnTo>
                  <a:pt x="7120" y="408"/>
                </a:lnTo>
                <a:lnTo>
                  <a:pt x="4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0" name="object 6200"/>
          <p:cNvSpPr/>
          <p:nvPr/>
        </p:nvSpPr>
        <p:spPr>
          <a:xfrm>
            <a:off x="6235840" y="4770331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6544" y="0"/>
                </a:moveTo>
                <a:lnTo>
                  <a:pt x="0" y="6156"/>
                </a:lnTo>
                <a:lnTo>
                  <a:pt x="1109" y="7298"/>
                </a:lnTo>
                <a:lnTo>
                  <a:pt x="3434" y="9549"/>
                </a:lnTo>
                <a:lnTo>
                  <a:pt x="5266" y="7025"/>
                </a:lnTo>
                <a:lnTo>
                  <a:pt x="7067" y="4492"/>
                </a:lnTo>
                <a:lnTo>
                  <a:pt x="8889" y="1978"/>
                </a:lnTo>
                <a:lnTo>
                  <a:pt x="7350" y="628"/>
                </a:lnTo>
                <a:lnTo>
                  <a:pt x="6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1" name="object 6201"/>
          <p:cNvSpPr/>
          <p:nvPr/>
        </p:nvSpPr>
        <p:spPr>
          <a:xfrm>
            <a:off x="6636706" y="5247175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2408" y="0"/>
                </a:moveTo>
                <a:lnTo>
                  <a:pt x="2272" y="335"/>
                </a:lnTo>
                <a:lnTo>
                  <a:pt x="1319" y="3026"/>
                </a:lnTo>
                <a:lnTo>
                  <a:pt x="712" y="5916"/>
                </a:lnTo>
                <a:lnTo>
                  <a:pt x="0" y="8701"/>
                </a:lnTo>
                <a:lnTo>
                  <a:pt x="2638" y="9109"/>
                </a:lnTo>
                <a:lnTo>
                  <a:pt x="5235" y="9538"/>
                </a:lnTo>
                <a:lnTo>
                  <a:pt x="7832" y="9947"/>
                </a:lnTo>
                <a:lnTo>
                  <a:pt x="7162" y="6795"/>
                </a:lnTo>
                <a:lnTo>
                  <a:pt x="6638" y="3601"/>
                </a:lnTo>
                <a:lnTo>
                  <a:pt x="5591" y="115"/>
                </a:lnTo>
                <a:lnTo>
                  <a:pt x="2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2" name="object 6202"/>
          <p:cNvSpPr/>
          <p:nvPr/>
        </p:nvSpPr>
        <p:spPr>
          <a:xfrm>
            <a:off x="7677366" y="5440819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3183" y="0"/>
                </a:moveTo>
                <a:lnTo>
                  <a:pt x="0" y="4785"/>
                </a:lnTo>
                <a:lnTo>
                  <a:pt x="3141" y="6701"/>
                </a:lnTo>
                <a:lnTo>
                  <a:pt x="9402" y="10565"/>
                </a:lnTo>
                <a:lnTo>
                  <a:pt x="10072" y="9643"/>
                </a:lnTo>
                <a:lnTo>
                  <a:pt x="10805" y="8701"/>
                </a:lnTo>
                <a:lnTo>
                  <a:pt x="11476" y="7769"/>
                </a:lnTo>
                <a:lnTo>
                  <a:pt x="8732" y="5162"/>
                </a:lnTo>
                <a:lnTo>
                  <a:pt x="5947" y="2596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3" name="object 6203"/>
          <p:cNvSpPr/>
          <p:nvPr/>
        </p:nvSpPr>
        <p:spPr>
          <a:xfrm>
            <a:off x="7618770" y="5375574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10627" y="0"/>
                </a:moveTo>
                <a:lnTo>
                  <a:pt x="0" y="5172"/>
                </a:lnTo>
                <a:lnTo>
                  <a:pt x="764" y="6659"/>
                </a:lnTo>
                <a:lnTo>
                  <a:pt x="2230" y="9612"/>
                </a:lnTo>
                <a:lnTo>
                  <a:pt x="12732" y="4156"/>
                </a:lnTo>
                <a:lnTo>
                  <a:pt x="11360" y="1371"/>
                </a:lnTo>
                <a:lnTo>
                  <a:pt x="1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4" name="object 6204"/>
          <p:cNvSpPr/>
          <p:nvPr/>
        </p:nvSpPr>
        <p:spPr>
          <a:xfrm>
            <a:off x="7283831" y="6026896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6230" y="0"/>
                </a:moveTo>
                <a:lnTo>
                  <a:pt x="4188" y="3130"/>
                </a:lnTo>
                <a:lnTo>
                  <a:pt x="2052" y="6334"/>
                </a:lnTo>
                <a:lnTo>
                  <a:pt x="0" y="9486"/>
                </a:lnTo>
                <a:lnTo>
                  <a:pt x="942" y="10219"/>
                </a:lnTo>
                <a:lnTo>
                  <a:pt x="1895" y="10921"/>
                </a:lnTo>
                <a:lnTo>
                  <a:pt x="2816" y="11675"/>
                </a:lnTo>
                <a:lnTo>
                  <a:pt x="10125" y="3884"/>
                </a:lnTo>
                <a:lnTo>
                  <a:pt x="6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5" name="object 6205"/>
          <p:cNvSpPr/>
          <p:nvPr/>
        </p:nvSpPr>
        <p:spPr>
          <a:xfrm>
            <a:off x="6694712" y="5052099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1298" y="0"/>
                </a:moveTo>
                <a:lnTo>
                  <a:pt x="0" y="3235"/>
                </a:lnTo>
                <a:lnTo>
                  <a:pt x="6921" y="6942"/>
                </a:lnTo>
                <a:lnTo>
                  <a:pt x="14093" y="10722"/>
                </a:lnTo>
                <a:lnTo>
                  <a:pt x="10659" y="5088"/>
                </a:lnTo>
                <a:lnTo>
                  <a:pt x="9999" y="2638"/>
                </a:lnTo>
                <a:lnTo>
                  <a:pt x="8408" y="1727"/>
                </a:lnTo>
                <a:lnTo>
                  <a:pt x="6397" y="534"/>
                </a:lnTo>
                <a:lnTo>
                  <a:pt x="3706" y="492"/>
                </a:lnTo>
                <a:lnTo>
                  <a:pt x="1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6" name="object 6206"/>
          <p:cNvSpPr/>
          <p:nvPr/>
        </p:nvSpPr>
        <p:spPr>
          <a:xfrm>
            <a:off x="7834659" y="5575373"/>
            <a:ext cx="5006" cy="5776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7779" y="0"/>
                </a:moveTo>
                <a:lnTo>
                  <a:pt x="4366" y="848"/>
                </a:lnTo>
                <a:lnTo>
                  <a:pt x="1769" y="743"/>
                </a:lnTo>
                <a:lnTo>
                  <a:pt x="1099" y="1863"/>
                </a:lnTo>
                <a:lnTo>
                  <a:pt x="115" y="3371"/>
                </a:lnTo>
                <a:lnTo>
                  <a:pt x="0" y="6303"/>
                </a:lnTo>
                <a:lnTo>
                  <a:pt x="1727" y="8816"/>
                </a:lnTo>
                <a:lnTo>
                  <a:pt x="4523" y="8596"/>
                </a:lnTo>
                <a:lnTo>
                  <a:pt x="6397" y="9004"/>
                </a:lnTo>
                <a:lnTo>
                  <a:pt x="6795" y="6491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7" name="object 6207"/>
          <p:cNvSpPr/>
          <p:nvPr/>
        </p:nvSpPr>
        <p:spPr>
          <a:xfrm>
            <a:off x="6863381" y="4318815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6795" y="0"/>
                </a:moveTo>
                <a:lnTo>
                  <a:pt x="0" y="8481"/>
                </a:lnTo>
                <a:lnTo>
                  <a:pt x="1078" y="9266"/>
                </a:lnTo>
                <a:lnTo>
                  <a:pt x="2146" y="10114"/>
                </a:lnTo>
                <a:lnTo>
                  <a:pt x="3235" y="10921"/>
                </a:lnTo>
                <a:lnTo>
                  <a:pt x="5402" y="7978"/>
                </a:lnTo>
                <a:lnTo>
                  <a:pt x="7528" y="5015"/>
                </a:lnTo>
                <a:lnTo>
                  <a:pt x="9675" y="2083"/>
                </a:lnTo>
                <a:lnTo>
                  <a:pt x="7779" y="670"/>
                </a:lnTo>
                <a:lnTo>
                  <a:pt x="6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8" name="object 6208"/>
          <p:cNvSpPr/>
          <p:nvPr/>
        </p:nvSpPr>
        <p:spPr>
          <a:xfrm>
            <a:off x="7863310" y="5432795"/>
            <a:ext cx="8471" cy="4236"/>
          </a:xfrm>
          <a:custGeom>
            <a:avLst/>
            <a:gdLst/>
            <a:ahLst/>
            <a:cxnLst/>
            <a:rect l="l" t="t" r="r" b="b"/>
            <a:pathLst>
              <a:path w="13970" h="6984">
                <a:moveTo>
                  <a:pt x="13109" y="0"/>
                </a:moveTo>
                <a:lnTo>
                  <a:pt x="0" y="2806"/>
                </a:lnTo>
                <a:lnTo>
                  <a:pt x="314" y="4219"/>
                </a:lnTo>
                <a:lnTo>
                  <a:pt x="565" y="5591"/>
                </a:lnTo>
                <a:lnTo>
                  <a:pt x="858" y="6952"/>
                </a:lnTo>
                <a:lnTo>
                  <a:pt x="5183" y="6366"/>
                </a:lnTo>
                <a:lnTo>
                  <a:pt x="9528" y="5811"/>
                </a:lnTo>
                <a:lnTo>
                  <a:pt x="13884" y="5172"/>
                </a:lnTo>
                <a:lnTo>
                  <a:pt x="13601" y="3465"/>
                </a:lnTo>
                <a:lnTo>
                  <a:pt x="13381" y="1717"/>
                </a:lnTo>
                <a:lnTo>
                  <a:pt x="1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09" name="object 6209"/>
          <p:cNvSpPr/>
          <p:nvPr/>
        </p:nvSpPr>
        <p:spPr>
          <a:xfrm>
            <a:off x="7104597" y="5848161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418" y="0"/>
                </a:moveTo>
                <a:lnTo>
                  <a:pt x="712" y="5193"/>
                </a:lnTo>
                <a:lnTo>
                  <a:pt x="0" y="8858"/>
                </a:lnTo>
                <a:lnTo>
                  <a:pt x="1287" y="9957"/>
                </a:lnTo>
                <a:lnTo>
                  <a:pt x="2994" y="11339"/>
                </a:lnTo>
                <a:lnTo>
                  <a:pt x="6502" y="10921"/>
                </a:lnTo>
                <a:lnTo>
                  <a:pt x="9046" y="10502"/>
                </a:lnTo>
                <a:lnTo>
                  <a:pt x="9570" y="10387"/>
                </a:lnTo>
                <a:lnTo>
                  <a:pt x="10408" y="5895"/>
                </a:lnTo>
                <a:lnTo>
                  <a:pt x="7863" y="3026"/>
                </a:lnTo>
                <a:lnTo>
                  <a:pt x="5005" y="2366"/>
                </a:lnTo>
                <a:lnTo>
                  <a:pt x="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0" name="object 6210"/>
          <p:cNvSpPr/>
          <p:nvPr/>
        </p:nvSpPr>
        <p:spPr>
          <a:xfrm>
            <a:off x="7509512" y="6333248"/>
            <a:ext cx="5006" cy="4621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0" y="0"/>
                </a:moveTo>
                <a:lnTo>
                  <a:pt x="324" y="1968"/>
                </a:lnTo>
                <a:lnTo>
                  <a:pt x="628" y="3926"/>
                </a:lnTo>
                <a:lnTo>
                  <a:pt x="963" y="6596"/>
                </a:lnTo>
                <a:lnTo>
                  <a:pt x="3225" y="6554"/>
                </a:lnTo>
                <a:lnTo>
                  <a:pt x="5884" y="7183"/>
                </a:lnTo>
                <a:lnTo>
                  <a:pt x="6795" y="6251"/>
                </a:lnTo>
                <a:lnTo>
                  <a:pt x="7758" y="5224"/>
                </a:lnTo>
                <a:lnTo>
                  <a:pt x="7737" y="1298"/>
                </a:lnTo>
                <a:lnTo>
                  <a:pt x="4973" y="188"/>
                </a:lnTo>
                <a:lnTo>
                  <a:pt x="2460" y="2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1" name="object 6211"/>
          <p:cNvSpPr/>
          <p:nvPr/>
        </p:nvSpPr>
        <p:spPr>
          <a:xfrm>
            <a:off x="7814107" y="5352870"/>
            <a:ext cx="5006" cy="4236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2282" y="0"/>
                </a:moveTo>
                <a:lnTo>
                  <a:pt x="10" y="1455"/>
                </a:lnTo>
                <a:lnTo>
                  <a:pt x="0" y="5675"/>
                </a:lnTo>
                <a:lnTo>
                  <a:pt x="345" y="5758"/>
                </a:lnTo>
                <a:lnTo>
                  <a:pt x="2711" y="6481"/>
                </a:lnTo>
                <a:lnTo>
                  <a:pt x="5224" y="6544"/>
                </a:lnTo>
                <a:lnTo>
                  <a:pt x="7696" y="6816"/>
                </a:lnTo>
                <a:lnTo>
                  <a:pt x="7559" y="4910"/>
                </a:lnTo>
                <a:lnTo>
                  <a:pt x="7319" y="3067"/>
                </a:lnTo>
                <a:lnTo>
                  <a:pt x="7088" y="712"/>
                </a:lnTo>
                <a:lnTo>
                  <a:pt x="4628" y="680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2" name="object 6212"/>
          <p:cNvSpPr/>
          <p:nvPr/>
        </p:nvSpPr>
        <p:spPr>
          <a:xfrm>
            <a:off x="7254850" y="4645723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4" h="11429">
                <a:moveTo>
                  <a:pt x="0" y="0"/>
                </a:moveTo>
                <a:lnTo>
                  <a:pt x="2513" y="4732"/>
                </a:lnTo>
                <a:lnTo>
                  <a:pt x="3036" y="7057"/>
                </a:lnTo>
                <a:lnTo>
                  <a:pt x="6481" y="9685"/>
                </a:lnTo>
                <a:lnTo>
                  <a:pt x="9172" y="10313"/>
                </a:lnTo>
                <a:lnTo>
                  <a:pt x="11549" y="11319"/>
                </a:lnTo>
                <a:lnTo>
                  <a:pt x="13999" y="6900"/>
                </a:lnTo>
                <a:lnTo>
                  <a:pt x="10282" y="5036"/>
                </a:lnTo>
                <a:lnTo>
                  <a:pt x="6481" y="32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3" name="object 6213"/>
          <p:cNvSpPr/>
          <p:nvPr/>
        </p:nvSpPr>
        <p:spPr>
          <a:xfrm>
            <a:off x="6867773" y="5631511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8261" y="0"/>
                </a:moveTo>
                <a:lnTo>
                  <a:pt x="5717" y="282"/>
                </a:lnTo>
                <a:lnTo>
                  <a:pt x="3005" y="219"/>
                </a:lnTo>
                <a:lnTo>
                  <a:pt x="0" y="1350"/>
                </a:lnTo>
                <a:lnTo>
                  <a:pt x="408" y="4471"/>
                </a:lnTo>
                <a:lnTo>
                  <a:pt x="293" y="7936"/>
                </a:lnTo>
                <a:lnTo>
                  <a:pt x="3874" y="6858"/>
                </a:lnTo>
                <a:lnTo>
                  <a:pt x="6565" y="6565"/>
                </a:lnTo>
                <a:lnTo>
                  <a:pt x="8491" y="5245"/>
                </a:lnTo>
                <a:lnTo>
                  <a:pt x="9266" y="4732"/>
                </a:lnTo>
                <a:lnTo>
                  <a:pt x="8439" y="1759"/>
                </a:lnTo>
                <a:lnTo>
                  <a:pt x="8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4" name="object 6214"/>
          <p:cNvSpPr/>
          <p:nvPr/>
        </p:nvSpPr>
        <p:spPr>
          <a:xfrm>
            <a:off x="8160638" y="5702054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408" y="0"/>
                </a:moveTo>
                <a:lnTo>
                  <a:pt x="230" y="3047"/>
                </a:lnTo>
                <a:lnTo>
                  <a:pt x="0" y="6114"/>
                </a:lnTo>
                <a:lnTo>
                  <a:pt x="261" y="9151"/>
                </a:lnTo>
                <a:lnTo>
                  <a:pt x="293" y="9381"/>
                </a:lnTo>
                <a:lnTo>
                  <a:pt x="3738" y="9392"/>
                </a:lnTo>
                <a:lnTo>
                  <a:pt x="6900" y="9570"/>
                </a:lnTo>
                <a:lnTo>
                  <a:pt x="6334" y="6083"/>
                </a:lnTo>
                <a:lnTo>
                  <a:pt x="6324" y="3361"/>
                </a:lnTo>
                <a:lnTo>
                  <a:pt x="5256" y="1120"/>
                </a:lnTo>
                <a:lnTo>
                  <a:pt x="4785" y="198"/>
                </a:lnTo>
                <a:lnTo>
                  <a:pt x="2073" y="324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5" name="object 6215"/>
          <p:cNvSpPr/>
          <p:nvPr/>
        </p:nvSpPr>
        <p:spPr>
          <a:xfrm>
            <a:off x="7830515" y="5303021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4659" y="0"/>
                </a:moveTo>
                <a:lnTo>
                  <a:pt x="2272" y="994"/>
                </a:lnTo>
                <a:lnTo>
                  <a:pt x="0" y="1371"/>
                </a:lnTo>
                <a:lnTo>
                  <a:pt x="806" y="3078"/>
                </a:lnTo>
                <a:lnTo>
                  <a:pt x="1099" y="5507"/>
                </a:lnTo>
                <a:lnTo>
                  <a:pt x="2418" y="6387"/>
                </a:lnTo>
                <a:lnTo>
                  <a:pt x="3696" y="7193"/>
                </a:lnTo>
                <a:lnTo>
                  <a:pt x="6062" y="6491"/>
                </a:lnTo>
                <a:lnTo>
                  <a:pt x="8690" y="6471"/>
                </a:lnTo>
                <a:lnTo>
                  <a:pt x="7800" y="3916"/>
                </a:lnTo>
                <a:lnTo>
                  <a:pt x="7633" y="795"/>
                </a:lnTo>
                <a:lnTo>
                  <a:pt x="6649" y="502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6" name="object 6216"/>
          <p:cNvSpPr/>
          <p:nvPr/>
        </p:nvSpPr>
        <p:spPr>
          <a:xfrm>
            <a:off x="8172730" y="570350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7685" y="0"/>
                </a:moveTo>
                <a:lnTo>
                  <a:pt x="4261" y="282"/>
                </a:lnTo>
                <a:lnTo>
                  <a:pt x="554" y="230"/>
                </a:lnTo>
                <a:lnTo>
                  <a:pt x="0" y="3633"/>
                </a:lnTo>
                <a:lnTo>
                  <a:pt x="408" y="6649"/>
                </a:lnTo>
                <a:lnTo>
                  <a:pt x="554" y="9612"/>
                </a:lnTo>
                <a:lnTo>
                  <a:pt x="2355" y="9193"/>
                </a:lnTo>
                <a:lnTo>
                  <a:pt x="5026" y="9371"/>
                </a:lnTo>
                <a:lnTo>
                  <a:pt x="5654" y="8303"/>
                </a:lnTo>
                <a:lnTo>
                  <a:pt x="6868" y="6146"/>
                </a:lnTo>
                <a:lnTo>
                  <a:pt x="6963" y="3392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7" name="object 6217"/>
          <p:cNvSpPr/>
          <p:nvPr/>
        </p:nvSpPr>
        <p:spPr>
          <a:xfrm>
            <a:off x="8142723" y="5663379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821" y="0"/>
                </a:moveTo>
                <a:lnTo>
                  <a:pt x="0" y="6586"/>
                </a:lnTo>
                <a:lnTo>
                  <a:pt x="2272" y="9287"/>
                </a:lnTo>
                <a:lnTo>
                  <a:pt x="10093" y="2701"/>
                </a:lnTo>
                <a:lnTo>
                  <a:pt x="7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8" name="object 6218"/>
          <p:cNvSpPr/>
          <p:nvPr/>
        </p:nvSpPr>
        <p:spPr>
          <a:xfrm>
            <a:off x="6353837" y="5171458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1958" y="0"/>
                </a:moveTo>
                <a:lnTo>
                  <a:pt x="1706" y="513"/>
                </a:lnTo>
                <a:lnTo>
                  <a:pt x="743" y="2607"/>
                </a:lnTo>
                <a:lnTo>
                  <a:pt x="596" y="5130"/>
                </a:lnTo>
                <a:lnTo>
                  <a:pt x="0" y="8481"/>
                </a:lnTo>
                <a:lnTo>
                  <a:pt x="3403" y="8460"/>
                </a:lnTo>
                <a:lnTo>
                  <a:pt x="5162" y="8481"/>
                </a:lnTo>
                <a:lnTo>
                  <a:pt x="6984" y="8470"/>
                </a:lnTo>
                <a:lnTo>
                  <a:pt x="6994" y="5978"/>
                </a:lnTo>
                <a:lnTo>
                  <a:pt x="7350" y="3413"/>
                </a:lnTo>
                <a:lnTo>
                  <a:pt x="6649" y="1151"/>
                </a:lnTo>
                <a:lnTo>
                  <a:pt x="6450" y="429"/>
                </a:lnTo>
                <a:lnTo>
                  <a:pt x="19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19" name="object 6219"/>
          <p:cNvSpPr/>
          <p:nvPr/>
        </p:nvSpPr>
        <p:spPr>
          <a:xfrm>
            <a:off x="7784622" y="514668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251" y="0"/>
                </a:moveTo>
                <a:lnTo>
                  <a:pt x="0" y="6952"/>
                </a:lnTo>
                <a:lnTo>
                  <a:pt x="1214" y="8334"/>
                </a:lnTo>
                <a:lnTo>
                  <a:pt x="2513" y="9706"/>
                </a:lnTo>
                <a:lnTo>
                  <a:pt x="3727" y="11088"/>
                </a:lnTo>
                <a:lnTo>
                  <a:pt x="8491" y="5382"/>
                </a:lnTo>
                <a:lnTo>
                  <a:pt x="10847" y="2523"/>
                </a:lnTo>
                <a:lnTo>
                  <a:pt x="9099" y="879"/>
                </a:lnTo>
                <a:lnTo>
                  <a:pt x="8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0" name="object 6220"/>
          <p:cNvSpPr/>
          <p:nvPr/>
        </p:nvSpPr>
        <p:spPr>
          <a:xfrm>
            <a:off x="8308593" y="6660858"/>
            <a:ext cx="20023" cy="24644"/>
          </a:xfrm>
          <a:custGeom>
            <a:avLst/>
            <a:gdLst/>
            <a:ahLst/>
            <a:cxnLst/>
            <a:rect l="l" t="t" r="r" b="b"/>
            <a:pathLst>
              <a:path w="33019" h="40640">
                <a:moveTo>
                  <a:pt x="26093" y="0"/>
                </a:moveTo>
                <a:lnTo>
                  <a:pt x="11545" y="3714"/>
                </a:lnTo>
                <a:lnTo>
                  <a:pt x="3399" y="7330"/>
                </a:lnTo>
                <a:lnTo>
                  <a:pt x="76" y="11931"/>
                </a:lnTo>
                <a:lnTo>
                  <a:pt x="0" y="18596"/>
                </a:lnTo>
                <a:lnTo>
                  <a:pt x="2728" y="27523"/>
                </a:lnTo>
                <a:lnTo>
                  <a:pt x="8671" y="33991"/>
                </a:lnTo>
                <a:lnTo>
                  <a:pt x="18354" y="38153"/>
                </a:lnTo>
                <a:lnTo>
                  <a:pt x="32302" y="40166"/>
                </a:lnTo>
                <a:lnTo>
                  <a:pt x="20711" y="20878"/>
                </a:lnTo>
                <a:lnTo>
                  <a:pt x="32731" y="15339"/>
                </a:lnTo>
                <a:lnTo>
                  <a:pt x="26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1" name="object 6221"/>
          <p:cNvSpPr/>
          <p:nvPr/>
        </p:nvSpPr>
        <p:spPr>
          <a:xfrm>
            <a:off x="7938983" y="5664409"/>
            <a:ext cx="16943" cy="25414"/>
          </a:xfrm>
          <a:custGeom>
            <a:avLst/>
            <a:gdLst/>
            <a:ahLst/>
            <a:cxnLst/>
            <a:rect l="l" t="t" r="r" b="b"/>
            <a:pathLst>
              <a:path w="27940" h="41909">
                <a:moveTo>
                  <a:pt x="14994" y="0"/>
                </a:moveTo>
                <a:lnTo>
                  <a:pt x="10167" y="8984"/>
                </a:lnTo>
                <a:lnTo>
                  <a:pt x="6177" y="14879"/>
                </a:lnTo>
                <a:lnTo>
                  <a:pt x="2041" y="26103"/>
                </a:lnTo>
                <a:lnTo>
                  <a:pt x="0" y="33841"/>
                </a:lnTo>
                <a:lnTo>
                  <a:pt x="6889" y="41496"/>
                </a:lnTo>
                <a:lnTo>
                  <a:pt x="12638" y="38480"/>
                </a:lnTo>
                <a:lnTo>
                  <a:pt x="17151" y="31663"/>
                </a:lnTo>
                <a:lnTo>
                  <a:pt x="20020" y="32103"/>
                </a:lnTo>
                <a:lnTo>
                  <a:pt x="21255" y="31978"/>
                </a:lnTo>
                <a:lnTo>
                  <a:pt x="26271" y="41799"/>
                </a:lnTo>
                <a:lnTo>
                  <a:pt x="27483" y="30432"/>
                </a:lnTo>
                <a:lnTo>
                  <a:pt x="24810" y="20263"/>
                </a:lnTo>
                <a:lnTo>
                  <a:pt x="1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2" name="object 6222"/>
          <p:cNvSpPr/>
          <p:nvPr/>
        </p:nvSpPr>
        <p:spPr>
          <a:xfrm>
            <a:off x="7812218" y="6517159"/>
            <a:ext cx="17712" cy="20793"/>
          </a:xfrm>
          <a:custGeom>
            <a:avLst/>
            <a:gdLst/>
            <a:ahLst/>
            <a:cxnLst/>
            <a:rect l="l" t="t" r="r" b="b"/>
            <a:pathLst>
              <a:path w="29209" h="34290">
                <a:moveTo>
                  <a:pt x="2163" y="0"/>
                </a:moveTo>
                <a:lnTo>
                  <a:pt x="0" y="14936"/>
                </a:lnTo>
                <a:lnTo>
                  <a:pt x="398" y="23639"/>
                </a:lnTo>
                <a:lnTo>
                  <a:pt x="4245" y="29076"/>
                </a:lnTo>
                <a:lnTo>
                  <a:pt x="12424" y="34218"/>
                </a:lnTo>
                <a:lnTo>
                  <a:pt x="28937" y="3507"/>
                </a:lnTo>
                <a:lnTo>
                  <a:pt x="21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3" name="object 6223"/>
          <p:cNvSpPr/>
          <p:nvPr/>
        </p:nvSpPr>
        <p:spPr>
          <a:xfrm>
            <a:off x="7145751" y="6732744"/>
            <a:ext cx="18868" cy="22334"/>
          </a:xfrm>
          <a:custGeom>
            <a:avLst/>
            <a:gdLst/>
            <a:ahLst/>
            <a:cxnLst/>
            <a:rect l="l" t="t" r="r" b="b"/>
            <a:pathLst>
              <a:path w="31115" h="36829">
                <a:moveTo>
                  <a:pt x="17685" y="0"/>
                </a:moveTo>
                <a:lnTo>
                  <a:pt x="12058" y="6274"/>
                </a:lnTo>
                <a:lnTo>
                  <a:pt x="10541" y="12868"/>
                </a:lnTo>
                <a:lnTo>
                  <a:pt x="11839" y="19675"/>
                </a:lnTo>
                <a:lnTo>
                  <a:pt x="14659" y="26585"/>
                </a:lnTo>
                <a:lnTo>
                  <a:pt x="0" y="27915"/>
                </a:lnTo>
                <a:lnTo>
                  <a:pt x="6574" y="35377"/>
                </a:lnTo>
                <a:lnTo>
                  <a:pt x="13917" y="36624"/>
                </a:lnTo>
                <a:lnTo>
                  <a:pt x="21835" y="35142"/>
                </a:lnTo>
                <a:lnTo>
                  <a:pt x="30135" y="34417"/>
                </a:lnTo>
                <a:lnTo>
                  <a:pt x="30828" y="23416"/>
                </a:lnTo>
                <a:lnTo>
                  <a:pt x="30129" y="13773"/>
                </a:lnTo>
                <a:lnTo>
                  <a:pt x="26321" y="5847"/>
                </a:lnTo>
                <a:lnTo>
                  <a:pt x="1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4" name="object 6224"/>
          <p:cNvSpPr/>
          <p:nvPr/>
        </p:nvSpPr>
        <p:spPr>
          <a:xfrm>
            <a:off x="7056711" y="6488401"/>
            <a:ext cx="13862" cy="29265"/>
          </a:xfrm>
          <a:custGeom>
            <a:avLst/>
            <a:gdLst/>
            <a:ahLst/>
            <a:cxnLst/>
            <a:rect l="l" t="t" r="r" b="b"/>
            <a:pathLst>
              <a:path w="22859" h="48259">
                <a:moveTo>
                  <a:pt x="22219" y="0"/>
                </a:moveTo>
                <a:lnTo>
                  <a:pt x="11872" y="10168"/>
                </a:lnTo>
                <a:lnTo>
                  <a:pt x="4296" y="20878"/>
                </a:lnTo>
                <a:lnTo>
                  <a:pt x="127" y="33089"/>
                </a:lnTo>
                <a:lnTo>
                  <a:pt x="0" y="47757"/>
                </a:lnTo>
                <a:lnTo>
                  <a:pt x="10812" y="38382"/>
                </a:lnTo>
                <a:lnTo>
                  <a:pt x="18424" y="27919"/>
                </a:lnTo>
                <a:lnTo>
                  <a:pt x="22380" y="15435"/>
                </a:lnTo>
                <a:lnTo>
                  <a:pt x="2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5" name="object 6225"/>
          <p:cNvSpPr/>
          <p:nvPr/>
        </p:nvSpPr>
        <p:spPr>
          <a:xfrm>
            <a:off x="7037703" y="5931675"/>
            <a:ext cx="17712" cy="25414"/>
          </a:xfrm>
          <a:custGeom>
            <a:avLst/>
            <a:gdLst/>
            <a:ahLst/>
            <a:cxnLst/>
            <a:rect l="l" t="t" r="r" b="b"/>
            <a:pathLst>
              <a:path w="29209" h="41909">
                <a:moveTo>
                  <a:pt x="10968" y="0"/>
                </a:moveTo>
                <a:lnTo>
                  <a:pt x="0" y="2111"/>
                </a:lnTo>
                <a:lnTo>
                  <a:pt x="6767" y="11926"/>
                </a:lnTo>
                <a:lnTo>
                  <a:pt x="12346" y="22608"/>
                </a:lnTo>
                <a:lnTo>
                  <a:pt x="18916" y="32912"/>
                </a:lnTo>
                <a:lnTo>
                  <a:pt x="28658" y="41597"/>
                </a:lnTo>
                <a:lnTo>
                  <a:pt x="24039" y="18087"/>
                </a:lnTo>
                <a:lnTo>
                  <a:pt x="18562" y="4773"/>
                </a:lnTo>
                <a:lnTo>
                  <a:pt x="10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6" name="object 6226"/>
          <p:cNvSpPr/>
          <p:nvPr/>
        </p:nvSpPr>
        <p:spPr>
          <a:xfrm>
            <a:off x="8816205" y="5579823"/>
            <a:ext cx="16558" cy="14247"/>
          </a:xfrm>
          <a:custGeom>
            <a:avLst/>
            <a:gdLst/>
            <a:ahLst/>
            <a:cxnLst/>
            <a:rect l="l" t="t" r="r" b="b"/>
            <a:pathLst>
              <a:path w="27305" h="23495">
                <a:moveTo>
                  <a:pt x="21077" y="0"/>
                </a:moveTo>
                <a:lnTo>
                  <a:pt x="14219" y="2031"/>
                </a:lnTo>
                <a:lnTo>
                  <a:pt x="11507" y="4334"/>
                </a:lnTo>
                <a:lnTo>
                  <a:pt x="7361" y="7758"/>
                </a:lnTo>
                <a:lnTo>
                  <a:pt x="4471" y="12701"/>
                </a:lnTo>
                <a:lnTo>
                  <a:pt x="0" y="18355"/>
                </a:lnTo>
                <a:lnTo>
                  <a:pt x="10349" y="22534"/>
                </a:lnTo>
                <a:lnTo>
                  <a:pt x="18074" y="23111"/>
                </a:lnTo>
                <a:lnTo>
                  <a:pt x="23287" y="20119"/>
                </a:lnTo>
                <a:lnTo>
                  <a:pt x="26103" y="13591"/>
                </a:lnTo>
                <a:lnTo>
                  <a:pt x="26868" y="9727"/>
                </a:lnTo>
                <a:lnTo>
                  <a:pt x="24627" y="4429"/>
                </a:lnTo>
                <a:lnTo>
                  <a:pt x="210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7" name="object 6227"/>
          <p:cNvSpPr/>
          <p:nvPr/>
        </p:nvSpPr>
        <p:spPr>
          <a:xfrm>
            <a:off x="7819341" y="6329451"/>
            <a:ext cx="18868" cy="11167"/>
          </a:xfrm>
          <a:custGeom>
            <a:avLst/>
            <a:gdLst/>
            <a:ahLst/>
            <a:cxnLst/>
            <a:rect l="l" t="t" r="r" b="b"/>
            <a:pathLst>
              <a:path w="31115" h="18415">
                <a:moveTo>
                  <a:pt x="13413" y="0"/>
                </a:moveTo>
                <a:lnTo>
                  <a:pt x="7538" y="2857"/>
                </a:lnTo>
                <a:lnTo>
                  <a:pt x="0" y="11743"/>
                </a:lnTo>
                <a:lnTo>
                  <a:pt x="7443" y="17697"/>
                </a:lnTo>
                <a:lnTo>
                  <a:pt x="14928" y="17881"/>
                </a:lnTo>
                <a:lnTo>
                  <a:pt x="22637" y="15250"/>
                </a:lnTo>
                <a:lnTo>
                  <a:pt x="30752" y="12758"/>
                </a:lnTo>
                <a:lnTo>
                  <a:pt x="20269" y="3267"/>
                </a:lnTo>
                <a:lnTo>
                  <a:pt x="1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8" name="object 6228"/>
          <p:cNvSpPr/>
          <p:nvPr/>
        </p:nvSpPr>
        <p:spPr>
          <a:xfrm>
            <a:off x="7826602" y="5231809"/>
            <a:ext cx="11937" cy="25029"/>
          </a:xfrm>
          <a:custGeom>
            <a:avLst/>
            <a:gdLst/>
            <a:ahLst/>
            <a:cxnLst/>
            <a:rect l="l" t="t" r="r" b="b"/>
            <a:pathLst>
              <a:path w="19684" h="41275">
                <a:moveTo>
                  <a:pt x="11926" y="0"/>
                </a:moveTo>
                <a:lnTo>
                  <a:pt x="890" y="3968"/>
                </a:lnTo>
                <a:lnTo>
                  <a:pt x="0" y="9654"/>
                </a:lnTo>
                <a:lnTo>
                  <a:pt x="2209" y="16732"/>
                </a:lnTo>
                <a:lnTo>
                  <a:pt x="4098" y="23561"/>
                </a:lnTo>
                <a:lnTo>
                  <a:pt x="6599" y="30313"/>
                </a:lnTo>
                <a:lnTo>
                  <a:pt x="11209" y="36342"/>
                </a:lnTo>
                <a:lnTo>
                  <a:pt x="19423" y="41003"/>
                </a:lnTo>
                <a:lnTo>
                  <a:pt x="1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29" name="object 6229"/>
          <p:cNvSpPr/>
          <p:nvPr/>
        </p:nvSpPr>
        <p:spPr>
          <a:xfrm>
            <a:off x="7426557" y="6600269"/>
            <a:ext cx="16943" cy="18483"/>
          </a:xfrm>
          <a:custGeom>
            <a:avLst/>
            <a:gdLst/>
            <a:ahLst/>
            <a:cxnLst/>
            <a:rect l="l" t="t" r="r" b="b"/>
            <a:pathLst>
              <a:path w="27940" h="30479">
                <a:moveTo>
                  <a:pt x="0" y="0"/>
                </a:moveTo>
                <a:lnTo>
                  <a:pt x="6459" y="15749"/>
                </a:lnTo>
                <a:lnTo>
                  <a:pt x="12185" y="24894"/>
                </a:lnTo>
                <a:lnTo>
                  <a:pt x="18676" y="29178"/>
                </a:lnTo>
                <a:lnTo>
                  <a:pt x="27433" y="30344"/>
                </a:lnTo>
                <a:lnTo>
                  <a:pt x="22646" y="20695"/>
                </a:lnTo>
                <a:lnTo>
                  <a:pt x="16206" y="12702"/>
                </a:lnTo>
                <a:lnTo>
                  <a:pt x="8521" y="594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0" name="object 6230"/>
          <p:cNvSpPr/>
          <p:nvPr/>
        </p:nvSpPr>
        <p:spPr>
          <a:xfrm>
            <a:off x="7857577" y="5585889"/>
            <a:ext cx="18098" cy="14632"/>
          </a:xfrm>
          <a:custGeom>
            <a:avLst/>
            <a:gdLst/>
            <a:ahLst/>
            <a:cxnLst/>
            <a:rect l="l" t="t" r="r" b="b"/>
            <a:pathLst>
              <a:path w="29845" h="24129">
                <a:moveTo>
                  <a:pt x="0" y="0"/>
                </a:moveTo>
                <a:lnTo>
                  <a:pt x="21318" y="23821"/>
                </a:lnTo>
                <a:lnTo>
                  <a:pt x="26093" y="20501"/>
                </a:lnTo>
                <a:lnTo>
                  <a:pt x="29402" y="17203"/>
                </a:lnTo>
                <a:lnTo>
                  <a:pt x="26920" y="11057"/>
                </a:lnTo>
                <a:lnTo>
                  <a:pt x="24700" y="9936"/>
                </a:lnTo>
                <a:lnTo>
                  <a:pt x="19230" y="7378"/>
                </a:lnTo>
                <a:lnTo>
                  <a:pt x="13379" y="502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1" name="object 6231"/>
          <p:cNvSpPr/>
          <p:nvPr/>
        </p:nvSpPr>
        <p:spPr>
          <a:xfrm>
            <a:off x="8246224" y="6676755"/>
            <a:ext cx="14247" cy="14247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4659" y="0"/>
                </a:moveTo>
                <a:lnTo>
                  <a:pt x="0" y="2701"/>
                </a:lnTo>
                <a:lnTo>
                  <a:pt x="2711" y="8837"/>
                </a:lnTo>
                <a:lnTo>
                  <a:pt x="4502" y="15758"/>
                </a:lnTo>
                <a:lnTo>
                  <a:pt x="10523" y="23287"/>
                </a:lnTo>
                <a:lnTo>
                  <a:pt x="16763" y="22365"/>
                </a:lnTo>
                <a:lnTo>
                  <a:pt x="21077" y="22983"/>
                </a:lnTo>
                <a:lnTo>
                  <a:pt x="21214" y="18334"/>
                </a:lnTo>
                <a:lnTo>
                  <a:pt x="23308" y="11873"/>
                </a:lnTo>
                <a:lnTo>
                  <a:pt x="16931" y="5026"/>
                </a:lnTo>
                <a:lnTo>
                  <a:pt x="10240" y="3005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2" name="object 6232"/>
          <p:cNvSpPr/>
          <p:nvPr/>
        </p:nvSpPr>
        <p:spPr>
          <a:xfrm>
            <a:off x="8290949" y="5868247"/>
            <a:ext cx="13092" cy="13477"/>
          </a:xfrm>
          <a:custGeom>
            <a:avLst/>
            <a:gdLst/>
            <a:ahLst/>
            <a:cxnLst/>
            <a:rect l="l" t="t" r="r" b="b"/>
            <a:pathLst>
              <a:path w="21590" h="22225">
                <a:moveTo>
                  <a:pt x="1706" y="0"/>
                </a:moveTo>
                <a:lnTo>
                  <a:pt x="1748" y="4492"/>
                </a:lnTo>
                <a:lnTo>
                  <a:pt x="0" y="10648"/>
                </a:lnTo>
                <a:lnTo>
                  <a:pt x="6282" y="17339"/>
                </a:lnTo>
                <a:lnTo>
                  <a:pt x="12711" y="19255"/>
                </a:lnTo>
                <a:lnTo>
                  <a:pt x="18125" y="22166"/>
                </a:lnTo>
                <a:lnTo>
                  <a:pt x="21570" y="18533"/>
                </a:lnTo>
                <a:lnTo>
                  <a:pt x="19151" y="13402"/>
                </a:lnTo>
                <a:lnTo>
                  <a:pt x="17643" y="7381"/>
                </a:lnTo>
                <a:lnTo>
                  <a:pt x="11476" y="774"/>
                </a:lnTo>
                <a:lnTo>
                  <a:pt x="5947" y="1068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3" name="object 6233"/>
          <p:cNvSpPr/>
          <p:nvPr/>
        </p:nvSpPr>
        <p:spPr>
          <a:xfrm>
            <a:off x="7404071" y="6085891"/>
            <a:ext cx="10782" cy="22334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17434" y="0"/>
                </a:moveTo>
                <a:lnTo>
                  <a:pt x="8895" y="7988"/>
                </a:lnTo>
                <a:lnTo>
                  <a:pt x="3553" y="16828"/>
                </a:lnTo>
                <a:lnTo>
                  <a:pt x="793" y="26447"/>
                </a:lnTo>
                <a:lnTo>
                  <a:pt x="0" y="36773"/>
                </a:lnTo>
                <a:lnTo>
                  <a:pt x="5916" y="28870"/>
                </a:lnTo>
                <a:lnTo>
                  <a:pt x="11795" y="20731"/>
                </a:lnTo>
                <a:lnTo>
                  <a:pt x="16135" y="11419"/>
                </a:lnTo>
                <a:lnTo>
                  <a:pt x="17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4" name="object 6234"/>
          <p:cNvSpPr/>
          <p:nvPr/>
        </p:nvSpPr>
        <p:spPr>
          <a:xfrm>
            <a:off x="8338452" y="6028315"/>
            <a:ext cx="21564" cy="8856"/>
          </a:xfrm>
          <a:custGeom>
            <a:avLst/>
            <a:gdLst/>
            <a:ahLst/>
            <a:cxnLst/>
            <a:rect l="l" t="t" r="r" b="b"/>
            <a:pathLst>
              <a:path w="35559" h="14604">
                <a:moveTo>
                  <a:pt x="10134" y="0"/>
                </a:moveTo>
                <a:lnTo>
                  <a:pt x="0" y="4717"/>
                </a:lnTo>
                <a:lnTo>
                  <a:pt x="33496" y="14319"/>
                </a:lnTo>
                <a:lnTo>
                  <a:pt x="35129" y="7628"/>
                </a:lnTo>
                <a:lnTo>
                  <a:pt x="27203" y="3482"/>
                </a:lnTo>
                <a:lnTo>
                  <a:pt x="19037" y="263"/>
                </a:lnTo>
                <a:lnTo>
                  <a:pt x="101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5" name="object 6235"/>
          <p:cNvSpPr/>
          <p:nvPr/>
        </p:nvSpPr>
        <p:spPr>
          <a:xfrm>
            <a:off x="7728212" y="5208502"/>
            <a:ext cx="13862" cy="19253"/>
          </a:xfrm>
          <a:custGeom>
            <a:avLst/>
            <a:gdLst/>
            <a:ahLst/>
            <a:cxnLst/>
            <a:rect l="l" t="t" r="r" b="b"/>
            <a:pathLst>
              <a:path w="22859" h="31750">
                <a:moveTo>
                  <a:pt x="3968" y="0"/>
                </a:moveTo>
                <a:lnTo>
                  <a:pt x="0" y="2261"/>
                </a:lnTo>
                <a:lnTo>
                  <a:pt x="8093" y="31485"/>
                </a:lnTo>
                <a:lnTo>
                  <a:pt x="22617" y="20533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6" name="object 6236"/>
          <p:cNvSpPr/>
          <p:nvPr/>
        </p:nvSpPr>
        <p:spPr>
          <a:xfrm>
            <a:off x="6576191" y="5373971"/>
            <a:ext cx="26184" cy="7701"/>
          </a:xfrm>
          <a:custGeom>
            <a:avLst/>
            <a:gdLst/>
            <a:ahLst/>
            <a:cxnLst/>
            <a:rect l="l" t="t" r="r" b="b"/>
            <a:pathLst>
              <a:path w="43179" h="12700">
                <a:moveTo>
                  <a:pt x="1151" y="0"/>
                </a:moveTo>
                <a:lnTo>
                  <a:pt x="0" y="6052"/>
                </a:lnTo>
                <a:lnTo>
                  <a:pt x="10184" y="9906"/>
                </a:lnTo>
                <a:lnTo>
                  <a:pt x="20635" y="11771"/>
                </a:lnTo>
                <a:lnTo>
                  <a:pt x="31263" y="12345"/>
                </a:lnTo>
                <a:lnTo>
                  <a:pt x="41977" y="12324"/>
                </a:lnTo>
                <a:lnTo>
                  <a:pt x="42773" y="7539"/>
                </a:lnTo>
                <a:lnTo>
                  <a:pt x="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7" name="object 6237"/>
          <p:cNvSpPr/>
          <p:nvPr/>
        </p:nvSpPr>
        <p:spPr>
          <a:xfrm>
            <a:off x="7980981" y="4754335"/>
            <a:ext cx="14247" cy="11937"/>
          </a:xfrm>
          <a:custGeom>
            <a:avLst/>
            <a:gdLst/>
            <a:ahLst/>
            <a:cxnLst/>
            <a:rect l="l" t="t" r="r" b="b"/>
            <a:pathLst>
              <a:path w="23494" h="19684">
                <a:moveTo>
                  <a:pt x="8003" y="0"/>
                </a:moveTo>
                <a:lnTo>
                  <a:pt x="4387" y="806"/>
                </a:lnTo>
                <a:lnTo>
                  <a:pt x="2439" y="1864"/>
                </a:lnTo>
                <a:lnTo>
                  <a:pt x="0" y="6272"/>
                </a:lnTo>
                <a:lnTo>
                  <a:pt x="659" y="7403"/>
                </a:lnTo>
                <a:lnTo>
                  <a:pt x="4049" y="12633"/>
                </a:lnTo>
                <a:lnTo>
                  <a:pt x="8071" y="16949"/>
                </a:lnTo>
                <a:lnTo>
                  <a:pt x="13262" y="19240"/>
                </a:lnTo>
                <a:lnTo>
                  <a:pt x="20156" y="18398"/>
                </a:lnTo>
                <a:lnTo>
                  <a:pt x="20774" y="18167"/>
                </a:lnTo>
                <a:lnTo>
                  <a:pt x="21245" y="17455"/>
                </a:lnTo>
                <a:lnTo>
                  <a:pt x="23004" y="15884"/>
                </a:lnTo>
                <a:lnTo>
                  <a:pt x="16573" y="6997"/>
                </a:lnTo>
                <a:lnTo>
                  <a:pt x="11819" y="1882"/>
                </a:lnTo>
                <a:lnTo>
                  <a:pt x="80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8" name="object 6238"/>
          <p:cNvSpPr/>
          <p:nvPr/>
        </p:nvSpPr>
        <p:spPr>
          <a:xfrm>
            <a:off x="7141913" y="6757853"/>
            <a:ext cx="15403" cy="10012"/>
          </a:xfrm>
          <a:custGeom>
            <a:avLst/>
            <a:gdLst/>
            <a:ahLst/>
            <a:cxnLst/>
            <a:rect l="l" t="t" r="r" b="b"/>
            <a:pathLst>
              <a:path w="25400" h="16509">
                <a:moveTo>
                  <a:pt x="15556" y="0"/>
                </a:moveTo>
                <a:lnTo>
                  <a:pt x="9270" y="626"/>
                </a:lnTo>
                <a:lnTo>
                  <a:pt x="3658" y="3397"/>
                </a:lnTo>
                <a:lnTo>
                  <a:pt x="0" y="8045"/>
                </a:lnTo>
                <a:lnTo>
                  <a:pt x="1434" y="10192"/>
                </a:lnTo>
                <a:lnTo>
                  <a:pt x="3874" y="16181"/>
                </a:lnTo>
                <a:lnTo>
                  <a:pt x="12062" y="15155"/>
                </a:lnTo>
                <a:lnTo>
                  <a:pt x="18386" y="12422"/>
                </a:lnTo>
                <a:lnTo>
                  <a:pt x="24805" y="10422"/>
                </a:lnTo>
                <a:lnTo>
                  <a:pt x="23664" y="7427"/>
                </a:lnTo>
                <a:lnTo>
                  <a:pt x="23391" y="3124"/>
                </a:lnTo>
                <a:lnTo>
                  <a:pt x="21234" y="1783"/>
                </a:lnTo>
                <a:lnTo>
                  <a:pt x="155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39" name="object 6239"/>
          <p:cNvSpPr/>
          <p:nvPr/>
        </p:nvSpPr>
        <p:spPr>
          <a:xfrm>
            <a:off x="7310704" y="5607584"/>
            <a:ext cx="7701" cy="18483"/>
          </a:xfrm>
          <a:custGeom>
            <a:avLst/>
            <a:gdLst/>
            <a:ahLst/>
            <a:cxnLst/>
            <a:rect l="l" t="t" r="r" b="b"/>
            <a:pathLst>
              <a:path w="12700" h="30479">
                <a:moveTo>
                  <a:pt x="6847" y="0"/>
                </a:moveTo>
                <a:lnTo>
                  <a:pt x="0" y="30156"/>
                </a:lnTo>
                <a:lnTo>
                  <a:pt x="8327" y="26109"/>
                </a:lnTo>
                <a:lnTo>
                  <a:pt x="12082" y="20528"/>
                </a:lnTo>
                <a:lnTo>
                  <a:pt x="11507" y="12221"/>
                </a:lnTo>
                <a:lnTo>
                  <a:pt x="6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0" name="object 6240"/>
          <p:cNvSpPr/>
          <p:nvPr/>
        </p:nvSpPr>
        <p:spPr>
          <a:xfrm>
            <a:off x="7130261" y="6253423"/>
            <a:ext cx="15018" cy="18098"/>
          </a:xfrm>
          <a:custGeom>
            <a:avLst/>
            <a:gdLst/>
            <a:ahLst/>
            <a:cxnLst/>
            <a:rect l="l" t="t" r="r" b="b"/>
            <a:pathLst>
              <a:path w="24765" h="29845">
                <a:moveTo>
                  <a:pt x="0" y="0"/>
                </a:moveTo>
                <a:lnTo>
                  <a:pt x="6827" y="29224"/>
                </a:lnTo>
                <a:lnTo>
                  <a:pt x="13088" y="26627"/>
                </a:lnTo>
                <a:lnTo>
                  <a:pt x="24418" y="220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1" name="object 6241"/>
          <p:cNvSpPr/>
          <p:nvPr/>
        </p:nvSpPr>
        <p:spPr>
          <a:xfrm>
            <a:off x="6592045" y="5254111"/>
            <a:ext cx="10782" cy="12322"/>
          </a:xfrm>
          <a:custGeom>
            <a:avLst/>
            <a:gdLst/>
            <a:ahLst/>
            <a:cxnLst/>
            <a:rect l="l" t="t" r="r" b="b"/>
            <a:pathLst>
              <a:path w="17779" h="20320">
                <a:moveTo>
                  <a:pt x="13997" y="0"/>
                </a:moveTo>
                <a:lnTo>
                  <a:pt x="5470" y="4065"/>
                </a:lnTo>
                <a:lnTo>
                  <a:pt x="1225" y="7472"/>
                </a:lnTo>
                <a:lnTo>
                  <a:pt x="0" y="12066"/>
                </a:lnTo>
                <a:lnTo>
                  <a:pt x="531" y="19695"/>
                </a:lnTo>
                <a:lnTo>
                  <a:pt x="11956" y="16154"/>
                </a:lnTo>
                <a:lnTo>
                  <a:pt x="17167" y="12922"/>
                </a:lnTo>
                <a:lnTo>
                  <a:pt x="17426" y="8153"/>
                </a:lnTo>
                <a:lnTo>
                  <a:pt x="139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2" name="object 6242"/>
          <p:cNvSpPr/>
          <p:nvPr/>
        </p:nvSpPr>
        <p:spPr>
          <a:xfrm>
            <a:off x="7233693" y="5420770"/>
            <a:ext cx="11552" cy="15787"/>
          </a:xfrm>
          <a:custGeom>
            <a:avLst/>
            <a:gdLst/>
            <a:ahLst/>
            <a:cxnLst/>
            <a:rect l="l" t="t" r="r" b="b"/>
            <a:pathLst>
              <a:path w="19050" h="26034">
                <a:moveTo>
                  <a:pt x="9415" y="0"/>
                </a:moveTo>
                <a:lnTo>
                  <a:pt x="0" y="3580"/>
                </a:lnTo>
                <a:lnTo>
                  <a:pt x="14292" y="25558"/>
                </a:lnTo>
                <a:lnTo>
                  <a:pt x="17266" y="23768"/>
                </a:lnTo>
                <a:lnTo>
                  <a:pt x="18721" y="22846"/>
                </a:lnTo>
                <a:lnTo>
                  <a:pt x="17021" y="7826"/>
                </a:lnTo>
                <a:lnTo>
                  <a:pt x="14504" y="813"/>
                </a:lnTo>
                <a:lnTo>
                  <a:pt x="94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3" name="object 6243"/>
          <p:cNvSpPr/>
          <p:nvPr/>
        </p:nvSpPr>
        <p:spPr>
          <a:xfrm>
            <a:off x="7422460" y="4790170"/>
            <a:ext cx="14632" cy="17328"/>
          </a:xfrm>
          <a:custGeom>
            <a:avLst/>
            <a:gdLst/>
            <a:ahLst/>
            <a:cxnLst/>
            <a:rect l="l" t="t" r="r" b="b"/>
            <a:pathLst>
              <a:path w="24129" h="28575">
                <a:moveTo>
                  <a:pt x="9371" y="0"/>
                </a:moveTo>
                <a:lnTo>
                  <a:pt x="0" y="17434"/>
                </a:lnTo>
                <a:lnTo>
                  <a:pt x="23936" y="28428"/>
                </a:lnTo>
                <a:lnTo>
                  <a:pt x="9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4" name="object 6244"/>
          <p:cNvSpPr/>
          <p:nvPr/>
        </p:nvSpPr>
        <p:spPr>
          <a:xfrm>
            <a:off x="6772062" y="5174103"/>
            <a:ext cx="10782" cy="20023"/>
          </a:xfrm>
          <a:custGeom>
            <a:avLst/>
            <a:gdLst/>
            <a:ahLst/>
            <a:cxnLst/>
            <a:rect l="l" t="t" r="r" b="b"/>
            <a:pathLst>
              <a:path w="17779" h="33020">
                <a:moveTo>
                  <a:pt x="17653" y="0"/>
                </a:moveTo>
                <a:lnTo>
                  <a:pt x="8534" y="5530"/>
                </a:lnTo>
                <a:lnTo>
                  <a:pt x="3117" y="12786"/>
                </a:lnTo>
                <a:lnTo>
                  <a:pt x="555" y="21378"/>
                </a:lnTo>
                <a:lnTo>
                  <a:pt x="0" y="30920"/>
                </a:lnTo>
                <a:lnTo>
                  <a:pt x="4910" y="32595"/>
                </a:lnTo>
                <a:lnTo>
                  <a:pt x="176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5" name="object 6245"/>
          <p:cNvSpPr/>
          <p:nvPr/>
        </p:nvSpPr>
        <p:spPr>
          <a:xfrm>
            <a:off x="7260392" y="5163449"/>
            <a:ext cx="12322" cy="16173"/>
          </a:xfrm>
          <a:custGeom>
            <a:avLst/>
            <a:gdLst/>
            <a:ahLst/>
            <a:cxnLst/>
            <a:rect l="l" t="t" r="r" b="b"/>
            <a:pathLst>
              <a:path w="20320" h="26670">
                <a:moveTo>
                  <a:pt x="0" y="0"/>
                </a:moveTo>
                <a:lnTo>
                  <a:pt x="2866" y="14751"/>
                </a:lnTo>
                <a:lnTo>
                  <a:pt x="6443" y="23013"/>
                </a:lnTo>
                <a:lnTo>
                  <a:pt x="11816" y="26302"/>
                </a:lnTo>
                <a:lnTo>
                  <a:pt x="20072" y="2613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6" name="object 6246"/>
          <p:cNvSpPr/>
          <p:nvPr/>
        </p:nvSpPr>
        <p:spPr>
          <a:xfrm>
            <a:off x="8727435" y="5835472"/>
            <a:ext cx="8086" cy="15787"/>
          </a:xfrm>
          <a:custGeom>
            <a:avLst/>
            <a:gdLst/>
            <a:ahLst/>
            <a:cxnLst/>
            <a:rect l="l" t="t" r="r" b="b"/>
            <a:pathLst>
              <a:path w="13334" h="26034">
                <a:moveTo>
                  <a:pt x="5853" y="0"/>
                </a:moveTo>
                <a:lnTo>
                  <a:pt x="3937" y="8125"/>
                </a:lnTo>
                <a:lnTo>
                  <a:pt x="1937" y="16187"/>
                </a:lnTo>
                <a:lnTo>
                  <a:pt x="0" y="24271"/>
                </a:lnTo>
                <a:lnTo>
                  <a:pt x="6429" y="25999"/>
                </a:lnTo>
                <a:lnTo>
                  <a:pt x="11645" y="20430"/>
                </a:lnTo>
                <a:lnTo>
                  <a:pt x="13303" y="14260"/>
                </a:lnTo>
                <a:lnTo>
                  <a:pt x="11379" y="7459"/>
                </a:lnTo>
                <a:lnTo>
                  <a:pt x="5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7" name="object 6247"/>
          <p:cNvSpPr/>
          <p:nvPr/>
        </p:nvSpPr>
        <p:spPr>
          <a:xfrm>
            <a:off x="7197860" y="5258139"/>
            <a:ext cx="14632" cy="11937"/>
          </a:xfrm>
          <a:custGeom>
            <a:avLst/>
            <a:gdLst/>
            <a:ahLst/>
            <a:cxnLst/>
            <a:rect l="l" t="t" r="r" b="b"/>
            <a:pathLst>
              <a:path w="24129" h="19684">
                <a:moveTo>
                  <a:pt x="23685" y="0"/>
                </a:moveTo>
                <a:lnTo>
                  <a:pt x="12349" y="1372"/>
                </a:lnTo>
                <a:lnTo>
                  <a:pt x="5658" y="4226"/>
                </a:lnTo>
                <a:lnTo>
                  <a:pt x="2059" y="9822"/>
                </a:lnTo>
                <a:lnTo>
                  <a:pt x="0" y="19423"/>
                </a:lnTo>
                <a:lnTo>
                  <a:pt x="2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8" name="object 6248"/>
          <p:cNvSpPr/>
          <p:nvPr/>
        </p:nvSpPr>
        <p:spPr>
          <a:xfrm>
            <a:off x="8112482" y="5916754"/>
            <a:ext cx="15018" cy="9627"/>
          </a:xfrm>
          <a:custGeom>
            <a:avLst/>
            <a:gdLst/>
            <a:ahLst/>
            <a:cxnLst/>
            <a:rect l="l" t="t" r="r" b="b"/>
            <a:pathLst>
              <a:path w="24765" h="15875">
                <a:moveTo>
                  <a:pt x="0" y="0"/>
                </a:moveTo>
                <a:lnTo>
                  <a:pt x="5571" y="11153"/>
                </a:lnTo>
                <a:lnTo>
                  <a:pt x="10406" y="15786"/>
                </a:lnTo>
                <a:lnTo>
                  <a:pt x="16142" y="14499"/>
                </a:lnTo>
                <a:lnTo>
                  <a:pt x="24418" y="78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49" name="object 6249"/>
          <p:cNvSpPr/>
          <p:nvPr/>
        </p:nvSpPr>
        <p:spPr>
          <a:xfrm>
            <a:off x="7633317" y="6082687"/>
            <a:ext cx="8086" cy="12322"/>
          </a:xfrm>
          <a:custGeom>
            <a:avLst/>
            <a:gdLst/>
            <a:ahLst/>
            <a:cxnLst/>
            <a:rect l="l" t="t" r="r" b="b"/>
            <a:pathLst>
              <a:path w="13334" h="20320">
                <a:moveTo>
                  <a:pt x="12420" y="0"/>
                </a:moveTo>
                <a:lnTo>
                  <a:pt x="4070" y="887"/>
                </a:lnTo>
                <a:lnTo>
                  <a:pt x="243" y="3287"/>
                </a:lnTo>
                <a:lnTo>
                  <a:pt x="0" y="9096"/>
                </a:lnTo>
                <a:lnTo>
                  <a:pt x="2399" y="20208"/>
                </a:lnTo>
                <a:lnTo>
                  <a:pt x="12284" y="16324"/>
                </a:lnTo>
                <a:lnTo>
                  <a:pt x="12849" y="8586"/>
                </a:lnTo>
                <a:lnTo>
                  <a:pt x="124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0" name="object 6250"/>
          <p:cNvSpPr/>
          <p:nvPr/>
        </p:nvSpPr>
        <p:spPr>
          <a:xfrm>
            <a:off x="6962332" y="4795772"/>
            <a:ext cx="17328" cy="9242"/>
          </a:xfrm>
          <a:custGeom>
            <a:avLst/>
            <a:gdLst/>
            <a:ahLst/>
            <a:cxnLst/>
            <a:rect l="l" t="t" r="r" b="b"/>
            <a:pathLst>
              <a:path w="28575" h="15240">
                <a:moveTo>
                  <a:pt x="0" y="0"/>
                </a:moveTo>
                <a:lnTo>
                  <a:pt x="28145" y="15130"/>
                </a:lnTo>
                <a:lnTo>
                  <a:pt x="21038" y="6842"/>
                </a:lnTo>
                <a:lnTo>
                  <a:pt x="15737" y="2503"/>
                </a:lnTo>
                <a:lnTo>
                  <a:pt x="9604" y="69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1" name="object 6251"/>
          <p:cNvSpPr/>
          <p:nvPr/>
        </p:nvSpPr>
        <p:spPr>
          <a:xfrm>
            <a:off x="7259928" y="5613148"/>
            <a:ext cx="13862" cy="10012"/>
          </a:xfrm>
          <a:custGeom>
            <a:avLst/>
            <a:gdLst/>
            <a:ahLst/>
            <a:cxnLst/>
            <a:rect l="l" t="t" r="r" b="b"/>
            <a:pathLst>
              <a:path w="22859" h="16509">
                <a:moveTo>
                  <a:pt x="0" y="0"/>
                </a:moveTo>
                <a:lnTo>
                  <a:pt x="4479" y="10873"/>
                </a:lnTo>
                <a:lnTo>
                  <a:pt x="9074" y="16098"/>
                </a:lnTo>
                <a:lnTo>
                  <a:pt x="14770" y="16306"/>
                </a:lnTo>
                <a:lnTo>
                  <a:pt x="22554" y="1212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2" name="object 6252"/>
          <p:cNvSpPr/>
          <p:nvPr/>
        </p:nvSpPr>
        <p:spPr>
          <a:xfrm>
            <a:off x="7623015" y="6276930"/>
            <a:ext cx="13862" cy="15018"/>
          </a:xfrm>
          <a:custGeom>
            <a:avLst/>
            <a:gdLst/>
            <a:ahLst/>
            <a:cxnLst/>
            <a:rect l="l" t="t" r="r" b="b"/>
            <a:pathLst>
              <a:path w="22859" h="24765">
                <a:moveTo>
                  <a:pt x="22857" y="0"/>
                </a:moveTo>
                <a:lnTo>
                  <a:pt x="0" y="9612"/>
                </a:lnTo>
                <a:lnTo>
                  <a:pt x="9790" y="24302"/>
                </a:lnTo>
                <a:lnTo>
                  <a:pt x="228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3" name="object 6253"/>
          <p:cNvSpPr/>
          <p:nvPr/>
        </p:nvSpPr>
        <p:spPr>
          <a:xfrm>
            <a:off x="7094152" y="4637693"/>
            <a:ext cx="10782" cy="11552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9298" y="0"/>
                </a:moveTo>
                <a:lnTo>
                  <a:pt x="5434" y="1403"/>
                </a:lnTo>
                <a:lnTo>
                  <a:pt x="0" y="1612"/>
                </a:lnTo>
                <a:lnTo>
                  <a:pt x="6094" y="12701"/>
                </a:lnTo>
                <a:lnTo>
                  <a:pt x="9486" y="18805"/>
                </a:lnTo>
                <a:lnTo>
                  <a:pt x="15673" y="13674"/>
                </a:lnTo>
                <a:lnTo>
                  <a:pt x="17682" y="9091"/>
                </a:lnTo>
                <a:lnTo>
                  <a:pt x="16106" y="4991"/>
                </a:lnTo>
                <a:lnTo>
                  <a:pt x="11538" y="1308"/>
                </a:lnTo>
                <a:lnTo>
                  <a:pt x="9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4" name="object 6254"/>
          <p:cNvSpPr/>
          <p:nvPr/>
        </p:nvSpPr>
        <p:spPr>
          <a:xfrm>
            <a:off x="7512241" y="5188594"/>
            <a:ext cx="12707" cy="8471"/>
          </a:xfrm>
          <a:custGeom>
            <a:avLst/>
            <a:gdLst/>
            <a:ahLst/>
            <a:cxnLst/>
            <a:rect l="l" t="t" r="r" b="b"/>
            <a:pathLst>
              <a:path w="20954" h="13970">
                <a:moveTo>
                  <a:pt x="8753" y="0"/>
                </a:moveTo>
                <a:lnTo>
                  <a:pt x="2506" y="1402"/>
                </a:lnTo>
                <a:lnTo>
                  <a:pt x="215" y="5620"/>
                </a:lnTo>
                <a:lnTo>
                  <a:pt x="0" y="13870"/>
                </a:lnTo>
                <a:lnTo>
                  <a:pt x="7088" y="9252"/>
                </a:lnTo>
                <a:lnTo>
                  <a:pt x="20837" y="195"/>
                </a:lnTo>
                <a:lnTo>
                  <a:pt x="8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5" name="object 6255"/>
          <p:cNvSpPr/>
          <p:nvPr/>
        </p:nvSpPr>
        <p:spPr>
          <a:xfrm>
            <a:off x="7100999" y="4994784"/>
            <a:ext cx="13092" cy="8856"/>
          </a:xfrm>
          <a:custGeom>
            <a:avLst/>
            <a:gdLst/>
            <a:ahLst/>
            <a:cxnLst/>
            <a:rect l="l" t="t" r="r" b="b"/>
            <a:pathLst>
              <a:path w="21590" h="14604">
                <a:moveTo>
                  <a:pt x="0" y="0"/>
                </a:moveTo>
                <a:lnTo>
                  <a:pt x="4387" y="14125"/>
                </a:lnTo>
                <a:lnTo>
                  <a:pt x="9936" y="12135"/>
                </a:lnTo>
                <a:lnTo>
                  <a:pt x="15475" y="10209"/>
                </a:lnTo>
                <a:lnTo>
                  <a:pt x="21381" y="7800"/>
                </a:lnTo>
                <a:lnTo>
                  <a:pt x="20910" y="5455"/>
                </a:lnTo>
                <a:lnTo>
                  <a:pt x="20805" y="338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6" name="object 6256"/>
          <p:cNvSpPr/>
          <p:nvPr/>
        </p:nvSpPr>
        <p:spPr>
          <a:xfrm>
            <a:off x="8286826" y="5256970"/>
            <a:ext cx="11552" cy="10012"/>
          </a:xfrm>
          <a:custGeom>
            <a:avLst/>
            <a:gdLst/>
            <a:ahLst/>
            <a:cxnLst/>
            <a:rect l="l" t="t" r="r" b="b"/>
            <a:pathLst>
              <a:path w="19050" h="16509">
                <a:moveTo>
                  <a:pt x="18543" y="0"/>
                </a:moveTo>
                <a:lnTo>
                  <a:pt x="0" y="10858"/>
                </a:lnTo>
                <a:lnTo>
                  <a:pt x="8707" y="16020"/>
                </a:lnTo>
                <a:lnTo>
                  <a:pt x="13716" y="16509"/>
                </a:lnTo>
                <a:lnTo>
                  <a:pt x="16503" y="11459"/>
                </a:lnTo>
                <a:lnTo>
                  <a:pt x="185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7" name="object 6257"/>
          <p:cNvSpPr/>
          <p:nvPr/>
        </p:nvSpPr>
        <p:spPr>
          <a:xfrm>
            <a:off x="7941253" y="6622585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5" h="12065">
                <a:moveTo>
                  <a:pt x="14702" y="0"/>
                </a:moveTo>
                <a:lnTo>
                  <a:pt x="10197" y="617"/>
                </a:lnTo>
                <a:lnTo>
                  <a:pt x="5383" y="4284"/>
                </a:lnTo>
                <a:lnTo>
                  <a:pt x="0" y="11259"/>
                </a:lnTo>
                <a:lnTo>
                  <a:pt x="20020" y="11553"/>
                </a:lnTo>
                <a:lnTo>
                  <a:pt x="19842" y="8328"/>
                </a:lnTo>
                <a:lnTo>
                  <a:pt x="20847" y="3459"/>
                </a:lnTo>
                <a:lnTo>
                  <a:pt x="19161" y="2171"/>
                </a:lnTo>
                <a:lnTo>
                  <a:pt x="147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8" name="object 6258"/>
          <p:cNvSpPr/>
          <p:nvPr/>
        </p:nvSpPr>
        <p:spPr>
          <a:xfrm>
            <a:off x="7888386" y="6841484"/>
            <a:ext cx="10012" cy="10397"/>
          </a:xfrm>
          <a:custGeom>
            <a:avLst/>
            <a:gdLst/>
            <a:ahLst/>
            <a:cxnLst/>
            <a:rect l="l" t="t" r="r" b="b"/>
            <a:pathLst>
              <a:path w="16509" h="17145">
                <a:moveTo>
                  <a:pt x="9999" y="0"/>
                </a:moveTo>
                <a:lnTo>
                  <a:pt x="3298" y="8491"/>
                </a:lnTo>
                <a:lnTo>
                  <a:pt x="0" y="12795"/>
                </a:lnTo>
                <a:lnTo>
                  <a:pt x="4397" y="16910"/>
                </a:lnTo>
                <a:lnTo>
                  <a:pt x="8261" y="13025"/>
                </a:lnTo>
                <a:lnTo>
                  <a:pt x="16062" y="5340"/>
                </a:lnTo>
                <a:lnTo>
                  <a:pt x="13989" y="3549"/>
                </a:lnTo>
                <a:lnTo>
                  <a:pt x="9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59" name="object 6259"/>
          <p:cNvSpPr/>
          <p:nvPr/>
        </p:nvSpPr>
        <p:spPr>
          <a:xfrm>
            <a:off x="6850473" y="5803471"/>
            <a:ext cx="7701" cy="11937"/>
          </a:xfrm>
          <a:custGeom>
            <a:avLst/>
            <a:gdLst/>
            <a:ahLst/>
            <a:cxnLst/>
            <a:rect l="l" t="t" r="r" b="b"/>
            <a:pathLst>
              <a:path w="12700" h="19684">
                <a:moveTo>
                  <a:pt x="0" y="0"/>
                </a:moveTo>
                <a:lnTo>
                  <a:pt x="2115" y="19140"/>
                </a:lnTo>
                <a:lnTo>
                  <a:pt x="10151" y="10949"/>
                </a:lnTo>
                <a:lnTo>
                  <a:pt x="12609" y="6224"/>
                </a:lnTo>
                <a:lnTo>
                  <a:pt x="9291" y="31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0" name="object 6260"/>
          <p:cNvSpPr/>
          <p:nvPr/>
        </p:nvSpPr>
        <p:spPr>
          <a:xfrm>
            <a:off x="7849970" y="6416870"/>
            <a:ext cx="6931" cy="13092"/>
          </a:xfrm>
          <a:custGeom>
            <a:avLst/>
            <a:gdLst/>
            <a:ahLst/>
            <a:cxnLst/>
            <a:rect l="l" t="t" r="r" b="b"/>
            <a:pathLst>
              <a:path w="11429" h="21590">
                <a:moveTo>
                  <a:pt x="9992" y="0"/>
                </a:moveTo>
                <a:lnTo>
                  <a:pt x="3859" y="4159"/>
                </a:lnTo>
                <a:lnTo>
                  <a:pt x="673" y="8973"/>
                </a:lnTo>
                <a:lnTo>
                  <a:pt x="0" y="14627"/>
                </a:lnTo>
                <a:lnTo>
                  <a:pt x="1406" y="21308"/>
                </a:lnTo>
                <a:lnTo>
                  <a:pt x="7915" y="17928"/>
                </a:lnTo>
                <a:lnTo>
                  <a:pt x="10795" y="13190"/>
                </a:lnTo>
                <a:lnTo>
                  <a:pt x="11127" y="7184"/>
                </a:lnTo>
                <a:lnTo>
                  <a:pt x="99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1" name="object 6261"/>
          <p:cNvSpPr/>
          <p:nvPr/>
        </p:nvSpPr>
        <p:spPr>
          <a:xfrm>
            <a:off x="7984458" y="5133609"/>
            <a:ext cx="10012" cy="10782"/>
          </a:xfrm>
          <a:custGeom>
            <a:avLst/>
            <a:gdLst/>
            <a:ahLst/>
            <a:cxnLst/>
            <a:rect l="l" t="t" r="r" b="b"/>
            <a:pathLst>
              <a:path w="16509" h="17779">
                <a:moveTo>
                  <a:pt x="12010" y="0"/>
                </a:moveTo>
                <a:lnTo>
                  <a:pt x="7078" y="2931"/>
                </a:lnTo>
                <a:lnTo>
                  <a:pt x="2177" y="4125"/>
                </a:lnTo>
                <a:lnTo>
                  <a:pt x="0" y="9402"/>
                </a:lnTo>
                <a:lnTo>
                  <a:pt x="2408" y="15947"/>
                </a:lnTo>
                <a:lnTo>
                  <a:pt x="7559" y="17392"/>
                </a:lnTo>
                <a:lnTo>
                  <a:pt x="13528" y="15685"/>
                </a:lnTo>
                <a:lnTo>
                  <a:pt x="14910" y="13214"/>
                </a:lnTo>
                <a:lnTo>
                  <a:pt x="16261" y="10690"/>
                </a:lnTo>
                <a:lnTo>
                  <a:pt x="13507" y="5916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2" name="object 6262"/>
          <p:cNvSpPr/>
          <p:nvPr/>
        </p:nvSpPr>
        <p:spPr>
          <a:xfrm>
            <a:off x="7420250" y="6424735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5" h="16509">
                <a:moveTo>
                  <a:pt x="7025" y="0"/>
                </a:moveTo>
                <a:lnTo>
                  <a:pt x="0" y="7151"/>
                </a:lnTo>
                <a:lnTo>
                  <a:pt x="11067" y="16512"/>
                </a:lnTo>
                <a:lnTo>
                  <a:pt x="12983" y="14596"/>
                </a:lnTo>
                <a:lnTo>
                  <a:pt x="16763" y="10701"/>
                </a:lnTo>
                <a:lnTo>
                  <a:pt x="7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3" name="object 6263"/>
          <p:cNvSpPr/>
          <p:nvPr/>
        </p:nvSpPr>
        <p:spPr>
          <a:xfrm>
            <a:off x="6612167" y="5384892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70" h="19684">
                <a:moveTo>
                  <a:pt x="12041" y="0"/>
                </a:moveTo>
                <a:lnTo>
                  <a:pt x="6324" y="4376"/>
                </a:lnTo>
                <a:lnTo>
                  <a:pt x="1727" y="6156"/>
                </a:lnTo>
                <a:lnTo>
                  <a:pt x="837" y="9015"/>
                </a:lnTo>
                <a:lnTo>
                  <a:pt x="0" y="12020"/>
                </a:lnTo>
                <a:lnTo>
                  <a:pt x="2858" y="16083"/>
                </a:lnTo>
                <a:lnTo>
                  <a:pt x="4052" y="19643"/>
                </a:lnTo>
                <a:lnTo>
                  <a:pt x="6942" y="17999"/>
                </a:lnTo>
                <a:lnTo>
                  <a:pt x="11245" y="16994"/>
                </a:lnTo>
                <a:lnTo>
                  <a:pt x="13664" y="11455"/>
                </a:lnTo>
                <a:lnTo>
                  <a:pt x="12366" y="7203"/>
                </a:lnTo>
                <a:lnTo>
                  <a:pt x="1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4" name="object 6264"/>
          <p:cNvSpPr/>
          <p:nvPr/>
        </p:nvSpPr>
        <p:spPr>
          <a:xfrm>
            <a:off x="6568106" y="5435445"/>
            <a:ext cx="13092" cy="12707"/>
          </a:xfrm>
          <a:custGeom>
            <a:avLst/>
            <a:gdLst/>
            <a:ahLst/>
            <a:cxnLst/>
            <a:rect l="l" t="t" r="r" b="b"/>
            <a:pathLst>
              <a:path w="21590" h="20954">
                <a:moveTo>
                  <a:pt x="12250" y="0"/>
                </a:moveTo>
                <a:lnTo>
                  <a:pt x="0" y="9067"/>
                </a:lnTo>
                <a:lnTo>
                  <a:pt x="21528" y="20638"/>
                </a:lnTo>
                <a:lnTo>
                  <a:pt x="17863" y="12387"/>
                </a:lnTo>
                <a:lnTo>
                  <a:pt x="122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5" name="object 6265"/>
          <p:cNvSpPr/>
          <p:nvPr/>
        </p:nvSpPr>
        <p:spPr>
          <a:xfrm>
            <a:off x="7100243" y="6475148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6973" y="0"/>
                </a:moveTo>
                <a:lnTo>
                  <a:pt x="3204" y="2062"/>
                </a:lnTo>
                <a:lnTo>
                  <a:pt x="0" y="2774"/>
                </a:lnTo>
                <a:lnTo>
                  <a:pt x="1329" y="6293"/>
                </a:lnTo>
                <a:lnTo>
                  <a:pt x="1842" y="10722"/>
                </a:lnTo>
                <a:lnTo>
                  <a:pt x="5758" y="14250"/>
                </a:lnTo>
                <a:lnTo>
                  <a:pt x="10408" y="11957"/>
                </a:lnTo>
                <a:lnTo>
                  <a:pt x="15643" y="10900"/>
                </a:lnTo>
                <a:lnTo>
                  <a:pt x="12879" y="6240"/>
                </a:lnTo>
                <a:lnTo>
                  <a:pt x="11842" y="2062"/>
                </a:lnTo>
                <a:lnTo>
                  <a:pt x="9434" y="1068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6" name="object 6266"/>
          <p:cNvSpPr/>
          <p:nvPr/>
        </p:nvSpPr>
        <p:spPr>
          <a:xfrm>
            <a:off x="8501520" y="5110422"/>
            <a:ext cx="15018" cy="10397"/>
          </a:xfrm>
          <a:custGeom>
            <a:avLst/>
            <a:gdLst/>
            <a:ahLst/>
            <a:cxnLst/>
            <a:rect l="l" t="t" r="r" b="b"/>
            <a:pathLst>
              <a:path w="24765" h="17145">
                <a:moveTo>
                  <a:pt x="2649" y="0"/>
                </a:moveTo>
                <a:lnTo>
                  <a:pt x="0" y="4460"/>
                </a:lnTo>
                <a:lnTo>
                  <a:pt x="5062" y="8004"/>
                </a:lnTo>
                <a:lnTo>
                  <a:pt x="9270" y="13192"/>
                </a:lnTo>
                <a:lnTo>
                  <a:pt x="15023" y="16713"/>
                </a:lnTo>
                <a:lnTo>
                  <a:pt x="24721" y="15256"/>
                </a:lnTo>
                <a:lnTo>
                  <a:pt x="19978" y="11654"/>
                </a:lnTo>
                <a:lnTo>
                  <a:pt x="16837" y="9057"/>
                </a:lnTo>
                <a:lnTo>
                  <a:pt x="9999" y="4376"/>
                </a:lnTo>
                <a:lnTo>
                  <a:pt x="6282" y="2240"/>
                </a:lnTo>
                <a:lnTo>
                  <a:pt x="2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7" name="object 6267"/>
          <p:cNvSpPr/>
          <p:nvPr/>
        </p:nvSpPr>
        <p:spPr>
          <a:xfrm>
            <a:off x="8132852" y="5713712"/>
            <a:ext cx="9627" cy="13477"/>
          </a:xfrm>
          <a:custGeom>
            <a:avLst/>
            <a:gdLst/>
            <a:ahLst/>
            <a:cxnLst/>
            <a:rect l="l" t="t" r="r" b="b"/>
            <a:pathLst>
              <a:path w="15875" h="22225">
                <a:moveTo>
                  <a:pt x="15674" y="0"/>
                </a:moveTo>
                <a:lnTo>
                  <a:pt x="6146" y="3591"/>
                </a:lnTo>
                <a:lnTo>
                  <a:pt x="0" y="5968"/>
                </a:lnTo>
                <a:lnTo>
                  <a:pt x="14051" y="21758"/>
                </a:lnTo>
                <a:lnTo>
                  <a:pt x="156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8" name="object 6268"/>
          <p:cNvSpPr/>
          <p:nvPr/>
        </p:nvSpPr>
        <p:spPr>
          <a:xfrm>
            <a:off x="8136019" y="5023707"/>
            <a:ext cx="6161" cy="13862"/>
          </a:xfrm>
          <a:custGeom>
            <a:avLst/>
            <a:gdLst/>
            <a:ahLst/>
            <a:cxnLst/>
            <a:rect l="l" t="t" r="r" b="b"/>
            <a:pathLst>
              <a:path w="10159" h="22859">
                <a:moveTo>
                  <a:pt x="481" y="0"/>
                </a:moveTo>
                <a:lnTo>
                  <a:pt x="0" y="5992"/>
                </a:lnTo>
                <a:lnTo>
                  <a:pt x="202" y="11919"/>
                </a:lnTo>
                <a:lnTo>
                  <a:pt x="2335" y="17538"/>
                </a:lnTo>
                <a:lnTo>
                  <a:pt x="7643" y="22606"/>
                </a:lnTo>
                <a:lnTo>
                  <a:pt x="10005" y="15268"/>
                </a:lnTo>
                <a:lnTo>
                  <a:pt x="9748" y="9116"/>
                </a:lnTo>
                <a:lnTo>
                  <a:pt x="6648" y="4057"/>
                </a:lnTo>
                <a:lnTo>
                  <a:pt x="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69" name="object 6269"/>
          <p:cNvSpPr/>
          <p:nvPr/>
        </p:nvSpPr>
        <p:spPr>
          <a:xfrm>
            <a:off x="7787364" y="4655033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2389" y="0"/>
                </a:moveTo>
                <a:lnTo>
                  <a:pt x="0" y="6424"/>
                </a:lnTo>
                <a:lnTo>
                  <a:pt x="330" y="11740"/>
                </a:lnTo>
                <a:lnTo>
                  <a:pt x="4311" y="15834"/>
                </a:lnTo>
                <a:lnTo>
                  <a:pt x="12870" y="18596"/>
                </a:lnTo>
                <a:lnTo>
                  <a:pt x="8179" y="10282"/>
                </a:lnTo>
                <a:lnTo>
                  <a:pt x="5321" y="5141"/>
                </a:lnTo>
                <a:lnTo>
                  <a:pt x="23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0" name="object 6270"/>
          <p:cNvSpPr/>
          <p:nvPr/>
        </p:nvSpPr>
        <p:spPr>
          <a:xfrm>
            <a:off x="6756034" y="6388177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4" h="12065">
                <a:moveTo>
                  <a:pt x="18732" y="0"/>
                </a:moveTo>
                <a:lnTo>
                  <a:pt x="13792" y="264"/>
                </a:lnTo>
                <a:lnTo>
                  <a:pt x="8686" y="950"/>
                </a:lnTo>
                <a:lnTo>
                  <a:pt x="3920" y="4114"/>
                </a:lnTo>
                <a:lnTo>
                  <a:pt x="0" y="11811"/>
                </a:lnTo>
                <a:lnTo>
                  <a:pt x="20564" y="5978"/>
                </a:lnTo>
                <a:lnTo>
                  <a:pt x="18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1" name="object 6271"/>
          <p:cNvSpPr/>
          <p:nvPr/>
        </p:nvSpPr>
        <p:spPr>
          <a:xfrm>
            <a:off x="8059463" y="5409135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16439" y="0"/>
                </a:moveTo>
                <a:lnTo>
                  <a:pt x="9884" y="3444"/>
                </a:lnTo>
                <a:lnTo>
                  <a:pt x="4910" y="5999"/>
                </a:lnTo>
                <a:lnTo>
                  <a:pt x="0" y="8586"/>
                </a:lnTo>
                <a:lnTo>
                  <a:pt x="8596" y="11756"/>
                </a:lnTo>
                <a:lnTo>
                  <a:pt x="13174" y="11918"/>
                </a:lnTo>
                <a:lnTo>
                  <a:pt x="15275" y="8268"/>
                </a:lnTo>
                <a:lnTo>
                  <a:pt x="16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2" name="object 6272"/>
          <p:cNvSpPr/>
          <p:nvPr/>
        </p:nvSpPr>
        <p:spPr>
          <a:xfrm>
            <a:off x="6756701" y="6338662"/>
            <a:ext cx="10397" cy="11167"/>
          </a:xfrm>
          <a:custGeom>
            <a:avLst/>
            <a:gdLst/>
            <a:ahLst/>
            <a:cxnLst/>
            <a:rect l="l" t="t" r="r" b="b"/>
            <a:pathLst>
              <a:path w="17145" h="18415">
                <a:moveTo>
                  <a:pt x="7130" y="0"/>
                </a:moveTo>
                <a:lnTo>
                  <a:pt x="2837" y="3298"/>
                </a:lnTo>
                <a:lnTo>
                  <a:pt x="0" y="10135"/>
                </a:lnTo>
                <a:lnTo>
                  <a:pt x="4868" y="16114"/>
                </a:lnTo>
                <a:lnTo>
                  <a:pt x="10188" y="17947"/>
                </a:lnTo>
                <a:lnTo>
                  <a:pt x="15559" y="11099"/>
                </a:lnTo>
                <a:lnTo>
                  <a:pt x="16523" y="9811"/>
                </a:lnTo>
                <a:lnTo>
                  <a:pt x="15256" y="4701"/>
                </a:lnTo>
                <a:lnTo>
                  <a:pt x="7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3" name="object 6273"/>
          <p:cNvSpPr/>
          <p:nvPr/>
        </p:nvSpPr>
        <p:spPr>
          <a:xfrm>
            <a:off x="6802670" y="6205387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12826" y="0"/>
                </a:moveTo>
                <a:lnTo>
                  <a:pt x="7151" y="3298"/>
                </a:lnTo>
                <a:lnTo>
                  <a:pt x="2900" y="4439"/>
                </a:lnTo>
                <a:lnTo>
                  <a:pt x="1172" y="7214"/>
                </a:lnTo>
                <a:lnTo>
                  <a:pt x="0" y="9172"/>
                </a:lnTo>
                <a:lnTo>
                  <a:pt x="2125" y="13214"/>
                </a:lnTo>
                <a:lnTo>
                  <a:pt x="2827" y="16386"/>
                </a:lnTo>
                <a:lnTo>
                  <a:pt x="6282" y="14879"/>
                </a:lnTo>
                <a:lnTo>
                  <a:pt x="10418" y="14093"/>
                </a:lnTo>
                <a:lnTo>
                  <a:pt x="12795" y="11570"/>
                </a:lnTo>
                <a:lnTo>
                  <a:pt x="14261" y="10062"/>
                </a:lnTo>
                <a:lnTo>
                  <a:pt x="12942" y="5895"/>
                </a:lnTo>
                <a:lnTo>
                  <a:pt x="12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4" name="object 6274"/>
          <p:cNvSpPr/>
          <p:nvPr/>
        </p:nvSpPr>
        <p:spPr>
          <a:xfrm>
            <a:off x="6892017" y="5434866"/>
            <a:ext cx="11552" cy="5006"/>
          </a:xfrm>
          <a:custGeom>
            <a:avLst/>
            <a:gdLst/>
            <a:ahLst/>
            <a:cxnLst/>
            <a:rect l="l" t="t" r="r" b="b"/>
            <a:pathLst>
              <a:path w="19050" h="8254">
                <a:moveTo>
                  <a:pt x="9273" y="0"/>
                </a:moveTo>
                <a:lnTo>
                  <a:pt x="5488" y="1102"/>
                </a:lnTo>
                <a:lnTo>
                  <a:pt x="0" y="5197"/>
                </a:lnTo>
                <a:lnTo>
                  <a:pt x="18774" y="7720"/>
                </a:lnTo>
                <a:lnTo>
                  <a:pt x="13115" y="2127"/>
                </a:lnTo>
                <a:lnTo>
                  <a:pt x="92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5" name="object 6275"/>
          <p:cNvSpPr/>
          <p:nvPr/>
        </p:nvSpPr>
        <p:spPr>
          <a:xfrm>
            <a:off x="7864191" y="5169763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743" y="0"/>
                </a:moveTo>
                <a:lnTo>
                  <a:pt x="0" y="12449"/>
                </a:lnTo>
                <a:lnTo>
                  <a:pt x="7580" y="13256"/>
                </a:lnTo>
                <a:lnTo>
                  <a:pt x="8020" y="9078"/>
                </a:lnTo>
                <a:lnTo>
                  <a:pt x="8984" y="722"/>
                </a:lnTo>
                <a:lnTo>
                  <a:pt x="6240" y="481"/>
                </a:lnTo>
                <a:lnTo>
                  <a:pt x="3528" y="282"/>
                </a:lnTo>
                <a:lnTo>
                  <a:pt x="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6" name="object 6276"/>
          <p:cNvSpPr/>
          <p:nvPr/>
        </p:nvSpPr>
        <p:spPr>
          <a:xfrm>
            <a:off x="7737258" y="5450733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13088" y="0"/>
                </a:moveTo>
                <a:lnTo>
                  <a:pt x="0" y="1099"/>
                </a:lnTo>
                <a:lnTo>
                  <a:pt x="17444" y="13182"/>
                </a:lnTo>
                <a:lnTo>
                  <a:pt x="17381" y="3570"/>
                </a:lnTo>
                <a:lnTo>
                  <a:pt x="1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7" name="object 6277"/>
          <p:cNvSpPr/>
          <p:nvPr/>
        </p:nvSpPr>
        <p:spPr>
          <a:xfrm>
            <a:off x="7462314" y="5579783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14617" y="0"/>
                </a:moveTo>
                <a:lnTo>
                  <a:pt x="3120" y="3392"/>
                </a:lnTo>
                <a:lnTo>
                  <a:pt x="0" y="6994"/>
                </a:lnTo>
                <a:lnTo>
                  <a:pt x="3067" y="13528"/>
                </a:lnTo>
                <a:lnTo>
                  <a:pt x="3560" y="14659"/>
                </a:lnTo>
                <a:lnTo>
                  <a:pt x="7874" y="15455"/>
                </a:lnTo>
                <a:lnTo>
                  <a:pt x="9968" y="11423"/>
                </a:lnTo>
                <a:lnTo>
                  <a:pt x="11486" y="7476"/>
                </a:lnTo>
                <a:lnTo>
                  <a:pt x="1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8" name="object 6278"/>
          <p:cNvSpPr/>
          <p:nvPr/>
        </p:nvSpPr>
        <p:spPr>
          <a:xfrm>
            <a:off x="7936828" y="4717324"/>
            <a:ext cx="11552" cy="8471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1696" y="0"/>
                </a:moveTo>
                <a:lnTo>
                  <a:pt x="0" y="6984"/>
                </a:lnTo>
                <a:lnTo>
                  <a:pt x="5120" y="10837"/>
                </a:lnTo>
                <a:lnTo>
                  <a:pt x="10439" y="13852"/>
                </a:lnTo>
                <a:lnTo>
                  <a:pt x="18962" y="4376"/>
                </a:lnTo>
                <a:lnTo>
                  <a:pt x="11905" y="2565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79" name="object 6279"/>
          <p:cNvSpPr/>
          <p:nvPr/>
        </p:nvSpPr>
        <p:spPr>
          <a:xfrm>
            <a:off x="6628552" y="6136193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4" h="17145">
                <a:moveTo>
                  <a:pt x="7313" y="16587"/>
                </a:moveTo>
                <a:lnTo>
                  <a:pt x="7222" y="16858"/>
                </a:lnTo>
                <a:lnTo>
                  <a:pt x="7515" y="16753"/>
                </a:lnTo>
                <a:lnTo>
                  <a:pt x="7313" y="16587"/>
                </a:lnTo>
                <a:close/>
              </a:path>
              <a:path w="14604" h="17145">
                <a:moveTo>
                  <a:pt x="8018" y="0"/>
                </a:moveTo>
                <a:lnTo>
                  <a:pt x="2043" y="5279"/>
                </a:lnTo>
                <a:lnTo>
                  <a:pt x="0" y="8785"/>
                </a:lnTo>
                <a:lnTo>
                  <a:pt x="1839" y="12086"/>
                </a:lnTo>
                <a:lnTo>
                  <a:pt x="7313" y="16587"/>
                </a:lnTo>
                <a:lnTo>
                  <a:pt x="9075" y="11339"/>
                </a:lnTo>
                <a:lnTo>
                  <a:pt x="14352" y="5947"/>
                </a:lnTo>
                <a:lnTo>
                  <a:pt x="80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0" name="object 6280"/>
          <p:cNvSpPr/>
          <p:nvPr/>
        </p:nvSpPr>
        <p:spPr>
          <a:xfrm>
            <a:off x="8645925" y="4946369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8486" y="0"/>
                </a:moveTo>
                <a:lnTo>
                  <a:pt x="4332" y="1246"/>
                </a:lnTo>
                <a:lnTo>
                  <a:pt x="732" y="6315"/>
                </a:lnTo>
                <a:lnTo>
                  <a:pt x="0" y="7760"/>
                </a:lnTo>
                <a:lnTo>
                  <a:pt x="1350" y="10241"/>
                </a:lnTo>
                <a:lnTo>
                  <a:pt x="1978" y="13540"/>
                </a:lnTo>
                <a:lnTo>
                  <a:pt x="7015" y="11885"/>
                </a:lnTo>
                <a:lnTo>
                  <a:pt x="11486" y="10461"/>
                </a:lnTo>
                <a:lnTo>
                  <a:pt x="19381" y="7812"/>
                </a:lnTo>
                <a:lnTo>
                  <a:pt x="13425" y="2285"/>
                </a:lnTo>
                <a:lnTo>
                  <a:pt x="8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1" name="object 6281"/>
          <p:cNvSpPr/>
          <p:nvPr/>
        </p:nvSpPr>
        <p:spPr>
          <a:xfrm>
            <a:off x="7670768" y="4874837"/>
            <a:ext cx="10397" cy="12707"/>
          </a:xfrm>
          <a:custGeom>
            <a:avLst/>
            <a:gdLst/>
            <a:ahLst/>
            <a:cxnLst/>
            <a:rect l="l" t="t" r="r" b="b"/>
            <a:pathLst>
              <a:path w="17145" h="20954">
                <a:moveTo>
                  <a:pt x="16641" y="0"/>
                </a:moveTo>
                <a:lnTo>
                  <a:pt x="6610" y="5709"/>
                </a:lnTo>
                <a:lnTo>
                  <a:pt x="1571" y="9788"/>
                </a:lnTo>
                <a:lnTo>
                  <a:pt x="0" y="14196"/>
                </a:lnTo>
                <a:lnTo>
                  <a:pt x="370" y="20889"/>
                </a:lnTo>
                <a:lnTo>
                  <a:pt x="166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2" name="object 6282"/>
          <p:cNvSpPr/>
          <p:nvPr/>
        </p:nvSpPr>
        <p:spPr>
          <a:xfrm>
            <a:off x="7878131" y="5438617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2280" y="0"/>
                </a:moveTo>
                <a:lnTo>
                  <a:pt x="5752" y="1875"/>
                </a:lnTo>
                <a:lnTo>
                  <a:pt x="1333" y="5043"/>
                </a:lnTo>
                <a:lnTo>
                  <a:pt x="0" y="10129"/>
                </a:lnTo>
                <a:lnTo>
                  <a:pt x="2730" y="17758"/>
                </a:lnTo>
                <a:lnTo>
                  <a:pt x="122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3" name="object 6283"/>
          <p:cNvSpPr/>
          <p:nvPr/>
        </p:nvSpPr>
        <p:spPr>
          <a:xfrm>
            <a:off x="8093840" y="506370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7863" y="0"/>
                </a:moveTo>
                <a:lnTo>
                  <a:pt x="4512" y="670"/>
                </a:lnTo>
                <a:lnTo>
                  <a:pt x="2785" y="973"/>
                </a:lnTo>
                <a:lnTo>
                  <a:pt x="481" y="6251"/>
                </a:lnTo>
                <a:lnTo>
                  <a:pt x="0" y="11224"/>
                </a:lnTo>
                <a:lnTo>
                  <a:pt x="11402" y="13695"/>
                </a:lnTo>
                <a:lnTo>
                  <a:pt x="10240" y="9120"/>
                </a:lnTo>
                <a:lnTo>
                  <a:pt x="7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4" name="object 6284"/>
          <p:cNvSpPr/>
          <p:nvPr/>
        </p:nvSpPr>
        <p:spPr>
          <a:xfrm>
            <a:off x="7883383" y="5483963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1696" y="0"/>
                </a:moveTo>
                <a:lnTo>
                  <a:pt x="2094" y="8429"/>
                </a:lnTo>
                <a:lnTo>
                  <a:pt x="0" y="13894"/>
                </a:lnTo>
                <a:lnTo>
                  <a:pt x="397" y="14575"/>
                </a:lnTo>
                <a:lnTo>
                  <a:pt x="649" y="15371"/>
                </a:lnTo>
                <a:lnTo>
                  <a:pt x="1675" y="16030"/>
                </a:lnTo>
                <a:lnTo>
                  <a:pt x="2816" y="16208"/>
                </a:lnTo>
                <a:lnTo>
                  <a:pt x="6565" y="12366"/>
                </a:lnTo>
                <a:lnTo>
                  <a:pt x="9905" y="8711"/>
                </a:lnTo>
                <a:lnTo>
                  <a:pt x="13863" y="4481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5" name="object 6285"/>
          <p:cNvSpPr/>
          <p:nvPr/>
        </p:nvSpPr>
        <p:spPr>
          <a:xfrm>
            <a:off x="6713158" y="5546872"/>
            <a:ext cx="7316" cy="13477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0"/>
                </a:moveTo>
                <a:lnTo>
                  <a:pt x="52" y="11151"/>
                </a:lnTo>
                <a:lnTo>
                  <a:pt x="691" y="19088"/>
                </a:lnTo>
                <a:lnTo>
                  <a:pt x="11570" y="21967"/>
                </a:lnTo>
                <a:lnTo>
                  <a:pt x="10436" y="16185"/>
                </a:lnTo>
                <a:lnTo>
                  <a:pt x="9059" y="10253"/>
                </a:lnTo>
                <a:lnTo>
                  <a:pt x="6045" y="468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6" name="object 6286"/>
          <p:cNvSpPr/>
          <p:nvPr/>
        </p:nvSpPr>
        <p:spPr>
          <a:xfrm>
            <a:off x="8428732" y="5848220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5">
                <a:moveTo>
                  <a:pt x="3717" y="0"/>
                </a:moveTo>
                <a:lnTo>
                  <a:pt x="1277" y="4324"/>
                </a:lnTo>
                <a:lnTo>
                  <a:pt x="0" y="6481"/>
                </a:lnTo>
                <a:lnTo>
                  <a:pt x="10324" y="12031"/>
                </a:lnTo>
                <a:lnTo>
                  <a:pt x="12376" y="8868"/>
                </a:lnTo>
                <a:lnTo>
                  <a:pt x="13371" y="7224"/>
                </a:lnTo>
                <a:lnTo>
                  <a:pt x="3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7" name="object 6287"/>
          <p:cNvSpPr/>
          <p:nvPr/>
        </p:nvSpPr>
        <p:spPr>
          <a:xfrm>
            <a:off x="7660595" y="6149968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0" y="0"/>
                </a:moveTo>
                <a:lnTo>
                  <a:pt x="3916" y="6963"/>
                </a:lnTo>
                <a:lnTo>
                  <a:pt x="6324" y="11319"/>
                </a:lnTo>
                <a:lnTo>
                  <a:pt x="8816" y="15716"/>
                </a:lnTo>
                <a:lnTo>
                  <a:pt x="10387" y="14345"/>
                </a:lnTo>
                <a:lnTo>
                  <a:pt x="12962" y="13245"/>
                </a:lnTo>
                <a:lnTo>
                  <a:pt x="13371" y="11580"/>
                </a:lnTo>
                <a:lnTo>
                  <a:pt x="15475" y="3622"/>
                </a:lnTo>
                <a:lnTo>
                  <a:pt x="9884" y="21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8" name="object 6288"/>
          <p:cNvSpPr/>
          <p:nvPr/>
        </p:nvSpPr>
        <p:spPr>
          <a:xfrm>
            <a:off x="7541379" y="4918739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5" h="13970">
                <a:moveTo>
                  <a:pt x="7633" y="0"/>
                </a:moveTo>
                <a:lnTo>
                  <a:pt x="2659" y="2083"/>
                </a:lnTo>
                <a:lnTo>
                  <a:pt x="0" y="10816"/>
                </a:lnTo>
                <a:lnTo>
                  <a:pt x="6013" y="13514"/>
                </a:lnTo>
                <a:lnTo>
                  <a:pt x="10570" y="12961"/>
                </a:lnTo>
                <a:lnTo>
                  <a:pt x="14106" y="9454"/>
                </a:lnTo>
                <a:lnTo>
                  <a:pt x="17057" y="3287"/>
                </a:lnTo>
                <a:lnTo>
                  <a:pt x="7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89" name="object 6289"/>
          <p:cNvSpPr/>
          <p:nvPr/>
        </p:nvSpPr>
        <p:spPr>
          <a:xfrm>
            <a:off x="7209393" y="6209905"/>
            <a:ext cx="8471" cy="8856"/>
          </a:xfrm>
          <a:custGeom>
            <a:avLst/>
            <a:gdLst/>
            <a:ahLst/>
            <a:cxnLst/>
            <a:rect l="l" t="t" r="r" b="b"/>
            <a:pathLst>
              <a:path w="13970" h="14604">
                <a:moveTo>
                  <a:pt x="11664" y="0"/>
                </a:moveTo>
                <a:lnTo>
                  <a:pt x="2743" y="1225"/>
                </a:lnTo>
                <a:lnTo>
                  <a:pt x="1759" y="6628"/>
                </a:lnTo>
                <a:lnTo>
                  <a:pt x="0" y="12104"/>
                </a:lnTo>
                <a:lnTo>
                  <a:pt x="7957" y="13936"/>
                </a:lnTo>
                <a:lnTo>
                  <a:pt x="9371" y="14219"/>
                </a:lnTo>
                <a:lnTo>
                  <a:pt x="12701" y="12229"/>
                </a:lnTo>
                <a:lnTo>
                  <a:pt x="12795" y="11067"/>
                </a:lnTo>
                <a:lnTo>
                  <a:pt x="13455" y="4785"/>
                </a:lnTo>
                <a:lnTo>
                  <a:pt x="1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0" name="object 6290"/>
          <p:cNvSpPr/>
          <p:nvPr/>
        </p:nvSpPr>
        <p:spPr>
          <a:xfrm>
            <a:off x="7482109" y="5764363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17151" y="0"/>
                </a:moveTo>
                <a:lnTo>
                  <a:pt x="9905" y="3235"/>
                </a:lnTo>
                <a:lnTo>
                  <a:pt x="0" y="7528"/>
                </a:lnTo>
                <a:lnTo>
                  <a:pt x="12816" y="10627"/>
                </a:lnTo>
                <a:lnTo>
                  <a:pt x="1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1" name="object 6291"/>
          <p:cNvSpPr/>
          <p:nvPr/>
        </p:nvSpPr>
        <p:spPr>
          <a:xfrm>
            <a:off x="8848025" y="5236602"/>
            <a:ext cx="10012" cy="4236"/>
          </a:xfrm>
          <a:custGeom>
            <a:avLst/>
            <a:gdLst/>
            <a:ahLst/>
            <a:cxnLst/>
            <a:rect l="l" t="t" r="r" b="b"/>
            <a:pathLst>
              <a:path w="16509" h="6984">
                <a:moveTo>
                  <a:pt x="0" y="0"/>
                </a:moveTo>
                <a:lnTo>
                  <a:pt x="513" y="6858"/>
                </a:lnTo>
                <a:lnTo>
                  <a:pt x="5769" y="6114"/>
                </a:lnTo>
                <a:lnTo>
                  <a:pt x="16198" y="4533"/>
                </a:lnTo>
                <a:lnTo>
                  <a:pt x="16198" y="3225"/>
                </a:lnTo>
                <a:lnTo>
                  <a:pt x="16030" y="544"/>
                </a:lnTo>
                <a:lnTo>
                  <a:pt x="10669" y="3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2" name="object 6292"/>
          <p:cNvSpPr/>
          <p:nvPr/>
        </p:nvSpPr>
        <p:spPr>
          <a:xfrm>
            <a:off x="8484947" y="5212795"/>
            <a:ext cx="8471" cy="11167"/>
          </a:xfrm>
          <a:custGeom>
            <a:avLst/>
            <a:gdLst/>
            <a:ahLst/>
            <a:cxnLst/>
            <a:rect l="l" t="t" r="r" b="b"/>
            <a:pathLst>
              <a:path w="13969" h="18415">
                <a:moveTo>
                  <a:pt x="2177" y="0"/>
                </a:moveTo>
                <a:lnTo>
                  <a:pt x="0" y="17873"/>
                </a:lnTo>
                <a:lnTo>
                  <a:pt x="5706" y="14931"/>
                </a:lnTo>
                <a:lnTo>
                  <a:pt x="13486" y="11015"/>
                </a:lnTo>
                <a:lnTo>
                  <a:pt x="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3" name="object 6293"/>
          <p:cNvSpPr/>
          <p:nvPr/>
        </p:nvSpPr>
        <p:spPr>
          <a:xfrm>
            <a:off x="7019909" y="6542512"/>
            <a:ext cx="8086" cy="10012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12983" y="0"/>
                </a:moveTo>
                <a:lnTo>
                  <a:pt x="2240" y="1277"/>
                </a:lnTo>
                <a:lnTo>
                  <a:pt x="0" y="5989"/>
                </a:lnTo>
                <a:lnTo>
                  <a:pt x="4397" y="15978"/>
                </a:lnTo>
                <a:lnTo>
                  <a:pt x="12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4" name="object 6294"/>
          <p:cNvSpPr/>
          <p:nvPr/>
        </p:nvSpPr>
        <p:spPr>
          <a:xfrm>
            <a:off x="7007494" y="5341207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7936" y="0"/>
                </a:moveTo>
                <a:lnTo>
                  <a:pt x="5371" y="3832"/>
                </a:lnTo>
                <a:lnTo>
                  <a:pt x="2544" y="7518"/>
                </a:lnTo>
                <a:lnTo>
                  <a:pt x="0" y="12271"/>
                </a:lnTo>
                <a:lnTo>
                  <a:pt x="2303" y="14397"/>
                </a:lnTo>
                <a:lnTo>
                  <a:pt x="4240" y="17046"/>
                </a:lnTo>
                <a:lnTo>
                  <a:pt x="12104" y="2429"/>
                </a:lnTo>
                <a:lnTo>
                  <a:pt x="7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5" name="object 6295"/>
          <p:cNvSpPr/>
          <p:nvPr/>
        </p:nvSpPr>
        <p:spPr>
          <a:xfrm>
            <a:off x="7658942" y="5564035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10659" y="0"/>
                </a:moveTo>
                <a:lnTo>
                  <a:pt x="0" y="3350"/>
                </a:lnTo>
                <a:lnTo>
                  <a:pt x="15894" y="14680"/>
                </a:lnTo>
                <a:lnTo>
                  <a:pt x="12177" y="8847"/>
                </a:lnTo>
                <a:lnTo>
                  <a:pt x="10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6" name="object 6296"/>
          <p:cNvSpPr/>
          <p:nvPr/>
        </p:nvSpPr>
        <p:spPr>
          <a:xfrm>
            <a:off x="7110825" y="5025008"/>
            <a:ext cx="11552" cy="5006"/>
          </a:xfrm>
          <a:custGeom>
            <a:avLst/>
            <a:gdLst/>
            <a:ahLst/>
            <a:cxnLst/>
            <a:rect l="l" t="t" r="r" b="b"/>
            <a:pathLst>
              <a:path w="19050" h="8254">
                <a:moveTo>
                  <a:pt x="18428" y="0"/>
                </a:moveTo>
                <a:lnTo>
                  <a:pt x="0" y="1958"/>
                </a:lnTo>
                <a:lnTo>
                  <a:pt x="7005" y="7779"/>
                </a:lnTo>
                <a:lnTo>
                  <a:pt x="13172" y="7340"/>
                </a:lnTo>
                <a:lnTo>
                  <a:pt x="184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7" name="object 6297"/>
          <p:cNvSpPr/>
          <p:nvPr/>
        </p:nvSpPr>
        <p:spPr>
          <a:xfrm>
            <a:off x="7728008" y="6362523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5" h="9525">
                <a:moveTo>
                  <a:pt x="17109" y="0"/>
                </a:moveTo>
                <a:lnTo>
                  <a:pt x="11371" y="1256"/>
                </a:lnTo>
                <a:lnTo>
                  <a:pt x="5727" y="2565"/>
                </a:lnTo>
                <a:lnTo>
                  <a:pt x="0" y="3853"/>
                </a:lnTo>
                <a:lnTo>
                  <a:pt x="5535" y="8247"/>
                </a:lnTo>
                <a:lnTo>
                  <a:pt x="10305" y="9375"/>
                </a:lnTo>
                <a:lnTo>
                  <a:pt x="14200" y="6779"/>
                </a:lnTo>
                <a:lnTo>
                  <a:pt x="17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8" name="object 6298"/>
          <p:cNvSpPr/>
          <p:nvPr/>
        </p:nvSpPr>
        <p:spPr>
          <a:xfrm>
            <a:off x="8010363" y="5022199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8355" y="0"/>
                </a:moveTo>
                <a:lnTo>
                  <a:pt x="4889" y="921"/>
                </a:lnTo>
                <a:lnTo>
                  <a:pt x="0" y="1120"/>
                </a:lnTo>
                <a:lnTo>
                  <a:pt x="1507" y="5266"/>
                </a:lnTo>
                <a:lnTo>
                  <a:pt x="2177" y="9580"/>
                </a:lnTo>
                <a:lnTo>
                  <a:pt x="6523" y="10188"/>
                </a:lnTo>
                <a:lnTo>
                  <a:pt x="9853" y="8774"/>
                </a:lnTo>
                <a:lnTo>
                  <a:pt x="13161" y="8125"/>
                </a:lnTo>
                <a:lnTo>
                  <a:pt x="12523" y="5633"/>
                </a:lnTo>
                <a:lnTo>
                  <a:pt x="12460" y="1486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299" name="object 6299"/>
          <p:cNvSpPr/>
          <p:nvPr/>
        </p:nvSpPr>
        <p:spPr>
          <a:xfrm>
            <a:off x="7745959" y="5572754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5" h="13970">
                <a:moveTo>
                  <a:pt x="3957" y="0"/>
                </a:moveTo>
                <a:lnTo>
                  <a:pt x="2659" y="869"/>
                </a:lnTo>
                <a:lnTo>
                  <a:pt x="0" y="2586"/>
                </a:lnTo>
                <a:lnTo>
                  <a:pt x="1141" y="9716"/>
                </a:lnTo>
                <a:lnTo>
                  <a:pt x="4837" y="13758"/>
                </a:lnTo>
                <a:lnTo>
                  <a:pt x="16910" y="12261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0" name="object 6300"/>
          <p:cNvSpPr/>
          <p:nvPr/>
        </p:nvSpPr>
        <p:spPr>
          <a:xfrm>
            <a:off x="7292235" y="4613011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5392" y="0"/>
                </a:moveTo>
                <a:lnTo>
                  <a:pt x="2209" y="2533"/>
                </a:lnTo>
                <a:lnTo>
                  <a:pt x="0" y="3643"/>
                </a:lnTo>
                <a:lnTo>
                  <a:pt x="1465" y="6408"/>
                </a:lnTo>
                <a:lnTo>
                  <a:pt x="2366" y="9863"/>
                </a:lnTo>
                <a:lnTo>
                  <a:pt x="6387" y="13266"/>
                </a:lnTo>
                <a:lnTo>
                  <a:pt x="9821" y="12942"/>
                </a:lnTo>
                <a:lnTo>
                  <a:pt x="12544" y="13423"/>
                </a:lnTo>
                <a:lnTo>
                  <a:pt x="12397" y="11570"/>
                </a:lnTo>
                <a:lnTo>
                  <a:pt x="12334" y="9737"/>
                </a:lnTo>
                <a:lnTo>
                  <a:pt x="12219" y="7895"/>
                </a:lnTo>
                <a:lnTo>
                  <a:pt x="10397" y="5382"/>
                </a:lnTo>
                <a:lnTo>
                  <a:pt x="9015" y="2177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1" name="object 6301"/>
          <p:cNvSpPr/>
          <p:nvPr/>
        </p:nvSpPr>
        <p:spPr>
          <a:xfrm>
            <a:off x="7532665" y="5984528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6146" y="0"/>
                </a:moveTo>
                <a:lnTo>
                  <a:pt x="848" y="4900"/>
                </a:lnTo>
                <a:lnTo>
                  <a:pt x="0" y="5738"/>
                </a:lnTo>
                <a:lnTo>
                  <a:pt x="418" y="9737"/>
                </a:lnTo>
                <a:lnTo>
                  <a:pt x="7046" y="15214"/>
                </a:lnTo>
                <a:lnTo>
                  <a:pt x="11894" y="14941"/>
                </a:lnTo>
                <a:lnTo>
                  <a:pt x="14805" y="7266"/>
                </a:lnTo>
                <a:lnTo>
                  <a:pt x="11004" y="806"/>
                </a:lnTo>
                <a:lnTo>
                  <a:pt x="6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2" name="object 6302"/>
          <p:cNvSpPr/>
          <p:nvPr/>
        </p:nvSpPr>
        <p:spPr>
          <a:xfrm>
            <a:off x="7077371" y="4936557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5" h="16509">
                <a:moveTo>
                  <a:pt x="6334" y="0"/>
                </a:moveTo>
                <a:lnTo>
                  <a:pt x="4198" y="670"/>
                </a:lnTo>
                <a:lnTo>
                  <a:pt x="2125" y="1403"/>
                </a:lnTo>
                <a:lnTo>
                  <a:pt x="0" y="2083"/>
                </a:lnTo>
                <a:lnTo>
                  <a:pt x="1759" y="6785"/>
                </a:lnTo>
                <a:lnTo>
                  <a:pt x="3434" y="11528"/>
                </a:lnTo>
                <a:lnTo>
                  <a:pt x="5340" y="16072"/>
                </a:lnTo>
                <a:lnTo>
                  <a:pt x="5528" y="16449"/>
                </a:lnTo>
                <a:lnTo>
                  <a:pt x="7654" y="15968"/>
                </a:lnTo>
                <a:lnTo>
                  <a:pt x="10177" y="15748"/>
                </a:lnTo>
                <a:lnTo>
                  <a:pt x="7570" y="5172"/>
                </a:lnTo>
                <a:lnTo>
                  <a:pt x="6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3" name="object 6303"/>
          <p:cNvSpPr/>
          <p:nvPr/>
        </p:nvSpPr>
        <p:spPr>
          <a:xfrm>
            <a:off x="8228872" y="4815184"/>
            <a:ext cx="5006" cy="15403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0" y="0"/>
                </a:moveTo>
                <a:lnTo>
                  <a:pt x="931" y="25172"/>
                </a:lnTo>
                <a:lnTo>
                  <a:pt x="2952" y="25014"/>
                </a:lnTo>
                <a:lnTo>
                  <a:pt x="5046" y="24910"/>
                </a:lnTo>
                <a:lnTo>
                  <a:pt x="7109" y="24753"/>
                </a:lnTo>
                <a:lnTo>
                  <a:pt x="7958" y="19271"/>
                </a:lnTo>
                <a:lnTo>
                  <a:pt x="7807" y="13507"/>
                </a:lnTo>
                <a:lnTo>
                  <a:pt x="5529" y="71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4" name="object 6304"/>
          <p:cNvSpPr/>
          <p:nvPr/>
        </p:nvSpPr>
        <p:spPr>
          <a:xfrm>
            <a:off x="8822830" y="5637675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69" h="17145">
                <a:moveTo>
                  <a:pt x="931" y="0"/>
                </a:moveTo>
                <a:lnTo>
                  <a:pt x="0" y="9214"/>
                </a:lnTo>
                <a:lnTo>
                  <a:pt x="1277" y="14784"/>
                </a:lnTo>
                <a:lnTo>
                  <a:pt x="10669" y="17119"/>
                </a:lnTo>
                <a:lnTo>
                  <a:pt x="13402" y="7685"/>
                </a:lnTo>
                <a:lnTo>
                  <a:pt x="9308" y="3779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5" name="object 6305"/>
          <p:cNvSpPr/>
          <p:nvPr/>
        </p:nvSpPr>
        <p:spPr>
          <a:xfrm>
            <a:off x="6703879" y="6297484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8753" y="0"/>
                </a:moveTo>
                <a:lnTo>
                  <a:pt x="4868" y="617"/>
                </a:lnTo>
                <a:lnTo>
                  <a:pt x="0" y="125"/>
                </a:lnTo>
                <a:lnTo>
                  <a:pt x="2052" y="5382"/>
                </a:lnTo>
                <a:lnTo>
                  <a:pt x="2638" y="8952"/>
                </a:lnTo>
                <a:lnTo>
                  <a:pt x="4701" y="11182"/>
                </a:lnTo>
                <a:lnTo>
                  <a:pt x="5779" y="12313"/>
                </a:lnTo>
                <a:lnTo>
                  <a:pt x="9455" y="11025"/>
                </a:lnTo>
                <a:lnTo>
                  <a:pt x="11915" y="10805"/>
                </a:lnTo>
                <a:lnTo>
                  <a:pt x="11266" y="7580"/>
                </a:lnTo>
                <a:lnTo>
                  <a:pt x="11214" y="3884"/>
                </a:lnTo>
                <a:lnTo>
                  <a:pt x="8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6" name="object 6306"/>
          <p:cNvSpPr/>
          <p:nvPr/>
        </p:nvSpPr>
        <p:spPr>
          <a:xfrm>
            <a:off x="8250645" y="5723464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80" h="13334">
                <a:moveTo>
                  <a:pt x="16397" y="0"/>
                </a:moveTo>
                <a:lnTo>
                  <a:pt x="0" y="3403"/>
                </a:lnTo>
                <a:lnTo>
                  <a:pt x="8470" y="12722"/>
                </a:lnTo>
                <a:lnTo>
                  <a:pt x="12983" y="9099"/>
                </a:lnTo>
                <a:lnTo>
                  <a:pt x="17130" y="4858"/>
                </a:lnTo>
                <a:lnTo>
                  <a:pt x="17695" y="4366"/>
                </a:lnTo>
                <a:lnTo>
                  <a:pt x="16847" y="2513"/>
                </a:lnTo>
                <a:lnTo>
                  <a:pt x="1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7" name="object 6307"/>
          <p:cNvSpPr/>
          <p:nvPr/>
        </p:nvSpPr>
        <p:spPr>
          <a:xfrm>
            <a:off x="6978996" y="6514037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6135" y="0"/>
                </a:moveTo>
                <a:lnTo>
                  <a:pt x="942" y="4219"/>
                </a:lnTo>
                <a:lnTo>
                  <a:pt x="0" y="8628"/>
                </a:lnTo>
                <a:lnTo>
                  <a:pt x="9518" y="15811"/>
                </a:lnTo>
                <a:lnTo>
                  <a:pt x="12156" y="1088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8" name="object 6308"/>
          <p:cNvSpPr/>
          <p:nvPr/>
        </p:nvSpPr>
        <p:spPr>
          <a:xfrm>
            <a:off x="8572953" y="5112953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2125" y="0"/>
                </a:moveTo>
                <a:lnTo>
                  <a:pt x="1340" y="4031"/>
                </a:lnTo>
                <a:lnTo>
                  <a:pt x="408" y="8020"/>
                </a:lnTo>
                <a:lnTo>
                  <a:pt x="0" y="12418"/>
                </a:lnTo>
                <a:lnTo>
                  <a:pt x="5109" y="13821"/>
                </a:lnTo>
                <a:lnTo>
                  <a:pt x="5256" y="13476"/>
                </a:lnTo>
                <a:lnTo>
                  <a:pt x="6973" y="9915"/>
                </a:lnTo>
                <a:lnTo>
                  <a:pt x="8209" y="6062"/>
                </a:lnTo>
                <a:lnTo>
                  <a:pt x="9570" y="2314"/>
                </a:lnTo>
                <a:lnTo>
                  <a:pt x="7046" y="1518"/>
                </a:lnTo>
                <a:lnTo>
                  <a:pt x="4607" y="795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09" name="object 6309"/>
          <p:cNvSpPr/>
          <p:nvPr/>
        </p:nvSpPr>
        <p:spPr>
          <a:xfrm>
            <a:off x="6854005" y="5749057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4" h="14604">
                <a:moveTo>
                  <a:pt x="4439" y="0"/>
                </a:moveTo>
                <a:lnTo>
                  <a:pt x="2921" y="1424"/>
                </a:lnTo>
                <a:lnTo>
                  <a:pt x="0" y="4314"/>
                </a:lnTo>
                <a:lnTo>
                  <a:pt x="1507" y="6628"/>
                </a:lnTo>
                <a:lnTo>
                  <a:pt x="2659" y="9298"/>
                </a:lnTo>
                <a:lnTo>
                  <a:pt x="6376" y="12648"/>
                </a:lnTo>
                <a:lnTo>
                  <a:pt x="9025" y="13140"/>
                </a:lnTo>
                <a:lnTo>
                  <a:pt x="11266" y="14114"/>
                </a:lnTo>
                <a:lnTo>
                  <a:pt x="12282" y="12921"/>
                </a:lnTo>
                <a:lnTo>
                  <a:pt x="13214" y="11748"/>
                </a:lnTo>
                <a:lnTo>
                  <a:pt x="14208" y="10554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0" name="object 6310"/>
          <p:cNvSpPr/>
          <p:nvPr/>
        </p:nvSpPr>
        <p:spPr>
          <a:xfrm>
            <a:off x="8100346" y="6553973"/>
            <a:ext cx="14247" cy="5006"/>
          </a:xfrm>
          <a:custGeom>
            <a:avLst/>
            <a:gdLst/>
            <a:ahLst/>
            <a:cxnLst/>
            <a:rect l="l" t="t" r="r" b="b"/>
            <a:pathLst>
              <a:path w="23494" h="8254">
                <a:moveTo>
                  <a:pt x="12356" y="0"/>
                </a:moveTo>
                <a:lnTo>
                  <a:pt x="6725" y="1282"/>
                </a:lnTo>
                <a:lnTo>
                  <a:pt x="0" y="5112"/>
                </a:lnTo>
                <a:lnTo>
                  <a:pt x="23056" y="8002"/>
                </a:lnTo>
                <a:lnTo>
                  <a:pt x="17573" y="1996"/>
                </a:lnTo>
                <a:lnTo>
                  <a:pt x="123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1" name="object 6311"/>
          <p:cNvSpPr/>
          <p:nvPr/>
        </p:nvSpPr>
        <p:spPr>
          <a:xfrm>
            <a:off x="7644270" y="6517371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4638" y="0"/>
                </a:moveTo>
                <a:lnTo>
                  <a:pt x="0" y="2931"/>
                </a:lnTo>
                <a:lnTo>
                  <a:pt x="94" y="3193"/>
                </a:lnTo>
                <a:lnTo>
                  <a:pt x="1748" y="6931"/>
                </a:lnTo>
                <a:lnTo>
                  <a:pt x="3863" y="10397"/>
                </a:lnTo>
                <a:lnTo>
                  <a:pt x="5832" y="13936"/>
                </a:lnTo>
                <a:lnTo>
                  <a:pt x="7915" y="12722"/>
                </a:lnTo>
                <a:lnTo>
                  <a:pt x="9915" y="11455"/>
                </a:lnTo>
                <a:lnTo>
                  <a:pt x="11968" y="10209"/>
                </a:lnTo>
                <a:lnTo>
                  <a:pt x="9654" y="6837"/>
                </a:lnTo>
                <a:lnTo>
                  <a:pt x="7444" y="3382"/>
                </a:lnTo>
                <a:lnTo>
                  <a:pt x="4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2" name="object 6312"/>
          <p:cNvSpPr/>
          <p:nvPr/>
        </p:nvSpPr>
        <p:spPr>
          <a:xfrm>
            <a:off x="7967516" y="6436104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497" y="0"/>
                </a:moveTo>
                <a:lnTo>
                  <a:pt x="4429" y="2188"/>
                </a:lnTo>
                <a:lnTo>
                  <a:pt x="1958" y="3256"/>
                </a:lnTo>
                <a:lnTo>
                  <a:pt x="0" y="6251"/>
                </a:lnTo>
                <a:lnTo>
                  <a:pt x="1371" y="8669"/>
                </a:lnTo>
                <a:lnTo>
                  <a:pt x="1842" y="10512"/>
                </a:lnTo>
                <a:lnTo>
                  <a:pt x="4230" y="9685"/>
                </a:lnTo>
                <a:lnTo>
                  <a:pt x="7046" y="9360"/>
                </a:lnTo>
                <a:lnTo>
                  <a:pt x="9591" y="7151"/>
                </a:lnTo>
                <a:lnTo>
                  <a:pt x="8240" y="3999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3" name="object 6313"/>
          <p:cNvSpPr/>
          <p:nvPr/>
        </p:nvSpPr>
        <p:spPr>
          <a:xfrm>
            <a:off x="8595930" y="5547612"/>
            <a:ext cx="11552" cy="5391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0469" y="0"/>
                </a:moveTo>
                <a:lnTo>
                  <a:pt x="5852" y="63"/>
                </a:lnTo>
                <a:lnTo>
                  <a:pt x="0" y="3416"/>
                </a:lnTo>
                <a:lnTo>
                  <a:pt x="18732" y="8630"/>
                </a:lnTo>
                <a:lnTo>
                  <a:pt x="14534" y="2947"/>
                </a:lnTo>
                <a:lnTo>
                  <a:pt x="104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4" name="object 6314"/>
          <p:cNvSpPr/>
          <p:nvPr/>
        </p:nvSpPr>
        <p:spPr>
          <a:xfrm>
            <a:off x="7327798" y="5008164"/>
            <a:ext cx="8471" cy="9627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13748" y="0"/>
                </a:moveTo>
                <a:lnTo>
                  <a:pt x="3423" y="1780"/>
                </a:lnTo>
                <a:lnTo>
                  <a:pt x="0" y="4848"/>
                </a:lnTo>
                <a:lnTo>
                  <a:pt x="1560" y="11947"/>
                </a:lnTo>
                <a:lnTo>
                  <a:pt x="1821" y="13015"/>
                </a:lnTo>
                <a:lnTo>
                  <a:pt x="3549" y="13811"/>
                </a:lnTo>
                <a:lnTo>
                  <a:pt x="5444" y="15434"/>
                </a:lnTo>
                <a:lnTo>
                  <a:pt x="1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5" name="object 6315"/>
          <p:cNvSpPr/>
          <p:nvPr/>
        </p:nvSpPr>
        <p:spPr>
          <a:xfrm>
            <a:off x="7965518" y="5915059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10313" y="0"/>
                </a:moveTo>
                <a:lnTo>
                  <a:pt x="9099" y="52"/>
                </a:lnTo>
                <a:lnTo>
                  <a:pt x="6114" y="125"/>
                </a:lnTo>
                <a:lnTo>
                  <a:pt x="2994" y="1675"/>
                </a:lnTo>
                <a:lnTo>
                  <a:pt x="0" y="3727"/>
                </a:lnTo>
                <a:lnTo>
                  <a:pt x="1863" y="9518"/>
                </a:lnTo>
                <a:lnTo>
                  <a:pt x="2984" y="9601"/>
                </a:lnTo>
                <a:lnTo>
                  <a:pt x="5957" y="9926"/>
                </a:lnTo>
                <a:lnTo>
                  <a:pt x="9046" y="8491"/>
                </a:lnTo>
                <a:lnTo>
                  <a:pt x="14188" y="7266"/>
                </a:lnTo>
                <a:lnTo>
                  <a:pt x="11727" y="3633"/>
                </a:lnTo>
                <a:lnTo>
                  <a:pt x="10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6" name="object 6316"/>
          <p:cNvSpPr/>
          <p:nvPr/>
        </p:nvSpPr>
        <p:spPr>
          <a:xfrm>
            <a:off x="7293735" y="5589639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11078" y="0"/>
                </a:moveTo>
                <a:lnTo>
                  <a:pt x="6073" y="1622"/>
                </a:lnTo>
                <a:lnTo>
                  <a:pt x="2984" y="2188"/>
                </a:lnTo>
                <a:lnTo>
                  <a:pt x="638" y="3821"/>
                </a:lnTo>
                <a:lnTo>
                  <a:pt x="0" y="4230"/>
                </a:lnTo>
                <a:lnTo>
                  <a:pt x="1382" y="9664"/>
                </a:lnTo>
                <a:lnTo>
                  <a:pt x="4984" y="11088"/>
                </a:lnTo>
                <a:lnTo>
                  <a:pt x="8565" y="10376"/>
                </a:lnTo>
                <a:lnTo>
                  <a:pt x="11664" y="8041"/>
                </a:lnTo>
                <a:lnTo>
                  <a:pt x="10858" y="4533"/>
                </a:lnTo>
                <a:lnTo>
                  <a:pt x="1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7" name="object 6317"/>
          <p:cNvSpPr/>
          <p:nvPr/>
        </p:nvSpPr>
        <p:spPr>
          <a:xfrm>
            <a:off x="8885824" y="5482084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6764" y="0"/>
                </a:moveTo>
                <a:lnTo>
                  <a:pt x="3444" y="575"/>
                </a:lnTo>
                <a:lnTo>
                  <a:pt x="20" y="900"/>
                </a:lnTo>
                <a:lnTo>
                  <a:pt x="31" y="1235"/>
                </a:lnTo>
                <a:lnTo>
                  <a:pt x="0" y="4418"/>
                </a:lnTo>
                <a:lnTo>
                  <a:pt x="335" y="7706"/>
                </a:lnTo>
                <a:lnTo>
                  <a:pt x="1266" y="10753"/>
                </a:lnTo>
                <a:lnTo>
                  <a:pt x="1392" y="11214"/>
                </a:lnTo>
                <a:lnTo>
                  <a:pt x="6617" y="10826"/>
                </a:lnTo>
                <a:lnTo>
                  <a:pt x="7099" y="7371"/>
                </a:lnTo>
                <a:lnTo>
                  <a:pt x="6868" y="4146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8" name="object 6318"/>
          <p:cNvSpPr/>
          <p:nvPr/>
        </p:nvSpPr>
        <p:spPr>
          <a:xfrm>
            <a:off x="6672359" y="6288838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4" h="10159">
                <a:moveTo>
                  <a:pt x="2628" y="0"/>
                </a:moveTo>
                <a:lnTo>
                  <a:pt x="1790" y="1560"/>
                </a:lnTo>
                <a:lnTo>
                  <a:pt x="0" y="4680"/>
                </a:lnTo>
                <a:lnTo>
                  <a:pt x="12449" y="10062"/>
                </a:lnTo>
                <a:lnTo>
                  <a:pt x="14303" y="6272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19" name="object 6319"/>
          <p:cNvSpPr/>
          <p:nvPr/>
        </p:nvSpPr>
        <p:spPr>
          <a:xfrm>
            <a:off x="8234568" y="6722801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2889" y="0"/>
                </a:moveTo>
                <a:lnTo>
                  <a:pt x="0" y="3245"/>
                </a:lnTo>
                <a:lnTo>
                  <a:pt x="3905" y="6847"/>
                </a:lnTo>
                <a:lnTo>
                  <a:pt x="7706" y="10408"/>
                </a:lnTo>
                <a:lnTo>
                  <a:pt x="11538" y="13936"/>
                </a:lnTo>
                <a:lnTo>
                  <a:pt x="12502" y="12889"/>
                </a:lnTo>
                <a:lnTo>
                  <a:pt x="14418" y="10669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0" name="object 6320"/>
          <p:cNvSpPr/>
          <p:nvPr/>
        </p:nvSpPr>
        <p:spPr>
          <a:xfrm>
            <a:off x="6512181" y="5927953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5" h="15875">
                <a:moveTo>
                  <a:pt x="4324" y="0"/>
                </a:moveTo>
                <a:lnTo>
                  <a:pt x="0" y="2041"/>
                </a:lnTo>
                <a:lnTo>
                  <a:pt x="5308" y="15800"/>
                </a:lnTo>
                <a:lnTo>
                  <a:pt x="7151" y="15161"/>
                </a:lnTo>
                <a:lnTo>
                  <a:pt x="8942" y="14460"/>
                </a:lnTo>
                <a:lnTo>
                  <a:pt x="10785" y="13821"/>
                </a:lnTo>
                <a:lnTo>
                  <a:pt x="8617" y="9203"/>
                </a:lnTo>
                <a:lnTo>
                  <a:pt x="6512" y="4607"/>
                </a:lnTo>
                <a:lnTo>
                  <a:pt x="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1" name="object 6321"/>
          <p:cNvSpPr/>
          <p:nvPr/>
        </p:nvSpPr>
        <p:spPr>
          <a:xfrm>
            <a:off x="7462145" y="522015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9779" y="0"/>
                </a:moveTo>
                <a:lnTo>
                  <a:pt x="6533" y="2136"/>
                </a:lnTo>
                <a:lnTo>
                  <a:pt x="0" y="6376"/>
                </a:lnTo>
                <a:lnTo>
                  <a:pt x="3539" y="10334"/>
                </a:lnTo>
                <a:lnTo>
                  <a:pt x="5120" y="9224"/>
                </a:lnTo>
                <a:lnTo>
                  <a:pt x="7298" y="8481"/>
                </a:lnTo>
                <a:lnTo>
                  <a:pt x="9203" y="4921"/>
                </a:lnTo>
                <a:lnTo>
                  <a:pt x="9308" y="2366"/>
                </a:lnTo>
                <a:lnTo>
                  <a:pt x="9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2" name="object 6322"/>
          <p:cNvSpPr/>
          <p:nvPr/>
        </p:nvSpPr>
        <p:spPr>
          <a:xfrm>
            <a:off x="6686185" y="5041738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5" h="14604">
                <a:moveTo>
                  <a:pt x="11727" y="0"/>
                </a:moveTo>
                <a:lnTo>
                  <a:pt x="0" y="3738"/>
                </a:lnTo>
                <a:lnTo>
                  <a:pt x="13674" y="14449"/>
                </a:lnTo>
                <a:lnTo>
                  <a:pt x="14763" y="13172"/>
                </a:lnTo>
                <a:lnTo>
                  <a:pt x="17004" y="10680"/>
                </a:lnTo>
                <a:lnTo>
                  <a:pt x="14355" y="5455"/>
                </a:lnTo>
                <a:lnTo>
                  <a:pt x="1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3" name="object 6323"/>
          <p:cNvSpPr/>
          <p:nvPr/>
        </p:nvSpPr>
        <p:spPr>
          <a:xfrm>
            <a:off x="7601180" y="4822637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8764" y="0"/>
                </a:moveTo>
                <a:lnTo>
                  <a:pt x="5402" y="2418"/>
                </a:lnTo>
                <a:lnTo>
                  <a:pt x="2617" y="4052"/>
                </a:lnTo>
                <a:lnTo>
                  <a:pt x="0" y="6711"/>
                </a:lnTo>
                <a:lnTo>
                  <a:pt x="2062" y="9549"/>
                </a:lnTo>
                <a:lnTo>
                  <a:pt x="2984" y="11277"/>
                </a:lnTo>
                <a:lnTo>
                  <a:pt x="5727" y="9769"/>
                </a:lnTo>
                <a:lnTo>
                  <a:pt x="8701" y="8533"/>
                </a:lnTo>
                <a:lnTo>
                  <a:pt x="11088" y="6575"/>
                </a:lnTo>
                <a:lnTo>
                  <a:pt x="11601" y="6198"/>
                </a:lnTo>
                <a:lnTo>
                  <a:pt x="9915" y="3193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4" name="object 6324"/>
          <p:cNvSpPr/>
          <p:nvPr/>
        </p:nvSpPr>
        <p:spPr>
          <a:xfrm>
            <a:off x="7227720" y="5325897"/>
            <a:ext cx="9242" cy="4236"/>
          </a:xfrm>
          <a:custGeom>
            <a:avLst/>
            <a:gdLst/>
            <a:ahLst/>
            <a:cxnLst/>
            <a:rect l="l" t="t" r="r" b="b"/>
            <a:pathLst>
              <a:path w="15240" h="6984">
                <a:moveTo>
                  <a:pt x="14104" y="0"/>
                </a:moveTo>
                <a:lnTo>
                  <a:pt x="0" y="2502"/>
                </a:lnTo>
                <a:lnTo>
                  <a:pt x="146" y="3884"/>
                </a:lnTo>
                <a:lnTo>
                  <a:pt x="251" y="5256"/>
                </a:lnTo>
                <a:lnTo>
                  <a:pt x="481" y="6659"/>
                </a:lnTo>
                <a:lnTo>
                  <a:pt x="14921" y="5874"/>
                </a:lnTo>
                <a:lnTo>
                  <a:pt x="14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5" name="object 6325"/>
          <p:cNvSpPr/>
          <p:nvPr/>
        </p:nvSpPr>
        <p:spPr>
          <a:xfrm>
            <a:off x="8404731" y="5825797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2701" y="0"/>
                </a:moveTo>
                <a:lnTo>
                  <a:pt x="890" y="2670"/>
                </a:lnTo>
                <a:lnTo>
                  <a:pt x="0" y="4031"/>
                </a:lnTo>
                <a:lnTo>
                  <a:pt x="11957" y="13664"/>
                </a:lnTo>
                <a:lnTo>
                  <a:pt x="14010" y="11172"/>
                </a:lnTo>
                <a:lnTo>
                  <a:pt x="14994" y="9894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6" name="object 6326"/>
          <p:cNvSpPr/>
          <p:nvPr/>
        </p:nvSpPr>
        <p:spPr>
          <a:xfrm>
            <a:off x="6928090" y="513916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3287" y="0"/>
                </a:moveTo>
                <a:lnTo>
                  <a:pt x="2209" y="1643"/>
                </a:lnTo>
                <a:lnTo>
                  <a:pt x="1088" y="3256"/>
                </a:lnTo>
                <a:lnTo>
                  <a:pt x="0" y="4879"/>
                </a:lnTo>
                <a:lnTo>
                  <a:pt x="11570" y="12858"/>
                </a:lnTo>
                <a:lnTo>
                  <a:pt x="13790" y="9643"/>
                </a:lnTo>
                <a:lnTo>
                  <a:pt x="14868" y="7989"/>
                </a:lnTo>
                <a:lnTo>
                  <a:pt x="3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7" name="object 6327"/>
          <p:cNvSpPr/>
          <p:nvPr/>
        </p:nvSpPr>
        <p:spPr>
          <a:xfrm>
            <a:off x="8020662" y="5361945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9863" y="0"/>
                </a:moveTo>
                <a:lnTo>
                  <a:pt x="6397" y="753"/>
                </a:lnTo>
                <a:lnTo>
                  <a:pt x="3842" y="2691"/>
                </a:lnTo>
                <a:lnTo>
                  <a:pt x="1999" y="4209"/>
                </a:lnTo>
                <a:lnTo>
                  <a:pt x="1256" y="7193"/>
                </a:lnTo>
                <a:lnTo>
                  <a:pt x="0" y="9528"/>
                </a:lnTo>
                <a:lnTo>
                  <a:pt x="858" y="10366"/>
                </a:lnTo>
                <a:lnTo>
                  <a:pt x="2680" y="12020"/>
                </a:lnTo>
                <a:lnTo>
                  <a:pt x="14795" y="1832"/>
                </a:lnTo>
                <a:lnTo>
                  <a:pt x="9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8" name="object 6328"/>
          <p:cNvSpPr/>
          <p:nvPr/>
        </p:nvSpPr>
        <p:spPr>
          <a:xfrm>
            <a:off x="8460800" y="5755650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10826" y="0"/>
                </a:moveTo>
                <a:lnTo>
                  <a:pt x="6041" y="1256"/>
                </a:lnTo>
                <a:lnTo>
                  <a:pt x="2785" y="1183"/>
                </a:lnTo>
                <a:lnTo>
                  <a:pt x="1214" y="2774"/>
                </a:lnTo>
                <a:lnTo>
                  <a:pt x="0" y="3968"/>
                </a:lnTo>
                <a:lnTo>
                  <a:pt x="984" y="7277"/>
                </a:lnTo>
                <a:lnTo>
                  <a:pt x="973" y="9633"/>
                </a:lnTo>
                <a:lnTo>
                  <a:pt x="3549" y="9538"/>
                </a:lnTo>
                <a:lnTo>
                  <a:pt x="6774" y="10313"/>
                </a:lnTo>
                <a:lnTo>
                  <a:pt x="9978" y="7968"/>
                </a:lnTo>
                <a:lnTo>
                  <a:pt x="9769" y="4565"/>
                </a:lnTo>
                <a:lnTo>
                  <a:pt x="10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29" name="object 6329"/>
          <p:cNvSpPr/>
          <p:nvPr/>
        </p:nvSpPr>
        <p:spPr>
          <a:xfrm>
            <a:off x="7497024" y="6319033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4" h="10795">
                <a:moveTo>
                  <a:pt x="5413" y="0"/>
                </a:moveTo>
                <a:lnTo>
                  <a:pt x="2638" y="617"/>
                </a:lnTo>
                <a:lnTo>
                  <a:pt x="167" y="523"/>
                </a:lnTo>
                <a:lnTo>
                  <a:pt x="481" y="3067"/>
                </a:lnTo>
                <a:lnTo>
                  <a:pt x="0" y="6219"/>
                </a:lnTo>
                <a:lnTo>
                  <a:pt x="2439" y="9497"/>
                </a:lnTo>
                <a:lnTo>
                  <a:pt x="5664" y="9507"/>
                </a:lnTo>
                <a:lnTo>
                  <a:pt x="7978" y="10188"/>
                </a:lnTo>
                <a:lnTo>
                  <a:pt x="10083" y="9057"/>
                </a:lnTo>
                <a:lnTo>
                  <a:pt x="14366" y="6827"/>
                </a:lnTo>
                <a:lnTo>
                  <a:pt x="12083" y="4816"/>
                </a:lnTo>
                <a:lnTo>
                  <a:pt x="10104" y="2293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0" name="object 6330"/>
          <p:cNvSpPr/>
          <p:nvPr/>
        </p:nvSpPr>
        <p:spPr>
          <a:xfrm>
            <a:off x="7319086" y="5920876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7172" y="0"/>
                </a:moveTo>
                <a:lnTo>
                  <a:pt x="2345" y="1497"/>
                </a:lnTo>
                <a:lnTo>
                  <a:pt x="0" y="2261"/>
                </a:lnTo>
                <a:lnTo>
                  <a:pt x="1675" y="5874"/>
                </a:lnTo>
                <a:lnTo>
                  <a:pt x="3287" y="9518"/>
                </a:lnTo>
                <a:lnTo>
                  <a:pt x="5151" y="13004"/>
                </a:lnTo>
                <a:lnTo>
                  <a:pt x="5224" y="13182"/>
                </a:lnTo>
                <a:lnTo>
                  <a:pt x="8680" y="12146"/>
                </a:lnTo>
                <a:lnTo>
                  <a:pt x="8387" y="7874"/>
                </a:lnTo>
                <a:lnTo>
                  <a:pt x="7758" y="3937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1" name="object 6331"/>
          <p:cNvSpPr/>
          <p:nvPr/>
        </p:nvSpPr>
        <p:spPr>
          <a:xfrm>
            <a:off x="7659595" y="5170034"/>
            <a:ext cx="11937" cy="5391"/>
          </a:xfrm>
          <a:custGeom>
            <a:avLst/>
            <a:gdLst/>
            <a:ahLst/>
            <a:cxnLst/>
            <a:rect l="l" t="t" r="r" b="b"/>
            <a:pathLst>
              <a:path w="19684" h="8890">
                <a:moveTo>
                  <a:pt x="0" y="0"/>
                </a:moveTo>
                <a:lnTo>
                  <a:pt x="4012" y="6988"/>
                </a:lnTo>
                <a:lnTo>
                  <a:pt x="8701" y="8635"/>
                </a:lnTo>
                <a:lnTo>
                  <a:pt x="13805" y="6667"/>
                </a:lnTo>
                <a:lnTo>
                  <a:pt x="19067" y="280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2" name="object 6332"/>
          <p:cNvSpPr/>
          <p:nvPr/>
        </p:nvSpPr>
        <p:spPr>
          <a:xfrm>
            <a:off x="8634709" y="5009633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8952" y="0"/>
                </a:moveTo>
                <a:lnTo>
                  <a:pt x="0" y="2167"/>
                </a:lnTo>
                <a:lnTo>
                  <a:pt x="1120" y="10868"/>
                </a:lnTo>
                <a:lnTo>
                  <a:pt x="4649" y="13706"/>
                </a:lnTo>
                <a:lnTo>
                  <a:pt x="13936" y="11622"/>
                </a:lnTo>
                <a:lnTo>
                  <a:pt x="11601" y="4010"/>
                </a:lnTo>
                <a:lnTo>
                  <a:pt x="8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3" name="object 6333"/>
          <p:cNvSpPr/>
          <p:nvPr/>
        </p:nvSpPr>
        <p:spPr>
          <a:xfrm>
            <a:off x="8191594" y="5799189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926" y="0"/>
                </a:moveTo>
                <a:lnTo>
                  <a:pt x="1277" y="1340"/>
                </a:lnTo>
                <a:lnTo>
                  <a:pt x="670" y="2691"/>
                </a:lnTo>
                <a:lnTo>
                  <a:pt x="0" y="4010"/>
                </a:lnTo>
                <a:lnTo>
                  <a:pt x="10669" y="8596"/>
                </a:lnTo>
                <a:lnTo>
                  <a:pt x="12167" y="5507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4" name="object 6334"/>
          <p:cNvSpPr/>
          <p:nvPr/>
        </p:nvSpPr>
        <p:spPr>
          <a:xfrm>
            <a:off x="7087771" y="6620875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6219" y="0"/>
                </a:moveTo>
                <a:lnTo>
                  <a:pt x="3120" y="764"/>
                </a:lnTo>
                <a:lnTo>
                  <a:pt x="0" y="1183"/>
                </a:lnTo>
                <a:lnTo>
                  <a:pt x="492" y="3486"/>
                </a:lnTo>
                <a:lnTo>
                  <a:pt x="785" y="7633"/>
                </a:lnTo>
                <a:lnTo>
                  <a:pt x="4512" y="8083"/>
                </a:lnTo>
                <a:lnTo>
                  <a:pt x="7601" y="7120"/>
                </a:lnTo>
                <a:lnTo>
                  <a:pt x="11528" y="6502"/>
                </a:lnTo>
                <a:lnTo>
                  <a:pt x="10481" y="3392"/>
                </a:lnTo>
                <a:lnTo>
                  <a:pt x="10010" y="167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5" name="object 6335"/>
          <p:cNvSpPr/>
          <p:nvPr/>
        </p:nvSpPr>
        <p:spPr>
          <a:xfrm>
            <a:off x="8054484" y="4835422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0" y="0"/>
                </a:moveTo>
                <a:lnTo>
                  <a:pt x="9894" y="11046"/>
                </a:lnTo>
                <a:lnTo>
                  <a:pt x="13287" y="14858"/>
                </a:lnTo>
                <a:lnTo>
                  <a:pt x="12355" y="442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6" name="object 6336"/>
          <p:cNvSpPr/>
          <p:nvPr/>
        </p:nvSpPr>
        <p:spPr>
          <a:xfrm>
            <a:off x="7462536" y="5951294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6418" y="0"/>
                </a:moveTo>
                <a:lnTo>
                  <a:pt x="3916" y="450"/>
                </a:lnTo>
                <a:lnTo>
                  <a:pt x="890" y="125"/>
                </a:lnTo>
                <a:lnTo>
                  <a:pt x="0" y="9172"/>
                </a:lnTo>
                <a:lnTo>
                  <a:pt x="4314" y="11266"/>
                </a:lnTo>
                <a:lnTo>
                  <a:pt x="15224" y="10963"/>
                </a:lnTo>
                <a:lnTo>
                  <a:pt x="11737" y="6293"/>
                </a:lnTo>
                <a:lnTo>
                  <a:pt x="9947" y="3266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7" name="object 6337"/>
          <p:cNvSpPr/>
          <p:nvPr/>
        </p:nvSpPr>
        <p:spPr>
          <a:xfrm>
            <a:off x="7734637" y="5235126"/>
            <a:ext cx="3081" cy="10012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3968" y="0"/>
                </a:moveTo>
                <a:lnTo>
                  <a:pt x="0" y="115"/>
                </a:lnTo>
                <a:lnTo>
                  <a:pt x="94" y="5507"/>
                </a:lnTo>
                <a:lnTo>
                  <a:pt x="272" y="10952"/>
                </a:lnTo>
                <a:lnTo>
                  <a:pt x="376" y="16334"/>
                </a:lnTo>
                <a:lnTo>
                  <a:pt x="4628" y="16240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8" name="object 6338"/>
          <p:cNvSpPr/>
          <p:nvPr/>
        </p:nvSpPr>
        <p:spPr>
          <a:xfrm>
            <a:off x="8562662" y="5234813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4418" y="0"/>
                </a:moveTo>
                <a:lnTo>
                  <a:pt x="617" y="429"/>
                </a:lnTo>
                <a:lnTo>
                  <a:pt x="209" y="534"/>
                </a:lnTo>
                <a:lnTo>
                  <a:pt x="209" y="4104"/>
                </a:lnTo>
                <a:lnTo>
                  <a:pt x="0" y="6052"/>
                </a:lnTo>
                <a:lnTo>
                  <a:pt x="4010" y="5936"/>
                </a:lnTo>
                <a:lnTo>
                  <a:pt x="12093" y="5758"/>
                </a:lnTo>
                <a:lnTo>
                  <a:pt x="12062" y="3895"/>
                </a:lnTo>
                <a:lnTo>
                  <a:pt x="12041" y="146"/>
                </a:lnTo>
                <a:lnTo>
                  <a:pt x="8251" y="167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39" name="object 6339"/>
          <p:cNvSpPr/>
          <p:nvPr/>
        </p:nvSpPr>
        <p:spPr>
          <a:xfrm>
            <a:off x="7334482" y="5927815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5895" y="0"/>
                </a:moveTo>
                <a:lnTo>
                  <a:pt x="3078" y="429"/>
                </a:lnTo>
                <a:lnTo>
                  <a:pt x="0" y="2157"/>
                </a:lnTo>
                <a:lnTo>
                  <a:pt x="439" y="5130"/>
                </a:lnTo>
                <a:lnTo>
                  <a:pt x="219" y="6994"/>
                </a:lnTo>
                <a:lnTo>
                  <a:pt x="3329" y="6868"/>
                </a:lnTo>
                <a:lnTo>
                  <a:pt x="10837" y="6628"/>
                </a:lnTo>
                <a:lnTo>
                  <a:pt x="9633" y="3319"/>
                </a:lnTo>
                <a:lnTo>
                  <a:pt x="9130" y="251"/>
                </a:lnTo>
                <a:lnTo>
                  <a:pt x="5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0" name="object 6340"/>
          <p:cNvSpPr/>
          <p:nvPr/>
        </p:nvSpPr>
        <p:spPr>
          <a:xfrm>
            <a:off x="8325377" y="6141195"/>
            <a:ext cx="10012" cy="4236"/>
          </a:xfrm>
          <a:custGeom>
            <a:avLst/>
            <a:gdLst/>
            <a:ahLst/>
            <a:cxnLst/>
            <a:rect l="l" t="t" r="r" b="b"/>
            <a:pathLst>
              <a:path w="16509" h="6984">
                <a:moveTo>
                  <a:pt x="659" y="0"/>
                </a:moveTo>
                <a:lnTo>
                  <a:pt x="439" y="1329"/>
                </a:lnTo>
                <a:lnTo>
                  <a:pt x="188" y="2617"/>
                </a:lnTo>
                <a:lnTo>
                  <a:pt x="0" y="3968"/>
                </a:lnTo>
                <a:lnTo>
                  <a:pt x="14753" y="6596"/>
                </a:lnTo>
                <a:lnTo>
                  <a:pt x="15151" y="5413"/>
                </a:lnTo>
                <a:lnTo>
                  <a:pt x="16093" y="3109"/>
                </a:lnTo>
                <a:lnTo>
                  <a:pt x="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1" name="object 6341"/>
          <p:cNvSpPr/>
          <p:nvPr/>
        </p:nvSpPr>
        <p:spPr>
          <a:xfrm>
            <a:off x="8436538" y="636442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6963" y="0"/>
                </a:moveTo>
                <a:lnTo>
                  <a:pt x="5235" y="952"/>
                </a:lnTo>
                <a:lnTo>
                  <a:pt x="3036" y="2125"/>
                </a:lnTo>
                <a:lnTo>
                  <a:pt x="1664" y="4889"/>
                </a:lnTo>
                <a:lnTo>
                  <a:pt x="0" y="7005"/>
                </a:lnTo>
                <a:lnTo>
                  <a:pt x="2031" y="9381"/>
                </a:lnTo>
                <a:lnTo>
                  <a:pt x="5633" y="7675"/>
                </a:lnTo>
                <a:lnTo>
                  <a:pt x="12826" y="4209"/>
                </a:lnTo>
                <a:lnTo>
                  <a:pt x="12586" y="3214"/>
                </a:lnTo>
                <a:lnTo>
                  <a:pt x="12397" y="2230"/>
                </a:lnTo>
                <a:lnTo>
                  <a:pt x="12125" y="1214"/>
                </a:lnTo>
                <a:lnTo>
                  <a:pt x="9811" y="1047"/>
                </a:lnTo>
                <a:lnTo>
                  <a:pt x="6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2" name="object 6342"/>
          <p:cNvSpPr/>
          <p:nvPr/>
        </p:nvSpPr>
        <p:spPr>
          <a:xfrm>
            <a:off x="8218011" y="6348373"/>
            <a:ext cx="9627" cy="10397"/>
          </a:xfrm>
          <a:custGeom>
            <a:avLst/>
            <a:gdLst/>
            <a:ahLst/>
            <a:cxnLst/>
            <a:rect l="l" t="t" r="r" b="b"/>
            <a:pathLst>
              <a:path w="15875" h="17145">
                <a:moveTo>
                  <a:pt x="4753" y="0"/>
                </a:moveTo>
                <a:lnTo>
                  <a:pt x="3183" y="1214"/>
                </a:lnTo>
                <a:lnTo>
                  <a:pt x="0" y="3581"/>
                </a:lnTo>
                <a:lnTo>
                  <a:pt x="12041" y="17067"/>
                </a:lnTo>
                <a:lnTo>
                  <a:pt x="15339" y="14407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3" name="object 6343"/>
          <p:cNvSpPr/>
          <p:nvPr/>
        </p:nvSpPr>
        <p:spPr>
          <a:xfrm>
            <a:off x="8382237" y="6665211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8764" y="0"/>
                </a:moveTo>
                <a:lnTo>
                  <a:pt x="4303" y="827"/>
                </a:lnTo>
                <a:lnTo>
                  <a:pt x="0" y="11266"/>
                </a:lnTo>
                <a:lnTo>
                  <a:pt x="16167" y="7999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4" name="object 6344"/>
          <p:cNvSpPr/>
          <p:nvPr/>
        </p:nvSpPr>
        <p:spPr>
          <a:xfrm>
            <a:off x="8624329" y="6514143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11235" y="0"/>
                </a:moveTo>
                <a:lnTo>
                  <a:pt x="7319" y="251"/>
                </a:lnTo>
                <a:lnTo>
                  <a:pt x="5350" y="314"/>
                </a:lnTo>
                <a:lnTo>
                  <a:pt x="3643" y="1968"/>
                </a:lnTo>
                <a:lnTo>
                  <a:pt x="1266" y="3382"/>
                </a:lnTo>
                <a:lnTo>
                  <a:pt x="0" y="6732"/>
                </a:lnTo>
                <a:lnTo>
                  <a:pt x="1999" y="10565"/>
                </a:lnTo>
                <a:lnTo>
                  <a:pt x="11004" y="5947"/>
                </a:lnTo>
                <a:lnTo>
                  <a:pt x="10805" y="2711"/>
                </a:lnTo>
                <a:lnTo>
                  <a:pt x="1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5" name="object 6345"/>
          <p:cNvSpPr/>
          <p:nvPr/>
        </p:nvSpPr>
        <p:spPr>
          <a:xfrm>
            <a:off x="8145706" y="6467371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8502" y="0"/>
                </a:moveTo>
                <a:lnTo>
                  <a:pt x="4376" y="3361"/>
                </a:lnTo>
                <a:lnTo>
                  <a:pt x="1790" y="4617"/>
                </a:lnTo>
                <a:lnTo>
                  <a:pt x="691" y="6659"/>
                </a:lnTo>
                <a:lnTo>
                  <a:pt x="0" y="7999"/>
                </a:lnTo>
                <a:lnTo>
                  <a:pt x="1486" y="10481"/>
                </a:lnTo>
                <a:lnTo>
                  <a:pt x="1978" y="12439"/>
                </a:lnTo>
                <a:lnTo>
                  <a:pt x="4439" y="11685"/>
                </a:lnTo>
                <a:lnTo>
                  <a:pt x="7800" y="11654"/>
                </a:lnTo>
                <a:lnTo>
                  <a:pt x="10240" y="8575"/>
                </a:lnTo>
                <a:lnTo>
                  <a:pt x="8973" y="5298"/>
                </a:lnTo>
                <a:lnTo>
                  <a:pt x="8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6" name="object 6346"/>
          <p:cNvSpPr/>
          <p:nvPr/>
        </p:nvSpPr>
        <p:spPr>
          <a:xfrm>
            <a:off x="8428622" y="6093956"/>
            <a:ext cx="6931" cy="11552"/>
          </a:xfrm>
          <a:custGeom>
            <a:avLst/>
            <a:gdLst/>
            <a:ahLst/>
            <a:cxnLst/>
            <a:rect l="l" t="t" r="r" b="b"/>
            <a:pathLst>
              <a:path w="11430" h="19050">
                <a:moveTo>
                  <a:pt x="0" y="0"/>
                </a:moveTo>
                <a:lnTo>
                  <a:pt x="2209" y="6209"/>
                </a:lnTo>
                <a:lnTo>
                  <a:pt x="6669" y="18554"/>
                </a:lnTo>
                <a:lnTo>
                  <a:pt x="10271" y="7717"/>
                </a:lnTo>
                <a:lnTo>
                  <a:pt x="10868" y="27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7" name="object 6347"/>
          <p:cNvSpPr/>
          <p:nvPr/>
        </p:nvSpPr>
        <p:spPr>
          <a:xfrm>
            <a:off x="8393591" y="4978273"/>
            <a:ext cx="8471" cy="5391"/>
          </a:xfrm>
          <a:custGeom>
            <a:avLst/>
            <a:gdLst/>
            <a:ahLst/>
            <a:cxnLst/>
            <a:rect l="l" t="t" r="r" b="b"/>
            <a:pathLst>
              <a:path w="13969" h="8890">
                <a:moveTo>
                  <a:pt x="1078" y="0"/>
                </a:moveTo>
                <a:lnTo>
                  <a:pt x="764" y="1235"/>
                </a:lnTo>
                <a:lnTo>
                  <a:pt x="345" y="2429"/>
                </a:lnTo>
                <a:lnTo>
                  <a:pt x="0" y="3643"/>
                </a:lnTo>
                <a:lnTo>
                  <a:pt x="11392" y="8345"/>
                </a:lnTo>
                <a:lnTo>
                  <a:pt x="12219" y="6596"/>
                </a:lnTo>
                <a:lnTo>
                  <a:pt x="13779" y="2994"/>
                </a:lnTo>
                <a:lnTo>
                  <a:pt x="9538" y="1978"/>
                </a:lnTo>
                <a:lnTo>
                  <a:pt x="5319" y="1015"/>
                </a:lnTo>
                <a:lnTo>
                  <a:pt x="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8" name="object 6348"/>
          <p:cNvSpPr/>
          <p:nvPr/>
        </p:nvSpPr>
        <p:spPr>
          <a:xfrm>
            <a:off x="8375318" y="6436440"/>
            <a:ext cx="2695" cy="6546"/>
          </a:xfrm>
          <a:custGeom>
            <a:avLst/>
            <a:gdLst/>
            <a:ahLst/>
            <a:cxnLst/>
            <a:rect l="l" t="t" r="r" b="b"/>
            <a:pathLst>
              <a:path w="4444" h="10795">
                <a:moveTo>
                  <a:pt x="4198" y="0"/>
                </a:moveTo>
                <a:lnTo>
                  <a:pt x="2837" y="62"/>
                </a:lnTo>
                <a:lnTo>
                  <a:pt x="178" y="10"/>
                </a:lnTo>
                <a:lnTo>
                  <a:pt x="0" y="3570"/>
                </a:lnTo>
                <a:lnTo>
                  <a:pt x="94" y="7088"/>
                </a:lnTo>
                <a:lnTo>
                  <a:pt x="125" y="10586"/>
                </a:lnTo>
                <a:lnTo>
                  <a:pt x="4083" y="10607"/>
                </a:lnTo>
                <a:lnTo>
                  <a:pt x="4135" y="3560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49" name="object 6349"/>
          <p:cNvSpPr/>
          <p:nvPr/>
        </p:nvSpPr>
        <p:spPr>
          <a:xfrm>
            <a:off x="8559457" y="5879010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5">
                <a:moveTo>
                  <a:pt x="125" y="0"/>
                </a:moveTo>
                <a:lnTo>
                  <a:pt x="83" y="1780"/>
                </a:lnTo>
                <a:lnTo>
                  <a:pt x="62" y="3591"/>
                </a:lnTo>
                <a:lnTo>
                  <a:pt x="0" y="5361"/>
                </a:lnTo>
                <a:lnTo>
                  <a:pt x="10334" y="4303"/>
                </a:lnTo>
                <a:lnTo>
                  <a:pt x="10313" y="3026"/>
                </a:lnTo>
                <a:lnTo>
                  <a:pt x="10240" y="1738"/>
                </a:lnTo>
                <a:lnTo>
                  <a:pt x="10250" y="502"/>
                </a:lnTo>
                <a:lnTo>
                  <a:pt x="6868" y="314"/>
                </a:lnTo>
                <a:lnTo>
                  <a:pt x="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0" name="object 6350"/>
          <p:cNvSpPr/>
          <p:nvPr/>
        </p:nvSpPr>
        <p:spPr>
          <a:xfrm>
            <a:off x="8552712" y="5242601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402" y="0"/>
                </a:moveTo>
                <a:lnTo>
                  <a:pt x="3612" y="198"/>
                </a:lnTo>
                <a:lnTo>
                  <a:pt x="0" y="670"/>
                </a:lnTo>
                <a:lnTo>
                  <a:pt x="774" y="4052"/>
                </a:lnTo>
                <a:lnTo>
                  <a:pt x="1455" y="7423"/>
                </a:lnTo>
                <a:lnTo>
                  <a:pt x="2502" y="10963"/>
                </a:lnTo>
                <a:lnTo>
                  <a:pt x="5916" y="10512"/>
                </a:lnTo>
                <a:lnTo>
                  <a:pt x="5874" y="6900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1" name="object 6351"/>
          <p:cNvSpPr/>
          <p:nvPr/>
        </p:nvSpPr>
        <p:spPr>
          <a:xfrm>
            <a:off x="8251384" y="5393303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8470" y="0"/>
                </a:moveTo>
                <a:lnTo>
                  <a:pt x="2209" y="3130"/>
                </a:lnTo>
                <a:lnTo>
                  <a:pt x="0" y="4251"/>
                </a:lnTo>
                <a:lnTo>
                  <a:pt x="1120" y="6491"/>
                </a:lnTo>
                <a:lnTo>
                  <a:pt x="1916" y="9151"/>
                </a:lnTo>
                <a:lnTo>
                  <a:pt x="4303" y="11444"/>
                </a:lnTo>
                <a:lnTo>
                  <a:pt x="8292" y="10230"/>
                </a:lnTo>
                <a:lnTo>
                  <a:pt x="9465" y="7005"/>
                </a:lnTo>
                <a:lnTo>
                  <a:pt x="8701" y="4355"/>
                </a:lnTo>
                <a:lnTo>
                  <a:pt x="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2" name="object 6352"/>
          <p:cNvSpPr/>
          <p:nvPr/>
        </p:nvSpPr>
        <p:spPr>
          <a:xfrm>
            <a:off x="8440786" y="5896540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1895" y="0"/>
                </a:moveTo>
                <a:lnTo>
                  <a:pt x="0" y="4774"/>
                </a:lnTo>
                <a:lnTo>
                  <a:pt x="12345" y="10010"/>
                </a:lnTo>
                <a:lnTo>
                  <a:pt x="13350" y="8230"/>
                </a:lnTo>
                <a:lnTo>
                  <a:pt x="15256" y="4680"/>
                </a:lnTo>
                <a:lnTo>
                  <a:pt x="6366" y="1539"/>
                </a:lnTo>
                <a:lnTo>
                  <a:pt x="1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3" name="object 6353"/>
          <p:cNvSpPr/>
          <p:nvPr/>
        </p:nvSpPr>
        <p:spPr>
          <a:xfrm>
            <a:off x="7959368" y="6413600"/>
            <a:ext cx="8856" cy="3466"/>
          </a:xfrm>
          <a:custGeom>
            <a:avLst/>
            <a:gdLst/>
            <a:ahLst/>
            <a:cxnLst/>
            <a:rect l="l" t="t" r="r" b="b"/>
            <a:pathLst>
              <a:path w="14605" h="5715">
                <a:moveTo>
                  <a:pt x="429" y="0"/>
                </a:moveTo>
                <a:lnTo>
                  <a:pt x="240" y="1560"/>
                </a:lnTo>
                <a:lnTo>
                  <a:pt x="0" y="4701"/>
                </a:lnTo>
                <a:lnTo>
                  <a:pt x="4690" y="4973"/>
                </a:lnTo>
                <a:lnTo>
                  <a:pt x="14041" y="5570"/>
                </a:lnTo>
                <a:lnTo>
                  <a:pt x="14366" y="1329"/>
                </a:lnTo>
                <a:lnTo>
                  <a:pt x="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4" name="object 6354"/>
          <p:cNvSpPr/>
          <p:nvPr/>
        </p:nvSpPr>
        <p:spPr>
          <a:xfrm>
            <a:off x="8065856" y="4854780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738" y="0"/>
                </a:moveTo>
                <a:lnTo>
                  <a:pt x="0" y="4188"/>
                </a:lnTo>
                <a:lnTo>
                  <a:pt x="10837" y="10010"/>
                </a:lnTo>
                <a:lnTo>
                  <a:pt x="11695" y="8093"/>
                </a:lnTo>
                <a:lnTo>
                  <a:pt x="12648" y="6198"/>
                </a:lnTo>
                <a:lnTo>
                  <a:pt x="13538" y="4240"/>
                </a:lnTo>
                <a:lnTo>
                  <a:pt x="5675" y="1444"/>
                </a:lnTo>
                <a:lnTo>
                  <a:pt x="1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5" name="object 6355"/>
          <p:cNvSpPr/>
          <p:nvPr/>
        </p:nvSpPr>
        <p:spPr>
          <a:xfrm>
            <a:off x="7711045" y="5413621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591" y="0"/>
                </a:moveTo>
                <a:lnTo>
                  <a:pt x="6450" y="157"/>
                </a:lnTo>
                <a:lnTo>
                  <a:pt x="3266" y="293"/>
                </a:lnTo>
                <a:lnTo>
                  <a:pt x="125" y="450"/>
                </a:lnTo>
                <a:lnTo>
                  <a:pt x="104" y="2282"/>
                </a:lnTo>
                <a:lnTo>
                  <a:pt x="41" y="4094"/>
                </a:lnTo>
                <a:lnTo>
                  <a:pt x="0" y="5936"/>
                </a:lnTo>
                <a:lnTo>
                  <a:pt x="3413" y="5245"/>
                </a:lnTo>
                <a:lnTo>
                  <a:pt x="6774" y="4607"/>
                </a:lnTo>
                <a:lnTo>
                  <a:pt x="10188" y="3937"/>
                </a:lnTo>
                <a:lnTo>
                  <a:pt x="9947" y="2596"/>
                </a:lnTo>
                <a:lnTo>
                  <a:pt x="9779" y="1298"/>
                </a:lnTo>
                <a:lnTo>
                  <a:pt x="9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6" name="object 6356"/>
          <p:cNvSpPr/>
          <p:nvPr/>
        </p:nvSpPr>
        <p:spPr>
          <a:xfrm>
            <a:off x="7439335" y="5891500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2073" y="0"/>
                </a:moveTo>
                <a:lnTo>
                  <a:pt x="0" y="3863"/>
                </a:lnTo>
                <a:lnTo>
                  <a:pt x="9549" y="8994"/>
                </a:lnTo>
                <a:lnTo>
                  <a:pt x="11004" y="5591"/>
                </a:lnTo>
                <a:lnTo>
                  <a:pt x="11685" y="3884"/>
                </a:lnTo>
                <a:lnTo>
                  <a:pt x="5287" y="1277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7" name="object 6357"/>
          <p:cNvSpPr/>
          <p:nvPr/>
        </p:nvSpPr>
        <p:spPr>
          <a:xfrm>
            <a:off x="7035733" y="6619305"/>
            <a:ext cx="8471" cy="5776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2617" y="0"/>
                </a:moveTo>
                <a:lnTo>
                  <a:pt x="0" y="5224"/>
                </a:lnTo>
                <a:lnTo>
                  <a:pt x="12617" y="9067"/>
                </a:lnTo>
                <a:lnTo>
                  <a:pt x="13046" y="7706"/>
                </a:lnTo>
                <a:lnTo>
                  <a:pt x="13517" y="6345"/>
                </a:lnTo>
                <a:lnTo>
                  <a:pt x="13957" y="4952"/>
                </a:lnTo>
                <a:lnTo>
                  <a:pt x="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8" name="object 6358"/>
          <p:cNvSpPr/>
          <p:nvPr/>
        </p:nvSpPr>
        <p:spPr>
          <a:xfrm>
            <a:off x="7977680" y="4815070"/>
            <a:ext cx="8471" cy="3081"/>
          </a:xfrm>
          <a:custGeom>
            <a:avLst/>
            <a:gdLst/>
            <a:ahLst/>
            <a:cxnLst/>
            <a:rect l="l" t="t" r="r" b="b"/>
            <a:pathLst>
              <a:path w="13969" h="5079">
                <a:moveTo>
                  <a:pt x="167" y="0"/>
                </a:moveTo>
                <a:lnTo>
                  <a:pt x="104" y="1685"/>
                </a:lnTo>
                <a:lnTo>
                  <a:pt x="73" y="3350"/>
                </a:lnTo>
                <a:lnTo>
                  <a:pt x="0" y="5005"/>
                </a:lnTo>
                <a:lnTo>
                  <a:pt x="9193" y="4889"/>
                </a:lnTo>
                <a:lnTo>
                  <a:pt x="13706" y="4795"/>
                </a:lnTo>
                <a:lnTo>
                  <a:pt x="13769" y="3382"/>
                </a:lnTo>
                <a:lnTo>
                  <a:pt x="13758" y="1958"/>
                </a:lnTo>
                <a:lnTo>
                  <a:pt x="13800" y="502"/>
                </a:lnTo>
                <a:lnTo>
                  <a:pt x="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59" name="object 6359"/>
          <p:cNvSpPr/>
          <p:nvPr/>
        </p:nvSpPr>
        <p:spPr>
          <a:xfrm>
            <a:off x="7470286" y="5703759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7224" y="0"/>
                </a:moveTo>
                <a:lnTo>
                  <a:pt x="4795" y="2879"/>
                </a:lnTo>
                <a:lnTo>
                  <a:pt x="0" y="8659"/>
                </a:lnTo>
                <a:lnTo>
                  <a:pt x="4575" y="12240"/>
                </a:lnTo>
                <a:lnTo>
                  <a:pt x="6952" y="9455"/>
                </a:lnTo>
                <a:lnTo>
                  <a:pt x="9371" y="6732"/>
                </a:lnTo>
                <a:lnTo>
                  <a:pt x="11465" y="3748"/>
                </a:lnTo>
                <a:lnTo>
                  <a:pt x="11580" y="3549"/>
                </a:lnTo>
                <a:lnTo>
                  <a:pt x="8690" y="1298"/>
                </a:lnTo>
                <a:lnTo>
                  <a:pt x="7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0" name="object 6360"/>
          <p:cNvSpPr/>
          <p:nvPr/>
        </p:nvSpPr>
        <p:spPr>
          <a:xfrm>
            <a:off x="7476826" y="5398431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2303" y="0"/>
                </a:moveTo>
                <a:lnTo>
                  <a:pt x="795" y="1287"/>
                </a:lnTo>
                <a:lnTo>
                  <a:pt x="0" y="1937"/>
                </a:lnTo>
                <a:lnTo>
                  <a:pt x="1444" y="4251"/>
                </a:lnTo>
                <a:lnTo>
                  <a:pt x="2492" y="6827"/>
                </a:lnTo>
                <a:lnTo>
                  <a:pt x="4282" y="8701"/>
                </a:lnTo>
                <a:lnTo>
                  <a:pt x="6062" y="10523"/>
                </a:lnTo>
                <a:lnTo>
                  <a:pt x="8512" y="11559"/>
                </a:lnTo>
                <a:lnTo>
                  <a:pt x="10680" y="12952"/>
                </a:lnTo>
                <a:lnTo>
                  <a:pt x="11381" y="11999"/>
                </a:lnTo>
                <a:lnTo>
                  <a:pt x="12177" y="11099"/>
                </a:lnTo>
                <a:lnTo>
                  <a:pt x="12900" y="10177"/>
                </a:lnTo>
                <a:lnTo>
                  <a:pt x="9329" y="6785"/>
                </a:lnTo>
                <a:lnTo>
                  <a:pt x="5874" y="3392"/>
                </a:lnTo>
                <a:lnTo>
                  <a:pt x="2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1" name="object 6361"/>
          <p:cNvSpPr/>
          <p:nvPr/>
        </p:nvSpPr>
        <p:spPr>
          <a:xfrm>
            <a:off x="7095443" y="5835380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0" y="0"/>
                </a:moveTo>
                <a:lnTo>
                  <a:pt x="4376" y="8523"/>
                </a:lnTo>
                <a:lnTo>
                  <a:pt x="6879" y="13298"/>
                </a:lnTo>
                <a:lnTo>
                  <a:pt x="8900" y="45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2" name="object 6362"/>
          <p:cNvSpPr/>
          <p:nvPr/>
        </p:nvSpPr>
        <p:spPr>
          <a:xfrm>
            <a:off x="7200193" y="5574726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2711" y="0"/>
                </a:moveTo>
                <a:lnTo>
                  <a:pt x="879" y="4366"/>
                </a:lnTo>
                <a:lnTo>
                  <a:pt x="0" y="6575"/>
                </a:lnTo>
                <a:lnTo>
                  <a:pt x="4680" y="7664"/>
                </a:lnTo>
                <a:lnTo>
                  <a:pt x="9381" y="8837"/>
                </a:lnTo>
                <a:lnTo>
                  <a:pt x="14030" y="9915"/>
                </a:lnTo>
                <a:lnTo>
                  <a:pt x="15046" y="6680"/>
                </a:lnTo>
                <a:lnTo>
                  <a:pt x="15517" y="5036"/>
                </a:lnTo>
                <a:lnTo>
                  <a:pt x="11256" y="3350"/>
                </a:lnTo>
                <a:lnTo>
                  <a:pt x="6942" y="1685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3" name="object 6363"/>
          <p:cNvSpPr/>
          <p:nvPr/>
        </p:nvSpPr>
        <p:spPr>
          <a:xfrm>
            <a:off x="6903152" y="5862601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5591" y="0"/>
                </a:moveTo>
                <a:lnTo>
                  <a:pt x="1811" y="20"/>
                </a:lnTo>
                <a:lnTo>
                  <a:pt x="0" y="52"/>
                </a:lnTo>
                <a:lnTo>
                  <a:pt x="198" y="3759"/>
                </a:lnTo>
                <a:lnTo>
                  <a:pt x="513" y="7528"/>
                </a:lnTo>
                <a:lnTo>
                  <a:pt x="764" y="11235"/>
                </a:lnTo>
                <a:lnTo>
                  <a:pt x="2094" y="11245"/>
                </a:lnTo>
                <a:lnTo>
                  <a:pt x="4670" y="11224"/>
                </a:lnTo>
                <a:lnTo>
                  <a:pt x="4994" y="7497"/>
                </a:lnTo>
                <a:lnTo>
                  <a:pt x="5256" y="3748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4" name="object 6364"/>
          <p:cNvSpPr/>
          <p:nvPr/>
        </p:nvSpPr>
        <p:spPr>
          <a:xfrm>
            <a:off x="7222598" y="5099723"/>
            <a:ext cx="8471" cy="8471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2900" y="0"/>
                </a:moveTo>
                <a:lnTo>
                  <a:pt x="1005" y="2010"/>
                </a:lnTo>
                <a:lnTo>
                  <a:pt x="0" y="2963"/>
                </a:lnTo>
                <a:lnTo>
                  <a:pt x="3078" y="6565"/>
                </a:lnTo>
                <a:lnTo>
                  <a:pt x="6198" y="10156"/>
                </a:lnTo>
                <a:lnTo>
                  <a:pt x="9298" y="13779"/>
                </a:lnTo>
                <a:lnTo>
                  <a:pt x="13947" y="10345"/>
                </a:lnTo>
                <a:lnTo>
                  <a:pt x="10240" y="6900"/>
                </a:lnTo>
                <a:lnTo>
                  <a:pt x="2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5" name="object 6365"/>
          <p:cNvSpPr/>
          <p:nvPr/>
        </p:nvSpPr>
        <p:spPr>
          <a:xfrm>
            <a:off x="6632933" y="6146352"/>
            <a:ext cx="10397" cy="6546"/>
          </a:xfrm>
          <a:custGeom>
            <a:avLst/>
            <a:gdLst/>
            <a:ahLst/>
            <a:cxnLst/>
            <a:rect l="l" t="t" r="r" b="b"/>
            <a:pathLst>
              <a:path w="17145" h="10795">
                <a:moveTo>
                  <a:pt x="856" y="327"/>
                </a:moveTo>
                <a:lnTo>
                  <a:pt x="4105" y="2993"/>
                </a:lnTo>
                <a:lnTo>
                  <a:pt x="6765" y="7505"/>
                </a:lnTo>
                <a:lnTo>
                  <a:pt x="10361" y="10732"/>
                </a:lnTo>
                <a:lnTo>
                  <a:pt x="16805" y="9863"/>
                </a:lnTo>
                <a:lnTo>
                  <a:pt x="14765" y="1759"/>
                </a:lnTo>
                <a:lnTo>
                  <a:pt x="6376" y="1759"/>
                </a:lnTo>
                <a:lnTo>
                  <a:pt x="856" y="327"/>
                </a:lnTo>
                <a:close/>
              </a:path>
              <a:path w="17145" h="10795">
                <a:moveTo>
                  <a:pt x="14502" y="712"/>
                </a:moveTo>
                <a:lnTo>
                  <a:pt x="6376" y="1759"/>
                </a:lnTo>
                <a:lnTo>
                  <a:pt x="14765" y="1759"/>
                </a:lnTo>
                <a:lnTo>
                  <a:pt x="14502" y="712"/>
                </a:lnTo>
                <a:close/>
              </a:path>
              <a:path w="17145" h="10795">
                <a:moveTo>
                  <a:pt x="293" y="0"/>
                </a:moveTo>
                <a:lnTo>
                  <a:pt x="0" y="104"/>
                </a:lnTo>
                <a:lnTo>
                  <a:pt x="856" y="327"/>
                </a:lnTo>
                <a:lnTo>
                  <a:pt x="471" y="10"/>
                </a:lnTo>
                <a:lnTo>
                  <a:pt x="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6" name="object 6366"/>
          <p:cNvSpPr/>
          <p:nvPr/>
        </p:nvSpPr>
        <p:spPr>
          <a:xfrm>
            <a:off x="6813052" y="5808406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3738" y="0"/>
                </a:moveTo>
                <a:lnTo>
                  <a:pt x="1225" y="1895"/>
                </a:lnTo>
                <a:lnTo>
                  <a:pt x="0" y="2869"/>
                </a:lnTo>
                <a:lnTo>
                  <a:pt x="2335" y="5999"/>
                </a:lnTo>
                <a:lnTo>
                  <a:pt x="7099" y="12292"/>
                </a:lnTo>
                <a:lnTo>
                  <a:pt x="8303" y="11402"/>
                </a:lnTo>
                <a:lnTo>
                  <a:pt x="10648" y="9601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7" name="object 6367"/>
          <p:cNvSpPr/>
          <p:nvPr/>
        </p:nvSpPr>
        <p:spPr>
          <a:xfrm>
            <a:off x="6833570" y="5349581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5" h="14604">
                <a:moveTo>
                  <a:pt x="10544" y="0"/>
                </a:moveTo>
                <a:lnTo>
                  <a:pt x="0" y="6743"/>
                </a:lnTo>
                <a:lnTo>
                  <a:pt x="10083" y="14146"/>
                </a:lnTo>
                <a:lnTo>
                  <a:pt x="10711" y="6512"/>
                </a:lnTo>
                <a:lnTo>
                  <a:pt x="10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8" name="object 6368"/>
          <p:cNvSpPr/>
          <p:nvPr/>
        </p:nvSpPr>
        <p:spPr>
          <a:xfrm>
            <a:off x="6607780" y="5725218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7151" y="0"/>
                </a:moveTo>
                <a:lnTo>
                  <a:pt x="4293" y="1476"/>
                </a:lnTo>
                <a:lnTo>
                  <a:pt x="0" y="2251"/>
                </a:lnTo>
                <a:lnTo>
                  <a:pt x="2240" y="6114"/>
                </a:lnTo>
                <a:lnTo>
                  <a:pt x="3497" y="10135"/>
                </a:lnTo>
                <a:lnTo>
                  <a:pt x="7539" y="10083"/>
                </a:lnTo>
                <a:lnTo>
                  <a:pt x="10345" y="8083"/>
                </a:lnTo>
                <a:lnTo>
                  <a:pt x="13120" y="6868"/>
                </a:lnTo>
                <a:lnTo>
                  <a:pt x="11811" y="4795"/>
                </a:lnTo>
                <a:lnTo>
                  <a:pt x="10847" y="1706"/>
                </a:lnTo>
                <a:lnTo>
                  <a:pt x="7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69" name="object 6369"/>
          <p:cNvSpPr/>
          <p:nvPr/>
        </p:nvSpPr>
        <p:spPr>
          <a:xfrm>
            <a:off x="6626385" y="5630612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6418" y="0"/>
                </a:moveTo>
                <a:lnTo>
                  <a:pt x="6303" y="219"/>
                </a:lnTo>
                <a:lnTo>
                  <a:pt x="4041" y="2994"/>
                </a:lnTo>
                <a:lnTo>
                  <a:pt x="2041" y="5978"/>
                </a:lnTo>
                <a:lnTo>
                  <a:pt x="0" y="8952"/>
                </a:lnTo>
                <a:lnTo>
                  <a:pt x="3591" y="10879"/>
                </a:lnTo>
                <a:lnTo>
                  <a:pt x="5350" y="11873"/>
                </a:lnTo>
                <a:lnTo>
                  <a:pt x="6764" y="8523"/>
                </a:lnTo>
                <a:lnTo>
                  <a:pt x="8261" y="5235"/>
                </a:lnTo>
                <a:lnTo>
                  <a:pt x="9455" y="1842"/>
                </a:lnTo>
                <a:lnTo>
                  <a:pt x="9507" y="1654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0" name="object 6370"/>
          <p:cNvSpPr/>
          <p:nvPr/>
        </p:nvSpPr>
        <p:spPr>
          <a:xfrm>
            <a:off x="6756338" y="5144404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7036" y="0"/>
                </a:moveTo>
                <a:lnTo>
                  <a:pt x="1874" y="565"/>
                </a:lnTo>
                <a:lnTo>
                  <a:pt x="0" y="795"/>
                </a:lnTo>
                <a:lnTo>
                  <a:pt x="785" y="7015"/>
                </a:lnTo>
                <a:lnTo>
                  <a:pt x="1225" y="10114"/>
                </a:lnTo>
                <a:lnTo>
                  <a:pt x="3067" y="9591"/>
                </a:lnTo>
                <a:lnTo>
                  <a:pt x="6198" y="9591"/>
                </a:lnTo>
                <a:lnTo>
                  <a:pt x="6628" y="8533"/>
                </a:lnTo>
                <a:lnTo>
                  <a:pt x="7507" y="6251"/>
                </a:lnTo>
                <a:lnTo>
                  <a:pt x="6963" y="3434"/>
                </a:lnTo>
                <a:lnTo>
                  <a:pt x="7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1" name="object 6371"/>
          <p:cNvSpPr/>
          <p:nvPr/>
        </p:nvSpPr>
        <p:spPr>
          <a:xfrm>
            <a:off x="8208123" y="4829891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15748" y="0"/>
                </a:moveTo>
                <a:lnTo>
                  <a:pt x="7361" y="4251"/>
                </a:lnTo>
                <a:lnTo>
                  <a:pt x="3696" y="6156"/>
                </a:lnTo>
                <a:lnTo>
                  <a:pt x="0" y="8041"/>
                </a:lnTo>
                <a:lnTo>
                  <a:pt x="450" y="9633"/>
                </a:lnTo>
                <a:lnTo>
                  <a:pt x="1424" y="12868"/>
                </a:lnTo>
                <a:lnTo>
                  <a:pt x="3968" y="12648"/>
                </a:lnTo>
                <a:lnTo>
                  <a:pt x="7256" y="13350"/>
                </a:lnTo>
                <a:lnTo>
                  <a:pt x="11025" y="10470"/>
                </a:lnTo>
                <a:lnTo>
                  <a:pt x="11873" y="7203"/>
                </a:lnTo>
                <a:lnTo>
                  <a:pt x="1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2" name="object 6372"/>
          <p:cNvSpPr/>
          <p:nvPr/>
        </p:nvSpPr>
        <p:spPr>
          <a:xfrm>
            <a:off x="7654369" y="5834375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7758" y="0"/>
                </a:moveTo>
                <a:lnTo>
                  <a:pt x="4104" y="2502"/>
                </a:lnTo>
                <a:lnTo>
                  <a:pt x="806" y="3591"/>
                </a:lnTo>
                <a:lnTo>
                  <a:pt x="0" y="7434"/>
                </a:lnTo>
                <a:lnTo>
                  <a:pt x="2010" y="10041"/>
                </a:lnTo>
                <a:lnTo>
                  <a:pt x="3005" y="12418"/>
                </a:lnTo>
                <a:lnTo>
                  <a:pt x="5015" y="11371"/>
                </a:lnTo>
                <a:lnTo>
                  <a:pt x="8083" y="10785"/>
                </a:lnTo>
                <a:lnTo>
                  <a:pt x="8764" y="9182"/>
                </a:lnTo>
                <a:lnTo>
                  <a:pt x="9538" y="7193"/>
                </a:lnTo>
                <a:lnTo>
                  <a:pt x="8376" y="4418"/>
                </a:lnTo>
                <a:lnTo>
                  <a:pt x="7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3" name="object 6373"/>
          <p:cNvSpPr/>
          <p:nvPr/>
        </p:nvSpPr>
        <p:spPr>
          <a:xfrm>
            <a:off x="8160229" y="4861451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1999" y="0"/>
                </a:moveTo>
                <a:lnTo>
                  <a:pt x="617" y="7392"/>
                </a:lnTo>
                <a:lnTo>
                  <a:pt x="0" y="11099"/>
                </a:lnTo>
                <a:lnTo>
                  <a:pt x="1151" y="11413"/>
                </a:lnTo>
                <a:lnTo>
                  <a:pt x="3371" y="11968"/>
                </a:lnTo>
                <a:lnTo>
                  <a:pt x="5989" y="5088"/>
                </a:lnTo>
                <a:lnTo>
                  <a:pt x="7245" y="1633"/>
                </a:lnTo>
                <a:lnTo>
                  <a:pt x="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4" name="object 6374"/>
          <p:cNvSpPr/>
          <p:nvPr/>
        </p:nvSpPr>
        <p:spPr>
          <a:xfrm>
            <a:off x="7421011" y="6144408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5957" y="0"/>
                </a:moveTo>
                <a:lnTo>
                  <a:pt x="3047" y="1287"/>
                </a:lnTo>
                <a:lnTo>
                  <a:pt x="0" y="2167"/>
                </a:lnTo>
                <a:lnTo>
                  <a:pt x="73" y="2774"/>
                </a:lnTo>
                <a:lnTo>
                  <a:pt x="272" y="5099"/>
                </a:lnTo>
                <a:lnTo>
                  <a:pt x="1088" y="7612"/>
                </a:lnTo>
                <a:lnTo>
                  <a:pt x="3015" y="10031"/>
                </a:lnTo>
                <a:lnTo>
                  <a:pt x="7528" y="8669"/>
                </a:lnTo>
                <a:lnTo>
                  <a:pt x="7570" y="8125"/>
                </a:lnTo>
                <a:lnTo>
                  <a:pt x="7612" y="5748"/>
                </a:lnTo>
                <a:lnTo>
                  <a:pt x="6711" y="3371"/>
                </a:lnTo>
                <a:lnTo>
                  <a:pt x="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5" name="object 6375"/>
          <p:cNvSpPr/>
          <p:nvPr/>
        </p:nvSpPr>
        <p:spPr>
          <a:xfrm>
            <a:off x="7846572" y="580864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2711" y="0"/>
                </a:moveTo>
                <a:lnTo>
                  <a:pt x="0" y="2628"/>
                </a:lnTo>
                <a:lnTo>
                  <a:pt x="617" y="5947"/>
                </a:lnTo>
                <a:lnTo>
                  <a:pt x="376" y="8387"/>
                </a:lnTo>
                <a:lnTo>
                  <a:pt x="2795" y="8565"/>
                </a:lnTo>
                <a:lnTo>
                  <a:pt x="5790" y="9685"/>
                </a:lnTo>
                <a:lnTo>
                  <a:pt x="7559" y="8701"/>
                </a:lnTo>
                <a:lnTo>
                  <a:pt x="9067" y="7821"/>
                </a:lnTo>
                <a:lnTo>
                  <a:pt x="9193" y="4533"/>
                </a:lnTo>
                <a:lnTo>
                  <a:pt x="10586" y="303"/>
                </a:lnTo>
                <a:lnTo>
                  <a:pt x="5968" y="670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6" name="object 6376"/>
          <p:cNvSpPr/>
          <p:nvPr/>
        </p:nvSpPr>
        <p:spPr>
          <a:xfrm>
            <a:off x="7254529" y="542070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8188" y="0"/>
                </a:moveTo>
                <a:lnTo>
                  <a:pt x="3277" y="2481"/>
                </a:lnTo>
                <a:lnTo>
                  <a:pt x="596" y="3088"/>
                </a:lnTo>
                <a:lnTo>
                  <a:pt x="303" y="4198"/>
                </a:lnTo>
                <a:lnTo>
                  <a:pt x="0" y="5664"/>
                </a:lnTo>
                <a:lnTo>
                  <a:pt x="1308" y="8324"/>
                </a:lnTo>
                <a:lnTo>
                  <a:pt x="3717" y="9654"/>
                </a:lnTo>
                <a:lnTo>
                  <a:pt x="6722" y="8743"/>
                </a:lnTo>
                <a:lnTo>
                  <a:pt x="8439" y="6094"/>
                </a:lnTo>
                <a:lnTo>
                  <a:pt x="7915" y="3664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7" name="object 6377"/>
          <p:cNvSpPr/>
          <p:nvPr/>
        </p:nvSpPr>
        <p:spPr>
          <a:xfrm>
            <a:off x="7608550" y="6365183"/>
            <a:ext cx="7701" cy="5006"/>
          </a:xfrm>
          <a:custGeom>
            <a:avLst/>
            <a:gdLst/>
            <a:ahLst/>
            <a:cxnLst/>
            <a:rect l="l" t="t" r="r" b="b"/>
            <a:pathLst>
              <a:path w="12700" h="8254">
                <a:moveTo>
                  <a:pt x="0" y="0"/>
                </a:moveTo>
                <a:lnTo>
                  <a:pt x="261" y="2387"/>
                </a:lnTo>
                <a:lnTo>
                  <a:pt x="41" y="5046"/>
                </a:lnTo>
                <a:lnTo>
                  <a:pt x="1528" y="7895"/>
                </a:lnTo>
                <a:lnTo>
                  <a:pt x="4638" y="7277"/>
                </a:lnTo>
                <a:lnTo>
                  <a:pt x="12606" y="7528"/>
                </a:lnTo>
                <a:lnTo>
                  <a:pt x="8910" y="4062"/>
                </a:lnTo>
                <a:lnTo>
                  <a:pt x="7539" y="2230"/>
                </a:lnTo>
                <a:lnTo>
                  <a:pt x="5633" y="1204"/>
                </a:lnTo>
                <a:lnTo>
                  <a:pt x="4073" y="324"/>
                </a:lnTo>
                <a:lnTo>
                  <a:pt x="1884" y="36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8" name="object 6378"/>
          <p:cNvSpPr/>
          <p:nvPr/>
        </p:nvSpPr>
        <p:spPr>
          <a:xfrm>
            <a:off x="6681343" y="634353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465" y="0"/>
                </a:moveTo>
                <a:lnTo>
                  <a:pt x="5026" y="1424"/>
                </a:lnTo>
                <a:lnTo>
                  <a:pt x="0" y="4209"/>
                </a:lnTo>
                <a:lnTo>
                  <a:pt x="513" y="5256"/>
                </a:lnTo>
                <a:lnTo>
                  <a:pt x="973" y="6313"/>
                </a:lnTo>
                <a:lnTo>
                  <a:pt x="1465" y="7381"/>
                </a:lnTo>
                <a:lnTo>
                  <a:pt x="9999" y="4544"/>
                </a:lnTo>
                <a:lnTo>
                  <a:pt x="9182" y="3078"/>
                </a:lnTo>
                <a:lnTo>
                  <a:pt x="8387" y="1549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79" name="object 6379"/>
          <p:cNvSpPr/>
          <p:nvPr/>
        </p:nvSpPr>
        <p:spPr>
          <a:xfrm>
            <a:off x="8495460" y="5725596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3287" y="0"/>
                </a:moveTo>
                <a:lnTo>
                  <a:pt x="1696" y="1706"/>
                </a:lnTo>
                <a:lnTo>
                  <a:pt x="0" y="3088"/>
                </a:lnTo>
                <a:lnTo>
                  <a:pt x="1748" y="4303"/>
                </a:lnTo>
                <a:lnTo>
                  <a:pt x="3214" y="5800"/>
                </a:lnTo>
                <a:lnTo>
                  <a:pt x="4931" y="6293"/>
                </a:lnTo>
                <a:lnTo>
                  <a:pt x="5727" y="6586"/>
                </a:lnTo>
                <a:lnTo>
                  <a:pt x="7067" y="4879"/>
                </a:lnTo>
                <a:lnTo>
                  <a:pt x="8146" y="4083"/>
                </a:lnTo>
                <a:lnTo>
                  <a:pt x="6659" y="2722"/>
                </a:lnTo>
                <a:lnTo>
                  <a:pt x="5361" y="1162"/>
                </a:lnTo>
                <a:lnTo>
                  <a:pt x="3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0" name="object 6380"/>
          <p:cNvSpPr/>
          <p:nvPr/>
        </p:nvSpPr>
        <p:spPr>
          <a:xfrm>
            <a:off x="7620624" y="6361221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910" y="0"/>
                </a:moveTo>
                <a:lnTo>
                  <a:pt x="670" y="1225"/>
                </a:lnTo>
                <a:lnTo>
                  <a:pt x="0" y="3601"/>
                </a:lnTo>
                <a:lnTo>
                  <a:pt x="10889" y="6554"/>
                </a:lnTo>
                <a:lnTo>
                  <a:pt x="11256" y="5214"/>
                </a:lnTo>
                <a:lnTo>
                  <a:pt x="11549" y="3853"/>
                </a:lnTo>
                <a:lnTo>
                  <a:pt x="11936" y="2513"/>
                </a:lnTo>
                <a:lnTo>
                  <a:pt x="8271" y="1696"/>
                </a:lnTo>
                <a:lnTo>
                  <a:pt x="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1" name="object 6381"/>
          <p:cNvSpPr/>
          <p:nvPr/>
        </p:nvSpPr>
        <p:spPr>
          <a:xfrm>
            <a:off x="8324037" y="5005659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4701" y="0"/>
                </a:moveTo>
                <a:lnTo>
                  <a:pt x="2303" y="691"/>
                </a:lnTo>
                <a:lnTo>
                  <a:pt x="0" y="921"/>
                </a:lnTo>
                <a:lnTo>
                  <a:pt x="502" y="2785"/>
                </a:lnTo>
                <a:lnTo>
                  <a:pt x="994" y="4680"/>
                </a:lnTo>
                <a:lnTo>
                  <a:pt x="1602" y="7109"/>
                </a:lnTo>
                <a:lnTo>
                  <a:pt x="4094" y="6554"/>
                </a:lnTo>
                <a:lnTo>
                  <a:pt x="6617" y="6680"/>
                </a:lnTo>
                <a:lnTo>
                  <a:pt x="7633" y="5539"/>
                </a:lnTo>
                <a:lnTo>
                  <a:pt x="8397" y="4596"/>
                </a:lnTo>
                <a:lnTo>
                  <a:pt x="7559" y="596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2" name="object 6382"/>
          <p:cNvSpPr/>
          <p:nvPr/>
        </p:nvSpPr>
        <p:spPr>
          <a:xfrm>
            <a:off x="7141188" y="5349217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1738" y="0"/>
                </a:moveTo>
                <a:lnTo>
                  <a:pt x="1183" y="1298"/>
                </a:lnTo>
                <a:lnTo>
                  <a:pt x="0" y="3507"/>
                </a:lnTo>
                <a:lnTo>
                  <a:pt x="2952" y="5654"/>
                </a:lnTo>
                <a:lnTo>
                  <a:pt x="5863" y="7266"/>
                </a:lnTo>
                <a:lnTo>
                  <a:pt x="8732" y="8973"/>
                </a:lnTo>
                <a:lnTo>
                  <a:pt x="9549" y="7685"/>
                </a:lnTo>
                <a:lnTo>
                  <a:pt x="11235" y="5109"/>
                </a:lnTo>
                <a:lnTo>
                  <a:pt x="1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3" name="object 6383"/>
          <p:cNvSpPr/>
          <p:nvPr/>
        </p:nvSpPr>
        <p:spPr>
          <a:xfrm>
            <a:off x="8345919" y="5907733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1266" y="0"/>
                </a:moveTo>
                <a:lnTo>
                  <a:pt x="3779" y="3675"/>
                </a:lnTo>
                <a:lnTo>
                  <a:pt x="0" y="5476"/>
                </a:lnTo>
                <a:lnTo>
                  <a:pt x="554" y="6659"/>
                </a:lnTo>
                <a:lnTo>
                  <a:pt x="1780" y="9088"/>
                </a:lnTo>
                <a:lnTo>
                  <a:pt x="5685" y="7591"/>
                </a:lnTo>
                <a:lnTo>
                  <a:pt x="9528" y="6062"/>
                </a:lnTo>
                <a:lnTo>
                  <a:pt x="13434" y="4565"/>
                </a:lnTo>
                <a:lnTo>
                  <a:pt x="11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4" name="object 6384"/>
          <p:cNvSpPr/>
          <p:nvPr/>
        </p:nvSpPr>
        <p:spPr>
          <a:xfrm>
            <a:off x="7437020" y="4773994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172" y="0"/>
                </a:moveTo>
                <a:lnTo>
                  <a:pt x="4931" y="1088"/>
                </a:lnTo>
                <a:lnTo>
                  <a:pt x="2219" y="1727"/>
                </a:lnTo>
                <a:lnTo>
                  <a:pt x="659" y="3434"/>
                </a:lnTo>
                <a:lnTo>
                  <a:pt x="0" y="4177"/>
                </a:lnTo>
                <a:lnTo>
                  <a:pt x="1497" y="8628"/>
                </a:lnTo>
                <a:lnTo>
                  <a:pt x="2198" y="8701"/>
                </a:lnTo>
                <a:lnTo>
                  <a:pt x="4481" y="8785"/>
                </a:lnTo>
                <a:lnTo>
                  <a:pt x="6973" y="7748"/>
                </a:lnTo>
                <a:lnTo>
                  <a:pt x="10114" y="6910"/>
                </a:lnTo>
                <a:lnTo>
                  <a:pt x="8732" y="3664"/>
                </a:lnTo>
                <a:lnTo>
                  <a:pt x="7989" y="1863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5" name="object 6385"/>
          <p:cNvSpPr/>
          <p:nvPr/>
        </p:nvSpPr>
        <p:spPr>
          <a:xfrm>
            <a:off x="8214186" y="5207773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6146" y="0"/>
                </a:moveTo>
                <a:lnTo>
                  <a:pt x="3392" y="1999"/>
                </a:lnTo>
                <a:lnTo>
                  <a:pt x="607" y="3005"/>
                </a:lnTo>
                <a:lnTo>
                  <a:pt x="408" y="4418"/>
                </a:lnTo>
                <a:lnTo>
                  <a:pt x="0" y="6816"/>
                </a:lnTo>
                <a:lnTo>
                  <a:pt x="670" y="9926"/>
                </a:lnTo>
                <a:lnTo>
                  <a:pt x="2104" y="11863"/>
                </a:lnTo>
                <a:lnTo>
                  <a:pt x="2617" y="12627"/>
                </a:lnTo>
                <a:lnTo>
                  <a:pt x="6324" y="11141"/>
                </a:lnTo>
                <a:lnTo>
                  <a:pt x="8596" y="10680"/>
                </a:lnTo>
                <a:lnTo>
                  <a:pt x="7999" y="8146"/>
                </a:lnTo>
                <a:lnTo>
                  <a:pt x="6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6" name="object 6386"/>
          <p:cNvSpPr/>
          <p:nvPr/>
        </p:nvSpPr>
        <p:spPr>
          <a:xfrm>
            <a:off x="7074139" y="5347953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2973" y="0"/>
                </a:moveTo>
                <a:lnTo>
                  <a:pt x="0" y="1549"/>
                </a:lnTo>
                <a:lnTo>
                  <a:pt x="83" y="1738"/>
                </a:lnTo>
                <a:lnTo>
                  <a:pt x="1277" y="5088"/>
                </a:lnTo>
                <a:lnTo>
                  <a:pt x="2711" y="8408"/>
                </a:lnTo>
                <a:lnTo>
                  <a:pt x="4177" y="11716"/>
                </a:lnTo>
                <a:lnTo>
                  <a:pt x="7497" y="9884"/>
                </a:lnTo>
                <a:lnTo>
                  <a:pt x="9162" y="9004"/>
                </a:lnTo>
                <a:lnTo>
                  <a:pt x="5266" y="3005"/>
                </a:lnTo>
                <a:lnTo>
                  <a:pt x="3067" y="146"/>
                </a:lnTo>
                <a:lnTo>
                  <a:pt x="2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7" name="object 6387"/>
          <p:cNvSpPr/>
          <p:nvPr/>
        </p:nvSpPr>
        <p:spPr>
          <a:xfrm>
            <a:off x="7558608" y="6058200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5" h="8890">
                <a:moveTo>
                  <a:pt x="2335" y="0"/>
                </a:moveTo>
                <a:lnTo>
                  <a:pt x="1539" y="1602"/>
                </a:lnTo>
                <a:lnTo>
                  <a:pt x="774" y="3256"/>
                </a:lnTo>
                <a:lnTo>
                  <a:pt x="0" y="4868"/>
                </a:lnTo>
                <a:lnTo>
                  <a:pt x="2753" y="5999"/>
                </a:lnTo>
                <a:lnTo>
                  <a:pt x="5539" y="7298"/>
                </a:lnTo>
                <a:lnTo>
                  <a:pt x="8722" y="8271"/>
                </a:lnTo>
                <a:lnTo>
                  <a:pt x="9748" y="6251"/>
                </a:lnTo>
                <a:lnTo>
                  <a:pt x="10439" y="5224"/>
                </a:lnTo>
                <a:lnTo>
                  <a:pt x="7717" y="3455"/>
                </a:lnTo>
                <a:lnTo>
                  <a:pt x="2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8" name="object 6388"/>
          <p:cNvSpPr/>
          <p:nvPr/>
        </p:nvSpPr>
        <p:spPr>
          <a:xfrm>
            <a:off x="6771929" y="5865414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4125" y="0"/>
                </a:moveTo>
                <a:lnTo>
                  <a:pt x="1811" y="1958"/>
                </a:lnTo>
                <a:lnTo>
                  <a:pt x="0" y="2753"/>
                </a:lnTo>
                <a:lnTo>
                  <a:pt x="1204" y="4952"/>
                </a:lnTo>
                <a:lnTo>
                  <a:pt x="2062" y="7528"/>
                </a:lnTo>
                <a:lnTo>
                  <a:pt x="3811" y="9151"/>
                </a:lnTo>
                <a:lnTo>
                  <a:pt x="4512" y="9758"/>
                </a:lnTo>
                <a:lnTo>
                  <a:pt x="7203" y="8104"/>
                </a:lnTo>
                <a:lnTo>
                  <a:pt x="10596" y="6910"/>
                </a:lnTo>
                <a:lnTo>
                  <a:pt x="8366" y="4146"/>
                </a:lnTo>
                <a:lnTo>
                  <a:pt x="7141" y="1664"/>
                </a:lnTo>
                <a:lnTo>
                  <a:pt x="5141" y="544"/>
                </a:lnTo>
                <a:lnTo>
                  <a:pt x="4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89" name="object 6389"/>
          <p:cNvSpPr/>
          <p:nvPr/>
        </p:nvSpPr>
        <p:spPr>
          <a:xfrm>
            <a:off x="6884042" y="5628118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8701" y="0"/>
                </a:moveTo>
                <a:lnTo>
                  <a:pt x="2869" y="4900"/>
                </a:lnTo>
                <a:lnTo>
                  <a:pt x="0" y="7371"/>
                </a:lnTo>
                <a:lnTo>
                  <a:pt x="2052" y="10114"/>
                </a:lnTo>
                <a:lnTo>
                  <a:pt x="11633" y="4240"/>
                </a:lnTo>
                <a:lnTo>
                  <a:pt x="9643" y="1424"/>
                </a:lnTo>
                <a:lnTo>
                  <a:pt x="8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0" name="object 6390"/>
          <p:cNvSpPr/>
          <p:nvPr/>
        </p:nvSpPr>
        <p:spPr>
          <a:xfrm>
            <a:off x="7355036" y="4701462"/>
            <a:ext cx="4236" cy="6931"/>
          </a:xfrm>
          <a:custGeom>
            <a:avLst/>
            <a:gdLst/>
            <a:ahLst/>
            <a:cxnLst/>
            <a:rect l="l" t="t" r="r" b="b"/>
            <a:pathLst>
              <a:path w="6984" h="11429">
                <a:moveTo>
                  <a:pt x="5109" y="0"/>
                </a:moveTo>
                <a:lnTo>
                  <a:pt x="1717" y="1047"/>
                </a:lnTo>
                <a:lnTo>
                  <a:pt x="0" y="1549"/>
                </a:lnTo>
                <a:lnTo>
                  <a:pt x="1277" y="4649"/>
                </a:lnTo>
                <a:lnTo>
                  <a:pt x="3926" y="10837"/>
                </a:lnTo>
                <a:lnTo>
                  <a:pt x="6942" y="9926"/>
                </a:lnTo>
                <a:lnTo>
                  <a:pt x="6345" y="6617"/>
                </a:lnTo>
                <a:lnTo>
                  <a:pt x="5706" y="3308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1" name="object 6391"/>
          <p:cNvSpPr/>
          <p:nvPr/>
        </p:nvSpPr>
        <p:spPr>
          <a:xfrm>
            <a:off x="7309487" y="4691399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680" y="0"/>
                </a:moveTo>
                <a:lnTo>
                  <a:pt x="5204" y="1350"/>
                </a:lnTo>
                <a:lnTo>
                  <a:pt x="2460" y="1790"/>
                </a:lnTo>
                <a:lnTo>
                  <a:pt x="722" y="3329"/>
                </a:lnTo>
                <a:lnTo>
                  <a:pt x="0" y="3989"/>
                </a:lnTo>
                <a:lnTo>
                  <a:pt x="1183" y="6900"/>
                </a:lnTo>
                <a:lnTo>
                  <a:pt x="1497" y="8795"/>
                </a:lnTo>
                <a:lnTo>
                  <a:pt x="3957" y="8271"/>
                </a:lnTo>
                <a:lnTo>
                  <a:pt x="6649" y="8198"/>
                </a:lnTo>
                <a:lnTo>
                  <a:pt x="9444" y="6481"/>
                </a:lnTo>
                <a:lnTo>
                  <a:pt x="8732" y="3507"/>
                </a:lnTo>
                <a:lnTo>
                  <a:pt x="8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2" name="object 6392"/>
          <p:cNvSpPr/>
          <p:nvPr/>
        </p:nvSpPr>
        <p:spPr>
          <a:xfrm>
            <a:off x="6877197" y="5435609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5371" y="0"/>
                </a:moveTo>
                <a:lnTo>
                  <a:pt x="2743" y="62"/>
                </a:lnTo>
                <a:lnTo>
                  <a:pt x="0" y="1382"/>
                </a:lnTo>
                <a:lnTo>
                  <a:pt x="659" y="4638"/>
                </a:lnTo>
                <a:lnTo>
                  <a:pt x="638" y="6753"/>
                </a:lnTo>
                <a:lnTo>
                  <a:pt x="4732" y="6052"/>
                </a:lnTo>
                <a:lnTo>
                  <a:pt x="8523" y="5476"/>
                </a:lnTo>
                <a:lnTo>
                  <a:pt x="8198" y="3717"/>
                </a:lnTo>
                <a:lnTo>
                  <a:pt x="8198" y="638"/>
                </a:lnTo>
                <a:lnTo>
                  <a:pt x="7559" y="481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3" name="object 6393"/>
          <p:cNvSpPr/>
          <p:nvPr/>
        </p:nvSpPr>
        <p:spPr>
          <a:xfrm>
            <a:off x="7156767" y="4840194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0" y="0"/>
                </a:moveTo>
                <a:lnTo>
                  <a:pt x="219" y="3895"/>
                </a:lnTo>
                <a:lnTo>
                  <a:pt x="712" y="11633"/>
                </a:lnTo>
                <a:lnTo>
                  <a:pt x="1926" y="11664"/>
                </a:lnTo>
                <a:lnTo>
                  <a:pt x="4282" y="11685"/>
                </a:lnTo>
                <a:lnTo>
                  <a:pt x="4628" y="7853"/>
                </a:lnTo>
                <a:lnTo>
                  <a:pt x="4910" y="3989"/>
                </a:lnTo>
                <a:lnTo>
                  <a:pt x="5235" y="167"/>
                </a:lnTo>
                <a:lnTo>
                  <a:pt x="1717" y="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4" name="object 6394"/>
          <p:cNvSpPr/>
          <p:nvPr/>
        </p:nvSpPr>
        <p:spPr>
          <a:xfrm>
            <a:off x="7153577" y="4767247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3434" y="0"/>
                </a:moveTo>
                <a:lnTo>
                  <a:pt x="1172" y="1916"/>
                </a:lnTo>
                <a:lnTo>
                  <a:pt x="0" y="2827"/>
                </a:lnTo>
                <a:lnTo>
                  <a:pt x="6649" y="12355"/>
                </a:lnTo>
                <a:lnTo>
                  <a:pt x="9486" y="10732"/>
                </a:lnTo>
                <a:lnTo>
                  <a:pt x="9172" y="8879"/>
                </a:lnTo>
                <a:lnTo>
                  <a:pt x="9287" y="6743"/>
                </a:lnTo>
                <a:lnTo>
                  <a:pt x="8408" y="5266"/>
                </a:lnTo>
                <a:lnTo>
                  <a:pt x="7162" y="3235"/>
                </a:lnTo>
                <a:lnTo>
                  <a:pt x="5162" y="1748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5" name="object 6395"/>
          <p:cNvSpPr/>
          <p:nvPr/>
        </p:nvSpPr>
        <p:spPr>
          <a:xfrm>
            <a:off x="8142766" y="5187538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4711" y="0"/>
                </a:moveTo>
                <a:lnTo>
                  <a:pt x="2198" y="848"/>
                </a:lnTo>
                <a:lnTo>
                  <a:pt x="261" y="942"/>
                </a:lnTo>
                <a:lnTo>
                  <a:pt x="492" y="2816"/>
                </a:lnTo>
                <a:lnTo>
                  <a:pt x="0" y="5423"/>
                </a:lnTo>
                <a:lnTo>
                  <a:pt x="1099" y="6376"/>
                </a:lnTo>
                <a:lnTo>
                  <a:pt x="2230" y="7402"/>
                </a:lnTo>
                <a:lnTo>
                  <a:pt x="4732" y="6879"/>
                </a:lnTo>
                <a:lnTo>
                  <a:pt x="7758" y="7151"/>
                </a:lnTo>
                <a:lnTo>
                  <a:pt x="7036" y="4355"/>
                </a:lnTo>
                <a:lnTo>
                  <a:pt x="7130" y="1717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6" name="object 6396"/>
          <p:cNvSpPr/>
          <p:nvPr/>
        </p:nvSpPr>
        <p:spPr>
          <a:xfrm>
            <a:off x="7181417" y="469479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5518" y="0"/>
                </a:moveTo>
                <a:lnTo>
                  <a:pt x="2952" y="1518"/>
                </a:lnTo>
                <a:lnTo>
                  <a:pt x="0" y="2659"/>
                </a:lnTo>
                <a:lnTo>
                  <a:pt x="73" y="3308"/>
                </a:lnTo>
                <a:lnTo>
                  <a:pt x="429" y="5675"/>
                </a:lnTo>
                <a:lnTo>
                  <a:pt x="1497" y="8177"/>
                </a:lnTo>
                <a:lnTo>
                  <a:pt x="3109" y="9957"/>
                </a:lnTo>
                <a:lnTo>
                  <a:pt x="3549" y="10481"/>
                </a:lnTo>
                <a:lnTo>
                  <a:pt x="8031" y="8711"/>
                </a:lnTo>
                <a:lnTo>
                  <a:pt x="7999" y="8292"/>
                </a:lnTo>
                <a:lnTo>
                  <a:pt x="7685" y="5790"/>
                </a:lnTo>
                <a:lnTo>
                  <a:pt x="6649" y="3371"/>
                </a:lnTo>
                <a:lnTo>
                  <a:pt x="5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7" name="object 6397"/>
          <p:cNvSpPr/>
          <p:nvPr/>
        </p:nvSpPr>
        <p:spPr>
          <a:xfrm>
            <a:off x="7475168" y="6531469"/>
            <a:ext cx="5006" cy="5391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5046" y="0"/>
                </a:moveTo>
                <a:lnTo>
                  <a:pt x="3392" y="806"/>
                </a:lnTo>
                <a:lnTo>
                  <a:pt x="596" y="1361"/>
                </a:lnTo>
                <a:lnTo>
                  <a:pt x="0" y="4125"/>
                </a:lnTo>
                <a:lnTo>
                  <a:pt x="1047" y="6607"/>
                </a:lnTo>
                <a:lnTo>
                  <a:pt x="2848" y="8439"/>
                </a:lnTo>
                <a:lnTo>
                  <a:pt x="5423" y="6858"/>
                </a:lnTo>
                <a:lnTo>
                  <a:pt x="7842" y="6052"/>
                </a:lnTo>
                <a:lnTo>
                  <a:pt x="6659" y="3549"/>
                </a:lnTo>
                <a:lnTo>
                  <a:pt x="5874" y="1769"/>
                </a:lnTo>
                <a:lnTo>
                  <a:pt x="5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8" name="object 6398"/>
          <p:cNvSpPr/>
          <p:nvPr/>
        </p:nvSpPr>
        <p:spPr>
          <a:xfrm>
            <a:off x="6620200" y="5662550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6669" y="0"/>
                </a:moveTo>
                <a:lnTo>
                  <a:pt x="4052" y="628"/>
                </a:lnTo>
                <a:lnTo>
                  <a:pt x="0" y="806"/>
                </a:lnTo>
                <a:lnTo>
                  <a:pt x="1685" y="3937"/>
                </a:lnTo>
                <a:lnTo>
                  <a:pt x="2387" y="6617"/>
                </a:lnTo>
                <a:lnTo>
                  <a:pt x="3266" y="6669"/>
                </a:lnTo>
                <a:lnTo>
                  <a:pt x="5800" y="6868"/>
                </a:lnTo>
                <a:lnTo>
                  <a:pt x="8376" y="5936"/>
                </a:lnTo>
                <a:lnTo>
                  <a:pt x="10921" y="5465"/>
                </a:lnTo>
                <a:lnTo>
                  <a:pt x="10292" y="3769"/>
                </a:lnTo>
                <a:lnTo>
                  <a:pt x="9936" y="963"/>
                </a:lnTo>
                <a:lnTo>
                  <a:pt x="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399" name="object 6399"/>
          <p:cNvSpPr/>
          <p:nvPr/>
        </p:nvSpPr>
        <p:spPr>
          <a:xfrm>
            <a:off x="8237454" y="508815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5664" y="0"/>
                </a:moveTo>
                <a:lnTo>
                  <a:pt x="3413" y="921"/>
                </a:lnTo>
                <a:lnTo>
                  <a:pt x="0" y="2376"/>
                </a:lnTo>
                <a:lnTo>
                  <a:pt x="1183" y="4156"/>
                </a:lnTo>
                <a:lnTo>
                  <a:pt x="2020" y="6502"/>
                </a:lnTo>
                <a:lnTo>
                  <a:pt x="4628" y="7968"/>
                </a:lnTo>
                <a:lnTo>
                  <a:pt x="6868" y="5999"/>
                </a:lnTo>
                <a:lnTo>
                  <a:pt x="8512" y="5151"/>
                </a:lnTo>
                <a:lnTo>
                  <a:pt x="6785" y="1999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0" name="object 6400"/>
          <p:cNvSpPr/>
          <p:nvPr/>
        </p:nvSpPr>
        <p:spPr>
          <a:xfrm>
            <a:off x="6832114" y="5176367"/>
            <a:ext cx="6931" cy="5391"/>
          </a:xfrm>
          <a:custGeom>
            <a:avLst/>
            <a:gdLst/>
            <a:ahLst/>
            <a:cxnLst/>
            <a:rect l="l" t="t" r="r" b="b"/>
            <a:pathLst>
              <a:path w="11429" h="8890">
                <a:moveTo>
                  <a:pt x="1424" y="0"/>
                </a:moveTo>
                <a:lnTo>
                  <a:pt x="963" y="1204"/>
                </a:lnTo>
                <a:lnTo>
                  <a:pt x="0" y="3549"/>
                </a:lnTo>
                <a:lnTo>
                  <a:pt x="9203" y="8502"/>
                </a:lnTo>
                <a:lnTo>
                  <a:pt x="9915" y="6921"/>
                </a:lnTo>
                <a:lnTo>
                  <a:pt x="10586" y="5371"/>
                </a:lnTo>
                <a:lnTo>
                  <a:pt x="11308" y="3800"/>
                </a:lnTo>
                <a:lnTo>
                  <a:pt x="8031" y="2523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1" name="object 6401"/>
          <p:cNvSpPr/>
          <p:nvPr/>
        </p:nvSpPr>
        <p:spPr>
          <a:xfrm>
            <a:off x="8326548" y="670607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5863" y="0"/>
                </a:moveTo>
                <a:lnTo>
                  <a:pt x="3047" y="1800"/>
                </a:lnTo>
                <a:lnTo>
                  <a:pt x="335" y="2607"/>
                </a:lnTo>
                <a:lnTo>
                  <a:pt x="240" y="3769"/>
                </a:lnTo>
                <a:lnTo>
                  <a:pt x="0" y="5560"/>
                </a:lnTo>
                <a:lnTo>
                  <a:pt x="931" y="8251"/>
                </a:lnTo>
                <a:lnTo>
                  <a:pt x="2387" y="9298"/>
                </a:lnTo>
                <a:lnTo>
                  <a:pt x="3444" y="10104"/>
                </a:lnTo>
                <a:lnTo>
                  <a:pt x="5999" y="8994"/>
                </a:lnTo>
                <a:lnTo>
                  <a:pt x="7884" y="8753"/>
                </a:lnTo>
                <a:lnTo>
                  <a:pt x="7298" y="6240"/>
                </a:lnTo>
                <a:lnTo>
                  <a:pt x="6743" y="3748"/>
                </a:lnTo>
                <a:lnTo>
                  <a:pt x="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2" name="object 6402"/>
          <p:cNvSpPr/>
          <p:nvPr/>
        </p:nvSpPr>
        <p:spPr>
          <a:xfrm>
            <a:off x="6490083" y="5734116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8135" y="0"/>
                </a:moveTo>
                <a:lnTo>
                  <a:pt x="5214" y="1790"/>
                </a:lnTo>
                <a:lnTo>
                  <a:pt x="2460" y="2785"/>
                </a:lnTo>
                <a:lnTo>
                  <a:pt x="0" y="5528"/>
                </a:lnTo>
                <a:lnTo>
                  <a:pt x="1266" y="8219"/>
                </a:lnTo>
                <a:lnTo>
                  <a:pt x="1622" y="10041"/>
                </a:lnTo>
                <a:lnTo>
                  <a:pt x="4429" y="9025"/>
                </a:lnTo>
                <a:lnTo>
                  <a:pt x="7402" y="8313"/>
                </a:lnTo>
                <a:lnTo>
                  <a:pt x="9853" y="6711"/>
                </a:lnTo>
                <a:lnTo>
                  <a:pt x="10345" y="6366"/>
                </a:lnTo>
                <a:lnTo>
                  <a:pt x="8963" y="3036"/>
                </a:lnTo>
                <a:lnTo>
                  <a:pt x="8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3" name="object 6403"/>
          <p:cNvSpPr/>
          <p:nvPr/>
        </p:nvSpPr>
        <p:spPr>
          <a:xfrm>
            <a:off x="7366960" y="6164173"/>
            <a:ext cx="2695" cy="6161"/>
          </a:xfrm>
          <a:custGeom>
            <a:avLst/>
            <a:gdLst/>
            <a:ahLst/>
            <a:cxnLst/>
            <a:rect l="l" t="t" r="r" b="b"/>
            <a:pathLst>
              <a:path w="4445" h="10159">
                <a:moveTo>
                  <a:pt x="1612" y="0"/>
                </a:moveTo>
                <a:lnTo>
                  <a:pt x="471" y="41"/>
                </a:lnTo>
                <a:lnTo>
                  <a:pt x="303" y="3266"/>
                </a:lnTo>
                <a:lnTo>
                  <a:pt x="188" y="6565"/>
                </a:lnTo>
                <a:lnTo>
                  <a:pt x="0" y="9832"/>
                </a:lnTo>
                <a:lnTo>
                  <a:pt x="2638" y="9842"/>
                </a:lnTo>
                <a:lnTo>
                  <a:pt x="3905" y="9821"/>
                </a:lnTo>
                <a:lnTo>
                  <a:pt x="3968" y="6586"/>
                </a:lnTo>
                <a:lnTo>
                  <a:pt x="3937" y="3298"/>
                </a:lnTo>
                <a:lnTo>
                  <a:pt x="3957" y="41"/>
                </a:lnTo>
                <a:lnTo>
                  <a:pt x="2816" y="31"/>
                </a:lnTo>
                <a:lnTo>
                  <a:pt x="1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4" name="object 6404"/>
          <p:cNvSpPr/>
          <p:nvPr/>
        </p:nvSpPr>
        <p:spPr>
          <a:xfrm>
            <a:off x="8120373" y="5650051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3151" y="0"/>
                </a:moveTo>
                <a:lnTo>
                  <a:pt x="2115" y="1570"/>
                </a:lnTo>
                <a:lnTo>
                  <a:pt x="1036" y="3109"/>
                </a:lnTo>
                <a:lnTo>
                  <a:pt x="0" y="4680"/>
                </a:lnTo>
                <a:lnTo>
                  <a:pt x="9402" y="9737"/>
                </a:lnTo>
                <a:lnTo>
                  <a:pt x="10010" y="8963"/>
                </a:lnTo>
                <a:lnTo>
                  <a:pt x="10565" y="8188"/>
                </a:lnTo>
                <a:lnTo>
                  <a:pt x="11141" y="7423"/>
                </a:lnTo>
                <a:lnTo>
                  <a:pt x="8450" y="4952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5" name="object 6405"/>
          <p:cNvSpPr/>
          <p:nvPr/>
        </p:nvSpPr>
        <p:spPr>
          <a:xfrm>
            <a:off x="7627123" y="5697216"/>
            <a:ext cx="4621" cy="4621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3497" y="0"/>
                </a:moveTo>
                <a:lnTo>
                  <a:pt x="638" y="942"/>
                </a:lnTo>
                <a:lnTo>
                  <a:pt x="439" y="1602"/>
                </a:lnTo>
                <a:lnTo>
                  <a:pt x="0" y="3298"/>
                </a:lnTo>
                <a:lnTo>
                  <a:pt x="575" y="5277"/>
                </a:lnTo>
                <a:lnTo>
                  <a:pt x="712" y="7099"/>
                </a:lnTo>
                <a:lnTo>
                  <a:pt x="7559" y="6177"/>
                </a:lnTo>
                <a:lnTo>
                  <a:pt x="6041" y="3539"/>
                </a:lnTo>
                <a:lnTo>
                  <a:pt x="5350" y="1654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6" name="object 6406"/>
          <p:cNvSpPr/>
          <p:nvPr/>
        </p:nvSpPr>
        <p:spPr>
          <a:xfrm>
            <a:off x="8212053" y="557814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8963" y="0"/>
                </a:moveTo>
                <a:lnTo>
                  <a:pt x="5067" y="4774"/>
                </a:lnTo>
                <a:lnTo>
                  <a:pt x="0" y="11067"/>
                </a:lnTo>
                <a:lnTo>
                  <a:pt x="7497" y="11758"/>
                </a:lnTo>
                <a:lnTo>
                  <a:pt x="13046" y="10910"/>
                </a:lnTo>
                <a:lnTo>
                  <a:pt x="8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7" name="object 6407"/>
          <p:cNvSpPr/>
          <p:nvPr/>
        </p:nvSpPr>
        <p:spPr>
          <a:xfrm>
            <a:off x="7606841" y="5693547"/>
            <a:ext cx="6931" cy="4621"/>
          </a:xfrm>
          <a:custGeom>
            <a:avLst/>
            <a:gdLst/>
            <a:ahLst/>
            <a:cxnLst/>
            <a:rect l="l" t="t" r="r" b="b"/>
            <a:pathLst>
              <a:path w="11429" h="7620">
                <a:moveTo>
                  <a:pt x="1664" y="0"/>
                </a:moveTo>
                <a:lnTo>
                  <a:pt x="0" y="3099"/>
                </a:lnTo>
                <a:lnTo>
                  <a:pt x="9664" y="7319"/>
                </a:lnTo>
                <a:lnTo>
                  <a:pt x="10826" y="4931"/>
                </a:lnTo>
                <a:lnTo>
                  <a:pt x="1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8" name="object 6408"/>
          <p:cNvSpPr/>
          <p:nvPr/>
        </p:nvSpPr>
        <p:spPr>
          <a:xfrm>
            <a:off x="7739858" y="5629748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0" y="0"/>
                </a:moveTo>
                <a:lnTo>
                  <a:pt x="83" y="1633"/>
                </a:lnTo>
                <a:lnTo>
                  <a:pt x="115" y="3266"/>
                </a:lnTo>
                <a:lnTo>
                  <a:pt x="178" y="4931"/>
                </a:lnTo>
                <a:lnTo>
                  <a:pt x="1863" y="6795"/>
                </a:lnTo>
                <a:lnTo>
                  <a:pt x="3287" y="9172"/>
                </a:lnTo>
                <a:lnTo>
                  <a:pt x="5382" y="10366"/>
                </a:lnTo>
                <a:lnTo>
                  <a:pt x="6324" y="10879"/>
                </a:lnTo>
                <a:lnTo>
                  <a:pt x="8575" y="8910"/>
                </a:lnTo>
                <a:lnTo>
                  <a:pt x="10271" y="8093"/>
                </a:lnTo>
                <a:lnTo>
                  <a:pt x="8826" y="5874"/>
                </a:lnTo>
                <a:lnTo>
                  <a:pt x="7853" y="3245"/>
                </a:lnTo>
                <a:lnTo>
                  <a:pt x="5968" y="1622"/>
                </a:lnTo>
                <a:lnTo>
                  <a:pt x="4554" y="439"/>
                </a:lnTo>
                <a:lnTo>
                  <a:pt x="2031" y="49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09" name="object 6409"/>
          <p:cNvSpPr/>
          <p:nvPr/>
        </p:nvSpPr>
        <p:spPr>
          <a:xfrm>
            <a:off x="7842329" y="5130705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2303" y="0"/>
                </a:moveTo>
                <a:lnTo>
                  <a:pt x="1528" y="910"/>
                </a:lnTo>
                <a:lnTo>
                  <a:pt x="785" y="1821"/>
                </a:lnTo>
                <a:lnTo>
                  <a:pt x="0" y="2732"/>
                </a:lnTo>
                <a:lnTo>
                  <a:pt x="4670" y="6753"/>
                </a:lnTo>
                <a:lnTo>
                  <a:pt x="6963" y="8764"/>
                </a:lnTo>
                <a:lnTo>
                  <a:pt x="7748" y="7811"/>
                </a:lnTo>
                <a:lnTo>
                  <a:pt x="8565" y="6868"/>
                </a:lnTo>
                <a:lnTo>
                  <a:pt x="9392" y="5957"/>
                </a:lnTo>
                <a:lnTo>
                  <a:pt x="7005" y="3968"/>
                </a:lnTo>
                <a:lnTo>
                  <a:pt x="4701" y="2010"/>
                </a:lnTo>
                <a:lnTo>
                  <a:pt x="2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0" name="object 6410"/>
          <p:cNvSpPr/>
          <p:nvPr/>
        </p:nvSpPr>
        <p:spPr>
          <a:xfrm>
            <a:off x="7565590" y="5606766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156" y="0"/>
                </a:moveTo>
                <a:lnTo>
                  <a:pt x="2795" y="3403"/>
                </a:lnTo>
                <a:lnTo>
                  <a:pt x="0" y="10156"/>
                </a:lnTo>
                <a:lnTo>
                  <a:pt x="1748" y="10774"/>
                </a:lnTo>
                <a:lnTo>
                  <a:pt x="4827" y="12156"/>
                </a:lnTo>
                <a:lnTo>
                  <a:pt x="6669" y="8921"/>
                </a:lnTo>
                <a:lnTo>
                  <a:pt x="7842" y="5643"/>
                </a:lnTo>
                <a:lnTo>
                  <a:pt x="9203" y="2502"/>
                </a:lnTo>
                <a:lnTo>
                  <a:pt x="7528" y="1664"/>
                </a:lnTo>
                <a:lnTo>
                  <a:pt x="5842" y="858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1" name="object 6411"/>
          <p:cNvSpPr/>
          <p:nvPr/>
        </p:nvSpPr>
        <p:spPr>
          <a:xfrm>
            <a:off x="7950542" y="588911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7591" y="0"/>
                </a:moveTo>
                <a:lnTo>
                  <a:pt x="4135" y="1340"/>
                </a:lnTo>
                <a:lnTo>
                  <a:pt x="1382" y="1643"/>
                </a:lnTo>
                <a:lnTo>
                  <a:pt x="701" y="2952"/>
                </a:lnTo>
                <a:lnTo>
                  <a:pt x="0" y="4355"/>
                </a:lnTo>
                <a:lnTo>
                  <a:pt x="743" y="7319"/>
                </a:lnTo>
                <a:lnTo>
                  <a:pt x="2869" y="9486"/>
                </a:lnTo>
                <a:lnTo>
                  <a:pt x="6963" y="9120"/>
                </a:lnTo>
                <a:lnTo>
                  <a:pt x="7088" y="8669"/>
                </a:lnTo>
                <a:lnTo>
                  <a:pt x="7633" y="6303"/>
                </a:lnTo>
                <a:lnTo>
                  <a:pt x="7455" y="3738"/>
                </a:lnTo>
                <a:lnTo>
                  <a:pt x="7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2" name="object 6412"/>
          <p:cNvSpPr/>
          <p:nvPr/>
        </p:nvSpPr>
        <p:spPr>
          <a:xfrm>
            <a:off x="7902034" y="6330980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8188" y="0"/>
                </a:moveTo>
                <a:lnTo>
                  <a:pt x="5539" y="1748"/>
                </a:lnTo>
                <a:lnTo>
                  <a:pt x="2816" y="3392"/>
                </a:lnTo>
                <a:lnTo>
                  <a:pt x="345" y="5329"/>
                </a:lnTo>
                <a:lnTo>
                  <a:pt x="0" y="5622"/>
                </a:lnTo>
                <a:lnTo>
                  <a:pt x="1057" y="8565"/>
                </a:lnTo>
                <a:lnTo>
                  <a:pt x="1403" y="8565"/>
                </a:lnTo>
                <a:lnTo>
                  <a:pt x="4219" y="8470"/>
                </a:lnTo>
                <a:lnTo>
                  <a:pt x="7078" y="7968"/>
                </a:lnTo>
                <a:lnTo>
                  <a:pt x="9884" y="7612"/>
                </a:lnTo>
                <a:lnTo>
                  <a:pt x="9298" y="5057"/>
                </a:lnTo>
                <a:lnTo>
                  <a:pt x="8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3" name="object 6413"/>
          <p:cNvSpPr/>
          <p:nvPr/>
        </p:nvSpPr>
        <p:spPr>
          <a:xfrm>
            <a:off x="7701973" y="5307572"/>
            <a:ext cx="4621" cy="7316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4094" y="0"/>
                </a:moveTo>
                <a:lnTo>
                  <a:pt x="2701" y="3455"/>
                </a:lnTo>
                <a:lnTo>
                  <a:pt x="1371" y="6942"/>
                </a:lnTo>
                <a:lnTo>
                  <a:pt x="0" y="10408"/>
                </a:lnTo>
                <a:lnTo>
                  <a:pt x="5528" y="11580"/>
                </a:lnTo>
                <a:lnTo>
                  <a:pt x="7402" y="890"/>
                </a:lnTo>
                <a:lnTo>
                  <a:pt x="6313" y="607"/>
                </a:lnTo>
                <a:lnTo>
                  <a:pt x="5183" y="282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4" name="object 6414"/>
          <p:cNvSpPr/>
          <p:nvPr/>
        </p:nvSpPr>
        <p:spPr>
          <a:xfrm>
            <a:off x="7661935" y="5384934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036" y="0"/>
                </a:moveTo>
                <a:lnTo>
                  <a:pt x="984" y="2251"/>
                </a:lnTo>
                <a:lnTo>
                  <a:pt x="0" y="3423"/>
                </a:lnTo>
                <a:lnTo>
                  <a:pt x="8586" y="11266"/>
                </a:lnTo>
                <a:lnTo>
                  <a:pt x="11832" y="7612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5" name="object 6415"/>
          <p:cNvSpPr/>
          <p:nvPr/>
        </p:nvSpPr>
        <p:spPr>
          <a:xfrm>
            <a:off x="8380017" y="5456378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2136" y="0"/>
                </a:moveTo>
                <a:lnTo>
                  <a:pt x="1413" y="1643"/>
                </a:lnTo>
                <a:lnTo>
                  <a:pt x="0" y="4973"/>
                </a:lnTo>
                <a:lnTo>
                  <a:pt x="3601" y="5696"/>
                </a:lnTo>
                <a:lnTo>
                  <a:pt x="7308" y="6491"/>
                </a:lnTo>
                <a:lnTo>
                  <a:pt x="10931" y="7224"/>
                </a:lnTo>
                <a:lnTo>
                  <a:pt x="11559" y="4973"/>
                </a:lnTo>
                <a:lnTo>
                  <a:pt x="11905" y="3853"/>
                </a:lnTo>
                <a:lnTo>
                  <a:pt x="2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6" name="object 6416"/>
          <p:cNvSpPr/>
          <p:nvPr/>
        </p:nvSpPr>
        <p:spPr>
          <a:xfrm>
            <a:off x="7702664" y="6345077"/>
            <a:ext cx="4236" cy="9627"/>
          </a:xfrm>
          <a:custGeom>
            <a:avLst/>
            <a:gdLst/>
            <a:ahLst/>
            <a:cxnLst/>
            <a:rect l="l" t="t" r="r" b="b"/>
            <a:pathLst>
              <a:path w="6984" h="15875">
                <a:moveTo>
                  <a:pt x="6523" y="0"/>
                </a:moveTo>
                <a:lnTo>
                  <a:pt x="2617" y="5183"/>
                </a:lnTo>
                <a:lnTo>
                  <a:pt x="617" y="6680"/>
                </a:lnTo>
                <a:lnTo>
                  <a:pt x="366" y="8460"/>
                </a:lnTo>
                <a:lnTo>
                  <a:pt x="0" y="10732"/>
                </a:lnTo>
                <a:lnTo>
                  <a:pt x="942" y="13203"/>
                </a:lnTo>
                <a:lnTo>
                  <a:pt x="1361" y="15580"/>
                </a:lnTo>
                <a:lnTo>
                  <a:pt x="4785" y="15601"/>
                </a:lnTo>
                <a:lnTo>
                  <a:pt x="5235" y="11779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7" name="object 6417"/>
          <p:cNvSpPr/>
          <p:nvPr/>
        </p:nvSpPr>
        <p:spPr>
          <a:xfrm>
            <a:off x="7766926" y="5117462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8743" y="0"/>
                </a:moveTo>
                <a:lnTo>
                  <a:pt x="0" y="2010"/>
                </a:lnTo>
                <a:lnTo>
                  <a:pt x="2020" y="4816"/>
                </a:lnTo>
                <a:lnTo>
                  <a:pt x="2858" y="7235"/>
                </a:lnTo>
                <a:lnTo>
                  <a:pt x="4125" y="7444"/>
                </a:lnTo>
                <a:lnTo>
                  <a:pt x="5863" y="7800"/>
                </a:lnTo>
                <a:lnTo>
                  <a:pt x="8586" y="6837"/>
                </a:lnTo>
                <a:lnTo>
                  <a:pt x="9486" y="5518"/>
                </a:lnTo>
                <a:lnTo>
                  <a:pt x="10261" y="4345"/>
                </a:lnTo>
                <a:lnTo>
                  <a:pt x="9046" y="1874"/>
                </a:lnTo>
                <a:lnTo>
                  <a:pt x="8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8" name="object 6418"/>
          <p:cNvSpPr/>
          <p:nvPr/>
        </p:nvSpPr>
        <p:spPr>
          <a:xfrm>
            <a:off x="6970545" y="6461266"/>
            <a:ext cx="6931" cy="4236"/>
          </a:xfrm>
          <a:custGeom>
            <a:avLst/>
            <a:gdLst/>
            <a:ahLst/>
            <a:cxnLst/>
            <a:rect l="l" t="t" r="r" b="b"/>
            <a:pathLst>
              <a:path w="11429" h="6984">
                <a:moveTo>
                  <a:pt x="869" y="0"/>
                </a:moveTo>
                <a:lnTo>
                  <a:pt x="272" y="2251"/>
                </a:lnTo>
                <a:lnTo>
                  <a:pt x="0" y="3392"/>
                </a:lnTo>
                <a:lnTo>
                  <a:pt x="3382" y="4439"/>
                </a:lnTo>
                <a:lnTo>
                  <a:pt x="10230" y="6523"/>
                </a:lnTo>
                <a:lnTo>
                  <a:pt x="10565" y="5256"/>
                </a:lnTo>
                <a:lnTo>
                  <a:pt x="10952" y="3968"/>
                </a:lnTo>
                <a:lnTo>
                  <a:pt x="11287" y="2680"/>
                </a:lnTo>
                <a:lnTo>
                  <a:pt x="7811" y="1769"/>
                </a:lnTo>
                <a:lnTo>
                  <a:pt x="4324" y="900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19" name="object 6419"/>
          <p:cNvSpPr/>
          <p:nvPr/>
        </p:nvSpPr>
        <p:spPr>
          <a:xfrm>
            <a:off x="7624980" y="5139694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4450" y="0"/>
                </a:moveTo>
                <a:lnTo>
                  <a:pt x="2994" y="879"/>
                </a:lnTo>
                <a:lnTo>
                  <a:pt x="1465" y="1717"/>
                </a:lnTo>
                <a:lnTo>
                  <a:pt x="0" y="2586"/>
                </a:lnTo>
                <a:lnTo>
                  <a:pt x="7329" y="13549"/>
                </a:lnTo>
                <a:lnTo>
                  <a:pt x="8502" y="12753"/>
                </a:lnTo>
                <a:lnTo>
                  <a:pt x="9664" y="12031"/>
                </a:lnTo>
                <a:lnTo>
                  <a:pt x="10795" y="11266"/>
                </a:lnTo>
                <a:lnTo>
                  <a:pt x="6617" y="3759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0" name="object 6420"/>
          <p:cNvSpPr/>
          <p:nvPr/>
        </p:nvSpPr>
        <p:spPr>
          <a:xfrm>
            <a:off x="8282891" y="5684004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6177" y="0"/>
                </a:moveTo>
                <a:lnTo>
                  <a:pt x="1759" y="869"/>
                </a:lnTo>
                <a:lnTo>
                  <a:pt x="73" y="4230"/>
                </a:lnTo>
                <a:lnTo>
                  <a:pt x="502" y="7078"/>
                </a:lnTo>
                <a:lnTo>
                  <a:pt x="0" y="12135"/>
                </a:lnTo>
                <a:lnTo>
                  <a:pt x="4638" y="9978"/>
                </a:lnTo>
                <a:lnTo>
                  <a:pt x="8251" y="9308"/>
                </a:lnTo>
                <a:lnTo>
                  <a:pt x="8795" y="7727"/>
                </a:lnTo>
                <a:lnTo>
                  <a:pt x="9434" y="5664"/>
                </a:lnTo>
                <a:lnTo>
                  <a:pt x="7779" y="2607"/>
                </a:lnTo>
                <a:lnTo>
                  <a:pt x="6481" y="439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1" name="object 6421"/>
          <p:cNvSpPr/>
          <p:nvPr/>
        </p:nvSpPr>
        <p:spPr>
          <a:xfrm>
            <a:off x="8578637" y="5139868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591" y="0"/>
                </a:moveTo>
                <a:lnTo>
                  <a:pt x="20" y="1434"/>
                </a:lnTo>
                <a:lnTo>
                  <a:pt x="0" y="4376"/>
                </a:lnTo>
                <a:lnTo>
                  <a:pt x="973" y="6649"/>
                </a:lnTo>
                <a:lnTo>
                  <a:pt x="1633" y="8994"/>
                </a:lnTo>
                <a:lnTo>
                  <a:pt x="3319" y="7978"/>
                </a:lnTo>
                <a:lnTo>
                  <a:pt x="4994" y="6994"/>
                </a:lnTo>
                <a:lnTo>
                  <a:pt x="7319" y="5717"/>
                </a:lnTo>
                <a:lnTo>
                  <a:pt x="6460" y="3664"/>
                </a:lnTo>
                <a:lnTo>
                  <a:pt x="6073" y="1005"/>
                </a:lnTo>
                <a:lnTo>
                  <a:pt x="4889" y="502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2" name="object 6422"/>
          <p:cNvSpPr/>
          <p:nvPr/>
        </p:nvSpPr>
        <p:spPr>
          <a:xfrm>
            <a:off x="7571470" y="5216759"/>
            <a:ext cx="4621" cy="5776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5371" y="0"/>
                </a:moveTo>
                <a:lnTo>
                  <a:pt x="3664" y="806"/>
                </a:lnTo>
                <a:lnTo>
                  <a:pt x="2062" y="1706"/>
                </a:lnTo>
                <a:lnTo>
                  <a:pt x="0" y="2764"/>
                </a:lnTo>
                <a:lnTo>
                  <a:pt x="869" y="5026"/>
                </a:lnTo>
                <a:lnTo>
                  <a:pt x="1099" y="7413"/>
                </a:lnTo>
                <a:lnTo>
                  <a:pt x="3245" y="8973"/>
                </a:lnTo>
                <a:lnTo>
                  <a:pt x="7109" y="7444"/>
                </a:lnTo>
                <a:lnTo>
                  <a:pt x="7057" y="7099"/>
                </a:lnTo>
                <a:lnTo>
                  <a:pt x="6868" y="4680"/>
                </a:lnTo>
                <a:lnTo>
                  <a:pt x="6010" y="2355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3" name="object 6423"/>
          <p:cNvSpPr/>
          <p:nvPr/>
        </p:nvSpPr>
        <p:spPr>
          <a:xfrm>
            <a:off x="7128929" y="5981223"/>
            <a:ext cx="4236" cy="9627"/>
          </a:xfrm>
          <a:custGeom>
            <a:avLst/>
            <a:gdLst/>
            <a:ahLst/>
            <a:cxnLst/>
            <a:rect l="l" t="t" r="r" b="b"/>
            <a:pathLst>
              <a:path w="6984" h="15875">
                <a:moveTo>
                  <a:pt x="1235" y="0"/>
                </a:moveTo>
                <a:lnTo>
                  <a:pt x="879" y="4083"/>
                </a:lnTo>
                <a:lnTo>
                  <a:pt x="607" y="8209"/>
                </a:lnTo>
                <a:lnTo>
                  <a:pt x="0" y="15308"/>
                </a:lnTo>
                <a:lnTo>
                  <a:pt x="3434" y="11287"/>
                </a:lnTo>
                <a:lnTo>
                  <a:pt x="5361" y="9968"/>
                </a:lnTo>
                <a:lnTo>
                  <a:pt x="6502" y="5863"/>
                </a:lnTo>
                <a:lnTo>
                  <a:pt x="6114" y="3183"/>
                </a:lnTo>
                <a:lnTo>
                  <a:pt x="6167" y="638"/>
                </a:lnTo>
                <a:lnTo>
                  <a:pt x="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4" name="object 6424"/>
          <p:cNvSpPr/>
          <p:nvPr/>
        </p:nvSpPr>
        <p:spPr>
          <a:xfrm>
            <a:off x="8168989" y="5980587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3957" y="0"/>
                </a:moveTo>
                <a:lnTo>
                  <a:pt x="1549" y="1832"/>
                </a:lnTo>
                <a:lnTo>
                  <a:pt x="0" y="2628"/>
                </a:lnTo>
                <a:lnTo>
                  <a:pt x="1183" y="4858"/>
                </a:lnTo>
                <a:lnTo>
                  <a:pt x="2104" y="7361"/>
                </a:lnTo>
                <a:lnTo>
                  <a:pt x="4230" y="9696"/>
                </a:lnTo>
                <a:lnTo>
                  <a:pt x="6931" y="8188"/>
                </a:lnTo>
                <a:lnTo>
                  <a:pt x="10146" y="7036"/>
                </a:lnTo>
                <a:lnTo>
                  <a:pt x="7863" y="4156"/>
                </a:lnTo>
                <a:lnTo>
                  <a:pt x="6607" y="1800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5" name="object 6425"/>
          <p:cNvSpPr/>
          <p:nvPr/>
        </p:nvSpPr>
        <p:spPr>
          <a:xfrm>
            <a:off x="7765254" y="4773016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800" y="0"/>
                </a:moveTo>
                <a:lnTo>
                  <a:pt x="4806" y="1780"/>
                </a:lnTo>
                <a:lnTo>
                  <a:pt x="2335" y="2785"/>
                </a:lnTo>
                <a:lnTo>
                  <a:pt x="670" y="4575"/>
                </a:lnTo>
                <a:lnTo>
                  <a:pt x="0" y="5340"/>
                </a:lnTo>
                <a:lnTo>
                  <a:pt x="1099" y="7769"/>
                </a:lnTo>
                <a:lnTo>
                  <a:pt x="1403" y="9413"/>
                </a:lnTo>
                <a:lnTo>
                  <a:pt x="4251" y="8460"/>
                </a:lnTo>
                <a:lnTo>
                  <a:pt x="7141" y="7559"/>
                </a:lnTo>
                <a:lnTo>
                  <a:pt x="9821" y="6230"/>
                </a:lnTo>
                <a:lnTo>
                  <a:pt x="10031" y="6104"/>
                </a:lnTo>
                <a:lnTo>
                  <a:pt x="8785" y="2952"/>
                </a:lnTo>
                <a:lnTo>
                  <a:pt x="7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6" name="object 6426"/>
          <p:cNvSpPr/>
          <p:nvPr/>
        </p:nvSpPr>
        <p:spPr>
          <a:xfrm>
            <a:off x="7519860" y="5219364"/>
            <a:ext cx="4621" cy="6161"/>
          </a:xfrm>
          <a:custGeom>
            <a:avLst/>
            <a:gdLst/>
            <a:ahLst/>
            <a:cxnLst/>
            <a:rect l="l" t="t" r="r" b="b"/>
            <a:pathLst>
              <a:path w="7620" h="10159">
                <a:moveTo>
                  <a:pt x="4806" y="0"/>
                </a:moveTo>
                <a:lnTo>
                  <a:pt x="2795" y="1748"/>
                </a:lnTo>
                <a:lnTo>
                  <a:pt x="0" y="3026"/>
                </a:lnTo>
                <a:lnTo>
                  <a:pt x="94" y="4031"/>
                </a:lnTo>
                <a:lnTo>
                  <a:pt x="345" y="6031"/>
                </a:lnTo>
                <a:lnTo>
                  <a:pt x="2125" y="7853"/>
                </a:lnTo>
                <a:lnTo>
                  <a:pt x="3298" y="9790"/>
                </a:lnTo>
                <a:lnTo>
                  <a:pt x="4565" y="8439"/>
                </a:lnTo>
                <a:lnTo>
                  <a:pt x="6680" y="7287"/>
                </a:lnTo>
                <a:lnTo>
                  <a:pt x="7005" y="5758"/>
                </a:lnTo>
                <a:lnTo>
                  <a:pt x="7277" y="4303"/>
                </a:lnTo>
                <a:lnTo>
                  <a:pt x="5779" y="2397"/>
                </a:lnTo>
                <a:lnTo>
                  <a:pt x="4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7" name="object 6427"/>
          <p:cNvSpPr/>
          <p:nvPr/>
        </p:nvSpPr>
        <p:spPr>
          <a:xfrm>
            <a:off x="7761447" y="4762199"/>
            <a:ext cx="6931" cy="5006"/>
          </a:xfrm>
          <a:custGeom>
            <a:avLst/>
            <a:gdLst/>
            <a:ahLst/>
            <a:cxnLst/>
            <a:rect l="l" t="t" r="r" b="b"/>
            <a:pathLst>
              <a:path w="11429" h="8254">
                <a:moveTo>
                  <a:pt x="5916" y="0"/>
                </a:moveTo>
                <a:lnTo>
                  <a:pt x="3371" y="910"/>
                </a:lnTo>
                <a:lnTo>
                  <a:pt x="0" y="1486"/>
                </a:lnTo>
                <a:lnTo>
                  <a:pt x="1507" y="4512"/>
                </a:lnTo>
                <a:lnTo>
                  <a:pt x="2806" y="7926"/>
                </a:lnTo>
                <a:lnTo>
                  <a:pt x="6104" y="7203"/>
                </a:lnTo>
                <a:lnTo>
                  <a:pt x="8722" y="5727"/>
                </a:lnTo>
                <a:lnTo>
                  <a:pt x="11381" y="4523"/>
                </a:lnTo>
                <a:lnTo>
                  <a:pt x="10334" y="3026"/>
                </a:lnTo>
                <a:lnTo>
                  <a:pt x="9538" y="523"/>
                </a:lnTo>
                <a:lnTo>
                  <a:pt x="8334" y="335"/>
                </a:lnTo>
                <a:lnTo>
                  <a:pt x="5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8" name="object 6428"/>
          <p:cNvSpPr/>
          <p:nvPr/>
        </p:nvSpPr>
        <p:spPr>
          <a:xfrm>
            <a:off x="7735612" y="4803172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5" h="8254">
                <a:moveTo>
                  <a:pt x="1643" y="0"/>
                </a:moveTo>
                <a:lnTo>
                  <a:pt x="0" y="3057"/>
                </a:lnTo>
                <a:lnTo>
                  <a:pt x="8858" y="7821"/>
                </a:lnTo>
                <a:lnTo>
                  <a:pt x="10502" y="4764"/>
                </a:lnTo>
                <a:lnTo>
                  <a:pt x="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29" name="object 6429"/>
          <p:cNvSpPr/>
          <p:nvPr/>
        </p:nvSpPr>
        <p:spPr>
          <a:xfrm>
            <a:off x="7935422" y="6617905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7162" y="0"/>
                </a:moveTo>
                <a:lnTo>
                  <a:pt x="4879" y="900"/>
                </a:lnTo>
                <a:lnTo>
                  <a:pt x="2408" y="1507"/>
                </a:lnTo>
                <a:lnTo>
                  <a:pt x="596" y="2963"/>
                </a:lnTo>
                <a:lnTo>
                  <a:pt x="0" y="3413"/>
                </a:lnTo>
                <a:lnTo>
                  <a:pt x="1235" y="7675"/>
                </a:lnTo>
                <a:lnTo>
                  <a:pt x="4062" y="7842"/>
                </a:lnTo>
                <a:lnTo>
                  <a:pt x="6429" y="7057"/>
                </a:lnTo>
                <a:lnTo>
                  <a:pt x="9706" y="6387"/>
                </a:lnTo>
                <a:lnTo>
                  <a:pt x="8460" y="3287"/>
                </a:lnTo>
                <a:lnTo>
                  <a:pt x="7832" y="1664"/>
                </a:lnTo>
                <a:lnTo>
                  <a:pt x="7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0" name="object 6430"/>
          <p:cNvSpPr/>
          <p:nvPr/>
        </p:nvSpPr>
        <p:spPr>
          <a:xfrm>
            <a:off x="7392982" y="5317726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371" y="0"/>
                </a:moveTo>
                <a:lnTo>
                  <a:pt x="942" y="1109"/>
                </a:lnTo>
                <a:lnTo>
                  <a:pt x="492" y="2198"/>
                </a:lnTo>
                <a:lnTo>
                  <a:pt x="0" y="3287"/>
                </a:lnTo>
                <a:lnTo>
                  <a:pt x="9350" y="8313"/>
                </a:lnTo>
                <a:lnTo>
                  <a:pt x="10167" y="6701"/>
                </a:lnTo>
                <a:lnTo>
                  <a:pt x="10963" y="5026"/>
                </a:lnTo>
                <a:lnTo>
                  <a:pt x="11779" y="3403"/>
                </a:lnTo>
                <a:lnTo>
                  <a:pt x="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1" name="object 6431"/>
          <p:cNvSpPr/>
          <p:nvPr/>
        </p:nvSpPr>
        <p:spPr>
          <a:xfrm>
            <a:off x="8412643" y="6471514"/>
            <a:ext cx="20023" cy="25029"/>
          </a:xfrm>
          <a:custGeom>
            <a:avLst/>
            <a:gdLst/>
            <a:ahLst/>
            <a:cxnLst/>
            <a:rect l="l" t="t" r="r" b="b"/>
            <a:pathLst>
              <a:path w="33019" h="41275">
                <a:moveTo>
                  <a:pt x="10234" y="0"/>
                </a:moveTo>
                <a:lnTo>
                  <a:pt x="5276" y="2223"/>
                </a:lnTo>
                <a:lnTo>
                  <a:pt x="2019" y="7718"/>
                </a:lnTo>
                <a:lnTo>
                  <a:pt x="0" y="16420"/>
                </a:lnTo>
                <a:lnTo>
                  <a:pt x="1826" y="24624"/>
                </a:lnTo>
                <a:lnTo>
                  <a:pt x="7853" y="32713"/>
                </a:lnTo>
                <a:lnTo>
                  <a:pt x="18438" y="41068"/>
                </a:lnTo>
                <a:lnTo>
                  <a:pt x="18082" y="19529"/>
                </a:lnTo>
                <a:lnTo>
                  <a:pt x="30699" y="20702"/>
                </a:lnTo>
                <a:lnTo>
                  <a:pt x="32553" y="4807"/>
                </a:lnTo>
                <a:lnTo>
                  <a:pt x="18717" y="908"/>
                </a:lnTo>
                <a:lnTo>
                  <a:pt x="102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2" name="object 6432"/>
          <p:cNvSpPr/>
          <p:nvPr/>
        </p:nvSpPr>
        <p:spPr>
          <a:xfrm>
            <a:off x="8580745" y="5468385"/>
            <a:ext cx="17712" cy="24644"/>
          </a:xfrm>
          <a:custGeom>
            <a:avLst/>
            <a:gdLst/>
            <a:ahLst/>
            <a:cxnLst/>
            <a:rect l="l" t="t" r="r" b="b"/>
            <a:pathLst>
              <a:path w="29209" h="40640">
                <a:moveTo>
                  <a:pt x="28637" y="0"/>
                </a:moveTo>
                <a:lnTo>
                  <a:pt x="20323" y="5130"/>
                </a:lnTo>
                <a:lnTo>
                  <a:pt x="14198" y="8104"/>
                </a:lnTo>
                <a:lnTo>
                  <a:pt x="5392" y="15423"/>
                </a:lnTo>
                <a:lnTo>
                  <a:pt x="0" y="20858"/>
                </a:lnTo>
                <a:lnTo>
                  <a:pt x="2041" y="30501"/>
                </a:lnTo>
                <a:lnTo>
                  <a:pt x="8240" y="30763"/>
                </a:lnTo>
                <a:lnTo>
                  <a:pt x="15245" y="27266"/>
                </a:lnTo>
                <a:lnTo>
                  <a:pt x="17413" y="29004"/>
                </a:lnTo>
                <a:lnTo>
                  <a:pt x="18502" y="29496"/>
                </a:lnTo>
                <a:lnTo>
                  <a:pt x="17947" y="40040"/>
                </a:lnTo>
                <a:lnTo>
                  <a:pt x="24403" y="31204"/>
                </a:lnTo>
                <a:lnTo>
                  <a:pt x="27062" y="21496"/>
                </a:lnTo>
                <a:lnTo>
                  <a:pt x="286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3" name="object 6433"/>
          <p:cNvSpPr/>
          <p:nvPr/>
        </p:nvSpPr>
        <p:spPr>
          <a:xfrm>
            <a:off x="8070168" y="6110505"/>
            <a:ext cx="20408" cy="20408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12794" y="0"/>
                </a:moveTo>
                <a:lnTo>
                  <a:pt x="3840" y="11344"/>
                </a:lnTo>
                <a:lnTo>
                  <a:pt x="0" y="18746"/>
                </a:lnTo>
                <a:lnTo>
                  <a:pt x="582" y="25095"/>
                </a:lnTo>
                <a:lnTo>
                  <a:pt x="4899" y="33276"/>
                </a:lnTo>
                <a:lnTo>
                  <a:pt x="33296" y="15737"/>
                </a:lnTo>
                <a:lnTo>
                  <a:pt x="127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4" name="object 6434"/>
          <p:cNvSpPr/>
          <p:nvPr/>
        </p:nvSpPr>
        <p:spPr>
          <a:xfrm>
            <a:off x="7413155" y="5974239"/>
            <a:ext cx="19638" cy="21179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28030" y="0"/>
                </a:moveTo>
                <a:lnTo>
                  <a:pt x="20362" y="2500"/>
                </a:lnTo>
                <a:lnTo>
                  <a:pt x="15945" y="7236"/>
                </a:lnTo>
                <a:lnTo>
                  <a:pt x="13757" y="13498"/>
                </a:lnTo>
                <a:lnTo>
                  <a:pt x="12774" y="20575"/>
                </a:lnTo>
                <a:lnTo>
                  <a:pt x="0" y="14648"/>
                </a:lnTo>
                <a:lnTo>
                  <a:pt x="1869" y="23984"/>
                </a:lnTo>
                <a:lnTo>
                  <a:pt x="7357" y="28538"/>
                </a:lnTo>
                <a:lnTo>
                  <a:pt x="14628" y="31105"/>
                </a:lnTo>
                <a:lnTo>
                  <a:pt x="21852" y="34480"/>
                </a:lnTo>
                <a:lnTo>
                  <a:pt x="27700" y="25697"/>
                </a:lnTo>
                <a:lnTo>
                  <a:pt x="31742" y="17373"/>
                </a:lnTo>
                <a:lnTo>
                  <a:pt x="32383" y="8983"/>
                </a:lnTo>
                <a:lnTo>
                  <a:pt x="28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5" name="object 6435"/>
          <p:cNvSpPr/>
          <p:nvPr/>
        </p:nvSpPr>
        <p:spPr>
          <a:xfrm>
            <a:off x="7450718" y="5730413"/>
            <a:ext cx="25414" cy="17712"/>
          </a:xfrm>
          <a:custGeom>
            <a:avLst/>
            <a:gdLst/>
            <a:ahLst/>
            <a:cxnLst/>
            <a:rect l="l" t="t" r="r" b="b"/>
            <a:pathLst>
              <a:path w="41909" h="29209">
                <a:moveTo>
                  <a:pt x="41297" y="0"/>
                </a:moveTo>
                <a:lnTo>
                  <a:pt x="27850" y="3467"/>
                </a:lnTo>
                <a:lnTo>
                  <a:pt x="16439" y="8713"/>
                </a:lnTo>
                <a:lnTo>
                  <a:pt x="7132" y="16834"/>
                </a:lnTo>
                <a:lnTo>
                  <a:pt x="0" y="28931"/>
                </a:lnTo>
                <a:lnTo>
                  <a:pt x="13451" y="26340"/>
                </a:lnTo>
                <a:lnTo>
                  <a:pt x="24775" y="21317"/>
                </a:lnTo>
                <a:lnTo>
                  <a:pt x="34036" y="12867"/>
                </a:lnTo>
                <a:lnTo>
                  <a:pt x="412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6" name="object 6436"/>
          <p:cNvSpPr/>
          <p:nvPr/>
        </p:nvSpPr>
        <p:spPr>
          <a:xfrm>
            <a:off x="7715051" y="5254589"/>
            <a:ext cx="8856" cy="28495"/>
          </a:xfrm>
          <a:custGeom>
            <a:avLst/>
            <a:gdLst/>
            <a:ahLst/>
            <a:cxnLst/>
            <a:rect l="l" t="t" r="r" b="b"/>
            <a:pathLst>
              <a:path w="14604" h="46990">
                <a:moveTo>
                  <a:pt x="0" y="0"/>
                </a:moveTo>
                <a:lnTo>
                  <a:pt x="904" y="11382"/>
                </a:lnTo>
                <a:lnTo>
                  <a:pt x="410" y="22907"/>
                </a:lnTo>
                <a:lnTo>
                  <a:pt x="918" y="34594"/>
                </a:lnTo>
                <a:lnTo>
                  <a:pt x="4827" y="46459"/>
                </a:lnTo>
                <a:lnTo>
                  <a:pt x="12267" y="24763"/>
                </a:lnTo>
                <a:lnTo>
                  <a:pt x="14110" y="11104"/>
                </a:lnTo>
                <a:lnTo>
                  <a:pt x="10105" y="350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7" name="object 6437"/>
          <p:cNvSpPr/>
          <p:nvPr/>
        </p:nvSpPr>
        <p:spPr>
          <a:xfrm>
            <a:off x="9352662" y="5819518"/>
            <a:ext cx="16558" cy="11937"/>
          </a:xfrm>
          <a:custGeom>
            <a:avLst/>
            <a:gdLst/>
            <a:ahLst/>
            <a:cxnLst/>
            <a:rect l="l" t="t" r="r" b="b"/>
            <a:pathLst>
              <a:path w="27305" h="19684">
                <a:moveTo>
                  <a:pt x="19601" y="0"/>
                </a:moveTo>
                <a:lnTo>
                  <a:pt x="16250" y="607"/>
                </a:lnTo>
                <a:lnTo>
                  <a:pt x="11172" y="1455"/>
                </a:lnTo>
                <a:lnTo>
                  <a:pt x="6418" y="4167"/>
                </a:lnTo>
                <a:lnTo>
                  <a:pt x="0" y="6711"/>
                </a:lnTo>
                <a:lnTo>
                  <a:pt x="6574" y="15138"/>
                </a:lnTo>
                <a:lnTo>
                  <a:pt x="12699" y="19318"/>
                </a:lnTo>
                <a:lnTo>
                  <a:pt x="18454" y="19336"/>
                </a:lnTo>
                <a:lnTo>
                  <a:pt x="23915" y="15277"/>
                </a:lnTo>
                <a:lnTo>
                  <a:pt x="26397" y="12439"/>
                </a:lnTo>
                <a:lnTo>
                  <a:pt x="27077" y="6973"/>
                </a:lnTo>
                <a:lnTo>
                  <a:pt x="26260" y="1602"/>
                </a:lnTo>
                <a:lnTo>
                  <a:pt x="1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8" name="object 6438"/>
          <p:cNvSpPr/>
          <p:nvPr/>
        </p:nvSpPr>
        <p:spPr>
          <a:xfrm>
            <a:off x="8169289" y="5961381"/>
            <a:ext cx="15403" cy="11937"/>
          </a:xfrm>
          <a:custGeom>
            <a:avLst/>
            <a:gdLst/>
            <a:ahLst/>
            <a:cxnLst/>
            <a:rect l="l" t="t" r="r" b="b"/>
            <a:pathLst>
              <a:path w="25400" h="19684">
                <a:moveTo>
                  <a:pt x="10501" y="0"/>
                </a:moveTo>
                <a:lnTo>
                  <a:pt x="0" y="3746"/>
                </a:lnTo>
                <a:lnTo>
                  <a:pt x="3317" y="12247"/>
                </a:lnTo>
                <a:lnTo>
                  <a:pt x="9430" y="15990"/>
                </a:lnTo>
                <a:lnTo>
                  <a:pt x="17076" y="17505"/>
                </a:lnTo>
                <a:lnTo>
                  <a:pt x="24994" y="19327"/>
                </a:lnTo>
                <a:lnTo>
                  <a:pt x="20853" y="6441"/>
                </a:lnTo>
                <a:lnTo>
                  <a:pt x="16737" y="448"/>
                </a:lnTo>
                <a:lnTo>
                  <a:pt x="105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39" name="object 6439"/>
          <p:cNvSpPr/>
          <p:nvPr/>
        </p:nvSpPr>
        <p:spPr>
          <a:xfrm>
            <a:off x="8699290" y="5053960"/>
            <a:ext cx="11552" cy="24259"/>
          </a:xfrm>
          <a:custGeom>
            <a:avLst/>
            <a:gdLst/>
            <a:ahLst/>
            <a:cxnLst/>
            <a:rect l="l" t="t" r="r" b="b"/>
            <a:pathLst>
              <a:path w="19050" h="40004">
                <a:moveTo>
                  <a:pt x="7901" y="0"/>
                </a:moveTo>
                <a:lnTo>
                  <a:pt x="4446" y="4293"/>
                </a:lnTo>
                <a:lnTo>
                  <a:pt x="2875" y="11203"/>
                </a:lnTo>
                <a:lnTo>
                  <a:pt x="1164" y="17768"/>
                </a:lnTo>
                <a:lnTo>
                  <a:pt x="0" y="24562"/>
                </a:lnTo>
                <a:lnTo>
                  <a:pt x="930" y="31768"/>
                </a:lnTo>
                <a:lnTo>
                  <a:pt x="5503" y="39569"/>
                </a:lnTo>
                <a:lnTo>
                  <a:pt x="18948" y="1999"/>
                </a:lnTo>
                <a:lnTo>
                  <a:pt x="79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0" name="object 6440"/>
          <p:cNvSpPr/>
          <p:nvPr/>
        </p:nvSpPr>
        <p:spPr>
          <a:xfrm>
            <a:off x="7716110" y="5993906"/>
            <a:ext cx="6931" cy="23489"/>
          </a:xfrm>
          <a:custGeom>
            <a:avLst/>
            <a:gdLst/>
            <a:ahLst/>
            <a:cxnLst/>
            <a:rect l="l" t="t" r="r" b="b"/>
            <a:pathLst>
              <a:path w="11429" h="38734">
                <a:moveTo>
                  <a:pt x="2195" y="0"/>
                </a:moveTo>
                <a:lnTo>
                  <a:pt x="0" y="16147"/>
                </a:lnTo>
                <a:lnTo>
                  <a:pt x="360" y="26469"/>
                </a:lnTo>
                <a:lnTo>
                  <a:pt x="3685" y="33129"/>
                </a:lnTo>
                <a:lnTo>
                  <a:pt x="10383" y="38292"/>
                </a:lnTo>
                <a:lnTo>
                  <a:pt x="11045" y="28000"/>
                </a:lnTo>
                <a:lnTo>
                  <a:pt x="9540" y="18290"/>
                </a:lnTo>
                <a:lnTo>
                  <a:pt x="6411" y="9007"/>
                </a:lnTo>
                <a:lnTo>
                  <a:pt x="21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1" name="object 6441"/>
          <p:cNvSpPr/>
          <p:nvPr/>
        </p:nvSpPr>
        <p:spPr>
          <a:xfrm>
            <a:off x="8559446" y="5359950"/>
            <a:ext cx="11937" cy="18483"/>
          </a:xfrm>
          <a:custGeom>
            <a:avLst/>
            <a:gdLst/>
            <a:ahLst/>
            <a:cxnLst/>
            <a:rect l="l" t="t" r="r" b="b"/>
            <a:pathLst>
              <a:path w="19684" h="30479">
                <a:moveTo>
                  <a:pt x="2158" y="0"/>
                </a:moveTo>
                <a:lnTo>
                  <a:pt x="0" y="9047"/>
                </a:lnTo>
                <a:lnTo>
                  <a:pt x="539" y="16474"/>
                </a:lnTo>
                <a:lnTo>
                  <a:pt x="3064" y="22674"/>
                </a:lnTo>
                <a:lnTo>
                  <a:pt x="6860" y="28041"/>
                </a:lnTo>
                <a:lnTo>
                  <a:pt x="8409" y="29957"/>
                </a:lnTo>
                <a:lnTo>
                  <a:pt x="13959" y="29496"/>
                </a:lnTo>
                <a:lnTo>
                  <a:pt x="18273" y="28355"/>
                </a:lnTo>
                <a:lnTo>
                  <a:pt x="19163" y="22062"/>
                </a:lnTo>
                <a:lnTo>
                  <a:pt x="17865" y="20072"/>
                </a:lnTo>
                <a:lnTo>
                  <a:pt x="14555" y="15331"/>
                </a:lnTo>
                <a:lnTo>
                  <a:pt x="10832" y="10578"/>
                </a:lnTo>
                <a:lnTo>
                  <a:pt x="21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2" name="object 6442"/>
          <p:cNvSpPr/>
          <p:nvPr/>
        </p:nvSpPr>
        <p:spPr>
          <a:xfrm>
            <a:off x="8357660" y="6451480"/>
            <a:ext cx="10782" cy="16558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7675" y="0"/>
                </a:moveTo>
                <a:lnTo>
                  <a:pt x="2523" y="10"/>
                </a:lnTo>
                <a:lnTo>
                  <a:pt x="1832" y="6387"/>
                </a:lnTo>
                <a:lnTo>
                  <a:pt x="0" y="12983"/>
                </a:lnTo>
                <a:lnTo>
                  <a:pt x="1371" y="22104"/>
                </a:lnTo>
                <a:lnTo>
                  <a:pt x="6984" y="24334"/>
                </a:lnTo>
                <a:lnTo>
                  <a:pt x="10271" y="26910"/>
                </a:lnTo>
                <a:lnTo>
                  <a:pt x="12606" y="23130"/>
                </a:lnTo>
                <a:lnTo>
                  <a:pt x="17444" y="18774"/>
                </a:lnTo>
                <a:lnTo>
                  <a:pt x="15423" y="10052"/>
                </a:lnTo>
                <a:lnTo>
                  <a:pt x="10858" y="5162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3" name="object 6443"/>
          <p:cNvSpPr/>
          <p:nvPr/>
        </p:nvSpPr>
        <p:spPr>
          <a:xfrm>
            <a:off x="8781434" y="5802119"/>
            <a:ext cx="10012" cy="16173"/>
          </a:xfrm>
          <a:custGeom>
            <a:avLst/>
            <a:gdLst/>
            <a:ahLst/>
            <a:cxnLst/>
            <a:rect l="l" t="t" r="r" b="b"/>
            <a:pathLst>
              <a:path w="16509" h="26670">
                <a:moveTo>
                  <a:pt x="6512" y="0"/>
                </a:moveTo>
                <a:lnTo>
                  <a:pt x="4397" y="3738"/>
                </a:lnTo>
                <a:lnTo>
                  <a:pt x="0" y="7999"/>
                </a:lnTo>
                <a:lnTo>
                  <a:pt x="1999" y="16554"/>
                </a:lnTo>
                <a:lnTo>
                  <a:pt x="6408" y="21224"/>
                </a:lnTo>
                <a:lnTo>
                  <a:pt x="9497" y="26229"/>
                </a:lnTo>
                <a:lnTo>
                  <a:pt x="14093" y="24868"/>
                </a:lnTo>
                <a:lnTo>
                  <a:pt x="14544" y="19454"/>
                </a:lnTo>
                <a:lnTo>
                  <a:pt x="16187" y="13748"/>
                </a:lnTo>
                <a:lnTo>
                  <a:pt x="14240" y="5319"/>
                </a:lnTo>
                <a:lnTo>
                  <a:pt x="9518" y="2910"/>
                </a:lnTo>
                <a:lnTo>
                  <a:pt x="6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4" name="object 6444"/>
          <p:cNvSpPr/>
          <p:nvPr/>
        </p:nvSpPr>
        <p:spPr>
          <a:xfrm>
            <a:off x="7934646" y="5561970"/>
            <a:ext cx="19638" cy="13477"/>
          </a:xfrm>
          <a:custGeom>
            <a:avLst/>
            <a:gdLst/>
            <a:ahLst/>
            <a:cxnLst/>
            <a:rect l="l" t="t" r="r" b="b"/>
            <a:pathLst>
              <a:path w="32384" h="22225">
                <a:moveTo>
                  <a:pt x="32072" y="0"/>
                </a:moveTo>
                <a:lnTo>
                  <a:pt x="21165" y="2532"/>
                </a:lnTo>
                <a:lnTo>
                  <a:pt x="12502" y="7300"/>
                </a:lnTo>
                <a:lnTo>
                  <a:pt x="5606" y="13950"/>
                </a:lnTo>
                <a:lnTo>
                  <a:pt x="0" y="22124"/>
                </a:lnTo>
                <a:lnTo>
                  <a:pt x="8692" y="18414"/>
                </a:lnTo>
                <a:lnTo>
                  <a:pt x="17465" y="14486"/>
                </a:lnTo>
                <a:lnTo>
                  <a:pt x="25523" y="8846"/>
                </a:lnTo>
                <a:lnTo>
                  <a:pt x="32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5" name="object 6445"/>
          <p:cNvSpPr/>
          <p:nvPr/>
        </p:nvSpPr>
        <p:spPr>
          <a:xfrm>
            <a:off x="8745803" y="5959391"/>
            <a:ext cx="16943" cy="14632"/>
          </a:xfrm>
          <a:custGeom>
            <a:avLst/>
            <a:gdLst/>
            <a:ahLst/>
            <a:cxnLst/>
            <a:rect l="l" t="t" r="r" b="b"/>
            <a:pathLst>
              <a:path w="27940" h="24129">
                <a:moveTo>
                  <a:pt x="0" y="0"/>
                </a:moveTo>
                <a:lnTo>
                  <a:pt x="23151" y="24009"/>
                </a:lnTo>
                <a:lnTo>
                  <a:pt x="27705" y="19255"/>
                </a:lnTo>
                <a:lnTo>
                  <a:pt x="23125" y="12013"/>
                </a:lnTo>
                <a:lnTo>
                  <a:pt x="17901" y="5430"/>
                </a:lnTo>
                <a:lnTo>
                  <a:pt x="10653" y="9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6" name="object 6446"/>
          <p:cNvSpPr/>
          <p:nvPr/>
        </p:nvSpPr>
        <p:spPr>
          <a:xfrm>
            <a:off x="8629345" y="4986377"/>
            <a:ext cx="10782" cy="17328"/>
          </a:xfrm>
          <a:custGeom>
            <a:avLst/>
            <a:gdLst/>
            <a:ahLst/>
            <a:cxnLst/>
            <a:rect l="l" t="t" r="r" b="b"/>
            <a:pathLst>
              <a:path w="17780" h="28575">
                <a:moveTo>
                  <a:pt x="7308" y="0"/>
                </a:moveTo>
                <a:lnTo>
                  <a:pt x="0" y="28093"/>
                </a:lnTo>
                <a:lnTo>
                  <a:pt x="7287" y="27224"/>
                </a:lnTo>
                <a:lnTo>
                  <a:pt x="11811" y="26627"/>
                </a:lnTo>
                <a:lnTo>
                  <a:pt x="17287" y="25978"/>
                </a:lnTo>
                <a:lnTo>
                  <a:pt x="11675" y="31"/>
                </a:lnTo>
                <a:lnTo>
                  <a:pt x="7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7" name="object 6447"/>
          <p:cNvSpPr/>
          <p:nvPr/>
        </p:nvSpPr>
        <p:spPr>
          <a:xfrm>
            <a:off x="7598777" y="4570554"/>
            <a:ext cx="21179" cy="18098"/>
          </a:xfrm>
          <a:custGeom>
            <a:avLst/>
            <a:gdLst/>
            <a:ahLst/>
            <a:cxnLst/>
            <a:rect l="l" t="t" r="r" b="b"/>
            <a:pathLst>
              <a:path w="34925" h="29845">
                <a:moveTo>
                  <a:pt x="3863" y="0"/>
                </a:moveTo>
                <a:lnTo>
                  <a:pt x="31789" y="29779"/>
                </a:lnTo>
                <a:lnTo>
                  <a:pt x="34742" y="26198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8" name="object 6448"/>
          <p:cNvSpPr/>
          <p:nvPr/>
        </p:nvSpPr>
        <p:spPr>
          <a:xfrm>
            <a:off x="9059727" y="4731697"/>
            <a:ext cx="8856" cy="13862"/>
          </a:xfrm>
          <a:custGeom>
            <a:avLst/>
            <a:gdLst/>
            <a:ahLst/>
            <a:cxnLst/>
            <a:rect l="l" t="t" r="r" b="b"/>
            <a:pathLst>
              <a:path w="14605" h="22859">
                <a:moveTo>
                  <a:pt x="4135" y="0"/>
                </a:moveTo>
                <a:lnTo>
                  <a:pt x="0" y="2492"/>
                </a:lnTo>
                <a:lnTo>
                  <a:pt x="0" y="3738"/>
                </a:lnTo>
                <a:lnTo>
                  <a:pt x="198" y="11695"/>
                </a:lnTo>
                <a:lnTo>
                  <a:pt x="356" y="20198"/>
                </a:lnTo>
                <a:lnTo>
                  <a:pt x="11507" y="22292"/>
                </a:lnTo>
                <a:lnTo>
                  <a:pt x="12240" y="21936"/>
                </a:lnTo>
                <a:lnTo>
                  <a:pt x="14449" y="21475"/>
                </a:lnTo>
                <a:lnTo>
                  <a:pt x="13151" y="4565"/>
                </a:lnTo>
                <a:lnTo>
                  <a:pt x="11664" y="282"/>
                </a:lnTo>
                <a:lnTo>
                  <a:pt x="4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49" name="object 6449"/>
          <p:cNvSpPr/>
          <p:nvPr/>
        </p:nvSpPr>
        <p:spPr>
          <a:xfrm>
            <a:off x="7403297" y="5989299"/>
            <a:ext cx="13862" cy="11552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6690" y="0"/>
                </a:moveTo>
                <a:lnTo>
                  <a:pt x="691" y="4628"/>
                </a:lnTo>
                <a:lnTo>
                  <a:pt x="848" y="7099"/>
                </a:lnTo>
                <a:lnTo>
                  <a:pt x="0" y="13224"/>
                </a:lnTo>
                <a:lnTo>
                  <a:pt x="7277" y="16303"/>
                </a:lnTo>
                <a:lnTo>
                  <a:pt x="13832" y="17067"/>
                </a:lnTo>
                <a:lnTo>
                  <a:pt x="20104" y="18491"/>
                </a:lnTo>
                <a:lnTo>
                  <a:pt x="20596" y="15455"/>
                </a:lnTo>
                <a:lnTo>
                  <a:pt x="22428" y="11758"/>
                </a:lnTo>
                <a:lnTo>
                  <a:pt x="17790" y="3047"/>
                </a:lnTo>
                <a:lnTo>
                  <a:pt x="6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0" name="object 6450"/>
          <p:cNvSpPr/>
          <p:nvPr/>
        </p:nvSpPr>
        <p:spPr>
          <a:xfrm>
            <a:off x="8088443" y="5117816"/>
            <a:ext cx="12322" cy="13862"/>
          </a:xfrm>
          <a:custGeom>
            <a:avLst/>
            <a:gdLst/>
            <a:ahLst/>
            <a:cxnLst/>
            <a:rect l="l" t="t" r="r" b="b"/>
            <a:pathLst>
              <a:path w="20319" h="22859">
                <a:moveTo>
                  <a:pt x="20125" y="0"/>
                </a:moveTo>
                <a:lnTo>
                  <a:pt x="14698" y="5888"/>
                </a:lnTo>
                <a:lnTo>
                  <a:pt x="0" y="21706"/>
                </a:lnTo>
                <a:lnTo>
                  <a:pt x="8840" y="22343"/>
                </a:lnTo>
                <a:lnTo>
                  <a:pt x="14625" y="19515"/>
                </a:lnTo>
                <a:lnTo>
                  <a:pt x="18129" y="12355"/>
                </a:lnTo>
                <a:lnTo>
                  <a:pt x="2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1" name="object 6451"/>
          <p:cNvSpPr/>
          <p:nvPr/>
        </p:nvSpPr>
        <p:spPr>
          <a:xfrm>
            <a:off x="7633098" y="5564497"/>
            <a:ext cx="11167" cy="18483"/>
          </a:xfrm>
          <a:custGeom>
            <a:avLst/>
            <a:gdLst/>
            <a:ahLst/>
            <a:cxnLst/>
            <a:rect l="l" t="t" r="r" b="b"/>
            <a:pathLst>
              <a:path w="18415" h="30479">
                <a:moveTo>
                  <a:pt x="8345" y="0"/>
                </a:moveTo>
                <a:lnTo>
                  <a:pt x="0" y="27486"/>
                </a:lnTo>
                <a:lnTo>
                  <a:pt x="18009" y="29978"/>
                </a:lnTo>
                <a:lnTo>
                  <a:pt x="8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2" name="object 6452"/>
          <p:cNvSpPr/>
          <p:nvPr/>
        </p:nvSpPr>
        <p:spPr>
          <a:xfrm>
            <a:off x="7665667" y="4481630"/>
            <a:ext cx="12707" cy="8471"/>
          </a:xfrm>
          <a:custGeom>
            <a:avLst/>
            <a:gdLst/>
            <a:ahLst/>
            <a:cxnLst/>
            <a:rect l="l" t="t" r="r" b="b"/>
            <a:pathLst>
              <a:path w="20954" h="13970">
                <a:moveTo>
                  <a:pt x="5151" y="0"/>
                </a:moveTo>
                <a:lnTo>
                  <a:pt x="0" y="11413"/>
                </a:lnTo>
                <a:lnTo>
                  <a:pt x="11165" y="13950"/>
                </a:lnTo>
                <a:lnTo>
                  <a:pt x="17032" y="13769"/>
                </a:lnTo>
                <a:lnTo>
                  <a:pt x="19532" y="9943"/>
                </a:lnTo>
                <a:lnTo>
                  <a:pt x="20596" y="1549"/>
                </a:lnTo>
                <a:lnTo>
                  <a:pt x="5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3" name="object 6453"/>
          <p:cNvSpPr/>
          <p:nvPr/>
        </p:nvSpPr>
        <p:spPr>
          <a:xfrm>
            <a:off x="8121890" y="4925915"/>
            <a:ext cx="8471" cy="15403"/>
          </a:xfrm>
          <a:custGeom>
            <a:avLst/>
            <a:gdLst/>
            <a:ahLst/>
            <a:cxnLst/>
            <a:rect l="l" t="t" r="r" b="b"/>
            <a:pathLst>
              <a:path w="13969" h="25400">
                <a:moveTo>
                  <a:pt x="0" y="0"/>
                </a:moveTo>
                <a:lnTo>
                  <a:pt x="1308" y="25067"/>
                </a:lnTo>
                <a:lnTo>
                  <a:pt x="6272" y="24941"/>
                </a:lnTo>
                <a:lnTo>
                  <a:pt x="12069" y="11682"/>
                </a:lnTo>
                <a:lnTo>
                  <a:pt x="13349" y="4664"/>
                </a:lnTo>
                <a:lnTo>
                  <a:pt x="9521" y="155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4" name="object 6454"/>
          <p:cNvSpPr/>
          <p:nvPr/>
        </p:nvSpPr>
        <p:spPr>
          <a:xfrm>
            <a:off x="8576508" y="4494790"/>
            <a:ext cx="10012" cy="18868"/>
          </a:xfrm>
          <a:custGeom>
            <a:avLst/>
            <a:gdLst/>
            <a:ahLst/>
            <a:cxnLst/>
            <a:rect l="l" t="t" r="r" b="b"/>
            <a:pathLst>
              <a:path w="16509" h="31115">
                <a:moveTo>
                  <a:pt x="16114" y="0"/>
                </a:moveTo>
                <a:lnTo>
                  <a:pt x="0" y="9947"/>
                </a:lnTo>
                <a:lnTo>
                  <a:pt x="4272" y="16041"/>
                </a:lnTo>
                <a:lnTo>
                  <a:pt x="14565" y="30533"/>
                </a:lnTo>
                <a:lnTo>
                  <a:pt x="1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5" name="object 6455"/>
          <p:cNvSpPr/>
          <p:nvPr/>
        </p:nvSpPr>
        <p:spPr>
          <a:xfrm>
            <a:off x="7849648" y="4503611"/>
            <a:ext cx="18098" cy="12707"/>
          </a:xfrm>
          <a:custGeom>
            <a:avLst/>
            <a:gdLst/>
            <a:ahLst/>
            <a:cxnLst/>
            <a:rect l="l" t="t" r="r" b="b"/>
            <a:pathLst>
              <a:path w="29845" h="20954">
                <a:moveTo>
                  <a:pt x="29444" y="0"/>
                </a:moveTo>
                <a:lnTo>
                  <a:pt x="19237" y="212"/>
                </a:lnTo>
                <a:lnTo>
                  <a:pt x="11270" y="3629"/>
                </a:lnTo>
                <a:lnTo>
                  <a:pt x="5029" y="9522"/>
                </a:lnTo>
                <a:lnTo>
                  <a:pt x="0" y="17161"/>
                </a:lnTo>
                <a:lnTo>
                  <a:pt x="3266" y="20910"/>
                </a:lnTo>
                <a:lnTo>
                  <a:pt x="2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6" name="object 6456"/>
          <p:cNvSpPr/>
          <p:nvPr/>
        </p:nvSpPr>
        <p:spPr>
          <a:xfrm>
            <a:off x="8264927" y="4723695"/>
            <a:ext cx="6161" cy="19253"/>
          </a:xfrm>
          <a:custGeom>
            <a:avLst/>
            <a:gdLst/>
            <a:ahLst/>
            <a:cxnLst/>
            <a:rect l="l" t="t" r="r" b="b"/>
            <a:pathLst>
              <a:path w="10159" h="31750">
                <a:moveTo>
                  <a:pt x="5690" y="0"/>
                </a:moveTo>
                <a:lnTo>
                  <a:pt x="996" y="13599"/>
                </a:lnTo>
                <a:lnTo>
                  <a:pt x="0" y="22160"/>
                </a:lnTo>
                <a:lnTo>
                  <a:pt x="2875" y="27460"/>
                </a:lnTo>
                <a:lnTo>
                  <a:pt x="9795" y="31276"/>
                </a:lnTo>
                <a:lnTo>
                  <a:pt x="5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7" name="object 6457"/>
          <p:cNvSpPr/>
          <p:nvPr/>
        </p:nvSpPr>
        <p:spPr>
          <a:xfrm>
            <a:off x="9154862" y="5985356"/>
            <a:ext cx="10782" cy="13477"/>
          </a:xfrm>
          <a:custGeom>
            <a:avLst/>
            <a:gdLst/>
            <a:ahLst/>
            <a:cxnLst/>
            <a:rect l="l" t="t" r="r" b="b"/>
            <a:pathLst>
              <a:path w="17780" h="22225">
                <a:moveTo>
                  <a:pt x="16481" y="0"/>
                </a:moveTo>
                <a:lnTo>
                  <a:pt x="11004" y="5821"/>
                </a:lnTo>
                <a:lnTo>
                  <a:pt x="5486" y="11538"/>
                </a:lnTo>
                <a:lnTo>
                  <a:pt x="0" y="17308"/>
                </a:lnTo>
                <a:lnTo>
                  <a:pt x="4502" y="21821"/>
                </a:lnTo>
                <a:lnTo>
                  <a:pt x="11495" y="19708"/>
                </a:lnTo>
                <a:lnTo>
                  <a:pt x="15824" y="15390"/>
                </a:lnTo>
                <a:lnTo>
                  <a:pt x="17486" y="8832"/>
                </a:lnTo>
                <a:lnTo>
                  <a:pt x="1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8" name="object 6458"/>
          <p:cNvSpPr/>
          <p:nvPr/>
        </p:nvSpPr>
        <p:spPr>
          <a:xfrm>
            <a:off x="8165533" y="4775954"/>
            <a:ext cx="17712" cy="6161"/>
          </a:xfrm>
          <a:custGeom>
            <a:avLst/>
            <a:gdLst/>
            <a:ahLst/>
            <a:cxnLst/>
            <a:rect l="l" t="t" r="r" b="b"/>
            <a:pathLst>
              <a:path w="29209" h="10159">
                <a:moveTo>
                  <a:pt x="11977" y="0"/>
                </a:moveTo>
                <a:lnTo>
                  <a:pt x="6311" y="2912"/>
                </a:lnTo>
                <a:lnTo>
                  <a:pt x="0" y="9883"/>
                </a:lnTo>
                <a:lnTo>
                  <a:pt x="28941" y="5139"/>
                </a:lnTo>
                <a:lnTo>
                  <a:pt x="18890" y="843"/>
                </a:lnTo>
                <a:lnTo>
                  <a:pt x="119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59" name="object 6459"/>
          <p:cNvSpPr/>
          <p:nvPr/>
        </p:nvSpPr>
        <p:spPr>
          <a:xfrm>
            <a:off x="8612958" y="5756279"/>
            <a:ext cx="10782" cy="12322"/>
          </a:xfrm>
          <a:custGeom>
            <a:avLst/>
            <a:gdLst/>
            <a:ahLst/>
            <a:cxnLst/>
            <a:rect l="l" t="t" r="r" b="b"/>
            <a:pathLst>
              <a:path w="17780" h="20320">
                <a:moveTo>
                  <a:pt x="726" y="0"/>
                </a:moveTo>
                <a:lnTo>
                  <a:pt x="0" y="11911"/>
                </a:lnTo>
                <a:lnTo>
                  <a:pt x="1785" y="18064"/>
                </a:lnTo>
                <a:lnTo>
                  <a:pt x="7153" y="19745"/>
                </a:lnTo>
                <a:lnTo>
                  <a:pt x="17176" y="18240"/>
                </a:lnTo>
                <a:lnTo>
                  <a:pt x="7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0" name="object 6460"/>
          <p:cNvSpPr/>
          <p:nvPr/>
        </p:nvSpPr>
        <p:spPr>
          <a:xfrm>
            <a:off x="8132159" y="5665754"/>
            <a:ext cx="11167" cy="10397"/>
          </a:xfrm>
          <a:custGeom>
            <a:avLst/>
            <a:gdLst/>
            <a:ahLst/>
            <a:cxnLst/>
            <a:rect l="l" t="t" r="r" b="b"/>
            <a:pathLst>
              <a:path w="18415" h="17145">
                <a:moveTo>
                  <a:pt x="10645" y="0"/>
                </a:moveTo>
                <a:lnTo>
                  <a:pt x="6324" y="158"/>
                </a:lnTo>
                <a:lnTo>
                  <a:pt x="3337" y="4853"/>
                </a:lnTo>
                <a:lnTo>
                  <a:pt x="0" y="15206"/>
                </a:lnTo>
                <a:lnTo>
                  <a:pt x="10052" y="16724"/>
                </a:lnTo>
                <a:lnTo>
                  <a:pt x="14229" y="10588"/>
                </a:lnTo>
                <a:lnTo>
                  <a:pt x="17988" y="3258"/>
                </a:lnTo>
                <a:lnTo>
                  <a:pt x="106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1" name="object 6461"/>
          <p:cNvSpPr/>
          <p:nvPr/>
        </p:nvSpPr>
        <p:spPr>
          <a:xfrm>
            <a:off x="8197623" y="4276185"/>
            <a:ext cx="10012" cy="15787"/>
          </a:xfrm>
          <a:custGeom>
            <a:avLst/>
            <a:gdLst/>
            <a:ahLst/>
            <a:cxnLst/>
            <a:rect l="l" t="t" r="r" b="b"/>
            <a:pathLst>
              <a:path w="16509" h="26034">
                <a:moveTo>
                  <a:pt x="0" y="0"/>
                </a:moveTo>
                <a:lnTo>
                  <a:pt x="16062" y="26020"/>
                </a:lnTo>
                <a:lnTo>
                  <a:pt x="14144" y="15748"/>
                </a:lnTo>
                <a:lnTo>
                  <a:pt x="11832" y="9613"/>
                </a:lnTo>
                <a:lnTo>
                  <a:pt x="7619" y="51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2" name="object 6462"/>
          <p:cNvSpPr/>
          <p:nvPr/>
        </p:nvSpPr>
        <p:spPr>
          <a:xfrm>
            <a:off x="8051559" y="5096102"/>
            <a:ext cx="8856" cy="12707"/>
          </a:xfrm>
          <a:custGeom>
            <a:avLst/>
            <a:gdLst/>
            <a:ahLst/>
            <a:cxnLst/>
            <a:rect l="l" t="t" r="r" b="b"/>
            <a:pathLst>
              <a:path w="14605" h="20954">
                <a:moveTo>
                  <a:pt x="1497" y="0"/>
                </a:moveTo>
                <a:lnTo>
                  <a:pt x="0" y="11154"/>
                </a:lnTo>
                <a:lnTo>
                  <a:pt x="1301" y="17685"/>
                </a:lnTo>
                <a:lnTo>
                  <a:pt x="5921" y="20588"/>
                </a:lnTo>
                <a:lnTo>
                  <a:pt x="14377" y="20858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3" name="object 6463"/>
          <p:cNvSpPr/>
          <p:nvPr/>
        </p:nvSpPr>
        <p:spPr>
          <a:xfrm>
            <a:off x="8032404" y="5824967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0" y="0"/>
                </a:moveTo>
                <a:lnTo>
                  <a:pt x="1068" y="16868"/>
                </a:lnTo>
                <a:lnTo>
                  <a:pt x="23538" y="29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4" name="object 6464"/>
          <p:cNvSpPr/>
          <p:nvPr/>
        </p:nvSpPr>
        <p:spPr>
          <a:xfrm>
            <a:off x="8381912" y="4209180"/>
            <a:ext cx="8856" cy="11552"/>
          </a:xfrm>
          <a:custGeom>
            <a:avLst/>
            <a:gdLst/>
            <a:ahLst/>
            <a:cxnLst/>
            <a:rect l="l" t="t" r="r" b="b"/>
            <a:pathLst>
              <a:path w="14605" h="19050">
                <a:moveTo>
                  <a:pt x="376" y="0"/>
                </a:moveTo>
                <a:lnTo>
                  <a:pt x="104" y="12114"/>
                </a:lnTo>
                <a:lnTo>
                  <a:pt x="0" y="18795"/>
                </a:lnTo>
                <a:lnTo>
                  <a:pt x="12826" y="18208"/>
                </a:lnTo>
                <a:lnTo>
                  <a:pt x="14334" y="12879"/>
                </a:lnTo>
                <a:lnTo>
                  <a:pt x="8858" y="3120"/>
                </a:lnTo>
                <a:lnTo>
                  <a:pt x="4984" y="2429"/>
                </a:lnTo>
                <a:lnTo>
                  <a:pt x="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5" name="object 6465"/>
          <p:cNvSpPr/>
          <p:nvPr/>
        </p:nvSpPr>
        <p:spPr>
          <a:xfrm>
            <a:off x="8460983" y="4866669"/>
            <a:ext cx="14632" cy="5776"/>
          </a:xfrm>
          <a:custGeom>
            <a:avLst/>
            <a:gdLst/>
            <a:ahLst/>
            <a:cxnLst/>
            <a:rect l="l" t="t" r="r" b="b"/>
            <a:pathLst>
              <a:path w="24130" h="9525">
                <a:moveTo>
                  <a:pt x="8050" y="0"/>
                </a:moveTo>
                <a:lnTo>
                  <a:pt x="4129" y="2399"/>
                </a:lnTo>
                <a:lnTo>
                  <a:pt x="0" y="9133"/>
                </a:lnTo>
                <a:lnTo>
                  <a:pt x="23821" y="7782"/>
                </a:lnTo>
                <a:lnTo>
                  <a:pt x="13901" y="1829"/>
                </a:lnTo>
                <a:lnTo>
                  <a:pt x="80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6" name="object 6466"/>
          <p:cNvSpPr/>
          <p:nvPr/>
        </p:nvSpPr>
        <p:spPr>
          <a:xfrm>
            <a:off x="8215235" y="4507544"/>
            <a:ext cx="11552" cy="10397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3141" y="0"/>
                </a:moveTo>
                <a:lnTo>
                  <a:pt x="0" y="13811"/>
                </a:lnTo>
                <a:lnTo>
                  <a:pt x="5560" y="14826"/>
                </a:lnTo>
                <a:lnTo>
                  <a:pt x="11078" y="15884"/>
                </a:lnTo>
                <a:lnTo>
                  <a:pt x="17119" y="16711"/>
                </a:lnTo>
                <a:lnTo>
                  <a:pt x="17863" y="14544"/>
                </a:lnTo>
                <a:lnTo>
                  <a:pt x="18763" y="12774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7" name="object 6467"/>
          <p:cNvSpPr/>
          <p:nvPr/>
        </p:nvSpPr>
        <p:spPr>
          <a:xfrm>
            <a:off x="9070919" y="5298518"/>
            <a:ext cx="12707" cy="6931"/>
          </a:xfrm>
          <a:custGeom>
            <a:avLst/>
            <a:gdLst/>
            <a:ahLst/>
            <a:cxnLst/>
            <a:rect l="l" t="t" r="r" b="b"/>
            <a:pathLst>
              <a:path w="20955" h="11429">
                <a:moveTo>
                  <a:pt x="20575" y="0"/>
                </a:moveTo>
                <a:lnTo>
                  <a:pt x="0" y="104"/>
                </a:lnTo>
                <a:lnTo>
                  <a:pt x="4747" y="8556"/>
                </a:lnTo>
                <a:lnTo>
                  <a:pt x="8665" y="11364"/>
                </a:lnTo>
                <a:lnTo>
                  <a:pt x="13395" y="8516"/>
                </a:lnTo>
                <a:lnTo>
                  <a:pt x="20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8" name="object 6468"/>
          <p:cNvSpPr/>
          <p:nvPr/>
        </p:nvSpPr>
        <p:spPr>
          <a:xfrm>
            <a:off x="8129960" y="6261128"/>
            <a:ext cx="13092" cy="9627"/>
          </a:xfrm>
          <a:custGeom>
            <a:avLst/>
            <a:gdLst/>
            <a:ahLst/>
            <a:cxnLst/>
            <a:rect l="l" t="t" r="r" b="b"/>
            <a:pathLst>
              <a:path w="21590" h="15875">
                <a:moveTo>
                  <a:pt x="11926" y="0"/>
                </a:moveTo>
                <a:lnTo>
                  <a:pt x="0" y="5947"/>
                </a:lnTo>
                <a:lnTo>
                  <a:pt x="16449" y="15790"/>
                </a:lnTo>
                <a:lnTo>
                  <a:pt x="17842" y="13025"/>
                </a:lnTo>
                <a:lnTo>
                  <a:pt x="21015" y="9476"/>
                </a:lnTo>
                <a:lnTo>
                  <a:pt x="17454" y="858"/>
                </a:lnTo>
                <a:lnTo>
                  <a:pt x="1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69" name="object 6469"/>
          <p:cNvSpPr/>
          <p:nvPr/>
        </p:nvSpPr>
        <p:spPr>
          <a:xfrm>
            <a:off x="7980795" y="6418034"/>
            <a:ext cx="10397" cy="6931"/>
          </a:xfrm>
          <a:custGeom>
            <a:avLst/>
            <a:gdLst/>
            <a:ahLst/>
            <a:cxnLst/>
            <a:rect l="l" t="t" r="r" b="b"/>
            <a:pathLst>
              <a:path w="17144" h="11429">
                <a:moveTo>
                  <a:pt x="14418" y="0"/>
                </a:moveTo>
                <a:lnTo>
                  <a:pt x="4795" y="3811"/>
                </a:lnTo>
                <a:lnTo>
                  <a:pt x="0" y="5800"/>
                </a:lnTo>
                <a:lnTo>
                  <a:pt x="1675" y="11319"/>
                </a:lnTo>
                <a:lnTo>
                  <a:pt x="6732" y="9957"/>
                </a:lnTo>
                <a:lnTo>
                  <a:pt x="16879" y="7319"/>
                </a:lnTo>
                <a:lnTo>
                  <a:pt x="16020" y="4837"/>
                </a:lnTo>
                <a:lnTo>
                  <a:pt x="1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0" name="object 6470"/>
          <p:cNvSpPr/>
          <p:nvPr/>
        </p:nvSpPr>
        <p:spPr>
          <a:xfrm>
            <a:off x="7617469" y="5057564"/>
            <a:ext cx="9242" cy="10397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7423" y="0"/>
                </a:moveTo>
                <a:lnTo>
                  <a:pt x="5005" y="5549"/>
                </a:lnTo>
                <a:lnTo>
                  <a:pt x="0" y="16879"/>
                </a:lnTo>
                <a:lnTo>
                  <a:pt x="10582" y="13941"/>
                </a:lnTo>
                <a:lnTo>
                  <a:pt x="14883" y="11203"/>
                </a:lnTo>
                <a:lnTo>
                  <a:pt x="13598" y="7084"/>
                </a:lnTo>
                <a:lnTo>
                  <a:pt x="7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1" name="object 6471"/>
          <p:cNvSpPr/>
          <p:nvPr/>
        </p:nvSpPr>
        <p:spPr>
          <a:xfrm>
            <a:off x="8150700" y="6047374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80" h="14604">
                <a:moveTo>
                  <a:pt x="6272" y="0"/>
                </a:moveTo>
                <a:lnTo>
                  <a:pt x="2094" y="4711"/>
                </a:lnTo>
                <a:lnTo>
                  <a:pt x="0" y="14198"/>
                </a:lnTo>
                <a:lnTo>
                  <a:pt x="7011" y="14516"/>
                </a:lnTo>
                <a:lnTo>
                  <a:pt x="11668" y="11970"/>
                </a:lnTo>
                <a:lnTo>
                  <a:pt x="14823" y="7151"/>
                </a:lnTo>
                <a:lnTo>
                  <a:pt x="17329" y="649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2" name="object 6472"/>
          <p:cNvSpPr/>
          <p:nvPr/>
        </p:nvSpPr>
        <p:spPr>
          <a:xfrm>
            <a:off x="8879229" y="5048695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5476" y="0"/>
                </a:moveTo>
                <a:lnTo>
                  <a:pt x="1141" y="3329"/>
                </a:lnTo>
                <a:lnTo>
                  <a:pt x="0" y="9915"/>
                </a:lnTo>
                <a:lnTo>
                  <a:pt x="3581" y="13580"/>
                </a:lnTo>
                <a:lnTo>
                  <a:pt x="9340" y="15025"/>
                </a:lnTo>
                <a:lnTo>
                  <a:pt x="11675" y="13633"/>
                </a:lnTo>
                <a:lnTo>
                  <a:pt x="13999" y="12198"/>
                </a:lnTo>
                <a:lnTo>
                  <a:pt x="13999" y="6910"/>
                </a:lnTo>
                <a:lnTo>
                  <a:pt x="15601" y="1298"/>
                </a:lnTo>
                <a:lnTo>
                  <a:pt x="10104" y="1361"/>
                </a:lnTo>
                <a:lnTo>
                  <a:pt x="5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3" name="object 6473"/>
          <p:cNvSpPr/>
          <p:nvPr/>
        </p:nvSpPr>
        <p:spPr>
          <a:xfrm>
            <a:off x="7794266" y="5847473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9245" y="0"/>
                </a:moveTo>
                <a:lnTo>
                  <a:pt x="3067" y="1685"/>
                </a:lnTo>
                <a:lnTo>
                  <a:pt x="0" y="2565"/>
                </a:lnTo>
                <a:lnTo>
                  <a:pt x="1528" y="6879"/>
                </a:lnTo>
                <a:lnTo>
                  <a:pt x="4680" y="15622"/>
                </a:lnTo>
                <a:lnTo>
                  <a:pt x="7183" y="14952"/>
                </a:lnTo>
                <a:lnTo>
                  <a:pt x="12188" y="13538"/>
                </a:lnTo>
                <a:lnTo>
                  <a:pt x="9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4" name="object 6474"/>
          <p:cNvSpPr/>
          <p:nvPr/>
        </p:nvSpPr>
        <p:spPr>
          <a:xfrm>
            <a:off x="7621447" y="4600012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6030" y="0"/>
                </a:moveTo>
                <a:lnTo>
                  <a:pt x="9193" y="890"/>
                </a:lnTo>
                <a:lnTo>
                  <a:pt x="4533" y="157"/>
                </a:lnTo>
                <a:lnTo>
                  <a:pt x="2418" y="2104"/>
                </a:lnTo>
                <a:lnTo>
                  <a:pt x="293" y="4188"/>
                </a:lnTo>
                <a:lnTo>
                  <a:pt x="712" y="8921"/>
                </a:lnTo>
                <a:lnTo>
                  <a:pt x="0" y="12449"/>
                </a:lnTo>
                <a:lnTo>
                  <a:pt x="3183" y="12470"/>
                </a:lnTo>
                <a:lnTo>
                  <a:pt x="7224" y="13695"/>
                </a:lnTo>
                <a:lnTo>
                  <a:pt x="9319" y="12177"/>
                </a:lnTo>
                <a:lnTo>
                  <a:pt x="11884" y="10261"/>
                </a:lnTo>
                <a:lnTo>
                  <a:pt x="12847" y="6135"/>
                </a:lnTo>
                <a:lnTo>
                  <a:pt x="16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5" name="object 6475"/>
          <p:cNvSpPr/>
          <p:nvPr/>
        </p:nvSpPr>
        <p:spPr>
          <a:xfrm>
            <a:off x="7561745" y="4620848"/>
            <a:ext cx="8856" cy="13092"/>
          </a:xfrm>
          <a:custGeom>
            <a:avLst/>
            <a:gdLst/>
            <a:ahLst/>
            <a:cxnLst/>
            <a:rect l="l" t="t" r="r" b="b"/>
            <a:pathLst>
              <a:path w="14604" h="21590">
                <a:moveTo>
                  <a:pt x="14502" y="0"/>
                </a:moveTo>
                <a:lnTo>
                  <a:pt x="0" y="1633"/>
                </a:lnTo>
                <a:lnTo>
                  <a:pt x="12292" y="21538"/>
                </a:lnTo>
                <a:lnTo>
                  <a:pt x="13214" y="12942"/>
                </a:lnTo>
                <a:lnTo>
                  <a:pt x="14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6" name="object 6476"/>
          <p:cNvSpPr/>
          <p:nvPr/>
        </p:nvSpPr>
        <p:spPr>
          <a:xfrm>
            <a:off x="7504828" y="5735231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2282" y="0"/>
                </a:moveTo>
                <a:lnTo>
                  <a:pt x="1696" y="3549"/>
                </a:lnTo>
                <a:lnTo>
                  <a:pt x="0" y="7465"/>
                </a:lnTo>
                <a:lnTo>
                  <a:pt x="1549" y="12271"/>
                </a:lnTo>
                <a:lnTo>
                  <a:pt x="6502" y="12596"/>
                </a:lnTo>
                <a:lnTo>
                  <a:pt x="11350" y="14229"/>
                </a:lnTo>
                <a:lnTo>
                  <a:pt x="11287" y="9036"/>
                </a:lnTo>
                <a:lnTo>
                  <a:pt x="12439" y="5088"/>
                </a:lnTo>
                <a:lnTo>
                  <a:pt x="10921" y="3109"/>
                </a:lnTo>
                <a:lnTo>
                  <a:pt x="9392" y="1047"/>
                </a:lnTo>
                <a:lnTo>
                  <a:pt x="5277" y="952"/>
                </a:lnTo>
                <a:lnTo>
                  <a:pt x="2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7" name="object 6477"/>
          <p:cNvSpPr/>
          <p:nvPr/>
        </p:nvSpPr>
        <p:spPr>
          <a:xfrm>
            <a:off x="9320913" y="5275367"/>
            <a:ext cx="9627" cy="14247"/>
          </a:xfrm>
          <a:custGeom>
            <a:avLst/>
            <a:gdLst/>
            <a:ahLst/>
            <a:cxnLst/>
            <a:rect l="l" t="t" r="r" b="b"/>
            <a:pathLst>
              <a:path w="15875" h="23495">
                <a:moveTo>
                  <a:pt x="4345" y="0"/>
                </a:moveTo>
                <a:lnTo>
                  <a:pt x="0" y="2418"/>
                </a:lnTo>
                <a:lnTo>
                  <a:pt x="2502" y="7783"/>
                </a:lnTo>
                <a:lnTo>
                  <a:pt x="3505" y="14100"/>
                </a:lnTo>
                <a:lnTo>
                  <a:pt x="6584" y="19774"/>
                </a:lnTo>
                <a:lnTo>
                  <a:pt x="15318" y="23213"/>
                </a:lnTo>
                <a:lnTo>
                  <a:pt x="13109" y="17957"/>
                </a:lnTo>
                <a:lnTo>
                  <a:pt x="11758" y="14303"/>
                </a:lnTo>
                <a:lnTo>
                  <a:pt x="8334" y="7141"/>
                </a:lnTo>
                <a:lnTo>
                  <a:pt x="6282" y="3591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8" name="object 6478"/>
          <p:cNvSpPr/>
          <p:nvPr/>
        </p:nvSpPr>
        <p:spPr>
          <a:xfrm>
            <a:off x="8725857" y="5600793"/>
            <a:ext cx="9627" cy="12322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0" y="0"/>
                </a:moveTo>
                <a:lnTo>
                  <a:pt x="4073" y="19821"/>
                </a:lnTo>
                <a:lnTo>
                  <a:pt x="15842" y="2575"/>
                </a:lnTo>
                <a:lnTo>
                  <a:pt x="6230" y="9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79" name="object 6479"/>
          <p:cNvSpPr/>
          <p:nvPr/>
        </p:nvSpPr>
        <p:spPr>
          <a:xfrm>
            <a:off x="9056992" y="5027705"/>
            <a:ext cx="6546" cy="13477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6866" y="0"/>
                </a:moveTo>
                <a:lnTo>
                  <a:pt x="3595" y="4732"/>
                </a:lnTo>
                <a:lnTo>
                  <a:pt x="925" y="9740"/>
                </a:lnTo>
                <a:lnTo>
                  <a:pt x="0" y="15419"/>
                </a:lnTo>
                <a:lnTo>
                  <a:pt x="1965" y="22166"/>
                </a:lnTo>
                <a:lnTo>
                  <a:pt x="7443" y="17216"/>
                </a:lnTo>
                <a:lnTo>
                  <a:pt x="10180" y="11994"/>
                </a:lnTo>
                <a:lnTo>
                  <a:pt x="10034" y="6317"/>
                </a:lnTo>
                <a:lnTo>
                  <a:pt x="68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0" name="object 6480"/>
          <p:cNvSpPr/>
          <p:nvPr/>
        </p:nvSpPr>
        <p:spPr>
          <a:xfrm>
            <a:off x="8945460" y="4555665"/>
            <a:ext cx="4621" cy="12707"/>
          </a:xfrm>
          <a:custGeom>
            <a:avLst/>
            <a:gdLst/>
            <a:ahLst/>
            <a:cxnLst/>
            <a:rect l="l" t="t" r="r" b="b"/>
            <a:pathLst>
              <a:path w="7619" h="20954">
                <a:moveTo>
                  <a:pt x="7336" y="0"/>
                </a:moveTo>
                <a:lnTo>
                  <a:pt x="2274" y="4181"/>
                </a:lnTo>
                <a:lnTo>
                  <a:pt x="0" y="8747"/>
                </a:lnTo>
                <a:lnTo>
                  <a:pt x="1335" y="14048"/>
                </a:lnTo>
                <a:lnTo>
                  <a:pt x="7105" y="20439"/>
                </a:lnTo>
                <a:lnTo>
                  <a:pt x="7294" y="5675"/>
                </a:lnTo>
                <a:lnTo>
                  <a:pt x="73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1" name="object 6481"/>
          <p:cNvSpPr/>
          <p:nvPr/>
        </p:nvSpPr>
        <p:spPr>
          <a:xfrm>
            <a:off x="7260053" y="5499804"/>
            <a:ext cx="13092" cy="6161"/>
          </a:xfrm>
          <a:custGeom>
            <a:avLst/>
            <a:gdLst/>
            <a:ahLst/>
            <a:cxnLst/>
            <a:rect l="l" t="t" r="r" b="b"/>
            <a:pathLst>
              <a:path w="21590" h="10159">
                <a:moveTo>
                  <a:pt x="12401" y="0"/>
                </a:moveTo>
                <a:lnTo>
                  <a:pt x="6936" y="336"/>
                </a:lnTo>
                <a:lnTo>
                  <a:pt x="0" y="4832"/>
                </a:lnTo>
                <a:lnTo>
                  <a:pt x="19831" y="9858"/>
                </a:lnTo>
                <a:lnTo>
                  <a:pt x="21182" y="4026"/>
                </a:lnTo>
                <a:lnTo>
                  <a:pt x="16961" y="1878"/>
                </a:lnTo>
                <a:lnTo>
                  <a:pt x="124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2" name="object 6482"/>
          <p:cNvSpPr/>
          <p:nvPr/>
        </p:nvSpPr>
        <p:spPr>
          <a:xfrm>
            <a:off x="8810258" y="5314560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0" y="0"/>
                </a:moveTo>
                <a:lnTo>
                  <a:pt x="5607" y="6744"/>
                </a:lnTo>
                <a:lnTo>
                  <a:pt x="9324" y="9071"/>
                </a:lnTo>
                <a:lnTo>
                  <a:pt x="12813" y="7054"/>
                </a:lnTo>
                <a:lnTo>
                  <a:pt x="17737" y="764"/>
                </a:lnTo>
                <a:lnTo>
                  <a:pt x="10659" y="471"/>
                </a:lnTo>
                <a:lnTo>
                  <a:pt x="5308" y="2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3" name="object 6483"/>
          <p:cNvSpPr/>
          <p:nvPr/>
        </p:nvSpPr>
        <p:spPr>
          <a:xfrm>
            <a:off x="7284821" y="5458162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09">
                <a:moveTo>
                  <a:pt x="10764" y="0"/>
                </a:moveTo>
                <a:lnTo>
                  <a:pt x="5622" y="680"/>
                </a:lnTo>
                <a:lnTo>
                  <a:pt x="0" y="4984"/>
                </a:lnTo>
                <a:lnTo>
                  <a:pt x="1172" y="12271"/>
                </a:lnTo>
                <a:lnTo>
                  <a:pt x="4701" y="16345"/>
                </a:lnTo>
                <a:lnTo>
                  <a:pt x="12428" y="13235"/>
                </a:lnTo>
                <a:lnTo>
                  <a:pt x="13842" y="12638"/>
                </a:lnTo>
                <a:lnTo>
                  <a:pt x="15256" y="7790"/>
                </a:lnTo>
                <a:lnTo>
                  <a:pt x="14334" y="6230"/>
                </a:lnTo>
                <a:lnTo>
                  <a:pt x="10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4" name="object 6484"/>
          <p:cNvSpPr/>
          <p:nvPr/>
        </p:nvSpPr>
        <p:spPr>
          <a:xfrm>
            <a:off x="7386386" y="5370765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5790" y="0"/>
                </a:moveTo>
                <a:lnTo>
                  <a:pt x="3036" y="1465"/>
                </a:lnTo>
                <a:lnTo>
                  <a:pt x="1120" y="2533"/>
                </a:lnTo>
                <a:lnTo>
                  <a:pt x="952" y="6900"/>
                </a:lnTo>
                <a:lnTo>
                  <a:pt x="0" y="9863"/>
                </a:lnTo>
                <a:lnTo>
                  <a:pt x="3591" y="10271"/>
                </a:lnTo>
                <a:lnTo>
                  <a:pt x="7392" y="11601"/>
                </a:lnTo>
                <a:lnTo>
                  <a:pt x="10575" y="10648"/>
                </a:lnTo>
                <a:lnTo>
                  <a:pt x="12512" y="10104"/>
                </a:lnTo>
                <a:lnTo>
                  <a:pt x="13413" y="6020"/>
                </a:lnTo>
                <a:lnTo>
                  <a:pt x="16146" y="1078"/>
                </a:lnTo>
                <a:lnTo>
                  <a:pt x="9863" y="1088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5" name="object 6485"/>
          <p:cNvSpPr/>
          <p:nvPr/>
        </p:nvSpPr>
        <p:spPr>
          <a:xfrm>
            <a:off x="7831546" y="4773647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4" h="13334">
                <a:moveTo>
                  <a:pt x="11172" y="0"/>
                </a:moveTo>
                <a:lnTo>
                  <a:pt x="0" y="1664"/>
                </a:lnTo>
                <a:lnTo>
                  <a:pt x="14345" y="12753"/>
                </a:lnTo>
                <a:lnTo>
                  <a:pt x="1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6" name="object 6486"/>
          <p:cNvSpPr/>
          <p:nvPr/>
        </p:nvSpPr>
        <p:spPr>
          <a:xfrm>
            <a:off x="8762054" y="5018520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6575" y="0"/>
                </a:moveTo>
                <a:lnTo>
                  <a:pt x="0" y="9968"/>
                </a:lnTo>
                <a:lnTo>
                  <a:pt x="5895" y="14271"/>
                </a:lnTo>
                <a:lnTo>
                  <a:pt x="8261" y="11025"/>
                </a:lnTo>
                <a:lnTo>
                  <a:pt x="13067" y="4554"/>
                </a:lnTo>
                <a:lnTo>
                  <a:pt x="10910" y="3047"/>
                </a:lnTo>
                <a:lnTo>
                  <a:pt x="8753" y="1581"/>
                </a:lnTo>
                <a:lnTo>
                  <a:pt x="6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7" name="object 6487"/>
          <p:cNvSpPr/>
          <p:nvPr/>
        </p:nvSpPr>
        <p:spPr>
          <a:xfrm>
            <a:off x="8525512" y="5190844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0" y="0"/>
                </a:moveTo>
                <a:lnTo>
                  <a:pt x="8659" y="18376"/>
                </a:lnTo>
                <a:lnTo>
                  <a:pt x="10827" y="12884"/>
                </a:lnTo>
                <a:lnTo>
                  <a:pt x="10302" y="8198"/>
                </a:lnTo>
                <a:lnTo>
                  <a:pt x="6790" y="40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8" name="object 6488"/>
          <p:cNvSpPr/>
          <p:nvPr/>
        </p:nvSpPr>
        <p:spPr>
          <a:xfrm>
            <a:off x="8233693" y="5168062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5026" y="0"/>
                </a:moveTo>
                <a:lnTo>
                  <a:pt x="712" y="1486"/>
                </a:lnTo>
                <a:lnTo>
                  <a:pt x="125" y="8376"/>
                </a:lnTo>
                <a:lnTo>
                  <a:pt x="0" y="9549"/>
                </a:lnTo>
                <a:lnTo>
                  <a:pt x="3183" y="12271"/>
                </a:lnTo>
                <a:lnTo>
                  <a:pt x="6847" y="9936"/>
                </a:lnTo>
                <a:lnTo>
                  <a:pt x="9999" y="7392"/>
                </a:lnTo>
                <a:lnTo>
                  <a:pt x="16177" y="2701"/>
                </a:lnTo>
                <a:lnTo>
                  <a:pt x="5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89" name="object 6489"/>
          <p:cNvSpPr/>
          <p:nvPr/>
        </p:nvSpPr>
        <p:spPr>
          <a:xfrm>
            <a:off x="9040670" y="4678717"/>
            <a:ext cx="10397" cy="9627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4753" y="0"/>
                </a:moveTo>
                <a:lnTo>
                  <a:pt x="0" y="4973"/>
                </a:lnTo>
                <a:lnTo>
                  <a:pt x="2397" y="10617"/>
                </a:lnTo>
                <a:lnTo>
                  <a:pt x="5350" y="15664"/>
                </a:lnTo>
                <a:lnTo>
                  <a:pt x="16962" y="11905"/>
                </a:lnTo>
                <a:lnTo>
                  <a:pt x="11978" y="7015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0" name="object 6490"/>
          <p:cNvSpPr/>
          <p:nvPr/>
        </p:nvSpPr>
        <p:spPr>
          <a:xfrm>
            <a:off x="7274725" y="5229233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4524" y="13414"/>
                </a:moveTo>
                <a:lnTo>
                  <a:pt x="4324" y="13591"/>
                </a:lnTo>
                <a:lnTo>
                  <a:pt x="4617" y="13643"/>
                </a:lnTo>
                <a:lnTo>
                  <a:pt x="4524" y="13414"/>
                </a:lnTo>
                <a:close/>
              </a:path>
              <a:path w="15875" h="13970">
                <a:moveTo>
                  <a:pt x="13067" y="0"/>
                </a:moveTo>
                <a:lnTo>
                  <a:pt x="0" y="2303"/>
                </a:lnTo>
                <a:lnTo>
                  <a:pt x="4524" y="13414"/>
                </a:lnTo>
                <a:lnTo>
                  <a:pt x="8502" y="9905"/>
                </a:lnTo>
                <a:lnTo>
                  <a:pt x="15465" y="7968"/>
                </a:lnTo>
                <a:lnTo>
                  <a:pt x="1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1" name="object 6491"/>
          <p:cNvSpPr/>
          <p:nvPr/>
        </p:nvSpPr>
        <p:spPr>
          <a:xfrm>
            <a:off x="9517551" y="5209747"/>
            <a:ext cx="10782" cy="7701"/>
          </a:xfrm>
          <a:custGeom>
            <a:avLst/>
            <a:gdLst/>
            <a:ahLst/>
            <a:cxnLst/>
            <a:rect l="l" t="t" r="r" b="b"/>
            <a:pathLst>
              <a:path w="17780" h="12700">
                <a:moveTo>
                  <a:pt x="7848" y="0"/>
                </a:moveTo>
                <a:lnTo>
                  <a:pt x="2439" y="2469"/>
                </a:lnTo>
                <a:lnTo>
                  <a:pt x="1130" y="3327"/>
                </a:lnTo>
                <a:lnTo>
                  <a:pt x="1068" y="6029"/>
                </a:lnTo>
                <a:lnTo>
                  <a:pt x="0" y="9065"/>
                </a:lnTo>
                <a:lnTo>
                  <a:pt x="4973" y="10102"/>
                </a:lnTo>
                <a:lnTo>
                  <a:pt x="9360" y="11065"/>
                </a:lnTo>
                <a:lnTo>
                  <a:pt x="17172" y="12657"/>
                </a:lnTo>
                <a:lnTo>
                  <a:pt x="14885" y="5219"/>
                </a:lnTo>
                <a:lnTo>
                  <a:pt x="11887" y="958"/>
                </a:lnTo>
                <a:lnTo>
                  <a:pt x="7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2" name="object 6492"/>
          <p:cNvSpPr/>
          <p:nvPr/>
        </p:nvSpPr>
        <p:spPr>
          <a:xfrm>
            <a:off x="8740860" y="4686018"/>
            <a:ext cx="14247" cy="6161"/>
          </a:xfrm>
          <a:custGeom>
            <a:avLst/>
            <a:gdLst/>
            <a:ahLst/>
            <a:cxnLst/>
            <a:rect l="l" t="t" r="r" b="b"/>
            <a:pathLst>
              <a:path w="23494" h="10159">
                <a:moveTo>
                  <a:pt x="12445" y="0"/>
                </a:moveTo>
                <a:lnTo>
                  <a:pt x="6313" y="966"/>
                </a:lnTo>
                <a:lnTo>
                  <a:pt x="2899" y="3866"/>
                </a:lnTo>
                <a:lnTo>
                  <a:pt x="0" y="9593"/>
                </a:lnTo>
                <a:lnTo>
                  <a:pt x="7549" y="6483"/>
                </a:lnTo>
                <a:lnTo>
                  <a:pt x="13748" y="4043"/>
                </a:lnTo>
                <a:lnTo>
                  <a:pt x="23496" y="75"/>
                </a:lnTo>
                <a:lnTo>
                  <a:pt x="124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3" name="object 6493"/>
          <p:cNvSpPr/>
          <p:nvPr/>
        </p:nvSpPr>
        <p:spPr>
          <a:xfrm>
            <a:off x="8644583" y="5249407"/>
            <a:ext cx="10012" cy="8086"/>
          </a:xfrm>
          <a:custGeom>
            <a:avLst/>
            <a:gdLst/>
            <a:ahLst/>
            <a:cxnLst/>
            <a:rect l="l" t="t" r="r" b="b"/>
            <a:pathLst>
              <a:path w="16509" h="13334">
                <a:moveTo>
                  <a:pt x="198" y="0"/>
                </a:moveTo>
                <a:lnTo>
                  <a:pt x="0" y="13318"/>
                </a:lnTo>
                <a:lnTo>
                  <a:pt x="16418" y="3183"/>
                </a:lnTo>
                <a:lnTo>
                  <a:pt x="7476" y="136"/>
                </a:lnTo>
                <a:lnTo>
                  <a:pt x="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4" name="object 6494"/>
          <p:cNvSpPr/>
          <p:nvPr/>
        </p:nvSpPr>
        <p:spPr>
          <a:xfrm>
            <a:off x="9003526" y="5041793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7224" y="0"/>
                </a:moveTo>
                <a:lnTo>
                  <a:pt x="2785" y="3266"/>
                </a:lnTo>
                <a:lnTo>
                  <a:pt x="0" y="7162"/>
                </a:lnTo>
                <a:lnTo>
                  <a:pt x="8271" y="14669"/>
                </a:lnTo>
                <a:lnTo>
                  <a:pt x="11905" y="1622"/>
                </a:lnTo>
                <a:lnTo>
                  <a:pt x="8806" y="575"/>
                </a:lnTo>
                <a:lnTo>
                  <a:pt x="7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5" name="object 6495"/>
          <p:cNvSpPr/>
          <p:nvPr/>
        </p:nvSpPr>
        <p:spPr>
          <a:xfrm>
            <a:off x="8626846" y="5291509"/>
            <a:ext cx="10012" cy="5391"/>
          </a:xfrm>
          <a:custGeom>
            <a:avLst/>
            <a:gdLst/>
            <a:ahLst/>
            <a:cxnLst/>
            <a:rect l="l" t="t" r="r" b="b"/>
            <a:pathLst>
              <a:path w="16509" h="8890">
                <a:moveTo>
                  <a:pt x="10931" y="0"/>
                </a:moveTo>
                <a:lnTo>
                  <a:pt x="6824" y="18"/>
                </a:lnTo>
                <a:lnTo>
                  <a:pt x="3388" y="2488"/>
                </a:lnTo>
                <a:lnTo>
                  <a:pt x="167" y="5495"/>
                </a:lnTo>
                <a:lnTo>
                  <a:pt x="167" y="6259"/>
                </a:lnTo>
                <a:lnTo>
                  <a:pt x="0" y="7034"/>
                </a:lnTo>
                <a:lnTo>
                  <a:pt x="534" y="8071"/>
                </a:lnTo>
                <a:lnTo>
                  <a:pt x="1392" y="8762"/>
                </a:lnTo>
                <a:lnTo>
                  <a:pt x="6345" y="7369"/>
                </a:lnTo>
                <a:lnTo>
                  <a:pt x="10858" y="5945"/>
                </a:lnTo>
                <a:lnTo>
                  <a:pt x="16167" y="4343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6" name="object 6496"/>
          <p:cNvSpPr/>
          <p:nvPr/>
        </p:nvSpPr>
        <p:spPr>
          <a:xfrm>
            <a:off x="7627940" y="4779132"/>
            <a:ext cx="5006" cy="14632"/>
          </a:xfrm>
          <a:custGeom>
            <a:avLst/>
            <a:gdLst/>
            <a:ahLst/>
            <a:cxnLst/>
            <a:rect l="l" t="t" r="r" b="b"/>
            <a:pathLst>
              <a:path w="8254" h="24129">
                <a:moveTo>
                  <a:pt x="5315" y="0"/>
                </a:moveTo>
                <a:lnTo>
                  <a:pt x="1861" y="6551"/>
                </a:lnTo>
                <a:lnTo>
                  <a:pt x="0" y="12498"/>
                </a:lnTo>
                <a:lnTo>
                  <a:pt x="563" y="18133"/>
                </a:lnTo>
                <a:lnTo>
                  <a:pt x="4383" y="23747"/>
                </a:lnTo>
                <a:lnTo>
                  <a:pt x="6214" y="18413"/>
                </a:lnTo>
                <a:lnTo>
                  <a:pt x="7915" y="12835"/>
                </a:lnTo>
                <a:lnTo>
                  <a:pt x="8083" y="6777"/>
                </a:lnTo>
                <a:lnTo>
                  <a:pt x="53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7" name="object 6497"/>
          <p:cNvSpPr/>
          <p:nvPr/>
        </p:nvSpPr>
        <p:spPr>
          <a:xfrm>
            <a:off x="8906412" y="5852137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4">
                <a:moveTo>
                  <a:pt x="6177" y="0"/>
                </a:moveTo>
                <a:lnTo>
                  <a:pt x="2094" y="2418"/>
                </a:lnTo>
                <a:lnTo>
                  <a:pt x="0" y="3591"/>
                </a:lnTo>
                <a:lnTo>
                  <a:pt x="5895" y="13140"/>
                </a:lnTo>
                <a:lnTo>
                  <a:pt x="9120" y="11507"/>
                </a:lnTo>
                <a:lnTo>
                  <a:pt x="10722" y="10627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8" name="object 6498"/>
          <p:cNvSpPr/>
          <p:nvPr/>
        </p:nvSpPr>
        <p:spPr>
          <a:xfrm>
            <a:off x="8127051" y="5732947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219" y="0"/>
                </a:moveTo>
                <a:lnTo>
                  <a:pt x="125" y="7643"/>
                </a:lnTo>
                <a:lnTo>
                  <a:pt x="31" y="12407"/>
                </a:lnTo>
                <a:lnTo>
                  <a:pt x="0" y="17245"/>
                </a:lnTo>
                <a:lnTo>
                  <a:pt x="1958" y="16868"/>
                </a:lnTo>
                <a:lnTo>
                  <a:pt x="4607" y="17193"/>
                </a:lnTo>
                <a:lnTo>
                  <a:pt x="5748" y="15999"/>
                </a:lnTo>
                <a:lnTo>
                  <a:pt x="11308" y="10418"/>
                </a:lnTo>
                <a:lnTo>
                  <a:pt x="7381" y="6523"/>
                </a:lnTo>
                <a:lnTo>
                  <a:pt x="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499" name="object 6499"/>
          <p:cNvSpPr/>
          <p:nvPr/>
        </p:nvSpPr>
        <p:spPr>
          <a:xfrm>
            <a:off x="8615351" y="4657414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40">
                <a:moveTo>
                  <a:pt x="6387" y="0"/>
                </a:moveTo>
                <a:lnTo>
                  <a:pt x="0" y="5957"/>
                </a:lnTo>
                <a:lnTo>
                  <a:pt x="4774" y="15245"/>
                </a:lnTo>
                <a:lnTo>
                  <a:pt x="9915" y="14271"/>
                </a:lnTo>
                <a:lnTo>
                  <a:pt x="17737" y="7895"/>
                </a:lnTo>
                <a:lnTo>
                  <a:pt x="11507" y="659"/>
                </a:lnTo>
                <a:lnTo>
                  <a:pt x="6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0" name="object 6500"/>
          <p:cNvSpPr/>
          <p:nvPr/>
        </p:nvSpPr>
        <p:spPr>
          <a:xfrm>
            <a:off x="7721068" y="5567777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7486" y="0"/>
                </a:moveTo>
                <a:lnTo>
                  <a:pt x="4083" y="3999"/>
                </a:lnTo>
                <a:lnTo>
                  <a:pt x="0" y="7696"/>
                </a:lnTo>
                <a:lnTo>
                  <a:pt x="5717" y="13025"/>
                </a:lnTo>
                <a:lnTo>
                  <a:pt x="6743" y="13947"/>
                </a:lnTo>
                <a:lnTo>
                  <a:pt x="10470" y="13894"/>
                </a:lnTo>
                <a:lnTo>
                  <a:pt x="11099" y="12973"/>
                </a:lnTo>
                <a:lnTo>
                  <a:pt x="14659" y="8093"/>
                </a:lnTo>
                <a:lnTo>
                  <a:pt x="15475" y="3256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1" name="object 6501"/>
          <p:cNvSpPr/>
          <p:nvPr/>
        </p:nvSpPr>
        <p:spPr>
          <a:xfrm>
            <a:off x="8161909" y="5331668"/>
            <a:ext cx="11167" cy="5391"/>
          </a:xfrm>
          <a:custGeom>
            <a:avLst/>
            <a:gdLst/>
            <a:ahLst/>
            <a:cxnLst/>
            <a:rect l="l" t="t" r="r" b="b"/>
            <a:pathLst>
              <a:path w="18415" h="8890">
                <a:moveTo>
                  <a:pt x="0" y="0"/>
                </a:moveTo>
                <a:lnTo>
                  <a:pt x="9130" y="8711"/>
                </a:lnTo>
                <a:lnTo>
                  <a:pt x="17821" y="1978"/>
                </a:lnTo>
                <a:lnTo>
                  <a:pt x="10261" y="11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2" name="object 6502"/>
          <p:cNvSpPr/>
          <p:nvPr/>
        </p:nvSpPr>
        <p:spPr>
          <a:xfrm>
            <a:off x="9547125" y="5545218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2858" y="0"/>
                </a:moveTo>
                <a:lnTo>
                  <a:pt x="942" y="3937"/>
                </a:lnTo>
                <a:lnTo>
                  <a:pt x="0" y="5936"/>
                </a:lnTo>
                <a:lnTo>
                  <a:pt x="4711" y="7832"/>
                </a:lnTo>
                <a:lnTo>
                  <a:pt x="14114" y="11517"/>
                </a:lnTo>
                <a:lnTo>
                  <a:pt x="14743" y="10439"/>
                </a:lnTo>
                <a:lnTo>
                  <a:pt x="15884" y="8135"/>
                </a:lnTo>
                <a:lnTo>
                  <a:pt x="11538" y="5402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3" name="object 6503"/>
          <p:cNvSpPr/>
          <p:nvPr/>
        </p:nvSpPr>
        <p:spPr>
          <a:xfrm>
            <a:off x="9254224" y="5352112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10366" y="0"/>
                </a:moveTo>
                <a:lnTo>
                  <a:pt x="0" y="13758"/>
                </a:lnTo>
                <a:lnTo>
                  <a:pt x="6135" y="14062"/>
                </a:lnTo>
                <a:lnTo>
                  <a:pt x="14460" y="14544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4" name="object 6504"/>
          <p:cNvSpPr/>
          <p:nvPr/>
        </p:nvSpPr>
        <p:spPr>
          <a:xfrm>
            <a:off x="7405731" y="5752446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5256" y="0"/>
                </a:moveTo>
                <a:lnTo>
                  <a:pt x="1151" y="2837"/>
                </a:lnTo>
                <a:lnTo>
                  <a:pt x="0" y="13214"/>
                </a:lnTo>
                <a:lnTo>
                  <a:pt x="14774" y="4094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5" name="object 6505"/>
          <p:cNvSpPr/>
          <p:nvPr/>
        </p:nvSpPr>
        <p:spPr>
          <a:xfrm>
            <a:off x="7970060" y="4752095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460" y="0"/>
                </a:moveTo>
                <a:lnTo>
                  <a:pt x="8502" y="1937"/>
                </a:lnTo>
                <a:lnTo>
                  <a:pt x="4387" y="3633"/>
                </a:lnTo>
                <a:lnTo>
                  <a:pt x="0" y="6345"/>
                </a:lnTo>
                <a:lnTo>
                  <a:pt x="900" y="9224"/>
                </a:lnTo>
                <a:lnTo>
                  <a:pt x="1235" y="12345"/>
                </a:lnTo>
                <a:lnTo>
                  <a:pt x="14753" y="3999"/>
                </a:lnTo>
                <a:lnTo>
                  <a:pt x="13999" y="2701"/>
                </a:lnTo>
                <a:lnTo>
                  <a:pt x="13235" y="1319"/>
                </a:lnTo>
                <a:lnTo>
                  <a:pt x="1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6" name="object 6506"/>
          <p:cNvSpPr/>
          <p:nvPr/>
        </p:nvSpPr>
        <p:spPr>
          <a:xfrm>
            <a:off x="8405664" y="5248325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4" h="17145">
                <a:moveTo>
                  <a:pt x="0" y="0"/>
                </a:moveTo>
                <a:lnTo>
                  <a:pt x="7737" y="17004"/>
                </a:lnTo>
                <a:lnTo>
                  <a:pt x="7455" y="10397"/>
                </a:lnTo>
                <a:lnTo>
                  <a:pt x="10439" y="233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7" name="object 6507"/>
          <p:cNvSpPr/>
          <p:nvPr/>
        </p:nvSpPr>
        <p:spPr>
          <a:xfrm>
            <a:off x="8210227" y="4538282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0" y="0"/>
                </a:moveTo>
                <a:lnTo>
                  <a:pt x="3015" y="8177"/>
                </a:lnTo>
                <a:lnTo>
                  <a:pt x="8334" y="10774"/>
                </a:lnTo>
                <a:lnTo>
                  <a:pt x="16208" y="7203"/>
                </a:lnTo>
                <a:lnTo>
                  <a:pt x="10805" y="482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8" name="object 6508"/>
          <p:cNvSpPr/>
          <p:nvPr/>
        </p:nvSpPr>
        <p:spPr>
          <a:xfrm>
            <a:off x="8080052" y="5943319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0" y="0"/>
                </a:moveTo>
                <a:lnTo>
                  <a:pt x="2481" y="6294"/>
                </a:lnTo>
                <a:lnTo>
                  <a:pt x="5895" y="9515"/>
                </a:lnTo>
                <a:lnTo>
                  <a:pt x="10369" y="9229"/>
                </a:lnTo>
                <a:lnTo>
                  <a:pt x="16030" y="5005"/>
                </a:lnTo>
                <a:lnTo>
                  <a:pt x="10669" y="3298"/>
                </a:lnTo>
                <a:lnTo>
                  <a:pt x="5371" y="16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09" name="object 6509"/>
          <p:cNvSpPr/>
          <p:nvPr/>
        </p:nvSpPr>
        <p:spPr>
          <a:xfrm>
            <a:off x="8955830" y="4966655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2240" y="0"/>
                </a:moveTo>
                <a:lnTo>
                  <a:pt x="1507" y="4167"/>
                </a:lnTo>
                <a:lnTo>
                  <a:pt x="0" y="8052"/>
                </a:lnTo>
                <a:lnTo>
                  <a:pt x="910" y="8785"/>
                </a:lnTo>
                <a:lnTo>
                  <a:pt x="3298" y="10638"/>
                </a:lnTo>
                <a:lnTo>
                  <a:pt x="6732" y="11067"/>
                </a:lnTo>
                <a:lnTo>
                  <a:pt x="9790" y="12114"/>
                </a:lnTo>
                <a:lnTo>
                  <a:pt x="10449" y="9737"/>
                </a:lnTo>
                <a:lnTo>
                  <a:pt x="12387" y="6282"/>
                </a:lnTo>
                <a:lnTo>
                  <a:pt x="9696" y="3078"/>
                </a:lnTo>
                <a:lnTo>
                  <a:pt x="6387" y="2177"/>
                </a:lnTo>
                <a:lnTo>
                  <a:pt x="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0" name="object 6510"/>
          <p:cNvSpPr/>
          <p:nvPr/>
        </p:nvSpPr>
        <p:spPr>
          <a:xfrm>
            <a:off x="8472309" y="5296719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6994" y="0"/>
                </a:moveTo>
                <a:lnTo>
                  <a:pt x="2471" y="251"/>
                </a:lnTo>
                <a:lnTo>
                  <a:pt x="0" y="6701"/>
                </a:lnTo>
                <a:lnTo>
                  <a:pt x="1120" y="11821"/>
                </a:lnTo>
                <a:lnTo>
                  <a:pt x="11853" y="16376"/>
                </a:lnTo>
                <a:lnTo>
                  <a:pt x="6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1" name="object 6511"/>
          <p:cNvSpPr/>
          <p:nvPr/>
        </p:nvSpPr>
        <p:spPr>
          <a:xfrm>
            <a:off x="8556893" y="4284425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7235" y="0"/>
                </a:moveTo>
                <a:lnTo>
                  <a:pt x="3382" y="575"/>
                </a:lnTo>
                <a:lnTo>
                  <a:pt x="1026" y="429"/>
                </a:lnTo>
                <a:lnTo>
                  <a:pt x="910" y="3423"/>
                </a:lnTo>
                <a:lnTo>
                  <a:pt x="0" y="6711"/>
                </a:lnTo>
                <a:lnTo>
                  <a:pt x="1706" y="11465"/>
                </a:lnTo>
                <a:lnTo>
                  <a:pt x="4701" y="12837"/>
                </a:lnTo>
                <a:lnTo>
                  <a:pt x="6732" y="14544"/>
                </a:lnTo>
                <a:lnTo>
                  <a:pt x="7507" y="12931"/>
                </a:lnTo>
                <a:lnTo>
                  <a:pt x="9120" y="9811"/>
                </a:lnTo>
                <a:lnTo>
                  <a:pt x="8816" y="6847"/>
                </a:lnTo>
                <a:lnTo>
                  <a:pt x="9193" y="3539"/>
                </a:lnTo>
                <a:lnTo>
                  <a:pt x="7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2" name="object 6512"/>
          <p:cNvSpPr/>
          <p:nvPr/>
        </p:nvSpPr>
        <p:spPr>
          <a:xfrm>
            <a:off x="8097849" y="5536330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9423" y="0"/>
                </a:moveTo>
                <a:lnTo>
                  <a:pt x="2680" y="1528"/>
                </a:lnTo>
                <a:lnTo>
                  <a:pt x="1581" y="1811"/>
                </a:lnTo>
                <a:lnTo>
                  <a:pt x="0" y="5329"/>
                </a:lnTo>
                <a:lnTo>
                  <a:pt x="2869" y="13046"/>
                </a:lnTo>
                <a:lnTo>
                  <a:pt x="7015" y="15140"/>
                </a:lnTo>
                <a:lnTo>
                  <a:pt x="13109" y="10177"/>
                </a:lnTo>
                <a:lnTo>
                  <a:pt x="13057" y="3005"/>
                </a:lnTo>
                <a:lnTo>
                  <a:pt x="9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3" name="object 6513"/>
          <p:cNvSpPr/>
          <p:nvPr/>
        </p:nvSpPr>
        <p:spPr>
          <a:xfrm>
            <a:off x="8223462" y="4449020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2303" y="0"/>
                </a:moveTo>
                <a:lnTo>
                  <a:pt x="1507" y="4732"/>
                </a:lnTo>
                <a:lnTo>
                  <a:pt x="628" y="9465"/>
                </a:lnTo>
                <a:lnTo>
                  <a:pt x="20" y="14146"/>
                </a:lnTo>
                <a:lnTo>
                  <a:pt x="0" y="14554"/>
                </a:lnTo>
                <a:lnTo>
                  <a:pt x="1999" y="15172"/>
                </a:lnTo>
                <a:lnTo>
                  <a:pt x="4188" y="16198"/>
                </a:lnTo>
                <a:lnTo>
                  <a:pt x="7099" y="6188"/>
                </a:lnTo>
                <a:lnTo>
                  <a:pt x="8554" y="1308"/>
                </a:lnTo>
                <a:lnTo>
                  <a:pt x="6460" y="848"/>
                </a:lnTo>
                <a:lnTo>
                  <a:pt x="4397" y="460"/>
                </a:lnTo>
                <a:lnTo>
                  <a:pt x="2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4" name="object 6514"/>
          <p:cNvSpPr/>
          <p:nvPr/>
        </p:nvSpPr>
        <p:spPr>
          <a:xfrm>
            <a:off x="9230944" y="4899286"/>
            <a:ext cx="7701" cy="14632"/>
          </a:xfrm>
          <a:custGeom>
            <a:avLst/>
            <a:gdLst/>
            <a:ahLst/>
            <a:cxnLst/>
            <a:rect l="l" t="t" r="r" b="b"/>
            <a:pathLst>
              <a:path w="12700" h="24129">
                <a:moveTo>
                  <a:pt x="11287" y="0"/>
                </a:moveTo>
                <a:lnTo>
                  <a:pt x="0" y="21297"/>
                </a:lnTo>
                <a:lnTo>
                  <a:pt x="5319" y="23915"/>
                </a:lnTo>
                <a:lnTo>
                  <a:pt x="8651" y="19779"/>
                </a:lnTo>
                <a:lnTo>
                  <a:pt x="11287" y="14930"/>
                </a:lnTo>
                <a:lnTo>
                  <a:pt x="12431" y="8594"/>
                </a:lnTo>
                <a:lnTo>
                  <a:pt x="11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5" name="object 6515"/>
          <p:cNvSpPr/>
          <p:nvPr/>
        </p:nvSpPr>
        <p:spPr>
          <a:xfrm>
            <a:off x="9332101" y="5865749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6806" y="0"/>
                </a:moveTo>
                <a:lnTo>
                  <a:pt x="1612" y="7183"/>
                </a:lnTo>
                <a:lnTo>
                  <a:pt x="0" y="12418"/>
                </a:lnTo>
                <a:lnTo>
                  <a:pt x="6669" y="18858"/>
                </a:lnTo>
                <a:lnTo>
                  <a:pt x="13455" y="12345"/>
                </a:lnTo>
                <a:lnTo>
                  <a:pt x="11936" y="7151"/>
                </a:lnTo>
                <a:lnTo>
                  <a:pt x="6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6" name="object 6516"/>
          <p:cNvSpPr/>
          <p:nvPr/>
        </p:nvSpPr>
        <p:spPr>
          <a:xfrm>
            <a:off x="7796967" y="6387878"/>
            <a:ext cx="5391" cy="11937"/>
          </a:xfrm>
          <a:custGeom>
            <a:avLst/>
            <a:gdLst/>
            <a:ahLst/>
            <a:cxnLst/>
            <a:rect l="l" t="t" r="r" b="b"/>
            <a:pathLst>
              <a:path w="8890" h="19684">
                <a:moveTo>
                  <a:pt x="4650" y="0"/>
                </a:moveTo>
                <a:lnTo>
                  <a:pt x="1143" y="4736"/>
                </a:lnTo>
                <a:lnTo>
                  <a:pt x="0" y="9366"/>
                </a:lnTo>
                <a:lnTo>
                  <a:pt x="2089" y="14082"/>
                </a:lnTo>
                <a:lnTo>
                  <a:pt x="8283" y="19077"/>
                </a:lnTo>
                <a:lnTo>
                  <a:pt x="46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7" name="object 6517"/>
          <p:cNvSpPr/>
          <p:nvPr/>
        </p:nvSpPr>
        <p:spPr>
          <a:xfrm>
            <a:off x="7262458" y="5396719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2041" y="0"/>
                </a:moveTo>
                <a:lnTo>
                  <a:pt x="1225" y="5340"/>
                </a:lnTo>
                <a:lnTo>
                  <a:pt x="0" y="8575"/>
                </a:lnTo>
                <a:lnTo>
                  <a:pt x="984" y="12868"/>
                </a:lnTo>
                <a:lnTo>
                  <a:pt x="4659" y="13570"/>
                </a:lnTo>
                <a:lnTo>
                  <a:pt x="6795" y="14554"/>
                </a:lnTo>
                <a:lnTo>
                  <a:pt x="7800" y="11580"/>
                </a:lnTo>
                <a:lnTo>
                  <a:pt x="9528" y="8491"/>
                </a:lnTo>
                <a:lnTo>
                  <a:pt x="9360" y="4094"/>
                </a:lnTo>
                <a:lnTo>
                  <a:pt x="5842" y="2743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8" name="object 6518"/>
          <p:cNvSpPr/>
          <p:nvPr/>
        </p:nvSpPr>
        <p:spPr>
          <a:xfrm>
            <a:off x="8819533" y="5664043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0" y="0"/>
                </a:moveTo>
                <a:lnTo>
                  <a:pt x="2554" y="11779"/>
                </a:lnTo>
                <a:lnTo>
                  <a:pt x="8031" y="10942"/>
                </a:lnTo>
                <a:lnTo>
                  <a:pt x="13496" y="9413"/>
                </a:lnTo>
                <a:lnTo>
                  <a:pt x="14198" y="9277"/>
                </a:lnTo>
                <a:lnTo>
                  <a:pt x="14386" y="7340"/>
                </a:lnTo>
                <a:lnTo>
                  <a:pt x="15224" y="504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19" name="object 6519"/>
          <p:cNvSpPr/>
          <p:nvPr/>
        </p:nvSpPr>
        <p:spPr>
          <a:xfrm>
            <a:off x="7385399" y="5709732"/>
            <a:ext cx="8471" cy="9242"/>
          </a:xfrm>
          <a:custGeom>
            <a:avLst/>
            <a:gdLst/>
            <a:ahLst/>
            <a:cxnLst/>
            <a:rect l="l" t="t" r="r" b="b"/>
            <a:pathLst>
              <a:path w="13970" h="15240">
                <a:moveTo>
                  <a:pt x="9224" y="0"/>
                </a:moveTo>
                <a:lnTo>
                  <a:pt x="2900" y="1005"/>
                </a:lnTo>
                <a:lnTo>
                  <a:pt x="0" y="4209"/>
                </a:lnTo>
                <a:lnTo>
                  <a:pt x="4460" y="14722"/>
                </a:lnTo>
                <a:lnTo>
                  <a:pt x="11025" y="6921"/>
                </a:lnTo>
                <a:lnTo>
                  <a:pt x="13695" y="3790"/>
                </a:lnTo>
                <a:lnTo>
                  <a:pt x="9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0" name="object 6520"/>
          <p:cNvSpPr/>
          <p:nvPr/>
        </p:nvSpPr>
        <p:spPr>
          <a:xfrm>
            <a:off x="9376582" y="5311543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7717" y="0"/>
                </a:moveTo>
                <a:lnTo>
                  <a:pt x="5130" y="2963"/>
                </a:lnTo>
                <a:lnTo>
                  <a:pt x="2450" y="5821"/>
                </a:lnTo>
                <a:lnTo>
                  <a:pt x="188" y="9046"/>
                </a:lnTo>
                <a:lnTo>
                  <a:pt x="0" y="9277"/>
                </a:lnTo>
                <a:lnTo>
                  <a:pt x="3570" y="12879"/>
                </a:lnTo>
                <a:lnTo>
                  <a:pt x="3842" y="12659"/>
                </a:lnTo>
                <a:lnTo>
                  <a:pt x="6984" y="10544"/>
                </a:lnTo>
                <a:lnTo>
                  <a:pt x="9842" y="7936"/>
                </a:lnTo>
                <a:lnTo>
                  <a:pt x="12774" y="5486"/>
                </a:lnTo>
                <a:lnTo>
                  <a:pt x="11067" y="3622"/>
                </a:lnTo>
                <a:lnTo>
                  <a:pt x="9392" y="1853"/>
                </a:lnTo>
                <a:lnTo>
                  <a:pt x="7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1" name="object 6521"/>
          <p:cNvSpPr/>
          <p:nvPr/>
        </p:nvSpPr>
        <p:spPr>
          <a:xfrm>
            <a:off x="7649613" y="5015460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5926" y="0"/>
                </a:moveTo>
                <a:lnTo>
                  <a:pt x="3989" y="460"/>
                </a:lnTo>
                <a:lnTo>
                  <a:pt x="178" y="1444"/>
                </a:lnTo>
                <a:lnTo>
                  <a:pt x="324" y="4083"/>
                </a:lnTo>
                <a:lnTo>
                  <a:pt x="0" y="6858"/>
                </a:lnTo>
                <a:lnTo>
                  <a:pt x="1465" y="11413"/>
                </a:lnTo>
                <a:lnTo>
                  <a:pt x="3434" y="13088"/>
                </a:lnTo>
                <a:lnTo>
                  <a:pt x="4816" y="14962"/>
                </a:lnTo>
                <a:lnTo>
                  <a:pt x="6230" y="14460"/>
                </a:lnTo>
                <a:lnTo>
                  <a:pt x="7559" y="13936"/>
                </a:lnTo>
                <a:lnTo>
                  <a:pt x="8963" y="13423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2" name="object 6522"/>
          <p:cNvSpPr/>
          <p:nvPr/>
        </p:nvSpPr>
        <p:spPr>
          <a:xfrm>
            <a:off x="8296455" y="6280692"/>
            <a:ext cx="10782" cy="8856"/>
          </a:xfrm>
          <a:custGeom>
            <a:avLst/>
            <a:gdLst/>
            <a:ahLst/>
            <a:cxnLst/>
            <a:rect l="l" t="t" r="r" b="b"/>
            <a:pathLst>
              <a:path w="17780" h="14604">
                <a:moveTo>
                  <a:pt x="11392" y="0"/>
                </a:moveTo>
                <a:lnTo>
                  <a:pt x="0" y="575"/>
                </a:lnTo>
                <a:lnTo>
                  <a:pt x="17727" y="14020"/>
                </a:lnTo>
                <a:lnTo>
                  <a:pt x="16543" y="1172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3" name="object 6523"/>
          <p:cNvSpPr/>
          <p:nvPr/>
        </p:nvSpPr>
        <p:spPr>
          <a:xfrm>
            <a:off x="7936439" y="6030912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5706" y="0"/>
                </a:moveTo>
                <a:lnTo>
                  <a:pt x="460" y="198"/>
                </a:lnTo>
                <a:lnTo>
                  <a:pt x="418" y="460"/>
                </a:lnTo>
                <a:lnTo>
                  <a:pt x="0" y="4355"/>
                </a:lnTo>
                <a:lnTo>
                  <a:pt x="83" y="8240"/>
                </a:lnTo>
                <a:lnTo>
                  <a:pt x="20" y="12114"/>
                </a:lnTo>
                <a:lnTo>
                  <a:pt x="2324" y="12104"/>
                </a:lnTo>
                <a:lnTo>
                  <a:pt x="4596" y="12020"/>
                </a:lnTo>
                <a:lnTo>
                  <a:pt x="6900" y="11968"/>
                </a:lnTo>
                <a:lnTo>
                  <a:pt x="6586" y="8062"/>
                </a:lnTo>
                <a:lnTo>
                  <a:pt x="6418" y="4146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4" name="object 6524"/>
          <p:cNvSpPr/>
          <p:nvPr/>
        </p:nvSpPr>
        <p:spPr>
          <a:xfrm>
            <a:off x="8242242" y="6119321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9716" y="0"/>
                </a:moveTo>
                <a:lnTo>
                  <a:pt x="6135" y="345"/>
                </a:lnTo>
                <a:lnTo>
                  <a:pt x="3570" y="52"/>
                </a:lnTo>
                <a:lnTo>
                  <a:pt x="1622" y="1015"/>
                </a:lnTo>
                <a:lnTo>
                  <a:pt x="513" y="1591"/>
                </a:lnTo>
                <a:lnTo>
                  <a:pt x="492" y="4240"/>
                </a:lnTo>
                <a:lnTo>
                  <a:pt x="0" y="5999"/>
                </a:lnTo>
                <a:lnTo>
                  <a:pt x="2366" y="6460"/>
                </a:lnTo>
                <a:lnTo>
                  <a:pt x="4858" y="7539"/>
                </a:lnTo>
                <a:lnTo>
                  <a:pt x="8020" y="6931"/>
                </a:lnTo>
                <a:lnTo>
                  <a:pt x="8418" y="3675"/>
                </a:lnTo>
                <a:lnTo>
                  <a:pt x="97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5" name="object 6525"/>
          <p:cNvSpPr/>
          <p:nvPr/>
        </p:nvSpPr>
        <p:spPr>
          <a:xfrm>
            <a:off x="9189917" y="5683008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10648" y="0"/>
                </a:moveTo>
                <a:lnTo>
                  <a:pt x="0" y="1340"/>
                </a:lnTo>
                <a:lnTo>
                  <a:pt x="13025" y="14638"/>
                </a:lnTo>
                <a:lnTo>
                  <a:pt x="12502" y="4083"/>
                </a:lnTo>
                <a:lnTo>
                  <a:pt x="10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6" name="object 6526"/>
          <p:cNvSpPr/>
          <p:nvPr/>
        </p:nvSpPr>
        <p:spPr>
          <a:xfrm>
            <a:off x="8395786" y="4629223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6711" y="0"/>
                </a:moveTo>
                <a:lnTo>
                  <a:pt x="2408" y="890"/>
                </a:lnTo>
                <a:lnTo>
                  <a:pt x="0" y="8533"/>
                </a:lnTo>
                <a:lnTo>
                  <a:pt x="1057" y="10020"/>
                </a:lnTo>
                <a:lnTo>
                  <a:pt x="1853" y="12282"/>
                </a:lnTo>
                <a:lnTo>
                  <a:pt x="16125" y="3465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7" name="object 6527"/>
          <p:cNvSpPr/>
          <p:nvPr/>
        </p:nvSpPr>
        <p:spPr>
          <a:xfrm>
            <a:off x="8490607" y="5686149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4701" y="0"/>
                </a:moveTo>
                <a:lnTo>
                  <a:pt x="1225" y="272"/>
                </a:lnTo>
                <a:lnTo>
                  <a:pt x="0" y="5957"/>
                </a:lnTo>
                <a:lnTo>
                  <a:pt x="879" y="6565"/>
                </a:lnTo>
                <a:lnTo>
                  <a:pt x="3193" y="8261"/>
                </a:lnTo>
                <a:lnTo>
                  <a:pt x="6439" y="8554"/>
                </a:lnTo>
                <a:lnTo>
                  <a:pt x="11287" y="9999"/>
                </a:lnTo>
                <a:lnTo>
                  <a:pt x="10994" y="5811"/>
                </a:lnTo>
                <a:lnTo>
                  <a:pt x="11559" y="2125"/>
                </a:lnTo>
                <a:lnTo>
                  <a:pt x="8020" y="209"/>
                </a:lnTo>
                <a:lnTo>
                  <a:pt x="4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8" name="object 6528"/>
          <p:cNvSpPr/>
          <p:nvPr/>
        </p:nvSpPr>
        <p:spPr>
          <a:xfrm>
            <a:off x="8089630" y="5094793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4921" y="0"/>
                </a:moveTo>
                <a:lnTo>
                  <a:pt x="2188" y="230"/>
                </a:lnTo>
                <a:lnTo>
                  <a:pt x="1465" y="261"/>
                </a:lnTo>
                <a:lnTo>
                  <a:pt x="0" y="5423"/>
                </a:lnTo>
                <a:lnTo>
                  <a:pt x="2303" y="8324"/>
                </a:lnTo>
                <a:lnTo>
                  <a:pt x="5612" y="9455"/>
                </a:lnTo>
                <a:lnTo>
                  <a:pt x="9298" y="9004"/>
                </a:lnTo>
                <a:lnTo>
                  <a:pt x="10313" y="5717"/>
                </a:lnTo>
                <a:lnTo>
                  <a:pt x="12669" y="2062"/>
                </a:lnTo>
                <a:lnTo>
                  <a:pt x="7737" y="1015"/>
                </a:lnTo>
                <a:lnTo>
                  <a:pt x="4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29" name="object 6529"/>
          <p:cNvSpPr/>
          <p:nvPr/>
        </p:nvSpPr>
        <p:spPr>
          <a:xfrm>
            <a:off x="9459964" y="5767205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811" y="0"/>
                </a:moveTo>
                <a:lnTo>
                  <a:pt x="3664" y="282"/>
                </a:lnTo>
                <a:lnTo>
                  <a:pt x="2104" y="2900"/>
                </a:lnTo>
                <a:lnTo>
                  <a:pt x="806" y="5790"/>
                </a:lnTo>
                <a:lnTo>
                  <a:pt x="125" y="8753"/>
                </a:lnTo>
                <a:lnTo>
                  <a:pt x="0" y="9203"/>
                </a:lnTo>
                <a:lnTo>
                  <a:pt x="4523" y="11381"/>
                </a:lnTo>
                <a:lnTo>
                  <a:pt x="6575" y="8753"/>
                </a:lnTo>
                <a:lnTo>
                  <a:pt x="7936" y="5968"/>
                </a:lnTo>
                <a:lnTo>
                  <a:pt x="9832" y="2481"/>
                </a:lnTo>
                <a:lnTo>
                  <a:pt x="6806" y="1361"/>
                </a:lnTo>
                <a:lnTo>
                  <a:pt x="3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0" name="object 6530"/>
          <p:cNvSpPr/>
          <p:nvPr/>
        </p:nvSpPr>
        <p:spPr>
          <a:xfrm>
            <a:off x="7240400" y="5375148"/>
            <a:ext cx="6931" cy="8086"/>
          </a:xfrm>
          <a:custGeom>
            <a:avLst/>
            <a:gdLst/>
            <a:ahLst/>
            <a:cxnLst/>
            <a:rect l="l" t="t" r="r" b="b"/>
            <a:pathLst>
              <a:path w="11429" h="13334">
                <a:moveTo>
                  <a:pt x="4418" y="0"/>
                </a:moveTo>
                <a:lnTo>
                  <a:pt x="2973" y="890"/>
                </a:lnTo>
                <a:lnTo>
                  <a:pt x="0" y="2617"/>
                </a:lnTo>
                <a:lnTo>
                  <a:pt x="5183" y="9591"/>
                </a:lnTo>
                <a:lnTo>
                  <a:pt x="7727" y="13046"/>
                </a:lnTo>
                <a:lnTo>
                  <a:pt x="8868" y="12303"/>
                </a:lnTo>
                <a:lnTo>
                  <a:pt x="11078" y="10795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1" name="object 6531"/>
          <p:cNvSpPr/>
          <p:nvPr/>
        </p:nvSpPr>
        <p:spPr>
          <a:xfrm>
            <a:off x="8327301" y="6483533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3957" y="0"/>
                </a:moveTo>
                <a:lnTo>
                  <a:pt x="0" y="1308"/>
                </a:lnTo>
                <a:lnTo>
                  <a:pt x="1518" y="6156"/>
                </a:lnTo>
                <a:lnTo>
                  <a:pt x="2963" y="10931"/>
                </a:lnTo>
                <a:lnTo>
                  <a:pt x="4439" y="15695"/>
                </a:lnTo>
                <a:lnTo>
                  <a:pt x="5738" y="15287"/>
                </a:lnTo>
                <a:lnTo>
                  <a:pt x="8387" y="14366"/>
                </a:lnTo>
                <a:lnTo>
                  <a:pt x="3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2" name="object 6532"/>
          <p:cNvSpPr/>
          <p:nvPr/>
        </p:nvSpPr>
        <p:spPr>
          <a:xfrm>
            <a:off x="7280069" y="4999604"/>
            <a:ext cx="4236" cy="9242"/>
          </a:xfrm>
          <a:custGeom>
            <a:avLst/>
            <a:gdLst/>
            <a:ahLst/>
            <a:cxnLst/>
            <a:rect l="l" t="t" r="r" b="b"/>
            <a:pathLst>
              <a:path w="6984" h="15240">
                <a:moveTo>
                  <a:pt x="2188" y="0"/>
                </a:moveTo>
                <a:lnTo>
                  <a:pt x="0" y="13947"/>
                </a:lnTo>
                <a:lnTo>
                  <a:pt x="1832" y="14292"/>
                </a:lnTo>
                <a:lnTo>
                  <a:pt x="3654" y="14585"/>
                </a:lnTo>
                <a:lnTo>
                  <a:pt x="5486" y="14931"/>
                </a:lnTo>
                <a:lnTo>
                  <a:pt x="5905" y="10062"/>
                </a:lnTo>
                <a:lnTo>
                  <a:pt x="6355" y="5245"/>
                </a:lnTo>
                <a:lnTo>
                  <a:pt x="6753" y="376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3" name="object 6533"/>
          <p:cNvSpPr/>
          <p:nvPr/>
        </p:nvSpPr>
        <p:spPr>
          <a:xfrm>
            <a:off x="8406525" y="4870219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11151" y="0"/>
                </a:moveTo>
                <a:lnTo>
                  <a:pt x="3727" y="418"/>
                </a:lnTo>
                <a:lnTo>
                  <a:pt x="0" y="596"/>
                </a:lnTo>
                <a:lnTo>
                  <a:pt x="1036" y="5580"/>
                </a:lnTo>
                <a:lnTo>
                  <a:pt x="2879" y="5413"/>
                </a:lnTo>
                <a:lnTo>
                  <a:pt x="5036" y="5832"/>
                </a:lnTo>
                <a:lnTo>
                  <a:pt x="8324" y="3811"/>
                </a:lnTo>
                <a:lnTo>
                  <a:pt x="9633" y="1727"/>
                </a:lnTo>
                <a:lnTo>
                  <a:pt x="1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4" name="object 6534"/>
          <p:cNvSpPr/>
          <p:nvPr/>
        </p:nvSpPr>
        <p:spPr>
          <a:xfrm>
            <a:off x="7849827" y="4349525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0" y="0"/>
                </a:moveTo>
                <a:lnTo>
                  <a:pt x="6198" y="15423"/>
                </a:lnTo>
                <a:lnTo>
                  <a:pt x="7717" y="14879"/>
                </a:lnTo>
                <a:lnTo>
                  <a:pt x="10764" y="13905"/>
                </a:lnTo>
                <a:lnTo>
                  <a:pt x="11078" y="8292"/>
                </a:lnTo>
                <a:lnTo>
                  <a:pt x="11507" y="251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5" name="object 6535"/>
          <p:cNvSpPr/>
          <p:nvPr/>
        </p:nvSpPr>
        <p:spPr>
          <a:xfrm>
            <a:off x="8712151" y="460716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0481" y="0"/>
                </a:moveTo>
                <a:lnTo>
                  <a:pt x="6533" y="397"/>
                </a:lnTo>
                <a:lnTo>
                  <a:pt x="3444" y="408"/>
                </a:lnTo>
                <a:lnTo>
                  <a:pt x="0" y="1361"/>
                </a:lnTo>
                <a:lnTo>
                  <a:pt x="356" y="4701"/>
                </a:lnTo>
                <a:lnTo>
                  <a:pt x="282" y="6575"/>
                </a:lnTo>
                <a:lnTo>
                  <a:pt x="3287" y="6638"/>
                </a:lnTo>
                <a:lnTo>
                  <a:pt x="6334" y="7046"/>
                </a:lnTo>
                <a:lnTo>
                  <a:pt x="9256" y="6565"/>
                </a:lnTo>
                <a:lnTo>
                  <a:pt x="9863" y="6491"/>
                </a:lnTo>
                <a:lnTo>
                  <a:pt x="9905" y="3204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6" name="object 6536"/>
          <p:cNvSpPr/>
          <p:nvPr/>
        </p:nvSpPr>
        <p:spPr>
          <a:xfrm>
            <a:off x="8161754" y="4843907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1602" y="0"/>
                </a:moveTo>
                <a:lnTo>
                  <a:pt x="1057" y="1214"/>
                </a:lnTo>
                <a:lnTo>
                  <a:pt x="492" y="2397"/>
                </a:lnTo>
                <a:lnTo>
                  <a:pt x="0" y="3664"/>
                </a:lnTo>
                <a:lnTo>
                  <a:pt x="12345" y="9936"/>
                </a:lnTo>
                <a:lnTo>
                  <a:pt x="14481" y="4680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7" name="object 6537"/>
          <p:cNvSpPr/>
          <p:nvPr/>
        </p:nvSpPr>
        <p:spPr>
          <a:xfrm>
            <a:off x="8897979" y="5821762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4177" y="0"/>
                </a:moveTo>
                <a:lnTo>
                  <a:pt x="0" y="2041"/>
                </a:lnTo>
                <a:lnTo>
                  <a:pt x="5298" y="15758"/>
                </a:lnTo>
                <a:lnTo>
                  <a:pt x="8198" y="14669"/>
                </a:lnTo>
                <a:lnTo>
                  <a:pt x="9622" y="14093"/>
                </a:lnTo>
                <a:lnTo>
                  <a:pt x="4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8" name="object 6538"/>
          <p:cNvSpPr/>
          <p:nvPr/>
        </p:nvSpPr>
        <p:spPr>
          <a:xfrm>
            <a:off x="8003247" y="4545260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5067" y="0"/>
                </a:moveTo>
                <a:lnTo>
                  <a:pt x="3392" y="848"/>
                </a:lnTo>
                <a:lnTo>
                  <a:pt x="1685" y="1643"/>
                </a:lnTo>
                <a:lnTo>
                  <a:pt x="0" y="2471"/>
                </a:lnTo>
                <a:lnTo>
                  <a:pt x="5769" y="14627"/>
                </a:lnTo>
                <a:lnTo>
                  <a:pt x="9151" y="13025"/>
                </a:lnTo>
                <a:lnTo>
                  <a:pt x="10826" y="12177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39" name="object 6539"/>
          <p:cNvSpPr/>
          <p:nvPr/>
        </p:nvSpPr>
        <p:spPr>
          <a:xfrm>
            <a:off x="8800449" y="5254788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9507" y="0"/>
                </a:moveTo>
                <a:lnTo>
                  <a:pt x="6460" y="376"/>
                </a:lnTo>
                <a:lnTo>
                  <a:pt x="4209" y="743"/>
                </a:lnTo>
                <a:lnTo>
                  <a:pt x="2157" y="2869"/>
                </a:lnTo>
                <a:lnTo>
                  <a:pt x="0" y="4198"/>
                </a:lnTo>
                <a:lnTo>
                  <a:pt x="314" y="5308"/>
                </a:lnTo>
                <a:lnTo>
                  <a:pt x="691" y="6439"/>
                </a:lnTo>
                <a:lnTo>
                  <a:pt x="1026" y="7549"/>
                </a:lnTo>
                <a:lnTo>
                  <a:pt x="15947" y="4910"/>
                </a:lnTo>
                <a:lnTo>
                  <a:pt x="12743" y="1036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0" name="object 6540"/>
          <p:cNvSpPr/>
          <p:nvPr/>
        </p:nvSpPr>
        <p:spPr>
          <a:xfrm>
            <a:off x="8976927" y="5791130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5539" y="0"/>
                </a:moveTo>
                <a:lnTo>
                  <a:pt x="1905" y="973"/>
                </a:lnTo>
                <a:lnTo>
                  <a:pt x="1130" y="4177"/>
                </a:lnTo>
                <a:lnTo>
                  <a:pt x="0" y="6125"/>
                </a:lnTo>
                <a:lnTo>
                  <a:pt x="2177" y="7287"/>
                </a:lnTo>
                <a:lnTo>
                  <a:pt x="4471" y="9476"/>
                </a:lnTo>
                <a:lnTo>
                  <a:pt x="6481" y="9245"/>
                </a:lnTo>
                <a:lnTo>
                  <a:pt x="8251" y="9067"/>
                </a:lnTo>
                <a:lnTo>
                  <a:pt x="9706" y="6146"/>
                </a:lnTo>
                <a:lnTo>
                  <a:pt x="12774" y="2869"/>
                </a:lnTo>
                <a:lnTo>
                  <a:pt x="8209" y="1612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1" name="object 6541"/>
          <p:cNvSpPr/>
          <p:nvPr/>
        </p:nvSpPr>
        <p:spPr>
          <a:xfrm>
            <a:off x="7908810" y="5794950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2869" y="0"/>
                </a:moveTo>
                <a:lnTo>
                  <a:pt x="1905" y="2261"/>
                </a:lnTo>
                <a:lnTo>
                  <a:pt x="0" y="4649"/>
                </a:lnTo>
                <a:lnTo>
                  <a:pt x="460" y="8533"/>
                </a:lnTo>
                <a:lnTo>
                  <a:pt x="3120" y="10083"/>
                </a:lnTo>
                <a:lnTo>
                  <a:pt x="4711" y="11758"/>
                </a:lnTo>
                <a:lnTo>
                  <a:pt x="7005" y="11832"/>
                </a:lnTo>
                <a:lnTo>
                  <a:pt x="9319" y="11947"/>
                </a:lnTo>
                <a:lnTo>
                  <a:pt x="11612" y="12031"/>
                </a:lnTo>
                <a:lnTo>
                  <a:pt x="10680" y="9277"/>
                </a:lnTo>
                <a:lnTo>
                  <a:pt x="10261" y="6230"/>
                </a:lnTo>
                <a:lnTo>
                  <a:pt x="7465" y="2094"/>
                </a:lnTo>
                <a:lnTo>
                  <a:pt x="4879" y="1266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2" name="object 6542"/>
          <p:cNvSpPr/>
          <p:nvPr/>
        </p:nvSpPr>
        <p:spPr>
          <a:xfrm>
            <a:off x="7701122" y="6309911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691" y="0"/>
                </a:moveTo>
                <a:lnTo>
                  <a:pt x="544" y="3361"/>
                </a:lnTo>
                <a:lnTo>
                  <a:pt x="0" y="5769"/>
                </a:lnTo>
                <a:lnTo>
                  <a:pt x="785" y="8617"/>
                </a:lnTo>
                <a:lnTo>
                  <a:pt x="5046" y="9256"/>
                </a:lnTo>
                <a:lnTo>
                  <a:pt x="5224" y="8837"/>
                </a:lnTo>
                <a:lnTo>
                  <a:pt x="6240" y="6879"/>
                </a:lnTo>
                <a:lnTo>
                  <a:pt x="6910" y="4418"/>
                </a:lnTo>
                <a:lnTo>
                  <a:pt x="6753" y="2177"/>
                </a:lnTo>
                <a:lnTo>
                  <a:pt x="6722" y="1507"/>
                </a:lnTo>
                <a:lnTo>
                  <a:pt x="3685" y="994"/>
                </a:lnTo>
                <a:lnTo>
                  <a:pt x="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3" name="object 6543"/>
          <p:cNvSpPr/>
          <p:nvPr/>
        </p:nvSpPr>
        <p:spPr>
          <a:xfrm>
            <a:off x="7952800" y="5380581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900" y="0"/>
                </a:moveTo>
                <a:lnTo>
                  <a:pt x="554" y="3800"/>
                </a:lnTo>
                <a:lnTo>
                  <a:pt x="146" y="7591"/>
                </a:lnTo>
                <a:lnTo>
                  <a:pt x="20" y="11371"/>
                </a:lnTo>
                <a:lnTo>
                  <a:pt x="0" y="11549"/>
                </a:lnTo>
                <a:lnTo>
                  <a:pt x="3361" y="12345"/>
                </a:lnTo>
                <a:lnTo>
                  <a:pt x="5162" y="8659"/>
                </a:lnTo>
                <a:lnTo>
                  <a:pt x="6523" y="5109"/>
                </a:lnTo>
                <a:lnTo>
                  <a:pt x="7926" y="1560"/>
                </a:lnTo>
                <a:lnTo>
                  <a:pt x="3214" y="492"/>
                </a:lnTo>
                <a:lnTo>
                  <a:pt x="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4" name="object 6544"/>
          <p:cNvSpPr/>
          <p:nvPr/>
        </p:nvSpPr>
        <p:spPr>
          <a:xfrm>
            <a:off x="8594444" y="4920477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4" h="13970">
                <a:moveTo>
                  <a:pt x="2575" y="0"/>
                </a:moveTo>
                <a:lnTo>
                  <a:pt x="0" y="13601"/>
                </a:lnTo>
                <a:lnTo>
                  <a:pt x="8533" y="12784"/>
                </a:lnTo>
                <a:lnTo>
                  <a:pt x="17036" y="11465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5" name="object 6545"/>
          <p:cNvSpPr/>
          <p:nvPr/>
        </p:nvSpPr>
        <p:spPr>
          <a:xfrm>
            <a:off x="9478283" y="5256000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3245" y="0"/>
                </a:moveTo>
                <a:lnTo>
                  <a:pt x="0" y="7748"/>
                </a:lnTo>
                <a:lnTo>
                  <a:pt x="1570" y="11779"/>
                </a:lnTo>
                <a:lnTo>
                  <a:pt x="10261" y="14512"/>
                </a:lnTo>
                <a:lnTo>
                  <a:pt x="11968" y="7088"/>
                </a:lnTo>
                <a:lnTo>
                  <a:pt x="11706" y="2492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6" name="object 6546"/>
          <p:cNvSpPr/>
          <p:nvPr/>
        </p:nvSpPr>
        <p:spPr>
          <a:xfrm>
            <a:off x="8734132" y="569733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3518" y="0"/>
                </a:moveTo>
                <a:lnTo>
                  <a:pt x="2345" y="795"/>
                </a:lnTo>
                <a:lnTo>
                  <a:pt x="1183" y="1622"/>
                </a:lnTo>
                <a:lnTo>
                  <a:pt x="0" y="2408"/>
                </a:lnTo>
                <a:lnTo>
                  <a:pt x="2209" y="5392"/>
                </a:lnTo>
                <a:lnTo>
                  <a:pt x="6638" y="11308"/>
                </a:lnTo>
                <a:lnTo>
                  <a:pt x="9360" y="9465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7" name="object 6547"/>
          <p:cNvSpPr/>
          <p:nvPr/>
        </p:nvSpPr>
        <p:spPr>
          <a:xfrm>
            <a:off x="7425016" y="584920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29" h="10159">
                <a:moveTo>
                  <a:pt x="2439" y="0"/>
                </a:moveTo>
                <a:lnTo>
                  <a:pt x="1738" y="2136"/>
                </a:lnTo>
                <a:lnTo>
                  <a:pt x="0" y="5717"/>
                </a:lnTo>
                <a:lnTo>
                  <a:pt x="2879" y="7874"/>
                </a:lnTo>
                <a:lnTo>
                  <a:pt x="5895" y="8554"/>
                </a:lnTo>
                <a:lnTo>
                  <a:pt x="9444" y="9926"/>
                </a:lnTo>
                <a:lnTo>
                  <a:pt x="10072" y="6858"/>
                </a:lnTo>
                <a:lnTo>
                  <a:pt x="11214" y="3947"/>
                </a:lnTo>
                <a:lnTo>
                  <a:pt x="8156" y="1989"/>
                </a:lnTo>
                <a:lnTo>
                  <a:pt x="5224" y="1141"/>
                </a:lnTo>
                <a:lnTo>
                  <a:pt x="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8" name="object 6548"/>
          <p:cNvSpPr/>
          <p:nvPr/>
        </p:nvSpPr>
        <p:spPr>
          <a:xfrm>
            <a:off x="9083586" y="4832471"/>
            <a:ext cx="5006" cy="11552"/>
          </a:xfrm>
          <a:custGeom>
            <a:avLst/>
            <a:gdLst/>
            <a:ahLst/>
            <a:cxnLst/>
            <a:rect l="l" t="t" r="r" b="b"/>
            <a:pathLst>
              <a:path w="8255" h="19050">
                <a:moveTo>
                  <a:pt x="0" y="0"/>
                </a:moveTo>
                <a:lnTo>
                  <a:pt x="3895" y="18680"/>
                </a:lnTo>
                <a:lnTo>
                  <a:pt x="8125" y="959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49" name="object 6549"/>
          <p:cNvSpPr/>
          <p:nvPr/>
        </p:nvSpPr>
        <p:spPr>
          <a:xfrm>
            <a:off x="8055621" y="5473725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5078" y="0"/>
                </a:moveTo>
                <a:lnTo>
                  <a:pt x="0" y="7067"/>
                </a:lnTo>
                <a:lnTo>
                  <a:pt x="2575" y="10868"/>
                </a:lnTo>
                <a:lnTo>
                  <a:pt x="11758" y="15842"/>
                </a:lnTo>
                <a:lnTo>
                  <a:pt x="11109" y="10292"/>
                </a:lnTo>
                <a:lnTo>
                  <a:pt x="11067" y="6942"/>
                </a:lnTo>
                <a:lnTo>
                  <a:pt x="9716" y="2544"/>
                </a:lnTo>
                <a:lnTo>
                  <a:pt x="7434" y="1717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0" name="object 6550"/>
          <p:cNvSpPr/>
          <p:nvPr/>
        </p:nvSpPr>
        <p:spPr>
          <a:xfrm>
            <a:off x="8622437" y="5010435"/>
            <a:ext cx="6931" cy="9627"/>
          </a:xfrm>
          <a:custGeom>
            <a:avLst/>
            <a:gdLst/>
            <a:ahLst/>
            <a:cxnLst/>
            <a:rect l="l" t="t" r="r" b="b"/>
            <a:pathLst>
              <a:path w="11430" h="15875">
                <a:moveTo>
                  <a:pt x="7465" y="0"/>
                </a:moveTo>
                <a:lnTo>
                  <a:pt x="4952" y="4523"/>
                </a:lnTo>
                <a:lnTo>
                  <a:pt x="2492" y="9120"/>
                </a:lnTo>
                <a:lnTo>
                  <a:pt x="0" y="13622"/>
                </a:lnTo>
                <a:lnTo>
                  <a:pt x="3570" y="15580"/>
                </a:lnTo>
                <a:lnTo>
                  <a:pt x="10805" y="1811"/>
                </a:lnTo>
                <a:lnTo>
                  <a:pt x="7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1" name="object 6551"/>
          <p:cNvSpPr/>
          <p:nvPr/>
        </p:nvSpPr>
        <p:spPr>
          <a:xfrm>
            <a:off x="9311497" y="5407300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2816" y="0"/>
                </a:moveTo>
                <a:lnTo>
                  <a:pt x="1109" y="2952"/>
                </a:lnTo>
                <a:lnTo>
                  <a:pt x="0" y="4471"/>
                </a:lnTo>
                <a:lnTo>
                  <a:pt x="3382" y="6293"/>
                </a:lnTo>
                <a:lnTo>
                  <a:pt x="6785" y="8177"/>
                </a:lnTo>
                <a:lnTo>
                  <a:pt x="10167" y="10020"/>
                </a:lnTo>
                <a:lnTo>
                  <a:pt x="11036" y="8460"/>
                </a:lnTo>
                <a:lnTo>
                  <a:pt x="12816" y="5350"/>
                </a:lnTo>
                <a:lnTo>
                  <a:pt x="9664" y="3549"/>
                </a:lnTo>
                <a:lnTo>
                  <a:pt x="6575" y="1570"/>
                </a:lnTo>
                <a:lnTo>
                  <a:pt x="3214" y="104"/>
                </a:lnTo>
                <a:lnTo>
                  <a:pt x="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2" name="object 6552"/>
          <p:cNvSpPr/>
          <p:nvPr/>
        </p:nvSpPr>
        <p:spPr>
          <a:xfrm>
            <a:off x="7961511" y="539365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2136" y="0"/>
                </a:moveTo>
                <a:lnTo>
                  <a:pt x="1078" y="2670"/>
                </a:lnTo>
                <a:lnTo>
                  <a:pt x="0" y="4125"/>
                </a:lnTo>
                <a:lnTo>
                  <a:pt x="2638" y="5497"/>
                </a:lnTo>
                <a:lnTo>
                  <a:pt x="8973" y="8900"/>
                </a:lnTo>
                <a:lnTo>
                  <a:pt x="9559" y="5570"/>
                </a:lnTo>
                <a:lnTo>
                  <a:pt x="10617" y="2795"/>
                </a:lnTo>
                <a:lnTo>
                  <a:pt x="8052" y="1047"/>
                </a:lnTo>
                <a:lnTo>
                  <a:pt x="5518" y="41"/>
                </a:lnTo>
                <a:lnTo>
                  <a:pt x="2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3" name="object 6553"/>
          <p:cNvSpPr/>
          <p:nvPr/>
        </p:nvSpPr>
        <p:spPr>
          <a:xfrm>
            <a:off x="8681087" y="6044481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2450" y="0"/>
                </a:moveTo>
                <a:lnTo>
                  <a:pt x="806" y="1947"/>
                </a:lnTo>
                <a:lnTo>
                  <a:pt x="0" y="2973"/>
                </a:lnTo>
                <a:lnTo>
                  <a:pt x="3633" y="6052"/>
                </a:lnTo>
                <a:lnTo>
                  <a:pt x="7277" y="9099"/>
                </a:lnTo>
                <a:lnTo>
                  <a:pt x="10963" y="12219"/>
                </a:lnTo>
                <a:lnTo>
                  <a:pt x="11863" y="11434"/>
                </a:lnTo>
                <a:lnTo>
                  <a:pt x="13737" y="9968"/>
                </a:lnTo>
                <a:lnTo>
                  <a:pt x="2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4" name="object 6554"/>
          <p:cNvSpPr/>
          <p:nvPr/>
        </p:nvSpPr>
        <p:spPr>
          <a:xfrm>
            <a:off x="8665328" y="6284483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4858" y="0"/>
                </a:moveTo>
                <a:lnTo>
                  <a:pt x="2397" y="1633"/>
                </a:lnTo>
                <a:lnTo>
                  <a:pt x="0" y="2586"/>
                </a:lnTo>
                <a:lnTo>
                  <a:pt x="544" y="5539"/>
                </a:lnTo>
                <a:lnTo>
                  <a:pt x="4345" y="5842"/>
                </a:lnTo>
                <a:lnTo>
                  <a:pt x="8146" y="6114"/>
                </a:lnTo>
                <a:lnTo>
                  <a:pt x="11968" y="6418"/>
                </a:lnTo>
                <a:lnTo>
                  <a:pt x="12250" y="5486"/>
                </a:lnTo>
                <a:lnTo>
                  <a:pt x="12565" y="4575"/>
                </a:lnTo>
                <a:lnTo>
                  <a:pt x="12826" y="3601"/>
                </a:lnTo>
                <a:lnTo>
                  <a:pt x="10983" y="2355"/>
                </a:lnTo>
                <a:lnTo>
                  <a:pt x="9120" y="125"/>
                </a:lnTo>
                <a:lnTo>
                  <a:pt x="7245" y="83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5" name="object 6555"/>
          <p:cNvSpPr/>
          <p:nvPr/>
        </p:nvSpPr>
        <p:spPr>
          <a:xfrm>
            <a:off x="8492938" y="6165884"/>
            <a:ext cx="4621" cy="10782"/>
          </a:xfrm>
          <a:custGeom>
            <a:avLst/>
            <a:gdLst/>
            <a:ahLst/>
            <a:cxnLst/>
            <a:rect l="l" t="t" r="r" b="b"/>
            <a:pathLst>
              <a:path w="7619" h="17779">
                <a:moveTo>
                  <a:pt x="5654" y="0"/>
                </a:moveTo>
                <a:lnTo>
                  <a:pt x="3769" y="251"/>
                </a:lnTo>
                <a:lnTo>
                  <a:pt x="0" y="691"/>
                </a:lnTo>
                <a:lnTo>
                  <a:pt x="3518" y="17632"/>
                </a:lnTo>
                <a:lnTo>
                  <a:pt x="7528" y="17015"/>
                </a:lnTo>
                <a:lnTo>
                  <a:pt x="5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6" name="object 6556"/>
          <p:cNvSpPr/>
          <p:nvPr/>
        </p:nvSpPr>
        <p:spPr>
          <a:xfrm>
            <a:off x="8474934" y="6507418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8575" y="0"/>
                </a:moveTo>
                <a:lnTo>
                  <a:pt x="0" y="6575"/>
                </a:lnTo>
                <a:lnTo>
                  <a:pt x="10858" y="10261"/>
                </a:lnTo>
                <a:lnTo>
                  <a:pt x="14962" y="11622"/>
                </a:lnTo>
                <a:lnTo>
                  <a:pt x="12659" y="1444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7" name="object 6557"/>
          <p:cNvSpPr/>
          <p:nvPr/>
        </p:nvSpPr>
        <p:spPr>
          <a:xfrm>
            <a:off x="8749151" y="6498309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7675" y="0"/>
                </a:moveTo>
                <a:lnTo>
                  <a:pt x="5476" y="554"/>
                </a:lnTo>
                <a:lnTo>
                  <a:pt x="2837" y="586"/>
                </a:lnTo>
                <a:lnTo>
                  <a:pt x="167" y="2764"/>
                </a:lnTo>
                <a:lnTo>
                  <a:pt x="0" y="6900"/>
                </a:lnTo>
                <a:lnTo>
                  <a:pt x="565" y="7193"/>
                </a:lnTo>
                <a:lnTo>
                  <a:pt x="2638" y="8177"/>
                </a:lnTo>
                <a:lnTo>
                  <a:pt x="5601" y="9130"/>
                </a:lnTo>
                <a:lnTo>
                  <a:pt x="7518" y="8324"/>
                </a:lnTo>
                <a:lnTo>
                  <a:pt x="9664" y="7381"/>
                </a:lnTo>
                <a:lnTo>
                  <a:pt x="11057" y="4607"/>
                </a:lnTo>
                <a:lnTo>
                  <a:pt x="12711" y="2565"/>
                </a:lnTo>
                <a:lnTo>
                  <a:pt x="9340" y="900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8" name="object 6558"/>
          <p:cNvSpPr/>
          <p:nvPr/>
        </p:nvSpPr>
        <p:spPr>
          <a:xfrm>
            <a:off x="8007430" y="6486057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7078" y="0"/>
                </a:moveTo>
                <a:lnTo>
                  <a:pt x="6900" y="157"/>
                </a:lnTo>
                <a:lnTo>
                  <a:pt x="4481" y="1717"/>
                </a:lnTo>
                <a:lnTo>
                  <a:pt x="2261" y="3581"/>
                </a:lnTo>
                <a:lnTo>
                  <a:pt x="0" y="5319"/>
                </a:lnTo>
                <a:lnTo>
                  <a:pt x="2251" y="7989"/>
                </a:lnTo>
                <a:lnTo>
                  <a:pt x="3350" y="9245"/>
                </a:lnTo>
                <a:lnTo>
                  <a:pt x="7455" y="4952"/>
                </a:lnTo>
                <a:lnTo>
                  <a:pt x="9308" y="2659"/>
                </a:lnTo>
                <a:lnTo>
                  <a:pt x="9381" y="2481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59" name="object 6559"/>
          <p:cNvSpPr/>
          <p:nvPr/>
        </p:nvSpPr>
        <p:spPr>
          <a:xfrm>
            <a:off x="8374411" y="6230923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11371" y="0"/>
                </a:moveTo>
                <a:lnTo>
                  <a:pt x="6345" y="816"/>
                </a:lnTo>
                <a:lnTo>
                  <a:pt x="3601" y="607"/>
                </a:lnTo>
                <a:lnTo>
                  <a:pt x="1706" y="1780"/>
                </a:lnTo>
                <a:lnTo>
                  <a:pt x="492" y="2554"/>
                </a:lnTo>
                <a:lnTo>
                  <a:pt x="534" y="5319"/>
                </a:lnTo>
                <a:lnTo>
                  <a:pt x="0" y="7183"/>
                </a:lnTo>
                <a:lnTo>
                  <a:pt x="2397" y="7737"/>
                </a:lnTo>
                <a:lnTo>
                  <a:pt x="5204" y="9319"/>
                </a:lnTo>
                <a:lnTo>
                  <a:pt x="8701" y="7936"/>
                </a:lnTo>
                <a:lnTo>
                  <a:pt x="9214" y="4617"/>
                </a:lnTo>
                <a:lnTo>
                  <a:pt x="11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0" name="object 6560"/>
          <p:cNvSpPr/>
          <p:nvPr/>
        </p:nvSpPr>
        <p:spPr>
          <a:xfrm>
            <a:off x="8788389" y="6054626"/>
            <a:ext cx="4621" cy="11552"/>
          </a:xfrm>
          <a:custGeom>
            <a:avLst/>
            <a:gdLst/>
            <a:ahLst/>
            <a:cxnLst/>
            <a:rect l="l" t="t" r="r" b="b"/>
            <a:pathLst>
              <a:path w="7619" h="19050">
                <a:moveTo>
                  <a:pt x="3361" y="0"/>
                </a:moveTo>
                <a:lnTo>
                  <a:pt x="0" y="18575"/>
                </a:lnTo>
                <a:lnTo>
                  <a:pt x="5054" y="13668"/>
                </a:lnTo>
                <a:lnTo>
                  <a:pt x="7625" y="9385"/>
                </a:lnTo>
                <a:lnTo>
                  <a:pt x="7223" y="5053"/>
                </a:lnTo>
                <a:lnTo>
                  <a:pt x="3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1" name="object 6561"/>
          <p:cNvSpPr/>
          <p:nvPr/>
        </p:nvSpPr>
        <p:spPr>
          <a:xfrm>
            <a:off x="7648409" y="6287328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5465" y="0"/>
                </a:moveTo>
                <a:lnTo>
                  <a:pt x="3654" y="3727"/>
                </a:lnTo>
                <a:lnTo>
                  <a:pt x="0" y="11151"/>
                </a:lnTo>
                <a:lnTo>
                  <a:pt x="4135" y="13130"/>
                </a:lnTo>
                <a:lnTo>
                  <a:pt x="6073" y="9486"/>
                </a:lnTo>
                <a:lnTo>
                  <a:pt x="8031" y="5874"/>
                </a:lnTo>
                <a:lnTo>
                  <a:pt x="9947" y="2230"/>
                </a:lnTo>
                <a:lnTo>
                  <a:pt x="8470" y="1518"/>
                </a:lnTo>
                <a:lnTo>
                  <a:pt x="6963" y="732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2" name="object 6562"/>
          <p:cNvSpPr/>
          <p:nvPr/>
        </p:nvSpPr>
        <p:spPr>
          <a:xfrm>
            <a:off x="9295054" y="5113674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2638" y="0"/>
                </a:moveTo>
                <a:lnTo>
                  <a:pt x="1790" y="879"/>
                </a:lnTo>
                <a:lnTo>
                  <a:pt x="879" y="1675"/>
                </a:lnTo>
                <a:lnTo>
                  <a:pt x="0" y="2513"/>
                </a:lnTo>
                <a:lnTo>
                  <a:pt x="7193" y="11863"/>
                </a:lnTo>
                <a:lnTo>
                  <a:pt x="8711" y="10805"/>
                </a:lnTo>
                <a:lnTo>
                  <a:pt x="11737" y="8575"/>
                </a:lnTo>
                <a:lnTo>
                  <a:pt x="8711" y="5696"/>
                </a:lnTo>
                <a:lnTo>
                  <a:pt x="5664" y="2879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3" name="object 6563"/>
          <p:cNvSpPr/>
          <p:nvPr/>
        </p:nvSpPr>
        <p:spPr>
          <a:xfrm>
            <a:off x="7774021" y="6327612"/>
            <a:ext cx="6931" cy="9242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6188" y="0"/>
                </a:moveTo>
                <a:lnTo>
                  <a:pt x="3403" y="6921"/>
                </a:lnTo>
                <a:lnTo>
                  <a:pt x="0" y="15203"/>
                </a:lnTo>
                <a:lnTo>
                  <a:pt x="8806" y="13277"/>
                </a:lnTo>
                <a:lnTo>
                  <a:pt x="10983" y="9120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4" name="object 6564"/>
          <p:cNvSpPr/>
          <p:nvPr/>
        </p:nvSpPr>
        <p:spPr>
          <a:xfrm>
            <a:off x="8579104" y="6312929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109" y="0"/>
                </a:moveTo>
                <a:lnTo>
                  <a:pt x="3256" y="2858"/>
                </a:lnTo>
                <a:lnTo>
                  <a:pt x="1654" y="5821"/>
                </a:lnTo>
                <a:lnTo>
                  <a:pt x="0" y="8732"/>
                </a:lnTo>
                <a:lnTo>
                  <a:pt x="3266" y="10648"/>
                </a:lnTo>
                <a:lnTo>
                  <a:pt x="6690" y="4837"/>
                </a:lnTo>
                <a:lnTo>
                  <a:pt x="8450" y="1916"/>
                </a:lnTo>
                <a:lnTo>
                  <a:pt x="7298" y="1319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5" name="object 6565"/>
          <p:cNvSpPr/>
          <p:nvPr/>
        </p:nvSpPr>
        <p:spPr>
          <a:xfrm>
            <a:off x="9000303" y="5939261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670" y="0"/>
                </a:moveTo>
                <a:lnTo>
                  <a:pt x="1780" y="1455"/>
                </a:lnTo>
                <a:lnTo>
                  <a:pt x="900" y="2952"/>
                </a:lnTo>
                <a:lnTo>
                  <a:pt x="0" y="4387"/>
                </a:lnTo>
                <a:lnTo>
                  <a:pt x="9067" y="8460"/>
                </a:lnTo>
                <a:lnTo>
                  <a:pt x="9664" y="7392"/>
                </a:lnTo>
                <a:lnTo>
                  <a:pt x="10219" y="6282"/>
                </a:lnTo>
                <a:lnTo>
                  <a:pt x="10816" y="5266"/>
                </a:lnTo>
                <a:lnTo>
                  <a:pt x="5382" y="1727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6" name="object 6566"/>
          <p:cNvSpPr/>
          <p:nvPr/>
        </p:nvSpPr>
        <p:spPr>
          <a:xfrm>
            <a:off x="9299355" y="5408985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2858" y="0"/>
                </a:moveTo>
                <a:lnTo>
                  <a:pt x="1874" y="3183"/>
                </a:lnTo>
                <a:lnTo>
                  <a:pt x="816" y="6303"/>
                </a:lnTo>
                <a:lnTo>
                  <a:pt x="0" y="9727"/>
                </a:lnTo>
                <a:lnTo>
                  <a:pt x="3047" y="10994"/>
                </a:lnTo>
                <a:lnTo>
                  <a:pt x="4732" y="7989"/>
                </a:lnTo>
                <a:lnTo>
                  <a:pt x="7654" y="2041"/>
                </a:lnTo>
                <a:lnTo>
                  <a:pt x="6073" y="1350"/>
                </a:lnTo>
                <a:lnTo>
                  <a:pt x="2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7" name="object 6567"/>
          <p:cNvSpPr/>
          <p:nvPr/>
        </p:nvSpPr>
        <p:spPr>
          <a:xfrm>
            <a:off x="8977670" y="539124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64" y="0"/>
                </a:moveTo>
                <a:lnTo>
                  <a:pt x="628" y="2408"/>
                </a:lnTo>
                <a:lnTo>
                  <a:pt x="0" y="4984"/>
                </a:lnTo>
                <a:lnTo>
                  <a:pt x="638" y="7141"/>
                </a:lnTo>
                <a:lnTo>
                  <a:pt x="879" y="8031"/>
                </a:lnTo>
                <a:lnTo>
                  <a:pt x="4774" y="8931"/>
                </a:lnTo>
                <a:lnTo>
                  <a:pt x="7298" y="6827"/>
                </a:lnTo>
                <a:lnTo>
                  <a:pt x="7926" y="4261"/>
                </a:lnTo>
                <a:lnTo>
                  <a:pt x="9821" y="544"/>
                </a:lnTo>
                <a:lnTo>
                  <a:pt x="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8" name="object 6568"/>
          <p:cNvSpPr/>
          <p:nvPr/>
        </p:nvSpPr>
        <p:spPr>
          <a:xfrm>
            <a:off x="8893739" y="5897423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3853" y="0"/>
                </a:moveTo>
                <a:lnTo>
                  <a:pt x="0" y="3057"/>
                </a:lnTo>
                <a:lnTo>
                  <a:pt x="5162" y="9884"/>
                </a:lnTo>
                <a:lnTo>
                  <a:pt x="7717" y="13308"/>
                </a:lnTo>
                <a:lnTo>
                  <a:pt x="9402" y="12313"/>
                </a:lnTo>
                <a:lnTo>
                  <a:pt x="12680" y="10292"/>
                </a:lnTo>
                <a:lnTo>
                  <a:pt x="6827" y="3423"/>
                </a:lnTo>
                <a:lnTo>
                  <a:pt x="3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69" name="object 6569"/>
          <p:cNvSpPr/>
          <p:nvPr/>
        </p:nvSpPr>
        <p:spPr>
          <a:xfrm>
            <a:off x="8247037" y="6094715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2607" y="0"/>
                </a:moveTo>
                <a:lnTo>
                  <a:pt x="1706" y="1204"/>
                </a:lnTo>
                <a:lnTo>
                  <a:pt x="0" y="3696"/>
                </a:lnTo>
                <a:lnTo>
                  <a:pt x="11224" y="11141"/>
                </a:lnTo>
                <a:lnTo>
                  <a:pt x="13517" y="7779"/>
                </a:lnTo>
                <a:lnTo>
                  <a:pt x="2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0" name="object 6570"/>
          <p:cNvSpPr/>
          <p:nvPr/>
        </p:nvSpPr>
        <p:spPr>
          <a:xfrm>
            <a:off x="9082520" y="4854464"/>
            <a:ext cx="6931" cy="7701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3444" y="0"/>
                </a:moveTo>
                <a:lnTo>
                  <a:pt x="0" y="2638"/>
                </a:lnTo>
                <a:lnTo>
                  <a:pt x="6188" y="12659"/>
                </a:lnTo>
                <a:lnTo>
                  <a:pt x="7821" y="11486"/>
                </a:lnTo>
                <a:lnTo>
                  <a:pt x="9518" y="10366"/>
                </a:lnTo>
                <a:lnTo>
                  <a:pt x="11193" y="9172"/>
                </a:lnTo>
                <a:lnTo>
                  <a:pt x="6020" y="3088"/>
                </a:lnTo>
                <a:lnTo>
                  <a:pt x="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1" name="object 6571"/>
          <p:cNvSpPr/>
          <p:nvPr/>
        </p:nvSpPr>
        <p:spPr>
          <a:xfrm>
            <a:off x="8520172" y="5147240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2732" y="0"/>
                </a:moveTo>
                <a:lnTo>
                  <a:pt x="1832" y="1497"/>
                </a:lnTo>
                <a:lnTo>
                  <a:pt x="910" y="2973"/>
                </a:lnTo>
                <a:lnTo>
                  <a:pt x="0" y="4492"/>
                </a:lnTo>
                <a:lnTo>
                  <a:pt x="3151" y="5549"/>
                </a:lnTo>
                <a:lnTo>
                  <a:pt x="9392" y="7717"/>
                </a:lnTo>
                <a:lnTo>
                  <a:pt x="9842" y="6491"/>
                </a:lnTo>
                <a:lnTo>
                  <a:pt x="10334" y="5329"/>
                </a:lnTo>
                <a:lnTo>
                  <a:pt x="10795" y="4167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2" name="object 6572"/>
          <p:cNvSpPr/>
          <p:nvPr/>
        </p:nvSpPr>
        <p:spPr>
          <a:xfrm>
            <a:off x="8066597" y="5413334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570" y="0"/>
                </a:moveTo>
                <a:lnTo>
                  <a:pt x="0" y="2198"/>
                </a:lnTo>
                <a:lnTo>
                  <a:pt x="5455" y="11036"/>
                </a:lnTo>
                <a:lnTo>
                  <a:pt x="8282" y="8910"/>
                </a:lnTo>
                <a:lnTo>
                  <a:pt x="9675" y="7821"/>
                </a:lnTo>
                <a:lnTo>
                  <a:pt x="5622" y="2607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3" name="object 6573"/>
          <p:cNvSpPr/>
          <p:nvPr/>
        </p:nvSpPr>
        <p:spPr>
          <a:xfrm>
            <a:off x="7382950" y="5823130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4680" y="0"/>
                </a:moveTo>
                <a:lnTo>
                  <a:pt x="0" y="3067"/>
                </a:lnTo>
                <a:lnTo>
                  <a:pt x="8628" y="12303"/>
                </a:lnTo>
                <a:lnTo>
                  <a:pt x="9633" y="11381"/>
                </a:lnTo>
                <a:lnTo>
                  <a:pt x="10669" y="10491"/>
                </a:lnTo>
                <a:lnTo>
                  <a:pt x="11706" y="9549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4" name="object 6574"/>
          <p:cNvSpPr/>
          <p:nvPr/>
        </p:nvSpPr>
        <p:spPr>
          <a:xfrm>
            <a:off x="9028252" y="4778846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2533" y="0"/>
                </a:moveTo>
                <a:lnTo>
                  <a:pt x="1664" y="1371"/>
                </a:lnTo>
                <a:lnTo>
                  <a:pt x="848" y="2732"/>
                </a:lnTo>
                <a:lnTo>
                  <a:pt x="0" y="4062"/>
                </a:lnTo>
                <a:lnTo>
                  <a:pt x="7664" y="8376"/>
                </a:lnTo>
                <a:lnTo>
                  <a:pt x="11455" y="10460"/>
                </a:lnTo>
                <a:lnTo>
                  <a:pt x="12177" y="9319"/>
                </a:lnTo>
                <a:lnTo>
                  <a:pt x="12858" y="8135"/>
                </a:lnTo>
                <a:lnTo>
                  <a:pt x="13580" y="6952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5" name="object 6575"/>
          <p:cNvSpPr/>
          <p:nvPr/>
        </p:nvSpPr>
        <p:spPr>
          <a:xfrm>
            <a:off x="8180830" y="5274098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0135" y="0"/>
                </a:moveTo>
                <a:lnTo>
                  <a:pt x="6743" y="1225"/>
                </a:lnTo>
                <a:lnTo>
                  <a:pt x="0" y="3717"/>
                </a:lnTo>
                <a:lnTo>
                  <a:pt x="2073" y="8868"/>
                </a:lnTo>
                <a:lnTo>
                  <a:pt x="5382" y="7706"/>
                </a:lnTo>
                <a:lnTo>
                  <a:pt x="8690" y="6617"/>
                </a:lnTo>
                <a:lnTo>
                  <a:pt x="11853" y="5151"/>
                </a:lnTo>
                <a:lnTo>
                  <a:pt x="12041" y="5036"/>
                </a:lnTo>
                <a:lnTo>
                  <a:pt x="10732" y="1790"/>
                </a:lnTo>
                <a:lnTo>
                  <a:pt x="10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6" name="object 6576"/>
          <p:cNvSpPr/>
          <p:nvPr/>
        </p:nvSpPr>
        <p:spPr>
          <a:xfrm>
            <a:off x="8334365" y="5022803"/>
            <a:ext cx="4621" cy="9242"/>
          </a:xfrm>
          <a:custGeom>
            <a:avLst/>
            <a:gdLst/>
            <a:ahLst/>
            <a:cxnLst/>
            <a:rect l="l" t="t" r="r" b="b"/>
            <a:pathLst>
              <a:path w="7619" h="15240">
                <a:moveTo>
                  <a:pt x="3120" y="0"/>
                </a:moveTo>
                <a:lnTo>
                  <a:pt x="2177" y="157"/>
                </a:lnTo>
                <a:lnTo>
                  <a:pt x="1256" y="345"/>
                </a:lnTo>
                <a:lnTo>
                  <a:pt x="282" y="502"/>
                </a:lnTo>
                <a:lnTo>
                  <a:pt x="366" y="3109"/>
                </a:lnTo>
                <a:lnTo>
                  <a:pt x="0" y="5748"/>
                </a:lnTo>
                <a:lnTo>
                  <a:pt x="1193" y="10523"/>
                </a:lnTo>
                <a:lnTo>
                  <a:pt x="2732" y="12554"/>
                </a:lnTo>
                <a:lnTo>
                  <a:pt x="3853" y="14753"/>
                </a:lnTo>
                <a:lnTo>
                  <a:pt x="4889" y="14292"/>
                </a:lnTo>
                <a:lnTo>
                  <a:pt x="5978" y="13926"/>
                </a:lnTo>
                <a:lnTo>
                  <a:pt x="7025" y="13507"/>
                </a:lnTo>
                <a:lnTo>
                  <a:pt x="5685" y="8994"/>
                </a:lnTo>
                <a:lnTo>
                  <a:pt x="4460" y="4523"/>
                </a:lnTo>
                <a:lnTo>
                  <a:pt x="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7" name="object 6577"/>
          <p:cNvSpPr/>
          <p:nvPr/>
        </p:nvSpPr>
        <p:spPr>
          <a:xfrm>
            <a:off x="7809255" y="5201408"/>
            <a:ext cx="3851" cy="8856"/>
          </a:xfrm>
          <a:custGeom>
            <a:avLst/>
            <a:gdLst/>
            <a:ahLst/>
            <a:cxnLst/>
            <a:rect l="l" t="t" r="r" b="b"/>
            <a:pathLst>
              <a:path w="6350" h="14604">
                <a:moveTo>
                  <a:pt x="670" y="0"/>
                </a:moveTo>
                <a:lnTo>
                  <a:pt x="397" y="5444"/>
                </a:lnTo>
                <a:lnTo>
                  <a:pt x="0" y="14324"/>
                </a:lnTo>
                <a:lnTo>
                  <a:pt x="5842" y="8083"/>
                </a:lnTo>
                <a:lnTo>
                  <a:pt x="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8" name="object 6578"/>
          <p:cNvSpPr/>
          <p:nvPr/>
        </p:nvSpPr>
        <p:spPr>
          <a:xfrm>
            <a:off x="8019471" y="5036423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5402" y="0"/>
                </a:moveTo>
                <a:lnTo>
                  <a:pt x="1790" y="2732"/>
                </a:lnTo>
                <a:lnTo>
                  <a:pt x="0" y="4146"/>
                </a:lnTo>
                <a:lnTo>
                  <a:pt x="3361" y="7298"/>
                </a:lnTo>
                <a:lnTo>
                  <a:pt x="6690" y="10512"/>
                </a:lnTo>
                <a:lnTo>
                  <a:pt x="10031" y="13643"/>
                </a:lnTo>
                <a:lnTo>
                  <a:pt x="12428" y="11444"/>
                </a:lnTo>
                <a:lnTo>
                  <a:pt x="13591" y="10303"/>
                </a:lnTo>
                <a:lnTo>
                  <a:pt x="10879" y="6868"/>
                </a:lnTo>
                <a:lnTo>
                  <a:pt x="8093" y="3423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79" name="object 6579"/>
          <p:cNvSpPr/>
          <p:nvPr/>
        </p:nvSpPr>
        <p:spPr>
          <a:xfrm>
            <a:off x="7634402" y="5131836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4722" y="0"/>
                </a:moveTo>
                <a:lnTo>
                  <a:pt x="3109" y="3172"/>
                </a:lnTo>
                <a:lnTo>
                  <a:pt x="1570" y="6439"/>
                </a:lnTo>
                <a:lnTo>
                  <a:pt x="0" y="9633"/>
                </a:lnTo>
                <a:lnTo>
                  <a:pt x="1088" y="10282"/>
                </a:lnTo>
                <a:lnTo>
                  <a:pt x="3235" y="11497"/>
                </a:lnTo>
                <a:lnTo>
                  <a:pt x="5287" y="8565"/>
                </a:lnTo>
                <a:lnTo>
                  <a:pt x="7308" y="5580"/>
                </a:lnTo>
                <a:lnTo>
                  <a:pt x="9381" y="2638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0" name="object 6580"/>
          <p:cNvSpPr/>
          <p:nvPr/>
        </p:nvSpPr>
        <p:spPr>
          <a:xfrm>
            <a:off x="8266742" y="4653622"/>
            <a:ext cx="5006" cy="8856"/>
          </a:xfrm>
          <a:custGeom>
            <a:avLst/>
            <a:gdLst/>
            <a:ahLst/>
            <a:cxnLst/>
            <a:rect l="l" t="t" r="r" b="b"/>
            <a:pathLst>
              <a:path w="8255" h="14604">
                <a:moveTo>
                  <a:pt x="3832" y="0"/>
                </a:moveTo>
                <a:lnTo>
                  <a:pt x="1287" y="753"/>
                </a:lnTo>
                <a:lnTo>
                  <a:pt x="0" y="1068"/>
                </a:lnTo>
                <a:lnTo>
                  <a:pt x="1696" y="9989"/>
                </a:lnTo>
                <a:lnTo>
                  <a:pt x="2523" y="14481"/>
                </a:lnTo>
                <a:lnTo>
                  <a:pt x="8020" y="13863"/>
                </a:lnTo>
                <a:lnTo>
                  <a:pt x="6596" y="9235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1" name="object 6581"/>
          <p:cNvSpPr/>
          <p:nvPr/>
        </p:nvSpPr>
        <p:spPr>
          <a:xfrm>
            <a:off x="7277350" y="5237475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611" y="602"/>
                </a:moveTo>
                <a:lnTo>
                  <a:pt x="2021" y="4357"/>
                </a:lnTo>
                <a:lnTo>
                  <a:pt x="2062" y="9370"/>
                </a:lnTo>
                <a:lnTo>
                  <a:pt x="3493" y="13768"/>
                </a:lnTo>
                <a:lnTo>
                  <a:pt x="9245" y="16135"/>
                </a:lnTo>
                <a:lnTo>
                  <a:pt x="11727" y="7455"/>
                </a:lnTo>
                <a:lnTo>
                  <a:pt x="4492" y="4429"/>
                </a:lnTo>
                <a:lnTo>
                  <a:pt x="611" y="602"/>
                </a:lnTo>
                <a:close/>
              </a:path>
              <a:path w="12065" h="16509">
                <a:moveTo>
                  <a:pt x="0" y="0"/>
                </a:moveTo>
                <a:lnTo>
                  <a:pt x="611" y="602"/>
                </a:lnTo>
                <a:lnTo>
                  <a:pt x="439" y="146"/>
                </a:lnTo>
                <a:lnTo>
                  <a:pt x="293" y="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2" name="object 6582"/>
          <p:cNvSpPr/>
          <p:nvPr/>
        </p:nvSpPr>
        <p:spPr>
          <a:xfrm>
            <a:off x="7587759" y="5044806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4481" y="0"/>
                </a:moveTo>
                <a:lnTo>
                  <a:pt x="1486" y="366"/>
                </a:lnTo>
                <a:lnTo>
                  <a:pt x="0" y="586"/>
                </a:lnTo>
                <a:lnTo>
                  <a:pt x="439" y="4303"/>
                </a:lnTo>
                <a:lnTo>
                  <a:pt x="1371" y="11800"/>
                </a:lnTo>
                <a:lnTo>
                  <a:pt x="2795" y="11643"/>
                </a:lnTo>
                <a:lnTo>
                  <a:pt x="5601" y="11277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3" name="object 6583"/>
          <p:cNvSpPr/>
          <p:nvPr/>
        </p:nvSpPr>
        <p:spPr>
          <a:xfrm>
            <a:off x="7823540" y="4676431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1957" y="0"/>
                </a:moveTo>
                <a:lnTo>
                  <a:pt x="0" y="534"/>
                </a:lnTo>
                <a:lnTo>
                  <a:pt x="4806" y="11497"/>
                </a:lnTo>
                <a:lnTo>
                  <a:pt x="8984" y="5476"/>
                </a:lnTo>
                <a:lnTo>
                  <a:pt x="11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4" name="object 6584"/>
          <p:cNvSpPr/>
          <p:nvPr/>
        </p:nvSpPr>
        <p:spPr>
          <a:xfrm>
            <a:off x="7457186" y="4877540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879" y="0"/>
                </a:moveTo>
                <a:lnTo>
                  <a:pt x="890" y="4282"/>
                </a:lnTo>
                <a:lnTo>
                  <a:pt x="0" y="8209"/>
                </a:lnTo>
                <a:lnTo>
                  <a:pt x="3371" y="10104"/>
                </a:lnTo>
                <a:lnTo>
                  <a:pt x="6649" y="9790"/>
                </a:lnTo>
                <a:lnTo>
                  <a:pt x="9538" y="10114"/>
                </a:lnTo>
                <a:lnTo>
                  <a:pt x="9444" y="7758"/>
                </a:lnTo>
                <a:lnTo>
                  <a:pt x="10135" y="4753"/>
                </a:lnTo>
                <a:lnTo>
                  <a:pt x="7884" y="1560"/>
                </a:lnTo>
                <a:lnTo>
                  <a:pt x="4806" y="1413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5" name="object 6585"/>
          <p:cNvSpPr/>
          <p:nvPr/>
        </p:nvSpPr>
        <p:spPr>
          <a:xfrm>
            <a:off x="7516531" y="4808803"/>
            <a:ext cx="6931" cy="5776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9612" y="0"/>
                </a:moveTo>
                <a:lnTo>
                  <a:pt x="9413" y="125"/>
                </a:lnTo>
                <a:lnTo>
                  <a:pt x="6198" y="1340"/>
                </a:lnTo>
                <a:lnTo>
                  <a:pt x="3109" y="2848"/>
                </a:lnTo>
                <a:lnTo>
                  <a:pt x="0" y="4334"/>
                </a:lnTo>
                <a:lnTo>
                  <a:pt x="2052" y="7654"/>
                </a:lnTo>
                <a:lnTo>
                  <a:pt x="3036" y="9319"/>
                </a:lnTo>
                <a:lnTo>
                  <a:pt x="5811" y="7224"/>
                </a:lnTo>
                <a:lnTo>
                  <a:pt x="8617" y="5214"/>
                </a:lnTo>
                <a:lnTo>
                  <a:pt x="11371" y="2848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6" name="object 6586"/>
          <p:cNvSpPr/>
          <p:nvPr/>
        </p:nvSpPr>
        <p:spPr>
          <a:xfrm>
            <a:off x="7857515" y="446673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455" y="0"/>
                </a:moveTo>
                <a:lnTo>
                  <a:pt x="2282" y="2753"/>
                </a:lnTo>
                <a:lnTo>
                  <a:pt x="0" y="8303"/>
                </a:lnTo>
                <a:lnTo>
                  <a:pt x="1780" y="8764"/>
                </a:lnTo>
                <a:lnTo>
                  <a:pt x="4376" y="10261"/>
                </a:lnTo>
                <a:lnTo>
                  <a:pt x="5235" y="9591"/>
                </a:lnTo>
                <a:lnTo>
                  <a:pt x="7057" y="8114"/>
                </a:lnTo>
                <a:lnTo>
                  <a:pt x="7957" y="5528"/>
                </a:lnTo>
                <a:lnTo>
                  <a:pt x="9664" y="2711"/>
                </a:lnTo>
                <a:lnTo>
                  <a:pt x="5120" y="701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7" name="object 6587"/>
          <p:cNvSpPr/>
          <p:nvPr/>
        </p:nvSpPr>
        <p:spPr>
          <a:xfrm>
            <a:off x="9210522" y="4905563"/>
            <a:ext cx="11167" cy="5006"/>
          </a:xfrm>
          <a:custGeom>
            <a:avLst/>
            <a:gdLst/>
            <a:ahLst/>
            <a:cxnLst/>
            <a:rect l="l" t="t" r="r" b="b"/>
            <a:pathLst>
              <a:path w="18415" h="8254">
                <a:moveTo>
                  <a:pt x="1141" y="0"/>
                </a:moveTo>
                <a:lnTo>
                  <a:pt x="0" y="4680"/>
                </a:lnTo>
                <a:lnTo>
                  <a:pt x="2219" y="5717"/>
                </a:lnTo>
                <a:lnTo>
                  <a:pt x="4617" y="7874"/>
                </a:lnTo>
                <a:lnTo>
                  <a:pt x="9109" y="7298"/>
                </a:lnTo>
                <a:lnTo>
                  <a:pt x="11381" y="4994"/>
                </a:lnTo>
                <a:lnTo>
                  <a:pt x="18051" y="879"/>
                </a:lnTo>
                <a:lnTo>
                  <a:pt x="9057" y="387"/>
                </a:lnTo>
                <a:lnTo>
                  <a:pt x="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8" name="object 6588"/>
          <p:cNvSpPr/>
          <p:nvPr/>
        </p:nvSpPr>
        <p:spPr>
          <a:xfrm>
            <a:off x="8271121" y="547049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502" y="0"/>
                </a:moveTo>
                <a:lnTo>
                  <a:pt x="0" y="2806"/>
                </a:lnTo>
                <a:lnTo>
                  <a:pt x="418" y="5916"/>
                </a:lnTo>
                <a:lnTo>
                  <a:pt x="94" y="8366"/>
                </a:lnTo>
                <a:lnTo>
                  <a:pt x="2261" y="8460"/>
                </a:lnTo>
                <a:lnTo>
                  <a:pt x="5088" y="9444"/>
                </a:lnTo>
                <a:lnTo>
                  <a:pt x="6418" y="8439"/>
                </a:lnTo>
                <a:lnTo>
                  <a:pt x="8020" y="7172"/>
                </a:lnTo>
                <a:lnTo>
                  <a:pt x="8376" y="4314"/>
                </a:lnTo>
                <a:lnTo>
                  <a:pt x="9989" y="356"/>
                </a:lnTo>
                <a:lnTo>
                  <a:pt x="5769" y="680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89" name="object 6589"/>
          <p:cNvSpPr/>
          <p:nvPr/>
        </p:nvSpPr>
        <p:spPr>
          <a:xfrm>
            <a:off x="9155517" y="4905304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6963" y="0"/>
                </a:moveTo>
                <a:lnTo>
                  <a:pt x="2282" y="5455"/>
                </a:lnTo>
                <a:lnTo>
                  <a:pt x="0" y="8240"/>
                </a:lnTo>
                <a:lnTo>
                  <a:pt x="795" y="9046"/>
                </a:lnTo>
                <a:lnTo>
                  <a:pt x="2366" y="10575"/>
                </a:lnTo>
                <a:lnTo>
                  <a:pt x="7842" y="6125"/>
                </a:lnTo>
                <a:lnTo>
                  <a:pt x="10533" y="3863"/>
                </a:lnTo>
                <a:lnTo>
                  <a:pt x="9329" y="2544"/>
                </a:lnTo>
                <a:lnTo>
                  <a:pt x="6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0" name="object 6590"/>
          <p:cNvSpPr/>
          <p:nvPr/>
        </p:nvSpPr>
        <p:spPr>
          <a:xfrm>
            <a:off x="7929658" y="5614605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1706" y="0"/>
                </a:moveTo>
                <a:lnTo>
                  <a:pt x="1486" y="534"/>
                </a:lnTo>
                <a:lnTo>
                  <a:pt x="534" y="2554"/>
                </a:lnTo>
                <a:lnTo>
                  <a:pt x="0" y="5036"/>
                </a:lnTo>
                <a:lnTo>
                  <a:pt x="439" y="7957"/>
                </a:lnTo>
                <a:lnTo>
                  <a:pt x="4837" y="8994"/>
                </a:lnTo>
                <a:lnTo>
                  <a:pt x="5120" y="8565"/>
                </a:lnTo>
                <a:lnTo>
                  <a:pt x="6303" y="6617"/>
                </a:lnTo>
                <a:lnTo>
                  <a:pt x="6701" y="4209"/>
                </a:lnTo>
                <a:lnTo>
                  <a:pt x="7685" y="1057"/>
                </a:lnTo>
                <a:lnTo>
                  <a:pt x="4659" y="732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1" name="object 6591"/>
          <p:cNvSpPr/>
          <p:nvPr/>
        </p:nvSpPr>
        <p:spPr>
          <a:xfrm>
            <a:off x="8442625" y="5540039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5957" y="0"/>
                </a:moveTo>
                <a:lnTo>
                  <a:pt x="2450" y="879"/>
                </a:lnTo>
                <a:lnTo>
                  <a:pt x="1371" y="3926"/>
                </a:lnTo>
                <a:lnTo>
                  <a:pt x="0" y="5832"/>
                </a:lnTo>
                <a:lnTo>
                  <a:pt x="1926" y="7141"/>
                </a:lnTo>
                <a:lnTo>
                  <a:pt x="3863" y="9507"/>
                </a:lnTo>
                <a:lnTo>
                  <a:pt x="5811" y="9538"/>
                </a:lnTo>
                <a:lnTo>
                  <a:pt x="7465" y="9528"/>
                </a:lnTo>
                <a:lnTo>
                  <a:pt x="9162" y="6868"/>
                </a:lnTo>
                <a:lnTo>
                  <a:pt x="12334" y="4031"/>
                </a:lnTo>
                <a:lnTo>
                  <a:pt x="8334" y="2125"/>
                </a:lnTo>
                <a:lnTo>
                  <a:pt x="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2" name="object 6592"/>
          <p:cNvSpPr/>
          <p:nvPr/>
        </p:nvSpPr>
        <p:spPr>
          <a:xfrm>
            <a:off x="8138460" y="4935779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926" y="0"/>
                </a:moveTo>
                <a:lnTo>
                  <a:pt x="1151" y="774"/>
                </a:lnTo>
                <a:lnTo>
                  <a:pt x="198" y="1853"/>
                </a:lnTo>
                <a:lnTo>
                  <a:pt x="0" y="4680"/>
                </a:lnTo>
                <a:lnTo>
                  <a:pt x="1371" y="6931"/>
                </a:lnTo>
                <a:lnTo>
                  <a:pt x="4293" y="7622"/>
                </a:lnTo>
                <a:lnTo>
                  <a:pt x="6984" y="6251"/>
                </a:lnTo>
                <a:lnTo>
                  <a:pt x="7717" y="3989"/>
                </a:lnTo>
                <a:lnTo>
                  <a:pt x="9696" y="1078"/>
                </a:lnTo>
                <a:lnTo>
                  <a:pt x="4439" y="785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3" name="object 6593"/>
          <p:cNvSpPr/>
          <p:nvPr/>
        </p:nvSpPr>
        <p:spPr>
          <a:xfrm>
            <a:off x="7979383" y="5886333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2523" y="0"/>
                </a:moveTo>
                <a:lnTo>
                  <a:pt x="1602" y="2104"/>
                </a:lnTo>
                <a:lnTo>
                  <a:pt x="146" y="4209"/>
                </a:lnTo>
                <a:lnTo>
                  <a:pt x="0" y="7277"/>
                </a:lnTo>
                <a:lnTo>
                  <a:pt x="2879" y="8261"/>
                </a:lnTo>
                <a:lnTo>
                  <a:pt x="9360" y="12282"/>
                </a:lnTo>
                <a:lnTo>
                  <a:pt x="7957" y="7643"/>
                </a:lnTo>
                <a:lnTo>
                  <a:pt x="7696" y="5465"/>
                </a:lnTo>
                <a:lnTo>
                  <a:pt x="6617" y="3706"/>
                </a:lnTo>
                <a:lnTo>
                  <a:pt x="5748" y="2230"/>
                </a:lnTo>
                <a:lnTo>
                  <a:pt x="3905" y="1204"/>
                </a:lnTo>
                <a:lnTo>
                  <a:pt x="2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4" name="object 6594"/>
          <p:cNvSpPr/>
          <p:nvPr/>
        </p:nvSpPr>
        <p:spPr>
          <a:xfrm>
            <a:off x="7221579" y="5426132"/>
            <a:ext cx="5391" cy="3081"/>
          </a:xfrm>
          <a:custGeom>
            <a:avLst/>
            <a:gdLst/>
            <a:ahLst/>
            <a:cxnLst/>
            <a:rect l="l" t="t" r="r" b="b"/>
            <a:pathLst>
              <a:path w="8890" h="5079">
                <a:moveTo>
                  <a:pt x="303" y="0"/>
                </a:moveTo>
                <a:lnTo>
                  <a:pt x="230" y="1109"/>
                </a:lnTo>
                <a:lnTo>
                  <a:pt x="94" y="2209"/>
                </a:lnTo>
                <a:lnTo>
                  <a:pt x="0" y="3329"/>
                </a:lnTo>
                <a:lnTo>
                  <a:pt x="8429" y="5067"/>
                </a:lnTo>
                <a:lnTo>
                  <a:pt x="8450" y="3455"/>
                </a:lnTo>
                <a:lnTo>
                  <a:pt x="8533" y="1811"/>
                </a:lnTo>
                <a:lnTo>
                  <a:pt x="8512" y="94"/>
                </a:lnTo>
                <a:lnTo>
                  <a:pt x="5800" y="104"/>
                </a:lnTo>
                <a:lnTo>
                  <a:pt x="3036" y="41"/>
                </a:lnTo>
                <a:lnTo>
                  <a:pt x="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5" name="object 6595"/>
          <p:cNvSpPr/>
          <p:nvPr/>
        </p:nvSpPr>
        <p:spPr>
          <a:xfrm>
            <a:off x="9021458" y="5782387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4209" y="0"/>
                </a:moveTo>
                <a:lnTo>
                  <a:pt x="2073" y="659"/>
                </a:lnTo>
                <a:lnTo>
                  <a:pt x="0" y="984"/>
                </a:lnTo>
                <a:lnTo>
                  <a:pt x="869" y="2837"/>
                </a:lnTo>
                <a:lnTo>
                  <a:pt x="1361" y="4764"/>
                </a:lnTo>
                <a:lnTo>
                  <a:pt x="2544" y="6010"/>
                </a:lnTo>
                <a:lnTo>
                  <a:pt x="3067" y="6628"/>
                </a:lnTo>
                <a:lnTo>
                  <a:pt x="4994" y="5853"/>
                </a:lnTo>
                <a:lnTo>
                  <a:pt x="6272" y="5717"/>
                </a:lnTo>
                <a:lnTo>
                  <a:pt x="5696" y="3874"/>
                </a:lnTo>
                <a:lnTo>
                  <a:pt x="5361" y="1947"/>
                </a:lnTo>
                <a:lnTo>
                  <a:pt x="4429" y="397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6" name="object 6596"/>
          <p:cNvSpPr/>
          <p:nvPr/>
        </p:nvSpPr>
        <p:spPr>
          <a:xfrm>
            <a:off x="7991769" y="588910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481" y="0"/>
                </a:moveTo>
                <a:lnTo>
                  <a:pt x="1696" y="900"/>
                </a:lnTo>
                <a:lnTo>
                  <a:pt x="0" y="2544"/>
                </a:lnTo>
                <a:lnTo>
                  <a:pt x="7612" y="10209"/>
                </a:lnTo>
                <a:lnTo>
                  <a:pt x="8554" y="9277"/>
                </a:lnTo>
                <a:lnTo>
                  <a:pt x="9444" y="8292"/>
                </a:lnTo>
                <a:lnTo>
                  <a:pt x="10408" y="7371"/>
                </a:lnTo>
                <a:lnTo>
                  <a:pt x="2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7" name="object 6597"/>
          <p:cNvSpPr/>
          <p:nvPr/>
        </p:nvSpPr>
        <p:spPr>
          <a:xfrm>
            <a:off x="9224097" y="5103186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1633" y="0"/>
                </a:moveTo>
                <a:lnTo>
                  <a:pt x="1162" y="1780"/>
                </a:lnTo>
                <a:lnTo>
                  <a:pt x="659" y="3591"/>
                </a:lnTo>
                <a:lnTo>
                  <a:pt x="0" y="5895"/>
                </a:lnTo>
                <a:lnTo>
                  <a:pt x="2324" y="6628"/>
                </a:lnTo>
                <a:lnTo>
                  <a:pt x="4366" y="7947"/>
                </a:lnTo>
                <a:lnTo>
                  <a:pt x="5748" y="7486"/>
                </a:lnTo>
                <a:lnTo>
                  <a:pt x="6837" y="7067"/>
                </a:lnTo>
                <a:lnTo>
                  <a:pt x="8052" y="3350"/>
                </a:lnTo>
                <a:lnTo>
                  <a:pt x="5978" y="1486"/>
                </a:lnTo>
                <a:lnTo>
                  <a:pt x="3654" y="910"/>
                </a:lnTo>
                <a:lnTo>
                  <a:pt x="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8" name="object 6598"/>
          <p:cNvSpPr/>
          <p:nvPr/>
        </p:nvSpPr>
        <p:spPr>
          <a:xfrm>
            <a:off x="8079552" y="4821001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120" y="0"/>
                </a:moveTo>
                <a:lnTo>
                  <a:pt x="2041" y="806"/>
                </a:lnTo>
                <a:lnTo>
                  <a:pt x="0" y="2062"/>
                </a:lnTo>
                <a:lnTo>
                  <a:pt x="1413" y="5266"/>
                </a:lnTo>
                <a:lnTo>
                  <a:pt x="3057" y="7999"/>
                </a:lnTo>
                <a:lnTo>
                  <a:pt x="4617" y="10785"/>
                </a:lnTo>
                <a:lnTo>
                  <a:pt x="5905" y="10104"/>
                </a:lnTo>
                <a:lnTo>
                  <a:pt x="8544" y="8774"/>
                </a:lnTo>
                <a:lnTo>
                  <a:pt x="3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599" name="object 6599"/>
          <p:cNvSpPr/>
          <p:nvPr/>
        </p:nvSpPr>
        <p:spPr>
          <a:xfrm>
            <a:off x="8809407" y="5863440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261" y="0"/>
                </a:moveTo>
                <a:lnTo>
                  <a:pt x="146" y="1246"/>
                </a:lnTo>
                <a:lnTo>
                  <a:pt x="0" y="3842"/>
                </a:lnTo>
                <a:lnTo>
                  <a:pt x="3947" y="4471"/>
                </a:lnTo>
                <a:lnTo>
                  <a:pt x="7863" y="5036"/>
                </a:lnTo>
                <a:lnTo>
                  <a:pt x="11821" y="5675"/>
                </a:lnTo>
                <a:lnTo>
                  <a:pt x="12219" y="848"/>
                </a:lnTo>
                <a:lnTo>
                  <a:pt x="4251" y="303"/>
                </a:lnTo>
                <a:lnTo>
                  <a:pt x="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0" name="object 6600"/>
          <p:cNvSpPr/>
          <p:nvPr/>
        </p:nvSpPr>
        <p:spPr>
          <a:xfrm>
            <a:off x="8599639" y="4487156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3905" y="0"/>
                </a:moveTo>
                <a:lnTo>
                  <a:pt x="1780" y="659"/>
                </a:lnTo>
                <a:lnTo>
                  <a:pt x="879" y="963"/>
                </a:lnTo>
                <a:lnTo>
                  <a:pt x="0" y="5371"/>
                </a:lnTo>
                <a:lnTo>
                  <a:pt x="534" y="5758"/>
                </a:lnTo>
                <a:lnTo>
                  <a:pt x="2387" y="6931"/>
                </a:lnTo>
                <a:lnTo>
                  <a:pt x="4963" y="7256"/>
                </a:lnTo>
                <a:lnTo>
                  <a:pt x="7957" y="8073"/>
                </a:lnTo>
                <a:lnTo>
                  <a:pt x="8366" y="4722"/>
                </a:lnTo>
                <a:lnTo>
                  <a:pt x="8617" y="2879"/>
                </a:lnTo>
                <a:lnTo>
                  <a:pt x="8826" y="931"/>
                </a:lnTo>
                <a:lnTo>
                  <a:pt x="6450" y="764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1" name="object 6601"/>
          <p:cNvSpPr/>
          <p:nvPr/>
        </p:nvSpPr>
        <p:spPr>
          <a:xfrm>
            <a:off x="9034915" y="5219233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266" y="0"/>
                </a:moveTo>
                <a:lnTo>
                  <a:pt x="2429" y="1078"/>
                </a:lnTo>
                <a:lnTo>
                  <a:pt x="942" y="2869"/>
                </a:lnTo>
                <a:lnTo>
                  <a:pt x="0" y="5769"/>
                </a:lnTo>
                <a:lnTo>
                  <a:pt x="261" y="8062"/>
                </a:lnTo>
                <a:lnTo>
                  <a:pt x="324" y="8942"/>
                </a:lnTo>
                <a:lnTo>
                  <a:pt x="4104" y="9486"/>
                </a:lnTo>
                <a:lnTo>
                  <a:pt x="6209" y="10198"/>
                </a:lnTo>
                <a:lnTo>
                  <a:pt x="6931" y="7800"/>
                </a:lnTo>
                <a:lnTo>
                  <a:pt x="9298" y="167"/>
                </a:lnTo>
                <a:lnTo>
                  <a:pt x="6052" y="502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2" name="object 6602"/>
          <p:cNvSpPr/>
          <p:nvPr/>
        </p:nvSpPr>
        <p:spPr>
          <a:xfrm>
            <a:off x="8024313" y="478809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1413" y="0"/>
                </a:moveTo>
                <a:lnTo>
                  <a:pt x="1392" y="198"/>
                </a:lnTo>
                <a:lnTo>
                  <a:pt x="764" y="3549"/>
                </a:lnTo>
                <a:lnTo>
                  <a:pt x="0" y="10429"/>
                </a:lnTo>
                <a:lnTo>
                  <a:pt x="3633" y="10502"/>
                </a:lnTo>
                <a:lnTo>
                  <a:pt x="5434" y="10575"/>
                </a:lnTo>
                <a:lnTo>
                  <a:pt x="5245" y="7193"/>
                </a:lnTo>
                <a:lnTo>
                  <a:pt x="5078" y="3727"/>
                </a:lnTo>
                <a:lnTo>
                  <a:pt x="4617" y="146"/>
                </a:lnTo>
                <a:lnTo>
                  <a:pt x="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3" name="object 6603"/>
          <p:cNvSpPr/>
          <p:nvPr/>
        </p:nvSpPr>
        <p:spPr>
          <a:xfrm>
            <a:off x="8085242" y="560870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4272" y="0"/>
                </a:moveTo>
                <a:lnTo>
                  <a:pt x="2848" y="952"/>
                </a:lnTo>
                <a:lnTo>
                  <a:pt x="1424" y="1947"/>
                </a:lnTo>
                <a:lnTo>
                  <a:pt x="0" y="2910"/>
                </a:lnTo>
                <a:lnTo>
                  <a:pt x="1748" y="5172"/>
                </a:lnTo>
                <a:lnTo>
                  <a:pt x="3423" y="7580"/>
                </a:lnTo>
                <a:lnTo>
                  <a:pt x="5601" y="9915"/>
                </a:lnTo>
                <a:lnTo>
                  <a:pt x="7413" y="8732"/>
                </a:lnTo>
                <a:lnTo>
                  <a:pt x="8481" y="8209"/>
                </a:lnTo>
                <a:lnTo>
                  <a:pt x="7078" y="5444"/>
                </a:lnTo>
                <a:lnTo>
                  <a:pt x="4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4" name="object 6604"/>
          <p:cNvSpPr/>
          <p:nvPr/>
        </p:nvSpPr>
        <p:spPr>
          <a:xfrm>
            <a:off x="7526044" y="5072448"/>
            <a:ext cx="4621" cy="5391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5329" y="0"/>
                </a:moveTo>
                <a:lnTo>
                  <a:pt x="2471" y="513"/>
                </a:lnTo>
                <a:lnTo>
                  <a:pt x="586" y="314"/>
                </a:lnTo>
                <a:lnTo>
                  <a:pt x="534" y="2701"/>
                </a:lnTo>
                <a:lnTo>
                  <a:pt x="0" y="5256"/>
                </a:lnTo>
                <a:lnTo>
                  <a:pt x="670" y="7434"/>
                </a:lnTo>
                <a:lnTo>
                  <a:pt x="963" y="8271"/>
                </a:lnTo>
                <a:lnTo>
                  <a:pt x="3989" y="8188"/>
                </a:lnTo>
                <a:lnTo>
                  <a:pt x="7371" y="8826"/>
                </a:lnTo>
                <a:lnTo>
                  <a:pt x="6847" y="5476"/>
                </a:lnTo>
                <a:lnTo>
                  <a:pt x="7015" y="2816"/>
                </a:lnTo>
                <a:lnTo>
                  <a:pt x="5905" y="942"/>
                </a:lnTo>
                <a:lnTo>
                  <a:pt x="5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5" name="object 6605"/>
          <p:cNvSpPr/>
          <p:nvPr/>
        </p:nvSpPr>
        <p:spPr>
          <a:xfrm>
            <a:off x="7731684" y="4930888"/>
            <a:ext cx="6931" cy="3466"/>
          </a:xfrm>
          <a:custGeom>
            <a:avLst/>
            <a:gdLst/>
            <a:ahLst/>
            <a:cxnLst/>
            <a:rect l="l" t="t" r="r" b="b"/>
            <a:pathLst>
              <a:path w="11429" h="5715">
                <a:moveTo>
                  <a:pt x="10743" y="0"/>
                </a:moveTo>
                <a:lnTo>
                  <a:pt x="3560" y="1256"/>
                </a:lnTo>
                <a:lnTo>
                  <a:pt x="0" y="1937"/>
                </a:lnTo>
                <a:lnTo>
                  <a:pt x="387" y="5183"/>
                </a:lnTo>
                <a:lnTo>
                  <a:pt x="11141" y="4910"/>
                </a:lnTo>
                <a:lnTo>
                  <a:pt x="10847" y="1622"/>
                </a:lnTo>
                <a:lnTo>
                  <a:pt x="10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6" name="object 6606"/>
          <p:cNvSpPr/>
          <p:nvPr/>
        </p:nvSpPr>
        <p:spPr>
          <a:xfrm>
            <a:off x="8567048" y="4387025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1183" y="0"/>
                </a:moveTo>
                <a:lnTo>
                  <a:pt x="764" y="3172"/>
                </a:lnTo>
                <a:lnTo>
                  <a:pt x="0" y="9570"/>
                </a:lnTo>
                <a:lnTo>
                  <a:pt x="2921" y="10271"/>
                </a:lnTo>
                <a:lnTo>
                  <a:pt x="4020" y="7235"/>
                </a:lnTo>
                <a:lnTo>
                  <a:pt x="5078" y="4198"/>
                </a:lnTo>
                <a:lnTo>
                  <a:pt x="6167" y="1162"/>
                </a:lnTo>
                <a:lnTo>
                  <a:pt x="2848" y="408"/>
                </a:lnTo>
                <a:lnTo>
                  <a:pt x="1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7" name="object 6607"/>
          <p:cNvSpPr/>
          <p:nvPr/>
        </p:nvSpPr>
        <p:spPr>
          <a:xfrm>
            <a:off x="8533497" y="4357691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4156" y="0"/>
                </a:moveTo>
                <a:lnTo>
                  <a:pt x="1057" y="638"/>
                </a:lnTo>
                <a:lnTo>
                  <a:pt x="649" y="3622"/>
                </a:lnTo>
                <a:lnTo>
                  <a:pt x="0" y="5350"/>
                </a:lnTo>
                <a:lnTo>
                  <a:pt x="2293" y="6083"/>
                </a:lnTo>
                <a:lnTo>
                  <a:pt x="4554" y="7319"/>
                </a:lnTo>
                <a:lnTo>
                  <a:pt x="7696" y="7235"/>
                </a:lnTo>
                <a:lnTo>
                  <a:pt x="8533" y="4429"/>
                </a:lnTo>
                <a:lnTo>
                  <a:pt x="10167" y="1497"/>
                </a:lnTo>
                <a:lnTo>
                  <a:pt x="6638" y="942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8" name="object 6608"/>
          <p:cNvSpPr/>
          <p:nvPr/>
        </p:nvSpPr>
        <p:spPr>
          <a:xfrm>
            <a:off x="7818777" y="4766254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2041" y="0"/>
                </a:moveTo>
                <a:lnTo>
                  <a:pt x="1036" y="3005"/>
                </a:lnTo>
                <a:lnTo>
                  <a:pt x="0" y="4753"/>
                </a:lnTo>
                <a:lnTo>
                  <a:pt x="3727" y="6135"/>
                </a:lnTo>
                <a:lnTo>
                  <a:pt x="5434" y="6816"/>
                </a:lnTo>
                <a:lnTo>
                  <a:pt x="7141" y="7476"/>
                </a:lnTo>
                <a:lnTo>
                  <a:pt x="7727" y="5863"/>
                </a:lnTo>
                <a:lnTo>
                  <a:pt x="9203" y="3308"/>
                </a:lnTo>
                <a:lnTo>
                  <a:pt x="8743" y="2869"/>
                </a:lnTo>
                <a:lnTo>
                  <a:pt x="7162" y="1424"/>
                </a:lnTo>
                <a:lnTo>
                  <a:pt x="4952" y="219"/>
                </a:lnTo>
                <a:lnTo>
                  <a:pt x="2889" y="52"/>
                </a:lnTo>
                <a:lnTo>
                  <a:pt x="2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09" name="object 6609"/>
          <p:cNvSpPr/>
          <p:nvPr/>
        </p:nvSpPr>
        <p:spPr>
          <a:xfrm>
            <a:off x="8334416" y="4406175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4994" y="0"/>
                </a:moveTo>
                <a:lnTo>
                  <a:pt x="3298" y="3329"/>
                </a:lnTo>
                <a:lnTo>
                  <a:pt x="0" y="9978"/>
                </a:lnTo>
                <a:lnTo>
                  <a:pt x="1989" y="11182"/>
                </a:lnTo>
                <a:lnTo>
                  <a:pt x="2931" y="11727"/>
                </a:lnTo>
                <a:lnTo>
                  <a:pt x="5057" y="8722"/>
                </a:lnTo>
                <a:lnTo>
                  <a:pt x="7141" y="5654"/>
                </a:lnTo>
                <a:lnTo>
                  <a:pt x="9245" y="2649"/>
                </a:lnTo>
                <a:lnTo>
                  <a:pt x="7832" y="1738"/>
                </a:lnTo>
                <a:lnTo>
                  <a:pt x="4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0" name="object 6610"/>
          <p:cNvSpPr/>
          <p:nvPr/>
        </p:nvSpPr>
        <p:spPr>
          <a:xfrm>
            <a:off x="8368937" y="4345200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4198" y="0"/>
                </a:moveTo>
                <a:lnTo>
                  <a:pt x="2795" y="272"/>
                </a:lnTo>
                <a:lnTo>
                  <a:pt x="1403" y="502"/>
                </a:lnTo>
                <a:lnTo>
                  <a:pt x="0" y="701"/>
                </a:lnTo>
                <a:lnTo>
                  <a:pt x="942" y="11779"/>
                </a:lnTo>
                <a:lnTo>
                  <a:pt x="4073" y="11790"/>
                </a:lnTo>
                <a:lnTo>
                  <a:pt x="4701" y="10104"/>
                </a:lnTo>
                <a:lnTo>
                  <a:pt x="5821" y="8397"/>
                </a:lnTo>
                <a:lnTo>
                  <a:pt x="5800" y="6743"/>
                </a:lnTo>
                <a:lnTo>
                  <a:pt x="5738" y="4471"/>
                </a:lnTo>
                <a:lnTo>
                  <a:pt x="4795" y="2272"/>
                </a:lnTo>
                <a:lnTo>
                  <a:pt x="4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1" name="object 6611"/>
          <p:cNvSpPr/>
          <p:nvPr/>
        </p:nvSpPr>
        <p:spPr>
          <a:xfrm>
            <a:off x="8986407" y="5167104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366" y="0"/>
                </a:moveTo>
                <a:lnTo>
                  <a:pt x="1654" y="1654"/>
                </a:lnTo>
                <a:lnTo>
                  <a:pt x="0" y="3581"/>
                </a:lnTo>
                <a:lnTo>
                  <a:pt x="460" y="4900"/>
                </a:lnTo>
                <a:lnTo>
                  <a:pt x="900" y="6293"/>
                </a:lnTo>
                <a:lnTo>
                  <a:pt x="3225" y="7057"/>
                </a:lnTo>
                <a:lnTo>
                  <a:pt x="5601" y="8732"/>
                </a:lnTo>
                <a:lnTo>
                  <a:pt x="6345" y="6073"/>
                </a:lnTo>
                <a:lnTo>
                  <a:pt x="7685" y="3926"/>
                </a:lnTo>
                <a:lnTo>
                  <a:pt x="6502" y="1350"/>
                </a:lnTo>
                <a:lnTo>
                  <a:pt x="4020" y="848"/>
                </a:lnTo>
                <a:lnTo>
                  <a:pt x="2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2" name="object 6612"/>
          <p:cNvSpPr/>
          <p:nvPr/>
        </p:nvSpPr>
        <p:spPr>
          <a:xfrm>
            <a:off x="8425923" y="4298849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403" y="0"/>
                </a:moveTo>
                <a:lnTo>
                  <a:pt x="1151" y="575"/>
                </a:lnTo>
                <a:lnTo>
                  <a:pt x="324" y="2701"/>
                </a:lnTo>
                <a:lnTo>
                  <a:pt x="0" y="5287"/>
                </a:lnTo>
                <a:lnTo>
                  <a:pt x="607" y="8177"/>
                </a:lnTo>
                <a:lnTo>
                  <a:pt x="5162" y="8858"/>
                </a:lnTo>
                <a:lnTo>
                  <a:pt x="5340" y="8502"/>
                </a:lnTo>
                <a:lnTo>
                  <a:pt x="6272" y="6272"/>
                </a:lnTo>
                <a:lnTo>
                  <a:pt x="6575" y="3769"/>
                </a:lnTo>
                <a:lnTo>
                  <a:pt x="7256" y="439"/>
                </a:lnTo>
                <a:lnTo>
                  <a:pt x="4397" y="471"/>
                </a:lnTo>
                <a:lnTo>
                  <a:pt x="1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3" name="object 6613"/>
          <p:cNvSpPr/>
          <p:nvPr/>
        </p:nvSpPr>
        <p:spPr>
          <a:xfrm>
            <a:off x="7789301" y="5961059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136" y="0"/>
                </a:moveTo>
                <a:lnTo>
                  <a:pt x="324" y="1989"/>
                </a:lnTo>
                <a:lnTo>
                  <a:pt x="0" y="4554"/>
                </a:lnTo>
                <a:lnTo>
                  <a:pt x="439" y="6230"/>
                </a:lnTo>
                <a:lnTo>
                  <a:pt x="607" y="6931"/>
                </a:lnTo>
                <a:lnTo>
                  <a:pt x="3507" y="6858"/>
                </a:lnTo>
                <a:lnTo>
                  <a:pt x="5895" y="7350"/>
                </a:lnTo>
                <a:lnTo>
                  <a:pt x="6114" y="4711"/>
                </a:lnTo>
                <a:lnTo>
                  <a:pt x="6313" y="2858"/>
                </a:lnTo>
                <a:lnTo>
                  <a:pt x="6481" y="994"/>
                </a:lnTo>
                <a:lnTo>
                  <a:pt x="4722" y="879"/>
                </a:lnTo>
                <a:lnTo>
                  <a:pt x="2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4" name="object 6614"/>
          <p:cNvSpPr/>
          <p:nvPr/>
        </p:nvSpPr>
        <p:spPr>
          <a:xfrm>
            <a:off x="7497979" y="4830838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06" y="0"/>
                </a:moveTo>
                <a:lnTo>
                  <a:pt x="701" y="3403"/>
                </a:lnTo>
                <a:lnTo>
                  <a:pt x="0" y="5968"/>
                </a:lnTo>
                <a:lnTo>
                  <a:pt x="701" y="6429"/>
                </a:lnTo>
                <a:lnTo>
                  <a:pt x="2711" y="7800"/>
                </a:lnTo>
                <a:lnTo>
                  <a:pt x="5287" y="8271"/>
                </a:lnTo>
                <a:lnTo>
                  <a:pt x="7622" y="9099"/>
                </a:lnTo>
                <a:lnTo>
                  <a:pt x="7915" y="7392"/>
                </a:lnTo>
                <a:lnTo>
                  <a:pt x="8963" y="4889"/>
                </a:lnTo>
                <a:lnTo>
                  <a:pt x="6722" y="2533"/>
                </a:lnTo>
                <a:lnTo>
                  <a:pt x="4251" y="1790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5" name="object 6615"/>
          <p:cNvSpPr/>
          <p:nvPr/>
        </p:nvSpPr>
        <p:spPr>
          <a:xfrm>
            <a:off x="9113208" y="5130770"/>
            <a:ext cx="3851" cy="4236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293" y="0"/>
                </a:moveTo>
                <a:lnTo>
                  <a:pt x="429" y="2052"/>
                </a:lnTo>
                <a:lnTo>
                  <a:pt x="0" y="4397"/>
                </a:lnTo>
                <a:lnTo>
                  <a:pt x="1444" y="6858"/>
                </a:lnTo>
                <a:lnTo>
                  <a:pt x="4251" y="6303"/>
                </a:lnTo>
                <a:lnTo>
                  <a:pt x="6020" y="6397"/>
                </a:lnTo>
                <a:lnTo>
                  <a:pt x="6062" y="4659"/>
                </a:lnTo>
                <a:lnTo>
                  <a:pt x="6125" y="753"/>
                </a:lnTo>
                <a:lnTo>
                  <a:pt x="3821" y="439"/>
                </a:lnTo>
                <a:lnTo>
                  <a:pt x="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6" name="object 6616"/>
          <p:cNvSpPr/>
          <p:nvPr/>
        </p:nvSpPr>
        <p:spPr>
          <a:xfrm>
            <a:off x="7906276" y="4529552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879" y="0"/>
                </a:moveTo>
                <a:lnTo>
                  <a:pt x="1926" y="774"/>
                </a:lnTo>
                <a:lnTo>
                  <a:pt x="0" y="2261"/>
                </a:lnTo>
                <a:lnTo>
                  <a:pt x="5256" y="10774"/>
                </a:lnTo>
                <a:lnTo>
                  <a:pt x="7905" y="8837"/>
                </a:lnTo>
                <a:lnTo>
                  <a:pt x="9256" y="7884"/>
                </a:lnTo>
                <a:lnTo>
                  <a:pt x="7151" y="5256"/>
                </a:lnTo>
                <a:lnTo>
                  <a:pt x="2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7" name="object 6617"/>
          <p:cNvSpPr/>
          <p:nvPr/>
        </p:nvSpPr>
        <p:spPr>
          <a:xfrm>
            <a:off x="8410548" y="651432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209" y="0"/>
                </a:moveTo>
                <a:lnTo>
                  <a:pt x="1570" y="921"/>
                </a:lnTo>
                <a:lnTo>
                  <a:pt x="523" y="2293"/>
                </a:lnTo>
                <a:lnTo>
                  <a:pt x="0" y="4973"/>
                </a:lnTo>
                <a:lnTo>
                  <a:pt x="701" y="6523"/>
                </a:lnTo>
                <a:lnTo>
                  <a:pt x="1204" y="7706"/>
                </a:lnTo>
                <a:lnTo>
                  <a:pt x="3842" y="8010"/>
                </a:lnTo>
                <a:lnTo>
                  <a:pt x="5528" y="8711"/>
                </a:lnTo>
                <a:lnTo>
                  <a:pt x="6240" y="6345"/>
                </a:lnTo>
                <a:lnTo>
                  <a:pt x="6973" y="4020"/>
                </a:lnTo>
                <a:lnTo>
                  <a:pt x="8041" y="492"/>
                </a:lnTo>
                <a:lnTo>
                  <a:pt x="4837" y="638"/>
                </a:lnTo>
                <a:lnTo>
                  <a:pt x="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8" name="object 6618"/>
          <p:cNvSpPr/>
          <p:nvPr/>
        </p:nvSpPr>
        <p:spPr>
          <a:xfrm>
            <a:off x="7354481" y="4829489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5" h="6984">
                <a:moveTo>
                  <a:pt x="4167" y="0"/>
                </a:moveTo>
                <a:lnTo>
                  <a:pt x="816" y="1088"/>
                </a:lnTo>
                <a:lnTo>
                  <a:pt x="575" y="3926"/>
                </a:lnTo>
                <a:lnTo>
                  <a:pt x="0" y="5601"/>
                </a:lnTo>
                <a:lnTo>
                  <a:pt x="2806" y="6114"/>
                </a:lnTo>
                <a:lnTo>
                  <a:pt x="5612" y="6942"/>
                </a:lnTo>
                <a:lnTo>
                  <a:pt x="8408" y="6795"/>
                </a:lnTo>
                <a:lnTo>
                  <a:pt x="8984" y="6743"/>
                </a:lnTo>
                <a:lnTo>
                  <a:pt x="9434" y="3319"/>
                </a:lnTo>
                <a:lnTo>
                  <a:pt x="10209" y="408"/>
                </a:lnTo>
                <a:lnTo>
                  <a:pt x="6931" y="492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19" name="object 6619"/>
          <p:cNvSpPr/>
          <p:nvPr/>
        </p:nvSpPr>
        <p:spPr>
          <a:xfrm>
            <a:off x="7874209" y="560414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088" y="0"/>
                </a:moveTo>
                <a:lnTo>
                  <a:pt x="3403" y="2586"/>
                </a:lnTo>
                <a:lnTo>
                  <a:pt x="1717" y="5266"/>
                </a:lnTo>
                <a:lnTo>
                  <a:pt x="0" y="7884"/>
                </a:lnTo>
                <a:lnTo>
                  <a:pt x="2177" y="9151"/>
                </a:lnTo>
                <a:lnTo>
                  <a:pt x="3235" y="9748"/>
                </a:lnTo>
                <a:lnTo>
                  <a:pt x="4837" y="7088"/>
                </a:lnTo>
                <a:lnTo>
                  <a:pt x="6387" y="4355"/>
                </a:lnTo>
                <a:lnTo>
                  <a:pt x="7968" y="1664"/>
                </a:lnTo>
                <a:lnTo>
                  <a:pt x="7025" y="1109"/>
                </a:lnTo>
                <a:lnTo>
                  <a:pt x="6052" y="502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0" name="object 6620"/>
          <p:cNvSpPr/>
          <p:nvPr/>
        </p:nvSpPr>
        <p:spPr>
          <a:xfrm>
            <a:off x="8746398" y="5539980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4858" y="0"/>
                </a:moveTo>
                <a:lnTo>
                  <a:pt x="3245" y="806"/>
                </a:lnTo>
                <a:lnTo>
                  <a:pt x="1612" y="1560"/>
                </a:lnTo>
                <a:lnTo>
                  <a:pt x="0" y="2376"/>
                </a:lnTo>
                <a:lnTo>
                  <a:pt x="5371" y="11067"/>
                </a:lnTo>
                <a:lnTo>
                  <a:pt x="6240" y="10711"/>
                </a:lnTo>
                <a:lnTo>
                  <a:pt x="7915" y="9978"/>
                </a:lnTo>
                <a:lnTo>
                  <a:pt x="6879" y="6649"/>
                </a:lnTo>
                <a:lnTo>
                  <a:pt x="4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1" name="object 6621"/>
          <p:cNvSpPr/>
          <p:nvPr/>
        </p:nvSpPr>
        <p:spPr>
          <a:xfrm>
            <a:off x="8314735" y="5342407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889" y="0"/>
                </a:moveTo>
                <a:lnTo>
                  <a:pt x="2408" y="450"/>
                </a:lnTo>
                <a:lnTo>
                  <a:pt x="1225" y="1643"/>
                </a:lnTo>
                <a:lnTo>
                  <a:pt x="764" y="3560"/>
                </a:lnTo>
                <a:lnTo>
                  <a:pt x="0" y="5130"/>
                </a:lnTo>
                <a:lnTo>
                  <a:pt x="6114" y="7654"/>
                </a:lnTo>
                <a:lnTo>
                  <a:pt x="6114" y="4732"/>
                </a:lnTo>
                <a:lnTo>
                  <a:pt x="6450" y="2848"/>
                </a:lnTo>
                <a:lnTo>
                  <a:pt x="5706" y="586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2" name="object 6622"/>
          <p:cNvSpPr/>
          <p:nvPr/>
        </p:nvSpPr>
        <p:spPr>
          <a:xfrm>
            <a:off x="8854973" y="5526034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2722" y="0"/>
                </a:moveTo>
                <a:lnTo>
                  <a:pt x="7214" y="2083"/>
                </a:lnTo>
                <a:lnTo>
                  <a:pt x="0" y="4868"/>
                </a:lnTo>
                <a:lnTo>
                  <a:pt x="5884" y="9036"/>
                </a:lnTo>
                <a:lnTo>
                  <a:pt x="10889" y="10994"/>
                </a:lnTo>
                <a:lnTo>
                  <a:pt x="1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3" name="object 6623"/>
          <p:cNvSpPr/>
          <p:nvPr/>
        </p:nvSpPr>
        <p:spPr>
          <a:xfrm>
            <a:off x="8300490" y="5329470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2869" y="0"/>
                </a:moveTo>
                <a:lnTo>
                  <a:pt x="0" y="1769"/>
                </a:lnTo>
                <a:lnTo>
                  <a:pt x="5989" y="9894"/>
                </a:lnTo>
                <a:lnTo>
                  <a:pt x="6711" y="9402"/>
                </a:lnTo>
                <a:lnTo>
                  <a:pt x="7423" y="8942"/>
                </a:lnTo>
                <a:lnTo>
                  <a:pt x="8104" y="8470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4" name="object 6624"/>
          <p:cNvSpPr/>
          <p:nvPr/>
        </p:nvSpPr>
        <p:spPr>
          <a:xfrm>
            <a:off x="8440842" y="5339873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2219" y="0"/>
                </a:moveTo>
                <a:lnTo>
                  <a:pt x="1507" y="1392"/>
                </a:lnTo>
                <a:lnTo>
                  <a:pt x="0" y="4167"/>
                </a:lnTo>
                <a:lnTo>
                  <a:pt x="513" y="6523"/>
                </a:lnTo>
                <a:lnTo>
                  <a:pt x="554" y="9182"/>
                </a:lnTo>
                <a:lnTo>
                  <a:pt x="1706" y="11172"/>
                </a:lnTo>
                <a:lnTo>
                  <a:pt x="2251" y="12041"/>
                </a:lnTo>
                <a:lnTo>
                  <a:pt x="5057" y="11486"/>
                </a:lnTo>
                <a:lnTo>
                  <a:pt x="6847" y="11633"/>
                </a:lnTo>
                <a:lnTo>
                  <a:pt x="6722" y="9088"/>
                </a:lnTo>
                <a:lnTo>
                  <a:pt x="7172" y="6450"/>
                </a:lnTo>
                <a:lnTo>
                  <a:pt x="6387" y="4209"/>
                </a:lnTo>
                <a:lnTo>
                  <a:pt x="5779" y="2544"/>
                </a:lnTo>
                <a:lnTo>
                  <a:pt x="3664" y="1371"/>
                </a:lnTo>
                <a:lnTo>
                  <a:pt x="2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5" name="object 6625"/>
          <p:cNvSpPr/>
          <p:nvPr/>
        </p:nvSpPr>
        <p:spPr>
          <a:xfrm>
            <a:off x="8765477" y="4976139"/>
            <a:ext cx="3851" cy="5776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225" y="0"/>
                </a:moveTo>
                <a:lnTo>
                  <a:pt x="1099" y="774"/>
                </a:lnTo>
                <a:lnTo>
                  <a:pt x="0" y="1151"/>
                </a:lnTo>
                <a:lnTo>
                  <a:pt x="963" y="3895"/>
                </a:lnTo>
                <a:lnTo>
                  <a:pt x="2889" y="9486"/>
                </a:lnTo>
                <a:lnTo>
                  <a:pt x="3999" y="9078"/>
                </a:lnTo>
                <a:lnTo>
                  <a:pt x="5120" y="8690"/>
                </a:lnTo>
                <a:lnTo>
                  <a:pt x="6251" y="8334"/>
                </a:lnTo>
                <a:lnTo>
                  <a:pt x="5214" y="5549"/>
                </a:lnTo>
                <a:lnTo>
                  <a:pt x="4251" y="2816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6" name="object 6626"/>
          <p:cNvSpPr/>
          <p:nvPr/>
        </p:nvSpPr>
        <p:spPr>
          <a:xfrm>
            <a:off x="8305848" y="5238516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8313" y="0"/>
                </a:moveTo>
                <a:lnTo>
                  <a:pt x="5560" y="2157"/>
                </a:lnTo>
                <a:lnTo>
                  <a:pt x="0" y="6429"/>
                </a:lnTo>
                <a:lnTo>
                  <a:pt x="1151" y="7779"/>
                </a:lnTo>
                <a:lnTo>
                  <a:pt x="3047" y="10397"/>
                </a:lnTo>
                <a:lnTo>
                  <a:pt x="6125" y="8596"/>
                </a:lnTo>
                <a:lnTo>
                  <a:pt x="8669" y="6450"/>
                </a:lnTo>
                <a:lnTo>
                  <a:pt x="11298" y="4492"/>
                </a:lnTo>
                <a:lnTo>
                  <a:pt x="10313" y="2994"/>
                </a:lnTo>
                <a:lnTo>
                  <a:pt x="9298" y="1518"/>
                </a:lnTo>
                <a:lnTo>
                  <a:pt x="8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7" name="object 6627"/>
          <p:cNvSpPr/>
          <p:nvPr/>
        </p:nvSpPr>
        <p:spPr>
          <a:xfrm>
            <a:off x="8490708" y="5656988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3256" y="0"/>
                </a:moveTo>
                <a:lnTo>
                  <a:pt x="806" y="1581"/>
                </a:lnTo>
                <a:lnTo>
                  <a:pt x="0" y="4397"/>
                </a:lnTo>
                <a:lnTo>
                  <a:pt x="722" y="7203"/>
                </a:lnTo>
                <a:lnTo>
                  <a:pt x="4293" y="8868"/>
                </a:lnTo>
                <a:lnTo>
                  <a:pt x="4607" y="8554"/>
                </a:lnTo>
                <a:lnTo>
                  <a:pt x="6198" y="6858"/>
                </a:lnTo>
                <a:lnTo>
                  <a:pt x="7277" y="4638"/>
                </a:lnTo>
                <a:lnTo>
                  <a:pt x="9182" y="1612"/>
                </a:lnTo>
                <a:lnTo>
                  <a:pt x="5675" y="1068"/>
                </a:lnTo>
                <a:lnTo>
                  <a:pt x="3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8" name="object 6628"/>
          <p:cNvSpPr/>
          <p:nvPr/>
        </p:nvSpPr>
        <p:spPr>
          <a:xfrm>
            <a:off x="7739489" y="630760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167" y="0"/>
                </a:moveTo>
                <a:lnTo>
                  <a:pt x="691" y="1256"/>
                </a:lnTo>
                <a:lnTo>
                  <a:pt x="0" y="1916"/>
                </a:lnTo>
                <a:lnTo>
                  <a:pt x="4837" y="8858"/>
                </a:lnTo>
                <a:lnTo>
                  <a:pt x="6062" y="7989"/>
                </a:lnTo>
                <a:lnTo>
                  <a:pt x="8470" y="6125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29" name="object 6629"/>
          <p:cNvSpPr/>
          <p:nvPr/>
        </p:nvSpPr>
        <p:spPr>
          <a:xfrm>
            <a:off x="8238534" y="6001032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10010" y="0"/>
                </a:moveTo>
                <a:lnTo>
                  <a:pt x="6973" y="178"/>
                </a:lnTo>
                <a:lnTo>
                  <a:pt x="3937" y="230"/>
                </a:lnTo>
                <a:lnTo>
                  <a:pt x="952" y="659"/>
                </a:lnTo>
                <a:lnTo>
                  <a:pt x="534" y="732"/>
                </a:lnTo>
                <a:lnTo>
                  <a:pt x="0" y="3685"/>
                </a:lnTo>
                <a:lnTo>
                  <a:pt x="282" y="3853"/>
                </a:lnTo>
                <a:lnTo>
                  <a:pt x="2659" y="5109"/>
                </a:lnTo>
                <a:lnTo>
                  <a:pt x="5266" y="6073"/>
                </a:lnTo>
                <a:lnTo>
                  <a:pt x="7769" y="7120"/>
                </a:lnTo>
                <a:lnTo>
                  <a:pt x="8512" y="4722"/>
                </a:lnTo>
                <a:lnTo>
                  <a:pt x="10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0" name="object 6630"/>
          <p:cNvSpPr/>
          <p:nvPr/>
        </p:nvSpPr>
        <p:spPr>
          <a:xfrm>
            <a:off x="8562180" y="505594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387" y="0"/>
                </a:moveTo>
                <a:lnTo>
                  <a:pt x="5580" y="2198"/>
                </a:lnTo>
                <a:lnTo>
                  <a:pt x="2795" y="4450"/>
                </a:lnTo>
                <a:lnTo>
                  <a:pt x="0" y="6659"/>
                </a:lnTo>
                <a:lnTo>
                  <a:pt x="4020" y="10292"/>
                </a:lnTo>
                <a:lnTo>
                  <a:pt x="6240" y="7622"/>
                </a:lnTo>
                <a:lnTo>
                  <a:pt x="10701" y="2324"/>
                </a:lnTo>
                <a:lnTo>
                  <a:pt x="9936" y="1570"/>
                </a:lnTo>
                <a:lnTo>
                  <a:pt x="9151" y="753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1" name="object 6631"/>
          <p:cNvSpPr/>
          <p:nvPr/>
        </p:nvSpPr>
        <p:spPr>
          <a:xfrm>
            <a:off x="8493960" y="5100549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4156" y="0"/>
                </a:moveTo>
                <a:lnTo>
                  <a:pt x="1371" y="890"/>
                </a:lnTo>
                <a:lnTo>
                  <a:pt x="0" y="1392"/>
                </a:lnTo>
                <a:lnTo>
                  <a:pt x="3350" y="11999"/>
                </a:lnTo>
                <a:lnTo>
                  <a:pt x="7790" y="10533"/>
                </a:lnTo>
                <a:lnTo>
                  <a:pt x="4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2" name="object 6632"/>
          <p:cNvSpPr/>
          <p:nvPr/>
        </p:nvSpPr>
        <p:spPr>
          <a:xfrm>
            <a:off x="9054285" y="5503645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4146" y="0"/>
                </a:moveTo>
                <a:lnTo>
                  <a:pt x="2764" y="1015"/>
                </a:lnTo>
                <a:lnTo>
                  <a:pt x="0" y="3099"/>
                </a:lnTo>
                <a:lnTo>
                  <a:pt x="2628" y="5423"/>
                </a:lnTo>
                <a:lnTo>
                  <a:pt x="5319" y="7863"/>
                </a:lnTo>
                <a:lnTo>
                  <a:pt x="7968" y="10209"/>
                </a:lnTo>
                <a:lnTo>
                  <a:pt x="8785" y="9423"/>
                </a:lnTo>
                <a:lnTo>
                  <a:pt x="9570" y="8638"/>
                </a:lnTo>
                <a:lnTo>
                  <a:pt x="10397" y="7874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3" name="object 6633"/>
          <p:cNvSpPr/>
          <p:nvPr/>
        </p:nvSpPr>
        <p:spPr>
          <a:xfrm>
            <a:off x="8064687" y="5916676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1748" y="0"/>
                </a:moveTo>
                <a:lnTo>
                  <a:pt x="6020" y="2418"/>
                </a:lnTo>
                <a:lnTo>
                  <a:pt x="3654" y="2701"/>
                </a:lnTo>
                <a:lnTo>
                  <a:pt x="2586" y="4062"/>
                </a:lnTo>
                <a:lnTo>
                  <a:pt x="1193" y="5769"/>
                </a:lnTo>
                <a:lnTo>
                  <a:pt x="785" y="8271"/>
                </a:lnTo>
                <a:lnTo>
                  <a:pt x="0" y="10439"/>
                </a:lnTo>
                <a:lnTo>
                  <a:pt x="2837" y="12093"/>
                </a:lnTo>
                <a:lnTo>
                  <a:pt x="7245" y="6156"/>
                </a:lnTo>
                <a:lnTo>
                  <a:pt x="11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4" name="object 6634"/>
          <p:cNvSpPr/>
          <p:nvPr/>
        </p:nvSpPr>
        <p:spPr>
          <a:xfrm>
            <a:off x="8709475" y="4929366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136" y="0"/>
                </a:moveTo>
                <a:lnTo>
                  <a:pt x="460" y="3298"/>
                </a:lnTo>
                <a:lnTo>
                  <a:pt x="0" y="5706"/>
                </a:lnTo>
                <a:lnTo>
                  <a:pt x="952" y="6481"/>
                </a:lnTo>
                <a:lnTo>
                  <a:pt x="2219" y="7601"/>
                </a:lnTo>
                <a:lnTo>
                  <a:pt x="4942" y="8114"/>
                </a:lnTo>
                <a:lnTo>
                  <a:pt x="6313" y="7455"/>
                </a:lnTo>
                <a:lnTo>
                  <a:pt x="7518" y="6847"/>
                </a:lnTo>
                <a:lnTo>
                  <a:pt x="7696" y="4219"/>
                </a:lnTo>
                <a:lnTo>
                  <a:pt x="8334" y="2523"/>
                </a:lnTo>
                <a:lnTo>
                  <a:pt x="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5" name="object 6635"/>
          <p:cNvSpPr/>
          <p:nvPr/>
        </p:nvSpPr>
        <p:spPr>
          <a:xfrm>
            <a:off x="7405215" y="5660426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2345" y="0"/>
                </a:moveTo>
                <a:lnTo>
                  <a:pt x="774" y="1570"/>
                </a:lnTo>
                <a:lnTo>
                  <a:pt x="0" y="2397"/>
                </a:lnTo>
                <a:lnTo>
                  <a:pt x="6973" y="9894"/>
                </a:lnTo>
                <a:lnTo>
                  <a:pt x="7853" y="9004"/>
                </a:lnTo>
                <a:lnTo>
                  <a:pt x="8795" y="8114"/>
                </a:lnTo>
                <a:lnTo>
                  <a:pt x="9696" y="7214"/>
                </a:lnTo>
                <a:lnTo>
                  <a:pt x="7245" y="4795"/>
                </a:lnTo>
                <a:lnTo>
                  <a:pt x="4785" y="2408"/>
                </a:lnTo>
                <a:lnTo>
                  <a:pt x="2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6" name="object 6636"/>
          <p:cNvSpPr/>
          <p:nvPr/>
        </p:nvSpPr>
        <p:spPr>
          <a:xfrm>
            <a:off x="8581120" y="4880041"/>
            <a:ext cx="3081" cy="7701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4921" y="0"/>
                </a:moveTo>
                <a:lnTo>
                  <a:pt x="3298" y="31"/>
                </a:lnTo>
                <a:lnTo>
                  <a:pt x="1633" y="0"/>
                </a:lnTo>
                <a:lnTo>
                  <a:pt x="0" y="10"/>
                </a:lnTo>
                <a:lnTo>
                  <a:pt x="806" y="12606"/>
                </a:lnTo>
                <a:lnTo>
                  <a:pt x="2157" y="12512"/>
                </a:lnTo>
                <a:lnTo>
                  <a:pt x="3476" y="12470"/>
                </a:lnTo>
                <a:lnTo>
                  <a:pt x="4785" y="12376"/>
                </a:lnTo>
                <a:lnTo>
                  <a:pt x="4910" y="4146"/>
                </a:lnTo>
                <a:lnTo>
                  <a:pt x="4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7" name="object 6637"/>
          <p:cNvSpPr/>
          <p:nvPr/>
        </p:nvSpPr>
        <p:spPr>
          <a:xfrm>
            <a:off x="8862625" y="5646038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6858" y="0"/>
                </a:moveTo>
                <a:lnTo>
                  <a:pt x="3842" y="1978"/>
                </a:lnTo>
                <a:lnTo>
                  <a:pt x="2837" y="4544"/>
                </a:lnTo>
                <a:lnTo>
                  <a:pt x="0" y="8491"/>
                </a:lnTo>
                <a:lnTo>
                  <a:pt x="4879" y="8931"/>
                </a:lnTo>
                <a:lnTo>
                  <a:pt x="8188" y="10093"/>
                </a:lnTo>
                <a:lnTo>
                  <a:pt x="9392" y="9057"/>
                </a:lnTo>
                <a:lnTo>
                  <a:pt x="10910" y="7654"/>
                </a:lnTo>
                <a:lnTo>
                  <a:pt x="11015" y="4334"/>
                </a:lnTo>
                <a:lnTo>
                  <a:pt x="10973" y="1905"/>
                </a:lnTo>
                <a:lnTo>
                  <a:pt x="10931" y="1392"/>
                </a:lnTo>
                <a:lnTo>
                  <a:pt x="68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8" name="object 6638"/>
          <p:cNvSpPr/>
          <p:nvPr/>
        </p:nvSpPr>
        <p:spPr>
          <a:xfrm>
            <a:off x="9370214" y="5336679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2272" y="0"/>
                </a:moveTo>
                <a:lnTo>
                  <a:pt x="848" y="2429"/>
                </a:lnTo>
                <a:lnTo>
                  <a:pt x="565" y="4785"/>
                </a:lnTo>
                <a:lnTo>
                  <a:pt x="0" y="7036"/>
                </a:lnTo>
                <a:lnTo>
                  <a:pt x="1874" y="7005"/>
                </a:lnTo>
                <a:lnTo>
                  <a:pt x="3738" y="6994"/>
                </a:lnTo>
                <a:lnTo>
                  <a:pt x="6272" y="7046"/>
                </a:lnTo>
                <a:lnTo>
                  <a:pt x="6544" y="4931"/>
                </a:lnTo>
                <a:lnTo>
                  <a:pt x="7497" y="2544"/>
                </a:lnTo>
                <a:lnTo>
                  <a:pt x="6753" y="1560"/>
                </a:lnTo>
                <a:lnTo>
                  <a:pt x="5926" y="523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39" name="object 6639"/>
          <p:cNvSpPr/>
          <p:nvPr/>
        </p:nvSpPr>
        <p:spPr>
          <a:xfrm>
            <a:off x="8498991" y="4918348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319" y="0"/>
                </a:moveTo>
                <a:lnTo>
                  <a:pt x="952" y="2293"/>
                </a:lnTo>
                <a:lnTo>
                  <a:pt x="0" y="4376"/>
                </a:lnTo>
                <a:lnTo>
                  <a:pt x="1036" y="6701"/>
                </a:lnTo>
                <a:lnTo>
                  <a:pt x="4963" y="7287"/>
                </a:lnTo>
                <a:lnTo>
                  <a:pt x="5088" y="6973"/>
                </a:lnTo>
                <a:lnTo>
                  <a:pt x="6083" y="4879"/>
                </a:lnTo>
                <a:lnTo>
                  <a:pt x="6502" y="2544"/>
                </a:lnTo>
                <a:lnTo>
                  <a:pt x="7099" y="282"/>
                </a:lnTo>
                <a:lnTo>
                  <a:pt x="5298" y="136"/>
                </a:lnTo>
                <a:lnTo>
                  <a:pt x="3539" y="115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0" name="object 6640"/>
          <p:cNvSpPr/>
          <p:nvPr/>
        </p:nvSpPr>
        <p:spPr>
          <a:xfrm>
            <a:off x="7763065" y="5338671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8355" y="0"/>
                </a:moveTo>
                <a:lnTo>
                  <a:pt x="6104" y="3214"/>
                </a:lnTo>
                <a:lnTo>
                  <a:pt x="3905" y="6491"/>
                </a:lnTo>
                <a:lnTo>
                  <a:pt x="0" y="12093"/>
                </a:lnTo>
                <a:lnTo>
                  <a:pt x="4764" y="10408"/>
                </a:lnTo>
                <a:lnTo>
                  <a:pt x="6994" y="10230"/>
                </a:lnTo>
                <a:lnTo>
                  <a:pt x="9915" y="7381"/>
                </a:lnTo>
                <a:lnTo>
                  <a:pt x="10879" y="4963"/>
                </a:lnTo>
                <a:lnTo>
                  <a:pt x="12135" y="2889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1" name="object 6641"/>
          <p:cNvSpPr/>
          <p:nvPr/>
        </p:nvSpPr>
        <p:spPr>
          <a:xfrm>
            <a:off x="8628548" y="5837404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057" y="0"/>
                </a:moveTo>
                <a:lnTo>
                  <a:pt x="2188" y="356"/>
                </a:lnTo>
                <a:lnTo>
                  <a:pt x="513" y="282"/>
                </a:lnTo>
                <a:lnTo>
                  <a:pt x="429" y="2691"/>
                </a:lnTo>
                <a:lnTo>
                  <a:pt x="0" y="5214"/>
                </a:lnTo>
                <a:lnTo>
                  <a:pt x="638" y="8167"/>
                </a:lnTo>
                <a:lnTo>
                  <a:pt x="3601" y="8209"/>
                </a:lnTo>
                <a:lnTo>
                  <a:pt x="6816" y="8795"/>
                </a:lnTo>
                <a:lnTo>
                  <a:pt x="6303" y="5308"/>
                </a:lnTo>
                <a:lnTo>
                  <a:pt x="6397" y="2764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2" name="object 6642"/>
          <p:cNvSpPr/>
          <p:nvPr/>
        </p:nvSpPr>
        <p:spPr>
          <a:xfrm>
            <a:off x="8871809" y="4644218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3947" y="0"/>
                </a:moveTo>
                <a:lnTo>
                  <a:pt x="1706" y="691"/>
                </a:lnTo>
                <a:lnTo>
                  <a:pt x="795" y="994"/>
                </a:lnTo>
                <a:lnTo>
                  <a:pt x="534" y="3539"/>
                </a:lnTo>
                <a:lnTo>
                  <a:pt x="0" y="5046"/>
                </a:lnTo>
                <a:lnTo>
                  <a:pt x="2816" y="5633"/>
                </a:lnTo>
                <a:lnTo>
                  <a:pt x="5643" y="6272"/>
                </a:lnTo>
                <a:lnTo>
                  <a:pt x="8502" y="6439"/>
                </a:lnTo>
                <a:lnTo>
                  <a:pt x="8732" y="6439"/>
                </a:lnTo>
                <a:lnTo>
                  <a:pt x="9203" y="3235"/>
                </a:lnTo>
                <a:lnTo>
                  <a:pt x="9811" y="314"/>
                </a:lnTo>
                <a:lnTo>
                  <a:pt x="6481" y="356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3" name="object 6643"/>
          <p:cNvSpPr/>
          <p:nvPr/>
        </p:nvSpPr>
        <p:spPr>
          <a:xfrm>
            <a:off x="8455002" y="4895779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6586" y="0"/>
                </a:moveTo>
                <a:lnTo>
                  <a:pt x="4083" y="481"/>
                </a:lnTo>
                <a:lnTo>
                  <a:pt x="1162" y="209"/>
                </a:lnTo>
                <a:lnTo>
                  <a:pt x="743" y="1078"/>
                </a:lnTo>
                <a:lnTo>
                  <a:pt x="0" y="2869"/>
                </a:lnTo>
                <a:lnTo>
                  <a:pt x="596" y="5224"/>
                </a:lnTo>
                <a:lnTo>
                  <a:pt x="638" y="7392"/>
                </a:lnTo>
                <a:lnTo>
                  <a:pt x="2335" y="6879"/>
                </a:lnTo>
                <a:lnTo>
                  <a:pt x="4638" y="6942"/>
                </a:lnTo>
                <a:lnTo>
                  <a:pt x="5654" y="5832"/>
                </a:lnTo>
                <a:lnTo>
                  <a:pt x="6575" y="4753"/>
                </a:lnTo>
                <a:lnTo>
                  <a:pt x="6251" y="2450"/>
                </a:lnTo>
                <a:lnTo>
                  <a:pt x="6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4" name="object 6644"/>
          <p:cNvSpPr/>
          <p:nvPr/>
        </p:nvSpPr>
        <p:spPr>
          <a:xfrm>
            <a:off x="8874974" y="4632101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64" y="0"/>
                </a:moveTo>
                <a:lnTo>
                  <a:pt x="554" y="3235"/>
                </a:lnTo>
                <a:lnTo>
                  <a:pt x="0" y="6680"/>
                </a:lnTo>
                <a:lnTo>
                  <a:pt x="460" y="6806"/>
                </a:lnTo>
                <a:lnTo>
                  <a:pt x="3088" y="7664"/>
                </a:lnTo>
                <a:lnTo>
                  <a:pt x="5957" y="7696"/>
                </a:lnTo>
                <a:lnTo>
                  <a:pt x="8732" y="7968"/>
                </a:lnTo>
                <a:lnTo>
                  <a:pt x="8596" y="6230"/>
                </a:lnTo>
                <a:lnTo>
                  <a:pt x="9130" y="3769"/>
                </a:lnTo>
                <a:lnTo>
                  <a:pt x="8219" y="3036"/>
                </a:lnTo>
                <a:lnTo>
                  <a:pt x="6376" y="1602"/>
                </a:lnTo>
                <a:lnTo>
                  <a:pt x="3832" y="1141"/>
                </a:lnTo>
                <a:lnTo>
                  <a:pt x="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5" name="object 6645"/>
          <p:cNvSpPr/>
          <p:nvPr/>
        </p:nvSpPr>
        <p:spPr>
          <a:xfrm>
            <a:off x="8833937" y="465339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2827" y="0"/>
                </a:moveTo>
                <a:lnTo>
                  <a:pt x="0" y="1748"/>
                </a:lnTo>
                <a:lnTo>
                  <a:pt x="5057" y="9936"/>
                </a:lnTo>
                <a:lnTo>
                  <a:pt x="7884" y="8188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6" name="object 6646"/>
          <p:cNvSpPr/>
          <p:nvPr/>
        </p:nvSpPr>
        <p:spPr>
          <a:xfrm>
            <a:off x="8129035" y="6253863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3926" y="0"/>
                </a:moveTo>
                <a:lnTo>
                  <a:pt x="1727" y="335"/>
                </a:lnTo>
                <a:lnTo>
                  <a:pt x="1015" y="418"/>
                </a:lnTo>
                <a:lnTo>
                  <a:pt x="0" y="4544"/>
                </a:lnTo>
                <a:lnTo>
                  <a:pt x="439" y="4848"/>
                </a:lnTo>
                <a:lnTo>
                  <a:pt x="2261" y="6041"/>
                </a:lnTo>
                <a:lnTo>
                  <a:pt x="4596" y="6523"/>
                </a:lnTo>
                <a:lnTo>
                  <a:pt x="7633" y="7539"/>
                </a:lnTo>
                <a:lnTo>
                  <a:pt x="8083" y="4366"/>
                </a:lnTo>
                <a:lnTo>
                  <a:pt x="8345" y="2722"/>
                </a:lnTo>
                <a:lnTo>
                  <a:pt x="8586" y="1026"/>
                </a:lnTo>
                <a:lnTo>
                  <a:pt x="6261" y="680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7" name="object 6647"/>
          <p:cNvSpPr/>
          <p:nvPr/>
        </p:nvSpPr>
        <p:spPr>
          <a:xfrm>
            <a:off x="8303348" y="491547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2711" y="0"/>
                </a:moveTo>
                <a:lnTo>
                  <a:pt x="1832" y="712"/>
                </a:lnTo>
                <a:lnTo>
                  <a:pt x="931" y="1403"/>
                </a:lnTo>
                <a:lnTo>
                  <a:pt x="0" y="2062"/>
                </a:lnTo>
                <a:lnTo>
                  <a:pt x="5340" y="10711"/>
                </a:lnTo>
                <a:lnTo>
                  <a:pt x="6795" y="9769"/>
                </a:lnTo>
                <a:lnTo>
                  <a:pt x="8251" y="8753"/>
                </a:lnTo>
                <a:lnTo>
                  <a:pt x="9706" y="7811"/>
                </a:lnTo>
                <a:lnTo>
                  <a:pt x="5046" y="2586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8" name="object 6648"/>
          <p:cNvSpPr/>
          <p:nvPr/>
        </p:nvSpPr>
        <p:spPr>
          <a:xfrm>
            <a:off x="9314819" y="3796377"/>
            <a:ext cx="23104" cy="27340"/>
          </a:xfrm>
          <a:custGeom>
            <a:avLst/>
            <a:gdLst/>
            <a:ahLst/>
            <a:cxnLst/>
            <a:rect l="l" t="t" r="r" b="b"/>
            <a:pathLst>
              <a:path w="38100" h="45085">
                <a:moveTo>
                  <a:pt x="26208" y="0"/>
                </a:moveTo>
                <a:lnTo>
                  <a:pt x="19538" y="22041"/>
                </a:lnTo>
                <a:lnTo>
                  <a:pt x="7078" y="16732"/>
                </a:lnTo>
                <a:lnTo>
                  <a:pt x="0" y="32302"/>
                </a:lnTo>
                <a:lnTo>
                  <a:pt x="12811" y="40789"/>
                </a:lnTo>
                <a:lnTo>
                  <a:pt x="21152" y="44484"/>
                </a:lnTo>
                <a:lnTo>
                  <a:pt x="26927" y="43842"/>
                </a:lnTo>
                <a:lnTo>
                  <a:pt x="32040" y="39318"/>
                </a:lnTo>
                <a:lnTo>
                  <a:pt x="36938" y="31116"/>
                </a:lnTo>
                <a:lnTo>
                  <a:pt x="37759" y="22164"/>
                </a:lnTo>
                <a:lnTo>
                  <a:pt x="34262" y="11959"/>
                </a:lnTo>
                <a:lnTo>
                  <a:pt x="262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49" name="object 6649"/>
          <p:cNvSpPr/>
          <p:nvPr/>
        </p:nvSpPr>
        <p:spPr>
          <a:xfrm>
            <a:off x="8817374" y="4763554"/>
            <a:ext cx="22719" cy="22719"/>
          </a:xfrm>
          <a:custGeom>
            <a:avLst/>
            <a:gdLst/>
            <a:ahLst/>
            <a:cxnLst/>
            <a:rect l="l" t="t" r="r" b="b"/>
            <a:pathLst>
              <a:path w="37465" h="37465">
                <a:moveTo>
                  <a:pt x="23967" y="0"/>
                </a:moveTo>
                <a:lnTo>
                  <a:pt x="14509" y="6890"/>
                </a:lnTo>
                <a:lnTo>
                  <a:pt x="8630" y="15905"/>
                </a:lnTo>
                <a:lnTo>
                  <a:pt x="0" y="37276"/>
                </a:lnTo>
                <a:lnTo>
                  <a:pt x="10135" y="34763"/>
                </a:lnTo>
                <a:lnTo>
                  <a:pt x="17339" y="33747"/>
                </a:lnTo>
                <a:lnTo>
                  <a:pt x="28711" y="29171"/>
                </a:lnTo>
                <a:lnTo>
                  <a:pt x="35977" y="25402"/>
                </a:lnTo>
                <a:lnTo>
                  <a:pt x="37045" y="14910"/>
                </a:lnTo>
                <a:lnTo>
                  <a:pt x="30815" y="12617"/>
                </a:lnTo>
                <a:lnTo>
                  <a:pt x="22543" y="13884"/>
                </a:lnTo>
                <a:lnTo>
                  <a:pt x="20910" y="11402"/>
                </a:lnTo>
                <a:lnTo>
                  <a:pt x="19957" y="10554"/>
                </a:lnTo>
                <a:lnTo>
                  <a:pt x="239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0" name="object 6650"/>
          <p:cNvSpPr/>
          <p:nvPr/>
        </p:nvSpPr>
        <p:spPr>
          <a:xfrm>
            <a:off x="9547275" y="4283341"/>
            <a:ext cx="22334" cy="19253"/>
          </a:xfrm>
          <a:custGeom>
            <a:avLst/>
            <a:gdLst/>
            <a:ahLst/>
            <a:cxnLst/>
            <a:rect l="l" t="t" r="r" b="b"/>
            <a:pathLst>
              <a:path w="36830" h="31750">
                <a:moveTo>
                  <a:pt x="34648" y="0"/>
                </a:moveTo>
                <a:lnTo>
                  <a:pt x="0" y="8575"/>
                </a:lnTo>
                <a:lnTo>
                  <a:pt x="15737" y="31297"/>
                </a:lnTo>
                <a:lnTo>
                  <a:pt x="28559" y="22676"/>
                </a:lnTo>
                <a:lnTo>
                  <a:pt x="34887" y="16394"/>
                </a:lnTo>
                <a:lnTo>
                  <a:pt x="36368" y="9740"/>
                </a:lnTo>
                <a:lnTo>
                  <a:pt x="34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1" name="object 6651"/>
          <p:cNvSpPr/>
          <p:nvPr/>
        </p:nvSpPr>
        <p:spPr>
          <a:xfrm>
            <a:off x="10170943" y="4632644"/>
            <a:ext cx="21949" cy="20408"/>
          </a:xfrm>
          <a:custGeom>
            <a:avLst/>
            <a:gdLst/>
            <a:ahLst/>
            <a:cxnLst/>
            <a:rect l="l" t="t" r="r" b="b"/>
            <a:pathLst>
              <a:path w="36194" h="33654">
                <a:moveTo>
                  <a:pt x="19052" y="0"/>
                </a:moveTo>
                <a:lnTo>
                  <a:pt x="10231" y="7031"/>
                </a:lnTo>
                <a:lnTo>
                  <a:pt x="3396" y="14188"/>
                </a:lnTo>
                <a:lnTo>
                  <a:pt x="0" y="22522"/>
                </a:lnTo>
                <a:lnTo>
                  <a:pt x="1492" y="33087"/>
                </a:lnTo>
                <a:lnTo>
                  <a:pt x="10118" y="33050"/>
                </a:lnTo>
                <a:lnTo>
                  <a:pt x="16163" y="29670"/>
                </a:lnTo>
                <a:lnTo>
                  <a:pt x="20435" y="24007"/>
                </a:lnTo>
                <a:lnTo>
                  <a:pt x="23743" y="17119"/>
                </a:lnTo>
                <a:lnTo>
                  <a:pt x="34821" y="27329"/>
                </a:lnTo>
                <a:lnTo>
                  <a:pt x="35967" y="17214"/>
                </a:lnTo>
                <a:lnTo>
                  <a:pt x="31868" y="10786"/>
                </a:lnTo>
                <a:lnTo>
                  <a:pt x="25303" y="5797"/>
                </a:lnTo>
                <a:lnTo>
                  <a:pt x="19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2" name="object 6652"/>
          <p:cNvSpPr/>
          <p:nvPr/>
        </p:nvSpPr>
        <p:spPr>
          <a:xfrm>
            <a:off x="10045749" y="4875325"/>
            <a:ext cx="31575" cy="11552"/>
          </a:xfrm>
          <a:custGeom>
            <a:avLst/>
            <a:gdLst/>
            <a:ahLst/>
            <a:cxnLst/>
            <a:rect l="l" t="t" r="r" b="b"/>
            <a:pathLst>
              <a:path w="52069" h="19050">
                <a:moveTo>
                  <a:pt x="36957" y="0"/>
                </a:moveTo>
                <a:lnTo>
                  <a:pt x="23788" y="1413"/>
                </a:lnTo>
                <a:lnTo>
                  <a:pt x="11599" y="6989"/>
                </a:lnTo>
                <a:lnTo>
                  <a:pt x="0" y="17716"/>
                </a:lnTo>
                <a:lnTo>
                  <a:pt x="14823" y="18579"/>
                </a:lnTo>
                <a:lnTo>
                  <a:pt x="28154" y="16966"/>
                </a:lnTo>
                <a:lnTo>
                  <a:pt x="40282" y="11739"/>
                </a:lnTo>
                <a:lnTo>
                  <a:pt x="51495" y="1759"/>
                </a:lnTo>
                <a:lnTo>
                  <a:pt x="36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3" name="object 6653"/>
          <p:cNvSpPr/>
          <p:nvPr/>
        </p:nvSpPr>
        <p:spPr>
          <a:xfrm>
            <a:off x="9640130" y="5262721"/>
            <a:ext cx="13092" cy="29650"/>
          </a:xfrm>
          <a:custGeom>
            <a:avLst/>
            <a:gdLst/>
            <a:ahLst/>
            <a:cxnLst/>
            <a:rect l="l" t="t" r="r" b="b"/>
            <a:pathLst>
              <a:path w="21590" h="48895">
                <a:moveTo>
                  <a:pt x="21001" y="0"/>
                </a:moveTo>
                <a:lnTo>
                  <a:pt x="6337" y="19655"/>
                </a:lnTo>
                <a:lnTo>
                  <a:pt x="0" y="32959"/>
                </a:lnTo>
                <a:lnTo>
                  <a:pt x="1597" y="42003"/>
                </a:lnTo>
                <a:lnTo>
                  <a:pt x="10740" y="48878"/>
                </a:lnTo>
                <a:lnTo>
                  <a:pt x="13538" y="36998"/>
                </a:lnTo>
                <a:lnTo>
                  <a:pt x="17807" y="25424"/>
                </a:lnTo>
                <a:lnTo>
                  <a:pt x="21108" y="13357"/>
                </a:lnTo>
                <a:lnTo>
                  <a:pt x="210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4" name="object 6654"/>
          <p:cNvSpPr/>
          <p:nvPr/>
        </p:nvSpPr>
        <p:spPr>
          <a:xfrm>
            <a:off x="8147928" y="4166512"/>
            <a:ext cx="17328" cy="12707"/>
          </a:xfrm>
          <a:custGeom>
            <a:avLst/>
            <a:gdLst/>
            <a:ahLst/>
            <a:cxnLst/>
            <a:rect l="l" t="t" r="r" b="b"/>
            <a:pathLst>
              <a:path w="28575" h="20954">
                <a:moveTo>
                  <a:pt x="13740" y="0"/>
                </a:moveTo>
                <a:lnTo>
                  <a:pt x="0" y="15500"/>
                </a:lnTo>
                <a:lnTo>
                  <a:pt x="6251" y="19312"/>
                </a:lnTo>
                <a:lnTo>
                  <a:pt x="9863" y="19783"/>
                </a:lnTo>
                <a:lnTo>
                  <a:pt x="15318" y="20579"/>
                </a:lnTo>
                <a:lnTo>
                  <a:pt x="21046" y="19385"/>
                </a:lnTo>
                <a:lnTo>
                  <a:pt x="28407" y="18882"/>
                </a:lnTo>
                <a:lnTo>
                  <a:pt x="24466" y="8156"/>
                </a:lnTo>
                <a:lnTo>
                  <a:pt x="19594" y="1899"/>
                </a:lnTo>
                <a:lnTo>
                  <a:pt x="137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5" name="object 6655"/>
          <p:cNvSpPr/>
          <p:nvPr/>
        </p:nvSpPr>
        <p:spPr>
          <a:xfrm>
            <a:off x="9403469" y="4407419"/>
            <a:ext cx="12707" cy="15018"/>
          </a:xfrm>
          <a:custGeom>
            <a:avLst/>
            <a:gdLst/>
            <a:ahLst/>
            <a:cxnLst/>
            <a:rect l="l" t="t" r="r" b="b"/>
            <a:pathLst>
              <a:path w="20955" h="24765">
                <a:moveTo>
                  <a:pt x="0" y="0"/>
                </a:moveTo>
                <a:lnTo>
                  <a:pt x="1" y="14477"/>
                </a:lnTo>
                <a:lnTo>
                  <a:pt x="2234" y="21926"/>
                </a:lnTo>
                <a:lnTo>
                  <a:pt x="8438" y="24419"/>
                </a:lnTo>
                <a:lnTo>
                  <a:pt x="20355" y="24030"/>
                </a:lnTo>
                <a:lnTo>
                  <a:pt x="19757" y="14288"/>
                </a:lnTo>
                <a:lnTo>
                  <a:pt x="14756" y="8481"/>
                </a:lnTo>
                <a:lnTo>
                  <a:pt x="7465" y="444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6" name="object 6656"/>
          <p:cNvSpPr/>
          <p:nvPr/>
        </p:nvSpPr>
        <p:spPr>
          <a:xfrm>
            <a:off x="8567647" y="5149539"/>
            <a:ext cx="17328" cy="24259"/>
          </a:xfrm>
          <a:custGeom>
            <a:avLst/>
            <a:gdLst/>
            <a:ahLst/>
            <a:cxnLst/>
            <a:rect l="l" t="t" r="r" b="b"/>
            <a:pathLst>
              <a:path w="28575" h="40004">
                <a:moveTo>
                  <a:pt x="25957" y="0"/>
                </a:moveTo>
                <a:lnTo>
                  <a:pt x="0" y="33862"/>
                </a:lnTo>
                <a:lnTo>
                  <a:pt x="10596" y="39506"/>
                </a:lnTo>
                <a:lnTo>
                  <a:pt x="15517" y="36271"/>
                </a:lnTo>
                <a:lnTo>
                  <a:pt x="19371" y="29747"/>
                </a:lnTo>
                <a:lnTo>
                  <a:pt x="23256" y="23616"/>
                </a:lnTo>
                <a:lnTo>
                  <a:pt x="26661" y="17076"/>
                </a:lnTo>
                <a:lnTo>
                  <a:pt x="28067" y="9435"/>
                </a:lnTo>
                <a:lnTo>
                  <a:pt x="2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7" name="object 6657"/>
          <p:cNvSpPr/>
          <p:nvPr/>
        </p:nvSpPr>
        <p:spPr>
          <a:xfrm>
            <a:off x="9884854" y="4513554"/>
            <a:ext cx="7316" cy="25414"/>
          </a:xfrm>
          <a:custGeom>
            <a:avLst/>
            <a:gdLst/>
            <a:ahLst/>
            <a:cxnLst/>
            <a:rect l="l" t="t" r="r" b="b"/>
            <a:pathLst>
              <a:path w="12065" h="41909">
                <a:moveTo>
                  <a:pt x="5677" y="0"/>
                </a:moveTo>
                <a:lnTo>
                  <a:pt x="1641" y="10260"/>
                </a:lnTo>
                <a:lnTo>
                  <a:pt x="0" y="20639"/>
                </a:lnTo>
                <a:lnTo>
                  <a:pt x="153" y="31114"/>
                </a:lnTo>
                <a:lnTo>
                  <a:pt x="1499" y="41663"/>
                </a:lnTo>
                <a:lnTo>
                  <a:pt x="9012" y="25940"/>
                </a:lnTo>
                <a:lnTo>
                  <a:pt x="12019" y="15314"/>
                </a:lnTo>
                <a:lnTo>
                  <a:pt x="10810" y="7447"/>
                </a:lnTo>
                <a:lnTo>
                  <a:pt x="56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8" name="object 6658"/>
          <p:cNvSpPr/>
          <p:nvPr/>
        </p:nvSpPr>
        <p:spPr>
          <a:xfrm>
            <a:off x="8813853" y="4888072"/>
            <a:ext cx="10397" cy="20793"/>
          </a:xfrm>
          <a:custGeom>
            <a:avLst/>
            <a:gdLst/>
            <a:ahLst/>
            <a:cxnLst/>
            <a:rect l="l" t="t" r="r" b="b"/>
            <a:pathLst>
              <a:path w="17144" h="34290">
                <a:moveTo>
                  <a:pt x="2963" y="0"/>
                </a:moveTo>
                <a:lnTo>
                  <a:pt x="0" y="6114"/>
                </a:lnTo>
                <a:lnTo>
                  <a:pt x="670" y="8565"/>
                </a:lnTo>
                <a:lnTo>
                  <a:pt x="2493" y="14477"/>
                </a:lnTo>
                <a:lnTo>
                  <a:pt x="4731" y="20533"/>
                </a:lnTo>
                <a:lnTo>
                  <a:pt x="10104" y="34135"/>
                </a:lnTo>
                <a:lnTo>
                  <a:pt x="15258" y="25629"/>
                </a:lnTo>
                <a:lnTo>
                  <a:pt x="17138" y="17890"/>
                </a:lnTo>
                <a:lnTo>
                  <a:pt x="16595" y="10750"/>
                </a:lnTo>
                <a:lnTo>
                  <a:pt x="14481" y="4041"/>
                </a:lnTo>
                <a:lnTo>
                  <a:pt x="13528" y="1591"/>
                </a:lnTo>
                <a:lnTo>
                  <a:pt x="7727" y="251"/>
                </a:lnTo>
                <a:lnTo>
                  <a:pt x="4083" y="94"/>
                </a:lnTo>
                <a:lnTo>
                  <a:pt x="2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59" name="object 6659"/>
          <p:cNvSpPr/>
          <p:nvPr/>
        </p:nvSpPr>
        <p:spPr>
          <a:xfrm>
            <a:off x="9375864" y="3845094"/>
            <a:ext cx="11167" cy="18483"/>
          </a:xfrm>
          <a:custGeom>
            <a:avLst/>
            <a:gdLst/>
            <a:ahLst/>
            <a:cxnLst/>
            <a:rect l="l" t="t" r="r" b="b"/>
            <a:pathLst>
              <a:path w="18415" h="30479">
                <a:moveTo>
                  <a:pt x="10774" y="0"/>
                </a:moveTo>
                <a:lnTo>
                  <a:pt x="7151" y="3088"/>
                </a:lnTo>
                <a:lnTo>
                  <a:pt x="806" y="5936"/>
                </a:lnTo>
                <a:lnTo>
                  <a:pt x="0" y="15486"/>
                </a:lnTo>
                <a:lnTo>
                  <a:pt x="3057" y="21957"/>
                </a:lnTo>
                <a:lnTo>
                  <a:pt x="4617" y="28250"/>
                </a:lnTo>
                <a:lnTo>
                  <a:pt x="9874" y="29925"/>
                </a:lnTo>
                <a:lnTo>
                  <a:pt x="12659" y="23653"/>
                </a:lnTo>
                <a:lnTo>
                  <a:pt x="16680" y="17538"/>
                </a:lnTo>
                <a:lnTo>
                  <a:pt x="18250" y="7800"/>
                </a:lnTo>
                <a:lnTo>
                  <a:pt x="13277" y="3696"/>
                </a:lnTo>
                <a:lnTo>
                  <a:pt x="10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0" name="object 6660"/>
          <p:cNvSpPr/>
          <p:nvPr/>
        </p:nvSpPr>
        <p:spPr>
          <a:xfrm>
            <a:off x="8732017" y="4368311"/>
            <a:ext cx="10012" cy="16943"/>
          </a:xfrm>
          <a:custGeom>
            <a:avLst/>
            <a:gdLst/>
            <a:ahLst/>
            <a:cxnLst/>
            <a:rect l="l" t="t" r="r" b="b"/>
            <a:pathLst>
              <a:path w="16509" h="27940">
                <a:moveTo>
                  <a:pt x="6533" y="0"/>
                </a:moveTo>
                <a:lnTo>
                  <a:pt x="4303" y="5361"/>
                </a:lnTo>
                <a:lnTo>
                  <a:pt x="774" y="10638"/>
                </a:lnTo>
                <a:lnTo>
                  <a:pt x="0" y="19863"/>
                </a:lnTo>
                <a:lnTo>
                  <a:pt x="4020" y="23852"/>
                </a:lnTo>
                <a:lnTo>
                  <a:pt x="6125" y="27800"/>
                </a:lnTo>
                <a:lnTo>
                  <a:pt x="9507" y="24679"/>
                </a:lnTo>
                <a:lnTo>
                  <a:pt x="15381" y="21779"/>
                </a:lnTo>
                <a:lnTo>
                  <a:pt x="16135" y="12418"/>
                </a:lnTo>
                <a:lnTo>
                  <a:pt x="13172" y="6230"/>
                </a:lnTo>
                <a:lnTo>
                  <a:pt x="11664" y="115"/>
                </a:lnTo>
                <a:lnTo>
                  <a:pt x="6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1" name="object 6661"/>
          <p:cNvSpPr/>
          <p:nvPr/>
        </p:nvSpPr>
        <p:spPr>
          <a:xfrm>
            <a:off x="9503679" y="4893985"/>
            <a:ext cx="24259" cy="8086"/>
          </a:xfrm>
          <a:custGeom>
            <a:avLst/>
            <a:gdLst/>
            <a:ahLst/>
            <a:cxnLst/>
            <a:rect l="l" t="t" r="r" b="b"/>
            <a:pathLst>
              <a:path w="40005" h="13334">
                <a:moveTo>
                  <a:pt x="39883" y="0"/>
                </a:moveTo>
                <a:lnTo>
                  <a:pt x="29821" y="939"/>
                </a:lnTo>
                <a:lnTo>
                  <a:pt x="19608" y="2070"/>
                </a:lnTo>
                <a:lnTo>
                  <a:pt x="9561" y="5177"/>
                </a:lnTo>
                <a:lnTo>
                  <a:pt x="0" y="12041"/>
                </a:lnTo>
                <a:lnTo>
                  <a:pt x="11931" y="13032"/>
                </a:lnTo>
                <a:lnTo>
                  <a:pt x="22309" y="11011"/>
                </a:lnTo>
                <a:lnTo>
                  <a:pt x="31503" y="6494"/>
                </a:lnTo>
                <a:lnTo>
                  <a:pt x="398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2" name="object 6662"/>
          <p:cNvSpPr/>
          <p:nvPr/>
        </p:nvSpPr>
        <p:spPr>
          <a:xfrm>
            <a:off x="8814125" y="4218554"/>
            <a:ext cx="13477" cy="19638"/>
          </a:xfrm>
          <a:custGeom>
            <a:avLst/>
            <a:gdLst/>
            <a:ahLst/>
            <a:cxnLst/>
            <a:rect l="l" t="t" r="r" b="b"/>
            <a:pathLst>
              <a:path w="22225" h="32384">
                <a:moveTo>
                  <a:pt x="6198" y="0"/>
                </a:moveTo>
                <a:lnTo>
                  <a:pt x="0" y="3350"/>
                </a:lnTo>
                <a:lnTo>
                  <a:pt x="2299" y="12220"/>
                </a:lnTo>
                <a:lnTo>
                  <a:pt x="5471" y="20628"/>
                </a:lnTo>
                <a:lnTo>
                  <a:pt x="11391" y="27562"/>
                </a:lnTo>
                <a:lnTo>
                  <a:pt x="21936" y="32009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3" name="object 6663"/>
          <p:cNvSpPr/>
          <p:nvPr/>
        </p:nvSpPr>
        <p:spPr>
          <a:xfrm>
            <a:off x="8620884" y="5247263"/>
            <a:ext cx="13092" cy="18098"/>
          </a:xfrm>
          <a:custGeom>
            <a:avLst/>
            <a:gdLst/>
            <a:ahLst/>
            <a:cxnLst/>
            <a:rect l="l" t="t" r="r" b="b"/>
            <a:pathLst>
              <a:path w="21590" h="29845">
                <a:moveTo>
                  <a:pt x="2764" y="0"/>
                </a:moveTo>
                <a:lnTo>
                  <a:pt x="0" y="28260"/>
                </a:lnTo>
                <a:lnTo>
                  <a:pt x="1476" y="28711"/>
                </a:lnTo>
                <a:lnTo>
                  <a:pt x="4439" y="29716"/>
                </a:lnTo>
                <a:lnTo>
                  <a:pt x="21046" y="3497"/>
                </a:lnTo>
                <a:lnTo>
                  <a:pt x="13350" y="1999"/>
                </a:lnTo>
                <a:lnTo>
                  <a:pt x="8554" y="1130"/>
                </a:lnTo>
                <a:lnTo>
                  <a:pt x="2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4" name="object 6664"/>
          <p:cNvSpPr/>
          <p:nvPr/>
        </p:nvSpPr>
        <p:spPr>
          <a:xfrm>
            <a:off x="9525276" y="6002144"/>
            <a:ext cx="17328" cy="24259"/>
          </a:xfrm>
          <a:custGeom>
            <a:avLst/>
            <a:gdLst/>
            <a:ahLst/>
            <a:cxnLst/>
            <a:rect l="l" t="t" r="r" b="b"/>
            <a:pathLst>
              <a:path w="28575" h="40004">
                <a:moveTo>
                  <a:pt x="4177" y="0"/>
                </a:moveTo>
                <a:lnTo>
                  <a:pt x="0" y="2680"/>
                </a:lnTo>
                <a:lnTo>
                  <a:pt x="22878" y="39443"/>
                </a:lnTo>
                <a:lnTo>
                  <a:pt x="28271" y="36155"/>
                </a:lnTo>
                <a:lnTo>
                  <a:pt x="24191" y="25784"/>
                </a:lnTo>
                <a:lnTo>
                  <a:pt x="18423" y="16574"/>
                </a:lnTo>
                <a:lnTo>
                  <a:pt x="11555" y="8115"/>
                </a:lnTo>
                <a:lnTo>
                  <a:pt x="4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5" name="object 6665"/>
          <p:cNvSpPr/>
          <p:nvPr/>
        </p:nvSpPr>
        <p:spPr>
          <a:xfrm>
            <a:off x="8100217" y="5369298"/>
            <a:ext cx="8856" cy="15403"/>
          </a:xfrm>
          <a:custGeom>
            <a:avLst/>
            <a:gdLst/>
            <a:ahLst/>
            <a:cxnLst/>
            <a:rect l="l" t="t" r="r" b="b"/>
            <a:pathLst>
              <a:path w="14605" h="25400">
                <a:moveTo>
                  <a:pt x="2937" y="0"/>
                </a:moveTo>
                <a:lnTo>
                  <a:pt x="612" y="10988"/>
                </a:lnTo>
                <a:lnTo>
                  <a:pt x="0" y="18110"/>
                </a:lnTo>
                <a:lnTo>
                  <a:pt x="1193" y="22297"/>
                </a:lnTo>
                <a:lnTo>
                  <a:pt x="4287" y="24480"/>
                </a:lnTo>
                <a:lnTo>
                  <a:pt x="6423" y="25234"/>
                </a:lnTo>
                <a:lnTo>
                  <a:pt x="11449" y="24051"/>
                </a:lnTo>
                <a:lnTo>
                  <a:pt x="11847" y="22784"/>
                </a:lnTo>
                <a:lnTo>
                  <a:pt x="13491" y="16616"/>
                </a:lnTo>
                <a:lnTo>
                  <a:pt x="14003" y="10599"/>
                </a:lnTo>
                <a:lnTo>
                  <a:pt x="12173" y="5088"/>
                </a:lnTo>
                <a:lnTo>
                  <a:pt x="6790" y="439"/>
                </a:lnTo>
                <a:lnTo>
                  <a:pt x="6193" y="125"/>
                </a:lnTo>
                <a:lnTo>
                  <a:pt x="5345" y="251"/>
                </a:lnTo>
                <a:lnTo>
                  <a:pt x="2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6" name="object 6666"/>
          <p:cNvSpPr/>
          <p:nvPr/>
        </p:nvSpPr>
        <p:spPr>
          <a:xfrm>
            <a:off x="10192598" y="4630749"/>
            <a:ext cx="14247" cy="12707"/>
          </a:xfrm>
          <a:custGeom>
            <a:avLst/>
            <a:gdLst/>
            <a:ahLst/>
            <a:cxnLst/>
            <a:rect l="l" t="t" r="r" b="b"/>
            <a:pathLst>
              <a:path w="23494" h="20954">
                <a:moveTo>
                  <a:pt x="4565" y="0"/>
                </a:moveTo>
                <a:lnTo>
                  <a:pt x="3078" y="2931"/>
                </a:lnTo>
                <a:lnTo>
                  <a:pt x="0" y="6094"/>
                </a:lnTo>
                <a:lnTo>
                  <a:pt x="460" y="8648"/>
                </a:lnTo>
                <a:lnTo>
                  <a:pt x="3006" y="14185"/>
                </a:lnTo>
                <a:lnTo>
                  <a:pt x="7802" y="18524"/>
                </a:lnTo>
                <a:lnTo>
                  <a:pt x="13761" y="20877"/>
                </a:lnTo>
                <a:lnTo>
                  <a:pt x="19800" y="20460"/>
                </a:lnTo>
                <a:lnTo>
                  <a:pt x="20449" y="17894"/>
                </a:lnTo>
                <a:lnTo>
                  <a:pt x="23308" y="11936"/>
                </a:lnTo>
                <a:lnTo>
                  <a:pt x="16910" y="6418"/>
                </a:lnTo>
                <a:lnTo>
                  <a:pt x="10481" y="3497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7" name="object 6667"/>
          <p:cNvSpPr/>
          <p:nvPr/>
        </p:nvSpPr>
        <p:spPr>
          <a:xfrm>
            <a:off x="9209339" y="5294078"/>
            <a:ext cx="16943" cy="11937"/>
          </a:xfrm>
          <a:custGeom>
            <a:avLst/>
            <a:gdLst/>
            <a:ahLst/>
            <a:cxnLst/>
            <a:rect l="l" t="t" r="r" b="b"/>
            <a:pathLst>
              <a:path w="27940" h="19684">
                <a:moveTo>
                  <a:pt x="18797" y="0"/>
                </a:moveTo>
                <a:lnTo>
                  <a:pt x="11981" y="987"/>
                </a:lnTo>
                <a:lnTo>
                  <a:pt x="6072" y="7132"/>
                </a:lnTo>
                <a:lnTo>
                  <a:pt x="0" y="19066"/>
                </a:lnTo>
                <a:lnTo>
                  <a:pt x="27590" y="3538"/>
                </a:lnTo>
                <a:lnTo>
                  <a:pt x="187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8" name="object 6668"/>
          <p:cNvSpPr/>
          <p:nvPr/>
        </p:nvSpPr>
        <p:spPr>
          <a:xfrm>
            <a:off x="9826160" y="4981518"/>
            <a:ext cx="10782" cy="20793"/>
          </a:xfrm>
          <a:custGeom>
            <a:avLst/>
            <a:gdLst/>
            <a:ahLst/>
            <a:cxnLst/>
            <a:rect l="l" t="t" r="r" b="b"/>
            <a:pathLst>
              <a:path w="17780" h="34290">
                <a:moveTo>
                  <a:pt x="0" y="0"/>
                </a:moveTo>
                <a:lnTo>
                  <a:pt x="52" y="33674"/>
                </a:lnTo>
                <a:lnTo>
                  <a:pt x="17528" y="8418"/>
                </a:lnTo>
                <a:lnTo>
                  <a:pt x="11256" y="545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69" name="object 6669"/>
          <p:cNvSpPr/>
          <p:nvPr/>
        </p:nvSpPr>
        <p:spPr>
          <a:xfrm>
            <a:off x="9431970" y="6083638"/>
            <a:ext cx="15018" cy="9627"/>
          </a:xfrm>
          <a:custGeom>
            <a:avLst/>
            <a:gdLst/>
            <a:ahLst/>
            <a:cxnLst/>
            <a:rect l="l" t="t" r="r" b="b"/>
            <a:pathLst>
              <a:path w="24765" h="15875">
                <a:moveTo>
                  <a:pt x="7617" y="0"/>
                </a:moveTo>
                <a:lnTo>
                  <a:pt x="3823" y="3080"/>
                </a:lnTo>
                <a:lnTo>
                  <a:pt x="0" y="11283"/>
                </a:lnTo>
                <a:lnTo>
                  <a:pt x="8935" y="14960"/>
                </a:lnTo>
                <a:lnTo>
                  <a:pt x="14434" y="15839"/>
                </a:lnTo>
                <a:lnTo>
                  <a:pt x="18762" y="13611"/>
                </a:lnTo>
                <a:lnTo>
                  <a:pt x="24187" y="7964"/>
                </a:lnTo>
                <a:lnTo>
                  <a:pt x="13649" y="1731"/>
                </a:lnTo>
                <a:lnTo>
                  <a:pt x="7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0" name="object 6670"/>
          <p:cNvSpPr/>
          <p:nvPr/>
        </p:nvSpPr>
        <p:spPr>
          <a:xfrm>
            <a:off x="9117701" y="5477449"/>
            <a:ext cx="11552" cy="16943"/>
          </a:xfrm>
          <a:custGeom>
            <a:avLst/>
            <a:gdLst/>
            <a:ahLst/>
            <a:cxnLst/>
            <a:rect l="l" t="t" r="r" b="b"/>
            <a:pathLst>
              <a:path w="19050" h="27940">
                <a:moveTo>
                  <a:pt x="13821" y="0"/>
                </a:moveTo>
                <a:lnTo>
                  <a:pt x="3592" y="11601"/>
                </a:lnTo>
                <a:lnTo>
                  <a:pt x="0" y="18326"/>
                </a:lnTo>
                <a:lnTo>
                  <a:pt x="2878" y="22746"/>
                </a:lnTo>
                <a:lnTo>
                  <a:pt x="12062" y="27433"/>
                </a:lnTo>
                <a:lnTo>
                  <a:pt x="18920" y="1486"/>
                </a:lnTo>
                <a:lnTo>
                  <a:pt x="15517" y="460"/>
                </a:lnTo>
                <a:lnTo>
                  <a:pt x="1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1" name="object 6671"/>
          <p:cNvSpPr/>
          <p:nvPr/>
        </p:nvSpPr>
        <p:spPr>
          <a:xfrm>
            <a:off x="8511316" y="5762782"/>
            <a:ext cx="11937" cy="18868"/>
          </a:xfrm>
          <a:custGeom>
            <a:avLst/>
            <a:gdLst/>
            <a:ahLst/>
            <a:cxnLst/>
            <a:rect l="l" t="t" r="r" b="b"/>
            <a:pathLst>
              <a:path w="19684" h="31115">
                <a:moveTo>
                  <a:pt x="11559" y="0"/>
                </a:moveTo>
                <a:lnTo>
                  <a:pt x="0" y="30585"/>
                </a:lnTo>
                <a:lnTo>
                  <a:pt x="19664" y="25716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2" name="object 6672"/>
          <p:cNvSpPr/>
          <p:nvPr/>
        </p:nvSpPr>
        <p:spPr>
          <a:xfrm>
            <a:off x="9246048" y="5999469"/>
            <a:ext cx="21949" cy="9627"/>
          </a:xfrm>
          <a:custGeom>
            <a:avLst/>
            <a:gdLst/>
            <a:ahLst/>
            <a:cxnLst/>
            <a:rect l="l" t="t" r="r" b="b"/>
            <a:pathLst>
              <a:path w="36194" h="15875">
                <a:moveTo>
                  <a:pt x="33485" y="0"/>
                </a:moveTo>
                <a:lnTo>
                  <a:pt x="0" y="12732"/>
                </a:lnTo>
                <a:lnTo>
                  <a:pt x="10462" y="15850"/>
                </a:lnTo>
                <a:lnTo>
                  <a:pt x="19691" y="14974"/>
                </a:lnTo>
                <a:lnTo>
                  <a:pt x="27972" y="11014"/>
                </a:lnTo>
                <a:lnTo>
                  <a:pt x="35590" y="4879"/>
                </a:lnTo>
                <a:lnTo>
                  <a:pt x="334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3" name="object 6673"/>
          <p:cNvSpPr/>
          <p:nvPr/>
        </p:nvSpPr>
        <p:spPr>
          <a:xfrm>
            <a:off x="8909792" y="5631997"/>
            <a:ext cx="8086" cy="20408"/>
          </a:xfrm>
          <a:custGeom>
            <a:avLst/>
            <a:gdLst/>
            <a:ahLst/>
            <a:cxnLst/>
            <a:rect l="l" t="t" r="r" b="b"/>
            <a:pathLst>
              <a:path w="13334" h="33654">
                <a:moveTo>
                  <a:pt x="6041" y="0"/>
                </a:moveTo>
                <a:lnTo>
                  <a:pt x="0" y="33192"/>
                </a:lnTo>
                <a:lnTo>
                  <a:pt x="9222" y="20879"/>
                </a:lnTo>
                <a:lnTo>
                  <a:pt x="13033" y="12489"/>
                </a:lnTo>
                <a:lnTo>
                  <a:pt x="11838" y="6152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4" name="object 6674"/>
          <p:cNvSpPr/>
          <p:nvPr/>
        </p:nvSpPr>
        <p:spPr>
          <a:xfrm>
            <a:off x="8409228" y="4063435"/>
            <a:ext cx="13862" cy="11552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11517" y="0"/>
                </a:moveTo>
                <a:lnTo>
                  <a:pt x="5698" y="2983"/>
                </a:lnTo>
                <a:lnTo>
                  <a:pt x="1862" y="9117"/>
                </a:lnTo>
                <a:lnTo>
                  <a:pt x="0" y="18436"/>
                </a:lnTo>
                <a:lnTo>
                  <a:pt x="22439" y="6196"/>
                </a:lnTo>
                <a:lnTo>
                  <a:pt x="19329" y="133"/>
                </a:lnTo>
                <a:lnTo>
                  <a:pt x="11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5" name="object 6675"/>
          <p:cNvSpPr/>
          <p:nvPr/>
        </p:nvSpPr>
        <p:spPr>
          <a:xfrm>
            <a:off x="9014731" y="5623610"/>
            <a:ext cx="18868" cy="6546"/>
          </a:xfrm>
          <a:custGeom>
            <a:avLst/>
            <a:gdLst/>
            <a:ahLst/>
            <a:cxnLst/>
            <a:rect l="l" t="t" r="r" b="b"/>
            <a:pathLst>
              <a:path w="31115" h="10795">
                <a:moveTo>
                  <a:pt x="0" y="0"/>
                </a:moveTo>
                <a:lnTo>
                  <a:pt x="8830" y="7659"/>
                </a:lnTo>
                <a:lnTo>
                  <a:pt x="15593" y="10775"/>
                </a:lnTo>
                <a:lnTo>
                  <a:pt x="22313" y="9660"/>
                </a:lnTo>
                <a:lnTo>
                  <a:pt x="31014" y="462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6" name="object 6676"/>
          <p:cNvSpPr/>
          <p:nvPr/>
        </p:nvSpPr>
        <p:spPr>
          <a:xfrm>
            <a:off x="8889331" y="4473512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0" y="0"/>
                </a:moveTo>
                <a:lnTo>
                  <a:pt x="10785" y="23946"/>
                </a:lnTo>
                <a:lnTo>
                  <a:pt x="15416" y="12053"/>
                </a:lnTo>
                <a:lnTo>
                  <a:pt x="15609" y="5204"/>
                </a:lnTo>
                <a:lnTo>
                  <a:pt x="10693" y="17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7" name="object 6677"/>
          <p:cNvSpPr/>
          <p:nvPr/>
        </p:nvSpPr>
        <p:spPr>
          <a:xfrm>
            <a:off x="9345825" y="4726878"/>
            <a:ext cx="13477" cy="9242"/>
          </a:xfrm>
          <a:custGeom>
            <a:avLst/>
            <a:gdLst/>
            <a:ahLst/>
            <a:cxnLst/>
            <a:rect l="l" t="t" r="r" b="b"/>
            <a:pathLst>
              <a:path w="22225" h="15240">
                <a:moveTo>
                  <a:pt x="15509" y="0"/>
                </a:moveTo>
                <a:lnTo>
                  <a:pt x="9786" y="925"/>
                </a:lnTo>
                <a:lnTo>
                  <a:pt x="4724" y="3924"/>
                </a:lnTo>
                <a:lnTo>
                  <a:pt x="0" y="8213"/>
                </a:lnTo>
                <a:lnTo>
                  <a:pt x="6413" y="13934"/>
                </a:lnTo>
                <a:lnTo>
                  <a:pt x="10866" y="15187"/>
                </a:lnTo>
                <a:lnTo>
                  <a:pt x="15440" y="11382"/>
                </a:lnTo>
                <a:lnTo>
                  <a:pt x="22219" y="1930"/>
                </a:lnTo>
                <a:lnTo>
                  <a:pt x="155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8" name="object 6678"/>
          <p:cNvSpPr/>
          <p:nvPr/>
        </p:nvSpPr>
        <p:spPr>
          <a:xfrm>
            <a:off x="8830007" y="6111644"/>
            <a:ext cx="5776" cy="19253"/>
          </a:xfrm>
          <a:custGeom>
            <a:avLst/>
            <a:gdLst/>
            <a:ahLst/>
            <a:cxnLst/>
            <a:rect l="l" t="t" r="r" b="b"/>
            <a:pathLst>
              <a:path w="9525" h="31750">
                <a:moveTo>
                  <a:pt x="1402" y="0"/>
                </a:moveTo>
                <a:lnTo>
                  <a:pt x="0" y="11086"/>
                </a:lnTo>
                <a:lnTo>
                  <a:pt x="350" y="18088"/>
                </a:lnTo>
                <a:lnTo>
                  <a:pt x="3190" y="23983"/>
                </a:lnTo>
                <a:lnTo>
                  <a:pt x="9255" y="31747"/>
                </a:lnTo>
                <a:lnTo>
                  <a:pt x="1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79" name="object 6679"/>
          <p:cNvSpPr/>
          <p:nvPr/>
        </p:nvSpPr>
        <p:spPr>
          <a:xfrm>
            <a:off x="9247483" y="5328060"/>
            <a:ext cx="7701" cy="15787"/>
          </a:xfrm>
          <a:custGeom>
            <a:avLst/>
            <a:gdLst/>
            <a:ahLst/>
            <a:cxnLst/>
            <a:rect l="l" t="t" r="r" b="b"/>
            <a:pathLst>
              <a:path w="12700" h="26034">
                <a:moveTo>
                  <a:pt x="0" y="0"/>
                </a:moveTo>
                <a:lnTo>
                  <a:pt x="6303" y="25444"/>
                </a:lnTo>
                <a:lnTo>
                  <a:pt x="11476" y="14574"/>
                </a:lnTo>
                <a:lnTo>
                  <a:pt x="12284" y="7499"/>
                </a:lnTo>
                <a:lnTo>
                  <a:pt x="8526" y="303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0" name="object 6680"/>
          <p:cNvSpPr/>
          <p:nvPr/>
        </p:nvSpPr>
        <p:spPr>
          <a:xfrm>
            <a:off x="9495935" y="4597296"/>
            <a:ext cx="16943" cy="10782"/>
          </a:xfrm>
          <a:custGeom>
            <a:avLst/>
            <a:gdLst/>
            <a:ahLst/>
            <a:cxnLst/>
            <a:rect l="l" t="t" r="r" b="b"/>
            <a:pathLst>
              <a:path w="27940" h="17779">
                <a:moveTo>
                  <a:pt x="27412" y="0"/>
                </a:moveTo>
                <a:lnTo>
                  <a:pt x="0" y="6785"/>
                </a:lnTo>
                <a:lnTo>
                  <a:pt x="22983" y="17517"/>
                </a:lnTo>
                <a:lnTo>
                  <a:pt x="274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1" name="object 6681"/>
          <p:cNvSpPr/>
          <p:nvPr/>
        </p:nvSpPr>
        <p:spPr>
          <a:xfrm>
            <a:off x="8620698" y="6126593"/>
            <a:ext cx="9242" cy="12322"/>
          </a:xfrm>
          <a:custGeom>
            <a:avLst/>
            <a:gdLst/>
            <a:ahLst/>
            <a:cxnLst/>
            <a:rect l="l" t="t" r="r" b="b"/>
            <a:pathLst>
              <a:path w="15240" h="20320">
                <a:moveTo>
                  <a:pt x="6882" y="0"/>
                </a:moveTo>
                <a:lnTo>
                  <a:pt x="2025" y="1627"/>
                </a:lnTo>
                <a:lnTo>
                  <a:pt x="0" y="5640"/>
                </a:lnTo>
                <a:lnTo>
                  <a:pt x="347" y="11633"/>
                </a:lnTo>
                <a:lnTo>
                  <a:pt x="881" y="14230"/>
                </a:lnTo>
                <a:lnTo>
                  <a:pt x="4599" y="16199"/>
                </a:lnTo>
                <a:lnTo>
                  <a:pt x="8494" y="20178"/>
                </a:lnTo>
                <a:lnTo>
                  <a:pt x="12734" y="7937"/>
                </a:lnTo>
                <a:lnTo>
                  <a:pt x="15028" y="1163"/>
                </a:lnTo>
                <a:lnTo>
                  <a:pt x="68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2" name="object 6682"/>
          <p:cNvSpPr/>
          <p:nvPr/>
        </p:nvSpPr>
        <p:spPr>
          <a:xfrm>
            <a:off x="8747232" y="5434097"/>
            <a:ext cx="15018" cy="8086"/>
          </a:xfrm>
          <a:custGeom>
            <a:avLst/>
            <a:gdLst/>
            <a:ahLst/>
            <a:cxnLst/>
            <a:rect l="l" t="t" r="r" b="b"/>
            <a:pathLst>
              <a:path w="24765" h="13334">
                <a:moveTo>
                  <a:pt x="0" y="0"/>
                </a:moveTo>
                <a:lnTo>
                  <a:pt x="8157" y="9300"/>
                </a:lnTo>
                <a:lnTo>
                  <a:pt x="13515" y="13075"/>
                </a:lnTo>
                <a:lnTo>
                  <a:pt x="18288" y="11915"/>
                </a:lnTo>
                <a:lnTo>
                  <a:pt x="24690" y="640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3" name="object 6683"/>
          <p:cNvSpPr/>
          <p:nvPr/>
        </p:nvSpPr>
        <p:spPr>
          <a:xfrm>
            <a:off x="8884229" y="5875861"/>
            <a:ext cx="11937" cy="13092"/>
          </a:xfrm>
          <a:custGeom>
            <a:avLst/>
            <a:gdLst/>
            <a:ahLst/>
            <a:cxnLst/>
            <a:rect l="l" t="t" r="r" b="b"/>
            <a:pathLst>
              <a:path w="19684" h="21590">
                <a:moveTo>
                  <a:pt x="2952" y="0"/>
                </a:moveTo>
                <a:lnTo>
                  <a:pt x="1486" y="1968"/>
                </a:lnTo>
                <a:lnTo>
                  <a:pt x="0" y="3465"/>
                </a:lnTo>
                <a:lnTo>
                  <a:pt x="11727" y="21580"/>
                </a:lnTo>
                <a:lnTo>
                  <a:pt x="19433" y="8544"/>
                </a:lnTo>
                <a:lnTo>
                  <a:pt x="14104" y="5696"/>
                </a:lnTo>
                <a:lnTo>
                  <a:pt x="8837" y="2816"/>
                </a:lnTo>
                <a:lnTo>
                  <a:pt x="2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4" name="object 6684"/>
          <p:cNvSpPr/>
          <p:nvPr/>
        </p:nvSpPr>
        <p:spPr>
          <a:xfrm>
            <a:off x="8267763" y="4795899"/>
            <a:ext cx="13092" cy="8856"/>
          </a:xfrm>
          <a:custGeom>
            <a:avLst/>
            <a:gdLst/>
            <a:ahLst/>
            <a:cxnLst/>
            <a:rect l="l" t="t" r="r" b="b"/>
            <a:pathLst>
              <a:path w="21590" h="14604">
                <a:moveTo>
                  <a:pt x="15843" y="0"/>
                </a:moveTo>
                <a:lnTo>
                  <a:pt x="10097" y="1355"/>
                </a:lnTo>
                <a:lnTo>
                  <a:pt x="0" y="7683"/>
                </a:lnTo>
                <a:lnTo>
                  <a:pt x="7790" y="10164"/>
                </a:lnTo>
                <a:lnTo>
                  <a:pt x="20983" y="14290"/>
                </a:lnTo>
                <a:lnTo>
                  <a:pt x="18913" y="4137"/>
                </a:lnTo>
                <a:lnTo>
                  <a:pt x="158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5" name="object 6685"/>
          <p:cNvSpPr/>
          <p:nvPr/>
        </p:nvSpPr>
        <p:spPr>
          <a:xfrm>
            <a:off x="9541950" y="4118949"/>
            <a:ext cx="12322" cy="10782"/>
          </a:xfrm>
          <a:custGeom>
            <a:avLst/>
            <a:gdLst/>
            <a:ahLst/>
            <a:cxnLst/>
            <a:rect l="l" t="t" r="r" b="b"/>
            <a:pathLst>
              <a:path w="20319" h="17779">
                <a:moveTo>
                  <a:pt x="6722" y="0"/>
                </a:moveTo>
                <a:lnTo>
                  <a:pt x="4397" y="2345"/>
                </a:lnTo>
                <a:lnTo>
                  <a:pt x="0" y="4931"/>
                </a:lnTo>
                <a:lnTo>
                  <a:pt x="816" y="14868"/>
                </a:lnTo>
                <a:lnTo>
                  <a:pt x="6167" y="17559"/>
                </a:lnTo>
                <a:lnTo>
                  <a:pt x="20250" y="15392"/>
                </a:lnTo>
                <a:lnTo>
                  <a:pt x="6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6" name="object 6686"/>
          <p:cNvSpPr/>
          <p:nvPr/>
        </p:nvSpPr>
        <p:spPr>
          <a:xfrm>
            <a:off x="9747223" y="4013065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0" y="0"/>
                </a:moveTo>
                <a:lnTo>
                  <a:pt x="62" y="2806"/>
                </a:lnTo>
                <a:lnTo>
                  <a:pt x="104" y="8261"/>
                </a:lnTo>
                <a:lnTo>
                  <a:pt x="11161" y="7528"/>
                </a:lnTo>
                <a:lnTo>
                  <a:pt x="16690" y="7067"/>
                </a:lnTo>
                <a:lnTo>
                  <a:pt x="16795" y="900"/>
                </a:lnTo>
                <a:lnTo>
                  <a:pt x="11193" y="6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7" name="object 6687"/>
          <p:cNvSpPr/>
          <p:nvPr/>
        </p:nvSpPr>
        <p:spPr>
          <a:xfrm>
            <a:off x="9674629" y="5514151"/>
            <a:ext cx="10397" cy="9242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5312" y="0"/>
                </a:moveTo>
                <a:lnTo>
                  <a:pt x="38" y="1381"/>
                </a:lnTo>
                <a:lnTo>
                  <a:pt x="0" y="5993"/>
                </a:lnTo>
                <a:lnTo>
                  <a:pt x="3971" y="15217"/>
                </a:lnTo>
                <a:lnTo>
                  <a:pt x="17049" y="464"/>
                </a:lnTo>
                <a:lnTo>
                  <a:pt x="53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8" name="object 6688"/>
          <p:cNvSpPr/>
          <p:nvPr/>
        </p:nvSpPr>
        <p:spPr>
          <a:xfrm>
            <a:off x="9451530" y="4332467"/>
            <a:ext cx="13477" cy="7701"/>
          </a:xfrm>
          <a:custGeom>
            <a:avLst/>
            <a:gdLst/>
            <a:ahLst/>
            <a:cxnLst/>
            <a:rect l="l" t="t" r="r" b="b"/>
            <a:pathLst>
              <a:path w="22225" h="12700">
                <a:moveTo>
                  <a:pt x="15025" y="0"/>
                </a:moveTo>
                <a:lnTo>
                  <a:pt x="9452" y="1071"/>
                </a:lnTo>
                <a:lnTo>
                  <a:pt x="4669" y="4951"/>
                </a:lnTo>
                <a:lnTo>
                  <a:pt x="0" y="10754"/>
                </a:lnTo>
                <a:lnTo>
                  <a:pt x="7366" y="12547"/>
                </a:lnTo>
                <a:lnTo>
                  <a:pt x="13206" y="11654"/>
                </a:lnTo>
                <a:lnTo>
                  <a:pt x="17958" y="8276"/>
                </a:lnTo>
                <a:lnTo>
                  <a:pt x="22062" y="2619"/>
                </a:lnTo>
                <a:lnTo>
                  <a:pt x="15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89" name="object 6689"/>
          <p:cNvSpPr/>
          <p:nvPr/>
        </p:nvSpPr>
        <p:spPr>
          <a:xfrm>
            <a:off x="8384644" y="5110506"/>
            <a:ext cx="11552" cy="10397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0868" y="0"/>
                </a:moveTo>
                <a:lnTo>
                  <a:pt x="8031" y="649"/>
                </a:lnTo>
                <a:lnTo>
                  <a:pt x="5193" y="1350"/>
                </a:lnTo>
                <a:lnTo>
                  <a:pt x="3465" y="6732"/>
                </a:lnTo>
                <a:lnTo>
                  <a:pt x="0" y="11926"/>
                </a:lnTo>
                <a:lnTo>
                  <a:pt x="5612" y="13664"/>
                </a:lnTo>
                <a:lnTo>
                  <a:pt x="9884" y="16554"/>
                </a:lnTo>
                <a:lnTo>
                  <a:pt x="15381" y="14585"/>
                </a:lnTo>
                <a:lnTo>
                  <a:pt x="18701" y="8251"/>
                </a:lnTo>
                <a:lnTo>
                  <a:pt x="16250" y="3350"/>
                </a:lnTo>
                <a:lnTo>
                  <a:pt x="10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0" name="object 6690"/>
          <p:cNvSpPr/>
          <p:nvPr/>
        </p:nvSpPr>
        <p:spPr>
          <a:xfrm>
            <a:off x="9753991" y="4652044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1424" y="0"/>
                </a:moveTo>
                <a:lnTo>
                  <a:pt x="0" y="14743"/>
                </a:lnTo>
                <a:lnTo>
                  <a:pt x="6837" y="15036"/>
                </a:lnTo>
                <a:lnTo>
                  <a:pt x="10250" y="15151"/>
                </a:lnTo>
                <a:lnTo>
                  <a:pt x="10104" y="10261"/>
                </a:lnTo>
                <a:lnTo>
                  <a:pt x="9748" y="324"/>
                </a:lnTo>
                <a:lnTo>
                  <a:pt x="6984" y="188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1" name="object 6691"/>
          <p:cNvSpPr/>
          <p:nvPr/>
        </p:nvSpPr>
        <p:spPr>
          <a:xfrm>
            <a:off x="9518181" y="5979540"/>
            <a:ext cx="12707" cy="9242"/>
          </a:xfrm>
          <a:custGeom>
            <a:avLst/>
            <a:gdLst/>
            <a:ahLst/>
            <a:cxnLst/>
            <a:rect l="l" t="t" r="r" b="b"/>
            <a:pathLst>
              <a:path w="20955" h="15240">
                <a:moveTo>
                  <a:pt x="13444" y="0"/>
                </a:moveTo>
                <a:lnTo>
                  <a:pt x="7580" y="1968"/>
                </a:lnTo>
                <a:lnTo>
                  <a:pt x="5245" y="5863"/>
                </a:lnTo>
                <a:lnTo>
                  <a:pt x="0" y="11067"/>
                </a:lnTo>
                <a:lnTo>
                  <a:pt x="7256" y="12397"/>
                </a:lnTo>
                <a:lnTo>
                  <a:pt x="11758" y="14669"/>
                </a:lnTo>
                <a:lnTo>
                  <a:pt x="14544" y="13371"/>
                </a:lnTo>
                <a:lnTo>
                  <a:pt x="17392" y="11947"/>
                </a:lnTo>
                <a:lnTo>
                  <a:pt x="18512" y="6984"/>
                </a:lnTo>
                <a:lnTo>
                  <a:pt x="20397" y="3633"/>
                </a:lnTo>
                <a:lnTo>
                  <a:pt x="17161" y="2565"/>
                </a:lnTo>
                <a:lnTo>
                  <a:pt x="13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2" name="object 6692"/>
          <p:cNvSpPr/>
          <p:nvPr/>
        </p:nvSpPr>
        <p:spPr>
          <a:xfrm>
            <a:off x="9586722" y="5971986"/>
            <a:ext cx="9627" cy="15018"/>
          </a:xfrm>
          <a:custGeom>
            <a:avLst/>
            <a:gdLst/>
            <a:ahLst/>
            <a:cxnLst/>
            <a:rect l="l" t="t" r="r" b="b"/>
            <a:pathLst>
              <a:path w="15875" h="24765">
                <a:moveTo>
                  <a:pt x="9287" y="0"/>
                </a:moveTo>
                <a:lnTo>
                  <a:pt x="5539" y="8450"/>
                </a:lnTo>
                <a:lnTo>
                  <a:pt x="0" y="21214"/>
                </a:lnTo>
                <a:lnTo>
                  <a:pt x="15297" y="24281"/>
                </a:lnTo>
                <a:lnTo>
                  <a:pt x="9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3" name="object 6693"/>
          <p:cNvSpPr/>
          <p:nvPr/>
        </p:nvSpPr>
        <p:spPr>
          <a:xfrm>
            <a:off x="10011055" y="4860630"/>
            <a:ext cx="8471" cy="10782"/>
          </a:xfrm>
          <a:custGeom>
            <a:avLst/>
            <a:gdLst/>
            <a:ahLst/>
            <a:cxnLst/>
            <a:rect l="l" t="t" r="r" b="b"/>
            <a:pathLst>
              <a:path w="13969" h="17779">
                <a:moveTo>
                  <a:pt x="4094" y="0"/>
                </a:moveTo>
                <a:lnTo>
                  <a:pt x="2460" y="5308"/>
                </a:lnTo>
                <a:lnTo>
                  <a:pt x="0" y="8952"/>
                </a:lnTo>
                <a:lnTo>
                  <a:pt x="900" y="11465"/>
                </a:lnTo>
                <a:lnTo>
                  <a:pt x="1780" y="14062"/>
                </a:lnTo>
                <a:lnTo>
                  <a:pt x="5936" y="15507"/>
                </a:lnTo>
                <a:lnTo>
                  <a:pt x="8680" y="17454"/>
                </a:lnTo>
                <a:lnTo>
                  <a:pt x="10429" y="14020"/>
                </a:lnTo>
                <a:lnTo>
                  <a:pt x="13444" y="10596"/>
                </a:lnTo>
                <a:lnTo>
                  <a:pt x="13434" y="5193"/>
                </a:lnTo>
                <a:lnTo>
                  <a:pt x="8502" y="3245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4" name="object 6694"/>
          <p:cNvSpPr/>
          <p:nvPr/>
        </p:nvSpPr>
        <p:spPr>
          <a:xfrm>
            <a:off x="8013503" y="4729159"/>
            <a:ext cx="5776" cy="16558"/>
          </a:xfrm>
          <a:custGeom>
            <a:avLst/>
            <a:gdLst/>
            <a:ahLst/>
            <a:cxnLst/>
            <a:rect l="l" t="t" r="r" b="b"/>
            <a:pathLst>
              <a:path w="9525" h="27304">
                <a:moveTo>
                  <a:pt x="0" y="0"/>
                </a:moveTo>
                <a:lnTo>
                  <a:pt x="534" y="6073"/>
                </a:lnTo>
                <a:lnTo>
                  <a:pt x="712" y="10240"/>
                </a:lnTo>
                <a:lnTo>
                  <a:pt x="1863" y="18648"/>
                </a:lnTo>
                <a:lnTo>
                  <a:pt x="2795" y="22931"/>
                </a:lnTo>
                <a:lnTo>
                  <a:pt x="3591" y="27224"/>
                </a:lnTo>
                <a:lnTo>
                  <a:pt x="8806" y="26177"/>
                </a:lnTo>
                <a:lnTo>
                  <a:pt x="8010" y="19897"/>
                </a:lnTo>
                <a:lnTo>
                  <a:pt x="9052" y="13139"/>
                </a:lnTo>
                <a:lnTo>
                  <a:pt x="7769" y="63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5" name="object 6695"/>
          <p:cNvSpPr/>
          <p:nvPr/>
        </p:nvSpPr>
        <p:spPr>
          <a:xfrm>
            <a:off x="8721292" y="4596558"/>
            <a:ext cx="10782" cy="13092"/>
          </a:xfrm>
          <a:custGeom>
            <a:avLst/>
            <a:gdLst/>
            <a:ahLst/>
            <a:cxnLst/>
            <a:rect l="l" t="t" r="r" b="b"/>
            <a:pathLst>
              <a:path w="17780" h="21590">
                <a:moveTo>
                  <a:pt x="17622" y="0"/>
                </a:moveTo>
                <a:lnTo>
                  <a:pt x="0" y="13716"/>
                </a:lnTo>
                <a:lnTo>
                  <a:pt x="9266" y="18491"/>
                </a:lnTo>
                <a:lnTo>
                  <a:pt x="15287" y="21507"/>
                </a:lnTo>
                <a:lnTo>
                  <a:pt x="1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6" name="object 6696"/>
          <p:cNvSpPr/>
          <p:nvPr/>
        </p:nvSpPr>
        <p:spPr>
          <a:xfrm>
            <a:off x="8201221" y="5070852"/>
            <a:ext cx="8471" cy="13092"/>
          </a:xfrm>
          <a:custGeom>
            <a:avLst/>
            <a:gdLst/>
            <a:ahLst/>
            <a:cxnLst/>
            <a:rect l="l" t="t" r="r" b="b"/>
            <a:pathLst>
              <a:path w="13969" h="21590">
                <a:moveTo>
                  <a:pt x="13390" y="0"/>
                </a:moveTo>
                <a:lnTo>
                  <a:pt x="6199" y="3248"/>
                </a:lnTo>
                <a:lnTo>
                  <a:pt x="1707" y="7669"/>
                </a:lnTo>
                <a:lnTo>
                  <a:pt x="0" y="13496"/>
                </a:lnTo>
                <a:lnTo>
                  <a:pt x="1160" y="20962"/>
                </a:lnTo>
                <a:lnTo>
                  <a:pt x="6037" y="17213"/>
                </a:lnTo>
                <a:lnTo>
                  <a:pt x="10393" y="12986"/>
                </a:lnTo>
                <a:lnTo>
                  <a:pt x="13190" y="7507"/>
                </a:lnTo>
                <a:lnTo>
                  <a:pt x="133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7" name="object 6697"/>
          <p:cNvSpPr/>
          <p:nvPr/>
        </p:nvSpPr>
        <p:spPr>
          <a:xfrm>
            <a:off x="8160969" y="5587962"/>
            <a:ext cx="6546" cy="12707"/>
          </a:xfrm>
          <a:custGeom>
            <a:avLst/>
            <a:gdLst/>
            <a:ahLst/>
            <a:cxnLst/>
            <a:rect l="l" t="t" r="r" b="b"/>
            <a:pathLst>
              <a:path w="10794" h="20954">
                <a:moveTo>
                  <a:pt x="6910" y="0"/>
                </a:moveTo>
                <a:lnTo>
                  <a:pt x="1895" y="14973"/>
                </a:lnTo>
                <a:lnTo>
                  <a:pt x="0" y="20732"/>
                </a:lnTo>
                <a:lnTo>
                  <a:pt x="6519" y="18126"/>
                </a:lnTo>
                <a:lnTo>
                  <a:pt x="10326" y="14222"/>
                </a:lnTo>
                <a:lnTo>
                  <a:pt x="10698" y="8390"/>
                </a:lnTo>
                <a:lnTo>
                  <a:pt x="6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8" name="object 6698"/>
          <p:cNvSpPr/>
          <p:nvPr/>
        </p:nvSpPr>
        <p:spPr>
          <a:xfrm>
            <a:off x="10177753" y="5181333"/>
            <a:ext cx="13477" cy="8471"/>
          </a:xfrm>
          <a:custGeom>
            <a:avLst/>
            <a:gdLst/>
            <a:ahLst/>
            <a:cxnLst/>
            <a:rect l="l" t="t" r="r" b="b"/>
            <a:pathLst>
              <a:path w="22225" h="13970">
                <a:moveTo>
                  <a:pt x="3277" y="0"/>
                </a:moveTo>
                <a:lnTo>
                  <a:pt x="0" y="5497"/>
                </a:lnTo>
                <a:lnTo>
                  <a:pt x="3592" y="9067"/>
                </a:lnTo>
                <a:lnTo>
                  <a:pt x="7621" y="12470"/>
                </a:lnTo>
                <a:lnTo>
                  <a:pt x="13297" y="13910"/>
                </a:lnTo>
                <a:lnTo>
                  <a:pt x="21831" y="11591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699" name="object 6699"/>
          <p:cNvSpPr/>
          <p:nvPr/>
        </p:nvSpPr>
        <p:spPr>
          <a:xfrm>
            <a:off x="8540309" y="4866015"/>
            <a:ext cx="11167" cy="7701"/>
          </a:xfrm>
          <a:custGeom>
            <a:avLst/>
            <a:gdLst/>
            <a:ahLst/>
            <a:cxnLst/>
            <a:rect l="l" t="t" r="r" b="b"/>
            <a:pathLst>
              <a:path w="18415" h="12700">
                <a:moveTo>
                  <a:pt x="11281" y="0"/>
                </a:moveTo>
                <a:lnTo>
                  <a:pt x="7069" y="914"/>
                </a:lnTo>
                <a:lnTo>
                  <a:pt x="0" y="5711"/>
                </a:lnTo>
                <a:lnTo>
                  <a:pt x="7109" y="8319"/>
                </a:lnTo>
                <a:lnTo>
                  <a:pt x="12470" y="10339"/>
                </a:lnTo>
                <a:lnTo>
                  <a:pt x="17810" y="12287"/>
                </a:lnTo>
                <a:lnTo>
                  <a:pt x="14305" y="3585"/>
                </a:lnTo>
                <a:lnTo>
                  <a:pt x="112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0" name="object 6700"/>
          <p:cNvSpPr/>
          <p:nvPr/>
        </p:nvSpPr>
        <p:spPr>
          <a:xfrm>
            <a:off x="10143338" y="5214635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3528" y="0"/>
                </a:moveTo>
                <a:lnTo>
                  <a:pt x="4649" y="638"/>
                </a:lnTo>
                <a:lnTo>
                  <a:pt x="3015" y="785"/>
                </a:lnTo>
                <a:lnTo>
                  <a:pt x="0" y="5256"/>
                </a:lnTo>
                <a:lnTo>
                  <a:pt x="429" y="7151"/>
                </a:lnTo>
                <a:lnTo>
                  <a:pt x="2020" y="14648"/>
                </a:lnTo>
                <a:lnTo>
                  <a:pt x="7465" y="15643"/>
                </a:lnTo>
                <a:lnTo>
                  <a:pt x="14606" y="13099"/>
                </a:lnTo>
                <a:lnTo>
                  <a:pt x="15800" y="5298"/>
                </a:lnTo>
                <a:lnTo>
                  <a:pt x="13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1" name="object 6701"/>
          <p:cNvSpPr/>
          <p:nvPr/>
        </p:nvSpPr>
        <p:spPr>
          <a:xfrm>
            <a:off x="10009485" y="5272742"/>
            <a:ext cx="11937" cy="7701"/>
          </a:xfrm>
          <a:custGeom>
            <a:avLst/>
            <a:gdLst/>
            <a:ahLst/>
            <a:cxnLst/>
            <a:rect l="l" t="t" r="r" b="b"/>
            <a:pathLst>
              <a:path w="19684" h="12700">
                <a:moveTo>
                  <a:pt x="6649" y="0"/>
                </a:moveTo>
                <a:lnTo>
                  <a:pt x="4397" y="3853"/>
                </a:lnTo>
                <a:lnTo>
                  <a:pt x="0" y="7999"/>
                </a:lnTo>
                <a:lnTo>
                  <a:pt x="6408" y="10041"/>
                </a:lnTo>
                <a:lnTo>
                  <a:pt x="10198" y="12481"/>
                </a:lnTo>
                <a:lnTo>
                  <a:pt x="13476" y="11884"/>
                </a:lnTo>
                <a:lnTo>
                  <a:pt x="15769" y="11423"/>
                </a:lnTo>
                <a:lnTo>
                  <a:pt x="17371" y="7036"/>
                </a:lnTo>
                <a:lnTo>
                  <a:pt x="19308" y="4324"/>
                </a:lnTo>
                <a:lnTo>
                  <a:pt x="15790" y="2743"/>
                </a:lnTo>
                <a:lnTo>
                  <a:pt x="12345" y="146"/>
                </a:lnTo>
                <a:lnTo>
                  <a:pt x="6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2" name="object 6702"/>
          <p:cNvSpPr/>
          <p:nvPr/>
        </p:nvSpPr>
        <p:spPr>
          <a:xfrm>
            <a:off x="9363994" y="5733272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931" y="0"/>
                </a:moveTo>
                <a:lnTo>
                  <a:pt x="0" y="14030"/>
                </a:lnTo>
                <a:lnTo>
                  <a:pt x="11915" y="15978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3" name="object 6703"/>
          <p:cNvSpPr/>
          <p:nvPr/>
        </p:nvSpPr>
        <p:spPr>
          <a:xfrm>
            <a:off x="8496298" y="5180662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0481" y="0"/>
                </a:moveTo>
                <a:lnTo>
                  <a:pt x="7005" y="2533"/>
                </a:lnTo>
                <a:lnTo>
                  <a:pt x="0" y="7539"/>
                </a:lnTo>
                <a:lnTo>
                  <a:pt x="1706" y="9790"/>
                </a:lnTo>
                <a:lnTo>
                  <a:pt x="3423" y="11989"/>
                </a:lnTo>
                <a:lnTo>
                  <a:pt x="5120" y="14303"/>
                </a:lnTo>
                <a:lnTo>
                  <a:pt x="15078" y="6303"/>
                </a:lnTo>
                <a:lnTo>
                  <a:pt x="10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4" name="object 6704"/>
          <p:cNvSpPr/>
          <p:nvPr/>
        </p:nvSpPr>
        <p:spPr>
          <a:xfrm>
            <a:off x="8795877" y="5079406"/>
            <a:ext cx="5006" cy="13092"/>
          </a:xfrm>
          <a:custGeom>
            <a:avLst/>
            <a:gdLst/>
            <a:ahLst/>
            <a:cxnLst/>
            <a:rect l="l" t="t" r="r" b="b"/>
            <a:pathLst>
              <a:path w="8255" h="21590">
                <a:moveTo>
                  <a:pt x="4991" y="0"/>
                </a:moveTo>
                <a:lnTo>
                  <a:pt x="994" y="4880"/>
                </a:lnTo>
                <a:lnTo>
                  <a:pt x="0" y="9822"/>
                </a:lnTo>
                <a:lnTo>
                  <a:pt x="2206" y="15238"/>
                </a:lnTo>
                <a:lnTo>
                  <a:pt x="7808" y="21538"/>
                </a:lnTo>
                <a:lnTo>
                  <a:pt x="49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5" name="object 6705"/>
          <p:cNvSpPr/>
          <p:nvPr/>
        </p:nvSpPr>
        <p:spPr>
          <a:xfrm>
            <a:off x="9080842" y="5202802"/>
            <a:ext cx="11552" cy="7316"/>
          </a:xfrm>
          <a:custGeom>
            <a:avLst/>
            <a:gdLst/>
            <a:ahLst/>
            <a:cxnLst/>
            <a:rect l="l" t="t" r="r" b="b"/>
            <a:pathLst>
              <a:path w="19050" h="12065">
                <a:moveTo>
                  <a:pt x="16355" y="0"/>
                </a:moveTo>
                <a:lnTo>
                  <a:pt x="11853" y="1172"/>
                </a:lnTo>
                <a:lnTo>
                  <a:pt x="7821" y="2743"/>
                </a:lnTo>
                <a:lnTo>
                  <a:pt x="0" y="5497"/>
                </a:lnTo>
                <a:lnTo>
                  <a:pt x="10470" y="11884"/>
                </a:lnTo>
                <a:lnTo>
                  <a:pt x="15350" y="11790"/>
                </a:lnTo>
                <a:lnTo>
                  <a:pt x="18198" y="4963"/>
                </a:lnTo>
                <a:lnTo>
                  <a:pt x="18711" y="3811"/>
                </a:lnTo>
                <a:lnTo>
                  <a:pt x="16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6" name="object 6706"/>
          <p:cNvSpPr/>
          <p:nvPr/>
        </p:nvSpPr>
        <p:spPr>
          <a:xfrm>
            <a:off x="8100642" y="5434858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13046" y="0"/>
                </a:moveTo>
                <a:lnTo>
                  <a:pt x="0" y="41"/>
                </a:lnTo>
                <a:lnTo>
                  <a:pt x="3476" y="6638"/>
                </a:lnTo>
                <a:lnTo>
                  <a:pt x="6020" y="11371"/>
                </a:lnTo>
                <a:lnTo>
                  <a:pt x="8544" y="16146"/>
                </a:lnTo>
                <a:lnTo>
                  <a:pt x="15004" y="12638"/>
                </a:lnTo>
                <a:lnTo>
                  <a:pt x="14407" y="6104"/>
                </a:lnTo>
                <a:lnTo>
                  <a:pt x="13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7" name="object 6707"/>
          <p:cNvSpPr/>
          <p:nvPr/>
        </p:nvSpPr>
        <p:spPr>
          <a:xfrm>
            <a:off x="10078626" y="5452708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13076" y="257"/>
                </a:moveTo>
                <a:lnTo>
                  <a:pt x="7874" y="2544"/>
                </a:lnTo>
                <a:lnTo>
                  <a:pt x="161" y="2544"/>
                </a:lnTo>
                <a:lnTo>
                  <a:pt x="0" y="11130"/>
                </a:lnTo>
                <a:lnTo>
                  <a:pt x="14051" y="13046"/>
                </a:lnTo>
                <a:lnTo>
                  <a:pt x="13251" y="2544"/>
                </a:lnTo>
                <a:lnTo>
                  <a:pt x="7874" y="2544"/>
                </a:lnTo>
                <a:lnTo>
                  <a:pt x="167" y="2240"/>
                </a:lnTo>
                <a:lnTo>
                  <a:pt x="13228" y="2240"/>
                </a:lnTo>
                <a:lnTo>
                  <a:pt x="13076" y="257"/>
                </a:lnTo>
                <a:close/>
              </a:path>
              <a:path w="14605" h="13334">
                <a:moveTo>
                  <a:pt x="13057" y="0"/>
                </a:moveTo>
                <a:lnTo>
                  <a:pt x="13076" y="257"/>
                </a:lnTo>
                <a:lnTo>
                  <a:pt x="13329" y="146"/>
                </a:lnTo>
                <a:lnTo>
                  <a:pt x="1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8" name="object 6708"/>
          <p:cNvSpPr/>
          <p:nvPr/>
        </p:nvSpPr>
        <p:spPr>
          <a:xfrm>
            <a:off x="7788552" y="4737876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100" y="0"/>
                </a:moveTo>
                <a:lnTo>
                  <a:pt x="0" y="8316"/>
                </a:lnTo>
                <a:lnTo>
                  <a:pt x="1661" y="13634"/>
                </a:lnTo>
                <a:lnTo>
                  <a:pt x="5461" y="15930"/>
                </a:lnTo>
                <a:lnTo>
                  <a:pt x="11775" y="15182"/>
                </a:lnTo>
                <a:lnTo>
                  <a:pt x="13377" y="14743"/>
                </a:lnTo>
                <a:lnTo>
                  <a:pt x="14330" y="12010"/>
                </a:lnTo>
                <a:lnTo>
                  <a:pt x="16403" y="9266"/>
                </a:lnTo>
                <a:lnTo>
                  <a:pt x="11691" y="6586"/>
                </a:lnTo>
                <a:lnTo>
                  <a:pt x="7534" y="4167"/>
                </a:lnTo>
                <a:lnTo>
                  <a:pt x="1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09" name="object 6709"/>
          <p:cNvSpPr/>
          <p:nvPr/>
        </p:nvSpPr>
        <p:spPr>
          <a:xfrm>
            <a:off x="8401914" y="5530193"/>
            <a:ext cx="16558" cy="4236"/>
          </a:xfrm>
          <a:custGeom>
            <a:avLst/>
            <a:gdLst/>
            <a:ahLst/>
            <a:cxnLst/>
            <a:rect l="l" t="t" r="r" b="b"/>
            <a:pathLst>
              <a:path w="27305" h="6984">
                <a:moveTo>
                  <a:pt x="27035" y="0"/>
                </a:moveTo>
                <a:lnTo>
                  <a:pt x="0" y="2010"/>
                </a:lnTo>
                <a:lnTo>
                  <a:pt x="11224" y="5695"/>
                </a:lnTo>
                <a:lnTo>
                  <a:pt x="17782" y="6714"/>
                </a:lnTo>
                <a:lnTo>
                  <a:pt x="22207" y="4878"/>
                </a:lnTo>
                <a:lnTo>
                  <a:pt x="270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0" name="object 6710"/>
          <p:cNvSpPr/>
          <p:nvPr/>
        </p:nvSpPr>
        <p:spPr>
          <a:xfrm>
            <a:off x="8689004" y="4985708"/>
            <a:ext cx="12322" cy="6161"/>
          </a:xfrm>
          <a:custGeom>
            <a:avLst/>
            <a:gdLst/>
            <a:ahLst/>
            <a:cxnLst/>
            <a:rect l="l" t="t" r="r" b="b"/>
            <a:pathLst>
              <a:path w="20319" h="10159">
                <a:moveTo>
                  <a:pt x="20030" y="0"/>
                </a:moveTo>
                <a:lnTo>
                  <a:pt x="0" y="4963"/>
                </a:lnTo>
                <a:lnTo>
                  <a:pt x="5908" y="8625"/>
                </a:lnTo>
                <a:lnTo>
                  <a:pt x="11346" y="9800"/>
                </a:lnTo>
                <a:lnTo>
                  <a:pt x="16119" y="7316"/>
                </a:lnTo>
                <a:lnTo>
                  <a:pt x="200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1" name="object 6711"/>
          <p:cNvSpPr/>
          <p:nvPr/>
        </p:nvSpPr>
        <p:spPr>
          <a:xfrm>
            <a:off x="8258180" y="5077351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7957" y="0"/>
                </a:moveTo>
                <a:lnTo>
                  <a:pt x="5287" y="4020"/>
                </a:lnTo>
                <a:lnTo>
                  <a:pt x="0" y="12104"/>
                </a:lnTo>
                <a:lnTo>
                  <a:pt x="1403" y="13120"/>
                </a:lnTo>
                <a:lnTo>
                  <a:pt x="4230" y="15277"/>
                </a:lnTo>
                <a:lnTo>
                  <a:pt x="9821" y="13402"/>
                </a:lnTo>
                <a:lnTo>
                  <a:pt x="13926" y="10345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2" name="object 6712"/>
          <p:cNvSpPr/>
          <p:nvPr/>
        </p:nvSpPr>
        <p:spPr>
          <a:xfrm>
            <a:off x="8721208" y="4950978"/>
            <a:ext cx="10782" cy="4621"/>
          </a:xfrm>
          <a:custGeom>
            <a:avLst/>
            <a:gdLst/>
            <a:ahLst/>
            <a:cxnLst/>
            <a:rect l="l" t="t" r="r" b="b"/>
            <a:pathLst>
              <a:path w="17780" h="7620">
                <a:moveTo>
                  <a:pt x="0" y="0"/>
                </a:moveTo>
                <a:lnTo>
                  <a:pt x="3907" y="6128"/>
                </a:lnTo>
                <a:lnTo>
                  <a:pt x="8093" y="7452"/>
                </a:lnTo>
                <a:lnTo>
                  <a:pt x="12398" y="6063"/>
                </a:lnTo>
                <a:lnTo>
                  <a:pt x="16659" y="4052"/>
                </a:lnTo>
                <a:lnTo>
                  <a:pt x="16900" y="3277"/>
                </a:lnTo>
                <a:lnTo>
                  <a:pt x="17329" y="2544"/>
                </a:lnTo>
                <a:lnTo>
                  <a:pt x="17130" y="1308"/>
                </a:lnTo>
                <a:lnTo>
                  <a:pt x="16470" y="324"/>
                </a:lnTo>
                <a:lnTo>
                  <a:pt x="10983" y="125"/>
                </a:lnTo>
                <a:lnTo>
                  <a:pt x="5916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3" name="object 6713"/>
          <p:cNvSpPr/>
          <p:nvPr/>
        </p:nvSpPr>
        <p:spPr>
          <a:xfrm>
            <a:off x="9576342" y="5789398"/>
            <a:ext cx="6931" cy="14632"/>
          </a:xfrm>
          <a:custGeom>
            <a:avLst/>
            <a:gdLst/>
            <a:ahLst/>
            <a:cxnLst/>
            <a:rect l="l" t="t" r="r" b="b"/>
            <a:pathLst>
              <a:path w="11430" h="24129">
                <a:moveTo>
                  <a:pt x="9313" y="0"/>
                </a:moveTo>
                <a:lnTo>
                  <a:pt x="5703" y="4833"/>
                </a:lnTo>
                <a:lnTo>
                  <a:pt x="2149" y="9953"/>
                </a:lnTo>
                <a:lnTo>
                  <a:pt x="0" y="16066"/>
                </a:lnTo>
                <a:lnTo>
                  <a:pt x="601" y="23873"/>
                </a:lnTo>
                <a:lnTo>
                  <a:pt x="6257" y="18330"/>
                </a:lnTo>
                <a:lnTo>
                  <a:pt x="10097" y="12883"/>
                </a:lnTo>
                <a:lnTo>
                  <a:pt x="11366" y="6962"/>
                </a:lnTo>
                <a:lnTo>
                  <a:pt x="9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4" name="object 6714"/>
          <p:cNvSpPr/>
          <p:nvPr/>
        </p:nvSpPr>
        <p:spPr>
          <a:xfrm>
            <a:off x="8624332" y="4285415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5738" y="0"/>
                </a:moveTo>
                <a:lnTo>
                  <a:pt x="1926" y="617"/>
                </a:lnTo>
                <a:lnTo>
                  <a:pt x="0" y="984"/>
                </a:lnTo>
                <a:lnTo>
                  <a:pt x="1151" y="13277"/>
                </a:lnTo>
                <a:lnTo>
                  <a:pt x="3643" y="12732"/>
                </a:lnTo>
                <a:lnTo>
                  <a:pt x="6104" y="12167"/>
                </a:lnTo>
                <a:lnTo>
                  <a:pt x="8617" y="11654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5" name="object 6715"/>
          <p:cNvSpPr/>
          <p:nvPr/>
        </p:nvSpPr>
        <p:spPr>
          <a:xfrm>
            <a:off x="9378525" y="4659162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9025" y="0"/>
                </a:moveTo>
                <a:lnTo>
                  <a:pt x="7486" y="837"/>
                </a:lnTo>
                <a:lnTo>
                  <a:pt x="0" y="4711"/>
                </a:lnTo>
                <a:lnTo>
                  <a:pt x="2732" y="9957"/>
                </a:lnTo>
                <a:lnTo>
                  <a:pt x="7884" y="18941"/>
                </a:lnTo>
                <a:lnTo>
                  <a:pt x="10470" y="11182"/>
                </a:lnTo>
                <a:lnTo>
                  <a:pt x="12125" y="6376"/>
                </a:lnTo>
                <a:lnTo>
                  <a:pt x="13748" y="1455"/>
                </a:lnTo>
                <a:lnTo>
                  <a:pt x="11633" y="1204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6" name="object 6716"/>
          <p:cNvSpPr/>
          <p:nvPr/>
        </p:nvSpPr>
        <p:spPr>
          <a:xfrm>
            <a:off x="8525466" y="5595469"/>
            <a:ext cx="10782" cy="9627"/>
          </a:xfrm>
          <a:custGeom>
            <a:avLst/>
            <a:gdLst/>
            <a:ahLst/>
            <a:cxnLst/>
            <a:rect l="l" t="t" r="r" b="b"/>
            <a:pathLst>
              <a:path w="17780" h="15875">
                <a:moveTo>
                  <a:pt x="10041" y="0"/>
                </a:moveTo>
                <a:lnTo>
                  <a:pt x="0" y="3937"/>
                </a:lnTo>
                <a:lnTo>
                  <a:pt x="3978" y="13339"/>
                </a:lnTo>
                <a:lnTo>
                  <a:pt x="8984" y="15685"/>
                </a:lnTo>
                <a:lnTo>
                  <a:pt x="17434" y="11706"/>
                </a:lnTo>
                <a:lnTo>
                  <a:pt x="15601" y="680"/>
                </a:lnTo>
                <a:lnTo>
                  <a:pt x="10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7" name="object 6717"/>
          <p:cNvSpPr/>
          <p:nvPr/>
        </p:nvSpPr>
        <p:spPr>
          <a:xfrm>
            <a:off x="9733934" y="4960861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40">
                <a:moveTo>
                  <a:pt x="8575" y="0"/>
                </a:moveTo>
                <a:lnTo>
                  <a:pt x="7633" y="732"/>
                </a:lnTo>
                <a:lnTo>
                  <a:pt x="2408" y="4544"/>
                </a:lnTo>
                <a:lnTo>
                  <a:pt x="0" y="9193"/>
                </a:lnTo>
                <a:lnTo>
                  <a:pt x="7067" y="15119"/>
                </a:lnTo>
                <a:lnTo>
                  <a:pt x="11842" y="12156"/>
                </a:lnTo>
                <a:lnTo>
                  <a:pt x="17214" y="9727"/>
                </a:lnTo>
                <a:lnTo>
                  <a:pt x="13120" y="2429"/>
                </a:lnTo>
                <a:lnTo>
                  <a:pt x="12376" y="1162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8" name="object 6718"/>
          <p:cNvSpPr/>
          <p:nvPr/>
        </p:nvSpPr>
        <p:spPr>
          <a:xfrm>
            <a:off x="9206228" y="5060694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80" h="12065">
                <a:moveTo>
                  <a:pt x="11046" y="0"/>
                </a:moveTo>
                <a:lnTo>
                  <a:pt x="0" y="4010"/>
                </a:lnTo>
                <a:lnTo>
                  <a:pt x="7434" y="7298"/>
                </a:lnTo>
                <a:lnTo>
                  <a:pt x="17496" y="11853"/>
                </a:lnTo>
                <a:lnTo>
                  <a:pt x="11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19" name="object 6719"/>
          <p:cNvSpPr/>
          <p:nvPr/>
        </p:nvSpPr>
        <p:spPr>
          <a:xfrm>
            <a:off x="7868005" y="4387952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2910" y="0"/>
                </a:moveTo>
                <a:lnTo>
                  <a:pt x="1916" y="890"/>
                </a:lnTo>
                <a:lnTo>
                  <a:pt x="0" y="2869"/>
                </a:lnTo>
                <a:lnTo>
                  <a:pt x="10607" y="15402"/>
                </a:lnTo>
                <a:lnTo>
                  <a:pt x="15465" y="10292"/>
                </a:lnTo>
                <a:lnTo>
                  <a:pt x="11277" y="6816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0" name="object 6720"/>
          <p:cNvSpPr/>
          <p:nvPr/>
        </p:nvSpPr>
        <p:spPr>
          <a:xfrm>
            <a:off x="8104937" y="4678329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09">
                <a:moveTo>
                  <a:pt x="586" y="0"/>
                </a:moveTo>
                <a:lnTo>
                  <a:pt x="0" y="16146"/>
                </a:lnTo>
                <a:lnTo>
                  <a:pt x="15057" y="5528"/>
                </a:lnTo>
                <a:lnTo>
                  <a:pt x="8910" y="3214"/>
                </a:lnTo>
                <a:lnTo>
                  <a:pt x="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1" name="object 6721"/>
          <p:cNvSpPr/>
          <p:nvPr/>
        </p:nvSpPr>
        <p:spPr>
          <a:xfrm>
            <a:off x="10115940" y="4878356"/>
            <a:ext cx="11167" cy="5391"/>
          </a:xfrm>
          <a:custGeom>
            <a:avLst/>
            <a:gdLst/>
            <a:ahLst/>
            <a:cxnLst/>
            <a:rect l="l" t="t" r="r" b="b"/>
            <a:pathLst>
              <a:path w="18415" h="8890">
                <a:moveTo>
                  <a:pt x="18020" y="0"/>
                </a:moveTo>
                <a:lnTo>
                  <a:pt x="0" y="4460"/>
                </a:lnTo>
                <a:lnTo>
                  <a:pt x="5694" y="8267"/>
                </a:lnTo>
                <a:lnTo>
                  <a:pt x="10427" y="8783"/>
                </a:lnTo>
                <a:lnTo>
                  <a:pt x="14452" y="6022"/>
                </a:lnTo>
                <a:lnTo>
                  <a:pt x="18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2" name="object 6722"/>
          <p:cNvSpPr/>
          <p:nvPr/>
        </p:nvSpPr>
        <p:spPr>
          <a:xfrm>
            <a:off x="9214498" y="5712809"/>
            <a:ext cx="10012" cy="5776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6491" y="0"/>
                </a:moveTo>
                <a:lnTo>
                  <a:pt x="0" y="4083"/>
                </a:lnTo>
                <a:lnTo>
                  <a:pt x="345" y="5643"/>
                </a:lnTo>
                <a:lnTo>
                  <a:pt x="670" y="7308"/>
                </a:lnTo>
                <a:lnTo>
                  <a:pt x="1026" y="8910"/>
                </a:lnTo>
                <a:lnTo>
                  <a:pt x="5685" y="8230"/>
                </a:lnTo>
                <a:lnTo>
                  <a:pt x="10429" y="7832"/>
                </a:lnTo>
                <a:lnTo>
                  <a:pt x="15790" y="6512"/>
                </a:lnTo>
                <a:lnTo>
                  <a:pt x="15811" y="3298"/>
                </a:lnTo>
                <a:lnTo>
                  <a:pt x="1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3" name="object 6723"/>
          <p:cNvSpPr/>
          <p:nvPr/>
        </p:nvSpPr>
        <p:spPr>
          <a:xfrm>
            <a:off x="8938049" y="5061066"/>
            <a:ext cx="3466" cy="12322"/>
          </a:xfrm>
          <a:custGeom>
            <a:avLst/>
            <a:gdLst/>
            <a:ahLst/>
            <a:cxnLst/>
            <a:rect l="l" t="t" r="r" b="b"/>
            <a:pathLst>
              <a:path w="5715" h="20320">
                <a:moveTo>
                  <a:pt x="3239" y="0"/>
                </a:moveTo>
                <a:lnTo>
                  <a:pt x="1424" y="5163"/>
                </a:lnTo>
                <a:lnTo>
                  <a:pt x="0" y="10309"/>
                </a:lnTo>
                <a:lnTo>
                  <a:pt x="775" y="15262"/>
                </a:lnTo>
                <a:lnTo>
                  <a:pt x="5563" y="19842"/>
                </a:lnTo>
                <a:lnTo>
                  <a:pt x="32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4" name="object 6724"/>
          <p:cNvSpPr/>
          <p:nvPr/>
        </p:nvSpPr>
        <p:spPr>
          <a:xfrm>
            <a:off x="8899842" y="5851605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9172" y="0"/>
                </a:moveTo>
                <a:lnTo>
                  <a:pt x="0" y="1057"/>
                </a:lnTo>
                <a:lnTo>
                  <a:pt x="4722" y="5245"/>
                </a:lnTo>
                <a:lnTo>
                  <a:pt x="14146" y="13695"/>
                </a:lnTo>
                <a:lnTo>
                  <a:pt x="13748" y="4376"/>
                </a:lnTo>
                <a:lnTo>
                  <a:pt x="9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5" name="object 6725"/>
          <p:cNvSpPr/>
          <p:nvPr/>
        </p:nvSpPr>
        <p:spPr>
          <a:xfrm>
            <a:off x="9491126" y="4464101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7138" y="0"/>
                </a:moveTo>
                <a:lnTo>
                  <a:pt x="0" y="2447"/>
                </a:lnTo>
                <a:lnTo>
                  <a:pt x="4900" y="5945"/>
                </a:lnTo>
                <a:lnTo>
                  <a:pt x="9769" y="9316"/>
                </a:lnTo>
                <a:lnTo>
                  <a:pt x="14680" y="12782"/>
                </a:lnTo>
                <a:lnTo>
                  <a:pt x="14209" y="5564"/>
                </a:lnTo>
                <a:lnTo>
                  <a:pt x="11784" y="1171"/>
                </a:lnTo>
                <a:lnTo>
                  <a:pt x="71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6" name="object 6726"/>
          <p:cNvSpPr/>
          <p:nvPr/>
        </p:nvSpPr>
        <p:spPr>
          <a:xfrm>
            <a:off x="8282814" y="5170714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4554" y="0"/>
                </a:moveTo>
                <a:lnTo>
                  <a:pt x="3099" y="2209"/>
                </a:lnTo>
                <a:lnTo>
                  <a:pt x="0" y="5099"/>
                </a:lnTo>
                <a:lnTo>
                  <a:pt x="1696" y="9235"/>
                </a:lnTo>
                <a:lnTo>
                  <a:pt x="4774" y="11224"/>
                </a:lnTo>
                <a:lnTo>
                  <a:pt x="8282" y="14805"/>
                </a:lnTo>
                <a:lnTo>
                  <a:pt x="10397" y="10805"/>
                </a:lnTo>
                <a:lnTo>
                  <a:pt x="13203" y="7340"/>
                </a:lnTo>
                <a:lnTo>
                  <a:pt x="12512" y="6293"/>
                </a:lnTo>
                <a:lnTo>
                  <a:pt x="10680" y="3622"/>
                </a:lnTo>
                <a:lnTo>
                  <a:pt x="7319" y="2073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7" name="object 6727"/>
          <p:cNvSpPr/>
          <p:nvPr/>
        </p:nvSpPr>
        <p:spPr>
          <a:xfrm>
            <a:off x="8885058" y="4989589"/>
            <a:ext cx="6161" cy="11937"/>
          </a:xfrm>
          <a:custGeom>
            <a:avLst/>
            <a:gdLst/>
            <a:ahLst/>
            <a:cxnLst/>
            <a:rect l="l" t="t" r="r" b="b"/>
            <a:pathLst>
              <a:path w="10159" h="19684">
                <a:moveTo>
                  <a:pt x="408" y="0"/>
                </a:moveTo>
                <a:lnTo>
                  <a:pt x="0" y="18261"/>
                </a:lnTo>
                <a:lnTo>
                  <a:pt x="4680" y="19486"/>
                </a:lnTo>
                <a:lnTo>
                  <a:pt x="9308" y="13716"/>
                </a:lnTo>
                <a:lnTo>
                  <a:pt x="9842" y="8146"/>
                </a:lnTo>
                <a:lnTo>
                  <a:pt x="4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8" name="object 6728"/>
          <p:cNvSpPr/>
          <p:nvPr/>
        </p:nvSpPr>
        <p:spPr>
          <a:xfrm>
            <a:off x="8467532" y="5994803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09">
                <a:moveTo>
                  <a:pt x="6104" y="0"/>
                </a:moveTo>
                <a:lnTo>
                  <a:pt x="4795" y="1382"/>
                </a:lnTo>
                <a:lnTo>
                  <a:pt x="3455" y="2691"/>
                </a:lnTo>
                <a:lnTo>
                  <a:pt x="2136" y="4041"/>
                </a:lnTo>
                <a:lnTo>
                  <a:pt x="1476" y="7151"/>
                </a:lnTo>
                <a:lnTo>
                  <a:pt x="0" y="10408"/>
                </a:lnTo>
                <a:lnTo>
                  <a:pt x="837" y="14648"/>
                </a:lnTo>
                <a:lnTo>
                  <a:pt x="4952" y="15318"/>
                </a:lnTo>
                <a:lnTo>
                  <a:pt x="7298" y="16229"/>
                </a:lnTo>
                <a:lnTo>
                  <a:pt x="8397" y="13224"/>
                </a:lnTo>
                <a:lnTo>
                  <a:pt x="10397" y="10167"/>
                </a:lnTo>
                <a:lnTo>
                  <a:pt x="10209" y="4774"/>
                </a:lnTo>
                <a:lnTo>
                  <a:pt x="7612" y="2408"/>
                </a:lnTo>
                <a:lnTo>
                  <a:pt x="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29" name="object 6729"/>
          <p:cNvSpPr/>
          <p:nvPr/>
        </p:nvSpPr>
        <p:spPr>
          <a:xfrm>
            <a:off x="9341466" y="4869685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0125" y="0"/>
                </a:moveTo>
                <a:lnTo>
                  <a:pt x="2293" y="3067"/>
                </a:lnTo>
                <a:lnTo>
                  <a:pt x="0" y="10387"/>
                </a:lnTo>
                <a:lnTo>
                  <a:pt x="2722" y="14627"/>
                </a:lnTo>
                <a:lnTo>
                  <a:pt x="10093" y="15287"/>
                </a:lnTo>
                <a:lnTo>
                  <a:pt x="11298" y="15350"/>
                </a:lnTo>
                <a:lnTo>
                  <a:pt x="14051" y="12282"/>
                </a:lnTo>
                <a:lnTo>
                  <a:pt x="13654" y="3486"/>
                </a:lnTo>
                <a:lnTo>
                  <a:pt x="1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0" name="object 6730"/>
          <p:cNvSpPr/>
          <p:nvPr/>
        </p:nvSpPr>
        <p:spPr>
          <a:xfrm>
            <a:off x="8860757" y="5935637"/>
            <a:ext cx="8086" cy="10397"/>
          </a:xfrm>
          <a:custGeom>
            <a:avLst/>
            <a:gdLst/>
            <a:ahLst/>
            <a:cxnLst/>
            <a:rect l="l" t="t" r="r" b="b"/>
            <a:pathLst>
              <a:path w="13334" h="17145">
                <a:moveTo>
                  <a:pt x="9319" y="0"/>
                </a:moveTo>
                <a:lnTo>
                  <a:pt x="3078" y="9245"/>
                </a:lnTo>
                <a:lnTo>
                  <a:pt x="0" y="13737"/>
                </a:lnTo>
                <a:lnTo>
                  <a:pt x="1978" y="14900"/>
                </a:lnTo>
                <a:lnTo>
                  <a:pt x="3957" y="15968"/>
                </a:lnTo>
                <a:lnTo>
                  <a:pt x="5936" y="17109"/>
                </a:lnTo>
                <a:lnTo>
                  <a:pt x="8292" y="12554"/>
                </a:lnTo>
                <a:lnTo>
                  <a:pt x="10732" y="8020"/>
                </a:lnTo>
                <a:lnTo>
                  <a:pt x="12879" y="3455"/>
                </a:lnTo>
                <a:lnTo>
                  <a:pt x="13036" y="3047"/>
                </a:lnTo>
                <a:lnTo>
                  <a:pt x="11203" y="1759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1" name="object 6731"/>
          <p:cNvSpPr/>
          <p:nvPr/>
        </p:nvSpPr>
        <p:spPr>
          <a:xfrm>
            <a:off x="7980115" y="5143026"/>
            <a:ext cx="11552" cy="13862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3894" y="0"/>
                </a:moveTo>
                <a:lnTo>
                  <a:pt x="9154" y="3119"/>
                </a:lnTo>
                <a:lnTo>
                  <a:pt x="4885" y="7193"/>
                </a:lnTo>
                <a:lnTo>
                  <a:pt x="1648" y="13269"/>
                </a:lnTo>
                <a:lnTo>
                  <a:pt x="0" y="22397"/>
                </a:lnTo>
                <a:lnTo>
                  <a:pt x="18460" y="4397"/>
                </a:lnTo>
                <a:lnTo>
                  <a:pt x="16952" y="2973"/>
                </a:lnTo>
                <a:lnTo>
                  <a:pt x="15434" y="1455"/>
                </a:lnTo>
                <a:lnTo>
                  <a:pt x="13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2" name="object 6732"/>
          <p:cNvSpPr/>
          <p:nvPr/>
        </p:nvSpPr>
        <p:spPr>
          <a:xfrm>
            <a:off x="8193911" y="4128791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69" h="19684">
                <a:moveTo>
                  <a:pt x="9193" y="0"/>
                </a:moveTo>
                <a:lnTo>
                  <a:pt x="157" y="4408"/>
                </a:lnTo>
                <a:lnTo>
                  <a:pt x="0" y="10198"/>
                </a:lnTo>
                <a:lnTo>
                  <a:pt x="2889" y="19151"/>
                </a:lnTo>
                <a:lnTo>
                  <a:pt x="10523" y="13528"/>
                </a:lnTo>
                <a:lnTo>
                  <a:pt x="13873" y="8732"/>
                </a:lnTo>
                <a:lnTo>
                  <a:pt x="9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3" name="object 6733"/>
          <p:cNvSpPr/>
          <p:nvPr/>
        </p:nvSpPr>
        <p:spPr>
          <a:xfrm>
            <a:off x="9930642" y="4098282"/>
            <a:ext cx="5006" cy="12707"/>
          </a:xfrm>
          <a:custGeom>
            <a:avLst/>
            <a:gdLst/>
            <a:ahLst/>
            <a:cxnLst/>
            <a:rect l="l" t="t" r="r" b="b"/>
            <a:pathLst>
              <a:path w="8255" h="20954">
                <a:moveTo>
                  <a:pt x="2533" y="0"/>
                </a:moveTo>
                <a:lnTo>
                  <a:pt x="0" y="20606"/>
                </a:lnTo>
                <a:lnTo>
                  <a:pt x="5118" y="16931"/>
                </a:lnTo>
                <a:lnTo>
                  <a:pt x="7796" y="12592"/>
                </a:lnTo>
                <a:lnTo>
                  <a:pt x="7210" y="7108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4" name="object 6734"/>
          <p:cNvSpPr/>
          <p:nvPr/>
        </p:nvSpPr>
        <p:spPr>
          <a:xfrm>
            <a:off x="10148934" y="5285188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6031" y="0"/>
                </a:moveTo>
                <a:lnTo>
                  <a:pt x="4031" y="2701"/>
                </a:lnTo>
                <a:lnTo>
                  <a:pt x="1256" y="5277"/>
                </a:lnTo>
                <a:lnTo>
                  <a:pt x="0" y="9821"/>
                </a:lnTo>
                <a:lnTo>
                  <a:pt x="3141" y="12345"/>
                </a:lnTo>
                <a:lnTo>
                  <a:pt x="6114" y="16376"/>
                </a:lnTo>
                <a:lnTo>
                  <a:pt x="8690" y="11203"/>
                </a:lnTo>
                <a:lnTo>
                  <a:pt x="10994" y="8313"/>
                </a:lnTo>
                <a:lnTo>
                  <a:pt x="11392" y="3612"/>
                </a:lnTo>
                <a:lnTo>
                  <a:pt x="7884" y="1706"/>
                </a:lnTo>
                <a:lnTo>
                  <a:pt x="6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5" name="object 6735"/>
          <p:cNvSpPr/>
          <p:nvPr/>
        </p:nvSpPr>
        <p:spPr>
          <a:xfrm>
            <a:off x="8647451" y="4506051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2429" y="0"/>
                </a:moveTo>
                <a:lnTo>
                  <a:pt x="1602" y="1916"/>
                </a:lnTo>
                <a:lnTo>
                  <a:pt x="0" y="3989"/>
                </a:lnTo>
                <a:lnTo>
                  <a:pt x="3874" y="6827"/>
                </a:lnTo>
                <a:lnTo>
                  <a:pt x="7675" y="9570"/>
                </a:lnTo>
                <a:lnTo>
                  <a:pt x="13852" y="14093"/>
                </a:lnTo>
                <a:lnTo>
                  <a:pt x="15109" y="1266"/>
                </a:lnTo>
                <a:lnTo>
                  <a:pt x="9256" y="335"/>
                </a:lnTo>
                <a:lnTo>
                  <a:pt x="3183" y="94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6" name="object 6736"/>
          <p:cNvSpPr/>
          <p:nvPr/>
        </p:nvSpPr>
        <p:spPr>
          <a:xfrm>
            <a:off x="10123292" y="4926673"/>
            <a:ext cx="8856" cy="8856"/>
          </a:xfrm>
          <a:custGeom>
            <a:avLst/>
            <a:gdLst/>
            <a:ahLst/>
            <a:cxnLst/>
            <a:rect l="l" t="t" r="r" b="b"/>
            <a:pathLst>
              <a:path w="14605" h="14604">
                <a:moveTo>
                  <a:pt x="12983" y="0"/>
                </a:moveTo>
                <a:lnTo>
                  <a:pt x="3738" y="5800"/>
                </a:lnTo>
                <a:lnTo>
                  <a:pt x="0" y="8114"/>
                </a:lnTo>
                <a:lnTo>
                  <a:pt x="2219" y="11643"/>
                </a:lnTo>
                <a:lnTo>
                  <a:pt x="3308" y="13434"/>
                </a:lnTo>
                <a:lnTo>
                  <a:pt x="10072" y="14470"/>
                </a:lnTo>
                <a:lnTo>
                  <a:pt x="14083" y="12156"/>
                </a:lnTo>
                <a:lnTo>
                  <a:pt x="129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7" name="object 6737"/>
          <p:cNvSpPr/>
          <p:nvPr/>
        </p:nvSpPr>
        <p:spPr>
          <a:xfrm>
            <a:off x="7966701" y="4682843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11790" y="0"/>
                </a:moveTo>
                <a:lnTo>
                  <a:pt x="11434" y="136"/>
                </a:lnTo>
                <a:lnTo>
                  <a:pt x="7549" y="1266"/>
                </a:lnTo>
                <a:lnTo>
                  <a:pt x="3790" y="2984"/>
                </a:lnTo>
                <a:lnTo>
                  <a:pt x="0" y="4523"/>
                </a:lnTo>
                <a:lnTo>
                  <a:pt x="1130" y="6984"/>
                </a:lnTo>
                <a:lnTo>
                  <a:pt x="2251" y="9329"/>
                </a:lnTo>
                <a:lnTo>
                  <a:pt x="3361" y="11769"/>
                </a:lnTo>
                <a:lnTo>
                  <a:pt x="6963" y="9591"/>
                </a:lnTo>
                <a:lnTo>
                  <a:pt x="10627" y="7559"/>
                </a:lnTo>
                <a:lnTo>
                  <a:pt x="13978" y="5015"/>
                </a:lnTo>
                <a:lnTo>
                  <a:pt x="14240" y="4837"/>
                </a:lnTo>
                <a:lnTo>
                  <a:pt x="11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8" name="object 6738"/>
          <p:cNvSpPr/>
          <p:nvPr/>
        </p:nvSpPr>
        <p:spPr>
          <a:xfrm>
            <a:off x="9631480" y="5547024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6020" y="0"/>
                </a:moveTo>
                <a:lnTo>
                  <a:pt x="4418" y="52"/>
                </a:lnTo>
                <a:lnTo>
                  <a:pt x="2889" y="157"/>
                </a:lnTo>
                <a:lnTo>
                  <a:pt x="1298" y="219"/>
                </a:lnTo>
                <a:lnTo>
                  <a:pt x="0" y="14879"/>
                </a:lnTo>
                <a:lnTo>
                  <a:pt x="4219" y="15182"/>
                </a:lnTo>
                <a:lnTo>
                  <a:pt x="6324" y="15287"/>
                </a:lnTo>
                <a:lnTo>
                  <a:pt x="7036" y="12554"/>
                </a:lnTo>
                <a:lnTo>
                  <a:pt x="8271" y="9832"/>
                </a:lnTo>
                <a:lnTo>
                  <a:pt x="8271" y="4722"/>
                </a:lnTo>
                <a:lnTo>
                  <a:pt x="6816" y="2366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39" name="object 6739"/>
          <p:cNvSpPr/>
          <p:nvPr/>
        </p:nvSpPr>
        <p:spPr>
          <a:xfrm>
            <a:off x="9381276" y="4045465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787" y="0"/>
                </a:moveTo>
                <a:lnTo>
                  <a:pt x="0" y="8289"/>
                </a:lnTo>
                <a:lnTo>
                  <a:pt x="2070" y="13622"/>
                </a:lnTo>
                <a:lnTo>
                  <a:pt x="6913" y="17015"/>
                </a:lnTo>
                <a:lnTo>
                  <a:pt x="14441" y="19486"/>
                </a:lnTo>
                <a:lnTo>
                  <a:pt x="7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0" name="object 6740"/>
          <p:cNvSpPr/>
          <p:nvPr/>
        </p:nvSpPr>
        <p:spPr>
          <a:xfrm>
            <a:off x="9671349" y="4420833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2701" y="0"/>
                </a:moveTo>
                <a:lnTo>
                  <a:pt x="1738" y="4073"/>
                </a:lnTo>
                <a:lnTo>
                  <a:pt x="628" y="8125"/>
                </a:lnTo>
                <a:lnTo>
                  <a:pt x="0" y="12575"/>
                </a:lnTo>
                <a:lnTo>
                  <a:pt x="5402" y="14083"/>
                </a:lnTo>
                <a:lnTo>
                  <a:pt x="5539" y="13832"/>
                </a:lnTo>
                <a:lnTo>
                  <a:pt x="7235" y="9999"/>
                </a:lnTo>
                <a:lnTo>
                  <a:pt x="8418" y="6020"/>
                </a:lnTo>
                <a:lnTo>
                  <a:pt x="9748" y="2094"/>
                </a:lnTo>
                <a:lnTo>
                  <a:pt x="7402" y="1350"/>
                </a:lnTo>
                <a:lnTo>
                  <a:pt x="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1" name="object 6741"/>
          <p:cNvSpPr/>
          <p:nvPr/>
        </p:nvSpPr>
        <p:spPr>
          <a:xfrm>
            <a:off x="9386395" y="4233787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3989" y="0"/>
                </a:moveTo>
                <a:lnTo>
                  <a:pt x="2523" y="3183"/>
                </a:lnTo>
                <a:lnTo>
                  <a:pt x="0" y="6502"/>
                </a:lnTo>
                <a:lnTo>
                  <a:pt x="3759" y="7329"/>
                </a:lnTo>
                <a:lnTo>
                  <a:pt x="6282" y="8460"/>
                </a:lnTo>
                <a:lnTo>
                  <a:pt x="8575" y="8114"/>
                </a:lnTo>
                <a:lnTo>
                  <a:pt x="9894" y="7895"/>
                </a:lnTo>
                <a:lnTo>
                  <a:pt x="10785" y="5193"/>
                </a:lnTo>
                <a:lnTo>
                  <a:pt x="11853" y="3570"/>
                </a:lnTo>
                <a:lnTo>
                  <a:pt x="9601" y="2324"/>
                </a:lnTo>
                <a:lnTo>
                  <a:pt x="7413" y="418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2" name="object 6742"/>
          <p:cNvSpPr/>
          <p:nvPr/>
        </p:nvSpPr>
        <p:spPr>
          <a:xfrm>
            <a:off x="8278015" y="4362653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5">
                <a:moveTo>
                  <a:pt x="2921" y="0"/>
                </a:moveTo>
                <a:lnTo>
                  <a:pt x="0" y="10921"/>
                </a:lnTo>
                <a:lnTo>
                  <a:pt x="554" y="15685"/>
                </a:lnTo>
                <a:lnTo>
                  <a:pt x="11842" y="17790"/>
                </a:lnTo>
                <a:lnTo>
                  <a:pt x="8669" y="11507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3" name="object 6743"/>
          <p:cNvSpPr/>
          <p:nvPr/>
        </p:nvSpPr>
        <p:spPr>
          <a:xfrm>
            <a:off x="8739932" y="5698736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17413" y="0"/>
                </a:moveTo>
                <a:lnTo>
                  <a:pt x="0" y="4314"/>
                </a:lnTo>
                <a:lnTo>
                  <a:pt x="8450" y="10921"/>
                </a:lnTo>
                <a:lnTo>
                  <a:pt x="13120" y="11413"/>
                </a:lnTo>
                <a:lnTo>
                  <a:pt x="18072" y="4418"/>
                </a:lnTo>
                <a:lnTo>
                  <a:pt x="17486" y="2565"/>
                </a:lnTo>
                <a:lnTo>
                  <a:pt x="1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4" name="object 6744"/>
          <p:cNvSpPr/>
          <p:nvPr/>
        </p:nvSpPr>
        <p:spPr>
          <a:xfrm>
            <a:off x="8991268" y="4591147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2848" y="0"/>
                </a:moveTo>
                <a:lnTo>
                  <a:pt x="1780" y="4366"/>
                </a:lnTo>
                <a:lnTo>
                  <a:pt x="0" y="7926"/>
                </a:lnTo>
                <a:lnTo>
                  <a:pt x="2973" y="11025"/>
                </a:lnTo>
                <a:lnTo>
                  <a:pt x="6293" y="12334"/>
                </a:lnTo>
                <a:lnTo>
                  <a:pt x="9915" y="13193"/>
                </a:lnTo>
                <a:lnTo>
                  <a:pt x="13025" y="7800"/>
                </a:lnTo>
                <a:lnTo>
                  <a:pt x="12324" y="6900"/>
                </a:lnTo>
                <a:lnTo>
                  <a:pt x="10512" y="4418"/>
                </a:lnTo>
                <a:lnTo>
                  <a:pt x="7319" y="3057"/>
                </a:lnTo>
                <a:lnTo>
                  <a:pt x="2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5" name="object 6745"/>
          <p:cNvSpPr/>
          <p:nvPr/>
        </p:nvSpPr>
        <p:spPr>
          <a:xfrm>
            <a:off x="9205624" y="5325277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5706" y="0"/>
                </a:moveTo>
                <a:lnTo>
                  <a:pt x="3591" y="3015"/>
                </a:lnTo>
                <a:lnTo>
                  <a:pt x="0" y="5968"/>
                </a:lnTo>
                <a:lnTo>
                  <a:pt x="4680" y="8648"/>
                </a:lnTo>
                <a:lnTo>
                  <a:pt x="7224" y="10596"/>
                </a:lnTo>
                <a:lnTo>
                  <a:pt x="10072" y="11266"/>
                </a:lnTo>
                <a:lnTo>
                  <a:pt x="10816" y="11465"/>
                </a:lnTo>
                <a:lnTo>
                  <a:pt x="13999" y="6690"/>
                </a:lnTo>
                <a:lnTo>
                  <a:pt x="12596" y="2973"/>
                </a:lnTo>
                <a:lnTo>
                  <a:pt x="9601" y="753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6" name="object 6746"/>
          <p:cNvSpPr/>
          <p:nvPr/>
        </p:nvSpPr>
        <p:spPr>
          <a:xfrm>
            <a:off x="8031900" y="4192388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8313" y="0"/>
                </a:moveTo>
                <a:lnTo>
                  <a:pt x="5361" y="2010"/>
                </a:lnTo>
                <a:lnTo>
                  <a:pt x="3067" y="4397"/>
                </a:lnTo>
                <a:lnTo>
                  <a:pt x="0" y="7329"/>
                </a:lnTo>
                <a:lnTo>
                  <a:pt x="2711" y="9455"/>
                </a:lnTo>
                <a:lnTo>
                  <a:pt x="5319" y="11821"/>
                </a:lnTo>
                <a:lnTo>
                  <a:pt x="7999" y="9423"/>
                </a:lnTo>
                <a:lnTo>
                  <a:pt x="10261" y="6910"/>
                </a:lnTo>
                <a:lnTo>
                  <a:pt x="12198" y="3696"/>
                </a:lnTo>
                <a:lnTo>
                  <a:pt x="8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7" name="object 6747"/>
          <p:cNvSpPr/>
          <p:nvPr/>
        </p:nvSpPr>
        <p:spPr>
          <a:xfrm>
            <a:off x="10164612" y="5315106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4146" y="0"/>
                </a:moveTo>
                <a:lnTo>
                  <a:pt x="2743" y="387"/>
                </a:lnTo>
                <a:lnTo>
                  <a:pt x="0" y="1204"/>
                </a:lnTo>
                <a:lnTo>
                  <a:pt x="3256" y="14366"/>
                </a:lnTo>
                <a:lnTo>
                  <a:pt x="5015" y="13926"/>
                </a:lnTo>
                <a:lnTo>
                  <a:pt x="8617" y="13151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8" name="object 6748"/>
          <p:cNvSpPr/>
          <p:nvPr/>
        </p:nvSpPr>
        <p:spPr>
          <a:xfrm>
            <a:off x="9422343" y="3830451"/>
            <a:ext cx="3081" cy="10012"/>
          </a:xfrm>
          <a:custGeom>
            <a:avLst/>
            <a:gdLst/>
            <a:ahLst/>
            <a:cxnLst/>
            <a:rect l="l" t="t" r="r" b="b"/>
            <a:pathLst>
              <a:path w="5080" h="16510">
                <a:moveTo>
                  <a:pt x="4638" y="10"/>
                </a:moveTo>
                <a:lnTo>
                  <a:pt x="3183" y="0"/>
                </a:lnTo>
                <a:lnTo>
                  <a:pt x="188" y="73"/>
                </a:lnTo>
                <a:lnTo>
                  <a:pt x="0" y="16146"/>
                </a:lnTo>
                <a:lnTo>
                  <a:pt x="4460" y="16114"/>
                </a:lnTo>
                <a:lnTo>
                  <a:pt x="4502" y="10680"/>
                </a:lnTo>
                <a:lnTo>
                  <a:pt x="4638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49" name="object 6749"/>
          <p:cNvSpPr/>
          <p:nvPr/>
        </p:nvSpPr>
        <p:spPr>
          <a:xfrm>
            <a:off x="10002129" y="5683799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6041" y="0"/>
                </a:moveTo>
                <a:lnTo>
                  <a:pt x="4020" y="4816"/>
                </a:lnTo>
                <a:lnTo>
                  <a:pt x="1989" y="9570"/>
                </a:lnTo>
                <a:lnTo>
                  <a:pt x="0" y="14407"/>
                </a:lnTo>
                <a:lnTo>
                  <a:pt x="4512" y="16282"/>
                </a:lnTo>
                <a:lnTo>
                  <a:pt x="9036" y="7266"/>
                </a:lnTo>
                <a:lnTo>
                  <a:pt x="11308" y="2795"/>
                </a:lnTo>
                <a:lnTo>
                  <a:pt x="9559" y="1842"/>
                </a:lnTo>
                <a:lnTo>
                  <a:pt x="7800" y="952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0" name="object 6750"/>
          <p:cNvSpPr/>
          <p:nvPr/>
        </p:nvSpPr>
        <p:spPr>
          <a:xfrm>
            <a:off x="8810120" y="5453195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125" y="0"/>
                </a:moveTo>
                <a:lnTo>
                  <a:pt x="4125" y="994"/>
                </a:lnTo>
                <a:lnTo>
                  <a:pt x="2115" y="2680"/>
                </a:lnTo>
                <a:lnTo>
                  <a:pt x="0" y="3947"/>
                </a:lnTo>
                <a:lnTo>
                  <a:pt x="7696" y="5947"/>
                </a:lnTo>
                <a:lnTo>
                  <a:pt x="11549" y="6984"/>
                </a:lnTo>
                <a:lnTo>
                  <a:pt x="12125" y="1570"/>
                </a:lnTo>
                <a:lnTo>
                  <a:pt x="10188" y="1141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1" name="object 6751"/>
          <p:cNvSpPr/>
          <p:nvPr/>
        </p:nvSpPr>
        <p:spPr>
          <a:xfrm>
            <a:off x="9207097" y="6159101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9622" y="0"/>
                </a:moveTo>
                <a:lnTo>
                  <a:pt x="7905" y="52"/>
                </a:lnTo>
                <a:lnTo>
                  <a:pt x="4471" y="52"/>
                </a:lnTo>
                <a:lnTo>
                  <a:pt x="2324" y="5664"/>
                </a:lnTo>
                <a:lnTo>
                  <a:pt x="0" y="11402"/>
                </a:lnTo>
                <a:lnTo>
                  <a:pt x="10889" y="17737"/>
                </a:lnTo>
                <a:lnTo>
                  <a:pt x="9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2" name="object 6752"/>
          <p:cNvSpPr/>
          <p:nvPr/>
        </p:nvSpPr>
        <p:spPr>
          <a:xfrm>
            <a:off x="8413405" y="5619814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2753" y="0"/>
                </a:moveTo>
                <a:lnTo>
                  <a:pt x="1633" y="3340"/>
                </a:lnTo>
                <a:lnTo>
                  <a:pt x="0" y="6408"/>
                </a:lnTo>
                <a:lnTo>
                  <a:pt x="4146" y="7287"/>
                </a:lnTo>
                <a:lnTo>
                  <a:pt x="7298" y="8292"/>
                </a:lnTo>
                <a:lnTo>
                  <a:pt x="11109" y="8450"/>
                </a:lnTo>
                <a:lnTo>
                  <a:pt x="11842" y="4931"/>
                </a:lnTo>
                <a:lnTo>
                  <a:pt x="12533" y="3047"/>
                </a:lnTo>
                <a:lnTo>
                  <a:pt x="9497" y="1999"/>
                </a:lnTo>
                <a:lnTo>
                  <a:pt x="6523" y="586"/>
                </a:lnTo>
                <a:lnTo>
                  <a:pt x="3392" y="125"/>
                </a:lnTo>
                <a:lnTo>
                  <a:pt x="2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3" name="object 6753"/>
          <p:cNvSpPr/>
          <p:nvPr/>
        </p:nvSpPr>
        <p:spPr>
          <a:xfrm>
            <a:off x="9049616" y="5555983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3895" y="0"/>
                </a:moveTo>
                <a:lnTo>
                  <a:pt x="2586" y="1539"/>
                </a:lnTo>
                <a:lnTo>
                  <a:pt x="0" y="4659"/>
                </a:lnTo>
                <a:lnTo>
                  <a:pt x="11591" y="13633"/>
                </a:lnTo>
                <a:lnTo>
                  <a:pt x="12533" y="12575"/>
                </a:lnTo>
                <a:lnTo>
                  <a:pt x="13496" y="11549"/>
                </a:lnTo>
                <a:lnTo>
                  <a:pt x="14407" y="10418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4" name="object 6754"/>
          <p:cNvSpPr/>
          <p:nvPr/>
        </p:nvSpPr>
        <p:spPr>
          <a:xfrm>
            <a:off x="8624366" y="4317595"/>
            <a:ext cx="3851" cy="10012"/>
          </a:xfrm>
          <a:custGeom>
            <a:avLst/>
            <a:gdLst/>
            <a:ahLst/>
            <a:cxnLst/>
            <a:rect l="l" t="t" r="r" b="b"/>
            <a:pathLst>
              <a:path w="6350" h="16509">
                <a:moveTo>
                  <a:pt x="4931" y="0"/>
                </a:moveTo>
                <a:lnTo>
                  <a:pt x="1633" y="167"/>
                </a:lnTo>
                <a:lnTo>
                  <a:pt x="0" y="293"/>
                </a:lnTo>
                <a:lnTo>
                  <a:pt x="931" y="16418"/>
                </a:lnTo>
                <a:lnTo>
                  <a:pt x="5853" y="15695"/>
                </a:lnTo>
                <a:lnTo>
                  <a:pt x="5528" y="10460"/>
                </a:lnTo>
                <a:lnTo>
                  <a:pt x="4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5" name="object 6755"/>
          <p:cNvSpPr/>
          <p:nvPr/>
        </p:nvSpPr>
        <p:spPr>
          <a:xfrm>
            <a:off x="9117169" y="5910256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40">
                <a:moveTo>
                  <a:pt x="5957" y="0"/>
                </a:moveTo>
                <a:lnTo>
                  <a:pt x="1989" y="523"/>
                </a:lnTo>
                <a:lnTo>
                  <a:pt x="0" y="837"/>
                </a:lnTo>
                <a:lnTo>
                  <a:pt x="1246" y="10334"/>
                </a:lnTo>
                <a:lnTo>
                  <a:pt x="1895" y="15130"/>
                </a:lnTo>
                <a:lnTo>
                  <a:pt x="3874" y="14805"/>
                </a:lnTo>
                <a:lnTo>
                  <a:pt x="5874" y="14554"/>
                </a:lnTo>
                <a:lnTo>
                  <a:pt x="7853" y="14261"/>
                </a:lnTo>
                <a:lnTo>
                  <a:pt x="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6" name="object 6756"/>
          <p:cNvSpPr/>
          <p:nvPr/>
        </p:nvSpPr>
        <p:spPr>
          <a:xfrm>
            <a:off x="8532696" y="4931337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0" y="0"/>
                </a:moveTo>
                <a:lnTo>
                  <a:pt x="1989" y="4994"/>
                </a:lnTo>
                <a:lnTo>
                  <a:pt x="4942" y="7109"/>
                </a:lnTo>
                <a:lnTo>
                  <a:pt x="8177" y="7727"/>
                </a:lnTo>
                <a:lnTo>
                  <a:pt x="10586" y="8073"/>
                </a:lnTo>
                <a:lnTo>
                  <a:pt x="13360" y="6586"/>
                </a:lnTo>
                <a:lnTo>
                  <a:pt x="15999" y="5936"/>
                </a:lnTo>
                <a:lnTo>
                  <a:pt x="16041" y="4711"/>
                </a:lnTo>
                <a:lnTo>
                  <a:pt x="16041" y="21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7" name="object 6757"/>
          <p:cNvSpPr/>
          <p:nvPr/>
        </p:nvSpPr>
        <p:spPr>
          <a:xfrm>
            <a:off x="8529800" y="4326545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6628" y="0"/>
                </a:moveTo>
                <a:lnTo>
                  <a:pt x="4188" y="2492"/>
                </a:lnTo>
                <a:lnTo>
                  <a:pt x="0" y="4827"/>
                </a:lnTo>
                <a:lnTo>
                  <a:pt x="4240" y="7601"/>
                </a:lnTo>
                <a:lnTo>
                  <a:pt x="6429" y="10114"/>
                </a:lnTo>
                <a:lnTo>
                  <a:pt x="10449" y="10313"/>
                </a:lnTo>
                <a:lnTo>
                  <a:pt x="12282" y="7298"/>
                </a:lnTo>
                <a:lnTo>
                  <a:pt x="14072" y="5685"/>
                </a:lnTo>
                <a:lnTo>
                  <a:pt x="12240" y="3790"/>
                </a:lnTo>
                <a:lnTo>
                  <a:pt x="10607" y="816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8" name="object 6758"/>
          <p:cNvSpPr/>
          <p:nvPr/>
        </p:nvSpPr>
        <p:spPr>
          <a:xfrm>
            <a:off x="9620809" y="4669138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513" y="0"/>
                </a:moveTo>
                <a:lnTo>
                  <a:pt x="565" y="3109"/>
                </a:lnTo>
                <a:lnTo>
                  <a:pt x="0" y="6355"/>
                </a:lnTo>
                <a:lnTo>
                  <a:pt x="1486" y="11476"/>
                </a:lnTo>
                <a:lnTo>
                  <a:pt x="3853" y="13161"/>
                </a:lnTo>
                <a:lnTo>
                  <a:pt x="5486" y="15109"/>
                </a:lnTo>
                <a:lnTo>
                  <a:pt x="7203" y="13120"/>
                </a:lnTo>
                <a:lnTo>
                  <a:pt x="9926" y="11308"/>
                </a:lnTo>
                <a:lnTo>
                  <a:pt x="10732" y="7203"/>
                </a:lnTo>
                <a:lnTo>
                  <a:pt x="8523" y="4764"/>
                </a:lnTo>
                <a:lnTo>
                  <a:pt x="7455" y="2533"/>
                </a:lnTo>
                <a:lnTo>
                  <a:pt x="5141" y="1717"/>
                </a:lnTo>
                <a:lnTo>
                  <a:pt x="2827" y="837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59" name="object 6759"/>
          <p:cNvSpPr/>
          <p:nvPr/>
        </p:nvSpPr>
        <p:spPr>
          <a:xfrm>
            <a:off x="10001777" y="4215684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240" y="0"/>
                </a:moveTo>
                <a:lnTo>
                  <a:pt x="3916" y="366"/>
                </a:lnTo>
                <a:lnTo>
                  <a:pt x="2240" y="2031"/>
                </a:lnTo>
                <a:lnTo>
                  <a:pt x="743" y="4314"/>
                </a:lnTo>
                <a:lnTo>
                  <a:pt x="0" y="7340"/>
                </a:lnTo>
                <a:lnTo>
                  <a:pt x="2921" y="8847"/>
                </a:lnTo>
                <a:lnTo>
                  <a:pt x="5643" y="10847"/>
                </a:lnTo>
                <a:lnTo>
                  <a:pt x="6889" y="7476"/>
                </a:lnTo>
                <a:lnTo>
                  <a:pt x="8230" y="5193"/>
                </a:lnTo>
                <a:lnTo>
                  <a:pt x="8345" y="2827"/>
                </a:lnTo>
                <a:lnTo>
                  <a:pt x="8366" y="2041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0" name="object 6760"/>
          <p:cNvSpPr/>
          <p:nvPr/>
        </p:nvSpPr>
        <p:spPr>
          <a:xfrm>
            <a:off x="9441149" y="5078115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8177" y="0"/>
                </a:moveTo>
                <a:lnTo>
                  <a:pt x="7926" y="240"/>
                </a:lnTo>
                <a:lnTo>
                  <a:pt x="5141" y="3162"/>
                </a:lnTo>
                <a:lnTo>
                  <a:pt x="2586" y="6334"/>
                </a:lnTo>
                <a:lnTo>
                  <a:pt x="0" y="9486"/>
                </a:lnTo>
                <a:lnTo>
                  <a:pt x="4450" y="12114"/>
                </a:lnTo>
                <a:lnTo>
                  <a:pt x="6649" y="13371"/>
                </a:lnTo>
                <a:lnTo>
                  <a:pt x="8230" y="9612"/>
                </a:lnTo>
                <a:lnTo>
                  <a:pt x="9894" y="5884"/>
                </a:lnTo>
                <a:lnTo>
                  <a:pt x="11245" y="2083"/>
                </a:lnTo>
                <a:lnTo>
                  <a:pt x="11339" y="1905"/>
                </a:lnTo>
                <a:lnTo>
                  <a:pt x="8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1" name="object 6761"/>
          <p:cNvSpPr/>
          <p:nvPr/>
        </p:nvSpPr>
        <p:spPr>
          <a:xfrm>
            <a:off x="8633843" y="5334774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0" y="0"/>
                </a:moveTo>
                <a:lnTo>
                  <a:pt x="10973" y="16397"/>
                </a:lnTo>
                <a:lnTo>
                  <a:pt x="13520" y="8550"/>
                </a:lnTo>
                <a:lnTo>
                  <a:pt x="11549" y="3859"/>
                </a:lnTo>
                <a:lnTo>
                  <a:pt x="6547" y="133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2" name="object 6762"/>
          <p:cNvSpPr/>
          <p:nvPr/>
        </p:nvSpPr>
        <p:spPr>
          <a:xfrm>
            <a:off x="7845071" y="4703834"/>
            <a:ext cx="8471" cy="10397"/>
          </a:xfrm>
          <a:custGeom>
            <a:avLst/>
            <a:gdLst/>
            <a:ahLst/>
            <a:cxnLst/>
            <a:rect l="l" t="t" r="r" b="b"/>
            <a:pathLst>
              <a:path w="13970" h="17145">
                <a:moveTo>
                  <a:pt x="5392" y="0"/>
                </a:moveTo>
                <a:lnTo>
                  <a:pt x="1225" y="6994"/>
                </a:lnTo>
                <a:lnTo>
                  <a:pt x="0" y="11769"/>
                </a:lnTo>
                <a:lnTo>
                  <a:pt x="7790" y="17067"/>
                </a:lnTo>
                <a:lnTo>
                  <a:pt x="13633" y="10240"/>
                </a:lnTo>
                <a:lnTo>
                  <a:pt x="13350" y="5622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3" name="object 6763"/>
          <p:cNvSpPr/>
          <p:nvPr/>
        </p:nvSpPr>
        <p:spPr>
          <a:xfrm>
            <a:off x="8749778" y="4500303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371" y="0"/>
                </a:moveTo>
                <a:lnTo>
                  <a:pt x="0" y="984"/>
                </a:lnTo>
                <a:lnTo>
                  <a:pt x="2858" y="12533"/>
                </a:lnTo>
                <a:lnTo>
                  <a:pt x="4314" y="12104"/>
                </a:lnTo>
                <a:lnTo>
                  <a:pt x="5758" y="11643"/>
                </a:lnTo>
                <a:lnTo>
                  <a:pt x="7224" y="11235"/>
                </a:lnTo>
                <a:lnTo>
                  <a:pt x="5947" y="7476"/>
                </a:lnTo>
                <a:lnTo>
                  <a:pt x="4659" y="3779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4" name="object 6764"/>
          <p:cNvSpPr/>
          <p:nvPr/>
        </p:nvSpPr>
        <p:spPr>
          <a:xfrm>
            <a:off x="10130087" y="4773691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3759" y="0"/>
                </a:moveTo>
                <a:lnTo>
                  <a:pt x="2115" y="2921"/>
                </a:lnTo>
                <a:lnTo>
                  <a:pt x="0" y="5507"/>
                </a:lnTo>
                <a:lnTo>
                  <a:pt x="2481" y="8491"/>
                </a:lnTo>
                <a:lnTo>
                  <a:pt x="5183" y="10313"/>
                </a:lnTo>
                <a:lnTo>
                  <a:pt x="7654" y="12397"/>
                </a:lnTo>
                <a:lnTo>
                  <a:pt x="9057" y="10449"/>
                </a:lnTo>
                <a:lnTo>
                  <a:pt x="11999" y="7371"/>
                </a:lnTo>
                <a:lnTo>
                  <a:pt x="9779" y="4240"/>
                </a:lnTo>
                <a:lnTo>
                  <a:pt x="6931" y="2554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5" name="object 6765"/>
          <p:cNvSpPr/>
          <p:nvPr/>
        </p:nvSpPr>
        <p:spPr>
          <a:xfrm>
            <a:off x="8112180" y="5262713"/>
            <a:ext cx="4621" cy="12322"/>
          </a:xfrm>
          <a:custGeom>
            <a:avLst/>
            <a:gdLst/>
            <a:ahLst/>
            <a:cxnLst/>
            <a:rect l="l" t="t" r="r" b="b"/>
            <a:pathLst>
              <a:path w="7619" h="20320">
                <a:moveTo>
                  <a:pt x="7277" y="0"/>
                </a:moveTo>
                <a:lnTo>
                  <a:pt x="0" y="7874"/>
                </a:lnTo>
                <a:lnTo>
                  <a:pt x="5141" y="20292"/>
                </a:lnTo>
                <a:lnTo>
                  <a:pt x="7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6" name="object 6766"/>
          <p:cNvSpPr/>
          <p:nvPr/>
        </p:nvSpPr>
        <p:spPr>
          <a:xfrm>
            <a:off x="9365974" y="4945857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2272" y="0"/>
                </a:moveTo>
                <a:lnTo>
                  <a:pt x="1120" y="5863"/>
                </a:lnTo>
                <a:lnTo>
                  <a:pt x="62" y="9287"/>
                </a:lnTo>
                <a:lnTo>
                  <a:pt x="0" y="14208"/>
                </a:lnTo>
                <a:lnTo>
                  <a:pt x="2062" y="15800"/>
                </a:lnTo>
                <a:lnTo>
                  <a:pt x="3905" y="18313"/>
                </a:lnTo>
                <a:lnTo>
                  <a:pt x="11381" y="12784"/>
                </a:lnTo>
                <a:lnTo>
                  <a:pt x="9999" y="8062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7" name="object 6767"/>
          <p:cNvSpPr/>
          <p:nvPr/>
        </p:nvSpPr>
        <p:spPr>
          <a:xfrm>
            <a:off x="8636668" y="5234163"/>
            <a:ext cx="9242" cy="8856"/>
          </a:xfrm>
          <a:custGeom>
            <a:avLst/>
            <a:gdLst/>
            <a:ahLst/>
            <a:cxnLst/>
            <a:rect l="l" t="t" r="r" b="b"/>
            <a:pathLst>
              <a:path w="15240" h="14604">
                <a:moveTo>
                  <a:pt x="11863" y="0"/>
                </a:moveTo>
                <a:lnTo>
                  <a:pt x="3947" y="7790"/>
                </a:lnTo>
                <a:lnTo>
                  <a:pt x="0" y="11654"/>
                </a:lnTo>
                <a:lnTo>
                  <a:pt x="2806" y="14585"/>
                </a:lnTo>
                <a:lnTo>
                  <a:pt x="6837" y="10805"/>
                </a:lnTo>
                <a:lnTo>
                  <a:pt x="10847" y="6931"/>
                </a:lnTo>
                <a:lnTo>
                  <a:pt x="14858" y="3162"/>
                </a:lnTo>
                <a:lnTo>
                  <a:pt x="1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8" name="object 6768"/>
          <p:cNvSpPr/>
          <p:nvPr/>
        </p:nvSpPr>
        <p:spPr>
          <a:xfrm>
            <a:off x="8064206" y="4607069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4219" y="0"/>
                </a:moveTo>
                <a:lnTo>
                  <a:pt x="0" y="3884"/>
                </a:lnTo>
                <a:lnTo>
                  <a:pt x="2617" y="6753"/>
                </a:lnTo>
                <a:lnTo>
                  <a:pt x="5120" y="9779"/>
                </a:lnTo>
                <a:lnTo>
                  <a:pt x="8062" y="12366"/>
                </a:lnTo>
                <a:lnTo>
                  <a:pt x="8418" y="12606"/>
                </a:lnTo>
                <a:lnTo>
                  <a:pt x="11141" y="10156"/>
                </a:lnTo>
                <a:lnTo>
                  <a:pt x="12753" y="8973"/>
                </a:lnTo>
                <a:lnTo>
                  <a:pt x="9915" y="6010"/>
                </a:lnTo>
                <a:lnTo>
                  <a:pt x="4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69" name="object 6769"/>
          <p:cNvSpPr/>
          <p:nvPr/>
        </p:nvSpPr>
        <p:spPr>
          <a:xfrm>
            <a:off x="9435136" y="5062970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3664" y="0"/>
                </a:moveTo>
                <a:lnTo>
                  <a:pt x="1978" y="3193"/>
                </a:lnTo>
                <a:lnTo>
                  <a:pt x="0" y="5675"/>
                </a:lnTo>
                <a:lnTo>
                  <a:pt x="2031" y="8303"/>
                </a:lnTo>
                <a:lnTo>
                  <a:pt x="4293" y="10146"/>
                </a:lnTo>
                <a:lnTo>
                  <a:pt x="7717" y="11298"/>
                </a:lnTo>
                <a:lnTo>
                  <a:pt x="9675" y="8921"/>
                </a:lnTo>
                <a:lnTo>
                  <a:pt x="11235" y="7800"/>
                </a:lnTo>
                <a:lnTo>
                  <a:pt x="9004" y="5528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0" name="object 6770"/>
          <p:cNvSpPr/>
          <p:nvPr/>
        </p:nvSpPr>
        <p:spPr>
          <a:xfrm>
            <a:off x="8914609" y="4162758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3560" y="0"/>
                </a:moveTo>
                <a:lnTo>
                  <a:pt x="2387" y="513"/>
                </a:lnTo>
                <a:lnTo>
                  <a:pt x="0" y="1382"/>
                </a:lnTo>
                <a:lnTo>
                  <a:pt x="8240" y="15224"/>
                </a:lnTo>
                <a:lnTo>
                  <a:pt x="10544" y="13779"/>
                </a:lnTo>
                <a:lnTo>
                  <a:pt x="11695" y="12994"/>
                </a:lnTo>
                <a:lnTo>
                  <a:pt x="3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1" name="object 6771"/>
          <p:cNvSpPr/>
          <p:nvPr/>
        </p:nvSpPr>
        <p:spPr>
          <a:xfrm>
            <a:off x="9008374" y="3926921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1790" y="0"/>
                </a:moveTo>
                <a:lnTo>
                  <a:pt x="1204" y="858"/>
                </a:lnTo>
                <a:lnTo>
                  <a:pt x="586" y="1685"/>
                </a:lnTo>
                <a:lnTo>
                  <a:pt x="0" y="2586"/>
                </a:lnTo>
                <a:lnTo>
                  <a:pt x="1465" y="4460"/>
                </a:lnTo>
                <a:lnTo>
                  <a:pt x="2628" y="7340"/>
                </a:lnTo>
                <a:lnTo>
                  <a:pt x="6931" y="8858"/>
                </a:lnTo>
                <a:lnTo>
                  <a:pt x="9968" y="7999"/>
                </a:lnTo>
                <a:lnTo>
                  <a:pt x="12722" y="7811"/>
                </a:lnTo>
                <a:lnTo>
                  <a:pt x="13130" y="4628"/>
                </a:lnTo>
                <a:lnTo>
                  <a:pt x="9360" y="3067"/>
                </a:lnTo>
                <a:lnTo>
                  <a:pt x="1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2" name="object 6772"/>
          <p:cNvSpPr/>
          <p:nvPr/>
        </p:nvSpPr>
        <p:spPr>
          <a:xfrm>
            <a:off x="9148861" y="4098339"/>
            <a:ext cx="5006" cy="11937"/>
          </a:xfrm>
          <a:custGeom>
            <a:avLst/>
            <a:gdLst/>
            <a:ahLst/>
            <a:cxnLst/>
            <a:rect l="l" t="t" r="r" b="b"/>
            <a:pathLst>
              <a:path w="8255" h="19684">
                <a:moveTo>
                  <a:pt x="3654" y="0"/>
                </a:moveTo>
                <a:lnTo>
                  <a:pt x="0" y="17936"/>
                </a:lnTo>
                <a:lnTo>
                  <a:pt x="1999" y="18292"/>
                </a:lnTo>
                <a:lnTo>
                  <a:pt x="5989" y="19077"/>
                </a:lnTo>
                <a:lnTo>
                  <a:pt x="7936" y="680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3" name="object 6773"/>
          <p:cNvSpPr/>
          <p:nvPr/>
        </p:nvSpPr>
        <p:spPr>
          <a:xfrm>
            <a:off x="9274740" y="3758332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984" y="0"/>
                </a:moveTo>
                <a:lnTo>
                  <a:pt x="0" y="11109"/>
                </a:lnTo>
                <a:lnTo>
                  <a:pt x="3696" y="13926"/>
                </a:lnTo>
                <a:lnTo>
                  <a:pt x="14575" y="10020"/>
                </a:lnTo>
                <a:lnTo>
                  <a:pt x="4711" y="2722"/>
                </a:lnTo>
                <a:lnTo>
                  <a:pt x="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4" name="object 6774"/>
          <p:cNvSpPr/>
          <p:nvPr/>
        </p:nvSpPr>
        <p:spPr>
          <a:xfrm>
            <a:off x="8992752" y="3681411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60">
                <a:moveTo>
                  <a:pt x="9381" y="0"/>
                </a:moveTo>
                <a:lnTo>
                  <a:pt x="4670" y="439"/>
                </a:lnTo>
                <a:lnTo>
                  <a:pt x="2355" y="2816"/>
                </a:lnTo>
                <a:lnTo>
                  <a:pt x="0" y="4355"/>
                </a:lnTo>
                <a:lnTo>
                  <a:pt x="2879" y="7151"/>
                </a:lnTo>
                <a:lnTo>
                  <a:pt x="4282" y="8607"/>
                </a:lnTo>
                <a:lnTo>
                  <a:pt x="6711" y="8764"/>
                </a:lnTo>
                <a:lnTo>
                  <a:pt x="9413" y="9601"/>
                </a:lnTo>
                <a:lnTo>
                  <a:pt x="12826" y="8251"/>
                </a:lnTo>
                <a:lnTo>
                  <a:pt x="14366" y="4094"/>
                </a:lnTo>
                <a:lnTo>
                  <a:pt x="12093" y="1926"/>
                </a:lnTo>
                <a:lnTo>
                  <a:pt x="93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5" name="object 6775"/>
          <p:cNvSpPr/>
          <p:nvPr/>
        </p:nvSpPr>
        <p:spPr>
          <a:xfrm>
            <a:off x="9745998" y="3936599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8355" y="0"/>
                </a:moveTo>
                <a:lnTo>
                  <a:pt x="2764" y="3026"/>
                </a:lnTo>
                <a:lnTo>
                  <a:pt x="136" y="4764"/>
                </a:lnTo>
                <a:lnTo>
                  <a:pt x="0" y="4910"/>
                </a:lnTo>
                <a:lnTo>
                  <a:pt x="1528" y="8188"/>
                </a:lnTo>
                <a:lnTo>
                  <a:pt x="1769" y="8093"/>
                </a:lnTo>
                <a:lnTo>
                  <a:pt x="4732" y="7298"/>
                </a:lnTo>
                <a:lnTo>
                  <a:pt x="7612" y="6125"/>
                </a:lnTo>
                <a:lnTo>
                  <a:pt x="10481" y="5088"/>
                </a:lnTo>
                <a:lnTo>
                  <a:pt x="9067" y="1643"/>
                </a:lnTo>
                <a:lnTo>
                  <a:pt x="8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6" name="object 6776"/>
          <p:cNvSpPr/>
          <p:nvPr/>
        </p:nvSpPr>
        <p:spPr>
          <a:xfrm>
            <a:off x="9287264" y="4076061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9329" y="0"/>
                </a:moveTo>
                <a:lnTo>
                  <a:pt x="5308" y="251"/>
                </a:lnTo>
                <a:lnTo>
                  <a:pt x="3696" y="3476"/>
                </a:lnTo>
                <a:lnTo>
                  <a:pt x="0" y="7465"/>
                </a:lnTo>
                <a:lnTo>
                  <a:pt x="5392" y="8282"/>
                </a:lnTo>
                <a:lnTo>
                  <a:pt x="8114" y="9381"/>
                </a:lnTo>
                <a:lnTo>
                  <a:pt x="10418" y="8816"/>
                </a:lnTo>
                <a:lnTo>
                  <a:pt x="11905" y="8418"/>
                </a:lnTo>
                <a:lnTo>
                  <a:pt x="12764" y="5580"/>
                </a:lnTo>
                <a:lnTo>
                  <a:pt x="13926" y="3863"/>
                </a:lnTo>
                <a:lnTo>
                  <a:pt x="11664" y="2523"/>
                </a:lnTo>
                <a:lnTo>
                  <a:pt x="93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7" name="object 6777"/>
          <p:cNvSpPr/>
          <p:nvPr/>
        </p:nvSpPr>
        <p:spPr>
          <a:xfrm>
            <a:off x="8811717" y="4115617"/>
            <a:ext cx="7316" cy="11167"/>
          </a:xfrm>
          <a:custGeom>
            <a:avLst/>
            <a:gdLst/>
            <a:ahLst/>
            <a:cxnLst/>
            <a:rect l="l" t="t" r="r" b="b"/>
            <a:pathLst>
              <a:path w="12065" h="18415">
                <a:moveTo>
                  <a:pt x="11775" y="0"/>
                </a:moveTo>
                <a:lnTo>
                  <a:pt x="5024" y="3341"/>
                </a:lnTo>
                <a:lnTo>
                  <a:pt x="1007" y="6859"/>
                </a:lnTo>
                <a:lnTo>
                  <a:pt x="0" y="11401"/>
                </a:lnTo>
                <a:lnTo>
                  <a:pt x="2278" y="17810"/>
                </a:lnTo>
                <a:lnTo>
                  <a:pt x="5471" y="11863"/>
                </a:lnTo>
                <a:lnTo>
                  <a:pt x="117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8" name="object 6778"/>
          <p:cNvSpPr/>
          <p:nvPr/>
        </p:nvSpPr>
        <p:spPr>
          <a:xfrm>
            <a:off x="10046220" y="4253687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9476" y="0"/>
                </a:moveTo>
                <a:lnTo>
                  <a:pt x="6313" y="3078"/>
                </a:lnTo>
                <a:lnTo>
                  <a:pt x="3141" y="6125"/>
                </a:lnTo>
                <a:lnTo>
                  <a:pt x="0" y="9203"/>
                </a:lnTo>
                <a:lnTo>
                  <a:pt x="1277" y="10408"/>
                </a:lnTo>
                <a:lnTo>
                  <a:pt x="2544" y="11695"/>
                </a:lnTo>
                <a:lnTo>
                  <a:pt x="3832" y="12942"/>
                </a:lnTo>
                <a:lnTo>
                  <a:pt x="6900" y="9727"/>
                </a:lnTo>
                <a:lnTo>
                  <a:pt x="13046" y="3371"/>
                </a:lnTo>
                <a:lnTo>
                  <a:pt x="9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79" name="object 6779"/>
          <p:cNvSpPr/>
          <p:nvPr/>
        </p:nvSpPr>
        <p:spPr>
          <a:xfrm>
            <a:off x="7986317" y="4910859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5696" y="0"/>
                </a:moveTo>
                <a:lnTo>
                  <a:pt x="3800" y="575"/>
                </a:lnTo>
                <a:lnTo>
                  <a:pt x="0" y="1863"/>
                </a:lnTo>
                <a:lnTo>
                  <a:pt x="2136" y="5779"/>
                </a:lnTo>
                <a:lnTo>
                  <a:pt x="4314" y="9643"/>
                </a:lnTo>
                <a:lnTo>
                  <a:pt x="6450" y="13559"/>
                </a:lnTo>
                <a:lnTo>
                  <a:pt x="7601" y="12952"/>
                </a:lnTo>
                <a:lnTo>
                  <a:pt x="8795" y="12439"/>
                </a:lnTo>
                <a:lnTo>
                  <a:pt x="9957" y="11873"/>
                </a:lnTo>
                <a:lnTo>
                  <a:pt x="5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0" name="object 6780"/>
          <p:cNvSpPr/>
          <p:nvPr/>
        </p:nvSpPr>
        <p:spPr>
          <a:xfrm>
            <a:off x="9932211" y="4170611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3570" y="0"/>
                </a:moveTo>
                <a:lnTo>
                  <a:pt x="0" y="3528"/>
                </a:lnTo>
                <a:lnTo>
                  <a:pt x="1905" y="14386"/>
                </a:lnTo>
                <a:lnTo>
                  <a:pt x="7005" y="8240"/>
                </a:lnTo>
                <a:lnTo>
                  <a:pt x="13172" y="921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1" name="object 6781"/>
          <p:cNvSpPr/>
          <p:nvPr/>
        </p:nvSpPr>
        <p:spPr>
          <a:xfrm>
            <a:off x="9107821" y="3925244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8135" y="0"/>
                </a:moveTo>
                <a:lnTo>
                  <a:pt x="2753" y="4795"/>
                </a:lnTo>
                <a:lnTo>
                  <a:pt x="0" y="7193"/>
                </a:lnTo>
                <a:lnTo>
                  <a:pt x="984" y="8188"/>
                </a:lnTo>
                <a:lnTo>
                  <a:pt x="2774" y="10240"/>
                </a:lnTo>
                <a:lnTo>
                  <a:pt x="5601" y="7926"/>
                </a:lnTo>
                <a:lnTo>
                  <a:pt x="8209" y="5444"/>
                </a:lnTo>
                <a:lnTo>
                  <a:pt x="10837" y="3015"/>
                </a:lnTo>
                <a:lnTo>
                  <a:pt x="8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2" name="object 6782"/>
          <p:cNvSpPr/>
          <p:nvPr/>
        </p:nvSpPr>
        <p:spPr>
          <a:xfrm>
            <a:off x="8556080" y="4168290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2827" y="0"/>
                </a:moveTo>
                <a:lnTo>
                  <a:pt x="1874" y="890"/>
                </a:lnTo>
                <a:lnTo>
                  <a:pt x="942" y="1832"/>
                </a:lnTo>
                <a:lnTo>
                  <a:pt x="0" y="2680"/>
                </a:lnTo>
                <a:lnTo>
                  <a:pt x="2177" y="5371"/>
                </a:lnTo>
                <a:lnTo>
                  <a:pt x="6586" y="10701"/>
                </a:lnTo>
                <a:lnTo>
                  <a:pt x="9350" y="8282"/>
                </a:lnTo>
                <a:lnTo>
                  <a:pt x="10722" y="7109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3" name="object 6783"/>
          <p:cNvSpPr/>
          <p:nvPr/>
        </p:nvSpPr>
        <p:spPr>
          <a:xfrm>
            <a:off x="8079647" y="4610128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7622" y="0"/>
                </a:moveTo>
                <a:lnTo>
                  <a:pt x="4921" y="2513"/>
                </a:lnTo>
                <a:lnTo>
                  <a:pt x="0" y="7612"/>
                </a:lnTo>
                <a:lnTo>
                  <a:pt x="1382" y="8837"/>
                </a:lnTo>
                <a:lnTo>
                  <a:pt x="4219" y="11256"/>
                </a:lnTo>
                <a:lnTo>
                  <a:pt x="6251" y="8345"/>
                </a:lnTo>
                <a:lnTo>
                  <a:pt x="8345" y="5507"/>
                </a:lnTo>
                <a:lnTo>
                  <a:pt x="10303" y="2282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4" name="object 6784"/>
          <p:cNvSpPr/>
          <p:nvPr/>
        </p:nvSpPr>
        <p:spPr>
          <a:xfrm>
            <a:off x="8399750" y="4734225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7884" y="0"/>
                </a:moveTo>
                <a:lnTo>
                  <a:pt x="4628" y="1329"/>
                </a:lnTo>
                <a:lnTo>
                  <a:pt x="3141" y="3738"/>
                </a:lnTo>
                <a:lnTo>
                  <a:pt x="0" y="6900"/>
                </a:lnTo>
                <a:lnTo>
                  <a:pt x="9046" y="10408"/>
                </a:lnTo>
                <a:lnTo>
                  <a:pt x="9978" y="8010"/>
                </a:lnTo>
                <a:lnTo>
                  <a:pt x="11455" y="5580"/>
                </a:lnTo>
                <a:lnTo>
                  <a:pt x="11507" y="3183"/>
                </a:lnTo>
                <a:lnTo>
                  <a:pt x="11549" y="2198"/>
                </a:lnTo>
                <a:lnTo>
                  <a:pt x="7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5" name="object 6785"/>
          <p:cNvSpPr/>
          <p:nvPr/>
        </p:nvSpPr>
        <p:spPr>
          <a:xfrm>
            <a:off x="8650757" y="4242981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6041" y="0"/>
                </a:moveTo>
                <a:lnTo>
                  <a:pt x="4010" y="460"/>
                </a:lnTo>
                <a:lnTo>
                  <a:pt x="0" y="1455"/>
                </a:lnTo>
                <a:lnTo>
                  <a:pt x="3727" y="10355"/>
                </a:lnTo>
                <a:lnTo>
                  <a:pt x="5633" y="14805"/>
                </a:lnTo>
                <a:lnTo>
                  <a:pt x="10554" y="12962"/>
                </a:lnTo>
                <a:lnTo>
                  <a:pt x="7528" y="4324"/>
                </a:lnTo>
                <a:lnTo>
                  <a:pt x="60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6" name="object 6786"/>
          <p:cNvSpPr/>
          <p:nvPr/>
        </p:nvSpPr>
        <p:spPr>
          <a:xfrm>
            <a:off x="9372669" y="4254041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3434" y="0"/>
                </a:moveTo>
                <a:lnTo>
                  <a:pt x="0" y="2670"/>
                </a:lnTo>
                <a:lnTo>
                  <a:pt x="8565" y="14156"/>
                </a:lnTo>
                <a:lnTo>
                  <a:pt x="9874" y="13224"/>
                </a:lnTo>
                <a:lnTo>
                  <a:pt x="12428" y="11245"/>
                </a:lnTo>
                <a:lnTo>
                  <a:pt x="9413" y="7507"/>
                </a:lnTo>
                <a:lnTo>
                  <a:pt x="3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7" name="object 6787"/>
          <p:cNvSpPr/>
          <p:nvPr/>
        </p:nvSpPr>
        <p:spPr>
          <a:xfrm>
            <a:off x="8118479" y="5243931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6230" y="0"/>
                </a:moveTo>
                <a:lnTo>
                  <a:pt x="4177" y="659"/>
                </a:lnTo>
                <a:lnTo>
                  <a:pt x="2094" y="1246"/>
                </a:lnTo>
                <a:lnTo>
                  <a:pt x="0" y="1916"/>
                </a:lnTo>
                <a:lnTo>
                  <a:pt x="3277" y="9800"/>
                </a:lnTo>
                <a:lnTo>
                  <a:pt x="4889" y="13779"/>
                </a:lnTo>
                <a:lnTo>
                  <a:pt x="6345" y="13277"/>
                </a:lnTo>
                <a:lnTo>
                  <a:pt x="9256" y="12219"/>
                </a:lnTo>
                <a:lnTo>
                  <a:pt x="6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8" name="object 6788"/>
          <p:cNvSpPr/>
          <p:nvPr/>
        </p:nvSpPr>
        <p:spPr>
          <a:xfrm>
            <a:off x="8785962" y="5131985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2586" y="0"/>
                </a:moveTo>
                <a:lnTo>
                  <a:pt x="1727" y="1099"/>
                </a:lnTo>
                <a:lnTo>
                  <a:pt x="848" y="2125"/>
                </a:lnTo>
                <a:lnTo>
                  <a:pt x="0" y="3151"/>
                </a:lnTo>
                <a:lnTo>
                  <a:pt x="6847" y="10031"/>
                </a:lnTo>
                <a:lnTo>
                  <a:pt x="8251" y="8795"/>
                </a:lnTo>
                <a:lnTo>
                  <a:pt x="9675" y="7591"/>
                </a:lnTo>
                <a:lnTo>
                  <a:pt x="11099" y="6355"/>
                </a:lnTo>
                <a:lnTo>
                  <a:pt x="8230" y="4240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89" name="object 6789"/>
          <p:cNvSpPr/>
          <p:nvPr/>
        </p:nvSpPr>
        <p:spPr>
          <a:xfrm>
            <a:off x="9336142" y="5007976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5350" y="0"/>
                </a:moveTo>
                <a:lnTo>
                  <a:pt x="1769" y="1235"/>
                </a:lnTo>
                <a:lnTo>
                  <a:pt x="0" y="1895"/>
                </a:lnTo>
                <a:lnTo>
                  <a:pt x="2429" y="8533"/>
                </a:lnTo>
                <a:lnTo>
                  <a:pt x="3664" y="11853"/>
                </a:lnTo>
                <a:lnTo>
                  <a:pt x="8020" y="10774"/>
                </a:lnTo>
                <a:lnTo>
                  <a:pt x="5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0" name="object 6790"/>
          <p:cNvSpPr/>
          <p:nvPr/>
        </p:nvSpPr>
        <p:spPr>
          <a:xfrm>
            <a:off x="10165205" y="4812680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4031" y="0"/>
                </a:moveTo>
                <a:lnTo>
                  <a:pt x="2711" y="607"/>
                </a:lnTo>
                <a:lnTo>
                  <a:pt x="1361" y="1183"/>
                </a:lnTo>
                <a:lnTo>
                  <a:pt x="0" y="1811"/>
                </a:lnTo>
                <a:lnTo>
                  <a:pt x="4031" y="13821"/>
                </a:lnTo>
                <a:lnTo>
                  <a:pt x="9800" y="12219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1" name="object 6791"/>
          <p:cNvSpPr/>
          <p:nvPr/>
        </p:nvSpPr>
        <p:spPr>
          <a:xfrm>
            <a:off x="8147107" y="5338968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3319" y="0"/>
                </a:moveTo>
                <a:lnTo>
                  <a:pt x="2209" y="931"/>
                </a:lnTo>
                <a:lnTo>
                  <a:pt x="1130" y="1916"/>
                </a:lnTo>
                <a:lnTo>
                  <a:pt x="0" y="2879"/>
                </a:lnTo>
                <a:lnTo>
                  <a:pt x="8984" y="13570"/>
                </a:lnTo>
                <a:lnTo>
                  <a:pt x="10313" y="12460"/>
                </a:lnTo>
                <a:lnTo>
                  <a:pt x="11591" y="11339"/>
                </a:lnTo>
                <a:lnTo>
                  <a:pt x="12889" y="10261"/>
                </a:lnTo>
                <a:lnTo>
                  <a:pt x="6491" y="3361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2" name="object 6792"/>
          <p:cNvSpPr/>
          <p:nvPr/>
        </p:nvSpPr>
        <p:spPr>
          <a:xfrm>
            <a:off x="9172327" y="5114428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11402" y="0"/>
                </a:moveTo>
                <a:lnTo>
                  <a:pt x="7654" y="104"/>
                </a:lnTo>
                <a:lnTo>
                  <a:pt x="3937" y="136"/>
                </a:lnTo>
                <a:lnTo>
                  <a:pt x="230" y="596"/>
                </a:lnTo>
                <a:lnTo>
                  <a:pt x="0" y="649"/>
                </a:lnTo>
                <a:lnTo>
                  <a:pt x="272" y="4387"/>
                </a:lnTo>
                <a:lnTo>
                  <a:pt x="303" y="6397"/>
                </a:lnTo>
                <a:lnTo>
                  <a:pt x="4146" y="6261"/>
                </a:lnTo>
                <a:lnTo>
                  <a:pt x="11832" y="5926"/>
                </a:lnTo>
                <a:lnTo>
                  <a:pt x="11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3" name="object 6793"/>
          <p:cNvSpPr/>
          <p:nvPr/>
        </p:nvSpPr>
        <p:spPr>
          <a:xfrm>
            <a:off x="8938406" y="5316146"/>
            <a:ext cx="3466" cy="9627"/>
          </a:xfrm>
          <a:custGeom>
            <a:avLst/>
            <a:gdLst/>
            <a:ahLst/>
            <a:cxnLst/>
            <a:rect l="l" t="t" r="r" b="b"/>
            <a:pathLst>
              <a:path w="5715" h="15875">
                <a:moveTo>
                  <a:pt x="4073" y="0"/>
                </a:moveTo>
                <a:lnTo>
                  <a:pt x="2869" y="125"/>
                </a:lnTo>
                <a:lnTo>
                  <a:pt x="1633" y="136"/>
                </a:lnTo>
                <a:lnTo>
                  <a:pt x="439" y="219"/>
                </a:lnTo>
                <a:lnTo>
                  <a:pt x="324" y="5266"/>
                </a:lnTo>
                <a:lnTo>
                  <a:pt x="115" y="10219"/>
                </a:lnTo>
                <a:lnTo>
                  <a:pt x="0" y="15256"/>
                </a:lnTo>
                <a:lnTo>
                  <a:pt x="2010" y="15517"/>
                </a:lnTo>
                <a:lnTo>
                  <a:pt x="3057" y="15674"/>
                </a:lnTo>
                <a:lnTo>
                  <a:pt x="3821" y="12983"/>
                </a:lnTo>
                <a:lnTo>
                  <a:pt x="5046" y="10429"/>
                </a:lnTo>
                <a:lnTo>
                  <a:pt x="5402" y="5172"/>
                </a:lnTo>
                <a:lnTo>
                  <a:pt x="4502" y="2596"/>
                </a:lnTo>
                <a:lnTo>
                  <a:pt x="4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4" name="object 6794"/>
          <p:cNvSpPr/>
          <p:nvPr/>
        </p:nvSpPr>
        <p:spPr>
          <a:xfrm>
            <a:off x="9531342" y="5306888"/>
            <a:ext cx="5006" cy="8856"/>
          </a:xfrm>
          <a:custGeom>
            <a:avLst/>
            <a:gdLst/>
            <a:ahLst/>
            <a:cxnLst/>
            <a:rect l="l" t="t" r="r" b="b"/>
            <a:pathLst>
              <a:path w="8255" h="14604">
                <a:moveTo>
                  <a:pt x="7989" y="0"/>
                </a:moveTo>
                <a:lnTo>
                  <a:pt x="0" y="4450"/>
                </a:lnTo>
                <a:lnTo>
                  <a:pt x="2628" y="14366"/>
                </a:lnTo>
                <a:lnTo>
                  <a:pt x="4680" y="8910"/>
                </a:lnTo>
                <a:lnTo>
                  <a:pt x="7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5" name="object 6795"/>
          <p:cNvSpPr/>
          <p:nvPr/>
        </p:nvSpPr>
        <p:spPr>
          <a:xfrm>
            <a:off x="9259052" y="5404623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4711" y="0"/>
                </a:moveTo>
                <a:lnTo>
                  <a:pt x="1560" y="1455"/>
                </a:lnTo>
                <a:lnTo>
                  <a:pt x="0" y="2230"/>
                </a:lnTo>
                <a:lnTo>
                  <a:pt x="1643" y="6617"/>
                </a:lnTo>
                <a:lnTo>
                  <a:pt x="3350" y="11036"/>
                </a:lnTo>
                <a:lnTo>
                  <a:pt x="4973" y="15402"/>
                </a:lnTo>
                <a:lnTo>
                  <a:pt x="9538" y="13800"/>
                </a:lnTo>
                <a:lnTo>
                  <a:pt x="11821" y="12942"/>
                </a:lnTo>
                <a:lnTo>
                  <a:pt x="9434" y="8638"/>
                </a:lnTo>
                <a:lnTo>
                  <a:pt x="7099" y="4272"/>
                </a:lnTo>
                <a:lnTo>
                  <a:pt x="4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6" name="object 6796"/>
          <p:cNvSpPr/>
          <p:nvPr/>
        </p:nvSpPr>
        <p:spPr>
          <a:xfrm>
            <a:off x="9683380" y="5435958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9151" y="0"/>
                </a:moveTo>
                <a:lnTo>
                  <a:pt x="6104" y="2314"/>
                </a:lnTo>
                <a:lnTo>
                  <a:pt x="3067" y="4690"/>
                </a:lnTo>
                <a:lnTo>
                  <a:pt x="0" y="7015"/>
                </a:lnTo>
                <a:lnTo>
                  <a:pt x="3884" y="11224"/>
                </a:lnTo>
                <a:lnTo>
                  <a:pt x="6554" y="8523"/>
                </a:lnTo>
                <a:lnTo>
                  <a:pt x="9193" y="5696"/>
                </a:lnTo>
                <a:lnTo>
                  <a:pt x="11842" y="2963"/>
                </a:lnTo>
                <a:lnTo>
                  <a:pt x="9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7" name="object 6797"/>
          <p:cNvSpPr/>
          <p:nvPr/>
        </p:nvSpPr>
        <p:spPr>
          <a:xfrm>
            <a:off x="8886198" y="5713854"/>
            <a:ext cx="3851" cy="9627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261" y="0"/>
                </a:moveTo>
                <a:lnTo>
                  <a:pt x="198" y="5183"/>
                </a:lnTo>
                <a:lnTo>
                  <a:pt x="0" y="15496"/>
                </a:lnTo>
                <a:lnTo>
                  <a:pt x="1413" y="15538"/>
                </a:lnTo>
                <a:lnTo>
                  <a:pt x="2837" y="15549"/>
                </a:lnTo>
                <a:lnTo>
                  <a:pt x="4251" y="15653"/>
                </a:lnTo>
                <a:lnTo>
                  <a:pt x="6062" y="1172"/>
                </a:lnTo>
                <a:lnTo>
                  <a:pt x="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8" name="object 6798"/>
          <p:cNvSpPr/>
          <p:nvPr/>
        </p:nvSpPr>
        <p:spPr>
          <a:xfrm>
            <a:off x="10080946" y="5441000"/>
            <a:ext cx="6546" cy="11937"/>
          </a:xfrm>
          <a:custGeom>
            <a:avLst/>
            <a:gdLst/>
            <a:ahLst/>
            <a:cxnLst/>
            <a:rect l="l" t="t" r="r" b="b"/>
            <a:pathLst>
              <a:path w="10794" h="19684">
                <a:moveTo>
                  <a:pt x="9084" y="18646"/>
                </a:moveTo>
                <a:lnTo>
                  <a:pt x="9109" y="19161"/>
                </a:lnTo>
                <a:lnTo>
                  <a:pt x="9235" y="19308"/>
                </a:lnTo>
                <a:lnTo>
                  <a:pt x="9507" y="19454"/>
                </a:lnTo>
                <a:lnTo>
                  <a:pt x="9084" y="18646"/>
                </a:lnTo>
                <a:close/>
              </a:path>
              <a:path w="10794" h="19684">
                <a:moveTo>
                  <a:pt x="5361" y="0"/>
                </a:moveTo>
                <a:lnTo>
                  <a:pt x="0" y="8031"/>
                </a:lnTo>
                <a:lnTo>
                  <a:pt x="6376" y="13476"/>
                </a:lnTo>
                <a:lnTo>
                  <a:pt x="9084" y="18646"/>
                </a:lnTo>
                <a:lnTo>
                  <a:pt x="8874" y="14353"/>
                </a:lnTo>
                <a:lnTo>
                  <a:pt x="10470" y="9235"/>
                </a:lnTo>
                <a:lnTo>
                  <a:pt x="10449" y="4289"/>
                </a:lnTo>
                <a:lnTo>
                  <a:pt x="5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799" name="object 6799"/>
          <p:cNvSpPr/>
          <p:nvPr/>
        </p:nvSpPr>
        <p:spPr>
          <a:xfrm>
            <a:off x="9704943" y="5539480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2533" y="0"/>
                </a:moveTo>
                <a:lnTo>
                  <a:pt x="0" y="11842"/>
                </a:lnTo>
                <a:lnTo>
                  <a:pt x="3162" y="12449"/>
                </a:lnTo>
                <a:lnTo>
                  <a:pt x="4743" y="12711"/>
                </a:lnTo>
                <a:lnTo>
                  <a:pt x="5507" y="8795"/>
                </a:lnTo>
                <a:lnTo>
                  <a:pt x="7015" y="848"/>
                </a:lnTo>
                <a:lnTo>
                  <a:pt x="5507" y="544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0" name="object 6800"/>
          <p:cNvSpPr/>
          <p:nvPr/>
        </p:nvSpPr>
        <p:spPr>
          <a:xfrm>
            <a:off x="9342761" y="5837539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6311" y="0"/>
                </a:moveTo>
                <a:lnTo>
                  <a:pt x="2154" y="3526"/>
                </a:lnTo>
                <a:lnTo>
                  <a:pt x="0" y="6892"/>
                </a:lnTo>
                <a:lnTo>
                  <a:pt x="1328" y="9995"/>
                </a:lnTo>
                <a:lnTo>
                  <a:pt x="7620" y="12732"/>
                </a:lnTo>
                <a:lnTo>
                  <a:pt x="63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1" name="object 6801"/>
          <p:cNvSpPr/>
          <p:nvPr/>
        </p:nvSpPr>
        <p:spPr>
          <a:xfrm>
            <a:off x="9780691" y="5752386"/>
            <a:ext cx="7316" cy="8086"/>
          </a:xfrm>
          <a:custGeom>
            <a:avLst/>
            <a:gdLst/>
            <a:ahLst/>
            <a:cxnLst/>
            <a:rect l="l" t="t" r="r" b="b"/>
            <a:pathLst>
              <a:path w="12065" h="13334">
                <a:moveTo>
                  <a:pt x="2355" y="0"/>
                </a:moveTo>
                <a:lnTo>
                  <a:pt x="1675" y="2429"/>
                </a:lnTo>
                <a:lnTo>
                  <a:pt x="0" y="5266"/>
                </a:lnTo>
                <a:lnTo>
                  <a:pt x="1235" y="9256"/>
                </a:lnTo>
                <a:lnTo>
                  <a:pt x="4324" y="10408"/>
                </a:lnTo>
                <a:lnTo>
                  <a:pt x="7863" y="13130"/>
                </a:lnTo>
                <a:lnTo>
                  <a:pt x="9256" y="8774"/>
                </a:lnTo>
                <a:lnTo>
                  <a:pt x="11444" y="5057"/>
                </a:lnTo>
                <a:lnTo>
                  <a:pt x="8628" y="2020"/>
                </a:lnTo>
                <a:lnTo>
                  <a:pt x="5183" y="1277"/>
                </a:lnTo>
                <a:lnTo>
                  <a:pt x="2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2" name="object 6802"/>
          <p:cNvSpPr/>
          <p:nvPr/>
        </p:nvSpPr>
        <p:spPr>
          <a:xfrm>
            <a:off x="9696665" y="5804765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607" y="0"/>
                </a:moveTo>
                <a:lnTo>
                  <a:pt x="7088" y="1225"/>
                </a:lnTo>
                <a:lnTo>
                  <a:pt x="3570" y="2345"/>
                </a:lnTo>
                <a:lnTo>
                  <a:pt x="0" y="3863"/>
                </a:lnTo>
                <a:lnTo>
                  <a:pt x="858" y="7340"/>
                </a:lnTo>
                <a:lnTo>
                  <a:pt x="1109" y="7277"/>
                </a:lnTo>
                <a:lnTo>
                  <a:pt x="4764" y="7088"/>
                </a:lnTo>
                <a:lnTo>
                  <a:pt x="8408" y="6554"/>
                </a:lnTo>
                <a:lnTo>
                  <a:pt x="12062" y="6062"/>
                </a:lnTo>
                <a:lnTo>
                  <a:pt x="11057" y="2010"/>
                </a:lnTo>
                <a:lnTo>
                  <a:pt x="10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3" name="object 6803"/>
          <p:cNvSpPr/>
          <p:nvPr/>
        </p:nvSpPr>
        <p:spPr>
          <a:xfrm>
            <a:off x="9238743" y="6040796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7853" y="0"/>
                </a:moveTo>
                <a:lnTo>
                  <a:pt x="6764" y="397"/>
                </a:lnTo>
                <a:lnTo>
                  <a:pt x="4418" y="1308"/>
                </a:lnTo>
                <a:lnTo>
                  <a:pt x="2659" y="3654"/>
                </a:lnTo>
                <a:lnTo>
                  <a:pt x="0" y="5957"/>
                </a:lnTo>
                <a:lnTo>
                  <a:pt x="5434" y="10753"/>
                </a:lnTo>
                <a:lnTo>
                  <a:pt x="9612" y="5884"/>
                </a:lnTo>
                <a:lnTo>
                  <a:pt x="11675" y="3423"/>
                </a:lnTo>
                <a:lnTo>
                  <a:pt x="9999" y="2376"/>
                </a:lnTo>
                <a:lnTo>
                  <a:pt x="7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4" name="object 6804"/>
          <p:cNvSpPr/>
          <p:nvPr/>
        </p:nvSpPr>
        <p:spPr>
          <a:xfrm>
            <a:off x="7998971" y="5152815"/>
            <a:ext cx="11937" cy="6161"/>
          </a:xfrm>
          <a:custGeom>
            <a:avLst/>
            <a:gdLst/>
            <a:ahLst/>
            <a:cxnLst/>
            <a:rect l="l" t="t" r="r" b="b"/>
            <a:pathLst>
              <a:path w="19684" h="10159">
                <a:moveTo>
                  <a:pt x="11182" y="0"/>
                </a:moveTo>
                <a:lnTo>
                  <a:pt x="8125" y="1602"/>
                </a:lnTo>
                <a:lnTo>
                  <a:pt x="0" y="3612"/>
                </a:lnTo>
                <a:lnTo>
                  <a:pt x="8984" y="7046"/>
                </a:lnTo>
                <a:lnTo>
                  <a:pt x="16920" y="10031"/>
                </a:lnTo>
                <a:lnTo>
                  <a:pt x="19611" y="5633"/>
                </a:lnTo>
                <a:lnTo>
                  <a:pt x="17695" y="3853"/>
                </a:lnTo>
                <a:lnTo>
                  <a:pt x="15957" y="879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5" name="object 6805"/>
          <p:cNvSpPr/>
          <p:nvPr/>
        </p:nvSpPr>
        <p:spPr>
          <a:xfrm>
            <a:off x="9144904" y="4884005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957" y="0"/>
                </a:moveTo>
                <a:lnTo>
                  <a:pt x="6282" y="586"/>
                </a:lnTo>
                <a:lnTo>
                  <a:pt x="4230" y="1350"/>
                </a:lnTo>
                <a:lnTo>
                  <a:pt x="2931" y="4156"/>
                </a:lnTo>
                <a:lnTo>
                  <a:pt x="0" y="7654"/>
                </a:lnTo>
                <a:lnTo>
                  <a:pt x="4408" y="8711"/>
                </a:lnTo>
                <a:lnTo>
                  <a:pt x="7507" y="10460"/>
                </a:lnTo>
                <a:lnTo>
                  <a:pt x="10973" y="8429"/>
                </a:lnTo>
                <a:lnTo>
                  <a:pt x="11559" y="5120"/>
                </a:lnTo>
                <a:lnTo>
                  <a:pt x="12690" y="2732"/>
                </a:lnTo>
                <a:lnTo>
                  <a:pt x="10512" y="1926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6" name="object 6806"/>
          <p:cNvSpPr/>
          <p:nvPr/>
        </p:nvSpPr>
        <p:spPr>
          <a:xfrm>
            <a:off x="8060117" y="517036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512" y="0"/>
                </a:moveTo>
                <a:lnTo>
                  <a:pt x="3486" y="2732"/>
                </a:lnTo>
                <a:lnTo>
                  <a:pt x="0" y="4156"/>
                </a:lnTo>
                <a:lnTo>
                  <a:pt x="795" y="5895"/>
                </a:lnTo>
                <a:lnTo>
                  <a:pt x="1581" y="7539"/>
                </a:lnTo>
                <a:lnTo>
                  <a:pt x="2366" y="9256"/>
                </a:lnTo>
                <a:lnTo>
                  <a:pt x="5643" y="7256"/>
                </a:lnTo>
                <a:lnTo>
                  <a:pt x="8921" y="5224"/>
                </a:lnTo>
                <a:lnTo>
                  <a:pt x="12156" y="3151"/>
                </a:lnTo>
                <a:lnTo>
                  <a:pt x="11612" y="2062"/>
                </a:lnTo>
                <a:lnTo>
                  <a:pt x="10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7" name="object 6807"/>
          <p:cNvSpPr/>
          <p:nvPr/>
        </p:nvSpPr>
        <p:spPr>
          <a:xfrm>
            <a:off x="9541222" y="4849169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5497" y="0"/>
                </a:moveTo>
                <a:lnTo>
                  <a:pt x="5067" y="345"/>
                </a:lnTo>
                <a:lnTo>
                  <a:pt x="3225" y="1947"/>
                </a:lnTo>
                <a:lnTo>
                  <a:pt x="2041" y="4261"/>
                </a:lnTo>
                <a:lnTo>
                  <a:pt x="0" y="7151"/>
                </a:lnTo>
                <a:lnTo>
                  <a:pt x="2973" y="8481"/>
                </a:lnTo>
                <a:lnTo>
                  <a:pt x="5738" y="10177"/>
                </a:lnTo>
                <a:lnTo>
                  <a:pt x="6146" y="9706"/>
                </a:lnTo>
                <a:lnTo>
                  <a:pt x="7769" y="7957"/>
                </a:lnTo>
                <a:lnTo>
                  <a:pt x="9120" y="5612"/>
                </a:lnTo>
                <a:lnTo>
                  <a:pt x="9633" y="2492"/>
                </a:lnTo>
                <a:lnTo>
                  <a:pt x="5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8" name="object 6808"/>
          <p:cNvSpPr/>
          <p:nvPr/>
        </p:nvSpPr>
        <p:spPr>
          <a:xfrm>
            <a:off x="8992282" y="4756637"/>
            <a:ext cx="8086" cy="6546"/>
          </a:xfrm>
          <a:custGeom>
            <a:avLst/>
            <a:gdLst/>
            <a:ahLst/>
            <a:cxnLst/>
            <a:rect l="l" t="t" r="r" b="b"/>
            <a:pathLst>
              <a:path w="13334" h="10795">
                <a:moveTo>
                  <a:pt x="6753" y="0"/>
                </a:moveTo>
                <a:lnTo>
                  <a:pt x="4156" y="2157"/>
                </a:lnTo>
                <a:lnTo>
                  <a:pt x="0" y="4010"/>
                </a:lnTo>
                <a:lnTo>
                  <a:pt x="3455" y="7256"/>
                </a:lnTo>
                <a:lnTo>
                  <a:pt x="5172" y="10198"/>
                </a:lnTo>
                <a:lnTo>
                  <a:pt x="9036" y="10449"/>
                </a:lnTo>
                <a:lnTo>
                  <a:pt x="11130" y="7706"/>
                </a:lnTo>
                <a:lnTo>
                  <a:pt x="13140" y="6198"/>
                </a:lnTo>
                <a:lnTo>
                  <a:pt x="11612" y="4240"/>
                </a:lnTo>
                <a:lnTo>
                  <a:pt x="10408" y="1193"/>
                </a:lnTo>
                <a:lnTo>
                  <a:pt x="8450" y="534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09" name="object 6809"/>
          <p:cNvSpPr/>
          <p:nvPr/>
        </p:nvSpPr>
        <p:spPr>
          <a:xfrm>
            <a:off x="9105594" y="5473073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7643" y="0"/>
                </a:moveTo>
                <a:lnTo>
                  <a:pt x="4450" y="523"/>
                </a:lnTo>
                <a:lnTo>
                  <a:pt x="2963" y="2586"/>
                </a:lnTo>
                <a:lnTo>
                  <a:pt x="0" y="4900"/>
                </a:lnTo>
                <a:lnTo>
                  <a:pt x="5256" y="6921"/>
                </a:lnTo>
                <a:lnTo>
                  <a:pt x="7559" y="8544"/>
                </a:lnTo>
                <a:lnTo>
                  <a:pt x="8596" y="7999"/>
                </a:lnTo>
                <a:lnTo>
                  <a:pt x="9926" y="7214"/>
                </a:lnTo>
                <a:lnTo>
                  <a:pt x="11046" y="4397"/>
                </a:lnTo>
                <a:lnTo>
                  <a:pt x="10690" y="2963"/>
                </a:lnTo>
                <a:lnTo>
                  <a:pt x="10397" y="1654"/>
                </a:lnTo>
                <a:lnTo>
                  <a:pt x="7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0" name="object 6810"/>
          <p:cNvSpPr/>
          <p:nvPr/>
        </p:nvSpPr>
        <p:spPr>
          <a:xfrm>
            <a:off x="9580240" y="4553326"/>
            <a:ext cx="5391" cy="9242"/>
          </a:xfrm>
          <a:custGeom>
            <a:avLst/>
            <a:gdLst/>
            <a:ahLst/>
            <a:cxnLst/>
            <a:rect l="l" t="t" r="r" b="b"/>
            <a:pathLst>
              <a:path w="8890" h="15240">
                <a:moveTo>
                  <a:pt x="534" y="0"/>
                </a:moveTo>
                <a:lnTo>
                  <a:pt x="450" y="5183"/>
                </a:lnTo>
                <a:lnTo>
                  <a:pt x="0" y="7486"/>
                </a:lnTo>
                <a:lnTo>
                  <a:pt x="534" y="9633"/>
                </a:lnTo>
                <a:lnTo>
                  <a:pt x="931" y="11423"/>
                </a:lnTo>
                <a:lnTo>
                  <a:pt x="2460" y="13057"/>
                </a:lnTo>
                <a:lnTo>
                  <a:pt x="3486" y="14732"/>
                </a:lnTo>
                <a:lnTo>
                  <a:pt x="5109" y="12900"/>
                </a:lnTo>
                <a:lnTo>
                  <a:pt x="7287" y="11235"/>
                </a:lnTo>
                <a:lnTo>
                  <a:pt x="8429" y="8156"/>
                </a:lnTo>
                <a:lnTo>
                  <a:pt x="5821" y="6219"/>
                </a:lnTo>
                <a:lnTo>
                  <a:pt x="5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1" name="object 6811"/>
          <p:cNvSpPr/>
          <p:nvPr/>
        </p:nvSpPr>
        <p:spPr>
          <a:xfrm>
            <a:off x="10199901" y="5274128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1706" y="0"/>
                </a:moveTo>
                <a:lnTo>
                  <a:pt x="1151" y="1633"/>
                </a:lnTo>
                <a:lnTo>
                  <a:pt x="544" y="3287"/>
                </a:lnTo>
                <a:lnTo>
                  <a:pt x="0" y="5046"/>
                </a:lnTo>
                <a:lnTo>
                  <a:pt x="2753" y="5916"/>
                </a:lnTo>
                <a:lnTo>
                  <a:pt x="8324" y="7821"/>
                </a:lnTo>
                <a:lnTo>
                  <a:pt x="8764" y="6711"/>
                </a:lnTo>
                <a:lnTo>
                  <a:pt x="9256" y="5633"/>
                </a:lnTo>
                <a:lnTo>
                  <a:pt x="9716" y="4523"/>
                </a:lnTo>
                <a:lnTo>
                  <a:pt x="1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2" name="object 6812"/>
          <p:cNvSpPr/>
          <p:nvPr/>
        </p:nvSpPr>
        <p:spPr>
          <a:xfrm>
            <a:off x="8485991" y="4323353"/>
            <a:ext cx="3466" cy="4236"/>
          </a:xfrm>
          <a:custGeom>
            <a:avLst/>
            <a:gdLst/>
            <a:ahLst/>
            <a:cxnLst/>
            <a:rect l="l" t="t" r="r" b="b"/>
            <a:pathLst>
              <a:path w="5715" h="6984">
                <a:moveTo>
                  <a:pt x="303" y="0"/>
                </a:moveTo>
                <a:lnTo>
                  <a:pt x="293" y="2062"/>
                </a:lnTo>
                <a:lnTo>
                  <a:pt x="0" y="4135"/>
                </a:lnTo>
                <a:lnTo>
                  <a:pt x="450" y="6020"/>
                </a:lnTo>
                <a:lnTo>
                  <a:pt x="544" y="6491"/>
                </a:lnTo>
                <a:lnTo>
                  <a:pt x="2942" y="6523"/>
                </a:lnTo>
                <a:lnTo>
                  <a:pt x="5151" y="6868"/>
                </a:lnTo>
                <a:lnTo>
                  <a:pt x="4868" y="4701"/>
                </a:lnTo>
                <a:lnTo>
                  <a:pt x="4994" y="2575"/>
                </a:lnTo>
                <a:lnTo>
                  <a:pt x="4198" y="921"/>
                </a:lnTo>
                <a:lnTo>
                  <a:pt x="3874" y="115"/>
                </a:lnTo>
                <a:lnTo>
                  <a:pt x="1654" y="272"/>
                </a:lnTo>
                <a:lnTo>
                  <a:pt x="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3" name="object 6813"/>
          <p:cNvSpPr/>
          <p:nvPr/>
        </p:nvSpPr>
        <p:spPr>
          <a:xfrm>
            <a:off x="9567237" y="4548085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3779" y="0"/>
                </a:moveTo>
                <a:lnTo>
                  <a:pt x="2513" y="638"/>
                </a:lnTo>
                <a:lnTo>
                  <a:pt x="1277" y="1361"/>
                </a:lnTo>
                <a:lnTo>
                  <a:pt x="0" y="1978"/>
                </a:lnTo>
                <a:lnTo>
                  <a:pt x="1895" y="5329"/>
                </a:lnTo>
                <a:lnTo>
                  <a:pt x="5664" y="12072"/>
                </a:lnTo>
                <a:lnTo>
                  <a:pt x="6753" y="11413"/>
                </a:lnTo>
                <a:lnTo>
                  <a:pt x="9025" y="10282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4" name="object 6814"/>
          <p:cNvSpPr/>
          <p:nvPr/>
        </p:nvSpPr>
        <p:spPr>
          <a:xfrm>
            <a:off x="8056371" y="4947705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5266" y="0"/>
                </a:moveTo>
                <a:lnTo>
                  <a:pt x="3696" y="10"/>
                </a:lnTo>
                <a:lnTo>
                  <a:pt x="2460" y="83"/>
                </a:lnTo>
                <a:lnTo>
                  <a:pt x="0" y="3465"/>
                </a:lnTo>
                <a:lnTo>
                  <a:pt x="1507" y="6041"/>
                </a:lnTo>
                <a:lnTo>
                  <a:pt x="3685" y="7392"/>
                </a:lnTo>
                <a:lnTo>
                  <a:pt x="5444" y="8973"/>
                </a:lnTo>
                <a:lnTo>
                  <a:pt x="7612" y="5633"/>
                </a:lnTo>
                <a:lnTo>
                  <a:pt x="9036" y="3507"/>
                </a:lnTo>
                <a:lnTo>
                  <a:pt x="6910" y="1999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5" name="object 6815"/>
          <p:cNvSpPr/>
          <p:nvPr/>
        </p:nvSpPr>
        <p:spPr>
          <a:xfrm>
            <a:off x="9130313" y="5607169"/>
            <a:ext cx="4236" cy="7316"/>
          </a:xfrm>
          <a:custGeom>
            <a:avLst/>
            <a:gdLst/>
            <a:ahLst/>
            <a:cxnLst/>
            <a:rect l="l" t="t" r="r" b="b"/>
            <a:pathLst>
              <a:path w="6984" h="12065">
                <a:moveTo>
                  <a:pt x="4649" y="0"/>
                </a:moveTo>
                <a:lnTo>
                  <a:pt x="3109" y="272"/>
                </a:lnTo>
                <a:lnTo>
                  <a:pt x="0" y="764"/>
                </a:lnTo>
                <a:lnTo>
                  <a:pt x="2649" y="11465"/>
                </a:lnTo>
                <a:lnTo>
                  <a:pt x="4010" y="11004"/>
                </a:lnTo>
                <a:lnTo>
                  <a:pt x="6502" y="10387"/>
                </a:lnTo>
                <a:lnTo>
                  <a:pt x="6450" y="10010"/>
                </a:lnTo>
                <a:lnTo>
                  <a:pt x="6104" y="6669"/>
                </a:lnTo>
                <a:lnTo>
                  <a:pt x="5329" y="3350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6" name="object 6816"/>
          <p:cNvSpPr/>
          <p:nvPr/>
        </p:nvSpPr>
        <p:spPr>
          <a:xfrm>
            <a:off x="8723936" y="4309036"/>
            <a:ext cx="8471" cy="6161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978" y="0"/>
                </a:moveTo>
                <a:lnTo>
                  <a:pt x="0" y="4785"/>
                </a:lnTo>
                <a:lnTo>
                  <a:pt x="7936" y="7936"/>
                </a:lnTo>
                <a:lnTo>
                  <a:pt x="11894" y="9559"/>
                </a:lnTo>
                <a:lnTo>
                  <a:pt x="12418" y="8324"/>
                </a:lnTo>
                <a:lnTo>
                  <a:pt x="13423" y="5738"/>
                </a:lnTo>
                <a:lnTo>
                  <a:pt x="9601" y="3790"/>
                </a:lnTo>
                <a:lnTo>
                  <a:pt x="5800" y="1937"/>
                </a:lnTo>
                <a:lnTo>
                  <a:pt x="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7" name="object 6817"/>
          <p:cNvSpPr/>
          <p:nvPr/>
        </p:nvSpPr>
        <p:spPr>
          <a:xfrm>
            <a:off x="8489954" y="5778172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3225" y="0"/>
                </a:moveTo>
                <a:lnTo>
                  <a:pt x="1717" y="3277"/>
                </a:lnTo>
                <a:lnTo>
                  <a:pt x="858" y="5078"/>
                </a:lnTo>
                <a:lnTo>
                  <a:pt x="0" y="6984"/>
                </a:lnTo>
                <a:lnTo>
                  <a:pt x="2366" y="7936"/>
                </a:lnTo>
                <a:lnTo>
                  <a:pt x="4711" y="9549"/>
                </a:lnTo>
                <a:lnTo>
                  <a:pt x="7088" y="9559"/>
                </a:lnTo>
                <a:lnTo>
                  <a:pt x="8104" y="9549"/>
                </a:lnTo>
                <a:lnTo>
                  <a:pt x="10449" y="5350"/>
                </a:lnTo>
                <a:lnTo>
                  <a:pt x="10020" y="4785"/>
                </a:lnTo>
                <a:lnTo>
                  <a:pt x="8512" y="2984"/>
                </a:lnTo>
                <a:lnTo>
                  <a:pt x="6010" y="1811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8" name="object 6818"/>
          <p:cNvSpPr/>
          <p:nvPr/>
        </p:nvSpPr>
        <p:spPr>
          <a:xfrm>
            <a:off x="8285512" y="4889598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6418" y="0"/>
                </a:moveTo>
                <a:lnTo>
                  <a:pt x="4900" y="2198"/>
                </a:lnTo>
                <a:lnTo>
                  <a:pt x="0" y="9203"/>
                </a:lnTo>
                <a:lnTo>
                  <a:pt x="3413" y="9926"/>
                </a:lnTo>
                <a:lnTo>
                  <a:pt x="6083" y="11350"/>
                </a:lnTo>
                <a:lnTo>
                  <a:pt x="7298" y="10523"/>
                </a:lnTo>
                <a:lnTo>
                  <a:pt x="9392" y="9182"/>
                </a:lnTo>
                <a:lnTo>
                  <a:pt x="11298" y="6544"/>
                </a:lnTo>
                <a:lnTo>
                  <a:pt x="11779" y="4115"/>
                </a:lnTo>
                <a:lnTo>
                  <a:pt x="12010" y="3193"/>
                </a:lnTo>
                <a:lnTo>
                  <a:pt x="8334" y="1413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19" name="object 6819"/>
          <p:cNvSpPr/>
          <p:nvPr/>
        </p:nvSpPr>
        <p:spPr>
          <a:xfrm>
            <a:off x="9176513" y="5658694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2575" y="0"/>
                </a:moveTo>
                <a:lnTo>
                  <a:pt x="712" y="7088"/>
                </a:lnTo>
                <a:lnTo>
                  <a:pt x="41" y="10722"/>
                </a:lnTo>
                <a:lnTo>
                  <a:pt x="0" y="10879"/>
                </a:lnTo>
                <a:lnTo>
                  <a:pt x="3225" y="12083"/>
                </a:lnTo>
                <a:lnTo>
                  <a:pt x="3308" y="11884"/>
                </a:lnTo>
                <a:lnTo>
                  <a:pt x="5026" y="8680"/>
                </a:lnTo>
                <a:lnTo>
                  <a:pt x="8062" y="1926"/>
                </a:lnTo>
                <a:lnTo>
                  <a:pt x="4387" y="659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0" name="object 6820"/>
          <p:cNvSpPr/>
          <p:nvPr/>
        </p:nvSpPr>
        <p:spPr>
          <a:xfrm>
            <a:off x="9381809" y="4803620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486" y="0"/>
                </a:moveTo>
                <a:lnTo>
                  <a:pt x="1256" y="617"/>
                </a:lnTo>
                <a:lnTo>
                  <a:pt x="0" y="795"/>
                </a:lnTo>
                <a:lnTo>
                  <a:pt x="523" y="4073"/>
                </a:lnTo>
                <a:lnTo>
                  <a:pt x="1602" y="10533"/>
                </a:lnTo>
                <a:lnTo>
                  <a:pt x="3361" y="10031"/>
                </a:lnTo>
                <a:lnTo>
                  <a:pt x="5141" y="9476"/>
                </a:lnTo>
                <a:lnTo>
                  <a:pt x="6900" y="8963"/>
                </a:lnTo>
                <a:lnTo>
                  <a:pt x="5863" y="6094"/>
                </a:lnTo>
                <a:lnTo>
                  <a:pt x="4942" y="3088"/>
                </a:lnTo>
                <a:lnTo>
                  <a:pt x="3664" y="345"/>
                </a:lnTo>
                <a:lnTo>
                  <a:pt x="3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1" name="object 6821"/>
          <p:cNvSpPr/>
          <p:nvPr/>
        </p:nvSpPr>
        <p:spPr>
          <a:xfrm>
            <a:off x="9775800" y="5532659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1602" y="0"/>
                </a:moveTo>
                <a:lnTo>
                  <a:pt x="1036" y="3591"/>
                </a:lnTo>
                <a:lnTo>
                  <a:pt x="0" y="6230"/>
                </a:lnTo>
                <a:lnTo>
                  <a:pt x="513" y="8512"/>
                </a:lnTo>
                <a:lnTo>
                  <a:pt x="806" y="9654"/>
                </a:lnTo>
                <a:lnTo>
                  <a:pt x="3874" y="10072"/>
                </a:lnTo>
                <a:lnTo>
                  <a:pt x="5727" y="10889"/>
                </a:lnTo>
                <a:lnTo>
                  <a:pt x="6565" y="8470"/>
                </a:lnTo>
                <a:lnTo>
                  <a:pt x="7936" y="6041"/>
                </a:lnTo>
                <a:lnTo>
                  <a:pt x="7968" y="3612"/>
                </a:lnTo>
                <a:lnTo>
                  <a:pt x="7947" y="2659"/>
                </a:lnTo>
                <a:lnTo>
                  <a:pt x="4837" y="1759"/>
                </a:lnTo>
                <a:lnTo>
                  <a:pt x="16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2" name="object 6822"/>
          <p:cNvSpPr/>
          <p:nvPr/>
        </p:nvSpPr>
        <p:spPr>
          <a:xfrm>
            <a:off x="9517307" y="5611277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204" y="0"/>
                </a:moveTo>
                <a:lnTo>
                  <a:pt x="429" y="3444"/>
                </a:lnTo>
                <a:lnTo>
                  <a:pt x="0" y="5130"/>
                </a:lnTo>
                <a:lnTo>
                  <a:pt x="7727" y="6198"/>
                </a:lnTo>
                <a:lnTo>
                  <a:pt x="11580" y="6669"/>
                </a:lnTo>
                <a:lnTo>
                  <a:pt x="12240" y="3235"/>
                </a:lnTo>
                <a:lnTo>
                  <a:pt x="1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3" name="object 6823"/>
          <p:cNvSpPr/>
          <p:nvPr/>
        </p:nvSpPr>
        <p:spPr>
          <a:xfrm>
            <a:off x="8492113" y="5890416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6272" y="0"/>
                </a:moveTo>
                <a:lnTo>
                  <a:pt x="4177" y="2732"/>
                </a:lnTo>
                <a:lnTo>
                  <a:pt x="2104" y="5476"/>
                </a:lnTo>
                <a:lnTo>
                  <a:pt x="0" y="8209"/>
                </a:lnTo>
                <a:lnTo>
                  <a:pt x="3130" y="10062"/>
                </a:lnTo>
                <a:lnTo>
                  <a:pt x="4690" y="11015"/>
                </a:lnTo>
                <a:lnTo>
                  <a:pt x="6156" y="7926"/>
                </a:lnTo>
                <a:lnTo>
                  <a:pt x="9036" y="1654"/>
                </a:lnTo>
                <a:lnTo>
                  <a:pt x="6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4" name="object 6824"/>
          <p:cNvSpPr/>
          <p:nvPr/>
        </p:nvSpPr>
        <p:spPr>
          <a:xfrm>
            <a:off x="8514287" y="5932170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4387" y="0"/>
                </a:moveTo>
                <a:lnTo>
                  <a:pt x="2617" y="2586"/>
                </a:lnTo>
                <a:lnTo>
                  <a:pt x="0" y="5036"/>
                </a:lnTo>
                <a:lnTo>
                  <a:pt x="3413" y="6753"/>
                </a:lnTo>
                <a:lnTo>
                  <a:pt x="5633" y="8523"/>
                </a:lnTo>
                <a:lnTo>
                  <a:pt x="8994" y="8879"/>
                </a:lnTo>
                <a:lnTo>
                  <a:pt x="10387" y="5978"/>
                </a:lnTo>
                <a:lnTo>
                  <a:pt x="11612" y="4439"/>
                </a:lnTo>
                <a:lnTo>
                  <a:pt x="9518" y="2942"/>
                </a:lnTo>
                <a:lnTo>
                  <a:pt x="7622" y="942"/>
                </a:lnTo>
                <a:lnTo>
                  <a:pt x="5329" y="261"/>
                </a:lnTo>
                <a:lnTo>
                  <a:pt x="4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5" name="object 6825"/>
          <p:cNvSpPr/>
          <p:nvPr/>
        </p:nvSpPr>
        <p:spPr>
          <a:xfrm>
            <a:off x="9376449" y="5749662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3455" y="0"/>
                </a:moveTo>
                <a:lnTo>
                  <a:pt x="2345" y="1444"/>
                </a:lnTo>
                <a:lnTo>
                  <a:pt x="0" y="3560"/>
                </a:lnTo>
                <a:lnTo>
                  <a:pt x="324" y="4156"/>
                </a:lnTo>
                <a:lnTo>
                  <a:pt x="1465" y="6146"/>
                </a:lnTo>
                <a:lnTo>
                  <a:pt x="3319" y="8104"/>
                </a:lnTo>
                <a:lnTo>
                  <a:pt x="6209" y="9277"/>
                </a:lnTo>
                <a:lnTo>
                  <a:pt x="8219" y="6544"/>
                </a:lnTo>
                <a:lnTo>
                  <a:pt x="9842" y="5099"/>
                </a:lnTo>
                <a:lnTo>
                  <a:pt x="6502" y="2481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6" name="object 6826"/>
          <p:cNvSpPr/>
          <p:nvPr/>
        </p:nvSpPr>
        <p:spPr>
          <a:xfrm>
            <a:off x="8733627" y="5946020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9392" y="0"/>
                </a:moveTo>
                <a:lnTo>
                  <a:pt x="6251" y="2366"/>
                </a:lnTo>
                <a:lnTo>
                  <a:pt x="3120" y="4806"/>
                </a:lnTo>
                <a:lnTo>
                  <a:pt x="0" y="7183"/>
                </a:lnTo>
                <a:lnTo>
                  <a:pt x="1141" y="8565"/>
                </a:lnTo>
                <a:lnTo>
                  <a:pt x="2314" y="9947"/>
                </a:lnTo>
                <a:lnTo>
                  <a:pt x="3465" y="11266"/>
                </a:lnTo>
                <a:lnTo>
                  <a:pt x="6272" y="8429"/>
                </a:lnTo>
                <a:lnTo>
                  <a:pt x="11811" y="2743"/>
                </a:lnTo>
                <a:lnTo>
                  <a:pt x="10994" y="1790"/>
                </a:lnTo>
                <a:lnTo>
                  <a:pt x="9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7" name="object 6827"/>
          <p:cNvSpPr/>
          <p:nvPr/>
        </p:nvSpPr>
        <p:spPr>
          <a:xfrm>
            <a:off x="8681085" y="5996560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4083" y="0"/>
                </a:moveTo>
                <a:lnTo>
                  <a:pt x="2889" y="1507"/>
                </a:lnTo>
                <a:lnTo>
                  <a:pt x="1193" y="2889"/>
                </a:lnTo>
                <a:lnTo>
                  <a:pt x="0" y="6910"/>
                </a:lnTo>
                <a:lnTo>
                  <a:pt x="240" y="9455"/>
                </a:lnTo>
                <a:lnTo>
                  <a:pt x="104" y="11968"/>
                </a:lnTo>
                <a:lnTo>
                  <a:pt x="3109" y="12366"/>
                </a:lnTo>
                <a:lnTo>
                  <a:pt x="4607" y="12627"/>
                </a:lnTo>
                <a:lnTo>
                  <a:pt x="7266" y="1036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8" name="object 6828"/>
          <p:cNvSpPr/>
          <p:nvPr/>
        </p:nvSpPr>
        <p:spPr>
          <a:xfrm>
            <a:off x="8319615" y="495954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3685" y="0"/>
                </a:moveTo>
                <a:lnTo>
                  <a:pt x="2062" y="2460"/>
                </a:lnTo>
                <a:lnTo>
                  <a:pt x="0" y="4209"/>
                </a:lnTo>
                <a:lnTo>
                  <a:pt x="356" y="7224"/>
                </a:lnTo>
                <a:lnTo>
                  <a:pt x="2722" y="8544"/>
                </a:lnTo>
                <a:lnTo>
                  <a:pt x="4125" y="9957"/>
                </a:lnTo>
                <a:lnTo>
                  <a:pt x="5392" y="8491"/>
                </a:lnTo>
                <a:lnTo>
                  <a:pt x="7706" y="7067"/>
                </a:lnTo>
                <a:lnTo>
                  <a:pt x="7664" y="5580"/>
                </a:lnTo>
                <a:lnTo>
                  <a:pt x="7675" y="4020"/>
                </a:lnTo>
                <a:lnTo>
                  <a:pt x="5560" y="2481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29" name="object 6829"/>
          <p:cNvSpPr/>
          <p:nvPr/>
        </p:nvSpPr>
        <p:spPr>
          <a:xfrm>
            <a:off x="8606181" y="6026732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4879" y="0"/>
                </a:moveTo>
                <a:lnTo>
                  <a:pt x="4586" y="303"/>
                </a:lnTo>
                <a:lnTo>
                  <a:pt x="2900" y="2261"/>
                </a:lnTo>
                <a:lnTo>
                  <a:pt x="1780" y="4711"/>
                </a:lnTo>
                <a:lnTo>
                  <a:pt x="0" y="7884"/>
                </a:lnTo>
                <a:lnTo>
                  <a:pt x="2921" y="8785"/>
                </a:lnTo>
                <a:lnTo>
                  <a:pt x="5811" y="10240"/>
                </a:lnTo>
                <a:lnTo>
                  <a:pt x="6251" y="9748"/>
                </a:lnTo>
                <a:lnTo>
                  <a:pt x="7800" y="7842"/>
                </a:lnTo>
                <a:lnTo>
                  <a:pt x="8973" y="5319"/>
                </a:lnTo>
                <a:lnTo>
                  <a:pt x="9214" y="2869"/>
                </a:lnTo>
                <a:lnTo>
                  <a:pt x="9308" y="2177"/>
                </a:lnTo>
                <a:lnTo>
                  <a:pt x="4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0" name="object 6830"/>
          <p:cNvSpPr/>
          <p:nvPr/>
        </p:nvSpPr>
        <p:spPr>
          <a:xfrm>
            <a:off x="9798062" y="454307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670" y="0"/>
                </a:moveTo>
                <a:lnTo>
                  <a:pt x="1581" y="2617"/>
                </a:lnTo>
                <a:lnTo>
                  <a:pt x="774" y="4439"/>
                </a:lnTo>
                <a:lnTo>
                  <a:pt x="0" y="6282"/>
                </a:lnTo>
                <a:lnTo>
                  <a:pt x="1748" y="6973"/>
                </a:lnTo>
                <a:lnTo>
                  <a:pt x="4083" y="8711"/>
                </a:lnTo>
                <a:lnTo>
                  <a:pt x="5120" y="8135"/>
                </a:lnTo>
                <a:lnTo>
                  <a:pt x="6596" y="7277"/>
                </a:lnTo>
                <a:lnTo>
                  <a:pt x="7758" y="4774"/>
                </a:lnTo>
                <a:lnTo>
                  <a:pt x="7915" y="2157"/>
                </a:lnTo>
                <a:lnTo>
                  <a:pt x="4942" y="1277"/>
                </a:lnTo>
                <a:lnTo>
                  <a:pt x="2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1" name="object 6831"/>
          <p:cNvSpPr/>
          <p:nvPr/>
        </p:nvSpPr>
        <p:spPr>
          <a:xfrm>
            <a:off x="9724643" y="5787620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2743" y="0"/>
                </a:moveTo>
                <a:lnTo>
                  <a:pt x="1884" y="1633"/>
                </a:lnTo>
                <a:lnTo>
                  <a:pt x="0" y="3842"/>
                </a:lnTo>
                <a:lnTo>
                  <a:pt x="1518" y="6984"/>
                </a:lnTo>
                <a:lnTo>
                  <a:pt x="3790" y="8544"/>
                </a:lnTo>
                <a:lnTo>
                  <a:pt x="6711" y="11486"/>
                </a:lnTo>
                <a:lnTo>
                  <a:pt x="7926" y="8062"/>
                </a:lnTo>
                <a:lnTo>
                  <a:pt x="9486" y="5675"/>
                </a:lnTo>
                <a:lnTo>
                  <a:pt x="7319" y="2921"/>
                </a:lnTo>
                <a:lnTo>
                  <a:pt x="4848" y="1602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2" name="object 6832"/>
          <p:cNvSpPr/>
          <p:nvPr/>
        </p:nvSpPr>
        <p:spPr>
          <a:xfrm>
            <a:off x="8178967" y="4956476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947" y="0"/>
                </a:moveTo>
                <a:lnTo>
                  <a:pt x="1340" y="1748"/>
                </a:lnTo>
                <a:lnTo>
                  <a:pt x="0" y="5706"/>
                </a:lnTo>
                <a:lnTo>
                  <a:pt x="2240" y="6785"/>
                </a:lnTo>
                <a:lnTo>
                  <a:pt x="5696" y="8376"/>
                </a:lnTo>
                <a:lnTo>
                  <a:pt x="6230" y="6251"/>
                </a:lnTo>
                <a:lnTo>
                  <a:pt x="7434" y="3999"/>
                </a:lnTo>
                <a:lnTo>
                  <a:pt x="6753" y="1026"/>
                </a:lnTo>
                <a:lnTo>
                  <a:pt x="3717" y="670"/>
                </a:lnTo>
                <a:lnTo>
                  <a:pt x="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3" name="object 6833"/>
          <p:cNvSpPr/>
          <p:nvPr/>
        </p:nvSpPr>
        <p:spPr>
          <a:xfrm>
            <a:off x="9210896" y="5960414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5015" y="0"/>
                </a:moveTo>
                <a:lnTo>
                  <a:pt x="1685" y="1109"/>
                </a:lnTo>
                <a:lnTo>
                  <a:pt x="0" y="1633"/>
                </a:lnTo>
                <a:lnTo>
                  <a:pt x="1287" y="5005"/>
                </a:lnTo>
                <a:lnTo>
                  <a:pt x="3916" y="11748"/>
                </a:lnTo>
                <a:lnTo>
                  <a:pt x="5141" y="11266"/>
                </a:lnTo>
                <a:lnTo>
                  <a:pt x="7580" y="10387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4" name="object 6834"/>
          <p:cNvSpPr/>
          <p:nvPr/>
        </p:nvSpPr>
        <p:spPr>
          <a:xfrm>
            <a:off x="9345220" y="3776000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5245" y="0"/>
                </a:moveTo>
                <a:lnTo>
                  <a:pt x="3748" y="2177"/>
                </a:lnTo>
                <a:lnTo>
                  <a:pt x="2240" y="4303"/>
                </a:lnTo>
                <a:lnTo>
                  <a:pt x="0" y="7549"/>
                </a:lnTo>
                <a:lnTo>
                  <a:pt x="3308" y="8450"/>
                </a:lnTo>
                <a:lnTo>
                  <a:pt x="5779" y="9957"/>
                </a:lnTo>
                <a:lnTo>
                  <a:pt x="6732" y="9224"/>
                </a:lnTo>
                <a:lnTo>
                  <a:pt x="8240" y="8177"/>
                </a:lnTo>
                <a:lnTo>
                  <a:pt x="9654" y="5622"/>
                </a:lnTo>
                <a:lnTo>
                  <a:pt x="9444" y="3800"/>
                </a:lnTo>
                <a:lnTo>
                  <a:pt x="9319" y="2439"/>
                </a:lnTo>
                <a:lnTo>
                  <a:pt x="6732" y="1266"/>
                </a:lnTo>
                <a:lnTo>
                  <a:pt x="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5" name="object 6835"/>
          <p:cNvSpPr/>
          <p:nvPr/>
        </p:nvSpPr>
        <p:spPr>
          <a:xfrm>
            <a:off x="9868654" y="5837057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3319" y="0"/>
                </a:moveTo>
                <a:lnTo>
                  <a:pt x="1738" y="3340"/>
                </a:lnTo>
                <a:lnTo>
                  <a:pt x="0" y="6052"/>
                </a:lnTo>
                <a:lnTo>
                  <a:pt x="3371" y="7036"/>
                </a:lnTo>
                <a:lnTo>
                  <a:pt x="6020" y="8450"/>
                </a:lnTo>
                <a:lnTo>
                  <a:pt x="9779" y="8429"/>
                </a:lnTo>
                <a:lnTo>
                  <a:pt x="10952" y="5622"/>
                </a:lnTo>
                <a:lnTo>
                  <a:pt x="12093" y="4094"/>
                </a:lnTo>
                <a:lnTo>
                  <a:pt x="9402" y="2659"/>
                </a:lnTo>
                <a:lnTo>
                  <a:pt x="6816" y="900"/>
                </a:lnTo>
                <a:lnTo>
                  <a:pt x="3916" y="136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6" name="object 6836"/>
          <p:cNvSpPr/>
          <p:nvPr/>
        </p:nvSpPr>
        <p:spPr>
          <a:xfrm>
            <a:off x="9594209" y="487778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7455" y="0"/>
                </a:moveTo>
                <a:lnTo>
                  <a:pt x="4963" y="2177"/>
                </a:lnTo>
                <a:lnTo>
                  <a:pt x="2492" y="4460"/>
                </a:lnTo>
                <a:lnTo>
                  <a:pt x="0" y="6680"/>
                </a:lnTo>
                <a:lnTo>
                  <a:pt x="785" y="7549"/>
                </a:lnTo>
                <a:lnTo>
                  <a:pt x="1570" y="8481"/>
                </a:lnTo>
                <a:lnTo>
                  <a:pt x="2387" y="9319"/>
                </a:lnTo>
                <a:lnTo>
                  <a:pt x="4952" y="7235"/>
                </a:lnTo>
                <a:lnTo>
                  <a:pt x="7539" y="5057"/>
                </a:lnTo>
                <a:lnTo>
                  <a:pt x="10146" y="2952"/>
                </a:lnTo>
                <a:lnTo>
                  <a:pt x="9245" y="1968"/>
                </a:lnTo>
                <a:lnTo>
                  <a:pt x="8345" y="952"/>
                </a:lnTo>
                <a:lnTo>
                  <a:pt x="7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7" name="object 6837"/>
          <p:cNvSpPr/>
          <p:nvPr/>
        </p:nvSpPr>
        <p:spPr>
          <a:xfrm>
            <a:off x="8686786" y="4656913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3088" y="0"/>
                </a:moveTo>
                <a:lnTo>
                  <a:pt x="2083" y="73"/>
                </a:lnTo>
                <a:lnTo>
                  <a:pt x="1109" y="188"/>
                </a:lnTo>
                <a:lnTo>
                  <a:pt x="136" y="272"/>
                </a:lnTo>
                <a:lnTo>
                  <a:pt x="115" y="4010"/>
                </a:lnTo>
                <a:lnTo>
                  <a:pt x="0" y="11434"/>
                </a:lnTo>
                <a:lnTo>
                  <a:pt x="1895" y="11141"/>
                </a:lnTo>
                <a:lnTo>
                  <a:pt x="3811" y="10910"/>
                </a:lnTo>
                <a:lnTo>
                  <a:pt x="5717" y="10607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8" name="object 6838"/>
          <p:cNvSpPr/>
          <p:nvPr/>
        </p:nvSpPr>
        <p:spPr>
          <a:xfrm>
            <a:off x="9061321" y="5001076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916" y="0"/>
                </a:moveTo>
                <a:lnTo>
                  <a:pt x="963" y="2973"/>
                </a:lnTo>
                <a:lnTo>
                  <a:pt x="0" y="4785"/>
                </a:lnTo>
                <a:lnTo>
                  <a:pt x="20" y="7319"/>
                </a:lnTo>
                <a:lnTo>
                  <a:pt x="2701" y="8847"/>
                </a:lnTo>
                <a:lnTo>
                  <a:pt x="3340" y="8544"/>
                </a:lnTo>
                <a:lnTo>
                  <a:pt x="4931" y="7717"/>
                </a:lnTo>
                <a:lnTo>
                  <a:pt x="6031" y="5916"/>
                </a:lnTo>
                <a:lnTo>
                  <a:pt x="7319" y="4565"/>
                </a:lnTo>
                <a:lnTo>
                  <a:pt x="1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39" name="object 6839"/>
          <p:cNvSpPr/>
          <p:nvPr/>
        </p:nvSpPr>
        <p:spPr>
          <a:xfrm>
            <a:off x="8566816" y="4634593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5465" y="0"/>
                </a:moveTo>
                <a:lnTo>
                  <a:pt x="0" y="10596"/>
                </a:lnTo>
                <a:lnTo>
                  <a:pt x="6303" y="10271"/>
                </a:lnTo>
                <a:lnTo>
                  <a:pt x="14554" y="9790"/>
                </a:lnTo>
                <a:lnTo>
                  <a:pt x="9926" y="3622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0" name="object 6840"/>
          <p:cNvSpPr/>
          <p:nvPr/>
        </p:nvSpPr>
        <p:spPr>
          <a:xfrm>
            <a:off x="9071700" y="5017541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2607" y="0"/>
                </a:moveTo>
                <a:lnTo>
                  <a:pt x="848" y="502"/>
                </a:lnTo>
                <a:lnTo>
                  <a:pt x="0" y="764"/>
                </a:lnTo>
                <a:lnTo>
                  <a:pt x="2554" y="11099"/>
                </a:lnTo>
                <a:lnTo>
                  <a:pt x="6052" y="10230"/>
                </a:lnTo>
                <a:lnTo>
                  <a:pt x="2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1" name="object 6841"/>
          <p:cNvSpPr/>
          <p:nvPr/>
        </p:nvSpPr>
        <p:spPr>
          <a:xfrm>
            <a:off x="8932359" y="4959856"/>
            <a:ext cx="5006" cy="8471"/>
          </a:xfrm>
          <a:custGeom>
            <a:avLst/>
            <a:gdLst/>
            <a:ahLst/>
            <a:cxnLst/>
            <a:rect l="l" t="t" r="r" b="b"/>
            <a:pathLst>
              <a:path w="8255" h="13970">
                <a:moveTo>
                  <a:pt x="2031" y="0"/>
                </a:moveTo>
                <a:lnTo>
                  <a:pt x="1329" y="2617"/>
                </a:lnTo>
                <a:lnTo>
                  <a:pt x="0" y="5162"/>
                </a:lnTo>
                <a:lnTo>
                  <a:pt x="146" y="9591"/>
                </a:lnTo>
                <a:lnTo>
                  <a:pt x="1916" y="11476"/>
                </a:lnTo>
                <a:lnTo>
                  <a:pt x="2942" y="13350"/>
                </a:lnTo>
                <a:lnTo>
                  <a:pt x="4125" y="12167"/>
                </a:lnTo>
                <a:lnTo>
                  <a:pt x="6565" y="9832"/>
                </a:lnTo>
                <a:lnTo>
                  <a:pt x="6816" y="7266"/>
                </a:lnTo>
                <a:lnTo>
                  <a:pt x="7643" y="4554"/>
                </a:lnTo>
                <a:lnTo>
                  <a:pt x="7109" y="2146"/>
                </a:lnTo>
                <a:lnTo>
                  <a:pt x="6847" y="1078"/>
                </a:lnTo>
                <a:lnTo>
                  <a:pt x="3811" y="722"/>
                </a:lnTo>
                <a:lnTo>
                  <a:pt x="2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2" name="object 6842"/>
          <p:cNvSpPr/>
          <p:nvPr/>
        </p:nvSpPr>
        <p:spPr>
          <a:xfrm>
            <a:off x="8483926" y="5226244"/>
            <a:ext cx="2695" cy="6161"/>
          </a:xfrm>
          <a:custGeom>
            <a:avLst/>
            <a:gdLst/>
            <a:ahLst/>
            <a:cxnLst/>
            <a:rect l="l" t="t" r="r" b="b"/>
            <a:pathLst>
              <a:path w="4444" h="10159">
                <a:moveTo>
                  <a:pt x="3800" y="0"/>
                </a:moveTo>
                <a:lnTo>
                  <a:pt x="2533" y="52"/>
                </a:lnTo>
                <a:lnTo>
                  <a:pt x="1266" y="83"/>
                </a:lnTo>
                <a:lnTo>
                  <a:pt x="0" y="73"/>
                </a:lnTo>
                <a:lnTo>
                  <a:pt x="136" y="3245"/>
                </a:lnTo>
                <a:lnTo>
                  <a:pt x="230" y="6345"/>
                </a:lnTo>
                <a:lnTo>
                  <a:pt x="356" y="9549"/>
                </a:lnTo>
                <a:lnTo>
                  <a:pt x="2774" y="9455"/>
                </a:lnTo>
                <a:lnTo>
                  <a:pt x="4010" y="9423"/>
                </a:lnTo>
                <a:lnTo>
                  <a:pt x="3853" y="3109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3" name="object 6843"/>
          <p:cNvSpPr/>
          <p:nvPr/>
        </p:nvSpPr>
        <p:spPr>
          <a:xfrm>
            <a:off x="9033761" y="5108673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0334" y="0"/>
                </a:moveTo>
                <a:lnTo>
                  <a:pt x="10020" y="83"/>
                </a:lnTo>
                <a:lnTo>
                  <a:pt x="6607" y="837"/>
                </a:lnTo>
                <a:lnTo>
                  <a:pt x="3319" y="2188"/>
                </a:lnTo>
                <a:lnTo>
                  <a:pt x="0" y="3319"/>
                </a:lnTo>
                <a:lnTo>
                  <a:pt x="1057" y="7005"/>
                </a:lnTo>
                <a:lnTo>
                  <a:pt x="1570" y="8868"/>
                </a:lnTo>
                <a:lnTo>
                  <a:pt x="5088" y="7570"/>
                </a:lnTo>
                <a:lnTo>
                  <a:pt x="12135" y="5046"/>
                </a:lnTo>
                <a:lnTo>
                  <a:pt x="11402" y="3287"/>
                </a:lnTo>
                <a:lnTo>
                  <a:pt x="10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4" name="object 6844"/>
          <p:cNvSpPr/>
          <p:nvPr/>
        </p:nvSpPr>
        <p:spPr>
          <a:xfrm>
            <a:off x="8983003" y="4622890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7350" y="0"/>
                </a:moveTo>
                <a:lnTo>
                  <a:pt x="4753" y="1424"/>
                </a:lnTo>
                <a:lnTo>
                  <a:pt x="2931" y="3329"/>
                </a:lnTo>
                <a:lnTo>
                  <a:pt x="0" y="5790"/>
                </a:lnTo>
                <a:lnTo>
                  <a:pt x="3392" y="7486"/>
                </a:lnTo>
                <a:lnTo>
                  <a:pt x="5507" y="9371"/>
                </a:lnTo>
                <a:lnTo>
                  <a:pt x="8523" y="8554"/>
                </a:lnTo>
                <a:lnTo>
                  <a:pt x="10261" y="5957"/>
                </a:lnTo>
                <a:lnTo>
                  <a:pt x="10449" y="2858"/>
                </a:lnTo>
                <a:lnTo>
                  <a:pt x="73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5" name="object 6845"/>
          <p:cNvSpPr/>
          <p:nvPr/>
        </p:nvSpPr>
        <p:spPr>
          <a:xfrm>
            <a:off x="9961789" y="4205784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4596" y="0"/>
                </a:moveTo>
                <a:lnTo>
                  <a:pt x="3067" y="492"/>
                </a:lnTo>
                <a:lnTo>
                  <a:pt x="0" y="1591"/>
                </a:lnTo>
                <a:lnTo>
                  <a:pt x="1476" y="4376"/>
                </a:lnTo>
                <a:lnTo>
                  <a:pt x="2963" y="7130"/>
                </a:lnTo>
                <a:lnTo>
                  <a:pt x="4418" y="9894"/>
                </a:lnTo>
                <a:lnTo>
                  <a:pt x="5382" y="9476"/>
                </a:lnTo>
                <a:lnTo>
                  <a:pt x="6324" y="9099"/>
                </a:lnTo>
                <a:lnTo>
                  <a:pt x="7256" y="8648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6" name="object 6846"/>
          <p:cNvSpPr/>
          <p:nvPr/>
        </p:nvSpPr>
        <p:spPr>
          <a:xfrm>
            <a:off x="9351341" y="4355372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4607" y="0"/>
                </a:moveTo>
                <a:lnTo>
                  <a:pt x="0" y="6523"/>
                </a:lnTo>
                <a:lnTo>
                  <a:pt x="3141" y="7319"/>
                </a:lnTo>
                <a:lnTo>
                  <a:pt x="6261" y="8261"/>
                </a:lnTo>
                <a:lnTo>
                  <a:pt x="9434" y="8806"/>
                </a:lnTo>
                <a:lnTo>
                  <a:pt x="9884" y="8868"/>
                </a:lnTo>
                <a:lnTo>
                  <a:pt x="11402" y="6041"/>
                </a:lnTo>
                <a:lnTo>
                  <a:pt x="9151" y="3717"/>
                </a:lnTo>
                <a:lnTo>
                  <a:pt x="6806" y="1884"/>
                </a:lnTo>
                <a:lnTo>
                  <a:pt x="4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7" name="object 6847"/>
          <p:cNvSpPr/>
          <p:nvPr/>
        </p:nvSpPr>
        <p:spPr>
          <a:xfrm>
            <a:off x="8713056" y="5210692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9402" y="0"/>
                </a:moveTo>
                <a:lnTo>
                  <a:pt x="6272" y="1989"/>
                </a:lnTo>
                <a:lnTo>
                  <a:pt x="0" y="5926"/>
                </a:lnTo>
                <a:lnTo>
                  <a:pt x="534" y="6942"/>
                </a:lnTo>
                <a:lnTo>
                  <a:pt x="1057" y="8031"/>
                </a:lnTo>
                <a:lnTo>
                  <a:pt x="1602" y="9046"/>
                </a:lnTo>
                <a:lnTo>
                  <a:pt x="5172" y="7727"/>
                </a:lnTo>
                <a:lnTo>
                  <a:pt x="8743" y="6345"/>
                </a:lnTo>
                <a:lnTo>
                  <a:pt x="12313" y="5005"/>
                </a:lnTo>
                <a:lnTo>
                  <a:pt x="9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8" name="object 6848"/>
          <p:cNvSpPr/>
          <p:nvPr/>
        </p:nvSpPr>
        <p:spPr>
          <a:xfrm>
            <a:off x="8800510" y="5186640"/>
            <a:ext cx="3081" cy="7316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5005" y="0"/>
                </a:moveTo>
                <a:lnTo>
                  <a:pt x="3319" y="31"/>
                </a:lnTo>
                <a:lnTo>
                  <a:pt x="0" y="41"/>
                </a:lnTo>
                <a:lnTo>
                  <a:pt x="261" y="11947"/>
                </a:lnTo>
                <a:lnTo>
                  <a:pt x="3392" y="11957"/>
                </a:lnTo>
                <a:lnTo>
                  <a:pt x="4952" y="11894"/>
                </a:lnTo>
                <a:lnTo>
                  <a:pt x="5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49" name="object 6849"/>
          <p:cNvSpPr/>
          <p:nvPr/>
        </p:nvSpPr>
        <p:spPr>
          <a:xfrm>
            <a:off x="8359566" y="4593329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3235" y="0"/>
                </a:moveTo>
                <a:lnTo>
                  <a:pt x="2146" y="534"/>
                </a:lnTo>
                <a:lnTo>
                  <a:pt x="1088" y="1078"/>
                </a:lnTo>
                <a:lnTo>
                  <a:pt x="0" y="1581"/>
                </a:lnTo>
                <a:lnTo>
                  <a:pt x="3790" y="11643"/>
                </a:lnTo>
                <a:lnTo>
                  <a:pt x="9025" y="9853"/>
                </a:lnTo>
                <a:lnTo>
                  <a:pt x="7099" y="6617"/>
                </a:lnTo>
                <a:lnTo>
                  <a:pt x="5162" y="3256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0" name="object 6850"/>
          <p:cNvSpPr/>
          <p:nvPr/>
        </p:nvSpPr>
        <p:spPr>
          <a:xfrm>
            <a:off x="9499715" y="4495969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13036" y="0"/>
                </a:moveTo>
                <a:lnTo>
                  <a:pt x="6596" y="4607"/>
                </a:lnTo>
                <a:lnTo>
                  <a:pt x="0" y="9402"/>
                </a:lnTo>
                <a:lnTo>
                  <a:pt x="6617" y="8806"/>
                </a:lnTo>
                <a:lnTo>
                  <a:pt x="9120" y="9298"/>
                </a:lnTo>
                <a:lnTo>
                  <a:pt x="10648" y="8261"/>
                </a:lnTo>
                <a:lnTo>
                  <a:pt x="12627" y="6973"/>
                </a:lnTo>
                <a:lnTo>
                  <a:pt x="13852" y="4565"/>
                </a:lnTo>
                <a:lnTo>
                  <a:pt x="15371" y="2607"/>
                </a:lnTo>
                <a:lnTo>
                  <a:pt x="1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1" name="object 6851"/>
          <p:cNvSpPr/>
          <p:nvPr/>
        </p:nvSpPr>
        <p:spPr>
          <a:xfrm>
            <a:off x="8523223" y="5292604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5287" y="0"/>
                </a:moveTo>
                <a:lnTo>
                  <a:pt x="2251" y="450"/>
                </a:lnTo>
                <a:lnTo>
                  <a:pt x="1214" y="3067"/>
                </a:lnTo>
                <a:lnTo>
                  <a:pt x="0" y="4586"/>
                </a:lnTo>
                <a:lnTo>
                  <a:pt x="7528" y="9832"/>
                </a:lnTo>
                <a:lnTo>
                  <a:pt x="8271" y="6376"/>
                </a:lnTo>
                <a:lnTo>
                  <a:pt x="9528" y="4073"/>
                </a:lnTo>
                <a:lnTo>
                  <a:pt x="8816" y="2963"/>
                </a:lnTo>
                <a:lnTo>
                  <a:pt x="7895" y="1413"/>
                </a:lnTo>
                <a:lnTo>
                  <a:pt x="5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2" name="object 6852"/>
          <p:cNvSpPr/>
          <p:nvPr/>
        </p:nvSpPr>
        <p:spPr>
          <a:xfrm>
            <a:off x="10090150" y="4972890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3654" y="0"/>
                </a:moveTo>
                <a:lnTo>
                  <a:pt x="2460" y="617"/>
                </a:lnTo>
                <a:lnTo>
                  <a:pt x="1214" y="1204"/>
                </a:lnTo>
                <a:lnTo>
                  <a:pt x="0" y="1832"/>
                </a:lnTo>
                <a:lnTo>
                  <a:pt x="1706" y="5099"/>
                </a:lnTo>
                <a:lnTo>
                  <a:pt x="3444" y="8334"/>
                </a:lnTo>
                <a:lnTo>
                  <a:pt x="5130" y="11580"/>
                </a:lnTo>
                <a:lnTo>
                  <a:pt x="7245" y="10491"/>
                </a:lnTo>
                <a:lnTo>
                  <a:pt x="8292" y="9905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3" name="object 6853"/>
          <p:cNvSpPr/>
          <p:nvPr/>
        </p:nvSpPr>
        <p:spPr>
          <a:xfrm>
            <a:off x="8639407" y="5382166"/>
            <a:ext cx="5391" cy="8856"/>
          </a:xfrm>
          <a:custGeom>
            <a:avLst/>
            <a:gdLst/>
            <a:ahLst/>
            <a:cxnLst/>
            <a:rect l="l" t="t" r="r" b="b"/>
            <a:pathLst>
              <a:path w="8890" h="14604">
                <a:moveTo>
                  <a:pt x="4177" y="0"/>
                </a:moveTo>
                <a:lnTo>
                  <a:pt x="2785" y="4167"/>
                </a:lnTo>
                <a:lnTo>
                  <a:pt x="1361" y="8334"/>
                </a:lnTo>
                <a:lnTo>
                  <a:pt x="0" y="12554"/>
                </a:lnTo>
                <a:lnTo>
                  <a:pt x="1664" y="13057"/>
                </a:lnTo>
                <a:lnTo>
                  <a:pt x="3350" y="13633"/>
                </a:lnTo>
                <a:lnTo>
                  <a:pt x="5015" y="14156"/>
                </a:lnTo>
                <a:lnTo>
                  <a:pt x="8303" y="1057"/>
                </a:lnTo>
                <a:lnTo>
                  <a:pt x="6900" y="722"/>
                </a:lnTo>
                <a:lnTo>
                  <a:pt x="5549" y="335"/>
                </a:lnTo>
                <a:lnTo>
                  <a:pt x="4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4" name="object 6854"/>
          <p:cNvSpPr/>
          <p:nvPr/>
        </p:nvSpPr>
        <p:spPr>
          <a:xfrm>
            <a:off x="8599616" y="4510991"/>
            <a:ext cx="8471" cy="6546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5643" y="0"/>
                </a:moveTo>
                <a:lnTo>
                  <a:pt x="0" y="7968"/>
                </a:lnTo>
                <a:lnTo>
                  <a:pt x="3696" y="10722"/>
                </a:lnTo>
                <a:lnTo>
                  <a:pt x="7413" y="9696"/>
                </a:lnTo>
                <a:lnTo>
                  <a:pt x="9277" y="7413"/>
                </a:lnTo>
                <a:lnTo>
                  <a:pt x="13455" y="4314"/>
                </a:lnTo>
                <a:lnTo>
                  <a:pt x="8628" y="2272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5" name="object 6855"/>
          <p:cNvSpPr/>
          <p:nvPr/>
        </p:nvSpPr>
        <p:spPr>
          <a:xfrm>
            <a:off x="7984068" y="4662397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2722" y="0"/>
                </a:moveTo>
                <a:lnTo>
                  <a:pt x="1759" y="2062"/>
                </a:lnTo>
                <a:lnTo>
                  <a:pt x="0" y="4188"/>
                </a:lnTo>
                <a:lnTo>
                  <a:pt x="439" y="5423"/>
                </a:lnTo>
                <a:lnTo>
                  <a:pt x="942" y="6753"/>
                </a:lnTo>
                <a:lnTo>
                  <a:pt x="4492" y="8481"/>
                </a:lnTo>
                <a:lnTo>
                  <a:pt x="6732" y="6471"/>
                </a:lnTo>
                <a:lnTo>
                  <a:pt x="7790" y="4167"/>
                </a:lnTo>
                <a:lnTo>
                  <a:pt x="9109" y="2062"/>
                </a:lnTo>
                <a:lnTo>
                  <a:pt x="5287" y="890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6" name="object 6856"/>
          <p:cNvSpPr/>
          <p:nvPr/>
        </p:nvSpPr>
        <p:spPr>
          <a:xfrm>
            <a:off x="8734259" y="5373103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4460" y="0"/>
                </a:moveTo>
                <a:lnTo>
                  <a:pt x="4219" y="272"/>
                </a:lnTo>
                <a:lnTo>
                  <a:pt x="2523" y="2083"/>
                </a:lnTo>
                <a:lnTo>
                  <a:pt x="1340" y="4324"/>
                </a:lnTo>
                <a:lnTo>
                  <a:pt x="0" y="6439"/>
                </a:lnTo>
                <a:lnTo>
                  <a:pt x="1790" y="7172"/>
                </a:lnTo>
                <a:lnTo>
                  <a:pt x="3560" y="7769"/>
                </a:lnTo>
                <a:lnTo>
                  <a:pt x="5790" y="8607"/>
                </a:lnTo>
                <a:lnTo>
                  <a:pt x="6910" y="6397"/>
                </a:lnTo>
                <a:lnTo>
                  <a:pt x="8565" y="4575"/>
                </a:lnTo>
                <a:lnTo>
                  <a:pt x="8261" y="1874"/>
                </a:lnTo>
                <a:lnTo>
                  <a:pt x="4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7" name="object 6857"/>
          <p:cNvSpPr/>
          <p:nvPr/>
        </p:nvSpPr>
        <p:spPr>
          <a:xfrm>
            <a:off x="9618306" y="5183365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7633" y="0"/>
                </a:moveTo>
                <a:lnTo>
                  <a:pt x="3738" y="1937"/>
                </a:lnTo>
                <a:lnTo>
                  <a:pt x="1968" y="4083"/>
                </a:lnTo>
                <a:lnTo>
                  <a:pt x="0" y="5790"/>
                </a:lnTo>
                <a:lnTo>
                  <a:pt x="2900" y="9968"/>
                </a:lnTo>
                <a:lnTo>
                  <a:pt x="6240" y="7434"/>
                </a:lnTo>
                <a:lnTo>
                  <a:pt x="9559" y="4806"/>
                </a:lnTo>
                <a:lnTo>
                  <a:pt x="15371" y="387"/>
                </a:lnTo>
                <a:lnTo>
                  <a:pt x="9968" y="544"/>
                </a:lnTo>
                <a:lnTo>
                  <a:pt x="7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8" name="object 6858"/>
          <p:cNvSpPr/>
          <p:nvPr/>
        </p:nvSpPr>
        <p:spPr>
          <a:xfrm>
            <a:off x="8903547" y="4393702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1549" y="0"/>
                </a:moveTo>
                <a:lnTo>
                  <a:pt x="931" y="3706"/>
                </a:lnTo>
                <a:lnTo>
                  <a:pt x="0" y="6282"/>
                </a:lnTo>
                <a:lnTo>
                  <a:pt x="460" y="9528"/>
                </a:lnTo>
                <a:lnTo>
                  <a:pt x="3507" y="10104"/>
                </a:lnTo>
                <a:lnTo>
                  <a:pt x="5183" y="10732"/>
                </a:lnTo>
                <a:lnTo>
                  <a:pt x="6052" y="8303"/>
                </a:lnTo>
                <a:lnTo>
                  <a:pt x="7319" y="5874"/>
                </a:lnTo>
                <a:lnTo>
                  <a:pt x="7633" y="2659"/>
                </a:lnTo>
                <a:lnTo>
                  <a:pt x="4628" y="1643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59" name="object 6859"/>
          <p:cNvSpPr/>
          <p:nvPr/>
        </p:nvSpPr>
        <p:spPr>
          <a:xfrm>
            <a:off x="8263424" y="5530182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3099" y="0"/>
                </a:moveTo>
                <a:lnTo>
                  <a:pt x="1570" y="3109"/>
                </a:lnTo>
                <a:lnTo>
                  <a:pt x="0" y="5884"/>
                </a:lnTo>
                <a:lnTo>
                  <a:pt x="3403" y="6931"/>
                </a:lnTo>
                <a:lnTo>
                  <a:pt x="5863" y="8114"/>
                </a:lnTo>
                <a:lnTo>
                  <a:pt x="8366" y="8156"/>
                </a:lnTo>
                <a:lnTo>
                  <a:pt x="9402" y="8135"/>
                </a:lnTo>
                <a:lnTo>
                  <a:pt x="10502" y="5633"/>
                </a:lnTo>
                <a:lnTo>
                  <a:pt x="11528" y="4272"/>
                </a:lnTo>
                <a:lnTo>
                  <a:pt x="8858" y="2753"/>
                </a:lnTo>
                <a:lnTo>
                  <a:pt x="6188" y="1183"/>
                </a:lnTo>
                <a:lnTo>
                  <a:pt x="3329" y="73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0" name="object 6860"/>
          <p:cNvSpPr/>
          <p:nvPr/>
        </p:nvSpPr>
        <p:spPr>
          <a:xfrm>
            <a:off x="8771933" y="5410732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251" y="0"/>
                </a:moveTo>
                <a:lnTo>
                  <a:pt x="2858" y="795"/>
                </a:lnTo>
                <a:lnTo>
                  <a:pt x="1560" y="1591"/>
                </a:lnTo>
                <a:lnTo>
                  <a:pt x="1141" y="4041"/>
                </a:lnTo>
                <a:lnTo>
                  <a:pt x="0" y="6429"/>
                </a:lnTo>
                <a:lnTo>
                  <a:pt x="2711" y="6753"/>
                </a:lnTo>
                <a:lnTo>
                  <a:pt x="5591" y="7989"/>
                </a:lnTo>
                <a:lnTo>
                  <a:pt x="6303" y="7235"/>
                </a:lnTo>
                <a:lnTo>
                  <a:pt x="7643" y="5664"/>
                </a:lnTo>
                <a:lnTo>
                  <a:pt x="7800" y="3067"/>
                </a:lnTo>
                <a:lnTo>
                  <a:pt x="8470" y="837"/>
                </a:lnTo>
                <a:lnTo>
                  <a:pt x="6575" y="816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1" name="object 6861"/>
          <p:cNvSpPr/>
          <p:nvPr/>
        </p:nvSpPr>
        <p:spPr>
          <a:xfrm>
            <a:off x="8257347" y="554053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1769" y="0"/>
                </a:moveTo>
                <a:lnTo>
                  <a:pt x="1350" y="1821"/>
                </a:lnTo>
                <a:lnTo>
                  <a:pt x="0" y="4146"/>
                </a:lnTo>
                <a:lnTo>
                  <a:pt x="691" y="5193"/>
                </a:lnTo>
                <a:lnTo>
                  <a:pt x="2094" y="7256"/>
                </a:lnTo>
                <a:lnTo>
                  <a:pt x="4544" y="8554"/>
                </a:lnTo>
                <a:lnTo>
                  <a:pt x="7287" y="10722"/>
                </a:lnTo>
                <a:lnTo>
                  <a:pt x="8554" y="7497"/>
                </a:lnTo>
                <a:lnTo>
                  <a:pt x="10250" y="4177"/>
                </a:lnTo>
                <a:lnTo>
                  <a:pt x="7423" y="2167"/>
                </a:lnTo>
                <a:lnTo>
                  <a:pt x="4512" y="1193"/>
                </a:lnTo>
                <a:lnTo>
                  <a:pt x="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2" name="object 6862"/>
          <p:cNvSpPr/>
          <p:nvPr/>
        </p:nvSpPr>
        <p:spPr>
          <a:xfrm>
            <a:off x="8307736" y="5531776"/>
            <a:ext cx="3851" cy="6931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3455" y="0"/>
                </a:moveTo>
                <a:lnTo>
                  <a:pt x="0" y="858"/>
                </a:lnTo>
                <a:lnTo>
                  <a:pt x="2471" y="10847"/>
                </a:lnTo>
                <a:lnTo>
                  <a:pt x="5926" y="9989"/>
                </a:lnTo>
                <a:lnTo>
                  <a:pt x="3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3" name="object 6863"/>
          <p:cNvSpPr/>
          <p:nvPr/>
        </p:nvSpPr>
        <p:spPr>
          <a:xfrm>
            <a:off x="9546519" y="4133488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3099" y="0"/>
                </a:moveTo>
                <a:lnTo>
                  <a:pt x="1602" y="3078"/>
                </a:lnTo>
                <a:lnTo>
                  <a:pt x="0" y="6324"/>
                </a:lnTo>
                <a:lnTo>
                  <a:pt x="2251" y="7434"/>
                </a:lnTo>
                <a:lnTo>
                  <a:pt x="4408" y="8889"/>
                </a:lnTo>
                <a:lnTo>
                  <a:pt x="6764" y="9266"/>
                </a:lnTo>
                <a:lnTo>
                  <a:pt x="7507" y="9402"/>
                </a:lnTo>
                <a:lnTo>
                  <a:pt x="9894" y="5539"/>
                </a:lnTo>
                <a:lnTo>
                  <a:pt x="8083" y="3277"/>
                </a:lnTo>
                <a:lnTo>
                  <a:pt x="5863" y="2031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4" name="object 6864"/>
          <p:cNvSpPr/>
          <p:nvPr/>
        </p:nvSpPr>
        <p:spPr>
          <a:xfrm>
            <a:off x="8932402" y="5437757"/>
            <a:ext cx="5006" cy="7316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5392" y="0"/>
                </a:moveTo>
                <a:lnTo>
                  <a:pt x="3601" y="492"/>
                </a:lnTo>
                <a:lnTo>
                  <a:pt x="1790" y="1047"/>
                </a:lnTo>
                <a:lnTo>
                  <a:pt x="0" y="1528"/>
                </a:lnTo>
                <a:lnTo>
                  <a:pt x="4575" y="11769"/>
                </a:lnTo>
                <a:lnTo>
                  <a:pt x="5696" y="11329"/>
                </a:lnTo>
                <a:lnTo>
                  <a:pt x="6837" y="10921"/>
                </a:lnTo>
                <a:lnTo>
                  <a:pt x="7999" y="10544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5" name="object 6865"/>
          <p:cNvSpPr/>
          <p:nvPr/>
        </p:nvSpPr>
        <p:spPr>
          <a:xfrm>
            <a:off x="10629451" y="4762632"/>
            <a:ext cx="23489" cy="20023"/>
          </a:xfrm>
          <a:custGeom>
            <a:avLst/>
            <a:gdLst/>
            <a:ahLst/>
            <a:cxnLst/>
            <a:rect l="l" t="t" r="r" b="b"/>
            <a:pathLst>
              <a:path w="38734" h="33020">
                <a:moveTo>
                  <a:pt x="10987" y="0"/>
                </a:moveTo>
                <a:lnTo>
                  <a:pt x="3378" y="10830"/>
                </a:lnTo>
                <a:lnTo>
                  <a:pt x="0" y="17924"/>
                </a:lnTo>
                <a:lnTo>
                  <a:pt x="417" y="22913"/>
                </a:lnTo>
                <a:lnTo>
                  <a:pt x="4192" y="27423"/>
                </a:lnTo>
                <a:lnTo>
                  <a:pt x="11143" y="31829"/>
                </a:lnTo>
                <a:lnTo>
                  <a:pt x="18830" y="32746"/>
                </a:lnTo>
                <a:lnTo>
                  <a:pt x="27695" y="29977"/>
                </a:lnTo>
                <a:lnTo>
                  <a:pt x="38180" y="23329"/>
                </a:lnTo>
                <a:lnTo>
                  <a:pt x="19364" y="17067"/>
                </a:lnTo>
                <a:lnTo>
                  <a:pt x="24233" y="6460"/>
                </a:lnTo>
                <a:lnTo>
                  <a:pt x="109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6" name="object 6866"/>
          <p:cNvSpPr/>
          <p:nvPr/>
        </p:nvSpPr>
        <p:spPr>
          <a:xfrm>
            <a:off x="9812498" y="4311621"/>
            <a:ext cx="19253" cy="20023"/>
          </a:xfrm>
          <a:custGeom>
            <a:avLst/>
            <a:gdLst/>
            <a:ahLst/>
            <a:cxnLst/>
            <a:rect l="l" t="t" r="r" b="b"/>
            <a:pathLst>
              <a:path w="31750" h="33020">
                <a:moveTo>
                  <a:pt x="0" y="0"/>
                </a:moveTo>
                <a:lnTo>
                  <a:pt x="1926" y="8785"/>
                </a:lnTo>
                <a:lnTo>
                  <a:pt x="2638" y="15015"/>
                </a:lnTo>
                <a:lnTo>
                  <a:pt x="6303" y="24910"/>
                </a:lnTo>
                <a:lnTo>
                  <a:pt x="9381" y="31255"/>
                </a:lnTo>
                <a:lnTo>
                  <a:pt x="18386" y="32417"/>
                </a:lnTo>
                <a:lnTo>
                  <a:pt x="20501" y="27109"/>
                </a:lnTo>
                <a:lnTo>
                  <a:pt x="19611" y="19957"/>
                </a:lnTo>
                <a:lnTo>
                  <a:pt x="21779" y="18606"/>
                </a:lnTo>
                <a:lnTo>
                  <a:pt x="22533" y="17810"/>
                </a:lnTo>
                <a:lnTo>
                  <a:pt x="31527" y="21507"/>
                </a:lnTo>
                <a:lnTo>
                  <a:pt x="25821" y="13203"/>
                </a:lnTo>
                <a:lnTo>
                  <a:pt x="18198" y="79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7" name="object 6867"/>
          <p:cNvSpPr/>
          <p:nvPr/>
        </p:nvSpPr>
        <p:spPr>
          <a:xfrm>
            <a:off x="10211719" y="4951686"/>
            <a:ext cx="16173" cy="19253"/>
          </a:xfrm>
          <a:custGeom>
            <a:avLst/>
            <a:gdLst/>
            <a:ahLst/>
            <a:cxnLst/>
            <a:rect l="l" t="t" r="r" b="b"/>
            <a:pathLst>
              <a:path w="26669" h="31750">
                <a:moveTo>
                  <a:pt x="19926" y="0"/>
                </a:moveTo>
                <a:lnTo>
                  <a:pt x="0" y="13015"/>
                </a:lnTo>
                <a:lnTo>
                  <a:pt x="7127" y="24252"/>
                </a:lnTo>
                <a:lnTo>
                  <a:pt x="12387" y="29847"/>
                </a:lnTo>
                <a:lnTo>
                  <a:pt x="18078" y="31279"/>
                </a:lnTo>
                <a:lnTo>
                  <a:pt x="26501" y="30030"/>
                </a:lnTo>
                <a:lnTo>
                  <a:pt x="19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8" name="object 6868"/>
          <p:cNvSpPr/>
          <p:nvPr/>
        </p:nvSpPr>
        <p:spPr>
          <a:xfrm>
            <a:off x="9895538" y="5480236"/>
            <a:ext cx="17328" cy="18868"/>
          </a:xfrm>
          <a:custGeom>
            <a:avLst/>
            <a:gdLst/>
            <a:ahLst/>
            <a:cxnLst/>
            <a:rect l="l" t="t" r="r" b="b"/>
            <a:pathLst>
              <a:path w="28575" h="31115">
                <a:moveTo>
                  <a:pt x="9297" y="0"/>
                </a:moveTo>
                <a:lnTo>
                  <a:pt x="168" y="1038"/>
                </a:lnTo>
                <a:lnTo>
                  <a:pt x="0" y="8467"/>
                </a:lnTo>
                <a:lnTo>
                  <a:pt x="2768" y="13752"/>
                </a:lnTo>
                <a:lnTo>
                  <a:pt x="7542" y="17565"/>
                </a:lnTo>
                <a:lnTo>
                  <a:pt x="13393" y="20577"/>
                </a:lnTo>
                <a:lnTo>
                  <a:pt x="4336" y="29875"/>
                </a:lnTo>
                <a:lnTo>
                  <a:pt x="13021" y="31095"/>
                </a:lnTo>
                <a:lnTo>
                  <a:pt x="18652" y="27715"/>
                </a:lnTo>
                <a:lnTo>
                  <a:pt x="23101" y="22180"/>
                </a:lnTo>
                <a:lnTo>
                  <a:pt x="28241" y="16933"/>
                </a:lnTo>
                <a:lnTo>
                  <a:pt x="22392" y="9172"/>
                </a:lnTo>
                <a:lnTo>
                  <a:pt x="16392" y="3119"/>
                </a:lnTo>
                <a:lnTo>
                  <a:pt x="92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69" name="object 6869"/>
          <p:cNvSpPr/>
          <p:nvPr/>
        </p:nvSpPr>
        <p:spPr>
          <a:xfrm>
            <a:off x="9697026" y="5366833"/>
            <a:ext cx="9627" cy="27340"/>
          </a:xfrm>
          <a:custGeom>
            <a:avLst/>
            <a:gdLst/>
            <a:ahLst/>
            <a:cxnLst/>
            <a:rect l="l" t="t" r="r" b="b"/>
            <a:pathLst>
              <a:path w="15875" h="45084">
                <a:moveTo>
                  <a:pt x="1089" y="0"/>
                </a:moveTo>
                <a:lnTo>
                  <a:pt x="0" y="12744"/>
                </a:lnTo>
                <a:lnTo>
                  <a:pt x="1073" y="24259"/>
                </a:lnTo>
                <a:lnTo>
                  <a:pt x="5289" y="34822"/>
                </a:lnTo>
                <a:lnTo>
                  <a:pt x="13623" y="44710"/>
                </a:lnTo>
                <a:lnTo>
                  <a:pt x="15475" y="32230"/>
                </a:lnTo>
                <a:lnTo>
                  <a:pt x="14565" y="20859"/>
                </a:lnTo>
                <a:lnTo>
                  <a:pt x="10051" y="10235"/>
                </a:lnTo>
                <a:lnTo>
                  <a:pt x="10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0" name="object 6870"/>
          <p:cNvSpPr/>
          <p:nvPr/>
        </p:nvSpPr>
        <p:spPr>
          <a:xfrm>
            <a:off x="9357250" y="5008321"/>
            <a:ext cx="25414" cy="11552"/>
          </a:xfrm>
          <a:custGeom>
            <a:avLst/>
            <a:gdLst/>
            <a:ahLst/>
            <a:cxnLst/>
            <a:rect l="l" t="t" r="r" b="b"/>
            <a:pathLst>
              <a:path w="41909" h="19050">
                <a:moveTo>
                  <a:pt x="13955" y="0"/>
                </a:moveTo>
                <a:lnTo>
                  <a:pt x="6131" y="1159"/>
                </a:lnTo>
                <a:lnTo>
                  <a:pt x="0" y="8866"/>
                </a:lnTo>
                <a:lnTo>
                  <a:pt x="10162" y="11556"/>
                </a:lnTo>
                <a:lnTo>
                  <a:pt x="20025" y="15506"/>
                </a:lnTo>
                <a:lnTo>
                  <a:pt x="30335" y="18633"/>
                </a:lnTo>
                <a:lnTo>
                  <a:pt x="41841" y="18855"/>
                </a:lnTo>
                <a:lnTo>
                  <a:pt x="25261" y="5771"/>
                </a:lnTo>
                <a:lnTo>
                  <a:pt x="139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1" name="object 6871"/>
          <p:cNvSpPr/>
          <p:nvPr/>
        </p:nvSpPr>
        <p:spPr>
          <a:xfrm>
            <a:off x="10350708" y="3749575"/>
            <a:ext cx="10782" cy="15018"/>
          </a:xfrm>
          <a:custGeom>
            <a:avLst/>
            <a:gdLst/>
            <a:ahLst/>
            <a:cxnLst/>
            <a:rect l="l" t="t" r="r" b="b"/>
            <a:pathLst>
              <a:path w="17780" h="24764">
                <a:moveTo>
                  <a:pt x="4732" y="0"/>
                </a:moveTo>
                <a:lnTo>
                  <a:pt x="1298" y="5298"/>
                </a:lnTo>
                <a:lnTo>
                  <a:pt x="0" y="13067"/>
                </a:lnTo>
                <a:lnTo>
                  <a:pt x="890" y="18030"/>
                </a:lnTo>
                <a:lnTo>
                  <a:pt x="1151" y="24376"/>
                </a:lnTo>
                <a:lnTo>
                  <a:pt x="10477" y="21235"/>
                </a:lnTo>
                <a:lnTo>
                  <a:pt x="15978" y="17189"/>
                </a:lnTo>
                <a:lnTo>
                  <a:pt x="17749" y="12194"/>
                </a:lnTo>
                <a:lnTo>
                  <a:pt x="15884" y="6209"/>
                </a:lnTo>
                <a:lnTo>
                  <a:pt x="14188" y="3183"/>
                </a:lnTo>
                <a:lnTo>
                  <a:pt x="9643" y="921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2" name="object 6872"/>
          <p:cNvSpPr/>
          <p:nvPr/>
        </p:nvSpPr>
        <p:spPr>
          <a:xfrm>
            <a:off x="10111962" y="4824884"/>
            <a:ext cx="13092" cy="10782"/>
          </a:xfrm>
          <a:custGeom>
            <a:avLst/>
            <a:gdLst/>
            <a:ahLst/>
            <a:cxnLst/>
            <a:rect l="l" t="t" r="r" b="b"/>
            <a:pathLst>
              <a:path w="21590" h="17779">
                <a:moveTo>
                  <a:pt x="8755" y="0"/>
                </a:moveTo>
                <a:lnTo>
                  <a:pt x="2291" y="1746"/>
                </a:lnTo>
                <a:lnTo>
                  <a:pt x="0" y="7029"/>
                </a:lnTo>
                <a:lnTo>
                  <a:pt x="55" y="17300"/>
                </a:lnTo>
                <a:lnTo>
                  <a:pt x="8456" y="17012"/>
                </a:lnTo>
                <a:lnTo>
                  <a:pt x="13573" y="12843"/>
                </a:lnTo>
                <a:lnTo>
                  <a:pt x="17221" y="6661"/>
                </a:lnTo>
                <a:lnTo>
                  <a:pt x="21216" y="337"/>
                </a:lnTo>
                <a:lnTo>
                  <a:pt x="87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3" name="object 6873"/>
          <p:cNvSpPr/>
          <p:nvPr/>
        </p:nvSpPr>
        <p:spPr>
          <a:xfrm>
            <a:off x="9484726" y="4087621"/>
            <a:ext cx="20408" cy="15018"/>
          </a:xfrm>
          <a:custGeom>
            <a:avLst/>
            <a:gdLst/>
            <a:ahLst/>
            <a:cxnLst/>
            <a:rect l="l" t="t" r="r" b="b"/>
            <a:pathLst>
              <a:path w="33655" h="24765">
                <a:moveTo>
                  <a:pt x="5109" y="0"/>
                </a:moveTo>
                <a:lnTo>
                  <a:pt x="0" y="8984"/>
                </a:lnTo>
                <a:lnTo>
                  <a:pt x="2670" y="13308"/>
                </a:lnTo>
                <a:lnTo>
                  <a:pt x="8198" y="16774"/>
                </a:lnTo>
                <a:lnTo>
                  <a:pt x="13384" y="20261"/>
                </a:lnTo>
                <a:lnTo>
                  <a:pt x="18935" y="23346"/>
                </a:lnTo>
                <a:lnTo>
                  <a:pt x="25481" y="24735"/>
                </a:lnTo>
                <a:lnTo>
                  <a:pt x="33653" y="23140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4" name="object 6874"/>
          <p:cNvSpPr/>
          <p:nvPr/>
        </p:nvSpPr>
        <p:spPr>
          <a:xfrm>
            <a:off x="10000398" y="5236684"/>
            <a:ext cx="21949" cy="6546"/>
          </a:xfrm>
          <a:custGeom>
            <a:avLst/>
            <a:gdLst/>
            <a:ahLst/>
            <a:cxnLst/>
            <a:rect l="l" t="t" r="r" b="b"/>
            <a:pathLst>
              <a:path w="36194" h="10795">
                <a:moveTo>
                  <a:pt x="9113" y="0"/>
                </a:moveTo>
                <a:lnTo>
                  <a:pt x="0" y="909"/>
                </a:lnTo>
                <a:lnTo>
                  <a:pt x="13360" y="7745"/>
                </a:lnTo>
                <a:lnTo>
                  <a:pt x="22439" y="10582"/>
                </a:lnTo>
                <a:lnTo>
                  <a:pt x="29240" y="9727"/>
                </a:lnTo>
                <a:lnTo>
                  <a:pt x="35768" y="5484"/>
                </a:lnTo>
                <a:lnTo>
                  <a:pt x="27031" y="1770"/>
                </a:lnTo>
                <a:lnTo>
                  <a:pt x="18135" y="114"/>
                </a:lnTo>
                <a:lnTo>
                  <a:pt x="91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5" name="object 6875"/>
          <p:cNvSpPr/>
          <p:nvPr/>
        </p:nvSpPr>
        <p:spPr>
          <a:xfrm>
            <a:off x="9706875" y="4306114"/>
            <a:ext cx="18098" cy="8856"/>
          </a:xfrm>
          <a:custGeom>
            <a:avLst/>
            <a:gdLst/>
            <a:ahLst/>
            <a:cxnLst/>
            <a:rect l="l" t="t" r="r" b="b"/>
            <a:pathLst>
              <a:path w="29844" h="14604">
                <a:moveTo>
                  <a:pt x="24365" y="0"/>
                </a:moveTo>
                <a:lnTo>
                  <a:pt x="15381" y="2146"/>
                </a:lnTo>
                <a:lnTo>
                  <a:pt x="8774" y="4952"/>
                </a:lnTo>
                <a:lnTo>
                  <a:pt x="0" y="8041"/>
                </a:lnTo>
                <a:lnTo>
                  <a:pt x="7204" y="12676"/>
                </a:lnTo>
                <a:lnTo>
                  <a:pt x="13822" y="14474"/>
                </a:lnTo>
                <a:lnTo>
                  <a:pt x="19979" y="14174"/>
                </a:lnTo>
                <a:lnTo>
                  <a:pt x="25800" y="12512"/>
                </a:lnTo>
                <a:lnTo>
                  <a:pt x="27936" y="11748"/>
                </a:lnTo>
                <a:lnTo>
                  <a:pt x="29224" y="6795"/>
                </a:lnTo>
                <a:lnTo>
                  <a:pt x="29559" y="2691"/>
                </a:lnTo>
                <a:lnTo>
                  <a:pt x="243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6" name="object 6876"/>
          <p:cNvSpPr/>
          <p:nvPr/>
        </p:nvSpPr>
        <p:spPr>
          <a:xfrm>
            <a:off x="10593843" y="4814285"/>
            <a:ext cx="15787" cy="10012"/>
          </a:xfrm>
          <a:custGeom>
            <a:avLst/>
            <a:gdLst/>
            <a:ahLst/>
            <a:cxnLst/>
            <a:rect l="l" t="t" r="r" b="b"/>
            <a:pathLst>
              <a:path w="26034" h="16509">
                <a:moveTo>
                  <a:pt x="12659" y="0"/>
                </a:moveTo>
                <a:lnTo>
                  <a:pt x="7015" y="2481"/>
                </a:lnTo>
                <a:lnTo>
                  <a:pt x="1560" y="3675"/>
                </a:lnTo>
                <a:lnTo>
                  <a:pt x="0" y="8156"/>
                </a:lnTo>
                <a:lnTo>
                  <a:pt x="5329" y="10701"/>
                </a:lnTo>
                <a:lnTo>
                  <a:pt x="10491" y="14313"/>
                </a:lnTo>
                <a:lnTo>
                  <a:pt x="18847" y="15894"/>
                </a:lnTo>
                <a:lnTo>
                  <a:pt x="22491" y="11706"/>
                </a:lnTo>
                <a:lnTo>
                  <a:pt x="25737" y="9633"/>
                </a:lnTo>
                <a:lnTo>
                  <a:pt x="23161" y="6450"/>
                </a:lnTo>
                <a:lnTo>
                  <a:pt x="20858" y="921"/>
                </a:lnTo>
                <a:lnTo>
                  <a:pt x="12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7" name="object 6877"/>
          <p:cNvSpPr/>
          <p:nvPr/>
        </p:nvSpPr>
        <p:spPr>
          <a:xfrm>
            <a:off x="10159638" y="4247647"/>
            <a:ext cx="14632" cy="8856"/>
          </a:xfrm>
          <a:custGeom>
            <a:avLst/>
            <a:gdLst/>
            <a:ahLst/>
            <a:cxnLst/>
            <a:rect l="l" t="t" r="r" b="b"/>
            <a:pathLst>
              <a:path w="24130" h="14604">
                <a:moveTo>
                  <a:pt x="6984" y="0"/>
                </a:moveTo>
                <a:lnTo>
                  <a:pt x="3455" y="3371"/>
                </a:lnTo>
                <a:lnTo>
                  <a:pt x="0" y="5088"/>
                </a:lnTo>
                <a:lnTo>
                  <a:pt x="2607" y="8062"/>
                </a:lnTo>
                <a:lnTo>
                  <a:pt x="4973" y="13193"/>
                </a:lnTo>
                <a:lnTo>
                  <a:pt x="13015" y="14062"/>
                </a:lnTo>
                <a:lnTo>
                  <a:pt x="18407" y="11664"/>
                </a:lnTo>
                <a:lnTo>
                  <a:pt x="23706" y="10502"/>
                </a:lnTo>
                <a:lnTo>
                  <a:pt x="23925" y="6094"/>
                </a:lnTo>
                <a:lnTo>
                  <a:pt x="19360" y="4052"/>
                </a:lnTo>
                <a:lnTo>
                  <a:pt x="14900" y="879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8" name="object 6878"/>
          <p:cNvSpPr/>
          <p:nvPr/>
        </p:nvSpPr>
        <p:spPr>
          <a:xfrm>
            <a:off x="9696607" y="4899790"/>
            <a:ext cx="6546" cy="21179"/>
          </a:xfrm>
          <a:custGeom>
            <a:avLst/>
            <a:gdLst/>
            <a:ahLst/>
            <a:cxnLst/>
            <a:rect l="l" t="t" r="r" b="b"/>
            <a:pathLst>
              <a:path w="10794" h="34925">
                <a:moveTo>
                  <a:pt x="1127" y="0"/>
                </a:moveTo>
                <a:lnTo>
                  <a:pt x="0" y="10245"/>
                </a:lnTo>
                <a:lnTo>
                  <a:pt x="1498" y="19228"/>
                </a:lnTo>
                <a:lnTo>
                  <a:pt x="5169" y="27250"/>
                </a:lnTo>
                <a:lnTo>
                  <a:pt x="10562" y="34616"/>
                </a:lnTo>
                <a:lnTo>
                  <a:pt x="9989" y="25933"/>
                </a:lnTo>
                <a:lnTo>
                  <a:pt x="9253" y="17112"/>
                </a:lnTo>
                <a:lnTo>
                  <a:pt x="6813" y="8389"/>
                </a:lnTo>
                <a:lnTo>
                  <a:pt x="11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79" name="object 6879"/>
          <p:cNvSpPr/>
          <p:nvPr/>
        </p:nvSpPr>
        <p:spPr>
          <a:xfrm>
            <a:off x="10284222" y="4322082"/>
            <a:ext cx="16943" cy="11167"/>
          </a:xfrm>
          <a:custGeom>
            <a:avLst/>
            <a:gdLst/>
            <a:ahLst/>
            <a:cxnLst/>
            <a:rect l="l" t="t" r="r" b="b"/>
            <a:pathLst>
              <a:path w="27940" h="18415">
                <a:moveTo>
                  <a:pt x="25182" y="0"/>
                </a:moveTo>
                <a:lnTo>
                  <a:pt x="17497" y="1773"/>
                </a:lnTo>
                <a:lnTo>
                  <a:pt x="10184" y="4306"/>
                </a:lnTo>
                <a:lnTo>
                  <a:pt x="4074" y="9238"/>
                </a:lnTo>
                <a:lnTo>
                  <a:pt x="0" y="18208"/>
                </a:lnTo>
                <a:lnTo>
                  <a:pt x="27925" y="5413"/>
                </a:lnTo>
                <a:lnTo>
                  <a:pt x="25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0" name="object 6880"/>
          <p:cNvSpPr/>
          <p:nvPr/>
        </p:nvSpPr>
        <p:spPr>
          <a:xfrm>
            <a:off x="9404545" y="4131241"/>
            <a:ext cx="15787" cy="11552"/>
          </a:xfrm>
          <a:custGeom>
            <a:avLst/>
            <a:gdLst/>
            <a:ahLst/>
            <a:cxnLst/>
            <a:rect l="l" t="t" r="r" b="b"/>
            <a:pathLst>
              <a:path w="26034" h="19050">
                <a:moveTo>
                  <a:pt x="1361" y="0"/>
                </a:moveTo>
                <a:lnTo>
                  <a:pt x="0" y="3790"/>
                </a:lnTo>
                <a:lnTo>
                  <a:pt x="22177" y="18711"/>
                </a:lnTo>
                <a:lnTo>
                  <a:pt x="23653" y="12114"/>
                </a:lnTo>
                <a:lnTo>
                  <a:pt x="24512" y="7999"/>
                </a:lnTo>
                <a:lnTo>
                  <a:pt x="25622" y="3047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1" name="object 6881"/>
          <p:cNvSpPr/>
          <p:nvPr/>
        </p:nvSpPr>
        <p:spPr>
          <a:xfrm>
            <a:off x="8728097" y="4892537"/>
            <a:ext cx="21179" cy="14632"/>
          </a:xfrm>
          <a:custGeom>
            <a:avLst/>
            <a:gdLst/>
            <a:ahLst/>
            <a:cxnLst/>
            <a:rect l="l" t="t" r="r" b="b"/>
            <a:pathLst>
              <a:path w="34925" h="24129">
                <a:moveTo>
                  <a:pt x="32187" y="0"/>
                </a:moveTo>
                <a:lnTo>
                  <a:pt x="0" y="18837"/>
                </a:lnTo>
                <a:lnTo>
                  <a:pt x="2701" y="23549"/>
                </a:lnTo>
                <a:lnTo>
                  <a:pt x="11728" y="20286"/>
                </a:lnTo>
                <a:lnTo>
                  <a:pt x="19793" y="15538"/>
                </a:lnTo>
                <a:lnTo>
                  <a:pt x="27237" y="9825"/>
                </a:lnTo>
                <a:lnTo>
                  <a:pt x="34396" y="3664"/>
                </a:lnTo>
                <a:lnTo>
                  <a:pt x="321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2" name="object 6882"/>
          <p:cNvSpPr/>
          <p:nvPr/>
        </p:nvSpPr>
        <p:spPr>
          <a:xfrm>
            <a:off x="9314000" y="3679606"/>
            <a:ext cx="13477" cy="10012"/>
          </a:xfrm>
          <a:custGeom>
            <a:avLst/>
            <a:gdLst/>
            <a:ahLst/>
            <a:cxnLst/>
            <a:rect l="l" t="t" r="r" b="b"/>
            <a:pathLst>
              <a:path w="22225" h="16510">
                <a:moveTo>
                  <a:pt x="6711" y="10"/>
                </a:moveTo>
                <a:lnTo>
                  <a:pt x="2533" y="0"/>
                </a:lnTo>
                <a:lnTo>
                  <a:pt x="691" y="4628"/>
                </a:lnTo>
                <a:lnTo>
                  <a:pt x="0" y="6460"/>
                </a:lnTo>
                <a:lnTo>
                  <a:pt x="890" y="10805"/>
                </a:lnTo>
                <a:lnTo>
                  <a:pt x="16386" y="15894"/>
                </a:lnTo>
                <a:lnTo>
                  <a:pt x="21611" y="6847"/>
                </a:lnTo>
                <a:lnTo>
                  <a:pt x="21528" y="6104"/>
                </a:lnTo>
                <a:lnTo>
                  <a:pt x="21800" y="4041"/>
                </a:lnTo>
                <a:lnTo>
                  <a:pt x="6711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3" name="object 6883"/>
          <p:cNvSpPr/>
          <p:nvPr/>
        </p:nvSpPr>
        <p:spPr>
          <a:xfrm>
            <a:off x="9901768" y="5499159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5015" y="0"/>
                </a:moveTo>
                <a:lnTo>
                  <a:pt x="6041" y="1371"/>
                </a:lnTo>
                <a:lnTo>
                  <a:pt x="0" y="10083"/>
                </a:lnTo>
                <a:lnTo>
                  <a:pt x="2188" y="16711"/>
                </a:lnTo>
                <a:lnTo>
                  <a:pt x="4387" y="17329"/>
                </a:lnTo>
                <a:lnTo>
                  <a:pt x="9444" y="19936"/>
                </a:lnTo>
                <a:lnTo>
                  <a:pt x="14345" y="14554"/>
                </a:lnTo>
                <a:lnTo>
                  <a:pt x="17004" y="9088"/>
                </a:lnTo>
                <a:lnTo>
                  <a:pt x="20156" y="4073"/>
                </a:lnTo>
                <a:lnTo>
                  <a:pt x="17674" y="2722"/>
                </a:lnTo>
                <a:lnTo>
                  <a:pt x="1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4" name="object 6884"/>
          <p:cNvSpPr/>
          <p:nvPr/>
        </p:nvSpPr>
        <p:spPr>
          <a:xfrm>
            <a:off x="9356067" y="4636904"/>
            <a:ext cx="10012" cy="14632"/>
          </a:xfrm>
          <a:custGeom>
            <a:avLst/>
            <a:gdLst/>
            <a:ahLst/>
            <a:cxnLst/>
            <a:rect l="l" t="t" r="r" b="b"/>
            <a:pathLst>
              <a:path w="16509" h="24129">
                <a:moveTo>
                  <a:pt x="0" y="0"/>
                </a:moveTo>
                <a:lnTo>
                  <a:pt x="12722" y="24114"/>
                </a:lnTo>
                <a:lnTo>
                  <a:pt x="15977" y="16625"/>
                </a:lnTo>
                <a:lnTo>
                  <a:pt x="15286" y="10733"/>
                </a:lnTo>
                <a:lnTo>
                  <a:pt x="10132" y="550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5" name="object 6885"/>
          <p:cNvSpPr/>
          <p:nvPr/>
        </p:nvSpPr>
        <p:spPr>
          <a:xfrm>
            <a:off x="9603077" y="5175092"/>
            <a:ext cx="17712" cy="9627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0"/>
                </a:moveTo>
                <a:lnTo>
                  <a:pt x="21339" y="15633"/>
                </a:lnTo>
                <a:lnTo>
                  <a:pt x="24030" y="10313"/>
                </a:lnTo>
                <a:lnTo>
                  <a:pt x="28993" y="74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6" name="object 6886"/>
          <p:cNvSpPr/>
          <p:nvPr/>
        </p:nvSpPr>
        <p:spPr>
          <a:xfrm>
            <a:off x="8671478" y="4810176"/>
            <a:ext cx="9627" cy="12707"/>
          </a:xfrm>
          <a:custGeom>
            <a:avLst/>
            <a:gdLst/>
            <a:ahLst/>
            <a:cxnLst/>
            <a:rect l="l" t="t" r="r" b="b"/>
            <a:pathLst>
              <a:path w="15875" h="20954">
                <a:moveTo>
                  <a:pt x="6052" y="0"/>
                </a:moveTo>
                <a:lnTo>
                  <a:pt x="0" y="12942"/>
                </a:lnTo>
                <a:lnTo>
                  <a:pt x="8345" y="20899"/>
                </a:lnTo>
                <a:lnTo>
                  <a:pt x="13957" y="11974"/>
                </a:lnTo>
                <a:lnTo>
                  <a:pt x="15589" y="6821"/>
                </a:lnTo>
                <a:lnTo>
                  <a:pt x="13026" y="3483"/>
                </a:lnTo>
                <a:lnTo>
                  <a:pt x="6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7" name="object 6887"/>
          <p:cNvSpPr/>
          <p:nvPr/>
        </p:nvSpPr>
        <p:spPr>
          <a:xfrm>
            <a:off x="9195805" y="4553716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8122" y="0"/>
                </a:moveTo>
                <a:lnTo>
                  <a:pt x="4249" y="2375"/>
                </a:lnTo>
                <a:lnTo>
                  <a:pt x="0" y="10175"/>
                </a:lnTo>
                <a:lnTo>
                  <a:pt x="22177" y="16687"/>
                </a:lnTo>
                <a:lnTo>
                  <a:pt x="23140" y="13777"/>
                </a:lnTo>
                <a:lnTo>
                  <a:pt x="23580" y="12332"/>
                </a:lnTo>
                <a:lnTo>
                  <a:pt x="13829" y="3251"/>
                </a:lnTo>
                <a:lnTo>
                  <a:pt x="81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8" name="object 6888"/>
          <p:cNvSpPr/>
          <p:nvPr/>
        </p:nvSpPr>
        <p:spPr>
          <a:xfrm>
            <a:off x="8962892" y="4024795"/>
            <a:ext cx="16173" cy="10397"/>
          </a:xfrm>
          <a:custGeom>
            <a:avLst/>
            <a:gdLst/>
            <a:ahLst/>
            <a:cxnLst/>
            <a:rect l="l" t="t" r="r" b="b"/>
            <a:pathLst>
              <a:path w="26669" h="17145">
                <a:moveTo>
                  <a:pt x="0" y="0"/>
                </a:moveTo>
                <a:lnTo>
                  <a:pt x="3727" y="17046"/>
                </a:lnTo>
                <a:lnTo>
                  <a:pt x="10324" y="15193"/>
                </a:lnTo>
                <a:lnTo>
                  <a:pt x="26062" y="106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89" name="object 6889"/>
          <p:cNvSpPr/>
          <p:nvPr/>
        </p:nvSpPr>
        <p:spPr>
          <a:xfrm>
            <a:off x="8749442" y="4652059"/>
            <a:ext cx="8086" cy="18868"/>
          </a:xfrm>
          <a:custGeom>
            <a:avLst/>
            <a:gdLst/>
            <a:ahLst/>
            <a:cxnLst/>
            <a:rect l="l" t="t" r="r" b="b"/>
            <a:pathLst>
              <a:path w="13334" h="31115">
                <a:moveTo>
                  <a:pt x="2927" y="0"/>
                </a:moveTo>
                <a:lnTo>
                  <a:pt x="0" y="8935"/>
                </a:lnTo>
                <a:lnTo>
                  <a:pt x="538" y="16901"/>
                </a:lnTo>
                <a:lnTo>
                  <a:pt x="3753" y="24123"/>
                </a:lnTo>
                <a:lnTo>
                  <a:pt x="8853" y="30826"/>
                </a:lnTo>
                <a:lnTo>
                  <a:pt x="13105" y="29130"/>
                </a:lnTo>
                <a:lnTo>
                  <a:pt x="29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0" name="object 6890"/>
          <p:cNvSpPr/>
          <p:nvPr/>
        </p:nvSpPr>
        <p:spPr>
          <a:xfrm>
            <a:off x="9064787" y="4370887"/>
            <a:ext cx="17328" cy="7316"/>
          </a:xfrm>
          <a:custGeom>
            <a:avLst/>
            <a:gdLst/>
            <a:ahLst/>
            <a:cxnLst/>
            <a:rect l="l" t="t" r="r" b="b"/>
            <a:pathLst>
              <a:path w="28575" h="12065">
                <a:moveTo>
                  <a:pt x="0" y="0"/>
                </a:moveTo>
                <a:lnTo>
                  <a:pt x="10383" y="8228"/>
                </a:lnTo>
                <a:lnTo>
                  <a:pt x="17516" y="11706"/>
                </a:lnTo>
                <a:lnTo>
                  <a:pt x="22998" y="10825"/>
                </a:lnTo>
                <a:lnTo>
                  <a:pt x="28428" y="59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1" name="object 6891"/>
          <p:cNvSpPr/>
          <p:nvPr/>
        </p:nvSpPr>
        <p:spPr>
          <a:xfrm>
            <a:off x="10434661" y="3976914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0" y="0"/>
                </a:moveTo>
                <a:lnTo>
                  <a:pt x="3382" y="6533"/>
                </a:lnTo>
                <a:lnTo>
                  <a:pt x="6669" y="13078"/>
                </a:lnTo>
                <a:lnTo>
                  <a:pt x="10010" y="19601"/>
                </a:lnTo>
                <a:lnTo>
                  <a:pt x="15297" y="17067"/>
                </a:lnTo>
                <a:lnTo>
                  <a:pt x="15599" y="10344"/>
                </a:lnTo>
                <a:lnTo>
                  <a:pt x="13169" y="5262"/>
                </a:lnTo>
                <a:lnTo>
                  <a:pt x="7979" y="181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2" name="object 6892"/>
          <p:cNvSpPr/>
          <p:nvPr/>
        </p:nvSpPr>
        <p:spPr>
          <a:xfrm>
            <a:off x="9081031" y="4461901"/>
            <a:ext cx="6161" cy="16173"/>
          </a:xfrm>
          <a:custGeom>
            <a:avLst/>
            <a:gdLst/>
            <a:ahLst/>
            <a:cxnLst/>
            <a:rect l="l" t="t" r="r" b="b"/>
            <a:pathLst>
              <a:path w="10159" h="26670">
                <a:moveTo>
                  <a:pt x="9639" y="0"/>
                </a:moveTo>
                <a:lnTo>
                  <a:pt x="2841" y="7421"/>
                </a:lnTo>
                <a:lnTo>
                  <a:pt x="0" y="13172"/>
                </a:lnTo>
                <a:lnTo>
                  <a:pt x="800" y="18986"/>
                </a:lnTo>
                <a:lnTo>
                  <a:pt x="4927" y="26596"/>
                </a:lnTo>
                <a:lnTo>
                  <a:pt x="96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3" name="object 6893"/>
          <p:cNvSpPr/>
          <p:nvPr/>
        </p:nvSpPr>
        <p:spPr>
          <a:xfrm>
            <a:off x="10067325" y="4380901"/>
            <a:ext cx="12707" cy="8086"/>
          </a:xfrm>
          <a:custGeom>
            <a:avLst/>
            <a:gdLst/>
            <a:ahLst/>
            <a:cxnLst/>
            <a:rect l="l" t="t" r="r" b="b"/>
            <a:pathLst>
              <a:path w="20955" h="13334">
                <a:moveTo>
                  <a:pt x="20868" y="0"/>
                </a:moveTo>
                <a:lnTo>
                  <a:pt x="0" y="8722"/>
                </a:lnTo>
                <a:lnTo>
                  <a:pt x="10129" y="12987"/>
                </a:lnTo>
                <a:lnTo>
                  <a:pt x="16021" y="13313"/>
                </a:lnTo>
                <a:lnTo>
                  <a:pt x="19120" y="9163"/>
                </a:lnTo>
                <a:lnTo>
                  <a:pt x="20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4" name="object 6894"/>
          <p:cNvSpPr/>
          <p:nvPr/>
        </p:nvSpPr>
        <p:spPr>
          <a:xfrm>
            <a:off x="9843060" y="4767856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6260" y="0"/>
                </a:moveTo>
                <a:lnTo>
                  <a:pt x="1183" y="5384"/>
                </a:lnTo>
                <a:lnTo>
                  <a:pt x="0" y="9186"/>
                </a:lnTo>
                <a:lnTo>
                  <a:pt x="3169" y="13215"/>
                </a:lnTo>
                <a:lnTo>
                  <a:pt x="11150" y="19276"/>
                </a:lnTo>
                <a:lnTo>
                  <a:pt x="15537" y="11004"/>
                </a:lnTo>
                <a:lnTo>
                  <a:pt x="11474" y="5497"/>
                </a:lnTo>
                <a:lnTo>
                  <a:pt x="62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5" name="object 6895"/>
          <p:cNvSpPr/>
          <p:nvPr/>
        </p:nvSpPr>
        <p:spPr>
          <a:xfrm>
            <a:off x="8654334" y="4291268"/>
            <a:ext cx="16943" cy="4621"/>
          </a:xfrm>
          <a:custGeom>
            <a:avLst/>
            <a:gdLst/>
            <a:ahLst/>
            <a:cxnLst/>
            <a:rect l="l" t="t" r="r" b="b"/>
            <a:pathLst>
              <a:path w="27940" h="7620">
                <a:moveTo>
                  <a:pt x="18005" y="0"/>
                </a:moveTo>
                <a:lnTo>
                  <a:pt x="11968" y="138"/>
                </a:lnTo>
                <a:lnTo>
                  <a:pt x="6826" y="2445"/>
                </a:lnTo>
                <a:lnTo>
                  <a:pt x="0" y="7487"/>
                </a:lnTo>
                <a:lnTo>
                  <a:pt x="27517" y="1466"/>
                </a:lnTo>
                <a:lnTo>
                  <a:pt x="18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6" name="object 6896"/>
          <p:cNvSpPr/>
          <p:nvPr/>
        </p:nvSpPr>
        <p:spPr>
          <a:xfrm>
            <a:off x="9322497" y="4669217"/>
            <a:ext cx="13477" cy="6546"/>
          </a:xfrm>
          <a:custGeom>
            <a:avLst/>
            <a:gdLst/>
            <a:ahLst/>
            <a:cxnLst/>
            <a:rect l="l" t="t" r="r" b="b"/>
            <a:pathLst>
              <a:path w="22225" h="10795">
                <a:moveTo>
                  <a:pt x="22062" y="0"/>
                </a:moveTo>
                <a:lnTo>
                  <a:pt x="0" y="4827"/>
                </a:lnTo>
                <a:lnTo>
                  <a:pt x="9236" y="9534"/>
                </a:lnTo>
                <a:lnTo>
                  <a:pt x="15311" y="10396"/>
                </a:lnTo>
                <a:lnTo>
                  <a:pt x="19245" y="7266"/>
                </a:lnTo>
                <a:lnTo>
                  <a:pt x="22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7" name="object 6897"/>
          <p:cNvSpPr/>
          <p:nvPr/>
        </p:nvSpPr>
        <p:spPr>
          <a:xfrm>
            <a:off x="9949714" y="4900149"/>
            <a:ext cx="9242" cy="14632"/>
          </a:xfrm>
          <a:custGeom>
            <a:avLst/>
            <a:gdLst/>
            <a:ahLst/>
            <a:cxnLst/>
            <a:rect l="l" t="t" r="r" b="b"/>
            <a:pathLst>
              <a:path w="15240" h="24129">
                <a:moveTo>
                  <a:pt x="9779" y="0"/>
                </a:moveTo>
                <a:lnTo>
                  <a:pt x="0" y="19538"/>
                </a:lnTo>
                <a:lnTo>
                  <a:pt x="14983" y="23758"/>
                </a:lnTo>
                <a:lnTo>
                  <a:pt x="9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8" name="object 6898"/>
          <p:cNvSpPr/>
          <p:nvPr/>
        </p:nvSpPr>
        <p:spPr>
          <a:xfrm>
            <a:off x="8652421" y="4110054"/>
            <a:ext cx="11937" cy="8856"/>
          </a:xfrm>
          <a:custGeom>
            <a:avLst/>
            <a:gdLst/>
            <a:ahLst/>
            <a:cxnLst/>
            <a:rect l="l" t="t" r="r" b="b"/>
            <a:pathLst>
              <a:path w="19684" h="14604">
                <a:moveTo>
                  <a:pt x="15455" y="0"/>
                </a:moveTo>
                <a:lnTo>
                  <a:pt x="5298" y="1780"/>
                </a:lnTo>
                <a:lnTo>
                  <a:pt x="3518" y="4931"/>
                </a:lnTo>
                <a:lnTo>
                  <a:pt x="0" y="8198"/>
                </a:lnTo>
                <a:lnTo>
                  <a:pt x="10439" y="12125"/>
                </a:lnTo>
                <a:lnTo>
                  <a:pt x="16219" y="14261"/>
                </a:lnTo>
                <a:lnTo>
                  <a:pt x="19622" y="2931"/>
                </a:lnTo>
                <a:lnTo>
                  <a:pt x="15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899" name="object 6899"/>
          <p:cNvSpPr/>
          <p:nvPr/>
        </p:nvSpPr>
        <p:spPr>
          <a:xfrm>
            <a:off x="9249288" y="4236044"/>
            <a:ext cx="7316" cy="13092"/>
          </a:xfrm>
          <a:custGeom>
            <a:avLst/>
            <a:gdLst/>
            <a:ahLst/>
            <a:cxnLst/>
            <a:rect l="l" t="t" r="r" b="b"/>
            <a:pathLst>
              <a:path w="12065" h="21590">
                <a:moveTo>
                  <a:pt x="11575" y="0"/>
                </a:moveTo>
                <a:lnTo>
                  <a:pt x="3375" y="6804"/>
                </a:lnTo>
                <a:lnTo>
                  <a:pt x="0" y="11328"/>
                </a:lnTo>
                <a:lnTo>
                  <a:pt x="888" y="15465"/>
                </a:lnTo>
                <a:lnTo>
                  <a:pt x="5481" y="21109"/>
                </a:lnTo>
                <a:lnTo>
                  <a:pt x="7575" y="13947"/>
                </a:lnTo>
                <a:lnTo>
                  <a:pt x="11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0" name="object 6900"/>
          <p:cNvSpPr/>
          <p:nvPr/>
        </p:nvSpPr>
        <p:spPr>
          <a:xfrm>
            <a:off x="8861330" y="4343582"/>
            <a:ext cx="11552" cy="10397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15873" y="0"/>
                </a:moveTo>
                <a:lnTo>
                  <a:pt x="0" y="9675"/>
                </a:lnTo>
                <a:lnTo>
                  <a:pt x="11036" y="16617"/>
                </a:lnTo>
                <a:lnTo>
                  <a:pt x="13612" y="12093"/>
                </a:lnTo>
                <a:lnTo>
                  <a:pt x="16219" y="7622"/>
                </a:lnTo>
                <a:lnTo>
                  <a:pt x="18784" y="2628"/>
                </a:lnTo>
                <a:lnTo>
                  <a:pt x="17119" y="1319"/>
                </a:lnTo>
                <a:lnTo>
                  <a:pt x="158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1" name="object 6901"/>
          <p:cNvSpPr/>
          <p:nvPr/>
        </p:nvSpPr>
        <p:spPr>
          <a:xfrm>
            <a:off x="9809231" y="3838101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4">
                <a:moveTo>
                  <a:pt x="6188" y="0"/>
                </a:moveTo>
                <a:lnTo>
                  <a:pt x="0" y="17915"/>
                </a:lnTo>
                <a:lnTo>
                  <a:pt x="8794" y="16367"/>
                </a:lnTo>
                <a:lnTo>
                  <a:pt x="12431" y="13818"/>
                </a:lnTo>
                <a:lnTo>
                  <a:pt x="11399" y="8839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2" name="object 6902"/>
          <p:cNvSpPr/>
          <p:nvPr/>
        </p:nvSpPr>
        <p:spPr>
          <a:xfrm>
            <a:off x="10360688" y="4951009"/>
            <a:ext cx="9242" cy="10782"/>
          </a:xfrm>
          <a:custGeom>
            <a:avLst/>
            <a:gdLst/>
            <a:ahLst/>
            <a:cxnLst/>
            <a:rect l="l" t="t" r="r" b="b"/>
            <a:pathLst>
              <a:path w="15240" h="17779">
                <a:moveTo>
                  <a:pt x="11004" y="0"/>
                </a:moveTo>
                <a:lnTo>
                  <a:pt x="2439" y="460"/>
                </a:lnTo>
                <a:lnTo>
                  <a:pt x="0" y="5005"/>
                </a:lnTo>
                <a:lnTo>
                  <a:pt x="1528" y="17182"/>
                </a:lnTo>
                <a:lnTo>
                  <a:pt x="15099" y="5895"/>
                </a:lnTo>
                <a:lnTo>
                  <a:pt x="13130" y="3842"/>
                </a:lnTo>
                <a:lnTo>
                  <a:pt x="11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3" name="object 6903"/>
          <p:cNvSpPr/>
          <p:nvPr/>
        </p:nvSpPr>
        <p:spPr>
          <a:xfrm>
            <a:off x="10451972" y="5130225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4">
                <a:moveTo>
                  <a:pt x="0" y="0"/>
                </a:moveTo>
                <a:lnTo>
                  <a:pt x="376" y="9528"/>
                </a:lnTo>
                <a:lnTo>
                  <a:pt x="638" y="14303"/>
                </a:lnTo>
                <a:lnTo>
                  <a:pt x="5947" y="14533"/>
                </a:lnTo>
                <a:lnTo>
                  <a:pt x="6303" y="9727"/>
                </a:lnTo>
                <a:lnTo>
                  <a:pt x="7109" y="94"/>
                </a:lnTo>
                <a:lnTo>
                  <a:pt x="4690" y="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4" name="object 6904"/>
          <p:cNvSpPr/>
          <p:nvPr/>
        </p:nvSpPr>
        <p:spPr>
          <a:xfrm>
            <a:off x="9157642" y="5032514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8039" y="0"/>
                </a:moveTo>
                <a:lnTo>
                  <a:pt x="0" y="3205"/>
                </a:lnTo>
                <a:lnTo>
                  <a:pt x="4083" y="7006"/>
                </a:lnTo>
                <a:lnTo>
                  <a:pt x="12397" y="14807"/>
                </a:lnTo>
                <a:lnTo>
                  <a:pt x="13075" y="4713"/>
                </a:lnTo>
                <a:lnTo>
                  <a:pt x="12010" y="140"/>
                </a:lnTo>
                <a:lnTo>
                  <a:pt x="80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5" name="object 6905"/>
          <p:cNvSpPr/>
          <p:nvPr/>
        </p:nvSpPr>
        <p:spPr>
          <a:xfrm>
            <a:off x="10180234" y="4868065"/>
            <a:ext cx="8086" cy="11937"/>
          </a:xfrm>
          <a:custGeom>
            <a:avLst/>
            <a:gdLst/>
            <a:ahLst/>
            <a:cxnLst/>
            <a:rect l="l" t="t" r="r" b="b"/>
            <a:pathLst>
              <a:path w="13334" h="19684">
                <a:moveTo>
                  <a:pt x="3937" y="0"/>
                </a:moveTo>
                <a:lnTo>
                  <a:pt x="0" y="9413"/>
                </a:lnTo>
                <a:lnTo>
                  <a:pt x="2816" y="14470"/>
                </a:lnTo>
                <a:lnTo>
                  <a:pt x="10418" y="19193"/>
                </a:lnTo>
                <a:lnTo>
                  <a:pt x="12836" y="13197"/>
                </a:lnTo>
                <a:lnTo>
                  <a:pt x="12046" y="8375"/>
                </a:lnTo>
                <a:lnTo>
                  <a:pt x="8822" y="4163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6" name="object 6906"/>
          <p:cNvSpPr/>
          <p:nvPr/>
        </p:nvSpPr>
        <p:spPr>
          <a:xfrm>
            <a:off x="9534619" y="3931293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4209" y="0"/>
                </a:moveTo>
                <a:lnTo>
                  <a:pt x="2586" y="4795"/>
                </a:lnTo>
                <a:lnTo>
                  <a:pt x="0" y="8408"/>
                </a:lnTo>
                <a:lnTo>
                  <a:pt x="1560" y="13182"/>
                </a:lnTo>
                <a:lnTo>
                  <a:pt x="6931" y="16187"/>
                </a:lnTo>
                <a:lnTo>
                  <a:pt x="11214" y="14188"/>
                </a:lnTo>
                <a:lnTo>
                  <a:pt x="14229" y="9633"/>
                </a:lnTo>
                <a:lnTo>
                  <a:pt x="13193" y="4722"/>
                </a:lnTo>
                <a:lnTo>
                  <a:pt x="8607" y="3099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7" name="object 6907"/>
          <p:cNvSpPr/>
          <p:nvPr/>
        </p:nvSpPr>
        <p:spPr>
          <a:xfrm>
            <a:off x="9897952" y="5120922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596" y="0"/>
                </a:moveTo>
                <a:lnTo>
                  <a:pt x="178" y="5884"/>
                </a:lnTo>
                <a:lnTo>
                  <a:pt x="0" y="8816"/>
                </a:lnTo>
                <a:lnTo>
                  <a:pt x="4209" y="8806"/>
                </a:lnTo>
                <a:lnTo>
                  <a:pt x="12774" y="8732"/>
                </a:lnTo>
                <a:lnTo>
                  <a:pt x="12952" y="6355"/>
                </a:lnTo>
                <a:lnTo>
                  <a:pt x="13245" y="1570"/>
                </a:lnTo>
                <a:lnTo>
                  <a:pt x="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8" name="object 6908"/>
          <p:cNvSpPr/>
          <p:nvPr/>
        </p:nvSpPr>
        <p:spPr>
          <a:xfrm>
            <a:off x="8760819" y="4886839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3371" y="0"/>
                </a:moveTo>
                <a:lnTo>
                  <a:pt x="2052" y="6209"/>
                </a:lnTo>
                <a:lnTo>
                  <a:pt x="0" y="10041"/>
                </a:lnTo>
                <a:lnTo>
                  <a:pt x="1047" y="12470"/>
                </a:lnTo>
                <a:lnTo>
                  <a:pt x="2209" y="14952"/>
                </a:lnTo>
                <a:lnTo>
                  <a:pt x="6450" y="16041"/>
                </a:lnTo>
                <a:lnTo>
                  <a:pt x="9298" y="17737"/>
                </a:lnTo>
                <a:lnTo>
                  <a:pt x="10282" y="14973"/>
                </a:lnTo>
                <a:lnTo>
                  <a:pt x="12586" y="11832"/>
                </a:lnTo>
                <a:lnTo>
                  <a:pt x="11025" y="6732"/>
                </a:lnTo>
                <a:lnTo>
                  <a:pt x="7727" y="4638"/>
                </a:lnTo>
                <a:lnTo>
                  <a:pt x="3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09" name="object 6909"/>
          <p:cNvSpPr/>
          <p:nvPr/>
        </p:nvSpPr>
        <p:spPr>
          <a:xfrm>
            <a:off x="8760644" y="4945882"/>
            <a:ext cx="13092" cy="8086"/>
          </a:xfrm>
          <a:custGeom>
            <a:avLst/>
            <a:gdLst/>
            <a:ahLst/>
            <a:cxnLst/>
            <a:rect l="l" t="t" r="r" b="b"/>
            <a:pathLst>
              <a:path w="21590" h="13334">
                <a:moveTo>
                  <a:pt x="3005" y="0"/>
                </a:moveTo>
                <a:lnTo>
                  <a:pt x="0" y="13099"/>
                </a:lnTo>
                <a:lnTo>
                  <a:pt x="21046" y="8491"/>
                </a:lnTo>
                <a:lnTo>
                  <a:pt x="13852" y="5067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0" name="object 6910"/>
          <p:cNvSpPr/>
          <p:nvPr/>
        </p:nvSpPr>
        <p:spPr>
          <a:xfrm>
            <a:off x="9711166" y="5337431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7518" y="0"/>
                </a:moveTo>
                <a:lnTo>
                  <a:pt x="5340" y="722"/>
                </a:lnTo>
                <a:lnTo>
                  <a:pt x="3078" y="1413"/>
                </a:lnTo>
                <a:lnTo>
                  <a:pt x="1738" y="4963"/>
                </a:lnTo>
                <a:lnTo>
                  <a:pt x="0" y="7277"/>
                </a:lnTo>
                <a:lnTo>
                  <a:pt x="2910" y="8868"/>
                </a:lnTo>
                <a:lnTo>
                  <a:pt x="5790" y="11538"/>
                </a:lnTo>
                <a:lnTo>
                  <a:pt x="10439" y="11654"/>
                </a:lnTo>
                <a:lnTo>
                  <a:pt x="12229" y="7455"/>
                </a:lnTo>
                <a:lnTo>
                  <a:pt x="15130" y="3738"/>
                </a:lnTo>
                <a:lnTo>
                  <a:pt x="10607" y="2209"/>
                </a:lnTo>
                <a:lnTo>
                  <a:pt x="7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1" name="object 6911"/>
          <p:cNvSpPr/>
          <p:nvPr/>
        </p:nvSpPr>
        <p:spPr>
          <a:xfrm>
            <a:off x="9866152" y="3620872"/>
            <a:ext cx="14632" cy="4621"/>
          </a:xfrm>
          <a:custGeom>
            <a:avLst/>
            <a:gdLst/>
            <a:ahLst/>
            <a:cxnLst/>
            <a:rect l="l" t="t" r="r" b="b"/>
            <a:pathLst>
              <a:path w="24130" h="7620">
                <a:moveTo>
                  <a:pt x="23517" y="0"/>
                </a:moveTo>
                <a:lnTo>
                  <a:pt x="18271" y="314"/>
                </a:lnTo>
                <a:lnTo>
                  <a:pt x="14690" y="376"/>
                </a:lnTo>
                <a:lnTo>
                  <a:pt x="7413" y="1162"/>
                </a:lnTo>
                <a:lnTo>
                  <a:pt x="3706" y="1863"/>
                </a:lnTo>
                <a:lnTo>
                  <a:pt x="0" y="2450"/>
                </a:lnTo>
                <a:lnTo>
                  <a:pt x="774" y="6963"/>
                </a:lnTo>
                <a:lnTo>
                  <a:pt x="6199" y="6428"/>
                </a:lnTo>
                <a:lnTo>
                  <a:pt x="11993" y="7486"/>
                </a:lnTo>
                <a:lnTo>
                  <a:pt x="17862" y="6542"/>
                </a:lnTo>
                <a:lnTo>
                  <a:pt x="23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2" name="object 6912"/>
          <p:cNvSpPr/>
          <p:nvPr/>
        </p:nvSpPr>
        <p:spPr>
          <a:xfrm>
            <a:off x="9966539" y="4233147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7067" y="0"/>
                </a:moveTo>
                <a:lnTo>
                  <a:pt x="2743" y="7874"/>
                </a:lnTo>
                <a:lnTo>
                  <a:pt x="0" y="12983"/>
                </a:lnTo>
                <a:lnTo>
                  <a:pt x="18460" y="15496"/>
                </a:lnTo>
                <a:lnTo>
                  <a:pt x="7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3" name="object 6913"/>
          <p:cNvSpPr/>
          <p:nvPr/>
        </p:nvSpPr>
        <p:spPr>
          <a:xfrm>
            <a:off x="9570877" y="3773115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39">
                <a:moveTo>
                  <a:pt x="9685" y="0"/>
                </a:moveTo>
                <a:lnTo>
                  <a:pt x="0" y="2753"/>
                </a:lnTo>
                <a:lnTo>
                  <a:pt x="4177" y="8376"/>
                </a:lnTo>
                <a:lnTo>
                  <a:pt x="7633" y="15161"/>
                </a:lnTo>
                <a:lnTo>
                  <a:pt x="17769" y="13779"/>
                </a:lnTo>
                <a:lnTo>
                  <a:pt x="14879" y="3916"/>
                </a:lnTo>
                <a:lnTo>
                  <a:pt x="9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4" name="object 6914"/>
          <p:cNvSpPr/>
          <p:nvPr/>
        </p:nvSpPr>
        <p:spPr>
          <a:xfrm>
            <a:off x="9126759" y="3727410"/>
            <a:ext cx="10782" cy="5776"/>
          </a:xfrm>
          <a:custGeom>
            <a:avLst/>
            <a:gdLst/>
            <a:ahLst/>
            <a:cxnLst/>
            <a:rect l="l" t="t" r="r" b="b"/>
            <a:pathLst>
              <a:path w="17780" h="9525">
                <a:moveTo>
                  <a:pt x="0" y="0"/>
                </a:moveTo>
                <a:lnTo>
                  <a:pt x="2087" y="5670"/>
                </a:lnTo>
                <a:lnTo>
                  <a:pt x="5359" y="9037"/>
                </a:lnTo>
                <a:lnTo>
                  <a:pt x="10373" y="9493"/>
                </a:lnTo>
                <a:lnTo>
                  <a:pt x="17685" y="6429"/>
                </a:lnTo>
                <a:lnTo>
                  <a:pt x="4910" y="175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5" name="object 6915"/>
          <p:cNvSpPr/>
          <p:nvPr/>
        </p:nvSpPr>
        <p:spPr>
          <a:xfrm>
            <a:off x="9430887" y="5473479"/>
            <a:ext cx="9627" cy="11552"/>
          </a:xfrm>
          <a:custGeom>
            <a:avLst/>
            <a:gdLst/>
            <a:ahLst/>
            <a:cxnLst/>
            <a:rect l="l" t="t" r="r" b="b"/>
            <a:pathLst>
              <a:path w="15875" h="19050">
                <a:moveTo>
                  <a:pt x="10931" y="0"/>
                </a:moveTo>
                <a:lnTo>
                  <a:pt x="7319" y="4240"/>
                </a:lnTo>
                <a:lnTo>
                  <a:pt x="0" y="6607"/>
                </a:lnTo>
                <a:lnTo>
                  <a:pt x="5172" y="18648"/>
                </a:lnTo>
                <a:lnTo>
                  <a:pt x="15591" y="2952"/>
                </a:lnTo>
                <a:lnTo>
                  <a:pt x="10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6" name="object 6916"/>
          <p:cNvSpPr/>
          <p:nvPr/>
        </p:nvSpPr>
        <p:spPr>
          <a:xfrm>
            <a:off x="9743573" y="4071135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6073" y="0"/>
                </a:moveTo>
                <a:lnTo>
                  <a:pt x="3664" y="6052"/>
                </a:lnTo>
                <a:lnTo>
                  <a:pt x="1800" y="10617"/>
                </a:lnTo>
                <a:lnTo>
                  <a:pt x="0" y="15172"/>
                </a:lnTo>
                <a:lnTo>
                  <a:pt x="7575" y="12361"/>
                </a:lnTo>
                <a:lnTo>
                  <a:pt x="10732" y="9843"/>
                </a:lnTo>
                <a:lnTo>
                  <a:pt x="10042" y="6197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7" name="object 6917"/>
          <p:cNvSpPr/>
          <p:nvPr/>
        </p:nvSpPr>
        <p:spPr>
          <a:xfrm>
            <a:off x="9404252" y="5443071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9109" y="0"/>
                </a:moveTo>
                <a:lnTo>
                  <a:pt x="7476" y="324"/>
                </a:lnTo>
                <a:lnTo>
                  <a:pt x="984" y="1518"/>
                </a:lnTo>
                <a:lnTo>
                  <a:pt x="0" y="6198"/>
                </a:lnTo>
                <a:lnTo>
                  <a:pt x="2020" y="12397"/>
                </a:lnTo>
                <a:lnTo>
                  <a:pt x="8711" y="13601"/>
                </a:lnTo>
                <a:lnTo>
                  <a:pt x="13318" y="11779"/>
                </a:lnTo>
                <a:lnTo>
                  <a:pt x="12983" y="4115"/>
                </a:lnTo>
                <a:lnTo>
                  <a:pt x="12889" y="2701"/>
                </a:lnTo>
                <a:lnTo>
                  <a:pt x="9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8" name="object 6918"/>
          <p:cNvSpPr/>
          <p:nvPr/>
        </p:nvSpPr>
        <p:spPr>
          <a:xfrm>
            <a:off x="9358975" y="5326434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5">
                <a:moveTo>
                  <a:pt x="4094" y="0"/>
                </a:moveTo>
                <a:lnTo>
                  <a:pt x="2188" y="5465"/>
                </a:lnTo>
                <a:lnTo>
                  <a:pt x="0" y="8669"/>
                </a:lnTo>
                <a:lnTo>
                  <a:pt x="429" y="11507"/>
                </a:lnTo>
                <a:lnTo>
                  <a:pt x="774" y="13496"/>
                </a:lnTo>
                <a:lnTo>
                  <a:pt x="4512" y="14983"/>
                </a:lnTo>
                <a:lnTo>
                  <a:pt x="6806" y="16711"/>
                </a:lnTo>
                <a:lnTo>
                  <a:pt x="8251" y="13716"/>
                </a:lnTo>
                <a:lnTo>
                  <a:pt x="10565" y="10816"/>
                </a:lnTo>
                <a:lnTo>
                  <a:pt x="10711" y="7758"/>
                </a:lnTo>
                <a:lnTo>
                  <a:pt x="10826" y="5916"/>
                </a:lnTo>
                <a:lnTo>
                  <a:pt x="7559" y="3884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19" name="object 6919"/>
          <p:cNvSpPr/>
          <p:nvPr/>
        </p:nvSpPr>
        <p:spPr>
          <a:xfrm>
            <a:off x="8975761" y="4759825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968" y="0"/>
                </a:moveTo>
                <a:lnTo>
                  <a:pt x="0" y="10209"/>
                </a:lnTo>
                <a:lnTo>
                  <a:pt x="14020" y="1130"/>
                </a:lnTo>
                <a:lnTo>
                  <a:pt x="1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0" name="object 6920"/>
          <p:cNvSpPr/>
          <p:nvPr/>
        </p:nvSpPr>
        <p:spPr>
          <a:xfrm>
            <a:off x="9472843" y="4025842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5936" y="0"/>
                </a:moveTo>
                <a:lnTo>
                  <a:pt x="3968" y="1413"/>
                </a:lnTo>
                <a:lnTo>
                  <a:pt x="2031" y="2837"/>
                </a:lnTo>
                <a:lnTo>
                  <a:pt x="0" y="4251"/>
                </a:lnTo>
                <a:lnTo>
                  <a:pt x="6649" y="13004"/>
                </a:lnTo>
                <a:lnTo>
                  <a:pt x="8502" y="11748"/>
                </a:lnTo>
                <a:lnTo>
                  <a:pt x="12188" y="9193"/>
                </a:lnTo>
                <a:lnTo>
                  <a:pt x="10083" y="6146"/>
                </a:lnTo>
                <a:lnTo>
                  <a:pt x="5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1" name="object 6921"/>
          <p:cNvSpPr/>
          <p:nvPr/>
        </p:nvSpPr>
        <p:spPr>
          <a:xfrm>
            <a:off x="9549177" y="4284968"/>
            <a:ext cx="11552" cy="5391"/>
          </a:xfrm>
          <a:custGeom>
            <a:avLst/>
            <a:gdLst/>
            <a:ahLst/>
            <a:cxnLst/>
            <a:rect l="l" t="t" r="r" b="b"/>
            <a:pathLst>
              <a:path w="19050" h="8890">
                <a:moveTo>
                  <a:pt x="13046" y="0"/>
                </a:moveTo>
                <a:lnTo>
                  <a:pt x="8125" y="73"/>
                </a:lnTo>
                <a:lnTo>
                  <a:pt x="0" y="8313"/>
                </a:lnTo>
                <a:lnTo>
                  <a:pt x="18606" y="6397"/>
                </a:lnTo>
                <a:lnTo>
                  <a:pt x="13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2" name="object 6922"/>
          <p:cNvSpPr/>
          <p:nvPr/>
        </p:nvSpPr>
        <p:spPr>
          <a:xfrm>
            <a:off x="9441243" y="4528605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5779" y="0"/>
                </a:moveTo>
                <a:lnTo>
                  <a:pt x="31" y="8868"/>
                </a:lnTo>
                <a:lnTo>
                  <a:pt x="0" y="13067"/>
                </a:lnTo>
                <a:lnTo>
                  <a:pt x="5811" y="15685"/>
                </a:lnTo>
                <a:lnTo>
                  <a:pt x="6785" y="16146"/>
                </a:lnTo>
                <a:lnTo>
                  <a:pt x="10135" y="14208"/>
                </a:lnTo>
                <a:lnTo>
                  <a:pt x="9224" y="10313"/>
                </a:lnTo>
                <a:lnTo>
                  <a:pt x="7968" y="6795"/>
                </a:lnTo>
                <a:lnTo>
                  <a:pt x="5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3" name="object 6923"/>
          <p:cNvSpPr/>
          <p:nvPr/>
        </p:nvSpPr>
        <p:spPr>
          <a:xfrm>
            <a:off x="9262256" y="3679349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4072" y="0"/>
                </a:moveTo>
                <a:lnTo>
                  <a:pt x="0" y="6984"/>
                </a:lnTo>
                <a:lnTo>
                  <a:pt x="2869" y="12627"/>
                </a:lnTo>
                <a:lnTo>
                  <a:pt x="8512" y="12271"/>
                </a:lnTo>
                <a:lnTo>
                  <a:pt x="13800" y="11245"/>
                </a:lnTo>
                <a:lnTo>
                  <a:pt x="14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4" name="object 6924"/>
          <p:cNvSpPr/>
          <p:nvPr/>
        </p:nvSpPr>
        <p:spPr>
          <a:xfrm>
            <a:off x="9202064" y="5381700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1978" y="0"/>
                </a:moveTo>
                <a:lnTo>
                  <a:pt x="0" y="12051"/>
                </a:lnTo>
                <a:lnTo>
                  <a:pt x="11031" y="11508"/>
                </a:lnTo>
                <a:lnTo>
                  <a:pt x="9193" y="6973"/>
                </a:lnTo>
                <a:lnTo>
                  <a:pt x="9633" y="345"/>
                </a:lnTo>
                <a:lnTo>
                  <a:pt x="1978" y="0"/>
                </a:lnTo>
                <a:close/>
              </a:path>
              <a:path w="11430" h="12065">
                <a:moveTo>
                  <a:pt x="11256" y="11497"/>
                </a:moveTo>
                <a:lnTo>
                  <a:pt x="11031" y="11508"/>
                </a:lnTo>
                <a:lnTo>
                  <a:pt x="11120" y="11727"/>
                </a:lnTo>
                <a:lnTo>
                  <a:pt x="11256" y="11497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5" name="object 6925"/>
          <p:cNvSpPr/>
          <p:nvPr/>
        </p:nvSpPr>
        <p:spPr>
          <a:xfrm>
            <a:off x="9868650" y="3426271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39">
                <a:moveTo>
                  <a:pt x="4481" y="0"/>
                </a:moveTo>
                <a:lnTo>
                  <a:pt x="0" y="2073"/>
                </a:lnTo>
                <a:lnTo>
                  <a:pt x="2366" y="10983"/>
                </a:lnTo>
                <a:lnTo>
                  <a:pt x="2711" y="12376"/>
                </a:lnTo>
                <a:lnTo>
                  <a:pt x="5046" y="13256"/>
                </a:lnTo>
                <a:lnTo>
                  <a:pt x="7361" y="15109"/>
                </a:lnTo>
                <a:lnTo>
                  <a:pt x="9769" y="11109"/>
                </a:lnTo>
                <a:lnTo>
                  <a:pt x="11957" y="7591"/>
                </a:lnTo>
                <a:lnTo>
                  <a:pt x="15716" y="1287"/>
                </a:lnTo>
                <a:lnTo>
                  <a:pt x="4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6" name="object 6926"/>
          <p:cNvSpPr/>
          <p:nvPr/>
        </p:nvSpPr>
        <p:spPr>
          <a:xfrm>
            <a:off x="9177911" y="3936465"/>
            <a:ext cx="3466" cy="14247"/>
          </a:xfrm>
          <a:custGeom>
            <a:avLst/>
            <a:gdLst/>
            <a:ahLst/>
            <a:cxnLst/>
            <a:rect l="l" t="t" r="r" b="b"/>
            <a:pathLst>
              <a:path w="5715" h="23495">
                <a:moveTo>
                  <a:pt x="4464" y="0"/>
                </a:moveTo>
                <a:lnTo>
                  <a:pt x="1030" y="9576"/>
                </a:lnTo>
                <a:lnTo>
                  <a:pt x="0" y="15197"/>
                </a:lnTo>
                <a:lnTo>
                  <a:pt x="1476" y="19049"/>
                </a:lnTo>
                <a:lnTo>
                  <a:pt x="5563" y="23318"/>
                </a:lnTo>
                <a:lnTo>
                  <a:pt x="5166" y="15811"/>
                </a:lnTo>
                <a:lnTo>
                  <a:pt x="4935" y="9685"/>
                </a:lnTo>
                <a:lnTo>
                  <a:pt x="44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7" name="object 6927"/>
          <p:cNvSpPr/>
          <p:nvPr/>
        </p:nvSpPr>
        <p:spPr>
          <a:xfrm>
            <a:off x="9638428" y="4196354"/>
            <a:ext cx="5006" cy="10782"/>
          </a:xfrm>
          <a:custGeom>
            <a:avLst/>
            <a:gdLst/>
            <a:ahLst/>
            <a:cxnLst/>
            <a:rect l="l" t="t" r="r" b="b"/>
            <a:pathLst>
              <a:path w="8255" h="17779">
                <a:moveTo>
                  <a:pt x="4433" y="0"/>
                </a:moveTo>
                <a:lnTo>
                  <a:pt x="1141" y="5000"/>
                </a:lnTo>
                <a:lnTo>
                  <a:pt x="0" y="9654"/>
                </a:lnTo>
                <a:lnTo>
                  <a:pt x="2025" y="13820"/>
                </a:lnTo>
                <a:lnTo>
                  <a:pt x="8234" y="17360"/>
                </a:lnTo>
                <a:lnTo>
                  <a:pt x="44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8" name="object 6928"/>
          <p:cNvSpPr/>
          <p:nvPr/>
        </p:nvSpPr>
        <p:spPr>
          <a:xfrm>
            <a:off x="9566869" y="3823186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2837" y="0"/>
                </a:moveTo>
                <a:lnTo>
                  <a:pt x="984" y="2376"/>
                </a:lnTo>
                <a:lnTo>
                  <a:pt x="0" y="3570"/>
                </a:lnTo>
                <a:lnTo>
                  <a:pt x="1486" y="8429"/>
                </a:lnTo>
                <a:lnTo>
                  <a:pt x="4020" y="12031"/>
                </a:lnTo>
                <a:lnTo>
                  <a:pt x="13067" y="7141"/>
                </a:lnTo>
                <a:lnTo>
                  <a:pt x="9664" y="4743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29" name="object 6929"/>
          <p:cNvSpPr/>
          <p:nvPr/>
        </p:nvSpPr>
        <p:spPr>
          <a:xfrm>
            <a:off x="9666354" y="4224961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10722" y="0"/>
                </a:moveTo>
                <a:lnTo>
                  <a:pt x="0" y="3978"/>
                </a:lnTo>
                <a:lnTo>
                  <a:pt x="5109" y="9392"/>
                </a:lnTo>
                <a:lnTo>
                  <a:pt x="6837" y="14250"/>
                </a:lnTo>
                <a:lnTo>
                  <a:pt x="7497" y="14481"/>
                </a:lnTo>
                <a:lnTo>
                  <a:pt x="8114" y="14868"/>
                </a:lnTo>
                <a:lnTo>
                  <a:pt x="9182" y="14722"/>
                </a:lnTo>
                <a:lnTo>
                  <a:pt x="10052" y="14177"/>
                </a:lnTo>
                <a:lnTo>
                  <a:pt x="10355" y="9455"/>
                </a:lnTo>
                <a:lnTo>
                  <a:pt x="10491" y="5099"/>
                </a:lnTo>
                <a:lnTo>
                  <a:pt x="10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0" name="object 6930"/>
          <p:cNvSpPr/>
          <p:nvPr/>
        </p:nvSpPr>
        <p:spPr>
          <a:xfrm>
            <a:off x="8918509" y="4939983"/>
            <a:ext cx="12707" cy="7701"/>
          </a:xfrm>
          <a:custGeom>
            <a:avLst/>
            <a:gdLst/>
            <a:ahLst/>
            <a:cxnLst/>
            <a:rect l="l" t="t" r="r" b="b"/>
            <a:pathLst>
              <a:path w="20955" h="12700">
                <a:moveTo>
                  <a:pt x="10271" y="0"/>
                </a:moveTo>
                <a:lnTo>
                  <a:pt x="0" y="2502"/>
                </a:lnTo>
                <a:lnTo>
                  <a:pt x="4635" y="7505"/>
                </a:lnTo>
                <a:lnTo>
                  <a:pt x="9234" y="10939"/>
                </a:lnTo>
                <a:lnTo>
                  <a:pt x="14302" y="12170"/>
                </a:lnTo>
                <a:lnTo>
                  <a:pt x="20344" y="10565"/>
                </a:lnTo>
                <a:lnTo>
                  <a:pt x="14795" y="6753"/>
                </a:lnTo>
                <a:lnTo>
                  <a:pt x="10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1" name="object 6931"/>
          <p:cNvSpPr/>
          <p:nvPr/>
        </p:nvSpPr>
        <p:spPr>
          <a:xfrm>
            <a:off x="10241180" y="4157147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10617" y="0"/>
                </a:moveTo>
                <a:lnTo>
                  <a:pt x="0" y="701"/>
                </a:lnTo>
                <a:lnTo>
                  <a:pt x="848" y="4994"/>
                </a:lnTo>
                <a:lnTo>
                  <a:pt x="1235" y="7172"/>
                </a:lnTo>
                <a:lnTo>
                  <a:pt x="11329" y="4963"/>
                </a:lnTo>
                <a:lnTo>
                  <a:pt x="10889" y="1664"/>
                </a:lnTo>
                <a:lnTo>
                  <a:pt x="10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2" name="object 6932"/>
          <p:cNvSpPr/>
          <p:nvPr/>
        </p:nvSpPr>
        <p:spPr>
          <a:xfrm>
            <a:off x="9898677" y="4797643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12439" y="0"/>
                </a:moveTo>
                <a:lnTo>
                  <a:pt x="7853" y="2230"/>
                </a:lnTo>
                <a:lnTo>
                  <a:pt x="0" y="6460"/>
                </a:lnTo>
                <a:lnTo>
                  <a:pt x="6617" y="8868"/>
                </a:lnTo>
                <a:lnTo>
                  <a:pt x="10722" y="10408"/>
                </a:lnTo>
                <a:lnTo>
                  <a:pt x="14921" y="11915"/>
                </a:lnTo>
                <a:lnTo>
                  <a:pt x="15182" y="10104"/>
                </a:lnTo>
                <a:lnTo>
                  <a:pt x="16282" y="7895"/>
                </a:lnTo>
                <a:lnTo>
                  <a:pt x="15591" y="6533"/>
                </a:lnTo>
                <a:lnTo>
                  <a:pt x="1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3" name="object 6933"/>
          <p:cNvSpPr/>
          <p:nvPr/>
        </p:nvSpPr>
        <p:spPr>
          <a:xfrm>
            <a:off x="9114258" y="4041277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10324" y="0"/>
                </a:moveTo>
                <a:lnTo>
                  <a:pt x="2136" y="3204"/>
                </a:lnTo>
                <a:lnTo>
                  <a:pt x="0" y="7455"/>
                </a:lnTo>
                <a:lnTo>
                  <a:pt x="3225" y="14826"/>
                </a:lnTo>
                <a:lnTo>
                  <a:pt x="12753" y="13507"/>
                </a:lnTo>
                <a:lnTo>
                  <a:pt x="13476" y="8743"/>
                </a:lnTo>
                <a:lnTo>
                  <a:pt x="10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4" name="object 6934"/>
          <p:cNvSpPr/>
          <p:nvPr/>
        </p:nvSpPr>
        <p:spPr>
          <a:xfrm>
            <a:off x="9632611" y="5096494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5266" y="0"/>
                </a:moveTo>
                <a:lnTo>
                  <a:pt x="0" y="5947"/>
                </a:lnTo>
                <a:lnTo>
                  <a:pt x="2439" y="10125"/>
                </a:lnTo>
                <a:lnTo>
                  <a:pt x="4408" y="14805"/>
                </a:lnTo>
                <a:lnTo>
                  <a:pt x="10785" y="11455"/>
                </a:lnTo>
                <a:lnTo>
                  <a:pt x="11894" y="10847"/>
                </a:lnTo>
                <a:lnTo>
                  <a:pt x="12983" y="7601"/>
                </a:lnTo>
                <a:lnTo>
                  <a:pt x="12376" y="6764"/>
                </a:lnTo>
                <a:lnTo>
                  <a:pt x="9214" y="2188"/>
                </a:lnTo>
                <a:lnTo>
                  <a:pt x="5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5" name="object 6935"/>
          <p:cNvSpPr/>
          <p:nvPr/>
        </p:nvSpPr>
        <p:spPr>
          <a:xfrm>
            <a:off x="9560588" y="4639908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40">
                <a:moveTo>
                  <a:pt x="7162" y="0"/>
                </a:moveTo>
                <a:lnTo>
                  <a:pt x="4156" y="6324"/>
                </a:lnTo>
                <a:lnTo>
                  <a:pt x="0" y="14879"/>
                </a:lnTo>
                <a:lnTo>
                  <a:pt x="10355" y="9601"/>
                </a:lnTo>
                <a:lnTo>
                  <a:pt x="7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6" name="object 6936"/>
          <p:cNvSpPr/>
          <p:nvPr/>
        </p:nvSpPr>
        <p:spPr>
          <a:xfrm>
            <a:off x="10169391" y="3503567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11046" y="0"/>
                </a:moveTo>
                <a:lnTo>
                  <a:pt x="7340" y="2942"/>
                </a:lnTo>
                <a:lnTo>
                  <a:pt x="0" y="8837"/>
                </a:lnTo>
                <a:lnTo>
                  <a:pt x="4282" y="13140"/>
                </a:lnTo>
                <a:lnTo>
                  <a:pt x="7371" y="9622"/>
                </a:lnTo>
                <a:lnTo>
                  <a:pt x="13444" y="2575"/>
                </a:lnTo>
                <a:lnTo>
                  <a:pt x="12701" y="1696"/>
                </a:lnTo>
                <a:lnTo>
                  <a:pt x="110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7" name="object 6937"/>
          <p:cNvSpPr/>
          <p:nvPr/>
        </p:nvSpPr>
        <p:spPr>
          <a:xfrm>
            <a:off x="9913598" y="3700556"/>
            <a:ext cx="8471" cy="8086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0" y="0"/>
                </a:moveTo>
                <a:lnTo>
                  <a:pt x="8795" y="13203"/>
                </a:lnTo>
                <a:lnTo>
                  <a:pt x="10942" y="7968"/>
                </a:lnTo>
                <a:lnTo>
                  <a:pt x="13894" y="87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8" name="object 6938"/>
          <p:cNvSpPr/>
          <p:nvPr/>
        </p:nvSpPr>
        <p:spPr>
          <a:xfrm>
            <a:off x="9696434" y="5427380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6460" y="0"/>
                </a:moveTo>
                <a:lnTo>
                  <a:pt x="0" y="7015"/>
                </a:lnTo>
                <a:lnTo>
                  <a:pt x="1204" y="11455"/>
                </a:lnTo>
                <a:lnTo>
                  <a:pt x="9884" y="15622"/>
                </a:lnTo>
                <a:lnTo>
                  <a:pt x="6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39" name="object 6939"/>
          <p:cNvSpPr/>
          <p:nvPr/>
        </p:nvSpPr>
        <p:spPr>
          <a:xfrm>
            <a:off x="9000734" y="4631739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4">
                <a:moveTo>
                  <a:pt x="4177" y="0"/>
                </a:moveTo>
                <a:lnTo>
                  <a:pt x="2827" y="261"/>
                </a:lnTo>
                <a:lnTo>
                  <a:pt x="0" y="764"/>
                </a:lnTo>
                <a:lnTo>
                  <a:pt x="471" y="4806"/>
                </a:lnTo>
                <a:lnTo>
                  <a:pt x="701" y="8889"/>
                </a:lnTo>
                <a:lnTo>
                  <a:pt x="1717" y="13538"/>
                </a:lnTo>
                <a:lnTo>
                  <a:pt x="4492" y="13633"/>
                </a:lnTo>
                <a:lnTo>
                  <a:pt x="7308" y="14292"/>
                </a:lnTo>
                <a:lnTo>
                  <a:pt x="4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0" name="object 6940"/>
          <p:cNvSpPr/>
          <p:nvPr/>
        </p:nvSpPr>
        <p:spPr>
          <a:xfrm>
            <a:off x="9562556" y="4406621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5204" y="0"/>
                </a:moveTo>
                <a:lnTo>
                  <a:pt x="0" y="8366"/>
                </a:lnTo>
                <a:lnTo>
                  <a:pt x="17130" y="6827"/>
                </a:lnTo>
                <a:lnTo>
                  <a:pt x="11298" y="5057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1" name="object 6941"/>
          <p:cNvSpPr/>
          <p:nvPr/>
        </p:nvSpPr>
        <p:spPr>
          <a:xfrm>
            <a:off x="8885930" y="435762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11203" y="0"/>
                </a:moveTo>
                <a:lnTo>
                  <a:pt x="7486" y="3968"/>
                </a:lnTo>
                <a:lnTo>
                  <a:pt x="0" y="11884"/>
                </a:lnTo>
                <a:lnTo>
                  <a:pt x="8031" y="11758"/>
                </a:lnTo>
                <a:lnTo>
                  <a:pt x="11905" y="7926"/>
                </a:lnTo>
                <a:lnTo>
                  <a:pt x="11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2" name="object 6942"/>
          <p:cNvSpPr/>
          <p:nvPr/>
        </p:nvSpPr>
        <p:spPr>
          <a:xfrm>
            <a:off x="10067094" y="4899193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9245" y="0"/>
                </a:moveTo>
                <a:lnTo>
                  <a:pt x="6114" y="4135"/>
                </a:lnTo>
                <a:lnTo>
                  <a:pt x="3099" y="8251"/>
                </a:lnTo>
                <a:lnTo>
                  <a:pt x="0" y="12397"/>
                </a:lnTo>
                <a:lnTo>
                  <a:pt x="9737" y="13140"/>
                </a:lnTo>
                <a:lnTo>
                  <a:pt x="14020" y="9874"/>
                </a:lnTo>
                <a:lnTo>
                  <a:pt x="9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3" name="object 6943"/>
          <p:cNvSpPr/>
          <p:nvPr/>
        </p:nvSpPr>
        <p:spPr>
          <a:xfrm>
            <a:off x="9486103" y="3842311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8554" y="0"/>
                </a:moveTo>
                <a:lnTo>
                  <a:pt x="4952" y="1361"/>
                </a:lnTo>
                <a:lnTo>
                  <a:pt x="3162" y="3957"/>
                </a:lnTo>
                <a:lnTo>
                  <a:pt x="0" y="6900"/>
                </a:lnTo>
                <a:lnTo>
                  <a:pt x="3392" y="8816"/>
                </a:lnTo>
                <a:lnTo>
                  <a:pt x="6313" y="11308"/>
                </a:lnTo>
                <a:lnTo>
                  <a:pt x="7224" y="10743"/>
                </a:lnTo>
                <a:lnTo>
                  <a:pt x="9570" y="9224"/>
                </a:lnTo>
                <a:lnTo>
                  <a:pt x="10983" y="6366"/>
                </a:lnTo>
                <a:lnTo>
                  <a:pt x="12837" y="4031"/>
                </a:lnTo>
                <a:lnTo>
                  <a:pt x="10973" y="2732"/>
                </a:lnTo>
                <a:lnTo>
                  <a:pt x="8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4" name="object 6944"/>
          <p:cNvSpPr/>
          <p:nvPr/>
        </p:nvSpPr>
        <p:spPr>
          <a:xfrm>
            <a:off x="9625531" y="4364863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1162" y="0"/>
                </a:moveTo>
                <a:lnTo>
                  <a:pt x="0" y="3999"/>
                </a:lnTo>
                <a:lnTo>
                  <a:pt x="4848" y="8125"/>
                </a:lnTo>
                <a:lnTo>
                  <a:pt x="9643" y="8711"/>
                </a:lnTo>
                <a:lnTo>
                  <a:pt x="16868" y="774"/>
                </a:lnTo>
                <a:lnTo>
                  <a:pt x="11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5" name="object 6945"/>
          <p:cNvSpPr/>
          <p:nvPr/>
        </p:nvSpPr>
        <p:spPr>
          <a:xfrm>
            <a:off x="8771547" y="3981948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5193" y="0"/>
                </a:moveTo>
                <a:lnTo>
                  <a:pt x="1518" y="617"/>
                </a:lnTo>
                <a:lnTo>
                  <a:pt x="848" y="4146"/>
                </a:lnTo>
                <a:lnTo>
                  <a:pt x="0" y="6146"/>
                </a:lnTo>
                <a:lnTo>
                  <a:pt x="2565" y="7162"/>
                </a:lnTo>
                <a:lnTo>
                  <a:pt x="5151" y="8952"/>
                </a:lnTo>
                <a:lnTo>
                  <a:pt x="9800" y="8921"/>
                </a:lnTo>
                <a:lnTo>
                  <a:pt x="11905" y="6732"/>
                </a:lnTo>
                <a:lnTo>
                  <a:pt x="14010" y="5497"/>
                </a:lnTo>
                <a:lnTo>
                  <a:pt x="12847" y="4334"/>
                </a:lnTo>
                <a:lnTo>
                  <a:pt x="10627" y="1978"/>
                </a:lnTo>
                <a:lnTo>
                  <a:pt x="7957" y="1340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6" name="object 6946"/>
          <p:cNvSpPr/>
          <p:nvPr/>
        </p:nvSpPr>
        <p:spPr>
          <a:xfrm>
            <a:off x="9720126" y="4760725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4544" y="0"/>
                </a:moveTo>
                <a:lnTo>
                  <a:pt x="816" y="2251"/>
                </a:lnTo>
                <a:lnTo>
                  <a:pt x="83" y="8575"/>
                </a:lnTo>
                <a:lnTo>
                  <a:pt x="0" y="9612"/>
                </a:lnTo>
                <a:lnTo>
                  <a:pt x="2575" y="12051"/>
                </a:lnTo>
                <a:lnTo>
                  <a:pt x="10156" y="11915"/>
                </a:lnTo>
                <a:lnTo>
                  <a:pt x="13245" y="8963"/>
                </a:lnTo>
                <a:lnTo>
                  <a:pt x="10785" y="2146"/>
                </a:lnTo>
                <a:lnTo>
                  <a:pt x="45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7" name="object 6947"/>
          <p:cNvSpPr/>
          <p:nvPr/>
        </p:nvSpPr>
        <p:spPr>
          <a:xfrm>
            <a:off x="8812836" y="4321830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3036" y="0"/>
                </a:moveTo>
                <a:lnTo>
                  <a:pt x="1989" y="1675"/>
                </a:lnTo>
                <a:lnTo>
                  <a:pt x="1026" y="3361"/>
                </a:lnTo>
                <a:lnTo>
                  <a:pt x="0" y="5026"/>
                </a:lnTo>
                <a:lnTo>
                  <a:pt x="3863" y="7172"/>
                </a:lnTo>
                <a:lnTo>
                  <a:pt x="7706" y="9371"/>
                </a:lnTo>
                <a:lnTo>
                  <a:pt x="11591" y="11329"/>
                </a:lnTo>
                <a:lnTo>
                  <a:pt x="11936" y="11476"/>
                </a:lnTo>
                <a:lnTo>
                  <a:pt x="13078" y="9926"/>
                </a:lnTo>
                <a:lnTo>
                  <a:pt x="14648" y="8345"/>
                </a:lnTo>
                <a:lnTo>
                  <a:pt x="6837" y="2753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8" name="object 6948"/>
          <p:cNvSpPr/>
          <p:nvPr/>
        </p:nvSpPr>
        <p:spPr>
          <a:xfrm>
            <a:off x="9513187" y="3582109"/>
            <a:ext cx="11552" cy="10012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0" y="0"/>
                </a:moveTo>
                <a:lnTo>
                  <a:pt x="15067" y="16313"/>
                </a:lnTo>
                <a:lnTo>
                  <a:pt x="18962" y="12491"/>
                </a:lnTo>
                <a:lnTo>
                  <a:pt x="15674" y="6900"/>
                </a:lnTo>
                <a:lnTo>
                  <a:pt x="12606" y="110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49" name="object 6949"/>
          <p:cNvSpPr/>
          <p:nvPr/>
        </p:nvSpPr>
        <p:spPr>
          <a:xfrm>
            <a:off x="10383026" y="3790125"/>
            <a:ext cx="10012" cy="7316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7779" y="0"/>
                </a:moveTo>
                <a:lnTo>
                  <a:pt x="0" y="2272"/>
                </a:lnTo>
                <a:lnTo>
                  <a:pt x="4659" y="8973"/>
                </a:lnTo>
                <a:lnTo>
                  <a:pt x="8711" y="11968"/>
                </a:lnTo>
                <a:lnTo>
                  <a:pt x="16345" y="8146"/>
                </a:lnTo>
                <a:lnTo>
                  <a:pt x="12753" y="261"/>
                </a:lnTo>
                <a:lnTo>
                  <a:pt x="7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0" name="object 6950"/>
          <p:cNvSpPr/>
          <p:nvPr/>
        </p:nvSpPr>
        <p:spPr>
          <a:xfrm>
            <a:off x="10367863" y="5285907"/>
            <a:ext cx="10782" cy="6546"/>
          </a:xfrm>
          <a:custGeom>
            <a:avLst/>
            <a:gdLst/>
            <a:ahLst/>
            <a:cxnLst/>
            <a:rect l="l" t="t" r="r" b="b"/>
            <a:pathLst>
              <a:path w="17780" h="10795">
                <a:moveTo>
                  <a:pt x="0" y="0"/>
                </a:moveTo>
                <a:lnTo>
                  <a:pt x="3832" y="7067"/>
                </a:lnTo>
                <a:lnTo>
                  <a:pt x="8188" y="10439"/>
                </a:lnTo>
                <a:lnTo>
                  <a:pt x="17685" y="267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1" name="object 6951"/>
          <p:cNvSpPr/>
          <p:nvPr/>
        </p:nvSpPr>
        <p:spPr>
          <a:xfrm>
            <a:off x="9343014" y="5446174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5790" y="0"/>
                </a:moveTo>
                <a:lnTo>
                  <a:pt x="3549" y="2649"/>
                </a:lnTo>
                <a:lnTo>
                  <a:pt x="0" y="5109"/>
                </a:lnTo>
                <a:lnTo>
                  <a:pt x="4387" y="7455"/>
                </a:lnTo>
                <a:lnTo>
                  <a:pt x="6827" y="9497"/>
                </a:lnTo>
                <a:lnTo>
                  <a:pt x="10858" y="9957"/>
                </a:lnTo>
                <a:lnTo>
                  <a:pt x="12586" y="6973"/>
                </a:lnTo>
                <a:lnTo>
                  <a:pt x="14104" y="5423"/>
                </a:lnTo>
                <a:lnTo>
                  <a:pt x="11821" y="3633"/>
                </a:lnTo>
                <a:lnTo>
                  <a:pt x="9664" y="1193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2" name="object 6952"/>
          <p:cNvSpPr/>
          <p:nvPr/>
        </p:nvSpPr>
        <p:spPr>
          <a:xfrm>
            <a:off x="10050081" y="4171839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9025" y="0"/>
                </a:moveTo>
                <a:lnTo>
                  <a:pt x="6491" y="3266"/>
                </a:lnTo>
                <a:lnTo>
                  <a:pt x="4041" y="6471"/>
                </a:lnTo>
                <a:lnTo>
                  <a:pt x="0" y="11685"/>
                </a:lnTo>
                <a:lnTo>
                  <a:pt x="11015" y="13067"/>
                </a:lnTo>
                <a:lnTo>
                  <a:pt x="11957" y="8041"/>
                </a:lnTo>
                <a:lnTo>
                  <a:pt x="12303" y="2827"/>
                </a:lnTo>
                <a:lnTo>
                  <a:pt x="12397" y="2177"/>
                </a:lnTo>
                <a:lnTo>
                  <a:pt x="10764" y="1424"/>
                </a:lnTo>
                <a:lnTo>
                  <a:pt x="90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3" name="object 6953"/>
          <p:cNvSpPr/>
          <p:nvPr/>
        </p:nvSpPr>
        <p:spPr>
          <a:xfrm>
            <a:off x="9653207" y="5432525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5717" y="0"/>
                </a:moveTo>
                <a:lnTo>
                  <a:pt x="2628" y="1832"/>
                </a:lnTo>
                <a:lnTo>
                  <a:pt x="1057" y="2722"/>
                </a:lnTo>
                <a:lnTo>
                  <a:pt x="0" y="8523"/>
                </a:lnTo>
                <a:lnTo>
                  <a:pt x="1905" y="12031"/>
                </a:lnTo>
                <a:lnTo>
                  <a:pt x="12397" y="11371"/>
                </a:lnTo>
                <a:lnTo>
                  <a:pt x="9559" y="6523"/>
                </a:lnTo>
                <a:lnTo>
                  <a:pt x="7622" y="3277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4" name="object 6954"/>
          <p:cNvSpPr/>
          <p:nvPr/>
        </p:nvSpPr>
        <p:spPr>
          <a:xfrm>
            <a:off x="9915195" y="3581600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6313" y="0"/>
                </a:moveTo>
                <a:lnTo>
                  <a:pt x="4167" y="910"/>
                </a:lnTo>
                <a:lnTo>
                  <a:pt x="2125" y="1832"/>
                </a:lnTo>
                <a:lnTo>
                  <a:pt x="0" y="2722"/>
                </a:lnTo>
                <a:lnTo>
                  <a:pt x="1790" y="5874"/>
                </a:lnTo>
                <a:lnTo>
                  <a:pt x="3455" y="9078"/>
                </a:lnTo>
                <a:lnTo>
                  <a:pt x="5570" y="12031"/>
                </a:lnTo>
                <a:lnTo>
                  <a:pt x="5706" y="12261"/>
                </a:lnTo>
                <a:lnTo>
                  <a:pt x="9926" y="10261"/>
                </a:lnTo>
                <a:lnTo>
                  <a:pt x="9821" y="9947"/>
                </a:lnTo>
                <a:lnTo>
                  <a:pt x="8942" y="6575"/>
                </a:lnTo>
                <a:lnTo>
                  <a:pt x="7549" y="3298"/>
                </a:lnTo>
                <a:lnTo>
                  <a:pt x="63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5" name="object 6955"/>
          <p:cNvSpPr/>
          <p:nvPr/>
        </p:nvSpPr>
        <p:spPr>
          <a:xfrm>
            <a:off x="9130284" y="4994468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502" y="0"/>
                </a:moveTo>
                <a:lnTo>
                  <a:pt x="303" y="1821"/>
                </a:lnTo>
                <a:lnTo>
                  <a:pt x="0" y="5434"/>
                </a:lnTo>
                <a:lnTo>
                  <a:pt x="2345" y="6114"/>
                </a:lnTo>
                <a:lnTo>
                  <a:pt x="4649" y="7245"/>
                </a:lnTo>
                <a:lnTo>
                  <a:pt x="9057" y="7361"/>
                </a:lnTo>
                <a:lnTo>
                  <a:pt x="11109" y="6156"/>
                </a:lnTo>
                <a:lnTo>
                  <a:pt x="13172" y="5528"/>
                </a:lnTo>
                <a:lnTo>
                  <a:pt x="13161" y="4156"/>
                </a:lnTo>
                <a:lnTo>
                  <a:pt x="13109" y="2827"/>
                </a:lnTo>
                <a:lnTo>
                  <a:pt x="13099" y="1455"/>
                </a:lnTo>
                <a:lnTo>
                  <a:pt x="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6" name="object 6956"/>
          <p:cNvSpPr/>
          <p:nvPr/>
        </p:nvSpPr>
        <p:spPr>
          <a:xfrm>
            <a:off x="10426592" y="4813120"/>
            <a:ext cx="10397" cy="8856"/>
          </a:xfrm>
          <a:custGeom>
            <a:avLst/>
            <a:gdLst/>
            <a:ahLst/>
            <a:cxnLst/>
            <a:rect l="l" t="t" r="r" b="b"/>
            <a:pathLst>
              <a:path w="17144" h="14604">
                <a:moveTo>
                  <a:pt x="5560" y="0"/>
                </a:moveTo>
                <a:lnTo>
                  <a:pt x="2973" y="4115"/>
                </a:lnTo>
                <a:lnTo>
                  <a:pt x="0" y="14198"/>
                </a:lnTo>
                <a:lnTo>
                  <a:pt x="17088" y="2900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7" name="object 6957"/>
          <p:cNvSpPr/>
          <p:nvPr/>
        </p:nvSpPr>
        <p:spPr>
          <a:xfrm>
            <a:off x="10099573" y="5055224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1424" y="0"/>
                </a:moveTo>
                <a:lnTo>
                  <a:pt x="0" y="4617"/>
                </a:lnTo>
                <a:lnTo>
                  <a:pt x="209" y="4732"/>
                </a:lnTo>
                <a:lnTo>
                  <a:pt x="3465" y="6293"/>
                </a:lnTo>
                <a:lnTo>
                  <a:pt x="6868" y="7402"/>
                </a:lnTo>
                <a:lnTo>
                  <a:pt x="10219" y="8638"/>
                </a:lnTo>
                <a:lnTo>
                  <a:pt x="10910" y="6628"/>
                </a:lnTo>
                <a:lnTo>
                  <a:pt x="11528" y="4638"/>
                </a:lnTo>
                <a:lnTo>
                  <a:pt x="12188" y="2617"/>
                </a:lnTo>
                <a:lnTo>
                  <a:pt x="8701" y="1696"/>
                </a:lnTo>
                <a:lnTo>
                  <a:pt x="5245" y="649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8" name="object 6958"/>
          <p:cNvSpPr/>
          <p:nvPr/>
        </p:nvSpPr>
        <p:spPr>
          <a:xfrm>
            <a:off x="10270210" y="4814367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1832" y="0"/>
                </a:moveTo>
                <a:lnTo>
                  <a:pt x="1036" y="3225"/>
                </a:lnTo>
                <a:lnTo>
                  <a:pt x="0" y="5361"/>
                </a:lnTo>
                <a:lnTo>
                  <a:pt x="408" y="8481"/>
                </a:lnTo>
                <a:lnTo>
                  <a:pt x="2701" y="9319"/>
                </a:lnTo>
                <a:lnTo>
                  <a:pt x="4083" y="10271"/>
                </a:lnTo>
                <a:lnTo>
                  <a:pt x="5204" y="8355"/>
                </a:lnTo>
                <a:lnTo>
                  <a:pt x="6900" y="6523"/>
                </a:lnTo>
                <a:lnTo>
                  <a:pt x="7193" y="4492"/>
                </a:lnTo>
                <a:lnTo>
                  <a:pt x="7340" y="3591"/>
                </a:lnTo>
                <a:lnTo>
                  <a:pt x="4628" y="2251"/>
                </a:lnTo>
                <a:lnTo>
                  <a:pt x="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59" name="object 6959"/>
          <p:cNvSpPr/>
          <p:nvPr/>
        </p:nvSpPr>
        <p:spPr>
          <a:xfrm>
            <a:off x="10180295" y="3857041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6198" y="0"/>
                </a:moveTo>
                <a:lnTo>
                  <a:pt x="2083" y="356"/>
                </a:lnTo>
                <a:lnTo>
                  <a:pt x="0" y="10020"/>
                </a:lnTo>
                <a:lnTo>
                  <a:pt x="15528" y="2764"/>
                </a:lnTo>
                <a:lnTo>
                  <a:pt x="6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0" name="object 6960"/>
          <p:cNvSpPr/>
          <p:nvPr/>
        </p:nvSpPr>
        <p:spPr>
          <a:xfrm>
            <a:off x="9022495" y="4223493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6418" y="0"/>
                </a:moveTo>
                <a:lnTo>
                  <a:pt x="534" y="7120"/>
                </a:lnTo>
                <a:lnTo>
                  <a:pt x="0" y="11130"/>
                </a:lnTo>
                <a:lnTo>
                  <a:pt x="5109" y="14983"/>
                </a:lnTo>
                <a:lnTo>
                  <a:pt x="5905" y="15559"/>
                </a:lnTo>
                <a:lnTo>
                  <a:pt x="7507" y="15099"/>
                </a:lnTo>
                <a:lnTo>
                  <a:pt x="9716" y="15099"/>
                </a:lnTo>
                <a:lnTo>
                  <a:pt x="6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1" name="object 6961"/>
          <p:cNvSpPr/>
          <p:nvPr/>
        </p:nvSpPr>
        <p:spPr>
          <a:xfrm>
            <a:off x="9969282" y="4465789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4764" y="0"/>
                </a:moveTo>
                <a:lnTo>
                  <a:pt x="3978" y="732"/>
                </a:lnTo>
                <a:lnTo>
                  <a:pt x="2031" y="2492"/>
                </a:lnTo>
                <a:lnTo>
                  <a:pt x="827" y="5319"/>
                </a:lnTo>
                <a:lnTo>
                  <a:pt x="0" y="8408"/>
                </a:lnTo>
                <a:lnTo>
                  <a:pt x="4565" y="11214"/>
                </a:lnTo>
                <a:lnTo>
                  <a:pt x="5371" y="10627"/>
                </a:lnTo>
                <a:lnTo>
                  <a:pt x="7549" y="9141"/>
                </a:lnTo>
                <a:lnTo>
                  <a:pt x="8795" y="6408"/>
                </a:lnTo>
                <a:lnTo>
                  <a:pt x="11528" y="2638"/>
                </a:lnTo>
                <a:lnTo>
                  <a:pt x="7800" y="1622"/>
                </a:lnTo>
                <a:lnTo>
                  <a:pt x="4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2" name="object 6962"/>
          <p:cNvSpPr/>
          <p:nvPr/>
        </p:nvSpPr>
        <p:spPr>
          <a:xfrm>
            <a:off x="9333111" y="4633158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4984" y="0"/>
                </a:moveTo>
                <a:lnTo>
                  <a:pt x="2565" y="3957"/>
                </a:lnTo>
                <a:lnTo>
                  <a:pt x="827" y="6104"/>
                </a:lnTo>
                <a:lnTo>
                  <a:pt x="188" y="8554"/>
                </a:lnTo>
                <a:lnTo>
                  <a:pt x="0" y="9182"/>
                </a:lnTo>
                <a:lnTo>
                  <a:pt x="4031" y="12031"/>
                </a:lnTo>
                <a:lnTo>
                  <a:pt x="7266" y="10921"/>
                </a:lnTo>
                <a:lnTo>
                  <a:pt x="9256" y="8387"/>
                </a:lnTo>
                <a:lnTo>
                  <a:pt x="9989" y="5046"/>
                </a:lnTo>
                <a:lnTo>
                  <a:pt x="7434" y="3162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3" name="object 6963"/>
          <p:cNvSpPr/>
          <p:nvPr/>
        </p:nvSpPr>
        <p:spPr>
          <a:xfrm>
            <a:off x="10335865" y="3649191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989" y="0"/>
                </a:moveTo>
                <a:lnTo>
                  <a:pt x="2094" y="2293"/>
                </a:lnTo>
                <a:lnTo>
                  <a:pt x="0" y="4471"/>
                </a:lnTo>
                <a:lnTo>
                  <a:pt x="1999" y="6837"/>
                </a:lnTo>
                <a:lnTo>
                  <a:pt x="4104" y="8847"/>
                </a:lnTo>
                <a:lnTo>
                  <a:pt x="6481" y="10355"/>
                </a:lnTo>
                <a:lnTo>
                  <a:pt x="6827" y="10596"/>
                </a:lnTo>
                <a:lnTo>
                  <a:pt x="10104" y="7329"/>
                </a:lnTo>
                <a:lnTo>
                  <a:pt x="8450" y="4743"/>
                </a:lnTo>
                <a:lnTo>
                  <a:pt x="6439" y="2711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4" name="object 6964"/>
          <p:cNvSpPr/>
          <p:nvPr/>
        </p:nvSpPr>
        <p:spPr>
          <a:xfrm>
            <a:off x="9317979" y="5459094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1413" y="0"/>
                </a:moveTo>
                <a:lnTo>
                  <a:pt x="0" y="2492"/>
                </a:lnTo>
                <a:lnTo>
                  <a:pt x="335" y="4020"/>
                </a:lnTo>
                <a:lnTo>
                  <a:pt x="921" y="7130"/>
                </a:lnTo>
                <a:lnTo>
                  <a:pt x="12345" y="3591"/>
                </a:lnTo>
                <a:lnTo>
                  <a:pt x="1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5" name="object 6965"/>
          <p:cNvSpPr/>
          <p:nvPr/>
        </p:nvSpPr>
        <p:spPr>
          <a:xfrm>
            <a:off x="10612649" y="4854638"/>
            <a:ext cx="8471" cy="2695"/>
          </a:xfrm>
          <a:custGeom>
            <a:avLst/>
            <a:gdLst/>
            <a:ahLst/>
            <a:cxnLst/>
            <a:rect l="l" t="t" r="r" b="b"/>
            <a:pathLst>
              <a:path w="13969" h="4445">
                <a:moveTo>
                  <a:pt x="62" y="0"/>
                </a:moveTo>
                <a:lnTo>
                  <a:pt x="52" y="1277"/>
                </a:lnTo>
                <a:lnTo>
                  <a:pt x="10" y="2554"/>
                </a:lnTo>
                <a:lnTo>
                  <a:pt x="0" y="3832"/>
                </a:lnTo>
                <a:lnTo>
                  <a:pt x="4670" y="3999"/>
                </a:lnTo>
                <a:lnTo>
                  <a:pt x="9266" y="4198"/>
                </a:lnTo>
                <a:lnTo>
                  <a:pt x="13852" y="4366"/>
                </a:lnTo>
                <a:lnTo>
                  <a:pt x="13894" y="3109"/>
                </a:lnTo>
                <a:lnTo>
                  <a:pt x="13905" y="534"/>
                </a:lnTo>
                <a:lnTo>
                  <a:pt x="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6" name="object 6966"/>
          <p:cNvSpPr/>
          <p:nvPr/>
        </p:nvSpPr>
        <p:spPr>
          <a:xfrm>
            <a:off x="9003344" y="5310373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1727" y="0"/>
                </a:moveTo>
                <a:lnTo>
                  <a:pt x="0" y="3842"/>
                </a:lnTo>
                <a:lnTo>
                  <a:pt x="7664" y="7947"/>
                </a:lnTo>
                <a:lnTo>
                  <a:pt x="11455" y="10010"/>
                </a:lnTo>
                <a:lnTo>
                  <a:pt x="12313" y="8523"/>
                </a:lnTo>
                <a:lnTo>
                  <a:pt x="13120" y="7025"/>
                </a:lnTo>
                <a:lnTo>
                  <a:pt x="13978" y="5539"/>
                </a:lnTo>
                <a:lnTo>
                  <a:pt x="9884" y="3696"/>
                </a:lnTo>
                <a:lnTo>
                  <a:pt x="5842" y="1832"/>
                </a:lnTo>
                <a:lnTo>
                  <a:pt x="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7" name="object 6967"/>
          <p:cNvSpPr/>
          <p:nvPr/>
        </p:nvSpPr>
        <p:spPr>
          <a:xfrm>
            <a:off x="9234579" y="4289682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2889" y="0"/>
                </a:moveTo>
                <a:lnTo>
                  <a:pt x="984" y="6575"/>
                </a:lnTo>
                <a:lnTo>
                  <a:pt x="0" y="9874"/>
                </a:lnTo>
                <a:lnTo>
                  <a:pt x="1570" y="10093"/>
                </a:lnTo>
                <a:lnTo>
                  <a:pt x="4649" y="10491"/>
                </a:lnTo>
                <a:lnTo>
                  <a:pt x="5067" y="8837"/>
                </a:lnTo>
                <a:lnTo>
                  <a:pt x="6094" y="7088"/>
                </a:lnTo>
                <a:lnTo>
                  <a:pt x="5329" y="3622"/>
                </a:lnTo>
                <a:lnTo>
                  <a:pt x="3926" y="1853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8" name="object 6968"/>
          <p:cNvSpPr/>
          <p:nvPr/>
        </p:nvSpPr>
        <p:spPr>
          <a:xfrm>
            <a:off x="8611928" y="4614801"/>
            <a:ext cx="9627" cy="5776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5706" y="0"/>
                </a:moveTo>
                <a:lnTo>
                  <a:pt x="0" y="9224"/>
                </a:lnTo>
                <a:lnTo>
                  <a:pt x="15297" y="8554"/>
                </a:lnTo>
                <a:lnTo>
                  <a:pt x="15287" y="7078"/>
                </a:lnTo>
                <a:lnTo>
                  <a:pt x="15371" y="4125"/>
                </a:lnTo>
                <a:lnTo>
                  <a:pt x="10586" y="2136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69" name="object 6969"/>
          <p:cNvSpPr/>
          <p:nvPr/>
        </p:nvSpPr>
        <p:spPr>
          <a:xfrm>
            <a:off x="9099670" y="3944194"/>
            <a:ext cx="4621" cy="6931"/>
          </a:xfrm>
          <a:custGeom>
            <a:avLst/>
            <a:gdLst/>
            <a:ahLst/>
            <a:cxnLst/>
            <a:rect l="l" t="t" r="r" b="b"/>
            <a:pathLst>
              <a:path w="7619" h="11429">
                <a:moveTo>
                  <a:pt x="2020" y="0"/>
                </a:moveTo>
                <a:lnTo>
                  <a:pt x="1162" y="3549"/>
                </a:lnTo>
                <a:lnTo>
                  <a:pt x="230" y="6240"/>
                </a:lnTo>
                <a:lnTo>
                  <a:pt x="0" y="9518"/>
                </a:lnTo>
                <a:lnTo>
                  <a:pt x="3015" y="10230"/>
                </a:lnTo>
                <a:lnTo>
                  <a:pt x="4617" y="10868"/>
                </a:lnTo>
                <a:lnTo>
                  <a:pt x="5591" y="8282"/>
                </a:lnTo>
                <a:lnTo>
                  <a:pt x="6879" y="5748"/>
                </a:lnTo>
                <a:lnTo>
                  <a:pt x="7350" y="3067"/>
                </a:lnTo>
                <a:lnTo>
                  <a:pt x="7476" y="2523"/>
                </a:lnTo>
                <a:lnTo>
                  <a:pt x="4628" y="1476"/>
                </a:lnTo>
                <a:lnTo>
                  <a:pt x="2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0" name="object 6970"/>
          <p:cNvSpPr/>
          <p:nvPr/>
        </p:nvSpPr>
        <p:spPr>
          <a:xfrm>
            <a:off x="9137001" y="4493453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7999" y="0"/>
                </a:moveTo>
                <a:lnTo>
                  <a:pt x="0" y="9769"/>
                </a:lnTo>
                <a:lnTo>
                  <a:pt x="890" y="10607"/>
                </a:lnTo>
                <a:lnTo>
                  <a:pt x="1748" y="11465"/>
                </a:lnTo>
                <a:lnTo>
                  <a:pt x="2701" y="12271"/>
                </a:lnTo>
                <a:lnTo>
                  <a:pt x="11915" y="3465"/>
                </a:lnTo>
                <a:lnTo>
                  <a:pt x="7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1" name="object 6971"/>
          <p:cNvSpPr/>
          <p:nvPr/>
        </p:nvSpPr>
        <p:spPr>
          <a:xfrm>
            <a:off x="10211841" y="4156428"/>
            <a:ext cx="8856" cy="3081"/>
          </a:xfrm>
          <a:custGeom>
            <a:avLst/>
            <a:gdLst/>
            <a:ahLst/>
            <a:cxnLst/>
            <a:rect l="l" t="t" r="r" b="b"/>
            <a:pathLst>
              <a:path w="14605" h="5079">
                <a:moveTo>
                  <a:pt x="13905" y="0"/>
                </a:moveTo>
                <a:lnTo>
                  <a:pt x="0" y="429"/>
                </a:lnTo>
                <a:lnTo>
                  <a:pt x="502" y="4680"/>
                </a:lnTo>
                <a:lnTo>
                  <a:pt x="14041" y="4261"/>
                </a:lnTo>
                <a:lnTo>
                  <a:pt x="13978" y="1413"/>
                </a:lnTo>
                <a:lnTo>
                  <a:pt x="1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2" name="object 6972"/>
          <p:cNvSpPr/>
          <p:nvPr/>
        </p:nvSpPr>
        <p:spPr>
          <a:xfrm>
            <a:off x="8829772" y="4543367"/>
            <a:ext cx="8086" cy="4236"/>
          </a:xfrm>
          <a:custGeom>
            <a:avLst/>
            <a:gdLst/>
            <a:ahLst/>
            <a:cxnLst/>
            <a:rect l="l" t="t" r="r" b="b"/>
            <a:pathLst>
              <a:path w="13334" h="6984">
                <a:moveTo>
                  <a:pt x="12334" y="0"/>
                </a:moveTo>
                <a:lnTo>
                  <a:pt x="0" y="1287"/>
                </a:lnTo>
                <a:lnTo>
                  <a:pt x="219" y="3005"/>
                </a:lnTo>
                <a:lnTo>
                  <a:pt x="596" y="6439"/>
                </a:lnTo>
                <a:lnTo>
                  <a:pt x="12921" y="5141"/>
                </a:lnTo>
                <a:lnTo>
                  <a:pt x="12565" y="1706"/>
                </a:lnTo>
                <a:lnTo>
                  <a:pt x="12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3" name="object 6973"/>
          <p:cNvSpPr/>
          <p:nvPr/>
        </p:nvSpPr>
        <p:spPr>
          <a:xfrm>
            <a:off x="9689812" y="4063122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7203" y="0"/>
                </a:moveTo>
                <a:lnTo>
                  <a:pt x="2858" y="1602"/>
                </a:lnTo>
                <a:lnTo>
                  <a:pt x="963" y="4094"/>
                </a:lnTo>
                <a:lnTo>
                  <a:pt x="366" y="6868"/>
                </a:lnTo>
                <a:lnTo>
                  <a:pt x="0" y="8931"/>
                </a:lnTo>
                <a:lnTo>
                  <a:pt x="1214" y="11360"/>
                </a:lnTo>
                <a:lnTo>
                  <a:pt x="1717" y="13643"/>
                </a:lnTo>
                <a:lnTo>
                  <a:pt x="2774" y="13706"/>
                </a:lnTo>
                <a:lnTo>
                  <a:pt x="4942" y="13769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4" name="object 6974"/>
          <p:cNvSpPr/>
          <p:nvPr/>
        </p:nvSpPr>
        <p:spPr>
          <a:xfrm>
            <a:off x="10209408" y="4074741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963" y="0"/>
                </a:moveTo>
                <a:lnTo>
                  <a:pt x="2481" y="3581"/>
                </a:lnTo>
                <a:lnTo>
                  <a:pt x="261" y="5413"/>
                </a:lnTo>
                <a:lnTo>
                  <a:pt x="0" y="8868"/>
                </a:lnTo>
                <a:lnTo>
                  <a:pt x="2554" y="10512"/>
                </a:lnTo>
                <a:lnTo>
                  <a:pt x="3895" y="12093"/>
                </a:lnTo>
                <a:lnTo>
                  <a:pt x="5570" y="10554"/>
                </a:lnTo>
                <a:lnTo>
                  <a:pt x="8167" y="9224"/>
                </a:lnTo>
                <a:lnTo>
                  <a:pt x="8963" y="5821"/>
                </a:lnTo>
                <a:lnTo>
                  <a:pt x="6879" y="3664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5" name="object 6975"/>
          <p:cNvSpPr/>
          <p:nvPr/>
        </p:nvSpPr>
        <p:spPr>
          <a:xfrm>
            <a:off x="9886449" y="5005984"/>
            <a:ext cx="8086" cy="5776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7664" y="0"/>
                </a:moveTo>
                <a:lnTo>
                  <a:pt x="3214" y="1151"/>
                </a:lnTo>
                <a:lnTo>
                  <a:pt x="1706" y="3151"/>
                </a:lnTo>
                <a:lnTo>
                  <a:pt x="0" y="4512"/>
                </a:lnTo>
                <a:lnTo>
                  <a:pt x="1664" y="6041"/>
                </a:lnTo>
                <a:lnTo>
                  <a:pt x="3162" y="8429"/>
                </a:lnTo>
                <a:lnTo>
                  <a:pt x="6669" y="9214"/>
                </a:lnTo>
                <a:lnTo>
                  <a:pt x="8826" y="7371"/>
                </a:lnTo>
                <a:lnTo>
                  <a:pt x="10774" y="6502"/>
                </a:lnTo>
                <a:lnTo>
                  <a:pt x="11538" y="4533"/>
                </a:lnTo>
                <a:lnTo>
                  <a:pt x="13120" y="586"/>
                </a:lnTo>
                <a:lnTo>
                  <a:pt x="10439" y="554"/>
                </a:lnTo>
                <a:lnTo>
                  <a:pt x="7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6" name="object 6976"/>
          <p:cNvSpPr/>
          <p:nvPr/>
        </p:nvSpPr>
        <p:spPr>
          <a:xfrm>
            <a:off x="10270133" y="5344588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151" y="0"/>
                </a:moveTo>
                <a:lnTo>
                  <a:pt x="1780" y="2471"/>
                </a:lnTo>
                <a:lnTo>
                  <a:pt x="0" y="4774"/>
                </a:lnTo>
                <a:lnTo>
                  <a:pt x="2869" y="5926"/>
                </a:lnTo>
                <a:lnTo>
                  <a:pt x="4806" y="7141"/>
                </a:lnTo>
                <a:lnTo>
                  <a:pt x="6837" y="7287"/>
                </a:lnTo>
                <a:lnTo>
                  <a:pt x="7518" y="7319"/>
                </a:lnTo>
                <a:lnTo>
                  <a:pt x="9371" y="3821"/>
                </a:lnTo>
                <a:lnTo>
                  <a:pt x="9067" y="3528"/>
                </a:lnTo>
                <a:lnTo>
                  <a:pt x="7664" y="2052"/>
                </a:lnTo>
                <a:lnTo>
                  <a:pt x="5738" y="712"/>
                </a:lnTo>
                <a:lnTo>
                  <a:pt x="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7" name="object 6977"/>
          <p:cNvSpPr/>
          <p:nvPr/>
        </p:nvSpPr>
        <p:spPr>
          <a:xfrm>
            <a:off x="9539445" y="4841672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3497" y="0"/>
                </a:moveTo>
                <a:lnTo>
                  <a:pt x="1130" y="3769"/>
                </a:lnTo>
                <a:lnTo>
                  <a:pt x="0" y="5633"/>
                </a:lnTo>
                <a:lnTo>
                  <a:pt x="3193" y="7088"/>
                </a:lnTo>
                <a:lnTo>
                  <a:pt x="6366" y="8596"/>
                </a:lnTo>
                <a:lnTo>
                  <a:pt x="9612" y="9863"/>
                </a:lnTo>
                <a:lnTo>
                  <a:pt x="9758" y="9936"/>
                </a:lnTo>
                <a:lnTo>
                  <a:pt x="11476" y="7266"/>
                </a:lnTo>
                <a:lnTo>
                  <a:pt x="11277" y="7046"/>
                </a:lnTo>
                <a:lnTo>
                  <a:pt x="8826" y="4575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8" name="object 6978"/>
          <p:cNvSpPr/>
          <p:nvPr/>
        </p:nvSpPr>
        <p:spPr>
          <a:xfrm>
            <a:off x="9335757" y="4140752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14376" y="0"/>
                </a:moveTo>
                <a:lnTo>
                  <a:pt x="0" y="9067"/>
                </a:lnTo>
                <a:lnTo>
                  <a:pt x="6699" y="11442"/>
                </a:lnTo>
                <a:lnTo>
                  <a:pt x="10785" y="9854"/>
                </a:lnTo>
                <a:lnTo>
                  <a:pt x="13072" y="5606"/>
                </a:lnTo>
                <a:lnTo>
                  <a:pt x="1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79" name="object 6979"/>
          <p:cNvSpPr/>
          <p:nvPr/>
        </p:nvSpPr>
        <p:spPr>
          <a:xfrm>
            <a:off x="9897147" y="3476289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4732" y="0"/>
                </a:moveTo>
                <a:lnTo>
                  <a:pt x="0" y="6586"/>
                </a:lnTo>
                <a:lnTo>
                  <a:pt x="5738" y="11769"/>
                </a:lnTo>
                <a:lnTo>
                  <a:pt x="9716" y="11643"/>
                </a:lnTo>
                <a:lnTo>
                  <a:pt x="14743" y="4921"/>
                </a:lnTo>
                <a:lnTo>
                  <a:pt x="8816" y="1172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0" name="object 6980"/>
          <p:cNvSpPr/>
          <p:nvPr/>
        </p:nvSpPr>
        <p:spPr>
          <a:xfrm>
            <a:off x="10053602" y="4260112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10010" y="0"/>
                </a:moveTo>
                <a:lnTo>
                  <a:pt x="0" y="2188"/>
                </a:lnTo>
                <a:lnTo>
                  <a:pt x="335" y="3455"/>
                </a:lnTo>
                <a:lnTo>
                  <a:pt x="701" y="4711"/>
                </a:lnTo>
                <a:lnTo>
                  <a:pt x="1015" y="5978"/>
                </a:lnTo>
                <a:lnTo>
                  <a:pt x="7497" y="3947"/>
                </a:lnTo>
                <a:lnTo>
                  <a:pt x="10785" y="2931"/>
                </a:lnTo>
                <a:lnTo>
                  <a:pt x="10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1" name="object 6981"/>
          <p:cNvSpPr/>
          <p:nvPr/>
        </p:nvSpPr>
        <p:spPr>
          <a:xfrm>
            <a:off x="9785878" y="5442000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6114" y="0"/>
                </a:moveTo>
                <a:lnTo>
                  <a:pt x="3476" y="2062"/>
                </a:lnTo>
                <a:lnTo>
                  <a:pt x="1842" y="4345"/>
                </a:lnTo>
                <a:lnTo>
                  <a:pt x="0" y="6418"/>
                </a:lnTo>
                <a:lnTo>
                  <a:pt x="1643" y="7675"/>
                </a:lnTo>
                <a:lnTo>
                  <a:pt x="4219" y="10282"/>
                </a:lnTo>
                <a:lnTo>
                  <a:pt x="6973" y="8439"/>
                </a:lnTo>
                <a:lnTo>
                  <a:pt x="8491" y="6031"/>
                </a:lnTo>
                <a:lnTo>
                  <a:pt x="10764" y="3361"/>
                </a:lnTo>
                <a:lnTo>
                  <a:pt x="8282" y="1884"/>
                </a:lnTo>
                <a:lnTo>
                  <a:pt x="6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2" name="object 6982"/>
          <p:cNvSpPr/>
          <p:nvPr/>
        </p:nvSpPr>
        <p:spPr>
          <a:xfrm>
            <a:off x="9408075" y="3693208"/>
            <a:ext cx="10782" cy="4236"/>
          </a:xfrm>
          <a:custGeom>
            <a:avLst/>
            <a:gdLst/>
            <a:ahLst/>
            <a:cxnLst/>
            <a:rect l="l" t="t" r="r" b="b"/>
            <a:pathLst>
              <a:path w="17780" h="6985">
                <a:moveTo>
                  <a:pt x="10816" y="0"/>
                </a:moveTo>
                <a:lnTo>
                  <a:pt x="0" y="4135"/>
                </a:lnTo>
                <a:lnTo>
                  <a:pt x="17423" y="6450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3" name="object 6983"/>
          <p:cNvSpPr/>
          <p:nvPr/>
        </p:nvSpPr>
        <p:spPr>
          <a:xfrm>
            <a:off x="9652527" y="4779984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3633" y="0"/>
                </a:moveTo>
                <a:lnTo>
                  <a:pt x="2209" y="1748"/>
                </a:lnTo>
                <a:lnTo>
                  <a:pt x="0" y="3266"/>
                </a:lnTo>
                <a:lnTo>
                  <a:pt x="4596" y="9832"/>
                </a:lnTo>
                <a:lnTo>
                  <a:pt x="8680" y="8753"/>
                </a:lnTo>
                <a:lnTo>
                  <a:pt x="15811" y="2293"/>
                </a:lnTo>
                <a:lnTo>
                  <a:pt x="10795" y="1162"/>
                </a:lnTo>
                <a:lnTo>
                  <a:pt x="7863" y="178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4" name="object 6984"/>
          <p:cNvSpPr/>
          <p:nvPr/>
        </p:nvSpPr>
        <p:spPr>
          <a:xfrm>
            <a:off x="9423377" y="4145376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2586" y="0"/>
                </a:moveTo>
                <a:lnTo>
                  <a:pt x="0" y="2345"/>
                </a:lnTo>
                <a:lnTo>
                  <a:pt x="3151" y="5905"/>
                </a:lnTo>
                <a:lnTo>
                  <a:pt x="6397" y="9455"/>
                </a:lnTo>
                <a:lnTo>
                  <a:pt x="9549" y="12994"/>
                </a:lnTo>
                <a:lnTo>
                  <a:pt x="12345" y="10491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5" name="object 6985"/>
          <p:cNvSpPr/>
          <p:nvPr/>
        </p:nvSpPr>
        <p:spPr>
          <a:xfrm>
            <a:off x="9977636" y="366732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7706" y="0"/>
                </a:moveTo>
                <a:lnTo>
                  <a:pt x="5172" y="2188"/>
                </a:lnTo>
                <a:lnTo>
                  <a:pt x="2513" y="4272"/>
                </a:lnTo>
                <a:lnTo>
                  <a:pt x="209" y="6743"/>
                </a:lnTo>
                <a:lnTo>
                  <a:pt x="0" y="7046"/>
                </a:lnTo>
                <a:lnTo>
                  <a:pt x="2052" y="9444"/>
                </a:lnTo>
                <a:lnTo>
                  <a:pt x="3026" y="10868"/>
                </a:lnTo>
                <a:lnTo>
                  <a:pt x="5643" y="8491"/>
                </a:lnTo>
                <a:lnTo>
                  <a:pt x="10952" y="3727"/>
                </a:lnTo>
                <a:lnTo>
                  <a:pt x="9863" y="2502"/>
                </a:lnTo>
                <a:lnTo>
                  <a:pt x="8795" y="1246"/>
                </a:lnTo>
                <a:lnTo>
                  <a:pt x="7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6" name="object 6986"/>
          <p:cNvSpPr/>
          <p:nvPr/>
        </p:nvSpPr>
        <p:spPr>
          <a:xfrm>
            <a:off x="9553691" y="4836905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5015" y="0"/>
                </a:moveTo>
                <a:lnTo>
                  <a:pt x="2711" y="1685"/>
                </a:lnTo>
                <a:lnTo>
                  <a:pt x="1068" y="3591"/>
                </a:lnTo>
                <a:lnTo>
                  <a:pt x="0" y="6512"/>
                </a:lnTo>
                <a:lnTo>
                  <a:pt x="1999" y="8251"/>
                </a:lnTo>
                <a:lnTo>
                  <a:pt x="2931" y="9622"/>
                </a:lnTo>
                <a:lnTo>
                  <a:pt x="4931" y="7758"/>
                </a:lnTo>
                <a:lnTo>
                  <a:pt x="9821" y="3287"/>
                </a:lnTo>
                <a:lnTo>
                  <a:pt x="7109" y="1759"/>
                </a:lnTo>
                <a:lnTo>
                  <a:pt x="5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7" name="object 6987"/>
          <p:cNvSpPr/>
          <p:nvPr/>
        </p:nvSpPr>
        <p:spPr>
          <a:xfrm>
            <a:off x="10338864" y="4409926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12114" y="0"/>
                </a:moveTo>
                <a:lnTo>
                  <a:pt x="0" y="6774"/>
                </a:lnTo>
                <a:lnTo>
                  <a:pt x="617" y="7790"/>
                </a:lnTo>
                <a:lnTo>
                  <a:pt x="1183" y="8795"/>
                </a:lnTo>
                <a:lnTo>
                  <a:pt x="1832" y="9800"/>
                </a:lnTo>
                <a:lnTo>
                  <a:pt x="13214" y="3099"/>
                </a:lnTo>
                <a:lnTo>
                  <a:pt x="12805" y="2073"/>
                </a:lnTo>
                <a:lnTo>
                  <a:pt x="12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8" name="object 6988"/>
          <p:cNvSpPr/>
          <p:nvPr/>
        </p:nvSpPr>
        <p:spPr>
          <a:xfrm>
            <a:off x="10543045" y="4496164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5560" y="0"/>
                </a:moveTo>
                <a:lnTo>
                  <a:pt x="3916" y="1214"/>
                </a:lnTo>
                <a:lnTo>
                  <a:pt x="1413" y="2157"/>
                </a:lnTo>
                <a:lnTo>
                  <a:pt x="0" y="5821"/>
                </a:lnTo>
                <a:lnTo>
                  <a:pt x="670" y="8460"/>
                </a:lnTo>
                <a:lnTo>
                  <a:pt x="764" y="10837"/>
                </a:lnTo>
                <a:lnTo>
                  <a:pt x="3497" y="11256"/>
                </a:lnTo>
                <a:lnTo>
                  <a:pt x="4931" y="8052"/>
                </a:lnTo>
                <a:lnTo>
                  <a:pt x="6324" y="4827"/>
                </a:lnTo>
                <a:lnTo>
                  <a:pt x="7748" y="1602"/>
                </a:lnTo>
                <a:lnTo>
                  <a:pt x="7015" y="1068"/>
                </a:lnTo>
                <a:lnTo>
                  <a:pt x="6324" y="523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89" name="object 6989"/>
          <p:cNvSpPr/>
          <p:nvPr/>
        </p:nvSpPr>
        <p:spPr>
          <a:xfrm>
            <a:off x="10386853" y="4612877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120" y="0"/>
                </a:moveTo>
                <a:lnTo>
                  <a:pt x="0" y="5130"/>
                </a:lnTo>
                <a:lnTo>
                  <a:pt x="15790" y="7245"/>
                </a:lnTo>
                <a:lnTo>
                  <a:pt x="16470" y="3560"/>
                </a:lnTo>
                <a:lnTo>
                  <a:pt x="1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0" name="object 6990"/>
          <p:cNvSpPr/>
          <p:nvPr/>
        </p:nvSpPr>
        <p:spPr>
          <a:xfrm>
            <a:off x="10679349" y="4729318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2502" y="0"/>
                </a:moveTo>
                <a:lnTo>
                  <a:pt x="0" y="3120"/>
                </a:lnTo>
                <a:lnTo>
                  <a:pt x="3109" y="12575"/>
                </a:lnTo>
                <a:lnTo>
                  <a:pt x="9622" y="4261"/>
                </a:lnTo>
                <a:lnTo>
                  <a:pt x="12051" y="1109"/>
                </a:lnTo>
                <a:lnTo>
                  <a:pt x="25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1" name="object 6991"/>
          <p:cNvSpPr/>
          <p:nvPr/>
        </p:nvSpPr>
        <p:spPr>
          <a:xfrm>
            <a:off x="10754361" y="4488446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4732" y="0"/>
                </a:moveTo>
                <a:lnTo>
                  <a:pt x="2251" y="2418"/>
                </a:lnTo>
                <a:lnTo>
                  <a:pt x="973" y="3591"/>
                </a:lnTo>
                <a:lnTo>
                  <a:pt x="774" y="5675"/>
                </a:lnTo>
                <a:lnTo>
                  <a:pt x="0" y="7978"/>
                </a:lnTo>
                <a:lnTo>
                  <a:pt x="1078" y="10952"/>
                </a:lnTo>
                <a:lnTo>
                  <a:pt x="4617" y="12366"/>
                </a:lnTo>
                <a:lnTo>
                  <a:pt x="6544" y="10470"/>
                </a:lnTo>
                <a:lnTo>
                  <a:pt x="8271" y="8177"/>
                </a:lnTo>
                <a:lnTo>
                  <a:pt x="7989" y="4115"/>
                </a:lnTo>
                <a:lnTo>
                  <a:pt x="5999" y="2062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2" name="object 6992"/>
          <p:cNvSpPr/>
          <p:nvPr/>
        </p:nvSpPr>
        <p:spPr>
          <a:xfrm>
            <a:off x="10517849" y="5130955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2858" y="0"/>
                </a:moveTo>
                <a:lnTo>
                  <a:pt x="0" y="1235"/>
                </a:lnTo>
                <a:lnTo>
                  <a:pt x="83" y="1444"/>
                </a:lnTo>
                <a:lnTo>
                  <a:pt x="701" y="4020"/>
                </a:lnTo>
                <a:lnTo>
                  <a:pt x="1643" y="6523"/>
                </a:lnTo>
                <a:lnTo>
                  <a:pt x="2460" y="9015"/>
                </a:lnTo>
                <a:lnTo>
                  <a:pt x="3968" y="8450"/>
                </a:lnTo>
                <a:lnTo>
                  <a:pt x="6900" y="7308"/>
                </a:lnTo>
                <a:lnTo>
                  <a:pt x="5654" y="4879"/>
                </a:lnTo>
                <a:lnTo>
                  <a:pt x="4418" y="2429"/>
                </a:lnTo>
                <a:lnTo>
                  <a:pt x="2984" y="11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3" name="object 6993"/>
          <p:cNvSpPr/>
          <p:nvPr/>
        </p:nvSpPr>
        <p:spPr>
          <a:xfrm>
            <a:off x="10407817" y="4732706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1842" y="0"/>
                </a:moveTo>
                <a:lnTo>
                  <a:pt x="1015" y="4617"/>
                </a:lnTo>
                <a:lnTo>
                  <a:pt x="0" y="6942"/>
                </a:lnTo>
                <a:lnTo>
                  <a:pt x="439" y="8942"/>
                </a:lnTo>
                <a:lnTo>
                  <a:pt x="743" y="10230"/>
                </a:lnTo>
                <a:lnTo>
                  <a:pt x="3162" y="11036"/>
                </a:lnTo>
                <a:lnTo>
                  <a:pt x="4617" y="12072"/>
                </a:lnTo>
                <a:lnTo>
                  <a:pt x="5832" y="10156"/>
                </a:lnTo>
                <a:lnTo>
                  <a:pt x="8052" y="8198"/>
                </a:lnTo>
                <a:lnTo>
                  <a:pt x="7926" y="4743"/>
                </a:lnTo>
                <a:lnTo>
                  <a:pt x="5193" y="3277"/>
                </a:lnTo>
                <a:lnTo>
                  <a:pt x="1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4" name="object 6994"/>
          <p:cNvSpPr/>
          <p:nvPr/>
        </p:nvSpPr>
        <p:spPr>
          <a:xfrm>
            <a:off x="10380588" y="4320755"/>
            <a:ext cx="9242" cy="8086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8879" y="0"/>
                </a:moveTo>
                <a:lnTo>
                  <a:pt x="0" y="4366"/>
                </a:lnTo>
                <a:lnTo>
                  <a:pt x="15119" y="12962"/>
                </a:lnTo>
                <a:lnTo>
                  <a:pt x="11319" y="3643"/>
                </a:lnTo>
                <a:lnTo>
                  <a:pt x="8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5" name="object 6995"/>
          <p:cNvSpPr/>
          <p:nvPr/>
        </p:nvSpPr>
        <p:spPr>
          <a:xfrm>
            <a:off x="10235305" y="5381932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3308" y="0"/>
                </a:moveTo>
                <a:lnTo>
                  <a:pt x="2240" y="1068"/>
                </a:lnTo>
                <a:lnTo>
                  <a:pt x="1099" y="2136"/>
                </a:lnTo>
                <a:lnTo>
                  <a:pt x="0" y="3214"/>
                </a:lnTo>
                <a:lnTo>
                  <a:pt x="2691" y="5926"/>
                </a:lnTo>
                <a:lnTo>
                  <a:pt x="8020" y="11371"/>
                </a:lnTo>
                <a:lnTo>
                  <a:pt x="11004" y="8376"/>
                </a:lnTo>
                <a:lnTo>
                  <a:pt x="8429" y="5580"/>
                </a:lnTo>
                <a:lnTo>
                  <a:pt x="5884" y="2774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6" name="object 6996"/>
          <p:cNvSpPr/>
          <p:nvPr/>
        </p:nvSpPr>
        <p:spPr>
          <a:xfrm>
            <a:off x="9717446" y="3593179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10219" y="0"/>
                </a:moveTo>
                <a:lnTo>
                  <a:pt x="6806" y="1748"/>
                </a:lnTo>
                <a:lnTo>
                  <a:pt x="3423" y="3539"/>
                </a:lnTo>
                <a:lnTo>
                  <a:pt x="0" y="5287"/>
                </a:lnTo>
                <a:lnTo>
                  <a:pt x="502" y="6293"/>
                </a:lnTo>
                <a:lnTo>
                  <a:pt x="910" y="7329"/>
                </a:lnTo>
                <a:lnTo>
                  <a:pt x="1371" y="8345"/>
                </a:lnTo>
                <a:lnTo>
                  <a:pt x="11695" y="4952"/>
                </a:lnTo>
                <a:lnTo>
                  <a:pt x="11245" y="3308"/>
                </a:lnTo>
                <a:lnTo>
                  <a:pt x="10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7" name="object 6997"/>
          <p:cNvSpPr/>
          <p:nvPr/>
        </p:nvSpPr>
        <p:spPr>
          <a:xfrm>
            <a:off x="10308773" y="5285803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9392" y="0"/>
                </a:moveTo>
                <a:lnTo>
                  <a:pt x="0" y="1392"/>
                </a:lnTo>
                <a:lnTo>
                  <a:pt x="5172" y="5916"/>
                </a:lnTo>
                <a:lnTo>
                  <a:pt x="11329" y="11402"/>
                </a:lnTo>
                <a:lnTo>
                  <a:pt x="12345" y="3162"/>
                </a:lnTo>
                <a:lnTo>
                  <a:pt x="9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8" name="object 6998"/>
          <p:cNvSpPr/>
          <p:nvPr/>
        </p:nvSpPr>
        <p:spPr>
          <a:xfrm>
            <a:off x="10541497" y="4581758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691" y="0"/>
                </a:moveTo>
                <a:lnTo>
                  <a:pt x="1811" y="827"/>
                </a:lnTo>
                <a:lnTo>
                  <a:pt x="0" y="2314"/>
                </a:lnTo>
                <a:lnTo>
                  <a:pt x="1926" y="4806"/>
                </a:lnTo>
                <a:lnTo>
                  <a:pt x="3999" y="7099"/>
                </a:lnTo>
                <a:lnTo>
                  <a:pt x="6031" y="9423"/>
                </a:lnTo>
                <a:lnTo>
                  <a:pt x="6900" y="8669"/>
                </a:lnTo>
                <a:lnTo>
                  <a:pt x="8690" y="7172"/>
                </a:lnTo>
                <a:lnTo>
                  <a:pt x="6690" y="4785"/>
                </a:lnTo>
                <a:lnTo>
                  <a:pt x="4680" y="2418"/>
                </a:lnTo>
                <a:lnTo>
                  <a:pt x="2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6999" name="object 6999"/>
          <p:cNvSpPr/>
          <p:nvPr/>
        </p:nvSpPr>
        <p:spPr>
          <a:xfrm>
            <a:off x="10344891" y="4101104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7057" y="0"/>
                </a:moveTo>
                <a:lnTo>
                  <a:pt x="2324" y="3654"/>
                </a:lnTo>
                <a:lnTo>
                  <a:pt x="0" y="5486"/>
                </a:lnTo>
                <a:lnTo>
                  <a:pt x="984" y="6701"/>
                </a:lnTo>
                <a:lnTo>
                  <a:pt x="2020" y="7915"/>
                </a:lnTo>
                <a:lnTo>
                  <a:pt x="2984" y="9141"/>
                </a:lnTo>
                <a:lnTo>
                  <a:pt x="9298" y="2502"/>
                </a:lnTo>
                <a:lnTo>
                  <a:pt x="8554" y="1664"/>
                </a:lnTo>
                <a:lnTo>
                  <a:pt x="7758" y="837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0" name="object 7000"/>
          <p:cNvSpPr/>
          <p:nvPr/>
        </p:nvSpPr>
        <p:spPr>
          <a:xfrm>
            <a:off x="9975405" y="368050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3235" y="0"/>
                </a:moveTo>
                <a:lnTo>
                  <a:pt x="2146" y="1162"/>
                </a:lnTo>
                <a:lnTo>
                  <a:pt x="1068" y="2345"/>
                </a:lnTo>
                <a:lnTo>
                  <a:pt x="0" y="3549"/>
                </a:lnTo>
                <a:lnTo>
                  <a:pt x="2460" y="5371"/>
                </a:lnTo>
                <a:lnTo>
                  <a:pt x="4858" y="7235"/>
                </a:lnTo>
                <a:lnTo>
                  <a:pt x="7580" y="8994"/>
                </a:lnTo>
                <a:lnTo>
                  <a:pt x="9612" y="6732"/>
                </a:lnTo>
                <a:lnTo>
                  <a:pt x="7507" y="4355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1" name="object 7001"/>
          <p:cNvSpPr/>
          <p:nvPr/>
        </p:nvSpPr>
        <p:spPr>
          <a:xfrm>
            <a:off x="9861434" y="3953191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3235" y="0"/>
                </a:moveTo>
                <a:lnTo>
                  <a:pt x="0" y="7706"/>
                </a:lnTo>
                <a:lnTo>
                  <a:pt x="2041" y="8565"/>
                </a:lnTo>
                <a:lnTo>
                  <a:pt x="4094" y="9894"/>
                </a:lnTo>
                <a:lnTo>
                  <a:pt x="7015" y="10052"/>
                </a:lnTo>
                <a:lnTo>
                  <a:pt x="8984" y="6942"/>
                </a:lnTo>
                <a:lnTo>
                  <a:pt x="7926" y="4115"/>
                </a:lnTo>
                <a:lnTo>
                  <a:pt x="5884" y="2785"/>
                </a:lnTo>
                <a:lnTo>
                  <a:pt x="3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2" name="object 7002"/>
          <p:cNvSpPr/>
          <p:nvPr/>
        </p:nvSpPr>
        <p:spPr>
          <a:xfrm>
            <a:off x="10276232" y="4180884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11633" y="0"/>
                </a:moveTo>
                <a:lnTo>
                  <a:pt x="3884" y="2994"/>
                </a:lnTo>
                <a:lnTo>
                  <a:pt x="0" y="4533"/>
                </a:lnTo>
                <a:lnTo>
                  <a:pt x="1476" y="8816"/>
                </a:lnTo>
                <a:lnTo>
                  <a:pt x="8984" y="6408"/>
                </a:lnTo>
                <a:lnTo>
                  <a:pt x="12743" y="5235"/>
                </a:lnTo>
                <a:lnTo>
                  <a:pt x="12397" y="3476"/>
                </a:lnTo>
                <a:lnTo>
                  <a:pt x="11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3" name="object 7003"/>
          <p:cNvSpPr/>
          <p:nvPr/>
        </p:nvSpPr>
        <p:spPr>
          <a:xfrm>
            <a:off x="10250088" y="4802127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0083" y="0"/>
                </a:moveTo>
                <a:lnTo>
                  <a:pt x="0" y="7109"/>
                </a:lnTo>
                <a:lnTo>
                  <a:pt x="774" y="8261"/>
                </a:lnTo>
                <a:lnTo>
                  <a:pt x="1591" y="9402"/>
                </a:lnTo>
                <a:lnTo>
                  <a:pt x="2418" y="10502"/>
                </a:lnTo>
                <a:lnTo>
                  <a:pt x="5706" y="7999"/>
                </a:lnTo>
                <a:lnTo>
                  <a:pt x="12303" y="3026"/>
                </a:lnTo>
                <a:lnTo>
                  <a:pt x="10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4" name="object 7004"/>
          <p:cNvSpPr/>
          <p:nvPr/>
        </p:nvSpPr>
        <p:spPr>
          <a:xfrm>
            <a:off x="9427503" y="3699154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334" y="0"/>
                </a:moveTo>
                <a:lnTo>
                  <a:pt x="3465" y="2638"/>
                </a:lnTo>
                <a:lnTo>
                  <a:pt x="0" y="3937"/>
                </a:lnTo>
                <a:lnTo>
                  <a:pt x="397" y="5204"/>
                </a:lnTo>
                <a:lnTo>
                  <a:pt x="1235" y="7727"/>
                </a:lnTo>
                <a:lnTo>
                  <a:pt x="11832" y="5413"/>
                </a:lnTo>
                <a:lnTo>
                  <a:pt x="11308" y="3633"/>
                </a:lnTo>
                <a:lnTo>
                  <a:pt x="10858" y="1821"/>
                </a:lnTo>
                <a:lnTo>
                  <a:pt x="10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5" name="object 7005"/>
          <p:cNvSpPr/>
          <p:nvPr/>
        </p:nvSpPr>
        <p:spPr>
          <a:xfrm>
            <a:off x="9510164" y="4276424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6083" y="0"/>
                </a:moveTo>
                <a:lnTo>
                  <a:pt x="0" y="5738"/>
                </a:lnTo>
                <a:lnTo>
                  <a:pt x="1036" y="6973"/>
                </a:lnTo>
                <a:lnTo>
                  <a:pt x="2031" y="8230"/>
                </a:lnTo>
                <a:lnTo>
                  <a:pt x="3067" y="9486"/>
                </a:lnTo>
                <a:lnTo>
                  <a:pt x="4952" y="7067"/>
                </a:lnTo>
                <a:lnTo>
                  <a:pt x="8732" y="2303"/>
                </a:lnTo>
                <a:lnTo>
                  <a:pt x="7811" y="1539"/>
                </a:lnTo>
                <a:lnTo>
                  <a:pt x="6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6" name="object 7006"/>
          <p:cNvSpPr/>
          <p:nvPr/>
        </p:nvSpPr>
        <p:spPr>
          <a:xfrm>
            <a:off x="9603127" y="4753020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8659" y="0"/>
                </a:moveTo>
                <a:lnTo>
                  <a:pt x="0" y="2921"/>
                </a:lnTo>
                <a:lnTo>
                  <a:pt x="827" y="6690"/>
                </a:lnTo>
                <a:lnTo>
                  <a:pt x="10156" y="4649"/>
                </a:lnTo>
                <a:lnTo>
                  <a:pt x="9182" y="1539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7" name="object 7007"/>
          <p:cNvSpPr/>
          <p:nvPr/>
        </p:nvSpPr>
        <p:spPr>
          <a:xfrm>
            <a:off x="9750797" y="5471370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0439" y="0"/>
                </a:moveTo>
                <a:lnTo>
                  <a:pt x="0" y="3193"/>
                </a:lnTo>
                <a:lnTo>
                  <a:pt x="418" y="4848"/>
                </a:lnTo>
                <a:lnTo>
                  <a:pt x="816" y="6523"/>
                </a:lnTo>
                <a:lnTo>
                  <a:pt x="1246" y="8198"/>
                </a:lnTo>
                <a:lnTo>
                  <a:pt x="11894" y="3518"/>
                </a:lnTo>
                <a:lnTo>
                  <a:pt x="11402" y="2366"/>
                </a:lnTo>
                <a:lnTo>
                  <a:pt x="10942" y="1183"/>
                </a:lnTo>
                <a:lnTo>
                  <a:pt x="10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8" name="object 7008"/>
          <p:cNvSpPr/>
          <p:nvPr/>
        </p:nvSpPr>
        <p:spPr>
          <a:xfrm>
            <a:off x="9345062" y="3721559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9413" y="0"/>
                </a:moveTo>
                <a:lnTo>
                  <a:pt x="0" y="7486"/>
                </a:lnTo>
                <a:lnTo>
                  <a:pt x="921" y="8659"/>
                </a:lnTo>
                <a:lnTo>
                  <a:pt x="1863" y="9790"/>
                </a:lnTo>
                <a:lnTo>
                  <a:pt x="2764" y="10931"/>
                </a:lnTo>
                <a:lnTo>
                  <a:pt x="8847" y="5580"/>
                </a:lnTo>
                <a:lnTo>
                  <a:pt x="11811" y="2931"/>
                </a:lnTo>
                <a:lnTo>
                  <a:pt x="11046" y="1947"/>
                </a:lnTo>
                <a:lnTo>
                  <a:pt x="10219" y="994"/>
                </a:lnTo>
                <a:lnTo>
                  <a:pt x="9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09" name="object 7009"/>
          <p:cNvSpPr/>
          <p:nvPr/>
        </p:nvSpPr>
        <p:spPr>
          <a:xfrm>
            <a:off x="9518212" y="4609509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4952" y="0"/>
                </a:moveTo>
                <a:lnTo>
                  <a:pt x="1738" y="146"/>
                </a:lnTo>
                <a:lnTo>
                  <a:pt x="0" y="125"/>
                </a:lnTo>
                <a:lnTo>
                  <a:pt x="20" y="3444"/>
                </a:lnTo>
                <a:lnTo>
                  <a:pt x="136" y="10062"/>
                </a:lnTo>
                <a:lnTo>
                  <a:pt x="5245" y="9832"/>
                </a:lnTo>
                <a:lnTo>
                  <a:pt x="5245" y="6607"/>
                </a:lnTo>
                <a:lnTo>
                  <a:pt x="5308" y="3403"/>
                </a:lnTo>
                <a:lnTo>
                  <a:pt x="4994" y="198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0" name="object 7010"/>
          <p:cNvSpPr/>
          <p:nvPr/>
        </p:nvSpPr>
        <p:spPr>
          <a:xfrm>
            <a:off x="9345148" y="4403180"/>
            <a:ext cx="8471" cy="3081"/>
          </a:xfrm>
          <a:custGeom>
            <a:avLst/>
            <a:gdLst/>
            <a:ahLst/>
            <a:cxnLst/>
            <a:rect l="l" t="t" r="r" b="b"/>
            <a:pathLst>
              <a:path w="13969" h="5079">
                <a:moveTo>
                  <a:pt x="429" y="0"/>
                </a:moveTo>
                <a:lnTo>
                  <a:pt x="0" y="2617"/>
                </a:lnTo>
                <a:lnTo>
                  <a:pt x="2293" y="3340"/>
                </a:lnTo>
                <a:lnTo>
                  <a:pt x="4471" y="4460"/>
                </a:lnTo>
                <a:lnTo>
                  <a:pt x="8984" y="4889"/>
                </a:lnTo>
                <a:lnTo>
                  <a:pt x="11224" y="4167"/>
                </a:lnTo>
                <a:lnTo>
                  <a:pt x="13476" y="3863"/>
                </a:lnTo>
                <a:lnTo>
                  <a:pt x="13392" y="2827"/>
                </a:lnTo>
                <a:lnTo>
                  <a:pt x="13402" y="1769"/>
                </a:lnTo>
                <a:lnTo>
                  <a:pt x="13360" y="732"/>
                </a:lnTo>
                <a:lnTo>
                  <a:pt x="9025" y="513"/>
                </a:lnTo>
                <a:lnTo>
                  <a:pt x="4764" y="219"/>
                </a:lnTo>
                <a:lnTo>
                  <a:pt x="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1" name="object 7011"/>
          <p:cNvSpPr/>
          <p:nvPr/>
        </p:nvSpPr>
        <p:spPr>
          <a:xfrm>
            <a:off x="9339910" y="4914031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8596" y="0"/>
                </a:moveTo>
                <a:lnTo>
                  <a:pt x="0" y="2031"/>
                </a:lnTo>
                <a:lnTo>
                  <a:pt x="4649" y="3926"/>
                </a:lnTo>
                <a:lnTo>
                  <a:pt x="12240" y="6984"/>
                </a:lnTo>
                <a:lnTo>
                  <a:pt x="8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2" name="object 7012"/>
          <p:cNvSpPr/>
          <p:nvPr/>
        </p:nvSpPr>
        <p:spPr>
          <a:xfrm>
            <a:off x="9261572" y="4677345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11455" y="0"/>
                </a:moveTo>
                <a:lnTo>
                  <a:pt x="7643" y="1319"/>
                </a:lnTo>
                <a:lnTo>
                  <a:pt x="3800" y="2680"/>
                </a:lnTo>
                <a:lnTo>
                  <a:pt x="0" y="3978"/>
                </a:lnTo>
                <a:lnTo>
                  <a:pt x="1277" y="7947"/>
                </a:lnTo>
                <a:lnTo>
                  <a:pt x="1958" y="9936"/>
                </a:lnTo>
                <a:lnTo>
                  <a:pt x="5717" y="7978"/>
                </a:lnTo>
                <a:lnTo>
                  <a:pt x="9528" y="6062"/>
                </a:lnTo>
                <a:lnTo>
                  <a:pt x="13266" y="4115"/>
                </a:lnTo>
                <a:lnTo>
                  <a:pt x="12093" y="1371"/>
                </a:lnTo>
                <a:lnTo>
                  <a:pt x="11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3" name="object 7013"/>
          <p:cNvSpPr/>
          <p:nvPr/>
        </p:nvSpPr>
        <p:spPr>
          <a:xfrm>
            <a:off x="9226851" y="504186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706" y="0"/>
                </a:moveTo>
                <a:lnTo>
                  <a:pt x="0" y="3245"/>
                </a:lnTo>
                <a:lnTo>
                  <a:pt x="2261" y="5612"/>
                </a:lnTo>
                <a:lnTo>
                  <a:pt x="4628" y="7947"/>
                </a:lnTo>
                <a:lnTo>
                  <a:pt x="6921" y="10292"/>
                </a:lnTo>
                <a:lnTo>
                  <a:pt x="9528" y="8041"/>
                </a:lnTo>
                <a:lnTo>
                  <a:pt x="7601" y="5371"/>
                </a:lnTo>
                <a:lnTo>
                  <a:pt x="5633" y="2701"/>
                </a:lnTo>
                <a:lnTo>
                  <a:pt x="3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4" name="object 7014"/>
          <p:cNvSpPr/>
          <p:nvPr/>
        </p:nvSpPr>
        <p:spPr>
          <a:xfrm>
            <a:off x="9003961" y="4348904"/>
            <a:ext cx="8471" cy="3466"/>
          </a:xfrm>
          <a:custGeom>
            <a:avLst/>
            <a:gdLst/>
            <a:ahLst/>
            <a:cxnLst/>
            <a:rect l="l" t="t" r="r" b="b"/>
            <a:pathLst>
              <a:path w="13969" h="5715">
                <a:moveTo>
                  <a:pt x="240" y="0"/>
                </a:moveTo>
                <a:lnTo>
                  <a:pt x="167" y="1225"/>
                </a:lnTo>
                <a:lnTo>
                  <a:pt x="125" y="2439"/>
                </a:lnTo>
                <a:lnTo>
                  <a:pt x="0" y="3654"/>
                </a:lnTo>
                <a:lnTo>
                  <a:pt x="8271" y="4910"/>
                </a:lnTo>
                <a:lnTo>
                  <a:pt x="12428" y="5560"/>
                </a:lnTo>
                <a:lnTo>
                  <a:pt x="13570" y="596"/>
                </a:lnTo>
                <a:lnTo>
                  <a:pt x="9109" y="418"/>
                </a:lnTo>
                <a:lnTo>
                  <a:pt x="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5" name="object 7015"/>
          <p:cNvSpPr/>
          <p:nvPr/>
        </p:nvSpPr>
        <p:spPr>
          <a:xfrm>
            <a:off x="9208807" y="5384014"/>
            <a:ext cx="10397" cy="5776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14454" y="7490"/>
                </a:moveTo>
                <a:lnTo>
                  <a:pt x="4405" y="7490"/>
                </a:lnTo>
                <a:lnTo>
                  <a:pt x="8774" y="8985"/>
                </a:lnTo>
                <a:lnTo>
                  <a:pt x="13033" y="9084"/>
                </a:lnTo>
                <a:lnTo>
                  <a:pt x="14454" y="7490"/>
                </a:lnTo>
                <a:close/>
              </a:path>
              <a:path w="17144" h="9525">
                <a:moveTo>
                  <a:pt x="703" y="7571"/>
                </a:moveTo>
                <a:lnTo>
                  <a:pt x="261" y="7580"/>
                </a:lnTo>
                <a:lnTo>
                  <a:pt x="0" y="7915"/>
                </a:lnTo>
                <a:lnTo>
                  <a:pt x="703" y="7571"/>
                </a:lnTo>
                <a:close/>
              </a:path>
              <a:path w="17144" h="9525">
                <a:moveTo>
                  <a:pt x="10062" y="0"/>
                </a:moveTo>
                <a:lnTo>
                  <a:pt x="5214" y="5361"/>
                </a:lnTo>
                <a:lnTo>
                  <a:pt x="703" y="7571"/>
                </a:lnTo>
                <a:lnTo>
                  <a:pt x="4405" y="7490"/>
                </a:lnTo>
                <a:lnTo>
                  <a:pt x="14454" y="7490"/>
                </a:lnTo>
                <a:lnTo>
                  <a:pt x="16847" y="4806"/>
                </a:lnTo>
                <a:lnTo>
                  <a:pt x="10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6" name="object 7016"/>
          <p:cNvSpPr/>
          <p:nvPr/>
        </p:nvSpPr>
        <p:spPr>
          <a:xfrm>
            <a:off x="9136427" y="5057937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848" y="0"/>
                </a:moveTo>
                <a:lnTo>
                  <a:pt x="261" y="2701"/>
                </a:lnTo>
                <a:lnTo>
                  <a:pt x="0" y="4062"/>
                </a:lnTo>
                <a:lnTo>
                  <a:pt x="3350" y="4816"/>
                </a:lnTo>
                <a:lnTo>
                  <a:pt x="10156" y="6293"/>
                </a:lnTo>
                <a:lnTo>
                  <a:pt x="10732" y="3738"/>
                </a:lnTo>
                <a:lnTo>
                  <a:pt x="10983" y="2450"/>
                </a:lnTo>
                <a:lnTo>
                  <a:pt x="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7" name="object 7017"/>
          <p:cNvSpPr/>
          <p:nvPr/>
        </p:nvSpPr>
        <p:spPr>
          <a:xfrm>
            <a:off x="8888251" y="4736697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3183" y="0"/>
                </a:moveTo>
                <a:lnTo>
                  <a:pt x="0" y="10554"/>
                </a:lnTo>
                <a:lnTo>
                  <a:pt x="10994" y="9727"/>
                </a:lnTo>
                <a:lnTo>
                  <a:pt x="7036" y="4261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8" name="object 7018"/>
          <p:cNvSpPr/>
          <p:nvPr/>
        </p:nvSpPr>
        <p:spPr>
          <a:xfrm>
            <a:off x="8951088" y="5118251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6952" y="0"/>
                </a:moveTo>
                <a:lnTo>
                  <a:pt x="3486" y="973"/>
                </a:lnTo>
                <a:lnTo>
                  <a:pt x="2429" y="3601"/>
                </a:lnTo>
                <a:lnTo>
                  <a:pt x="0" y="6586"/>
                </a:lnTo>
                <a:lnTo>
                  <a:pt x="3717" y="7884"/>
                </a:lnTo>
                <a:lnTo>
                  <a:pt x="6868" y="9853"/>
                </a:lnTo>
                <a:lnTo>
                  <a:pt x="9538" y="7507"/>
                </a:lnTo>
                <a:lnTo>
                  <a:pt x="10271" y="4554"/>
                </a:lnTo>
                <a:lnTo>
                  <a:pt x="11434" y="2157"/>
                </a:lnTo>
                <a:lnTo>
                  <a:pt x="9360" y="1507"/>
                </a:lnTo>
                <a:lnTo>
                  <a:pt x="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19" name="object 7019"/>
          <p:cNvSpPr/>
          <p:nvPr/>
        </p:nvSpPr>
        <p:spPr>
          <a:xfrm>
            <a:off x="8911083" y="5044702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015" y="0"/>
                </a:moveTo>
                <a:lnTo>
                  <a:pt x="0" y="659"/>
                </a:lnTo>
                <a:lnTo>
                  <a:pt x="52" y="869"/>
                </a:lnTo>
                <a:lnTo>
                  <a:pt x="125" y="4031"/>
                </a:lnTo>
                <a:lnTo>
                  <a:pt x="502" y="7172"/>
                </a:lnTo>
                <a:lnTo>
                  <a:pt x="837" y="10334"/>
                </a:lnTo>
                <a:lnTo>
                  <a:pt x="4345" y="9570"/>
                </a:lnTo>
                <a:lnTo>
                  <a:pt x="6094" y="9214"/>
                </a:lnTo>
                <a:lnTo>
                  <a:pt x="5120" y="6167"/>
                </a:lnTo>
                <a:lnTo>
                  <a:pt x="4230" y="3109"/>
                </a:lnTo>
                <a:lnTo>
                  <a:pt x="3088" y="146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0" name="object 7020"/>
          <p:cNvSpPr/>
          <p:nvPr/>
        </p:nvSpPr>
        <p:spPr>
          <a:xfrm>
            <a:off x="8716767" y="4644897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4251" y="0"/>
                </a:moveTo>
                <a:lnTo>
                  <a:pt x="1120" y="3340"/>
                </a:lnTo>
                <a:lnTo>
                  <a:pt x="0" y="4565"/>
                </a:lnTo>
                <a:lnTo>
                  <a:pt x="2031" y="6429"/>
                </a:lnTo>
                <a:lnTo>
                  <a:pt x="4094" y="8282"/>
                </a:lnTo>
                <a:lnTo>
                  <a:pt x="6156" y="10104"/>
                </a:lnTo>
                <a:lnTo>
                  <a:pt x="7099" y="8690"/>
                </a:lnTo>
                <a:lnTo>
                  <a:pt x="9193" y="6900"/>
                </a:lnTo>
                <a:lnTo>
                  <a:pt x="8879" y="5947"/>
                </a:lnTo>
                <a:lnTo>
                  <a:pt x="8146" y="3916"/>
                </a:lnTo>
                <a:lnTo>
                  <a:pt x="6177" y="2345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1" name="object 7021"/>
          <p:cNvSpPr/>
          <p:nvPr/>
        </p:nvSpPr>
        <p:spPr>
          <a:xfrm>
            <a:off x="9510535" y="3598378"/>
            <a:ext cx="5391" cy="10397"/>
          </a:xfrm>
          <a:custGeom>
            <a:avLst/>
            <a:gdLst/>
            <a:ahLst/>
            <a:cxnLst/>
            <a:rect l="l" t="t" r="r" b="b"/>
            <a:pathLst>
              <a:path w="8890" h="17145">
                <a:moveTo>
                  <a:pt x="5926" y="0"/>
                </a:moveTo>
                <a:lnTo>
                  <a:pt x="2753" y="7654"/>
                </a:lnTo>
                <a:lnTo>
                  <a:pt x="0" y="14418"/>
                </a:lnTo>
                <a:lnTo>
                  <a:pt x="3717" y="16837"/>
                </a:lnTo>
                <a:lnTo>
                  <a:pt x="5298" y="15224"/>
                </a:lnTo>
                <a:lnTo>
                  <a:pt x="7905" y="13800"/>
                </a:lnTo>
                <a:lnTo>
                  <a:pt x="8774" y="9716"/>
                </a:lnTo>
                <a:lnTo>
                  <a:pt x="7465" y="7046"/>
                </a:lnTo>
                <a:lnTo>
                  <a:pt x="5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2" name="object 7022"/>
          <p:cNvSpPr/>
          <p:nvPr/>
        </p:nvSpPr>
        <p:spPr>
          <a:xfrm>
            <a:off x="9715015" y="4591200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586" y="0"/>
                </a:moveTo>
                <a:lnTo>
                  <a:pt x="1570" y="3769"/>
                </a:lnTo>
                <a:lnTo>
                  <a:pt x="0" y="6397"/>
                </a:lnTo>
                <a:lnTo>
                  <a:pt x="1664" y="9434"/>
                </a:lnTo>
                <a:lnTo>
                  <a:pt x="4502" y="10010"/>
                </a:lnTo>
                <a:lnTo>
                  <a:pt x="6523" y="11036"/>
                </a:lnTo>
                <a:lnTo>
                  <a:pt x="7277" y="9182"/>
                </a:lnTo>
                <a:lnTo>
                  <a:pt x="8994" y="7025"/>
                </a:lnTo>
                <a:lnTo>
                  <a:pt x="8523" y="5570"/>
                </a:lnTo>
                <a:lnTo>
                  <a:pt x="7915" y="3790"/>
                </a:lnTo>
                <a:lnTo>
                  <a:pt x="5528" y="2607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3" name="object 7023"/>
          <p:cNvSpPr/>
          <p:nvPr/>
        </p:nvSpPr>
        <p:spPr>
          <a:xfrm>
            <a:off x="9494600" y="3650604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450" y="0"/>
                </a:moveTo>
                <a:lnTo>
                  <a:pt x="0" y="1916"/>
                </a:lnTo>
                <a:lnTo>
                  <a:pt x="3319" y="7654"/>
                </a:lnTo>
                <a:lnTo>
                  <a:pt x="5036" y="10491"/>
                </a:lnTo>
                <a:lnTo>
                  <a:pt x="5978" y="10041"/>
                </a:lnTo>
                <a:lnTo>
                  <a:pt x="7790" y="9141"/>
                </a:lnTo>
                <a:lnTo>
                  <a:pt x="5591" y="3036"/>
                </a:lnTo>
                <a:lnTo>
                  <a:pt x="4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4" name="object 7024"/>
          <p:cNvSpPr/>
          <p:nvPr/>
        </p:nvSpPr>
        <p:spPr>
          <a:xfrm>
            <a:off x="9735884" y="493323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743" y="0"/>
                </a:moveTo>
                <a:lnTo>
                  <a:pt x="1539" y="2533"/>
                </a:lnTo>
                <a:lnTo>
                  <a:pt x="0" y="4868"/>
                </a:lnTo>
                <a:lnTo>
                  <a:pt x="397" y="5224"/>
                </a:lnTo>
                <a:lnTo>
                  <a:pt x="1863" y="6669"/>
                </a:lnTo>
                <a:lnTo>
                  <a:pt x="3853" y="7884"/>
                </a:lnTo>
                <a:lnTo>
                  <a:pt x="6533" y="8397"/>
                </a:lnTo>
                <a:lnTo>
                  <a:pt x="8774" y="4900"/>
                </a:lnTo>
                <a:lnTo>
                  <a:pt x="8481" y="4523"/>
                </a:lnTo>
                <a:lnTo>
                  <a:pt x="7151" y="2900"/>
                </a:lnTo>
                <a:lnTo>
                  <a:pt x="5183" y="1821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5" name="object 7025"/>
          <p:cNvSpPr/>
          <p:nvPr/>
        </p:nvSpPr>
        <p:spPr>
          <a:xfrm>
            <a:off x="9828227" y="4462840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5758" y="0"/>
                </a:moveTo>
                <a:lnTo>
                  <a:pt x="2879" y="2900"/>
                </a:lnTo>
                <a:lnTo>
                  <a:pt x="314" y="4314"/>
                </a:lnTo>
                <a:lnTo>
                  <a:pt x="0" y="7633"/>
                </a:lnTo>
                <a:lnTo>
                  <a:pt x="2324" y="9497"/>
                </a:lnTo>
                <a:lnTo>
                  <a:pt x="3560" y="11266"/>
                </a:lnTo>
                <a:lnTo>
                  <a:pt x="5287" y="9999"/>
                </a:lnTo>
                <a:lnTo>
                  <a:pt x="7936" y="9025"/>
                </a:lnTo>
                <a:lnTo>
                  <a:pt x="8554" y="7350"/>
                </a:lnTo>
                <a:lnTo>
                  <a:pt x="9057" y="5905"/>
                </a:lnTo>
                <a:lnTo>
                  <a:pt x="7256" y="3622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6" name="object 7026"/>
          <p:cNvSpPr/>
          <p:nvPr/>
        </p:nvSpPr>
        <p:spPr>
          <a:xfrm>
            <a:off x="9209784" y="4543588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308" y="0"/>
                </a:moveTo>
                <a:lnTo>
                  <a:pt x="1444" y="4471"/>
                </a:lnTo>
                <a:lnTo>
                  <a:pt x="0" y="6429"/>
                </a:lnTo>
                <a:lnTo>
                  <a:pt x="439" y="7329"/>
                </a:lnTo>
                <a:lnTo>
                  <a:pt x="1078" y="8491"/>
                </a:lnTo>
                <a:lnTo>
                  <a:pt x="3476" y="9528"/>
                </a:lnTo>
                <a:lnTo>
                  <a:pt x="5853" y="9025"/>
                </a:lnTo>
                <a:lnTo>
                  <a:pt x="7350" y="6690"/>
                </a:lnTo>
                <a:lnTo>
                  <a:pt x="6973" y="3937"/>
                </a:lnTo>
                <a:lnTo>
                  <a:pt x="5235" y="2607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7" name="object 7027"/>
          <p:cNvSpPr/>
          <p:nvPr/>
        </p:nvSpPr>
        <p:spPr>
          <a:xfrm>
            <a:off x="9987328" y="4973750"/>
            <a:ext cx="8086" cy="4621"/>
          </a:xfrm>
          <a:custGeom>
            <a:avLst/>
            <a:gdLst/>
            <a:ahLst/>
            <a:cxnLst/>
            <a:rect l="l" t="t" r="r" b="b"/>
            <a:pathLst>
              <a:path w="13334" h="7620">
                <a:moveTo>
                  <a:pt x="6324" y="0"/>
                </a:moveTo>
                <a:lnTo>
                  <a:pt x="4460" y="408"/>
                </a:lnTo>
                <a:lnTo>
                  <a:pt x="2910" y="712"/>
                </a:lnTo>
                <a:lnTo>
                  <a:pt x="1465" y="1999"/>
                </a:lnTo>
                <a:lnTo>
                  <a:pt x="0" y="2837"/>
                </a:lnTo>
                <a:lnTo>
                  <a:pt x="1539" y="4282"/>
                </a:lnTo>
                <a:lnTo>
                  <a:pt x="2921" y="6188"/>
                </a:lnTo>
                <a:lnTo>
                  <a:pt x="5549" y="7245"/>
                </a:lnTo>
                <a:lnTo>
                  <a:pt x="7277" y="5046"/>
                </a:lnTo>
                <a:lnTo>
                  <a:pt x="12753" y="638"/>
                </a:lnTo>
                <a:lnTo>
                  <a:pt x="8292" y="439"/>
                </a:lnTo>
                <a:lnTo>
                  <a:pt x="6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8" name="object 7028"/>
          <p:cNvSpPr/>
          <p:nvPr/>
        </p:nvSpPr>
        <p:spPr>
          <a:xfrm>
            <a:off x="9355776" y="5490381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2586" y="0"/>
                </a:moveTo>
                <a:lnTo>
                  <a:pt x="1769" y="2355"/>
                </a:lnTo>
                <a:lnTo>
                  <a:pt x="869" y="4732"/>
                </a:lnTo>
                <a:lnTo>
                  <a:pt x="0" y="7099"/>
                </a:lnTo>
                <a:lnTo>
                  <a:pt x="942" y="7507"/>
                </a:lnTo>
                <a:lnTo>
                  <a:pt x="1863" y="7957"/>
                </a:lnTo>
                <a:lnTo>
                  <a:pt x="2806" y="8376"/>
                </a:lnTo>
                <a:lnTo>
                  <a:pt x="6889" y="1581"/>
                </a:lnTo>
                <a:lnTo>
                  <a:pt x="5497" y="1068"/>
                </a:lnTo>
                <a:lnTo>
                  <a:pt x="4094" y="502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29" name="object 7029"/>
          <p:cNvSpPr/>
          <p:nvPr/>
        </p:nvSpPr>
        <p:spPr>
          <a:xfrm>
            <a:off x="10215053" y="4037113"/>
            <a:ext cx="3851" cy="269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2481" y="0"/>
                </a:moveTo>
                <a:lnTo>
                  <a:pt x="848" y="335"/>
                </a:lnTo>
                <a:lnTo>
                  <a:pt x="429" y="408"/>
                </a:lnTo>
                <a:lnTo>
                  <a:pt x="345" y="2471"/>
                </a:lnTo>
                <a:lnTo>
                  <a:pt x="0" y="4366"/>
                </a:lnTo>
                <a:lnTo>
                  <a:pt x="1874" y="4177"/>
                </a:lnTo>
                <a:lnTo>
                  <a:pt x="3706" y="4334"/>
                </a:lnTo>
                <a:lnTo>
                  <a:pt x="5141" y="3685"/>
                </a:lnTo>
                <a:lnTo>
                  <a:pt x="5842" y="3423"/>
                </a:lnTo>
                <a:lnTo>
                  <a:pt x="5758" y="1507"/>
                </a:lnTo>
                <a:lnTo>
                  <a:pt x="6031" y="356"/>
                </a:lnTo>
                <a:lnTo>
                  <a:pt x="4251" y="303"/>
                </a:lnTo>
                <a:lnTo>
                  <a:pt x="2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0" name="object 7030"/>
          <p:cNvSpPr/>
          <p:nvPr/>
        </p:nvSpPr>
        <p:spPr>
          <a:xfrm>
            <a:off x="9993503" y="4962759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8826" y="0"/>
                </a:moveTo>
                <a:lnTo>
                  <a:pt x="0" y="4638"/>
                </a:lnTo>
                <a:lnTo>
                  <a:pt x="544" y="5591"/>
                </a:lnTo>
                <a:lnTo>
                  <a:pt x="1455" y="7570"/>
                </a:lnTo>
                <a:lnTo>
                  <a:pt x="10439" y="3298"/>
                </a:lnTo>
                <a:lnTo>
                  <a:pt x="9915" y="2188"/>
                </a:lnTo>
                <a:lnTo>
                  <a:pt x="9329" y="1109"/>
                </a:lnTo>
                <a:lnTo>
                  <a:pt x="88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1" name="object 7031"/>
          <p:cNvSpPr/>
          <p:nvPr/>
        </p:nvSpPr>
        <p:spPr>
          <a:xfrm>
            <a:off x="9686494" y="3652606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4868" y="0"/>
                </a:moveTo>
                <a:lnTo>
                  <a:pt x="4376" y="282"/>
                </a:lnTo>
                <a:lnTo>
                  <a:pt x="2607" y="1235"/>
                </a:lnTo>
                <a:lnTo>
                  <a:pt x="1403" y="3078"/>
                </a:lnTo>
                <a:lnTo>
                  <a:pt x="0" y="4554"/>
                </a:lnTo>
                <a:lnTo>
                  <a:pt x="2816" y="6502"/>
                </a:lnTo>
                <a:lnTo>
                  <a:pt x="4617" y="7779"/>
                </a:lnTo>
                <a:lnTo>
                  <a:pt x="5968" y="5978"/>
                </a:lnTo>
                <a:lnTo>
                  <a:pt x="7727" y="4607"/>
                </a:lnTo>
                <a:lnTo>
                  <a:pt x="7748" y="3266"/>
                </a:lnTo>
                <a:lnTo>
                  <a:pt x="7727" y="2198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2" name="object 7032"/>
          <p:cNvSpPr/>
          <p:nvPr/>
        </p:nvSpPr>
        <p:spPr>
          <a:xfrm>
            <a:off x="9092300" y="4561784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9277" y="0"/>
                </a:moveTo>
                <a:lnTo>
                  <a:pt x="0" y="2031"/>
                </a:lnTo>
                <a:lnTo>
                  <a:pt x="366" y="3214"/>
                </a:lnTo>
                <a:lnTo>
                  <a:pt x="837" y="5371"/>
                </a:lnTo>
                <a:lnTo>
                  <a:pt x="4041" y="5120"/>
                </a:lnTo>
                <a:lnTo>
                  <a:pt x="6921" y="4523"/>
                </a:lnTo>
                <a:lnTo>
                  <a:pt x="9821" y="4020"/>
                </a:lnTo>
                <a:lnTo>
                  <a:pt x="9622" y="2691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3" name="object 7033"/>
          <p:cNvSpPr/>
          <p:nvPr/>
        </p:nvSpPr>
        <p:spPr>
          <a:xfrm>
            <a:off x="10220302" y="424229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4387" y="0"/>
                </a:moveTo>
                <a:lnTo>
                  <a:pt x="1486" y="6753"/>
                </a:lnTo>
                <a:lnTo>
                  <a:pt x="0" y="10125"/>
                </a:lnTo>
                <a:lnTo>
                  <a:pt x="1047" y="10596"/>
                </a:lnTo>
                <a:lnTo>
                  <a:pt x="3256" y="11528"/>
                </a:lnTo>
                <a:lnTo>
                  <a:pt x="5015" y="8282"/>
                </a:lnTo>
                <a:lnTo>
                  <a:pt x="6701" y="5057"/>
                </a:lnTo>
                <a:lnTo>
                  <a:pt x="8460" y="1811"/>
                </a:lnTo>
                <a:lnTo>
                  <a:pt x="4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4" name="object 7034"/>
          <p:cNvSpPr/>
          <p:nvPr/>
        </p:nvSpPr>
        <p:spPr>
          <a:xfrm>
            <a:off x="8961010" y="4006382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397" y="0"/>
                </a:moveTo>
                <a:lnTo>
                  <a:pt x="1528" y="2010"/>
                </a:lnTo>
                <a:lnTo>
                  <a:pt x="83" y="3989"/>
                </a:lnTo>
                <a:lnTo>
                  <a:pt x="10" y="6031"/>
                </a:lnTo>
                <a:lnTo>
                  <a:pt x="0" y="6910"/>
                </a:lnTo>
                <a:lnTo>
                  <a:pt x="3560" y="9025"/>
                </a:lnTo>
                <a:lnTo>
                  <a:pt x="4062" y="8669"/>
                </a:lnTo>
                <a:lnTo>
                  <a:pt x="5643" y="7413"/>
                </a:lnTo>
                <a:lnTo>
                  <a:pt x="6711" y="5287"/>
                </a:lnTo>
                <a:lnTo>
                  <a:pt x="8334" y="2931"/>
                </a:lnTo>
                <a:lnTo>
                  <a:pt x="5549" y="1549"/>
                </a:lnTo>
                <a:lnTo>
                  <a:pt x="4020" y="774"/>
                </a:lnTo>
                <a:lnTo>
                  <a:pt x="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5" name="object 7035"/>
          <p:cNvSpPr/>
          <p:nvPr/>
        </p:nvSpPr>
        <p:spPr>
          <a:xfrm>
            <a:off x="9729899" y="3851165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1989" y="0"/>
                </a:moveTo>
                <a:lnTo>
                  <a:pt x="1287" y="2921"/>
                </a:lnTo>
                <a:lnTo>
                  <a:pt x="0" y="5183"/>
                </a:lnTo>
                <a:lnTo>
                  <a:pt x="680" y="6251"/>
                </a:lnTo>
                <a:lnTo>
                  <a:pt x="1790" y="8083"/>
                </a:lnTo>
                <a:lnTo>
                  <a:pt x="4020" y="9790"/>
                </a:lnTo>
                <a:lnTo>
                  <a:pt x="6094" y="10261"/>
                </a:lnTo>
                <a:lnTo>
                  <a:pt x="6879" y="10481"/>
                </a:lnTo>
                <a:lnTo>
                  <a:pt x="8502" y="7361"/>
                </a:lnTo>
                <a:lnTo>
                  <a:pt x="9758" y="5748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6" name="object 7036"/>
          <p:cNvSpPr/>
          <p:nvPr/>
        </p:nvSpPr>
        <p:spPr>
          <a:xfrm>
            <a:off x="9046527" y="4600208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109" y="0"/>
                </a:moveTo>
                <a:lnTo>
                  <a:pt x="0" y="2743"/>
                </a:lnTo>
                <a:lnTo>
                  <a:pt x="167" y="2816"/>
                </a:lnTo>
                <a:lnTo>
                  <a:pt x="2879" y="4387"/>
                </a:lnTo>
                <a:lnTo>
                  <a:pt x="5748" y="5779"/>
                </a:lnTo>
                <a:lnTo>
                  <a:pt x="8628" y="7151"/>
                </a:lnTo>
                <a:lnTo>
                  <a:pt x="9800" y="4020"/>
                </a:lnTo>
                <a:lnTo>
                  <a:pt x="10408" y="2471"/>
                </a:lnTo>
                <a:lnTo>
                  <a:pt x="7413" y="1612"/>
                </a:lnTo>
                <a:lnTo>
                  <a:pt x="4355" y="701"/>
                </a:lnTo>
                <a:lnTo>
                  <a:pt x="1246" y="41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7" name="object 7037"/>
          <p:cNvSpPr/>
          <p:nvPr/>
        </p:nvSpPr>
        <p:spPr>
          <a:xfrm>
            <a:off x="9778710" y="4797143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8418" y="0"/>
                </a:moveTo>
                <a:lnTo>
                  <a:pt x="5591" y="376"/>
                </a:lnTo>
                <a:lnTo>
                  <a:pt x="0" y="1151"/>
                </a:lnTo>
                <a:lnTo>
                  <a:pt x="387" y="2680"/>
                </a:lnTo>
                <a:lnTo>
                  <a:pt x="827" y="4219"/>
                </a:lnTo>
                <a:lnTo>
                  <a:pt x="1235" y="5748"/>
                </a:lnTo>
                <a:lnTo>
                  <a:pt x="3727" y="4921"/>
                </a:lnTo>
                <a:lnTo>
                  <a:pt x="6334" y="4198"/>
                </a:lnTo>
                <a:lnTo>
                  <a:pt x="8722" y="3162"/>
                </a:lnTo>
                <a:lnTo>
                  <a:pt x="9025" y="3015"/>
                </a:lnTo>
                <a:lnTo>
                  <a:pt x="8544" y="1088"/>
                </a:lnTo>
                <a:lnTo>
                  <a:pt x="8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8" name="object 7038"/>
          <p:cNvSpPr/>
          <p:nvPr/>
        </p:nvSpPr>
        <p:spPr>
          <a:xfrm>
            <a:off x="9141570" y="5119176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4146" y="0"/>
                </a:moveTo>
                <a:lnTo>
                  <a:pt x="2177" y="397"/>
                </a:lnTo>
                <a:lnTo>
                  <a:pt x="1183" y="617"/>
                </a:lnTo>
                <a:lnTo>
                  <a:pt x="753" y="3245"/>
                </a:lnTo>
                <a:lnTo>
                  <a:pt x="0" y="4827"/>
                </a:lnTo>
                <a:lnTo>
                  <a:pt x="2062" y="5601"/>
                </a:lnTo>
                <a:lnTo>
                  <a:pt x="4125" y="6837"/>
                </a:lnTo>
                <a:lnTo>
                  <a:pt x="6219" y="6921"/>
                </a:lnTo>
                <a:lnTo>
                  <a:pt x="7036" y="6921"/>
                </a:lnTo>
                <a:lnTo>
                  <a:pt x="7884" y="4272"/>
                </a:lnTo>
                <a:lnTo>
                  <a:pt x="9476" y="1528"/>
                </a:lnTo>
                <a:lnTo>
                  <a:pt x="6397" y="963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39" name="object 7039"/>
          <p:cNvSpPr/>
          <p:nvPr/>
        </p:nvSpPr>
        <p:spPr>
          <a:xfrm>
            <a:off x="9082065" y="4894808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1591" y="0"/>
                </a:moveTo>
                <a:lnTo>
                  <a:pt x="502" y="6617"/>
                </a:lnTo>
                <a:lnTo>
                  <a:pt x="0" y="9926"/>
                </a:lnTo>
                <a:lnTo>
                  <a:pt x="994" y="10156"/>
                </a:lnTo>
                <a:lnTo>
                  <a:pt x="1947" y="10355"/>
                </a:lnTo>
                <a:lnTo>
                  <a:pt x="2942" y="10586"/>
                </a:lnTo>
                <a:lnTo>
                  <a:pt x="5989" y="1151"/>
                </a:lnTo>
                <a:lnTo>
                  <a:pt x="3036" y="408"/>
                </a:lnTo>
                <a:lnTo>
                  <a:pt x="1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0" name="object 7040"/>
          <p:cNvSpPr/>
          <p:nvPr/>
        </p:nvSpPr>
        <p:spPr>
          <a:xfrm>
            <a:off x="8863602" y="400558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2533" y="0"/>
                </a:moveTo>
                <a:lnTo>
                  <a:pt x="869" y="2649"/>
                </a:lnTo>
                <a:lnTo>
                  <a:pt x="0" y="3968"/>
                </a:lnTo>
                <a:lnTo>
                  <a:pt x="2638" y="5308"/>
                </a:lnTo>
                <a:lnTo>
                  <a:pt x="7957" y="7926"/>
                </a:lnTo>
                <a:lnTo>
                  <a:pt x="9455" y="5591"/>
                </a:lnTo>
                <a:lnTo>
                  <a:pt x="7151" y="3717"/>
                </a:lnTo>
                <a:lnTo>
                  <a:pt x="4837" y="1874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1" name="object 7041"/>
          <p:cNvSpPr/>
          <p:nvPr/>
        </p:nvSpPr>
        <p:spPr>
          <a:xfrm>
            <a:off x="8828193" y="4023745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3518" y="0"/>
                </a:moveTo>
                <a:lnTo>
                  <a:pt x="1958" y="2900"/>
                </a:lnTo>
                <a:lnTo>
                  <a:pt x="387" y="4764"/>
                </a:lnTo>
                <a:lnTo>
                  <a:pt x="104" y="6795"/>
                </a:lnTo>
                <a:lnTo>
                  <a:pt x="0" y="7654"/>
                </a:lnTo>
                <a:lnTo>
                  <a:pt x="2460" y="8921"/>
                </a:lnTo>
                <a:lnTo>
                  <a:pt x="3759" y="10010"/>
                </a:lnTo>
                <a:lnTo>
                  <a:pt x="5099" y="8251"/>
                </a:lnTo>
                <a:lnTo>
                  <a:pt x="6868" y="6649"/>
                </a:lnTo>
                <a:lnTo>
                  <a:pt x="7748" y="3895"/>
                </a:lnTo>
                <a:lnTo>
                  <a:pt x="5570" y="2314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2" name="object 7042"/>
          <p:cNvSpPr/>
          <p:nvPr/>
        </p:nvSpPr>
        <p:spPr>
          <a:xfrm>
            <a:off x="8964945" y="477031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5057" y="0"/>
                </a:moveTo>
                <a:lnTo>
                  <a:pt x="2795" y="1204"/>
                </a:lnTo>
                <a:lnTo>
                  <a:pt x="1078" y="2753"/>
                </a:lnTo>
                <a:lnTo>
                  <a:pt x="0" y="5214"/>
                </a:lnTo>
                <a:lnTo>
                  <a:pt x="2303" y="7015"/>
                </a:lnTo>
                <a:lnTo>
                  <a:pt x="3507" y="8439"/>
                </a:lnTo>
                <a:lnTo>
                  <a:pt x="5842" y="5622"/>
                </a:lnTo>
                <a:lnTo>
                  <a:pt x="8052" y="3057"/>
                </a:lnTo>
                <a:lnTo>
                  <a:pt x="6827" y="2062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3" name="object 7043"/>
          <p:cNvSpPr/>
          <p:nvPr/>
        </p:nvSpPr>
        <p:spPr>
          <a:xfrm>
            <a:off x="8809958" y="421222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3601" y="0"/>
                </a:moveTo>
                <a:lnTo>
                  <a:pt x="2376" y="952"/>
                </a:lnTo>
                <a:lnTo>
                  <a:pt x="1162" y="1926"/>
                </a:lnTo>
                <a:lnTo>
                  <a:pt x="0" y="2889"/>
                </a:lnTo>
                <a:lnTo>
                  <a:pt x="2376" y="5371"/>
                </a:lnTo>
                <a:lnTo>
                  <a:pt x="7151" y="10271"/>
                </a:lnTo>
                <a:lnTo>
                  <a:pt x="7989" y="9591"/>
                </a:lnTo>
                <a:lnTo>
                  <a:pt x="9570" y="8261"/>
                </a:lnTo>
                <a:lnTo>
                  <a:pt x="7601" y="5497"/>
                </a:lnTo>
                <a:lnTo>
                  <a:pt x="5570" y="2743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4" name="object 7044"/>
          <p:cNvSpPr/>
          <p:nvPr/>
        </p:nvSpPr>
        <p:spPr>
          <a:xfrm>
            <a:off x="8766953" y="4165791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670" y="0"/>
                </a:moveTo>
                <a:lnTo>
                  <a:pt x="481" y="1308"/>
                </a:lnTo>
                <a:lnTo>
                  <a:pt x="261" y="2586"/>
                </a:lnTo>
                <a:lnTo>
                  <a:pt x="0" y="3863"/>
                </a:lnTo>
                <a:lnTo>
                  <a:pt x="9915" y="6429"/>
                </a:lnTo>
                <a:lnTo>
                  <a:pt x="10879" y="3717"/>
                </a:lnTo>
                <a:lnTo>
                  <a:pt x="9612" y="2649"/>
                </a:lnTo>
                <a:lnTo>
                  <a:pt x="8470" y="1162"/>
                </a:lnTo>
                <a:lnTo>
                  <a:pt x="7025" y="670"/>
                </a:lnTo>
                <a:lnTo>
                  <a:pt x="5026" y="31"/>
                </a:lnTo>
                <a:lnTo>
                  <a:pt x="2827" y="178"/>
                </a:lnTo>
                <a:lnTo>
                  <a:pt x="6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5" name="object 7045"/>
          <p:cNvSpPr/>
          <p:nvPr/>
        </p:nvSpPr>
        <p:spPr>
          <a:xfrm>
            <a:off x="9669634" y="3878953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5036" y="0"/>
                </a:moveTo>
                <a:lnTo>
                  <a:pt x="2439" y="240"/>
                </a:lnTo>
                <a:lnTo>
                  <a:pt x="1235" y="2240"/>
                </a:lnTo>
                <a:lnTo>
                  <a:pt x="0" y="3423"/>
                </a:lnTo>
                <a:lnTo>
                  <a:pt x="1225" y="4554"/>
                </a:lnTo>
                <a:lnTo>
                  <a:pt x="2397" y="6575"/>
                </a:lnTo>
                <a:lnTo>
                  <a:pt x="3675" y="6575"/>
                </a:lnTo>
                <a:lnTo>
                  <a:pt x="5015" y="6617"/>
                </a:lnTo>
                <a:lnTo>
                  <a:pt x="6387" y="4827"/>
                </a:lnTo>
                <a:lnTo>
                  <a:pt x="8575" y="3277"/>
                </a:lnTo>
                <a:lnTo>
                  <a:pt x="6491" y="1821"/>
                </a:lnTo>
                <a:lnTo>
                  <a:pt x="5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6" name="object 7046"/>
          <p:cNvSpPr/>
          <p:nvPr/>
        </p:nvSpPr>
        <p:spPr>
          <a:xfrm>
            <a:off x="8743960" y="4100603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167" y="0"/>
                </a:moveTo>
                <a:lnTo>
                  <a:pt x="1319" y="2492"/>
                </a:lnTo>
                <a:lnTo>
                  <a:pt x="0" y="4952"/>
                </a:lnTo>
                <a:lnTo>
                  <a:pt x="418" y="5340"/>
                </a:lnTo>
                <a:lnTo>
                  <a:pt x="2020" y="6711"/>
                </a:lnTo>
                <a:lnTo>
                  <a:pt x="4167" y="7790"/>
                </a:lnTo>
                <a:lnTo>
                  <a:pt x="6272" y="8052"/>
                </a:lnTo>
                <a:lnTo>
                  <a:pt x="6858" y="8146"/>
                </a:lnTo>
                <a:lnTo>
                  <a:pt x="8847" y="4387"/>
                </a:lnTo>
                <a:lnTo>
                  <a:pt x="8586" y="4125"/>
                </a:lnTo>
                <a:lnTo>
                  <a:pt x="6942" y="2628"/>
                </a:lnTo>
                <a:lnTo>
                  <a:pt x="4858" y="1602"/>
                </a:lnTo>
                <a:lnTo>
                  <a:pt x="2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7" name="object 7047"/>
          <p:cNvSpPr/>
          <p:nvPr/>
        </p:nvSpPr>
        <p:spPr>
          <a:xfrm>
            <a:off x="9994177" y="5161538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2198" y="0"/>
                </a:moveTo>
                <a:lnTo>
                  <a:pt x="1549" y="1497"/>
                </a:lnTo>
                <a:lnTo>
                  <a:pt x="0" y="3465"/>
                </a:lnTo>
                <a:lnTo>
                  <a:pt x="471" y="4366"/>
                </a:lnTo>
                <a:lnTo>
                  <a:pt x="1183" y="5654"/>
                </a:lnTo>
                <a:lnTo>
                  <a:pt x="3308" y="6722"/>
                </a:lnTo>
                <a:lnTo>
                  <a:pt x="4900" y="6847"/>
                </a:lnTo>
                <a:lnTo>
                  <a:pt x="5560" y="6910"/>
                </a:lnTo>
                <a:lnTo>
                  <a:pt x="6387" y="4376"/>
                </a:lnTo>
                <a:lnTo>
                  <a:pt x="7539" y="2450"/>
                </a:lnTo>
                <a:lnTo>
                  <a:pt x="5308" y="1455"/>
                </a:lnTo>
                <a:lnTo>
                  <a:pt x="3759" y="712"/>
                </a:lnTo>
                <a:lnTo>
                  <a:pt x="21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8" name="object 7048"/>
          <p:cNvSpPr/>
          <p:nvPr/>
        </p:nvSpPr>
        <p:spPr>
          <a:xfrm>
            <a:off x="8922942" y="5069197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6743" y="0"/>
                </a:moveTo>
                <a:lnTo>
                  <a:pt x="3999" y="1225"/>
                </a:lnTo>
                <a:lnTo>
                  <a:pt x="2607" y="3151"/>
                </a:lnTo>
                <a:lnTo>
                  <a:pt x="0" y="5591"/>
                </a:lnTo>
                <a:lnTo>
                  <a:pt x="2921" y="6711"/>
                </a:lnTo>
                <a:lnTo>
                  <a:pt x="4931" y="8114"/>
                </a:lnTo>
                <a:lnTo>
                  <a:pt x="7361" y="6313"/>
                </a:lnTo>
                <a:lnTo>
                  <a:pt x="8554" y="4219"/>
                </a:lnTo>
                <a:lnTo>
                  <a:pt x="9989" y="2439"/>
                </a:lnTo>
                <a:lnTo>
                  <a:pt x="8596" y="1664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49" name="object 7049"/>
          <p:cNvSpPr/>
          <p:nvPr/>
        </p:nvSpPr>
        <p:spPr>
          <a:xfrm>
            <a:off x="9676377" y="3757917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2429" y="0"/>
                </a:moveTo>
                <a:lnTo>
                  <a:pt x="1455" y="1905"/>
                </a:lnTo>
                <a:lnTo>
                  <a:pt x="0" y="4837"/>
                </a:lnTo>
                <a:lnTo>
                  <a:pt x="1821" y="5350"/>
                </a:lnTo>
                <a:lnTo>
                  <a:pt x="3727" y="6439"/>
                </a:lnTo>
                <a:lnTo>
                  <a:pt x="6303" y="5926"/>
                </a:lnTo>
                <a:lnTo>
                  <a:pt x="6680" y="3319"/>
                </a:lnTo>
                <a:lnTo>
                  <a:pt x="7298" y="1811"/>
                </a:lnTo>
                <a:lnTo>
                  <a:pt x="5800" y="1246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0" name="object 7050"/>
          <p:cNvSpPr/>
          <p:nvPr/>
        </p:nvSpPr>
        <p:spPr>
          <a:xfrm>
            <a:off x="8786119" y="4622869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806" y="0"/>
                </a:moveTo>
                <a:lnTo>
                  <a:pt x="5874" y="1026"/>
                </a:lnTo>
                <a:lnTo>
                  <a:pt x="0" y="3130"/>
                </a:lnTo>
                <a:lnTo>
                  <a:pt x="753" y="5266"/>
                </a:lnTo>
                <a:lnTo>
                  <a:pt x="1088" y="6324"/>
                </a:lnTo>
                <a:lnTo>
                  <a:pt x="10093" y="4355"/>
                </a:lnTo>
                <a:lnTo>
                  <a:pt x="9664" y="2889"/>
                </a:lnTo>
                <a:lnTo>
                  <a:pt x="9224" y="1465"/>
                </a:lnTo>
                <a:lnTo>
                  <a:pt x="8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1" name="object 7051"/>
          <p:cNvSpPr/>
          <p:nvPr/>
        </p:nvSpPr>
        <p:spPr>
          <a:xfrm>
            <a:off x="10664527" y="4789634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2209" y="0"/>
                </a:moveTo>
                <a:lnTo>
                  <a:pt x="1361" y="2827"/>
                </a:lnTo>
                <a:lnTo>
                  <a:pt x="0" y="4921"/>
                </a:lnTo>
                <a:lnTo>
                  <a:pt x="607" y="5748"/>
                </a:lnTo>
                <a:lnTo>
                  <a:pt x="1476" y="7088"/>
                </a:lnTo>
                <a:lnTo>
                  <a:pt x="3643" y="8355"/>
                </a:lnTo>
                <a:lnTo>
                  <a:pt x="5214" y="8219"/>
                </a:lnTo>
                <a:lnTo>
                  <a:pt x="6387" y="8146"/>
                </a:lnTo>
                <a:lnTo>
                  <a:pt x="7465" y="5936"/>
                </a:lnTo>
                <a:lnTo>
                  <a:pt x="8586" y="4701"/>
                </a:lnTo>
                <a:lnTo>
                  <a:pt x="6743" y="3350"/>
                </a:lnTo>
                <a:lnTo>
                  <a:pt x="4942" y="1999"/>
                </a:lnTo>
                <a:lnTo>
                  <a:pt x="2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2" name="object 7052"/>
          <p:cNvSpPr/>
          <p:nvPr/>
        </p:nvSpPr>
        <p:spPr>
          <a:xfrm>
            <a:off x="8878557" y="5191987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2272" y="0"/>
                </a:moveTo>
                <a:lnTo>
                  <a:pt x="1340" y="2879"/>
                </a:lnTo>
                <a:lnTo>
                  <a:pt x="73" y="5120"/>
                </a:lnTo>
                <a:lnTo>
                  <a:pt x="0" y="8366"/>
                </a:lnTo>
                <a:lnTo>
                  <a:pt x="2387" y="9444"/>
                </a:lnTo>
                <a:lnTo>
                  <a:pt x="3675" y="10460"/>
                </a:lnTo>
                <a:lnTo>
                  <a:pt x="4973" y="8177"/>
                </a:lnTo>
                <a:lnTo>
                  <a:pt x="6554" y="5989"/>
                </a:lnTo>
                <a:lnTo>
                  <a:pt x="7402" y="2994"/>
                </a:lnTo>
                <a:lnTo>
                  <a:pt x="4565" y="1560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3" name="object 7053"/>
          <p:cNvSpPr/>
          <p:nvPr/>
        </p:nvSpPr>
        <p:spPr>
          <a:xfrm>
            <a:off x="9710498" y="4978184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335" y="0"/>
                </a:moveTo>
                <a:lnTo>
                  <a:pt x="1570" y="649"/>
                </a:lnTo>
                <a:lnTo>
                  <a:pt x="743" y="1308"/>
                </a:lnTo>
                <a:lnTo>
                  <a:pt x="0" y="1999"/>
                </a:lnTo>
                <a:lnTo>
                  <a:pt x="1738" y="4251"/>
                </a:lnTo>
                <a:lnTo>
                  <a:pt x="3560" y="6523"/>
                </a:lnTo>
                <a:lnTo>
                  <a:pt x="5308" y="8816"/>
                </a:lnTo>
                <a:lnTo>
                  <a:pt x="7078" y="7319"/>
                </a:lnTo>
                <a:lnTo>
                  <a:pt x="7915" y="6575"/>
                </a:lnTo>
                <a:lnTo>
                  <a:pt x="6094" y="4376"/>
                </a:lnTo>
                <a:lnTo>
                  <a:pt x="4188" y="2198"/>
                </a:lnTo>
                <a:lnTo>
                  <a:pt x="2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4" name="object 7054"/>
          <p:cNvSpPr/>
          <p:nvPr/>
        </p:nvSpPr>
        <p:spPr>
          <a:xfrm>
            <a:off x="9920862" y="4202055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0" y="0"/>
                </a:moveTo>
                <a:lnTo>
                  <a:pt x="209" y="1643"/>
                </a:lnTo>
                <a:lnTo>
                  <a:pt x="366" y="3298"/>
                </a:lnTo>
                <a:lnTo>
                  <a:pt x="575" y="4942"/>
                </a:lnTo>
                <a:lnTo>
                  <a:pt x="9769" y="2931"/>
                </a:lnTo>
                <a:lnTo>
                  <a:pt x="9727" y="2062"/>
                </a:lnTo>
                <a:lnTo>
                  <a:pt x="9654" y="1225"/>
                </a:lnTo>
                <a:lnTo>
                  <a:pt x="9601" y="387"/>
                </a:lnTo>
                <a:lnTo>
                  <a:pt x="6387" y="27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5" name="object 7055"/>
          <p:cNvSpPr/>
          <p:nvPr/>
        </p:nvSpPr>
        <p:spPr>
          <a:xfrm>
            <a:off x="9617085" y="4516514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1382" y="0"/>
                </a:moveTo>
                <a:lnTo>
                  <a:pt x="0" y="2272"/>
                </a:lnTo>
                <a:lnTo>
                  <a:pt x="251" y="2827"/>
                </a:lnTo>
                <a:lnTo>
                  <a:pt x="931" y="4219"/>
                </a:lnTo>
                <a:lnTo>
                  <a:pt x="2450" y="5204"/>
                </a:lnTo>
                <a:lnTo>
                  <a:pt x="3591" y="6345"/>
                </a:lnTo>
                <a:lnTo>
                  <a:pt x="7643" y="1800"/>
                </a:lnTo>
                <a:lnTo>
                  <a:pt x="5109" y="910"/>
                </a:lnTo>
                <a:lnTo>
                  <a:pt x="3570" y="41"/>
                </a:lnTo>
                <a:lnTo>
                  <a:pt x="1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6" name="object 7056"/>
          <p:cNvSpPr/>
          <p:nvPr/>
        </p:nvSpPr>
        <p:spPr>
          <a:xfrm>
            <a:off x="9943332" y="4099311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125" y="5423"/>
                </a:lnTo>
                <a:lnTo>
                  <a:pt x="345" y="12544"/>
                </a:lnTo>
                <a:lnTo>
                  <a:pt x="5758" y="8701"/>
                </a:lnTo>
                <a:lnTo>
                  <a:pt x="8984" y="49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7" name="object 7057"/>
          <p:cNvSpPr/>
          <p:nvPr/>
        </p:nvSpPr>
        <p:spPr>
          <a:xfrm>
            <a:off x="9601498" y="4525143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8963" y="0"/>
                </a:moveTo>
                <a:lnTo>
                  <a:pt x="0" y="1958"/>
                </a:lnTo>
                <a:lnTo>
                  <a:pt x="659" y="4984"/>
                </a:lnTo>
                <a:lnTo>
                  <a:pt x="6617" y="3172"/>
                </a:lnTo>
                <a:lnTo>
                  <a:pt x="9549" y="2261"/>
                </a:lnTo>
                <a:lnTo>
                  <a:pt x="8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8" name="object 7058"/>
          <p:cNvSpPr/>
          <p:nvPr/>
        </p:nvSpPr>
        <p:spPr>
          <a:xfrm>
            <a:off x="9653248" y="4406467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7120" y="10"/>
                </a:moveTo>
                <a:lnTo>
                  <a:pt x="4931" y="0"/>
                </a:lnTo>
                <a:lnTo>
                  <a:pt x="3298" y="31"/>
                </a:lnTo>
                <a:lnTo>
                  <a:pt x="1633" y="1507"/>
                </a:lnTo>
                <a:lnTo>
                  <a:pt x="0" y="2345"/>
                </a:lnTo>
                <a:lnTo>
                  <a:pt x="984" y="3392"/>
                </a:lnTo>
                <a:lnTo>
                  <a:pt x="2942" y="5549"/>
                </a:lnTo>
                <a:lnTo>
                  <a:pt x="5141" y="5821"/>
                </a:lnTo>
                <a:lnTo>
                  <a:pt x="7465" y="6596"/>
                </a:lnTo>
                <a:lnTo>
                  <a:pt x="9549" y="6198"/>
                </a:lnTo>
                <a:lnTo>
                  <a:pt x="10470" y="5999"/>
                </a:lnTo>
                <a:lnTo>
                  <a:pt x="10847" y="3392"/>
                </a:lnTo>
                <a:lnTo>
                  <a:pt x="11517" y="1874"/>
                </a:lnTo>
                <a:lnTo>
                  <a:pt x="9277" y="1204"/>
                </a:lnTo>
                <a:lnTo>
                  <a:pt x="7120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59" name="object 7059"/>
          <p:cNvSpPr/>
          <p:nvPr/>
        </p:nvSpPr>
        <p:spPr>
          <a:xfrm>
            <a:off x="9436437" y="4014225"/>
            <a:ext cx="5006" cy="2310"/>
          </a:xfrm>
          <a:custGeom>
            <a:avLst/>
            <a:gdLst/>
            <a:ahLst/>
            <a:cxnLst/>
            <a:rect l="l" t="t" r="r" b="b"/>
            <a:pathLst>
              <a:path w="8255" h="3809">
                <a:moveTo>
                  <a:pt x="8167" y="0"/>
                </a:moveTo>
                <a:lnTo>
                  <a:pt x="5423" y="41"/>
                </a:lnTo>
                <a:lnTo>
                  <a:pt x="2753" y="52"/>
                </a:lnTo>
                <a:lnTo>
                  <a:pt x="0" y="83"/>
                </a:lnTo>
                <a:lnTo>
                  <a:pt x="31" y="2167"/>
                </a:lnTo>
                <a:lnTo>
                  <a:pt x="20" y="3235"/>
                </a:lnTo>
                <a:lnTo>
                  <a:pt x="5455" y="3245"/>
                </a:lnTo>
                <a:lnTo>
                  <a:pt x="8146" y="3277"/>
                </a:lnTo>
                <a:lnTo>
                  <a:pt x="8125" y="2188"/>
                </a:lnTo>
                <a:lnTo>
                  <a:pt x="8125" y="1088"/>
                </a:lnTo>
                <a:lnTo>
                  <a:pt x="8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0" name="object 7060"/>
          <p:cNvSpPr/>
          <p:nvPr/>
        </p:nvSpPr>
        <p:spPr>
          <a:xfrm>
            <a:off x="9525105" y="4490309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4816" y="0"/>
                </a:moveTo>
                <a:lnTo>
                  <a:pt x="1622" y="827"/>
                </a:lnTo>
                <a:lnTo>
                  <a:pt x="0" y="1225"/>
                </a:lnTo>
                <a:lnTo>
                  <a:pt x="1036" y="4282"/>
                </a:lnTo>
                <a:lnTo>
                  <a:pt x="3047" y="10408"/>
                </a:lnTo>
                <a:lnTo>
                  <a:pt x="4575" y="9821"/>
                </a:lnTo>
                <a:lnTo>
                  <a:pt x="7434" y="8973"/>
                </a:lnTo>
                <a:lnTo>
                  <a:pt x="6795" y="5748"/>
                </a:lnTo>
                <a:lnTo>
                  <a:pt x="5706" y="2879"/>
                </a:lnTo>
                <a:lnTo>
                  <a:pt x="4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1" name="object 7061"/>
          <p:cNvSpPr/>
          <p:nvPr/>
        </p:nvSpPr>
        <p:spPr>
          <a:xfrm>
            <a:off x="9944206" y="4457961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214" y="0"/>
                </a:moveTo>
                <a:lnTo>
                  <a:pt x="1675" y="2879"/>
                </a:lnTo>
                <a:lnTo>
                  <a:pt x="0" y="4659"/>
                </a:lnTo>
                <a:lnTo>
                  <a:pt x="628" y="7266"/>
                </a:lnTo>
                <a:lnTo>
                  <a:pt x="2827" y="8826"/>
                </a:lnTo>
                <a:lnTo>
                  <a:pt x="5497" y="9067"/>
                </a:lnTo>
                <a:lnTo>
                  <a:pt x="8031" y="6471"/>
                </a:lnTo>
                <a:lnTo>
                  <a:pt x="7853" y="6094"/>
                </a:lnTo>
                <a:lnTo>
                  <a:pt x="6858" y="4198"/>
                </a:lnTo>
                <a:lnTo>
                  <a:pt x="5266" y="2575"/>
                </a:lnTo>
                <a:lnTo>
                  <a:pt x="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2" name="object 7062"/>
          <p:cNvSpPr/>
          <p:nvPr/>
        </p:nvSpPr>
        <p:spPr>
          <a:xfrm>
            <a:off x="10280110" y="5310476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245" y="0"/>
                </a:moveTo>
                <a:lnTo>
                  <a:pt x="4816" y="1193"/>
                </a:lnTo>
                <a:lnTo>
                  <a:pt x="2408" y="2408"/>
                </a:lnTo>
                <a:lnTo>
                  <a:pt x="0" y="3601"/>
                </a:lnTo>
                <a:lnTo>
                  <a:pt x="335" y="4450"/>
                </a:lnTo>
                <a:lnTo>
                  <a:pt x="638" y="5266"/>
                </a:lnTo>
                <a:lnTo>
                  <a:pt x="1005" y="6073"/>
                </a:lnTo>
                <a:lnTo>
                  <a:pt x="3528" y="5382"/>
                </a:lnTo>
                <a:lnTo>
                  <a:pt x="8512" y="3989"/>
                </a:lnTo>
                <a:lnTo>
                  <a:pt x="8125" y="2659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3" name="object 7063"/>
          <p:cNvSpPr/>
          <p:nvPr/>
        </p:nvSpPr>
        <p:spPr>
          <a:xfrm>
            <a:off x="10166091" y="4781334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2251" y="0"/>
                </a:moveTo>
                <a:lnTo>
                  <a:pt x="1486" y="2691"/>
                </a:lnTo>
                <a:lnTo>
                  <a:pt x="607" y="5361"/>
                </a:lnTo>
                <a:lnTo>
                  <a:pt x="62" y="8073"/>
                </a:lnTo>
                <a:lnTo>
                  <a:pt x="0" y="8460"/>
                </a:lnTo>
                <a:lnTo>
                  <a:pt x="2397" y="9832"/>
                </a:lnTo>
                <a:lnTo>
                  <a:pt x="4450" y="7947"/>
                </a:lnTo>
                <a:lnTo>
                  <a:pt x="6083" y="5978"/>
                </a:lnTo>
                <a:lnTo>
                  <a:pt x="7758" y="4125"/>
                </a:lnTo>
                <a:lnTo>
                  <a:pt x="5895" y="2753"/>
                </a:lnTo>
                <a:lnTo>
                  <a:pt x="2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4" name="object 7064"/>
          <p:cNvSpPr/>
          <p:nvPr/>
        </p:nvSpPr>
        <p:spPr>
          <a:xfrm>
            <a:off x="9444701" y="4211774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2722" y="0"/>
                </a:moveTo>
                <a:lnTo>
                  <a:pt x="1832" y="439"/>
                </a:lnTo>
                <a:lnTo>
                  <a:pt x="890" y="869"/>
                </a:lnTo>
                <a:lnTo>
                  <a:pt x="0" y="1298"/>
                </a:lnTo>
                <a:lnTo>
                  <a:pt x="1057" y="4418"/>
                </a:lnTo>
                <a:lnTo>
                  <a:pt x="2157" y="7518"/>
                </a:lnTo>
                <a:lnTo>
                  <a:pt x="3225" y="10617"/>
                </a:lnTo>
                <a:lnTo>
                  <a:pt x="7612" y="8230"/>
                </a:lnTo>
                <a:lnTo>
                  <a:pt x="5968" y="5486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5" name="object 7065"/>
          <p:cNvSpPr/>
          <p:nvPr/>
        </p:nvSpPr>
        <p:spPr>
          <a:xfrm>
            <a:off x="9461809" y="4287678"/>
            <a:ext cx="6546" cy="2695"/>
          </a:xfrm>
          <a:custGeom>
            <a:avLst/>
            <a:gdLst/>
            <a:ahLst/>
            <a:cxnLst/>
            <a:rect l="l" t="t" r="r" b="b"/>
            <a:pathLst>
              <a:path w="10794" h="4445">
                <a:moveTo>
                  <a:pt x="83" y="0"/>
                </a:moveTo>
                <a:lnTo>
                  <a:pt x="0" y="2691"/>
                </a:lnTo>
                <a:lnTo>
                  <a:pt x="20" y="4041"/>
                </a:lnTo>
                <a:lnTo>
                  <a:pt x="10261" y="4366"/>
                </a:lnTo>
                <a:lnTo>
                  <a:pt x="10345" y="62"/>
                </a:lnTo>
                <a:lnTo>
                  <a:pt x="3518" y="31"/>
                </a:lnTo>
                <a:lnTo>
                  <a:pt x="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6" name="object 7066"/>
          <p:cNvSpPr/>
          <p:nvPr/>
        </p:nvSpPr>
        <p:spPr>
          <a:xfrm>
            <a:off x="9983110" y="3921973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753" y="0"/>
                </a:moveTo>
                <a:lnTo>
                  <a:pt x="0" y="3026"/>
                </a:lnTo>
                <a:lnTo>
                  <a:pt x="460" y="4544"/>
                </a:lnTo>
                <a:lnTo>
                  <a:pt x="1424" y="7580"/>
                </a:lnTo>
                <a:lnTo>
                  <a:pt x="4251" y="5999"/>
                </a:lnTo>
                <a:lnTo>
                  <a:pt x="7183" y="4408"/>
                </a:lnTo>
                <a:lnTo>
                  <a:pt x="10031" y="2816"/>
                </a:lnTo>
                <a:lnTo>
                  <a:pt x="9162" y="952"/>
                </a:lnTo>
                <a:lnTo>
                  <a:pt x="8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7" name="object 7067"/>
          <p:cNvSpPr/>
          <p:nvPr/>
        </p:nvSpPr>
        <p:spPr>
          <a:xfrm>
            <a:off x="10041358" y="4905742"/>
            <a:ext cx="5006" cy="8471"/>
          </a:xfrm>
          <a:custGeom>
            <a:avLst/>
            <a:gdLst/>
            <a:ahLst/>
            <a:cxnLst/>
            <a:rect l="l" t="t" r="r" b="b"/>
            <a:pathLst>
              <a:path w="8255" h="13970">
                <a:moveTo>
                  <a:pt x="115" y="0"/>
                </a:moveTo>
                <a:lnTo>
                  <a:pt x="471" y="5717"/>
                </a:lnTo>
                <a:lnTo>
                  <a:pt x="0" y="7863"/>
                </a:lnTo>
                <a:lnTo>
                  <a:pt x="848" y="9193"/>
                </a:lnTo>
                <a:lnTo>
                  <a:pt x="1905" y="10931"/>
                </a:lnTo>
                <a:lnTo>
                  <a:pt x="3957" y="12041"/>
                </a:lnTo>
                <a:lnTo>
                  <a:pt x="5601" y="13392"/>
                </a:lnTo>
                <a:lnTo>
                  <a:pt x="7905" y="11434"/>
                </a:lnTo>
                <a:lnTo>
                  <a:pt x="4094" y="5790"/>
                </a:lnTo>
                <a:lnTo>
                  <a:pt x="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8" name="object 7068"/>
          <p:cNvSpPr/>
          <p:nvPr/>
        </p:nvSpPr>
        <p:spPr>
          <a:xfrm>
            <a:off x="9378134" y="4046438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690" y="0"/>
                </a:moveTo>
                <a:lnTo>
                  <a:pt x="0" y="6355"/>
                </a:lnTo>
                <a:lnTo>
                  <a:pt x="2963" y="7078"/>
                </a:lnTo>
                <a:lnTo>
                  <a:pt x="4910" y="8209"/>
                </a:lnTo>
                <a:lnTo>
                  <a:pt x="5884" y="7622"/>
                </a:lnTo>
                <a:lnTo>
                  <a:pt x="7245" y="6868"/>
                </a:lnTo>
                <a:lnTo>
                  <a:pt x="8512" y="4659"/>
                </a:lnTo>
                <a:lnTo>
                  <a:pt x="8209" y="2031"/>
                </a:lnTo>
                <a:lnTo>
                  <a:pt x="5978" y="1078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69" name="object 7069"/>
          <p:cNvSpPr/>
          <p:nvPr/>
        </p:nvSpPr>
        <p:spPr>
          <a:xfrm>
            <a:off x="9615778" y="5402999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8512" y="0"/>
                </a:moveTo>
                <a:lnTo>
                  <a:pt x="5664" y="1392"/>
                </a:lnTo>
                <a:lnTo>
                  <a:pt x="2837" y="2806"/>
                </a:lnTo>
                <a:lnTo>
                  <a:pt x="0" y="4188"/>
                </a:lnTo>
                <a:lnTo>
                  <a:pt x="890" y="6031"/>
                </a:lnTo>
                <a:lnTo>
                  <a:pt x="1361" y="6952"/>
                </a:lnTo>
                <a:lnTo>
                  <a:pt x="10010" y="3183"/>
                </a:lnTo>
                <a:lnTo>
                  <a:pt x="9507" y="2146"/>
                </a:lnTo>
                <a:lnTo>
                  <a:pt x="9025" y="1057"/>
                </a:lnTo>
                <a:lnTo>
                  <a:pt x="8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0" name="object 7070"/>
          <p:cNvSpPr/>
          <p:nvPr/>
        </p:nvSpPr>
        <p:spPr>
          <a:xfrm>
            <a:off x="9296081" y="4144251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497" y="0"/>
                </a:moveTo>
                <a:lnTo>
                  <a:pt x="1026" y="1424"/>
                </a:lnTo>
                <a:lnTo>
                  <a:pt x="492" y="2858"/>
                </a:lnTo>
                <a:lnTo>
                  <a:pt x="0" y="4282"/>
                </a:lnTo>
                <a:lnTo>
                  <a:pt x="11193" y="7423"/>
                </a:lnTo>
                <a:lnTo>
                  <a:pt x="11528" y="6219"/>
                </a:lnTo>
                <a:lnTo>
                  <a:pt x="11894" y="5057"/>
                </a:lnTo>
                <a:lnTo>
                  <a:pt x="12209" y="3895"/>
                </a:lnTo>
                <a:lnTo>
                  <a:pt x="5099" y="1277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1" name="object 7071"/>
          <p:cNvSpPr/>
          <p:nvPr/>
        </p:nvSpPr>
        <p:spPr>
          <a:xfrm>
            <a:off x="10048854" y="4130485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2460" y="0"/>
                </a:moveTo>
                <a:lnTo>
                  <a:pt x="0" y="3109"/>
                </a:lnTo>
                <a:lnTo>
                  <a:pt x="795" y="6334"/>
                </a:lnTo>
                <a:lnTo>
                  <a:pt x="2722" y="7999"/>
                </a:lnTo>
                <a:lnTo>
                  <a:pt x="5287" y="11664"/>
                </a:lnTo>
                <a:lnTo>
                  <a:pt x="7162" y="7559"/>
                </a:lnTo>
                <a:lnTo>
                  <a:pt x="9182" y="5036"/>
                </a:lnTo>
                <a:lnTo>
                  <a:pt x="8648" y="3675"/>
                </a:lnTo>
                <a:lnTo>
                  <a:pt x="7895" y="1926"/>
                </a:lnTo>
                <a:lnTo>
                  <a:pt x="5036" y="827"/>
                </a:lnTo>
                <a:lnTo>
                  <a:pt x="2910" y="115"/>
                </a:lnTo>
                <a:lnTo>
                  <a:pt x="24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2" name="object 7072"/>
          <p:cNvSpPr/>
          <p:nvPr/>
        </p:nvSpPr>
        <p:spPr>
          <a:xfrm>
            <a:off x="9934092" y="3597038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3800" y="0"/>
                </a:moveTo>
                <a:lnTo>
                  <a:pt x="2722" y="345"/>
                </a:lnTo>
                <a:lnTo>
                  <a:pt x="1570" y="753"/>
                </a:lnTo>
                <a:lnTo>
                  <a:pt x="0" y="3769"/>
                </a:lnTo>
                <a:lnTo>
                  <a:pt x="1675" y="5738"/>
                </a:lnTo>
                <a:lnTo>
                  <a:pt x="3633" y="6701"/>
                </a:lnTo>
                <a:lnTo>
                  <a:pt x="5413" y="7895"/>
                </a:lnTo>
                <a:lnTo>
                  <a:pt x="6523" y="4617"/>
                </a:lnTo>
                <a:lnTo>
                  <a:pt x="7340" y="2439"/>
                </a:lnTo>
                <a:lnTo>
                  <a:pt x="5591" y="1560"/>
                </a:lnTo>
                <a:lnTo>
                  <a:pt x="38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3" name="object 7073"/>
          <p:cNvSpPr/>
          <p:nvPr/>
        </p:nvSpPr>
        <p:spPr>
          <a:xfrm>
            <a:off x="9304547" y="4226214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999" y="0"/>
                </a:moveTo>
                <a:lnTo>
                  <a:pt x="1329" y="1518"/>
                </a:lnTo>
                <a:lnTo>
                  <a:pt x="774" y="3036"/>
                </a:lnTo>
                <a:lnTo>
                  <a:pt x="0" y="4931"/>
                </a:lnTo>
                <a:lnTo>
                  <a:pt x="1874" y="5947"/>
                </a:lnTo>
                <a:lnTo>
                  <a:pt x="3403" y="7413"/>
                </a:lnTo>
                <a:lnTo>
                  <a:pt x="5738" y="7224"/>
                </a:lnTo>
                <a:lnTo>
                  <a:pt x="7444" y="3989"/>
                </a:lnTo>
                <a:lnTo>
                  <a:pt x="7214" y="3779"/>
                </a:lnTo>
                <a:lnTo>
                  <a:pt x="5696" y="2272"/>
                </a:lnTo>
                <a:lnTo>
                  <a:pt x="3790" y="1204"/>
                </a:lnTo>
                <a:lnTo>
                  <a:pt x="1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4" name="object 7074"/>
          <p:cNvSpPr/>
          <p:nvPr/>
        </p:nvSpPr>
        <p:spPr>
          <a:xfrm>
            <a:off x="9446507" y="4991779"/>
            <a:ext cx="5391" cy="8471"/>
          </a:xfrm>
          <a:custGeom>
            <a:avLst/>
            <a:gdLst/>
            <a:ahLst/>
            <a:cxnLst/>
            <a:rect l="l" t="t" r="r" b="b"/>
            <a:pathLst>
              <a:path w="8890" h="13970">
                <a:moveTo>
                  <a:pt x="3664" y="0"/>
                </a:moveTo>
                <a:lnTo>
                  <a:pt x="0" y="2397"/>
                </a:lnTo>
                <a:lnTo>
                  <a:pt x="2104" y="5340"/>
                </a:lnTo>
                <a:lnTo>
                  <a:pt x="4282" y="8251"/>
                </a:lnTo>
                <a:lnTo>
                  <a:pt x="7957" y="13360"/>
                </a:lnTo>
                <a:lnTo>
                  <a:pt x="7947" y="8701"/>
                </a:lnTo>
                <a:lnTo>
                  <a:pt x="8470" y="6711"/>
                </a:lnTo>
                <a:lnTo>
                  <a:pt x="6889" y="3308"/>
                </a:lnTo>
                <a:lnTo>
                  <a:pt x="5088" y="1727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5" name="object 7075"/>
          <p:cNvSpPr/>
          <p:nvPr/>
        </p:nvSpPr>
        <p:spPr>
          <a:xfrm>
            <a:off x="10142686" y="4394923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3947" y="0"/>
                </a:moveTo>
                <a:lnTo>
                  <a:pt x="1141" y="314"/>
                </a:lnTo>
                <a:lnTo>
                  <a:pt x="575" y="2921"/>
                </a:lnTo>
                <a:lnTo>
                  <a:pt x="0" y="4355"/>
                </a:lnTo>
                <a:lnTo>
                  <a:pt x="2073" y="5162"/>
                </a:lnTo>
                <a:lnTo>
                  <a:pt x="4125" y="6313"/>
                </a:lnTo>
                <a:lnTo>
                  <a:pt x="6889" y="6649"/>
                </a:lnTo>
                <a:lnTo>
                  <a:pt x="7832" y="4083"/>
                </a:lnTo>
                <a:lnTo>
                  <a:pt x="9319" y="1476"/>
                </a:lnTo>
                <a:lnTo>
                  <a:pt x="6135" y="858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6" name="object 7076"/>
          <p:cNvSpPr/>
          <p:nvPr/>
        </p:nvSpPr>
        <p:spPr>
          <a:xfrm>
            <a:off x="9180544" y="3817178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2157" y="0"/>
                </a:moveTo>
                <a:lnTo>
                  <a:pt x="1172" y="2910"/>
                </a:lnTo>
                <a:lnTo>
                  <a:pt x="94" y="4994"/>
                </a:lnTo>
                <a:lnTo>
                  <a:pt x="10" y="7151"/>
                </a:lnTo>
                <a:lnTo>
                  <a:pt x="0" y="8041"/>
                </a:lnTo>
                <a:lnTo>
                  <a:pt x="2125" y="9046"/>
                </a:lnTo>
                <a:lnTo>
                  <a:pt x="3277" y="9968"/>
                </a:lnTo>
                <a:lnTo>
                  <a:pt x="4638" y="7696"/>
                </a:lnTo>
                <a:lnTo>
                  <a:pt x="6062" y="5434"/>
                </a:lnTo>
                <a:lnTo>
                  <a:pt x="7151" y="2806"/>
                </a:lnTo>
                <a:lnTo>
                  <a:pt x="4502" y="1413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7" name="object 7077"/>
          <p:cNvSpPr/>
          <p:nvPr/>
        </p:nvSpPr>
        <p:spPr>
          <a:xfrm>
            <a:off x="9271591" y="4257766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1476" y="0"/>
                </a:moveTo>
                <a:lnTo>
                  <a:pt x="1130" y="2324"/>
                </a:lnTo>
                <a:lnTo>
                  <a:pt x="0" y="4774"/>
                </a:lnTo>
                <a:lnTo>
                  <a:pt x="638" y="5402"/>
                </a:lnTo>
                <a:lnTo>
                  <a:pt x="1958" y="6596"/>
                </a:lnTo>
                <a:lnTo>
                  <a:pt x="4188" y="6795"/>
                </a:lnTo>
                <a:lnTo>
                  <a:pt x="6083" y="7423"/>
                </a:lnTo>
                <a:lnTo>
                  <a:pt x="6156" y="5790"/>
                </a:lnTo>
                <a:lnTo>
                  <a:pt x="6910" y="3811"/>
                </a:lnTo>
                <a:lnTo>
                  <a:pt x="6261" y="2596"/>
                </a:lnTo>
                <a:lnTo>
                  <a:pt x="5601" y="1455"/>
                </a:lnTo>
                <a:lnTo>
                  <a:pt x="3497" y="1047"/>
                </a:lnTo>
                <a:lnTo>
                  <a:pt x="14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8" name="object 7078"/>
          <p:cNvSpPr/>
          <p:nvPr/>
        </p:nvSpPr>
        <p:spPr>
          <a:xfrm>
            <a:off x="9170448" y="3811732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5832" y="0"/>
                </a:moveTo>
                <a:lnTo>
                  <a:pt x="4910" y="565"/>
                </a:lnTo>
                <a:lnTo>
                  <a:pt x="3109" y="1727"/>
                </a:lnTo>
                <a:lnTo>
                  <a:pt x="1926" y="3800"/>
                </a:lnTo>
                <a:lnTo>
                  <a:pt x="0" y="6114"/>
                </a:lnTo>
                <a:lnTo>
                  <a:pt x="2743" y="7277"/>
                </a:lnTo>
                <a:lnTo>
                  <a:pt x="5570" y="8816"/>
                </a:lnTo>
                <a:lnTo>
                  <a:pt x="5821" y="8460"/>
                </a:lnTo>
                <a:lnTo>
                  <a:pt x="7361" y="6439"/>
                </a:lnTo>
                <a:lnTo>
                  <a:pt x="8271" y="3947"/>
                </a:lnTo>
                <a:lnTo>
                  <a:pt x="9360" y="1622"/>
                </a:lnTo>
                <a:lnTo>
                  <a:pt x="7800" y="1214"/>
                </a:lnTo>
                <a:lnTo>
                  <a:pt x="5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79" name="object 7079"/>
          <p:cNvSpPr/>
          <p:nvPr/>
        </p:nvSpPr>
        <p:spPr>
          <a:xfrm>
            <a:off x="9176815" y="3855362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8659" y="0"/>
                </a:moveTo>
                <a:lnTo>
                  <a:pt x="0" y="1895"/>
                </a:lnTo>
                <a:lnTo>
                  <a:pt x="659" y="4889"/>
                </a:lnTo>
                <a:lnTo>
                  <a:pt x="9319" y="2994"/>
                </a:lnTo>
                <a:lnTo>
                  <a:pt x="8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0" name="object 7080"/>
          <p:cNvSpPr/>
          <p:nvPr/>
        </p:nvSpPr>
        <p:spPr>
          <a:xfrm>
            <a:off x="10352299" y="4954579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827" y="0"/>
                </a:moveTo>
                <a:lnTo>
                  <a:pt x="1821" y="1916"/>
                </a:lnTo>
                <a:lnTo>
                  <a:pt x="513" y="3738"/>
                </a:lnTo>
                <a:lnTo>
                  <a:pt x="136" y="5748"/>
                </a:lnTo>
                <a:lnTo>
                  <a:pt x="0" y="6397"/>
                </a:lnTo>
                <a:lnTo>
                  <a:pt x="3266" y="8533"/>
                </a:lnTo>
                <a:lnTo>
                  <a:pt x="5256" y="7025"/>
                </a:lnTo>
                <a:lnTo>
                  <a:pt x="6387" y="5141"/>
                </a:lnTo>
                <a:lnTo>
                  <a:pt x="8198" y="2816"/>
                </a:lnTo>
                <a:lnTo>
                  <a:pt x="5580" y="1455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1" name="object 7081"/>
          <p:cNvSpPr/>
          <p:nvPr/>
        </p:nvSpPr>
        <p:spPr>
          <a:xfrm>
            <a:off x="9242605" y="4395355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8921" y="0"/>
                </a:moveTo>
                <a:lnTo>
                  <a:pt x="5936" y="1225"/>
                </a:lnTo>
                <a:lnTo>
                  <a:pt x="0" y="3696"/>
                </a:lnTo>
                <a:lnTo>
                  <a:pt x="356" y="4680"/>
                </a:lnTo>
                <a:lnTo>
                  <a:pt x="680" y="5664"/>
                </a:lnTo>
                <a:lnTo>
                  <a:pt x="973" y="6680"/>
                </a:lnTo>
                <a:lnTo>
                  <a:pt x="10114" y="4680"/>
                </a:lnTo>
                <a:lnTo>
                  <a:pt x="9737" y="3130"/>
                </a:lnTo>
                <a:lnTo>
                  <a:pt x="9298" y="1549"/>
                </a:lnTo>
                <a:lnTo>
                  <a:pt x="8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2" name="object 7082"/>
          <p:cNvSpPr/>
          <p:nvPr/>
        </p:nvSpPr>
        <p:spPr>
          <a:xfrm>
            <a:off x="11007720" y="4673156"/>
            <a:ext cx="20023" cy="20023"/>
          </a:xfrm>
          <a:custGeom>
            <a:avLst/>
            <a:gdLst/>
            <a:ahLst/>
            <a:cxnLst/>
            <a:rect l="l" t="t" r="r" b="b"/>
            <a:pathLst>
              <a:path w="33019" h="33020">
                <a:moveTo>
                  <a:pt x="18500" y="0"/>
                </a:moveTo>
                <a:lnTo>
                  <a:pt x="7476" y="6367"/>
                </a:lnTo>
                <a:lnTo>
                  <a:pt x="1655" y="11190"/>
                </a:lnTo>
                <a:lnTo>
                  <a:pt x="0" y="15711"/>
                </a:lnTo>
                <a:lnTo>
                  <a:pt x="1474" y="21172"/>
                </a:lnTo>
                <a:lnTo>
                  <a:pt x="5744" y="27830"/>
                </a:lnTo>
                <a:lnTo>
                  <a:pt x="12078" y="31743"/>
                </a:lnTo>
                <a:lnTo>
                  <a:pt x="20937" y="32918"/>
                </a:lnTo>
                <a:lnTo>
                  <a:pt x="32782" y="31360"/>
                </a:lnTo>
                <a:lnTo>
                  <a:pt x="18897" y="18282"/>
                </a:lnTo>
                <a:lnTo>
                  <a:pt x="27431" y="10994"/>
                </a:lnTo>
                <a:lnTo>
                  <a:pt x="185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3" name="object 7083"/>
          <p:cNvSpPr/>
          <p:nvPr/>
        </p:nvSpPr>
        <p:spPr>
          <a:xfrm>
            <a:off x="10480295" y="3946098"/>
            <a:ext cx="14247" cy="21949"/>
          </a:xfrm>
          <a:custGeom>
            <a:avLst/>
            <a:gdLst/>
            <a:ahLst/>
            <a:cxnLst/>
            <a:rect l="l" t="t" r="r" b="b"/>
            <a:pathLst>
              <a:path w="23494" h="36195">
                <a:moveTo>
                  <a:pt x="4586" y="0"/>
                </a:moveTo>
                <a:lnTo>
                  <a:pt x="2701" y="8450"/>
                </a:lnTo>
                <a:lnTo>
                  <a:pt x="806" y="14167"/>
                </a:lnTo>
                <a:lnTo>
                  <a:pt x="0" y="24281"/>
                </a:lnTo>
                <a:lnTo>
                  <a:pt x="115" y="31067"/>
                </a:lnTo>
                <a:lnTo>
                  <a:pt x="7486" y="35726"/>
                </a:lnTo>
                <a:lnTo>
                  <a:pt x="11497" y="31957"/>
                </a:lnTo>
                <a:lnTo>
                  <a:pt x="13612" y="25350"/>
                </a:lnTo>
                <a:lnTo>
                  <a:pt x="16051" y="25056"/>
                </a:lnTo>
                <a:lnTo>
                  <a:pt x="17036" y="24669"/>
                </a:lnTo>
                <a:lnTo>
                  <a:pt x="23381" y="31538"/>
                </a:lnTo>
                <a:lnTo>
                  <a:pt x="21764" y="21976"/>
                </a:lnTo>
                <a:lnTo>
                  <a:pt x="17250" y="14288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4" name="object 7084"/>
          <p:cNvSpPr/>
          <p:nvPr/>
        </p:nvSpPr>
        <p:spPr>
          <a:xfrm>
            <a:off x="10568920" y="4671096"/>
            <a:ext cx="13862" cy="17712"/>
          </a:xfrm>
          <a:custGeom>
            <a:avLst/>
            <a:gdLst/>
            <a:ahLst/>
            <a:cxnLst/>
            <a:rect l="l" t="t" r="r" b="b"/>
            <a:pathLst>
              <a:path w="22859" h="29209">
                <a:moveTo>
                  <a:pt x="22658" y="0"/>
                </a:moveTo>
                <a:lnTo>
                  <a:pt x="0" y="3277"/>
                </a:lnTo>
                <a:lnTo>
                  <a:pt x="1661" y="15969"/>
                </a:lnTo>
                <a:lnTo>
                  <a:pt x="3984" y="22982"/>
                </a:lnTo>
                <a:lnTo>
                  <a:pt x="8372" y="26537"/>
                </a:lnTo>
                <a:lnTo>
                  <a:pt x="16229" y="28857"/>
                </a:lnTo>
                <a:lnTo>
                  <a:pt x="226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5" name="object 7085"/>
          <p:cNvSpPr/>
          <p:nvPr/>
        </p:nvSpPr>
        <p:spPr>
          <a:xfrm>
            <a:off x="10077155" y="4999842"/>
            <a:ext cx="16173" cy="19253"/>
          </a:xfrm>
          <a:custGeom>
            <a:avLst/>
            <a:gdLst/>
            <a:ahLst/>
            <a:cxnLst/>
            <a:rect l="l" t="t" r="r" b="b"/>
            <a:pathLst>
              <a:path w="26669" h="31750">
                <a:moveTo>
                  <a:pt x="8031" y="0"/>
                </a:moveTo>
                <a:lnTo>
                  <a:pt x="4877" y="6413"/>
                </a:lnTo>
                <a:lnTo>
                  <a:pt x="5155" y="12144"/>
                </a:lnTo>
                <a:lnTo>
                  <a:pt x="7779" y="17403"/>
                </a:lnTo>
                <a:lnTo>
                  <a:pt x="11664" y="22397"/>
                </a:lnTo>
                <a:lnTo>
                  <a:pt x="0" y="26836"/>
                </a:lnTo>
                <a:lnTo>
                  <a:pt x="7080" y="31422"/>
                </a:lnTo>
                <a:lnTo>
                  <a:pt x="13360" y="30755"/>
                </a:lnTo>
                <a:lnTo>
                  <a:pt x="19483" y="27729"/>
                </a:lnTo>
                <a:lnTo>
                  <a:pt x="26093" y="25234"/>
                </a:lnTo>
                <a:lnTo>
                  <a:pt x="24134" y="16094"/>
                </a:lnTo>
                <a:lnTo>
                  <a:pt x="21350" y="8384"/>
                </a:lnTo>
                <a:lnTo>
                  <a:pt x="16422" y="2791"/>
                </a:lnTo>
                <a:lnTo>
                  <a:pt x="8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6" name="object 7086"/>
          <p:cNvSpPr/>
          <p:nvPr/>
        </p:nvSpPr>
        <p:spPr>
          <a:xfrm>
            <a:off x="9949186" y="4820179"/>
            <a:ext cx="8856" cy="26955"/>
          </a:xfrm>
          <a:custGeom>
            <a:avLst/>
            <a:gdLst/>
            <a:ahLst/>
            <a:cxnLst/>
            <a:rect l="l" t="t" r="r" b="b"/>
            <a:pathLst>
              <a:path w="14605" h="44450">
                <a:moveTo>
                  <a:pt x="10441" y="0"/>
                </a:moveTo>
                <a:lnTo>
                  <a:pt x="4327" y="10676"/>
                </a:lnTo>
                <a:lnTo>
                  <a:pt x="599" y="21157"/>
                </a:lnTo>
                <a:lnTo>
                  <a:pt x="0" y="32080"/>
                </a:lnTo>
                <a:lnTo>
                  <a:pt x="3268" y="44082"/>
                </a:lnTo>
                <a:lnTo>
                  <a:pt x="9937" y="33949"/>
                </a:lnTo>
                <a:lnTo>
                  <a:pt x="13750" y="23658"/>
                </a:lnTo>
                <a:lnTo>
                  <a:pt x="14114" y="12559"/>
                </a:lnTo>
                <a:lnTo>
                  <a:pt x="104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7" name="object 7087"/>
          <p:cNvSpPr/>
          <p:nvPr/>
        </p:nvSpPr>
        <p:spPr>
          <a:xfrm>
            <a:off x="9801545" y="4371642"/>
            <a:ext cx="20023" cy="18483"/>
          </a:xfrm>
          <a:custGeom>
            <a:avLst/>
            <a:gdLst/>
            <a:ahLst/>
            <a:cxnLst/>
            <a:rect l="l" t="t" r="r" b="b"/>
            <a:pathLst>
              <a:path w="33019" h="30479">
                <a:moveTo>
                  <a:pt x="8470" y="0"/>
                </a:moveTo>
                <a:lnTo>
                  <a:pt x="0" y="4244"/>
                </a:lnTo>
                <a:lnTo>
                  <a:pt x="7778" y="10703"/>
                </a:lnTo>
                <a:lnTo>
                  <a:pt x="14784" y="18139"/>
                </a:lnTo>
                <a:lnTo>
                  <a:pt x="22514" y="25041"/>
                </a:lnTo>
                <a:lnTo>
                  <a:pt x="32459" y="29898"/>
                </a:lnTo>
                <a:lnTo>
                  <a:pt x="23294" y="11767"/>
                </a:lnTo>
                <a:lnTo>
                  <a:pt x="15766" y="2154"/>
                </a:lnTo>
                <a:lnTo>
                  <a:pt x="8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8" name="object 7088"/>
          <p:cNvSpPr/>
          <p:nvPr/>
        </p:nvSpPr>
        <p:spPr>
          <a:xfrm>
            <a:off x="11174887" y="3674910"/>
            <a:ext cx="12322" cy="12707"/>
          </a:xfrm>
          <a:custGeom>
            <a:avLst/>
            <a:gdLst/>
            <a:ahLst/>
            <a:cxnLst/>
            <a:rect l="l" t="t" r="r" b="b"/>
            <a:pathLst>
              <a:path w="20319" h="20954">
                <a:moveTo>
                  <a:pt x="12994" y="0"/>
                </a:moveTo>
                <a:lnTo>
                  <a:pt x="7863" y="3235"/>
                </a:lnTo>
                <a:lnTo>
                  <a:pt x="6177" y="5738"/>
                </a:lnTo>
                <a:lnTo>
                  <a:pt x="3570" y="9486"/>
                </a:lnTo>
                <a:lnTo>
                  <a:pt x="2345" y="14177"/>
                </a:lnTo>
                <a:lnTo>
                  <a:pt x="0" y="19821"/>
                </a:lnTo>
                <a:lnTo>
                  <a:pt x="9406" y="20858"/>
                </a:lnTo>
                <a:lnTo>
                  <a:pt x="15846" y="19555"/>
                </a:lnTo>
                <a:lnTo>
                  <a:pt x="19417" y="15914"/>
                </a:lnTo>
                <a:lnTo>
                  <a:pt x="20219" y="9936"/>
                </a:lnTo>
                <a:lnTo>
                  <a:pt x="19957" y="6607"/>
                </a:lnTo>
                <a:lnTo>
                  <a:pt x="16910" y="2806"/>
                </a:lnTo>
                <a:lnTo>
                  <a:pt x="1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89" name="object 7089"/>
          <p:cNvSpPr/>
          <p:nvPr/>
        </p:nvSpPr>
        <p:spPr>
          <a:xfrm>
            <a:off x="10532224" y="4516655"/>
            <a:ext cx="15403" cy="9627"/>
          </a:xfrm>
          <a:custGeom>
            <a:avLst/>
            <a:gdLst/>
            <a:ahLst/>
            <a:cxnLst/>
            <a:rect l="l" t="t" r="r" b="b"/>
            <a:pathLst>
              <a:path w="25400" h="15875">
                <a:moveTo>
                  <a:pt x="8252" y="0"/>
                </a:moveTo>
                <a:lnTo>
                  <a:pt x="4113" y="3680"/>
                </a:lnTo>
                <a:lnTo>
                  <a:pt x="0" y="12664"/>
                </a:lnTo>
                <a:lnTo>
                  <a:pt x="7443" y="15815"/>
                </a:lnTo>
                <a:lnTo>
                  <a:pt x="13596" y="14249"/>
                </a:lnTo>
                <a:lnTo>
                  <a:pt x="19286" y="10333"/>
                </a:lnTo>
                <a:lnTo>
                  <a:pt x="25339" y="6434"/>
                </a:lnTo>
                <a:lnTo>
                  <a:pt x="14599" y="1093"/>
                </a:lnTo>
                <a:lnTo>
                  <a:pt x="82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0" name="object 7090"/>
          <p:cNvSpPr/>
          <p:nvPr/>
        </p:nvSpPr>
        <p:spPr>
          <a:xfrm>
            <a:off x="10285645" y="3619174"/>
            <a:ext cx="14632" cy="19638"/>
          </a:xfrm>
          <a:custGeom>
            <a:avLst/>
            <a:gdLst/>
            <a:ahLst/>
            <a:cxnLst/>
            <a:rect l="l" t="t" r="r" b="b"/>
            <a:pathLst>
              <a:path w="24130" h="32385">
                <a:moveTo>
                  <a:pt x="8093" y="0"/>
                </a:moveTo>
                <a:lnTo>
                  <a:pt x="0" y="5769"/>
                </a:lnTo>
                <a:lnTo>
                  <a:pt x="575" y="10617"/>
                </a:lnTo>
                <a:lnTo>
                  <a:pt x="8303" y="22491"/>
                </a:lnTo>
                <a:lnTo>
                  <a:pt x="11025" y="30878"/>
                </a:lnTo>
                <a:lnTo>
                  <a:pt x="23622" y="31758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1" name="object 7091"/>
          <p:cNvSpPr/>
          <p:nvPr/>
        </p:nvSpPr>
        <p:spPr>
          <a:xfrm>
            <a:off x="10272100" y="4829723"/>
            <a:ext cx="18098" cy="11937"/>
          </a:xfrm>
          <a:custGeom>
            <a:avLst/>
            <a:gdLst/>
            <a:ahLst/>
            <a:cxnLst/>
            <a:rect l="l" t="t" r="r" b="b"/>
            <a:pathLst>
              <a:path w="29844" h="19684">
                <a:moveTo>
                  <a:pt x="0" y="0"/>
                </a:moveTo>
                <a:lnTo>
                  <a:pt x="8885" y="11374"/>
                </a:lnTo>
                <a:lnTo>
                  <a:pt x="15656" y="17525"/>
                </a:lnTo>
                <a:lnTo>
                  <a:pt x="21936" y="19533"/>
                </a:lnTo>
                <a:lnTo>
                  <a:pt x="29349" y="18481"/>
                </a:lnTo>
                <a:lnTo>
                  <a:pt x="23232" y="11701"/>
                </a:lnTo>
                <a:lnTo>
                  <a:pt x="16143" y="6652"/>
                </a:lnTo>
                <a:lnTo>
                  <a:pt x="8320" y="28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2" name="object 7092"/>
          <p:cNvSpPr/>
          <p:nvPr/>
        </p:nvSpPr>
        <p:spPr>
          <a:xfrm>
            <a:off x="10391184" y="3902766"/>
            <a:ext cx="17328" cy="8856"/>
          </a:xfrm>
          <a:custGeom>
            <a:avLst/>
            <a:gdLst/>
            <a:ahLst/>
            <a:cxnLst/>
            <a:rect l="l" t="t" r="r" b="b"/>
            <a:pathLst>
              <a:path w="28575" h="14604">
                <a:moveTo>
                  <a:pt x="0" y="0"/>
                </a:moveTo>
                <a:lnTo>
                  <a:pt x="5361" y="11402"/>
                </a:lnTo>
                <a:lnTo>
                  <a:pt x="12942" y="13716"/>
                </a:lnTo>
                <a:lnTo>
                  <a:pt x="22868" y="14554"/>
                </a:lnTo>
                <a:lnTo>
                  <a:pt x="26009" y="10743"/>
                </a:lnTo>
                <a:lnTo>
                  <a:pt x="27946" y="7298"/>
                </a:lnTo>
                <a:lnTo>
                  <a:pt x="24512" y="2848"/>
                </a:lnTo>
                <a:lnTo>
                  <a:pt x="15811" y="1088"/>
                </a:lnTo>
                <a:lnTo>
                  <a:pt x="8910" y="85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3" name="object 7093"/>
          <p:cNvSpPr/>
          <p:nvPr/>
        </p:nvSpPr>
        <p:spPr>
          <a:xfrm>
            <a:off x="10959132" y="4703426"/>
            <a:ext cx="13477" cy="10782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3183" y="0"/>
                </a:moveTo>
                <a:lnTo>
                  <a:pt x="0" y="3277"/>
                </a:lnTo>
                <a:lnTo>
                  <a:pt x="3622" y="7664"/>
                </a:lnTo>
                <a:lnTo>
                  <a:pt x="6669" y="12900"/>
                </a:lnTo>
                <a:lnTo>
                  <a:pt x="13318" y="17664"/>
                </a:lnTo>
                <a:lnTo>
                  <a:pt x="18198" y="15486"/>
                </a:lnTo>
                <a:lnTo>
                  <a:pt x="21863" y="14994"/>
                </a:lnTo>
                <a:lnTo>
                  <a:pt x="20910" y="11172"/>
                </a:lnTo>
                <a:lnTo>
                  <a:pt x="21130" y="5413"/>
                </a:lnTo>
                <a:lnTo>
                  <a:pt x="14355" y="1287"/>
                </a:lnTo>
                <a:lnTo>
                  <a:pt x="8429" y="1172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4" name="object 7094"/>
          <p:cNvSpPr/>
          <p:nvPr/>
        </p:nvSpPr>
        <p:spPr>
          <a:xfrm>
            <a:off x="10810587" y="4032602"/>
            <a:ext cx="12707" cy="10012"/>
          </a:xfrm>
          <a:custGeom>
            <a:avLst/>
            <a:gdLst/>
            <a:ahLst/>
            <a:cxnLst/>
            <a:rect l="l" t="t" r="r" b="b"/>
            <a:pathLst>
              <a:path w="20955" h="16509">
                <a:moveTo>
                  <a:pt x="8156" y="0"/>
                </a:moveTo>
                <a:lnTo>
                  <a:pt x="3706" y="1507"/>
                </a:lnTo>
                <a:lnTo>
                  <a:pt x="0" y="1612"/>
                </a:lnTo>
                <a:lnTo>
                  <a:pt x="1068" y="5266"/>
                </a:lnTo>
                <a:lnTo>
                  <a:pt x="1057" y="10690"/>
                </a:lnTo>
                <a:lnTo>
                  <a:pt x="7717" y="14711"/>
                </a:lnTo>
                <a:lnTo>
                  <a:pt x="13402" y="14805"/>
                </a:lnTo>
                <a:lnTo>
                  <a:pt x="18491" y="15936"/>
                </a:lnTo>
                <a:lnTo>
                  <a:pt x="20470" y="12177"/>
                </a:lnTo>
                <a:lnTo>
                  <a:pt x="17308" y="8544"/>
                </a:lnTo>
                <a:lnTo>
                  <a:pt x="14701" y="3978"/>
                </a:lnTo>
                <a:lnTo>
                  <a:pt x="8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5" name="object 7095"/>
          <p:cNvSpPr/>
          <p:nvPr/>
        </p:nvSpPr>
        <p:spPr>
          <a:xfrm>
            <a:off x="10139784" y="4412564"/>
            <a:ext cx="5776" cy="20793"/>
          </a:xfrm>
          <a:custGeom>
            <a:avLst/>
            <a:gdLst/>
            <a:ahLst/>
            <a:cxnLst/>
            <a:rect l="l" t="t" r="r" b="b"/>
            <a:pathLst>
              <a:path w="9525" h="34290">
                <a:moveTo>
                  <a:pt x="7514" y="0"/>
                </a:moveTo>
                <a:lnTo>
                  <a:pt x="2375" y="8481"/>
                </a:lnTo>
                <a:lnTo>
                  <a:pt x="44" y="16923"/>
                </a:lnTo>
                <a:lnTo>
                  <a:pt x="0" y="25408"/>
                </a:lnTo>
                <a:lnTo>
                  <a:pt x="1723" y="34019"/>
                </a:lnTo>
                <a:lnTo>
                  <a:pt x="4738" y="26212"/>
                </a:lnTo>
                <a:lnTo>
                  <a:pt x="7669" y="18219"/>
                </a:lnTo>
                <a:lnTo>
                  <a:pt x="9075" y="9621"/>
                </a:lnTo>
                <a:lnTo>
                  <a:pt x="75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6" name="object 7096"/>
          <p:cNvSpPr/>
          <p:nvPr/>
        </p:nvSpPr>
        <p:spPr>
          <a:xfrm>
            <a:off x="10885905" y="4151064"/>
            <a:ext cx="18098" cy="5006"/>
          </a:xfrm>
          <a:custGeom>
            <a:avLst/>
            <a:gdLst/>
            <a:ahLst/>
            <a:cxnLst/>
            <a:rect l="l" t="t" r="r" b="b"/>
            <a:pathLst>
              <a:path w="29844" h="8254">
                <a:moveTo>
                  <a:pt x="14517" y="0"/>
                </a:moveTo>
                <a:lnTo>
                  <a:pt x="7189" y="1829"/>
                </a:lnTo>
                <a:lnTo>
                  <a:pt x="0" y="8010"/>
                </a:lnTo>
                <a:lnTo>
                  <a:pt x="29548" y="8156"/>
                </a:lnTo>
                <a:lnTo>
                  <a:pt x="29349" y="2324"/>
                </a:lnTo>
                <a:lnTo>
                  <a:pt x="21925" y="753"/>
                </a:lnTo>
                <a:lnTo>
                  <a:pt x="145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7" name="object 7097"/>
          <p:cNvSpPr/>
          <p:nvPr/>
        </p:nvSpPr>
        <p:spPr>
          <a:xfrm>
            <a:off x="10199296" y="3623834"/>
            <a:ext cx="13862" cy="15018"/>
          </a:xfrm>
          <a:custGeom>
            <a:avLst/>
            <a:gdLst/>
            <a:ahLst/>
            <a:cxnLst/>
            <a:rect l="l" t="t" r="r" b="b"/>
            <a:pathLst>
              <a:path w="22859" h="24764">
                <a:moveTo>
                  <a:pt x="2722" y="0"/>
                </a:moveTo>
                <a:lnTo>
                  <a:pt x="0" y="2753"/>
                </a:lnTo>
                <a:lnTo>
                  <a:pt x="13318" y="24753"/>
                </a:lnTo>
                <a:lnTo>
                  <a:pt x="17266" y="19591"/>
                </a:lnTo>
                <a:lnTo>
                  <a:pt x="19685" y="16355"/>
                </a:lnTo>
                <a:lnTo>
                  <a:pt x="22658" y="12481"/>
                </a:lnTo>
                <a:lnTo>
                  <a:pt x="14931" y="7612"/>
                </a:lnTo>
                <a:lnTo>
                  <a:pt x="2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8" name="object 7098"/>
          <p:cNvSpPr/>
          <p:nvPr/>
        </p:nvSpPr>
        <p:spPr>
          <a:xfrm>
            <a:off x="9297112" y="4021590"/>
            <a:ext cx="21949" cy="5776"/>
          </a:xfrm>
          <a:custGeom>
            <a:avLst/>
            <a:gdLst/>
            <a:ahLst/>
            <a:cxnLst/>
            <a:rect l="l" t="t" r="r" b="b"/>
            <a:pathLst>
              <a:path w="36194" h="9525">
                <a:moveTo>
                  <a:pt x="35705" y="0"/>
                </a:moveTo>
                <a:lnTo>
                  <a:pt x="0" y="3392"/>
                </a:lnTo>
                <a:lnTo>
                  <a:pt x="450" y="8596"/>
                </a:lnTo>
                <a:lnTo>
                  <a:pt x="9647" y="9403"/>
                </a:lnTo>
                <a:lnTo>
                  <a:pt x="18605" y="8527"/>
                </a:lnTo>
                <a:lnTo>
                  <a:pt x="27412" y="6557"/>
                </a:lnTo>
                <a:lnTo>
                  <a:pt x="36155" y="4083"/>
                </a:lnTo>
                <a:lnTo>
                  <a:pt x="357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099" name="object 7099"/>
          <p:cNvSpPr/>
          <p:nvPr/>
        </p:nvSpPr>
        <p:spPr>
          <a:xfrm>
            <a:off x="10301979" y="3193433"/>
            <a:ext cx="13092" cy="11937"/>
          </a:xfrm>
          <a:custGeom>
            <a:avLst/>
            <a:gdLst/>
            <a:ahLst/>
            <a:cxnLst/>
            <a:rect l="l" t="t" r="r" b="b"/>
            <a:pathLst>
              <a:path w="21590" h="19685">
                <a:moveTo>
                  <a:pt x="5811" y="0"/>
                </a:moveTo>
                <a:lnTo>
                  <a:pt x="2324" y="3298"/>
                </a:lnTo>
                <a:lnTo>
                  <a:pt x="984" y="4607"/>
                </a:lnTo>
                <a:lnTo>
                  <a:pt x="0" y="8764"/>
                </a:lnTo>
                <a:lnTo>
                  <a:pt x="5968" y="14324"/>
                </a:lnTo>
                <a:lnTo>
                  <a:pt x="11465" y="19486"/>
                </a:lnTo>
                <a:lnTo>
                  <a:pt x="19685" y="13706"/>
                </a:lnTo>
                <a:lnTo>
                  <a:pt x="19905" y="13015"/>
                </a:lnTo>
                <a:lnTo>
                  <a:pt x="20983" y="11329"/>
                </a:lnTo>
                <a:lnTo>
                  <a:pt x="9455" y="1696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0" name="object 7100"/>
          <p:cNvSpPr/>
          <p:nvPr/>
        </p:nvSpPr>
        <p:spPr>
          <a:xfrm>
            <a:off x="10077020" y="5020492"/>
            <a:ext cx="12707" cy="10782"/>
          </a:xfrm>
          <a:custGeom>
            <a:avLst/>
            <a:gdLst/>
            <a:ahLst/>
            <a:cxnLst/>
            <a:rect l="l" t="t" r="r" b="b"/>
            <a:pathLst>
              <a:path w="20955" h="17779">
                <a:moveTo>
                  <a:pt x="9570" y="0"/>
                </a:moveTo>
                <a:lnTo>
                  <a:pt x="774" y="5151"/>
                </a:lnTo>
                <a:lnTo>
                  <a:pt x="0" y="11821"/>
                </a:lnTo>
                <a:lnTo>
                  <a:pt x="1664" y="13245"/>
                </a:lnTo>
                <a:lnTo>
                  <a:pt x="5026" y="17570"/>
                </a:lnTo>
                <a:lnTo>
                  <a:pt x="11476" y="14858"/>
                </a:lnTo>
                <a:lnTo>
                  <a:pt x="16009" y="11172"/>
                </a:lnTo>
                <a:lnTo>
                  <a:pt x="20795" y="8073"/>
                </a:lnTo>
                <a:lnTo>
                  <a:pt x="19172" y="5884"/>
                </a:lnTo>
                <a:lnTo>
                  <a:pt x="17957" y="2439"/>
                </a:lnTo>
                <a:lnTo>
                  <a:pt x="9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1" name="object 7101"/>
          <p:cNvSpPr/>
          <p:nvPr/>
        </p:nvSpPr>
        <p:spPr>
          <a:xfrm>
            <a:off x="9953130" y="4045012"/>
            <a:ext cx="5776" cy="16173"/>
          </a:xfrm>
          <a:custGeom>
            <a:avLst/>
            <a:gdLst/>
            <a:ahLst/>
            <a:cxnLst/>
            <a:rect l="l" t="t" r="r" b="b"/>
            <a:pathLst>
              <a:path w="9525" h="26670">
                <a:moveTo>
                  <a:pt x="0" y="0"/>
                </a:moveTo>
                <a:lnTo>
                  <a:pt x="1329" y="26187"/>
                </a:lnTo>
                <a:lnTo>
                  <a:pt x="7201" y="20975"/>
                </a:lnTo>
                <a:lnTo>
                  <a:pt x="8985" y="15555"/>
                </a:lnTo>
                <a:lnTo>
                  <a:pt x="6608" y="890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2" name="object 7102"/>
          <p:cNvSpPr/>
          <p:nvPr/>
        </p:nvSpPr>
        <p:spPr>
          <a:xfrm>
            <a:off x="9950640" y="4614579"/>
            <a:ext cx="15403" cy="13862"/>
          </a:xfrm>
          <a:custGeom>
            <a:avLst/>
            <a:gdLst/>
            <a:ahLst/>
            <a:cxnLst/>
            <a:rect l="l" t="t" r="r" b="b"/>
            <a:pathLst>
              <a:path w="25400" h="22859">
                <a:moveTo>
                  <a:pt x="0" y="0"/>
                </a:moveTo>
                <a:lnTo>
                  <a:pt x="12282" y="22292"/>
                </a:lnTo>
                <a:lnTo>
                  <a:pt x="16795" y="18732"/>
                </a:lnTo>
                <a:lnTo>
                  <a:pt x="24994" y="12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3" name="object 7103"/>
          <p:cNvSpPr/>
          <p:nvPr/>
        </p:nvSpPr>
        <p:spPr>
          <a:xfrm>
            <a:off x="9282520" y="3920384"/>
            <a:ext cx="10012" cy="11937"/>
          </a:xfrm>
          <a:custGeom>
            <a:avLst/>
            <a:gdLst/>
            <a:ahLst/>
            <a:cxnLst/>
            <a:rect l="l" t="t" r="r" b="b"/>
            <a:pathLst>
              <a:path w="16509" h="19685">
                <a:moveTo>
                  <a:pt x="10533" y="0"/>
                </a:moveTo>
                <a:lnTo>
                  <a:pt x="0" y="8837"/>
                </a:lnTo>
                <a:lnTo>
                  <a:pt x="4062" y="19161"/>
                </a:lnTo>
                <a:lnTo>
                  <a:pt x="12574" y="13649"/>
                </a:lnTo>
                <a:lnTo>
                  <a:pt x="16085" y="9816"/>
                </a:lnTo>
                <a:lnTo>
                  <a:pt x="15203" y="5865"/>
                </a:lnTo>
                <a:lnTo>
                  <a:pt x="10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4" name="object 7104"/>
          <p:cNvSpPr/>
          <p:nvPr/>
        </p:nvSpPr>
        <p:spPr>
          <a:xfrm>
            <a:off x="9844507" y="3909520"/>
            <a:ext cx="12322" cy="12322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1210" y="0"/>
                </a:moveTo>
                <a:lnTo>
                  <a:pt x="6869" y="505"/>
                </a:lnTo>
                <a:lnTo>
                  <a:pt x="0" y="5592"/>
                </a:lnTo>
                <a:lnTo>
                  <a:pt x="16711" y="20252"/>
                </a:lnTo>
                <a:lnTo>
                  <a:pt x="18721" y="18105"/>
                </a:lnTo>
                <a:lnTo>
                  <a:pt x="19695" y="17016"/>
                </a:lnTo>
                <a:lnTo>
                  <a:pt x="14870" y="5146"/>
                </a:lnTo>
                <a:lnTo>
                  <a:pt x="112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5" name="object 7105"/>
          <p:cNvSpPr/>
          <p:nvPr/>
        </p:nvSpPr>
        <p:spPr>
          <a:xfrm>
            <a:off x="9855827" y="3351749"/>
            <a:ext cx="13477" cy="12322"/>
          </a:xfrm>
          <a:custGeom>
            <a:avLst/>
            <a:gdLst/>
            <a:ahLst/>
            <a:cxnLst/>
            <a:rect l="l" t="t" r="r" b="b"/>
            <a:pathLst>
              <a:path w="22225" h="20320">
                <a:moveTo>
                  <a:pt x="3643" y="0"/>
                </a:moveTo>
                <a:lnTo>
                  <a:pt x="0" y="16376"/>
                </a:lnTo>
                <a:lnTo>
                  <a:pt x="6502" y="17434"/>
                </a:lnTo>
                <a:lnTo>
                  <a:pt x="22062" y="19863"/>
                </a:lnTo>
                <a:lnTo>
                  <a:pt x="3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6" name="object 7106"/>
          <p:cNvSpPr/>
          <p:nvPr/>
        </p:nvSpPr>
        <p:spPr>
          <a:xfrm>
            <a:off x="9413822" y="3813254"/>
            <a:ext cx="5776" cy="18098"/>
          </a:xfrm>
          <a:custGeom>
            <a:avLst/>
            <a:gdLst/>
            <a:ahLst/>
            <a:cxnLst/>
            <a:rect l="l" t="t" r="r" b="b"/>
            <a:pathLst>
              <a:path w="9525" h="29845">
                <a:moveTo>
                  <a:pt x="9043" y="0"/>
                </a:moveTo>
                <a:lnTo>
                  <a:pt x="2874" y="6603"/>
                </a:lnTo>
                <a:lnTo>
                  <a:pt x="120" y="13767"/>
                </a:lnTo>
                <a:lnTo>
                  <a:pt x="0" y="21369"/>
                </a:lnTo>
                <a:lnTo>
                  <a:pt x="1735" y="29287"/>
                </a:lnTo>
                <a:lnTo>
                  <a:pt x="6132" y="29527"/>
                </a:lnTo>
                <a:lnTo>
                  <a:pt x="90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7" name="object 7107"/>
          <p:cNvSpPr/>
          <p:nvPr/>
        </p:nvSpPr>
        <p:spPr>
          <a:xfrm>
            <a:off x="9806756" y="3694956"/>
            <a:ext cx="13862" cy="11552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0" y="0"/>
                </a:moveTo>
                <a:lnTo>
                  <a:pt x="5727" y="11382"/>
                </a:lnTo>
                <a:lnTo>
                  <a:pt x="10541" y="17307"/>
                </a:lnTo>
                <a:lnTo>
                  <a:pt x="15681" y="18760"/>
                </a:lnTo>
                <a:lnTo>
                  <a:pt x="22386" y="1673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8" name="object 7108"/>
          <p:cNvSpPr/>
          <p:nvPr/>
        </p:nvSpPr>
        <p:spPr>
          <a:xfrm>
            <a:off x="11161426" y="3906091"/>
            <a:ext cx="5776" cy="13092"/>
          </a:xfrm>
          <a:custGeom>
            <a:avLst/>
            <a:gdLst/>
            <a:ahLst/>
            <a:cxnLst/>
            <a:rect l="l" t="t" r="r" b="b"/>
            <a:pathLst>
              <a:path w="9525" h="21589">
                <a:moveTo>
                  <a:pt x="0" y="0"/>
                </a:moveTo>
                <a:lnTo>
                  <a:pt x="303" y="7067"/>
                </a:lnTo>
                <a:lnTo>
                  <a:pt x="523" y="14104"/>
                </a:lnTo>
                <a:lnTo>
                  <a:pt x="795" y="21151"/>
                </a:lnTo>
                <a:lnTo>
                  <a:pt x="6439" y="21088"/>
                </a:lnTo>
                <a:lnTo>
                  <a:pt x="9423" y="15344"/>
                </a:lnTo>
                <a:lnTo>
                  <a:pt x="9360" y="9927"/>
                </a:lnTo>
                <a:lnTo>
                  <a:pt x="6227" y="481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09" name="object 7109"/>
          <p:cNvSpPr/>
          <p:nvPr/>
        </p:nvSpPr>
        <p:spPr>
          <a:xfrm>
            <a:off x="9779824" y="3783306"/>
            <a:ext cx="9627" cy="13092"/>
          </a:xfrm>
          <a:custGeom>
            <a:avLst/>
            <a:gdLst/>
            <a:ahLst/>
            <a:cxnLst/>
            <a:rect l="l" t="t" r="r" b="b"/>
            <a:pathLst>
              <a:path w="15875" h="21589">
                <a:moveTo>
                  <a:pt x="15403" y="0"/>
                </a:moveTo>
                <a:lnTo>
                  <a:pt x="6462" y="3719"/>
                </a:lnTo>
                <a:lnTo>
                  <a:pt x="1653" y="7586"/>
                </a:lnTo>
                <a:lnTo>
                  <a:pt x="0" y="12984"/>
                </a:lnTo>
                <a:lnTo>
                  <a:pt x="524" y="21297"/>
                </a:lnTo>
                <a:lnTo>
                  <a:pt x="15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0" name="object 7110"/>
          <p:cNvSpPr/>
          <p:nvPr/>
        </p:nvSpPr>
        <p:spPr>
          <a:xfrm>
            <a:off x="10675188" y="4114366"/>
            <a:ext cx="13477" cy="6546"/>
          </a:xfrm>
          <a:custGeom>
            <a:avLst/>
            <a:gdLst/>
            <a:ahLst/>
            <a:cxnLst/>
            <a:rect l="l" t="t" r="r" b="b"/>
            <a:pathLst>
              <a:path w="22225" h="10795">
                <a:moveTo>
                  <a:pt x="0" y="0"/>
                </a:moveTo>
                <a:lnTo>
                  <a:pt x="7110" y="7823"/>
                </a:lnTo>
                <a:lnTo>
                  <a:pt x="12117" y="10494"/>
                </a:lnTo>
                <a:lnTo>
                  <a:pt x="16500" y="8128"/>
                </a:lnTo>
                <a:lnTo>
                  <a:pt x="21737" y="8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1" name="object 7111"/>
          <p:cNvSpPr/>
          <p:nvPr/>
        </p:nvSpPr>
        <p:spPr>
          <a:xfrm>
            <a:off x="10322692" y="4358042"/>
            <a:ext cx="8086" cy="11552"/>
          </a:xfrm>
          <a:custGeom>
            <a:avLst/>
            <a:gdLst/>
            <a:ahLst/>
            <a:cxnLst/>
            <a:rect l="l" t="t" r="r" b="b"/>
            <a:pathLst>
              <a:path w="13334" h="19050">
                <a:moveTo>
                  <a:pt x="9192" y="0"/>
                </a:moveTo>
                <a:lnTo>
                  <a:pt x="2575" y="2643"/>
                </a:lnTo>
                <a:lnTo>
                  <a:pt x="0" y="5482"/>
                </a:lnTo>
                <a:lnTo>
                  <a:pt x="1133" y="10279"/>
                </a:lnTo>
                <a:lnTo>
                  <a:pt x="5642" y="18795"/>
                </a:lnTo>
                <a:lnTo>
                  <a:pt x="12825" y="13350"/>
                </a:lnTo>
                <a:lnTo>
                  <a:pt x="11506" y="6910"/>
                </a:lnTo>
                <a:lnTo>
                  <a:pt x="91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2" name="object 7112"/>
          <p:cNvSpPr/>
          <p:nvPr/>
        </p:nvSpPr>
        <p:spPr>
          <a:xfrm>
            <a:off x="9479083" y="3462219"/>
            <a:ext cx="16173" cy="4621"/>
          </a:xfrm>
          <a:custGeom>
            <a:avLst/>
            <a:gdLst/>
            <a:ahLst/>
            <a:cxnLst/>
            <a:rect l="l" t="t" r="r" b="b"/>
            <a:pathLst>
              <a:path w="26669" h="7620">
                <a:moveTo>
                  <a:pt x="7993" y="0"/>
                </a:moveTo>
                <a:lnTo>
                  <a:pt x="0" y="1633"/>
                </a:lnTo>
                <a:lnTo>
                  <a:pt x="26438" y="7528"/>
                </a:lnTo>
                <a:lnTo>
                  <a:pt x="18734" y="2394"/>
                </a:lnTo>
                <a:lnTo>
                  <a:pt x="13411" y="69"/>
                </a:lnTo>
                <a:lnTo>
                  <a:pt x="79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3" name="object 7113"/>
          <p:cNvSpPr/>
          <p:nvPr/>
        </p:nvSpPr>
        <p:spPr>
          <a:xfrm>
            <a:off x="9909569" y="4062158"/>
            <a:ext cx="13092" cy="6931"/>
          </a:xfrm>
          <a:custGeom>
            <a:avLst/>
            <a:gdLst/>
            <a:ahLst/>
            <a:cxnLst/>
            <a:rect l="l" t="t" r="r" b="b"/>
            <a:pathLst>
              <a:path w="21590" h="11429">
                <a:moveTo>
                  <a:pt x="0" y="0"/>
                </a:moveTo>
                <a:lnTo>
                  <a:pt x="6150" y="7848"/>
                </a:lnTo>
                <a:lnTo>
                  <a:pt x="11099" y="11058"/>
                </a:lnTo>
                <a:lnTo>
                  <a:pt x="15796" y="9920"/>
                </a:lnTo>
                <a:lnTo>
                  <a:pt x="21193" y="472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4" name="object 7114"/>
          <p:cNvSpPr/>
          <p:nvPr/>
        </p:nvSpPr>
        <p:spPr>
          <a:xfrm>
            <a:off x="10359614" y="4517517"/>
            <a:ext cx="10012" cy="13862"/>
          </a:xfrm>
          <a:custGeom>
            <a:avLst/>
            <a:gdLst/>
            <a:ahLst/>
            <a:cxnLst/>
            <a:rect l="l" t="t" r="r" b="b"/>
            <a:pathLst>
              <a:path w="16509" h="22859">
                <a:moveTo>
                  <a:pt x="16449" y="0"/>
                </a:moveTo>
                <a:lnTo>
                  <a:pt x="0" y="13088"/>
                </a:lnTo>
                <a:lnTo>
                  <a:pt x="11360" y="22837"/>
                </a:lnTo>
                <a:lnTo>
                  <a:pt x="164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5" name="object 7115"/>
          <p:cNvSpPr/>
          <p:nvPr/>
        </p:nvSpPr>
        <p:spPr>
          <a:xfrm>
            <a:off x="9550638" y="3302626"/>
            <a:ext cx="11937" cy="9627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7214" y="0"/>
                </a:moveTo>
                <a:lnTo>
                  <a:pt x="4387" y="2031"/>
                </a:lnTo>
                <a:lnTo>
                  <a:pt x="0" y="3444"/>
                </a:lnTo>
                <a:lnTo>
                  <a:pt x="7507" y="11109"/>
                </a:lnTo>
                <a:lnTo>
                  <a:pt x="11685" y="15308"/>
                </a:lnTo>
                <a:lnTo>
                  <a:pt x="19245" y="6806"/>
                </a:lnTo>
                <a:lnTo>
                  <a:pt x="16795" y="2565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6" name="object 7116"/>
          <p:cNvSpPr/>
          <p:nvPr/>
        </p:nvSpPr>
        <p:spPr>
          <a:xfrm>
            <a:off x="10019006" y="3654888"/>
            <a:ext cx="9627" cy="10012"/>
          </a:xfrm>
          <a:custGeom>
            <a:avLst/>
            <a:gdLst/>
            <a:ahLst/>
            <a:cxnLst/>
            <a:rect l="l" t="t" r="r" b="b"/>
            <a:pathLst>
              <a:path w="15875" h="16510">
                <a:moveTo>
                  <a:pt x="15584" y="0"/>
                </a:moveTo>
                <a:lnTo>
                  <a:pt x="5679" y="2615"/>
                </a:lnTo>
                <a:lnTo>
                  <a:pt x="901" y="5193"/>
                </a:lnTo>
                <a:lnTo>
                  <a:pt x="0" y="9161"/>
                </a:lnTo>
                <a:lnTo>
                  <a:pt x="1721" y="15947"/>
                </a:lnTo>
                <a:lnTo>
                  <a:pt x="6443" y="10544"/>
                </a:lnTo>
                <a:lnTo>
                  <a:pt x="155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7" name="object 7117"/>
          <p:cNvSpPr/>
          <p:nvPr/>
        </p:nvSpPr>
        <p:spPr>
          <a:xfrm>
            <a:off x="9637941" y="3592628"/>
            <a:ext cx="11937" cy="7701"/>
          </a:xfrm>
          <a:custGeom>
            <a:avLst/>
            <a:gdLst/>
            <a:ahLst/>
            <a:cxnLst/>
            <a:rect l="l" t="t" r="r" b="b"/>
            <a:pathLst>
              <a:path w="19684" h="12700">
                <a:moveTo>
                  <a:pt x="17769" y="0"/>
                </a:moveTo>
                <a:lnTo>
                  <a:pt x="0" y="2010"/>
                </a:lnTo>
                <a:lnTo>
                  <a:pt x="6816" y="12533"/>
                </a:lnTo>
                <a:lnTo>
                  <a:pt x="14983" y="6795"/>
                </a:lnTo>
                <a:lnTo>
                  <a:pt x="19245" y="3476"/>
                </a:lnTo>
                <a:lnTo>
                  <a:pt x="18324" y="1664"/>
                </a:lnTo>
                <a:lnTo>
                  <a:pt x="1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8" name="object 7118"/>
          <p:cNvSpPr/>
          <p:nvPr/>
        </p:nvSpPr>
        <p:spPr>
          <a:xfrm>
            <a:off x="10667620" y="3533188"/>
            <a:ext cx="8471" cy="9627"/>
          </a:xfrm>
          <a:custGeom>
            <a:avLst/>
            <a:gdLst/>
            <a:ahLst/>
            <a:cxnLst/>
            <a:rect l="l" t="t" r="r" b="b"/>
            <a:pathLst>
              <a:path w="13969" h="15875">
                <a:moveTo>
                  <a:pt x="12648" y="0"/>
                </a:moveTo>
                <a:lnTo>
                  <a:pt x="0" y="13120"/>
                </a:lnTo>
                <a:lnTo>
                  <a:pt x="8297" y="15334"/>
                </a:lnTo>
                <a:lnTo>
                  <a:pt x="12500" y="14585"/>
                </a:lnTo>
                <a:lnTo>
                  <a:pt x="13615" y="9824"/>
                </a:lnTo>
                <a:lnTo>
                  <a:pt x="12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19" name="object 7119"/>
          <p:cNvSpPr/>
          <p:nvPr/>
        </p:nvSpPr>
        <p:spPr>
          <a:xfrm>
            <a:off x="10698942" y="4726786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7570" y="0"/>
                </a:moveTo>
                <a:lnTo>
                  <a:pt x="3591" y="2973"/>
                </a:lnTo>
                <a:lnTo>
                  <a:pt x="0" y="14219"/>
                </a:lnTo>
                <a:lnTo>
                  <a:pt x="16407" y="9863"/>
                </a:lnTo>
                <a:lnTo>
                  <a:pt x="15528" y="7277"/>
                </a:lnTo>
                <a:lnTo>
                  <a:pt x="15235" y="3067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0" name="object 7120"/>
          <p:cNvSpPr/>
          <p:nvPr/>
        </p:nvSpPr>
        <p:spPr>
          <a:xfrm>
            <a:off x="10706228" y="4919263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5235" y="0"/>
                </a:moveTo>
                <a:lnTo>
                  <a:pt x="1696" y="8470"/>
                </a:lnTo>
                <a:lnTo>
                  <a:pt x="0" y="12743"/>
                </a:lnTo>
                <a:lnTo>
                  <a:pt x="4533" y="15088"/>
                </a:lnTo>
                <a:lnTo>
                  <a:pt x="6795" y="11036"/>
                </a:lnTo>
                <a:lnTo>
                  <a:pt x="11402" y="2973"/>
                </a:lnTo>
                <a:lnTo>
                  <a:pt x="9298" y="1978"/>
                </a:lnTo>
                <a:lnTo>
                  <a:pt x="5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1" name="object 7121"/>
          <p:cNvSpPr/>
          <p:nvPr/>
        </p:nvSpPr>
        <p:spPr>
          <a:xfrm>
            <a:off x="9619000" y="4311476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0" y="0"/>
                </a:moveTo>
                <a:lnTo>
                  <a:pt x="6114" y="15140"/>
                </a:lnTo>
                <a:lnTo>
                  <a:pt x="10796" y="6611"/>
                </a:lnTo>
                <a:lnTo>
                  <a:pt x="11719" y="2191"/>
                </a:lnTo>
                <a:lnTo>
                  <a:pt x="8311" y="4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2" name="object 7122"/>
          <p:cNvSpPr/>
          <p:nvPr/>
        </p:nvSpPr>
        <p:spPr>
          <a:xfrm>
            <a:off x="10576205" y="4581459"/>
            <a:ext cx="8471" cy="11937"/>
          </a:xfrm>
          <a:custGeom>
            <a:avLst/>
            <a:gdLst/>
            <a:ahLst/>
            <a:cxnLst/>
            <a:rect l="l" t="t" r="r" b="b"/>
            <a:pathLst>
              <a:path w="13969" h="19684">
                <a:moveTo>
                  <a:pt x="7245" y="0"/>
                </a:moveTo>
                <a:lnTo>
                  <a:pt x="0" y="6617"/>
                </a:lnTo>
                <a:lnTo>
                  <a:pt x="408" y="12177"/>
                </a:lnTo>
                <a:lnTo>
                  <a:pt x="5130" y="19371"/>
                </a:lnTo>
                <a:lnTo>
                  <a:pt x="13769" y="13811"/>
                </a:lnTo>
                <a:lnTo>
                  <a:pt x="11256" y="7978"/>
                </a:lnTo>
                <a:lnTo>
                  <a:pt x="7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3" name="object 7123"/>
          <p:cNvSpPr/>
          <p:nvPr/>
        </p:nvSpPr>
        <p:spPr>
          <a:xfrm>
            <a:off x="10392280" y="3502778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7654" y="0"/>
                </a:moveTo>
                <a:lnTo>
                  <a:pt x="4293" y="3518"/>
                </a:lnTo>
                <a:lnTo>
                  <a:pt x="575" y="5622"/>
                </a:lnTo>
                <a:lnTo>
                  <a:pt x="0" y="10429"/>
                </a:lnTo>
                <a:lnTo>
                  <a:pt x="3476" y="15224"/>
                </a:lnTo>
                <a:lnTo>
                  <a:pt x="8010" y="15214"/>
                </a:lnTo>
                <a:lnTo>
                  <a:pt x="12491" y="12460"/>
                </a:lnTo>
                <a:lnTo>
                  <a:pt x="13580" y="7748"/>
                </a:lnTo>
                <a:lnTo>
                  <a:pt x="10230" y="4481"/>
                </a:lnTo>
                <a:lnTo>
                  <a:pt x="7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4" name="object 7124"/>
          <p:cNvSpPr/>
          <p:nvPr/>
        </p:nvSpPr>
        <p:spPr>
          <a:xfrm>
            <a:off x="10227666" y="4686901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4094" y="0"/>
                </a:moveTo>
                <a:lnTo>
                  <a:pt x="1340" y="4963"/>
                </a:lnTo>
                <a:lnTo>
                  <a:pt x="0" y="7455"/>
                </a:lnTo>
                <a:lnTo>
                  <a:pt x="11182" y="12554"/>
                </a:lnTo>
                <a:lnTo>
                  <a:pt x="12303" y="10554"/>
                </a:lnTo>
                <a:lnTo>
                  <a:pt x="14502" y="6502"/>
                </a:lnTo>
                <a:lnTo>
                  <a:pt x="4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5" name="object 7125"/>
          <p:cNvSpPr/>
          <p:nvPr/>
        </p:nvSpPr>
        <p:spPr>
          <a:xfrm>
            <a:off x="9330085" y="4022792"/>
            <a:ext cx="6931" cy="11167"/>
          </a:xfrm>
          <a:custGeom>
            <a:avLst/>
            <a:gdLst/>
            <a:ahLst/>
            <a:cxnLst/>
            <a:rect l="l" t="t" r="r" b="b"/>
            <a:pathLst>
              <a:path w="11430" h="18415">
                <a:moveTo>
                  <a:pt x="7078" y="0"/>
                </a:moveTo>
                <a:lnTo>
                  <a:pt x="3413" y="4889"/>
                </a:lnTo>
                <a:lnTo>
                  <a:pt x="73" y="7392"/>
                </a:lnTo>
                <a:lnTo>
                  <a:pt x="0" y="9936"/>
                </a:lnTo>
                <a:lnTo>
                  <a:pt x="0" y="12575"/>
                </a:lnTo>
                <a:lnTo>
                  <a:pt x="3266" y="15235"/>
                </a:lnTo>
                <a:lnTo>
                  <a:pt x="5057" y="17873"/>
                </a:lnTo>
                <a:lnTo>
                  <a:pt x="7046" y="15863"/>
                </a:lnTo>
                <a:lnTo>
                  <a:pt x="10324" y="14062"/>
                </a:lnTo>
                <a:lnTo>
                  <a:pt x="11025" y="8973"/>
                </a:lnTo>
                <a:lnTo>
                  <a:pt x="9004" y="5811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6" name="object 7126"/>
          <p:cNvSpPr/>
          <p:nvPr/>
        </p:nvSpPr>
        <p:spPr>
          <a:xfrm>
            <a:off x="9305310" y="4074142"/>
            <a:ext cx="12322" cy="9242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7926" y="0"/>
                </a:moveTo>
                <a:lnTo>
                  <a:pt x="0" y="10209"/>
                </a:lnTo>
                <a:lnTo>
                  <a:pt x="20229" y="14711"/>
                </a:lnTo>
                <a:lnTo>
                  <a:pt x="15339" y="8816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7" name="object 7127"/>
          <p:cNvSpPr/>
          <p:nvPr/>
        </p:nvSpPr>
        <p:spPr>
          <a:xfrm>
            <a:off x="9977398" y="4801492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5057" y="0"/>
                </a:moveTo>
                <a:lnTo>
                  <a:pt x="2460" y="2554"/>
                </a:lnTo>
                <a:lnTo>
                  <a:pt x="0" y="3863"/>
                </a:lnTo>
                <a:lnTo>
                  <a:pt x="1895" y="6429"/>
                </a:lnTo>
                <a:lnTo>
                  <a:pt x="3329" y="9936"/>
                </a:lnTo>
                <a:lnTo>
                  <a:pt x="7340" y="11915"/>
                </a:lnTo>
                <a:lnTo>
                  <a:pt x="10607" y="8984"/>
                </a:lnTo>
                <a:lnTo>
                  <a:pt x="14638" y="6910"/>
                </a:lnTo>
                <a:lnTo>
                  <a:pt x="11308" y="3738"/>
                </a:lnTo>
                <a:lnTo>
                  <a:pt x="9507" y="565"/>
                </a:lnTo>
                <a:lnTo>
                  <a:pt x="7319" y="314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8" name="object 7128"/>
          <p:cNvSpPr/>
          <p:nvPr/>
        </p:nvSpPr>
        <p:spPr>
          <a:xfrm>
            <a:off x="10808361" y="3366510"/>
            <a:ext cx="13862" cy="6546"/>
          </a:xfrm>
          <a:custGeom>
            <a:avLst/>
            <a:gdLst/>
            <a:ahLst/>
            <a:cxnLst/>
            <a:rect l="l" t="t" r="r" b="b"/>
            <a:pathLst>
              <a:path w="22859" h="10795">
                <a:moveTo>
                  <a:pt x="1141" y="0"/>
                </a:moveTo>
                <a:lnTo>
                  <a:pt x="0" y="4251"/>
                </a:lnTo>
                <a:lnTo>
                  <a:pt x="4945" y="5980"/>
                </a:lnTo>
                <a:lnTo>
                  <a:pt x="9570" y="9248"/>
                </a:lnTo>
                <a:lnTo>
                  <a:pt x="15075" y="10800"/>
                </a:lnTo>
                <a:lnTo>
                  <a:pt x="22658" y="7381"/>
                </a:lnTo>
                <a:lnTo>
                  <a:pt x="17957" y="5528"/>
                </a:lnTo>
                <a:lnTo>
                  <a:pt x="14805" y="4135"/>
                </a:lnTo>
                <a:lnTo>
                  <a:pt x="8135" y="1874"/>
                </a:lnTo>
                <a:lnTo>
                  <a:pt x="4617" y="984"/>
                </a:lnTo>
                <a:lnTo>
                  <a:pt x="1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29" name="object 7129"/>
          <p:cNvSpPr/>
          <p:nvPr/>
        </p:nvSpPr>
        <p:spPr>
          <a:xfrm>
            <a:off x="10646058" y="3941762"/>
            <a:ext cx="9242" cy="11167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11423" y="0"/>
                </a:moveTo>
                <a:lnTo>
                  <a:pt x="4460" y="5120"/>
                </a:lnTo>
                <a:lnTo>
                  <a:pt x="0" y="8470"/>
                </a:lnTo>
                <a:lnTo>
                  <a:pt x="15088" y="18135"/>
                </a:lnTo>
                <a:lnTo>
                  <a:pt x="11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0" name="object 7130"/>
          <p:cNvSpPr/>
          <p:nvPr/>
        </p:nvSpPr>
        <p:spPr>
          <a:xfrm>
            <a:off x="10489717" y="3379890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0" y="0"/>
                </a:moveTo>
                <a:lnTo>
                  <a:pt x="1371" y="6596"/>
                </a:lnTo>
                <a:lnTo>
                  <a:pt x="1633" y="13915"/>
                </a:lnTo>
                <a:lnTo>
                  <a:pt x="11036" y="16805"/>
                </a:lnTo>
                <a:lnTo>
                  <a:pt x="12512" y="7036"/>
                </a:lnTo>
                <a:lnTo>
                  <a:pt x="9559" y="15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1" name="object 7131"/>
          <p:cNvSpPr/>
          <p:nvPr/>
        </p:nvSpPr>
        <p:spPr>
          <a:xfrm>
            <a:off x="10120470" y="3158675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1612" y="0"/>
                </a:moveTo>
                <a:lnTo>
                  <a:pt x="0" y="8607"/>
                </a:lnTo>
                <a:lnTo>
                  <a:pt x="1664" y="13947"/>
                </a:lnTo>
                <a:lnTo>
                  <a:pt x="14439" y="12774"/>
                </a:lnTo>
                <a:lnTo>
                  <a:pt x="5183" y="3528"/>
                </a:lnTo>
                <a:lnTo>
                  <a:pt x="1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2" name="object 7132"/>
          <p:cNvSpPr/>
          <p:nvPr/>
        </p:nvSpPr>
        <p:spPr>
          <a:xfrm>
            <a:off x="9677721" y="4807844"/>
            <a:ext cx="9627" cy="8471"/>
          </a:xfrm>
          <a:custGeom>
            <a:avLst/>
            <a:gdLst/>
            <a:ahLst/>
            <a:cxnLst/>
            <a:rect l="l" t="t" r="r" b="b"/>
            <a:pathLst>
              <a:path w="15875" h="13970">
                <a:moveTo>
                  <a:pt x="12575" y="0"/>
                </a:moveTo>
                <a:lnTo>
                  <a:pt x="7706" y="2230"/>
                </a:lnTo>
                <a:lnTo>
                  <a:pt x="356" y="1329"/>
                </a:lnTo>
                <a:lnTo>
                  <a:pt x="0" y="13936"/>
                </a:lnTo>
                <a:lnTo>
                  <a:pt x="15444" y="4460"/>
                </a:lnTo>
                <a:lnTo>
                  <a:pt x="1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3" name="object 7133"/>
          <p:cNvSpPr/>
          <p:nvPr/>
        </p:nvSpPr>
        <p:spPr>
          <a:xfrm>
            <a:off x="10516621" y="3709864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1444" y="0"/>
                </a:moveTo>
                <a:lnTo>
                  <a:pt x="6889" y="4314"/>
                </a:lnTo>
                <a:lnTo>
                  <a:pt x="3423" y="7549"/>
                </a:lnTo>
                <a:lnTo>
                  <a:pt x="0" y="10785"/>
                </a:lnTo>
                <a:lnTo>
                  <a:pt x="13455" y="12177"/>
                </a:lnTo>
                <a:lnTo>
                  <a:pt x="11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4" name="object 7134"/>
          <p:cNvSpPr/>
          <p:nvPr/>
        </p:nvSpPr>
        <p:spPr>
          <a:xfrm>
            <a:off x="9666666" y="4768888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3497" y="0"/>
                </a:moveTo>
                <a:lnTo>
                  <a:pt x="743" y="3675"/>
                </a:lnTo>
                <a:lnTo>
                  <a:pt x="0" y="9905"/>
                </a:lnTo>
                <a:lnTo>
                  <a:pt x="5350" y="13664"/>
                </a:lnTo>
                <a:lnTo>
                  <a:pt x="10114" y="13947"/>
                </a:lnTo>
                <a:lnTo>
                  <a:pt x="12921" y="7120"/>
                </a:lnTo>
                <a:lnTo>
                  <a:pt x="13413" y="5853"/>
                </a:lnTo>
                <a:lnTo>
                  <a:pt x="11214" y="1968"/>
                </a:lnTo>
                <a:lnTo>
                  <a:pt x="3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5" name="object 7135"/>
          <p:cNvSpPr/>
          <p:nvPr/>
        </p:nvSpPr>
        <p:spPr>
          <a:xfrm>
            <a:off x="9673478" y="4648751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8366" y="0"/>
                </a:moveTo>
                <a:lnTo>
                  <a:pt x="4492" y="3999"/>
                </a:lnTo>
                <a:lnTo>
                  <a:pt x="1277" y="5905"/>
                </a:lnTo>
                <a:lnTo>
                  <a:pt x="0" y="10429"/>
                </a:lnTo>
                <a:lnTo>
                  <a:pt x="2659" y="13235"/>
                </a:lnTo>
                <a:lnTo>
                  <a:pt x="3957" y="15674"/>
                </a:lnTo>
                <a:lnTo>
                  <a:pt x="6429" y="13654"/>
                </a:lnTo>
                <a:lnTo>
                  <a:pt x="9633" y="12051"/>
                </a:lnTo>
                <a:lnTo>
                  <a:pt x="10994" y="9444"/>
                </a:lnTo>
                <a:lnTo>
                  <a:pt x="11842" y="7884"/>
                </a:lnTo>
                <a:lnTo>
                  <a:pt x="9821" y="4785"/>
                </a:lnTo>
                <a:lnTo>
                  <a:pt x="8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6" name="object 7136"/>
          <p:cNvSpPr/>
          <p:nvPr/>
        </p:nvSpPr>
        <p:spPr>
          <a:xfrm>
            <a:off x="9569052" y="3998694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5853" y="0"/>
                </a:moveTo>
                <a:lnTo>
                  <a:pt x="0" y="8125"/>
                </a:lnTo>
                <a:lnTo>
                  <a:pt x="15905" y="5874"/>
                </a:lnTo>
                <a:lnTo>
                  <a:pt x="5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7" name="object 7137"/>
          <p:cNvSpPr/>
          <p:nvPr/>
        </p:nvSpPr>
        <p:spPr>
          <a:xfrm>
            <a:off x="10301463" y="3560668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6900" y="0"/>
                </a:moveTo>
                <a:lnTo>
                  <a:pt x="4607" y="429"/>
                </a:lnTo>
                <a:lnTo>
                  <a:pt x="2335" y="900"/>
                </a:lnTo>
                <a:lnTo>
                  <a:pt x="0" y="1298"/>
                </a:lnTo>
                <a:lnTo>
                  <a:pt x="2251" y="11633"/>
                </a:lnTo>
                <a:lnTo>
                  <a:pt x="4387" y="11287"/>
                </a:lnTo>
                <a:lnTo>
                  <a:pt x="6523" y="10900"/>
                </a:lnTo>
                <a:lnTo>
                  <a:pt x="8628" y="10554"/>
                </a:lnTo>
                <a:lnTo>
                  <a:pt x="8031" y="7046"/>
                </a:lnTo>
                <a:lnTo>
                  <a:pt x="6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8" name="object 7138"/>
          <p:cNvSpPr/>
          <p:nvPr/>
        </p:nvSpPr>
        <p:spPr>
          <a:xfrm>
            <a:off x="10262104" y="3818228"/>
            <a:ext cx="10397" cy="6161"/>
          </a:xfrm>
          <a:custGeom>
            <a:avLst/>
            <a:gdLst/>
            <a:ahLst/>
            <a:cxnLst/>
            <a:rect l="l" t="t" r="r" b="b"/>
            <a:pathLst>
              <a:path w="17144" h="10160">
                <a:moveTo>
                  <a:pt x="10429" y="0"/>
                </a:moveTo>
                <a:lnTo>
                  <a:pt x="0" y="3895"/>
                </a:lnTo>
                <a:lnTo>
                  <a:pt x="17015" y="9758"/>
                </a:lnTo>
                <a:lnTo>
                  <a:pt x="14753" y="1926"/>
                </a:lnTo>
                <a:lnTo>
                  <a:pt x="10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39" name="object 7139"/>
          <p:cNvSpPr/>
          <p:nvPr/>
        </p:nvSpPr>
        <p:spPr>
          <a:xfrm>
            <a:off x="10068092" y="3986447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10334" y="0"/>
                </a:moveTo>
                <a:lnTo>
                  <a:pt x="1727" y="5413"/>
                </a:lnTo>
                <a:lnTo>
                  <a:pt x="0" y="9067"/>
                </a:lnTo>
                <a:lnTo>
                  <a:pt x="4010" y="13695"/>
                </a:lnTo>
                <a:lnTo>
                  <a:pt x="4670" y="14502"/>
                </a:lnTo>
                <a:lnTo>
                  <a:pt x="8376" y="14167"/>
                </a:lnTo>
                <a:lnTo>
                  <a:pt x="9162" y="10387"/>
                </a:lnTo>
                <a:lnTo>
                  <a:pt x="9497" y="6816"/>
                </a:lnTo>
                <a:lnTo>
                  <a:pt x="10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0" name="object 7140"/>
          <p:cNvSpPr/>
          <p:nvPr/>
        </p:nvSpPr>
        <p:spPr>
          <a:xfrm>
            <a:off x="10257411" y="3175088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5099" y="0"/>
                </a:moveTo>
                <a:lnTo>
                  <a:pt x="8921" y="136"/>
                </a:lnTo>
                <a:lnTo>
                  <a:pt x="0" y="387"/>
                </a:lnTo>
                <a:lnTo>
                  <a:pt x="219" y="6471"/>
                </a:lnTo>
                <a:lnTo>
                  <a:pt x="5287" y="8450"/>
                </a:lnTo>
                <a:lnTo>
                  <a:pt x="10313" y="9685"/>
                </a:lnTo>
                <a:lnTo>
                  <a:pt x="1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1" name="object 7141"/>
          <p:cNvSpPr/>
          <p:nvPr/>
        </p:nvSpPr>
        <p:spPr>
          <a:xfrm>
            <a:off x="9514151" y="4632891"/>
            <a:ext cx="8086" cy="8471"/>
          </a:xfrm>
          <a:custGeom>
            <a:avLst/>
            <a:gdLst/>
            <a:ahLst/>
            <a:cxnLst/>
            <a:rect l="l" t="t" r="r" b="b"/>
            <a:pathLst>
              <a:path w="13334" h="13970">
                <a:moveTo>
                  <a:pt x="9843" y="13709"/>
                </a:moveTo>
                <a:lnTo>
                  <a:pt x="9832" y="13936"/>
                </a:lnTo>
                <a:lnTo>
                  <a:pt x="10041" y="13790"/>
                </a:lnTo>
                <a:lnTo>
                  <a:pt x="9843" y="13709"/>
                </a:lnTo>
                <a:close/>
              </a:path>
              <a:path w="13334" h="13970">
                <a:moveTo>
                  <a:pt x="6607" y="0"/>
                </a:moveTo>
                <a:lnTo>
                  <a:pt x="0" y="9706"/>
                </a:lnTo>
                <a:lnTo>
                  <a:pt x="9843" y="13709"/>
                </a:lnTo>
                <a:lnTo>
                  <a:pt x="10072" y="9004"/>
                </a:lnTo>
                <a:lnTo>
                  <a:pt x="13140" y="3403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2" name="object 7142"/>
          <p:cNvSpPr/>
          <p:nvPr/>
        </p:nvSpPr>
        <p:spPr>
          <a:xfrm>
            <a:off x="10889056" y="3197542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6554" y="10"/>
                </a:moveTo>
                <a:lnTo>
                  <a:pt x="1800" y="0"/>
                </a:lnTo>
                <a:lnTo>
                  <a:pt x="261" y="8743"/>
                </a:lnTo>
                <a:lnTo>
                  <a:pt x="0" y="10093"/>
                </a:lnTo>
                <a:lnTo>
                  <a:pt x="1675" y="11800"/>
                </a:lnTo>
                <a:lnTo>
                  <a:pt x="2942" y="14355"/>
                </a:lnTo>
                <a:lnTo>
                  <a:pt x="6669" y="11842"/>
                </a:lnTo>
                <a:lnTo>
                  <a:pt x="9999" y="9664"/>
                </a:lnTo>
                <a:lnTo>
                  <a:pt x="15831" y="5685"/>
                </a:lnTo>
                <a:lnTo>
                  <a:pt x="6554" y="1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3" name="object 7143"/>
          <p:cNvSpPr/>
          <p:nvPr/>
        </p:nvSpPr>
        <p:spPr>
          <a:xfrm>
            <a:off x="10077503" y="3362875"/>
            <a:ext cx="6546" cy="12707"/>
          </a:xfrm>
          <a:custGeom>
            <a:avLst/>
            <a:gdLst/>
            <a:ahLst/>
            <a:cxnLst/>
            <a:rect l="l" t="t" r="r" b="b"/>
            <a:pathLst>
              <a:path w="10794" h="20954">
                <a:moveTo>
                  <a:pt x="10326" y="0"/>
                </a:moveTo>
                <a:lnTo>
                  <a:pt x="3449" y="6962"/>
                </a:lnTo>
                <a:lnTo>
                  <a:pt x="273" y="11449"/>
                </a:lnTo>
                <a:lnTo>
                  <a:pt x="0" y="15410"/>
                </a:lnTo>
                <a:lnTo>
                  <a:pt x="1834" y="20795"/>
                </a:lnTo>
                <a:lnTo>
                  <a:pt x="4525" y="14083"/>
                </a:lnTo>
                <a:lnTo>
                  <a:pt x="6808" y="8638"/>
                </a:lnTo>
                <a:lnTo>
                  <a:pt x="103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4" name="object 7144"/>
          <p:cNvSpPr/>
          <p:nvPr/>
        </p:nvSpPr>
        <p:spPr>
          <a:xfrm>
            <a:off x="10375531" y="3776122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5" h="17145">
                <a:moveTo>
                  <a:pt x="7775" y="0"/>
                </a:moveTo>
                <a:lnTo>
                  <a:pt x="2879" y="3030"/>
                </a:lnTo>
                <a:lnTo>
                  <a:pt x="0" y="6629"/>
                </a:lnTo>
                <a:lnTo>
                  <a:pt x="79" y="11086"/>
                </a:lnTo>
                <a:lnTo>
                  <a:pt x="4058" y="16690"/>
                </a:lnTo>
                <a:lnTo>
                  <a:pt x="77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5" name="object 7145"/>
          <p:cNvSpPr/>
          <p:nvPr/>
        </p:nvSpPr>
        <p:spPr>
          <a:xfrm>
            <a:off x="10465331" y="3421194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4596" y="0"/>
                </a:moveTo>
                <a:lnTo>
                  <a:pt x="3319" y="659"/>
                </a:lnTo>
                <a:lnTo>
                  <a:pt x="670" y="1958"/>
                </a:lnTo>
                <a:lnTo>
                  <a:pt x="0" y="6795"/>
                </a:lnTo>
                <a:lnTo>
                  <a:pt x="753" y="10973"/>
                </a:lnTo>
                <a:lnTo>
                  <a:pt x="10627" y="10366"/>
                </a:lnTo>
                <a:lnTo>
                  <a:pt x="8628" y="6900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6" name="object 7146"/>
          <p:cNvSpPr/>
          <p:nvPr/>
        </p:nvSpPr>
        <p:spPr>
          <a:xfrm>
            <a:off x="10389701" y="3813410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5">
                <a:moveTo>
                  <a:pt x="0" y="0"/>
                </a:moveTo>
                <a:lnTo>
                  <a:pt x="2261" y="6785"/>
                </a:lnTo>
                <a:lnTo>
                  <a:pt x="1800" y="11727"/>
                </a:lnTo>
                <a:lnTo>
                  <a:pt x="2282" y="12198"/>
                </a:lnTo>
                <a:lnTo>
                  <a:pt x="2670" y="12784"/>
                </a:lnTo>
                <a:lnTo>
                  <a:pt x="3664" y="13088"/>
                </a:lnTo>
                <a:lnTo>
                  <a:pt x="4628" y="12962"/>
                </a:lnTo>
                <a:lnTo>
                  <a:pt x="4806" y="12669"/>
                </a:lnTo>
                <a:lnTo>
                  <a:pt x="6816" y="8963"/>
                </a:lnTo>
                <a:lnTo>
                  <a:pt x="8701" y="5224"/>
                </a:lnTo>
                <a:lnTo>
                  <a:pt x="10963" y="8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7" name="object 7147"/>
          <p:cNvSpPr/>
          <p:nvPr/>
        </p:nvSpPr>
        <p:spPr>
          <a:xfrm>
            <a:off x="9448020" y="4133520"/>
            <a:ext cx="8856" cy="9627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0" y="0"/>
                </a:moveTo>
                <a:lnTo>
                  <a:pt x="2607" y="9088"/>
                </a:lnTo>
                <a:lnTo>
                  <a:pt x="4952" y="15423"/>
                </a:lnTo>
                <a:lnTo>
                  <a:pt x="14491" y="15277"/>
                </a:lnTo>
                <a:lnTo>
                  <a:pt x="11193" y="9696"/>
                </a:lnTo>
                <a:lnTo>
                  <a:pt x="9978" y="197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8" name="object 7148"/>
          <p:cNvSpPr/>
          <p:nvPr/>
        </p:nvSpPr>
        <p:spPr>
          <a:xfrm>
            <a:off x="10918521" y="3985335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1549" y="0"/>
                </a:moveTo>
                <a:lnTo>
                  <a:pt x="1036" y="2052"/>
                </a:lnTo>
                <a:lnTo>
                  <a:pt x="554" y="4083"/>
                </a:lnTo>
                <a:lnTo>
                  <a:pt x="0" y="6146"/>
                </a:lnTo>
                <a:lnTo>
                  <a:pt x="9706" y="8303"/>
                </a:lnTo>
                <a:lnTo>
                  <a:pt x="10659" y="5245"/>
                </a:lnTo>
                <a:lnTo>
                  <a:pt x="11099" y="3685"/>
                </a:lnTo>
                <a:lnTo>
                  <a:pt x="15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49" name="object 7149"/>
          <p:cNvSpPr/>
          <p:nvPr/>
        </p:nvSpPr>
        <p:spPr>
          <a:xfrm>
            <a:off x="10359820" y="4408072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13465" y="0"/>
                </a:moveTo>
                <a:lnTo>
                  <a:pt x="8565" y="94"/>
                </a:lnTo>
                <a:lnTo>
                  <a:pt x="0" y="596"/>
                </a:lnTo>
                <a:lnTo>
                  <a:pt x="4795" y="5382"/>
                </a:lnTo>
                <a:lnTo>
                  <a:pt x="7758" y="8387"/>
                </a:lnTo>
                <a:lnTo>
                  <a:pt x="10805" y="11402"/>
                </a:lnTo>
                <a:lnTo>
                  <a:pt x="11769" y="9926"/>
                </a:lnTo>
                <a:lnTo>
                  <a:pt x="13622" y="8439"/>
                </a:lnTo>
                <a:lnTo>
                  <a:pt x="13570" y="6984"/>
                </a:lnTo>
                <a:lnTo>
                  <a:pt x="1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0" name="object 7150"/>
          <p:cNvSpPr/>
          <p:nvPr/>
        </p:nvSpPr>
        <p:spPr>
          <a:xfrm>
            <a:off x="9981483" y="3429656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5">
                <a:moveTo>
                  <a:pt x="3748" y="0"/>
                </a:moveTo>
                <a:lnTo>
                  <a:pt x="167" y="2848"/>
                </a:lnTo>
                <a:lnTo>
                  <a:pt x="0" y="10586"/>
                </a:lnTo>
                <a:lnTo>
                  <a:pt x="8847" y="13287"/>
                </a:lnTo>
                <a:lnTo>
                  <a:pt x="11413" y="9423"/>
                </a:lnTo>
                <a:lnTo>
                  <a:pt x="12198" y="523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1" name="object 7151"/>
          <p:cNvSpPr/>
          <p:nvPr/>
        </p:nvSpPr>
        <p:spPr>
          <a:xfrm>
            <a:off x="10006780" y="4559273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7005" y="0"/>
                </a:moveTo>
                <a:lnTo>
                  <a:pt x="0" y="3047"/>
                </a:lnTo>
                <a:lnTo>
                  <a:pt x="429" y="7685"/>
                </a:lnTo>
                <a:lnTo>
                  <a:pt x="261" y="12554"/>
                </a:lnTo>
                <a:lnTo>
                  <a:pt x="7172" y="12219"/>
                </a:lnTo>
                <a:lnTo>
                  <a:pt x="8387" y="12135"/>
                </a:lnTo>
                <a:lnTo>
                  <a:pt x="10659" y="9748"/>
                </a:lnTo>
                <a:lnTo>
                  <a:pt x="10470" y="8774"/>
                </a:lnTo>
                <a:lnTo>
                  <a:pt x="9570" y="3497"/>
                </a:lnTo>
                <a:lnTo>
                  <a:pt x="7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2" name="object 7152"/>
          <p:cNvSpPr/>
          <p:nvPr/>
        </p:nvSpPr>
        <p:spPr>
          <a:xfrm>
            <a:off x="10126684" y="4132226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2271" y="0"/>
                </a:moveTo>
                <a:lnTo>
                  <a:pt x="7099" y="4303"/>
                </a:lnTo>
                <a:lnTo>
                  <a:pt x="0" y="10083"/>
                </a:lnTo>
                <a:lnTo>
                  <a:pt x="11172" y="9675"/>
                </a:lnTo>
                <a:lnTo>
                  <a:pt x="12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3" name="object 7153"/>
          <p:cNvSpPr/>
          <p:nvPr/>
        </p:nvSpPr>
        <p:spPr>
          <a:xfrm>
            <a:off x="11119552" y="3388404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5" h="8889">
                <a:moveTo>
                  <a:pt x="13214" y="0"/>
                </a:moveTo>
                <a:lnTo>
                  <a:pt x="0" y="3235"/>
                </a:lnTo>
                <a:lnTo>
                  <a:pt x="1308" y="6889"/>
                </a:lnTo>
                <a:lnTo>
                  <a:pt x="1999" y="8722"/>
                </a:lnTo>
                <a:lnTo>
                  <a:pt x="6114" y="6900"/>
                </a:lnTo>
                <a:lnTo>
                  <a:pt x="14261" y="3214"/>
                </a:lnTo>
                <a:lnTo>
                  <a:pt x="13968" y="2146"/>
                </a:lnTo>
                <a:lnTo>
                  <a:pt x="1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4" name="object 7154"/>
          <p:cNvSpPr/>
          <p:nvPr/>
        </p:nvSpPr>
        <p:spPr>
          <a:xfrm>
            <a:off x="10818782" y="3453941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0" y="0"/>
                </a:moveTo>
                <a:lnTo>
                  <a:pt x="2324" y="15088"/>
                </a:lnTo>
                <a:lnTo>
                  <a:pt x="6303" y="11381"/>
                </a:lnTo>
                <a:lnTo>
                  <a:pt x="11758" y="63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5" name="object 7155"/>
          <p:cNvSpPr/>
          <p:nvPr/>
        </p:nvSpPr>
        <p:spPr>
          <a:xfrm>
            <a:off x="9927727" y="4874081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9224" y="0"/>
                </a:moveTo>
                <a:lnTo>
                  <a:pt x="743" y="3507"/>
                </a:lnTo>
                <a:lnTo>
                  <a:pt x="0" y="7863"/>
                </a:lnTo>
                <a:lnTo>
                  <a:pt x="5884" y="15015"/>
                </a:lnTo>
                <a:lnTo>
                  <a:pt x="92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6" name="object 7156"/>
          <p:cNvSpPr/>
          <p:nvPr/>
        </p:nvSpPr>
        <p:spPr>
          <a:xfrm>
            <a:off x="9642803" y="3896988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39">
                <a:moveTo>
                  <a:pt x="3675" y="0"/>
                </a:moveTo>
                <a:lnTo>
                  <a:pt x="2460" y="3717"/>
                </a:lnTo>
                <a:lnTo>
                  <a:pt x="994" y="7381"/>
                </a:lnTo>
                <a:lnTo>
                  <a:pt x="0" y="11832"/>
                </a:lnTo>
                <a:lnTo>
                  <a:pt x="2387" y="13046"/>
                </a:lnTo>
                <a:lnTo>
                  <a:pt x="4575" y="14763"/>
                </a:lnTo>
                <a:lnTo>
                  <a:pt x="7633" y="1026"/>
                </a:lnTo>
                <a:lnTo>
                  <a:pt x="3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7" name="object 7157"/>
          <p:cNvSpPr/>
          <p:nvPr/>
        </p:nvSpPr>
        <p:spPr>
          <a:xfrm>
            <a:off x="10224490" y="3929022"/>
            <a:ext cx="9627" cy="6546"/>
          </a:xfrm>
          <a:custGeom>
            <a:avLst/>
            <a:gdLst/>
            <a:ahLst/>
            <a:cxnLst/>
            <a:rect l="l" t="t" r="r" b="b"/>
            <a:pathLst>
              <a:path w="15875" h="10795">
                <a:moveTo>
                  <a:pt x="7926" y="0"/>
                </a:moveTo>
                <a:lnTo>
                  <a:pt x="0" y="5183"/>
                </a:lnTo>
                <a:lnTo>
                  <a:pt x="15570" y="10785"/>
                </a:lnTo>
                <a:lnTo>
                  <a:pt x="11203" y="6879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8" name="object 7158"/>
          <p:cNvSpPr/>
          <p:nvPr/>
        </p:nvSpPr>
        <p:spPr>
          <a:xfrm>
            <a:off x="9653169" y="3613703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14596" y="0"/>
                </a:moveTo>
                <a:lnTo>
                  <a:pt x="9737" y="1958"/>
                </a:lnTo>
                <a:lnTo>
                  <a:pt x="0" y="5821"/>
                </a:lnTo>
                <a:lnTo>
                  <a:pt x="7057" y="8963"/>
                </a:lnTo>
                <a:lnTo>
                  <a:pt x="11989" y="7193"/>
                </a:lnTo>
                <a:lnTo>
                  <a:pt x="1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59" name="object 7159"/>
          <p:cNvSpPr/>
          <p:nvPr/>
        </p:nvSpPr>
        <p:spPr>
          <a:xfrm>
            <a:off x="10464160" y="4564091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13088" y="0"/>
                </a:moveTo>
                <a:lnTo>
                  <a:pt x="8680" y="2345"/>
                </a:lnTo>
                <a:lnTo>
                  <a:pt x="4387" y="4711"/>
                </a:lnTo>
                <a:lnTo>
                  <a:pt x="0" y="7078"/>
                </a:lnTo>
                <a:lnTo>
                  <a:pt x="8198" y="11675"/>
                </a:lnTo>
                <a:lnTo>
                  <a:pt x="13256" y="10554"/>
                </a:lnTo>
                <a:lnTo>
                  <a:pt x="1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0" name="object 7160"/>
          <p:cNvSpPr/>
          <p:nvPr/>
        </p:nvSpPr>
        <p:spPr>
          <a:xfrm>
            <a:off x="10386713" y="3406401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6565" y="0"/>
                </a:moveTo>
                <a:lnTo>
                  <a:pt x="3947" y="1549"/>
                </a:lnTo>
                <a:lnTo>
                  <a:pt x="0" y="2827"/>
                </a:lnTo>
                <a:lnTo>
                  <a:pt x="2188" y="5874"/>
                </a:lnTo>
                <a:lnTo>
                  <a:pt x="3717" y="9235"/>
                </a:lnTo>
                <a:lnTo>
                  <a:pt x="4753" y="9109"/>
                </a:lnTo>
                <a:lnTo>
                  <a:pt x="7402" y="8732"/>
                </a:lnTo>
                <a:lnTo>
                  <a:pt x="9800" y="6816"/>
                </a:lnTo>
                <a:lnTo>
                  <a:pt x="12355" y="5528"/>
                </a:lnTo>
                <a:lnTo>
                  <a:pt x="11256" y="3633"/>
                </a:lnTo>
                <a:lnTo>
                  <a:pt x="10261" y="272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1" name="object 7161"/>
          <p:cNvSpPr/>
          <p:nvPr/>
        </p:nvSpPr>
        <p:spPr>
          <a:xfrm>
            <a:off x="10297413" y="3917106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2638" y="0"/>
                </a:moveTo>
                <a:lnTo>
                  <a:pt x="0" y="3026"/>
                </a:lnTo>
                <a:lnTo>
                  <a:pt x="2565" y="8586"/>
                </a:lnTo>
                <a:lnTo>
                  <a:pt x="6512" y="11025"/>
                </a:lnTo>
                <a:lnTo>
                  <a:pt x="16030" y="7036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2" name="object 7162"/>
          <p:cNvSpPr/>
          <p:nvPr/>
        </p:nvSpPr>
        <p:spPr>
          <a:xfrm>
            <a:off x="9706954" y="3237567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3570" y="0"/>
                </a:moveTo>
                <a:lnTo>
                  <a:pt x="1549" y="2806"/>
                </a:lnTo>
                <a:lnTo>
                  <a:pt x="0" y="4209"/>
                </a:lnTo>
                <a:lnTo>
                  <a:pt x="1821" y="6135"/>
                </a:lnTo>
                <a:lnTo>
                  <a:pt x="3350" y="8753"/>
                </a:lnTo>
                <a:lnTo>
                  <a:pt x="7423" y="10607"/>
                </a:lnTo>
                <a:lnTo>
                  <a:pt x="10146" y="9549"/>
                </a:lnTo>
                <a:lnTo>
                  <a:pt x="12481" y="9319"/>
                </a:lnTo>
                <a:lnTo>
                  <a:pt x="11936" y="7832"/>
                </a:lnTo>
                <a:lnTo>
                  <a:pt x="11465" y="6355"/>
                </a:lnTo>
                <a:lnTo>
                  <a:pt x="10952" y="4879"/>
                </a:lnTo>
                <a:lnTo>
                  <a:pt x="8889" y="3245"/>
                </a:lnTo>
                <a:lnTo>
                  <a:pt x="7015" y="952"/>
                </a:lnTo>
                <a:lnTo>
                  <a:pt x="3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3" name="object 7163"/>
          <p:cNvSpPr/>
          <p:nvPr/>
        </p:nvSpPr>
        <p:spPr>
          <a:xfrm>
            <a:off x="10218223" y="4301608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7863" y="0"/>
                </a:moveTo>
                <a:lnTo>
                  <a:pt x="3706" y="450"/>
                </a:lnTo>
                <a:lnTo>
                  <a:pt x="502" y="5664"/>
                </a:lnTo>
                <a:lnTo>
                  <a:pt x="0" y="6544"/>
                </a:lnTo>
                <a:lnTo>
                  <a:pt x="1256" y="9716"/>
                </a:lnTo>
                <a:lnTo>
                  <a:pt x="7936" y="12669"/>
                </a:lnTo>
                <a:lnTo>
                  <a:pt x="11821" y="11339"/>
                </a:lnTo>
                <a:lnTo>
                  <a:pt x="12439" y="4397"/>
                </a:lnTo>
                <a:lnTo>
                  <a:pt x="7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4" name="object 7164"/>
          <p:cNvSpPr/>
          <p:nvPr/>
        </p:nvSpPr>
        <p:spPr>
          <a:xfrm>
            <a:off x="9605583" y="3550856"/>
            <a:ext cx="7316" cy="8471"/>
          </a:xfrm>
          <a:custGeom>
            <a:avLst/>
            <a:gdLst/>
            <a:ahLst/>
            <a:cxnLst/>
            <a:rect l="l" t="t" r="r" b="b"/>
            <a:pathLst>
              <a:path w="12065" h="13970">
                <a:moveTo>
                  <a:pt x="4690" y="0"/>
                </a:moveTo>
                <a:lnTo>
                  <a:pt x="3099" y="1036"/>
                </a:lnTo>
                <a:lnTo>
                  <a:pt x="1581" y="2115"/>
                </a:lnTo>
                <a:lnTo>
                  <a:pt x="0" y="3162"/>
                </a:lnTo>
                <a:lnTo>
                  <a:pt x="2513" y="6596"/>
                </a:lnTo>
                <a:lnTo>
                  <a:pt x="4963" y="10072"/>
                </a:lnTo>
                <a:lnTo>
                  <a:pt x="7559" y="13350"/>
                </a:lnTo>
                <a:lnTo>
                  <a:pt x="7800" y="13622"/>
                </a:lnTo>
                <a:lnTo>
                  <a:pt x="9434" y="12732"/>
                </a:lnTo>
                <a:lnTo>
                  <a:pt x="11444" y="11978"/>
                </a:lnTo>
                <a:lnTo>
                  <a:pt x="6889" y="3937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5" name="object 7165"/>
          <p:cNvSpPr/>
          <p:nvPr/>
        </p:nvSpPr>
        <p:spPr>
          <a:xfrm>
            <a:off x="10517429" y="3188431"/>
            <a:ext cx="7316" cy="12707"/>
          </a:xfrm>
          <a:custGeom>
            <a:avLst/>
            <a:gdLst/>
            <a:ahLst/>
            <a:cxnLst/>
            <a:rect l="l" t="t" r="r" b="b"/>
            <a:pathLst>
              <a:path w="12065" h="20954">
                <a:moveTo>
                  <a:pt x="0" y="0"/>
                </a:moveTo>
                <a:lnTo>
                  <a:pt x="6533" y="20334"/>
                </a:lnTo>
                <a:lnTo>
                  <a:pt x="11486" y="18575"/>
                </a:lnTo>
                <a:lnTo>
                  <a:pt x="10879" y="12366"/>
                </a:lnTo>
                <a:lnTo>
                  <a:pt x="10554" y="60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6" name="object 7166"/>
          <p:cNvSpPr/>
          <p:nvPr/>
        </p:nvSpPr>
        <p:spPr>
          <a:xfrm>
            <a:off x="11191478" y="3723420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4">
                <a:moveTo>
                  <a:pt x="0" y="0"/>
                </a:moveTo>
                <a:lnTo>
                  <a:pt x="1350" y="7737"/>
                </a:lnTo>
                <a:lnTo>
                  <a:pt x="3675" y="11989"/>
                </a:lnTo>
                <a:lnTo>
                  <a:pt x="11873" y="11748"/>
                </a:lnTo>
                <a:lnTo>
                  <a:pt x="11947" y="3413"/>
                </a:lnTo>
                <a:lnTo>
                  <a:pt x="7706" y="116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7" name="object 7167"/>
          <p:cNvSpPr/>
          <p:nvPr/>
        </p:nvSpPr>
        <p:spPr>
          <a:xfrm>
            <a:off x="10572969" y="5021020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0" y="0"/>
                </a:moveTo>
                <a:lnTo>
                  <a:pt x="481" y="7717"/>
                </a:lnTo>
                <a:lnTo>
                  <a:pt x="2910" y="12428"/>
                </a:lnTo>
                <a:lnTo>
                  <a:pt x="14345" y="948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8" name="object 7168"/>
          <p:cNvSpPr/>
          <p:nvPr/>
        </p:nvSpPr>
        <p:spPr>
          <a:xfrm>
            <a:off x="9612708" y="4747166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7120" y="0"/>
                </a:moveTo>
                <a:lnTo>
                  <a:pt x="4094" y="1403"/>
                </a:lnTo>
                <a:lnTo>
                  <a:pt x="0" y="2115"/>
                </a:lnTo>
                <a:lnTo>
                  <a:pt x="2879" y="5936"/>
                </a:lnTo>
                <a:lnTo>
                  <a:pt x="4177" y="8711"/>
                </a:lnTo>
                <a:lnTo>
                  <a:pt x="7518" y="10743"/>
                </a:lnTo>
                <a:lnTo>
                  <a:pt x="10219" y="8847"/>
                </a:lnTo>
                <a:lnTo>
                  <a:pt x="12177" y="8093"/>
                </a:lnTo>
                <a:lnTo>
                  <a:pt x="10910" y="5622"/>
                </a:lnTo>
                <a:lnTo>
                  <a:pt x="10020" y="2617"/>
                </a:lnTo>
                <a:lnTo>
                  <a:pt x="7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69" name="object 7169"/>
          <p:cNvSpPr/>
          <p:nvPr/>
        </p:nvSpPr>
        <p:spPr>
          <a:xfrm>
            <a:off x="10744092" y="3922598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2606" y="0"/>
                </a:moveTo>
                <a:lnTo>
                  <a:pt x="0" y="6533"/>
                </a:lnTo>
                <a:lnTo>
                  <a:pt x="9046" y="12198"/>
                </a:lnTo>
                <a:lnTo>
                  <a:pt x="11905" y="8198"/>
                </a:lnTo>
                <a:lnTo>
                  <a:pt x="14313" y="3790"/>
                </a:lnTo>
                <a:lnTo>
                  <a:pt x="14669" y="3256"/>
                </a:lnTo>
                <a:lnTo>
                  <a:pt x="13549" y="1937"/>
                </a:lnTo>
                <a:lnTo>
                  <a:pt x="126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0" name="object 7170"/>
          <p:cNvSpPr/>
          <p:nvPr/>
        </p:nvSpPr>
        <p:spPr>
          <a:xfrm>
            <a:off x="9888013" y="4860878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8439" y="0"/>
                </a:moveTo>
                <a:lnTo>
                  <a:pt x="6732" y="178"/>
                </a:lnTo>
                <a:lnTo>
                  <a:pt x="3266" y="492"/>
                </a:lnTo>
                <a:lnTo>
                  <a:pt x="0" y="5130"/>
                </a:lnTo>
                <a:lnTo>
                  <a:pt x="240" y="8952"/>
                </a:lnTo>
                <a:lnTo>
                  <a:pt x="9664" y="12617"/>
                </a:lnTo>
                <a:lnTo>
                  <a:pt x="8774" y="3622"/>
                </a:lnTo>
                <a:lnTo>
                  <a:pt x="8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1" name="object 7171"/>
          <p:cNvSpPr/>
          <p:nvPr/>
        </p:nvSpPr>
        <p:spPr>
          <a:xfrm>
            <a:off x="10867686" y="3352249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0" y="0"/>
                </a:moveTo>
                <a:lnTo>
                  <a:pt x="282" y="3476"/>
                </a:lnTo>
                <a:lnTo>
                  <a:pt x="439" y="6942"/>
                </a:lnTo>
                <a:lnTo>
                  <a:pt x="1078" y="10376"/>
                </a:lnTo>
                <a:lnTo>
                  <a:pt x="1109" y="10638"/>
                </a:lnTo>
                <a:lnTo>
                  <a:pt x="5612" y="10607"/>
                </a:lnTo>
                <a:lnTo>
                  <a:pt x="5643" y="10282"/>
                </a:lnTo>
                <a:lnTo>
                  <a:pt x="6230" y="6984"/>
                </a:lnTo>
                <a:lnTo>
                  <a:pt x="6355" y="3560"/>
                </a:lnTo>
                <a:lnTo>
                  <a:pt x="6607" y="188"/>
                </a:lnTo>
                <a:lnTo>
                  <a:pt x="4366" y="115"/>
                </a:lnTo>
                <a:lnTo>
                  <a:pt x="2209" y="8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2" name="object 7172"/>
          <p:cNvSpPr/>
          <p:nvPr/>
        </p:nvSpPr>
        <p:spPr>
          <a:xfrm>
            <a:off x="9609992" y="4265630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2638" y="0"/>
                </a:moveTo>
                <a:lnTo>
                  <a:pt x="1727" y="1518"/>
                </a:lnTo>
                <a:lnTo>
                  <a:pt x="0" y="4544"/>
                </a:lnTo>
                <a:lnTo>
                  <a:pt x="1769" y="6083"/>
                </a:lnTo>
                <a:lnTo>
                  <a:pt x="3319" y="7999"/>
                </a:lnTo>
                <a:lnTo>
                  <a:pt x="7120" y="9884"/>
                </a:lnTo>
                <a:lnTo>
                  <a:pt x="9402" y="9675"/>
                </a:lnTo>
                <a:lnTo>
                  <a:pt x="11444" y="9957"/>
                </a:lnTo>
                <a:lnTo>
                  <a:pt x="11999" y="8753"/>
                </a:lnTo>
                <a:lnTo>
                  <a:pt x="12491" y="7580"/>
                </a:lnTo>
                <a:lnTo>
                  <a:pt x="13036" y="6366"/>
                </a:lnTo>
                <a:lnTo>
                  <a:pt x="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3" name="object 7173"/>
          <p:cNvSpPr/>
          <p:nvPr/>
        </p:nvSpPr>
        <p:spPr>
          <a:xfrm>
            <a:off x="10812212" y="4635601"/>
            <a:ext cx="11937" cy="4621"/>
          </a:xfrm>
          <a:custGeom>
            <a:avLst/>
            <a:gdLst/>
            <a:ahLst/>
            <a:cxnLst/>
            <a:rect l="l" t="t" r="r" b="b"/>
            <a:pathLst>
              <a:path w="19684" h="7620">
                <a:moveTo>
                  <a:pt x="8914" y="0"/>
                </a:moveTo>
                <a:lnTo>
                  <a:pt x="4612" y="2337"/>
                </a:lnTo>
                <a:lnTo>
                  <a:pt x="0" y="7010"/>
                </a:lnTo>
                <a:lnTo>
                  <a:pt x="19486" y="4078"/>
                </a:lnTo>
                <a:lnTo>
                  <a:pt x="13630" y="434"/>
                </a:lnTo>
                <a:lnTo>
                  <a:pt x="89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4" name="object 7174"/>
          <p:cNvSpPr/>
          <p:nvPr/>
        </p:nvSpPr>
        <p:spPr>
          <a:xfrm>
            <a:off x="10431208" y="471145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3109" y="0"/>
                </a:moveTo>
                <a:lnTo>
                  <a:pt x="0" y="3455"/>
                </a:lnTo>
                <a:lnTo>
                  <a:pt x="136" y="3643"/>
                </a:lnTo>
                <a:lnTo>
                  <a:pt x="2345" y="6313"/>
                </a:lnTo>
                <a:lnTo>
                  <a:pt x="4868" y="8659"/>
                </a:lnTo>
                <a:lnTo>
                  <a:pt x="7287" y="11099"/>
                </a:lnTo>
                <a:lnTo>
                  <a:pt x="8701" y="9633"/>
                </a:lnTo>
                <a:lnTo>
                  <a:pt x="10052" y="8135"/>
                </a:lnTo>
                <a:lnTo>
                  <a:pt x="11444" y="6649"/>
                </a:lnTo>
                <a:lnTo>
                  <a:pt x="8774" y="4429"/>
                </a:lnTo>
                <a:lnTo>
                  <a:pt x="6177" y="2115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5" name="object 7175"/>
          <p:cNvSpPr/>
          <p:nvPr/>
        </p:nvSpPr>
        <p:spPr>
          <a:xfrm>
            <a:off x="10676895" y="4570539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4680" y="0"/>
                </a:moveTo>
                <a:lnTo>
                  <a:pt x="2680" y="2481"/>
                </a:lnTo>
                <a:lnTo>
                  <a:pt x="910" y="3937"/>
                </a:lnTo>
                <a:lnTo>
                  <a:pt x="0" y="6827"/>
                </a:lnTo>
                <a:lnTo>
                  <a:pt x="1664" y="8481"/>
                </a:lnTo>
                <a:lnTo>
                  <a:pt x="2481" y="9874"/>
                </a:lnTo>
                <a:lnTo>
                  <a:pt x="4240" y="8659"/>
                </a:lnTo>
                <a:lnTo>
                  <a:pt x="6460" y="7737"/>
                </a:lnTo>
                <a:lnTo>
                  <a:pt x="8031" y="5361"/>
                </a:lnTo>
                <a:lnTo>
                  <a:pt x="6209" y="3088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6" name="object 7176"/>
          <p:cNvSpPr/>
          <p:nvPr/>
        </p:nvSpPr>
        <p:spPr>
          <a:xfrm>
            <a:off x="10985601" y="3699190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5738" y="0"/>
                </a:moveTo>
                <a:lnTo>
                  <a:pt x="0" y="7580"/>
                </a:lnTo>
                <a:lnTo>
                  <a:pt x="16491" y="7539"/>
                </a:lnTo>
                <a:lnTo>
                  <a:pt x="9476" y="1340"/>
                </a:lnTo>
                <a:lnTo>
                  <a:pt x="5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7" name="object 7177"/>
          <p:cNvSpPr/>
          <p:nvPr/>
        </p:nvSpPr>
        <p:spPr>
          <a:xfrm>
            <a:off x="9826828" y="3550814"/>
            <a:ext cx="6161" cy="8856"/>
          </a:xfrm>
          <a:custGeom>
            <a:avLst/>
            <a:gdLst/>
            <a:ahLst/>
            <a:cxnLst/>
            <a:rect l="l" t="t" r="r" b="b"/>
            <a:pathLst>
              <a:path w="10159" h="14604">
                <a:moveTo>
                  <a:pt x="10104" y="0"/>
                </a:moveTo>
                <a:lnTo>
                  <a:pt x="2083" y="3821"/>
                </a:lnTo>
                <a:lnTo>
                  <a:pt x="0" y="7109"/>
                </a:lnTo>
                <a:lnTo>
                  <a:pt x="2889" y="12544"/>
                </a:lnTo>
                <a:lnTo>
                  <a:pt x="3361" y="13360"/>
                </a:lnTo>
                <a:lnTo>
                  <a:pt x="4942" y="13612"/>
                </a:lnTo>
                <a:lnTo>
                  <a:pt x="6868" y="14502"/>
                </a:lnTo>
                <a:lnTo>
                  <a:pt x="10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8" name="object 7178"/>
          <p:cNvSpPr/>
          <p:nvPr/>
        </p:nvSpPr>
        <p:spPr>
          <a:xfrm>
            <a:off x="10555347" y="4145266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7570" y="0"/>
                </a:moveTo>
                <a:lnTo>
                  <a:pt x="6586" y="324"/>
                </a:lnTo>
                <a:lnTo>
                  <a:pt x="4167" y="1068"/>
                </a:lnTo>
                <a:lnTo>
                  <a:pt x="1978" y="3047"/>
                </a:lnTo>
                <a:lnTo>
                  <a:pt x="0" y="5413"/>
                </a:lnTo>
                <a:lnTo>
                  <a:pt x="2848" y="9716"/>
                </a:lnTo>
                <a:lnTo>
                  <a:pt x="3790" y="9528"/>
                </a:lnTo>
                <a:lnTo>
                  <a:pt x="6293" y="9099"/>
                </a:lnTo>
                <a:lnTo>
                  <a:pt x="8481" y="7235"/>
                </a:lnTo>
                <a:lnTo>
                  <a:pt x="12397" y="5046"/>
                </a:lnTo>
                <a:lnTo>
                  <a:pt x="9559" y="2649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79" name="object 7179"/>
          <p:cNvSpPr/>
          <p:nvPr/>
        </p:nvSpPr>
        <p:spPr>
          <a:xfrm>
            <a:off x="9932359" y="4033669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8073" y="0"/>
                </a:moveTo>
                <a:lnTo>
                  <a:pt x="4355" y="2481"/>
                </a:lnTo>
                <a:lnTo>
                  <a:pt x="1968" y="3643"/>
                </a:lnTo>
                <a:lnTo>
                  <a:pt x="429" y="5518"/>
                </a:lnTo>
                <a:lnTo>
                  <a:pt x="0" y="5989"/>
                </a:lnTo>
                <a:lnTo>
                  <a:pt x="2376" y="10114"/>
                </a:lnTo>
                <a:lnTo>
                  <a:pt x="5643" y="10449"/>
                </a:lnTo>
                <a:lnTo>
                  <a:pt x="8397" y="9046"/>
                </a:lnTo>
                <a:lnTo>
                  <a:pt x="10397" y="6429"/>
                </a:lnTo>
                <a:lnTo>
                  <a:pt x="8931" y="3748"/>
                </a:lnTo>
                <a:lnTo>
                  <a:pt x="8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0" name="object 7180"/>
          <p:cNvSpPr/>
          <p:nvPr/>
        </p:nvSpPr>
        <p:spPr>
          <a:xfrm>
            <a:off x="11206872" y="3581142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5298" y="0"/>
                </a:moveTo>
                <a:lnTo>
                  <a:pt x="2722" y="1225"/>
                </a:lnTo>
                <a:lnTo>
                  <a:pt x="0" y="2282"/>
                </a:lnTo>
                <a:lnTo>
                  <a:pt x="785" y="5162"/>
                </a:lnTo>
                <a:lnTo>
                  <a:pt x="1821" y="7769"/>
                </a:lnTo>
                <a:lnTo>
                  <a:pt x="3486" y="10387"/>
                </a:lnTo>
                <a:lnTo>
                  <a:pt x="7664" y="8868"/>
                </a:lnTo>
                <a:lnTo>
                  <a:pt x="7266" y="5947"/>
                </a:lnTo>
                <a:lnTo>
                  <a:pt x="6334" y="3361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1" name="object 7181"/>
          <p:cNvSpPr/>
          <p:nvPr/>
        </p:nvSpPr>
        <p:spPr>
          <a:xfrm>
            <a:off x="9585622" y="4748193"/>
            <a:ext cx="7316" cy="3851"/>
          </a:xfrm>
          <a:custGeom>
            <a:avLst/>
            <a:gdLst/>
            <a:ahLst/>
            <a:cxnLst/>
            <a:rect l="l" t="t" r="r" b="b"/>
            <a:pathLst>
              <a:path w="12065" h="6350">
                <a:moveTo>
                  <a:pt x="1078" y="0"/>
                </a:moveTo>
                <a:lnTo>
                  <a:pt x="753" y="1465"/>
                </a:lnTo>
                <a:lnTo>
                  <a:pt x="387" y="2952"/>
                </a:lnTo>
                <a:lnTo>
                  <a:pt x="0" y="4418"/>
                </a:lnTo>
                <a:lnTo>
                  <a:pt x="7643" y="5444"/>
                </a:lnTo>
                <a:lnTo>
                  <a:pt x="11402" y="5968"/>
                </a:lnTo>
                <a:lnTo>
                  <a:pt x="11633" y="4785"/>
                </a:lnTo>
                <a:lnTo>
                  <a:pt x="12041" y="2439"/>
                </a:lnTo>
                <a:lnTo>
                  <a:pt x="1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2" name="object 7182"/>
          <p:cNvSpPr/>
          <p:nvPr/>
        </p:nvSpPr>
        <p:spPr>
          <a:xfrm>
            <a:off x="10960258" y="4743937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622" y="0"/>
                </a:moveTo>
                <a:lnTo>
                  <a:pt x="0" y="3319"/>
                </a:lnTo>
                <a:lnTo>
                  <a:pt x="4010" y="5350"/>
                </a:lnTo>
                <a:lnTo>
                  <a:pt x="7936" y="7392"/>
                </a:lnTo>
                <a:lnTo>
                  <a:pt x="11873" y="9392"/>
                </a:lnTo>
                <a:lnTo>
                  <a:pt x="12418" y="8313"/>
                </a:lnTo>
                <a:lnTo>
                  <a:pt x="13476" y="6062"/>
                </a:lnTo>
                <a:lnTo>
                  <a:pt x="1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3" name="object 7183"/>
          <p:cNvSpPr/>
          <p:nvPr/>
        </p:nvSpPr>
        <p:spPr>
          <a:xfrm>
            <a:off x="9371688" y="4490120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3067" y="0"/>
                </a:moveTo>
                <a:lnTo>
                  <a:pt x="0" y="2659"/>
                </a:lnTo>
                <a:lnTo>
                  <a:pt x="5026" y="9329"/>
                </a:lnTo>
                <a:lnTo>
                  <a:pt x="7497" y="12669"/>
                </a:lnTo>
                <a:lnTo>
                  <a:pt x="8847" y="11727"/>
                </a:lnTo>
                <a:lnTo>
                  <a:pt x="10156" y="10743"/>
                </a:lnTo>
                <a:lnTo>
                  <a:pt x="11517" y="9790"/>
                </a:lnTo>
                <a:lnTo>
                  <a:pt x="8690" y="6523"/>
                </a:lnTo>
                <a:lnTo>
                  <a:pt x="5916" y="3256"/>
                </a:lnTo>
                <a:lnTo>
                  <a:pt x="3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4" name="object 7184"/>
          <p:cNvSpPr/>
          <p:nvPr/>
        </p:nvSpPr>
        <p:spPr>
          <a:xfrm>
            <a:off x="9985350" y="3693592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6523" y="0"/>
                </a:moveTo>
                <a:lnTo>
                  <a:pt x="2198" y="4973"/>
                </a:lnTo>
                <a:lnTo>
                  <a:pt x="0" y="7444"/>
                </a:lnTo>
                <a:lnTo>
                  <a:pt x="1277" y="8271"/>
                </a:lnTo>
                <a:lnTo>
                  <a:pt x="3800" y="9863"/>
                </a:lnTo>
                <a:lnTo>
                  <a:pt x="4837" y="8596"/>
                </a:lnTo>
                <a:lnTo>
                  <a:pt x="6439" y="7486"/>
                </a:lnTo>
                <a:lnTo>
                  <a:pt x="7183" y="4146"/>
                </a:lnTo>
                <a:lnTo>
                  <a:pt x="6669" y="2031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5" name="object 7185"/>
          <p:cNvSpPr/>
          <p:nvPr/>
        </p:nvSpPr>
        <p:spPr>
          <a:xfrm>
            <a:off x="9310615" y="3725729"/>
            <a:ext cx="9627" cy="6931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8722" y="0"/>
                </a:moveTo>
                <a:lnTo>
                  <a:pt x="0" y="5738"/>
                </a:lnTo>
                <a:lnTo>
                  <a:pt x="13622" y="11350"/>
                </a:lnTo>
                <a:lnTo>
                  <a:pt x="14219" y="10052"/>
                </a:lnTo>
                <a:lnTo>
                  <a:pt x="15475" y="7507"/>
                </a:lnTo>
                <a:lnTo>
                  <a:pt x="12114" y="3842"/>
                </a:lnTo>
                <a:lnTo>
                  <a:pt x="8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6" name="object 7186"/>
          <p:cNvSpPr/>
          <p:nvPr/>
        </p:nvSpPr>
        <p:spPr>
          <a:xfrm>
            <a:off x="10007679" y="3337328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5612" y="0"/>
                </a:moveTo>
                <a:lnTo>
                  <a:pt x="3423" y="2743"/>
                </a:lnTo>
                <a:lnTo>
                  <a:pt x="1518" y="4722"/>
                </a:lnTo>
                <a:lnTo>
                  <a:pt x="0" y="7486"/>
                </a:lnTo>
                <a:lnTo>
                  <a:pt x="2335" y="9329"/>
                </a:lnTo>
                <a:lnTo>
                  <a:pt x="3476" y="10533"/>
                </a:lnTo>
                <a:lnTo>
                  <a:pt x="5382" y="8669"/>
                </a:lnTo>
                <a:lnTo>
                  <a:pt x="7518" y="6984"/>
                </a:lnTo>
                <a:lnTo>
                  <a:pt x="9015" y="4837"/>
                </a:lnTo>
                <a:lnTo>
                  <a:pt x="9350" y="4408"/>
                </a:lnTo>
                <a:lnTo>
                  <a:pt x="7287" y="2345"/>
                </a:lnTo>
                <a:lnTo>
                  <a:pt x="5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7" name="object 7187"/>
          <p:cNvSpPr/>
          <p:nvPr/>
        </p:nvSpPr>
        <p:spPr>
          <a:xfrm>
            <a:off x="9817713" y="3833099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10942" y="0"/>
                </a:moveTo>
                <a:lnTo>
                  <a:pt x="0" y="5277"/>
                </a:lnTo>
                <a:lnTo>
                  <a:pt x="439" y="6376"/>
                </a:lnTo>
                <a:lnTo>
                  <a:pt x="837" y="7465"/>
                </a:lnTo>
                <a:lnTo>
                  <a:pt x="1350" y="8565"/>
                </a:lnTo>
                <a:lnTo>
                  <a:pt x="12952" y="4607"/>
                </a:lnTo>
                <a:lnTo>
                  <a:pt x="12292" y="3067"/>
                </a:lnTo>
                <a:lnTo>
                  <a:pt x="11612" y="1560"/>
                </a:lnTo>
                <a:lnTo>
                  <a:pt x="10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8" name="object 7188"/>
          <p:cNvSpPr/>
          <p:nvPr/>
        </p:nvSpPr>
        <p:spPr>
          <a:xfrm>
            <a:off x="10893447" y="3972679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77" y="0"/>
                </a:moveTo>
                <a:lnTo>
                  <a:pt x="408" y="2596"/>
                </a:lnTo>
                <a:lnTo>
                  <a:pt x="0" y="3916"/>
                </a:lnTo>
                <a:lnTo>
                  <a:pt x="11968" y="9025"/>
                </a:lnTo>
                <a:lnTo>
                  <a:pt x="13067" y="6523"/>
                </a:lnTo>
                <a:lnTo>
                  <a:pt x="13580" y="5256"/>
                </a:lnTo>
                <a:lnTo>
                  <a:pt x="1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89" name="object 7189"/>
          <p:cNvSpPr/>
          <p:nvPr/>
        </p:nvSpPr>
        <p:spPr>
          <a:xfrm>
            <a:off x="9530599" y="3750922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89">
                <a:moveTo>
                  <a:pt x="1560" y="0"/>
                </a:moveTo>
                <a:lnTo>
                  <a:pt x="1068" y="1581"/>
                </a:lnTo>
                <a:lnTo>
                  <a:pt x="513" y="3162"/>
                </a:lnTo>
                <a:lnTo>
                  <a:pt x="0" y="4743"/>
                </a:lnTo>
                <a:lnTo>
                  <a:pt x="11277" y="8596"/>
                </a:lnTo>
                <a:lnTo>
                  <a:pt x="12355" y="5455"/>
                </a:lnTo>
                <a:lnTo>
                  <a:pt x="12847" y="3874"/>
                </a:lnTo>
                <a:lnTo>
                  <a:pt x="1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0" name="object 7190"/>
          <p:cNvSpPr/>
          <p:nvPr/>
        </p:nvSpPr>
        <p:spPr>
          <a:xfrm>
            <a:off x="10474250" y="3681163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4">
                <a:moveTo>
                  <a:pt x="5863" y="0"/>
                </a:moveTo>
                <a:lnTo>
                  <a:pt x="3214" y="1413"/>
                </a:lnTo>
                <a:lnTo>
                  <a:pt x="1560" y="3581"/>
                </a:lnTo>
                <a:lnTo>
                  <a:pt x="408" y="5235"/>
                </a:lnTo>
                <a:lnTo>
                  <a:pt x="492" y="7842"/>
                </a:lnTo>
                <a:lnTo>
                  <a:pt x="0" y="10041"/>
                </a:lnTo>
                <a:lnTo>
                  <a:pt x="890" y="10523"/>
                </a:lnTo>
                <a:lnTo>
                  <a:pt x="1842" y="10983"/>
                </a:lnTo>
                <a:lnTo>
                  <a:pt x="2753" y="11455"/>
                </a:lnTo>
                <a:lnTo>
                  <a:pt x="5277" y="7769"/>
                </a:lnTo>
                <a:lnTo>
                  <a:pt x="10303" y="366"/>
                </a:lnTo>
                <a:lnTo>
                  <a:pt x="5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1" name="object 7191"/>
          <p:cNvSpPr/>
          <p:nvPr/>
        </p:nvSpPr>
        <p:spPr>
          <a:xfrm>
            <a:off x="10923110" y="3901420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7926" y="0"/>
                </a:moveTo>
                <a:lnTo>
                  <a:pt x="4303" y="2125"/>
                </a:lnTo>
                <a:lnTo>
                  <a:pt x="1633" y="2816"/>
                </a:lnTo>
                <a:lnTo>
                  <a:pt x="0" y="5727"/>
                </a:lnTo>
                <a:lnTo>
                  <a:pt x="1560" y="8198"/>
                </a:lnTo>
                <a:lnTo>
                  <a:pt x="2094" y="10125"/>
                </a:lnTo>
                <a:lnTo>
                  <a:pt x="4177" y="9455"/>
                </a:lnTo>
                <a:lnTo>
                  <a:pt x="6984" y="9350"/>
                </a:lnTo>
                <a:lnTo>
                  <a:pt x="9057" y="6701"/>
                </a:lnTo>
                <a:lnTo>
                  <a:pt x="8114" y="3968"/>
                </a:lnTo>
                <a:lnTo>
                  <a:pt x="7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2" name="object 7192"/>
          <p:cNvSpPr/>
          <p:nvPr/>
        </p:nvSpPr>
        <p:spPr>
          <a:xfrm>
            <a:off x="10265244" y="4583224"/>
            <a:ext cx="8086" cy="5391"/>
          </a:xfrm>
          <a:custGeom>
            <a:avLst/>
            <a:gdLst/>
            <a:ahLst/>
            <a:cxnLst/>
            <a:rect l="l" t="t" r="r" b="b"/>
            <a:pathLst>
              <a:path w="13334" h="8890">
                <a:moveTo>
                  <a:pt x="4167" y="0"/>
                </a:moveTo>
                <a:lnTo>
                  <a:pt x="2041" y="1130"/>
                </a:lnTo>
                <a:lnTo>
                  <a:pt x="0" y="1633"/>
                </a:lnTo>
                <a:lnTo>
                  <a:pt x="837" y="3633"/>
                </a:lnTo>
                <a:lnTo>
                  <a:pt x="1172" y="6324"/>
                </a:lnTo>
                <a:lnTo>
                  <a:pt x="3916" y="8439"/>
                </a:lnTo>
                <a:lnTo>
                  <a:pt x="6544" y="7696"/>
                </a:lnTo>
                <a:lnTo>
                  <a:pt x="8596" y="7727"/>
                </a:lnTo>
                <a:lnTo>
                  <a:pt x="10052" y="6313"/>
                </a:lnTo>
                <a:lnTo>
                  <a:pt x="11559" y="4921"/>
                </a:lnTo>
                <a:lnTo>
                  <a:pt x="13036" y="3518"/>
                </a:lnTo>
                <a:lnTo>
                  <a:pt x="10711" y="2408"/>
                </a:lnTo>
                <a:lnTo>
                  <a:pt x="8512" y="795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3" name="object 7193"/>
          <p:cNvSpPr/>
          <p:nvPr/>
        </p:nvSpPr>
        <p:spPr>
          <a:xfrm>
            <a:off x="10462766" y="503340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690" y="0"/>
                </a:moveTo>
                <a:lnTo>
                  <a:pt x="2492" y="1602"/>
                </a:lnTo>
                <a:lnTo>
                  <a:pt x="0" y="2889"/>
                </a:lnTo>
                <a:lnTo>
                  <a:pt x="2041" y="5057"/>
                </a:lnTo>
                <a:lnTo>
                  <a:pt x="3235" y="6900"/>
                </a:lnTo>
                <a:lnTo>
                  <a:pt x="4952" y="7853"/>
                </a:lnTo>
                <a:lnTo>
                  <a:pt x="5528" y="8156"/>
                </a:lnTo>
                <a:lnTo>
                  <a:pt x="8565" y="5853"/>
                </a:lnTo>
                <a:lnTo>
                  <a:pt x="8408" y="5476"/>
                </a:lnTo>
                <a:lnTo>
                  <a:pt x="7790" y="3622"/>
                </a:lnTo>
                <a:lnTo>
                  <a:pt x="6649" y="1675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4" name="object 7194"/>
          <p:cNvSpPr/>
          <p:nvPr/>
        </p:nvSpPr>
        <p:spPr>
          <a:xfrm>
            <a:off x="10028784" y="4298788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5340" y="0"/>
                </a:moveTo>
                <a:lnTo>
                  <a:pt x="1748" y="2324"/>
                </a:lnTo>
                <a:lnTo>
                  <a:pt x="0" y="3497"/>
                </a:lnTo>
                <a:lnTo>
                  <a:pt x="2209" y="6062"/>
                </a:lnTo>
                <a:lnTo>
                  <a:pt x="4355" y="8659"/>
                </a:lnTo>
                <a:lnTo>
                  <a:pt x="6680" y="11078"/>
                </a:lnTo>
                <a:lnTo>
                  <a:pt x="9360" y="9570"/>
                </a:lnTo>
                <a:lnTo>
                  <a:pt x="9277" y="9298"/>
                </a:lnTo>
                <a:lnTo>
                  <a:pt x="8135" y="6146"/>
                </a:lnTo>
                <a:lnTo>
                  <a:pt x="6722" y="3078"/>
                </a:lnTo>
                <a:lnTo>
                  <a:pt x="5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5" name="object 7195"/>
          <p:cNvSpPr/>
          <p:nvPr/>
        </p:nvSpPr>
        <p:spPr>
          <a:xfrm>
            <a:off x="10134143" y="3607465"/>
            <a:ext cx="10012" cy="4621"/>
          </a:xfrm>
          <a:custGeom>
            <a:avLst/>
            <a:gdLst/>
            <a:ahLst/>
            <a:cxnLst/>
            <a:rect l="l" t="t" r="r" b="b"/>
            <a:pathLst>
              <a:path w="16509" h="7620">
                <a:moveTo>
                  <a:pt x="16208" y="0"/>
                </a:moveTo>
                <a:lnTo>
                  <a:pt x="0" y="2083"/>
                </a:lnTo>
                <a:lnTo>
                  <a:pt x="4879" y="6867"/>
                </a:lnTo>
                <a:lnTo>
                  <a:pt x="9086" y="7135"/>
                </a:lnTo>
                <a:lnTo>
                  <a:pt x="12801" y="4357"/>
                </a:lnTo>
                <a:lnTo>
                  <a:pt x="162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6" name="object 7196"/>
          <p:cNvSpPr/>
          <p:nvPr/>
        </p:nvSpPr>
        <p:spPr>
          <a:xfrm>
            <a:off x="10893643" y="3252790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6795" y="0"/>
                </a:moveTo>
                <a:lnTo>
                  <a:pt x="0" y="3832"/>
                </a:lnTo>
                <a:lnTo>
                  <a:pt x="2900" y="10680"/>
                </a:lnTo>
                <a:lnTo>
                  <a:pt x="6429" y="12177"/>
                </a:lnTo>
                <a:lnTo>
                  <a:pt x="13538" y="8345"/>
                </a:lnTo>
                <a:lnTo>
                  <a:pt x="9884" y="2670"/>
                </a:lnTo>
                <a:lnTo>
                  <a:pt x="6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7" name="object 7197"/>
          <p:cNvSpPr/>
          <p:nvPr/>
        </p:nvSpPr>
        <p:spPr>
          <a:xfrm>
            <a:off x="10713351" y="3999973"/>
            <a:ext cx="6546" cy="3081"/>
          </a:xfrm>
          <a:custGeom>
            <a:avLst/>
            <a:gdLst/>
            <a:ahLst/>
            <a:cxnLst/>
            <a:rect l="l" t="t" r="r" b="b"/>
            <a:pathLst>
              <a:path w="10794" h="5079">
                <a:moveTo>
                  <a:pt x="649" y="0"/>
                </a:moveTo>
                <a:lnTo>
                  <a:pt x="429" y="1235"/>
                </a:lnTo>
                <a:lnTo>
                  <a:pt x="240" y="2481"/>
                </a:lnTo>
                <a:lnTo>
                  <a:pt x="0" y="3717"/>
                </a:lnTo>
                <a:lnTo>
                  <a:pt x="3266" y="4156"/>
                </a:lnTo>
                <a:lnTo>
                  <a:pt x="6471" y="4565"/>
                </a:lnTo>
                <a:lnTo>
                  <a:pt x="9758" y="5015"/>
                </a:lnTo>
                <a:lnTo>
                  <a:pt x="9936" y="4052"/>
                </a:lnTo>
                <a:lnTo>
                  <a:pt x="10093" y="3088"/>
                </a:lnTo>
                <a:lnTo>
                  <a:pt x="10271" y="2146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8" name="object 7198"/>
          <p:cNvSpPr/>
          <p:nvPr/>
        </p:nvSpPr>
        <p:spPr>
          <a:xfrm>
            <a:off x="10000438" y="4922978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7936" y="0"/>
                </a:moveTo>
                <a:lnTo>
                  <a:pt x="4795" y="732"/>
                </a:lnTo>
                <a:lnTo>
                  <a:pt x="2450" y="2062"/>
                </a:lnTo>
                <a:lnTo>
                  <a:pt x="0" y="3120"/>
                </a:lnTo>
                <a:lnTo>
                  <a:pt x="921" y="4889"/>
                </a:lnTo>
                <a:lnTo>
                  <a:pt x="2115" y="8209"/>
                </a:lnTo>
                <a:lnTo>
                  <a:pt x="5266" y="7717"/>
                </a:lnTo>
                <a:lnTo>
                  <a:pt x="7559" y="6219"/>
                </a:lnTo>
                <a:lnTo>
                  <a:pt x="10627" y="4816"/>
                </a:lnTo>
                <a:lnTo>
                  <a:pt x="9067" y="2523"/>
                </a:lnTo>
                <a:lnTo>
                  <a:pt x="7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199" name="object 7199"/>
          <p:cNvSpPr/>
          <p:nvPr/>
        </p:nvSpPr>
        <p:spPr>
          <a:xfrm>
            <a:off x="10379711" y="3244967"/>
            <a:ext cx="8856" cy="5776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0" y="0"/>
                </a:moveTo>
                <a:lnTo>
                  <a:pt x="10617" y="6743"/>
                </a:lnTo>
                <a:lnTo>
                  <a:pt x="14261" y="9078"/>
                </a:lnTo>
                <a:lnTo>
                  <a:pt x="11109" y="77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0" name="object 7200"/>
          <p:cNvSpPr/>
          <p:nvPr/>
        </p:nvSpPr>
        <p:spPr>
          <a:xfrm>
            <a:off x="10153011" y="4290804"/>
            <a:ext cx="8856" cy="6161"/>
          </a:xfrm>
          <a:custGeom>
            <a:avLst/>
            <a:gdLst/>
            <a:ahLst/>
            <a:cxnLst/>
            <a:rect l="l" t="t" r="r" b="b"/>
            <a:pathLst>
              <a:path w="14605" h="10159">
                <a:moveTo>
                  <a:pt x="4492" y="0"/>
                </a:moveTo>
                <a:lnTo>
                  <a:pt x="2544" y="942"/>
                </a:lnTo>
                <a:lnTo>
                  <a:pt x="0" y="1382"/>
                </a:lnTo>
                <a:lnTo>
                  <a:pt x="1350" y="8973"/>
                </a:lnTo>
                <a:lnTo>
                  <a:pt x="5350" y="9685"/>
                </a:lnTo>
                <a:lnTo>
                  <a:pt x="14188" y="6931"/>
                </a:lnTo>
                <a:lnTo>
                  <a:pt x="10261" y="3916"/>
                </a:lnTo>
                <a:lnTo>
                  <a:pt x="8114" y="1863"/>
                </a:lnTo>
                <a:lnTo>
                  <a:pt x="44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1" name="object 7201"/>
          <p:cNvSpPr/>
          <p:nvPr/>
        </p:nvSpPr>
        <p:spPr>
          <a:xfrm>
            <a:off x="10210354" y="3644092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4">
                <a:moveTo>
                  <a:pt x="3214" y="0"/>
                </a:moveTo>
                <a:lnTo>
                  <a:pt x="0" y="1005"/>
                </a:lnTo>
                <a:lnTo>
                  <a:pt x="1319" y="5382"/>
                </a:lnTo>
                <a:lnTo>
                  <a:pt x="2711" y="9790"/>
                </a:lnTo>
                <a:lnTo>
                  <a:pt x="4031" y="14156"/>
                </a:lnTo>
                <a:lnTo>
                  <a:pt x="7476" y="13099"/>
                </a:lnTo>
                <a:lnTo>
                  <a:pt x="6062" y="8711"/>
                </a:lnTo>
                <a:lnTo>
                  <a:pt x="4617" y="4355"/>
                </a:lnTo>
                <a:lnTo>
                  <a:pt x="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2" name="object 7202"/>
          <p:cNvSpPr/>
          <p:nvPr/>
        </p:nvSpPr>
        <p:spPr>
          <a:xfrm>
            <a:off x="10886373" y="3452786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9580" y="0"/>
                </a:moveTo>
                <a:lnTo>
                  <a:pt x="6481" y="879"/>
                </a:lnTo>
                <a:lnTo>
                  <a:pt x="3319" y="1622"/>
                </a:lnTo>
                <a:lnTo>
                  <a:pt x="314" y="2848"/>
                </a:lnTo>
                <a:lnTo>
                  <a:pt x="0" y="3026"/>
                </a:lnTo>
                <a:lnTo>
                  <a:pt x="816" y="5947"/>
                </a:lnTo>
                <a:lnTo>
                  <a:pt x="1099" y="7580"/>
                </a:lnTo>
                <a:lnTo>
                  <a:pt x="4345" y="6565"/>
                </a:lnTo>
                <a:lnTo>
                  <a:pt x="10900" y="4565"/>
                </a:lnTo>
                <a:lnTo>
                  <a:pt x="10449" y="3047"/>
                </a:lnTo>
                <a:lnTo>
                  <a:pt x="9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3" name="object 7203"/>
          <p:cNvSpPr/>
          <p:nvPr/>
        </p:nvSpPr>
        <p:spPr>
          <a:xfrm>
            <a:off x="10042932" y="4300770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015" y="0"/>
                </a:moveTo>
                <a:lnTo>
                  <a:pt x="4324" y="544"/>
                </a:lnTo>
                <a:lnTo>
                  <a:pt x="2115" y="1528"/>
                </a:lnTo>
                <a:lnTo>
                  <a:pt x="0" y="3654"/>
                </a:lnTo>
                <a:lnTo>
                  <a:pt x="1036" y="5978"/>
                </a:lnTo>
                <a:lnTo>
                  <a:pt x="1298" y="7549"/>
                </a:lnTo>
                <a:lnTo>
                  <a:pt x="3800" y="6732"/>
                </a:lnTo>
                <a:lnTo>
                  <a:pt x="9874" y="4816"/>
                </a:lnTo>
                <a:lnTo>
                  <a:pt x="8125" y="2387"/>
                </a:lnTo>
                <a:lnTo>
                  <a:pt x="7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4" name="object 7204"/>
          <p:cNvSpPr/>
          <p:nvPr/>
        </p:nvSpPr>
        <p:spPr>
          <a:xfrm>
            <a:off x="10900806" y="4248029"/>
            <a:ext cx="8086" cy="2695"/>
          </a:xfrm>
          <a:custGeom>
            <a:avLst/>
            <a:gdLst/>
            <a:ahLst/>
            <a:cxnLst/>
            <a:rect l="l" t="t" r="r" b="b"/>
            <a:pathLst>
              <a:path w="13334" h="4445">
                <a:moveTo>
                  <a:pt x="13308" y="0"/>
                </a:moveTo>
                <a:lnTo>
                  <a:pt x="0" y="1005"/>
                </a:lnTo>
                <a:lnTo>
                  <a:pt x="125" y="2136"/>
                </a:lnTo>
                <a:lnTo>
                  <a:pt x="219" y="3245"/>
                </a:lnTo>
                <a:lnTo>
                  <a:pt x="366" y="4387"/>
                </a:lnTo>
                <a:lnTo>
                  <a:pt x="4575" y="3989"/>
                </a:lnTo>
                <a:lnTo>
                  <a:pt x="8764" y="3560"/>
                </a:lnTo>
                <a:lnTo>
                  <a:pt x="13015" y="3151"/>
                </a:lnTo>
                <a:lnTo>
                  <a:pt x="13067" y="2094"/>
                </a:lnTo>
                <a:lnTo>
                  <a:pt x="1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5" name="object 7205"/>
          <p:cNvSpPr/>
          <p:nvPr/>
        </p:nvSpPr>
        <p:spPr>
          <a:xfrm>
            <a:off x="11043415" y="440435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8575" y="0"/>
                </a:moveTo>
                <a:lnTo>
                  <a:pt x="6649" y="397"/>
                </a:lnTo>
                <a:lnTo>
                  <a:pt x="4083" y="198"/>
                </a:lnTo>
                <a:lnTo>
                  <a:pt x="1371" y="2827"/>
                </a:lnTo>
                <a:lnTo>
                  <a:pt x="879" y="5402"/>
                </a:lnTo>
                <a:lnTo>
                  <a:pt x="0" y="7507"/>
                </a:lnTo>
                <a:lnTo>
                  <a:pt x="2209" y="8984"/>
                </a:lnTo>
                <a:lnTo>
                  <a:pt x="4764" y="6764"/>
                </a:lnTo>
                <a:lnTo>
                  <a:pt x="7277" y="4523"/>
                </a:lnTo>
                <a:lnTo>
                  <a:pt x="9832" y="2282"/>
                </a:lnTo>
                <a:lnTo>
                  <a:pt x="9413" y="1528"/>
                </a:lnTo>
                <a:lnTo>
                  <a:pt x="9025" y="764"/>
                </a:lnTo>
                <a:lnTo>
                  <a:pt x="8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6" name="object 7206"/>
          <p:cNvSpPr/>
          <p:nvPr/>
        </p:nvSpPr>
        <p:spPr>
          <a:xfrm>
            <a:off x="10860872" y="4441825"/>
            <a:ext cx="9242" cy="7701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3057" y="0"/>
                </a:moveTo>
                <a:lnTo>
                  <a:pt x="2062" y="1350"/>
                </a:lnTo>
                <a:lnTo>
                  <a:pt x="0" y="4020"/>
                </a:lnTo>
                <a:lnTo>
                  <a:pt x="12921" y="12261"/>
                </a:lnTo>
                <a:lnTo>
                  <a:pt x="14324" y="10324"/>
                </a:lnTo>
                <a:lnTo>
                  <a:pt x="15004" y="9329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7" name="object 7207"/>
          <p:cNvSpPr/>
          <p:nvPr/>
        </p:nvSpPr>
        <p:spPr>
          <a:xfrm>
            <a:off x="11068703" y="4662225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4565" y="0"/>
                </a:moveTo>
                <a:lnTo>
                  <a:pt x="1120" y="1696"/>
                </a:lnTo>
                <a:lnTo>
                  <a:pt x="0" y="11203"/>
                </a:lnTo>
                <a:lnTo>
                  <a:pt x="9057" y="6586"/>
                </a:lnTo>
                <a:lnTo>
                  <a:pt x="12449" y="4827"/>
                </a:lnTo>
                <a:lnTo>
                  <a:pt x="4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8" name="object 7208"/>
          <p:cNvSpPr/>
          <p:nvPr/>
        </p:nvSpPr>
        <p:spPr>
          <a:xfrm>
            <a:off x="11231035" y="4483008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7622" y="0"/>
                </a:moveTo>
                <a:lnTo>
                  <a:pt x="4481" y="1099"/>
                </a:lnTo>
                <a:lnTo>
                  <a:pt x="2889" y="1612"/>
                </a:lnTo>
                <a:lnTo>
                  <a:pt x="1874" y="3350"/>
                </a:lnTo>
                <a:lnTo>
                  <a:pt x="261" y="5046"/>
                </a:lnTo>
                <a:lnTo>
                  <a:pt x="0" y="8073"/>
                </a:lnTo>
                <a:lnTo>
                  <a:pt x="2513" y="10743"/>
                </a:lnTo>
                <a:lnTo>
                  <a:pt x="8795" y="4910"/>
                </a:lnTo>
                <a:lnTo>
                  <a:pt x="7895" y="2314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09" name="object 7209"/>
          <p:cNvSpPr/>
          <p:nvPr/>
        </p:nvSpPr>
        <p:spPr>
          <a:xfrm>
            <a:off x="10765667" y="4947243"/>
            <a:ext cx="3081" cy="5006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1005" y="0"/>
                </a:moveTo>
                <a:lnTo>
                  <a:pt x="994" y="209"/>
                </a:lnTo>
                <a:lnTo>
                  <a:pt x="481" y="2701"/>
                </a:lnTo>
                <a:lnTo>
                  <a:pt x="293" y="5266"/>
                </a:lnTo>
                <a:lnTo>
                  <a:pt x="0" y="7779"/>
                </a:lnTo>
                <a:lnTo>
                  <a:pt x="3078" y="7999"/>
                </a:lnTo>
                <a:lnTo>
                  <a:pt x="4565" y="8083"/>
                </a:lnTo>
                <a:lnTo>
                  <a:pt x="4460" y="5465"/>
                </a:lnTo>
                <a:lnTo>
                  <a:pt x="4376" y="2816"/>
                </a:lnTo>
                <a:lnTo>
                  <a:pt x="4062" y="230"/>
                </a:lnTo>
                <a:lnTo>
                  <a:pt x="3999" y="73"/>
                </a:lnTo>
                <a:lnTo>
                  <a:pt x="1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0" name="object 7210"/>
          <p:cNvSpPr/>
          <p:nvPr/>
        </p:nvSpPr>
        <p:spPr>
          <a:xfrm>
            <a:off x="10829766" y="4555034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109" y="0"/>
                </a:moveTo>
                <a:lnTo>
                  <a:pt x="2513" y="3696"/>
                </a:lnTo>
                <a:lnTo>
                  <a:pt x="691" y="5308"/>
                </a:lnTo>
                <a:lnTo>
                  <a:pt x="0" y="8481"/>
                </a:lnTo>
                <a:lnTo>
                  <a:pt x="1790" y="10167"/>
                </a:lnTo>
                <a:lnTo>
                  <a:pt x="2638" y="11654"/>
                </a:lnTo>
                <a:lnTo>
                  <a:pt x="4471" y="10470"/>
                </a:lnTo>
                <a:lnTo>
                  <a:pt x="7203" y="9675"/>
                </a:lnTo>
                <a:lnTo>
                  <a:pt x="8502" y="6596"/>
                </a:lnTo>
                <a:lnTo>
                  <a:pt x="6711" y="4219"/>
                </a:lnTo>
                <a:lnTo>
                  <a:pt x="5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1" name="object 7211"/>
          <p:cNvSpPr/>
          <p:nvPr/>
        </p:nvSpPr>
        <p:spPr>
          <a:xfrm>
            <a:off x="10973917" y="4186344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9518" y="0"/>
                </a:moveTo>
                <a:lnTo>
                  <a:pt x="0" y="209"/>
                </a:lnTo>
                <a:lnTo>
                  <a:pt x="3235" y="4774"/>
                </a:lnTo>
                <a:lnTo>
                  <a:pt x="9706" y="13832"/>
                </a:lnTo>
                <a:lnTo>
                  <a:pt x="10167" y="4156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2" name="object 7212"/>
          <p:cNvSpPr/>
          <p:nvPr/>
        </p:nvSpPr>
        <p:spPr>
          <a:xfrm>
            <a:off x="10417641" y="5051916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4188" y="0"/>
                </a:moveTo>
                <a:lnTo>
                  <a:pt x="2827" y="502"/>
                </a:lnTo>
                <a:lnTo>
                  <a:pt x="1403" y="963"/>
                </a:lnTo>
                <a:lnTo>
                  <a:pt x="0" y="1465"/>
                </a:lnTo>
                <a:lnTo>
                  <a:pt x="1246" y="4921"/>
                </a:lnTo>
                <a:lnTo>
                  <a:pt x="3696" y="11832"/>
                </a:lnTo>
                <a:lnTo>
                  <a:pt x="7518" y="10429"/>
                </a:lnTo>
                <a:lnTo>
                  <a:pt x="6397" y="6942"/>
                </a:lnTo>
                <a:lnTo>
                  <a:pt x="5308" y="3465"/>
                </a:lnTo>
                <a:lnTo>
                  <a:pt x="4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3" name="object 7213"/>
          <p:cNvSpPr/>
          <p:nvPr/>
        </p:nvSpPr>
        <p:spPr>
          <a:xfrm>
            <a:off x="10689820" y="3283333"/>
            <a:ext cx="6931" cy="3081"/>
          </a:xfrm>
          <a:custGeom>
            <a:avLst/>
            <a:gdLst/>
            <a:ahLst/>
            <a:cxnLst/>
            <a:rect l="l" t="t" r="r" b="b"/>
            <a:pathLst>
              <a:path w="11430" h="5079">
                <a:moveTo>
                  <a:pt x="11099" y="0"/>
                </a:moveTo>
                <a:lnTo>
                  <a:pt x="7402" y="136"/>
                </a:lnTo>
                <a:lnTo>
                  <a:pt x="3738" y="324"/>
                </a:lnTo>
                <a:lnTo>
                  <a:pt x="41" y="471"/>
                </a:lnTo>
                <a:lnTo>
                  <a:pt x="62" y="1549"/>
                </a:lnTo>
                <a:lnTo>
                  <a:pt x="10" y="2617"/>
                </a:lnTo>
                <a:lnTo>
                  <a:pt x="0" y="3685"/>
                </a:lnTo>
                <a:lnTo>
                  <a:pt x="3444" y="4104"/>
                </a:lnTo>
                <a:lnTo>
                  <a:pt x="10376" y="4910"/>
                </a:lnTo>
                <a:lnTo>
                  <a:pt x="10648" y="3298"/>
                </a:lnTo>
                <a:lnTo>
                  <a:pt x="1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4" name="object 7214"/>
          <p:cNvSpPr/>
          <p:nvPr/>
        </p:nvSpPr>
        <p:spPr>
          <a:xfrm>
            <a:off x="10521123" y="4997729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4">
                <a:moveTo>
                  <a:pt x="0" y="0"/>
                </a:moveTo>
                <a:lnTo>
                  <a:pt x="2670" y="6052"/>
                </a:lnTo>
                <a:lnTo>
                  <a:pt x="5821" y="13329"/>
                </a:lnTo>
                <a:lnTo>
                  <a:pt x="10052" y="6554"/>
                </a:lnTo>
                <a:lnTo>
                  <a:pt x="8743" y="259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5" name="object 7215"/>
          <p:cNvSpPr/>
          <p:nvPr/>
        </p:nvSpPr>
        <p:spPr>
          <a:xfrm>
            <a:off x="11009087" y="4477694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3277" y="0"/>
                </a:moveTo>
                <a:lnTo>
                  <a:pt x="2177" y="366"/>
                </a:lnTo>
                <a:lnTo>
                  <a:pt x="0" y="931"/>
                </a:lnTo>
                <a:lnTo>
                  <a:pt x="659" y="3884"/>
                </a:lnTo>
                <a:lnTo>
                  <a:pt x="1549" y="6732"/>
                </a:lnTo>
                <a:lnTo>
                  <a:pt x="2376" y="9580"/>
                </a:lnTo>
                <a:lnTo>
                  <a:pt x="5612" y="8690"/>
                </a:lnTo>
                <a:lnTo>
                  <a:pt x="4041" y="2931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6" name="object 7216"/>
          <p:cNvSpPr/>
          <p:nvPr/>
        </p:nvSpPr>
        <p:spPr>
          <a:xfrm>
            <a:off x="11031463" y="3979808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8376" y="0"/>
                </a:moveTo>
                <a:lnTo>
                  <a:pt x="2774" y="1266"/>
                </a:lnTo>
                <a:lnTo>
                  <a:pt x="0" y="1926"/>
                </a:lnTo>
                <a:lnTo>
                  <a:pt x="366" y="3382"/>
                </a:lnTo>
                <a:lnTo>
                  <a:pt x="774" y="4868"/>
                </a:lnTo>
                <a:lnTo>
                  <a:pt x="1130" y="6324"/>
                </a:lnTo>
                <a:lnTo>
                  <a:pt x="9319" y="3088"/>
                </a:lnTo>
                <a:lnTo>
                  <a:pt x="9015" y="2052"/>
                </a:lnTo>
                <a:lnTo>
                  <a:pt x="8659" y="1015"/>
                </a:lnTo>
                <a:lnTo>
                  <a:pt x="8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7" name="object 7217"/>
          <p:cNvSpPr/>
          <p:nvPr/>
        </p:nvSpPr>
        <p:spPr>
          <a:xfrm>
            <a:off x="10879949" y="3462276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4261" y="0"/>
                </a:moveTo>
                <a:lnTo>
                  <a:pt x="2848" y="575"/>
                </a:lnTo>
                <a:lnTo>
                  <a:pt x="0" y="1780"/>
                </a:lnTo>
                <a:lnTo>
                  <a:pt x="1413" y="4366"/>
                </a:lnTo>
                <a:lnTo>
                  <a:pt x="2743" y="6973"/>
                </a:lnTo>
                <a:lnTo>
                  <a:pt x="4408" y="9612"/>
                </a:lnTo>
                <a:lnTo>
                  <a:pt x="7099" y="8460"/>
                </a:lnTo>
                <a:lnTo>
                  <a:pt x="6230" y="5528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8" name="object 7218"/>
          <p:cNvSpPr/>
          <p:nvPr/>
        </p:nvSpPr>
        <p:spPr>
          <a:xfrm>
            <a:off x="10669049" y="3654013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947" y="0"/>
                </a:moveTo>
                <a:lnTo>
                  <a:pt x="0" y="5413"/>
                </a:lnTo>
                <a:lnTo>
                  <a:pt x="1444" y="6984"/>
                </a:lnTo>
                <a:lnTo>
                  <a:pt x="2691" y="8973"/>
                </a:lnTo>
                <a:lnTo>
                  <a:pt x="5172" y="10303"/>
                </a:lnTo>
                <a:lnTo>
                  <a:pt x="8156" y="8387"/>
                </a:lnTo>
                <a:lnTo>
                  <a:pt x="8366" y="5486"/>
                </a:lnTo>
                <a:lnTo>
                  <a:pt x="7130" y="3497"/>
                </a:lnTo>
                <a:lnTo>
                  <a:pt x="5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19" name="object 7219"/>
          <p:cNvSpPr/>
          <p:nvPr/>
        </p:nvSpPr>
        <p:spPr>
          <a:xfrm>
            <a:off x="10939213" y="4022269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450" y="0"/>
                </a:moveTo>
                <a:lnTo>
                  <a:pt x="136" y="2889"/>
                </a:lnTo>
                <a:lnTo>
                  <a:pt x="0" y="4324"/>
                </a:lnTo>
                <a:lnTo>
                  <a:pt x="7528" y="5277"/>
                </a:lnTo>
                <a:lnTo>
                  <a:pt x="11277" y="5769"/>
                </a:lnTo>
                <a:lnTo>
                  <a:pt x="11685" y="4094"/>
                </a:lnTo>
                <a:lnTo>
                  <a:pt x="12428" y="753"/>
                </a:lnTo>
                <a:lnTo>
                  <a:pt x="4450" y="230"/>
                </a:lnTo>
                <a:lnTo>
                  <a:pt x="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0" name="object 7220"/>
          <p:cNvSpPr/>
          <p:nvPr/>
        </p:nvSpPr>
        <p:spPr>
          <a:xfrm>
            <a:off x="10664420" y="4553739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1675" y="0"/>
                </a:moveTo>
                <a:lnTo>
                  <a:pt x="0" y="2115"/>
                </a:lnTo>
                <a:lnTo>
                  <a:pt x="209" y="3434"/>
                </a:lnTo>
                <a:lnTo>
                  <a:pt x="460" y="4764"/>
                </a:lnTo>
                <a:lnTo>
                  <a:pt x="732" y="6052"/>
                </a:lnTo>
                <a:lnTo>
                  <a:pt x="12387" y="3539"/>
                </a:lnTo>
                <a:lnTo>
                  <a:pt x="11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1" name="object 7221"/>
          <p:cNvSpPr/>
          <p:nvPr/>
        </p:nvSpPr>
        <p:spPr>
          <a:xfrm>
            <a:off x="10394025" y="3257917"/>
            <a:ext cx="6931" cy="3851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450" y="0"/>
                </a:moveTo>
                <a:lnTo>
                  <a:pt x="0" y="3811"/>
                </a:lnTo>
                <a:lnTo>
                  <a:pt x="10177" y="6083"/>
                </a:lnTo>
                <a:lnTo>
                  <a:pt x="10439" y="4324"/>
                </a:lnTo>
                <a:lnTo>
                  <a:pt x="10785" y="2554"/>
                </a:lnTo>
                <a:lnTo>
                  <a:pt x="11057" y="753"/>
                </a:lnTo>
                <a:lnTo>
                  <a:pt x="7539" y="502"/>
                </a:lnTo>
                <a:lnTo>
                  <a:pt x="3999" y="272"/>
                </a:lnTo>
                <a:lnTo>
                  <a:pt x="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2" name="object 7222"/>
          <p:cNvSpPr/>
          <p:nvPr/>
        </p:nvSpPr>
        <p:spPr>
          <a:xfrm>
            <a:off x="10232162" y="3794435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7622" y="0"/>
                </a:moveTo>
                <a:lnTo>
                  <a:pt x="5099" y="848"/>
                </a:lnTo>
                <a:lnTo>
                  <a:pt x="2533" y="1685"/>
                </a:lnTo>
                <a:lnTo>
                  <a:pt x="0" y="2533"/>
                </a:lnTo>
                <a:lnTo>
                  <a:pt x="397" y="4031"/>
                </a:lnTo>
                <a:lnTo>
                  <a:pt x="764" y="5528"/>
                </a:lnTo>
                <a:lnTo>
                  <a:pt x="1162" y="7046"/>
                </a:lnTo>
                <a:lnTo>
                  <a:pt x="3779" y="5696"/>
                </a:lnTo>
                <a:lnTo>
                  <a:pt x="9015" y="3078"/>
                </a:lnTo>
                <a:lnTo>
                  <a:pt x="8512" y="2031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3" name="object 7223"/>
          <p:cNvSpPr/>
          <p:nvPr/>
        </p:nvSpPr>
        <p:spPr>
          <a:xfrm>
            <a:off x="10120431" y="4247925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806" y="0"/>
                </a:moveTo>
                <a:lnTo>
                  <a:pt x="0" y="3622"/>
                </a:lnTo>
                <a:lnTo>
                  <a:pt x="8973" y="5622"/>
                </a:lnTo>
                <a:lnTo>
                  <a:pt x="9371" y="2513"/>
                </a:lnTo>
                <a:lnTo>
                  <a:pt x="9538" y="963"/>
                </a:lnTo>
                <a:lnTo>
                  <a:pt x="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4" name="object 7224"/>
          <p:cNvSpPr/>
          <p:nvPr/>
        </p:nvSpPr>
        <p:spPr>
          <a:xfrm>
            <a:off x="9958156" y="4934580"/>
            <a:ext cx="6931" cy="3466"/>
          </a:xfrm>
          <a:custGeom>
            <a:avLst/>
            <a:gdLst/>
            <a:ahLst/>
            <a:cxnLst/>
            <a:rect l="l" t="t" r="r" b="b"/>
            <a:pathLst>
              <a:path w="11430" h="5715">
                <a:moveTo>
                  <a:pt x="942" y="0"/>
                </a:moveTo>
                <a:lnTo>
                  <a:pt x="638" y="1612"/>
                </a:lnTo>
                <a:lnTo>
                  <a:pt x="303" y="3235"/>
                </a:lnTo>
                <a:lnTo>
                  <a:pt x="0" y="4868"/>
                </a:lnTo>
                <a:lnTo>
                  <a:pt x="11193" y="5109"/>
                </a:lnTo>
                <a:lnTo>
                  <a:pt x="11224" y="3895"/>
                </a:lnTo>
                <a:lnTo>
                  <a:pt x="11298" y="2680"/>
                </a:lnTo>
                <a:lnTo>
                  <a:pt x="11339" y="1444"/>
                </a:lnTo>
                <a:lnTo>
                  <a:pt x="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5" name="object 7225"/>
          <p:cNvSpPr/>
          <p:nvPr/>
        </p:nvSpPr>
        <p:spPr>
          <a:xfrm>
            <a:off x="10312432" y="3244309"/>
            <a:ext cx="7701" cy="4236"/>
          </a:xfrm>
          <a:custGeom>
            <a:avLst/>
            <a:gdLst/>
            <a:ahLst/>
            <a:cxnLst/>
            <a:rect l="l" t="t" r="r" b="b"/>
            <a:pathLst>
              <a:path w="12700" h="6985">
                <a:moveTo>
                  <a:pt x="11235" y="0"/>
                </a:moveTo>
                <a:lnTo>
                  <a:pt x="0" y="2711"/>
                </a:lnTo>
                <a:lnTo>
                  <a:pt x="335" y="4104"/>
                </a:lnTo>
                <a:lnTo>
                  <a:pt x="691" y="5476"/>
                </a:lnTo>
                <a:lnTo>
                  <a:pt x="1015" y="6827"/>
                </a:lnTo>
                <a:lnTo>
                  <a:pt x="8491" y="4638"/>
                </a:lnTo>
                <a:lnTo>
                  <a:pt x="12146" y="3518"/>
                </a:lnTo>
                <a:lnTo>
                  <a:pt x="11873" y="2355"/>
                </a:lnTo>
                <a:lnTo>
                  <a:pt x="112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6" name="object 7226"/>
          <p:cNvSpPr/>
          <p:nvPr/>
        </p:nvSpPr>
        <p:spPr>
          <a:xfrm>
            <a:off x="10103283" y="4086853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3905" y="0"/>
                </a:moveTo>
                <a:lnTo>
                  <a:pt x="2586" y="2900"/>
                </a:lnTo>
                <a:lnTo>
                  <a:pt x="0" y="8722"/>
                </a:lnTo>
                <a:lnTo>
                  <a:pt x="1560" y="9350"/>
                </a:lnTo>
                <a:lnTo>
                  <a:pt x="4554" y="10596"/>
                </a:lnTo>
                <a:lnTo>
                  <a:pt x="5863" y="7769"/>
                </a:lnTo>
                <a:lnTo>
                  <a:pt x="7203" y="5005"/>
                </a:lnTo>
                <a:lnTo>
                  <a:pt x="8230" y="2083"/>
                </a:lnTo>
                <a:lnTo>
                  <a:pt x="8282" y="1895"/>
                </a:lnTo>
                <a:lnTo>
                  <a:pt x="5413" y="722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7" name="object 7227"/>
          <p:cNvSpPr/>
          <p:nvPr/>
        </p:nvSpPr>
        <p:spPr>
          <a:xfrm>
            <a:off x="10037625" y="3836790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434" y="0"/>
                </a:moveTo>
                <a:lnTo>
                  <a:pt x="952" y="691"/>
                </a:lnTo>
                <a:lnTo>
                  <a:pt x="502" y="1403"/>
                </a:lnTo>
                <a:lnTo>
                  <a:pt x="0" y="2115"/>
                </a:lnTo>
                <a:lnTo>
                  <a:pt x="1706" y="3664"/>
                </a:lnTo>
                <a:lnTo>
                  <a:pt x="3151" y="5528"/>
                </a:lnTo>
                <a:lnTo>
                  <a:pt x="5046" y="6649"/>
                </a:lnTo>
                <a:lnTo>
                  <a:pt x="6921" y="7727"/>
                </a:lnTo>
                <a:lnTo>
                  <a:pt x="9162" y="8010"/>
                </a:lnTo>
                <a:lnTo>
                  <a:pt x="11245" y="8648"/>
                </a:lnTo>
                <a:lnTo>
                  <a:pt x="11601" y="7717"/>
                </a:lnTo>
                <a:lnTo>
                  <a:pt x="12041" y="6795"/>
                </a:lnTo>
                <a:lnTo>
                  <a:pt x="12418" y="5874"/>
                </a:lnTo>
                <a:lnTo>
                  <a:pt x="8722" y="3926"/>
                </a:lnTo>
                <a:lnTo>
                  <a:pt x="5130" y="1947"/>
                </a:lnTo>
                <a:lnTo>
                  <a:pt x="1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8" name="object 7228"/>
          <p:cNvSpPr/>
          <p:nvPr/>
        </p:nvSpPr>
        <p:spPr>
          <a:xfrm>
            <a:off x="9826290" y="4281313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0" y="0"/>
                </a:moveTo>
                <a:lnTo>
                  <a:pt x="3287" y="3539"/>
                </a:lnTo>
                <a:lnTo>
                  <a:pt x="8669" y="9277"/>
                </a:lnTo>
                <a:lnTo>
                  <a:pt x="8324" y="170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29" name="object 7229"/>
          <p:cNvSpPr/>
          <p:nvPr/>
        </p:nvSpPr>
        <p:spPr>
          <a:xfrm>
            <a:off x="9852901" y="4044123"/>
            <a:ext cx="7701" cy="3851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712" y="0"/>
                </a:moveTo>
                <a:lnTo>
                  <a:pt x="460" y="1978"/>
                </a:lnTo>
                <a:lnTo>
                  <a:pt x="0" y="5989"/>
                </a:lnTo>
                <a:lnTo>
                  <a:pt x="4083" y="5800"/>
                </a:lnTo>
                <a:lnTo>
                  <a:pt x="8177" y="5685"/>
                </a:lnTo>
                <a:lnTo>
                  <a:pt x="12229" y="5497"/>
                </a:lnTo>
                <a:lnTo>
                  <a:pt x="12313" y="2617"/>
                </a:lnTo>
                <a:lnTo>
                  <a:pt x="12313" y="1172"/>
                </a:lnTo>
                <a:lnTo>
                  <a:pt x="8460" y="774"/>
                </a:lnTo>
                <a:lnTo>
                  <a:pt x="4554" y="408"/>
                </a:lnTo>
                <a:lnTo>
                  <a:pt x="7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0" name="object 7230"/>
          <p:cNvSpPr/>
          <p:nvPr/>
        </p:nvSpPr>
        <p:spPr>
          <a:xfrm>
            <a:off x="9675574" y="4346880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4554" y="0"/>
                </a:moveTo>
                <a:lnTo>
                  <a:pt x="0" y="1329"/>
                </a:lnTo>
                <a:lnTo>
                  <a:pt x="1015" y="4303"/>
                </a:lnTo>
                <a:lnTo>
                  <a:pt x="2136" y="7308"/>
                </a:lnTo>
                <a:lnTo>
                  <a:pt x="3193" y="10282"/>
                </a:lnTo>
                <a:lnTo>
                  <a:pt x="6376" y="9381"/>
                </a:lnTo>
                <a:lnTo>
                  <a:pt x="5779" y="6261"/>
                </a:lnTo>
                <a:lnTo>
                  <a:pt x="5141" y="3130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1" name="object 7231"/>
          <p:cNvSpPr/>
          <p:nvPr/>
        </p:nvSpPr>
        <p:spPr>
          <a:xfrm>
            <a:off x="9761696" y="3651205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1685" y="0"/>
                </a:moveTo>
                <a:lnTo>
                  <a:pt x="596" y="2073"/>
                </a:lnTo>
                <a:lnTo>
                  <a:pt x="0" y="3088"/>
                </a:lnTo>
                <a:lnTo>
                  <a:pt x="3340" y="5319"/>
                </a:lnTo>
                <a:lnTo>
                  <a:pt x="6711" y="7528"/>
                </a:lnTo>
                <a:lnTo>
                  <a:pt x="10072" y="9779"/>
                </a:lnTo>
                <a:lnTo>
                  <a:pt x="13078" y="5916"/>
                </a:lnTo>
                <a:lnTo>
                  <a:pt x="1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2" name="object 7232"/>
          <p:cNvSpPr/>
          <p:nvPr/>
        </p:nvSpPr>
        <p:spPr>
          <a:xfrm>
            <a:off x="9520110" y="4639624"/>
            <a:ext cx="10012" cy="8471"/>
          </a:xfrm>
          <a:custGeom>
            <a:avLst/>
            <a:gdLst/>
            <a:ahLst/>
            <a:cxnLst/>
            <a:rect l="l" t="t" r="r" b="b"/>
            <a:pathLst>
              <a:path w="16509" h="13970">
                <a:moveTo>
                  <a:pt x="13461" y="2586"/>
                </a:moveTo>
                <a:lnTo>
                  <a:pt x="5936" y="2586"/>
                </a:lnTo>
                <a:lnTo>
                  <a:pt x="7884" y="13748"/>
                </a:lnTo>
                <a:lnTo>
                  <a:pt x="15957" y="6942"/>
                </a:lnTo>
                <a:lnTo>
                  <a:pt x="13461" y="2586"/>
                </a:lnTo>
                <a:close/>
              </a:path>
              <a:path w="16509" h="13970">
                <a:moveTo>
                  <a:pt x="5899" y="2586"/>
                </a:moveTo>
                <a:lnTo>
                  <a:pt x="366" y="2649"/>
                </a:lnTo>
                <a:lnTo>
                  <a:pt x="209" y="2691"/>
                </a:lnTo>
                <a:lnTo>
                  <a:pt x="0" y="2837"/>
                </a:lnTo>
                <a:lnTo>
                  <a:pt x="5580" y="2722"/>
                </a:lnTo>
                <a:lnTo>
                  <a:pt x="5899" y="2586"/>
                </a:lnTo>
                <a:close/>
              </a:path>
              <a:path w="16509" h="13970">
                <a:moveTo>
                  <a:pt x="11978" y="0"/>
                </a:moveTo>
                <a:lnTo>
                  <a:pt x="5899" y="2586"/>
                </a:lnTo>
                <a:lnTo>
                  <a:pt x="13461" y="2586"/>
                </a:lnTo>
                <a:lnTo>
                  <a:pt x="1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3" name="object 7233"/>
          <p:cNvSpPr/>
          <p:nvPr/>
        </p:nvSpPr>
        <p:spPr>
          <a:xfrm>
            <a:off x="9589982" y="432357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2387" y="0"/>
                </a:moveTo>
                <a:lnTo>
                  <a:pt x="774" y="2125"/>
                </a:lnTo>
                <a:lnTo>
                  <a:pt x="0" y="3204"/>
                </a:lnTo>
                <a:lnTo>
                  <a:pt x="2617" y="5214"/>
                </a:lnTo>
                <a:lnTo>
                  <a:pt x="7957" y="9266"/>
                </a:lnTo>
                <a:lnTo>
                  <a:pt x="9497" y="7266"/>
                </a:lnTo>
                <a:lnTo>
                  <a:pt x="10240" y="6251"/>
                </a:lnTo>
                <a:lnTo>
                  <a:pt x="2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4" name="object 7234"/>
          <p:cNvSpPr/>
          <p:nvPr/>
        </p:nvSpPr>
        <p:spPr>
          <a:xfrm>
            <a:off x="9501988" y="3943373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7057" y="0"/>
                </a:moveTo>
                <a:lnTo>
                  <a:pt x="0" y="7926"/>
                </a:lnTo>
                <a:lnTo>
                  <a:pt x="9926" y="11654"/>
                </a:lnTo>
                <a:lnTo>
                  <a:pt x="8680" y="5287"/>
                </a:lnTo>
                <a:lnTo>
                  <a:pt x="7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5" name="object 7235"/>
          <p:cNvSpPr/>
          <p:nvPr/>
        </p:nvSpPr>
        <p:spPr>
          <a:xfrm>
            <a:off x="9403241" y="4302287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5319" y="0"/>
                </a:moveTo>
                <a:lnTo>
                  <a:pt x="3329" y="1863"/>
                </a:lnTo>
                <a:lnTo>
                  <a:pt x="0" y="3486"/>
                </a:lnTo>
                <a:lnTo>
                  <a:pt x="2722" y="6125"/>
                </a:lnTo>
                <a:lnTo>
                  <a:pt x="4659" y="9120"/>
                </a:lnTo>
                <a:lnTo>
                  <a:pt x="7957" y="8156"/>
                </a:lnTo>
                <a:lnTo>
                  <a:pt x="9779" y="5874"/>
                </a:lnTo>
                <a:lnTo>
                  <a:pt x="11769" y="4251"/>
                </a:lnTo>
                <a:lnTo>
                  <a:pt x="10219" y="2848"/>
                </a:lnTo>
                <a:lnTo>
                  <a:pt x="8732" y="554"/>
                </a:lnTo>
                <a:lnTo>
                  <a:pt x="5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6" name="object 7236"/>
          <p:cNvSpPr/>
          <p:nvPr/>
        </p:nvSpPr>
        <p:spPr>
          <a:xfrm>
            <a:off x="9397652" y="4220894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193" y="0"/>
                </a:moveTo>
                <a:lnTo>
                  <a:pt x="3141" y="209"/>
                </a:lnTo>
                <a:lnTo>
                  <a:pt x="1937" y="2994"/>
                </a:lnTo>
                <a:lnTo>
                  <a:pt x="984" y="5895"/>
                </a:lnTo>
                <a:lnTo>
                  <a:pt x="0" y="8785"/>
                </a:lnTo>
                <a:lnTo>
                  <a:pt x="3371" y="9538"/>
                </a:lnTo>
                <a:lnTo>
                  <a:pt x="5036" y="9936"/>
                </a:lnTo>
                <a:lnTo>
                  <a:pt x="5423" y="6879"/>
                </a:lnTo>
                <a:lnTo>
                  <a:pt x="5884" y="3863"/>
                </a:lnTo>
                <a:lnTo>
                  <a:pt x="6083" y="649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7" name="object 7237"/>
          <p:cNvSpPr/>
          <p:nvPr/>
        </p:nvSpPr>
        <p:spPr>
          <a:xfrm>
            <a:off x="9391032" y="3794092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5560" y="0"/>
                </a:moveTo>
                <a:lnTo>
                  <a:pt x="1476" y="1643"/>
                </a:lnTo>
                <a:lnTo>
                  <a:pt x="0" y="2261"/>
                </a:lnTo>
                <a:lnTo>
                  <a:pt x="2073" y="7162"/>
                </a:lnTo>
                <a:lnTo>
                  <a:pt x="3130" y="9591"/>
                </a:lnTo>
                <a:lnTo>
                  <a:pt x="4523" y="8743"/>
                </a:lnTo>
                <a:lnTo>
                  <a:pt x="7078" y="8020"/>
                </a:lnTo>
                <a:lnTo>
                  <a:pt x="7183" y="7067"/>
                </a:lnTo>
                <a:lnTo>
                  <a:pt x="7371" y="4994"/>
                </a:lnTo>
                <a:lnTo>
                  <a:pt x="6293" y="2827"/>
                </a:lnTo>
                <a:lnTo>
                  <a:pt x="55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8" name="object 7238"/>
          <p:cNvSpPr/>
          <p:nvPr/>
        </p:nvSpPr>
        <p:spPr>
          <a:xfrm>
            <a:off x="10504983" y="320300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11004" y="0"/>
                </a:moveTo>
                <a:lnTo>
                  <a:pt x="5141" y="5392"/>
                </a:lnTo>
                <a:lnTo>
                  <a:pt x="2586" y="7790"/>
                </a:lnTo>
                <a:lnTo>
                  <a:pt x="0" y="10177"/>
                </a:lnTo>
                <a:lnTo>
                  <a:pt x="732" y="11381"/>
                </a:lnTo>
                <a:lnTo>
                  <a:pt x="2272" y="13790"/>
                </a:lnTo>
                <a:lnTo>
                  <a:pt x="4293" y="13025"/>
                </a:lnTo>
                <a:lnTo>
                  <a:pt x="7141" y="12837"/>
                </a:lnTo>
                <a:lnTo>
                  <a:pt x="9559" y="9633"/>
                </a:lnTo>
                <a:lnTo>
                  <a:pt x="9497" y="6774"/>
                </a:lnTo>
                <a:lnTo>
                  <a:pt x="11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39" name="object 7239"/>
          <p:cNvSpPr/>
          <p:nvPr/>
        </p:nvSpPr>
        <p:spPr>
          <a:xfrm>
            <a:off x="10283221" y="4151159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4848" y="0"/>
                </a:moveTo>
                <a:lnTo>
                  <a:pt x="2439" y="2879"/>
                </a:lnTo>
                <a:lnTo>
                  <a:pt x="0" y="4533"/>
                </a:lnTo>
                <a:lnTo>
                  <a:pt x="219" y="7853"/>
                </a:lnTo>
                <a:lnTo>
                  <a:pt x="2460" y="9507"/>
                </a:lnTo>
                <a:lnTo>
                  <a:pt x="3811" y="11224"/>
                </a:lnTo>
                <a:lnTo>
                  <a:pt x="5214" y="9915"/>
                </a:lnTo>
                <a:lnTo>
                  <a:pt x="7591" y="8722"/>
                </a:lnTo>
                <a:lnTo>
                  <a:pt x="7769" y="7266"/>
                </a:lnTo>
                <a:lnTo>
                  <a:pt x="7957" y="5465"/>
                </a:lnTo>
                <a:lnTo>
                  <a:pt x="6366" y="3465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0" name="object 7240"/>
          <p:cNvSpPr/>
          <p:nvPr/>
        </p:nvSpPr>
        <p:spPr>
          <a:xfrm>
            <a:off x="10472997" y="3241674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0"/>
                </a:moveTo>
                <a:lnTo>
                  <a:pt x="575" y="6345"/>
                </a:lnTo>
                <a:lnTo>
                  <a:pt x="921" y="9518"/>
                </a:lnTo>
                <a:lnTo>
                  <a:pt x="1926" y="9507"/>
                </a:lnTo>
                <a:lnTo>
                  <a:pt x="3863" y="9455"/>
                </a:lnTo>
                <a:lnTo>
                  <a:pt x="4429" y="3235"/>
                </a:lnTo>
                <a:lnTo>
                  <a:pt x="4659" y="125"/>
                </a:lnTo>
                <a:lnTo>
                  <a:pt x="3078" y="7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1" name="object 7241"/>
          <p:cNvSpPr/>
          <p:nvPr/>
        </p:nvSpPr>
        <p:spPr>
          <a:xfrm>
            <a:off x="10163270" y="4458042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4366" y="0"/>
                </a:moveTo>
                <a:lnTo>
                  <a:pt x="2282" y="1717"/>
                </a:lnTo>
                <a:lnTo>
                  <a:pt x="0" y="3141"/>
                </a:lnTo>
                <a:lnTo>
                  <a:pt x="198" y="3612"/>
                </a:lnTo>
                <a:lnTo>
                  <a:pt x="900" y="5465"/>
                </a:lnTo>
                <a:lnTo>
                  <a:pt x="2146" y="7329"/>
                </a:lnTo>
                <a:lnTo>
                  <a:pt x="4272" y="8858"/>
                </a:lnTo>
                <a:lnTo>
                  <a:pt x="7643" y="6722"/>
                </a:lnTo>
                <a:lnTo>
                  <a:pt x="7549" y="6272"/>
                </a:lnTo>
                <a:lnTo>
                  <a:pt x="7036" y="4314"/>
                </a:lnTo>
                <a:lnTo>
                  <a:pt x="5758" y="2575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2" name="object 7242"/>
          <p:cNvSpPr/>
          <p:nvPr/>
        </p:nvSpPr>
        <p:spPr>
          <a:xfrm>
            <a:off x="10433676" y="4085809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8114" y="0"/>
                </a:moveTo>
                <a:lnTo>
                  <a:pt x="4429" y="1361"/>
                </a:lnTo>
                <a:lnTo>
                  <a:pt x="1622" y="1549"/>
                </a:lnTo>
                <a:lnTo>
                  <a:pt x="0" y="4324"/>
                </a:lnTo>
                <a:lnTo>
                  <a:pt x="1266" y="6889"/>
                </a:lnTo>
                <a:lnTo>
                  <a:pt x="1633" y="8942"/>
                </a:lnTo>
                <a:lnTo>
                  <a:pt x="3654" y="8533"/>
                </a:lnTo>
                <a:lnTo>
                  <a:pt x="6355" y="8753"/>
                </a:lnTo>
                <a:lnTo>
                  <a:pt x="7570" y="7549"/>
                </a:lnTo>
                <a:lnTo>
                  <a:pt x="8596" y="6491"/>
                </a:lnTo>
                <a:lnTo>
                  <a:pt x="7947" y="3769"/>
                </a:lnTo>
                <a:lnTo>
                  <a:pt x="8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3" name="object 7243"/>
          <p:cNvSpPr/>
          <p:nvPr/>
        </p:nvSpPr>
        <p:spPr>
          <a:xfrm>
            <a:off x="9861729" y="3905165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486" y="0"/>
                </a:moveTo>
                <a:lnTo>
                  <a:pt x="2052" y="3151"/>
                </a:lnTo>
                <a:lnTo>
                  <a:pt x="0" y="4261"/>
                </a:lnTo>
                <a:lnTo>
                  <a:pt x="10" y="5235"/>
                </a:lnTo>
                <a:lnTo>
                  <a:pt x="104" y="6502"/>
                </a:lnTo>
                <a:lnTo>
                  <a:pt x="1780" y="8376"/>
                </a:lnTo>
                <a:lnTo>
                  <a:pt x="4052" y="8900"/>
                </a:lnTo>
                <a:lnTo>
                  <a:pt x="6303" y="7476"/>
                </a:lnTo>
                <a:lnTo>
                  <a:pt x="7088" y="4921"/>
                </a:lnTo>
                <a:lnTo>
                  <a:pt x="6114" y="3057"/>
                </a:lnTo>
                <a:lnTo>
                  <a:pt x="5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4" name="object 7244"/>
          <p:cNvSpPr/>
          <p:nvPr/>
        </p:nvSpPr>
        <p:spPr>
          <a:xfrm>
            <a:off x="10366719" y="4595651"/>
            <a:ext cx="7316" cy="4236"/>
          </a:xfrm>
          <a:custGeom>
            <a:avLst/>
            <a:gdLst/>
            <a:ahLst/>
            <a:cxnLst/>
            <a:rect l="l" t="t" r="r" b="b"/>
            <a:pathLst>
              <a:path w="12065" h="6984">
                <a:moveTo>
                  <a:pt x="3403" y="0"/>
                </a:moveTo>
                <a:lnTo>
                  <a:pt x="1622" y="534"/>
                </a:lnTo>
                <a:lnTo>
                  <a:pt x="0" y="670"/>
                </a:lnTo>
                <a:lnTo>
                  <a:pt x="764" y="2565"/>
                </a:lnTo>
                <a:lnTo>
                  <a:pt x="1193" y="4785"/>
                </a:lnTo>
                <a:lnTo>
                  <a:pt x="3057" y="6774"/>
                </a:lnTo>
                <a:lnTo>
                  <a:pt x="5455" y="5549"/>
                </a:lnTo>
                <a:lnTo>
                  <a:pt x="12020" y="3926"/>
                </a:lnTo>
                <a:lnTo>
                  <a:pt x="8209" y="1947"/>
                </a:lnTo>
                <a:lnTo>
                  <a:pt x="6669" y="764"/>
                </a:lnTo>
                <a:lnTo>
                  <a:pt x="4879" y="366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5" name="object 7245"/>
          <p:cNvSpPr/>
          <p:nvPr/>
        </p:nvSpPr>
        <p:spPr>
          <a:xfrm>
            <a:off x="9605446" y="4790112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5130" y="0"/>
                </a:moveTo>
                <a:lnTo>
                  <a:pt x="3465" y="1727"/>
                </a:lnTo>
                <a:lnTo>
                  <a:pt x="0" y="5151"/>
                </a:lnTo>
                <a:lnTo>
                  <a:pt x="659" y="5884"/>
                </a:lnTo>
                <a:lnTo>
                  <a:pt x="1277" y="6649"/>
                </a:lnTo>
                <a:lnTo>
                  <a:pt x="1926" y="7402"/>
                </a:lnTo>
                <a:lnTo>
                  <a:pt x="8240" y="3130"/>
                </a:lnTo>
                <a:lnTo>
                  <a:pt x="7235" y="2115"/>
                </a:lnTo>
                <a:lnTo>
                  <a:pt x="6240" y="1057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6" name="object 7246"/>
          <p:cNvSpPr/>
          <p:nvPr/>
        </p:nvSpPr>
        <p:spPr>
          <a:xfrm>
            <a:off x="10944384" y="3869982"/>
            <a:ext cx="4236" cy="3081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1978" y="0"/>
                </a:moveTo>
                <a:lnTo>
                  <a:pt x="1068" y="1759"/>
                </a:lnTo>
                <a:lnTo>
                  <a:pt x="0" y="3277"/>
                </a:lnTo>
                <a:lnTo>
                  <a:pt x="1706" y="3874"/>
                </a:lnTo>
                <a:lnTo>
                  <a:pt x="3245" y="4753"/>
                </a:lnTo>
                <a:lnTo>
                  <a:pt x="4753" y="4764"/>
                </a:lnTo>
                <a:lnTo>
                  <a:pt x="5476" y="4816"/>
                </a:lnTo>
                <a:lnTo>
                  <a:pt x="6177" y="3120"/>
                </a:lnTo>
                <a:lnTo>
                  <a:pt x="6879" y="2219"/>
                </a:lnTo>
                <a:lnTo>
                  <a:pt x="5350" y="1455"/>
                </a:lnTo>
                <a:lnTo>
                  <a:pt x="3926" y="471"/>
                </a:lnTo>
                <a:lnTo>
                  <a:pt x="2366" y="104"/>
                </a:lnTo>
                <a:lnTo>
                  <a:pt x="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7" name="object 7247"/>
          <p:cNvSpPr/>
          <p:nvPr/>
        </p:nvSpPr>
        <p:spPr>
          <a:xfrm>
            <a:off x="10376116" y="4589642"/>
            <a:ext cx="6161" cy="2310"/>
          </a:xfrm>
          <a:custGeom>
            <a:avLst/>
            <a:gdLst/>
            <a:ahLst/>
            <a:cxnLst/>
            <a:rect l="l" t="t" r="r" b="b"/>
            <a:pathLst>
              <a:path w="10159" h="3809">
                <a:moveTo>
                  <a:pt x="9580" y="0"/>
                </a:moveTo>
                <a:lnTo>
                  <a:pt x="6397" y="167"/>
                </a:lnTo>
                <a:lnTo>
                  <a:pt x="0" y="471"/>
                </a:lnTo>
                <a:lnTo>
                  <a:pt x="83" y="1528"/>
                </a:lnTo>
                <a:lnTo>
                  <a:pt x="83" y="3622"/>
                </a:lnTo>
                <a:lnTo>
                  <a:pt x="3287" y="3581"/>
                </a:lnTo>
                <a:lnTo>
                  <a:pt x="9643" y="3528"/>
                </a:lnTo>
                <a:lnTo>
                  <a:pt x="9643" y="2355"/>
                </a:lnTo>
                <a:lnTo>
                  <a:pt x="9559" y="1172"/>
                </a:lnTo>
                <a:lnTo>
                  <a:pt x="9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8" name="object 7248"/>
          <p:cNvSpPr/>
          <p:nvPr/>
        </p:nvSpPr>
        <p:spPr>
          <a:xfrm>
            <a:off x="10638951" y="3321326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6094" y="0"/>
                </a:moveTo>
                <a:lnTo>
                  <a:pt x="3622" y="157"/>
                </a:lnTo>
                <a:lnTo>
                  <a:pt x="1821" y="1277"/>
                </a:lnTo>
                <a:lnTo>
                  <a:pt x="0" y="1999"/>
                </a:lnTo>
                <a:lnTo>
                  <a:pt x="827" y="3403"/>
                </a:lnTo>
                <a:lnTo>
                  <a:pt x="2722" y="6680"/>
                </a:lnTo>
                <a:lnTo>
                  <a:pt x="4628" y="5664"/>
                </a:lnTo>
                <a:lnTo>
                  <a:pt x="6722" y="5172"/>
                </a:lnTo>
                <a:lnTo>
                  <a:pt x="7287" y="4010"/>
                </a:lnTo>
                <a:lnTo>
                  <a:pt x="7696" y="3067"/>
                </a:lnTo>
                <a:lnTo>
                  <a:pt x="6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49" name="object 7249"/>
          <p:cNvSpPr/>
          <p:nvPr/>
        </p:nvSpPr>
        <p:spPr>
          <a:xfrm>
            <a:off x="9752563" y="3873714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617" y="0"/>
                </a:moveTo>
                <a:lnTo>
                  <a:pt x="460" y="1183"/>
                </a:lnTo>
                <a:lnTo>
                  <a:pt x="0" y="3256"/>
                </a:lnTo>
                <a:lnTo>
                  <a:pt x="2900" y="4334"/>
                </a:lnTo>
                <a:lnTo>
                  <a:pt x="5654" y="4984"/>
                </a:lnTo>
                <a:lnTo>
                  <a:pt x="8387" y="5717"/>
                </a:lnTo>
                <a:lnTo>
                  <a:pt x="8753" y="4481"/>
                </a:lnTo>
                <a:lnTo>
                  <a:pt x="9538" y="1989"/>
                </a:lnTo>
                <a:lnTo>
                  <a:pt x="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0" name="object 7250"/>
          <p:cNvSpPr/>
          <p:nvPr/>
        </p:nvSpPr>
        <p:spPr>
          <a:xfrm>
            <a:off x="10864440" y="4051863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7936" y="0"/>
                </a:moveTo>
                <a:lnTo>
                  <a:pt x="2670" y="4722"/>
                </a:lnTo>
                <a:lnTo>
                  <a:pt x="0" y="7057"/>
                </a:lnTo>
                <a:lnTo>
                  <a:pt x="722" y="7895"/>
                </a:lnTo>
                <a:lnTo>
                  <a:pt x="2282" y="9601"/>
                </a:lnTo>
                <a:lnTo>
                  <a:pt x="5120" y="7486"/>
                </a:lnTo>
                <a:lnTo>
                  <a:pt x="7905" y="5350"/>
                </a:lnTo>
                <a:lnTo>
                  <a:pt x="10753" y="3235"/>
                </a:lnTo>
                <a:lnTo>
                  <a:pt x="7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1" name="object 7251"/>
          <p:cNvSpPr/>
          <p:nvPr/>
        </p:nvSpPr>
        <p:spPr>
          <a:xfrm>
            <a:off x="9862153" y="3335512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4900" y="0"/>
                </a:moveTo>
                <a:lnTo>
                  <a:pt x="3319" y="1403"/>
                </a:lnTo>
                <a:lnTo>
                  <a:pt x="1256" y="2544"/>
                </a:lnTo>
                <a:lnTo>
                  <a:pt x="366" y="4303"/>
                </a:lnTo>
                <a:lnTo>
                  <a:pt x="0" y="5057"/>
                </a:lnTo>
                <a:lnTo>
                  <a:pt x="2251" y="8345"/>
                </a:lnTo>
                <a:lnTo>
                  <a:pt x="2837" y="8240"/>
                </a:lnTo>
                <a:lnTo>
                  <a:pt x="4722" y="7790"/>
                </a:lnTo>
                <a:lnTo>
                  <a:pt x="6523" y="6366"/>
                </a:lnTo>
                <a:lnTo>
                  <a:pt x="8889" y="4963"/>
                </a:lnTo>
                <a:lnTo>
                  <a:pt x="7015" y="2628"/>
                </a:lnTo>
                <a:lnTo>
                  <a:pt x="5999" y="1329"/>
                </a:lnTo>
                <a:lnTo>
                  <a:pt x="49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2" name="object 7252"/>
          <p:cNvSpPr/>
          <p:nvPr/>
        </p:nvSpPr>
        <p:spPr>
          <a:xfrm>
            <a:off x="10596242" y="3511421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832" y="0"/>
                </a:moveTo>
                <a:lnTo>
                  <a:pt x="2041" y="2261"/>
                </a:lnTo>
                <a:lnTo>
                  <a:pt x="0" y="3717"/>
                </a:lnTo>
                <a:lnTo>
                  <a:pt x="167" y="4921"/>
                </a:lnTo>
                <a:lnTo>
                  <a:pt x="387" y="6973"/>
                </a:lnTo>
                <a:lnTo>
                  <a:pt x="1633" y="9360"/>
                </a:lnTo>
                <a:lnTo>
                  <a:pt x="3256" y="10617"/>
                </a:lnTo>
                <a:lnTo>
                  <a:pt x="3853" y="11120"/>
                </a:lnTo>
                <a:lnTo>
                  <a:pt x="6533" y="9057"/>
                </a:lnTo>
                <a:lnTo>
                  <a:pt x="8292" y="8156"/>
                </a:lnTo>
                <a:lnTo>
                  <a:pt x="7214" y="6219"/>
                </a:lnTo>
                <a:lnTo>
                  <a:pt x="3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3" name="object 7253"/>
          <p:cNvSpPr/>
          <p:nvPr/>
        </p:nvSpPr>
        <p:spPr>
          <a:xfrm>
            <a:off x="9697265" y="3887894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2083" y="0"/>
                </a:moveTo>
                <a:lnTo>
                  <a:pt x="0" y="1947"/>
                </a:lnTo>
                <a:lnTo>
                  <a:pt x="115" y="2083"/>
                </a:lnTo>
                <a:lnTo>
                  <a:pt x="1853" y="4544"/>
                </a:lnTo>
                <a:lnTo>
                  <a:pt x="3790" y="6921"/>
                </a:lnTo>
                <a:lnTo>
                  <a:pt x="5748" y="9287"/>
                </a:lnTo>
                <a:lnTo>
                  <a:pt x="9193" y="5926"/>
                </a:lnTo>
                <a:lnTo>
                  <a:pt x="6931" y="3957"/>
                </a:lnTo>
                <a:lnTo>
                  <a:pt x="4638" y="1926"/>
                </a:lnTo>
                <a:lnTo>
                  <a:pt x="2188" y="94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4" name="object 7254"/>
          <p:cNvSpPr/>
          <p:nvPr/>
        </p:nvSpPr>
        <p:spPr>
          <a:xfrm>
            <a:off x="10256189" y="4356598"/>
            <a:ext cx="5391" cy="3466"/>
          </a:xfrm>
          <a:custGeom>
            <a:avLst/>
            <a:gdLst/>
            <a:ahLst/>
            <a:cxnLst/>
            <a:rect l="l" t="t" r="r" b="b"/>
            <a:pathLst>
              <a:path w="8890" h="5715">
                <a:moveTo>
                  <a:pt x="785" y="0"/>
                </a:moveTo>
                <a:lnTo>
                  <a:pt x="502" y="1497"/>
                </a:lnTo>
                <a:lnTo>
                  <a:pt x="261" y="3015"/>
                </a:lnTo>
                <a:lnTo>
                  <a:pt x="0" y="4512"/>
                </a:lnTo>
                <a:lnTo>
                  <a:pt x="2502" y="4795"/>
                </a:lnTo>
                <a:lnTo>
                  <a:pt x="5078" y="5224"/>
                </a:lnTo>
                <a:lnTo>
                  <a:pt x="7905" y="5287"/>
                </a:lnTo>
                <a:lnTo>
                  <a:pt x="8261" y="3403"/>
                </a:lnTo>
                <a:lnTo>
                  <a:pt x="8596" y="2408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5" name="object 7255"/>
          <p:cNvSpPr/>
          <p:nvPr/>
        </p:nvSpPr>
        <p:spPr>
          <a:xfrm>
            <a:off x="9569478" y="4379491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2732" y="0"/>
                </a:moveTo>
                <a:lnTo>
                  <a:pt x="1298" y="2125"/>
                </a:lnTo>
                <a:lnTo>
                  <a:pt x="0" y="3193"/>
                </a:lnTo>
                <a:lnTo>
                  <a:pt x="1486" y="4711"/>
                </a:lnTo>
                <a:lnTo>
                  <a:pt x="2774" y="6617"/>
                </a:lnTo>
                <a:lnTo>
                  <a:pt x="4575" y="7539"/>
                </a:lnTo>
                <a:lnTo>
                  <a:pt x="5287" y="7874"/>
                </a:lnTo>
                <a:lnTo>
                  <a:pt x="7099" y="5905"/>
                </a:lnTo>
                <a:lnTo>
                  <a:pt x="9601" y="4156"/>
                </a:lnTo>
                <a:lnTo>
                  <a:pt x="7151" y="2418"/>
                </a:lnTo>
                <a:lnTo>
                  <a:pt x="5570" y="670"/>
                </a:lnTo>
                <a:lnTo>
                  <a:pt x="3696" y="209"/>
                </a:lnTo>
                <a:lnTo>
                  <a:pt x="2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6" name="object 7256"/>
          <p:cNvSpPr/>
          <p:nvPr/>
        </p:nvSpPr>
        <p:spPr>
          <a:xfrm>
            <a:off x="9607191" y="4159423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413" y="0"/>
                </a:moveTo>
                <a:lnTo>
                  <a:pt x="1769" y="5340"/>
                </a:lnTo>
                <a:lnTo>
                  <a:pt x="0" y="8010"/>
                </a:lnTo>
                <a:lnTo>
                  <a:pt x="2303" y="9779"/>
                </a:lnTo>
                <a:lnTo>
                  <a:pt x="8774" y="2785"/>
                </a:lnTo>
                <a:lnTo>
                  <a:pt x="7643" y="1853"/>
                </a:lnTo>
                <a:lnTo>
                  <a:pt x="6502" y="942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7" name="object 7257"/>
          <p:cNvSpPr/>
          <p:nvPr/>
        </p:nvSpPr>
        <p:spPr>
          <a:xfrm>
            <a:off x="9778219" y="3295401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821" y="0"/>
                </a:moveTo>
                <a:lnTo>
                  <a:pt x="1298" y="1633"/>
                </a:lnTo>
                <a:lnTo>
                  <a:pt x="0" y="2439"/>
                </a:lnTo>
                <a:lnTo>
                  <a:pt x="1759" y="4670"/>
                </a:lnTo>
                <a:lnTo>
                  <a:pt x="5340" y="9120"/>
                </a:lnTo>
                <a:lnTo>
                  <a:pt x="7591" y="7685"/>
                </a:lnTo>
                <a:lnTo>
                  <a:pt x="6345" y="5120"/>
                </a:lnTo>
                <a:lnTo>
                  <a:pt x="5067" y="2565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8" name="object 7258"/>
          <p:cNvSpPr/>
          <p:nvPr/>
        </p:nvSpPr>
        <p:spPr>
          <a:xfrm>
            <a:off x="9739067" y="3297141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6177" y="0"/>
                </a:moveTo>
                <a:lnTo>
                  <a:pt x="3643" y="1895"/>
                </a:lnTo>
                <a:lnTo>
                  <a:pt x="1518" y="2889"/>
                </a:lnTo>
                <a:lnTo>
                  <a:pt x="0" y="5256"/>
                </a:lnTo>
                <a:lnTo>
                  <a:pt x="1643" y="7350"/>
                </a:lnTo>
                <a:lnTo>
                  <a:pt x="2335" y="8826"/>
                </a:lnTo>
                <a:lnTo>
                  <a:pt x="4219" y="7832"/>
                </a:lnTo>
                <a:lnTo>
                  <a:pt x="6408" y="7162"/>
                </a:lnTo>
                <a:lnTo>
                  <a:pt x="8292" y="5120"/>
                </a:lnTo>
                <a:lnTo>
                  <a:pt x="7025" y="2848"/>
                </a:lnTo>
                <a:lnTo>
                  <a:pt x="6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59" name="object 7259"/>
          <p:cNvSpPr/>
          <p:nvPr/>
        </p:nvSpPr>
        <p:spPr>
          <a:xfrm>
            <a:off x="9556596" y="4004226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6523" y="0"/>
                </a:moveTo>
                <a:lnTo>
                  <a:pt x="0" y="2502"/>
                </a:lnTo>
                <a:lnTo>
                  <a:pt x="1277" y="4994"/>
                </a:lnTo>
                <a:lnTo>
                  <a:pt x="1748" y="6732"/>
                </a:lnTo>
                <a:lnTo>
                  <a:pt x="4921" y="5224"/>
                </a:lnTo>
                <a:lnTo>
                  <a:pt x="7884" y="3884"/>
                </a:lnTo>
                <a:lnTo>
                  <a:pt x="7224" y="2513"/>
                </a:lnTo>
                <a:lnTo>
                  <a:pt x="6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0" name="object 7260"/>
          <p:cNvSpPr/>
          <p:nvPr/>
        </p:nvSpPr>
        <p:spPr>
          <a:xfrm>
            <a:off x="9647990" y="3454211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4314" y="0"/>
                </a:moveTo>
                <a:lnTo>
                  <a:pt x="1403" y="691"/>
                </a:lnTo>
                <a:lnTo>
                  <a:pt x="0" y="1057"/>
                </a:lnTo>
                <a:lnTo>
                  <a:pt x="1078" y="4198"/>
                </a:lnTo>
                <a:lnTo>
                  <a:pt x="3245" y="10397"/>
                </a:lnTo>
                <a:lnTo>
                  <a:pt x="6177" y="9622"/>
                </a:lnTo>
                <a:lnTo>
                  <a:pt x="5580" y="6408"/>
                </a:lnTo>
                <a:lnTo>
                  <a:pt x="4921" y="3193"/>
                </a:lnTo>
                <a:lnTo>
                  <a:pt x="4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1" name="object 7261"/>
          <p:cNvSpPr/>
          <p:nvPr/>
        </p:nvSpPr>
        <p:spPr>
          <a:xfrm>
            <a:off x="9629043" y="3395562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2157" y="0"/>
                </a:moveTo>
                <a:lnTo>
                  <a:pt x="1455" y="1057"/>
                </a:lnTo>
                <a:lnTo>
                  <a:pt x="743" y="2083"/>
                </a:lnTo>
                <a:lnTo>
                  <a:pt x="0" y="3099"/>
                </a:lnTo>
                <a:lnTo>
                  <a:pt x="2513" y="5183"/>
                </a:lnTo>
                <a:lnTo>
                  <a:pt x="5078" y="7266"/>
                </a:lnTo>
                <a:lnTo>
                  <a:pt x="7612" y="9350"/>
                </a:lnTo>
                <a:lnTo>
                  <a:pt x="9549" y="7371"/>
                </a:lnTo>
                <a:lnTo>
                  <a:pt x="8879" y="5936"/>
                </a:lnTo>
                <a:lnTo>
                  <a:pt x="8481" y="4167"/>
                </a:lnTo>
                <a:lnTo>
                  <a:pt x="5936" y="1790"/>
                </a:lnTo>
                <a:lnTo>
                  <a:pt x="3957" y="1026"/>
                </a:lnTo>
                <a:lnTo>
                  <a:pt x="2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2" name="object 7262"/>
          <p:cNvSpPr/>
          <p:nvPr/>
        </p:nvSpPr>
        <p:spPr>
          <a:xfrm>
            <a:off x="10532843" y="3511489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3413" y="0"/>
                </a:moveTo>
                <a:lnTo>
                  <a:pt x="1560" y="1266"/>
                </a:lnTo>
                <a:lnTo>
                  <a:pt x="0" y="1790"/>
                </a:lnTo>
                <a:lnTo>
                  <a:pt x="607" y="3277"/>
                </a:lnTo>
                <a:lnTo>
                  <a:pt x="806" y="5518"/>
                </a:lnTo>
                <a:lnTo>
                  <a:pt x="1926" y="6031"/>
                </a:lnTo>
                <a:lnTo>
                  <a:pt x="3078" y="6607"/>
                </a:lnTo>
                <a:lnTo>
                  <a:pt x="5005" y="5612"/>
                </a:lnTo>
                <a:lnTo>
                  <a:pt x="7539" y="5141"/>
                </a:lnTo>
                <a:lnTo>
                  <a:pt x="6313" y="3026"/>
                </a:lnTo>
                <a:lnTo>
                  <a:pt x="5779" y="848"/>
                </a:lnTo>
                <a:lnTo>
                  <a:pt x="3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3" name="object 7263"/>
          <p:cNvSpPr/>
          <p:nvPr/>
        </p:nvSpPr>
        <p:spPr>
          <a:xfrm>
            <a:off x="9635120" y="3329743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895" y="0"/>
                </a:moveTo>
                <a:lnTo>
                  <a:pt x="2146" y="1832"/>
                </a:lnTo>
                <a:lnTo>
                  <a:pt x="0" y="3434"/>
                </a:lnTo>
                <a:lnTo>
                  <a:pt x="209" y="3947"/>
                </a:lnTo>
                <a:lnTo>
                  <a:pt x="1047" y="5800"/>
                </a:lnTo>
                <a:lnTo>
                  <a:pt x="2481" y="7601"/>
                </a:lnTo>
                <a:lnTo>
                  <a:pt x="4690" y="9004"/>
                </a:lnTo>
                <a:lnTo>
                  <a:pt x="7947" y="6533"/>
                </a:lnTo>
                <a:lnTo>
                  <a:pt x="7821" y="6198"/>
                </a:lnTo>
                <a:lnTo>
                  <a:pt x="6994" y="4230"/>
                </a:lnTo>
                <a:lnTo>
                  <a:pt x="5591" y="2492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4" name="object 7264"/>
          <p:cNvSpPr/>
          <p:nvPr/>
        </p:nvSpPr>
        <p:spPr>
          <a:xfrm>
            <a:off x="10296483" y="4761702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3308" y="0"/>
                </a:moveTo>
                <a:lnTo>
                  <a:pt x="2146" y="1047"/>
                </a:lnTo>
                <a:lnTo>
                  <a:pt x="0" y="2136"/>
                </a:lnTo>
                <a:lnTo>
                  <a:pt x="41" y="3120"/>
                </a:lnTo>
                <a:lnTo>
                  <a:pt x="146" y="4523"/>
                </a:lnTo>
                <a:lnTo>
                  <a:pt x="1570" y="6313"/>
                </a:lnTo>
                <a:lnTo>
                  <a:pt x="3455" y="7392"/>
                </a:lnTo>
                <a:lnTo>
                  <a:pt x="5193" y="5507"/>
                </a:lnTo>
                <a:lnTo>
                  <a:pt x="6984" y="4303"/>
                </a:lnTo>
                <a:lnTo>
                  <a:pt x="5444" y="2533"/>
                </a:lnTo>
                <a:lnTo>
                  <a:pt x="4387" y="1256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5" name="object 7265"/>
          <p:cNvSpPr/>
          <p:nvPr/>
        </p:nvSpPr>
        <p:spPr>
          <a:xfrm>
            <a:off x="9398797" y="4248352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5256" y="0"/>
                </a:moveTo>
                <a:lnTo>
                  <a:pt x="3266" y="1109"/>
                </a:lnTo>
                <a:lnTo>
                  <a:pt x="0" y="2188"/>
                </a:lnTo>
                <a:lnTo>
                  <a:pt x="2094" y="4355"/>
                </a:lnTo>
                <a:lnTo>
                  <a:pt x="3287" y="6387"/>
                </a:lnTo>
                <a:lnTo>
                  <a:pt x="6125" y="5800"/>
                </a:lnTo>
                <a:lnTo>
                  <a:pt x="8020" y="4460"/>
                </a:lnTo>
                <a:lnTo>
                  <a:pt x="9989" y="3486"/>
                </a:lnTo>
                <a:lnTo>
                  <a:pt x="9088" y="2251"/>
                </a:lnTo>
                <a:lnTo>
                  <a:pt x="8146" y="31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6" name="object 7266"/>
          <p:cNvSpPr/>
          <p:nvPr/>
        </p:nvSpPr>
        <p:spPr>
          <a:xfrm>
            <a:off x="10587397" y="3408501"/>
            <a:ext cx="4621" cy="4236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4083" y="0"/>
                </a:moveTo>
                <a:lnTo>
                  <a:pt x="2460" y="1266"/>
                </a:lnTo>
                <a:lnTo>
                  <a:pt x="0" y="3235"/>
                </a:lnTo>
                <a:lnTo>
                  <a:pt x="1382" y="4418"/>
                </a:lnTo>
                <a:lnTo>
                  <a:pt x="2607" y="6146"/>
                </a:lnTo>
                <a:lnTo>
                  <a:pt x="5067" y="6743"/>
                </a:lnTo>
                <a:lnTo>
                  <a:pt x="6450" y="4617"/>
                </a:lnTo>
                <a:lnTo>
                  <a:pt x="7591" y="3549"/>
                </a:lnTo>
                <a:lnTo>
                  <a:pt x="4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7" name="object 7267"/>
          <p:cNvSpPr/>
          <p:nvPr/>
        </p:nvSpPr>
        <p:spPr>
          <a:xfrm>
            <a:off x="9460607" y="3803581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345" y="0"/>
                </a:moveTo>
                <a:lnTo>
                  <a:pt x="240" y="1078"/>
                </a:lnTo>
                <a:lnTo>
                  <a:pt x="0" y="3225"/>
                </a:lnTo>
                <a:lnTo>
                  <a:pt x="8648" y="5151"/>
                </a:lnTo>
                <a:lnTo>
                  <a:pt x="8868" y="3696"/>
                </a:lnTo>
                <a:lnTo>
                  <a:pt x="9057" y="2282"/>
                </a:lnTo>
                <a:lnTo>
                  <a:pt x="9287" y="827"/>
                </a:lnTo>
                <a:lnTo>
                  <a:pt x="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8" name="object 7268"/>
          <p:cNvSpPr/>
          <p:nvPr/>
        </p:nvSpPr>
        <p:spPr>
          <a:xfrm>
            <a:off x="11031582" y="4708765"/>
            <a:ext cx="4621" cy="5391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3916" y="0"/>
                </a:moveTo>
                <a:lnTo>
                  <a:pt x="2031" y="2115"/>
                </a:lnTo>
                <a:lnTo>
                  <a:pt x="0" y="3403"/>
                </a:lnTo>
                <a:lnTo>
                  <a:pt x="188" y="4366"/>
                </a:lnTo>
                <a:lnTo>
                  <a:pt x="408" y="5884"/>
                </a:lnTo>
                <a:lnTo>
                  <a:pt x="1790" y="7874"/>
                </a:lnTo>
                <a:lnTo>
                  <a:pt x="3204" y="8387"/>
                </a:lnTo>
                <a:lnTo>
                  <a:pt x="4261" y="8795"/>
                </a:lnTo>
                <a:lnTo>
                  <a:pt x="6094" y="7308"/>
                </a:lnTo>
                <a:lnTo>
                  <a:pt x="7570" y="6680"/>
                </a:lnTo>
                <a:lnTo>
                  <a:pt x="5497" y="2858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69" name="object 7269"/>
          <p:cNvSpPr/>
          <p:nvPr/>
        </p:nvSpPr>
        <p:spPr>
          <a:xfrm>
            <a:off x="9309660" y="4336426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5371" y="0"/>
                </a:moveTo>
                <a:lnTo>
                  <a:pt x="3392" y="2136"/>
                </a:lnTo>
                <a:lnTo>
                  <a:pt x="1371" y="3581"/>
                </a:lnTo>
                <a:lnTo>
                  <a:pt x="0" y="6376"/>
                </a:lnTo>
                <a:lnTo>
                  <a:pt x="1643" y="8282"/>
                </a:lnTo>
                <a:lnTo>
                  <a:pt x="2355" y="9696"/>
                </a:lnTo>
                <a:lnTo>
                  <a:pt x="4418" y="8219"/>
                </a:lnTo>
                <a:lnTo>
                  <a:pt x="6680" y="6952"/>
                </a:lnTo>
                <a:lnTo>
                  <a:pt x="8313" y="5088"/>
                </a:lnTo>
                <a:lnTo>
                  <a:pt x="8638" y="4690"/>
                </a:lnTo>
                <a:lnTo>
                  <a:pt x="6743" y="2293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0" name="object 7270"/>
          <p:cNvSpPr/>
          <p:nvPr/>
        </p:nvSpPr>
        <p:spPr>
          <a:xfrm>
            <a:off x="10123624" y="4486878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837" y="0"/>
                </a:moveTo>
                <a:lnTo>
                  <a:pt x="1905" y="261"/>
                </a:lnTo>
                <a:lnTo>
                  <a:pt x="921" y="502"/>
                </a:lnTo>
                <a:lnTo>
                  <a:pt x="0" y="795"/>
                </a:lnTo>
                <a:lnTo>
                  <a:pt x="596" y="3465"/>
                </a:lnTo>
                <a:lnTo>
                  <a:pt x="1256" y="6188"/>
                </a:lnTo>
                <a:lnTo>
                  <a:pt x="1853" y="8900"/>
                </a:lnTo>
                <a:lnTo>
                  <a:pt x="4010" y="8303"/>
                </a:lnTo>
                <a:lnTo>
                  <a:pt x="5036" y="7999"/>
                </a:lnTo>
                <a:lnTo>
                  <a:pt x="4345" y="5340"/>
                </a:lnTo>
                <a:lnTo>
                  <a:pt x="3560" y="2670"/>
                </a:lnTo>
                <a:lnTo>
                  <a:pt x="2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1" name="object 7271"/>
          <p:cNvSpPr/>
          <p:nvPr/>
        </p:nvSpPr>
        <p:spPr>
          <a:xfrm>
            <a:off x="10621081" y="3894404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1497" y="0"/>
                </a:moveTo>
                <a:lnTo>
                  <a:pt x="1015" y="1518"/>
                </a:lnTo>
                <a:lnTo>
                  <a:pt x="481" y="3026"/>
                </a:lnTo>
                <a:lnTo>
                  <a:pt x="0" y="4544"/>
                </a:lnTo>
                <a:lnTo>
                  <a:pt x="8837" y="6512"/>
                </a:lnTo>
                <a:lnTo>
                  <a:pt x="9151" y="5738"/>
                </a:lnTo>
                <a:lnTo>
                  <a:pt x="9423" y="4984"/>
                </a:lnTo>
                <a:lnTo>
                  <a:pt x="9727" y="4230"/>
                </a:lnTo>
                <a:lnTo>
                  <a:pt x="6963" y="2827"/>
                </a:lnTo>
                <a:lnTo>
                  <a:pt x="1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2" name="object 7272"/>
          <p:cNvSpPr/>
          <p:nvPr/>
        </p:nvSpPr>
        <p:spPr>
          <a:xfrm>
            <a:off x="10229049" y="4046037"/>
            <a:ext cx="4236" cy="4236"/>
          </a:xfrm>
          <a:custGeom>
            <a:avLst/>
            <a:gdLst/>
            <a:ahLst/>
            <a:cxnLst/>
            <a:rect l="l" t="t" r="r" b="b"/>
            <a:pathLst>
              <a:path w="6984" h="6984">
                <a:moveTo>
                  <a:pt x="2125" y="0"/>
                </a:moveTo>
                <a:lnTo>
                  <a:pt x="10" y="1424"/>
                </a:lnTo>
                <a:lnTo>
                  <a:pt x="0" y="2010"/>
                </a:lnTo>
                <a:lnTo>
                  <a:pt x="31" y="3507"/>
                </a:lnTo>
                <a:lnTo>
                  <a:pt x="952" y="4984"/>
                </a:lnTo>
                <a:lnTo>
                  <a:pt x="1476" y="6439"/>
                </a:lnTo>
                <a:lnTo>
                  <a:pt x="4387" y="5172"/>
                </a:lnTo>
                <a:lnTo>
                  <a:pt x="6858" y="4115"/>
                </a:lnTo>
                <a:lnTo>
                  <a:pt x="5005" y="2303"/>
                </a:lnTo>
                <a:lnTo>
                  <a:pt x="4020" y="931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3" name="object 7273"/>
          <p:cNvSpPr/>
          <p:nvPr/>
        </p:nvSpPr>
        <p:spPr>
          <a:xfrm>
            <a:off x="10680311" y="3813864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4774" y="0"/>
                </a:moveTo>
                <a:lnTo>
                  <a:pt x="2691" y="4785"/>
                </a:lnTo>
                <a:lnTo>
                  <a:pt x="0" y="11088"/>
                </a:lnTo>
                <a:lnTo>
                  <a:pt x="6282" y="9936"/>
                </a:lnTo>
                <a:lnTo>
                  <a:pt x="10617" y="7968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4" name="object 7274"/>
          <p:cNvSpPr/>
          <p:nvPr/>
        </p:nvSpPr>
        <p:spPr>
          <a:xfrm>
            <a:off x="10211639" y="4047953"/>
            <a:ext cx="5776" cy="2695"/>
          </a:xfrm>
          <a:custGeom>
            <a:avLst/>
            <a:gdLst/>
            <a:ahLst/>
            <a:cxnLst/>
            <a:rect l="l" t="t" r="r" b="b"/>
            <a:pathLst>
              <a:path w="9525" h="4445">
                <a:moveTo>
                  <a:pt x="649" y="0"/>
                </a:moveTo>
                <a:lnTo>
                  <a:pt x="0" y="2910"/>
                </a:lnTo>
                <a:lnTo>
                  <a:pt x="8858" y="4135"/>
                </a:lnTo>
                <a:lnTo>
                  <a:pt x="9266" y="1916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5" name="object 7275"/>
          <p:cNvSpPr/>
          <p:nvPr/>
        </p:nvSpPr>
        <p:spPr>
          <a:xfrm>
            <a:off x="10305151" y="3965170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3821" y="0"/>
                </a:moveTo>
                <a:lnTo>
                  <a:pt x="1769" y="617"/>
                </a:lnTo>
                <a:lnTo>
                  <a:pt x="0" y="680"/>
                </a:lnTo>
                <a:lnTo>
                  <a:pt x="439" y="1989"/>
                </a:lnTo>
                <a:lnTo>
                  <a:pt x="1277" y="4670"/>
                </a:lnTo>
                <a:lnTo>
                  <a:pt x="3078" y="5800"/>
                </a:lnTo>
                <a:lnTo>
                  <a:pt x="4795" y="7413"/>
                </a:lnTo>
                <a:lnTo>
                  <a:pt x="6774" y="7905"/>
                </a:lnTo>
                <a:lnTo>
                  <a:pt x="7654" y="8104"/>
                </a:lnTo>
                <a:lnTo>
                  <a:pt x="9036" y="5989"/>
                </a:lnTo>
                <a:lnTo>
                  <a:pt x="10240" y="4931"/>
                </a:lnTo>
                <a:lnTo>
                  <a:pt x="8554" y="3444"/>
                </a:lnTo>
                <a:lnTo>
                  <a:pt x="7162" y="1528"/>
                </a:lnTo>
                <a:lnTo>
                  <a:pt x="5245" y="638"/>
                </a:lnTo>
                <a:lnTo>
                  <a:pt x="3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6" name="object 7276"/>
          <p:cNvSpPr/>
          <p:nvPr/>
        </p:nvSpPr>
        <p:spPr>
          <a:xfrm>
            <a:off x="10274665" y="3534372"/>
            <a:ext cx="5391" cy="3851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1256" y="0"/>
                </a:moveTo>
                <a:lnTo>
                  <a:pt x="439" y="1832"/>
                </a:lnTo>
                <a:lnTo>
                  <a:pt x="0" y="2753"/>
                </a:lnTo>
                <a:lnTo>
                  <a:pt x="4743" y="4973"/>
                </a:lnTo>
                <a:lnTo>
                  <a:pt x="7067" y="6083"/>
                </a:lnTo>
                <a:lnTo>
                  <a:pt x="7936" y="4167"/>
                </a:lnTo>
                <a:lnTo>
                  <a:pt x="8418" y="3235"/>
                </a:lnTo>
                <a:lnTo>
                  <a:pt x="6010" y="2167"/>
                </a:lnTo>
                <a:lnTo>
                  <a:pt x="3675" y="1088"/>
                </a:lnTo>
                <a:lnTo>
                  <a:pt x="1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7" name="object 7277"/>
          <p:cNvSpPr/>
          <p:nvPr/>
        </p:nvSpPr>
        <p:spPr>
          <a:xfrm>
            <a:off x="10159031" y="3986228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1068" y="0"/>
                </a:moveTo>
                <a:lnTo>
                  <a:pt x="732" y="3088"/>
                </a:lnTo>
                <a:lnTo>
                  <a:pt x="0" y="9256"/>
                </a:lnTo>
                <a:lnTo>
                  <a:pt x="1570" y="9360"/>
                </a:lnTo>
                <a:lnTo>
                  <a:pt x="4408" y="9779"/>
                </a:lnTo>
                <a:lnTo>
                  <a:pt x="4460" y="9518"/>
                </a:lnTo>
                <a:lnTo>
                  <a:pt x="5162" y="6711"/>
                </a:lnTo>
                <a:lnTo>
                  <a:pt x="5371" y="3769"/>
                </a:lnTo>
                <a:lnTo>
                  <a:pt x="5758" y="890"/>
                </a:lnTo>
                <a:lnTo>
                  <a:pt x="2638" y="314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8" name="object 7278"/>
          <p:cNvSpPr/>
          <p:nvPr/>
        </p:nvSpPr>
        <p:spPr>
          <a:xfrm>
            <a:off x="10537260" y="4127902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5193" y="0"/>
                </a:moveTo>
                <a:lnTo>
                  <a:pt x="2680" y="1884"/>
                </a:lnTo>
                <a:lnTo>
                  <a:pt x="502" y="2764"/>
                </a:lnTo>
                <a:lnTo>
                  <a:pt x="0" y="5298"/>
                </a:lnTo>
                <a:lnTo>
                  <a:pt x="1277" y="7549"/>
                </a:lnTo>
                <a:lnTo>
                  <a:pt x="3507" y="8826"/>
                </a:lnTo>
                <a:lnTo>
                  <a:pt x="6774" y="7591"/>
                </a:lnTo>
                <a:lnTo>
                  <a:pt x="6774" y="7193"/>
                </a:lnTo>
                <a:lnTo>
                  <a:pt x="6680" y="5141"/>
                </a:lnTo>
                <a:lnTo>
                  <a:pt x="5936" y="3078"/>
                </a:lnTo>
                <a:lnTo>
                  <a:pt x="5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79" name="object 7279"/>
          <p:cNvSpPr/>
          <p:nvPr/>
        </p:nvSpPr>
        <p:spPr>
          <a:xfrm>
            <a:off x="10485501" y="5008689"/>
            <a:ext cx="5006" cy="2695"/>
          </a:xfrm>
          <a:custGeom>
            <a:avLst/>
            <a:gdLst/>
            <a:ahLst/>
            <a:cxnLst/>
            <a:rect l="l" t="t" r="r" b="b"/>
            <a:pathLst>
              <a:path w="8255" h="4445">
                <a:moveTo>
                  <a:pt x="7905" y="0"/>
                </a:moveTo>
                <a:lnTo>
                  <a:pt x="5298" y="62"/>
                </a:lnTo>
                <a:lnTo>
                  <a:pt x="2711" y="157"/>
                </a:lnTo>
                <a:lnTo>
                  <a:pt x="125" y="219"/>
                </a:lnTo>
                <a:lnTo>
                  <a:pt x="10" y="1926"/>
                </a:lnTo>
                <a:lnTo>
                  <a:pt x="0" y="2785"/>
                </a:lnTo>
                <a:lnTo>
                  <a:pt x="7392" y="3999"/>
                </a:lnTo>
                <a:lnTo>
                  <a:pt x="7591" y="2691"/>
                </a:lnTo>
                <a:lnTo>
                  <a:pt x="7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0" name="object 7280"/>
          <p:cNvSpPr/>
          <p:nvPr/>
        </p:nvSpPr>
        <p:spPr>
          <a:xfrm>
            <a:off x="10599230" y="4499657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5392" y="0"/>
                </a:moveTo>
                <a:lnTo>
                  <a:pt x="3633" y="2031"/>
                </a:lnTo>
                <a:lnTo>
                  <a:pt x="1780" y="3999"/>
                </a:lnTo>
                <a:lnTo>
                  <a:pt x="209" y="6146"/>
                </a:lnTo>
                <a:lnTo>
                  <a:pt x="0" y="6460"/>
                </a:lnTo>
                <a:lnTo>
                  <a:pt x="1539" y="8628"/>
                </a:lnTo>
                <a:lnTo>
                  <a:pt x="4094" y="7821"/>
                </a:lnTo>
                <a:lnTo>
                  <a:pt x="6313" y="6764"/>
                </a:lnTo>
                <a:lnTo>
                  <a:pt x="8523" y="5821"/>
                </a:lnTo>
                <a:lnTo>
                  <a:pt x="7455" y="3863"/>
                </a:lnTo>
                <a:lnTo>
                  <a:pt x="5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1" name="object 7281"/>
          <p:cNvSpPr/>
          <p:nvPr/>
        </p:nvSpPr>
        <p:spPr>
          <a:xfrm>
            <a:off x="10201742" y="3710689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3863" y="0"/>
                </a:moveTo>
                <a:lnTo>
                  <a:pt x="2910" y="20"/>
                </a:lnTo>
                <a:lnTo>
                  <a:pt x="1916" y="10"/>
                </a:lnTo>
                <a:lnTo>
                  <a:pt x="963" y="31"/>
                </a:lnTo>
                <a:lnTo>
                  <a:pt x="617" y="3172"/>
                </a:lnTo>
                <a:lnTo>
                  <a:pt x="324" y="6324"/>
                </a:lnTo>
                <a:lnTo>
                  <a:pt x="0" y="9465"/>
                </a:lnTo>
                <a:lnTo>
                  <a:pt x="1612" y="9371"/>
                </a:lnTo>
                <a:lnTo>
                  <a:pt x="3214" y="9256"/>
                </a:lnTo>
                <a:lnTo>
                  <a:pt x="4795" y="9162"/>
                </a:lnTo>
                <a:lnTo>
                  <a:pt x="4471" y="6104"/>
                </a:lnTo>
                <a:lnTo>
                  <a:pt x="3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2" name="object 7282"/>
          <p:cNvSpPr/>
          <p:nvPr/>
        </p:nvSpPr>
        <p:spPr>
          <a:xfrm>
            <a:off x="10185843" y="3783194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1696" y="0"/>
                </a:moveTo>
                <a:lnTo>
                  <a:pt x="534" y="2314"/>
                </a:lnTo>
                <a:lnTo>
                  <a:pt x="0" y="3497"/>
                </a:lnTo>
                <a:lnTo>
                  <a:pt x="8806" y="7926"/>
                </a:lnTo>
                <a:lnTo>
                  <a:pt x="10617" y="4198"/>
                </a:lnTo>
                <a:lnTo>
                  <a:pt x="1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3" name="object 7283"/>
          <p:cNvSpPr/>
          <p:nvPr/>
        </p:nvSpPr>
        <p:spPr>
          <a:xfrm>
            <a:off x="10788629" y="3676867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607" y="0"/>
                </a:moveTo>
                <a:lnTo>
                  <a:pt x="0" y="4544"/>
                </a:lnTo>
                <a:lnTo>
                  <a:pt x="3109" y="4314"/>
                </a:lnTo>
                <a:lnTo>
                  <a:pt x="6324" y="4115"/>
                </a:lnTo>
                <a:lnTo>
                  <a:pt x="9444" y="3884"/>
                </a:lnTo>
                <a:lnTo>
                  <a:pt x="9455" y="2879"/>
                </a:lnTo>
                <a:lnTo>
                  <a:pt x="9444" y="1895"/>
                </a:lnTo>
                <a:lnTo>
                  <a:pt x="9465" y="900"/>
                </a:lnTo>
                <a:lnTo>
                  <a:pt x="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4" name="object 7284"/>
          <p:cNvSpPr/>
          <p:nvPr/>
        </p:nvSpPr>
        <p:spPr>
          <a:xfrm>
            <a:off x="10440168" y="4557143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3287" y="0"/>
                </a:moveTo>
                <a:lnTo>
                  <a:pt x="1287" y="5130"/>
                </a:lnTo>
                <a:lnTo>
                  <a:pt x="0" y="6806"/>
                </a:lnTo>
                <a:lnTo>
                  <a:pt x="429" y="10261"/>
                </a:lnTo>
                <a:lnTo>
                  <a:pt x="1759" y="12062"/>
                </a:lnTo>
                <a:lnTo>
                  <a:pt x="2649" y="13905"/>
                </a:lnTo>
                <a:lnTo>
                  <a:pt x="5455" y="13130"/>
                </a:lnTo>
                <a:lnTo>
                  <a:pt x="4942" y="9905"/>
                </a:lnTo>
                <a:lnTo>
                  <a:pt x="32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5" name="object 7285"/>
          <p:cNvSpPr/>
          <p:nvPr/>
        </p:nvSpPr>
        <p:spPr>
          <a:xfrm>
            <a:off x="10209975" y="3539970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6669" y="0"/>
                </a:moveTo>
                <a:lnTo>
                  <a:pt x="0" y="3643"/>
                </a:lnTo>
                <a:lnTo>
                  <a:pt x="2293" y="5476"/>
                </a:lnTo>
                <a:lnTo>
                  <a:pt x="3539" y="7256"/>
                </a:lnTo>
                <a:lnTo>
                  <a:pt x="4617" y="7130"/>
                </a:lnTo>
                <a:lnTo>
                  <a:pt x="6114" y="7025"/>
                </a:lnTo>
                <a:lnTo>
                  <a:pt x="8125" y="5612"/>
                </a:lnTo>
                <a:lnTo>
                  <a:pt x="8910" y="3193"/>
                </a:lnTo>
                <a:lnTo>
                  <a:pt x="7350" y="1455"/>
                </a:lnTo>
                <a:lnTo>
                  <a:pt x="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6" name="object 7286"/>
          <p:cNvSpPr/>
          <p:nvPr/>
        </p:nvSpPr>
        <p:spPr>
          <a:xfrm>
            <a:off x="9868384" y="4820651"/>
            <a:ext cx="5776" cy="23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9120" y="0"/>
                </a:moveTo>
                <a:lnTo>
                  <a:pt x="6073" y="52"/>
                </a:lnTo>
                <a:lnTo>
                  <a:pt x="3036" y="146"/>
                </a:lnTo>
                <a:lnTo>
                  <a:pt x="0" y="198"/>
                </a:lnTo>
                <a:lnTo>
                  <a:pt x="20" y="2167"/>
                </a:lnTo>
                <a:lnTo>
                  <a:pt x="73" y="3162"/>
                </a:lnTo>
                <a:lnTo>
                  <a:pt x="3078" y="3245"/>
                </a:lnTo>
                <a:lnTo>
                  <a:pt x="9141" y="3371"/>
                </a:lnTo>
                <a:lnTo>
                  <a:pt x="9120" y="2272"/>
                </a:lnTo>
                <a:lnTo>
                  <a:pt x="9141" y="1130"/>
                </a:lnTo>
                <a:lnTo>
                  <a:pt x="9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7" name="object 7287"/>
          <p:cNvSpPr/>
          <p:nvPr/>
        </p:nvSpPr>
        <p:spPr>
          <a:xfrm>
            <a:off x="10099287" y="3591285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3036" y="0"/>
                </a:moveTo>
                <a:lnTo>
                  <a:pt x="2052" y="1047"/>
                </a:lnTo>
                <a:lnTo>
                  <a:pt x="994" y="2083"/>
                </a:lnTo>
                <a:lnTo>
                  <a:pt x="0" y="3130"/>
                </a:lnTo>
                <a:lnTo>
                  <a:pt x="8491" y="10397"/>
                </a:lnTo>
                <a:lnTo>
                  <a:pt x="9266" y="9486"/>
                </a:lnTo>
                <a:lnTo>
                  <a:pt x="10052" y="8628"/>
                </a:lnTo>
                <a:lnTo>
                  <a:pt x="10805" y="7737"/>
                </a:lnTo>
                <a:lnTo>
                  <a:pt x="8230" y="5162"/>
                </a:lnTo>
                <a:lnTo>
                  <a:pt x="5664" y="2565"/>
                </a:lnTo>
                <a:lnTo>
                  <a:pt x="3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8" name="object 7288"/>
          <p:cNvSpPr/>
          <p:nvPr/>
        </p:nvSpPr>
        <p:spPr>
          <a:xfrm>
            <a:off x="10761509" y="3884402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4020" y="0"/>
                </a:moveTo>
                <a:lnTo>
                  <a:pt x="617" y="1727"/>
                </a:lnTo>
                <a:lnTo>
                  <a:pt x="0" y="4858"/>
                </a:lnTo>
                <a:lnTo>
                  <a:pt x="1005" y="7088"/>
                </a:lnTo>
                <a:lnTo>
                  <a:pt x="1759" y="11329"/>
                </a:lnTo>
                <a:lnTo>
                  <a:pt x="5057" y="8502"/>
                </a:lnTo>
                <a:lnTo>
                  <a:pt x="7842" y="7120"/>
                </a:lnTo>
                <a:lnTo>
                  <a:pt x="7926" y="5717"/>
                </a:lnTo>
                <a:lnTo>
                  <a:pt x="7978" y="3884"/>
                </a:lnTo>
                <a:lnTo>
                  <a:pt x="5926" y="1769"/>
                </a:lnTo>
                <a:lnTo>
                  <a:pt x="4366" y="293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89" name="object 7289"/>
          <p:cNvSpPr/>
          <p:nvPr/>
        </p:nvSpPr>
        <p:spPr>
          <a:xfrm>
            <a:off x="10877659" y="3372716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2586" y="0"/>
                </a:moveTo>
                <a:lnTo>
                  <a:pt x="0" y="1989"/>
                </a:lnTo>
                <a:lnTo>
                  <a:pt x="659" y="4397"/>
                </a:lnTo>
                <a:lnTo>
                  <a:pt x="1978" y="6031"/>
                </a:lnTo>
                <a:lnTo>
                  <a:pt x="3057" y="7790"/>
                </a:lnTo>
                <a:lnTo>
                  <a:pt x="5340" y="5382"/>
                </a:lnTo>
                <a:lnTo>
                  <a:pt x="6942" y="3811"/>
                </a:lnTo>
                <a:lnTo>
                  <a:pt x="5769" y="2335"/>
                </a:lnTo>
                <a:lnTo>
                  <a:pt x="4837" y="251"/>
                </a:lnTo>
                <a:lnTo>
                  <a:pt x="3759" y="115"/>
                </a:lnTo>
                <a:lnTo>
                  <a:pt x="2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0" name="object 7290"/>
          <p:cNvSpPr/>
          <p:nvPr/>
        </p:nvSpPr>
        <p:spPr>
          <a:xfrm>
            <a:off x="10073311" y="3666346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3748" y="0"/>
                </a:moveTo>
                <a:lnTo>
                  <a:pt x="2544" y="1047"/>
                </a:lnTo>
                <a:lnTo>
                  <a:pt x="1444" y="2146"/>
                </a:lnTo>
                <a:lnTo>
                  <a:pt x="0" y="3486"/>
                </a:lnTo>
                <a:lnTo>
                  <a:pt x="1225" y="5130"/>
                </a:lnTo>
                <a:lnTo>
                  <a:pt x="1958" y="7036"/>
                </a:lnTo>
                <a:lnTo>
                  <a:pt x="3214" y="7486"/>
                </a:lnTo>
                <a:lnTo>
                  <a:pt x="4073" y="7811"/>
                </a:lnTo>
                <a:lnTo>
                  <a:pt x="6879" y="5675"/>
                </a:lnTo>
                <a:lnTo>
                  <a:pt x="6764" y="5402"/>
                </a:lnTo>
                <a:lnTo>
                  <a:pt x="6041" y="3476"/>
                </a:lnTo>
                <a:lnTo>
                  <a:pt x="4816" y="1769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1" name="object 7291"/>
          <p:cNvSpPr/>
          <p:nvPr/>
        </p:nvSpPr>
        <p:spPr>
          <a:xfrm>
            <a:off x="9887707" y="4392141"/>
            <a:ext cx="3466" cy="8471"/>
          </a:xfrm>
          <a:custGeom>
            <a:avLst/>
            <a:gdLst/>
            <a:ahLst/>
            <a:cxnLst/>
            <a:rect l="l" t="t" r="r" b="b"/>
            <a:pathLst>
              <a:path w="5715" h="13970">
                <a:moveTo>
                  <a:pt x="4167" y="0"/>
                </a:moveTo>
                <a:lnTo>
                  <a:pt x="0" y="607"/>
                </a:lnTo>
                <a:lnTo>
                  <a:pt x="638" y="4020"/>
                </a:lnTo>
                <a:lnTo>
                  <a:pt x="1361" y="7455"/>
                </a:lnTo>
                <a:lnTo>
                  <a:pt x="2502" y="13392"/>
                </a:lnTo>
                <a:lnTo>
                  <a:pt x="4376" y="9329"/>
                </a:lnTo>
                <a:lnTo>
                  <a:pt x="5643" y="7800"/>
                </a:lnTo>
                <a:lnTo>
                  <a:pt x="5643" y="4188"/>
                </a:lnTo>
                <a:lnTo>
                  <a:pt x="4701" y="2083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2" name="object 7292"/>
          <p:cNvSpPr/>
          <p:nvPr/>
        </p:nvSpPr>
        <p:spPr>
          <a:xfrm>
            <a:off x="10736325" y="4152956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2628" y="0"/>
                </a:moveTo>
                <a:lnTo>
                  <a:pt x="1078" y="2052"/>
                </a:lnTo>
                <a:lnTo>
                  <a:pt x="0" y="3057"/>
                </a:lnTo>
                <a:lnTo>
                  <a:pt x="1476" y="4607"/>
                </a:lnTo>
                <a:lnTo>
                  <a:pt x="2806" y="6439"/>
                </a:lnTo>
                <a:lnTo>
                  <a:pt x="5078" y="7853"/>
                </a:lnTo>
                <a:lnTo>
                  <a:pt x="6942" y="5999"/>
                </a:lnTo>
                <a:lnTo>
                  <a:pt x="9298" y="4324"/>
                </a:lnTo>
                <a:lnTo>
                  <a:pt x="6774" y="2492"/>
                </a:lnTo>
                <a:lnTo>
                  <a:pt x="5214" y="858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3" name="object 7293"/>
          <p:cNvSpPr/>
          <p:nvPr/>
        </p:nvSpPr>
        <p:spPr>
          <a:xfrm>
            <a:off x="10130037" y="3259307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141" y="0"/>
                </a:moveTo>
                <a:lnTo>
                  <a:pt x="3109" y="2136"/>
                </a:lnTo>
                <a:lnTo>
                  <a:pt x="1319" y="3528"/>
                </a:lnTo>
                <a:lnTo>
                  <a:pt x="366" y="5371"/>
                </a:lnTo>
                <a:lnTo>
                  <a:pt x="0" y="6146"/>
                </a:lnTo>
                <a:lnTo>
                  <a:pt x="1455" y="7884"/>
                </a:lnTo>
                <a:lnTo>
                  <a:pt x="2083" y="9151"/>
                </a:lnTo>
                <a:lnTo>
                  <a:pt x="4188" y="7727"/>
                </a:lnTo>
                <a:lnTo>
                  <a:pt x="6345" y="6324"/>
                </a:lnTo>
                <a:lnTo>
                  <a:pt x="8219" y="4617"/>
                </a:lnTo>
                <a:lnTo>
                  <a:pt x="8355" y="4471"/>
                </a:lnTo>
                <a:lnTo>
                  <a:pt x="6617" y="2188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4" name="object 7294"/>
          <p:cNvSpPr/>
          <p:nvPr/>
        </p:nvSpPr>
        <p:spPr>
          <a:xfrm>
            <a:off x="10031819" y="3680393"/>
            <a:ext cx="4236" cy="5391"/>
          </a:xfrm>
          <a:custGeom>
            <a:avLst/>
            <a:gdLst/>
            <a:ahLst/>
            <a:cxnLst/>
            <a:rect l="l" t="t" r="r" b="b"/>
            <a:pathLst>
              <a:path w="6984" h="8889">
                <a:moveTo>
                  <a:pt x="3225" y="0"/>
                </a:moveTo>
                <a:lnTo>
                  <a:pt x="1978" y="1884"/>
                </a:lnTo>
                <a:lnTo>
                  <a:pt x="0" y="3570"/>
                </a:lnTo>
                <a:lnTo>
                  <a:pt x="303" y="4376"/>
                </a:lnTo>
                <a:lnTo>
                  <a:pt x="973" y="5947"/>
                </a:lnTo>
                <a:lnTo>
                  <a:pt x="2837" y="7025"/>
                </a:lnTo>
                <a:lnTo>
                  <a:pt x="4240" y="8345"/>
                </a:lnTo>
                <a:lnTo>
                  <a:pt x="4963" y="6942"/>
                </a:lnTo>
                <a:lnTo>
                  <a:pt x="6429" y="5518"/>
                </a:lnTo>
                <a:lnTo>
                  <a:pt x="6345" y="4198"/>
                </a:lnTo>
                <a:lnTo>
                  <a:pt x="6230" y="2942"/>
                </a:lnTo>
                <a:lnTo>
                  <a:pt x="4575" y="1727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5" name="object 7295"/>
          <p:cNvSpPr/>
          <p:nvPr/>
        </p:nvSpPr>
        <p:spPr>
          <a:xfrm>
            <a:off x="10123911" y="3251368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559" y="0"/>
                </a:moveTo>
                <a:lnTo>
                  <a:pt x="4492" y="397"/>
                </a:lnTo>
                <a:lnTo>
                  <a:pt x="2617" y="1738"/>
                </a:lnTo>
                <a:lnTo>
                  <a:pt x="0" y="2973"/>
                </a:lnTo>
                <a:lnTo>
                  <a:pt x="1926" y="5099"/>
                </a:lnTo>
                <a:lnTo>
                  <a:pt x="3759" y="7580"/>
                </a:lnTo>
                <a:lnTo>
                  <a:pt x="6293" y="6240"/>
                </a:lnTo>
                <a:lnTo>
                  <a:pt x="8093" y="4439"/>
                </a:lnTo>
                <a:lnTo>
                  <a:pt x="9989" y="2837"/>
                </a:lnTo>
                <a:lnTo>
                  <a:pt x="8795" y="1853"/>
                </a:lnTo>
                <a:lnTo>
                  <a:pt x="7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6" name="object 7296"/>
          <p:cNvSpPr/>
          <p:nvPr/>
        </p:nvSpPr>
        <p:spPr>
          <a:xfrm>
            <a:off x="10112443" y="3291581"/>
            <a:ext cx="5776" cy="3081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638" y="0"/>
                </a:moveTo>
                <a:lnTo>
                  <a:pt x="0" y="2879"/>
                </a:lnTo>
                <a:lnTo>
                  <a:pt x="8324" y="4732"/>
                </a:lnTo>
                <a:lnTo>
                  <a:pt x="8963" y="1853"/>
                </a:lnTo>
                <a:lnTo>
                  <a:pt x="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7" name="object 7297"/>
          <p:cNvSpPr/>
          <p:nvPr/>
        </p:nvSpPr>
        <p:spPr>
          <a:xfrm>
            <a:off x="10692015" y="4726358"/>
            <a:ext cx="5391" cy="4621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5057" y="0"/>
                </a:moveTo>
                <a:lnTo>
                  <a:pt x="3403" y="1256"/>
                </a:lnTo>
                <a:lnTo>
                  <a:pt x="1528" y="2314"/>
                </a:lnTo>
                <a:lnTo>
                  <a:pt x="376" y="3926"/>
                </a:lnTo>
                <a:lnTo>
                  <a:pt x="0" y="4429"/>
                </a:lnTo>
                <a:lnTo>
                  <a:pt x="1989" y="7622"/>
                </a:lnTo>
                <a:lnTo>
                  <a:pt x="4334" y="7109"/>
                </a:lnTo>
                <a:lnTo>
                  <a:pt x="6083" y="5926"/>
                </a:lnTo>
                <a:lnTo>
                  <a:pt x="8607" y="4628"/>
                </a:lnTo>
                <a:lnTo>
                  <a:pt x="6868" y="2387"/>
                </a:lnTo>
                <a:lnTo>
                  <a:pt x="5989" y="1204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8" name="object 7298"/>
          <p:cNvSpPr/>
          <p:nvPr/>
        </p:nvSpPr>
        <p:spPr>
          <a:xfrm>
            <a:off x="9950852" y="3790281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366" y="0"/>
                </a:moveTo>
                <a:lnTo>
                  <a:pt x="272" y="994"/>
                </a:lnTo>
                <a:lnTo>
                  <a:pt x="157" y="1989"/>
                </a:lnTo>
                <a:lnTo>
                  <a:pt x="0" y="2994"/>
                </a:lnTo>
                <a:lnTo>
                  <a:pt x="8785" y="4952"/>
                </a:lnTo>
                <a:lnTo>
                  <a:pt x="9088" y="3444"/>
                </a:lnTo>
                <a:lnTo>
                  <a:pt x="9340" y="1895"/>
                </a:lnTo>
                <a:lnTo>
                  <a:pt x="9643" y="387"/>
                </a:lnTo>
                <a:lnTo>
                  <a:pt x="3444" y="115"/>
                </a:lnTo>
                <a:lnTo>
                  <a:pt x="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299" name="object 7299"/>
          <p:cNvSpPr/>
          <p:nvPr/>
        </p:nvSpPr>
        <p:spPr>
          <a:xfrm>
            <a:off x="10525085" y="4542849"/>
            <a:ext cx="19638" cy="21179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13836" y="0"/>
                </a:moveTo>
                <a:lnTo>
                  <a:pt x="8699" y="2328"/>
                </a:lnTo>
                <a:lnTo>
                  <a:pt x="2830" y="7609"/>
                </a:lnTo>
                <a:lnTo>
                  <a:pt x="0" y="14474"/>
                </a:lnTo>
                <a:lnTo>
                  <a:pt x="273" y="23381"/>
                </a:lnTo>
                <a:lnTo>
                  <a:pt x="3715" y="34788"/>
                </a:lnTo>
                <a:lnTo>
                  <a:pt x="14354" y="19008"/>
                </a:lnTo>
                <a:lnTo>
                  <a:pt x="22898" y="26233"/>
                </a:lnTo>
                <a:lnTo>
                  <a:pt x="32280" y="15668"/>
                </a:lnTo>
                <a:lnTo>
                  <a:pt x="24234" y="5846"/>
                </a:lnTo>
                <a:lnTo>
                  <a:pt x="18550" y="898"/>
                </a:lnTo>
                <a:lnTo>
                  <a:pt x="138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0" name="object 7300"/>
          <p:cNvSpPr/>
          <p:nvPr/>
        </p:nvSpPr>
        <p:spPr>
          <a:xfrm>
            <a:off x="11152669" y="3906738"/>
            <a:ext cx="21179" cy="15403"/>
          </a:xfrm>
          <a:custGeom>
            <a:avLst/>
            <a:gdLst/>
            <a:ahLst/>
            <a:cxnLst/>
            <a:rect l="l" t="t" r="r" b="b"/>
            <a:pathLst>
              <a:path w="34925" h="25400">
                <a:moveTo>
                  <a:pt x="20135" y="0"/>
                </a:moveTo>
                <a:lnTo>
                  <a:pt x="10052" y="837"/>
                </a:lnTo>
                <a:lnTo>
                  <a:pt x="3392" y="2052"/>
                </a:lnTo>
                <a:lnTo>
                  <a:pt x="0" y="10062"/>
                </a:lnTo>
                <a:lnTo>
                  <a:pt x="4355" y="13392"/>
                </a:lnTo>
                <a:lnTo>
                  <a:pt x="11193" y="14407"/>
                </a:lnTo>
                <a:lnTo>
                  <a:pt x="11884" y="16763"/>
                </a:lnTo>
                <a:lnTo>
                  <a:pt x="12428" y="17664"/>
                </a:lnTo>
                <a:lnTo>
                  <a:pt x="6690" y="25025"/>
                </a:lnTo>
                <a:lnTo>
                  <a:pt x="15833" y="21890"/>
                </a:lnTo>
                <a:lnTo>
                  <a:pt x="22669" y="16206"/>
                </a:lnTo>
                <a:lnTo>
                  <a:pt x="34690" y="1434"/>
                </a:lnTo>
                <a:lnTo>
                  <a:pt x="26072" y="942"/>
                </a:lnTo>
                <a:lnTo>
                  <a:pt x="20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1" name="object 7301"/>
          <p:cNvSpPr/>
          <p:nvPr/>
        </p:nvSpPr>
        <p:spPr>
          <a:xfrm>
            <a:off x="10458410" y="4109447"/>
            <a:ext cx="18098" cy="13477"/>
          </a:xfrm>
          <a:custGeom>
            <a:avLst/>
            <a:gdLst/>
            <a:ahLst/>
            <a:cxnLst/>
            <a:rect l="l" t="t" r="r" b="b"/>
            <a:pathLst>
              <a:path w="29844" h="22225">
                <a:moveTo>
                  <a:pt x="22554" y="0"/>
                </a:moveTo>
                <a:lnTo>
                  <a:pt x="10332" y="3684"/>
                </a:lnTo>
                <a:lnTo>
                  <a:pt x="3804" y="7103"/>
                </a:lnTo>
                <a:lnTo>
                  <a:pt x="1013" y="11996"/>
                </a:lnTo>
                <a:lnTo>
                  <a:pt x="0" y="20104"/>
                </a:lnTo>
                <a:lnTo>
                  <a:pt x="29444" y="21768"/>
                </a:lnTo>
                <a:lnTo>
                  <a:pt x="2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2" name="object 7302"/>
          <p:cNvSpPr/>
          <p:nvPr/>
        </p:nvSpPr>
        <p:spPr>
          <a:xfrm>
            <a:off x="10053059" y="3680841"/>
            <a:ext cx="18868" cy="15787"/>
          </a:xfrm>
          <a:custGeom>
            <a:avLst/>
            <a:gdLst/>
            <a:ahLst/>
            <a:cxnLst/>
            <a:rect l="l" t="t" r="r" b="b"/>
            <a:pathLst>
              <a:path w="31115" h="26035">
                <a:moveTo>
                  <a:pt x="3368" y="0"/>
                </a:moveTo>
                <a:lnTo>
                  <a:pt x="0" y="7708"/>
                </a:lnTo>
                <a:lnTo>
                  <a:pt x="1669" y="13783"/>
                </a:lnTo>
                <a:lnTo>
                  <a:pt x="5635" y="19323"/>
                </a:lnTo>
                <a:lnTo>
                  <a:pt x="9158" y="25423"/>
                </a:lnTo>
                <a:lnTo>
                  <a:pt x="17835" y="22019"/>
                </a:lnTo>
                <a:lnTo>
                  <a:pt x="24975" y="18036"/>
                </a:lnTo>
                <a:lnTo>
                  <a:pt x="29687" y="12285"/>
                </a:lnTo>
                <a:lnTo>
                  <a:pt x="31084" y="3581"/>
                </a:lnTo>
                <a:lnTo>
                  <a:pt x="24261" y="1508"/>
                </a:lnTo>
                <a:lnTo>
                  <a:pt x="18663" y="2704"/>
                </a:lnTo>
                <a:lnTo>
                  <a:pt x="13909" y="6134"/>
                </a:lnTo>
                <a:lnTo>
                  <a:pt x="9619" y="10764"/>
                </a:lnTo>
                <a:lnTo>
                  <a:pt x="33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3" name="object 7303"/>
          <p:cNvSpPr/>
          <p:nvPr/>
        </p:nvSpPr>
        <p:spPr>
          <a:xfrm>
            <a:off x="10201291" y="3525702"/>
            <a:ext cx="27340" cy="8471"/>
          </a:xfrm>
          <a:custGeom>
            <a:avLst/>
            <a:gdLst/>
            <a:ahLst/>
            <a:cxnLst/>
            <a:rect l="l" t="t" r="r" b="b"/>
            <a:pathLst>
              <a:path w="45084" h="13970">
                <a:moveTo>
                  <a:pt x="22130" y="0"/>
                </a:moveTo>
                <a:lnTo>
                  <a:pt x="11283" y="1171"/>
                </a:lnTo>
                <a:lnTo>
                  <a:pt x="0" y="6320"/>
                </a:lnTo>
                <a:lnTo>
                  <a:pt x="11050" y="11253"/>
                </a:lnTo>
                <a:lnTo>
                  <a:pt x="21792" y="13346"/>
                </a:lnTo>
                <a:lnTo>
                  <a:pt x="32774" y="11912"/>
                </a:lnTo>
                <a:lnTo>
                  <a:pt x="44543" y="6268"/>
                </a:lnTo>
                <a:lnTo>
                  <a:pt x="33048" y="1975"/>
                </a:lnTo>
                <a:lnTo>
                  <a:pt x="22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4" name="object 7304"/>
          <p:cNvSpPr/>
          <p:nvPr/>
        </p:nvSpPr>
        <p:spPr>
          <a:xfrm>
            <a:off x="10630215" y="3305980"/>
            <a:ext cx="15787" cy="21949"/>
          </a:xfrm>
          <a:custGeom>
            <a:avLst/>
            <a:gdLst/>
            <a:ahLst/>
            <a:cxnLst/>
            <a:rect l="l" t="t" r="r" b="b"/>
            <a:pathLst>
              <a:path w="26034" h="36195">
                <a:moveTo>
                  <a:pt x="20009" y="0"/>
                </a:moveTo>
                <a:lnTo>
                  <a:pt x="14907" y="8697"/>
                </a:lnTo>
                <a:lnTo>
                  <a:pt x="8717" y="16792"/>
                </a:lnTo>
                <a:lnTo>
                  <a:pt x="3170" y="25511"/>
                </a:lnTo>
                <a:lnTo>
                  <a:pt x="0" y="36082"/>
                </a:lnTo>
                <a:lnTo>
                  <a:pt x="16362" y="24133"/>
                </a:lnTo>
                <a:lnTo>
                  <a:pt x="24607" y="15174"/>
                </a:lnTo>
                <a:lnTo>
                  <a:pt x="25551" y="7649"/>
                </a:lnTo>
                <a:lnTo>
                  <a:pt x="200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5" name="object 7305"/>
          <p:cNvSpPr/>
          <p:nvPr/>
        </p:nvSpPr>
        <p:spPr>
          <a:xfrm>
            <a:off x="11540445" y="4546627"/>
            <a:ext cx="13477" cy="11552"/>
          </a:xfrm>
          <a:custGeom>
            <a:avLst/>
            <a:gdLst/>
            <a:ahLst/>
            <a:cxnLst/>
            <a:rect l="l" t="t" r="r" b="b"/>
            <a:pathLst>
              <a:path w="22225" h="19050">
                <a:moveTo>
                  <a:pt x="0" y="0"/>
                </a:moveTo>
                <a:lnTo>
                  <a:pt x="497" y="9428"/>
                </a:lnTo>
                <a:lnTo>
                  <a:pt x="2817" y="15555"/>
                </a:lnTo>
                <a:lnTo>
                  <a:pt x="6978" y="18480"/>
                </a:lnTo>
                <a:lnTo>
                  <a:pt x="12994" y="18303"/>
                </a:lnTo>
                <a:lnTo>
                  <a:pt x="16219" y="17507"/>
                </a:lnTo>
                <a:lnTo>
                  <a:pt x="19475" y="13894"/>
                </a:lnTo>
                <a:lnTo>
                  <a:pt x="21046" y="10764"/>
                </a:lnTo>
                <a:lnTo>
                  <a:pt x="21601" y="9591"/>
                </a:lnTo>
                <a:lnTo>
                  <a:pt x="17591" y="5057"/>
                </a:lnTo>
                <a:lnTo>
                  <a:pt x="14858" y="3800"/>
                </a:lnTo>
                <a:lnTo>
                  <a:pt x="10753" y="1853"/>
                </a:lnTo>
                <a:lnTo>
                  <a:pt x="5936" y="140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6" name="object 7306"/>
          <p:cNvSpPr/>
          <p:nvPr/>
        </p:nvSpPr>
        <p:spPr>
          <a:xfrm>
            <a:off x="10611404" y="4049322"/>
            <a:ext cx="9627" cy="14632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901" y="0"/>
                </a:moveTo>
                <a:lnTo>
                  <a:pt x="0" y="7836"/>
                </a:lnTo>
                <a:lnTo>
                  <a:pt x="2535" y="13639"/>
                </a:lnTo>
                <a:lnTo>
                  <a:pt x="7308" y="18604"/>
                </a:lnTo>
                <a:lnTo>
                  <a:pt x="12121" y="23925"/>
                </a:lnTo>
                <a:lnTo>
                  <a:pt x="15641" y="12499"/>
                </a:lnTo>
                <a:lnTo>
                  <a:pt x="15693" y="6077"/>
                </a:lnTo>
                <a:lnTo>
                  <a:pt x="11404" y="2597"/>
                </a:lnTo>
                <a:lnTo>
                  <a:pt x="19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7" name="object 7307"/>
          <p:cNvSpPr/>
          <p:nvPr/>
        </p:nvSpPr>
        <p:spPr>
          <a:xfrm>
            <a:off x="11446943" y="3661092"/>
            <a:ext cx="17712" cy="16943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21758" y="0"/>
                </a:moveTo>
                <a:lnTo>
                  <a:pt x="17078" y="1350"/>
                </a:lnTo>
                <a:lnTo>
                  <a:pt x="12449" y="5570"/>
                </a:lnTo>
                <a:lnTo>
                  <a:pt x="7888" y="9459"/>
                </a:lnTo>
                <a:lnTo>
                  <a:pt x="3605" y="13790"/>
                </a:lnTo>
                <a:lnTo>
                  <a:pt x="633" y="19479"/>
                </a:lnTo>
                <a:lnTo>
                  <a:pt x="0" y="27444"/>
                </a:lnTo>
                <a:lnTo>
                  <a:pt x="28742" y="7036"/>
                </a:lnTo>
                <a:lnTo>
                  <a:pt x="21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8" name="object 7308"/>
          <p:cNvSpPr/>
          <p:nvPr/>
        </p:nvSpPr>
        <p:spPr>
          <a:xfrm>
            <a:off x="10260503" y="3842612"/>
            <a:ext cx="9627" cy="19638"/>
          </a:xfrm>
          <a:custGeom>
            <a:avLst/>
            <a:gdLst/>
            <a:ahLst/>
            <a:cxnLst/>
            <a:rect l="l" t="t" r="r" b="b"/>
            <a:pathLst>
              <a:path w="15875" h="32385">
                <a:moveTo>
                  <a:pt x="15683" y="0"/>
                </a:moveTo>
                <a:lnTo>
                  <a:pt x="5924" y="10581"/>
                </a:lnTo>
                <a:lnTo>
                  <a:pt x="962" y="18237"/>
                </a:lnTo>
                <a:lnTo>
                  <a:pt x="0" y="24743"/>
                </a:lnTo>
                <a:lnTo>
                  <a:pt x="2238" y="31873"/>
                </a:lnTo>
                <a:lnTo>
                  <a:pt x="7921" y="24758"/>
                </a:lnTo>
                <a:lnTo>
                  <a:pt x="11744" y="16965"/>
                </a:lnTo>
                <a:lnTo>
                  <a:pt x="14175" y="8658"/>
                </a:lnTo>
                <a:lnTo>
                  <a:pt x="156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09" name="object 7309"/>
          <p:cNvSpPr/>
          <p:nvPr/>
        </p:nvSpPr>
        <p:spPr>
          <a:xfrm>
            <a:off x="11194956" y="3810176"/>
            <a:ext cx="7701" cy="17712"/>
          </a:xfrm>
          <a:custGeom>
            <a:avLst/>
            <a:gdLst/>
            <a:ahLst/>
            <a:cxnLst/>
            <a:rect l="l" t="t" r="r" b="b"/>
            <a:pathLst>
              <a:path w="12700" h="29210">
                <a:moveTo>
                  <a:pt x="10816" y="0"/>
                </a:moveTo>
                <a:lnTo>
                  <a:pt x="4675" y="5461"/>
                </a:lnTo>
                <a:lnTo>
                  <a:pt x="1309" y="11113"/>
                </a:lnTo>
                <a:lnTo>
                  <a:pt x="0" y="16881"/>
                </a:lnTo>
                <a:lnTo>
                  <a:pt x="31" y="22690"/>
                </a:lnTo>
                <a:lnTo>
                  <a:pt x="188" y="24857"/>
                </a:lnTo>
                <a:lnTo>
                  <a:pt x="4439" y="27329"/>
                </a:lnTo>
                <a:lnTo>
                  <a:pt x="8146" y="28690"/>
                </a:lnTo>
                <a:lnTo>
                  <a:pt x="11968" y="24585"/>
                </a:lnTo>
                <a:lnTo>
                  <a:pt x="12293" y="15737"/>
                </a:lnTo>
                <a:lnTo>
                  <a:pt x="11413" y="8900"/>
                </a:lnTo>
                <a:lnTo>
                  <a:pt x="10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0" name="object 7310"/>
          <p:cNvSpPr/>
          <p:nvPr/>
        </p:nvSpPr>
        <p:spPr>
          <a:xfrm>
            <a:off x="10495976" y="4498703"/>
            <a:ext cx="10012" cy="14247"/>
          </a:xfrm>
          <a:custGeom>
            <a:avLst/>
            <a:gdLst/>
            <a:ahLst/>
            <a:cxnLst/>
            <a:rect l="l" t="t" r="r" b="b"/>
            <a:pathLst>
              <a:path w="16509" h="23495">
                <a:moveTo>
                  <a:pt x="12010" y="0"/>
                </a:moveTo>
                <a:lnTo>
                  <a:pt x="8282" y="4261"/>
                </a:lnTo>
                <a:lnTo>
                  <a:pt x="3622" y="8114"/>
                </a:lnTo>
                <a:lnTo>
                  <a:pt x="0" y="15413"/>
                </a:lnTo>
                <a:lnTo>
                  <a:pt x="2931" y="19873"/>
                </a:lnTo>
                <a:lnTo>
                  <a:pt x="4010" y="23402"/>
                </a:lnTo>
                <a:lnTo>
                  <a:pt x="7612" y="21842"/>
                </a:lnTo>
                <a:lnTo>
                  <a:pt x="13318" y="21140"/>
                </a:lnTo>
                <a:lnTo>
                  <a:pt x="16282" y="13800"/>
                </a:lnTo>
                <a:lnTo>
                  <a:pt x="15444" y="7947"/>
                </a:lnTo>
                <a:lnTo>
                  <a:pt x="15748" y="2596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1" name="object 7311"/>
          <p:cNvSpPr/>
          <p:nvPr/>
        </p:nvSpPr>
        <p:spPr>
          <a:xfrm>
            <a:off x="11133412" y="4244060"/>
            <a:ext cx="8856" cy="13477"/>
          </a:xfrm>
          <a:custGeom>
            <a:avLst/>
            <a:gdLst/>
            <a:ahLst/>
            <a:cxnLst/>
            <a:rect l="l" t="t" r="r" b="b"/>
            <a:pathLst>
              <a:path w="14605" h="22225">
                <a:moveTo>
                  <a:pt x="11643" y="0"/>
                </a:moveTo>
                <a:lnTo>
                  <a:pt x="8219" y="1633"/>
                </a:lnTo>
                <a:lnTo>
                  <a:pt x="2879" y="2492"/>
                </a:lnTo>
                <a:lnTo>
                  <a:pt x="0" y="9706"/>
                </a:lnTo>
                <a:lnTo>
                  <a:pt x="827" y="15308"/>
                </a:lnTo>
                <a:lnTo>
                  <a:pt x="534" y="20501"/>
                </a:lnTo>
                <a:lnTo>
                  <a:pt x="4554" y="21842"/>
                </a:lnTo>
                <a:lnTo>
                  <a:pt x="7622" y="18146"/>
                </a:lnTo>
                <a:lnTo>
                  <a:pt x="11695" y="14847"/>
                </a:lnTo>
                <a:lnTo>
                  <a:pt x="14554" y="7758"/>
                </a:lnTo>
                <a:lnTo>
                  <a:pt x="12345" y="3622"/>
                </a:lnTo>
                <a:lnTo>
                  <a:pt x="11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2" name="object 7312"/>
          <p:cNvSpPr/>
          <p:nvPr/>
        </p:nvSpPr>
        <p:spPr>
          <a:xfrm>
            <a:off x="10639074" y="3646735"/>
            <a:ext cx="21179" cy="5006"/>
          </a:xfrm>
          <a:custGeom>
            <a:avLst/>
            <a:gdLst/>
            <a:ahLst/>
            <a:cxnLst/>
            <a:rect l="l" t="t" r="r" b="b"/>
            <a:pathLst>
              <a:path w="34925" h="8254">
                <a:moveTo>
                  <a:pt x="16557" y="0"/>
                </a:moveTo>
                <a:lnTo>
                  <a:pt x="8199" y="1324"/>
                </a:lnTo>
                <a:lnTo>
                  <a:pt x="0" y="4410"/>
                </a:lnTo>
                <a:lnTo>
                  <a:pt x="8169" y="6120"/>
                </a:lnTo>
                <a:lnTo>
                  <a:pt x="16509" y="7715"/>
                </a:lnTo>
                <a:lnTo>
                  <a:pt x="25199" y="7710"/>
                </a:lnTo>
                <a:lnTo>
                  <a:pt x="34417" y="4620"/>
                </a:lnTo>
                <a:lnTo>
                  <a:pt x="25241" y="932"/>
                </a:lnTo>
                <a:lnTo>
                  <a:pt x="165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3" name="object 7313"/>
          <p:cNvSpPr/>
          <p:nvPr/>
        </p:nvSpPr>
        <p:spPr>
          <a:xfrm>
            <a:off x="11032229" y="4337932"/>
            <a:ext cx="6546" cy="17712"/>
          </a:xfrm>
          <a:custGeom>
            <a:avLst/>
            <a:gdLst/>
            <a:ahLst/>
            <a:cxnLst/>
            <a:rect l="l" t="t" r="r" b="b"/>
            <a:pathLst>
              <a:path w="10794" h="29209">
                <a:moveTo>
                  <a:pt x="0" y="0"/>
                </a:moveTo>
                <a:lnTo>
                  <a:pt x="4628" y="29098"/>
                </a:lnTo>
                <a:lnTo>
                  <a:pt x="10334" y="27957"/>
                </a:lnTo>
                <a:lnTo>
                  <a:pt x="10682" y="20401"/>
                </a:lnTo>
                <a:lnTo>
                  <a:pt x="10228" y="12993"/>
                </a:lnTo>
                <a:lnTo>
                  <a:pt x="7244" y="607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4" name="object 7314"/>
          <p:cNvSpPr/>
          <p:nvPr/>
        </p:nvSpPr>
        <p:spPr>
          <a:xfrm>
            <a:off x="11431589" y="3576575"/>
            <a:ext cx="13862" cy="14632"/>
          </a:xfrm>
          <a:custGeom>
            <a:avLst/>
            <a:gdLst/>
            <a:ahLst/>
            <a:cxnLst/>
            <a:rect l="l" t="t" r="r" b="b"/>
            <a:pathLst>
              <a:path w="22859" h="24129">
                <a:moveTo>
                  <a:pt x="19496" y="0"/>
                </a:moveTo>
                <a:lnTo>
                  <a:pt x="0" y="16648"/>
                </a:lnTo>
                <a:lnTo>
                  <a:pt x="5717" y="19706"/>
                </a:lnTo>
                <a:lnTo>
                  <a:pt x="9287" y="21559"/>
                </a:lnTo>
                <a:lnTo>
                  <a:pt x="13580" y="23863"/>
                </a:lnTo>
                <a:lnTo>
                  <a:pt x="22648" y="2230"/>
                </a:lnTo>
                <a:lnTo>
                  <a:pt x="19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5" name="object 7315"/>
          <p:cNvSpPr/>
          <p:nvPr/>
        </p:nvSpPr>
        <p:spPr>
          <a:xfrm>
            <a:off x="10902870" y="2752941"/>
            <a:ext cx="8856" cy="21949"/>
          </a:xfrm>
          <a:custGeom>
            <a:avLst/>
            <a:gdLst/>
            <a:ahLst/>
            <a:cxnLst/>
            <a:rect l="l" t="t" r="r" b="b"/>
            <a:pathLst>
              <a:path w="14605" h="36195">
                <a:moveTo>
                  <a:pt x="5057" y="0"/>
                </a:moveTo>
                <a:lnTo>
                  <a:pt x="0" y="1277"/>
                </a:lnTo>
                <a:lnTo>
                  <a:pt x="692" y="10464"/>
                </a:lnTo>
                <a:lnTo>
                  <a:pt x="3003" y="19142"/>
                </a:lnTo>
                <a:lnTo>
                  <a:pt x="6365" y="27491"/>
                </a:lnTo>
                <a:lnTo>
                  <a:pt x="10209" y="35695"/>
                </a:lnTo>
                <a:lnTo>
                  <a:pt x="14167" y="34595"/>
                </a:lnTo>
                <a:lnTo>
                  <a:pt x="5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6" name="object 7316"/>
          <p:cNvSpPr/>
          <p:nvPr/>
        </p:nvSpPr>
        <p:spPr>
          <a:xfrm>
            <a:off x="11874713" y="3608736"/>
            <a:ext cx="11167" cy="13092"/>
          </a:xfrm>
          <a:custGeom>
            <a:avLst/>
            <a:gdLst/>
            <a:ahLst/>
            <a:cxnLst/>
            <a:rect l="l" t="t" r="r" b="b"/>
            <a:pathLst>
              <a:path w="18415" h="21589">
                <a:moveTo>
                  <a:pt x="8701" y="0"/>
                </a:moveTo>
                <a:lnTo>
                  <a:pt x="4188" y="6774"/>
                </a:lnTo>
                <a:lnTo>
                  <a:pt x="0" y="13015"/>
                </a:lnTo>
                <a:lnTo>
                  <a:pt x="7015" y="20177"/>
                </a:lnTo>
                <a:lnTo>
                  <a:pt x="7727" y="20282"/>
                </a:lnTo>
                <a:lnTo>
                  <a:pt x="9559" y="21067"/>
                </a:lnTo>
                <a:lnTo>
                  <a:pt x="17172" y="8167"/>
                </a:lnTo>
                <a:lnTo>
                  <a:pt x="18261" y="4314"/>
                </a:lnTo>
                <a:lnTo>
                  <a:pt x="12952" y="293"/>
                </a:lnTo>
                <a:lnTo>
                  <a:pt x="8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7" name="object 7317"/>
          <p:cNvSpPr/>
          <p:nvPr/>
        </p:nvSpPr>
        <p:spPr>
          <a:xfrm>
            <a:off x="10040779" y="3682383"/>
            <a:ext cx="11167" cy="12322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11538" y="0"/>
                </a:moveTo>
                <a:lnTo>
                  <a:pt x="4848" y="314"/>
                </a:lnTo>
                <a:lnTo>
                  <a:pt x="3717" y="2188"/>
                </a:lnTo>
                <a:lnTo>
                  <a:pt x="0" y="6188"/>
                </a:lnTo>
                <a:lnTo>
                  <a:pt x="3706" y="12104"/>
                </a:lnTo>
                <a:lnTo>
                  <a:pt x="8073" y="15968"/>
                </a:lnTo>
                <a:lnTo>
                  <a:pt x="11894" y="20177"/>
                </a:lnTo>
                <a:lnTo>
                  <a:pt x="13779" y="18229"/>
                </a:lnTo>
                <a:lnTo>
                  <a:pt x="16983" y="16481"/>
                </a:lnTo>
                <a:lnTo>
                  <a:pt x="18030" y="7821"/>
                </a:lnTo>
                <a:lnTo>
                  <a:pt x="11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8" name="object 7318"/>
          <p:cNvSpPr/>
          <p:nvPr/>
        </p:nvSpPr>
        <p:spPr>
          <a:xfrm>
            <a:off x="10975309" y="3402019"/>
            <a:ext cx="15787" cy="6931"/>
          </a:xfrm>
          <a:custGeom>
            <a:avLst/>
            <a:gdLst/>
            <a:ahLst/>
            <a:cxnLst/>
            <a:rect l="l" t="t" r="r" b="b"/>
            <a:pathLst>
              <a:path w="26034" h="11429">
                <a:moveTo>
                  <a:pt x="25559" y="0"/>
                </a:moveTo>
                <a:lnTo>
                  <a:pt x="0" y="5539"/>
                </a:lnTo>
                <a:lnTo>
                  <a:pt x="6080" y="10476"/>
                </a:lnTo>
                <a:lnTo>
                  <a:pt x="11699" y="11356"/>
                </a:lnTo>
                <a:lnTo>
                  <a:pt x="17859" y="7943"/>
                </a:lnTo>
                <a:lnTo>
                  <a:pt x="25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19" name="object 7319"/>
          <p:cNvSpPr/>
          <p:nvPr/>
        </p:nvSpPr>
        <p:spPr>
          <a:xfrm>
            <a:off x="10417764" y="3491515"/>
            <a:ext cx="12322" cy="16173"/>
          </a:xfrm>
          <a:custGeom>
            <a:avLst/>
            <a:gdLst/>
            <a:ahLst/>
            <a:cxnLst/>
            <a:rect l="l" t="t" r="r" b="b"/>
            <a:pathLst>
              <a:path w="20319" h="26670">
                <a:moveTo>
                  <a:pt x="19947" y="0"/>
                </a:moveTo>
                <a:lnTo>
                  <a:pt x="11434" y="6638"/>
                </a:lnTo>
                <a:lnTo>
                  <a:pt x="0" y="15685"/>
                </a:lnTo>
                <a:lnTo>
                  <a:pt x="4219" y="19549"/>
                </a:lnTo>
                <a:lnTo>
                  <a:pt x="11779" y="26596"/>
                </a:lnTo>
                <a:lnTo>
                  <a:pt x="19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0" name="object 7320"/>
          <p:cNvSpPr/>
          <p:nvPr/>
        </p:nvSpPr>
        <p:spPr>
          <a:xfrm>
            <a:off x="10994172" y="2722776"/>
            <a:ext cx="12322" cy="10012"/>
          </a:xfrm>
          <a:custGeom>
            <a:avLst/>
            <a:gdLst/>
            <a:ahLst/>
            <a:cxnLst/>
            <a:rect l="l" t="t" r="r" b="b"/>
            <a:pathLst>
              <a:path w="20319" h="16510">
                <a:moveTo>
                  <a:pt x="9507" y="0"/>
                </a:moveTo>
                <a:lnTo>
                  <a:pt x="0" y="5664"/>
                </a:lnTo>
                <a:lnTo>
                  <a:pt x="6801" y="13154"/>
                </a:lnTo>
                <a:lnTo>
                  <a:pt x="11142" y="15992"/>
                </a:lnTo>
                <a:lnTo>
                  <a:pt x="14888" y="14486"/>
                </a:lnTo>
                <a:lnTo>
                  <a:pt x="19905" y="8942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1" name="object 7321"/>
          <p:cNvSpPr/>
          <p:nvPr/>
        </p:nvSpPr>
        <p:spPr>
          <a:xfrm>
            <a:off x="11096170" y="3273791"/>
            <a:ext cx="11552" cy="13092"/>
          </a:xfrm>
          <a:custGeom>
            <a:avLst/>
            <a:gdLst/>
            <a:ahLst/>
            <a:cxnLst/>
            <a:rect l="l" t="t" r="r" b="b"/>
            <a:pathLst>
              <a:path w="19050" h="21589">
                <a:moveTo>
                  <a:pt x="11737" y="0"/>
                </a:moveTo>
                <a:lnTo>
                  <a:pt x="0" y="18816"/>
                </a:lnTo>
                <a:lnTo>
                  <a:pt x="2439" y="20449"/>
                </a:lnTo>
                <a:lnTo>
                  <a:pt x="3664" y="21234"/>
                </a:lnTo>
                <a:lnTo>
                  <a:pt x="14569" y="14565"/>
                </a:lnTo>
                <a:lnTo>
                  <a:pt x="19045" y="10130"/>
                </a:lnTo>
                <a:lnTo>
                  <a:pt x="17849" y="5938"/>
                </a:lnTo>
                <a:lnTo>
                  <a:pt x="117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2" name="object 7322"/>
          <p:cNvSpPr/>
          <p:nvPr/>
        </p:nvSpPr>
        <p:spPr>
          <a:xfrm>
            <a:off x="11647609" y="3195954"/>
            <a:ext cx="10397" cy="13862"/>
          </a:xfrm>
          <a:custGeom>
            <a:avLst/>
            <a:gdLst/>
            <a:ahLst/>
            <a:cxnLst/>
            <a:rect l="l" t="t" r="r" b="b"/>
            <a:pathLst>
              <a:path w="17144" h="22860">
                <a:moveTo>
                  <a:pt x="0" y="0"/>
                </a:moveTo>
                <a:lnTo>
                  <a:pt x="10" y="6565"/>
                </a:lnTo>
                <a:lnTo>
                  <a:pt x="136" y="22271"/>
                </a:lnTo>
                <a:lnTo>
                  <a:pt x="16711" y="94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3" name="object 7323"/>
          <p:cNvSpPr/>
          <p:nvPr/>
        </p:nvSpPr>
        <p:spPr>
          <a:xfrm>
            <a:off x="11114530" y="2835260"/>
            <a:ext cx="18483" cy="5391"/>
          </a:xfrm>
          <a:custGeom>
            <a:avLst/>
            <a:gdLst/>
            <a:ahLst/>
            <a:cxnLst/>
            <a:rect l="l" t="t" r="r" b="b"/>
            <a:pathLst>
              <a:path w="30480" h="8889">
                <a:moveTo>
                  <a:pt x="15012" y="0"/>
                </a:moveTo>
                <a:lnTo>
                  <a:pt x="7510" y="1108"/>
                </a:lnTo>
                <a:lnTo>
                  <a:pt x="0" y="4092"/>
                </a:lnTo>
                <a:lnTo>
                  <a:pt x="471" y="8459"/>
                </a:lnTo>
                <a:lnTo>
                  <a:pt x="30009" y="6563"/>
                </a:lnTo>
                <a:lnTo>
                  <a:pt x="22511" y="1555"/>
                </a:lnTo>
                <a:lnTo>
                  <a:pt x="150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4" name="object 7324"/>
          <p:cNvSpPr/>
          <p:nvPr/>
        </p:nvSpPr>
        <p:spPr>
          <a:xfrm>
            <a:off x="11302032" y="3201457"/>
            <a:ext cx="10012" cy="15018"/>
          </a:xfrm>
          <a:custGeom>
            <a:avLst/>
            <a:gdLst/>
            <a:ahLst/>
            <a:cxnLst/>
            <a:rect l="l" t="t" r="r" b="b"/>
            <a:pathLst>
              <a:path w="16509" h="24764">
                <a:moveTo>
                  <a:pt x="15930" y="0"/>
                </a:moveTo>
                <a:lnTo>
                  <a:pt x="5649" y="7471"/>
                </a:lnTo>
                <a:lnTo>
                  <a:pt x="597" y="13167"/>
                </a:lnTo>
                <a:lnTo>
                  <a:pt x="0" y="18461"/>
                </a:lnTo>
                <a:lnTo>
                  <a:pt x="3082" y="24732"/>
                </a:lnTo>
                <a:lnTo>
                  <a:pt x="159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5" name="object 7325"/>
          <p:cNvSpPr/>
          <p:nvPr/>
        </p:nvSpPr>
        <p:spPr>
          <a:xfrm>
            <a:off x="11310035" y="4568758"/>
            <a:ext cx="12707" cy="7316"/>
          </a:xfrm>
          <a:custGeom>
            <a:avLst/>
            <a:gdLst/>
            <a:ahLst/>
            <a:cxnLst/>
            <a:rect l="l" t="t" r="r" b="b"/>
            <a:pathLst>
              <a:path w="20955" h="12065">
                <a:moveTo>
                  <a:pt x="20690" y="0"/>
                </a:moveTo>
                <a:lnTo>
                  <a:pt x="13779" y="1444"/>
                </a:lnTo>
                <a:lnTo>
                  <a:pt x="6889" y="2795"/>
                </a:lnTo>
                <a:lnTo>
                  <a:pt x="0" y="4198"/>
                </a:lnTo>
                <a:lnTo>
                  <a:pt x="973" y="9737"/>
                </a:lnTo>
                <a:lnTo>
                  <a:pt x="7109" y="11745"/>
                </a:lnTo>
                <a:lnTo>
                  <a:pt x="12430" y="10809"/>
                </a:lnTo>
                <a:lnTo>
                  <a:pt x="16951" y="6903"/>
                </a:lnTo>
                <a:lnTo>
                  <a:pt x="20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6" name="object 7326"/>
          <p:cNvSpPr/>
          <p:nvPr/>
        </p:nvSpPr>
        <p:spPr>
          <a:xfrm>
            <a:off x="11207737" y="3190484"/>
            <a:ext cx="14247" cy="8086"/>
          </a:xfrm>
          <a:custGeom>
            <a:avLst/>
            <a:gdLst/>
            <a:ahLst/>
            <a:cxnLst/>
            <a:rect l="l" t="t" r="r" b="b"/>
            <a:pathLst>
              <a:path w="23494" h="13335">
                <a:moveTo>
                  <a:pt x="8096" y="0"/>
                </a:moveTo>
                <a:lnTo>
                  <a:pt x="0" y="1859"/>
                </a:lnTo>
                <a:lnTo>
                  <a:pt x="23360" y="13063"/>
                </a:lnTo>
                <a:lnTo>
                  <a:pt x="18255" y="4863"/>
                </a:lnTo>
                <a:lnTo>
                  <a:pt x="13674" y="755"/>
                </a:lnTo>
                <a:lnTo>
                  <a:pt x="80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7" name="object 7327"/>
          <p:cNvSpPr/>
          <p:nvPr/>
        </p:nvSpPr>
        <p:spPr>
          <a:xfrm>
            <a:off x="11034032" y="4123840"/>
            <a:ext cx="6931" cy="13092"/>
          </a:xfrm>
          <a:custGeom>
            <a:avLst/>
            <a:gdLst/>
            <a:ahLst/>
            <a:cxnLst/>
            <a:rect l="l" t="t" r="r" b="b"/>
            <a:pathLst>
              <a:path w="11430" h="21590">
                <a:moveTo>
                  <a:pt x="8378" y="0"/>
                </a:moveTo>
                <a:lnTo>
                  <a:pt x="1821" y="8259"/>
                </a:lnTo>
                <a:lnTo>
                  <a:pt x="0" y="13618"/>
                </a:lnTo>
                <a:lnTo>
                  <a:pt x="3037" y="17550"/>
                </a:lnTo>
                <a:lnTo>
                  <a:pt x="11058" y="21528"/>
                </a:lnTo>
                <a:lnTo>
                  <a:pt x="83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8" name="object 7328"/>
          <p:cNvSpPr/>
          <p:nvPr/>
        </p:nvSpPr>
        <p:spPr>
          <a:xfrm>
            <a:off x="10731727" y="3816798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12193" y="0"/>
                </a:moveTo>
                <a:lnTo>
                  <a:pt x="7654" y="1890"/>
                </a:lnTo>
                <a:lnTo>
                  <a:pt x="0" y="7702"/>
                </a:lnTo>
                <a:lnTo>
                  <a:pt x="6512" y="13890"/>
                </a:lnTo>
                <a:lnTo>
                  <a:pt x="12638" y="11555"/>
                </a:lnTo>
                <a:lnTo>
                  <a:pt x="19077" y="8152"/>
                </a:lnTo>
                <a:lnTo>
                  <a:pt x="15404" y="2073"/>
                </a:lnTo>
                <a:lnTo>
                  <a:pt x="12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29" name="object 7329"/>
          <p:cNvSpPr/>
          <p:nvPr/>
        </p:nvSpPr>
        <p:spPr>
          <a:xfrm>
            <a:off x="11485946" y="2841562"/>
            <a:ext cx="3466" cy="16558"/>
          </a:xfrm>
          <a:custGeom>
            <a:avLst/>
            <a:gdLst/>
            <a:ahLst/>
            <a:cxnLst/>
            <a:rect l="l" t="t" r="r" b="b"/>
            <a:pathLst>
              <a:path w="5715" h="27304">
                <a:moveTo>
                  <a:pt x="1528" y="0"/>
                </a:moveTo>
                <a:lnTo>
                  <a:pt x="0" y="26973"/>
                </a:lnTo>
                <a:lnTo>
                  <a:pt x="3811" y="18558"/>
                </a:lnTo>
                <a:lnTo>
                  <a:pt x="5240" y="12944"/>
                </a:lnTo>
                <a:lnTo>
                  <a:pt x="4432" y="7601"/>
                </a:lnTo>
                <a:lnTo>
                  <a:pt x="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0" name="object 7330"/>
          <p:cNvSpPr/>
          <p:nvPr/>
        </p:nvSpPr>
        <p:spPr>
          <a:xfrm>
            <a:off x="10961388" y="3361918"/>
            <a:ext cx="5776" cy="13477"/>
          </a:xfrm>
          <a:custGeom>
            <a:avLst/>
            <a:gdLst/>
            <a:ahLst/>
            <a:cxnLst/>
            <a:rect l="l" t="t" r="r" b="b"/>
            <a:pathLst>
              <a:path w="9525" h="22225">
                <a:moveTo>
                  <a:pt x="9093" y="0"/>
                </a:moveTo>
                <a:lnTo>
                  <a:pt x="2361" y="7321"/>
                </a:lnTo>
                <a:lnTo>
                  <a:pt x="0" y="12711"/>
                </a:lnTo>
                <a:lnTo>
                  <a:pt x="1878" y="17151"/>
                </a:lnTo>
                <a:lnTo>
                  <a:pt x="7868" y="21622"/>
                </a:lnTo>
                <a:lnTo>
                  <a:pt x="9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1" name="object 7331"/>
          <p:cNvSpPr/>
          <p:nvPr/>
        </p:nvSpPr>
        <p:spPr>
          <a:xfrm>
            <a:off x="10578885" y="3879625"/>
            <a:ext cx="14247" cy="8856"/>
          </a:xfrm>
          <a:custGeom>
            <a:avLst/>
            <a:gdLst/>
            <a:ahLst/>
            <a:cxnLst/>
            <a:rect l="l" t="t" r="r" b="b"/>
            <a:pathLst>
              <a:path w="23494" h="14604">
                <a:moveTo>
                  <a:pt x="7758" y="0"/>
                </a:moveTo>
                <a:lnTo>
                  <a:pt x="0" y="12753"/>
                </a:lnTo>
                <a:lnTo>
                  <a:pt x="23297" y="14072"/>
                </a:lnTo>
                <a:lnTo>
                  <a:pt x="7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2" name="object 7332"/>
          <p:cNvSpPr/>
          <p:nvPr/>
        </p:nvSpPr>
        <p:spPr>
          <a:xfrm>
            <a:off x="11648475" y="2886395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5" h="19685">
                <a:moveTo>
                  <a:pt x="9790" y="0"/>
                </a:moveTo>
                <a:lnTo>
                  <a:pt x="0" y="13423"/>
                </a:lnTo>
                <a:lnTo>
                  <a:pt x="9591" y="19486"/>
                </a:lnTo>
                <a:lnTo>
                  <a:pt x="13371" y="16397"/>
                </a:lnTo>
                <a:lnTo>
                  <a:pt x="14345" y="6554"/>
                </a:lnTo>
                <a:lnTo>
                  <a:pt x="11894" y="4094"/>
                </a:lnTo>
                <a:lnTo>
                  <a:pt x="9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3" name="object 7333"/>
          <p:cNvSpPr/>
          <p:nvPr/>
        </p:nvSpPr>
        <p:spPr>
          <a:xfrm>
            <a:off x="11376037" y="3404772"/>
            <a:ext cx="11167" cy="8471"/>
          </a:xfrm>
          <a:custGeom>
            <a:avLst/>
            <a:gdLst/>
            <a:ahLst/>
            <a:cxnLst/>
            <a:rect l="l" t="t" r="r" b="b"/>
            <a:pathLst>
              <a:path w="18415" h="13970">
                <a:moveTo>
                  <a:pt x="6402" y="0"/>
                </a:moveTo>
                <a:lnTo>
                  <a:pt x="0" y="2785"/>
                </a:lnTo>
                <a:lnTo>
                  <a:pt x="6083" y="6565"/>
                </a:lnTo>
                <a:lnTo>
                  <a:pt x="17936" y="13863"/>
                </a:lnTo>
                <a:lnTo>
                  <a:pt x="13766" y="4532"/>
                </a:lnTo>
                <a:lnTo>
                  <a:pt x="10456" y="247"/>
                </a:lnTo>
                <a:lnTo>
                  <a:pt x="6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4" name="object 7334"/>
          <p:cNvSpPr/>
          <p:nvPr/>
        </p:nvSpPr>
        <p:spPr>
          <a:xfrm>
            <a:off x="11378336" y="3018993"/>
            <a:ext cx="8856" cy="11937"/>
          </a:xfrm>
          <a:custGeom>
            <a:avLst/>
            <a:gdLst/>
            <a:ahLst/>
            <a:cxnLst/>
            <a:rect l="l" t="t" r="r" b="b"/>
            <a:pathLst>
              <a:path w="14605" h="19685">
                <a:moveTo>
                  <a:pt x="9256" y="0"/>
                </a:moveTo>
                <a:lnTo>
                  <a:pt x="0" y="8408"/>
                </a:lnTo>
                <a:lnTo>
                  <a:pt x="3507" y="11957"/>
                </a:lnTo>
                <a:lnTo>
                  <a:pt x="6963" y="15517"/>
                </a:lnTo>
                <a:lnTo>
                  <a:pt x="10921" y="19172"/>
                </a:lnTo>
                <a:lnTo>
                  <a:pt x="12554" y="17978"/>
                </a:lnTo>
                <a:lnTo>
                  <a:pt x="14104" y="17161"/>
                </a:lnTo>
                <a:lnTo>
                  <a:pt x="9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5" name="object 7335"/>
          <p:cNvSpPr/>
          <p:nvPr/>
        </p:nvSpPr>
        <p:spPr>
          <a:xfrm>
            <a:off x="11601527" y="4023857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4">
                <a:moveTo>
                  <a:pt x="841" y="0"/>
                </a:moveTo>
                <a:lnTo>
                  <a:pt x="0" y="8523"/>
                </a:lnTo>
                <a:lnTo>
                  <a:pt x="1414" y="12541"/>
                </a:lnTo>
                <a:lnTo>
                  <a:pt x="6280" y="12872"/>
                </a:lnTo>
                <a:lnTo>
                  <a:pt x="15793" y="10334"/>
                </a:lnTo>
                <a:lnTo>
                  <a:pt x="8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6" name="object 7336"/>
          <p:cNvSpPr/>
          <p:nvPr/>
        </p:nvSpPr>
        <p:spPr>
          <a:xfrm>
            <a:off x="10431737" y="4247470"/>
            <a:ext cx="9242" cy="9627"/>
          </a:xfrm>
          <a:custGeom>
            <a:avLst/>
            <a:gdLst/>
            <a:ahLst/>
            <a:cxnLst/>
            <a:rect l="l" t="t" r="r" b="b"/>
            <a:pathLst>
              <a:path w="15240" h="15875">
                <a:moveTo>
                  <a:pt x="0" y="0"/>
                </a:moveTo>
                <a:lnTo>
                  <a:pt x="6931" y="15444"/>
                </a:lnTo>
                <a:lnTo>
                  <a:pt x="9340" y="14156"/>
                </a:lnTo>
                <a:lnTo>
                  <a:pt x="13434" y="13193"/>
                </a:lnTo>
                <a:lnTo>
                  <a:pt x="15214" y="5151"/>
                </a:lnTo>
                <a:lnTo>
                  <a:pt x="11643" y="172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7" name="object 7337"/>
          <p:cNvSpPr/>
          <p:nvPr/>
        </p:nvSpPr>
        <p:spPr>
          <a:xfrm>
            <a:off x="10243406" y="4285568"/>
            <a:ext cx="9242" cy="6161"/>
          </a:xfrm>
          <a:custGeom>
            <a:avLst/>
            <a:gdLst/>
            <a:ahLst/>
            <a:cxnLst/>
            <a:rect l="l" t="t" r="r" b="b"/>
            <a:pathLst>
              <a:path w="15240" h="10159">
                <a:moveTo>
                  <a:pt x="1581" y="0"/>
                </a:moveTo>
                <a:lnTo>
                  <a:pt x="0" y="4837"/>
                </a:lnTo>
                <a:lnTo>
                  <a:pt x="4355" y="6408"/>
                </a:lnTo>
                <a:lnTo>
                  <a:pt x="13036" y="9643"/>
                </a:lnTo>
                <a:lnTo>
                  <a:pt x="13674" y="7413"/>
                </a:lnTo>
                <a:lnTo>
                  <a:pt x="14962" y="3088"/>
                </a:lnTo>
                <a:lnTo>
                  <a:pt x="6052" y="984"/>
                </a:lnTo>
                <a:lnTo>
                  <a:pt x="1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8" name="object 7338"/>
          <p:cNvSpPr/>
          <p:nvPr/>
        </p:nvSpPr>
        <p:spPr>
          <a:xfrm>
            <a:off x="10666189" y="3116196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4">
                <a:moveTo>
                  <a:pt x="13915" y="0"/>
                </a:moveTo>
                <a:lnTo>
                  <a:pt x="0" y="8460"/>
                </a:lnTo>
                <a:lnTo>
                  <a:pt x="9152" y="11685"/>
                </a:lnTo>
                <a:lnTo>
                  <a:pt x="13652" y="11879"/>
                </a:lnTo>
                <a:lnTo>
                  <a:pt x="14805" y="8248"/>
                </a:lnTo>
                <a:lnTo>
                  <a:pt x="13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39" name="object 7339"/>
          <p:cNvSpPr/>
          <p:nvPr/>
        </p:nvSpPr>
        <p:spPr>
          <a:xfrm>
            <a:off x="10552378" y="4102472"/>
            <a:ext cx="11937" cy="9242"/>
          </a:xfrm>
          <a:custGeom>
            <a:avLst/>
            <a:gdLst/>
            <a:ahLst/>
            <a:cxnLst/>
            <a:rect l="l" t="t" r="r" b="b"/>
            <a:pathLst>
              <a:path w="19684" h="15240">
                <a:moveTo>
                  <a:pt x="11727" y="0"/>
                </a:moveTo>
                <a:lnTo>
                  <a:pt x="6324" y="1298"/>
                </a:lnTo>
                <a:lnTo>
                  <a:pt x="0" y="7109"/>
                </a:lnTo>
                <a:lnTo>
                  <a:pt x="6868" y="14711"/>
                </a:lnTo>
                <a:lnTo>
                  <a:pt x="12198" y="11298"/>
                </a:lnTo>
                <a:lnTo>
                  <a:pt x="19402" y="6062"/>
                </a:lnTo>
                <a:lnTo>
                  <a:pt x="11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0" name="object 7340"/>
          <p:cNvSpPr/>
          <p:nvPr/>
        </p:nvSpPr>
        <p:spPr>
          <a:xfrm>
            <a:off x="11586603" y="3747577"/>
            <a:ext cx="9627" cy="8086"/>
          </a:xfrm>
          <a:custGeom>
            <a:avLst/>
            <a:gdLst/>
            <a:ahLst/>
            <a:cxnLst/>
            <a:rect l="l" t="t" r="r" b="b"/>
            <a:pathLst>
              <a:path w="15875" h="13335">
                <a:moveTo>
                  <a:pt x="8973" y="0"/>
                </a:moveTo>
                <a:lnTo>
                  <a:pt x="4156" y="219"/>
                </a:lnTo>
                <a:lnTo>
                  <a:pt x="0" y="4408"/>
                </a:lnTo>
                <a:lnTo>
                  <a:pt x="272" y="6167"/>
                </a:lnTo>
                <a:lnTo>
                  <a:pt x="732" y="8879"/>
                </a:lnTo>
                <a:lnTo>
                  <a:pt x="4167" y="12837"/>
                </a:lnTo>
                <a:lnTo>
                  <a:pt x="6565" y="13004"/>
                </a:lnTo>
                <a:lnTo>
                  <a:pt x="8973" y="13140"/>
                </a:lnTo>
                <a:lnTo>
                  <a:pt x="11654" y="9319"/>
                </a:lnTo>
                <a:lnTo>
                  <a:pt x="15653" y="6062"/>
                </a:lnTo>
                <a:lnTo>
                  <a:pt x="11643" y="3329"/>
                </a:lnTo>
                <a:lnTo>
                  <a:pt x="8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1" name="object 7341"/>
          <p:cNvSpPr/>
          <p:nvPr/>
        </p:nvSpPr>
        <p:spPr>
          <a:xfrm>
            <a:off x="10397004" y="3776562"/>
            <a:ext cx="6931" cy="8856"/>
          </a:xfrm>
          <a:custGeom>
            <a:avLst/>
            <a:gdLst/>
            <a:ahLst/>
            <a:cxnLst/>
            <a:rect l="l" t="t" r="r" b="b"/>
            <a:pathLst>
              <a:path w="11430" h="14604">
                <a:moveTo>
                  <a:pt x="3214" y="0"/>
                </a:moveTo>
                <a:lnTo>
                  <a:pt x="2136" y="3895"/>
                </a:lnTo>
                <a:lnTo>
                  <a:pt x="0" y="11821"/>
                </a:lnTo>
                <a:lnTo>
                  <a:pt x="2146" y="12606"/>
                </a:lnTo>
                <a:lnTo>
                  <a:pt x="6491" y="14104"/>
                </a:lnTo>
                <a:lnTo>
                  <a:pt x="11214" y="2816"/>
                </a:lnTo>
                <a:lnTo>
                  <a:pt x="5884" y="910"/>
                </a:lnTo>
                <a:lnTo>
                  <a:pt x="3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2" name="object 7342"/>
          <p:cNvSpPr/>
          <p:nvPr/>
        </p:nvSpPr>
        <p:spPr>
          <a:xfrm>
            <a:off x="10901929" y="2786017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9507" y="0"/>
                </a:moveTo>
                <a:lnTo>
                  <a:pt x="6994" y="345"/>
                </a:lnTo>
                <a:lnTo>
                  <a:pt x="4397" y="774"/>
                </a:lnTo>
                <a:lnTo>
                  <a:pt x="2303" y="4418"/>
                </a:lnTo>
                <a:lnTo>
                  <a:pt x="0" y="6607"/>
                </a:lnTo>
                <a:lnTo>
                  <a:pt x="2303" y="8240"/>
                </a:lnTo>
                <a:lnTo>
                  <a:pt x="4607" y="11172"/>
                </a:lnTo>
                <a:lnTo>
                  <a:pt x="9716" y="11046"/>
                </a:lnTo>
                <a:lnTo>
                  <a:pt x="12512" y="8533"/>
                </a:lnTo>
                <a:lnTo>
                  <a:pt x="17915" y="5706"/>
                </a:lnTo>
                <a:lnTo>
                  <a:pt x="12512" y="2889"/>
                </a:lnTo>
                <a:lnTo>
                  <a:pt x="9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3" name="object 7343"/>
          <p:cNvSpPr/>
          <p:nvPr/>
        </p:nvSpPr>
        <p:spPr>
          <a:xfrm>
            <a:off x="10850760" y="2770159"/>
            <a:ext cx="7701" cy="12707"/>
          </a:xfrm>
          <a:custGeom>
            <a:avLst/>
            <a:gdLst/>
            <a:ahLst/>
            <a:cxnLst/>
            <a:rect l="l" t="t" r="r" b="b"/>
            <a:pathLst>
              <a:path w="12700" h="20954">
                <a:moveTo>
                  <a:pt x="1172" y="0"/>
                </a:moveTo>
                <a:lnTo>
                  <a:pt x="0" y="20638"/>
                </a:lnTo>
                <a:lnTo>
                  <a:pt x="5015" y="14879"/>
                </a:lnTo>
                <a:lnTo>
                  <a:pt x="12502" y="6146"/>
                </a:lnTo>
                <a:lnTo>
                  <a:pt x="1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4" name="object 7344"/>
          <p:cNvSpPr/>
          <p:nvPr/>
        </p:nvSpPr>
        <p:spPr>
          <a:xfrm>
            <a:off x="10243833" y="3548396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6743" y="0"/>
                </a:moveTo>
                <a:lnTo>
                  <a:pt x="4523" y="2282"/>
                </a:lnTo>
                <a:lnTo>
                  <a:pt x="1308" y="4261"/>
                </a:lnTo>
                <a:lnTo>
                  <a:pt x="0" y="8523"/>
                </a:lnTo>
                <a:lnTo>
                  <a:pt x="3413" y="11266"/>
                </a:lnTo>
                <a:lnTo>
                  <a:pt x="6104" y="14900"/>
                </a:lnTo>
                <a:lnTo>
                  <a:pt x="8690" y="11109"/>
                </a:lnTo>
                <a:lnTo>
                  <a:pt x="11517" y="8826"/>
                </a:lnTo>
                <a:lnTo>
                  <a:pt x="11413" y="6628"/>
                </a:lnTo>
                <a:lnTo>
                  <a:pt x="11350" y="4355"/>
                </a:lnTo>
                <a:lnTo>
                  <a:pt x="8429" y="2209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5" name="object 7345"/>
          <p:cNvSpPr/>
          <p:nvPr/>
        </p:nvSpPr>
        <p:spPr>
          <a:xfrm>
            <a:off x="11791654" y="4134597"/>
            <a:ext cx="5391" cy="13862"/>
          </a:xfrm>
          <a:custGeom>
            <a:avLst/>
            <a:gdLst/>
            <a:ahLst/>
            <a:cxnLst/>
            <a:rect l="l" t="t" r="r" b="b"/>
            <a:pathLst>
              <a:path w="8890" h="22859">
                <a:moveTo>
                  <a:pt x="4011" y="0"/>
                </a:moveTo>
                <a:lnTo>
                  <a:pt x="3108" y="5149"/>
                </a:lnTo>
                <a:lnTo>
                  <a:pt x="639" y="10228"/>
                </a:lnTo>
                <a:lnTo>
                  <a:pt x="0" y="15895"/>
                </a:lnTo>
                <a:lnTo>
                  <a:pt x="4586" y="22805"/>
                </a:lnTo>
                <a:lnTo>
                  <a:pt x="5644" y="17884"/>
                </a:lnTo>
                <a:lnTo>
                  <a:pt x="6513" y="14554"/>
                </a:lnTo>
                <a:lnTo>
                  <a:pt x="7654" y="7622"/>
                </a:lnTo>
                <a:lnTo>
                  <a:pt x="7968" y="4020"/>
                </a:lnTo>
                <a:lnTo>
                  <a:pt x="8377" y="439"/>
                </a:lnTo>
                <a:lnTo>
                  <a:pt x="40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6" name="object 7346"/>
          <p:cNvSpPr/>
          <p:nvPr/>
        </p:nvSpPr>
        <p:spPr>
          <a:xfrm>
            <a:off x="11194933" y="4068133"/>
            <a:ext cx="10782" cy="10012"/>
          </a:xfrm>
          <a:custGeom>
            <a:avLst/>
            <a:gdLst/>
            <a:ahLst/>
            <a:cxnLst/>
            <a:rect l="l" t="t" r="r" b="b"/>
            <a:pathLst>
              <a:path w="17780" h="16509">
                <a:moveTo>
                  <a:pt x="7078" y="0"/>
                </a:moveTo>
                <a:lnTo>
                  <a:pt x="0" y="16418"/>
                </a:lnTo>
                <a:lnTo>
                  <a:pt x="17256" y="9884"/>
                </a:lnTo>
                <a:lnTo>
                  <a:pt x="11099" y="3853"/>
                </a:lnTo>
                <a:lnTo>
                  <a:pt x="7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7" name="object 7347"/>
          <p:cNvSpPr/>
          <p:nvPr/>
        </p:nvSpPr>
        <p:spPr>
          <a:xfrm>
            <a:off x="11723066" y="3822743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4763" y="0"/>
                </a:moveTo>
                <a:lnTo>
                  <a:pt x="8491" y="2408"/>
                </a:lnTo>
                <a:lnTo>
                  <a:pt x="1329" y="3853"/>
                </a:lnTo>
                <a:lnTo>
                  <a:pt x="0" y="13570"/>
                </a:lnTo>
                <a:lnTo>
                  <a:pt x="9853" y="13455"/>
                </a:lnTo>
                <a:lnTo>
                  <a:pt x="14805" y="9654"/>
                </a:lnTo>
                <a:lnTo>
                  <a:pt x="147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8" name="object 7348"/>
          <p:cNvSpPr/>
          <p:nvPr/>
        </p:nvSpPr>
        <p:spPr>
          <a:xfrm>
            <a:off x="11881965" y="3424472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39">
                <a:moveTo>
                  <a:pt x="4984" y="0"/>
                </a:moveTo>
                <a:lnTo>
                  <a:pt x="0" y="2513"/>
                </a:lnTo>
                <a:lnTo>
                  <a:pt x="3214" y="14889"/>
                </a:lnTo>
                <a:lnTo>
                  <a:pt x="7905" y="8324"/>
                </a:lnTo>
                <a:lnTo>
                  <a:pt x="10816" y="4293"/>
                </a:lnTo>
                <a:lnTo>
                  <a:pt x="13716" y="209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49" name="object 7349"/>
          <p:cNvSpPr/>
          <p:nvPr/>
        </p:nvSpPr>
        <p:spPr>
          <a:xfrm>
            <a:off x="10187279" y="3254458"/>
            <a:ext cx="9627" cy="9627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2470" y="0"/>
                </a:moveTo>
                <a:lnTo>
                  <a:pt x="0" y="1675"/>
                </a:lnTo>
                <a:lnTo>
                  <a:pt x="11821" y="15350"/>
                </a:lnTo>
                <a:lnTo>
                  <a:pt x="15748" y="11811"/>
                </a:lnTo>
                <a:lnTo>
                  <a:pt x="12764" y="7371"/>
                </a:lnTo>
                <a:lnTo>
                  <a:pt x="12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0" name="object 7350"/>
          <p:cNvSpPr/>
          <p:nvPr/>
        </p:nvSpPr>
        <p:spPr>
          <a:xfrm>
            <a:off x="11405175" y="3903543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0" y="0"/>
                </a:moveTo>
                <a:lnTo>
                  <a:pt x="806" y="13465"/>
                </a:lnTo>
                <a:lnTo>
                  <a:pt x="12460" y="9528"/>
                </a:lnTo>
                <a:lnTo>
                  <a:pt x="7476" y="5738"/>
                </a:lnTo>
                <a:lnTo>
                  <a:pt x="3738" y="28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1" name="object 7351"/>
          <p:cNvSpPr/>
          <p:nvPr/>
        </p:nvSpPr>
        <p:spPr>
          <a:xfrm>
            <a:off x="10224520" y="3237751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9088" y="0"/>
                </a:moveTo>
                <a:lnTo>
                  <a:pt x="2837" y="272"/>
                </a:lnTo>
                <a:lnTo>
                  <a:pt x="0" y="6146"/>
                </a:lnTo>
                <a:lnTo>
                  <a:pt x="492" y="10868"/>
                </a:lnTo>
                <a:lnTo>
                  <a:pt x="7664" y="12533"/>
                </a:lnTo>
                <a:lnTo>
                  <a:pt x="8994" y="12816"/>
                </a:lnTo>
                <a:lnTo>
                  <a:pt x="12460" y="10020"/>
                </a:lnTo>
                <a:lnTo>
                  <a:pt x="12586" y="8418"/>
                </a:lnTo>
                <a:lnTo>
                  <a:pt x="13151" y="2115"/>
                </a:lnTo>
                <a:lnTo>
                  <a:pt x="9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2" name="object 7352"/>
          <p:cNvSpPr/>
          <p:nvPr/>
        </p:nvSpPr>
        <p:spPr>
          <a:xfrm>
            <a:off x="10342520" y="3225279"/>
            <a:ext cx="10012" cy="6931"/>
          </a:xfrm>
          <a:custGeom>
            <a:avLst/>
            <a:gdLst/>
            <a:ahLst/>
            <a:cxnLst/>
            <a:rect l="l" t="t" r="r" b="b"/>
            <a:pathLst>
              <a:path w="16509" h="11429">
                <a:moveTo>
                  <a:pt x="4523" y="0"/>
                </a:moveTo>
                <a:lnTo>
                  <a:pt x="2188" y="3067"/>
                </a:lnTo>
                <a:lnTo>
                  <a:pt x="0" y="4743"/>
                </a:lnTo>
                <a:lnTo>
                  <a:pt x="2387" y="6847"/>
                </a:lnTo>
                <a:lnTo>
                  <a:pt x="4471" y="9737"/>
                </a:lnTo>
                <a:lnTo>
                  <a:pt x="7266" y="10659"/>
                </a:lnTo>
                <a:lnTo>
                  <a:pt x="8931" y="11245"/>
                </a:lnTo>
                <a:lnTo>
                  <a:pt x="11654" y="8743"/>
                </a:lnTo>
                <a:lnTo>
                  <a:pt x="16135" y="6544"/>
                </a:lnTo>
                <a:lnTo>
                  <a:pt x="11580" y="3371"/>
                </a:lnTo>
                <a:lnTo>
                  <a:pt x="9182" y="523"/>
                </a:lnTo>
                <a:lnTo>
                  <a:pt x="6439" y="188"/>
                </a:lnTo>
                <a:lnTo>
                  <a:pt x="4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3" name="object 7353"/>
          <p:cNvSpPr/>
          <p:nvPr/>
        </p:nvSpPr>
        <p:spPr>
          <a:xfrm>
            <a:off x="10969548" y="3017344"/>
            <a:ext cx="5776" cy="9627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0" y="0"/>
                </a:moveTo>
                <a:lnTo>
                  <a:pt x="4774" y="15287"/>
                </a:lnTo>
                <a:lnTo>
                  <a:pt x="8931" y="44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4" name="object 7354"/>
          <p:cNvSpPr/>
          <p:nvPr/>
        </p:nvSpPr>
        <p:spPr>
          <a:xfrm>
            <a:off x="11516992" y="3666779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9811" y="0"/>
                </a:moveTo>
                <a:lnTo>
                  <a:pt x="6523" y="1287"/>
                </a:lnTo>
                <a:lnTo>
                  <a:pt x="0" y="3884"/>
                </a:lnTo>
                <a:lnTo>
                  <a:pt x="2094" y="9978"/>
                </a:lnTo>
                <a:lnTo>
                  <a:pt x="5455" y="8826"/>
                </a:lnTo>
                <a:lnTo>
                  <a:pt x="12198" y="6575"/>
                </a:lnTo>
                <a:lnTo>
                  <a:pt x="11402" y="4387"/>
                </a:lnTo>
                <a:lnTo>
                  <a:pt x="10586" y="2240"/>
                </a:lnTo>
                <a:lnTo>
                  <a:pt x="9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5" name="object 7355"/>
          <p:cNvSpPr/>
          <p:nvPr/>
        </p:nvSpPr>
        <p:spPr>
          <a:xfrm>
            <a:off x="11259718" y="3669874"/>
            <a:ext cx="5391" cy="10782"/>
          </a:xfrm>
          <a:custGeom>
            <a:avLst/>
            <a:gdLst/>
            <a:ahLst/>
            <a:cxnLst/>
            <a:rect l="l" t="t" r="r" b="b"/>
            <a:pathLst>
              <a:path w="8890" h="17779">
                <a:moveTo>
                  <a:pt x="3026" y="0"/>
                </a:moveTo>
                <a:lnTo>
                  <a:pt x="0" y="17685"/>
                </a:lnTo>
                <a:lnTo>
                  <a:pt x="7340" y="14198"/>
                </a:lnTo>
                <a:lnTo>
                  <a:pt x="8544" y="9633"/>
                </a:lnTo>
                <a:lnTo>
                  <a:pt x="30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6" name="object 7356"/>
          <p:cNvSpPr/>
          <p:nvPr/>
        </p:nvSpPr>
        <p:spPr>
          <a:xfrm>
            <a:off x="11058808" y="3506600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4596" y="0"/>
                </a:moveTo>
                <a:lnTo>
                  <a:pt x="680" y="4690"/>
                </a:lnTo>
                <a:lnTo>
                  <a:pt x="0" y="5465"/>
                </a:lnTo>
                <a:lnTo>
                  <a:pt x="931" y="9057"/>
                </a:lnTo>
                <a:lnTo>
                  <a:pt x="4764" y="9224"/>
                </a:lnTo>
                <a:lnTo>
                  <a:pt x="8334" y="8973"/>
                </a:lnTo>
                <a:lnTo>
                  <a:pt x="15182" y="8701"/>
                </a:lnTo>
                <a:lnTo>
                  <a:pt x="8470" y="1099"/>
                </a:lnTo>
                <a:lnTo>
                  <a:pt x="45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7" name="object 7357"/>
          <p:cNvSpPr/>
          <p:nvPr/>
        </p:nvSpPr>
        <p:spPr>
          <a:xfrm>
            <a:off x="11891305" y="3561093"/>
            <a:ext cx="6546" cy="9242"/>
          </a:xfrm>
          <a:custGeom>
            <a:avLst/>
            <a:gdLst/>
            <a:ahLst/>
            <a:cxnLst/>
            <a:rect l="l" t="t" r="r" b="b"/>
            <a:pathLst>
              <a:path w="10794" h="15239">
                <a:moveTo>
                  <a:pt x="7486" y="0"/>
                </a:moveTo>
                <a:lnTo>
                  <a:pt x="1528" y="1193"/>
                </a:lnTo>
                <a:lnTo>
                  <a:pt x="408" y="6502"/>
                </a:lnTo>
                <a:lnTo>
                  <a:pt x="0" y="11654"/>
                </a:lnTo>
                <a:lnTo>
                  <a:pt x="10313" y="14795"/>
                </a:lnTo>
                <a:lnTo>
                  <a:pt x="9172" y="8743"/>
                </a:lnTo>
                <a:lnTo>
                  <a:pt x="8313" y="4387"/>
                </a:lnTo>
                <a:lnTo>
                  <a:pt x="7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8" name="object 7358"/>
          <p:cNvSpPr/>
          <p:nvPr/>
        </p:nvSpPr>
        <p:spPr>
          <a:xfrm>
            <a:off x="10334021" y="3065839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4">
                <a:moveTo>
                  <a:pt x="11595" y="9800"/>
                </a:moveTo>
                <a:lnTo>
                  <a:pt x="4889" y="9800"/>
                </a:lnTo>
                <a:lnTo>
                  <a:pt x="10900" y="11915"/>
                </a:lnTo>
                <a:lnTo>
                  <a:pt x="11595" y="9800"/>
                </a:lnTo>
                <a:close/>
              </a:path>
              <a:path w="13334" h="12064">
                <a:moveTo>
                  <a:pt x="226" y="10329"/>
                </a:moveTo>
                <a:lnTo>
                  <a:pt x="0" y="10355"/>
                </a:lnTo>
                <a:lnTo>
                  <a:pt x="178" y="10544"/>
                </a:lnTo>
                <a:lnTo>
                  <a:pt x="226" y="10329"/>
                </a:lnTo>
                <a:close/>
              </a:path>
              <a:path w="13334" h="12064">
                <a:moveTo>
                  <a:pt x="2575" y="0"/>
                </a:moveTo>
                <a:lnTo>
                  <a:pt x="226" y="10329"/>
                </a:lnTo>
                <a:lnTo>
                  <a:pt x="4889" y="9800"/>
                </a:lnTo>
                <a:lnTo>
                  <a:pt x="11595" y="9800"/>
                </a:lnTo>
                <a:lnTo>
                  <a:pt x="13193" y="4942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59" name="object 7359"/>
          <p:cNvSpPr/>
          <p:nvPr/>
        </p:nvSpPr>
        <p:spPr>
          <a:xfrm>
            <a:off x="11967661" y="4187311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3727" y="0"/>
                </a:moveTo>
                <a:lnTo>
                  <a:pt x="2303" y="1916"/>
                </a:lnTo>
                <a:lnTo>
                  <a:pt x="0" y="3581"/>
                </a:lnTo>
                <a:lnTo>
                  <a:pt x="3078" y="6847"/>
                </a:lnTo>
                <a:lnTo>
                  <a:pt x="5758" y="9769"/>
                </a:lnTo>
                <a:lnTo>
                  <a:pt x="10617" y="14868"/>
                </a:lnTo>
                <a:lnTo>
                  <a:pt x="14701" y="4816"/>
                </a:lnTo>
                <a:lnTo>
                  <a:pt x="13947" y="136"/>
                </a:lnTo>
                <a:lnTo>
                  <a:pt x="5099" y="41"/>
                </a:lnTo>
                <a:lnTo>
                  <a:pt x="3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0" name="object 7360"/>
          <p:cNvSpPr/>
          <p:nvPr/>
        </p:nvSpPr>
        <p:spPr>
          <a:xfrm>
            <a:off x="11669993" y="3415594"/>
            <a:ext cx="13477" cy="5006"/>
          </a:xfrm>
          <a:custGeom>
            <a:avLst/>
            <a:gdLst/>
            <a:ahLst/>
            <a:cxnLst/>
            <a:rect l="l" t="t" r="r" b="b"/>
            <a:pathLst>
              <a:path w="22225" h="8254">
                <a:moveTo>
                  <a:pt x="8940" y="0"/>
                </a:moveTo>
                <a:lnTo>
                  <a:pt x="5000" y="372"/>
                </a:lnTo>
                <a:lnTo>
                  <a:pt x="0" y="3050"/>
                </a:lnTo>
                <a:lnTo>
                  <a:pt x="7036" y="4611"/>
                </a:lnTo>
                <a:lnTo>
                  <a:pt x="12764" y="5982"/>
                </a:lnTo>
                <a:lnTo>
                  <a:pt x="21831" y="8045"/>
                </a:lnTo>
                <a:lnTo>
                  <a:pt x="13869" y="2401"/>
                </a:lnTo>
                <a:lnTo>
                  <a:pt x="89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1" name="object 7361"/>
          <p:cNvSpPr/>
          <p:nvPr/>
        </p:nvSpPr>
        <p:spPr>
          <a:xfrm>
            <a:off x="11314064" y="3774973"/>
            <a:ext cx="10397" cy="4236"/>
          </a:xfrm>
          <a:custGeom>
            <a:avLst/>
            <a:gdLst/>
            <a:ahLst/>
            <a:cxnLst/>
            <a:rect l="l" t="t" r="r" b="b"/>
            <a:pathLst>
              <a:path w="17144" h="6985">
                <a:moveTo>
                  <a:pt x="9247" y="0"/>
                </a:moveTo>
                <a:lnTo>
                  <a:pt x="4873" y="799"/>
                </a:lnTo>
                <a:lnTo>
                  <a:pt x="0" y="5624"/>
                </a:lnTo>
                <a:lnTo>
                  <a:pt x="17025" y="6587"/>
                </a:lnTo>
                <a:lnTo>
                  <a:pt x="13253" y="2253"/>
                </a:lnTo>
                <a:lnTo>
                  <a:pt x="92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2" name="object 7362"/>
          <p:cNvSpPr/>
          <p:nvPr/>
        </p:nvSpPr>
        <p:spPr>
          <a:xfrm>
            <a:off x="11680958" y="3806006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8847" y="0"/>
                </a:moveTo>
                <a:lnTo>
                  <a:pt x="3989" y="115"/>
                </a:lnTo>
                <a:lnTo>
                  <a:pt x="0" y="1528"/>
                </a:lnTo>
                <a:lnTo>
                  <a:pt x="2188" y="11151"/>
                </a:lnTo>
                <a:lnTo>
                  <a:pt x="5277" y="8628"/>
                </a:lnTo>
                <a:lnTo>
                  <a:pt x="11423" y="3539"/>
                </a:lnTo>
                <a:lnTo>
                  <a:pt x="9706" y="1214"/>
                </a:lnTo>
                <a:lnTo>
                  <a:pt x="88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3" name="object 7363"/>
          <p:cNvSpPr/>
          <p:nvPr/>
        </p:nvSpPr>
        <p:spPr>
          <a:xfrm>
            <a:off x="11281768" y="3794293"/>
            <a:ext cx="8086" cy="6931"/>
          </a:xfrm>
          <a:custGeom>
            <a:avLst/>
            <a:gdLst/>
            <a:ahLst/>
            <a:cxnLst/>
            <a:rect l="l" t="t" r="r" b="b"/>
            <a:pathLst>
              <a:path w="13334" h="11429">
                <a:moveTo>
                  <a:pt x="12292" y="0"/>
                </a:moveTo>
                <a:lnTo>
                  <a:pt x="5968" y="3319"/>
                </a:lnTo>
                <a:lnTo>
                  <a:pt x="1036" y="3664"/>
                </a:lnTo>
                <a:lnTo>
                  <a:pt x="659" y="4219"/>
                </a:lnTo>
                <a:lnTo>
                  <a:pt x="136" y="4690"/>
                </a:lnTo>
                <a:lnTo>
                  <a:pt x="0" y="5717"/>
                </a:lnTo>
                <a:lnTo>
                  <a:pt x="272" y="6649"/>
                </a:lnTo>
                <a:lnTo>
                  <a:pt x="4565" y="8146"/>
                </a:lnTo>
                <a:lnTo>
                  <a:pt x="8554" y="9402"/>
                </a:lnTo>
                <a:lnTo>
                  <a:pt x="13203" y="10921"/>
                </a:lnTo>
                <a:lnTo>
                  <a:pt x="12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4" name="object 7364"/>
          <p:cNvSpPr/>
          <p:nvPr/>
        </p:nvSpPr>
        <p:spPr>
          <a:xfrm>
            <a:off x="10813443" y="2919200"/>
            <a:ext cx="8856" cy="10397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14376" y="0"/>
                </a:moveTo>
                <a:lnTo>
                  <a:pt x="5853" y="4031"/>
                </a:lnTo>
                <a:lnTo>
                  <a:pt x="0" y="7350"/>
                </a:lnTo>
                <a:lnTo>
                  <a:pt x="1685" y="16722"/>
                </a:lnTo>
                <a:lnTo>
                  <a:pt x="6638" y="12575"/>
                </a:lnTo>
                <a:lnTo>
                  <a:pt x="14051" y="10135"/>
                </a:lnTo>
                <a:lnTo>
                  <a:pt x="1437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5" name="object 7365"/>
          <p:cNvSpPr/>
          <p:nvPr/>
        </p:nvSpPr>
        <p:spPr>
          <a:xfrm>
            <a:off x="11201374" y="4343096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565" y="0"/>
                </a:moveTo>
                <a:lnTo>
                  <a:pt x="0" y="9894"/>
                </a:lnTo>
                <a:lnTo>
                  <a:pt x="3162" y="10334"/>
                </a:lnTo>
                <a:lnTo>
                  <a:pt x="4774" y="10512"/>
                </a:lnTo>
                <a:lnTo>
                  <a:pt x="6858" y="523"/>
                </a:lnTo>
                <a:lnTo>
                  <a:pt x="2670" y="209"/>
                </a:lnTo>
                <a:lnTo>
                  <a:pt x="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6" name="object 7366"/>
          <p:cNvSpPr/>
          <p:nvPr/>
        </p:nvSpPr>
        <p:spPr>
          <a:xfrm>
            <a:off x="10693402" y="3860936"/>
            <a:ext cx="7316" cy="9242"/>
          </a:xfrm>
          <a:custGeom>
            <a:avLst/>
            <a:gdLst/>
            <a:ahLst/>
            <a:cxnLst/>
            <a:rect l="l" t="t" r="r" b="b"/>
            <a:pathLst>
              <a:path w="12065" h="15239">
                <a:moveTo>
                  <a:pt x="8889" y="0"/>
                </a:moveTo>
                <a:lnTo>
                  <a:pt x="4952" y="5497"/>
                </a:lnTo>
                <a:lnTo>
                  <a:pt x="2481" y="8889"/>
                </a:lnTo>
                <a:lnTo>
                  <a:pt x="0" y="12376"/>
                </a:lnTo>
                <a:lnTo>
                  <a:pt x="1612" y="13088"/>
                </a:lnTo>
                <a:lnTo>
                  <a:pt x="3371" y="14669"/>
                </a:lnTo>
                <a:lnTo>
                  <a:pt x="4795" y="14386"/>
                </a:lnTo>
                <a:lnTo>
                  <a:pt x="11643" y="13161"/>
                </a:lnTo>
                <a:lnTo>
                  <a:pt x="10774" y="8345"/>
                </a:lnTo>
                <a:lnTo>
                  <a:pt x="8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7" name="object 7367"/>
          <p:cNvSpPr/>
          <p:nvPr/>
        </p:nvSpPr>
        <p:spPr>
          <a:xfrm>
            <a:off x="11593930" y="3330968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8879" y="0"/>
                </a:moveTo>
                <a:lnTo>
                  <a:pt x="1235" y="1088"/>
                </a:lnTo>
                <a:lnTo>
                  <a:pt x="0" y="10230"/>
                </a:lnTo>
                <a:lnTo>
                  <a:pt x="4219" y="12125"/>
                </a:lnTo>
                <a:lnTo>
                  <a:pt x="13109" y="11465"/>
                </a:lnTo>
                <a:lnTo>
                  <a:pt x="12261" y="3067"/>
                </a:lnTo>
                <a:lnTo>
                  <a:pt x="8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8" name="object 7368"/>
          <p:cNvSpPr/>
          <p:nvPr/>
        </p:nvSpPr>
        <p:spPr>
          <a:xfrm>
            <a:off x="10485882" y="3538134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4">
                <a:moveTo>
                  <a:pt x="9319" y="0"/>
                </a:moveTo>
                <a:lnTo>
                  <a:pt x="4827" y="1172"/>
                </a:lnTo>
                <a:lnTo>
                  <a:pt x="0" y="1790"/>
                </a:lnTo>
                <a:lnTo>
                  <a:pt x="1444" y="8544"/>
                </a:lnTo>
                <a:lnTo>
                  <a:pt x="1727" y="9727"/>
                </a:lnTo>
                <a:lnTo>
                  <a:pt x="4439" y="11570"/>
                </a:lnTo>
                <a:lnTo>
                  <a:pt x="5371" y="11224"/>
                </a:lnTo>
                <a:lnTo>
                  <a:pt x="10418" y="9486"/>
                </a:lnTo>
                <a:lnTo>
                  <a:pt x="13455" y="6397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69" name="object 7369"/>
          <p:cNvSpPr/>
          <p:nvPr/>
        </p:nvSpPr>
        <p:spPr>
          <a:xfrm>
            <a:off x="10926974" y="3587892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0" y="0"/>
                </a:moveTo>
                <a:lnTo>
                  <a:pt x="2198" y="10931"/>
                </a:lnTo>
                <a:lnTo>
                  <a:pt x="11905" y="10449"/>
                </a:lnTo>
                <a:lnTo>
                  <a:pt x="6837" y="605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0" name="object 7370"/>
          <p:cNvSpPr/>
          <p:nvPr/>
        </p:nvSpPr>
        <p:spPr>
          <a:xfrm>
            <a:off x="11820300" y="4444295"/>
            <a:ext cx="6546" cy="8856"/>
          </a:xfrm>
          <a:custGeom>
            <a:avLst/>
            <a:gdLst/>
            <a:ahLst/>
            <a:cxnLst/>
            <a:rect l="l" t="t" r="r" b="b"/>
            <a:pathLst>
              <a:path w="10794" h="14604">
                <a:moveTo>
                  <a:pt x="5078" y="0"/>
                </a:moveTo>
                <a:lnTo>
                  <a:pt x="0" y="2848"/>
                </a:lnTo>
                <a:lnTo>
                  <a:pt x="2450" y="6607"/>
                </a:lnTo>
                <a:lnTo>
                  <a:pt x="7402" y="14030"/>
                </a:lnTo>
                <a:lnTo>
                  <a:pt x="8397" y="13570"/>
                </a:lnTo>
                <a:lnTo>
                  <a:pt x="10397" y="12481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1" name="object 7371"/>
          <p:cNvSpPr/>
          <p:nvPr/>
        </p:nvSpPr>
        <p:spPr>
          <a:xfrm>
            <a:off x="11703482" y="4158550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14470" y="0"/>
                </a:moveTo>
                <a:lnTo>
                  <a:pt x="0" y="4722"/>
                </a:lnTo>
                <a:lnTo>
                  <a:pt x="4282" y="8041"/>
                </a:lnTo>
                <a:lnTo>
                  <a:pt x="10072" y="12606"/>
                </a:lnTo>
                <a:lnTo>
                  <a:pt x="144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2" name="object 7372"/>
          <p:cNvSpPr/>
          <p:nvPr/>
        </p:nvSpPr>
        <p:spPr>
          <a:xfrm>
            <a:off x="10162380" y="3511622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6094" y="0"/>
                </a:moveTo>
                <a:lnTo>
                  <a:pt x="0" y="6942"/>
                </a:lnTo>
                <a:lnTo>
                  <a:pt x="15318" y="7811"/>
                </a:lnTo>
                <a:lnTo>
                  <a:pt x="10502" y="31"/>
                </a:lnTo>
                <a:lnTo>
                  <a:pt x="6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3" name="object 7373"/>
          <p:cNvSpPr/>
          <p:nvPr/>
        </p:nvSpPr>
        <p:spPr>
          <a:xfrm>
            <a:off x="11078025" y="3073877"/>
            <a:ext cx="8856" cy="3851"/>
          </a:xfrm>
          <a:custGeom>
            <a:avLst/>
            <a:gdLst/>
            <a:ahLst/>
            <a:cxnLst/>
            <a:rect l="l" t="t" r="r" b="b"/>
            <a:pathLst>
              <a:path w="14605" h="6350">
                <a:moveTo>
                  <a:pt x="2146" y="0"/>
                </a:moveTo>
                <a:lnTo>
                  <a:pt x="1350" y="2533"/>
                </a:lnTo>
                <a:lnTo>
                  <a:pt x="0" y="4963"/>
                </a:lnTo>
                <a:lnTo>
                  <a:pt x="14020" y="5758"/>
                </a:lnTo>
                <a:lnTo>
                  <a:pt x="14282" y="3057"/>
                </a:lnTo>
                <a:lnTo>
                  <a:pt x="14386" y="1696"/>
                </a:lnTo>
                <a:lnTo>
                  <a:pt x="10533" y="1099"/>
                </a:lnTo>
                <a:lnTo>
                  <a:pt x="6701" y="251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4" name="object 7374"/>
          <p:cNvSpPr/>
          <p:nvPr/>
        </p:nvSpPr>
        <p:spPr>
          <a:xfrm>
            <a:off x="11143854" y="3650865"/>
            <a:ext cx="5776" cy="10012"/>
          </a:xfrm>
          <a:custGeom>
            <a:avLst/>
            <a:gdLst/>
            <a:ahLst/>
            <a:cxnLst/>
            <a:rect l="l" t="t" r="r" b="b"/>
            <a:pathLst>
              <a:path w="9525" h="16510">
                <a:moveTo>
                  <a:pt x="2994" y="0"/>
                </a:moveTo>
                <a:lnTo>
                  <a:pt x="0" y="16229"/>
                </a:lnTo>
                <a:lnTo>
                  <a:pt x="3141" y="11298"/>
                </a:lnTo>
                <a:lnTo>
                  <a:pt x="9381" y="6973"/>
                </a:lnTo>
                <a:lnTo>
                  <a:pt x="29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5" name="object 7375"/>
          <p:cNvSpPr/>
          <p:nvPr/>
        </p:nvSpPr>
        <p:spPr>
          <a:xfrm>
            <a:off x="11362204" y="3037755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1958" y="0"/>
                </a:moveTo>
                <a:lnTo>
                  <a:pt x="0" y="7455"/>
                </a:lnTo>
                <a:lnTo>
                  <a:pt x="2544" y="12020"/>
                </a:lnTo>
                <a:lnTo>
                  <a:pt x="10052" y="13423"/>
                </a:lnTo>
                <a:lnTo>
                  <a:pt x="7340" y="8963"/>
                </a:lnTo>
                <a:lnTo>
                  <a:pt x="19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6" name="object 7376"/>
          <p:cNvSpPr/>
          <p:nvPr/>
        </p:nvSpPr>
        <p:spPr>
          <a:xfrm>
            <a:off x="10556275" y="3989444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3204" y="0"/>
                </a:moveTo>
                <a:lnTo>
                  <a:pt x="0" y="8806"/>
                </a:lnTo>
                <a:lnTo>
                  <a:pt x="1926" y="13601"/>
                </a:lnTo>
                <a:lnTo>
                  <a:pt x="12282" y="11737"/>
                </a:lnTo>
                <a:lnTo>
                  <a:pt x="9256" y="7779"/>
                </a:lnTo>
                <a:lnTo>
                  <a:pt x="6240" y="3937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7" name="object 7377"/>
          <p:cNvSpPr/>
          <p:nvPr/>
        </p:nvSpPr>
        <p:spPr>
          <a:xfrm>
            <a:off x="11684152" y="3725927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5706" y="0"/>
                </a:moveTo>
                <a:lnTo>
                  <a:pt x="3067" y="2638"/>
                </a:lnTo>
                <a:lnTo>
                  <a:pt x="0" y="4701"/>
                </a:lnTo>
                <a:lnTo>
                  <a:pt x="1088" y="8240"/>
                </a:lnTo>
                <a:lnTo>
                  <a:pt x="3361" y="10292"/>
                </a:lnTo>
                <a:lnTo>
                  <a:pt x="5046" y="12596"/>
                </a:lnTo>
                <a:lnTo>
                  <a:pt x="6722" y="11214"/>
                </a:lnTo>
                <a:lnTo>
                  <a:pt x="9874" y="9685"/>
                </a:lnTo>
                <a:lnTo>
                  <a:pt x="9549" y="5999"/>
                </a:lnTo>
                <a:lnTo>
                  <a:pt x="7612" y="3675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8" name="object 7378"/>
          <p:cNvSpPr/>
          <p:nvPr/>
        </p:nvSpPr>
        <p:spPr>
          <a:xfrm>
            <a:off x="11166321" y="3720502"/>
            <a:ext cx="6546" cy="10012"/>
          </a:xfrm>
          <a:custGeom>
            <a:avLst/>
            <a:gdLst/>
            <a:ahLst/>
            <a:cxnLst/>
            <a:rect l="l" t="t" r="r" b="b"/>
            <a:pathLst>
              <a:path w="10794" h="16510">
                <a:moveTo>
                  <a:pt x="6827" y="0"/>
                </a:moveTo>
                <a:lnTo>
                  <a:pt x="1769" y="3423"/>
                </a:lnTo>
                <a:lnTo>
                  <a:pt x="0" y="7696"/>
                </a:lnTo>
                <a:lnTo>
                  <a:pt x="5465" y="16418"/>
                </a:lnTo>
                <a:lnTo>
                  <a:pt x="10230" y="2104"/>
                </a:lnTo>
                <a:lnTo>
                  <a:pt x="6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79" name="object 7379"/>
          <p:cNvSpPr/>
          <p:nvPr/>
        </p:nvSpPr>
        <p:spPr>
          <a:xfrm>
            <a:off x="11740126" y="3029812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088" y="0"/>
                </a:moveTo>
                <a:lnTo>
                  <a:pt x="3497" y="2104"/>
                </a:lnTo>
                <a:lnTo>
                  <a:pt x="1172" y="4031"/>
                </a:lnTo>
                <a:lnTo>
                  <a:pt x="0" y="8334"/>
                </a:lnTo>
                <a:lnTo>
                  <a:pt x="1476" y="10847"/>
                </a:lnTo>
                <a:lnTo>
                  <a:pt x="2083" y="13109"/>
                </a:lnTo>
                <a:lnTo>
                  <a:pt x="3455" y="12334"/>
                </a:lnTo>
                <a:lnTo>
                  <a:pt x="4837" y="11622"/>
                </a:lnTo>
                <a:lnTo>
                  <a:pt x="6198" y="10889"/>
                </a:lnTo>
                <a:lnTo>
                  <a:pt x="7486" y="8586"/>
                </a:lnTo>
                <a:lnTo>
                  <a:pt x="9434" y="6376"/>
                </a:lnTo>
                <a:lnTo>
                  <a:pt x="9811" y="2827"/>
                </a:lnTo>
                <a:lnTo>
                  <a:pt x="6732" y="1298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0" name="object 7380"/>
          <p:cNvSpPr/>
          <p:nvPr/>
        </p:nvSpPr>
        <p:spPr>
          <a:xfrm>
            <a:off x="10774284" y="3704979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753" y="0"/>
                </a:moveTo>
                <a:lnTo>
                  <a:pt x="1832" y="1748"/>
                </a:lnTo>
                <a:lnTo>
                  <a:pt x="0" y="8795"/>
                </a:lnTo>
                <a:lnTo>
                  <a:pt x="1947" y="12407"/>
                </a:lnTo>
                <a:lnTo>
                  <a:pt x="8868" y="11894"/>
                </a:lnTo>
                <a:lnTo>
                  <a:pt x="12460" y="6680"/>
                </a:lnTo>
                <a:lnTo>
                  <a:pt x="11339" y="2659"/>
                </a:lnTo>
                <a:lnTo>
                  <a:pt x="5696" y="356"/>
                </a:lnTo>
                <a:lnTo>
                  <a:pt x="4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1" name="object 7381"/>
          <p:cNvSpPr/>
          <p:nvPr/>
        </p:nvSpPr>
        <p:spPr>
          <a:xfrm>
            <a:off x="11413673" y="2980518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9036" y="0"/>
                </a:moveTo>
                <a:lnTo>
                  <a:pt x="6062" y="3015"/>
                </a:lnTo>
                <a:lnTo>
                  <a:pt x="3036" y="5999"/>
                </a:lnTo>
                <a:lnTo>
                  <a:pt x="230" y="9088"/>
                </a:lnTo>
                <a:lnTo>
                  <a:pt x="0" y="9371"/>
                </a:lnTo>
                <a:lnTo>
                  <a:pt x="1141" y="10826"/>
                </a:lnTo>
                <a:lnTo>
                  <a:pt x="2198" y="12680"/>
                </a:lnTo>
                <a:lnTo>
                  <a:pt x="9381" y="6900"/>
                </a:lnTo>
                <a:lnTo>
                  <a:pt x="12900" y="4104"/>
                </a:lnTo>
                <a:lnTo>
                  <a:pt x="11622" y="2711"/>
                </a:lnTo>
                <a:lnTo>
                  <a:pt x="10313" y="1382"/>
                </a:lnTo>
                <a:lnTo>
                  <a:pt x="9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2" name="object 7382"/>
          <p:cNvSpPr/>
          <p:nvPr/>
        </p:nvSpPr>
        <p:spPr>
          <a:xfrm>
            <a:off x="11913423" y="3819107"/>
            <a:ext cx="11552" cy="8856"/>
          </a:xfrm>
          <a:custGeom>
            <a:avLst/>
            <a:gdLst/>
            <a:ahLst/>
            <a:cxnLst/>
            <a:rect l="l" t="t" r="r" b="b"/>
            <a:pathLst>
              <a:path w="19050" h="14604">
                <a:moveTo>
                  <a:pt x="18952" y="0"/>
                </a:moveTo>
                <a:lnTo>
                  <a:pt x="10324" y="4450"/>
                </a:lnTo>
                <a:lnTo>
                  <a:pt x="0" y="9716"/>
                </a:lnTo>
                <a:lnTo>
                  <a:pt x="2533" y="14303"/>
                </a:lnTo>
                <a:lnTo>
                  <a:pt x="8544" y="12711"/>
                </a:lnTo>
                <a:lnTo>
                  <a:pt x="14680" y="11371"/>
                </a:lnTo>
                <a:lnTo>
                  <a:pt x="18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3" name="object 7383"/>
          <p:cNvSpPr/>
          <p:nvPr/>
        </p:nvSpPr>
        <p:spPr>
          <a:xfrm>
            <a:off x="11500416" y="4568846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11203" y="0"/>
                </a:moveTo>
                <a:lnTo>
                  <a:pt x="3811" y="2575"/>
                </a:lnTo>
                <a:lnTo>
                  <a:pt x="0" y="5549"/>
                </a:lnTo>
                <a:lnTo>
                  <a:pt x="1560" y="13580"/>
                </a:lnTo>
                <a:lnTo>
                  <a:pt x="9779" y="12303"/>
                </a:lnTo>
                <a:lnTo>
                  <a:pt x="11298" y="7769"/>
                </a:lnTo>
                <a:lnTo>
                  <a:pt x="11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4" name="object 7384"/>
          <p:cNvSpPr/>
          <p:nvPr/>
        </p:nvSpPr>
        <p:spPr>
          <a:xfrm>
            <a:off x="10123182" y="4169597"/>
            <a:ext cx="7316" cy="9627"/>
          </a:xfrm>
          <a:custGeom>
            <a:avLst/>
            <a:gdLst/>
            <a:ahLst/>
            <a:cxnLst/>
            <a:rect l="l" t="t" r="r" b="b"/>
            <a:pathLst>
              <a:path w="12065" h="15875">
                <a:moveTo>
                  <a:pt x="11758" y="0"/>
                </a:moveTo>
                <a:lnTo>
                  <a:pt x="4240" y="1717"/>
                </a:lnTo>
                <a:lnTo>
                  <a:pt x="0" y="4879"/>
                </a:lnTo>
                <a:lnTo>
                  <a:pt x="4732" y="15653"/>
                </a:lnTo>
                <a:lnTo>
                  <a:pt x="11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5" name="object 7385"/>
          <p:cNvSpPr/>
          <p:nvPr/>
        </p:nvSpPr>
        <p:spPr>
          <a:xfrm>
            <a:off x="10239147" y="3180540"/>
            <a:ext cx="6546" cy="8086"/>
          </a:xfrm>
          <a:custGeom>
            <a:avLst/>
            <a:gdLst/>
            <a:ahLst/>
            <a:cxnLst/>
            <a:rect l="l" t="t" r="r" b="b"/>
            <a:pathLst>
              <a:path w="10794" h="13335">
                <a:moveTo>
                  <a:pt x="7277" y="0"/>
                </a:moveTo>
                <a:lnTo>
                  <a:pt x="3978" y="3455"/>
                </a:lnTo>
                <a:lnTo>
                  <a:pt x="1455" y="5172"/>
                </a:lnTo>
                <a:lnTo>
                  <a:pt x="0" y="8785"/>
                </a:lnTo>
                <a:lnTo>
                  <a:pt x="2303" y="11151"/>
                </a:lnTo>
                <a:lnTo>
                  <a:pt x="3350" y="12952"/>
                </a:lnTo>
                <a:lnTo>
                  <a:pt x="5591" y="11298"/>
                </a:lnTo>
                <a:lnTo>
                  <a:pt x="8408" y="9947"/>
                </a:lnTo>
                <a:lnTo>
                  <a:pt x="10502" y="6659"/>
                </a:lnTo>
                <a:lnTo>
                  <a:pt x="8638" y="3905"/>
                </a:lnTo>
                <a:lnTo>
                  <a:pt x="7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6" name="object 7386"/>
          <p:cNvSpPr/>
          <p:nvPr/>
        </p:nvSpPr>
        <p:spPr>
          <a:xfrm>
            <a:off x="11232572" y="4161338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4115" y="0"/>
                </a:moveTo>
                <a:lnTo>
                  <a:pt x="0" y="9821"/>
                </a:lnTo>
                <a:lnTo>
                  <a:pt x="4397" y="11989"/>
                </a:lnTo>
                <a:lnTo>
                  <a:pt x="9130" y="13643"/>
                </a:lnTo>
                <a:lnTo>
                  <a:pt x="9706" y="13905"/>
                </a:lnTo>
                <a:lnTo>
                  <a:pt x="10826" y="12596"/>
                </a:lnTo>
                <a:lnTo>
                  <a:pt x="12586" y="11350"/>
                </a:lnTo>
                <a:lnTo>
                  <a:pt x="10219" y="8167"/>
                </a:lnTo>
                <a:lnTo>
                  <a:pt x="7884" y="5078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7" name="object 7387"/>
          <p:cNvSpPr/>
          <p:nvPr/>
        </p:nvSpPr>
        <p:spPr>
          <a:xfrm>
            <a:off x="10170766" y="3470140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5811" y="0"/>
                </a:moveTo>
                <a:lnTo>
                  <a:pt x="2083" y="848"/>
                </a:lnTo>
                <a:lnTo>
                  <a:pt x="0" y="10722"/>
                </a:lnTo>
                <a:lnTo>
                  <a:pt x="8701" y="8387"/>
                </a:lnTo>
                <a:lnTo>
                  <a:pt x="12219" y="7476"/>
                </a:lnTo>
                <a:lnTo>
                  <a:pt x="10900" y="2471"/>
                </a:lnTo>
                <a:lnTo>
                  <a:pt x="5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8" name="object 7388"/>
          <p:cNvSpPr/>
          <p:nvPr/>
        </p:nvSpPr>
        <p:spPr>
          <a:xfrm>
            <a:off x="11813994" y="4190264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10292" y="0"/>
                </a:moveTo>
                <a:lnTo>
                  <a:pt x="6910" y="837"/>
                </a:lnTo>
                <a:lnTo>
                  <a:pt x="3528" y="1549"/>
                </a:lnTo>
                <a:lnTo>
                  <a:pt x="251" y="2743"/>
                </a:lnTo>
                <a:lnTo>
                  <a:pt x="0" y="2816"/>
                </a:lnTo>
                <a:lnTo>
                  <a:pt x="764" y="7235"/>
                </a:lnTo>
                <a:lnTo>
                  <a:pt x="1078" y="7214"/>
                </a:lnTo>
                <a:lnTo>
                  <a:pt x="4418" y="7266"/>
                </a:lnTo>
                <a:lnTo>
                  <a:pt x="7811" y="6827"/>
                </a:lnTo>
                <a:lnTo>
                  <a:pt x="11172" y="6533"/>
                </a:lnTo>
                <a:lnTo>
                  <a:pt x="10879" y="4314"/>
                </a:lnTo>
                <a:lnTo>
                  <a:pt x="10565" y="2188"/>
                </a:lnTo>
                <a:lnTo>
                  <a:pt x="10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89" name="object 7389"/>
          <p:cNvSpPr/>
          <p:nvPr/>
        </p:nvSpPr>
        <p:spPr>
          <a:xfrm>
            <a:off x="10713091" y="3100374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4115" y="0"/>
                </a:moveTo>
                <a:lnTo>
                  <a:pt x="2879" y="1989"/>
                </a:lnTo>
                <a:lnTo>
                  <a:pt x="1246" y="3832"/>
                </a:lnTo>
                <a:lnTo>
                  <a:pt x="0" y="7874"/>
                </a:lnTo>
                <a:lnTo>
                  <a:pt x="575" y="10083"/>
                </a:lnTo>
                <a:lnTo>
                  <a:pt x="628" y="12146"/>
                </a:lnTo>
                <a:lnTo>
                  <a:pt x="1905" y="12491"/>
                </a:lnTo>
                <a:lnTo>
                  <a:pt x="3141" y="12784"/>
                </a:lnTo>
                <a:lnTo>
                  <a:pt x="4408" y="13120"/>
                </a:lnTo>
                <a:lnTo>
                  <a:pt x="9004" y="1863"/>
                </a:lnTo>
                <a:lnTo>
                  <a:pt x="7371" y="1214"/>
                </a:lnTo>
                <a:lnTo>
                  <a:pt x="4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0" name="object 7390"/>
          <p:cNvSpPr/>
          <p:nvPr/>
        </p:nvSpPr>
        <p:spPr>
          <a:xfrm>
            <a:off x="10544066" y="4343521"/>
            <a:ext cx="5391" cy="11552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0" y="0"/>
                </a:moveTo>
                <a:lnTo>
                  <a:pt x="6031" y="18701"/>
                </a:lnTo>
                <a:lnTo>
                  <a:pt x="8675" y="12351"/>
                </a:lnTo>
                <a:lnTo>
                  <a:pt x="8340" y="7638"/>
                </a:lnTo>
                <a:lnTo>
                  <a:pt x="5342" y="37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1" name="object 7391"/>
          <p:cNvSpPr/>
          <p:nvPr/>
        </p:nvSpPr>
        <p:spPr>
          <a:xfrm>
            <a:off x="10406184" y="3980446"/>
            <a:ext cx="6546" cy="7316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6355" y="0"/>
                </a:moveTo>
                <a:lnTo>
                  <a:pt x="6188" y="167"/>
                </a:lnTo>
                <a:lnTo>
                  <a:pt x="3905" y="2774"/>
                </a:lnTo>
                <a:lnTo>
                  <a:pt x="2010" y="5633"/>
                </a:lnTo>
                <a:lnTo>
                  <a:pt x="0" y="8408"/>
                </a:lnTo>
                <a:lnTo>
                  <a:pt x="1675" y="9570"/>
                </a:lnTo>
                <a:lnTo>
                  <a:pt x="5057" y="11779"/>
                </a:lnTo>
                <a:lnTo>
                  <a:pt x="6806" y="8795"/>
                </a:lnTo>
                <a:lnTo>
                  <a:pt x="8669" y="5874"/>
                </a:lnTo>
                <a:lnTo>
                  <a:pt x="10250" y="2513"/>
                </a:lnTo>
                <a:lnTo>
                  <a:pt x="63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2" name="object 7392"/>
          <p:cNvSpPr/>
          <p:nvPr/>
        </p:nvSpPr>
        <p:spPr>
          <a:xfrm>
            <a:off x="10584786" y="4199824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2607" y="0"/>
                </a:moveTo>
                <a:lnTo>
                  <a:pt x="1246" y="1916"/>
                </a:lnTo>
                <a:lnTo>
                  <a:pt x="0" y="2931"/>
                </a:lnTo>
                <a:lnTo>
                  <a:pt x="1476" y="4471"/>
                </a:lnTo>
                <a:lnTo>
                  <a:pt x="2743" y="6502"/>
                </a:lnTo>
                <a:lnTo>
                  <a:pt x="5340" y="7664"/>
                </a:lnTo>
                <a:lnTo>
                  <a:pt x="7277" y="5507"/>
                </a:lnTo>
                <a:lnTo>
                  <a:pt x="10072" y="3507"/>
                </a:lnTo>
                <a:lnTo>
                  <a:pt x="7298" y="1937"/>
                </a:lnTo>
                <a:lnTo>
                  <a:pt x="5591" y="429"/>
                </a:lnTo>
                <a:lnTo>
                  <a:pt x="2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3" name="object 7393"/>
          <p:cNvSpPr/>
          <p:nvPr/>
        </p:nvSpPr>
        <p:spPr>
          <a:xfrm>
            <a:off x="11493299" y="4363063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0" y="0"/>
                </a:moveTo>
                <a:lnTo>
                  <a:pt x="2701" y="16219"/>
                </a:lnTo>
                <a:lnTo>
                  <a:pt x="7664" y="8313"/>
                </a:lnTo>
                <a:lnTo>
                  <a:pt x="8387" y="44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4" name="object 7394"/>
          <p:cNvSpPr/>
          <p:nvPr/>
        </p:nvSpPr>
        <p:spPr>
          <a:xfrm>
            <a:off x="11448809" y="3198639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89">
                <a:moveTo>
                  <a:pt x="6167" y="0"/>
                </a:moveTo>
                <a:lnTo>
                  <a:pt x="1277" y="3727"/>
                </a:lnTo>
                <a:lnTo>
                  <a:pt x="554" y="4314"/>
                </a:lnTo>
                <a:lnTo>
                  <a:pt x="565" y="5916"/>
                </a:lnTo>
                <a:lnTo>
                  <a:pt x="0" y="7957"/>
                </a:lnTo>
                <a:lnTo>
                  <a:pt x="14795" y="8795"/>
                </a:lnTo>
                <a:lnTo>
                  <a:pt x="9737" y="1518"/>
                </a:lnTo>
                <a:lnTo>
                  <a:pt x="6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5" name="object 7395"/>
          <p:cNvSpPr/>
          <p:nvPr/>
        </p:nvSpPr>
        <p:spPr>
          <a:xfrm>
            <a:off x="10983835" y="4011419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3769" y="0"/>
                </a:moveTo>
                <a:lnTo>
                  <a:pt x="0" y="3497"/>
                </a:lnTo>
                <a:lnTo>
                  <a:pt x="335" y="4387"/>
                </a:lnTo>
                <a:lnTo>
                  <a:pt x="1162" y="6785"/>
                </a:lnTo>
                <a:lnTo>
                  <a:pt x="3350" y="8638"/>
                </a:lnTo>
                <a:lnTo>
                  <a:pt x="6135" y="12135"/>
                </a:lnTo>
                <a:lnTo>
                  <a:pt x="8041" y="8952"/>
                </a:lnTo>
                <a:lnTo>
                  <a:pt x="10324" y="6575"/>
                </a:lnTo>
                <a:lnTo>
                  <a:pt x="9842" y="5654"/>
                </a:lnTo>
                <a:lnTo>
                  <a:pt x="8722" y="3392"/>
                </a:lnTo>
                <a:lnTo>
                  <a:pt x="6418" y="1560"/>
                </a:lnTo>
                <a:lnTo>
                  <a:pt x="3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6" name="object 7396"/>
          <p:cNvSpPr/>
          <p:nvPr/>
        </p:nvSpPr>
        <p:spPr>
          <a:xfrm>
            <a:off x="10992818" y="3380337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3664" y="0"/>
                </a:moveTo>
                <a:lnTo>
                  <a:pt x="0" y="2994"/>
                </a:lnTo>
                <a:lnTo>
                  <a:pt x="188" y="6261"/>
                </a:lnTo>
                <a:lnTo>
                  <a:pt x="2020" y="8753"/>
                </a:lnTo>
                <a:lnTo>
                  <a:pt x="4910" y="10292"/>
                </a:lnTo>
                <a:lnTo>
                  <a:pt x="7319" y="8429"/>
                </a:lnTo>
                <a:lnTo>
                  <a:pt x="10868" y="6973"/>
                </a:lnTo>
                <a:lnTo>
                  <a:pt x="7832" y="3717"/>
                </a:lnTo>
                <a:lnTo>
                  <a:pt x="6293" y="1560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7" name="object 7397"/>
          <p:cNvSpPr/>
          <p:nvPr/>
        </p:nvSpPr>
        <p:spPr>
          <a:xfrm>
            <a:off x="11643857" y="4561252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7413" y="0"/>
                </a:moveTo>
                <a:lnTo>
                  <a:pt x="7172" y="125"/>
                </a:lnTo>
                <a:lnTo>
                  <a:pt x="4722" y="1246"/>
                </a:lnTo>
                <a:lnTo>
                  <a:pt x="2314" y="2680"/>
                </a:lnTo>
                <a:lnTo>
                  <a:pt x="314" y="4481"/>
                </a:lnTo>
                <a:lnTo>
                  <a:pt x="0" y="4743"/>
                </a:lnTo>
                <a:lnTo>
                  <a:pt x="2177" y="8607"/>
                </a:lnTo>
                <a:lnTo>
                  <a:pt x="4994" y="7737"/>
                </a:lnTo>
                <a:lnTo>
                  <a:pt x="7381" y="6418"/>
                </a:lnTo>
                <a:lnTo>
                  <a:pt x="10523" y="4848"/>
                </a:lnTo>
                <a:lnTo>
                  <a:pt x="8900" y="2502"/>
                </a:lnTo>
                <a:lnTo>
                  <a:pt x="7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8" name="object 7398"/>
          <p:cNvSpPr/>
          <p:nvPr/>
        </p:nvSpPr>
        <p:spPr>
          <a:xfrm>
            <a:off x="10236798" y="3154277"/>
            <a:ext cx="3081" cy="7316"/>
          </a:xfrm>
          <a:custGeom>
            <a:avLst/>
            <a:gdLst/>
            <a:ahLst/>
            <a:cxnLst/>
            <a:rect l="l" t="t" r="r" b="b"/>
            <a:pathLst>
              <a:path w="5080" h="12064">
                <a:moveTo>
                  <a:pt x="0" y="0"/>
                </a:moveTo>
                <a:lnTo>
                  <a:pt x="324" y="11465"/>
                </a:lnTo>
                <a:lnTo>
                  <a:pt x="3884" y="11528"/>
                </a:lnTo>
                <a:lnTo>
                  <a:pt x="4523" y="345"/>
                </a:lnTo>
                <a:lnTo>
                  <a:pt x="3026" y="26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399" name="object 7399"/>
          <p:cNvSpPr/>
          <p:nvPr/>
        </p:nvSpPr>
        <p:spPr>
          <a:xfrm>
            <a:off x="10461083" y="4506348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4062" y="0"/>
                </a:moveTo>
                <a:lnTo>
                  <a:pt x="0" y="12669"/>
                </a:lnTo>
                <a:lnTo>
                  <a:pt x="1141" y="13036"/>
                </a:lnTo>
                <a:lnTo>
                  <a:pt x="3528" y="13706"/>
                </a:lnTo>
                <a:lnTo>
                  <a:pt x="7591" y="1057"/>
                </a:lnTo>
                <a:lnTo>
                  <a:pt x="4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0" name="object 7400"/>
          <p:cNvSpPr/>
          <p:nvPr/>
        </p:nvSpPr>
        <p:spPr>
          <a:xfrm>
            <a:off x="10452062" y="2901897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8648" y="0"/>
                </a:moveTo>
                <a:lnTo>
                  <a:pt x="0" y="8994"/>
                </a:lnTo>
                <a:lnTo>
                  <a:pt x="1151" y="10177"/>
                </a:lnTo>
                <a:lnTo>
                  <a:pt x="2324" y="11298"/>
                </a:lnTo>
                <a:lnTo>
                  <a:pt x="3476" y="12481"/>
                </a:lnTo>
                <a:lnTo>
                  <a:pt x="6240" y="9172"/>
                </a:lnTo>
                <a:lnTo>
                  <a:pt x="9004" y="5916"/>
                </a:lnTo>
                <a:lnTo>
                  <a:pt x="11758" y="2586"/>
                </a:lnTo>
                <a:lnTo>
                  <a:pt x="8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1" name="object 7401"/>
          <p:cNvSpPr/>
          <p:nvPr/>
        </p:nvSpPr>
        <p:spPr>
          <a:xfrm>
            <a:off x="11336349" y="3377731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1769" y="0"/>
                </a:moveTo>
                <a:lnTo>
                  <a:pt x="1162" y="1392"/>
                </a:lnTo>
                <a:lnTo>
                  <a:pt x="0" y="4135"/>
                </a:lnTo>
                <a:lnTo>
                  <a:pt x="1413" y="4942"/>
                </a:lnTo>
                <a:lnTo>
                  <a:pt x="2774" y="6345"/>
                </a:lnTo>
                <a:lnTo>
                  <a:pt x="6177" y="6533"/>
                </a:lnTo>
                <a:lnTo>
                  <a:pt x="8177" y="5696"/>
                </a:lnTo>
                <a:lnTo>
                  <a:pt x="10146" y="5214"/>
                </a:lnTo>
                <a:lnTo>
                  <a:pt x="4565" y="1759"/>
                </a:lnTo>
                <a:lnTo>
                  <a:pt x="1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2" name="object 7402"/>
          <p:cNvSpPr/>
          <p:nvPr/>
        </p:nvSpPr>
        <p:spPr>
          <a:xfrm>
            <a:off x="11195877" y="2718706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3319" y="0"/>
                </a:moveTo>
                <a:lnTo>
                  <a:pt x="0" y="14303"/>
                </a:lnTo>
                <a:lnTo>
                  <a:pt x="1371" y="14680"/>
                </a:lnTo>
                <a:lnTo>
                  <a:pt x="4083" y="15507"/>
                </a:lnTo>
                <a:lnTo>
                  <a:pt x="7141" y="11601"/>
                </a:lnTo>
                <a:lnTo>
                  <a:pt x="10376" y="7643"/>
                </a:lnTo>
                <a:lnTo>
                  <a:pt x="3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3" name="object 7403"/>
          <p:cNvSpPr/>
          <p:nvPr/>
        </p:nvSpPr>
        <p:spPr>
          <a:xfrm>
            <a:off x="11690146" y="3342194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2439" y="0"/>
                </a:moveTo>
                <a:lnTo>
                  <a:pt x="994" y="2607"/>
                </a:lnTo>
                <a:lnTo>
                  <a:pt x="0" y="3926"/>
                </a:lnTo>
                <a:lnTo>
                  <a:pt x="2146" y="5497"/>
                </a:lnTo>
                <a:lnTo>
                  <a:pt x="4146" y="7329"/>
                </a:lnTo>
                <a:lnTo>
                  <a:pt x="6502" y="8460"/>
                </a:lnTo>
                <a:lnTo>
                  <a:pt x="6973" y="8711"/>
                </a:lnTo>
                <a:lnTo>
                  <a:pt x="8680" y="6345"/>
                </a:lnTo>
                <a:lnTo>
                  <a:pt x="10711" y="4324"/>
                </a:lnTo>
                <a:lnTo>
                  <a:pt x="7654" y="2617"/>
                </a:lnTo>
                <a:lnTo>
                  <a:pt x="5402" y="1057"/>
                </a:lnTo>
                <a:lnTo>
                  <a:pt x="2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4" name="object 7404"/>
          <p:cNvSpPr/>
          <p:nvPr/>
        </p:nvSpPr>
        <p:spPr>
          <a:xfrm>
            <a:off x="11172525" y="3235056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3015" y="0"/>
                </a:moveTo>
                <a:lnTo>
                  <a:pt x="2010" y="607"/>
                </a:lnTo>
                <a:lnTo>
                  <a:pt x="994" y="1183"/>
                </a:lnTo>
                <a:lnTo>
                  <a:pt x="0" y="1853"/>
                </a:lnTo>
                <a:lnTo>
                  <a:pt x="5769" y="12638"/>
                </a:lnTo>
                <a:lnTo>
                  <a:pt x="9978" y="9915"/>
                </a:lnTo>
                <a:lnTo>
                  <a:pt x="30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5" name="object 7405"/>
          <p:cNvSpPr/>
          <p:nvPr/>
        </p:nvSpPr>
        <p:spPr>
          <a:xfrm>
            <a:off x="11209569" y="4316152"/>
            <a:ext cx="4621" cy="8471"/>
          </a:xfrm>
          <a:custGeom>
            <a:avLst/>
            <a:gdLst/>
            <a:ahLst/>
            <a:cxnLst/>
            <a:rect l="l" t="t" r="r" b="b"/>
            <a:pathLst>
              <a:path w="7619" h="13970">
                <a:moveTo>
                  <a:pt x="3099" y="0"/>
                </a:moveTo>
                <a:lnTo>
                  <a:pt x="2083" y="4209"/>
                </a:lnTo>
                <a:lnTo>
                  <a:pt x="0" y="12617"/>
                </a:lnTo>
                <a:lnTo>
                  <a:pt x="2649" y="13287"/>
                </a:lnTo>
                <a:lnTo>
                  <a:pt x="3968" y="13591"/>
                </a:lnTo>
                <a:lnTo>
                  <a:pt x="7162" y="628"/>
                </a:lnTo>
                <a:lnTo>
                  <a:pt x="3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6" name="object 7406"/>
          <p:cNvSpPr/>
          <p:nvPr/>
        </p:nvSpPr>
        <p:spPr>
          <a:xfrm>
            <a:off x="11208006" y="2939174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1978" y="0"/>
                </a:moveTo>
                <a:lnTo>
                  <a:pt x="0" y="11716"/>
                </a:lnTo>
                <a:lnTo>
                  <a:pt x="3266" y="12271"/>
                </a:lnTo>
                <a:lnTo>
                  <a:pt x="4910" y="12502"/>
                </a:lnTo>
                <a:lnTo>
                  <a:pt x="5560" y="8596"/>
                </a:lnTo>
                <a:lnTo>
                  <a:pt x="6240" y="4701"/>
                </a:lnTo>
                <a:lnTo>
                  <a:pt x="6900" y="764"/>
                </a:lnTo>
                <a:lnTo>
                  <a:pt x="5256" y="534"/>
                </a:lnTo>
                <a:lnTo>
                  <a:pt x="3612" y="251"/>
                </a:lnTo>
                <a:lnTo>
                  <a:pt x="1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7" name="object 7407"/>
          <p:cNvSpPr/>
          <p:nvPr/>
        </p:nvSpPr>
        <p:spPr>
          <a:xfrm>
            <a:off x="11426448" y="3856915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5748" y="0"/>
                </a:moveTo>
                <a:lnTo>
                  <a:pt x="3193" y="492"/>
                </a:lnTo>
                <a:lnTo>
                  <a:pt x="952" y="366"/>
                </a:lnTo>
                <a:lnTo>
                  <a:pt x="617" y="1329"/>
                </a:lnTo>
                <a:lnTo>
                  <a:pt x="324" y="2335"/>
                </a:lnTo>
                <a:lnTo>
                  <a:pt x="0" y="3308"/>
                </a:lnTo>
                <a:lnTo>
                  <a:pt x="12146" y="8952"/>
                </a:lnTo>
                <a:lnTo>
                  <a:pt x="11779" y="4523"/>
                </a:lnTo>
                <a:lnTo>
                  <a:pt x="9968" y="2136"/>
                </a:lnTo>
                <a:lnTo>
                  <a:pt x="7570" y="858"/>
                </a:lnTo>
                <a:lnTo>
                  <a:pt x="5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8" name="object 7408"/>
          <p:cNvSpPr/>
          <p:nvPr/>
        </p:nvSpPr>
        <p:spPr>
          <a:xfrm>
            <a:off x="11282872" y="4334020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3989" y="0"/>
                </a:moveTo>
                <a:lnTo>
                  <a:pt x="1800" y="1937"/>
                </a:lnTo>
                <a:lnTo>
                  <a:pt x="0" y="2774"/>
                </a:lnTo>
                <a:lnTo>
                  <a:pt x="984" y="4711"/>
                </a:lnTo>
                <a:lnTo>
                  <a:pt x="1549" y="7465"/>
                </a:lnTo>
                <a:lnTo>
                  <a:pt x="3120" y="8313"/>
                </a:lnTo>
                <a:lnTo>
                  <a:pt x="4492" y="9078"/>
                </a:lnTo>
                <a:lnTo>
                  <a:pt x="7025" y="7706"/>
                </a:lnTo>
                <a:lnTo>
                  <a:pt x="10900" y="6879"/>
                </a:lnTo>
                <a:lnTo>
                  <a:pt x="8230" y="3654"/>
                </a:lnTo>
                <a:lnTo>
                  <a:pt x="7109" y="1141"/>
                </a:lnTo>
                <a:lnTo>
                  <a:pt x="3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09" name="object 7409"/>
          <p:cNvSpPr/>
          <p:nvPr/>
        </p:nvSpPr>
        <p:spPr>
          <a:xfrm>
            <a:off x="10506850" y="3796233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6073" y="0"/>
                </a:moveTo>
                <a:lnTo>
                  <a:pt x="4230" y="1151"/>
                </a:lnTo>
                <a:lnTo>
                  <a:pt x="1643" y="1916"/>
                </a:lnTo>
                <a:lnTo>
                  <a:pt x="0" y="4952"/>
                </a:lnTo>
                <a:lnTo>
                  <a:pt x="1151" y="7423"/>
                </a:lnTo>
                <a:lnTo>
                  <a:pt x="1455" y="9444"/>
                </a:lnTo>
                <a:lnTo>
                  <a:pt x="3078" y="10648"/>
                </a:lnTo>
                <a:lnTo>
                  <a:pt x="4701" y="11915"/>
                </a:lnTo>
                <a:lnTo>
                  <a:pt x="6313" y="13130"/>
                </a:lnTo>
                <a:lnTo>
                  <a:pt x="7036" y="10669"/>
                </a:lnTo>
                <a:lnTo>
                  <a:pt x="8271" y="8251"/>
                </a:lnTo>
                <a:lnTo>
                  <a:pt x="8345" y="3842"/>
                </a:lnTo>
                <a:lnTo>
                  <a:pt x="6889" y="1926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0" name="object 7410"/>
          <p:cNvSpPr/>
          <p:nvPr/>
        </p:nvSpPr>
        <p:spPr>
          <a:xfrm>
            <a:off x="10096007" y="4063424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4293" y="0"/>
                </a:moveTo>
                <a:lnTo>
                  <a:pt x="2492" y="2355"/>
                </a:lnTo>
                <a:lnTo>
                  <a:pt x="869" y="3832"/>
                </a:lnTo>
                <a:lnTo>
                  <a:pt x="0" y="6293"/>
                </a:lnTo>
                <a:lnTo>
                  <a:pt x="2764" y="8910"/>
                </a:lnTo>
                <a:lnTo>
                  <a:pt x="3099" y="8701"/>
                </a:lnTo>
                <a:lnTo>
                  <a:pt x="4827" y="7779"/>
                </a:lnTo>
                <a:lnTo>
                  <a:pt x="6565" y="6345"/>
                </a:lnTo>
                <a:lnTo>
                  <a:pt x="7895" y="4146"/>
                </a:lnTo>
                <a:lnTo>
                  <a:pt x="5957" y="2240"/>
                </a:lnTo>
                <a:lnTo>
                  <a:pt x="4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1" name="object 7411"/>
          <p:cNvSpPr/>
          <p:nvPr/>
        </p:nvSpPr>
        <p:spPr>
          <a:xfrm>
            <a:off x="10747241" y="3517786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6491" y="0"/>
                </a:moveTo>
                <a:lnTo>
                  <a:pt x="4324" y="2586"/>
                </a:lnTo>
                <a:lnTo>
                  <a:pt x="2104" y="5120"/>
                </a:lnTo>
                <a:lnTo>
                  <a:pt x="104" y="7800"/>
                </a:lnTo>
                <a:lnTo>
                  <a:pt x="2031" y="10188"/>
                </a:lnTo>
                <a:lnTo>
                  <a:pt x="2282" y="10062"/>
                </a:lnTo>
                <a:lnTo>
                  <a:pt x="5193" y="8429"/>
                </a:lnTo>
                <a:lnTo>
                  <a:pt x="10795" y="4690"/>
                </a:lnTo>
                <a:lnTo>
                  <a:pt x="7926" y="1528"/>
                </a:lnTo>
                <a:lnTo>
                  <a:pt x="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2" name="object 7412"/>
          <p:cNvSpPr/>
          <p:nvPr/>
        </p:nvSpPr>
        <p:spPr>
          <a:xfrm>
            <a:off x="11447026" y="3509736"/>
            <a:ext cx="5391" cy="9627"/>
          </a:xfrm>
          <a:custGeom>
            <a:avLst/>
            <a:gdLst/>
            <a:ahLst/>
            <a:cxnLst/>
            <a:rect l="l" t="t" r="r" b="b"/>
            <a:pathLst>
              <a:path w="8890" h="15875">
                <a:moveTo>
                  <a:pt x="3918" y="0"/>
                </a:moveTo>
                <a:lnTo>
                  <a:pt x="0" y="5578"/>
                </a:lnTo>
                <a:lnTo>
                  <a:pt x="415" y="9762"/>
                </a:lnTo>
                <a:lnTo>
                  <a:pt x="3749" y="12970"/>
                </a:lnTo>
                <a:lnTo>
                  <a:pt x="8588" y="15622"/>
                </a:lnTo>
                <a:lnTo>
                  <a:pt x="39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3" name="object 7413"/>
          <p:cNvSpPr/>
          <p:nvPr/>
        </p:nvSpPr>
        <p:spPr>
          <a:xfrm>
            <a:off x="11915676" y="4200131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7172" y="0"/>
                </a:moveTo>
                <a:lnTo>
                  <a:pt x="900" y="3957"/>
                </a:lnTo>
                <a:lnTo>
                  <a:pt x="0" y="7675"/>
                </a:lnTo>
                <a:lnTo>
                  <a:pt x="4910" y="14051"/>
                </a:lnTo>
                <a:lnTo>
                  <a:pt x="9905" y="9538"/>
                </a:lnTo>
                <a:lnTo>
                  <a:pt x="12041" y="6073"/>
                </a:lnTo>
                <a:lnTo>
                  <a:pt x="7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4" name="object 7414"/>
          <p:cNvSpPr/>
          <p:nvPr/>
        </p:nvSpPr>
        <p:spPr>
          <a:xfrm>
            <a:off x="11155638" y="4143295"/>
            <a:ext cx="2310" cy="6161"/>
          </a:xfrm>
          <a:custGeom>
            <a:avLst/>
            <a:gdLst/>
            <a:ahLst/>
            <a:cxnLst/>
            <a:rect l="l" t="t" r="r" b="b"/>
            <a:pathLst>
              <a:path w="3809" h="10159">
                <a:moveTo>
                  <a:pt x="0" y="0"/>
                </a:moveTo>
                <a:lnTo>
                  <a:pt x="83" y="3287"/>
                </a:lnTo>
                <a:lnTo>
                  <a:pt x="198" y="6512"/>
                </a:lnTo>
                <a:lnTo>
                  <a:pt x="293" y="9811"/>
                </a:lnTo>
                <a:lnTo>
                  <a:pt x="3204" y="9853"/>
                </a:lnTo>
                <a:lnTo>
                  <a:pt x="3759" y="41"/>
                </a:lnTo>
                <a:lnTo>
                  <a:pt x="2502" y="20"/>
                </a:lnTo>
                <a:lnTo>
                  <a:pt x="1246" y="4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5" name="object 7415"/>
          <p:cNvSpPr/>
          <p:nvPr/>
        </p:nvSpPr>
        <p:spPr>
          <a:xfrm>
            <a:off x="10129691" y="3590612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4659" y="0"/>
                </a:moveTo>
                <a:lnTo>
                  <a:pt x="3078" y="1193"/>
                </a:lnTo>
                <a:lnTo>
                  <a:pt x="0" y="2900"/>
                </a:lnTo>
                <a:lnTo>
                  <a:pt x="994" y="5926"/>
                </a:lnTo>
                <a:lnTo>
                  <a:pt x="2827" y="7947"/>
                </a:lnTo>
                <a:lnTo>
                  <a:pt x="4711" y="10732"/>
                </a:lnTo>
                <a:lnTo>
                  <a:pt x="6722" y="8826"/>
                </a:lnTo>
                <a:lnTo>
                  <a:pt x="9015" y="7298"/>
                </a:lnTo>
                <a:lnTo>
                  <a:pt x="7790" y="4334"/>
                </a:lnTo>
                <a:lnTo>
                  <a:pt x="6104" y="2240"/>
                </a:lnTo>
                <a:lnTo>
                  <a:pt x="4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6" name="object 7416"/>
          <p:cNvSpPr/>
          <p:nvPr/>
        </p:nvSpPr>
        <p:spPr>
          <a:xfrm>
            <a:off x="11843024" y="3692703"/>
            <a:ext cx="5006" cy="9627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6628" y="0"/>
                </a:moveTo>
                <a:lnTo>
                  <a:pt x="0" y="15496"/>
                </a:lnTo>
                <a:lnTo>
                  <a:pt x="7664" y="11057"/>
                </a:lnTo>
                <a:lnTo>
                  <a:pt x="6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7" name="object 7417"/>
          <p:cNvSpPr/>
          <p:nvPr/>
        </p:nvSpPr>
        <p:spPr>
          <a:xfrm>
            <a:off x="10775919" y="3638549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7308" y="0"/>
                </a:moveTo>
                <a:lnTo>
                  <a:pt x="62" y="2554"/>
                </a:lnTo>
                <a:lnTo>
                  <a:pt x="0" y="6607"/>
                </a:lnTo>
                <a:lnTo>
                  <a:pt x="4135" y="14858"/>
                </a:lnTo>
                <a:lnTo>
                  <a:pt x="6471" y="10512"/>
                </a:lnTo>
                <a:lnTo>
                  <a:pt x="8146" y="8062"/>
                </a:lnTo>
                <a:lnTo>
                  <a:pt x="9392" y="4188"/>
                </a:lnTo>
                <a:lnTo>
                  <a:pt x="8146" y="2439"/>
                </a:lnTo>
                <a:lnTo>
                  <a:pt x="7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8" name="object 7418"/>
          <p:cNvSpPr/>
          <p:nvPr/>
        </p:nvSpPr>
        <p:spPr>
          <a:xfrm>
            <a:off x="11418848" y="3590555"/>
            <a:ext cx="8471" cy="5776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2292" y="0"/>
                </a:moveTo>
                <a:lnTo>
                  <a:pt x="8198" y="1989"/>
                </a:lnTo>
                <a:lnTo>
                  <a:pt x="4083" y="4083"/>
                </a:lnTo>
                <a:lnTo>
                  <a:pt x="0" y="6083"/>
                </a:lnTo>
                <a:lnTo>
                  <a:pt x="1068" y="8209"/>
                </a:lnTo>
                <a:lnTo>
                  <a:pt x="1591" y="9308"/>
                </a:lnTo>
                <a:lnTo>
                  <a:pt x="5685" y="7203"/>
                </a:lnTo>
                <a:lnTo>
                  <a:pt x="9737" y="5078"/>
                </a:lnTo>
                <a:lnTo>
                  <a:pt x="13800" y="2994"/>
                </a:lnTo>
                <a:lnTo>
                  <a:pt x="12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19" name="object 7419"/>
          <p:cNvSpPr/>
          <p:nvPr/>
        </p:nvSpPr>
        <p:spPr>
          <a:xfrm>
            <a:off x="11719887" y="4225183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303" y="0"/>
                </a:moveTo>
                <a:lnTo>
                  <a:pt x="1570" y="1277"/>
                </a:lnTo>
                <a:lnTo>
                  <a:pt x="0" y="1811"/>
                </a:lnTo>
                <a:lnTo>
                  <a:pt x="1528" y="4837"/>
                </a:lnTo>
                <a:lnTo>
                  <a:pt x="3036" y="7926"/>
                </a:lnTo>
                <a:lnTo>
                  <a:pt x="4554" y="10973"/>
                </a:lnTo>
                <a:lnTo>
                  <a:pt x="5968" y="10282"/>
                </a:lnTo>
                <a:lnTo>
                  <a:pt x="7402" y="9622"/>
                </a:lnTo>
                <a:lnTo>
                  <a:pt x="8837" y="8931"/>
                </a:lnTo>
                <a:lnTo>
                  <a:pt x="7465" y="6031"/>
                </a:lnTo>
                <a:lnTo>
                  <a:pt x="6230" y="3036"/>
                </a:lnTo>
                <a:lnTo>
                  <a:pt x="4533" y="272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0" name="object 7420"/>
          <p:cNvSpPr/>
          <p:nvPr/>
        </p:nvSpPr>
        <p:spPr>
          <a:xfrm>
            <a:off x="10749212" y="3532044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3633" y="0"/>
                </a:moveTo>
                <a:lnTo>
                  <a:pt x="1518" y="1403"/>
                </a:lnTo>
                <a:lnTo>
                  <a:pt x="0" y="1905"/>
                </a:lnTo>
                <a:lnTo>
                  <a:pt x="1214" y="4240"/>
                </a:lnTo>
                <a:lnTo>
                  <a:pt x="4083" y="9905"/>
                </a:lnTo>
                <a:lnTo>
                  <a:pt x="6188" y="7790"/>
                </a:lnTo>
                <a:lnTo>
                  <a:pt x="8366" y="6313"/>
                </a:lnTo>
                <a:lnTo>
                  <a:pt x="7392" y="3748"/>
                </a:lnTo>
                <a:lnTo>
                  <a:pt x="6062" y="1738"/>
                </a:lnTo>
                <a:lnTo>
                  <a:pt x="36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1" name="object 7421"/>
          <p:cNvSpPr/>
          <p:nvPr/>
        </p:nvSpPr>
        <p:spPr>
          <a:xfrm>
            <a:off x="10941405" y="4367557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4">
                <a:moveTo>
                  <a:pt x="3266" y="0"/>
                </a:moveTo>
                <a:lnTo>
                  <a:pt x="2167" y="314"/>
                </a:lnTo>
                <a:lnTo>
                  <a:pt x="1099" y="586"/>
                </a:lnTo>
                <a:lnTo>
                  <a:pt x="0" y="921"/>
                </a:lnTo>
                <a:lnTo>
                  <a:pt x="1068" y="4984"/>
                </a:lnTo>
                <a:lnTo>
                  <a:pt x="2167" y="9036"/>
                </a:lnTo>
                <a:lnTo>
                  <a:pt x="3256" y="13161"/>
                </a:lnTo>
                <a:lnTo>
                  <a:pt x="4303" y="13046"/>
                </a:lnTo>
                <a:lnTo>
                  <a:pt x="6408" y="12942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2" name="object 7422"/>
          <p:cNvSpPr/>
          <p:nvPr/>
        </p:nvSpPr>
        <p:spPr>
          <a:xfrm>
            <a:off x="10808011" y="4533781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1088" y="0"/>
                </a:moveTo>
                <a:lnTo>
                  <a:pt x="0" y="2418"/>
                </a:lnTo>
                <a:lnTo>
                  <a:pt x="2596" y="4565"/>
                </a:lnTo>
                <a:lnTo>
                  <a:pt x="7821" y="8837"/>
                </a:lnTo>
                <a:lnTo>
                  <a:pt x="8502" y="8303"/>
                </a:lnTo>
                <a:lnTo>
                  <a:pt x="9182" y="7800"/>
                </a:lnTo>
                <a:lnTo>
                  <a:pt x="9863" y="7224"/>
                </a:lnTo>
                <a:lnTo>
                  <a:pt x="9162" y="5392"/>
                </a:lnTo>
                <a:lnTo>
                  <a:pt x="8942" y="2837"/>
                </a:lnTo>
                <a:lnTo>
                  <a:pt x="5916" y="596"/>
                </a:lnTo>
                <a:lnTo>
                  <a:pt x="3308" y="534"/>
                </a:lnTo>
                <a:lnTo>
                  <a:pt x="1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3" name="object 7423"/>
          <p:cNvSpPr/>
          <p:nvPr/>
        </p:nvSpPr>
        <p:spPr>
          <a:xfrm>
            <a:off x="10740761" y="4359842"/>
            <a:ext cx="6546" cy="9627"/>
          </a:xfrm>
          <a:custGeom>
            <a:avLst/>
            <a:gdLst/>
            <a:ahLst/>
            <a:cxnLst/>
            <a:rect l="l" t="t" r="r" b="b"/>
            <a:pathLst>
              <a:path w="10794" h="15875">
                <a:moveTo>
                  <a:pt x="6020" y="0"/>
                </a:moveTo>
                <a:lnTo>
                  <a:pt x="0" y="14041"/>
                </a:lnTo>
                <a:lnTo>
                  <a:pt x="3214" y="15622"/>
                </a:lnTo>
                <a:lnTo>
                  <a:pt x="10470" y="2355"/>
                </a:lnTo>
                <a:lnTo>
                  <a:pt x="8984" y="1591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4" name="object 7424"/>
          <p:cNvSpPr/>
          <p:nvPr/>
        </p:nvSpPr>
        <p:spPr>
          <a:xfrm>
            <a:off x="10556766" y="4600399"/>
            <a:ext cx="7316" cy="7316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9538" y="0"/>
                </a:moveTo>
                <a:lnTo>
                  <a:pt x="0" y="429"/>
                </a:lnTo>
                <a:lnTo>
                  <a:pt x="5999" y="8596"/>
                </a:lnTo>
                <a:lnTo>
                  <a:pt x="8282" y="11654"/>
                </a:lnTo>
                <a:lnTo>
                  <a:pt x="11769" y="3120"/>
                </a:lnTo>
                <a:lnTo>
                  <a:pt x="95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5" name="object 7425"/>
          <p:cNvSpPr/>
          <p:nvPr/>
        </p:nvSpPr>
        <p:spPr>
          <a:xfrm>
            <a:off x="10759867" y="4731045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5245" y="0"/>
                </a:moveTo>
                <a:lnTo>
                  <a:pt x="2219" y="230"/>
                </a:lnTo>
                <a:lnTo>
                  <a:pt x="0" y="3130"/>
                </a:lnTo>
                <a:lnTo>
                  <a:pt x="1266" y="5402"/>
                </a:lnTo>
                <a:lnTo>
                  <a:pt x="2931" y="7591"/>
                </a:lnTo>
                <a:lnTo>
                  <a:pt x="6764" y="8376"/>
                </a:lnTo>
                <a:lnTo>
                  <a:pt x="9172" y="7067"/>
                </a:lnTo>
                <a:lnTo>
                  <a:pt x="11402" y="6429"/>
                </a:lnTo>
                <a:lnTo>
                  <a:pt x="9811" y="3518"/>
                </a:lnTo>
                <a:lnTo>
                  <a:pt x="9057" y="2031"/>
                </a:lnTo>
                <a:lnTo>
                  <a:pt x="7183" y="1308"/>
                </a:lnTo>
                <a:lnTo>
                  <a:pt x="5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6" name="object 7426"/>
          <p:cNvSpPr/>
          <p:nvPr/>
        </p:nvSpPr>
        <p:spPr>
          <a:xfrm>
            <a:off x="10229386" y="4347886"/>
            <a:ext cx="5006" cy="3081"/>
          </a:xfrm>
          <a:custGeom>
            <a:avLst/>
            <a:gdLst/>
            <a:ahLst/>
            <a:cxnLst/>
            <a:rect l="l" t="t" r="r" b="b"/>
            <a:pathLst>
              <a:path w="8255" h="5079">
                <a:moveTo>
                  <a:pt x="5067" y="0"/>
                </a:moveTo>
                <a:lnTo>
                  <a:pt x="2513" y="230"/>
                </a:lnTo>
                <a:lnTo>
                  <a:pt x="0" y="345"/>
                </a:lnTo>
                <a:lnTo>
                  <a:pt x="136" y="1884"/>
                </a:lnTo>
                <a:lnTo>
                  <a:pt x="439" y="4889"/>
                </a:lnTo>
                <a:lnTo>
                  <a:pt x="2994" y="4366"/>
                </a:lnTo>
                <a:lnTo>
                  <a:pt x="5580" y="3853"/>
                </a:lnTo>
                <a:lnTo>
                  <a:pt x="8083" y="3120"/>
                </a:lnTo>
                <a:lnTo>
                  <a:pt x="8230" y="3047"/>
                </a:lnTo>
                <a:lnTo>
                  <a:pt x="7821" y="73"/>
                </a:lnTo>
                <a:lnTo>
                  <a:pt x="7612" y="94"/>
                </a:lnTo>
                <a:lnTo>
                  <a:pt x="5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7" name="object 7427"/>
          <p:cNvSpPr/>
          <p:nvPr/>
        </p:nvSpPr>
        <p:spPr>
          <a:xfrm>
            <a:off x="10623674" y="4347940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2711" y="0"/>
                </a:moveTo>
                <a:lnTo>
                  <a:pt x="1340" y="2031"/>
                </a:lnTo>
                <a:lnTo>
                  <a:pt x="0" y="3099"/>
                </a:lnTo>
                <a:lnTo>
                  <a:pt x="1465" y="4722"/>
                </a:lnTo>
                <a:lnTo>
                  <a:pt x="2691" y="7277"/>
                </a:lnTo>
                <a:lnTo>
                  <a:pt x="5926" y="8052"/>
                </a:lnTo>
                <a:lnTo>
                  <a:pt x="7978" y="5905"/>
                </a:lnTo>
                <a:lnTo>
                  <a:pt x="11873" y="3654"/>
                </a:lnTo>
                <a:lnTo>
                  <a:pt x="7821" y="1696"/>
                </a:lnTo>
                <a:lnTo>
                  <a:pt x="5936" y="167"/>
                </a:lnTo>
                <a:lnTo>
                  <a:pt x="3968" y="52"/>
                </a:lnTo>
                <a:lnTo>
                  <a:pt x="2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8" name="object 7428"/>
          <p:cNvSpPr/>
          <p:nvPr/>
        </p:nvSpPr>
        <p:spPr>
          <a:xfrm>
            <a:off x="11009192" y="4429482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5">
                <a:moveTo>
                  <a:pt x="11832" y="0"/>
                </a:moveTo>
                <a:lnTo>
                  <a:pt x="7863" y="3916"/>
                </a:lnTo>
                <a:lnTo>
                  <a:pt x="0" y="11748"/>
                </a:lnTo>
                <a:lnTo>
                  <a:pt x="9591" y="10638"/>
                </a:lnTo>
                <a:lnTo>
                  <a:pt x="13591" y="9329"/>
                </a:lnTo>
                <a:lnTo>
                  <a:pt x="118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29" name="object 7429"/>
          <p:cNvSpPr/>
          <p:nvPr/>
        </p:nvSpPr>
        <p:spPr>
          <a:xfrm>
            <a:off x="10068137" y="4021860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9601" y="0"/>
                </a:moveTo>
                <a:lnTo>
                  <a:pt x="6397" y="1790"/>
                </a:lnTo>
                <a:lnTo>
                  <a:pt x="0" y="5308"/>
                </a:lnTo>
                <a:lnTo>
                  <a:pt x="1989" y="8837"/>
                </a:lnTo>
                <a:lnTo>
                  <a:pt x="8481" y="5549"/>
                </a:lnTo>
                <a:lnTo>
                  <a:pt x="11716" y="3884"/>
                </a:lnTo>
                <a:lnTo>
                  <a:pt x="11004" y="2628"/>
                </a:lnTo>
                <a:lnTo>
                  <a:pt x="10313" y="1298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0" name="object 7430"/>
          <p:cNvSpPr/>
          <p:nvPr/>
        </p:nvSpPr>
        <p:spPr>
          <a:xfrm>
            <a:off x="11857148" y="4004161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3172" y="0"/>
                </a:moveTo>
                <a:lnTo>
                  <a:pt x="2115" y="198"/>
                </a:lnTo>
                <a:lnTo>
                  <a:pt x="1057" y="314"/>
                </a:lnTo>
                <a:lnTo>
                  <a:pt x="0" y="481"/>
                </a:lnTo>
                <a:lnTo>
                  <a:pt x="471" y="10889"/>
                </a:lnTo>
                <a:lnTo>
                  <a:pt x="2104" y="10900"/>
                </a:lnTo>
                <a:lnTo>
                  <a:pt x="5423" y="10805"/>
                </a:lnTo>
                <a:lnTo>
                  <a:pt x="4690" y="7193"/>
                </a:lnTo>
                <a:lnTo>
                  <a:pt x="3916" y="3612"/>
                </a:lnTo>
                <a:lnTo>
                  <a:pt x="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1" name="object 7431"/>
          <p:cNvSpPr/>
          <p:nvPr/>
        </p:nvSpPr>
        <p:spPr>
          <a:xfrm>
            <a:off x="10137481" y="4114810"/>
            <a:ext cx="7701" cy="6931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12177" y="0"/>
                </a:moveTo>
                <a:lnTo>
                  <a:pt x="6659" y="3612"/>
                </a:lnTo>
                <a:lnTo>
                  <a:pt x="0" y="7884"/>
                </a:lnTo>
                <a:lnTo>
                  <a:pt x="7350" y="10952"/>
                </a:lnTo>
                <a:lnTo>
                  <a:pt x="11036" y="9036"/>
                </a:lnTo>
                <a:lnTo>
                  <a:pt x="1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2" name="object 7432"/>
          <p:cNvSpPr/>
          <p:nvPr/>
        </p:nvSpPr>
        <p:spPr>
          <a:xfrm>
            <a:off x="10729951" y="4511193"/>
            <a:ext cx="6161" cy="4236"/>
          </a:xfrm>
          <a:custGeom>
            <a:avLst/>
            <a:gdLst/>
            <a:ahLst/>
            <a:cxnLst/>
            <a:rect l="l" t="t" r="r" b="b"/>
            <a:pathLst>
              <a:path w="10159" h="6984">
                <a:moveTo>
                  <a:pt x="8125" y="0"/>
                </a:moveTo>
                <a:lnTo>
                  <a:pt x="5329" y="1130"/>
                </a:lnTo>
                <a:lnTo>
                  <a:pt x="2670" y="2460"/>
                </a:lnTo>
                <a:lnTo>
                  <a:pt x="0" y="3738"/>
                </a:lnTo>
                <a:lnTo>
                  <a:pt x="1403" y="6774"/>
                </a:lnTo>
                <a:lnTo>
                  <a:pt x="6816" y="4303"/>
                </a:lnTo>
                <a:lnTo>
                  <a:pt x="9570" y="3078"/>
                </a:lnTo>
                <a:lnTo>
                  <a:pt x="9036" y="2052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3" name="object 7433"/>
          <p:cNvSpPr/>
          <p:nvPr/>
        </p:nvSpPr>
        <p:spPr>
          <a:xfrm>
            <a:off x="11225389" y="4452940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4146" y="0"/>
                </a:moveTo>
                <a:lnTo>
                  <a:pt x="2764" y="596"/>
                </a:lnTo>
                <a:lnTo>
                  <a:pt x="1371" y="1235"/>
                </a:lnTo>
                <a:lnTo>
                  <a:pt x="0" y="1821"/>
                </a:lnTo>
                <a:lnTo>
                  <a:pt x="4502" y="9360"/>
                </a:lnTo>
                <a:lnTo>
                  <a:pt x="5476" y="8889"/>
                </a:lnTo>
                <a:lnTo>
                  <a:pt x="6439" y="8376"/>
                </a:lnTo>
                <a:lnTo>
                  <a:pt x="7392" y="7936"/>
                </a:lnTo>
                <a:lnTo>
                  <a:pt x="5235" y="2617"/>
                </a:lnTo>
                <a:lnTo>
                  <a:pt x="4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4" name="object 7434"/>
          <p:cNvSpPr/>
          <p:nvPr/>
        </p:nvSpPr>
        <p:spPr>
          <a:xfrm>
            <a:off x="11708627" y="4220270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984" y="0"/>
                </a:moveTo>
                <a:lnTo>
                  <a:pt x="4670" y="1800"/>
                </a:lnTo>
                <a:lnTo>
                  <a:pt x="2324" y="3539"/>
                </a:lnTo>
                <a:lnTo>
                  <a:pt x="0" y="5601"/>
                </a:lnTo>
                <a:lnTo>
                  <a:pt x="1560" y="8062"/>
                </a:lnTo>
                <a:lnTo>
                  <a:pt x="4303" y="6732"/>
                </a:lnTo>
                <a:lnTo>
                  <a:pt x="9434" y="3905"/>
                </a:lnTo>
                <a:lnTo>
                  <a:pt x="7821" y="1298"/>
                </a:lnTo>
                <a:lnTo>
                  <a:pt x="6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5" name="object 7435"/>
          <p:cNvSpPr/>
          <p:nvPr/>
        </p:nvSpPr>
        <p:spPr>
          <a:xfrm>
            <a:off x="11485545" y="4044018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90">
                <a:moveTo>
                  <a:pt x="3968" y="0"/>
                </a:moveTo>
                <a:lnTo>
                  <a:pt x="2659" y="1664"/>
                </a:lnTo>
                <a:lnTo>
                  <a:pt x="900" y="3225"/>
                </a:lnTo>
                <a:lnTo>
                  <a:pt x="0" y="5874"/>
                </a:lnTo>
                <a:lnTo>
                  <a:pt x="2355" y="8502"/>
                </a:lnTo>
                <a:lnTo>
                  <a:pt x="5245" y="8240"/>
                </a:lnTo>
                <a:lnTo>
                  <a:pt x="7005" y="6701"/>
                </a:lnTo>
                <a:lnTo>
                  <a:pt x="10261" y="4973"/>
                </a:lnTo>
                <a:lnTo>
                  <a:pt x="3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6" name="object 7436"/>
          <p:cNvSpPr/>
          <p:nvPr/>
        </p:nvSpPr>
        <p:spPr>
          <a:xfrm>
            <a:off x="11169785" y="4369085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5">
                <a:moveTo>
                  <a:pt x="4345" y="0"/>
                </a:moveTo>
                <a:lnTo>
                  <a:pt x="0" y="261"/>
                </a:lnTo>
                <a:lnTo>
                  <a:pt x="293" y="7821"/>
                </a:lnTo>
                <a:lnTo>
                  <a:pt x="408" y="11591"/>
                </a:lnTo>
                <a:lnTo>
                  <a:pt x="2125" y="11727"/>
                </a:lnTo>
                <a:lnTo>
                  <a:pt x="5528" y="11915"/>
                </a:lnTo>
                <a:lnTo>
                  <a:pt x="4764" y="3978"/>
                </a:lnTo>
                <a:lnTo>
                  <a:pt x="43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7" name="object 7437"/>
          <p:cNvSpPr/>
          <p:nvPr/>
        </p:nvSpPr>
        <p:spPr>
          <a:xfrm>
            <a:off x="10601416" y="4184377"/>
            <a:ext cx="5006" cy="7701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3759" y="0"/>
                </a:moveTo>
                <a:lnTo>
                  <a:pt x="2492" y="418"/>
                </a:lnTo>
                <a:lnTo>
                  <a:pt x="1235" y="879"/>
                </a:lnTo>
                <a:lnTo>
                  <a:pt x="0" y="1361"/>
                </a:lnTo>
                <a:lnTo>
                  <a:pt x="1465" y="5046"/>
                </a:lnTo>
                <a:lnTo>
                  <a:pt x="4355" y="12428"/>
                </a:lnTo>
                <a:lnTo>
                  <a:pt x="7727" y="11151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8" name="object 7438"/>
          <p:cNvSpPr/>
          <p:nvPr/>
        </p:nvSpPr>
        <p:spPr>
          <a:xfrm>
            <a:off x="11833978" y="3709147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4418" y="0"/>
                </a:moveTo>
                <a:lnTo>
                  <a:pt x="586" y="167"/>
                </a:lnTo>
                <a:lnTo>
                  <a:pt x="0" y="10554"/>
                </a:lnTo>
                <a:lnTo>
                  <a:pt x="1780" y="10533"/>
                </a:lnTo>
                <a:lnTo>
                  <a:pt x="3570" y="10586"/>
                </a:lnTo>
                <a:lnTo>
                  <a:pt x="5382" y="10565"/>
                </a:lnTo>
                <a:lnTo>
                  <a:pt x="4722" y="3539"/>
                </a:lnTo>
                <a:lnTo>
                  <a:pt x="44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39" name="object 7439"/>
          <p:cNvSpPr/>
          <p:nvPr/>
        </p:nvSpPr>
        <p:spPr>
          <a:xfrm>
            <a:off x="11278370" y="3636432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4251" y="0"/>
                </a:moveTo>
                <a:lnTo>
                  <a:pt x="2837" y="638"/>
                </a:lnTo>
                <a:lnTo>
                  <a:pt x="0" y="1863"/>
                </a:lnTo>
                <a:lnTo>
                  <a:pt x="1748" y="4230"/>
                </a:lnTo>
                <a:lnTo>
                  <a:pt x="5172" y="8952"/>
                </a:lnTo>
                <a:lnTo>
                  <a:pt x="6114" y="8292"/>
                </a:lnTo>
                <a:lnTo>
                  <a:pt x="7057" y="7706"/>
                </a:lnTo>
                <a:lnTo>
                  <a:pt x="7978" y="7099"/>
                </a:lnTo>
                <a:lnTo>
                  <a:pt x="6732" y="4743"/>
                </a:lnTo>
                <a:lnTo>
                  <a:pt x="5497" y="2355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0" name="object 7440"/>
          <p:cNvSpPr/>
          <p:nvPr/>
        </p:nvSpPr>
        <p:spPr>
          <a:xfrm>
            <a:off x="10815634" y="3599781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523" y="0"/>
                </a:moveTo>
                <a:lnTo>
                  <a:pt x="0" y="9151"/>
                </a:lnTo>
                <a:lnTo>
                  <a:pt x="3130" y="9046"/>
                </a:lnTo>
                <a:lnTo>
                  <a:pt x="4680" y="8963"/>
                </a:lnTo>
                <a:lnTo>
                  <a:pt x="4387" y="3130"/>
                </a:lnTo>
                <a:lnTo>
                  <a:pt x="4219" y="209"/>
                </a:lnTo>
                <a:lnTo>
                  <a:pt x="5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1" name="object 7441"/>
          <p:cNvSpPr/>
          <p:nvPr/>
        </p:nvSpPr>
        <p:spPr>
          <a:xfrm>
            <a:off x="10113234" y="3551046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0" y="0"/>
                </a:moveTo>
                <a:lnTo>
                  <a:pt x="1570" y="11046"/>
                </a:lnTo>
                <a:lnTo>
                  <a:pt x="2764" y="10889"/>
                </a:lnTo>
                <a:lnTo>
                  <a:pt x="3978" y="10764"/>
                </a:lnTo>
                <a:lnTo>
                  <a:pt x="5204" y="10607"/>
                </a:lnTo>
                <a:lnTo>
                  <a:pt x="4942" y="136"/>
                </a:lnTo>
                <a:lnTo>
                  <a:pt x="1654" y="3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2" name="object 7442"/>
          <p:cNvSpPr/>
          <p:nvPr/>
        </p:nvSpPr>
        <p:spPr>
          <a:xfrm>
            <a:off x="11832853" y="3626645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895" y="0"/>
                </a:moveTo>
                <a:lnTo>
                  <a:pt x="2575" y="554"/>
                </a:lnTo>
                <a:lnTo>
                  <a:pt x="1287" y="1130"/>
                </a:lnTo>
                <a:lnTo>
                  <a:pt x="0" y="1664"/>
                </a:lnTo>
                <a:lnTo>
                  <a:pt x="3371" y="8669"/>
                </a:lnTo>
                <a:lnTo>
                  <a:pt x="5057" y="12093"/>
                </a:lnTo>
                <a:lnTo>
                  <a:pt x="6167" y="11633"/>
                </a:lnTo>
                <a:lnTo>
                  <a:pt x="7256" y="11120"/>
                </a:lnTo>
                <a:lnTo>
                  <a:pt x="8376" y="10627"/>
                </a:lnTo>
                <a:lnTo>
                  <a:pt x="38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3" name="object 7443"/>
          <p:cNvSpPr/>
          <p:nvPr/>
        </p:nvSpPr>
        <p:spPr>
          <a:xfrm>
            <a:off x="10967992" y="355740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109" y="0"/>
                </a:moveTo>
                <a:lnTo>
                  <a:pt x="0" y="4785"/>
                </a:lnTo>
                <a:lnTo>
                  <a:pt x="2984" y="5612"/>
                </a:lnTo>
                <a:lnTo>
                  <a:pt x="5936" y="6491"/>
                </a:lnTo>
                <a:lnTo>
                  <a:pt x="8973" y="7036"/>
                </a:lnTo>
                <a:lnTo>
                  <a:pt x="9162" y="7046"/>
                </a:lnTo>
                <a:lnTo>
                  <a:pt x="9853" y="4031"/>
                </a:lnTo>
                <a:lnTo>
                  <a:pt x="10324" y="2439"/>
                </a:lnTo>
                <a:lnTo>
                  <a:pt x="7256" y="1602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4" name="object 7444"/>
          <p:cNvSpPr/>
          <p:nvPr/>
        </p:nvSpPr>
        <p:spPr>
          <a:xfrm>
            <a:off x="11205311" y="3451774"/>
            <a:ext cx="4236" cy="8086"/>
          </a:xfrm>
          <a:custGeom>
            <a:avLst/>
            <a:gdLst/>
            <a:ahLst/>
            <a:cxnLst/>
            <a:rect l="l" t="t" r="r" b="b"/>
            <a:pathLst>
              <a:path w="6984" h="13335">
                <a:moveTo>
                  <a:pt x="4617" y="0"/>
                </a:moveTo>
                <a:lnTo>
                  <a:pt x="3361" y="1926"/>
                </a:lnTo>
                <a:lnTo>
                  <a:pt x="1769" y="3654"/>
                </a:lnTo>
                <a:lnTo>
                  <a:pt x="209" y="7706"/>
                </a:lnTo>
                <a:lnTo>
                  <a:pt x="293" y="9957"/>
                </a:lnTo>
                <a:lnTo>
                  <a:pt x="0" y="12125"/>
                </a:lnTo>
                <a:lnTo>
                  <a:pt x="984" y="12313"/>
                </a:lnTo>
                <a:lnTo>
                  <a:pt x="1958" y="12606"/>
                </a:lnTo>
                <a:lnTo>
                  <a:pt x="2921" y="12826"/>
                </a:lnTo>
                <a:lnTo>
                  <a:pt x="4240" y="8879"/>
                </a:lnTo>
                <a:lnTo>
                  <a:pt x="5612" y="5015"/>
                </a:lnTo>
                <a:lnTo>
                  <a:pt x="6931" y="1068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5" name="object 7445"/>
          <p:cNvSpPr/>
          <p:nvPr/>
        </p:nvSpPr>
        <p:spPr>
          <a:xfrm>
            <a:off x="10733087" y="3315333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7727" y="0"/>
                </a:moveTo>
                <a:lnTo>
                  <a:pt x="2764" y="6408"/>
                </a:lnTo>
                <a:lnTo>
                  <a:pt x="0" y="10031"/>
                </a:lnTo>
                <a:lnTo>
                  <a:pt x="7392" y="8470"/>
                </a:lnTo>
                <a:lnTo>
                  <a:pt x="7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6" name="object 7446"/>
          <p:cNvSpPr/>
          <p:nvPr/>
        </p:nvSpPr>
        <p:spPr>
          <a:xfrm>
            <a:off x="10971928" y="3303660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6010" y="0"/>
                </a:moveTo>
                <a:lnTo>
                  <a:pt x="2010" y="157"/>
                </a:lnTo>
                <a:lnTo>
                  <a:pt x="0" y="272"/>
                </a:lnTo>
                <a:lnTo>
                  <a:pt x="837" y="4251"/>
                </a:lnTo>
                <a:lnTo>
                  <a:pt x="1622" y="8271"/>
                </a:lnTo>
                <a:lnTo>
                  <a:pt x="2460" y="12219"/>
                </a:lnTo>
                <a:lnTo>
                  <a:pt x="5308" y="11842"/>
                </a:lnTo>
                <a:lnTo>
                  <a:pt x="6732" y="11612"/>
                </a:lnTo>
                <a:lnTo>
                  <a:pt x="6230" y="3842"/>
                </a:lnTo>
                <a:lnTo>
                  <a:pt x="6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7" name="object 7447"/>
          <p:cNvSpPr/>
          <p:nvPr/>
        </p:nvSpPr>
        <p:spPr>
          <a:xfrm>
            <a:off x="10643094" y="3177723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8292" y="0"/>
                </a:moveTo>
                <a:lnTo>
                  <a:pt x="5528" y="1476"/>
                </a:lnTo>
                <a:lnTo>
                  <a:pt x="2753" y="3067"/>
                </a:lnTo>
                <a:lnTo>
                  <a:pt x="0" y="4575"/>
                </a:lnTo>
                <a:lnTo>
                  <a:pt x="460" y="5601"/>
                </a:lnTo>
                <a:lnTo>
                  <a:pt x="1403" y="7570"/>
                </a:lnTo>
                <a:lnTo>
                  <a:pt x="4366" y="6481"/>
                </a:lnTo>
                <a:lnTo>
                  <a:pt x="7340" y="5340"/>
                </a:lnTo>
                <a:lnTo>
                  <a:pt x="10334" y="4261"/>
                </a:lnTo>
                <a:lnTo>
                  <a:pt x="8963" y="1371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8" name="object 7448"/>
          <p:cNvSpPr/>
          <p:nvPr/>
        </p:nvSpPr>
        <p:spPr>
          <a:xfrm>
            <a:off x="11342627" y="3150348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4963" y="0"/>
                </a:moveTo>
                <a:lnTo>
                  <a:pt x="3308" y="3654"/>
                </a:lnTo>
                <a:lnTo>
                  <a:pt x="1675" y="7329"/>
                </a:lnTo>
                <a:lnTo>
                  <a:pt x="0" y="10994"/>
                </a:lnTo>
                <a:lnTo>
                  <a:pt x="4293" y="13329"/>
                </a:lnTo>
                <a:lnTo>
                  <a:pt x="5601" y="9256"/>
                </a:lnTo>
                <a:lnTo>
                  <a:pt x="8282" y="1162"/>
                </a:lnTo>
                <a:lnTo>
                  <a:pt x="6052" y="429"/>
                </a:lnTo>
                <a:lnTo>
                  <a:pt x="49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49" name="object 7449"/>
          <p:cNvSpPr/>
          <p:nvPr/>
        </p:nvSpPr>
        <p:spPr>
          <a:xfrm>
            <a:off x="10328277" y="3072120"/>
            <a:ext cx="8856" cy="10012"/>
          </a:xfrm>
          <a:custGeom>
            <a:avLst/>
            <a:gdLst/>
            <a:ahLst/>
            <a:cxnLst/>
            <a:rect l="l" t="t" r="r" b="b"/>
            <a:pathLst>
              <a:path w="14605" h="16510">
                <a:moveTo>
                  <a:pt x="10663" y="5763"/>
                </a:moveTo>
                <a:lnTo>
                  <a:pt x="0" y="9518"/>
                </a:lnTo>
                <a:lnTo>
                  <a:pt x="7999" y="16365"/>
                </a:lnTo>
                <a:lnTo>
                  <a:pt x="14188" y="11329"/>
                </a:lnTo>
                <a:lnTo>
                  <a:pt x="10663" y="5763"/>
                </a:lnTo>
                <a:close/>
              </a:path>
              <a:path w="14605" h="16510">
                <a:moveTo>
                  <a:pt x="9465" y="0"/>
                </a:moveTo>
                <a:lnTo>
                  <a:pt x="10481" y="5476"/>
                </a:lnTo>
                <a:lnTo>
                  <a:pt x="10663" y="5763"/>
                </a:lnTo>
                <a:lnTo>
                  <a:pt x="9706" y="324"/>
                </a:lnTo>
                <a:lnTo>
                  <a:pt x="9643" y="188"/>
                </a:lnTo>
                <a:lnTo>
                  <a:pt x="9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0" name="object 7450"/>
          <p:cNvSpPr/>
          <p:nvPr/>
        </p:nvSpPr>
        <p:spPr>
          <a:xfrm>
            <a:off x="10653288" y="308989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680" y="0"/>
                </a:moveTo>
                <a:lnTo>
                  <a:pt x="3120" y="2910"/>
                </a:lnTo>
                <a:lnTo>
                  <a:pt x="0" y="8816"/>
                </a:lnTo>
                <a:lnTo>
                  <a:pt x="2209" y="10010"/>
                </a:lnTo>
                <a:lnTo>
                  <a:pt x="3329" y="10575"/>
                </a:lnTo>
                <a:lnTo>
                  <a:pt x="8219" y="1842"/>
                </a:lnTo>
                <a:lnTo>
                  <a:pt x="5863" y="596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1" name="object 7451"/>
          <p:cNvSpPr/>
          <p:nvPr/>
        </p:nvSpPr>
        <p:spPr>
          <a:xfrm>
            <a:off x="11012030" y="2942393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2073" y="0"/>
                </a:moveTo>
                <a:lnTo>
                  <a:pt x="0" y="10366"/>
                </a:lnTo>
                <a:lnTo>
                  <a:pt x="6073" y="8114"/>
                </a:lnTo>
                <a:lnTo>
                  <a:pt x="11004" y="5654"/>
                </a:lnTo>
                <a:lnTo>
                  <a:pt x="2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2" name="object 7452"/>
          <p:cNvSpPr/>
          <p:nvPr/>
        </p:nvSpPr>
        <p:spPr>
          <a:xfrm>
            <a:off x="10643851" y="2902711"/>
            <a:ext cx="5776" cy="7316"/>
          </a:xfrm>
          <a:custGeom>
            <a:avLst/>
            <a:gdLst/>
            <a:ahLst/>
            <a:cxnLst/>
            <a:rect l="l" t="t" r="r" b="b"/>
            <a:pathLst>
              <a:path w="9525" h="12064">
                <a:moveTo>
                  <a:pt x="4795" y="0"/>
                </a:moveTo>
                <a:lnTo>
                  <a:pt x="2638" y="3099"/>
                </a:lnTo>
                <a:lnTo>
                  <a:pt x="0" y="5497"/>
                </a:lnTo>
                <a:lnTo>
                  <a:pt x="1486" y="8575"/>
                </a:lnTo>
                <a:lnTo>
                  <a:pt x="4020" y="10010"/>
                </a:lnTo>
                <a:lnTo>
                  <a:pt x="5947" y="11706"/>
                </a:lnTo>
                <a:lnTo>
                  <a:pt x="7067" y="9957"/>
                </a:lnTo>
                <a:lnTo>
                  <a:pt x="9088" y="8125"/>
                </a:lnTo>
                <a:lnTo>
                  <a:pt x="9078" y="4670"/>
                </a:lnTo>
                <a:lnTo>
                  <a:pt x="6921" y="3015"/>
                </a:lnTo>
                <a:lnTo>
                  <a:pt x="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3" name="object 7453"/>
          <p:cNvSpPr/>
          <p:nvPr/>
        </p:nvSpPr>
        <p:spPr>
          <a:xfrm>
            <a:off x="10722604" y="2884590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324" y="0"/>
                </a:moveTo>
                <a:lnTo>
                  <a:pt x="125" y="3434"/>
                </a:lnTo>
                <a:lnTo>
                  <a:pt x="0" y="5141"/>
                </a:lnTo>
                <a:lnTo>
                  <a:pt x="3067" y="5036"/>
                </a:lnTo>
                <a:lnTo>
                  <a:pt x="6125" y="5005"/>
                </a:lnTo>
                <a:lnTo>
                  <a:pt x="9151" y="4701"/>
                </a:lnTo>
                <a:lnTo>
                  <a:pt x="9308" y="4670"/>
                </a:lnTo>
                <a:lnTo>
                  <a:pt x="9476" y="1717"/>
                </a:lnTo>
                <a:lnTo>
                  <a:pt x="9266" y="1706"/>
                </a:lnTo>
                <a:lnTo>
                  <a:pt x="6334" y="973"/>
                </a:lnTo>
                <a:lnTo>
                  <a:pt x="3329" y="502"/>
                </a:lnTo>
                <a:lnTo>
                  <a:pt x="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4" name="object 7454"/>
          <p:cNvSpPr/>
          <p:nvPr/>
        </p:nvSpPr>
        <p:spPr>
          <a:xfrm>
            <a:off x="11141600" y="2808538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6711" y="0"/>
                </a:moveTo>
                <a:lnTo>
                  <a:pt x="2219" y="2827"/>
                </a:lnTo>
                <a:lnTo>
                  <a:pt x="0" y="4272"/>
                </a:lnTo>
                <a:lnTo>
                  <a:pt x="1068" y="5497"/>
                </a:lnTo>
                <a:lnTo>
                  <a:pt x="2188" y="7895"/>
                </a:lnTo>
                <a:lnTo>
                  <a:pt x="3141" y="7853"/>
                </a:lnTo>
                <a:lnTo>
                  <a:pt x="5214" y="7706"/>
                </a:lnTo>
                <a:lnTo>
                  <a:pt x="7172" y="6282"/>
                </a:lnTo>
                <a:lnTo>
                  <a:pt x="9832" y="5109"/>
                </a:lnTo>
                <a:lnTo>
                  <a:pt x="8387" y="2722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5" name="object 7455"/>
          <p:cNvSpPr/>
          <p:nvPr/>
        </p:nvSpPr>
        <p:spPr>
          <a:xfrm>
            <a:off x="11900555" y="3810210"/>
            <a:ext cx="9242" cy="5776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3193" y="0"/>
                </a:moveTo>
                <a:lnTo>
                  <a:pt x="2136" y="910"/>
                </a:lnTo>
                <a:lnTo>
                  <a:pt x="1068" y="1884"/>
                </a:lnTo>
                <a:lnTo>
                  <a:pt x="0" y="2816"/>
                </a:lnTo>
                <a:lnTo>
                  <a:pt x="1078" y="4690"/>
                </a:lnTo>
                <a:lnTo>
                  <a:pt x="1727" y="7465"/>
                </a:lnTo>
                <a:lnTo>
                  <a:pt x="5277" y="9319"/>
                </a:lnTo>
                <a:lnTo>
                  <a:pt x="8083" y="8795"/>
                </a:lnTo>
                <a:lnTo>
                  <a:pt x="14994" y="9193"/>
                </a:lnTo>
                <a:lnTo>
                  <a:pt x="8732" y="4282"/>
                </a:lnTo>
                <a:lnTo>
                  <a:pt x="5957" y="2157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6" name="object 7456"/>
          <p:cNvSpPr/>
          <p:nvPr/>
        </p:nvSpPr>
        <p:spPr>
          <a:xfrm>
            <a:off x="10933302" y="374446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5968" y="0"/>
                </a:moveTo>
                <a:lnTo>
                  <a:pt x="2743" y="753"/>
                </a:lnTo>
                <a:lnTo>
                  <a:pt x="1465" y="3225"/>
                </a:lnTo>
                <a:lnTo>
                  <a:pt x="0" y="4837"/>
                </a:lnTo>
                <a:lnTo>
                  <a:pt x="1518" y="5999"/>
                </a:lnTo>
                <a:lnTo>
                  <a:pt x="3067" y="8146"/>
                </a:lnTo>
                <a:lnTo>
                  <a:pt x="4533" y="8093"/>
                </a:lnTo>
                <a:lnTo>
                  <a:pt x="6334" y="7978"/>
                </a:lnTo>
                <a:lnTo>
                  <a:pt x="8052" y="6094"/>
                </a:lnTo>
                <a:lnTo>
                  <a:pt x="11214" y="4041"/>
                </a:lnTo>
                <a:lnTo>
                  <a:pt x="7989" y="2136"/>
                </a:lnTo>
                <a:lnTo>
                  <a:pt x="59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7" name="object 7457"/>
          <p:cNvSpPr/>
          <p:nvPr/>
        </p:nvSpPr>
        <p:spPr>
          <a:xfrm>
            <a:off x="11859759" y="3783976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9214" y="0"/>
                </a:moveTo>
                <a:lnTo>
                  <a:pt x="6135" y="785"/>
                </a:lnTo>
                <a:lnTo>
                  <a:pt x="3067" y="1591"/>
                </a:lnTo>
                <a:lnTo>
                  <a:pt x="0" y="2439"/>
                </a:lnTo>
                <a:lnTo>
                  <a:pt x="167" y="3434"/>
                </a:lnTo>
                <a:lnTo>
                  <a:pt x="534" y="5329"/>
                </a:lnTo>
                <a:lnTo>
                  <a:pt x="6743" y="4889"/>
                </a:lnTo>
                <a:lnTo>
                  <a:pt x="9842" y="4607"/>
                </a:lnTo>
                <a:lnTo>
                  <a:pt x="9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8" name="object 7458"/>
          <p:cNvSpPr/>
          <p:nvPr/>
        </p:nvSpPr>
        <p:spPr>
          <a:xfrm>
            <a:off x="10613373" y="3675814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942" y="0"/>
                </a:moveTo>
                <a:lnTo>
                  <a:pt x="4502" y="272"/>
                </a:lnTo>
                <a:lnTo>
                  <a:pt x="2795" y="1256"/>
                </a:lnTo>
                <a:lnTo>
                  <a:pt x="1151" y="2785"/>
                </a:lnTo>
                <a:lnTo>
                  <a:pt x="0" y="5130"/>
                </a:lnTo>
                <a:lnTo>
                  <a:pt x="2649" y="8093"/>
                </a:lnTo>
                <a:lnTo>
                  <a:pt x="3078" y="7926"/>
                </a:lnTo>
                <a:lnTo>
                  <a:pt x="4921" y="7109"/>
                </a:lnTo>
                <a:lnTo>
                  <a:pt x="6418" y="5570"/>
                </a:lnTo>
                <a:lnTo>
                  <a:pt x="8732" y="3790"/>
                </a:lnTo>
                <a:lnTo>
                  <a:pt x="6711" y="2020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59" name="object 7459"/>
          <p:cNvSpPr/>
          <p:nvPr/>
        </p:nvSpPr>
        <p:spPr>
          <a:xfrm>
            <a:off x="11023056" y="388196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4282" y="0"/>
                </a:moveTo>
                <a:lnTo>
                  <a:pt x="1958" y="1664"/>
                </a:lnTo>
                <a:lnTo>
                  <a:pt x="0" y="2355"/>
                </a:lnTo>
                <a:lnTo>
                  <a:pt x="732" y="4272"/>
                </a:lnTo>
                <a:lnTo>
                  <a:pt x="942" y="6973"/>
                </a:lnTo>
                <a:lnTo>
                  <a:pt x="2324" y="7978"/>
                </a:lnTo>
                <a:lnTo>
                  <a:pt x="3539" y="8806"/>
                </a:lnTo>
                <a:lnTo>
                  <a:pt x="6104" y="7737"/>
                </a:lnTo>
                <a:lnTo>
                  <a:pt x="9842" y="7287"/>
                </a:lnTo>
                <a:lnTo>
                  <a:pt x="7905" y="3884"/>
                </a:lnTo>
                <a:lnTo>
                  <a:pt x="7266" y="1141"/>
                </a:lnTo>
                <a:lnTo>
                  <a:pt x="5758" y="575"/>
                </a:lnTo>
                <a:lnTo>
                  <a:pt x="4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0" name="object 7460"/>
          <p:cNvSpPr/>
          <p:nvPr/>
        </p:nvSpPr>
        <p:spPr>
          <a:xfrm>
            <a:off x="11108770" y="3289902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3916" y="0"/>
                </a:moveTo>
                <a:lnTo>
                  <a:pt x="2963" y="178"/>
                </a:lnTo>
                <a:lnTo>
                  <a:pt x="1727" y="471"/>
                </a:lnTo>
                <a:lnTo>
                  <a:pt x="146" y="2429"/>
                </a:lnTo>
                <a:lnTo>
                  <a:pt x="83" y="3643"/>
                </a:lnTo>
                <a:lnTo>
                  <a:pt x="0" y="4753"/>
                </a:lnTo>
                <a:lnTo>
                  <a:pt x="1769" y="6732"/>
                </a:lnTo>
                <a:lnTo>
                  <a:pt x="4418" y="7088"/>
                </a:lnTo>
                <a:lnTo>
                  <a:pt x="6094" y="5832"/>
                </a:lnTo>
                <a:lnTo>
                  <a:pt x="8994" y="4722"/>
                </a:lnTo>
                <a:lnTo>
                  <a:pt x="5340" y="1853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1" name="object 7461"/>
          <p:cNvSpPr/>
          <p:nvPr/>
        </p:nvSpPr>
        <p:spPr>
          <a:xfrm>
            <a:off x="10511909" y="3898013"/>
            <a:ext cx="4236" cy="7701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5507" y="0"/>
                </a:moveTo>
                <a:lnTo>
                  <a:pt x="3779" y="1057"/>
                </a:lnTo>
                <a:lnTo>
                  <a:pt x="1664" y="1842"/>
                </a:lnTo>
                <a:lnTo>
                  <a:pt x="0" y="3999"/>
                </a:lnTo>
                <a:lnTo>
                  <a:pt x="1591" y="6156"/>
                </a:lnTo>
                <a:lnTo>
                  <a:pt x="4251" y="12355"/>
                </a:lnTo>
                <a:lnTo>
                  <a:pt x="5580" y="8282"/>
                </a:lnTo>
                <a:lnTo>
                  <a:pt x="6502" y="6575"/>
                </a:lnTo>
                <a:lnTo>
                  <a:pt x="6607" y="4753"/>
                </a:lnTo>
                <a:lnTo>
                  <a:pt x="6722" y="3245"/>
                </a:lnTo>
                <a:lnTo>
                  <a:pt x="5905" y="1581"/>
                </a:lnTo>
                <a:lnTo>
                  <a:pt x="5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2" name="object 7462"/>
          <p:cNvSpPr/>
          <p:nvPr/>
        </p:nvSpPr>
        <p:spPr>
          <a:xfrm>
            <a:off x="10197152" y="3180625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1905" y="0"/>
                </a:moveTo>
                <a:lnTo>
                  <a:pt x="1287" y="764"/>
                </a:lnTo>
                <a:lnTo>
                  <a:pt x="638" y="1497"/>
                </a:lnTo>
                <a:lnTo>
                  <a:pt x="0" y="2261"/>
                </a:lnTo>
                <a:lnTo>
                  <a:pt x="5224" y="7790"/>
                </a:lnTo>
                <a:lnTo>
                  <a:pt x="6052" y="6628"/>
                </a:lnTo>
                <a:lnTo>
                  <a:pt x="6942" y="5476"/>
                </a:lnTo>
                <a:lnTo>
                  <a:pt x="7800" y="4219"/>
                </a:lnTo>
                <a:lnTo>
                  <a:pt x="5832" y="2858"/>
                </a:lnTo>
                <a:lnTo>
                  <a:pt x="3863" y="1413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3" name="object 7463"/>
          <p:cNvSpPr/>
          <p:nvPr/>
        </p:nvSpPr>
        <p:spPr>
          <a:xfrm>
            <a:off x="11320559" y="4349645"/>
            <a:ext cx="3081" cy="4236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931" y="0"/>
                </a:moveTo>
                <a:lnTo>
                  <a:pt x="628" y="1780"/>
                </a:lnTo>
                <a:lnTo>
                  <a:pt x="0" y="3434"/>
                </a:lnTo>
                <a:lnTo>
                  <a:pt x="230" y="4921"/>
                </a:lnTo>
                <a:lnTo>
                  <a:pt x="293" y="5643"/>
                </a:lnTo>
                <a:lnTo>
                  <a:pt x="2083" y="6052"/>
                </a:lnTo>
                <a:lnTo>
                  <a:pt x="3088" y="6607"/>
                </a:lnTo>
                <a:lnTo>
                  <a:pt x="3591" y="4973"/>
                </a:lnTo>
                <a:lnTo>
                  <a:pt x="4324" y="3413"/>
                </a:lnTo>
                <a:lnTo>
                  <a:pt x="4439" y="1821"/>
                </a:lnTo>
                <a:lnTo>
                  <a:pt x="4481" y="1413"/>
                </a:lnTo>
                <a:lnTo>
                  <a:pt x="2596" y="806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4" name="object 7464"/>
          <p:cNvSpPr/>
          <p:nvPr/>
        </p:nvSpPr>
        <p:spPr>
          <a:xfrm>
            <a:off x="10520929" y="3906273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3088" y="0"/>
                </a:moveTo>
                <a:lnTo>
                  <a:pt x="2062" y="251"/>
                </a:lnTo>
                <a:lnTo>
                  <a:pt x="0" y="596"/>
                </a:lnTo>
                <a:lnTo>
                  <a:pt x="1633" y="9989"/>
                </a:lnTo>
                <a:lnTo>
                  <a:pt x="2795" y="9790"/>
                </a:lnTo>
                <a:lnTo>
                  <a:pt x="3937" y="9528"/>
                </a:lnTo>
                <a:lnTo>
                  <a:pt x="5099" y="9350"/>
                </a:lnTo>
                <a:lnTo>
                  <a:pt x="4418" y="6240"/>
                </a:lnTo>
                <a:lnTo>
                  <a:pt x="3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5" name="object 7465"/>
          <p:cNvSpPr/>
          <p:nvPr/>
        </p:nvSpPr>
        <p:spPr>
          <a:xfrm>
            <a:off x="11810023" y="3960356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4167" y="0"/>
                </a:moveTo>
                <a:lnTo>
                  <a:pt x="1643" y="2104"/>
                </a:lnTo>
                <a:lnTo>
                  <a:pt x="0" y="3434"/>
                </a:lnTo>
                <a:lnTo>
                  <a:pt x="1308" y="5151"/>
                </a:lnTo>
                <a:lnTo>
                  <a:pt x="2125" y="7130"/>
                </a:lnTo>
                <a:lnTo>
                  <a:pt x="3361" y="7497"/>
                </a:lnTo>
                <a:lnTo>
                  <a:pt x="4355" y="7737"/>
                </a:lnTo>
                <a:lnTo>
                  <a:pt x="7120" y="5664"/>
                </a:lnTo>
                <a:lnTo>
                  <a:pt x="6565" y="3266"/>
                </a:lnTo>
                <a:lnTo>
                  <a:pt x="5172" y="1675"/>
                </a:lnTo>
                <a:lnTo>
                  <a:pt x="41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6" name="object 7466"/>
          <p:cNvSpPr/>
          <p:nvPr/>
        </p:nvSpPr>
        <p:spPr>
          <a:xfrm>
            <a:off x="11124427" y="3177297"/>
            <a:ext cx="2695" cy="5776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1068" y="0"/>
                </a:moveTo>
                <a:lnTo>
                  <a:pt x="1015" y="314"/>
                </a:lnTo>
                <a:lnTo>
                  <a:pt x="471" y="3026"/>
                </a:lnTo>
                <a:lnTo>
                  <a:pt x="282" y="5842"/>
                </a:lnTo>
                <a:lnTo>
                  <a:pt x="0" y="8648"/>
                </a:lnTo>
                <a:lnTo>
                  <a:pt x="2575" y="8984"/>
                </a:lnTo>
                <a:lnTo>
                  <a:pt x="3853" y="9182"/>
                </a:lnTo>
                <a:lnTo>
                  <a:pt x="4376" y="83"/>
                </a:lnTo>
                <a:lnTo>
                  <a:pt x="3183" y="115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7" name="object 7467"/>
          <p:cNvSpPr/>
          <p:nvPr/>
        </p:nvSpPr>
        <p:spPr>
          <a:xfrm>
            <a:off x="11125667" y="4300695"/>
            <a:ext cx="6546" cy="6161"/>
          </a:xfrm>
          <a:custGeom>
            <a:avLst/>
            <a:gdLst/>
            <a:ahLst/>
            <a:cxnLst/>
            <a:rect l="l" t="t" r="r" b="b"/>
            <a:pathLst>
              <a:path w="10794" h="10159">
                <a:moveTo>
                  <a:pt x="2136" y="0"/>
                </a:moveTo>
                <a:lnTo>
                  <a:pt x="1424" y="848"/>
                </a:lnTo>
                <a:lnTo>
                  <a:pt x="0" y="2659"/>
                </a:lnTo>
                <a:lnTo>
                  <a:pt x="2544" y="5120"/>
                </a:lnTo>
                <a:lnTo>
                  <a:pt x="5088" y="7507"/>
                </a:lnTo>
                <a:lnTo>
                  <a:pt x="7633" y="9968"/>
                </a:lnTo>
                <a:lnTo>
                  <a:pt x="10355" y="6680"/>
                </a:lnTo>
                <a:lnTo>
                  <a:pt x="4858" y="2251"/>
                </a:lnTo>
                <a:lnTo>
                  <a:pt x="2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8" name="object 7468"/>
          <p:cNvSpPr/>
          <p:nvPr/>
        </p:nvSpPr>
        <p:spPr>
          <a:xfrm>
            <a:off x="11669629" y="3198449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2869" y="0"/>
                </a:moveTo>
                <a:lnTo>
                  <a:pt x="0" y="2743"/>
                </a:lnTo>
                <a:lnTo>
                  <a:pt x="198" y="3298"/>
                </a:lnTo>
                <a:lnTo>
                  <a:pt x="942" y="5088"/>
                </a:lnTo>
                <a:lnTo>
                  <a:pt x="2638" y="6628"/>
                </a:lnTo>
                <a:lnTo>
                  <a:pt x="4397" y="8732"/>
                </a:lnTo>
                <a:lnTo>
                  <a:pt x="6387" y="6512"/>
                </a:lnTo>
                <a:lnTo>
                  <a:pt x="7507" y="5298"/>
                </a:lnTo>
                <a:lnTo>
                  <a:pt x="8638" y="4010"/>
                </a:lnTo>
                <a:lnTo>
                  <a:pt x="7005" y="2680"/>
                </a:lnTo>
                <a:lnTo>
                  <a:pt x="5549" y="827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69" name="object 7469"/>
          <p:cNvSpPr/>
          <p:nvPr/>
        </p:nvSpPr>
        <p:spPr>
          <a:xfrm>
            <a:off x="11613505" y="3949177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6659" y="0"/>
                </a:moveTo>
                <a:lnTo>
                  <a:pt x="5507" y="356"/>
                </a:lnTo>
                <a:lnTo>
                  <a:pt x="3528" y="900"/>
                </a:lnTo>
                <a:lnTo>
                  <a:pt x="1371" y="2523"/>
                </a:lnTo>
                <a:lnTo>
                  <a:pt x="408" y="4314"/>
                </a:lnTo>
                <a:lnTo>
                  <a:pt x="0" y="4984"/>
                </a:lnTo>
                <a:lnTo>
                  <a:pt x="2460" y="7287"/>
                </a:lnTo>
                <a:lnTo>
                  <a:pt x="3633" y="8879"/>
                </a:lnTo>
                <a:lnTo>
                  <a:pt x="5361" y="7507"/>
                </a:lnTo>
                <a:lnTo>
                  <a:pt x="10942" y="3172"/>
                </a:lnTo>
                <a:lnTo>
                  <a:pt x="8429" y="1769"/>
                </a:lnTo>
                <a:lnTo>
                  <a:pt x="6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0" name="object 7470"/>
          <p:cNvSpPr/>
          <p:nvPr/>
        </p:nvSpPr>
        <p:spPr>
          <a:xfrm>
            <a:off x="11099156" y="3125038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6293" y="0"/>
                </a:moveTo>
                <a:lnTo>
                  <a:pt x="6177" y="136"/>
                </a:lnTo>
                <a:lnTo>
                  <a:pt x="4041" y="2240"/>
                </a:lnTo>
                <a:lnTo>
                  <a:pt x="2010" y="4533"/>
                </a:lnTo>
                <a:lnTo>
                  <a:pt x="0" y="6837"/>
                </a:lnTo>
                <a:lnTo>
                  <a:pt x="3863" y="9685"/>
                </a:lnTo>
                <a:lnTo>
                  <a:pt x="5434" y="7141"/>
                </a:lnTo>
                <a:lnTo>
                  <a:pt x="7067" y="4554"/>
                </a:lnTo>
                <a:lnTo>
                  <a:pt x="8470" y="1842"/>
                </a:lnTo>
                <a:lnTo>
                  <a:pt x="6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1" name="object 7471"/>
          <p:cNvSpPr/>
          <p:nvPr/>
        </p:nvSpPr>
        <p:spPr>
          <a:xfrm>
            <a:off x="10730385" y="3751015"/>
            <a:ext cx="3081" cy="5006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0" y="0"/>
                </a:moveTo>
                <a:lnTo>
                  <a:pt x="115" y="2523"/>
                </a:lnTo>
                <a:lnTo>
                  <a:pt x="115" y="5120"/>
                </a:lnTo>
                <a:lnTo>
                  <a:pt x="513" y="7905"/>
                </a:lnTo>
                <a:lnTo>
                  <a:pt x="2429" y="7968"/>
                </a:lnTo>
                <a:lnTo>
                  <a:pt x="3465" y="8125"/>
                </a:lnTo>
                <a:lnTo>
                  <a:pt x="4565" y="52"/>
                </a:lnTo>
                <a:lnTo>
                  <a:pt x="3047" y="20"/>
                </a:lnTo>
                <a:lnTo>
                  <a:pt x="1518" y="2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2" name="object 7472"/>
          <p:cNvSpPr/>
          <p:nvPr/>
        </p:nvSpPr>
        <p:spPr>
          <a:xfrm>
            <a:off x="10595512" y="3078752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748" y="0"/>
                </a:moveTo>
                <a:lnTo>
                  <a:pt x="2502" y="1706"/>
                </a:lnTo>
                <a:lnTo>
                  <a:pt x="827" y="3287"/>
                </a:lnTo>
                <a:lnTo>
                  <a:pt x="209" y="5204"/>
                </a:lnTo>
                <a:lnTo>
                  <a:pt x="0" y="5957"/>
                </a:lnTo>
                <a:lnTo>
                  <a:pt x="2230" y="7423"/>
                </a:lnTo>
                <a:lnTo>
                  <a:pt x="4355" y="9601"/>
                </a:lnTo>
                <a:lnTo>
                  <a:pt x="5675" y="6910"/>
                </a:lnTo>
                <a:lnTo>
                  <a:pt x="7141" y="5078"/>
                </a:lnTo>
                <a:lnTo>
                  <a:pt x="7287" y="3151"/>
                </a:lnTo>
                <a:lnTo>
                  <a:pt x="7340" y="2177"/>
                </a:lnTo>
                <a:lnTo>
                  <a:pt x="5015" y="1099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3" name="object 7473"/>
          <p:cNvSpPr/>
          <p:nvPr/>
        </p:nvSpPr>
        <p:spPr>
          <a:xfrm>
            <a:off x="10816756" y="3080813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1361" y="0"/>
                </a:moveTo>
                <a:lnTo>
                  <a:pt x="0" y="2544"/>
                </a:lnTo>
                <a:lnTo>
                  <a:pt x="7926" y="7790"/>
                </a:lnTo>
                <a:lnTo>
                  <a:pt x="9371" y="5256"/>
                </a:lnTo>
                <a:lnTo>
                  <a:pt x="10125" y="4031"/>
                </a:lnTo>
                <a:lnTo>
                  <a:pt x="4282" y="1308"/>
                </a:lnTo>
                <a:lnTo>
                  <a:pt x="1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4" name="object 7474"/>
          <p:cNvSpPr/>
          <p:nvPr/>
        </p:nvSpPr>
        <p:spPr>
          <a:xfrm>
            <a:off x="11695400" y="3109116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5706" y="0"/>
                </a:moveTo>
                <a:lnTo>
                  <a:pt x="3790" y="2083"/>
                </a:lnTo>
                <a:lnTo>
                  <a:pt x="0" y="6334"/>
                </a:lnTo>
                <a:lnTo>
                  <a:pt x="1769" y="8313"/>
                </a:lnTo>
                <a:lnTo>
                  <a:pt x="4094" y="6669"/>
                </a:lnTo>
                <a:lnTo>
                  <a:pt x="6397" y="5005"/>
                </a:lnTo>
                <a:lnTo>
                  <a:pt x="8722" y="3361"/>
                </a:lnTo>
                <a:lnTo>
                  <a:pt x="6701" y="1141"/>
                </a:lnTo>
                <a:lnTo>
                  <a:pt x="5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5" name="object 7475"/>
          <p:cNvSpPr/>
          <p:nvPr/>
        </p:nvSpPr>
        <p:spPr>
          <a:xfrm>
            <a:off x="11687242" y="3071139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3141" y="0"/>
                </a:moveTo>
                <a:lnTo>
                  <a:pt x="1340" y="1947"/>
                </a:lnTo>
                <a:lnTo>
                  <a:pt x="0" y="2869"/>
                </a:lnTo>
                <a:lnTo>
                  <a:pt x="1277" y="4565"/>
                </a:lnTo>
                <a:lnTo>
                  <a:pt x="2293" y="6607"/>
                </a:lnTo>
                <a:lnTo>
                  <a:pt x="4617" y="8135"/>
                </a:lnTo>
                <a:lnTo>
                  <a:pt x="6638" y="6523"/>
                </a:lnTo>
                <a:lnTo>
                  <a:pt x="9308" y="5224"/>
                </a:lnTo>
                <a:lnTo>
                  <a:pt x="7025" y="3036"/>
                </a:lnTo>
                <a:lnTo>
                  <a:pt x="5706" y="1099"/>
                </a:lnTo>
                <a:lnTo>
                  <a:pt x="3905" y="314"/>
                </a:lnTo>
                <a:lnTo>
                  <a:pt x="3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6" name="object 7476"/>
          <p:cNvSpPr/>
          <p:nvPr/>
        </p:nvSpPr>
        <p:spPr>
          <a:xfrm>
            <a:off x="10963091" y="3005424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3884" y="0"/>
                </a:moveTo>
                <a:lnTo>
                  <a:pt x="1633" y="1664"/>
                </a:lnTo>
                <a:lnTo>
                  <a:pt x="0" y="2408"/>
                </a:lnTo>
                <a:lnTo>
                  <a:pt x="1999" y="5287"/>
                </a:lnTo>
                <a:lnTo>
                  <a:pt x="3800" y="7989"/>
                </a:lnTo>
                <a:lnTo>
                  <a:pt x="5036" y="7120"/>
                </a:lnTo>
                <a:lnTo>
                  <a:pt x="7392" y="6020"/>
                </a:lnTo>
                <a:lnTo>
                  <a:pt x="7287" y="5465"/>
                </a:lnTo>
                <a:lnTo>
                  <a:pt x="6868" y="3622"/>
                </a:lnTo>
                <a:lnTo>
                  <a:pt x="5884" y="1633"/>
                </a:lnTo>
                <a:lnTo>
                  <a:pt x="38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7" name="object 7477"/>
          <p:cNvSpPr/>
          <p:nvPr/>
        </p:nvSpPr>
        <p:spPr>
          <a:xfrm>
            <a:off x="11517109" y="3006446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8669" y="0"/>
                </a:moveTo>
                <a:lnTo>
                  <a:pt x="5758" y="1560"/>
                </a:lnTo>
                <a:lnTo>
                  <a:pt x="0" y="4701"/>
                </a:lnTo>
                <a:lnTo>
                  <a:pt x="418" y="5654"/>
                </a:lnTo>
                <a:lnTo>
                  <a:pt x="1246" y="7455"/>
                </a:lnTo>
                <a:lnTo>
                  <a:pt x="4303" y="6355"/>
                </a:lnTo>
                <a:lnTo>
                  <a:pt x="7361" y="5193"/>
                </a:lnTo>
                <a:lnTo>
                  <a:pt x="10408" y="4073"/>
                </a:lnTo>
                <a:lnTo>
                  <a:pt x="9256" y="1319"/>
                </a:lnTo>
                <a:lnTo>
                  <a:pt x="8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8" name="object 7478"/>
          <p:cNvSpPr/>
          <p:nvPr/>
        </p:nvSpPr>
        <p:spPr>
          <a:xfrm>
            <a:off x="11572824" y="2978530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60">
                <a:moveTo>
                  <a:pt x="4921" y="0"/>
                </a:moveTo>
                <a:lnTo>
                  <a:pt x="0" y="8502"/>
                </a:lnTo>
                <a:lnTo>
                  <a:pt x="2261" y="10093"/>
                </a:lnTo>
                <a:lnTo>
                  <a:pt x="3570" y="9193"/>
                </a:lnTo>
                <a:lnTo>
                  <a:pt x="5245" y="8523"/>
                </a:lnTo>
                <a:lnTo>
                  <a:pt x="7172" y="5633"/>
                </a:lnTo>
                <a:lnTo>
                  <a:pt x="7601" y="3570"/>
                </a:lnTo>
                <a:lnTo>
                  <a:pt x="8324" y="1622"/>
                </a:lnTo>
                <a:lnTo>
                  <a:pt x="7162" y="1099"/>
                </a:lnTo>
                <a:lnTo>
                  <a:pt x="6041" y="565"/>
                </a:lnTo>
                <a:lnTo>
                  <a:pt x="4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79" name="object 7479"/>
          <p:cNvSpPr/>
          <p:nvPr/>
        </p:nvSpPr>
        <p:spPr>
          <a:xfrm>
            <a:off x="11605819" y="3886600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4240" y="0"/>
                </a:moveTo>
                <a:lnTo>
                  <a:pt x="2889" y="848"/>
                </a:lnTo>
                <a:lnTo>
                  <a:pt x="712" y="1403"/>
                </a:lnTo>
                <a:lnTo>
                  <a:pt x="387" y="2586"/>
                </a:lnTo>
                <a:lnTo>
                  <a:pt x="0" y="3821"/>
                </a:lnTo>
                <a:lnTo>
                  <a:pt x="1298" y="5549"/>
                </a:lnTo>
                <a:lnTo>
                  <a:pt x="2167" y="7968"/>
                </a:lnTo>
                <a:lnTo>
                  <a:pt x="4052" y="6418"/>
                </a:lnTo>
                <a:lnTo>
                  <a:pt x="6104" y="5539"/>
                </a:lnTo>
                <a:lnTo>
                  <a:pt x="6554" y="3078"/>
                </a:lnTo>
                <a:lnTo>
                  <a:pt x="5015" y="1455"/>
                </a:lnTo>
                <a:lnTo>
                  <a:pt x="4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0" name="object 7480"/>
          <p:cNvSpPr/>
          <p:nvPr/>
        </p:nvSpPr>
        <p:spPr>
          <a:xfrm>
            <a:off x="11638501" y="2973920"/>
            <a:ext cx="5391" cy="5391"/>
          </a:xfrm>
          <a:custGeom>
            <a:avLst/>
            <a:gdLst/>
            <a:ahLst/>
            <a:cxnLst/>
            <a:rect l="l" t="t" r="r" b="b"/>
            <a:pathLst>
              <a:path w="8890" h="8889">
                <a:moveTo>
                  <a:pt x="4722" y="0"/>
                </a:moveTo>
                <a:lnTo>
                  <a:pt x="4251" y="282"/>
                </a:lnTo>
                <a:lnTo>
                  <a:pt x="2565" y="1413"/>
                </a:lnTo>
                <a:lnTo>
                  <a:pt x="1026" y="3120"/>
                </a:lnTo>
                <a:lnTo>
                  <a:pt x="0" y="5518"/>
                </a:lnTo>
                <a:lnTo>
                  <a:pt x="2952" y="8313"/>
                </a:lnTo>
                <a:lnTo>
                  <a:pt x="3266" y="8146"/>
                </a:lnTo>
                <a:lnTo>
                  <a:pt x="5067" y="7005"/>
                </a:lnTo>
                <a:lnTo>
                  <a:pt x="6554" y="5350"/>
                </a:lnTo>
                <a:lnTo>
                  <a:pt x="8732" y="3277"/>
                </a:lnTo>
                <a:lnTo>
                  <a:pt x="6649" y="1853"/>
                </a:lnTo>
                <a:lnTo>
                  <a:pt x="47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1" name="object 7481"/>
          <p:cNvSpPr/>
          <p:nvPr/>
        </p:nvSpPr>
        <p:spPr>
          <a:xfrm>
            <a:off x="10336817" y="3855838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4617" y="0"/>
                </a:moveTo>
                <a:lnTo>
                  <a:pt x="2282" y="523"/>
                </a:lnTo>
                <a:lnTo>
                  <a:pt x="764" y="2219"/>
                </a:lnTo>
                <a:lnTo>
                  <a:pt x="0" y="4251"/>
                </a:lnTo>
                <a:lnTo>
                  <a:pt x="2136" y="5664"/>
                </a:lnTo>
                <a:lnTo>
                  <a:pt x="3612" y="7224"/>
                </a:lnTo>
                <a:lnTo>
                  <a:pt x="5109" y="5423"/>
                </a:lnTo>
                <a:lnTo>
                  <a:pt x="6188" y="4177"/>
                </a:lnTo>
                <a:lnTo>
                  <a:pt x="7256" y="2921"/>
                </a:lnTo>
                <a:lnTo>
                  <a:pt x="6041" y="1937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2" name="object 7482"/>
          <p:cNvSpPr/>
          <p:nvPr/>
        </p:nvSpPr>
        <p:spPr>
          <a:xfrm>
            <a:off x="10697714" y="2889504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3601" y="0"/>
                </a:moveTo>
                <a:lnTo>
                  <a:pt x="1811" y="2408"/>
                </a:lnTo>
                <a:lnTo>
                  <a:pt x="0" y="3905"/>
                </a:lnTo>
                <a:lnTo>
                  <a:pt x="1036" y="6617"/>
                </a:lnTo>
                <a:lnTo>
                  <a:pt x="2659" y="8261"/>
                </a:lnTo>
                <a:lnTo>
                  <a:pt x="3937" y="10041"/>
                </a:lnTo>
                <a:lnTo>
                  <a:pt x="5015" y="8952"/>
                </a:lnTo>
                <a:lnTo>
                  <a:pt x="7036" y="7675"/>
                </a:lnTo>
                <a:lnTo>
                  <a:pt x="6607" y="4827"/>
                </a:lnTo>
                <a:lnTo>
                  <a:pt x="5183" y="3036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3" name="object 7483"/>
          <p:cNvSpPr/>
          <p:nvPr/>
        </p:nvSpPr>
        <p:spPr>
          <a:xfrm>
            <a:off x="11716103" y="3923811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2628" y="0"/>
                </a:moveTo>
                <a:lnTo>
                  <a:pt x="1685" y="1549"/>
                </a:lnTo>
                <a:lnTo>
                  <a:pt x="188" y="3036"/>
                </a:lnTo>
                <a:lnTo>
                  <a:pt x="0" y="5549"/>
                </a:lnTo>
                <a:lnTo>
                  <a:pt x="2303" y="6565"/>
                </a:lnTo>
                <a:lnTo>
                  <a:pt x="3539" y="7528"/>
                </a:lnTo>
                <a:lnTo>
                  <a:pt x="4450" y="6293"/>
                </a:lnTo>
                <a:lnTo>
                  <a:pt x="6471" y="3497"/>
                </a:lnTo>
                <a:lnTo>
                  <a:pt x="4963" y="2104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4" name="object 7484"/>
          <p:cNvSpPr/>
          <p:nvPr/>
        </p:nvSpPr>
        <p:spPr>
          <a:xfrm>
            <a:off x="11146685" y="2878528"/>
            <a:ext cx="2695" cy="5776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3738" y="0"/>
                </a:moveTo>
                <a:lnTo>
                  <a:pt x="1560" y="136"/>
                </a:lnTo>
                <a:lnTo>
                  <a:pt x="502" y="178"/>
                </a:lnTo>
                <a:lnTo>
                  <a:pt x="0" y="9004"/>
                </a:lnTo>
                <a:lnTo>
                  <a:pt x="1465" y="8984"/>
                </a:lnTo>
                <a:lnTo>
                  <a:pt x="2889" y="8942"/>
                </a:lnTo>
                <a:lnTo>
                  <a:pt x="4355" y="8942"/>
                </a:lnTo>
                <a:lnTo>
                  <a:pt x="4167" y="5968"/>
                </a:lnTo>
                <a:lnTo>
                  <a:pt x="37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5" name="object 7485"/>
          <p:cNvSpPr/>
          <p:nvPr/>
        </p:nvSpPr>
        <p:spPr>
          <a:xfrm>
            <a:off x="10506819" y="4570875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4628" y="0"/>
                </a:moveTo>
                <a:lnTo>
                  <a:pt x="3706" y="345"/>
                </a:lnTo>
                <a:lnTo>
                  <a:pt x="2251" y="806"/>
                </a:lnTo>
                <a:lnTo>
                  <a:pt x="513" y="2481"/>
                </a:lnTo>
                <a:lnTo>
                  <a:pt x="240" y="3968"/>
                </a:lnTo>
                <a:lnTo>
                  <a:pt x="0" y="5067"/>
                </a:lnTo>
                <a:lnTo>
                  <a:pt x="1759" y="6628"/>
                </a:lnTo>
                <a:lnTo>
                  <a:pt x="2628" y="7989"/>
                </a:lnTo>
                <a:lnTo>
                  <a:pt x="4334" y="6638"/>
                </a:lnTo>
                <a:lnTo>
                  <a:pt x="6052" y="5319"/>
                </a:lnTo>
                <a:lnTo>
                  <a:pt x="8607" y="3308"/>
                </a:lnTo>
                <a:lnTo>
                  <a:pt x="6219" y="1790"/>
                </a:lnTo>
                <a:lnTo>
                  <a:pt x="4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6" name="object 7486"/>
          <p:cNvSpPr/>
          <p:nvPr/>
        </p:nvSpPr>
        <p:spPr>
          <a:xfrm>
            <a:off x="10594578" y="2816410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2889" y="0"/>
                </a:moveTo>
                <a:lnTo>
                  <a:pt x="1277" y="1926"/>
                </a:lnTo>
                <a:lnTo>
                  <a:pt x="0" y="2848"/>
                </a:lnTo>
                <a:lnTo>
                  <a:pt x="1780" y="4638"/>
                </a:lnTo>
                <a:lnTo>
                  <a:pt x="3392" y="6659"/>
                </a:lnTo>
                <a:lnTo>
                  <a:pt x="5497" y="7968"/>
                </a:lnTo>
                <a:lnTo>
                  <a:pt x="5936" y="8219"/>
                </a:lnTo>
                <a:lnTo>
                  <a:pt x="7999" y="5968"/>
                </a:lnTo>
                <a:lnTo>
                  <a:pt x="10031" y="4251"/>
                </a:lnTo>
                <a:lnTo>
                  <a:pt x="7612" y="2649"/>
                </a:lnTo>
                <a:lnTo>
                  <a:pt x="5863" y="900"/>
                </a:lnTo>
                <a:lnTo>
                  <a:pt x="2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7" name="object 7487"/>
          <p:cNvSpPr/>
          <p:nvPr/>
        </p:nvSpPr>
        <p:spPr>
          <a:xfrm>
            <a:off x="10578330" y="3641218"/>
            <a:ext cx="5776" cy="3851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675" y="0"/>
                </a:moveTo>
                <a:lnTo>
                  <a:pt x="5141" y="1026"/>
                </a:lnTo>
                <a:lnTo>
                  <a:pt x="2575" y="2115"/>
                </a:lnTo>
                <a:lnTo>
                  <a:pt x="0" y="3141"/>
                </a:lnTo>
                <a:lnTo>
                  <a:pt x="471" y="4135"/>
                </a:lnTo>
                <a:lnTo>
                  <a:pt x="931" y="5162"/>
                </a:lnTo>
                <a:lnTo>
                  <a:pt x="1403" y="6125"/>
                </a:lnTo>
                <a:lnTo>
                  <a:pt x="3905" y="5015"/>
                </a:lnTo>
                <a:lnTo>
                  <a:pt x="6418" y="3811"/>
                </a:lnTo>
                <a:lnTo>
                  <a:pt x="8921" y="2670"/>
                </a:lnTo>
                <a:lnTo>
                  <a:pt x="8512" y="1790"/>
                </a:lnTo>
                <a:lnTo>
                  <a:pt x="8114" y="858"/>
                </a:lnTo>
                <a:lnTo>
                  <a:pt x="76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8" name="object 7488"/>
          <p:cNvSpPr/>
          <p:nvPr/>
        </p:nvSpPr>
        <p:spPr>
          <a:xfrm>
            <a:off x="11243834" y="4035528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513" y="0"/>
                </a:moveTo>
                <a:lnTo>
                  <a:pt x="0" y="9015"/>
                </a:lnTo>
                <a:lnTo>
                  <a:pt x="806" y="9203"/>
                </a:lnTo>
                <a:lnTo>
                  <a:pt x="1602" y="9350"/>
                </a:lnTo>
                <a:lnTo>
                  <a:pt x="2397" y="9518"/>
                </a:lnTo>
                <a:lnTo>
                  <a:pt x="3329" y="6575"/>
                </a:lnTo>
                <a:lnTo>
                  <a:pt x="5224" y="743"/>
                </a:lnTo>
                <a:lnTo>
                  <a:pt x="3654" y="513"/>
                </a:lnTo>
                <a:lnTo>
                  <a:pt x="2083" y="230"/>
                </a:lnTo>
                <a:lnTo>
                  <a:pt x="5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89" name="object 7489"/>
          <p:cNvSpPr/>
          <p:nvPr/>
        </p:nvSpPr>
        <p:spPr>
          <a:xfrm>
            <a:off x="11030646" y="3673876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4690" y="0"/>
                </a:moveTo>
                <a:lnTo>
                  <a:pt x="2649" y="356"/>
                </a:lnTo>
                <a:lnTo>
                  <a:pt x="1350" y="1507"/>
                </a:lnTo>
                <a:lnTo>
                  <a:pt x="0" y="2261"/>
                </a:lnTo>
                <a:lnTo>
                  <a:pt x="3151" y="7183"/>
                </a:lnTo>
                <a:lnTo>
                  <a:pt x="4628" y="5067"/>
                </a:lnTo>
                <a:lnTo>
                  <a:pt x="5832" y="3874"/>
                </a:lnTo>
                <a:lnTo>
                  <a:pt x="6429" y="1863"/>
                </a:lnTo>
                <a:lnTo>
                  <a:pt x="46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0" name="object 7490"/>
          <p:cNvSpPr/>
          <p:nvPr/>
        </p:nvSpPr>
        <p:spPr>
          <a:xfrm>
            <a:off x="11329066" y="4081459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0" y="0"/>
                </a:moveTo>
                <a:lnTo>
                  <a:pt x="2146" y="5989"/>
                </a:lnTo>
                <a:lnTo>
                  <a:pt x="4785" y="9947"/>
                </a:lnTo>
                <a:lnTo>
                  <a:pt x="11685" y="2910"/>
                </a:lnTo>
                <a:lnTo>
                  <a:pt x="6638" y="163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1" name="object 7491"/>
          <p:cNvSpPr/>
          <p:nvPr/>
        </p:nvSpPr>
        <p:spPr>
          <a:xfrm>
            <a:off x="11027904" y="3657197"/>
            <a:ext cx="1925" cy="5776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230" y="8910"/>
                </a:lnTo>
                <a:lnTo>
                  <a:pt x="994" y="8921"/>
                </a:lnTo>
                <a:lnTo>
                  <a:pt x="1748" y="8952"/>
                </a:lnTo>
                <a:lnTo>
                  <a:pt x="2481" y="8952"/>
                </a:lnTo>
                <a:lnTo>
                  <a:pt x="2973" y="16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2" name="object 7492"/>
          <p:cNvSpPr/>
          <p:nvPr/>
        </p:nvSpPr>
        <p:spPr>
          <a:xfrm>
            <a:off x="11122123" y="3735646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6073" y="0"/>
                </a:moveTo>
                <a:lnTo>
                  <a:pt x="4848" y="649"/>
                </a:lnTo>
                <a:lnTo>
                  <a:pt x="2355" y="1895"/>
                </a:lnTo>
                <a:lnTo>
                  <a:pt x="1528" y="3853"/>
                </a:lnTo>
                <a:lnTo>
                  <a:pt x="219" y="5800"/>
                </a:lnTo>
                <a:lnTo>
                  <a:pt x="52" y="7832"/>
                </a:lnTo>
                <a:lnTo>
                  <a:pt x="0" y="8732"/>
                </a:lnTo>
                <a:lnTo>
                  <a:pt x="2314" y="9758"/>
                </a:lnTo>
                <a:lnTo>
                  <a:pt x="3539" y="10764"/>
                </a:lnTo>
                <a:lnTo>
                  <a:pt x="4732" y="8858"/>
                </a:lnTo>
                <a:lnTo>
                  <a:pt x="6397" y="7183"/>
                </a:lnTo>
                <a:lnTo>
                  <a:pt x="6963" y="5162"/>
                </a:lnTo>
                <a:lnTo>
                  <a:pt x="7361" y="3643"/>
                </a:lnTo>
                <a:lnTo>
                  <a:pt x="6429" y="1727"/>
                </a:lnTo>
                <a:lnTo>
                  <a:pt x="60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3" name="object 7493"/>
          <p:cNvSpPr/>
          <p:nvPr/>
        </p:nvSpPr>
        <p:spPr>
          <a:xfrm>
            <a:off x="11542329" y="3636302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2125" y="0"/>
                </a:moveTo>
                <a:lnTo>
                  <a:pt x="1434" y="2471"/>
                </a:lnTo>
                <a:lnTo>
                  <a:pt x="0" y="7497"/>
                </a:lnTo>
                <a:lnTo>
                  <a:pt x="1015" y="7758"/>
                </a:lnTo>
                <a:lnTo>
                  <a:pt x="2020" y="8052"/>
                </a:lnTo>
                <a:lnTo>
                  <a:pt x="3015" y="8366"/>
                </a:lnTo>
                <a:lnTo>
                  <a:pt x="3685" y="5821"/>
                </a:lnTo>
                <a:lnTo>
                  <a:pt x="4366" y="3350"/>
                </a:lnTo>
                <a:lnTo>
                  <a:pt x="5046" y="795"/>
                </a:lnTo>
                <a:lnTo>
                  <a:pt x="3109" y="282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4" name="object 7494"/>
          <p:cNvSpPr/>
          <p:nvPr/>
        </p:nvSpPr>
        <p:spPr>
          <a:xfrm>
            <a:off x="11076376" y="3595808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9277" y="0"/>
                </a:moveTo>
                <a:lnTo>
                  <a:pt x="6177" y="167"/>
                </a:lnTo>
                <a:lnTo>
                  <a:pt x="0" y="450"/>
                </a:lnTo>
                <a:lnTo>
                  <a:pt x="157" y="2010"/>
                </a:lnTo>
                <a:lnTo>
                  <a:pt x="198" y="4868"/>
                </a:lnTo>
                <a:lnTo>
                  <a:pt x="460" y="4879"/>
                </a:lnTo>
                <a:lnTo>
                  <a:pt x="3340" y="5120"/>
                </a:lnTo>
                <a:lnTo>
                  <a:pt x="6272" y="4848"/>
                </a:lnTo>
                <a:lnTo>
                  <a:pt x="9162" y="4764"/>
                </a:lnTo>
                <a:lnTo>
                  <a:pt x="9203" y="3183"/>
                </a:lnTo>
                <a:lnTo>
                  <a:pt x="9224" y="1602"/>
                </a:lnTo>
                <a:lnTo>
                  <a:pt x="9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5" name="object 7495"/>
          <p:cNvSpPr/>
          <p:nvPr/>
        </p:nvSpPr>
        <p:spPr>
          <a:xfrm>
            <a:off x="10998598" y="3990796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2910" y="0"/>
                </a:moveTo>
                <a:lnTo>
                  <a:pt x="900" y="1622"/>
                </a:lnTo>
                <a:lnTo>
                  <a:pt x="0" y="4031"/>
                </a:lnTo>
                <a:lnTo>
                  <a:pt x="1748" y="7046"/>
                </a:lnTo>
                <a:lnTo>
                  <a:pt x="4146" y="6554"/>
                </a:lnTo>
                <a:lnTo>
                  <a:pt x="6052" y="5486"/>
                </a:lnTo>
                <a:lnTo>
                  <a:pt x="8963" y="4261"/>
                </a:lnTo>
                <a:lnTo>
                  <a:pt x="6701" y="2094"/>
                </a:lnTo>
                <a:lnTo>
                  <a:pt x="5486" y="94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6" name="object 7496"/>
          <p:cNvSpPr/>
          <p:nvPr/>
        </p:nvSpPr>
        <p:spPr>
          <a:xfrm>
            <a:off x="10126667" y="4081617"/>
            <a:ext cx="2695" cy="5006"/>
          </a:xfrm>
          <a:custGeom>
            <a:avLst/>
            <a:gdLst/>
            <a:ahLst/>
            <a:cxnLst/>
            <a:rect l="l" t="t" r="r" b="b"/>
            <a:pathLst>
              <a:path w="4444" h="8254">
                <a:moveTo>
                  <a:pt x="2554" y="0"/>
                </a:moveTo>
                <a:lnTo>
                  <a:pt x="1685" y="94"/>
                </a:lnTo>
                <a:lnTo>
                  <a:pt x="848" y="167"/>
                </a:lnTo>
                <a:lnTo>
                  <a:pt x="10" y="293"/>
                </a:lnTo>
                <a:lnTo>
                  <a:pt x="0" y="7769"/>
                </a:lnTo>
                <a:lnTo>
                  <a:pt x="1329" y="7758"/>
                </a:lnTo>
                <a:lnTo>
                  <a:pt x="4020" y="7633"/>
                </a:lnTo>
                <a:lnTo>
                  <a:pt x="3026" y="2533"/>
                </a:lnTo>
                <a:lnTo>
                  <a:pt x="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7" name="object 7497"/>
          <p:cNvSpPr/>
          <p:nvPr/>
        </p:nvSpPr>
        <p:spPr>
          <a:xfrm>
            <a:off x="10642664" y="411191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1874" y="0"/>
                </a:moveTo>
                <a:lnTo>
                  <a:pt x="0" y="1863"/>
                </a:lnTo>
                <a:lnTo>
                  <a:pt x="115" y="2125"/>
                </a:lnTo>
                <a:lnTo>
                  <a:pt x="1204" y="4240"/>
                </a:lnTo>
                <a:lnTo>
                  <a:pt x="2607" y="6261"/>
                </a:lnTo>
                <a:lnTo>
                  <a:pt x="3884" y="8282"/>
                </a:lnTo>
                <a:lnTo>
                  <a:pt x="5633" y="6921"/>
                </a:lnTo>
                <a:lnTo>
                  <a:pt x="9109" y="4261"/>
                </a:lnTo>
                <a:lnTo>
                  <a:pt x="6827" y="2858"/>
                </a:lnTo>
                <a:lnTo>
                  <a:pt x="4596" y="1350"/>
                </a:lnTo>
                <a:lnTo>
                  <a:pt x="2219" y="157"/>
                </a:lnTo>
                <a:lnTo>
                  <a:pt x="1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8" name="object 7498"/>
          <p:cNvSpPr/>
          <p:nvPr/>
        </p:nvSpPr>
        <p:spPr>
          <a:xfrm>
            <a:off x="11354317" y="3593307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9444" y="0"/>
                </a:moveTo>
                <a:lnTo>
                  <a:pt x="6293" y="167"/>
                </a:lnTo>
                <a:lnTo>
                  <a:pt x="3151" y="387"/>
                </a:lnTo>
                <a:lnTo>
                  <a:pt x="0" y="575"/>
                </a:lnTo>
                <a:lnTo>
                  <a:pt x="1078" y="5235"/>
                </a:lnTo>
                <a:lnTo>
                  <a:pt x="9947" y="2848"/>
                </a:lnTo>
                <a:lnTo>
                  <a:pt x="9769" y="1916"/>
                </a:lnTo>
                <a:lnTo>
                  <a:pt x="9622" y="931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499" name="object 7499"/>
          <p:cNvSpPr/>
          <p:nvPr/>
        </p:nvSpPr>
        <p:spPr>
          <a:xfrm>
            <a:off x="11282178" y="3589127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2942" y="0"/>
                </a:moveTo>
                <a:lnTo>
                  <a:pt x="0" y="9381"/>
                </a:lnTo>
                <a:lnTo>
                  <a:pt x="1340" y="9769"/>
                </a:lnTo>
                <a:lnTo>
                  <a:pt x="3957" y="10565"/>
                </a:lnTo>
                <a:lnTo>
                  <a:pt x="6649" y="1099"/>
                </a:lnTo>
                <a:lnTo>
                  <a:pt x="4188" y="335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0" name="object 7500"/>
          <p:cNvSpPr/>
          <p:nvPr/>
        </p:nvSpPr>
        <p:spPr>
          <a:xfrm>
            <a:off x="11485280" y="4165224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4575" y="0"/>
                </a:moveTo>
                <a:lnTo>
                  <a:pt x="3057" y="31"/>
                </a:lnTo>
                <a:lnTo>
                  <a:pt x="0" y="136"/>
                </a:lnTo>
                <a:lnTo>
                  <a:pt x="732" y="3162"/>
                </a:lnTo>
                <a:lnTo>
                  <a:pt x="1444" y="6282"/>
                </a:lnTo>
                <a:lnTo>
                  <a:pt x="2177" y="9329"/>
                </a:lnTo>
                <a:lnTo>
                  <a:pt x="4135" y="9004"/>
                </a:lnTo>
                <a:lnTo>
                  <a:pt x="5120" y="8868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1" name="object 7501"/>
          <p:cNvSpPr/>
          <p:nvPr/>
        </p:nvSpPr>
        <p:spPr>
          <a:xfrm>
            <a:off x="10557367" y="3964684"/>
            <a:ext cx="8471" cy="4236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6554" y="0"/>
                </a:moveTo>
                <a:lnTo>
                  <a:pt x="3225" y="973"/>
                </a:lnTo>
                <a:lnTo>
                  <a:pt x="1675" y="2575"/>
                </a:lnTo>
                <a:lnTo>
                  <a:pt x="0" y="3759"/>
                </a:lnTo>
                <a:lnTo>
                  <a:pt x="1214" y="6387"/>
                </a:lnTo>
                <a:lnTo>
                  <a:pt x="4303" y="5361"/>
                </a:lnTo>
                <a:lnTo>
                  <a:pt x="13790" y="2136"/>
                </a:lnTo>
                <a:lnTo>
                  <a:pt x="8418" y="994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2" name="object 7502"/>
          <p:cNvSpPr/>
          <p:nvPr/>
        </p:nvSpPr>
        <p:spPr>
          <a:xfrm>
            <a:off x="11525331" y="3573628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2984" y="0"/>
                </a:moveTo>
                <a:lnTo>
                  <a:pt x="1549" y="2544"/>
                </a:lnTo>
                <a:lnTo>
                  <a:pt x="0" y="4062"/>
                </a:lnTo>
                <a:lnTo>
                  <a:pt x="293" y="5109"/>
                </a:lnTo>
                <a:lnTo>
                  <a:pt x="649" y="6554"/>
                </a:lnTo>
                <a:lnTo>
                  <a:pt x="2355" y="8303"/>
                </a:lnTo>
                <a:lnTo>
                  <a:pt x="3685" y="8523"/>
                </a:lnTo>
                <a:lnTo>
                  <a:pt x="4868" y="8701"/>
                </a:lnTo>
                <a:lnTo>
                  <a:pt x="6324" y="6879"/>
                </a:lnTo>
                <a:lnTo>
                  <a:pt x="7643" y="5978"/>
                </a:lnTo>
                <a:lnTo>
                  <a:pt x="2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3" name="object 7503"/>
          <p:cNvSpPr/>
          <p:nvPr/>
        </p:nvSpPr>
        <p:spPr>
          <a:xfrm>
            <a:off x="10211888" y="3443844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910" y="0"/>
                </a:moveTo>
                <a:lnTo>
                  <a:pt x="973" y="345"/>
                </a:lnTo>
                <a:lnTo>
                  <a:pt x="0" y="544"/>
                </a:lnTo>
                <a:lnTo>
                  <a:pt x="1256" y="9507"/>
                </a:lnTo>
                <a:lnTo>
                  <a:pt x="2345" y="9308"/>
                </a:lnTo>
                <a:lnTo>
                  <a:pt x="3476" y="9141"/>
                </a:lnTo>
                <a:lnTo>
                  <a:pt x="4586" y="8942"/>
                </a:lnTo>
                <a:lnTo>
                  <a:pt x="4031" y="5947"/>
                </a:lnTo>
                <a:lnTo>
                  <a:pt x="3455" y="2973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4" name="object 7504"/>
          <p:cNvSpPr/>
          <p:nvPr/>
        </p:nvSpPr>
        <p:spPr>
          <a:xfrm>
            <a:off x="11455565" y="3472927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5790" y="0"/>
                </a:moveTo>
                <a:lnTo>
                  <a:pt x="0" y="9528"/>
                </a:lnTo>
                <a:lnTo>
                  <a:pt x="1036" y="10146"/>
                </a:lnTo>
                <a:lnTo>
                  <a:pt x="2010" y="10774"/>
                </a:lnTo>
                <a:lnTo>
                  <a:pt x="3005" y="11371"/>
                </a:lnTo>
                <a:lnTo>
                  <a:pt x="7256" y="5476"/>
                </a:lnTo>
                <a:lnTo>
                  <a:pt x="9360" y="2481"/>
                </a:lnTo>
                <a:lnTo>
                  <a:pt x="8167" y="1685"/>
                </a:lnTo>
                <a:lnTo>
                  <a:pt x="6973" y="816"/>
                </a:lnTo>
                <a:lnTo>
                  <a:pt x="5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5" name="object 7505"/>
          <p:cNvSpPr/>
          <p:nvPr/>
        </p:nvSpPr>
        <p:spPr>
          <a:xfrm>
            <a:off x="11272779" y="4172149"/>
            <a:ext cx="7316" cy="5006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6083" y="0"/>
                </a:moveTo>
                <a:lnTo>
                  <a:pt x="4052" y="1350"/>
                </a:lnTo>
                <a:lnTo>
                  <a:pt x="0" y="2774"/>
                </a:lnTo>
                <a:lnTo>
                  <a:pt x="3308" y="5560"/>
                </a:lnTo>
                <a:lnTo>
                  <a:pt x="5120" y="8083"/>
                </a:lnTo>
                <a:lnTo>
                  <a:pt x="6523" y="7936"/>
                </a:lnTo>
                <a:lnTo>
                  <a:pt x="8334" y="7685"/>
                </a:lnTo>
                <a:lnTo>
                  <a:pt x="10083" y="5329"/>
                </a:lnTo>
                <a:lnTo>
                  <a:pt x="11287" y="3549"/>
                </a:lnTo>
                <a:lnTo>
                  <a:pt x="11507" y="3162"/>
                </a:lnTo>
                <a:lnTo>
                  <a:pt x="9266" y="94"/>
                </a:lnTo>
                <a:lnTo>
                  <a:pt x="6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6" name="object 7506"/>
          <p:cNvSpPr/>
          <p:nvPr/>
        </p:nvSpPr>
        <p:spPr>
          <a:xfrm>
            <a:off x="11797352" y="4203581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5214" y="0"/>
                </a:moveTo>
                <a:lnTo>
                  <a:pt x="4732" y="209"/>
                </a:lnTo>
                <a:lnTo>
                  <a:pt x="2952" y="1036"/>
                </a:lnTo>
                <a:lnTo>
                  <a:pt x="1560" y="2596"/>
                </a:lnTo>
                <a:lnTo>
                  <a:pt x="0" y="3937"/>
                </a:lnTo>
                <a:lnTo>
                  <a:pt x="2743" y="5800"/>
                </a:lnTo>
                <a:lnTo>
                  <a:pt x="4544" y="7120"/>
                </a:lnTo>
                <a:lnTo>
                  <a:pt x="5811" y="5727"/>
                </a:lnTo>
                <a:lnTo>
                  <a:pt x="7706" y="4481"/>
                </a:lnTo>
                <a:lnTo>
                  <a:pt x="7664" y="3392"/>
                </a:lnTo>
                <a:lnTo>
                  <a:pt x="7591" y="2219"/>
                </a:lnTo>
                <a:lnTo>
                  <a:pt x="5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7" name="object 7507"/>
          <p:cNvSpPr/>
          <p:nvPr/>
        </p:nvSpPr>
        <p:spPr>
          <a:xfrm>
            <a:off x="11378620" y="3459514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3591" y="0"/>
                </a:moveTo>
                <a:lnTo>
                  <a:pt x="2167" y="1476"/>
                </a:lnTo>
                <a:lnTo>
                  <a:pt x="418" y="2502"/>
                </a:lnTo>
                <a:lnTo>
                  <a:pt x="0" y="4711"/>
                </a:lnTo>
                <a:lnTo>
                  <a:pt x="2544" y="7120"/>
                </a:lnTo>
                <a:lnTo>
                  <a:pt x="2795" y="6963"/>
                </a:lnTo>
                <a:lnTo>
                  <a:pt x="4575" y="5947"/>
                </a:lnTo>
                <a:lnTo>
                  <a:pt x="6062" y="4460"/>
                </a:lnTo>
                <a:lnTo>
                  <a:pt x="7633" y="3120"/>
                </a:lnTo>
                <a:lnTo>
                  <a:pt x="6397" y="2115"/>
                </a:lnTo>
                <a:lnTo>
                  <a:pt x="5141" y="1204"/>
                </a:lnTo>
                <a:lnTo>
                  <a:pt x="3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8" name="object 7508"/>
          <p:cNvSpPr/>
          <p:nvPr/>
        </p:nvSpPr>
        <p:spPr>
          <a:xfrm>
            <a:off x="10630870" y="3393723"/>
            <a:ext cx="8471" cy="4236"/>
          </a:xfrm>
          <a:custGeom>
            <a:avLst/>
            <a:gdLst/>
            <a:ahLst/>
            <a:cxnLst/>
            <a:rect l="l" t="t" r="r" b="b"/>
            <a:pathLst>
              <a:path w="13969" h="6985">
                <a:moveTo>
                  <a:pt x="12177" y="0"/>
                </a:moveTo>
                <a:lnTo>
                  <a:pt x="8921" y="1193"/>
                </a:lnTo>
                <a:lnTo>
                  <a:pt x="5654" y="2460"/>
                </a:lnTo>
                <a:lnTo>
                  <a:pt x="0" y="4533"/>
                </a:lnTo>
                <a:lnTo>
                  <a:pt x="4303" y="5717"/>
                </a:lnTo>
                <a:lnTo>
                  <a:pt x="6010" y="6722"/>
                </a:lnTo>
                <a:lnTo>
                  <a:pt x="9559" y="6146"/>
                </a:lnTo>
                <a:lnTo>
                  <a:pt x="11476" y="4879"/>
                </a:lnTo>
                <a:lnTo>
                  <a:pt x="13444" y="4010"/>
                </a:lnTo>
                <a:lnTo>
                  <a:pt x="121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09" name="object 7509"/>
          <p:cNvSpPr/>
          <p:nvPr/>
        </p:nvSpPr>
        <p:spPr>
          <a:xfrm>
            <a:off x="11006811" y="4190542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905" y="0"/>
                </a:moveTo>
                <a:lnTo>
                  <a:pt x="2617" y="1706"/>
                </a:lnTo>
                <a:lnTo>
                  <a:pt x="1026" y="3298"/>
                </a:lnTo>
                <a:lnTo>
                  <a:pt x="230" y="5245"/>
                </a:lnTo>
                <a:lnTo>
                  <a:pt x="0" y="5769"/>
                </a:lnTo>
                <a:lnTo>
                  <a:pt x="2125" y="7298"/>
                </a:lnTo>
                <a:lnTo>
                  <a:pt x="4156" y="9350"/>
                </a:lnTo>
                <a:lnTo>
                  <a:pt x="5549" y="6575"/>
                </a:lnTo>
                <a:lnTo>
                  <a:pt x="6910" y="4764"/>
                </a:lnTo>
                <a:lnTo>
                  <a:pt x="7340" y="2094"/>
                </a:lnTo>
                <a:lnTo>
                  <a:pt x="5067" y="900"/>
                </a:lnTo>
                <a:lnTo>
                  <a:pt x="3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0" name="object 7510"/>
          <p:cNvSpPr/>
          <p:nvPr/>
        </p:nvSpPr>
        <p:spPr>
          <a:xfrm>
            <a:off x="11787375" y="3449892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2617" y="0"/>
                </a:moveTo>
                <a:lnTo>
                  <a:pt x="1141" y="1717"/>
                </a:lnTo>
                <a:lnTo>
                  <a:pt x="0" y="2544"/>
                </a:lnTo>
                <a:lnTo>
                  <a:pt x="1738" y="4387"/>
                </a:lnTo>
                <a:lnTo>
                  <a:pt x="3465" y="6272"/>
                </a:lnTo>
                <a:lnTo>
                  <a:pt x="5612" y="7968"/>
                </a:lnTo>
                <a:lnTo>
                  <a:pt x="7580" y="5884"/>
                </a:lnTo>
                <a:lnTo>
                  <a:pt x="9497" y="4073"/>
                </a:lnTo>
                <a:lnTo>
                  <a:pt x="7067" y="2418"/>
                </a:lnTo>
                <a:lnTo>
                  <a:pt x="5413" y="879"/>
                </a:lnTo>
                <a:lnTo>
                  <a:pt x="3444" y="240"/>
                </a:lnTo>
                <a:lnTo>
                  <a:pt x="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1" name="object 7511"/>
          <p:cNvSpPr/>
          <p:nvPr/>
        </p:nvSpPr>
        <p:spPr>
          <a:xfrm>
            <a:off x="11357795" y="3420954"/>
            <a:ext cx="5006" cy="4236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4010" y="0"/>
                </a:moveTo>
                <a:lnTo>
                  <a:pt x="3266" y="429"/>
                </a:lnTo>
                <a:lnTo>
                  <a:pt x="1821" y="1340"/>
                </a:lnTo>
                <a:lnTo>
                  <a:pt x="1057" y="3350"/>
                </a:lnTo>
                <a:lnTo>
                  <a:pt x="0" y="4942"/>
                </a:lnTo>
                <a:lnTo>
                  <a:pt x="1486" y="5434"/>
                </a:lnTo>
                <a:lnTo>
                  <a:pt x="3120" y="6638"/>
                </a:lnTo>
                <a:lnTo>
                  <a:pt x="4418" y="6345"/>
                </a:lnTo>
                <a:lnTo>
                  <a:pt x="5633" y="6031"/>
                </a:lnTo>
                <a:lnTo>
                  <a:pt x="6554" y="4198"/>
                </a:lnTo>
                <a:lnTo>
                  <a:pt x="8041" y="2596"/>
                </a:lnTo>
                <a:lnTo>
                  <a:pt x="5989" y="1675"/>
                </a:lnTo>
                <a:lnTo>
                  <a:pt x="4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2" name="object 7512"/>
          <p:cNvSpPr/>
          <p:nvPr/>
        </p:nvSpPr>
        <p:spPr>
          <a:xfrm>
            <a:off x="11795298" y="3442274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3926" y="0"/>
                </a:moveTo>
                <a:lnTo>
                  <a:pt x="2146" y="2240"/>
                </a:lnTo>
                <a:lnTo>
                  <a:pt x="0" y="4450"/>
                </a:lnTo>
                <a:lnTo>
                  <a:pt x="261" y="4774"/>
                </a:lnTo>
                <a:lnTo>
                  <a:pt x="1738" y="6722"/>
                </a:lnTo>
                <a:lnTo>
                  <a:pt x="3790" y="8198"/>
                </a:lnTo>
                <a:lnTo>
                  <a:pt x="5664" y="9800"/>
                </a:lnTo>
                <a:lnTo>
                  <a:pt x="6439" y="8470"/>
                </a:lnTo>
                <a:lnTo>
                  <a:pt x="8073" y="6963"/>
                </a:lnTo>
                <a:lnTo>
                  <a:pt x="7790" y="5968"/>
                </a:lnTo>
                <a:lnTo>
                  <a:pt x="7183" y="3999"/>
                </a:lnTo>
                <a:lnTo>
                  <a:pt x="5570" y="2376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3" name="object 7513"/>
          <p:cNvSpPr/>
          <p:nvPr/>
        </p:nvSpPr>
        <p:spPr>
          <a:xfrm>
            <a:off x="11756018" y="3437465"/>
            <a:ext cx="2310" cy="5391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481" y="0"/>
                </a:moveTo>
                <a:lnTo>
                  <a:pt x="0" y="8491"/>
                </a:lnTo>
                <a:lnTo>
                  <a:pt x="2931" y="8659"/>
                </a:lnTo>
                <a:lnTo>
                  <a:pt x="3413" y="167"/>
                </a:lnTo>
                <a:lnTo>
                  <a:pt x="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4" name="object 7514"/>
          <p:cNvSpPr/>
          <p:nvPr/>
        </p:nvSpPr>
        <p:spPr>
          <a:xfrm>
            <a:off x="10435168" y="4239626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2827" y="0"/>
                </a:moveTo>
                <a:lnTo>
                  <a:pt x="0" y="2471"/>
                </a:lnTo>
                <a:lnTo>
                  <a:pt x="167" y="2921"/>
                </a:lnTo>
                <a:lnTo>
                  <a:pt x="890" y="4701"/>
                </a:lnTo>
                <a:lnTo>
                  <a:pt x="2335" y="6230"/>
                </a:lnTo>
                <a:lnTo>
                  <a:pt x="4020" y="8502"/>
                </a:lnTo>
                <a:lnTo>
                  <a:pt x="5947" y="6439"/>
                </a:lnTo>
                <a:lnTo>
                  <a:pt x="7999" y="4272"/>
                </a:lnTo>
                <a:lnTo>
                  <a:pt x="6502" y="2837"/>
                </a:lnTo>
                <a:lnTo>
                  <a:pt x="5151" y="1162"/>
                </a:lnTo>
                <a:lnTo>
                  <a:pt x="3382" y="293"/>
                </a:lnTo>
                <a:lnTo>
                  <a:pt x="2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5" name="object 7515"/>
          <p:cNvSpPr/>
          <p:nvPr/>
        </p:nvSpPr>
        <p:spPr>
          <a:xfrm>
            <a:off x="11239042" y="3358874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3518" y="0"/>
                </a:moveTo>
                <a:lnTo>
                  <a:pt x="1518" y="115"/>
                </a:lnTo>
                <a:lnTo>
                  <a:pt x="513" y="125"/>
                </a:lnTo>
                <a:lnTo>
                  <a:pt x="0" y="9088"/>
                </a:lnTo>
                <a:lnTo>
                  <a:pt x="1528" y="9141"/>
                </a:lnTo>
                <a:lnTo>
                  <a:pt x="3099" y="9141"/>
                </a:lnTo>
                <a:lnTo>
                  <a:pt x="4628" y="9193"/>
                </a:lnTo>
                <a:lnTo>
                  <a:pt x="3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6" name="object 7516"/>
          <p:cNvSpPr/>
          <p:nvPr/>
        </p:nvSpPr>
        <p:spPr>
          <a:xfrm>
            <a:off x="11596974" y="3529545"/>
            <a:ext cx="22719" cy="15018"/>
          </a:xfrm>
          <a:custGeom>
            <a:avLst/>
            <a:gdLst/>
            <a:ahLst/>
            <a:cxnLst/>
            <a:rect l="l" t="t" r="r" b="b"/>
            <a:pathLst>
              <a:path w="37465" h="24764">
                <a:moveTo>
                  <a:pt x="32627" y="0"/>
                </a:moveTo>
                <a:lnTo>
                  <a:pt x="22705" y="1761"/>
                </a:lnTo>
                <a:lnTo>
                  <a:pt x="14750" y="6519"/>
                </a:lnTo>
                <a:lnTo>
                  <a:pt x="0" y="19800"/>
                </a:lnTo>
                <a:lnTo>
                  <a:pt x="8795" y="21685"/>
                </a:lnTo>
                <a:lnTo>
                  <a:pt x="14753" y="23622"/>
                </a:lnTo>
                <a:lnTo>
                  <a:pt x="25276" y="24376"/>
                </a:lnTo>
                <a:lnTo>
                  <a:pt x="32323" y="24198"/>
                </a:lnTo>
                <a:lnTo>
                  <a:pt x="37119" y="16491"/>
                </a:lnTo>
                <a:lnTo>
                  <a:pt x="33161" y="12355"/>
                </a:lnTo>
                <a:lnTo>
                  <a:pt x="26281" y="10209"/>
                </a:lnTo>
                <a:lnTo>
                  <a:pt x="25946" y="7675"/>
                </a:lnTo>
                <a:lnTo>
                  <a:pt x="25538" y="6659"/>
                </a:lnTo>
                <a:lnTo>
                  <a:pt x="32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7" name="object 7517"/>
          <p:cNvSpPr/>
          <p:nvPr/>
        </p:nvSpPr>
        <p:spPr>
          <a:xfrm>
            <a:off x="12044790" y="4225869"/>
            <a:ext cx="18868" cy="20793"/>
          </a:xfrm>
          <a:custGeom>
            <a:avLst/>
            <a:gdLst/>
            <a:ahLst/>
            <a:cxnLst/>
            <a:rect l="l" t="t" r="r" b="b"/>
            <a:pathLst>
              <a:path w="31115" h="34290">
                <a:moveTo>
                  <a:pt x="30882" y="0"/>
                </a:moveTo>
                <a:lnTo>
                  <a:pt x="12109" y="9672"/>
                </a:lnTo>
                <a:lnTo>
                  <a:pt x="2180" y="17574"/>
                </a:lnTo>
                <a:lnTo>
                  <a:pt x="0" y="25174"/>
                </a:lnTo>
                <a:lnTo>
                  <a:pt x="4474" y="33946"/>
                </a:lnTo>
                <a:lnTo>
                  <a:pt x="11128" y="25809"/>
                </a:lnTo>
                <a:lnTo>
                  <a:pt x="18805" y="18465"/>
                </a:lnTo>
                <a:lnTo>
                  <a:pt x="25918" y="10375"/>
                </a:lnTo>
                <a:lnTo>
                  <a:pt x="308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8" name="object 7518"/>
          <p:cNvSpPr/>
          <p:nvPr/>
        </p:nvSpPr>
        <p:spPr>
          <a:xfrm>
            <a:off x="11309408" y="2811897"/>
            <a:ext cx="13477" cy="12707"/>
          </a:xfrm>
          <a:custGeom>
            <a:avLst/>
            <a:gdLst/>
            <a:ahLst/>
            <a:cxnLst/>
            <a:rect l="l" t="t" r="r" b="b"/>
            <a:pathLst>
              <a:path w="22225" h="20954">
                <a:moveTo>
                  <a:pt x="10271" y="0"/>
                </a:moveTo>
                <a:lnTo>
                  <a:pt x="6816" y="293"/>
                </a:lnTo>
                <a:lnTo>
                  <a:pt x="2879" y="3497"/>
                </a:lnTo>
                <a:lnTo>
                  <a:pt x="0" y="7580"/>
                </a:lnTo>
                <a:lnTo>
                  <a:pt x="3403" y="12900"/>
                </a:lnTo>
                <a:lnTo>
                  <a:pt x="6020" y="14627"/>
                </a:lnTo>
                <a:lnTo>
                  <a:pt x="9936" y="17297"/>
                </a:lnTo>
                <a:lnTo>
                  <a:pt x="14826" y="18533"/>
                </a:lnTo>
                <a:lnTo>
                  <a:pt x="20711" y="20931"/>
                </a:lnTo>
                <a:lnTo>
                  <a:pt x="21714" y="11140"/>
                </a:lnTo>
                <a:lnTo>
                  <a:pt x="20309" y="4457"/>
                </a:lnTo>
                <a:lnTo>
                  <a:pt x="16495" y="779"/>
                </a:lnTo>
                <a:lnTo>
                  <a:pt x="102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19" name="object 7519"/>
          <p:cNvSpPr/>
          <p:nvPr/>
        </p:nvSpPr>
        <p:spPr>
          <a:xfrm>
            <a:off x="12189574" y="3473870"/>
            <a:ext cx="2310" cy="9242"/>
          </a:xfrm>
          <a:custGeom>
            <a:avLst/>
            <a:gdLst/>
            <a:ahLst/>
            <a:cxnLst/>
            <a:rect l="l" t="t" r="r" b="b"/>
            <a:pathLst>
              <a:path w="3809" h="15239">
                <a:moveTo>
                  <a:pt x="3293" y="0"/>
                </a:moveTo>
                <a:lnTo>
                  <a:pt x="1085" y="4527"/>
                </a:lnTo>
                <a:lnTo>
                  <a:pt x="0" y="11132"/>
                </a:lnTo>
                <a:lnTo>
                  <a:pt x="3293" y="14779"/>
                </a:lnTo>
                <a:lnTo>
                  <a:pt x="3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0" name="object 7520"/>
          <p:cNvSpPr/>
          <p:nvPr/>
        </p:nvSpPr>
        <p:spPr>
          <a:xfrm>
            <a:off x="11258736" y="3734377"/>
            <a:ext cx="20023" cy="15018"/>
          </a:xfrm>
          <a:custGeom>
            <a:avLst/>
            <a:gdLst/>
            <a:ahLst/>
            <a:cxnLst/>
            <a:rect l="l" t="t" r="r" b="b"/>
            <a:pathLst>
              <a:path w="33019" h="24764">
                <a:moveTo>
                  <a:pt x="32878" y="0"/>
                </a:moveTo>
                <a:lnTo>
                  <a:pt x="0" y="16397"/>
                </a:lnTo>
                <a:lnTo>
                  <a:pt x="6062" y="24763"/>
                </a:lnTo>
                <a:lnTo>
                  <a:pt x="11099" y="24124"/>
                </a:lnTo>
                <a:lnTo>
                  <a:pt x="16543" y="20522"/>
                </a:lnTo>
                <a:lnTo>
                  <a:pt x="21867" y="17249"/>
                </a:lnTo>
                <a:lnTo>
                  <a:pt x="26973" y="13477"/>
                </a:lnTo>
                <a:lnTo>
                  <a:pt x="30947" y="8096"/>
                </a:lnTo>
                <a:lnTo>
                  <a:pt x="328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1" name="object 7521"/>
          <p:cNvSpPr/>
          <p:nvPr/>
        </p:nvSpPr>
        <p:spPr>
          <a:xfrm>
            <a:off x="11552683" y="3619766"/>
            <a:ext cx="9242" cy="17712"/>
          </a:xfrm>
          <a:custGeom>
            <a:avLst/>
            <a:gdLst/>
            <a:ahLst/>
            <a:cxnLst/>
            <a:rect l="l" t="t" r="r" b="b"/>
            <a:pathLst>
              <a:path w="15240" h="29210">
                <a:moveTo>
                  <a:pt x="7361" y="0"/>
                </a:moveTo>
                <a:lnTo>
                  <a:pt x="2764" y="3612"/>
                </a:lnTo>
                <a:lnTo>
                  <a:pt x="1005" y="12669"/>
                </a:lnTo>
                <a:lnTo>
                  <a:pt x="816" y="19842"/>
                </a:lnTo>
                <a:lnTo>
                  <a:pt x="0" y="29109"/>
                </a:lnTo>
                <a:lnTo>
                  <a:pt x="14941" y="5224"/>
                </a:lnTo>
                <a:lnTo>
                  <a:pt x="10963" y="1989"/>
                </a:lnTo>
                <a:lnTo>
                  <a:pt x="73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2" name="object 7522"/>
          <p:cNvSpPr/>
          <p:nvPr/>
        </p:nvSpPr>
        <p:spPr>
          <a:xfrm>
            <a:off x="11684182" y="3187467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89">
                <a:moveTo>
                  <a:pt x="12554" y="0"/>
                </a:moveTo>
                <a:lnTo>
                  <a:pt x="8806" y="3319"/>
                </a:lnTo>
                <a:lnTo>
                  <a:pt x="4083" y="6062"/>
                </a:lnTo>
                <a:lnTo>
                  <a:pt x="0" y="12900"/>
                </a:lnTo>
                <a:lnTo>
                  <a:pt x="1602" y="17517"/>
                </a:lnTo>
                <a:lnTo>
                  <a:pt x="1748" y="21360"/>
                </a:lnTo>
                <a:lnTo>
                  <a:pt x="5528" y="20229"/>
                </a:lnTo>
                <a:lnTo>
                  <a:pt x="11172" y="20198"/>
                </a:lnTo>
                <a:lnTo>
                  <a:pt x="15297" y="13235"/>
                </a:lnTo>
                <a:lnTo>
                  <a:pt x="15339" y="7329"/>
                </a:lnTo>
                <a:lnTo>
                  <a:pt x="16481" y="2031"/>
                </a:lnTo>
                <a:lnTo>
                  <a:pt x="12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3" name="object 7523"/>
          <p:cNvSpPr/>
          <p:nvPr/>
        </p:nvSpPr>
        <p:spPr>
          <a:xfrm>
            <a:off x="12084573" y="3888808"/>
            <a:ext cx="21564" cy="5776"/>
          </a:xfrm>
          <a:custGeom>
            <a:avLst/>
            <a:gdLst/>
            <a:ahLst/>
            <a:cxnLst/>
            <a:rect l="l" t="t" r="r" b="b"/>
            <a:pathLst>
              <a:path w="35559" h="9525">
                <a:moveTo>
                  <a:pt x="9993" y="0"/>
                </a:moveTo>
                <a:lnTo>
                  <a:pt x="0" y="1705"/>
                </a:lnTo>
                <a:lnTo>
                  <a:pt x="8859" y="6972"/>
                </a:lnTo>
                <a:lnTo>
                  <a:pt x="17655" y="9325"/>
                </a:lnTo>
                <a:lnTo>
                  <a:pt x="26476" y="9303"/>
                </a:lnTo>
                <a:lnTo>
                  <a:pt x="35412" y="7443"/>
                </a:lnTo>
                <a:lnTo>
                  <a:pt x="27274" y="4371"/>
                </a:lnTo>
                <a:lnTo>
                  <a:pt x="18943" y="1389"/>
                </a:lnTo>
                <a:lnTo>
                  <a:pt x="99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4" name="object 7524"/>
          <p:cNvSpPr/>
          <p:nvPr/>
        </p:nvSpPr>
        <p:spPr>
          <a:xfrm>
            <a:off x="11806670" y="3102519"/>
            <a:ext cx="5391" cy="18868"/>
          </a:xfrm>
          <a:custGeom>
            <a:avLst/>
            <a:gdLst/>
            <a:ahLst/>
            <a:cxnLst/>
            <a:rect l="l" t="t" r="r" b="b"/>
            <a:pathLst>
              <a:path w="8890" h="31114">
                <a:moveTo>
                  <a:pt x="8353" y="0"/>
                </a:moveTo>
                <a:lnTo>
                  <a:pt x="2290" y="251"/>
                </a:lnTo>
                <a:lnTo>
                  <a:pt x="721" y="7983"/>
                </a:lnTo>
                <a:lnTo>
                  <a:pt x="0" y="15689"/>
                </a:lnTo>
                <a:lnTo>
                  <a:pt x="1960" y="23291"/>
                </a:lnTo>
                <a:lnTo>
                  <a:pt x="8436" y="30711"/>
                </a:lnTo>
                <a:lnTo>
                  <a:pt x="83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5" name="object 7525"/>
          <p:cNvSpPr/>
          <p:nvPr/>
        </p:nvSpPr>
        <p:spPr>
          <a:xfrm>
            <a:off x="11264304" y="3824791"/>
            <a:ext cx="15787" cy="14632"/>
          </a:xfrm>
          <a:custGeom>
            <a:avLst/>
            <a:gdLst/>
            <a:ahLst/>
            <a:cxnLst/>
            <a:rect l="l" t="t" r="r" b="b"/>
            <a:pathLst>
              <a:path w="26034" h="24129">
                <a:moveTo>
                  <a:pt x="12816" y="0"/>
                </a:moveTo>
                <a:lnTo>
                  <a:pt x="0" y="20816"/>
                </a:lnTo>
                <a:lnTo>
                  <a:pt x="2889" y="23622"/>
                </a:lnTo>
                <a:lnTo>
                  <a:pt x="25643" y="9612"/>
                </a:lnTo>
                <a:lnTo>
                  <a:pt x="20250" y="5549"/>
                </a:lnTo>
                <a:lnTo>
                  <a:pt x="16868" y="3057"/>
                </a:lnTo>
                <a:lnTo>
                  <a:pt x="12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6" name="object 7526"/>
          <p:cNvSpPr/>
          <p:nvPr/>
        </p:nvSpPr>
        <p:spPr>
          <a:xfrm>
            <a:off x="11684910" y="4750821"/>
            <a:ext cx="6161" cy="23104"/>
          </a:xfrm>
          <a:custGeom>
            <a:avLst/>
            <a:gdLst/>
            <a:ahLst/>
            <a:cxnLst/>
            <a:rect l="l" t="t" r="r" b="b"/>
            <a:pathLst>
              <a:path w="10159" h="38100">
                <a:moveTo>
                  <a:pt x="4251" y="0"/>
                </a:moveTo>
                <a:lnTo>
                  <a:pt x="0" y="502"/>
                </a:lnTo>
                <a:lnTo>
                  <a:pt x="3821" y="37590"/>
                </a:lnTo>
                <a:lnTo>
                  <a:pt x="9235" y="37087"/>
                </a:lnTo>
                <a:lnTo>
                  <a:pt x="9996" y="27514"/>
                </a:lnTo>
                <a:lnTo>
                  <a:pt x="9012" y="18206"/>
                </a:lnTo>
                <a:lnTo>
                  <a:pt x="6894" y="9066"/>
                </a:lnTo>
                <a:lnTo>
                  <a:pt x="42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7" name="object 7527"/>
          <p:cNvSpPr/>
          <p:nvPr/>
        </p:nvSpPr>
        <p:spPr>
          <a:xfrm>
            <a:off x="10816095" y="3722625"/>
            <a:ext cx="12322" cy="13477"/>
          </a:xfrm>
          <a:custGeom>
            <a:avLst/>
            <a:gdLst/>
            <a:ahLst/>
            <a:cxnLst/>
            <a:rect l="l" t="t" r="r" b="b"/>
            <a:pathLst>
              <a:path w="20319" h="22225">
                <a:moveTo>
                  <a:pt x="11654" y="0"/>
                </a:moveTo>
                <a:lnTo>
                  <a:pt x="1738" y="12062"/>
                </a:lnTo>
                <a:lnTo>
                  <a:pt x="0" y="15852"/>
                </a:lnTo>
                <a:lnTo>
                  <a:pt x="4827" y="20847"/>
                </a:lnTo>
                <a:lnTo>
                  <a:pt x="9151" y="21831"/>
                </a:lnTo>
                <a:lnTo>
                  <a:pt x="20208" y="9832"/>
                </a:lnTo>
                <a:lnTo>
                  <a:pt x="14125" y="1329"/>
                </a:lnTo>
                <a:lnTo>
                  <a:pt x="13423" y="1099"/>
                </a:lnTo>
                <a:lnTo>
                  <a:pt x="11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8" name="object 7528"/>
          <p:cNvSpPr/>
          <p:nvPr/>
        </p:nvSpPr>
        <p:spPr>
          <a:xfrm>
            <a:off x="11704095" y="4085834"/>
            <a:ext cx="16558" cy="5776"/>
          </a:xfrm>
          <a:custGeom>
            <a:avLst/>
            <a:gdLst/>
            <a:ahLst/>
            <a:cxnLst/>
            <a:rect l="l" t="t" r="r" b="b"/>
            <a:pathLst>
              <a:path w="27305" h="9525">
                <a:moveTo>
                  <a:pt x="16100" y="0"/>
                </a:moveTo>
                <a:lnTo>
                  <a:pt x="9207" y="2523"/>
                </a:lnTo>
                <a:lnTo>
                  <a:pt x="0" y="9461"/>
                </a:lnTo>
                <a:lnTo>
                  <a:pt x="27213" y="7870"/>
                </a:lnTo>
                <a:lnTo>
                  <a:pt x="21746" y="1809"/>
                </a:lnTo>
                <a:lnTo>
                  <a:pt x="1610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29" name="object 7529"/>
          <p:cNvSpPr/>
          <p:nvPr/>
        </p:nvSpPr>
        <p:spPr>
          <a:xfrm>
            <a:off x="11579962" y="4779437"/>
            <a:ext cx="12322" cy="10397"/>
          </a:xfrm>
          <a:custGeom>
            <a:avLst/>
            <a:gdLst/>
            <a:ahLst/>
            <a:cxnLst/>
            <a:rect l="l" t="t" r="r" b="b"/>
            <a:pathLst>
              <a:path w="20319" h="17145">
                <a:moveTo>
                  <a:pt x="10152" y="0"/>
                </a:moveTo>
                <a:lnTo>
                  <a:pt x="6054" y="950"/>
                </a:lnTo>
                <a:lnTo>
                  <a:pt x="0" y="5854"/>
                </a:lnTo>
                <a:lnTo>
                  <a:pt x="9266" y="16723"/>
                </a:lnTo>
                <a:lnTo>
                  <a:pt x="19967" y="12419"/>
                </a:lnTo>
                <a:lnTo>
                  <a:pt x="14166" y="3617"/>
                </a:lnTo>
                <a:lnTo>
                  <a:pt x="101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0" name="object 7530"/>
          <p:cNvSpPr/>
          <p:nvPr/>
        </p:nvSpPr>
        <p:spPr>
          <a:xfrm>
            <a:off x="11564096" y="4193081"/>
            <a:ext cx="13092" cy="12707"/>
          </a:xfrm>
          <a:custGeom>
            <a:avLst/>
            <a:gdLst/>
            <a:ahLst/>
            <a:cxnLst/>
            <a:rect l="l" t="t" r="r" b="b"/>
            <a:pathLst>
              <a:path w="21590" h="20954">
                <a:moveTo>
                  <a:pt x="17619" y="0"/>
                </a:moveTo>
                <a:lnTo>
                  <a:pt x="5321" y="5115"/>
                </a:lnTo>
                <a:lnTo>
                  <a:pt x="0" y="8963"/>
                </a:lnTo>
                <a:lnTo>
                  <a:pt x="556" y="13470"/>
                </a:lnTo>
                <a:lnTo>
                  <a:pt x="5892" y="20564"/>
                </a:lnTo>
                <a:lnTo>
                  <a:pt x="21001" y="3078"/>
                </a:lnTo>
                <a:lnTo>
                  <a:pt x="176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1" name="object 7531"/>
          <p:cNvSpPr/>
          <p:nvPr/>
        </p:nvSpPr>
        <p:spPr>
          <a:xfrm>
            <a:off x="10984295" y="4184347"/>
            <a:ext cx="12707" cy="14247"/>
          </a:xfrm>
          <a:custGeom>
            <a:avLst/>
            <a:gdLst/>
            <a:ahLst/>
            <a:cxnLst/>
            <a:rect l="l" t="t" r="r" b="b"/>
            <a:pathLst>
              <a:path w="20955" h="23495">
                <a:moveTo>
                  <a:pt x="20491" y="0"/>
                </a:moveTo>
                <a:lnTo>
                  <a:pt x="0" y="19297"/>
                </a:lnTo>
                <a:lnTo>
                  <a:pt x="17046" y="22962"/>
                </a:lnTo>
                <a:lnTo>
                  <a:pt x="18093" y="16187"/>
                </a:lnTo>
                <a:lnTo>
                  <a:pt x="20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2" name="object 7532"/>
          <p:cNvSpPr/>
          <p:nvPr/>
        </p:nvSpPr>
        <p:spPr>
          <a:xfrm>
            <a:off x="11467549" y="4648317"/>
            <a:ext cx="18868" cy="5776"/>
          </a:xfrm>
          <a:custGeom>
            <a:avLst/>
            <a:gdLst/>
            <a:ahLst/>
            <a:cxnLst/>
            <a:rect l="l" t="t" r="r" b="b"/>
            <a:pathLst>
              <a:path w="31115" h="9525">
                <a:moveTo>
                  <a:pt x="0" y="0"/>
                </a:moveTo>
                <a:lnTo>
                  <a:pt x="6915" y="6362"/>
                </a:lnTo>
                <a:lnTo>
                  <a:pt x="14386" y="9169"/>
                </a:lnTo>
                <a:lnTo>
                  <a:pt x="22290" y="9232"/>
                </a:lnTo>
                <a:lnTo>
                  <a:pt x="30501" y="7361"/>
                </a:lnTo>
                <a:lnTo>
                  <a:pt x="30616" y="4282"/>
                </a:lnTo>
                <a:lnTo>
                  <a:pt x="30721" y="27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3" name="object 7533"/>
          <p:cNvSpPr/>
          <p:nvPr/>
        </p:nvSpPr>
        <p:spPr>
          <a:xfrm>
            <a:off x="11341440" y="4232373"/>
            <a:ext cx="11937" cy="14247"/>
          </a:xfrm>
          <a:custGeom>
            <a:avLst/>
            <a:gdLst/>
            <a:ahLst/>
            <a:cxnLst/>
            <a:rect l="l" t="t" r="r" b="b"/>
            <a:pathLst>
              <a:path w="19684" h="23495">
                <a:moveTo>
                  <a:pt x="17203" y="0"/>
                </a:moveTo>
                <a:lnTo>
                  <a:pt x="0" y="23402"/>
                </a:lnTo>
                <a:lnTo>
                  <a:pt x="11786" y="17357"/>
                </a:lnTo>
                <a:lnTo>
                  <a:pt x="17903" y="12305"/>
                </a:lnTo>
                <a:lnTo>
                  <a:pt x="19370" y="6952"/>
                </a:lnTo>
                <a:lnTo>
                  <a:pt x="1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4" name="object 7534"/>
          <p:cNvSpPr/>
          <p:nvPr/>
        </p:nvSpPr>
        <p:spPr>
          <a:xfrm>
            <a:off x="11549874" y="2830784"/>
            <a:ext cx="13477" cy="6161"/>
          </a:xfrm>
          <a:custGeom>
            <a:avLst/>
            <a:gdLst/>
            <a:ahLst/>
            <a:cxnLst/>
            <a:rect l="l" t="t" r="r" b="b"/>
            <a:pathLst>
              <a:path w="22225" h="10160">
                <a:moveTo>
                  <a:pt x="15870" y="0"/>
                </a:moveTo>
                <a:lnTo>
                  <a:pt x="10240" y="109"/>
                </a:lnTo>
                <a:lnTo>
                  <a:pt x="4956" y="3404"/>
                </a:lnTo>
                <a:lnTo>
                  <a:pt x="0" y="9911"/>
                </a:lnTo>
                <a:lnTo>
                  <a:pt x="7340" y="9544"/>
                </a:lnTo>
                <a:lnTo>
                  <a:pt x="21978" y="8916"/>
                </a:lnTo>
                <a:lnTo>
                  <a:pt x="21863" y="3052"/>
                </a:lnTo>
                <a:lnTo>
                  <a:pt x="158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5" name="object 7535"/>
          <p:cNvSpPr/>
          <p:nvPr/>
        </p:nvSpPr>
        <p:spPr>
          <a:xfrm>
            <a:off x="11433414" y="4264130"/>
            <a:ext cx="13862" cy="10012"/>
          </a:xfrm>
          <a:custGeom>
            <a:avLst/>
            <a:gdLst/>
            <a:ahLst/>
            <a:cxnLst/>
            <a:rect l="l" t="t" r="r" b="b"/>
            <a:pathLst>
              <a:path w="22859" h="16509">
                <a:moveTo>
                  <a:pt x="0" y="0"/>
                </a:moveTo>
                <a:lnTo>
                  <a:pt x="3941" y="9259"/>
                </a:lnTo>
                <a:lnTo>
                  <a:pt x="7999" y="14226"/>
                </a:lnTo>
                <a:lnTo>
                  <a:pt x="13620" y="15904"/>
                </a:lnTo>
                <a:lnTo>
                  <a:pt x="22250" y="152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6" name="object 7536"/>
          <p:cNvSpPr/>
          <p:nvPr/>
        </p:nvSpPr>
        <p:spPr>
          <a:xfrm>
            <a:off x="11770310" y="3326791"/>
            <a:ext cx="6931" cy="13862"/>
          </a:xfrm>
          <a:custGeom>
            <a:avLst/>
            <a:gdLst/>
            <a:ahLst/>
            <a:cxnLst/>
            <a:rect l="l" t="t" r="r" b="b"/>
            <a:pathLst>
              <a:path w="11430" h="22860">
                <a:moveTo>
                  <a:pt x="691" y="0"/>
                </a:moveTo>
                <a:lnTo>
                  <a:pt x="0" y="22606"/>
                </a:lnTo>
                <a:lnTo>
                  <a:pt x="8075" y="15153"/>
                </a:lnTo>
                <a:lnTo>
                  <a:pt x="10809" y="9925"/>
                </a:lnTo>
                <a:lnTo>
                  <a:pt x="8312" y="5386"/>
                </a:lnTo>
                <a:lnTo>
                  <a:pt x="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7" name="object 7537"/>
          <p:cNvSpPr/>
          <p:nvPr/>
        </p:nvSpPr>
        <p:spPr>
          <a:xfrm>
            <a:off x="12026408" y="3696760"/>
            <a:ext cx="11937" cy="8471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13852" y="0"/>
                </a:moveTo>
                <a:lnTo>
                  <a:pt x="7172" y="1413"/>
                </a:lnTo>
                <a:lnTo>
                  <a:pt x="0" y="3884"/>
                </a:lnTo>
                <a:lnTo>
                  <a:pt x="2803" y="10730"/>
                </a:lnTo>
                <a:lnTo>
                  <a:pt x="5776" y="13380"/>
                </a:lnTo>
                <a:lnTo>
                  <a:pt x="10753" y="12164"/>
                </a:lnTo>
                <a:lnTo>
                  <a:pt x="19570" y="7413"/>
                </a:lnTo>
                <a:lnTo>
                  <a:pt x="138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8" name="object 7538"/>
          <p:cNvSpPr/>
          <p:nvPr/>
        </p:nvSpPr>
        <p:spPr>
          <a:xfrm>
            <a:off x="11102157" y="4572340"/>
            <a:ext cx="5006" cy="16943"/>
          </a:xfrm>
          <a:custGeom>
            <a:avLst/>
            <a:gdLst/>
            <a:ahLst/>
            <a:cxnLst/>
            <a:rect l="l" t="t" r="r" b="b"/>
            <a:pathLst>
              <a:path w="8255" h="27940">
                <a:moveTo>
                  <a:pt x="7674" y="0"/>
                </a:moveTo>
                <a:lnTo>
                  <a:pt x="2399" y="8051"/>
                </a:lnTo>
                <a:lnTo>
                  <a:pt x="25" y="13602"/>
                </a:lnTo>
                <a:lnTo>
                  <a:pt x="0" y="19234"/>
                </a:lnTo>
                <a:lnTo>
                  <a:pt x="1768" y="27527"/>
                </a:lnTo>
                <a:lnTo>
                  <a:pt x="76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39" name="object 7539"/>
          <p:cNvSpPr/>
          <p:nvPr/>
        </p:nvSpPr>
        <p:spPr>
          <a:xfrm>
            <a:off x="11722274" y="4123328"/>
            <a:ext cx="6931" cy="13477"/>
          </a:xfrm>
          <a:custGeom>
            <a:avLst/>
            <a:gdLst/>
            <a:ahLst/>
            <a:cxnLst/>
            <a:rect l="l" t="t" r="r" b="b"/>
            <a:pathLst>
              <a:path w="11430" h="22225">
                <a:moveTo>
                  <a:pt x="4732" y="0"/>
                </a:moveTo>
                <a:lnTo>
                  <a:pt x="0" y="22072"/>
                </a:lnTo>
                <a:lnTo>
                  <a:pt x="8107" y="15616"/>
                </a:lnTo>
                <a:lnTo>
                  <a:pt x="11405" y="10447"/>
                </a:lnTo>
                <a:lnTo>
                  <a:pt x="10183" y="5572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0" name="object 7540"/>
          <p:cNvSpPr/>
          <p:nvPr/>
        </p:nvSpPr>
        <p:spPr>
          <a:xfrm>
            <a:off x="10935698" y="4503800"/>
            <a:ext cx="9627" cy="12322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6973" y="0"/>
                </a:moveTo>
                <a:lnTo>
                  <a:pt x="2586" y="2586"/>
                </a:lnTo>
                <a:lnTo>
                  <a:pt x="0" y="12565"/>
                </a:lnTo>
                <a:lnTo>
                  <a:pt x="2125" y="15486"/>
                </a:lnTo>
                <a:lnTo>
                  <a:pt x="3643" y="20041"/>
                </a:lnTo>
                <a:lnTo>
                  <a:pt x="11538" y="12167"/>
                </a:lnTo>
                <a:lnTo>
                  <a:pt x="15873" y="7790"/>
                </a:lnTo>
                <a:lnTo>
                  <a:pt x="69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1" name="object 7541"/>
          <p:cNvSpPr/>
          <p:nvPr/>
        </p:nvSpPr>
        <p:spPr>
          <a:xfrm>
            <a:off x="11297989" y="4016453"/>
            <a:ext cx="10397" cy="10012"/>
          </a:xfrm>
          <a:custGeom>
            <a:avLst/>
            <a:gdLst/>
            <a:ahLst/>
            <a:cxnLst/>
            <a:rect l="l" t="t" r="r" b="b"/>
            <a:pathLst>
              <a:path w="17144" h="16509">
                <a:moveTo>
                  <a:pt x="0" y="0"/>
                </a:moveTo>
                <a:lnTo>
                  <a:pt x="2799" y="10277"/>
                </a:lnTo>
                <a:lnTo>
                  <a:pt x="5518" y="15222"/>
                </a:lnTo>
                <a:lnTo>
                  <a:pt x="9650" y="16126"/>
                </a:lnTo>
                <a:lnTo>
                  <a:pt x="16690" y="14282"/>
                </a:lnTo>
                <a:lnTo>
                  <a:pt x="11036" y="9413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2" name="object 7542"/>
          <p:cNvSpPr/>
          <p:nvPr/>
        </p:nvSpPr>
        <p:spPr>
          <a:xfrm>
            <a:off x="11236361" y="4410720"/>
            <a:ext cx="8086" cy="12322"/>
          </a:xfrm>
          <a:custGeom>
            <a:avLst/>
            <a:gdLst/>
            <a:ahLst/>
            <a:cxnLst/>
            <a:rect l="l" t="t" r="r" b="b"/>
            <a:pathLst>
              <a:path w="13334" h="20320">
                <a:moveTo>
                  <a:pt x="3601" y="0"/>
                </a:moveTo>
                <a:lnTo>
                  <a:pt x="1727" y="963"/>
                </a:lnTo>
                <a:lnTo>
                  <a:pt x="0" y="1560"/>
                </a:lnTo>
                <a:lnTo>
                  <a:pt x="2240" y="20009"/>
                </a:lnTo>
                <a:lnTo>
                  <a:pt x="13130" y="12837"/>
                </a:lnTo>
                <a:lnTo>
                  <a:pt x="10083" y="8617"/>
                </a:lnTo>
                <a:lnTo>
                  <a:pt x="7088" y="4397"/>
                </a:lnTo>
                <a:lnTo>
                  <a:pt x="3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3" name="object 7543"/>
          <p:cNvSpPr/>
          <p:nvPr/>
        </p:nvSpPr>
        <p:spPr>
          <a:xfrm>
            <a:off x="11166231" y="3344466"/>
            <a:ext cx="10012" cy="8856"/>
          </a:xfrm>
          <a:custGeom>
            <a:avLst/>
            <a:gdLst/>
            <a:ahLst/>
            <a:cxnLst/>
            <a:rect l="l" t="t" r="r" b="b"/>
            <a:pathLst>
              <a:path w="16509" h="14604">
                <a:moveTo>
                  <a:pt x="10203" y="0"/>
                </a:moveTo>
                <a:lnTo>
                  <a:pt x="0" y="1081"/>
                </a:lnTo>
                <a:lnTo>
                  <a:pt x="5088" y="5940"/>
                </a:lnTo>
                <a:lnTo>
                  <a:pt x="13737" y="14118"/>
                </a:lnTo>
                <a:lnTo>
                  <a:pt x="15973" y="5481"/>
                </a:lnTo>
                <a:lnTo>
                  <a:pt x="15161" y="1121"/>
                </a:lnTo>
                <a:lnTo>
                  <a:pt x="10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4" name="object 7544"/>
          <p:cNvSpPr/>
          <p:nvPr/>
        </p:nvSpPr>
        <p:spPr>
          <a:xfrm>
            <a:off x="11983781" y="4429309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2172" y="0"/>
                </a:moveTo>
                <a:lnTo>
                  <a:pt x="404" y="3555"/>
                </a:lnTo>
                <a:lnTo>
                  <a:pt x="0" y="12197"/>
                </a:lnTo>
                <a:lnTo>
                  <a:pt x="5141" y="10050"/>
                </a:lnTo>
                <a:lnTo>
                  <a:pt x="15685" y="5715"/>
                </a:lnTo>
                <a:lnTo>
                  <a:pt x="6776" y="922"/>
                </a:lnTo>
                <a:lnTo>
                  <a:pt x="2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5" name="object 7545"/>
          <p:cNvSpPr/>
          <p:nvPr/>
        </p:nvSpPr>
        <p:spPr>
          <a:xfrm>
            <a:off x="11136888" y="3630936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8010" y="0"/>
                </a:moveTo>
                <a:lnTo>
                  <a:pt x="4638" y="3507"/>
                </a:lnTo>
                <a:lnTo>
                  <a:pt x="0" y="6219"/>
                </a:lnTo>
                <a:lnTo>
                  <a:pt x="3685" y="9685"/>
                </a:lnTo>
                <a:lnTo>
                  <a:pt x="5905" y="13528"/>
                </a:lnTo>
                <a:lnTo>
                  <a:pt x="10900" y="14083"/>
                </a:lnTo>
                <a:lnTo>
                  <a:pt x="15863" y="10439"/>
                </a:lnTo>
                <a:lnTo>
                  <a:pt x="15811" y="5717"/>
                </a:lnTo>
                <a:lnTo>
                  <a:pt x="12910" y="1088"/>
                </a:lnTo>
                <a:lnTo>
                  <a:pt x="8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6" name="object 7546"/>
          <p:cNvSpPr/>
          <p:nvPr/>
        </p:nvSpPr>
        <p:spPr>
          <a:xfrm>
            <a:off x="11686036" y="4732357"/>
            <a:ext cx="11552" cy="7316"/>
          </a:xfrm>
          <a:custGeom>
            <a:avLst/>
            <a:gdLst/>
            <a:ahLst/>
            <a:cxnLst/>
            <a:rect l="l" t="t" r="r" b="b"/>
            <a:pathLst>
              <a:path w="19050" h="12065">
                <a:moveTo>
                  <a:pt x="9298" y="0"/>
                </a:moveTo>
                <a:lnTo>
                  <a:pt x="6020" y="2136"/>
                </a:lnTo>
                <a:lnTo>
                  <a:pt x="0" y="4177"/>
                </a:lnTo>
                <a:lnTo>
                  <a:pt x="5109" y="7947"/>
                </a:lnTo>
                <a:lnTo>
                  <a:pt x="7737" y="11402"/>
                </a:lnTo>
                <a:lnTo>
                  <a:pt x="10387" y="11455"/>
                </a:lnTo>
                <a:lnTo>
                  <a:pt x="13130" y="11423"/>
                </a:lnTo>
                <a:lnTo>
                  <a:pt x="15873" y="8010"/>
                </a:lnTo>
                <a:lnTo>
                  <a:pt x="18596" y="6125"/>
                </a:lnTo>
                <a:lnTo>
                  <a:pt x="16491" y="4083"/>
                </a:lnTo>
                <a:lnTo>
                  <a:pt x="14585" y="691"/>
                </a:lnTo>
                <a:lnTo>
                  <a:pt x="9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7" name="object 7547"/>
          <p:cNvSpPr/>
          <p:nvPr/>
        </p:nvSpPr>
        <p:spPr>
          <a:xfrm>
            <a:off x="11739604" y="4751866"/>
            <a:ext cx="9242" cy="13092"/>
          </a:xfrm>
          <a:custGeom>
            <a:avLst/>
            <a:gdLst/>
            <a:ahLst/>
            <a:cxnLst/>
            <a:rect l="l" t="t" r="r" b="b"/>
            <a:pathLst>
              <a:path w="15240" h="21590">
                <a:moveTo>
                  <a:pt x="15203" y="0"/>
                </a:moveTo>
                <a:lnTo>
                  <a:pt x="9109" y="5120"/>
                </a:lnTo>
                <a:lnTo>
                  <a:pt x="0" y="12900"/>
                </a:lnTo>
                <a:lnTo>
                  <a:pt x="10680" y="21056"/>
                </a:lnTo>
                <a:lnTo>
                  <a:pt x="15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8" name="object 7548"/>
          <p:cNvSpPr/>
          <p:nvPr/>
        </p:nvSpPr>
        <p:spPr>
          <a:xfrm>
            <a:off x="10991897" y="3193846"/>
            <a:ext cx="6931" cy="14632"/>
          </a:xfrm>
          <a:custGeom>
            <a:avLst/>
            <a:gdLst/>
            <a:ahLst/>
            <a:cxnLst/>
            <a:rect l="l" t="t" r="r" b="b"/>
            <a:pathLst>
              <a:path w="11430" h="24129">
                <a:moveTo>
                  <a:pt x="7497" y="0"/>
                </a:moveTo>
                <a:lnTo>
                  <a:pt x="5612" y="4900"/>
                </a:lnTo>
                <a:lnTo>
                  <a:pt x="4177" y="8188"/>
                </a:lnTo>
                <a:lnTo>
                  <a:pt x="1895" y="15140"/>
                </a:lnTo>
                <a:lnTo>
                  <a:pt x="994" y="18795"/>
                </a:lnTo>
                <a:lnTo>
                  <a:pt x="0" y="22428"/>
                </a:lnTo>
                <a:lnTo>
                  <a:pt x="4418" y="23580"/>
                </a:lnTo>
                <a:lnTo>
                  <a:pt x="6177" y="18423"/>
                </a:lnTo>
                <a:lnTo>
                  <a:pt x="9538" y="13588"/>
                </a:lnTo>
                <a:lnTo>
                  <a:pt x="11109" y="7854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49" name="object 7549"/>
          <p:cNvSpPr/>
          <p:nvPr/>
        </p:nvSpPr>
        <p:spPr>
          <a:xfrm>
            <a:off x="11591088" y="3362583"/>
            <a:ext cx="11552" cy="9627"/>
          </a:xfrm>
          <a:custGeom>
            <a:avLst/>
            <a:gdLst/>
            <a:ahLst/>
            <a:cxnLst/>
            <a:rect l="l" t="t" r="r" b="b"/>
            <a:pathLst>
              <a:path w="19050" h="15875">
                <a:moveTo>
                  <a:pt x="18816" y="0"/>
                </a:moveTo>
                <a:lnTo>
                  <a:pt x="0" y="3957"/>
                </a:lnTo>
                <a:lnTo>
                  <a:pt x="5371" y="11151"/>
                </a:lnTo>
                <a:lnTo>
                  <a:pt x="8889" y="15769"/>
                </a:lnTo>
                <a:lnTo>
                  <a:pt x="18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0" name="object 7550"/>
          <p:cNvSpPr/>
          <p:nvPr/>
        </p:nvSpPr>
        <p:spPr>
          <a:xfrm>
            <a:off x="11008401" y="3531338"/>
            <a:ext cx="10782" cy="8086"/>
          </a:xfrm>
          <a:custGeom>
            <a:avLst/>
            <a:gdLst/>
            <a:ahLst/>
            <a:cxnLst/>
            <a:rect l="l" t="t" r="r" b="b"/>
            <a:pathLst>
              <a:path w="17780" h="13335">
                <a:moveTo>
                  <a:pt x="7214" y="0"/>
                </a:moveTo>
                <a:lnTo>
                  <a:pt x="1507" y="3109"/>
                </a:lnTo>
                <a:lnTo>
                  <a:pt x="0" y="13057"/>
                </a:lnTo>
                <a:lnTo>
                  <a:pt x="6847" y="11580"/>
                </a:lnTo>
                <a:lnTo>
                  <a:pt x="14449" y="11245"/>
                </a:lnTo>
                <a:lnTo>
                  <a:pt x="17381" y="1455"/>
                </a:lnTo>
                <a:lnTo>
                  <a:pt x="7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1" name="object 7551"/>
          <p:cNvSpPr/>
          <p:nvPr/>
        </p:nvSpPr>
        <p:spPr>
          <a:xfrm>
            <a:off x="10781467" y="3915686"/>
            <a:ext cx="8856" cy="9242"/>
          </a:xfrm>
          <a:custGeom>
            <a:avLst/>
            <a:gdLst/>
            <a:ahLst/>
            <a:cxnLst/>
            <a:rect l="l" t="t" r="r" b="b"/>
            <a:pathLst>
              <a:path w="14605" h="15239">
                <a:moveTo>
                  <a:pt x="13172" y="0"/>
                </a:moveTo>
                <a:lnTo>
                  <a:pt x="7287" y="6010"/>
                </a:lnTo>
                <a:lnTo>
                  <a:pt x="3633" y="9696"/>
                </a:lnTo>
                <a:lnTo>
                  <a:pt x="0" y="13434"/>
                </a:lnTo>
                <a:lnTo>
                  <a:pt x="8963" y="15046"/>
                </a:lnTo>
                <a:lnTo>
                  <a:pt x="14502" y="13266"/>
                </a:lnTo>
                <a:lnTo>
                  <a:pt x="13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2" name="object 7552"/>
          <p:cNvSpPr/>
          <p:nvPr/>
        </p:nvSpPr>
        <p:spPr>
          <a:xfrm>
            <a:off x="11351107" y="3500070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12638" y="0"/>
                </a:moveTo>
                <a:lnTo>
                  <a:pt x="0" y="2177"/>
                </a:lnTo>
                <a:lnTo>
                  <a:pt x="4512" y="6879"/>
                </a:lnTo>
                <a:lnTo>
                  <a:pt x="7905" y="10460"/>
                </a:lnTo>
                <a:lnTo>
                  <a:pt x="11298" y="13989"/>
                </a:lnTo>
                <a:lnTo>
                  <a:pt x="12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3" name="object 7553"/>
          <p:cNvSpPr/>
          <p:nvPr/>
        </p:nvSpPr>
        <p:spPr>
          <a:xfrm>
            <a:off x="11659051" y="4481109"/>
            <a:ext cx="5391" cy="10012"/>
          </a:xfrm>
          <a:custGeom>
            <a:avLst/>
            <a:gdLst/>
            <a:ahLst/>
            <a:cxnLst/>
            <a:rect l="l" t="t" r="r" b="b"/>
            <a:pathLst>
              <a:path w="8890" h="16509">
                <a:moveTo>
                  <a:pt x="6020" y="0"/>
                </a:moveTo>
                <a:lnTo>
                  <a:pt x="0" y="10502"/>
                </a:lnTo>
                <a:lnTo>
                  <a:pt x="8481" y="16512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4" name="object 7554"/>
          <p:cNvSpPr/>
          <p:nvPr/>
        </p:nvSpPr>
        <p:spPr>
          <a:xfrm>
            <a:off x="11197796" y="3727967"/>
            <a:ext cx="7701" cy="5776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0952" y="0"/>
                </a:moveTo>
                <a:lnTo>
                  <a:pt x="7319" y="649"/>
                </a:lnTo>
                <a:lnTo>
                  <a:pt x="0" y="1884"/>
                </a:lnTo>
                <a:lnTo>
                  <a:pt x="471" y="4261"/>
                </a:lnTo>
                <a:lnTo>
                  <a:pt x="973" y="6617"/>
                </a:lnTo>
                <a:lnTo>
                  <a:pt x="1413" y="9046"/>
                </a:lnTo>
                <a:lnTo>
                  <a:pt x="12135" y="6617"/>
                </a:lnTo>
                <a:lnTo>
                  <a:pt x="11758" y="4408"/>
                </a:lnTo>
                <a:lnTo>
                  <a:pt x="10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5" name="object 7555"/>
          <p:cNvSpPr/>
          <p:nvPr/>
        </p:nvSpPr>
        <p:spPr>
          <a:xfrm>
            <a:off x="11465811" y="3761502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10093" y="0"/>
                </a:moveTo>
                <a:lnTo>
                  <a:pt x="1968" y="2408"/>
                </a:lnTo>
                <a:lnTo>
                  <a:pt x="0" y="6921"/>
                </a:lnTo>
                <a:lnTo>
                  <a:pt x="4135" y="17727"/>
                </a:lnTo>
                <a:lnTo>
                  <a:pt x="10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6" name="object 7556"/>
          <p:cNvSpPr/>
          <p:nvPr/>
        </p:nvSpPr>
        <p:spPr>
          <a:xfrm>
            <a:off x="11642239" y="3966045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0" y="0"/>
                </a:moveTo>
                <a:lnTo>
                  <a:pt x="5696" y="8900"/>
                </a:lnTo>
                <a:lnTo>
                  <a:pt x="9507" y="10669"/>
                </a:lnTo>
                <a:lnTo>
                  <a:pt x="14282" y="6460"/>
                </a:lnTo>
                <a:lnTo>
                  <a:pt x="15119" y="5769"/>
                </a:lnTo>
                <a:lnTo>
                  <a:pt x="14732" y="1916"/>
                </a:lnTo>
                <a:lnTo>
                  <a:pt x="10805" y="1130"/>
                </a:lnTo>
                <a:lnTo>
                  <a:pt x="7088" y="81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7" name="object 7557"/>
          <p:cNvSpPr/>
          <p:nvPr/>
        </p:nvSpPr>
        <p:spPr>
          <a:xfrm>
            <a:off x="10797341" y="3772861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0" y="0"/>
                </a:moveTo>
                <a:lnTo>
                  <a:pt x="198" y="6429"/>
                </a:lnTo>
                <a:lnTo>
                  <a:pt x="534" y="15695"/>
                </a:lnTo>
                <a:lnTo>
                  <a:pt x="6858" y="15423"/>
                </a:lnTo>
                <a:lnTo>
                  <a:pt x="8868" y="10135"/>
                </a:lnTo>
                <a:lnTo>
                  <a:pt x="10125" y="49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8" name="object 7558"/>
          <p:cNvSpPr/>
          <p:nvPr/>
        </p:nvSpPr>
        <p:spPr>
          <a:xfrm>
            <a:off x="10815596" y="3115657"/>
            <a:ext cx="9242" cy="10012"/>
          </a:xfrm>
          <a:custGeom>
            <a:avLst/>
            <a:gdLst/>
            <a:ahLst/>
            <a:cxnLst/>
            <a:rect l="l" t="t" r="r" b="b"/>
            <a:pathLst>
              <a:path w="15240" h="16510">
                <a:moveTo>
                  <a:pt x="5821" y="0"/>
                </a:moveTo>
                <a:lnTo>
                  <a:pt x="0" y="9696"/>
                </a:lnTo>
                <a:lnTo>
                  <a:pt x="31" y="14627"/>
                </a:lnTo>
                <a:lnTo>
                  <a:pt x="9120" y="16156"/>
                </a:lnTo>
                <a:lnTo>
                  <a:pt x="10533" y="16418"/>
                </a:lnTo>
                <a:lnTo>
                  <a:pt x="12303" y="14669"/>
                </a:lnTo>
                <a:lnTo>
                  <a:pt x="14941" y="13329"/>
                </a:lnTo>
                <a:lnTo>
                  <a:pt x="12303" y="9476"/>
                </a:lnTo>
                <a:lnTo>
                  <a:pt x="9999" y="6031"/>
                </a:lnTo>
                <a:lnTo>
                  <a:pt x="58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59" name="object 7559"/>
          <p:cNvSpPr/>
          <p:nvPr/>
        </p:nvSpPr>
        <p:spPr>
          <a:xfrm>
            <a:off x="10994019" y="3961342"/>
            <a:ext cx="13477" cy="6546"/>
          </a:xfrm>
          <a:custGeom>
            <a:avLst/>
            <a:gdLst/>
            <a:ahLst/>
            <a:cxnLst/>
            <a:rect l="l" t="t" r="r" b="b"/>
            <a:pathLst>
              <a:path w="22225" h="10795">
                <a:moveTo>
                  <a:pt x="0" y="0"/>
                </a:moveTo>
                <a:lnTo>
                  <a:pt x="7294" y="7091"/>
                </a:lnTo>
                <a:lnTo>
                  <a:pt x="11983" y="10357"/>
                </a:lnTo>
                <a:lnTo>
                  <a:pt x="16099" y="10609"/>
                </a:lnTo>
                <a:lnTo>
                  <a:pt x="21674" y="8659"/>
                </a:lnTo>
                <a:lnTo>
                  <a:pt x="14680" y="5916"/>
                </a:lnTo>
                <a:lnTo>
                  <a:pt x="9004" y="358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0" name="object 7560"/>
          <p:cNvSpPr/>
          <p:nvPr/>
        </p:nvSpPr>
        <p:spPr>
          <a:xfrm>
            <a:off x="11421137" y="3649816"/>
            <a:ext cx="10782" cy="5006"/>
          </a:xfrm>
          <a:custGeom>
            <a:avLst/>
            <a:gdLst/>
            <a:ahLst/>
            <a:cxnLst/>
            <a:rect l="l" t="t" r="r" b="b"/>
            <a:pathLst>
              <a:path w="17780" h="8254">
                <a:moveTo>
                  <a:pt x="0" y="0"/>
                </a:moveTo>
                <a:lnTo>
                  <a:pt x="3189" y="5064"/>
                </a:lnTo>
                <a:lnTo>
                  <a:pt x="6953" y="8028"/>
                </a:lnTo>
                <a:lnTo>
                  <a:pt x="11583" y="7910"/>
                </a:lnTo>
                <a:lnTo>
                  <a:pt x="17371" y="372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1" name="object 7561"/>
          <p:cNvSpPr/>
          <p:nvPr/>
        </p:nvSpPr>
        <p:spPr>
          <a:xfrm>
            <a:off x="11051505" y="3557516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10732" y="0"/>
                </a:moveTo>
                <a:lnTo>
                  <a:pt x="7141" y="2104"/>
                </a:lnTo>
                <a:lnTo>
                  <a:pt x="0" y="6355"/>
                </a:lnTo>
                <a:lnTo>
                  <a:pt x="701" y="7675"/>
                </a:lnTo>
                <a:lnTo>
                  <a:pt x="2083" y="10418"/>
                </a:lnTo>
                <a:lnTo>
                  <a:pt x="7109" y="11067"/>
                </a:lnTo>
                <a:lnTo>
                  <a:pt x="11444" y="10261"/>
                </a:lnTo>
                <a:lnTo>
                  <a:pt x="10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2" name="object 7562"/>
          <p:cNvSpPr/>
          <p:nvPr/>
        </p:nvSpPr>
        <p:spPr>
          <a:xfrm>
            <a:off x="11459815" y="3632771"/>
            <a:ext cx="8471" cy="6931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816" y="0"/>
                </a:moveTo>
                <a:lnTo>
                  <a:pt x="0" y="11402"/>
                </a:lnTo>
                <a:lnTo>
                  <a:pt x="7036" y="9004"/>
                </a:lnTo>
                <a:lnTo>
                  <a:pt x="12177" y="9434"/>
                </a:lnTo>
                <a:lnTo>
                  <a:pt x="12659" y="8921"/>
                </a:lnTo>
                <a:lnTo>
                  <a:pt x="13266" y="8523"/>
                </a:lnTo>
                <a:lnTo>
                  <a:pt x="13580" y="7486"/>
                </a:lnTo>
                <a:lnTo>
                  <a:pt x="13444" y="6481"/>
                </a:lnTo>
                <a:lnTo>
                  <a:pt x="9266" y="4251"/>
                </a:lnTo>
                <a:lnTo>
                  <a:pt x="5361" y="2314"/>
                </a:lnTo>
                <a:lnTo>
                  <a:pt x="8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3" name="object 7563"/>
          <p:cNvSpPr/>
          <p:nvPr/>
        </p:nvSpPr>
        <p:spPr>
          <a:xfrm>
            <a:off x="11800204" y="4606658"/>
            <a:ext cx="10012" cy="9242"/>
          </a:xfrm>
          <a:custGeom>
            <a:avLst/>
            <a:gdLst/>
            <a:ahLst/>
            <a:cxnLst/>
            <a:rect l="l" t="t" r="r" b="b"/>
            <a:pathLst>
              <a:path w="16509" h="15240">
                <a:moveTo>
                  <a:pt x="15758" y="0"/>
                </a:moveTo>
                <a:lnTo>
                  <a:pt x="9989" y="3476"/>
                </a:lnTo>
                <a:lnTo>
                  <a:pt x="1968" y="4795"/>
                </a:lnTo>
                <a:lnTo>
                  <a:pt x="0" y="15182"/>
                </a:lnTo>
                <a:lnTo>
                  <a:pt x="9434" y="12397"/>
                </a:lnTo>
                <a:lnTo>
                  <a:pt x="15989" y="9915"/>
                </a:lnTo>
                <a:lnTo>
                  <a:pt x="1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4" name="object 7564"/>
          <p:cNvSpPr/>
          <p:nvPr/>
        </p:nvSpPr>
        <p:spPr>
          <a:xfrm>
            <a:off x="11634208" y="3081621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4">
                <a:moveTo>
                  <a:pt x="3748" y="0"/>
                </a:moveTo>
                <a:lnTo>
                  <a:pt x="0" y="9947"/>
                </a:lnTo>
                <a:lnTo>
                  <a:pt x="4251" y="10952"/>
                </a:lnTo>
                <a:lnTo>
                  <a:pt x="6397" y="11507"/>
                </a:lnTo>
                <a:lnTo>
                  <a:pt x="8565" y="1403"/>
                </a:lnTo>
                <a:lnTo>
                  <a:pt x="5382" y="439"/>
                </a:lnTo>
                <a:lnTo>
                  <a:pt x="3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5" name="object 7565"/>
          <p:cNvSpPr/>
          <p:nvPr/>
        </p:nvSpPr>
        <p:spPr>
          <a:xfrm>
            <a:off x="12078093" y="3657280"/>
            <a:ext cx="7316" cy="8856"/>
          </a:xfrm>
          <a:custGeom>
            <a:avLst/>
            <a:gdLst/>
            <a:ahLst/>
            <a:cxnLst/>
            <a:rect l="l" t="t" r="r" b="b"/>
            <a:pathLst>
              <a:path w="12065" h="14604">
                <a:moveTo>
                  <a:pt x="8764" y="0"/>
                </a:moveTo>
                <a:lnTo>
                  <a:pt x="7245" y="62"/>
                </a:lnTo>
                <a:lnTo>
                  <a:pt x="0" y="230"/>
                </a:lnTo>
                <a:lnTo>
                  <a:pt x="125" y="5319"/>
                </a:lnTo>
                <a:lnTo>
                  <a:pt x="722" y="14219"/>
                </a:lnTo>
                <a:lnTo>
                  <a:pt x="5654" y="9193"/>
                </a:lnTo>
                <a:lnTo>
                  <a:pt x="8753" y="6094"/>
                </a:lnTo>
                <a:lnTo>
                  <a:pt x="11863" y="2900"/>
                </a:lnTo>
                <a:lnTo>
                  <a:pt x="10324" y="1905"/>
                </a:lnTo>
                <a:lnTo>
                  <a:pt x="8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6" name="object 7566"/>
          <p:cNvSpPr/>
          <p:nvPr/>
        </p:nvSpPr>
        <p:spPr>
          <a:xfrm>
            <a:off x="11064248" y="4059421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471" y="0"/>
                </a:moveTo>
                <a:lnTo>
                  <a:pt x="0" y="8785"/>
                </a:lnTo>
                <a:lnTo>
                  <a:pt x="2984" y="12481"/>
                </a:lnTo>
                <a:lnTo>
                  <a:pt x="11025" y="12596"/>
                </a:lnTo>
                <a:lnTo>
                  <a:pt x="13769" y="3371"/>
                </a:lnTo>
                <a:lnTo>
                  <a:pt x="9737" y="743"/>
                </a:lnTo>
                <a:lnTo>
                  <a:pt x="4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7" name="object 7567"/>
          <p:cNvSpPr/>
          <p:nvPr/>
        </p:nvSpPr>
        <p:spPr>
          <a:xfrm>
            <a:off x="11793279" y="3902739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0" y="0"/>
                </a:moveTo>
                <a:lnTo>
                  <a:pt x="4512" y="5340"/>
                </a:lnTo>
                <a:lnTo>
                  <a:pt x="10575" y="12669"/>
                </a:lnTo>
                <a:lnTo>
                  <a:pt x="10062" y="106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8" name="object 7568"/>
          <p:cNvSpPr/>
          <p:nvPr/>
        </p:nvSpPr>
        <p:spPr>
          <a:xfrm>
            <a:off x="11012060" y="2875527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3340" y="0"/>
                </a:moveTo>
                <a:lnTo>
                  <a:pt x="2230" y="314"/>
                </a:lnTo>
                <a:lnTo>
                  <a:pt x="0" y="1120"/>
                </a:lnTo>
                <a:lnTo>
                  <a:pt x="3476" y="14826"/>
                </a:lnTo>
                <a:lnTo>
                  <a:pt x="9162" y="12711"/>
                </a:lnTo>
                <a:lnTo>
                  <a:pt x="7235" y="8439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69" name="object 7569"/>
          <p:cNvSpPr/>
          <p:nvPr/>
        </p:nvSpPr>
        <p:spPr>
          <a:xfrm>
            <a:off x="11082694" y="3189179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6554" y="0"/>
                </a:moveTo>
                <a:lnTo>
                  <a:pt x="0" y="12282"/>
                </a:lnTo>
                <a:lnTo>
                  <a:pt x="15664" y="9737"/>
                </a:lnTo>
                <a:lnTo>
                  <a:pt x="11779" y="5622"/>
                </a:lnTo>
                <a:lnTo>
                  <a:pt x="6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0" name="object 7570"/>
          <p:cNvSpPr/>
          <p:nvPr/>
        </p:nvSpPr>
        <p:spPr>
          <a:xfrm>
            <a:off x="11552747" y="4410518"/>
            <a:ext cx="9627" cy="5006"/>
          </a:xfrm>
          <a:custGeom>
            <a:avLst/>
            <a:gdLst/>
            <a:ahLst/>
            <a:cxnLst/>
            <a:rect l="l" t="t" r="r" b="b"/>
            <a:pathLst>
              <a:path w="15875" h="8254">
                <a:moveTo>
                  <a:pt x="1036" y="0"/>
                </a:moveTo>
                <a:lnTo>
                  <a:pt x="712" y="1340"/>
                </a:lnTo>
                <a:lnTo>
                  <a:pt x="335" y="2743"/>
                </a:lnTo>
                <a:lnTo>
                  <a:pt x="0" y="4115"/>
                </a:lnTo>
                <a:lnTo>
                  <a:pt x="3874" y="5361"/>
                </a:lnTo>
                <a:lnTo>
                  <a:pt x="7696" y="6847"/>
                </a:lnTo>
                <a:lnTo>
                  <a:pt x="12334" y="7842"/>
                </a:lnTo>
                <a:lnTo>
                  <a:pt x="13570" y="5361"/>
                </a:lnTo>
                <a:lnTo>
                  <a:pt x="15339" y="3067"/>
                </a:lnTo>
                <a:lnTo>
                  <a:pt x="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1" name="object 7571"/>
          <p:cNvSpPr/>
          <p:nvPr/>
        </p:nvSpPr>
        <p:spPr>
          <a:xfrm>
            <a:off x="11581289" y="3800599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11151" y="0"/>
                </a:moveTo>
                <a:lnTo>
                  <a:pt x="7130" y="4575"/>
                </a:lnTo>
                <a:lnTo>
                  <a:pt x="0" y="8031"/>
                </a:lnTo>
                <a:lnTo>
                  <a:pt x="5455" y="16229"/>
                </a:lnTo>
                <a:lnTo>
                  <a:pt x="11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2" name="object 7572"/>
          <p:cNvSpPr/>
          <p:nvPr/>
        </p:nvSpPr>
        <p:spPr>
          <a:xfrm>
            <a:off x="11258157" y="4397666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0" y="0"/>
                </a:moveTo>
                <a:lnTo>
                  <a:pt x="4146" y="10083"/>
                </a:lnTo>
                <a:lnTo>
                  <a:pt x="6177" y="15119"/>
                </a:lnTo>
                <a:lnTo>
                  <a:pt x="9392" y="7758"/>
                </a:lnTo>
                <a:lnTo>
                  <a:pt x="7507" y="264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3" name="object 7573"/>
          <p:cNvSpPr/>
          <p:nvPr/>
        </p:nvSpPr>
        <p:spPr>
          <a:xfrm>
            <a:off x="11036760" y="3638285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696" y="0"/>
                </a:moveTo>
                <a:lnTo>
                  <a:pt x="3748" y="1162"/>
                </a:lnTo>
                <a:lnTo>
                  <a:pt x="251" y="2230"/>
                </a:lnTo>
                <a:lnTo>
                  <a:pt x="0" y="6073"/>
                </a:lnTo>
                <a:lnTo>
                  <a:pt x="1633" y="8774"/>
                </a:lnTo>
                <a:lnTo>
                  <a:pt x="2994" y="12868"/>
                </a:lnTo>
                <a:lnTo>
                  <a:pt x="6135" y="10575"/>
                </a:lnTo>
                <a:lnTo>
                  <a:pt x="9622" y="8942"/>
                </a:lnTo>
                <a:lnTo>
                  <a:pt x="9486" y="7884"/>
                </a:lnTo>
                <a:lnTo>
                  <a:pt x="9067" y="5120"/>
                </a:lnTo>
                <a:lnTo>
                  <a:pt x="7057" y="2649"/>
                </a:lnTo>
                <a:lnTo>
                  <a:pt x="5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4" name="object 7574"/>
          <p:cNvSpPr/>
          <p:nvPr/>
        </p:nvSpPr>
        <p:spPr>
          <a:xfrm>
            <a:off x="11568337" y="3724627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5">
                <a:moveTo>
                  <a:pt x="7203" y="0"/>
                </a:moveTo>
                <a:lnTo>
                  <a:pt x="0" y="13978"/>
                </a:lnTo>
                <a:lnTo>
                  <a:pt x="2104" y="15758"/>
                </a:lnTo>
                <a:lnTo>
                  <a:pt x="3162" y="16701"/>
                </a:lnTo>
                <a:lnTo>
                  <a:pt x="8921" y="13978"/>
                </a:lnTo>
                <a:lnTo>
                  <a:pt x="11434" y="9863"/>
                </a:lnTo>
                <a:lnTo>
                  <a:pt x="7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5" name="object 7575"/>
          <p:cNvSpPr/>
          <p:nvPr/>
        </p:nvSpPr>
        <p:spPr>
          <a:xfrm>
            <a:off x="10866823" y="4346107"/>
            <a:ext cx="6931" cy="8086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9612" y="0"/>
                </a:moveTo>
                <a:lnTo>
                  <a:pt x="8073" y="575"/>
                </a:lnTo>
                <a:lnTo>
                  <a:pt x="5015" y="1622"/>
                </a:lnTo>
                <a:lnTo>
                  <a:pt x="3329" y="3790"/>
                </a:lnTo>
                <a:lnTo>
                  <a:pt x="952" y="5748"/>
                </a:lnTo>
                <a:lnTo>
                  <a:pt x="0" y="9340"/>
                </a:lnTo>
                <a:lnTo>
                  <a:pt x="2931" y="11423"/>
                </a:lnTo>
                <a:lnTo>
                  <a:pt x="4408" y="13015"/>
                </a:lnTo>
                <a:lnTo>
                  <a:pt x="6397" y="11099"/>
                </a:lnTo>
                <a:lnTo>
                  <a:pt x="9088" y="9497"/>
                </a:lnTo>
                <a:lnTo>
                  <a:pt x="10983" y="5245"/>
                </a:lnTo>
                <a:lnTo>
                  <a:pt x="9874" y="2429"/>
                </a:lnTo>
                <a:lnTo>
                  <a:pt x="96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6" name="object 7576"/>
          <p:cNvSpPr/>
          <p:nvPr/>
        </p:nvSpPr>
        <p:spPr>
          <a:xfrm>
            <a:off x="11968609" y="3806087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5">
                <a:moveTo>
                  <a:pt x="4533" y="0"/>
                </a:moveTo>
                <a:lnTo>
                  <a:pt x="0" y="4795"/>
                </a:lnTo>
                <a:lnTo>
                  <a:pt x="502" y="9109"/>
                </a:lnTo>
                <a:lnTo>
                  <a:pt x="5947" y="12397"/>
                </a:lnTo>
                <a:lnTo>
                  <a:pt x="6868" y="12910"/>
                </a:lnTo>
                <a:lnTo>
                  <a:pt x="10156" y="11570"/>
                </a:lnTo>
                <a:lnTo>
                  <a:pt x="13161" y="4617"/>
                </a:lnTo>
                <a:lnTo>
                  <a:pt x="11748" y="586"/>
                </a:lnTo>
                <a:lnTo>
                  <a:pt x="4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7" name="object 7577"/>
          <p:cNvSpPr/>
          <p:nvPr/>
        </p:nvSpPr>
        <p:spPr>
          <a:xfrm>
            <a:off x="11193274" y="4449569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12397" y="0"/>
                </a:moveTo>
                <a:lnTo>
                  <a:pt x="4083" y="4795"/>
                </a:lnTo>
                <a:lnTo>
                  <a:pt x="0" y="7109"/>
                </a:lnTo>
                <a:lnTo>
                  <a:pt x="1088" y="8753"/>
                </a:lnTo>
                <a:lnTo>
                  <a:pt x="2219" y="10324"/>
                </a:lnTo>
                <a:lnTo>
                  <a:pt x="3319" y="11957"/>
                </a:lnTo>
                <a:lnTo>
                  <a:pt x="6868" y="9329"/>
                </a:lnTo>
                <a:lnTo>
                  <a:pt x="10470" y="6743"/>
                </a:lnTo>
                <a:lnTo>
                  <a:pt x="13852" y="4020"/>
                </a:lnTo>
                <a:lnTo>
                  <a:pt x="14125" y="3759"/>
                </a:lnTo>
                <a:lnTo>
                  <a:pt x="13193" y="2073"/>
                </a:lnTo>
                <a:lnTo>
                  <a:pt x="12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8" name="object 7578"/>
          <p:cNvSpPr/>
          <p:nvPr/>
        </p:nvSpPr>
        <p:spPr>
          <a:xfrm>
            <a:off x="10809175" y="3504679"/>
            <a:ext cx="13092" cy="7701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19214" y="0"/>
                </a:moveTo>
                <a:lnTo>
                  <a:pt x="12764" y="680"/>
                </a:lnTo>
                <a:lnTo>
                  <a:pt x="6219" y="1068"/>
                </a:lnTo>
                <a:lnTo>
                  <a:pt x="0" y="12083"/>
                </a:lnTo>
                <a:lnTo>
                  <a:pt x="21077" y="5130"/>
                </a:lnTo>
                <a:lnTo>
                  <a:pt x="192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79" name="object 7579"/>
          <p:cNvSpPr/>
          <p:nvPr/>
        </p:nvSpPr>
        <p:spPr>
          <a:xfrm>
            <a:off x="11359759" y="2799505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14" y="0"/>
                </a:moveTo>
                <a:lnTo>
                  <a:pt x="3444" y="0"/>
                </a:lnTo>
                <a:lnTo>
                  <a:pt x="1151" y="4418"/>
                </a:lnTo>
                <a:lnTo>
                  <a:pt x="0" y="12439"/>
                </a:lnTo>
                <a:lnTo>
                  <a:pt x="8031" y="10973"/>
                </a:lnTo>
                <a:lnTo>
                  <a:pt x="12428" y="8523"/>
                </a:lnTo>
                <a:lnTo>
                  <a:pt x="12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0" name="object 7580"/>
          <p:cNvSpPr/>
          <p:nvPr/>
        </p:nvSpPr>
        <p:spPr>
          <a:xfrm>
            <a:off x="11570360" y="3261183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39">
                <a:moveTo>
                  <a:pt x="3382" y="0"/>
                </a:moveTo>
                <a:lnTo>
                  <a:pt x="2010" y="1162"/>
                </a:lnTo>
                <a:lnTo>
                  <a:pt x="0" y="2157"/>
                </a:lnTo>
                <a:lnTo>
                  <a:pt x="1926" y="5821"/>
                </a:lnTo>
                <a:lnTo>
                  <a:pt x="3832" y="9381"/>
                </a:lnTo>
                <a:lnTo>
                  <a:pt x="6900" y="15214"/>
                </a:lnTo>
                <a:lnTo>
                  <a:pt x="12711" y="5758"/>
                </a:lnTo>
                <a:lnTo>
                  <a:pt x="8533" y="2827"/>
                </a:lnTo>
                <a:lnTo>
                  <a:pt x="3937" y="356"/>
                </a:lnTo>
                <a:lnTo>
                  <a:pt x="33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1" name="object 7581"/>
          <p:cNvSpPr/>
          <p:nvPr/>
        </p:nvSpPr>
        <p:spPr>
          <a:xfrm>
            <a:off x="10976600" y="3142453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5">
                <a:moveTo>
                  <a:pt x="136" y="0"/>
                </a:moveTo>
                <a:lnTo>
                  <a:pt x="83" y="2324"/>
                </a:lnTo>
                <a:lnTo>
                  <a:pt x="62" y="4565"/>
                </a:lnTo>
                <a:lnTo>
                  <a:pt x="0" y="6868"/>
                </a:lnTo>
                <a:lnTo>
                  <a:pt x="3612" y="6554"/>
                </a:lnTo>
                <a:lnTo>
                  <a:pt x="7214" y="6355"/>
                </a:lnTo>
                <a:lnTo>
                  <a:pt x="10774" y="5654"/>
                </a:lnTo>
                <a:lnTo>
                  <a:pt x="11046" y="5622"/>
                </a:lnTo>
                <a:lnTo>
                  <a:pt x="10973" y="952"/>
                </a:lnTo>
                <a:lnTo>
                  <a:pt x="10638" y="921"/>
                </a:lnTo>
                <a:lnTo>
                  <a:pt x="7203" y="335"/>
                </a:lnTo>
                <a:lnTo>
                  <a:pt x="3643" y="240"/>
                </a:lnTo>
                <a:lnTo>
                  <a:pt x="1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2" name="object 7582"/>
          <p:cNvSpPr/>
          <p:nvPr/>
        </p:nvSpPr>
        <p:spPr>
          <a:xfrm>
            <a:off x="11936188" y="4438191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6533" y="0"/>
                </a:moveTo>
                <a:lnTo>
                  <a:pt x="0" y="10858"/>
                </a:lnTo>
                <a:lnTo>
                  <a:pt x="1581" y="11790"/>
                </a:lnTo>
                <a:lnTo>
                  <a:pt x="4743" y="13559"/>
                </a:lnTo>
                <a:lnTo>
                  <a:pt x="6324" y="11716"/>
                </a:lnTo>
                <a:lnTo>
                  <a:pt x="8313" y="10083"/>
                </a:lnTo>
                <a:lnTo>
                  <a:pt x="10230" y="6114"/>
                </a:lnTo>
                <a:lnTo>
                  <a:pt x="9999" y="3748"/>
                </a:lnTo>
                <a:lnTo>
                  <a:pt x="10271" y="1622"/>
                </a:lnTo>
                <a:lnTo>
                  <a:pt x="9015" y="1057"/>
                </a:lnTo>
                <a:lnTo>
                  <a:pt x="7800" y="554"/>
                </a:lnTo>
                <a:lnTo>
                  <a:pt x="6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3" name="object 7583"/>
          <p:cNvSpPr/>
          <p:nvPr/>
        </p:nvSpPr>
        <p:spPr>
          <a:xfrm>
            <a:off x="11336220" y="3010802"/>
            <a:ext cx="5006" cy="10397"/>
          </a:xfrm>
          <a:custGeom>
            <a:avLst/>
            <a:gdLst/>
            <a:ahLst/>
            <a:cxnLst/>
            <a:rect l="l" t="t" r="r" b="b"/>
            <a:pathLst>
              <a:path w="8255" h="17145">
                <a:moveTo>
                  <a:pt x="7748" y="0"/>
                </a:moveTo>
                <a:lnTo>
                  <a:pt x="1371" y="7350"/>
                </a:lnTo>
                <a:lnTo>
                  <a:pt x="0" y="11245"/>
                </a:lnTo>
                <a:lnTo>
                  <a:pt x="7926" y="17140"/>
                </a:lnTo>
                <a:lnTo>
                  <a:pt x="7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4" name="object 7584"/>
          <p:cNvSpPr/>
          <p:nvPr/>
        </p:nvSpPr>
        <p:spPr>
          <a:xfrm>
            <a:off x="11191404" y="4220506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0" y="0"/>
                </a:moveTo>
                <a:lnTo>
                  <a:pt x="4041" y="8303"/>
                </a:lnTo>
                <a:lnTo>
                  <a:pt x="7476" y="10449"/>
                </a:lnTo>
                <a:lnTo>
                  <a:pt x="13099" y="7392"/>
                </a:lnTo>
                <a:lnTo>
                  <a:pt x="13947" y="6900"/>
                </a:lnTo>
                <a:lnTo>
                  <a:pt x="14188" y="5256"/>
                </a:lnTo>
                <a:lnTo>
                  <a:pt x="15109" y="324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5" name="object 7585"/>
          <p:cNvSpPr/>
          <p:nvPr/>
        </p:nvSpPr>
        <p:spPr>
          <a:xfrm>
            <a:off x="11803368" y="3456974"/>
            <a:ext cx="6161" cy="8086"/>
          </a:xfrm>
          <a:custGeom>
            <a:avLst/>
            <a:gdLst/>
            <a:ahLst/>
            <a:cxnLst/>
            <a:rect l="l" t="t" r="r" b="b"/>
            <a:pathLst>
              <a:path w="10159" h="13335">
                <a:moveTo>
                  <a:pt x="5204" y="0"/>
                </a:moveTo>
                <a:lnTo>
                  <a:pt x="2732" y="2973"/>
                </a:lnTo>
                <a:lnTo>
                  <a:pt x="0" y="5057"/>
                </a:lnTo>
                <a:lnTo>
                  <a:pt x="345" y="6073"/>
                </a:lnTo>
                <a:lnTo>
                  <a:pt x="1141" y="8586"/>
                </a:lnTo>
                <a:lnTo>
                  <a:pt x="3214" y="10847"/>
                </a:lnTo>
                <a:lnTo>
                  <a:pt x="5685" y="12879"/>
                </a:lnTo>
                <a:lnTo>
                  <a:pt x="10135" y="9884"/>
                </a:lnTo>
                <a:lnTo>
                  <a:pt x="9926" y="8910"/>
                </a:lnTo>
                <a:lnTo>
                  <a:pt x="9465" y="6313"/>
                </a:lnTo>
                <a:lnTo>
                  <a:pt x="7507" y="4052"/>
                </a:lnTo>
                <a:lnTo>
                  <a:pt x="5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6" name="object 7586"/>
          <p:cNvSpPr/>
          <p:nvPr/>
        </p:nvSpPr>
        <p:spPr>
          <a:xfrm>
            <a:off x="11692437" y="4106669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6669" y="0"/>
                </a:moveTo>
                <a:lnTo>
                  <a:pt x="3895" y="1539"/>
                </a:lnTo>
                <a:lnTo>
                  <a:pt x="0" y="2471"/>
                </a:lnTo>
                <a:lnTo>
                  <a:pt x="2607" y="6313"/>
                </a:lnTo>
                <a:lnTo>
                  <a:pt x="3832" y="8785"/>
                </a:lnTo>
                <a:lnTo>
                  <a:pt x="5800" y="10376"/>
                </a:lnTo>
                <a:lnTo>
                  <a:pt x="6293" y="10805"/>
                </a:lnTo>
                <a:lnTo>
                  <a:pt x="10554" y="8313"/>
                </a:lnTo>
                <a:lnTo>
                  <a:pt x="10879" y="4921"/>
                </a:lnTo>
                <a:lnTo>
                  <a:pt x="9392" y="2052"/>
                </a:lnTo>
                <a:lnTo>
                  <a:pt x="66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7" name="object 7587"/>
          <p:cNvSpPr/>
          <p:nvPr/>
        </p:nvSpPr>
        <p:spPr>
          <a:xfrm>
            <a:off x="11211724" y="2787329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9203" y="0"/>
                </a:moveTo>
                <a:lnTo>
                  <a:pt x="6167" y="439"/>
                </a:lnTo>
                <a:lnTo>
                  <a:pt x="3486" y="1424"/>
                </a:lnTo>
                <a:lnTo>
                  <a:pt x="0" y="2533"/>
                </a:lnTo>
                <a:lnTo>
                  <a:pt x="1298" y="5204"/>
                </a:lnTo>
                <a:lnTo>
                  <a:pt x="2418" y="8020"/>
                </a:lnTo>
                <a:lnTo>
                  <a:pt x="5402" y="7183"/>
                </a:lnTo>
                <a:lnTo>
                  <a:pt x="8104" y="6083"/>
                </a:lnTo>
                <a:lnTo>
                  <a:pt x="10449" y="4554"/>
                </a:lnTo>
                <a:lnTo>
                  <a:pt x="10816" y="4334"/>
                </a:lnTo>
                <a:lnTo>
                  <a:pt x="92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8" name="object 7588"/>
          <p:cNvSpPr/>
          <p:nvPr/>
        </p:nvSpPr>
        <p:spPr>
          <a:xfrm>
            <a:off x="12171454" y="4685005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10125" y="0"/>
                </a:moveTo>
                <a:lnTo>
                  <a:pt x="6743" y="2963"/>
                </a:lnTo>
                <a:lnTo>
                  <a:pt x="3371" y="5874"/>
                </a:lnTo>
                <a:lnTo>
                  <a:pt x="0" y="8858"/>
                </a:lnTo>
                <a:lnTo>
                  <a:pt x="2795" y="12020"/>
                </a:lnTo>
                <a:lnTo>
                  <a:pt x="9696" y="6743"/>
                </a:lnTo>
                <a:lnTo>
                  <a:pt x="13140" y="4146"/>
                </a:lnTo>
                <a:lnTo>
                  <a:pt x="12146" y="2743"/>
                </a:lnTo>
                <a:lnTo>
                  <a:pt x="11120" y="1392"/>
                </a:lnTo>
                <a:lnTo>
                  <a:pt x="10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89" name="object 7589"/>
          <p:cNvSpPr/>
          <p:nvPr/>
        </p:nvSpPr>
        <p:spPr>
          <a:xfrm>
            <a:off x="11338537" y="4056391"/>
            <a:ext cx="6546" cy="4621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4303" y="0"/>
                </a:moveTo>
                <a:lnTo>
                  <a:pt x="2115" y="554"/>
                </a:lnTo>
                <a:lnTo>
                  <a:pt x="0" y="732"/>
                </a:lnTo>
                <a:lnTo>
                  <a:pt x="5204" y="5183"/>
                </a:lnTo>
                <a:lnTo>
                  <a:pt x="7790" y="7444"/>
                </a:lnTo>
                <a:lnTo>
                  <a:pt x="10271" y="3476"/>
                </a:lnTo>
                <a:lnTo>
                  <a:pt x="8942" y="2408"/>
                </a:lnTo>
                <a:lnTo>
                  <a:pt x="7779" y="753"/>
                </a:lnTo>
                <a:lnTo>
                  <a:pt x="4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0" name="object 7590"/>
          <p:cNvSpPr/>
          <p:nvPr/>
        </p:nvSpPr>
        <p:spPr>
          <a:xfrm>
            <a:off x="11377418" y="4752213"/>
            <a:ext cx="7316" cy="10012"/>
          </a:xfrm>
          <a:custGeom>
            <a:avLst/>
            <a:gdLst/>
            <a:ahLst/>
            <a:cxnLst/>
            <a:rect l="l" t="t" r="r" b="b"/>
            <a:pathLst>
              <a:path w="12065" h="16509">
                <a:moveTo>
                  <a:pt x="7748" y="0"/>
                </a:moveTo>
                <a:lnTo>
                  <a:pt x="3968" y="3528"/>
                </a:lnTo>
                <a:lnTo>
                  <a:pt x="0" y="7088"/>
                </a:lnTo>
                <a:lnTo>
                  <a:pt x="6041" y="16093"/>
                </a:lnTo>
                <a:lnTo>
                  <a:pt x="11758" y="1895"/>
                </a:lnTo>
                <a:lnTo>
                  <a:pt x="10408" y="1287"/>
                </a:lnTo>
                <a:lnTo>
                  <a:pt x="77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1" name="object 7591"/>
          <p:cNvSpPr/>
          <p:nvPr/>
        </p:nvSpPr>
        <p:spPr>
          <a:xfrm>
            <a:off x="10968057" y="4034722"/>
            <a:ext cx="6931" cy="6161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4554" y="0"/>
                </a:moveTo>
                <a:lnTo>
                  <a:pt x="2418" y="2157"/>
                </a:lnTo>
                <a:lnTo>
                  <a:pt x="0" y="3916"/>
                </a:lnTo>
                <a:lnTo>
                  <a:pt x="2879" y="6167"/>
                </a:lnTo>
                <a:lnTo>
                  <a:pt x="4942" y="8125"/>
                </a:lnTo>
                <a:lnTo>
                  <a:pt x="7832" y="9696"/>
                </a:lnTo>
                <a:lnTo>
                  <a:pt x="9727" y="7245"/>
                </a:lnTo>
                <a:lnTo>
                  <a:pt x="10963" y="6052"/>
                </a:lnTo>
                <a:lnTo>
                  <a:pt x="9015" y="4083"/>
                </a:lnTo>
                <a:lnTo>
                  <a:pt x="7245" y="1874"/>
                </a:lnTo>
                <a:lnTo>
                  <a:pt x="4994" y="335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2" name="object 7592"/>
          <p:cNvSpPr/>
          <p:nvPr/>
        </p:nvSpPr>
        <p:spPr>
          <a:xfrm>
            <a:off x="11484881" y="4225866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4774" y="0"/>
                </a:moveTo>
                <a:lnTo>
                  <a:pt x="0" y="2136"/>
                </a:lnTo>
                <a:lnTo>
                  <a:pt x="5580" y="13455"/>
                </a:lnTo>
                <a:lnTo>
                  <a:pt x="6711" y="12994"/>
                </a:lnTo>
                <a:lnTo>
                  <a:pt x="7842" y="12565"/>
                </a:lnTo>
                <a:lnTo>
                  <a:pt x="8984" y="12031"/>
                </a:lnTo>
                <a:lnTo>
                  <a:pt x="4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3" name="object 7593"/>
          <p:cNvSpPr/>
          <p:nvPr/>
        </p:nvSpPr>
        <p:spPr>
          <a:xfrm>
            <a:off x="11621257" y="3106205"/>
            <a:ext cx="5776" cy="8856"/>
          </a:xfrm>
          <a:custGeom>
            <a:avLst/>
            <a:gdLst/>
            <a:ahLst/>
            <a:cxnLst/>
            <a:rect l="l" t="t" r="r" b="b"/>
            <a:pathLst>
              <a:path w="9525" h="14604">
                <a:moveTo>
                  <a:pt x="5371" y="0"/>
                </a:moveTo>
                <a:lnTo>
                  <a:pt x="0" y="12837"/>
                </a:lnTo>
                <a:lnTo>
                  <a:pt x="4073" y="14135"/>
                </a:lnTo>
                <a:lnTo>
                  <a:pt x="9298" y="1643"/>
                </a:lnTo>
                <a:lnTo>
                  <a:pt x="6680" y="523"/>
                </a:lnTo>
                <a:lnTo>
                  <a:pt x="537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4" name="object 7594"/>
          <p:cNvSpPr/>
          <p:nvPr/>
        </p:nvSpPr>
        <p:spPr>
          <a:xfrm>
            <a:off x="11401848" y="4525031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3937" y="0"/>
                </a:moveTo>
                <a:lnTo>
                  <a:pt x="0" y="11758"/>
                </a:lnTo>
                <a:lnTo>
                  <a:pt x="1654" y="12261"/>
                </a:lnTo>
                <a:lnTo>
                  <a:pt x="3298" y="12816"/>
                </a:lnTo>
                <a:lnTo>
                  <a:pt x="4942" y="13339"/>
                </a:lnTo>
                <a:lnTo>
                  <a:pt x="8858" y="1591"/>
                </a:lnTo>
                <a:lnTo>
                  <a:pt x="5591" y="502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5" name="object 7595"/>
          <p:cNvSpPr/>
          <p:nvPr/>
        </p:nvSpPr>
        <p:spPr>
          <a:xfrm>
            <a:off x="11321645" y="3546380"/>
            <a:ext cx="7316" cy="6546"/>
          </a:xfrm>
          <a:custGeom>
            <a:avLst/>
            <a:gdLst/>
            <a:ahLst/>
            <a:cxnLst/>
            <a:rect l="l" t="t" r="r" b="b"/>
            <a:pathLst>
              <a:path w="12065" h="10795">
                <a:moveTo>
                  <a:pt x="335" y="0"/>
                </a:moveTo>
                <a:lnTo>
                  <a:pt x="0" y="4617"/>
                </a:lnTo>
                <a:lnTo>
                  <a:pt x="1486" y="7371"/>
                </a:lnTo>
                <a:lnTo>
                  <a:pt x="3748" y="9067"/>
                </a:lnTo>
                <a:lnTo>
                  <a:pt x="5486" y="10250"/>
                </a:lnTo>
                <a:lnTo>
                  <a:pt x="8198" y="10146"/>
                </a:lnTo>
                <a:lnTo>
                  <a:pt x="10481" y="10638"/>
                </a:lnTo>
                <a:lnTo>
                  <a:pt x="10973" y="9706"/>
                </a:lnTo>
                <a:lnTo>
                  <a:pt x="11926" y="7758"/>
                </a:lnTo>
                <a:lnTo>
                  <a:pt x="3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6" name="object 7596"/>
          <p:cNvSpPr/>
          <p:nvPr/>
        </p:nvSpPr>
        <p:spPr>
          <a:xfrm>
            <a:off x="11546918" y="3078798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6952" y="0"/>
                </a:moveTo>
                <a:lnTo>
                  <a:pt x="4125" y="1005"/>
                </a:lnTo>
                <a:lnTo>
                  <a:pt x="0" y="1235"/>
                </a:lnTo>
                <a:lnTo>
                  <a:pt x="2230" y="4984"/>
                </a:lnTo>
                <a:lnTo>
                  <a:pt x="2973" y="7748"/>
                </a:lnTo>
                <a:lnTo>
                  <a:pt x="6010" y="9423"/>
                </a:lnTo>
                <a:lnTo>
                  <a:pt x="8575" y="7779"/>
                </a:lnTo>
                <a:lnTo>
                  <a:pt x="10565" y="7214"/>
                </a:lnTo>
                <a:lnTo>
                  <a:pt x="9863" y="5057"/>
                </a:lnTo>
                <a:lnTo>
                  <a:pt x="9727" y="2136"/>
                </a:lnTo>
                <a:lnTo>
                  <a:pt x="8240" y="1005"/>
                </a:lnTo>
                <a:lnTo>
                  <a:pt x="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7" name="object 7597"/>
          <p:cNvSpPr/>
          <p:nvPr/>
        </p:nvSpPr>
        <p:spPr>
          <a:xfrm>
            <a:off x="11967231" y="4004930"/>
            <a:ext cx="7316" cy="6161"/>
          </a:xfrm>
          <a:custGeom>
            <a:avLst/>
            <a:gdLst/>
            <a:ahLst/>
            <a:cxnLst/>
            <a:rect l="l" t="t" r="r" b="b"/>
            <a:pathLst>
              <a:path w="12065" h="10159">
                <a:moveTo>
                  <a:pt x="9915" y="0"/>
                </a:moveTo>
                <a:lnTo>
                  <a:pt x="9633" y="83"/>
                </a:lnTo>
                <a:lnTo>
                  <a:pt x="6366" y="1298"/>
                </a:lnTo>
                <a:lnTo>
                  <a:pt x="3193" y="2785"/>
                </a:lnTo>
                <a:lnTo>
                  <a:pt x="0" y="4251"/>
                </a:lnTo>
                <a:lnTo>
                  <a:pt x="2450" y="7968"/>
                </a:lnTo>
                <a:lnTo>
                  <a:pt x="3675" y="9769"/>
                </a:lnTo>
                <a:lnTo>
                  <a:pt x="6324" y="7465"/>
                </a:lnTo>
                <a:lnTo>
                  <a:pt x="9015" y="5204"/>
                </a:lnTo>
                <a:lnTo>
                  <a:pt x="11507" y="2774"/>
                </a:lnTo>
                <a:lnTo>
                  <a:pt x="9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8" name="object 7598"/>
          <p:cNvSpPr/>
          <p:nvPr/>
        </p:nvSpPr>
        <p:spPr>
          <a:xfrm>
            <a:off x="11247756" y="3896772"/>
            <a:ext cx="4621" cy="10397"/>
          </a:xfrm>
          <a:custGeom>
            <a:avLst/>
            <a:gdLst/>
            <a:ahLst/>
            <a:cxnLst/>
            <a:rect l="l" t="t" r="r" b="b"/>
            <a:pathLst>
              <a:path w="7619" h="17145">
                <a:moveTo>
                  <a:pt x="0" y="0"/>
                </a:moveTo>
                <a:lnTo>
                  <a:pt x="2303" y="16837"/>
                </a:lnTo>
                <a:lnTo>
                  <a:pt x="7234" y="11722"/>
                </a:lnTo>
                <a:lnTo>
                  <a:pt x="7477" y="7346"/>
                </a:lnTo>
                <a:lnTo>
                  <a:pt x="4557" y="350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599" name="object 7599"/>
          <p:cNvSpPr/>
          <p:nvPr/>
        </p:nvSpPr>
        <p:spPr>
          <a:xfrm>
            <a:off x="10872976" y="3111872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8617" y="0"/>
                </a:moveTo>
                <a:lnTo>
                  <a:pt x="2753" y="3842"/>
                </a:lnTo>
                <a:lnTo>
                  <a:pt x="0" y="7067"/>
                </a:lnTo>
                <a:lnTo>
                  <a:pt x="4031" y="14114"/>
                </a:lnTo>
                <a:lnTo>
                  <a:pt x="11130" y="11036"/>
                </a:lnTo>
                <a:lnTo>
                  <a:pt x="12659" y="7361"/>
                </a:lnTo>
                <a:lnTo>
                  <a:pt x="8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0" name="object 7600"/>
          <p:cNvSpPr/>
          <p:nvPr/>
        </p:nvSpPr>
        <p:spPr>
          <a:xfrm>
            <a:off x="11651097" y="3295280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2146" y="0"/>
                </a:moveTo>
                <a:lnTo>
                  <a:pt x="0" y="10020"/>
                </a:lnTo>
                <a:lnTo>
                  <a:pt x="1287" y="10240"/>
                </a:lnTo>
                <a:lnTo>
                  <a:pt x="2586" y="10429"/>
                </a:lnTo>
                <a:lnTo>
                  <a:pt x="3874" y="10669"/>
                </a:lnTo>
                <a:lnTo>
                  <a:pt x="4303" y="7266"/>
                </a:lnTo>
                <a:lnTo>
                  <a:pt x="4701" y="3926"/>
                </a:lnTo>
                <a:lnTo>
                  <a:pt x="5130" y="513"/>
                </a:lnTo>
                <a:lnTo>
                  <a:pt x="4135" y="335"/>
                </a:lnTo>
                <a:lnTo>
                  <a:pt x="3130" y="178"/>
                </a:lnTo>
                <a:lnTo>
                  <a:pt x="214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1" name="object 7601"/>
          <p:cNvSpPr/>
          <p:nvPr/>
        </p:nvSpPr>
        <p:spPr>
          <a:xfrm>
            <a:off x="10869059" y="3645658"/>
            <a:ext cx="5776" cy="9242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9319" y="0"/>
                </a:moveTo>
                <a:lnTo>
                  <a:pt x="712" y="3350"/>
                </a:lnTo>
                <a:lnTo>
                  <a:pt x="0" y="14889"/>
                </a:lnTo>
                <a:lnTo>
                  <a:pt x="6921" y="3800"/>
                </a:lnTo>
                <a:lnTo>
                  <a:pt x="9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2" name="object 7602"/>
          <p:cNvSpPr/>
          <p:nvPr/>
        </p:nvSpPr>
        <p:spPr>
          <a:xfrm>
            <a:off x="11957931" y="3872841"/>
            <a:ext cx="6161" cy="9242"/>
          </a:xfrm>
          <a:custGeom>
            <a:avLst/>
            <a:gdLst/>
            <a:ahLst/>
            <a:cxnLst/>
            <a:rect l="l" t="t" r="r" b="b"/>
            <a:pathLst>
              <a:path w="10159" h="15239">
                <a:moveTo>
                  <a:pt x="7120" y="0"/>
                </a:moveTo>
                <a:lnTo>
                  <a:pt x="4020" y="4104"/>
                </a:lnTo>
                <a:lnTo>
                  <a:pt x="1905" y="6355"/>
                </a:lnTo>
                <a:lnTo>
                  <a:pt x="0" y="10135"/>
                </a:lnTo>
                <a:lnTo>
                  <a:pt x="994" y="12146"/>
                </a:lnTo>
                <a:lnTo>
                  <a:pt x="1465" y="14795"/>
                </a:lnTo>
                <a:lnTo>
                  <a:pt x="9340" y="13329"/>
                </a:lnTo>
                <a:lnTo>
                  <a:pt x="10052" y="9162"/>
                </a:lnTo>
                <a:lnTo>
                  <a:pt x="71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3" name="object 7603"/>
          <p:cNvSpPr/>
          <p:nvPr/>
        </p:nvSpPr>
        <p:spPr>
          <a:xfrm>
            <a:off x="11285271" y="3822696"/>
            <a:ext cx="9242" cy="5006"/>
          </a:xfrm>
          <a:custGeom>
            <a:avLst/>
            <a:gdLst/>
            <a:ahLst/>
            <a:cxnLst/>
            <a:rect l="l" t="t" r="r" b="b"/>
            <a:pathLst>
              <a:path w="15240" h="8254">
                <a:moveTo>
                  <a:pt x="13580" y="0"/>
                </a:moveTo>
                <a:lnTo>
                  <a:pt x="0" y="4544"/>
                </a:lnTo>
                <a:lnTo>
                  <a:pt x="1068" y="7874"/>
                </a:lnTo>
                <a:lnTo>
                  <a:pt x="5612" y="6471"/>
                </a:lnTo>
                <a:lnTo>
                  <a:pt x="10177" y="4984"/>
                </a:lnTo>
                <a:lnTo>
                  <a:pt x="14711" y="3581"/>
                </a:lnTo>
                <a:lnTo>
                  <a:pt x="135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4" name="object 7604"/>
          <p:cNvSpPr/>
          <p:nvPr/>
        </p:nvSpPr>
        <p:spPr>
          <a:xfrm>
            <a:off x="11080898" y="3119485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4732" y="0"/>
                </a:moveTo>
                <a:lnTo>
                  <a:pt x="3162" y="481"/>
                </a:lnTo>
                <a:lnTo>
                  <a:pt x="0" y="1413"/>
                </a:lnTo>
                <a:lnTo>
                  <a:pt x="942" y="4617"/>
                </a:lnTo>
                <a:lnTo>
                  <a:pt x="1738" y="7905"/>
                </a:lnTo>
                <a:lnTo>
                  <a:pt x="3036" y="11025"/>
                </a:lnTo>
                <a:lnTo>
                  <a:pt x="3225" y="11339"/>
                </a:lnTo>
                <a:lnTo>
                  <a:pt x="6251" y="10470"/>
                </a:lnTo>
                <a:lnTo>
                  <a:pt x="7947" y="10167"/>
                </a:lnTo>
                <a:lnTo>
                  <a:pt x="6868" y="6806"/>
                </a:lnTo>
                <a:lnTo>
                  <a:pt x="473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5" name="object 7605"/>
          <p:cNvSpPr/>
          <p:nvPr/>
        </p:nvSpPr>
        <p:spPr>
          <a:xfrm>
            <a:off x="11969167" y="3989907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984" y="0"/>
                </a:moveTo>
                <a:lnTo>
                  <a:pt x="2471" y="1832"/>
                </a:lnTo>
                <a:lnTo>
                  <a:pt x="0" y="3005"/>
                </a:lnTo>
                <a:lnTo>
                  <a:pt x="586" y="5800"/>
                </a:lnTo>
                <a:lnTo>
                  <a:pt x="1633" y="8083"/>
                </a:lnTo>
                <a:lnTo>
                  <a:pt x="3853" y="10271"/>
                </a:lnTo>
                <a:lnTo>
                  <a:pt x="6261" y="9172"/>
                </a:lnTo>
                <a:lnTo>
                  <a:pt x="7895" y="8889"/>
                </a:lnTo>
                <a:lnTo>
                  <a:pt x="7025" y="6303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6" name="object 7606"/>
          <p:cNvSpPr/>
          <p:nvPr/>
        </p:nvSpPr>
        <p:spPr>
          <a:xfrm>
            <a:off x="11907339" y="3096515"/>
            <a:ext cx="3081" cy="8471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0" y="0"/>
                </a:moveTo>
                <a:lnTo>
                  <a:pt x="1151" y="13832"/>
                </a:lnTo>
                <a:lnTo>
                  <a:pt x="3476" y="13580"/>
                </a:lnTo>
                <a:lnTo>
                  <a:pt x="4670" y="13413"/>
                </a:lnTo>
                <a:lnTo>
                  <a:pt x="3277" y="282"/>
                </a:lnTo>
                <a:lnTo>
                  <a:pt x="2177" y="23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7" name="object 7607"/>
          <p:cNvSpPr/>
          <p:nvPr/>
        </p:nvSpPr>
        <p:spPr>
          <a:xfrm>
            <a:off x="12068687" y="2949197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366" y="0"/>
                </a:moveTo>
                <a:lnTo>
                  <a:pt x="1581" y="439"/>
                </a:lnTo>
                <a:lnTo>
                  <a:pt x="795" y="848"/>
                </a:lnTo>
                <a:lnTo>
                  <a:pt x="0" y="1329"/>
                </a:lnTo>
                <a:lnTo>
                  <a:pt x="429" y="3329"/>
                </a:lnTo>
                <a:lnTo>
                  <a:pt x="240" y="5999"/>
                </a:lnTo>
                <a:lnTo>
                  <a:pt x="3005" y="8795"/>
                </a:lnTo>
                <a:lnTo>
                  <a:pt x="5675" y="9277"/>
                </a:lnTo>
                <a:lnTo>
                  <a:pt x="7874" y="10177"/>
                </a:lnTo>
                <a:lnTo>
                  <a:pt x="9392" y="7863"/>
                </a:lnTo>
                <a:lnTo>
                  <a:pt x="7067" y="5235"/>
                </a:lnTo>
                <a:lnTo>
                  <a:pt x="4711" y="2638"/>
                </a:lnTo>
                <a:lnTo>
                  <a:pt x="2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8" name="object 7608"/>
          <p:cNvSpPr/>
          <p:nvPr/>
        </p:nvSpPr>
        <p:spPr>
          <a:xfrm>
            <a:off x="12109147" y="3135327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9601" y="0"/>
                </a:moveTo>
                <a:lnTo>
                  <a:pt x="0" y="12502"/>
                </a:lnTo>
                <a:lnTo>
                  <a:pt x="1413" y="13528"/>
                </a:lnTo>
                <a:lnTo>
                  <a:pt x="4198" y="15643"/>
                </a:lnTo>
                <a:lnTo>
                  <a:pt x="12659" y="2146"/>
                </a:lnTo>
                <a:lnTo>
                  <a:pt x="9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09" name="object 7609"/>
          <p:cNvSpPr/>
          <p:nvPr/>
        </p:nvSpPr>
        <p:spPr>
          <a:xfrm>
            <a:off x="12148919" y="2754186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5088" y="0"/>
                </a:moveTo>
                <a:lnTo>
                  <a:pt x="2397" y="952"/>
                </a:lnTo>
                <a:lnTo>
                  <a:pt x="0" y="1256"/>
                </a:lnTo>
                <a:lnTo>
                  <a:pt x="1172" y="4512"/>
                </a:lnTo>
                <a:lnTo>
                  <a:pt x="1706" y="6167"/>
                </a:lnTo>
                <a:lnTo>
                  <a:pt x="3528" y="7203"/>
                </a:lnTo>
                <a:lnTo>
                  <a:pt x="5298" y="8868"/>
                </a:lnTo>
                <a:lnTo>
                  <a:pt x="7162" y="9004"/>
                </a:lnTo>
                <a:lnTo>
                  <a:pt x="8460" y="9120"/>
                </a:lnTo>
                <a:lnTo>
                  <a:pt x="11214" y="6481"/>
                </a:lnTo>
                <a:lnTo>
                  <a:pt x="10271" y="3947"/>
                </a:lnTo>
                <a:lnTo>
                  <a:pt x="8900" y="1424"/>
                </a:lnTo>
                <a:lnTo>
                  <a:pt x="7120" y="743"/>
                </a:lnTo>
                <a:lnTo>
                  <a:pt x="50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0" name="object 7610"/>
          <p:cNvSpPr/>
          <p:nvPr/>
        </p:nvSpPr>
        <p:spPr>
          <a:xfrm>
            <a:off x="11842647" y="3022988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4314" y="0"/>
                </a:moveTo>
                <a:lnTo>
                  <a:pt x="0" y="712"/>
                </a:lnTo>
                <a:lnTo>
                  <a:pt x="303" y="10596"/>
                </a:lnTo>
                <a:lnTo>
                  <a:pt x="14376" y="397"/>
                </a:lnTo>
                <a:lnTo>
                  <a:pt x="43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1" name="object 7611"/>
          <p:cNvSpPr/>
          <p:nvPr/>
        </p:nvSpPr>
        <p:spPr>
          <a:xfrm>
            <a:off x="10906358" y="3325056"/>
            <a:ext cx="3466" cy="7316"/>
          </a:xfrm>
          <a:custGeom>
            <a:avLst/>
            <a:gdLst/>
            <a:ahLst/>
            <a:cxnLst/>
            <a:rect l="l" t="t" r="r" b="b"/>
            <a:pathLst>
              <a:path w="5715" h="12064">
                <a:moveTo>
                  <a:pt x="0" y="0"/>
                </a:moveTo>
                <a:lnTo>
                  <a:pt x="178" y="3842"/>
                </a:lnTo>
                <a:lnTo>
                  <a:pt x="397" y="7654"/>
                </a:lnTo>
                <a:lnTo>
                  <a:pt x="575" y="11497"/>
                </a:lnTo>
                <a:lnTo>
                  <a:pt x="1696" y="11455"/>
                </a:lnTo>
                <a:lnTo>
                  <a:pt x="2816" y="11507"/>
                </a:lnTo>
                <a:lnTo>
                  <a:pt x="3926" y="11507"/>
                </a:lnTo>
                <a:lnTo>
                  <a:pt x="5109" y="712"/>
                </a:lnTo>
                <a:lnTo>
                  <a:pt x="3423" y="4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2" name="object 7612"/>
          <p:cNvSpPr/>
          <p:nvPr/>
        </p:nvSpPr>
        <p:spPr>
          <a:xfrm>
            <a:off x="12145227" y="2986905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9004" y="0"/>
                </a:moveTo>
                <a:lnTo>
                  <a:pt x="3026" y="1685"/>
                </a:lnTo>
                <a:lnTo>
                  <a:pt x="0" y="2502"/>
                </a:lnTo>
                <a:lnTo>
                  <a:pt x="387" y="3643"/>
                </a:lnTo>
                <a:lnTo>
                  <a:pt x="994" y="5905"/>
                </a:lnTo>
                <a:lnTo>
                  <a:pt x="4052" y="5193"/>
                </a:lnTo>
                <a:lnTo>
                  <a:pt x="7005" y="4251"/>
                </a:lnTo>
                <a:lnTo>
                  <a:pt x="9957" y="3361"/>
                </a:lnTo>
                <a:lnTo>
                  <a:pt x="90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3" name="object 7613"/>
          <p:cNvSpPr/>
          <p:nvPr/>
        </p:nvSpPr>
        <p:spPr>
          <a:xfrm>
            <a:off x="11627511" y="2965394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3204" y="0"/>
                </a:moveTo>
                <a:lnTo>
                  <a:pt x="2125" y="324"/>
                </a:lnTo>
                <a:lnTo>
                  <a:pt x="1047" y="712"/>
                </a:lnTo>
                <a:lnTo>
                  <a:pt x="0" y="1005"/>
                </a:lnTo>
                <a:lnTo>
                  <a:pt x="2062" y="9696"/>
                </a:lnTo>
                <a:lnTo>
                  <a:pt x="3581" y="9298"/>
                </a:lnTo>
                <a:lnTo>
                  <a:pt x="5120" y="8868"/>
                </a:lnTo>
                <a:lnTo>
                  <a:pt x="6628" y="8491"/>
                </a:lnTo>
                <a:lnTo>
                  <a:pt x="32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4" name="object 7614"/>
          <p:cNvSpPr/>
          <p:nvPr/>
        </p:nvSpPr>
        <p:spPr>
          <a:xfrm>
            <a:off x="11090838" y="3128461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774" y="0"/>
                </a:moveTo>
                <a:lnTo>
                  <a:pt x="5727" y="921"/>
                </a:lnTo>
                <a:lnTo>
                  <a:pt x="0" y="3015"/>
                </a:lnTo>
                <a:lnTo>
                  <a:pt x="607" y="4481"/>
                </a:lnTo>
                <a:lnTo>
                  <a:pt x="1895" y="7423"/>
                </a:lnTo>
                <a:lnTo>
                  <a:pt x="4565" y="5947"/>
                </a:lnTo>
                <a:lnTo>
                  <a:pt x="7256" y="4544"/>
                </a:lnTo>
                <a:lnTo>
                  <a:pt x="9989" y="2785"/>
                </a:lnTo>
                <a:lnTo>
                  <a:pt x="8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5" name="object 7615"/>
          <p:cNvSpPr/>
          <p:nvPr/>
        </p:nvSpPr>
        <p:spPr>
          <a:xfrm>
            <a:off x="11291838" y="3345323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5685" y="0"/>
                </a:moveTo>
                <a:lnTo>
                  <a:pt x="3622" y="1308"/>
                </a:lnTo>
                <a:lnTo>
                  <a:pt x="0" y="2565"/>
                </a:lnTo>
                <a:lnTo>
                  <a:pt x="4177" y="7099"/>
                </a:lnTo>
                <a:lnTo>
                  <a:pt x="5675" y="8701"/>
                </a:lnTo>
                <a:lnTo>
                  <a:pt x="7298" y="7193"/>
                </a:lnTo>
                <a:lnTo>
                  <a:pt x="9360" y="5874"/>
                </a:lnTo>
                <a:lnTo>
                  <a:pt x="10711" y="3287"/>
                </a:lnTo>
                <a:lnTo>
                  <a:pt x="8701" y="209"/>
                </a:lnTo>
                <a:lnTo>
                  <a:pt x="5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6" name="object 7616"/>
          <p:cNvSpPr/>
          <p:nvPr/>
        </p:nvSpPr>
        <p:spPr>
          <a:xfrm>
            <a:off x="11672429" y="3058980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5">
                <a:moveTo>
                  <a:pt x="691" y="0"/>
                </a:moveTo>
                <a:lnTo>
                  <a:pt x="209" y="8303"/>
                </a:lnTo>
                <a:lnTo>
                  <a:pt x="0" y="12460"/>
                </a:lnTo>
                <a:lnTo>
                  <a:pt x="4512" y="12900"/>
                </a:lnTo>
                <a:lnTo>
                  <a:pt x="5916" y="1162"/>
                </a:lnTo>
                <a:lnTo>
                  <a:pt x="4167" y="753"/>
                </a:lnTo>
                <a:lnTo>
                  <a:pt x="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7" name="object 7617"/>
          <p:cNvSpPr/>
          <p:nvPr/>
        </p:nvSpPr>
        <p:spPr>
          <a:xfrm>
            <a:off x="10882402" y="3632731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4">
                <a:moveTo>
                  <a:pt x="701" y="0"/>
                </a:moveTo>
                <a:lnTo>
                  <a:pt x="460" y="3664"/>
                </a:lnTo>
                <a:lnTo>
                  <a:pt x="251" y="7350"/>
                </a:lnTo>
                <a:lnTo>
                  <a:pt x="0" y="11036"/>
                </a:lnTo>
                <a:lnTo>
                  <a:pt x="3968" y="11476"/>
                </a:lnTo>
                <a:lnTo>
                  <a:pt x="6240" y="879"/>
                </a:lnTo>
                <a:lnTo>
                  <a:pt x="4408" y="617"/>
                </a:lnTo>
                <a:lnTo>
                  <a:pt x="2565" y="282"/>
                </a:lnTo>
                <a:lnTo>
                  <a:pt x="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8" name="object 7618"/>
          <p:cNvSpPr/>
          <p:nvPr/>
        </p:nvSpPr>
        <p:spPr>
          <a:xfrm>
            <a:off x="11441336" y="3797892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193" y="0"/>
                </a:moveTo>
                <a:lnTo>
                  <a:pt x="2115" y="523"/>
                </a:lnTo>
                <a:lnTo>
                  <a:pt x="1047" y="984"/>
                </a:lnTo>
                <a:lnTo>
                  <a:pt x="0" y="1465"/>
                </a:lnTo>
                <a:lnTo>
                  <a:pt x="2701" y="9371"/>
                </a:lnTo>
                <a:lnTo>
                  <a:pt x="4251" y="8942"/>
                </a:lnTo>
                <a:lnTo>
                  <a:pt x="5811" y="8554"/>
                </a:lnTo>
                <a:lnTo>
                  <a:pt x="7381" y="8135"/>
                </a:lnTo>
                <a:lnTo>
                  <a:pt x="5957" y="5413"/>
                </a:lnTo>
                <a:lnTo>
                  <a:pt x="31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19" name="object 7619"/>
          <p:cNvSpPr/>
          <p:nvPr/>
        </p:nvSpPr>
        <p:spPr>
          <a:xfrm>
            <a:off x="11913641" y="3910013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931" y="0"/>
                </a:moveTo>
                <a:lnTo>
                  <a:pt x="293" y="6052"/>
                </a:lnTo>
                <a:lnTo>
                  <a:pt x="0" y="9088"/>
                </a:lnTo>
                <a:lnTo>
                  <a:pt x="3779" y="9894"/>
                </a:lnTo>
                <a:lnTo>
                  <a:pt x="5779" y="554"/>
                </a:lnTo>
                <a:lnTo>
                  <a:pt x="2544" y="157"/>
                </a:lnTo>
                <a:lnTo>
                  <a:pt x="9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0" name="object 7620"/>
          <p:cNvSpPr/>
          <p:nvPr/>
        </p:nvSpPr>
        <p:spPr>
          <a:xfrm>
            <a:off x="10868864" y="3716951"/>
            <a:ext cx="4621" cy="7701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654" y="0"/>
                </a:moveTo>
                <a:lnTo>
                  <a:pt x="2439" y="293"/>
                </a:lnTo>
                <a:lnTo>
                  <a:pt x="1235" y="649"/>
                </a:lnTo>
                <a:lnTo>
                  <a:pt x="0" y="973"/>
                </a:lnTo>
                <a:lnTo>
                  <a:pt x="2910" y="12638"/>
                </a:lnTo>
                <a:lnTo>
                  <a:pt x="4355" y="12282"/>
                </a:lnTo>
                <a:lnTo>
                  <a:pt x="5769" y="11894"/>
                </a:lnTo>
                <a:lnTo>
                  <a:pt x="7183" y="11549"/>
                </a:lnTo>
                <a:lnTo>
                  <a:pt x="4837" y="3800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1" name="object 7621"/>
          <p:cNvSpPr/>
          <p:nvPr/>
        </p:nvSpPr>
        <p:spPr>
          <a:xfrm>
            <a:off x="11746345" y="3929940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1937" y="0"/>
                </a:moveTo>
                <a:lnTo>
                  <a:pt x="743" y="2984"/>
                </a:lnTo>
                <a:lnTo>
                  <a:pt x="0" y="4554"/>
                </a:lnTo>
                <a:lnTo>
                  <a:pt x="3026" y="5905"/>
                </a:lnTo>
                <a:lnTo>
                  <a:pt x="9099" y="8544"/>
                </a:lnTo>
                <a:lnTo>
                  <a:pt x="11004" y="3800"/>
                </a:lnTo>
                <a:lnTo>
                  <a:pt x="8062" y="2460"/>
                </a:lnTo>
                <a:lnTo>
                  <a:pt x="5172" y="1078"/>
                </a:lnTo>
                <a:lnTo>
                  <a:pt x="2136" y="41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2" name="object 7622"/>
          <p:cNvSpPr/>
          <p:nvPr/>
        </p:nvSpPr>
        <p:spPr>
          <a:xfrm>
            <a:off x="11486976" y="3997587"/>
            <a:ext cx="5776" cy="8086"/>
          </a:xfrm>
          <a:custGeom>
            <a:avLst/>
            <a:gdLst/>
            <a:ahLst/>
            <a:cxnLst/>
            <a:rect l="l" t="t" r="r" b="b"/>
            <a:pathLst>
              <a:path w="9525" h="13334">
                <a:moveTo>
                  <a:pt x="6020" y="0"/>
                </a:moveTo>
                <a:lnTo>
                  <a:pt x="4031" y="3853"/>
                </a:lnTo>
                <a:lnTo>
                  <a:pt x="1989" y="7612"/>
                </a:lnTo>
                <a:lnTo>
                  <a:pt x="0" y="11465"/>
                </a:lnTo>
                <a:lnTo>
                  <a:pt x="722" y="11957"/>
                </a:lnTo>
                <a:lnTo>
                  <a:pt x="1465" y="12428"/>
                </a:lnTo>
                <a:lnTo>
                  <a:pt x="2209" y="12942"/>
                </a:lnTo>
                <a:lnTo>
                  <a:pt x="3811" y="11151"/>
                </a:lnTo>
                <a:lnTo>
                  <a:pt x="5738" y="9633"/>
                </a:lnTo>
                <a:lnTo>
                  <a:pt x="7989" y="5706"/>
                </a:lnTo>
                <a:lnTo>
                  <a:pt x="8261" y="3371"/>
                </a:lnTo>
                <a:lnTo>
                  <a:pt x="8910" y="1193"/>
                </a:lnTo>
                <a:lnTo>
                  <a:pt x="7936" y="837"/>
                </a:lnTo>
                <a:lnTo>
                  <a:pt x="6973" y="387"/>
                </a:lnTo>
                <a:lnTo>
                  <a:pt x="6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3" name="object 7623"/>
          <p:cNvSpPr/>
          <p:nvPr/>
        </p:nvSpPr>
        <p:spPr>
          <a:xfrm>
            <a:off x="11950742" y="4215981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9570" y="0"/>
                </a:moveTo>
                <a:lnTo>
                  <a:pt x="1706" y="429"/>
                </a:lnTo>
                <a:lnTo>
                  <a:pt x="0" y="9088"/>
                </a:lnTo>
                <a:lnTo>
                  <a:pt x="6135" y="3287"/>
                </a:lnTo>
                <a:lnTo>
                  <a:pt x="9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4" name="object 7624"/>
          <p:cNvSpPr/>
          <p:nvPr/>
        </p:nvSpPr>
        <p:spPr>
          <a:xfrm>
            <a:off x="11703986" y="4187985"/>
            <a:ext cx="3851" cy="8086"/>
          </a:xfrm>
          <a:custGeom>
            <a:avLst/>
            <a:gdLst/>
            <a:ahLst/>
            <a:cxnLst/>
            <a:rect l="l" t="t" r="r" b="b"/>
            <a:pathLst>
              <a:path w="6350" h="13334">
                <a:moveTo>
                  <a:pt x="2628" y="0"/>
                </a:moveTo>
                <a:lnTo>
                  <a:pt x="1120" y="10"/>
                </a:lnTo>
                <a:lnTo>
                  <a:pt x="743" y="4031"/>
                </a:lnTo>
                <a:lnTo>
                  <a:pt x="397" y="8083"/>
                </a:lnTo>
                <a:lnTo>
                  <a:pt x="0" y="12083"/>
                </a:lnTo>
                <a:lnTo>
                  <a:pt x="4146" y="12565"/>
                </a:lnTo>
                <a:lnTo>
                  <a:pt x="6230" y="12774"/>
                </a:lnTo>
                <a:lnTo>
                  <a:pt x="6010" y="8533"/>
                </a:lnTo>
                <a:lnTo>
                  <a:pt x="5842" y="4272"/>
                </a:lnTo>
                <a:lnTo>
                  <a:pt x="5612" y="62"/>
                </a:lnTo>
                <a:lnTo>
                  <a:pt x="26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5" name="object 7625"/>
          <p:cNvSpPr/>
          <p:nvPr/>
        </p:nvSpPr>
        <p:spPr>
          <a:xfrm>
            <a:off x="12020095" y="4373547"/>
            <a:ext cx="6546" cy="4236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9727" y="0"/>
                </a:moveTo>
                <a:lnTo>
                  <a:pt x="6502" y="638"/>
                </a:lnTo>
                <a:lnTo>
                  <a:pt x="3256" y="1329"/>
                </a:lnTo>
                <a:lnTo>
                  <a:pt x="0" y="1968"/>
                </a:lnTo>
                <a:lnTo>
                  <a:pt x="1413" y="6690"/>
                </a:lnTo>
                <a:lnTo>
                  <a:pt x="4502" y="5612"/>
                </a:lnTo>
                <a:lnTo>
                  <a:pt x="7612" y="4418"/>
                </a:lnTo>
                <a:lnTo>
                  <a:pt x="10690" y="3298"/>
                </a:lnTo>
                <a:lnTo>
                  <a:pt x="10376" y="2177"/>
                </a:lnTo>
                <a:lnTo>
                  <a:pt x="97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6" name="object 7626"/>
          <p:cNvSpPr/>
          <p:nvPr/>
        </p:nvSpPr>
        <p:spPr>
          <a:xfrm>
            <a:off x="11296318" y="4285486"/>
            <a:ext cx="6161" cy="8471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6062" y="0"/>
                </a:moveTo>
                <a:lnTo>
                  <a:pt x="4052" y="3978"/>
                </a:lnTo>
                <a:lnTo>
                  <a:pt x="0" y="11884"/>
                </a:lnTo>
                <a:lnTo>
                  <a:pt x="2177" y="12994"/>
                </a:lnTo>
                <a:lnTo>
                  <a:pt x="3225" y="13612"/>
                </a:lnTo>
                <a:lnTo>
                  <a:pt x="5518" y="10114"/>
                </a:lnTo>
                <a:lnTo>
                  <a:pt x="7790" y="6596"/>
                </a:lnTo>
                <a:lnTo>
                  <a:pt x="10104" y="3088"/>
                </a:lnTo>
                <a:lnTo>
                  <a:pt x="7402" y="1005"/>
                </a:lnTo>
                <a:lnTo>
                  <a:pt x="60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7" name="object 7627"/>
          <p:cNvSpPr/>
          <p:nvPr/>
        </p:nvSpPr>
        <p:spPr>
          <a:xfrm>
            <a:off x="11996579" y="4460283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6429" y="0"/>
                </a:moveTo>
                <a:lnTo>
                  <a:pt x="0" y="8209"/>
                </a:lnTo>
                <a:lnTo>
                  <a:pt x="2219" y="9874"/>
                </a:lnTo>
                <a:lnTo>
                  <a:pt x="3340" y="10669"/>
                </a:lnTo>
                <a:lnTo>
                  <a:pt x="5413" y="7926"/>
                </a:lnTo>
                <a:lnTo>
                  <a:pt x="9580" y="2345"/>
                </a:lnTo>
                <a:lnTo>
                  <a:pt x="7497" y="764"/>
                </a:lnTo>
                <a:lnTo>
                  <a:pt x="6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8" name="object 7628"/>
          <p:cNvSpPr/>
          <p:nvPr/>
        </p:nvSpPr>
        <p:spPr>
          <a:xfrm>
            <a:off x="11602091" y="4555007"/>
            <a:ext cx="7701" cy="6546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083" y="0"/>
                </a:moveTo>
                <a:lnTo>
                  <a:pt x="5476" y="1340"/>
                </a:lnTo>
                <a:lnTo>
                  <a:pt x="0" y="3078"/>
                </a:lnTo>
                <a:lnTo>
                  <a:pt x="8282" y="10345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29" name="object 7629"/>
          <p:cNvSpPr/>
          <p:nvPr/>
        </p:nvSpPr>
        <p:spPr>
          <a:xfrm>
            <a:off x="11975959" y="4653599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4366" y="0"/>
                </a:moveTo>
                <a:lnTo>
                  <a:pt x="2921" y="1622"/>
                </a:lnTo>
                <a:lnTo>
                  <a:pt x="544" y="3183"/>
                </a:lnTo>
                <a:lnTo>
                  <a:pt x="0" y="6743"/>
                </a:lnTo>
                <a:lnTo>
                  <a:pt x="1958" y="8795"/>
                </a:lnTo>
                <a:lnTo>
                  <a:pt x="3664" y="12240"/>
                </a:lnTo>
                <a:lnTo>
                  <a:pt x="6387" y="9392"/>
                </a:lnTo>
                <a:lnTo>
                  <a:pt x="9476" y="7350"/>
                </a:lnTo>
                <a:lnTo>
                  <a:pt x="8450" y="3937"/>
                </a:lnTo>
                <a:lnTo>
                  <a:pt x="6073" y="2052"/>
                </a:lnTo>
                <a:lnTo>
                  <a:pt x="4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0" name="object 7630"/>
          <p:cNvSpPr/>
          <p:nvPr/>
        </p:nvSpPr>
        <p:spPr>
          <a:xfrm>
            <a:off x="11891417" y="4663670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649" y="0"/>
                </a:moveTo>
                <a:lnTo>
                  <a:pt x="0" y="3015"/>
                </a:lnTo>
                <a:lnTo>
                  <a:pt x="209" y="3067"/>
                </a:lnTo>
                <a:lnTo>
                  <a:pt x="3120" y="4303"/>
                </a:lnTo>
                <a:lnTo>
                  <a:pt x="6135" y="5256"/>
                </a:lnTo>
                <a:lnTo>
                  <a:pt x="9151" y="6261"/>
                </a:lnTo>
                <a:lnTo>
                  <a:pt x="9905" y="2753"/>
                </a:lnTo>
                <a:lnTo>
                  <a:pt x="10313" y="1015"/>
                </a:lnTo>
                <a:lnTo>
                  <a:pt x="7130" y="638"/>
                </a:lnTo>
                <a:lnTo>
                  <a:pt x="3978" y="178"/>
                </a:lnTo>
                <a:lnTo>
                  <a:pt x="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1" name="object 7631"/>
          <p:cNvSpPr/>
          <p:nvPr/>
        </p:nvSpPr>
        <p:spPr>
          <a:xfrm>
            <a:off x="11447836" y="4673190"/>
            <a:ext cx="6161" cy="5006"/>
          </a:xfrm>
          <a:custGeom>
            <a:avLst/>
            <a:gdLst/>
            <a:ahLst/>
            <a:cxnLst/>
            <a:rect l="l" t="t" r="r" b="b"/>
            <a:pathLst>
              <a:path w="10159" h="8254">
                <a:moveTo>
                  <a:pt x="5172" y="0"/>
                </a:moveTo>
                <a:lnTo>
                  <a:pt x="2931" y="1141"/>
                </a:lnTo>
                <a:lnTo>
                  <a:pt x="0" y="1926"/>
                </a:lnTo>
                <a:lnTo>
                  <a:pt x="1738" y="6156"/>
                </a:lnTo>
                <a:lnTo>
                  <a:pt x="2397" y="7685"/>
                </a:lnTo>
                <a:lnTo>
                  <a:pt x="4931" y="6607"/>
                </a:lnTo>
                <a:lnTo>
                  <a:pt x="7465" y="5497"/>
                </a:lnTo>
                <a:lnTo>
                  <a:pt x="9989" y="4366"/>
                </a:lnTo>
                <a:lnTo>
                  <a:pt x="9088" y="2931"/>
                </a:lnTo>
                <a:lnTo>
                  <a:pt x="8324" y="282"/>
                </a:lnTo>
                <a:lnTo>
                  <a:pt x="7329" y="178"/>
                </a:lnTo>
                <a:lnTo>
                  <a:pt x="51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2" name="object 7632"/>
          <p:cNvSpPr/>
          <p:nvPr/>
        </p:nvSpPr>
        <p:spPr>
          <a:xfrm>
            <a:off x="10824368" y="3517887"/>
            <a:ext cx="8856" cy="6931"/>
          </a:xfrm>
          <a:custGeom>
            <a:avLst/>
            <a:gdLst/>
            <a:ahLst/>
            <a:cxnLst/>
            <a:rect l="l" t="t" r="r" b="b"/>
            <a:pathLst>
              <a:path w="14605" h="11429">
                <a:moveTo>
                  <a:pt x="0" y="0"/>
                </a:moveTo>
                <a:lnTo>
                  <a:pt x="5654" y="6052"/>
                </a:lnTo>
                <a:lnTo>
                  <a:pt x="8167" y="8690"/>
                </a:lnTo>
                <a:lnTo>
                  <a:pt x="10669" y="11360"/>
                </a:lnTo>
                <a:lnTo>
                  <a:pt x="11915" y="10586"/>
                </a:lnTo>
                <a:lnTo>
                  <a:pt x="14407" y="8973"/>
                </a:lnTo>
                <a:lnTo>
                  <a:pt x="13601" y="6879"/>
                </a:lnTo>
                <a:lnTo>
                  <a:pt x="13381" y="3916"/>
                </a:lnTo>
                <a:lnTo>
                  <a:pt x="10020" y="1434"/>
                </a:lnTo>
                <a:lnTo>
                  <a:pt x="7057" y="151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3" name="object 7633"/>
          <p:cNvSpPr/>
          <p:nvPr/>
        </p:nvSpPr>
        <p:spPr>
          <a:xfrm>
            <a:off x="11811719" y="3742570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5654" y="0"/>
                </a:moveTo>
                <a:lnTo>
                  <a:pt x="3591" y="1675"/>
                </a:lnTo>
                <a:lnTo>
                  <a:pt x="0" y="3277"/>
                </a:lnTo>
                <a:lnTo>
                  <a:pt x="3015" y="5758"/>
                </a:lnTo>
                <a:lnTo>
                  <a:pt x="4743" y="8282"/>
                </a:lnTo>
                <a:lnTo>
                  <a:pt x="8198" y="8020"/>
                </a:lnTo>
                <a:lnTo>
                  <a:pt x="9905" y="5685"/>
                </a:lnTo>
                <a:lnTo>
                  <a:pt x="11675" y="4261"/>
                </a:lnTo>
                <a:lnTo>
                  <a:pt x="10303" y="2816"/>
                </a:lnTo>
                <a:lnTo>
                  <a:pt x="9046" y="356"/>
                </a:lnTo>
                <a:lnTo>
                  <a:pt x="7528" y="178"/>
                </a:lnTo>
                <a:lnTo>
                  <a:pt x="5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4" name="object 7634"/>
          <p:cNvSpPr/>
          <p:nvPr/>
        </p:nvSpPr>
        <p:spPr>
          <a:xfrm>
            <a:off x="10864875" y="3554819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94" y="0"/>
                </a:moveTo>
                <a:lnTo>
                  <a:pt x="0" y="4837"/>
                </a:lnTo>
                <a:lnTo>
                  <a:pt x="6596" y="4198"/>
                </a:lnTo>
                <a:lnTo>
                  <a:pt x="9884" y="3811"/>
                </a:lnTo>
                <a:lnTo>
                  <a:pt x="9800" y="753"/>
                </a:lnTo>
                <a:lnTo>
                  <a:pt x="3329" y="209"/>
                </a:lnTo>
                <a:lnTo>
                  <a:pt x="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5" name="object 7635"/>
          <p:cNvSpPr/>
          <p:nvPr/>
        </p:nvSpPr>
        <p:spPr>
          <a:xfrm>
            <a:off x="12131672" y="3864947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6952" y="0"/>
                </a:moveTo>
                <a:lnTo>
                  <a:pt x="6491" y="104"/>
                </a:lnTo>
                <a:lnTo>
                  <a:pt x="4460" y="649"/>
                </a:lnTo>
                <a:lnTo>
                  <a:pt x="2670" y="1989"/>
                </a:lnTo>
                <a:lnTo>
                  <a:pt x="0" y="3455"/>
                </a:lnTo>
                <a:lnTo>
                  <a:pt x="1800" y="5601"/>
                </a:lnTo>
                <a:lnTo>
                  <a:pt x="3298" y="7968"/>
                </a:lnTo>
                <a:lnTo>
                  <a:pt x="3790" y="7758"/>
                </a:lnTo>
                <a:lnTo>
                  <a:pt x="5706" y="7015"/>
                </a:lnTo>
                <a:lnTo>
                  <a:pt x="7643" y="5706"/>
                </a:lnTo>
                <a:lnTo>
                  <a:pt x="9214" y="3486"/>
                </a:lnTo>
                <a:lnTo>
                  <a:pt x="6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6" name="object 7636"/>
          <p:cNvSpPr/>
          <p:nvPr/>
        </p:nvSpPr>
        <p:spPr>
          <a:xfrm>
            <a:off x="11742553" y="3586311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743" y="0"/>
                </a:moveTo>
                <a:lnTo>
                  <a:pt x="3916" y="691"/>
                </a:lnTo>
                <a:lnTo>
                  <a:pt x="0" y="554"/>
                </a:lnTo>
                <a:lnTo>
                  <a:pt x="1444" y="4366"/>
                </a:lnTo>
                <a:lnTo>
                  <a:pt x="1664" y="7298"/>
                </a:lnTo>
                <a:lnTo>
                  <a:pt x="4554" y="8952"/>
                </a:lnTo>
                <a:lnTo>
                  <a:pt x="7214" y="7612"/>
                </a:lnTo>
                <a:lnTo>
                  <a:pt x="9340" y="7214"/>
                </a:lnTo>
                <a:lnTo>
                  <a:pt x="8900" y="5120"/>
                </a:lnTo>
                <a:lnTo>
                  <a:pt x="9120" y="2314"/>
                </a:lnTo>
                <a:lnTo>
                  <a:pt x="7853" y="1057"/>
                </a:lnTo>
                <a:lnTo>
                  <a:pt x="6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7" name="object 7637"/>
          <p:cNvSpPr/>
          <p:nvPr/>
        </p:nvSpPr>
        <p:spPr>
          <a:xfrm>
            <a:off x="11559457" y="4183221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5099" y="0"/>
                </a:moveTo>
                <a:lnTo>
                  <a:pt x="3162" y="1036"/>
                </a:lnTo>
                <a:lnTo>
                  <a:pt x="0" y="1706"/>
                </a:lnTo>
                <a:lnTo>
                  <a:pt x="3298" y="5256"/>
                </a:lnTo>
                <a:lnTo>
                  <a:pt x="4471" y="7381"/>
                </a:lnTo>
                <a:lnTo>
                  <a:pt x="5486" y="7350"/>
                </a:lnTo>
                <a:lnTo>
                  <a:pt x="6806" y="7245"/>
                </a:lnTo>
                <a:lnTo>
                  <a:pt x="8743" y="5497"/>
                </a:lnTo>
                <a:lnTo>
                  <a:pt x="9004" y="4251"/>
                </a:lnTo>
                <a:lnTo>
                  <a:pt x="9266" y="3120"/>
                </a:lnTo>
                <a:lnTo>
                  <a:pt x="7758" y="795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8" name="object 7638"/>
          <p:cNvSpPr/>
          <p:nvPr/>
        </p:nvSpPr>
        <p:spPr>
          <a:xfrm>
            <a:off x="11514097" y="3058339"/>
            <a:ext cx="3081" cy="4621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2272" y="0"/>
                </a:moveTo>
                <a:lnTo>
                  <a:pt x="1476" y="1591"/>
                </a:lnTo>
                <a:lnTo>
                  <a:pt x="471" y="3078"/>
                </a:lnTo>
                <a:lnTo>
                  <a:pt x="104" y="4701"/>
                </a:lnTo>
                <a:lnTo>
                  <a:pt x="0" y="5109"/>
                </a:lnTo>
                <a:lnTo>
                  <a:pt x="1842" y="6041"/>
                </a:lnTo>
                <a:lnTo>
                  <a:pt x="3423" y="7141"/>
                </a:lnTo>
                <a:lnTo>
                  <a:pt x="4020" y="5361"/>
                </a:lnTo>
                <a:lnTo>
                  <a:pt x="4931" y="3759"/>
                </a:lnTo>
                <a:lnTo>
                  <a:pt x="4931" y="2177"/>
                </a:lnTo>
                <a:lnTo>
                  <a:pt x="4984" y="1434"/>
                </a:lnTo>
                <a:lnTo>
                  <a:pt x="3204" y="722"/>
                </a:lnTo>
                <a:lnTo>
                  <a:pt x="22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39" name="object 7639"/>
          <p:cNvSpPr/>
          <p:nvPr/>
        </p:nvSpPr>
        <p:spPr>
          <a:xfrm>
            <a:off x="10946286" y="3379751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3183" y="0"/>
                </a:moveTo>
                <a:lnTo>
                  <a:pt x="0" y="1696"/>
                </a:lnTo>
                <a:lnTo>
                  <a:pt x="188" y="4261"/>
                </a:lnTo>
                <a:lnTo>
                  <a:pt x="1361" y="6125"/>
                </a:lnTo>
                <a:lnTo>
                  <a:pt x="2125" y="8010"/>
                </a:lnTo>
                <a:lnTo>
                  <a:pt x="3581" y="7130"/>
                </a:lnTo>
                <a:lnTo>
                  <a:pt x="6973" y="5141"/>
                </a:lnTo>
                <a:lnTo>
                  <a:pt x="5895" y="3162"/>
                </a:lnTo>
                <a:lnTo>
                  <a:pt x="5382" y="994"/>
                </a:lnTo>
                <a:lnTo>
                  <a:pt x="4167" y="418"/>
                </a:lnTo>
                <a:lnTo>
                  <a:pt x="31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0" name="object 7640"/>
          <p:cNvSpPr/>
          <p:nvPr/>
        </p:nvSpPr>
        <p:spPr>
          <a:xfrm>
            <a:off x="11527680" y="4295413"/>
            <a:ext cx="3851" cy="6161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1989" y="0"/>
                </a:moveTo>
                <a:lnTo>
                  <a:pt x="0" y="9287"/>
                </a:lnTo>
                <a:lnTo>
                  <a:pt x="1225" y="9444"/>
                </a:lnTo>
                <a:lnTo>
                  <a:pt x="3392" y="9905"/>
                </a:lnTo>
                <a:lnTo>
                  <a:pt x="4481" y="6879"/>
                </a:lnTo>
                <a:lnTo>
                  <a:pt x="5130" y="4020"/>
                </a:lnTo>
                <a:lnTo>
                  <a:pt x="5874" y="1172"/>
                </a:lnTo>
                <a:lnTo>
                  <a:pt x="3277" y="408"/>
                </a:lnTo>
                <a:lnTo>
                  <a:pt x="19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1" name="object 7641"/>
          <p:cNvSpPr/>
          <p:nvPr/>
        </p:nvSpPr>
        <p:spPr>
          <a:xfrm>
            <a:off x="11703766" y="3137506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3340" y="0"/>
                </a:moveTo>
                <a:lnTo>
                  <a:pt x="1120" y="1947"/>
                </a:lnTo>
                <a:lnTo>
                  <a:pt x="0" y="2952"/>
                </a:lnTo>
                <a:lnTo>
                  <a:pt x="4952" y="8397"/>
                </a:lnTo>
                <a:lnTo>
                  <a:pt x="7402" y="11141"/>
                </a:lnTo>
                <a:lnTo>
                  <a:pt x="8271" y="10387"/>
                </a:lnTo>
                <a:lnTo>
                  <a:pt x="10031" y="8753"/>
                </a:lnTo>
                <a:lnTo>
                  <a:pt x="7800" y="5811"/>
                </a:lnTo>
                <a:lnTo>
                  <a:pt x="5570" y="2942"/>
                </a:lnTo>
                <a:lnTo>
                  <a:pt x="3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2" name="object 7642"/>
          <p:cNvSpPr/>
          <p:nvPr/>
        </p:nvSpPr>
        <p:spPr>
          <a:xfrm>
            <a:off x="10967354" y="418628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5130" y="0"/>
                </a:moveTo>
                <a:lnTo>
                  <a:pt x="2722" y="1968"/>
                </a:lnTo>
                <a:lnTo>
                  <a:pt x="1382" y="3036"/>
                </a:lnTo>
                <a:lnTo>
                  <a:pt x="0" y="4188"/>
                </a:lnTo>
                <a:lnTo>
                  <a:pt x="1476" y="5811"/>
                </a:lnTo>
                <a:lnTo>
                  <a:pt x="2680" y="7947"/>
                </a:lnTo>
                <a:lnTo>
                  <a:pt x="5298" y="9235"/>
                </a:lnTo>
                <a:lnTo>
                  <a:pt x="8701" y="6868"/>
                </a:lnTo>
                <a:lnTo>
                  <a:pt x="8586" y="6272"/>
                </a:lnTo>
                <a:lnTo>
                  <a:pt x="8093" y="4314"/>
                </a:lnTo>
                <a:lnTo>
                  <a:pt x="6607" y="2450"/>
                </a:lnTo>
                <a:lnTo>
                  <a:pt x="5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3" name="object 7643"/>
          <p:cNvSpPr/>
          <p:nvPr/>
        </p:nvSpPr>
        <p:spPr>
          <a:xfrm>
            <a:off x="11144232" y="3422196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8450" y="0"/>
                </a:moveTo>
                <a:lnTo>
                  <a:pt x="0" y="4701"/>
                </a:lnTo>
                <a:lnTo>
                  <a:pt x="2366" y="6544"/>
                </a:lnTo>
                <a:lnTo>
                  <a:pt x="3895" y="8659"/>
                </a:lnTo>
                <a:lnTo>
                  <a:pt x="5141" y="8470"/>
                </a:lnTo>
                <a:lnTo>
                  <a:pt x="7277" y="8230"/>
                </a:lnTo>
                <a:lnTo>
                  <a:pt x="9748" y="6910"/>
                </a:lnTo>
                <a:lnTo>
                  <a:pt x="11036" y="5214"/>
                </a:lnTo>
                <a:lnTo>
                  <a:pt x="11559" y="4586"/>
                </a:lnTo>
                <a:lnTo>
                  <a:pt x="9392" y="1821"/>
                </a:lnTo>
                <a:lnTo>
                  <a:pt x="8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4" name="object 7644"/>
          <p:cNvSpPr/>
          <p:nvPr/>
        </p:nvSpPr>
        <p:spPr>
          <a:xfrm>
            <a:off x="11542861" y="4352971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6104" y="0"/>
                </a:moveTo>
                <a:lnTo>
                  <a:pt x="4073" y="2366"/>
                </a:lnTo>
                <a:lnTo>
                  <a:pt x="1978" y="4774"/>
                </a:lnTo>
                <a:lnTo>
                  <a:pt x="94" y="7340"/>
                </a:lnTo>
                <a:lnTo>
                  <a:pt x="2041" y="9591"/>
                </a:lnTo>
                <a:lnTo>
                  <a:pt x="2177" y="9476"/>
                </a:lnTo>
                <a:lnTo>
                  <a:pt x="4722" y="7643"/>
                </a:lnTo>
                <a:lnTo>
                  <a:pt x="7183" y="5612"/>
                </a:lnTo>
                <a:lnTo>
                  <a:pt x="9622" y="3560"/>
                </a:lnTo>
                <a:lnTo>
                  <a:pt x="7256" y="1193"/>
                </a:lnTo>
                <a:lnTo>
                  <a:pt x="6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5" name="object 7645"/>
          <p:cNvSpPr/>
          <p:nvPr/>
        </p:nvSpPr>
        <p:spPr>
          <a:xfrm>
            <a:off x="12025493" y="3768611"/>
            <a:ext cx="3466" cy="5776"/>
          </a:xfrm>
          <a:custGeom>
            <a:avLst/>
            <a:gdLst/>
            <a:ahLst/>
            <a:cxnLst/>
            <a:rect l="l" t="t" r="r" b="b"/>
            <a:pathLst>
              <a:path w="5715" h="9525">
                <a:moveTo>
                  <a:pt x="2429" y="0"/>
                </a:moveTo>
                <a:lnTo>
                  <a:pt x="0" y="8135"/>
                </a:lnTo>
                <a:lnTo>
                  <a:pt x="1549" y="8408"/>
                </a:lnTo>
                <a:lnTo>
                  <a:pt x="4690" y="8921"/>
                </a:lnTo>
                <a:lnTo>
                  <a:pt x="4973" y="6313"/>
                </a:lnTo>
                <a:lnTo>
                  <a:pt x="5402" y="3633"/>
                </a:lnTo>
                <a:lnTo>
                  <a:pt x="5444" y="1036"/>
                </a:lnTo>
                <a:lnTo>
                  <a:pt x="5434" y="701"/>
                </a:lnTo>
                <a:lnTo>
                  <a:pt x="3476" y="335"/>
                </a:lnTo>
                <a:lnTo>
                  <a:pt x="2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6" name="object 7646"/>
          <p:cNvSpPr/>
          <p:nvPr/>
        </p:nvSpPr>
        <p:spPr>
          <a:xfrm>
            <a:off x="12054867" y="4481550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4261" y="0"/>
                </a:moveTo>
                <a:lnTo>
                  <a:pt x="2471" y="2565"/>
                </a:lnTo>
                <a:lnTo>
                  <a:pt x="670" y="4219"/>
                </a:lnTo>
                <a:lnTo>
                  <a:pt x="209" y="6177"/>
                </a:lnTo>
                <a:lnTo>
                  <a:pt x="0" y="7172"/>
                </a:lnTo>
                <a:lnTo>
                  <a:pt x="2219" y="8648"/>
                </a:lnTo>
                <a:lnTo>
                  <a:pt x="3340" y="9989"/>
                </a:lnTo>
                <a:lnTo>
                  <a:pt x="4900" y="8429"/>
                </a:lnTo>
                <a:lnTo>
                  <a:pt x="6879" y="7067"/>
                </a:lnTo>
                <a:lnTo>
                  <a:pt x="7821" y="5193"/>
                </a:lnTo>
                <a:lnTo>
                  <a:pt x="8167" y="4450"/>
                </a:lnTo>
                <a:lnTo>
                  <a:pt x="6104" y="2586"/>
                </a:lnTo>
                <a:lnTo>
                  <a:pt x="426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7" name="object 7647"/>
          <p:cNvSpPr/>
          <p:nvPr/>
        </p:nvSpPr>
        <p:spPr>
          <a:xfrm>
            <a:off x="11825803" y="444467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2869" y="0"/>
                </a:moveTo>
                <a:lnTo>
                  <a:pt x="973" y="2376"/>
                </a:lnTo>
                <a:lnTo>
                  <a:pt x="0" y="3518"/>
                </a:lnTo>
                <a:lnTo>
                  <a:pt x="5580" y="7256"/>
                </a:lnTo>
                <a:lnTo>
                  <a:pt x="8376" y="9078"/>
                </a:lnTo>
                <a:lnTo>
                  <a:pt x="10188" y="6669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8" name="object 7648"/>
          <p:cNvSpPr/>
          <p:nvPr/>
        </p:nvSpPr>
        <p:spPr>
          <a:xfrm>
            <a:off x="10926353" y="4274648"/>
            <a:ext cx="5776" cy="5006"/>
          </a:xfrm>
          <a:custGeom>
            <a:avLst/>
            <a:gdLst/>
            <a:ahLst/>
            <a:cxnLst/>
            <a:rect l="l" t="t" r="r" b="b"/>
            <a:pathLst>
              <a:path w="9525" h="8254">
                <a:moveTo>
                  <a:pt x="7957" y="0"/>
                </a:moveTo>
                <a:lnTo>
                  <a:pt x="2659" y="2670"/>
                </a:lnTo>
                <a:lnTo>
                  <a:pt x="0" y="3989"/>
                </a:lnTo>
                <a:lnTo>
                  <a:pt x="1717" y="6607"/>
                </a:lnTo>
                <a:lnTo>
                  <a:pt x="2565" y="7936"/>
                </a:lnTo>
                <a:lnTo>
                  <a:pt x="4868" y="6094"/>
                </a:lnTo>
                <a:lnTo>
                  <a:pt x="9465" y="2335"/>
                </a:lnTo>
                <a:lnTo>
                  <a:pt x="7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49" name="object 7649"/>
          <p:cNvSpPr/>
          <p:nvPr/>
        </p:nvSpPr>
        <p:spPr>
          <a:xfrm>
            <a:off x="10928468" y="4314905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5298" y="0"/>
                </a:moveTo>
                <a:lnTo>
                  <a:pt x="2952" y="1329"/>
                </a:lnTo>
                <a:lnTo>
                  <a:pt x="0" y="2240"/>
                </a:lnTo>
                <a:lnTo>
                  <a:pt x="1989" y="4858"/>
                </a:lnTo>
                <a:lnTo>
                  <a:pt x="3047" y="7067"/>
                </a:lnTo>
                <a:lnTo>
                  <a:pt x="5507" y="8617"/>
                </a:lnTo>
                <a:lnTo>
                  <a:pt x="7675" y="6889"/>
                </a:lnTo>
                <a:lnTo>
                  <a:pt x="9203" y="6156"/>
                </a:lnTo>
                <a:lnTo>
                  <a:pt x="8156" y="4209"/>
                </a:lnTo>
                <a:lnTo>
                  <a:pt x="7444" y="1947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0" name="object 7650"/>
          <p:cNvSpPr/>
          <p:nvPr/>
        </p:nvSpPr>
        <p:spPr>
          <a:xfrm>
            <a:off x="11664898" y="4499076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4020" y="0"/>
                </a:moveTo>
                <a:lnTo>
                  <a:pt x="2607" y="701"/>
                </a:lnTo>
                <a:lnTo>
                  <a:pt x="0" y="1455"/>
                </a:lnTo>
                <a:lnTo>
                  <a:pt x="20" y="2031"/>
                </a:lnTo>
                <a:lnTo>
                  <a:pt x="157" y="4010"/>
                </a:lnTo>
                <a:lnTo>
                  <a:pt x="848" y="6209"/>
                </a:lnTo>
                <a:lnTo>
                  <a:pt x="2649" y="8209"/>
                </a:lnTo>
                <a:lnTo>
                  <a:pt x="5235" y="6858"/>
                </a:lnTo>
                <a:lnTo>
                  <a:pt x="7036" y="6355"/>
                </a:lnTo>
                <a:lnTo>
                  <a:pt x="5444" y="3067"/>
                </a:lnTo>
                <a:lnTo>
                  <a:pt x="402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1" name="object 7651"/>
          <p:cNvSpPr/>
          <p:nvPr/>
        </p:nvSpPr>
        <p:spPr>
          <a:xfrm>
            <a:off x="11092478" y="4409606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9978" y="0"/>
                </a:moveTo>
                <a:lnTo>
                  <a:pt x="6659" y="638"/>
                </a:lnTo>
                <a:lnTo>
                  <a:pt x="3308" y="1350"/>
                </a:lnTo>
                <a:lnTo>
                  <a:pt x="0" y="2010"/>
                </a:lnTo>
                <a:lnTo>
                  <a:pt x="743" y="5026"/>
                </a:lnTo>
                <a:lnTo>
                  <a:pt x="1141" y="6481"/>
                </a:lnTo>
                <a:lnTo>
                  <a:pt x="4387" y="5340"/>
                </a:lnTo>
                <a:lnTo>
                  <a:pt x="10816" y="3036"/>
                </a:lnTo>
                <a:lnTo>
                  <a:pt x="10544" y="1989"/>
                </a:lnTo>
                <a:lnTo>
                  <a:pt x="9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2" name="object 7652"/>
          <p:cNvSpPr/>
          <p:nvPr/>
        </p:nvSpPr>
        <p:spPr>
          <a:xfrm>
            <a:off x="11031683" y="4427659"/>
            <a:ext cx="6161" cy="6161"/>
          </a:xfrm>
          <a:custGeom>
            <a:avLst/>
            <a:gdLst/>
            <a:ahLst/>
            <a:cxnLst/>
            <a:rect l="l" t="t" r="r" b="b"/>
            <a:pathLst>
              <a:path w="10159" h="10159">
                <a:moveTo>
                  <a:pt x="7601" y="0"/>
                </a:moveTo>
                <a:lnTo>
                  <a:pt x="6114" y="712"/>
                </a:lnTo>
                <a:lnTo>
                  <a:pt x="4272" y="1141"/>
                </a:lnTo>
                <a:lnTo>
                  <a:pt x="3235" y="2251"/>
                </a:lnTo>
                <a:lnTo>
                  <a:pt x="1832" y="3800"/>
                </a:lnTo>
                <a:lnTo>
                  <a:pt x="1057" y="5863"/>
                </a:lnTo>
                <a:lnTo>
                  <a:pt x="0" y="7748"/>
                </a:lnTo>
                <a:lnTo>
                  <a:pt x="1109" y="8470"/>
                </a:lnTo>
                <a:lnTo>
                  <a:pt x="2177" y="9193"/>
                </a:lnTo>
                <a:lnTo>
                  <a:pt x="3235" y="9968"/>
                </a:lnTo>
                <a:lnTo>
                  <a:pt x="5382" y="7329"/>
                </a:lnTo>
                <a:lnTo>
                  <a:pt x="9675" y="1999"/>
                </a:lnTo>
                <a:lnTo>
                  <a:pt x="76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3" name="object 7653"/>
          <p:cNvSpPr/>
          <p:nvPr/>
        </p:nvSpPr>
        <p:spPr>
          <a:xfrm>
            <a:off x="11144821" y="3488582"/>
            <a:ext cx="4236" cy="5006"/>
          </a:xfrm>
          <a:custGeom>
            <a:avLst/>
            <a:gdLst/>
            <a:ahLst/>
            <a:cxnLst/>
            <a:rect l="l" t="t" r="r" b="b"/>
            <a:pathLst>
              <a:path w="6984" h="8254">
                <a:moveTo>
                  <a:pt x="5308" y="0"/>
                </a:moveTo>
                <a:lnTo>
                  <a:pt x="3120" y="1287"/>
                </a:lnTo>
                <a:lnTo>
                  <a:pt x="858" y="1863"/>
                </a:lnTo>
                <a:lnTo>
                  <a:pt x="0" y="4334"/>
                </a:lnTo>
                <a:lnTo>
                  <a:pt x="1329" y="6251"/>
                </a:lnTo>
                <a:lnTo>
                  <a:pt x="1895" y="7874"/>
                </a:lnTo>
                <a:lnTo>
                  <a:pt x="3423" y="7214"/>
                </a:lnTo>
                <a:lnTo>
                  <a:pt x="5748" y="6994"/>
                </a:lnTo>
                <a:lnTo>
                  <a:pt x="6282" y="5821"/>
                </a:lnTo>
                <a:lnTo>
                  <a:pt x="6868" y="4617"/>
                </a:lnTo>
                <a:lnTo>
                  <a:pt x="5821" y="2628"/>
                </a:lnTo>
                <a:lnTo>
                  <a:pt x="5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4" name="object 7654"/>
          <p:cNvSpPr/>
          <p:nvPr/>
        </p:nvSpPr>
        <p:spPr>
          <a:xfrm>
            <a:off x="10963213" y="4422895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6753" y="0"/>
                </a:moveTo>
                <a:lnTo>
                  <a:pt x="6408" y="125"/>
                </a:lnTo>
                <a:lnTo>
                  <a:pt x="4366" y="1015"/>
                </a:lnTo>
                <a:lnTo>
                  <a:pt x="2575" y="2481"/>
                </a:lnTo>
                <a:lnTo>
                  <a:pt x="0" y="4261"/>
                </a:lnTo>
                <a:lnTo>
                  <a:pt x="1916" y="6062"/>
                </a:lnTo>
                <a:lnTo>
                  <a:pt x="3601" y="8282"/>
                </a:lnTo>
                <a:lnTo>
                  <a:pt x="4135" y="8062"/>
                </a:lnTo>
                <a:lnTo>
                  <a:pt x="6052" y="7172"/>
                </a:lnTo>
                <a:lnTo>
                  <a:pt x="7915" y="5664"/>
                </a:lnTo>
                <a:lnTo>
                  <a:pt x="9025" y="3863"/>
                </a:lnTo>
                <a:lnTo>
                  <a:pt x="9350" y="3361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5" name="object 7655"/>
          <p:cNvSpPr/>
          <p:nvPr/>
        </p:nvSpPr>
        <p:spPr>
          <a:xfrm>
            <a:off x="11919936" y="4659781"/>
            <a:ext cx="4236" cy="6546"/>
          </a:xfrm>
          <a:custGeom>
            <a:avLst/>
            <a:gdLst/>
            <a:ahLst/>
            <a:cxnLst/>
            <a:rect l="l" t="t" r="r" b="b"/>
            <a:pathLst>
              <a:path w="6984" h="10795">
                <a:moveTo>
                  <a:pt x="3581" y="0"/>
                </a:moveTo>
                <a:lnTo>
                  <a:pt x="2303" y="952"/>
                </a:lnTo>
                <a:lnTo>
                  <a:pt x="10" y="1947"/>
                </a:lnTo>
                <a:lnTo>
                  <a:pt x="0" y="4952"/>
                </a:lnTo>
                <a:lnTo>
                  <a:pt x="1172" y="7015"/>
                </a:lnTo>
                <a:lnTo>
                  <a:pt x="2314" y="10397"/>
                </a:lnTo>
                <a:lnTo>
                  <a:pt x="4544" y="8198"/>
                </a:lnTo>
                <a:lnTo>
                  <a:pt x="6649" y="6952"/>
                </a:lnTo>
                <a:lnTo>
                  <a:pt x="6020" y="3999"/>
                </a:lnTo>
                <a:lnTo>
                  <a:pt x="4607" y="2041"/>
                </a:lnTo>
                <a:lnTo>
                  <a:pt x="3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6" name="object 7656"/>
          <p:cNvSpPr/>
          <p:nvPr/>
        </p:nvSpPr>
        <p:spPr>
          <a:xfrm>
            <a:off x="11037327" y="3432691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3664" y="0"/>
                </a:moveTo>
                <a:lnTo>
                  <a:pt x="2533" y="1120"/>
                </a:lnTo>
                <a:lnTo>
                  <a:pt x="0" y="3675"/>
                </a:lnTo>
                <a:lnTo>
                  <a:pt x="1329" y="5350"/>
                </a:lnTo>
                <a:lnTo>
                  <a:pt x="3403" y="7895"/>
                </a:lnTo>
                <a:lnTo>
                  <a:pt x="4617" y="6450"/>
                </a:lnTo>
                <a:lnTo>
                  <a:pt x="6397" y="5162"/>
                </a:lnTo>
                <a:lnTo>
                  <a:pt x="6994" y="2596"/>
                </a:lnTo>
                <a:lnTo>
                  <a:pt x="4785" y="1183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7" name="object 7657"/>
          <p:cNvSpPr/>
          <p:nvPr/>
        </p:nvSpPr>
        <p:spPr>
          <a:xfrm>
            <a:off x="11457156" y="4599611"/>
            <a:ext cx="3466" cy="6161"/>
          </a:xfrm>
          <a:custGeom>
            <a:avLst/>
            <a:gdLst/>
            <a:ahLst/>
            <a:cxnLst/>
            <a:rect l="l" t="t" r="r" b="b"/>
            <a:pathLst>
              <a:path w="5715" h="10159">
                <a:moveTo>
                  <a:pt x="785" y="0"/>
                </a:moveTo>
                <a:lnTo>
                  <a:pt x="513" y="3088"/>
                </a:lnTo>
                <a:lnTo>
                  <a:pt x="0" y="9298"/>
                </a:lnTo>
                <a:lnTo>
                  <a:pt x="1130" y="9392"/>
                </a:lnTo>
                <a:lnTo>
                  <a:pt x="3350" y="9633"/>
                </a:lnTo>
                <a:lnTo>
                  <a:pt x="5287" y="628"/>
                </a:lnTo>
                <a:lnTo>
                  <a:pt x="2293" y="230"/>
                </a:lnTo>
                <a:lnTo>
                  <a:pt x="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8" name="object 7658"/>
          <p:cNvSpPr/>
          <p:nvPr/>
        </p:nvSpPr>
        <p:spPr>
          <a:xfrm>
            <a:off x="12012203" y="4752567"/>
            <a:ext cx="6161" cy="5776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4848" y="0"/>
                </a:moveTo>
                <a:lnTo>
                  <a:pt x="2366" y="1978"/>
                </a:lnTo>
                <a:lnTo>
                  <a:pt x="0" y="3423"/>
                </a:lnTo>
                <a:lnTo>
                  <a:pt x="2230" y="5455"/>
                </a:lnTo>
                <a:lnTo>
                  <a:pt x="3748" y="7549"/>
                </a:lnTo>
                <a:lnTo>
                  <a:pt x="6669" y="8952"/>
                </a:lnTo>
                <a:lnTo>
                  <a:pt x="8638" y="7224"/>
                </a:lnTo>
                <a:lnTo>
                  <a:pt x="10093" y="6481"/>
                </a:lnTo>
                <a:lnTo>
                  <a:pt x="8554" y="4355"/>
                </a:lnTo>
                <a:lnTo>
                  <a:pt x="7214" y="2010"/>
                </a:lnTo>
                <a:lnTo>
                  <a:pt x="5266" y="324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59" name="object 7659"/>
          <p:cNvSpPr/>
          <p:nvPr/>
        </p:nvSpPr>
        <p:spPr>
          <a:xfrm>
            <a:off x="12161974" y="3907550"/>
            <a:ext cx="5776" cy="3466"/>
          </a:xfrm>
          <a:custGeom>
            <a:avLst/>
            <a:gdLst/>
            <a:ahLst/>
            <a:cxnLst/>
            <a:rect l="l" t="t" r="r" b="b"/>
            <a:pathLst>
              <a:path w="9525" h="5714">
                <a:moveTo>
                  <a:pt x="8292" y="0"/>
                </a:moveTo>
                <a:lnTo>
                  <a:pt x="5539" y="743"/>
                </a:lnTo>
                <a:lnTo>
                  <a:pt x="2764" y="1581"/>
                </a:lnTo>
                <a:lnTo>
                  <a:pt x="0" y="2355"/>
                </a:lnTo>
                <a:lnTo>
                  <a:pt x="272" y="3329"/>
                </a:lnTo>
                <a:lnTo>
                  <a:pt x="534" y="4345"/>
                </a:lnTo>
                <a:lnTo>
                  <a:pt x="848" y="5308"/>
                </a:lnTo>
                <a:lnTo>
                  <a:pt x="3622" y="4659"/>
                </a:lnTo>
                <a:lnTo>
                  <a:pt x="6450" y="3947"/>
                </a:lnTo>
                <a:lnTo>
                  <a:pt x="9256" y="3308"/>
                </a:lnTo>
                <a:lnTo>
                  <a:pt x="8931" y="2198"/>
                </a:lnTo>
                <a:lnTo>
                  <a:pt x="8628" y="1078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0" name="object 7660"/>
          <p:cNvSpPr/>
          <p:nvPr/>
        </p:nvSpPr>
        <p:spPr>
          <a:xfrm>
            <a:off x="11542112" y="3392381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60">
                <a:moveTo>
                  <a:pt x="4324" y="0"/>
                </a:moveTo>
                <a:lnTo>
                  <a:pt x="2889" y="2879"/>
                </a:lnTo>
                <a:lnTo>
                  <a:pt x="0" y="8586"/>
                </a:lnTo>
                <a:lnTo>
                  <a:pt x="1581" y="9067"/>
                </a:lnTo>
                <a:lnTo>
                  <a:pt x="3151" y="9612"/>
                </a:lnTo>
                <a:lnTo>
                  <a:pt x="4732" y="10104"/>
                </a:lnTo>
                <a:lnTo>
                  <a:pt x="6711" y="900"/>
                </a:lnTo>
                <a:lnTo>
                  <a:pt x="5905" y="575"/>
                </a:lnTo>
                <a:lnTo>
                  <a:pt x="5109" y="303"/>
                </a:lnTo>
                <a:lnTo>
                  <a:pt x="4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1" name="object 7661"/>
          <p:cNvSpPr/>
          <p:nvPr/>
        </p:nvSpPr>
        <p:spPr>
          <a:xfrm>
            <a:off x="11702912" y="3800431"/>
            <a:ext cx="4236" cy="4621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4230" y="0"/>
                </a:moveTo>
                <a:lnTo>
                  <a:pt x="2366" y="1937"/>
                </a:lnTo>
                <a:lnTo>
                  <a:pt x="942" y="2984"/>
                </a:lnTo>
                <a:lnTo>
                  <a:pt x="0" y="4952"/>
                </a:lnTo>
                <a:lnTo>
                  <a:pt x="1497" y="7141"/>
                </a:lnTo>
                <a:lnTo>
                  <a:pt x="2104" y="7151"/>
                </a:lnTo>
                <a:lnTo>
                  <a:pt x="3654" y="7109"/>
                </a:lnTo>
                <a:lnTo>
                  <a:pt x="5172" y="6135"/>
                </a:lnTo>
                <a:lnTo>
                  <a:pt x="6690" y="5570"/>
                </a:lnTo>
                <a:lnTo>
                  <a:pt x="5350" y="2554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2" name="object 7662"/>
          <p:cNvSpPr/>
          <p:nvPr/>
        </p:nvSpPr>
        <p:spPr>
          <a:xfrm>
            <a:off x="11457905" y="3330893"/>
            <a:ext cx="7316" cy="6931"/>
          </a:xfrm>
          <a:custGeom>
            <a:avLst/>
            <a:gdLst/>
            <a:ahLst/>
            <a:cxnLst/>
            <a:rect l="l" t="t" r="r" b="b"/>
            <a:pathLst>
              <a:path w="12065" h="11429">
                <a:moveTo>
                  <a:pt x="8230" y="0"/>
                </a:moveTo>
                <a:lnTo>
                  <a:pt x="0" y="6125"/>
                </a:lnTo>
                <a:lnTo>
                  <a:pt x="4984" y="8261"/>
                </a:lnTo>
                <a:lnTo>
                  <a:pt x="11559" y="11004"/>
                </a:lnTo>
                <a:lnTo>
                  <a:pt x="10303" y="4492"/>
                </a:lnTo>
                <a:lnTo>
                  <a:pt x="8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3" name="object 7663"/>
          <p:cNvSpPr/>
          <p:nvPr/>
        </p:nvSpPr>
        <p:spPr>
          <a:xfrm>
            <a:off x="11705049" y="3817012"/>
            <a:ext cx="2695" cy="6161"/>
          </a:xfrm>
          <a:custGeom>
            <a:avLst/>
            <a:gdLst/>
            <a:ahLst/>
            <a:cxnLst/>
            <a:rect l="l" t="t" r="r" b="b"/>
            <a:pathLst>
              <a:path w="4444" h="10160">
                <a:moveTo>
                  <a:pt x="1926" y="0"/>
                </a:moveTo>
                <a:lnTo>
                  <a:pt x="0" y="8963"/>
                </a:lnTo>
                <a:lnTo>
                  <a:pt x="3036" y="9612"/>
                </a:lnTo>
                <a:lnTo>
                  <a:pt x="4230" y="397"/>
                </a:lnTo>
                <a:lnTo>
                  <a:pt x="2680" y="115"/>
                </a:lnTo>
                <a:lnTo>
                  <a:pt x="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4" name="object 7664"/>
          <p:cNvSpPr/>
          <p:nvPr/>
        </p:nvSpPr>
        <p:spPr>
          <a:xfrm>
            <a:off x="11618223" y="3719853"/>
            <a:ext cx="5391" cy="6546"/>
          </a:xfrm>
          <a:custGeom>
            <a:avLst/>
            <a:gdLst/>
            <a:ahLst/>
            <a:cxnLst/>
            <a:rect l="l" t="t" r="r" b="b"/>
            <a:pathLst>
              <a:path w="8890" h="10795">
                <a:moveTo>
                  <a:pt x="5078" y="0"/>
                </a:moveTo>
                <a:lnTo>
                  <a:pt x="3549" y="1769"/>
                </a:lnTo>
                <a:lnTo>
                  <a:pt x="1560" y="3235"/>
                </a:lnTo>
                <a:lnTo>
                  <a:pt x="649" y="5224"/>
                </a:lnTo>
                <a:lnTo>
                  <a:pt x="0" y="6722"/>
                </a:lnTo>
                <a:lnTo>
                  <a:pt x="659" y="8847"/>
                </a:lnTo>
                <a:lnTo>
                  <a:pt x="743" y="10680"/>
                </a:lnTo>
                <a:lnTo>
                  <a:pt x="2104" y="10209"/>
                </a:lnTo>
                <a:lnTo>
                  <a:pt x="4879" y="9319"/>
                </a:lnTo>
                <a:lnTo>
                  <a:pt x="6041" y="7434"/>
                </a:lnTo>
                <a:lnTo>
                  <a:pt x="7706" y="5643"/>
                </a:lnTo>
                <a:lnTo>
                  <a:pt x="8198" y="3581"/>
                </a:lnTo>
                <a:lnTo>
                  <a:pt x="8397" y="2659"/>
                </a:lnTo>
                <a:lnTo>
                  <a:pt x="6188" y="1235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5" name="object 7665"/>
          <p:cNvSpPr/>
          <p:nvPr/>
        </p:nvSpPr>
        <p:spPr>
          <a:xfrm>
            <a:off x="11170715" y="3756204"/>
            <a:ext cx="3851" cy="5391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308" y="0"/>
                </a:moveTo>
                <a:lnTo>
                  <a:pt x="2209" y="2513"/>
                </a:lnTo>
                <a:lnTo>
                  <a:pt x="1109" y="4942"/>
                </a:lnTo>
                <a:lnTo>
                  <a:pt x="0" y="7465"/>
                </a:lnTo>
                <a:lnTo>
                  <a:pt x="1916" y="8303"/>
                </a:lnTo>
                <a:lnTo>
                  <a:pt x="2879" y="8753"/>
                </a:lnTo>
                <a:lnTo>
                  <a:pt x="6272" y="1371"/>
                </a:lnTo>
                <a:lnTo>
                  <a:pt x="5277" y="942"/>
                </a:lnTo>
                <a:lnTo>
                  <a:pt x="4282" y="481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6" name="object 7666"/>
          <p:cNvSpPr/>
          <p:nvPr/>
        </p:nvSpPr>
        <p:spPr>
          <a:xfrm>
            <a:off x="11641322" y="3874404"/>
            <a:ext cx="6161" cy="3851"/>
          </a:xfrm>
          <a:custGeom>
            <a:avLst/>
            <a:gdLst/>
            <a:ahLst/>
            <a:cxnLst/>
            <a:rect l="l" t="t" r="r" b="b"/>
            <a:pathLst>
              <a:path w="10159" h="6350">
                <a:moveTo>
                  <a:pt x="879" y="0"/>
                </a:moveTo>
                <a:lnTo>
                  <a:pt x="586" y="1622"/>
                </a:lnTo>
                <a:lnTo>
                  <a:pt x="314" y="3245"/>
                </a:lnTo>
                <a:lnTo>
                  <a:pt x="0" y="4889"/>
                </a:lnTo>
                <a:lnTo>
                  <a:pt x="3214" y="5214"/>
                </a:lnTo>
                <a:lnTo>
                  <a:pt x="9622" y="5916"/>
                </a:lnTo>
                <a:lnTo>
                  <a:pt x="9716" y="4282"/>
                </a:lnTo>
                <a:lnTo>
                  <a:pt x="10125" y="1329"/>
                </a:lnTo>
                <a:lnTo>
                  <a:pt x="9853" y="1277"/>
                </a:lnTo>
                <a:lnTo>
                  <a:pt x="6931" y="575"/>
                </a:lnTo>
                <a:lnTo>
                  <a:pt x="3874" y="376"/>
                </a:lnTo>
                <a:lnTo>
                  <a:pt x="8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7" name="object 7667"/>
          <p:cNvSpPr/>
          <p:nvPr/>
        </p:nvSpPr>
        <p:spPr>
          <a:xfrm>
            <a:off x="11785477" y="3479446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7874" y="0"/>
                </a:moveTo>
                <a:lnTo>
                  <a:pt x="7465" y="10"/>
                </a:lnTo>
                <a:lnTo>
                  <a:pt x="5329" y="125"/>
                </a:lnTo>
                <a:lnTo>
                  <a:pt x="3193" y="910"/>
                </a:lnTo>
                <a:lnTo>
                  <a:pt x="0" y="1706"/>
                </a:lnTo>
                <a:lnTo>
                  <a:pt x="1989" y="4303"/>
                </a:lnTo>
                <a:lnTo>
                  <a:pt x="2910" y="6554"/>
                </a:lnTo>
                <a:lnTo>
                  <a:pt x="4188" y="6816"/>
                </a:lnTo>
                <a:lnTo>
                  <a:pt x="5549" y="7067"/>
                </a:lnTo>
                <a:lnTo>
                  <a:pt x="7874" y="5717"/>
                </a:lnTo>
                <a:lnTo>
                  <a:pt x="9193" y="3382"/>
                </a:lnTo>
                <a:lnTo>
                  <a:pt x="7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8" name="object 7668"/>
          <p:cNvSpPr/>
          <p:nvPr/>
        </p:nvSpPr>
        <p:spPr>
          <a:xfrm>
            <a:off x="12171371" y="341091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6031" y="0"/>
                </a:moveTo>
                <a:lnTo>
                  <a:pt x="4010" y="1120"/>
                </a:lnTo>
                <a:lnTo>
                  <a:pt x="0" y="3308"/>
                </a:lnTo>
                <a:lnTo>
                  <a:pt x="2136" y="5120"/>
                </a:lnTo>
                <a:lnTo>
                  <a:pt x="4188" y="7025"/>
                </a:lnTo>
                <a:lnTo>
                  <a:pt x="6764" y="8858"/>
                </a:lnTo>
                <a:lnTo>
                  <a:pt x="9004" y="7235"/>
                </a:lnTo>
                <a:lnTo>
                  <a:pt x="8921" y="6942"/>
                </a:lnTo>
                <a:lnTo>
                  <a:pt x="8146" y="4586"/>
                </a:lnTo>
                <a:lnTo>
                  <a:pt x="7025" y="2293"/>
                </a:lnTo>
                <a:lnTo>
                  <a:pt x="6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69" name="object 7669"/>
          <p:cNvSpPr/>
          <p:nvPr/>
        </p:nvSpPr>
        <p:spPr>
          <a:xfrm>
            <a:off x="11354558" y="3832822"/>
            <a:ext cx="6161" cy="3081"/>
          </a:xfrm>
          <a:custGeom>
            <a:avLst/>
            <a:gdLst/>
            <a:ahLst/>
            <a:cxnLst/>
            <a:rect l="l" t="t" r="r" b="b"/>
            <a:pathLst>
              <a:path w="10159" h="5079">
                <a:moveTo>
                  <a:pt x="9518" y="0"/>
                </a:moveTo>
                <a:lnTo>
                  <a:pt x="6345" y="356"/>
                </a:lnTo>
                <a:lnTo>
                  <a:pt x="0" y="1036"/>
                </a:lnTo>
                <a:lnTo>
                  <a:pt x="31" y="2031"/>
                </a:lnTo>
                <a:lnTo>
                  <a:pt x="31" y="3067"/>
                </a:lnTo>
                <a:lnTo>
                  <a:pt x="62" y="4052"/>
                </a:lnTo>
                <a:lnTo>
                  <a:pt x="3329" y="4387"/>
                </a:lnTo>
                <a:lnTo>
                  <a:pt x="6607" y="4659"/>
                </a:lnTo>
                <a:lnTo>
                  <a:pt x="9874" y="4973"/>
                </a:lnTo>
                <a:lnTo>
                  <a:pt x="951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0" name="object 7670"/>
          <p:cNvSpPr/>
          <p:nvPr/>
        </p:nvSpPr>
        <p:spPr>
          <a:xfrm>
            <a:off x="11430063" y="3845108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4293" y="0"/>
                </a:moveTo>
                <a:lnTo>
                  <a:pt x="0" y="9308"/>
                </a:lnTo>
                <a:lnTo>
                  <a:pt x="2408" y="10502"/>
                </a:lnTo>
                <a:lnTo>
                  <a:pt x="3643" y="11036"/>
                </a:lnTo>
                <a:lnTo>
                  <a:pt x="8177" y="1853"/>
                </a:lnTo>
                <a:lnTo>
                  <a:pt x="42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1" name="object 7671"/>
          <p:cNvSpPr/>
          <p:nvPr/>
        </p:nvSpPr>
        <p:spPr>
          <a:xfrm>
            <a:off x="11314646" y="3220173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60">
                <a:moveTo>
                  <a:pt x="2921" y="0"/>
                </a:moveTo>
                <a:lnTo>
                  <a:pt x="1905" y="31"/>
                </a:lnTo>
                <a:lnTo>
                  <a:pt x="869" y="10"/>
                </a:lnTo>
                <a:lnTo>
                  <a:pt x="0" y="9224"/>
                </a:lnTo>
                <a:lnTo>
                  <a:pt x="1570" y="9434"/>
                </a:lnTo>
                <a:lnTo>
                  <a:pt x="4732" y="9811"/>
                </a:lnTo>
                <a:lnTo>
                  <a:pt x="4460" y="6586"/>
                </a:lnTo>
                <a:lnTo>
                  <a:pt x="4230" y="3256"/>
                </a:lnTo>
                <a:lnTo>
                  <a:pt x="3968" y="10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2" name="object 7672"/>
          <p:cNvSpPr/>
          <p:nvPr/>
        </p:nvSpPr>
        <p:spPr>
          <a:xfrm>
            <a:off x="11177032" y="3823086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3308" y="0"/>
                </a:moveTo>
                <a:lnTo>
                  <a:pt x="1507" y="1633"/>
                </a:lnTo>
                <a:lnTo>
                  <a:pt x="0" y="2355"/>
                </a:lnTo>
                <a:lnTo>
                  <a:pt x="3842" y="9256"/>
                </a:lnTo>
                <a:lnTo>
                  <a:pt x="5727" y="6858"/>
                </a:lnTo>
                <a:lnTo>
                  <a:pt x="7570" y="5549"/>
                </a:lnTo>
                <a:lnTo>
                  <a:pt x="7434" y="4429"/>
                </a:lnTo>
                <a:lnTo>
                  <a:pt x="7308" y="2879"/>
                </a:lnTo>
                <a:lnTo>
                  <a:pt x="5821" y="806"/>
                </a:lnTo>
                <a:lnTo>
                  <a:pt x="4481" y="366"/>
                </a:lnTo>
                <a:lnTo>
                  <a:pt x="330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3" name="object 7673"/>
          <p:cNvSpPr/>
          <p:nvPr/>
        </p:nvSpPr>
        <p:spPr>
          <a:xfrm>
            <a:off x="11231288" y="3936502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7978" y="0"/>
                </a:moveTo>
                <a:lnTo>
                  <a:pt x="2649" y="5382"/>
                </a:lnTo>
                <a:lnTo>
                  <a:pt x="0" y="8135"/>
                </a:lnTo>
                <a:lnTo>
                  <a:pt x="1099" y="9151"/>
                </a:lnTo>
                <a:lnTo>
                  <a:pt x="2188" y="10240"/>
                </a:lnTo>
                <a:lnTo>
                  <a:pt x="3277" y="11266"/>
                </a:lnTo>
                <a:lnTo>
                  <a:pt x="10764" y="2376"/>
                </a:lnTo>
                <a:lnTo>
                  <a:pt x="9811" y="1581"/>
                </a:lnTo>
                <a:lnTo>
                  <a:pt x="8910" y="774"/>
                </a:lnTo>
                <a:lnTo>
                  <a:pt x="7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4" name="object 7674"/>
          <p:cNvSpPr/>
          <p:nvPr/>
        </p:nvSpPr>
        <p:spPr>
          <a:xfrm>
            <a:off x="11530566" y="3247605"/>
            <a:ext cx="7316" cy="5391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3999" y="0"/>
                </a:moveTo>
                <a:lnTo>
                  <a:pt x="1821" y="2146"/>
                </a:lnTo>
                <a:lnTo>
                  <a:pt x="293" y="3779"/>
                </a:lnTo>
                <a:lnTo>
                  <a:pt x="0" y="4146"/>
                </a:lnTo>
                <a:lnTo>
                  <a:pt x="1821" y="7664"/>
                </a:lnTo>
                <a:lnTo>
                  <a:pt x="5078" y="8282"/>
                </a:lnTo>
                <a:lnTo>
                  <a:pt x="7392" y="7214"/>
                </a:lnTo>
                <a:lnTo>
                  <a:pt x="11790" y="6397"/>
                </a:lnTo>
                <a:lnTo>
                  <a:pt x="8826" y="2994"/>
                </a:lnTo>
                <a:lnTo>
                  <a:pt x="7371" y="104"/>
                </a:lnTo>
                <a:lnTo>
                  <a:pt x="5905" y="31"/>
                </a:lnTo>
                <a:lnTo>
                  <a:pt x="39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5" name="object 7675"/>
          <p:cNvSpPr/>
          <p:nvPr/>
        </p:nvSpPr>
        <p:spPr>
          <a:xfrm>
            <a:off x="10997777" y="3131691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3926" y="0"/>
                </a:moveTo>
                <a:lnTo>
                  <a:pt x="2397" y="1225"/>
                </a:lnTo>
                <a:lnTo>
                  <a:pt x="240" y="2209"/>
                </a:lnTo>
                <a:lnTo>
                  <a:pt x="115" y="3340"/>
                </a:lnTo>
                <a:lnTo>
                  <a:pt x="0" y="4554"/>
                </a:lnTo>
                <a:lnTo>
                  <a:pt x="2094" y="7224"/>
                </a:lnTo>
                <a:lnTo>
                  <a:pt x="2628" y="7088"/>
                </a:lnTo>
                <a:lnTo>
                  <a:pt x="4586" y="6523"/>
                </a:lnTo>
                <a:lnTo>
                  <a:pt x="6272" y="5141"/>
                </a:lnTo>
                <a:lnTo>
                  <a:pt x="8093" y="4010"/>
                </a:lnTo>
                <a:lnTo>
                  <a:pt x="5570" y="1654"/>
                </a:lnTo>
                <a:lnTo>
                  <a:pt x="3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6" name="object 7676"/>
          <p:cNvSpPr/>
          <p:nvPr/>
        </p:nvSpPr>
        <p:spPr>
          <a:xfrm>
            <a:off x="11309515" y="3965377"/>
            <a:ext cx="5006" cy="4621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5874" y="0"/>
                </a:moveTo>
                <a:lnTo>
                  <a:pt x="5591" y="125"/>
                </a:lnTo>
                <a:lnTo>
                  <a:pt x="3591" y="879"/>
                </a:lnTo>
                <a:lnTo>
                  <a:pt x="1832" y="2167"/>
                </a:lnTo>
                <a:lnTo>
                  <a:pt x="0" y="3298"/>
                </a:lnTo>
                <a:lnTo>
                  <a:pt x="1099" y="4533"/>
                </a:lnTo>
                <a:lnTo>
                  <a:pt x="2251" y="5675"/>
                </a:lnTo>
                <a:lnTo>
                  <a:pt x="3654" y="7162"/>
                </a:lnTo>
                <a:lnTo>
                  <a:pt x="5361" y="5874"/>
                </a:lnTo>
                <a:lnTo>
                  <a:pt x="7319" y="5088"/>
                </a:lnTo>
                <a:lnTo>
                  <a:pt x="8114" y="2889"/>
                </a:lnTo>
                <a:lnTo>
                  <a:pt x="5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7" name="object 7677"/>
          <p:cNvSpPr/>
          <p:nvPr/>
        </p:nvSpPr>
        <p:spPr>
          <a:xfrm>
            <a:off x="12065416" y="4153153"/>
            <a:ext cx="8471" cy="3851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8093" y="0"/>
                </a:moveTo>
                <a:lnTo>
                  <a:pt x="4345" y="31"/>
                </a:lnTo>
                <a:lnTo>
                  <a:pt x="2167" y="1026"/>
                </a:lnTo>
                <a:lnTo>
                  <a:pt x="0" y="1602"/>
                </a:lnTo>
                <a:lnTo>
                  <a:pt x="659" y="5936"/>
                </a:lnTo>
                <a:lnTo>
                  <a:pt x="4209" y="5235"/>
                </a:lnTo>
                <a:lnTo>
                  <a:pt x="7769" y="4450"/>
                </a:lnTo>
                <a:lnTo>
                  <a:pt x="13936" y="3225"/>
                </a:lnTo>
                <a:lnTo>
                  <a:pt x="9696" y="1308"/>
                </a:lnTo>
                <a:lnTo>
                  <a:pt x="809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8" name="object 7678"/>
          <p:cNvSpPr/>
          <p:nvPr/>
        </p:nvSpPr>
        <p:spPr>
          <a:xfrm>
            <a:off x="11809912" y="3270758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60">
                <a:moveTo>
                  <a:pt x="4439" y="0"/>
                </a:moveTo>
                <a:lnTo>
                  <a:pt x="2554" y="2638"/>
                </a:lnTo>
                <a:lnTo>
                  <a:pt x="869" y="4282"/>
                </a:lnTo>
                <a:lnTo>
                  <a:pt x="0" y="6963"/>
                </a:lnTo>
                <a:lnTo>
                  <a:pt x="2136" y="8554"/>
                </a:lnTo>
                <a:lnTo>
                  <a:pt x="3204" y="9675"/>
                </a:lnTo>
                <a:lnTo>
                  <a:pt x="4795" y="8125"/>
                </a:lnTo>
                <a:lnTo>
                  <a:pt x="6690" y="6732"/>
                </a:lnTo>
                <a:lnTo>
                  <a:pt x="8146" y="4355"/>
                </a:lnTo>
                <a:lnTo>
                  <a:pt x="6198" y="2439"/>
                </a:lnTo>
                <a:lnTo>
                  <a:pt x="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79" name="object 7679"/>
          <p:cNvSpPr/>
          <p:nvPr/>
        </p:nvSpPr>
        <p:spPr>
          <a:xfrm>
            <a:off x="10885968" y="3908797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4617" y="0"/>
                </a:moveTo>
                <a:lnTo>
                  <a:pt x="2261" y="1832"/>
                </a:lnTo>
                <a:lnTo>
                  <a:pt x="0" y="3382"/>
                </a:lnTo>
                <a:lnTo>
                  <a:pt x="2240" y="5476"/>
                </a:lnTo>
                <a:lnTo>
                  <a:pt x="3696" y="7329"/>
                </a:lnTo>
                <a:lnTo>
                  <a:pt x="5622" y="8303"/>
                </a:lnTo>
                <a:lnTo>
                  <a:pt x="6429" y="8680"/>
                </a:lnTo>
                <a:lnTo>
                  <a:pt x="8219" y="7151"/>
                </a:lnTo>
                <a:lnTo>
                  <a:pt x="9538" y="6491"/>
                </a:lnTo>
                <a:lnTo>
                  <a:pt x="8031" y="4314"/>
                </a:lnTo>
                <a:lnTo>
                  <a:pt x="6565" y="2083"/>
                </a:lnTo>
                <a:lnTo>
                  <a:pt x="4774" y="146"/>
                </a:lnTo>
                <a:lnTo>
                  <a:pt x="4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0" name="object 7680"/>
          <p:cNvSpPr/>
          <p:nvPr/>
        </p:nvSpPr>
        <p:spPr>
          <a:xfrm>
            <a:off x="11324455" y="4008675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5717" y="0"/>
                </a:moveTo>
                <a:lnTo>
                  <a:pt x="4334" y="94"/>
                </a:lnTo>
                <a:lnTo>
                  <a:pt x="3036" y="219"/>
                </a:lnTo>
                <a:lnTo>
                  <a:pt x="1790" y="1958"/>
                </a:lnTo>
                <a:lnTo>
                  <a:pt x="0" y="3371"/>
                </a:lnTo>
                <a:lnTo>
                  <a:pt x="1968" y="4649"/>
                </a:lnTo>
                <a:lnTo>
                  <a:pt x="3738" y="6690"/>
                </a:lnTo>
                <a:lnTo>
                  <a:pt x="4575" y="6376"/>
                </a:lnTo>
                <a:lnTo>
                  <a:pt x="6198" y="5664"/>
                </a:lnTo>
                <a:lnTo>
                  <a:pt x="7308" y="3717"/>
                </a:lnTo>
                <a:lnTo>
                  <a:pt x="8659" y="2240"/>
                </a:lnTo>
                <a:lnTo>
                  <a:pt x="7203" y="1507"/>
                </a:lnTo>
                <a:lnTo>
                  <a:pt x="57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1" name="object 7681"/>
          <p:cNvSpPr/>
          <p:nvPr/>
        </p:nvSpPr>
        <p:spPr>
          <a:xfrm>
            <a:off x="10877749" y="3914214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2942" y="0"/>
                </a:moveTo>
                <a:lnTo>
                  <a:pt x="1926" y="1246"/>
                </a:lnTo>
                <a:lnTo>
                  <a:pt x="0" y="2544"/>
                </a:lnTo>
                <a:lnTo>
                  <a:pt x="450" y="5727"/>
                </a:lnTo>
                <a:lnTo>
                  <a:pt x="1853" y="7664"/>
                </a:lnTo>
                <a:lnTo>
                  <a:pt x="3162" y="10376"/>
                </a:lnTo>
                <a:lnTo>
                  <a:pt x="5361" y="8355"/>
                </a:lnTo>
                <a:lnTo>
                  <a:pt x="7926" y="6429"/>
                </a:lnTo>
                <a:lnTo>
                  <a:pt x="6502" y="3800"/>
                </a:lnTo>
                <a:lnTo>
                  <a:pt x="4617" y="1958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2" name="object 7682"/>
          <p:cNvSpPr/>
          <p:nvPr/>
        </p:nvSpPr>
        <p:spPr>
          <a:xfrm>
            <a:off x="10919679" y="3926455"/>
            <a:ext cx="3081" cy="5776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1863" y="0"/>
                </a:moveTo>
                <a:lnTo>
                  <a:pt x="0" y="8669"/>
                </a:lnTo>
                <a:lnTo>
                  <a:pt x="2994" y="9308"/>
                </a:lnTo>
                <a:lnTo>
                  <a:pt x="4858" y="649"/>
                </a:lnTo>
                <a:lnTo>
                  <a:pt x="186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3" name="object 7683"/>
          <p:cNvSpPr/>
          <p:nvPr/>
        </p:nvSpPr>
        <p:spPr>
          <a:xfrm>
            <a:off x="11439347" y="4089939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324" y="0"/>
                </a:moveTo>
                <a:lnTo>
                  <a:pt x="94" y="6439"/>
                </a:lnTo>
                <a:lnTo>
                  <a:pt x="0" y="9643"/>
                </a:lnTo>
                <a:lnTo>
                  <a:pt x="2073" y="9842"/>
                </a:lnTo>
                <a:lnTo>
                  <a:pt x="3120" y="9999"/>
                </a:lnTo>
                <a:lnTo>
                  <a:pt x="5078" y="848"/>
                </a:lnTo>
                <a:lnTo>
                  <a:pt x="3507" y="544"/>
                </a:lnTo>
                <a:lnTo>
                  <a:pt x="1895" y="293"/>
                </a:lnTo>
                <a:lnTo>
                  <a:pt x="3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4" name="object 7684"/>
          <p:cNvSpPr/>
          <p:nvPr/>
        </p:nvSpPr>
        <p:spPr>
          <a:xfrm>
            <a:off x="11874016" y="5154586"/>
            <a:ext cx="21179" cy="23104"/>
          </a:xfrm>
          <a:custGeom>
            <a:avLst/>
            <a:gdLst/>
            <a:ahLst/>
            <a:cxnLst/>
            <a:rect l="l" t="t" r="r" b="b"/>
            <a:pathLst>
              <a:path w="34925" h="38100">
                <a:moveTo>
                  <a:pt x="13935" y="0"/>
                </a:moveTo>
                <a:lnTo>
                  <a:pt x="8599" y="2747"/>
                </a:lnTo>
                <a:lnTo>
                  <a:pt x="2644" y="8664"/>
                </a:lnTo>
                <a:lnTo>
                  <a:pt x="0" y="16105"/>
                </a:lnTo>
                <a:lnTo>
                  <a:pt x="759" y="25552"/>
                </a:lnTo>
                <a:lnTo>
                  <a:pt x="5018" y="37489"/>
                </a:lnTo>
                <a:lnTo>
                  <a:pt x="15489" y="20170"/>
                </a:lnTo>
                <a:lnTo>
                  <a:pt x="24944" y="27395"/>
                </a:lnTo>
                <a:lnTo>
                  <a:pt x="34357" y="15678"/>
                </a:lnTo>
                <a:lnTo>
                  <a:pt x="25292" y="5668"/>
                </a:lnTo>
                <a:lnTo>
                  <a:pt x="18992" y="708"/>
                </a:lnTo>
                <a:lnTo>
                  <a:pt x="139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5" name="object 7685"/>
          <p:cNvSpPr/>
          <p:nvPr/>
        </p:nvSpPr>
        <p:spPr>
          <a:xfrm>
            <a:off x="11780575" y="4697400"/>
            <a:ext cx="19253" cy="13862"/>
          </a:xfrm>
          <a:custGeom>
            <a:avLst/>
            <a:gdLst/>
            <a:ahLst/>
            <a:cxnLst/>
            <a:rect l="l" t="t" r="r" b="b"/>
            <a:pathLst>
              <a:path w="31750" h="22859">
                <a:moveTo>
                  <a:pt x="22910" y="0"/>
                </a:moveTo>
                <a:lnTo>
                  <a:pt x="10121" y="4556"/>
                </a:lnTo>
                <a:lnTo>
                  <a:pt x="3366" y="8531"/>
                </a:lnTo>
                <a:lnTo>
                  <a:pt x="655" y="13876"/>
                </a:lnTo>
                <a:lnTo>
                  <a:pt x="0" y="22543"/>
                </a:lnTo>
                <a:lnTo>
                  <a:pt x="31370" y="22763"/>
                </a:lnTo>
                <a:lnTo>
                  <a:pt x="2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6" name="object 7686"/>
          <p:cNvSpPr/>
          <p:nvPr/>
        </p:nvSpPr>
        <p:spPr>
          <a:xfrm>
            <a:off x="11327031" y="4264007"/>
            <a:ext cx="20023" cy="16558"/>
          </a:xfrm>
          <a:custGeom>
            <a:avLst/>
            <a:gdLst/>
            <a:ahLst/>
            <a:cxnLst/>
            <a:rect l="l" t="t" r="r" b="b"/>
            <a:pathLst>
              <a:path w="33019" h="27304">
                <a:moveTo>
                  <a:pt x="3175" y="0"/>
                </a:moveTo>
                <a:lnTo>
                  <a:pt x="0" y="8364"/>
                </a:lnTo>
                <a:lnTo>
                  <a:pt x="2093" y="14728"/>
                </a:lnTo>
                <a:lnTo>
                  <a:pt x="6598" y="20403"/>
                </a:lnTo>
                <a:lnTo>
                  <a:pt x="10662" y="26700"/>
                </a:lnTo>
                <a:lnTo>
                  <a:pt x="19700" y="22628"/>
                </a:lnTo>
                <a:lnTo>
                  <a:pt x="27075" y="18021"/>
                </a:lnTo>
                <a:lnTo>
                  <a:pt x="31780" y="11665"/>
                </a:lnTo>
                <a:lnTo>
                  <a:pt x="32808" y="2345"/>
                </a:lnTo>
                <a:lnTo>
                  <a:pt x="25451" y="503"/>
                </a:lnTo>
                <a:lnTo>
                  <a:pt x="19567" y="2065"/>
                </a:lnTo>
                <a:lnTo>
                  <a:pt x="14696" y="5955"/>
                </a:lnTo>
                <a:lnTo>
                  <a:pt x="10379" y="11099"/>
                </a:lnTo>
                <a:lnTo>
                  <a:pt x="31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7" name="object 7687"/>
          <p:cNvSpPr/>
          <p:nvPr/>
        </p:nvSpPr>
        <p:spPr>
          <a:xfrm>
            <a:off x="11476299" y="4090803"/>
            <a:ext cx="28880" cy="8856"/>
          </a:xfrm>
          <a:custGeom>
            <a:avLst/>
            <a:gdLst/>
            <a:ahLst/>
            <a:cxnLst/>
            <a:rect l="l" t="t" r="r" b="b"/>
            <a:pathLst>
              <a:path w="47625" h="14604">
                <a:moveTo>
                  <a:pt x="23179" y="0"/>
                </a:moveTo>
                <a:lnTo>
                  <a:pt x="11716" y="1815"/>
                </a:lnTo>
                <a:lnTo>
                  <a:pt x="0" y="7878"/>
                </a:lnTo>
                <a:lnTo>
                  <a:pt x="12000" y="12536"/>
                </a:lnTo>
                <a:lnTo>
                  <a:pt x="23521" y="14194"/>
                </a:lnTo>
                <a:lnTo>
                  <a:pt x="35111" y="12095"/>
                </a:lnTo>
                <a:lnTo>
                  <a:pt x="47317" y="5480"/>
                </a:lnTo>
                <a:lnTo>
                  <a:pt x="34882" y="1524"/>
                </a:lnTo>
                <a:lnTo>
                  <a:pt x="231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8" name="object 7688"/>
          <p:cNvSpPr/>
          <p:nvPr/>
        </p:nvSpPr>
        <p:spPr>
          <a:xfrm>
            <a:off x="11921354" y="3834897"/>
            <a:ext cx="15787" cy="24259"/>
          </a:xfrm>
          <a:custGeom>
            <a:avLst/>
            <a:gdLst/>
            <a:ahLst/>
            <a:cxnLst/>
            <a:rect l="l" t="t" r="r" b="b"/>
            <a:pathLst>
              <a:path w="26034" h="40004">
                <a:moveTo>
                  <a:pt x="19360" y="0"/>
                </a:moveTo>
                <a:lnTo>
                  <a:pt x="14396" y="9512"/>
                </a:lnTo>
                <a:lnTo>
                  <a:pt x="8247" y="18439"/>
                </a:lnTo>
                <a:lnTo>
                  <a:pt x="2814" y="27994"/>
                </a:lnTo>
                <a:lnTo>
                  <a:pt x="0" y="39391"/>
                </a:lnTo>
                <a:lnTo>
                  <a:pt x="16755" y="25838"/>
                </a:lnTo>
                <a:lnTo>
                  <a:pt x="25045" y="15886"/>
                </a:lnTo>
                <a:lnTo>
                  <a:pt x="25651" y="7839"/>
                </a:lnTo>
                <a:lnTo>
                  <a:pt x="1936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89" name="object 7689"/>
          <p:cNvSpPr/>
          <p:nvPr/>
        </p:nvSpPr>
        <p:spPr>
          <a:xfrm>
            <a:off x="11939558" y="4626141"/>
            <a:ext cx="10397" cy="15403"/>
          </a:xfrm>
          <a:custGeom>
            <a:avLst/>
            <a:gdLst/>
            <a:ahLst/>
            <a:cxnLst/>
            <a:rect l="l" t="t" r="r" b="b"/>
            <a:pathLst>
              <a:path w="17144" h="25400">
                <a:moveTo>
                  <a:pt x="1605" y="0"/>
                </a:moveTo>
                <a:lnTo>
                  <a:pt x="0" y="8423"/>
                </a:lnTo>
                <a:lnTo>
                  <a:pt x="2998" y="14453"/>
                </a:lnTo>
                <a:lnTo>
                  <a:pt x="8328" y="19476"/>
                </a:lnTo>
                <a:lnTo>
                  <a:pt x="13720" y="24878"/>
                </a:lnTo>
                <a:lnTo>
                  <a:pt x="16860" y="12557"/>
                </a:lnTo>
                <a:lnTo>
                  <a:pt x="16576" y="5732"/>
                </a:lnTo>
                <a:lnTo>
                  <a:pt x="11835" y="2261"/>
                </a:lnTo>
                <a:lnTo>
                  <a:pt x="16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0" name="object 7690"/>
          <p:cNvSpPr/>
          <p:nvPr/>
        </p:nvSpPr>
        <p:spPr>
          <a:xfrm>
            <a:off x="11556453" y="4424559"/>
            <a:ext cx="9627" cy="21179"/>
          </a:xfrm>
          <a:custGeom>
            <a:avLst/>
            <a:gdLst/>
            <a:ahLst/>
            <a:cxnLst/>
            <a:rect l="l" t="t" r="r" b="b"/>
            <a:pathLst>
              <a:path w="15875" h="34925">
                <a:moveTo>
                  <a:pt x="15359" y="0"/>
                </a:moveTo>
                <a:lnTo>
                  <a:pt x="5548" y="11757"/>
                </a:lnTo>
                <a:lnTo>
                  <a:pt x="680" y="20152"/>
                </a:lnTo>
                <a:lnTo>
                  <a:pt x="0" y="27112"/>
                </a:lnTo>
                <a:lnTo>
                  <a:pt x="2752" y="34564"/>
                </a:lnTo>
                <a:lnTo>
                  <a:pt x="8416" y="26704"/>
                </a:lnTo>
                <a:lnTo>
                  <a:pt x="12067" y="18224"/>
                </a:lnTo>
                <a:lnTo>
                  <a:pt x="14212" y="9273"/>
                </a:lnTo>
                <a:lnTo>
                  <a:pt x="153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1" name="object 7691"/>
          <p:cNvSpPr/>
          <p:nvPr/>
        </p:nvSpPr>
        <p:spPr>
          <a:xfrm>
            <a:off x="11840806" y="5109277"/>
            <a:ext cx="10782" cy="15403"/>
          </a:xfrm>
          <a:custGeom>
            <a:avLst/>
            <a:gdLst/>
            <a:ahLst/>
            <a:cxnLst/>
            <a:rect l="l" t="t" r="r" b="b"/>
            <a:pathLst>
              <a:path w="17780" h="25400">
                <a:moveTo>
                  <a:pt x="11947" y="0"/>
                </a:moveTo>
                <a:lnTo>
                  <a:pt x="8209" y="4732"/>
                </a:lnTo>
                <a:lnTo>
                  <a:pt x="3455" y="9057"/>
                </a:lnTo>
                <a:lnTo>
                  <a:pt x="0" y="17015"/>
                </a:lnTo>
                <a:lnTo>
                  <a:pt x="3350" y="21590"/>
                </a:lnTo>
                <a:lnTo>
                  <a:pt x="4670" y="25287"/>
                </a:lnTo>
                <a:lnTo>
                  <a:pt x="8429" y="23444"/>
                </a:lnTo>
                <a:lnTo>
                  <a:pt x="14449" y="22386"/>
                </a:lnTo>
                <a:lnTo>
                  <a:pt x="17203" y="14439"/>
                </a:lnTo>
                <a:lnTo>
                  <a:pt x="16009" y="8261"/>
                </a:lnTo>
                <a:lnTo>
                  <a:pt x="16051" y="2565"/>
                </a:lnTo>
                <a:lnTo>
                  <a:pt x="11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2" name="object 7692"/>
          <p:cNvSpPr/>
          <p:nvPr/>
        </p:nvSpPr>
        <p:spPr>
          <a:xfrm>
            <a:off x="11947672" y="4196541"/>
            <a:ext cx="22334" cy="5006"/>
          </a:xfrm>
          <a:custGeom>
            <a:avLst/>
            <a:gdLst/>
            <a:ahLst/>
            <a:cxnLst/>
            <a:rect l="l" t="t" r="r" b="b"/>
            <a:pathLst>
              <a:path w="36830" h="8254">
                <a:moveTo>
                  <a:pt x="17356" y="0"/>
                </a:moveTo>
                <a:lnTo>
                  <a:pt x="8546" y="1848"/>
                </a:lnTo>
                <a:lnTo>
                  <a:pt x="0" y="5554"/>
                </a:lnTo>
                <a:lnTo>
                  <a:pt x="8771" y="6939"/>
                </a:lnTo>
                <a:lnTo>
                  <a:pt x="17714" y="8194"/>
                </a:lnTo>
                <a:lnTo>
                  <a:pt x="26943" y="7732"/>
                </a:lnTo>
                <a:lnTo>
                  <a:pt x="36574" y="3963"/>
                </a:lnTo>
                <a:lnTo>
                  <a:pt x="26632" y="530"/>
                </a:lnTo>
                <a:lnTo>
                  <a:pt x="173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3" name="object 7693"/>
          <p:cNvSpPr/>
          <p:nvPr/>
        </p:nvSpPr>
        <p:spPr>
          <a:xfrm>
            <a:off x="12180820" y="3233531"/>
            <a:ext cx="10397" cy="23104"/>
          </a:xfrm>
          <a:custGeom>
            <a:avLst/>
            <a:gdLst/>
            <a:ahLst/>
            <a:cxnLst/>
            <a:rect l="l" t="t" r="r" b="b"/>
            <a:pathLst>
              <a:path w="17144" h="38100">
                <a:moveTo>
                  <a:pt x="5298" y="0"/>
                </a:moveTo>
                <a:lnTo>
                  <a:pt x="0" y="1622"/>
                </a:lnTo>
                <a:lnTo>
                  <a:pt x="1216" y="11344"/>
                </a:lnTo>
                <a:lnTo>
                  <a:pt x="4125" y="20443"/>
                </a:lnTo>
                <a:lnTo>
                  <a:pt x="8133" y="29139"/>
                </a:lnTo>
                <a:lnTo>
                  <a:pt x="12648" y="37653"/>
                </a:lnTo>
                <a:lnTo>
                  <a:pt x="16784" y="36271"/>
                </a:lnTo>
                <a:lnTo>
                  <a:pt x="52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4" name="object 7694"/>
          <p:cNvSpPr/>
          <p:nvPr/>
        </p:nvSpPr>
        <p:spPr>
          <a:xfrm>
            <a:off x="11314020" y="4266026"/>
            <a:ext cx="11937" cy="13092"/>
          </a:xfrm>
          <a:custGeom>
            <a:avLst/>
            <a:gdLst/>
            <a:ahLst/>
            <a:cxnLst/>
            <a:rect l="l" t="t" r="r" b="b"/>
            <a:pathLst>
              <a:path w="19684" h="21590">
                <a:moveTo>
                  <a:pt x="11926" y="0"/>
                </a:moveTo>
                <a:lnTo>
                  <a:pt x="4837" y="691"/>
                </a:lnTo>
                <a:lnTo>
                  <a:pt x="3727" y="2732"/>
                </a:lnTo>
                <a:lnTo>
                  <a:pt x="0" y="7193"/>
                </a:lnTo>
                <a:lnTo>
                  <a:pt x="4251" y="13277"/>
                </a:lnTo>
                <a:lnTo>
                  <a:pt x="9088" y="17151"/>
                </a:lnTo>
                <a:lnTo>
                  <a:pt x="13371" y="21423"/>
                </a:lnTo>
                <a:lnTo>
                  <a:pt x="15266" y="19255"/>
                </a:lnTo>
                <a:lnTo>
                  <a:pt x="18575" y="17224"/>
                </a:lnTo>
                <a:lnTo>
                  <a:pt x="19235" y="7978"/>
                </a:lnTo>
                <a:lnTo>
                  <a:pt x="11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5" name="object 7695"/>
          <p:cNvSpPr/>
          <p:nvPr/>
        </p:nvSpPr>
        <p:spPr>
          <a:xfrm>
            <a:off x="11704767" y="4043169"/>
            <a:ext cx="12707" cy="17712"/>
          </a:xfrm>
          <a:custGeom>
            <a:avLst/>
            <a:gdLst/>
            <a:ahLst/>
            <a:cxnLst/>
            <a:rect l="l" t="t" r="r" b="b"/>
            <a:pathLst>
              <a:path w="20955" h="29209">
                <a:moveTo>
                  <a:pt x="20365" y="0"/>
                </a:moveTo>
                <a:lnTo>
                  <a:pt x="0" y="17716"/>
                </a:lnTo>
                <a:lnTo>
                  <a:pt x="4680" y="21601"/>
                </a:lnTo>
                <a:lnTo>
                  <a:pt x="13088" y="28690"/>
                </a:lnTo>
                <a:lnTo>
                  <a:pt x="203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6" name="object 7696"/>
          <p:cNvSpPr/>
          <p:nvPr/>
        </p:nvSpPr>
        <p:spPr>
          <a:xfrm>
            <a:off x="12055148" y="4372472"/>
            <a:ext cx="12322" cy="9242"/>
          </a:xfrm>
          <a:custGeom>
            <a:avLst/>
            <a:gdLst/>
            <a:ahLst/>
            <a:cxnLst/>
            <a:rect l="l" t="t" r="r" b="b"/>
            <a:pathLst>
              <a:path w="20319" h="15240">
                <a:moveTo>
                  <a:pt x="12548" y="0"/>
                </a:moveTo>
                <a:lnTo>
                  <a:pt x="7826" y="2246"/>
                </a:lnTo>
                <a:lnTo>
                  <a:pt x="0" y="8821"/>
                </a:lnTo>
                <a:lnTo>
                  <a:pt x="7245" y="15051"/>
                </a:lnTo>
                <a:lnTo>
                  <a:pt x="13633" y="12245"/>
                </a:lnTo>
                <a:lnTo>
                  <a:pt x="20282" y="8298"/>
                </a:lnTo>
                <a:lnTo>
                  <a:pt x="16066" y="2033"/>
                </a:lnTo>
                <a:lnTo>
                  <a:pt x="125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7" name="object 7697"/>
          <p:cNvSpPr/>
          <p:nvPr/>
        </p:nvSpPr>
        <p:spPr>
          <a:xfrm>
            <a:off x="11896244" y="4447390"/>
            <a:ext cx="15403" cy="8856"/>
          </a:xfrm>
          <a:custGeom>
            <a:avLst/>
            <a:gdLst/>
            <a:ahLst/>
            <a:cxnLst/>
            <a:rect l="l" t="t" r="r" b="b"/>
            <a:pathLst>
              <a:path w="25400" h="14604">
                <a:moveTo>
                  <a:pt x="7570" y="0"/>
                </a:moveTo>
                <a:lnTo>
                  <a:pt x="0" y="13957"/>
                </a:lnTo>
                <a:lnTo>
                  <a:pt x="24815" y="14135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8" name="object 7698"/>
          <p:cNvSpPr/>
          <p:nvPr/>
        </p:nvSpPr>
        <p:spPr>
          <a:xfrm>
            <a:off x="11758858" y="4846148"/>
            <a:ext cx="10012" cy="10012"/>
          </a:xfrm>
          <a:custGeom>
            <a:avLst/>
            <a:gdLst/>
            <a:ahLst/>
            <a:cxnLst/>
            <a:rect l="l" t="t" r="r" b="b"/>
            <a:pathLst>
              <a:path w="16509" h="16509">
                <a:moveTo>
                  <a:pt x="0" y="0"/>
                </a:moveTo>
                <a:lnTo>
                  <a:pt x="8177" y="16051"/>
                </a:lnTo>
                <a:lnTo>
                  <a:pt x="10669" y="14554"/>
                </a:lnTo>
                <a:lnTo>
                  <a:pt x="14973" y="13308"/>
                </a:lnTo>
                <a:lnTo>
                  <a:pt x="16439" y="4670"/>
                </a:lnTo>
                <a:lnTo>
                  <a:pt x="12460" y="121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699" name="object 7699"/>
          <p:cNvSpPr/>
          <p:nvPr/>
        </p:nvSpPr>
        <p:spPr>
          <a:xfrm>
            <a:off x="11560947" y="4896473"/>
            <a:ext cx="9627" cy="6161"/>
          </a:xfrm>
          <a:custGeom>
            <a:avLst/>
            <a:gdLst/>
            <a:ahLst/>
            <a:cxnLst/>
            <a:rect l="l" t="t" r="r" b="b"/>
            <a:pathLst>
              <a:path w="15875" h="10159">
                <a:moveTo>
                  <a:pt x="1424" y="0"/>
                </a:moveTo>
                <a:lnTo>
                  <a:pt x="0" y="5224"/>
                </a:lnTo>
                <a:lnTo>
                  <a:pt x="4711" y="6669"/>
                </a:lnTo>
                <a:lnTo>
                  <a:pt x="14104" y="9643"/>
                </a:lnTo>
                <a:lnTo>
                  <a:pt x="14659" y="7235"/>
                </a:lnTo>
                <a:lnTo>
                  <a:pt x="15800" y="2586"/>
                </a:lnTo>
                <a:lnTo>
                  <a:pt x="6230" y="816"/>
                </a:lnTo>
                <a:lnTo>
                  <a:pt x="142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0" name="object 7700"/>
          <p:cNvSpPr/>
          <p:nvPr/>
        </p:nvSpPr>
        <p:spPr>
          <a:xfrm>
            <a:off x="11948712" y="3631585"/>
            <a:ext cx="9627" cy="7701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4334" y="0"/>
                </a:moveTo>
                <a:lnTo>
                  <a:pt x="9633" y="3214"/>
                </a:lnTo>
                <a:lnTo>
                  <a:pt x="0" y="9727"/>
                </a:lnTo>
                <a:lnTo>
                  <a:pt x="9895" y="12673"/>
                </a:lnTo>
                <a:lnTo>
                  <a:pt x="14686" y="12642"/>
                </a:lnTo>
                <a:lnTo>
                  <a:pt x="15718" y="8721"/>
                </a:lnTo>
                <a:lnTo>
                  <a:pt x="143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1" name="object 7701"/>
          <p:cNvSpPr/>
          <p:nvPr/>
        </p:nvSpPr>
        <p:spPr>
          <a:xfrm>
            <a:off x="11879622" y="4685396"/>
            <a:ext cx="12707" cy="7701"/>
          </a:xfrm>
          <a:custGeom>
            <a:avLst/>
            <a:gdLst/>
            <a:ahLst/>
            <a:cxnLst/>
            <a:rect l="l" t="t" r="r" b="b"/>
            <a:pathLst>
              <a:path w="20955" h="12700">
                <a:moveTo>
                  <a:pt x="12083" y="0"/>
                </a:moveTo>
                <a:lnTo>
                  <a:pt x="6408" y="1664"/>
                </a:lnTo>
                <a:lnTo>
                  <a:pt x="0" y="8167"/>
                </a:lnTo>
                <a:lnTo>
                  <a:pt x="5421" y="11925"/>
                </a:lnTo>
                <a:lnTo>
                  <a:pt x="10398" y="12224"/>
                </a:lnTo>
                <a:lnTo>
                  <a:pt x="15315" y="9963"/>
                </a:lnTo>
                <a:lnTo>
                  <a:pt x="20554" y="6041"/>
                </a:lnTo>
                <a:lnTo>
                  <a:pt x="12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2" name="object 7702"/>
          <p:cNvSpPr/>
          <p:nvPr/>
        </p:nvSpPr>
        <p:spPr>
          <a:xfrm>
            <a:off x="11697577" y="4347609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2795" y="0"/>
                </a:moveTo>
                <a:lnTo>
                  <a:pt x="1853" y="4198"/>
                </a:lnTo>
                <a:lnTo>
                  <a:pt x="0" y="12732"/>
                </a:lnTo>
                <a:lnTo>
                  <a:pt x="2324" y="13455"/>
                </a:lnTo>
                <a:lnTo>
                  <a:pt x="7015" y="14816"/>
                </a:lnTo>
                <a:lnTo>
                  <a:pt x="8491" y="10774"/>
                </a:lnTo>
                <a:lnTo>
                  <a:pt x="11434" y="2575"/>
                </a:lnTo>
                <a:lnTo>
                  <a:pt x="5675" y="837"/>
                </a:lnTo>
                <a:lnTo>
                  <a:pt x="2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3" name="object 7703"/>
          <p:cNvSpPr/>
          <p:nvPr/>
        </p:nvSpPr>
        <p:spPr>
          <a:xfrm>
            <a:off x="12181727" y="3268576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9758" y="0"/>
                </a:moveTo>
                <a:lnTo>
                  <a:pt x="7099" y="502"/>
                </a:lnTo>
                <a:lnTo>
                  <a:pt x="4366" y="1099"/>
                </a:lnTo>
                <a:lnTo>
                  <a:pt x="2335" y="5078"/>
                </a:lnTo>
                <a:lnTo>
                  <a:pt x="0" y="7518"/>
                </a:lnTo>
                <a:lnTo>
                  <a:pt x="2523" y="9130"/>
                </a:lnTo>
                <a:lnTo>
                  <a:pt x="5130" y="12125"/>
                </a:lnTo>
                <a:lnTo>
                  <a:pt x="10554" y="11727"/>
                </a:lnTo>
                <a:lnTo>
                  <a:pt x="13392" y="8910"/>
                </a:lnTo>
                <a:lnTo>
                  <a:pt x="16234" y="7239"/>
                </a:lnTo>
                <a:lnTo>
                  <a:pt x="16234" y="4355"/>
                </a:lnTo>
                <a:lnTo>
                  <a:pt x="13099" y="2910"/>
                </a:lnTo>
                <a:lnTo>
                  <a:pt x="9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4" name="object 7704"/>
          <p:cNvSpPr/>
          <p:nvPr/>
        </p:nvSpPr>
        <p:spPr>
          <a:xfrm>
            <a:off x="12126983" y="3254687"/>
            <a:ext cx="7701" cy="13477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157" y="0"/>
                </a:moveTo>
                <a:lnTo>
                  <a:pt x="0" y="21978"/>
                </a:lnTo>
                <a:lnTo>
                  <a:pt x="5026" y="15601"/>
                </a:lnTo>
                <a:lnTo>
                  <a:pt x="12512" y="5936"/>
                </a:lnTo>
                <a:lnTo>
                  <a:pt x="1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5" name="object 7705"/>
          <p:cNvSpPr/>
          <p:nvPr/>
        </p:nvSpPr>
        <p:spPr>
          <a:xfrm>
            <a:off x="11522759" y="4113173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6711" y="0"/>
                </a:moveTo>
                <a:lnTo>
                  <a:pt x="4471" y="2533"/>
                </a:lnTo>
                <a:lnTo>
                  <a:pt x="1162" y="4806"/>
                </a:lnTo>
                <a:lnTo>
                  <a:pt x="0" y="9402"/>
                </a:lnTo>
                <a:lnTo>
                  <a:pt x="3769" y="12135"/>
                </a:lnTo>
                <a:lnTo>
                  <a:pt x="6816" y="15852"/>
                </a:lnTo>
                <a:lnTo>
                  <a:pt x="9360" y="11695"/>
                </a:lnTo>
                <a:lnTo>
                  <a:pt x="12250" y="9120"/>
                </a:lnTo>
                <a:lnTo>
                  <a:pt x="12020" y="6785"/>
                </a:lnTo>
                <a:lnTo>
                  <a:pt x="11842" y="4376"/>
                </a:lnTo>
                <a:lnTo>
                  <a:pt x="8617" y="2251"/>
                </a:lnTo>
                <a:lnTo>
                  <a:pt x="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6" name="object 7706"/>
          <p:cNvSpPr/>
          <p:nvPr/>
        </p:nvSpPr>
        <p:spPr>
          <a:xfrm>
            <a:off x="11447005" y="3803696"/>
            <a:ext cx="10782" cy="10012"/>
          </a:xfrm>
          <a:custGeom>
            <a:avLst/>
            <a:gdLst/>
            <a:ahLst/>
            <a:cxnLst/>
            <a:rect l="l" t="t" r="r" b="b"/>
            <a:pathLst>
              <a:path w="17780" h="16510">
                <a:moveTo>
                  <a:pt x="13151" y="0"/>
                </a:moveTo>
                <a:lnTo>
                  <a:pt x="0" y="2439"/>
                </a:lnTo>
                <a:lnTo>
                  <a:pt x="13277" y="16345"/>
                </a:lnTo>
                <a:lnTo>
                  <a:pt x="17266" y="12376"/>
                </a:lnTo>
                <a:lnTo>
                  <a:pt x="13852" y="7821"/>
                </a:lnTo>
                <a:lnTo>
                  <a:pt x="1315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7" name="object 7707"/>
          <p:cNvSpPr/>
          <p:nvPr/>
        </p:nvSpPr>
        <p:spPr>
          <a:xfrm>
            <a:off x="11485827" y="3784099"/>
            <a:ext cx="8471" cy="8471"/>
          </a:xfrm>
          <a:custGeom>
            <a:avLst/>
            <a:gdLst/>
            <a:ahLst/>
            <a:cxnLst/>
            <a:rect l="l" t="t" r="r" b="b"/>
            <a:pathLst>
              <a:path w="13969" h="13970">
                <a:moveTo>
                  <a:pt x="9340" y="0"/>
                </a:moveTo>
                <a:lnTo>
                  <a:pt x="2711" y="617"/>
                </a:lnTo>
                <a:lnTo>
                  <a:pt x="0" y="7005"/>
                </a:lnTo>
                <a:lnTo>
                  <a:pt x="785" y="11999"/>
                </a:lnTo>
                <a:lnTo>
                  <a:pt x="8491" y="13392"/>
                </a:lnTo>
                <a:lnTo>
                  <a:pt x="9905" y="13622"/>
                </a:lnTo>
                <a:lnTo>
                  <a:pt x="13444" y="10470"/>
                </a:lnTo>
                <a:lnTo>
                  <a:pt x="13769" y="2031"/>
                </a:lnTo>
                <a:lnTo>
                  <a:pt x="93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8" name="object 7708"/>
          <p:cNvSpPr/>
          <p:nvPr/>
        </p:nvSpPr>
        <p:spPr>
          <a:xfrm>
            <a:off x="11610486" y="3764789"/>
            <a:ext cx="10782" cy="7316"/>
          </a:xfrm>
          <a:custGeom>
            <a:avLst/>
            <a:gdLst/>
            <a:ahLst/>
            <a:cxnLst/>
            <a:rect l="l" t="t" r="r" b="b"/>
            <a:pathLst>
              <a:path w="17780" h="12064">
                <a:moveTo>
                  <a:pt x="4554" y="0"/>
                </a:moveTo>
                <a:lnTo>
                  <a:pt x="2230" y="3392"/>
                </a:lnTo>
                <a:lnTo>
                  <a:pt x="0" y="5277"/>
                </a:lnTo>
                <a:lnTo>
                  <a:pt x="2649" y="7392"/>
                </a:lnTo>
                <a:lnTo>
                  <a:pt x="5015" y="10345"/>
                </a:lnTo>
                <a:lnTo>
                  <a:pt x="8020" y="11182"/>
                </a:lnTo>
                <a:lnTo>
                  <a:pt x="9832" y="11716"/>
                </a:lnTo>
                <a:lnTo>
                  <a:pt x="12596" y="8921"/>
                </a:lnTo>
                <a:lnTo>
                  <a:pt x="17235" y="6345"/>
                </a:lnTo>
                <a:lnTo>
                  <a:pt x="12219" y="3214"/>
                </a:lnTo>
                <a:lnTo>
                  <a:pt x="9528" y="314"/>
                </a:lnTo>
                <a:lnTo>
                  <a:pt x="6607" y="104"/>
                </a:lnTo>
                <a:lnTo>
                  <a:pt x="45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09" name="object 7709"/>
          <p:cNvSpPr/>
          <p:nvPr/>
        </p:nvSpPr>
        <p:spPr>
          <a:xfrm>
            <a:off x="11593252" y="3595920"/>
            <a:ext cx="8471" cy="7701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2197" y="10292"/>
                </a:moveTo>
                <a:lnTo>
                  <a:pt x="5162" y="10292"/>
                </a:lnTo>
                <a:lnTo>
                  <a:pt x="11664" y="12229"/>
                </a:lnTo>
                <a:lnTo>
                  <a:pt x="12197" y="10292"/>
                </a:lnTo>
                <a:close/>
              </a:path>
              <a:path w="13969" h="12700">
                <a:moveTo>
                  <a:pt x="238" y="11101"/>
                </a:moveTo>
                <a:lnTo>
                  <a:pt x="0" y="11141"/>
                </a:lnTo>
                <a:lnTo>
                  <a:pt x="198" y="11329"/>
                </a:lnTo>
                <a:lnTo>
                  <a:pt x="238" y="11101"/>
                </a:lnTo>
                <a:close/>
              </a:path>
              <a:path w="13969" h="12700">
                <a:moveTo>
                  <a:pt x="2188" y="0"/>
                </a:moveTo>
                <a:lnTo>
                  <a:pt x="238" y="11101"/>
                </a:lnTo>
                <a:lnTo>
                  <a:pt x="5162" y="10292"/>
                </a:lnTo>
                <a:lnTo>
                  <a:pt x="12197" y="10292"/>
                </a:lnTo>
                <a:lnTo>
                  <a:pt x="13737" y="4690"/>
                </a:lnTo>
                <a:lnTo>
                  <a:pt x="2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0" name="object 7710"/>
          <p:cNvSpPr/>
          <p:nvPr/>
        </p:nvSpPr>
        <p:spPr>
          <a:xfrm>
            <a:off x="12094751" y="3414561"/>
            <a:ext cx="9242" cy="11552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14889" y="0"/>
                </a:moveTo>
                <a:lnTo>
                  <a:pt x="6041" y="4722"/>
                </a:lnTo>
                <a:lnTo>
                  <a:pt x="0" y="8565"/>
                </a:lnTo>
                <a:lnTo>
                  <a:pt x="2282" y="18428"/>
                </a:lnTo>
                <a:lnTo>
                  <a:pt x="7329" y="13758"/>
                </a:lnTo>
                <a:lnTo>
                  <a:pt x="15067" y="10785"/>
                </a:lnTo>
                <a:lnTo>
                  <a:pt x="14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1" name="object 7711"/>
          <p:cNvSpPr/>
          <p:nvPr/>
        </p:nvSpPr>
        <p:spPr>
          <a:xfrm>
            <a:off x="12016902" y="4421480"/>
            <a:ext cx="7701" cy="9627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8795" y="0"/>
                </a:moveTo>
                <a:lnTo>
                  <a:pt x="4910" y="6041"/>
                </a:lnTo>
                <a:lnTo>
                  <a:pt x="2450" y="9779"/>
                </a:lnTo>
                <a:lnTo>
                  <a:pt x="0" y="13612"/>
                </a:lnTo>
                <a:lnTo>
                  <a:pt x="1759" y="14292"/>
                </a:lnTo>
                <a:lnTo>
                  <a:pt x="3706" y="15873"/>
                </a:lnTo>
                <a:lnTo>
                  <a:pt x="5204" y="15496"/>
                </a:lnTo>
                <a:lnTo>
                  <a:pt x="12418" y="13832"/>
                </a:lnTo>
                <a:lnTo>
                  <a:pt x="11235" y="8774"/>
                </a:lnTo>
                <a:lnTo>
                  <a:pt x="8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2" name="object 7712"/>
          <p:cNvSpPr/>
          <p:nvPr/>
        </p:nvSpPr>
        <p:spPr>
          <a:xfrm>
            <a:off x="11779136" y="4089455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9811" y="0"/>
                </a:moveTo>
                <a:lnTo>
                  <a:pt x="5099" y="1486"/>
                </a:lnTo>
                <a:lnTo>
                  <a:pt x="0" y="2387"/>
                </a:lnTo>
                <a:lnTo>
                  <a:pt x="1895" y="9486"/>
                </a:lnTo>
                <a:lnTo>
                  <a:pt x="2261" y="10732"/>
                </a:lnTo>
                <a:lnTo>
                  <a:pt x="5245" y="12544"/>
                </a:lnTo>
                <a:lnTo>
                  <a:pt x="6209" y="12135"/>
                </a:lnTo>
                <a:lnTo>
                  <a:pt x="11476" y="10020"/>
                </a:lnTo>
                <a:lnTo>
                  <a:pt x="14544" y="6586"/>
                </a:lnTo>
                <a:lnTo>
                  <a:pt x="98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3" name="object 7713"/>
          <p:cNvSpPr/>
          <p:nvPr/>
        </p:nvSpPr>
        <p:spPr>
          <a:xfrm>
            <a:off x="11434246" y="4078283"/>
            <a:ext cx="10012" cy="5006"/>
          </a:xfrm>
          <a:custGeom>
            <a:avLst/>
            <a:gdLst/>
            <a:ahLst/>
            <a:cxnLst/>
            <a:rect l="l" t="t" r="r" b="b"/>
            <a:pathLst>
              <a:path w="16509" h="8254">
                <a:moveTo>
                  <a:pt x="10785" y="0"/>
                </a:moveTo>
                <a:lnTo>
                  <a:pt x="6104" y="198"/>
                </a:lnTo>
                <a:lnTo>
                  <a:pt x="0" y="7895"/>
                </a:lnTo>
                <a:lnTo>
                  <a:pt x="16313" y="8010"/>
                </a:lnTo>
                <a:lnTo>
                  <a:pt x="10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4" name="object 7714"/>
          <p:cNvSpPr/>
          <p:nvPr/>
        </p:nvSpPr>
        <p:spPr>
          <a:xfrm>
            <a:off x="11877874" y="4565389"/>
            <a:ext cx="8086" cy="8856"/>
          </a:xfrm>
          <a:custGeom>
            <a:avLst/>
            <a:gdLst/>
            <a:ahLst/>
            <a:cxnLst/>
            <a:rect l="l" t="t" r="r" b="b"/>
            <a:pathLst>
              <a:path w="13334" h="14604">
                <a:moveTo>
                  <a:pt x="2942" y="0"/>
                </a:moveTo>
                <a:lnTo>
                  <a:pt x="0" y="9528"/>
                </a:lnTo>
                <a:lnTo>
                  <a:pt x="2303" y="14523"/>
                </a:lnTo>
                <a:lnTo>
                  <a:pt x="13193" y="11989"/>
                </a:lnTo>
                <a:lnTo>
                  <a:pt x="9790" y="7947"/>
                </a:lnTo>
                <a:lnTo>
                  <a:pt x="6376" y="4020"/>
                </a:lnTo>
                <a:lnTo>
                  <a:pt x="2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5" name="object 7715"/>
          <p:cNvSpPr/>
          <p:nvPr/>
        </p:nvSpPr>
        <p:spPr>
          <a:xfrm>
            <a:off x="12094516" y="4251682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4575" y="0"/>
                </a:moveTo>
                <a:lnTo>
                  <a:pt x="1570" y="2010"/>
                </a:lnTo>
                <a:lnTo>
                  <a:pt x="0" y="9591"/>
                </a:lnTo>
                <a:lnTo>
                  <a:pt x="2251" y="13329"/>
                </a:lnTo>
                <a:lnTo>
                  <a:pt x="9580" y="12418"/>
                </a:lnTo>
                <a:lnTo>
                  <a:pt x="13120" y="6690"/>
                </a:lnTo>
                <a:lnTo>
                  <a:pt x="11727" y="2481"/>
                </a:lnTo>
                <a:lnTo>
                  <a:pt x="5601" y="324"/>
                </a:lnTo>
                <a:lnTo>
                  <a:pt x="4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6" name="object 7716"/>
          <p:cNvSpPr/>
          <p:nvPr/>
        </p:nvSpPr>
        <p:spPr>
          <a:xfrm>
            <a:off x="11427131" y="4779270"/>
            <a:ext cx="7701" cy="10397"/>
          </a:xfrm>
          <a:custGeom>
            <a:avLst/>
            <a:gdLst/>
            <a:ahLst/>
            <a:cxnLst/>
            <a:rect l="l" t="t" r="r" b="b"/>
            <a:pathLst>
              <a:path w="12700" h="17145">
                <a:moveTo>
                  <a:pt x="12240" y="0"/>
                </a:moveTo>
                <a:lnTo>
                  <a:pt x="4345" y="2219"/>
                </a:lnTo>
                <a:lnTo>
                  <a:pt x="0" y="5800"/>
                </a:lnTo>
                <a:lnTo>
                  <a:pt x="5601" y="16994"/>
                </a:lnTo>
                <a:lnTo>
                  <a:pt x="1224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7" name="object 7717"/>
          <p:cNvSpPr/>
          <p:nvPr/>
        </p:nvSpPr>
        <p:spPr>
          <a:xfrm>
            <a:off x="11498445" y="3722611"/>
            <a:ext cx="6931" cy="8471"/>
          </a:xfrm>
          <a:custGeom>
            <a:avLst/>
            <a:gdLst/>
            <a:ahLst/>
            <a:cxnLst/>
            <a:rect l="l" t="t" r="r" b="b"/>
            <a:pathLst>
              <a:path w="11430" h="13970">
                <a:moveTo>
                  <a:pt x="7266" y="0"/>
                </a:moveTo>
                <a:lnTo>
                  <a:pt x="3947" y="3842"/>
                </a:lnTo>
                <a:lnTo>
                  <a:pt x="1361" y="5800"/>
                </a:lnTo>
                <a:lnTo>
                  <a:pt x="0" y="9716"/>
                </a:lnTo>
                <a:lnTo>
                  <a:pt x="2575" y="12104"/>
                </a:lnTo>
                <a:lnTo>
                  <a:pt x="3779" y="13957"/>
                </a:lnTo>
                <a:lnTo>
                  <a:pt x="6073" y="12093"/>
                </a:lnTo>
                <a:lnTo>
                  <a:pt x="8984" y="10502"/>
                </a:lnTo>
                <a:lnTo>
                  <a:pt x="11046" y="6910"/>
                </a:lnTo>
                <a:lnTo>
                  <a:pt x="8921" y="4083"/>
                </a:lnTo>
                <a:lnTo>
                  <a:pt x="7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8" name="object 7718"/>
          <p:cNvSpPr/>
          <p:nvPr/>
        </p:nvSpPr>
        <p:spPr>
          <a:xfrm>
            <a:off x="11441088" y="4033907"/>
            <a:ext cx="8086" cy="7316"/>
          </a:xfrm>
          <a:custGeom>
            <a:avLst/>
            <a:gdLst/>
            <a:ahLst/>
            <a:cxnLst/>
            <a:rect l="l" t="t" r="r" b="b"/>
            <a:pathLst>
              <a:path w="13334" h="12065">
                <a:moveTo>
                  <a:pt x="5622" y="0"/>
                </a:moveTo>
                <a:lnTo>
                  <a:pt x="1706" y="1099"/>
                </a:lnTo>
                <a:lnTo>
                  <a:pt x="0" y="11685"/>
                </a:lnTo>
                <a:lnTo>
                  <a:pt x="5455" y="9947"/>
                </a:lnTo>
                <a:lnTo>
                  <a:pt x="9130" y="8753"/>
                </a:lnTo>
                <a:lnTo>
                  <a:pt x="12816" y="7601"/>
                </a:lnTo>
                <a:lnTo>
                  <a:pt x="11151" y="2355"/>
                </a:lnTo>
                <a:lnTo>
                  <a:pt x="5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19" name="object 7719"/>
          <p:cNvSpPr/>
          <p:nvPr/>
        </p:nvSpPr>
        <p:spPr>
          <a:xfrm>
            <a:off x="11997689" y="3612632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3947" y="0"/>
                </a:moveTo>
                <a:lnTo>
                  <a:pt x="2743" y="2167"/>
                </a:lnTo>
                <a:lnTo>
                  <a:pt x="1099" y="4209"/>
                </a:lnTo>
                <a:lnTo>
                  <a:pt x="0" y="8575"/>
                </a:lnTo>
                <a:lnTo>
                  <a:pt x="722" y="10889"/>
                </a:lnTo>
                <a:lnTo>
                  <a:pt x="890" y="13078"/>
                </a:lnTo>
                <a:lnTo>
                  <a:pt x="2261" y="13381"/>
                </a:lnTo>
                <a:lnTo>
                  <a:pt x="4963" y="13915"/>
                </a:lnTo>
                <a:lnTo>
                  <a:pt x="9245" y="1717"/>
                </a:lnTo>
                <a:lnTo>
                  <a:pt x="7476" y="1109"/>
                </a:lnTo>
                <a:lnTo>
                  <a:pt x="394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0" name="object 7720"/>
          <p:cNvSpPr/>
          <p:nvPr/>
        </p:nvSpPr>
        <p:spPr>
          <a:xfrm>
            <a:off x="11883239" y="4942280"/>
            <a:ext cx="6161" cy="11937"/>
          </a:xfrm>
          <a:custGeom>
            <a:avLst/>
            <a:gdLst/>
            <a:ahLst/>
            <a:cxnLst/>
            <a:rect l="l" t="t" r="r" b="b"/>
            <a:pathLst>
              <a:path w="10159" h="19684">
                <a:moveTo>
                  <a:pt x="0" y="0"/>
                </a:moveTo>
                <a:lnTo>
                  <a:pt x="7392" y="19559"/>
                </a:lnTo>
                <a:lnTo>
                  <a:pt x="9864" y="12670"/>
                </a:lnTo>
                <a:lnTo>
                  <a:pt x="9260" y="7679"/>
                </a:lnTo>
                <a:lnTo>
                  <a:pt x="5874" y="373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1" name="object 7721"/>
          <p:cNvSpPr/>
          <p:nvPr/>
        </p:nvSpPr>
        <p:spPr>
          <a:xfrm>
            <a:off x="11717941" y="4563621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6303" y="0"/>
                </a:moveTo>
                <a:lnTo>
                  <a:pt x="6135" y="188"/>
                </a:lnTo>
                <a:lnTo>
                  <a:pt x="3853" y="3078"/>
                </a:lnTo>
                <a:lnTo>
                  <a:pt x="1989" y="6209"/>
                </a:lnTo>
                <a:lnTo>
                  <a:pt x="0" y="9266"/>
                </a:lnTo>
                <a:lnTo>
                  <a:pt x="1842" y="10408"/>
                </a:lnTo>
                <a:lnTo>
                  <a:pt x="3685" y="11476"/>
                </a:lnTo>
                <a:lnTo>
                  <a:pt x="5549" y="12586"/>
                </a:lnTo>
                <a:lnTo>
                  <a:pt x="7256" y="9319"/>
                </a:lnTo>
                <a:lnTo>
                  <a:pt x="9067" y="6114"/>
                </a:lnTo>
                <a:lnTo>
                  <a:pt x="10575" y="2460"/>
                </a:lnTo>
                <a:lnTo>
                  <a:pt x="63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2" name="object 7722"/>
          <p:cNvSpPr/>
          <p:nvPr/>
        </p:nvSpPr>
        <p:spPr>
          <a:xfrm>
            <a:off x="11919035" y="4787405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2607" y="0"/>
                </a:moveTo>
                <a:lnTo>
                  <a:pt x="1266" y="2094"/>
                </a:lnTo>
                <a:lnTo>
                  <a:pt x="0" y="3256"/>
                </a:lnTo>
                <a:lnTo>
                  <a:pt x="1654" y="4806"/>
                </a:lnTo>
                <a:lnTo>
                  <a:pt x="3099" y="6900"/>
                </a:lnTo>
                <a:lnTo>
                  <a:pt x="5926" y="7999"/>
                </a:lnTo>
                <a:lnTo>
                  <a:pt x="7863" y="5601"/>
                </a:lnTo>
                <a:lnTo>
                  <a:pt x="10732" y="3329"/>
                </a:lnTo>
                <a:lnTo>
                  <a:pt x="7706" y="1811"/>
                </a:lnTo>
                <a:lnTo>
                  <a:pt x="5811" y="293"/>
                </a:lnTo>
                <a:lnTo>
                  <a:pt x="3779" y="94"/>
                </a:lnTo>
                <a:lnTo>
                  <a:pt x="2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3" name="object 7723"/>
          <p:cNvSpPr/>
          <p:nvPr/>
        </p:nvSpPr>
        <p:spPr>
          <a:xfrm>
            <a:off x="11494287" y="3695068"/>
            <a:ext cx="3081" cy="7701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0" y="0"/>
                </a:moveTo>
                <a:lnTo>
                  <a:pt x="952" y="12167"/>
                </a:lnTo>
                <a:lnTo>
                  <a:pt x="4743" y="12041"/>
                </a:lnTo>
                <a:lnTo>
                  <a:pt x="4827" y="125"/>
                </a:lnTo>
                <a:lnTo>
                  <a:pt x="3235" y="11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4" name="object 7724"/>
          <p:cNvSpPr/>
          <p:nvPr/>
        </p:nvSpPr>
        <p:spPr>
          <a:xfrm>
            <a:off x="11804052" y="5119487"/>
            <a:ext cx="4621" cy="8856"/>
          </a:xfrm>
          <a:custGeom>
            <a:avLst/>
            <a:gdLst/>
            <a:ahLst/>
            <a:cxnLst/>
            <a:rect l="l" t="t" r="r" b="b"/>
            <a:pathLst>
              <a:path w="7619" h="14604">
                <a:moveTo>
                  <a:pt x="3654" y="0"/>
                </a:moveTo>
                <a:lnTo>
                  <a:pt x="0" y="13674"/>
                </a:lnTo>
                <a:lnTo>
                  <a:pt x="1235" y="13999"/>
                </a:lnTo>
                <a:lnTo>
                  <a:pt x="3800" y="14585"/>
                </a:lnTo>
                <a:lnTo>
                  <a:pt x="7455" y="942"/>
                </a:lnTo>
                <a:lnTo>
                  <a:pt x="36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5" name="object 7725"/>
          <p:cNvSpPr/>
          <p:nvPr/>
        </p:nvSpPr>
        <p:spPr>
          <a:xfrm>
            <a:off x="11709986" y="3415361"/>
            <a:ext cx="7701" cy="8471"/>
          </a:xfrm>
          <a:custGeom>
            <a:avLst/>
            <a:gdLst/>
            <a:ahLst/>
            <a:cxnLst/>
            <a:rect l="l" t="t" r="r" b="b"/>
            <a:pathLst>
              <a:path w="12700" h="13970">
                <a:moveTo>
                  <a:pt x="8711" y="0"/>
                </a:moveTo>
                <a:lnTo>
                  <a:pt x="2910" y="6701"/>
                </a:lnTo>
                <a:lnTo>
                  <a:pt x="0" y="10010"/>
                </a:lnTo>
                <a:lnTo>
                  <a:pt x="1287" y="11203"/>
                </a:lnTo>
                <a:lnTo>
                  <a:pt x="2586" y="12345"/>
                </a:lnTo>
                <a:lnTo>
                  <a:pt x="3874" y="13528"/>
                </a:lnTo>
                <a:lnTo>
                  <a:pt x="9402" y="6261"/>
                </a:lnTo>
                <a:lnTo>
                  <a:pt x="12156" y="2586"/>
                </a:lnTo>
                <a:lnTo>
                  <a:pt x="8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6" name="object 7726"/>
          <p:cNvSpPr/>
          <p:nvPr/>
        </p:nvSpPr>
        <p:spPr>
          <a:xfrm>
            <a:off x="11815086" y="4362645"/>
            <a:ext cx="5776" cy="8471"/>
          </a:xfrm>
          <a:custGeom>
            <a:avLst/>
            <a:gdLst/>
            <a:ahLst/>
            <a:cxnLst/>
            <a:rect l="l" t="t" r="r" b="b"/>
            <a:pathLst>
              <a:path w="9525" h="13970">
                <a:moveTo>
                  <a:pt x="6188" y="0"/>
                </a:moveTo>
                <a:lnTo>
                  <a:pt x="4293" y="1319"/>
                </a:lnTo>
                <a:lnTo>
                  <a:pt x="1581" y="2261"/>
                </a:lnTo>
                <a:lnTo>
                  <a:pt x="0" y="5580"/>
                </a:lnTo>
                <a:lnTo>
                  <a:pt x="1350" y="8146"/>
                </a:lnTo>
                <a:lnTo>
                  <a:pt x="1780" y="10271"/>
                </a:lnTo>
                <a:lnTo>
                  <a:pt x="3570" y="11476"/>
                </a:lnTo>
                <a:lnTo>
                  <a:pt x="5350" y="12722"/>
                </a:lnTo>
                <a:lnTo>
                  <a:pt x="7141" y="13936"/>
                </a:lnTo>
                <a:lnTo>
                  <a:pt x="7769" y="11277"/>
                </a:lnTo>
                <a:lnTo>
                  <a:pt x="8952" y="8638"/>
                </a:lnTo>
                <a:lnTo>
                  <a:pt x="8806" y="3957"/>
                </a:lnTo>
                <a:lnTo>
                  <a:pt x="7151" y="1999"/>
                </a:lnTo>
                <a:lnTo>
                  <a:pt x="618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7" name="object 7727"/>
          <p:cNvSpPr/>
          <p:nvPr/>
        </p:nvSpPr>
        <p:spPr>
          <a:xfrm>
            <a:off x="11392726" y="4668145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4230" y="0"/>
                </a:moveTo>
                <a:lnTo>
                  <a:pt x="2439" y="2596"/>
                </a:lnTo>
                <a:lnTo>
                  <a:pt x="795" y="4251"/>
                </a:lnTo>
                <a:lnTo>
                  <a:pt x="188" y="6240"/>
                </a:lnTo>
                <a:lnTo>
                  <a:pt x="0" y="6910"/>
                </a:lnTo>
                <a:lnTo>
                  <a:pt x="3067" y="9538"/>
                </a:lnTo>
                <a:lnTo>
                  <a:pt x="3423" y="9298"/>
                </a:lnTo>
                <a:lnTo>
                  <a:pt x="5214" y="8240"/>
                </a:lnTo>
                <a:lnTo>
                  <a:pt x="6984" y="6628"/>
                </a:lnTo>
                <a:lnTo>
                  <a:pt x="8271" y="4209"/>
                </a:lnTo>
                <a:lnTo>
                  <a:pt x="6114" y="2293"/>
                </a:lnTo>
                <a:lnTo>
                  <a:pt x="42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8" name="object 7728"/>
          <p:cNvSpPr/>
          <p:nvPr/>
        </p:nvSpPr>
        <p:spPr>
          <a:xfrm>
            <a:off x="12055914" y="4054188"/>
            <a:ext cx="6931" cy="6931"/>
          </a:xfrm>
          <a:custGeom>
            <a:avLst/>
            <a:gdLst/>
            <a:ahLst/>
            <a:cxnLst/>
            <a:rect l="l" t="t" r="r" b="b"/>
            <a:pathLst>
              <a:path w="11430" h="11429">
                <a:moveTo>
                  <a:pt x="6481" y="0"/>
                </a:moveTo>
                <a:lnTo>
                  <a:pt x="4314" y="2858"/>
                </a:lnTo>
                <a:lnTo>
                  <a:pt x="2094" y="5664"/>
                </a:lnTo>
                <a:lnTo>
                  <a:pt x="104" y="8617"/>
                </a:lnTo>
                <a:lnTo>
                  <a:pt x="2272" y="11057"/>
                </a:lnTo>
                <a:lnTo>
                  <a:pt x="2533" y="10910"/>
                </a:lnTo>
                <a:lnTo>
                  <a:pt x="5549" y="9025"/>
                </a:lnTo>
                <a:lnTo>
                  <a:pt x="8418" y="6879"/>
                </a:lnTo>
                <a:lnTo>
                  <a:pt x="11298" y="4753"/>
                </a:lnTo>
                <a:lnTo>
                  <a:pt x="8083" y="1549"/>
                </a:lnTo>
                <a:lnTo>
                  <a:pt x="64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29" name="object 7729"/>
          <p:cNvSpPr/>
          <p:nvPr/>
        </p:nvSpPr>
        <p:spPr>
          <a:xfrm>
            <a:off x="11403542" y="4164079"/>
            <a:ext cx="6161" cy="6931"/>
          </a:xfrm>
          <a:custGeom>
            <a:avLst/>
            <a:gdLst/>
            <a:ahLst/>
            <a:cxnLst/>
            <a:rect l="l" t="t" r="r" b="b"/>
            <a:pathLst>
              <a:path w="10159" h="11429">
                <a:moveTo>
                  <a:pt x="4795" y="0"/>
                </a:moveTo>
                <a:lnTo>
                  <a:pt x="3172" y="1350"/>
                </a:lnTo>
                <a:lnTo>
                  <a:pt x="0" y="3329"/>
                </a:lnTo>
                <a:lnTo>
                  <a:pt x="1214" y="6491"/>
                </a:lnTo>
                <a:lnTo>
                  <a:pt x="3266" y="8533"/>
                </a:lnTo>
                <a:lnTo>
                  <a:pt x="5413" y="11402"/>
                </a:lnTo>
                <a:lnTo>
                  <a:pt x="7444" y="9266"/>
                </a:lnTo>
                <a:lnTo>
                  <a:pt x="9811" y="7528"/>
                </a:lnTo>
                <a:lnTo>
                  <a:pt x="8355" y="4450"/>
                </a:lnTo>
                <a:lnTo>
                  <a:pt x="6439" y="2303"/>
                </a:lnTo>
                <a:lnTo>
                  <a:pt x="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0" name="object 7730"/>
          <p:cNvSpPr/>
          <p:nvPr/>
        </p:nvSpPr>
        <p:spPr>
          <a:xfrm>
            <a:off x="12092598" y="4180945"/>
            <a:ext cx="6161" cy="10012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7570" y="0"/>
                </a:moveTo>
                <a:lnTo>
                  <a:pt x="0" y="3088"/>
                </a:lnTo>
                <a:lnTo>
                  <a:pt x="146" y="7402"/>
                </a:lnTo>
                <a:lnTo>
                  <a:pt x="4973" y="15947"/>
                </a:lnTo>
                <a:lnTo>
                  <a:pt x="7224" y="11203"/>
                </a:lnTo>
                <a:lnTo>
                  <a:pt x="8868" y="8512"/>
                </a:lnTo>
                <a:lnTo>
                  <a:pt x="9989" y="4345"/>
                </a:lnTo>
                <a:lnTo>
                  <a:pt x="8586" y="2533"/>
                </a:lnTo>
                <a:lnTo>
                  <a:pt x="757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1" name="object 7731"/>
          <p:cNvSpPr/>
          <p:nvPr/>
        </p:nvSpPr>
        <p:spPr>
          <a:xfrm>
            <a:off x="12058570" y="4069319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3759" y="0"/>
                </a:moveTo>
                <a:lnTo>
                  <a:pt x="1581" y="1602"/>
                </a:lnTo>
                <a:lnTo>
                  <a:pt x="0" y="2219"/>
                </a:lnTo>
                <a:lnTo>
                  <a:pt x="1413" y="4628"/>
                </a:lnTo>
                <a:lnTo>
                  <a:pt x="4753" y="10502"/>
                </a:lnTo>
                <a:lnTo>
                  <a:pt x="6879" y="8146"/>
                </a:lnTo>
                <a:lnTo>
                  <a:pt x="9109" y="6460"/>
                </a:lnTo>
                <a:lnTo>
                  <a:pt x="7947" y="3790"/>
                </a:lnTo>
                <a:lnTo>
                  <a:pt x="6429" y="1727"/>
                </a:lnTo>
                <a:lnTo>
                  <a:pt x="37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2" name="object 7732"/>
          <p:cNvSpPr/>
          <p:nvPr/>
        </p:nvSpPr>
        <p:spPr>
          <a:xfrm>
            <a:off x="12173717" y="5130491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1036" y="0"/>
                </a:moveTo>
                <a:lnTo>
                  <a:pt x="0" y="2617"/>
                </a:lnTo>
                <a:lnTo>
                  <a:pt x="2869" y="4764"/>
                </a:lnTo>
                <a:lnTo>
                  <a:pt x="5758" y="6879"/>
                </a:lnTo>
                <a:lnTo>
                  <a:pt x="8648" y="9025"/>
                </a:lnTo>
                <a:lnTo>
                  <a:pt x="9340" y="8418"/>
                </a:lnTo>
                <a:lnTo>
                  <a:pt x="10041" y="7853"/>
                </a:lnTo>
                <a:lnTo>
                  <a:pt x="10732" y="7214"/>
                </a:lnTo>
                <a:lnTo>
                  <a:pt x="9894" y="5298"/>
                </a:lnTo>
                <a:lnTo>
                  <a:pt x="9528" y="2596"/>
                </a:lnTo>
                <a:lnTo>
                  <a:pt x="8052" y="1622"/>
                </a:lnTo>
                <a:lnTo>
                  <a:pt x="6198" y="366"/>
                </a:lnTo>
                <a:lnTo>
                  <a:pt x="3423" y="439"/>
                </a:lnTo>
                <a:lnTo>
                  <a:pt x="10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3" name="object 7733"/>
          <p:cNvSpPr/>
          <p:nvPr/>
        </p:nvSpPr>
        <p:spPr>
          <a:xfrm>
            <a:off x="12093499" y="4949081"/>
            <a:ext cx="6546" cy="10397"/>
          </a:xfrm>
          <a:custGeom>
            <a:avLst/>
            <a:gdLst/>
            <a:ahLst/>
            <a:cxnLst/>
            <a:rect l="l" t="t" r="r" b="b"/>
            <a:pathLst>
              <a:path w="10794" h="17145">
                <a:moveTo>
                  <a:pt x="5664" y="0"/>
                </a:moveTo>
                <a:lnTo>
                  <a:pt x="0" y="15245"/>
                </a:lnTo>
                <a:lnTo>
                  <a:pt x="2324" y="16261"/>
                </a:lnTo>
                <a:lnTo>
                  <a:pt x="3507" y="16742"/>
                </a:lnTo>
                <a:lnTo>
                  <a:pt x="10512" y="2272"/>
                </a:lnTo>
                <a:lnTo>
                  <a:pt x="8889" y="1539"/>
                </a:lnTo>
                <a:lnTo>
                  <a:pt x="5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4" name="object 7734"/>
          <p:cNvSpPr/>
          <p:nvPr/>
        </p:nvSpPr>
        <p:spPr>
          <a:xfrm>
            <a:off x="11910250" y="5214195"/>
            <a:ext cx="7701" cy="7701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0114" y="0"/>
                </a:moveTo>
                <a:lnTo>
                  <a:pt x="0" y="963"/>
                </a:lnTo>
                <a:lnTo>
                  <a:pt x="6806" y="9319"/>
                </a:lnTo>
                <a:lnTo>
                  <a:pt x="9392" y="12449"/>
                </a:lnTo>
                <a:lnTo>
                  <a:pt x="12638" y="3204"/>
                </a:lnTo>
                <a:lnTo>
                  <a:pt x="1011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5" name="object 7735"/>
          <p:cNvSpPr/>
          <p:nvPr/>
        </p:nvSpPr>
        <p:spPr>
          <a:xfrm>
            <a:off x="12132969" y="5342445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5413" y="0"/>
                </a:moveTo>
                <a:lnTo>
                  <a:pt x="2198" y="397"/>
                </a:lnTo>
                <a:lnTo>
                  <a:pt x="0" y="3601"/>
                </a:lnTo>
                <a:lnTo>
                  <a:pt x="1455" y="5947"/>
                </a:lnTo>
                <a:lnTo>
                  <a:pt x="3350" y="8177"/>
                </a:lnTo>
                <a:lnTo>
                  <a:pt x="5277" y="8491"/>
                </a:lnTo>
                <a:lnTo>
                  <a:pt x="7455" y="8816"/>
                </a:lnTo>
                <a:lnTo>
                  <a:pt x="9947" y="7298"/>
                </a:lnTo>
                <a:lnTo>
                  <a:pt x="12282" y="6502"/>
                </a:lnTo>
                <a:lnTo>
                  <a:pt x="10439" y="3486"/>
                </a:lnTo>
                <a:lnTo>
                  <a:pt x="9559" y="1947"/>
                </a:lnTo>
                <a:lnTo>
                  <a:pt x="7528" y="1287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6" name="object 7736"/>
          <p:cNvSpPr/>
          <p:nvPr/>
        </p:nvSpPr>
        <p:spPr>
          <a:xfrm>
            <a:off x="11549185" y="4963261"/>
            <a:ext cx="5391" cy="3466"/>
          </a:xfrm>
          <a:custGeom>
            <a:avLst/>
            <a:gdLst/>
            <a:ahLst/>
            <a:cxnLst/>
            <a:rect l="l" t="t" r="r" b="b"/>
            <a:pathLst>
              <a:path w="8890" h="5715">
                <a:moveTo>
                  <a:pt x="8292" y="0"/>
                </a:moveTo>
                <a:lnTo>
                  <a:pt x="8073" y="41"/>
                </a:lnTo>
                <a:lnTo>
                  <a:pt x="5371" y="73"/>
                </a:lnTo>
                <a:lnTo>
                  <a:pt x="2670" y="439"/>
                </a:lnTo>
                <a:lnTo>
                  <a:pt x="0" y="701"/>
                </a:lnTo>
                <a:lnTo>
                  <a:pt x="460" y="3947"/>
                </a:lnTo>
                <a:lnTo>
                  <a:pt x="701" y="5497"/>
                </a:lnTo>
                <a:lnTo>
                  <a:pt x="6114" y="4135"/>
                </a:lnTo>
                <a:lnTo>
                  <a:pt x="8732" y="3225"/>
                </a:lnTo>
                <a:lnTo>
                  <a:pt x="8889" y="3130"/>
                </a:lnTo>
                <a:lnTo>
                  <a:pt x="82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7" name="object 7737"/>
          <p:cNvSpPr/>
          <p:nvPr/>
        </p:nvSpPr>
        <p:spPr>
          <a:xfrm>
            <a:off x="11968144" y="4942694"/>
            <a:ext cx="7701" cy="5391"/>
          </a:xfrm>
          <a:custGeom>
            <a:avLst/>
            <a:gdLst/>
            <a:ahLst/>
            <a:cxnLst/>
            <a:rect l="l" t="t" r="r" b="b"/>
            <a:pathLst>
              <a:path w="12700" h="8890">
                <a:moveTo>
                  <a:pt x="4052" y="0"/>
                </a:moveTo>
                <a:lnTo>
                  <a:pt x="2711" y="10"/>
                </a:lnTo>
                <a:lnTo>
                  <a:pt x="1361" y="2240"/>
                </a:lnTo>
                <a:lnTo>
                  <a:pt x="0" y="3455"/>
                </a:lnTo>
                <a:lnTo>
                  <a:pt x="1633" y="5088"/>
                </a:lnTo>
                <a:lnTo>
                  <a:pt x="3078" y="7748"/>
                </a:lnTo>
                <a:lnTo>
                  <a:pt x="6544" y="8397"/>
                </a:lnTo>
                <a:lnTo>
                  <a:pt x="8617" y="6010"/>
                </a:lnTo>
                <a:lnTo>
                  <a:pt x="12638" y="3413"/>
                </a:lnTo>
                <a:lnTo>
                  <a:pt x="8230" y="1549"/>
                </a:lnTo>
                <a:lnTo>
                  <a:pt x="6146" y="20"/>
                </a:lnTo>
                <a:lnTo>
                  <a:pt x="40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8" name="object 7738"/>
          <p:cNvSpPr/>
          <p:nvPr/>
        </p:nvSpPr>
        <p:spPr>
          <a:xfrm>
            <a:off x="11360901" y="4625285"/>
            <a:ext cx="7701" cy="6161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9926" y="0"/>
                </a:moveTo>
                <a:lnTo>
                  <a:pt x="6617" y="2073"/>
                </a:lnTo>
                <a:lnTo>
                  <a:pt x="0" y="6156"/>
                </a:lnTo>
                <a:lnTo>
                  <a:pt x="2303" y="9800"/>
                </a:lnTo>
                <a:lnTo>
                  <a:pt x="5664" y="7863"/>
                </a:lnTo>
                <a:lnTo>
                  <a:pt x="9036" y="5957"/>
                </a:lnTo>
                <a:lnTo>
                  <a:pt x="12376" y="4020"/>
                </a:lnTo>
                <a:lnTo>
                  <a:pt x="11549" y="2722"/>
                </a:lnTo>
                <a:lnTo>
                  <a:pt x="10753" y="1340"/>
                </a:lnTo>
                <a:lnTo>
                  <a:pt x="9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39" name="object 7739"/>
          <p:cNvSpPr/>
          <p:nvPr/>
        </p:nvSpPr>
        <p:spPr>
          <a:xfrm>
            <a:off x="11439539" y="4720305"/>
            <a:ext cx="7701" cy="7316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2512" y="0"/>
                </a:moveTo>
                <a:lnTo>
                  <a:pt x="6847" y="4125"/>
                </a:lnTo>
                <a:lnTo>
                  <a:pt x="0" y="9015"/>
                </a:lnTo>
                <a:lnTo>
                  <a:pt x="7968" y="11884"/>
                </a:lnTo>
                <a:lnTo>
                  <a:pt x="11779" y="9654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0" name="object 7740"/>
          <p:cNvSpPr/>
          <p:nvPr/>
        </p:nvSpPr>
        <p:spPr>
          <a:xfrm>
            <a:off x="12089647" y="5110370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8429" y="0"/>
                </a:moveTo>
                <a:lnTo>
                  <a:pt x="5518" y="1350"/>
                </a:lnTo>
                <a:lnTo>
                  <a:pt x="2774" y="2900"/>
                </a:lnTo>
                <a:lnTo>
                  <a:pt x="0" y="4397"/>
                </a:lnTo>
                <a:lnTo>
                  <a:pt x="1643" y="7559"/>
                </a:lnTo>
                <a:lnTo>
                  <a:pt x="7266" y="4638"/>
                </a:lnTo>
                <a:lnTo>
                  <a:pt x="10135" y="3193"/>
                </a:lnTo>
                <a:lnTo>
                  <a:pt x="9507" y="2136"/>
                </a:lnTo>
                <a:lnTo>
                  <a:pt x="842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1" name="object 7741"/>
          <p:cNvSpPr/>
          <p:nvPr/>
        </p:nvSpPr>
        <p:spPr>
          <a:xfrm>
            <a:off x="11935843" y="4770080"/>
            <a:ext cx="5391" cy="8086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3916" y="0"/>
                </a:moveTo>
                <a:lnTo>
                  <a:pt x="2596" y="513"/>
                </a:lnTo>
                <a:lnTo>
                  <a:pt x="1277" y="1068"/>
                </a:lnTo>
                <a:lnTo>
                  <a:pt x="0" y="1643"/>
                </a:lnTo>
                <a:lnTo>
                  <a:pt x="1748" y="5476"/>
                </a:lnTo>
                <a:lnTo>
                  <a:pt x="5204" y="13172"/>
                </a:lnTo>
                <a:lnTo>
                  <a:pt x="7528" y="12146"/>
                </a:lnTo>
                <a:lnTo>
                  <a:pt x="8711" y="11643"/>
                </a:lnTo>
                <a:lnTo>
                  <a:pt x="391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2" name="object 7742"/>
          <p:cNvSpPr/>
          <p:nvPr/>
        </p:nvSpPr>
        <p:spPr>
          <a:xfrm>
            <a:off x="12132923" y="4137884"/>
            <a:ext cx="3081" cy="6161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73" y="0"/>
                </a:moveTo>
                <a:lnTo>
                  <a:pt x="0" y="9748"/>
                </a:lnTo>
                <a:lnTo>
                  <a:pt x="3308" y="9486"/>
                </a:lnTo>
                <a:lnTo>
                  <a:pt x="4963" y="9308"/>
                </a:lnTo>
                <a:lnTo>
                  <a:pt x="4010" y="31"/>
                </a:lnTo>
                <a:lnTo>
                  <a:pt x="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3" name="object 7743"/>
          <p:cNvSpPr/>
          <p:nvPr/>
        </p:nvSpPr>
        <p:spPr>
          <a:xfrm>
            <a:off x="11383887" y="4122993"/>
            <a:ext cx="3851" cy="7316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5256" y="0"/>
                </a:moveTo>
                <a:lnTo>
                  <a:pt x="0" y="104"/>
                </a:lnTo>
                <a:lnTo>
                  <a:pt x="2251" y="11769"/>
                </a:lnTo>
                <a:lnTo>
                  <a:pt x="3507" y="11538"/>
                </a:lnTo>
                <a:lnTo>
                  <a:pt x="4785" y="11339"/>
                </a:lnTo>
                <a:lnTo>
                  <a:pt x="6083" y="11109"/>
                </a:lnTo>
                <a:lnTo>
                  <a:pt x="52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4" name="object 7744"/>
          <p:cNvSpPr/>
          <p:nvPr/>
        </p:nvSpPr>
        <p:spPr>
          <a:xfrm>
            <a:off x="12030300" y="3839817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7685" y="0"/>
                </a:moveTo>
                <a:lnTo>
                  <a:pt x="4753" y="4198"/>
                </a:lnTo>
                <a:lnTo>
                  <a:pt x="0" y="11067"/>
                </a:lnTo>
                <a:lnTo>
                  <a:pt x="7769" y="9015"/>
                </a:lnTo>
                <a:lnTo>
                  <a:pt x="7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5" name="object 7745"/>
          <p:cNvSpPr/>
          <p:nvPr/>
        </p:nvSpPr>
        <p:spPr>
          <a:xfrm>
            <a:off x="11927288" y="3698341"/>
            <a:ext cx="6931" cy="5391"/>
          </a:xfrm>
          <a:custGeom>
            <a:avLst/>
            <a:gdLst/>
            <a:ahLst/>
            <a:cxnLst/>
            <a:rect l="l" t="t" r="r" b="b"/>
            <a:pathLst>
              <a:path w="11430" h="8889">
                <a:moveTo>
                  <a:pt x="8565" y="0"/>
                </a:moveTo>
                <a:lnTo>
                  <a:pt x="5706" y="1727"/>
                </a:lnTo>
                <a:lnTo>
                  <a:pt x="2848" y="3560"/>
                </a:lnTo>
                <a:lnTo>
                  <a:pt x="0" y="5308"/>
                </a:lnTo>
                <a:lnTo>
                  <a:pt x="1643" y="8408"/>
                </a:lnTo>
                <a:lnTo>
                  <a:pt x="4743" y="7099"/>
                </a:lnTo>
                <a:lnTo>
                  <a:pt x="7842" y="5738"/>
                </a:lnTo>
                <a:lnTo>
                  <a:pt x="10963" y="4429"/>
                </a:lnTo>
                <a:lnTo>
                  <a:pt x="8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6" name="object 7746"/>
          <p:cNvSpPr/>
          <p:nvPr/>
        </p:nvSpPr>
        <p:spPr>
          <a:xfrm>
            <a:off x="11590764" y="3602677"/>
            <a:ext cx="6161" cy="10782"/>
          </a:xfrm>
          <a:custGeom>
            <a:avLst/>
            <a:gdLst/>
            <a:ahLst/>
            <a:cxnLst/>
            <a:rect l="l" t="t" r="r" b="b"/>
            <a:pathLst>
              <a:path w="10159" h="17779">
                <a:moveTo>
                  <a:pt x="4280" y="774"/>
                </a:moveTo>
                <a:lnTo>
                  <a:pt x="3526" y="4476"/>
                </a:lnTo>
                <a:lnTo>
                  <a:pt x="1056" y="8487"/>
                </a:lnTo>
                <a:lnTo>
                  <a:pt x="0" y="12705"/>
                </a:lnTo>
                <a:lnTo>
                  <a:pt x="3396" y="17465"/>
                </a:lnTo>
                <a:lnTo>
                  <a:pt x="9710" y="11790"/>
                </a:lnTo>
                <a:lnTo>
                  <a:pt x="5459" y="5769"/>
                </a:lnTo>
                <a:lnTo>
                  <a:pt x="4280" y="774"/>
                </a:lnTo>
                <a:close/>
              </a:path>
              <a:path w="10159" h="17779">
                <a:moveTo>
                  <a:pt x="4098" y="0"/>
                </a:moveTo>
                <a:lnTo>
                  <a:pt x="4280" y="774"/>
                </a:lnTo>
                <a:lnTo>
                  <a:pt x="4296" y="188"/>
                </a:lnTo>
                <a:lnTo>
                  <a:pt x="409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7" name="object 7747"/>
          <p:cNvSpPr/>
          <p:nvPr/>
        </p:nvSpPr>
        <p:spPr>
          <a:xfrm>
            <a:off x="11933635" y="3604627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4512" y="0"/>
                </a:moveTo>
                <a:lnTo>
                  <a:pt x="3005" y="3172"/>
                </a:lnTo>
                <a:lnTo>
                  <a:pt x="0" y="9612"/>
                </a:lnTo>
                <a:lnTo>
                  <a:pt x="2408" y="10764"/>
                </a:lnTo>
                <a:lnTo>
                  <a:pt x="3633" y="11308"/>
                </a:lnTo>
                <a:lnTo>
                  <a:pt x="8366" y="1769"/>
                </a:lnTo>
                <a:lnTo>
                  <a:pt x="7067" y="1172"/>
                </a:lnTo>
                <a:lnTo>
                  <a:pt x="5800" y="565"/>
                </a:lnTo>
                <a:lnTo>
                  <a:pt x="4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8" name="object 7748"/>
          <p:cNvSpPr/>
          <p:nvPr/>
        </p:nvSpPr>
        <p:spPr>
          <a:xfrm>
            <a:off x="11913669" y="3406263"/>
            <a:ext cx="6161" cy="7701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4795" y="0"/>
                </a:moveTo>
                <a:lnTo>
                  <a:pt x="2659" y="3413"/>
                </a:lnTo>
                <a:lnTo>
                  <a:pt x="0" y="6094"/>
                </a:lnTo>
                <a:lnTo>
                  <a:pt x="1727" y="9287"/>
                </a:lnTo>
                <a:lnTo>
                  <a:pt x="4502" y="10680"/>
                </a:lnTo>
                <a:lnTo>
                  <a:pt x="6628" y="12376"/>
                </a:lnTo>
                <a:lnTo>
                  <a:pt x="7737" y="10460"/>
                </a:lnTo>
                <a:lnTo>
                  <a:pt x="9790" y="8408"/>
                </a:lnTo>
                <a:lnTo>
                  <a:pt x="9591" y="4732"/>
                </a:lnTo>
                <a:lnTo>
                  <a:pt x="7214" y="3088"/>
                </a:lnTo>
                <a:lnTo>
                  <a:pt x="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49" name="object 7749"/>
          <p:cNvSpPr/>
          <p:nvPr/>
        </p:nvSpPr>
        <p:spPr>
          <a:xfrm>
            <a:off x="11996360" y="3383016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4">
                <a:moveTo>
                  <a:pt x="73" y="0"/>
                </a:moveTo>
                <a:lnTo>
                  <a:pt x="41" y="3664"/>
                </a:lnTo>
                <a:lnTo>
                  <a:pt x="0" y="5476"/>
                </a:lnTo>
                <a:lnTo>
                  <a:pt x="3256" y="5204"/>
                </a:lnTo>
                <a:lnTo>
                  <a:pt x="6491" y="5005"/>
                </a:lnTo>
                <a:lnTo>
                  <a:pt x="9696" y="4533"/>
                </a:lnTo>
                <a:lnTo>
                  <a:pt x="9863" y="4492"/>
                </a:lnTo>
                <a:lnTo>
                  <a:pt x="9894" y="1350"/>
                </a:lnTo>
                <a:lnTo>
                  <a:pt x="9664" y="1350"/>
                </a:lnTo>
                <a:lnTo>
                  <a:pt x="6502" y="712"/>
                </a:lnTo>
                <a:lnTo>
                  <a:pt x="3287" y="376"/>
                </a:lnTo>
                <a:lnTo>
                  <a:pt x="7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0" name="object 7750"/>
          <p:cNvSpPr/>
          <p:nvPr/>
        </p:nvSpPr>
        <p:spPr>
          <a:xfrm>
            <a:off x="11921917" y="4229156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4984" y="0"/>
                </a:moveTo>
                <a:lnTo>
                  <a:pt x="4544" y="314"/>
                </a:lnTo>
                <a:lnTo>
                  <a:pt x="2774" y="1444"/>
                </a:lnTo>
                <a:lnTo>
                  <a:pt x="1109" y="3151"/>
                </a:lnTo>
                <a:lnTo>
                  <a:pt x="0" y="5696"/>
                </a:lnTo>
                <a:lnTo>
                  <a:pt x="2973" y="8722"/>
                </a:lnTo>
                <a:lnTo>
                  <a:pt x="3423" y="8512"/>
                </a:lnTo>
                <a:lnTo>
                  <a:pt x="5340" y="7549"/>
                </a:lnTo>
                <a:lnTo>
                  <a:pt x="6847" y="5842"/>
                </a:lnTo>
                <a:lnTo>
                  <a:pt x="9214" y="3821"/>
                </a:lnTo>
                <a:lnTo>
                  <a:pt x="6973" y="2052"/>
                </a:lnTo>
                <a:lnTo>
                  <a:pt x="498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1" name="object 7751"/>
          <p:cNvSpPr/>
          <p:nvPr/>
        </p:nvSpPr>
        <p:spPr>
          <a:xfrm>
            <a:off x="11825783" y="4470524"/>
            <a:ext cx="4621" cy="8086"/>
          </a:xfrm>
          <a:custGeom>
            <a:avLst/>
            <a:gdLst/>
            <a:ahLst/>
            <a:cxnLst/>
            <a:rect l="l" t="t" r="r" b="b"/>
            <a:pathLst>
              <a:path w="7619" h="13334">
                <a:moveTo>
                  <a:pt x="5643" y="0"/>
                </a:moveTo>
                <a:lnTo>
                  <a:pt x="3853" y="1204"/>
                </a:lnTo>
                <a:lnTo>
                  <a:pt x="1643" y="2146"/>
                </a:lnTo>
                <a:lnTo>
                  <a:pt x="0" y="4523"/>
                </a:lnTo>
                <a:lnTo>
                  <a:pt x="1800" y="6743"/>
                </a:lnTo>
                <a:lnTo>
                  <a:pt x="4952" y="13182"/>
                </a:lnTo>
                <a:lnTo>
                  <a:pt x="6156" y="8785"/>
                </a:lnTo>
                <a:lnTo>
                  <a:pt x="7036" y="6921"/>
                </a:lnTo>
                <a:lnTo>
                  <a:pt x="7046" y="4984"/>
                </a:lnTo>
                <a:lnTo>
                  <a:pt x="7099" y="3371"/>
                </a:lnTo>
                <a:lnTo>
                  <a:pt x="6146" y="1643"/>
                </a:lnTo>
                <a:lnTo>
                  <a:pt x="56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2" name="object 7752"/>
          <p:cNvSpPr/>
          <p:nvPr/>
        </p:nvSpPr>
        <p:spPr>
          <a:xfrm>
            <a:off x="11453629" y="3725080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1905" y="0"/>
                </a:moveTo>
                <a:lnTo>
                  <a:pt x="1287" y="848"/>
                </a:lnTo>
                <a:lnTo>
                  <a:pt x="638" y="1654"/>
                </a:lnTo>
                <a:lnTo>
                  <a:pt x="0" y="2502"/>
                </a:lnTo>
                <a:lnTo>
                  <a:pt x="5842" y="8093"/>
                </a:lnTo>
                <a:lnTo>
                  <a:pt x="6669" y="6827"/>
                </a:lnTo>
                <a:lnTo>
                  <a:pt x="7549" y="5549"/>
                </a:lnTo>
                <a:lnTo>
                  <a:pt x="8387" y="4177"/>
                </a:lnTo>
                <a:lnTo>
                  <a:pt x="6230" y="2827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3" name="object 7753"/>
          <p:cNvSpPr/>
          <p:nvPr/>
        </p:nvSpPr>
        <p:spPr>
          <a:xfrm>
            <a:off x="11835692" y="4478896"/>
            <a:ext cx="3851" cy="6546"/>
          </a:xfrm>
          <a:custGeom>
            <a:avLst/>
            <a:gdLst/>
            <a:ahLst/>
            <a:cxnLst/>
            <a:rect l="l" t="t" r="r" b="b"/>
            <a:pathLst>
              <a:path w="6350" h="10795">
                <a:moveTo>
                  <a:pt x="3245" y="0"/>
                </a:moveTo>
                <a:lnTo>
                  <a:pt x="2167" y="324"/>
                </a:lnTo>
                <a:lnTo>
                  <a:pt x="0" y="795"/>
                </a:lnTo>
                <a:lnTo>
                  <a:pt x="753" y="4104"/>
                </a:lnTo>
                <a:lnTo>
                  <a:pt x="2219" y="10690"/>
                </a:lnTo>
                <a:lnTo>
                  <a:pt x="3444" y="10418"/>
                </a:lnTo>
                <a:lnTo>
                  <a:pt x="4649" y="10072"/>
                </a:lnTo>
                <a:lnTo>
                  <a:pt x="5874" y="9832"/>
                </a:lnTo>
                <a:lnTo>
                  <a:pt x="4104" y="3277"/>
                </a:lnTo>
                <a:lnTo>
                  <a:pt x="324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4" name="object 7754"/>
          <p:cNvSpPr/>
          <p:nvPr/>
        </p:nvSpPr>
        <p:spPr>
          <a:xfrm>
            <a:off x="12050021" y="4302935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4848" y="0"/>
                </a:moveTo>
                <a:lnTo>
                  <a:pt x="3235" y="41"/>
                </a:lnTo>
                <a:lnTo>
                  <a:pt x="1602" y="125"/>
                </a:lnTo>
                <a:lnTo>
                  <a:pt x="0" y="188"/>
                </a:lnTo>
                <a:lnTo>
                  <a:pt x="251" y="2858"/>
                </a:lnTo>
                <a:lnTo>
                  <a:pt x="387" y="5612"/>
                </a:lnTo>
                <a:lnTo>
                  <a:pt x="879" y="8230"/>
                </a:lnTo>
                <a:lnTo>
                  <a:pt x="952" y="8554"/>
                </a:lnTo>
                <a:lnTo>
                  <a:pt x="2994" y="8512"/>
                </a:lnTo>
                <a:lnTo>
                  <a:pt x="4104" y="8638"/>
                </a:lnTo>
                <a:lnTo>
                  <a:pt x="48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5" name="object 7755"/>
          <p:cNvSpPr/>
          <p:nvPr/>
        </p:nvSpPr>
        <p:spPr>
          <a:xfrm>
            <a:off x="11871583" y="3595853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3664" y="0"/>
                </a:moveTo>
                <a:lnTo>
                  <a:pt x="2429" y="1874"/>
                </a:lnTo>
                <a:lnTo>
                  <a:pt x="732" y="3643"/>
                </a:lnTo>
                <a:lnTo>
                  <a:pt x="178" y="5706"/>
                </a:lnTo>
                <a:lnTo>
                  <a:pt x="0" y="6523"/>
                </a:lnTo>
                <a:lnTo>
                  <a:pt x="2439" y="7968"/>
                </a:lnTo>
                <a:lnTo>
                  <a:pt x="4816" y="10167"/>
                </a:lnTo>
                <a:lnTo>
                  <a:pt x="6073" y="7235"/>
                </a:lnTo>
                <a:lnTo>
                  <a:pt x="7539" y="5214"/>
                </a:lnTo>
                <a:lnTo>
                  <a:pt x="7591" y="3162"/>
                </a:lnTo>
                <a:lnTo>
                  <a:pt x="7591" y="2115"/>
                </a:lnTo>
                <a:lnTo>
                  <a:pt x="5067" y="1099"/>
                </a:lnTo>
                <a:lnTo>
                  <a:pt x="36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6" name="object 7756"/>
          <p:cNvSpPr/>
          <p:nvPr/>
        </p:nvSpPr>
        <p:spPr>
          <a:xfrm>
            <a:off x="12106611" y="3586481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319" y="0"/>
                </a:moveTo>
                <a:lnTo>
                  <a:pt x="0" y="2785"/>
                </a:lnTo>
                <a:lnTo>
                  <a:pt x="8701" y="7936"/>
                </a:lnTo>
                <a:lnTo>
                  <a:pt x="10104" y="5172"/>
                </a:lnTo>
                <a:lnTo>
                  <a:pt x="10837" y="3821"/>
                </a:lnTo>
                <a:lnTo>
                  <a:pt x="4492" y="1246"/>
                </a:lnTo>
                <a:lnTo>
                  <a:pt x="13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7" name="object 7757"/>
          <p:cNvSpPr/>
          <p:nvPr/>
        </p:nvSpPr>
        <p:spPr>
          <a:xfrm>
            <a:off x="11637563" y="4434950"/>
            <a:ext cx="5006" cy="5006"/>
          </a:xfrm>
          <a:custGeom>
            <a:avLst/>
            <a:gdLst/>
            <a:ahLst/>
            <a:cxnLst/>
            <a:rect l="l" t="t" r="r" b="b"/>
            <a:pathLst>
              <a:path w="8255" h="8254">
                <a:moveTo>
                  <a:pt x="4680" y="0"/>
                </a:moveTo>
                <a:lnTo>
                  <a:pt x="2240" y="680"/>
                </a:lnTo>
                <a:lnTo>
                  <a:pt x="701" y="2554"/>
                </a:lnTo>
                <a:lnTo>
                  <a:pt x="0" y="4753"/>
                </a:lnTo>
                <a:lnTo>
                  <a:pt x="2345" y="6146"/>
                </a:lnTo>
                <a:lnTo>
                  <a:pt x="3999" y="7727"/>
                </a:lnTo>
                <a:lnTo>
                  <a:pt x="5497" y="5738"/>
                </a:lnTo>
                <a:lnTo>
                  <a:pt x="7643" y="2963"/>
                </a:lnTo>
                <a:lnTo>
                  <a:pt x="6303" y="1989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8" name="object 7758"/>
          <p:cNvSpPr/>
          <p:nvPr/>
        </p:nvSpPr>
        <p:spPr>
          <a:xfrm>
            <a:off x="11970137" y="3389441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3622" y="0"/>
                </a:moveTo>
                <a:lnTo>
                  <a:pt x="1842" y="2659"/>
                </a:lnTo>
                <a:lnTo>
                  <a:pt x="0" y="4345"/>
                </a:lnTo>
                <a:lnTo>
                  <a:pt x="335" y="5067"/>
                </a:lnTo>
                <a:lnTo>
                  <a:pt x="1235" y="7162"/>
                </a:lnTo>
                <a:lnTo>
                  <a:pt x="3057" y="8826"/>
                </a:lnTo>
                <a:lnTo>
                  <a:pt x="4512" y="10648"/>
                </a:lnTo>
                <a:lnTo>
                  <a:pt x="5591" y="9434"/>
                </a:lnTo>
                <a:lnTo>
                  <a:pt x="7675" y="7968"/>
                </a:lnTo>
                <a:lnTo>
                  <a:pt x="7067" y="4963"/>
                </a:lnTo>
                <a:lnTo>
                  <a:pt x="5465" y="3141"/>
                </a:lnTo>
                <a:lnTo>
                  <a:pt x="3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59" name="object 7759"/>
          <p:cNvSpPr/>
          <p:nvPr/>
        </p:nvSpPr>
        <p:spPr>
          <a:xfrm>
            <a:off x="11855791" y="5185613"/>
            <a:ext cx="5776" cy="5391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4649" y="0"/>
                </a:moveTo>
                <a:lnTo>
                  <a:pt x="3685" y="418"/>
                </a:lnTo>
                <a:lnTo>
                  <a:pt x="2167" y="984"/>
                </a:lnTo>
                <a:lnTo>
                  <a:pt x="408" y="2858"/>
                </a:lnTo>
                <a:lnTo>
                  <a:pt x="188" y="4450"/>
                </a:lnTo>
                <a:lnTo>
                  <a:pt x="0" y="5633"/>
                </a:lnTo>
                <a:lnTo>
                  <a:pt x="1947" y="7203"/>
                </a:lnTo>
                <a:lnTo>
                  <a:pt x="2942" y="8596"/>
                </a:lnTo>
                <a:lnTo>
                  <a:pt x="4690" y="7067"/>
                </a:lnTo>
                <a:lnTo>
                  <a:pt x="6439" y="5580"/>
                </a:lnTo>
                <a:lnTo>
                  <a:pt x="9046" y="3308"/>
                </a:lnTo>
                <a:lnTo>
                  <a:pt x="6429" y="1821"/>
                </a:lnTo>
                <a:lnTo>
                  <a:pt x="46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0" name="object 7760"/>
          <p:cNvSpPr/>
          <p:nvPr/>
        </p:nvSpPr>
        <p:spPr>
          <a:xfrm>
            <a:off x="11856702" y="3317232"/>
            <a:ext cx="6546" cy="5391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2910" y="0"/>
                </a:moveTo>
                <a:lnTo>
                  <a:pt x="1298" y="2136"/>
                </a:lnTo>
                <a:lnTo>
                  <a:pt x="0" y="3183"/>
                </a:lnTo>
                <a:lnTo>
                  <a:pt x="1978" y="4994"/>
                </a:lnTo>
                <a:lnTo>
                  <a:pt x="3800" y="7057"/>
                </a:lnTo>
                <a:lnTo>
                  <a:pt x="6104" y="8334"/>
                </a:lnTo>
                <a:lnTo>
                  <a:pt x="6586" y="8575"/>
                </a:lnTo>
                <a:lnTo>
                  <a:pt x="8648" y="6073"/>
                </a:lnTo>
                <a:lnTo>
                  <a:pt x="10722" y="4146"/>
                </a:lnTo>
                <a:lnTo>
                  <a:pt x="8073" y="2575"/>
                </a:lnTo>
                <a:lnTo>
                  <a:pt x="6114" y="806"/>
                </a:lnTo>
                <a:lnTo>
                  <a:pt x="29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1" name="object 7761"/>
          <p:cNvSpPr/>
          <p:nvPr/>
        </p:nvSpPr>
        <p:spPr>
          <a:xfrm>
            <a:off x="11882817" y="4194160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7978" y="0"/>
                </a:moveTo>
                <a:lnTo>
                  <a:pt x="5350" y="1214"/>
                </a:lnTo>
                <a:lnTo>
                  <a:pt x="2670" y="2513"/>
                </a:lnTo>
                <a:lnTo>
                  <a:pt x="0" y="3727"/>
                </a:lnTo>
                <a:lnTo>
                  <a:pt x="1088" y="5832"/>
                </a:lnTo>
                <a:lnTo>
                  <a:pt x="1643" y="6827"/>
                </a:lnTo>
                <a:lnTo>
                  <a:pt x="4240" y="5518"/>
                </a:lnTo>
                <a:lnTo>
                  <a:pt x="6837" y="4115"/>
                </a:lnTo>
                <a:lnTo>
                  <a:pt x="9444" y="2764"/>
                </a:lnTo>
                <a:lnTo>
                  <a:pt x="8491" y="890"/>
                </a:lnTo>
                <a:lnTo>
                  <a:pt x="7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2" name="object 7762"/>
          <p:cNvSpPr/>
          <p:nvPr/>
        </p:nvSpPr>
        <p:spPr>
          <a:xfrm>
            <a:off x="11426066" y="4685916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2691" y="0"/>
                </a:moveTo>
                <a:lnTo>
                  <a:pt x="1780" y="146"/>
                </a:lnTo>
                <a:lnTo>
                  <a:pt x="890" y="261"/>
                </a:lnTo>
                <a:lnTo>
                  <a:pt x="0" y="439"/>
                </a:lnTo>
                <a:lnTo>
                  <a:pt x="387" y="8387"/>
                </a:lnTo>
                <a:lnTo>
                  <a:pt x="1790" y="8303"/>
                </a:lnTo>
                <a:lnTo>
                  <a:pt x="4649" y="8031"/>
                </a:lnTo>
                <a:lnTo>
                  <a:pt x="3999" y="5340"/>
                </a:lnTo>
                <a:lnTo>
                  <a:pt x="3329" y="2670"/>
                </a:lnTo>
                <a:lnTo>
                  <a:pt x="26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3" name="object 7763"/>
          <p:cNvSpPr/>
          <p:nvPr/>
        </p:nvSpPr>
        <p:spPr>
          <a:xfrm>
            <a:off x="11975861" y="4690989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1905" y="0"/>
                </a:moveTo>
                <a:lnTo>
                  <a:pt x="0" y="2083"/>
                </a:lnTo>
                <a:lnTo>
                  <a:pt x="1413" y="4554"/>
                </a:lnTo>
                <a:lnTo>
                  <a:pt x="3005" y="6617"/>
                </a:lnTo>
                <a:lnTo>
                  <a:pt x="4471" y="8701"/>
                </a:lnTo>
                <a:lnTo>
                  <a:pt x="9811" y="4146"/>
                </a:lnTo>
                <a:lnTo>
                  <a:pt x="7308" y="2785"/>
                </a:lnTo>
                <a:lnTo>
                  <a:pt x="4858" y="1298"/>
                </a:lnTo>
                <a:lnTo>
                  <a:pt x="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4" name="object 7764"/>
          <p:cNvSpPr/>
          <p:nvPr/>
        </p:nvSpPr>
        <p:spPr>
          <a:xfrm>
            <a:off x="11877570" y="4538917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6774" y="0"/>
                </a:moveTo>
                <a:lnTo>
                  <a:pt x="5245" y="554"/>
                </a:lnTo>
                <a:lnTo>
                  <a:pt x="3287" y="1214"/>
                </a:lnTo>
                <a:lnTo>
                  <a:pt x="1717" y="3005"/>
                </a:lnTo>
                <a:lnTo>
                  <a:pt x="0" y="4345"/>
                </a:lnTo>
                <a:lnTo>
                  <a:pt x="1424" y="7067"/>
                </a:lnTo>
                <a:lnTo>
                  <a:pt x="4659" y="5821"/>
                </a:lnTo>
                <a:lnTo>
                  <a:pt x="14565" y="1895"/>
                </a:lnTo>
                <a:lnTo>
                  <a:pt x="8795" y="963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5" name="object 7765"/>
          <p:cNvSpPr/>
          <p:nvPr/>
        </p:nvSpPr>
        <p:spPr>
          <a:xfrm>
            <a:off x="11483073" y="4003899"/>
            <a:ext cx="3466" cy="6546"/>
          </a:xfrm>
          <a:custGeom>
            <a:avLst/>
            <a:gdLst/>
            <a:ahLst/>
            <a:cxnLst/>
            <a:rect l="l" t="t" r="r" b="b"/>
            <a:pathLst>
              <a:path w="5715" h="10795">
                <a:moveTo>
                  <a:pt x="3057" y="0"/>
                </a:moveTo>
                <a:lnTo>
                  <a:pt x="1015" y="471"/>
                </a:lnTo>
                <a:lnTo>
                  <a:pt x="0" y="732"/>
                </a:lnTo>
                <a:lnTo>
                  <a:pt x="1800" y="10188"/>
                </a:lnTo>
                <a:lnTo>
                  <a:pt x="2952" y="9915"/>
                </a:lnTo>
                <a:lnTo>
                  <a:pt x="4135" y="9685"/>
                </a:lnTo>
                <a:lnTo>
                  <a:pt x="5308" y="9413"/>
                </a:lnTo>
                <a:lnTo>
                  <a:pt x="4565" y="6261"/>
                </a:lnTo>
                <a:lnTo>
                  <a:pt x="3790" y="3130"/>
                </a:lnTo>
                <a:lnTo>
                  <a:pt x="30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6" name="object 7766"/>
          <p:cNvSpPr/>
          <p:nvPr/>
        </p:nvSpPr>
        <p:spPr>
          <a:xfrm>
            <a:off x="11925656" y="3928332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12701" y="0"/>
                </a:moveTo>
                <a:lnTo>
                  <a:pt x="9298" y="1434"/>
                </a:lnTo>
                <a:lnTo>
                  <a:pt x="5905" y="2942"/>
                </a:lnTo>
                <a:lnTo>
                  <a:pt x="0" y="5455"/>
                </a:lnTo>
                <a:lnTo>
                  <a:pt x="4638" y="6491"/>
                </a:lnTo>
                <a:lnTo>
                  <a:pt x="6502" y="7465"/>
                </a:lnTo>
                <a:lnTo>
                  <a:pt x="10240" y="6659"/>
                </a:lnTo>
                <a:lnTo>
                  <a:pt x="12219" y="5214"/>
                </a:lnTo>
                <a:lnTo>
                  <a:pt x="14261" y="4188"/>
                </a:lnTo>
                <a:lnTo>
                  <a:pt x="1270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7" name="object 7767"/>
          <p:cNvSpPr/>
          <p:nvPr/>
        </p:nvSpPr>
        <p:spPr>
          <a:xfrm>
            <a:off x="11762172" y="4837550"/>
            <a:ext cx="5391" cy="5776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2869" y="0"/>
                </a:moveTo>
                <a:lnTo>
                  <a:pt x="0" y="2764"/>
                </a:lnTo>
                <a:lnTo>
                  <a:pt x="1057" y="5088"/>
                </a:lnTo>
                <a:lnTo>
                  <a:pt x="2680" y="6638"/>
                </a:lnTo>
                <a:lnTo>
                  <a:pt x="4586" y="8963"/>
                </a:lnTo>
                <a:lnTo>
                  <a:pt x="6523" y="6669"/>
                </a:lnTo>
                <a:lnTo>
                  <a:pt x="7549" y="5486"/>
                </a:lnTo>
                <a:lnTo>
                  <a:pt x="8596" y="4251"/>
                </a:lnTo>
                <a:lnTo>
                  <a:pt x="6921" y="2816"/>
                </a:lnTo>
                <a:lnTo>
                  <a:pt x="5402" y="1109"/>
                </a:lnTo>
                <a:lnTo>
                  <a:pt x="2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8" name="object 7768"/>
          <p:cNvSpPr/>
          <p:nvPr/>
        </p:nvSpPr>
        <p:spPr>
          <a:xfrm>
            <a:off x="11746650" y="4378463"/>
            <a:ext cx="21949" cy="20408"/>
          </a:xfrm>
          <a:custGeom>
            <a:avLst/>
            <a:gdLst/>
            <a:ahLst/>
            <a:cxnLst/>
            <a:rect l="l" t="t" r="r" b="b"/>
            <a:pathLst>
              <a:path w="36194" h="33654">
                <a:moveTo>
                  <a:pt x="20927" y="0"/>
                </a:moveTo>
                <a:lnTo>
                  <a:pt x="11750" y="282"/>
                </a:lnTo>
                <a:lnTo>
                  <a:pt x="0" y="3832"/>
                </a:lnTo>
                <a:lnTo>
                  <a:pt x="16250" y="14784"/>
                </a:lnTo>
                <a:lnTo>
                  <a:pt x="8806" y="23590"/>
                </a:lnTo>
                <a:lnTo>
                  <a:pt x="19695" y="33255"/>
                </a:lnTo>
                <a:lnTo>
                  <a:pt x="29814" y="24962"/>
                </a:lnTo>
                <a:lnTo>
                  <a:pt x="34913" y="19105"/>
                </a:lnTo>
                <a:lnTo>
                  <a:pt x="35841" y="14247"/>
                </a:lnTo>
                <a:lnTo>
                  <a:pt x="33444" y="8952"/>
                </a:lnTo>
                <a:lnTo>
                  <a:pt x="28001" y="2913"/>
                </a:lnTo>
                <a:lnTo>
                  <a:pt x="209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69" name="object 7769"/>
          <p:cNvSpPr/>
          <p:nvPr/>
        </p:nvSpPr>
        <p:spPr>
          <a:xfrm>
            <a:off x="11753033" y="5424522"/>
            <a:ext cx="11552" cy="13862"/>
          </a:xfrm>
          <a:custGeom>
            <a:avLst/>
            <a:gdLst/>
            <a:ahLst/>
            <a:cxnLst/>
            <a:rect l="l" t="t" r="r" b="b"/>
            <a:pathLst>
              <a:path w="19050" h="22859">
                <a:moveTo>
                  <a:pt x="19039" y="0"/>
                </a:moveTo>
                <a:lnTo>
                  <a:pt x="9324" y="515"/>
                </a:lnTo>
                <a:lnTo>
                  <a:pt x="3013" y="2905"/>
                </a:lnTo>
                <a:lnTo>
                  <a:pt x="0" y="7188"/>
                </a:lnTo>
                <a:lnTo>
                  <a:pt x="180" y="13381"/>
                </a:lnTo>
                <a:lnTo>
                  <a:pt x="1008" y="16711"/>
                </a:lnTo>
                <a:lnTo>
                  <a:pt x="4725" y="20072"/>
                </a:lnTo>
                <a:lnTo>
                  <a:pt x="9164" y="22261"/>
                </a:lnTo>
                <a:lnTo>
                  <a:pt x="13824" y="18125"/>
                </a:lnTo>
                <a:lnTo>
                  <a:pt x="17133" y="11078"/>
                </a:lnTo>
                <a:lnTo>
                  <a:pt x="17594" y="6114"/>
                </a:lnTo>
                <a:lnTo>
                  <a:pt x="190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0" name="object 7770"/>
          <p:cNvSpPr/>
          <p:nvPr/>
        </p:nvSpPr>
        <p:spPr>
          <a:xfrm>
            <a:off x="11799241" y="4348472"/>
            <a:ext cx="14632" cy="10397"/>
          </a:xfrm>
          <a:custGeom>
            <a:avLst/>
            <a:gdLst/>
            <a:ahLst/>
            <a:cxnLst/>
            <a:rect l="l" t="t" r="r" b="b"/>
            <a:pathLst>
              <a:path w="24130" h="17145">
                <a:moveTo>
                  <a:pt x="8219" y="0"/>
                </a:moveTo>
                <a:lnTo>
                  <a:pt x="3633" y="3015"/>
                </a:lnTo>
                <a:lnTo>
                  <a:pt x="0" y="4125"/>
                </a:lnTo>
                <a:lnTo>
                  <a:pt x="1602" y="7842"/>
                </a:lnTo>
                <a:lnTo>
                  <a:pt x="2335" y="13716"/>
                </a:lnTo>
                <a:lnTo>
                  <a:pt x="9894" y="16763"/>
                </a:lnTo>
                <a:lnTo>
                  <a:pt x="15926" y="15905"/>
                </a:lnTo>
                <a:lnTo>
                  <a:pt x="21433" y="16219"/>
                </a:lnTo>
                <a:lnTo>
                  <a:pt x="24114" y="12366"/>
                </a:lnTo>
                <a:lnTo>
                  <a:pt x="19716" y="8523"/>
                </a:lnTo>
                <a:lnTo>
                  <a:pt x="15748" y="3727"/>
                </a:lnTo>
                <a:lnTo>
                  <a:pt x="8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1" name="object 7771"/>
          <p:cNvSpPr/>
          <p:nvPr/>
        </p:nvSpPr>
        <p:spPr>
          <a:xfrm>
            <a:off x="12062613" y="5005153"/>
            <a:ext cx="13862" cy="9242"/>
          </a:xfrm>
          <a:custGeom>
            <a:avLst/>
            <a:gdLst/>
            <a:ahLst/>
            <a:cxnLst/>
            <a:rect l="l" t="t" r="r" b="b"/>
            <a:pathLst>
              <a:path w="22859" h="15240">
                <a:moveTo>
                  <a:pt x="12512" y="0"/>
                </a:moveTo>
                <a:lnTo>
                  <a:pt x="6732" y="858"/>
                </a:lnTo>
                <a:lnTo>
                  <a:pt x="1382" y="554"/>
                </a:lnTo>
                <a:lnTo>
                  <a:pt x="0" y="4690"/>
                </a:lnTo>
                <a:lnTo>
                  <a:pt x="3811" y="7853"/>
                </a:lnTo>
                <a:lnTo>
                  <a:pt x="7214" y="12051"/>
                </a:lnTo>
                <a:lnTo>
                  <a:pt x="14512" y="14994"/>
                </a:lnTo>
                <a:lnTo>
                  <a:pt x="18774" y="12722"/>
                </a:lnTo>
                <a:lnTo>
                  <a:pt x="22512" y="11999"/>
                </a:lnTo>
                <a:lnTo>
                  <a:pt x="20826" y="8470"/>
                </a:lnTo>
                <a:lnTo>
                  <a:pt x="19936" y="2973"/>
                </a:lnTo>
                <a:lnTo>
                  <a:pt x="1251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2" name="object 7772"/>
          <p:cNvSpPr/>
          <p:nvPr/>
        </p:nvSpPr>
        <p:spPr>
          <a:xfrm>
            <a:off x="11961361" y="4900925"/>
            <a:ext cx="18483" cy="6931"/>
          </a:xfrm>
          <a:custGeom>
            <a:avLst/>
            <a:gdLst/>
            <a:ahLst/>
            <a:cxnLst/>
            <a:rect l="l" t="t" r="r" b="b"/>
            <a:pathLst>
              <a:path w="30480" h="11429">
                <a:moveTo>
                  <a:pt x="29978" y="0"/>
                </a:moveTo>
                <a:lnTo>
                  <a:pt x="0" y="4764"/>
                </a:lnTo>
                <a:lnTo>
                  <a:pt x="1172" y="10648"/>
                </a:lnTo>
                <a:lnTo>
                  <a:pt x="8963" y="11003"/>
                </a:lnTo>
                <a:lnTo>
                  <a:pt x="16596" y="10535"/>
                </a:lnTo>
                <a:lnTo>
                  <a:pt x="23719" y="7460"/>
                </a:lnTo>
                <a:lnTo>
                  <a:pt x="29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3" name="object 7773"/>
          <p:cNvSpPr/>
          <p:nvPr/>
        </p:nvSpPr>
        <p:spPr>
          <a:xfrm>
            <a:off x="11734417" y="5187148"/>
            <a:ext cx="7701" cy="13092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7782" y="0"/>
                </a:moveTo>
                <a:lnTo>
                  <a:pt x="2065" y="1005"/>
                </a:lnTo>
                <a:lnTo>
                  <a:pt x="0" y="7325"/>
                </a:lnTo>
                <a:lnTo>
                  <a:pt x="968" y="12807"/>
                </a:lnTo>
                <a:lnTo>
                  <a:pt x="4995" y="17465"/>
                </a:lnTo>
                <a:lnTo>
                  <a:pt x="12106" y="21318"/>
                </a:lnTo>
                <a:lnTo>
                  <a:pt x="10619" y="14198"/>
                </a:lnTo>
                <a:lnTo>
                  <a:pt x="9227" y="7099"/>
                </a:lnTo>
                <a:lnTo>
                  <a:pt x="77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4" name="object 7774"/>
          <p:cNvSpPr/>
          <p:nvPr/>
        </p:nvSpPr>
        <p:spPr>
          <a:xfrm>
            <a:off x="12186651" y="4902781"/>
            <a:ext cx="5006" cy="6931"/>
          </a:xfrm>
          <a:custGeom>
            <a:avLst/>
            <a:gdLst/>
            <a:ahLst/>
            <a:cxnLst/>
            <a:rect l="l" t="t" r="r" b="b"/>
            <a:pathLst>
              <a:path w="8255" h="11429">
                <a:moveTo>
                  <a:pt x="8115" y="0"/>
                </a:moveTo>
                <a:lnTo>
                  <a:pt x="4102" y="3097"/>
                </a:lnTo>
                <a:lnTo>
                  <a:pt x="0" y="11358"/>
                </a:lnTo>
                <a:lnTo>
                  <a:pt x="8115" y="10355"/>
                </a:lnTo>
                <a:lnTo>
                  <a:pt x="81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5" name="object 7775"/>
          <p:cNvSpPr/>
          <p:nvPr/>
        </p:nvSpPr>
        <p:spPr>
          <a:xfrm>
            <a:off x="12063031" y="4282264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5915" y="0"/>
                </a:moveTo>
                <a:lnTo>
                  <a:pt x="0" y="7141"/>
                </a:lnTo>
                <a:lnTo>
                  <a:pt x="1329" y="9622"/>
                </a:lnTo>
                <a:lnTo>
                  <a:pt x="2335" y="13842"/>
                </a:lnTo>
                <a:lnTo>
                  <a:pt x="10607" y="15674"/>
                </a:lnTo>
                <a:lnTo>
                  <a:pt x="14135" y="11999"/>
                </a:lnTo>
                <a:lnTo>
                  <a:pt x="1591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6" name="object 7776"/>
          <p:cNvSpPr/>
          <p:nvPr/>
        </p:nvSpPr>
        <p:spPr>
          <a:xfrm>
            <a:off x="12027390" y="4088246"/>
            <a:ext cx="6161" cy="9627"/>
          </a:xfrm>
          <a:custGeom>
            <a:avLst/>
            <a:gdLst/>
            <a:ahLst/>
            <a:cxnLst/>
            <a:rect l="l" t="t" r="r" b="b"/>
            <a:pathLst>
              <a:path w="10159" h="15875">
                <a:moveTo>
                  <a:pt x="4952" y="0"/>
                </a:moveTo>
                <a:lnTo>
                  <a:pt x="3329" y="4481"/>
                </a:lnTo>
                <a:lnTo>
                  <a:pt x="0" y="13423"/>
                </a:lnTo>
                <a:lnTo>
                  <a:pt x="2303" y="14083"/>
                </a:lnTo>
                <a:lnTo>
                  <a:pt x="6753" y="15413"/>
                </a:lnTo>
                <a:lnTo>
                  <a:pt x="8921" y="6230"/>
                </a:lnTo>
                <a:lnTo>
                  <a:pt x="9936" y="1622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7" name="object 7777"/>
          <p:cNvSpPr/>
          <p:nvPr/>
        </p:nvSpPr>
        <p:spPr>
          <a:xfrm>
            <a:off x="12174844" y="5683293"/>
            <a:ext cx="14247" cy="5391"/>
          </a:xfrm>
          <a:custGeom>
            <a:avLst/>
            <a:gdLst/>
            <a:ahLst/>
            <a:cxnLst/>
            <a:rect l="l" t="t" r="r" b="b"/>
            <a:pathLst>
              <a:path w="23494" h="8890">
                <a:moveTo>
                  <a:pt x="7119" y="0"/>
                </a:moveTo>
                <a:lnTo>
                  <a:pt x="0" y="4725"/>
                </a:lnTo>
                <a:lnTo>
                  <a:pt x="5078" y="5814"/>
                </a:lnTo>
                <a:lnTo>
                  <a:pt x="8502" y="6715"/>
                </a:lnTo>
                <a:lnTo>
                  <a:pt x="15633" y="7887"/>
                </a:lnTo>
                <a:lnTo>
                  <a:pt x="19350" y="8212"/>
                </a:lnTo>
                <a:lnTo>
                  <a:pt x="23046" y="8631"/>
                </a:lnTo>
                <a:lnTo>
                  <a:pt x="23496" y="4128"/>
                </a:lnTo>
                <a:lnTo>
                  <a:pt x="18190" y="3200"/>
                </a:lnTo>
                <a:lnTo>
                  <a:pt x="12957" y="657"/>
                </a:lnTo>
                <a:lnTo>
                  <a:pt x="71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8" name="object 7778"/>
          <p:cNvSpPr/>
          <p:nvPr/>
        </p:nvSpPr>
        <p:spPr>
          <a:xfrm>
            <a:off x="12125509" y="5864622"/>
            <a:ext cx="9627" cy="9242"/>
          </a:xfrm>
          <a:custGeom>
            <a:avLst/>
            <a:gdLst/>
            <a:ahLst/>
            <a:cxnLst/>
            <a:rect l="l" t="t" r="r" b="b"/>
            <a:pathLst>
              <a:path w="15875" h="15240">
                <a:moveTo>
                  <a:pt x="11622" y="0"/>
                </a:moveTo>
                <a:lnTo>
                  <a:pt x="8271" y="3172"/>
                </a:lnTo>
                <a:lnTo>
                  <a:pt x="5256" y="5936"/>
                </a:lnTo>
                <a:lnTo>
                  <a:pt x="0" y="10942"/>
                </a:lnTo>
                <a:lnTo>
                  <a:pt x="10355" y="15151"/>
                </a:lnTo>
                <a:lnTo>
                  <a:pt x="15172" y="14366"/>
                </a:lnTo>
                <a:lnTo>
                  <a:pt x="15277" y="5256"/>
                </a:lnTo>
                <a:lnTo>
                  <a:pt x="15318" y="3842"/>
                </a:lnTo>
                <a:lnTo>
                  <a:pt x="13339" y="2376"/>
                </a:lnTo>
                <a:lnTo>
                  <a:pt x="11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79" name="object 7779"/>
          <p:cNvSpPr/>
          <p:nvPr/>
        </p:nvSpPr>
        <p:spPr>
          <a:xfrm>
            <a:off x="11967665" y="5075182"/>
            <a:ext cx="6931" cy="4621"/>
          </a:xfrm>
          <a:custGeom>
            <a:avLst/>
            <a:gdLst/>
            <a:ahLst/>
            <a:cxnLst/>
            <a:rect l="l" t="t" r="r" b="b"/>
            <a:pathLst>
              <a:path w="11430" h="7620">
                <a:moveTo>
                  <a:pt x="638" y="0"/>
                </a:moveTo>
                <a:lnTo>
                  <a:pt x="418" y="1633"/>
                </a:lnTo>
                <a:lnTo>
                  <a:pt x="178" y="3256"/>
                </a:lnTo>
                <a:lnTo>
                  <a:pt x="0" y="4921"/>
                </a:lnTo>
                <a:lnTo>
                  <a:pt x="10292" y="7057"/>
                </a:lnTo>
                <a:lnTo>
                  <a:pt x="10470" y="4900"/>
                </a:lnTo>
                <a:lnTo>
                  <a:pt x="10617" y="2753"/>
                </a:lnTo>
                <a:lnTo>
                  <a:pt x="10837" y="575"/>
                </a:lnTo>
                <a:lnTo>
                  <a:pt x="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0" name="object 7780"/>
          <p:cNvSpPr/>
          <p:nvPr/>
        </p:nvSpPr>
        <p:spPr>
          <a:xfrm>
            <a:off x="11861261" y="5712834"/>
            <a:ext cx="8856" cy="6546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11528" y="0"/>
                </a:moveTo>
                <a:lnTo>
                  <a:pt x="7654" y="2523"/>
                </a:lnTo>
                <a:lnTo>
                  <a:pt x="0" y="7622"/>
                </a:lnTo>
                <a:lnTo>
                  <a:pt x="481" y="8648"/>
                </a:lnTo>
                <a:lnTo>
                  <a:pt x="1602" y="10711"/>
                </a:lnTo>
                <a:lnTo>
                  <a:pt x="14460" y="5224"/>
                </a:lnTo>
                <a:lnTo>
                  <a:pt x="13476" y="3486"/>
                </a:lnTo>
                <a:lnTo>
                  <a:pt x="12523" y="1738"/>
                </a:lnTo>
                <a:lnTo>
                  <a:pt x="1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1" name="object 7781"/>
          <p:cNvSpPr/>
          <p:nvPr/>
        </p:nvSpPr>
        <p:spPr>
          <a:xfrm>
            <a:off x="12156530" y="5592451"/>
            <a:ext cx="8086" cy="9242"/>
          </a:xfrm>
          <a:custGeom>
            <a:avLst/>
            <a:gdLst/>
            <a:ahLst/>
            <a:cxnLst/>
            <a:rect l="l" t="t" r="r" b="b"/>
            <a:pathLst>
              <a:path w="13334" h="15240">
                <a:moveTo>
                  <a:pt x="8125" y="0"/>
                </a:moveTo>
                <a:lnTo>
                  <a:pt x="4701" y="4429"/>
                </a:lnTo>
                <a:lnTo>
                  <a:pt x="0" y="10387"/>
                </a:lnTo>
                <a:lnTo>
                  <a:pt x="12994" y="14910"/>
                </a:lnTo>
                <a:lnTo>
                  <a:pt x="8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2" name="object 7782"/>
          <p:cNvSpPr/>
          <p:nvPr/>
        </p:nvSpPr>
        <p:spPr>
          <a:xfrm>
            <a:off x="11733197" y="5383282"/>
            <a:ext cx="8856" cy="7316"/>
          </a:xfrm>
          <a:custGeom>
            <a:avLst/>
            <a:gdLst/>
            <a:ahLst/>
            <a:cxnLst/>
            <a:rect l="l" t="t" r="r" b="b"/>
            <a:pathLst>
              <a:path w="14605" h="12065">
                <a:moveTo>
                  <a:pt x="8282" y="0"/>
                </a:moveTo>
                <a:lnTo>
                  <a:pt x="0" y="1612"/>
                </a:lnTo>
                <a:lnTo>
                  <a:pt x="1319" y="10072"/>
                </a:lnTo>
                <a:lnTo>
                  <a:pt x="5989" y="11654"/>
                </a:lnTo>
                <a:lnTo>
                  <a:pt x="13999" y="11549"/>
                </a:lnTo>
                <a:lnTo>
                  <a:pt x="11339" y="3926"/>
                </a:lnTo>
                <a:lnTo>
                  <a:pt x="82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3" name="object 7783"/>
          <p:cNvSpPr/>
          <p:nvPr/>
        </p:nvSpPr>
        <p:spPr>
          <a:xfrm>
            <a:off x="12143105" y="3964373"/>
            <a:ext cx="10012" cy="7701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1099" y="0"/>
                </a:moveTo>
                <a:lnTo>
                  <a:pt x="0" y="4879"/>
                </a:lnTo>
                <a:lnTo>
                  <a:pt x="16125" y="12114"/>
                </a:lnTo>
                <a:lnTo>
                  <a:pt x="14355" y="4366"/>
                </a:lnTo>
                <a:lnTo>
                  <a:pt x="11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4" name="object 7784"/>
          <p:cNvSpPr/>
          <p:nvPr/>
        </p:nvSpPr>
        <p:spPr>
          <a:xfrm>
            <a:off x="12152805" y="5107312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4209" y="0"/>
                </a:moveTo>
                <a:lnTo>
                  <a:pt x="1978" y="4523"/>
                </a:lnTo>
                <a:lnTo>
                  <a:pt x="261" y="9392"/>
                </a:lnTo>
                <a:lnTo>
                  <a:pt x="0" y="9989"/>
                </a:lnTo>
                <a:lnTo>
                  <a:pt x="1350" y="11141"/>
                </a:lnTo>
                <a:lnTo>
                  <a:pt x="2628" y="12962"/>
                </a:lnTo>
                <a:lnTo>
                  <a:pt x="9099" y="8114"/>
                </a:lnTo>
                <a:lnTo>
                  <a:pt x="14324" y="4230"/>
                </a:lnTo>
                <a:lnTo>
                  <a:pt x="4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5" name="object 7785"/>
          <p:cNvSpPr/>
          <p:nvPr/>
        </p:nvSpPr>
        <p:spPr>
          <a:xfrm>
            <a:off x="12127202" y="5706315"/>
            <a:ext cx="4621" cy="7316"/>
          </a:xfrm>
          <a:custGeom>
            <a:avLst/>
            <a:gdLst/>
            <a:ahLst/>
            <a:cxnLst/>
            <a:rect l="l" t="t" r="r" b="b"/>
            <a:pathLst>
              <a:path w="7619" h="12065">
                <a:moveTo>
                  <a:pt x="4586" y="0"/>
                </a:moveTo>
                <a:lnTo>
                  <a:pt x="31" y="785"/>
                </a:lnTo>
                <a:lnTo>
                  <a:pt x="52" y="1109"/>
                </a:lnTo>
                <a:lnTo>
                  <a:pt x="0" y="4554"/>
                </a:lnTo>
                <a:lnTo>
                  <a:pt x="450" y="8041"/>
                </a:lnTo>
                <a:lnTo>
                  <a:pt x="753" y="11507"/>
                </a:lnTo>
                <a:lnTo>
                  <a:pt x="3036" y="11203"/>
                </a:lnTo>
                <a:lnTo>
                  <a:pt x="5224" y="10879"/>
                </a:lnTo>
                <a:lnTo>
                  <a:pt x="7486" y="10596"/>
                </a:lnTo>
                <a:lnTo>
                  <a:pt x="6628" y="7120"/>
                </a:lnTo>
                <a:lnTo>
                  <a:pt x="5884" y="3633"/>
                </a:lnTo>
                <a:lnTo>
                  <a:pt x="4659" y="261"/>
                </a:lnTo>
                <a:lnTo>
                  <a:pt x="45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6" name="object 7786"/>
          <p:cNvSpPr/>
          <p:nvPr/>
        </p:nvSpPr>
        <p:spPr>
          <a:xfrm>
            <a:off x="11962055" y="4397999"/>
            <a:ext cx="11937" cy="5776"/>
          </a:xfrm>
          <a:custGeom>
            <a:avLst/>
            <a:gdLst/>
            <a:ahLst/>
            <a:cxnLst/>
            <a:rect l="l" t="t" r="r" b="b"/>
            <a:pathLst>
              <a:path w="19684" h="9525">
                <a:moveTo>
                  <a:pt x="19266" y="0"/>
                </a:moveTo>
                <a:lnTo>
                  <a:pt x="0" y="6209"/>
                </a:lnTo>
                <a:lnTo>
                  <a:pt x="6538" y="8933"/>
                </a:lnTo>
                <a:lnTo>
                  <a:pt x="11392" y="8590"/>
                </a:lnTo>
                <a:lnTo>
                  <a:pt x="15366" y="5503"/>
                </a:lnTo>
                <a:lnTo>
                  <a:pt x="19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7" name="object 7787"/>
          <p:cNvSpPr/>
          <p:nvPr/>
        </p:nvSpPr>
        <p:spPr>
          <a:xfrm>
            <a:off x="12116995" y="4439939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4868" y="0"/>
                </a:moveTo>
                <a:lnTo>
                  <a:pt x="3287" y="1518"/>
                </a:lnTo>
                <a:lnTo>
                  <a:pt x="1193" y="2827"/>
                </a:lnTo>
                <a:lnTo>
                  <a:pt x="0" y="5497"/>
                </a:lnTo>
                <a:lnTo>
                  <a:pt x="2219" y="7497"/>
                </a:lnTo>
                <a:lnTo>
                  <a:pt x="4282" y="10376"/>
                </a:lnTo>
                <a:lnTo>
                  <a:pt x="5895" y="7518"/>
                </a:lnTo>
                <a:lnTo>
                  <a:pt x="7455" y="5758"/>
                </a:lnTo>
                <a:lnTo>
                  <a:pt x="7895" y="2680"/>
                </a:lnTo>
                <a:lnTo>
                  <a:pt x="5926" y="1277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8" name="object 7788"/>
          <p:cNvSpPr/>
          <p:nvPr/>
        </p:nvSpPr>
        <p:spPr>
          <a:xfrm>
            <a:off x="11943557" y="5375935"/>
            <a:ext cx="10397" cy="5391"/>
          </a:xfrm>
          <a:custGeom>
            <a:avLst/>
            <a:gdLst/>
            <a:ahLst/>
            <a:cxnLst/>
            <a:rect l="l" t="t" r="r" b="b"/>
            <a:pathLst>
              <a:path w="17144" h="8890">
                <a:moveTo>
                  <a:pt x="16711" y="0"/>
                </a:moveTo>
                <a:lnTo>
                  <a:pt x="0" y="2785"/>
                </a:lnTo>
                <a:lnTo>
                  <a:pt x="8146" y="7895"/>
                </a:lnTo>
                <a:lnTo>
                  <a:pt x="12156" y="8638"/>
                </a:lnTo>
                <a:lnTo>
                  <a:pt x="1671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89" name="object 7789"/>
          <p:cNvSpPr/>
          <p:nvPr/>
        </p:nvSpPr>
        <p:spPr>
          <a:xfrm>
            <a:off x="11744145" y="5531066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3978" y="0"/>
                </a:moveTo>
                <a:lnTo>
                  <a:pt x="0" y="2230"/>
                </a:lnTo>
                <a:lnTo>
                  <a:pt x="73" y="2513"/>
                </a:lnTo>
                <a:lnTo>
                  <a:pt x="890" y="5141"/>
                </a:lnTo>
                <a:lnTo>
                  <a:pt x="2261" y="7601"/>
                </a:lnTo>
                <a:lnTo>
                  <a:pt x="3874" y="10837"/>
                </a:lnTo>
                <a:lnTo>
                  <a:pt x="6282" y="9162"/>
                </a:lnTo>
                <a:lnTo>
                  <a:pt x="8868" y="7633"/>
                </a:lnTo>
                <a:lnTo>
                  <a:pt x="8732" y="7381"/>
                </a:lnTo>
                <a:lnTo>
                  <a:pt x="7591" y="4858"/>
                </a:lnTo>
                <a:lnTo>
                  <a:pt x="6114" y="2387"/>
                </a:lnTo>
                <a:lnTo>
                  <a:pt x="4251" y="324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0" name="object 7790"/>
          <p:cNvSpPr/>
          <p:nvPr/>
        </p:nvSpPr>
        <p:spPr>
          <a:xfrm>
            <a:off x="11797416" y="4312523"/>
            <a:ext cx="8856" cy="5006"/>
          </a:xfrm>
          <a:custGeom>
            <a:avLst/>
            <a:gdLst/>
            <a:ahLst/>
            <a:cxnLst/>
            <a:rect l="l" t="t" r="r" b="b"/>
            <a:pathLst>
              <a:path w="14605" h="8254">
                <a:moveTo>
                  <a:pt x="1068" y="0"/>
                </a:moveTo>
                <a:lnTo>
                  <a:pt x="691" y="1183"/>
                </a:lnTo>
                <a:lnTo>
                  <a:pt x="0" y="3633"/>
                </a:lnTo>
                <a:lnTo>
                  <a:pt x="13025" y="7821"/>
                </a:lnTo>
                <a:lnTo>
                  <a:pt x="14114" y="4188"/>
                </a:lnTo>
                <a:lnTo>
                  <a:pt x="10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1" name="object 7791"/>
          <p:cNvSpPr/>
          <p:nvPr/>
        </p:nvSpPr>
        <p:spPr>
          <a:xfrm>
            <a:off x="11993506" y="5083627"/>
            <a:ext cx="8856" cy="4621"/>
          </a:xfrm>
          <a:custGeom>
            <a:avLst/>
            <a:gdLst/>
            <a:ahLst/>
            <a:cxnLst/>
            <a:rect l="l" t="t" r="r" b="b"/>
            <a:pathLst>
              <a:path w="14605" h="7620">
                <a:moveTo>
                  <a:pt x="1005" y="0"/>
                </a:moveTo>
                <a:lnTo>
                  <a:pt x="303" y="2722"/>
                </a:lnTo>
                <a:lnTo>
                  <a:pt x="0" y="4083"/>
                </a:lnTo>
                <a:lnTo>
                  <a:pt x="13350" y="7371"/>
                </a:lnTo>
                <a:lnTo>
                  <a:pt x="13999" y="3193"/>
                </a:lnTo>
                <a:lnTo>
                  <a:pt x="1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2" name="object 7792"/>
          <p:cNvSpPr/>
          <p:nvPr/>
        </p:nvSpPr>
        <p:spPr>
          <a:xfrm>
            <a:off x="11977923" y="5159140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6491" y="0"/>
                </a:moveTo>
                <a:lnTo>
                  <a:pt x="4492" y="1026"/>
                </a:lnTo>
                <a:lnTo>
                  <a:pt x="1664" y="1602"/>
                </a:lnTo>
                <a:lnTo>
                  <a:pt x="0" y="4628"/>
                </a:lnTo>
                <a:lnTo>
                  <a:pt x="1413" y="7235"/>
                </a:lnTo>
                <a:lnTo>
                  <a:pt x="2261" y="11235"/>
                </a:lnTo>
                <a:lnTo>
                  <a:pt x="5580" y="8481"/>
                </a:lnTo>
                <a:lnTo>
                  <a:pt x="8177" y="7329"/>
                </a:lnTo>
                <a:lnTo>
                  <a:pt x="9350" y="4115"/>
                </a:lnTo>
                <a:lnTo>
                  <a:pt x="7350" y="1863"/>
                </a:lnTo>
                <a:lnTo>
                  <a:pt x="64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3" name="object 7793"/>
          <p:cNvSpPr/>
          <p:nvPr/>
        </p:nvSpPr>
        <p:spPr>
          <a:xfrm>
            <a:off x="12112807" y="5811064"/>
            <a:ext cx="8856" cy="7701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6565" y="0"/>
                </a:moveTo>
                <a:lnTo>
                  <a:pt x="0" y="5067"/>
                </a:lnTo>
                <a:lnTo>
                  <a:pt x="4649" y="10209"/>
                </a:lnTo>
                <a:lnTo>
                  <a:pt x="8219" y="12407"/>
                </a:lnTo>
                <a:lnTo>
                  <a:pt x="14481" y="7392"/>
                </a:lnTo>
                <a:lnTo>
                  <a:pt x="10397" y="931"/>
                </a:lnTo>
                <a:lnTo>
                  <a:pt x="6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4" name="object 7794"/>
          <p:cNvSpPr/>
          <p:nvPr/>
        </p:nvSpPr>
        <p:spPr>
          <a:xfrm>
            <a:off x="12173913" y="5028043"/>
            <a:ext cx="6161" cy="2695"/>
          </a:xfrm>
          <a:custGeom>
            <a:avLst/>
            <a:gdLst/>
            <a:ahLst/>
            <a:cxnLst/>
            <a:rect l="l" t="t" r="r" b="b"/>
            <a:pathLst>
              <a:path w="10159" h="4445">
                <a:moveTo>
                  <a:pt x="10156" y="0"/>
                </a:moveTo>
                <a:lnTo>
                  <a:pt x="6774" y="94"/>
                </a:lnTo>
                <a:lnTo>
                  <a:pt x="3444" y="209"/>
                </a:lnTo>
                <a:lnTo>
                  <a:pt x="52" y="303"/>
                </a:lnTo>
                <a:lnTo>
                  <a:pt x="0" y="3298"/>
                </a:lnTo>
                <a:lnTo>
                  <a:pt x="10114" y="3874"/>
                </a:lnTo>
                <a:lnTo>
                  <a:pt x="10135" y="2586"/>
                </a:lnTo>
                <a:lnTo>
                  <a:pt x="10114" y="1287"/>
                </a:lnTo>
                <a:lnTo>
                  <a:pt x="1015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5" name="object 7795"/>
          <p:cNvSpPr/>
          <p:nvPr/>
        </p:nvSpPr>
        <p:spPr>
          <a:xfrm>
            <a:off x="12088904" y="5609363"/>
            <a:ext cx="6931" cy="5776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9434" y="0"/>
                </a:moveTo>
                <a:lnTo>
                  <a:pt x="6313" y="1570"/>
                </a:lnTo>
                <a:lnTo>
                  <a:pt x="0" y="4690"/>
                </a:lnTo>
                <a:lnTo>
                  <a:pt x="712" y="6146"/>
                </a:lnTo>
                <a:lnTo>
                  <a:pt x="1392" y="7622"/>
                </a:lnTo>
                <a:lnTo>
                  <a:pt x="2104" y="9099"/>
                </a:lnTo>
                <a:lnTo>
                  <a:pt x="5088" y="7696"/>
                </a:lnTo>
                <a:lnTo>
                  <a:pt x="8177" y="6408"/>
                </a:lnTo>
                <a:lnTo>
                  <a:pt x="11025" y="4670"/>
                </a:lnTo>
                <a:lnTo>
                  <a:pt x="11308" y="4429"/>
                </a:lnTo>
                <a:lnTo>
                  <a:pt x="9989" y="1612"/>
                </a:lnTo>
                <a:lnTo>
                  <a:pt x="943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6" name="object 7796"/>
          <p:cNvSpPr/>
          <p:nvPr/>
        </p:nvSpPr>
        <p:spPr>
          <a:xfrm>
            <a:off x="11940787" y="4807351"/>
            <a:ext cx="8471" cy="4236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12617" y="0"/>
                </a:moveTo>
                <a:lnTo>
                  <a:pt x="8418" y="1109"/>
                </a:lnTo>
                <a:lnTo>
                  <a:pt x="4251" y="2240"/>
                </a:lnTo>
                <a:lnTo>
                  <a:pt x="0" y="3361"/>
                </a:lnTo>
                <a:lnTo>
                  <a:pt x="115" y="4450"/>
                </a:lnTo>
                <a:lnTo>
                  <a:pt x="230" y="6607"/>
                </a:lnTo>
                <a:lnTo>
                  <a:pt x="13559" y="3371"/>
                </a:lnTo>
                <a:lnTo>
                  <a:pt x="12962" y="1130"/>
                </a:lnTo>
                <a:lnTo>
                  <a:pt x="1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7" name="object 7797"/>
          <p:cNvSpPr/>
          <p:nvPr/>
        </p:nvSpPr>
        <p:spPr>
          <a:xfrm>
            <a:off x="11772228" y="4669940"/>
            <a:ext cx="5776" cy="6546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6607" y="0"/>
                </a:moveTo>
                <a:lnTo>
                  <a:pt x="4397" y="2680"/>
                </a:lnTo>
                <a:lnTo>
                  <a:pt x="2219" y="5371"/>
                </a:lnTo>
                <a:lnTo>
                  <a:pt x="0" y="8062"/>
                </a:lnTo>
                <a:lnTo>
                  <a:pt x="554" y="8764"/>
                </a:lnTo>
                <a:lnTo>
                  <a:pt x="1068" y="9465"/>
                </a:lnTo>
                <a:lnTo>
                  <a:pt x="1654" y="10167"/>
                </a:lnTo>
                <a:lnTo>
                  <a:pt x="3549" y="9444"/>
                </a:lnTo>
                <a:lnTo>
                  <a:pt x="6177" y="9224"/>
                </a:lnTo>
                <a:lnTo>
                  <a:pt x="8491" y="6104"/>
                </a:lnTo>
                <a:lnTo>
                  <a:pt x="8554" y="3413"/>
                </a:lnTo>
                <a:lnTo>
                  <a:pt x="9099" y="1130"/>
                </a:lnTo>
                <a:lnTo>
                  <a:pt x="66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8" name="object 7798"/>
          <p:cNvSpPr/>
          <p:nvPr/>
        </p:nvSpPr>
        <p:spPr>
          <a:xfrm>
            <a:off x="11947183" y="4600645"/>
            <a:ext cx="10012" cy="6546"/>
          </a:xfrm>
          <a:custGeom>
            <a:avLst/>
            <a:gdLst/>
            <a:ahLst/>
            <a:cxnLst/>
            <a:rect l="l" t="t" r="r" b="b"/>
            <a:pathLst>
              <a:path w="16509" h="10795">
                <a:moveTo>
                  <a:pt x="1622" y="0"/>
                </a:moveTo>
                <a:lnTo>
                  <a:pt x="0" y="3319"/>
                </a:lnTo>
                <a:lnTo>
                  <a:pt x="13664" y="10785"/>
                </a:lnTo>
                <a:lnTo>
                  <a:pt x="14449" y="9245"/>
                </a:lnTo>
                <a:lnTo>
                  <a:pt x="16093" y="6198"/>
                </a:lnTo>
                <a:lnTo>
                  <a:pt x="1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799" name="object 7799"/>
          <p:cNvSpPr/>
          <p:nvPr/>
        </p:nvSpPr>
        <p:spPr>
          <a:xfrm>
            <a:off x="11701813" y="4411106"/>
            <a:ext cx="7316" cy="7701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11559" y="0"/>
                </a:moveTo>
                <a:lnTo>
                  <a:pt x="3151" y="6177"/>
                </a:lnTo>
                <a:lnTo>
                  <a:pt x="0" y="8533"/>
                </a:lnTo>
                <a:lnTo>
                  <a:pt x="8795" y="12114"/>
                </a:lnTo>
                <a:lnTo>
                  <a:pt x="12010" y="9821"/>
                </a:lnTo>
                <a:lnTo>
                  <a:pt x="11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0" name="object 7800"/>
          <p:cNvSpPr/>
          <p:nvPr/>
        </p:nvSpPr>
        <p:spPr>
          <a:xfrm>
            <a:off x="11569280" y="4620359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402" y="0"/>
                </a:moveTo>
                <a:lnTo>
                  <a:pt x="3067" y="1308"/>
                </a:lnTo>
                <a:lnTo>
                  <a:pt x="816" y="3026"/>
                </a:lnTo>
                <a:lnTo>
                  <a:pt x="0" y="6963"/>
                </a:lnTo>
                <a:lnTo>
                  <a:pt x="1350" y="9444"/>
                </a:lnTo>
                <a:lnTo>
                  <a:pt x="2010" y="11748"/>
                </a:lnTo>
                <a:lnTo>
                  <a:pt x="5015" y="10104"/>
                </a:lnTo>
                <a:lnTo>
                  <a:pt x="6544" y="9329"/>
                </a:lnTo>
                <a:lnTo>
                  <a:pt x="7287" y="7392"/>
                </a:lnTo>
                <a:lnTo>
                  <a:pt x="8638" y="5413"/>
                </a:lnTo>
                <a:lnTo>
                  <a:pt x="8397" y="2293"/>
                </a:lnTo>
                <a:lnTo>
                  <a:pt x="540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1" name="object 7801"/>
          <p:cNvSpPr/>
          <p:nvPr/>
        </p:nvSpPr>
        <p:spPr>
          <a:xfrm>
            <a:off x="11966156" y="4073804"/>
            <a:ext cx="3081" cy="5391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4680" y="0"/>
                </a:moveTo>
                <a:lnTo>
                  <a:pt x="1518" y="282"/>
                </a:lnTo>
                <a:lnTo>
                  <a:pt x="0" y="450"/>
                </a:lnTo>
                <a:lnTo>
                  <a:pt x="1068" y="5758"/>
                </a:lnTo>
                <a:lnTo>
                  <a:pt x="1821" y="8334"/>
                </a:lnTo>
                <a:lnTo>
                  <a:pt x="1905" y="8481"/>
                </a:lnTo>
                <a:lnTo>
                  <a:pt x="4963" y="8052"/>
                </a:lnTo>
                <a:lnTo>
                  <a:pt x="4931" y="7842"/>
                </a:lnTo>
                <a:lnTo>
                  <a:pt x="5036" y="5224"/>
                </a:lnTo>
                <a:lnTo>
                  <a:pt x="4806" y="2586"/>
                </a:lnTo>
                <a:lnTo>
                  <a:pt x="468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2" name="object 7802"/>
          <p:cNvSpPr/>
          <p:nvPr/>
        </p:nvSpPr>
        <p:spPr>
          <a:xfrm>
            <a:off x="11964161" y="4480016"/>
            <a:ext cx="5391" cy="7701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5099" y="0"/>
                </a:moveTo>
                <a:lnTo>
                  <a:pt x="3434" y="1507"/>
                </a:lnTo>
                <a:lnTo>
                  <a:pt x="795" y="2774"/>
                </a:lnTo>
                <a:lnTo>
                  <a:pt x="0" y="6104"/>
                </a:lnTo>
                <a:lnTo>
                  <a:pt x="2209" y="8219"/>
                </a:lnTo>
                <a:lnTo>
                  <a:pt x="4533" y="12229"/>
                </a:lnTo>
                <a:lnTo>
                  <a:pt x="6554" y="8052"/>
                </a:lnTo>
                <a:lnTo>
                  <a:pt x="8135" y="6114"/>
                </a:lnTo>
                <a:lnTo>
                  <a:pt x="8303" y="2785"/>
                </a:lnTo>
                <a:lnTo>
                  <a:pt x="6209" y="1371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3" name="object 7803"/>
          <p:cNvSpPr/>
          <p:nvPr/>
        </p:nvSpPr>
        <p:spPr>
          <a:xfrm>
            <a:off x="11877881" y="4877196"/>
            <a:ext cx="7701" cy="8856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0" y="0"/>
                </a:moveTo>
                <a:lnTo>
                  <a:pt x="1141" y="9884"/>
                </a:lnTo>
                <a:lnTo>
                  <a:pt x="2492" y="13999"/>
                </a:lnTo>
                <a:lnTo>
                  <a:pt x="12104" y="12188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4" name="object 7804"/>
          <p:cNvSpPr/>
          <p:nvPr/>
        </p:nvSpPr>
        <p:spPr>
          <a:xfrm>
            <a:off x="11796779" y="4589520"/>
            <a:ext cx="4236" cy="6161"/>
          </a:xfrm>
          <a:custGeom>
            <a:avLst/>
            <a:gdLst/>
            <a:ahLst/>
            <a:cxnLst/>
            <a:rect l="l" t="t" r="r" b="b"/>
            <a:pathLst>
              <a:path w="6984" h="10159">
                <a:moveTo>
                  <a:pt x="3130" y="0"/>
                </a:moveTo>
                <a:lnTo>
                  <a:pt x="0" y="1444"/>
                </a:lnTo>
                <a:lnTo>
                  <a:pt x="2554" y="7025"/>
                </a:lnTo>
                <a:lnTo>
                  <a:pt x="3811" y="9863"/>
                </a:lnTo>
                <a:lnTo>
                  <a:pt x="4868" y="9308"/>
                </a:lnTo>
                <a:lnTo>
                  <a:pt x="6984" y="8366"/>
                </a:lnTo>
                <a:lnTo>
                  <a:pt x="5811" y="5486"/>
                </a:lnTo>
                <a:lnTo>
                  <a:pt x="4450" y="2753"/>
                </a:lnTo>
                <a:lnTo>
                  <a:pt x="313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5" name="object 7805"/>
          <p:cNvSpPr/>
          <p:nvPr/>
        </p:nvSpPr>
        <p:spPr>
          <a:xfrm>
            <a:off x="11855223" y="5099933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7769" y="0"/>
                </a:moveTo>
                <a:lnTo>
                  <a:pt x="0" y="4638"/>
                </a:lnTo>
                <a:lnTo>
                  <a:pt x="481" y="5633"/>
                </a:lnTo>
                <a:lnTo>
                  <a:pt x="1015" y="6638"/>
                </a:lnTo>
                <a:lnTo>
                  <a:pt x="1465" y="7612"/>
                </a:lnTo>
                <a:lnTo>
                  <a:pt x="4198" y="6512"/>
                </a:lnTo>
                <a:lnTo>
                  <a:pt x="9643" y="4272"/>
                </a:lnTo>
                <a:lnTo>
                  <a:pt x="9025" y="2848"/>
                </a:lnTo>
                <a:lnTo>
                  <a:pt x="8366" y="1413"/>
                </a:lnTo>
                <a:lnTo>
                  <a:pt x="77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6" name="object 7806"/>
          <p:cNvSpPr/>
          <p:nvPr/>
        </p:nvSpPr>
        <p:spPr>
          <a:xfrm>
            <a:off x="12095782" y="5597762"/>
            <a:ext cx="5391" cy="6161"/>
          </a:xfrm>
          <a:custGeom>
            <a:avLst/>
            <a:gdLst/>
            <a:ahLst/>
            <a:cxnLst/>
            <a:rect l="l" t="t" r="r" b="b"/>
            <a:pathLst>
              <a:path w="8890" h="10159">
                <a:moveTo>
                  <a:pt x="2533" y="0"/>
                </a:moveTo>
                <a:lnTo>
                  <a:pt x="0" y="1612"/>
                </a:lnTo>
                <a:lnTo>
                  <a:pt x="1371" y="4439"/>
                </a:lnTo>
                <a:lnTo>
                  <a:pt x="4282" y="9716"/>
                </a:lnTo>
                <a:lnTo>
                  <a:pt x="5622" y="8900"/>
                </a:lnTo>
                <a:lnTo>
                  <a:pt x="8303" y="7193"/>
                </a:lnTo>
                <a:lnTo>
                  <a:pt x="6450" y="4816"/>
                </a:lnTo>
                <a:lnTo>
                  <a:pt x="4659" y="2397"/>
                </a:lnTo>
                <a:lnTo>
                  <a:pt x="2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7" name="object 7807"/>
          <p:cNvSpPr/>
          <p:nvPr/>
        </p:nvSpPr>
        <p:spPr>
          <a:xfrm>
            <a:off x="11940012" y="5042641"/>
            <a:ext cx="7701" cy="3466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12010" y="0"/>
                </a:moveTo>
                <a:lnTo>
                  <a:pt x="335" y="418"/>
                </a:lnTo>
                <a:lnTo>
                  <a:pt x="198" y="2188"/>
                </a:lnTo>
                <a:lnTo>
                  <a:pt x="0" y="5696"/>
                </a:lnTo>
                <a:lnTo>
                  <a:pt x="8177" y="4900"/>
                </a:lnTo>
                <a:lnTo>
                  <a:pt x="12271" y="4471"/>
                </a:lnTo>
                <a:lnTo>
                  <a:pt x="1201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8" name="object 7808"/>
          <p:cNvSpPr/>
          <p:nvPr/>
        </p:nvSpPr>
        <p:spPr>
          <a:xfrm>
            <a:off x="12129940" y="4457067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11392" y="0"/>
                </a:moveTo>
                <a:lnTo>
                  <a:pt x="7601" y="1518"/>
                </a:lnTo>
                <a:lnTo>
                  <a:pt x="0" y="4492"/>
                </a:lnTo>
                <a:lnTo>
                  <a:pt x="1308" y="7957"/>
                </a:lnTo>
                <a:lnTo>
                  <a:pt x="12795" y="3874"/>
                </a:lnTo>
                <a:lnTo>
                  <a:pt x="12366" y="2575"/>
                </a:lnTo>
                <a:lnTo>
                  <a:pt x="11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09" name="object 7809"/>
          <p:cNvSpPr/>
          <p:nvPr/>
        </p:nvSpPr>
        <p:spPr>
          <a:xfrm>
            <a:off x="11963370" y="5197976"/>
            <a:ext cx="4236" cy="3081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3266" y="0"/>
                </a:moveTo>
                <a:lnTo>
                  <a:pt x="1738" y="230"/>
                </a:lnTo>
                <a:lnTo>
                  <a:pt x="994" y="303"/>
                </a:lnTo>
                <a:lnTo>
                  <a:pt x="565" y="2146"/>
                </a:lnTo>
                <a:lnTo>
                  <a:pt x="0" y="3172"/>
                </a:lnTo>
                <a:lnTo>
                  <a:pt x="1675" y="3696"/>
                </a:lnTo>
                <a:lnTo>
                  <a:pt x="3287" y="4450"/>
                </a:lnTo>
                <a:lnTo>
                  <a:pt x="4931" y="4565"/>
                </a:lnTo>
                <a:lnTo>
                  <a:pt x="5350" y="4607"/>
                </a:lnTo>
                <a:lnTo>
                  <a:pt x="5978" y="2670"/>
                </a:lnTo>
                <a:lnTo>
                  <a:pt x="6806" y="952"/>
                </a:lnTo>
                <a:lnTo>
                  <a:pt x="4973" y="638"/>
                </a:lnTo>
                <a:lnTo>
                  <a:pt x="32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0" name="object 7810"/>
          <p:cNvSpPr/>
          <p:nvPr/>
        </p:nvSpPr>
        <p:spPr>
          <a:xfrm>
            <a:off x="12011682" y="4997183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7539" y="0"/>
                </a:moveTo>
                <a:lnTo>
                  <a:pt x="5005" y="2617"/>
                </a:lnTo>
                <a:lnTo>
                  <a:pt x="2533" y="5245"/>
                </a:lnTo>
                <a:lnTo>
                  <a:pt x="0" y="7863"/>
                </a:lnTo>
                <a:lnTo>
                  <a:pt x="3392" y="10669"/>
                </a:lnTo>
                <a:lnTo>
                  <a:pt x="7957" y="5005"/>
                </a:lnTo>
                <a:lnTo>
                  <a:pt x="10261" y="2198"/>
                </a:lnTo>
                <a:lnTo>
                  <a:pt x="9392" y="1465"/>
                </a:lnTo>
                <a:lnTo>
                  <a:pt x="7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1" name="object 7811"/>
          <p:cNvSpPr/>
          <p:nvPr/>
        </p:nvSpPr>
        <p:spPr>
          <a:xfrm>
            <a:off x="11734520" y="4359645"/>
            <a:ext cx="5006" cy="5391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3005" y="0"/>
                </a:moveTo>
                <a:lnTo>
                  <a:pt x="1392" y="1821"/>
                </a:lnTo>
                <a:lnTo>
                  <a:pt x="0" y="2701"/>
                </a:lnTo>
                <a:lnTo>
                  <a:pt x="2743" y="6240"/>
                </a:lnTo>
                <a:lnTo>
                  <a:pt x="4816" y="8868"/>
                </a:lnTo>
                <a:lnTo>
                  <a:pt x="6376" y="6408"/>
                </a:lnTo>
                <a:lnTo>
                  <a:pt x="8219" y="4774"/>
                </a:lnTo>
                <a:lnTo>
                  <a:pt x="7863" y="3821"/>
                </a:lnTo>
                <a:lnTo>
                  <a:pt x="7392" y="2324"/>
                </a:lnTo>
                <a:lnTo>
                  <a:pt x="5664" y="534"/>
                </a:lnTo>
                <a:lnTo>
                  <a:pt x="4135" y="251"/>
                </a:lnTo>
                <a:lnTo>
                  <a:pt x="3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2" name="object 7812"/>
          <p:cNvSpPr/>
          <p:nvPr/>
        </p:nvSpPr>
        <p:spPr>
          <a:xfrm>
            <a:off x="12151688" y="5367657"/>
            <a:ext cx="6161" cy="3466"/>
          </a:xfrm>
          <a:custGeom>
            <a:avLst/>
            <a:gdLst/>
            <a:ahLst/>
            <a:cxnLst/>
            <a:rect l="l" t="t" r="r" b="b"/>
            <a:pathLst>
              <a:path w="10159" h="5715">
                <a:moveTo>
                  <a:pt x="9455" y="0"/>
                </a:moveTo>
                <a:lnTo>
                  <a:pt x="6345" y="753"/>
                </a:lnTo>
                <a:lnTo>
                  <a:pt x="3120" y="1497"/>
                </a:lnTo>
                <a:lnTo>
                  <a:pt x="0" y="2240"/>
                </a:lnTo>
                <a:lnTo>
                  <a:pt x="146" y="3256"/>
                </a:lnTo>
                <a:lnTo>
                  <a:pt x="335" y="4261"/>
                </a:lnTo>
                <a:lnTo>
                  <a:pt x="471" y="5266"/>
                </a:lnTo>
                <a:lnTo>
                  <a:pt x="9601" y="4711"/>
                </a:lnTo>
                <a:lnTo>
                  <a:pt x="9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3" name="object 7813"/>
          <p:cNvSpPr/>
          <p:nvPr/>
        </p:nvSpPr>
        <p:spPr>
          <a:xfrm>
            <a:off x="12145309" y="5148730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465" y="0"/>
                </a:moveTo>
                <a:lnTo>
                  <a:pt x="2596" y="3413"/>
                </a:lnTo>
                <a:lnTo>
                  <a:pt x="0" y="5277"/>
                </a:lnTo>
                <a:lnTo>
                  <a:pt x="146" y="6722"/>
                </a:lnTo>
                <a:lnTo>
                  <a:pt x="397" y="8586"/>
                </a:lnTo>
                <a:lnTo>
                  <a:pt x="2827" y="10387"/>
                </a:lnTo>
                <a:lnTo>
                  <a:pt x="4659" y="11622"/>
                </a:lnTo>
                <a:lnTo>
                  <a:pt x="5067" y="11863"/>
                </a:lnTo>
                <a:lnTo>
                  <a:pt x="8230" y="9549"/>
                </a:lnTo>
                <a:lnTo>
                  <a:pt x="8324" y="6261"/>
                </a:lnTo>
                <a:lnTo>
                  <a:pt x="6931" y="4177"/>
                </a:lnTo>
                <a:lnTo>
                  <a:pt x="5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4" name="object 7814"/>
          <p:cNvSpPr/>
          <p:nvPr/>
        </p:nvSpPr>
        <p:spPr>
          <a:xfrm>
            <a:off x="12113572" y="5689168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3277" y="0"/>
                </a:moveTo>
                <a:lnTo>
                  <a:pt x="1361" y="2816"/>
                </a:lnTo>
                <a:lnTo>
                  <a:pt x="0" y="4680"/>
                </a:lnTo>
                <a:lnTo>
                  <a:pt x="1434" y="5978"/>
                </a:lnTo>
                <a:lnTo>
                  <a:pt x="2722" y="7936"/>
                </a:lnTo>
                <a:lnTo>
                  <a:pt x="3842" y="7895"/>
                </a:lnTo>
                <a:lnTo>
                  <a:pt x="5046" y="7821"/>
                </a:lnTo>
                <a:lnTo>
                  <a:pt x="7340" y="5371"/>
                </a:lnTo>
                <a:lnTo>
                  <a:pt x="7120" y="4868"/>
                </a:lnTo>
                <a:lnTo>
                  <a:pt x="6272" y="3047"/>
                </a:lnTo>
                <a:lnTo>
                  <a:pt x="4659" y="1602"/>
                </a:lnTo>
                <a:lnTo>
                  <a:pt x="327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5" name="object 7815"/>
          <p:cNvSpPr/>
          <p:nvPr/>
        </p:nvSpPr>
        <p:spPr>
          <a:xfrm>
            <a:off x="12125543" y="4874722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3685" y="0"/>
                </a:moveTo>
                <a:lnTo>
                  <a:pt x="2115" y="2188"/>
                </a:lnTo>
                <a:lnTo>
                  <a:pt x="0" y="4282"/>
                </a:lnTo>
                <a:lnTo>
                  <a:pt x="2858" y="5717"/>
                </a:lnTo>
                <a:lnTo>
                  <a:pt x="4722" y="7120"/>
                </a:lnTo>
                <a:lnTo>
                  <a:pt x="6701" y="7423"/>
                </a:lnTo>
                <a:lnTo>
                  <a:pt x="7476" y="7559"/>
                </a:lnTo>
                <a:lnTo>
                  <a:pt x="8711" y="5224"/>
                </a:lnTo>
                <a:lnTo>
                  <a:pt x="9633" y="4020"/>
                </a:lnTo>
                <a:lnTo>
                  <a:pt x="7884" y="2701"/>
                </a:lnTo>
                <a:lnTo>
                  <a:pt x="6230" y="1057"/>
                </a:lnTo>
                <a:lnTo>
                  <a:pt x="36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6" name="object 7816"/>
          <p:cNvSpPr/>
          <p:nvPr/>
        </p:nvSpPr>
        <p:spPr>
          <a:xfrm>
            <a:off x="12075452" y="4285803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6209" y="0"/>
                </a:moveTo>
                <a:lnTo>
                  <a:pt x="5758" y="167"/>
                </a:lnTo>
                <a:lnTo>
                  <a:pt x="3916" y="910"/>
                </a:lnTo>
                <a:lnTo>
                  <a:pt x="2345" y="2397"/>
                </a:lnTo>
                <a:lnTo>
                  <a:pt x="0" y="4135"/>
                </a:lnTo>
                <a:lnTo>
                  <a:pt x="4366" y="8240"/>
                </a:lnTo>
                <a:lnTo>
                  <a:pt x="5832" y="6690"/>
                </a:lnTo>
                <a:lnTo>
                  <a:pt x="7559" y="5298"/>
                </a:lnTo>
                <a:lnTo>
                  <a:pt x="8753" y="2910"/>
                </a:lnTo>
                <a:lnTo>
                  <a:pt x="6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7" name="object 7817"/>
          <p:cNvSpPr/>
          <p:nvPr/>
        </p:nvSpPr>
        <p:spPr>
          <a:xfrm>
            <a:off x="12148196" y="5459496"/>
            <a:ext cx="19638" cy="10782"/>
          </a:xfrm>
          <a:custGeom>
            <a:avLst/>
            <a:gdLst/>
            <a:ahLst/>
            <a:cxnLst/>
            <a:rect l="l" t="t" r="r" b="b"/>
            <a:pathLst>
              <a:path w="32384" h="17779">
                <a:moveTo>
                  <a:pt x="24795" y="0"/>
                </a:moveTo>
                <a:lnTo>
                  <a:pt x="0" y="13046"/>
                </a:lnTo>
                <a:lnTo>
                  <a:pt x="1204" y="17496"/>
                </a:lnTo>
                <a:lnTo>
                  <a:pt x="31831" y="16973"/>
                </a:lnTo>
                <a:lnTo>
                  <a:pt x="28889" y="9811"/>
                </a:lnTo>
                <a:lnTo>
                  <a:pt x="27004" y="5382"/>
                </a:lnTo>
                <a:lnTo>
                  <a:pt x="2479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8" name="object 7818"/>
          <p:cNvSpPr/>
          <p:nvPr/>
        </p:nvSpPr>
        <p:spPr>
          <a:xfrm>
            <a:off x="12018567" y="6613988"/>
            <a:ext cx="13862" cy="25414"/>
          </a:xfrm>
          <a:custGeom>
            <a:avLst/>
            <a:gdLst/>
            <a:ahLst/>
            <a:cxnLst/>
            <a:rect l="l" t="t" r="r" b="b"/>
            <a:pathLst>
              <a:path w="22859" h="41909">
                <a:moveTo>
                  <a:pt x="17894" y="0"/>
                </a:moveTo>
                <a:lnTo>
                  <a:pt x="0" y="38805"/>
                </a:lnTo>
                <a:lnTo>
                  <a:pt x="5633" y="41464"/>
                </a:lnTo>
                <a:lnTo>
                  <a:pt x="11970" y="32475"/>
                </a:lnTo>
                <a:lnTo>
                  <a:pt x="16434" y="22724"/>
                </a:lnTo>
                <a:lnTo>
                  <a:pt x="19680" y="12474"/>
                </a:lnTo>
                <a:lnTo>
                  <a:pt x="22365" y="1989"/>
                </a:lnTo>
                <a:lnTo>
                  <a:pt x="178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19" name="object 7819"/>
          <p:cNvSpPr/>
          <p:nvPr/>
        </p:nvSpPr>
        <p:spPr>
          <a:xfrm>
            <a:off x="11768438" y="5096624"/>
            <a:ext cx="13477" cy="12322"/>
          </a:xfrm>
          <a:custGeom>
            <a:avLst/>
            <a:gdLst/>
            <a:ahLst/>
            <a:cxnLst/>
            <a:rect l="l" t="t" r="r" b="b"/>
            <a:pathLst>
              <a:path w="22225" h="20320">
                <a:moveTo>
                  <a:pt x="19444" y="0"/>
                </a:moveTo>
                <a:lnTo>
                  <a:pt x="9127" y="4041"/>
                </a:lnTo>
                <a:lnTo>
                  <a:pt x="2925" y="7398"/>
                </a:lnTo>
                <a:lnTo>
                  <a:pt x="121" y="10656"/>
                </a:lnTo>
                <a:lnTo>
                  <a:pt x="0" y="14397"/>
                </a:lnTo>
                <a:lnTo>
                  <a:pt x="544" y="16564"/>
                </a:lnTo>
                <a:lnTo>
                  <a:pt x="4230" y="20072"/>
                </a:lnTo>
                <a:lnTo>
                  <a:pt x="13538" y="17256"/>
                </a:lnTo>
                <a:lnTo>
                  <a:pt x="22135" y="14690"/>
                </a:lnTo>
                <a:lnTo>
                  <a:pt x="21109" y="2753"/>
                </a:lnTo>
                <a:lnTo>
                  <a:pt x="20543" y="2115"/>
                </a:lnTo>
                <a:lnTo>
                  <a:pt x="1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0" name="object 7820"/>
          <p:cNvSpPr/>
          <p:nvPr/>
        </p:nvSpPr>
        <p:spPr>
          <a:xfrm>
            <a:off x="11907319" y="6583335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8841" y="0"/>
                </a:moveTo>
                <a:lnTo>
                  <a:pt x="0" y="1301"/>
                </a:lnTo>
                <a:lnTo>
                  <a:pt x="2795" y="17436"/>
                </a:lnTo>
                <a:lnTo>
                  <a:pt x="15863" y="19436"/>
                </a:lnTo>
                <a:lnTo>
                  <a:pt x="15285" y="7367"/>
                </a:lnTo>
                <a:lnTo>
                  <a:pt x="13440" y="1455"/>
                </a:lnTo>
                <a:lnTo>
                  <a:pt x="88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1" name="object 7821"/>
          <p:cNvSpPr/>
          <p:nvPr/>
        </p:nvSpPr>
        <p:spPr>
          <a:xfrm>
            <a:off x="11662674" y="5653259"/>
            <a:ext cx="19253" cy="12707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31475" y="0"/>
                </a:moveTo>
                <a:lnTo>
                  <a:pt x="0" y="7067"/>
                </a:lnTo>
                <a:lnTo>
                  <a:pt x="14680" y="20627"/>
                </a:lnTo>
                <a:lnTo>
                  <a:pt x="314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2" name="object 7822"/>
          <p:cNvSpPr/>
          <p:nvPr/>
        </p:nvSpPr>
        <p:spPr>
          <a:xfrm>
            <a:off x="11875111" y="6385686"/>
            <a:ext cx="17712" cy="15403"/>
          </a:xfrm>
          <a:custGeom>
            <a:avLst/>
            <a:gdLst/>
            <a:ahLst/>
            <a:cxnLst/>
            <a:rect l="l" t="t" r="r" b="b"/>
            <a:pathLst>
              <a:path w="29209" h="25400">
                <a:moveTo>
                  <a:pt x="0" y="0"/>
                </a:moveTo>
                <a:lnTo>
                  <a:pt x="3104" y="10314"/>
                </a:lnTo>
                <a:lnTo>
                  <a:pt x="8833" y="17447"/>
                </a:lnTo>
                <a:lnTo>
                  <a:pt x="16590" y="22125"/>
                </a:lnTo>
                <a:lnTo>
                  <a:pt x="25779" y="25077"/>
                </a:lnTo>
                <a:lnTo>
                  <a:pt x="27695" y="22114"/>
                </a:lnTo>
                <a:lnTo>
                  <a:pt x="28658" y="2070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3" name="object 7823"/>
          <p:cNvSpPr/>
          <p:nvPr/>
        </p:nvSpPr>
        <p:spPr>
          <a:xfrm>
            <a:off x="11985350" y="5907997"/>
            <a:ext cx="18868" cy="8471"/>
          </a:xfrm>
          <a:custGeom>
            <a:avLst/>
            <a:gdLst/>
            <a:ahLst/>
            <a:cxnLst/>
            <a:rect l="l" t="t" r="r" b="b"/>
            <a:pathLst>
              <a:path w="31115" h="13970">
                <a:moveTo>
                  <a:pt x="30627" y="0"/>
                </a:moveTo>
                <a:lnTo>
                  <a:pt x="0" y="13025"/>
                </a:lnTo>
                <a:lnTo>
                  <a:pt x="15153" y="13948"/>
                </a:lnTo>
                <a:lnTo>
                  <a:pt x="24136" y="12540"/>
                </a:lnTo>
                <a:lnTo>
                  <a:pt x="28708" y="8118"/>
                </a:lnTo>
                <a:lnTo>
                  <a:pt x="306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4" name="object 7824"/>
          <p:cNvSpPr/>
          <p:nvPr/>
        </p:nvSpPr>
        <p:spPr>
          <a:xfrm>
            <a:off x="12064862" y="5986923"/>
            <a:ext cx="8856" cy="17328"/>
          </a:xfrm>
          <a:custGeom>
            <a:avLst/>
            <a:gdLst/>
            <a:ahLst/>
            <a:cxnLst/>
            <a:rect l="l" t="t" r="r" b="b"/>
            <a:pathLst>
              <a:path w="14605" h="28575">
                <a:moveTo>
                  <a:pt x="1522" y="0"/>
                </a:moveTo>
                <a:lnTo>
                  <a:pt x="0" y="11433"/>
                </a:lnTo>
                <a:lnTo>
                  <a:pt x="1099" y="18701"/>
                </a:lnTo>
                <a:lnTo>
                  <a:pt x="5664" y="23636"/>
                </a:lnTo>
                <a:lnTo>
                  <a:pt x="14537" y="28072"/>
                </a:lnTo>
                <a:lnTo>
                  <a:pt x="1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5" name="object 7825"/>
          <p:cNvSpPr/>
          <p:nvPr/>
        </p:nvSpPr>
        <p:spPr>
          <a:xfrm>
            <a:off x="11550480" y="6100131"/>
            <a:ext cx="13477" cy="14632"/>
          </a:xfrm>
          <a:custGeom>
            <a:avLst/>
            <a:gdLst/>
            <a:ahLst/>
            <a:cxnLst/>
            <a:rect l="l" t="t" r="r" b="b"/>
            <a:pathLst>
              <a:path w="22225" h="24129">
                <a:moveTo>
                  <a:pt x="21905" y="0"/>
                </a:moveTo>
                <a:lnTo>
                  <a:pt x="12003" y="4858"/>
                </a:lnTo>
                <a:lnTo>
                  <a:pt x="6421" y="8946"/>
                </a:lnTo>
                <a:lnTo>
                  <a:pt x="3104" y="14484"/>
                </a:lnTo>
                <a:lnTo>
                  <a:pt x="0" y="23695"/>
                </a:lnTo>
                <a:lnTo>
                  <a:pt x="219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6" name="object 7826"/>
          <p:cNvSpPr/>
          <p:nvPr/>
        </p:nvSpPr>
        <p:spPr>
          <a:xfrm>
            <a:off x="11430137" y="5936561"/>
            <a:ext cx="11937" cy="9627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1781" y="0"/>
                </a:moveTo>
                <a:lnTo>
                  <a:pt x="7376" y="508"/>
                </a:lnTo>
                <a:lnTo>
                  <a:pt x="2628" y="4050"/>
                </a:lnTo>
                <a:lnTo>
                  <a:pt x="774" y="5904"/>
                </a:lnTo>
                <a:lnTo>
                  <a:pt x="1162" y="10029"/>
                </a:lnTo>
                <a:lnTo>
                  <a:pt x="0" y="15401"/>
                </a:lnTo>
                <a:lnTo>
                  <a:pt x="12387" y="12249"/>
                </a:lnTo>
                <a:lnTo>
                  <a:pt x="19214" y="10469"/>
                </a:lnTo>
                <a:lnTo>
                  <a:pt x="15755" y="3121"/>
                </a:lnTo>
                <a:lnTo>
                  <a:pt x="117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7" name="object 7827"/>
          <p:cNvSpPr/>
          <p:nvPr/>
        </p:nvSpPr>
        <p:spPr>
          <a:xfrm>
            <a:off x="12074778" y="5663620"/>
            <a:ext cx="7316" cy="14632"/>
          </a:xfrm>
          <a:custGeom>
            <a:avLst/>
            <a:gdLst/>
            <a:ahLst/>
            <a:cxnLst/>
            <a:rect l="l" t="t" r="r" b="b"/>
            <a:pathLst>
              <a:path w="12065" h="24129">
                <a:moveTo>
                  <a:pt x="3450" y="0"/>
                </a:moveTo>
                <a:lnTo>
                  <a:pt x="206" y="11766"/>
                </a:lnTo>
                <a:lnTo>
                  <a:pt x="0" y="18229"/>
                </a:lnTo>
                <a:lnTo>
                  <a:pt x="3547" y="21536"/>
                </a:lnTo>
                <a:lnTo>
                  <a:pt x="11565" y="23831"/>
                </a:lnTo>
                <a:lnTo>
                  <a:pt x="8832" y="15727"/>
                </a:lnTo>
                <a:lnTo>
                  <a:pt x="345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8" name="object 7828"/>
          <p:cNvSpPr/>
          <p:nvPr/>
        </p:nvSpPr>
        <p:spPr>
          <a:xfrm>
            <a:off x="11780136" y="6017344"/>
            <a:ext cx="9242" cy="11937"/>
          </a:xfrm>
          <a:custGeom>
            <a:avLst/>
            <a:gdLst/>
            <a:ahLst/>
            <a:cxnLst/>
            <a:rect l="l" t="t" r="r" b="b"/>
            <a:pathLst>
              <a:path w="15240" h="19684">
                <a:moveTo>
                  <a:pt x="8565" y="0"/>
                </a:moveTo>
                <a:lnTo>
                  <a:pt x="0" y="19496"/>
                </a:lnTo>
                <a:lnTo>
                  <a:pt x="14921" y="18784"/>
                </a:lnTo>
                <a:lnTo>
                  <a:pt x="14386" y="12847"/>
                </a:lnTo>
                <a:lnTo>
                  <a:pt x="13894" y="6931"/>
                </a:lnTo>
                <a:lnTo>
                  <a:pt x="13025" y="554"/>
                </a:lnTo>
                <a:lnTo>
                  <a:pt x="10617" y="418"/>
                </a:lnTo>
                <a:lnTo>
                  <a:pt x="85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29" name="object 7829"/>
          <p:cNvSpPr/>
          <p:nvPr/>
        </p:nvSpPr>
        <p:spPr>
          <a:xfrm>
            <a:off x="12140919" y="5192239"/>
            <a:ext cx="10012" cy="9627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1528" y="0"/>
                </a:moveTo>
                <a:lnTo>
                  <a:pt x="6167" y="1486"/>
                </a:lnTo>
                <a:lnTo>
                  <a:pt x="0" y="1455"/>
                </a:lnTo>
                <a:lnTo>
                  <a:pt x="1612" y="7025"/>
                </a:lnTo>
                <a:lnTo>
                  <a:pt x="1549" y="12114"/>
                </a:lnTo>
                <a:lnTo>
                  <a:pt x="6156" y="15580"/>
                </a:lnTo>
                <a:lnTo>
                  <a:pt x="13172" y="14879"/>
                </a:lnTo>
                <a:lnTo>
                  <a:pt x="15884" y="10198"/>
                </a:lnTo>
                <a:lnTo>
                  <a:pt x="15727" y="3937"/>
                </a:lnTo>
                <a:lnTo>
                  <a:pt x="13654" y="1958"/>
                </a:lnTo>
                <a:lnTo>
                  <a:pt x="1152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0" name="object 7830"/>
          <p:cNvSpPr/>
          <p:nvPr/>
        </p:nvSpPr>
        <p:spPr>
          <a:xfrm>
            <a:off x="12040005" y="6598636"/>
            <a:ext cx="10782" cy="9242"/>
          </a:xfrm>
          <a:custGeom>
            <a:avLst/>
            <a:gdLst/>
            <a:ahLst/>
            <a:cxnLst/>
            <a:rect l="l" t="t" r="r" b="b"/>
            <a:pathLst>
              <a:path w="17780" h="15240">
                <a:moveTo>
                  <a:pt x="0" y="0"/>
                </a:moveTo>
                <a:lnTo>
                  <a:pt x="2837" y="6701"/>
                </a:lnTo>
                <a:lnTo>
                  <a:pt x="3413" y="11643"/>
                </a:lnTo>
                <a:lnTo>
                  <a:pt x="5989" y="13235"/>
                </a:lnTo>
                <a:lnTo>
                  <a:pt x="8711" y="14816"/>
                </a:lnTo>
                <a:lnTo>
                  <a:pt x="13413" y="13046"/>
                </a:lnTo>
                <a:lnTo>
                  <a:pt x="17193" y="12774"/>
                </a:lnTo>
                <a:lnTo>
                  <a:pt x="16313" y="9528"/>
                </a:lnTo>
                <a:lnTo>
                  <a:pt x="16418" y="5078"/>
                </a:lnTo>
                <a:lnTo>
                  <a:pt x="11612" y="1308"/>
                </a:lnTo>
                <a:lnTo>
                  <a:pt x="7130" y="149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1" name="object 7831"/>
          <p:cNvSpPr/>
          <p:nvPr/>
        </p:nvSpPr>
        <p:spPr>
          <a:xfrm>
            <a:off x="12078346" y="6652037"/>
            <a:ext cx="13862" cy="11167"/>
          </a:xfrm>
          <a:custGeom>
            <a:avLst/>
            <a:gdLst/>
            <a:ahLst/>
            <a:cxnLst/>
            <a:rect l="l" t="t" r="r" b="b"/>
            <a:pathLst>
              <a:path w="22859" h="18415">
                <a:moveTo>
                  <a:pt x="22522" y="0"/>
                </a:moveTo>
                <a:lnTo>
                  <a:pt x="13528" y="1497"/>
                </a:lnTo>
                <a:lnTo>
                  <a:pt x="0" y="3853"/>
                </a:lnTo>
                <a:lnTo>
                  <a:pt x="5769" y="18125"/>
                </a:lnTo>
                <a:lnTo>
                  <a:pt x="225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2" name="object 7832"/>
          <p:cNvSpPr/>
          <p:nvPr/>
        </p:nvSpPr>
        <p:spPr>
          <a:xfrm>
            <a:off x="12069960" y="5019872"/>
            <a:ext cx="14632" cy="6161"/>
          </a:xfrm>
          <a:custGeom>
            <a:avLst/>
            <a:gdLst/>
            <a:ahLst/>
            <a:cxnLst/>
            <a:rect l="l" t="t" r="r" b="b"/>
            <a:pathLst>
              <a:path w="24130" h="10159">
                <a:moveTo>
                  <a:pt x="11254" y="0"/>
                </a:moveTo>
                <a:lnTo>
                  <a:pt x="5525" y="1755"/>
                </a:lnTo>
                <a:lnTo>
                  <a:pt x="0" y="6762"/>
                </a:lnTo>
                <a:lnTo>
                  <a:pt x="5737" y="8751"/>
                </a:lnTo>
                <a:lnTo>
                  <a:pt x="11584" y="10048"/>
                </a:lnTo>
                <a:lnTo>
                  <a:pt x="17618" y="9377"/>
                </a:lnTo>
                <a:lnTo>
                  <a:pt x="23915" y="5464"/>
                </a:lnTo>
                <a:lnTo>
                  <a:pt x="17335" y="1301"/>
                </a:lnTo>
                <a:lnTo>
                  <a:pt x="1125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3" name="object 7833"/>
          <p:cNvSpPr/>
          <p:nvPr/>
        </p:nvSpPr>
        <p:spPr>
          <a:xfrm>
            <a:off x="11621623" y="5267314"/>
            <a:ext cx="12707" cy="6546"/>
          </a:xfrm>
          <a:custGeom>
            <a:avLst/>
            <a:gdLst/>
            <a:ahLst/>
            <a:cxnLst/>
            <a:rect l="l" t="t" r="r" b="b"/>
            <a:pathLst>
              <a:path w="20955" h="10795">
                <a:moveTo>
                  <a:pt x="20837" y="0"/>
                </a:moveTo>
                <a:lnTo>
                  <a:pt x="5779" y="3989"/>
                </a:lnTo>
                <a:lnTo>
                  <a:pt x="0" y="5549"/>
                </a:lnTo>
                <a:lnTo>
                  <a:pt x="5680" y="9510"/>
                </a:lnTo>
                <a:lnTo>
                  <a:pt x="10964" y="10529"/>
                </a:lnTo>
                <a:lnTo>
                  <a:pt x="15974" y="7671"/>
                </a:lnTo>
                <a:lnTo>
                  <a:pt x="208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4" name="object 7834"/>
          <p:cNvSpPr/>
          <p:nvPr/>
        </p:nvSpPr>
        <p:spPr>
          <a:xfrm>
            <a:off x="12157862" y="6334766"/>
            <a:ext cx="7701" cy="10782"/>
          </a:xfrm>
          <a:custGeom>
            <a:avLst/>
            <a:gdLst/>
            <a:ahLst/>
            <a:cxnLst/>
            <a:rect l="l" t="t" r="r" b="b"/>
            <a:pathLst>
              <a:path w="12700" h="17779">
                <a:moveTo>
                  <a:pt x="12072" y="0"/>
                </a:moveTo>
                <a:lnTo>
                  <a:pt x="0" y="6837"/>
                </a:lnTo>
                <a:lnTo>
                  <a:pt x="4858" y="17727"/>
                </a:lnTo>
                <a:lnTo>
                  <a:pt x="1207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5" name="object 7835"/>
          <p:cNvSpPr/>
          <p:nvPr/>
        </p:nvSpPr>
        <p:spPr>
          <a:xfrm>
            <a:off x="12144168" y="5321778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2785" y="0"/>
                </a:moveTo>
                <a:lnTo>
                  <a:pt x="1863" y="2617"/>
                </a:lnTo>
                <a:lnTo>
                  <a:pt x="984" y="5224"/>
                </a:lnTo>
                <a:lnTo>
                  <a:pt x="0" y="7884"/>
                </a:lnTo>
                <a:lnTo>
                  <a:pt x="11989" y="11748"/>
                </a:lnTo>
                <a:lnTo>
                  <a:pt x="12910" y="9340"/>
                </a:lnTo>
                <a:lnTo>
                  <a:pt x="14690" y="4533"/>
                </a:lnTo>
                <a:lnTo>
                  <a:pt x="10722" y="3047"/>
                </a:lnTo>
                <a:lnTo>
                  <a:pt x="278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6" name="object 7836"/>
          <p:cNvSpPr/>
          <p:nvPr/>
        </p:nvSpPr>
        <p:spPr>
          <a:xfrm>
            <a:off x="11720194" y="5131089"/>
            <a:ext cx="9627" cy="11937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8638" y="0"/>
                </a:moveTo>
                <a:lnTo>
                  <a:pt x="0" y="15779"/>
                </a:lnTo>
                <a:lnTo>
                  <a:pt x="6397" y="19203"/>
                </a:lnTo>
                <a:lnTo>
                  <a:pt x="11465" y="15161"/>
                </a:lnTo>
                <a:lnTo>
                  <a:pt x="15758" y="10732"/>
                </a:lnTo>
                <a:lnTo>
                  <a:pt x="863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7" name="object 7837"/>
          <p:cNvSpPr/>
          <p:nvPr/>
        </p:nvSpPr>
        <p:spPr>
          <a:xfrm>
            <a:off x="12124366" y="4495754"/>
            <a:ext cx="7316" cy="11552"/>
          </a:xfrm>
          <a:custGeom>
            <a:avLst/>
            <a:gdLst/>
            <a:ahLst/>
            <a:cxnLst/>
            <a:rect l="l" t="t" r="r" b="b"/>
            <a:pathLst>
              <a:path w="12065" h="19050">
                <a:moveTo>
                  <a:pt x="10392" y="0"/>
                </a:moveTo>
                <a:lnTo>
                  <a:pt x="3481" y="4430"/>
                </a:lnTo>
                <a:lnTo>
                  <a:pt x="0" y="8684"/>
                </a:lnTo>
                <a:lnTo>
                  <a:pt x="170" y="13062"/>
                </a:lnTo>
                <a:lnTo>
                  <a:pt x="4214" y="17863"/>
                </a:lnTo>
                <a:lnTo>
                  <a:pt x="5450" y="18941"/>
                </a:lnTo>
                <a:lnTo>
                  <a:pt x="8214" y="18240"/>
                </a:lnTo>
                <a:lnTo>
                  <a:pt x="11596" y="18470"/>
                </a:lnTo>
                <a:lnTo>
                  <a:pt x="11250" y="13130"/>
                </a:lnTo>
                <a:lnTo>
                  <a:pt x="10989" y="8387"/>
                </a:lnTo>
                <a:lnTo>
                  <a:pt x="1039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8" name="object 7838"/>
          <p:cNvSpPr/>
          <p:nvPr/>
        </p:nvSpPr>
        <p:spPr>
          <a:xfrm>
            <a:off x="11809314" y="5431783"/>
            <a:ext cx="10012" cy="13092"/>
          </a:xfrm>
          <a:custGeom>
            <a:avLst/>
            <a:gdLst/>
            <a:ahLst/>
            <a:cxnLst/>
            <a:rect l="l" t="t" r="r" b="b"/>
            <a:pathLst>
              <a:path w="16509" h="21590">
                <a:moveTo>
                  <a:pt x="0" y="0"/>
                </a:moveTo>
                <a:lnTo>
                  <a:pt x="3052" y="11250"/>
                </a:lnTo>
                <a:lnTo>
                  <a:pt x="5770" y="17208"/>
                </a:lnTo>
                <a:lnTo>
                  <a:pt x="9684" y="19860"/>
                </a:lnTo>
                <a:lnTo>
                  <a:pt x="16324" y="21193"/>
                </a:lnTo>
                <a:lnTo>
                  <a:pt x="12493" y="1625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39" name="object 7839"/>
          <p:cNvSpPr/>
          <p:nvPr/>
        </p:nvSpPr>
        <p:spPr>
          <a:xfrm>
            <a:off x="12099354" y="5070936"/>
            <a:ext cx="9242" cy="6546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9853" y="0"/>
                </a:moveTo>
                <a:lnTo>
                  <a:pt x="324" y="20"/>
                </a:lnTo>
                <a:lnTo>
                  <a:pt x="240" y="1738"/>
                </a:lnTo>
                <a:lnTo>
                  <a:pt x="0" y="5235"/>
                </a:lnTo>
                <a:lnTo>
                  <a:pt x="4586" y="8826"/>
                </a:lnTo>
                <a:lnTo>
                  <a:pt x="9329" y="10554"/>
                </a:lnTo>
                <a:lnTo>
                  <a:pt x="14617" y="20"/>
                </a:lnTo>
                <a:lnTo>
                  <a:pt x="98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0" name="object 7840"/>
          <p:cNvSpPr/>
          <p:nvPr/>
        </p:nvSpPr>
        <p:spPr>
          <a:xfrm>
            <a:off x="11818185" y="5569669"/>
            <a:ext cx="8471" cy="11552"/>
          </a:xfrm>
          <a:custGeom>
            <a:avLst/>
            <a:gdLst/>
            <a:ahLst/>
            <a:cxnLst/>
            <a:rect l="l" t="t" r="r" b="b"/>
            <a:pathLst>
              <a:path w="13969" h="19050">
                <a:moveTo>
                  <a:pt x="5591" y="0"/>
                </a:moveTo>
                <a:lnTo>
                  <a:pt x="0" y="8376"/>
                </a:lnTo>
                <a:lnTo>
                  <a:pt x="785" y="13779"/>
                </a:lnTo>
                <a:lnTo>
                  <a:pt x="8648" y="18585"/>
                </a:lnTo>
                <a:lnTo>
                  <a:pt x="12805" y="13383"/>
                </a:lnTo>
                <a:lnTo>
                  <a:pt x="13414" y="8786"/>
                </a:lnTo>
                <a:lnTo>
                  <a:pt x="10876" y="4442"/>
                </a:lnTo>
                <a:lnTo>
                  <a:pt x="559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1" name="object 7841"/>
          <p:cNvSpPr/>
          <p:nvPr/>
        </p:nvSpPr>
        <p:spPr>
          <a:xfrm>
            <a:off x="12096521" y="6201318"/>
            <a:ext cx="9627" cy="8856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3423" y="0"/>
                </a:moveTo>
                <a:lnTo>
                  <a:pt x="2324" y="1130"/>
                </a:lnTo>
                <a:lnTo>
                  <a:pt x="1130" y="2293"/>
                </a:lnTo>
                <a:lnTo>
                  <a:pt x="0" y="3455"/>
                </a:lnTo>
                <a:lnTo>
                  <a:pt x="3099" y="6942"/>
                </a:lnTo>
                <a:lnTo>
                  <a:pt x="5989" y="10638"/>
                </a:lnTo>
                <a:lnTo>
                  <a:pt x="9989" y="14324"/>
                </a:lnTo>
                <a:lnTo>
                  <a:pt x="12648" y="12606"/>
                </a:lnTo>
                <a:lnTo>
                  <a:pt x="15737" y="11381"/>
                </a:lnTo>
                <a:lnTo>
                  <a:pt x="342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2" name="object 7842"/>
          <p:cNvSpPr/>
          <p:nvPr/>
        </p:nvSpPr>
        <p:spPr>
          <a:xfrm>
            <a:off x="11813336" y="6016266"/>
            <a:ext cx="5391" cy="11552"/>
          </a:xfrm>
          <a:custGeom>
            <a:avLst/>
            <a:gdLst/>
            <a:ahLst/>
            <a:cxnLst/>
            <a:rect l="l" t="t" r="r" b="b"/>
            <a:pathLst>
              <a:path w="8890" h="19050">
                <a:moveTo>
                  <a:pt x="2743" y="0"/>
                </a:moveTo>
                <a:lnTo>
                  <a:pt x="1853" y="6167"/>
                </a:lnTo>
                <a:lnTo>
                  <a:pt x="0" y="18512"/>
                </a:lnTo>
                <a:lnTo>
                  <a:pt x="7465" y="13130"/>
                </a:lnTo>
                <a:lnTo>
                  <a:pt x="8586" y="6984"/>
                </a:lnTo>
                <a:lnTo>
                  <a:pt x="2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3" name="object 7843"/>
          <p:cNvSpPr/>
          <p:nvPr/>
        </p:nvSpPr>
        <p:spPr>
          <a:xfrm>
            <a:off x="12037333" y="5139604"/>
            <a:ext cx="6546" cy="7701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3507" y="0"/>
                </a:moveTo>
                <a:lnTo>
                  <a:pt x="1015" y="3643"/>
                </a:lnTo>
                <a:lnTo>
                  <a:pt x="1047" y="7256"/>
                </a:lnTo>
                <a:lnTo>
                  <a:pt x="0" y="12093"/>
                </a:lnTo>
                <a:lnTo>
                  <a:pt x="4439" y="11664"/>
                </a:lnTo>
                <a:lnTo>
                  <a:pt x="8826" y="12093"/>
                </a:lnTo>
                <a:lnTo>
                  <a:pt x="9308" y="10963"/>
                </a:lnTo>
                <a:lnTo>
                  <a:pt x="10512" y="7999"/>
                </a:lnTo>
                <a:lnTo>
                  <a:pt x="9978" y="4387"/>
                </a:lnTo>
                <a:lnTo>
                  <a:pt x="10177" y="984"/>
                </a:lnTo>
                <a:lnTo>
                  <a:pt x="7580" y="984"/>
                </a:lnTo>
                <a:lnTo>
                  <a:pt x="3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4" name="object 7844"/>
          <p:cNvSpPr/>
          <p:nvPr/>
        </p:nvSpPr>
        <p:spPr>
          <a:xfrm>
            <a:off x="11455911" y="5739665"/>
            <a:ext cx="9242" cy="6931"/>
          </a:xfrm>
          <a:custGeom>
            <a:avLst/>
            <a:gdLst/>
            <a:ahLst/>
            <a:cxnLst/>
            <a:rect l="l" t="t" r="r" b="b"/>
            <a:pathLst>
              <a:path w="15240" h="11429">
                <a:moveTo>
                  <a:pt x="9444" y="0"/>
                </a:moveTo>
                <a:lnTo>
                  <a:pt x="6523" y="1141"/>
                </a:lnTo>
                <a:lnTo>
                  <a:pt x="3047" y="1696"/>
                </a:lnTo>
                <a:lnTo>
                  <a:pt x="0" y="4680"/>
                </a:lnTo>
                <a:lnTo>
                  <a:pt x="1675" y="8439"/>
                </a:lnTo>
                <a:lnTo>
                  <a:pt x="2198" y="10868"/>
                </a:lnTo>
                <a:lnTo>
                  <a:pt x="5277" y="10146"/>
                </a:lnTo>
                <a:lnTo>
                  <a:pt x="8879" y="10135"/>
                </a:lnTo>
                <a:lnTo>
                  <a:pt x="13224" y="7057"/>
                </a:lnTo>
                <a:lnTo>
                  <a:pt x="13769" y="3622"/>
                </a:lnTo>
                <a:lnTo>
                  <a:pt x="14931" y="1078"/>
                </a:lnTo>
                <a:lnTo>
                  <a:pt x="13078" y="753"/>
                </a:lnTo>
                <a:lnTo>
                  <a:pt x="11266" y="356"/>
                </a:lnTo>
                <a:lnTo>
                  <a:pt x="9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5" name="object 7845"/>
          <p:cNvSpPr/>
          <p:nvPr/>
        </p:nvSpPr>
        <p:spPr>
          <a:xfrm>
            <a:off x="11718192" y="6033809"/>
            <a:ext cx="10012" cy="4236"/>
          </a:xfrm>
          <a:custGeom>
            <a:avLst/>
            <a:gdLst/>
            <a:ahLst/>
            <a:cxnLst/>
            <a:rect l="l" t="t" r="r" b="b"/>
            <a:pathLst>
              <a:path w="16509" h="6984">
                <a:moveTo>
                  <a:pt x="0" y="0"/>
                </a:moveTo>
                <a:lnTo>
                  <a:pt x="115" y="2261"/>
                </a:lnTo>
                <a:lnTo>
                  <a:pt x="314" y="4471"/>
                </a:lnTo>
                <a:lnTo>
                  <a:pt x="439" y="6722"/>
                </a:lnTo>
                <a:lnTo>
                  <a:pt x="5476" y="6198"/>
                </a:lnTo>
                <a:lnTo>
                  <a:pt x="10533" y="5748"/>
                </a:lnTo>
                <a:lnTo>
                  <a:pt x="15465" y="5036"/>
                </a:lnTo>
                <a:lnTo>
                  <a:pt x="15884" y="4952"/>
                </a:lnTo>
                <a:lnTo>
                  <a:pt x="15947" y="2743"/>
                </a:lnTo>
                <a:lnTo>
                  <a:pt x="16376" y="230"/>
                </a:lnTo>
                <a:lnTo>
                  <a:pt x="5371" y="94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6" name="object 7846"/>
          <p:cNvSpPr/>
          <p:nvPr/>
        </p:nvSpPr>
        <p:spPr>
          <a:xfrm>
            <a:off x="11889418" y="4878214"/>
            <a:ext cx="15787" cy="6161"/>
          </a:xfrm>
          <a:custGeom>
            <a:avLst/>
            <a:gdLst/>
            <a:ahLst/>
            <a:cxnLst/>
            <a:rect l="l" t="t" r="r" b="b"/>
            <a:pathLst>
              <a:path w="26034" h="10159">
                <a:moveTo>
                  <a:pt x="15178" y="0"/>
                </a:moveTo>
                <a:lnTo>
                  <a:pt x="8413" y="628"/>
                </a:lnTo>
                <a:lnTo>
                  <a:pt x="0" y="4226"/>
                </a:lnTo>
                <a:lnTo>
                  <a:pt x="24847" y="9671"/>
                </a:lnTo>
                <a:lnTo>
                  <a:pt x="25999" y="3524"/>
                </a:lnTo>
                <a:lnTo>
                  <a:pt x="20854" y="1309"/>
                </a:lnTo>
                <a:lnTo>
                  <a:pt x="151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7" name="object 7847"/>
          <p:cNvSpPr/>
          <p:nvPr/>
        </p:nvSpPr>
        <p:spPr>
          <a:xfrm>
            <a:off x="11852093" y="5802592"/>
            <a:ext cx="8471" cy="9242"/>
          </a:xfrm>
          <a:custGeom>
            <a:avLst/>
            <a:gdLst/>
            <a:ahLst/>
            <a:cxnLst/>
            <a:rect l="l" t="t" r="r" b="b"/>
            <a:pathLst>
              <a:path w="13969" h="15240">
                <a:moveTo>
                  <a:pt x="869" y="0"/>
                </a:moveTo>
                <a:lnTo>
                  <a:pt x="0" y="10544"/>
                </a:lnTo>
                <a:lnTo>
                  <a:pt x="2136" y="14669"/>
                </a:lnTo>
                <a:lnTo>
                  <a:pt x="9476" y="14941"/>
                </a:lnTo>
                <a:lnTo>
                  <a:pt x="10586" y="14952"/>
                </a:lnTo>
                <a:lnTo>
                  <a:pt x="11790" y="13465"/>
                </a:lnTo>
                <a:lnTo>
                  <a:pt x="13873" y="12020"/>
                </a:lnTo>
                <a:lnTo>
                  <a:pt x="86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8" name="object 7848"/>
          <p:cNvSpPr/>
          <p:nvPr/>
        </p:nvSpPr>
        <p:spPr>
          <a:xfrm>
            <a:off x="12093274" y="5727113"/>
            <a:ext cx="5391" cy="6931"/>
          </a:xfrm>
          <a:custGeom>
            <a:avLst/>
            <a:gdLst/>
            <a:ahLst/>
            <a:cxnLst/>
            <a:rect l="l" t="t" r="r" b="b"/>
            <a:pathLst>
              <a:path w="8890" h="11429">
                <a:moveTo>
                  <a:pt x="0" y="0"/>
                </a:moveTo>
                <a:lnTo>
                  <a:pt x="2523" y="7434"/>
                </a:lnTo>
                <a:lnTo>
                  <a:pt x="3759" y="11172"/>
                </a:lnTo>
                <a:lnTo>
                  <a:pt x="6931" y="9549"/>
                </a:lnTo>
                <a:lnTo>
                  <a:pt x="8523" y="8711"/>
                </a:lnTo>
                <a:lnTo>
                  <a:pt x="7842" y="6879"/>
                </a:lnTo>
                <a:lnTo>
                  <a:pt x="7654" y="4565"/>
                </a:lnTo>
                <a:lnTo>
                  <a:pt x="4670" y="1800"/>
                </a:lnTo>
                <a:lnTo>
                  <a:pt x="2177" y="105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49" name="object 7849"/>
          <p:cNvSpPr/>
          <p:nvPr/>
        </p:nvSpPr>
        <p:spPr>
          <a:xfrm>
            <a:off x="11723057" y="6438255"/>
            <a:ext cx="9242" cy="9242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1790" y="0"/>
                </a:moveTo>
                <a:lnTo>
                  <a:pt x="5999" y="1266"/>
                </a:lnTo>
                <a:lnTo>
                  <a:pt x="0" y="2460"/>
                </a:lnTo>
                <a:lnTo>
                  <a:pt x="701" y="14868"/>
                </a:lnTo>
                <a:lnTo>
                  <a:pt x="14627" y="4209"/>
                </a:lnTo>
                <a:lnTo>
                  <a:pt x="13643" y="2827"/>
                </a:lnTo>
                <a:lnTo>
                  <a:pt x="11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0" name="object 7850"/>
          <p:cNvSpPr/>
          <p:nvPr/>
        </p:nvSpPr>
        <p:spPr>
          <a:xfrm>
            <a:off x="11739478" y="5490592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6774" y="0"/>
                </a:moveTo>
                <a:lnTo>
                  <a:pt x="3413" y="879"/>
                </a:lnTo>
                <a:lnTo>
                  <a:pt x="0" y="1204"/>
                </a:lnTo>
                <a:lnTo>
                  <a:pt x="1518" y="5099"/>
                </a:lnTo>
                <a:lnTo>
                  <a:pt x="2408" y="8240"/>
                </a:lnTo>
                <a:lnTo>
                  <a:pt x="4345" y="11476"/>
                </a:lnTo>
                <a:lnTo>
                  <a:pt x="7643" y="10167"/>
                </a:lnTo>
                <a:lnTo>
                  <a:pt x="9570" y="9706"/>
                </a:lnTo>
                <a:lnTo>
                  <a:pt x="8785" y="6638"/>
                </a:lnTo>
                <a:lnTo>
                  <a:pt x="8334" y="3423"/>
                </a:lnTo>
                <a:lnTo>
                  <a:pt x="7015" y="596"/>
                </a:lnTo>
                <a:lnTo>
                  <a:pt x="67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1" name="object 7851"/>
          <p:cNvSpPr/>
          <p:nvPr/>
        </p:nvSpPr>
        <p:spPr>
          <a:xfrm>
            <a:off x="12137448" y="5980516"/>
            <a:ext cx="4621" cy="9242"/>
          </a:xfrm>
          <a:custGeom>
            <a:avLst/>
            <a:gdLst/>
            <a:ahLst/>
            <a:cxnLst/>
            <a:rect l="l" t="t" r="r" b="b"/>
            <a:pathLst>
              <a:path w="7619" h="15240">
                <a:moveTo>
                  <a:pt x="1109" y="0"/>
                </a:moveTo>
                <a:lnTo>
                  <a:pt x="0" y="14428"/>
                </a:lnTo>
                <a:lnTo>
                  <a:pt x="1392" y="14638"/>
                </a:lnTo>
                <a:lnTo>
                  <a:pt x="2764" y="14879"/>
                </a:lnTo>
                <a:lnTo>
                  <a:pt x="4188" y="15004"/>
                </a:lnTo>
                <a:lnTo>
                  <a:pt x="7067" y="691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2" name="object 7852"/>
          <p:cNvSpPr/>
          <p:nvPr/>
        </p:nvSpPr>
        <p:spPr>
          <a:xfrm>
            <a:off x="11878151" y="6227149"/>
            <a:ext cx="9242" cy="8471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0743" y="0"/>
                </a:moveTo>
                <a:lnTo>
                  <a:pt x="3591" y="6177"/>
                </a:lnTo>
                <a:lnTo>
                  <a:pt x="0" y="9308"/>
                </a:lnTo>
                <a:lnTo>
                  <a:pt x="1329" y="10764"/>
                </a:lnTo>
                <a:lnTo>
                  <a:pt x="2628" y="12271"/>
                </a:lnTo>
                <a:lnTo>
                  <a:pt x="3947" y="13748"/>
                </a:lnTo>
                <a:lnTo>
                  <a:pt x="14669" y="4450"/>
                </a:lnTo>
                <a:lnTo>
                  <a:pt x="12083" y="1465"/>
                </a:lnTo>
                <a:lnTo>
                  <a:pt x="10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3" name="object 7853"/>
          <p:cNvSpPr/>
          <p:nvPr/>
        </p:nvSpPr>
        <p:spPr>
          <a:xfrm>
            <a:off x="12092636" y="5516273"/>
            <a:ext cx="6546" cy="11167"/>
          </a:xfrm>
          <a:custGeom>
            <a:avLst/>
            <a:gdLst/>
            <a:ahLst/>
            <a:cxnLst/>
            <a:rect l="l" t="t" r="r" b="b"/>
            <a:pathLst>
              <a:path w="10794" h="18415">
                <a:moveTo>
                  <a:pt x="7559" y="0"/>
                </a:moveTo>
                <a:lnTo>
                  <a:pt x="0" y="17947"/>
                </a:lnTo>
                <a:lnTo>
                  <a:pt x="7848" y="15784"/>
                </a:lnTo>
                <a:lnTo>
                  <a:pt x="10643" y="11612"/>
                </a:lnTo>
                <a:lnTo>
                  <a:pt x="10006" y="6120"/>
                </a:lnTo>
                <a:lnTo>
                  <a:pt x="75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4" name="object 7854"/>
          <p:cNvSpPr/>
          <p:nvPr/>
        </p:nvSpPr>
        <p:spPr>
          <a:xfrm>
            <a:off x="12183390" y="4526517"/>
            <a:ext cx="8086" cy="7701"/>
          </a:xfrm>
          <a:custGeom>
            <a:avLst/>
            <a:gdLst/>
            <a:ahLst/>
            <a:cxnLst/>
            <a:rect l="l" t="t" r="r" b="b"/>
            <a:pathLst>
              <a:path w="13334" h="12700">
                <a:moveTo>
                  <a:pt x="12764" y="0"/>
                </a:moveTo>
                <a:lnTo>
                  <a:pt x="4732" y="366"/>
                </a:lnTo>
                <a:lnTo>
                  <a:pt x="136" y="1937"/>
                </a:lnTo>
                <a:lnTo>
                  <a:pt x="0" y="11235"/>
                </a:lnTo>
                <a:lnTo>
                  <a:pt x="8795" y="12345"/>
                </a:lnTo>
                <a:lnTo>
                  <a:pt x="12449" y="9612"/>
                </a:lnTo>
                <a:lnTo>
                  <a:pt x="12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5" name="object 7855"/>
          <p:cNvSpPr/>
          <p:nvPr/>
        </p:nvSpPr>
        <p:spPr>
          <a:xfrm>
            <a:off x="11865155" y="5049782"/>
            <a:ext cx="11167" cy="6931"/>
          </a:xfrm>
          <a:custGeom>
            <a:avLst/>
            <a:gdLst/>
            <a:ahLst/>
            <a:cxnLst/>
            <a:rect l="l" t="t" r="r" b="b"/>
            <a:pathLst>
              <a:path w="18415" h="11429">
                <a:moveTo>
                  <a:pt x="7444" y="0"/>
                </a:moveTo>
                <a:lnTo>
                  <a:pt x="0" y="10973"/>
                </a:lnTo>
                <a:lnTo>
                  <a:pt x="17884" y="1727"/>
                </a:lnTo>
                <a:lnTo>
                  <a:pt x="744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6" name="object 7856"/>
          <p:cNvSpPr/>
          <p:nvPr/>
        </p:nvSpPr>
        <p:spPr>
          <a:xfrm>
            <a:off x="12175318" y="5467852"/>
            <a:ext cx="10397" cy="5006"/>
          </a:xfrm>
          <a:custGeom>
            <a:avLst/>
            <a:gdLst/>
            <a:ahLst/>
            <a:cxnLst/>
            <a:rect l="l" t="t" r="r" b="b"/>
            <a:pathLst>
              <a:path w="17144" h="8254">
                <a:moveTo>
                  <a:pt x="890" y="0"/>
                </a:moveTo>
                <a:lnTo>
                  <a:pt x="0" y="3905"/>
                </a:lnTo>
                <a:lnTo>
                  <a:pt x="5298" y="5183"/>
                </a:lnTo>
                <a:lnTo>
                  <a:pt x="10669" y="6376"/>
                </a:lnTo>
                <a:lnTo>
                  <a:pt x="15957" y="7643"/>
                </a:lnTo>
                <a:lnTo>
                  <a:pt x="16931" y="3455"/>
                </a:lnTo>
                <a:lnTo>
                  <a:pt x="11570" y="2282"/>
                </a:lnTo>
                <a:lnTo>
                  <a:pt x="6219" y="1162"/>
                </a:lnTo>
                <a:lnTo>
                  <a:pt x="8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7" name="object 7857"/>
          <p:cNvSpPr/>
          <p:nvPr/>
        </p:nvSpPr>
        <p:spPr>
          <a:xfrm>
            <a:off x="12090689" y="4753172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6135" y="0"/>
                </a:moveTo>
                <a:lnTo>
                  <a:pt x="4073" y="3884"/>
                </a:lnTo>
                <a:lnTo>
                  <a:pt x="2062" y="7779"/>
                </a:lnTo>
                <a:lnTo>
                  <a:pt x="0" y="11664"/>
                </a:lnTo>
                <a:lnTo>
                  <a:pt x="1120" y="12282"/>
                </a:lnTo>
                <a:lnTo>
                  <a:pt x="2188" y="12994"/>
                </a:lnTo>
                <a:lnTo>
                  <a:pt x="3287" y="13643"/>
                </a:lnTo>
                <a:lnTo>
                  <a:pt x="10764" y="3685"/>
                </a:lnTo>
                <a:lnTo>
                  <a:pt x="9266" y="2439"/>
                </a:lnTo>
                <a:lnTo>
                  <a:pt x="613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8" name="object 7858"/>
          <p:cNvSpPr/>
          <p:nvPr/>
        </p:nvSpPr>
        <p:spPr>
          <a:xfrm>
            <a:off x="11887218" y="5042827"/>
            <a:ext cx="7701" cy="8086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7141" y="0"/>
                </a:moveTo>
                <a:lnTo>
                  <a:pt x="4774" y="3465"/>
                </a:lnTo>
                <a:lnTo>
                  <a:pt x="2418" y="6973"/>
                </a:lnTo>
                <a:lnTo>
                  <a:pt x="0" y="10470"/>
                </a:lnTo>
                <a:lnTo>
                  <a:pt x="3664" y="13224"/>
                </a:lnTo>
                <a:lnTo>
                  <a:pt x="12093" y="4094"/>
                </a:lnTo>
                <a:lnTo>
                  <a:pt x="10439" y="2764"/>
                </a:lnTo>
                <a:lnTo>
                  <a:pt x="8826" y="1350"/>
                </a:lnTo>
                <a:lnTo>
                  <a:pt x="7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59" name="object 7859"/>
          <p:cNvSpPr/>
          <p:nvPr/>
        </p:nvSpPr>
        <p:spPr>
          <a:xfrm>
            <a:off x="11825873" y="5118297"/>
            <a:ext cx="5006" cy="9242"/>
          </a:xfrm>
          <a:custGeom>
            <a:avLst/>
            <a:gdLst/>
            <a:ahLst/>
            <a:cxnLst/>
            <a:rect l="l" t="t" r="r" b="b"/>
            <a:pathLst>
              <a:path w="8255" h="15240">
                <a:moveTo>
                  <a:pt x="3937" y="0"/>
                </a:moveTo>
                <a:lnTo>
                  <a:pt x="0" y="13203"/>
                </a:lnTo>
                <a:lnTo>
                  <a:pt x="1633" y="13695"/>
                </a:lnTo>
                <a:lnTo>
                  <a:pt x="3256" y="14146"/>
                </a:lnTo>
                <a:lnTo>
                  <a:pt x="4848" y="14627"/>
                </a:lnTo>
                <a:lnTo>
                  <a:pt x="7067" y="5612"/>
                </a:lnTo>
                <a:lnTo>
                  <a:pt x="8114" y="1183"/>
                </a:lnTo>
                <a:lnTo>
                  <a:pt x="6743" y="764"/>
                </a:lnTo>
                <a:lnTo>
                  <a:pt x="3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0" name="object 7860"/>
          <p:cNvSpPr/>
          <p:nvPr/>
        </p:nvSpPr>
        <p:spPr>
          <a:xfrm>
            <a:off x="11913920" y="5930071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12921" y="0"/>
                </a:moveTo>
                <a:lnTo>
                  <a:pt x="8617" y="2753"/>
                </a:lnTo>
                <a:lnTo>
                  <a:pt x="0" y="8188"/>
                </a:lnTo>
                <a:lnTo>
                  <a:pt x="1497" y="10554"/>
                </a:lnTo>
                <a:lnTo>
                  <a:pt x="2177" y="11769"/>
                </a:lnTo>
                <a:lnTo>
                  <a:pt x="15099" y="5413"/>
                </a:lnTo>
                <a:lnTo>
                  <a:pt x="1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1" name="object 7861"/>
          <p:cNvSpPr/>
          <p:nvPr/>
        </p:nvSpPr>
        <p:spPr>
          <a:xfrm>
            <a:off x="12061173" y="6374083"/>
            <a:ext cx="8471" cy="7316"/>
          </a:xfrm>
          <a:custGeom>
            <a:avLst/>
            <a:gdLst/>
            <a:ahLst/>
            <a:cxnLst/>
            <a:rect l="l" t="t" r="r" b="b"/>
            <a:pathLst>
              <a:path w="13969" h="12065">
                <a:moveTo>
                  <a:pt x="0" y="0"/>
                </a:moveTo>
                <a:lnTo>
                  <a:pt x="3926" y="12010"/>
                </a:lnTo>
                <a:lnTo>
                  <a:pt x="13716" y="4020"/>
                </a:lnTo>
                <a:lnTo>
                  <a:pt x="6408" y="1486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2" name="object 7862"/>
          <p:cNvSpPr/>
          <p:nvPr/>
        </p:nvSpPr>
        <p:spPr>
          <a:xfrm>
            <a:off x="11839858" y="6399859"/>
            <a:ext cx="6546" cy="5006"/>
          </a:xfrm>
          <a:custGeom>
            <a:avLst/>
            <a:gdLst/>
            <a:ahLst/>
            <a:cxnLst/>
            <a:rect l="l" t="t" r="r" b="b"/>
            <a:pathLst>
              <a:path w="10794" h="8254">
                <a:moveTo>
                  <a:pt x="1005" y="0"/>
                </a:moveTo>
                <a:lnTo>
                  <a:pt x="251" y="5193"/>
                </a:lnTo>
                <a:lnTo>
                  <a:pt x="0" y="7078"/>
                </a:lnTo>
                <a:lnTo>
                  <a:pt x="6282" y="7884"/>
                </a:lnTo>
                <a:lnTo>
                  <a:pt x="9423" y="8240"/>
                </a:lnTo>
                <a:lnTo>
                  <a:pt x="9381" y="6303"/>
                </a:lnTo>
                <a:lnTo>
                  <a:pt x="10177" y="3235"/>
                </a:lnTo>
                <a:lnTo>
                  <a:pt x="9256" y="2554"/>
                </a:lnTo>
                <a:lnTo>
                  <a:pt x="7235" y="1120"/>
                </a:lnTo>
                <a:lnTo>
                  <a:pt x="4345" y="942"/>
                </a:lnTo>
                <a:lnTo>
                  <a:pt x="100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3" name="object 7863"/>
          <p:cNvSpPr/>
          <p:nvPr/>
        </p:nvSpPr>
        <p:spPr>
          <a:xfrm>
            <a:off x="11900962" y="4895442"/>
            <a:ext cx="6931" cy="10782"/>
          </a:xfrm>
          <a:custGeom>
            <a:avLst/>
            <a:gdLst/>
            <a:ahLst/>
            <a:cxnLst/>
            <a:rect l="l" t="t" r="r" b="b"/>
            <a:pathLst>
              <a:path w="11430" h="17779">
                <a:moveTo>
                  <a:pt x="0" y="0"/>
                </a:moveTo>
                <a:lnTo>
                  <a:pt x="2041" y="9277"/>
                </a:lnTo>
                <a:lnTo>
                  <a:pt x="2984" y="13339"/>
                </a:lnTo>
                <a:lnTo>
                  <a:pt x="3895" y="17434"/>
                </a:lnTo>
                <a:lnTo>
                  <a:pt x="5570" y="17402"/>
                </a:lnTo>
                <a:lnTo>
                  <a:pt x="8973" y="17266"/>
                </a:lnTo>
                <a:lnTo>
                  <a:pt x="9402" y="14722"/>
                </a:lnTo>
                <a:lnTo>
                  <a:pt x="10921" y="11675"/>
                </a:lnTo>
                <a:lnTo>
                  <a:pt x="9057" y="7266"/>
                </a:lnTo>
                <a:lnTo>
                  <a:pt x="6073" y="5612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4" name="object 7864"/>
          <p:cNvSpPr/>
          <p:nvPr/>
        </p:nvSpPr>
        <p:spPr>
          <a:xfrm>
            <a:off x="11917629" y="4955547"/>
            <a:ext cx="7316" cy="5776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2921" y="0"/>
                </a:moveTo>
                <a:lnTo>
                  <a:pt x="0" y="4722"/>
                </a:lnTo>
                <a:lnTo>
                  <a:pt x="6879" y="7936"/>
                </a:lnTo>
                <a:lnTo>
                  <a:pt x="10355" y="9476"/>
                </a:lnTo>
                <a:lnTo>
                  <a:pt x="12051" y="6408"/>
                </a:lnTo>
                <a:lnTo>
                  <a:pt x="5989" y="2094"/>
                </a:lnTo>
                <a:lnTo>
                  <a:pt x="292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5" name="object 7865"/>
          <p:cNvSpPr/>
          <p:nvPr/>
        </p:nvSpPr>
        <p:spPr>
          <a:xfrm>
            <a:off x="12100284" y="4831435"/>
            <a:ext cx="4621" cy="4621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1581" y="0"/>
                </a:moveTo>
                <a:lnTo>
                  <a:pt x="272" y="2638"/>
                </a:lnTo>
                <a:lnTo>
                  <a:pt x="345" y="5162"/>
                </a:lnTo>
                <a:lnTo>
                  <a:pt x="0" y="7465"/>
                </a:lnTo>
                <a:lnTo>
                  <a:pt x="3926" y="7444"/>
                </a:lnTo>
                <a:lnTo>
                  <a:pt x="6450" y="7465"/>
                </a:lnTo>
                <a:lnTo>
                  <a:pt x="6544" y="4889"/>
                </a:lnTo>
                <a:lnTo>
                  <a:pt x="7298" y="2450"/>
                </a:lnTo>
                <a:lnTo>
                  <a:pt x="6439" y="1172"/>
                </a:lnTo>
                <a:lnTo>
                  <a:pt x="5706" y="188"/>
                </a:lnTo>
                <a:lnTo>
                  <a:pt x="15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6" name="object 7866"/>
          <p:cNvSpPr/>
          <p:nvPr/>
        </p:nvSpPr>
        <p:spPr>
          <a:xfrm>
            <a:off x="12137183" y="6073520"/>
            <a:ext cx="6546" cy="6546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7381" y="0"/>
                </a:moveTo>
                <a:lnTo>
                  <a:pt x="0" y="7999"/>
                </a:lnTo>
                <a:lnTo>
                  <a:pt x="1120" y="8868"/>
                </a:lnTo>
                <a:lnTo>
                  <a:pt x="2984" y="10586"/>
                </a:lnTo>
                <a:lnTo>
                  <a:pt x="5832" y="8240"/>
                </a:lnTo>
                <a:lnTo>
                  <a:pt x="8146" y="5800"/>
                </a:lnTo>
                <a:lnTo>
                  <a:pt x="10533" y="3423"/>
                </a:lnTo>
                <a:lnTo>
                  <a:pt x="9476" y="2303"/>
                </a:lnTo>
                <a:lnTo>
                  <a:pt x="738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7" name="object 7867"/>
          <p:cNvSpPr/>
          <p:nvPr/>
        </p:nvSpPr>
        <p:spPr>
          <a:xfrm>
            <a:off x="11650190" y="5639834"/>
            <a:ext cx="5006" cy="5776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7507" y="0"/>
                </a:moveTo>
                <a:lnTo>
                  <a:pt x="3978" y="534"/>
                </a:lnTo>
                <a:lnTo>
                  <a:pt x="2041" y="806"/>
                </a:lnTo>
                <a:lnTo>
                  <a:pt x="0" y="1130"/>
                </a:lnTo>
                <a:lnTo>
                  <a:pt x="502" y="3601"/>
                </a:lnTo>
                <a:lnTo>
                  <a:pt x="450" y="6408"/>
                </a:lnTo>
                <a:lnTo>
                  <a:pt x="1717" y="8376"/>
                </a:lnTo>
                <a:lnTo>
                  <a:pt x="2282" y="9203"/>
                </a:lnTo>
                <a:lnTo>
                  <a:pt x="7015" y="8858"/>
                </a:lnTo>
                <a:lnTo>
                  <a:pt x="7256" y="8198"/>
                </a:lnTo>
                <a:lnTo>
                  <a:pt x="7915" y="5978"/>
                </a:lnTo>
                <a:lnTo>
                  <a:pt x="7528" y="3277"/>
                </a:lnTo>
                <a:lnTo>
                  <a:pt x="750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8" name="object 7868"/>
          <p:cNvSpPr/>
          <p:nvPr/>
        </p:nvSpPr>
        <p:spPr>
          <a:xfrm>
            <a:off x="12119194" y="6140599"/>
            <a:ext cx="7316" cy="4621"/>
          </a:xfrm>
          <a:custGeom>
            <a:avLst/>
            <a:gdLst/>
            <a:ahLst/>
            <a:cxnLst/>
            <a:rect l="l" t="t" r="r" b="b"/>
            <a:pathLst>
              <a:path w="12065" h="7620">
                <a:moveTo>
                  <a:pt x="10366" y="0"/>
                </a:moveTo>
                <a:lnTo>
                  <a:pt x="3518" y="2293"/>
                </a:lnTo>
                <a:lnTo>
                  <a:pt x="157" y="3727"/>
                </a:lnTo>
                <a:lnTo>
                  <a:pt x="0" y="3769"/>
                </a:lnTo>
                <a:lnTo>
                  <a:pt x="764" y="7078"/>
                </a:lnTo>
                <a:lnTo>
                  <a:pt x="963" y="7046"/>
                </a:lnTo>
                <a:lnTo>
                  <a:pt x="4544" y="6722"/>
                </a:lnTo>
                <a:lnTo>
                  <a:pt x="8156" y="6156"/>
                </a:lnTo>
                <a:lnTo>
                  <a:pt x="11758" y="5560"/>
                </a:lnTo>
                <a:lnTo>
                  <a:pt x="10805" y="1853"/>
                </a:lnTo>
                <a:lnTo>
                  <a:pt x="1036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69" name="object 7869"/>
          <p:cNvSpPr/>
          <p:nvPr/>
        </p:nvSpPr>
        <p:spPr>
          <a:xfrm>
            <a:off x="11558233" y="5703598"/>
            <a:ext cx="6546" cy="3466"/>
          </a:xfrm>
          <a:custGeom>
            <a:avLst/>
            <a:gdLst/>
            <a:ahLst/>
            <a:cxnLst/>
            <a:rect l="l" t="t" r="r" b="b"/>
            <a:pathLst>
              <a:path w="10794" h="5715">
                <a:moveTo>
                  <a:pt x="0" y="0"/>
                </a:moveTo>
                <a:lnTo>
                  <a:pt x="167" y="3581"/>
                </a:lnTo>
                <a:lnTo>
                  <a:pt x="230" y="5392"/>
                </a:lnTo>
                <a:lnTo>
                  <a:pt x="3581" y="4921"/>
                </a:lnTo>
                <a:lnTo>
                  <a:pt x="10303" y="3895"/>
                </a:lnTo>
                <a:lnTo>
                  <a:pt x="10177" y="712"/>
                </a:lnTo>
                <a:lnTo>
                  <a:pt x="6785" y="471"/>
                </a:lnTo>
                <a:lnTo>
                  <a:pt x="3392" y="251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0" name="object 7870"/>
          <p:cNvSpPr/>
          <p:nvPr/>
        </p:nvSpPr>
        <p:spPr>
          <a:xfrm>
            <a:off x="11537431" y="5743485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0" y="0"/>
                </a:moveTo>
                <a:lnTo>
                  <a:pt x="439" y="3748"/>
                </a:lnTo>
                <a:lnTo>
                  <a:pt x="188" y="6533"/>
                </a:lnTo>
                <a:lnTo>
                  <a:pt x="1246" y="8628"/>
                </a:lnTo>
                <a:lnTo>
                  <a:pt x="1706" y="9507"/>
                </a:lnTo>
                <a:lnTo>
                  <a:pt x="4858" y="9067"/>
                </a:lnTo>
                <a:lnTo>
                  <a:pt x="6795" y="9245"/>
                </a:lnTo>
                <a:lnTo>
                  <a:pt x="6900" y="6711"/>
                </a:lnTo>
                <a:lnTo>
                  <a:pt x="7507" y="4052"/>
                </a:lnTo>
                <a:lnTo>
                  <a:pt x="6827" y="1800"/>
                </a:lnTo>
                <a:lnTo>
                  <a:pt x="6533" y="890"/>
                </a:lnTo>
                <a:lnTo>
                  <a:pt x="3444" y="827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1" name="object 7871"/>
          <p:cNvSpPr/>
          <p:nvPr/>
        </p:nvSpPr>
        <p:spPr>
          <a:xfrm>
            <a:off x="12155169" y="6354634"/>
            <a:ext cx="4236" cy="5776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1937" y="0"/>
                </a:moveTo>
                <a:lnTo>
                  <a:pt x="1622" y="586"/>
                </a:lnTo>
                <a:lnTo>
                  <a:pt x="596" y="2607"/>
                </a:lnTo>
                <a:lnTo>
                  <a:pt x="0" y="5193"/>
                </a:lnTo>
                <a:lnTo>
                  <a:pt x="596" y="8209"/>
                </a:lnTo>
                <a:lnTo>
                  <a:pt x="3947" y="8387"/>
                </a:lnTo>
                <a:lnTo>
                  <a:pt x="6010" y="8942"/>
                </a:lnTo>
                <a:lnTo>
                  <a:pt x="6355" y="4764"/>
                </a:lnTo>
                <a:lnTo>
                  <a:pt x="6565" y="2827"/>
                </a:lnTo>
                <a:lnTo>
                  <a:pt x="6753" y="910"/>
                </a:lnTo>
                <a:lnTo>
                  <a:pt x="4952" y="774"/>
                </a:lnTo>
                <a:lnTo>
                  <a:pt x="193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2" name="object 7872"/>
          <p:cNvSpPr/>
          <p:nvPr/>
        </p:nvSpPr>
        <p:spPr>
          <a:xfrm>
            <a:off x="11643038" y="5932496"/>
            <a:ext cx="7701" cy="4621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1486" y="0"/>
                </a:moveTo>
                <a:lnTo>
                  <a:pt x="460" y="3403"/>
                </a:lnTo>
                <a:lnTo>
                  <a:pt x="0" y="5067"/>
                </a:lnTo>
                <a:lnTo>
                  <a:pt x="3863" y="5842"/>
                </a:lnTo>
                <a:lnTo>
                  <a:pt x="11549" y="7319"/>
                </a:lnTo>
                <a:lnTo>
                  <a:pt x="11894" y="6135"/>
                </a:lnTo>
                <a:lnTo>
                  <a:pt x="12502" y="3842"/>
                </a:lnTo>
                <a:lnTo>
                  <a:pt x="8847" y="2533"/>
                </a:lnTo>
                <a:lnTo>
                  <a:pt x="5141" y="1287"/>
                </a:lnTo>
                <a:lnTo>
                  <a:pt x="148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3" name="object 7873"/>
          <p:cNvSpPr/>
          <p:nvPr/>
        </p:nvSpPr>
        <p:spPr>
          <a:xfrm>
            <a:off x="11571417" y="5915793"/>
            <a:ext cx="8086" cy="5006"/>
          </a:xfrm>
          <a:custGeom>
            <a:avLst/>
            <a:gdLst/>
            <a:ahLst/>
            <a:cxnLst/>
            <a:rect l="l" t="t" r="r" b="b"/>
            <a:pathLst>
              <a:path w="13334" h="8254">
                <a:moveTo>
                  <a:pt x="8083" y="0"/>
                </a:moveTo>
                <a:lnTo>
                  <a:pt x="4115" y="1193"/>
                </a:lnTo>
                <a:lnTo>
                  <a:pt x="2146" y="2774"/>
                </a:lnTo>
                <a:lnTo>
                  <a:pt x="0" y="4020"/>
                </a:lnTo>
                <a:lnTo>
                  <a:pt x="1308" y="6722"/>
                </a:lnTo>
                <a:lnTo>
                  <a:pt x="1905" y="8093"/>
                </a:lnTo>
                <a:lnTo>
                  <a:pt x="12900" y="3999"/>
                </a:lnTo>
                <a:lnTo>
                  <a:pt x="12031" y="816"/>
                </a:lnTo>
                <a:lnTo>
                  <a:pt x="10135" y="649"/>
                </a:lnTo>
                <a:lnTo>
                  <a:pt x="808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4" name="object 7874"/>
          <p:cNvSpPr/>
          <p:nvPr/>
        </p:nvSpPr>
        <p:spPr>
          <a:xfrm>
            <a:off x="11507919" y="5871073"/>
            <a:ext cx="6161" cy="4621"/>
          </a:xfrm>
          <a:custGeom>
            <a:avLst/>
            <a:gdLst/>
            <a:ahLst/>
            <a:cxnLst/>
            <a:rect l="l" t="t" r="r" b="b"/>
            <a:pathLst>
              <a:path w="10159" h="7620">
                <a:moveTo>
                  <a:pt x="6209" y="0"/>
                </a:moveTo>
                <a:lnTo>
                  <a:pt x="3581" y="397"/>
                </a:lnTo>
                <a:lnTo>
                  <a:pt x="0" y="649"/>
                </a:lnTo>
                <a:lnTo>
                  <a:pt x="837" y="3539"/>
                </a:lnTo>
                <a:lnTo>
                  <a:pt x="1204" y="6722"/>
                </a:lnTo>
                <a:lnTo>
                  <a:pt x="1863" y="6816"/>
                </a:lnTo>
                <a:lnTo>
                  <a:pt x="4261" y="7057"/>
                </a:lnTo>
                <a:lnTo>
                  <a:pt x="6984" y="6649"/>
                </a:lnTo>
                <a:lnTo>
                  <a:pt x="9130" y="5528"/>
                </a:lnTo>
                <a:lnTo>
                  <a:pt x="9748" y="5224"/>
                </a:lnTo>
                <a:lnTo>
                  <a:pt x="9151" y="387"/>
                </a:lnTo>
                <a:lnTo>
                  <a:pt x="6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5" name="object 7875"/>
          <p:cNvSpPr/>
          <p:nvPr/>
        </p:nvSpPr>
        <p:spPr>
          <a:xfrm>
            <a:off x="12159406" y="4937079"/>
            <a:ext cx="4621" cy="5006"/>
          </a:xfrm>
          <a:custGeom>
            <a:avLst/>
            <a:gdLst/>
            <a:ahLst/>
            <a:cxnLst/>
            <a:rect l="l" t="t" r="r" b="b"/>
            <a:pathLst>
              <a:path w="7619" h="8254">
                <a:moveTo>
                  <a:pt x="5758" y="0"/>
                </a:moveTo>
                <a:lnTo>
                  <a:pt x="0" y="1486"/>
                </a:lnTo>
                <a:lnTo>
                  <a:pt x="335" y="3916"/>
                </a:lnTo>
                <a:lnTo>
                  <a:pt x="890" y="7633"/>
                </a:lnTo>
                <a:lnTo>
                  <a:pt x="2931" y="6910"/>
                </a:lnTo>
                <a:lnTo>
                  <a:pt x="5434" y="6690"/>
                </a:lnTo>
                <a:lnTo>
                  <a:pt x="6785" y="5298"/>
                </a:lnTo>
                <a:lnTo>
                  <a:pt x="7528" y="4512"/>
                </a:lnTo>
                <a:lnTo>
                  <a:pt x="6167" y="1821"/>
                </a:lnTo>
                <a:lnTo>
                  <a:pt x="575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6" name="object 7876"/>
          <p:cNvSpPr/>
          <p:nvPr/>
        </p:nvSpPr>
        <p:spPr>
          <a:xfrm>
            <a:off x="11890009" y="6331875"/>
            <a:ext cx="6546" cy="6931"/>
          </a:xfrm>
          <a:custGeom>
            <a:avLst/>
            <a:gdLst/>
            <a:ahLst/>
            <a:cxnLst/>
            <a:rect l="l" t="t" r="r" b="b"/>
            <a:pathLst>
              <a:path w="10794" h="11429">
                <a:moveTo>
                  <a:pt x="6219" y="0"/>
                </a:moveTo>
                <a:lnTo>
                  <a:pt x="4135" y="2889"/>
                </a:lnTo>
                <a:lnTo>
                  <a:pt x="0" y="8711"/>
                </a:lnTo>
                <a:lnTo>
                  <a:pt x="1057" y="9465"/>
                </a:lnTo>
                <a:lnTo>
                  <a:pt x="3120" y="10994"/>
                </a:lnTo>
                <a:lnTo>
                  <a:pt x="10282" y="3245"/>
                </a:lnTo>
                <a:lnTo>
                  <a:pt x="7559" y="1109"/>
                </a:lnTo>
                <a:lnTo>
                  <a:pt x="621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7" name="object 7877"/>
          <p:cNvSpPr/>
          <p:nvPr/>
        </p:nvSpPr>
        <p:spPr>
          <a:xfrm>
            <a:off x="12100690" y="5333846"/>
            <a:ext cx="6161" cy="5391"/>
          </a:xfrm>
          <a:custGeom>
            <a:avLst/>
            <a:gdLst/>
            <a:ahLst/>
            <a:cxnLst/>
            <a:rect l="l" t="t" r="r" b="b"/>
            <a:pathLst>
              <a:path w="10159" h="8890">
                <a:moveTo>
                  <a:pt x="7622" y="0"/>
                </a:moveTo>
                <a:lnTo>
                  <a:pt x="5078" y="1832"/>
                </a:lnTo>
                <a:lnTo>
                  <a:pt x="0" y="5434"/>
                </a:lnTo>
                <a:lnTo>
                  <a:pt x="2083" y="8376"/>
                </a:lnTo>
                <a:lnTo>
                  <a:pt x="7203" y="4827"/>
                </a:lnTo>
                <a:lnTo>
                  <a:pt x="9748" y="3088"/>
                </a:lnTo>
                <a:lnTo>
                  <a:pt x="9004" y="2083"/>
                </a:lnTo>
                <a:lnTo>
                  <a:pt x="8292" y="1047"/>
                </a:lnTo>
                <a:lnTo>
                  <a:pt x="762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8" name="object 7878"/>
          <p:cNvSpPr/>
          <p:nvPr/>
        </p:nvSpPr>
        <p:spPr>
          <a:xfrm>
            <a:off x="12069528" y="5403485"/>
            <a:ext cx="4621" cy="5776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4868" y="0"/>
                </a:moveTo>
                <a:lnTo>
                  <a:pt x="2146" y="565"/>
                </a:lnTo>
                <a:lnTo>
                  <a:pt x="240" y="387"/>
                </a:lnTo>
                <a:lnTo>
                  <a:pt x="0" y="9444"/>
                </a:lnTo>
                <a:lnTo>
                  <a:pt x="3256" y="8188"/>
                </a:lnTo>
                <a:lnTo>
                  <a:pt x="5832" y="7968"/>
                </a:lnTo>
                <a:lnTo>
                  <a:pt x="6355" y="6785"/>
                </a:lnTo>
                <a:lnTo>
                  <a:pt x="7141" y="5172"/>
                </a:lnTo>
                <a:lnTo>
                  <a:pt x="6889" y="2261"/>
                </a:lnTo>
                <a:lnTo>
                  <a:pt x="48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79" name="object 7879"/>
          <p:cNvSpPr/>
          <p:nvPr/>
        </p:nvSpPr>
        <p:spPr>
          <a:xfrm>
            <a:off x="12054901" y="5548661"/>
            <a:ext cx="8856" cy="5391"/>
          </a:xfrm>
          <a:custGeom>
            <a:avLst/>
            <a:gdLst/>
            <a:ahLst/>
            <a:cxnLst/>
            <a:rect l="l" t="t" r="r" b="b"/>
            <a:pathLst>
              <a:path w="14605" h="8890">
                <a:moveTo>
                  <a:pt x="12617" y="0"/>
                </a:moveTo>
                <a:lnTo>
                  <a:pt x="4219" y="2198"/>
                </a:lnTo>
                <a:lnTo>
                  <a:pt x="0" y="3361"/>
                </a:lnTo>
                <a:lnTo>
                  <a:pt x="492" y="5005"/>
                </a:lnTo>
                <a:lnTo>
                  <a:pt x="931" y="6711"/>
                </a:lnTo>
                <a:lnTo>
                  <a:pt x="1403" y="8366"/>
                </a:lnTo>
                <a:lnTo>
                  <a:pt x="13978" y="3968"/>
                </a:lnTo>
                <a:lnTo>
                  <a:pt x="13496" y="2628"/>
                </a:lnTo>
                <a:lnTo>
                  <a:pt x="13078" y="1298"/>
                </a:lnTo>
                <a:lnTo>
                  <a:pt x="1261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0" name="object 7880"/>
          <p:cNvSpPr/>
          <p:nvPr/>
        </p:nvSpPr>
        <p:spPr>
          <a:xfrm>
            <a:off x="12116890" y="5621784"/>
            <a:ext cx="5006" cy="3851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4952" y="0"/>
                </a:moveTo>
                <a:lnTo>
                  <a:pt x="2471" y="240"/>
                </a:lnTo>
                <a:lnTo>
                  <a:pt x="0" y="282"/>
                </a:lnTo>
                <a:lnTo>
                  <a:pt x="366" y="2146"/>
                </a:lnTo>
                <a:lnTo>
                  <a:pt x="837" y="3937"/>
                </a:lnTo>
                <a:lnTo>
                  <a:pt x="1350" y="6230"/>
                </a:lnTo>
                <a:lnTo>
                  <a:pt x="3779" y="5957"/>
                </a:lnTo>
                <a:lnTo>
                  <a:pt x="6177" y="6334"/>
                </a:lnTo>
                <a:lnTo>
                  <a:pt x="8240" y="4617"/>
                </a:lnTo>
                <a:lnTo>
                  <a:pt x="7727" y="460"/>
                </a:lnTo>
                <a:lnTo>
                  <a:pt x="7371" y="418"/>
                </a:lnTo>
                <a:lnTo>
                  <a:pt x="49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1" name="object 7881"/>
          <p:cNvSpPr/>
          <p:nvPr/>
        </p:nvSpPr>
        <p:spPr>
          <a:xfrm>
            <a:off x="11732252" y="5318511"/>
            <a:ext cx="4621" cy="6161"/>
          </a:xfrm>
          <a:custGeom>
            <a:avLst/>
            <a:gdLst/>
            <a:ahLst/>
            <a:cxnLst/>
            <a:rect l="l" t="t" r="r" b="b"/>
            <a:pathLst>
              <a:path w="7619" h="10159">
                <a:moveTo>
                  <a:pt x="6533" y="0"/>
                </a:moveTo>
                <a:lnTo>
                  <a:pt x="3141" y="429"/>
                </a:lnTo>
                <a:lnTo>
                  <a:pt x="0" y="638"/>
                </a:lnTo>
                <a:lnTo>
                  <a:pt x="984" y="4010"/>
                </a:lnTo>
                <a:lnTo>
                  <a:pt x="1340" y="6690"/>
                </a:lnTo>
                <a:lnTo>
                  <a:pt x="2670" y="8774"/>
                </a:lnTo>
                <a:lnTo>
                  <a:pt x="3245" y="9612"/>
                </a:lnTo>
                <a:lnTo>
                  <a:pt x="5905" y="9162"/>
                </a:lnTo>
                <a:lnTo>
                  <a:pt x="7591" y="9266"/>
                </a:lnTo>
                <a:lnTo>
                  <a:pt x="7381" y="6240"/>
                </a:lnTo>
                <a:lnTo>
                  <a:pt x="7235" y="3193"/>
                </a:lnTo>
                <a:lnTo>
                  <a:pt x="6596" y="230"/>
                </a:lnTo>
                <a:lnTo>
                  <a:pt x="653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2" name="object 7882"/>
          <p:cNvSpPr/>
          <p:nvPr/>
        </p:nvSpPr>
        <p:spPr>
          <a:xfrm>
            <a:off x="12106316" y="5672612"/>
            <a:ext cx="5776" cy="4621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4827" y="0"/>
                </a:moveTo>
                <a:lnTo>
                  <a:pt x="2586" y="984"/>
                </a:lnTo>
                <a:lnTo>
                  <a:pt x="0" y="1329"/>
                </a:lnTo>
                <a:lnTo>
                  <a:pt x="1193" y="3738"/>
                </a:lnTo>
                <a:lnTo>
                  <a:pt x="1748" y="6785"/>
                </a:lnTo>
                <a:lnTo>
                  <a:pt x="2753" y="6963"/>
                </a:lnTo>
                <a:lnTo>
                  <a:pt x="4774" y="7214"/>
                </a:lnTo>
                <a:lnTo>
                  <a:pt x="7005" y="5936"/>
                </a:lnTo>
                <a:lnTo>
                  <a:pt x="9203" y="5277"/>
                </a:lnTo>
                <a:lnTo>
                  <a:pt x="8198" y="3696"/>
                </a:lnTo>
                <a:lnTo>
                  <a:pt x="7601" y="1340"/>
                </a:lnTo>
                <a:lnTo>
                  <a:pt x="6188" y="628"/>
                </a:lnTo>
                <a:lnTo>
                  <a:pt x="482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3" name="object 7883"/>
          <p:cNvSpPr/>
          <p:nvPr/>
        </p:nvSpPr>
        <p:spPr>
          <a:xfrm>
            <a:off x="11720399" y="5318464"/>
            <a:ext cx="4621" cy="6546"/>
          </a:xfrm>
          <a:custGeom>
            <a:avLst/>
            <a:gdLst/>
            <a:ahLst/>
            <a:cxnLst/>
            <a:rect l="l" t="t" r="r" b="b"/>
            <a:pathLst>
              <a:path w="7619" h="10795">
                <a:moveTo>
                  <a:pt x="5842" y="0"/>
                </a:moveTo>
                <a:lnTo>
                  <a:pt x="4115" y="638"/>
                </a:lnTo>
                <a:lnTo>
                  <a:pt x="1465" y="785"/>
                </a:lnTo>
                <a:lnTo>
                  <a:pt x="973" y="1916"/>
                </a:lnTo>
                <a:lnTo>
                  <a:pt x="41" y="4188"/>
                </a:lnTo>
                <a:lnTo>
                  <a:pt x="293" y="6921"/>
                </a:lnTo>
                <a:lnTo>
                  <a:pt x="0" y="10355"/>
                </a:lnTo>
                <a:lnTo>
                  <a:pt x="3340" y="9654"/>
                </a:lnTo>
                <a:lnTo>
                  <a:pt x="7005" y="9245"/>
                </a:lnTo>
                <a:lnTo>
                  <a:pt x="7005" y="8743"/>
                </a:lnTo>
                <a:lnTo>
                  <a:pt x="7130" y="5821"/>
                </a:lnTo>
                <a:lnTo>
                  <a:pt x="6355" y="2900"/>
                </a:lnTo>
                <a:lnTo>
                  <a:pt x="5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4" name="object 7884"/>
          <p:cNvSpPr/>
          <p:nvPr/>
        </p:nvSpPr>
        <p:spPr>
          <a:xfrm>
            <a:off x="11753312" y="5354636"/>
            <a:ext cx="5776" cy="6161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6889" y="0"/>
                </a:moveTo>
                <a:lnTo>
                  <a:pt x="0" y="7455"/>
                </a:lnTo>
                <a:lnTo>
                  <a:pt x="2575" y="9842"/>
                </a:lnTo>
                <a:lnTo>
                  <a:pt x="9476" y="2376"/>
                </a:lnTo>
                <a:lnTo>
                  <a:pt x="6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5" name="object 7885"/>
          <p:cNvSpPr/>
          <p:nvPr/>
        </p:nvSpPr>
        <p:spPr>
          <a:xfrm>
            <a:off x="12169932" y="5818738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5957" y="0"/>
                </a:moveTo>
                <a:lnTo>
                  <a:pt x="1968" y="6209"/>
                </a:lnTo>
                <a:lnTo>
                  <a:pt x="0" y="9319"/>
                </a:lnTo>
                <a:lnTo>
                  <a:pt x="973" y="10010"/>
                </a:lnTo>
                <a:lnTo>
                  <a:pt x="1926" y="10732"/>
                </a:lnTo>
                <a:lnTo>
                  <a:pt x="2869" y="11486"/>
                </a:lnTo>
                <a:lnTo>
                  <a:pt x="10146" y="3612"/>
                </a:lnTo>
                <a:lnTo>
                  <a:pt x="8774" y="2397"/>
                </a:lnTo>
                <a:lnTo>
                  <a:pt x="7329" y="1204"/>
                </a:lnTo>
                <a:lnTo>
                  <a:pt x="595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6" name="object 7886"/>
          <p:cNvSpPr/>
          <p:nvPr/>
        </p:nvSpPr>
        <p:spPr>
          <a:xfrm>
            <a:off x="12010383" y="6603851"/>
            <a:ext cx="18868" cy="23874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0468" y="0"/>
                </a:moveTo>
                <a:lnTo>
                  <a:pt x="0" y="2886"/>
                </a:lnTo>
                <a:lnTo>
                  <a:pt x="7307" y="11879"/>
                </a:lnTo>
                <a:lnTo>
                  <a:pt x="13532" y="21800"/>
                </a:lnTo>
                <a:lnTo>
                  <a:pt x="20689" y="31280"/>
                </a:lnTo>
                <a:lnTo>
                  <a:pt x="30794" y="38948"/>
                </a:lnTo>
                <a:lnTo>
                  <a:pt x="24519" y="16526"/>
                </a:lnTo>
                <a:lnTo>
                  <a:pt x="18193" y="4044"/>
                </a:lnTo>
                <a:lnTo>
                  <a:pt x="1046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7" name="object 7887"/>
          <p:cNvSpPr/>
          <p:nvPr/>
        </p:nvSpPr>
        <p:spPr>
          <a:xfrm>
            <a:off x="11520686" y="6099318"/>
            <a:ext cx="25414" cy="6161"/>
          </a:xfrm>
          <a:custGeom>
            <a:avLst/>
            <a:gdLst/>
            <a:ahLst/>
            <a:cxnLst/>
            <a:rect l="l" t="t" r="r" b="b"/>
            <a:pathLst>
              <a:path w="41909" h="10159">
                <a:moveTo>
                  <a:pt x="659" y="0"/>
                </a:moveTo>
                <a:lnTo>
                  <a:pt x="0" y="5957"/>
                </a:lnTo>
                <a:lnTo>
                  <a:pt x="10168" y="8906"/>
                </a:lnTo>
                <a:lnTo>
                  <a:pt x="20439" y="9912"/>
                </a:lnTo>
                <a:lnTo>
                  <a:pt x="30780" y="9655"/>
                </a:lnTo>
                <a:lnTo>
                  <a:pt x="41161" y="8816"/>
                </a:lnTo>
                <a:lnTo>
                  <a:pt x="41569" y="4115"/>
                </a:lnTo>
                <a:lnTo>
                  <a:pt x="65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8" name="object 7888"/>
          <p:cNvSpPr/>
          <p:nvPr/>
        </p:nvSpPr>
        <p:spPr>
          <a:xfrm>
            <a:off x="11527150" y="5981378"/>
            <a:ext cx="10397" cy="12322"/>
          </a:xfrm>
          <a:custGeom>
            <a:avLst/>
            <a:gdLst/>
            <a:ahLst/>
            <a:cxnLst/>
            <a:rect l="l" t="t" r="r" b="b"/>
            <a:pathLst>
              <a:path w="17144" h="20320">
                <a:moveTo>
                  <a:pt x="12626" y="0"/>
                </a:moveTo>
                <a:lnTo>
                  <a:pt x="4683" y="4590"/>
                </a:lnTo>
                <a:lnTo>
                  <a:pt x="834" y="8215"/>
                </a:lnTo>
                <a:lnTo>
                  <a:pt x="0" y="12761"/>
                </a:lnTo>
                <a:lnTo>
                  <a:pt x="1097" y="20114"/>
                </a:lnTo>
                <a:lnTo>
                  <a:pt x="11891" y="15806"/>
                </a:lnTo>
                <a:lnTo>
                  <a:pt x="16690" y="12275"/>
                </a:lnTo>
                <a:lnTo>
                  <a:pt x="16575" y="7635"/>
                </a:lnTo>
                <a:lnTo>
                  <a:pt x="126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89" name="object 7889"/>
          <p:cNvSpPr/>
          <p:nvPr/>
        </p:nvSpPr>
        <p:spPr>
          <a:xfrm>
            <a:off x="12161198" y="6093902"/>
            <a:ext cx="11937" cy="15018"/>
          </a:xfrm>
          <a:custGeom>
            <a:avLst/>
            <a:gdLst/>
            <a:ahLst/>
            <a:cxnLst/>
            <a:rect l="l" t="t" r="r" b="b"/>
            <a:pathLst>
              <a:path w="19684" h="24765">
                <a:moveTo>
                  <a:pt x="8852" y="0"/>
                </a:moveTo>
                <a:lnTo>
                  <a:pt x="0" y="4195"/>
                </a:lnTo>
                <a:lnTo>
                  <a:pt x="15538" y="24393"/>
                </a:lnTo>
                <a:lnTo>
                  <a:pt x="19622" y="21419"/>
                </a:lnTo>
                <a:lnTo>
                  <a:pt x="16824" y="6997"/>
                </a:lnTo>
                <a:lnTo>
                  <a:pt x="13847" y="395"/>
                </a:lnTo>
                <a:lnTo>
                  <a:pt x="885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0" name="object 7890"/>
          <p:cNvSpPr/>
          <p:nvPr/>
        </p:nvSpPr>
        <p:spPr>
          <a:xfrm>
            <a:off x="11696190" y="5889899"/>
            <a:ext cx="9242" cy="20023"/>
          </a:xfrm>
          <a:custGeom>
            <a:avLst/>
            <a:gdLst/>
            <a:ahLst/>
            <a:cxnLst/>
            <a:rect l="l" t="t" r="r" b="b"/>
            <a:pathLst>
              <a:path w="15240" h="33020">
                <a:moveTo>
                  <a:pt x="14926" y="0"/>
                </a:moveTo>
                <a:lnTo>
                  <a:pt x="6515" y="6053"/>
                </a:lnTo>
                <a:lnTo>
                  <a:pt x="1823" y="13498"/>
                </a:lnTo>
                <a:lnTo>
                  <a:pt x="0" y="22020"/>
                </a:lnTo>
                <a:lnTo>
                  <a:pt x="193" y="31307"/>
                </a:lnTo>
                <a:lnTo>
                  <a:pt x="5083" y="32553"/>
                </a:lnTo>
                <a:lnTo>
                  <a:pt x="1492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1" name="object 7891"/>
          <p:cNvSpPr/>
          <p:nvPr/>
        </p:nvSpPr>
        <p:spPr>
          <a:xfrm>
            <a:off x="12167188" y="5842983"/>
            <a:ext cx="13092" cy="15018"/>
          </a:xfrm>
          <a:custGeom>
            <a:avLst/>
            <a:gdLst/>
            <a:ahLst/>
            <a:cxnLst/>
            <a:rect l="l" t="t" r="r" b="b"/>
            <a:pathLst>
              <a:path w="21590" h="24765">
                <a:moveTo>
                  <a:pt x="0" y="0"/>
                </a:moveTo>
                <a:lnTo>
                  <a:pt x="3911" y="14074"/>
                </a:lnTo>
                <a:lnTo>
                  <a:pt x="8010" y="21805"/>
                </a:lnTo>
                <a:lnTo>
                  <a:pt x="13467" y="24581"/>
                </a:lnTo>
                <a:lnTo>
                  <a:pt x="21454" y="2378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2" name="object 7892"/>
          <p:cNvSpPr/>
          <p:nvPr/>
        </p:nvSpPr>
        <p:spPr>
          <a:xfrm>
            <a:off x="12114758" y="5938418"/>
            <a:ext cx="13092" cy="12707"/>
          </a:xfrm>
          <a:custGeom>
            <a:avLst/>
            <a:gdLst/>
            <a:ahLst/>
            <a:cxnLst/>
            <a:rect l="l" t="t" r="r" b="b"/>
            <a:pathLst>
              <a:path w="21590" h="20954">
                <a:moveTo>
                  <a:pt x="21465" y="0"/>
                </a:moveTo>
                <a:lnTo>
                  <a:pt x="10585" y="2198"/>
                </a:lnTo>
                <a:lnTo>
                  <a:pt x="4320" y="5477"/>
                </a:lnTo>
                <a:lnTo>
                  <a:pt x="1261" y="11177"/>
                </a:lnTo>
                <a:lnTo>
                  <a:pt x="0" y="20638"/>
                </a:lnTo>
                <a:lnTo>
                  <a:pt x="21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3" name="object 7893"/>
          <p:cNvSpPr/>
          <p:nvPr/>
        </p:nvSpPr>
        <p:spPr>
          <a:xfrm>
            <a:off x="11850243" y="5509546"/>
            <a:ext cx="17328" cy="7701"/>
          </a:xfrm>
          <a:custGeom>
            <a:avLst/>
            <a:gdLst/>
            <a:ahLst/>
            <a:cxnLst/>
            <a:rect l="l" t="t" r="r" b="b"/>
            <a:pathLst>
              <a:path w="28575" h="12700">
                <a:moveTo>
                  <a:pt x="9349" y="0"/>
                </a:moveTo>
                <a:lnTo>
                  <a:pt x="0" y="63"/>
                </a:lnTo>
                <a:lnTo>
                  <a:pt x="28417" y="12566"/>
                </a:lnTo>
                <a:lnTo>
                  <a:pt x="20894" y="5079"/>
                </a:lnTo>
                <a:lnTo>
                  <a:pt x="15426" y="1281"/>
                </a:lnTo>
                <a:lnTo>
                  <a:pt x="934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4" name="object 7894"/>
          <p:cNvSpPr/>
          <p:nvPr/>
        </p:nvSpPr>
        <p:spPr>
          <a:xfrm>
            <a:off x="11965916" y="5345892"/>
            <a:ext cx="10782" cy="11167"/>
          </a:xfrm>
          <a:custGeom>
            <a:avLst/>
            <a:gdLst/>
            <a:ahLst/>
            <a:cxnLst/>
            <a:rect l="l" t="t" r="r" b="b"/>
            <a:pathLst>
              <a:path w="17780" h="18415">
                <a:moveTo>
                  <a:pt x="8889" y="0"/>
                </a:moveTo>
                <a:lnTo>
                  <a:pt x="5256" y="1654"/>
                </a:lnTo>
                <a:lnTo>
                  <a:pt x="0" y="2272"/>
                </a:lnTo>
                <a:lnTo>
                  <a:pt x="6753" y="12554"/>
                </a:lnTo>
                <a:lnTo>
                  <a:pt x="10512" y="18208"/>
                </a:lnTo>
                <a:lnTo>
                  <a:pt x="16110" y="12758"/>
                </a:lnTo>
                <a:lnTo>
                  <a:pt x="17703" y="8162"/>
                </a:lnTo>
                <a:lnTo>
                  <a:pt x="15860" y="4311"/>
                </a:lnTo>
                <a:lnTo>
                  <a:pt x="11151" y="1099"/>
                </a:lnTo>
                <a:lnTo>
                  <a:pt x="888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5" name="object 7895"/>
          <p:cNvSpPr/>
          <p:nvPr/>
        </p:nvSpPr>
        <p:spPr>
          <a:xfrm>
            <a:off x="11999835" y="5691779"/>
            <a:ext cx="13092" cy="8471"/>
          </a:xfrm>
          <a:custGeom>
            <a:avLst/>
            <a:gdLst/>
            <a:ahLst/>
            <a:cxnLst/>
            <a:rect l="l" t="t" r="r" b="b"/>
            <a:pathLst>
              <a:path w="21590" h="13970">
                <a:moveTo>
                  <a:pt x="0" y="0"/>
                </a:moveTo>
                <a:lnTo>
                  <a:pt x="5329" y="13350"/>
                </a:lnTo>
                <a:lnTo>
                  <a:pt x="10554" y="11004"/>
                </a:lnTo>
                <a:lnTo>
                  <a:pt x="15779" y="8711"/>
                </a:lnTo>
                <a:lnTo>
                  <a:pt x="21308" y="5916"/>
                </a:lnTo>
                <a:lnTo>
                  <a:pt x="20679" y="3675"/>
                </a:lnTo>
                <a:lnTo>
                  <a:pt x="20418" y="1685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6" name="object 7896"/>
          <p:cNvSpPr/>
          <p:nvPr/>
        </p:nvSpPr>
        <p:spPr>
          <a:xfrm>
            <a:off x="11819066" y="6494490"/>
            <a:ext cx="7701" cy="11167"/>
          </a:xfrm>
          <a:custGeom>
            <a:avLst/>
            <a:gdLst/>
            <a:ahLst/>
            <a:cxnLst/>
            <a:rect l="l" t="t" r="r" b="b"/>
            <a:pathLst>
              <a:path w="12700" h="18415">
                <a:moveTo>
                  <a:pt x="0" y="0"/>
                </a:moveTo>
                <a:lnTo>
                  <a:pt x="3507" y="18386"/>
                </a:lnTo>
                <a:lnTo>
                  <a:pt x="10662" y="9830"/>
                </a:lnTo>
                <a:lnTo>
                  <a:pt x="12681" y="5062"/>
                </a:lnTo>
                <a:lnTo>
                  <a:pt x="9237" y="2360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7" name="object 7897"/>
          <p:cNvSpPr/>
          <p:nvPr/>
        </p:nvSpPr>
        <p:spPr>
          <a:xfrm>
            <a:off x="11556663" y="6106638"/>
            <a:ext cx="8086" cy="11937"/>
          </a:xfrm>
          <a:custGeom>
            <a:avLst/>
            <a:gdLst/>
            <a:ahLst/>
            <a:cxnLst/>
            <a:rect l="l" t="t" r="r" b="b"/>
            <a:pathLst>
              <a:path w="13334" h="19684">
                <a:moveTo>
                  <a:pt x="10743" y="0"/>
                </a:moveTo>
                <a:lnTo>
                  <a:pt x="5539" y="4680"/>
                </a:lnTo>
                <a:lnTo>
                  <a:pt x="1225" y="6753"/>
                </a:lnTo>
                <a:lnTo>
                  <a:pt x="575" y="9601"/>
                </a:lnTo>
                <a:lnTo>
                  <a:pt x="0" y="12575"/>
                </a:lnTo>
                <a:lnTo>
                  <a:pt x="3078" y="16282"/>
                </a:lnTo>
                <a:lnTo>
                  <a:pt x="4502" y="19643"/>
                </a:lnTo>
                <a:lnTo>
                  <a:pt x="7183" y="17831"/>
                </a:lnTo>
                <a:lnTo>
                  <a:pt x="11266" y="16523"/>
                </a:lnTo>
                <a:lnTo>
                  <a:pt x="12146" y="14051"/>
                </a:lnTo>
                <a:lnTo>
                  <a:pt x="13193" y="10973"/>
                </a:lnTo>
                <a:lnTo>
                  <a:pt x="11612" y="6963"/>
                </a:lnTo>
                <a:lnTo>
                  <a:pt x="1074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8" name="object 7898"/>
          <p:cNvSpPr/>
          <p:nvPr/>
        </p:nvSpPr>
        <p:spPr>
          <a:xfrm>
            <a:off x="11517707" y="6158987"/>
            <a:ext cx="13477" cy="11937"/>
          </a:xfrm>
          <a:custGeom>
            <a:avLst/>
            <a:gdLst/>
            <a:ahLst/>
            <a:cxnLst/>
            <a:rect l="l" t="t" r="r" b="b"/>
            <a:pathLst>
              <a:path w="22225" h="19684">
                <a:moveTo>
                  <a:pt x="11182" y="0"/>
                </a:moveTo>
                <a:lnTo>
                  <a:pt x="0" y="9716"/>
                </a:lnTo>
                <a:lnTo>
                  <a:pt x="21748" y="19276"/>
                </a:lnTo>
                <a:lnTo>
                  <a:pt x="17559" y="11559"/>
                </a:lnTo>
                <a:lnTo>
                  <a:pt x="1118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899" name="object 7899"/>
          <p:cNvSpPr/>
          <p:nvPr/>
        </p:nvSpPr>
        <p:spPr>
          <a:xfrm>
            <a:off x="11831312" y="6132481"/>
            <a:ext cx="11167" cy="5391"/>
          </a:xfrm>
          <a:custGeom>
            <a:avLst/>
            <a:gdLst/>
            <a:ahLst/>
            <a:cxnLst/>
            <a:rect l="l" t="t" r="r" b="b"/>
            <a:pathLst>
              <a:path w="18415" h="8890">
                <a:moveTo>
                  <a:pt x="8387" y="0"/>
                </a:moveTo>
                <a:lnTo>
                  <a:pt x="0" y="7832"/>
                </a:lnTo>
                <a:lnTo>
                  <a:pt x="18386" y="8837"/>
                </a:lnTo>
                <a:lnTo>
                  <a:pt x="838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0" name="object 7900"/>
          <p:cNvSpPr/>
          <p:nvPr/>
        </p:nvSpPr>
        <p:spPr>
          <a:xfrm>
            <a:off x="11629946" y="6833488"/>
            <a:ext cx="8471" cy="10012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7684" y="16128"/>
                </a:moveTo>
                <a:lnTo>
                  <a:pt x="7617" y="16397"/>
                </a:lnTo>
                <a:lnTo>
                  <a:pt x="7889" y="16271"/>
                </a:lnTo>
                <a:lnTo>
                  <a:pt x="7684" y="16128"/>
                </a:lnTo>
                <a:close/>
              </a:path>
              <a:path w="13969" h="16509">
                <a:moveTo>
                  <a:pt x="7094" y="0"/>
                </a:moveTo>
                <a:lnTo>
                  <a:pt x="1711" y="5572"/>
                </a:lnTo>
                <a:lnTo>
                  <a:pt x="0" y="9125"/>
                </a:lnTo>
                <a:lnTo>
                  <a:pt x="2034" y="12183"/>
                </a:lnTo>
                <a:lnTo>
                  <a:pt x="7684" y="16128"/>
                </a:lnTo>
                <a:lnTo>
                  <a:pt x="8989" y="10900"/>
                </a:lnTo>
                <a:lnTo>
                  <a:pt x="13690" y="5277"/>
                </a:lnTo>
                <a:lnTo>
                  <a:pt x="709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1" name="object 7901"/>
          <p:cNvSpPr/>
          <p:nvPr/>
        </p:nvSpPr>
        <p:spPr>
          <a:xfrm>
            <a:off x="11666356" y="6256399"/>
            <a:ext cx="8086" cy="12707"/>
          </a:xfrm>
          <a:custGeom>
            <a:avLst/>
            <a:gdLst/>
            <a:ahLst/>
            <a:cxnLst/>
            <a:rect l="l" t="t" r="r" b="b"/>
            <a:pathLst>
              <a:path w="13334" h="20954">
                <a:moveTo>
                  <a:pt x="0" y="0"/>
                </a:moveTo>
                <a:lnTo>
                  <a:pt x="910" y="10805"/>
                </a:lnTo>
                <a:lnTo>
                  <a:pt x="2136" y="18439"/>
                </a:lnTo>
                <a:lnTo>
                  <a:pt x="12900" y="20397"/>
                </a:lnTo>
                <a:lnTo>
                  <a:pt x="10429" y="13392"/>
                </a:lnTo>
                <a:lnTo>
                  <a:pt x="10785" y="443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2" name="object 7902"/>
          <p:cNvSpPr/>
          <p:nvPr/>
        </p:nvSpPr>
        <p:spPr>
          <a:xfrm>
            <a:off x="11936344" y="6034217"/>
            <a:ext cx="6931" cy="10397"/>
          </a:xfrm>
          <a:custGeom>
            <a:avLst/>
            <a:gdLst/>
            <a:ahLst/>
            <a:cxnLst/>
            <a:rect l="l" t="t" r="r" b="b"/>
            <a:pathLst>
              <a:path w="11430" h="17145">
                <a:moveTo>
                  <a:pt x="6764" y="0"/>
                </a:moveTo>
                <a:lnTo>
                  <a:pt x="4565" y="3905"/>
                </a:lnTo>
                <a:lnTo>
                  <a:pt x="2115" y="7696"/>
                </a:lnTo>
                <a:lnTo>
                  <a:pt x="0" y="12491"/>
                </a:lnTo>
                <a:lnTo>
                  <a:pt x="2408" y="14376"/>
                </a:lnTo>
                <a:lnTo>
                  <a:pt x="4492" y="16795"/>
                </a:lnTo>
                <a:lnTo>
                  <a:pt x="10983" y="2031"/>
                </a:lnTo>
                <a:lnTo>
                  <a:pt x="676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3" name="object 7903"/>
          <p:cNvSpPr/>
          <p:nvPr/>
        </p:nvSpPr>
        <p:spPr>
          <a:xfrm>
            <a:off x="12011762" y="5719453"/>
            <a:ext cx="10782" cy="5391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17706" y="0"/>
                </a:moveTo>
                <a:lnTo>
                  <a:pt x="11811" y="1120"/>
                </a:lnTo>
                <a:lnTo>
                  <a:pt x="0" y="3308"/>
                </a:lnTo>
                <a:lnTo>
                  <a:pt x="7235" y="8418"/>
                </a:lnTo>
                <a:lnTo>
                  <a:pt x="13172" y="7507"/>
                </a:lnTo>
                <a:lnTo>
                  <a:pt x="177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4" name="object 7904"/>
          <p:cNvSpPr/>
          <p:nvPr/>
        </p:nvSpPr>
        <p:spPr>
          <a:xfrm>
            <a:off x="12156041" y="5306991"/>
            <a:ext cx="8086" cy="8086"/>
          </a:xfrm>
          <a:custGeom>
            <a:avLst/>
            <a:gdLst/>
            <a:ahLst/>
            <a:cxnLst/>
            <a:rect l="l" t="t" r="r" b="b"/>
            <a:pathLst>
              <a:path w="13334" h="13334">
                <a:moveTo>
                  <a:pt x="4942" y="0"/>
                </a:moveTo>
                <a:lnTo>
                  <a:pt x="2052" y="2691"/>
                </a:lnTo>
                <a:lnTo>
                  <a:pt x="0" y="3937"/>
                </a:lnTo>
                <a:lnTo>
                  <a:pt x="1622" y="6502"/>
                </a:lnTo>
                <a:lnTo>
                  <a:pt x="2764" y="9779"/>
                </a:lnTo>
                <a:lnTo>
                  <a:pt x="6921" y="12774"/>
                </a:lnTo>
                <a:lnTo>
                  <a:pt x="10219" y="12188"/>
                </a:lnTo>
                <a:lnTo>
                  <a:pt x="12900" y="12449"/>
                </a:lnTo>
                <a:lnTo>
                  <a:pt x="12617" y="10659"/>
                </a:lnTo>
                <a:lnTo>
                  <a:pt x="12407" y="8889"/>
                </a:lnTo>
                <a:lnTo>
                  <a:pt x="12167" y="7120"/>
                </a:lnTo>
                <a:lnTo>
                  <a:pt x="10209" y="4816"/>
                </a:lnTo>
                <a:lnTo>
                  <a:pt x="8617" y="1821"/>
                </a:lnTo>
                <a:lnTo>
                  <a:pt x="6135" y="575"/>
                </a:lnTo>
                <a:lnTo>
                  <a:pt x="49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5" name="object 7905"/>
          <p:cNvSpPr/>
          <p:nvPr/>
        </p:nvSpPr>
        <p:spPr>
          <a:xfrm>
            <a:off x="11972578" y="5636880"/>
            <a:ext cx="6931" cy="10012"/>
          </a:xfrm>
          <a:custGeom>
            <a:avLst/>
            <a:gdLst/>
            <a:ahLst/>
            <a:cxnLst/>
            <a:rect l="l" t="t" r="r" b="b"/>
            <a:pathLst>
              <a:path w="11430" h="16509">
                <a:moveTo>
                  <a:pt x="5978" y="0"/>
                </a:moveTo>
                <a:lnTo>
                  <a:pt x="3957" y="816"/>
                </a:lnTo>
                <a:lnTo>
                  <a:pt x="2010" y="1685"/>
                </a:lnTo>
                <a:lnTo>
                  <a:pt x="0" y="2513"/>
                </a:lnTo>
                <a:lnTo>
                  <a:pt x="2062" y="6931"/>
                </a:lnTo>
                <a:lnTo>
                  <a:pt x="4052" y="11392"/>
                </a:lnTo>
                <a:lnTo>
                  <a:pt x="6240" y="15643"/>
                </a:lnTo>
                <a:lnTo>
                  <a:pt x="6450" y="15999"/>
                </a:lnTo>
                <a:lnTo>
                  <a:pt x="8481" y="15371"/>
                </a:lnTo>
                <a:lnTo>
                  <a:pt x="10900" y="14973"/>
                </a:lnTo>
                <a:lnTo>
                  <a:pt x="9224" y="9863"/>
                </a:lnTo>
                <a:lnTo>
                  <a:pt x="7570" y="4921"/>
                </a:lnTo>
                <a:lnTo>
                  <a:pt x="5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6" name="object 7906"/>
          <p:cNvSpPr/>
          <p:nvPr/>
        </p:nvSpPr>
        <p:spPr>
          <a:xfrm>
            <a:off x="11818511" y="6441295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3978" y="0"/>
                </a:moveTo>
                <a:lnTo>
                  <a:pt x="2617" y="1497"/>
                </a:lnTo>
                <a:lnTo>
                  <a:pt x="0" y="4523"/>
                </a:lnTo>
                <a:lnTo>
                  <a:pt x="1643" y="6638"/>
                </a:lnTo>
                <a:lnTo>
                  <a:pt x="2973" y="9151"/>
                </a:lnTo>
                <a:lnTo>
                  <a:pt x="6816" y="12104"/>
                </a:lnTo>
                <a:lnTo>
                  <a:pt x="9434" y="12376"/>
                </a:lnTo>
                <a:lnTo>
                  <a:pt x="11675" y="13151"/>
                </a:lnTo>
                <a:lnTo>
                  <a:pt x="12565" y="11926"/>
                </a:lnTo>
                <a:lnTo>
                  <a:pt x="13381" y="10711"/>
                </a:lnTo>
                <a:lnTo>
                  <a:pt x="14250" y="9476"/>
                </a:lnTo>
                <a:lnTo>
                  <a:pt x="39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7" name="object 7907"/>
          <p:cNvSpPr/>
          <p:nvPr/>
        </p:nvSpPr>
        <p:spPr>
          <a:xfrm>
            <a:off x="11500926" y="6640814"/>
            <a:ext cx="6931" cy="9242"/>
          </a:xfrm>
          <a:custGeom>
            <a:avLst/>
            <a:gdLst/>
            <a:ahLst/>
            <a:cxnLst/>
            <a:rect l="l" t="t" r="r" b="b"/>
            <a:pathLst>
              <a:path w="11430" h="15240">
                <a:moveTo>
                  <a:pt x="4031" y="0"/>
                </a:moveTo>
                <a:lnTo>
                  <a:pt x="0" y="2314"/>
                </a:lnTo>
                <a:lnTo>
                  <a:pt x="4156" y="10931"/>
                </a:lnTo>
                <a:lnTo>
                  <a:pt x="6198" y="15235"/>
                </a:lnTo>
                <a:lnTo>
                  <a:pt x="7926" y="14470"/>
                </a:lnTo>
                <a:lnTo>
                  <a:pt x="9622" y="13664"/>
                </a:lnTo>
                <a:lnTo>
                  <a:pt x="11350" y="12889"/>
                </a:lnTo>
                <a:lnTo>
                  <a:pt x="8900" y="8586"/>
                </a:lnTo>
                <a:lnTo>
                  <a:pt x="6512" y="4303"/>
                </a:lnTo>
                <a:lnTo>
                  <a:pt x="40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8" name="object 7908"/>
          <p:cNvSpPr/>
          <p:nvPr/>
        </p:nvSpPr>
        <p:spPr>
          <a:xfrm>
            <a:off x="11601705" y="5768506"/>
            <a:ext cx="10397" cy="8471"/>
          </a:xfrm>
          <a:custGeom>
            <a:avLst/>
            <a:gdLst/>
            <a:ahLst/>
            <a:cxnLst/>
            <a:rect l="l" t="t" r="r" b="b"/>
            <a:pathLst>
              <a:path w="17144" h="13970">
                <a:moveTo>
                  <a:pt x="11067" y="0"/>
                </a:moveTo>
                <a:lnTo>
                  <a:pt x="0" y="4523"/>
                </a:lnTo>
                <a:lnTo>
                  <a:pt x="14062" y="13852"/>
                </a:lnTo>
                <a:lnTo>
                  <a:pt x="15015" y="12523"/>
                </a:lnTo>
                <a:lnTo>
                  <a:pt x="17004" y="9947"/>
                </a:lnTo>
                <a:lnTo>
                  <a:pt x="14030" y="5078"/>
                </a:lnTo>
                <a:lnTo>
                  <a:pt x="1106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09" name="object 7909"/>
          <p:cNvSpPr/>
          <p:nvPr/>
        </p:nvSpPr>
        <p:spPr>
          <a:xfrm>
            <a:off x="12148098" y="6002220"/>
            <a:ext cx="9242" cy="4621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13465" y="0"/>
                </a:moveTo>
                <a:lnTo>
                  <a:pt x="0" y="3507"/>
                </a:lnTo>
                <a:lnTo>
                  <a:pt x="251" y="4837"/>
                </a:lnTo>
                <a:lnTo>
                  <a:pt x="460" y="6156"/>
                </a:lnTo>
                <a:lnTo>
                  <a:pt x="785" y="7497"/>
                </a:lnTo>
                <a:lnTo>
                  <a:pt x="14711" y="5633"/>
                </a:lnTo>
                <a:lnTo>
                  <a:pt x="14313" y="3759"/>
                </a:lnTo>
                <a:lnTo>
                  <a:pt x="1346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0" name="object 7910"/>
          <p:cNvSpPr/>
          <p:nvPr/>
        </p:nvSpPr>
        <p:spPr>
          <a:xfrm>
            <a:off x="11843595" y="5844751"/>
            <a:ext cx="9242" cy="7316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2806" y="0"/>
                </a:moveTo>
                <a:lnTo>
                  <a:pt x="1895" y="1675"/>
                </a:lnTo>
                <a:lnTo>
                  <a:pt x="931" y="3329"/>
                </a:lnTo>
                <a:lnTo>
                  <a:pt x="0" y="4994"/>
                </a:lnTo>
                <a:lnTo>
                  <a:pt x="11821" y="11832"/>
                </a:lnTo>
                <a:lnTo>
                  <a:pt x="13727" y="8544"/>
                </a:lnTo>
                <a:lnTo>
                  <a:pt x="14638" y="6868"/>
                </a:lnTo>
                <a:lnTo>
                  <a:pt x="280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1" name="object 7911"/>
          <p:cNvSpPr/>
          <p:nvPr/>
        </p:nvSpPr>
        <p:spPr>
          <a:xfrm>
            <a:off x="12058851" y="6506640"/>
            <a:ext cx="5776" cy="7701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0" y="0"/>
                </a:moveTo>
                <a:lnTo>
                  <a:pt x="4900" y="7915"/>
                </a:lnTo>
                <a:lnTo>
                  <a:pt x="7685" y="12355"/>
                </a:lnTo>
                <a:lnTo>
                  <a:pt x="8973" y="3769"/>
                </a:lnTo>
                <a:lnTo>
                  <a:pt x="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2" name="object 7912"/>
          <p:cNvSpPr/>
          <p:nvPr/>
        </p:nvSpPr>
        <p:spPr>
          <a:xfrm>
            <a:off x="12140677" y="6245946"/>
            <a:ext cx="9242" cy="5391"/>
          </a:xfrm>
          <a:custGeom>
            <a:avLst/>
            <a:gdLst/>
            <a:ahLst/>
            <a:cxnLst/>
            <a:rect l="l" t="t" r="r" b="b"/>
            <a:pathLst>
              <a:path w="15240" h="8890">
                <a:moveTo>
                  <a:pt x="2125" y="0"/>
                </a:moveTo>
                <a:lnTo>
                  <a:pt x="680" y="4366"/>
                </a:lnTo>
                <a:lnTo>
                  <a:pt x="0" y="6575"/>
                </a:lnTo>
                <a:lnTo>
                  <a:pt x="4628" y="7277"/>
                </a:lnTo>
                <a:lnTo>
                  <a:pt x="9266" y="8052"/>
                </a:lnTo>
                <a:lnTo>
                  <a:pt x="13852" y="8732"/>
                </a:lnTo>
                <a:lnTo>
                  <a:pt x="14596" y="5518"/>
                </a:lnTo>
                <a:lnTo>
                  <a:pt x="14910" y="3895"/>
                </a:lnTo>
                <a:lnTo>
                  <a:pt x="6355" y="1308"/>
                </a:lnTo>
                <a:lnTo>
                  <a:pt x="21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3" name="object 7913"/>
          <p:cNvSpPr/>
          <p:nvPr/>
        </p:nvSpPr>
        <p:spPr>
          <a:xfrm>
            <a:off x="11874634" y="6547486"/>
            <a:ext cx="3466" cy="6931"/>
          </a:xfrm>
          <a:custGeom>
            <a:avLst/>
            <a:gdLst/>
            <a:ahLst/>
            <a:cxnLst/>
            <a:rect l="l" t="t" r="r" b="b"/>
            <a:pathLst>
              <a:path w="5715" h="11429">
                <a:moveTo>
                  <a:pt x="5413" y="0"/>
                </a:moveTo>
                <a:lnTo>
                  <a:pt x="0" y="481"/>
                </a:lnTo>
                <a:lnTo>
                  <a:pt x="481" y="4052"/>
                </a:lnTo>
                <a:lnTo>
                  <a:pt x="1068" y="7685"/>
                </a:lnTo>
                <a:lnTo>
                  <a:pt x="1591" y="11256"/>
                </a:lnTo>
                <a:lnTo>
                  <a:pt x="5382" y="10952"/>
                </a:lnTo>
                <a:lnTo>
                  <a:pt x="5402" y="7319"/>
                </a:lnTo>
                <a:lnTo>
                  <a:pt x="5371" y="3654"/>
                </a:lnTo>
                <a:lnTo>
                  <a:pt x="5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4" name="object 7914"/>
          <p:cNvSpPr/>
          <p:nvPr/>
        </p:nvSpPr>
        <p:spPr>
          <a:xfrm>
            <a:off x="12125830" y="5783997"/>
            <a:ext cx="8856" cy="8086"/>
          </a:xfrm>
          <a:custGeom>
            <a:avLst/>
            <a:gdLst/>
            <a:ahLst/>
            <a:cxnLst/>
            <a:rect l="l" t="t" r="r" b="b"/>
            <a:pathLst>
              <a:path w="14605" h="13334">
                <a:moveTo>
                  <a:pt x="2575" y="0"/>
                </a:moveTo>
                <a:lnTo>
                  <a:pt x="890" y="2104"/>
                </a:lnTo>
                <a:lnTo>
                  <a:pt x="0" y="3099"/>
                </a:lnTo>
                <a:lnTo>
                  <a:pt x="3256" y="6355"/>
                </a:lnTo>
                <a:lnTo>
                  <a:pt x="6554" y="9591"/>
                </a:lnTo>
                <a:lnTo>
                  <a:pt x="9832" y="12868"/>
                </a:lnTo>
                <a:lnTo>
                  <a:pt x="14072" y="9182"/>
                </a:lnTo>
                <a:lnTo>
                  <a:pt x="10219" y="6135"/>
                </a:lnTo>
                <a:lnTo>
                  <a:pt x="257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5" name="object 7915"/>
          <p:cNvSpPr/>
          <p:nvPr/>
        </p:nvSpPr>
        <p:spPr>
          <a:xfrm>
            <a:off x="11634565" y="6843112"/>
            <a:ext cx="10397" cy="6161"/>
          </a:xfrm>
          <a:custGeom>
            <a:avLst/>
            <a:gdLst/>
            <a:ahLst/>
            <a:cxnLst/>
            <a:rect l="l" t="t" r="r" b="b"/>
            <a:pathLst>
              <a:path w="17144" h="10159">
                <a:moveTo>
                  <a:pt x="845" y="672"/>
                </a:moveTo>
                <a:lnTo>
                  <a:pt x="4201" y="3005"/>
                </a:lnTo>
                <a:lnTo>
                  <a:pt x="7124" y="7171"/>
                </a:lnTo>
                <a:lnTo>
                  <a:pt x="10853" y="10023"/>
                </a:lnTo>
                <a:lnTo>
                  <a:pt x="17025" y="8690"/>
                </a:lnTo>
                <a:lnTo>
                  <a:pt x="14653" y="1633"/>
                </a:lnTo>
                <a:lnTo>
                  <a:pt x="6303" y="1633"/>
                </a:lnTo>
                <a:lnTo>
                  <a:pt x="845" y="672"/>
                </a:lnTo>
                <a:close/>
              </a:path>
              <a:path w="17144" h="10159">
                <a:moveTo>
                  <a:pt x="14104" y="0"/>
                </a:moveTo>
                <a:lnTo>
                  <a:pt x="6303" y="1633"/>
                </a:lnTo>
                <a:lnTo>
                  <a:pt x="14653" y="1633"/>
                </a:lnTo>
                <a:lnTo>
                  <a:pt x="14104" y="0"/>
                </a:lnTo>
                <a:close/>
              </a:path>
              <a:path w="17144" h="10159">
                <a:moveTo>
                  <a:pt x="450" y="397"/>
                </a:moveTo>
                <a:lnTo>
                  <a:pt x="272" y="397"/>
                </a:lnTo>
                <a:lnTo>
                  <a:pt x="0" y="523"/>
                </a:lnTo>
                <a:lnTo>
                  <a:pt x="845" y="672"/>
                </a:lnTo>
                <a:lnTo>
                  <a:pt x="450" y="397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6" name="object 7916"/>
          <p:cNvSpPr/>
          <p:nvPr/>
        </p:nvSpPr>
        <p:spPr>
          <a:xfrm>
            <a:off x="11783315" y="6501967"/>
            <a:ext cx="6931" cy="7316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3403" y="0"/>
                </a:moveTo>
                <a:lnTo>
                  <a:pt x="1109" y="2031"/>
                </a:lnTo>
                <a:lnTo>
                  <a:pt x="0" y="3067"/>
                </a:lnTo>
                <a:lnTo>
                  <a:pt x="2502" y="5916"/>
                </a:lnTo>
                <a:lnTo>
                  <a:pt x="7601" y="11654"/>
                </a:lnTo>
                <a:lnTo>
                  <a:pt x="8701" y="10701"/>
                </a:lnTo>
                <a:lnTo>
                  <a:pt x="10837" y="8774"/>
                </a:lnTo>
                <a:lnTo>
                  <a:pt x="340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7" name="object 7917"/>
          <p:cNvSpPr/>
          <p:nvPr/>
        </p:nvSpPr>
        <p:spPr>
          <a:xfrm>
            <a:off x="11768225" y="6055535"/>
            <a:ext cx="6546" cy="8471"/>
          </a:xfrm>
          <a:custGeom>
            <a:avLst/>
            <a:gdLst/>
            <a:ahLst/>
            <a:cxnLst/>
            <a:rect l="l" t="t" r="r" b="b"/>
            <a:pathLst>
              <a:path w="10794" h="13970">
                <a:moveTo>
                  <a:pt x="9696" y="0"/>
                </a:moveTo>
                <a:lnTo>
                  <a:pt x="0" y="7340"/>
                </a:lnTo>
                <a:lnTo>
                  <a:pt x="10334" y="13737"/>
                </a:lnTo>
                <a:lnTo>
                  <a:pt x="10355" y="6303"/>
                </a:lnTo>
                <a:lnTo>
                  <a:pt x="96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8" name="object 7918"/>
          <p:cNvSpPr/>
          <p:nvPr/>
        </p:nvSpPr>
        <p:spPr>
          <a:xfrm>
            <a:off x="11578030" y="6436932"/>
            <a:ext cx="8086" cy="6161"/>
          </a:xfrm>
          <a:custGeom>
            <a:avLst/>
            <a:gdLst/>
            <a:ahLst/>
            <a:cxnLst/>
            <a:rect l="l" t="t" r="r" b="b"/>
            <a:pathLst>
              <a:path w="13334" h="10159">
                <a:moveTo>
                  <a:pt x="6753" y="0"/>
                </a:moveTo>
                <a:lnTo>
                  <a:pt x="4104" y="1654"/>
                </a:lnTo>
                <a:lnTo>
                  <a:pt x="0" y="2732"/>
                </a:lnTo>
                <a:lnTo>
                  <a:pt x="2471" y="6303"/>
                </a:lnTo>
                <a:lnTo>
                  <a:pt x="3989" y="10104"/>
                </a:lnTo>
                <a:lnTo>
                  <a:pt x="7905" y="9748"/>
                </a:lnTo>
                <a:lnTo>
                  <a:pt x="10470" y="7591"/>
                </a:lnTo>
                <a:lnTo>
                  <a:pt x="13067" y="6209"/>
                </a:lnTo>
                <a:lnTo>
                  <a:pt x="11633" y="4293"/>
                </a:lnTo>
                <a:lnTo>
                  <a:pt x="10470" y="1371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19" name="object 7919"/>
          <p:cNvSpPr/>
          <p:nvPr/>
        </p:nvSpPr>
        <p:spPr>
          <a:xfrm>
            <a:off x="11589119" y="6343885"/>
            <a:ext cx="5391" cy="7316"/>
          </a:xfrm>
          <a:custGeom>
            <a:avLst/>
            <a:gdLst/>
            <a:ahLst/>
            <a:cxnLst/>
            <a:rect l="l" t="t" r="r" b="b"/>
            <a:pathLst>
              <a:path w="8890" h="12065">
                <a:moveTo>
                  <a:pt x="5539" y="0"/>
                </a:moveTo>
                <a:lnTo>
                  <a:pt x="5444" y="219"/>
                </a:lnTo>
                <a:lnTo>
                  <a:pt x="3455" y="3088"/>
                </a:lnTo>
                <a:lnTo>
                  <a:pt x="1748" y="6125"/>
                </a:lnTo>
                <a:lnTo>
                  <a:pt x="0" y="9162"/>
                </a:lnTo>
                <a:lnTo>
                  <a:pt x="3622" y="10753"/>
                </a:lnTo>
                <a:lnTo>
                  <a:pt x="5402" y="11580"/>
                </a:lnTo>
                <a:lnTo>
                  <a:pt x="6523" y="8230"/>
                </a:lnTo>
                <a:lnTo>
                  <a:pt x="7717" y="4931"/>
                </a:lnTo>
                <a:lnTo>
                  <a:pt x="8617" y="1549"/>
                </a:lnTo>
                <a:lnTo>
                  <a:pt x="8648" y="1371"/>
                </a:lnTo>
                <a:lnTo>
                  <a:pt x="55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0" name="object 7920"/>
          <p:cNvSpPr/>
          <p:nvPr/>
        </p:nvSpPr>
        <p:spPr>
          <a:xfrm>
            <a:off x="11677401" y="5862821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6753" y="0"/>
                </a:moveTo>
                <a:lnTo>
                  <a:pt x="1790" y="942"/>
                </a:lnTo>
                <a:lnTo>
                  <a:pt x="0" y="1308"/>
                </a:lnTo>
                <a:lnTo>
                  <a:pt x="1235" y="7277"/>
                </a:lnTo>
                <a:lnTo>
                  <a:pt x="1895" y="10240"/>
                </a:lnTo>
                <a:lnTo>
                  <a:pt x="3643" y="9601"/>
                </a:lnTo>
                <a:lnTo>
                  <a:pt x="6680" y="9360"/>
                </a:lnTo>
                <a:lnTo>
                  <a:pt x="7015" y="8303"/>
                </a:lnTo>
                <a:lnTo>
                  <a:pt x="7685" y="6020"/>
                </a:lnTo>
                <a:lnTo>
                  <a:pt x="6942" y="3340"/>
                </a:lnTo>
                <a:lnTo>
                  <a:pt x="675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1" name="object 7921"/>
          <p:cNvSpPr/>
          <p:nvPr/>
        </p:nvSpPr>
        <p:spPr>
          <a:xfrm>
            <a:off x="12181483" y="6092303"/>
            <a:ext cx="5006" cy="6161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7497" y="0"/>
                </a:moveTo>
                <a:lnTo>
                  <a:pt x="2931" y="2774"/>
                </a:lnTo>
                <a:lnTo>
                  <a:pt x="376" y="3570"/>
                </a:lnTo>
                <a:lnTo>
                  <a:pt x="178" y="4670"/>
                </a:lnTo>
                <a:lnTo>
                  <a:pt x="0" y="6114"/>
                </a:lnTo>
                <a:lnTo>
                  <a:pt x="1465" y="8596"/>
                </a:lnTo>
                <a:lnTo>
                  <a:pt x="2753" y="9162"/>
                </a:lnTo>
                <a:lnTo>
                  <a:pt x="3905" y="9696"/>
                </a:lnTo>
                <a:lnTo>
                  <a:pt x="6753" y="8586"/>
                </a:lnTo>
                <a:lnTo>
                  <a:pt x="8209" y="5884"/>
                </a:lnTo>
                <a:lnTo>
                  <a:pt x="7518" y="3570"/>
                </a:lnTo>
                <a:lnTo>
                  <a:pt x="74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2" name="object 7922"/>
          <p:cNvSpPr/>
          <p:nvPr/>
        </p:nvSpPr>
        <p:spPr>
          <a:xfrm>
            <a:off x="12066090" y="6032023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413" y="0"/>
                </a:moveTo>
                <a:lnTo>
                  <a:pt x="973" y="1298"/>
                </a:lnTo>
                <a:lnTo>
                  <a:pt x="0" y="3528"/>
                </a:lnTo>
                <a:lnTo>
                  <a:pt x="314" y="3706"/>
                </a:lnTo>
                <a:lnTo>
                  <a:pt x="3026" y="5382"/>
                </a:lnTo>
                <a:lnTo>
                  <a:pt x="5968" y="6722"/>
                </a:lnTo>
                <a:lnTo>
                  <a:pt x="8879" y="8156"/>
                </a:lnTo>
                <a:lnTo>
                  <a:pt x="10282" y="5518"/>
                </a:lnTo>
                <a:lnTo>
                  <a:pt x="11004" y="4219"/>
                </a:lnTo>
                <a:lnTo>
                  <a:pt x="1413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3" name="object 7923"/>
          <p:cNvSpPr/>
          <p:nvPr/>
        </p:nvSpPr>
        <p:spPr>
          <a:xfrm>
            <a:off x="12000940" y="6035878"/>
            <a:ext cx="5776" cy="6931"/>
          </a:xfrm>
          <a:custGeom>
            <a:avLst/>
            <a:gdLst/>
            <a:ahLst/>
            <a:cxnLst/>
            <a:rect l="l" t="t" r="r" b="b"/>
            <a:pathLst>
              <a:path w="9525" h="11429">
                <a:moveTo>
                  <a:pt x="2764" y="0"/>
                </a:moveTo>
                <a:lnTo>
                  <a:pt x="0" y="1727"/>
                </a:lnTo>
                <a:lnTo>
                  <a:pt x="94" y="1905"/>
                </a:lnTo>
                <a:lnTo>
                  <a:pt x="1507" y="5057"/>
                </a:lnTo>
                <a:lnTo>
                  <a:pt x="3151" y="8167"/>
                </a:lnTo>
                <a:lnTo>
                  <a:pt x="4827" y="11256"/>
                </a:lnTo>
                <a:lnTo>
                  <a:pt x="7905" y="9224"/>
                </a:lnTo>
                <a:lnTo>
                  <a:pt x="9455" y="8251"/>
                </a:lnTo>
                <a:lnTo>
                  <a:pt x="5214" y="2732"/>
                </a:lnTo>
                <a:lnTo>
                  <a:pt x="2858" y="125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4" name="object 7924"/>
          <p:cNvSpPr/>
          <p:nvPr/>
        </p:nvSpPr>
        <p:spPr>
          <a:xfrm>
            <a:off x="11747840" y="656033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3779" y="0"/>
                </a:moveTo>
                <a:lnTo>
                  <a:pt x="1685" y="2073"/>
                </a:lnTo>
                <a:lnTo>
                  <a:pt x="0" y="2984"/>
                </a:lnTo>
                <a:lnTo>
                  <a:pt x="1329" y="5015"/>
                </a:lnTo>
                <a:lnTo>
                  <a:pt x="2355" y="7455"/>
                </a:lnTo>
                <a:lnTo>
                  <a:pt x="4167" y="8889"/>
                </a:lnTo>
                <a:lnTo>
                  <a:pt x="4900" y="9423"/>
                </a:lnTo>
                <a:lnTo>
                  <a:pt x="7381" y="7612"/>
                </a:lnTo>
                <a:lnTo>
                  <a:pt x="10575" y="6198"/>
                </a:lnTo>
                <a:lnTo>
                  <a:pt x="8209" y="3696"/>
                </a:lnTo>
                <a:lnTo>
                  <a:pt x="6816" y="1382"/>
                </a:lnTo>
                <a:lnTo>
                  <a:pt x="4806" y="450"/>
                </a:lnTo>
                <a:lnTo>
                  <a:pt x="377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5" name="object 7925"/>
          <p:cNvSpPr/>
          <p:nvPr/>
        </p:nvSpPr>
        <p:spPr>
          <a:xfrm>
            <a:off x="11838490" y="6321627"/>
            <a:ext cx="6931" cy="6546"/>
          </a:xfrm>
          <a:custGeom>
            <a:avLst/>
            <a:gdLst/>
            <a:ahLst/>
            <a:cxnLst/>
            <a:rect l="l" t="t" r="r" b="b"/>
            <a:pathLst>
              <a:path w="11430" h="10795">
                <a:moveTo>
                  <a:pt x="7874" y="0"/>
                </a:moveTo>
                <a:lnTo>
                  <a:pt x="5245" y="2596"/>
                </a:lnTo>
                <a:lnTo>
                  <a:pt x="2596" y="5183"/>
                </a:lnTo>
                <a:lnTo>
                  <a:pt x="0" y="7800"/>
                </a:lnTo>
                <a:lnTo>
                  <a:pt x="2198" y="10303"/>
                </a:lnTo>
                <a:lnTo>
                  <a:pt x="11036" y="3874"/>
                </a:lnTo>
                <a:lnTo>
                  <a:pt x="8889" y="1298"/>
                </a:lnTo>
                <a:lnTo>
                  <a:pt x="787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6" name="object 7926"/>
          <p:cNvSpPr/>
          <p:nvPr/>
        </p:nvSpPr>
        <p:spPr>
          <a:xfrm>
            <a:off x="12178776" y="5381459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104" y="0"/>
                </a:moveTo>
                <a:lnTo>
                  <a:pt x="4837" y="1570"/>
                </a:lnTo>
                <a:lnTo>
                  <a:pt x="2219" y="2219"/>
                </a:lnTo>
                <a:lnTo>
                  <a:pt x="649" y="3842"/>
                </a:lnTo>
                <a:lnTo>
                  <a:pt x="0" y="4533"/>
                </a:lnTo>
                <a:lnTo>
                  <a:pt x="1371" y="7256"/>
                </a:lnTo>
                <a:lnTo>
                  <a:pt x="1821" y="9078"/>
                </a:lnTo>
                <a:lnTo>
                  <a:pt x="4156" y="8376"/>
                </a:lnTo>
                <a:lnTo>
                  <a:pt x="6764" y="8104"/>
                </a:lnTo>
                <a:lnTo>
                  <a:pt x="9350" y="6219"/>
                </a:lnTo>
                <a:lnTo>
                  <a:pt x="8429" y="3392"/>
                </a:lnTo>
                <a:lnTo>
                  <a:pt x="8104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7" name="object 7927"/>
          <p:cNvSpPr/>
          <p:nvPr/>
        </p:nvSpPr>
        <p:spPr>
          <a:xfrm>
            <a:off x="11816830" y="6135779"/>
            <a:ext cx="5391" cy="4236"/>
          </a:xfrm>
          <a:custGeom>
            <a:avLst/>
            <a:gdLst/>
            <a:ahLst/>
            <a:cxnLst/>
            <a:rect l="l" t="t" r="r" b="b"/>
            <a:pathLst>
              <a:path w="8890" h="6984">
                <a:moveTo>
                  <a:pt x="5099" y="0"/>
                </a:moveTo>
                <a:lnTo>
                  <a:pt x="2565" y="261"/>
                </a:lnTo>
                <a:lnTo>
                  <a:pt x="0" y="1759"/>
                </a:lnTo>
                <a:lnTo>
                  <a:pt x="890" y="4858"/>
                </a:lnTo>
                <a:lnTo>
                  <a:pt x="1036" y="6910"/>
                </a:lnTo>
                <a:lnTo>
                  <a:pt x="4942" y="5916"/>
                </a:lnTo>
                <a:lnTo>
                  <a:pt x="6774" y="5497"/>
                </a:lnTo>
                <a:lnTo>
                  <a:pt x="8575" y="5067"/>
                </a:lnTo>
                <a:lnTo>
                  <a:pt x="8135" y="3392"/>
                </a:lnTo>
                <a:lnTo>
                  <a:pt x="7895" y="408"/>
                </a:lnTo>
                <a:lnTo>
                  <a:pt x="7266" y="303"/>
                </a:lnTo>
                <a:lnTo>
                  <a:pt x="509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8" name="object 7928"/>
          <p:cNvSpPr/>
          <p:nvPr/>
        </p:nvSpPr>
        <p:spPr>
          <a:xfrm>
            <a:off x="12042027" y="5537582"/>
            <a:ext cx="3081" cy="7316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5078" y="0"/>
                </a:moveTo>
                <a:lnTo>
                  <a:pt x="1654" y="136"/>
                </a:lnTo>
                <a:lnTo>
                  <a:pt x="0" y="230"/>
                </a:lnTo>
                <a:lnTo>
                  <a:pt x="502" y="3999"/>
                </a:lnTo>
                <a:lnTo>
                  <a:pt x="1570" y="11455"/>
                </a:lnTo>
                <a:lnTo>
                  <a:pt x="2753" y="11392"/>
                </a:lnTo>
                <a:lnTo>
                  <a:pt x="5036" y="11235"/>
                </a:lnTo>
                <a:lnTo>
                  <a:pt x="5078" y="7497"/>
                </a:lnTo>
                <a:lnTo>
                  <a:pt x="5057" y="3727"/>
                </a:lnTo>
                <a:lnTo>
                  <a:pt x="507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29" name="object 7929"/>
          <p:cNvSpPr/>
          <p:nvPr/>
        </p:nvSpPr>
        <p:spPr>
          <a:xfrm>
            <a:off x="12033474" y="5467135"/>
            <a:ext cx="6161" cy="7316"/>
          </a:xfrm>
          <a:custGeom>
            <a:avLst/>
            <a:gdLst/>
            <a:ahLst/>
            <a:cxnLst/>
            <a:rect l="l" t="t" r="r" b="b"/>
            <a:pathLst>
              <a:path w="10159" h="12065">
                <a:moveTo>
                  <a:pt x="3109" y="0"/>
                </a:moveTo>
                <a:lnTo>
                  <a:pt x="1068" y="2031"/>
                </a:lnTo>
                <a:lnTo>
                  <a:pt x="0" y="3005"/>
                </a:lnTo>
                <a:lnTo>
                  <a:pt x="7172" y="11727"/>
                </a:lnTo>
                <a:lnTo>
                  <a:pt x="9790" y="9936"/>
                </a:lnTo>
                <a:lnTo>
                  <a:pt x="9350" y="8167"/>
                </a:lnTo>
                <a:lnTo>
                  <a:pt x="9298" y="6094"/>
                </a:lnTo>
                <a:lnTo>
                  <a:pt x="8334" y="4722"/>
                </a:lnTo>
                <a:lnTo>
                  <a:pt x="6963" y="2858"/>
                </a:lnTo>
                <a:lnTo>
                  <a:pt x="4921" y="1560"/>
                </a:lnTo>
                <a:lnTo>
                  <a:pt x="3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0" name="object 7930"/>
          <p:cNvSpPr/>
          <p:nvPr/>
        </p:nvSpPr>
        <p:spPr>
          <a:xfrm>
            <a:off x="12054892" y="5394711"/>
            <a:ext cx="5006" cy="6546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5141" y="0"/>
                </a:moveTo>
                <a:lnTo>
                  <a:pt x="2774" y="1664"/>
                </a:lnTo>
                <a:lnTo>
                  <a:pt x="0" y="3005"/>
                </a:lnTo>
                <a:lnTo>
                  <a:pt x="115" y="3622"/>
                </a:lnTo>
                <a:lnTo>
                  <a:pt x="649" y="5884"/>
                </a:lnTo>
                <a:lnTo>
                  <a:pt x="1863" y="8240"/>
                </a:lnTo>
                <a:lnTo>
                  <a:pt x="3570" y="9832"/>
                </a:lnTo>
                <a:lnTo>
                  <a:pt x="4041" y="10303"/>
                </a:lnTo>
                <a:lnTo>
                  <a:pt x="8240" y="8240"/>
                </a:lnTo>
                <a:lnTo>
                  <a:pt x="8177" y="7842"/>
                </a:lnTo>
                <a:lnTo>
                  <a:pt x="7685" y="5444"/>
                </a:lnTo>
                <a:lnTo>
                  <a:pt x="6491" y="3172"/>
                </a:lnTo>
                <a:lnTo>
                  <a:pt x="5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1" name="object 7931"/>
          <p:cNvSpPr/>
          <p:nvPr/>
        </p:nvSpPr>
        <p:spPr>
          <a:xfrm>
            <a:off x="11585195" y="6375290"/>
            <a:ext cx="6931" cy="4236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6397" y="0"/>
                </a:moveTo>
                <a:lnTo>
                  <a:pt x="3905" y="806"/>
                </a:lnTo>
                <a:lnTo>
                  <a:pt x="0" y="1287"/>
                </a:lnTo>
                <a:lnTo>
                  <a:pt x="1874" y="4188"/>
                </a:lnTo>
                <a:lnTo>
                  <a:pt x="2764" y="6743"/>
                </a:lnTo>
                <a:lnTo>
                  <a:pt x="3622" y="6722"/>
                </a:lnTo>
                <a:lnTo>
                  <a:pt x="6094" y="6711"/>
                </a:lnTo>
                <a:lnTo>
                  <a:pt x="8512" y="5622"/>
                </a:lnTo>
                <a:lnTo>
                  <a:pt x="10942" y="4963"/>
                </a:lnTo>
                <a:lnTo>
                  <a:pt x="10198" y="3371"/>
                </a:lnTo>
                <a:lnTo>
                  <a:pt x="9643" y="680"/>
                </a:lnTo>
                <a:lnTo>
                  <a:pt x="6397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2" name="object 7932"/>
          <p:cNvSpPr/>
          <p:nvPr/>
        </p:nvSpPr>
        <p:spPr>
          <a:xfrm>
            <a:off x="11753394" y="5888244"/>
            <a:ext cx="6931" cy="5006"/>
          </a:xfrm>
          <a:custGeom>
            <a:avLst/>
            <a:gdLst/>
            <a:ahLst/>
            <a:cxnLst/>
            <a:rect l="l" t="t" r="r" b="b"/>
            <a:pathLst>
              <a:path w="11430" h="8254">
                <a:moveTo>
                  <a:pt x="1109" y="0"/>
                </a:moveTo>
                <a:lnTo>
                  <a:pt x="753" y="1204"/>
                </a:lnTo>
                <a:lnTo>
                  <a:pt x="0" y="3549"/>
                </a:lnTo>
                <a:lnTo>
                  <a:pt x="9298" y="7643"/>
                </a:lnTo>
                <a:lnTo>
                  <a:pt x="9863" y="6062"/>
                </a:lnTo>
                <a:lnTo>
                  <a:pt x="10397" y="4502"/>
                </a:lnTo>
                <a:lnTo>
                  <a:pt x="10983" y="2921"/>
                </a:lnTo>
                <a:lnTo>
                  <a:pt x="7696" y="1937"/>
                </a:lnTo>
                <a:lnTo>
                  <a:pt x="11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3" name="object 7933"/>
          <p:cNvSpPr/>
          <p:nvPr/>
        </p:nvSpPr>
        <p:spPr>
          <a:xfrm>
            <a:off x="11464832" y="6454528"/>
            <a:ext cx="6161" cy="6546"/>
          </a:xfrm>
          <a:custGeom>
            <a:avLst/>
            <a:gdLst/>
            <a:ahLst/>
            <a:cxnLst/>
            <a:rect l="l" t="t" r="r" b="b"/>
            <a:pathLst>
              <a:path w="10159" h="10795">
                <a:moveTo>
                  <a:pt x="7455" y="0"/>
                </a:moveTo>
                <a:lnTo>
                  <a:pt x="4764" y="1958"/>
                </a:lnTo>
                <a:lnTo>
                  <a:pt x="2167" y="3130"/>
                </a:lnTo>
                <a:lnTo>
                  <a:pt x="0" y="5978"/>
                </a:lnTo>
                <a:lnTo>
                  <a:pt x="1424" y="8491"/>
                </a:lnTo>
                <a:lnTo>
                  <a:pt x="1905" y="10230"/>
                </a:lnTo>
                <a:lnTo>
                  <a:pt x="4554" y="9036"/>
                </a:lnTo>
                <a:lnTo>
                  <a:pt x="7381" y="8114"/>
                </a:lnTo>
                <a:lnTo>
                  <a:pt x="9633" y="6376"/>
                </a:lnTo>
                <a:lnTo>
                  <a:pt x="10083" y="5999"/>
                </a:lnTo>
                <a:lnTo>
                  <a:pt x="8481" y="2879"/>
                </a:lnTo>
                <a:lnTo>
                  <a:pt x="745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4" name="object 7934"/>
          <p:cNvSpPr/>
          <p:nvPr/>
        </p:nvSpPr>
        <p:spPr>
          <a:xfrm>
            <a:off x="12103174" y="6645321"/>
            <a:ext cx="3466" cy="9242"/>
          </a:xfrm>
          <a:custGeom>
            <a:avLst/>
            <a:gdLst/>
            <a:ahLst/>
            <a:cxnLst/>
            <a:rect l="l" t="t" r="r" b="b"/>
            <a:pathLst>
              <a:path w="5715" h="15240">
                <a:moveTo>
                  <a:pt x="31" y="0"/>
                </a:moveTo>
                <a:lnTo>
                  <a:pt x="0" y="3978"/>
                </a:lnTo>
                <a:lnTo>
                  <a:pt x="52" y="7999"/>
                </a:lnTo>
                <a:lnTo>
                  <a:pt x="10" y="14931"/>
                </a:lnTo>
                <a:lnTo>
                  <a:pt x="3026" y="10774"/>
                </a:lnTo>
                <a:lnTo>
                  <a:pt x="4785" y="9340"/>
                </a:lnTo>
                <a:lnTo>
                  <a:pt x="5591" y="5277"/>
                </a:lnTo>
                <a:lnTo>
                  <a:pt x="5005" y="2701"/>
                </a:lnTo>
                <a:lnTo>
                  <a:pt x="4858" y="240"/>
                </a:lnTo>
                <a:lnTo>
                  <a:pt x="3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5" name="object 7935"/>
          <p:cNvSpPr/>
          <p:nvPr/>
        </p:nvSpPr>
        <p:spPr>
          <a:xfrm>
            <a:off x="11976504" y="6475079"/>
            <a:ext cx="21179" cy="15787"/>
          </a:xfrm>
          <a:custGeom>
            <a:avLst/>
            <a:gdLst/>
            <a:ahLst/>
            <a:cxnLst/>
            <a:rect l="l" t="t" r="r" b="b"/>
            <a:pathLst>
              <a:path w="34925" h="26034">
                <a:moveTo>
                  <a:pt x="3225" y="0"/>
                </a:moveTo>
                <a:lnTo>
                  <a:pt x="32292" y="25454"/>
                </a:lnTo>
                <a:lnTo>
                  <a:pt x="34742" y="21800"/>
                </a:lnTo>
                <a:lnTo>
                  <a:pt x="3225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6" name="object 7936"/>
          <p:cNvSpPr/>
          <p:nvPr/>
        </p:nvSpPr>
        <p:spPr>
          <a:xfrm>
            <a:off x="12031622" y="6385034"/>
            <a:ext cx="11552" cy="8471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3790" y="0"/>
                </a:moveTo>
                <a:lnTo>
                  <a:pt x="0" y="11235"/>
                </a:lnTo>
                <a:lnTo>
                  <a:pt x="18596" y="13947"/>
                </a:lnTo>
                <a:lnTo>
                  <a:pt x="18481" y="31"/>
                </a:lnTo>
                <a:lnTo>
                  <a:pt x="3790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7" name="object 7937"/>
          <p:cNvSpPr/>
          <p:nvPr/>
        </p:nvSpPr>
        <p:spPr>
          <a:xfrm>
            <a:off x="12000743" y="6500028"/>
            <a:ext cx="8856" cy="8471"/>
          </a:xfrm>
          <a:custGeom>
            <a:avLst/>
            <a:gdLst/>
            <a:ahLst/>
            <a:cxnLst/>
            <a:rect l="l" t="t" r="r" b="b"/>
            <a:pathLst>
              <a:path w="14605" h="13970">
                <a:moveTo>
                  <a:pt x="14439" y="0"/>
                </a:moveTo>
                <a:lnTo>
                  <a:pt x="8083" y="1465"/>
                </a:lnTo>
                <a:lnTo>
                  <a:pt x="3622" y="1214"/>
                </a:lnTo>
                <a:lnTo>
                  <a:pt x="1821" y="3245"/>
                </a:lnTo>
                <a:lnTo>
                  <a:pt x="0" y="5413"/>
                </a:lnTo>
                <a:lnTo>
                  <a:pt x="837" y="9832"/>
                </a:lnTo>
                <a:lnTo>
                  <a:pt x="492" y="13214"/>
                </a:lnTo>
                <a:lnTo>
                  <a:pt x="3497" y="12942"/>
                </a:lnTo>
                <a:lnTo>
                  <a:pt x="7413" y="13716"/>
                </a:lnTo>
                <a:lnTo>
                  <a:pt x="9245" y="12093"/>
                </a:lnTo>
                <a:lnTo>
                  <a:pt x="11486" y="10052"/>
                </a:lnTo>
                <a:lnTo>
                  <a:pt x="12010" y="6073"/>
                </a:lnTo>
                <a:lnTo>
                  <a:pt x="1443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8" name="object 7938"/>
          <p:cNvSpPr/>
          <p:nvPr/>
        </p:nvSpPr>
        <p:spPr>
          <a:xfrm>
            <a:off x="11946145" y="6525289"/>
            <a:ext cx="8471" cy="12707"/>
          </a:xfrm>
          <a:custGeom>
            <a:avLst/>
            <a:gdLst/>
            <a:ahLst/>
            <a:cxnLst/>
            <a:rect l="l" t="t" r="r" b="b"/>
            <a:pathLst>
              <a:path w="13969" h="20954">
                <a:moveTo>
                  <a:pt x="13496" y="0"/>
                </a:moveTo>
                <a:lnTo>
                  <a:pt x="0" y="2889"/>
                </a:lnTo>
                <a:lnTo>
                  <a:pt x="13423" y="20491"/>
                </a:lnTo>
                <a:lnTo>
                  <a:pt x="13496" y="12313"/>
                </a:lnTo>
                <a:lnTo>
                  <a:pt x="1349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39" name="object 7939"/>
          <p:cNvSpPr/>
          <p:nvPr/>
        </p:nvSpPr>
        <p:spPr>
          <a:xfrm>
            <a:off x="12023823" y="6668727"/>
            <a:ext cx="4621" cy="13862"/>
          </a:xfrm>
          <a:custGeom>
            <a:avLst/>
            <a:gdLst/>
            <a:ahLst/>
            <a:cxnLst/>
            <a:rect l="l" t="t" r="r" b="b"/>
            <a:pathLst>
              <a:path w="7619" h="22859">
                <a:moveTo>
                  <a:pt x="3842" y="0"/>
                </a:moveTo>
                <a:lnTo>
                  <a:pt x="1199" y="6488"/>
                </a:lnTo>
                <a:lnTo>
                  <a:pt x="0" y="12261"/>
                </a:lnTo>
                <a:lnTo>
                  <a:pt x="1053" y="17516"/>
                </a:lnTo>
                <a:lnTo>
                  <a:pt x="5172" y="22449"/>
                </a:lnTo>
                <a:lnTo>
                  <a:pt x="6401" y="17254"/>
                </a:lnTo>
                <a:lnTo>
                  <a:pt x="7484" y="11845"/>
                </a:lnTo>
                <a:lnTo>
                  <a:pt x="7077" y="6125"/>
                </a:lnTo>
                <a:lnTo>
                  <a:pt x="384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0" name="object 7940"/>
          <p:cNvSpPr/>
          <p:nvPr/>
        </p:nvSpPr>
        <p:spPr>
          <a:xfrm>
            <a:off x="11871918" y="6777536"/>
            <a:ext cx="5776" cy="5776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62" y="0"/>
                </a:moveTo>
                <a:lnTo>
                  <a:pt x="471" y="4031"/>
                </a:lnTo>
                <a:lnTo>
                  <a:pt x="0" y="7811"/>
                </a:lnTo>
                <a:lnTo>
                  <a:pt x="3350" y="9287"/>
                </a:lnTo>
                <a:lnTo>
                  <a:pt x="6408" y="8690"/>
                </a:lnTo>
                <a:lnTo>
                  <a:pt x="9151" y="8722"/>
                </a:lnTo>
                <a:lnTo>
                  <a:pt x="8847" y="6512"/>
                </a:lnTo>
                <a:lnTo>
                  <a:pt x="9224" y="3612"/>
                </a:lnTo>
                <a:lnTo>
                  <a:pt x="6806" y="816"/>
                </a:lnTo>
                <a:lnTo>
                  <a:pt x="3895" y="963"/>
                </a:lnTo>
                <a:lnTo>
                  <a:pt x="62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1" name="object 7941"/>
          <p:cNvSpPr/>
          <p:nvPr/>
        </p:nvSpPr>
        <p:spPr>
          <a:xfrm>
            <a:off x="11921196" y="6706784"/>
            <a:ext cx="6546" cy="5776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8648" y="0"/>
                </a:moveTo>
                <a:lnTo>
                  <a:pt x="8470" y="146"/>
                </a:lnTo>
                <a:lnTo>
                  <a:pt x="5560" y="1581"/>
                </a:lnTo>
                <a:lnTo>
                  <a:pt x="2795" y="3298"/>
                </a:lnTo>
                <a:lnTo>
                  <a:pt x="0" y="4984"/>
                </a:lnTo>
                <a:lnTo>
                  <a:pt x="2240" y="7915"/>
                </a:lnTo>
                <a:lnTo>
                  <a:pt x="3319" y="9392"/>
                </a:lnTo>
                <a:lnTo>
                  <a:pt x="5748" y="7162"/>
                </a:lnTo>
                <a:lnTo>
                  <a:pt x="8198" y="5015"/>
                </a:lnTo>
                <a:lnTo>
                  <a:pt x="10460" y="2659"/>
                </a:lnTo>
                <a:lnTo>
                  <a:pt x="10575" y="2523"/>
                </a:lnTo>
                <a:lnTo>
                  <a:pt x="8648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2" name="object 7942"/>
          <p:cNvSpPr/>
          <p:nvPr/>
        </p:nvSpPr>
        <p:spPr>
          <a:xfrm>
            <a:off x="12135043" y="6801689"/>
            <a:ext cx="6546" cy="3851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9936" y="0"/>
                </a:moveTo>
                <a:lnTo>
                  <a:pt x="6628" y="942"/>
                </a:lnTo>
                <a:lnTo>
                  <a:pt x="3298" y="1863"/>
                </a:lnTo>
                <a:lnTo>
                  <a:pt x="0" y="2827"/>
                </a:lnTo>
                <a:lnTo>
                  <a:pt x="219" y="3853"/>
                </a:lnTo>
                <a:lnTo>
                  <a:pt x="450" y="4827"/>
                </a:lnTo>
                <a:lnTo>
                  <a:pt x="670" y="5853"/>
                </a:lnTo>
                <a:lnTo>
                  <a:pt x="10774" y="4596"/>
                </a:lnTo>
                <a:lnTo>
                  <a:pt x="10491" y="3057"/>
                </a:lnTo>
                <a:lnTo>
                  <a:pt x="10188" y="1528"/>
                </a:lnTo>
                <a:lnTo>
                  <a:pt x="9936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3" name="object 7943"/>
          <p:cNvSpPr/>
          <p:nvPr/>
        </p:nvSpPr>
        <p:spPr>
          <a:xfrm>
            <a:off x="11905861" y="6729762"/>
            <a:ext cx="5391" cy="5006"/>
          </a:xfrm>
          <a:custGeom>
            <a:avLst/>
            <a:gdLst/>
            <a:ahLst/>
            <a:cxnLst/>
            <a:rect l="l" t="t" r="r" b="b"/>
            <a:pathLst>
              <a:path w="8890" h="8254">
                <a:moveTo>
                  <a:pt x="209" y="0"/>
                </a:moveTo>
                <a:lnTo>
                  <a:pt x="429" y="3214"/>
                </a:lnTo>
                <a:lnTo>
                  <a:pt x="0" y="5696"/>
                </a:lnTo>
                <a:lnTo>
                  <a:pt x="712" y="6062"/>
                </a:lnTo>
                <a:lnTo>
                  <a:pt x="2732" y="7172"/>
                </a:lnTo>
                <a:lnTo>
                  <a:pt x="5204" y="7371"/>
                </a:lnTo>
                <a:lnTo>
                  <a:pt x="7476" y="7936"/>
                </a:lnTo>
                <a:lnTo>
                  <a:pt x="7591" y="6303"/>
                </a:lnTo>
                <a:lnTo>
                  <a:pt x="8345" y="3853"/>
                </a:lnTo>
                <a:lnTo>
                  <a:pt x="6010" y="1832"/>
                </a:lnTo>
                <a:lnTo>
                  <a:pt x="3612" y="1361"/>
                </a:lnTo>
                <a:lnTo>
                  <a:pt x="209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7944" name="object 7944"/>
          <p:cNvSpPr/>
          <p:nvPr/>
        </p:nvSpPr>
        <p:spPr>
          <a:xfrm>
            <a:off x="11770566" y="6741541"/>
            <a:ext cx="5776" cy="4236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9141" y="0"/>
                </a:moveTo>
                <a:lnTo>
                  <a:pt x="6062" y="387"/>
                </a:lnTo>
                <a:lnTo>
                  <a:pt x="3413" y="178"/>
                </a:lnTo>
                <a:lnTo>
                  <a:pt x="356" y="1518"/>
                </a:lnTo>
                <a:lnTo>
                  <a:pt x="397" y="4209"/>
                </a:lnTo>
                <a:lnTo>
                  <a:pt x="0" y="5842"/>
                </a:lnTo>
                <a:lnTo>
                  <a:pt x="2701" y="6062"/>
                </a:lnTo>
                <a:lnTo>
                  <a:pt x="5423" y="6586"/>
                </a:lnTo>
                <a:lnTo>
                  <a:pt x="8575" y="6083"/>
                </a:lnTo>
                <a:lnTo>
                  <a:pt x="8680" y="2806"/>
                </a:lnTo>
                <a:lnTo>
                  <a:pt x="9141" y="0"/>
                </a:lnTo>
                <a:close/>
              </a:path>
            </a:pathLst>
          </a:custGeom>
          <a:solidFill>
            <a:srgbClr val="FFD34C">
              <a:alpha val="52999"/>
            </a:srgbClr>
          </a:solidFill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7946" name="object 4">
            <a:extLst>
              <a:ext uri="{FF2B5EF4-FFF2-40B4-BE49-F238E27FC236}">
                <a16:creationId xmlns:a16="http://schemas.microsoft.com/office/drawing/2014/main" id="{41EFEC0A-1D45-2001-8AB3-CD8566EABA16}"/>
              </a:ext>
            </a:extLst>
          </p:cNvPr>
          <p:cNvGrpSpPr/>
          <p:nvPr/>
        </p:nvGrpSpPr>
        <p:grpSpPr>
          <a:xfrm>
            <a:off x="1545934" y="1896244"/>
            <a:ext cx="2376456" cy="4770271"/>
            <a:chOff x="2443194" y="3859379"/>
            <a:chExt cx="4077335" cy="7449184"/>
          </a:xfrm>
        </p:grpSpPr>
        <p:sp>
          <p:nvSpPr>
            <p:cNvPr id="7947" name="object 5">
              <a:extLst>
                <a:ext uri="{FF2B5EF4-FFF2-40B4-BE49-F238E27FC236}">
                  <a16:creationId xmlns:a16="http://schemas.microsoft.com/office/drawing/2014/main" id="{21F7E01A-D8CF-8965-A0EE-6DCD3E8F5118}"/>
                </a:ext>
              </a:extLst>
            </p:cNvPr>
            <p:cNvSpPr/>
            <p:nvPr/>
          </p:nvSpPr>
          <p:spPr>
            <a:xfrm>
              <a:off x="4008275" y="4242195"/>
              <a:ext cx="259715" cy="133985"/>
            </a:xfrm>
            <a:custGeom>
              <a:avLst/>
              <a:gdLst/>
              <a:ahLst/>
              <a:cxnLst/>
              <a:rect l="l" t="t" r="r" b="b"/>
              <a:pathLst>
                <a:path w="259714" h="133985">
                  <a:moveTo>
                    <a:pt x="259112" y="0"/>
                  </a:moveTo>
                  <a:lnTo>
                    <a:pt x="0" y="0"/>
                  </a:lnTo>
                  <a:lnTo>
                    <a:pt x="0" y="133943"/>
                  </a:lnTo>
                  <a:lnTo>
                    <a:pt x="259112" y="133943"/>
                  </a:lnTo>
                  <a:lnTo>
                    <a:pt x="259112" y="0"/>
                  </a:lnTo>
                  <a:close/>
                </a:path>
              </a:pathLst>
            </a:custGeom>
            <a:solidFill>
              <a:srgbClr val="FBDE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48" name="object 6">
              <a:extLst>
                <a:ext uri="{FF2B5EF4-FFF2-40B4-BE49-F238E27FC236}">
                  <a16:creationId xmlns:a16="http://schemas.microsoft.com/office/drawing/2014/main" id="{98A5713D-F31F-7AB1-AE18-94900AAA6429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112816" y="4260327"/>
              <a:ext cx="136106" cy="115823"/>
            </a:xfrm>
            <a:prstGeom prst="rect">
              <a:avLst/>
            </a:prstGeom>
          </p:spPr>
        </p:pic>
        <p:sp>
          <p:nvSpPr>
            <p:cNvPr id="7949" name="object 7">
              <a:extLst>
                <a:ext uri="{FF2B5EF4-FFF2-40B4-BE49-F238E27FC236}">
                  <a16:creationId xmlns:a16="http://schemas.microsoft.com/office/drawing/2014/main" id="{54E119D2-4F74-1A9A-BB00-C9D012377AA3}"/>
                </a:ext>
              </a:extLst>
            </p:cNvPr>
            <p:cNvSpPr/>
            <p:nvPr/>
          </p:nvSpPr>
          <p:spPr>
            <a:xfrm>
              <a:off x="3686941" y="4352566"/>
              <a:ext cx="660400" cy="1340485"/>
            </a:xfrm>
            <a:custGeom>
              <a:avLst/>
              <a:gdLst/>
              <a:ahLst/>
              <a:cxnLst/>
              <a:rect l="l" t="t" r="r" b="b"/>
              <a:pathLst>
                <a:path w="660400" h="1340485">
                  <a:moveTo>
                    <a:pt x="623111" y="0"/>
                  </a:moveTo>
                  <a:lnTo>
                    <a:pt x="0" y="32847"/>
                  </a:lnTo>
                  <a:lnTo>
                    <a:pt x="83641" y="580610"/>
                  </a:lnTo>
                  <a:lnTo>
                    <a:pt x="52961" y="1340304"/>
                  </a:lnTo>
                  <a:lnTo>
                    <a:pt x="660304" y="1333865"/>
                  </a:lnTo>
                  <a:lnTo>
                    <a:pt x="611960" y="473147"/>
                  </a:lnTo>
                  <a:lnTo>
                    <a:pt x="623111" y="0"/>
                  </a:lnTo>
                  <a:close/>
                </a:path>
              </a:pathLst>
            </a:custGeom>
            <a:solidFill>
              <a:srgbClr val="568B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8">
              <a:extLst>
                <a:ext uri="{FF2B5EF4-FFF2-40B4-BE49-F238E27FC236}">
                  <a16:creationId xmlns:a16="http://schemas.microsoft.com/office/drawing/2014/main" id="{7474C3E0-4726-F457-A059-CE51481DE61B}"/>
                </a:ext>
              </a:extLst>
            </p:cNvPr>
            <p:cNvSpPr/>
            <p:nvPr/>
          </p:nvSpPr>
          <p:spPr>
            <a:xfrm>
              <a:off x="3744145" y="4613457"/>
              <a:ext cx="584835" cy="1058545"/>
            </a:xfrm>
            <a:custGeom>
              <a:avLst/>
              <a:gdLst/>
              <a:ahLst/>
              <a:cxnLst/>
              <a:rect l="l" t="t" r="r" b="b"/>
              <a:pathLst>
                <a:path w="584835" h="1058545">
                  <a:moveTo>
                    <a:pt x="0" y="0"/>
                  </a:moveTo>
                  <a:lnTo>
                    <a:pt x="59432" y="326618"/>
                  </a:lnTo>
                  <a:lnTo>
                    <a:pt x="23768" y="1058355"/>
                  </a:lnTo>
                  <a:lnTo>
                    <a:pt x="584369" y="1047748"/>
                  </a:lnTo>
                  <a:lnTo>
                    <a:pt x="522957" y="258756"/>
                  </a:lnTo>
                  <a:lnTo>
                    <a:pt x="412050" y="127252"/>
                  </a:lnTo>
                  <a:lnTo>
                    <a:pt x="303079" y="237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BF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9">
              <a:extLst>
                <a:ext uri="{FF2B5EF4-FFF2-40B4-BE49-F238E27FC236}">
                  <a16:creationId xmlns:a16="http://schemas.microsoft.com/office/drawing/2014/main" id="{58F4041E-900C-CC00-49D4-AD0B073966B8}"/>
                </a:ext>
              </a:extLst>
            </p:cNvPr>
            <p:cNvSpPr/>
            <p:nvPr/>
          </p:nvSpPr>
          <p:spPr>
            <a:xfrm>
              <a:off x="3171031" y="4095740"/>
              <a:ext cx="622300" cy="1604645"/>
            </a:xfrm>
            <a:custGeom>
              <a:avLst/>
              <a:gdLst/>
              <a:ahLst/>
              <a:cxnLst/>
              <a:rect l="l" t="t" r="r" b="b"/>
              <a:pathLst>
                <a:path w="622300" h="1604645">
                  <a:moveTo>
                    <a:pt x="410922" y="0"/>
                  </a:moveTo>
                  <a:lnTo>
                    <a:pt x="304569" y="0"/>
                  </a:lnTo>
                  <a:lnTo>
                    <a:pt x="304328" y="1581"/>
                  </a:lnTo>
                  <a:lnTo>
                    <a:pt x="304328" y="0"/>
                  </a:lnTo>
                  <a:lnTo>
                    <a:pt x="197975" y="0"/>
                  </a:lnTo>
                  <a:lnTo>
                    <a:pt x="70219" y="202024"/>
                  </a:lnTo>
                  <a:lnTo>
                    <a:pt x="13962" y="420756"/>
                  </a:lnTo>
                  <a:lnTo>
                    <a:pt x="0" y="597529"/>
                  </a:lnTo>
                  <a:lnTo>
                    <a:pt x="1342" y="670251"/>
                  </a:lnTo>
                  <a:lnTo>
                    <a:pt x="2306" y="1505933"/>
                  </a:lnTo>
                  <a:lnTo>
                    <a:pt x="9510" y="1544146"/>
                  </a:lnTo>
                  <a:lnTo>
                    <a:pt x="29158" y="1575352"/>
                  </a:lnTo>
                  <a:lnTo>
                    <a:pt x="58301" y="1596392"/>
                  </a:lnTo>
                  <a:lnTo>
                    <a:pt x="93989" y="1604108"/>
                  </a:lnTo>
                  <a:lnTo>
                    <a:pt x="126707" y="1597675"/>
                  </a:lnTo>
                  <a:lnTo>
                    <a:pt x="154220" y="1579964"/>
                  </a:lnTo>
                  <a:lnTo>
                    <a:pt x="174300" y="1553361"/>
                  </a:lnTo>
                  <a:lnTo>
                    <a:pt x="184719" y="1520246"/>
                  </a:lnTo>
                  <a:lnTo>
                    <a:pt x="185839" y="1512131"/>
                  </a:lnTo>
                  <a:lnTo>
                    <a:pt x="192080" y="1505933"/>
                  </a:lnTo>
                  <a:lnTo>
                    <a:pt x="207451" y="1505933"/>
                  </a:lnTo>
                  <a:lnTo>
                    <a:pt x="213702" y="1512131"/>
                  </a:lnTo>
                  <a:lnTo>
                    <a:pt x="214802" y="1520278"/>
                  </a:lnTo>
                  <a:lnTo>
                    <a:pt x="225108" y="1553117"/>
                  </a:lnTo>
                  <a:lnTo>
                    <a:pt x="244907" y="1579573"/>
                  </a:lnTo>
                  <a:lnTo>
                    <a:pt x="272035" y="1597334"/>
                  </a:lnTo>
                  <a:lnTo>
                    <a:pt x="304328" y="1604087"/>
                  </a:lnTo>
                  <a:lnTo>
                    <a:pt x="304328" y="1602610"/>
                  </a:lnTo>
                  <a:lnTo>
                    <a:pt x="304569" y="1604087"/>
                  </a:lnTo>
                  <a:lnTo>
                    <a:pt x="364004" y="1579573"/>
                  </a:lnTo>
                  <a:lnTo>
                    <a:pt x="394084" y="1520278"/>
                  </a:lnTo>
                  <a:lnTo>
                    <a:pt x="395194" y="1512131"/>
                  </a:lnTo>
                  <a:lnTo>
                    <a:pt x="401445" y="1505933"/>
                  </a:lnTo>
                  <a:lnTo>
                    <a:pt x="416817" y="1505933"/>
                  </a:lnTo>
                  <a:lnTo>
                    <a:pt x="423057" y="1512131"/>
                  </a:lnTo>
                  <a:lnTo>
                    <a:pt x="424178" y="1520246"/>
                  </a:lnTo>
                  <a:lnTo>
                    <a:pt x="434613" y="1553361"/>
                  </a:lnTo>
                  <a:lnTo>
                    <a:pt x="454696" y="1579964"/>
                  </a:lnTo>
                  <a:lnTo>
                    <a:pt x="482203" y="1597675"/>
                  </a:lnTo>
                  <a:lnTo>
                    <a:pt x="514908" y="1604108"/>
                  </a:lnTo>
                  <a:lnTo>
                    <a:pt x="550599" y="1596392"/>
                  </a:lnTo>
                  <a:lnTo>
                    <a:pt x="579749" y="1575352"/>
                  </a:lnTo>
                  <a:lnTo>
                    <a:pt x="599404" y="1544146"/>
                  </a:lnTo>
                  <a:lnTo>
                    <a:pt x="606612" y="1505933"/>
                  </a:lnTo>
                  <a:lnTo>
                    <a:pt x="607575" y="670251"/>
                  </a:lnTo>
                  <a:lnTo>
                    <a:pt x="622060" y="410620"/>
                  </a:lnTo>
                  <a:lnTo>
                    <a:pt x="606634" y="254615"/>
                  </a:lnTo>
                  <a:lnTo>
                    <a:pt x="543071" y="139721"/>
                  </a:lnTo>
                  <a:lnTo>
                    <a:pt x="413141" y="3423"/>
                  </a:lnTo>
                  <a:lnTo>
                    <a:pt x="4109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10">
              <a:extLst>
                <a:ext uri="{FF2B5EF4-FFF2-40B4-BE49-F238E27FC236}">
                  <a16:creationId xmlns:a16="http://schemas.microsoft.com/office/drawing/2014/main" id="{76C7E122-6739-1E0C-FD7D-AA66A2581868}"/>
                </a:ext>
              </a:extLst>
            </p:cNvPr>
            <p:cNvSpPr/>
            <p:nvPr/>
          </p:nvSpPr>
          <p:spPr>
            <a:xfrm>
              <a:off x="3169819" y="4675239"/>
              <a:ext cx="611505" cy="586105"/>
            </a:xfrm>
            <a:custGeom>
              <a:avLst/>
              <a:gdLst/>
              <a:ahLst/>
              <a:cxnLst/>
              <a:rect l="l" t="t" r="r" b="b"/>
              <a:pathLst>
                <a:path w="611504" h="586104">
                  <a:moveTo>
                    <a:pt x="611332" y="0"/>
                  </a:moveTo>
                  <a:lnTo>
                    <a:pt x="0" y="0"/>
                  </a:lnTo>
                  <a:lnTo>
                    <a:pt x="0" y="585751"/>
                  </a:lnTo>
                  <a:lnTo>
                    <a:pt x="611332" y="585751"/>
                  </a:lnTo>
                  <a:lnTo>
                    <a:pt x="611332" y="0"/>
                  </a:lnTo>
                  <a:close/>
                </a:path>
              </a:pathLst>
            </a:custGeom>
            <a:solidFill>
              <a:srgbClr val="FF65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11">
              <a:extLst>
                <a:ext uri="{FF2B5EF4-FFF2-40B4-BE49-F238E27FC236}">
                  <a16:creationId xmlns:a16="http://schemas.microsoft.com/office/drawing/2014/main" id="{B401CCAD-B270-ACE0-94B1-92B5F76EB8DF}"/>
                </a:ext>
              </a:extLst>
            </p:cNvPr>
            <p:cNvSpPr/>
            <p:nvPr/>
          </p:nvSpPr>
          <p:spPr>
            <a:xfrm>
              <a:off x="3252196" y="4748191"/>
              <a:ext cx="455930" cy="488315"/>
            </a:xfrm>
            <a:custGeom>
              <a:avLst/>
              <a:gdLst/>
              <a:ahLst/>
              <a:cxnLst/>
              <a:rect l="l" t="t" r="r" b="b"/>
              <a:pathLst>
                <a:path w="455929" h="488314">
                  <a:moveTo>
                    <a:pt x="227794" y="0"/>
                  </a:moveTo>
                  <a:lnTo>
                    <a:pt x="181882" y="4954"/>
                  </a:lnTo>
                  <a:lnTo>
                    <a:pt x="139121" y="19165"/>
                  </a:lnTo>
                  <a:lnTo>
                    <a:pt x="100427" y="41652"/>
                  </a:lnTo>
                  <a:lnTo>
                    <a:pt x="66715" y="71433"/>
                  </a:lnTo>
                  <a:lnTo>
                    <a:pt x="38900" y="107529"/>
                  </a:lnTo>
                  <a:lnTo>
                    <a:pt x="17899" y="148959"/>
                  </a:lnTo>
                  <a:lnTo>
                    <a:pt x="4627" y="194742"/>
                  </a:lnTo>
                  <a:lnTo>
                    <a:pt x="0" y="243898"/>
                  </a:lnTo>
                  <a:lnTo>
                    <a:pt x="4627" y="293054"/>
                  </a:lnTo>
                  <a:lnTo>
                    <a:pt x="17899" y="338837"/>
                  </a:lnTo>
                  <a:lnTo>
                    <a:pt x="38900" y="380267"/>
                  </a:lnTo>
                  <a:lnTo>
                    <a:pt x="66715" y="416362"/>
                  </a:lnTo>
                  <a:lnTo>
                    <a:pt x="100427" y="446144"/>
                  </a:lnTo>
                  <a:lnTo>
                    <a:pt x="139121" y="468630"/>
                  </a:lnTo>
                  <a:lnTo>
                    <a:pt x="181882" y="482841"/>
                  </a:lnTo>
                  <a:lnTo>
                    <a:pt x="227794" y="487796"/>
                  </a:lnTo>
                  <a:lnTo>
                    <a:pt x="273699" y="482841"/>
                  </a:lnTo>
                  <a:lnTo>
                    <a:pt x="316456" y="468630"/>
                  </a:lnTo>
                  <a:lnTo>
                    <a:pt x="355148" y="446144"/>
                  </a:lnTo>
                  <a:lnTo>
                    <a:pt x="388859" y="416362"/>
                  </a:lnTo>
                  <a:lnTo>
                    <a:pt x="416674" y="380267"/>
                  </a:lnTo>
                  <a:lnTo>
                    <a:pt x="437676" y="338837"/>
                  </a:lnTo>
                  <a:lnTo>
                    <a:pt x="450949" y="293054"/>
                  </a:lnTo>
                  <a:lnTo>
                    <a:pt x="455577" y="243898"/>
                  </a:lnTo>
                  <a:lnTo>
                    <a:pt x="450949" y="194742"/>
                  </a:lnTo>
                  <a:lnTo>
                    <a:pt x="437676" y="148959"/>
                  </a:lnTo>
                  <a:lnTo>
                    <a:pt x="416674" y="107529"/>
                  </a:lnTo>
                  <a:lnTo>
                    <a:pt x="388859" y="71433"/>
                  </a:lnTo>
                  <a:lnTo>
                    <a:pt x="355148" y="41652"/>
                  </a:lnTo>
                  <a:lnTo>
                    <a:pt x="316456" y="19165"/>
                  </a:lnTo>
                  <a:lnTo>
                    <a:pt x="273699" y="4954"/>
                  </a:lnTo>
                  <a:lnTo>
                    <a:pt x="227794" y="0"/>
                  </a:lnTo>
                  <a:close/>
                </a:path>
              </a:pathLst>
            </a:custGeom>
            <a:solidFill>
              <a:srgbClr val="2624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12">
              <a:extLst>
                <a:ext uri="{FF2B5EF4-FFF2-40B4-BE49-F238E27FC236}">
                  <a16:creationId xmlns:a16="http://schemas.microsoft.com/office/drawing/2014/main" id="{97FD69CF-84F6-B45C-F116-AD725645F285}"/>
                </a:ext>
              </a:extLst>
            </p:cNvPr>
            <p:cNvSpPr/>
            <p:nvPr/>
          </p:nvSpPr>
          <p:spPr>
            <a:xfrm>
              <a:off x="3337063" y="4859404"/>
              <a:ext cx="299085" cy="314325"/>
            </a:xfrm>
            <a:custGeom>
              <a:avLst/>
              <a:gdLst/>
              <a:ahLst/>
              <a:cxnLst/>
              <a:rect l="l" t="t" r="r" b="b"/>
              <a:pathLst>
                <a:path w="299085" h="314325">
                  <a:moveTo>
                    <a:pt x="48396" y="0"/>
                  </a:moveTo>
                  <a:lnTo>
                    <a:pt x="28196" y="27135"/>
                  </a:lnTo>
                  <a:lnTo>
                    <a:pt x="12964" y="58071"/>
                  </a:lnTo>
                  <a:lnTo>
                    <a:pt x="3349" y="92117"/>
                  </a:lnTo>
                  <a:lnTo>
                    <a:pt x="0" y="128582"/>
                  </a:lnTo>
                  <a:lnTo>
                    <a:pt x="6186" y="177880"/>
                  </a:lnTo>
                  <a:lnTo>
                    <a:pt x="23645" y="222180"/>
                  </a:lnTo>
                  <a:lnTo>
                    <a:pt x="50726" y="259713"/>
                  </a:lnTo>
                  <a:lnTo>
                    <a:pt x="85779" y="288711"/>
                  </a:lnTo>
                  <a:lnTo>
                    <a:pt x="127153" y="307407"/>
                  </a:lnTo>
                  <a:lnTo>
                    <a:pt x="173198" y="314032"/>
                  </a:lnTo>
                  <a:lnTo>
                    <a:pt x="209244" y="310013"/>
                  </a:lnTo>
                  <a:lnTo>
                    <a:pt x="242705" y="298504"/>
                  </a:lnTo>
                  <a:lnTo>
                    <a:pt x="272815" y="280327"/>
                  </a:lnTo>
                  <a:lnTo>
                    <a:pt x="298807" y="256306"/>
                  </a:lnTo>
                  <a:lnTo>
                    <a:pt x="278839" y="235867"/>
                  </a:lnTo>
                  <a:lnTo>
                    <a:pt x="256988" y="256094"/>
                  </a:lnTo>
                  <a:lnTo>
                    <a:pt x="231665" y="271406"/>
                  </a:lnTo>
                  <a:lnTo>
                    <a:pt x="203519" y="281105"/>
                  </a:lnTo>
                  <a:lnTo>
                    <a:pt x="173198" y="284493"/>
                  </a:lnTo>
                  <a:lnTo>
                    <a:pt x="127181" y="276545"/>
                  </a:lnTo>
                  <a:lnTo>
                    <a:pt x="87216" y="254413"/>
                  </a:lnTo>
                  <a:lnTo>
                    <a:pt x="55701" y="220663"/>
                  </a:lnTo>
                  <a:lnTo>
                    <a:pt x="35033" y="177864"/>
                  </a:lnTo>
                  <a:lnTo>
                    <a:pt x="27611" y="128582"/>
                  </a:lnTo>
                  <a:lnTo>
                    <a:pt x="30427" y="97904"/>
                  </a:lnTo>
                  <a:lnTo>
                    <a:pt x="38517" y="69268"/>
                  </a:lnTo>
                  <a:lnTo>
                    <a:pt x="51342" y="43254"/>
                  </a:lnTo>
                  <a:lnTo>
                    <a:pt x="68364" y="20439"/>
                  </a:lnTo>
                  <a:lnTo>
                    <a:pt x="483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13">
              <a:extLst>
                <a:ext uri="{FF2B5EF4-FFF2-40B4-BE49-F238E27FC236}">
                  <a16:creationId xmlns:a16="http://schemas.microsoft.com/office/drawing/2014/main" id="{1C883648-8772-A9E6-5833-F11111711D99}"/>
                </a:ext>
              </a:extLst>
            </p:cNvPr>
            <p:cNvSpPr/>
            <p:nvPr/>
          </p:nvSpPr>
          <p:spPr>
            <a:xfrm>
              <a:off x="3364669" y="4879839"/>
              <a:ext cx="251460" cy="264160"/>
            </a:xfrm>
            <a:custGeom>
              <a:avLst/>
              <a:gdLst/>
              <a:ahLst/>
              <a:cxnLst/>
              <a:rect l="l" t="t" r="r" b="b"/>
              <a:pathLst>
                <a:path w="251460" h="264160">
                  <a:moveTo>
                    <a:pt x="40742" y="0"/>
                  </a:moveTo>
                  <a:lnTo>
                    <a:pt x="23739" y="22812"/>
                  </a:lnTo>
                  <a:lnTo>
                    <a:pt x="10915" y="48830"/>
                  </a:lnTo>
                  <a:lnTo>
                    <a:pt x="2820" y="77472"/>
                  </a:lnTo>
                  <a:lnTo>
                    <a:pt x="0" y="108153"/>
                  </a:lnTo>
                  <a:lnTo>
                    <a:pt x="7422" y="157420"/>
                  </a:lnTo>
                  <a:lnTo>
                    <a:pt x="28089" y="200210"/>
                  </a:lnTo>
                  <a:lnTo>
                    <a:pt x="59605" y="233955"/>
                  </a:lnTo>
                  <a:lnTo>
                    <a:pt x="99570" y="256086"/>
                  </a:lnTo>
                  <a:lnTo>
                    <a:pt x="145587" y="264033"/>
                  </a:lnTo>
                  <a:lnTo>
                    <a:pt x="175908" y="260650"/>
                  </a:lnTo>
                  <a:lnTo>
                    <a:pt x="204053" y="250962"/>
                  </a:lnTo>
                  <a:lnTo>
                    <a:pt x="229376" y="235660"/>
                  </a:lnTo>
                  <a:lnTo>
                    <a:pt x="251227" y="215438"/>
                  </a:lnTo>
                  <a:lnTo>
                    <a:pt x="40742" y="0"/>
                  </a:lnTo>
                  <a:close/>
                </a:path>
              </a:pathLst>
            </a:custGeom>
            <a:solidFill>
              <a:srgbClr val="FF96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14">
              <a:extLst>
                <a:ext uri="{FF2B5EF4-FFF2-40B4-BE49-F238E27FC236}">
                  <a16:creationId xmlns:a16="http://schemas.microsoft.com/office/drawing/2014/main" id="{740DE5C2-5D45-254E-009C-5D6D68D4CC2E}"/>
                </a:ext>
              </a:extLst>
            </p:cNvPr>
            <p:cNvSpPr/>
            <p:nvPr/>
          </p:nvSpPr>
          <p:spPr>
            <a:xfrm>
              <a:off x="3342569" y="4712196"/>
              <a:ext cx="56515" cy="133985"/>
            </a:xfrm>
            <a:custGeom>
              <a:avLst/>
              <a:gdLst/>
              <a:ahLst/>
              <a:cxnLst/>
              <a:rect l="l" t="t" r="r" b="b"/>
              <a:pathLst>
                <a:path w="56514" h="133985">
                  <a:moveTo>
                    <a:pt x="3675" y="0"/>
                  </a:moveTo>
                  <a:lnTo>
                    <a:pt x="0" y="76343"/>
                  </a:lnTo>
                  <a:lnTo>
                    <a:pt x="46323" y="133870"/>
                  </a:lnTo>
                  <a:lnTo>
                    <a:pt x="56103" y="68238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52B0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15">
              <a:extLst>
                <a:ext uri="{FF2B5EF4-FFF2-40B4-BE49-F238E27FC236}">
                  <a16:creationId xmlns:a16="http://schemas.microsoft.com/office/drawing/2014/main" id="{09901FE6-DAA1-73F9-67A5-23CE5623E772}"/>
                </a:ext>
              </a:extLst>
            </p:cNvPr>
            <p:cNvSpPr/>
            <p:nvPr/>
          </p:nvSpPr>
          <p:spPr>
            <a:xfrm>
              <a:off x="3827152" y="4581103"/>
              <a:ext cx="175895" cy="307340"/>
            </a:xfrm>
            <a:custGeom>
              <a:avLst/>
              <a:gdLst/>
              <a:ahLst/>
              <a:cxnLst/>
              <a:rect l="l" t="t" r="r" b="b"/>
              <a:pathLst>
                <a:path w="175895" h="307339">
                  <a:moveTo>
                    <a:pt x="167680" y="0"/>
                  </a:moveTo>
                  <a:lnTo>
                    <a:pt x="45192" y="41873"/>
                  </a:lnTo>
                  <a:lnTo>
                    <a:pt x="22270" y="173031"/>
                  </a:lnTo>
                  <a:lnTo>
                    <a:pt x="6694" y="263989"/>
                  </a:lnTo>
                  <a:lnTo>
                    <a:pt x="0" y="306985"/>
                  </a:lnTo>
                  <a:lnTo>
                    <a:pt x="47778" y="283740"/>
                  </a:lnTo>
                  <a:lnTo>
                    <a:pt x="65160" y="61411"/>
                  </a:lnTo>
                  <a:lnTo>
                    <a:pt x="175502" y="42804"/>
                  </a:lnTo>
                  <a:lnTo>
                    <a:pt x="16768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16">
              <a:extLst>
                <a:ext uri="{FF2B5EF4-FFF2-40B4-BE49-F238E27FC236}">
                  <a16:creationId xmlns:a16="http://schemas.microsoft.com/office/drawing/2014/main" id="{6DDEA6DF-B42E-CD0E-5CA8-8F1B8B0919A2}"/>
                </a:ext>
              </a:extLst>
            </p:cNvPr>
            <p:cNvSpPr/>
            <p:nvPr/>
          </p:nvSpPr>
          <p:spPr>
            <a:xfrm>
              <a:off x="3547392" y="4847144"/>
              <a:ext cx="412115" cy="835660"/>
            </a:xfrm>
            <a:custGeom>
              <a:avLst/>
              <a:gdLst/>
              <a:ahLst/>
              <a:cxnLst/>
              <a:rect l="l" t="t" r="r" b="b"/>
              <a:pathLst>
                <a:path w="412114" h="835660">
                  <a:moveTo>
                    <a:pt x="388375" y="0"/>
                  </a:moveTo>
                  <a:lnTo>
                    <a:pt x="0" y="20481"/>
                  </a:lnTo>
                  <a:lnTo>
                    <a:pt x="52124" y="361884"/>
                  </a:lnTo>
                  <a:lnTo>
                    <a:pt x="33025" y="835356"/>
                  </a:lnTo>
                  <a:lnTo>
                    <a:pt x="411547" y="831335"/>
                  </a:lnTo>
                  <a:lnTo>
                    <a:pt x="381412" y="294902"/>
                  </a:lnTo>
                  <a:lnTo>
                    <a:pt x="388375" y="0"/>
                  </a:lnTo>
                  <a:close/>
                </a:path>
              </a:pathLst>
            </a:custGeom>
            <a:solidFill>
              <a:srgbClr val="691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59" name="object 17">
              <a:extLst>
                <a:ext uri="{FF2B5EF4-FFF2-40B4-BE49-F238E27FC236}">
                  <a16:creationId xmlns:a16="http://schemas.microsoft.com/office/drawing/2014/main" id="{558F11E8-F7C1-3E56-EF43-5A259029C0BB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23895" y="4867625"/>
              <a:ext cx="72144" cy="146037"/>
            </a:xfrm>
            <a:prstGeom prst="rect">
              <a:avLst/>
            </a:prstGeom>
          </p:spPr>
        </p:pic>
        <p:sp>
          <p:nvSpPr>
            <p:cNvPr id="7960" name="object 18">
              <a:extLst>
                <a:ext uri="{FF2B5EF4-FFF2-40B4-BE49-F238E27FC236}">
                  <a16:creationId xmlns:a16="http://schemas.microsoft.com/office/drawing/2014/main" id="{648CD32C-D94A-8D15-528E-F7DAD63230F3}"/>
                </a:ext>
              </a:extLst>
            </p:cNvPr>
            <p:cNvSpPr/>
            <p:nvPr/>
          </p:nvSpPr>
          <p:spPr>
            <a:xfrm>
              <a:off x="3923590" y="4847151"/>
              <a:ext cx="52069" cy="123825"/>
            </a:xfrm>
            <a:custGeom>
              <a:avLst/>
              <a:gdLst/>
              <a:ahLst/>
              <a:cxnLst/>
              <a:rect l="l" t="t" r="r" b="b"/>
              <a:pathLst>
                <a:path w="52070" h="123825">
                  <a:moveTo>
                    <a:pt x="12167" y="0"/>
                  </a:moveTo>
                  <a:lnTo>
                    <a:pt x="0" y="123723"/>
                  </a:lnTo>
                  <a:lnTo>
                    <a:pt x="24757" y="113725"/>
                  </a:lnTo>
                  <a:lnTo>
                    <a:pt x="42323" y="107242"/>
                  </a:lnTo>
                  <a:lnTo>
                    <a:pt x="51453" y="105117"/>
                  </a:lnTo>
                  <a:lnTo>
                    <a:pt x="47030" y="89875"/>
                  </a:lnTo>
                  <a:lnTo>
                    <a:pt x="34421" y="54305"/>
                  </a:lnTo>
                  <a:lnTo>
                    <a:pt x="20507" y="17863"/>
                  </a:lnTo>
                  <a:lnTo>
                    <a:pt x="12167" y="0"/>
                  </a:lnTo>
                  <a:close/>
                </a:path>
              </a:pathLst>
            </a:custGeom>
            <a:solidFill>
              <a:srgbClr val="691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19">
              <a:extLst>
                <a:ext uri="{FF2B5EF4-FFF2-40B4-BE49-F238E27FC236}">
                  <a16:creationId xmlns:a16="http://schemas.microsoft.com/office/drawing/2014/main" id="{D73116E2-8B97-9A06-3745-A232364D2BEB}"/>
                </a:ext>
              </a:extLst>
            </p:cNvPr>
            <p:cNvSpPr/>
            <p:nvPr/>
          </p:nvSpPr>
          <p:spPr>
            <a:xfrm>
              <a:off x="3932986" y="4581111"/>
              <a:ext cx="69850" cy="386715"/>
            </a:xfrm>
            <a:custGeom>
              <a:avLst/>
              <a:gdLst/>
              <a:ahLst/>
              <a:cxnLst/>
              <a:rect l="l" t="t" r="r" b="b"/>
              <a:pathLst>
                <a:path w="69850" h="386714">
                  <a:moveTo>
                    <a:pt x="29679" y="359994"/>
                  </a:moveTo>
                  <a:lnTo>
                    <a:pt x="27241" y="352983"/>
                  </a:lnTo>
                  <a:lnTo>
                    <a:pt x="18237" y="332651"/>
                  </a:lnTo>
                  <a:lnTo>
                    <a:pt x="0" y="292696"/>
                  </a:lnTo>
                  <a:lnTo>
                    <a:pt x="1727" y="386435"/>
                  </a:lnTo>
                  <a:lnTo>
                    <a:pt x="13639" y="372529"/>
                  </a:lnTo>
                  <a:lnTo>
                    <a:pt x="22567" y="363347"/>
                  </a:lnTo>
                  <a:lnTo>
                    <a:pt x="28168" y="359994"/>
                  </a:lnTo>
                  <a:lnTo>
                    <a:pt x="29679" y="359994"/>
                  </a:lnTo>
                  <a:close/>
                </a:path>
                <a:path w="69850" h="386714">
                  <a:moveTo>
                    <a:pt x="69659" y="42811"/>
                  </a:moveTo>
                  <a:lnTo>
                    <a:pt x="61836" y="0"/>
                  </a:lnTo>
                  <a:lnTo>
                    <a:pt x="51422" y="29768"/>
                  </a:lnTo>
                  <a:lnTo>
                    <a:pt x="66192" y="44653"/>
                  </a:lnTo>
                  <a:lnTo>
                    <a:pt x="69659" y="42811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20">
              <a:extLst>
                <a:ext uri="{FF2B5EF4-FFF2-40B4-BE49-F238E27FC236}">
                  <a16:creationId xmlns:a16="http://schemas.microsoft.com/office/drawing/2014/main" id="{C1796D3B-5312-E48C-2C5B-BB6583D77A7E}"/>
                </a:ext>
              </a:extLst>
            </p:cNvPr>
            <p:cNvSpPr/>
            <p:nvPr/>
          </p:nvSpPr>
          <p:spPr>
            <a:xfrm>
              <a:off x="4081760" y="5059288"/>
              <a:ext cx="305435" cy="135890"/>
            </a:xfrm>
            <a:custGeom>
              <a:avLst/>
              <a:gdLst/>
              <a:ahLst/>
              <a:cxnLst/>
              <a:rect l="l" t="t" r="r" b="b"/>
              <a:pathLst>
                <a:path w="305435" h="135889">
                  <a:moveTo>
                    <a:pt x="87232" y="0"/>
                  </a:moveTo>
                  <a:lnTo>
                    <a:pt x="4743" y="29391"/>
                  </a:lnTo>
                  <a:lnTo>
                    <a:pt x="0" y="101190"/>
                  </a:lnTo>
                  <a:lnTo>
                    <a:pt x="131304" y="135325"/>
                  </a:lnTo>
                  <a:lnTo>
                    <a:pt x="251803" y="128163"/>
                  </a:lnTo>
                  <a:lnTo>
                    <a:pt x="304828" y="106007"/>
                  </a:lnTo>
                  <a:lnTo>
                    <a:pt x="277803" y="29590"/>
                  </a:lnTo>
                  <a:lnTo>
                    <a:pt x="187816" y="7622"/>
                  </a:lnTo>
                  <a:lnTo>
                    <a:pt x="87232" y="0"/>
                  </a:lnTo>
                  <a:close/>
                </a:path>
              </a:pathLst>
            </a:custGeom>
            <a:solidFill>
              <a:srgbClr val="5D59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21">
              <a:extLst>
                <a:ext uri="{FF2B5EF4-FFF2-40B4-BE49-F238E27FC236}">
                  <a16:creationId xmlns:a16="http://schemas.microsoft.com/office/drawing/2014/main" id="{EC9D0547-491B-3DDA-09E4-630714BAE4BD}"/>
                </a:ext>
              </a:extLst>
            </p:cNvPr>
            <p:cNvSpPr/>
            <p:nvPr/>
          </p:nvSpPr>
          <p:spPr>
            <a:xfrm>
              <a:off x="4081746" y="5160473"/>
              <a:ext cx="325120" cy="495934"/>
            </a:xfrm>
            <a:custGeom>
              <a:avLst/>
              <a:gdLst/>
              <a:ahLst/>
              <a:cxnLst/>
              <a:rect l="l" t="t" r="r" b="b"/>
              <a:pathLst>
                <a:path w="325120" h="495935">
                  <a:moveTo>
                    <a:pt x="0" y="0"/>
                  </a:moveTo>
                  <a:lnTo>
                    <a:pt x="26931" y="235008"/>
                  </a:lnTo>
                  <a:lnTo>
                    <a:pt x="2450" y="495733"/>
                  </a:lnTo>
                  <a:lnTo>
                    <a:pt x="325120" y="487388"/>
                  </a:lnTo>
                  <a:lnTo>
                    <a:pt x="302493" y="239615"/>
                  </a:lnTo>
                  <a:lnTo>
                    <a:pt x="302912" y="29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22">
              <a:extLst>
                <a:ext uri="{FF2B5EF4-FFF2-40B4-BE49-F238E27FC236}">
                  <a16:creationId xmlns:a16="http://schemas.microsoft.com/office/drawing/2014/main" id="{45EC2079-1259-AC69-5C33-382C9F47E1A3}"/>
                </a:ext>
              </a:extLst>
            </p:cNvPr>
            <p:cNvSpPr/>
            <p:nvPr/>
          </p:nvSpPr>
          <p:spPr>
            <a:xfrm>
              <a:off x="4081754" y="5073198"/>
              <a:ext cx="325120" cy="617855"/>
            </a:xfrm>
            <a:custGeom>
              <a:avLst/>
              <a:gdLst/>
              <a:ahLst/>
              <a:cxnLst/>
              <a:rect l="l" t="t" r="r" b="b"/>
              <a:pathLst>
                <a:path w="325120" h="617854">
                  <a:moveTo>
                    <a:pt x="302920" y="90182"/>
                  </a:moveTo>
                  <a:lnTo>
                    <a:pt x="278320" y="29591"/>
                  </a:lnTo>
                  <a:lnTo>
                    <a:pt x="188328" y="7607"/>
                  </a:lnTo>
                  <a:lnTo>
                    <a:pt x="87757" y="0"/>
                  </a:lnTo>
                  <a:lnTo>
                    <a:pt x="5257" y="29387"/>
                  </a:lnTo>
                  <a:lnTo>
                    <a:pt x="0" y="87287"/>
                  </a:lnTo>
                  <a:lnTo>
                    <a:pt x="131826" y="135331"/>
                  </a:lnTo>
                  <a:lnTo>
                    <a:pt x="252323" y="128168"/>
                  </a:lnTo>
                  <a:lnTo>
                    <a:pt x="302920" y="90182"/>
                  </a:lnTo>
                  <a:close/>
                </a:path>
                <a:path w="325120" h="617854">
                  <a:moveTo>
                    <a:pt x="325107" y="574675"/>
                  </a:moveTo>
                  <a:lnTo>
                    <a:pt x="2451" y="583006"/>
                  </a:lnTo>
                  <a:lnTo>
                    <a:pt x="28257" y="613791"/>
                  </a:lnTo>
                  <a:lnTo>
                    <a:pt x="302539" y="617385"/>
                  </a:lnTo>
                  <a:lnTo>
                    <a:pt x="325107" y="574675"/>
                  </a:lnTo>
                  <a:close/>
                </a:path>
              </a:pathLst>
            </a:custGeom>
            <a:solidFill>
              <a:srgbClr val="A3A0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5" name="object 23">
              <a:extLst>
                <a:ext uri="{FF2B5EF4-FFF2-40B4-BE49-F238E27FC236}">
                  <a16:creationId xmlns:a16="http://schemas.microsoft.com/office/drawing/2014/main" id="{68DA5EE8-5BC1-A46A-05AC-E6AC40F48F3A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33611" y="4967923"/>
              <a:ext cx="197917" cy="206595"/>
            </a:xfrm>
            <a:prstGeom prst="rect">
              <a:avLst/>
            </a:prstGeom>
          </p:spPr>
        </p:pic>
        <p:sp>
          <p:nvSpPr>
            <p:cNvPr id="7966" name="object 24">
              <a:extLst>
                <a:ext uri="{FF2B5EF4-FFF2-40B4-BE49-F238E27FC236}">
                  <a16:creationId xmlns:a16="http://schemas.microsoft.com/office/drawing/2014/main" id="{C4E1F7FB-B7A5-27E1-F7AB-CCEF4815427C}"/>
                </a:ext>
              </a:extLst>
            </p:cNvPr>
            <p:cNvSpPr/>
            <p:nvPr/>
          </p:nvSpPr>
          <p:spPr>
            <a:xfrm>
              <a:off x="4099226" y="5308597"/>
              <a:ext cx="301625" cy="264160"/>
            </a:xfrm>
            <a:custGeom>
              <a:avLst/>
              <a:gdLst/>
              <a:ahLst/>
              <a:cxnLst/>
              <a:rect l="l" t="t" r="r" b="b"/>
              <a:pathLst>
                <a:path w="301625" h="264160">
                  <a:moveTo>
                    <a:pt x="0" y="0"/>
                  </a:moveTo>
                  <a:lnTo>
                    <a:pt x="9455" y="86897"/>
                  </a:lnTo>
                  <a:lnTo>
                    <a:pt x="103996" y="58867"/>
                  </a:lnTo>
                  <a:lnTo>
                    <a:pt x="184235" y="101808"/>
                  </a:lnTo>
                  <a:lnTo>
                    <a:pt x="301592" y="264054"/>
                  </a:lnTo>
                  <a:lnTo>
                    <a:pt x="292682" y="170193"/>
                  </a:lnTo>
                  <a:lnTo>
                    <a:pt x="196109" y="60437"/>
                  </a:lnTo>
                  <a:lnTo>
                    <a:pt x="108446" y="19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25">
              <a:extLst>
                <a:ext uri="{FF2B5EF4-FFF2-40B4-BE49-F238E27FC236}">
                  <a16:creationId xmlns:a16="http://schemas.microsoft.com/office/drawing/2014/main" id="{A8CD2831-4CAC-1DE6-17C5-D5637815F151}"/>
                </a:ext>
              </a:extLst>
            </p:cNvPr>
            <p:cNvSpPr/>
            <p:nvPr/>
          </p:nvSpPr>
          <p:spPr>
            <a:xfrm>
              <a:off x="2443196" y="10795623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51" y="105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26">
              <a:extLst>
                <a:ext uri="{FF2B5EF4-FFF2-40B4-BE49-F238E27FC236}">
                  <a16:creationId xmlns:a16="http://schemas.microsoft.com/office/drawing/2014/main" id="{EFF7B8B9-8579-BB65-0549-D28A756D53BB}"/>
                </a:ext>
              </a:extLst>
            </p:cNvPr>
            <p:cNvSpPr/>
            <p:nvPr/>
          </p:nvSpPr>
          <p:spPr>
            <a:xfrm>
              <a:off x="2735503" y="10810399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99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48" y="320078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77"/>
                  </a:lnTo>
                  <a:lnTo>
                    <a:pt x="331266" y="492277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49"/>
                  </a:moveTo>
                  <a:lnTo>
                    <a:pt x="460832" y="21958"/>
                  </a:lnTo>
                  <a:lnTo>
                    <a:pt x="439115" y="492277"/>
                  </a:lnTo>
                  <a:lnTo>
                    <a:pt x="495198" y="492277"/>
                  </a:lnTo>
                  <a:lnTo>
                    <a:pt x="529920" y="25349"/>
                  </a:lnTo>
                  <a:close/>
                </a:path>
                <a:path w="1865629" h="492759">
                  <a:moveTo>
                    <a:pt x="1634464" y="79222"/>
                  </a:moveTo>
                  <a:lnTo>
                    <a:pt x="813816" y="39192"/>
                  </a:lnTo>
                  <a:lnTo>
                    <a:pt x="788174" y="492277"/>
                  </a:lnTo>
                  <a:lnTo>
                    <a:pt x="1614716" y="492277"/>
                  </a:lnTo>
                  <a:lnTo>
                    <a:pt x="1634464" y="79222"/>
                  </a:lnTo>
                  <a:close/>
                </a:path>
                <a:path w="1865629" h="492759">
                  <a:moveTo>
                    <a:pt x="1765173" y="85598"/>
                  </a:moveTo>
                  <a:lnTo>
                    <a:pt x="1715858" y="83172"/>
                  </a:lnTo>
                  <a:lnTo>
                    <a:pt x="1679575" y="492277"/>
                  </a:lnTo>
                  <a:lnTo>
                    <a:pt x="1731518" y="492277"/>
                  </a:lnTo>
                  <a:lnTo>
                    <a:pt x="1765173" y="85598"/>
                  </a:lnTo>
                  <a:close/>
                </a:path>
                <a:path w="1865629" h="492759">
                  <a:moveTo>
                    <a:pt x="1865325" y="90474"/>
                  </a:moveTo>
                  <a:lnTo>
                    <a:pt x="1827136" y="88607"/>
                  </a:lnTo>
                  <a:lnTo>
                    <a:pt x="1796072" y="492290"/>
                  </a:lnTo>
                  <a:lnTo>
                    <a:pt x="1852523" y="492290"/>
                  </a:lnTo>
                  <a:lnTo>
                    <a:pt x="1865325" y="90474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27">
              <a:extLst>
                <a:ext uri="{FF2B5EF4-FFF2-40B4-BE49-F238E27FC236}">
                  <a16:creationId xmlns:a16="http://schemas.microsoft.com/office/drawing/2014/main" id="{FA96F4CC-CB98-5336-F189-A7731453A663}"/>
                </a:ext>
              </a:extLst>
            </p:cNvPr>
            <p:cNvSpPr/>
            <p:nvPr/>
          </p:nvSpPr>
          <p:spPr>
            <a:xfrm>
              <a:off x="2641656" y="1036511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50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5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28">
              <a:extLst>
                <a:ext uri="{FF2B5EF4-FFF2-40B4-BE49-F238E27FC236}">
                  <a16:creationId xmlns:a16="http://schemas.microsoft.com/office/drawing/2014/main" id="{D8600318-05BB-4AF4-3676-06270FC9386D}"/>
                </a:ext>
              </a:extLst>
            </p:cNvPr>
            <p:cNvSpPr/>
            <p:nvPr/>
          </p:nvSpPr>
          <p:spPr>
            <a:xfrm>
              <a:off x="2641663" y="1036511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0"/>
                  </a:moveTo>
                  <a:lnTo>
                    <a:pt x="12814" y="0"/>
                  </a:lnTo>
                  <a:lnTo>
                    <a:pt x="0" y="401815"/>
                  </a:lnTo>
                  <a:lnTo>
                    <a:pt x="38201" y="403682"/>
                  </a:lnTo>
                  <a:lnTo>
                    <a:pt x="69253" y="0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04"/>
                  </a:lnTo>
                  <a:lnTo>
                    <a:pt x="149479" y="409130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0"/>
                  </a:moveTo>
                  <a:lnTo>
                    <a:pt x="250609" y="0"/>
                  </a:lnTo>
                  <a:lnTo>
                    <a:pt x="230860" y="413080"/>
                  </a:lnTo>
                  <a:lnTo>
                    <a:pt x="1051521" y="453110"/>
                  </a:lnTo>
                  <a:lnTo>
                    <a:pt x="1077163" y="0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06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0"/>
                  </a:moveTo>
                  <a:lnTo>
                    <a:pt x="1534058" y="0"/>
                  </a:lnTo>
                  <a:lnTo>
                    <a:pt x="1506778" y="475297"/>
                  </a:lnTo>
                  <a:lnTo>
                    <a:pt x="1584325" y="479107"/>
                  </a:lnTo>
                  <a:lnTo>
                    <a:pt x="1590675" y="0"/>
                  </a:lnTo>
                  <a:close/>
                </a:path>
                <a:path w="1865629" h="492759">
                  <a:moveTo>
                    <a:pt x="1865337" y="12"/>
                  </a:moveTo>
                  <a:lnTo>
                    <a:pt x="1766417" y="12"/>
                  </a:lnTo>
                  <a:lnTo>
                    <a:pt x="1754301" y="172212"/>
                  </a:lnTo>
                  <a:lnTo>
                    <a:pt x="1746770" y="487006"/>
                  </a:lnTo>
                  <a:lnTo>
                    <a:pt x="1855038" y="492290"/>
                  </a:lnTo>
                  <a:lnTo>
                    <a:pt x="1865337" y="1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29">
              <a:extLst>
                <a:ext uri="{FF2B5EF4-FFF2-40B4-BE49-F238E27FC236}">
                  <a16:creationId xmlns:a16="http://schemas.microsoft.com/office/drawing/2014/main" id="{91F78A5E-FD4C-52E8-061B-88375B3A0EE8}"/>
                </a:ext>
              </a:extLst>
            </p:cNvPr>
            <p:cNvSpPr/>
            <p:nvPr/>
          </p:nvSpPr>
          <p:spPr>
            <a:xfrm>
              <a:off x="2820944" y="9892007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24"/>
                  </a:lnTo>
                  <a:lnTo>
                    <a:pt x="1839347" y="434824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7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30">
              <a:extLst>
                <a:ext uri="{FF2B5EF4-FFF2-40B4-BE49-F238E27FC236}">
                  <a16:creationId xmlns:a16="http://schemas.microsoft.com/office/drawing/2014/main" id="{D36E7833-BD88-24FA-4159-12F1FA0B77DC}"/>
                </a:ext>
              </a:extLst>
            </p:cNvPr>
            <p:cNvSpPr/>
            <p:nvPr/>
          </p:nvSpPr>
          <p:spPr>
            <a:xfrm>
              <a:off x="3071609" y="990468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33"/>
                  </a:moveTo>
                  <a:lnTo>
                    <a:pt x="8839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33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82" y="11303"/>
                  </a:lnTo>
                  <a:lnTo>
                    <a:pt x="235546" y="422160"/>
                  </a:lnTo>
                  <a:lnTo>
                    <a:pt x="284124" y="422160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17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17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06" y="422160"/>
                  </a:lnTo>
                  <a:lnTo>
                    <a:pt x="1384731" y="422160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51" y="73393"/>
                  </a:moveTo>
                  <a:lnTo>
                    <a:pt x="1471485" y="71323"/>
                  </a:lnTo>
                  <a:lnTo>
                    <a:pt x="1440357" y="422160"/>
                  </a:lnTo>
                  <a:lnTo>
                    <a:pt x="1484896" y="422160"/>
                  </a:lnTo>
                  <a:lnTo>
                    <a:pt x="1513751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96"/>
                  </a:lnTo>
                  <a:lnTo>
                    <a:pt x="1540268" y="422148"/>
                  </a:lnTo>
                  <a:lnTo>
                    <a:pt x="1588668" y="422148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31">
              <a:extLst>
                <a:ext uri="{FF2B5EF4-FFF2-40B4-BE49-F238E27FC236}">
                  <a16:creationId xmlns:a16="http://schemas.microsoft.com/office/drawing/2014/main" id="{44EA6DBA-1EA3-84B2-0D53-F65A697ADC83}"/>
                </a:ext>
              </a:extLst>
            </p:cNvPr>
            <p:cNvSpPr/>
            <p:nvPr/>
          </p:nvSpPr>
          <p:spPr>
            <a:xfrm>
              <a:off x="2724904" y="9379716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32">
              <a:extLst>
                <a:ext uri="{FF2B5EF4-FFF2-40B4-BE49-F238E27FC236}">
                  <a16:creationId xmlns:a16="http://schemas.microsoft.com/office/drawing/2014/main" id="{7D44F815-0DC4-E357-7070-A9A9C0B9905A}"/>
                </a:ext>
              </a:extLst>
            </p:cNvPr>
            <p:cNvSpPr/>
            <p:nvPr/>
          </p:nvSpPr>
          <p:spPr>
            <a:xfrm>
              <a:off x="3017215" y="9394488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87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78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77"/>
                  </a:lnTo>
                  <a:lnTo>
                    <a:pt x="331279" y="492277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36"/>
                  </a:moveTo>
                  <a:lnTo>
                    <a:pt x="460832" y="21958"/>
                  </a:lnTo>
                  <a:lnTo>
                    <a:pt x="439127" y="492277"/>
                  </a:lnTo>
                  <a:lnTo>
                    <a:pt x="495185" y="492277"/>
                  </a:lnTo>
                  <a:lnTo>
                    <a:pt x="529920" y="25336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03" y="39179"/>
                  </a:lnTo>
                  <a:lnTo>
                    <a:pt x="788162" y="492290"/>
                  </a:lnTo>
                  <a:lnTo>
                    <a:pt x="1614728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60" y="85585"/>
                  </a:moveTo>
                  <a:lnTo>
                    <a:pt x="1715858" y="83159"/>
                  </a:lnTo>
                  <a:lnTo>
                    <a:pt x="1679575" y="492290"/>
                  </a:lnTo>
                  <a:lnTo>
                    <a:pt x="1731518" y="492290"/>
                  </a:lnTo>
                  <a:lnTo>
                    <a:pt x="1765160" y="85585"/>
                  </a:lnTo>
                  <a:close/>
                </a:path>
                <a:path w="1865629" h="492759">
                  <a:moveTo>
                    <a:pt x="1865325" y="90462"/>
                  </a:moveTo>
                  <a:lnTo>
                    <a:pt x="1827123" y="88620"/>
                  </a:lnTo>
                  <a:lnTo>
                    <a:pt x="1796072" y="492277"/>
                  </a:lnTo>
                  <a:lnTo>
                    <a:pt x="1852510" y="492277"/>
                  </a:lnTo>
                  <a:lnTo>
                    <a:pt x="1865325" y="9046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33">
              <a:extLst>
                <a:ext uri="{FF2B5EF4-FFF2-40B4-BE49-F238E27FC236}">
                  <a16:creationId xmlns:a16="http://schemas.microsoft.com/office/drawing/2014/main" id="{F63A546E-3F40-72E9-F722-14B423AA17E2}"/>
                </a:ext>
              </a:extLst>
            </p:cNvPr>
            <p:cNvSpPr/>
            <p:nvPr/>
          </p:nvSpPr>
          <p:spPr>
            <a:xfrm>
              <a:off x="2699279" y="894920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34">
              <a:extLst>
                <a:ext uri="{FF2B5EF4-FFF2-40B4-BE49-F238E27FC236}">
                  <a16:creationId xmlns:a16="http://schemas.microsoft.com/office/drawing/2014/main" id="{84AD5CB9-13DC-BCFD-3BC4-109C53BC8AF5}"/>
                </a:ext>
              </a:extLst>
            </p:cNvPr>
            <p:cNvSpPr/>
            <p:nvPr/>
          </p:nvSpPr>
          <p:spPr>
            <a:xfrm>
              <a:off x="2699283" y="894920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65" y="0"/>
                  </a:moveTo>
                  <a:lnTo>
                    <a:pt x="12827" y="0"/>
                  </a:lnTo>
                  <a:lnTo>
                    <a:pt x="0" y="401815"/>
                  </a:lnTo>
                  <a:lnTo>
                    <a:pt x="38201" y="403694"/>
                  </a:lnTo>
                  <a:lnTo>
                    <a:pt x="69265" y="0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04"/>
                  </a:lnTo>
                  <a:lnTo>
                    <a:pt x="149479" y="409105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21" y="12"/>
                  </a:lnTo>
                  <a:lnTo>
                    <a:pt x="230873" y="413067"/>
                  </a:lnTo>
                  <a:lnTo>
                    <a:pt x="1051521" y="453097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06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0"/>
                  </a:moveTo>
                  <a:lnTo>
                    <a:pt x="1534058" y="0"/>
                  </a:lnTo>
                  <a:lnTo>
                    <a:pt x="1506778" y="475297"/>
                  </a:lnTo>
                  <a:lnTo>
                    <a:pt x="1584325" y="479082"/>
                  </a:lnTo>
                  <a:lnTo>
                    <a:pt x="1590675" y="0"/>
                  </a:lnTo>
                  <a:close/>
                </a:path>
                <a:path w="1865629" h="492759">
                  <a:moveTo>
                    <a:pt x="1865337" y="12"/>
                  </a:moveTo>
                  <a:lnTo>
                    <a:pt x="1766417" y="12"/>
                  </a:lnTo>
                  <a:lnTo>
                    <a:pt x="1754301" y="172212"/>
                  </a:lnTo>
                  <a:lnTo>
                    <a:pt x="1746758" y="487006"/>
                  </a:lnTo>
                  <a:lnTo>
                    <a:pt x="1855038" y="492290"/>
                  </a:lnTo>
                  <a:lnTo>
                    <a:pt x="1865337" y="12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35">
              <a:extLst>
                <a:ext uri="{FF2B5EF4-FFF2-40B4-BE49-F238E27FC236}">
                  <a16:creationId xmlns:a16="http://schemas.microsoft.com/office/drawing/2014/main" id="{5A72C979-F777-9257-E1B0-56D6FF8EC457}"/>
                </a:ext>
              </a:extLst>
            </p:cNvPr>
            <p:cNvSpPr/>
            <p:nvPr/>
          </p:nvSpPr>
          <p:spPr>
            <a:xfrm>
              <a:off x="2718501" y="8476101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24"/>
                  </a:lnTo>
                  <a:lnTo>
                    <a:pt x="1839347" y="434824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36">
              <a:extLst>
                <a:ext uri="{FF2B5EF4-FFF2-40B4-BE49-F238E27FC236}">
                  <a16:creationId xmlns:a16="http://schemas.microsoft.com/office/drawing/2014/main" id="{F663342B-75D2-BEFC-A343-179BF402E1A3}"/>
                </a:ext>
              </a:extLst>
            </p:cNvPr>
            <p:cNvSpPr/>
            <p:nvPr/>
          </p:nvSpPr>
          <p:spPr>
            <a:xfrm>
              <a:off x="2969171" y="848877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08"/>
                  </a:moveTo>
                  <a:lnTo>
                    <a:pt x="8826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08"/>
                  </a:lnTo>
                  <a:close/>
                </a:path>
                <a:path w="1600200" h="422275">
                  <a:moveTo>
                    <a:pt x="307492" y="14554"/>
                  </a:moveTo>
                  <a:lnTo>
                    <a:pt x="240969" y="11315"/>
                  </a:lnTo>
                  <a:lnTo>
                    <a:pt x="235546" y="422160"/>
                  </a:lnTo>
                  <a:lnTo>
                    <a:pt x="284111" y="422160"/>
                  </a:lnTo>
                  <a:lnTo>
                    <a:pt x="307492" y="14554"/>
                  </a:lnTo>
                  <a:close/>
                </a:path>
                <a:path w="1600200" h="422275">
                  <a:moveTo>
                    <a:pt x="454444" y="21729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29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06" y="422173"/>
                  </a:lnTo>
                  <a:lnTo>
                    <a:pt x="1384731" y="422173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51" y="73393"/>
                  </a:moveTo>
                  <a:lnTo>
                    <a:pt x="1471485" y="71348"/>
                  </a:lnTo>
                  <a:lnTo>
                    <a:pt x="1440345" y="422148"/>
                  </a:lnTo>
                  <a:lnTo>
                    <a:pt x="1484896" y="422148"/>
                  </a:lnTo>
                  <a:lnTo>
                    <a:pt x="1513751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84"/>
                  </a:lnTo>
                  <a:lnTo>
                    <a:pt x="1540268" y="422148"/>
                  </a:lnTo>
                  <a:lnTo>
                    <a:pt x="1588668" y="422148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37">
              <a:extLst>
                <a:ext uri="{FF2B5EF4-FFF2-40B4-BE49-F238E27FC236}">
                  <a16:creationId xmlns:a16="http://schemas.microsoft.com/office/drawing/2014/main" id="{377DAC7B-E7C3-09CD-B28C-C1CDF90AFCEA}"/>
                </a:ext>
              </a:extLst>
            </p:cNvPr>
            <p:cNvSpPr/>
            <p:nvPr/>
          </p:nvSpPr>
          <p:spPr>
            <a:xfrm>
              <a:off x="2443194" y="7944669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38">
              <a:extLst>
                <a:ext uri="{FF2B5EF4-FFF2-40B4-BE49-F238E27FC236}">
                  <a16:creationId xmlns:a16="http://schemas.microsoft.com/office/drawing/2014/main" id="{64BFAA70-9BEF-6E31-3EE6-F661793BA27F}"/>
                </a:ext>
              </a:extLst>
            </p:cNvPr>
            <p:cNvSpPr/>
            <p:nvPr/>
          </p:nvSpPr>
          <p:spPr>
            <a:xfrm>
              <a:off x="2735503" y="7959438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67" y="5283"/>
                  </a:moveTo>
                  <a:lnTo>
                    <a:pt x="10299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90"/>
                  </a:lnTo>
                  <a:lnTo>
                    <a:pt x="118567" y="5283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195"/>
                  </a:lnTo>
                  <a:lnTo>
                    <a:pt x="274662" y="492290"/>
                  </a:lnTo>
                  <a:lnTo>
                    <a:pt x="331279" y="492290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20" y="25349"/>
                  </a:moveTo>
                  <a:lnTo>
                    <a:pt x="460832" y="21958"/>
                  </a:lnTo>
                  <a:lnTo>
                    <a:pt x="439127" y="492277"/>
                  </a:lnTo>
                  <a:lnTo>
                    <a:pt x="495185" y="492277"/>
                  </a:lnTo>
                  <a:lnTo>
                    <a:pt x="529920" y="25349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16" y="39179"/>
                  </a:lnTo>
                  <a:lnTo>
                    <a:pt x="788162" y="492290"/>
                  </a:lnTo>
                  <a:lnTo>
                    <a:pt x="1614716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73" y="85585"/>
                  </a:moveTo>
                  <a:lnTo>
                    <a:pt x="1715858" y="83172"/>
                  </a:lnTo>
                  <a:lnTo>
                    <a:pt x="1679575" y="492302"/>
                  </a:lnTo>
                  <a:lnTo>
                    <a:pt x="1731530" y="492302"/>
                  </a:lnTo>
                  <a:lnTo>
                    <a:pt x="1765173" y="85585"/>
                  </a:lnTo>
                  <a:close/>
                </a:path>
                <a:path w="1865629" h="492759">
                  <a:moveTo>
                    <a:pt x="1865325" y="90474"/>
                  </a:moveTo>
                  <a:lnTo>
                    <a:pt x="1827123" y="88607"/>
                  </a:lnTo>
                  <a:lnTo>
                    <a:pt x="1796072" y="492290"/>
                  </a:lnTo>
                  <a:lnTo>
                    <a:pt x="1852510" y="492290"/>
                  </a:lnTo>
                  <a:lnTo>
                    <a:pt x="1865325" y="90474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39">
              <a:extLst>
                <a:ext uri="{FF2B5EF4-FFF2-40B4-BE49-F238E27FC236}">
                  <a16:creationId xmlns:a16="http://schemas.microsoft.com/office/drawing/2014/main" id="{77260712-284C-594D-C389-DBA0593BCCE4}"/>
                </a:ext>
              </a:extLst>
            </p:cNvPr>
            <p:cNvSpPr/>
            <p:nvPr/>
          </p:nvSpPr>
          <p:spPr>
            <a:xfrm>
              <a:off x="2532814" y="7514163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40">
              <a:extLst>
                <a:ext uri="{FF2B5EF4-FFF2-40B4-BE49-F238E27FC236}">
                  <a16:creationId xmlns:a16="http://schemas.microsoft.com/office/drawing/2014/main" id="{837CE0FA-61CA-997F-08C0-A6B83EC5F2CB}"/>
                </a:ext>
              </a:extLst>
            </p:cNvPr>
            <p:cNvSpPr/>
            <p:nvPr/>
          </p:nvSpPr>
          <p:spPr>
            <a:xfrm>
              <a:off x="2532824" y="7514151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12"/>
                  </a:moveTo>
                  <a:lnTo>
                    <a:pt x="12814" y="12"/>
                  </a:lnTo>
                  <a:lnTo>
                    <a:pt x="0" y="401815"/>
                  </a:lnTo>
                  <a:lnTo>
                    <a:pt x="38201" y="403694"/>
                  </a:lnTo>
                  <a:lnTo>
                    <a:pt x="69253" y="12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17"/>
                  </a:lnTo>
                  <a:lnTo>
                    <a:pt x="149466" y="409105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09" y="12"/>
                  </a:lnTo>
                  <a:lnTo>
                    <a:pt x="230860" y="413092"/>
                  </a:lnTo>
                  <a:lnTo>
                    <a:pt x="1051521" y="453123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12"/>
                  </a:moveTo>
                  <a:lnTo>
                    <a:pt x="1370152" y="12"/>
                  </a:lnTo>
                  <a:lnTo>
                    <a:pt x="1335417" y="466953"/>
                  </a:lnTo>
                  <a:lnTo>
                    <a:pt x="1404505" y="470331"/>
                  </a:lnTo>
                  <a:lnTo>
                    <a:pt x="1426210" y="12"/>
                  </a:lnTo>
                  <a:close/>
                </a:path>
                <a:path w="1865629" h="492759">
                  <a:moveTo>
                    <a:pt x="1590675" y="12"/>
                  </a:moveTo>
                  <a:lnTo>
                    <a:pt x="1534058" y="12"/>
                  </a:lnTo>
                  <a:lnTo>
                    <a:pt x="1506778" y="475322"/>
                  </a:lnTo>
                  <a:lnTo>
                    <a:pt x="1584325" y="479094"/>
                  </a:lnTo>
                  <a:lnTo>
                    <a:pt x="1590675" y="12"/>
                  </a:lnTo>
                  <a:close/>
                </a:path>
                <a:path w="1865629" h="492759">
                  <a:moveTo>
                    <a:pt x="1865325" y="25"/>
                  </a:moveTo>
                  <a:lnTo>
                    <a:pt x="1766404" y="25"/>
                  </a:lnTo>
                  <a:lnTo>
                    <a:pt x="1754301" y="172212"/>
                  </a:lnTo>
                  <a:lnTo>
                    <a:pt x="1746758" y="487006"/>
                  </a:lnTo>
                  <a:lnTo>
                    <a:pt x="1855038" y="492302"/>
                  </a:lnTo>
                  <a:lnTo>
                    <a:pt x="1865325" y="25"/>
                  </a:lnTo>
                  <a:close/>
                </a:path>
              </a:pathLst>
            </a:custGeom>
            <a:solidFill>
              <a:srgbClr val="FE7E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41">
              <a:extLst>
                <a:ext uri="{FF2B5EF4-FFF2-40B4-BE49-F238E27FC236}">
                  <a16:creationId xmlns:a16="http://schemas.microsoft.com/office/drawing/2014/main" id="{824D5A85-0798-237D-9FB9-BA070B6EC634}"/>
                </a:ext>
              </a:extLst>
            </p:cNvPr>
            <p:cNvSpPr/>
            <p:nvPr/>
          </p:nvSpPr>
          <p:spPr>
            <a:xfrm>
              <a:off x="2635268" y="7041053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45"/>
                  </a:lnTo>
                  <a:lnTo>
                    <a:pt x="1839347" y="434845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42">
              <a:extLst>
                <a:ext uri="{FF2B5EF4-FFF2-40B4-BE49-F238E27FC236}">
                  <a16:creationId xmlns:a16="http://schemas.microsoft.com/office/drawing/2014/main" id="{51F8AD97-6516-06B0-60E7-2FBA40D262D6}"/>
                </a:ext>
              </a:extLst>
            </p:cNvPr>
            <p:cNvSpPr/>
            <p:nvPr/>
          </p:nvSpPr>
          <p:spPr>
            <a:xfrm>
              <a:off x="2885935" y="7053725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08"/>
                  </a:moveTo>
                  <a:lnTo>
                    <a:pt x="8839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510"/>
                  </a:lnTo>
                  <a:lnTo>
                    <a:pt x="101688" y="4508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82" y="11315"/>
                  </a:lnTo>
                  <a:lnTo>
                    <a:pt x="235546" y="422173"/>
                  </a:lnTo>
                  <a:lnTo>
                    <a:pt x="284124" y="422173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29"/>
                  </a:moveTo>
                  <a:lnTo>
                    <a:pt x="395185" y="18846"/>
                  </a:lnTo>
                  <a:lnTo>
                    <a:pt x="376580" y="422173"/>
                  </a:lnTo>
                  <a:lnTo>
                    <a:pt x="424675" y="422173"/>
                  </a:lnTo>
                  <a:lnTo>
                    <a:pt x="454444" y="21729"/>
                  </a:lnTo>
                  <a:close/>
                </a:path>
                <a:path w="1600200" h="422275">
                  <a:moveTo>
                    <a:pt x="1401673" y="67932"/>
                  </a:moveTo>
                  <a:lnTo>
                    <a:pt x="697903" y="33604"/>
                  </a:lnTo>
                  <a:lnTo>
                    <a:pt x="675919" y="422173"/>
                  </a:lnTo>
                  <a:lnTo>
                    <a:pt x="1384744" y="422173"/>
                  </a:lnTo>
                  <a:lnTo>
                    <a:pt x="1401673" y="67932"/>
                  </a:lnTo>
                  <a:close/>
                </a:path>
                <a:path w="1600200" h="422275">
                  <a:moveTo>
                    <a:pt x="1513763" y="73393"/>
                  </a:moveTo>
                  <a:lnTo>
                    <a:pt x="1471485" y="71348"/>
                  </a:lnTo>
                  <a:lnTo>
                    <a:pt x="1440357" y="422186"/>
                  </a:lnTo>
                  <a:lnTo>
                    <a:pt x="1484896" y="422186"/>
                  </a:lnTo>
                  <a:lnTo>
                    <a:pt x="1513763" y="73393"/>
                  </a:lnTo>
                  <a:close/>
                </a:path>
                <a:path w="1600200" h="422275">
                  <a:moveTo>
                    <a:pt x="1599653" y="77584"/>
                  </a:moveTo>
                  <a:lnTo>
                    <a:pt x="1566900" y="75984"/>
                  </a:lnTo>
                  <a:lnTo>
                    <a:pt x="1540268" y="422186"/>
                  </a:lnTo>
                  <a:lnTo>
                    <a:pt x="1588668" y="422186"/>
                  </a:lnTo>
                  <a:lnTo>
                    <a:pt x="1599653" y="77584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43">
              <a:extLst>
                <a:ext uri="{FF2B5EF4-FFF2-40B4-BE49-F238E27FC236}">
                  <a16:creationId xmlns:a16="http://schemas.microsoft.com/office/drawing/2014/main" id="{4E08F3A5-B861-68EC-DFEF-107D2935BBD2}"/>
                </a:ext>
              </a:extLst>
            </p:cNvPr>
            <p:cNvSpPr/>
            <p:nvPr/>
          </p:nvSpPr>
          <p:spPr>
            <a:xfrm>
              <a:off x="2526427" y="6509625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0" y="0"/>
                  </a:moveTo>
                  <a:lnTo>
                    <a:pt x="25611" y="507042"/>
                  </a:lnTo>
                  <a:lnTo>
                    <a:pt x="2144845" y="507042"/>
                  </a:lnTo>
                  <a:lnTo>
                    <a:pt x="2157662" y="105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9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44">
              <a:extLst>
                <a:ext uri="{FF2B5EF4-FFF2-40B4-BE49-F238E27FC236}">
                  <a16:creationId xmlns:a16="http://schemas.microsoft.com/office/drawing/2014/main" id="{D4F94EBD-3584-5EF7-D09F-FB671A181385}"/>
                </a:ext>
              </a:extLst>
            </p:cNvPr>
            <p:cNvSpPr/>
            <p:nvPr/>
          </p:nvSpPr>
          <p:spPr>
            <a:xfrm>
              <a:off x="2818739" y="6524389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118554" y="5295"/>
                  </a:moveTo>
                  <a:lnTo>
                    <a:pt x="10287" y="0"/>
                  </a:lnTo>
                  <a:lnTo>
                    <a:pt x="0" y="492277"/>
                  </a:lnTo>
                  <a:lnTo>
                    <a:pt x="98920" y="492277"/>
                  </a:lnTo>
                  <a:lnTo>
                    <a:pt x="111036" y="320090"/>
                  </a:lnTo>
                  <a:lnTo>
                    <a:pt x="118554" y="5295"/>
                  </a:lnTo>
                  <a:close/>
                </a:path>
                <a:path w="1865629" h="492759">
                  <a:moveTo>
                    <a:pt x="358546" y="16979"/>
                  </a:moveTo>
                  <a:lnTo>
                    <a:pt x="281000" y="13208"/>
                  </a:lnTo>
                  <a:lnTo>
                    <a:pt x="274650" y="492290"/>
                  </a:lnTo>
                  <a:lnTo>
                    <a:pt x="331266" y="492290"/>
                  </a:lnTo>
                  <a:lnTo>
                    <a:pt x="358546" y="16979"/>
                  </a:lnTo>
                  <a:close/>
                </a:path>
                <a:path w="1865629" h="492759">
                  <a:moveTo>
                    <a:pt x="529907" y="25349"/>
                  </a:moveTo>
                  <a:lnTo>
                    <a:pt x="460819" y="21958"/>
                  </a:lnTo>
                  <a:lnTo>
                    <a:pt x="439115" y="492290"/>
                  </a:lnTo>
                  <a:lnTo>
                    <a:pt x="495185" y="492290"/>
                  </a:lnTo>
                  <a:lnTo>
                    <a:pt x="529907" y="25349"/>
                  </a:lnTo>
                  <a:close/>
                </a:path>
                <a:path w="1865629" h="492759">
                  <a:moveTo>
                    <a:pt x="1634464" y="79209"/>
                  </a:moveTo>
                  <a:lnTo>
                    <a:pt x="813803" y="39179"/>
                  </a:lnTo>
                  <a:lnTo>
                    <a:pt x="788162" y="492290"/>
                  </a:lnTo>
                  <a:lnTo>
                    <a:pt x="1614716" y="492290"/>
                  </a:lnTo>
                  <a:lnTo>
                    <a:pt x="1634464" y="79209"/>
                  </a:lnTo>
                  <a:close/>
                </a:path>
                <a:path w="1865629" h="492759">
                  <a:moveTo>
                    <a:pt x="1765160" y="85585"/>
                  </a:moveTo>
                  <a:lnTo>
                    <a:pt x="1715858" y="83197"/>
                  </a:lnTo>
                  <a:lnTo>
                    <a:pt x="1679575" y="492315"/>
                  </a:lnTo>
                  <a:lnTo>
                    <a:pt x="1731518" y="492315"/>
                  </a:lnTo>
                  <a:lnTo>
                    <a:pt x="1765160" y="85585"/>
                  </a:lnTo>
                  <a:close/>
                </a:path>
                <a:path w="1865629" h="492759">
                  <a:moveTo>
                    <a:pt x="1865325" y="90487"/>
                  </a:moveTo>
                  <a:lnTo>
                    <a:pt x="1827123" y="88607"/>
                  </a:lnTo>
                  <a:lnTo>
                    <a:pt x="1796072" y="492290"/>
                  </a:lnTo>
                  <a:lnTo>
                    <a:pt x="1852510" y="492290"/>
                  </a:lnTo>
                  <a:lnTo>
                    <a:pt x="1865325" y="90487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45">
              <a:extLst>
                <a:ext uri="{FF2B5EF4-FFF2-40B4-BE49-F238E27FC236}">
                  <a16:creationId xmlns:a16="http://schemas.microsoft.com/office/drawing/2014/main" id="{FCA2EB60-DE96-B579-E083-D53D6EB68D06}"/>
                </a:ext>
              </a:extLst>
            </p:cNvPr>
            <p:cNvSpPr/>
            <p:nvPr/>
          </p:nvSpPr>
          <p:spPr>
            <a:xfrm>
              <a:off x="2724889" y="6079120"/>
              <a:ext cx="2157730" cy="507365"/>
            </a:xfrm>
            <a:custGeom>
              <a:avLst/>
              <a:gdLst/>
              <a:ahLst/>
              <a:cxnLst/>
              <a:rect l="l" t="t" r="r" b="b"/>
              <a:pathLst>
                <a:path w="2157729" h="507365">
                  <a:moveTo>
                    <a:pt x="2132039" y="0"/>
                  </a:moveTo>
                  <a:lnTo>
                    <a:pt x="12816" y="0"/>
                  </a:lnTo>
                  <a:lnTo>
                    <a:pt x="0" y="401809"/>
                  </a:lnTo>
                  <a:lnTo>
                    <a:pt x="2157662" y="507042"/>
                  </a:lnTo>
                  <a:lnTo>
                    <a:pt x="2132039" y="0"/>
                  </a:lnTo>
                  <a:close/>
                </a:path>
              </a:pathLst>
            </a:custGeom>
            <a:solidFill>
              <a:srgbClr val="FED5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46">
              <a:extLst>
                <a:ext uri="{FF2B5EF4-FFF2-40B4-BE49-F238E27FC236}">
                  <a16:creationId xmlns:a16="http://schemas.microsoft.com/office/drawing/2014/main" id="{11F726EA-8C31-CC11-80F0-45FF55B8D757}"/>
                </a:ext>
              </a:extLst>
            </p:cNvPr>
            <p:cNvSpPr/>
            <p:nvPr/>
          </p:nvSpPr>
          <p:spPr>
            <a:xfrm>
              <a:off x="2724899" y="6079102"/>
              <a:ext cx="1865630" cy="492759"/>
            </a:xfrm>
            <a:custGeom>
              <a:avLst/>
              <a:gdLst/>
              <a:ahLst/>
              <a:cxnLst/>
              <a:rect l="l" t="t" r="r" b="b"/>
              <a:pathLst>
                <a:path w="1865629" h="492759">
                  <a:moveTo>
                    <a:pt x="69253" y="12"/>
                  </a:moveTo>
                  <a:lnTo>
                    <a:pt x="12814" y="12"/>
                  </a:lnTo>
                  <a:lnTo>
                    <a:pt x="0" y="401828"/>
                  </a:lnTo>
                  <a:lnTo>
                    <a:pt x="38201" y="403694"/>
                  </a:lnTo>
                  <a:lnTo>
                    <a:pt x="69253" y="12"/>
                  </a:lnTo>
                  <a:close/>
                </a:path>
                <a:path w="1865629" h="492759">
                  <a:moveTo>
                    <a:pt x="185750" y="0"/>
                  </a:moveTo>
                  <a:lnTo>
                    <a:pt x="133807" y="0"/>
                  </a:lnTo>
                  <a:lnTo>
                    <a:pt x="100164" y="406717"/>
                  </a:lnTo>
                  <a:lnTo>
                    <a:pt x="149453" y="409130"/>
                  </a:lnTo>
                  <a:lnTo>
                    <a:pt x="185750" y="0"/>
                  </a:lnTo>
                  <a:close/>
                </a:path>
                <a:path w="1865629" h="492759">
                  <a:moveTo>
                    <a:pt x="1077163" y="12"/>
                  </a:moveTo>
                  <a:lnTo>
                    <a:pt x="250609" y="12"/>
                  </a:lnTo>
                  <a:lnTo>
                    <a:pt x="230860" y="413092"/>
                  </a:lnTo>
                  <a:lnTo>
                    <a:pt x="1051521" y="453123"/>
                  </a:lnTo>
                  <a:lnTo>
                    <a:pt x="1077163" y="12"/>
                  </a:lnTo>
                  <a:close/>
                </a:path>
                <a:path w="1865629" h="492759">
                  <a:moveTo>
                    <a:pt x="1426210" y="25"/>
                  </a:moveTo>
                  <a:lnTo>
                    <a:pt x="1370139" y="25"/>
                  </a:lnTo>
                  <a:lnTo>
                    <a:pt x="1335417" y="466953"/>
                  </a:lnTo>
                  <a:lnTo>
                    <a:pt x="1404505" y="470344"/>
                  </a:lnTo>
                  <a:lnTo>
                    <a:pt x="1426210" y="25"/>
                  </a:lnTo>
                  <a:close/>
                </a:path>
                <a:path w="1865629" h="492759">
                  <a:moveTo>
                    <a:pt x="1590662" y="12"/>
                  </a:moveTo>
                  <a:lnTo>
                    <a:pt x="1534058" y="12"/>
                  </a:lnTo>
                  <a:lnTo>
                    <a:pt x="1506778" y="475322"/>
                  </a:lnTo>
                  <a:lnTo>
                    <a:pt x="1584325" y="479107"/>
                  </a:lnTo>
                  <a:lnTo>
                    <a:pt x="1590662" y="12"/>
                  </a:lnTo>
                  <a:close/>
                </a:path>
                <a:path w="1865629" h="492759">
                  <a:moveTo>
                    <a:pt x="1865325" y="25"/>
                  </a:moveTo>
                  <a:lnTo>
                    <a:pt x="1766404" y="25"/>
                  </a:lnTo>
                  <a:lnTo>
                    <a:pt x="1754301" y="172212"/>
                  </a:lnTo>
                  <a:lnTo>
                    <a:pt x="1746758" y="487019"/>
                  </a:lnTo>
                  <a:lnTo>
                    <a:pt x="1855038" y="492302"/>
                  </a:lnTo>
                  <a:lnTo>
                    <a:pt x="1865325" y="25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47">
              <a:extLst>
                <a:ext uri="{FF2B5EF4-FFF2-40B4-BE49-F238E27FC236}">
                  <a16:creationId xmlns:a16="http://schemas.microsoft.com/office/drawing/2014/main" id="{82F18A9B-CEE3-4109-C69F-641BBE9BC603}"/>
                </a:ext>
              </a:extLst>
            </p:cNvPr>
            <p:cNvSpPr/>
            <p:nvPr/>
          </p:nvSpPr>
          <p:spPr>
            <a:xfrm>
              <a:off x="2718501" y="5606010"/>
              <a:ext cx="1850389" cy="434975"/>
            </a:xfrm>
            <a:custGeom>
              <a:avLst/>
              <a:gdLst/>
              <a:ahLst/>
              <a:cxnLst/>
              <a:rect l="l" t="t" r="r" b="b"/>
              <a:pathLst>
                <a:path w="1850389" h="434975">
                  <a:moveTo>
                    <a:pt x="0" y="0"/>
                  </a:moveTo>
                  <a:lnTo>
                    <a:pt x="21967" y="434845"/>
                  </a:lnTo>
                  <a:lnTo>
                    <a:pt x="1839347" y="434845"/>
                  </a:lnTo>
                  <a:lnTo>
                    <a:pt x="1850331" y="902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85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48">
              <a:extLst>
                <a:ext uri="{FF2B5EF4-FFF2-40B4-BE49-F238E27FC236}">
                  <a16:creationId xmlns:a16="http://schemas.microsoft.com/office/drawing/2014/main" id="{2CFF9D54-0B08-631C-DE84-E11180F39CAA}"/>
                </a:ext>
              </a:extLst>
            </p:cNvPr>
            <p:cNvSpPr/>
            <p:nvPr/>
          </p:nvSpPr>
          <p:spPr>
            <a:xfrm>
              <a:off x="2969171" y="5618689"/>
              <a:ext cx="1600200" cy="422275"/>
            </a:xfrm>
            <a:custGeom>
              <a:avLst/>
              <a:gdLst/>
              <a:ahLst/>
              <a:cxnLst/>
              <a:rect l="l" t="t" r="r" b="b"/>
              <a:pathLst>
                <a:path w="1600200" h="422275">
                  <a:moveTo>
                    <a:pt x="101688" y="4533"/>
                  </a:moveTo>
                  <a:lnTo>
                    <a:pt x="8826" y="0"/>
                  </a:lnTo>
                  <a:lnTo>
                    <a:pt x="0" y="422160"/>
                  </a:lnTo>
                  <a:lnTo>
                    <a:pt x="84836" y="422160"/>
                  </a:lnTo>
                  <a:lnTo>
                    <a:pt x="95237" y="274497"/>
                  </a:lnTo>
                  <a:lnTo>
                    <a:pt x="101688" y="4533"/>
                  </a:lnTo>
                  <a:close/>
                </a:path>
                <a:path w="1600200" h="422275">
                  <a:moveTo>
                    <a:pt x="307492" y="14566"/>
                  </a:moveTo>
                  <a:lnTo>
                    <a:pt x="240969" y="11303"/>
                  </a:lnTo>
                  <a:lnTo>
                    <a:pt x="235546" y="422160"/>
                  </a:lnTo>
                  <a:lnTo>
                    <a:pt x="284111" y="422160"/>
                  </a:lnTo>
                  <a:lnTo>
                    <a:pt x="307492" y="14566"/>
                  </a:lnTo>
                  <a:close/>
                </a:path>
                <a:path w="1600200" h="422275">
                  <a:moveTo>
                    <a:pt x="454444" y="21717"/>
                  </a:moveTo>
                  <a:lnTo>
                    <a:pt x="395185" y="18846"/>
                  </a:lnTo>
                  <a:lnTo>
                    <a:pt x="376567" y="422173"/>
                  </a:lnTo>
                  <a:lnTo>
                    <a:pt x="424675" y="422173"/>
                  </a:lnTo>
                  <a:lnTo>
                    <a:pt x="454444" y="21717"/>
                  </a:lnTo>
                  <a:close/>
                </a:path>
                <a:path w="1600200" h="422275">
                  <a:moveTo>
                    <a:pt x="1401673" y="67919"/>
                  </a:moveTo>
                  <a:lnTo>
                    <a:pt x="697903" y="33604"/>
                  </a:lnTo>
                  <a:lnTo>
                    <a:pt x="675906" y="422160"/>
                  </a:lnTo>
                  <a:lnTo>
                    <a:pt x="1384731" y="422160"/>
                  </a:lnTo>
                  <a:lnTo>
                    <a:pt x="1401673" y="67919"/>
                  </a:lnTo>
                  <a:close/>
                </a:path>
                <a:path w="1600200" h="422275">
                  <a:moveTo>
                    <a:pt x="1513751" y="73380"/>
                  </a:moveTo>
                  <a:lnTo>
                    <a:pt x="1471485" y="71335"/>
                  </a:lnTo>
                  <a:lnTo>
                    <a:pt x="1440345" y="422173"/>
                  </a:lnTo>
                  <a:lnTo>
                    <a:pt x="1484896" y="422173"/>
                  </a:lnTo>
                  <a:lnTo>
                    <a:pt x="1513751" y="73380"/>
                  </a:lnTo>
                  <a:close/>
                </a:path>
                <a:path w="1600200" h="422275">
                  <a:moveTo>
                    <a:pt x="1599653" y="77571"/>
                  </a:moveTo>
                  <a:lnTo>
                    <a:pt x="1566900" y="75996"/>
                  </a:lnTo>
                  <a:lnTo>
                    <a:pt x="1540268" y="422173"/>
                  </a:lnTo>
                  <a:lnTo>
                    <a:pt x="1588668" y="422173"/>
                  </a:lnTo>
                  <a:lnTo>
                    <a:pt x="1599653" y="77571"/>
                  </a:lnTo>
                  <a:close/>
                </a:path>
              </a:pathLst>
            </a:custGeom>
            <a:solidFill>
              <a:srgbClr val="916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49">
              <a:extLst>
                <a:ext uri="{FF2B5EF4-FFF2-40B4-BE49-F238E27FC236}">
                  <a16:creationId xmlns:a16="http://schemas.microsoft.com/office/drawing/2014/main" id="{4BC66377-7C88-3384-6ACD-A2DCBFC64F2D}"/>
                </a:ext>
              </a:extLst>
            </p:cNvPr>
            <p:cNvSpPr/>
            <p:nvPr/>
          </p:nvSpPr>
          <p:spPr>
            <a:xfrm>
              <a:off x="4907935" y="7370140"/>
              <a:ext cx="247015" cy="415290"/>
            </a:xfrm>
            <a:custGeom>
              <a:avLst/>
              <a:gdLst/>
              <a:ahLst/>
              <a:cxnLst/>
              <a:rect l="l" t="t" r="r" b="b"/>
              <a:pathLst>
                <a:path w="247014" h="415290">
                  <a:moveTo>
                    <a:pt x="10387" y="0"/>
                  </a:moveTo>
                  <a:lnTo>
                    <a:pt x="0" y="52501"/>
                  </a:lnTo>
                  <a:lnTo>
                    <a:pt x="161953" y="138414"/>
                  </a:lnTo>
                  <a:lnTo>
                    <a:pt x="0" y="109776"/>
                  </a:lnTo>
                  <a:lnTo>
                    <a:pt x="2984" y="162277"/>
                  </a:lnTo>
                  <a:lnTo>
                    <a:pt x="160445" y="192486"/>
                  </a:lnTo>
                  <a:lnTo>
                    <a:pt x="17821" y="221113"/>
                  </a:lnTo>
                  <a:lnTo>
                    <a:pt x="26742" y="265656"/>
                  </a:lnTo>
                  <a:lnTo>
                    <a:pt x="145587" y="256107"/>
                  </a:lnTo>
                  <a:lnTo>
                    <a:pt x="157482" y="361098"/>
                  </a:lnTo>
                  <a:lnTo>
                    <a:pt x="246631" y="415181"/>
                  </a:lnTo>
                  <a:lnTo>
                    <a:pt x="210967" y="111357"/>
                  </a:lnTo>
                  <a:lnTo>
                    <a:pt x="1038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50">
              <a:extLst>
                <a:ext uri="{FF2B5EF4-FFF2-40B4-BE49-F238E27FC236}">
                  <a16:creationId xmlns:a16="http://schemas.microsoft.com/office/drawing/2014/main" id="{FA7D613D-30F5-235E-D18D-222079714DB1}"/>
                </a:ext>
              </a:extLst>
            </p:cNvPr>
            <p:cNvSpPr/>
            <p:nvPr/>
          </p:nvSpPr>
          <p:spPr>
            <a:xfrm>
              <a:off x="4967353" y="7301749"/>
              <a:ext cx="541020" cy="1536700"/>
            </a:xfrm>
            <a:custGeom>
              <a:avLst/>
              <a:gdLst/>
              <a:ahLst/>
              <a:cxnLst/>
              <a:rect l="l" t="t" r="r" b="b"/>
              <a:pathLst>
                <a:path w="541020" h="1536700">
                  <a:moveTo>
                    <a:pt x="35663" y="0"/>
                  </a:moveTo>
                  <a:lnTo>
                    <a:pt x="11894" y="31810"/>
                  </a:lnTo>
                  <a:lnTo>
                    <a:pt x="124812" y="209962"/>
                  </a:lnTo>
                  <a:lnTo>
                    <a:pt x="151566" y="302221"/>
                  </a:lnTo>
                  <a:lnTo>
                    <a:pt x="26753" y="197250"/>
                  </a:lnTo>
                  <a:lnTo>
                    <a:pt x="0" y="232223"/>
                  </a:lnTo>
                  <a:lnTo>
                    <a:pt x="154518" y="416762"/>
                  </a:lnTo>
                  <a:lnTo>
                    <a:pt x="206527" y="884444"/>
                  </a:lnTo>
                  <a:lnTo>
                    <a:pt x="475420" y="1536623"/>
                  </a:lnTo>
                  <a:lnTo>
                    <a:pt x="540800" y="1208937"/>
                  </a:lnTo>
                  <a:lnTo>
                    <a:pt x="335780" y="865334"/>
                  </a:lnTo>
                  <a:lnTo>
                    <a:pt x="169377" y="184517"/>
                  </a:lnTo>
                  <a:lnTo>
                    <a:pt x="35663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51">
              <a:extLst>
                <a:ext uri="{FF2B5EF4-FFF2-40B4-BE49-F238E27FC236}">
                  <a16:creationId xmlns:a16="http://schemas.microsoft.com/office/drawing/2014/main" id="{4B57415E-8AB1-F7A4-E130-36269248FE25}"/>
                </a:ext>
              </a:extLst>
            </p:cNvPr>
            <p:cNvSpPr/>
            <p:nvPr/>
          </p:nvSpPr>
          <p:spPr>
            <a:xfrm>
              <a:off x="5199121" y="8167086"/>
              <a:ext cx="344805" cy="671830"/>
            </a:xfrm>
            <a:custGeom>
              <a:avLst/>
              <a:gdLst/>
              <a:ahLst/>
              <a:cxnLst/>
              <a:rect l="l" t="t" r="r" b="b"/>
              <a:pathLst>
                <a:path w="344804" h="671829">
                  <a:moveTo>
                    <a:pt x="104007" y="0"/>
                  </a:moveTo>
                  <a:lnTo>
                    <a:pt x="0" y="6366"/>
                  </a:lnTo>
                  <a:lnTo>
                    <a:pt x="243647" y="671288"/>
                  </a:lnTo>
                  <a:lnTo>
                    <a:pt x="344691" y="442206"/>
                  </a:lnTo>
                  <a:lnTo>
                    <a:pt x="10400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52">
              <a:extLst>
                <a:ext uri="{FF2B5EF4-FFF2-40B4-BE49-F238E27FC236}">
                  <a16:creationId xmlns:a16="http://schemas.microsoft.com/office/drawing/2014/main" id="{D0AB6610-853E-251A-1960-2156AE37485E}"/>
                </a:ext>
              </a:extLst>
            </p:cNvPr>
            <p:cNvSpPr/>
            <p:nvPr/>
          </p:nvSpPr>
          <p:spPr>
            <a:xfrm>
              <a:off x="5306872" y="8119166"/>
              <a:ext cx="452755" cy="486409"/>
            </a:xfrm>
            <a:custGeom>
              <a:avLst/>
              <a:gdLst/>
              <a:ahLst/>
              <a:cxnLst/>
              <a:rect l="l" t="t" r="r" b="b"/>
              <a:pathLst>
                <a:path w="452754" h="486409">
                  <a:moveTo>
                    <a:pt x="452361" y="141782"/>
                  </a:moveTo>
                  <a:lnTo>
                    <a:pt x="434733" y="93789"/>
                  </a:lnTo>
                  <a:lnTo>
                    <a:pt x="404075" y="56515"/>
                  </a:lnTo>
                  <a:lnTo>
                    <a:pt x="364197" y="29222"/>
                  </a:lnTo>
                  <a:lnTo>
                    <a:pt x="318846" y="11176"/>
                  </a:lnTo>
                  <a:lnTo>
                    <a:pt x="271805" y="1676"/>
                  </a:lnTo>
                  <a:lnTo>
                    <a:pt x="226885" y="0"/>
                  </a:lnTo>
                  <a:lnTo>
                    <a:pt x="187833" y="5410"/>
                  </a:lnTo>
                  <a:lnTo>
                    <a:pt x="158432" y="17183"/>
                  </a:lnTo>
                  <a:lnTo>
                    <a:pt x="119862" y="30581"/>
                  </a:lnTo>
                  <a:lnTo>
                    <a:pt x="92862" y="22694"/>
                  </a:lnTo>
                  <a:lnTo>
                    <a:pt x="71843" y="9004"/>
                  </a:lnTo>
                  <a:lnTo>
                    <a:pt x="51219" y="4978"/>
                  </a:lnTo>
                  <a:lnTo>
                    <a:pt x="39014" y="20358"/>
                  </a:lnTo>
                  <a:lnTo>
                    <a:pt x="39839" y="46786"/>
                  </a:lnTo>
                  <a:lnTo>
                    <a:pt x="45974" y="71805"/>
                  </a:lnTo>
                  <a:lnTo>
                    <a:pt x="49745" y="82918"/>
                  </a:lnTo>
                  <a:lnTo>
                    <a:pt x="18110" y="135737"/>
                  </a:lnTo>
                  <a:lnTo>
                    <a:pt x="2921" y="165430"/>
                  </a:lnTo>
                  <a:lnTo>
                    <a:pt x="0" y="182905"/>
                  </a:lnTo>
                  <a:lnTo>
                    <a:pt x="5168" y="199034"/>
                  </a:lnTo>
                  <a:lnTo>
                    <a:pt x="24091" y="223037"/>
                  </a:lnTo>
                  <a:lnTo>
                    <a:pt x="62852" y="258864"/>
                  </a:lnTo>
                  <a:lnTo>
                    <a:pt x="113093" y="298119"/>
                  </a:lnTo>
                  <a:lnTo>
                    <a:pt x="139877" y="315341"/>
                  </a:lnTo>
                  <a:lnTo>
                    <a:pt x="125018" y="485902"/>
                  </a:lnTo>
                  <a:lnTo>
                    <a:pt x="296341" y="409016"/>
                  </a:lnTo>
                  <a:lnTo>
                    <a:pt x="286651" y="342087"/>
                  </a:lnTo>
                  <a:lnTo>
                    <a:pt x="326288" y="322478"/>
                  </a:lnTo>
                  <a:lnTo>
                    <a:pt x="367487" y="294093"/>
                  </a:lnTo>
                  <a:lnTo>
                    <a:pt x="404431" y="259892"/>
                  </a:lnTo>
                  <a:lnTo>
                    <a:pt x="433387" y="221818"/>
                  </a:lnTo>
                  <a:lnTo>
                    <a:pt x="450608" y="181800"/>
                  </a:lnTo>
                  <a:lnTo>
                    <a:pt x="452361" y="141782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53">
              <a:extLst>
                <a:ext uri="{FF2B5EF4-FFF2-40B4-BE49-F238E27FC236}">
                  <a16:creationId xmlns:a16="http://schemas.microsoft.com/office/drawing/2014/main" id="{511955FE-935C-8BC2-A9F7-A9FF13803C21}"/>
                </a:ext>
              </a:extLst>
            </p:cNvPr>
            <p:cNvSpPr/>
            <p:nvPr/>
          </p:nvSpPr>
          <p:spPr>
            <a:xfrm>
              <a:off x="5543791" y="8068773"/>
              <a:ext cx="569595" cy="391795"/>
            </a:xfrm>
            <a:custGeom>
              <a:avLst/>
              <a:gdLst/>
              <a:ahLst/>
              <a:cxnLst/>
              <a:rect l="l" t="t" r="r" b="b"/>
              <a:pathLst>
                <a:path w="569595" h="391795">
                  <a:moveTo>
                    <a:pt x="569023" y="207873"/>
                  </a:moveTo>
                  <a:lnTo>
                    <a:pt x="566280" y="170599"/>
                  </a:lnTo>
                  <a:lnTo>
                    <a:pt x="546277" y="130136"/>
                  </a:lnTo>
                  <a:lnTo>
                    <a:pt x="503669" y="85572"/>
                  </a:lnTo>
                  <a:lnTo>
                    <a:pt x="435737" y="50241"/>
                  </a:lnTo>
                  <a:lnTo>
                    <a:pt x="385343" y="55892"/>
                  </a:lnTo>
                  <a:lnTo>
                    <a:pt x="353999" y="77597"/>
                  </a:lnTo>
                  <a:lnTo>
                    <a:pt x="343217" y="90373"/>
                  </a:lnTo>
                  <a:lnTo>
                    <a:pt x="342328" y="46723"/>
                  </a:lnTo>
                  <a:lnTo>
                    <a:pt x="340614" y="15595"/>
                  </a:lnTo>
                  <a:lnTo>
                    <a:pt x="329425" y="0"/>
                  </a:lnTo>
                  <a:lnTo>
                    <a:pt x="300126" y="2882"/>
                  </a:lnTo>
                  <a:lnTo>
                    <a:pt x="248500" y="58585"/>
                  </a:lnTo>
                  <a:lnTo>
                    <a:pt x="232041" y="103568"/>
                  </a:lnTo>
                  <a:lnTo>
                    <a:pt x="220827" y="151980"/>
                  </a:lnTo>
                  <a:lnTo>
                    <a:pt x="215049" y="191046"/>
                  </a:lnTo>
                  <a:lnTo>
                    <a:pt x="199644" y="145224"/>
                  </a:lnTo>
                  <a:lnTo>
                    <a:pt x="173456" y="109308"/>
                  </a:lnTo>
                  <a:lnTo>
                    <a:pt x="139420" y="83235"/>
                  </a:lnTo>
                  <a:lnTo>
                    <a:pt x="100139" y="65836"/>
                  </a:lnTo>
                  <a:lnTo>
                    <a:pt x="58178" y="55956"/>
                  </a:lnTo>
                  <a:lnTo>
                    <a:pt x="56476" y="56946"/>
                  </a:lnTo>
                  <a:lnTo>
                    <a:pt x="87706" y="74028"/>
                  </a:lnTo>
                  <a:lnTo>
                    <a:pt x="105270" y="103378"/>
                  </a:lnTo>
                  <a:lnTo>
                    <a:pt x="108648" y="138480"/>
                  </a:lnTo>
                  <a:lnTo>
                    <a:pt x="97294" y="172796"/>
                  </a:lnTo>
                  <a:lnTo>
                    <a:pt x="70662" y="199771"/>
                  </a:lnTo>
                  <a:lnTo>
                    <a:pt x="28244" y="212864"/>
                  </a:lnTo>
                  <a:lnTo>
                    <a:pt x="25273" y="235115"/>
                  </a:lnTo>
                  <a:lnTo>
                    <a:pt x="52197" y="225564"/>
                  </a:lnTo>
                  <a:lnTo>
                    <a:pt x="67983" y="224383"/>
                  </a:lnTo>
                  <a:lnTo>
                    <a:pt x="78752" y="233337"/>
                  </a:lnTo>
                  <a:lnTo>
                    <a:pt x="90627" y="254228"/>
                  </a:lnTo>
                  <a:lnTo>
                    <a:pt x="92151" y="279692"/>
                  </a:lnTo>
                  <a:lnTo>
                    <a:pt x="72631" y="298157"/>
                  </a:lnTo>
                  <a:lnTo>
                    <a:pt x="39446" y="304990"/>
                  </a:lnTo>
                  <a:lnTo>
                    <a:pt x="0" y="295567"/>
                  </a:lnTo>
                  <a:lnTo>
                    <a:pt x="49034" y="391020"/>
                  </a:lnTo>
                  <a:lnTo>
                    <a:pt x="93421" y="370382"/>
                  </a:lnTo>
                  <a:lnTo>
                    <a:pt x="133616" y="341985"/>
                  </a:lnTo>
                  <a:lnTo>
                    <a:pt x="169456" y="308140"/>
                  </a:lnTo>
                  <a:lnTo>
                    <a:pt x="197383" y="270675"/>
                  </a:lnTo>
                  <a:lnTo>
                    <a:pt x="211823" y="236321"/>
                  </a:lnTo>
                  <a:lnTo>
                    <a:pt x="251599" y="292087"/>
                  </a:lnTo>
                  <a:lnTo>
                    <a:pt x="289775" y="332867"/>
                  </a:lnTo>
                  <a:lnTo>
                    <a:pt x="324142" y="358584"/>
                  </a:lnTo>
                  <a:lnTo>
                    <a:pt x="353377" y="370395"/>
                  </a:lnTo>
                  <a:lnTo>
                    <a:pt x="376123" y="369430"/>
                  </a:lnTo>
                  <a:lnTo>
                    <a:pt x="391007" y="356831"/>
                  </a:lnTo>
                  <a:lnTo>
                    <a:pt x="396697" y="333743"/>
                  </a:lnTo>
                  <a:lnTo>
                    <a:pt x="432752" y="342874"/>
                  </a:lnTo>
                  <a:lnTo>
                    <a:pt x="502056" y="339661"/>
                  </a:lnTo>
                  <a:lnTo>
                    <a:pt x="527431" y="309880"/>
                  </a:lnTo>
                  <a:lnTo>
                    <a:pt x="559892" y="242887"/>
                  </a:lnTo>
                  <a:lnTo>
                    <a:pt x="569023" y="207873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54">
              <a:extLst>
                <a:ext uri="{FF2B5EF4-FFF2-40B4-BE49-F238E27FC236}">
                  <a16:creationId xmlns:a16="http://schemas.microsoft.com/office/drawing/2014/main" id="{BF772B56-A1EF-5853-1DB2-28622BE46666}"/>
                </a:ext>
              </a:extLst>
            </p:cNvPr>
            <p:cNvSpPr/>
            <p:nvPr/>
          </p:nvSpPr>
          <p:spPr>
            <a:xfrm>
              <a:off x="5574526" y="9661283"/>
              <a:ext cx="488315" cy="1620520"/>
            </a:xfrm>
            <a:custGeom>
              <a:avLst/>
              <a:gdLst/>
              <a:ahLst/>
              <a:cxnLst/>
              <a:rect l="l" t="t" r="r" b="b"/>
              <a:pathLst>
                <a:path w="488314" h="1620520">
                  <a:moveTo>
                    <a:pt x="288734" y="0"/>
                  </a:moveTo>
                  <a:lnTo>
                    <a:pt x="0" y="104447"/>
                  </a:lnTo>
                  <a:lnTo>
                    <a:pt x="113137" y="522245"/>
                  </a:lnTo>
                  <a:lnTo>
                    <a:pt x="284839" y="1303447"/>
                  </a:lnTo>
                  <a:lnTo>
                    <a:pt x="163879" y="1524895"/>
                  </a:lnTo>
                  <a:lnTo>
                    <a:pt x="46815" y="1612631"/>
                  </a:lnTo>
                  <a:lnTo>
                    <a:pt x="68259" y="1620400"/>
                  </a:lnTo>
                  <a:lnTo>
                    <a:pt x="261458" y="1620400"/>
                  </a:lnTo>
                  <a:lnTo>
                    <a:pt x="487733" y="1353613"/>
                  </a:lnTo>
                  <a:lnTo>
                    <a:pt x="388249" y="1238642"/>
                  </a:lnTo>
                  <a:lnTo>
                    <a:pt x="394071" y="718595"/>
                  </a:lnTo>
                  <a:lnTo>
                    <a:pt x="296535" y="534748"/>
                  </a:lnTo>
                  <a:lnTo>
                    <a:pt x="288734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55">
              <a:extLst>
                <a:ext uri="{FF2B5EF4-FFF2-40B4-BE49-F238E27FC236}">
                  <a16:creationId xmlns:a16="http://schemas.microsoft.com/office/drawing/2014/main" id="{EE5E0EFA-ADCE-BA20-2022-61C09D802AAF}"/>
                </a:ext>
              </a:extLst>
            </p:cNvPr>
            <p:cNvSpPr/>
            <p:nvPr/>
          </p:nvSpPr>
          <p:spPr>
            <a:xfrm>
              <a:off x="5471512" y="9661281"/>
              <a:ext cx="495300" cy="1637664"/>
            </a:xfrm>
            <a:custGeom>
              <a:avLst/>
              <a:gdLst/>
              <a:ahLst/>
              <a:cxnLst/>
              <a:rect l="l" t="t" r="r" b="b"/>
              <a:pathLst>
                <a:path w="495300" h="1637665">
                  <a:moveTo>
                    <a:pt x="293174" y="0"/>
                  </a:moveTo>
                  <a:lnTo>
                    <a:pt x="0" y="106059"/>
                  </a:lnTo>
                  <a:lnTo>
                    <a:pt x="114886" y="530245"/>
                  </a:lnTo>
                  <a:lnTo>
                    <a:pt x="289195" y="1323478"/>
                  </a:lnTo>
                  <a:lnTo>
                    <a:pt x="166392" y="1548298"/>
                  </a:lnTo>
                  <a:lnTo>
                    <a:pt x="93086" y="1616170"/>
                  </a:lnTo>
                  <a:lnTo>
                    <a:pt x="106960" y="1637374"/>
                  </a:lnTo>
                  <a:lnTo>
                    <a:pt x="241668" y="1633123"/>
                  </a:lnTo>
                  <a:lnTo>
                    <a:pt x="495210" y="1374366"/>
                  </a:lnTo>
                  <a:lnTo>
                    <a:pt x="412018" y="1251365"/>
                  </a:lnTo>
                  <a:lnTo>
                    <a:pt x="400144" y="729611"/>
                  </a:lnTo>
                  <a:lnTo>
                    <a:pt x="301100" y="542957"/>
                  </a:lnTo>
                  <a:lnTo>
                    <a:pt x="293174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56">
              <a:extLst>
                <a:ext uri="{FF2B5EF4-FFF2-40B4-BE49-F238E27FC236}">
                  <a16:creationId xmlns:a16="http://schemas.microsoft.com/office/drawing/2014/main" id="{72AAADC7-2362-641B-1F4A-AB653950029B}"/>
                </a:ext>
              </a:extLst>
            </p:cNvPr>
            <p:cNvSpPr/>
            <p:nvPr/>
          </p:nvSpPr>
          <p:spPr>
            <a:xfrm>
              <a:off x="5637417" y="9105601"/>
              <a:ext cx="369570" cy="848994"/>
            </a:xfrm>
            <a:custGeom>
              <a:avLst/>
              <a:gdLst/>
              <a:ahLst/>
              <a:cxnLst/>
              <a:rect l="l" t="t" r="r" b="b"/>
              <a:pathLst>
                <a:path w="369570" h="848995">
                  <a:moveTo>
                    <a:pt x="0" y="0"/>
                  </a:moveTo>
                  <a:lnTo>
                    <a:pt x="16334" y="340418"/>
                  </a:lnTo>
                  <a:lnTo>
                    <a:pt x="20303" y="848372"/>
                  </a:lnTo>
                  <a:lnTo>
                    <a:pt x="368941" y="810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57">
              <a:extLst>
                <a:ext uri="{FF2B5EF4-FFF2-40B4-BE49-F238E27FC236}">
                  <a16:creationId xmlns:a16="http://schemas.microsoft.com/office/drawing/2014/main" id="{204625DA-AD08-F04D-3E19-D10E4B6C33C6}"/>
                </a:ext>
              </a:extLst>
            </p:cNvPr>
            <p:cNvSpPr/>
            <p:nvPr/>
          </p:nvSpPr>
          <p:spPr>
            <a:xfrm>
              <a:off x="5340262" y="8519288"/>
              <a:ext cx="575310" cy="1506220"/>
            </a:xfrm>
            <a:custGeom>
              <a:avLst/>
              <a:gdLst/>
              <a:ahLst/>
              <a:cxnLst/>
              <a:rect l="l" t="t" r="r" b="b"/>
              <a:pathLst>
                <a:path w="575310" h="1506220">
                  <a:moveTo>
                    <a:pt x="271417" y="0"/>
                  </a:moveTo>
                  <a:lnTo>
                    <a:pt x="228023" y="1768"/>
                  </a:lnTo>
                  <a:lnTo>
                    <a:pt x="176818" y="15929"/>
                  </a:lnTo>
                  <a:lnTo>
                    <a:pt x="118059" y="46749"/>
                  </a:lnTo>
                  <a:lnTo>
                    <a:pt x="52008" y="98496"/>
                  </a:lnTo>
                  <a:lnTo>
                    <a:pt x="0" y="740613"/>
                  </a:lnTo>
                  <a:lnTo>
                    <a:pt x="69830" y="1505742"/>
                  </a:lnTo>
                  <a:lnTo>
                    <a:pt x="574966" y="1430435"/>
                  </a:lnTo>
                  <a:lnTo>
                    <a:pt x="313498" y="605413"/>
                  </a:lnTo>
                  <a:lnTo>
                    <a:pt x="414521" y="309537"/>
                  </a:lnTo>
                  <a:lnTo>
                    <a:pt x="409367" y="267980"/>
                  </a:lnTo>
                  <a:lnTo>
                    <a:pt x="395578" y="175121"/>
                  </a:lnTo>
                  <a:lnTo>
                    <a:pt x="375661" y="78679"/>
                  </a:lnTo>
                  <a:lnTo>
                    <a:pt x="352125" y="26373"/>
                  </a:lnTo>
                  <a:lnTo>
                    <a:pt x="306738" y="6356"/>
                  </a:lnTo>
                  <a:lnTo>
                    <a:pt x="2714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58">
              <a:extLst>
                <a:ext uri="{FF2B5EF4-FFF2-40B4-BE49-F238E27FC236}">
                  <a16:creationId xmlns:a16="http://schemas.microsoft.com/office/drawing/2014/main" id="{669EF199-C785-B05B-B0C8-948E3FF5CE79}"/>
                </a:ext>
              </a:extLst>
            </p:cNvPr>
            <p:cNvSpPr/>
            <p:nvPr/>
          </p:nvSpPr>
          <p:spPr>
            <a:xfrm>
              <a:off x="5539352" y="9298084"/>
              <a:ext cx="196215" cy="321310"/>
            </a:xfrm>
            <a:custGeom>
              <a:avLst/>
              <a:gdLst/>
              <a:ahLst/>
              <a:cxnLst/>
              <a:rect l="l" t="t" r="r" b="b"/>
              <a:pathLst>
                <a:path w="196214" h="321309">
                  <a:moveTo>
                    <a:pt x="150058" y="0"/>
                  </a:moveTo>
                  <a:lnTo>
                    <a:pt x="0" y="14313"/>
                  </a:lnTo>
                  <a:lnTo>
                    <a:pt x="102520" y="320775"/>
                  </a:lnTo>
                  <a:lnTo>
                    <a:pt x="195617" y="297446"/>
                  </a:lnTo>
                  <a:lnTo>
                    <a:pt x="150058" y="0"/>
                  </a:lnTo>
                  <a:close/>
                </a:path>
              </a:pathLst>
            </a:custGeom>
            <a:solidFill>
              <a:srgbClr val="02020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59">
              <a:extLst>
                <a:ext uri="{FF2B5EF4-FFF2-40B4-BE49-F238E27FC236}">
                  <a16:creationId xmlns:a16="http://schemas.microsoft.com/office/drawing/2014/main" id="{57A9C395-C422-765E-FE92-3FA468771CE5}"/>
                </a:ext>
              </a:extLst>
            </p:cNvPr>
            <p:cNvSpPr/>
            <p:nvPr/>
          </p:nvSpPr>
          <p:spPr>
            <a:xfrm>
              <a:off x="6126207" y="9361713"/>
              <a:ext cx="393700" cy="186690"/>
            </a:xfrm>
            <a:custGeom>
              <a:avLst/>
              <a:gdLst/>
              <a:ahLst/>
              <a:cxnLst/>
              <a:rect l="l" t="t" r="r" b="b"/>
              <a:pathLst>
                <a:path w="393700" h="186690">
                  <a:moveTo>
                    <a:pt x="112907" y="0"/>
                  </a:moveTo>
                  <a:lnTo>
                    <a:pt x="0" y="52469"/>
                  </a:lnTo>
                  <a:lnTo>
                    <a:pt x="255541" y="186099"/>
                  </a:lnTo>
                  <a:lnTo>
                    <a:pt x="288221" y="163858"/>
                  </a:lnTo>
                  <a:lnTo>
                    <a:pt x="196088" y="87463"/>
                  </a:lnTo>
                  <a:lnTo>
                    <a:pt x="338722" y="144749"/>
                  </a:lnTo>
                  <a:lnTo>
                    <a:pt x="356554" y="116101"/>
                  </a:lnTo>
                  <a:lnTo>
                    <a:pt x="233249" y="54092"/>
                  </a:lnTo>
                  <a:lnTo>
                    <a:pt x="374407" y="77945"/>
                  </a:lnTo>
                  <a:lnTo>
                    <a:pt x="393705" y="39757"/>
                  </a:lnTo>
                  <a:lnTo>
                    <a:pt x="112907" y="0"/>
                  </a:lnTo>
                  <a:close/>
                </a:path>
              </a:pathLst>
            </a:custGeom>
            <a:solidFill>
              <a:srgbClr val="5D150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60">
              <a:extLst>
                <a:ext uri="{FF2B5EF4-FFF2-40B4-BE49-F238E27FC236}">
                  <a16:creationId xmlns:a16="http://schemas.microsoft.com/office/drawing/2014/main" id="{883EEA4B-0EC4-8E06-4AE0-DCC4030E7290}"/>
                </a:ext>
              </a:extLst>
            </p:cNvPr>
            <p:cNvSpPr/>
            <p:nvPr/>
          </p:nvSpPr>
          <p:spPr>
            <a:xfrm>
              <a:off x="5561172" y="8545503"/>
              <a:ext cx="939800" cy="923290"/>
            </a:xfrm>
            <a:custGeom>
              <a:avLst/>
              <a:gdLst/>
              <a:ahLst/>
              <a:cxnLst/>
              <a:rect l="l" t="t" r="r" b="b"/>
              <a:pathLst>
                <a:path w="939800" h="923290">
                  <a:moveTo>
                    <a:pt x="77162" y="0"/>
                  </a:moveTo>
                  <a:lnTo>
                    <a:pt x="45927" y="12500"/>
                  </a:lnTo>
                  <a:lnTo>
                    <a:pt x="16049" y="34650"/>
                  </a:lnTo>
                  <a:lnTo>
                    <a:pt x="1974" y="54667"/>
                  </a:lnTo>
                  <a:lnTo>
                    <a:pt x="0" y="83922"/>
                  </a:lnTo>
                  <a:lnTo>
                    <a:pt x="6421" y="133784"/>
                  </a:lnTo>
                  <a:lnTo>
                    <a:pt x="276789" y="563279"/>
                  </a:lnTo>
                  <a:lnTo>
                    <a:pt x="565042" y="868693"/>
                  </a:lnTo>
                  <a:lnTo>
                    <a:pt x="808689" y="922776"/>
                  </a:lnTo>
                  <a:lnTo>
                    <a:pt x="811653" y="887803"/>
                  </a:lnTo>
                  <a:lnTo>
                    <a:pt x="692787" y="846443"/>
                  </a:lnTo>
                  <a:lnTo>
                    <a:pt x="933471" y="816203"/>
                  </a:lnTo>
                  <a:lnTo>
                    <a:pt x="939418" y="776445"/>
                  </a:lnTo>
                  <a:lnTo>
                    <a:pt x="636339" y="808255"/>
                  </a:lnTo>
                  <a:lnTo>
                    <a:pt x="410513" y="490098"/>
                  </a:lnTo>
                  <a:lnTo>
                    <a:pt x="161683" y="44143"/>
                  </a:lnTo>
                  <a:lnTo>
                    <a:pt x="139018" y="17328"/>
                  </a:lnTo>
                  <a:lnTo>
                    <a:pt x="109518" y="2111"/>
                  </a:lnTo>
                  <a:lnTo>
                    <a:pt x="77162" y="0"/>
                  </a:lnTo>
                  <a:close/>
                </a:path>
              </a:pathLst>
            </a:custGeom>
            <a:solidFill>
              <a:srgbClr val="A731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61">
              <a:extLst>
                <a:ext uri="{FF2B5EF4-FFF2-40B4-BE49-F238E27FC236}">
                  <a16:creationId xmlns:a16="http://schemas.microsoft.com/office/drawing/2014/main" id="{4CAC3B65-B2F9-C49B-606B-AB80BAC916EC}"/>
                </a:ext>
              </a:extLst>
            </p:cNvPr>
            <p:cNvSpPr/>
            <p:nvPr/>
          </p:nvSpPr>
          <p:spPr>
            <a:xfrm>
              <a:off x="5523007" y="10912651"/>
              <a:ext cx="443865" cy="396240"/>
            </a:xfrm>
            <a:custGeom>
              <a:avLst/>
              <a:gdLst/>
              <a:ahLst/>
              <a:cxnLst/>
              <a:rect l="l" t="t" r="r" b="b"/>
              <a:pathLst>
                <a:path w="443864" h="396240">
                  <a:moveTo>
                    <a:pt x="360533" y="0"/>
                  </a:moveTo>
                  <a:lnTo>
                    <a:pt x="362502" y="156916"/>
                  </a:lnTo>
                  <a:lnTo>
                    <a:pt x="184235" y="337246"/>
                  </a:lnTo>
                  <a:lnTo>
                    <a:pt x="114897" y="296933"/>
                  </a:lnTo>
                  <a:lnTo>
                    <a:pt x="0" y="318126"/>
                  </a:lnTo>
                  <a:lnTo>
                    <a:pt x="0" y="395904"/>
                  </a:lnTo>
                  <a:lnTo>
                    <a:pt x="200622" y="395904"/>
                  </a:lnTo>
                  <a:lnTo>
                    <a:pt x="443724" y="123001"/>
                  </a:lnTo>
                  <a:lnTo>
                    <a:pt x="360533" y="0"/>
                  </a:lnTo>
                  <a:close/>
                </a:path>
              </a:pathLst>
            </a:custGeom>
            <a:solidFill>
              <a:srgbClr val="FFB4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62">
              <a:extLst>
                <a:ext uri="{FF2B5EF4-FFF2-40B4-BE49-F238E27FC236}">
                  <a16:creationId xmlns:a16="http://schemas.microsoft.com/office/drawing/2014/main" id="{4BD2834F-DC6E-D4E2-A64E-FA1B3A5B74FB}"/>
                </a:ext>
              </a:extLst>
            </p:cNvPr>
            <p:cNvSpPr/>
            <p:nvPr/>
          </p:nvSpPr>
          <p:spPr>
            <a:xfrm>
              <a:off x="2714802" y="4103299"/>
              <a:ext cx="1546225" cy="1677670"/>
            </a:xfrm>
            <a:custGeom>
              <a:avLst/>
              <a:gdLst/>
              <a:ahLst/>
              <a:cxnLst/>
              <a:rect l="l" t="t" r="r" b="b"/>
              <a:pathLst>
                <a:path w="1546225" h="1677670">
                  <a:moveTo>
                    <a:pt x="12496" y="1676311"/>
                  </a:moveTo>
                  <a:lnTo>
                    <a:pt x="12395" y="1667154"/>
                  </a:lnTo>
                  <a:lnTo>
                    <a:pt x="10655" y="1658404"/>
                  </a:lnTo>
                  <a:lnTo>
                    <a:pt x="7848" y="1649907"/>
                  </a:lnTo>
                  <a:lnTo>
                    <a:pt x="4559" y="1641538"/>
                  </a:lnTo>
                  <a:lnTo>
                    <a:pt x="571" y="1642376"/>
                  </a:lnTo>
                  <a:lnTo>
                    <a:pt x="7416" y="1677250"/>
                  </a:lnTo>
                  <a:lnTo>
                    <a:pt x="12496" y="1676311"/>
                  </a:lnTo>
                  <a:close/>
                </a:path>
                <a:path w="1546225" h="1677670">
                  <a:moveTo>
                    <a:pt x="17818" y="1617040"/>
                  </a:moveTo>
                  <a:lnTo>
                    <a:pt x="15646" y="1615287"/>
                  </a:lnTo>
                  <a:lnTo>
                    <a:pt x="13538" y="1612239"/>
                  </a:lnTo>
                  <a:lnTo>
                    <a:pt x="8470" y="1612036"/>
                  </a:lnTo>
                  <a:lnTo>
                    <a:pt x="5549" y="1614347"/>
                  </a:lnTo>
                  <a:lnTo>
                    <a:pt x="0" y="1616811"/>
                  </a:lnTo>
                  <a:lnTo>
                    <a:pt x="5181" y="1619948"/>
                  </a:lnTo>
                  <a:lnTo>
                    <a:pt x="7975" y="1623009"/>
                  </a:lnTo>
                  <a:lnTo>
                    <a:pt x="10490" y="1622818"/>
                  </a:lnTo>
                  <a:lnTo>
                    <a:pt x="13093" y="1622552"/>
                  </a:lnTo>
                  <a:lnTo>
                    <a:pt x="15392" y="1619072"/>
                  </a:lnTo>
                  <a:lnTo>
                    <a:pt x="17818" y="1617040"/>
                  </a:lnTo>
                  <a:close/>
                </a:path>
                <a:path w="1546225" h="1677670">
                  <a:moveTo>
                    <a:pt x="100685" y="1634375"/>
                  </a:moveTo>
                  <a:lnTo>
                    <a:pt x="95351" y="1639773"/>
                  </a:lnTo>
                  <a:lnTo>
                    <a:pt x="87388" y="1647952"/>
                  </a:lnTo>
                  <a:lnTo>
                    <a:pt x="98234" y="1654771"/>
                  </a:lnTo>
                  <a:lnTo>
                    <a:pt x="100685" y="1634375"/>
                  </a:lnTo>
                  <a:close/>
                </a:path>
                <a:path w="1546225" h="1677670">
                  <a:moveTo>
                    <a:pt x="460819" y="1119479"/>
                  </a:moveTo>
                  <a:lnTo>
                    <a:pt x="460400" y="1110094"/>
                  </a:lnTo>
                  <a:lnTo>
                    <a:pt x="458927" y="1101979"/>
                  </a:lnTo>
                  <a:lnTo>
                    <a:pt x="454964" y="1095603"/>
                  </a:lnTo>
                  <a:lnTo>
                    <a:pt x="447116" y="1091438"/>
                  </a:lnTo>
                  <a:lnTo>
                    <a:pt x="442912" y="1097280"/>
                  </a:lnTo>
                  <a:lnTo>
                    <a:pt x="442239" y="1103007"/>
                  </a:lnTo>
                  <a:lnTo>
                    <a:pt x="443953" y="1108659"/>
                  </a:lnTo>
                  <a:lnTo>
                    <a:pt x="446976" y="1114259"/>
                  </a:lnTo>
                  <a:lnTo>
                    <a:pt x="434670" y="1116723"/>
                  </a:lnTo>
                  <a:lnTo>
                    <a:pt x="440931" y="1122451"/>
                  </a:lnTo>
                  <a:lnTo>
                    <a:pt x="447281" y="1122832"/>
                  </a:lnTo>
                  <a:lnTo>
                    <a:pt x="453847" y="1120851"/>
                  </a:lnTo>
                  <a:lnTo>
                    <a:pt x="460819" y="1119479"/>
                  </a:lnTo>
                  <a:close/>
                </a:path>
                <a:path w="1546225" h="1677670">
                  <a:moveTo>
                    <a:pt x="481507" y="1005700"/>
                  </a:moveTo>
                  <a:lnTo>
                    <a:pt x="480288" y="1002652"/>
                  </a:lnTo>
                  <a:lnTo>
                    <a:pt x="477291" y="1003541"/>
                  </a:lnTo>
                  <a:lnTo>
                    <a:pt x="474268" y="1004493"/>
                  </a:lnTo>
                  <a:lnTo>
                    <a:pt x="471233" y="1005370"/>
                  </a:lnTo>
                  <a:lnTo>
                    <a:pt x="472986" y="1009726"/>
                  </a:lnTo>
                  <a:lnTo>
                    <a:pt x="475818" y="1008430"/>
                  </a:lnTo>
                  <a:lnTo>
                    <a:pt x="478663" y="1007033"/>
                  </a:lnTo>
                  <a:lnTo>
                    <a:pt x="481507" y="1005700"/>
                  </a:lnTo>
                  <a:close/>
                </a:path>
                <a:path w="1546225" h="1677670">
                  <a:moveTo>
                    <a:pt x="517867" y="766178"/>
                  </a:moveTo>
                  <a:lnTo>
                    <a:pt x="500900" y="776986"/>
                  </a:lnTo>
                  <a:lnTo>
                    <a:pt x="492163" y="785342"/>
                  </a:lnTo>
                  <a:lnTo>
                    <a:pt x="490753" y="792746"/>
                  </a:lnTo>
                  <a:lnTo>
                    <a:pt x="495757" y="800684"/>
                  </a:lnTo>
                  <a:lnTo>
                    <a:pt x="501370" y="792378"/>
                  </a:lnTo>
                  <a:lnTo>
                    <a:pt x="508012" y="784745"/>
                  </a:lnTo>
                  <a:lnTo>
                    <a:pt x="514057" y="776452"/>
                  </a:lnTo>
                  <a:lnTo>
                    <a:pt x="517867" y="766178"/>
                  </a:lnTo>
                  <a:close/>
                </a:path>
                <a:path w="1546225" h="1677670">
                  <a:moveTo>
                    <a:pt x="523113" y="1603057"/>
                  </a:moveTo>
                  <a:lnTo>
                    <a:pt x="521462" y="1601177"/>
                  </a:lnTo>
                  <a:lnTo>
                    <a:pt x="520001" y="1599069"/>
                  </a:lnTo>
                  <a:lnTo>
                    <a:pt x="517575" y="1597355"/>
                  </a:lnTo>
                  <a:lnTo>
                    <a:pt x="515391" y="1599463"/>
                  </a:lnTo>
                  <a:lnTo>
                    <a:pt x="513270" y="1601038"/>
                  </a:lnTo>
                  <a:lnTo>
                    <a:pt x="515556" y="1602765"/>
                  </a:lnTo>
                  <a:lnTo>
                    <a:pt x="517182" y="1604619"/>
                  </a:lnTo>
                  <a:lnTo>
                    <a:pt x="520090" y="1605699"/>
                  </a:lnTo>
                  <a:lnTo>
                    <a:pt x="521792" y="1603895"/>
                  </a:lnTo>
                  <a:lnTo>
                    <a:pt x="523113" y="1603057"/>
                  </a:lnTo>
                  <a:close/>
                </a:path>
                <a:path w="1546225" h="1677670">
                  <a:moveTo>
                    <a:pt x="523938" y="653961"/>
                  </a:moveTo>
                  <a:lnTo>
                    <a:pt x="519747" y="652513"/>
                  </a:lnTo>
                  <a:lnTo>
                    <a:pt x="518109" y="651408"/>
                  </a:lnTo>
                  <a:lnTo>
                    <a:pt x="514553" y="651764"/>
                  </a:lnTo>
                  <a:lnTo>
                    <a:pt x="512572" y="652894"/>
                  </a:lnTo>
                  <a:lnTo>
                    <a:pt x="510578" y="653630"/>
                  </a:lnTo>
                  <a:lnTo>
                    <a:pt x="511581" y="657682"/>
                  </a:lnTo>
                  <a:lnTo>
                    <a:pt x="514883" y="656704"/>
                  </a:lnTo>
                  <a:lnTo>
                    <a:pt x="518198" y="655662"/>
                  </a:lnTo>
                  <a:lnTo>
                    <a:pt x="523938" y="653961"/>
                  </a:lnTo>
                  <a:close/>
                </a:path>
                <a:path w="1546225" h="1677670">
                  <a:moveTo>
                    <a:pt x="536829" y="239661"/>
                  </a:moveTo>
                  <a:lnTo>
                    <a:pt x="528828" y="237451"/>
                  </a:lnTo>
                  <a:lnTo>
                    <a:pt x="520661" y="235343"/>
                  </a:lnTo>
                  <a:lnTo>
                    <a:pt x="512051" y="234797"/>
                  </a:lnTo>
                  <a:lnTo>
                    <a:pt x="502716" y="237286"/>
                  </a:lnTo>
                  <a:lnTo>
                    <a:pt x="511581" y="241515"/>
                  </a:lnTo>
                  <a:lnTo>
                    <a:pt x="520128" y="242989"/>
                  </a:lnTo>
                  <a:lnTo>
                    <a:pt x="528497" y="242201"/>
                  </a:lnTo>
                  <a:lnTo>
                    <a:pt x="536829" y="239661"/>
                  </a:lnTo>
                  <a:close/>
                </a:path>
                <a:path w="1546225" h="1677670">
                  <a:moveTo>
                    <a:pt x="549071" y="1171054"/>
                  </a:moveTo>
                  <a:lnTo>
                    <a:pt x="546950" y="1169466"/>
                  </a:lnTo>
                  <a:lnTo>
                    <a:pt x="544982" y="1167168"/>
                  </a:lnTo>
                  <a:lnTo>
                    <a:pt x="543496" y="1169758"/>
                  </a:lnTo>
                  <a:lnTo>
                    <a:pt x="541934" y="1171486"/>
                  </a:lnTo>
                  <a:lnTo>
                    <a:pt x="541667" y="1173378"/>
                  </a:lnTo>
                  <a:lnTo>
                    <a:pt x="541553" y="1174356"/>
                  </a:lnTo>
                  <a:lnTo>
                    <a:pt x="543801" y="1175562"/>
                  </a:lnTo>
                  <a:lnTo>
                    <a:pt x="544969" y="1176718"/>
                  </a:lnTo>
                  <a:lnTo>
                    <a:pt x="546328" y="1175118"/>
                  </a:lnTo>
                  <a:lnTo>
                    <a:pt x="548081" y="1173657"/>
                  </a:lnTo>
                  <a:lnTo>
                    <a:pt x="548817" y="1171803"/>
                  </a:lnTo>
                  <a:lnTo>
                    <a:pt x="549071" y="1171054"/>
                  </a:lnTo>
                  <a:close/>
                </a:path>
                <a:path w="1546225" h="1677670">
                  <a:moveTo>
                    <a:pt x="581901" y="194094"/>
                  </a:moveTo>
                  <a:lnTo>
                    <a:pt x="579462" y="190982"/>
                  </a:lnTo>
                  <a:lnTo>
                    <a:pt x="579018" y="191122"/>
                  </a:lnTo>
                  <a:lnTo>
                    <a:pt x="577151" y="191808"/>
                  </a:lnTo>
                  <a:lnTo>
                    <a:pt x="575564" y="193243"/>
                  </a:lnTo>
                  <a:lnTo>
                    <a:pt x="573163" y="194868"/>
                  </a:lnTo>
                  <a:lnTo>
                    <a:pt x="575056" y="196748"/>
                  </a:lnTo>
                  <a:lnTo>
                    <a:pt x="576681" y="198856"/>
                  </a:lnTo>
                  <a:lnTo>
                    <a:pt x="577126" y="198615"/>
                  </a:lnTo>
                  <a:lnTo>
                    <a:pt x="578891" y="197751"/>
                  </a:lnTo>
                  <a:lnTo>
                    <a:pt x="580605" y="196342"/>
                  </a:lnTo>
                  <a:lnTo>
                    <a:pt x="581596" y="194640"/>
                  </a:lnTo>
                  <a:lnTo>
                    <a:pt x="581901" y="194094"/>
                  </a:lnTo>
                  <a:close/>
                </a:path>
                <a:path w="1546225" h="1677670">
                  <a:moveTo>
                    <a:pt x="635457" y="256247"/>
                  </a:moveTo>
                  <a:lnTo>
                    <a:pt x="635050" y="255231"/>
                  </a:lnTo>
                  <a:lnTo>
                    <a:pt x="634657" y="254203"/>
                  </a:lnTo>
                  <a:lnTo>
                    <a:pt x="634250" y="253199"/>
                  </a:lnTo>
                  <a:lnTo>
                    <a:pt x="631710" y="254152"/>
                  </a:lnTo>
                  <a:lnTo>
                    <a:pt x="629145" y="255168"/>
                  </a:lnTo>
                  <a:lnTo>
                    <a:pt x="626592" y="256159"/>
                  </a:lnTo>
                  <a:lnTo>
                    <a:pt x="626935" y="257048"/>
                  </a:lnTo>
                  <a:lnTo>
                    <a:pt x="627265" y="258000"/>
                  </a:lnTo>
                  <a:lnTo>
                    <a:pt x="627646" y="258876"/>
                  </a:lnTo>
                  <a:lnTo>
                    <a:pt x="630224" y="258025"/>
                  </a:lnTo>
                  <a:lnTo>
                    <a:pt x="632853" y="257098"/>
                  </a:lnTo>
                  <a:lnTo>
                    <a:pt x="635457" y="256247"/>
                  </a:lnTo>
                  <a:close/>
                </a:path>
                <a:path w="1546225" h="1677670">
                  <a:moveTo>
                    <a:pt x="710450" y="148107"/>
                  </a:moveTo>
                  <a:lnTo>
                    <a:pt x="703935" y="155663"/>
                  </a:lnTo>
                  <a:lnTo>
                    <a:pt x="700227" y="163652"/>
                  </a:lnTo>
                  <a:lnTo>
                    <a:pt x="698766" y="172059"/>
                  </a:lnTo>
                  <a:lnTo>
                    <a:pt x="699033" y="180886"/>
                  </a:lnTo>
                  <a:lnTo>
                    <a:pt x="703326" y="173647"/>
                  </a:lnTo>
                  <a:lnTo>
                    <a:pt x="707567" y="166204"/>
                  </a:lnTo>
                  <a:lnTo>
                    <a:pt x="710399" y="157924"/>
                  </a:lnTo>
                  <a:lnTo>
                    <a:pt x="710450" y="148107"/>
                  </a:lnTo>
                  <a:close/>
                </a:path>
                <a:path w="1546225" h="1677670">
                  <a:moveTo>
                    <a:pt x="765352" y="1472044"/>
                  </a:moveTo>
                  <a:lnTo>
                    <a:pt x="764298" y="1470812"/>
                  </a:lnTo>
                  <a:lnTo>
                    <a:pt x="763193" y="1469605"/>
                  </a:lnTo>
                  <a:lnTo>
                    <a:pt x="762114" y="1468374"/>
                  </a:lnTo>
                  <a:lnTo>
                    <a:pt x="759167" y="1471472"/>
                  </a:lnTo>
                  <a:lnTo>
                    <a:pt x="756234" y="1474533"/>
                  </a:lnTo>
                  <a:lnTo>
                    <a:pt x="753287" y="1477657"/>
                  </a:lnTo>
                  <a:lnTo>
                    <a:pt x="756221" y="1480413"/>
                  </a:lnTo>
                  <a:lnTo>
                    <a:pt x="762304" y="1474812"/>
                  </a:lnTo>
                  <a:lnTo>
                    <a:pt x="765352" y="1472044"/>
                  </a:lnTo>
                  <a:close/>
                </a:path>
                <a:path w="1546225" h="1677670">
                  <a:moveTo>
                    <a:pt x="768527" y="8509"/>
                  </a:moveTo>
                  <a:lnTo>
                    <a:pt x="767537" y="5981"/>
                  </a:lnTo>
                  <a:lnTo>
                    <a:pt x="767372" y="3962"/>
                  </a:lnTo>
                  <a:lnTo>
                    <a:pt x="765835" y="2654"/>
                  </a:lnTo>
                  <a:lnTo>
                    <a:pt x="762787" y="0"/>
                  </a:lnTo>
                  <a:lnTo>
                    <a:pt x="761911" y="2400"/>
                  </a:lnTo>
                  <a:lnTo>
                    <a:pt x="760539" y="4724"/>
                  </a:lnTo>
                  <a:lnTo>
                    <a:pt x="760183" y="9080"/>
                  </a:lnTo>
                  <a:lnTo>
                    <a:pt x="761517" y="11074"/>
                  </a:lnTo>
                  <a:lnTo>
                    <a:pt x="762203" y="13030"/>
                  </a:lnTo>
                  <a:lnTo>
                    <a:pt x="764108" y="12001"/>
                  </a:lnTo>
                  <a:lnTo>
                    <a:pt x="766711" y="11417"/>
                  </a:lnTo>
                  <a:lnTo>
                    <a:pt x="768527" y="8509"/>
                  </a:lnTo>
                  <a:close/>
                </a:path>
                <a:path w="1546225" h="1677670">
                  <a:moveTo>
                    <a:pt x="775766" y="435711"/>
                  </a:moveTo>
                  <a:lnTo>
                    <a:pt x="774560" y="427723"/>
                  </a:lnTo>
                  <a:lnTo>
                    <a:pt x="771982" y="425729"/>
                  </a:lnTo>
                  <a:lnTo>
                    <a:pt x="771042" y="426008"/>
                  </a:lnTo>
                  <a:lnTo>
                    <a:pt x="765924" y="427418"/>
                  </a:lnTo>
                  <a:lnTo>
                    <a:pt x="762723" y="430288"/>
                  </a:lnTo>
                  <a:lnTo>
                    <a:pt x="766419" y="436892"/>
                  </a:lnTo>
                  <a:lnTo>
                    <a:pt x="770940" y="436016"/>
                  </a:lnTo>
                  <a:lnTo>
                    <a:pt x="775766" y="435711"/>
                  </a:lnTo>
                  <a:close/>
                </a:path>
                <a:path w="1546225" h="1677670">
                  <a:moveTo>
                    <a:pt x="784606" y="628548"/>
                  </a:moveTo>
                  <a:lnTo>
                    <a:pt x="775373" y="620356"/>
                  </a:lnTo>
                  <a:lnTo>
                    <a:pt x="771829" y="624814"/>
                  </a:lnTo>
                  <a:lnTo>
                    <a:pt x="770077" y="627075"/>
                  </a:lnTo>
                  <a:lnTo>
                    <a:pt x="780313" y="633996"/>
                  </a:lnTo>
                  <a:lnTo>
                    <a:pt x="781761" y="632206"/>
                  </a:lnTo>
                  <a:lnTo>
                    <a:pt x="784606" y="628548"/>
                  </a:lnTo>
                  <a:close/>
                </a:path>
                <a:path w="1546225" h="1677670">
                  <a:moveTo>
                    <a:pt x="830757" y="888682"/>
                  </a:moveTo>
                  <a:lnTo>
                    <a:pt x="825817" y="880935"/>
                  </a:lnTo>
                  <a:lnTo>
                    <a:pt x="819632" y="874750"/>
                  </a:lnTo>
                  <a:lnTo>
                    <a:pt x="812495" y="869721"/>
                  </a:lnTo>
                  <a:lnTo>
                    <a:pt x="804735" y="865466"/>
                  </a:lnTo>
                  <a:lnTo>
                    <a:pt x="811657" y="878230"/>
                  </a:lnTo>
                  <a:lnTo>
                    <a:pt x="817346" y="885456"/>
                  </a:lnTo>
                  <a:lnTo>
                    <a:pt x="823239" y="888492"/>
                  </a:lnTo>
                  <a:lnTo>
                    <a:pt x="830757" y="888682"/>
                  </a:lnTo>
                  <a:close/>
                </a:path>
                <a:path w="1546225" h="1677670">
                  <a:moveTo>
                    <a:pt x="883145" y="505218"/>
                  </a:moveTo>
                  <a:lnTo>
                    <a:pt x="879208" y="501129"/>
                  </a:lnTo>
                  <a:lnTo>
                    <a:pt x="872147" y="493661"/>
                  </a:lnTo>
                  <a:lnTo>
                    <a:pt x="862380" y="519493"/>
                  </a:lnTo>
                  <a:lnTo>
                    <a:pt x="871245" y="513461"/>
                  </a:lnTo>
                  <a:lnTo>
                    <a:pt x="883145" y="505218"/>
                  </a:lnTo>
                  <a:close/>
                </a:path>
                <a:path w="1546225" h="1677670">
                  <a:moveTo>
                    <a:pt x="946467" y="45275"/>
                  </a:moveTo>
                  <a:lnTo>
                    <a:pt x="944384" y="44361"/>
                  </a:lnTo>
                  <a:lnTo>
                    <a:pt x="940181" y="42608"/>
                  </a:lnTo>
                  <a:lnTo>
                    <a:pt x="934796" y="53479"/>
                  </a:lnTo>
                  <a:lnTo>
                    <a:pt x="939952" y="55714"/>
                  </a:lnTo>
                  <a:lnTo>
                    <a:pt x="942543" y="56794"/>
                  </a:lnTo>
                  <a:lnTo>
                    <a:pt x="946467" y="45275"/>
                  </a:lnTo>
                  <a:close/>
                </a:path>
                <a:path w="1546225" h="1677670">
                  <a:moveTo>
                    <a:pt x="975207" y="1215009"/>
                  </a:moveTo>
                  <a:lnTo>
                    <a:pt x="970546" y="1215237"/>
                  </a:lnTo>
                  <a:lnTo>
                    <a:pt x="964717" y="1212761"/>
                  </a:lnTo>
                  <a:lnTo>
                    <a:pt x="962012" y="1219542"/>
                  </a:lnTo>
                  <a:lnTo>
                    <a:pt x="972223" y="1225105"/>
                  </a:lnTo>
                  <a:lnTo>
                    <a:pt x="975131" y="1215237"/>
                  </a:lnTo>
                  <a:lnTo>
                    <a:pt x="975207" y="1215009"/>
                  </a:lnTo>
                  <a:close/>
                </a:path>
                <a:path w="1546225" h="1677670">
                  <a:moveTo>
                    <a:pt x="975436" y="1214996"/>
                  </a:moveTo>
                  <a:lnTo>
                    <a:pt x="974775" y="1209509"/>
                  </a:lnTo>
                  <a:lnTo>
                    <a:pt x="974610" y="1209205"/>
                  </a:lnTo>
                  <a:lnTo>
                    <a:pt x="975207" y="1214653"/>
                  </a:lnTo>
                  <a:lnTo>
                    <a:pt x="975271" y="1214793"/>
                  </a:lnTo>
                  <a:lnTo>
                    <a:pt x="975207" y="1215009"/>
                  </a:lnTo>
                  <a:lnTo>
                    <a:pt x="975436" y="1214996"/>
                  </a:lnTo>
                  <a:close/>
                </a:path>
                <a:path w="1546225" h="1677670">
                  <a:moveTo>
                    <a:pt x="977760" y="959065"/>
                  </a:moveTo>
                  <a:lnTo>
                    <a:pt x="975525" y="956830"/>
                  </a:lnTo>
                  <a:lnTo>
                    <a:pt x="973632" y="953833"/>
                  </a:lnTo>
                  <a:lnTo>
                    <a:pt x="970940" y="952741"/>
                  </a:lnTo>
                  <a:lnTo>
                    <a:pt x="969314" y="952055"/>
                  </a:lnTo>
                  <a:lnTo>
                    <a:pt x="966457" y="954354"/>
                  </a:lnTo>
                  <a:lnTo>
                    <a:pt x="961885" y="956259"/>
                  </a:lnTo>
                  <a:lnTo>
                    <a:pt x="966203" y="959688"/>
                  </a:lnTo>
                  <a:lnTo>
                    <a:pt x="968387" y="962672"/>
                  </a:lnTo>
                  <a:lnTo>
                    <a:pt x="971080" y="963168"/>
                  </a:lnTo>
                  <a:lnTo>
                    <a:pt x="972985" y="963485"/>
                  </a:lnTo>
                  <a:lnTo>
                    <a:pt x="975487" y="960577"/>
                  </a:lnTo>
                  <a:lnTo>
                    <a:pt x="977760" y="959065"/>
                  </a:lnTo>
                  <a:close/>
                </a:path>
                <a:path w="1546225" h="1677670">
                  <a:moveTo>
                    <a:pt x="985418" y="1206157"/>
                  </a:moveTo>
                  <a:lnTo>
                    <a:pt x="977912" y="1198854"/>
                  </a:lnTo>
                  <a:lnTo>
                    <a:pt x="971461" y="1203452"/>
                  </a:lnTo>
                  <a:lnTo>
                    <a:pt x="974610" y="1209205"/>
                  </a:lnTo>
                  <a:lnTo>
                    <a:pt x="985418" y="1206157"/>
                  </a:lnTo>
                  <a:close/>
                </a:path>
                <a:path w="1546225" h="1677670">
                  <a:moveTo>
                    <a:pt x="1027607" y="123342"/>
                  </a:moveTo>
                  <a:lnTo>
                    <a:pt x="1027366" y="116725"/>
                  </a:lnTo>
                  <a:lnTo>
                    <a:pt x="1026236" y="109499"/>
                  </a:lnTo>
                  <a:lnTo>
                    <a:pt x="1013980" y="111696"/>
                  </a:lnTo>
                  <a:lnTo>
                    <a:pt x="1019581" y="127546"/>
                  </a:lnTo>
                  <a:lnTo>
                    <a:pt x="1027607" y="123342"/>
                  </a:lnTo>
                  <a:close/>
                </a:path>
                <a:path w="1546225" h="1677670">
                  <a:moveTo>
                    <a:pt x="1049985" y="381673"/>
                  </a:moveTo>
                  <a:lnTo>
                    <a:pt x="1037869" y="388404"/>
                  </a:lnTo>
                  <a:lnTo>
                    <a:pt x="1031481" y="391909"/>
                  </a:lnTo>
                  <a:lnTo>
                    <a:pt x="1041133" y="403466"/>
                  </a:lnTo>
                  <a:lnTo>
                    <a:pt x="1049985" y="381673"/>
                  </a:lnTo>
                  <a:close/>
                </a:path>
                <a:path w="1546225" h="1677670">
                  <a:moveTo>
                    <a:pt x="1077442" y="202234"/>
                  </a:moveTo>
                  <a:lnTo>
                    <a:pt x="1072565" y="201510"/>
                  </a:lnTo>
                  <a:lnTo>
                    <a:pt x="1063993" y="200583"/>
                  </a:lnTo>
                  <a:lnTo>
                    <a:pt x="1067955" y="206133"/>
                  </a:lnTo>
                  <a:lnTo>
                    <a:pt x="1070381" y="209600"/>
                  </a:lnTo>
                  <a:lnTo>
                    <a:pt x="1072896" y="213093"/>
                  </a:lnTo>
                  <a:lnTo>
                    <a:pt x="1074115" y="211797"/>
                  </a:lnTo>
                  <a:lnTo>
                    <a:pt x="1076198" y="210629"/>
                  </a:lnTo>
                  <a:lnTo>
                    <a:pt x="1076388" y="209181"/>
                  </a:lnTo>
                  <a:lnTo>
                    <a:pt x="1077442" y="202234"/>
                  </a:lnTo>
                  <a:close/>
                </a:path>
                <a:path w="1546225" h="1677670">
                  <a:moveTo>
                    <a:pt x="1142339" y="1038923"/>
                  </a:moveTo>
                  <a:lnTo>
                    <a:pt x="1140206" y="1036434"/>
                  </a:lnTo>
                  <a:lnTo>
                    <a:pt x="1139266" y="1034592"/>
                  </a:lnTo>
                  <a:lnTo>
                    <a:pt x="1136954" y="1036078"/>
                  </a:lnTo>
                  <a:lnTo>
                    <a:pt x="1134071" y="1037259"/>
                  </a:lnTo>
                  <a:lnTo>
                    <a:pt x="1131785" y="1040358"/>
                  </a:lnTo>
                  <a:lnTo>
                    <a:pt x="1133462" y="1043216"/>
                  </a:lnTo>
                  <a:lnTo>
                    <a:pt x="1134567" y="1047178"/>
                  </a:lnTo>
                  <a:lnTo>
                    <a:pt x="1138059" y="1043965"/>
                  </a:lnTo>
                  <a:lnTo>
                    <a:pt x="1140650" y="1042416"/>
                  </a:lnTo>
                  <a:lnTo>
                    <a:pt x="1142339" y="1038923"/>
                  </a:lnTo>
                  <a:close/>
                </a:path>
                <a:path w="1546225" h="1677670">
                  <a:moveTo>
                    <a:pt x="1143292" y="1079423"/>
                  </a:moveTo>
                  <a:lnTo>
                    <a:pt x="1142098" y="1079309"/>
                  </a:lnTo>
                  <a:lnTo>
                    <a:pt x="1139748" y="1079131"/>
                  </a:lnTo>
                  <a:lnTo>
                    <a:pt x="1138428" y="1090180"/>
                  </a:lnTo>
                  <a:lnTo>
                    <a:pt x="1139901" y="1090358"/>
                  </a:lnTo>
                  <a:lnTo>
                    <a:pt x="1142885" y="1090815"/>
                  </a:lnTo>
                  <a:lnTo>
                    <a:pt x="1143292" y="1079423"/>
                  </a:lnTo>
                  <a:close/>
                </a:path>
                <a:path w="1546225" h="1677670">
                  <a:moveTo>
                    <a:pt x="1172019" y="949553"/>
                  </a:moveTo>
                  <a:lnTo>
                    <a:pt x="1171829" y="944841"/>
                  </a:lnTo>
                  <a:lnTo>
                    <a:pt x="1164831" y="942733"/>
                  </a:lnTo>
                  <a:lnTo>
                    <a:pt x="1163535" y="942378"/>
                  </a:lnTo>
                  <a:lnTo>
                    <a:pt x="1159903" y="944930"/>
                  </a:lnTo>
                  <a:lnTo>
                    <a:pt x="1159687" y="946505"/>
                  </a:lnTo>
                  <a:lnTo>
                    <a:pt x="1158735" y="952728"/>
                  </a:lnTo>
                  <a:lnTo>
                    <a:pt x="1162634" y="955065"/>
                  </a:lnTo>
                  <a:lnTo>
                    <a:pt x="1168844" y="955192"/>
                  </a:lnTo>
                  <a:lnTo>
                    <a:pt x="1172019" y="949553"/>
                  </a:lnTo>
                  <a:close/>
                </a:path>
                <a:path w="1546225" h="1677670">
                  <a:moveTo>
                    <a:pt x="1172908" y="437413"/>
                  </a:moveTo>
                  <a:lnTo>
                    <a:pt x="1169695" y="434492"/>
                  </a:lnTo>
                  <a:lnTo>
                    <a:pt x="1167257" y="430720"/>
                  </a:lnTo>
                  <a:lnTo>
                    <a:pt x="1164450" y="434314"/>
                  </a:lnTo>
                  <a:lnTo>
                    <a:pt x="1161503" y="436384"/>
                  </a:lnTo>
                  <a:lnTo>
                    <a:pt x="1161465" y="438581"/>
                  </a:lnTo>
                  <a:lnTo>
                    <a:pt x="1161389" y="440829"/>
                  </a:lnTo>
                  <a:lnTo>
                    <a:pt x="1164158" y="443153"/>
                  </a:lnTo>
                  <a:lnTo>
                    <a:pt x="1165682" y="445439"/>
                  </a:lnTo>
                  <a:lnTo>
                    <a:pt x="1168031" y="443318"/>
                  </a:lnTo>
                  <a:lnTo>
                    <a:pt x="1171333" y="441566"/>
                  </a:lnTo>
                  <a:lnTo>
                    <a:pt x="1172908" y="437413"/>
                  </a:lnTo>
                  <a:close/>
                </a:path>
                <a:path w="1546225" h="1677670">
                  <a:moveTo>
                    <a:pt x="1204810" y="486029"/>
                  </a:moveTo>
                  <a:lnTo>
                    <a:pt x="1200073" y="487616"/>
                  </a:lnTo>
                  <a:lnTo>
                    <a:pt x="1195412" y="489242"/>
                  </a:lnTo>
                  <a:lnTo>
                    <a:pt x="1190663" y="490855"/>
                  </a:lnTo>
                  <a:lnTo>
                    <a:pt x="1198029" y="496773"/>
                  </a:lnTo>
                  <a:lnTo>
                    <a:pt x="1203248" y="496506"/>
                  </a:lnTo>
                  <a:lnTo>
                    <a:pt x="1204810" y="486029"/>
                  </a:lnTo>
                  <a:close/>
                </a:path>
                <a:path w="1546225" h="1677670">
                  <a:moveTo>
                    <a:pt x="1210576" y="1049616"/>
                  </a:moveTo>
                  <a:lnTo>
                    <a:pt x="1205738" y="1043825"/>
                  </a:lnTo>
                  <a:lnTo>
                    <a:pt x="1204849" y="1044905"/>
                  </a:lnTo>
                  <a:lnTo>
                    <a:pt x="1203896" y="1045997"/>
                  </a:lnTo>
                  <a:lnTo>
                    <a:pt x="1202956" y="1047191"/>
                  </a:lnTo>
                  <a:lnTo>
                    <a:pt x="1204823" y="1048664"/>
                  </a:lnTo>
                  <a:lnTo>
                    <a:pt x="1208544" y="1051750"/>
                  </a:lnTo>
                  <a:lnTo>
                    <a:pt x="1209205" y="1051026"/>
                  </a:lnTo>
                  <a:lnTo>
                    <a:pt x="1209903" y="1050340"/>
                  </a:lnTo>
                  <a:lnTo>
                    <a:pt x="1210576" y="1049616"/>
                  </a:lnTo>
                  <a:close/>
                </a:path>
                <a:path w="1546225" h="1677670">
                  <a:moveTo>
                    <a:pt x="1213751" y="619544"/>
                  </a:moveTo>
                  <a:lnTo>
                    <a:pt x="1213065" y="610590"/>
                  </a:lnTo>
                  <a:lnTo>
                    <a:pt x="1211961" y="610717"/>
                  </a:lnTo>
                  <a:lnTo>
                    <a:pt x="1210843" y="610806"/>
                  </a:lnTo>
                  <a:lnTo>
                    <a:pt x="1209725" y="610933"/>
                  </a:lnTo>
                  <a:lnTo>
                    <a:pt x="1210081" y="613930"/>
                  </a:lnTo>
                  <a:lnTo>
                    <a:pt x="1210475" y="616915"/>
                  </a:lnTo>
                  <a:lnTo>
                    <a:pt x="1210830" y="619899"/>
                  </a:lnTo>
                  <a:lnTo>
                    <a:pt x="1212761" y="619696"/>
                  </a:lnTo>
                  <a:lnTo>
                    <a:pt x="1213751" y="619544"/>
                  </a:lnTo>
                  <a:close/>
                </a:path>
                <a:path w="1546225" h="1677670">
                  <a:moveTo>
                    <a:pt x="1234351" y="930541"/>
                  </a:moveTo>
                  <a:lnTo>
                    <a:pt x="1223492" y="916254"/>
                  </a:lnTo>
                  <a:lnTo>
                    <a:pt x="1219377" y="919505"/>
                  </a:lnTo>
                  <a:lnTo>
                    <a:pt x="1222057" y="924102"/>
                  </a:lnTo>
                  <a:lnTo>
                    <a:pt x="1221892" y="931430"/>
                  </a:lnTo>
                  <a:lnTo>
                    <a:pt x="1234351" y="930541"/>
                  </a:lnTo>
                  <a:close/>
                </a:path>
                <a:path w="1546225" h="1677670">
                  <a:moveTo>
                    <a:pt x="1239939" y="481126"/>
                  </a:moveTo>
                  <a:lnTo>
                    <a:pt x="1229296" y="475538"/>
                  </a:lnTo>
                  <a:lnTo>
                    <a:pt x="1218780" y="472782"/>
                  </a:lnTo>
                  <a:lnTo>
                    <a:pt x="1207808" y="473519"/>
                  </a:lnTo>
                  <a:lnTo>
                    <a:pt x="1195781" y="478370"/>
                  </a:lnTo>
                  <a:lnTo>
                    <a:pt x="1206906" y="483349"/>
                  </a:lnTo>
                  <a:lnTo>
                    <a:pt x="1217599" y="485990"/>
                  </a:lnTo>
                  <a:lnTo>
                    <a:pt x="1228432" y="485508"/>
                  </a:lnTo>
                  <a:lnTo>
                    <a:pt x="1239939" y="481126"/>
                  </a:lnTo>
                  <a:close/>
                </a:path>
                <a:path w="1546225" h="1677670">
                  <a:moveTo>
                    <a:pt x="1284338" y="570750"/>
                  </a:moveTo>
                  <a:lnTo>
                    <a:pt x="1272019" y="573201"/>
                  </a:lnTo>
                  <a:lnTo>
                    <a:pt x="1272705" y="576554"/>
                  </a:lnTo>
                  <a:lnTo>
                    <a:pt x="1273009" y="578243"/>
                  </a:lnTo>
                  <a:lnTo>
                    <a:pt x="1277899" y="581012"/>
                  </a:lnTo>
                  <a:lnTo>
                    <a:pt x="1281645" y="580402"/>
                  </a:lnTo>
                  <a:lnTo>
                    <a:pt x="1284338" y="570750"/>
                  </a:lnTo>
                  <a:close/>
                </a:path>
                <a:path w="1546225" h="1677670">
                  <a:moveTo>
                    <a:pt x="1302105" y="507568"/>
                  </a:moveTo>
                  <a:lnTo>
                    <a:pt x="1286992" y="505739"/>
                  </a:lnTo>
                  <a:lnTo>
                    <a:pt x="1291272" y="513765"/>
                  </a:lnTo>
                  <a:lnTo>
                    <a:pt x="1295641" y="514070"/>
                  </a:lnTo>
                  <a:lnTo>
                    <a:pt x="1302105" y="507568"/>
                  </a:lnTo>
                  <a:close/>
                </a:path>
                <a:path w="1546225" h="1677670">
                  <a:moveTo>
                    <a:pt x="1340243" y="435559"/>
                  </a:moveTo>
                  <a:lnTo>
                    <a:pt x="1330502" y="428485"/>
                  </a:lnTo>
                  <a:lnTo>
                    <a:pt x="1324381" y="426339"/>
                  </a:lnTo>
                  <a:lnTo>
                    <a:pt x="1319669" y="429298"/>
                  </a:lnTo>
                  <a:lnTo>
                    <a:pt x="1314094" y="437527"/>
                  </a:lnTo>
                  <a:lnTo>
                    <a:pt x="1320952" y="441883"/>
                  </a:lnTo>
                  <a:lnTo>
                    <a:pt x="1327315" y="441363"/>
                  </a:lnTo>
                  <a:lnTo>
                    <a:pt x="1333601" y="438429"/>
                  </a:lnTo>
                  <a:lnTo>
                    <a:pt x="1340243" y="435559"/>
                  </a:lnTo>
                  <a:close/>
                </a:path>
                <a:path w="1546225" h="1677670">
                  <a:moveTo>
                    <a:pt x="1356233" y="691388"/>
                  </a:moveTo>
                  <a:lnTo>
                    <a:pt x="1333220" y="690880"/>
                  </a:lnTo>
                  <a:lnTo>
                    <a:pt x="1332750" y="703745"/>
                  </a:lnTo>
                  <a:lnTo>
                    <a:pt x="1333881" y="711085"/>
                  </a:lnTo>
                  <a:lnTo>
                    <a:pt x="1337640" y="715340"/>
                  </a:lnTo>
                  <a:lnTo>
                    <a:pt x="1345044" y="718947"/>
                  </a:lnTo>
                  <a:lnTo>
                    <a:pt x="1356233" y="691388"/>
                  </a:lnTo>
                  <a:close/>
                </a:path>
                <a:path w="1546225" h="1677670">
                  <a:moveTo>
                    <a:pt x="1363510" y="385864"/>
                  </a:moveTo>
                  <a:lnTo>
                    <a:pt x="1362710" y="382803"/>
                  </a:lnTo>
                  <a:lnTo>
                    <a:pt x="1361020" y="380682"/>
                  </a:lnTo>
                  <a:lnTo>
                    <a:pt x="1359331" y="377799"/>
                  </a:lnTo>
                  <a:lnTo>
                    <a:pt x="1357223" y="379564"/>
                  </a:lnTo>
                  <a:lnTo>
                    <a:pt x="1354836" y="380923"/>
                  </a:lnTo>
                  <a:lnTo>
                    <a:pt x="1355877" y="383946"/>
                  </a:lnTo>
                  <a:lnTo>
                    <a:pt x="1357426" y="386130"/>
                  </a:lnTo>
                  <a:lnTo>
                    <a:pt x="1358709" y="388442"/>
                  </a:lnTo>
                  <a:lnTo>
                    <a:pt x="1360347" y="387362"/>
                  </a:lnTo>
                  <a:lnTo>
                    <a:pt x="1363510" y="385864"/>
                  </a:lnTo>
                  <a:close/>
                </a:path>
                <a:path w="1546225" h="1677670">
                  <a:moveTo>
                    <a:pt x="1381658" y="559015"/>
                  </a:moveTo>
                  <a:lnTo>
                    <a:pt x="1380159" y="552831"/>
                  </a:lnTo>
                  <a:lnTo>
                    <a:pt x="1377492" y="544245"/>
                  </a:lnTo>
                  <a:lnTo>
                    <a:pt x="1369212" y="549592"/>
                  </a:lnTo>
                  <a:lnTo>
                    <a:pt x="1368691" y="555167"/>
                  </a:lnTo>
                  <a:lnTo>
                    <a:pt x="1372171" y="563105"/>
                  </a:lnTo>
                  <a:lnTo>
                    <a:pt x="1381658" y="559015"/>
                  </a:lnTo>
                  <a:close/>
                </a:path>
                <a:path w="1546225" h="1677670">
                  <a:moveTo>
                    <a:pt x="1386116" y="455129"/>
                  </a:moveTo>
                  <a:lnTo>
                    <a:pt x="1385252" y="444068"/>
                  </a:lnTo>
                  <a:lnTo>
                    <a:pt x="1384058" y="444157"/>
                  </a:lnTo>
                  <a:lnTo>
                    <a:pt x="1382852" y="444195"/>
                  </a:lnTo>
                  <a:lnTo>
                    <a:pt x="1381620" y="444284"/>
                  </a:lnTo>
                  <a:lnTo>
                    <a:pt x="1381366" y="451205"/>
                  </a:lnTo>
                  <a:lnTo>
                    <a:pt x="1381226" y="454672"/>
                  </a:lnTo>
                  <a:lnTo>
                    <a:pt x="1386116" y="455129"/>
                  </a:lnTo>
                  <a:close/>
                </a:path>
                <a:path w="1546225" h="1677670">
                  <a:moveTo>
                    <a:pt x="1498460" y="241579"/>
                  </a:moveTo>
                  <a:lnTo>
                    <a:pt x="1497177" y="235445"/>
                  </a:lnTo>
                  <a:lnTo>
                    <a:pt x="1493596" y="229704"/>
                  </a:lnTo>
                  <a:lnTo>
                    <a:pt x="1490497" y="223443"/>
                  </a:lnTo>
                  <a:lnTo>
                    <a:pt x="1481670" y="226263"/>
                  </a:lnTo>
                  <a:lnTo>
                    <a:pt x="1474343" y="229755"/>
                  </a:lnTo>
                  <a:lnTo>
                    <a:pt x="1469313" y="235165"/>
                  </a:lnTo>
                  <a:lnTo>
                    <a:pt x="1467383" y="243713"/>
                  </a:lnTo>
                  <a:lnTo>
                    <a:pt x="1474012" y="246189"/>
                  </a:lnTo>
                  <a:lnTo>
                    <a:pt x="1479638" y="245364"/>
                  </a:lnTo>
                  <a:lnTo>
                    <a:pt x="1484566" y="242265"/>
                  </a:lnTo>
                  <a:lnTo>
                    <a:pt x="1489113" y="237934"/>
                  </a:lnTo>
                  <a:lnTo>
                    <a:pt x="1494637" y="248996"/>
                  </a:lnTo>
                  <a:lnTo>
                    <a:pt x="1498460" y="241579"/>
                  </a:lnTo>
                  <a:close/>
                </a:path>
                <a:path w="1546225" h="1677670">
                  <a:moveTo>
                    <a:pt x="1500924" y="1136078"/>
                  </a:moveTo>
                  <a:lnTo>
                    <a:pt x="1499006" y="1134745"/>
                  </a:lnTo>
                  <a:lnTo>
                    <a:pt x="1495298" y="1132116"/>
                  </a:lnTo>
                  <a:lnTo>
                    <a:pt x="1490383" y="1139926"/>
                  </a:lnTo>
                  <a:lnTo>
                    <a:pt x="1487995" y="1143876"/>
                  </a:lnTo>
                  <a:lnTo>
                    <a:pt x="1492097" y="1146962"/>
                  </a:lnTo>
                  <a:lnTo>
                    <a:pt x="1495018" y="1143317"/>
                  </a:lnTo>
                  <a:lnTo>
                    <a:pt x="1500924" y="1136078"/>
                  </a:lnTo>
                  <a:close/>
                </a:path>
                <a:path w="1546225" h="1677670">
                  <a:moveTo>
                    <a:pt x="1518602" y="241833"/>
                  </a:moveTo>
                  <a:lnTo>
                    <a:pt x="1515287" y="235737"/>
                  </a:lnTo>
                  <a:lnTo>
                    <a:pt x="1511198" y="231635"/>
                  </a:lnTo>
                  <a:lnTo>
                    <a:pt x="1507680" y="227215"/>
                  </a:lnTo>
                  <a:lnTo>
                    <a:pt x="1505686" y="229031"/>
                  </a:lnTo>
                  <a:lnTo>
                    <a:pt x="1502410" y="230568"/>
                  </a:lnTo>
                  <a:lnTo>
                    <a:pt x="1500822" y="239077"/>
                  </a:lnTo>
                  <a:lnTo>
                    <a:pt x="1506766" y="247243"/>
                  </a:lnTo>
                  <a:lnTo>
                    <a:pt x="1513408" y="247357"/>
                  </a:lnTo>
                  <a:lnTo>
                    <a:pt x="1514652" y="245579"/>
                  </a:lnTo>
                  <a:lnTo>
                    <a:pt x="1518602" y="241833"/>
                  </a:lnTo>
                  <a:close/>
                </a:path>
                <a:path w="1546225" h="1677670">
                  <a:moveTo>
                    <a:pt x="1545729" y="826960"/>
                  </a:moveTo>
                  <a:lnTo>
                    <a:pt x="1545285" y="824255"/>
                  </a:lnTo>
                  <a:lnTo>
                    <a:pt x="1545691" y="820026"/>
                  </a:lnTo>
                  <a:lnTo>
                    <a:pt x="1538605" y="815708"/>
                  </a:lnTo>
                  <a:lnTo>
                    <a:pt x="1534160" y="817994"/>
                  </a:lnTo>
                  <a:lnTo>
                    <a:pt x="1528737" y="828548"/>
                  </a:lnTo>
                  <a:lnTo>
                    <a:pt x="1545729" y="826960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63">
              <a:extLst>
                <a:ext uri="{FF2B5EF4-FFF2-40B4-BE49-F238E27FC236}">
                  <a16:creationId xmlns:a16="http://schemas.microsoft.com/office/drawing/2014/main" id="{EE4C564A-37FD-4B21-200B-043626379F9D}"/>
                </a:ext>
              </a:extLst>
            </p:cNvPr>
            <p:cNvSpPr/>
            <p:nvPr/>
          </p:nvSpPr>
          <p:spPr>
            <a:xfrm>
              <a:off x="3345624" y="3859383"/>
              <a:ext cx="259715" cy="188595"/>
            </a:xfrm>
            <a:custGeom>
              <a:avLst/>
              <a:gdLst/>
              <a:ahLst/>
              <a:cxnLst/>
              <a:rect l="l" t="t" r="r" b="b"/>
              <a:pathLst>
                <a:path w="259714" h="188595">
                  <a:moveTo>
                    <a:pt x="237553" y="165481"/>
                  </a:moveTo>
                  <a:lnTo>
                    <a:pt x="23380" y="165481"/>
                  </a:lnTo>
                  <a:lnTo>
                    <a:pt x="23380" y="188429"/>
                  </a:lnTo>
                  <a:lnTo>
                    <a:pt x="237553" y="188429"/>
                  </a:lnTo>
                  <a:lnTo>
                    <a:pt x="237553" y="165481"/>
                  </a:lnTo>
                  <a:close/>
                </a:path>
                <a:path w="259714" h="188595">
                  <a:moveTo>
                    <a:pt x="259130" y="0"/>
                  </a:moveTo>
                  <a:lnTo>
                    <a:pt x="0" y="0"/>
                  </a:lnTo>
                  <a:lnTo>
                    <a:pt x="0" y="133934"/>
                  </a:lnTo>
                  <a:lnTo>
                    <a:pt x="259130" y="133934"/>
                  </a:lnTo>
                  <a:lnTo>
                    <a:pt x="259130" y="0"/>
                  </a:lnTo>
                  <a:close/>
                </a:path>
              </a:pathLst>
            </a:custGeom>
            <a:solidFill>
              <a:srgbClr val="FF96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06" name="object 64">
              <a:extLst>
                <a:ext uri="{FF2B5EF4-FFF2-40B4-BE49-F238E27FC236}">
                  <a16:creationId xmlns:a16="http://schemas.microsoft.com/office/drawing/2014/main" id="{81228462-D034-8B4D-02D1-756F0E6305BF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50199" y="3877497"/>
              <a:ext cx="136108" cy="115820"/>
            </a:xfrm>
            <a:prstGeom prst="rect">
              <a:avLst/>
            </a:prstGeom>
          </p:spPr>
        </p:pic>
        <p:sp>
          <p:nvSpPr>
            <p:cNvPr id="8007" name="object 65">
              <a:extLst>
                <a:ext uri="{FF2B5EF4-FFF2-40B4-BE49-F238E27FC236}">
                  <a16:creationId xmlns:a16="http://schemas.microsoft.com/office/drawing/2014/main" id="{9C53A3DA-F37A-F47D-D4EB-988A9B1EEC25}"/>
                </a:ext>
              </a:extLst>
            </p:cNvPr>
            <p:cNvSpPr/>
            <p:nvPr/>
          </p:nvSpPr>
          <p:spPr>
            <a:xfrm>
              <a:off x="3351745" y="3925385"/>
              <a:ext cx="3150870" cy="6554470"/>
            </a:xfrm>
            <a:custGeom>
              <a:avLst/>
              <a:gdLst/>
              <a:ahLst/>
              <a:cxnLst/>
              <a:rect l="l" t="t" r="r" b="b"/>
              <a:pathLst>
                <a:path w="3150870" h="6554470">
                  <a:moveTo>
                    <a:pt x="22860" y="450634"/>
                  </a:moveTo>
                  <a:lnTo>
                    <a:pt x="22618" y="447890"/>
                  </a:lnTo>
                  <a:lnTo>
                    <a:pt x="22288" y="445109"/>
                  </a:lnTo>
                  <a:lnTo>
                    <a:pt x="22009" y="442341"/>
                  </a:lnTo>
                  <a:lnTo>
                    <a:pt x="20027" y="442518"/>
                  </a:lnTo>
                  <a:lnTo>
                    <a:pt x="19062" y="442671"/>
                  </a:lnTo>
                  <a:lnTo>
                    <a:pt x="19202" y="445401"/>
                  </a:lnTo>
                  <a:lnTo>
                    <a:pt x="19418" y="448221"/>
                  </a:lnTo>
                  <a:lnTo>
                    <a:pt x="19558" y="451002"/>
                  </a:lnTo>
                  <a:lnTo>
                    <a:pt x="21793" y="450773"/>
                  </a:lnTo>
                  <a:lnTo>
                    <a:pt x="22860" y="450634"/>
                  </a:lnTo>
                  <a:close/>
                </a:path>
                <a:path w="3150870" h="6554470">
                  <a:moveTo>
                    <a:pt x="22999" y="34899"/>
                  </a:moveTo>
                  <a:lnTo>
                    <a:pt x="0" y="32118"/>
                  </a:lnTo>
                  <a:lnTo>
                    <a:pt x="14503" y="47040"/>
                  </a:lnTo>
                  <a:lnTo>
                    <a:pt x="22999" y="34899"/>
                  </a:lnTo>
                  <a:close/>
                </a:path>
                <a:path w="3150870" h="6554470">
                  <a:moveTo>
                    <a:pt x="88963" y="52743"/>
                  </a:moveTo>
                  <a:lnTo>
                    <a:pt x="80454" y="50330"/>
                  </a:lnTo>
                  <a:lnTo>
                    <a:pt x="79514" y="52628"/>
                  </a:lnTo>
                  <a:lnTo>
                    <a:pt x="79044" y="53797"/>
                  </a:lnTo>
                  <a:lnTo>
                    <a:pt x="87617" y="57277"/>
                  </a:lnTo>
                  <a:lnTo>
                    <a:pt x="88061" y="55765"/>
                  </a:lnTo>
                  <a:lnTo>
                    <a:pt x="88531" y="54254"/>
                  </a:lnTo>
                  <a:lnTo>
                    <a:pt x="88963" y="52743"/>
                  </a:lnTo>
                  <a:close/>
                </a:path>
                <a:path w="3150870" h="6554470">
                  <a:moveTo>
                    <a:pt x="98425" y="413537"/>
                  </a:moveTo>
                  <a:lnTo>
                    <a:pt x="98399" y="413092"/>
                  </a:lnTo>
                  <a:lnTo>
                    <a:pt x="98221" y="411060"/>
                  </a:lnTo>
                  <a:lnTo>
                    <a:pt x="97231" y="409117"/>
                  </a:lnTo>
                  <a:lnTo>
                    <a:pt x="96291" y="406336"/>
                  </a:lnTo>
                  <a:lnTo>
                    <a:pt x="93941" y="407695"/>
                  </a:lnTo>
                  <a:lnTo>
                    <a:pt x="91440" y="408724"/>
                  </a:lnTo>
                  <a:lnTo>
                    <a:pt x="91567" y="409219"/>
                  </a:lnTo>
                  <a:lnTo>
                    <a:pt x="91948" y="411175"/>
                  </a:lnTo>
                  <a:lnTo>
                    <a:pt x="92875" y="413232"/>
                  </a:lnTo>
                  <a:lnTo>
                    <a:pt x="94716" y="415112"/>
                  </a:lnTo>
                  <a:lnTo>
                    <a:pt x="98425" y="413537"/>
                  </a:lnTo>
                  <a:close/>
                </a:path>
                <a:path w="3150870" h="6554470">
                  <a:moveTo>
                    <a:pt x="119735" y="9423"/>
                  </a:moveTo>
                  <a:lnTo>
                    <a:pt x="118706" y="0"/>
                  </a:lnTo>
                  <a:lnTo>
                    <a:pt x="117551" y="127"/>
                  </a:lnTo>
                  <a:lnTo>
                    <a:pt x="116395" y="304"/>
                  </a:lnTo>
                  <a:lnTo>
                    <a:pt x="115227" y="419"/>
                  </a:lnTo>
                  <a:lnTo>
                    <a:pt x="116192" y="6680"/>
                  </a:lnTo>
                  <a:lnTo>
                    <a:pt x="116636" y="9804"/>
                  </a:lnTo>
                  <a:lnTo>
                    <a:pt x="117678" y="9613"/>
                  </a:lnTo>
                  <a:lnTo>
                    <a:pt x="119735" y="9423"/>
                  </a:lnTo>
                  <a:close/>
                </a:path>
                <a:path w="3150870" h="6554470">
                  <a:moveTo>
                    <a:pt x="133832" y="20485"/>
                  </a:moveTo>
                  <a:lnTo>
                    <a:pt x="132397" y="18237"/>
                  </a:lnTo>
                  <a:lnTo>
                    <a:pt x="130149" y="11925"/>
                  </a:lnTo>
                  <a:lnTo>
                    <a:pt x="128574" y="15887"/>
                  </a:lnTo>
                  <a:lnTo>
                    <a:pt x="127558" y="17513"/>
                  </a:lnTo>
                  <a:lnTo>
                    <a:pt x="127139" y="20802"/>
                  </a:lnTo>
                  <a:lnTo>
                    <a:pt x="127825" y="22504"/>
                  </a:lnTo>
                  <a:lnTo>
                    <a:pt x="128117" y="24079"/>
                  </a:lnTo>
                  <a:lnTo>
                    <a:pt x="129908" y="23164"/>
                  </a:lnTo>
                  <a:lnTo>
                    <a:pt x="132054" y="22517"/>
                  </a:lnTo>
                  <a:lnTo>
                    <a:pt x="133832" y="20485"/>
                  </a:lnTo>
                  <a:close/>
                </a:path>
                <a:path w="3150870" h="6554470">
                  <a:moveTo>
                    <a:pt x="232575" y="944270"/>
                  </a:moveTo>
                  <a:lnTo>
                    <a:pt x="231330" y="942251"/>
                  </a:lnTo>
                  <a:lnTo>
                    <a:pt x="230505" y="940816"/>
                  </a:lnTo>
                  <a:lnTo>
                    <a:pt x="229641" y="939393"/>
                  </a:lnTo>
                  <a:lnTo>
                    <a:pt x="228320" y="940244"/>
                  </a:lnTo>
                  <a:lnTo>
                    <a:pt x="225996" y="940968"/>
                  </a:lnTo>
                  <a:lnTo>
                    <a:pt x="225882" y="941933"/>
                  </a:lnTo>
                  <a:lnTo>
                    <a:pt x="225755" y="943356"/>
                  </a:lnTo>
                  <a:lnTo>
                    <a:pt x="226860" y="945362"/>
                  </a:lnTo>
                  <a:lnTo>
                    <a:pt x="228549" y="946759"/>
                  </a:lnTo>
                  <a:lnTo>
                    <a:pt x="230606" y="945172"/>
                  </a:lnTo>
                  <a:lnTo>
                    <a:pt x="232575" y="944270"/>
                  </a:lnTo>
                  <a:close/>
                </a:path>
                <a:path w="3150870" h="6554470">
                  <a:moveTo>
                    <a:pt x="236435" y="171310"/>
                  </a:moveTo>
                  <a:lnTo>
                    <a:pt x="232625" y="166192"/>
                  </a:lnTo>
                  <a:lnTo>
                    <a:pt x="228422" y="165938"/>
                  </a:lnTo>
                  <a:lnTo>
                    <a:pt x="224383" y="170573"/>
                  </a:lnTo>
                  <a:lnTo>
                    <a:pt x="223748" y="171361"/>
                  </a:lnTo>
                  <a:lnTo>
                    <a:pt x="224472" y="174713"/>
                  </a:lnTo>
                  <a:lnTo>
                    <a:pt x="230581" y="178765"/>
                  </a:lnTo>
                  <a:lnTo>
                    <a:pt x="234670" y="178079"/>
                  </a:lnTo>
                  <a:lnTo>
                    <a:pt x="236435" y="171310"/>
                  </a:lnTo>
                  <a:close/>
                </a:path>
                <a:path w="3150870" h="6554470">
                  <a:moveTo>
                    <a:pt x="236677" y="644029"/>
                  </a:moveTo>
                  <a:lnTo>
                    <a:pt x="234556" y="642531"/>
                  </a:lnTo>
                  <a:lnTo>
                    <a:pt x="232638" y="640575"/>
                  </a:lnTo>
                  <a:lnTo>
                    <a:pt x="228460" y="639064"/>
                  </a:lnTo>
                  <a:lnTo>
                    <a:pt x="226161" y="639826"/>
                  </a:lnTo>
                  <a:lnTo>
                    <a:pt x="224053" y="639978"/>
                  </a:lnTo>
                  <a:lnTo>
                    <a:pt x="224561" y="642112"/>
                  </a:lnTo>
                  <a:lnTo>
                    <a:pt x="224447" y="644817"/>
                  </a:lnTo>
                  <a:lnTo>
                    <a:pt x="226809" y="647369"/>
                  </a:lnTo>
                  <a:lnTo>
                    <a:pt x="229539" y="647090"/>
                  </a:lnTo>
                  <a:lnTo>
                    <a:pt x="231571" y="647458"/>
                  </a:lnTo>
                  <a:lnTo>
                    <a:pt x="233235" y="646303"/>
                  </a:lnTo>
                  <a:lnTo>
                    <a:pt x="236677" y="644029"/>
                  </a:lnTo>
                  <a:close/>
                </a:path>
                <a:path w="3150870" h="6554470">
                  <a:moveTo>
                    <a:pt x="248615" y="383514"/>
                  </a:moveTo>
                  <a:lnTo>
                    <a:pt x="246418" y="376186"/>
                  </a:lnTo>
                  <a:lnTo>
                    <a:pt x="238455" y="372186"/>
                  </a:lnTo>
                  <a:lnTo>
                    <a:pt x="233184" y="374789"/>
                  </a:lnTo>
                  <a:lnTo>
                    <a:pt x="232943" y="376694"/>
                  </a:lnTo>
                  <a:lnTo>
                    <a:pt x="231355" y="381203"/>
                  </a:lnTo>
                  <a:lnTo>
                    <a:pt x="236410" y="384657"/>
                  </a:lnTo>
                  <a:lnTo>
                    <a:pt x="241274" y="386232"/>
                  </a:lnTo>
                  <a:lnTo>
                    <a:pt x="245821" y="388277"/>
                  </a:lnTo>
                  <a:lnTo>
                    <a:pt x="246659" y="386029"/>
                  </a:lnTo>
                  <a:lnTo>
                    <a:pt x="248615" y="383514"/>
                  </a:lnTo>
                  <a:close/>
                </a:path>
                <a:path w="3150870" h="6554470">
                  <a:moveTo>
                    <a:pt x="272719" y="366522"/>
                  </a:moveTo>
                  <a:lnTo>
                    <a:pt x="270776" y="359041"/>
                  </a:lnTo>
                  <a:lnTo>
                    <a:pt x="260794" y="358254"/>
                  </a:lnTo>
                  <a:lnTo>
                    <a:pt x="258267" y="365163"/>
                  </a:lnTo>
                  <a:lnTo>
                    <a:pt x="256070" y="372351"/>
                  </a:lnTo>
                  <a:lnTo>
                    <a:pt x="247269" y="365899"/>
                  </a:lnTo>
                  <a:lnTo>
                    <a:pt x="247269" y="373278"/>
                  </a:lnTo>
                  <a:lnTo>
                    <a:pt x="250736" y="377571"/>
                  </a:lnTo>
                  <a:lnTo>
                    <a:pt x="255866" y="380631"/>
                  </a:lnTo>
                  <a:lnTo>
                    <a:pt x="260845" y="384289"/>
                  </a:lnTo>
                  <a:lnTo>
                    <a:pt x="266623" y="378510"/>
                  </a:lnTo>
                  <a:lnTo>
                    <a:pt x="270954" y="372795"/>
                  </a:lnTo>
                  <a:lnTo>
                    <a:pt x="272719" y="366522"/>
                  </a:lnTo>
                  <a:close/>
                </a:path>
                <a:path w="3150870" h="6554470">
                  <a:moveTo>
                    <a:pt x="279946" y="269062"/>
                  </a:moveTo>
                  <a:lnTo>
                    <a:pt x="272592" y="265366"/>
                  </a:lnTo>
                  <a:lnTo>
                    <a:pt x="272072" y="266801"/>
                  </a:lnTo>
                  <a:lnTo>
                    <a:pt x="271564" y="268274"/>
                  </a:lnTo>
                  <a:lnTo>
                    <a:pt x="271056" y="269709"/>
                  </a:lnTo>
                  <a:lnTo>
                    <a:pt x="273494" y="270421"/>
                  </a:lnTo>
                  <a:lnTo>
                    <a:pt x="275971" y="271272"/>
                  </a:lnTo>
                  <a:lnTo>
                    <a:pt x="278765" y="271805"/>
                  </a:lnTo>
                  <a:lnTo>
                    <a:pt x="279438" y="270002"/>
                  </a:lnTo>
                  <a:lnTo>
                    <a:pt x="279946" y="269062"/>
                  </a:lnTo>
                  <a:close/>
                </a:path>
                <a:path w="3150870" h="6554470">
                  <a:moveTo>
                    <a:pt x="303631" y="205879"/>
                  </a:moveTo>
                  <a:lnTo>
                    <a:pt x="301599" y="203936"/>
                  </a:lnTo>
                  <a:lnTo>
                    <a:pt x="299504" y="202844"/>
                  </a:lnTo>
                  <a:lnTo>
                    <a:pt x="297548" y="201549"/>
                  </a:lnTo>
                  <a:lnTo>
                    <a:pt x="296710" y="203073"/>
                  </a:lnTo>
                  <a:lnTo>
                    <a:pt x="294830" y="205524"/>
                  </a:lnTo>
                  <a:lnTo>
                    <a:pt x="295224" y="205930"/>
                  </a:lnTo>
                  <a:lnTo>
                    <a:pt x="296684" y="207594"/>
                  </a:lnTo>
                  <a:lnTo>
                    <a:pt x="298869" y="208572"/>
                  </a:lnTo>
                  <a:lnTo>
                    <a:pt x="301371" y="210159"/>
                  </a:lnTo>
                  <a:lnTo>
                    <a:pt x="302310" y="207911"/>
                  </a:lnTo>
                  <a:lnTo>
                    <a:pt x="303631" y="205879"/>
                  </a:lnTo>
                  <a:close/>
                </a:path>
                <a:path w="3150870" h="6554470">
                  <a:moveTo>
                    <a:pt x="350456" y="1458366"/>
                  </a:moveTo>
                  <a:lnTo>
                    <a:pt x="349427" y="1451089"/>
                  </a:lnTo>
                  <a:lnTo>
                    <a:pt x="348894" y="1447469"/>
                  </a:lnTo>
                  <a:lnTo>
                    <a:pt x="347459" y="1447736"/>
                  </a:lnTo>
                  <a:lnTo>
                    <a:pt x="345960" y="1447965"/>
                  </a:lnTo>
                  <a:lnTo>
                    <a:pt x="344512" y="1448219"/>
                  </a:lnTo>
                  <a:lnTo>
                    <a:pt x="345160" y="1451864"/>
                  </a:lnTo>
                  <a:lnTo>
                    <a:pt x="345782" y="1455496"/>
                  </a:lnTo>
                  <a:lnTo>
                    <a:pt x="346443" y="1459128"/>
                  </a:lnTo>
                  <a:lnTo>
                    <a:pt x="350456" y="1458366"/>
                  </a:lnTo>
                  <a:close/>
                </a:path>
                <a:path w="3150870" h="6554470">
                  <a:moveTo>
                    <a:pt x="398132" y="692480"/>
                  </a:moveTo>
                  <a:lnTo>
                    <a:pt x="394677" y="689876"/>
                  </a:lnTo>
                  <a:lnTo>
                    <a:pt x="393344" y="688441"/>
                  </a:lnTo>
                  <a:lnTo>
                    <a:pt x="391642" y="687755"/>
                  </a:lnTo>
                  <a:lnTo>
                    <a:pt x="390245" y="687158"/>
                  </a:lnTo>
                  <a:lnTo>
                    <a:pt x="388391" y="687374"/>
                  </a:lnTo>
                  <a:lnTo>
                    <a:pt x="386765" y="687235"/>
                  </a:lnTo>
                  <a:lnTo>
                    <a:pt x="387210" y="689241"/>
                  </a:lnTo>
                  <a:lnTo>
                    <a:pt x="387261" y="691527"/>
                  </a:lnTo>
                  <a:lnTo>
                    <a:pt x="388289" y="693102"/>
                  </a:lnTo>
                  <a:lnTo>
                    <a:pt x="388772" y="693801"/>
                  </a:lnTo>
                  <a:lnTo>
                    <a:pt x="391363" y="692988"/>
                  </a:lnTo>
                  <a:lnTo>
                    <a:pt x="398132" y="692480"/>
                  </a:lnTo>
                  <a:close/>
                </a:path>
                <a:path w="3150870" h="6554470">
                  <a:moveTo>
                    <a:pt x="413397" y="680923"/>
                  </a:moveTo>
                  <a:lnTo>
                    <a:pt x="407009" y="680186"/>
                  </a:lnTo>
                  <a:lnTo>
                    <a:pt x="403809" y="679805"/>
                  </a:lnTo>
                  <a:lnTo>
                    <a:pt x="403720" y="680859"/>
                  </a:lnTo>
                  <a:lnTo>
                    <a:pt x="403377" y="682929"/>
                  </a:lnTo>
                  <a:lnTo>
                    <a:pt x="409714" y="683945"/>
                  </a:lnTo>
                  <a:lnTo>
                    <a:pt x="412864" y="684441"/>
                  </a:lnTo>
                  <a:lnTo>
                    <a:pt x="413054" y="683272"/>
                  </a:lnTo>
                  <a:lnTo>
                    <a:pt x="413169" y="682091"/>
                  </a:lnTo>
                  <a:lnTo>
                    <a:pt x="413397" y="680923"/>
                  </a:lnTo>
                  <a:close/>
                </a:path>
                <a:path w="3150870" h="6554470">
                  <a:moveTo>
                    <a:pt x="431152" y="1436128"/>
                  </a:moveTo>
                  <a:lnTo>
                    <a:pt x="431050" y="1435735"/>
                  </a:lnTo>
                  <a:lnTo>
                    <a:pt x="430745" y="1433791"/>
                  </a:lnTo>
                  <a:lnTo>
                    <a:pt x="429958" y="1431671"/>
                  </a:lnTo>
                  <a:lnTo>
                    <a:pt x="428269" y="1429677"/>
                  </a:lnTo>
                  <a:lnTo>
                    <a:pt x="425831" y="1430896"/>
                  </a:lnTo>
                  <a:lnTo>
                    <a:pt x="423151" y="1431772"/>
                  </a:lnTo>
                  <a:lnTo>
                    <a:pt x="424815" y="1434261"/>
                  </a:lnTo>
                  <a:lnTo>
                    <a:pt x="425691" y="1436281"/>
                  </a:lnTo>
                  <a:lnTo>
                    <a:pt x="427748" y="1437906"/>
                  </a:lnTo>
                  <a:lnTo>
                    <a:pt x="431152" y="1436128"/>
                  </a:lnTo>
                  <a:close/>
                </a:path>
                <a:path w="3150870" h="6554470">
                  <a:moveTo>
                    <a:pt x="470750" y="902182"/>
                  </a:moveTo>
                  <a:lnTo>
                    <a:pt x="468477" y="899541"/>
                  </a:lnTo>
                  <a:lnTo>
                    <a:pt x="466280" y="896810"/>
                  </a:lnTo>
                  <a:lnTo>
                    <a:pt x="463600" y="894207"/>
                  </a:lnTo>
                  <a:lnTo>
                    <a:pt x="459930" y="897102"/>
                  </a:lnTo>
                  <a:lnTo>
                    <a:pt x="460032" y="897331"/>
                  </a:lnTo>
                  <a:lnTo>
                    <a:pt x="461797" y="900353"/>
                  </a:lnTo>
                  <a:lnTo>
                    <a:pt x="463880" y="903097"/>
                  </a:lnTo>
                  <a:lnTo>
                    <a:pt x="465886" y="905916"/>
                  </a:lnTo>
                  <a:lnTo>
                    <a:pt x="467537" y="904684"/>
                  </a:lnTo>
                  <a:lnTo>
                    <a:pt x="469125" y="903439"/>
                  </a:lnTo>
                  <a:lnTo>
                    <a:pt x="470750" y="902182"/>
                  </a:lnTo>
                  <a:close/>
                </a:path>
                <a:path w="3150870" h="6554470">
                  <a:moveTo>
                    <a:pt x="472795" y="809066"/>
                  </a:moveTo>
                  <a:lnTo>
                    <a:pt x="471779" y="808316"/>
                  </a:lnTo>
                  <a:lnTo>
                    <a:pt x="470763" y="807478"/>
                  </a:lnTo>
                  <a:lnTo>
                    <a:pt x="469734" y="806691"/>
                  </a:lnTo>
                  <a:lnTo>
                    <a:pt x="467791" y="809256"/>
                  </a:lnTo>
                  <a:lnTo>
                    <a:pt x="465836" y="811784"/>
                  </a:lnTo>
                  <a:lnTo>
                    <a:pt x="463880" y="814324"/>
                  </a:lnTo>
                  <a:lnTo>
                    <a:pt x="464832" y="815047"/>
                  </a:lnTo>
                  <a:lnTo>
                    <a:pt x="466725" y="816457"/>
                  </a:lnTo>
                  <a:lnTo>
                    <a:pt x="470789" y="811542"/>
                  </a:lnTo>
                  <a:lnTo>
                    <a:pt x="472795" y="809066"/>
                  </a:lnTo>
                  <a:close/>
                </a:path>
                <a:path w="3150870" h="6554470">
                  <a:moveTo>
                    <a:pt x="475449" y="1396047"/>
                  </a:moveTo>
                  <a:lnTo>
                    <a:pt x="472846" y="1395679"/>
                  </a:lnTo>
                  <a:lnTo>
                    <a:pt x="470268" y="1395323"/>
                  </a:lnTo>
                  <a:lnTo>
                    <a:pt x="467690" y="1394968"/>
                  </a:lnTo>
                  <a:lnTo>
                    <a:pt x="467283" y="1396631"/>
                  </a:lnTo>
                  <a:lnTo>
                    <a:pt x="467144" y="1397469"/>
                  </a:lnTo>
                  <a:lnTo>
                    <a:pt x="474268" y="1399921"/>
                  </a:lnTo>
                  <a:lnTo>
                    <a:pt x="474687" y="1398663"/>
                  </a:lnTo>
                  <a:lnTo>
                    <a:pt x="475449" y="1396047"/>
                  </a:lnTo>
                  <a:close/>
                </a:path>
                <a:path w="3150870" h="6554470">
                  <a:moveTo>
                    <a:pt x="520839" y="644334"/>
                  </a:moveTo>
                  <a:lnTo>
                    <a:pt x="517994" y="649084"/>
                  </a:lnTo>
                  <a:lnTo>
                    <a:pt x="516445" y="650544"/>
                  </a:lnTo>
                  <a:lnTo>
                    <a:pt x="516293" y="654037"/>
                  </a:lnTo>
                  <a:lnTo>
                    <a:pt x="517309" y="656056"/>
                  </a:lnTo>
                  <a:lnTo>
                    <a:pt x="517893" y="658025"/>
                  </a:lnTo>
                  <a:lnTo>
                    <a:pt x="520788" y="657733"/>
                  </a:lnTo>
                  <a:lnTo>
                    <a:pt x="520839" y="651129"/>
                  </a:lnTo>
                  <a:lnTo>
                    <a:pt x="520839" y="644334"/>
                  </a:lnTo>
                  <a:close/>
                </a:path>
                <a:path w="3150870" h="6554470">
                  <a:moveTo>
                    <a:pt x="530796" y="849528"/>
                  </a:moveTo>
                  <a:lnTo>
                    <a:pt x="528574" y="848677"/>
                  </a:lnTo>
                  <a:lnTo>
                    <a:pt x="526453" y="847471"/>
                  </a:lnTo>
                  <a:lnTo>
                    <a:pt x="525830" y="849998"/>
                  </a:lnTo>
                  <a:lnTo>
                    <a:pt x="525056" y="851738"/>
                  </a:lnTo>
                  <a:lnTo>
                    <a:pt x="525170" y="853452"/>
                  </a:lnTo>
                  <a:lnTo>
                    <a:pt x="525221" y="854036"/>
                  </a:lnTo>
                  <a:lnTo>
                    <a:pt x="528345" y="855167"/>
                  </a:lnTo>
                  <a:lnTo>
                    <a:pt x="528548" y="854875"/>
                  </a:lnTo>
                  <a:lnTo>
                    <a:pt x="529615" y="853528"/>
                  </a:lnTo>
                  <a:lnTo>
                    <a:pt x="530504" y="851776"/>
                  </a:lnTo>
                  <a:lnTo>
                    <a:pt x="530796" y="849528"/>
                  </a:lnTo>
                  <a:close/>
                </a:path>
                <a:path w="3150870" h="6554470">
                  <a:moveTo>
                    <a:pt x="537743" y="1394764"/>
                  </a:moveTo>
                  <a:lnTo>
                    <a:pt x="537121" y="1390637"/>
                  </a:lnTo>
                  <a:lnTo>
                    <a:pt x="528878" y="1386598"/>
                  </a:lnTo>
                  <a:lnTo>
                    <a:pt x="530517" y="1393050"/>
                  </a:lnTo>
                  <a:lnTo>
                    <a:pt x="532422" y="1400784"/>
                  </a:lnTo>
                  <a:lnTo>
                    <a:pt x="537743" y="1394764"/>
                  </a:lnTo>
                  <a:close/>
                </a:path>
                <a:path w="3150870" h="6554470">
                  <a:moveTo>
                    <a:pt x="580059" y="860031"/>
                  </a:moveTo>
                  <a:lnTo>
                    <a:pt x="578777" y="858151"/>
                  </a:lnTo>
                  <a:lnTo>
                    <a:pt x="577481" y="856297"/>
                  </a:lnTo>
                  <a:lnTo>
                    <a:pt x="576199" y="854430"/>
                  </a:lnTo>
                  <a:lnTo>
                    <a:pt x="574890" y="855167"/>
                  </a:lnTo>
                  <a:lnTo>
                    <a:pt x="574268" y="855548"/>
                  </a:lnTo>
                  <a:lnTo>
                    <a:pt x="576008" y="859586"/>
                  </a:lnTo>
                  <a:lnTo>
                    <a:pt x="576884" y="861555"/>
                  </a:lnTo>
                  <a:lnTo>
                    <a:pt x="577938" y="861085"/>
                  </a:lnTo>
                  <a:lnTo>
                    <a:pt x="580059" y="860031"/>
                  </a:lnTo>
                  <a:close/>
                </a:path>
                <a:path w="3150870" h="6554470">
                  <a:moveTo>
                    <a:pt x="619734" y="896404"/>
                  </a:moveTo>
                  <a:lnTo>
                    <a:pt x="617474" y="888758"/>
                  </a:lnTo>
                  <a:lnTo>
                    <a:pt x="614311" y="893584"/>
                  </a:lnTo>
                  <a:lnTo>
                    <a:pt x="610476" y="899363"/>
                  </a:lnTo>
                  <a:lnTo>
                    <a:pt x="617448" y="899248"/>
                  </a:lnTo>
                  <a:lnTo>
                    <a:pt x="619734" y="896404"/>
                  </a:lnTo>
                  <a:close/>
                </a:path>
                <a:path w="3150870" h="6554470">
                  <a:moveTo>
                    <a:pt x="619912" y="1450733"/>
                  </a:moveTo>
                  <a:lnTo>
                    <a:pt x="610628" y="1442059"/>
                  </a:lnTo>
                  <a:lnTo>
                    <a:pt x="607263" y="1438935"/>
                  </a:lnTo>
                  <a:lnTo>
                    <a:pt x="606450" y="1446669"/>
                  </a:lnTo>
                  <a:lnTo>
                    <a:pt x="608076" y="1451749"/>
                  </a:lnTo>
                  <a:lnTo>
                    <a:pt x="619912" y="1450733"/>
                  </a:lnTo>
                  <a:close/>
                </a:path>
                <a:path w="3150870" h="6554470">
                  <a:moveTo>
                    <a:pt x="628408" y="470738"/>
                  </a:moveTo>
                  <a:lnTo>
                    <a:pt x="627443" y="463207"/>
                  </a:lnTo>
                  <a:lnTo>
                    <a:pt x="625614" y="455726"/>
                  </a:lnTo>
                  <a:lnTo>
                    <a:pt x="621499" y="467652"/>
                  </a:lnTo>
                  <a:lnTo>
                    <a:pt x="620204" y="475551"/>
                  </a:lnTo>
                  <a:lnTo>
                    <a:pt x="621715" y="481101"/>
                  </a:lnTo>
                  <a:lnTo>
                    <a:pt x="626008" y="486041"/>
                  </a:lnTo>
                  <a:lnTo>
                    <a:pt x="628078" y="478332"/>
                  </a:lnTo>
                  <a:lnTo>
                    <a:pt x="628408" y="470738"/>
                  </a:lnTo>
                  <a:close/>
                </a:path>
                <a:path w="3150870" h="6554470">
                  <a:moveTo>
                    <a:pt x="629932" y="969746"/>
                  </a:moveTo>
                  <a:lnTo>
                    <a:pt x="624497" y="973772"/>
                  </a:lnTo>
                  <a:lnTo>
                    <a:pt x="622211" y="977785"/>
                  </a:lnTo>
                  <a:lnTo>
                    <a:pt x="629793" y="984796"/>
                  </a:lnTo>
                  <a:lnTo>
                    <a:pt x="629932" y="969746"/>
                  </a:lnTo>
                  <a:close/>
                </a:path>
                <a:path w="3150870" h="6554470">
                  <a:moveTo>
                    <a:pt x="728611" y="434352"/>
                  </a:moveTo>
                  <a:lnTo>
                    <a:pt x="727303" y="433984"/>
                  </a:lnTo>
                  <a:lnTo>
                    <a:pt x="725474" y="432930"/>
                  </a:lnTo>
                  <a:lnTo>
                    <a:pt x="724776" y="433438"/>
                  </a:lnTo>
                  <a:lnTo>
                    <a:pt x="723785" y="434174"/>
                  </a:lnTo>
                  <a:lnTo>
                    <a:pt x="723150" y="436079"/>
                  </a:lnTo>
                  <a:lnTo>
                    <a:pt x="723239" y="437413"/>
                  </a:lnTo>
                  <a:lnTo>
                    <a:pt x="723252" y="437972"/>
                  </a:lnTo>
                  <a:lnTo>
                    <a:pt x="725474" y="438340"/>
                  </a:lnTo>
                  <a:lnTo>
                    <a:pt x="727202" y="439089"/>
                  </a:lnTo>
                  <a:lnTo>
                    <a:pt x="727786" y="437121"/>
                  </a:lnTo>
                  <a:lnTo>
                    <a:pt x="728611" y="434352"/>
                  </a:lnTo>
                  <a:close/>
                </a:path>
                <a:path w="3150870" h="6554470">
                  <a:moveTo>
                    <a:pt x="801001" y="600684"/>
                  </a:moveTo>
                  <a:lnTo>
                    <a:pt x="800265" y="598576"/>
                  </a:lnTo>
                  <a:lnTo>
                    <a:pt x="799566" y="596480"/>
                  </a:lnTo>
                  <a:lnTo>
                    <a:pt x="798855" y="594385"/>
                  </a:lnTo>
                  <a:lnTo>
                    <a:pt x="796772" y="596112"/>
                  </a:lnTo>
                  <a:lnTo>
                    <a:pt x="794613" y="597750"/>
                  </a:lnTo>
                  <a:lnTo>
                    <a:pt x="792695" y="599630"/>
                  </a:lnTo>
                  <a:lnTo>
                    <a:pt x="792429" y="599897"/>
                  </a:lnTo>
                  <a:lnTo>
                    <a:pt x="793610" y="602297"/>
                  </a:lnTo>
                  <a:lnTo>
                    <a:pt x="793902" y="602284"/>
                  </a:lnTo>
                  <a:lnTo>
                    <a:pt x="796264" y="601929"/>
                  </a:lnTo>
                  <a:lnTo>
                    <a:pt x="798652" y="601256"/>
                  </a:lnTo>
                  <a:lnTo>
                    <a:pt x="801001" y="600684"/>
                  </a:lnTo>
                  <a:close/>
                </a:path>
                <a:path w="3150870" h="6554470">
                  <a:moveTo>
                    <a:pt x="860755" y="1061034"/>
                  </a:moveTo>
                  <a:lnTo>
                    <a:pt x="860475" y="1059014"/>
                  </a:lnTo>
                  <a:lnTo>
                    <a:pt x="860005" y="1055103"/>
                  </a:lnTo>
                  <a:lnTo>
                    <a:pt x="852106" y="1056538"/>
                  </a:lnTo>
                  <a:lnTo>
                    <a:pt x="848169" y="1057313"/>
                  </a:lnTo>
                  <a:lnTo>
                    <a:pt x="848601" y="1061758"/>
                  </a:lnTo>
                  <a:lnTo>
                    <a:pt x="852652" y="1061491"/>
                  </a:lnTo>
                  <a:lnTo>
                    <a:pt x="860755" y="1061034"/>
                  </a:lnTo>
                  <a:close/>
                </a:path>
                <a:path w="3150870" h="6554470">
                  <a:moveTo>
                    <a:pt x="872083" y="1148092"/>
                  </a:moveTo>
                  <a:lnTo>
                    <a:pt x="870724" y="1145844"/>
                  </a:lnTo>
                  <a:lnTo>
                    <a:pt x="870572" y="1145933"/>
                  </a:lnTo>
                  <a:lnTo>
                    <a:pt x="868489" y="1146759"/>
                  </a:lnTo>
                  <a:lnTo>
                    <a:pt x="866521" y="1147826"/>
                  </a:lnTo>
                  <a:lnTo>
                    <a:pt x="864539" y="1148816"/>
                  </a:lnTo>
                  <a:lnTo>
                    <a:pt x="865835" y="1151178"/>
                  </a:lnTo>
                  <a:lnTo>
                    <a:pt x="866482" y="1152296"/>
                  </a:lnTo>
                  <a:lnTo>
                    <a:pt x="870267" y="1149667"/>
                  </a:lnTo>
                  <a:lnTo>
                    <a:pt x="872007" y="1148207"/>
                  </a:lnTo>
                  <a:close/>
                </a:path>
                <a:path w="3150870" h="6554470">
                  <a:moveTo>
                    <a:pt x="890714" y="995781"/>
                  </a:moveTo>
                  <a:lnTo>
                    <a:pt x="889355" y="993267"/>
                  </a:lnTo>
                  <a:lnTo>
                    <a:pt x="888682" y="991946"/>
                  </a:lnTo>
                  <a:lnTo>
                    <a:pt x="887971" y="990612"/>
                  </a:lnTo>
                  <a:lnTo>
                    <a:pt x="886117" y="991565"/>
                  </a:lnTo>
                  <a:lnTo>
                    <a:pt x="884072" y="992301"/>
                  </a:lnTo>
                  <a:lnTo>
                    <a:pt x="882675" y="993711"/>
                  </a:lnTo>
                  <a:lnTo>
                    <a:pt x="882205" y="994143"/>
                  </a:lnTo>
                  <a:lnTo>
                    <a:pt x="883653" y="997648"/>
                  </a:lnTo>
                  <a:lnTo>
                    <a:pt x="884135" y="997635"/>
                  </a:lnTo>
                  <a:lnTo>
                    <a:pt x="886066" y="997534"/>
                  </a:lnTo>
                  <a:lnTo>
                    <a:pt x="887996" y="996645"/>
                  </a:lnTo>
                  <a:lnTo>
                    <a:pt x="890714" y="995781"/>
                  </a:lnTo>
                  <a:close/>
                </a:path>
                <a:path w="3150870" h="6554470">
                  <a:moveTo>
                    <a:pt x="894918" y="557860"/>
                  </a:moveTo>
                  <a:lnTo>
                    <a:pt x="890917" y="557212"/>
                  </a:lnTo>
                  <a:lnTo>
                    <a:pt x="890828" y="557403"/>
                  </a:lnTo>
                  <a:lnTo>
                    <a:pt x="889927" y="560298"/>
                  </a:lnTo>
                  <a:lnTo>
                    <a:pt x="889406" y="563245"/>
                  </a:lnTo>
                  <a:lnTo>
                    <a:pt x="888758" y="566191"/>
                  </a:lnTo>
                  <a:lnTo>
                    <a:pt x="890511" y="566521"/>
                  </a:lnTo>
                  <a:lnTo>
                    <a:pt x="893991" y="567118"/>
                  </a:lnTo>
                  <a:lnTo>
                    <a:pt x="894359" y="564108"/>
                  </a:lnTo>
                  <a:lnTo>
                    <a:pt x="894829" y="561111"/>
                  </a:lnTo>
                  <a:lnTo>
                    <a:pt x="894918" y="557860"/>
                  </a:lnTo>
                  <a:close/>
                </a:path>
                <a:path w="3150870" h="6554470">
                  <a:moveTo>
                    <a:pt x="896962" y="705434"/>
                  </a:moveTo>
                  <a:lnTo>
                    <a:pt x="896848" y="701814"/>
                  </a:lnTo>
                  <a:lnTo>
                    <a:pt x="884910" y="701954"/>
                  </a:lnTo>
                  <a:lnTo>
                    <a:pt x="884897" y="703300"/>
                  </a:lnTo>
                  <a:lnTo>
                    <a:pt x="884986" y="705993"/>
                  </a:lnTo>
                  <a:lnTo>
                    <a:pt x="888987" y="705789"/>
                  </a:lnTo>
                  <a:lnTo>
                    <a:pt x="896962" y="705434"/>
                  </a:lnTo>
                  <a:close/>
                </a:path>
                <a:path w="3150870" h="6554470">
                  <a:moveTo>
                    <a:pt x="908113" y="737425"/>
                  </a:moveTo>
                  <a:lnTo>
                    <a:pt x="906678" y="734860"/>
                  </a:lnTo>
                  <a:lnTo>
                    <a:pt x="905687" y="731545"/>
                  </a:lnTo>
                  <a:lnTo>
                    <a:pt x="903287" y="733679"/>
                  </a:lnTo>
                  <a:lnTo>
                    <a:pt x="901293" y="734809"/>
                  </a:lnTo>
                  <a:lnTo>
                    <a:pt x="899909" y="737527"/>
                  </a:lnTo>
                  <a:lnTo>
                    <a:pt x="901293" y="739457"/>
                  </a:lnTo>
                  <a:lnTo>
                    <a:pt x="901852" y="740968"/>
                  </a:lnTo>
                  <a:lnTo>
                    <a:pt x="903808" y="740054"/>
                  </a:lnTo>
                  <a:lnTo>
                    <a:pt x="906157" y="739508"/>
                  </a:lnTo>
                  <a:lnTo>
                    <a:pt x="908113" y="737425"/>
                  </a:lnTo>
                  <a:close/>
                </a:path>
                <a:path w="3150870" h="6554470">
                  <a:moveTo>
                    <a:pt x="946683" y="1372146"/>
                  </a:moveTo>
                  <a:lnTo>
                    <a:pt x="946645" y="1371981"/>
                  </a:lnTo>
                  <a:lnTo>
                    <a:pt x="943686" y="1371409"/>
                  </a:lnTo>
                  <a:lnTo>
                    <a:pt x="943635" y="1371612"/>
                  </a:lnTo>
                  <a:lnTo>
                    <a:pt x="942721" y="1374000"/>
                  </a:lnTo>
                  <a:lnTo>
                    <a:pt x="942098" y="1376514"/>
                  </a:lnTo>
                  <a:lnTo>
                    <a:pt x="941387" y="1378953"/>
                  </a:lnTo>
                  <a:lnTo>
                    <a:pt x="942911" y="1379334"/>
                  </a:lnTo>
                  <a:lnTo>
                    <a:pt x="945857" y="1380032"/>
                  </a:lnTo>
                  <a:lnTo>
                    <a:pt x="946569" y="1374775"/>
                  </a:lnTo>
                  <a:lnTo>
                    <a:pt x="946683" y="1372146"/>
                  </a:lnTo>
                  <a:close/>
                </a:path>
                <a:path w="3150870" h="6554470">
                  <a:moveTo>
                    <a:pt x="2336749" y="5547296"/>
                  </a:moveTo>
                  <a:lnTo>
                    <a:pt x="2329954" y="5539473"/>
                  </a:lnTo>
                  <a:lnTo>
                    <a:pt x="2323147" y="5539943"/>
                  </a:lnTo>
                  <a:lnTo>
                    <a:pt x="2322017" y="5541873"/>
                  </a:lnTo>
                  <a:lnTo>
                    <a:pt x="2318334" y="5546039"/>
                  </a:lnTo>
                  <a:lnTo>
                    <a:pt x="2322258" y="5551983"/>
                  </a:lnTo>
                  <a:lnTo>
                    <a:pt x="2326792" y="5555805"/>
                  </a:lnTo>
                  <a:lnTo>
                    <a:pt x="2330780" y="5560009"/>
                  </a:lnTo>
                  <a:lnTo>
                    <a:pt x="2332647" y="5557977"/>
                  </a:lnTo>
                  <a:lnTo>
                    <a:pt x="2335860" y="5556123"/>
                  </a:lnTo>
                  <a:lnTo>
                    <a:pt x="2336749" y="5547296"/>
                  </a:lnTo>
                  <a:close/>
                </a:path>
                <a:path w="3150870" h="6554470">
                  <a:moveTo>
                    <a:pt x="2370493" y="5539613"/>
                  </a:moveTo>
                  <a:lnTo>
                    <a:pt x="2363495" y="5537657"/>
                  </a:lnTo>
                  <a:lnTo>
                    <a:pt x="2357831" y="5539003"/>
                  </a:lnTo>
                  <a:lnTo>
                    <a:pt x="2353068" y="5542610"/>
                  </a:lnTo>
                  <a:lnTo>
                    <a:pt x="2348801" y="5547436"/>
                  </a:lnTo>
                  <a:lnTo>
                    <a:pt x="2342184" y="5536616"/>
                  </a:lnTo>
                  <a:lnTo>
                    <a:pt x="2338933" y="5544540"/>
                  </a:lnTo>
                  <a:lnTo>
                    <a:pt x="2340775" y="5550687"/>
                  </a:lnTo>
                  <a:lnTo>
                    <a:pt x="2344940" y="5556224"/>
                  </a:lnTo>
                  <a:lnTo>
                    <a:pt x="2348674" y="5562358"/>
                  </a:lnTo>
                  <a:lnTo>
                    <a:pt x="2357424" y="5558701"/>
                  </a:lnTo>
                  <a:lnTo>
                    <a:pt x="2364613" y="5554472"/>
                  </a:lnTo>
                  <a:lnTo>
                    <a:pt x="2369274" y="5548515"/>
                  </a:lnTo>
                  <a:lnTo>
                    <a:pt x="2370493" y="5539613"/>
                  </a:lnTo>
                  <a:close/>
                </a:path>
                <a:path w="3150870" h="6554470">
                  <a:moveTo>
                    <a:pt x="2372741" y="4820691"/>
                  </a:moveTo>
                  <a:lnTo>
                    <a:pt x="2372245" y="4819281"/>
                  </a:lnTo>
                  <a:lnTo>
                    <a:pt x="2371788" y="4817808"/>
                  </a:lnTo>
                  <a:lnTo>
                    <a:pt x="2371293" y="4816360"/>
                  </a:lnTo>
                  <a:lnTo>
                    <a:pt x="2360549" y="4820031"/>
                  </a:lnTo>
                  <a:lnTo>
                    <a:pt x="2361933" y="4823980"/>
                  </a:lnTo>
                  <a:lnTo>
                    <a:pt x="2365552" y="4822876"/>
                  </a:lnTo>
                  <a:lnTo>
                    <a:pt x="2369147" y="4821809"/>
                  </a:lnTo>
                  <a:lnTo>
                    <a:pt x="2372741" y="4820691"/>
                  </a:lnTo>
                  <a:close/>
                </a:path>
                <a:path w="3150870" h="6554470">
                  <a:moveTo>
                    <a:pt x="2403208" y="4898428"/>
                  </a:moveTo>
                  <a:lnTo>
                    <a:pt x="2401582" y="4896116"/>
                  </a:lnTo>
                  <a:lnTo>
                    <a:pt x="2400287" y="4893538"/>
                  </a:lnTo>
                  <a:lnTo>
                    <a:pt x="2398014" y="4895621"/>
                  </a:lnTo>
                  <a:lnTo>
                    <a:pt x="2396109" y="4896828"/>
                  </a:lnTo>
                  <a:lnTo>
                    <a:pt x="2394775" y="4899177"/>
                  </a:lnTo>
                  <a:lnTo>
                    <a:pt x="2397099" y="4902339"/>
                  </a:lnTo>
                  <a:lnTo>
                    <a:pt x="2397493" y="4902187"/>
                  </a:lnTo>
                  <a:lnTo>
                    <a:pt x="2399411" y="4901577"/>
                  </a:lnTo>
                  <a:lnTo>
                    <a:pt x="2401455" y="4900422"/>
                  </a:lnTo>
                  <a:lnTo>
                    <a:pt x="2402802" y="4898872"/>
                  </a:lnTo>
                  <a:lnTo>
                    <a:pt x="2403208" y="4898428"/>
                  </a:lnTo>
                  <a:close/>
                </a:path>
                <a:path w="3150870" h="6554470">
                  <a:moveTo>
                    <a:pt x="2421813" y="5081384"/>
                  </a:moveTo>
                  <a:lnTo>
                    <a:pt x="2413838" y="5081765"/>
                  </a:lnTo>
                  <a:lnTo>
                    <a:pt x="2408936" y="5084216"/>
                  </a:lnTo>
                  <a:lnTo>
                    <a:pt x="2411819" y="5096065"/>
                  </a:lnTo>
                  <a:lnTo>
                    <a:pt x="2421813" y="5081384"/>
                  </a:lnTo>
                  <a:close/>
                </a:path>
                <a:path w="3150870" h="6554470">
                  <a:moveTo>
                    <a:pt x="2433967" y="4247375"/>
                  </a:moveTo>
                  <a:lnTo>
                    <a:pt x="2428773" y="4238231"/>
                  </a:lnTo>
                  <a:lnTo>
                    <a:pt x="2421890" y="4237342"/>
                  </a:lnTo>
                  <a:lnTo>
                    <a:pt x="2420404" y="4239044"/>
                  </a:lnTo>
                  <a:lnTo>
                    <a:pt x="2415895" y="4242460"/>
                  </a:lnTo>
                  <a:lnTo>
                    <a:pt x="2418588" y="4249153"/>
                  </a:lnTo>
                  <a:lnTo>
                    <a:pt x="2422334" y="4253877"/>
                  </a:lnTo>
                  <a:lnTo>
                    <a:pt x="2425471" y="4258856"/>
                  </a:lnTo>
                  <a:lnTo>
                    <a:pt x="2427744" y="4257205"/>
                  </a:lnTo>
                  <a:lnTo>
                    <a:pt x="2431313" y="4256011"/>
                  </a:lnTo>
                  <a:lnTo>
                    <a:pt x="2433967" y="4247375"/>
                  </a:lnTo>
                  <a:close/>
                </a:path>
                <a:path w="3150870" h="6554470">
                  <a:moveTo>
                    <a:pt x="2444686" y="4940998"/>
                  </a:moveTo>
                  <a:lnTo>
                    <a:pt x="2444661" y="4938306"/>
                  </a:lnTo>
                  <a:lnTo>
                    <a:pt x="2444597" y="4935626"/>
                  </a:lnTo>
                  <a:lnTo>
                    <a:pt x="2444585" y="4932946"/>
                  </a:lnTo>
                  <a:lnTo>
                    <a:pt x="2442807" y="4932819"/>
                  </a:lnTo>
                  <a:lnTo>
                    <a:pt x="2441930" y="4932794"/>
                  </a:lnTo>
                  <a:lnTo>
                    <a:pt x="2440571" y="4940401"/>
                  </a:lnTo>
                  <a:lnTo>
                    <a:pt x="2441918" y="4940630"/>
                  </a:lnTo>
                  <a:lnTo>
                    <a:pt x="2444686" y="4940998"/>
                  </a:lnTo>
                  <a:close/>
                </a:path>
                <a:path w="3150870" h="6554470">
                  <a:moveTo>
                    <a:pt x="2462631" y="4993691"/>
                  </a:moveTo>
                  <a:lnTo>
                    <a:pt x="2456345" y="4996370"/>
                  </a:lnTo>
                  <a:lnTo>
                    <a:pt x="2448801" y="4999520"/>
                  </a:lnTo>
                  <a:lnTo>
                    <a:pt x="2455722" y="5003965"/>
                  </a:lnTo>
                  <a:lnTo>
                    <a:pt x="2459837" y="5002695"/>
                  </a:lnTo>
                  <a:lnTo>
                    <a:pt x="2462631" y="4993691"/>
                  </a:lnTo>
                  <a:close/>
                </a:path>
                <a:path w="3150870" h="6554470">
                  <a:moveTo>
                    <a:pt x="2469108" y="4246499"/>
                  </a:moveTo>
                  <a:lnTo>
                    <a:pt x="2462530" y="4243159"/>
                  </a:lnTo>
                  <a:lnTo>
                    <a:pt x="2456611" y="4243362"/>
                  </a:lnTo>
                  <a:lnTo>
                    <a:pt x="2451150" y="4245991"/>
                  </a:lnTo>
                  <a:lnTo>
                    <a:pt x="2445956" y="4249928"/>
                  </a:lnTo>
                  <a:lnTo>
                    <a:pt x="2441524" y="4237850"/>
                  </a:lnTo>
                  <a:lnTo>
                    <a:pt x="2436698" y="4245089"/>
                  </a:lnTo>
                  <a:lnTo>
                    <a:pt x="2437295" y="4251579"/>
                  </a:lnTo>
                  <a:lnTo>
                    <a:pt x="2440330" y="4257941"/>
                  </a:lnTo>
                  <a:lnTo>
                    <a:pt x="2442819" y="4264787"/>
                  </a:lnTo>
                  <a:lnTo>
                    <a:pt x="2452281" y="4262894"/>
                  </a:lnTo>
                  <a:lnTo>
                    <a:pt x="2460269" y="4260126"/>
                  </a:lnTo>
                  <a:lnTo>
                    <a:pt x="2466111" y="4255122"/>
                  </a:lnTo>
                  <a:lnTo>
                    <a:pt x="2469108" y="4246499"/>
                  </a:lnTo>
                  <a:close/>
                </a:path>
                <a:path w="3150870" h="6554470">
                  <a:moveTo>
                    <a:pt x="2486952" y="6354483"/>
                  </a:moveTo>
                  <a:lnTo>
                    <a:pt x="2479344" y="6356401"/>
                  </a:lnTo>
                  <a:lnTo>
                    <a:pt x="2475090" y="6359715"/>
                  </a:lnTo>
                  <a:lnTo>
                    <a:pt x="2480157" y="6370574"/>
                  </a:lnTo>
                  <a:lnTo>
                    <a:pt x="2483358" y="6362967"/>
                  </a:lnTo>
                  <a:lnTo>
                    <a:pt x="2485161" y="6358750"/>
                  </a:lnTo>
                  <a:lnTo>
                    <a:pt x="2486952" y="6354483"/>
                  </a:lnTo>
                  <a:close/>
                </a:path>
                <a:path w="3150870" h="6554470">
                  <a:moveTo>
                    <a:pt x="2531719" y="5256009"/>
                  </a:moveTo>
                  <a:lnTo>
                    <a:pt x="2526627" y="5248199"/>
                  </a:lnTo>
                  <a:lnTo>
                    <a:pt x="2522131" y="5248262"/>
                  </a:lnTo>
                  <a:lnTo>
                    <a:pt x="2516111" y="5255476"/>
                  </a:lnTo>
                  <a:lnTo>
                    <a:pt x="2531719" y="5256009"/>
                  </a:lnTo>
                  <a:close/>
                </a:path>
                <a:path w="3150870" h="6554470">
                  <a:moveTo>
                    <a:pt x="2541066" y="5185765"/>
                  </a:moveTo>
                  <a:lnTo>
                    <a:pt x="2540571" y="5184102"/>
                  </a:lnTo>
                  <a:lnTo>
                    <a:pt x="2539606" y="5180698"/>
                  </a:lnTo>
                  <a:lnTo>
                    <a:pt x="2534374" y="5178298"/>
                  </a:lnTo>
                  <a:lnTo>
                    <a:pt x="2530602" y="5179250"/>
                  </a:lnTo>
                  <a:lnTo>
                    <a:pt x="2528697" y="5189347"/>
                  </a:lnTo>
                  <a:lnTo>
                    <a:pt x="2533954" y="5187823"/>
                  </a:lnTo>
                  <a:lnTo>
                    <a:pt x="2537510" y="5186769"/>
                  </a:lnTo>
                  <a:lnTo>
                    <a:pt x="2541066" y="5185765"/>
                  </a:lnTo>
                  <a:close/>
                </a:path>
                <a:path w="3150870" h="6554470">
                  <a:moveTo>
                    <a:pt x="2542921" y="5411990"/>
                  </a:moveTo>
                  <a:lnTo>
                    <a:pt x="2542692" y="5411978"/>
                  </a:lnTo>
                  <a:lnTo>
                    <a:pt x="2540127" y="5411432"/>
                  </a:lnTo>
                  <a:lnTo>
                    <a:pt x="2537472" y="5411190"/>
                  </a:lnTo>
                  <a:lnTo>
                    <a:pt x="2534894" y="5410847"/>
                  </a:lnTo>
                  <a:lnTo>
                    <a:pt x="2534755" y="5412460"/>
                  </a:lnTo>
                  <a:lnTo>
                    <a:pt x="2534513" y="5415559"/>
                  </a:lnTo>
                  <a:lnTo>
                    <a:pt x="2539949" y="5415445"/>
                  </a:lnTo>
                  <a:lnTo>
                    <a:pt x="2542629" y="5415140"/>
                  </a:lnTo>
                  <a:lnTo>
                    <a:pt x="2542794" y="5415089"/>
                  </a:lnTo>
                  <a:lnTo>
                    <a:pt x="2542921" y="5411990"/>
                  </a:lnTo>
                  <a:close/>
                </a:path>
                <a:path w="3150870" h="6554470">
                  <a:moveTo>
                    <a:pt x="2560078" y="4150258"/>
                  </a:moveTo>
                  <a:lnTo>
                    <a:pt x="2560002" y="4146448"/>
                  </a:lnTo>
                  <a:lnTo>
                    <a:pt x="2551912" y="4141444"/>
                  </a:lnTo>
                  <a:lnTo>
                    <a:pt x="2552420" y="4155325"/>
                  </a:lnTo>
                  <a:lnTo>
                    <a:pt x="2560078" y="4150258"/>
                  </a:lnTo>
                  <a:close/>
                </a:path>
                <a:path w="3150870" h="6554470">
                  <a:moveTo>
                    <a:pt x="2564333" y="4827295"/>
                  </a:moveTo>
                  <a:lnTo>
                    <a:pt x="2561196" y="4822850"/>
                  </a:lnTo>
                  <a:lnTo>
                    <a:pt x="2560726" y="4815332"/>
                  </a:lnTo>
                  <a:lnTo>
                    <a:pt x="2548077" y="4817338"/>
                  </a:lnTo>
                  <a:lnTo>
                    <a:pt x="2560421" y="4830991"/>
                  </a:lnTo>
                  <a:lnTo>
                    <a:pt x="2564333" y="4827295"/>
                  </a:lnTo>
                  <a:close/>
                </a:path>
                <a:path w="3150870" h="6554470">
                  <a:moveTo>
                    <a:pt x="2591816" y="5315864"/>
                  </a:moveTo>
                  <a:lnTo>
                    <a:pt x="2583129" y="5312105"/>
                  </a:lnTo>
                  <a:lnTo>
                    <a:pt x="2578747" y="5310289"/>
                  </a:lnTo>
                  <a:lnTo>
                    <a:pt x="2576258" y="5314924"/>
                  </a:lnTo>
                  <a:lnTo>
                    <a:pt x="2580411" y="5317325"/>
                  </a:lnTo>
                  <a:lnTo>
                    <a:pt x="2588679" y="5322189"/>
                  </a:lnTo>
                  <a:lnTo>
                    <a:pt x="2589720" y="5320030"/>
                  </a:lnTo>
                  <a:lnTo>
                    <a:pt x="2591816" y="5315864"/>
                  </a:lnTo>
                  <a:close/>
                </a:path>
                <a:path w="3150870" h="6554470">
                  <a:moveTo>
                    <a:pt x="2623375" y="4788027"/>
                  </a:moveTo>
                  <a:lnTo>
                    <a:pt x="2619197" y="4785957"/>
                  </a:lnTo>
                  <a:lnTo>
                    <a:pt x="2612834" y="4786376"/>
                  </a:lnTo>
                  <a:lnTo>
                    <a:pt x="2610078" y="4792421"/>
                  </a:lnTo>
                  <a:lnTo>
                    <a:pt x="2610688" y="4797234"/>
                  </a:lnTo>
                  <a:lnTo>
                    <a:pt x="2618028" y="4798758"/>
                  </a:lnTo>
                  <a:lnTo>
                    <a:pt x="2619387" y="4799012"/>
                  </a:lnTo>
                  <a:lnTo>
                    <a:pt x="2622867" y="4796091"/>
                  </a:lnTo>
                  <a:lnTo>
                    <a:pt x="2622943" y="4794466"/>
                  </a:lnTo>
                  <a:lnTo>
                    <a:pt x="2623375" y="4788027"/>
                  </a:lnTo>
                  <a:close/>
                </a:path>
                <a:path w="3150870" h="6554470">
                  <a:moveTo>
                    <a:pt x="2627312" y="5275935"/>
                  </a:moveTo>
                  <a:lnTo>
                    <a:pt x="2615501" y="5271833"/>
                  </a:lnTo>
                  <a:lnTo>
                    <a:pt x="2604351" y="5270068"/>
                  </a:lnTo>
                  <a:lnTo>
                    <a:pt x="2593327" y="5271503"/>
                  </a:lnTo>
                  <a:lnTo>
                    <a:pt x="2581960" y="5277002"/>
                  </a:lnTo>
                  <a:lnTo>
                    <a:pt x="2593327" y="5281777"/>
                  </a:lnTo>
                  <a:lnTo>
                    <a:pt x="2604312" y="5283657"/>
                  </a:lnTo>
                  <a:lnTo>
                    <a:pt x="2615463" y="5281955"/>
                  </a:lnTo>
                  <a:lnTo>
                    <a:pt x="2627312" y="5275935"/>
                  </a:lnTo>
                  <a:close/>
                </a:path>
                <a:path w="3150870" h="6554470">
                  <a:moveTo>
                    <a:pt x="2632011" y="4645787"/>
                  </a:moveTo>
                  <a:lnTo>
                    <a:pt x="2630487" y="4645736"/>
                  </a:lnTo>
                  <a:lnTo>
                    <a:pt x="2627401" y="4645545"/>
                  </a:lnTo>
                  <a:lnTo>
                    <a:pt x="2627985" y="4657204"/>
                  </a:lnTo>
                  <a:lnTo>
                    <a:pt x="2631617" y="4657191"/>
                  </a:lnTo>
                  <a:lnTo>
                    <a:pt x="2632011" y="4645787"/>
                  </a:lnTo>
                  <a:close/>
                </a:path>
                <a:path w="3150870" h="6554470">
                  <a:moveTo>
                    <a:pt x="2643174" y="4696091"/>
                  </a:moveTo>
                  <a:lnTo>
                    <a:pt x="2641219" y="4693323"/>
                  </a:lnTo>
                  <a:lnTo>
                    <a:pt x="2639745" y="4689386"/>
                  </a:lnTo>
                  <a:lnTo>
                    <a:pt x="2636469" y="4692967"/>
                  </a:lnTo>
                  <a:lnTo>
                    <a:pt x="2633942" y="4694783"/>
                  </a:lnTo>
                  <a:lnTo>
                    <a:pt x="2633002" y="4697234"/>
                  </a:lnTo>
                  <a:lnTo>
                    <a:pt x="2632545" y="4698504"/>
                  </a:lnTo>
                  <a:lnTo>
                    <a:pt x="2634932" y="4700841"/>
                  </a:lnTo>
                  <a:lnTo>
                    <a:pt x="2636050" y="4702657"/>
                  </a:lnTo>
                  <a:lnTo>
                    <a:pt x="2638285" y="4700930"/>
                  </a:lnTo>
                  <a:lnTo>
                    <a:pt x="2641117" y="4699470"/>
                  </a:lnTo>
                  <a:lnTo>
                    <a:pt x="2643174" y="4696091"/>
                  </a:lnTo>
                  <a:close/>
                </a:path>
                <a:path w="3150870" h="6554470">
                  <a:moveTo>
                    <a:pt x="2666034" y="5315801"/>
                  </a:moveTo>
                  <a:lnTo>
                    <a:pt x="2665882" y="5313565"/>
                  </a:lnTo>
                  <a:lnTo>
                    <a:pt x="2665768" y="5311254"/>
                  </a:lnTo>
                  <a:lnTo>
                    <a:pt x="2662732" y="5309133"/>
                  </a:lnTo>
                  <a:lnTo>
                    <a:pt x="2660967" y="5306923"/>
                  </a:lnTo>
                  <a:lnTo>
                    <a:pt x="2658757" y="5309298"/>
                  </a:lnTo>
                  <a:lnTo>
                    <a:pt x="2655532" y="5311381"/>
                  </a:lnTo>
                  <a:lnTo>
                    <a:pt x="2654300" y="5315763"/>
                  </a:lnTo>
                  <a:lnTo>
                    <a:pt x="2657843" y="5318468"/>
                  </a:lnTo>
                  <a:lnTo>
                    <a:pt x="2660662" y="5322113"/>
                  </a:lnTo>
                  <a:lnTo>
                    <a:pt x="2663202" y="5318188"/>
                  </a:lnTo>
                  <a:lnTo>
                    <a:pt x="2666034" y="5315801"/>
                  </a:lnTo>
                  <a:close/>
                </a:path>
                <a:path w="3150870" h="6554470">
                  <a:moveTo>
                    <a:pt x="2696540" y="6547752"/>
                  </a:moveTo>
                  <a:lnTo>
                    <a:pt x="2687421" y="6545808"/>
                  </a:lnTo>
                  <a:lnTo>
                    <a:pt x="2682849" y="6544919"/>
                  </a:lnTo>
                  <a:lnTo>
                    <a:pt x="2681351" y="6549872"/>
                  </a:lnTo>
                  <a:lnTo>
                    <a:pt x="2685821" y="6551371"/>
                  </a:lnTo>
                  <a:lnTo>
                    <a:pt x="2694749" y="6554457"/>
                  </a:lnTo>
                  <a:lnTo>
                    <a:pt x="2695333" y="6552184"/>
                  </a:lnTo>
                  <a:lnTo>
                    <a:pt x="2696540" y="6547752"/>
                  </a:lnTo>
                  <a:close/>
                </a:path>
                <a:path w="3150870" h="6554470">
                  <a:moveTo>
                    <a:pt x="2709176" y="5800128"/>
                  </a:moveTo>
                  <a:lnTo>
                    <a:pt x="2699486" y="5811139"/>
                  </a:lnTo>
                  <a:lnTo>
                    <a:pt x="2694609" y="5819038"/>
                  </a:lnTo>
                  <a:lnTo>
                    <a:pt x="2693784" y="5825693"/>
                  </a:lnTo>
                  <a:lnTo>
                    <a:pt x="2696222" y="5832894"/>
                  </a:lnTo>
                  <a:lnTo>
                    <a:pt x="2701848" y="5825515"/>
                  </a:lnTo>
                  <a:lnTo>
                    <a:pt x="2705557" y="5817501"/>
                  </a:lnTo>
                  <a:lnTo>
                    <a:pt x="2707843" y="5808980"/>
                  </a:lnTo>
                  <a:lnTo>
                    <a:pt x="2709176" y="5800128"/>
                  </a:lnTo>
                  <a:close/>
                </a:path>
                <a:path w="3150870" h="6554470">
                  <a:moveTo>
                    <a:pt x="2713075" y="4513199"/>
                  </a:moveTo>
                  <a:lnTo>
                    <a:pt x="2711945" y="4511560"/>
                  </a:lnTo>
                  <a:lnTo>
                    <a:pt x="2711081" y="4509376"/>
                  </a:lnTo>
                  <a:lnTo>
                    <a:pt x="2709532" y="4508500"/>
                  </a:lnTo>
                  <a:lnTo>
                    <a:pt x="2708465" y="4507877"/>
                  </a:lnTo>
                  <a:lnTo>
                    <a:pt x="2704998" y="4509008"/>
                  </a:lnTo>
                  <a:lnTo>
                    <a:pt x="2704769" y="4511599"/>
                  </a:lnTo>
                  <a:lnTo>
                    <a:pt x="2704922" y="4514329"/>
                  </a:lnTo>
                  <a:lnTo>
                    <a:pt x="2707614" y="4517136"/>
                  </a:lnTo>
                  <a:lnTo>
                    <a:pt x="2710332" y="4517415"/>
                  </a:lnTo>
                  <a:lnTo>
                    <a:pt x="2712542" y="4518139"/>
                  </a:lnTo>
                  <a:lnTo>
                    <a:pt x="2712859" y="4514837"/>
                  </a:lnTo>
                  <a:lnTo>
                    <a:pt x="2713075" y="4513199"/>
                  </a:lnTo>
                  <a:close/>
                </a:path>
                <a:path w="3150870" h="6554470">
                  <a:moveTo>
                    <a:pt x="2824188" y="4767059"/>
                  </a:moveTo>
                  <a:lnTo>
                    <a:pt x="2819476" y="4763948"/>
                  </a:lnTo>
                  <a:lnTo>
                    <a:pt x="2816961" y="4761090"/>
                  </a:lnTo>
                  <a:lnTo>
                    <a:pt x="2814167" y="4760811"/>
                  </a:lnTo>
                  <a:lnTo>
                    <a:pt x="2812211" y="4760671"/>
                  </a:lnTo>
                  <a:lnTo>
                    <a:pt x="2809913" y="4763833"/>
                  </a:lnTo>
                  <a:lnTo>
                    <a:pt x="2807716" y="4765599"/>
                  </a:lnTo>
                  <a:lnTo>
                    <a:pt x="2810205" y="4767694"/>
                  </a:lnTo>
                  <a:lnTo>
                    <a:pt x="2812389" y="4770577"/>
                  </a:lnTo>
                  <a:lnTo>
                    <a:pt x="2815247" y="4771453"/>
                  </a:lnTo>
                  <a:lnTo>
                    <a:pt x="2816961" y="4771999"/>
                  </a:lnTo>
                  <a:lnTo>
                    <a:pt x="2819679" y="4769409"/>
                  </a:lnTo>
                  <a:lnTo>
                    <a:pt x="2824188" y="4767059"/>
                  </a:lnTo>
                  <a:close/>
                </a:path>
                <a:path w="3150870" h="6554470">
                  <a:moveTo>
                    <a:pt x="2869349" y="4620298"/>
                  </a:moveTo>
                  <a:lnTo>
                    <a:pt x="2868282" y="4619079"/>
                  </a:lnTo>
                  <a:lnTo>
                    <a:pt x="2867190" y="4616843"/>
                  </a:lnTo>
                  <a:lnTo>
                    <a:pt x="2866174" y="4616882"/>
                  </a:lnTo>
                  <a:lnTo>
                    <a:pt x="2864726" y="4616970"/>
                  </a:lnTo>
                  <a:lnTo>
                    <a:pt x="2862859" y="4618418"/>
                  </a:lnTo>
                  <a:lnTo>
                    <a:pt x="2861716" y="4620336"/>
                  </a:lnTo>
                  <a:lnTo>
                    <a:pt x="2863634" y="4622165"/>
                  </a:lnTo>
                  <a:lnTo>
                    <a:pt x="2864853" y="4624019"/>
                  </a:lnTo>
                  <a:lnTo>
                    <a:pt x="2866707" y="4622470"/>
                  </a:lnTo>
                  <a:lnTo>
                    <a:pt x="2869349" y="4620298"/>
                  </a:lnTo>
                  <a:close/>
                </a:path>
                <a:path w="3150870" h="6554470">
                  <a:moveTo>
                    <a:pt x="2919463" y="5310289"/>
                  </a:moveTo>
                  <a:lnTo>
                    <a:pt x="2916453" y="5306149"/>
                  </a:lnTo>
                  <a:lnTo>
                    <a:pt x="2904896" y="5302288"/>
                  </a:lnTo>
                  <a:lnTo>
                    <a:pt x="2909163" y="5319280"/>
                  </a:lnTo>
                  <a:lnTo>
                    <a:pt x="2911843" y="5318404"/>
                  </a:lnTo>
                  <a:lnTo>
                    <a:pt x="2916199" y="5318163"/>
                  </a:lnTo>
                  <a:lnTo>
                    <a:pt x="2919463" y="5310289"/>
                  </a:lnTo>
                  <a:close/>
                </a:path>
                <a:path w="3150870" h="6554470">
                  <a:moveTo>
                    <a:pt x="2920390" y="5295938"/>
                  </a:moveTo>
                  <a:lnTo>
                    <a:pt x="2919120" y="5294211"/>
                  </a:lnTo>
                  <a:lnTo>
                    <a:pt x="2918041" y="5292242"/>
                  </a:lnTo>
                  <a:lnTo>
                    <a:pt x="2916402" y="5291048"/>
                  </a:lnTo>
                  <a:lnTo>
                    <a:pt x="2915894" y="5290642"/>
                  </a:lnTo>
                  <a:lnTo>
                    <a:pt x="2912567" y="5292649"/>
                  </a:lnTo>
                  <a:lnTo>
                    <a:pt x="2912656" y="5293131"/>
                  </a:lnTo>
                  <a:lnTo>
                    <a:pt x="2913062" y="5295074"/>
                  </a:lnTo>
                  <a:lnTo>
                    <a:pt x="2914256" y="5296903"/>
                  </a:lnTo>
                  <a:lnTo>
                    <a:pt x="2915564" y="5299519"/>
                  </a:lnTo>
                  <a:lnTo>
                    <a:pt x="2917901" y="5297767"/>
                  </a:lnTo>
                  <a:lnTo>
                    <a:pt x="2919133" y="5296878"/>
                  </a:lnTo>
                  <a:lnTo>
                    <a:pt x="2920390" y="5295938"/>
                  </a:lnTo>
                  <a:close/>
                </a:path>
                <a:path w="3150870" h="6554470">
                  <a:moveTo>
                    <a:pt x="2951759" y="4850485"/>
                  </a:moveTo>
                  <a:lnTo>
                    <a:pt x="2948241" y="4847221"/>
                  </a:lnTo>
                  <a:lnTo>
                    <a:pt x="2948038" y="4847361"/>
                  </a:lnTo>
                  <a:lnTo>
                    <a:pt x="2945244" y="4849609"/>
                  </a:lnTo>
                  <a:lnTo>
                    <a:pt x="2942793" y="4852174"/>
                  </a:lnTo>
                  <a:lnTo>
                    <a:pt x="2940253" y="4854638"/>
                  </a:lnTo>
                  <a:lnTo>
                    <a:pt x="2941751" y="4856124"/>
                  </a:lnTo>
                  <a:lnTo>
                    <a:pt x="2943263" y="4857521"/>
                  </a:lnTo>
                  <a:lnTo>
                    <a:pt x="2944787" y="4858982"/>
                  </a:lnTo>
                  <a:lnTo>
                    <a:pt x="2947124" y="4856264"/>
                  </a:lnTo>
                  <a:lnTo>
                    <a:pt x="2949537" y="4853622"/>
                  </a:lnTo>
                  <a:lnTo>
                    <a:pt x="2951759" y="4850485"/>
                  </a:lnTo>
                  <a:close/>
                </a:path>
                <a:path w="3150870" h="6554470">
                  <a:moveTo>
                    <a:pt x="2964332" y="5204523"/>
                  </a:moveTo>
                  <a:lnTo>
                    <a:pt x="2944368" y="5220957"/>
                  </a:lnTo>
                  <a:lnTo>
                    <a:pt x="2948762" y="5224792"/>
                  </a:lnTo>
                  <a:lnTo>
                    <a:pt x="2956623" y="5231803"/>
                  </a:lnTo>
                  <a:lnTo>
                    <a:pt x="2964332" y="5204523"/>
                  </a:lnTo>
                  <a:close/>
                </a:path>
                <a:path w="3150870" h="6554470">
                  <a:moveTo>
                    <a:pt x="3016999" y="5105895"/>
                  </a:moveTo>
                  <a:lnTo>
                    <a:pt x="3013938" y="5082476"/>
                  </a:lnTo>
                  <a:lnTo>
                    <a:pt x="3000819" y="5084013"/>
                  </a:lnTo>
                  <a:lnTo>
                    <a:pt x="2993555" y="5086312"/>
                  </a:lnTo>
                  <a:lnTo>
                    <a:pt x="2989821" y="5090795"/>
                  </a:lnTo>
                  <a:lnTo>
                    <a:pt x="2987306" y="5098859"/>
                  </a:lnTo>
                  <a:lnTo>
                    <a:pt x="3016999" y="5105895"/>
                  </a:lnTo>
                  <a:close/>
                </a:path>
                <a:path w="3150870" h="6554470">
                  <a:moveTo>
                    <a:pt x="3072003" y="5506504"/>
                  </a:moveTo>
                  <a:lnTo>
                    <a:pt x="3069653" y="5502033"/>
                  </a:lnTo>
                  <a:lnTo>
                    <a:pt x="3064903" y="5497207"/>
                  </a:lnTo>
                  <a:lnTo>
                    <a:pt x="3067647" y="5517362"/>
                  </a:lnTo>
                  <a:lnTo>
                    <a:pt x="3071495" y="5511368"/>
                  </a:lnTo>
                  <a:lnTo>
                    <a:pt x="3072003" y="5506504"/>
                  </a:lnTo>
                  <a:close/>
                </a:path>
                <a:path w="3150870" h="6554470">
                  <a:moveTo>
                    <a:pt x="3074009" y="5286908"/>
                  </a:moveTo>
                  <a:lnTo>
                    <a:pt x="3069653" y="5280482"/>
                  </a:lnTo>
                  <a:lnTo>
                    <a:pt x="3065107" y="5281777"/>
                  </a:lnTo>
                  <a:lnTo>
                    <a:pt x="3060204" y="5282514"/>
                  </a:lnTo>
                  <a:lnTo>
                    <a:pt x="3061830" y="5289359"/>
                  </a:lnTo>
                  <a:lnTo>
                    <a:pt x="3062147" y="5290566"/>
                  </a:lnTo>
                  <a:lnTo>
                    <a:pt x="3064954" y="5292382"/>
                  </a:lnTo>
                  <a:lnTo>
                    <a:pt x="3065881" y="5292001"/>
                  </a:lnTo>
                  <a:lnTo>
                    <a:pt x="3070999" y="5290121"/>
                  </a:lnTo>
                  <a:lnTo>
                    <a:pt x="3074009" y="5286908"/>
                  </a:lnTo>
                  <a:close/>
                </a:path>
                <a:path w="3150870" h="6554470">
                  <a:moveTo>
                    <a:pt x="3150273" y="4743704"/>
                  </a:moveTo>
                  <a:lnTo>
                    <a:pt x="3149752" y="4741862"/>
                  </a:lnTo>
                  <a:lnTo>
                    <a:pt x="3149638" y="4740186"/>
                  </a:lnTo>
                  <a:lnTo>
                    <a:pt x="3147669" y="4740948"/>
                  </a:lnTo>
                  <a:lnTo>
                    <a:pt x="3145383" y="4741367"/>
                  </a:lnTo>
                  <a:lnTo>
                    <a:pt x="3143300" y="4743259"/>
                  </a:lnTo>
                  <a:lnTo>
                    <a:pt x="3144520" y="4745748"/>
                  </a:lnTo>
                  <a:lnTo>
                    <a:pt x="3146107" y="4752543"/>
                  </a:lnTo>
                  <a:lnTo>
                    <a:pt x="3148203" y="4748644"/>
                  </a:lnTo>
                  <a:lnTo>
                    <a:pt x="3149447" y="4747057"/>
                  </a:lnTo>
                  <a:lnTo>
                    <a:pt x="3150273" y="474370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66">
              <a:extLst>
                <a:ext uri="{FF2B5EF4-FFF2-40B4-BE49-F238E27FC236}">
                  <a16:creationId xmlns:a16="http://schemas.microsoft.com/office/drawing/2014/main" id="{DDC6C245-659D-F4D7-EF88-6C0C993D7A84}"/>
                </a:ext>
              </a:extLst>
            </p:cNvPr>
            <p:cNvSpPr/>
            <p:nvPr/>
          </p:nvSpPr>
          <p:spPr>
            <a:xfrm>
              <a:off x="4114673" y="8570931"/>
              <a:ext cx="2359025" cy="2738120"/>
            </a:xfrm>
            <a:custGeom>
              <a:avLst/>
              <a:gdLst/>
              <a:ahLst/>
              <a:cxnLst/>
              <a:rect l="l" t="t" r="r" b="b"/>
              <a:pathLst>
                <a:path w="2359025" h="2738120">
                  <a:moveTo>
                    <a:pt x="28041" y="2534958"/>
                  </a:moveTo>
                  <a:lnTo>
                    <a:pt x="19227" y="2531173"/>
                  </a:lnTo>
                  <a:lnTo>
                    <a:pt x="13373" y="2529802"/>
                  </a:lnTo>
                  <a:lnTo>
                    <a:pt x="7835" y="2530741"/>
                  </a:lnTo>
                  <a:lnTo>
                    <a:pt x="0" y="2533904"/>
                  </a:lnTo>
                  <a:lnTo>
                    <a:pt x="28041" y="2534958"/>
                  </a:lnTo>
                  <a:close/>
                </a:path>
                <a:path w="2359025" h="2738120">
                  <a:moveTo>
                    <a:pt x="91617" y="2245410"/>
                  </a:moveTo>
                  <a:lnTo>
                    <a:pt x="88315" y="2241537"/>
                  </a:lnTo>
                  <a:lnTo>
                    <a:pt x="78092" y="2240711"/>
                  </a:lnTo>
                  <a:lnTo>
                    <a:pt x="75590" y="2243315"/>
                  </a:lnTo>
                  <a:lnTo>
                    <a:pt x="71374" y="2245576"/>
                  </a:lnTo>
                  <a:lnTo>
                    <a:pt x="80467" y="2251989"/>
                  </a:lnTo>
                  <a:lnTo>
                    <a:pt x="85509" y="2255482"/>
                  </a:lnTo>
                  <a:lnTo>
                    <a:pt x="91617" y="2245410"/>
                  </a:lnTo>
                  <a:close/>
                </a:path>
                <a:path w="2359025" h="2738120">
                  <a:moveTo>
                    <a:pt x="253415" y="2652242"/>
                  </a:moveTo>
                  <a:lnTo>
                    <a:pt x="247269" y="2644902"/>
                  </a:lnTo>
                  <a:lnTo>
                    <a:pt x="244297" y="2641295"/>
                  </a:lnTo>
                  <a:lnTo>
                    <a:pt x="242874" y="2642654"/>
                  </a:lnTo>
                  <a:lnTo>
                    <a:pt x="241528" y="2644025"/>
                  </a:lnTo>
                  <a:lnTo>
                    <a:pt x="240118" y="2645384"/>
                  </a:lnTo>
                  <a:lnTo>
                    <a:pt x="243306" y="2648420"/>
                  </a:lnTo>
                  <a:lnTo>
                    <a:pt x="246456" y="2651506"/>
                  </a:lnTo>
                  <a:lnTo>
                    <a:pt x="250012" y="2654592"/>
                  </a:lnTo>
                  <a:lnTo>
                    <a:pt x="251510" y="2653385"/>
                  </a:lnTo>
                  <a:lnTo>
                    <a:pt x="253415" y="2652242"/>
                  </a:lnTo>
                  <a:close/>
                </a:path>
                <a:path w="2359025" h="2738120">
                  <a:moveTo>
                    <a:pt x="326999" y="2702331"/>
                  </a:moveTo>
                  <a:lnTo>
                    <a:pt x="325742" y="2700655"/>
                  </a:lnTo>
                  <a:lnTo>
                    <a:pt x="324853" y="2699067"/>
                  </a:lnTo>
                  <a:lnTo>
                    <a:pt x="307136" y="2704427"/>
                  </a:lnTo>
                  <a:lnTo>
                    <a:pt x="316039" y="2713888"/>
                  </a:lnTo>
                  <a:lnTo>
                    <a:pt x="319659" y="2710167"/>
                  </a:lnTo>
                  <a:lnTo>
                    <a:pt x="323291" y="2706509"/>
                  </a:lnTo>
                  <a:lnTo>
                    <a:pt x="326999" y="2702331"/>
                  </a:lnTo>
                  <a:close/>
                </a:path>
                <a:path w="2359025" h="2738120">
                  <a:moveTo>
                    <a:pt x="327761" y="2091766"/>
                  </a:moveTo>
                  <a:lnTo>
                    <a:pt x="326936" y="2090356"/>
                  </a:lnTo>
                  <a:lnTo>
                    <a:pt x="326174" y="2088946"/>
                  </a:lnTo>
                  <a:lnTo>
                    <a:pt x="325374" y="2087537"/>
                  </a:lnTo>
                  <a:lnTo>
                    <a:pt x="322973" y="2086254"/>
                  </a:lnTo>
                  <a:lnTo>
                    <a:pt x="320649" y="2084260"/>
                  </a:lnTo>
                  <a:lnTo>
                    <a:pt x="316953" y="2083955"/>
                  </a:lnTo>
                  <a:lnTo>
                    <a:pt x="315404" y="2087181"/>
                  </a:lnTo>
                  <a:lnTo>
                    <a:pt x="314096" y="2088896"/>
                  </a:lnTo>
                  <a:lnTo>
                    <a:pt x="316318" y="2090521"/>
                  </a:lnTo>
                  <a:lnTo>
                    <a:pt x="318350" y="2092896"/>
                  </a:lnTo>
                  <a:lnTo>
                    <a:pt x="322859" y="2094026"/>
                  </a:lnTo>
                  <a:lnTo>
                    <a:pt x="325424" y="2092439"/>
                  </a:lnTo>
                  <a:lnTo>
                    <a:pt x="327761" y="2091766"/>
                  </a:lnTo>
                  <a:close/>
                </a:path>
                <a:path w="2359025" h="2738120">
                  <a:moveTo>
                    <a:pt x="614210" y="2204745"/>
                  </a:moveTo>
                  <a:lnTo>
                    <a:pt x="611860" y="2202713"/>
                  </a:lnTo>
                  <a:lnTo>
                    <a:pt x="610577" y="2201583"/>
                  </a:lnTo>
                  <a:lnTo>
                    <a:pt x="609206" y="2200427"/>
                  </a:lnTo>
                  <a:lnTo>
                    <a:pt x="607872" y="2202154"/>
                  </a:lnTo>
                  <a:lnTo>
                    <a:pt x="605980" y="2203704"/>
                  </a:lnTo>
                  <a:lnTo>
                    <a:pt x="605396" y="2205647"/>
                  </a:lnTo>
                  <a:lnTo>
                    <a:pt x="605167" y="2206485"/>
                  </a:lnTo>
                  <a:lnTo>
                    <a:pt x="608076" y="2209431"/>
                  </a:lnTo>
                  <a:lnTo>
                    <a:pt x="608660" y="2209215"/>
                  </a:lnTo>
                  <a:lnTo>
                    <a:pt x="610476" y="2208390"/>
                  </a:lnTo>
                  <a:lnTo>
                    <a:pt x="612051" y="2206599"/>
                  </a:lnTo>
                  <a:lnTo>
                    <a:pt x="614210" y="2204745"/>
                  </a:lnTo>
                  <a:close/>
                </a:path>
                <a:path w="2359025" h="2738120">
                  <a:moveTo>
                    <a:pt x="624789" y="2246680"/>
                  </a:moveTo>
                  <a:lnTo>
                    <a:pt x="602310" y="2229891"/>
                  </a:lnTo>
                  <a:lnTo>
                    <a:pt x="601662" y="2247265"/>
                  </a:lnTo>
                  <a:lnTo>
                    <a:pt x="608482" y="2247125"/>
                  </a:lnTo>
                  <a:lnTo>
                    <a:pt x="624789" y="2246680"/>
                  </a:lnTo>
                  <a:close/>
                </a:path>
                <a:path w="2359025" h="2738120">
                  <a:moveTo>
                    <a:pt x="1376743" y="2477947"/>
                  </a:moveTo>
                  <a:lnTo>
                    <a:pt x="1373085" y="2480627"/>
                  </a:lnTo>
                  <a:lnTo>
                    <a:pt x="1365745" y="2485923"/>
                  </a:lnTo>
                  <a:lnTo>
                    <a:pt x="1372323" y="2487066"/>
                  </a:lnTo>
                  <a:lnTo>
                    <a:pt x="1376083" y="2484526"/>
                  </a:lnTo>
                  <a:lnTo>
                    <a:pt x="1376743" y="2477947"/>
                  </a:lnTo>
                  <a:close/>
                </a:path>
                <a:path w="2359025" h="2738120">
                  <a:moveTo>
                    <a:pt x="1380718" y="2016404"/>
                  </a:moveTo>
                  <a:lnTo>
                    <a:pt x="1379156" y="2014778"/>
                  </a:lnTo>
                  <a:lnTo>
                    <a:pt x="1377848" y="2012569"/>
                  </a:lnTo>
                  <a:lnTo>
                    <a:pt x="1376133" y="2014689"/>
                  </a:lnTo>
                  <a:lnTo>
                    <a:pt x="1374559" y="2015972"/>
                  </a:lnTo>
                  <a:lnTo>
                    <a:pt x="1374013" y="2017585"/>
                  </a:lnTo>
                  <a:lnTo>
                    <a:pt x="1373797" y="2018271"/>
                  </a:lnTo>
                  <a:lnTo>
                    <a:pt x="1375613" y="2019681"/>
                  </a:lnTo>
                  <a:lnTo>
                    <a:pt x="1376502" y="2020773"/>
                  </a:lnTo>
                  <a:lnTo>
                    <a:pt x="1377873" y="2019541"/>
                  </a:lnTo>
                  <a:lnTo>
                    <a:pt x="1379562" y="2018512"/>
                  </a:lnTo>
                  <a:lnTo>
                    <a:pt x="1380718" y="2016404"/>
                  </a:lnTo>
                  <a:close/>
                </a:path>
                <a:path w="2359025" h="2738120">
                  <a:moveTo>
                    <a:pt x="1406423" y="1575384"/>
                  </a:moveTo>
                  <a:lnTo>
                    <a:pt x="1406080" y="1572641"/>
                  </a:lnTo>
                  <a:lnTo>
                    <a:pt x="1403324" y="1570736"/>
                  </a:lnTo>
                  <a:lnTo>
                    <a:pt x="1402880" y="1571002"/>
                  </a:lnTo>
                  <a:lnTo>
                    <a:pt x="1401318" y="1571993"/>
                  </a:lnTo>
                  <a:lnTo>
                    <a:pt x="1399413" y="1573618"/>
                  </a:lnTo>
                  <a:lnTo>
                    <a:pt x="1398866" y="1577136"/>
                  </a:lnTo>
                  <a:lnTo>
                    <a:pt x="1400162" y="1579270"/>
                  </a:lnTo>
                  <a:lnTo>
                    <a:pt x="1400848" y="1581277"/>
                  </a:lnTo>
                  <a:lnTo>
                    <a:pt x="1402156" y="1580489"/>
                  </a:lnTo>
                  <a:lnTo>
                    <a:pt x="1403426" y="1579676"/>
                  </a:lnTo>
                  <a:lnTo>
                    <a:pt x="1404759" y="1578940"/>
                  </a:lnTo>
                  <a:lnTo>
                    <a:pt x="1405318" y="1577187"/>
                  </a:lnTo>
                  <a:lnTo>
                    <a:pt x="1406423" y="1575384"/>
                  </a:lnTo>
                  <a:close/>
                </a:path>
                <a:path w="2359025" h="2738120">
                  <a:moveTo>
                    <a:pt x="1422387" y="2453398"/>
                  </a:moveTo>
                  <a:lnTo>
                    <a:pt x="1419885" y="2446451"/>
                  </a:lnTo>
                  <a:lnTo>
                    <a:pt x="1418678" y="2442972"/>
                  </a:lnTo>
                  <a:lnTo>
                    <a:pt x="1414195" y="2444737"/>
                  </a:lnTo>
                  <a:lnTo>
                    <a:pt x="1411884" y="2445588"/>
                  </a:lnTo>
                  <a:lnTo>
                    <a:pt x="1416113" y="2455697"/>
                  </a:lnTo>
                  <a:lnTo>
                    <a:pt x="1418209" y="2454935"/>
                  </a:lnTo>
                  <a:lnTo>
                    <a:pt x="1422387" y="2453398"/>
                  </a:lnTo>
                  <a:close/>
                </a:path>
                <a:path w="2359025" h="2738120">
                  <a:moveTo>
                    <a:pt x="1433093" y="2575356"/>
                  </a:moveTo>
                  <a:lnTo>
                    <a:pt x="1411338" y="2545918"/>
                  </a:lnTo>
                  <a:lnTo>
                    <a:pt x="1404162" y="2553309"/>
                  </a:lnTo>
                  <a:lnTo>
                    <a:pt x="1405674" y="2558135"/>
                  </a:lnTo>
                  <a:lnTo>
                    <a:pt x="1410131" y="2562872"/>
                  </a:lnTo>
                  <a:lnTo>
                    <a:pt x="1414259" y="2567521"/>
                  </a:lnTo>
                  <a:lnTo>
                    <a:pt x="1418844" y="2571877"/>
                  </a:lnTo>
                  <a:lnTo>
                    <a:pt x="1424813" y="2574861"/>
                  </a:lnTo>
                  <a:lnTo>
                    <a:pt x="1433093" y="2575356"/>
                  </a:lnTo>
                  <a:close/>
                </a:path>
                <a:path w="2359025" h="2738120">
                  <a:moveTo>
                    <a:pt x="1434134" y="2002624"/>
                  </a:moveTo>
                  <a:lnTo>
                    <a:pt x="1432534" y="2000745"/>
                  </a:lnTo>
                  <a:lnTo>
                    <a:pt x="1430934" y="1998878"/>
                  </a:lnTo>
                  <a:lnTo>
                    <a:pt x="1429346" y="1996998"/>
                  </a:lnTo>
                  <a:lnTo>
                    <a:pt x="1427581" y="1998903"/>
                  </a:lnTo>
                  <a:lnTo>
                    <a:pt x="1426667" y="1999843"/>
                  </a:lnTo>
                  <a:lnTo>
                    <a:pt x="1428597" y="2001342"/>
                  </a:lnTo>
                  <a:lnTo>
                    <a:pt x="1432547" y="2004301"/>
                  </a:lnTo>
                  <a:lnTo>
                    <a:pt x="1434134" y="2002624"/>
                  </a:lnTo>
                  <a:close/>
                </a:path>
                <a:path w="2359025" h="2738120">
                  <a:moveTo>
                    <a:pt x="1462062" y="1896351"/>
                  </a:moveTo>
                  <a:lnTo>
                    <a:pt x="1457299" y="1888490"/>
                  </a:lnTo>
                  <a:lnTo>
                    <a:pt x="1445844" y="1889785"/>
                  </a:lnTo>
                  <a:lnTo>
                    <a:pt x="1462062" y="1896351"/>
                  </a:lnTo>
                  <a:close/>
                </a:path>
                <a:path w="2359025" h="2738120">
                  <a:moveTo>
                    <a:pt x="1485379" y="1911413"/>
                  </a:moveTo>
                  <a:lnTo>
                    <a:pt x="1485315" y="1909572"/>
                  </a:lnTo>
                  <a:lnTo>
                    <a:pt x="1485341" y="1907705"/>
                  </a:lnTo>
                  <a:lnTo>
                    <a:pt x="1485290" y="1905825"/>
                  </a:lnTo>
                  <a:lnTo>
                    <a:pt x="1478000" y="1906651"/>
                  </a:lnTo>
                  <a:lnTo>
                    <a:pt x="1474330" y="1907032"/>
                  </a:lnTo>
                  <a:lnTo>
                    <a:pt x="1474584" y="1911007"/>
                  </a:lnTo>
                  <a:lnTo>
                    <a:pt x="1485379" y="1911413"/>
                  </a:lnTo>
                  <a:close/>
                </a:path>
                <a:path w="2359025" h="2738120">
                  <a:moveTo>
                    <a:pt x="1520952" y="2162149"/>
                  </a:moveTo>
                  <a:lnTo>
                    <a:pt x="1519478" y="2160422"/>
                  </a:lnTo>
                  <a:lnTo>
                    <a:pt x="1517827" y="2157196"/>
                  </a:lnTo>
                  <a:lnTo>
                    <a:pt x="1514017" y="2157603"/>
                  </a:lnTo>
                  <a:lnTo>
                    <a:pt x="1511655" y="2159660"/>
                  </a:lnTo>
                  <a:lnTo>
                    <a:pt x="1507858" y="2161705"/>
                  </a:lnTo>
                  <a:lnTo>
                    <a:pt x="1510652" y="2164397"/>
                  </a:lnTo>
                  <a:lnTo>
                    <a:pt x="1512849" y="2167534"/>
                  </a:lnTo>
                  <a:lnTo>
                    <a:pt x="1516507" y="2166340"/>
                  </a:lnTo>
                  <a:lnTo>
                    <a:pt x="1518589" y="2163940"/>
                  </a:lnTo>
                  <a:lnTo>
                    <a:pt x="1520952" y="2162149"/>
                  </a:lnTo>
                  <a:close/>
                </a:path>
                <a:path w="2359025" h="2738120">
                  <a:moveTo>
                    <a:pt x="1539684" y="2497150"/>
                  </a:moveTo>
                  <a:lnTo>
                    <a:pt x="1536090" y="2496324"/>
                  </a:lnTo>
                  <a:lnTo>
                    <a:pt x="1528902" y="2494610"/>
                  </a:lnTo>
                  <a:lnTo>
                    <a:pt x="1528648" y="2495588"/>
                  </a:lnTo>
                  <a:lnTo>
                    <a:pt x="1528432" y="2496578"/>
                  </a:lnTo>
                  <a:lnTo>
                    <a:pt x="1528152" y="2497544"/>
                  </a:lnTo>
                  <a:lnTo>
                    <a:pt x="1537995" y="2501023"/>
                  </a:lnTo>
                  <a:lnTo>
                    <a:pt x="1539684" y="2497150"/>
                  </a:lnTo>
                  <a:close/>
                </a:path>
                <a:path w="2359025" h="2738120">
                  <a:moveTo>
                    <a:pt x="1561655" y="2324392"/>
                  </a:moveTo>
                  <a:lnTo>
                    <a:pt x="1557642" y="2321687"/>
                  </a:lnTo>
                  <a:lnTo>
                    <a:pt x="1554175" y="2317597"/>
                  </a:lnTo>
                  <a:lnTo>
                    <a:pt x="1551419" y="2321801"/>
                  </a:lnTo>
                  <a:lnTo>
                    <a:pt x="1548015" y="2324658"/>
                  </a:lnTo>
                  <a:lnTo>
                    <a:pt x="1548333" y="2329650"/>
                  </a:lnTo>
                  <a:lnTo>
                    <a:pt x="1552765" y="2333891"/>
                  </a:lnTo>
                  <a:lnTo>
                    <a:pt x="1557388" y="2333028"/>
                  </a:lnTo>
                  <a:lnTo>
                    <a:pt x="1561426" y="2329383"/>
                  </a:lnTo>
                  <a:lnTo>
                    <a:pt x="1561655" y="2324392"/>
                  </a:lnTo>
                  <a:close/>
                </a:path>
                <a:path w="2359025" h="2738120">
                  <a:moveTo>
                    <a:pt x="1564563" y="2026183"/>
                  </a:moveTo>
                  <a:lnTo>
                    <a:pt x="1562493" y="2024634"/>
                  </a:lnTo>
                  <a:lnTo>
                    <a:pt x="1561376" y="2023757"/>
                  </a:lnTo>
                  <a:lnTo>
                    <a:pt x="1560169" y="2022881"/>
                  </a:lnTo>
                  <a:lnTo>
                    <a:pt x="1559140" y="2024392"/>
                  </a:lnTo>
                  <a:lnTo>
                    <a:pt x="1557655" y="2025777"/>
                  </a:lnTo>
                  <a:lnTo>
                    <a:pt x="1557286" y="2027428"/>
                  </a:lnTo>
                  <a:lnTo>
                    <a:pt x="1557134" y="2028151"/>
                  </a:lnTo>
                  <a:lnTo>
                    <a:pt x="1559725" y="2030425"/>
                  </a:lnTo>
                  <a:lnTo>
                    <a:pt x="1560182" y="2030222"/>
                  </a:lnTo>
                  <a:lnTo>
                    <a:pt x="1561668" y="2029434"/>
                  </a:lnTo>
                  <a:lnTo>
                    <a:pt x="1562874" y="2027859"/>
                  </a:lnTo>
                  <a:lnTo>
                    <a:pt x="1564563" y="2026183"/>
                  </a:lnTo>
                  <a:close/>
                </a:path>
                <a:path w="2359025" h="2738120">
                  <a:moveTo>
                    <a:pt x="1575676" y="2060511"/>
                  </a:moveTo>
                  <a:lnTo>
                    <a:pt x="1556054" y="2047773"/>
                  </a:lnTo>
                  <a:lnTo>
                    <a:pt x="1556461" y="2062264"/>
                  </a:lnTo>
                  <a:lnTo>
                    <a:pt x="1562125" y="2061768"/>
                  </a:lnTo>
                  <a:lnTo>
                    <a:pt x="1575676" y="2060511"/>
                  </a:lnTo>
                  <a:close/>
                </a:path>
                <a:path w="2359025" h="2738120">
                  <a:moveTo>
                    <a:pt x="1587411" y="1264424"/>
                  </a:moveTo>
                  <a:lnTo>
                    <a:pt x="1586585" y="1255750"/>
                  </a:lnTo>
                  <a:lnTo>
                    <a:pt x="1576743" y="1263815"/>
                  </a:lnTo>
                  <a:lnTo>
                    <a:pt x="1584667" y="1266596"/>
                  </a:lnTo>
                  <a:lnTo>
                    <a:pt x="1587411" y="1264424"/>
                  </a:lnTo>
                  <a:close/>
                </a:path>
                <a:path w="2359025" h="2738120">
                  <a:moveTo>
                    <a:pt x="1591233" y="2344280"/>
                  </a:moveTo>
                  <a:lnTo>
                    <a:pt x="1590865" y="2331453"/>
                  </a:lnTo>
                  <a:lnTo>
                    <a:pt x="1584960" y="2336355"/>
                  </a:lnTo>
                  <a:lnTo>
                    <a:pt x="1583905" y="2339543"/>
                  </a:lnTo>
                  <a:lnTo>
                    <a:pt x="1587487" y="2343480"/>
                  </a:lnTo>
                  <a:lnTo>
                    <a:pt x="1588058" y="2344077"/>
                  </a:lnTo>
                  <a:lnTo>
                    <a:pt x="1589443" y="2343937"/>
                  </a:lnTo>
                  <a:lnTo>
                    <a:pt x="1591233" y="2344280"/>
                  </a:lnTo>
                  <a:close/>
                </a:path>
                <a:path w="2359025" h="2738120">
                  <a:moveTo>
                    <a:pt x="1607261" y="1864410"/>
                  </a:moveTo>
                  <a:lnTo>
                    <a:pt x="1606664" y="1857971"/>
                  </a:lnTo>
                  <a:lnTo>
                    <a:pt x="1606308" y="1854758"/>
                  </a:lnTo>
                  <a:lnTo>
                    <a:pt x="1601546" y="1855495"/>
                  </a:lnTo>
                  <a:lnTo>
                    <a:pt x="1603311" y="1861858"/>
                  </a:lnTo>
                  <a:lnTo>
                    <a:pt x="1604264" y="1865033"/>
                  </a:lnTo>
                  <a:lnTo>
                    <a:pt x="1607261" y="1864410"/>
                  </a:lnTo>
                  <a:close/>
                </a:path>
                <a:path w="2359025" h="2738120">
                  <a:moveTo>
                    <a:pt x="1611528" y="2667825"/>
                  </a:moveTo>
                  <a:lnTo>
                    <a:pt x="1604822" y="2672829"/>
                  </a:lnTo>
                  <a:lnTo>
                    <a:pt x="1601622" y="2677083"/>
                  </a:lnTo>
                  <a:lnTo>
                    <a:pt x="1601368" y="2681948"/>
                  </a:lnTo>
                  <a:lnTo>
                    <a:pt x="1603565" y="2688806"/>
                  </a:lnTo>
                  <a:lnTo>
                    <a:pt x="1611528" y="2667825"/>
                  </a:lnTo>
                  <a:close/>
                </a:path>
                <a:path w="2359025" h="2738120">
                  <a:moveTo>
                    <a:pt x="1626057" y="1466900"/>
                  </a:moveTo>
                  <a:lnTo>
                    <a:pt x="1625295" y="1465630"/>
                  </a:lnTo>
                  <a:lnTo>
                    <a:pt x="1624571" y="1464284"/>
                  </a:lnTo>
                  <a:lnTo>
                    <a:pt x="1623822" y="1462989"/>
                  </a:lnTo>
                  <a:lnTo>
                    <a:pt x="1620596" y="1464881"/>
                  </a:lnTo>
                  <a:lnTo>
                    <a:pt x="1614157" y="1468628"/>
                  </a:lnTo>
                  <a:lnTo>
                    <a:pt x="1616265" y="1472158"/>
                  </a:lnTo>
                  <a:lnTo>
                    <a:pt x="1619542" y="1470393"/>
                  </a:lnTo>
                  <a:lnTo>
                    <a:pt x="1622806" y="1468666"/>
                  </a:lnTo>
                  <a:lnTo>
                    <a:pt x="1626057" y="1466900"/>
                  </a:lnTo>
                  <a:close/>
                </a:path>
                <a:path w="2359025" h="2738120">
                  <a:moveTo>
                    <a:pt x="1627276" y="2548940"/>
                  </a:moveTo>
                  <a:lnTo>
                    <a:pt x="1604987" y="2539669"/>
                  </a:lnTo>
                  <a:lnTo>
                    <a:pt x="1612188" y="2547988"/>
                  </a:lnTo>
                  <a:lnTo>
                    <a:pt x="1617472" y="2551938"/>
                  </a:lnTo>
                  <a:lnTo>
                    <a:pt x="1622082" y="2552065"/>
                  </a:lnTo>
                  <a:lnTo>
                    <a:pt x="1627276" y="2548940"/>
                  </a:lnTo>
                  <a:close/>
                </a:path>
                <a:path w="2359025" h="2738120">
                  <a:moveTo>
                    <a:pt x="1627733" y="1182712"/>
                  </a:moveTo>
                  <a:lnTo>
                    <a:pt x="1627378" y="1181900"/>
                  </a:lnTo>
                  <a:lnTo>
                    <a:pt x="1626895" y="1180592"/>
                  </a:lnTo>
                  <a:lnTo>
                    <a:pt x="1625295" y="1179093"/>
                  </a:lnTo>
                  <a:lnTo>
                    <a:pt x="1623923" y="1178902"/>
                  </a:lnTo>
                  <a:lnTo>
                    <a:pt x="1622907" y="1178750"/>
                  </a:lnTo>
                  <a:lnTo>
                    <a:pt x="1621561" y="1180414"/>
                  </a:lnTo>
                  <a:lnTo>
                    <a:pt x="1620367" y="1181265"/>
                  </a:lnTo>
                  <a:lnTo>
                    <a:pt x="1622945" y="1184262"/>
                  </a:lnTo>
                  <a:lnTo>
                    <a:pt x="1624901" y="1186497"/>
                  </a:lnTo>
                  <a:lnTo>
                    <a:pt x="1626171" y="1184249"/>
                  </a:lnTo>
                  <a:lnTo>
                    <a:pt x="1627733" y="1182712"/>
                  </a:lnTo>
                  <a:close/>
                </a:path>
                <a:path w="2359025" h="2738120">
                  <a:moveTo>
                    <a:pt x="1654898" y="1788706"/>
                  </a:moveTo>
                  <a:lnTo>
                    <a:pt x="1654314" y="1785797"/>
                  </a:lnTo>
                  <a:lnTo>
                    <a:pt x="1654581" y="1778622"/>
                  </a:lnTo>
                  <a:lnTo>
                    <a:pt x="1649603" y="1785200"/>
                  </a:lnTo>
                  <a:lnTo>
                    <a:pt x="1647456" y="1788121"/>
                  </a:lnTo>
                  <a:lnTo>
                    <a:pt x="1645272" y="1791055"/>
                  </a:lnTo>
                  <a:lnTo>
                    <a:pt x="1648256" y="1794306"/>
                  </a:lnTo>
                  <a:lnTo>
                    <a:pt x="1650174" y="1793151"/>
                  </a:lnTo>
                  <a:lnTo>
                    <a:pt x="1653044" y="1792427"/>
                  </a:lnTo>
                  <a:lnTo>
                    <a:pt x="1654898" y="1788706"/>
                  </a:lnTo>
                  <a:close/>
                </a:path>
                <a:path w="2359025" h="2738120">
                  <a:moveTo>
                    <a:pt x="1656740" y="2168029"/>
                  </a:moveTo>
                  <a:lnTo>
                    <a:pt x="1654048" y="2164867"/>
                  </a:lnTo>
                  <a:lnTo>
                    <a:pt x="1648637" y="2158593"/>
                  </a:lnTo>
                  <a:lnTo>
                    <a:pt x="1647482" y="2159508"/>
                  </a:lnTo>
                  <a:lnTo>
                    <a:pt x="1645018" y="2161336"/>
                  </a:lnTo>
                  <a:lnTo>
                    <a:pt x="1645246" y="2166378"/>
                  </a:lnTo>
                  <a:lnTo>
                    <a:pt x="1646783" y="2170493"/>
                  </a:lnTo>
                  <a:lnTo>
                    <a:pt x="1656740" y="2168029"/>
                  </a:lnTo>
                  <a:close/>
                </a:path>
                <a:path w="2359025" h="2738120">
                  <a:moveTo>
                    <a:pt x="1670532" y="1535988"/>
                  </a:moveTo>
                  <a:lnTo>
                    <a:pt x="1668526" y="1534083"/>
                  </a:lnTo>
                  <a:lnTo>
                    <a:pt x="1666773" y="1531848"/>
                  </a:lnTo>
                  <a:lnTo>
                    <a:pt x="1664982" y="1534287"/>
                  </a:lnTo>
                  <a:lnTo>
                    <a:pt x="1663382" y="1535823"/>
                  </a:lnTo>
                  <a:lnTo>
                    <a:pt x="1662747" y="1537728"/>
                  </a:lnTo>
                  <a:lnTo>
                    <a:pt x="1662557" y="1538363"/>
                  </a:lnTo>
                  <a:lnTo>
                    <a:pt x="1665414" y="1540954"/>
                  </a:lnTo>
                  <a:lnTo>
                    <a:pt x="1665770" y="1540725"/>
                  </a:lnTo>
                  <a:lnTo>
                    <a:pt x="1667497" y="1539760"/>
                  </a:lnTo>
                  <a:lnTo>
                    <a:pt x="1669237" y="1538262"/>
                  </a:lnTo>
                  <a:lnTo>
                    <a:pt x="1670532" y="1535988"/>
                  </a:lnTo>
                  <a:close/>
                </a:path>
                <a:path w="2359025" h="2738120">
                  <a:moveTo>
                    <a:pt x="1671624" y="1216406"/>
                  </a:moveTo>
                  <a:lnTo>
                    <a:pt x="1669262" y="1211846"/>
                  </a:lnTo>
                  <a:lnTo>
                    <a:pt x="1664182" y="1206741"/>
                  </a:lnTo>
                  <a:lnTo>
                    <a:pt x="1657807" y="1204480"/>
                  </a:lnTo>
                  <a:lnTo>
                    <a:pt x="1649704" y="1205141"/>
                  </a:lnTo>
                  <a:lnTo>
                    <a:pt x="1639481" y="1208798"/>
                  </a:lnTo>
                  <a:lnTo>
                    <a:pt x="1654340" y="1217752"/>
                  </a:lnTo>
                  <a:lnTo>
                    <a:pt x="1648142" y="1225867"/>
                  </a:lnTo>
                  <a:lnTo>
                    <a:pt x="1658200" y="1233919"/>
                  </a:lnTo>
                  <a:lnTo>
                    <a:pt x="1666773" y="1226146"/>
                  </a:lnTo>
                  <a:lnTo>
                    <a:pt x="1671015" y="1220736"/>
                  </a:lnTo>
                  <a:lnTo>
                    <a:pt x="1671624" y="1216406"/>
                  </a:lnTo>
                  <a:close/>
                </a:path>
                <a:path w="2359025" h="2738120">
                  <a:moveTo>
                    <a:pt x="1674952" y="1769148"/>
                  </a:moveTo>
                  <a:lnTo>
                    <a:pt x="1673186" y="1762925"/>
                  </a:lnTo>
                  <a:lnTo>
                    <a:pt x="1671662" y="1756575"/>
                  </a:lnTo>
                  <a:lnTo>
                    <a:pt x="1659788" y="1752371"/>
                  </a:lnTo>
                  <a:lnTo>
                    <a:pt x="1670240" y="1771853"/>
                  </a:lnTo>
                  <a:lnTo>
                    <a:pt x="1674952" y="1769148"/>
                  </a:lnTo>
                  <a:close/>
                </a:path>
                <a:path w="2359025" h="2738120">
                  <a:moveTo>
                    <a:pt x="1677517" y="681583"/>
                  </a:moveTo>
                  <a:lnTo>
                    <a:pt x="1677009" y="670941"/>
                  </a:lnTo>
                  <a:lnTo>
                    <a:pt x="1671980" y="670902"/>
                  </a:lnTo>
                  <a:lnTo>
                    <a:pt x="1673821" y="682117"/>
                  </a:lnTo>
                  <a:lnTo>
                    <a:pt x="1675041" y="681939"/>
                  </a:lnTo>
                  <a:lnTo>
                    <a:pt x="1676273" y="681774"/>
                  </a:lnTo>
                  <a:lnTo>
                    <a:pt x="1677517" y="681583"/>
                  </a:lnTo>
                  <a:close/>
                </a:path>
                <a:path w="2359025" h="2738120">
                  <a:moveTo>
                    <a:pt x="1680146" y="2727744"/>
                  </a:moveTo>
                  <a:lnTo>
                    <a:pt x="1679270" y="2726588"/>
                  </a:lnTo>
                  <a:lnTo>
                    <a:pt x="1678381" y="2725470"/>
                  </a:lnTo>
                  <a:lnTo>
                    <a:pt x="1677492" y="2724315"/>
                  </a:lnTo>
                  <a:lnTo>
                    <a:pt x="1669453" y="2731046"/>
                  </a:lnTo>
                  <a:lnTo>
                    <a:pt x="1670608" y="2732697"/>
                  </a:lnTo>
                  <a:lnTo>
                    <a:pt x="1671269" y="2733510"/>
                  </a:lnTo>
                  <a:lnTo>
                    <a:pt x="1680146" y="2727744"/>
                  </a:lnTo>
                  <a:close/>
                </a:path>
                <a:path w="2359025" h="2738120">
                  <a:moveTo>
                    <a:pt x="1686598" y="2097608"/>
                  </a:moveTo>
                  <a:lnTo>
                    <a:pt x="1686280" y="2087384"/>
                  </a:lnTo>
                  <a:lnTo>
                    <a:pt x="1682242" y="2082317"/>
                  </a:lnTo>
                  <a:lnTo>
                    <a:pt x="1672209" y="2082546"/>
                  </a:lnTo>
                  <a:lnTo>
                    <a:pt x="1674837" y="2089010"/>
                  </a:lnTo>
                  <a:lnTo>
                    <a:pt x="1676488" y="2096427"/>
                  </a:lnTo>
                  <a:lnTo>
                    <a:pt x="1686598" y="2097608"/>
                  </a:lnTo>
                  <a:close/>
                </a:path>
                <a:path w="2359025" h="2738120">
                  <a:moveTo>
                    <a:pt x="1692465" y="2403246"/>
                  </a:moveTo>
                  <a:lnTo>
                    <a:pt x="1690839" y="2397010"/>
                  </a:lnTo>
                  <a:lnTo>
                    <a:pt x="1689303" y="2390813"/>
                  </a:lnTo>
                  <a:lnTo>
                    <a:pt x="1687703" y="2384602"/>
                  </a:lnTo>
                  <a:lnTo>
                    <a:pt x="1682699" y="2385733"/>
                  </a:lnTo>
                  <a:lnTo>
                    <a:pt x="1678889" y="2393899"/>
                  </a:lnTo>
                  <a:lnTo>
                    <a:pt x="1682064" y="2399703"/>
                  </a:lnTo>
                  <a:lnTo>
                    <a:pt x="1692465" y="2403246"/>
                  </a:lnTo>
                  <a:close/>
                </a:path>
                <a:path w="2359025" h="2738120">
                  <a:moveTo>
                    <a:pt x="1706067" y="1628940"/>
                  </a:moveTo>
                  <a:lnTo>
                    <a:pt x="1703819" y="1628051"/>
                  </a:lnTo>
                  <a:lnTo>
                    <a:pt x="1701977" y="1630527"/>
                  </a:lnTo>
                  <a:lnTo>
                    <a:pt x="1700187" y="1632991"/>
                  </a:lnTo>
                  <a:lnTo>
                    <a:pt x="1698345" y="1635480"/>
                  </a:lnTo>
                  <a:lnTo>
                    <a:pt x="1698853" y="1636064"/>
                  </a:lnTo>
                  <a:lnTo>
                    <a:pt x="1699348" y="1636674"/>
                  </a:lnTo>
                  <a:lnTo>
                    <a:pt x="1699895" y="1637271"/>
                  </a:lnTo>
                  <a:lnTo>
                    <a:pt x="1701533" y="1636534"/>
                  </a:lnTo>
                  <a:lnTo>
                    <a:pt x="1703857" y="1636229"/>
                  </a:lnTo>
                  <a:lnTo>
                    <a:pt x="1704682" y="1634959"/>
                  </a:lnTo>
                  <a:lnTo>
                    <a:pt x="1705762" y="1633372"/>
                  </a:lnTo>
                  <a:lnTo>
                    <a:pt x="1705698" y="1630984"/>
                  </a:lnTo>
                  <a:lnTo>
                    <a:pt x="1706067" y="1628940"/>
                  </a:lnTo>
                  <a:close/>
                </a:path>
                <a:path w="2359025" h="2738120">
                  <a:moveTo>
                    <a:pt x="1706321" y="2680474"/>
                  </a:moveTo>
                  <a:lnTo>
                    <a:pt x="1703628" y="2673858"/>
                  </a:lnTo>
                  <a:lnTo>
                    <a:pt x="1700758" y="2670530"/>
                  </a:lnTo>
                  <a:lnTo>
                    <a:pt x="1693506" y="2672334"/>
                  </a:lnTo>
                  <a:lnTo>
                    <a:pt x="1695056" y="2679750"/>
                  </a:lnTo>
                  <a:lnTo>
                    <a:pt x="1699260" y="2680932"/>
                  </a:lnTo>
                  <a:lnTo>
                    <a:pt x="1706321" y="2680474"/>
                  </a:lnTo>
                  <a:close/>
                </a:path>
                <a:path w="2359025" h="2738120">
                  <a:moveTo>
                    <a:pt x="1710461" y="743953"/>
                  </a:moveTo>
                  <a:lnTo>
                    <a:pt x="1709140" y="740968"/>
                  </a:lnTo>
                  <a:lnTo>
                    <a:pt x="1707375" y="738873"/>
                  </a:lnTo>
                  <a:lnTo>
                    <a:pt x="1705851" y="736612"/>
                  </a:lnTo>
                  <a:lnTo>
                    <a:pt x="1704263" y="737870"/>
                  </a:lnTo>
                  <a:lnTo>
                    <a:pt x="1701165" y="739686"/>
                  </a:lnTo>
                  <a:lnTo>
                    <a:pt x="1702257" y="742734"/>
                  </a:lnTo>
                  <a:lnTo>
                    <a:pt x="1704174" y="744753"/>
                  </a:lnTo>
                  <a:lnTo>
                    <a:pt x="1706143" y="747547"/>
                  </a:lnTo>
                  <a:lnTo>
                    <a:pt x="1708150" y="745566"/>
                  </a:lnTo>
                  <a:lnTo>
                    <a:pt x="1710461" y="743953"/>
                  </a:lnTo>
                  <a:close/>
                </a:path>
                <a:path w="2359025" h="2738120">
                  <a:moveTo>
                    <a:pt x="1718843" y="1569021"/>
                  </a:moveTo>
                  <a:lnTo>
                    <a:pt x="1718297" y="1566430"/>
                  </a:lnTo>
                  <a:lnTo>
                    <a:pt x="1717713" y="1563865"/>
                  </a:lnTo>
                  <a:lnTo>
                    <a:pt x="1717179" y="1561287"/>
                  </a:lnTo>
                  <a:lnTo>
                    <a:pt x="1716290" y="1561401"/>
                  </a:lnTo>
                  <a:lnTo>
                    <a:pt x="1715452" y="1561490"/>
                  </a:lnTo>
                  <a:lnTo>
                    <a:pt x="1714601" y="1561642"/>
                  </a:lnTo>
                  <a:lnTo>
                    <a:pt x="1714754" y="1569250"/>
                  </a:lnTo>
                  <a:lnTo>
                    <a:pt x="1716100" y="1569212"/>
                  </a:lnTo>
                  <a:lnTo>
                    <a:pt x="1717484" y="1569110"/>
                  </a:lnTo>
                  <a:lnTo>
                    <a:pt x="1718843" y="1569021"/>
                  </a:lnTo>
                  <a:close/>
                </a:path>
                <a:path w="2359025" h="2738120">
                  <a:moveTo>
                    <a:pt x="1721142" y="1108646"/>
                  </a:moveTo>
                  <a:lnTo>
                    <a:pt x="1717167" y="1107617"/>
                  </a:lnTo>
                  <a:lnTo>
                    <a:pt x="1713293" y="1106551"/>
                  </a:lnTo>
                  <a:lnTo>
                    <a:pt x="1709407" y="1105535"/>
                  </a:lnTo>
                  <a:lnTo>
                    <a:pt x="1709140" y="1106589"/>
                  </a:lnTo>
                  <a:lnTo>
                    <a:pt x="1708632" y="1108786"/>
                  </a:lnTo>
                  <a:lnTo>
                    <a:pt x="1720329" y="1111923"/>
                  </a:lnTo>
                  <a:lnTo>
                    <a:pt x="1721142" y="1108646"/>
                  </a:lnTo>
                  <a:close/>
                </a:path>
                <a:path w="2359025" h="2738120">
                  <a:moveTo>
                    <a:pt x="1734413" y="1516430"/>
                  </a:moveTo>
                  <a:lnTo>
                    <a:pt x="1733245" y="1513928"/>
                  </a:lnTo>
                  <a:lnTo>
                    <a:pt x="1731911" y="1511579"/>
                  </a:lnTo>
                  <a:lnTo>
                    <a:pt x="1730629" y="1509204"/>
                  </a:lnTo>
                  <a:lnTo>
                    <a:pt x="1727923" y="1510614"/>
                  </a:lnTo>
                  <a:lnTo>
                    <a:pt x="1729168" y="1513039"/>
                  </a:lnTo>
                  <a:lnTo>
                    <a:pt x="1730425" y="1515427"/>
                  </a:lnTo>
                  <a:lnTo>
                    <a:pt x="1731670" y="1517891"/>
                  </a:lnTo>
                  <a:lnTo>
                    <a:pt x="1732572" y="1517345"/>
                  </a:lnTo>
                  <a:lnTo>
                    <a:pt x="1734413" y="1516430"/>
                  </a:lnTo>
                  <a:close/>
                </a:path>
                <a:path w="2359025" h="2738120">
                  <a:moveTo>
                    <a:pt x="1735620" y="1167688"/>
                  </a:moveTo>
                  <a:lnTo>
                    <a:pt x="1731568" y="1164501"/>
                  </a:lnTo>
                  <a:lnTo>
                    <a:pt x="1727847" y="1160424"/>
                  </a:lnTo>
                  <a:lnTo>
                    <a:pt x="1721027" y="1157478"/>
                  </a:lnTo>
                  <a:lnTo>
                    <a:pt x="1717103" y="1160335"/>
                  </a:lnTo>
                  <a:lnTo>
                    <a:pt x="1713953" y="1161491"/>
                  </a:lnTo>
                  <a:lnTo>
                    <a:pt x="1715516" y="1164704"/>
                  </a:lnTo>
                  <a:lnTo>
                    <a:pt x="1716430" y="1169860"/>
                  </a:lnTo>
                  <a:lnTo>
                    <a:pt x="1723250" y="1172222"/>
                  </a:lnTo>
                  <a:lnTo>
                    <a:pt x="1728546" y="1171194"/>
                  </a:lnTo>
                  <a:lnTo>
                    <a:pt x="1733423" y="1171219"/>
                  </a:lnTo>
                  <a:lnTo>
                    <a:pt x="1735620" y="1167688"/>
                  </a:lnTo>
                  <a:close/>
                </a:path>
                <a:path w="2359025" h="2738120">
                  <a:moveTo>
                    <a:pt x="1742198" y="2728696"/>
                  </a:moveTo>
                  <a:lnTo>
                    <a:pt x="1728685" y="2728887"/>
                  </a:lnTo>
                  <a:lnTo>
                    <a:pt x="1723644" y="2733027"/>
                  </a:lnTo>
                  <a:lnTo>
                    <a:pt x="1725015" y="2737624"/>
                  </a:lnTo>
                  <a:lnTo>
                    <a:pt x="1741055" y="2737624"/>
                  </a:lnTo>
                  <a:lnTo>
                    <a:pt x="1741195" y="2734157"/>
                  </a:lnTo>
                  <a:lnTo>
                    <a:pt x="1742198" y="2728696"/>
                  </a:lnTo>
                  <a:close/>
                </a:path>
                <a:path w="2359025" h="2738120">
                  <a:moveTo>
                    <a:pt x="1746377" y="1616379"/>
                  </a:moveTo>
                  <a:lnTo>
                    <a:pt x="1740852" y="1620189"/>
                  </a:lnTo>
                  <a:lnTo>
                    <a:pt x="1734172" y="1624698"/>
                  </a:lnTo>
                  <a:lnTo>
                    <a:pt x="1741716" y="1627657"/>
                  </a:lnTo>
                  <a:lnTo>
                    <a:pt x="1745424" y="1625612"/>
                  </a:lnTo>
                  <a:lnTo>
                    <a:pt x="1746377" y="1616379"/>
                  </a:lnTo>
                  <a:close/>
                </a:path>
                <a:path w="2359025" h="2738120">
                  <a:moveTo>
                    <a:pt x="1749615" y="2591905"/>
                  </a:moveTo>
                  <a:lnTo>
                    <a:pt x="1745018" y="2592362"/>
                  </a:lnTo>
                  <a:lnTo>
                    <a:pt x="1742592" y="2594305"/>
                  </a:lnTo>
                  <a:lnTo>
                    <a:pt x="1741309" y="2596807"/>
                  </a:lnTo>
                  <a:lnTo>
                    <a:pt x="1740446" y="2598724"/>
                  </a:lnTo>
                  <a:lnTo>
                    <a:pt x="1741004" y="2601353"/>
                  </a:lnTo>
                  <a:lnTo>
                    <a:pt x="1740928" y="2603690"/>
                  </a:lnTo>
                  <a:lnTo>
                    <a:pt x="1741919" y="2604033"/>
                  </a:lnTo>
                  <a:lnTo>
                    <a:pt x="1742973" y="2604312"/>
                  </a:lnTo>
                  <a:lnTo>
                    <a:pt x="1743989" y="2604630"/>
                  </a:lnTo>
                  <a:lnTo>
                    <a:pt x="1745881" y="2600388"/>
                  </a:lnTo>
                  <a:lnTo>
                    <a:pt x="1749615" y="2591905"/>
                  </a:lnTo>
                  <a:close/>
                </a:path>
                <a:path w="2359025" h="2738120">
                  <a:moveTo>
                    <a:pt x="1765274" y="2117775"/>
                  </a:moveTo>
                  <a:lnTo>
                    <a:pt x="1764042" y="2110143"/>
                  </a:lnTo>
                  <a:lnTo>
                    <a:pt x="1756867" y="2111502"/>
                  </a:lnTo>
                  <a:lnTo>
                    <a:pt x="1754466" y="2114639"/>
                  </a:lnTo>
                  <a:lnTo>
                    <a:pt x="1755952" y="2121154"/>
                  </a:lnTo>
                  <a:lnTo>
                    <a:pt x="1763953" y="2121547"/>
                  </a:lnTo>
                  <a:lnTo>
                    <a:pt x="1765274" y="2117775"/>
                  </a:lnTo>
                  <a:close/>
                </a:path>
                <a:path w="2359025" h="2738120">
                  <a:moveTo>
                    <a:pt x="1766443" y="1977351"/>
                  </a:moveTo>
                  <a:lnTo>
                    <a:pt x="1764284" y="1976056"/>
                  </a:lnTo>
                  <a:lnTo>
                    <a:pt x="1762379" y="1974443"/>
                  </a:lnTo>
                  <a:lnTo>
                    <a:pt x="1761134" y="1977212"/>
                  </a:lnTo>
                  <a:lnTo>
                    <a:pt x="1759953" y="1979269"/>
                  </a:lnTo>
                  <a:lnTo>
                    <a:pt x="1759254" y="1981911"/>
                  </a:lnTo>
                  <a:lnTo>
                    <a:pt x="1761617" y="1982965"/>
                  </a:lnTo>
                  <a:lnTo>
                    <a:pt x="1762823" y="1983727"/>
                  </a:lnTo>
                  <a:lnTo>
                    <a:pt x="1764017" y="1981758"/>
                  </a:lnTo>
                  <a:lnTo>
                    <a:pt x="1765452" y="1979891"/>
                  </a:lnTo>
                  <a:lnTo>
                    <a:pt x="1766252" y="1977783"/>
                  </a:lnTo>
                  <a:lnTo>
                    <a:pt x="1766443" y="1977351"/>
                  </a:lnTo>
                  <a:close/>
                </a:path>
                <a:path w="2359025" h="2738120">
                  <a:moveTo>
                    <a:pt x="1806930" y="49847"/>
                  </a:moveTo>
                  <a:lnTo>
                    <a:pt x="1804911" y="48501"/>
                  </a:lnTo>
                  <a:lnTo>
                    <a:pt x="1800834" y="45681"/>
                  </a:lnTo>
                  <a:lnTo>
                    <a:pt x="1800225" y="46482"/>
                  </a:lnTo>
                  <a:lnTo>
                    <a:pt x="1799577" y="47231"/>
                  </a:lnTo>
                  <a:lnTo>
                    <a:pt x="1798955" y="48031"/>
                  </a:lnTo>
                  <a:lnTo>
                    <a:pt x="1804390" y="53543"/>
                  </a:lnTo>
                  <a:lnTo>
                    <a:pt x="1805228" y="52349"/>
                  </a:lnTo>
                  <a:lnTo>
                    <a:pt x="1806092" y="51155"/>
                  </a:lnTo>
                  <a:lnTo>
                    <a:pt x="1806930" y="49847"/>
                  </a:lnTo>
                  <a:close/>
                </a:path>
                <a:path w="2359025" h="2738120">
                  <a:moveTo>
                    <a:pt x="1835048" y="2638514"/>
                  </a:moveTo>
                  <a:lnTo>
                    <a:pt x="1830743" y="2626499"/>
                  </a:lnTo>
                  <a:lnTo>
                    <a:pt x="1826907" y="2631744"/>
                  </a:lnTo>
                  <a:lnTo>
                    <a:pt x="1823974" y="2635681"/>
                  </a:lnTo>
                  <a:lnTo>
                    <a:pt x="1821091" y="2639618"/>
                  </a:lnTo>
                  <a:lnTo>
                    <a:pt x="1835048" y="2638514"/>
                  </a:lnTo>
                  <a:close/>
                </a:path>
                <a:path w="2359025" h="2738120">
                  <a:moveTo>
                    <a:pt x="1838452" y="496176"/>
                  </a:moveTo>
                  <a:lnTo>
                    <a:pt x="1837842" y="493141"/>
                  </a:lnTo>
                  <a:lnTo>
                    <a:pt x="1837182" y="490118"/>
                  </a:lnTo>
                  <a:lnTo>
                    <a:pt x="1836547" y="487108"/>
                  </a:lnTo>
                  <a:lnTo>
                    <a:pt x="1834578" y="487502"/>
                  </a:lnTo>
                  <a:lnTo>
                    <a:pt x="1833600" y="487730"/>
                  </a:lnTo>
                  <a:lnTo>
                    <a:pt x="1835086" y="496824"/>
                  </a:lnTo>
                  <a:lnTo>
                    <a:pt x="1836191" y="496595"/>
                  </a:lnTo>
                  <a:lnTo>
                    <a:pt x="1837334" y="496404"/>
                  </a:lnTo>
                  <a:lnTo>
                    <a:pt x="1838452" y="496176"/>
                  </a:lnTo>
                  <a:close/>
                </a:path>
                <a:path w="2359025" h="2738120">
                  <a:moveTo>
                    <a:pt x="1845665" y="2623324"/>
                  </a:moveTo>
                  <a:lnTo>
                    <a:pt x="1845589" y="2622004"/>
                  </a:lnTo>
                  <a:lnTo>
                    <a:pt x="1845487" y="2620645"/>
                  </a:lnTo>
                  <a:lnTo>
                    <a:pt x="1845411" y="2619324"/>
                  </a:lnTo>
                  <a:lnTo>
                    <a:pt x="1842782" y="2619857"/>
                  </a:lnTo>
                  <a:lnTo>
                    <a:pt x="1837563" y="2620949"/>
                  </a:lnTo>
                  <a:lnTo>
                    <a:pt x="1837702" y="2621813"/>
                  </a:lnTo>
                  <a:lnTo>
                    <a:pt x="1837817" y="2622677"/>
                  </a:lnTo>
                  <a:lnTo>
                    <a:pt x="1837880" y="2623540"/>
                  </a:lnTo>
                  <a:lnTo>
                    <a:pt x="1845665" y="2623324"/>
                  </a:lnTo>
                  <a:close/>
                </a:path>
                <a:path w="2359025" h="2738120">
                  <a:moveTo>
                    <a:pt x="1858149" y="2480360"/>
                  </a:moveTo>
                  <a:lnTo>
                    <a:pt x="1858060" y="2477414"/>
                  </a:lnTo>
                  <a:lnTo>
                    <a:pt x="1857197" y="2475750"/>
                  </a:lnTo>
                  <a:lnTo>
                    <a:pt x="1856625" y="2474074"/>
                  </a:lnTo>
                  <a:lnTo>
                    <a:pt x="1854047" y="2479154"/>
                  </a:lnTo>
                  <a:lnTo>
                    <a:pt x="1852739" y="2481694"/>
                  </a:lnTo>
                  <a:lnTo>
                    <a:pt x="1856435" y="2482913"/>
                  </a:lnTo>
                  <a:lnTo>
                    <a:pt x="1857032" y="2481630"/>
                  </a:lnTo>
                  <a:lnTo>
                    <a:pt x="1858149" y="2480360"/>
                  </a:lnTo>
                  <a:close/>
                </a:path>
                <a:path w="2359025" h="2738120">
                  <a:moveTo>
                    <a:pt x="1859203" y="2252307"/>
                  </a:moveTo>
                  <a:lnTo>
                    <a:pt x="1858594" y="2251087"/>
                  </a:lnTo>
                  <a:lnTo>
                    <a:pt x="1857946" y="2249843"/>
                  </a:lnTo>
                  <a:lnTo>
                    <a:pt x="1857362" y="2248611"/>
                  </a:lnTo>
                  <a:lnTo>
                    <a:pt x="1850707" y="2253069"/>
                  </a:lnTo>
                  <a:lnTo>
                    <a:pt x="1851177" y="2253919"/>
                  </a:lnTo>
                  <a:lnTo>
                    <a:pt x="1851698" y="2254783"/>
                  </a:lnTo>
                  <a:lnTo>
                    <a:pt x="1852129" y="2255634"/>
                  </a:lnTo>
                  <a:lnTo>
                    <a:pt x="1856867" y="2253424"/>
                  </a:lnTo>
                  <a:lnTo>
                    <a:pt x="1859203" y="2252307"/>
                  </a:lnTo>
                  <a:close/>
                </a:path>
                <a:path w="2359025" h="2738120">
                  <a:moveTo>
                    <a:pt x="1865909" y="1697189"/>
                  </a:moveTo>
                  <a:lnTo>
                    <a:pt x="1856206" y="1691398"/>
                  </a:lnTo>
                  <a:lnTo>
                    <a:pt x="1852460" y="1689201"/>
                  </a:lnTo>
                  <a:lnTo>
                    <a:pt x="1852930" y="1696758"/>
                  </a:lnTo>
                  <a:lnTo>
                    <a:pt x="1855457" y="1700872"/>
                  </a:lnTo>
                  <a:lnTo>
                    <a:pt x="1865909" y="1697189"/>
                  </a:lnTo>
                  <a:close/>
                </a:path>
                <a:path w="2359025" h="2738120">
                  <a:moveTo>
                    <a:pt x="1869084" y="241"/>
                  </a:moveTo>
                  <a:lnTo>
                    <a:pt x="1867560" y="190"/>
                  </a:lnTo>
                  <a:lnTo>
                    <a:pt x="1864474" y="0"/>
                  </a:lnTo>
                  <a:lnTo>
                    <a:pt x="1865058" y="11658"/>
                  </a:lnTo>
                  <a:lnTo>
                    <a:pt x="1868690" y="11645"/>
                  </a:lnTo>
                  <a:lnTo>
                    <a:pt x="1869084" y="241"/>
                  </a:lnTo>
                  <a:close/>
                </a:path>
                <a:path w="2359025" h="2738120">
                  <a:moveTo>
                    <a:pt x="1871675" y="1984375"/>
                  </a:moveTo>
                  <a:lnTo>
                    <a:pt x="1864131" y="1996782"/>
                  </a:lnTo>
                  <a:lnTo>
                    <a:pt x="1868970" y="2003577"/>
                  </a:lnTo>
                  <a:lnTo>
                    <a:pt x="1869808" y="1997379"/>
                  </a:lnTo>
                  <a:lnTo>
                    <a:pt x="1870557" y="1992350"/>
                  </a:lnTo>
                  <a:lnTo>
                    <a:pt x="1871675" y="1984375"/>
                  </a:lnTo>
                  <a:close/>
                </a:path>
                <a:path w="2359025" h="2738120">
                  <a:moveTo>
                    <a:pt x="1878406" y="1932914"/>
                  </a:moveTo>
                  <a:lnTo>
                    <a:pt x="1874659" y="1929472"/>
                  </a:lnTo>
                  <a:lnTo>
                    <a:pt x="1867179" y="1922665"/>
                  </a:lnTo>
                  <a:lnTo>
                    <a:pt x="1868627" y="1931365"/>
                  </a:lnTo>
                  <a:lnTo>
                    <a:pt x="1869998" y="1934933"/>
                  </a:lnTo>
                  <a:lnTo>
                    <a:pt x="1878406" y="1932914"/>
                  </a:lnTo>
                  <a:close/>
                </a:path>
                <a:path w="2359025" h="2738120">
                  <a:moveTo>
                    <a:pt x="1894370" y="1878101"/>
                  </a:moveTo>
                  <a:lnTo>
                    <a:pt x="1894293" y="1875548"/>
                  </a:lnTo>
                  <a:lnTo>
                    <a:pt x="1886940" y="1875764"/>
                  </a:lnTo>
                  <a:lnTo>
                    <a:pt x="1886966" y="1876615"/>
                  </a:lnTo>
                  <a:lnTo>
                    <a:pt x="1886978" y="1877466"/>
                  </a:lnTo>
                  <a:lnTo>
                    <a:pt x="1887004" y="1878304"/>
                  </a:lnTo>
                  <a:lnTo>
                    <a:pt x="1894370" y="1878101"/>
                  </a:lnTo>
                  <a:close/>
                </a:path>
                <a:path w="2359025" h="2738120">
                  <a:moveTo>
                    <a:pt x="1897176" y="1816633"/>
                  </a:moveTo>
                  <a:lnTo>
                    <a:pt x="1895957" y="1816049"/>
                  </a:lnTo>
                  <a:lnTo>
                    <a:pt x="1894547" y="1814753"/>
                  </a:lnTo>
                  <a:lnTo>
                    <a:pt x="1892046" y="1815744"/>
                  </a:lnTo>
                  <a:lnTo>
                    <a:pt x="1890763" y="1817255"/>
                  </a:lnTo>
                  <a:lnTo>
                    <a:pt x="1888832" y="1818855"/>
                  </a:lnTo>
                  <a:lnTo>
                    <a:pt x="1890903" y="1820227"/>
                  </a:lnTo>
                  <a:lnTo>
                    <a:pt x="1892960" y="1821903"/>
                  </a:lnTo>
                  <a:lnTo>
                    <a:pt x="1894801" y="1820252"/>
                  </a:lnTo>
                  <a:lnTo>
                    <a:pt x="1895932" y="1818360"/>
                  </a:lnTo>
                  <a:lnTo>
                    <a:pt x="1897176" y="1816633"/>
                  </a:lnTo>
                  <a:close/>
                </a:path>
                <a:path w="2359025" h="2738120">
                  <a:moveTo>
                    <a:pt x="1897189" y="2406967"/>
                  </a:moveTo>
                  <a:lnTo>
                    <a:pt x="1883676" y="2414079"/>
                  </a:lnTo>
                  <a:lnTo>
                    <a:pt x="1883587" y="2414308"/>
                  </a:lnTo>
                  <a:lnTo>
                    <a:pt x="1888947" y="2423261"/>
                  </a:lnTo>
                  <a:lnTo>
                    <a:pt x="1891766" y="2417724"/>
                  </a:lnTo>
                  <a:lnTo>
                    <a:pt x="1897189" y="2406967"/>
                  </a:lnTo>
                  <a:close/>
                </a:path>
                <a:path w="2359025" h="2738120">
                  <a:moveTo>
                    <a:pt x="1905584" y="2007489"/>
                  </a:moveTo>
                  <a:lnTo>
                    <a:pt x="1905088" y="2004479"/>
                  </a:lnTo>
                  <a:lnTo>
                    <a:pt x="1904873" y="2004504"/>
                  </a:lnTo>
                  <a:lnTo>
                    <a:pt x="1902294" y="2004466"/>
                  </a:lnTo>
                  <a:lnTo>
                    <a:pt x="1899691" y="2004758"/>
                  </a:lnTo>
                  <a:lnTo>
                    <a:pt x="1897126" y="2004936"/>
                  </a:lnTo>
                  <a:lnTo>
                    <a:pt x="1897481" y="2008047"/>
                  </a:lnTo>
                  <a:lnTo>
                    <a:pt x="1897684" y="2009546"/>
                  </a:lnTo>
                  <a:lnTo>
                    <a:pt x="1902904" y="2008378"/>
                  </a:lnTo>
                  <a:lnTo>
                    <a:pt x="1905419" y="2007577"/>
                  </a:lnTo>
                  <a:lnTo>
                    <a:pt x="1905584" y="2007489"/>
                  </a:lnTo>
                  <a:close/>
                </a:path>
                <a:path w="2359025" h="2738120">
                  <a:moveTo>
                    <a:pt x="1907387" y="1827149"/>
                  </a:moveTo>
                  <a:lnTo>
                    <a:pt x="1905444" y="1825612"/>
                  </a:lnTo>
                  <a:lnTo>
                    <a:pt x="1903742" y="1824101"/>
                  </a:lnTo>
                  <a:lnTo>
                    <a:pt x="1902498" y="1826310"/>
                  </a:lnTo>
                  <a:lnTo>
                    <a:pt x="1901291" y="1827860"/>
                  </a:lnTo>
                  <a:lnTo>
                    <a:pt x="1900885" y="1829600"/>
                  </a:lnTo>
                  <a:lnTo>
                    <a:pt x="1900745" y="1830324"/>
                  </a:lnTo>
                  <a:lnTo>
                    <a:pt x="1902320" y="1831479"/>
                  </a:lnTo>
                  <a:lnTo>
                    <a:pt x="1903120" y="1832406"/>
                  </a:lnTo>
                  <a:lnTo>
                    <a:pt x="1904580" y="1830768"/>
                  </a:lnTo>
                  <a:lnTo>
                    <a:pt x="1906092" y="1829142"/>
                  </a:lnTo>
                  <a:lnTo>
                    <a:pt x="1907387" y="1827149"/>
                  </a:lnTo>
                  <a:close/>
                </a:path>
                <a:path w="2359025" h="2738120">
                  <a:moveTo>
                    <a:pt x="1913293" y="1939874"/>
                  </a:moveTo>
                  <a:lnTo>
                    <a:pt x="1911083" y="1937054"/>
                  </a:lnTo>
                  <a:lnTo>
                    <a:pt x="1908606" y="1937664"/>
                  </a:lnTo>
                  <a:lnTo>
                    <a:pt x="1906981" y="1939150"/>
                  </a:lnTo>
                  <a:lnTo>
                    <a:pt x="1905254" y="1940217"/>
                  </a:lnTo>
                  <a:lnTo>
                    <a:pt x="1906358" y="1941487"/>
                  </a:lnTo>
                  <a:lnTo>
                    <a:pt x="1908911" y="1944484"/>
                  </a:lnTo>
                  <a:lnTo>
                    <a:pt x="1910651" y="1943087"/>
                  </a:lnTo>
                  <a:lnTo>
                    <a:pt x="1912696" y="1942211"/>
                  </a:lnTo>
                  <a:lnTo>
                    <a:pt x="1913051" y="1940915"/>
                  </a:lnTo>
                  <a:lnTo>
                    <a:pt x="1913293" y="1939874"/>
                  </a:lnTo>
                  <a:close/>
                </a:path>
                <a:path w="2359025" h="2738120">
                  <a:moveTo>
                    <a:pt x="1917280" y="2444280"/>
                  </a:moveTo>
                  <a:lnTo>
                    <a:pt x="1916938" y="2443188"/>
                  </a:lnTo>
                  <a:lnTo>
                    <a:pt x="1916582" y="2442159"/>
                  </a:lnTo>
                  <a:lnTo>
                    <a:pt x="1914918" y="2441498"/>
                  </a:lnTo>
                  <a:lnTo>
                    <a:pt x="1913432" y="2440330"/>
                  </a:lnTo>
                  <a:lnTo>
                    <a:pt x="1912797" y="2442172"/>
                  </a:lnTo>
                  <a:lnTo>
                    <a:pt x="1911489" y="2444000"/>
                  </a:lnTo>
                  <a:lnTo>
                    <a:pt x="1911921" y="2444610"/>
                  </a:lnTo>
                  <a:lnTo>
                    <a:pt x="1912797" y="2445791"/>
                  </a:lnTo>
                  <a:lnTo>
                    <a:pt x="1914601" y="2446299"/>
                  </a:lnTo>
                  <a:lnTo>
                    <a:pt x="1916049" y="2447099"/>
                  </a:lnTo>
                  <a:lnTo>
                    <a:pt x="1916366" y="2445778"/>
                  </a:lnTo>
                  <a:lnTo>
                    <a:pt x="1917280" y="2444280"/>
                  </a:lnTo>
                  <a:close/>
                </a:path>
                <a:path w="2359025" h="2738120">
                  <a:moveTo>
                    <a:pt x="1941626" y="752170"/>
                  </a:moveTo>
                  <a:lnTo>
                    <a:pt x="1941601" y="751979"/>
                  </a:lnTo>
                  <a:lnTo>
                    <a:pt x="1941563" y="749668"/>
                  </a:lnTo>
                  <a:lnTo>
                    <a:pt x="1941245" y="747344"/>
                  </a:lnTo>
                  <a:lnTo>
                    <a:pt x="1941017" y="745058"/>
                  </a:lnTo>
                  <a:lnTo>
                    <a:pt x="1939620" y="745261"/>
                  </a:lnTo>
                  <a:lnTo>
                    <a:pt x="1936902" y="745667"/>
                  </a:lnTo>
                  <a:lnTo>
                    <a:pt x="1938083" y="750303"/>
                  </a:lnTo>
                  <a:lnTo>
                    <a:pt x="1938858" y="752551"/>
                  </a:lnTo>
                  <a:lnTo>
                    <a:pt x="1938934" y="752678"/>
                  </a:lnTo>
                  <a:lnTo>
                    <a:pt x="1941626" y="752170"/>
                  </a:lnTo>
                  <a:close/>
                </a:path>
                <a:path w="2359025" h="2738120">
                  <a:moveTo>
                    <a:pt x="2036038" y="762812"/>
                  </a:moveTo>
                  <a:lnTo>
                    <a:pt x="2033079" y="762000"/>
                  </a:lnTo>
                  <a:lnTo>
                    <a:pt x="2031568" y="761606"/>
                  </a:lnTo>
                  <a:lnTo>
                    <a:pt x="2030323" y="765632"/>
                  </a:lnTo>
                  <a:lnTo>
                    <a:pt x="2027796" y="773696"/>
                  </a:lnTo>
                  <a:lnTo>
                    <a:pt x="2029841" y="774166"/>
                  </a:lnTo>
                  <a:lnTo>
                    <a:pt x="2033828" y="775144"/>
                  </a:lnTo>
                  <a:lnTo>
                    <a:pt x="2035340" y="766940"/>
                  </a:lnTo>
                  <a:lnTo>
                    <a:pt x="2036038" y="762812"/>
                  </a:lnTo>
                  <a:close/>
                </a:path>
                <a:path w="2359025" h="2738120">
                  <a:moveTo>
                    <a:pt x="2201545" y="582777"/>
                  </a:moveTo>
                  <a:lnTo>
                    <a:pt x="2199627" y="576021"/>
                  </a:lnTo>
                  <a:lnTo>
                    <a:pt x="2196554" y="572300"/>
                  </a:lnTo>
                  <a:lnTo>
                    <a:pt x="2186965" y="577100"/>
                  </a:lnTo>
                  <a:lnTo>
                    <a:pt x="2201545" y="582777"/>
                  </a:lnTo>
                  <a:close/>
                </a:path>
                <a:path w="2359025" h="2738120">
                  <a:moveTo>
                    <a:pt x="2284907" y="600481"/>
                  </a:moveTo>
                  <a:lnTo>
                    <a:pt x="2279256" y="592696"/>
                  </a:lnTo>
                  <a:lnTo>
                    <a:pt x="2277173" y="589762"/>
                  </a:lnTo>
                  <a:lnTo>
                    <a:pt x="2274722" y="596595"/>
                  </a:lnTo>
                  <a:lnTo>
                    <a:pt x="2276640" y="599846"/>
                  </a:lnTo>
                  <a:lnTo>
                    <a:pt x="2284907" y="600481"/>
                  </a:lnTo>
                  <a:close/>
                </a:path>
                <a:path w="2359025" h="2738120">
                  <a:moveTo>
                    <a:pt x="2333485" y="572973"/>
                  </a:moveTo>
                  <a:lnTo>
                    <a:pt x="2333256" y="571423"/>
                  </a:lnTo>
                  <a:lnTo>
                    <a:pt x="2333117" y="570661"/>
                  </a:lnTo>
                  <a:lnTo>
                    <a:pt x="2326297" y="571004"/>
                  </a:lnTo>
                  <a:lnTo>
                    <a:pt x="2326373" y="572211"/>
                  </a:lnTo>
                  <a:lnTo>
                    <a:pt x="2326614" y="574662"/>
                  </a:lnTo>
                  <a:lnTo>
                    <a:pt x="2328913" y="574090"/>
                  </a:lnTo>
                  <a:lnTo>
                    <a:pt x="2331199" y="573519"/>
                  </a:lnTo>
                  <a:lnTo>
                    <a:pt x="2333485" y="572973"/>
                  </a:lnTo>
                  <a:close/>
                </a:path>
                <a:path w="2359025" h="2738120">
                  <a:moveTo>
                    <a:pt x="2358567" y="527138"/>
                  </a:moveTo>
                  <a:lnTo>
                    <a:pt x="2356332" y="525602"/>
                  </a:lnTo>
                  <a:lnTo>
                    <a:pt x="2354923" y="524192"/>
                  </a:lnTo>
                  <a:lnTo>
                    <a:pt x="2353208" y="523684"/>
                  </a:lnTo>
                  <a:lnTo>
                    <a:pt x="2352637" y="523532"/>
                  </a:lnTo>
                  <a:lnTo>
                    <a:pt x="2350389" y="526148"/>
                  </a:lnTo>
                  <a:lnTo>
                    <a:pt x="2350592" y="526453"/>
                  </a:lnTo>
                  <a:lnTo>
                    <a:pt x="2351506" y="527989"/>
                  </a:lnTo>
                  <a:lnTo>
                    <a:pt x="2352891" y="529501"/>
                  </a:lnTo>
                  <a:lnTo>
                    <a:pt x="2354948" y="530618"/>
                  </a:lnTo>
                  <a:lnTo>
                    <a:pt x="2356599" y="528764"/>
                  </a:lnTo>
                  <a:lnTo>
                    <a:pt x="2358567" y="52713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67">
              <a:extLst>
                <a:ext uri="{FF2B5EF4-FFF2-40B4-BE49-F238E27FC236}">
                  <a16:creationId xmlns:a16="http://schemas.microsoft.com/office/drawing/2014/main" id="{FC5E1B5C-A65D-3C60-F4C0-D63E53600875}"/>
                </a:ext>
              </a:extLst>
            </p:cNvPr>
            <p:cNvSpPr/>
            <p:nvPr/>
          </p:nvSpPr>
          <p:spPr>
            <a:xfrm>
              <a:off x="2898038" y="10100481"/>
              <a:ext cx="3118485" cy="1193800"/>
            </a:xfrm>
            <a:custGeom>
              <a:avLst/>
              <a:gdLst/>
              <a:ahLst/>
              <a:cxnLst/>
              <a:rect l="l" t="t" r="r" b="b"/>
              <a:pathLst>
                <a:path w="3118485" h="1193800">
                  <a:moveTo>
                    <a:pt x="16306" y="1037056"/>
                  </a:moveTo>
                  <a:lnTo>
                    <a:pt x="16065" y="1018552"/>
                  </a:lnTo>
                  <a:lnTo>
                    <a:pt x="13741" y="1007681"/>
                  </a:lnTo>
                  <a:lnTo>
                    <a:pt x="8636" y="1002995"/>
                  </a:lnTo>
                  <a:lnTo>
                    <a:pt x="0" y="1003084"/>
                  </a:lnTo>
                  <a:lnTo>
                    <a:pt x="3784" y="1011478"/>
                  </a:lnTo>
                  <a:lnTo>
                    <a:pt x="6553" y="1020368"/>
                  </a:lnTo>
                  <a:lnTo>
                    <a:pt x="10109" y="1029106"/>
                  </a:lnTo>
                  <a:lnTo>
                    <a:pt x="16306" y="1037056"/>
                  </a:lnTo>
                  <a:close/>
                </a:path>
                <a:path w="3118485" h="1193800">
                  <a:moveTo>
                    <a:pt x="200228" y="978077"/>
                  </a:moveTo>
                  <a:lnTo>
                    <a:pt x="198907" y="968819"/>
                  </a:lnTo>
                  <a:lnTo>
                    <a:pt x="194348" y="972921"/>
                  </a:lnTo>
                  <a:lnTo>
                    <a:pt x="191528" y="975423"/>
                  </a:lnTo>
                  <a:lnTo>
                    <a:pt x="188760" y="977938"/>
                  </a:lnTo>
                  <a:lnTo>
                    <a:pt x="197396" y="980528"/>
                  </a:lnTo>
                  <a:lnTo>
                    <a:pt x="200228" y="978077"/>
                  </a:lnTo>
                  <a:close/>
                </a:path>
                <a:path w="3118485" h="1193800">
                  <a:moveTo>
                    <a:pt x="239496" y="888580"/>
                  </a:moveTo>
                  <a:lnTo>
                    <a:pt x="239077" y="887704"/>
                  </a:lnTo>
                  <a:lnTo>
                    <a:pt x="238493" y="886333"/>
                  </a:lnTo>
                  <a:lnTo>
                    <a:pt x="236702" y="884796"/>
                  </a:lnTo>
                  <a:lnTo>
                    <a:pt x="235216" y="884669"/>
                  </a:lnTo>
                  <a:lnTo>
                    <a:pt x="234137" y="884542"/>
                  </a:lnTo>
                  <a:lnTo>
                    <a:pt x="232765" y="886396"/>
                  </a:lnTo>
                  <a:lnTo>
                    <a:pt x="231521" y="887374"/>
                  </a:lnTo>
                  <a:lnTo>
                    <a:pt x="232994" y="888911"/>
                  </a:lnTo>
                  <a:lnTo>
                    <a:pt x="234442" y="890460"/>
                  </a:lnTo>
                  <a:lnTo>
                    <a:pt x="236639" y="892759"/>
                  </a:lnTo>
                  <a:lnTo>
                    <a:pt x="237896" y="890295"/>
                  </a:lnTo>
                  <a:lnTo>
                    <a:pt x="239496" y="888580"/>
                  </a:lnTo>
                  <a:close/>
                </a:path>
                <a:path w="3118485" h="1193800">
                  <a:moveTo>
                    <a:pt x="288150" y="922540"/>
                  </a:moveTo>
                  <a:lnTo>
                    <a:pt x="285407" y="917765"/>
                  </a:lnTo>
                  <a:lnTo>
                    <a:pt x="279717" y="912545"/>
                  </a:lnTo>
                  <a:lnTo>
                    <a:pt x="272770" y="910437"/>
                  </a:lnTo>
                  <a:lnTo>
                    <a:pt x="264121" y="911529"/>
                  </a:lnTo>
                  <a:lnTo>
                    <a:pt x="253339" y="915949"/>
                  </a:lnTo>
                  <a:lnTo>
                    <a:pt x="269697" y="924826"/>
                  </a:lnTo>
                  <a:lnTo>
                    <a:pt x="263448" y="933818"/>
                  </a:lnTo>
                  <a:lnTo>
                    <a:pt x="274612" y="941971"/>
                  </a:lnTo>
                  <a:lnTo>
                    <a:pt x="283425" y="933221"/>
                  </a:lnTo>
                  <a:lnTo>
                    <a:pt x="287705" y="927214"/>
                  </a:lnTo>
                  <a:lnTo>
                    <a:pt x="288150" y="922540"/>
                  </a:lnTo>
                  <a:close/>
                </a:path>
                <a:path w="3118485" h="1193800">
                  <a:moveTo>
                    <a:pt x="336003" y="804697"/>
                  </a:moveTo>
                  <a:lnTo>
                    <a:pt x="331711" y="803770"/>
                  </a:lnTo>
                  <a:lnTo>
                    <a:pt x="327494" y="802830"/>
                  </a:lnTo>
                  <a:lnTo>
                    <a:pt x="323291" y="801916"/>
                  </a:lnTo>
                  <a:lnTo>
                    <a:pt x="323049" y="803071"/>
                  </a:lnTo>
                  <a:lnTo>
                    <a:pt x="322605" y="805459"/>
                  </a:lnTo>
                  <a:lnTo>
                    <a:pt x="335305" y="808228"/>
                  </a:lnTo>
                  <a:lnTo>
                    <a:pt x="336003" y="804697"/>
                  </a:lnTo>
                  <a:close/>
                </a:path>
                <a:path w="3118485" h="1193800">
                  <a:moveTo>
                    <a:pt x="354380" y="867270"/>
                  </a:moveTo>
                  <a:lnTo>
                    <a:pt x="349872" y="864031"/>
                  </a:lnTo>
                  <a:lnTo>
                    <a:pt x="345694" y="859853"/>
                  </a:lnTo>
                  <a:lnTo>
                    <a:pt x="338251" y="857008"/>
                  </a:lnTo>
                  <a:lnTo>
                    <a:pt x="334187" y="860285"/>
                  </a:lnTo>
                  <a:lnTo>
                    <a:pt x="330847" y="861656"/>
                  </a:lnTo>
                  <a:lnTo>
                    <a:pt x="332701" y="865022"/>
                  </a:lnTo>
                  <a:lnTo>
                    <a:pt x="333921" y="870508"/>
                  </a:lnTo>
                  <a:lnTo>
                    <a:pt x="341337" y="872705"/>
                  </a:lnTo>
                  <a:lnTo>
                    <a:pt x="346951" y="871359"/>
                  </a:lnTo>
                  <a:lnTo>
                    <a:pt x="352196" y="871143"/>
                  </a:lnTo>
                  <a:lnTo>
                    <a:pt x="354380" y="867270"/>
                  </a:lnTo>
                  <a:close/>
                </a:path>
                <a:path w="3118485" h="1193800">
                  <a:moveTo>
                    <a:pt x="555078" y="412064"/>
                  </a:moveTo>
                  <a:lnTo>
                    <a:pt x="555028" y="411848"/>
                  </a:lnTo>
                  <a:lnTo>
                    <a:pt x="554888" y="409371"/>
                  </a:lnTo>
                  <a:lnTo>
                    <a:pt x="554431" y="406908"/>
                  </a:lnTo>
                  <a:lnTo>
                    <a:pt x="554075" y="404469"/>
                  </a:lnTo>
                  <a:lnTo>
                    <a:pt x="551116" y="405015"/>
                  </a:lnTo>
                  <a:lnTo>
                    <a:pt x="549706" y="405320"/>
                  </a:lnTo>
                  <a:lnTo>
                    <a:pt x="551192" y="410235"/>
                  </a:lnTo>
                  <a:lnTo>
                    <a:pt x="552119" y="412597"/>
                  </a:lnTo>
                  <a:lnTo>
                    <a:pt x="552234" y="412737"/>
                  </a:lnTo>
                  <a:lnTo>
                    <a:pt x="555078" y="412064"/>
                  </a:lnTo>
                  <a:close/>
                </a:path>
                <a:path w="3118485" h="1193800">
                  <a:moveTo>
                    <a:pt x="609765" y="908939"/>
                  </a:moveTo>
                  <a:lnTo>
                    <a:pt x="592112" y="916546"/>
                  </a:lnTo>
                  <a:lnTo>
                    <a:pt x="602284" y="921131"/>
                  </a:lnTo>
                  <a:lnTo>
                    <a:pt x="605358" y="917752"/>
                  </a:lnTo>
                  <a:lnTo>
                    <a:pt x="609765" y="908939"/>
                  </a:lnTo>
                  <a:close/>
                </a:path>
                <a:path w="3118485" h="1193800">
                  <a:moveTo>
                    <a:pt x="615302" y="1043216"/>
                  </a:moveTo>
                  <a:lnTo>
                    <a:pt x="615149" y="1040053"/>
                  </a:lnTo>
                  <a:lnTo>
                    <a:pt x="613054" y="1038910"/>
                  </a:lnTo>
                  <a:lnTo>
                    <a:pt x="611873" y="1037717"/>
                  </a:lnTo>
                  <a:lnTo>
                    <a:pt x="610438" y="1039279"/>
                  </a:lnTo>
                  <a:lnTo>
                    <a:pt x="608063" y="1040714"/>
                  </a:lnTo>
                  <a:lnTo>
                    <a:pt x="607618" y="1043927"/>
                  </a:lnTo>
                  <a:lnTo>
                    <a:pt x="609892" y="1045730"/>
                  </a:lnTo>
                  <a:lnTo>
                    <a:pt x="612457" y="1049312"/>
                  </a:lnTo>
                  <a:lnTo>
                    <a:pt x="613981" y="1045184"/>
                  </a:lnTo>
                  <a:lnTo>
                    <a:pt x="615302" y="1043216"/>
                  </a:lnTo>
                  <a:close/>
                </a:path>
                <a:path w="3118485" h="1193800">
                  <a:moveTo>
                    <a:pt x="656767" y="418909"/>
                  </a:moveTo>
                  <a:lnTo>
                    <a:pt x="651903" y="417817"/>
                  </a:lnTo>
                  <a:lnTo>
                    <a:pt x="650786" y="422211"/>
                  </a:lnTo>
                  <a:lnTo>
                    <a:pt x="648436" y="430961"/>
                  </a:lnTo>
                  <a:lnTo>
                    <a:pt x="650671" y="431368"/>
                  </a:lnTo>
                  <a:lnTo>
                    <a:pt x="654989" y="432219"/>
                  </a:lnTo>
                  <a:lnTo>
                    <a:pt x="656221" y="423354"/>
                  </a:lnTo>
                  <a:lnTo>
                    <a:pt x="656767" y="418909"/>
                  </a:lnTo>
                  <a:close/>
                </a:path>
                <a:path w="3118485" h="1193800">
                  <a:moveTo>
                    <a:pt x="746709" y="713854"/>
                  </a:moveTo>
                  <a:lnTo>
                    <a:pt x="732307" y="722045"/>
                  </a:lnTo>
                  <a:lnTo>
                    <a:pt x="733793" y="724268"/>
                  </a:lnTo>
                  <a:lnTo>
                    <a:pt x="735114" y="728167"/>
                  </a:lnTo>
                  <a:lnTo>
                    <a:pt x="736866" y="728370"/>
                  </a:lnTo>
                  <a:lnTo>
                    <a:pt x="743102" y="729157"/>
                  </a:lnTo>
                  <a:lnTo>
                    <a:pt x="746125" y="725347"/>
                  </a:lnTo>
                  <a:lnTo>
                    <a:pt x="746709" y="713854"/>
                  </a:lnTo>
                  <a:close/>
                </a:path>
                <a:path w="3118485" h="1193800">
                  <a:moveTo>
                    <a:pt x="760082" y="720902"/>
                  </a:moveTo>
                  <a:lnTo>
                    <a:pt x="757415" y="718388"/>
                  </a:lnTo>
                  <a:lnTo>
                    <a:pt x="756996" y="718591"/>
                  </a:lnTo>
                  <a:lnTo>
                    <a:pt x="755332" y="719467"/>
                  </a:lnTo>
                  <a:lnTo>
                    <a:pt x="753973" y="721017"/>
                  </a:lnTo>
                  <a:lnTo>
                    <a:pt x="751928" y="722858"/>
                  </a:lnTo>
                  <a:lnTo>
                    <a:pt x="754126" y="724547"/>
                  </a:lnTo>
                  <a:lnTo>
                    <a:pt x="756412" y="726351"/>
                  </a:lnTo>
                  <a:lnTo>
                    <a:pt x="757656" y="724750"/>
                  </a:lnTo>
                  <a:lnTo>
                    <a:pt x="759167" y="723277"/>
                  </a:lnTo>
                  <a:lnTo>
                    <a:pt x="759853" y="721487"/>
                  </a:lnTo>
                  <a:lnTo>
                    <a:pt x="760082" y="720902"/>
                  </a:lnTo>
                  <a:close/>
                </a:path>
                <a:path w="3118485" h="1193800">
                  <a:moveTo>
                    <a:pt x="825411" y="217995"/>
                  </a:moveTo>
                  <a:lnTo>
                    <a:pt x="823036" y="210832"/>
                  </a:lnTo>
                  <a:lnTo>
                    <a:pt x="819569" y="207010"/>
                  </a:lnTo>
                  <a:lnTo>
                    <a:pt x="809523" y="212623"/>
                  </a:lnTo>
                  <a:lnTo>
                    <a:pt x="825411" y="217995"/>
                  </a:lnTo>
                  <a:close/>
                </a:path>
                <a:path w="3118485" h="1193800">
                  <a:moveTo>
                    <a:pt x="846937" y="954760"/>
                  </a:moveTo>
                  <a:lnTo>
                    <a:pt x="844969" y="953617"/>
                  </a:lnTo>
                  <a:lnTo>
                    <a:pt x="843838" y="952512"/>
                  </a:lnTo>
                  <a:lnTo>
                    <a:pt x="842492" y="954100"/>
                  </a:lnTo>
                  <a:lnTo>
                    <a:pt x="840625" y="955509"/>
                  </a:lnTo>
                  <a:lnTo>
                    <a:pt x="839736" y="958151"/>
                  </a:lnTo>
                  <a:lnTo>
                    <a:pt x="842022" y="959840"/>
                  </a:lnTo>
                  <a:lnTo>
                    <a:pt x="844232" y="962367"/>
                  </a:lnTo>
                  <a:lnTo>
                    <a:pt x="845502" y="959535"/>
                  </a:lnTo>
                  <a:lnTo>
                    <a:pt x="846810" y="957732"/>
                  </a:lnTo>
                  <a:lnTo>
                    <a:pt x="846912" y="955840"/>
                  </a:lnTo>
                  <a:lnTo>
                    <a:pt x="846937" y="954760"/>
                  </a:lnTo>
                  <a:close/>
                </a:path>
                <a:path w="3118485" h="1193800">
                  <a:moveTo>
                    <a:pt x="874407" y="980211"/>
                  </a:moveTo>
                  <a:lnTo>
                    <a:pt x="873887" y="979030"/>
                  </a:lnTo>
                  <a:lnTo>
                    <a:pt x="872744" y="976680"/>
                  </a:lnTo>
                  <a:lnTo>
                    <a:pt x="869289" y="978458"/>
                  </a:lnTo>
                  <a:lnTo>
                    <a:pt x="862380" y="981951"/>
                  </a:lnTo>
                  <a:lnTo>
                    <a:pt x="863917" y="985113"/>
                  </a:lnTo>
                  <a:lnTo>
                    <a:pt x="874407" y="980211"/>
                  </a:lnTo>
                  <a:close/>
                </a:path>
                <a:path w="3118485" h="1193800">
                  <a:moveTo>
                    <a:pt x="915606" y="232943"/>
                  </a:moveTo>
                  <a:lnTo>
                    <a:pt x="911580" y="227914"/>
                  </a:lnTo>
                  <a:lnTo>
                    <a:pt x="906792" y="221830"/>
                  </a:lnTo>
                  <a:lnTo>
                    <a:pt x="904494" y="229273"/>
                  </a:lnTo>
                  <a:lnTo>
                    <a:pt x="906703" y="232676"/>
                  </a:lnTo>
                  <a:lnTo>
                    <a:pt x="915606" y="232943"/>
                  </a:lnTo>
                  <a:close/>
                </a:path>
                <a:path w="3118485" h="1193800">
                  <a:moveTo>
                    <a:pt x="966330" y="201117"/>
                  </a:moveTo>
                  <a:lnTo>
                    <a:pt x="966012" y="199466"/>
                  </a:lnTo>
                  <a:lnTo>
                    <a:pt x="965809" y="198666"/>
                  </a:lnTo>
                  <a:lnTo>
                    <a:pt x="963371" y="198907"/>
                  </a:lnTo>
                  <a:lnTo>
                    <a:pt x="960920" y="199123"/>
                  </a:lnTo>
                  <a:lnTo>
                    <a:pt x="958532" y="199351"/>
                  </a:lnTo>
                  <a:lnTo>
                    <a:pt x="958672" y="200647"/>
                  </a:lnTo>
                  <a:lnTo>
                    <a:pt x="959053" y="203250"/>
                  </a:lnTo>
                  <a:lnTo>
                    <a:pt x="961491" y="202539"/>
                  </a:lnTo>
                  <a:lnTo>
                    <a:pt x="963904" y="201815"/>
                  </a:lnTo>
                  <a:lnTo>
                    <a:pt x="966330" y="201117"/>
                  </a:lnTo>
                  <a:close/>
                </a:path>
                <a:path w="3118485" h="1193800">
                  <a:moveTo>
                    <a:pt x="974483" y="757428"/>
                  </a:moveTo>
                  <a:lnTo>
                    <a:pt x="969759" y="745871"/>
                  </a:lnTo>
                  <a:lnTo>
                    <a:pt x="965822" y="739838"/>
                  </a:lnTo>
                  <a:lnTo>
                    <a:pt x="960805" y="737577"/>
                  </a:lnTo>
                  <a:lnTo>
                    <a:pt x="952817" y="737349"/>
                  </a:lnTo>
                  <a:lnTo>
                    <a:pt x="953935" y="766165"/>
                  </a:lnTo>
                  <a:lnTo>
                    <a:pt x="974483" y="757428"/>
                  </a:lnTo>
                  <a:close/>
                </a:path>
                <a:path w="3118485" h="1193800">
                  <a:moveTo>
                    <a:pt x="990993" y="150799"/>
                  </a:moveTo>
                  <a:lnTo>
                    <a:pt x="988529" y="149250"/>
                  </a:lnTo>
                  <a:lnTo>
                    <a:pt x="986955" y="147815"/>
                  </a:lnTo>
                  <a:lnTo>
                    <a:pt x="984465" y="147205"/>
                  </a:lnTo>
                  <a:lnTo>
                    <a:pt x="982179" y="150139"/>
                  </a:lnTo>
                  <a:lnTo>
                    <a:pt x="982421" y="150444"/>
                  </a:lnTo>
                  <a:lnTo>
                    <a:pt x="983462" y="152044"/>
                  </a:lnTo>
                  <a:lnTo>
                    <a:pt x="985024" y="153606"/>
                  </a:lnTo>
                  <a:lnTo>
                    <a:pt x="986790" y="154432"/>
                  </a:lnTo>
                  <a:lnTo>
                    <a:pt x="987298" y="154686"/>
                  </a:lnTo>
                  <a:lnTo>
                    <a:pt x="988961" y="152628"/>
                  </a:lnTo>
                  <a:lnTo>
                    <a:pt x="990993" y="150799"/>
                  </a:lnTo>
                  <a:close/>
                </a:path>
                <a:path w="3118485" h="1193800">
                  <a:moveTo>
                    <a:pt x="996911" y="1033475"/>
                  </a:moveTo>
                  <a:lnTo>
                    <a:pt x="994918" y="1031811"/>
                  </a:lnTo>
                  <a:lnTo>
                    <a:pt x="994664" y="1031951"/>
                  </a:lnTo>
                  <a:lnTo>
                    <a:pt x="992695" y="1033208"/>
                  </a:lnTo>
                  <a:lnTo>
                    <a:pt x="990866" y="1034757"/>
                  </a:lnTo>
                  <a:lnTo>
                    <a:pt x="989025" y="1036193"/>
                  </a:lnTo>
                  <a:lnTo>
                    <a:pt x="993419" y="1040904"/>
                  </a:lnTo>
                  <a:lnTo>
                    <a:pt x="994575" y="1038555"/>
                  </a:lnTo>
                  <a:lnTo>
                    <a:pt x="995845" y="1036243"/>
                  </a:lnTo>
                  <a:lnTo>
                    <a:pt x="996911" y="1033475"/>
                  </a:lnTo>
                  <a:close/>
                </a:path>
                <a:path w="3118485" h="1193800">
                  <a:moveTo>
                    <a:pt x="999109" y="896670"/>
                  </a:moveTo>
                  <a:lnTo>
                    <a:pt x="997343" y="891527"/>
                  </a:lnTo>
                  <a:lnTo>
                    <a:pt x="991095" y="885913"/>
                  </a:lnTo>
                  <a:lnTo>
                    <a:pt x="984338" y="893305"/>
                  </a:lnTo>
                  <a:lnTo>
                    <a:pt x="988148" y="898182"/>
                  </a:lnTo>
                  <a:lnTo>
                    <a:pt x="993914" y="904709"/>
                  </a:lnTo>
                  <a:lnTo>
                    <a:pt x="999109" y="896670"/>
                  </a:lnTo>
                  <a:close/>
                </a:path>
                <a:path w="3118485" h="1193800">
                  <a:moveTo>
                    <a:pt x="1045032" y="271995"/>
                  </a:moveTo>
                  <a:lnTo>
                    <a:pt x="1033716" y="253809"/>
                  </a:lnTo>
                  <a:lnTo>
                    <a:pt x="1030389" y="254977"/>
                  </a:lnTo>
                  <a:lnTo>
                    <a:pt x="1031062" y="262204"/>
                  </a:lnTo>
                  <a:lnTo>
                    <a:pt x="1031659" y="269354"/>
                  </a:lnTo>
                  <a:lnTo>
                    <a:pt x="1032471" y="278295"/>
                  </a:lnTo>
                  <a:lnTo>
                    <a:pt x="1037780" y="275666"/>
                  </a:lnTo>
                  <a:lnTo>
                    <a:pt x="1041057" y="273977"/>
                  </a:lnTo>
                  <a:lnTo>
                    <a:pt x="1045032" y="271995"/>
                  </a:lnTo>
                  <a:close/>
                </a:path>
                <a:path w="3118485" h="1193800">
                  <a:moveTo>
                    <a:pt x="1053934" y="104838"/>
                  </a:moveTo>
                  <a:lnTo>
                    <a:pt x="1051877" y="101892"/>
                  </a:lnTo>
                  <a:lnTo>
                    <a:pt x="1049896" y="98933"/>
                  </a:lnTo>
                  <a:lnTo>
                    <a:pt x="1047864" y="95986"/>
                  </a:lnTo>
                  <a:lnTo>
                    <a:pt x="1044613" y="98247"/>
                  </a:lnTo>
                  <a:lnTo>
                    <a:pt x="1048423" y="104267"/>
                  </a:lnTo>
                  <a:lnTo>
                    <a:pt x="1050340" y="107264"/>
                  </a:lnTo>
                  <a:lnTo>
                    <a:pt x="1051509" y="106438"/>
                  </a:lnTo>
                  <a:lnTo>
                    <a:pt x="1052728" y="105651"/>
                  </a:lnTo>
                  <a:lnTo>
                    <a:pt x="1053934" y="104838"/>
                  </a:lnTo>
                  <a:close/>
                </a:path>
                <a:path w="3118485" h="1193800">
                  <a:moveTo>
                    <a:pt x="1092581" y="973696"/>
                  </a:moveTo>
                  <a:lnTo>
                    <a:pt x="1084783" y="972578"/>
                  </a:lnTo>
                  <a:lnTo>
                    <a:pt x="1079373" y="975588"/>
                  </a:lnTo>
                  <a:lnTo>
                    <a:pt x="1074978" y="980694"/>
                  </a:lnTo>
                  <a:lnTo>
                    <a:pt x="1070241" y="985875"/>
                  </a:lnTo>
                  <a:lnTo>
                    <a:pt x="1081697" y="988237"/>
                  </a:lnTo>
                  <a:lnTo>
                    <a:pt x="1087945" y="987691"/>
                  </a:lnTo>
                  <a:lnTo>
                    <a:pt x="1090942" y="983195"/>
                  </a:lnTo>
                  <a:lnTo>
                    <a:pt x="1092581" y="973696"/>
                  </a:lnTo>
                  <a:close/>
                </a:path>
                <a:path w="3118485" h="1193800">
                  <a:moveTo>
                    <a:pt x="1126477" y="772795"/>
                  </a:moveTo>
                  <a:lnTo>
                    <a:pt x="1125435" y="767778"/>
                  </a:lnTo>
                  <a:lnTo>
                    <a:pt x="1119022" y="762850"/>
                  </a:lnTo>
                  <a:lnTo>
                    <a:pt x="1113459" y="759904"/>
                  </a:lnTo>
                  <a:lnTo>
                    <a:pt x="1106512" y="755637"/>
                  </a:lnTo>
                  <a:lnTo>
                    <a:pt x="1106347" y="767118"/>
                  </a:lnTo>
                  <a:lnTo>
                    <a:pt x="1111631" y="772033"/>
                  </a:lnTo>
                  <a:lnTo>
                    <a:pt x="1119416" y="776693"/>
                  </a:lnTo>
                  <a:lnTo>
                    <a:pt x="1123505" y="774827"/>
                  </a:lnTo>
                  <a:lnTo>
                    <a:pt x="1125753" y="773252"/>
                  </a:lnTo>
                  <a:lnTo>
                    <a:pt x="1126477" y="772795"/>
                  </a:lnTo>
                  <a:close/>
                </a:path>
                <a:path w="3118485" h="1193800">
                  <a:moveTo>
                    <a:pt x="1157706" y="338797"/>
                  </a:moveTo>
                  <a:lnTo>
                    <a:pt x="1157693" y="306603"/>
                  </a:lnTo>
                  <a:lnTo>
                    <a:pt x="1148753" y="308089"/>
                  </a:lnTo>
                  <a:lnTo>
                    <a:pt x="1147305" y="312280"/>
                  </a:lnTo>
                  <a:lnTo>
                    <a:pt x="1148867" y="325094"/>
                  </a:lnTo>
                  <a:lnTo>
                    <a:pt x="1147749" y="333044"/>
                  </a:lnTo>
                  <a:lnTo>
                    <a:pt x="1157706" y="338797"/>
                  </a:lnTo>
                  <a:close/>
                </a:path>
                <a:path w="3118485" h="1193800">
                  <a:moveTo>
                    <a:pt x="1172044" y="637997"/>
                  </a:moveTo>
                  <a:lnTo>
                    <a:pt x="1171867" y="637844"/>
                  </a:lnTo>
                  <a:lnTo>
                    <a:pt x="1169111" y="635889"/>
                  </a:lnTo>
                  <a:lnTo>
                    <a:pt x="1166152" y="634288"/>
                  </a:lnTo>
                  <a:lnTo>
                    <a:pt x="1163269" y="632599"/>
                  </a:lnTo>
                  <a:lnTo>
                    <a:pt x="1162291" y="634339"/>
                  </a:lnTo>
                  <a:lnTo>
                    <a:pt x="1161389" y="636079"/>
                  </a:lnTo>
                  <a:lnTo>
                    <a:pt x="1160449" y="637832"/>
                  </a:lnTo>
                  <a:lnTo>
                    <a:pt x="1163523" y="639254"/>
                  </a:lnTo>
                  <a:lnTo>
                    <a:pt x="1166545" y="640791"/>
                  </a:lnTo>
                  <a:lnTo>
                    <a:pt x="1169733" y="641959"/>
                  </a:lnTo>
                  <a:lnTo>
                    <a:pt x="1169962" y="642023"/>
                  </a:lnTo>
                  <a:lnTo>
                    <a:pt x="1172044" y="637997"/>
                  </a:lnTo>
                  <a:close/>
                </a:path>
                <a:path w="3118485" h="1193800">
                  <a:moveTo>
                    <a:pt x="1180363" y="877265"/>
                  </a:moveTo>
                  <a:lnTo>
                    <a:pt x="1171486" y="874966"/>
                  </a:lnTo>
                  <a:lnTo>
                    <a:pt x="1167003" y="877290"/>
                  </a:lnTo>
                  <a:lnTo>
                    <a:pt x="1169784" y="887196"/>
                  </a:lnTo>
                  <a:lnTo>
                    <a:pt x="1173340" y="883894"/>
                  </a:lnTo>
                  <a:lnTo>
                    <a:pt x="1176807" y="880579"/>
                  </a:lnTo>
                  <a:lnTo>
                    <a:pt x="1180363" y="877265"/>
                  </a:lnTo>
                  <a:close/>
                </a:path>
                <a:path w="3118485" h="1193800">
                  <a:moveTo>
                    <a:pt x="1207223" y="899553"/>
                  </a:moveTo>
                  <a:lnTo>
                    <a:pt x="1206601" y="891451"/>
                  </a:lnTo>
                  <a:lnTo>
                    <a:pt x="1201953" y="874699"/>
                  </a:lnTo>
                  <a:lnTo>
                    <a:pt x="1197038" y="880859"/>
                  </a:lnTo>
                  <a:lnTo>
                    <a:pt x="1193203" y="884783"/>
                  </a:lnTo>
                  <a:lnTo>
                    <a:pt x="1188491" y="892733"/>
                  </a:lnTo>
                  <a:lnTo>
                    <a:pt x="1185875" y="898334"/>
                  </a:lnTo>
                  <a:lnTo>
                    <a:pt x="1190053" y="905090"/>
                  </a:lnTo>
                  <a:lnTo>
                    <a:pt x="1194828" y="903605"/>
                  </a:lnTo>
                  <a:lnTo>
                    <a:pt x="1199197" y="899058"/>
                  </a:lnTo>
                  <a:lnTo>
                    <a:pt x="1201318" y="899782"/>
                  </a:lnTo>
                  <a:lnTo>
                    <a:pt x="1202283" y="899858"/>
                  </a:lnTo>
                  <a:lnTo>
                    <a:pt x="1204734" y="908011"/>
                  </a:lnTo>
                  <a:lnTo>
                    <a:pt x="1207223" y="899553"/>
                  </a:lnTo>
                  <a:close/>
                </a:path>
                <a:path w="3118485" h="1193800">
                  <a:moveTo>
                    <a:pt x="1220597" y="878484"/>
                  </a:moveTo>
                  <a:lnTo>
                    <a:pt x="1220025" y="877100"/>
                  </a:lnTo>
                  <a:lnTo>
                    <a:pt x="1219327" y="875334"/>
                  </a:lnTo>
                  <a:lnTo>
                    <a:pt x="1217625" y="873963"/>
                  </a:lnTo>
                  <a:lnTo>
                    <a:pt x="1216329" y="872439"/>
                  </a:lnTo>
                  <a:lnTo>
                    <a:pt x="1213878" y="873874"/>
                  </a:lnTo>
                  <a:lnTo>
                    <a:pt x="1219187" y="885723"/>
                  </a:lnTo>
                  <a:lnTo>
                    <a:pt x="1219796" y="880389"/>
                  </a:lnTo>
                  <a:lnTo>
                    <a:pt x="1220597" y="878484"/>
                  </a:lnTo>
                  <a:close/>
                </a:path>
                <a:path w="3118485" h="1193800">
                  <a:moveTo>
                    <a:pt x="1308442" y="807631"/>
                  </a:moveTo>
                  <a:lnTo>
                    <a:pt x="1308100" y="806665"/>
                  </a:lnTo>
                  <a:lnTo>
                    <a:pt x="1307566" y="804697"/>
                  </a:lnTo>
                  <a:lnTo>
                    <a:pt x="1298587" y="807148"/>
                  </a:lnTo>
                  <a:lnTo>
                    <a:pt x="1298879" y="808266"/>
                  </a:lnTo>
                  <a:lnTo>
                    <a:pt x="1299248" y="809345"/>
                  </a:lnTo>
                  <a:lnTo>
                    <a:pt x="1299527" y="810463"/>
                  </a:lnTo>
                  <a:lnTo>
                    <a:pt x="1308442" y="807631"/>
                  </a:lnTo>
                  <a:close/>
                </a:path>
                <a:path w="3118485" h="1193800">
                  <a:moveTo>
                    <a:pt x="1320546" y="794245"/>
                  </a:moveTo>
                  <a:lnTo>
                    <a:pt x="1319352" y="792657"/>
                  </a:lnTo>
                  <a:lnTo>
                    <a:pt x="1318387" y="790663"/>
                  </a:lnTo>
                  <a:lnTo>
                    <a:pt x="1316850" y="789686"/>
                  </a:lnTo>
                  <a:lnTo>
                    <a:pt x="1316126" y="789254"/>
                  </a:lnTo>
                  <a:lnTo>
                    <a:pt x="1314170" y="790994"/>
                  </a:lnTo>
                  <a:lnTo>
                    <a:pt x="1308392" y="794169"/>
                  </a:lnTo>
                  <a:lnTo>
                    <a:pt x="1312494" y="795083"/>
                  </a:lnTo>
                  <a:lnTo>
                    <a:pt x="1314234" y="795820"/>
                  </a:lnTo>
                  <a:lnTo>
                    <a:pt x="1316012" y="795743"/>
                  </a:lnTo>
                  <a:lnTo>
                    <a:pt x="1317498" y="795718"/>
                  </a:lnTo>
                  <a:lnTo>
                    <a:pt x="1319047" y="794766"/>
                  </a:lnTo>
                  <a:lnTo>
                    <a:pt x="1320546" y="794245"/>
                  </a:lnTo>
                  <a:close/>
                </a:path>
                <a:path w="3118485" h="1193800">
                  <a:moveTo>
                    <a:pt x="1360563" y="901128"/>
                  </a:moveTo>
                  <a:lnTo>
                    <a:pt x="1347419" y="894765"/>
                  </a:lnTo>
                  <a:lnTo>
                    <a:pt x="1348295" y="917562"/>
                  </a:lnTo>
                  <a:lnTo>
                    <a:pt x="1360563" y="901128"/>
                  </a:lnTo>
                  <a:close/>
                </a:path>
                <a:path w="3118485" h="1193800">
                  <a:moveTo>
                    <a:pt x="1361262" y="505802"/>
                  </a:moveTo>
                  <a:lnTo>
                    <a:pt x="1360970" y="504901"/>
                  </a:lnTo>
                  <a:lnTo>
                    <a:pt x="1360538" y="503593"/>
                  </a:lnTo>
                  <a:lnTo>
                    <a:pt x="1358747" y="502259"/>
                  </a:lnTo>
                  <a:lnTo>
                    <a:pt x="1356702" y="501713"/>
                  </a:lnTo>
                  <a:lnTo>
                    <a:pt x="1355521" y="503923"/>
                  </a:lnTo>
                  <a:lnTo>
                    <a:pt x="1354137" y="505498"/>
                  </a:lnTo>
                  <a:lnTo>
                    <a:pt x="1356029" y="506806"/>
                  </a:lnTo>
                  <a:lnTo>
                    <a:pt x="1358671" y="508647"/>
                  </a:lnTo>
                  <a:lnTo>
                    <a:pt x="1359496" y="507365"/>
                  </a:lnTo>
                  <a:lnTo>
                    <a:pt x="1361262" y="505802"/>
                  </a:lnTo>
                  <a:close/>
                </a:path>
                <a:path w="3118485" h="1193800">
                  <a:moveTo>
                    <a:pt x="1371803" y="392036"/>
                  </a:moveTo>
                  <a:lnTo>
                    <a:pt x="1360589" y="383514"/>
                  </a:lnTo>
                  <a:lnTo>
                    <a:pt x="1352677" y="379399"/>
                  </a:lnTo>
                  <a:lnTo>
                    <a:pt x="1346250" y="379082"/>
                  </a:lnTo>
                  <a:lnTo>
                    <a:pt x="1339519" y="381927"/>
                  </a:lnTo>
                  <a:lnTo>
                    <a:pt x="1346974" y="386791"/>
                  </a:lnTo>
                  <a:lnTo>
                    <a:pt x="1354924" y="389775"/>
                  </a:lnTo>
                  <a:lnTo>
                    <a:pt x="1363230" y="391375"/>
                  </a:lnTo>
                  <a:lnTo>
                    <a:pt x="1371803" y="392036"/>
                  </a:lnTo>
                  <a:close/>
                </a:path>
                <a:path w="3118485" h="1193800">
                  <a:moveTo>
                    <a:pt x="1408252" y="1083195"/>
                  </a:moveTo>
                  <a:lnTo>
                    <a:pt x="1402537" y="1079868"/>
                  </a:lnTo>
                  <a:lnTo>
                    <a:pt x="1399006" y="1077785"/>
                  </a:lnTo>
                  <a:lnTo>
                    <a:pt x="1395374" y="1075702"/>
                  </a:lnTo>
                  <a:lnTo>
                    <a:pt x="1394828" y="1077328"/>
                  </a:lnTo>
                  <a:lnTo>
                    <a:pt x="1393456" y="1079182"/>
                  </a:lnTo>
                  <a:lnTo>
                    <a:pt x="1395704" y="1087094"/>
                  </a:lnTo>
                  <a:lnTo>
                    <a:pt x="1400302" y="1085799"/>
                  </a:lnTo>
                  <a:lnTo>
                    <a:pt x="1408252" y="1083195"/>
                  </a:lnTo>
                  <a:close/>
                </a:path>
                <a:path w="3118485" h="1193800">
                  <a:moveTo>
                    <a:pt x="1446974" y="737222"/>
                  </a:moveTo>
                  <a:lnTo>
                    <a:pt x="1446784" y="736904"/>
                  </a:lnTo>
                  <a:lnTo>
                    <a:pt x="1445577" y="735050"/>
                  </a:lnTo>
                  <a:lnTo>
                    <a:pt x="1443824" y="733539"/>
                  </a:lnTo>
                  <a:lnTo>
                    <a:pt x="1441627" y="731316"/>
                  </a:lnTo>
                  <a:lnTo>
                    <a:pt x="1440192" y="733513"/>
                  </a:lnTo>
                  <a:lnTo>
                    <a:pt x="1438300" y="735545"/>
                  </a:lnTo>
                  <a:lnTo>
                    <a:pt x="1438605" y="736028"/>
                  </a:lnTo>
                  <a:lnTo>
                    <a:pt x="1439799" y="737755"/>
                  </a:lnTo>
                  <a:lnTo>
                    <a:pt x="1441602" y="739330"/>
                  </a:lnTo>
                  <a:lnTo>
                    <a:pt x="1443570" y="740117"/>
                  </a:lnTo>
                  <a:lnTo>
                    <a:pt x="1444117" y="740346"/>
                  </a:lnTo>
                  <a:lnTo>
                    <a:pt x="1446974" y="737222"/>
                  </a:lnTo>
                  <a:close/>
                </a:path>
                <a:path w="3118485" h="1193800">
                  <a:moveTo>
                    <a:pt x="1458836" y="850226"/>
                  </a:moveTo>
                  <a:lnTo>
                    <a:pt x="1457883" y="848868"/>
                  </a:lnTo>
                  <a:lnTo>
                    <a:pt x="1457147" y="847153"/>
                  </a:lnTo>
                  <a:lnTo>
                    <a:pt x="1454111" y="845223"/>
                  </a:lnTo>
                  <a:lnTo>
                    <a:pt x="1451952" y="844816"/>
                  </a:lnTo>
                  <a:lnTo>
                    <a:pt x="1449920" y="844092"/>
                  </a:lnTo>
                  <a:lnTo>
                    <a:pt x="1448879" y="846493"/>
                  </a:lnTo>
                  <a:lnTo>
                    <a:pt x="1448295" y="847661"/>
                  </a:lnTo>
                  <a:lnTo>
                    <a:pt x="1457223" y="852601"/>
                  </a:lnTo>
                  <a:lnTo>
                    <a:pt x="1458836" y="850226"/>
                  </a:lnTo>
                  <a:close/>
                </a:path>
                <a:path w="3118485" h="1193800">
                  <a:moveTo>
                    <a:pt x="1483207" y="771029"/>
                  </a:moveTo>
                  <a:lnTo>
                    <a:pt x="1481924" y="769340"/>
                  </a:lnTo>
                  <a:lnTo>
                    <a:pt x="1480934" y="766902"/>
                  </a:lnTo>
                  <a:lnTo>
                    <a:pt x="1477810" y="765581"/>
                  </a:lnTo>
                  <a:lnTo>
                    <a:pt x="1475524" y="766927"/>
                  </a:lnTo>
                  <a:lnTo>
                    <a:pt x="1473581" y="767410"/>
                  </a:lnTo>
                  <a:lnTo>
                    <a:pt x="1472552" y="769112"/>
                  </a:lnTo>
                  <a:lnTo>
                    <a:pt x="1470444" y="772490"/>
                  </a:lnTo>
                  <a:lnTo>
                    <a:pt x="1472920" y="772960"/>
                  </a:lnTo>
                  <a:lnTo>
                    <a:pt x="1475384" y="773925"/>
                  </a:lnTo>
                  <a:lnTo>
                    <a:pt x="1479677" y="773607"/>
                  </a:lnTo>
                  <a:lnTo>
                    <a:pt x="1481404" y="771994"/>
                  </a:lnTo>
                  <a:lnTo>
                    <a:pt x="1483207" y="771029"/>
                  </a:lnTo>
                  <a:close/>
                </a:path>
                <a:path w="3118485" h="1193800">
                  <a:moveTo>
                    <a:pt x="1485315" y="1141158"/>
                  </a:moveTo>
                  <a:lnTo>
                    <a:pt x="1483042" y="1136916"/>
                  </a:lnTo>
                  <a:lnTo>
                    <a:pt x="1476679" y="1130007"/>
                  </a:lnTo>
                  <a:lnTo>
                    <a:pt x="1471256" y="1136929"/>
                  </a:lnTo>
                  <a:lnTo>
                    <a:pt x="1474101" y="1142669"/>
                  </a:lnTo>
                  <a:lnTo>
                    <a:pt x="1478013" y="1148613"/>
                  </a:lnTo>
                  <a:lnTo>
                    <a:pt x="1483588" y="1144473"/>
                  </a:lnTo>
                  <a:lnTo>
                    <a:pt x="1485315" y="1141158"/>
                  </a:lnTo>
                  <a:close/>
                </a:path>
                <a:path w="3118485" h="1193800">
                  <a:moveTo>
                    <a:pt x="1497647" y="588886"/>
                  </a:moveTo>
                  <a:lnTo>
                    <a:pt x="1485836" y="586854"/>
                  </a:lnTo>
                  <a:lnTo>
                    <a:pt x="1485277" y="589026"/>
                  </a:lnTo>
                  <a:lnTo>
                    <a:pt x="1484223" y="593394"/>
                  </a:lnTo>
                  <a:lnTo>
                    <a:pt x="1487995" y="594575"/>
                  </a:lnTo>
                  <a:lnTo>
                    <a:pt x="1495653" y="596925"/>
                  </a:lnTo>
                  <a:lnTo>
                    <a:pt x="1497012" y="591566"/>
                  </a:lnTo>
                  <a:lnTo>
                    <a:pt x="1497647" y="588886"/>
                  </a:lnTo>
                  <a:close/>
                </a:path>
                <a:path w="3118485" h="1193800">
                  <a:moveTo>
                    <a:pt x="1505724" y="945845"/>
                  </a:moveTo>
                  <a:lnTo>
                    <a:pt x="1504518" y="942682"/>
                  </a:lnTo>
                  <a:lnTo>
                    <a:pt x="1503235" y="939520"/>
                  </a:lnTo>
                  <a:lnTo>
                    <a:pt x="1502029" y="936383"/>
                  </a:lnTo>
                  <a:lnTo>
                    <a:pt x="1499196" y="937628"/>
                  </a:lnTo>
                  <a:lnTo>
                    <a:pt x="1497825" y="938263"/>
                  </a:lnTo>
                  <a:lnTo>
                    <a:pt x="1499514" y="941260"/>
                  </a:lnTo>
                  <a:lnTo>
                    <a:pt x="1502879" y="947166"/>
                  </a:lnTo>
                  <a:lnTo>
                    <a:pt x="1504823" y="946277"/>
                  </a:lnTo>
                  <a:lnTo>
                    <a:pt x="1505724" y="945845"/>
                  </a:lnTo>
                  <a:close/>
                </a:path>
                <a:path w="3118485" h="1193800">
                  <a:moveTo>
                    <a:pt x="1589951" y="1121473"/>
                  </a:moveTo>
                  <a:lnTo>
                    <a:pt x="1589836" y="1119987"/>
                  </a:lnTo>
                  <a:lnTo>
                    <a:pt x="1589684" y="1118501"/>
                  </a:lnTo>
                  <a:lnTo>
                    <a:pt x="1589570" y="1117028"/>
                  </a:lnTo>
                  <a:lnTo>
                    <a:pt x="1587131" y="1117384"/>
                  </a:lnTo>
                  <a:lnTo>
                    <a:pt x="1584591" y="1117612"/>
                  </a:lnTo>
                  <a:lnTo>
                    <a:pt x="1582216" y="1118171"/>
                  </a:lnTo>
                  <a:lnTo>
                    <a:pt x="1581912" y="1118260"/>
                  </a:lnTo>
                  <a:lnTo>
                    <a:pt x="1582039" y="1120127"/>
                  </a:lnTo>
                  <a:lnTo>
                    <a:pt x="1581975" y="1121156"/>
                  </a:lnTo>
                  <a:lnTo>
                    <a:pt x="1587284" y="1121384"/>
                  </a:lnTo>
                  <a:lnTo>
                    <a:pt x="1589951" y="1121473"/>
                  </a:lnTo>
                  <a:close/>
                </a:path>
                <a:path w="3118485" h="1193800">
                  <a:moveTo>
                    <a:pt x="1594891" y="10655"/>
                  </a:moveTo>
                  <a:lnTo>
                    <a:pt x="1593964" y="4165"/>
                  </a:lnTo>
                  <a:lnTo>
                    <a:pt x="1592033" y="3238"/>
                  </a:lnTo>
                  <a:lnTo>
                    <a:pt x="1587792" y="0"/>
                  </a:lnTo>
                  <a:lnTo>
                    <a:pt x="1582381" y="4152"/>
                  </a:lnTo>
                  <a:lnTo>
                    <a:pt x="1579016" y="8763"/>
                  </a:lnTo>
                  <a:lnTo>
                    <a:pt x="1575282" y="12877"/>
                  </a:lnTo>
                  <a:lnTo>
                    <a:pt x="1577352" y="14528"/>
                  </a:lnTo>
                  <a:lnTo>
                    <a:pt x="1579359" y="17487"/>
                  </a:lnTo>
                  <a:lnTo>
                    <a:pt x="1587881" y="17703"/>
                  </a:lnTo>
                  <a:lnTo>
                    <a:pt x="1594891" y="10655"/>
                  </a:lnTo>
                  <a:close/>
                </a:path>
                <a:path w="3118485" h="1193800">
                  <a:moveTo>
                    <a:pt x="1598968" y="42646"/>
                  </a:moveTo>
                  <a:lnTo>
                    <a:pt x="1597279" y="37312"/>
                  </a:lnTo>
                  <a:lnTo>
                    <a:pt x="1593507" y="33007"/>
                  </a:lnTo>
                  <a:lnTo>
                    <a:pt x="1588604" y="29273"/>
                  </a:lnTo>
                  <a:lnTo>
                    <a:pt x="1598485" y="22174"/>
                  </a:lnTo>
                  <a:lnTo>
                    <a:pt x="1590675" y="19608"/>
                  </a:lnTo>
                  <a:lnTo>
                    <a:pt x="1584909" y="21805"/>
                  </a:lnTo>
                  <a:lnTo>
                    <a:pt x="1579892" y="26187"/>
                  </a:lnTo>
                  <a:lnTo>
                    <a:pt x="1574279" y="30175"/>
                  </a:lnTo>
                  <a:lnTo>
                    <a:pt x="1578394" y="38315"/>
                  </a:lnTo>
                  <a:lnTo>
                    <a:pt x="1582940" y="44894"/>
                  </a:lnTo>
                  <a:lnTo>
                    <a:pt x="1588985" y="48933"/>
                  </a:lnTo>
                  <a:lnTo>
                    <a:pt x="1597583" y="49479"/>
                  </a:lnTo>
                  <a:lnTo>
                    <a:pt x="1598968" y="42646"/>
                  </a:lnTo>
                  <a:close/>
                </a:path>
                <a:path w="3118485" h="1193800">
                  <a:moveTo>
                    <a:pt x="1611655" y="648919"/>
                  </a:moveTo>
                  <a:lnTo>
                    <a:pt x="1609940" y="646836"/>
                  </a:lnTo>
                  <a:lnTo>
                    <a:pt x="1608543" y="644093"/>
                  </a:lnTo>
                  <a:lnTo>
                    <a:pt x="1606321" y="646506"/>
                  </a:lnTo>
                  <a:lnTo>
                    <a:pt x="1604327" y="647915"/>
                  </a:lnTo>
                  <a:lnTo>
                    <a:pt x="1603540" y="649808"/>
                  </a:lnTo>
                  <a:lnTo>
                    <a:pt x="1603235" y="650608"/>
                  </a:lnTo>
                  <a:lnTo>
                    <a:pt x="1605292" y="652437"/>
                  </a:lnTo>
                  <a:lnTo>
                    <a:pt x="1606270" y="653808"/>
                  </a:lnTo>
                  <a:lnTo>
                    <a:pt x="1608010" y="652437"/>
                  </a:lnTo>
                  <a:lnTo>
                    <a:pt x="1610106" y="651357"/>
                  </a:lnTo>
                  <a:lnTo>
                    <a:pt x="1611655" y="648919"/>
                  </a:lnTo>
                  <a:close/>
                </a:path>
                <a:path w="3118485" h="1193800">
                  <a:moveTo>
                    <a:pt x="1670659" y="1185049"/>
                  </a:moveTo>
                  <a:lnTo>
                    <a:pt x="1668678" y="1182382"/>
                  </a:lnTo>
                  <a:lnTo>
                    <a:pt x="1661668" y="1181252"/>
                  </a:lnTo>
                  <a:lnTo>
                    <a:pt x="1658327" y="1183474"/>
                  </a:lnTo>
                  <a:lnTo>
                    <a:pt x="1659470" y="1190167"/>
                  </a:lnTo>
                  <a:lnTo>
                    <a:pt x="1664881" y="1193177"/>
                  </a:lnTo>
                  <a:lnTo>
                    <a:pt x="1668691" y="1191717"/>
                  </a:lnTo>
                  <a:lnTo>
                    <a:pt x="1670405" y="1186002"/>
                  </a:lnTo>
                  <a:lnTo>
                    <a:pt x="1670659" y="1185049"/>
                  </a:lnTo>
                  <a:close/>
                </a:path>
                <a:path w="3118485" h="1193800">
                  <a:moveTo>
                    <a:pt x="1676654" y="636676"/>
                  </a:moveTo>
                  <a:lnTo>
                    <a:pt x="1674914" y="634288"/>
                  </a:lnTo>
                  <a:lnTo>
                    <a:pt x="1673123" y="631939"/>
                  </a:lnTo>
                  <a:lnTo>
                    <a:pt x="1671383" y="629551"/>
                  </a:lnTo>
                  <a:lnTo>
                    <a:pt x="1669110" y="631698"/>
                  </a:lnTo>
                  <a:lnTo>
                    <a:pt x="1667954" y="632739"/>
                  </a:lnTo>
                  <a:lnTo>
                    <a:pt x="1670138" y="634695"/>
                  </a:lnTo>
                  <a:lnTo>
                    <a:pt x="1674634" y="638543"/>
                  </a:lnTo>
                  <a:lnTo>
                    <a:pt x="1676654" y="636676"/>
                  </a:lnTo>
                  <a:close/>
                </a:path>
                <a:path w="3118485" h="1193800">
                  <a:moveTo>
                    <a:pt x="1692770" y="922439"/>
                  </a:moveTo>
                  <a:lnTo>
                    <a:pt x="1692478" y="922045"/>
                  </a:lnTo>
                  <a:lnTo>
                    <a:pt x="1691347" y="920457"/>
                  </a:lnTo>
                  <a:lnTo>
                    <a:pt x="1689722" y="919010"/>
                  </a:lnTo>
                  <a:lnTo>
                    <a:pt x="1687893" y="918324"/>
                  </a:lnTo>
                  <a:lnTo>
                    <a:pt x="1687334" y="918095"/>
                  </a:lnTo>
                  <a:lnTo>
                    <a:pt x="1684693" y="920965"/>
                  </a:lnTo>
                  <a:lnTo>
                    <a:pt x="1684896" y="921359"/>
                  </a:lnTo>
                  <a:lnTo>
                    <a:pt x="1685848" y="923074"/>
                  </a:lnTo>
                  <a:lnTo>
                    <a:pt x="1687487" y="924382"/>
                  </a:lnTo>
                  <a:lnTo>
                    <a:pt x="1689442" y="926477"/>
                  </a:lnTo>
                  <a:lnTo>
                    <a:pt x="1690979" y="924344"/>
                  </a:lnTo>
                  <a:lnTo>
                    <a:pt x="1692770" y="922439"/>
                  </a:lnTo>
                  <a:close/>
                </a:path>
                <a:path w="3118485" h="1193800">
                  <a:moveTo>
                    <a:pt x="1755241" y="132588"/>
                  </a:moveTo>
                  <a:lnTo>
                    <a:pt x="1753920" y="131165"/>
                  </a:lnTo>
                  <a:lnTo>
                    <a:pt x="1751977" y="128320"/>
                  </a:lnTo>
                  <a:lnTo>
                    <a:pt x="1751406" y="128587"/>
                  </a:lnTo>
                  <a:lnTo>
                    <a:pt x="1749120" y="129578"/>
                  </a:lnTo>
                  <a:lnTo>
                    <a:pt x="1747329" y="131546"/>
                  </a:lnTo>
                  <a:lnTo>
                    <a:pt x="1744789" y="133642"/>
                  </a:lnTo>
                  <a:lnTo>
                    <a:pt x="1746834" y="135420"/>
                  </a:lnTo>
                  <a:lnTo>
                    <a:pt x="1748523" y="137515"/>
                  </a:lnTo>
                  <a:lnTo>
                    <a:pt x="1751304" y="136042"/>
                  </a:lnTo>
                  <a:lnTo>
                    <a:pt x="1753184" y="134200"/>
                  </a:lnTo>
                  <a:lnTo>
                    <a:pt x="1755241" y="132588"/>
                  </a:lnTo>
                  <a:close/>
                </a:path>
                <a:path w="3118485" h="1193800">
                  <a:moveTo>
                    <a:pt x="1830844" y="675195"/>
                  </a:moveTo>
                  <a:lnTo>
                    <a:pt x="1828495" y="673163"/>
                  </a:lnTo>
                  <a:lnTo>
                    <a:pt x="1827212" y="672033"/>
                  </a:lnTo>
                  <a:lnTo>
                    <a:pt x="1825840" y="670877"/>
                  </a:lnTo>
                  <a:lnTo>
                    <a:pt x="1824507" y="672604"/>
                  </a:lnTo>
                  <a:lnTo>
                    <a:pt x="1822615" y="674154"/>
                  </a:lnTo>
                  <a:lnTo>
                    <a:pt x="1822030" y="676097"/>
                  </a:lnTo>
                  <a:lnTo>
                    <a:pt x="1821802" y="676935"/>
                  </a:lnTo>
                  <a:lnTo>
                    <a:pt x="1824710" y="679881"/>
                  </a:lnTo>
                  <a:lnTo>
                    <a:pt x="1825294" y="679665"/>
                  </a:lnTo>
                  <a:lnTo>
                    <a:pt x="1827110" y="678840"/>
                  </a:lnTo>
                  <a:lnTo>
                    <a:pt x="1828685" y="677049"/>
                  </a:lnTo>
                  <a:lnTo>
                    <a:pt x="1830844" y="675195"/>
                  </a:lnTo>
                  <a:close/>
                </a:path>
                <a:path w="3118485" h="1193800">
                  <a:moveTo>
                    <a:pt x="1840725" y="311378"/>
                  </a:moveTo>
                  <a:lnTo>
                    <a:pt x="1838299" y="309410"/>
                  </a:lnTo>
                  <a:lnTo>
                    <a:pt x="1836077" y="306476"/>
                  </a:lnTo>
                  <a:lnTo>
                    <a:pt x="1831797" y="305600"/>
                  </a:lnTo>
                  <a:lnTo>
                    <a:pt x="1829460" y="309181"/>
                  </a:lnTo>
                  <a:lnTo>
                    <a:pt x="1826171" y="312140"/>
                  </a:lnTo>
                  <a:lnTo>
                    <a:pt x="1830095" y="314299"/>
                  </a:lnTo>
                  <a:lnTo>
                    <a:pt x="1832571" y="316839"/>
                  </a:lnTo>
                  <a:lnTo>
                    <a:pt x="1834705" y="316534"/>
                  </a:lnTo>
                  <a:lnTo>
                    <a:pt x="1836915" y="316280"/>
                  </a:lnTo>
                  <a:lnTo>
                    <a:pt x="1838731" y="313220"/>
                  </a:lnTo>
                  <a:lnTo>
                    <a:pt x="1840725" y="311378"/>
                  </a:lnTo>
                  <a:close/>
                </a:path>
                <a:path w="3118485" h="1193800">
                  <a:moveTo>
                    <a:pt x="1872068" y="254571"/>
                  </a:moveTo>
                  <a:lnTo>
                    <a:pt x="1869909" y="244119"/>
                  </a:lnTo>
                  <a:lnTo>
                    <a:pt x="1863839" y="233629"/>
                  </a:lnTo>
                  <a:lnTo>
                    <a:pt x="1860067" y="244843"/>
                  </a:lnTo>
                  <a:lnTo>
                    <a:pt x="1859038" y="255485"/>
                  </a:lnTo>
                  <a:lnTo>
                    <a:pt x="1861451" y="266039"/>
                  </a:lnTo>
                  <a:lnTo>
                    <a:pt x="1868043" y="276974"/>
                  </a:lnTo>
                  <a:lnTo>
                    <a:pt x="1871154" y="265379"/>
                  </a:lnTo>
                  <a:lnTo>
                    <a:pt x="1872068" y="254571"/>
                  </a:lnTo>
                  <a:close/>
                </a:path>
                <a:path w="3118485" h="1193800">
                  <a:moveTo>
                    <a:pt x="1894624" y="700874"/>
                  </a:moveTo>
                  <a:lnTo>
                    <a:pt x="1893074" y="696607"/>
                  </a:lnTo>
                  <a:lnTo>
                    <a:pt x="1892020" y="691984"/>
                  </a:lnTo>
                  <a:lnTo>
                    <a:pt x="1885569" y="694016"/>
                  </a:lnTo>
                  <a:lnTo>
                    <a:pt x="1884451" y="694397"/>
                  </a:lnTo>
                  <a:lnTo>
                    <a:pt x="1882902" y="697217"/>
                  </a:lnTo>
                  <a:lnTo>
                    <a:pt x="1883333" y="698080"/>
                  </a:lnTo>
                  <a:lnTo>
                    <a:pt x="1885505" y="702843"/>
                  </a:lnTo>
                  <a:lnTo>
                    <a:pt x="1888782" y="705497"/>
                  </a:lnTo>
                  <a:lnTo>
                    <a:pt x="1894624" y="700874"/>
                  </a:lnTo>
                  <a:close/>
                </a:path>
                <a:path w="3118485" h="1193800">
                  <a:moveTo>
                    <a:pt x="2584335" y="880529"/>
                  </a:moveTo>
                  <a:lnTo>
                    <a:pt x="2581681" y="879881"/>
                  </a:lnTo>
                  <a:lnTo>
                    <a:pt x="2579103" y="879221"/>
                  </a:lnTo>
                  <a:lnTo>
                    <a:pt x="2576436" y="878560"/>
                  </a:lnTo>
                  <a:lnTo>
                    <a:pt x="2576169" y="879576"/>
                  </a:lnTo>
                  <a:lnTo>
                    <a:pt x="2575941" y="880579"/>
                  </a:lnTo>
                  <a:lnTo>
                    <a:pt x="2575674" y="881608"/>
                  </a:lnTo>
                  <a:lnTo>
                    <a:pt x="2580906" y="882980"/>
                  </a:lnTo>
                  <a:lnTo>
                    <a:pt x="2583497" y="883666"/>
                  </a:lnTo>
                  <a:lnTo>
                    <a:pt x="2583738" y="882611"/>
                  </a:lnTo>
                  <a:lnTo>
                    <a:pt x="2584031" y="881557"/>
                  </a:lnTo>
                  <a:lnTo>
                    <a:pt x="2584335" y="880529"/>
                  </a:lnTo>
                  <a:close/>
                </a:path>
                <a:path w="3118485" h="1193800">
                  <a:moveTo>
                    <a:pt x="2600121" y="929982"/>
                  </a:moveTo>
                  <a:lnTo>
                    <a:pt x="2596972" y="925804"/>
                  </a:lnTo>
                  <a:lnTo>
                    <a:pt x="2590584" y="917232"/>
                  </a:lnTo>
                  <a:lnTo>
                    <a:pt x="2588298" y="926439"/>
                  </a:lnTo>
                  <a:lnTo>
                    <a:pt x="2588526" y="930846"/>
                  </a:lnTo>
                  <a:lnTo>
                    <a:pt x="2592171" y="931621"/>
                  </a:lnTo>
                  <a:lnTo>
                    <a:pt x="2600121" y="929982"/>
                  </a:lnTo>
                  <a:close/>
                </a:path>
                <a:path w="3118485" h="1193800">
                  <a:moveTo>
                    <a:pt x="2617825" y="376631"/>
                  </a:moveTo>
                  <a:lnTo>
                    <a:pt x="2614409" y="376097"/>
                  </a:lnTo>
                  <a:lnTo>
                    <a:pt x="2610624" y="373989"/>
                  </a:lnTo>
                  <a:lnTo>
                    <a:pt x="2606700" y="373202"/>
                  </a:lnTo>
                  <a:lnTo>
                    <a:pt x="2602598" y="376428"/>
                  </a:lnTo>
                  <a:lnTo>
                    <a:pt x="2602585" y="376618"/>
                  </a:lnTo>
                  <a:lnTo>
                    <a:pt x="2607957" y="382079"/>
                  </a:lnTo>
                  <a:lnTo>
                    <a:pt x="2613304" y="377913"/>
                  </a:lnTo>
                  <a:lnTo>
                    <a:pt x="2617825" y="376631"/>
                  </a:lnTo>
                  <a:close/>
                </a:path>
                <a:path w="3118485" h="1193800">
                  <a:moveTo>
                    <a:pt x="2618587" y="376643"/>
                  </a:moveTo>
                  <a:lnTo>
                    <a:pt x="2618549" y="376428"/>
                  </a:lnTo>
                  <a:lnTo>
                    <a:pt x="2617825" y="376631"/>
                  </a:lnTo>
                  <a:lnTo>
                    <a:pt x="2618257" y="376694"/>
                  </a:lnTo>
                  <a:lnTo>
                    <a:pt x="2618384" y="376631"/>
                  </a:lnTo>
                  <a:lnTo>
                    <a:pt x="2618587" y="376643"/>
                  </a:lnTo>
                  <a:close/>
                </a:path>
                <a:path w="3118485" h="1193800">
                  <a:moveTo>
                    <a:pt x="2628874" y="377964"/>
                  </a:moveTo>
                  <a:lnTo>
                    <a:pt x="2618587" y="376643"/>
                  </a:lnTo>
                  <a:lnTo>
                    <a:pt x="2619552" y="381127"/>
                  </a:lnTo>
                  <a:lnTo>
                    <a:pt x="2618054" y="387197"/>
                  </a:lnTo>
                  <a:lnTo>
                    <a:pt x="2625064" y="388759"/>
                  </a:lnTo>
                  <a:lnTo>
                    <a:pt x="2628874" y="377964"/>
                  </a:lnTo>
                  <a:close/>
                </a:path>
                <a:path w="3118485" h="1193800">
                  <a:moveTo>
                    <a:pt x="2631808" y="993305"/>
                  </a:moveTo>
                  <a:lnTo>
                    <a:pt x="2629763" y="992301"/>
                  </a:lnTo>
                  <a:lnTo>
                    <a:pt x="2627807" y="990879"/>
                  </a:lnTo>
                  <a:lnTo>
                    <a:pt x="2623756" y="990041"/>
                  </a:lnTo>
                  <a:lnTo>
                    <a:pt x="2621661" y="990815"/>
                  </a:lnTo>
                  <a:lnTo>
                    <a:pt x="2619667" y="991057"/>
                  </a:lnTo>
                  <a:lnTo>
                    <a:pt x="2619451" y="992339"/>
                  </a:lnTo>
                  <a:lnTo>
                    <a:pt x="2619057" y="994829"/>
                  </a:lnTo>
                  <a:lnTo>
                    <a:pt x="2630449" y="998245"/>
                  </a:lnTo>
                  <a:lnTo>
                    <a:pt x="2631389" y="994956"/>
                  </a:lnTo>
                  <a:lnTo>
                    <a:pt x="2631808" y="993305"/>
                  </a:lnTo>
                  <a:close/>
                </a:path>
                <a:path w="3118485" h="1193800">
                  <a:moveTo>
                    <a:pt x="2639491" y="896251"/>
                  </a:moveTo>
                  <a:lnTo>
                    <a:pt x="2630474" y="892517"/>
                  </a:lnTo>
                  <a:lnTo>
                    <a:pt x="2629522" y="894791"/>
                  </a:lnTo>
                  <a:lnTo>
                    <a:pt x="2629065" y="895934"/>
                  </a:lnTo>
                  <a:lnTo>
                    <a:pt x="2638018" y="899871"/>
                  </a:lnTo>
                  <a:lnTo>
                    <a:pt x="2639034" y="897458"/>
                  </a:lnTo>
                  <a:lnTo>
                    <a:pt x="2639491" y="896251"/>
                  </a:lnTo>
                  <a:close/>
                </a:path>
                <a:path w="3118485" h="1193800">
                  <a:moveTo>
                    <a:pt x="2648432" y="800887"/>
                  </a:moveTo>
                  <a:lnTo>
                    <a:pt x="2646654" y="799820"/>
                  </a:lnTo>
                  <a:lnTo>
                    <a:pt x="2644952" y="798334"/>
                  </a:lnTo>
                  <a:lnTo>
                    <a:pt x="2643035" y="797915"/>
                  </a:lnTo>
                  <a:lnTo>
                    <a:pt x="2642273" y="797788"/>
                  </a:lnTo>
                  <a:lnTo>
                    <a:pt x="2641054" y="800100"/>
                  </a:lnTo>
                  <a:lnTo>
                    <a:pt x="2639136" y="802373"/>
                  </a:lnTo>
                  <a:lnTo>
                    <a:pt x="2641892" y="803402"/>
                  </a:lnTo>
                  <a:lnTo>
                    <a:pt x="2643809" y="804646"/>
                  </a:lnTo>
                  <a:lnTo>
                    <a:pt x="2645689" y="804621"/>
                  </a:lnTo>
                  <a:lnTo>
                    <a:pt x="2646642" y="804583"/>
                  </a:lnTo>
                  <a:lnTo>
                    <a:pt x="2647467" y="802220"/>
                  </a:lnTo>
                  <a:lnTo>
                    <a:pt x="2648432" y="800887"/>
                  </a:lnTo>
                  <a:close/>
                </a:path>
                <a:path w="3118485" h="1193800">
                  <a:moveTo>
                    <a:pt x="2678887" y="1154049"/>
                  </a:moveTo>
                  <a:lnTo>
                    <a:pt x="2676271" y="1152956"/>
                  </a:lnTo>
                  <a:lnTo>
                    <a:pt x="2671915" y="1161173"/>
                  </a:lnTo>
                  <a:lnTo>
                    <a:pt x="2674505" y="1162354"/>
                  </a:lnTo>
                  <a:lnTo>
                    <a:pt x="2675775" y="1162951"/>
                  </a:lnTo>
                  <a:lnTo>
                    <a:pt x="2677884" y="1157020"/>
                  </a:lnTo>
                  <a:lnTo>
                    <a:pt x="2678887" y="1154049"/>
                  </a:lnTo>
                  <a:close/>
                </a:path>
                <a:path w="3118485" h="1193800">
                  <a:moveTo>
                    <a:pt x="2910763" y="548195"/>
                  </a:moveTo>
                  <a:lnTo>
                    <a:pt x="2901200" y="540613"/>
                  </a:lnTo>
                  <a:lnTo>
                    <a:pt x="2900146" y="541845"/>
                  </a:lnTo>
                  <a:lnTo>
                    <a:pt x="2899168" y="543090"/>
                  </a:lnTo>
                  <a:lnTo>
                    <a:pt x="2898127" y="544334"/>
                  </a:lnTo>
                  <a:lnTo>
                    <a:pt x="2901607" y="546709"/>
                  </a:lnTo>
                  <a:lnTo>
                    <a:pt x="2905036" y="549097"/>
                  </a:lnTo>
                  <a:lnTo>
                    <a:pt x="2908541" y="551459"/>
                  </a:lnTo>
                  <a:lnTo>
                    <a:pt x="2910763" y="548195"/>
                  </a:lnTo>
                  <a:close/>
                </a:path>
                <a:path w="3118485" h="1193800">
                  <a:moveTo>
                    <a:pt x="2938551" y="852462"/>
                  </a:moveTo>
                  <a:lnTo>
                    <a:pt x="2935338" y="850646"/>
                  </a:lnTo>
                  <a:lnTo>
                    <a:pt x="2932760" y="848309"/>
                  </a:lnTo>
                  <a:lnTo>
                    <a:pt x="2929902" y="850036"/>
                  </a:lnTo>
                  <a:lnTo>
                    <a:pt x="2928734" y="852639"/>
                  </a:lnTo>
                  <a:lnTo>
                    <a:pt x="2927273" y="854671"/>
                  </a:lnTo>
                  <a:lnTo>
                    <a:pt x="2929077" y="855599"/>
                  </a:lnTo>
                  <a:lnTo>
                    <a:pt x="2931045" y="857402"/>
                  </a:lnTo>
                  <a:lnTo>
                    <a:pt x="2934398" y="857072"/>
                  </a:lnTo>
                  <a:lnTo>
                    <a:pt x="2935808" y="854811"/>
                  </a:lnTo>
                  <a:lnTo>
                    <a:pt x="2938551" y="852462"/>
                  </a:lnTo>
                  <a:close/>
                </a:path>
                <a:path w="3118485" h="1193800">
                  <a:moveTo>
                    <a:pt x="2939034" y="1136586"/>
                  </a:moveTo>
                  <a:lnTo>
                    <a:pt x="2934309" y="1128661"/>
                  </a:lnTo>
                  <a:lnTo>
                    <a:pt x="2930537" y="1123264"/>
                  </a:lnTo>
                  <a:lnTo>
                    <a:pt x="2921571" y="1125778"/>
                  </a:lnTo>
                  <a:lnTo>
                    <a:pt x="2926067" y="1130223"/>
                  </a:lnTo>
                  <a:lnTo>
                    <a:pt x="2929128" y="1137196"/>
                  </a:lnTo>
                  <a:lnTo>
                    <a:pt x="2939034" y="1136586"/>
                  </a:lnTo>
                  <a:close/>
                </a:path>
                <a:path w="3118485" h="1193800">
                  <a:moveTo>
                    <a:pt x="2967926" y="935736"/>
                  </a:moveTo>
                  <a:lnTo>
                    <a:pt x="2965412" y="934224"/>
                  </a:lnTo>
                  <a:lnTo>
                    <a:pt x="2963773" y="932599"/>
                  </a:lnTo>
                  <a:lnTo>
                    <a:pt x="2961246" y="933856"/>
                  </a:lnTo>
                  <a:lnTo>
                    <a:pt x="2959798" y="935596"/>
                  </a:lnTo>
                  <a:lnTo>
                    <a:pt x="2958185" y="937006"/>
                  </a:lnTo>
                  <a:lnTo>
                    <a:pt x="2959341" y="937945"/>
                  </a:lnTo>
                  <a:lnTo>
                    <a:pt x="2960776" y="939787"/>
                  </a:lnTo>
                  <a:lnTo>
                    <a:pt x="2963507" y="939114"/>
                  </a:lnTo>
                  <a:lnTo>
                    <a:pt x="2965107" y="937564"/>
                  </a:lnTo>
                  <a:lnTo>
                    <a:pt x="2967926" y="935736"/>
                  </a:lnTo>
                  <a:close/>
                </a:path>
                <a:path w="3118485" h="1193800">
                  <a:moveTo>
                    <a:pt x="2979331" y="971753"/>
                  </a:moveTo>
                  <a:lnTo>
                    <a:pt x="2975965" y="971880"/>
                  </a:lnTo>
                  <a:lnTo>
                    <a:pt x="2974289" y="971905"/>
                  </a:lnTo>
                  <a:lnTo>
                    <a:pt x="2974695" y="974890"/>
                  </a:lnTo>
                  <a:lnTo>
                    <a:pt x="2975000" y="977849"/>
                  </a:lnTo>
                  <a:lnTo>
                    <a:pt x="2975610" y="980935"/>
                  </a:lnTo>
                  <a:lnTo>
                    <a:pt x="2978518" y="980821"/>
                  </a:lnTo>
                  <a:lnTo>
                    <a:pt x="2978505" y="980617"/>
                  </a:lnTo>
                  <a:lnTo>
                    <a:pt x="2978937" y="977684"/>
                  </a:lnTo>
                  <a:lnTo>
                    <a:pt x="2979115" y="974725"/>
                  </a:lnTo>
                  <a:lnTo>
                    <a:pt x="2979331" y="971753"/>
                  </a:lnTo>
                  <a:close/>
                </a:path>
                <a:path w="3118485" h="1193800">
                  <a:moveTo>
                    <a:pt x="3010484" y="764641"/>
                  </a:moveTo>
                  <a:lnTo>
                    <a:pt x="3008846" y="762711"/>
                  </a:lnTo>
                  <a:lnTo>
                    <a:pt x="3007893" y="760590"/>
                  </a:lnTo>
                  <a:lnTo>
                    <a:pt x="3005328" y="760171"/>
                  </a:lnTo>
                  <a:lnTo>
                    <a:pt x="3003677" y="761809"/>
                  </a:lnTo>
                  <a:lnTo>
                    <a:pt x="3002178" y="762635"/>
                  </a:lnTo>
                  <a:lnTo>
                    <a:pt x="3003080" y="764032"/>
                  </a:lnTo>
                  <a:lnTo>
                    <a:pt x="3003702" y="766279"/>
                  </a:lnTo>
                  <a:lnTo>
                    <a:pt x="3004934" y="766597"/>
                  </a:lnTo>
                  <a:lnTo>
                    <a:pt x="3006217" y="766965"/>
                  </a:lnTo>
                  <a:lnTo>
                    <a:pt x="3007995" y="765594"/>
                  </a:lnTo>
                  <a:lnTo>
                    <a:pt x="3010484" y="764641"/>
                  </a:lnTo>
                  <a:close/>
                </a:path>
                <a:path w="3118485" h="1193800">
                  <a:moveTo>
                    <a:pt x="3069361" y="758228"/>
                  </a:moveTo>
                  <a:lnTo>
                    <a:pt x="3067329" y="756856"/>
                  </a:lnTo>
                  <a:lnTo>
                    <a:pt x="3066313" y="755700"/>
                  </a:lnTo>
                  <a:lnTo>
                    <a:pt x="3064738" y="757605"/>
                  </a:lnTo>
                  <a:lnTo>
                    <a:pt x="3062922" y="759371"/>
                  </a:lnTo>
                  <a:lnTo>
                    <a:pt x="3061639" y="761987"/>
                  </a:lnTo>
                  <a:lnTo>
                    <a:pt x="3064027" y="763778"/>
                  </a:lnTo>
                  <a:lnTo>
                    <a:pt x="3065881" y="765594"/>
                  </a:lnTo>
                  <a:lnTo>
                    <a:pt x="3067215" y="763092"/>
                  </a:lnTo>
                  <a:lnTo>
                    <a:pt x="3068764" y="761225"/>
                  </a:lnTo>
                  <a:lnTo>
                    <a:pt x="3069361" y="758228"/>
                  </a:lnTo>
                  <a:close/>
                </a:path>
                <a:path w="3118485" h="1193800">
                  <a:moveTo>
                    <a:pt x="3070174" y="573176"/>
                  </a:moveTo>
                  <a:lnTo>
                    <a:pt x="3065932" y="570217"/>
                  </a:lnTo>
                  <a:lnTo>
                    <a:pt x="3064510" y="571817"/>
                  </a:lnTo>
                  <a:lnTo>
                    <a:pt x="3062376" y="574281"/>
                  </a:lnTo>
                  <a:lnTo>
                    <a:pt x="3064002" y="575221"/>
                  </a:lnTo>
                  <a:lnTo>
                    <a:pt x="3065576" y="576745"/>
                  </a:lnTo>
                  <a:lnTo>
                    <a:pt x="3068193" y="576910"/>
                  </a:lnTo>
                  <a:lnTo>
                    <a:pt x="3069196" y="574484"/>
                  </a:lnTo>
                  <a:lnTo>
                    <a:pt x="3070174" y="573176"/>
                  </a:lnTo>
                  <a:close/>
                </a:path>
                <a:path w="3118485" h="1193800">
                  <a:moveTo>
                    <a:pt x="3118307" y="747928"/>
                  </a:moveTo>
                  <a:lnTo>
                    <a:pt x="3112236" y="740448"/>
                  </a:lnTo>
                  <a:lnTo>
                    <a:pt x="3110839" y="743077"/>
                  </a:lnTo>
                  <a:lnTo>
                    <a:pt x="3109023" y="744956"/>
                  </a:lnTo>
                  <a:lnTo>
                    <a:pt x="3109430" y="746137"/>
                  </a:lnTo>
                  <a:lnTo>
                    <a:pt x="3110026" y="748195"/>
                  </a:lnTo>
                  <a:lnTo>
                    <a:pt x="3111754" y="750392"/>
                  </a:lnTo>
                  <a:lnTo>
                    <a:pt x="3113633" y="751370"/>
                  </a:lnTo>
                  <a:lnTo>
                    <a:pt x="3114332" y="751776"/>
                  </a:lnTo>
                  <a:lnTo>
                    <a:pt x="3116694" y="749160"/>
                  </a:lnTo>
                  <a:lnTo>
                    <a:pt x="3118307" y="74792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68">
              <a:extLst>
                <a:ext uri="{FF2B5EF4-FFF2-40B4-BE49-F238E27FC236}">
                  <a16:creationId xmlns:a16="http://schemas.microsoft.com/office/drawing/2014/main" id="{730839E9-0F80-E82C-C147-7276AA91CE14}"/>
                </a:ext>
              </a:extLst>
            </p:cNvPr>
            <p:cNvSpPr/>
            <p:nvPr/>
          </p:nvSpPr>
          <p:spPr>
            <a:xfrm>
              <a:off x="2644648" y="9494894"/>
              <a:ext cx="2007870" cy="1807210"/>
            </a:xfrm>
            <a:custGeom>
              <a:avLst/>
              <a:gdLst/>
              <a:ahLst/>
              <a:cxnLst/>
              <a:rect l="l" t="t" r="r" b="b"/>
              <a:pathLst>
                <a:path w="2007870" h="1807209">
                  <a:moveTo>
                    <a:pt x="7162" y="1410055"/>
                  </a:moveTo>
                  <a:lnTo>
                    <a:pt x="3251" y="1401813"/>
                  </a:lnTo>
                  <a:lnTo>
                    <a:pt x="1066" y="1402892"/>
                  </a:lnTo>
                  <a:lnTo>
                    <a:pt x="0" y="1403464"/>
                  </a:lnTo>
                  <a:lnTo>
                    <a:pt x="1346" y="1406169"/>
                  </a:lnTo>
                  <a:lnTo>
                    <a:pt x="4102" y="1411605"/>
                  </a:lnTo>
                  <a:lnTo>
                    <a:pt x="6146" y="1410589"/>
                  </a:lnTo>
                  <a:lnTo>
                    <a:pt x="7162" y="1410055"/>
                  </a:lnTo>
                  <a:close/>
                </a:path>
                <a:path w="2007870" h="1807209">
                  <a:moveTo>
                    <a:pt x="57137" y="1410119"/>
                  </a:moveTo>
                  <a:lnTo>
                    <a:pt x="55029" y="1407350"/>
                  </a:lnTo>
                  <a:lnTo>
                    <a:pt x="48425" y="1403654"/>
                  </a:lnTo>
                  <a:lnTo>
                    <a:pt x="47371" y="1418488"/>
                  </a:lnTo>
                  <a:lnTo>
                    <a:pt x="54610" y="1413370"/>
                  </a:lnTo>
                  <a:lnTo>
                    <a:pt x="57137" y="1410119"/>
                  </a:lnTo>
                  <a:close/>
                </a:path>
                <a:path w="2007870" h="1807209">
                  <a:moveTo>
                    <a:pt x="74612" y="1346263"/>
                  </a:moveTo>
                  <a:lnTo>
                    <a:pt x="68656" y="1336903"/>
                  </a:lnTo>
                  <a:lnTo>
                    <a:pt x="67297" y="1337779"/>
                  </a:lnTo>
                  <a:lnTo>
                    <a:pt x="64681" y="1339557"/>
                  </a:lnTo>
                  <a:lnTo>
                    <a:pt x="65506" y="1341526"/>
                  </a:lnTo>
                  <a:lnTo>
                    <a:pt x="66014" y="1343723"/>
                  </a:lnTo>
                  <a:lnTo>
                    <a:pt x="68376" y="1346771"/>
                  </a:lnTo>
                  <a:lnTo>
                    <a:pt x="70319" y="1347520"/>
                  </a:lnTo>
                  <a:lnTo>
                    <a:pt x="71894" y="1348562"/>
                  </a:lnTo>
                  <a:lnTo>
                    <a:pt x="72809" y="1347800"/>
                  </a:lnTo>
                  <a:lnTo>
                    <a:pt x="74612" y="1346263"/>
                  </a:lnTo>
                  <a:close/>
                </a:path>
                <a:path w="2007870" h="1807209">
                  <a:moveTo>
                    <a:pt x="105156" y="1490548"/>
                  </a:moveTo>
                  <a:lnTo>
                    <a:pt x="100888" y="1489811"/>
                  </a:lnTo>
                  <a:lnTo>
                    <a:pt x="100533" y="1492656"/>
                  </a:lnTo>
                  <a:lnTo>
                    <a:pt x="100253" y="1495564"/>
                  </a:lnTo>
                  <a:lnTo>
                    <a:pt x="99923" y="1498409"/>
                  </a:lnTo>
                  <a:lnTo>
                    <a:pt x="102895" y="1498942"/>
                  </a:lnTo>
                  <a:lnTo>
                    <a:pt x="103657" y="1496161"/>
                  </a:lnTo>
                  <a:lnTo>
                    <a:pt x="104381" y="1493354"/>
                  </a:lnTo>
                  <a:lnTo>
                    <a:pt x="105156" y="1490548"/>
                  </a:lnTo>
                  <a:close/>
                </a:path>
                <a:path w="2007870" h="1807209">
                  <a:moveTo>
                    <a:pt x="197904" y="959802"/>
                  </a:moveTo>
                  <a:lnTo>
                    <a:pt x="192024" y="950988"/>
                  </a:lnTo>
                  <a:lnTo>
                    <a:pt x="183997" y="955294"/>
                  </a:lnTo>
                  <a:lnTo>
                    <a:pt x="197904" y="959802"/>
                  </a:lnTo>
                  <a:close/>
                </a:path>
                <a:path w="2007870" h="1807209">
                  <a:moveTo>
                    <a:pt x="307682" y="597242"/>
                  </a:moveTo>
                  <a:lnTo>
                    <a:pt x="299986" y="589559"/>
                  </a:lnTo>
                  <a:lnTo>
                    <a:pt x="298945" y="590651"/>
                  </a:lnTo>
                  <a:lnTo>
                    <a:pt x="297865" y="591718"/>
                  </a:lnTo>
                  <a:lnTo>
                    <a:pt x="296811" y="592810"/>
                  </a:lnTo>
                  <a:lnTo>
                    <a:pt x="304495" y="600481"/>
                  </a:lnTo>
                  <a:lnTo>
                    <a:pt x="305562" y="599401"/>
                  </a:lnTo>
                  <a:lnTo>
                    <a:pt x="306628" y="598335"/>
                  </a:lnTo>
                  <a:lnTo>
                    <a:pt x="307682" y="597242"/>
                  </a:lnTo>
                  <a:close/>
                </a:path>
                <a:path w="2007870" h="1807209">
                  <a:moveTo>
                    <a:pt x="354164" y="1504340"/>
                  </a:moveTo>
                  <a:lnTo>
                    <a:pt x="348043" y="1499616"/>
                  </a:lnTo>
                  <a:lnTo>
                    <a:pt x="349313" y="1503832"/>
                  </a:lnTo>
                  <a:lnTo>
                    <a:pt x="351421" y="1510677"/>
                  </a:lnTo>
                  <a:lnTo>
                    <a:pt x="354164" y="1504340"/>
                  </a:lnTo>
                  <a:close/>
                </a:path>
                <a:path w="2007870" h="1807209">
                  <a:moveTo>
                    <a:pt x="359651" y="863904"/>
                  </a:moveTo>
                  <a:lnTo>
                    <a:pt x="358736" y="863130"/>
                  </a:lnTo>
                  <a:lnTo>
                    <a:pt x="357784" y="862291"/>
                  </a:lnTo>
                  <a:lnTo>
                    <a:pt x="356831" y="861491"/>
                  </a:lnTo>
                  <a:lnTo>
                    <a:pt x="354342" y="864044"/>
                  </a:lnTo>
                  <a:lnTo>
                    <a:pt x="351688" y="866457"/>
                  </a:lnTo>
                  <a:lnTo>
                    <a:pt x="349084" y="869696"/>
                  </a:lnTo>
                  <a:lnTo>
                    <a:pt x="350558" y="871639"/>
                  </a:lnTo>
                  <a:lnTo>
                    <a:pt x="351650" y="873925"/>
                  </a:lnTo>
                  <a:lnTo>
                    <a:pt x="359651" y="863904"/>
                  </a:lnTo>
                  <a:close/>
                </a:path>
                <a:path w="2007870" h="1807209">
                  <a:moveTo>
                    <a:pt x="438162" y="182105"/>
                  </a:moveTo>
                  <a:lnTo>
                    <a:pt x="431126" y="169595"/>
                  </a:lnTo>
                  <a:lnTo>
                    <a:pt x="418871" y="166712"/>
                  </a:lnTo>
                  <a:lnTo>
                    <a:pt x="438162" y="182105"/>
                  </a:lnTo>
                  <a:close/>
                </a:path>
                <a:path w="2007870" h="1807209">
                  <a:moveTo>
                    <a:pt x="536371" y="382765"/>
                  </a:moveTo>
                  <a:lnTo>
                    <a:pt x="535851" y="374370"/>
                  </a:lnTo>
                  <a:lnTo>
                    <a:pt x="535635" y="370268"/>
                  </a:lnTo>
                  <a:lnTo>
                    <a:pt x="533920" y="370471"/>
                  </a:lnTo>
                  <a:lnTo>
                    <a:pt x="532244" y="370751"/>
                  </a:lnTo>
                  <a:lnTo>
                    <a:pt x="530542" y="370967"/>
                  </a:lnTo>
                  <a:lnTo>
                    <a:pt x="531215" y="374789"/>
                  </a:lnTo>
                  <a:lnTo>
                    <a:pt x="531837" y="378625"/>
                  </a:lnTo>
                  <a:lnTo>
                    <a:pt x="532638" y="382333"/>
                  </a:lnTo>
                  <a:lnTo>
                    <a:pt x="532752" y="382651"/>
                  </a:lnTo>
                  <a:lnTo>
                    <a:pt x="534428" y="382574"/>
                  </a:lnTo>
                  <a:lnTo>
                    <a:pt x="536371" y="382765"/>
                  </a:lnTo>
                  <a:close/>
                </a:path>
                <a:path w="2007870" h="1807209">
                  <a:moveTo>
                    <a:pt x="549935" y="1202969"/>
                  </a:moveTo>
                  <a:lnTo>
                    <a:pt x="546938" y="1201102"/>
                  </a:lnTo>
                  <a:lnTo>
                    <a:pt x="543890" y="1199235"/>
                  </a:lnTo>
                  <a:lnTo>
                    <a:pt x="540905" y="1197368"/>
                  </a:lnTo>
                  <a:lnTo>
                    <a:pt x="538911" y="1200429"/>
                  </a:lnTo>
                  <a:lnTo>
                    <a:pt x="537933" y="1201991"/>
                  </a:lnTo>
                  <a:lnTo>
                    <a:pt x="541350" y="1203464"/>
                  </a:lnTo>
                  <a:lnTo>
                    <a:pt x="544753" y="1205001"/>
                  </a:lnTo>
                  <a:lnTo>
                    <a:pt x="548144" y="1206474"/>
                  </a:lnTo>
                  <a:lnTo>
                    <a:pt x="549363" y="1204163"/>
                  </a:lnTo>
                  <a:lnTo>
                    <a:pt x="549935" y="1202969"/>
                  </a:lnTo>
                  <a:close/>
                </a:path>
                <a:path w="2007870" h="1807209">
                  <a:moveTo>
                    <a:pt x="562457" y="453199"/>
                  </a:moveTo>
                  <a:lnTo>
                    <a:pt x="547116" y="447738"/>
                  </a:lnTo>
                  <a:lnTo>
                    <a:pt x="548487" y="459079"/>
                  </a:lnTo>
                  <a:lnTo>
                    <a:pt x="552983" y="458330"/>
                  </a:lnTo>
                  <a:lnTo>
                    <a:pt x="557466" y="457644"/>
                  </a:lnTo>
                  <a:lnTo>
                    <a:pt x="562279" y="456628"/>
                  </a:lnTo>
                  <a:lnTo>
                    <a:pt x="562254" y="454774"/>
                  </a:lnTo>
                  <a:lnTo>
                    <a:pt x="562457" y="453199"/>
                  </a:lnTo>
                  <a:close/>
                </a:path>
                <a:path w="2007870" h="1807209">
                  <a:moveTo>
                    <a:pt x="566521" y="490397"/>
                  </a:moveTo>
                  <a:lnTo>
                    <a:pt x="561771" y="490067"/>
                  </a:lnTo>
                  <a:lnTo>
                    <a:pt x="552246" y="489343"/>
                  </a:lnTo>
                  <a:lnTo>
                    <a:pt x="556768" y="494728"/>
                  </a:lnTo>
                  <a:lnTo>
                    <a:pt x="561517" y="495249"/>
                  </a:lnTo>
                  <a:lnTo>
                    <a:pt x="566521" y="490397"/>
                  </a:lnTo>
                  <a:close/>
                </a:path>
                <a:path w="2007870" h="1807209">
                  <a:moveTo>
                    <a:pt x="614146" y="1658835"/>
                  </a:moveTo>
                  <a:lnTo>
                    <a:pt x="610273" y="1659305"/>
                  </a:lnTo>
                  <a:lnTo>
                    <a:pt x="608368" y="1659559"/>
                  </a:lnTo>
                  <a:lnTo>
                    <a:pt x="609142" y="1662544"/>
                  </a:lnTo>
                  <a:lnTo>
                    <a:pt x="609866" y="1665528"/>
                  </a:lnTo>
                  <a:lnTo>
                    <a:pt x="610806" y="1668437"/>
                  </a:lnTo>
                  <a:lnTo>
                    <a:pt x="610844" y="1668576"/>
                  </a:lnTo>
                  <a:lnTo>
                    <a:pt x="613613" y="1668272"/>
                  </a:lnTo>
                  <a:lnTo>
                    <a:pt x="613968" y="1664982"/>
                  </a:lnTo>
                  <a:lnTo>
                    <a:pt x="614045" y="1661909"/>
                  </a:lnTo>
                  <a:lnTo>
                    <a:pt x="614146" y="1658835"/>
                  </a:lnTo>
                  <a:close/>
                </a:path>
                <a:path w="2007870" h="1807209">
                  <a:moveTo>
                    <a:pt x="620356" y="1271117"/>
                  </a:moveTo>
                  <a:lnTo>
                    <a:pt x="604913" y="1258785"/>
                  </a:lnTo>
                  <a:lnTo>
                    <a:pt x="606806" y="1267663"/>
                  </a:lnTo>
                  <a:lnTo>
                    <a:pt x="609574" y="1272273"/>
                  </a:lnTo>
                  <a:lnTo>
                    <a:pt x="613867" y="1273225"/>
                  </a:lnTo>
                  <a:lnTo>
                    <a:pt x="620356" y="1271117"/>
                  </a:lnTo>
                  <a:close/>
                </a:path>
                <a:path w="2007870" h="1807209">
                  <a:moveTo>
                    <a:pt x="626275" y="803109"/>
                  </a:moveTo>
                  <a:lnTo>
                    <a:pt x="611720" y="801560"/>
                  </a:lnTo>
                  <a:lnTo>
                    <a:pt x="609638" y="802728"/>
                  </a:lnTo>
                  <a:lnTo>
                    <a:pt x="605586" y="814590"/>
                  </a:lnTo>
                  <a:lnTo>
                    <a:pt x="612724" y="810602"/>
                  </a:lnTo>
                  <a:lnTo>
                    <a:pt x="626275" y="803109"/>
                  </a:lnTo>
                  <a:close/>
                </a:path>
                <a:path w="2007870" h="1807209">
                  <a:moveTo>
                    <a:pt x="627862" y="1020076"/>
                  </a:moveTo>
                  <a:lnTo>
                    <a:pt x="626922" y="1014399"/>
                  </a:lnTo>
                  <a:lnTo>
                    <a:pt x="623163" y="1013066"/>
                  </a:lnTo>
                  <a:lnTo>
                    <a:pt x="615505" y="1014488"/>
                  </a:lnTo>
                  <a:lnTo>
                    <a:pt x="623328" y="1033170"/>
                  </a:lnTo>
                  <a:lnTo>
                    <a:pt x="625830" y="1032217"/>
                  </a:lnTo>
                  <a:lnTo>
                    <a:pt x="627062" y="1031722"/>
                  </a:lnTo>
                  <a:lnTo>
                    <a:pt x="627862" y="1020076"/>
                  </a:lnTo>
                  <a:close/>
                </a:path>
                <a:path w="2007870" h="1807209">
                  <a:moveTo>
                    <a:pt x="633704" y="1676590"/>
                  </a:moveTo>
                  <a:lnTo>
                    <a:pt x="633260" y="1673910"/>
                  </a:lnTo>
                  <a:lnTo>
                    <a:pt x="633298" y="1671523"/>
                  </a:lnTo>
                  <a:lnTo>
                    <a:pt x="630885" y="1670875"/>
                  </a:lnTo>
                  <a:lnTo>
                    <a:pt x="628675" y="1670812"/>
                  </a:lnTo>
                  <a:lnTo>
                    <a:pt x="626097" y="1671701"/>
                  </a:lnTo>
                  <a:lnTo>
                    <a:pt x="626008" y="1674025"/>
                  </a:lnTo>
                  <a:lnTo>
                    <a:pt x="625589" y="1675409"/>
                  </a:lnTo>
                  <a:lnTo>
                    <a:pt x="627976" y="1675739"/>
                  </a:lnTo>
                  <a:lnTo>
                    <a:pt x="633704" y="1676590"/>
                  </a:lnTo>
                  <a:close/>
                </a:path>
                <a:path w="2007870" h="1807209">
                  <a:moveTo>
                    <a:pt x="634352" y="10452"/>
                  </a:moveTo>
                  <a:lnTo>
                    <a:pt x="634034" y="6007"/>
                  </a:lnTo>
                  <a:lnTo>
                    <a:pt x="627214" y="76"/>
                  </a:lnTo>
                  <a:lnTo>
                    <a:pt x="624090" y="609"/>
                  </a:lnTo>
                  <a:lnTo>
                    <a:pt x="619937" y="0"/>
                  </a:lnTo>
                  <a:lnTo>
                    <a:pt x="624751" y="14389"/>
                  </a:lnTo>
                  <a:lnTo>
                    <a:pt x="634352" y="10452"/>
                  </a:lnTo>
                  <a:close/>
                </a:path>
                <a:path w="2007870" h="1807209">
                  <a:moveTo>
                    <a:pt x="640930" y="893495"/>
                  </a:moveTo>
                  <a:lnTo>
                    <a:pt x="629856" y="893445"/>
                  </a:lnTo>
                  <a:lnTo>
                    <a:pt x="629780" y="894524"/>
                  </a:lnTo>
                  <a:lnTo>
                    <a:pt x="629666" y="895565"/>
                  </a:lnTo>
                  <a:lnTo>
                    <a:pt x="629653" y="896670"/>
                  </a:lnTo>
                  <a:lnTo>
                    <a:pt x="640727" y="898067"/>
                  </a:lnTo>
                  <a:lnTo>
                    <a:pt x="640930" y="893495"/>
                  </a:lnTo>
                  <a:close/>
                </a:path>
                <a:path w="2007870" h="1807209">
                  <a:moveTo>
                    <a:pt x="661047" y="1238592"/>
                  </a:moveTo>
                  <a:lnTo>
                    <a:pt x="657021" y="1239139"/>
                  </a:lnTo>
                  <a:lnTo>
                    <a:pt x="654596" y="1239139"/>
                  </a:lnTo>
                  <a:lnTo>
                    <a:pt x="652589" y="1240053"/>
                  </a:lnTo>
                  <a:lnTo>
                    <a:pt x="652056" y="1240269"/>
                  </a:lnTo>
                  <a:lnTo>
                    <a:pt x="652348" y="1244600"/>
                  </a:lnTo>
                  <a:lnTo>
                    <a:pt x="654888" y="1246174"/>
                  </a:lnTo>
                  <a:lnTo>
                    <a:pt x="657694" y="1246136"/>
                  </a:lnTo>
                  <a:lnTo>
                    <a:pt x="659371" y="1245285"/>
                  </a:lnTo>
                  <a:lnTo>
                    <a:pt x="660387" y="1244790"/>
                  </a:lnTo>
                  <a:lnTo>
                    <a:pt x="660260" y="1242009"/>
                  </a:lnTo>
                  <a:lnTo>
                    <a:pt x="661047" y="1238592"/>
                  </a:lnTo>
                  <a:close/>
                </a:path>
                <a:path w="2007870" h="1807209">
                  <a:moveTo>
                    <a:pt x="676846" y="1274292"/>
                  </a:moveTo>
                  <a:lnTo>
                    <a:pt x="674992" y="1264361"/>
                  </a:lnTo>
                  <a:lnTo>
                    <a:pt x="671461" y="1272730"/>
                  </a:lnTo>
                  <a:lnTo>
                    <a:pt x="668667" y="1279156"/>
                  </a:lnTo>
                  <a:lnTo>
                    <a:pt x="665619" y="1286332"/>
                  </a:lnTo>
                  <a:lnTo>
                    <a:pt x="672503" y="1284414"/>
                  </a:lnTo>
                  <a:lnTo>
                    <a:pt x="676122" y="1280693"/>
                  </a:lnTo>
                  <a:lnTo>
                    <a:pt x="676846" y="1274292"/>
                  </a:lnTo>
                  <a:close/>
                </a:path>
                <a:path w="2007870" h="1807209">
                  <a:moveTo>
                    <a:pt x="684644" y="616788"/>
                  </a:moveTo>
                  <a:lnTo>
                    <a:pt x="682294" y="613676"/>
                  </a:lnTo>
                  <a:lnTo>
                    <a:pt x="677697" y="607402"/>
                  </a:lnTo>
                  <a:lnTo>
                    <a:pt x="676821" y="608025"/>
                  </a:lnTo>
                  <a:lnTo>
                    <a:pt x="675970" y="608672"/>
                  </a:lnTo>
                  <a:lnTo>
                    <a:pt x="675081" y="609257"/>
                  </a:lnTo>
                  <a:lnTo>
                    <a:pt x="676910" y="612432"/>
                  </a:lnTo>
                  <a:lnTo>
                    <a:pt x="678776" y="615581"/>
                  </a:lnTo>
                  <a:lnTo>
                    <a:pt x="680631" y="618756"/>
                  </a:lnTo>
                  <a:lnTo>
                    <a:pt x="681964" y="618121"/>
                  </a:lnTo>
                  <a:lnTo>
                    <a:pt x="684644" y="616788"/>
                  </a:lnTo>
                  <a:close/>
                </a:path>
                <a:path w="2007870" h="1807209">
                  <a:moveTo>
                    <a:pt x="719886" y="718121"/>
                  </a:moveTo>
                  <a:lnTo>
                    <a:pt x="708266" y="695477"/>
                  </a:lnTo>
                  <a:lnTo>
                    <a:pt x="708393" y="707085"/>
                  </a:lnTo>
                  <a:lnTo>
                    <a:pt x="709968" y="713867"/>
                  </a:lnTo>
                  <a:lnTo>
                    <a:pt x="713600" y="717105"/>
                  </a:lnTo>
                  <a:lnTo>
                    <a:pt x="719886" y="718121"/>
                  </a:lnTo>
                  <a:close/>
                </a:path>
                <a:path w="2007870" h="1807209">
                  <a:moveTo>
                    <a:pt x="774395" y="1653095"/>
                  </a:moveTo>
                  <a:lnTo>
                    <a:pt x="769912" y="1650238"/>
                  </a:lnTo>
                  <a:lnTo>
                    <a:pt x="767638" y="1648815"/>
                  </a:lnTo>
                  <a:lnTo>
                    <a:pt x="765530" y="1651457"/>
                  </a:lnTo>
                  <a:lnTo>
                    <a:pt x="767702" y="1653197"/>
                  </a:lnTo>
                  <a:lnTo>
                    <a:pt x="772058" y="1656676"/>
                  </a:lnTo>
                  <a:lnTo>
                    <a:pt x="773645" y="1654302"/>
                  </a:lnTo>
                  <a:lnTo>
                    <a:pt x="774395" y="1653095"/>
                  </a:lnTo>
                  <a:close/>
                </a:path>
                <a:path w="2007870" h="1807209">
                  <a:moveTo>
                    <a:pt x="791514" y="1739176"/>
                  </a:moveTo>
                  <a:lnTo>
                    <a:pt x="789508" y="1735150"/>
                  </a:lnTo>
                  <a:lnTo>
                    <a:pt x="788568" y="1732610"/>
                  </a:lnTo>
                  <a:lnTo>
                    <a:pt x="786333" y="1729625"/>
                  </a:lnTo>
                  <a:lnTo>
                    <a:pt x="784377" y="1729625"/>
                  </a:lnTo>
                  <a:lnTo>
                    <a:pt x="782116" y="1728965"/>
                  </a:lnTo>
                  <a:lnTo>
                    <a:pt x="780186" y="1735709"/>
                  </a:lnTo>
                  <a:lnTo>
                    <a:pt x="783170" y="1737906"/>
                  </a:lnTo>
                  <a:lnTo>
                    <a:pt x="791514" y="1739176"/>
                  </a:lnTo>
                  <a:close/>
                </a:path>
                <a:path w="2007870" h="1807209">
                  <a:moveTo>
                    <a:pt x="838657" y="518248"/>
                  </a:moveTo>
                  <a:lnTo>
                    <a:pt x="830567" y="518160"/>
                  </a:lnTo>
                  <a:lnTo>
                    <a:pt x="827532" y="520026"/>
                  </a:lnTo>
                  <a:lnTo>
                    <a:pt x="827735" y="525627"/>
                  </a:lnTo>
                  <a:lnTo>
                    <a:pt x="827786" y="526478"/>
                  </a:lnTo>
                  <a:lnTo>
                    <a:pt x="828992" y="527316"/>
                  </a:lnTo>
                  <a:lnTo>
                    <a:pt x="830199" y="528815"/>
                  </a:lnTo>
                  <a:lnTo>
                    <a:pt x="838657" y="518248"/>
                  </a:lnTo>
                  <a:close/>
                </a:path>
                <a:path w="2007870" h="1807209">
                  <a:moveTo>
                    <a:pt x="856043" y="1424698"/>
                  </a:moveTo>
                  <a:lnTo>
                    <a:pt x="854163" y="1422577"/>
                  </a:lnTo>
                  <a:lnTo>
                    <a:pt x="853236" y="1421384"/>
                  </a:lnTo>
                  <a:lnTo>
                    <a:pt x="851001" y="1423238"/>
                  </a:lnTo>
                  <a:lnTo>
                    <a:pt x="846543" y="1426959"/>
                  </a:lnTo>
                  <a:lnTo>
                    <a:pt x="849528" y="1430312"/>
                  </a:lnTo>
                  <a:lnTo>
                    <a:pt x="851725" y="1428521"/>
                  </a:lnTo>
                  <a:lnTo>
                    <a:pt x="853922" y="1426806"/>
                  </a:lnTo>
                  <a:lnTo>
                    <a:pt x="855941" y="1424813"/>
                  </a:lnTo>
                  <a:close/>
                </a:path>
                <a:path w="2007870" h="1807209">
                  <a:moveTo>
                    <a:pt x="861733" y="1501394"/>
                  </a:moveTo>
                  <a:lnTo>
                    <a:pt x="855776" y="1502841"/>
                  </a:lnTo>
                  <a:lnTo>
                    <a:pt x="847661" y="1504734"/>
                  </a:lnTo>
                  <a:lnTo>
                    <a:pt x="856957" y="1508874"/>
                  </a:lnTo>
                  <a:lnTo>
                    <a:pt x="861733" y="1501394"/>
                  </a:lnTo>
                  <a:close/>
                </a:path>
                <a:path w="2007870" h="1807209">
                  <a:moveTo>
                    <a:pt x="871969" y="1793976"/>
                  </a:moveTo>
                  <a:lnTo>
                    <a:pt x="869988" y="1788553"/>
                  </a:lnTo>
                  <a:lnTo>
                    <a:pt x="866406" y="1787258"/>
                  </a:lnTo>
                  <a:lnTo>
                    <a:pt x="861695" y="1790255"/>
                  </a:lnTo>
                  <a:lnTo>
                    <a:pt x="860933" y="1790763"/>
                  </a:lnTo>
                  <a:lnTo>
                    <a:pt x="860691" y="1793862"/>
                  </a:lnTo>
                  <a:lnTo>
                    <a:pt x="864971" y="1798942"/>
                  </a:lnTo>
                  <a:lnTo>
                    <a:pt x="868692" y="1799399"/>
                  </a:lnTo>
                  <a:lnTo>
                    <a:pt x="871969" y="1793976"/>
                  </a:lnTo>
                  <a:close/>
                </a:path>
                <a:path w="2007870" h="1807209">
                  <a:moveTo>
                    <a:pt x="877201" y="1265262"/>
                  </a:moveTo>
                  <a:lnTo>
                    <a:pt x="867994" y="1266253"/>
                  </a:lnTo>
                  <a:lnTo>
                    <a:pt x="865111" y="1268552"/>
                  </a:lnTo>
                  <a:lnTo>
                    <a:pt x="866546" y="1273949"/>
                  </a:lnTo>
                  <a:lnTo>
                    <a:pt x="866775" y="1274864"/>
                  </a:lnTo>
                  <a:lnTo>
                    <a:pt x="869937" y="1276070"/>
                  </a:lnTo>
                  <a:lnTo>
                    <a:pt x="872083" y="1273302"/>
                  </a:lnTo>
                  <a:lnTo>
                    <a:pt x="873772" y="1270508"/>
                  </a:lnTo>
                  <a:lnTo>
                    <a:pt x="877201" y="1265262"/>
                  </a:lnTo>
                  <a:close/>
                </a:path>
                <a:path w="2007870" h="1807209">
                  <a:moveTo>
                    <a:pt x="882142" y="20840"/>
                  </a:moveTo>
                  <a:lnTo>
                    <a:pt x="881126" y="18669"/>
                  </a:lnTo>
                  <a:lnTo>
                    <a:pt x="880516" y="16040"/>
                  </a:lnTo>
                  <a:lnTo>
                    <a:pt x="878865" y="14566"/>
                  </a:lnTo>
                  <a:lnTo>
                    <a:pt x="878065" y="13893"/>
                  </a:lnTo>
                  <a:lnTo>
                    <a:pt x="875284" y="15367"/>
                  </a:lnTo>
                  <a:lnTo>
                    <a:pt x="873467" y="15900"/>
                  </a:lnTo>
                  <a:lnTo>
                    <a:pt x="874191" y="18211"/>
                  </a:lnTo>
                  <a:lnTo>
                    <a:pt x="874395" y="20955"/>
                  </a:lnTo>
                  <a:lnTo>
                    <a:pt x="876985" y="24104"/>
                  </a:lnTo>
                  <a:lnTo>
                    <a:pt x="879627" y="24320"/>
                  </a:lnTo>
                  <a:lnTo>
                    <a:pt x="881634" y="25069"/>
                  </a:lnTo>
                  <a:lnTo>
                    <a:pt x="881786" y="23647"/>
                  </a:lnTo>
                  <a:lnTo>
                    <a:pt x="881976" y="22250"/>
                  </a:lnTo>
                  <a:lnTo>
                    <a:pt x="882142" y="20840"/>
                  </a:lnTo>
                  <a:close/>
                </a:path>
                <a:path w="2007870" h="1807209">
                  <a:moveTo>
                    <a:pt x="934110" y="1048867"/>
                  </a:moveTo>
                  <a:lnTo>
                    <a:pt x="931862" y="1045806"/>
                  </a:lnTo>
                  <a:lnTo>
                    <a:pt x="929716" y="1042733"/>
                  </a:lnTo>
                  <a:lnTo>
                    <a:pt x="927468" y="1039660"/>
                  </a:lnTo>
                  <a:lnTo>
                    <a:pt x="925449" y="1040815"/>
                  </a:lnTo>
                  <a:lnTo>
                    <a:pt x="926223" y="1042784"/>
                  </a:lnTo>
                  <a:lnTo>
                    <a:pt x="926668" y="1044879"/>
                  </a:lnTo>
                  <a:lnTo>
                    <a:pt x="928865" y="1048181"/>
                  </a:lnTo>
                  <a:lnTo>
                    <a:pt x="930592" y="1049312"/>
                  </a:lnTo>
                  <a:lnTo>
                    <a:pt x="932053" y="1050671"/>
                  </a:lnTo>
                  <a:lnTo>
                    <a:pt x="932713" y="1050048"/>
                  </a:lnTo>
                  <a:lnTo>
                    <a:pt x="933437" y="1049464"/>
                  </a:lnTo>
                  <a:lnTo>
                    <a:pt x="934110" y="1048867"/>
                  </a:lnTo>
                  <a:close/>
                </a:path>
                <a:path w="2007870" h="1807209">
                  <a:moveTo>
                    <a:pt x="955509" y="813993"/>
                  </a:moveTo>
                  <a:lnTo>
                    <a:pt x="952728" y="815162"/>
                  </a:lnTo>
                  <a:lnTo>
                    <a:pt x="949972" y="816330"/>
                  </a:lnTo>
                  <a:lnTo>
                    <a:pt x="947191" y="817486"/>
                  </a:lnTo>
                  <a:lnTo>
                    <a:pt x="948601" y="819810"/>
                  </a:lnTo>
                  <a:lnTo>
                    <a:pt x="949337" y="820978"/>
                  </a:lnTo>
                  <a:lnTo>
                    <a:pt x="950683" y="820356"/>
                  </a:lnTo>
                  <a:lnTo>
                    <a:pt x="952436" y="820089"/>
                  </a:lnTo>
                  <a:lnTo>
                    <a:pt x="954379" y="817664"/>
                  </a:lnTo>
                  <a:lnTo>
                    <a:pt x="954811" y="815721"/>
                  </a:lnTo>
                  <a:lnTo>
                    <a:pt x="955509" y="813993"/>
                  </a:lnTo>
                  <a:close/>
                </a:path>
                <a:path w="2007870" h="1807209">
                  <a:moveTo>
                    <a:pt x="1010869" y="289775"/>
                  </a:moveTo>
                  <a:lnTo>
                    <a:pt x="1003757" y="266153"/>
                  </a:lnTo>
                  <a:lnTo>
                    <a:pt x="994219" y="278104"/>
                  </a:lnTo>
                  <a:lnTo>
                    <a:pt x="1010869" y="289775"/>
                  </a:lnTo>
                  <a:close/>
                </a:path>
                <a:path w="2007870" h="1807209">
                  <a:moveTo>
                    <a:pt x="1033856" y="787577"/>
                  </a:moveTo>
                  <a:lnTo>
                    <a:pt x="1018133" y="784098"/>
                  </a:lnTo>
                  <a:lnTo>
                    <a:pt x="1017892" y="784237"/>
                  </a:lnTo>
                  <a:lnTo>
                    <a:pt x="1016127" y="795083"/>
                  </a:lnTo>
                  <a:lnTo>
                    <a:pt x="1022159" y="792556"/>
                  </a:lnTo>
                  <a:lnTo>
                    <a:pt x="1033856" y="787577"/>
                  </a:lnTo>
                  <a:close/>
                </a:path>
                <a:path w="2007870" h="1807209">
                  <a:moveTo>
                    <a:pt x="1054773" y="1632889"/>
                  </a:moveTo>
                  <a:lnTo>
                    <a:pt x="1054277" y="1630616"/>
                  </a:lnTo>
                  <a:lnTo>
                    <a:pt x="1054417" y="1627174"/>
                  </a:lnTo>
                  <a:lnTo>
                    <a:pt x="1051293" y="1628571"/>
                  </a:lnTo>
                  <a:lnTo>
                    <a:pt x="1048639" y="1628952"/>
                  </a:lnTo>
                  <a:lnTo>
                    <a:pt x="1047483" y="1631746"/>
                  </a:lnTo>
                  <a:lnTo>
                    <a:pt x="1048664" y="1634007"/>
                  </a:lnTo>
                  <a:lnTo>
                    <a:pt x="1049083" y="1635950"/>
                  </a:lnTo>
                  <a:lnTo>
                    <a:pt x="1050759" y="1635442"/>
                  </a:lnTo>
                  <a:lnTo>
                    <a:pt x="1053172" y="1635404"/>
                  </a:lnTo>
                  <a:lnTo>
                    <a:pt x="1053909" y="1634299"/>
                  </a:lnTo>
                  <a:lnTo>
                    <a:pt x="1054773" y="1632889"/>
                  </a:lnTo>
                  <a:close/>
                </a:path>
                <a:path w="2007870" h="1807209">
                  <a:moveTo>
                    <a:pt x="1126083" y="1301800"/>
                  </a:moveTo>
                  <a:lnTo>
                    <a:pt x="1124077" y="1296860"/>
                  </a:lnTo>
                  <a:lnTo>
                    <a:pt x="1124140" y="1289926"/>
                  </a:lnTo>
                  <a:lnTo>
                    <a:pt x="1115580" y="1291005"/>
                  </a:lnTo>
                  <a:lnTo>
                    <a:pt x="1119085" y="1294625"/>
                  </a:lnTo>
                  <a:lnTo>
                    <a:pt x="1122578" y="1298181"/>
                  </a:lnTo>
                  <a:lnTo>
                    <a:pt x="1126083" y="1301800"/>
                  </a:lnTo>
                  <a:close/>
                </a:path>
                <a:path w="2007870" h="1807209">
                  <a:moveTo>
                    <a:pt x="1128737" y="457974"/>
                  </a:moveTo>
                  <a:lnTo>
                    <a:pt x="1122032" y="454177"/>
                  </a:lnTo>
                  <a:lnTo>
                    <a:pt x="1117968" y="455066"/>
                  </a:lnTo>
                  <a:lnTo>
                    <a:pt x="1114742" y="461340"/>
                  </a:lnTo>
                  <a:lnTo>
                    <a:pt x="1120889" y="467080"/>
                  </a:lnTo>
                  <a:lnTo>
                    <a:pt x="1124521" y="464947"/>
                  </a:lnTo>
                  <a:lnTo>
                    <a:pt x="1128737" y="457974"/>
                  </a:lnTo>
                  <a:close/>
                </a:path>
                <a:path w="2007870" h="1807209">
                  <a:moveTo>
                    <a:pt x="1221003" y="799744"/>
                  </a:moveTo>
                  <a:lnTo>
                    <a:pt x="1206906" y="794969"/>
                  </a:lnTo>
                  <a:lnTo>
                    <a:pt x="1208646" y="806005"/>
                  </a:lnTo>
                  <a:lnTo>
                    <a:pt x="1214894" y="803059"/>
                  </a:lnTo>
                  <a:lnTo>
                    <a:pt x="1221003" y="799744"/>
                  </a:lnTo>
                  <a:close/>
                </a:path>
                <a:path w="2007870" h="1807209">
                  <a:moveTo>
                    <a:pt x="1221079" y="352691"/>
                  </a:moveTo>
                  <a:lnTo>
                    <a:pt x="1220216" y="350177"/>
                  </a:lnTo>
                  <a:lnTo>
                    <a:pt x="1219771" y="347599"/>
                  </a:lnTo>
                  <a:lnTo>
                    <a:pt x="1216901" y="348970"/>
                  </a:lnTo>
                  <a:lnTo>
                    <a:pt x="1214539" y="349821"/>
                  </a:lnTo>
                  <a:lnTo>
                    <a:pt x="1212189" y="351485"/>
                  </a:lnTo>
                  <a:lnTo>
                    <a:pt x="1213370" y="353923"/>
                  </a:lnTo>
                  <a:lnTo>
                    <a:pt x="1213815" y="355358"/>
                  </a:lnTo>
                  <a:lnTo>
                    <a:pt x="1216113" y="354584"/>
                  </a:lnTo>
                  <a:lnTo>
                    <a:pt x="1218539" y="354076"/>
                  </a:lnTo>
                  <a:lnTo>
                    <a:pt x="1220635" y="352907"/>
                  </a:lnTo>
                  <a:lnTo>
                    <a:pt x="1221079" y="352691"/>
                  </a:lnTo>
                  <a:close/>
                </a:path>
                <a:path w="2007870" h="1807209">
                  <a:moveTo>
                    <a:pt x="1222984" y="1113243"/>
                  </a:moveTo>
                  <a:lnTo>
                    <a:pt x="1215732" y="1112266"/>
                  </a:lnTo>
                  <a:lnTo>
                    <a:pt x="1215453" y="1113650"/>
                  </a:lnTo>
                  <a:lnTo>
                    <a:pt x="1215148" y="1115021"/>
                  </a:lnTo>
                  <a:lnTo>
                    <a:pt x="1214869" y="1116418"/>
                  </a:lnTo>
                  <a:lnTo>
                    <a:pt x="1217561" y="1116368"/>
                  </a:lnTo>
                  <a:lnTo>
                    <a:pt x="1220203" y="1116355"/>
                  </a:lnTo>
                  <a:lnTo>
                    <a:pt x="1222895" y="1116317"/>
                  </a:lnTo>
                  <a:lnTo>
                    <a:pt x="1222895" y="1115263"/>
                  </a:lnTo>
                  <a:lnTo>
                    <a:pt x="1222946" y="1114247"/>
                  </a:lnTo>
                  <a:lnTo>
                    <a:pt x="1222984" y="1113243"/>
                  </a:lnTo>
                  <a:close/>
                </a:path>
                <a:path w="2007870" h="1807209">
                  <a:moveTo>
                    <a:pt x="1234224" y="1330921"/>
                  </a:moveTo>
                  <a:lnTo>
                    <a:pt x="1226070" y="1319809"/>
                  </a:lnTo>
                  <a:lnTo>
                    <a:pt x="1222717" y="1321231"/>
                  </a:lnTo>
                  <a:lnTo>
                    <a:pt x="1222590" y="1326807"/>
                  </a:lnTo>
                  <a:lnTo>
                    <a:pt x="1224826" y="1330388"/>
                  </a:lnTo>
                  <a:lnTo>
                    <a:pt x="1234224" y="1330921"/>
                  </a:lnTo>
                  <a:close/>
                </a:path>
                <a:path w="2007870" h="1807209">
                  <a:moveTo>
                    <a:pt x="1252766" y="1169517"/>
                  </a:moveTo>
                  <a:lnTo>
                    <a:pt x="1249997" y="1166215"/>
                  </a:lnTo>
                  <a:lnTo>
                    <a:pt x="1239901" y="1165225"/>
                  </a:lnTo>
                  <a:lnTo>
                    <a:pt x="1251483" y="1176832"/>
                  </a:lnTo>
                  <a:lnTo>
                    <a:pt x="1252766" y="1169517"/>
                  </a:lnTo>
                  <a:close/>
                </a:path>
                <a:path w="2007870" h="1807209">
                  <a:moveTo>
                    <a:pt x="1289062" y="894219"/>
                  </a:moveTo>
                  <a:lnTo>
                    <a:pt x="1286040" y="893762"/>
                  </a:lnTo>
                  <a:lnTo>
                    <a:pt x="1285354" y="897877"/>
                  </a:lnTo>
                  <a:lnTo>
                    <a:pt x="1284744" y="902030"/>
                  </a:lnTo>
                  <a:lnTo>
                    <a:pt x="1284071" y="906132"/>
                  </a:lnTo>
                  <a:lnTo>
                    <a:pt x="1286230" y="906462"/>
                  </a:lnTo>
                  <a:lnTo>
                    <a:pt x="1287310" y="906653"/>
                  </a:lnTo>
                  <a:lnTo>
                    <a:pt x="1289062" y="894219"/>
                  </a:lnTo>
                  <a:close/>
                </a:path>
                <a:path w="2007870" h="1807209">
                  <a:moveTo>
                    <a:pt x="1298422" y="877582"/>
                  </a:moveTo>
                  <a:lnTo>
                    <a:pt x="1287106" y="859396"/>
                  </a:lnTo>
                  <a:lnTo>
                    <a:pt x="1283779" y="860564"/>
                  </a:lnTo>
                  <a:lnTo>
                    <a:pt x="1284452" y="867791"/>
                  </a:lnTo>
                  <a:lnTo>
                    <a:pt x="1285049" y="874941"/>
                  </a:lnTo>
                  <a:lnTo>
                    <a:pt x="1285862" y="883881"/>
                  </a:lnTo>
                  <a:lnTo>
                    <a:pt x="1291170" y="881253"/>
                  </a:lnTo>
                  <a:lnTo>
                    <a:pt x="1294447" y="879563"/>
                  </a:lnTo>
                  <a:lnTo>
                    <a:pt x="1298422" y="877582"/>
                  </a:lnTo>
                  <a:close/>
                </a:path>
                <a:path w="2007870" h="1807209">
                  <a:moveTo>
                    <a:pt x="1301013" y="429983"/>
                  </a:moveTo>
                  <a:lnTo>
                    <a:pt x="1286484" y="434860"/>
                  </a:lnTo>
                  <a:lnTo>
                    <a:pt x="1285760" y="443598"/>
                  </a:lnTo>
                  <a:lnTo>
                    <a:pt x="1290637" y="439191"/>
                  </a:lnTo>
                  <a:lnTo>
                    <a:pt x="1294676" y="435648"/>
                  </a:lnTo>
                  <a:lnTo>
                    <a:pt x="1301013" y="429983"/>
                  </a:lnTo>
                  <a:close/>
                </a:path>
                <a:path w="2007870" h="1807209">
                  <a:moveTo>
                    <a:pt x="1303210" y="1639493"/>
                  </a:moveTo>
                  <a:lnTo>
                    <a:pt x="1299654" y="1639138"/>
                  </a:lnTo>
                  <a:lnTo>
                    <a:pt x="1297266" y="1638173"/>
                  </a:lnTo>
                  <a:lnTo>
                    <a:pt x="1294841" y="1639785"/>
                  </a:lnTo>
                  <a:lnTo>
                    <a:pt x="1294853" y="1642389"/>
                  </a:lnTo>
                  <a:lnTo>
                    <a:pt x="1294333" y="1644218"/>
                  </a:lnTo>
                  <a:lnTo>
                    <a:pt x="1296149" y="1644688"/>
                  </a:lnTo>
                  <a:lnTo>
                    <a:pt x="1298270" y="1645958"/>
                  </a:lnTo>
                  <a:lnTo>
                    <a:pt x="1299756" y="1645462"/>
                  </a:lnTo>
                  <a:lnTo>
                    <a:pt x="1301013" y="1644992"/>
                  </a:lnTo>
                  <a:lnTo>
                    <a:pt x="1301559" y="1642503"/>
                  </a:lnTo>
                  <a:lnTo>
                    <a:pt x="1303210" y="1639493"/>
                  </a:lnTo>
                  <a:close/>
                </a:path>
                <a:path w="2007870" h="1807209">
                  <a:moveTo>
                    <a:pt x="1425448" y="1244752"/>
                  </a:moveTo>
                  <a:lnTo>
                    <a:pt x="1416824" y="1239659"/>
                  </a:lnTo>
                  <a:lnTo>
                    <a:pt x="1415948" y="1246124"/>
                  </a:lnTo>
                  <a:lnTo>
                    <a:pt x="1413611" y="1249984"/>
                  </a:lnTo>
                  <a:lnTo>
                    <a:pt x="1413814" y="1250556"/>
                  </a:lnTo>
                  <a:lnTo>
                    <a:pt x="1413903" y="1251204"/>
                  </a:lnTo>
                  <a:lnTo>
                    <a:pt x="1414576" y="1251839"/>
                  </a:lnTo>
                  <a:lnTo>
                    <a:pt x="1415427" y="1252131"/>
                  </a:lnTo>
                  <a:lnTo>
                    <a:pt x="1418805" y="1249718"/>
                  </a:lnTo>
                  <a:lnTo>
                    <a:pt x="1421853" y="1247419"/>
                  </a:lnTo>
                  <a:lnTo>
                    <a:pt x="1425448" y="1244752"/>
                  </a:lnTo>
                  <a:close/>
                </a:path>
                <a:path w="2007870" h="1807209">
                  <a:moveTo>
                    <a:pt x="1428648" y="1183119"/>
                  </a:moveTo>
                  <a:lnTo>
                    <a:pt x="1421041" y="1183233"/>
                  </a:lnTo>
                  <a:lnTo>
                    <a:pt x="1415465" y="1185113"/>
                  </a:lnTo>
                  <a:lnTo>
                    <a:pt x="1418932" y="1195285"/>
                  </a:lnTo>
                  <a:lnTo>
                    <a:pt x="1428648" y="1183119"/>
                  </a:lnTo>
                  <a:close/>
                </a:path>
                <a:path w="2007870" h="1807209">
                  <a:moveTo>
                    <a:pt x="1429689" y="1805787"/>
                  </a:moveTo>
                  <a:lnTo>
                    <a:pt x="1428318" y="1802688"/>
                  </a:lnTo>
                  <a:lnTo>
                    <a:pt x="1427746" y="1799742"/>
                  </a:lnTo>
                  <a:lnTo>
                    <a:pt x="1424546" y="1799247"/>
                  </a:lnTo>
                  <a:lnTo>
                    <a:pt x="1421955" y="1799983"/>
                  </a:lnTo>
                  <a:lnTo>
                    <a:pt x="1419402" y="1801139"/>
                  </a:lnTo>
                  <a:lnTo>
                    <a:pt x="1420012" y="1805787"/>
                  </a:lnTo>
                  <a:lnTo>
                    <a:pt x="1420850" y="1806003"/>
                  </a:lnTo>
                  <a:lnTo>
                    <a:pt x="1423073" y="1806663"/>
                  </a:lnTo>
                  <a:lnTo>
                    <a:pt x="1425600" y="1806003"/>
                  </a:lnTo>
                  <a:lnTo>
                    <a:pt x="1429689" y="1805787"/>
                  </a:lnTo>
                  <a:close/>
                </a:path>
                <a:path w="2007870" h="1807209">
                  <a:moveTo>
                    <a:pt x="1491894" y="194856"/>
                  </a:moveTo>
                  <a:lnTo>
                    <a:pt x="1488020" y="183591"/>
                  </a:lnTo>
                  <a:lnTo>
                    <a:pt x="1486509" y="179273"/>
                  </a:lnTo>
                  <a:lnTo>
                    <a:pt x="1481747" y="185674"/>
                  </a:lnTo>
                  <a:lnTo>
                    <a:pt x="1480972" y="190715"/>
                  </a:lnTo>
                  <a:lnTo>
                    <a:pt x="1491894" y="194856"/>
                  </a:lnTo>
                  <a:close/>
                </a:path>
                <a:path w="2007870" h="1807209">
                  <a:moveTo>
                    <a:pt x="1626400" y="1121371"/>
                  </a:moveTo>
                  <a:lnTo>
                    <a:pt x="1622907" y="1119289"/>
                  </a:lnTo>
                  <a:lnTo>
                    <a:pt x="1620177" y="1119390"/>
                  </a:lnTo>
                  <a:lnTo>
                    <a:pt x="1617954" y="1120508"/>
                  </a:lnTo>
                  <a:lnTo>
                    <a:pt x="1616354" y="1121397"/>
                  </a:lnTo>
                  <a:lnTo>
                    <a:pt x="1615363" y="1123569"/>
                  </a:lnTo>
                  <a:lnTo>
                    <a:pt x="1614093" y="1125169"/>
                  </a:lnTo>
                  <a:lnTo>
                    <a:pt x="1614627" y="1125918"/>
                  </a:lnTo>
                  <a:lnTo>
                    <a:pt x="1615224" y="1126680"/>
                  </a:lnTo>
                  <a:lnTo>
                    <a:pt x="1615782" y="1127429"/>
                  </a:lnTo>
                  <a:lnTo>
                    <a:pt x="1619326" y="1125423"/>
                  </a:lnTo>
                  <a:lnTo>
                    <a:pt x="1626400" y="1121371"/>
                  </a:lnTo>
                  <a:close/>
                </a:path>
                <a:path w="2007870" h="1807209">
                  <a:moveTo>
                    <a:pt x="1633118" y="833958"/>
                  </a:moveTo>
                  <a:lnTo>
                    <a:pt x="1631683" y="829945"/>
                  </a:lnTo>
                  <a:lnTo>
                    <a:pt x="1631365" y="825246"/>
                  </a:lnTo>
                  <a:lnTo>
                    <a:pt x="1627212" y="826795"/>
                  </a:lnTo>
                  <a:lnTo>
                    <a:pt x="1623326" y="827024"/>
                  </a:lnTo>
                  <a:lnTo>
                    <a:pt x="1620939" y="830719"/>
                  </a:lnTo>
                  <a:lnTo>
                    <a:pt x="1621853" y="836028"/>
                  </a:lnTo>
                  <a:lnTo>
                    <a:pt x="1625574" y="837844"/>
                  </a:lnTo>
                  <a:lnTo>
                    <a:pt x="1630337" y="837387"/>
                  </a:lnTo>
                  <a:lnTo>
                    <a:pt x="1631734" y="835685"/>
                  </a:lnTo>
                  <a:lnTo>
                    <a:pt x="1633118" y="833958"/>
                  </a:lnTo>
                  <a:close/>
                </a:path>
                <a:path w="2007870" h="1807209">
                  <a:moveTo>
                    <a:pt x="1665719" y="1188199"/>
                  </a:moveTo>
                  <a:lnTo>
                    <a:pt x="1660271" y="1189913"/>
                  </a:lnTo>
                  <a:lnTo>
                    <a:pt x="1656143" y="1191158"/>
                  </a:lnTo>
                  <a:lnTo>
                    <a:pt x="1652054" y="1192441"/>
                  </a:lnTo>
                  <a:lnTo>
                    <a:pt x="1662506" y="1198956"/>
                  </a:lnTo>
                  <a:lnTo>
                    <a:pt x="1665719" y="1188199"/>
                  </a:lnTo>
                  <a:close/>
                </a:path>
                <a:path w="2007870" h="1807209">
                  <a:moveTo>
                    <a:pt x="1671510" y="297103"/>
                  </a:moveTo>
                  <a:lnTo>
                    <a:pt x="1666405" y="294741"/>
                  </a:lnTo>
                  <a:lnTo>
                    <a:pt x="1659001" y="291388"/>
                  </a:lnTo>
                  <a:lnTo>
                    <a:pt x="1656740" y="296456"/>
                  </a:lnTo>
                  <a:lnTo>
                    <a:pt x="1660093" y="300088"/>
                  </a:lnTo>
                  <a:lnTo>
                    <a:pt x="1663725" y="303123"/>
                  </a:lnTo>
                  <a:lnTo>
                    <a:pt x="1671510" y="297103"/>
                  </a:lnTo>
                  <a:close/>
                </a:path>
                <a:path w="2007870" h="1807209">
                  <a:moveTo>
                    <a:pt x="1687487" y="1586458"/>
                  </a:moveTo>
                  <a:lnTo>
                    <a:pt x="1679752" y="1587868"/>
                  </a:lnTo>
                  <a:lnTo>
                    <a:pt x="1674749" y="1588820"/>
                  </a:lnTo>
                  <a:lnTo>
                    <a:pt x="1683232" y="1602765"/>
                  </a:lnTo>
                  <a:lnTo>
                    <a:pt x="1687487" y="1586458"/>
                  </a:lnTo>
                  <a:close/>
                </a:path>
                <a:path w="2007870" h="1807209">
                  <a:moveTo>
                    <a:pt x="1689430" y="692785"/>
                  </a:moveTo>
                  <a:lnTo>
                    <a:pt x="1686509" y="691083"/>
                  </a:lnTo>
                  <a:lnTo>
                    <a:pt x="1683740" y="691299"/>
                  </a:lnTo>
                  <a:lnTo>
                    <a:pt x="1680006" y="690778"/>
                  </a:lnTo>
                  <a:lnTo>
                    <a:pt x="1680578" y="694131"/>
                  </a:lnTo>
                  <a:lnTo>
                    <a:pt x="1680489" y="697509"/>
                  </a:lnTo>
                  <a:lnTo>
                    <a:pt x="1681378" y="697814"/>
                  </a:lnTo>
                  <a:lnTo>
                    <a:pt x="1683715" y="698563"/>
                  </a:lnTo>
                  <a:lnTo>
                    <a:pt x="1686433" y="697953"/>
                  </a:lnTo>
                  <a:lnTo>
                    <a:pt x="1689036" y="697928"/>
                  </a:lnTo>
                  <a:lnTo>
                    <a:pt x="1688896" y="695934"/>
                  </a:lnTo>
                  <a:lnTo>
                    <a:pt x="1689430" y="692785"/>
                  </a:lnTo>
                  <a:close/>
                </a:path>
                <a:path w="2007870" h="1807209">
                  <a:moveTo>
                    <a:pt x="1696961" y="425246"/>
                  </a:moveTo>
                  <a:lnTo>
                    <a:pt x="1686674" y="422973"/>
                  </a:lnTo>
                  <a:lnTo>
                    <a:pt x="1686394" y="424243"/>
                  </a:lnTo>
                  <a:lnTo>
                    <a:pt x="1686140" y="425500"/>
                  </a:lnTo>
                  <a:lnTo>
                    <a:pt x="1685861" y="426745"/>
                  </a:lnTo>
                  <a:lnTo>
                    <a:pt x="1692859" y="427939"/>
                  </a:lnTo>
                  <a:lnTo>
                    <a:pt x="1696288" y="428485"/>
                  </a:lnTo>
                  <a:lnTo>
                    <a:pt x="1696542" y="427418"/>
                  </a:lnTo>
                  <a:lnTo>
                    <a:pt x="1696961" y="425246"/>
                  </a:lnTo>
                  <a:close/>
                </a:path>
                <a:path w="2007870" h="1807209">
                  <a:moveTo>
                    <a:pt x="1719846" y="362864"/>
                  </a:moveTo>
                  <a:lnTo>
                    <a:pt x="1714258" y="350380"/>
                  </a:lnTo>
                  <a:lnTo>
                    <a:pt x="1711960" y="347522"/>
                  </a:lnTo>
                  <a:lnTo>
                    <a:pt x="1706168" y="349364"/>
                  </a:lnTo>
                  <a:lnTo>
                    <a:pt x="1703692" y="352374"/>
                  </a:lnTo>
                  <a:lnTo>
                    <a:pt x="1704035" y="353326"/>
                  </a:lnTo>
                  <a:lnTo>
                    <a:pt x="1706359" y="359321"/>
                  </a:lnTo>
                  <a:lnTo>
                    <a:pt x="1708785" y="365734"/>
                  </a:lnTo>
                  <a:lnTo>
                    <a:pt x="1717827" y="364286"/>
                  </a:lnTo>
                  <a:lnTo>
                    <a:pt x="1718297" y="363816"/>
                  </a:lnTo>
                  <a:lnTo>
                    <a:pt x="1719846" y="362864"/>
                  </a:lnTo>
                  <a:close/>
                </a:path>
                <a:path w="2007870" h="1807209">
                  <a:moveTo>
                    <a:pt x="1738109" y="1710664"/>
                  </a:moveTo>
                  <a:lnTo>
                    <a:pt x="1731098" y="1705063"/>
                  </a:lnTo>
                  <a:lnTo>
                    <a:pt x="1730413" y="1706003"/>
                  </a:lnTo>
                  <a:lnTo>
                    <a:pt x="1729765" y="1706930"/>
                  </a:lnTo>
                  <a:lnTo>
                    <a:pt x="1729079" y="1707857"/>
                  </a:lnTo>
                  <a:lnTo>
                    <a:pt x="1731568" y="1709521"/>
                  </a:lnTo>
                  <a:lnTo>
                    <a:pt x="1736547" y="1712810"/>
                  </a:lnTo>
                  <a:lnTo>
                    <a:pt x="1738109" y="1710664"/>
                  </a:lnTo>
                  <a:close/>
                </a:path>
                <a:path w="2007870" h="1807209">
                  <a:moveTo>
                    <a:pt x="1782025" y="772985"/>
                  </a:moveTo>
                  <a:lnTo>
                    <a:pt x="1781771" y="769353"/>
                  </a:lnTo>
                  <a:lnTo>
                    <a:pt x="1781225" y="762088"/>
                  </a:lnTo>
                  <a:lnTo>
                    <a:pt x="1779930" y="762114"/>
                  </a:lnTo>
                  <a:lnTo>
                    <a:pt x="1777238" y="762127"/>
                  </a:lnTo>
                  <a:lnTo>
                    <a:pt x="1774761" y="765810"/>
                  </a:lnTo>
                  <a:lnTo>
                    <a:pt x="1773694" y="769531"/>
                  </a:lnTo>
                  <a:lnTo>
                    <a:pt x="1782025" y="772985"/>
                  </a:lnTo>
                  <a:close/>
                </a:path>
                <a:path w="2007870" h="1807209">
                  <a:moveTo>
                    <a:pt x="1786902" y="471081"/>
                  </a:moveTo>
                  <a:lnTo>
                    <a:pt x="1778127" y="466013"/>
                  </a:lnTo>
                  <a:lnTo>
                    <a:pt x="1784121" y="475767"/>
                  </a:lnTo>
                  <a:lnTo>
                    <a:pt x="1786153" y="479132"/>
                  </a:lnTo>
                  <a:lnTo>
                    <a:pt x="1786902" y="471081"/>
                  </a:lnTo>
                  <a:close/>
                </a:path>
                <a:path w="2007870" h="1807209">
                  <a:moveTo>
                    <a:pt x="1797646" y="497941"/>
                  </a:moveTo>
                  <a:lnTo>
                    <a:pt x="1792058" y="494728"/>
                  </a:lnTo>
                  <a:lnTo>
                    <a:pt x="1789264" y="493090"/>
                  </a:lnTo>
                  <a:lnTo>
                    <a:pt x="1787372" y="496036"/>
                  </a:lnTo>
                  <a:lnTo>
                    <a:pt x="1794789" y="501954"/>
                  </a:lnTo>
                  <a:lnTo>
                    <a:pt x="1795716" y="500621"/>
                  </a:lnTo>
                  <a:lnTo>
                    <a:pt x="1796694" y="499313"/>
                  </a:lnTo>
                  <a:lnTo>
                    <a:pt x="1797646" y="497941"/>
                  </a:lnTo>
                  <a:close/>
                </a:path>
                <a:path w="2007870" h="1807209">
                  <a:moveTo>
                    <a:pt x="1833765" y="1629194"/>
                  </a:moveTo>
                  <a:lnTo>
                    <a:pt x="1833384" y="1627670"/>
                  </a:lnTo>
                  <a:lnTo>
                    <a:pt x="1833384" y="1625701"/>
                  </a:lnTo>
                  <a:lnTo>
                    <a:pt x="1826234" y="1625879"/>
                  </a:lnTo>
                  <a:lnTo>
                    <a:pt x="1820456" y="1626006"/>
                  </a:lnTo>
                  <a:lnTo>
                    <a:pt x="1825599" y="1634261"/>
                  </a:lnTo>
                  <a:lnTo>
                    <a:pt x="1829523" y="1632140"/>
                  </a:lnTo>
                  <a:lnTo>
                    <a:pt x="1833270" y="1629498"/>
                  </a:lnTo>
                  <a:lnTo>
                    <a:pt x="1833765" y="1629194"/>
                  </a:lnTo>
                  <a:close/>
                </a:path>
                <a:path w="2007870" h="1807209">
                  <a:moveTo>
                    <a:pt x="1845030" y="731354"/>
                  </a:moveTo>
                  <a:lnTo>
                    <a:pt x="1844827" y="725665"/>
                  </a:lnTo>
                  <a:lnTo>
                    <a:pt x="1837613" y="720598"/>
                  </a:lnTo>
                  <a:lnTo>
                    <a:pt x="1836089" y="726541"/>
                  </a:lnTo>
                  <a:lnTo>
                    <a:pt x="1833384" y="732637"/>
                  </a:lnTo>
                  <a:lnTo>
                    <a:pt x="1839925" y="738759"/>
                  </a:lnTo>
                  <a:lnTo>
                    <a:pt x="1845030" y="731354"/>
                  </a:lnTo>
                  <a:close/>
                </a:path>
                <a:path w="2007870" h="1807209">
                  <a:moveTo>
                    <a:pt x="1903742" y="1211122"/>
                  </a:moveTo>
                  <a:lnTo>
                    <a:pt x="1896719" y="1213180"/>
                  </a:lnTo>
                  <a:lnTo>
                    <a:pt x="1897265" y="1215034"/>
                  </a:lnTo>
                  <a:lnTo>
                    <a:pt x="1897494" y="1217168"/>
                  </a:lnTo>
                  <a:lnTo>
                    <a:pt x="1898992" y="1219238"/>
                  </a:lnTo>
                  <a:lnTo>
                    <a:pt x="1902193" y="1218869"/>
                  </a:lnTo>
                  <a:lnTo>
                    <a:pt x="1903526" y="1216583"/>
                  </a:lnTo>
                  <a:lnTo>
                    <a:pt x="1903310" y="1214462"/>
                  </a:lnTo>
                  <a:lnTo>
                    <a:pt x="1903742" y="1211122"/>
                  </a:lnTo>
                  <a:close/>
                </a:path>
                <a:path w="2007870" h="1807209">
                  <a:moveTo>
                    <a:pt x="1909940" y="525018"/>
                  </a:moveTo>
                  <a:lnTo>
                    <a:pt x="1907438" y="523722"/>
                  </a:lnTo>
                  <a:lnTo>
                    <a:pt x="1906181" y="523049"/>
                  </a:lnTo>
                  <a:lnTo>
                    <a:pt x="1905127" y="525767"/>
                  </a:lnTo>
                  <a:lnTo>
                    <a:pt x="1904098" y="528485"/>
                  </a:lnTo>
                  <a:lnTo>
                    <a:pt x="1903120" y="531215"/>
                  </a:lnTo>
                  <a:lnTo>
                    <a:pt x="1905558" y="532333"/>
                  </a:lnTo>
                  <a:lnTo>
                    <a:pt x="1908517" y="527469"/>
                  </a:lnTo>
                  <a:lnTo>
                    <a:pt x="1909940" y="525018"/>
                  </a:lnTo>
                  <a:close/>
                </a:path>
                <a:path w="2007870" h="1807209">
                  <a:moveTo>
                    <a:pt x="1983841" y="496366"/>
                  </a:moveTo>
                  <a:lnTo>
                    <a:pt x="1976882" y="498424"/>
                  </a:lnTo>
                  <a:lnTo>
                    <a:pt x="1970760" y="500291"/>
                  </a:lnTo>
                  <a:lnTo>
                    <a:pt x="1970874" y="501573"/>
                  </a:lnTo>
                  <a:lnTo>
                    <a:pt x="1971167" y="504151"/>
                  </a:lnTo>
                  <a:lnTo>
                    <a:pt x="1973135" y="504342"/>
                  </a:lnTo>
                  <a:lnTo>
                    <a:pt x="1975535" y="505333"/>
                  </a:lnTo>
                  <a:lnTo>
                    <a:pt x="1978799" y="503669"/>
                  </a:lnTo>
                  <a:lnTo>
                    <a:pt x="1979891" y="501294"/>
                  </a:lnTo>
                  <a:lnTo>
                    <a:pt x="1983841" y="496366"/>
                  </a:lnTo>
                  <a:close/>
                </a:path>
                <a:path w="2007870" h="1807209">
                  <a:moveTo>
                    <a:pt x="1986965" y="1049807"/>
                  </a:moveTo>
                  <a:lnTo>
                    <a:pt x="1971357" y="1055484"/>
                  </a:lnTo>
                  <a:lnTo>
                    <a:pt x="1977263" y="1060627"/>
                  </a:lnTo>
                  <a:lnTo>
                    <a:pt x="1981009" y="1061694"/>
                  </a:lnTo>
                  <a:lnTo>
                    <a:pt x="1983828" y="1058240"/>
                  </a:lnTo>
                  <a:lnTo>
                    <a:pt x="1986965" y="1049807"/>
                  </a:lnTo>
                  <a:close/>
                </a:path>
                <a:path w="2007870" h="1807209">
                  <a:moveTo>
                    <a:pt x="2007450" y="489686"/>
                  </a:moveTo>
                  <a:lnTo>
                    <a:pt x="2001227" y="480504"/>
                  </a:lnTo>
                  <a:lnTo>
                    <a:pt x="1998459" y="499757"/>
                  </a:lnTo>
                  <a:lnTo>
                    <a:pt x="2003209" y="500291"/>
                  </a:lnTo>
                  <a:lnTo>
                    <a:pt x="2005203" y="494969"/>
                  </a:lnTo>
                  <a:lnTo>
                    <a:pt x="2007450" y="489686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69">
              <a:extLst>
                <a:ext uri="{FF2B5EF4-FFF2-40B4-BE49-F238E27FC236}">
                  <a16:creationId xmlns:a16="http://schemas.microsoft.com/office/drawing/2014/main" id="{564C692A-8562-6B6A-070E-67CEF081666F}"/>
                </a:ext>
              </a:extLst>
            </p:cNvPr>
            <p:cNvSpPr/>
            <p:nvPr/>
          </p:nvSpPr>
          <p:spPr>
            <a:xfrm>
              <a:off x="2578468" y="8517769"/>
              <a:ext cx="2132965" cy="2747645"/>
            </a:xfrm>
            <a:custGeom>
              <a:avLst/>
              <a:gdLst/>
              <a:ahLst/>
              <a:cxnLst/>
              <a:rect l="l" t="t" r="r" b="b"/>
              <a:pathLst>
                <a:path w="2132965" h="2747645">
                  <a:moveTo>
                    <a:pt x="9131" y="2447150"/>
                  </a:moveTo>
                  <a:lnTo>
                    <a:pt x="7823" y="2444750"/>
                  </a:lnTo>
                  <a:lnTo>
                    <a:pt x="7226" y="2442692"/>
                  </a:lnTo>
                  <a:lnTo>
                    <a:pt x="5867" y="2441562"/>
                  </a:lnTo>
                  <a:lnTo>
                    <a:pt x="5168" y="2441003"/>
                  </a:lnTo>
                  <a:lnTo>
                    <a:pt x="3149" y="2442172"/>
                  </a:lnTo>
                  <a:lnTo>
                    <a:pt x="1651" y="2442527"/>
                  </a:lnTo>
                  <a:lnTo>
                    <a:pt x="2273" y="2444356"/>
                  </a:lnTo>
                  <a:lnTo>
                    <a:pt x="2552" y="2446439"/>
                  </a:lnTo>
                  <a:lnTo>
                    <a:pt x="3657" y="2447912"/>
                  </a:lnTo>
                  <a:lnTo>
                    <a:pt x="4114" y="2448471"/>
                  </a:lnTo>
                  <a:lnTo>
                    <a:pt x="6388" y="2447582"/>
                  </a:lnTo>
                  <a:lnTo>
                    <a:pt x="9131" y="2447150"/>
                  </a:lnTo>
                  <a:close/>
                </a:path>
                <a:path w="2132965" h="2747645">
                  <a:moveTo>
                    <a:pt x="18923" y="2633675"/>
                  </a:moveTo>
                  <a:lnTo>
                    <a:pt x="18910" y="2625547"/>
                  </a:lnTo>
                  <a:lnTo>
                    <a:pt x="14732" y="2623020"/>
                  </a:lnTo>
                  <a:lnTo>
                    <a:pt x="3136" y="2623870"/>
                  </a:lnTo>
                  <a:lnTo>
                    <a:pt x="13157" y="2637256"/>
                  </a:lnTo>
                  <a:lnTo>
                    <a:pt x="15189" y="2635491"/>
                  </a:lnTo>
                  <a:lnTo>
                    <a:pt x="18923" y="2633675"/>
                  </a:lnTo>
                  <a:close/>
                </a:path>
                <a:path w="2132965" h="2747645">
                  <a:moveTo>
                    <a:pt x="29489" y="2409761"/>
                  </a:moveTo>
                  <a:lnTo>
                    <a:pt x="18161" y="2390279"/>
                  </a:lnTo>
                  <a:lnTo>
                    <a:pt x="7188" y="2396464"/>
                  </a:lnTo>
                  <a:lnTo>
                    <a:pt x="1638" y="2401163"/>
                  </a:lnTo>
                  <a:lnTo>
                    <a:pt x="0" y="2406472"/>
                  </a:lnTo>
                  <a:lnTo>
                    <a:pt x="774" y="2414498"/>
                  </a:lnTo>
                  <a:lnTo>
                    <a:pt x="29489" y="2409761"/>
                  </a:lnTo>
                  <a:close/>
                </a:path>
                <a:path w="2132965" h="2747645">
                  <a:moveTo>
                    <a:pt x="131559" y="1995792"/>
                  </a:moveTo>
                  <a:lnTo>
                    <a:pt x="113563" y="1985581"/>
                  </a:lnTo>
                  <a:lnTo>
                    <a:pt x="108839" y="1999538"/>
                  </a:lnTo>
                  <a:lnTo>
                    <a:pt x="131559" y="1995792"/>
                  </a:lnTo>
                  <a:close/>
                </a:path>
                <a:path w="2132965" h="2747645">
                  <a:moveTo>
                    <a:pt x="156832" y="131533"/>
                  </a:moveTo>
                  <a:lnTo>
                    <a:pt x="144589" y="128054"/>
                  </a:lnTo>
                  <a:lnTo>
                    <a:pt x="147916" y="148183"/>
                  </a:lnTo>
                  <a:lnTo>
                    <a:pt x="151511" y="141541"/>
                  </a:lnTo>
                  <a:lnTo>
                    <a:pt x="156832" y="131533"/>
                  </a:lnTo>
                  <a:close/>
                </a:path>
                <a:path w="2132965" h="2747645">
                  <a:moveTo>
                    <a:pt x="163207" y="2352319"/>
                  </a:moveTo>
                  <a:lnTo>
                    <a:pt x="154520" y="2348128"/>
                  </a:lnTo>
                  <a:lnTo>
                    <a:pt x="149580" y="2350541"/>
                  </a:lnTo>
                  <a:lnTo>
                    <a:pt x="144741" y="2357501"/>
                  </a:lnTo>
                  <a:lnTo>
                    <a:pt x="153009" y="2363343"/>
                  </a:lnTo>
                  <a:lnTo>
                    <a:pt x="157403" y="2358923"/>
                  </a:lnTo>
                  <a:lnTo>
                    <a:pt x="163207" y="2352319"/>
                  </a:lnTo>
                  <a:close/>
                </a:path>
                <a:path w="2132965" h="2747645">
                  <a:moveTo>
                    <a:pt x="204978" y="2173592"/>
                  </a:moveTo>
                  <a:lnTo>
                    <a:pt x="203860" y="2171179"/>
                  </a:lnTo>
                  <a:lnTo>
                    <a:pt x="203339" y="2169972"/>
                  </a:lnTo>
                  <a:lnTo>
                    <a:pt x="200799" y="2171433"/>
                  </a:lnTo>
                  <a:lnTo>
                    <a:pt x="198234" y="2172881"/>
                  </a:lnTo>
                  <a:lnTo>
                    <a:pt x="195707" y="2174354"/>
                  </a:lnTo>
                  <a:lnTo>
                    <a:pt x="196888" y="2176729"/>
                  </a:lnTo>
                  <a:lnTo>
                    <a:pt x="199605" y="2175687"/>
                  </a:lnTo>
                  <a:lnTo>
                    <a:pt x="204978" y="2173592"/>
                  </a:lnTo>
                  <a:close/>
                </a:path>
                <a:path w="2132965" h="2747645">
                  <a:moveTo>
                    <a:pt x="235839" y="2253919"/>
                  </a:moveTo>
                  <a:lnTo>
                    <a:pt x="234505" y="2247722"/>
                  </a:lnTo>
                  <a:lnTo>
                    <a:pt x="229616" y="2245296"/>
                  </a:lnTo>
                  <a:lnTo>
                    <a:pt x="219913" y="2244839"/>
                  </a:lnTo>
                  <a:lnTo>
                    <a:pt x="219760" y="2252789"/>
                  </a:lnTo>
                  <a:lnTo>
                    <a:pt x="223456" y="2257844"/>
                  </a:lnTo>
                  <a:lnTo>
                    <a:pt x="229120" y="2261590"/>
                  </a:lnTo>
                  <a:lnTo>
                    <a:pt x="234899" y="2265680"/>
                  </a:lnTo>
                  <a:lnTo>
                    <a:pt x="235839" y="2253919"/>
                  </a:lnTo>
                  <a:close/>
                </a:path>
                <a:path w="2132965" h="2747645">
                  <a:moveTo>
                    <a:pt x="238302" y="1927618"/>
                  </a:moveTo>
                  <a:lnTo>
                    <a:pt x="237845" y="1927415"/>
                  </a:lnTo>
                  <a:lnTo>
                    <a:pt x="236232" y="1926755"/>
                  </a:lnTo>
                  <a:lnTo>
                    <a:pt x="234226" y="1926424"/>
                  </a:lnTo>
                  <a:lnTo>
                    <a:pt x="232613" y="1926869"/>
                  </a:lnTo>
                  <a:lnTo>
                    <a:pt x="231965" y="1927059"/>
                  </a:lnTo>
                  <a:lnTo>
                    <a:pt x="232016" y="1929625"/>
                  </a:lnTo>
                  <a:lnTo>
                    <a:pt x="231698" y="1931225"/>
                  </a:lnTo>
                  <a:lnTo>
                    <a:pt x="234911" y="1931250"/>
                  </a:lnTo>
                  <a:lnTo>
                    <a:pt x="236397" y="1931314"/>
                  </a:lnTo>
                  <a:lnTo>
                    <a:pt x="237871" y="1931352"/>
                  </a:lnTo>
                  <a:lnTo>
                    <a:pt x="237871" y="1929968"/>
                  </a:lnTo>
                  <a:lnTo>
                    <a:pt x="238302" y="1927618"/>
                  </a:lnTo>
                  <a:close/>
                </a:path>
                <a:path w="2132965" h="2747645">
                  <a:moveTo>
                    <a:pt x="241211" y="112699"/>
                  </a:moveTo>
                  <a:lnTo>
                    <a:pt x="224980" y="81330"/>
                  </a:lnTo>
                  <a:lnTo>
                    <a:pt x="220395" y="83654"/>
                  </a:lnTo>
                  <a:lnTo>
                    <a:pt x="223037" y="92354"/>
                  </a:lnTo>
                  <a:lnTo>
                    <a:pt x="227139" y="100215"/>
                  </a:lnTo>
                  <a:lnTo>
                    <a:pt x="232168" y="107530"/>
                  </a:lnTo>
                  <a:lnTo>
                    <a:pt x="237642" y="114604"/>
                  </a:lnTo>
                  <a:lnTo>
                    <a:pt x="241211" y="112699"/>
                  </a:lnTo>
                  <a:close/>
                </a:path>
                <a:path w="2132965" h="2747645">
                  <a:moveTo>
                    <a:pt x="248869" y="136931"/>
                  </a:moveTo>
                  <a:lnTo>
                    <a:pt x="243052" y="135382"/>
                  </a:lnTo>
                  <a:lnTo>
                    <a:pt x="239534" y="133261"/>
                  </a:lnTo>
                  <a:lnTo>
                    <a:pt x="237197" y="134112"/>
                  </a:lnTo>
                  <a:lnTo>
                    <a:pt x="234784" y="135089"/>
                  </a:lnTo>
                  <a:lnTo>
                    <a:pt x="233553" y="139052"/>
                  </a:lnTo>
                  <a:lnTo>
                    <a:pt x="231813" y="141668"/>
                  </a:lnTo>
                  <a:lnTo>
                    <a:pt x="234365" y="142735"/>
                  </a:lnTo>
                  <a:lnTo>
                    <a:pt x="237223" y="145072"/>
                  </a:lnTo>
                  <a:lnTo>
                    <a:pt x="242125" y="143840"/>
                  </a:lnTo>
                  <a:lnTo>
                    <a:pt x="244271" y="140830"/>
                  </a:lnTo>
                  <a:lnTo>
                    <a:pt x="248869" y="136931"/>
                  </a:lnTo>
                  <a:close/>
                </a:path>
                <a:path w="2132965" h="2747645">
                  <a:moveTo>
                    <a:pt x="375526" y="6362"/>
                  </a:moveTo>
                  <a:lnTo>
                    <a:pt x="363575" y="0"/>
                  </a:lnTo>
                  <a:lnTo>
                    <a:pt x="355638" y="7505"/>
                  </a:lnTo>
                  <a:lnTo>
                    <a:pt x="363804" y="13258"/>
                  </a:lnTo>
                  <a:lnTo>
                    <a:pt x="368604" y="15049"/>
                  </a:lnTo>
                  <a:lnTo>
                    <a:pt x="371881" y="12788"/>
                  </a:lnTo>
                  <a:lnTo>
                    <a:pt x="375526" y="6362"/>
                  </a:lnTo>
                  <a:close/>
                </a:path>
                <a:path w="2132965" h="2747645">
                  <a:moveTo>
                    <a:pt x="427431" y="2668460"/>
                  </a:moveTo>
                  <a:lnTo>
                    <a:pt x="426237" y="2668054"/>
                  </a:lnTo>
                  <a:lnTo>
                    <a:pt x="423773" y="2667279"/>
                  </a:lnTo>
                  <a:lnTo>
                    <a:pt x="422948" y="2670340"/>
                  </a:lnTo>
                  <a:lnTo>
                    <a:pt x="422160" y="2673439"/>
                  </a:lnTo>
                  <a:lnTo>
                    <a:pt x="420725" y="2678747"/>
                  </a:lnTo>
                  <a:lnTo>
                    <a:pt x="423887" y="2676169"/>
                  </a:lnTo>
                  <a:lnTo>
                    <a:pt x="425526" y="2675432"/>
                  </a:lnTo>
                  <a:lnTo>
                    <a:pt x="426974" y="2672473"/>
                  </a:lnTo>
                  <a:lnTo>
                    <a:pt x="427037" y="2670378"/>
                  </a:lnTo>
                  <a:lnTo>
                    <a:pt x="427431" y="2668460"/>
                  </a:lnTo>
                  <a:close/>
                </a:path>
                <a:path w="2132965" h="2747645">
                  <a:moveTo>
                    <a:pt x="504634" y="1869313"/>
                  </a:moveTo>
                  <a:lnTo>
                    <a:pt x="502513" y="1864220"/>
                  </a:lnTo>
                  <a:lnTo>
                    <a:pt x="501230" y="1861731"/>
                  </a:lnTo>
                  <a:lnTo>
                    <a:pt x="498716" y="1862378"/>
                  </a:lnTo>
                  <a:lnTo>
                    <a:pt x="498754" y="1862531"/>
                  </a:lnTo>
                  <a:lnTo>
                    <a:pt x="499186" y="1865236"/>
                  </a:lnTo>
                  <a:lnTo>
                    <a:pt x="500481" y="1870671"/>
                  </a:lnTo>
                  <a:lnTo>
                    <a:pt x="503250" y="1869744"/>
                  </a:lnTo>
                  <a:lnTo>
                    <a:pt x="504634" y="1869313"/>
                  </a:lnTo>
                  <a:close/>
                </a:path>
                <a:path w="2132965" h="2747645">
                  <a:moveTo>
                    <a:pt x="541832" y="1048067"/>
                  </a:moveTo>
                  <a:lnTo>
                    <a:pt x="538353" y="1026960"/>
                  </a:lnTo>
                  <a:lnTo>
                    <a:pt x="533438" y="1035469"/>
                  </a:lnTo>
                  <a:lnTo>
                    <a:pt x="532333" y="1041171"/>
                  </a:lnTo>
                  <a:lnTo>
                    <a:pt x="535101" y="1045044"/>
                  </a:lnTo>
                  <a:lnTo>
                    <a:pt x="541832" y="1048067"/>
                  </a:lnTo>
                  <a:close/>
                </a:path>
                <a:path w="2132965" h="2747645">
                  <a:moveTo>
                    <a:pt x="590473" y="1883549"/>
                  </a:moveTo>
                  <a:lnTo>
                    <a:pt x="583958" y="1878342"/>
                  </a:lnTo>
                  <a:lnTo>
                    <a:pt x="583361" y="1879257"/>
                  </a:lnTo>
                  <a:lnTo>
                    <a:pt x="582155" y="1880768"/>
                  </a:lnTo>
                  <a:lnTo>
                    <a:pt x="582358" y="1880971"/>
                  </a:lnTo>
                  <a:lnTo>
                    <a:pt x="584098" y="1882813"/>
                  </a:lnTo>
                  <a:lnTo>
                    <a:pt x="586092" y="1884438"/>
                  </a:lnTo>
                  <a:lnTo>
                    <a:pt x="588035" y="1886127"/>
                  </a:lnTo>
                  <a:lnTo>
                    <a:pt x="589648" y="1884387"/>
                  </a:lnTo>
                  <a:lnTo>
                    <a:pt x="590473" y="1883549"/>
                  </a:lnTo>
                  <a:close/>
                </a:path>
                <a:path w="2132965" h="2747645">
                  <a:moveTo>
                    <a:pt x="590575" y="1082167"/>
                  </a:moveTo>
                  <a:lnTo>
                    <a:pt x="567156" y="1093012"/>
                  </a:lnTo>
                  <a:lnTo>
                    <a:pt x="574078" y="1096454"/>
                  </a:lnTo>
                  <a:lnTo>
                    <a:pt x="579678" y="1096086"/>
                  </a:lnTo>
                  <a:lnTo>
                    <a:pt x="584873" y="1091476"/>
                  </a:lnTo>
                  <a:lnTo>
                    <a:pt x="590575" y="1082167"/>
                  </a:lnTo>
                  <a:close/>
                </a:path>
                <a:path w="2132965" h="2747645">
                  <a:moveTo>
                    <a:pt x="615899" y="137769"/>
                  </a:moveTo>
                  <a:lnTo>
                    <a:pt x="607606" y="134556"/>
                  </a:lnTo>
                  <a:lnTo>
                    <a:pt x="600049" y="134683"/>
                  </a:lnTo>
                  <a:lnTo>
                    <a:pt x="593064" y="137363"/>
                  </a:lnTo>
                  <a:lnTo>
                    <a:pt x="586473" y="141871"/>
                  </a:lnTo>
                  <a:lnTo>
                    <a:pt x="587857" y="145973"/>
                  </a:lnTo>
                  <a:lnTo>
                    <a:pt x="615899" y="137769"/>
                  </a:lnTo>
                  <a:close/>
                </a:path>
                <a:path w="2132965" h="2747645">
                  <a:moveTo>
                    <a:pt x="714527" y="1994712"/>
                  </a:moveTo>
                  <a:lnTo>
                    <a:pt x="710450" y="1995919"/>
                  </a:lnTo>
                  <a:lnTo>
                    <a:pt x="708329" y="1996008"/>
                  </a:lnTo>
                  <a:lnTo>
                    <a:pt x="707948" y="1996808"/>
                  </a:lnTo>
                  <a:lnTo>
                    <a:pt x="707517" y="1997887"/>
                  </a:lnTo>
                  <a:lnTo>
                    <a:pt x="708139" y="2000084"/>
                  </a:lnTo>
                  <a:lnTo>
                    <a:pt x="709790" y="2001418"/>
                  </a:lnTo>
                  <a:lnTo>
                    <a:pt x="712203" y="2001164"/>
                  </a:lnTo>
                  <a:lnTo>
                    <a:pt x="713879" y="1999373"/>
                  </a:lnTo>
                  <a:lnTo>
                    <a:pt x="713816" y="1997468"/>
                  </a:lnTo>
                  <a:lnTo>
                    <a:pt x="714527" y="1994712"/>
                  </a:lnTo>
                  <a:close/>
                </a:path>
                <a:path w="2132965" h="2747645">
                  <a:moveTo>
                    <a:pt x="722452" y="1244777"/>
                  </a:moveTo>
                  <a:lnTo>
                    <a:pt x="719810" y="1244180"/>
                  </a:lnTo>
                  <a:lnTo>
                    <a:pt x="718502" y="1243926"/>
                  </a:lnTo>
                  <a:lnTo>
                    <a:pt x="718121" y="1246924"/>
                  </a:lnTo>
                  <a:lnTo>
                    <a:pt x="717791" y="1249908"/>
                  </a:lnTo>
                  <a:lnTo>
                    <a:pt x="717423" y="1252867"/>
                  </a:lnTo>
                  <a:lnTo>
                    <a:pt x="720128" y="1253401"/>
                  </a:lnTo>
                  <a:lnTo>
                    <a:pt x="720928" y="1250543"/>
                  </a:lnTo>
                  <a:lnTo>
                    <a:pt x="721677" y="1247635"/>
                  </a:lnTo>
                  <a:lnTo>
                    <a:pt x="722452" y="1244777"/>
                  </a:lnTo>
                  <a:close/>
                </a:path>
                <a:path w="2132965" h="2747645">
                  <a:moveTo>
                    <a:pt x="732878" y="846670"/>
                  </a:moveTo>
                  <a:lnTo>
                    <a:pt x="730821" y="842899"/>
                  </a:lnTo>
                  <a:lnTo>
                    <a:pt x="723646" y="838492"/>
                  </a:lnTo>
                  <a:lnTo>
                    <a:pt x="716407" y="859142"/>
                  </a:lnTo>
                  <a:lnTo>
                    <a:pt x="719086" y="860209"/>
                  </a:lnTo>
                  <a:lnTo>
                    <a:pt x="720458" y="860691"/>
                  </a:lnTo>
                  <a:lnTo>
                    <a:pt x="729526" y="851916"/>
                  </a:lnTo>
                  <a:lnTo>
                    <a:pt x="732878" y="846670"/>
                  </a:lnTo>
                  <a:close/>
                </a:path>
                <a:path w="2132965" h="2747645">
                  <a:moveTo>
                    <a:pt x="737298" y="1158227"/>
                  </a:moveTo>
                  <a:lnTo>
                    <a:pt x="736841" y="1156982"/>
                  </a:lnTo>
                  <a:lnTo>
                    <a:pt x="736168" y="1155255"/>
                  </a:lnTo>
                  <a:lnTo>
                    <a:pt x="734847" y="1153845"/>
                  </a:lnTo>
                  <a:lnTo>
                    <a:pt x="733780" y="1152283"/>
                  </a:lnTo>
                  <a:lnTo>
                    <a:pt x="732790" y="1152867"/>
                  </a:lnTo>
                  <a:lnTo>
                    <a:pt x="731799" y="1153426"/>
                  </a:lnTo>
                  <a:lnTo>
                    <a:pt x="730783" y="1153960"/>
                  </a:lnTo>
                  <a:lnTo>
                    <a:pt x="732015" y="1156665"/>
                  </a:lnTo>
                  <a:lnTo>
                    <a:pt x="733272" y="1159395"/>
                  </a:lnTo>
                  <a:lnTo>
                    <a:pt x="734517" y="1162113"/>
                  </a:lnTo>
                  <a:lnTo>
                    <a:pt x="736904" y="1161275"/>
                  </a:lnTo>
                  <a:lnTo>
                    <a:pt x="736904" y="1159827"/>
                  </a:lnTo>
                  <a:lnTo>
                    <a:pt x="737298" y="1158227"/>
                  </a:lnTo>
                  <a:close/>
                </a:path>
                <a:path w="2132965" h="2747645">
                  <a:moveTo>
                    <a:pt x="787641" y="1072857"/>
                  </a:moveTo>
                  <a:lnTo>
                    <a:pt x="787196" y="1070876"/>
                  </a:lnTo>
                  <a:lnTo>
                    <a:pt x="786803" y="1068171"/>
                  </a:lnTo>
                  <a:lnTo>
                    <a:pt x="784644" y="1068959"/>
                  </a:lnTo>
                  <a:lnTo>
                    <a:pt x="782243" y="1069428"/>
                  </a:lnTo>
                  <a:lnTo>
                    <a:pt x="782205" y="1069924"/>
                  </a:lnTo>
                  <a:lnTo>
                    <a:pt x="782154" y="1071765"/>
                  </a:lnTo>
                  <a:lnTo>
                    <a:pt x="782612" y="1073835"/>
                  </a:lnTo>
                  <a:lnTo>
                    <a:pt x="783856" y="1075855"/>
                  </a:lnTo>
                  <a:lnTo>
                    <a:pt x="787501" y="1075131"/>
                  </a:lnTo>
                  <a:lnTo>
                    <a:pt x="787539" y="1074801"/>
                  </a:lnTo>
                  <a:lnTo>
                    <a:pt x="787641" y="1072857"/>
                  </a:lnTo>
                  <a:close/>
                </a:path>
                <a:path w="2132965" h="2747645">
                  <a:moveTo>
                    <a:pt x="885253" y="676579"/>
                  </a:moveTo>
                  <a:lnTo>
                    <a:pt x="878573" y="669785"/>
                  </a:lnTo>
                  <a:lnTo>
                    <a:pt x="873277" y="666813"/>
                  </a:lnTo>
                  <a:lnTo>
                    <a:pt x="867740" y="667283"/>
                  </a:lnTo>
                  <a:lnTo>
                    <a:pt x="860336" y="670814"/>
                  </a:lnTo>
                  <a:lnTo>
                    <a:pt x="885253" y="676579"/>
                  </a:lnTo>
                  <a:close/>
                </a:path>
                <a:path w="2132965" h="2747645">
                  <a:moveTo>
                    <a:pt x="913777" y="1900415"/>
                  </a:moveTo>
                  <a:lnTo>
                    <a:pt x="906348" y="1896389"/>
                  </a:lnTo>
                  <a:lnTo>
                    <a:pt x="905865" y="1897176"/>
                  </a:lnTo>
                  <a:lnTo>
                    <a:pt x="905370" y="1897938"/>
                  </a:lnTo>
                  <a:lnTo>
                    <a:pt x="904849" y="1898688"/>
                  </a:lnTo>
                  <a:lnTo>
                    <a:pt x="911250" y="1903806"/>
                  </a:lnTo>
                  <a:lnTo>
                    <a:pt x="912101" y="1902688"/>
                  </a:lnTo>
                  <a:lnTo>
                    <a:pt x="912926" y="1901532"/>
                  </a:lnTo>
                  <a:lnTo>
                    <a:pt x="913777" y="1900415"/>
                  </a:lnTo>
                  <a:close/>
                </a:path>
                <a:path w="2132965" h="2747645">
                  <a:moveTo>
                    <a:pt x="931176" y="2231694"/>
                  </a:moveTo>
                  <a:lnTo>
                    <a:pt x="923950" y="2211540"/>
                  </a:lnTo>
                  <a:lnTo>
                    <a:pt x="919416" y="2220912"/>
                  </a:lnTo>
                  <a:lnTo>
                    <a:pt x="918819" y="2226462"/>
                  </a:lnTo>
                  <a:lnTo>
                    <a:pt x="922591" y="2229599"/>
                  </a:lnTo>
                  <a:lnTo>
                    <a:pt x="931176" y="2231694"/>
                  </a:lnTo>
                  <a:close/>
                </a:path>
                <a:path w="2132965" h="2747645">
                  <a:moveTo>
                    <a:pt x="950442" y="1093622"/>
                  </a:moveTo>
                  <a:lnTo>
                    <a:pt x="947610" y="1094168"/>
                  </a:lnTo>
                  <a:lnTo>
                    <a:pt x="945464" y="1094117"/>
                  </a:lnTo>
                  <a:lnTo>
                    <a:pt x="943927" y="1095044"/>
                  </a:lnTo>
                  <a:lnTo>
                    <a:pt x="943292" y="1095451"/>
                  </a:lnTo>
                  <a:lnTo>
                    <a:pt x="943787" y="1097826"/>
                  </a:lnTo>
                  <a:lnTo>
                    <a:pt x="943775" y="1099299"/>
                  </a:lnTo>
                  <a:lnTo>
                    <a:pt x="945705" y="1099235"/>
                  </a:lnTo>
                  <a:lnTo>
                    <a:pt x="947762" y="1099578"/>
                  </a:lnTo>
                  <a:lnTo>
                    <a:pt x="950125" y="1098651"/>
                  </a:lnTo>
                  <a:lnTo>
                    <a:pt x="949985" y="1096289"/>
                  </a:lnTo>
                  <a:lnTo>
                    <a:pt x="950442" y="1093622"/>
                  </a:lnTo>
                  <a:close/>
                </a:path>
                <a:path w="2132965" h="2747645">
                  <a:moveTo>
                    <a:pt x="1002512" y="1121333"/>
                  </a:moveTo>
                  <a:lnTo>
                    <a:pt x="1002499" y="1118743"/>
                  </a:lnTo>
                  <a:lnTo>
                    <a:pt x="1002499" y="1116139"/>
                  </a:lnTo>
                  <a:lnTo>
                    <a:pt x="999769" y="1116469"/>
                  </a:lnTo>
                  <a:lnTo>
                    <a:pt x="998397" y="1116609"/>
                  </a:lnTo>
                  <a:lnTo>
                    <a:pt x="998943" y="1119149"/>
                  </a:lnTo>
                  <a:lnTo>
                    <a:pt x="1000099" y="1124216"/>
                  </a:lnTo>
                  <a:lnTo>
                    <a:pt x="1001712" y="1124038"/>
                  </a:lnTo>
                  <a:lnTo>
                    <a:pt x="1002512" y="1123924"/>
                  </a:lnTo>
                  <a:lnTo>
                    <a:pt x="1002512" y="1121333"/>
                  </a:lnTo>
                  <a:close/>
                </a:path>
                <a:path w="2132965" h="2747645">
                  <a:moveTo>
                    <a:pt x="1005128" y="2578747"/>
                  </a:moveTo>
                  <a:lnTo>
                    <a:pt x="1003820" y="2571394"/>
                  </a:lnTo>
                  <a:lnTo>
                    <a:pt x="1001788" y="2564358"/>
                  </a:lnTo>
                  <a:lnTo>
                    <a:pt x="997419" y="2558338"/>
                  </a:lnTo>
                  <a:lnTo>
                    <a:pt x="989139" y="2554046"/>
                  </a:lnTo>
                  <a:lnTo>
                    <a:pt x="999871" y="2581084"/>
                  </a:lnTo>
                  <a:lnTo>
                    <a:pt x="1005128" y="2578747"/>
                  </a:lnTo>
                  <a:close/>
                </a:path>
                <a:path w="2132965" h="2747645">
                  <a:moveTo>
                    <a:pt x="1028966" y="649490"/>
                  </a:moveTo>
                  <a:lnTo>
                    <a:pt x="1020673" y="658914"/>
                  </a:lnTo>
                  <a:lnTo>
                    <a:pt x="1017041" y="665492"/>
                  </a:lnTo>
                  <a:lnTo>
                    <a:pt x="1017600" y="670712"/>
                  </a:lnTo>
                  <a:lnTo>
                    <a:pt x="1021918" y="676084"/>
                  </a:lnTo>
                  <a:lnTo>
                    <a:pt x="1028966" y="649490"/>
                  </a:lnTo>
                  <a:close/>
                </a:path>
                <a:path w="2132965" h="2747645">
                  <a:moveTo>
                    <a:pt x="1062139" y="2300948"/>
                  </a:moveTo>
                  <a:lnTo>
                    <a:pt x="1060983" y="2300084"/>
                  </a:lnTo>
                  <a:lnTo>
                    <a:pt x="1059802" y="2299233"/>
                  </a:lnTo>
                  <a:lnTo>
                    <a:pt x="1058659" y="2298357"/>
                  </a:lnTo>
                  <a:lnTo>
                    <a:pt x="1054087" y="2305494"/>
                  </a:lnTo>
                  <a:lnTo>
                    <a:pt x="1055331" y="2306193"/>
                  </a:lnTo>
                  <a:lnTo>
                    <a:pt x="1057478" y="2307679"/>
                  </a:lnTo>
                  <a:lnTo>
                    <a:pt x="1059319" y="2305469"/>
                  </a:lnTo>
                  <a:lnTo>
                    <a:pt x="1060665" y="2303145"/>
                  </a:lnTo>
                  <a:lnTo>
                    <a:pt x="1062139" y="2300948"/>
                  </a:lnTo>
                  <a:close/>
                </a:path>
                <a:path w="2132965" h="2747645">
                  <a:moveTo>
                    <a:pt x="1076794" y="1678990"/>
                  </a:moveTo>
                  <a:lnTo>
                    <a:pt x="1075207" y="1670405"/>
                  </a:lnTo>
                  <a:lnTo>
                    <a:pt x="1072883" y="1664017"/>
                  </a:lnTo>
                  <a:lnTo>
                    <a:pt x="1070394" y="1655572"/>
                  </a:lnTo>
                  <a:lnTo>
                    <a:pt x="1065644" y="1662150"/>
                  </a:lnTo>
                  <a:lnTo>
                    <a:pt x="1063625" y="1668322"/>
                  </a:lnTo>
                  <a:lnTo>
                    <a:pt x="1063612" y="1674152"/>
                  </a:lnTo>
                  <a:lnTo>
                    <a:pt x="1064907" y="1679740"/>
                  </a:lnTo>
                  <a:lnTo>
                    <a:pt x="1065504" y="1681797"/>
                  </a:lnTo>
                  <a:lnTo>
                    <a:pt x="1070140" y="1683258"/>
                  </a:lnTo>
                  <a:lnTo>
                    <a:pt x="1073988" y="1683778"/>
                  </a:lnTo>
                  <a:lnTo>
                    <a:pt x="1076794" y="1678990"/>
                  </a:lnTo>
                  <a:close/>
                </a:path>
                <a:path w="2132965" h="2747645">
                  <a:moveTo>
                    <a:pt x="1087234" y="349465"/>
                  </a:moveTo>
                  <a:lnTo>
                    <a:pt x="1078865" y="333971"/>
                  </a:lnTo>
                  <a:lnTo>
                    <a:pt x="1075372" y="338963"/>
                  </a:lnTo>
                  <a:lnTo>
                    <a:pt x="1071753" y="344068"/>
                  </a:lnTo>
                  <a:lnTo>
                    <a:pt x="1075905" y="346735"/>
                  </a:lnTo>
                  <a:lnTo>
                    <a:pt x="1080008" y="349415"/>
                  </a:lnTo>
                  <a:lnTo>
                    <a:pt x="1084605" y="352082"/>
                  </a:lnTo>
                  <a:lnTo>
                    <a:pt x="1085926" y="350583"/>
                  </a:lnTo>
                  <a:lnTo>
                    <a:pt x="1087234" y="349465"/>
                  </a:lnTo>
                  <a:close/>
                </a:path>
                <a:path w="2132965" h="2747645">
                  <a:moveTo>
                    <a:pt x="1091476" y="1231696"/>
                  </a:moveTo>
                  <a:lnTo>
                    <a:pt x="1090879" y="1229029"/>
                  </a:lnTo>
                  <a:lnTo>
                    <a:pt x="1090561" y="1227569"/>
                  </a:lnTo>
                  <a:lnTo>
                    <a:pt x="1090193" y="1226032"/>
                  </a:lnTo>
                  <a:lnTo>
                    <a:pt x="1088339" y="1226553"/>
                  </a:lnTo>
                  <a:lnTo>
                    <a:pt x="1086192" y="1226667"/>
                  </a:lnTo>
                  <a:lnTo>
                    <a:pt x="1084160" y="1228217"/>
                  </a:lnTo>
                  <a:lnTo>
                    <a:pt x="1084694" y="1231811"/>
                  </a:lnTo>
                  <a:lnTo>
                    <a:pt x="1085202" y="1231950"/>
                  </a:lnTo>
                  <a:lnTo>
                    <a:pt x="1086942" y="1232331"/>
                  </a:lnTo>
                  <a:lnTo>
                    <a:pt x="1088974" y="1231900"/>
                  </a:lnTo>
                  <a:lnTo>
                    <a:pt x="1091476" y="1231696"/>
                  </a:lnTo>
                  <a:close/>
                </a:path>
                <a:path w="2132965" h="2747645">
                  <a:moveTo>
                    <a:pt x="1091679" y="1806232"/>
                  </a:moveTo>
                  <a:lnTo>
                    <a:pt x="1090803" y="1804581"/>
                  </a:lnTo>
                  <a:lnTo>
                    <a:pt x="1090396" y="1802625"/>
                  </a:lnTo>
                  <a:lnTo>
                    <a:pt x="1088631" y="1803679"/>
                  </a:lnTo>
                  <a:lnTo>
                    <a:pt x="1086319" y="1804263"/>
                  </a:lnTo>
                  <a:lnTo>
                    <a:pt x="1086243" y="1805038"/>
                  </a:lnTo>
                  <a:lnTo>
                    <a:pt x="1086180" y="1806600"/>
                  </a:lnTo>
                  <a:lnTo>
                    <a:pt x="1087272" y="1808226"/>
                  </a:lnTo>
                  <a:lnTo>
                    <a:pt x="1087894" y="1809864"/>
                  </a:lnTo>
                  <a:lnTo>
                    <a:pt x="1089037" y="1809013"/>
                  </a:lnTo>
                  <a:lnTo>
                    <a:pt x="1090803" y="1808429"/>
                  </a:lnTo>
                  <a:lnTo>
                    <a:pt x="1091272" y="1807311"/>
                  </a:lnTo>
                  <a:lnTo>
                    <a:pt x="1091679" y="1806232"/>
                  </a:lnTo>
                  <a:close/>
                </a:path>
                <a:path w="2132965" h="2747645">
                  <a:moveTo>
                    <a:pt x="1094879" y="2421178"/>
                  </a:moveTo>
                  <a:lnTo>
                    <a:pt x="1088605" y="2416162"/>
                  </a:lnTo>
                  <a:lnTo>
                    <a:pt x="1086916" y="2418283"/>
                  </a:lnTo>
                  <a:lnTo>
                    <a:pt x="1093673" y="2422829"/>
                  </a:lnTo>
                  <a:lnTo>
                    <a:pt x="1094092" y="2422258"/>
                  </a:lnTo>
                  <a:lnTo>
                    <a:pt x="1094511" y="2421712"/>
                  </a:lnTo>
                  <a:lnTo>
                    <a:pt x="1094879" y="2421178"/>
                  </a:lnTo>
                  <a:close/>
                </a:path>
                <a:path w="2132965" h="2747645">
                  <a:moveTo>
                    <a:pt x="1116799" y="2430894"/>
                  </a:moveTo>
                  <a:lnTo>
                    <a:pt x="1116012" y="2428697"/>
                  </a:lnTo>
                  <a:lnTo>
                    <a:pt x="1115745" y="2427147"/>
                  </a:lnTo>
                  <a:lnTo>
                    <a:pt x="1114577" y="2425649"/>
                  </a:lnTo>
                  <a:lnTo>
                    <a:pt x="1112266" y="2425954"/>
                  </a:lnTo>
                  <a:lnTo>
                    <a:pt x="1112024" y="2426436"/>
                  </a:lnTo>
                  <a:lnTo>
                    <a:pt x="1111453" y="2427668"/>
                  </a:lnTo>
                  <a:lnTo>
                    <a:pt x="1111618" y="2429243"/>
                  </a:lnTo>
                  <a:lnTo>
                    <a:pt x="1111478" y="2430653"/>
                  </a:lnTo>
                  <a:lnTo>
                    <a:pt x="1116799" y="2430894"/>
                  </a:lnTo>
                  <a:close/>
                </a:path>
                <a:path w="2132965" h="2747645">
                  <a:moveTo>
                    <a:pt x="1132166" y="2373299"/>
                  </a:moveTo>
                  <a:lnTo>
                    <a:pt x="1129157" y="2369794"/>
                  </a:lnTo>
                  <a:lnTo>
                    <a:pt x="1127696" y="2366454"/>
                  </a:lnTo>
                  <a:lnTo>
                    <a:pt x="1124762" y="2368766"/>
                  </a:lnTo>
                  <a:lnTo>
                    <a:pt x="1119797" y="2370759"/>
                  </a:lnTo>
                  <a:lnTo>
                    <a:pt x="1118565" y="2378316"/>
                  </a:lnTo>
                  <a:lnTo>
                    <a:pt x="1120584" y="2383548"/>
                  </a:lnTo>
                  <a:lnTo>
                    <a:pt x="1121422" y="2388603"/>
                  </a:lnTo>
                  <a:lnTo>
                    <a:pt x="1125575" y="2389035"/>
                  </a:lnTo>
                  <a:lnTo>
                    <a:pt x="1127747" y="2384806"/>
                  </a:lnTo>
                  <a:lnTo>
                    <a:pt x="1130947" y="2380754"/>
                  </a:lnTo>
                  <a:lnTo>
                    <a:pt x="1132166" y="2373299"/>
                  </a:lnTo>
                  <a:close/>
                </a:path>
                <a:path w="2132965" h="2747645">
                  <a:moveTo>
                    <a:pt x="1170406" y="2073440"/>
                  </a:moveTo>
                  <a:lnTo>
                    <a:pt x="1163167" y="2068969"/>
                  </a:lnTo>
                  <a:lnTo>
                    <a:pt x="1158468" y="2066124"/>
                  </a:lnTo>
                  <a:lnTo>
                    <a:pt x="1155192" y="2083460"/>
                  </a:lnTo>
                  <a:lnTo>
                    <a:pt x="1170406" y="2073440"/>
                  </a:lnTo>
                  <a:close/>
                </a:path>
                <a:path w="2132965" h="2747645">
                  <a:moveTo>
                    <a:pt x="1185633" y="27216"/>
                  </a:moveTo>
                  <a:lnTo>
                    <a:pt x="1183703" y="22250"/>
                  </a:lnTo>
                  <a:lnTo>
                    <a:pt x="1179271" y="15544"/>
                  </a:lnTo>
                  <a:lnTo>
                    <a:pt x="1183601" y="41859"/>
                  </a:lnTo>
                  <a:lnTo>
                    <a:pt x="1185468" y="32931"/>
                  </a:lnTo>
                  <a:lnTo>
                    <a:pt x="1185633" y="27216"/>
                  </a:lnTo>
                  <a:close/>
                </a:path>
                <a:path w="2132965" h="2747645">
                  <a:moveTo>
                    <a:pt x="1223721" y="959053"/>
                  </a:moveTo>
                  <a:lnTo>
                    <a:pt x="1217701" y="950963"/>
                  </a:lnTo>
                  <a:lnTo>
                    <a:pt x="1213586" y="947559"/>
                  </a:lnTo>
                  <a:lnTo>
                    <a:pt x="1209624" y="948182"/>
                  </a:lnTo>
                  <a:lnTo>
                    <a:pt x="1204061" y="952246"/>
                  </a:lnTo>
                  <a:lnTo>
                    <a:pt x="1210729" y="954582"/>
                  </a:lnTo>
                  <a:lnTo>
                    <a:pt x="1223721" y="959053"/>
                  </a:lnTo>
                  <a:close/>
                </a:path>
                <a:path w="2132965" h="2747645">
                  <a:moveTo>
                    <a:pt x="1234833" y="2049297"/>
                  </a:moveTo>
                  <a:lnTo>
                    <a:pt x="1229220" y="2042287"/>
                  </a:lnTo>
                  <a:lnTo>
                    <a:pt x="1227340" y="2043709"/>
                  </a:lnTo>
                  <a:lnTo>
                    <a:pt x="1226426" y="2044484"/>
                  </a:lnTo>
                  <a:lnTo>
                    <a:pt x="1228229" y="2046820"/>
                  </a:lnTo>
                  <a:lnTo>
                    <a:pt x="1231861" y="2051621"/>
                  </a:lnTo>
                  <a:lnTo>
                    <a:pt x="1232865" y="2050821"/>
                  </a:lnTo>
                  <a:lnTo>
                    <a:pt x="1234833" y="2049297"/>
                  </a:lnTo>
                  <a:close/>
                </a:path>
                <a:path w="2132965" h="2747645">
                  <a:moveTo>
                    <a:pt x="1243291" y="1736217"/>
                  </a:moveTo>
                  <a:lnTo>
                    <a:pt x="1241158" y="1729943"/>
                  </a:lnTo>
                  <a:lnTo>
                    <a:pt x="1240040" y="1726793"/>
                  </a:lnTo>
                  <a:lnTo>
                    <a:pt x="1238808" y="1727250"/>
                  </a:lnTo>
                  <a:lnTo>
                    <a:pt x="1237538" y="1727682"/>
                  </a:lnTo>
                  <a:lnTo>
                    <a:pt x="1236306" y="1728139"/>
                  </a:lnTo>
                  <a:lnTo>
                    <a:pt x="1240332" y="1737474"/>
                  </a:lnTo>
                  <a:lnTo>
                    <a:pt x="1241336" y="1737042"/>
                  </a:lnTo>
                  <a:lnTo>
                    <a:pt x="1242326" y="1736648"/>
                  </a:lnTo>
                  <a:lnTo>
                    <a:pt x="1243291" y="1736217"/>
                  </a:lnTo>
                  <a:close/>
                </a:path>
                <a:path w="2132965" h="2747645">
                  <a:moveTo>
                    <a:pt x="1275257" y="2373973"/>
                  </a:moveTo>
                  <a:lnTo>
                    <a:pt x="1274470" y="2372068"/>
                  </a:lnTo>
                  <a:lnTo>
                    <a:pt x="1274102" y="2369947"/>
                  </a:lnTo>
                  <a:lnTo>
                    <a:pt x="1272895" y="2368461"/>
                  </a:lnTo>
                  <a:lnTo>
                    <a:pt x="1271968" y="2367356"/>
                  </a:lnTo>
                  <a:lnTo>
                    <a:pt x="1270050" y="2367051"/>
                  </a:lnTo>
                  <a:lnTo>
                    <a:pt x="1268577" y="2366403"/>
                  </a:lnTo>
                  <a:lnTo>
                    <a:pt x="1268412" y="2367648"/>
                  </a:lnTo>
                  <a:lnTo>
                    <a:pt x="1268018" y="2370163"/>
                  </a:lnTo>
                  <a:lnTo>
                    <a:pt x="1269047" y="2371826"/>
                  </a:lnTo>
                  <a:lnTo>
                    <a:pt x="1269809" y="2373820"/>
                  </a:lnTo>
                  <a:lnTo>
                    <a:pt x="1271231" y="2375027"/>
                  </a:lnTo>
                  <a:lnTo>
                    <a:pt x="1271879" y="2375535"/>
                  </a:lnTo>
                  <a:lnTo>
                    <a:pt x="1273860" y="2374354"/>
                  </a:lnTo>
                  <a:lnTo>
                    <a:pt x="1275257" y="2373973"/>
                  </a:lnTo>
                  <a:close/>
                </a:path>
                <a:path w="2132965" h="2747645">
                  <a:moveTo>
                    <a:pt x="1300251" y="1955800"/>
                  </a:moveTo>
                  <a:lnTo>
                    <a:pt x="1298651" y="1955038"/>
                  </a:lnTo>
                  <a:lnTo>
                    <a:pt x="1297851" y="1954669"/>
                  </a:lnTo>
                  <a:lnTo>
                    <a:pt x="1296327" y="1957095"/>
                  </a:lnTo>
                  <a:lnTo>
                    <a:pt x="1294828" y="1959571"/>
                  </a:lnTo>
                  <a:lnTo>
                    <a:pt x="1293304" y="1962010"/>
                  </a:lnTo>
                  <a:lnTo>
                    <a:pt x="1297343" y="1963661"/>
                  </a:lnTo>
                  <a:lnTo>
                    <a:pt x="1298295" y="1961045"/>
                  </a:lnTo>
                  <a:lnTo>
                    <a:pt x="1300251" y="1955800"/>
                  </a:lnTo>
                  <a:close/>
                </a:path>
                <a:path w="2132965" h="2747645">
                  <a:moveTo>
                    <a:pt x="1369390" y="2616619"/>
                  </a:moveTo>
                  <a:lnTo>
                    <a:pt x="1365834" y="2616263"/>
                  </a:lnTo>
                  <a:lnTo>
                    <a:pt x="1363446" y="2615298"/>
                  </a:lnTo>
                  <a:lnTo>
                    <a:pt x="1361020" y="2616911"/>
                  </a:lnTo>
                  <a:lnTo>
                    <a:pt x="1361033" y="2619514"/>
                  </a:lnTo>
                  <a:lnTo>
                    <a:pt x="1360512" y="2621343"/>
                  </a:lnTo>
                  <a:lnTo>
                    <a:pt x="1362329" y="2621813"/>
                  </a:lnTo>
                  <a:lnTo>
                    <a:pt x="1364449" y="2623083"/>
                  </a:lnTo>
                  <a:lnTo>
                    <a:pt x="1365935" y="2622588"/>
                  </a:lnTo>
                  <a:lnTo>
                    <a:pt x="1367193" y="2622118"/>
                  </a:lnTo>
                  <a:lnTo>
                    <a:pt x="1367739" y="2619629"/>
                  </a:lnTo>
                  <a:lnTo>
                    <a:pt x="1369390" y="2616619"/>
                  </a:lnTo>
                  <a:close/>
                </a:path>
                <a:path w="2132965" h="2747645">
                  <a:moveTo>
                    <a:pt x="1375079" y="1199972"/>
                  </a:moveTo>
                  <a:lnTo>
                    <a:pt x="1373911" y="1199515"/>
                  </a:lnTo>
                  <a:lnTo>
                    <a:pt x="1371561" y="1198499"/>
                  </a:lnTo>
                  <a:lnTo>
                    <a:pt x="1366875" y="1204798"/>
                  </a:lnTo>
                  <a:lnTo>
                    <a:pt x="1362189" y="1210970"/>
                  </a:lnTo>
                  <a:lnTo>
                    <a:pt x="1356372" y="1218742"/>
                  </a:lnTo>
                  <a:lnTo>
                    <a:pt x="1371015" y="1222768"/>
                  </a:lnTo>
                  <a:lnTo>
                    <a:pt x="1375079" y="1199972"/>
                  </a:lnTo>
                  <a:close/>
                </a:path>
                <a:path w="2132965" h="2747645">
                  <a:moveTo>
                    <a:pt x="1426768" y="1735480"/>
                  </a:moveTo>
                  <a:lnTo>
                    <a:pt x="1426184" y="1733435"/>
                  </a:lnTo>
                  <a:lnTo>
                    <a:pt x="1426222" y="1731975"/>
                  </a:lnTo>
                  <a:lnTo>
                    <a:pt x="1419301" y="1732292"/>
                  </a:lnTo>
                  <a:lnTo>
                    <a:pt x="1420431" y="1734693"/>
                  </a:lnTo>
                  <a:lnTo>
                    <a:pt x="1420736" y="1736648"/>
                  </a:lnTo>
                  <a:lnTo>
                    <a:pt x="1421688" y="1736991"/>
                  </a:lnTo>
                  <a:lnTo>
                    <a:pt x="1422946" y="1737487"/>
                  </a:lnTo>
                  <a:lnTo>
                    <a:pt x="1425143" y="1737144"/>
                  </a:lnTo>
                  <a:lnTo>
                    <a:pt x="1426019" y="1736267"/>
                  </a:lnTo>
                  <a:lnTo>
                    <a:pt x="1426768" y="1735480"/>
                  </a:lnTo>
                  <a:close/>
                </a:path>
                <a:path w="2132965" h="2747645">
                  <a:moveTo>
                    <a:pt x="1436420" y="1332077"/>
                  </a:moveTo>
                  <a:lnTo>
                    <a:pt x="1428178" y="1326807"/>
                  </a:lnTo>
                  <a:lnTo>
                    <a:pt x="1423962" y="1329131"/>
                  </a:lnTo>
                  <a:lnTo>
                    <a:pt x="1420406" y="1334173"/>
                  </a:lnTo>
                  <a:lnTo>
                    <a:pt x="1416862" y="1338910"/>
                  </a:lnTo>
                  <a:lnTo>
                    <a:pt x="1413675" y="1344002"/>
                  </a:lnTo>
                  <a:lnTo>
                    <a:pt x="1412036" y="1350124"/>
                  </a:lnTo>
                  <a:lnTo>
                    <a:pt x="1413141" y="1357934"/>
                  </a:lnTo>
                  <a:lnTo>
                    <a:pt x="1436420" y="1332077"/>
                  </a:lnTo>
                  <a:close/>
                </a:path>
                <a:path w="2132965" h="2747645">
                  <a:moveTo>
                    <a:pt x="1441132" y="1737956"/>
                  </a:moveTo>
                  <a:lnTo>
                    <a:pt x="1435519" y="1735366"/>
                  </a:lnTo>
                  <a:lnTo>
                    <a:pt x="1431290" y="1733384"/>
                  </a:lnTo>
                  <a:lnTo>
                    <a:pt x="1427086" y="1731467"/>
                  </a:lnTo>
                  <a:lnTo>
                    <a:pt x="1430756" y="1744256"/>
                  </a:lnTo>
                  <a:lnTo>
                    <a:pt x="1441132" y="1737956"/>
                  </a:lnTo>
                  <a:close/>
                </a:path>
                <a:path w="2132965" h="2747645">
                  <a:moveTo>
                    <a:pt x="1459496" y="1334922"/>
                  </a:moveTo>
                  <a:lnTo>
                    <a:pt x="1453426" y="1330071"/>
                  </a:lnTo>
                  <a:lnTo>
                    <a:pt x="1451749" y="1332166"/>
                  </a:lnTo>
                  <a:lnTo>
                    <a:pt x="1457807" y="1337005"/>
                  </a:lnTo>
                  <a:lnTo>
                    <a:pt x="1458937" y="1335620"/>
                  </a:lnTo>
                  <a:lnTo>
                    <a:pt x="1459496" y="1334922"/>
                  </a:lnTo>
                  <a:close/>
                </a:path>
                <a:path w="2132965" h="2747645">
                  <a:moveTo>
                    <a:pt x="1468310" y="42214"/>
                  </a:moveTo>
                  <a:lnTo>
                    <a:pt x="1467129" y="32512"/>
                  </a:lnTo>
                  <a:lnTo>
                    <a:pt x="1464233" y="30683"/>
                  </a:lnTo>
                  <a:lnTo>
                    <a:pt x="1461325" y="27190"/>
                  </a:lnTo>
                  <a:lnTo>
                    <a:pt x="1457096" y="36868"/>
                  </a:lnTo>
                  <a:lnTo>
                    <a:pt x="1454785" y="42227"/>
                  </a:lnTo>
                  <a:lnTo>
                    <a:pt x="1465338" y="46012"/>
                  </a:lnTo>
                  <a:lnTo>
                    <a:pt x="1468310" y="42214"/>
                  </a:lnTo>
                  <a:close/>
                </a:path>
                <a:path w="2132965" h="2747645">
                  <a:moveTo>
                    <a:pt x="1479029" y="2740545"/>
                  </a:moveTo>
                  <a:lnTo>
                    <a:pt x="1476209" y="2741091"/>
                  </a:lnTo>
                  <a:lnTo>
                    <a:pt x="1474089" y="2740939"/>
                  </a:lnTo>
                  <a:lnTo>
                    <a:pt x="1472653" y="2742793"/>
                  </a:lnTo>
                  <a:lnTo>
                    <a:pt x="1472806" y="2745155"/>
                  </a:lnTo>
                  <a:lnTo>
                    <a:pt x="1474114" y="2747099"/>
                  </a:lnTo>
                  <a:lnTo>
                    <a:pt x="1477289" y="2747391"/>
                  </a:lnTo>
                  <a:lnTo>
                    <a:pt x="1478191" y="2745346"/>
                  </a:lnTo>
                  <a:lnTo>
                    <a:pt x="1478394" y="2743365"/>
                  </a:lnTo>
                  <a:lnTo>
                    <a:pt x="1479029" y="2740545"/>
                  </a:lnTo>
                  <a:close/>
                </a:path>
                <a:path w="2132965" h="2747645">
                  <a:moveTo>
                    <a:pt x="1501914" y="1289431"/>
                  </a:moveTo>
                  <a:lnTo>
                    <a:pt x="1501343" y="1288135"/>
                  </a:lnTo>
                  <a:lnTo>
                    <a:pt x="1501076" y="1286129"/>
                  </a:lnTo>
                  <a:lnTo>
                    <a:pt x="1500187" y="1285811"/>
                  </a:lnTo>
                  <a:lnTo>
                    <a:pt x="1498396" y="1285227"/>
                  </a:lnTo>
                  <a:lnTo>
                    <a:pt x="1496339" y="1285570"/>
                  </a:lnTo>
                  <a:lnTo>
                    <a:pt x="1493697" y="1285544"/>
                  </a:lnTo>
                  <a:lnTo>
                    <a:pt x="1494421" y="1288059"/>
                  </a:lnTo>
                  <a:lnTo>
                    <a:pt x="1494929" y="1290815"/>
                  </a:lnTo>
                  <a:lnTo>
                    <a:pt x="1497545" y="1290726"/>
                  </a:lnTo>
                  <a:lnTo>
                    <a:pt x="1499730" y="1289977"/>
                  </a:lnTo>
                  <a:lnTo>
                    <a:pt x="1501914" y="1289431"/>
                  </a:lnTo>
                  <a:close/>
                </a:path>
                <a:path w="2132965" h="2747645">
                  <a:moveTo>
                    <a:pt x="1502981" y="1304861"/>
                  </a:moveTo>
                  <a:lnTo>
                    <a:pt x="1502460" y="1302308"/>
                  </a:lnTo>
                  <a:lnTo>
                    <a:pt x="1502130" y="1299921"/>
                  </a:lnTo>
                  <a:lnTo>
                    <a:pt x="1499616" y="1300861"/>
                  </a:lnTo>
                  <a:lnTo>
                    <a:pt x="1497596" y="1301280"/>
                  </a:lnTo>
                  <a:lnTo>
                    <a:pt x="1496072" y="1302410"/>
                  </a:lnTo>
                  <a:lnTo>
                    <a:pt x="1495463" y="1302893"/>
                  </a:lnTo>
                  <a:lnTo>
                    <a:pt x="1495958" y="1304886"/>
                  </a:lnTo>
                  <a:lnTo>
                    <a:pt x="1495971" y="1306195"/>
                  </a:lnTo>
                  <a:lnTo>
                    <a:pt x="1498269" y="1305852"/>
                  </a:lnTo>
                  <a:lnTo>
                    <a:pt x="1500593" y="1305572"/>
                  </a:lnTo>
                  <a:lnTo>
                    <a:pt x="1502816" y="1304925"/>
                  </a:lnTo>
                  <a:lnTo>
                    <a:pt x="1502981" y="1304861"/>
                  </a:lnTo>
                  <a:close/>
                </a:path>
                <a:path w="2132965" h="2747645">
                  <a:moveTo>
                    <a:pt x="1517332" y="1770418"/>
                  </a:moveTo>
                  <a:lnTo>
                    <a:pt x="1515795" y="1768576"/>
                  </a:lnTo>
                  <a:lnTo>
                    <a:pt x="1512773" y="1764906"/>
                  </a:lnTo>
                  <a:lnTo>
                    <a:pt x="1511363" y="1766074"/>
                  </a:lnTo>
                  <a:lnTo>
                    <a:pt x="1510626" y="1766658"/>
                  </a:lnTo>
                  <a:lnTo>
                    <a:pt x="1515097" y="1772208"/>
                  </a:lnTo>
                  <a:lnTo>
                    <a:pt x="1516570" y="1770989"/>
                  </a:lnTo>
                  <a:lnTo>
                    <a:pt x="1517332" y="1770418"/>
                  </a:lnTo>
                  <a:close/>
                </a:path>
                <a:path w="2132965" h="2747645">
                  <a:moveTo>
                    <a:pt x="1576882" y="518629"/>
                  </a:moveTo>
                  <a:lnTo>
                    <a:pt x="1560588" y="521322"/>
                  </a:lnTo>
                  <a:lnTo>
                    <a:pt x="1562011" y="527646"/>
                  </a:lnTo>
                  <a:lnTo>
                    <a:pt x="1565516" y="542747"/>
                  </a:lnTo>
                  <a:lnTo>
                    <a:pt x="1576882" y="518629"/>
                  </a:lnTo>
                  <a:close/>
                </a:path>
                <a:path w="2132965" h="2747645">
                  <a:moveTo>
                    <a:pt x="1676196" y="1421676"/>
                  </a:moveTo>
                  <a:lnTo>
                    <a:pt x="1671739" y="1419910"/>
                  </a:lnTo>
                  <a:lnTo>
                    <a:pt x="1668462" y="1417281"/>
                  </a:lnTo>
                  <a:lnTo>
                    <a:pt x="1663865" y="1418526"/>
                  </a:lnTo>
                  <a:lnTo>
                    <a:pt x="1660766" y="1423466"/>
                  </a:lnTo>
                  <a:lnTo>
                    <a:pt x="1662430" y="1427607"/>
                  </a:lnTo>
                  <a:lnTo>
                    <a:pt x="1666595" y="1430680"/>
                  </a:lnTo>
                  <a:lnTo>
                    <a:pt x="1668945" y="1430324"/>
                  </a:lnTo>
                  <a:lnTo>
                    <a:pt x="1671294" y="1429943"/>
                  </a:lnTo>
                  <a:lnTo>
                    <a:pt x="1673047" y="1425676"/>
                  </a:lnTo>
                  <a:lnTo>
                    <a:pt x="1676196" y="1421676"/>
                  </a:lnTo>
                  <a:close/>
                </a:path>
                <a:path w="2132965" h="2747645">
                  <a:moveTo>
                    <a:pt x="1748104" y="2485987"/>
                  </a:moveTo>
                  <a:lnTo>
                    <a:pt x="1746402" y="2483739"/>
                  </a:lnTo>
                  <a:lnTo>
                    <a:pt x="1743062" y="2479230"/>
                  </a:lnTo>
                  <a:lnTo>
                    <a:pt x="1742071" y="2480284"/>
                  </a:lnTo>
                  <a:lnTo>
                    <a:pt x="1741030" y="2481300"/>
                  </a:lnTo>
                  <a:lnTo>
                    <a:pt x="1740014" y="2482367"/>
                  </a:lnTo>
                  <a:lnTo>
                    <a:pt x="1746465" y="2487498"/>
                  </a:lnTo>
                  <a:lnTo>
                    <a:pt x="1748104" y="2485987"/>
                  </a:lnTo>
                  <a:close/>
                </a:path>
                <a:path w="2132965" h="2747645">
                  <a:moveTo>
                    <a:pt x="1799183" y="1859305"/>
                  </a:moveTo>
                  <a:lnTo>
                    <a:pt x="1788083" y="1854796"/>
                  </a:lnTo>
                  <a:lnTo>
                    <a:pt x="1782546" y="1852587"/>
                  </a:lnTo>
                  <a:lnTo>
                    <a:pt x="1783575" y="1860969"/>
                  </a:lnTo>
                  <a:lnTo>
                    <a:pt x="1785810" y="1864537"/>
                  </a:lnTo>
                  <a:lnTo>
                    <a:pt x="1790573" y="1863801"/>
                  </a:lnTo>
                  <a:lnTo>
                    <a:pt x="1799183" y="1859305"/>
                  </a:lnTo>
                  <a:close/>
                </a:path>
                <a:path w="2132965" h="2747645">
                  <a:moveTo>
                    <a:pt x="1879612" y="1906752"/>
                  </a:moveTo>
                  <a:lnTo>
                    <a:pt x="1878812" y="1905914"/>
                  </a:lnTo>
                  <a:lnTo>
                    <a:pt x="1878012" y="1905114"/>
                  </a:lnTo>
                  <a:lnTo>
                    <a:pt x="1875980" y="1905406"/>
                  </a:lnTo>
                  <a:lnTo>
                    <a:pt x="1874494" y="1905203"/>
                  </a:lnTo>
                  <a:lnTo>
                    <a:pt x="1874405" y="1906676"/>
                  </a:lnTo>
                  <a:lnTo>
                    <a:pt x="1873669" y="1908581"/>
                  </a:lnTo>
                  <a:lnTo>
                    <a:pt x="1874393" y="1909445"/>
                  </a:lnTo>
                  <a:lnTo>
                    <a:pt x="1875104" y="1910384"/>
                  </a:lnTo>
                  <a:lnTo>
                    <a:pt x="1877072" y="1910334"/>
                  </a:lnTo>
                  <a:lnTo>
                    <a:pt x="1879333" y="1910969"/>
                  </a:lnTo>
                  <a:lnTo>
                    <a:pt x="1879180" y="1908746"/>
                  </a:lnTo>
                  <a:lnTo>
                    <a:pt x="1879612" y="1906752"/>
                  </a:lnTo>
                  <a:close/>
                </a:path>
                <a:path w="2132965" h="2747645">
                  <a:moveTo>
                    <a:pt x="1880374" y="2419769"/>
                  </a:moveTo>
                  <a:lnTo>
                    <a:pt x="1878761" y="2410917"/>
                  </a:lnTo>
                  <a:lnTo>
                    <a:pt x="1875155" y="2413990"/>
                  </a:lnTo>
                  <a:lnTo>
                    <a:pt x="1870430" y="2418080"/>
                  </a:lnTo>
                  <a:lnTo>
                    <a:pt x="1876031" y="2419642"/>
                  </a:lnTo>
                  <a:lnTo>
                    <a:pt x="1880374" y="2419769"/>
                  </a:lnTo>
                  <a:close/>
                </a:path>
                <a:path w="2132965" h="2747645">
                  <a:moveTo>
                    <a:pt x="1893468" y="2709430"/>
                  </a:moveTo>
                  <a:lnTo>
                    <a:pt x="1888629" y="2705938"/>
                  </a:lnTo>
                  <a:lnTo>
                    <a:pt x="1885721" y="2705316"/>
                  </a:lnTo>
                  <a:lnTo>
                    <a:pt x="1881352" y="2704325"/>
                  </a:lnTo>
                  <a:lnTo>
                    <a:pt x="1876615" y="2704922"/>
                  </a:lnTo>
                  <a:lnTo>
                    <a:pt x="1870595" y="2704858"/>
                  </a:lnTo>
                  <a:lnTo>
                    <a:pt x="1873110" y="2713825"/>
                  </a:lnTo>
                  <a:lnTo>
                    <a:pt x="1876666" y="2719222"/>
                  </a:lnTo>
                  <a:lnTo>
                    <a:pt x="1881301" y="2721140"/>
                  </a:lnTo>
                  <a:lnTo>
                    <a:pt x="1887054" y="2719679"/>
                  </a:lnTo>
                  <a:lnTo>
                    <a:pt x="1890001" y="2718219"/>
                  </a:lnTo>
                  <a:lnTo>
                    <a:pt x="1892350" y="2714040"/>
                  </a:lnTo>
                  <a:lnTo>
                    <a:pt x="1893189" y="2710688"/>
                  </a:lnTo>
                  <a:lnTo>
                    <a:pt x="1893468" y="2709430"/>
                  </a:lnTo>
                  <a:close/>
                </a:path>
                <a:path w="2132965" h="2747645">
                  <a:moveTo>
                    <a:pt x="1919643" y="1496212"/>
                  </a:moveTo>
                  <a:lnTo>
                    <a:pt x="1917522" y="1486903"/>
                  </a:lnTo>
                  <a:lnTo>
                    <a:pt x="1911997" y="1490586"/>
                  </a:lnTo>
                  <a:lnTo>
                    <a:pt x="1905406" y="1493520"/>
                  </a:lnTo>
                  <a:lnTo>
                    <a:pt x="1906219" y="1503172"/>
                  </a:lnTo>
                  <a:lnTo>
                    <a:pt x="1915680" y="1500924"/>
                  </a:lnTo>
                  <a:lnTo>
                    <a:pt x="1919643" y="1496212"/>
                  </a:lnTo>
                  <a:close/>
                </a:path>
                <a:path w="2132965" h="2747645">
                  <a:moveTo>
                    <a:pt x="1942896" y="2564104"/>
                  </a:moveTo>
                  <a:lnTo>
                    <a:pt x="1942071" y="2561552"/>
                  </a:lnTo>
                  <a:lnTo>
                    <a:pt x="1941385" y="2559710"/>
                  </a:lnTo>
                  <a:lnTo>
                    <a:pt x="1941220" y="2559342"/>
                  </a:lnTo>
                  <a:lnTo>
                    <a:pt x="1937740" y="2559380"/>
                  </a:lnTo>
                  <a:lnTo>
                    <a:pt x="1935975" y="2561704"/>
                  </a:lnTo>
                  <a:lnTo>
                    <a:pt x="1935924" y="2563926"/>
                  </a:lnTo>
                  <a:lnTo>
                    <a:pt x="1934845" y="2567698"/>
                  </a:lnTo>
                  <a:lnTo>
                    <a:pt x="1938667" y="2566708"/>
                  </a:lnTo>
                  <a:lnTo>
                    <a:pt x="1941499" y="2566695"/>
                  </a:lnTo>
                  <a:lnTo>
                    <a:pt x="1942134" y="2565577"/>
                  </a:lnTo>
                  <a:lnTo>
                    <a:pt x="1942896" y="2564104"/>
                  </a:lnTo>
                  <a:close/>
                </a:path>
                <a:path w="2132965" h="2747645">
                  <a:moveTo>
                    <a:pt x="1964347" y="1955431"/>
                  </a:moveTo>
                  <a:lnTo>
                    <a:pt x="1964232" y="1953425"/>
                  </a:lnTo>
                  <a:lnTo>
                    <a:pt x="1963953" y="1946986"/>
                  </a:lnTo>
                  <a:lnTo>
                    <a:pt x="1961578" y="1948116"/>
                  </a:lnTo>
                  <a:lnTo>
                    <a:pt x="1959330" y="1948484"/>
                  </a:lnTo>
                  <a:lnTo>
                    <a:pt x="1958987" y="1949551"/>
                  </a:lnTo>
                  <a:lnTo>
                    <a:pt x="1958340" y="1951316"/>
                  </a:lnTo>
                  <a:lnTo>
                    <a:pt x="1958416" y="1953768"/>
                  </a:lnTo>
                  <a:lnTo>
                    <a:pt x="1959241" y="1955431"/>
                  </a:lnTo>
                  <a:lnTo>
                    <a:pt x="1959533" y="1956092"/>
                  </a:lnTo>
                  <a:lnTo>
                    <a:pt x="1962543" y="1955469"/>
                  </a:lnTo>
                  <a:lnTo>
                    <a:pt x="1964347" y="1955431"/>
                  </a:lnTo>
                  <a:close/>
                </a:path>
                <a:path w="2132965" h="2747645">
                  <a:moveTo>
                    <a:pt x="2021535" y="1806676"/>
                  </a:moveTo>
                  <a:lnTo>
                    <a:pt x="2021090" y="1805355"/>
                  </a:lnTo>
                  <a:lnTo>
                    <a:pt x="2020658" y="1804035"/>
                  </a:lnTo>
                  <a:lnTo>
                    <a:pt x="2020087" y="1802371"/>
                  </a:lnTo>
                  <a:lnTo>
                    <a:pt x="2018245" y="1802752"/>
                  </a:lnTo>
                  <a:lnTo>
                    <a:pt x="2016861" y="1803057"/>
                  </a:lnTo>
                  <a:lnTo>
                    <a:pt x="2015439" y="1803387"/>
                  </a:lnTo>
                  <a:lnTo>
                    <a:pt x="2016099" y="1804898"/>
                  </a:lnTo>
                  <a:lnTo>
                    <a:pt x="2016417" y="1806803"/>
                  </a:lnTo>
                  <a:lnTo>
                    <a:pt x="2018182" y="1808276"/>
                  </a:lnTo>
                  <a:lnTo>
                    <a:pt x="2020163" y="1807083"/>
                  </a:lnTo>
                  <a:lnTo>
                    <a:pt x="2021535" y="1806676"/>
                  </a:lnTo>
                  <a:close/>
                </a:path>
                <a:path w="2132965" h="2747645">
                  <a:moveTo>
                    <a:pt x="2027351" y="798220"/>
                  </a:moveTo>
                  <a:lnTo>
                    <a:pt x="2018880" y="799909"/>
                  </a:lnTo>
                  <a:lnTo>
                    <a:pt x="2014626" y="803389"/>
                  </a:lnTo>
                  <a:lnTo>
                    <a:pt x="2020392" y="814628"/>
                  </a:lnTo>
                  <a:lnTo>
                    <a:pt x="2023503" y="807288"/>
                  </a:lnTo>
                  <a:lnTo>
                    <a:pt x="2025446" y="802779"/>
                  </a:lnTo>
                  <a:lnTo>
                    <a:pt x="2027351" y="798220"/>
                  </a:lnTo>
                  <a:close/>
                </a:path>
                <a:path w="2132965" h="2747645">
                  <a:moveTo>
                    <a:pt x="2086597" y="1096454"/>
                  </a:moveTo>
                  <a:lnTo>
                    <a:pt x="2080615" y="1093736"/>
                  </a:lnTo>
                  <a:lnTo>
                    <a:pt x="2076462" y="1094371"/>
                  </a:lnTo>
                  <a:lnTo>
                    <a:pt x="2070887" y="1108773"/>
                  </a:lnTo>
                  <a:lnTo>
                    <a:pt x="2079193" y="1114158"/>
                  </a:lnTo>
                  <a:lnTo>
                    <a:pt x="2079891" y="1114120"/>
                  </a:lnTo>
                  <a:lnTo>
                    <a:pt x="2081834" y="1114475"/>
                  </a:lnTo>
                  <a:lnTo>
                    <a:pt x="2086394" y="1100404"/>
                  </a:lnTo>
                  <a:lnTo>
                    <a:pt x="2086597" y="1096454"/>
                  </a:lnTo>
                  <a:close/>
                </a:path>
                <a:path w="2132965" h="2747645">
                  <a:moveTo>
                    <a:pt x="2118741" y="2300071"/>
                  </a:moveTo>
                  <a:lnTo>
                    <a:pt x="2116442" y="2298649"/>
                  </a:lnTo>
                  <a:lnTo>
                    <a:pt x="2111857" y="2295791"/>
                  </a:lnTo>
                  <a:lnTo>
                    <a:pt x="2109533" y="2299284"/>
                  </a:lnTo>
                  <a:lnTo>
                    <a:pt x="2112175" y="2300325"/>
                  </a:lnTo>
                  <a:lnTo>
                    <a:pt x="2114880" y="2301443"/>
                  </a:lnTo>
                  <a:lnTo>
                    <a:pt x="2117534" y="2302510"/>
                  </a:lnTo>
                  <a:lnTo>
                    <a:pt x="2118322" y="2300884"/>
                  </a:lnTo>
                  <a:lnTo>
                    <a:pt x="2118741" y="2300071"/>
                  </a:lnTo>
                  <a:close/>
                </a:path>
                <a:path w="2132965" h="2747645">
                  <a:moveTo>
                    <a:pt x="2132546" y="1973668"/>
                  </a:moveTo>
                  <a:lnTo>
                    <a:pt x="2132152" y="1966747"/>
                  </a:lnTo>
                  <a:lnTo>
                    <a:pt x="2131669" y="1963216"/>
                  </a:lnTo>
                  <a:lnTo>
                    <a:pt x="2131288" y="1959673"/>
                  </a:lnTo>
                  <a:lnTo>
                    <a:pt x="2126983" y="1960194"/>
                  </a:lnTo>
                  <a:lnTo>
                    <a:pt x="2127224" y="1965350"/>
                  </a:lnTo>
                  <a:lnTo>
                    <a:pt x="2125942" y="1970773"/>
                  </a:lnTo>
                  <a:lnTo>
                    <a:pt x="2126551" y="1976374"/>
                  </a:lnTo>
                  <a:lnTo>
                    <a:pt x="2132457" y="1982038"/>
                  </a:lnTo>
                  <a:lnTo>
                    <a:pt x="2132431" y="1977059"/>
                  </a:lnTo>
                  <a:lnTo>
                    <a:pt x="2132546" y="197366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70">
              <a:extLst>
                <a:ext uri="{FF2B5EF4-FFF2-40B4-BE49-F238E27FC236}">
                  <a16:creationId xmlns:a16="http://schemas.microsoft.com/office/drawing/2014/main" id="{8AD73762-C358-D52D-A688-5E8D291B262D}"/>
                </a:ext>
              </a:extLst>
            </p:cNvPr>
            <p:cNvSpPr/>
            <p:nvPr/>
          </p:nvSpPr>
          <p:spPr>
            <a:xfrm>
              <a:off x="2689593" y="8440908"/>
              <a:ext cx="2079625" cy="2844165"/>
            </a:xfrm>
            <a:custGeom>
              <a:avLst/>
              <a:gdLst/>
              <a:ahLst/>
              <a:cxnLst/>
              <a:rect l="l" t="t" r="r" b="b"/>
              <a:pathLst>
                <a:path w="2079625" h="2844165">
                  <a:moveTo>
                    <a:pt x="12446" y="2255253"/>
                  </a:moveTo>
                  <a:lnTo>
                    <a:pt x="8686" y="2252103"/>
                  </a:lnTo>
                  <a:lnTo>
                    <a:pt x="4953" y="2249043"/>
                  </a:lnTo>
                  <a:lnTo>
                    <a:pt x="1181" y="2245906"/>
                  </a:lnTo>
                  <a:lnTo>
                    <a:pt x="0" y="2255088"/>
                  </a:lnTo>
                  <a:lnTo>
                    <a:pt x="2882" y="2259292"/>
                  </a:lnTo>
                  <a:lnTo>
                    <a:pt x="12446" y="2255253"/>
                  </a:lnTo>
                  <a:close/>
                </a:path>
                <a:path w="2079625" h="2844165">
                  <a:moveTo>
                    <a:pt x="41783" y="461911"/>
                  </a:moveTo>
                  <a:lnTo>
                    <a:pt x="39916" y="452069"/>
                  </a:lnTo>
                  <a:lnTo>
                    <a:pt x="32562" y="457796"/>
                  </a:lnTo>
                  <a:lnTo>
                    <a:pt x="27635" y="462254"/>
                  </a:lnTo>
                  <a:lnTo>
                    <a:pt x="31280" y="470916"/>
                  </a:lnTo>
                  <a:lnTo>
                    <a:pt x="35166" y="465861"/>
                  </a:lnTo>
                  <a:lnTo>
                    <a:pt x="41783" y="461911"/>
                  </a:lnTo>
                  <a:close/>
                </a:path>
                <a:path w="2079625" h="2844165">
                  <a:moveTo>
                    <a:pt x="48196" y="1119530"/>
                  </a:moveTo>
                  <a:lnTo>
                    <a:pt x="46710" y="1111300"/>
                  </a:lnTo>
                  <a:lnTo>
                    <a:pt x="43307" y="1118527"/>
                  </a:lnTo>
                  <a:lnTo>
                    <a:pt x="41427" y="1122629"/>
                  </a:lnTo>
                  <a:lnTo>
                    <a:pt x="48196" y="1119530"/>
                  </a:lnTo>
                  <a:close/>
                </a:path>
                <a:path w="2079625" h="2844165">
                  <a:moveTo>
                    <a:pt x="117741" y="2819323"/>
                  </a:moveTo>
                  <a:lnTo>
                    <a:pt x="113969" y="2816656"/>
                  </a:lnTo>
                  <a:lnTo>
                    <a:pt x="104597" y="2813354"/>
                  </a:lnTo>
                  <a:lnTo>
                    <a:pt x="114439" y="2830080"/>
                  </a:lnTo>
                  <a:lnTo>
                    <a:pt x="117741" y="2819323"/>
                  </a:lnTo>
                  <a:close/>
                </a:path>
                <a:path w="2079625" h="2844165">
                  <a:moveTo>
                    <a:pt x="128638" y="2571839"/>
                  </a:moveTo>
                  <a:lnTo>
                    <a:pt x="125641" y="2570924"/>
                  </a:lnTo>
                  <a:lnTo>
                    <a:pt x="123659" y="2569845"/>
                  </a:lnTo>
                  <a:lnTo>
                    <a:pt x="120688" y="2570073"/>
                  </a:lnTo>
                  <a:lnTo>
                    <a:pt x="119799" y="2572207"/>
                  </a:lnTo>
                  <a:lnTo>
                    <a:pt x="118808" y="2573464"/>
                  </a:lnTo>
                  <a:lnTo>
                    <a:pt x="120573" y="2574620"/>
                  </a:lnTo>
                  <a:lnTo>
                    <a:pt x="122224" y="2576309"/>
                  </a:lnTo>
                  <a:lnTo>
                    <a:pt x="124980" y="2576868"/>
                  </a:lnTo>
                  <a:lnTo>
                    <a:pt x="126377" y="2574379"/>
                  </a:lnTo>
                  <a:lnTo>
                    <a:pt x="128638" y="2571839"/>
                  </a:lnTo>
                  <a:close/>
                </a:path>
                <a:path w="2079625" h="2844165">
                  <a:moveTo>
                    <a:pt x="145135" y="1431696"/>
                  </a:moveTo>
                  <a:lnTo>
                    <a:pt x="143421" y="1430502"/>
                  </a:lnTo>
                  <a:lnTo>
                    <a:pt x="141693" y="1429270"/>
                  </a:lnTo>
                  <a:lnTo>
                    <a:pt x="139992" y="1428115"/>
                  </a:lnTo>
                  <a:lnTo>
                    <a:pt x="138442" y="1431061"/>
                  </a:lnTo>
                  <a:lnTo>
                    <a:pt x="136867" y="1433982"/>
                  </a:lnTo>
                  <a:lnTo>
                    <a:pt x="135521" y="1437005"/>
                  </a:lnTo>
                  <a:lnTo>
                    <a:pt x="137883" y="1438884"/>
                  </a:lnTo>
                  <a:lnTo>
                    <a:pt x="140563" y="1436522"/>
                  </a:lnTo>
                  <a:lnTo>
                    <a:pt x="142836" y="1434096"/>
                  </a:lnTo>
                  <a:lnTo>
                    <a:pt x="145135" y="1431696"/>
                  </a:lnTo>
                  <a:close/>
                </a:path>
                <a:path w="2079625" h="2844165">
                  <a:moveTo>
                    <a:pt x="148945" y="2549258"/>
                  </a:moveTo>
                  <a:lnTo>
                    <a:pt x="142722" y="2539365"/>
                  </a:lnTo>
                  <a:lnTo>
                    <a:pt x="141605" y="2540050"/>
                  </a:lnTo>
                  <a:lnTo>
                    <a:pt x="140487" y="2540762"/>
                  </a:lnTo>
                  <a:lnTo>
                    <a:pt x="139407" y="2541486"/>
                  </a:lnTo>
                  <a:lnTo>
                    <a:pt x="145986" y="2551214"/>
                  </a:lnTo>
                  <a:lnTo>
                    <a:pt x="148945" y="2549258"/>
                  </a:lnTo>
                  <a:close/>
                </a:path>
                <a:path w="2079625" h="2844165">
                  <a:moveTo>
                    <a:pt x="151345" y="1455737"/>
                  </a:moveTo>
                  <a:lnTo>
                    <a:pt x="149860" y="1453476"/>
                  </a:lnTo>
                  <a:lnTo>
                    <a:pt x="148145" y="1451825"/>
                  </a:lnTo>
                  <a:lnTo>
                    <a:pt x="145427" y="1450670"/>
                  </a:lnTo>
                  <a:lnTo>
                    <a:pt x="143687" y="1452473"/>
                  </a:lnTo>
                  <a:lnTo>
                    <a:pt x="142341" y="1453286"/>
                  </a:lnTo>
                  <a:lnTo>
                    <a:pt x="144018" y="1455280"/>
                  </a:lnTo>
                  <a:lnTo>
                    <a:pt x="147993" y="1460119"/>
                  </a:lnTo>
                  <a:lnTo>
                    <a:pt x="149567" y="1457629"/>
                  </a:lnTo>
                  <a:lnTo>
                    <a:pt x="151345" y="1455737"/>
                  </a:lnTo>
                  <a:close/>
                </a:path>
                <a:path w="2079625" h="2844165">
                  <a:moveTo>
                    <a:pt x="184264" y="2003882"/>
                  </a:moveTo>
                  <a:lnTo>
                    <a:pt x="182397" y="1999437"/>
                  </a:lnTo>
                  <a:lnTo>
                    <a:pt x="178777" y="1991804"/>
                  </a:lnTo>
                  <a:lnTo>
                    <a:pt x="176174" y="1997951"/>
                  </a:lnTo>
                  <a:lnTo>
                    <a:pt x="174523" y="2001748"/>
                  </a:lnTo>
                  <a:lnTo>
                    <a:pt x="172885" y="2005647"/>
                  </a:lnTo>
                  <a:lnTo>
                    <a:pt x="174586" y="2005977"/>
                  </a:lnTo>
                  <a:lnTo>
                    <a:pt x="176618" y="2007120"/>
                  </a:lnTo>
                  <a:lnTo>
                    <a:pt x="177939" y="2006549"/>
                  </a:lnTo>
                  <a:lnTo>
                    <a:pt x="184264" y="2003882"/>
                  </a:lnTo>
                  <a:close/>
                </a:path>
                <a:path w="2079625" h="2844165">
                  <a:moveTo>
                    <a:pt x="232156" y="1613141"/>
                  </a:moveTo>
                  <a:lnTo>
                    <a:pt x="230593" y="1611731"/>
                  </a:lnTo>
                  <a:lnTo>
                    <a:pt x="229260" y="1609559"/>
                  </a:lnTo>
                  <a:lnTo>
                    <a:pt x="222834" y="1613585"/>
                  </a:lnTo>
                  <a:lnTo>
                    <a:pt x="223647" y="1617497"/>
                  </a:lnTo>
                  <a:lnTo>
                    <a:pt x="229400" y="1624558"/>
                  </a:lnTo>
                  <a:lnTo>
                    <a:pt x="230708" y="1619872"/>
                  </a:lnTo>
                  <a:lnTo>
                    <a:pt x="231787" y="1617141"/>
                  </a:lnTo>
                  <a:lnTo>
                    <a:pt x="232156" y="1613141"/>
                  </a:lnTo>
                  <a:close/>
                </a:path>
                <a:path w="2079625" h="2844165">
                  <a:moveTo>
                    <a:pt x="244843" y="2793034"/>
                  </a:moveTo>
                  <a:lnTo>
                    <a:pt x="240499" y="2792031"/>
                  </a:lnTo>
                  <a:lnTo>
                    <a:pt x="238366" y="2790952"/>
                  </a:lnTo>
                  <a:lnTo>
                    <a:pt x="235229" y="2791485"/>
                  </a:lnTo>
                  <a:lnTo>
                    <a:pt x="234340" y="2793733"/>
                  </a:lnTo>
                  <a:lnTo>
                    <a:pt x="233286" y="2795066"/>
                  </a:lnTo>
                  <a:lnTo>
                    <a:pt x="235051" y="2796298"/>
                  </a:lnTo>
                  <a:lnTo>
                    <a:pt x="236778" y="2798508"/>
                  </a:lnTo>
                  <a:lnTo>
                    <a:pt x="238556" y="2798521"/>
                  </a:lnTo>
                  <a:lnTo>
                    <a:pt x="240068" y="2798559"/>
                  </a:lnTo>
                  <a:lnTo>
                    <a:pt x="241579" y="2796044"/>
                  </a:lnTo>
                  <a:lnTo>
                    <a:pt x="244843" y="2793034"/>
                  </a:lnTo>
                  <a:close/>
                </a:path>
                <a:path w="2079625" h="2844165">
                  <a:moveTo>
                    <a:pt x="256679" y="1720977"/>
                  </a:moveTo>
                  <a:lnTo>
                    <a:pt x="254736" y="1717357"/>
                  </a:lnTo>
                  <a:lnTo>
                    <a:pt x="248793" y="1716341"/>
                  </a:lnTo>
                  <a:lnTo>
                    <a:pt x="247815" y="1716201"/>
                  </a:lnTo>
                  <a:lnTo>
                    <a:pt x="245389" y="1718525"/>
                  </a:lnTo>
                  <a:lnTo>
                    <a:pt x="245135" y="1725714"/>
                  </a:lnTo>
                  <a:lnTo>
                    <a:pt x="247777" y="1728774"/>
                  </a:lnTo>
                  <a:lnTo>
                    <a:pt x="254342" y="1726780"/>
                  </a:lnTo>
                  <a:lnTo>
                    <a:pt x="256679" y="1720977"/>
                  </a:lnTo>
                  <a:close/>
                </a:path>
                <a:path w="2079625" h="2844165">
                  <a:moveTo>
                    <a:pt x="277964" y="1543062"/>
                  </a:moveTo>
                  <a:lnTo>
                    <a:pt x="276428" y="1537500"/>
                  </a:lnTo>
                  <a:lnTo>
                    <a:pt x="275628" y="1534731"/>
                  </a:lnTo>
                  <a:lnTo>
                    <a:pt x="272021" y="1535328"/>
                  </a:lnTo>
                  <a:lnTo>
                    <a:pt x="273494" y="1544256"/>
                  </a:lnTo>
                  <a:lnTo>
                    <a:pt x="276491" y="1543481"/>
                  </a:lnTo>
                  <a:lnTo>
                    <a:pt x="277964" y="1543062"/>
                  </a:lnTo>
                  <a:close/>
                </a:path>
                <a:path w="2079625" h="2844165">
                  <a:moveTo>
                    <a:pt x="318477" y="557911"/>
                  </a:moveTo>
                  <a:lnTo>
                    <a:pt x="308902" y="555561"/>
                  </a:lnTo>
                  <a:lnTo>
                    <a:pt x="316814" y="569252"/>
                  </a:lnTo>
                  <a:lnTo>
                    <a:pt x="318477" y="557911"/>
                  </a:lnTo>
                  <a:close/>
                </a:path>
                <a:path w="2079625" h="2844165">
                  <a:moveTo>
                    <a:pt x="361556" y="424472"/>
                  </a:moveTo>
                  <a:lnTo>
                    <a:pt x="351739" y="420941"/>
                  </a:lnTo>
                  <a:lnTo>
                    <a:pt x="351980" y="431380"/>
                  </a:lnTo>
                  <a:lnTo>
                    <a:pt x="357339" y="427913"/>
                  </a:lnTo>
                  <a:lnTo>
                    <a:pt x="361556" y="424472"/>
                  </a:lnTo>
                  <a:close/>
                </a:path>
                <a:path w="2079625" h="2844165">
                  <a:moveTo>
                    <a:pt x="423481" y="1019225"/>
                  </a:moveTo>
                  <a:lnTo>
                    <a:pt x="422414" y="1015568"/>
                  </a:lnTo>
                  <a:lnTo>
                    <a:pt x="421322" y="1011872"/>
                  </a:lnTo>
                  <a:lnTo>
                    <a:pt x="420281" y="1008202"/>
                  </a:lnTo>
                  <a:lnTo>
                    <a:pt x="416458" y="1009205"/>
                  </a:lnTo>
                  <a:lnTo>
                    <a:pt x="414553" y="1009751"/>
                  </a:lnTo>
                  <a:lnTo>
                    <a:pt x="416217" y="1013421"/>
                  </a:lnTo>
                  <a:lnTo>
                    <a:pt x="417830" y="1017117"/>
                  </a:lnTo>
                  <a:lnTo>
                    <a:pt x="419493" y="1020737"/>
                  </a:lnTo>
                  <a:lnTo>
                    <a:pt x="422160" y="1019759"/>
                  </a:lnTo>
                  <a:lnTo>
                    <a:pt x="423481" y="1019225"/>
                  </a:lnTo>
                  <a:close/>
                </a:path>
                <a:path w="2079625" h="2844165">
                  <a:moveTo>
                    <a:pt x="433425" y="2769362"/>
                  </a:moveTo>
                  <a:lnTo>
                    <a:pt x="431825" y="2768943"/>
                  </a:lnTo>
                  <a:lnTo>
                    <a:pt x="428625" y="2768054"/>
                  </a:lnTo>
                  <a:lnTo>
                    <a:pt x="425856" y="2782874"/>
                  </a:lnTo>
                  <a:lnTo>
                    <a:pt x="429298" y="2783700"/>
                  </a:lnTo>
                  <a:lnTo>
                    <a:pt x="433425" y="2769362"/>
                  </a:lnTo>
                  <a:close/>
                </a:path>
                <a:path w="2079625" h="2844165">
                  <a:moveTo>
                    <a:pt x="457860" y="1484464"/>
                  </a:moveTo>
                  <a:lnTo>
                    <a:pt x="452031" y="1481315"/>
                  </a:lnTo>
                  <a:lnTo>
                    <a:pt x="444144" y="1476959"/>
                  </a:lnTo>
                  <a:lnTo>
                    <a:pt x="448627" y="1487017"/>
                  </a:lnTo>
                  <a:lnTo>
                    <a:pt x="457860" y="1484464"/>
                  </a:lnTo>
                  <a:close/>
                </a:path>
                <a:path w="2079625" h="2844165">
                  <a:moveTo>
                    <a:pt x="486905" y="1128242"/>
                  </a:moveTo>
                  <a:lnTo>
                    <a:pt x="483285" y="1125766"/>
                  </a:lnTo>
                  <a:lnTo>
                    <a:pt x="481342" y="1124013"/>
                  </a:lnTo>
                  <a:lnTo>
                    <a:pt x="479056" y="1123289"/>
                  </a:lnTo>
                  <a:lnTo>
                    <a:pt x="478472" y="1123073"/>
                  </a:lnTo>
                  <a:lnTo>
                    <a:pt x="475576" y="1126756"/>
                  </a:lnTo>
                  <a:lnTo>
                    <a:pt x="476465" y="1129855"/>
                  </a:lnTo>
                  <a:lnTo>
                    <a:pt x="478764" y="1131862"/>
                  </a:lnTo>
                  <a:lnTo>
                    <a:pt x="481888" y="1132725"/>
                  </a:lnTo>
                  <a:lnTo>
                    <a:pt x="483793" y="1130414"/>
                  </a:lnTo>
                  <a:lnTo>
                    <a:pt x="486905" y="1128242"/>
                  </a:lnTo>
                  <a:close/>
                </a:path>
                <a:path w="2079625" h="2844165">
                  <a:moveTo>
                    <a:pt x="508927" y="1414081"/>
                  </a:moveTo>
                  <a:lnTo>
                    <a:pt x="505802" y="1413929"/>
                  </a:lnTo>
                  <a:lnTo>
                    <a:pt x="499529" y="1413713"/>
                  </a:lnTo>
                  <a:lnTo>
                    <a:pt x="499491" y="1416939"/>
                  </a:lnTo>
                  <a:lnTo>
                    <a:pt x="499491" y="1418564"/>
                  </a:lnTo>
                  <a:lnTo>
                    <a:pt x="502539" y="1418704"/>
                  </a:lnTo>
                  <a:lnTo>
                    <a:pt x="505574" y="1418932"/>
                  </a:lnTo>
                  <a:lnTo>
                    <a:pt x="508609" y="1418793"/>
                  </a:lnTo>
                  <a:lnTo>
                    <a:pt x="508800" y="1418767"/>
                  </a:lnTo>
                  <a:lnTo>
                    <a:pt x="508825" y="1415719"/>
                  </a:lnTo>
                  <a:lnTo>
                    <a:pt x="508927" y="1414081"/>
                  </a:lnTo>
                  <a:close/>
                </a:path>
                <a:path w="2079625" h="2844165">
                  <a:moveTo>
                    <a:pt x="516064" y="609307"/>
                  </a:moveTo>
                  <a:lnTo>
                    <a:pt x="515556" y="605320"/>
                  </a:lnTo>
                  <a:lnTo>
                    <a:pt x="511708" y="605586"/>
                  </a:lnTo>
                  <a:lnTo>
                    <a:pt x="507822" y="605586"/>
                  </a:lnTo>
                  <a:lnTo>
                    <a:pt x="503389" y="606323"/>
                  </a:lnTo>
                  <a:lnTo>
                    <a:pt x="503161" y="608939"/>
                  </a:lnTo>
                  <a:lnTo>
                    <a:pt x="502399" y="611568"/>
                  </a:lnTo>
                  <a:lnTo>
                    <a:pt x="516064" y="609307"/>
                  </a:lnTo>
                  <a:close/>
                </a:path>
                <a:path w="2079625" h="2844165">
                  <a:moveTo>
                    <a:pt x="518528" y="165519"/>
                  </a:moveTo>
                  <a:lnTo>
                    <a:pt x="515531" y="162394"/>
                  </a:lnTo>
                  <a:lnTo>
                    <a:pt x="514413" y="161264"/>
                  </a:lnTo>
                  <a:lnTo>
                    <a:pt x="510705" y="164960"/>
                  </a:lnTo>
                  <a:lnTo>
                    <a:pt x="508876" y="166827"/>
                  </a:lnTo>
                  <a:lnTo>
                    <a:pt x="510171" y="167792"/>
                  </a:lnTo>
                  <a:lnTo>
                    <a:pt x="511771" y="169849"/>
                  </a:lnTo>
                  <a:lnTo>
                    <a:pt x="512673" y="169595"/>
                  </a:lnTo>
                  <a:lnTo>
                    <a:pt x="514642" y="168998"/>
                  </a:lnTo>
                  <a:lnTo>
                    <a:pt x="516216" y="167220"/>
                  </a:lnTo>
                  <a:lnTo>
                    <a:pt x="518528" y="165519"/>
                  </a:lnTo>
                  <a:close/>
                </a:path>
                <a:path w="2079625" h="2844165">
                  <a:moveTo>
                    <a:pt x="521538" y="1724888"/>
                  </a:moveTo>
                  <a:lnTo>
                    <a:pt x="518020" y="1723745"/>
                  </a:lnTo>
                  <a:lnTo>
                    <a:pt x="515620" y="1722132"/>
                  </a:lnTo>
                  <a:lnTo>
                    <a:pt x="512660" y="1723542"/>
                  </a:lnTo>
                  <a:lnTo>
                    <a:pt x="511975" y="1726209"/>
                  </a:lnTo>
                  <a:lnTo>
                    <a:pt x="510895" y="1728063"/>
                  </a:lnTo>
                  <a:lnTo>
                    <a:pt x="512622" y="1728863"/>
                  </a:lnTo>
                  <a:lnTo>
                    <a:pt x="514578" y="1730603"/>
                  </a:lnTo>
                  <a:lnTo>
                    <a:pt x="515975" y="1730222"/>
                  </a:lnTo>
                  <a:lnTo>
                    <a:pt x="517690" y="1729740"/>
                  </a:lnTo>
                  <a:lnTo>
                    <a:pt x="518934" y="1727542"/>
                  </a:lnTo>
                  <a:lnTo>
                    <a:pt x="521538" y="1724888"/>
                  </a:lnTo>
                  <a:close/>
                </a:path>
                <a:path w="2079625" h="2844165">
                  <a:moveTo>
                    <a:pt x="573887" y="5854"/>
                  </a:moveTo>
                  <a:lnTo>
                    <a:pt x="565429" y="0"/>
                  </a:lnTo>
                  <a:lnTo>
                    <a:pt x="565315" y="14503"/>
                  </a:lnTo>
                  <a:lnTo>
                    <a:pt x="566724" y="14566"/>
                  </a:lnTo>
                  <a:lnTo>
                    <a:pt x="569506" y="14782"/>
                  </a:lnTo>
                  <a:lnTo>
                    <a:pt x="571614" y="10363"/>
                  </a:lnTo>
                  <a:lnTo>
                    <a:pt x="573887" y="5854"/>
                  </a:lnTo>
                  <a:close/>
                </a:path>
                <a:path w="2079625" h="2844165">
                  <a:moveTo>
                    <a:pt x="641146" y="1306068"/>
                  </a:moveTo>
                  <a:lnTo>
                    <a:pt x="633044" y="1300213"/>
                  </a:lnTo>
                  <a:lnTo>
                    <a:pt x="629081" y="1299972"/>
                  </a:lnTo>
                  <a:lnTo>
                    <a:pt x="626325" y="1305331"/>
                  </a:lnTo>
                  <a:lnTo>
                    <a:pt x="625830" y="1306233"/>
                  </a:lnTo>
                  <a:lnTo>
                    <a:pt x="627494" y="1309497"/>
                  </a:lnTo>
                  <a:lnTo>
                    <a:pt x="631228" y="1308823"/>
                  </a:lnTo>
                  <a:lnTo>
                    <a:pt x="634619" y="1307807"/>
                  </a:lnTo>
                  <a:lnTo>
                    <a:pt x="641146" y="1306068"/>
                  </a:lnTo>
                  <a:close/>
                </a:path>
                <a:path w="2079625" h="2844165">
                  <a:moveTo>
                    <a:pt x="667308" y="357593"/>
                  </a:moveTo>
                  <a:lnTo>
                    <a:pt x="666686" y="345859"/>
                  </a:lnTo>
                  <a:lnTo>
                    <a:pt x="665060" y="345986"/>
                  </a:lnTo>
                  <a:lnTo>
                    <a:pt x="661784" y="346176"/>
                  </a:lnTo>
                  <a:lnTo>
                    <a:pt x="662419" y="357898"/>
                  </a:lnTo>
                  <a:lnTo>
                    <a:pt x="665670" y="357720"/>
                  </a:lnTo>
                  <a:lnTo>
                    <a:pt x="667308" y="357593"/>
                  </a:lnTo>
                  <a:close/>
                </a:path>
                <a:path w="2079625" h="2844165">
                  <a:moveTo>
                    <a:pt x="696404" y="2133587"/>
                  </a:moveTo>
                  <a:lnTo>
                    <a:pt x="694182" y="2130882"/>
                  </a:lnTo>
                  <a:lnTo>
                    <a:pt x="691565" y="2129599"/>
                  </a:lnTo>
                  <a:lnTo>
                    <a:pt x="688682" y="2128672"/>
                  </a:lnTo>
                  <a:lnTo>
                    <a:pt x="685812" y="2132850"/>
                  </a:lnTo>
                  <a:lnTo>
                    <a:pt x="686320" y="2133638"/>
                  </a:lnTo>
                  <a:lnTo>
                    <a:pt x="687628" y="2135771"/>
                  </a:lnTo>
                  <a:lnTo>
                    <a:pt x="690143" y="2137079"/>
                  </a:lnTo>
                  <a:lnTo>
                    <a:pt x="693572" y="2139848"/>
                  </a:lnTo>
                  <a:lnTo>
                    <a:pt x="694728" y="2136368"/>
                  </a:lnTo>
                  <a:lnTo>
                    <a:pt x="696404" y="2133587"/>
                  </a:lnTo>
                  <a:close/>
                </a:path>
                <a:path w="2079625" h="2844165">
                  <a:moveTo>
                    <a:pt x="720496" y="836599"/>
                  </a:moveTo>
                  <a:lnTo>
                    <a:pt x="717524" y="833932"/>
                  </a:lnTo>
                  <a:lnTo>
                    <a:pt x="711644" y="828560"/>
                  </a:lnTo>
                  <a:lnTo>
                    <a:pt x="710806" y="829360"/>
                  </a:lnTo>
                  <a:lnTo>
                    <a:pt x="709955" y="830122"/>
                  </a:lnTo>
                  <a:lnTo>
                    <a:pt x="709142" y="830999"/>
                  </a:lnTo>
                  <a:lnTo>
                    <a:pt x="717016" y="840143"/>
                  </a:lnTo>
                  <a:lnTo>
                    <a:pt x="720496" y="836599"/>
                  </a:lnTo>
                  <a:close/>
                </a:path>
                <a:path w="2079625" h="2844165">
                  <a:moveTo>
                    <a:pt x="753237" y="2721356"/>
                  </a:moveTo>
                  <a:lnTo>
                    <a:pt x="747433" y="2709557"/>
                  </a:lnTo>
                  <a:lnTo>
                    <a:pt x="746442" y="2710091"/>
                  </a:lnTo>
                  <a:lnTo>
                    <a:pt x="745451" y="2710586"/>
                  </a:lnTo>
                  <a:lnTo>
                    <a:pt x="744474" y="2711158"/>
                  </a:lnTo>
                  <a:lnTo>
                    <a:pt x="750252" y="2722245"/>
                  </a:lnTo>
                  <a:lnTo>
                    <a:pt x="751243" y="2721902"/>
                  </a:lnTo>
                  <a:lnTo>
                    <a:pt x="752233" y="2721610"/>
                  </a:lnTo>
                  <a:lnTo>
                    <a:pt x="753237" y="2721356"/>
                  </a:lnTo>
                  <a:close/>
                </a:path>
                <a:path w="2079625" h="2844165">
                  <a:moveTo>
                    <a:pt x="821563" y="1504569"/>
                  </a:moveTo>
                  <a:lnTo>
                    <a:pt x="813917" y="1499235"/>
                  </a:lnTo>
                  <a:lnTo>
                    <a:pt x="814527" y="1515516"/>
                  </a:lnTo>
                  <a:lnTo>
                    <a:pt x="816495" y="1510093"/>
                  </a:lnTo>
                  <a:lnTo>
                    <a:pt x="821563" y="1504569"/>
                  </a:lnTo>
                  <a:close/>
                </a:path>
                <a:path w="2079625" h="2844165">
                  <a:moveTo>
                    <a:pt x="844765" y="1161326"/>
                  </a:moveTo>
                  <a:lnTo>
                    <a:pt x="843140" y="1160983"/>
                  </a:lnTo>
                  <a:lnTo>
                    <a:pt x="842314" y="1160792"/>
                  </a:lnTo>
                  <a:lnTo>
                    <a:pt x="841527" y="1162926"/>
                  </a:lnTo>
                  <a:lnTo>
                    <a:pt x="840346" y="1164920"/>
                  </a:lnTo>
                  <a:lnTo>
                    <a:pt x="840028" y="1167066"/>
                  </a:lnTo>
                  <a:lnTo>
                    <a:pt x="839736" y="1169162"/>
                  </a:lnTo>
                  <a:lnTo>
                    <a:pt x="840295" y="1171321"/>
                  </a:lnTo>
                  <a:lnTo>
                    <a:pt x="840473" y="1173467"/>
                  </a:lnTo>
                  <a:lnTo>
                    <a:pt x="841476" y="1173441"/>
                  </a:lnTo>
                  <a:lnTo>
                    <a:pt x="842467" y="1173505"/>
                  </a:lnTo>
                  <a:lnTo>
                    <a:pt x="843445" y="1173518"/>
                  </a:lnTo>
                  <a:lnTo>
                    <a:pt x="843864" y="1169416"/>
                  </a:lnTo>
                  <a:lnTo>
                    <a:pt x="844346" y="1165415"/>
                  </a:lnTo>
                  <a:lnTo>
                    <a:pt x="844765" y="1161326"/>
                  </a:lnTo>
                  <a:close/>
                </a:path>
                <a:path w="2079625" h="2844165">
                  <a:moveTo>
                    <a:pt x="881786" y="1602320"/>
                  </a:moveTo>
                  <a:lnTo>
                    <a:pt x="879309" y="1601495"/>
                  </a:lnTo>
                  <a:lnTo>
                    <a:pt x="878052" y="1601025"/>
                  </a:lnTo>
                  <a:lnTo>
                    <a:pt x="873925" y="1605419"/>
                  </a:lnTo>
                  <a:lnTo>
                    <a:pt x="873137" y="1609915"/>
                  </a:lnTo>
                  <a:lnTo>
                    <a:pt x="880287" y="1617141"/>
                  </a:lnTo>
                  <a:lnTo>
                    <a:pt x="881786" y="1602320"/>
                  </a:lnTo>
                  <a:close/>
                </a:path>
                <a:path w="2079625" h="2844165">
                  <a:moveTo>
                    <a:pt x="889063" y="2790583"/>
                  </a:moveTo>
                  <a:lnTo>
                    <a:pt x="885367" y="2781960"/>
                  </a:lnTo>
                  <a:lnTo>
                    <a:pt x="876503" y="2795841"/>
                  </a:lnTo>
                  <a:lnTo>
                    <a:pt x="885494" y="2792704"/>
                  </a:lnTo>
                  <a:lnTo>
                    <a:pt x="889063" y="2790583"/>
                  </a:lnTo>
                  <a:close/>
                </a:path>
                <a:path w="2079625" h="2844165">
                  <a:moveTo>
                    <a:pt x="952449" y="459130"/>
                  </a:moveTo>
                  <a:lnTo>
                    <a:pt x="948880" y="455422"/>
                  </a:lnTo>
                  <a:lnTo>
                    <a:pt x="941755" y="447954"/>
                  </a:lnTo>
                  <a:lnTo>
                    <a:pt x="941489" y="455549"/>
                  </a:lnTo>
                  <a:lnTo>
                    <a:pt x="944918" y="459397"/>
                  </a:lnTo>
                  <a:lnTo>
                    <a:pt x="952449" y="459130"/>
                  </a:lnTo>
                  <a:close/>
                </a:path>
                <a:path w="2079625" h="2844165">
                  <a:moveTo>
                    <a:pt x="957033" y="633514"/>
                  </a:moveTo>
                  <a:lnTo>
                    <a:pt x="954722" y="633285"/>
                  </a:lnTo>
                  <a:lnTo>
                    <a:pt x="953579" y="633095"/>
                  </a:lnTo>
                  <a:lnTo>
                    <a:pt x="951992" y="640867"/>
                  </a:lnTo>
                  <a:lnTo>
                    <a:pt x="951179" y="644766"/>
                  </a:lnTo>
                  <a:lnTo>
                    <a:pt x="955814" y="646087"/>
                  </a:lnTo>
                  <a:lnTo>
                    <a:pt x="956602" y="637717"/>
                  </a:lnTo>
                  <a:lnTo>
                    <a:pt x="957033" y="633514"/>
                  </a:lnTo>
                  <a:close/>
                </a:path>
                <a:path w="2079625" h="2844165">
                  <a:moveTo>
                    <a:pt x="1010043" y="2286673"/>
                  </a:moveTo>
                  <a:lnTo>
                    <a:pt x="1008468" y="2277097"/>
                  </a:lnTo>
                  <a:lnTo>
                    <a:pt x="1007249" y="2277351"/>
                  </a:lnTo>
                  <a:lnTo>
                    <a:pt x="1006043" y="2277630"/>
                  </a:lnTo>
                  <a:lnTo>
                    <a:pt x="1004824" y="2277872"/>
                  </a:lnTo>
                  <a:lnTo>
                    <a:pt x="1005624" y="2281009"/>
                  </a:lnTo>
                  <a:lnTo>
                    <a:pt x="1006436" y="2284095"/>
                  </a:lnTo>
                  <a:lnTo>
                    <a:pt x="1007224" y="2287257"/>
                  </a:lnTo>
                  <a:lnTo>
                    <a:pt x="1008176" y="2287066"/>
                  </a:lnTo>
                  <a:lnTo>
                    <a:pt x="1009116" y="2286863"/>
                  </a:lnTo>
                  <a:lnTo>
                    <a:pt x="1010043" y="2286673"/>
                  </a:lnTo>
                  <a:close/>
                </a:path>
                <a:path w="2079625" h="2844165">
                  <a:moveTo>
                    <a:pt x="1012139" y="1496314"/>
                  </a:moveTo>
                  <a:lnTo>
                    <a:pt x="1004747" y="1488224"/>
                  </a:lnTo>
                  <a:lnTo>
                    <a:pt x="1005649" y="1505915"/>
                  </a:lnTo>
                  <a:lnTo>
                    <a:pt x="1011974" y="1500974"/>
                  </a:lnTo>
                  <a:lnTo>
                    <a:pt x="1012139" y="1496314"/>
                  </a:lnTo>
                  <a:close/>
                </a:path>
                <a:path w="2079625" h="2844165">
                  <a:moveTo>
                    <a:pt x="1014577" y="340321"/>
                  </a:moveTo>
                  <a:lnTo>
                    <a:pt x="1013040" y="339255"/>
                  </a:lnTo>
                  <a:lnTo>
                    <a:pt x="1011516" y="338264"/>
                  </a:lnTo>
                  <a:lnTo>
                    <a:pt x="1009980" y="337210"/>
                  </a:lnTo>
                  <a:lnTo>
                    <a:pt x="1007770" y="340753"/>
                  </a:lnTo>
                  <a:lnTo>
                    <a:pt x="1005484" y="344284"/>
                  </a:lnTo>
                  <a:lnTo>
                    <a:pt x="1003287" y="348170"/>
                  </a:lnTo>
                  <a:lnTo>
                    <a:pt x="1004697" y="349326"/>
                  </a:lnTo>
                  <a:lnTo>
                    <a:pt x="1006132" y="350901"/>
                  </a:lnTo>
                  <a:lnTo>
                    <a:pt x="1011783" y="343776"/>
                  </a:lnTo>
                  <a:lnTo>
                    <a:pt x="1014577" y="340321"/>
                  </a:lnTo>
                  <a:close/>
                </a:path>
                <a:path w="2079625" h="2844165">
                  <a:moveTo>
                    <a:pt x="1028776" y="1434236"/>
                  </a:moveTo>
                  <a:lnTo>
                    <a:pt x="1023658" y="1428203"/>
                  </a:lnTo>
                  <a:lnTo>
                    <a:pt x="1022438" y="1429118"/>
                  </a:lnTo>
                  <a:lnTo>
                    <a:pt x="1021207" y="1429994"/>
                  </a:lnTo>
                  <a:lnTo>
                    <a:pt x="1019962" y="1430921"/>
                  </a:lnTo>
                  <a:lnTo>
                    <a:pt x="1022159" y="1432826"/>
                  </a:lnTo>
                  <a:lnTo>
                    <a:pt x="1026477" y="1436636"/>
                  </a:lnTo>
                  <a:lnTo>
                    <a:pt x="1027252" y="1435798"/>
                  </a:lnTo>
                  <a:lnTo>
                    <a:pt x="1028026" y="1435023"/>
                  </a:lnTo>
                  <a:lnTo>
                    <a:pt x="1028776" y="1434236"/>
                  </a:lnTo>
                  <a:close/>
                </a:path>
                <a:path w="2079625" h="2844165">
                  <a:moveTo>
                    <a:pt x="1030579" y="1000417"/>
                  </a:moveTo>
                  <a:lnTo>
                    <a:pt x="1027518" y="999350"/>
                  </a:lnTo>
                  <a:lnTo>
                    <a:pt x="1024458" y="998308"/>
                  </a:lnTo>
                  <a:lnTo>
                    <a:pt x="1021384" y="997204"/>
                  </a:lnTo>
                  <a:lnTo>
                    <a:pt x="1020572" y="1001572"/>
                  </a:lnTo>
                  <a:lnTo>
                    <a:pt x="1022108" y="1002042"/>
                  </a:lnTo>
                  <a:lnTo>
                    <a:pt x="1023721" y="1003096"/>
                  </a:lnTo>
                  <a:lnTo>
                    <a:pt x="1027036" y="1002550"/>
                  </a:lnTo>
                  <a:lnTo>
                    <a:pt x="1028776" y="1001306"/>
                  </a:lnTo>
                  <a:lnTo>
                    <a:pt x="1030579" y="1000417"/>
                  </a:lnTo>
                  <a:close/>
                </a:path>
                <a:path w="2079625" h="2844165">
                  <a:moveTo>
                    <a:pt x="1096162" y="1686344"/>
                  </a:moveTo>
                  <a:lnTo>
                    <a:pt x="1092936" y="1676019"/>
                  </a:lnTo>
                  <a:lnTo>
                    <a:pt x="1087564" y="1680565"/>
                  </a:lnTo>
                  <a:lnTo>
                    <a:pt x="1082878" y="1681975"/>
                  </a:lnTo>
                  <a:lnTo>
                    <a:pt x="1082624" y="1682584"/>
                  </a:lnTo>
                  <a:lnTo>
                    <a:pt x="1082243" y="1683156"/>
                  </a:lnTo>
                  <a:lnTo>
                    <a:pt x="1082294" y="1683664"/>
                  </a:lnTo>
                  <a:lnTo>
                    <a:pt x="1082319" y="1684172"/>
                  </a:lnTo>
                  <a:lnTo>
                    <a:pt x="1082789" y="1685023"/>
                  </a:lnTo>
                  <a:lnTo>
                    <a:pt x="1087247" y="1685531"/>
                  </a:lnTo>
                  <a:lnTo>
                    <a:pt x="1091349" y="1685874"/>
                  </a:lnTo>
                  <a:lnTo>
                    <a:pt x="1096162" y="1686344"/>
                  </a:lnTo>
                  <a:close/>
                </a:path>
                <a:path w="2079625" h="2844165">
                  <a:moveTo>
                    <a:pt x="1115479" y="2641777"/>
                  </a:moveTo>
                  <a:lnTo>
                    <a:pt x="1113028" y="2634297"/>
                  </a:lnTo>
                  <a:lnTo>
                    <a:pt x="1111758" y="2630551"/>
                  </a:lnTo>
                  <a:lnTo>
                    <a:pt x="1110399" y="2630957"/>
                  </a:lnTo>
                  <a:lnTo>
                    <a:pt x="1109014" y="2631325"/>
                  </a:lnTo>
                  <a:lnTo>
                    <a:pt x="1107643" y="2631744"/>
                  </a:lnTo>
                  <a:lnTo>
                    <a:pt x="1110475" y="2642565"/>
                  </a:lnTo>
                  <a:lnTo>
                    <a:pt x="1112164" y="2642324"/>
                  </a:lnTo>
                  <a:lnTo>
                    <a:pt x="1115479" y="2641777"/>
                  </a:lnTo>
                  <a:close/>
                </a:path>
                <a:path w="2079625" h="2844165">
                  <a:moveTo>
                    <a:pt x="1143342" y="1639163"/>
                  </a:moveTo>
                  <a:lnTo>
                    <a:pt x="1137132" y="1633740"/>
                  </a:lnTo>
                  <a:lnTo>
                    <a:pt x="1131316" y="1631238"/>
                  </a:lnTo>
                  <a:lnTo>
                    <a:pt x="1126731" y="1641906"/>
                  </a:lnTo>
                  <a:lnTo>
                    <a:pt x="1143342" y="1639163"/>
                  </a:lnTo>
                  <a:close/>
                </a:path>
                <a:path w="2079625" h="2844165">
                  <a:moveTo>
                    <a:pt x="1148016" y="2287397"/>
                  </a:moveTo>
                  <a:lnTo>
                    <a:pt x="1137412" y="2278291"/>
                  </a:lnTo>
                  <a:lnTo>
                    <a:pt x="1135570" y="2288641"/>
                  </a:lnTo>
                  <a:lnTo>
                    <a:pt x="1140269" y="2289772"/>
                  </a:lnTo>
                  <a:lnTo>
                    <a:pt x="1145184" y="2290368"/>
                  </a:lnTo>
                  <a:lnTo>
                    <a:pt x="1145806" y="2290483"/>
                  </a:lnTo>
                  <a:lnTo>
                    <a:pt x="1146594" y="2288984"/>
                  </a:lnTo>
                  <a:lnTo>
                    <a:pt x="1148016" y="2287397"/>
                  </a:lnTo>
                  <a:close/>
                </a:path>
                <a:path w="2079625" h="2844165">
                  <a:moveTo>
                    <a:pt x="1150785" y="678408"/>
                  </a:moveTo>
                  <a:lnTo>
                    <a:pt x="1144346" y="672490"/>
                  </a:lnTo>
                  <a:lnTo>
                    <a:pt x="1140574" y="671791"/>
                  </a:lnTo>
                  <a:lnTo>
                    <a:pt x="1136091" y="677164"/>
                  </a:lnTo>
                  <a:lnTo>
                    <a:pt x="1136446" y="678700"/>
                  </a:lnTo>
                  <a:lnTo>
                    <a:pt x="1136345" y="680796"/>
                  </a:lnTo>
                  <a:lnTo>
                    <a:pt x="1150785" y="678408"/>
                  </a:lnTo>
                  <a:close/>
                </a:path>
                <a:path w="2079625" h="2844165">
                  <a:moveTo>
                    <a:pt x="1155382" y="2588082"/>
                  </a:moveTo>
                  <a:lnTo>
                    <a:pt x="1155344" y="2584716"/>
                  </a:lnTo>
                  <a:lnTo>
                    <a:pt x="1155230" y="2578011"/>
                  </a:lnTo>
                  <a:lnTo>
                    <a:pt x="1151140" y="2578608"/>
                  </a:lnTo>
                  <a:lnTo>
                    <a:pt x="1149057" y="2578849"/>
                  </a:lnTo>
                  <a:lnTo>
                    <a:pt x="1150658" y="2588514"/>
                  </a:lnTo>
                  <a:lnTo>
                    <a:pt x="1153795" y="2588247"/>
                  </a:lnTo>
                  <a:lnTo>
                    <a:pt x="1155382" y="2588082"/>
                  </a:lnTo>
                  <a:close/>
                </a:path>
                <a:path w="2079625" h="2844165">
                  <a:moveTo>
                    <a:pt x="1158989" y="2532329"/>
                  </a:moveTo>
                  <a:lnTo>
                    <a:pt x="1154950" y="2532596"/>
                  </a:lnTo>
                  <a:lnTo>
                    <a:pt x="1154684" y="2545410"/>
                  </a:lnTo>
                  <a:lnTo>
                    <a:pt x="1157376" y="2545499"/>
                  </a:lnTo>
                  <a:lnTo>
                    <a:pt x="1158722" y="2545499"/>
                  </a:lnTo>
                  <a:lnTo>
                    <a:pt x="1158989" y="2532329"/>
                  </a:lnTo>
                  <a:close/>
                </a:path>
                <a:path w="2079625" h="2844165">
                  <a:moveTo>
                    <a:pt x="1234541" y="2750972"/>
                  </a:moveTo>
                  <a:lnTo>
                    <a:pt x="1232941" y="2748635"/>
                  </a:lnTo>
                  <a:lnTo>
                    <a:pt x="1229715" y="2744025"/>
                  </a:lnTo>
                  <a:lnTo>
                    <a:pt x="1228521" y="2744901"/>
                  </a:lnTo>
                  <a:lnTo>
                    <a:pt x="1227315" y="2745816"/>
                  </a:lnTo>
                  <a:lnTo>
                    <a:pt x="1226108" y="2746667"/>
                  </a:lnTo>
                  <a:lnTo>
                    <a:pt x="1228102" y="2748750"/>
                  </a:lnTo>
                  <a:lnTo>
                    <a:pt x="1232077" y="2752966"/>
                  </a:lnTo>
                  <a:lnTo>
                    <a:pt x="1232903" y="2752306"/>
                  </a:lnTo>
                  <a:lnTo>
                    <a:pt x="1233728" y="2751594"/>
                  </a:lnTo>
                  <a:lnTo>
                    <a:pt x="1234541" y="2750972"/>
                  </a:lnTo>
                  <a:close/>
                </a:path>
                <a:path w="2079625" h="2844165">
                  <a:moveTo>
                    <a:pt x="1240332" y="1306220"/>
                  </a:moveTo>
                  <a:lnTo>
                    <a:pt x="1238237" y="1303655"/>
                  </a:lnTo>
                  <a:lnTo>
                    <a:pt x="1234719" y="1306461"/>
                  </a:lnTo>
                  <a:lnTo>
                    <a:pt x="1231214" y="1309357"/>
                  </a:lnTo>
                  <a:lnTo>
                    <a:pt x="1227709" y="1312164"/>
                  </a:lnTo>
                  <a:lnTo>
                    <a:pt x="1229944" y="1314932"/>
                  </a:lnTo>
                  <a:lnTo>
                    <a:pt x="1236878" y="1309090"/>
                  </a:lnTo>
                  <a:lnTo>
                    <a:pt x="1240332" y="1306220"/>
                  </a:lnTo>
                  <a:close/>
                </a:path>
                <a:path w="2079625" h="2844165">
                  <a:moveTo>
                    <a:pt x="1254061" y="1181112"/>
                  </a:moveTo>
                  <a:lnTo>
                    <a:pt x="1246187" y="1167079"/>
                  </a:lnTo>
                  <a:lnTo>
                    <a:pt x="1239608" y="1177188"/>
                  </a:lnTo>
                  <a:lnTo>
                    <a:pt x="1246746" y="1179360"/>
                  </a:lnTo>
                  <a:lnTo>
                    <a:pt x="1254061" y="1181112"/>
                  </a:lnTo>
                  <a:close/>
                </a:path>
                <a:path w="2079625" h="2844165">
                  <a:moveTo>
                    <a:pt x="1286725" y="2539860"/>
                  </a:moveTo>
                  <a:lnTo>
                    <a:pt x="1283462" y="2537333"/>
                  </a:lnTo>
                  <a:lnTo>
                    <a:pt x="1281849" y="2535148"/>
                  </a:lnTo>
                  <a:lnTo>
                    <a:pt x="1278585" y="2534729"/>
                  </a:lnTo>
                  <a:lnTo>
                    <a:pt x="1276896" y="2537066"/>
                  </a:lnTo>
                  <a:lnTo>
                    <a:pt x="1275346" y="2538260"/>
                  </a:lnTo>
                  <a:lnTo>
                    <a:pt x="1276705" y="2539911"/>
                  </a:lnTo>
                  <a:lnTo>
                    <a:pt x="1277848" y="2542438"/>
                  </a:lnTo>
                  <a:lnTo>
                    <a:pt x="1281023" y="2543352"/>
                  </a:lnTo>
                  <a:lnTo>
                    <a:pt x="1283169" y="2541498"/>
                  </a:lnTo>
                  <a:lnTo>
                    <a:pt x="1286725" y="2539860"/>
                  </a:lnTo>
                  <a:close/>
                </a:path>
                <a:path w="2079625" h="2844165">
                  <a:moveTo>
                    <a:pt x="1330007" y="1814817"/>
                  </a:moveTo>
                  <a:lnTo>
                    <a:pt x="1324394" y="1812226"/>
                  </a:lnTo>
                  <a:lnTo>
                    <a:pt x="1320165" y="1810245"/>
                  </a:lnTo>
                  <a:lnTo>
                    <a:pt x="1315961" y="1808327"/>
                  </a:lnTo>
                  <a:lnTo>
                    <a:pt x="1319631" y="1821116"/>
                  </a:lnTo>
                  <a:lnTo>
                    <a:pt x="1330007" y="1814817"/>
                  </a:lnTo>
                  <a:close/>
                </a:path>
                <a:path w="2079625" h="2844165">
                  <a:moveTo>
                    <a:pt x="1346796" y="1732699"/>
                  </a:moveTo>
                  <a:lnTo>
                    <a:pt x="1345501" y="1728508"/>
                  </a:lnTo>
                  <a:lnTo>
                    <a:pt x="1343228" y="1726603"/>
                  </a:lnTo>
                  <a:lnTo>
                    <a:pt x="1340637" y="1725904"/>
                  </a:lnTo>
                  <a:lnTo>
                    <a:pt x="1338694" y="1725447"/>
                  </a:lnTo>
                  <a:lnTo>
                    <a:pt x="1336357" y="1726488"/>
                  </a:lnTo>
                  <a:lnTo>
                    <a:pt x="1334160" y="1726844"/>
                  </a:lnTo>
                  <a:lnTo>
                    <a:pt x="1334046" y="1727835"/>
                  </a:lnTo>
                  <a:lnTo>
                    <a:pt x="1333893" y="1729892"/>
                  </a:lnTo>
                  <a:lnTo>
                    <a:pt x="1342504" y="1731772"/>
                  </a:lnTo>
                  <a:lnTo>
                    <a:pt x="1346796" y="1732699"/>
                  </a:lnTo>
                  <a:close/>
                </a:path>
                <a:path w="2079625" h="2844165">
                  <a:moveTo>
                    <a:pt x="1422552" y="1396199"/>
                  </a:moveTo>
                  <a:lnTo>
                    <a:pt x="1420063" y="1392364"/>
                  </a:lnTo>
                  <a:lnTo>
                    <a:pt x="1418831" y="1390370"/>
                  </a:lnTo>
                  <a:lnTo>
                    <a:pt x="1410220" y="1396225"/>
                  </a:lnTo>
                  <a:lnTo>
                    <a:pt x="1411325" y="1398054"/>
                  </a:lnTo>
                  <a:lnTo>
                    <a:pt x="1413548" y="1401648"/>
                  </a:lnTo>
                  <a:lnTo>
                    <a:pt x="1419542" y="1398003"/>
                  </a:lnTo>
                  <a:lnTo>
                    <a:pt x="1422552" y="1396199"/>
                  </a:lnTo>
                  <a:close/>
                </a:path>
                <a:path w="2079625" h="2844165">
                  <a:moveTo>
                    <a:pt x="1427302" y="839939"/>
                  </a:moveTo>
                  <a:lnTo>
                    <a:pt x="1424673" y="832040"/>
                  </a:lnTo>
                  <a:lnTo>
                    <a:pt x="1420749" y="829805"/>
                  </a:lnTo>
                  <a:lnTo>
                    <a:pt x="1413637" y="832510"/>
                  </a:lnTo>
                  <a:lnTo>
                    <a:pt x="1414411" y="841578"/>
                  </a:lnTo>
                  <a:lnTo>
                    <a:pt x="1418882" y="842492"/>
                  </a:lnTo>
                  <a:lnTo>
                    <a:pt x="1427302" y="839939"/>
                  </a:lnTo>
                  <a:close/>
                </a:path>
                <a:path w="2079625" h="2844165">
                  <a:moveTo>
                    <a:pt x="1504518" y="2005457"/>
                  </a:moveTo>
                  <a:lnTo>
                    <a:pt x="1497406" y="2002028"/>
                  </a:lnTo>
                  <a:lnTo>
                    <a:pt x="1496491" y="2003907"/>
                  </a:lnTo>
                  <a:lnTo>
                    <a:pt x="1495132" y="2005799"/>
                  </a:lnTo>
                  <a:lnTo>
                    <a:pt x="1494840" y="2008543"/>
                  </a:lnTo>
                  <a:lnTo>
                    <a:pt x="1497672" y="2010562"/>
                  </a:lnTo>
                  <a:lnTo>
                    <a:pt x="1500390" y="2009686"/>
                  </a:lnTo>
                  <a:lnTo>
                    <a:pt x="1501762" y="2007831"/>
                  </a:lnTo>
                  <a:lnTo>
                    <a:pt x="1504518" y="2005457"/>
                  </a:lnTo>
                  <a:close/>
                </a:path>
                <a:path w="2079625" h="2844165">
                  <a:moveTo>
                    <a:pt x="1547812" y="305498"/>
                  </a:moveTo>
                  <a:lnTo>
                    <a:pt x="1547406" y="301993"/>
                  </a:lnTo>
                  <a:lnTo>
                    <a:pt x="1544104" y="301167"/>
                  </a:lnTo>
                  <a:lnTo>
                    <a:pt x="1542249" y="300278"/>
                  </a:lnTo>
                  <a:lnTo>
                    <a:pt x="1541157" y="302666"/>
                  </a:lnTo>
                  <a:lnTo>
                    <a:pt x="1539341" y="305015"/>
                  </a:lnTo>
                  <a:lnTo>
                    <a:pt x="1539138" y="309410"/>
                  </a:lnTo>
                  <a:lnTo>
                    <a:pt x="1541106" y="311505"/>
                  </a:lnTo>
                  <a:lnTo>
                    <a:pt x="1542173" y="313563"/>
                  </a:lnTo>
                  <a:lnTo>
                    <a:pt x="1543329" y="312508"/>
                  </a:lnTo>
                  <a:lnTo>
                    <a:pt x="1544510" y="311543"/>
                  </a:lnTo>
                  <a:lnTo>
                    <a:pt x="1545666" y="310540"/>
                  </a:lnTo>
                  <a:lnTo>
                    <a:pt x="1546390" y="308038"/>
                  </a:lnTo>
                  <a:lnTo>
                    <a:pt x="1547812" y="305498"/>
                  </a:lnTo>
                  <a:close/>
                </a:path>
                <a:path w="2079625" h="2844165">
                  <a:moveTo>
                    <a:pt x="1580273" y="817206"/>
                  </a:moveTo>
                  <a:lnTo>
                    <a:pt x="1576959" y="816216"/>
                  </a:lnTo>
                  <a:lnTo>
                    <a:pt x="1574457" y="815200"/>
                  </a:lnTo>
                  <a:lnTo>
                    <a:pt x="1571371" y="814819"/>
                  </a:lnTo>
                  <a:lnTo>
                    <a:pt x="1570545" y="817638"/>
                  </a:lnTo>
                  <a:lnTo>
                    <a:pt x="1569872" y="819111"/>
                  </a:lnTo>
                  <a:lnTo>
                    <a:pt x="1572272" y="820178"/>
                  </a:lnTo>
                  <a:lnTo>
                    <a:pt x="1574596" y="821512"/>
                  </a:lnTo>
                  <a:lnTo>
                    <a:pt x="1577111" y="822096"/>
                  </a:lnTo>
                  <a:lnTo>
                    <a:pt x="1577619" y="822236"/>
                  </a:lnTo>
                  <a:lnTo>
                    <a:pt x="1578737" y="819594"/>
                  </a:lnTo>
                  <a:lnTo>
                    <a:pt x="1580273" y="817206"/>
                  </a:lnTo>
                  <a:close/>
                </a:path>
                <a:path w="2079625" h="2844165">
                  <a:moveTo>
                    <a:pt x="1585874" y="942136"/>
                  </a:moveTo>
                  <a:lnTo>
                    <a:pt x="1576984" y="938428"/>
                  </a:lnTo>
                  <a:lnTo>
                    <a:pt x="1571726" y="937171"/>
                  </a:lnTo>
                  <a:lnTo>
                    <a:pt x="1568005" y="938377"/>
                  </a:lnTo>
                  <a:lnTo>
                    <a:pt x="1563763" y="942035"/>
                  </a:lnTo>
                  <a:lnTo>
                    <a:pt x="1570875" y="942022"/>
                  </a:lnTo>
                  <a:lnTo>
                    <a:pt x="1576692" y="942111"/>
                  </a:lnTo>
                  <a:lnTo>
                    <a:pt x="1585874" y="942136"/>
                  </a:lnTo>
                  <a:close/>
                </a:path>
                <a:path w="2079625" h="2844165">
                  <a:moveTo>
                    <a:pt x="1628482" y="2513253"/>
                  </a:moveTo>
                  <a:lnTo>
                    <a:pt x="1628355" y="2509342"/>
                  </a:lnTo>
                  <a:lnTo>
                    <a:pt x="1619313" y="2506891"/>
                  </a:lnTo>
                  <a:lnTo>
                    <a:pt x="1625422" y="2521940"/>
                  </a:lnTo>
                  <a:lnTo>
                    <a:pt x="1628482" y="2513253"/>
                  </a:lnTo>
                  <a:close/>
                </a:path>
                <a:path w="2079625" h="2844165">
                  <a:moveTo>
                    <a:pt x="1707540" y="1434198"/>
                  </a:moveTo>
                  <a:lnTo>
                    <a:pt x="1706422" y="1430731"/>
                  </a:lnTo>
                  <a:lnTo>
                    <a:pt x="1704060" y="1428902"/>
                  </a:lnTo>
                  <a:lnTo>
                    <a:pt x="1701431" y="1425778"/>
                  </a:lnTo>
                  <a:lnTo>
                    <a:pt x="1699463" y="1428889"/>
                  </a:lnTo>
                  <a:lnTo>
                    <a:pt x="1696948" y="1431531"/>
                  </a:lnTo>
                  <a:lnTo>
                    <a:pt x="1698764" y="1434719"/>
                  </a:lnTo>
                  <a:lnTo>
                    <a:pt x="1701406" y="1436179"/>
                  </a:lnTo>
                  <a:lnTo>
                    <a:pt x="1703514" y="1438046"/>
                  </a:lnTo>
                  <a:lnTo>
                    <a:pt x="1704835" y="1436344"/>
                  </a:lnTo>
                  <a:lnTo>
                    <a:pt x="1707540" y="1434198"/>
                  </a:lnTo>
                  <a:close/>
                </a:path>
                <a:path w="2079625" h="2844165">
                  <a:moveTo>
                    <a:pt x="1716354" y="2836291"/>
                  </a:moveTo>
                  <a:lnTo>
                    <a:pt x="1714576" y="2828823"/>
                  </a:lnTo>
                  <a:lnTo>
                    <a:pt x="1708010" y="2832900"/>
                  </a:lnTo>
                  <a:lnTo>
                    <a:pt x="1704975" y="2836583"/>
                  </a:lnTo>
                  <a:lnTo>
                    <a:pt x="1708226" y="2844000"/>
                  </a:lnTo>
                  <a:lnTo>
                    <a:pt x="1715858" y="2840977"/>
                  </a:lnTo>
                  <a:lnTo>
                    <a:pt x="1716354" y="2836291"/>
                  </a:lnTo>
                  <a:close/>
                </a:path>
                <a:path w="2079625" h="2844165">
                  <a:moveTo>
                    <a:pt x="1731098" y="1556283"/>
                  </a:moveTo>
                  <a:lnTo>
                    <a:pt x="1730032" y="1555369"/>
                  </a:lnTo>
                  <a:lnTo>
                    <a:pt x="1727860" y="1553425"/>
                  </a:lnTo>
                  <a:lnTo>
                    <a:pt x="1723199" y="1554594"/>
                  </a:lnTo>
                  <a:lnTo>
                    <a:pt x="1719668" y="1556816"/>
                  </a:lnTo>
                  <a:lnTo>
                    <a:pt x="1723847" y="1565605"/>
                  </a:lnTo>
                  <a:lnTo>
                    <a:pt x="1726272" y="1562506"/>
                  </a:lnTo>
                  <a:lnTo>
                    <a:pt x="1731098" y="1556283"/>
                  </a:lnTo>
                  <a:close/>
                </a:path>
                <a:path w="2079625" h="2844165">
                  <a:moveTo>
                    <a:pt x="1894408" y="2104199"/>
                  </a:moveTo>
                  <a:lnTo>
                    <a:pt x="1889099" y="2107323"/>
                  </a:lnTo>
                  <a:lnTo>
                    <a:pt x="1881466" y="2111857"/>
                  </a:lnTo>
                  <a:lnTo>
                    <a:pt x="1886331" y="2114143"/>
                  </a:lnTo>
                  <a:lnTo>
                    <a:pt x="1888871" y="2115375"/>
                  </a:lnTo>
                  <a:lnTo>
                    <a:pt x="1892884" y="2117293"/>
                  </a:lnTo>
                  <a:lnTo>
                    <a:pt x="1894408" y="2104199"/>
                  </a:lnTo>
                  <a:close/>
                </a:path>
                <a:path w="2079625" h="2844165">
                  <a:moveTo>
                    <a:pt x="1907209" y="1224864"/>
                  </a:moveTo>
                  <a:lnTo>
                    <a:pt x="1900593" y="1215593"/>
                  </a:lnTo>
                  <a:lnTo>
                    <a:pt x="1899437" y="1216406"/>
                  </a:lnTo>
                  <a:lnTo>
                    <a:pt x="1898319" y="1217231"/>
                  </a:lnTo>
                  <a:lnTo>
                    <a:pt x="1897189" y="1218031"/>
                  </a:lnTo>
                  <a:lnTo>
                    <a:pt x="1901952" y="1224051"/>
                  </a:lnTo>
                  <a:lnTo>
                    <a:pt x="1904314" y="1226985"/>
                  </a:lnTo>
                  <a:lnTo>
                    <a:pt x="1905279" y="1226299"/>
                  </a:lnTo>
                  <a:lnTo>
                    <a:pt x="1906219" y="1225575"/>
                  </a:lnTo>
                  <a:lnTo>
                    <a:pt x="1907209" y="1224864"/>
                  </a:lnTo>
                  <a:close/>
                </a:path>
                <a:path w="2079625" h="2844165">
                  <a:moveTo>
                    <a:pt x="1920506" y="2205253"/>
                  </a:moveTo>
                  <a:lnTo>
                    <a:pt x="1919465" y="2204174"/>
                  </a:lnTo>
                  <a:lnTo>
                    <a:pt x="1917319" y="2202015"/>
                  </a:lnTo>
                  <a:lnTo>
                    <a:pt x="1915477" y="2204250"/>
                  </a:lnTo>
                  <a:lnTo>
                    <a:pt x="1913572" y="2206434"/>
                  </a:lnTo>
                  <a:lnTo>
                    <a:pt x="1911781" y="2208923"/>
                  </a:lnTo>
                  <a:lnTo>
                    <a:pt x="1913813" y="2210943"/>
                  </a:lnTo>
                  <a:lnTo>
                    <a:pt x="1916176" y="2209088"/>
                  </a:lnTo>
                  <a:lnTo>
                    <a:pt x="1920506" y="2205253"/>
                  </a:lnTo>
                  <a:close/>
                </a:path>
                <a:path w="2079625" h="2844165">
                  <a:moveTo>
                    <a:pt x="1935416" y="1356093"/>
                  </a:moveTo>
                  <a:lnTo>
                    <a:pt x="1933270" y="1349463"/>
                  </a:lnTo>
                  <a:lnTo>
                    <a:pt x="1932216" y="1346123"/>
                  </a:lnTo>
                  <a:lnTo>
                    <a:pt x="1930984" y="1346454"/>
                  </a:lnTo>
                  <a:lnTo>
                    <a:pt x="1929777" y="1346796"/>
                  </a:lnTo>
                  <a:lnTo>
                    <a:pt x="1928571" y="1347114"/>
                  </a:lnTo>
                  <a:lnTo>
                    <a:pt x="1930234" y="1357249"/>
                  </a:lnTo>
                  <a:lnTo>
                    <a:pt x="1931936" y="1356842"/>
                  </a:lnTo>
                  <a:lnTo>
                    <a:pt x="1933676" y="1356499"/>
                  </a:lnTo>
                  <a:lnTo>
                    <a:pt x="1935416" y="1356093"/>
                  </a:lnTo>
                  <a:close/>
                </a:path>
                <a:path w="2079625" h="2844165">
                  <a:moveTo>
                    <a:pt x="1940636" y="2214016"/>
                  </a:moveTo>
                  <a:lnTo>
                    <a:pt x="1938705" y="2211514"/>
                  </a:lnTo>
                  <a:lnTo>
                    <a:pt x="1936864" y="2208898"/>
                  </a:lnTo>
                  <a:lnTo>
                    <a:pt x="1934629" y="2206612"/>
                  </a:lnTo>
                  <a:lnTo>
                    <a:pt x="1934362" y="2206396"/>
                  </a:lnTo>
                  <a:lnTo>
                    <a:pt x="1931987" y="2208212"/>
                  </a:lnTo>
                  <a:lnTo>
                    <a:pt x="1930603" y="2209063"/>
                  </a:lnTo>
                  <a:lnTo>
                    <a:pt x="1936965" y="2216912"/>
                  </a:lnTo>
                  <a:lnTo>
                    <a:pt x="1938185" y="2215946"/>
                  </a:lnTo>
                  <a:lnTo>
                    <a:pt x="1939417" y="2214994"/>
                  </a:lnTo>
                  <a:lnTo>
                    <a:pt x="1940636" y="2214016"/>
                  </a:lnTo>
                  <a:close/>
                </a:path>
                <a:path w="2079625" h="2844165">
                  <a:moveTo>
                    <a:pt x="1946236" y="1326743"/>
                  </a:moveTo>
                  <a:lnTo>
                    <a:pt x="1942871" y="1316316"/>
                  </a:lnTo>
                  <a:lnTo>
                    <a:pt x="1939823" y="1332674"/>
                  </a:lnTo>
                  <a:lnTo>
                    <a:pt x="1946236" y="1326743"/>
                  </a:lnTo>
                  <a:close/>
                </a:path>
                <a:path w="2079625" h="2844165">
                  <a:moveTo>
                    <a:pt x="1979485" y="1103553"/>
                  </a:moveTo>
                  <a:lnTo>
                    <a:pt x="1977097" y="1097965"/>
                  </a:lnTo>
                  <a:lnTo>
                    <a:pt x="1973580" y="1089914"/>
                  </a:lnTo>
                  <a:lnTo>
                    <a:pt x="1968093" y="1092352"/>
                  </a:lnTo>
                  <a:lnTo>
                    <a:pt x="1968157" y="1097699"/>
                  </a:lnTo>
                  <a:lnTo>
                    <a:pt x="1968881" y="1102753"/>
                  </a:lnTo>
                  <a:lnTo>
                    <a:pt x="1979485" y="1103553"/>
                  </a:lnTo>
                  <a:close/>
                </a:path>
                <a:path w="2079625" h="2844165">
                  <a:moveTo>
                    <a:pt x="2079447" y="2122284"/>
                  </a:moveTo>
                  <a:lnTo>
                    <a:pt x="2078697" y="2120214"/>
                  </a:lnTo>
                  <a:lnTo>
                    <a:pt x="2077923" y="2118233"/>
                  </a:lnTo>
                  <a:lnTo>
                    <a:pt x="2077186" y="2116175"/>
                  </a:lnTo>
                  <a:lnTo>
                    <a:pt x="2074113" y="2117712"/>
                  </a:lnTo>
                  <a:lnTo>
                    <a:pt x="2071014" y="2119134"/>
                  </a:lnTo>
                  <a:lnTo>
                    <a:pt x="2068106" y="2120989"/>
                  </a:lnTo>
                  <a:lnTo>
                    <a:pt x="2067890" y="2121103"/>
                  </a:lnTo>
                  <a:lnTo>
                    <a:pt x="2069579" y="2125205"/>
                  </a:lnTo>
                  <a:lnTo>
                    <a:pt x="2069871" y="2125116"/>
                  </a:lnTo>
                  <a:lnTo>
                    <a:pt x="2073097" y="2124443"/>
                  </a:lnTo>
                  <a:lnTo>
                    <a:pt x="2076259" y="2123287"/>
                  </a:lnTo>
                  <a:lnTo>
                    <a:pt x="2079447" y="21222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71">
              <a:extLst>
                <a:ext uri="{FF2B5EF4-FFF2-40B4-BE49-F238E27FC236}">
                  <a16:creationId xmlns:a16="http://schemas.microsoft.com/office/drawing/2014/main" id="{7A6AD3EB-1F76-896A-9947-3E727BE2E2DC}"/>
                </a:ext>
              </a:extLst>
            </p:cNvPr>
            <p:cNvSpPr/>
            <p:nvPr/>
          </p:nvSpPr>
          <p:spPr>
            <a:xfrm>
              <a:off x="2557780" y="7640440"/>
              <a:ext cx="2186305" cy="3495040"/>
            </a:xfrm>
            <a:custGeom>
              <a:avLst/>
              <a:gdLst/>
              <a:ahLst/>
              <a:cxnLst/>
              <a:rect l="l" t="t" r="r" b="b"/>
              <a:pathLst>
                <a:path w="2186304" h="3495040">
                  <a:moveTo>
                    <a:pt x="14198" y="575614"/>
                  </a:moveTo>
                  <a:lnTo>
                    <a:pt x="13436" y="573239"/>
                  </a:lnTo>
                  <a:lnTo>
                    <a:pt x="12636" y="570877"/>
                  </a:lnTo>
                  <a:lnTo>
                    <a:pt x="7937" y="569760"/>
                  </a:lnTo>
                  <a:lnTo>
                    <a:pt x="3251" y="567182"/>
                  </a:lnTo>
                  <a:lnTo>
                    <a:pt x="2159" y="572096"/>
                  </a:lnTo>
                  <a:lnTo>
                    <a:pt x="0" y="575932"/>
                  </a:lnTo>
                  <a:lnTo>
                    <a:pt x="2070" y="580491"/>
                  </a:lnTo>
                  <a:lnTo>
                    <a:pt x="7696" y="582891"/>
                  </a:lnTo>
                  <a:lnTo>
                    <a:pt x="11696" y="580440"/>
                  </a:lnTo>
                  <a:lnTo>
                    <a:pt x="14198" y="575614"/>
                  </a:lnTo>
                  <a:close/>
                </a:path>
                <a:path w="2186304" h="3495040">
                  <a:moveTo>
                    <a:pt x="35128" y="3489896"/>
                  </a:moveTo>
                  <a:lnTo>
                    <a:pt x="33375" y="3488855"/>
                  </a:lnTo>
                  <a:lnTo>
                    <a:pt x="31711" y="3487534"/>
                  </a:lnTo>
                  <a:lnTo>
                    <a:pt x="29806" y="3487077"/>
                  </a:lnTo>
                  <a:lnTo>
                    <a:pt x="29210" y="3486912"/>
                  </a:lnTo>
                  <a:lnTo>
                    <a:pt x="27025" y="3489896"/>
                  </a:lnTo>
                  <a:lnTo>
                    <a:pt x="28359" y="3491852"/>
                  </a:lnTo>
                  <a:lnTo>
                    <a:pt x="30086" y="3493020"/>
                  </a:lnTo>
                  <a:lnTo>
                    <a:pt x="32194" y="3494836"/>
                  </a:lnTo>
                  <a:lnTo>
                    <a:pt x="33616" y="3492436"/>
                  </a:lnTo>
                  <a:lnTo>
                    <a:pt x="35128" y="3489896"/>
                  </a:lnTo>
                  <a:close/>
                </a:path>
                <a:path w="2186304" h="3495040">
                  <a:moveTo>
                    <a:pt x="136575" y="3006433"/>
                  </a:moveTo>
                  <a:lnTo>
                    <a:pt x="131152" y="3006483"/>
                  </a:lnTo>
                  <a:lnTo>
                    <a:pt x="129159" y="3005925"/>
                  </a:lnTo>
                  <a:lnTo>
                    <a:pt x="127850" y="3006674"/>
                  </a:lnTo>
                  <a:lnTo>
                    <a:pt x="126161" y="3007588"/>
                  </a:lnTo>
                  <a:lnTo>
                    <a:pt x="125006" y="3009481"/>
                  </a:lnTo>
                  <a:lnTo>
                    <a:pt x="123647" y="3010966"/>
                  </a:lnTo>
                  <a:lnTo>
                    <a:pt x="124802" y="3012503"/>
                  </a:lnTo>
                  <a:lnTo>
                    <a:pt x="125387" y="3013240"/>
                  </a:lnTo>
                  <a:lnTo>
                    <a:pt x="130911" y="3009912"/>
                  </a:lnTo>
                  <a:lnTo>
                    <a:pt x="136575" y="3006433"/>
                  </a:lnTo>
                  <a:close/>
                </a:path>
                <a:path w="2186304" h="3495040">
                  <a:moveTo>
                    <a:pt x="231203" y="1512862"/>
                  </a:moveTo>
                  <a:lnTo>
                    <a:pt x="228104" y="1512201"/>
                  </a:lnTo>
                  <a:lnTo>
                    <a:pt x="225005" y="1511503"/>
                  </a:lnTo>
                  <a:lnTo>
                    <a:pt x="221907" y="1510880"/>
                  </a:lnTo>
                  <a:lnTo>
                    <a:pt x="221640" y="1511795"/>
                  </a:lnTo>
                  <a:lnTo>
                    <a:pt x="221145" y="1513624"/>
                  </a:lnTo>
                  <a:lnTo>
                    <a:pt x="229908" y="1516964"/>
                  </a:lnTo>
                  <a:lnTo>
                    <a:pt x="230759" y="1514208"/>
                  </a:lnTo>
                  <a:lnTo>
                    <a:pt x="231203" y="1512862"/>
                  </a:lnTo>
                  <a:close/>
                </a:path>
                <a:path w="2186304" h="3495040">
                  <a:moveTo>
                    <a:pt x="320370" y="3213023"/>
                  </a:moveTo>
                  <a:lnTo>
                    <a:pt x="317868" y="3212173"/>
                  </a:lnTo>
                  <a:lnTo>
                    <a:pt x="315391" y="3211195"/>
                  </a:lnTo>
                  <a:lnTo>
                    <a:pt x="312839" y="3210547"/>
                  </a:lnTo>
                  <a:lnTo>
                    <a:pt x="312470" y="3210471"/>
                  </a:lnTo>
                  <a:lnTo>
                    <a:pt x="311073" y="3212681"/>
                  </a:lnTo>
                  <a:lnTo>
                    <a:pt x="312750" y="3214713"/>
                  </a:lnTo>
                  <a:lnTo>
                    <a:pt x="314540" y="3216351"/>
                  </a:lnTo>
                  <a:lnTo>
                    <a:pt x="316204" y="3218027"/>
                  </a:lnTo>
                  <a:lnTo>
                    <a:pt x="320370" y="3213023"/>
                  </a:lnTo>
                  <a:close/>
                </a:path>
                <a:path w="2186304" h="3495040">
                  <a:moveTo>
                    <a:pt x="326783" y="2613520"/>
                  </a:moveTo>
                  <a:lnTo>
                    <a:pt x="326097" y="2605506"/>
                  </a:lnTo>
                  <a:lnTo>
                    <a:pt x="324637" y="2605798"/>
                  </a:lnTo>
                  <a:lnTo>
                    <a:pt x="323164" y="2606129"/>
                  </a:lnTo>
                  <a:lnTo>
                    <a:pt x="321691" y="2606446"/>
                  </a:lnTo>
                  <a:lnTo>
                    <a:pt x="322351" y="2608846"/>
                  </a:lnTo>
                  <a:lnTo>
                    <a:pt x="322910" y="2611348"/>
                  </a:lnTo>
                  <a:lnTo>
                    <a:pt x="323773" y="2613647"/>
                  </a:lnTo>
                  <a:lnTo>
                    <a:pt x="323888" y="2613952"/>
                  </a:lnTo>
                  <a:lnTo>
                    <a:pt x="325742" y="2613583"/>
                  </a:lnTo>
                  <a:lnTo>
                    <a:pt x="326783" y="2613520"/>
                  </a:lnTo>
                  <a:close/>
                </a:path>
                <a:path w="2186304" h="3495040">
                  <a:moveTo>
                    <a:pt x="361340" y="2580208"/>
                  </a:moveTo>
                  <a:lnTo>
                    <a:pt x="332600" y="2582608"/>
                  </a:lnTo>
                  <a:lnTo>
                    <a:pt x="355384" y="2595753"/>
                  </a:lnTo>
                  <a:lnTo>
                    <a:pt x="357479" y="2590203"/>
                  </a:lnTo>
                  <a:lnTo>
                    <a:pt x="361340" y="2580208"/>
                  </a:lnTo>
                  <a:close/>
                </a:path>
                <a:path w="2186304" h="3495040">
                  <a:moveTo>
                    <a:pt x="376339" y="1151343"/>
                  </a:moveTo>
                  <a:lnTo>
                    <a:pt x="376224" y="1147254"/>
                  </a:lnTo>
                  <a:lnTo>
                    <a:pt x="370789" y="1145171"/>
                  </a:lnTo>
                  <a:lnTo>
                    <a:pt x="362165" y="1148257"/>
                  </a:lnTo>
                  <a:lnTo>
                    <a:pt x="355930" y="1151737"/>
                  </a:lnTo>
                  <a:lnTo>
                    <a:pt x="347586" y="1155738"/>
                  </a:lnTo>
                  <a:lnTo>
                    <a:pt x="355206" y="1159548"/>
                  </a:lnTo>
                  <a:lnTo>
                    <a:pt x="361950" y="1160602"/>
                  </a:lnTo>
                  <a:lnTo>
                    <a:pt x="367995" y="1159637"/>
                  </a:lnTo>
                  <a:lnTo>
                    <a:pt x="373583" y="1157363"/>
                  </a:lnTo>
                  <a:lnTo>
                    <a:pt x="375602" y="1156385"/>
                  </a:lnTo>
                  <a:lnTo>
                    <a:pt x="376339" y="1151343"/>
                  </a:lnTo>
                  <a:close/>
                </a:path>
                <a:path w="2186304" h="3495040">
                  <a:moveTo>
                    <a:pt x="434657" y="1343596"/>
                  </a:moveTo>
                  <a:lnTo>
                    <a:pt x="434428" y="1343075"/>
                  </a:lnTo>
                  <a:lnTo>
                    <a:pt x="433628" y="1341399"/>
                  </a:lnTo>
                  <a:lnTo>
                    <a:pt x="432244" y="1339684"/>
                  </a:lnTo>
                  <a:lnTo>
                    <a:pt x="429971" y="1338541"/>
                  </a:lnTo>
                  <a:lnTo>
                    <a:pt x="428167" y="1340650"/>
                  </a:lnTo>
                  <a:lnTo>
                    <a:pt x="426745" y="1341704"/>
                  </a:lnTo>
                  <a:lnTo>
                    <a:pt x="429298" y="1344053"/>
                  </a:lnTo>
                  <a:lnTo>
                    <a:pt x="431622" y="1346276"/>
                  </a:lnTo>
                  <a:lnTo>
                    <a:pt x="432612" y="1345158"/>
                  </a:lnTo>
                  <a:lnTo>
                    <a:pt x="434657" y="1343596"/>
                  </a:lnTo>
                  <a:close/>
                </a:path>
                <a:path w="2186304" h="3495040">
                  <a:moveTo>
                    <a:pt x="443814" y="379056"/>
                  </a:moveTo>
                  <a:lnTo>
                    <a:pt x="442264" y="374243"/>
                  </a:lnTo>
                  <a:lnTo>
                    <a:pt x="436156" y="366077"/>
                  </a:lnTo>
                  <a:lnTo>
                    <a:pt x="434581" y="372897"/>
                  </a:lnTo>
                  <a:lnTo>
                    <a:pt x="431990" y="384454"/>
                  </a:lnTo>
                  <a:lnTo>
                    <a:pt x="440499" y="381965"/>
                  </a:lnTo>
                  <a:lnTo>
                    <a:pt x="443814" y="379056"/>
                  </a:lnTo>
                  <a:close/>
                </a:path>
                <a:path w="2186304" h="3495040">
                  <a:moveTo>
                    <a:pt x="450100" y="2150300"/>
                  </a:moveTo>
                  <a:lnTo>
                    <a:pt x="448589" y="2141778"/>
                  </a:lnTo>
                  <a:lnTo>
                    <a:pt x="446913" y="2133130"/>
                  </a:lnTo>
                  <a:lnTo>
                    <a:pt x="443560" y="2124773"/>
                  </a:lnTo>
                  <a:lnTo>
                    <a:pt x="437032" y="2117102"/>
                  </a:lnTo>
                  <a:lnTo>
                    <a:pt x="437019" y="2127351"/>
                  </a:lnTo>
                  <a:lnTo>
                    <a:pt x="439470" y="2136063"/>
                  </a:lnTo>
                  <a:lnTo>
                    <a:pt x="443979" y="2143595"/>
                  </a:lnTo>
                  <a:lnTo>
                    <a:pt x="450100" y="2150300"/>
                  </a:lnTo>
                  <a:close/>
                </a:path>
                <a:path w="2186304" h="3495040">
                  <a:moveTo>
                    <a:pt x="507288" y="0"/>
                  </a:moveTo>
                  <a:lnTo>
                    <a:pt x="502145" y="876"/>
                  </a:lnTo>
                  <a:lnTo>
                    <a:pt x="498602" y="1320"/>
                  </a:lnTo>
                  <a:lnTo>
                    <a:pt x="491515" y="2882"/>
                  </a:lnTo>
                  <a:lnTo>
                    <a:pt x="487921" y="3987"/>
                  </a:lnTo>
                  <a:lnTo>
                    <a:pt x="484314" y="4965"/>
                  </a:lnTo>
                  <a:lnTo>
                    <a:pt x="485571" y="9347"/>
                  </a:lnTo>
                  <a:lnTo>
                    <a:pt x="490880" y="8229"/>
                  </a:lnTo>
                  <a:lnTo>
                    <a:pt x="496709" y="8636"/>
                  </a:lnTo>
                  <a:lnTo>
                    <a:pt x="502412" y="7073"/>
                  </a:lnTo>
                  <a:lnTo>
                    <a:pt x="507288" y="0"/>
                  </a:lnTo>
                  <a:close/>
                </a:path>
                <a:path w="2186304" h="3495040">
                  <a:moveTo>
                    <a:pt x="538721" y="2908541"/>
                  </a:moveTo>
                  <a:lnTo>
                    <a:pt x="536587" y="2897403"/>
                  </a:lnTo>
                  <a:lnTo>
                    <a:pt x="530974" y="2887383"/>
                  </a:lnTo>
                  <a:lnTo>
                    <a:pt x="521017" y="2878239"/>
                  </a:lnTo>
                  <a:lnTo>
                    <a:pt x="521322" y="2890951"/>
                  </a:lnTo>
                  <a:lnTo>
                    <a:pt x="523621" y="2902216"/>
                  </a:lnTo>
                  <a:lnTo>
                    <a:pt x="528942" y="2912199"/>
                  </a:lnTo>
                  <a:lnTo>
                    <a:pt x="538238" y="2921076"/>
                  </a:lnTo>
                  <a:lnTo>
                    <a:pt x="538721" y="2908541"/>
                  </a:lnTo>
                  <a:close/>
                </a:path>
                <a:path w="2186304" h="3495040">
                  <a:moveTo>
                    <a:pt x="553097" y="2829966"/>
                  </a:moveTo>
                  <a:lnTo>
                    <a:pt x="548462" y="2828950"/>
                  </a:lnTo>
                  <a:lnTo>
                    <a:pt x="545172" y="2827096"/>
                  </a:lnTo>
                  <a:lnTo>
                    <a:pt x="543090" y="2828061"/>
                  </a:lnTo>
                  <a:lnTo>
                    <a:pt x="540931" y="2828975"/>
                  </a:lnTo>
                  <a:lnTo>
                    <a:pt x="539991" y="2832633"/>
                  </a:lnTo>
                  <a:lnTo>
                    <a:pt x="538518" y="2835097"/>
                  </a:lnTo>
                  <a:lnTo>
                    <a:pt x="541566" y="2836354"/>
                  </a:lnTo>
                  <a:lnTo>
                    <a:pt x="544715" y="2838691"/>
                  </a:lnTo>
                  <a:lnTo>
                    <a:pt x="549313" y="2838310"/>
                  </a:lnTo>
                  <a:lnTo>
                    <a:pt x="550633" y="2833967"/>
                  </a:lnTo>
                  <a:lnTo>
                    <a:pt x="553097" y="2829966"/>
                  </a:lnTo>
                  <a:close/>
                </a:path>
                <a:path w="2186304" h="3495040">
                  <a:moveTo>
                    <a:pt x="553339" y="1155763"/>
                  </a:moveTo>
                  <a:lnTo>
                    <a:pt x="546798" y="1148181"/>
                  </a:lnTo>
                  <a:lnTo>
                    <a:pt x="538695" y="1143787"/>
                  </a:lnTo>
                  <a:lnTo>
                    <a:pt x="519849" y="1137920"/>
                  </a:lnTo>
                  <a:lnTo>
                    <a:pt x="522706" y="1146403"/>
                  </a:lnTo>
                  <a:lnTo>
                    <a:pt x="524078" y="1152474"/>
                  </a:lnTo>
                  <a:lnTo>
                    <a:pt x="528789" y="1161859"/>
                  </a:lnTo>
                  <a:lnTo>
                    <a:pt x="532498" y="1167803"/>
                  </a:lnTo>
                  <a:lnTo>
                    <a:pt x="541528" y="1167980"/>
                  </a:lnTo>
                  <a:lnTo>
                    <a:pt x="543052" y="1162494"/>
                  </a:lnTo>
                  <a:lnTo>
                    <a:pt x="541388" y="1155522"/>
                  </a:lnTo>
                  <a:lnTo>
                    <a:pt x="543394" y="1153960"/>
                  </a:lnTo>
                  <a:lnTo>
                    <a:pt x="544068" y="1153083"/>
                  </a:lnTo>
                  <a:lnTo>
                    <a:pt x="553339" y="1155763"/>
                  </a:lnTo>
                  <a:close/>
                </a:path>
                <a:path w="2186304" h="3495040">
                  <a:moveTo>
                    <a:pt x="653351" y="2525357"/>
                  </a:moveTo>
                  <a:lnTo>
                    <a:pt x="649833" y="2524214"/>
                  </a:lnTo>
                  <a:lnTo>
                    <a:pt x="647433" y="2522601"/>
                  </a:lnTo>
                  <a:lnTo>
                    <a:pt x="644474" y="2524010"/>
                  </a:lnTo>
                  <a:lnTo>
                    <a:pt x="643788" y="2526677"/>
                  </a:lnTo>
                  <a:lnTo>
                    <a:pt x="642708" y="2528532"/>
                  </a:lnTo>
                  <a:lnTo>
                    <a:pt x="644436" y="2529332"/>
                  </a:lnTo>
                  <a:lnTo>
                    <a:pt x="646391" y="2531072"/>
                  </a:lnTo>
                  <a:lnTo>
                    <a:pt x="647788" y="2530691"/>
                  </a:lnTo>
                  <a:lnTo>
                    <a:pt x="649503" y="2530208"/>
                  </a:lnTo>
                  <a:lnTo>
                    <a:pt x="650748" y="2528011"/>
                  </a:lnTo>
                  <a:lnTo>
                    <a:pt x="653351" y="2525357"/>
                  </a:lnTo>
                  <a:close/>
                </a:path>
                <a:path w="2186304" h="3495040">
                  <a:moveTo>
                    <a:pt x="667613" y="1885264"/>
                  </a:moveTo>
                  <a:lnTo>
                    <a:pt x="663003" y="1880260"/>
                  </a:lnTo>
                  <a:lnTo>
                    <a:pt x="657263" y="1875383"/>
                  </a:lnTo>
                  <a:lnTo>
                    <a:pt x="652830" y="1881263"/>
                  </a:lnTo>
                  <a:lnTo>
                    <a:pt x="652068" y="1885149"/>
                  </a:lnTo>
                  <a:lnTo>
                    <a:pt x="655637" y="1888782"/>
                  </a:lnTo>
                  <a:lnTo>
                    <a:pt x="664184" y="1893912"/>
                  </a:lnTo>
                  <a:lnTo>
                    <a:pt x="667613" y="1885264"/>
                  </a:lnTo>
                  <a:close/>
                </a:path>
                <a:path w="2186304" h="3495040">
                  <a:moveTo>
                    <a:pt x="678865" y="1080223"/>
                  </a:moveTo>
                  <a:lnTo>
                    <a:pt x="678040" y="1077404"/>
                  </a:lnTo>
                  <a:lnTo>
                    <a:pt x="676325" y="1071740"/>
                  </a:lnTo>
                  <a:lnTo>
                    <a:pt x="675309" y="1072045"/>
                  </a:lnTo>
                  <a:lnTo>
                    <a:pt x="673252" y="1072616"/>
                  </a:lnTo>
                  <a:lnTo>
                    <a:pt x="674674" y="1081227"/>
                  </a:lnTo>
                  <a:lnTo>
                    <a:pt x="676084" y="1080884"/>
                  </a:lnTo>
                  <a:lnTo>
                    <a:pt x="677456" y="1080528"/>
                  </a:lnTo>
                  <a:lnTo>
                    <a:pt x="678865" y="1080223"/>
                  </a:lnTo>
                  <a:close/>
                </a:path>
                <a:path w="2186304" h="3495040">
                  <a:moveTo>
                    <a:pt x="693496" y="1480845"/>
                  </a:moveTo>
                  <a:lnTo>
                    <a:pt x="690943" y="1479651"/>
                  </a:lnTo>
                  <a:lnTo>
                    <a:pt x="690867" y="1479804"/>
                  </a:lnTo>
                  <a:lnTo>
                    <a:pt x="689254" y="1482293"/>
                  </a:lnTo>
                  <a:lnTo>
                    <a:pt x="687793" y="1484947"/>
                  </a:lnTo>
                  <a:lnTo>
                    <a:pt x="686358" y="1487589"/>
                  </a:lnTo>
                  <a:lnTo>
                    <a:pt x="689254" y="1488859"/>
                  </a:lnTo>
                  <a:lnTo>
                    <a:pt x="690689" y="1489506"/>
                  </a:lnTo>
                  <a:lnTo>
                    <a:pt x="691654" y="1486712"/>
                  </a:lnTo>
                  <a:lnTo>
                    <a:pt x="692670" y="1483868"/>
                  </a:lnTo>
                  <a:lnTo>
                    <a:pt x="693432" y="1480959"/>
                  </a:lnTo>
                  <a:close/>
                </a:path>
                <a:path w="2186304" h="3495040">
                  <a:moveTo>
                    <a:pt x="749300" y="1563039"/>
                  </a:moveTo>
                  <a:lnTo>
                    <a:pt x="748804" y="1560055"/>
                  </a:lnTo>
                  <a:lnTo>
                    <a:pt x="747839" y="1554175"/>
                  </a:lnTo>
                  <a:lnTo>
                    <a:pt x="746709" y="1554467"/>
                  </a:lnTo>
                  <a:lnTo>
                    <a:pt x="744639" y="1554797"/>
                  </a:lnTo>
                  <a:lnTo>
                    <a:pt x="744651" y="1555115"/>
                  </a:lnTo>
                  <a:lnTo>
                    <a:pt x="744715" y="1557845"/>
                  </a:lnTo>
                  <a:lnTo>
                    <a:pt x="745134" y="1560601"/>
                  </a:lnTo>
                  <a:lnTo>
                    <a:pt x="745477" y="1563357"/>
                  </a:lnTo>
                  <a:lnTo>
                    <a:pt x="748030" y="1563128"/>
                  </a:lnTo>
                  <a:lnTo>
                    <a:pt x="749300" y="1563039"/>
                  </a:lnTo>
                  <a:close/>
                </a:path>
                <a:path w="2186304" h="3495040">
                  <a:moveTo>
                    <a:pt x="765238" y="2359723"/>
                  </a:moveTo>
                  <a:lnTo>
                    <a:pt x="763816" y="2351151"/>
                  </a:lnTo>
                  <a:lnTo>
                    <a:pt x="760920" y="2351633"/>
                  </a:lnTo>
                  <a:lnTo>
                    <a:pt x="762342" y="2357348"/>
                  </a:lnTo>
                  <a:lnTo>
                    <a:pt x="763066" y="2360168"/>
                  </a:lnTo>
                  <a:lnTo>
                    <a:pt x="765238" y="2359723"/>
                  </a:lnTo>
                  <a:close/>
                </a:path>
                <a:path w="2186304" h="3495040">
                  <a:moveTo>
                    <a:pt x="768451" y="1742071"/>
                  </a:moveTo>
                  <a:lnTo>
                    <a:pt x="764311" y="1740090"/>
                  </a:lnTo>
                  <a:lnTo>
                    <a:pt x="762546" y="1738630"/>
                  </a:lnTo>
                  <a:lnTo>
                    <a:pt x="761657" y="1739011"/>
                  </a:lnTo>
                  <a:lnTo>
                    <a:pt x="760539" y="1739544"/>
                  </a:lnTo>
                  <a:lnTo>
                    <a:pt x="759447" y="1741766"/>
                  </a:lnTo>
                  <a:lnTo>
                    <a:pt x="759637" y="1742948"/>
                  </a:lnTo>
                  <a:lnTo>
                    <a:pt x="759802" y="1744040"/>
                  </a:lnTo>
                  <a:lnTo>
                    <a:pt x="761936" y="1745564"/>
                  </a:lnTo>
                  <a:lnTo>
                    <a:pt x="763041" y="1745475"/>
                  </a:lnTo>
                  <a:lnTo>
                    <a:pt x="764552" y="1745335"/>
                  </a:lnTo>
                  <a:lnTo>
                    <a:pt x="765898" y="1743760"/>
                  </a:lnTo>
                  <a:lnTo>
                    <a:pt x="768451" y="1742071"/>
                  </a:lnTo>
                  <a:close/>
                </a:path>
                <a:path w="2186304" h="3495040">
                  <a:moveTo>
                    <a:pt x="777811" y="2377554"/>
                  </a:moveTo>
                  <a:lnTo>
                    <a:pt x="775728" y="2376144"/>
                  </a:lnTo>
                  <a:lnTo>
                    <a:pt x="775182" y="2376347"/>
                  </a:lnTo>
                  <a:lnTo>
                    <a:pt x="773836" y="2376932"/>
                  </a:lnTo>
                  <a:lnTo>
                    <a:pt x="772820" y="2378316"/>
                  </a:lnTo>
                  <a:lnTo>
                    <a:pt x="771690" y="2379332"/>
                  </a:lnTo>
                  <a:lnTo>
                    <a:pt x="772782" y="2380424"/>
                  </a:lnTo>
                  <a:lnTo>
                    <a:pt x="773912" y="2381529"/>
                  </a:lnTo>
                  <a:lnTo>
                    <a:pt x="775792" y="2383396"/>
                  </a:lnTo>
                  <a:lnTo>
                    <a:pt x="776757" y="2381046"/>
                  </a:lnTo>
                  <a:lnTo>
                    <a:pt x="777646" y="2379624"/>
                  </a:lnTo>
                  <a:lnTo>
                    <a:pt x="777811" y="2377554"/>
                  </a:lnTo>
                  <a:close/>
                </a:path>
                <a:path w="2186304" h="3495040">
                  <a:moveTo>
                    <a:pt x="817105" y="2448953"/>
                  </a:moveTo>
                  <a:lnTo>
                    <a:pt x="817029" y="2446591"/>
                  </a:lnTo>
                  <a:lnTo>
                    <a:pt x="816800" y="2441841"/>
                  </a:lnTo>
                  <a:lnTo>
                    <a:pt x="804125" y="2441651"/>
                  </a:lnTo>
                  <a:lnTo>
                    <a:pt x="804227" y="2444572"/>
                  </a:lnTo>
                  <a:lnTo>
                    <a:pt x="804494" y="2450427"/>
                  </a:lnTo>
                  <a:lnTo>
                    <a:pt x="808659" y="2449969"/>
                  </a:lnTo>
                  <a:lnTo>
                    <a:pt x="817105" y="2448953"/>
                  </a:lnTo>
                  <a:close/>
                </a:path>
                <a:path w="2186304" h="3495040">
                  <a:moveTo>
                    <a:pt x="825931" y="2239505"/>
                  </a:moveTo>
                  <a:lnTo>
                    <a:pt x="825639" y="2237956"/>
                  </a:lnTo>
                  <a:lnTo>
                    <a:pt x="825309" y="2236444"/>
                  </a:lnTo>
                  <a:lnTo>
                    <a:pt x="825017" y="2234882"/>
                  </a:lnTo>
                  <a:lnTo>
                    <a:pt x="822083" y="2235708"/>
                  </a:lnTo>
                  <a:lnTo>
                    <a:pt x="816178" y="2237321"/>
                  </a:lnTo>
                  <a:lnTo>
                    <a:pt x="816673" y="2238781"/>
                  </a:lnTo>
                  <a:lnTo>
                    <a:pt x="817321" y="2241524"/>
                  </a:lnTo>
                  <a:lnTo>
                    <a:pt x="820394" y="2241105"/>
                  </a:lnTo>
                  <a:lnTo>
                    <a:pt x="823175" y="2240203"/>
                  </a:lnTo>
                  <a:lnTo>
                    <a:pt x="825931" y="2239505"/>
                  </a:lnTo>
                  <a:close/>
                </a:path>
                <a:path w="2186304" h="3495040">
                  <a:moveTo>
                    <a:pt x="842530" y="2894114"/>
                  </a:moveTo>
                  <a:lnTo>
                    <a:pt x="839889" y="2892514"/>
                  </a:lnTo>
                  <a:lnTo>
                    <a:pt x="838276" y="2890850"/>
                  </a:lnTo>
                  <a:lnTo>
                    <a:pt x="835774" y="2891307"/>
                  </a:lnTo>
                  <a:lnTo>
                    <a:pt x="834199" y="2893314"/>
                  </a:lnTo>
                  <a:lnTo>
                    <a:pt x="833856" y="2895841"/>
                  </a:lnTo>
                  <a:lnTo>
                    <a:pt x="836180" y="2898343"/>
                  </a:lnTo>
                  <a:lnTo>
                    <a:pt x="836549" y="2898216"/>
                  </a:lnTo>
                  <a:lnTo>
                    <a:pt x="838377" y="2897365"/>
                  </a:lnTo>
                  <a:lnTo>
                    <a:pt x="840003" y="2895930"/>
                  </a:lnTo>
                  <a:lnTo>
                    <a:pt x="842530" y="2894114"/>
                  </a:lnTo>
                  <a:close/>
                </a:path>
                <a:path w="2186304" h="3495040">
                  <a:moveTo>
                    <a:pt x="865886" y="2094509"/>
                  </a:moveTo>
                  <a:lnTo>
                    <a:pt x="858177" y="2071585"/>
                  </a:lnTo>
                  <a:lnTo>
                    <a:pt x="850633" y="2091956"/>
                  </a:lnTo>
                  <a:lnTo>
                    <a:pt x="865886" y="2094509"/>
                  </a:lnTo>
                  <a:close/>
                </a:path>
                <a:path w="2186304" h="3495040">
                  <a:moveTo>
                    <a:pt x="893457" y="3041446"/>
                  </a:moveTo>
                  <a:lnTo>
                    <a:pt x="886841" y="3034411"/>
                  </a:lnTo>
                  <a:lnTo>
                    <a:pt x="880249" y="3029077"/>
                  </a:lnTo>
                  <a:lnTo>
                    <a:pt x="872909" y="3026765"/>
                  </a:lnTo>
                  <a:lnTo>
                    <a:pt x="863981" y="3028772"/>
                  </a:lnTo>
                  <a:lnTo>
                    <a:pt x="862685" y="3040557"/>
                  </a:lnTo>
                  <a:lnTo>
                    <a:pt x="870762" y="3043796"/>
                  </a:lnTo>
                  <a:lnTo>
                    <a:pt x="879182" y="3046653"/>
                  </a:lnTo>
                  <a:lnTo>
                    <a:pt x="871245" y="3056813"/>
                  </a:lnTo>
                  <a:lnTo>
                    <a:pt x="879957" y="3057093"/>
                  </a:lnTo>
                  <a:lnTo>
                    <a:pt x="885151" y="3053143"/>
                  </a:lnTo>
                  <a:lnTo>
                    <a:pt x="888949" y="3047187"/>
                  </a:lnTo>
                  <a:lnTo>
                    <a:pt x="893457" y="3041446"/>
                  </a:lnTo>
                  <a:close/>
                </a:path>
                <a:path w="2186304" h="3495040">
                  <a:moveTo>
                    <a:pt x="897610" y="3059341"/>
                  </a:moveTo>
                  <a:lnTo>
                    <a:pt x="895007" y="3058274"/>
                  </a:lnTo>
                  <a:lnTo>
                    <a:pt x="892098" y="3055874"/>
                  </a:lnTo>
                  <a:lnTo>
                    <a:pt x="883361" y="3058198"/>
                  </a:lnTo>
                  <a:lnTo>
                    <a:pt x="878344" y="3067456"/>
                  </a:lnTo>
                  <a:lnTo>
                    <a:pt x="881214" y="3073768"/>
                  </a:lnTo>
                  <a:lnTo>
                    <a:pt x="883450" y="3074136"/>
                  </a:lnTo>
                  <a:lnTo>
                    <a:pt x="888746" y="3076168"/>
                  </a:lnTo>
                  <a:lnTo>
                    <a:pt x="893000" y="3070326"/>
                  </a:lnTo>
                  <a:lnTo>
                    <a:pt x="895045" y="3064649"/>
                  </a:lnTo>
                  <a:lnTo>
                    <a:pt x="897610" y="3059341"/>
                  </a:lnTo>
                  <a:close/>
                </a:path>
                <a:path w="2186304" h="3495040">
                  <a:moveTo>
                    <a:pt x="924725" y="3209404"/>
                  </a:moveTo>
                  <a:lnTo>
                    <a:pt x="924560" y="3206737"/>
                  </a:lnTo>
                  <a:lnTo>
                    <a:pt x="922121" y="3206077"/>
                  </a:lnTo>
                  <a:lnTo>
                    <a:pt x="920800" y="3205467"/>
                  </a:lnTo>
                  <a:lnTo>
                    <a:pt x="919949" y="3207372"/>
                  </a:lnTo>
                  <a:lnTo>
                    <a:pt x="918756" y="3209264"/>
                  </a:lnTo>
                  <a:lnTo>
                    <a:pt x="918286" y="3211855"/>
                  </a:lnTo>
                  <a:lnTo>
                    <a:pt x="920673" y="3212871"/>
                  </a:lnTo>
                  <a:lnTo>
                    <a:pt x="923061" y="3214408"/>
                  </a:lnTo>
                  <a:lnTo>
                    <a:pt x="923810" y="3211436"/>
                  </a:lnTo>
                  <a:lnTo>
                    <a:pt x="924725" y="3209404"/>
                  </a:lnTo>
                  <a:close/>
                </a:path>
                <a:path w="2186304" h="3495040">
                  <a:moveTo>
                    <a:pt x="946353" y="2444661"/>
                  </a:moveTo>
                  <a:lnTo>
                    <a:pt x="945032" y="2443022"/>
                  </a:lnTo>
                  <a:lnTo>
                    <a:pt x="944321" y="2441435"/>
                  </a:lnTo>
                  <a:lnTo>
                    <a:pt x="943279" y="2442311"/>
                  </a:lnTo>
                  <a:lnTo>
                    <a:pt x="941146" y="2444064"/>
                  </a:lnTo>
                  <a:lnTo>
                    <a:pt x="940765" y="2446134"/>
                  </a:lnTo>
                  <a:lnTo>
                    <a:pt x="939927" y="2448280"/>
                  </a:lnTo>
                  <a:lnTo>
                    <a:pt x="940206" y="2450261"/>
                  </a:lnTo>
                  <a:lnTo>
                    <a:pt x="940346" y="2451163"/>
                  </a:lnTo>
                  <a:lnTo>
                    <a:pt x="942797" y="2451633"/>
                  </a:lnTo>
                  <a:lnTo>
                    <a:pt x="944206" y="2452357"/>
                  </a:lnTo>
                  <a:lnTo>
                    <a:pt x="944943" y="2450261"/>
                  </a:lnTo>
                  <a:lnTo>
                    <a:pt x="946175" y="2448280"/>
                  </a:lnTo>
                  <a:lnTo>
                    <a:pt x="946289" y="2446210"/>
                  </a:lnTo>
                  <a:lnTo>
                    <a:pt x="946353" y="2444661"/>
                  </a:lnTo>
                  <a:close/>
                </a:path>
                <a:path w="2186304" h="3495040">
                  <a:moveTo>
                    <a:pt x="968159" y="1203109"/>
                  </a:moveTo>
                  <a:lnTo>
                    <a:pt x="948486" y="1213993"/>
                  </a:lnTo>
                  <a:lnTo>
                    <a:pt x="958964" y="1217117"/>
                  </a:lnTo>
                  <a:lnTo>
                    <a:pt x="964819" y="1216799"/>
                  </a:lnTo>
                  <a:lnTo>
                    <a:pt x="967435" y="1212354"/>
                  </a:lnTo>
                  <a:lnTo>
                    <a:pt x="968159" y="1203109"/>
                  </a:lnTo>
                  <a:close/>
                </a:path>
                <a:path w="2186304" h="3495040">
                  <a:moveTo>
                    <a:pt x="996670" y="1810562"/>
                  </a:moveTo>
                  <a:lnTo>
                    <a:pt x="995654" y="1807679"/>
                  </a:lnTo>
                  <a:lnTo>
                    <a:pt x="993609" y="1801939"/>
                  </a:lnTo>
                  <a:lnTo>
                    <a:pt x="992670" y="1802218"/>
                  </a:lnTo>
                  <a:lnTo>
                    <a:pt x="991717" y="1802485"/>
                  </a:lnTo>
                  <a:lnTo>
                    <a:pt x="990739" y="1802714"/>
                  </a:lnTo>
                  <a:lnTo>
                    <a:pt x="992187" y="1811451"/>
                  </a:lnTo>
                  <a:lnTo>
                    <a:pt x="993673" y="1811185"/>
                  </a:lnTo>
                  <a:lnTo>
                    <a:pt x="995184" y="1810842"/>
                  </a:lnTo>
                  <a:lnTo>
                    <a:pt x="996670" y="1810562"/>
                  </a:lnTo>
                  <a:close/>
                </a:path>
                <a:path w="2186304" h="3495040">
                  <a:moveTo>
                    <a:pt x="1027099" y="2613647"/>
                  </a:moveTo>
                  <a:lnTo>
                    <a:pt x="1018070" y="2610929"/>
                  </a:lnTo>
                  <a:lnTo>
                    <a:pt x="1009091" y="2610256"/>
                  </a:lnTo>
                  <a:lnTo>
                    <a:pt x="1000163" y="2611120"/>
                  </a:lnTo>
                  <a:lnTo>
                    <a:pt x="991260" y="2612999"/>
                  </a:lnTo>
                  <a:lnTo>
                    <a:pt x="1005205" y="2618308"/>
                  </a:lnTo>
                  <a:lnTo>
                    <a:pt x="1014488" y="2620137"/>
                  </a:lnTo>
                  <a:lnTo>
                    <a:pt x="1021105" y="2618549"/>
                  </a:lnTo>
                  <a:lnTo>
                    <a:pt x="1027099" y="2613647"/>
                  </a:lnTo>
                  <a:close/>
                </a:path>
                <a:path w="2186304" h="3495040">
                  <a:moveTo>
                    <a:pt x="1098791" y="979525"/>
                  </a:moveTo>
                  <a:lnTo>
                    <a:pt x="1098524" y="975144"/>
                  </a:lnTo>
                  <a:lnTo>
                    <a:pt x="1093787" y="973620"/>
                  </a:lnTo>
                  <a:lnTo>
                    <a:pt x="1089037" y="970978"/>
                  </a:lnTo>
                  <a:lnTo>
                    <a:pt x="1081125" y="970953"/>
                  </a:lnTo>
                  <a:lnTo>
                    <a:pt x="1077988" y="974674"/>
                  </a:lnTo>
                  <a:lnTo>
                    <a:pt x="1074762" y="976744"/>
                  </a:lnTo>
                  <a:lnTo>
                    <a:pt x="1077671" y="979411"/>
                  </a:lnTo>
                  <a:lnTo>
                    <a:pt x="1080554" y="984224"/>
                  </a:lnTo>
                  <a:lnTo>
                    <a:pt x="1088593" y="984211"/>
                  </a:lnTo>
                  <a:lnTo>
                    <a:pt x="1093673" y="981265"/>
                  </a:lnTo>
                  <a:lnTo>
                    <a:pt x="1098791" y="979525"/>
                  </a:lnTo>
                  <a:close/>
                </a:path>
                <a:path w="2186304" h="3495040">
                  <a:moveTo>
                    <a:pt x="1120521" y="1919058"/>
                  </a:moveTo>
                  <a:lnTo>
                    <a:pt x="1108176" y="1920087"/>
                  </a:lnTo>
                  <a:lnTo>
                    <a:pt x="1101979" y="1922513"/>
                  </a:lnTo>
                  <a:lnTo>
                    <a:pt x="1100277" y="1927974"/>
                  </a:lnTo>
                  <a:lnTo>
                    <a:pt x="1101445" y="1938121"/>
                  </a:lnTo>
                  <a:lnTo>
                    <a:pt x="1109713" y="1936927"/>
                  </a:lnTo>
                  <a:lnTo>
                    <a:pt x="1114310" y="1932254"/>
                  </a:lnTo>
                  <a:lnTo>
                    <a:pt x="1117257" y="1925751"/>
                  </a:lnTo>
                  <a:lnTo>
                    <a:pt x="1120521" y="1919058"/>
                  </a:lnTo>
                  <a:close/>
                </a:path>
                <a:path w="2186304" h="3495040">
                  <a:moveTo>
                    <a:pt x="1147267" y="2152726"/>
                  </a:moveTo>
                  <a:lnTo>
                    <a:pt x="1144714" y="2152523"/>
                  </a:lnTo>
                  <a:lnTo>
                    <a:pt x="1143444" y="2152472"/>
                  </a:lnTo>
                  <a:lnTo>
                    <a:pt x="1142631" y="2162137"/>
                  </a:lnTo>
                  <a:lnTo>
                    <a:pt x="1146708" y="2162416"/>
                  </a:lnTo>
                  <a:lnTo>
                    <a:pt x="1147267" y="2152726"/>
                  </a:lnTo>
                  <a:close/>
                </a:path>
                <a:path w="2186304" h="3495040">
                  <a:moveTo>
                    <a:pt x="1156423" y="3343211"/>
                  </a:moveTo>
                  <a:lnTo>
                    <a:pt x="1150175" y="3340138"/>
                  </a:lnTo>
                  <a:lnTo>
                    <a:pt x="1147064" y="3338563"/>
                  </a:lnTo>
                  <a:lnTo>
                    <a:pt x="1146556" y="3339528"/>
                  </a:lnTo>
                  <a:lnTo>
                    <a:pt x="1145578" y="3341573"/>
                  </a:lnTo>
                  <a:lnTo>
                    <a:pt x="1148549" y="3343389"/>
                  </a:lnTo>
                  <a:lnTo>
                    <a:pt x="1151521" y="3345154"/>
                  </a:lnTo>
                  <a:lnTo>
                    <a:pt x="1154506" y="3346970"/>
                  </a:lnTo>
                  <a:lnTo>
                    <a:pt x="1156423" y="3343211"/>
                  </a:lnTo>
                  <a:close/>
                </a:path>
                <a:path w="2186304" h="3495040">
                  <a:moveTo>
                    <a:pt x="1209230" y="1859851"/>
                  </a:moveTo>
                  <a:lnTo>
                    <a:pt x="1207058" y="1859407"/>
                  </a:lnTo>
                  <a:lnTo>
                    <a:pt x="1204785" y="1858225"/>
                  </a:lnTo>
                  <a:lnTo>
                    <a:pt x="1204163" y="1858797"/>
                  </a:lnTo>
                  <a:lnTo>
                    <a:pt x="1202969" y="1859978"/>
                  </a:lnTo>
                  <a:lnTo>
                    <a:pt x="1202664" y="1862086"/>
                  </a:lnTo>
                  <a:lnTo>
                    <a:pt x="1202004" y="1863852"/>
                  </a:lnTo>
                  <a:lnTo>
                    <a:pt x="1203528" y="1864004"/>
                  </a:lnTo>
                  <a:lnTo>
                    <a:pt x="1205369" y="1864804"/>
                  </a:lnTo>
                  <a:lnTo>
                    <a:pt x="1206538" y="1864245"/>
                  </a:lnTo>
                  <a:lnTo>
                    <a:pt x="1207655" y="1863686"/>
                  </a:lnTo>
                  <a:lnTo>
                    <a:pt x="1208151" y="1861718"/>
                  </a:lnTo>
                  <a:lnTo>
                    <a:pt x="1209230" y="1859851"/>
                  </a:lnTo>
                  <a:close/>
                </a:path>
                <a:path w="2186304" h="3495040">
                  <a:moveTo>
                    <a:pt x="1232611" y="1990877"/>
                  </a:moveTo>
                  <a:lnTo>
                    <a:pt x="1231303" y="1986191"/>
                  </a:lnTo>
                  <a:lnTo>
                    <a:pt x="1227658" y="1982381"/>
                  </a:lnTo>
                  <a:lnTo>
                    <a:pt x="1222387" y="1978799"/>
                  </a:lnTo>
                  <a:lnTo>
                    <a:pt x="1219504" y="1988527"/>
                  </a:lnTo>
                  <a:lnTo>
                    <a:pt x="1222832" y="1993226"/>
                  </a:lnTo>
                  <a:lnTo>
                    <a:pt x="1230871" y="1997062"/>
                  </a:lnTo>
                  <a:lnTo>
                    <a:pt x="1232611" y="1990877"/>
                  </a:lnTo>
                  <a:close/>
                </a:path>
                <a:path w="2186304" h="3495040">
                  <a:moveTo>
                    <a:pt x="1243609" y="2875381"/>
                  </a:moveTo>
                  <a:lnTo>
                    <a:pt x="1242047" y="2875496"/>
                  </a:lnTo>
                  <a:lnTo>
                    <a:pt x="1240485" y="2875572"/>
                  </a:lnTo>
                  <a:lnTo>
                    <a:pt x="1238910" y="2875686"/>
                  </a:lnTo>
                  <a:lnTo>
                    <a:pt x="1240370" y="2884487"/>
                  </a:lnTo>
                  <a:lnTo>
                    <a:pt x="1241183" y="2884487"/>
                  </a:lnTo>
                  <a:lnTo>
                    <a:pt x="1241983" y="2884449"/>
                  </a:lnTo>
                  <a:lnTo>
                    <a:pt x="1242783" y="2884449"/>
                  </a:lnTo>
                  <a:lnTo>
                    <a:pt x="1243050" y="2881414"/>
                  </a:lnTo>
                  <a:lnTo>
                    <a:pt x="1243609" y="2875381"/>
                  </a:lnTo>
                  <a:close/>
                </a:path>
                <a:path w="2186304" h="3495040">
                  <a:moveTo>
                    <a:pt x="1255737" y="1914296"/>
                  </a:moveTo>
                  <a:lnTo>
                    <a:pt x="1254340" y="1913585"/>
                  </a:lnTo>
                  <a:lnTo>
                    <a:pt x="1252931" y="1912988"/>
                  </a:lnTo>
                  <a:lnTo>
                    <a:pt x="1251178" y="1912162"/>
                  </a:lnTo>
                  <a:lnTo>
                    <a:pt x="1250111" y="1913890"/>
                  </a:lnTo>
                  <a:lnTo>
                    <a:pt x="1248664" y="1915261"/>
                  </a:lnTo>
                  <a:lnTo>
                    <a:pt x="1248727" y="1917471"/>
                  </a:lnTo>
                  <a:lnTo>
                    <a:pt x="1251699" y="1919249"/>
                  </a:lnTo>
                  <a:lnTo>
                    <a:pt x="1251902" y="1919033"/>
                  </a:lnTo>
                  <a:lnTo>
                    <a:pt x="1253401" y="1917661"/>
                  </a:lnTo>
                  <a:lnTo>
                    <a:pt x="1254518" y="1915922"/>
                  </a:lnTo>
                  <a:lnTo>
                    <a:pt x="1255737" y="1914296"/>
                  </a:lnTo>
                  <a:close/>
                </a:path>
                <a:path w="2186304" h="3495040">
                  <a:moveTo>
                    <a:pt x="1266875" y="2134692"/>
                  </a:moveTo>
                  <a:lnTo>
                    <a:pt x="1265783" y="2132050"/>
                  </a:lnTo>
                  <a:lnTo>
                    <a:pt x="1262786" y="2132901"/>
                  </a:lnTo>
                  <a:lnTo>
                    <a:pt x="1259801" y="2133790"/>
                  </a:lnTo>
                  <a:lnTo>
                    <a:pt x="1256817" y="2134641"/>
                  </a:lnTo>
                  <a:lnTo>
                    <a:pt x="1258849" y="2138896"/>
                  </a:lnTo>
                  <a:lnTo>
                    <a:pt x="1266875" y="2134692"/>
                  </a:lnTo>
                  <a:close/>
                </a:path>
                <a:path w="2186304" h="3495040">
                  <a:moveTo>
                    <a:pt x="1314170" y="2136711"/>
                  </a:moveTo>
                  <a:lnTo>
                    <a:pt x="1304429" y="2107742"/>
                  </a:lnTo>
                  <a:lnTo>
                    <a:pt x="1286141" y="2122754"/>
                  </a:lnTo>
                  <a:lnTo>
                    <a:pt x="1294396" y="2133092"/>
                  </a:lnTo>
                  <a:lnTo>
                    <a:pt x="1300200" y="2138057"/>
                  </a:lnTo>
                  <a:lnTo>
                    <a:pt x="1305979" y="2138857"/>
                  </a:lnTo>
                  <a:lnTo>
                    <a:pt x="1314170" y="2136711"/>
                  </a:lnTo>
                  <a:close/>
                </a:path>
                <a:path w="2186304" h="3495040">
                  <a:moveTo>
                    <a:pt x="1315618" y="135978"/>
                  </a:moveTo>
                  <a:lnTo>
                    <a:pt x="1313129" y="130263"/>
                  </a:lnTo>
                  <a:lnTo>
                    <a:pt x="1311122" y="127457"/>
                  </a:lnTo>
                  <a:lnTo>
                    <a:pt x="1306385" y="125717"/>
                  </a:lnTo>
                  <a:lnTo>
                    <a:pt x="1301432" y="125336"/>
                  </a:lnTo>
                  <a:lnTo>
                    <a:pt x="1298625" y="130937"/>
                  </a:lnTo>
                  <a:lnTo>
                    <a:pt x="1298168" y="138760"/>
                  </a:lnTo>
                  <a:lnTo>
                    <a:pt x="1299591" y="143560"/>
                  </a:lnTo>
                  <a:lnTo>
                    <a:pt x="1300530" y="149809"/>
                  </a:lnTo>
                  <a:lnTo>
                    <a:pt x="1309408" y="145694"/>
                  </a:lnTo>
                  <a:lnTo>
                    <a:pt x="1314411" y="141109"/>
                  </a:lnTo>
                  <a:lnTo>
                    <a:pt x="1315618" y="135978"/>
                  </a:lnTo>
                  <a:close/>
                </a:path>
                <a:path w="2186304" h="3495040">
                  <a:moveTo>
                    <a:pt x="1317510" y="1145705"/>
                  </a:moveTo>
                  <a:lnTo>
                    <a:pt x="1316672" y="1144511"/>
                  </a:lnTo>
                  <a:lnTo>
                    <a:pt x="1315808" y="1143317"/>
                  </a:lnTo>
                  <a:lnTo>
                    <a:pt x="1314945" y="1142174"/>
                  </a:lnTo>
                  <a:lnTo>
                    <a:pt x="1312494" y="1144282"/>
                  </a:lnTo>
                  <a:lnTo>
                    <a:pt x="1307617" y="1148562"/>
                  </a:lnTo>
                  <a:lnTo>
                    <a:pt x="1308823" y="1150188"/>
                  </a:lnTo>
                  <a:lnTo>
                    <a:pt x="1309408" y="1150950"/>
                  </a:lnTo>
                  <a:lnTo>
                    <a:pt x="1312113" y="1149223"/>
                  </a:lnTo>
                  <a:lnTo>
                    <a:pt x="1314818" y="1147432"/>
                  </a:lnTo>
                  <a:lnTo>
                    <a:pt x="1317510" y="1145705"/>
                  </a:lnTo>
                  <a:close/>
                </a:path>
                <a:path w="2186304" h="3495040">
                  <a:moveTo>
                    <a:pt x="1318742" y="1073137"/>
                  </a:moveTo>
                  <a:lnTo>
                    <a:pt x="1315440" y="1068070"/>
                  </a:lnTo>
                  <a:lnTo>
                    <a:pt x="1308036" y="1070660"/>
                  </a:lnTo>
                  <a:lnTo>
                    <a:pt x="1301089" y="1073950"/>
                  </a:lnTo>
                  <a:lnTo>
                    <a:pt x="1295590" y="1079487"/>
                  </a:lnTo>
                  <a:lnTo>
                    <a:pt x="1292529" y="1088796"/>
                  </a:lnTo>
                  <a:lnTo>
                    <a:pt x="1318742" y="1073137"/>
                  </a:lnTo>
                  <a:close/>
                </a:path>
                <a:path w="2186304" h="3495040">
                  <a:moveTo>
                    <a:pt x="1344739" y="3083090"/>
                  </a:moveTo>
                  <a:lnTo>
                    <a:pt x="1341920" y="3080613"/>
                  </a:lnTo>
                  <a:lnTo>
                    <a:pt x="1338834" y="3081210"/>
                  </a:lnTo>
                  <a:lnTo>
                    <a:pt x="1337170" y="3082937"/>
                  </a:lnTo>
                  <a:lnTo>
                    <a:pt x="1333576" y="3085198"/>
                  </a:lnTo>
                  <a:lnTo>
                    <a:pt x="1337360" y="3087166"/>
                  </a:lnTo>
                  <a:lnTo>
                    <a:pt x="1339659" y="3089198"/>
                  </a:lnTo>
                  <a:lnTo>
                    <a:pt x="1340967" y="3088767"/>
                  </a:lnTo>
                  <a:lnTo>
                    <a:pt x="1342656" y="3088132"/>
                  </a:lnTo>
                  <a:lnTo>
                    <a:pt x="1343850" y="3085490"/>
                  </a:lnTo>
                  <a:lnTo>
                    <a:pt x="1344612" y="3083522"/>
                  </a:lnTo>
                  <a:lnTo>
                    <a:pt x="1344739" y="3083090"/>
                  </a:lnTo>
                  <a:close/>
                </a:path>
                <a:path w="2186304" h="3495040">
                  <a:moveTo>
                    <a:pt x="1384261" y="1907247"/>
                  </a:moveTo>
                  <a:lnTo>
                    <a:pt x="1382941" y="1906739"/>
                  </a:lnTo>
                  <a:lnTo>
                    <a:pt x="1381607" y="1906155"/>
                  </a:lnTo>
                  <a:lnTo>
                    <a:pt x="1380286" y="1905622"/>
                  </a:lnTo>
                  <a:lnTo>
                    <a:pt x="1376768" y="1916061"/>
                  </a:lnTo>
                  <a:lnTo>
                    <a:pt x="1377886" y="1916430"/>
                  </a:lnTo>
                  <a:lnTo>
                    <a:pt x="1378966" y="1916836"/>
                  </a:lnTo>
                  <a:lnTo>
                    <a:pt x="1380045" y="1917192"/>
                  </a:lnTo>
                  <a:lnTo>
                    <a:pt x="1382877" y="1910588"/>
                  </a:lnTo>
                  <a:lnTo>
                    <a:pt x="1384261" y="1907247"/>
                  </a:lnTo>
                  <a:close/>
                </a:path>
                <a:path w="2186304" h="3495040">
                  <a:moveTo>
                    <a:pt x="1393532" y="1079639"/>
                  </a:moveTo>
                  <a:lnTo>
                    <a:pt x="1391119" y="1079131"/>
                  </a:lnTo>
                  <a:lnTo>
                    <a:pt x="1389926" y="1078826"/>
                  </a:lnTo>
                  <a:lnTo>
                    <a:pt x="1388948" y="1081874"/>
                  </a:lnTo>
                  <a:lnTo>
                    <a:pt x="1387005" y="1088072"/>
                  </a:lnTo>
                  <a:lnTo>
                    <a:pt x="1389519" y="1089113"/>
                  </a:lnTo>
                  <a:lnTo>
                    <a:pt x="1390599" y="1087958"/>
                  </a:lnTo>
                  <a:lnTo>
                    <a:pt x="1392072" y="1086942"/>
                  </a:lnTo>
                  <a:lnTo>
                    <a:pt x="1392593" y="1085621"/>
                  </a:lnTo>
                  <a:lnTo>
                    <a:pt x="1393291" y="1083754"/>
                  </a:lnTo>
                  <a:lnTo>
                    <a:pt x="1393266" y="1081684"/>
                  </a:lnTo>
                  <a:lnTo>
                    <a:pt x="1393532" y="1079639"/>
                  </a:lnTo>
                  <a:close/>
                </a:path>
                <a:path w="2186304" h="3495040">
                  <a:moveTo>
                    <a:pt x="1402016" y="2918739"/>
                  </a:moveTo>
                  <a:lnTo>
                    <a:pt x="1396873" y="2918599"/>
                  </a:lnTo>
                  <a:lnTo>
                    <a:pt x="1390129" y="2918460"/>
                  </a:lnTo>
                  <a:lnTo>
                    <a:pt x="1393494" y="2923768"/>
                  </a:lnTo>
                  <a:lnTo>
                    <a:pt x="1396885" y="2927007"/>
                  </a:lnTo>
                  <a:lnTo>
                    <a:pt x="1402016" y="2918739"/>
                  </a:lnTo>
                  <a:close/>
                </a:path>
                <a:path w="2186304" h="3495040">
                  <a:moveTo>
                    <a:pt x="1476883" y="3349828"/>
                  </a:moveTo>
                  <a:lnTo>
                    <a:pt x="1476641" y="3348278"/>
                  </a:lnTo>
                  <a:lnTo>
                    <a:pt x="1476603" y="3347872"/>
                  </a:lnTo>
                  <a:lnTo>
                    <a:pt x="1474660" y="3347694"/>
                  </a:lnTo>
                  <a:lnTo>
                    <a:pt x="1472882" y="3347275"/>
                  </a:lnTo>
                  <a:lnTo>
                    <a:pt x="1472958" y="3349053"/>
                  </a:lnTo>
                  <a:lnTo>
                    <a:pt x="1472717" y="3350768"/>
                  </a:lnTo>
                  <a:lnTo>
                    <a:pt x="1473263" y="3352165"/>
                  </a:lnTo>
                  <a:lnTo>
                    <a:pt x="1473479" y="3352838"/>
                  </a:lnTo>
                  <a:lnTo>
                    <a:pt x="1475295" y="3352863"/>
                  </a:lnTo>
                  <a:lnTo>
                    <a:pt x="1476375" y="3353168"/>
                  </a:lnTo>
                  <a:lnTo>
                    <a:pt x="1476514" y="3351492"/>
                  </a:lnTo>
                  <a:lnTo>
                    <a:pt x="1476883" y="3349828"/>
                  </a:lnTo>
                  <a:close/>
                </a:path>
                <a:path w="2186304" h="3495040">
                  <a:moveTo>
                    <a:pt x="1492211" y="486422"/>
                  </a:moveTo>
                  <a:lnTo>
                    <a:pt x="1486674" y="481368"/>
                  </a:lnTo>
                  <a:lnTo>
                    <a:pt x="1474165" y="481393"/>
                  </a:lnTo>
                  <a:lnTo>
                    <a:pt x="1478203" y="487476"/>
                  </a:lnTo>
                  <a:lnTo>
                    <a:pt x="1482166" y="493598"/>
                  </a:lnTo>
                  <a:lnTo>
                    <a:pt x="1486166" y="499681"/>
                  </a:lnTo>
                  <a:lnTo>
                    <a:pt x="1487843" y="498665"/>
                  </a:lnTo>
                  <a:lnTo>
                    <a:pt x="1489494" y="497611"/>
                  </a:lnTo>
                  <a:lnTo>
                    <a:pt x="1491119" y="496608"/>
                  </a:lnTo>
                  <a:lnTo>
                    <a:pt x="1492211" y="486422"/>
                  </a:lnTo>
                  <a:close/>
                </a:path>
                <a:path w="2186304" h="3495040">
                  <a:moveTo>
                    <a:pt x="1496974" y="1050480"/>
                  </a:moveTo>
                  <a:lnTo>
                    <a:pt x="1494663" y="1049553"/>
                  </a:lnTo>
                  <a:lnTo>
                    <a:pt x="1492402" y="1048181"/>
                  </a:lnTo>
                  <a:lnTo>
                    <a:pt x="1492021" y="1048575"/>
                  </a:lnTo>
                  <a:lnTo>
                    <a:pt x="1490637" y="1050023"/>
                  </a:lnTo>
                  <a:lnTo>
                    <a:pt x="1489519" y="1051991"/>
                  </a:lnTo>
                  <a:lnTo>
                    <a:pt x="1489163" y="1053960"/>
                  </a:lnTo>
                  <a:lnTo>
                    <a:pt x="1489049" y="1054506"/>
                  </a:lnTo>
                  <a:lnTo>
                    <a:pt x="1492504" y="1056576"/>
                  </a:lnTo>
                  <a:lnTo>
                    <a:pt x="1492770" y="1056347"/>
                  </a:lnTo>
                  <a:lnTo>
                    <a:pt x="1494256" y="1054862"/>
                  </a:lnTo>
                  <a:lnTo>
                    <a:pt x="1495323" y="1052944"/>
                  </a:lnTo>
                  <a:lnTo>
                    <a:pt x="1496974" y="1050480"/>
                  </a:lnTo>
                  <a:close/>
                </a:path>
                <a:path w="2186304" h="3495040">
                  <a:moveTo>
                    <a:pt x="1529994" y="2046135"/>
                  </a:moveTo>
                  <a:lnTo>
                    <a:pt x="1524203" y="2041385"/>
                  </a:lnTo>
                  <a:lnTo>
                    <a:pt x="1523377" y="2044153"/>
                  </a:lnTo>
                  <a:lnTo>
                    <a:pt x="1522196" y="2045944"/>
                  </a:lnTo>
                  <a:lnTo>
                    <a:pt x="1522717" y="2046884"/>
                  </a:lnTo>
                  <a:lnTo>
                    <a:pt x="1523365" y="2048205"/>
                  </a:lnTo>
                  <a:lnTo>
                    <a:pt x="1525384" y="2049526"/>
                  </a:lnTo>
                  <a:lnTo>
                    <a:pt x="1527886" y="2049348"/>
                  </a:lnTo>
                  <a:lnTo>
                    <a:pt x="1528889" y="2047290"/>
                  </a:lnTo>
                  <a:lnTo>
                    <a:pt x="1529994" y="2046135"/>
                  </a:lnTo>
                  <a:close/>
                </a:path>
                <a:path w="2186304" h="3495040">
                  <a:moveTo>
                    <a:pt x="1542973" y="2086394"/>
                  </a:moveTo>
                  <a:lnTo>
                    <a:pt x="1540789" y="2084578"/>
                  </a:lnTo>
                  <a:lnTo>
                    <a:pt x="1538287" y="2081009"/>
                  </a:lnTo>
                  <a:lnTo>
                    <a:pt x="1536433" y="2081326"/>
                  </a:lnTo>
                  <a:lnTo>
                    <a:pt x="1529867" y="2082393"/>
                  </a:lnTo>
                  <a:lnTo>
                    <a:pt x="1527949" y="2087168"/>
                  </a:lnTo>
                  <a:lnTo>
                    <a:pt x="1530769" y="2099030"/>
                  </a:lnTo>
                  <a:lnTo>
                    <a:pt x="1542973" y="2086394"/>
                  </a:lnTo>
                  <a:close/>
                </a:path>
                <a:path w="2186304" h="3495040">
                  <a:moveTo>
                    <a:pt x="1575638" y="2135213"/>
                  </a:moveTo>
                  <a:lnTo>
                    <a:pt x="1572653" y="2135086"/>
                  </a:lnTo>
                  <a:lnTo>
                    <a:pt x="1572387" y="2140216"/>
                  </a:lnTo>
                  <a:lnTo>
                    <a:pt x="1572221" y="2142756"/>
                  </a:lnTo>
                  <a:lnTo>
                    <a:pt x="1574292" y="2142845"/>
                  </a:lnTo>
                  <a:lnTo>
                    <a:pt x="1575320" y="2142947"/>
                  </a:lnTo>
                  <a:lnTo>
                    <a:pt x="1575409" y="2140343"/>
                  </a:lnTo>
                  <a:lnTo>
                    <a:pt x="1575536" y="2137829"/>
                  </a:lnTo>
                  <a:lnTo>
                    <a:pt x="1575638" y="2135213"/>
                  </a:lnTo>
                  <a:close/>
                </a:path>
                <a:path w="2186304" h="3495040">
                  <a:moveTo>
                    <a:pt x="1609940" y="1189329"/>
                  </a:moveTo>
                  <a:lnTo>
                    <a:pt x="1607273" y="1187716"/>
                  </a:lnTo>
                  <a:lnTo>
                    <a:pt x="1605584" y="1186129"/>
                  </a:lnTo>
                  <a:lnTo>
                    <a:pt x="1602879" y="1185621"/>
                  </a:lnTo>
                  <a:lnTo>
                    <a:pt x="1601558" y="1187894"/>
                  </a:lnTo>
                  <a:lnTo>
                    <a:pt x="1600466" y="1189062"/>
                  </a:lnTo>
                  <a:lnTo>
                    <a:pt x="1602066" y="1190409"/>
                  </a:lnTo>
                  <a:lnTo>
                    <a:pt x="1603489" y="1192161"/>
                  </a:lnTo>
                  <a:lnTo>
                    <a:pt x="1605305" y="1192860"/>
                  </a:lnTo>
                  <a:lnTo>
                    <a:pt x="1606042" y="1193139"/>
                  </a:lnTo>
                  <a:lnTo>
                    <a:pt x="1607642" y="1191145"/>
                  </a:lnTo>
                  <a:lnTo>
                    <a:pt x="1609940" y="1189329"/>
                  </a:lnTo>
                  <a:close/>
                </a:path>
                <a:path w="2186304" h="3495040">
                  <a:moveTo>
                    <a:pt x="1626323" y="1396784"/>
                  </a:moveTo>
                  <a:lnTo>
                    <a:pt x="1624457" y="1395857"/>
                  </a:lnTo>
                  <a:lnTo>
                    <a:pt x="1622653" y="1394396"/>
                  </a:lnTo>
                  <a:lnTo>
                    <a:pt x="1620735" y="1394218"/>
                  </a:lnTo>
                  <a:lnTo>
                    <a:pt x="1619910" y="1394167"/>
                  </a:lnTo>
                  <a:lnTo>
                    <a:pt x="1617726" y="1397431"/>
                  </a:lnTo>
                  <a:lnTo>
                    <a:pt x="1618030" y="1397927"/>
                  </a:lnTo>
                  <a:lnTo>
                    <a:pt x="1619148" y="1399476"/>
                  </a:lnTo>
                  <a:lnTo>
                    <a:pt x="1621104" y="1400594"/>
                  </a:lnTo>
                  <a:lnTo>
                    <a:pt x="1623250" y="1402245"/>
                  </a:lnTo>
                  <a:lnTo>
                    <a:pt x="1624685" y="1399667"/>
                  </a:lnTo>
                  <a:lnTo>
                    <a:pt x="1625511" y="1398282"/>
                  </a:lnTo>
                  <a:lnTo>
                    <a:pt x="1626323" y="1396784"/>
                  </a:lnTo>
                  <a:close/>
                </a:path>
                <a:path w="2186304" h="3495040">
                  <a:moveTo>
                    <a:pt x="1635429" y="1245082"/>
                  </a:moveTo>
                  <a:lnTo>
                    <a:pt x="1633016" y="1243368"/>
                  </a:lnTo>
                  <a:lnTo>
                    <a:pt x="1631797" y="1242491"/>
                  </a:lnTo>
                  <a:lnTo>
                    <a:pt x="1630413" y="1244917"/>
                  </a:lnTo>
                  <a:lnTo>
                    <a:pt x="1627670" y="1249819"/>
                  </a:lnTo>
                  <a:lnTo>
                    <a:pt x="1629803" y="1251343"/>
                  </a:lnTo>
                  <a:lnTo>
                    <a:pt x="1631683" y="1249260"/>
                  </a:lnTo>
                  <a:lnTo>
                    <a:pt x="1635429" y="1245082"/>
                  </a:lnTo>
                  <a:close/>
                </a:path>
                <a:path w="2186304" h="3495040">
                  <a:moveTo>
                    <a:pt x="1674901" y="3003410"/>
                  </a:moveTo>
                  <a:lnTo>
                    <a:pt x="1672463" y="2994977"/>
                  </a:lnTo>
                  <a:lnTo>
                    <a:pt x="1671002" y="2995333"/>
                  </a:lnTo>
                  <a:lnTo>
                    <a:pt x="1668081" y="2996095"/>
                  </a:lnTo>
                  <a:lnTo>
                    <a:pt x="1669440" y="2998851"/>
                  </a:lnTo>
                  <a:lnTo>
                    <a:pt x="1670799" y="3001708"/>
                  </a:lnTo>
                  <a:lnTo>
                    <a:pt x="1672170" y="3004477"/>
                  </a:lnTo>
                  <a:lnTo>
                    <a:pt x="1673085" y="3004121"/>
                  </a:lnTo>
                  <a:lnTo>
                    <a:pt x="1673974" y="3003740"/>
                  </a:lnTo>
                  <a:lnTo>
                    <a:pt x="1674901" y="3003410"/>
                  </a:lnTo>
                  <a:close/>
                </a:path>
                <a:path w="2186304" h="3495040">
                  <a:moveTo>
                    <a:pt x="1715604" y="2371737"/>
                  </a:moveTo>
                  <a:lnTo>
                    <a:pt x="1715439" y="2366937"/>
                  </a:lnTo>
                  <a:lnTo>
                    <a:pt x="1715198" y="2357336"/>
                  </a:lnTo>
                  <a:lnTo>
                    <a:pt x="1712810" y="2357590"/>
                  </a:lnTo>
                  <a:lnTo>
                    <a:pt x="1708150" y="2358009"/>
                  </a:lnTo>
                  <a:lnTo>
                    <a:pt x="1709559" y="2367394"/>
                  </a:lnTo>
                  <a:lnTo>
                    <a:pt x="1710334" y="2372080"/>
                  </a:lnTo>
                  <a:lnTo>
                    <a:pt x="1715604" y="2371737"/>
                  </a:lnTo>
                  <a:close/>
                </a:path>
                <a:path w="2186304" h="3495040">
                  <a:moveTo>
                    <a:pt x="1767522" y="2514562"/>
                  </a:moveTo>
                  <a:lnTo>
                    <a:pt x="1767446" y="2512085"/>
                  </a:lnTo>
                  <a:lnTo>
                    <a:pt x="1765604" y="2510866"/>
                  </a:lnTo>
                  <a:lnTo>
                    <a:pt x="1764538" y="2509634"/>
                  </a:lnTo>
                  <a:lnTo>
                    <a:pt x="1763407" y="2510739"/>
                  </a:lnTo>
                  <a:lnTo>
                    <a:pt x="1761439" y="2511742"/>
                  </a:lnTo>
                  <a:lnTo>
                    <a:pt x="1761375" y="2512949"/>
                  </a:lnTo>
                  <a:lnTo>
                    <a:pt x="1761274" y="2514219"/>
                  </a:lnTo>
                  <a:lnTo>
                    <a:pt x="1762899" y="2515603"/>
                  </a:lnTo>
                  <a:lnTo>
                    <a:pt x="1764258" y="2517749"/>
                  </a:lnTo>
                  <a:lnTo>
                    <a:pt x="1765744" y="2515844"/>
                  </a:lnTo>
                  <a:lnTo>
                    <a:pt x="1767522" y="2514562"/>
                  </a:lnTo>
                  <a:close/>
                </a:path>
                <a:path w="2186304" h="3495040">
                  <a:moveTo>
                    <a:pt x="1806130" y="2607907"/>
                  </a:moveTo>
                  <a:lnTo>
                    <a:pt x="1803400" y="2607094"/>
                  </a:lnTo>
                  <a:lnTo>
                    <a:pt x="1801329" y="2605760"/>
                  </a:lnTo>
                  <a:lnTo>
                    <a:pt x="1800275" y="2606357"/>
                  </a:lnTo>
                  <a:lnTo>
                    <a:pt x="1798497" y="2607322"/>
                  </a:lnTo>
                  <a:lnTo>
                    <a:pt x="1796770" y="2609342"/>
                  </a:lnTo>
                  <a:lnTo>
                    <a:pt x="1796224" y="2611272"/>
                  </a:lnTo>
                  <a:lnTo>
                    <a:pt x="1795983" y="2612009"/>
                  </a:lnTo>
                  <a:lnTo>
                    <a:pt x="1798853" y="2613698"/>
                  </a:lnTo>
                  <a:lnTo>
                    <a:pt x="1800326" y="2614968"/>
                  </a:lnTo>
                  <a:lnTo>
                    <a:pt x="1801698" y="2613279"/>
                  </a:lnTo>
                  <a:lnTo>
                    <a:pt x="1806130" y="2607907"/>
                  </a:lnTo>
                  <a:close/>
                </a:path>
                <a:path w="2186304" h="3495040">
                  <a:moveTo>
                    <a:pt x="1844027" y="1751431"/>
                  </a:moveTo>
                  <a:lnTo>
                    <a:pt x="1842668" y="1743151"/>
                  </a:lnTo>
                  <a:lnTo>
                    <a:pt x="1839798" y="1743621"/>
                  </a:lnTo>
                  <a:lnTo>
                    <a:pt x="1840268" y="1746402"/>
                  </a:lnTo>
                  <a:lnTo>
                    <a:pt x="1840712" y="1749145"/>
                  </a:lnTo>
                  <a:lnTo>
                    <a:pt x="1841169" y="1751901"/>
                  </a:lnTo>
                  <a:lnTo>
                    <a:pt x="1844027" y="1751431"/>
                  </a:lnTo>
                  <a:close/>
                </a:path>
                <a:path w="2186304" h="3495040">
                  <a:moveTo>
                    <a:pt x="1903590" y="1754187"/>
                  </a:moveTo>
                  <a:lnTo>
                    <a:pt x="1900885" y="1753120"/>
                  </a:lnTo>
                  <a:lnTo>
                    <a:pt x="1898967" y="1751990"/>
                  </a:lnTo>
                  <a:lnTo>
                    <a:pt x="1896935" y="1751799"/>
                  </a:lnTo>
                  <a:lnTo>
                    <a:pt x="1896097" y="1751749"/>
                  </a:lnTo>
                  <a:lnTo>
                    <a:pt x="1895043" y="1753717"/>
                  </a:lnTo>
                  <a:lnTo>
                    <a:pt x="1894103" y="1754759"/>
                  </a:lnTo>
                  <a:lnTo>
                    <a:pt x="1896186" y="1756156"/>
                  </a:lnTo>
                  <a:lnTo>
                    <a:pt x="1898256" y="1757616"/>
                  </a:lnTo>
                  <a:lnTo>
                    <a:pt x="1900516" y="1758696"/>
                  </a:lnTo>
                  <a:lnTo>
                    <a:pt x="1900694" y="1758772"/>
                  </a:lnTo>
                  <a:lnTo>
                    <a:pt x="1902142" y="1756346"/>
                  </a:lnTo>
                  <a:lnTo>
                    <a:pt x="1903590" y="1754187"/>
                  </a:lnTo>
                  <a:close/>
                </a:path>
                <a:path w="2186304" h="3495040">
                  <a:moveTo>
                    <a:pt x="1909495" y="1824507"/>
                  </a:moveTo>
                  <a:lnTo>
                    <a:pt x="1906612" y="1821637"/>
                  </a:lnTo>
                  <a:lnTo>
                    <a:pt x="1903730" y="1816417"/>
                  </a:lnTo>
                  <a:lnTo>
                    <a:pt x="1895525" y="1816404"/>
                  </a:lnTo>
                  <a:lnTo>
                    <a:pt x="1890217" y="1819465"/>
                  </a:lnTo>
                  <a:lnTo>
                    <a:pt x="1884959" y="1821230"/>
                  </a:lnTo>
                  <a:lnTo>
                    <a:pt x="1883892" y="1825828"/>
                  </a:lnTo>
                  <a:lnTo>
                    <a:pt x="1889442" y="1827784"/>
                  </a:lnTo>
                  <a:lnTo>
                    <a:pt x="1894928" y="1830768"/>
                  </a:lnTo>
                  <a:lnTo>
                    <a:pt x="1900656" y="1831200"/>
                  </a:lnTo>
                  <a:lnTo>
                    <a:pt x="1903361" y="1831441"/>
                  </a:lnTo>
                  <a:lnTo>
                    <a:pt x="1906511" y="1826895"/>
                  </a:lnTo>
                  <a:lnTo>
                    <a:pt x="1909495" y="1824507"/>
                  </a:lnTo>
                  <a:close/>
                </a:path>
                <a:path w="2186304" h="3495040">
                  <a:moveTo>
                    <a:pt x="1912721" y="1742363"/>
                  </a:moveTo>
                  <a:lnTo>
                    <a:pt x="1911223" y="1739696"/>
                  </a:lnTo>
                  <a:lnTo>
                    <a:pt x="1909318" y="1738490"/>
                  </a:lnTo>
                  <a:lnTo>
                    <a:pt x="1907222" y="1736547"/>
                  </a:lnTo>
                  <a:lnTo>
                    <a:pt x="1905990" y="1739087"/>
                  </a:lnTo>
                  <a:lnTo>
                    <a:pt x="1904403" y="1741678"/>
                  </a:lnTo>
                  <a:lnTo>
                    <a:pt x="1906562" y="1743494"/>
                  </a:lnTo>
                  <a:lnTo>
                    <a:pt x="1908873" y="1744472"/>
                  </a:lnTo>
                  <a:lnTo>
                    <a:pt x="1911019" y="1745615"/>
                  </a:lnTo>
                  <a:lnTo>
                    <a:pt x="1911477" y="1744154"/>
                  </a:lnTo>
                  <a:lnTo>
                    <a:pt x="1912721" y="1742363"/>
                  </a:lnTo>
                  <a:close/>
                </a:path>
                <a:path w="2186304" h="3495040">
                  <a:moveTo>
                    <a:pt x="1955850" y="2532405"/>
                  </a:moveTo>
                  <a:lnTo>
                    <a:pt x="1954085" y="2531389"/>
                  </a:lnTo>
                  <a:lnTo>
                    <a:pt x="1951393" y="2529878"/>
                  </a:lnTo>
                  <a:lnTo>
                    <a:pt x="1950821" y="2531567"/>
                  </a:lnTo>
                  <a:lnTo>
                    <a:pt x="1949704" y="2533319"/>
                  </a:lnTo>
                  <a:lnTo>
                    <a:pt x="1949919" y="2534907"/>
                  </a:lnTo>
                  <a:lnTo>
                    <a:pt x="1950059" y="2535783"/>
                  </a:lnTo>
                  <a:lnTo>
                    <a:pt x="1952498" y="2536266"/>
                  </a:lnTo>
                  <a:lnTo>
                    <a:pt x="1953895" y="2536926"/>
                  </a:lnTo>
                  <a:lnTo>
                    <a:pt x="1955850" y="2532405"/>
                  </a:lnTo>
                  <a:close/>
                </a:path>
                <a:path w="2186304" h="3495040">
                  <a:moveTo>
                    <a:pt x="1972106" y="1746148"/>
                  </a:moveTo>
                  <a:lnTo>
                    <a:pt x="1952815" y="1742008"/>
                  </a:lnTo>
                  <a:lnTo>
                    <a:pt x="1956473" y="1730997"/>
                  </a:lnTo>
                  <a:lnTo>
                    <a:pt x="1942693" y="1726044"/>
                  </a:lnTo>
                  <a:lnTo>
                    <a:pt x="1936343" y="1737575"/>
                  </a:lnTo>
                  <a:lnTo>
                    <a:pt x="1933778" y="1744954"/>
                  </a:lnTo>
                  <a:lnTo>
                    <a:pt x="1934730" y="1749831"/>
                  </a:lnTo>
                  <a:lnTo>
                    <a:pt x="1938947" y="1753882"/>
                  </a:lnTo>
                  <a:lnTo>
                    <a:pt x="1946287" y="1757489"/>
                  </a:lnTo>
                  <a:lnTo>
                    <a:pt x="1953983" y="1757553"/>
                  </a:lnTo>
                  <a:lnTo>
                    <a:pt x="1962454" y="1753857"/>
                  </a:lnTo>
                  <a:lnTo>
                    <a:pt x="1972106" y="1746148"/>
                  </a:lnTo>
                  <a:close/>
                </a:path>
                <a:path w="2186304" h="3495040">
                  <a:moveTo>
                    <a:pt x="2185784" y="2948584"/>
                  </a:moveTo>
                  <a:lnTo>
                    <a:pt x="2185505" y="2947543"/>
                  </a:lnTo>
                  <a:lnTo>
                    <a:pt x="2185187" y="2946450"/>
                  </a:lnTo>
                  <a:lnTo>
                    <a:pt x="2182406" y="2944812"/>
                  </a:lnTo>
                  <a:lnTo>
                    <a:pt x="2180463" y="2946298"/>
                  </a:lnTo>
                  <a:lnTo>
                    <a:pt x="2179447" y="2948101"/>
                  </a:lnTo>
                  <a:lnTo>
                    <a:pt x="2178240" y="2949727"/>
                  </a:lnTo>
                  <a:lnTo>
                    <a:pt x="2181263" y="2950934"/>
                  </a:lnTo>
                  <a:lnTo>
                    <a:pt x="2183295" y="2951823"/>
                  </a:lnTo>
                  <a:lnTo>
                    <a:pt x="2184222" y="2950210"/>
                  </a:lnTo>
                  <a:lnTo>
                    <a:pt x="2185784" y="29485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72">
              <a:extLst>
                <a:ext uri="{FF2B5EF4-FFF2-40B4-BE49-F238E27FC236}">
                  <a16:creationId xmlns:a16="http://schemas.microsoft.com/office/drawing/2014/main" id="{38EFD43D-B9A0-051A-1A0D-4CF9F9ABC937}"/>
                </a:ext>
              </a:extLst>
            </p:cNvPr>
            <p:cNvSpPr/>
            <p:nvPr/>
          </p:nvSpPr>
          <p:spPr>
            <a:xfrm>
              <a:off x="2462669" y="7324883"/>
              <a:ext cx="2114550" cy="3433445"/>
            </a:xfrm>
            <a:custGeom>
              <a:avLst/>
              <a:gdLst/>
              <a:ahLst/>
              <a:cxnLst/>
              <a:rect l="l" t="t" r="r" b="b"/>
              <a:pathLst>
                <a:path w="2114550" h="3433445">
                  <a:moveTo>
                    <a:pt x="12369" y="749427"/>
                  </a:moveTo>
                  <a:lnTo>
                    <a:pt x="10388" y="748347"/>
                  </a:lnTo>
                  <a:lnTo>
                    <a:pt x="7708" y="745896"/>
                  </a:lnTo>
                  <a:lnTo>
                    <a:pt x="4292" y="747636"/>
                  </a:lnTo>
                  <a:lnTo>
                    <a:pt x="2806" y="750392"/>
                  </a:lnTo>
                  <a:lnTo>
                    <a:pt x="0" y="753643"/>
                  </a:lnTo>
                  <a:lnTo>
                    <a:pt x="3556" y="755167"/>
                  </a:lnTo>
                  <a:lnTo>
                    <a:pt x="6705" y="757313"/>
                  </a:lnTo>
                  <a:lnTo>
                    <a:pt x="9702" y="754900"/>
                  </a:lnTo>
                  <a:lnTo>
                    <a:pt x="10807" y="751928"/>
                  </a:lnTo>
                  <a:lnTo>
                    <a:pt x="12369" y="749427"/>
                  </a:lnTo>
                  <a:close/>
                </a:path>
                <a:path w="2114550" h="3433445">
                  <a:moveTo>
                    <a:pt x="23418" y="1056081"/>
                  </a:moveTo>
                  <a:lnTo>
                    <a:pt x="21018" y="1053299"/>
                  </a:lnTo>
                  <a:lnTo>
                    <a:pt x="16256" y="1047673"/>
                  </a:lnTo>
                  <a:lnTo>
                    <a:pt x="14465" y="1049274"/>
                  </a:lnTo>
                  <a:lnTo>
                    <a:pt x="12700" y="1050912"/>
                  </a:lnTo>
                  <a:lnTo>
                    <a:pt x="10845" y="1052512"/>
                  </a:lnTo>
                  <a:lnTo>
                    <a:pt x="18364" y="1060450"/>
                  </a:lnTo>
                  <a:lnTo>
                    <a:pt x="20066" y="1059002"/>
                  </a:lnTo>
                  <a:lnTo>
                    <a:pt x="23418" y="1056081"/>
                  </a:lnTo>
                  <a:close/>
                </a:path>
                <a:path w="2114550" h="3433445">
                  <a:moveTo>
                    <a:pt x="141160" y="706882"/>
                  </a:moveTo>
                  <a:lnTo>
                    <a:pt x="137541" y="704888"/>
                  </a:lnTo>
                  <a:lnTo>
                    <a:pt x="130289" y="700938"/>
                  </a:lnTo>
                  <a:lnTo>
                    <a:pt x="127863" y="704773"/>
                  </a:lnTo>
                  <a:lnTo>
                    <a:pt x="129870" y="709409"/>
                  </a:lnTo>
                  <a:lnTo>
                    <a:pt x="132753" y="712698"/>
                  </a:lnTo>
                  <a:lnTo>
                    <a:pt x="141160" y="706882"/>
                  </a:lnTo>
                  <a:close/>
                </a:path>
                <a:path w="2114550" h="3433445">
                  <a:moveTo>
                    <a:pt x="144119" y="630605"/>
                  </a:moveTo>
                  <a:lnTo>
                    <a:pt x="140195" y="621182"/>
                  </a:lnTo>
                  <a:lnTo>
                    <a:pt x="134645" y="617867"/>
                  </a:lnTo>
                  <a:lnTo>
                    <a:pt x="125374" y="621639"/>
                  </a:lnTo>
                  <a:lnTo>
                    <a:pt x="130111" y="626745"/>
                  </a:lnTo>
                  <a:lnTo>
                    <a:pt x="134251" y="633069"/>
                  </a:lnTo>
                  <a:lnTo>
                    <a:pt x="144119" y="630605"/>
                  </a:lnTo>
                  <a:close/>
                </a:path>
                <a:path w="2114550" h="3433445">
                  <a:moveTo>
                    <a:pt x="216039" y="3416452"/>
                  </a:moveTo>
                  <a:lnTo>
                    <a:pt x="211124" y="3414039"/>
                  </a:lnTo>
                  <a:lnTo>
                    <a:pt x="208000" y="3418624"/>
                  </a:lnTo>
                  <a:lnTo>
                    <a:pt x="201028" y="3421748"/>
                  </a:lnTo>
                  <a:lnTo>
                    <a:pt x="207441" y="3433089"/>
                  </a:lnTo>
                  <a:lnTo>
                    <a:pt x="216039" y="3416452"/>
                  </a:lnTo>
                  <a:close/>
                </a:path>
                <a:path w="2114550" h="3433445">
                  <a:moveTo>
                    <a:pt x="242214" y="1657807"/>
                  </a:moveTo>
                  <a:lnTo>
                    <a:pt x="236258" y="1656689"/>
                  </a:lnTo>
                  <a:lnTo>
                    <a:pt x="229692" y="1652358"/>
                  </a:lnTo>
                  <a:lnTo>
                    <a:pt x="225450" y="1661185"/>
                  </a:lnTo>
                  <a:lnTo>
                    <a:pt x="242214" y="1657807"/>
                  </a:lnTo>
                  <a:close/>
                </a:path>
                <a:path w="2114550" h="3433445">
                  <a:moveTo>
                    <a:pt x="274243" y="2041855"/>
                  </a:moveTo>
                  <a:lnTo>
                    <a:pt x="270040" y="2032711"/>
                  </a:lnTo>
                  <a:lnTo>
                    <a:pt x="267766" y="2039289"/>
                  </a:lnTo>
                  <a:lnTo>
                    <a:pt x="264579" y="2048192"/>
                  </a:lnTo>
                  <a:lnTo>
                    <a:pt x="274243" y="2041855"/>
                  </a:lnTo>
                  <a:close/>
                </a:path>
                <a:path w="2114550" h="3433445">
                  <a:moveTo>
                    <a:pt x="276644" y="2372042"/>
                  </a:moveTo>
                  <a:lnTo>
                    <a:pt x="276415" y="2371839"/>
                  </a:lnTo>
                  <a:lnTo>
                    <a:pt x="273723" y="2369680"/>
                  </a:lnTo>
                  <a:lnTo>
                    <a:pt x="267970" y="2365730"/>
                  </a:lnTo>
                  <a:lnTo>
                    <a:pt x="266026" y="2369705"/>
                  </a:lnTo>
                  <a:lnTo>
                    <a:pt x="265125" y="2371674"/>
                  </a:lnTo>
                  <a:lnTo>
                    <a:pt x="268427" y="2372766"/>
                  </a:lnTo>
                  <a:lnTo>
                    <a:pt x="271741" y="2373909"/>
                  </a:lnTo>
                  <a:lnTo>
                    <a:pt x="275082" y="2374811"/>
                  </a:lnTo>
                  <a:lnTo>
                    <a:pt x="275221" y="2374862"/>
                  </a:lnTo>
                  <a:lnTo>
                    <a:pt x="276644" y="2372042"/>
                  </a:lnTo>
                  <a:close/>
                </a:path>
                <a:path w="2114550" h="3433445">
                  <a:moveTo>
                    <a:pt x="296938" y="2357983"/>
                  </a:moveTo>
                  <a:lnTo>
                    <a:pt x="294106" y="2356764"/>
                  </a:lnTo>
                  <a:lnTo>
                    <a:pt x="291833" y="2355240"/>
                  </a:lnTo>
                  <a:lnTo>
                    <a:pt x="289750" y="2357158"/>
                  </a:lnTo>
                  <a:lnTo>
                    <a:pt x="288328" y="2359228"/>
                  </a:lnTo>
                  <a:lnTo>
                    <a:pt x="287820" y="2361323"/>
                  </a:lnTo>
                  <a:lnTo>
                    <a:pt x="287578" y="2362225"/>
                  </a:lnTo>
                  <a:lnTo>
                    <a:pt x="289750" y="2363724"/>
                  </a:lnTo>
                  <a:lnTo>
                    <a:pt x="290817" y="2364981"/>
                  </a:lnTo>
                  <a:lnTo>
                    <a:pt x="292595" y="2362924"/>
                  </a:lnTo>
                  <a:lnTo>
                    <a:pt x="296938" y="2357983"/>
                  </a:lnTo>
                  <a:close/>
                </a:path>
                <a:path w="2114550" h="3433445">
                  <a:moveTo>
                    <a:pt x="300151" y="405599"/>
                  </a:moveTo>
                  <a:lnTo>
                    <a:pt x="300024" y="404266"/>
                  </a:lnTo>
                  <a:lnTo>
                    <a:pt x="299872" y="403225"/>
                  </a:lnTo>
                  <a:lnTo>
                    <a:pt x="296811" y="401345"/>
                  </a:lnTo>
                  <a:lnTo>
                    <a:pt x="296354" y="401688"/>
                  </a:lnTo>
                  <a:lnTo>
                    <a:pt x="294728" y="402818"/>
                  </a:lnTo>
                  <a:lnTo>
                    <a:pt x="293725" y="404774"/>
                  </a:lnTo>
                  <a:lnTo>
                    <a:pt x="292493" y="406374"/>
                  </a:lnTo>
                  <a:lnTo>
                    <a:pt x="293992" y="407174"/>
                  </a:lnTo>
                  <a:lnTo>
                    <a:pt x="297408" y="409067"/>
                  </a:lnTo>
                  <a:lnTo>
                    <a:pt x="298551" y="407149"/>
                  </a:lnTo>
                  <a:lnTo>
                    <a:pt x="300151" y="405599"/>
                  </a:lnTo>
                  <a:close/>
                </a:path>
                <a:path w="2114550" h="3433445">
                  <a:moveTo>
                    <a:pt x="320700" y="1312951"/>
                  </a:moveTo>
                  <a:lnTo>
                    <a:pt x="315074" y="1296200"/>
                  </a:lnTo>
                  <a:lnTo>
                    <a:pt x="310502" y="1303540"/>
                  </a:lnTo>
                  <a:lnTo>
                    <a:pt x="308864" y="1309992"/>
                  </a:lnTo>
                  <a:lnTo>
                    <a:pt x="320700" y="1312951"/>
                  </a:lnTo>
                  <a:close/>
                </a:path>
                <a:path w="2114550" h="3433445">
                  <a:moveTo>
                    <a:pt x="336486" y="1572552"/>
                  </a:moveTo>
                  <a:lnTo>
                    <a:pt x="320890" y="1573491"/>
                  </a:lnTo>
                  <a:lnTo>
                    <a:pt x="320662" y="1574850"/>
                  </a:lnTo>
                  <a:lnTo>
                    <a:pt x="320167" y="1577581"/>
                  </a:lnTo>
                  <a:lnTo>
                    <a:pt x="325412" y="1581124"/>
                  </a:lnTo>
                  <a:lnTo>
                    <a:pt x="330212" y="1581175"/>
                  </a:lnTo>
                  <a:lnTo>
                    <a:pt x="336486" y="1572552"/>
                  </a:lnTo>
                  <a:close/>
                </a:path>
                <a:path w="2114550" h="3433445">
                  <a:moveTo>
                    <a:pt x="343941" y="303123"/>
                  </a:moveTo>
                  <a:lnTo>
                    <a:pt x="343319" y="301561"/>
                  </a:lnTo>
                  <a:lnTo>
                    <a:pt x="341960" y="298399"/>
                  </a:lnTo>
                  <a:lnTo>
                    <a:pt x="338759" y="300494"/>
                  </a:lnTo>
                  <a:lnTo>
                    <a:pt x="335610" y="302615"/>
                  </a:lnTo>
                  <a:lnTo>
                    <a:pt x="332422" y="304723"/>
                  </a:lnTo>
                  <a:lnTo>
                    <a:pt x="333019" y="305663"/>
                  </a:lnTo>
                  <a:lnTo>
                    <a:pt x="333552" y="306641"/>
                  </a:lnTo>
                  <a:lnTo>
                    <a:pt x="334098" y="307594"/>
                  </a:lnTo>
                  <a:lnTo>
                    <a:pt x="343941" y="303123"/>
                  </a:lnTo>
                  <a:close/>
                </a:path>
                <a:path w="2114550" h="3433445">
                  <a:moveTo>
                    <a:pt x="363029" y="2213749"/>
                  </a:moveTo>
                  <a:lnTo>
                    <a:pt x="361734" y="2210778"/>
                  </a:lnTo>
                  <a:lnTo>
                    <a:pt x="361035" y="2209317"/>
                  </a:lnTo>
                  <a:lnTo>
                    <a:pt x="352793" y="2213140"/>
                  </a:lnTo>
                  <a:lnTo>
                    <a:pt x="354025" y="2216785"/>
                  </a:lnTo>
                  <a:lnTo>
                    <a:pt x="363029" y="2213749"/>
                  </a:lnTo>
                  <a:close/>
                </a:path>
                <a:path w="2114550" h="3433445">
                  <a:moveTo>
                    <a:pt x="372783" y="1351241"/>
                  </a:moveTo>
                  <a:lnTo>
                    <a:pt x="372567" y="1346542"/>
                  </a:lnTo>
                  <a:lnTo>
                    <a:pt x="372237" y="1342224"/>
                  </a:lnTo>
                  <a:lnTo>
                    <a:pt x="371906" y="1337157"/>
                  </a:lnTo>
                  <a:lnTo>
                    <a:pt x="361746" y="1342250"/>
                  </a:lnTo>
                  <a:lnTo>
                    <a:pt x="367372" y="1347050"/>
                  </a:lnTo>
                  <a:lnTo>
                    <a:pt x="369608" y="1351661"/>
                  </a:lnTo>
                  <a:lnTo>
                    <a:pt x="370293" y="1351826"/>
                  </a:lnTo>
                  <a:lnTo>
                    <a:pt x="370941" y="1352130"/>
                  </a:lnTo>
                  <a:lnTo>
                    <a:pt x="371983" y="1351876"/>
                  </a:lnTo>
                  <a:lnTo>
                    <a:pt x="372783" y="1351241"/>
                  </a:lnTo>
                  <a:close/>
                </a:path>
                <a:path w="2114550" h="3433445">
                  <a:moveTo>
                    <a:pt x="377786" y="1069581"/>
                  </a:moveTo>
                  <a:lnTo>
                    <a:pt x="373659" y="1071638"/>
                  </a:lnTo>
                  <a:lnTo>
                    <a:pt x="372059" y="1074305"/>
                  </a:lnTo>
                  <a:lnTo>
                    <a:pt x="371767" y="1077099"/>
                  </a:lnTo>
                  <a:lnTo>
                    <a:pt x="371627" y="1079195"/>
                  </a:lnTo>
                  <a:lnTo>
                    <a:pt x="373100" y="1081455"/>
                  </a:lnTo>
                  <a:lnTo>
                    <a:pt x="373837" y="1083665"/>
                  </a:lnTo>
                  <a:lnTo>
                    <a:pt x="374891" y="1083602"/>
                  </a:lnTo>
                  <a:lnTo>
                    <a:pt x="377037" y="1083437"/>
                  </a:lnTo>
                  <a:lnTo>
                    <a:pt x="377786" y="1069581"/>
                  </a:lnTo>
                  <a:close/>
                </a:path>
                <a:path w="2114550" h="3433445">
                  <a:moveTo>
                    <a:pt x="453682" y="2245944"/>
                  </a:moveTo>
                  <a:lnTo>
                    <a:pt x="448602" y="2245360"/>
                  </a:lnTo>
                  <a:lnTo>
                    <a:pt x="445604" y="2244699"/>
                  </a:lnTo>
                  <a:lnTo>
                    <a:pt x="441401" y="2244991"/>
                  </a:lnTo>
                  <a:lnTo>
                    <a:pt x="440182" y="2246871"/>
                  </a:lnTo>
                  <a:lnTo>
                    <a:pt x="438162" y="2248611"/>
                  </a:lnTo>
                  <a:lnTo>
                    <a:pt x="443407" y="2254605"/>
                  </a:lnTo>
                  <a:lnTo>
                    <a:pt x="447344" y="2253107"/>
                  </a:lnTo>
                  <a:lnTo>
                    <a:pt x="453682" y="2245944"/>
                  </a:lnTo>
                  <a:close/>
                </a:path>
                <a:path w="2114550" h="3433445">
                  <a:moveTo>
                    <a:pt x="471385" y="1082382"/>
                  </a:moveTo>
                  <a:lnTo>
                    <a:pt x="470306" y="1078852"/>
                  </a:lnTo>
                  <a:lnTo>
                    <a:pt x="465709" y="1073162"/>
                  </a:lnTo>
                  <a:lnTo>
                    <a:pt x="461352" y="1088821"/>
                  </a:lnTo>
                  <a:lnTo>
                    <a:pt x="468528" y="1085227"/>
                  </a:lnTo>
                  <a:lnTo>
                    <a:pt x="471385" y="1082382"/>
                  </a:lnTo>
                  <a:close/>
                </a:path>
                <a:path w="2114550" h="3433445">
                  <a:moveTo>
                    <a:pt x="475475" y="2770911"/>
                  </a:moveTo>
                  <a:lnTo>
                    <a:pt x="474789" y="2770149"/>
                  </a:lnTo>
                  <a:lnTo>
                    <a:pt x="471170" y="2765971"/>
                  </a:lnTo>
                  <a:lnTo>
                    <a:pt x="467029" y="2764231"/>
                  </a:lnTo>
                  <a:lnTo>
                    <a:pt x="462470" y="2770682"/>
                  </a:lnTo>
                  <a:lnTo>
                    <a:pt x="465328" y="2774543"/>
                  </a:lnTo>
                  <a:lnTo>
                    <a:pt x="467779" y="2778950"/>
                  </a:lnTo>
                  <a:lnTo>
                    <a:pt x="473722" y="2774950"/>
                  </a:lnTo>
                  <a:lnTo>
                    <a:pt x="474751" y="2774226"/>
                  </a:lnTo>
                  <a:lnTo>
                    <a:pt x="475475" y="2770911"/>
                  </a:lnTo>
                  <a:close/>
                </a:path>
                <a:path w="2114550" h="3433445">
                  <a:moveTo>
                    <a:pt x="515620" y="1932520"/>
                  </a:moveTo>
                  <a:lnTo>
                    <a:pt x="514997" y="1931136"/>
                  </a:lnTo>
                  <a:lnTo>
                    <a:pt x="514184" y="1929434"/>
                  </a:lnTo>
                  <a:lnTo>
                    <a:pt x="511721" y="1928533"/>
                  </a:lnTo>
                  <a:lnTo>
                    <a:pt x="508520" y="1926259"/>
                  </a:lnTo>
                  <a:lnTo>
                    <a:pt x="507936" y="1930095"/>
                  </a:lnTo>
                  <a:lnTo>
                    <a:pt x="506666" y="1932863"/>
                  </a:lnTo>
                  <a:lnTo>
                    <a:pt x="508635" y="1935695"/>
                  </a:lnTo>
                  <a:lnTo>
                    <a:pt x="511505" y="1935949"/>
                  </a:lnTo>
                  <a:lnTo>
                    <a:pt x="513613" y="1936750"/>
                  </a:lnTo>
                  <a:lnTo>
                    <a:pt x="514146" y="1934845"/>
                  </a:lnTo>
                  <a:lnTo>
                    <a:pt x="515620" y="1932520"/>
                  </a:lnTo>
                  <a:close/>
                </a:path>
                <a:path w="2114550" h="3433445">
                  <a:moveTo>
                    <a:pt x="558596" y="2209342"/>
                  </a:moveTo>
                  <a:lnTo>
                    <a:pt x="555434" y="2202891"/>
                  </a:lnTo>
                  <a:lnTo>
                    <a:pt x="549046" y="2201443"/>
                  </a:lnTo>
                  <a:lnTo>
                    <a:pt x="545592" y="2204072"/>
                  </a:lnTo>
                  <a:lnTo>
                    <a:pt x="545553" y="2210397"/>
                  </a:lnTo>
                  <a:lnTo>
                    <a:pt x="545592" y="2211438"/>
                  </a:lnTo>
                  <a:lnTo>
                    <a:pt x="548398" y="2213584"/>
                  </a:lnTo>
                  <a:lnTo>
                    <a:pt x="555879" y="2212619"/>
                  </a:lnTo>
                  <a:lnTo>
                    <a:pt x="558596" y="2209342"/>
                  </a:lnTo>
                  <a:close/>
                </a:path>
                <a:path w="2114550" h="3433445">
                  <a:moveTo>
                    <a:pt x="564184" y="50"/>
                  </a:moveTo>
                  <a:lnTo>
                    <a:pt x="552945" y="0"/>
                  </a:lnTo>
                  <a:lnTo>
                    <a:pt x="548728" y="2540"/>
                  </a:lnTo>
                  <a:lnTo>
                    <a:pt x="552030" y="11087"/>
                  </a:lnTo>
                  <a:lnTo>
                    <a:pt x="552526" y="12420"/>
                  </a:lnTo>
                  <a:lnTo>
                    <a:pt x="554939" y="13042"/>
                  </a:lnTo>
                  <a:lnTo>
                    <a:pt x="557415" y="14617"/>
                  </a:lnTo>
                  <a:lnTo>
                    <a:pt x="559358" y="10401"/>
                  </a:lnTo>
                  <a:lnTo>
                    <a:pt x="561149" y="6692"/>
                  </a:lnTo>
                  <a:lnTo>
                    <a:pt x="564184" y="50"/>
                  </a:lnTo>
                  <a:close/>
                </a:path>
                <a:path w="2114550" h="3433445">
                  <a:moveTo>
                    <a:pt x="568833" y="3318700"/>
                  </a:moveTo>
                  <a:lnTo>
                    <a:pt x="565505" y="3314217"/>
                  </a:lnTo>
                  <a:lnTo>
                    <a:pt x="563232" y="3311220"/>
                  </a:lnTo>
                  <a:lnTo>
                    <a:pt x="560997" y="3308185"/>
                  </a:lnTo>
                  <a:lnTo>
                    <a:pt x="558139" y="3310331"/>
                  </a:lnTo>
                  <a:lnTo>
                    <a:pt x="556691" y="3311372"/>
                  </a:lnTo>
                  <a:lnTo>
                    <a:pt x="556285" y="3317227"/>
                  </a:lnTo>
                  <a:lnTo>
                    <a:pt x="558546" y="3320491"/>
                  </a:lnTo>
                  <a:lnTo>
                    <a:pt x="568833" y="3318700"/>
                  </a:lnTo>
                  <a:close/>
                </a:path>
                <a:path w="2114550" h="3433445">
                  <a:moveTo>
                    <a:pt x="602399" y="315556"/>
                  </a:moveTo>
                  <a:lnTo>
                    <a:pt x="597255" y="316433"/>
                  </a:lnTo>
                  <a:lnTo>
                    <a:pt x="593712" y="316877"/>
                  </a:lnTo>
                  <a:lnTo>
                    <a:pt x="586625" y="318439"/>
                  </a:lnTo>
                  <a:lnTo>
                    <a:pt x="583031" y="319544"/>
                  </a:lnTo>
                  <a:lnTo>
                    <a:pt x="579424" y="320522"/>
                  </a:lnTo>
                  <a:lnTo>
                    <a:pt x="580682" y="324904"/>
                  </a:lnTo>
                  <a:lnTo>
                    <a:pt x="585990" y="323786"/>
                  </a:lnTo>
                  <a:lnTo>
                    <a:pt x="591820" y="324192"/>
                  </a:lnTo>
                  <a:lnTo>
                    <a:pt x="597522" y="322630"/>
                  </a:lnTo>
                  <a:lnTo>
                    <a:pt x="602399" y="315556"/>
                  </a:lnTo>
                  <a:close/>
                </a:path>
                <a:path w="2114550" h="3433445">
                  <a:moveTo>
                    <a:pt x="610209" y="2484170"/>
                  </a:moveTo>
                  <a:lnTo>
                    <a:pt x="608393" y="2482380"/>
                  </a:lnTo>
                  <a:lnTo>
                    <a:pt x="606336" y="2481516"/>
                  </a:lnTo>
                  <a:lnTo>
                    <a:pt x="603719" y="2479979"/>
                  </a:lnTo>
                  <a:lnTo>
                    <a:pt x="602805" y="2482621"/>
                  </a:lnTo>
                  <a:lnTo>
                    <a:pt x="601548" y="2485085"/>
                  </a:lnTo>
                  <a:lnTo>
                    <a:pt x="601980" y="2485402"/>
                  </a:lnTo>
                  <a:lnTo>
                    <a:pt x="603580" y="2486672"/>
                  </a:lnTo>
                  <a:lnTo>
                    <a:pt x="605675" y="2487650"/>
                  </a:lnTo>
                  <a:lnTo>
                    <a:pt x="608368" y="2487879"/>
                  </a:lnTo>
                  <a:lnTo>
                    <a:pt x="610209" y="2484170"/>
                  </a:lnTo>
                  <a:close/>
                </a:path>
                <a:path w="2114550" h="3433445">
                  <a:moveTo>
                    <a:pt x="618985" y="80187"/>
                  </a:moveTo>
                  <a:lnTo>
                    <a:pt x="612711" y="77114"/>
                  </a:lnTo>
                  <a:lnTo>
                    <a:pt x="608558" y="76403"/>
                  </a:lnTo>
                  <a:lnTo>
                    <a:pt x="604596" y="83439"/>
                  </a:lnTo>
                  <a:lnTo>
                    <a:pt x="610819" y="87934"/>
                  </a:lnTo>
                  <a:lnTo>
                    <a:pt x="614743" y="87376"/>
                  </a:lnTo>
                  <a:lnTo>
                    <a:pt x="618985" y="80187"/>
                  </a:lnTo>
                  <a:close/>
                </a:path>
                <a:path w="2114550" h="3433445">
                  <a:moveTo>
                    <a:pt x="636346" y="3307067"/>
                  </a:moveTo>
                  <a:lnTo>
                    <a:pt x="631278" y="3292005"/>
                  </a:lnTo>
                  <a:lnTo>
                    <a:pt x="625652" y="3299637"/>
                  </a:lnTo>
                  <a:lnTo>
                    <a:pt x="627316" y="3303892"/>
                  </a:lnTo>
                  <a:lnTo>
                    <a:pt x="636346" y="3307067"/>
                  </a:lnTo>
                  <a:close/>
                </a:path>
                <a:path w="2114550" h="3433445">
                  <a:moveTo>
                    <a:pt x="640397" y="866457"/>
                  </a:moveTo>
                  <a:lnTo>
                    <a:pt x="639038" y="863777"/>
                  </a:lnTo>
                  <a:lnTo>
                    <a:pt x="636879" y="862672"/>
                  </a:lnTo>
                  <a:lnTo>
                    <a:pt x="633958" y="860221"/>
                  </a:lnTo>
                  <a:lnTo>
                    <a:pt x="631596" y="868184"/>
                  </a:lnTo>
                  <a:lnTo>
                    <a:pt x="633717" y="868807"/>
                  </a:lnTo>
                  <a:lnTo>
                    <a:pt x="635889" y="869886"/>
                  </a:lnTo>
                  <a:lnTo>
                    <a:pt x="637933" y="869772"/>
                  </a:lnTo>
                  <a:lnTo>
                    <a:pt x="638784" y="869746"/>
                  </a:lnTo>
                  <a:lnTo>
                    <a:pt x="640397" y="866457"/>
                  </a:lnTo>
                  <a:close/>
                </a:path>
                <a:path w="2114550" h="3433445">
                  <a:moveTo>
                    <a:pt x="663016" y="254406"/>
                  </a:moveTo>
                  <a:lnTo>
                    <a:pt x="662863" y="254114"/>
                  </a:lnTo>
                  <a:lnTo>
                    <a:pt x="661619" y="250863"/>
                  </a:lnTo>
                  <a:lnTo>
                    <a:pt x="659904" y="247777"/>
                  </a:lnTo>
                  <a:lnTo>
                    <a:pt x="658329" y="244652"/>
                  </a:lnTo>
                  <a:lnTo>
                    <a:pt x="656310" y="245783"/>
                  </a:lnTo>
                  <a:lnTo>
                    <a:pt x="654380" y="246913"/>
                  </a:lnTo>
                  <a:lnTo>
                    <a:pt x="652373" y="248031"/>
                  </a:lnTo>
                  <a:lnTo>
                    <a:pt x="654481" y="250952"/>
                  </a:lnTo>
                  <a:lnTo>
                    <a:pt x="656488" y="253936"/>
                  </a:lnTo>
                  <a:lnTo>
                    <a:pt x="658888" y="256628"/>
                  </a:lnTo>
                  <a:lnTo>
                    <a:pt x="659053" y="256832"/>
                  </a:lnTo>
                  <a:lnTo>
                    <a:pt x="663016" y="254406"/>
                  </a:lnTo>
                  <a:close/>
                </a:path>
                <a:path w="2114550" h="3433445">
                  <a:moveTo>
                    <a:pt x="677176" y="1702003"/>
                  </a:moveTo>
                  <a:lnTo>
                    <a:pt x="675144" y="1699933"/>
                  </a:lnTo>
                  <a:lnTo>
                    <a:pt x="673277" y="1696516"/>
                  </a:lnTo>
                  <a:lnTo>
                    <a:pt x="670750" y="1699691"/>
                  </a:lnTo>
                  <a:lnTo>
                    <a:pt x="668350" y="1701368"/>
                  </a:lnTo>
                  <a:lnTo>
                    <a:pt x="668401" y="1704670"/>
                  </a:lnTo>
                  <a:lnTo>
                    <a:pt x="670902" y="1706270"/>
                  </a:lnTo>
                  <a:lnTo>
                    <a:pt x="672325" y="1707883"/>
                  </a:lnTo>
                  <a:lnTo>
                    <a:pt x="673887" y="1706435"/>
                  </a:lnTo>
                  <a:lnTo>
                    <a:pt x="676402" y="1705203"/>
                  </a:lnTo>
                  <a:lnTo>
                    <a:pt x="676833" y="1703476"/>
                  </a:lnTo>
                  <a:lnTo>
                    <a:pt x="677176" y="1702003"/>
                  </a:lnTo>
                  <a:close/>
                </a:path>
                <a:path w="2114550" h="3433445">
                  <a:moveTo>
                    <a:pt x="684530" y="438873"/>
                  </a:moveTo>
                  <a:lnTo>
                    <a:pt x="670712" y="439508"/>
                  </a:lnTo>
                  <a:lnTo>
                    <a:pt x="680821" y="451599"/>
                  </a:lnTo>
                  <a:lnTo>
                    <a:pt x="682371" y="446201"/>
                  </a:lnTo>
                  <a:lnTo>
                    <a:pt x="684530" y="438873"/>
                  </a:lnTo>
                  <a:close/>
                </a:path>
                <a:path w="2114550" h="3433445">
                  <a:moveTo>
                    <a:pt x="733475" y="3356889"/>
                  </a:moveTo>
                  <a:lnTo>
                    <a:pt x="732866" y="3355797"/>
                  </a:lnTo>
                  <a:lnTo>
                    <a:pt x="732282" y="3354679"/>
                  </a:lnTo>
                  <a:lnTo>
                    <a:pt x="731647" y="3353574"/>
                  </a:lnTo>
                  <a:lnTo>
                    <a:pt x="728319" y="3354984"/>
                  </a:lnTo>
                  <a:lnTo>
                    <a:pt x="721677" y="3357854"/>
                  </a:lnTo>
                  <a:lnTo>
                    <a:pt x="723455" y="3362668"/>
                  </a:lnTo>
                  <a:lnTo>
                    <a:pt x="726757" y="3360750"/>
                  </a:lnTo>
                  <a:lnTo>
                    <a:pt x="733475" y="3356889"/>
                  </a:lnTo>
                  <a:close/>
                </a:path>
                <a:path w="2114550" h="3433445">
                  <a:moveTo>
                    <a:pt x="778090" y="401408"/>
                  </a:moveTo>
                  <a:lnTo>
                    <a:pt x="775754" y="399288"/>
                  </a:lnTo>
                  <a:lnTo>
                    <a:pt x="771055" y="395439"/>
                  </a:lnTo>
                  <a:lnTo>
                    <a:pt x="770115" y="396709"/>
                  </a:lnTo>
                  <a:lnTo>
                    <a:pt x="768248" y="399288"/>
                  </a:lnTo>
                  <a:lnTo>
                    <a:pt x="770877" y="400837"/>
                  </a:lnTo>
                  <a:lnTo>
                    <a:pt x="773442" y="402424"/>
                  </a:lnTo>
                  <a:lnTo>
                    <a:pt x="776325" y="403872"/>
                  </a:lnTo>
                  <a:lnTo>
                    <a:pt x="778090" y="401408"/>
                  </a:lnTo>
                  <a:close/>
                </a:path>
                <a:path w="2114550" h="3433445">
                  <a:moveTo>
                    <a:pt x="780376" y="376415"/>
                  </a:moveTo>
                  <a:lnTo>
                    <a:pt x="776770" y="373087"/>
                  </a:lnTo>
                  <a:lnTo>
                    <a:pt x="774496" y="375513"/>
                  </a:lnTo>
                  <a:lnTo>
                    <a:pt x="772096" y="377875"/>
                  </a:lnTo>
                  <a:lnTo>
                    <a:pt x="770089" y="380568"/>
                  </a:lnTo>
                  <a:lnTo>
                    <a:pt x="769912" y="380885"/>
                  </a:lnTo>
                  <a:lnTo>
                    <a:pt x="772198" y="383032"/>
                  </a:lnTo>
                  <a:lnTo>
                    <a:pt x="773315" y="384327"/>
                  </a:lnTo>
                  <a:lnTo>
                    <a:pt x="775639" y="381698"/>
                  </a:lnTo>
                  <a:lnTo>
                    <a:pt x="778027" y="379056"/>
                  </a:lnTo>
                  <a:lnTo>
                    <a:pt x="780376" y="376415"/>
                  </a:lnTo>
                  <a:close/>
                </a:path>
                <a:path w="2114550" h="3433445">
                  <a:moveTo>
                    <a:pt x="784275" y="3302724"/>
                  </a:moveTo>
                  <a:lnTo>
                    <a:pt x="781672" y="3301530"/>
                  </a:lnTo>
                  <a:lnTo>
                    <a:pt x="779310" y="3299917"/>
                  </a:lnTo>
                  <a:lnTo>
                    <a:pt x="776935" y="3302228"/>
                  </a:lnTo>
                  <a:lnTo>
                    <a:pt x="775576" y="3304667"/>
                  </a:lnTo>
                  <a:lnTo>
                    <a:pt x="773963" y="3306915"/>
                  </a:lnTo>
                  <a:lnTo>
                    <a:pt x="775741" y="3307969"/>
                  </a:lnTo>
                  <a:lnTo>
                    <a:pt x="778560" y="3310280"/>
                  </a:lnTo>
                  <a:lnTo>
                    <a:pt x="781088" y="3308146"/>
                  </a:lnTo>
                  <a:lnTo>
                    <a:pt x="782307" y="3305606"/>
                  </a:lnTo>
                  <a:lnTo>
                    <a:pt x="784275" y="3302724"/>
                  </a:lnTo>
                  <a:close/>
                </a:path>
                <a:path w="2114550" h="3433445">
                  <a:moveTo>
                    <a:pt x="859091" y="2236279"/>
                  </a:moveTo>
                  <a:lnTo>
                    <a:pt x="858266" y="2235022"/>
                  </a:lnTo>
                  <a:lnTo>
                    <a:pt x="854443" y="2228900"/>
                  </a:lnTo>
                  <a:lnTo>
                    <a:pt x="850150" y="2231606"/>
                  </a:lnTo>
                  <a:lnTo>
                    <a:pt x="842848" y="2236622"/>
                  </a:lnTo>
                  <a:lnTo>
                    <a:pt x="849655" y="2238298"/>
                  </a:lnTo>
                  <a:lnTo>
                    <a:pt x="853871" y="2239365"/>
                  </a:lnTo>
                  <a:lnTo>
                    <a:pt x="858177" y="2240407"/>
                  </a:lnTo>
                  <a:lnTo>
                    <a:pt x="858253" y="2238591"/>
                  </a:lnTo>
                  <a:lnTo>
                    <a:pt x="859091" y="2236279"/>
                  </a:lnTo>
                  <a:close/>
                </a:path>
                <a:path w="2114550" h="3433445">
                  <a:moveTo>
                    <a:pt x="871943" y="1311414"/>
                  </a:moveTo>
                  <a:lnTo>
                    <a:pt x="859015" y="1297330"/>
                  </a:lnTo>
                  <a:lnTo>
                    <a:pt x="855586" y="1305585"/>
                  </a:lnTo>
                  <a:lnTo>
                    <a:pt x="853427" y="1310932"/>
                  </a:lnTo>
                  <a:lnTo>
                    <a:pt x="871943" y="1311414"/>
                  </a:lnTo>
                  <a:close/>
                </a:path>
                <a:path w="2114550" h="3433445">
                  <a:moveTo>
                    <a:pt x="872413" y="2571153"/>
                  </a:moveTo>
                  <a:lnTo>
                    <a:pt x="869772" y="2571407"/>
                  </a:lnTo>
                  <a:lnTo>
                    <a:pt x="866965" y="2571165"/>
                  </a:lnTo>
                  <a:lnTo>
                    <a:pt x="862698" y="2572791"/>
                  </a:lnTo>
                  <a:lnTo>
                    <a:pt x="861428" y="2574912"/>
                  </a:lnTo>
                  <a:lnTo>
                    <a:pt x="859878" y="2576449"/>
                  </a:lnTo>
                  <a:lnTo>
                    <a:pt x="861695" y="2577769"/>
                  </a:lnTo>
                  <a:lnTo>
                    <a:pt x="863422" y="2579967"/>
                  </a:lnTo>
                  <a:lnTo>
                    <a:pt x="866990" y="2580373"/>
                  </a:lnTo>
                  <a:lnTo>
                    <a:pt x="868908" y="2578316"/>
                  </a:lnTo>
                  <a:lnTo>
                    <a:pt x="870750" y="2577249"/>
                  </a:lnTo>
                  <a:lnTo>
                    <a:pt x="871283" y="2575217"/>
                  </a:lnTo>
                  <a:lnTo>
                    <a:pt x="872413" y="2571153"/>
                  </a:lnTo>
                  <a:close/>
                </a:path>
                <a:path w="2114550" h="3433445">
                  <a:moveTo>
                    <a:pt x="909688" y="1678139"/>
                  </a:moveTo>
                  <a:lnTo>
                    <a:pt x="905891" y="1677530"/>
                  </a:lnTo>
                  <a:lnTo>
                    <a:pt x="902728" y="1676247"/>
                  </a:lnTo>
                  <a:lnTo>
                    <a:pt x="902017" y="1677073"/>
                  </a:lnTo>
                  <a:lnTo>
                    <a:pt x="900277" y="1679016"/>
                  </a:lnTo>
                  <a:lnTo>
                    <a:pt x="899401" y="1681937"/>
                  </a:lnTo>
                  <a:lnTo>
                    <a:pt x="898918" y="1685086"/>
                  </a:lnTo>
                  <a:lnTo>
                    <a:pt x="903744" y="1687372"/>
                  </a:lnTo>
                  <a:lnTo>
                    <a:pt x="904455" y="1686712"/>
                  </a:lnTo>
                  <a:lnTo>
                    <a:pt x="906449" y="1684997"/>
                  </a:lnTo>
                  <a:lnTo>
                    <a:pt x="907389" y="1682165"/>
                  </a:lnTo>
                  <a:lnTo>
                    <a:pt x="909688" y="1678139"/>
                  </a:lnTo>
                  <a:close/>
                </a:path>
                <a:path w="2114550" h="3433445">
                  <a:moveTo>
                    <a:pt x="989926" y="1189926"/>
                  </a:moveTo>
                  <a:lnTo>
                    <a:pt x="989698" y="1184732"/>
                  </a:lnTo>
                  <a:lnTo>
                    <a:pt x="989736" y="1184071"/>
                  </a:lnTo>
                  <a:lnTo>
                    <a:pt x="988047" y="1183513"/>
                  </a:lnTo>
                  <a:lnTo>
                    <a:pt x="986167" y="1182293"/>
                  </a:lnTo>
                  <a:lnTo>
                    <a:pt x="984021" y="1185786"/>
                  </a:lnTo>
                  <a:lnTo>
                    <a:pt x="978509" y="1194816"/>
                  </a:lnTo>
                  <a:lnTo>
                    <a:pt x="989545" y="1194981"/>
                  </a:lnTo>
                  <a:lnTo>
                    <a:pt x="989926" y="1189926"/>
                  </a:lnTo>
                  <a:close/>
                </a:path>
                <a:path w="2114550" h="3433445">
                  <a:moveTo>
                    <a:pt x="1009700" y="1328229"/>
                  </a:moveTo>
                  <a:lnTo>
                    <a:pt x="1009357" y="1327289"/>
                  </a:lnTo>
                  <a:lnTo>
                    <a:pt x="1008976" y="1326349"/>
                  </a:lnTo>
                  <a:lnTo>
                    <a:pt x="1008634" y="1325422"/>
                  </a:lnTo>
                  <a:lnTo>
                    <a:pt x="998969" y="1328674"/>
                  </a:lnTo>
                  <a:lnTo>
                    <a:pt x="999426" y="1329893"/>
                  </a:lnTo>
                  <a:lnTo>
                    <a:pt x="999934" y="1331087"/>
                  </a:lnTo>
                  <a:lnTo>
                    <a:pt x="1000379" y="1332306"/>
                  </a:lnTo>
                  <a:lnTo>
                    <a:pt x="1003503" y="1330960"/>
                  </a:lnTo>
                  <a:lnTo>
                    <a:pt x="1009700" y="1328229"/>
                  </a:lnTo>
                  <a:close/>
                </a:path>
                <a:path w="2114550" h="3433445">
                  <a:moveTo>
                    <a:pt x="1030732" y="2500706"/>
                  </a:moveTo>
                  <a:lnTo>
                    <a:pt x="1026299" y="2500985"/>
                  </a:lnTo>
                  <a:lnTo>
                    <a:pt x="1024305" y="2500769"/>
                  </a:lnTo>
                  <a:lnTo>
                    <a:pt x="1022515" y="2501379"/>
                  </a:lnTo>
                  <a:lnTo>
                    <a:pt x="1021003" y="2501836"/>
                  </a:lnTo>
                  <a:lnTo>
                    <a:pt x="1019721" y="2503271"/>
                  </a:lnTo>
                  <a:lnTo>
                    <a:pt x="1018362" y="2504249"/>
                  </a:lnTo>
                  <a:lnTo>
                    <a:pt x="1020038" y="2505519"/>
                  </a:lnTo>
                  <a:lnTo>
                    <a:pt x="1021613" y="2507246"/>
                  </a:lnTo>
                  <a:lnTo>
                    <a:pt x="1024331" y="2508008"/>
                  </a:lnTo>
                  <a:lnTo>
                    <a:pt x="1025791" y="2505646"/>
                  </a:lnTo>
                  <a:lnTo>
                    <a:pt x="1030732" y="2500706"/>
                  </a:lnTo>
                  <a:close/>
                </a:path>
                <a:path w="2114550" h="3433445">
                  <a:moveTo>
                    <a:pt x="1036828" y="2484564"/>
                  </a:moveTo>
                  <a:lnTo>
                    <a:pt x="1036205" y="2483535"/>
                  </a:lnTo>
                  <a:lnTo>
                    <a:pt x="1035494" y="2482532"/>
                  </a:lnTo>
                  <a:lnTo>
                    <a:pt x="1034884" y="2481478"/>
                  </a:lnTo>
                  <a:lnTo>
                    <a:pt x="1026668" y="2487015"/>
                  </a:lnTo>
                  <a:lnTo>
                    <a:pt x="1027303" y="2487904"/>
                  </a:lnTo>
                  <a:lnTo>
                    <a:pt x="1028420" y="2489758"/>
                  </a:lnTo>
                  <a:lnTo>
                    <a:pt x="1036828" y="2484564"/>
                  </a:lnTo>
                  <a:close/>
                </a:path>
                <a:path w="2114550" h="3433445">
                  <a:moveTo>
                    <a:pt x="1066025" y="73888"/>
                  </a:moveTo>
                  <a:lnTo>
                    <a:pt x="1065199" y="73101"/>
                  </a:lnTo>
                  <a:lnTo>
                    <a:pt x="1063371" y="71602"/>
                  </a:lnTo>
                  <a:lnTo>
                    <a:pt x="1060030" y="74917"/>
                  </a:lnTo>
                  <a:lnTo>
                    <a:pt x="1053414" y="81534"/>
                  </a:lnTo>
                  <a:lnTo>
                    <a:pt x="1058100" y="85331"/>
                  </a:lnTo>
                  <a:lnTo>
                    <a:pt x="1060780" y="81508"/>
                  </a:lnTo>
                  <a:lnTo>
                    <a:pt x="1066025" y="73888"/>
                  </a:lnTo>
                  <a:close/>
                </a:path>
                <a:path w="2114550" h="3433445">
                  <a:moveTo>
                    <a:pt x="1148943" y="648017"/>
                  </a:moveTo>
                  <a:lnTo>
                    <a:pt x="1139418" y="646290"/>
                  </a:lnTo>
                  <a:lnTo>
                    <a:pt x="1135405" y="647090"/>
                  </a:lnTo>
                  <a:lnTo>
                    <a:pt x="1134389" y="656869"/>
                  </a:lnTo>
                  <a:lnTo>
                    <a:pt x="1148943" y="648017"/>
                  </a:lnTo>
                  <a:close/>
                </a:path>
                <a:path w="2114550" h="3433445">
                  <a:moveTo>
                    <a:pt x="1149680" y="2373934"/>
                  </a:moveTo>
                  <a:lnTo>
                    <a:pt x="1143889" y="2364714"/>
                  </a:lnTo>
                  <a:lnTo>
                    <a:pt x="1141247" y="2369134"/>
                  </a:lnTo>
                  <a:lnTo>
                    <a:pt x="1138720" y="2373515"/>
                  </a:lnTo>
                  <a:lnTo>
                    <a:pt x="1136103" y="2377960"/>
                  </a:lnTo>
                  <a:lnTo>
                    <a:pt x="1145806" y="2377643"/>
                  </a:lnTo>
                  <a:lnTo>
                    <a:pt x="1149680" y="2373934"/>
                  </a:lnTo>
                  <a:close/>
                </a:path>
                <a:path w="2114550" h="3433445">
                  <a:moveTo>
                    <a:pt x="1227874" y="2615488"/>
                  </a:moveTo>
                  <a:lnTo>
                    <a:pt x="1224318" y="2614955"/>
                  </a:lnTo>
                  <a:lnTo>
                    <a:pt x="1220774" y="2614282"/>
                  </a:lnTo>
                  <a:lnTo>
                    <a:pt x="1216952" y="2614053"/>
                  </a:lnTo>
                  <a:lnTo>
                    <a:pt x="1216037" y="2618778"/>
                  </a:lnTo>
                  <a:lnTo>
                    <a:pt x="1216253" y="2618867"/>
                  </a:lnTo>
                  <a:lnTo>
                    <a:pt x="1219631" y="2620048"/>
                  </a:lnTo>
                  <a:lnTo>
                    <a:pt x="1223124" y="2620784"/>
                  </a:lnTo>
                  <a:lnTo>
                    <a:pt x="1226566" y="2621648"/>
                  </a:lnTo>
                  <a:lnTo>
                    <a:pt x="1227035" y="2619578"/>
                  </a:lnTo>
                  <a:lnTo>
                    <a:pt x="1227874" y="2615488"/>
                  </a:lnTo>
                  <a:close/>
                </a:path>
                <a:path w="2114550" h="3433445">
                  <a:moveTo>
                    <a:pt x="1228217" y="937006"/>
                  </a:moveTo>
                  <a:lnTo>
                    <a:pt x="1227937" y="935113"/>
                  </a:lnTo>
                  <a:lnTo>
                    <a:pt x="1228090" y="933945"/>
                  </a:lnTo>
                  <a:lnTo>
                    <a:pt x="1226312" y="934085"/>
                  </a:lnTo>
                  <a:lnTo>
                    <a:pt x="1224521" y="933983"/>
                  </a:lnTo>
                  <a:lnTo>
                    <a:pt x="1222959" y="934491"/>
                  </a:lnTo>
                  <a:lnTo>
                    <a:pt x="1222552" y="934605"/>
                  </a:lnTo>
                  <a:lnTo>
                    <a:pt x="1222692" y="936663"/>
                  </a:lnTo>
                  <a:lnTo>
                    <a:pt x="1222552" y="938568"/>
                  </a:lnTo>
                  <a:lnTo>
                    <a:pt x="1224394" y="938174"/>
                  </a:lnTo>
                  <a:lnTo>
                    <a:pt x="1226223" y="938136"/>
                  </a:lnTo>
                  <a:lnTo>
                    <a:pt x="1227556" y="937323"/>
                  </a:lnTo>
                  <a:lnTo>
                    <a:pt x="1228217" y="937006"/>
                  </a:lnTo>
                  <a:close/>
                </a:path>
                <a:path w="2114550" h="3433445">
                  <a:moveTo>
                    <a:pt x="1229093" y="1001369"/>
                  </a:moveTo>
                  <a:lnTo>
                    <a:pt x="1226794" y="999464"/>
                  </a:lnTo>
                  <a:lnTo>
                    <a:pt x="1224508" y="996048"/>
                  </a:lnTo>
                  <a:lnTo>
                    <a:pt x="1222425" y="999858"/>
                  </a:lnTo>
                  <a:lnTo>
                    <a:pt x="1220444" y="1001903"/>
                  </a:lnTo>
                  <a:lnTo>
                    <a:pt x="1220508" y="1003858"/>
                  </a:lnTo>
                  <a:lnTo>
                    <a:pt x="1220546" y="1005344"/>
                  </a:lnTo>
                  <a:lnTo>
                    <a:pt x="1223251" y="1006690"/>
                  </a:lnTo>
                  <a:lnTo>
                    <a:pt x="1224749" y="1008126"/>
                  </a:lnTo>
                  <a:lnTo>
                    <a:pt x="1226235" y="1006424"/>
                  </a:lnTo>
                  <a:lnTo>
                    <a:pt x="1228674" y="1004824"/>
                  </a:lnTo>
                  <a:lnTo>
                    <a:pt x="1229093" y="1001369"/>
                  </a:lnTo>
                  <a:close/>
                </a:path>
                <a:path w="2114550" h="3433445">
                  <a:moveTo>
                    <a:pt x="1275803" y="1268603"/>
                  </a:moveTo>
                  <a:lnTo>
                    <a:pt x="1271587" y="1267244"/>
                  </a:lnTo>
                  <a:lnTo>
                    <a:pt x="1269453" y="1274241"/>
                  </a:lnTo>
                  <a:lnTo>
                    <a:pt x="1268336" y="1277734"/>
                  </a:lnTo>
                  <a:lnTo>
                    <a:pt x="1269428" y="1278089"/>
                  </a:lnTo>
                  <a:lnTo>
                    <a:pt x="1271714" y="1278763"/>
                  </a:lnTo>
                  <a:lnTo>
                    <a:pt x="1273111" y="1275359"/>
                  </a:lnTo>
                  <a:lnTo>
                    <a:pt x="1274419" y="1271993"/>
                  </a:lnTo>
                  <a:lnTo>
                    <a:pt x="1275803" y="1268603"/>
                  </a:lnTo>
                  <a:close/>
                </a:path>
                <a:path w="2114550" h="3433445">
                  <a:moveTo>
                    <a:pt x="1297813" y="1128903"/>
                  </a:moveTo>
                  <a:lnTo>
                    <a:pt x="1297025" y="1125689"/>
                  </a:lnTo>
                  <a:lnTo>
                    <a:pt x="1296568" y="1124077"/>
                  </a:lnTo>
                  <a:lnTo>
                    <a:pt x="1286167" y="1125918"/>
                  </a:lnTo>
                  <a:lnTo>
                    <a:pt x="1287462" y="1130071"/>
                  </a:lnTo>
                  <a:lnTo>
                    <a:pt x="1288084" y="1132179"/>
                  </a:lnTo>
                  <a:lnTo>
                    <a:pt x="1297813" y="1128903"/>
                  </a:lnTo>
                  <a:close/>
                </a:path>
                <a:path w="2114550" h="3433445">
                  <a:moveTo>
                    <a:pt x="1360551" y="286588"/>
                  </a:moveTo>
                  <a:lnTo>
                    <a:pt x="1358633" y="284213"/>
                  </a:lnTo>
                  <a:lnTo>
                    <a:pt x="1356423" y="282422"/>
                  </a:lnTo>
                  <a:lnTo>
                    <a:pt x="1353705" y="280009"/>
                  </a:lnTo>
                  <a:lnTo>
                    <a:pt x="1352092" y="282473"/>
                  </a:lnTo>
                  <a:lnTo>
                    <a:pt x="1350251" y="284861"/>
                  </a:lnTo>
                  <a:lnTo>
                    <a:pt x="1350467" y="285051"/>
                  </a:lnTo>
                  <a:lnTo>
                    <a:pt x="1352473" y="286981"/>
                  </a:lnTo>
                  <a:lnTo>
                    <a:pt x="1354785" y="288747"/>
                  </a:lnTo>
                  <a:lnTo>
                    <a:pt x="1357668" y="290169"/>
                  </a:lnTo>
                  <a:lnTo>
                    <a:pt x="1360551" y="286588"/>
                  </a:lnTo>
                  <a:close/>
                </a:path>
                <a:path w="2114550" h="3433445">
                  <a:moveTo>
                    <a:pt x="1360614" y="1161453"/>
                  </a:moveTo>
                  <a:lnTo>
                    <a:pt x="1360081" y="1159738"/>
                  </a:lnTo>
                  <a:lnTo>
                    <a:pt x="1358950" y="1156398"/>
                  </a:lnTo>
                  <a:lnTo>
                    <a:pt x="1347939" y="1162138"/>
                  </a:lnTo>
                  <a:lnTo>
                    <a:pt x="1349857" y="1166202"/>
                  </a:lnTo>
                  <a:lnTo>
                    <a:pt x="1353426" y="1164640"/>
                  </a:lnTo>
                  <a:lnTo>
                    <a:pt x="1357033" y="1163027"/>
                  </a:lnTo>
                  <a:lnTo>
                    <a:pt x="1360614" y="1161453"/>
                  </a:lnTo>
                  <a:close/>
                </a:path>
                <a:path w="2114550" h="3433445">
                  <a:moveTo>
                    <a:pt x="1428191" y="2176513"/>
                  </a:moveTo>
                  <a:lnTo>
                    <a:pt x="1427340" y="2175573"/>
                  </a:lnTo>
                  <a:lnTo>
                    <a:pt x="1426502" y="2174697"/>
                  </a:lnTo>
                  <a:lnTo>
                    <a:pt x="1425651" y="2173757"/>
                  </a:lnTo>
                  <a:lnTo>
                    <a:pt x="1416456" y="2181872"/>
                  </a:lnTo>
                  <a:lnTo>
                    <a:pt x="1417332" y="2182939"/>
                  </a:lnTo>
                  <a:lnTo>
                    <a:pt x="1419212" y="2184958"/>
                  </a:lnTo>
                  <a:lnTo>
                    <a:pt x="1422196" y="2182139"/>
                  </a:lnTo>
                  <a:lnTo>
                    <a:pt x="1428191" y="2176513"/>
                  </a:lnTo>
                  <a:close/>
                </a:path>
                <a:path w="2114550" h="3433445">
                  <a:moveTo>
                    <a:pt x="1454569" y="1016838"/>
                  </a:moveTo>
                  <a:lnTo>
                    <a:pt x="1453756" y="1016088"/>
                  </a:lnTo>
                  <a:lnTo>
                    <a:pt x="1452880" y="1015352"/>
                  </a:lnTo>
                  <a:lnTo>
                    <a:pt x="1452092" y="1014628"/>
                  </a:lnTo>
                  <a:lnTo>
                    <a:pt x="1449946" y="1016660"/>
                  </a:lnTo>
                  <a:lnTo>
                    <a:pt x="1445691" y="1020800"/>
                  </a:lnTo>
                  <a:lnTo>
                    <a:pt x="1447965" y="1022985"/>
                  </a:lnTo>
                  <a:lnTo>
                    <a:pt x="1449057" y="1024077"/>
                  </a:lnTo>
                  <a:lnTo>
                    <a:pt x="1454569" y="1016838"/>
                  </a:lnTo>
                  <a:close/>
                </a:path>
                <a:path w="2114550" h="3433445">
                  <a:moveTo>
                    <a:pt x="1458315" y="2193950"/>
                  </a:moveTo>
                  <a:lnTo>
                    <a:pt x="1455483" y="2192921"/>
                  </a:lnTo>
                  <a:lnTo>
                    <a:pt x="1452486" y="2191004"/>
                  </a:lnTo>
                  <a:lnTo>
                    <a:pt x="1452041" y="2194280"/>
                  </a:lnTo>
                  <a:lnTo>
                    <a:pt x="1451241" y="2196503"/>
                  </a:lnTo>
                  <a:lnTo>
                    <a:pt x="1451711" y="2198446"/>
                  </a:lnTo>
                  <a:lnTo>
                    <a:pt x="1451991" y="2199538"/>
                  </a:lnTo>
                  <a:lnTo>
                    <a:pt x="1454340" y="2200135"/>
                  </a:lnTo>
                  <a:lnTo>
                    <a:pt x="1455813" y="2200910"/>
                  </a:lnTo>
                  <a:lnTo>
                    <a:pt x="1456715" y="2198916"/>
                  </a:lnTo>
                  <a:lnTo>
                    <a:pt x="1458201" y="2196909"/>
                  </a:lnTo>
                  <a:lnTo>
                    <a:pt x="1458315" y="2193950"/>
                  </a:lnTo>
                  <a:close/>
                </a:path>
                <a:path w="2114550" h="3433445">
                  <a:moveTo>
                    <a:pt x="1468805" y="508000"/>
                  </a:moveTo>
                  <a:lnTo>
                    <a:pt x="1464411" y="500608"/>
                  </a:lnTo>
                  <a:lnTo>
                    <a:pt x="1459471" y="500875"/>
                  </a:lnTo>
                  <a:lnTo>
                    <a:pt x="1452029" y="503974"/>
                  </a:lnTo>
                  <a:lnTo>
                    <a:pt x="1457350" y="510095"/>
                  </a:lnTo>
                  <a:lnTo>
                    <a:pt x="1461693" y="512610"/>
                  </a:lnTo>
                  <a:lnTo>
                    <a:pt x="1468805" y="508000"/>
                  </a:lnTo>
                  <a:close/>
                </a:path>
                <a:path w="2114550" h="3433445">
                  <a:moveTo>
                    <a:pt x="1503794" y="1521421"/>
                  </a:moveTo>
                  <a:lnTo>
                    <a:pt x="1503286" y="1520456"/>
                  </a:lnTo>
                  <a:lnTo>
                    <a:pt x="1502371" y="1518475"/>
                  </a:lnTo>
                  <a:lnTo>
                    <a:pt x="1491132" y="1526476"/>
                  </a:lnTo>
                  <a:lnTo>
                    <a:pt x="1492529" y="1528343"/>
                  </a:lnTo>
                  <a:lnTo>
                    <a:pt x="1493266" y="1529270"/>
                  </a:lnTo>
                  <a:lnTo>
                    <a:pt x="1503794" y="1521421"/>
                  </a:lnTo>
                  <a:close/>
                </a:path>
                <a:path w="2114550" h="3433445">
                  <a:moveTo>
                    <a:pt x="1506829" y="3129559"/>
                  </a:moveTo>
                  <a:lnTo>
                    <a:pt x="1503984" y="3127083"/>
                  </a:lnTo>
                  <a:lnTo>
                    <a:pt x="1501165" y="3124581"/>
                  </a:lnTo>
                  <a:lnTo>
                    <a:pt x="1498320" y="3122117"/>
                  </a:lnTo>
                  <a:lnTo>
                    <a:pt x="1497380" y="3123285"/>
                  </a:lnTo>
                  <a:lnTo>
                    <a:pt x="1496377" y="3124466"/>
                  </a:lnTo>
                  <a:lnTo>
                    <a:pt x="1495399" y="3125660"/>
                  </a:lnTo>
                  <a:lnTo>
                    <a:pt x="1498358" y="3128035"/>
                  </a:lnTo>
                  <a:lnTo>
                    <a:pt x="1501279" y="3130448"/>
                  </a:lnTo>
                  <a:lnTo>
                    <a:pt x="1504213" y="3132848"/>
                  </a:lnTo>
                  <a:lnTo>
                    <a:pt x="1506829" y="3129559"/>
                  </a:lnTo>
                  <a:close/>
                </a:path>
                <a:path w="2114550" h="3433445">
                  <a:moveTo>
                    <a:pt x="1554835" y="3058160"/>
                  </a:moveTo>
                  <a:lnTo>
                    <a:pt x="1554492" y="3057906"/>
                  </a:lnTo>
                  <a:lnTo>
                    <a:pt x="1552956" y="3056598"/>
                  </a:lnTo>
                  <a:lnTo>
                    <a:pt x="1550911" y="3055480"/>
                  </a:lnTo>
                  <a:lnTo>
                    <a:pt x="1548269" y="3055061"/>
                  </a:lnTo>
                  <a:lnTo>
                    <a:pt x="1547177" y="3057652"/>
                  </a:lnTo>
                  <a:lnTo>
                    <a:pt x="1545666" y="3060115"/>
                  </a:lnTo>
                  <a:lnTo>
                    <a:pt x="1548638" y="3060941"/>
                  </a:lnTo>
                  <a:lnTo>
                    <a:pt x="1550670" y="3061932"/>
                  </a:lnTo>
                  <a:lnTo>
                    <a:pt x="1553375" y="3061817"/>
                  </a:lnTo>
                  <a:lnTo>
                    <a:pt x="1554835" y="3058160"/>
                  </a:lnTo>
                  <a:close/>
                </a:path>
                <a:path w="2114550" h="3433445">
                  <a:moveTo>
                    <a:pt x="1558836" y="1378178"/>
                  </a:moveTo>
                  <a:lnTo>
                    <a:pt x="1554073" y="1369377"/>
                  </a:lnTo>
                  <a:lnTo>
                    <a:pt x="1551279" y="1366037"/>
                  </a:lnTo>
                  <a:lnTo>
                    <a:pt x="1542973" y="1371320"/>
                  </a:lnTo>
                  <a:lnTo>
                    <a:pt x="1558836" y="1378178"/>
                  </a:lnTo>
                  <a:close/>
                </a:path>
                <a:path w="2114550" h="3433445">
                  <a:moveTo>
                    <a:pt x="1610182" y="2954477"/>
                  </a:moveTo>
                  <a:lnTo>
                    <a:pt x="1606918" y="2951683"/>
                  </a:lnTo>
                  <a:lnTo>
                    <a:pt x="1597799" y="2954070"/>
                  </a:lnTo>
                  <a:lnTo>
                    <a:pt x="1603387" y="2957982"/>
                  </a:lnTo>
                  <a:lnTo>
                    <a:pt x="1610067" y="2962732"/>
                  </a:lnTo>
                  <a:lnTo>
                    <a:pt x="1610182" y="2954477"/>
                  </a:lnTo>
                  <a:close/>
                </a:path>
                <a:path w="2114550" h="3433445">
                  <a:moveTo>
                    <a:pt x="1621497" y="1843735"/>
                  </a:moveTo>
                  <a:lnTo>
                    <a:pt x="1605940" y="1841881"/>
                  </a:lnTo>
                  <a:lnTo>
                    <a:pt x="1605775" y="1843608"/>
                  </a:lnTo>
                  <a:lnTo>
                    <a:pt x="1605381" y="1847062"/>
                  </a:lnTo>
                  <a:lnTo>
                    <a:pt x="1621218" y="1847443"/>
                  </a:lnTo>
                  <a:lnTo>
                    <a:pt x="1621497" y="1843735"/>
                  </a:lnTo>
                  <a:close/>
                </a:path>
                <a:path w="2114550" h="3433445">
                  <a:moveTo>
                    <a:pt x="1669224" y="2040788"/>
                  </a:moveTo>
                  <a:lnTo>
                    <a:pt x="1668716" y="2037384"/>
                  </a:lnTo>
                  <a:lnTo>
                    <a:pt x="1665859" y="2036241"/>
                  </a:lnTo>
                  <a:lnTo>
                    <a:pt x="1662201" y="2033358"/>
                  </a:lnTo>
                  <a:lnTo>
                    <a:pt x="1661871" y="2038007"/>
                  </a:lnTo>
                  <a:lnTo>
                    <a:pt x="1661134" y="2040420"/>
                  </a:lnTo>
                  <a:lnTo>
                    <a:pt x="1661782" y="2042350"/>
                  </a:lnTo>
                  <a:lnTo>
                    <a:pt x="1662214" y="2043595"/>
                  </a:lnTo>
                  <a:lnTo>
                    <a:pt x="1664703" y="2044128"/>
                  </a:lnTo>
                  <a:lnTo>
                    <a:pt x="1666240" y="2044992"/>
                  </a:lnTo>
                  <a:lnTo>
                    <a:pt x="1667230" y="2042960"/>
                  </a:lnTo>
                  <a:lnTo>
                    <a:pt x="1669224" y="2040788"/>
                  </a:lnTo>
                  <a:close/>
                </a:path>
                <a:path w="2114550" h="3433445">
                  <a:moveTo>
                    <a:pt x="1711731" y="2943034"/>
                  </a:moveTo>
                  <a:lnTo>
                    <a:pt x="1693964" y="2942323"/>
                  </a:lnTo>
                  <a:lnTo>
                    <a:pt x="1698523" y="2948889"/>
                  </a:lnTo>
                  <a:lnTo>
                    <a:pt x="1703197" y="2951746"/>
                  </a:lnTo>
                  <a:lnTo>
                    <a:pt x="1711731" y="2943034"/>
                  </a:lnTo>
                  <a:close/>
                </a:path>
                <a:path w="2114550" h="3433445">
                  <a:moveTo>
                    <a:pt x="1722526" y="2162289"/>
                  </a:moveTo>
                  <a:lnTo>
                    <a:pt x="1710829" y="2160676"/>
                  </a:lnTo>
                  <a:lnTo>
                    <a:pt x="1708708" y="2165019"/>
                  </a:lnTo>
                  <a:lnTo>
                    <a:pt x="1706854" y="2175306"/>
                  </a:lnTo>
                  <a:lnTo>
                    <a:pt x="1722526" y="2162289"/>
                  </a:lnTo>
                  <a:close/>
                </a:path>
                <a:path w="2114550" h="3433445">
                  <a:moveTo>
                    <a:pt x="1846402" y="1624647"/>
                  </a:moveTo>
                  <a:lnTo>
                    <a:pt x="1844878" y="1623733"/>
                  </a:lnTo>
                  <a:lnTo>
                    <a:pt x="1844065" y="1623301"/>
                  </a:lnTo>
                  <a:lnTo>
                    <a:pt x="1842566" y="1624685"/>
                  </a:lnTo>
                  <a:lnTo>
                    <a:pt x="1840191" y="1625879"/>
                  </a:lnTo>
                  <a:lnTo>
                    <a:pt x="1839201" y="1629651"/>
                  </a:lnTo>
                  <a:lnTo>
                    <a:pt x="1840153" y="1632191"/>
                  </a:lnTo>
                  <a:lnTo>
                    <a:pt x="1840496" y="1634528"/>
                  </a:lnTo>
                  <a:lnTo>
                    <a:pt x="1843239" y="1634655"/>
                  </a:lnTo>
                  <a:lnTo>
                    <a:pt x="1844306" y="1631327"/>
                  </a:lnTo>
                  <a:lnTo>
                    <a:pt x="1846402" y="1624647"/>
                  </a:lnTo>
                  <a:close/>
                </a:path>
                <a:path w="2114550" h="3433445">
                  <a:moveTo>
                    <a:pt x="1860689" y="1769833"/>
                  </a:moveTo>
                  <a:lnTo>
                    <a:pt x="1856206" y="1765566"/>
                  </a:lnTo>
                  <a:lnTo>
                    <a:pt x="1853971" y="1763395"/>
                  </a:lnTo>
                  <a:lnTo>
                    <a:pt x="1853196" y="1764309"/>
                  </a:lnTo>
                  <a:lnTo>
                    <a:pt x="1851571" y="1765973"/>
                  </a:lnTo>
                  <a:lnTo>
                    <a:pt x="1853730" y="1768233"/>
                  </a:lnTo>
                  <a:lnTo>
                    <a:pt x="1856041" y="1770265"/>
                  </a:lnTo>
                  <a:lnTo>
                    <a:pt x="1858302" y="1772348"/>
                  </a:lnTo>
                  <a:lnTo>
                    <a:pt x="1860689" y="1769833"/>
                  </a:lnTo>
                  <a:close/>
                </a:path>
                <a:path w="2114550" h="3433445">
                  <a:moveTo>
                    <a:pt x="1918373" y="2669489"/>
                  </a:moveTo>
                  <a:lnTo>
                    <a:pt x="1915401" y="2664930"/>
                  </a:lnTo>
                  <a:lnTo>
                    <a:pt x="1913724" y="2662809"/>
                  </a:lnTo>
                  <a:lnTo>
                    <a:pt x="1910905" y="2664231"/>
                  </a:lnTo>
                  <a:lnTo>
                    <a:pt x="1911007" y="2664422"/>
                  </a:lnTo>
                  <a:lnTo>
                    <a:pt x="1911896" y="2666898"/>
                  </a:lnTo>
                  <a:lnTo>
                    <a:pt x="1913102" y="2669273"/>
                  </a:lnTo>
                  <a:lnTo>
                    <a:pt x="1914182" y="2671648"/>
                  </a:lnTo>
                  <a:lnTo>
                    <a:pt x="1915604" y="2670924"/>
                  </a:lnTo>
                  <a:lnTo>
                    <a:pt x="1918373" y="2669489"/>
                  </a:lnTo>
                  <a:close/>
                </a:path>
                <a:path w="2114550" h="3433445">
                  <a:moveTo>
                    <a:pt x="2030145" y="2198560"/>
                  </a:moveTo>
                  <a:lnTo>
                    <a:pt x="2030044" y="2197316"/>
                  </a:lnTo>
                  <a:lnTo>
                    <a:pt x="2029777" y="2194763"/>
                  </a:lnTo>
                  <a:lnTo>
                    <a:pt x="2016048" y="2195728"/>
                  </a:lnTo>
                  <a:lnTo>
                    <a:pt x="2016175" y="2197011"/>
                  </a:lnTo>
                  <a:lnTo>
                    <a:pt x="2016264" y="2198255"/>
                  </a:lnTo>
                  <a:lnTo>
                    <a:pt x="2016391" y="2199525"/>
                  </a:lnTo>
                  <a:lnTo>
                    <a:pt x="2025586" y="2198890"/>
                  </a:lnTo>
                  <a:lnTo>
                    <a:pt x="2030145" y="2198560"/>
                  </a:lnTo>
                  <a:close/>
                </a:path>
                <a:path w="2114550" h="3433445">
                  <a:moveTo>
                    <a:pt x="2114359" y="1979383"/>
                  </a:moveTo>
                  <a:lnTo>
                    <a:pt x="2104809" y="1979320"/>
                  </a:lnTo>
                  <a:lnTo>
                    <a:pt x="2102662" y="1982673"/>
                  </a:lnTo>
                  <a:lnTo>
                    <a:pt x="2106739" y="1991677"/>
                  </a:lnTo>
                  <a:lnTo>
                    <a:pt x="2112289" y="1982749"/>
                  </a:lnTo>
                  <a:lnTo>
                    <a:pt x="2114359" y="1979383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73">
              <a:extLst>
                <a:ext uri="{FF2B5EF4-FFF2-40B4-BE49-F238E27FC236}">
                  <a16:creationId xmlns:a16="http://schemas.microsoft.com/office/drawing/2014/main" id="{99BB8FF8-2260-51C1-EFC4-BC5412ED7C75}"/>
                </a:ext>
              </a:extLst>
            </p:cNvPr>
            <p:cNvSpPr/>
            <p:nvPr/>
          </p:nvSpPr>
          <p:spPr>
            <a:xfrm>
              <a:off x="2447607" y="7302785"/>
              <a:ext cx="2113280" cy="3296285"/>
            </a:xfrm>
            <a:custGeom>
              <a:avLst/>
              <a:gdLst/>
              <a:ahLst/>
              <a:cxnLst/>
              <a:rect l="l" t="t" r="r" b="b"/>
              <a:pathLst>
                <a:path w="2113279" h="3296284">
                  <a:moveTo>
                    <a:pt x="10731" y="922705"/>
                  </a:moveTo>
                  <a:lnTo>
                    <a:pt x="7886" y="919327"/>
                  </a:lnTo>
                  <a:lnTo>
                    <a:pt x="0" y="923632"/>
                  </a:lnTo>
                  <a:lnTo>
                    <a:pt x="3505" y="926020"/>
                  </a:lnTo>
                  <a:lnTo>
                    <a:pt x="6997" y="928331"/>
                  </a:lnTo>
                  <a:lnTo>
                    <a:pt x="10515" y="930706"/>
                  </a:lnTo>
                  <a:lnTo>
                    <a:pt x="10731" y="922705"/>
                  </a:lnTo>
                  <a:close/>
                </a:path>
                <a:path w="2113279" h="3296284">
                  <a:moveTo>
                    <a:pt x="21615" y="960386"/>
                  </a:moveTo>
                  <a:lnTo>
                    <a:pt x="19926" y="958570"/>
                  </a:lnTo>
                  <a:lnTo>
                    <a:pt x="15455" y="961910"/>
                  </a:lnTo>
                  <a:lnTo>
                    <a:pt x="10871" y="965403"/>
                  </a:lnTo>
                  <a:lnTo>
                    <a:pt x="15532" y="964895"/>
                  </a:lnTo>
                  <a:lnTo>
                    <a:pt x="17310" y="965200"/>
                  </a:lnTo>
                  <a:lnTo>
                    <a:pt x="18364" y="964438"/>
                  </a:lnTo>
                  <a:lnTo>
                    <a:pt x="19748" y="963498"/>
                  </a:lnTo>
                  <a:lnTo>
                    <a:pt x="20574" y="961796"/>
                  </a:lnTo>
                  <a:lnTo>
                    <a:pt x="21615" y="960386"/>
                  </a:lnTo>
                  <a:close/>
                </a:path>
                <a:path w="2113279" h="3296284">
                  <a:moveTo>
                    <a:pt x="28143" y="1076337"/>
                  </a:moveTo>
                  <a:lnTo>
                    <a:pt x="8902" y="1081519"/>
                  </a:lnTo>
                  <a:lnTo>
                    <a:pt x="25273" y="1088771"/>
                  </a:lnTo>
                  <a:lnTo>
                    <a:pt x="28143" y="1076337"/>
                  </a:lnTo>
                  <a:close/>
                </a:path>
                <a:path w="2113279" h="3296284">
                  <a:moveTo>
                    <a:pt x="86690" y="716572"/>
                  </a:moveTo>
                  <a:lnTo>
                    <a:pt x="85331" y="709739"/>
                  </a:lnTo>
                  <a:lnTo>
                    <a:pt x="61023" y="716292"/>
                  </a:lnTo>
                  <a:lnTo>
                    <a:pt x="72453" y="732091"/>
                  </a:lnTo>
                  <a:lnTo>
                    <a:pt x="81368" y="725817"/>
                  </a:lnTo>
                  <a:lnTo>
                    <a:pt x="85750" y="721296"/>
                  </a:lnTo>
                  <a:lnTo>
                    <a:pt x="86690" y="716572"/>
                  </a:lnTo>
                  <a:close/>
                </a:path>
                <a:path w="2113279" h="3296284">
                  <a:moveTo>
                    <a:pt x="93560" y="269900"/>
                  </a:moveTo>
                  <a:lnTo>
                    <a:pt x="91884" y="268147"/>
                  </a:lnTo>
                  <a:lnTo>
                    <a:pt x="90068" y="264871"/>
                  </a:lnTo>
                  <a:lnTo>
                    <a:pt x="82765" y="265264"/>
                  </a:lnTo>
                  <a:lnTo>
                    <a:pt x="80683" y="269138"/>
                  </a:lnTo>
                  <a:lnTo>
                    <a:pt x="81991" y="279527"/>
                  </a:lnTo>
                  <a:lnTo>
                    <a:pt x="93560" y="269900"/>
                  </a:lnTo>
                  <a:close/>
                </a:path>
                <a:path w="2113279" h="3296284">
                  <a:moveTo>
                    <a:pt x="97066" y="1024877"/>
                  </a:moveTo>
                  <a:lnTo>
                    <a:pt x="93218" y="1017701"/>
                  </a:lnTo>
                  <a:lnTo>
                    <a:pt x="92329" y="1018171"/>
                  </a:lnTo>
                  <a:lnTo>
                    <a:pt x="91490" y="1018705"/>
                  </a:lnTo>
                  <a:lnTo>
                    <a:pt x="90589" y="1019149"/>
                  </a:lnTo>
                  <a:lnTo>
                    <a:pt x="91973" y="1021486"/>
                  </a:lnTo>
                  <a:lnTo>
                    <a:pt x="94729" y="1026185"/>
                  </a:lnTo>
                  <a:lnTo>
                    <a:pt x="95478" y="1025715"/>
                  </a:lnTo>
                  <a:lnTo>
                    <a:pt x="96291" y="1025296"/>
                  </a:lnTo>
                  <a:lnTo>
                    <a:pt x="97066" y="1024877"/>
                  </a:lnTo>
                  <a:close/>
                </a:path>
                <a:path w="2113279" h="3296284">
                  <a:moveTo>
                    <a:pt x="111874" y="1029169"/>
                  </a:moveTo>
                  <a:lnTo>
                    <a:pt x="110007" y="1027836"/>
                  </a:lnTo>
                  <a:lnTo>
                    <a:pt x="106184" y="1023531"/>
                  </a:lnTo>
                  <a:lnTo>
                    <a:pt x="106210" y="1027201"/>
                  </a:lnTo>
                  <a:lnTo>
                    <a:pt x="105918" y="1028814"/>
                  </a:lnTo>
                  <a:lnTo>
                    <a:pt x="106324" y="1030325"/>
                  </a:lnTo>
                  <a:lnTo>
                    <a:pt x="106641" y="1031582"/>
                  </a:lnTo>
                  <a:lnTo>
                    <a:pt x="107734" y="1032713"/>
                  </a:lnTo>
                  <a:lnTo>
                    <a:pt x="108483" y="1033881"/>
                  </a:lnTo>
                  <a:lnTo>
                    <a:pt x="109613" y="1032560"/>
                  </a:lnTo>
                  <a:lnTo>
                    <a:pt x="111125" y="1031367"/>
                  </a:lnTo>
                  <a:lnTo>
                    <a:pt x="111874" y="1029169"/>
                  </a:lnTo>
                  <a:close/>
                </a:path>
                <a:path w="2113279" h="3296284">
                  <a:moveTo>
                    <a:pt x="215099" y="516940"/>
                  </a:moveTo>
                  <a:lnTo>
                    <a:pt x="213042" y="516928"/>
                  </a:lnTo>
                  <a:lnTo>
                    <a:pt x="209042" y="516864"/>
                  </a:lnTo>
                  <a:lnTo>
                    <a:pt x="209359" y="524979"/>
                  </a:lnTo>
                  <a:lnTo>
                    <a:pt x="209575" y="529056"/>
                  </a:lnTo>
                  <a:lnTo>
                    <a:pt x="214109" y="529259"/>
                  </a:lnTo>
                  <a:lnTo>
                    <a:pt x="214414" y="525157"/>
                  </a:lnTo>
                  <a:lnTo>
                    <a:pt x="215099" y="516940"/>
                  </a:lnTo>
                  <a:close/>
                </a:path>
                <a:path w="2113279" h="3296284">
                  <a:moveTo>
                    <a:pt x="215493" y="868514"/>
                  </a:moveTo>
                  <a:lnTo>
                    <a:pt x="213829" y="868019"/>
                  </a:lnTo>
                  <a:lnTo>
                    <a:pt x="210489" y="867143"/>
                  </a:lnTo>
                  <a:lnTo>
                    <a:pt x="209867" y="870026"/>
                  </a:lnTo>
                  <a:lnTo>
                    <a:pt x="209156" y="872896"/>
                  </a:lnTo>
                  <a:lnTo>
                    <a:pt x="208762" y="876046"/>
                  </a:lnTo>
                  <a:lnTo>
                    <a:pt x="212598" y="877023"/>
                  </a:lnTo>
                  <a:lnTo>
                    <a:pt x="212699" y="876846"/>
                  </a:lnTo>
                  <a:lnTo>
                    <a:pt x="213829" y="874128"/>
                  </a:lnTo>
                  <a:lnTo>
                    <a:pt x="214604" y="871308"/>
                  </a:lnTo>
                  <a:lnTo>
                    <a:pt x="215493" y="868514"/>
                  </a:lnTo>
                  <a:close/>
                </a:path>
                <a:path w="2113279" h="3296284">
                  <a:moveTo>
                    <a:pt x="255689" y="2049792"/>
                  </a:moveTo>
                  <a:lnTo>
                    <a:pt x="255041" y="2049094"/>
                  </a:lnTo>
                  <a:lnTo>
                    <a:pt x="253746" y="2047748"/>
                  </a:lnTo>
                  <a:lnTo>
                    <a:pt x="251637" y="2049424"/>
                  </a:lnTo>
                  <a:lnTo>
                    <a:pt x="249529" y="2051151"/>
                  </a:lnTo>
                  <a:lnTo>
                    <a:pt x="247396" y="2052828"/>
                  </a:lnTo>
                  <a:lnTo>
                    <a:pt x="250202" y="2055736"/>
                  </a:lnTo>
                  <a:lnTo>
                    <a:pt x="252044" y="2053793"/>
                  </a:lnTo>
                  <a:lnTo>
                    <a:pt x="253860" y="2051761"/>
                  </a:lnTo>
                  <a:lnTo>
                    <a:pt x="255689" y="2049792"/>
                  </a:lnTo>
                  <a:close/>
                </a:path>
                <a:path w="2113279" h="3296284">
                  <a:moveTo>
                    <a:pt x="279857" y="2168283"/>
                  </a:moveTo>
                  <a:lnTo>
                    <a:pt x="277749" y="2167915"/>
                  </a:lnTo>
                  <a:lnTo>
                    <a:pt x="276682" y="2167763"/>
                  </a:lnTo>
                  <a:lnTo>
                    <a:pt x="275069" y="2176145"/>
                  </a:lnTo>
                  <a:lnTo>
                    <a:pt x="277317" y="2176526"/>
                  </a:lnTo>
                  <a:lnTo>
                    <a:pt x="278434" y="2176691"/>
                  </a:lnTo>
                  <a:lnTo>
                    <a:pt x="278917" y="2173909"/>
                  </a:lnTo>
                  <a:lnTo>
                    <a:pt x="279857" y="2168283"/>
                  </a:lnTo>
                  <a:close/>
                </a:path>
                <a:path w="2113279" h="3296284">
                  <a:moveTo>
                    <a:pt x="280327" y="2480729"/>
                  </a:moveTo>
                  <a:lnTo>
                    <a:pt x="279565" y="2477884"/>
                  </a:lnTo>
                  <a:lnTo>
                    <a:pt x="279209" y="2476462"/>
                  </a:lnTo>
                  <a:lnTo>
                    <a:pt x="276745" y="2477389"/>
                  </a:lnTo>
                  <a:lnTo>
                    <a:pt x="274281" y="2478227"/>
                  </a:lnTo>
                  <a:lnTo>
                    <a:pt x="271780" y="2479357"/>
                  </a:lnTo>
                  <a:lnTo>
                    <a:pt x="272440" y="2481783"/>
                  </a:lnTo>
                  <a:lnTo>
                    <a:pt x="272605" y="2481745"/>
                  </a:lnTo>
                  <a:lnTo>
                    <a:pt x="275196" y="2481554"/>
                  </a:lnTo>
                  <a:lnTo>
                    <a:pt x="277749" y="2481122"/>
                  </a:lnTo>
                  <a:lnTo>
                    <a:pt x="280327" y="2480729"/>
                  </a:lnTo>
                  <a:close/>
                </a:path>
                <a:path w="2113279" h="3296284">
                  <a:moveTo>
                    <a:pt x="291109" y="305435"/>
                  </a:moveTo>
                  <a:lnTo>
                    <a:pt x="290588" y="304228"/>
                  </a:lnTo>
                  <a:lnTo>
                    <a:pt x="289521" y="301879"/>
                  </a:lnTo>
                  <a:lnTo>
                    <a:pt x="287604" y="302983"/>
                  </a:lnTo>
                  <a:lnTo>
                    <a:pt x="285635" y="304101"/>
                  </a:lnTo>
                  <a:lnTo>
                    <a:pt x="283806" y="305358"/>
                  </a:lnTo>
                  <a:lnTo>
                    <a:pt x="284835" y="307759"/>
                  </a:lnTo>
                  <a:lnTo>
                    <a:pt x="285000" y="307695"/>
                  </a:lnTo>
                  <a:lnTo>
                    <a:pt x="287083" y="307086"/>
                  </a:lnTo>
                  <a:lnTo>
                    <a:pt x="289102" y="306209"/>
                  </a:lnTo>
                  <a:lnTo>
                    <a:pt x="291109" y="305435"/>
                  </a:lnTo>
                  <a:close/>
                </a:path>
                <a:path w="2113279" h="3296284">
                  <a:moveTo>
                    <a:pt x="298805" y="395681"/>
                  </a:moveTo>
                  <a:lnTo>
                    <a:pt x="298780" y="391325"/>
                  </a:lnTo>
                  <a:lnTo>
                    <a:pt x="294843" y="391223"/>
                  </a:lnTo>
                  <a:lnTo>
                    <a:pt x="286918" y="390931"/>
                  </a:lnTo>
                  <a:lnTo>
                    <a:pt x="287020" y="392925"/>
                  </a:lnTo>
                  <a:lnTo>
                    <a:pt x="287134" y="396760"/>
                  </a:lnTo>
                  <a:lnTo>
                    <a:pt x="294906" y="396074"/>
                  </a:lnTo>
                  <a:lnTo>
                    <a:pt x="298805" y="395681"/>
                  </a:lnTo>
                  <a:close/>
                </a:path>
                <a:path w="2113279" h="3296284">
                  <a:moveTo>
                    <a:pt x="306819" y="1500530"/>
                  </a:moveTo>
                  <a:lnTo>
                    <a:pt x="303834" y="1495437"/>
                  </a:lnTo>
                  <a:lnTo>
                    <a:pt x="303288" y="1494561"/>
                  </a:lnTo>
                  <a:lnTo>
                    <a:pt x="300583" y="1493799"/>
                  </a:lnTo>
                  <a:lnTo>
                    <a:pt x="299935" y="1494332"/>
                  </a:lnTo>
                  <a:lnTo>
                    <a:pt x="296303" y="1497088"/>
                  </a:lnTo>
                  <a:lnTo>
                    <a:pt x="294678" y="1500403"/>
                  </a:lnTo>
                  <a:lnTo>
                    <a:pt x="299745" y="1504480"/>
                  </a:lnTo>
                  <a:lnTo>
                    <a:pt x="303072" y="1502321"/>
                  </a:lnTo>
                  <a:lnTo>
                    <a:pt x="306819" y="1500530"/>
                  </a:lnTo>
                  <a:close/>
                </a:path>
                <a:path w="2113279" h="3296284">
                  <a:moveTo>
                    <a:pt x="310629" y="2459850"/>
                  </a:moveTo>
                  <a:lnTo>
                    <a:pt x="310222" y="2459367"/>
                  </a:lnTo>
                  <a:lnTo>
                    <a:pt x="309067" y="2457945"/>
                  </a:lnTo>
                  <a:lnTo>
                    <a:pt x="307301" y="2457056"/>
                  </a:lnTo>
                  <a:lnTo>
                    <a:pt x="305790" y="2455964"/>
                  </a:lnTo>
                  <a:lnTo>
                    <a:pt x="305219" y="2457119"/>
                  </a:lnTo>
                  <a:lnTo>
                    <a:pt x="303911" y="2458707"/>
                  </a:lnTo>
                  <a:lnTo>
                    <a:pt x="305041" y="2460891"/>
                  </a:lnTo>
                  <a:lnTo>
                    <a:pt x="306654" y="2461971"/>
                  </a:lnTo>
                  <a:lnTo>
                    <a:pt x="308762" y="2464003"/>
                  </a:lnTo>
                  <a:lnTo>
                    <a:pt x="309575" y="2461564"/>
                  </a:lnTo>
                  <a:lnTo>
                    <a:pt x="310629" y="2459850"/>
                  </a:lnTo>
                  <a:close/>
                </a:path>
                <a:path w="2113279" h="3296284">
                  <a:moveTo>
                    <a:pt x="316776" y="598424"/>
                  </a:moveTo>
                  <a:lnTo>
                    <a:pt x="315239" y="598043"/>
                  </a:lnTo>
                  <a:lnTo>
                    <a:pt x="313728" y="597636"/>
                  </a:lnTo>
                  <a:lnTo>
                    <a:pt x="311772" y="597154"/>
                  </a:lnTo>
                  <a:lnTo>
                    <a:pt x="311023" y="599147"/>
                  </a:lnTo>
                  <a:lnTo>
                    <a:pt x="309892" y="602208"/>
                  </a:lnTo>
                  <a:lnTo>
                    <a:pt x="311746" y="602513"/>
                  </a:lnTo>
                  <a:lnTo>
                    <a:pt x="313740" y="603377"/>
                  </a:lnTo>
                  <a:lnTo>
                    <a:pt x="315353" y="602881"/>
                  </a:lnTo>
                  <a:lnTo>
                    <a:pt x="316242" y="602589"/>
                  </a:lnTo>
                  <a:lnTo>
                    <a:pt x="316331" y="599973"/>
                  </a:lnTo>
                  <a:lnTo>
                    <a:pt x="316776" y="598424"/>
                  </a:lnTo>
                  <a:close/>
                </a:path>
                <a:path w="2113279" h="3296284">
                  <a:moveTo>
                    <a:pt x="317817" y="1144689"/>
                  </a:moveTo>
                  <a:lnTo>
                    <a:pt x="317639" y="1141247"/>
                  </a:lnTo>
                  <a:lnTo>
                    <a:pt x="317233" y="1134237"/>
                  </a:lnTo>
                  <a:lnTo>
                    <a:pt x="315277" y="1134186"/>
                  </a:lnTo>
                  <a:lnTo>
                    <a:pt x="311365" y="1134135"/>
                  </a:lnTo>
                  <a:lnTo>
                    <a:pt x="310565" y="1144562"/>
                  </a:lnTo>
                  <a:lnTo>
                    <a:pt x="315391" y="1144676"/>
                  </a:lnTo>
                  <a:lnTo>
                    <a:pt x="317817" y="1144689"/>
                  </a:lnTo>
                  <a:close/>
                </a:path>
                <a:path w="2113279" h="3296284">
                  <a:moveTo>
                    <a:pt x="328803" y="798207"/>
                  </a:moveTo>
                  <a:lnTo>
                    <a:pt x="326593" y="796988"/>
                  </a:lnTo>
                  <a:lnTo>
                    <a:pt x="324954" y="795350"/>
                  </a:lnTo>
                  <a:lnTo>
                    <a:pt x="322414" y="795870"/>
                  </a:lnTo>
                  <a:lnTo>
                    <a:pt x="321449" y="797979"/>
                  </a:lnTo>
                  <a:lnTo>
                    <a:pt x="320344" y="799274"/>
                  </a:lnTo>
                  <a:lnTo>
                    <a:pt x="321691" y="800252"/>
                  </a:lnTo>
                  <a:lnTo>
                    <a:pt x="323062" y="802132"/>
                  </a:lnTo>
                  <a:lnTo>
                    <a:pt x="324319" y="801992"/>
                  </a:lnTo>
                  <a:lnTo>
                    <a:pt x="325653" y="801890"/>
                  </a:lnTo>
                  <a:lnTo>
                    <a:pt x="326821" y="799985"/>
                  </a:lnTo>
                  <a:lnTo>
                    <a:pt x="328803" y="798207"/>
                  </a:lnTo>
                  <a:close/>
                </a:path>
                <a:path w="2113279" h="3296284">
                  <a:moveTo>
                    <a:pt x="333921" y="1862442"/>
                  </a:moveTo>
                  <a:lnTo>
                    <a:pt x="333629" y="1861693"/>
                  </a:lnTo>
                  <a:lnTo>
                    <a:pt x="333362" y="1860969"/>
                  </a:lnTo>
                  <a:lnTo>
                    <a:pt x="333082" y="1860257"/>
                  </a:lnTo>
                  <a:lnTo>
                    <a:pt x="324446" y="1863178"/>
                  </a:lnTo>
                  <a:lnTo>
                    <a:pt x="325424" y="1866099"/>
                  </a:lnTo>
                  <a:lnTo>
                    <a:pt x="333921" y="1862442"/>
                  </a:lnTo>
                  <a:close/>
                </a:path>
                <a:path w="2113279" h="3296284">
                  <a:moveTo>
                    <a:pt x="355841" y="1845348"/>
                  </a:moveTo>
                  <a:lnTo>
                    <a:pt x="353250" y="1844738"/>
                  </a:lnTo>
                  <a:lnTo>
                    <a:pt x="351624" y="1844052"/>
                  </a:lnTo>
                  <a:lnTo>
                    <a:pt x="349453" y="1844230"/>
                  </a:lnTo>
                  <a:lnTo>
                    <a:pt x="348348" y="1846630"/>
                  </a:lnTo>
                  <a:lnTo>
                    <a:pt x="349465" y="1848459"/>
                  </a:lnTo>
                  <a:lnTo>
                    <a:pt x="351078" y="1849272"/>
                  </a:lnTo>
                  <a:lnTo>
                    <a:pt x="352323" y="1850275"/>
                  </a:lnTo>
                  <a:lnTo>
                    <a:pt x="355841" y="1845348"/>
                  </a:lnTo>
                  <a:close/>
                </a:path>
                <a:path w="2113279" h="3296284">
                  <a:moveTo>
                    <a:pt x="362864" y="2162276"/>
                  </a:moveTo>
                  <a:lnTo>
                    <a:pt x="362839" y="2160562"/>
                  </a:lnTo>
                  <a:lnTo>
                    <a:pt x="362813" y="2159901"/>
                  </a:lnTo>
                  <a:lnTo>
                    <a:pt x="360603" y="2159304"/>
                  </a:lnTo>
                  <a:lnTo>
                    <a:pt x="358292" y="2158111"/>
                  </a:lnTo>
                  <a:lnTo>
                    <a:pt x="357949" y="2160638"/>
                  </a:lnTo>
                  <a:lnTo>
                    <a:pt x="357263" y="2162530"/>
                  </a:lnTo>
                  <a:lnTo>
                    <a:pt x="357657" y="2164130"/>
                  </a:lnTo>
                  <a:lnTo>
                    <a:pt x="357873" y="2164931"/>
                  </a:lnTo>
                  <a:lnTo>
                    <a:pt x="360045" y="2165172"/>
                  </a:lnTo>
                  <a:lnTo>
                    <a:pt x="361365" y="2165731"/>
                  </a:lnTo>
                  <a:lnTo>
                    <a:pt x="361924" y="2164016"/>
                  </a:lnTo>
                  <a:lnTo>
                    <a:pt x="362864" y="2162276"/>
                  </a:lnTo>
                  <a:close/>
                </a:path>
                <a:path w="2113279" h="3296284">
                  <a:moveTo>
                    <a:pt x="364591" y="1007719"/>
                  </a:moveTo>
                  <a:lnTo>
                    <a:pt x="362470" y="1007148"/>
                  </a:lnTo>
                  <a:lnTo>
                    <a:pt x="360857" y="1006271"/>
                  </a:lnTo>
                  <a:lnTo>
                    <a:pt x="360121" y="1008126"/>
                  </a:lnTo>
                  <a:lnTo>
                    <a:pt x="359067" y="1010742"/>
                  </a:lnTo>
                  <a:lnTo>
                    <a:pt x="360311" y="1011212"/>
                  </a:lnTo>
                  <a:lnTo>
                    <a:pt x="361988" y="1012405"/>
                  </a:lnTo>
                  <a:lnTo>
                    <a:pt x="362699" y="1011986"/>
                  </a:lnTo>
                  <a:lnTo>
                    <a:pt x="363740" y="1011339"/>
                  </a:lnTo>
                  <a:lnTo>
                    <a:pt x="364528" y="1009573"/>
                  </a:lnTo>
                  <a:lnTo>
                    <a:pt x="364591" y="1007719"/>
                  </a:lnTo>
                  <a:close/>
                </a:path>
                <a:path w="2113279" h="3296284">
                  <a:moveTo>
                    <a:pt x="376339" y="2417038"/>
                  </a:moveTo>
                  <a:lnTo>
                    <a:pt x="374319" y="2414943"/>
                  </a:lnTo>
                  <a:lnTo>
                    <a:pt x="371881" y="2414460"/>
                  </a:lnTo>
                  <a:lnTo>
                    <a:pt x="369862" y="2413609"/>
                  </a:lnTo>
                  <a:lnTo>
                    <a:pt x="369417" y="2415324"/>
                  </a:lnTo>
                  <a:lnTo>
                    <a:pt x="368287" y="2417368"/>
                  </a:lnTo>
                  <a:lnTo>
                    <a:pt x="369214" y="2420150"/>
                  </a:lnTo>
                  <a:lnTo>
                    <a:pt x="371411" y="2420912"/>
                  </a:lnTo>
                  <a:lnTo>
                    <a:pt x="373951" y="2422791"/>
                  </a:lnTo>
                  <a:lnTo>
                    <a:pt x="374865" y="2419693"/>
                  </a:lnTo>
                  <a:lnTo>
                    <a:pt x="376339" y="2417038"/>
                  </a:lnTo>
                  <a:close/>
                </a:path>
                <a:path w="2113279" h="3296284">
                  <a:moveTo>
                    <a:pt x="398983" y="1659178"/>
                  </a:moveTo>
                  <a:lnTo>
                    <a:pt x="396697" y="1658772"/>
                  </a:lnTo>
                  <a:lnTo>
                    <a:pt x="394436" y="1657819"/>
                  </a:lnTo>
                  <a:lnTo>
                    <a:pt x="392264" y="1658048"/>
                  </a:lnTo>
                  <a:lnTo>
                    <a:pt x="390652" y="1658264"/>
                  </a:lnTo>
                  <a:lnTo>
                    <a:pt x="389178" y="1659890"/>
                  </a:lnTo>
                  <a:lnTo>
                    <a:pt x="387654" y="1660893"/>
                  </a:lnTo>
                  <a:lnTo>
                    <a:pt x="388734" y="1661833"/>
                  </a:lnTo>
                  <a:lnTo>
                    <a:pt x="390906" y="1663738"/>
                  </a:lnTo>
                  <a:lnTo>
                    <a:pt x="393115" y="1663776"/>
                  </a:lnTo>
                  <a:lnTo>
                    <a:pt x="395490" y="1664296"/>
                  </a:lnTo>
                  <a:lnTo>
                    <a:pt x="397510" y="1663674"/>
                  </a:lnTo>
                  <a:lnTo>
                    <a:pt x="398399" y="1663369"/>
                  </a:lnTo>
                  <a:lnTo>
                    <a:pt x="398487" y="1660753"/>
                  </a:lnTo>
                  <a:lnTo>
                    <a:pt x="398983" y="1659178"/>
                  </a:lnTo>
                  <a:close/>
                </a:path>
                <a:path w="2113279" h="3296284">
                  <a:moveTo>
                    <a:pt x="414832" y="1521383"/>
                  </a:moveTo>
                  <a:lnTo>
                    <a:pt x="410375" y="1519389"/>
                  </a:lnTo>
                  <a:lnTo>
                    <a:pt x="402336" y="1515706"/>
                  </a:lnTo>
                  <a:lnTo>
                    <a:pt x="402869" y="1539468"/>
                  </a:lnTo>
                  <a:lnTo>
                    <a:pt x="407987" y="1531797"/>
                  </a:lnTo>
                  <a:lnTo>
                    <a:pt x="414832" y="1521383"/>
                  </a:lnTo>
                  <a:close/>
                </a:path>
                <a:path w="2113279" h="3296284">
                  <a:moveTo>
                    <a:pt x="423506" y="744474"/>
                  </a:moveTo>
                  <a:lnTo>
                    <a:pt x="421538" y="743331"/>
                  </a:lnTo>
                  <a:lnTo>
                    <a:pt x="415213" y="739635"/>
                  </a:lnTo>
                  <a:lnTo>
                    <a:pt x="414832" y="742594"/>
                  </a:lnTo>
                  <a:lnTo>
                    <a:pt x="413804" y="744969"/>
                  </a:lnTo>
                  <a:lnTo>
                    <a:pt x="414591" y="745947"/>
                  </a:lnTo>
                  <a:lnTo>
                    <a:pt x="415886" y="747649"/>
                  </a:lnTo>
                  <a:lnTo>
                    <a:pt x="418261" y="749084"/>
                  </a:lnTo>
                  <a:lnTo>
                    <a:pt x="420370" y="749325"/>
                  </a:lnTo>
                  <a:lnTo>
                    <a:pt x="421170" y="749465"/>
                  </a:lnTo>
                  <a:lnTo>
                    <a:pt x="422440" y="746213"/>
                  </a:lnTo>
                  <a:lnTo>
                    <a:pt x="423506" y="744474"/>
                  </a:lnTo>
                  <a:close/>
                </a:path>
                <a:path w="2113279" h="3296284">
                  <a:moveTo>
                    <a:pt x="430466" y="80835"/>
                  </a:moveTo>
                  <a:lnTo>
                    <a:pt x="428269" y="78117"/>
                  </a:lnTo>
                  <a:lnTo>
                    <a:pt x="426300" y="73406"/>
                  </a:lnTo>
                  <a:lnTo>
                    <a:pt x="419315" y="72631"/>
                  </a:lnTo>
                  <a:lnTo>
                    <a:pt x="414502" y="74739"/>
                  </a:lnTo>
                  <a:lnTo>
                    <a:pt x="409854" y="75755"/>
                  </a:lnTo>
                  <a:lnTo>
                    <a:pt x="408520" y="79578"/>
                  </a:lnTo>
                  <a:lnTo>
                    <a:pt x="413067" y="81749"/>
                  </a:lnTo>
                  <a:lnTo>
                    <a:pt x="417461" y="84823"/>
                  </a:lnTo>
                  <a:lnTo>
                    <a:pt x="424599" y="86169"/>
                  </a:lnTo>
                  <a:lnTo>
                    <a:pt x="427697" y="82600"/>
                  </a:lnTo>
                  <a:lnTo>
                    <a:pt x="430466" y="80835"/>
                  </a:lnTo>
                  <a:close/>
                </a:path>
                <a:path w="2113279" h="3296284">
                  <a:moveTo>
                    <a:pt x="467931" y="980478"/>
                  </a:moveTo>
                  <a:lnTo>
                    <a:pt x="466966" y="974940"/>
                  </a:lnTo>
                  <a:lnTo>
                    <a:pt x="463232" y="969772"/>
                  </a:lnTo>
                  <a:lnTo>
                    <a:pt x="460540" y="977061"/>
                  </a:lnTo>
                  <a:lnTo>
                    <a:pt x="459536" y="984415"/>
                  </a:lnTo>
                  <a:lnTo>
                    <a:pt x="459790" y="991806"/>
                  </a:lnTo>
                  <a:lnTo>
                    <a:pt x="460908" y="999223"/>
                  </a:lnTo>
                  <a:lnTo>
                    <a:pt x="465963" y="988021"/>
                  </a:lnTo>
                  <a:lnTo>
                    <a:pt x="467931" y="980478"/>
                  </a:lnTo>
                  <a:close/>
                </a:path>
                <a:path w="2113279" h="3296284">
                  <a:moveTo>
                    <a:pt x="481203" y="2512733"/>
                  </a:moveTo>
                  <a:lnTo>
                    <a:pt x="479272" y="2511755"/>
                  </a:lnTo>
                  <a:lnTo>
                    <a:pt x="477431" y="2510536"/>
                  </a:lnTo>
                  <a:lnTo>
                    <a:pt x="474941" y="2509951"/>
                  </a:lnTo>
                  <a:lnTo>
                    <a:pt x="473875" y="2512339"/>
                  </a:lnTo>
                  <a:lnTo>
                    <a:pt x="472694" y="2514282"/>
                  </a:lnTo>
                  <a:lnTo>
                    <a:pt x="475081" y="2514917"/>
                  </a:lnTo>
                  <a:lnTo>
                    <a:pt x="476961" y="2515882"/>
                  </a:lnTo>
                  <a:lnTo>
                    <a:pt x="479640" y="2515806"/>
                  </a:lnTo>
                  <a:lnTo>
                    <a:pt x="480415" y="2513812"/>
                  </a:lnTo>
                  <a:lnTo>
                    <a:pt x="481203" y="2512733"/>
                  </a:lnTo>
                  <a:close/>
                </a:path>
                <a:path w="2113279" h="3296284">
                  <a:moveTo>
                    <a:pt x="491147" y="19888"/>
                  </a:moveTo>
                  <a:lnTo>
                    <a:pt x="475094" y="14554"/>
                  </a:lnTo>
                  <a:lnTo>
                    <a:pt x="479247" y="5499"/>
                  </a:lnTo>
                  <a:lnTo>
                    <a:pt x="467956" y="0"/>
                  </a:lnTo>
                  <a:lnTo>
                    <a:pt x="461467" y="9232"/>
                  </a:lnTo>
                  <a:lnTo>
                    <a:pt x="458584" y="15278"/>
                  </a:lnTo>
                  <a:lnTo>
                    <a:pt x="458939" y="19532"/>
                  </a:lnTo>
                  <a:lnTo>
                    <a:pt x="462165" y="23380"/>
                  </a:lnTo>
                  <a:lnTo>
                    <a:pt x="468083" y="27139"/>
                  </a:lnTo>
                  <a:lnTo>
                    <a:pt x="474637" y="27914"/>
                  </a:lnTo>
                  <a:lnTo>
                    <a:pt x="482206" y="25552"/>
                  </a:lnTo>
                  <a:lnTo>
                    <a:pt x="491147" y="19888"/>
                  </a:lnTo>
                  <a:close/>
                </a:path>
                <a:path w="2113279" h="3296284">
                  <a:moveTo>
                    <a:pt x="510921" y="493026"/>
                  </a:moveTo>
                  <a:lnTo>
                    <a:pt x="504177" y="485571"/>
                  </a:lnTo>
                  <a:lnTo>
                    <a:pt x="502691" y="500151"/>
                  </a:lnTo>
                  <a:lnTo>
                    <a:pt x="508330" y="496735"/>
                  </a:lnTo>
                  <a:lnTo>
                    <a:pt x="510921" y="493026"/>
                  </a:lnTo>
                  <a:close/>
                </a:path>
                <a:path w="2113279" h="3296284">
                  <a:moveTo>
                    <a:pt x="514388" y="3291522"/>
                  </a:moveTo>
                  <a:lnTo>
                    <a:pt x="513765" y="3290544"/>
                  </a:lnTo>
                  <a:lnTo>
                    <a:pt x="513168" y="3289528"/>
                  </a:lnTo>
                  <a:lnTo>
                    <a:pt x="512572" y="3288538"/>
                  </a:lnTo>
                  <a:lnTo>
                    <a:pt x="509892" y="3290227"/>
                  </a:lnTo>
                  <a:lnTo>
                    <a:pt x="507250" y="3291929"/>
                  </a:lnTo>
                  <a:lnTo>
                    <a:pt x="504596" y="3293592"/>
                  </a:lnTo>
                  <a:lnTo>
                    <a:pt x="505675" y="3295319"/>
                  </a:lnTo>
                  <a:lnTo>
                    <a:pt x="506247" y="3296183"/>
                  </a:lnTo>
                  <a:lnTo>
                    <a:pt x="514388" y="3291522"/>
                  </a:lnTo>
                  <a:close/>
                </a:path>
                <a:path w="2113279" h="3296284">
                  <a:moveTo>
                    <a:pt x="515277" y="570179"/>
                  </a:moveTo>
                  <a:lnTo>
                    <a:pt x="508495" y="569658"/>
                  </a:lnTo>
                  <a:lnTo>
                    <a:pt x="506031" y="572211"/>
                  </a:lnTo>
                  <a:lnTo>
                    <a:pt x="507530" y="579843"/>
                  </a:lnTo>
                  <a:lnTo>
                    <a:pt x="511035" y="575437"/>
                  </a:lnTo>
                  <a:lnTo>
                    <a:pt x="515277" y="570179"/>
                  </a:lnTo>
                  <a:close/>
                </a:path>
                <a:path w="2113279" h="3296284">
                  <a:moveTo>
                    <a:pt x="546493" y="615911"/>
                  </a:moveTo>
                  <a:lnTo>
                    <a:pt x="544487" y="609854"/>
                  </a:lnTo>
                  <a:lnTo>
                    <a:pt x="543420" y="610222"/>
                  </a:lnTo>
                  <a:lnTo>
                    <a:pt x="541274" y="611047"/>
                  </a:lnTo>
                  <a:lnTo>
                    <a:pt x="542340" y="612978"/>
                  </a:lnTo>
                  <a:lnTo>
                    <a:pt x="544512" y="616839"/>
                  </a:lnTo>
                  <a:lnTo>
                    <a:pt x="545172" y="616534"/>
                  </a:lnTo>
                  <a:lnTo>
                    <a:pt x="545846" y="616254"/>
                  </a:lnTo>
                  <a:lnTo>
                    <a:pt x="546493" y="615911"/>
                  </a:lnTo>
                  <a:close/>
                </a:path>
                <a:path w="2113279" h="3296284">
                  <a:moveTo>
                    <a:pt x="591248" y="2585821"/>
                  </a:moveTo>
                  <a:lnTo>
                    <a:pt x="589216" y="2583840"/>
                  </a:lnTo>
                  <a:lnTo>
                    <a:pt x="587095" y="2581884"/>
                  </a:lnTo>
                  <a:lnTo>
                    <a:pt x="585025" y="2579916"/>
                  </a:lnTo>
                  <a:lnTo>
                    <a:pt x="583603" y="2581402"/>
                  </a:lnTo>
                  <a:lnTo>
                    <a:pt x="582930" y="2582138"/>
                  </a:lnTo>
                  <a:lnTo>
                    <a:pt x="584898" y="2584196"/>
                  </a:lnTo>
                  <a:lnTo>
                    <a:pt x="586930" y="2586240"/>
                  </a:lnTo>
                  <a:lnTo>
                    <a:pt x="588924" y="2588323"/>
                  </a:lnTo>
                  <a:lnTo>
                    <a:pt x="589699" y="2587485"/>
                  </a:lnTo>
                  <a:lnTo>
                    <a:pt x="590499" y="2586647"/>
                  </a:lnTo>
                  <a:lnTo>
                    <a:pt x="591248" y="2585821"/>
                  </a:lnTo>
                  <a:close/>
                </a:path>
                <a:path w="2113279" h="3296284">
                  <a:moveTo>
                    <a:pt x="593940" y="621779"/>
                  </a:moveTo>
                  <a:lnTo>
                    <a:pt x="590994" y="620407"/>
                  </a:lnTo>
                  <a:lnTo>
                    <a:pt x="590778" y="620661"/>
                  </a:lnTo>
                  <a:lnTo>
                    <a:pt x="589622" y="621868"/>
                  </a:lnTo>
                  <a:lnTo>
                    <a:pt x="588594" y="623506"/>
                  </a:lnTo>
                  <a:lnTo>
                    <a:pt x="588124" y="625652"/>
                  </a:lnTo>
                  <a:lnTo>
                    <a:pt x="590194" y="626668"/>
                  </a:lnTo>
                  <a:lnTo>
                    <a:pt x="592150" y="628040"/>
                  </a:lnTo>
                  <a:lnTo>
                    <a:pt x="592975" y="625652"/>
                  </a:lnTo>
                  <a:lnTo>
                    <a:pt x="593890" y="624001"/>
                  </a:lnTo>
                  <a:lnTo>
                    <a:pt x="593940" y="622338"/>
                  </a:lnTo>
                  <a:lnTo>
                    <a:pt x="593940" y="621779"/>
                  </a:lnTo>
                  <a:close/>
                </a:path>
                <a:path w="2113279" h="3296284">
                  <a:moveTo>
                    <a:pt x="624141" y="1377848"/>
                  </a:moveTo>
                  <a:lnTo>
                    <a:pt x="624052" y="1374038"/>
                  </a:lnTo>
                  <a:lnTo>
                    <a:pt x="620547" y="1372730"/>
                  </a:lnTo>
                  <a:lnTo>
                    <a:pt x="617385" y="1370507"/>
                  </a:lnTo>
                  <a:lnTo>
                    <a:pt x="616305" y="1374279"/>
                  </a:lnTo>
                  <a:lnTo>
                    <a:pt x="614641" y="1376883"/>
                  </a:lnTo>
                  <a:lnTo>
                    <a:pt x="615302" y="1378648"/>
                  </a:lnTo>
                  <a:lnTo>
                    <a:pt x="615962" y="1380464"/>
                  </a:lnTo>
                  <a:lnTo>
                    <a:pt x="618921" y="1381417"/>
                  </a:lnTo>
                  <a:lnTo>
                    <a:pt x="620877" y="1382763"/>
                  </a:lnTo>
                  <a:lnTo>
                    <a:pt x="622071" y="1380312"/>
                  </a:lnTo>
                  <a:lnTo>
                    <a:pt x="624141" y="1377848"/>
                  </a:lnTo>
                  <a:close/>
                </a:path>
                <a:path w="2113279" h="3296284">
                  <a:moveTo>
                    <a:pt x="632180" y="2330259"/>
                  </a:moveTo>
                  <a:lnTo>
                    <a:pt x="630936" y="2329624"/>
                  </a:lnTo>
                  <a:lnTo>
                    <a:pt x="629666" y="2329015"/>
                  </a:lnTo>
                  <a:lnTo>
                    <a:pt x="628421" y="2328367"/>
                  </a:lnTo>
                  <a:lnTo>
                    <a:pt x="627062" y="2331809"/>
                  </a:lnTo>
                  <a:lnTo>
                    <a:pt x="625703" y="2335187"/>
                  </a:lnTo>
                  <a:lnTo>
                    <a:pt x="624370" y="2338616"/>
                  </a:lnTo>
                  <a:lnTo>
                    <a:pt x="627595" y="2339873"/>
                  </a:lnTo>
                  <a:lnTo>
                    <a:pt x="630643" y="2333447"/>
                  </a:lnTo>
                  <a:lnTo>
                    <a:pt x="632180" y="2330259"/>
                  </a:lnTo>
                  <a:close/>
                </a:path>
                <a:path w="2113279" h="3296284">
                  <a:moveTo>
                    <a:pt x="636384" y="1852815"/>
                  </a:moveTo>
                  <a:lnTo>
                    <a:pt x="633882" y="1851761"/>
                  </a:lnTo>
                  <a:lnTo>
                    <a:pt x="631418" y="1849970"/>
                  </a:lnTo>
                  <a:lnTo>
                    <a:pt x="627405" y="1849958"/>
                  </a:lnTo>
                  <a:lnTo>
                    <a:pt x="625868" y="1852701"/>
                  </a:lnTo>
                  <a:lnTo>
                    <a:pt x="622820" y="1855698"/>
                  </a:lnTo>
                  <a:lnTo>
                    <a:pt x="627367" y="1857044"/>
                  </a:lnTo>
                  <a:lnTo>
                    <a:pt x="630085" y="1858708"/>
                  </a:lnTo>
                  <a:lnTo>
                    <a:pt x="632383" y="1858238"/>
                  </a:lnTo>
                  <a:lnTo>
                    <a:pt x="634009" y="1857883"/>
                  </a:lnTo>
                  <a:lnTo>
                    <a:pt x="635063" y="1854758"/>
                  </a:lnTo>
                  <a:lnTo>
                    <a:pt x="636384" y="1852815"/>
                  </a:lnTo>
                  <a:close/>
                </a:path>
                <a:path w="2113279" h="3296284">
                  <a:moveTo>
                    <a:pt x="649897" y="665772"/>
                  </a:moveTo>
                  <a:lnTo>
                    <a:pt x="647331" y="663448"/>
                  </a:lnTo>
                  <a:lnTo>
                    <a:pt x="645134" y="665683"/>
                  </a:lnTo>
                  <a:lnTo>
                    <a:pt x="642937" y="667867"/>
                  </a:lnTo>
                  <a:lnTo>
                    <a:pt x="640778" y="670090"/>
                  </a:lnTo>
                  <a:lnTo>
                    <a:pt x="641692" y="670915"/>
                  </a:lnTo>
                  <a:lnTo>
                    <a:pt x="642607" y="671817"/>
                  </a:lnTo>
                  <a:lnTo>
                    <a:pt x="643521" y="672668"/>
                  </a:lnTo>
                  <a:lnTo>
                    <a:pt x="649897" y="665772"/>
                  </a:lnTo>
                  <a:close/>
                </a:path>
                <a:path w="2113279" h="3296284">
                  <a:moveTo>
                    <a:pt x="670839" y="2274951"/>
                  </a:moveTo>
                  <a:lnTo>
                    <a:pt x="670153" y="2273071"/>
                  </a:lnTo>
                  <a:lnTo>
                    <a:pt x="669912" y="2272017"/>
                  </a:lnTo>
                  <a:lnTo>
                    <a:pt x="661720" y="2274074"/>
                  </a:lnTo>
                  <a:lnTo>
                    <a:pt x="662266" y="2275548"/>
                  </a:lnTo>
                  <a:lnTo>
                    <a:pt x="663435" y="2278481"/>
                  </a:lnTo>
                  <a:lnTo>
                    <a:pt x="665810" y="2277402"/>
                  </a:lnTo>
                  <a:lnTo>
                    <a:pt x="668299" y="2276411"/>
                  </a:lnTo>
                  <a:lnTo>
                    <a:pt x="670839" y="2274951"/>
                  </a:lnTo>
                  <a:close/>
                </a:path>
                <a:path w="2113279" h="3296284">
                  <a:moveTo>
                    <a:pt x="691578" y="1387297"/>
                  </a:moveTo>
                  <a:lnTo>
                    <a:pt x="681291" y="1386268"/>
                  </a:lnTo>
                  <a:lnTo>
                    <a:pt x="672020" y="1387462"/>
                  </a:lnTo>
                  <a:lnTo>
                    <a:pt x="663511" y="1391577"/>
                  </a:lnTo>
                  <a:lnTo>
                    <a:pt x="655485" y="1399324"/>
                  </a:lnTo>
                  <a:lnTo>
                    <a:pt x="665962" y="1399705"/>
                  </a:lnTo>
                  <a:lnTo>
                    <a:pt x="675335" y="1398371"/>
                  </a:lnTo>
                  <a:lnTo>
                    <a:pt x="683818" y="1394510"/>
                  </a:lnTo>
                  <a:lnTo>
                    <a:pt x="691578" y="1387297"/>
                  </a:lnTo>
                  <a:close/>
                </a:path>
                <a:path w="2113279" h="3296284">
                  <a:moveTo>
                    <a:pt x="708215" y="290842"/>
                  </a:moveTo>
                  <a:lnTo>
                    <a:pt x="706386" y="290169"/>
                  </a:lnTo>
                  <a:lnTo>
                    <a:pt x="704443" y="288810"/>
                  </a:lnTo>
                  <a:lnTo>
                    <a:pt x="703427" y="289280"/>
                  </a:lnTo>
                  <a:lnTo>
                    <a:pt x="702322" y="289801"/>
                  </a:lnTo>
                  <a:lnTo>
                    <a:pt x="701103" y="292950"/>
                  </a:lnTo>
                  <a:lnTo>
                    <a:pt x="702983" y="294716"/>
                  </a:lnTo>
                  <a:lnTo>
                    <a:pt x="705015" y="295465"/>
                  </a:lnTo>
                  <a:lnTo>
                    <a:pt x="706907" y="296443"/>
                  </a:lnTo>
                  <a:lnTo>
                    <a:pt x="707644" y="293090"/>
                  </a:lnTo>
                  <a:lnTo>
                    <a:pt x="708215" y="290842"/>
                  </a:lnTo>
                  <a:close/>
                </a:path>
                <a:path w="2113279" h="3296284">
                  <a:moveTo>
                    <a:pt x="715251" y="1506118"/>
                  </a:moveTo>
                  <a:lnTo>
                    <a:pt x="711835" y="1499196"/>
                  </a:lnTo>
                  <a:lnTo>
                    <a:pt x="710996" y="1499641"/>
                  </a:lnTo>
                  <a:lnTo>
                    <a:pt x="710133" y="1500085"/>
                  </a:lnTo>
                  <a:lnTo>
                    <a:pt x="709282" y="1500530"/>
                  </a:lnTo>
                  <a:lnTo>
                    <a:pt x="710526" y="1502816"/>
                  </a:lnTo>
                  <a:lnTo>
                    <a:pt x="711796" y="1505064"/>
                  </a:lnTo>
                  <a:lnTo>
                    <a:pt x="713041" y="1507337"/>
                  </a:lnTo>
                  <a:lnTo>
                    <a:pt x="714527" y="1506550"/>
                  </a:lnTo>
                  <a:lnTo>
                    <a:pt x="715251" y="1506118"/>
                  </a:lnTo>
                  <a:close/>
                </a:path>
                <a:path w="2113279" h="3296284">
                  <a:moveTo>
                    <a:pt x="716940" y="2057641"/>
                  </a:moveTo>
                  <a:lnTo>
                    <a:pt x="714641" y="2053488"/>
                  </a:lnTo>
                  <a:lnTo>
                    <a:pt x="714413" y="2053297"/>
                  </a:lnTo>
                  <a:lnTo>
                    <a:pt x="716648" y="2057450"/>
                  </a:lnTo>
                  <a:lnTo>
                    <a:pt x="716762" y="2057730"/>
                  </a:lnTo>
                  <a:lnTo>
                    <a:pt x="716927" y="2057654"/>
                  </a:lnTo>
                  <a:close/>
                </a:path>
                <a:path w="2113279" h="3296284">
                  <a:moveTo>
                    <a:pt x="717626" y="2066747"/>
                  </a:moveTo>
                  <a:lnTo>
                    <a:pt x="716915" y="2059419"/>
                  </a:lnTo>
                  <a:lnTo>
                    <a:pt x="716762" y="2057730"/>
                  </a:lnTo>
                  <a:lnTo>
                    <a:pt x="713130" y="2059419"/>
                  </a:lnTo>
                  <a:lnTo>
                    <a:pt x="707682" y="2059317"/>
                  </a:lnTo>
                  <a:lnTo>
                    <a:pt x="707694" y="2065591"/>
                  </a:lnTo>
                  <a:lnTo>
                    <a:pt x="717626" y="2066747"/>
                  </a:lnTo>
                  <a:close/>
                </a:path>
                <a:path w="2113279" h="3296284">
                  <a:moveTo>
                    <a:pt x="722058" y="2047392"/>
                  </a:moveTo>
                  <a:lnTo>
                    <a:pt x="713727" y="2043988"/>
                  </a:lnTo>
                  <a:lnTo>
                    <a:pt x="710057" y="2049741"/>
                  </a:lnTo>
                  <a:lnTo>
                    <a:pt x="714413" y="2053297"/>
                  </a:lnTo>
                  <a:lnTo>
                    <a:pt x="722058" y="2047392"/>
                  </a:lnTo>
                  <a:close/>
                </a:path>
                <a:path w="2113279" h="3296284">
                  <a:moveTo>
                    <a:pt x="749668" y="1388364"/>
                  </a:moveTo>
                  <a:lnTo>
                    <a:pt x="737019" y="1391780"/>
                  </a:lnTo>
                  <a:lnTo>
                    <a:pt x="743026" y="1396784"/>
                  </a:lnTo>
                  <a:lnTo>
                    <a:pt x="746607" y="1395641"/>
                  </a:lnTo>
                  <a:lnTo>
                    <a:pt x="749668" y="1388364"/>
                  </a:lnTo>
                  <a:close/>
                </a:path>
                <a:path w="2113279" h="3296284">
                  <a:moveTo>
                    <a:pt x="756793" y="1453032"/>
                  </a:moveTo>
                  <a:lnTo>
                    <a:pt x="755840" y="1444472"/>
                  </a:lnTo>
                  <a:lnTo>
                    <a:pt x="751992" y="1446987"/>
                  </a:lnTo>
                  <a:lnTo>
                    <a:pt x="749414" y="1448714"/>
                  </a:lnTo>
                  <a:lnTo>
                    <a:pt x="746798" y="1450390"/>
                  </a:lnTo>
                  <a:lnTo>
                    <a:pt x="747610" y="1451610"/>
                  </a:lnTo>
                  <a:lnTo>
                    <a:pt x="749211" y="1454099"/>
                  </a:lnTo>
                  <a:lnTo>
                    <a:pt x="754011" y="1454734"/>
                  </a:lnTo>
                  <a:lnTo>
                    <a:pt x="756793" y="1453032"/>
                  </a:lnTo>
                  <a:close/>
                </a:path>
                <a:path w="2113279" h="3296284">
                  <a:moveTo>
                    <a:pt x="759447" y="1271549"/>
                  </a:moveTo>
                  <a:lnTo>
                    <a:pt x="757821" y="1269365"/>
                  </a:lnTo>
                  <a:lnTo>
                    <a:pt x="755789" y="1268234"/>
                  </a:lnTo>
                  <a:lnTo>
                    <a:pt x="753516" y="1266469"/>
                  </a:lnTo>
                  <a:lnTo>
                    <a:pt x="752398" y="1268564"/>
                  </a:lnTo>
                  <a:lnTo>
                    <a:pt x="750938" y="1270406"/>
                  </a:lnTo>
                  <a:lnTo>
                    <a:pt x="752741" y="1272489"/>
                  </a:lnTo>
                  <a:lnTo>
                    <a:pt x="754684" y="1273721"/>
                  </a:lnTo>
                  <a:lnTo>
                    <a:pt x="756450" y="1275156"/>
                  </a:lnTo>
                  <a:lnTo>
                    <a:pt x="757415" y="1273771"/>
                  </a:lnTo>
                  <a:lnTo>
                    <a:pt x="759447" y="1271549"/>
                  </a:lnTo>
                  <a:close/>
                </a:path>
                <a:path w="2113279" h="3296284">
                  <a:moveTo>
                    <a:pt x="788238" y="1782686"/>
                  </a:moveTo>
                  <a:lnTo>
                    <a:pt x="786561" y="1778990"/>
                  </a:lnTo>
                  <a:lnTo>
                    <a:pt x="780300" y="1779587"/>
                  </a:lnTo>
                  <a:lnTo>
                    <a:pt x="779145" y="1779701"/>
                  </a:lnTo>
                  <a:lnTo>
                    <a:pt x="777087" y="1782914"/>
                  </a:lnTo>
                  <a:lnTo>
                    <a:pt x="777417" y="1784235"/>
                  </a:lnTo>
                  <a:lnTo>
                    <a:pt x="778662" y="1789493"/>
                  </a:lnTo>
                  <a:lnTo>
                    <a:pt x="782510" y="1790128"/>
                  </a:lnTo>
                  <a:lnTo>
                    <a:pt x="787514" y="1788223"/>
                  </a:lnTo>
                  <a:lnTo>
                    <a:pt x="788238" y="1782686"/>
                  </a:lnTo>
                  <a:close/>
                </a:path>
                <a:path w="2113279" h="3296284">
                  <a:moveTo>
                    <a:pt x="793343" y="1863521"/>
                  </a:moveTo>
                  <a:lnTo>
                    <a:pt x="790841" y="1862226"/>
                  </a:lnTo>
                  <a:lnTo>
                    <a:pt x="789495" y="1861058"/>
                  </a:lnTo>
                  <a:lnTo>
                    <a:pt x="788136" y="1862988"/>
                  </a:lnTo>
                  <a:lnTo>
                    <a:pt x="786206" y="1864842"/>
                  </a:lnTo>
                  <a:lnTo>
                    <a:pt x="785393" y="1868068"/>
                  </a:lnTo>
                  <a:lnTo>
                    <a:pt x="787641" y="1869795"/>
                  </a:lnTo>
                  <a:lnTo>
                    <a:pt x="789800" y="1872602"/>
                  </a:lnTo>
                  <a:lnTo>
                    <a:pt x="791540" y="1868919"/>
                  </a:lnTo>
                  <a:lnTo>
                    <a:pt x="793115" y="1866849"/>
                  </a:lnTo>
                  <a:lnTo>
                    <a:pt x="793343" y="1863521"/>
                  </a:lnTo>
                  <a:close/>
                </a:path>
                <a:path w="2113279" h="3296284">
                  <a:moveTo>
                    <a:pt x="797064" y="1279512"/>
                  </a:moveTo>
                  <a:lnTo>
                    <a:pt x="796925" y="1278661"/>
                  </a:lnTo>
                  <a:lnTo>
                    <a:pt x="796620" y="1277010"/>
                  </a:lnTo>
                  <a:lnTo>
                    <a:pt x="793432" y="1277251"/>
                  </a:lnTo>
                  <a:lnTo>
                    <a:pt x="787095" y="1277670"/>
                  </a:lnTo>
                  <a:lnTo>
                    <a:pt x="787476" y="1279271"/>
                  </a:lnTo>
                  <a:lnTo>
                    <a:pt x="787806" y="1280896"/>
                  </a:lnTo>
                  <a:lnTo>
                    <a:pt x="788200" y="1282496"/>
                  </a:lnTo>
                  <a:lnTo>
                    <a:pt x="797064" y="1279512"/>
                  </a:lnTo>
                  <a:close/>
                </a:path>
                <a:path w="2113279" h="3296284">
                  <a:moveTo>
                    <a:pt x="799757" y="1319504"/>
                  </a:moveTo>
                  <a:lnTo>
                    <a:pt x="795528" y="1310970"/>
                  </a:lnTo>
                  <a:lnTo>
                    <a:pt x="794600" y="1311427"/>
                  </a:lnTo>
                  <a:lnTo>
                    <a:pt x="793648" y="1311846"/>
                  </a:lnTo>
                  <a:lnTo>
                    <a:pt x="792695" y="1312303"/>
                  </a:lnTo>
                  <a:lnTo>
                    <a:pt x="795718" y="1320723"/>
                  </a:lnTo>
                  <a:lnTo>
                    <a:pt x="799757" y="1319504"/>
                  </a:lnTo>
                  <a:close/>
                </a:path>
                <a:path w="2113279" h="3296284">
                  <a:moveTo>
                    <a:pt x="810475" y="1904707"/>
                  </a:moveTo>
                  <a:lnTo>
                    <a:pt x="807135" y="1895500"/>
                  </a:lnTo>
                  <a:lnTo>
                    <a:pt x="804227" y="1896414"/>
                  </a:lnTo>
                  <a:lnTo>
                    <a:pt x="806716" y="1905647"/>
                  </a:lnTo>
                  <a:lnTo>
                    <a:pt x="807961" y="1905317"/>
                  </a:lnTo>
                  <a:lnTo>
                    <a:pt x="810475" y="1904707"/>
                  </a:lnTo>
                  <a:close/>
                </a:path>
                <a:path w="2113279" h="3296284">
                  <a:moveTo>
                    <a:pt x="820597" y="1113053"/>
                  </a:moveTo>
                  <a:lnTo>
                    <a:pt x="817600" y="1108570"/>
                  </a:lnTo>
                  <a:lnTo>
                    <a:pt x="812901" y="1105154"/>
                  </a:lnTo>
                  <a:lnTo>
                    <a:pt x="808405" y="1101153"/>
                  </a:lnTo>
                  <a:lnTo>
                    <a:pt x="802284" y="1106246"/>
                  </a:lnTo>
                  <a:lnTo>
                    <a:pt x="797560" y="1111389"/>
                  </a:lnTo>
                  <a:lnTo>
                    <a:pt x="795286" y="1117320"/>
                  </a:lnTo>
                  <a:lnTo>
                    <a:pt x="796505" y="1124762"/>
                  </a:lnTo>
                  <a:lnTo>
                    <a:pt x="806132" y="1126426"/>
                  </a:lnTo>
                  <a:lnTo>
                    <a:pt x="809205" y="1119949"/>
                  </a:lnTo>
                  <a:lnTo>
                    <a:pt x="811288" y="1114818"/>
                  </a:lnTo>
                  <a:lnTo>
                    <a:pt x="812012" y="1114171"/>
                  </a:lnTo>
                  <a:lnTo>
                    <a:pt x="812419" y="1113586"/>
                  </a:lnTo>
                  <a:lnTo>
                    <a:pt x="819937" y="1120216"/>
                  </a:lnTo>
                  <a:lnTo>
                    <a:pt x="820597" y="1113053"/>
                  </a:lnTo>
                  <a:close/>
                </a:path>
                <a:path w="2113279" h="3296284">
                  <a:moveTo>
                    <a:pt x="831811" y="1747469"/>
                  </a:moveTo>
                  <a:lnTo>
                    <a:pt x="818553" y="1739569"/>
                  </a:lnTo>
                  <a:lnTo>
                    <a:pt x="817791" y="1740877"/>
                  </a:lnTo>
                  <a:lnTo>
                    <a:pt x="816330" y="1743494"/>
                  </a:lnTo>
                  <a:lnTo>
                    <a:pt x="819937" y="1746288"/>
                  </a:lnTo>
                  <a:lnTo>
                    <a:pt x="822159" y="1752180"/>
                  </a:lnTo>
                  <a:lnTo>
                    <a:pt x="831811" y="1747469"/>
                  </a:lnTo>
                  <a:close/>
                </a:path>
                <a:path w="2113279" h="3296284">
                  <a:moveTo>
                    <a:pt x="836726" y="1106779"/>
                  </a:moveTo>
                  <a:lnTo>
                    <a:pt x="832142" y="1102982"/>
                  </a:lnTo>
                  <a:lnTo>
                    <a:pt x="827570" y="1101013"/>
                  </a:lnTo>
                  <a:lnTo>
                    <a:pt x="823328" y="1098638"/>
                  </a:lnTo>
                  <a:lnTo>
                    <a:pt x="822325" y="1100721"/>
                  </a:lnTo>
                  <a:lnTo>
                    <a:pt x="820191" y="1103007"/>
                  </a:lnTo>
                  <a:lnTo>
                    <a:pt x="821677" y="1110297"/>
                  </a:lnTo>
                  <a:lnTo>
                    <a:pt x="829043" y="1114894"/>
                  </a:lnTo>
                  <a:lnTo>
                    <a:pt x="834377" y="1112850"/>
                  </a:lnTo>
                  <a:lnTo>
                    <a:pt x="834796" y="1111021"/>
                  </a:lnTo>
                  <a:lnTo>
                    <a:pt x="836726" y="1106779"/>
                  </a:lnTo>
                  <a:close/>
                </a:path>
                <a:path w="2113279" h="3296284">
                  <a:moveTo>
                    <a:pt x="848791" y="811771"/>
                  </a:moveTo>
                  <a:lnTo>
                    <a:pt x="847725" y="810018"/>
                  </a:lnTo>
                  <a:lnTo>
                    <a:pt x="847217" y="809129"/>
                  </a:lnTo>
                  <a:lnTo>
                    <a:pt x="838898" y="813066"/>
                  </a:lnTo>
                  <a:lnTo>
                    <a:pt x="839520" y="814514"/>
                  </a:lnTo>
                  <a:lnTo>
                    <a:pt x="840803" y="817410"/>
                  </a:lnTo>
                  <a:lnTo>
                    <a:pt x="843419" y="815530"/>
                  </a:lnTo>
                  <a:lnTo>
                    <a:pt x="846150" y="813638"/>
                  </a:lnTo>
                  <a:lnTo>
                    <a:pt x="848791" y="811771"/>
                  </a:lnTo>
                  <a:close/>
                </a:path>
                <a:path w="2113279" h="3296284">
                  <a:moveTo>
                    <a:pt x="851204" y="1850085"/>
                  </a:moveTo>
                  <a:lnTo>
                    <a:pt x="845477" y="1846999"/>
                  </a:lnTo>
                  <a:lnTo>
                    <a:pt x="845108" y="1848167"/>
                  </a:lnTo>
                  <a:lnTo>
                    <a:pt x="844715" y="1849335"/>
                  </a:lnTo>
                  <a:lnTo>
                    <a:pt x="844346" y="1850580"/>
                  </a:lnTo>
                  <a:lnTo>
                    <a:pt x="846302" y="1851177"/>
                  </a:lnTo>
                  <a:lnTo>
                    <a:pt x="850252" y="1852422"/>
                  </a:lnTo>
                  <a:lnTo>
                    <a:pt x="850557" y="1851647"/>
                  </a:lnTo>
                  <a:lnTo>
                    <a:pt x="850887" y="1850872"/>
                  </a:lnTo>
                  <a:lnTo>
                    <a:pt x="851204" y="1850085"/>
                  </a:lnTo>
                  <a:close/>
                </a:path>
                <a:path w="2113279" h="3296284">
                  <a:moveTo>
                    <a:pt x="879436" y="1696110"/>
                  </a:moveTo>
                  <a:lnTo>
                    <a:pt x="879221" y="1695754"/>
                  </a:lnTo>
                  <a:lnTo>
                    <a:pt x="878039" y="1693989"/>
                  </a:lnTo>
                  <a:lnTo>
                    <a:pt x="876287" y="1692567"/>
                  </a:lnTo>
                  <a:lnTo>
                    <a:pt x="873975" y="1690243"/>
                  </a:lnTo>
                  <a:lnTo>
                    <a:pt x="872769" y="1693252"/>
                  </a:lnTo>
                  <a:lnTo>
                    <a:pt x="871308" y="1695183"/>
                  </a:lnTo>
                  <a:lnTo>
                    <a:pt x="871740" y="1696415"/>
                  </a:lnTo>
                  <a:lnTo>
                    <a:pt x="872210" y="1697710"/>
                  </a:lnTo>
                  <a:lnTo>
                    <a:pt x="874560" y="1699006"/>
                  </a:lnTo>
                  <a:lnTo>
                    <a:pt x="877214" y="1698955"/>
                  </a:lnTo>
                  <a:lnTo>
                    <a:pt x="879436" y="1696110"/>
                  </a:lnTo>
                  <a:close/>
                </a:path>
                <a:path w="2113279" h="3296284">
                  <a:moveTo>
                    <a:pt x="992543" y="1142161"/>
                  </a:moveTo>
                  <a:lnTo>
                    <a:pt x="985354" y="1137920"/>
                  </a:lnTo>
                  <a:lnTo>
                    <a:pt x="983272" y="1141260"/>
                  </a:lnTo>
                  <a:lnTo>
                    <a:pt x="984402" y="1144358"/>
                  </a:lnTo>
                  <a:lnTo>
                    <a:pt x="986472" y="1145794"/>
                  </a:lnTo>
                  <a:lnTo>
                    <a:pt x="989418" y="1149134"/>
                  </a:lnTo>
                  <a:lnTo>
                    <a:pt x="990815" y="1144879"/>
                  </a:lnTo>
                  <a:lnTo>
                    <a:pt x="992543" y="1142161"/>
                  </a:lnTo>
                  <a:close/>
                </a:path>
                <a:path w="2113279" h="3296284">
                  <a:moveTo>
                    <a:pt x="1085507" y="2830004"/>
                  </a:moveTo>
                  <a:lnTo>
                    <a:pt x="1083195" y="2829242"/>
                  </a:lnTo>
                  <a:lnTo>
                    <a:pt x="1079969" y="2828150"/>
                  </a:lnTo>
                  <a:lnTo>
                    <a:pt x="1079487" y="2829699"/>
                  </a:lnTo>
                  <a:lnTo>
                    <a:pt x="1078166" y="2831820"/>
                  </a:lnTo>
                  <a:lnTo>
                    <a:pt x="1078725" y="2832658"/>
                  </a:lnTo>
                  <a:lnTo>
                    <a:pt x="1079563" y="2833852"/>
                  </a:lnTo>
                  <a:lnTo>
                    <a:pt x="1081786" y="2834678"/>
                  </a:lnTo>
                  <a:lnTo>
                    <a:pt x="1084021" y="2834627"/>
                  </a:lnTo>
                  <a:lnTo>
                    <a:pt x="1084567" y="2832036"/>
                  </a:lnTo>
                  <a:lnTo>
                    <a:pt x="1085507" y="2830004"/>
                  </a:lnTo>
                  <a:close/>
                </a:path>
                <a:path w="2113279" h="3296284">
                  <a:moveTo>
                    <a:pt x="1118095" y="2413520"/>
                  </a:moveTo>
                  <a:lnTo>
                    <a:pt x="1115910" y="2410942"/>
                  </a:lnTo>
                  <a:lnTo>
                    <a:pt x="1109154" y="2403056"/>
                  </a:lnTo>
                  <a:lnTo>
                    <a:pt x="1110132" y="2408656"/>
                  </a:lnTo>
                  <a:lnTo>
                    <a:pt x="1109891" y="2410841"/>
                  </a:lnTo>
                  <a:lnTo>
                    <a:pt x="1110881" y="2412060"/>
                  </a:lnTo>
                  <a:lnTo>
                    <a:pt x="1112113" y="2413660"/>
                  </a:lnTo>
                  <a:lnTo>
                    <a:pt x="1114259" y="2414536"/>
                  </a:lnTo>
                  <a:lnTo>
                    <a:pt x="1116037" y="2415692"/>
                  </a:lnTo>
                  <a:lnTo>
                    <a:pt x="1118095" y="2413520"/>
                  </a:lnTo>
                  <a:close/>
                </a:path>
                <a:path w="2113279" h="3296284">
                  <a:moveTo>
                    <a:pt x="1192415" y="1552879"/>
                  </a:moveTo>
                  <a:lnTo>
                    <a:pt x="1189202" y="1552613"/>
                  </a:lnTo>
                  <a:lnTo>
                    <a:pt x="1186942" y="1552003"/>
                  </a:lnTo>
                  <a:lnTo>
                    <a:pt x="1184986" y="1552460"/>
                  </a:lnTo>
                  <a:lnTo>
                    <a:pt x="1184198" y="1552625"/>
                  </a:lnTo>
                  <a:lnTo>
                    <a:pt x="1183932" y="1555267"/>
                  </a:lnTo>
                  <a:lnTo>
                    <a:pt x="1183513" y="1556740"/>
                  </a:lnTo>
                  <a:lnTo>
                    <a:pt x="1185646" y="1557312"/>
                  </a:lnTo>
                  <a:lnTo>
                    <a:pt x="1187792" y="1558226"/>
                  </a:lnTo>
                  <a:lnTo>
                    <a:pt x="1190574" y="1558251"/>
                  </a:lnTo>
                  <a:lnTo>
                    <a:pt x="1191234" y="1555623"/>
                  </a:lnTo>
                  <a:lnTo>
                    <a:pt x="1192415" y="1552879"/>
                  </a:lnTo>
                  <a:close/>
                </a:path>
                <a:path w="2113279" h="3296284">
                  <a:moveTo>
                    <a:pt x="1290866" y="1290701"/>
                  </a:moveTo>
                  <a:lnTo>
                    <a:pt x="1286649" y="1289342"/>
                  </a:lnTo>
                  <a:lnTo>
                    <a:pt x="1284516" y="1296339"/>
                  </a:lnTo>
                  <a:lnTo>
                    <a:pt x="1283398" y="1299832"/>
                  </a:lnTo>
                  <a:lnTo>
                    <a:pt x="1284490" y="1300187"/>
                  </a:lnTo>
                  <a:lnTo>
                    <a:pt x="1286776" y="1300861"/>
                  </a:lnTo>
                  <a:lnTo>
                    <a:pt x="1288173" y="1297457"/>
                  </a:lnTo>
                  <a:lnTo>
                    <a:pt x="1289481" y="1294091"/>
                  </a:lnTo>
                  <a:lnTo>
                    <a:pt x="1290866" y="1290701"/>
                  </a:lnTo>
                  <a:close/>
                </a:path>
                <a:path w="2113279" h="3296284">
                  <a:moveTo>
                    <a:pt x="1298257" y="2181288"/>
                  </a:moveTo>
                  <a:lnTo>
                    <a:pt x="1296263" y="2180120"/>
                  </a:lnTo>
                  <a:lnTo>
                    <a:pt x="1294320" y="2178951"/>
                  </a:lnTo>
                  <a:lnTo>
                    <a:pt x="1292364" y="2177796"/>
                  </a:lnTo>
                  <a:lnTo>
                    <a:pt x="1291894" y="2180552"/>
                  </a:lnTo>
                  <a:lnTo>
                    <a:pt x="1291310" y="2183269"/>
                  </a:lnTo>
                  <a:lnTo>
                    <a:pt x="1291069" y="2186013"/>
                  </a:lnTo>
                  <a:lnTo>
                    <a:pt x="1291056" y="2186406"/>
                  </a:lnTo>
                  <a:lnTo>
                    <a:pt x="1293571" y="2187498"/>
                  </a:lnTo>
                  <a:lnTo>
                    <a:pt x="1293787" y="2187283"/>
                  </a:lnTo>
                  <a:lnTo>
                    <a:pt x="1295400" y="2185428"/>
                  </a:lnTo>
                  <a:lnTo>
                    <a:pt x="1296797" y="2183295"/>
                  </a:lnTo>
                  <a:lnTo>
                    <a:pt x="1298257" y="2181288"/>
                  </a:lnTo>
                  <a:close/>
                </a:path>
                <a:path w="2113279" h="3296284">
                  <a:moveTo>
                    <a:pt x="1579232" y="3023133"/>
                  </a:moveTo>
                  <a:lnTo>
                    <a:pt x="1578711" y="3021876"/>
                  </a:lnTo>
                  <a:lnTo>
                    <a:pt x="1577555" y="3019323"/>
                  </a:lnTo>
                  <a:lnTo>
                    <a:pt x="1575269" y="3020784"/>
                  </a:lnTo>
                  <a:lnTo>
                    <a:pt x="1570786" y="3023679"/>
                  </a:lnTo>
                  <a:lnTo>
                    <a:pt x="1571205" y="3024479"/>
                  </a:lnTo>
                  <a:lnTo>
                    <a:pt x="1571586" y="3025254"/>
                  </a:lnTo>
                  <a:lnTo>
                    <a:pt x="1572044" y="3026016"/>
                  </a:lnTo>
                  <a:lnTo>
                    <a:pt x="1579232" y="3023133"/>
                  </a:lnTo>
                  <a:close/>
                </a:path>
                <a:path w="2113279" h="3296284">
                  <a:moveTo>
                    <a:pt x="1632953" y="2429078"/>
                  </a:moveTo>
                  <a:lnTo>
                    <a:pt x="1630222" y="2428024"/>
                  </a:lnTo>
                  <a:lnTo>
                    <a:pt x="1628800" y="2427440"/>
                  </a:lnTo>
                  <a:lnTo>
                    <a:pt x="1627352" y="2426881"/>
                  </a:lnTo>
                  <a:lnTo>
                    <a:pt x="1626552" y="2428875"/>
                  </a:lnTo>
                  <a:lnTo>
                    <a:pt x="1625447" y="2430818"/>
                  </a:lnTo>
                  <a:lnTo>
                    <a:pt x="1625295" y="2432862"/>
                  </a:lnTo>
                  <a:lnTo>
                    <a:pt x="1625219" y="2433497"/>
                  </a:lnTo>
                  <a:lnTo>
                    <a:pt x="1628698" y="2435263"/>
                  </a:lnTo>
                  <a:lnTo>
                    <a:pt x="1630502" y="2433561"/>
                  </a:lnTo>
                  <a:lnTo>
                    <a:pt x="1631416" y="2431580"/>
                  </a:lnTo>
                  <a:lnTo>
                    <a:pt x="1632953" y="2429078"/>
                  </a:lnTo>
                  <a:close/>
                </a:path>
                <a:path w="2113279" h="3296284">
                  <a:moveTo>
                    <a:pt x="2112975" y="2106358"/>
                  </a:moveTo>
                  <a:lnTo>
                    <a:pt x="2109101" y="2104072"/>
                  </a:lnTo>
                  <a:lnTo>
                    <a:pt x="2106180" y="2102396"/>
                  </a:lnTo>
                  <a:lnTo>
                    <a:pt x="2105647" y="2105279"/>
                  </a:lnTo>
                  <a:lnTo>
                    <a:pt x="2104517" y="2107501"/>
                  </a:lnTo>
                  <a:lnTo>
                    <a:pt x="2105228" y="2108250"/>
                  </a:lnTo>
                  <a:lnTo>
                    <a:pt x="2106218" y="2109482"/>
                  </a:lnTo>
                  <a:lnTo>
                    <a:pt x="2108504" y="2110486"/>
                  </a:lnTo>
                  <a:lnTo>
                    <a:pt x="2110028" y="2110194"/>
                  </a:lnTo>
                  <a:lnTo>
                    <a:pt x="2111184" y="2110003"/>
                  </a:lnTo>
                  <a:lnTo>
                    <a:pt x="2112022" y="2107692"/>
                  </a:lnTo>
                  <a:lnTo>
                    <a:pt x="2112975" y="2106358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74">
              <a:extLst>
                <a:ext uri="{FF2B5EF4-FFF2-40B4-BE49-F238E27FC236}">
                  <a16:creationId xmlns:a16="http://schemas.microsoft.com/office/drawing/2014/main" id="{DA28D677-36B0-DA7C-C23B-C2A402E3A7B8}"/>
                </a:ext>
              </a:extLst>
            </p:cNvPr>
            <p:cNvSpPr/>
            <p:nvPr/>
          </p:nvSpPr>
          <p:spPr>
            <a:xfrm>
              <a:off x="2455291" y="5102129"/>
              <a:ext cx="1304290" cy="2946400"/>
            </a:xfrm>
            <a:custGeom>
              <a:avLst/>
              <a:gdLst/>
              <a:ahLst/>
              <a:cxnLst/>
              <a:rect l="l" t="t" r="r" b="b"/>
              <a:pathLst>
                <a:path w="1304289" h="2946400">
                  <a:moveTo>
                    <a:pt x="10528" y="2938970"/>
                  </a:moveTo>
                  <a:lnTo>
                    <a:pt x="8013" y="2936265"/>
                  </a:lnTo>
                  <a:lnTo>
                    <a:pt x="0" y="2937459"/>
                  </a:lnTo>
                  <a:lnTo>
                    <a:pt x="4419" y="2941320"/>
                  </a:lnTo>
                  <a:lnTo>
                    <a:pt x="9664" y="2945993"/>
                  </a:lnTo>
                  <a:lnTo>
                    <a:pt x="10528" y="2938970"/>
                  </a:lnTo>
                  <a:close/>
                </a:path>
                <a:path w="1304289" h="2946400">
                  <a:moveTo>
                    <a:pt x="83388" y="1709305"/>
                  </a:moveTo>
                  <a:lnTo>
                    <a:pt x="83350" y="1708061"/>
                  </a:lnTo>
                  <a:lnTo>
                    <a:pt x="83261" y="1702104"/>
                  </a:lnTo>
                  <a:lnTo>
                    <a:pt x="79082" y="1702193"/>
                  </a:lnTo>
                  <a:lnTo>
                    <a:pt x="71780" y="1702625"/>
                  </a:lnTo>
                  <a:lnTo>
                    <a:pt x="75869" y="1706702"/>
                  </a:lnTo>
                  <a:lnTo>
                    <a:pt x="78397" y="1709254"/>
                  </a:lnTo>
                  <a:lnTo>
                    <a:pt x="80987" y="1711833"/>
                  </a:lnTo>
                  <a:lnTo>
                    <a:pt x="81813" y="1710575"/>
                  </a:lnTo>
                  <a:lnTo>
                    <a:pt x="83388" y="1709305"/>
                  </a:lnTo>
                  <a:close/>
                </a:path>
                <a:path w="1304289" h="2946400">
                  <a:moveTo>
                    <a:pt x="85509" y="1855990"/>
                  </a:moveTo>
                  <a:lnTo>
                    <a:pt x="71488" y="1867154"/>
                  </a:lnTo>
                  <a:lnTo>
                    <a:pt x="81178" y="1875472"/>
                  </a:lnTo>
                  <a:lnTo>
                    <a:pt x="85509" y="1855990"/>
                  </a:lnTo>
                  <a:close/>
                </a:path>
                <a:path w="1304289" h="2946400">
                  <a:moveTo>
                    <a:pt x="98171" y="2938691"/>
                  </a:moveTo>
                  <a:lnTo>
                    <a:pt x="83083" y="2936417"/>
                  </a:lnTo>
                  <a:lnTo>
                    <a:pt x="86360" y="2942450"/>
                  </a:lnTo>
                  <a:lnTo>
                    <a:pt x="90068" y="2945320"/>
                  </a:lnTo>
                  <a:lnTo>
                    <a:pt x="98171" y="2938691"/>
                  </a:lnTo>
                  <a:close/>
                </a:path>
                <a:path w="1304289" h="2946400">
                  <a:moveTo>
                    <a:pt x="113868" y="1590382"/>
                  </a:moveTo>
                  <a:lnTo>
                    <a:pt x="110629" y="1582445"/>
                  </a:lnTo>
                  <a:lnTo>
                    <a:pt x="108559" y="1579333"/>
                  </a:lnTo>
                  <a:lnTo>
                    <a:pt x="100977" y="1583055"/>
                  </a:lnTo>
                  <a:lnTo>
                    <a:pt x="113868" y="1590382"/>
                  </a:lnTo>
                  <a:close/>
                </a:path>
                <a:path w="1304289" h="2946400">
                  <a:moveTo>
                    <a:pt x="159486" y="2616301"/>
                  </a:moveTo>
                  <a:lnTo>
                    <a:pt x="157607" y="2610358"/>
                  </a:lnTo>
                  <a:lnTo>
                    <a:pt x="156654" y="2607411"/>
                  </a:lnTo>
                  <a:lnTo>
                    <a:pt x="155486" y="2607843"/>
                  </a:lnTo>
                  <a:lnTo>
                    <a:pt x="154279" y="2608224"/>
                  </a:lnTo>
                  <a:lnTo>
                    <a:pt x="153085" y="2608656"/>
                  </a:lnTo>
                  <a:lnTo>
                    <a:pt x="156235" y="2617508"/>
                  </a:lnTo>
                  <a:lnTo>
                    <a:pt x="159486" y="2616301"/>
                  </a:lnTo>
                  <a:close/>
                </a:path>
                <a:path w="1304289" h="2946400">
                  <a:moveTo>
                    <a:pt x="207416" y="2717596"/>
                  </a:moveTo>
                  <a:lnTo>
                    <a:pt x="205359" y="2717584"/>
                  </a:lnTo>
                  <a:lnTo>
                    <a:pt x="201358" y="2717520"/>
                  </a:lnTo>
                  <a:lnTo>
                    <a:pt x="201676" y="2725636"/>
                  </a:lnTo>
                  <a:lnTo>
                    <a:pt x="201891" y="2729712"/>
                  </a:lnTo>
                  <a:lnTo>
                    <a:pt x="206425" y="2729915"/>
                  </a:lnTo>
                  <a:lnTo>
                    <a:pt x="206730" y="2725813"/>
                  </a:lnTo>
                  <a:lnTo>
                    <a:pt x="207416" y="2717596"/>
                  </a:lnTo>
                  <a:close/>
                </a:path>
                <a:path w="1304289" h="2946400">
                  <a:moveTo>
                    <a:pt x="223824" y="2586367"/>
                  </a:moveTo>
                  <a:lnTo>
                    <a:pt x="223710" y="2586050"/>
                  </a:lnTo>
                  <a:lnTo>
                    <a:pt x="223177" y="2584475"/>
                  </a:lnTo>
                  <a:lnTo>
                    <a:pt x="222199" y="2582811"/>
                  </a:lnTo>
                  <a:lnTo>
                    <a:pt x="220522" y="2581389"/>
                  </a:lnTo>
                  <a:lnTo>
                    <a:pt x="218643" y="2582748"/>
                  </a:lnTo>
                  <a:lnTo>
                    <a:pt x="216535" y="2583840"/>
                  </a:lnTo>
                  <a:lnTo>
                    <a:pt x="218274" y="2585694"/>
                  </a:lnTo>
                  <a:lnTo>
                    <a:pt x="219290" y="2587269"/>
                  </a:lnTo>
                  <a:lnTo>
                    <a:pt x="221246" y="2588336"/>
                  </a:lnTo>
                  <a:lnTo>
                    <a:pt x="223824" y="2586367"/>
                  </a:lnTo>
                  <a:close/>
                </a:path>
                <a:path w="1304289" h="2946400">
                  <a:moveTo>
                    <a:pt x="255244" y="2546629"/>
                  </a:moveTo>
                  <a:lnTo>
                    <a:pt x="253009" y="2546680"/>
                  </a:lnTo>
                  <a:lnTo>
                    <a:pt x="250812" y="2546756"/>
                  </a:lnTo>
                  <a:lnTo>
                    <a:pt x="248602" y="2546807"/>
                  </a:lnTo>
                  <a:lnTo>
                    <a:pt x="248513" y="2548267"/>
                  </a:lnTo>
                  <a:lnTo>
                    <a:pt x="248500" y="2549004"/>
                  </a:lnTo>
                  <a:lnTo>
                    <a:pt x="252730" y="2549702"/>
                  </a:lnTo>
                  <a:lnTo>
                    <a:pt x="254800" y="2550033"/>
                  </a:lnTo>
                  <a:lnTo>
                    <a:pt x="254965" y="2548915"/>
                  </a:lnTo>
                  <a:lnTo>
                    <a:pt x="255244" y="2546629"/>
                  </a:lnTo>
                  <a:close/>
                </a:path>
                <a:path w="1304289" h="2946400">
                  <a:moveTo>
                    <a:pt x="299872" y="2724772"/>
                  </a:moveTo>
                  <a:lnTo>
                    <a:pt x="297751" y="2720619"/>
                  </a:lnTo>
                  <a:lnTo>
                    <a:pt x="296532" y="2718638"/>
                  </a:lnTo>
                  <a:lnTo>
                    <a:pt x="293992" y="2719603"/>
                  </a:lnTo>
                  <a:lnTo>
                    <a:pt x="294043" y="2719781"/>
                  </a:lnTo>
                  <a:lnTo>
                    <a:pt x="294589" y="2721965"/>
                  </a:lnTo>
                  <a:lnTo>
                    <a:pt x="295376" y="2724099"/>
                  </a:lnTo>
                  <a:lnTo>
                    <a:pt x="296075" y="2726232"/>
                  </a:lnTo>
                  <a:lnTo>
                    <a:pt x="297370" y="2725750"/>
                  </a:lnTo>
                  <a:lnTo>
                    <a:pt x="299872" y="2724772"/>
                  </a:lnTo>
                  <a:close/>
                </a:path>
                <a:path w="1304289" h="2946400">
                  <a:moveTo>
                    <a:pt x="303733" y="730745"/>
                  </a:moveTo>
                  <a:lnTo>
                    <a:pt x="302018" y="720382"/>
                  </a:lnTo>
                  <a:lnTo>
                    <a:pt x="292252" y="729564"/>
                  </a:lnTo>
                  <a:lnTo>
                    <a:pt x="303733" y="730745"/>
                  </a:lnTo>
                  <a:close/>
                </a:path>
                <a:path w="1304289" h="2946400">
                  <a:moveTo>
                    <a:pt x="307149" y="2536799"/>
                  </a:moveTo>
                  <a:lnTo>
                    <a:pt x="306044" y="2533434"/>
                  </a:lnTo>
                  <a:lnTo>
                    <a:pt x="298589" y="2531224"/>
                  </a:lnTo>
                  <a:lnTo>
                    <a:pt x="300863" y="2536367"/>
                  </a:lnTo>
                  <a:lnTo>
                    <a:pt x="303555" y="2542578"/>
                  </a:lnTo>
                  <a:lnTo>
                    <a:pt x="307149" y="2536799"/>
                  </a:lnTo>
                  <a:close/>
                </a:path>
                <a:path w="1304289" h="2946400">
                  <a:moveTo>
                    <a:pt x="327050" y="1314310"/>
                  </a:moveTo>
                  <a:lnTo>
                    <a:pt x="326974" y="1312557"/>
                  </a:lnTo>
                  <a:lnTo>
                    <a:pt x="326339" y="1310792"/>
                  </a:lnTo>
                  <a:lnTo>
                    <a:pt x="325704" y="1308163"/>
                  </a:lnTo>
                  <a:lnTo>
                    <a:pt x="323557" y="1309776"/>
                  </a:lnTo>
                  <a:lnTo>
                    <a:pt x="321703" y="1310525"/>
                  </a:lnTo>
                  <a:lnTo>
                    <a:pt x="321271" y="1312684"/>
                  </a:lnTo>
                  <a:lnTo>
                    <a:pt x="322364" y="1314602"/>
                  </a:lnTo>
                  <a:lnTo>
                    <a:pt x="324269" y="1315694"/>
                  </a:lnTo>
                  <a:lnTo>
                    <a:pt x="327050" y="1314640"/>
                  </a:lnTo>
                  <a:lnTo>
                    <a:pt x="327050" y="1314310"/>
                  </a:lnTo>
                  <a:close/>
                </a:path>
                <a:path w="1304289" h="2946400">
                  <a:moveTo>
                    <a:pt x="334645" y="1952447"/>
                  </a:moveTo>
                  <a:lnTo>
                    <a:pt x="332943" y="1950402"/>
                  </a:lnTo>
                  <a:lnTo>
                    <a:pt x="331228" y="1948395"/>
                  </a:lnTo>
                  <a:lnTo>
                    <a:pt x="329526" y="1946325"/>
                  </a:lnTo>
                  <a:lnTo>
                    <a:pt x="328777" y="1947037"/>
                  </a:lnTo>
                  <a:lnTo>
                    <a:pt x="327228" y="1948294"/>
                  </a:lnTo>
                  <a:lnTo>
                    <a:pt x="328879" y="1950427"/>
                  </a:lnTo>
                  <a:lnTo>
                    <a:pt x="330644" y="1952383"/>
                  </a:lnTo>
                  <a:lnTo>
                    <a:pt x="332371" y="1954364"/>
                  </a:lnTo>
                  <a:lnTo>
                    <a:pt x="333121" y="1953729"/>
                  </a:lnTo>
                  <a:lnTo>
                    <a:pt x="334645" y="1952447"/>
                  </a:lnTo>
                  <a:close/>
                </a:path>
                <a:path w="1304289" h="2946400">
                  <a:moveTo>
                    <a:pt x="335800" y="1860283"/>
                  </a:moveTo>
                  <a:lnTo>
                    <a:pt x="326644" y="1855724"/>
                  </a:lnTo>
                  <a:lnTo>
                    <a:pt x="321233" y="1854784"/>
                  </a:lnTo>
                  <a:lnTo>
                    <a:pt x="317703" y="1857921"/>
                  </a:lnTo>
                  <a:lnTo>
                    <a:pt x="314198" y="1865591"/>
                  </a:lnTo>
                  <a:lnTo>
                    <a:pt x="320548" y="1868271"/>
                  </a:lnTo>
                  <a:lnTo>
                    <a:pt x="325793" y="1866938"/>
                  </a:lnTo>
                  <a:lnTo>
                    <a:pt x="330644" y="1863598"/>
                  </a:lnTo>
                  <a:lnTo>
                    <a:pt x="335800" y="1860283"/>
                  </a:lnTo>
                  <a:close/>
                </a:path>
                <a:path w="1304289" h="2946400">
                  <a:moveTo>
                    <a:pt x="336016" y="1827339"/>
                  </a:moveTo>
                  <a:lnTo>
                    <a:pt x="335394" y="1826895"/>
                  </a:lnTo>
                  <a:lnTo>
                    <a:pt x="334797" y="1826412"/>
                  </a:lnTo>
                  <a:lnTo>
                    <a:pt x="334149" y="1825980"/>
                  </a:lnTo>
                  <a:lnTo>
                    <a:pt x="332752" y="1827009"/>
                  </a:lnTo>
                  <a:lnTo>
                    <a:pt x="330619" y="1827809"/>
                  </a:lnTo>
                  <a:lnTo>
                    <a:pt x="329412" y="1830946"/>
                  </a:lnTo>
                  <a:lnTo>
                    <a:pt x="329984" y="1833194"/>
                  </a:lnTo>
                  <a:lnTo>
                    <a:pt x="330060" y="1835213"/>
                  </a:lnTo>
                  <a:lnTo>
                    <a:pt x="332397" y="1835569"/>
                  </a:lnTo>
                  <a:lnTo>
                    <a:pt x="333616" y="1832838"/>
                  </a:lnTo>
                  <a:lnTo>
                    <a:pt x="334797" y="1830095"/>
                  </a:lnTo>
                  <a:lnTo>
                    <a:pt x="336016" y="1827339"/>
                  </a:lnTo>
                  <a:close/>
                </a:path>
                <a:path w="1304289" h="2946400">
                  <a:moveTo>
                    <a:pt x="357276" y="1336890"/>
                  </a:moveTo>
                  <a:lnTo>
                    <a:pt x="354850" y="1334846"/>
                  </a:lnTo>
                  <a:lnTo>
                    <a:pt x="353161" y="1332585"/>
                  </a:lnTo>
                  <a:lnTo>
                    <a:pt x="350266" y="1333500"/>
                  </a:lnTo>
                  <a:lnTo>
                    <a:pt x="348399" y="1335176"/>
                  </a:lnTo>
                  <a:lnTo>
                    <a:pt x="346697" y="1337195"/>
                  </a:lnTo>
                  <a:lnTo>
                    <a:pt x="349135" y="1340866"/>
                  </a:lnTo>
                  <a:lnTo>
                    <a:pt x="349935" y="1340713"/>
                  </a:lnTo>
                  <a:lnTo>
                    <a:pt x="352069" y="1340345"/>
                  </a:lnTo>
                  <a:lnTo>
                    <a:pt x="353936" y="1338757"/>
                  </a:lnTo>
                  <a:lnTo>
                    <a:pt x="357276" y="1336890"/>
                  </a:lnTo>
                  <a:close/>
                </a:path>
                <a:path w="1304289" h="2946400">
                  <a:moveTo>
                    <a:pt x="383717" y="2572054"/>
                  </a:moveTo>
                  <a:lnTo>
                    <a:pt x="371487" y="2563965"/>
                  </a:lnTo>
                  <a:lnTo>
                    <a:pt x="371894" y="2570543"/>
                  </a:lnTo>
                  <a:lnTo>
                    <a:pt x="373964" y="2574569"/>
                  </a:lnTo>
                  <a:lnTo>
                    <a:pt x="383717" y="2572054"/>
                  </a:lnTo>
                  <a:close/>
                </a:path>
                <a:path w="1304289" h="2946400">
                  <a:moveTo>
                    <a:pt x="385114" y="2071941"/>
                  </a:moveTo>
                  <a:lnTo>
                    <a:pt x="365785" y="2074735"/>
                  </a:lnTo>
                  <a:lnTo>
                    <a:pt x="367207" y="2085555"/>
                  </a:lnTo>
                  <a:lnTo>
                    <a:pt x="369189" y="2091537"/>
                  </a:lnTo>
                  <a:lnTo>
                    <a:pt x="372935" y="2094572"/>
                  </a:lnTo>
                  <a:lnTo>
                    <a:pt x="379628" y="2096554"/>
                  </a:lnTo>
                  <a:lnTo>
                    <a:pt x="385114" y="2071941"/>
                  </a:lnTo>
                  <a:close/>
                </a:path>
                <a:path w="1304289" h="2946400">
                  <a:moveTo>
                    <a:pt x="387769" y="1957679"/>
                  </a:moveTo>
                  <a:lnTo>
                    <a:pt x="385635" y="1952701"/>
                  </a:lnTo>
                  <a:lnTo>
                    <a:pt x="382206" y="1945906"/>
                  </a:lnTo>
                  <a:lnTo>
                    <a:pt x="376034" y="1951545"/>
                  </a:lnTo>
                  <a:lnTo>
                    <a:pt x="376377" y="1956282"/>
                  </a:lnTo>
                  <a:lnTo>
                    <a:pt x="380403" y="1962429"/>
                  </a:lnTo>
                  <a:lnTo>
                    <a:pt x="387769" y="1957679"/>
                  </a:lnTo>
                  <a:close/>
                </a:path>
                <a:path w="1304289" h="2946400">
                  <a:moveTo>
                    <a:pt x="415683" y="1835848"/>
                  </a:moveTo>
                  <a:lnTo>
                    <a:pt x="414769" y="1834184"/>
                  </a:lnTo>
                  <a:lnTo>
                    <a:pt x="413004" y="1830882"/>
                  </a:lnTo>
                  <a:lnTo>
                    <a:pt x="411505" y="1832610"/>
                  </a:lnTo>
                  <a:lnTo>
                    <a:pt x="409930" y="1834299"/>
                  </a:lnTo>
                  <a:lnTo>
                    <a:pt x="408584" y="1836127"/>
                  </a:lnTo>
                  <a:lnTo>
                    <a:pt x="408406" y="1836394"/>
                  </a:lnTo>
                  <a:lnTo>
                    <a:pt x="409714" y="1838248"/>
                  </a:lnTo>
                  <a:lnTo>
                    <a:pt x="411899" y="1837563"/>
                  </a:lnTo>
                  <a:lnTo>
                    <a:pt x="413791" y="1836661"/>
                  </a:lnTo>
                  <a:lnTo>
                    <a:pt x="415683" y="1835848"/>
                  </a:lnTo>
                  <a:close/>
                </a:path>
                <a:path w="1304289" h="2946400">
                  <a:moveTo>
                    <a:pt x="439127" y="2330475"/>
                  </a:moveTo>
                  <a:lnTo>
                    <a:pt x="427342" y="2330018"/>
                  </a:lnTo>
                  <a:lnTo>
                    <a:pt x="427278" y="2333294"/>
                  </a:lnTo>
                  <a:lnTo>
                    <a:pt x="431253" y="2333421"/>
                  </a:lnTo>
                  <a:lnTo>
                    <a:pt x="439089" y="2333739"/>
                  </a:lnTo>
                  <a:lnTo>
                    <a:pt x="439115" y="2332672"/>
                  </a:lnTo>
                  <a:lnTo>
                    <a:pt x="439127" y="2330475"/>
                  </a:lnTo>
                  <a:close/>
                </a:path>
                <a:path w="1304289" h="2946400">
                  <a:moveTo>
                    <a:pt x="447421" y="983449"/>
                  </a:moveTo>
                  <a:lnTo>
                    <a:pt x="445071" y="982256"/>
                  </a:lnTo>
                  <a:lnTo>
                    <a:pt x="440410" y="979855"/>
                  </a:lnTo>
                  <a:lnTo>
                    <a:pt x="440004" y="981138"/>
                  </a:lnTo>
                  <a:lnTo>
                    <a:pt x="439547" y="982433"/>
                  </a:lnTo>
                  <a:lnTo>
                    <a:pt x="439127" y="983729"/>
                  </a:lnTo>
                  <a:lnTo>
                    <a:pt x="446671" y="985405"/>
                  </a:lnTo>
                  <a:lnTo>
                    <a:pt x="446938" y="984745"/>
                  </a:lnTo>
                  <a:lnTo>
                    <a:pt x="447421" y="983449"/>
                  </a:lnTo>
                  <a:close/>
                </a:path>
                <a:path w="1304289" h="2946400">
                  <a:moveTo>
                    <a:pt x="487121" y="1061897"/>
                  </a:moveTo>
                  <a:lnTo>
                    <a:pt x="483997" y="1046441"/>
                  </a:lnTo>
                  <a:lnTo>
                    <a:pt x="478066" y="1050810"/>
                  </a:lnTo>
                  <a:lnTo>
                    <a:pt x="474256" y="1053668"/>
                  </a:lnTo>
                  <a:lnTo>
                    <a:pt x="487121" y="1061897"/>
                  </a:lnTo>
                  <a:close/>
                </a:path>
                <a:path w="1304289" h="2946400">
                  <a:moveTo>
                    <a:pt x="507542" y="2242629"/>
                  </a:moveTo>
                  <a:lnTo>
                    <a:pt x="504444" y="2240330"/>
                  </a:lnTo>
                  <a:lnTo>
                    <a:pt x="502107" y="2238616"/>
                  </a:lnTo>
                  <a:lnTo>
                    <a:pt x="501383" y="2241029"/>
                  </a:lnTo>
                  <a:lnTo>
                    <a:pt x="500214" y="2242820"/>
                  </a:lnTo>
                  <a:lnTo>
                    <a:pt x="500748" y="2243518"/>
                  </a:lnTo>
                  <a:lnTo>
                    <a:pt x="501472" y="2244661"/>
                  </a:lnTo>
                  <a:lnTo>
                    <a:pt x="503326" y="2245741"/>
                  </a:lnTo>
                  <a:lnTo>
                    <a:pt x="504672" y="2245626"/>
                  </a:lnTo>
                  <a:lnTo>
                    <a:pt x="505663" y="2245563"/>
                  </a:lnTo>
                  <a:lnTo>
                    <a:pt x="506590" y="2243671"/>
                  </a:lnTo>
                  <a:lnTo>
                    <a:pt x="507542" y="2242629"/>
                  </a:lnTo>
                  <a:close/>
                </a:path>
                <a:path w="1304289" h="2946400">
                  <a:moveTo>
                    <a:pt x="510641" y="1909953"/>
                  </a:moveTo>
                  <a:lnTo>
                    <a:pt x="510032" y="1906930"/>
                  </a:lnTo>
                  <a:lnTo>
                    <a:pt x="500075" y="1908733"/>
                  </a:lnTo>
                  <a:lnTo>
                    <a:pt x="500253" y="1909851"/>
                  </a:lnTo>
                  <a:lnTo>
                    <a:pt x="500697" y="1912099"/>
                  </a:lnTo>
                  <a:lnTo>
                    <a:pt x="507301" y="1910651"/>
                  </a:lnTo>
                  <a:lnTo>
                    <a:pt x="510641" y="1909953"/>
                  </a:lnTo>
                  <a:close/>
                </a:path>
                <a:path w="1304289" h="2946400">
                  <a:moveTo>
                    <a:pt x="513715" y="646518"/>
                  </a:moveTo>
                  <a:lnTo>
                    <a:pt x="512660" y="644829"/>
                  </a:lnTo>
                  <a:lnTo>
                    <a:pt x="511657" y="641845"/>
                  </a:lnTo>
                  <a:lnTo>
                    <a:pt x="506590" y="646455"/>
                  </a:lnTo>
                  <a:lnTo>
                    <a:pt x="507809" y="647801"/>
                  </a:lnTo>
                  <a:lnTo>
                    <a:pt x="508876" y="649490"/>
                  </a:lnTo>
                  <a:lnTo>
                    <a:pt x="510997" y="650621"/>
                  </a:lnTo>
                  <a:lnTo>
                    <a:pt x="513537" y="648995"/>
                  </a:lnTo>
                  <a:lnTo>
                    <a:pt x="513715" y="646518"/>
                  </a:lnTo>
                  <a:close/>
                </a:path>
                <a:path w="1304289" h="2946400">
                  <a:moveTo>
                    <a:pt x="531342" y="2154758"/>
                  </a:moveTo>
                  <a:lnTo>
                    <a:pt x="523189" y="2153818"/>
                  </a:lnTo>
                  <a:lnTo>
                    <a:pt x="521068" y="2156472"/>
                  </a:lnTo>
                  <a:lnTo>
                    <a:pt x="523709" y="2164537"/>
                  </a:lnTo>
                  <a:lnTo>
                    <a:pt x="529272" y="2157450"/>
                  </a:lnTo>
                  <a:lnTo>
                    <a:pt x="531342" y="2154758"/>
                  </a:lnTo>
                  <a:close/>
                </a:path>
                <a:path w="1304289" h="2946400">
                  <a:moveTo>
                    <a:pt x="531469" y="873404"/>
                  </a:moveTo>
                  <a:lnTo>
                    <a:pt x="526491" y="866609"/>
                  </a:lnTo>
                  <a:lnTo>
                    <a:pt x="524713" y="870686"/>
                  </a:lnTo>
                  <a:lnTo>
                    <a:pt x="522414" y="876058"/>
                  </a:lnTo>
                  <a:lnTo>
                    <a:pt x="527773" y="875080"/>
                  </a:lnTo>
                  <a:lnTo>
                    <a:pt x="531469" y="873404"/>
                  </a:lnTo>
                  <a:close/>
                </a:path>
                <a:path w="1304289" h="2946400">
                  <a:moveTo>
                    <a:pt x="533742" y="1289850"/>
                  </a:moveTo>
                  <a:lnTo>
                    <a:pt x="515213" y="1289138"/>
                  </a:lnTo>
                  <a:lnTo>
                    <a:pt x="521284" y="1295806"/>
                  </a:lnTo>
                  <a:lnTo>
                    <a:pt x="525551" y="1298079"/>
                  </a:lnTo>
                  <a:lnTo>
                    <a:pt x="529285" y="1296060"/>
                  </a:lnTo>
                  <a:lnTo>
                    <a:pt x="533742" y="1289850"/>
                  </a:lnTo>
                  <a:close/>
                </a:path>
                <a:path w="1304289" h="2946400">
                  <a:moveTo>
                    <a:pt x="562597" y="2158657"/>
                  </a:moveTo>
                  <a:lnTo>
                    <a:pt x="561848" y="2156460"/>
                  </a:lnTo>
                  <a:lnTo>
                    <a:pt x="561594" y="2152866"/>
                  </a:lnTo>
                  <a:lnTo>
                    <a:pt x="555066" y="2150249"/>
                  </a:lnTo>
                  <a:lnTo>
                    <a:pt x="551675" y="2152777"/>
                  </a:lnTo>
                  <a:lnTo>
                    <a:pt x="548614" y="2162378"/>
                  </a:lnTo>
                  <a:lnTo>
                    <a:pt x="558888" y="2159660"/>
                  </a:lnTo>
                  <a:lnTo>
                    <a:pt x="562597" y="2158657"/>
                  </a:lnTo>
                  <a:close/>
                </a:path>
                <a:path w="1304289" h="2946400">
                  <a:moveTo>
                    <a:pt x="568591" y="2423414"/>
                  </a:moveTo>
                  <a:lnTo>
                    <a:pt x="566788" y="2422575"/>
                  </a:lnTo>
                  <a:lnTo>
                    <a:pt x="563321" y="2420886"/>
                  </a:lnTo>
                  <a:lnTo>
                    <a:pt x="560311" y="2428113"/>
                  </a:lnTo>
                  <a:lnTo>
                    <a:pt x="558863" y="2431758"/>
                  </a:lnTo>
                  <a:lnTo>
                    <a:pt x="562724" y="2433751"/>
                  </a:lnTo>
                  <a:lnTo>
                    <a:pt x="564654" y="2430297"/>
                  </a:lnTo>
                  <a:lnTo>
                    <a:pt x="568591" y="2423414"/>
                  </a:lnTo>
                  <a:close/>
                </a:path>
                <a:path w="1304289" h="2946400">
                  <a:moveTo>
                    <a:pt x="577634" y="1130122"/>
                  </a:moveTo>
                  <a:lnTo>
                    <a:pt x="569429" y="1128293"/>
                  </a:lnTo>
                  <a:lnTo>
                    <a:pt x="569239" y="1129347"/>
                  </a:lnTo>
                  <a:lnTo>
                    <a:pt x="569087" y="1130401"/>
                  </a:lnTo>
                  <a:lnTo>
                    <a:pt x="568871" y="1131468"/>
                  </a:lnTo>
                  <a:lnTo>
                    <a:pt x="571652" y="1131836"/>
                  </a:lnTo>
                  <a:lnTo>
                    <a:pt x="574395" y="1132179"/>
                  </a:lnTo>
                  <a:lnTo>
                    <a:pt x="577189" y="1132560"/>
                  </a:lnTo>
                  <a:lnTo>
                    <a:pt x="577481" y="1130935"/>
                  </a:lnTo>
                  <a:lnTo>
                    <a:pt x="577634" y="1130122"/>
                  </a:lnTo>
                  <a:close/>
                </a:path>
                <a:path w="1304289" h="2946400">
                  <a:moveTo>
                    <a:pt x="624611" y="1022273"/>
                  </a:moveTo>
                  <a:lnTo>
                    <a:pt x="623646" y="1021143"/>
                  </a:lnTo>
                  <a:lnTo>
                    <a:pt x="622858" y="1019492"/>
                  </a:lnTo>
                  <a:lnTo>
                    <a:pt x="619836" y="1021041"/>
                  </a:lnTo>
                  <a:lnTo>
                    <a:pt x="616902" y="1022578"/>
                  </a:lnTo>
                  <a:lnTo>
                    <a:pt x="612101" y="1025067"/>
                  </a:lnTo>
                  <a:lnTo>
                    <a:pt x="619810" y="1029893"/>
                  </a:lnTo>
                  <a:lnTo>
                    <a:pt x="622249" y="1026490"/>
                  </a:lnTo>
                  <a:lnTo>
                    <a:pt x="624306" y="1022731"/>
                  </a:lnTo>
                  <a:lnTo>
                    <a:pt x="624611" y="1022273"/>
                  </a:lnTo>
                  <a:close/>
                </a:path>
                <a:path w="1304289" h="2946400">
                  <a:moveTo>
                    <a:pt x="633590" y="1822094"/>
                  </a:moveTo>
                  <a:lnTo>
                    <a:pt x="633349" y="1818627"/>
                  </a:lnTo>
                  <a:lnTo>
                    <a:pt x="631647" y="1816874"/>
                  </a:lnTo>
                  <a:lnTo>
                    <a:pt x="630567" y="1815122"/>
                  </a:lnTo>
                  <a:lnTo>
                    <a:pt x="628459" y="1817179"/>
                  </a:lnTo>
                  <a:lnTo>
                    <a:pt x="627367" y="1818182"/>
                  </a:lnTo>
                  <a:lnTo>
                    <a:pt x="627202" y="1819960"/>
                  </a:lnTo>
                  <a:lnTo>
                    <a:pt x="626541" y="1821929"/>
                  </a:lnTo>
                  <a:lnTo>
                    <a:pt x="627456" y="1824456"/>
                  </a:lnTo>
                  <a:lnTo>
                    <a:pt x="630478" y="1825663"/>
                  </a:lnTo>
                  <a:lnTo>
                    <a:pt x="630847" y="1825320"/>
                  </a:lnTo>
                  <a:lnTo>
                    <a:pt x="632117" y="1824050"/>
                  </a:lnTo>
                  <a:lnTo>
                    <a:pt x="633590" y="1822094"/>
                  </a:lnTo>
                  <a:close/>
                </a:path>
                <a:path w="1304289" h="2946400">
                  <a:moveTo>
                    <a:pt x="646328" y="2467127"/>
                  </a:moveTo>
                  <a:lnTo>
                    <a:pt x="646239" y="2464892"/>
                  </a:lnTo>
                  <a:lnTo>
                    <a:pt x="646163" y="2462631"/>
                  </a:lnTo>
                  <a:lnTo>
                    <a:pt x="645896" y="2460421"/>
                  </a:lnTo>
                  <a:lnTo>
                    <a:pt x="645845" y="2460282"/>
                  </a:lnTo>
                  <a:lnTo>
                    <a:pt x="643293" y="2460231"/>
                  </a:lnTo>
                  <a:lnTo>
                    <a:pt x="643280" y="2460409"/>
                  </a:lnTo>
                  <a:lnTo>
                    <a:pt x="642848" y="2462530"/>
                  </a:lnTo>
                  <a:lnTo>
                    <a:pt x="642683" y="2464714"/>
                  </a:lnTo>
                  <a:lnTo>
                    <a:pt x="642429" y="2466860"/>
                  </a:lnTo>
                  <a:lnTo>
                    <a:pt x="645058" y="2467051"/>
                  </a:lnTo>
                  <a:lnTo>
                    <a:pt x="646328" y="2467127"/>
                  </a:lnTo>
                  <a:close/>
                </a:path>
                <a:path w="1304289" h="2946400">
                  <a:moveTo>
                    <a:pt x="682790" y="674738"/>
                  </a:moveTo>
                  <a:lnTo>
                    <a:pt x="675233" y="673976"/>
                  </a:lnTo>
                  <a:lnTo>
                    <a:pt x="674725" y="677849"/>
                  </a:lnTo>
                  <a:lnTo>
                    <a:pt x="677379" y="677646"/>
                  </a:lnTo>
                  <a:lnTo>
                    <a:pt x="680123" y="677481"/>
                  </a:lnTo>
                  <a:lnTo>
                    <a:pt x="682777" y="677278"/>
                  </a:lnTo>
                  <a:lnTo>
                    <a:pt x="682790" y="674738"/>
                  </a:lnTo>
                  <a:close/>
                </a:path>
                <a:path w="1304289" h="2946400">
                  <a:moveTo>
                    <a:pt x="721791" y="243878"/>
                  </a:moveTo>
                  <a:lnTo>
                    <a:pt x="717778" y="242303"/>
                  </a:lnTo>
                  <a:lnTo>
                    <a:pt x="715098" y="241122"/>
                  </a:lnTo>
                  <a:lnTo>
                    <a:pt x="709396" y="239191"/>
                  </a:lnTo>
                  <a:lnTo>
                    <a:pt x="706399" y="238429"/>
                  </a:lnTo>
                  <a:lnTo>
                    <a:pt x="703440" y="237591"/>
                  </a:lnTo>
                  <a:lnTo>
                    <a:pt x="702462" y="241211"/>
                  </a:lnTo>
                  <a:lnTo>
                    <a:pt x="706678" y="242684"/>
                  </a:lnTo>
                  <a:lnTo>
                    <a:pt x="710628" y="245465"/>
                  </a:lnTo>
                  <a:lnTo>
                    <a:pt x="715314" y="246799"/>
                  </a:lnTo>
                  <a:lnTo>
                    <a:pt x="721791" y="243878"/>
                  </a:lnTo>
                  <a:close/>
                </a:path>
                <a:path w="1304289" h="2946400">
                  <a:moveTo>
                    <a:pt x="723049" y="1184554"/>
                  </a:moveTo>
                  <a:lnTo>
                    <a:pt x="720356" y="1181455"/>
                  </a:lnTo>
                  <a:lnTo>
                    <a:pt x="718121" y="1177556"/>
                  </a:lnTo>
                  <a:lnTo>
                    <a:pt x="712546" y="1174165"/>
                  </a:lnTo>
                  <a:lnTo>
                    <a:pt x="708748" y="1175448"/>
                  </a:lnTo>
                  <a:lnTo>
                    <a:pt x="705586" y="1175550"/>
                  </a:lnTo>
                  <a:lnTo>
                    <a:pt x="706501" y="1178661"/>
                  </a:lnTo>
                  <a:lnTo>
                    <a:pt x="706488" y="1183284"/>
                  </a:lnTo>
                  <a:lnTo>
                    <a:pt x="712177" y="1186713"/>
                  </a:lnTo>
                  <a:lnTo>
                    <a:pt x="717029" y="1186789"/>
                  </a:lnTo>
                  <a:lnTo>
                    <a:pt x="721360" y="1187754"/>
                  </a:lnTo>
                  <a:lnTo>
                    <a:pt x="723049" y="1184554"/>
                  </a:lnTo>
                  <a:close/>
                </a:path>
                <a:path w="1304289" h="2946400">
                  <a:moveTo>
                    <a:pt x="724496" y="2025510"/>
                  </a:moveTo>
                  <a:lnTo>
                    <a:pt x="716927" y="2019388"/>
                  </a:lnTo>
                  <a:lnTo>
                    <a:pt x="713574" y="2021535"/>
                  </a:lnTo>
                  <a:lnTo>
                    <a:pt x="707885" y="2028012"/>
                  </a:lnTo>
                  <a:lnTo>
                    <a:pt x="724496" y="2025510"/>
                  </a:lnTo>
                  <a:close/>
                </a:path>
                <a:path w="1304289" h="2946400">
                  <a:moveTo>
                    <a:pt x="727138" y="365975"/>
                  </a:moveTo>
                  <a:lnTo>
                    <a:pt x="717118" y="360527"/>
                  </a:lnTo>
                  <a:lnTo>
                    <a:pt x="719086" y="373392"/>
                  </a:lnTo>
                  <a:lnTo>
                    <a:pt x="722490" y="370230"/>
                  </a:lnTo>
                  <a:lnTo>
                    <a:pt x="727138" y="365975"/>
                  </a:lnTo>
                  <a:close/>
                </a:path>
                <a:path w="1304289" h="2946400">
                  <a:moveTo>
                    <a:pt x="739813" y="1914372"/>
                  </a:moveTo>
                  <a:lnTo>
                    <a:pt x="738276" y="1912353"/>
                  </a:lnTo>
                  <a:lnTo>
                    <a:pt x="736917" y="1908746"/>
                  </a:lnTo>
                  <a:lnTo>
                    <a:pt x="734707" y="1911908"/>
                  </a:lnTo>
                  <a:lnTo>
                    <a:pt x="733145" y="1913280"/>
                  </a:lnTo>
                  <a:lnTo>
                    <a:pt x="732790" y="1914918"/>
                  </a:lnTo>
                  <a:lnTo>
                    <a:pt x="732561" y="1915985"/>
                  </a:lnTo>
                  <a:lnTo>
                    <a:pt x="734098" y="1917420"/>
                  </a:lnTo>
                  <a:lnTo>
                    <a:pt x="734822" y="1918690"/>
                  </a:lnTo>
                  <a:lnTo>
                    <a:pt x="736371" y="1917687"/>
                  </a:lnTo>
                  <a:lnTo>
                    <a:pt x="738708" y="1917001"/>
                  </a:lnTo>
                  <a:lnTo>
                    <a:pt x="739813" y="1914372"/>
                  </a:lnTo>
                  <a:close/>
                </a:path>
                <a:path w="1304289" h="2946400">
                  <a:moveTo>
                    <a:pt x="789101" y="1757527"/>
                  </a:moveTo>
                  <a:lnTo>
                    <a:pt x="778903" y="1749564"/>
                  </a:lnTo>
                  <a:lnTo>
                    <a:pt x="778065" y="1750720"/>
                  </a:lnTo>
                  <a:lnTo>
                    <a:pt x="776300" y="1752993"/>
                  </a:lnTo>
                  <a:lnTo>
                    <a:pt x="787323" y="1760016"/>
                  </a:lnTo>
                  <a:lnTo>
                    <a:pt x="788517" y="1758378"/>
                  </a:lnTo>
                  <a:lnTo>
                    <a:pt x="789101" y="1757527"/>
                  </a:lnTo>
                  <a:close/>
                </a:path>
                <a:path w="1304289" h="2946400">
                  <a:moveTo>
                    <a:pt x="790486" y="1204010"/>
                  </a:moveTo>
                  <a:lnTo>
                    <a:pt x="788085" y="1201254"/>
                  </a:lnTo>
                  <a:lnTo>
                    <a:pt x="785837" y="1203261"/>
                  </a:lnTo>
                  <a:lnTo>
                    <a:pt x="783602" y="1205280"/>
                  </a:lnTo>
                  <a:lnTo>
                    <a:pt x="781316" y="1207262"/>
                  </a:lnTo>
                  <a:lnTo>
                    <a:pt x="781926" y="1207973"/>
                  </a:lnTo>
                  <a:lnTo>
                    <a:pt x="783259" y="1209433"/>
                  </a:lnTo>
                  <a:lnTo>
                    <a:pt x="785685" y="1207630"/>
                  </a:lnTo>
                  <a:lnTo>
                    <a:pt x="788060" y="1205814"/>
                  </a:lnTo>
                  <a:lnTo>
                    <a:pt x="790486" y="1204010"/>
                  </a:lnTo>
                  <a:close/>
                </a:path>
                <a:path w="1304289" h="2946400">
                  <a:moveTo>
                    <a:pt x="791514" y="217690"/>
                  </a:moveTo>
                  <a:lnTo>
                    <a:pt x="789609" y="217627"/>
                  </a:lnTo>
                  <a:lnTo>
                    <a:pt x="787768" y="217614"/>
                  </a:lnTo>
                  <a:lnTo>
                    <a:pt x="785888" y="217538"/>
                  </a:lnTo>
                  <a:lnTo>
                    <a:pt x="786117" y="220497"/>
                  </a:lnTo>
                  <a:lnTo>
                    <a:pt x="786257" y="223456"/>
                  </a:lnTo>
                  <a:lnTo>
                    <a:pt x="786803" y="226390"/>
                  </a:lnTo>
                  <a:lnTo>
                    <a:pt x="786828" y="226606"/>
                  </a:lnTo>
                  <a:lnTo>
                    <a:pt x="790663" y="226568"/>
                  </a:lnTo>
                  <a:lnTo>
                    <a:pt x="790702" y="226301"/>
                  </a:lnTo>
                  <a:lnTo>
                    <a:pt x="791197" y="223481"/>
                  </a:lnTo>
                  <a:lnTo>
                    <a:pt x="791311" y="220573"/>
                  </a:lnTo>
                  <a:lnTo>
                    <a:pt x="791514" y="217690"/>
                  </a:lnTo>
                  <a:close/>
                </a:path>
                <a:path w="1304289" h="2946400">
                  <a:moveTo>
                    <a:pt x="809180" y="379450"/>
                  </a:moveTo>
                  <a:lnTo>
                    <a:pt x="808431" y="376948"/>
                  </a:lnTo>
                  <a:lnTo>
                    <a:pt x="806754" y="372237"/>
                  </a:lnTo>
                  <a:lnTo>
                    <a:pt x="805548" y="372732"/>
                  </a:lnTo>
                  <a:lnTo>
                    <a:pt x="803122" y="373761"/>
                  </a:lnTo>
                  <a:lnTo>
                    <a:pt x="804329" y="375970"/>
                  </a:lnTo>
                  <a:lnTo>
                    <a:pt x="805459" y="378193"/>
                  </a:lnTo>
                  <a:lnTo>
                    <a:pt x="806881" y="380441"/>
                  </a:lnTo>
                  <a:lnTo>
                    <a:pt x="809180" y="379450"/>
                  </a:lnTo>
                  <a:close/>
                </a:path>
                <a:path w="1304289" h="2946400">
                  <a:moveTo>
                    <a:pt x="821448" y="362788"/>
                  </a:moveTo>
                  <a:lnTo>
                    <a:pt x="821067" y="361492"/>
                  </a:lnTo>
                  <a:lnTo>
                    <a:pt x="820318" y="358902"/>
                  </a:lnTo>
                  <a:lnTo>
                    <a:pt x="817676" y="359651"/>
                  </a:lnTo>
                  <a:lnTo>
                    <a:pt x="814984" y="360273"/>
                  </a:lnTo>
                  <a:lnTo>
                    <a:pt x="812419" y="361327"/>
                  </a:lnTo>
                  <a:lnTo>
                    <a:pt x="812152" y="361480"/>
                  </a:lnTo>
                  <a:lnTo>
                    <a:pt x="812850" y="363969"/>
                  </a:lnTo>
                  <a:lnTo>
                    <a:pt x="813092" y="365366"/>
                  </a:lnTo>
                  <a:lnTo>
                    <a:pt x="815860" y="364502"/>
                  </a:lnTo>
                  <a:lnTo>
                    <a:pt x="818680" y="363651"/>
                  </a:lnTo>
                  <a:lnTo>
                    <a:pt x="821448" y="362788"/>
                  </a:lnTo>
                  <a:close/>
                </a:path>
                <a:path w="1304289" h="2946400">
                  <a:moveTo>
                    <a:pt x="829424" y="4851"/>
                  </a:moveTo>
                  <a:lnTo>
                    <a:pt x="821524" y="12"/>
                  </a:lnTo>
                  <a:lnTo>
                    <a:pt x="817460" y="0"/>
                  </a:lnTo>
                  <a:lnTo>
                    <a:pt x="816152" y="7454"/>
                  </a:lnTo>
                  <a:lnTo>
                    <a:pt x="815936" y="8610"/>
                  </a:lnTo>
                  <a:lnTo>
                    <a:pt x="817359" y="10071"/>
                  </a:lnTo>
                  <a:lnTo>
                    <a:pt x="818438" y="12242"/>
                  </a:lnTo>
                  <a:lnTo>
                    <a:pt x="821613" y="10096"/>
                  </a:lnTo>
                  <a:lnTo>
                    <a:pt x="824458" y="8242"/>
                  </a:lnTo>
                  <a:lnTo>
                    <a:pt x="829424" y="4851"/>
                  </a:lnTo>
                  <a:close/>
                </a:path>
                <a:path w="1304289" h="2946400">
                  <a:moveTo>
                    <a:pt x="833678" y="1094397"/>
                  </a:moveTo>
                  <a:lnTo>
                    <a:pt x="823188" y="1089914"/>
                  </a:lnTo>
                  <a:lnTo>
                    <a:pt x="822452" y="1092123"/>
                  </a:lnTo>
                  <a:lnTo>
                    <a:pt x="822109" y="1093254"/>
                  </a:lnTo>
                  <a:lnTo>
                    <a:pt x="832307" y="1097610"/>
                  </a:lnTo>
                  <a:lnTo>
                    <a:pt x="832789" y="1096543"/>
                  </a:lnTo>
                  <a:lnTo>
                    <a:pt x="833678" y="1094397"/>
                  </a:lnTo>
                  <a:close/>
                </a:path>
                <a:path w="1304289" h="2946400">
                  <a:moveTo>
                    <a:pt x="833920" y="84797"/>
                  </a:moveTo>
                  <a:lnTo>
                    <a:pt x="830808" y="79959"/>
                  </a:lnTo>
                  <a:lnTo>
                    <a:pt x="828179" y="77685"/>
                  </a:lnTo>
                  <a:lnTo>
                    <a:pt x="822375" y="80962"/>
                  </a:lnTo>
                  <a:lnTo>
                    <a:pt x="824852" y="86791"/>
                  </a:lnTo>
                  <a:lnTo>
                    <a:pt x="827862" y="88074"/>
                  </a:lnTo>
                  <a:lnTo>
                    <a:pt x="833920" y="84797"/>
                  </a:lnTo>
                  <a:close/>
                </a:path>
                <a:path w="1304289" h="2946400">
                  <a:moveTo>
                    <a:pt x="836688" y="1347685"/>
                  </a:moveTo>
                  <a:lnTo>
                    <a:pt x="836523" y="1342720"/>
                  </a:lnTo>
                  <a:lnTo>
                    <a:pt x="830199" y="1341374"/>
                  </a:lnTo>
                  <a:lnTo>
                    <a:pt x="823887" y="1340739"/>
                  </a:lnTo>
                  <a:lnTo>
                    <a:pt x="817626" y="1342301"/>
                  </a:lnTo>
                  <a:lnTo>
                    <a:pt x="811504" y="1347558"/>
                  </a:lnTo>
                  <a:lnTo>
                    <a:pt x="836688" y="1347685"/>
                  </a:lnTo>
                  <a:close/>
                </a:path>
                <a:path w="1304289" h="2946400">
                  <a:moveTo>
                    <a:pt x="843800" y="1477073"/>
                  </a:moveTo>
                  <a:lnTo>
                    <a:pt x="832446" y="1477937"/>
                  </a:lnTo>
                  <a:lnTo>
                    <a:pt x="832637" y="1479842"/>
                  </a:lnTo>
                  <a:lnTo>
                    <a:pt x="832777" y="1480820"/>
                  </a:lnTo>
                  <a:lnTo>
                    <a:pt x="839927" y="1480108"/>
                  </a:lnTo>
                  <a:lnTo>
                    <a:pt x="843546" y="1479765"/>
                  </a:lnTo>
                  <a:lnTo>
                    <a:pt x="843584" y="1478864"/>
                  </a:lnTo>
                  <a:lnTo>
                    <a:pt x="843800" y="1477073"/>
                  </a:lnTo>
                  <a:close/>
                </a:path>
                <a:path w="1304289" h="2946400">
                  <a:moveTo>
                    <a:pt x="866813" y="1110856"/>
                  </a:moveTo>
                  <a:lnTo>
                    <a:pt x="864108" y="1109789"/>
                  </a:lnTo>
                  <a:lnTo>
                    <a:pt x="858685" y="1107706"/>
                  </a:lnTo>
                  <a:lnTo>
                    <a:pt x="858240" y="1109459"/>
                  </a:lnTo>
                  <a:lnTo>
                    <a:pt x="857834" y="1111186"/>
                  </a:lnTo>
                  <a:lnTo>
                    <a:pt x="857364" y="1112939"/>
                  </a:lnTo>
                  <a:lnTo>
                    <a:pt x="865632" y="1114793"/>
                  </a:lnTo>
                  <a:lnTo>
                    <a:pt x="866038" y="1113485"/>
                  </a:lnTo>
                  <a:lnTo>
                    <a:pt x="866457" y="1112177"/>
                  </a:lnTo>
                  <a:lnTo>
                    <a:pt x="866813" y="1110856"/>
                  </a:lnTo>
                  <a:close/>
                </a:path>
                <a:path w="1304289" h="2946400">
                  <a:moveTo>
                    <a:pt x="871537" y="995426"/>
                  </a:moveTo>
                  <a:lnTo>
                    <a:pt x="870724" y="993101"/>
                  </a:lnTo>
                  <a:lnTo>
                    <a:pt x="870572" y="989711"/>
                  </a:lnTo>
                  <a:lnTo>
                    <a:pt x="867486" y="991527"/>
                  </a:lnTo>
                  <a:lnTo>
                    <a:pt x="865212" y="992111"/>
                  </a:lnTo>
                  <a:lnTo>
                    <a:pt x="863815" y="994600"/>
                  </a:lnTo>
                  <a:lnTo>
                    <a:pt x="865149" y="996708"/>
                  </a:lnTo>
                  <a:lnTo>
                    <a:pt x="865593" y="998359"/>
                  </a:lnTo>
                  <a:lnTo>
                    <a:pt x="867371" y="997775"/>
                  </a:lnTo>
                  <a:lnTo>
                    <a:pt x="869759" y="997686"/>
                  </a:lnTo>
                  <a:lnTo>
                    <a:pt x="871537" y="995426"/>
                  </a:lnTo>
                  <a:close/>
                </a:path>
                <a:path w="1304289" h="2946400">
                  <a:moveTo>
                    <a:pt x="897051" y="1160284"/>
                  </a:moveTo>
                  <a:lnTo>
                    <a:pt x="893660" y="1160056"/>
                  </a:lnTo>
                  <a:lnTo>
                    <a:pt x="886841" y="1159637"/>
                  </a:lnTo>
                  <a:lnTo>
                    <a:pt x="886460" y="1163320"/>
                  </a:lnTo>
                  <a:lnTo>
                    <a:pt x="889647" y="1163739"/>
                  </a:lnTo>
                  <a:lnTo>
                    <a:pt x="892873" y="1164132"/>
                  </a:lnTo>
                  <a:lnTo>
                    <a:pt x="896073" y="1164551"/>
                  </a:lnTo>
                  <a:lnTo>
                    <a:pt x="896416" y="1163129"/>
                  </a:lnTo>
                  <a:lnTo>
                    <a:pt x="897051" y="1160284"/>
                  </a:lnTo>
                  <a:close/>
                </a:path>
                <a:path w="1304289" h="2946400">
                  <a:moveTo>
                    <a:pt x="927531" y="2179536"/>
                  </a:moveTo>
                  <a:lnTo>
                    <a:pt x="917422" y="2174367"/>
                  </a:lnTo>
                  <a:lnTo>
                    <a:pt x="916038" y="2177186"/>
                  </a:lnTo>
                  <a:lnTo>
                    <a:pt x="919467" y="2178926"/>
                  </a:lnTo>
                  <a:lnTo>
                    <a:pt x="922807" y="2180666"/>
                  </a:lnTo>
                  <a:lnTo>
                    <a:pt x="926172" y="2182368"/>
                  </a:lnTo>
                  <a:lnTo>
                    <a:pt x="926630" y="2181453"/>
                  </a:lnTo>
                  <a:lnTo>
                    <a:pt x="927531" y="2179536"/>
                  </a:lnTo>
                  <a:close/>
                </a:path>
                <a:path w="1304289" h="2946400">
                  <a:moveTo>
                    <a:pt x="933107" y="2130183"/>
                  </a:moveTo>
                  <a:lnTo>
                    <a:pt x="932294" y="2126932"/>
                  </a:lnTo>
                  <a:lnTo>
                    <a:pt x="932472" y="2122017"/>
                  </a:lnTo>
                  <a:lnTo>
                    <a:pt x="926706" y="2118499"/>
                  </a:lnTo>
                  <a:lnTo>
                    <a:pt x="921651" y="2118410"/>
                  </a:lnTo>
                  <a:lnTo>
                    <a:pt x="917181" y="2117407"/>
                  </a:lnTo>
                  <a:lnTo>
                    <a:pt x="914463" y="2120201"/>
                  </a:lnTo>
                  <a:lnTo>
                    <a:pt x="917549" y="2123935"/>
                  </a:lnTo>
                  <a:lnTo>
                    <a:pt x="920153" y="2128393"/>
                  </a:lnTo>
                  <a:lnTo>
                    <a:pt x="924001" y="2131136"/>
                  </a:lnTo>
                  <a:lnTo>
                    <a:pt x="925804" y="2132457"/>
                  </a:lnTo>
                  <a:lnTo>
                    <a:pt x="929982" y="2130602"/>
                  </a:lnTo>
                  <a:lnTo>
                    <a:pt x="933107" y="2130183"/>
                  </a:lnTo>
                  <a:close/>
                </a:path>
                <a:path w="1304289" h="2946400">
                  <a:moveTo>
                    <a:pt x="943914" y="1393888"/>
                  </a:moveTo>
                  <a:lnTo>
                    <a:pt x="943368" y="1390332"/>
                  </a:lnTo>
                  <a:lnTo>
                    <a:pt x="935253" y="1390523"/>
                  </a:lnTo>
                  <a:lnTo>
                    <a:pt x="943533" y="1402130"/>
                  </a:lnTo>
                  <a:lnTo>
                    <a:pt x="943914" y="1393888"/>
                  </a:lnTo>
                  <a:close/>
                </a:path>
                <a:path w="1304289" h="2946400">
                  <a:moveTo>
                    <a:pt x="965746" y="711796"/>
                  </a:moveTo>
                  <a:lnTo>
                    <a:pt x="959764" y="706501"/>
                  </a:lnTo>
                  <a:lnTo>
                    <a:pt x="956576" y="705358"/>
                  </a:lnTo>
                  <a:lnTo>
                    <a:pt x="951674" y="711822"/>
                  </a:lnTo>
                  <a:lnTo>
                    <a:pt x="965746" y="711796"/>
                  </a:lnTo>
                  <a:close/>
                </a:path>
                <a:path w="1304289" h="2946400">
                  <a:moveTo>
                    <a:pt x="989482" y="1807425"/>
                  </a:moveTo>
                  <a:lnTo>
                    <a:pt x="987501" y="1800009"/>
                  </a:lnTo>
                  <a:lnTo>
                    <a:pt x="986561" y="1800326"/>
                  </a:lnTo>
                  <a:lnTo>
                    <a:pt x="984694" y="1800796"/>
                  </a:lnTo>
                  <a:lnTo>
                    <a:pt x="985266" y="1803311"/>
                  </a:lnTo>
                  <a:lnTo>
                    <a:pt x="986028" y="1805749"/>
                  </a:lnTo>
                  <a:lnTo>
                    <a:pt x="986726" y="1808175"/>
                  </a:lnTo>
                  <a:lnTo>
                    <a:pt x="987640" y="1807908"/>
                  </a:lnTo>
                  <a:lnTo>
                    <a:pt x="989482" y="1807425"/>
                  </a:lnTo>
                  <a:close/>
                </a:path>
                <a:path w="1304289" h="2946400">
                  <a:moveTo>
                    <a:pt x="1010729" y="2101583"/>
                  </a:moveTo>
                  <a:lnTo>
                    <a:pt x="998893" y="2090432"/>
                  </a:lnTo>
                  <a:lnTo>
                    <a:pt x="1006170" y="2084209"/>
                  </a:lnTo>
                  <a:lnTo>
                    <a:pt x="998550" y="2074837"/>
                  </a:lnTo>
                  <a:lnTo>
                    <a:pt x="989152" y="2080272"/>
                  </a:lnTo>
                  <a:lnTo>
                    <a:pt x="984186" y="2084387"/>
                  </a:lnTo>
                  <a:lnTo>
                    <a:pt x="982776" y="2088235"/>
                  </a:lnTo>
                  <a:lnTo>
                    <a:pt x="984046" y="2092896"/>
                  </a:lnTo>
                  <a:lnTo>
                    <a:pt x="987679" y="2098573"/>
                  </a:lnTo>
                  <a:lnTo>
                    <a:pt x="993076" y="2101913"/>
                  </a:lnTo>
                  <a:lnTo>
                    <a:pt x="1000633" y="2102916"/>
                  </a:lnTo>
                  <a:lnTo>
                    <a:pt x="1010729" y="2101583"/>
                  </a:lnTo>
                  <a:close/>
                </a:path>
                <a:path w="1304289" h="2946400">
                  <a:moveTo>
                    <a:pt x="1022794" y="2130602"/>
                  </a:moveTo>
                  <a:lnTo>
                    <a:pt x="1021892" y="2128977"/>
                  </a:lnTo>
                  <a:lnTo>
                    <a:pt x="1021029" y="2127351"/>
                  </a:lnTo>
                  <a:lnTo>
                    <a:pt x="1019670" y="2124913"/>
                  </a:lnTo>
                  <a:lnTo>
                    <a:pt x="1018057" y="2126716"/>
                  </a:lnTo>
                  <a:lnTo>
                    <a:pt x="1016330" y="2127808"/>
                  </a:lnTo>
                  <a:lnTo>
                    <a:pt x="1016495" y="2128634"/>
                  </a:lnTo>
                  <a:lnTo>
                    <a:pt x="1016673" y="2129929"/>
                  </a:lnTo>
                  <a:lnTo>
                    <a:pt x="1017866" y="2131618"/>
                  </a:lnTo>
                  <a:lnTo>
                    <a:pt x="1019060" y="2132063"/>
                  </a:lnTo>
                  <a:lnTo>
                    <a:pt x="1019962" y="2132406"/>
                  </a:lnTo>
                  <a:lnTo>
                    <a:pt x="1021524" y="2131136"/>
                  </a:lnTo>
                  <a:lnTo>
                    <a:pt x="1022794" y="2130602"/>
                  </a:lnTo>
                  <a:close/>
                </a:path>
                <a:path w="1304289" h="2946400">
                  <a:moveTo>
                    <a:pt x="1024115" y="1102563"/>
                  </a:moveTo>
                  <a:lnTo>
                    <a:pt x="1023848" y="1101686"/>
                  </a:lnTo>
                  <a:lnTo>
                    <a:pt x="1023543" y="1100797"/>
                  </a:lnTo>
                  <a:lnTo>
                    <a:pt x="1023302" y="1099934"/>
                  </a:lnTo>
                  <a:lnTo>
                    <a:pt x="1018527" y="1101013"/>
                  </a:lnTo>
                  <a:lnTo>
                    <a:pt x="1016165" y="1101572"/>
                  </a:lnTo>
                  <a:lnTo>
                    <a:pt x="1016482" y="1102817"/>
                  </a:lnTo>
                  <a:lnTo>
                    <a:pt x="1016825" y="1104087"/>
                  </a:lnTo>
                  <a:lnTo>
                    <a:pt x="1017130" y="1105319"/>
                  </a:lnTo>
                  <a:lnTo>
                    <a:pt x="1024115" y="1102563"/>
                  </a:lnTo>
                  <a:close/>
                </a:path>
                <a:path w="1304289" h="2946400">
                  <a:moveTo>
                    <a:pt x="1041349" y="1698828"/>
                  </a:moveTo>
                  <a:lnTo>
                    <a:pt x="1040993" y="1698193"/>
                  </a:lnTo>
                  <a:lnTo>
                    <a:pt x="1040663" y="1697532"/>
                  </a:lnTo>
                  <a:lnTo>
                    <a:pt x="1040282" y="1696885"/>
                  </a:lnTo>
                  <a:lnTo>
                    <a:pt x="1038644" y="1697228"/>
                  </a:lnTo>
                  <a:lnTo>
                    <a:pt x="1036459" y="1697050"/>
                  </a:lnTo>
                  <a:lnTo>
                    <a:pt x="1035443" y="1698053"/>
                  </a:lnTo>
                  <a:lnTo>
                    <a:pt x="1034135" y="1699298"/>
                  </a:lnTo>
                  <a:lnTo>
                    <a:pt x="1033716" y="1701495"/>
                  </a:lnTo>
                  <a:lnTo>
                    <a:pt x="1032967" y="1703285"/>
                  </a:lnTo>
                  <a:lnTo>
                    <a:pt x="1034846" y="1704555"/>
                  </a:lnTo>
                  <a:lnTo>
                    <a:pt x="1037031" y="1702650"/>
                  </a:lnTo>
                  <a:lnTo>
                    <a:pt x="1039177" y="1700733"/>
                  </a:lnTo>
                  <a:lnTo>
                    <a:pt x="1041349" y="1698828"/>
                  </a:lnTo>
                  <a:close/>
                </a:path>
                <a:path w="1304289" h="2946400">
                  <a:moveTo>
                    <a:pt x="1079144" y="2063584"/>
                  </a:moveTo>
                  <a:lnTo>
                    <a:pt x="1072426" y="2059470"/>
                  </a:lnTo>
                  <a:lnTo>
                    <a:pt x="1069479" y="2060917"/>
                  </a:lnTo>
                  <a:lnTo>
                    <a:pt x="1068527" y="2069020"/>
                  </a:lnTo>
                  <a:lnTo>
                    <a:pt x="1073302" y="2066594"/>
                  </a:lnTo>
                  <a:lnTo>
                    <a:pt x="1079144" y="2063584"/>
                  </a:lnTo>
                  <a:close/>
                </a:path>
                <a:path w="1304289" h="2946400">
                  <a:moveTo>
                    <a:pt x="1152182" y="271106"/>
                  </a:moveTo>
                  <a:lnTo>
                    <a:pt x="1151928" y="270205"/>
                  </a:lnTo>
                  <a:lnTo>
                    <a:pt x="1151293" y="268376"/>
                  </a:lnTo>
                  <a:lnTo>
                    <a:pt x="1140028" y="271132"/>
                  </a:lnTo>
                  <a:lnTo>
                    <a:pt x="1140599" y="272694"/>
                  </a:lnTo>
                  <a:lnTo>
                    <a:pt x="1141145" y="274256"/>
                  </a:lnTo>
                  <a:lnTo>
                    <a:pt x="1141730" y="275805"/>
                  </a:lnTo>
                  <a:lnTo>
                    <a:pt x="1145235" y="274256"/>
                  </a:lnTo>
                  <a:lnTo>
                    <a:pt x="1152182" y="271106"/>
                  </a:lnTo>
                  <a:close/>
                </a:path>
                <a:path w="1304289" h="2946400">
                  <a:moveTo>
                    <a:pt x="1209509" y="1007541"/>
                  </a:moveTo>
                  <a:lnTo>
                    <a:pt x="1207757" y="1001610"/>
                  </a:lnTo>
                  <a:lnTo>
                    <a:pt x="1198905" y="996276"/>
                  </a:lnTo>
                  <a:lnTo>
                    <a:pt x="1199159" y="1002309"/>
                  </a:lnTo>
                  <a:lnTo>
                    <a:pt x="1199349" y="1008303"/>
                  </a:lnTo>
                  <a:lnTo>
                    <a:pt x="1199578" y="1014323"/>
                  </a:lnTo>
                  <a:lnTo>
                    <a:pt x="1204404" y="1014260"/>
                  </a:lnTo>
                  <a:lnTo>
                    <a:pt x="1209509" y="1007541"/>
                  </a:lnTo>
                  <a:close/>
                </a:path>
                <a:path w="1304289" h="2946400">
                  <a:moveTo>
                    <a:pt x="1235697" y="687819"/>
                  </a:moveTo>
                  <a:lnTo>
                    <a:pt x="1234846" y="676859"/>
                  </a:lnTo>
                  <a:lnTo>
                    <a:pt x="1232255" y="673608"/>
                  </a:lnTo>
                  <a:lnTo>
                    <a:pt x="1228915" y="671220"/>
                  </a:lnTo>
                  <a:lnTo>
                    <a:pt x="1224534" y="673976"/>
                  </a:lnTo>
                  <a:lnTo>
                    <a:pt x="1223098" y="676109"/>
                  </a:lnTo>
                  <a:lnTo>
                    <a:pt x="1220876" y="679310"/>
                  </a:lnTo>
                  <a:lnTo>
                    <a:pt x="1219835" y="683310"/>
                  </a:lnTo>
                  <a:lnTo>
                    <a:pt x="1217828" y="688124"/>
                  </a:lnTo>
                  <a:lnTo>
                    <a:pt x="1230261" y="690638"/>
                  </a:lnTo>
                  <a:lnTo>
                    <a:pt x="1235697" y="687819"/>
                  </a:lnTo>
                  <a:close/>
                </a:path>
                <a:path w="1304289" h="2946400">
                  <a:moveTo>
                    <a:pt x="1251343" y="742340"/>
                  </a:moveTo>
                  <a:lnTo>
                    <a:pt x="1247736" y="740422"/>
                  </a:lnTo>
                  <a:lnTo>
                    <a:pt x="1241158" y="739432"/>
                  </a:lnTo>
                  <a:lnTo>
                    <a:pt x="1242314" y="746023"/>
                  </a:lnTo>
                  <a:lnTo>
                    <a:pt x="1244295" y="749655"/>
                  </a:lnTo>
                  <a:lnTo>
                    <a:pt x="1251280" y="749452"/>
                  </a:lnTo>
                  <a:lnTo>
                    <a:pt x="1251343" y="742340"/>
                  </a:lnTo>
                  <a:close/>
                </a:path>
                <a:path w="1304289" h="2946400">
                  <a:moveTo>
                    <a:pt x="1269339" y="546938"/>
                  </a:moveTo>
                  <a:lnTo>
                    <a:pt x="1268996" y="544449"/>
                  </a:lnTo>
                  <a:lnTo>
                    <a:pt x="1268196" y="542251"/>
                  </a:lnTo>
                  <a:lnTo>
                    <a:pt x="1267320" y="539381"/>
                  </a:lnTo>
                  <a:lnTo>
                    <a:pt x="1265123" y="540423"/>
                  </a:lnTo>
                  <a:lnTo>
                    <a:pt x="1262811" y="541324"/>
                  </a:lnTo>
                  <a:lnTo>
                    <a:pt x="1263472" y="543775"/>
                  </a:lnTo>
                  <a:lnTo>
                    <a:pt x="1264361" y="546011"/>
                  </a:lnTo>
                  <a:lnTo>
                    <a:pt x="1265770" y="548233"/>
                  </a:lnTo>
                  <a:lnTo>
                    <a:pt x="1269339" y="546938"/>
                  </a:lnTo>
                  <a:close/>
                </a:path>
                <a:path w="1304289" h="2946400">
                  <a:moveTo>
                    <a:pt x="1304290" y="1811667"/>
                  </a:moveTo>
                  <a:lnTo>
                    <a:pt x="1303515" y="1809445"/>
                  </a:lnTo>
                  <a:lnTo>
                    <a:pt x="1303274" y="1807476"/>
                  </a:lnTo>
                  <a:lnTo>
                    <a:pt x="1301940" y="1807933"/>
                  </a:lnTo>
                  <a:lnTo>
                    <a:pt x="1300594" y="1808416"/>
                  </a:lnTo>
                  <a:lnTo>
                    <a:pt x="1299248" y="1808848"/>
                  </a:lnTo>
                  <a:lnTo>
                    <a:pt x="1298384" y="1810334"/>
                  </a:lnTo>
                  <a:lnTo>
                    <a:pt x="1297012" y="1811782"/>
                  </a:lnTo>
                  <a:lnTo>
                    <a:pt x="1296885" y="1813306"/>
                  </a:lnTo>
                  <a:lnTo>
                    <a:pt x="1296771" y="1814360"/>
                  </a:lnTo>
                  <a:lnTo>
                    <a:pt x="1298917" y="1816633"/>
                  </a:lnTo>
                  <a:lnTo>
                    <a:pt x="1301013" y="1815884"/>
                  </a:lnTo>
                  <a:lnTo>
                    <a:pt x="1303083" y="1814779"/>
                  </a:lnTo>
                  <a:lnTo>
                    <a:pt x="1303655" y="1813331"/>
                  </a:lnTo>
                  <a:lnTo>
                    <a:pt x="1304290" y="181166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75">
              <a:extLst>
                <a:ext uri="{FF2B5EF4-FFF2-40B4-BE49-F238E27FC236}">
                  <a16:creationId xmlns:a16="http://schemas.microsoft.com/office/drawing/2014/main" id="{89EA019B-CCC9-904E-584D-3635EDF52624}"/>
                </a:ext>
              </a:extLst>
            </p:cNvPr>
            <p:cNvSpPr/>
            <p:nvPr/>
          </p:nvSpPr>
          <p:spPr>
            <a:xfrm>
              <a:off x="2628188" y="4434579"/>
              <a:ext cx="2172335" cy="2823845"/>
            </a:xfrm>
            <a:custGeom>
              <a:avLst/>
              <a:gdLst/>
              <a:ahLst/>
              <a:cxnLst/>
              <a:rect l="l" t="t" r="r" b="b"/>
              <a:pathLst>
                <a:path w="2172335" h="2823845">
                  <a:moveTo>
                    <a:pt x="12979" y="2148230"/>
                  </a:moveTo>
                  <a:lnTo>
                    <a:pt x="9931" y="2145322"/>
                  </a:lnTo>
                  <a:lnTo>
                    <a:pt x="0" y="2143836"/>
                  </a:lnTo>
                  <a:lnTo>
                    <a:pt x="5905" y="2157018"/>
                  </a:lnTo>
                  <a:lnTo>
                    <a:pt x="7975" y="2155914"/>
                  </a:lnTo>
                  <a:lnTo>
                    <a:pt x="11455" y="2155088"/>
                  </a:lnTo>
                  <a:lnTo>
                    <a:pt x="12979" y="2148230"/>
                  </a:lnTo>
                  <a:close/>
                </a:path>
                <a:path w="2172335" h="2823845">
                  <a:moveTo>
                    <a:pt x="16497" y="2590457"/>
                  </a:moveTo>
                  <a:lnTo>
                    <a:pt x="16078" y="2587714"/>
                  </a:lnTo>
                  <a:lnTo>
                    <a:pt x="14655" y="2579268"/>
                  </a:lnTo>
                  <a:lnTo>
                    <a:pt x="12954" y="2583637"/>
                  </a:lnTo>
                  <a:lnTo>
                    <a:pt x="11849" y="2585072"/>
                  </a:lnTo>
                  <a:lnTo>
                    <a:pt x="12217" y="2588018"/>
                  </a:lnTo>
                  <a:lnTo>
                    <a:pt x="13347" y="2589542"/>
                  </a:lnTo>
                  <a:lnTo>
                    <a:pt x="14109" y="2591117"/>
                  </a:lnTo>
                  <a:lnTo>
                    <a:pt x="14935" y="2590914"/>
                  </a:lnTo>
                  <a:lnTo>
                    <a:pt x="16497" y="2590457"/>
                  </a:lnTo>
                  <a:close/>
                </a:path>
                <a:path w="2172335" h="2823845">
                  <a:moveTo>
                    <a:pt x="104203" y="2508859"/>
                  </a:moveTo>
                  <a:lnTo>
                    <a:pt x="103492" y="2503868"/>
                  </a:lnTo>
                  <a:lnTo>
                    <a:pt x="103759" y="2499309"/>
                  </a:lnTo>
                  <a:lnTo>
                    <a:pt x="100571" y="2497099"/>
                  </a:lnTo>
                  <a:lnTo>
                    <a:pt x="97396" y="2500731"/>
                  </a:lnTo>
                  <a:lnTo>
                    <a:pt x="93421" y="2504008"/>
                  </a:lnTo>
                  <a:lnTo>
                    <a:pt x="90335" y="2510244"/>
                  </a:lnTo>
                  <a:lnTo>
                    <a:pt x="92824" y="2514041"/>
                  </a:lnTo>
                  <a:lnTo>
                    <a:pt x="93751" y="2517051"/>
                  </a:lnTo>
                  <a:lnTo>
                    <a:pt x="96812" y="2515717"/>
                  </a:lnTo>
                  <a:lnTo>
                    <a:pt x="101688" y="2515120"/>
                  </a:lnTo>
                  <a:lnTo>
                    <a:pt x="104203" y="2508859"/>
                  </a:lnTo>
                  <a:close/>
                </a:path>
                <a:path w="2172335" h="2823845">
                  <a:moveTo>
                    <a:pt x="158788" y="2572524"/>
                  </a:moveTo>
                  <a:lnTo>
                    <a:pt x="151917" y="2564155"/>
                  </a:lnTo>
                  <a:lnTo>
                    <a:pt x="147078" y="2559939"/>
                  </a:lnTo>
                  <a:lnTo>
                    <a:pt x="143052" y="2559177"/>
                  </a:lnTo>
                  <a:lnTo>
                    <a:pt x="138684" y="2561158"/>
                  </a:lnTo>
                  <a:lnTo>
                    <a:pt x="133667" y="2565654"/>
                  </a:lnTo>
                  <a:lnTo>
                    <a:pt x="131254" y="2571508"/>
                  </a:lnTo>
                  <a:lnTo>
                    <a:pt x="131495" y="2579103"/>
                  </a:lnTo>
                  <a:lnTo>
                    <a:pt x="134429" y="2588831"/>
                  </a:lnTo>
                  <a:lnTo>
                    <a:pt x="143497" y="2575369"/>
                  </a:lnTo>
                  <a:lnTo>
                    <a:pt x="150787" y="2581529"/>
                  </a:lnTo>
                  <a:lnTo>
                    <a:pt x="158788" y="2572524"/>
                  </a:lnTo>
                  <a:close/>
                </a:path>
                <a:path w="2172335" h="2823845">
                  <a:moveTo>
                    <a:pt x="167919" y="2286393"/>
                  </a:moveTo>
                  <a:lnTo>
                    <a:pt x="165239" y="2283447"/>
                  </a:lnTo>
                  <a:lnTo>
                    <a:pt x="157949" y="2278900"/>
                  </a:lnTo>
                  <a:lnTo>
                    <a:pt x="163093" y="2294839"/>
                  </a:lnTo>
                  <a:lnTo>
                    <a:pt x="167919" y="2286393"/>
                  </a:lnTo>
                  <a:close/>
                </a:path>
                <a:path w="2172335" h="2823845">
                  <a:moveTo>
                    <a:pt x="185585" y="1791042"/>
                  </a:moveTo>
                  <a:lnTo>
                    <a:pt x="183007" y="1787677"/>
                  </a:lnTo>
                  <a:lnTo>
                    <a:pt x="180428" y="1784400"/>
                  </a:lnTo>
                  <a:lnTo>
                    <a:pt x="177850" y="1781035"/>
                  </a:lnTo>
                  <a:lnTo>
                    <a:pt x="175120" y="1788541"/>
                  </a:lnTo>
                  <a:lnTo>
                    <a:pt x="176758" y="1792630"/>
                  </a:lnTo>
                  <a:lnTo>
                    <a:pt x="185585" y="1791042"/>
                  </a:lnTo>
                  <a:close/>
                </a:path>
                <a:path w="2172335" h="2823845">
                  <a:moveTo>
                    <a:pt x="186182" y="1945132"/>
                  </a:moveTo>
                  <a:lnTo>
                    <a:pt x="179628" y="1939963"/>
                  </a:lnTo>
                  <a:lnTo>
                    <a:pt x="175031" y="1941068"/>
                  </a:lnTo>
                  <a:lnTo>
                    <a:pt x="169633" y="1946021"/>
                  </a:lnTo>
                  <a:lnTo>
                    <a:pt x="175488" y="1952498"/>
                  </a:lnTo>
                  <a:lnTo>
                    <a:pt x="180035" y="1949589"/>
                  </a:lnTo>
                  <a:lnTo>
                    <a:pt x="186182" y="1945132"/>
                  </a:lnTo>
                  <a:close/>
                </a:path>
                <a:path w="2172335" h="2823845">
                  <a:moveTo>
                    <a:pt x="223799" y="2079840"/>
                  </a:moveTo>
                  <a:lnTo>
                    <a:pt x="221437" y="2078494"/>
                  </a:lnTo>
                  <a:lnTo>
                    <a:pt x="219976" y="2077212"/>
                  </a:lnTo>
                  <a:lnTo>
                    <a:pt x="217424" y="2076843"/>
                  </a:lnTo>
                  <a:lnTo>
                    <a:pt x="216268" y="2078482"/>
                  </a:lnTo>
                  <a:lnTo>
                    <a:pt x="215201" y="2079345"/>
                  </a:lnTo>
                  <a:lnTo>
                    <a:pt x="216458" y="2080653"/>
                  </a:lnTo>
                  <a:lnTo>
                    <a:pt x="217538" y="2082393"/>
                  </a:lnTo>
                  <a:lnTo>
                    <a:pt x="219760" y="2083384"/>
                  </a:lnTo>
                  <a:lnTo>
                    <a:pt x="221411" y="2081542"/>
                  </a:lnTo>
                  <a:lnTo>
                    <a:pt x="223799" y="2079840"/>
                  </a:lnTo>
                  <a:close/>
                </a:path>
                <a:path w="2172335" h="2823845">
                  <a:moveTo>
                    <a:pt x="266014" y="1870417"/>
                  </a:moveTo>
                  <a:lnTo>
                    <a:pt x="262356" y="1867446"/>
                  </a:lnTo>
                  <a:lnTo>
                    <a:pt x="254254" y="1865223"/>
                  </a:lnTo>
                  <a:lnTo>
                    <a:pt x="252628" y="1871903"/>
                  </a:lnTo>
                  <a:lnTo>
                    <a:pt x="254787" y="1876856"/>
                  </a:lnTo>
                  <a:lnTo>
                    <a:pt x="258864" y="1881085"/>
                  </a:lnTo>
                  <a:lnTo>
                    <a:pt x="262966" y="1885619"/>
                  </a:lnTo>
                  <a:lnTo>
                    <a:pt x="265963" y="1875891"/>
                  </a:lnTo>
                  <a:lnTo>
                    <a:pt x="266014" y="1870417"/>
                  </a:lnTo>
                  <a:close/>
                </a:path>
                <a:path w="2172335" h="2823845">
                  <a:moveTo>
                    <a:pt x="320890" y="1303096"/>
                  </a:moveTo>
                  <a:lnTo>
                    <a:pt x="313055" y="1299946"/>
                  </a:lnTo>
                  <a:lnTo>
                    <a:pt x="305650" y="1299159"/>
                  </a:lnTo>
                  <a:lnTo>
                    <a:pt x="298526" y="1300289"/>
                  </a:lnTo>
                  <a:lnTo>
                    <a:pt x="291541" y="1302918"/>
                  </a:lnTo>
                  <a:lnTo>
                    <a:pt x="298500" y="1304378"/>
                  </a:lnTo>
                  <a:lnTo>
                    <a:pt x="305612" y="1305737"/>
                  </a:lnTo>
                  <a:lnTo>
                    <a:pt x="313029" y="1305737"/>
                  </a:lnTo>
                  <a:lnTo>
                    <a:pt x="320890" y="1303096"/>
                  </a:lnTo>
                  <a:close/>
                </a:path>
                <a:path w="2172335" h="2823845">
                  <a:moveTo>
                    <a:pt x="373316" y="2821140"/>
                  </a:moveTo>
                  <a:lnTo>
                    <a:pt x="371843" y="2819235"/>
                  </a:lnTo>
                  <a:lnTo>
                    <a:pt x="371081" y="2818219"/>
                  </a:lnTo>
                  <a:lnTo>
                    <a:pt x="370293" y="2817190"/>
                  </a:lnTo>
                  <a:lnTo>
                    <a:pt x="368871" y="2818269"/>
                  </a:lnTo>
                  <a:lnTo>
                    <a:pt x="367284" y="2819171"/>
                  </a:lnTo>
                  <a:lnTo>
                    <a:pt x="366306" y="2820543"/>
                  </a:lnTo>
                  <a:lnTo>
                    <a:pt x="365975" y="2820974"/>
                  </a:lnTo>
                  <a:lnTo>
                    <a:pt x="367665" y="2823692"/>
                  </a:lnTo>
                  <a:lnTo>
                    <a:pt x="369671" y="2823260"/>
                  </a:lnTo>
                  <a:lnTo>
                    <a:pt x="371157" y="2822257"/>
                  </a:lnTo>
                  <a:lnTo>
                    <a:pt x="373316" y="2821140"/>
                  </a:lnTo>
                  <a:close/>
                </a:path>
                <a:path w="2172335" h="2823845">
                  <a:moveTo>
                    <a:pt x="377850" y="1611566"/>
                  </a:moveTo>
                  <a:lnTo>
                    <a:pt x="377101" y="1607464"/>
                  </a:lnTo>
                  <a:lnTo>
                    <a:pt x="375500" y="1600339"/>
                  </a:lnTo>
                  <a:lnTo>
                    <a:pt x="372148" y="1605038"/>
                  </a:lnTo>
                  <a:lnTo>
                    <a:pt x="370039" y="1607921"/>
                  </a:lnTo>
                  <a:lnTo>
                    <a:pt x="367919" y="1610893"/>
                  </a:lnTo>
                  <a:lnTo>
                    <a:pt x="369290" y="1611503"/>
                  </a:lnTo>
                  <a:lnTo>
                    <a:pt x="370801" y="1612849"/>
                  </a:lnTo>
                  <a:lnTo>
                    <a:pt x="372021" y="1612620"/>
                  </a:lnTo>
                  <a:lnTo>
                    <a:pt x="377850" y="1611566"/>
                  </a:lnTo>
                  <a:close/>
                </a:path>
                <a:path w="2172335" h="2823845">
                  <a:moveTo>
                    <a:pt x="436206" y="2014626"/>
                  </a:moveTo>
                  <a:lnTo>
                    <a:pt x="434047" y="2013077"/>
                  </a:lnTo>
                  <a:lnTo>
                    <a:pt x="432727" y="2011680"/>
                  </a:lnTo>
                  <a:lnTo>
                    <a:pt x="430517" y="2010943"/>
                  </a:lnTo>
                  <a:lnTo>
                    <a:pt x="429209" y="2012696"/>
                  </a:lnTo>
                  <a:lnTo>
                    <a:pt x="428282" y="2013559"/>
                  </a:lnTo>
                  <a:lnTo>
                    <a:pt x="429539" y="2014867"/>
                  </a:lnTo>
                  <a:lnTo>
                    <a:pt x="430669" y="2016429"/>
                  </a:lnTo>
                  <a:lnTo>
                    <a:pt x="432600" y="2017636"/>
                  </a:lnTo>
                  <a:lnTo>
                    <a:pt x="434200" y="2016061"/>
                  </a:lnTo>
                  <a:lnTo>
                    <a:pt x="436206" y="2014626"/>
                  </a:lnTo>
                  <a:close/>
                </a:path>
                <a:path w="2172335" h="2823845">
                  <a:moveTo>
                    <a:pt x="438086" y="1545234"/>
                  </a:moveTo>
                  <a:lnTo>
                    <a:pt x="432968" y="1536026"/>
                  </a:lnTo>
                  <a:lnTo>
                    <a:pt x="421817" y="1544853"/>
                  </a:lnTo>
                  <a:lnTo>
                    <a:pt x="427367" y="1550123"/>
                  </a:lnTo>
                  <a:lnTo>
                    <a:pt x="432587" y="1548130"/>
                  </a:lnTo>
                  <a:lnTo>
                    <a:pt x="438086" y="1545234"/>
                  </a:lnTo>
                  <a:close/>
                </a:path>
                <a:path w="2172335" h="2823845">
                  <a:moveTo>
                    <a:pt x="492277" y="1386738"/>
                  </a:moveTo>
                  <a:lnTo>
                    <a:pt x="491324" y="1383322"/>
                  </a:lnTo>
                  <a:lnTo>
                    <a:pt x="486498" y="1381353"/>
                  </a:lnTo>
                  <a:lnTo>
                    <a:pt x="485711" y="1381048"/>
                  </a:lnTo>
                  <a:lnTo>
                    <a:pt x="483209" y="1382547"/>
                  </a:lnTo>
                  <a:lnTo>
                    <a:pt x="481660" y="1388554"/>
                  </a:lnTo>
                  <a:lnTo>
                    <a:pt x="483311" y="1391627"/>
                  </a:lnTo>
                  <a:lnTo>
                    <a:pt x="489216" y="1391196"/>
                  </a:lnTo>
                  <a:lnTo>
                    <a:pt x="492277" y="1386738"/>
                  </a:lnTo>
                  <a:close/>
                </a:path>
                <a:path w="2172335" h="2823845">
                  <a:moveTo>
                    <a:pt x="509892" y="1342288"/>
                  </a:moveTo>
                  <a:lnTo>
                    <a:pt x="502335" y="1341526"/>
                  </a:lnTo>
                  <a:lnTo>
                    <a:pt x="501827" y="1345399"/>
                  </a:lnTo>
                  <a:lnTo>
                    <a:pt x="504482" y="1345196"/>
                  </a:lnTo>
                  <a:lnTo>
                    <a:pt x="507225" y="1345031"/>
                  </a:lnTo>
                  <a:lnTo>
                    <a:pt x="509879" y="1344828"/>
                  </a:lnTo>
                  <a:lnTo>
                    <a:pt x="509892" y="1342288"/>
                  </a:lnTo>
                  <a:close/>
                </a:path>
                <a:path w="2172335" h="2823845">
                  <a:moveTo>
                    <a:pt x="548970" y="276174"/>
                  </a:moveTo>
                  <a:lnTo>
                    <a:pt x="541705" y="279628"/>
                  </a:lnTo>
                  <a:lnTo>
                    <a:pt x="536714" y="282448"/>
                  </a:lnTo>
                  <a:lnTo>
                    <a:pt x="538149" y="290436"/>
                  </a:lnTo>
                  <a:lnTo>
                    <a:pt x="542366" y="286905"/>
                  </a:lnTo>
                  <a:lnTo>
                    <a:pt x="548690" y="284822"/>
                  </a:lnTo>
                  <a:lnTo>
                    <a:pt x="548970" y="276174"/>
                  </a:lnTo>
                  <a:close/>
                </a:path>
                <a:path w="2172335" h="2823845">
                  <a:moveTo>
                    <a:pt x="599846" y="71856"/>
                  </a:moveTo>
                  <a:lnTo>
                    <a:pt x="596531" y="70078"/>
                  </a:lnTo>
                  <a:lnTo>
                    <a:pt x="594461" y="68922"/>
                  </a:lnTo>
                  <a:lnTo>
                    <a:pt x="590181" y="66624"/>
                  </a:lnTo>
                  <a:lnTo>
                    <a:pt x="589178" y="84226"/>
                  </a:lnTo>
                  <a:lnTo>
                    <a:pt x="593458" y="79311"/>
                  </a:lnTo>
                  <a:lnTo>
                    <a:pt x="599846" y="71856"/>
                  </a:lnTo>
                  <a:close/>
                </a:path>
                <a:path w="2172335" h="2823845">
                  <a:moveTo>
                    <a:pt x="632929" y="917117"/>
                  </a:moveTo>
                  <a:lnTo>
                    <a:pt x="631926" y="915860"/>
                  </a:lnTo>
                  <a:lnTo>
                    <a:pt x="631139" y="914082"/>
                  </a:lnTo>
                  <a:lnTo>
                    <a:pt x="630212" y="913955"/>
                  </a:lnTo>
                  <a:lnTo>
                    <a:pt x="629208" y="913866"/>
                  </a:lnTo>
                  <a:lnTo>
                    <a:pt x="627011" y="915568"/>
                  </a:lnTo>
                  <a:lnTo>
                    <a:pt x="627570" y="917613"/>
                  </a:lnTo>
                  <a:lnTo>
                    <a:pt x="628700" y="919010"/>
                  </a:lnTo>
                  <a:lnTo>
                    <a:pt x="629615" y="920508"/>
                  </a:lnTo>
                  <a:lnTo>
                    <a:pt x="630593" y="919467"/>
                  </a:lnTo>
                  <a:lnTo>
                    <a:pt x="631571" y="918451"/>
                  </a:lnTo>
                  <a:lnTo>
                    <a:pt x="632929" y="917117"/>
                  </a:lnTo>
                  <a:close/>
                </a:path>
                <a:path w="2172335" h="2823845">
                  <a:moveTo>
                    <a:pt x="674535" y="71907"/>
                  </a:moveTo>
                  <a:lnTo>
                    <a:pt x="666762" y="42405"/>
                  </a:lnTo>
                  <a:lnTo>
                    <a:pt x="662457" y="43497"/>
                  </a:lnTo>
                  <a:lnTo>
                    <a:pt x="663041" y="51333"/>
                  </a:lnTo>
                  <a:lnTo>
                    <a:pt x="665022" y="58724"/>
                  </a:lnTo>
                  <a:lnTo>
                    <a:pt x="667880" y="65849"/>
                  </a:lnTo>
                  <a:lnTo>
                    <a:pt x="671156" y="72847"/>
                  </a:lnTo>
                  <a:lnTo>
                    <a:pt x="674535" y="71907"/>
                  </a:lnTo>
                  <a:close/>
                </a:path>
                <a:path w="2172335" h="2823845">
                  <a:moveTo>
                    <a:pt x="676414" y="93776"/>
                  </a:moveTo>
                  <a:lnTo>
                    <a:pt x="671804" y="91389"/>
                  </a:lnTo>
                  <a:lnTo>
                    <a:pt x="669239" y="88912"/>
                  </a:lnTo>
                  <a:lnTo>
                    <a:pt x="667105" y="89204"/>
                  </a:lnTo>
                  <a:lnTo>
                    <a:pt x="664883" y="89573"/>
                  </a:lnTo>
                  <a:lnTo>
                    <a:pt x="663105" y="92684"/>
                  </a:lnTo>
                  <a:lnTo>
                    <a:pt x="661136" y="94551"/>
                  </a:lnTo>
                  <a:lnTo>
                    <a:pt x="663105" y="95935"/>
                  </a:lnTo>
                  <a:lnTo>
                    <a:pt x="665060" y="98437"/>
                  </a:lnTo>
                  <a:lnTo>
                    <a:pt x="667004" y="98412"/>
                  </a:lnTo>
                  <a:lnTo>
                    <a:pt x="669417" y="98336"/>
                  </a:lnTo>
                  <a:lnTo>
                    <a:pt x="671804" y="96189"/>
                  </a:lnTo>
                  <a:lnTo>
                    <a:pt x="676414" y="93776"/>
                  </a:lnTo>
                  <a:close/>
                </a:path>
                <a:path w="2172335" h="2823845">
                  <a:moveTo>
                    <a:pt x="706488" y="1225334"/>
                  </a:moveTo>
                  <a:lnTo>
                    <a:pt x="702183" y="1221574"/>
                  </a:lnTo>
                  <a:lnTo>
                    <a:pt x="696353" y="1216418"/>
                  </a:lnTo>
                  <a:lnTo>
                    <a:pt x="698220" y="1225740"/>
                  </a:lnTo>
                  <a:lnTo>
                    <a:pt x="706488" y="1225334"/>
                  </a:lnTo>
                  <a:close/>
                </a:path>
                <a:path w="2172335" h="2823845">
                  <a:moveTo>
                    <a:pt x="752487" y="898677"/>
                  </a:moveTo>
                  <a:lnTo>
                    <a:pt x="746747" y="904925"/>
                  </a:lnTo>
                  <a:lnTo>
                    <a:pt x="744728" y="909510"/>
                  </a:lnTo>
                  <a:lnTo>
                    <a:pt x="746340" y="913307"/>
                  </a:lnTo>
                  <a:lnTo>
                    <a:pt x="751446" y="917117"/>
                  </a:lnTo>
                  <a:lnTo>
                    <a:pt x="752487" y="898677"/>
                  </a:lnTo>
                  <a:close/>
                </a:path>
                <a:path w="2172335" h="2823845">
                  <a:moveTo>
                    <a:pt x="763828" y="417969"/>
                  </a:moveTo>
                  <a:lnTo>
                    <a:pt x="756208" y="414185"/>
                  </a:lnTo>
                  <a:lnTo>
                    <a:pt x="760285" y="427215"/>
                  </a:lnTo>
                  <a:lnTo>
                    <a:pt x="763828" y="417969"/>
                  </a:lnTo>
                  <a:close/>
                </a:path>
                <a:path w="2172335" h="2823845">
                  <a:moveTo>
                    <a:pt x="786104" y="955065"/>
                  </a:moveTo>
                  <a:lnTo>
                    <a:pt x="777836" y="956906"/>
                  </a:lnTo>
                  <a:lnTo>
                    <a:pt x="771436" y="958253"/>
                  </a:lnTo>
                  <a:lnTo>
                    <a:pt x="764311" y="959789"/>
                  </a:lnTo>
                  <a:lnTo>
                    <a:pt x="769493" y="963993"/>
                  </a:lnTo>
                  <a:lnTo>
                    <a:pt x="774280" y="964755"/>
                  </a:lnTo>
                  <a:lnTo>
                    <a:pt x="779538" y="961834"/>
                  </a:lnTo>
                  <a:lnTo>
                    <a:pt x="786104" y="955065"/>
                  </a:lnTo>
                  <a:close/>
                </a:path>
                <a:path w="2172335" h="2823845">
                  <a:moveTo>
                    <a:pt x="807808" y="7620"/>
                  </a:moveTo>
                  <a:lnTo>
                    <a:pt x="798944" y="0"/>
                  </a:lnTo>
                  <a:lnTo>
                    <a:pt x="790829" y="4826"/>
                  </a:lnTo>
                  <a:lnTo>
                    <a:pt x="796632" y="11214"/>
                  </a:lnTo>
                  <a:lnTo>
                    <a:pt x="800341" y="13627"/>
                  </a:lnTo>
                  <a:lnTo>
                    <a:pt x="803529" y="12344"/>
                  </a:lnTo>
                  <a:lnTo>
                    <a:pt x="807808" y="7620"/>
                  </a:lnTo>
                  <a:close/>
                </a:path>
                <a:path w="2172335" h="2823845">
                  <a:moveTo>
                    <a:pt x="853452" y="2288425"/>
                  </a:moveTo>
                  <a:lnTo>
                    <a:pt x="853059" y="2282113"/>
                  </a:lnTo>
                  <a:lnTo>
                    <a:pt x="850519" y="2276221"/>
                  </a:lnTo>
                  <a:lnTo>
                    <a:pt x="844346" y="2271026"/>
                  </a:lnTo>
                  <a:lnTo>
                    <a:pt x="848296" y="2295855"/>
                  </a:lnTo>
                  <a:lnTo>
                    <a:pt x="853160" y="2294877"/>
                  </a:lnTo>
                  <a:lnTo>
                    <a:pt x="853452" y="2288425"/>
                  </a:lnTo>
                  <a:close/>
                </a:path>
                <a:path w="2172335" h="2823845">
                  <a:moveTo>
                    <a:pt x="856310" y="1988362"/>
                  </a:moveTo>
                  <a:lnTo>
                    <a:pt x="854024" y="1970011"/>
                  </a:lnTo>
                  <a:lnTo>
                    <a:pt x="848436" y="1977047"/>
                  </a:lnTo>
                  <a:lnTo>
                    <a:pt x="846874" y="1981619"/>
                  </a:lnTo>
                  <a:lnTo>
                    <a:pt x="849464" y="1984971"/>
                  </a:lnTo>
                  <a:lnTo>
                    <a:pt x="856310" y="1988362"/>
                  </a:lnTo>
                  <a:close/>
                </a:path>
                <a:path w="2172335" h="2823845">
                  <a:moveTo>
                    <a:pt x="894664" y="1109535"/>
                  </a:moveTo>
                  <a:lnTo>
                    <a:pt x="888936" y="1103045"/>
                  </a:lnTo>
                  <a:lnTo>
                    <a:pt x="885634" y="1102118"/>
                  </a:lnTo>
                  <a:lnTo>
                    <a:pt x="882307" y="1106106"/>
                  </a:lnTo>
                  <a:lnTo>
                    <a:pt x="881722" y="1106779"/>
                  </a:lnTo>
                  <a:lnTo>
                    <a:pt x="882523" y="1109840"/>
                  </a:lnTo>
                  <a:lnTo>
                    <a:pt x="885786" y="1109980"/>
                  </a:lnTo>
                  <a:lnTo>
                    <a:pt x="888822" y="1109764"/>
                  </a:lnTo>
                  <a:lnTo>
                    <a:pt x="894664" y="1109535"/>
                  </a:lnTo>
                  <a:close/>
                </a:path>
                <a:path w="2172335" h="2823845">
                  <a:moveTo>
                    <a:pt x="921004" y="495109"/>
                  </a:moveTo>
                  <a:lnTo>
                    <a:pt x="917714" y="494614"/>
                  </a:lnTo>
                  <a:lnTo>
                    <a:pt x="914450" y="493890"/>
                  </a:lnTo>
                  <a:lnTo>
                    <a:pt x="910564" y="493674"/>
                  </a:lnTo>
                  <a:lnTo>
                    <a:pt x="909891" y="495833"/>
                  </a:lnTo>
                  <a:lnTo>
                    <a:pt x="908735" y="497903"/>
                  </a:lnTo>
                  <a:lnTo>
                    <a:pt x="920699" y="498576"/>
                  </a:lnTo>
                  <a:lnTo>
                    <a:pt x="920788" y="497459"/>
                  </a:lnTo>
                  <a:lnTo>
                    <a:pt x="920915" y="496277"/>
                  </a:lnTo>
                  <a:lnTo>
                    <a:pt x="921004" y="495109"/>
                  </a:lnTo>
                  <a:close/>
                </a:path>
                <a:path w="2172335" h="2823845">
                  <a:moveTo>
                    <a:pt x="950493" y="783412"/>
                  </a:moveTo>
                  <a:lnTo>
                    <a:pt x="949477" y="779830"/>
                  </a:lnTo>
                  <a:lnTo>
                    <a:pt x="944257" y="774763"/>
                  </a:lnTo>
                  <a:lnTo>
                    <a:pt x="934250" y="790803"/>
                  </a:lnTo>
                  <a:lnTo>
                    <a:pt x="937374" y="792873"/>
                  </a:lnTo>
                  <a:lnTo>
                    <a:pt x="946670" y="787184"/>
                  </a:lnTo>
                  <a:lnTo>
                    <a:pt x="950493" y="783412"/>
                  </a:lnTo>
                  <a:close/>
                </a:path>
                <a:path w="2172335" h="2823845">
                  <a:moveTo>
                    <a:pt x="985659" y="163753"/>
                  </a:moveTo>
                  <a:lnTo>
                    <a:pt x="979258" y="159486"/>
                  </a:lnTo>
                  <a:lnTo>
                    <a:pt x="972870" y="158153"/>
                  </a:lnTo>
                  <a:lnTo>
                    <a:pt x="966470" y="159105"/>
                  </a:lnTo>
                  <a:lnTo>
                    <a:pt x="960069" y="161645"/>
                  </a:lnTo>
                  <a:lnTo>
                    <a:pt x="960462" y="165366"/>
                  </a:lnTo>
                  <a:lnTo>
                    <a:pt x="968870" y="164846"/>
                  </a:lnTo>
                  <a:lnTo>
                    <a:pt x="977265" y="164249"/>
                  </a:lnTo>
                  <a:lnTo>
                    <a:pt x="985659" y="163753"/>
                  </a:lnTo>
                  <a:close/>
                </a:path>
                <a:path w="2172335" h="2823845">
                  <a:moveTo>
                    <a:pt x="999032" y="2145652"/>
                  </a:moveTo>
                  <a:lnTo>
                    <a:pt x="997140" y="2142134"/>
                  </a:lnTo>
                  <a:lnTo>
                    <a:pt x="996543" y="2139048"/>
                  </a:lnTo>
                  <a:lnTo>
                    <a:pt x="993622" y="2140445"/>
                  </a:lnTo>
                  <a:lnTo>
                    <a:pt x="989076" y="2141169"/>
                  </a:lnTo>
                  <a:lnTo>
                    <a:pt x="986612" y="2147316"/>
                  </a:lnTo>
                  <a:lnTo>
                    <a:pt x="987323" y="2152091"/>
                  </a:lnTo>
                  <a:lnTo>
                    <a:pt x="987069" y="2156523"/>
                  </a:lnTo>
                  <a:lnTo>
                    <a:pt x="990498" y="2157666"/>
                  </a:lnTo>
                  <a:lnTo>
                    <a:pt x="993114" y="2154517"/>
                  </a:lnTo>
                  <a:lnTo>
                    <a:pt x="996594" y="2151710"/>
                  </a:lnTo>
                  <a:lnTo>
                    <a:pt x="999032" y="2145652"/>
                  </a:lnTo>
                  <a:close/>
                </a:path>
                <a:path w="2172335" h="2823845">
                  <a:moveTo>
                    <a:pt x="1009294" y="1310906"/>
                  </a:moveTo>
                  <a:lnTo>
                    <a:pt x="1003858" y="1304963"/>
                  </a:lnTo>
                  <a:lnTo>
                    <a:pt x="1001293" y="1318806"/>
                  </a:lnTo>
                  <a:lnTo>
                    <a:pt x="1003985" y="1314589"/>
                  </a:lnTo>
                  <a:lnTo>
                    <a:pt x="1009294" y="1310906"/>
                  </a:lnTo>
                  <a:close/>
                </a:path>
                <a:path w="2172335" h="2823845">
                  <a:moveTo>
                    <a:pt x="1041615" y="1404670"/>
                  </a:moveTo>
                  <a:lnTo>
                    <a:pt x="1038707" y="1402880"/>
                  </a:lnTo>
                  <a:lnTo>
                    <a:pt x="1034402" y="1405801"/>
                  </a:lnTo>
                  <a:lnTo>
                    <a:pt x="1032891" y="1409433"/>
                  </a:lnTo>
                  <a:lnTo>
                    <a:pt x="1037551" y="1416888"/>
                  </a:lnTo>
                  <a:lnTo>
                    <a:pt x="1041615" y="1404670"/>
                  </a:lnTo>
                  <a:close/>
                </a:path>
                <a:path w="2172335" h="2823845">
                  <a:moveTo>
                    <a:pt x="1043266" y="1665960"/>
                  </a:moveTo>
                  <a:lnTo>
                    <a:pt x="1035926" y="1665541"/>
                  </a:lnTo>
                  <a:lnTo>
                    <a:pt x="1030859" y="1664741"/>
                  </a:lnTo>
                  <a:lnTo>
                    <a:pt x="1022261" y="1665452"/>
                  </a:lnTo>
                  <a:lnTo>
                    <a:pt x="1016584" y="1666481"/>
                  </a:lnTo>
                  <a:lnTo>
                    <a:pt x="1013688" y="1673326"/>
                  </a:lnTo>
                  <a:lnTo>
                    <a:pt x="1017409" y="1676158"/>
                  </a:lnTo>
                  <a:lnTo>
                    <a:pt x="1023239" y="1677022"/>
                  </a:lnTo>
                  <a:lnTo>
                    <a:pt x="1023823" y="1679028"/>
                  </a:lnTo>
                  <a:lnTo>
                    <a:pt x="1024293" y="1679803"/>
                  </a:lnTo>
                  <a:lnTo>
                    <a:pt x="1019403" y="1686077"/>
                  </a:lnTo>
                  <a:lnTo>
                    <a:pt x="1027188" y="1683410"/>
                  </a:lnTo>
                  <a:lnTo>
                    <a:pt x="1033018" y="1678559"/>
                  </a:lnTo>
                  <a:lnTo>
                    <a:pt x="1043266" y="1665960"/>
                  </a:lnTo>
                  <a:close/>
                </a:path>
                <a:path w="2172335" h="2823845">
                  <a:moveTo>
                    <a:pt x="1083627" y="1542389"/>
                  </a:moveTo>
                  <a:lnTo>
                    <a:pt x="1082890" y="1536560"/>
                  </a:lnTo>
                  <a:lnTo>
                    <a:pt x="1082370" y="1528965"/>
                  </a:lnTo>
                  <a:lnTo>
                    <a:pt x="1073543" y="1535036"/>
                  </a:lnTo>
                  <a:lnTo>
                    <a:pt x="1072642" y="1541716"/>
                  </a:lnTo>
                  <a:lnTo>
                    <a:pt x="1073315" y="1550162"/>
                  </a:lnTo>
                  <a:lnTo>
                    <a:pt x="1076947" y="1552270"/>
                  </a:lnTo>
                  <a:lnTo>
                    <a:pt x="1080109" y="1553425"/>
                  </a:lnTo>
                  <a:lnTo>
                    <a:pt x="1083360" y="1549933"/>
                  </a:lnTo>
                  <a:lnTo>
                    <a:pt x="1083627" y="1542389"/>
                  </a:lnTo>
                  <a:close/>
                </a:path>
                <a:path w="2172335" h="2823845">
                  <a:moveTo>
                    <a:pt x="1087831" y="1900110"/>
                  </a:moveTo>
                  <a:lnTo>
                    <a:pt x="1082586" y="1894967"/>
                  </a:lnTo>
                  <a:lnTo>
                    <a:pt x="1079157" y="1891677"/>
                  </a:lnTo>
                  <a:lnTo>
                    <a:pt x="1073124" y="1905673"/>
                  </a:lnTo>
                  <a:lnTo>
                    <a:pt x="1087831" y="1900110"/>
                  </a:lnTo>
                  <a:close/>
                </a:path>
                <a:path w="2172335" h="2823845">
                  <a:moveTo>
                    <a:pt x="1088034" y="2278748"/>
                  </a:moveTo>
                  <a:lnTo>
                    <a:pt x="1084453" y="2278469"/>
                  </a:lnTo>
                  <a:lnTo>
                    <a:pt x="1082662" y="2278291"/>
                  </a:lnTo>
                  <a:lnTo>
                    <a:pt x="1082179" y="2286736"/>
                  </a:lnTo>
                  <a:lnTo>
                    <a:pt x="1084872" y="2287117"/>
                  </a:lnTo>
                  <a:lnTo>
                    <a:pt x="1086243" y="2287257"/>
                  </a:lnTo>
                  <a:lnTo>
                    <a:pt x="1088034" y="2278748"/>
                  </a:lnTo>
                  <a:close/>
                </a:path>
                <a:path w="2172335" h="2823845">
                  <a:moveTo>
                    <a:pt x="1111046" y="668769"/>
                  </a:moveTo>
                  <a:lnTo>
                    <a:pt x="1106690" y="661784"/>
                  </a:lnTo>
                  <a:lnTo>
                    <a:pt x="1102779" y="658279"/>
                  </a:lnTo>
                  <a:lnTo>
                    <a:pt x="1098029" y="657631"/>
                  </a:lnTo>
                  <a:lnTo>
                    <a:pt x="1091133" y="659218"/>
                  </a:lnTo>
                  <a:lnTo>
                    <a:pt x="1111046" y="668769"/>
                  </a:lnTo>
                  <a:close/>
                </a:path>
                <a:path w="2172335" h="2823845">
                  <a:moveTo>
                    <a:pt x="1136777" y="2032406"/>
                  </a:moveTo>
                  <a:lnTo>
                    <a:pt x="1134757" y="2029688"/>
                  </a:lnTo>
                  <a:lnTo>
                    <a:pt x="1132763" y="2027072"/>
                  </a:lnTo>
                  <a:lnTo>
                    <a:pt x="1129550" y="2022729"/>
                  </a:lnTo>
                  <a:lnTo>
                    <a:pt x="1126045" y="2031111"/>
                  </a:lnTo>
                  <a:lnTo>
                    <a:pt x="1129792" y="2032952"/>
                  </a:lnTo>
                  <a:lnTo>
                    <a:pt x="1133830" y="2034362"/>
                  </a:lnTo>
                  <a:lnTo>
                    <a:pt x="1134313" y="2034590"/>
                  </a:lnTo>
                  <a:lnTo>
                    <a:pt x="1135278" y="2033473"/>
                  </a:lnTo>
                  <a:lnTo>
                    <a:pt x="1136777" y="2032406"/>
                  </a:lnTo>
                  <a:close/>
                </a:path>
                <a:path w="2172335" h="2823845">
                  <a:moveTo>
                    <a:pt x="1171498" y="1339900"/>
                  </a:moveTo>
                  <a:lnTo>
                    <a:pt x="1166799" y="1331696"/>
                  </a:lnTo>
                  <a:lnTo>
                    <a:pt x="1164221" y="1346771"/>
                  </a:lnTo>
                  <a:lnTo>
                    <a:pt x="1170482" y="1343799"/>
                  </a:lnTo>
                  <a:lnTo>
                    <a:pt x="1171498" y="1339900"/>
                  </a:lnTo>
                  <a:close/>
                </a:path>
                <a:path w="2172335" h="2823845">
                  <a:moveTo>
                    <a:pt x="1206474" y="1515948"/>
                  </a:moveTo>
                  <a:lnTo>
                    <a:pt x="1205699" y="1506639"/>
                  </a:lnTo>
                  <a:lnTo>
                    <a:pt x="1200315" y="1509471"/>
                  </a:lnTo>
                  <a:lnTo>
                    <a:pt x="1196098" y="1509763"/>
                  </a:lnTo>
                  <a:lnTo>
                    <a:pt x="1195781" y="1510233"/>
                  </a:lnTo>
                  <a:lnTo>
                    <a:pt x="1195336" y="1510639"/>
                  </a:lnTo>
                  <a:lnTo>
                    <a:pt x="1195222" y="1511503"/>
                  </a:lnTo>
                  <a:lnTo>
                    <a:pt x="1195451" y="1512303"/>
                  </a:lnTo>
                  <a:lnTo>
                    <a:pt x="1199108" y="1513586"/>
                  </a:lnTo>
                  <a:lnTo>
                    <a:pt x="1202512" y="1514652"/>
                  </a:lnTo>
                  <a:lnTo>
                    <a:pt x="1206474" y="1515948"/>
                  </a:lnTo>
                  <a:close/>
                </a:path>
                <a:path w="2172335" h="2823845">
                  <a:moveTo>
                    <a:pt x="1237297" y="673061"/>
                  </a:moveTo>
                  <a:lnTo>
                    <a:pt x="1228534" y="679437"/>
                  </a:lnTo>
                  <a:lnTo>
                    <a:pt x="1224216" y="684288"/>
                  </a:lnTo>
                  <a:lnTo>
                    <a:pt x="1223708" y="688797"/>
                  </a:lnTo>
                  <a:lnTo>
                    <a:pt x="1226337" y="694143"/>
                  </a:lnTo>
                  <a:lnTo>
                    <a:pt x="1230223" y="686612"/>
                  </a:lnTo>
                  <a:lnTo>
                    <a:pt x="1237297" y="673061"/>
                  </a:lnTo>
                  <a:close/>
                </a:path>
                <a:path w="2172335" h="2823845">
                  <a:moveTo>
                    <a:pt x="1255141" y="1485087"/>
                  </a:moveTo>
                  <a:lnTo>
                    <a:pt x="1250937" y="1479346"/>
                  </a:lnTo>
                  <a:lnTo>
                    <a:pt x="1246505" y="1476121"/>
                  </a:lnTo>
                  <a:lnTo>
                    <a:pt x="1240637" y="1484274"/>
                  </a:lnTo>
                  <a:lnTo>
                    <a:pt x="1255141" y="1485087"/>
                  </a:lnTo>
                  <a:close/>
                </a:path>
                <a:path w="2172335" h="2823845">
                  <a:moveTo>
                    <a:pt x="1316888" y="454329"/>
                  </a:moveTo>
                  <a:lnTo>
                    <a:pt x="1312265" y="446684"/>
                  </a:lnTo>
                  <a:lnTo>
                    <a:pt x="1309992" y="442874"/>
                  </a:lnTo>
                  <a:lnTo>
                    <a:pt x="1308328" y="449237"/>
                  </a:lnTo>
                  <a:lnTo>
                    <a:pt x="1310487" y="453136"/>
                  </a:lnTo>
                  <a:lnTo>
                    <a:pt x="1316888" y="454329"/>
                  </a:lnTo>
                  <a:close/>
                </a:path>
                <a:path w="2172335" h="2823845">
                  <a:moveTo>
                    <a:pt x="1343025" y="431139"/>
                  </a:moveTo>
                  <a:lnTo>
                    <a:pt x="1338897" y="416496"/>
                  </a:lnTo>
                  <a:lnTo>
                    <a:pt x="1330998" y="423672"/>
                  </a:lnTo>
                  <a:lnTo>
                    <a:pt x="1333995" y="426694"/>
                  </a:lnTo>
                  <a:lnTo>
                    <a:pt x="1336941" y="429729"/>
                  </a:lnTo>
                  <a:lnTo>
                    <a:pt x="1340319" y="432841"/>
                  </a:lnTo>
                  <a:lnTo>
                    <a:pt x="1341704" y="431825"/>
                  </a:lnTo>
                  <a:lnTo>
                    <a:pt x="1343025" y="431139"/>
                  </a:lnTo>
                  <a:close/>
                </a:path>
                <a:path w="2172335" h="2823845">
                  <a:moveTo>
                    <a:pt x="1343063" y="970762"/>
                  </a:moveTo>
                  <a:lnTo>
                    <a:pt x="1337221" y="956906"/>
                  </a:lnTo>
                  <a:lnTo>
                    <a:pt x="1336992" y="956792"/>
                  </a:lnTo>
                  <a:lnTo>
                    <a:pt x="1327759" y="961313"/>
                  </a:lnTo>
                  <a:lnTo>
                    <a:pt x="1332953" y="964539"/>
                  </a:lnTo>
                  <a:lnTo>
                    <a:pt x="1343063" y="970762"/>
                  </a:lnTo>
                  <a:close/>
                </a:path>
                <a:path w="2172335" h="2823845">
                  <a:moveTo>
                    <a:pt x="1379372" y="1668373"/>
                  </a:moveTo>
                  <a:lnTo>
                    <a:pt x="1375117" y="1665135"/>
                  </a:lnTo>
                  <a:lnTo>
                    <a:pt x="1371917" y="1662671"/>
                  </a:lnTo>
                  <a:lnTo>
                    <a:pt x="1368742" y="1660245"/>
                  </a:lnTo>
                  <a:lnTo>
                    <a:pt x="1369428" y="1671739"/>
                  </a:lnTo>
                  <a:lnTo>
                    <a:pt x="1379372" y="1668373"/>
                  </a:lnTo>
                  <a:close/>
                </a:path>
                <a:path w="2172335" h="2823845">
                  <a:moveTo>
                    <a:pt x="1391691" y="365899"/>
                  </a:moveTo>
                  <a:lnTo>
                    <a:pt x="1390599" y="364718"/>
                  </a:lnTo>
                  <a:lnTo>
                    <a:pt x="1389481" y="363575"/>
                  </a:lnTo>
                  <a:lnTo>
                    <a:pt x="1388389" y="362407"/>
                  </a:lnTo>
                  <a:lnTo>
                    <a:pt x="1385849" y="364972"/>
                  </a:lnTo>
                  <a:lnTo>
                    <a:pt x="1383284" y="367512"/>
                  </a:lnTo>
                  <a:lnTo>
                    <a:pt x="1380883" y="370154"/>
                  </a:lnTo>
                  <a:lnTo>
                    <a:pt x="1380693" y="370395"/>
                  </a:lnTo>
                  <a:lnTo>
                    <a:pt x="1381658" y="371627"/>
                  </a:lnTo>
                  <a:lnTo>
                    <a:pt x="1382572" y="373202"/>
                  </a:lnTo>
                  <a:lnTo>
                    <a:pt x="1388681" y="368287"/>
                  </a:lnTo>
                  <a:lnTo>
                    <a:pt x="1391691" y="365899"/>
                  </a:lnTo>
                  <a:close/>
                </a:path>
                <a:path w="2172335" h="2823845">
                  <a:moveTo>
                    <a:pt x="1425181" y="1202397"/>
                  </a:moveTo>
                  <a:lnTo>
                    <a:pt x="1424292" y="1201801"/>
                  </a:lnTo>
                  <a:lnTo>
                    <a:pt x="1422501" y="1200505"/>
                  </a:lnTo>
                  <a:lnTo>
                    <a:pt x="1417370" y="1204925"/>
                  </a:lnTo>
                  <a:lnTo>
                    <a:pt x="1412240" y="1209243"/>
                  </a:lnTo>
                  <a:lnTo>
                    <a:pt x="1405877" y="1214704"/>
                  </a:lnTo>
                  <a:lnTo>
                    <a:pt x="1413789" y="1218882"/>
                  </a:lnTo>
                  <a:lnTo>
                    <a:pt x="1417459" y="1220851"/>
                  </a:lnTo>
                  <a:lnTo>
                    <a:pt x="1425181" y="1202397"/>
                  </a:lnTo>
                  <a:close/>
                </a:path>
                <a:path w="2172335" h="2823845">
                  <a:moveTo>
                    <a:pt x="1442707" y="676592"/>
                  </a:moveTo>
                  <a:lnTo>
                    <a:pt x="1438389" y="670382"/>
                  </a:lnTo>
                  <a:lnTo>
                    <a:pt x="1435341" y="669099"/>
                  </a:lnTo>
                  <a:lnTo>
                    <a:pt x="1431188" y="672274"/>
                  </a:lnTo>
                  <a:lnTo>
                    <a:pt x="1430566" y="672769"/>
                  </a:lnTo>
                  <a:lnTo>
                    <a:pt x="1430566" y="674141"/>
                  </a:lnTo>
                  <a:lnTo>
                    <a:pt x="1430096" y="675881"/>
                  </a:lnTo>
                  <a:lnTo>
                    <a:pt x="1442707" y="676592"/>
                  </a:lnTo>
                  <a:close/>
                </a:path>
                <a:path w="2172335" h="2823845">
                  <a:moveTo>
                    <a:pt x="1451978" y="1325346"/>
                  </a:moveTo>
                  <a:lnTo>
                    <a:pt x="1446022" y="1319339"/>
                  </a:lnTo>
                  <a:lnTo>
                    <a:pt x="1442034" y="1320495"/>
                  </a:lnTo>
                  <a:lnTo>
                    <a:pt x="1433131" y="1328610"/>
                  </a:lnTo>
                  <a:lnTo>
                    <a:pt x="1426464" y="1332039"/>
                  </a:lnTo>
                  <a:lnTo>
                    <a:pt x="1427467" y="1342745"/>
                  </a:lnTo>
                  <a:lnTo>
                    <a:pt x="1451978" y="1325346"/>
                  </a:lnTo>
                  <a:close/>
                </a:path>
                <a:path w="2172335" h="2823845">
                  <a:moveTo>
                    <a:pt x="1488046" y="177914"/>
                  </a:moveTo>
                  <a:lnTo>
                    <a:pt x="1483601" y="167017"/>
                  </a:lnTo>
                  <a:lnTo>
                    <a:pt x="1482305" y="190017"/>
                  </a:lnTo>
                  <a:lnTo>
                    <a:pt x="1488046" y="177914"/>
                  </a:lnTo>
                  <a:close/>
                </a:path>
                <a:path w="2172335" h="2823845">
                  <a:moveTo>
                    <a:pt x="1499806" y="2310142"/>
                  </a:moveTo>
                  <a:lnTo>
                    <a:pt x="1492643" y="2306370"/>
                  </a:lnTo>
                  <a:lnTo>
                    <a:pt x="1494955" y="2320201"/>
                  </a:lnTo>
                  <a:lnTo>
                    <a:pt x="1499184" y="2313457"/>
                  </a:lnTo>
                  <a:lnTo>
                    <a:pt x="1499806" y="2310142"/>
                  </a:lnTo>
                  <a:close/>
                </a:path>
                <a:path w="2172335" h="2823845">
                  <a:moveTo>
                    <a:pt x="1536357" y="1332941"/>
                  </a:moveTo>
                  <a:lnTo>
                    <a:pt x="1535684" y="1331087"/>
                  </a:lnTo>
                  <a:lnTo>
                    <a:pt x="1534985" y="1329245"/>
                  </a:lnTo>
                  <a:lnTo>
                    <a:pt x="1534312" y="1327340"/>
                  </a:lnTo>
                  <a:lnTo>
                    <a:pt x="1528724" y="1329537"/>
                  </a:lnTo>
                  <a:lnTo>
                    <a:pt x="1525968" y="1330655"/>
                  </a:lnTo>
                  <a:lnTo>
                    <a:pt x="1526552" y="1332395"/>
                  </a:lnTo>
                  <a:lnTo>
                    <a:pt x="1527746" y="1335849"/>
                  </a:lnTo>
                  <a:lnTo>
                    <a:pt x="1530616" y="1334858"/>
                  </a:lnTo>
                  <a:lnTo>
                    <a:pt x="1536357" y="1332941"/>
                  </a:lnTo>
                  <a:close/>
                </a:path>
                <a:path w="2172335" h="2823845">
                  <a:moveTo>
                    <a:pt x="1577352" y="2572664"/>
                  </a:moveTo>
                  <a:lnTo>
                    <a:pt x="1573936" y="2568791"/>
                  </a:lnTo>
                  <a:lnTo>
                    <a:pt x="1571612" y="2567724"/>
                  </a:lnTo>
                  <a:lnTo>
                    <a:pt x="1568107" y="2566060"/>
                  </a:lnTo>
                  <a:lnTo>
                    <a:pt x="1563992" y="2565679"/>
                  </a:lnTo>
                  <a:lnTo>
                    <a:pt x="1558937" y="2564485"/>
                  </a:lnTo>
                  <a:lnTo>
                    <a:pt x="1558480" y="2577122"/>
                  </a:lnTo>
                  <a:lnTo>
                    <a:pt x="1562125" y="2582024"/>
                  </a:lnTo>
                  <a:lnTo>
                    <a:pt x="1572768" y="2579408"/>
                  </a:lnTo>
                  <a:lnTo>
                    <a:pt x="1575549" y="2576334"/>
                  </a:lnTo>
                  <a:lnTo>
                    <a:pt x="1576882" y="2573667"/>
                  </a:lnTo>
                  <a:lnTo>
                    <a:pt x="1577352" y="2572664"/>
                  </a:lnTo>
                  <a:close/>
                </a:path>
                <a:path w="2172335" h="2823845">
                  <a:moveTo>
                    <a:pt x="1637195" y="1446123"/>
                  </a:moveTo>
                  <a:lnTo>
                    <a:pt x="1633766" y="1443786"/>
                  </a:lnTo>
                  <a:lnTo>
                    <a:pt x="1631492" y="1440942"/>
                  </a:lnTo>
                  <a:lnTo>
                    <a:pt x="1627390" y="1441132"/>
                  </a:lnTo>
                  <a:lnTo>
                    <a:pt x="1623834" y="1444701"/>
                  </a:lnTo>
                  <a:lnTo>
                    <a:pt x="1624469" y="1448511"/>
                  </a:lnTo>
                  <a:lnTo>
                    <a:pt x="1627403" y="1451902"/>
                  </a:lnTo>
                  <a:lnTo>
                    <a:pt x="1631492" y="1452156"/>
                  </a:lnTo>
                  <a:lnTo>
                    <a:pt x="1633778" y="1448892"/>
                  </a:lnTo>
                  <a:lnTo>
                    <a:pt x="1637195" y="1446123"/>
                  </a:lnTo>
                  <a:close/>
                </a:path>
                <a:path w="2172335" h="2823845">
                  <a:moveTo>
                    <a:pt x="1645323" y="864933"/>
                  </a:moveTo>
                  <a:lnTo>
                    <a:pt x="1644599" y="857770"/>
                  </a:lnTo>
                  <a:lnTo>
                    <a:pt x="1641716" y="855154"/>
                  </a:lnTo>
                  <a:lnTo>
                    <a:pt x="1635201" y="856094"/>
                  </a:lnTo>
                  <a:lnTo>
                    <a:pt x="1634134" y="863879"/>
                  </a:lnTo>
                  <a:lnTo>
                    <a:pt x="1637741" y="865505"/>
                  </a:lnTo>
                  <a:lnTo>
                    <a:pt x="1645323" y="864933"/>
                  </a:lnTo>
                  <a:close/>
                </a:path>
                <a:path w="2172335" h="2823845">
                  <a:moveTo>
                    <a:pt x="1658289" y="1838236"/>
                  </a:moveTo>
                  <a:lnTo>
                    <a:pt x="1645539" y="1829422"/>
                  </a:lnTo>
                  <a:lnTo>
                    <a:pt x="1643761" y="1841982"/>
                  </a:lnTo>
                  <a:lnTo>
                    <a:pt x="1644383" y="1842439"/>
                  </a:lnTo>
                  <a:lnTo>
                    <a:pt x="1658289" y="1838236"/>
                  </a:lnTo>
                  <a:close/>
                </a:path>
                <a:path w="2172335" h="2823845">
                  <a:moveTo>
                    <a:pt x="1723072" y="235648"/>
                  </a:moveTo>
                  <a:lnTo>
                    <a:pt x="1720989" y="233540"/>
                  </a:lnTo>
                  <a:lnTo>
                    <a:pt x="1719186" y="230060"/>
                  </a:lnTo>
                  <a:lnTo>
                    <a:pt x="1713788" y="237413"/>
                  </a:lnTo>
                  <a:lnTo>
                    <a:pt x="1710842" y="241503"/>
                  </a:lnTo>
                  <a:lnTo>
                    <a:pt x="1719021" y="246672"/>
                  </a:lnTo>
                  <a:lnTo>
                    <a:pt x="1722247" y="244030"/>
                  </a:lnTo>
                  <a:lnTo>
                    <a:pt x="1723072" y="235648"/>
                  </a:lnTo>
                  <a:close/>
                </a:path>
                <a:path w="2172335" h="2823845">
                  <a:moveTo>
                    <a:pt x="1723872" y="666127"/>
                  </a:moveTo>
                  <a:lnTo>
                    <a:pt x="1709623" y="665314"/>
                  </a:lnTo>
                  <a:lnTo>
                    <a:pt x="1709635" y="670915"/>
                  </a:lnTo>
                  <a:lnTo>
                    <a:pt x="1709737" y="684314"/>
                  </a:lnTo>
                  <a:lnTo>
                    <a:pt x="1723872" y="666127"/>
                  </a:lnTo>
                  <a:close/>
                </a:path>
                <a:path w="2172335" h="2823845">
                  <a:moveTo>
                    <a:pt x="1759712" y="981011"/>
                  </a:moveTo>
                  <a:lnTo>
                    <a:pt x="1748155" y="972578"/>
                  </a:lnTo>
                  <a:lnTo>
                    <a:pt x="1741093" y="976757"/>
                  </a:lnTo>
                  <a:lnTo>
                    <a:pt x="1747088" y="978077"/>
                  </a:lnTo>
                  <a:lnTo>
                    <a:pt x="1751977" y="979258"/>
                  </a:lnTo>
                  <a:lnTo>
                    <a:pt x="1759712" y="981011"/>
                  </a:lnTo>
                  <a:close/>
                </a:path>
                <a:path w="2172335" h="2823845">
                  <a:moveTo>
                    <a:pt x="1766252" y="1526120"/>
                  </a:moveTo>
                  <a:lnTo>
                    <a:pt x="1764792" y="1524139"/>
                  </a:lnTo>
                  <a:lnTo>
                    <a:pt x="1764055" y="1523111"/>
                  </a:lnTo>
                  <a:lnTo>
                    <a:pt x="1759915" y="1523199"/>
                  </a:lnTo>
                  <a:lnTo>
                    <a:pt x="1756511" y="1524406"/>
                  </a:lnTo>
                  <a:lnTo>
                    <a:pt x="1758378" y="1532610"/>
                  </a:lnTo>
                  <a:lnTo>
                    <a:pt x="1761020" y="1530464"/>
                  </a:lnTo>
                  <a:lnTo>
                    <a:pt x="1763623" y="1528292"/>
                  </a:lnTo>
                  <a:lnTo>
                    <a:pt x="1766252" y="1526120"/>
                  </a:lnTo>
                  <a:close/>
                </a:path>
                <a:path w="2172335" h="2823845">
                  <a:moveTo>
                    <a:pt x="1769414" y="1418767"/>
                  </a:moveTo>
                  <a:lnTo>
                    <a:pt x="1769148" y="1415630"/>
                  </a:lnTo>
                  <a:lnTo>
                    <a:pt x="1767484" y="1413637"/>
                  </a:lnTo>
                  <a:lnTo>
                    <a:pt x="1765871" y="1410500"/>
                  </a:lnTo>
                  <a:lnTo>
                    <a:pt x="1763623" y="1412760"/>
                  </a:lnTo>
                  <a:lnTo>
                    <a:pt x="1760994" y="1414513"/>
                  </a:lnTo>
                  <a:lnTo>
                    <a:pt x="1761934" y="1417535"/>
                  </a:lnTo>
                  <a:lnTo>
                    <a:pt x="1763864" y="1419275"/>
                  </a:lnTo>
                  <a:lnTo>
                    <a:pt x="1765300" y="1421244"/>
                  </a:lnTo>
                  <a:lnTo>
                    <a:pt x="1766735" y="1420063"/>
                  </a:lnTo>
                  <a:lnTo>
                    <a:pt x="1769414" y="1418767"/>
                  </a:lnTo>
                  <a:close/>
                </a:path>
                <a:path w="2172335" h="2823845">
                  <a:moveTo>
                    <a:pt x="1800517" y="2018804"/>
                  </a:moveTo>
                  <a:lnTo>
                    <a:pt x="1788185" y="2022843"/>
                  </a:lnTo>
                  <a:lnTo>
                    <a:pt x="1791830" y="2025662"/>
                  </a:lnTo>
                  <a:lnTo>
                    <a:pt x="1796770" y="2029561"/>
                  </a:lnTo>
                  <a:lnTo>
                    <a:pt x="1800517" y="2018804"/>
                  </a:lnTo>
                  <a:close/>
                </a:path>
                <a:path w="2172335" h="2823845">
                  <a:moveTo>
                    <a:pt x="1828342" y="1554873"/>
                  </a:moveTo>
                  <a:lnTo>
                    <a:pt x="1828304" y="1546644"/>
                  </a:lnTo>
                  <a:lnTo>
                    <a:pt x="1822958" y="1548701"/>
                  </a:lnTo>
                  <a:lnTo>
                    <a:pt x="1816849" y="1549920"/>
                  </a:lnTo>
                  <a:lnTo>
                    <a:pt x="1815719" y="1558213"/>
                  </a:lnTo>
                  <a:lnTo>
                    <a:pt x="1824113" y="1558112"/>
                  </a:lnTo>
                  <a:lnTo>
                    <a:pt x="1828342" y="1554873"/>
                  </a:lnTo>
                  <a:close/>
                </a:path>
                <a:path w="2172335" h="2823845">
                  <a:moveTo>
                    <a:pt x="1919312" y="1985505"/>
                  </a:moveTo>
                  <a:lnTo>
                    <a:pt x="1915579" y="1985137"/>
                  </a:lnTo>
                  <a:lnTo>
                    <a:pt x="1914817" y="1989518"/>
                  </a:lnTo>
                  <a:lnTo>
                    <a:pt x="1912708" y="1993849"/>
                  </a:lnTo>
                  <a:lnTo>
                    <a:pt x="1912162" y="1998687"/>
                  </a:lnTo>
                  <a:lnTo>
                    <a:pt x="1916074" y="2004580"/>
                  </a:lnTo>
                  <a:lnTo>
                    <a:pt x="1916976" y="2000377"/>
                  </a:lnTo>
                  <a:lnTo>
                    <a:pt x="1917712" y="1997544"/>
                  </a:lnTo>
                  <a:lnTo>
                    <a:pt x="1918703" y="1991639"/>
                  </a:lnTo>
                  <a:lnTo>
                    <a:pt x="1918957" y="1988553"/>
                  </a:lnTo>
                  <a:lnTo>
                    <a:pt x="1919312" y="1985505"/>
                  </a:lnTo>
                  <a:close/>
                </a:path>
                <a:path w="2172335" h="2823845">
                  <a:moveTo>
                    <a:pt x="1953094" y="2068969"/>
                  </a:moveTo>
                  <a:lnTo>
                    <a:pt x="1952853" y="2067077"/>
                  </a:lnTo>
                  <a:lnTo>
                    <a:pt x="1952586" y="2065274"/>
                  </a:lnTo>
                  <a:lnTo>
                    <a:pt x="1952345" y="2063407"/>
                  </a:lnTo>
                  <a:lnTo>
                    <a:pt x="1949462" y="2064118"/>
                  </a:lnTo>
                  <a:lnTo>
                    <a:pt x="1946579" y="2064727"/>
                  </a:lnTo>
                  <a:lnTo>
                    <a:pt x="1943785" y="2065743"/>
                  </a:lnTo>
                  <a:lnTo>
                    <a:pt x="1943569" y="2065807"/>
                  </a:lnTo>
                  <a:lnTo>
                    <a:pt x="1944217" y="2069566"/>
                  </a:lnTo>
                  <a:lnTo>
                    <a:pt x="1944497" y="2069553"/>
                  </a:lnTo>
                  <a:lnTo>
                    <a:pt x="1947341" y="2069604"/>
                  </a:lnTo>
                  <a:lnTo>
                    <a:pt x="1950224" y="2069223"/>
                  </a:lnTo>
                  <a:lnTo>
                    <a:pt x="1953094" y="2068969"/>
                  </a:lnTo>
                  <a:close/>
                </a:path>
                <a:path w="2172335" h="2823845">
                  <a:moveTo>
                    <a:pt x="1961299" y="2431237"/>
                  </a:moveTo>
                  <a:lnTo>
                    <a:pt x="1956765" y="2420594"/>
                  </a:lnTo>
                  <a:lnTo>
                    <a:pt x="1952434" y="2423020"/>
                  </a:lnTo>
                  <a:lnTo>
                    <a:pt x="1954542" y="2426233"/>
                  </a:lnTo>
                  <a:lnTo>
                    <a:pt x="1958746" y="2432558"/>
                  </a:lnTo>
                  <a:lnTo>
                    <a:pt x="1959597" y="2432164"/>
                  </a:lnTo>
                  <a:lnTo>
                    <a:pt x="1961299" y="2431237"/>
                  </a:lnTo>
                  <a:close/>
                </a:path>
                <a:path w="2172335" h="2823845">
                  <a:moveTo>
                    <a:pt x="2172182" y="2063356"/>
                  </a:moveTo>
                  <a:lnTo>
                    <a:pt x="2171535" y="2059368"/>
                  </a:lnTo>
                  <a:lnTo>
                    <a:pt x="2163991" y="2059292"/>
                  </a:lnTo>
                  <a:lnTo>
                    <a:pt x="2162822" y="2059254"/>
                  </a:lnTo>
                  <a:lnTo>
                    <a:pt x="2161603" y="2060879"/>
                  </a:lnTo>
                  <a:lnTo>
                    <a:pt x="2159635" y="2062302"/>
                  </a:lnTo>
                  <a:lnTo>
                    <a:pt x="2162264" y="2065096"/>
                  </a:lnTo>
                  <a:lnTo>
                    <a:pt x="2164562" y="2067585"/>
                  </a:lnTo>
                  <a:lnTo>
                    <a:pt x="2168690" y="2071928"/>
                  </a:lnTo>
                  <a:lnTo>
                    <a:pt x="2172182" y="2063356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76">
              <a:extLst>
                <a:ext uri="{FF2B5EF4-FFF2-40B4-BE49-F238E27FC236}">
                  <a16:creationId xmlns:a16="http://schemas.microsoft.com/office/drawing/2014/main" id="{1FDAF614-6064-B95D-EA76-CD0A18B3DCEF}"/>
                </a:ext>
              </a:extLst>
            </p:cNvPr>
            <p:cNvSpPr/>
            <p:nvPr/>
          </p:nvSpPr>
          <p:spPr>
            <a:xfrm>
              <a:off x="2669451" y="4428851"/>
              <a:ext cx="2056130" cy="2837180"/>
            </a:xfrm>
            <a:custGeom>
              <a:avLst/>
              <a:gdLst/>
              <a:ahLst/>
              <a:cxnLst/>
              <a:rect l="l" t="t" r="r" b="b"/>
              <a:pathLst>
                <a:path w="2056129" h="2837179">
                  <a:moveTo>
                    <a:pt x="6477" y="2514473"/>
                  </a:moveTo>
                  <a:lnTo>
                    <a:pt x="3467" y="2513571"/>
                  </a:lnTo>
                  <a:lnTo>
                    <a:pt x="0" y="2524379"/>
                  </a:lnTo>
                  <a:lnTo>
                    <a:pt x="977" y="2524683"/>
                  </a:lnTo>
                  <a:lnTo>
                    <a:pt x="3009" y="2525255"/>
                  </a:lnTo>
                  <a:lnTo>
                    <a:pt x="6477" y="2514473"/>
                  </a:lnTo>
                  <a:close/>
                </a:path>
                <a:path w="2056129" h="2837179">
                  <a:moveTo>
                    <a:pt x="71475" y="1518373"/>
                  </a:moveTo>
                  <a:lnTo>
                    <a:pt x="70231" y="1516735"/>
                  </a:lnTo>
                  <a:lnTo>
                    <a:pt x="69532" y="1515097"/>
                  </a:lnTo>
                  <a:lnTo>
                    <a:pt x="67957" y="1516075"/>
                  </a:lnTo>
                  <a:lnTo>
                    <a:pt x="65747" y="1516722"/>
                  </a:lnTo>
                  <a:lnTo>
                    <a:pt x="64363" y="1519313"/>
                  </a:lnTo>
                  <a:lnTo>
                    <a:pt x="65328" y="1521421"/>
                  </a:lnTo>
                  <a:lnTo>
                    <a:pt x="65595" y="1523149"/>
                  </a:lnTo>
                  <a:lnTo>
                    <a:pt x="66979" y="1524165"/>
                  </a:lnTo>
                  <a:lnTo>
                    <a:pt x="68364" y="1525244"/>
                  </a:lnTo>
                  <a:lnTo>
                    <a:pt x="69748" y="1526298"/>
                  </a:lnTo>
                  <a:lnTo>
                    <a:pt x="70345" y="1524190"/>
                  </a:lnTo>
                  <a:lnTo>
                    <a:pt x="71412" y="1522133"/>
                  </a:lnTo>
                  <a:lnTo>
                    <a:pt x="71475" y="1518373"/>
                  </a:lnTo>
                  <a:close/>
                </a:path>
                <a:path w="2056129" h="2837179">
                  <a:moveTo>
                    <a:pt x="77203" y="1660969"/>
                  </a:moveTo>
                  <a:lnTo>
                    <a:pt x="76504" y="1659559"/>
                  </a:lnTo>
                  <a:lnTo>
                    <a:pt x="76161" y="1658200"/>
                  </a:lnTo>
                  <a:lnTo>
                    <a:pt x="74701" y="1659102"/>
                  </a:lnTo>
                  <a:lnTo>
                    <a:pt x="72885" y="1659775"/>
                  </a:lnTo>
                  <a:lnTo>
                    <a:pt x="71475" y="1661617"/>
                  </a:lnTo>
                  <a:lnTo>
                    <a:pt x="72821" y="1663446"/>
                  </a:lnTo>
                  <a:lnTo>
                    <a:pt x="75095" y="1668741"/>
                  </a:lnTo>
                  <a:lnTo>
                    <a:pt x="76225" y="1665262"/>
                  </a:lnTo>
                  <a:lnTo>
                    <a:pt x="77012" y="1663801"/>
                  </a:lnTo>
                  <a:lnTo>
                    <a:pt x="77203" y="1660969"/>
                  </a:lnTo>
                  <a:close/>
                </a:path>
                <a:path w="2056129" h="2837179">
                  <a:moveTo>
                    <a:pt x="88506" y="1677784"/>
                  </a:moveTo>
                  <a:lnTo>
                    <a:pt x="87922" y="1675142"/>
                  </a:lnTo>
                  <a:lnTo>
                    <a:pt x="86791" y="1669821"/>
                  </a:lnTo>
                  <a:lnTo>
                    <a:pt x="85902" y="1670037"/>
                  </a:lnTo>
                  <a:lnTo>
                    <a:pt x="85026" y="1670177"/>
                  </a:lnTo>
                  <a:lnTo>
                    <a:pt x="84150" y="1670329"/>
                  </a:lnTo>
                  <a:lnTo>
                    <a:pt x="84632" y="1672996"/>
                  </a:lnTo>
                  <a:lnTo>
                    <a:pt x="85547" y="1678330"/>
                  </a:lnTo>
                  <a:lnTo>
                    <a:pt x="86537" y="1678165"/>
                  </a:lnTo>
                  <a:lnTo>
                    <a:pt x="87515" y="1677949"/>
                  </a:lnTo>
                  <a:lnTo>
                    <a:pt x="88506" y="1677784"/>
                  </a:lnTo>
                  <a:close/>
                </a:path>
                <a:path w="2056129" h="2837179">
                  <a:moveTo>
                    <a:pt x="144564" y="2648470"/>
                  </a:moveTo>
                  <a:lnTo>
                    <a:pt x="142671" y="2645816"/>
                  </a:lnTo>
                  <a:lnTo>
                    <a:pt x="134543" y="2646184"/>
                  </a:lnTo>
                  <a:lnTo>
                    <a:pt x="139661" y="2653144"/>
                  </a:lnTo>
                  <a:lnTo>
                    <a:pt x="141605" y="2655747"/>
                  </a:lnTo>
                  <a:lnTo>
                    <a:pt x="144564" y="2648470"/>
                  </a:lnTo>
                  <a:close/>
                </a:path>
                <a:path w="2056129" h="2837179">
                  <a:moveTo>
                    <a:pt x="172466" y="1299400"/>
                  </a:moveTo>
                  <a:lnTo>
                    <a:pt x="171780" y="1297863"/>
                  </a:lnTo>
                  <a:lnTo>
                    <a:pt x="171399" y="1297127"/>
                  </a:lnTo>
                  <a:lnTo>
                    <a:pt x="169240" y="1298003"/>
                  </a:lnTo>
                  <a:lnTo>
                    <a:pt x="167055" y="1298930"/>
                  </a:lnTo>
                  <a:lnTo>
                    <a:pt x="164858" y="1299806"/>
                  </a:lnTo>
                  <a:lnTo>
                    <a:pt x="165265" y="1300645"/>
                  </a:lnTo>
                  <a:lnTo>
                    <a:pt x="165646" y="1301534"/>
                  </a:lnTo>
                  <a:lnTo>
                    <a:pt x="166065" y="1302346"/>
                  </a:lnTo>
                  <a:lnTo>
                    <a:pt x="168198" y="1301407"/>
                  </a:lnTo>
                  <a:lnTo>
                    <a:pt x="170332" y="1300378"/>
                  </a:lnTo>
                  <a:lnTo>
                    <a:pt x="172466" y="1299400"/>
                  </a:lnTo>
                  <a:close/>
                </a:path>
                <a:path w="2056129" h="2837179">
                  <a:moveTo>
                    <a:pt x="203911" y="2070366"/>
                  </a:moveTo>
                  <a:lnTo>
                    <a:pt x="200533" y="2060854"/>
                  </a:lnTo>
                  <a:lnTo>
                    <a:pt x="199453" y="2061210"/>
                  </a:lnTo>
                  <a:lnTo>
                    <a:pt x="197319" y="2062010"/>
                  </a:lnTo>
                  <a:lnTo>
                    <a:pt x="201041" y="2071446"/>
                  </a:lnTo>
                  <a:lnTo>
                    <a:pt x="203911" y="2070366"/>
                  </a:lnTo>
                  <a:close/>
                </a:path>
                <a:path w="2056129" h="2837179">
                  <a:moveTo>
                    <a:pt x="221576" y="1349006"/>
                  </a:moveTo>
                  <a:lnTo>
                    <a:pt x="219849" y="1347495"/>
                  </a:lnTo>
                  <a:lnTo>
                    <a:pt x="218351" y="1345768"/>
                  </a:lnTo>
                  <a:lnTo>
                    <a:pt x="217982" y="1346009"/>
                  </a:lnTo>
                  <a:lnTo>
                    <a:pt x="216522" y="1346847"/>
                  </a:lnTo>
                  <a:lnTo>
                    <a:pt x="215125" y="1348143"/>
                  </a:lnTo>
                  <a:lnTo>
                    <a:pt x="214134" y="1350149"/>
                  </a:lnTo>
                  <a:lnTo>
                    <a:pt x="216395" y="1352664"/>
                  </a:lnTo>
                  <a:lnTo>
                    <a:pt x="216763" y="1352537"/>
                  </a:lnTo>
                  <a:lnTo>
                    <a:pt x="218338" y="1351826"/>
                  </a:lnTo>
                  <a:lnTo>
                    <a:pt x="219608" y="1350518"/>
                  </a:lnTo>
                  <a:lnTo>
                    <a:pt x="221576" y="1349006"/>
                  </a:lnTo>
                  <a:close/>
                </a:path>
                <a:path w="2056129" h="2837179">
                  <a:moveTo>
                    <a:pt x="238747" y="2293950"/>
                  </a:moveTo>
                  <a:lnTo>
                    <a:pt x="235292" y="2292286"/>
                  </a:lnTo>
                  <a:lnTo>
                    <a:pt x="233692" y="2290978"/>
                  </a:lnTo>
                  <a:lnTo>
                    <a:pt x="230924" y="2290838"/>
                  </a:lnTo>
                  <a:lnTo>
                    <a:pt x="229755" y="2292566"/>
                  </a:lnTo>
                  <a:lnTo>
                    <a:pt x="228625" y="2293480"/>
                  </a:lnTo>
                  <a:lnTo>
                    <a:pt x="229870" y="2294864"/>
                  </a:lnTo>
                  <a:lnTo>
                    <a:pt x="230911" y="2297036"/>
                  </a:lnTo>
                  <a:lnTo>
                    <a:pt x="233680" y="2297696"/>
                  </a:lnTo>
                  <a:lnTo>
                    <a:pt x="235419" y="2295868"/>
                  </a:lnTo>
                  <a:lnTo>
                    <a:pt x="238747" y="2293950"/>
                  </a:lnTo>
                  <a:close/>
                </a:path>
                <a:path w="2056129" h="2837179">
                  <a:moveTo>
                    <a:pt x="263080" y="1962607"/>
                  </a:moveTo>
                  <a:lnTo>
                    <a:pt x="261150" y="1961400"/>
                  </a:lnTo>
                  <a:lnTo>
                    <a:pt x="259245" y="1960118"/>
                  </a:lnTo>
                  <a:lnTo>
                    <a:pt x="257213" y="1959102"/>
                  </a:lnTo>
                  <a:lnTo>
                    <a:pt x="256921" y="1958975"/>
                  </a:lnTo>
                  <a:lnTo>
                    <a:pt x="255320" y="1960549"/>
                  </a:lnTo>
                  <a:lnTo>
                    <a:pt x="255422" y="1960778"/>
                  </a:lnTo>
                  <a:lnTo>
                    <a:pt x="256349" y="1962581"/>
                  </a:lnTo>
                  <a:lnTo>
                    <a:pt x="257543" y="1964296"/>
                  </a:lnTo>
                  <a:lnTo>
                    <a:pt x="258635" y="1966036"/>
                  </a:lnTo>
                  <a:lnTo>
                    <a:pt x="260121" y="1964867"/>
                  </a:lnTo>
                  <a:lnTo>
                    <a:pt x="261620" y="1963737"/>
                  </a:lnTo>
                  <a:lnTo>
                    <a:pt x="263080" y="1962607"/>
                  </a:lnTo>
                  <a:close/>
                </a:path>
                <a:path w="2056129" h="2837179">
                  <a:moveTo>
                    <a:pt x="382562" y="1451559"/>
                  </a:moveTo>
                  <a:lnTo>
                    <a:pt x="381254" y="1451521"/>
                  </a:lnTo>
                  <a:lnTo>
                    <a:pt x="378663" y="1451508"/>
                  </a:lnTo>
                  <a:lnTo>
                    <a:pt x="378764" y="1453667"/>
                  </a:lnTo>
                  <a:lnTo>
                    <a:pt x="378764" y="1455877"/>
                  </a:lnTo>
                  <a:lnTo>
                    <a:pt x="379107" y="1458252"/>
                  </a:lnTo>
                  <a:lnTo>
                    <a:pt x="380733" y="1458315"/>
                  </a:lnTo>
                  <a:lnTo>
                    <a:pt x="381622" y="1458429"/>
                  </a:lnTo>
                  <a:lnTo>
                    <a:pt x="381939" y="1456131"/>
                  </a:lnTo>
                  <a:lnTo>
                    <a:pt x="382562" y="1451559"/>
                  </a:lnTo>
                  <a:close/>
                </a:path>
                <a:path w="2056129" h="2837179">
                  <a:moveTo>
                    <a:pt x="386207" y="2523007"/>
                  </a:moveTo>
                  <a:lnTo>
                    <a:pt x="385762" y="2522131"/>
                  </a:lnTo>
                  <a:lnTo>
                    <a:pt x="384987" y="2520391"/>
                  </a:lnTo>
                  <a:lnTo>
                    <a:pt x="382600" y="2521356"/>
                  </a:lnTo>
                  <a:lnTo>
                    <a:pt x="380326" y="2522486"/>
                  </a:lnTo>
                  <a:lnTo>
                    <a:pt x="378053" y="2523566"/>
                  </a:lnTo>
                  <a:lnTo>
                    <a:pt x="379234" y="2526157"/>
                  </a:lnTo>
                  <a:lnTo>
                    <a:pt x="381558" y="2525115"/>
                  </a:lnTo>
                  <a:lnTo>
                    <a:pt x="383870" y="2524048"/>
                  </a:lnTo>
                  <a:lnTo>
                    <a:pt x="386207" y="2523007"/>
                  </a:lnTo>
                  <a:close/>
                </a:path>
                <a:path w="2056129" h="2837179">
                  <a:moveTo>
                    <a:pt x="402183" y="2309584"/>
                  </a:moveTo>
                  <a:lnTo>
                    <a:pt x="400913" y="2308936"/>
                  </a:lnTo>
                  <a:lnTo>
                    <a:pt x="398386" y="2307577"/>
                  </a:lnTo>
                  <a:lnTo>
                    <a:pt x="393255" y="2319553"/>
                  </a:lnTo>
                  <a:lnTo>
                    <a:pt x="395071" y="2320455"/>
                  </a:lnTo>
                  <a:lnTo>
                    <a:pt x="396011" y="2320887"/>
                  </a:lnTo>
                  <a:lnTo>
                    <a:pt x="402183" y="2309584"/>
                  </a:lnTo>
                  <a:close/>
                </a:path>
                <a:path w="2056129" h="2837179">
                  <a:moveTo>
                    <a:pt x="429844" y="2834995"/>
                  </a:moveTo>
                  <a:lnTo>
                    <a:pt x="428485" y="2832519"/>
                  </a:lnTo>
                  <a:lnTo>
                    <a:pt x="427837" y="2831249"/>
                  </a:lnTo>
                  <a:lnTo>
                    <a:pt x="426237" y="2830626"/>
                  </a:lnTo>
                  <a:lnTo>
                    <a:pt x="424599" y="2829509"/>
                  </a:lnTo>
                  <a:lnTo>
                    <a:pt x="422008" y="2829712"/>
                  </a:lnTo>
                  <a:lnTo>
                    <a:pt x="420116" y="2832176"/>
                  </a:lnTo>
                  <a:lnTo>
                    <a:pt x="421208" y="2834119"/>
                  </a:lnTo>
                  <a:lnTo>
                    <a:pt x="422617" y="2835986"/>
                  </a:lnTo>
                  <a:lnTo>
                    <a:pt x="425881" y="2836659"/>
                  </a:lnTo>
                  <a:lnTo>
                    <a:pt x="427939" y="2835541"/>
                  </a:lnTo>
                  <a:lnTo>
                    <a:pt x="429844" y="2834995"/>
                  </a:lnTo>
                  <a:close/>
                </a:path>
                <a:path w="2056129" h="2837179">
                  <a:moveTo>
                    <a:pt x="450697" y="1296949"/>
                  </a:moveTo>
                  <a:lnTo>
                    <a:pt x="449643" y="1295463"/>
                  </a:lnTo>
                  <a:lnTo>
                    <a:pt x="448919" y="1293368"/>
                  </a:lnTo>
                  <a:lnTo>
                    <a:pt x="442734" y="1295552"/>
                  </a:lnTo>
                  <a:lnTo>
                    <a:pt x="442683" y="1299006"/>
                  </a:lnTo>
                  <a:lnTo>
                    <a:pt x="446214" y="1306042"/>
                  </a:lnTo>
                  <a:lnTo>
                    <a:pt x="448208" y="1302334"/>
                  </a:lnTo>
                  <a:lnTo>
                    <a:pt x="449643" y="1300251"/>
                  </a:lnTo>
                  <a:lnTo>
                    <a:pt x="450697" y="1296949"/>
                  </a:lnTo>
                  <a:close/>
                </a:path>
                <a:path w="2056129" h="2837179">
                  <a:moveTo>
                    <a:pt x="496227" y="2558313"/>
                  </a:moveTo>
                  <a:lnTo>
                    <a:pt x="495630" y="2556738"/>
                  </a:lnTo>
                  <a:lnTo>
                    <a:pt x="495439" y="2554567"/>
                  </a:lnTo>
                  <a:lnTo>
                    <a:pt x="492861" y="2552649"/>
                  </a:lnTo>
                  <a:lnTo>
                    <a:pt x="490626" y="2552598"/>
                  </a:lnTo>
                  <a:lnTo>
                    <a:pt x="488746" y="2552141"/>
                  </a:lnTo>
                  <a:lnTo>
                    <a:pt x="487807" y="2554198"/>
                  </a:lnTo>
                  <a:lnTo>
                    <a:pt x="494487" y="2559685"/>
                  </a:lnTo>
                  <a:lnTo>
                    <a:pt x="495058" y="2559227"/>
                  </a:lnTo>
                  <a:lnTo>
                    <a:pt x="495642" y="2558796"/>
                  </a:lnTo>
                  <a:lnTo>
                    <a:pt x="496227" y="2558313"/>
                  </a:lnTo>
                  <a:close/>
                </a:path>
                <a:path w="2056129" h="2837179">
                  <a:moveTo>
                    <a:pt x="502513" y="1246505"/>
                  </a:moveTo>
                  <a:lnTo>
                    <a:pt x="502272" y="1241539"/>
                  </a:lnTo>
                  <a:lnTo>
                    <a:pt x="502132" y="1239037"/>
                  </a:lnTo>
                  <a:lnTo>
                    <a:pt x="498983" y="1238859"/>
                  </a:lnTo>
                  <a:lnTo>
                    <a:pt x="498817" y="1241450"/>
                  </a:lnTo>
                  <a:lnTo>
                    <a:pt x="498690" y="1244079"/>
                  </a:lnTo>
                  <a:lnTo>
                    <a:pt x="498525" y="1246670"/>
                  </a:lnTo>
                  <a:lnTo>
                    <a:pt x="501205" y="1246581"/>
                  </a:lnTo>
                  <a:lnTo>
                    <a:pt x="502513" y="1246505"/>
                  </a:lnTo>
                  <a:close/>
                </a:path>
                <a:path w="2056129" h="2837179">
                  <a:moveTo>
                    <a:pt x="508736" y="512584"/>
                  </a:moveTo>
                  <a:lnTo>
                    <a:pt x="506247" y="511441"/>
                  </a:lnTo>
                  <a:lnTo>
                    <a:pt x="503758" y="510260"/>
                  </a:lnTo>
                  <a:lnTo>
                    <a:pt x="501269" y="509155"/>
                  </a:lnTo>
                  <a:lnTo>
                    <a:pt x="500113" y="511327"/>
                  </a:lnTo>
                  <a:lnTo>
                    <a:pt x="504596" y="514299"/>
                  </a:lnTo>
                  <a:lnTo>
                    <a:pt x="506869" y="515797"/>
                  </a:lnTo>
                  <a:lnTo>
                    <a:pt x="507492" y="514718"/>
                  </a:lnTo>
                  <a:lnTo>
                    <a:pt x="508101" y="513638"/>
                  </a:lnTo>
                  <a:lnTo>
                    <a:pt x="508736" y="512584"/>
                  </a:lnTo>
                  <a:close/>
                </a:path>
                <a:path w="2056129" h="2837179">
                  <a:moveTo>
                    <a:pt x="673544" y="1445742"/>
                  </a:moveTo>
                  <a:lnTo>
                    <a:pt x="670788" y="1444117"/>
                  </a:lnTo>
                  <a:lnTo>
                    <a:pt x="669074" y="1442300"/>
                  </a:lnTo>
                  <a:lnTo>
                    <a:pt x="667816" y="1442605"/>
                  </a:lnTo>
                  <a:lnTo>
                    <a:pt x="666318" y="1442935"/>
                  </a:lnTo>
                  <a:lnTo>
                    <a:pt x="665226" y="1445056"/>
                  </a:lnTo>
                  <a:lnTo>
                    <a:pt x="663981" y="1446428"/>
                  </a:lnTo>
                  <a:lnTo>
                    <a:pt x="665276" y="1447406"/>
                  </a:lnTo>
                  <a:lnTo>
                    <a:pt x="666597" y="1449235"/>
                  </a:lnTo>
                  <a:lnTo>
                    <a:pt x="667854" y="1449197"/>
                  </a:lnTo>
                  <a:lnTo>
                    <a:pt x="669391" y="1449108"/>
                  </a:lnTo>
                  <a:lnTo>
                    <a:pt x="670839" y="1447495"/>
                  </a:lnTo>
                  <a:lnTo>
                    <a:pt x="673544" y="1445742"/>
                  </a:lnTo>
                  <a:close/>
                </a:path>
                <a:path w="2056129" h="2837179">
                  <a:moveTo>
                    <a:pt x="680847" y="2329459"/>
                  </a:moveTo>
                  <a:lnTo>
                    <a:pt x="679945" y="2325801"/>
                  </a:lnTo>
                  <a:lnTo>
                    <a:pt x="678167" y="2318423"/>
                  </a:lnTo>
                  <a:lnTo>
                    <a:pt x="677214" y="2318689"/>
                  </a:lnTo>
                  <a:lnTo>
                    <a:pt x="676313" y="2318905"/>
                  </a:lnTo>
                  <a:lnTo>
                    <a:pt x="675373" y="2319210"/>
                  </a:lnTo>
                  <a:lnTo>
                    <a:pt x="678154" y="2329650"/>
                  </a:lnTo>
                  <a:lnTo>
                    <a:pt x="679043" y="2329548"/>
                  </a:lnTo>
                  <a:lnTo>
                    <a:pt x="680847" y="2329459"/>
                  </a:lnTo>
                  <a:close/>
                </a:path>
                <a:path w="2056129" h="2837179">
                  <a:moveTo>
                    <a:pt x="712177" y="408279"/>
                  </a:moveTo>
                  <a:lnTo>
                    <a:pt x="709180" y="403148"/>
                  </a:lnTo>
                  <a:lnTo>
                    <a:pt x="707263" y="404558"/>
                  </a:lnTo>
                  <a:lnTo>
                    <a:pt x="705866" y="405206"/>
                  </a:lnTo>
                  <a:lnTo>
                    <a:pt x="707580" y="407657"/>
                  </a:lnTo>
                  <a:lnTo>
                    <a:pt x="708342" y="408813"/>
                  </a:lnTo>
                  <a:lnTo>
                    <a:pt x="709117" y="409956"/>
                  </a:lnTo>
                  <a:lnTo>
                    <a:pt x="710158" y="409219"/>
                  </a:lnTo>
                  <a:lnTo>
                    <a:pt x="712177" y="408279"/>
                  </a:lnTo>
                  <a:close/>
                </a:path>
                <a:path w="2056129" h="2837179">
                  <a:moveTo>
                    <a:pt x="721563" y="1181366"/>
                  </a:moveTo>
                  <a:lnTo>
                    <a:pt x="718947" y="1180642"/>
                  </a:lnTo>
                  <a:lnTo>
                    <a:pt x="713701" y="1179271"/>
                  </a:lnTo>
                  <a:lnTo>
                    <a:pt x="712762" y="1183360"/>
                  </a:lnTo>
                  <a:lnTo>
                    <a:pt x="715302" y="1184059"/>
                  </a:lnTo>
                  <a:lnTo>
                    <a:pt x="717816" y="1184821"/>
                  </a:lnTo>
                  <a:lnTo>
                    <a:pt x="720407" y="1185278"/>
                  </a:lnTo>
                  <a:lnTo>
                    <a:pt x="720572" y="1185291"/>
                  </a:lnTo>
                  <a:lnTo>
                    <a:pt x="721156" y="1182712"/>
                  </a:lnTo>
                  <a:lnTo>
                    <a:pt x="721563" y="1181366"/>
                  </a:lnTo>
                  <a:close/>
                </a:path>
                <a:path w="2056129" h="2837179">
                  <a:moveTo>
                    <a:pt x="724039" y="832396"/>
                  </a:moveTo>
                  <a:lnTo>
                    <a:pt x="723607" y="825766"/>
                  </a:lnTo>
                  <a:lnTo>
                    <a:pt x="723417" y="822490"/>
                  </a:lnTo>
                  <a:lnTo>
                    <a:pt x="720001" y="822629"/>
                  </a:lnTo>
                  <a:lnTo>
                    <a:pt x="718299" y="822718"/>
                  </a:lnTo>
                  <a:lnTo>
                    <a:pt x="719010" y="826109"/>
                  </a:lnTo>
                  <a:lnTo>
                    <a:pt x="719683" y="829551"/>
                  </a:lnTo>
                  <a:lnTo>
                    <a:pt x="720394" y="832904"/>
                  </a:lnTo>
                  <a:lnTo>
                    <a:pt x="722820" y="832586"/>
                  </a:lnTo>
                  <a:lnTo>
                    <a:pt x="724039" y="832396"/>
                  </a:lnTo>
                  <a:close/>
                </a:path>
                <a:path w="2056129" h="2837179">
                  <a:moveTo>
                    <a:pt x="743839" y="1823262"/>
                  </a:moveTo>
                  <a:lnTo>
                    <a:pt x="743432" y="1822475"/>
                  </a:lnTo>
                  <a:lnTo>
                    <a:pt x="742480" y="1820557"/>
                  </a:lnTo>
                  <a:lnTo>
                    <a:pt x="740511" y="1818995"/>
                  </a:lnTo>
                  <a:lnTo>
                    <a:pt x="738251" y="1817662"/>
                  </a:lnTo>
                  <a:lnTo>
                    <a:pt x="735037" y="1820646"/>
                  </a:lnTo>
                  <a:lnTo>
                    <a:pt x="735330" y="1821395"/>
                  </a:lnTo>
                  <a:lnTo>
                    <a:pt x="736028" y="1823440"/>
                  </a:lnTo>
                  <a:lnTo>
                    <a:pt x="737895" y="1825028"/>
                  </a:lnTo>
                  <a:lnTo>
                    <a:pt x="740270" y="1828012"/>
                  </a:lnTo>
                  <a:lnTo>
                    <a:pt x="741895" y="1825294"/>
                  </a:lnTo>
                  <a:lnTo>
                    <a:pt x="743839" y="1823262"/>
                  </a:lnTo>
                  <a:close/>
                </a:path>
                <a:path w="2056129" h="2837179">
                  <a:moveTo>
                    <a:pt x="756932" y="936256"/>
                  </a:moveTo>
                  <a:lnTo>
                    <a:pt x="754354" y="933475"/>
                  </a:lnTo>
                  <a:lnTo>
                    <a:pt x="753033" y="931633"/>
                  </a:lnTo>
                  <a:lnTo>
                    <a:pt x="750785" y="930300"/>
                  </a:lnTo>
                  <a:lnTo>
                    <a:pt x="747674" y="932853"/>
                  </a:lnTo>
                  <a:lnTo>
                    <a:pt x="747737" y="933983"/>
                  </a:lnTo>
                  <a:lnTo>
                    <a:pt x="747826" y="935647"/>
                  </a:lnTo>
                  <a:lnTo>
                    <a:pt x="749401" y="937768"/>
                  </a:lnTo>
                  <a:lnTo>
                    <a:pt x="751852" y="939076"/>
                  </a:lnTo>
                  <a:lnTo>
                    <a:pt x="753910" y="937501"/>
                  </a:lnTo>
                  <a:lnTo>
                    <a:pt x="756932" y="936256"/>
                  </a:lnTo>
                  <a:close/>
                </a:path>
                <a:path w="2056129" h="2837179">
                  <a:moveTo>
                    <a:pt x="763435" y="1792300"/>
                  </a:moveTo>
                  <a:lnTo>
                    <a:pt x="761504" y="1790458"/>
                  </a:lnTo>
                  <a:lnTo>
                    <a:pt x="760476" y="1788744"/>
                  </a:lnTo>
                  <a:lnTo>
                    <a:pt x="759409" y="1788693"/>
                  </a:lnTo>
                  <a:lnTo>
                    <a:pt x="758278" y="1788668"/>
                  </a:lnTo>
                  <a:lnTo>
                    <a:pt x="756551" y="1790039"/>
                  </a:lnTo>
                  <a:lnTo>
                    <a:pt x="755789" y="1792097"/>
                  </a:lnTo>
                  <a:lnTo>
                    <a:pt x="757288" y="1794675"/>
                  </a:lnTo>
                  <a:lnTo>
                    <a:pt x="759333" y="1794256"/>
                  </a:lnTo>
                  <a:lnTo>
                    <a:pt x="760958" y="1793354"/>
                  </a:lnTo>
                  <a:lnTo>
                    <a:pt x="763435" y="1792300"/>
                  </a:lnTo>
                  <a:close/>
                </a:path>
                <a:path w="2056129" h="2837179">
                  <a:moveTo>
                    <a:pt x="782281" y="2413444"/>
                  </a:moveTo>
                  <a:lnTo>
                    <a:pt x="780770" y="2405481"/>
                  </a:lnTo>
                  <a:lnTo>
                    <a:pt x="777392" y="2408821"/>
                  </a:lnTo>
                  <a:lnTo>
                    <a:pt x="770686" y="2415514"/>
                  </a:lnTo>
                  <a:lnTo>
                    <a:pt x="778865" y="2414562"/>
                  </a:lnTo>
                  <a:lnTo>
                    <a:pt x="782281" y="2413444"/>
                  </a:lnTo>
                  <a:close/>
                </a:path>
                <a:path w="2056129" h="2837179">
                  <a:moveTo>
                    <a:pt x="784059" y="319341"/>
                  </a:moveTo>
                  <a:lnTo>
                    <a:pt x="776452" y="314528"/>
                  </a:lnTo>
                  <a:lnTo>
                    <a:pt x="774687" y="323354"/>
                  </a:lnTo>
                  <a:lnTo>
                    <a:pt x="779868" y="321437"/>
                  </a:lnTo>
                  <a:lnTo>
                    <a:pt x="784059" y="319341"/>
                  </a:lnTo>
                  <a:close/>
                </a:path>
                <a:path w="2056129" h="2837179">
                  <a:moveTo>
                    <a:pt x="799541" y="1319733"/>
                  </a:moveTo>
                  <a:lnTo>
                    <a:pt x="797001" y="1319593"/>
                  </a:lnTo>
                  <a:lnTo>
                    <a:pt x="797204" y="1327200"/>
                  </a:lnTo>
                  <a:lnTo>
                    <a:pt x="797852" y="1327200"/>
                  </a:lnTo>
                  <a:lnTo>
                    <a:pt x="798487" y="1327226"/>
                  </a:lnTo>
                  <a:lnTo>
                    <a:pt x="799109" y="1327226"/>
                  </a:lnTo>
                  <a:lnTo>
                    <a:pt x="799541" y="1319733"/>
                  </a:lnTo>
                  <a:close/>
                </a:path>
                <a:path w="2056129" h="2837179">
                  <a:moveTo>
                    <a:pt x="806335" y="1344637"/>
                  </a:moveTo>
                  <a:lnTo>
                    <a:pt x="804849" y="1343050"/>
                  </a:lnTo>
                  <a:lnTo>
                    <a:pt x="803109" y="1343355"/>
                  </a:lnTo>
                  <a:lnTo>
                    <a:pt x="802005" y="1344333"/>
                  </a:lnTo>
                  <a:lnTo>
                    <a:pt x="800849" y="1344968"/>
                  </a:lnTo>
                  <a:lnTo>
                    <a:pt x="801573" y="1346111"/>
                  </a:lnTo>
                  <a:lnTo>
                    <a:pt x="803541" y="1349171"/>
                  </a:lnTo>
                  <a:lnTo>
                    <a:pt x="804799" y="1347368"/>
                  </a:lnTo>
                  <a:lnTo>
                    <a:pt x="805827" y="1346352"/>
                  </a:lnTo>
                  <a:lnTo>
                    <a:pt x="806335" y="1344637"/>
                  </a:lnTo>
                  <a:close/>
                </a:path>
                <a:path w="2056129" h="2837179">
                  <a:moveTo>
                    <a:pt x="873061" y="1233271"/>
                  </a:moveTo>
                  <a:lnTo>
                    <a:pt x="870419" y="1233424"/>
                  </a:lnTo>
                  <a:lnTo>
                    <a:pt x="865162" y="1233665"/>
                  </a:lnTo>
                  <a:lnTo>
                    <a:pt x="865289" y="1234986"/>
                  </a:lnTo>
                  <a:lnTo>
                    <a:pt x="865327" y="1237437"/>
                  </a:lnTo>
                  <a:lnTo>
                    <a:pt x="865543" y="1237437"/>
                  </a:lnTo>
                  <a:lnTo>
                    <a:pt x="868006" y="1237640"/>
                  </a:lnTo>
                  <a:lnTo>
                    <a:pt x="870496" y="1237411"/>
                  </a:lnTo>
                  <a:lnTo>
                    <a:pt x="872972" y="1237335"/>
                  </a:lnTo>
                  <a:lnTo>
                    <a:pt x="873023" y="1234643"/>
                  </a:lnTo>
                  <a:lnTo>
                    <a:pt x="873061" y="1233271"/>
                  </a:lnTo>
                  <a:close/>
                </a:path>
                <a:path w="2056129" h="2837179">
                  <a:moveTo>
                    <a:pt x="904468" y="572808"/>
                  </a:moveTo>
                  <a:lnTo>
                    <a:pt x="902550" y="571334"/>
                  </a:lnTo>
                  <a:lnTo>
                    <a:pt x="900633" y="573252"/>
                  </a:lnTo>
                  <a:lnTo>
                    <a:pt x="898906" y="575195"/>
                  </a:lnTo>
                  <a:lnTo>
                    <a:pt x="897191" y="577164"/>
                  </a:lnTo>
                  <a:lnTo>
                    <a:pt x="899401" y="578777"/>
                  </a:lnTo>
                  <a:lnTo>
                    <a:pt x="900480" y="579589"/>
                  </a:lnTo>
                  <a:lnTo>
                    <a:pt x="901827" y="577430"/>
                  </a:lnTo>
                  <a:lnTo>
                    <a:pt x="903224" y="575221"/>
                  </a:lnTo>
                  <a:lnTo>
                    <a:pt x="904417" y="572909"/>
                  </a:lnTo>
                  <a:close/>
                </a:path>
                <a:path w="2056129" h="2837179">
                  <a:moveTo>
                    <a:pt x="918375" y="807173"/>
                  </a:moveTo>
                  <a:lnTo>
                    <a:pt x="915250" y="804722"/>
                  </a:lnTo>
                  <a:lnTo>
                    <a:pt x="914044" y="803148"/>
                  </a:lnTo>
                  <a:lnTo>
                    <a:pt x="913231" y="803300"/>
                  </a:lnTo>
                  <a:lnTo>
                    <a:pt x="912177" y="803554"/>
                  </a:lnTo>
                  <a:lnTo>
                    <a:pt x="910831" y="805218"/>
                  </a:lnTo>
                  <a:lnTo>
                    <a:pt x="910717" y="807212"/>
                  </a:lnTo>
                  <a:lnTo>
                    <a:pt x="912215" y="808888"/>
                  </a:lnTo>
                  <a:lnTo>
                    <a:pt x="914476" y="809193"/>
                  </a:lnTo>
                  <a:lnTo>
                    <a:pt x="915898" y="808113"/>
                  </a:lnTo>
                  <a:lnTo>
                    <a:pt x="918375" y="807173"/>
                  </a:lnTo>
                  <a:close/>
                </a:path>
                <a:path w="2056129" h="2837179">
                  <a:moveTo>
                    <a:pt x="935761" y="1433004"/>
                  </a:moveTo>
                  <a:lnTo>
                    <a:pt x="934961" y="1431378"/>
                  </a:lnTo>
                  <a:lnTo>
                    <a:pt x="934656" y="1429905"/>
                  </a:lnTo>
                  <a:lnTo>
                    <a:pt x="933615" y="1430451"/>
                  </a:lnTo>
                  <a:lnTo>
                    <a:pt x="931481" y="1431518"/>
                  </a:lnTo>
                  <a:lnTo>
                    <a:pt x="930783" y="1433182"/>
                  </a:lnTo>
                  <a:lnTo>
                    <a:pt x="929665" y="1434846"/>
                  </a:lnTo>
                  <a:lnTo>
                    <a:pt x="929474" y="1437347"/>
                  </a:lnTo>
                  <a:lnTo>
                    <a:pt x="931456" y="1438224"/>
                  </a:lnTo>
                  <a:lnTo>
                    <a:pt x="932497" y="1439087"/>
                  </a:lnTo>
                  <a:lnTo>
                    <a:pt x="933513" y="1437449"/>
                  </a:lnTo>
                  <a:lnTo>
                    <a:pt x="934935" y="1436027"/>
                  </a:lnTo>
                  <a:lnTo>
                    <a:pt x="935761" y="1433004"/>
                  </a:lnTo>
                  <a:close/>
                </a:path>
                <a:path w="2056129" h="2837179">
                  <a:moveTo>
                    <a:pt x="936447" y="644893"/>
                  </a:moveTo>
                  <a:lnTo>
                    <a:pt x="935431" y="644918"/>
                  </a:lnTo>
                  <a:lnTo>
                    <a:pt x="933627" y="644817"/>
                  </a:lnTo>
                  <a:lnTo>
                    <a:pt x="933589" y="645083"/>
                  </a:lnTo>
                  <a:lnTo>
                    <a:pt x="933119" y="647395"/>
                  </a:lnTo>
                  <a:lnTo>
                    <a:pt x="932967" y="649808"/>
                  </a:lnTo>
                  <a:lnTo>
                    <a:pt x="932726" y="652195"/>
                  </a:lnTo>
                  <a:lnTo>
                    <a:pt x="934923" y="652475"/>
                  </a:lnTo>
                  <a:lnTo>
                    <a:pt x="936002" y="652653"/>
                  </a:lnTo>
                  <a:lnTo>
                    <a:pt x="936447" y="644893"/>
                  </a:lnTo>
                  <a:close/>
                </a:path>
                <a:path w="2056129" h="2837179">
                  <a:moveTo>
                    <a:pt x="943292" y="2230094"/>
                  </a:moveTo>
                  <a:lnTo>
                    <a:pt x="938606" y="2226335"/>
                  </a:lnTo>
                  <a:lnTo>
                    <a:pt x="936282" y="2224405"/>
                  </a:lnTo>
                  <a:lnTo>
                    <a:pt x="935672" y="2225129"/>
                  </a:lnTo>
                  <a:lnTo>
                    <a:pt x="934466" y="2226678"/>
                  </a:lnTo>
                  <a:lnTo>
                    <a:pt x="938809" y="2230818"/>
                  </a:lnTo>
                  <a:lnTo>
                    <a:pt x="940968" y="2232901"/>
                  </a:lnTo>
                  <a:lnTo>
                    <a:pt x="943292" y="2230094"/>
                  </a:lnTo>
                  <a:close/>
                </a:path>
                <a:path w="2056129" h="2837179">
                  <a:moveTo>
                    <a:pt x="965250" y="130670"/>
                  </a:moveTo>
                  <a:lnTo>
                    <a:pt x="962596" y="126314"/>
                  </a:lnTo>
                  <a:lnTo>
                    <a:pt x="960678" y="127508"/>
                  </a:lnTo>
                  <a:lnTo>
                    <a:pt x="958761" y="128714"/>
                  </a:lnTo>
                  <a:lnTo>
                    <a:pt x="956868" y="129959"/>
                  </a:lnTo>
                  <a:lnTo>
                    <a:pt x="957770" y="131000"/>
                  </a:lnTo>
                  <a:lnTo>
                    <a:pt x="958735" y="133045"/>
                  </a:lnTo>
                  <a:lnTo>
                    <a:pt x="959548" y="133007"/>
                  </a:lnTo>
                  <a:lnTo>
                    <a:pt x="961313" y="132880"/>
                  </a:lnTo>
                  <a:lnTo>
                    <a:pt x="962977" y="131673"/>
                  </a:lnTo>
                  <a:lnTo>
                    <a:pt x="965250" y="130670"/>
                  </a:lnTo>
                  <a:close/>
                </a:path>
                <a:path w="2056129" h="2837179">
                  <a:moveTo>
                    <a:pt x="967727" y="232346"/>
                  </a:moveTo>
                  <a:lnTo>
                    <a:pt x="967562" y="229819"/>
                  </a:lnTo>
                  <a:lnTo>
                    <a:pt x="967193" y="224726"/>
                  </a:lnTo>
                  <a:lnTo>
                    <a:pt x="965339" y="224840"/>
                  </a:lnTo>
                  <a:lnTo>
                    <a:pt x="964450" y="224866"/>
                  </a:lnTo>
                  <a:lnTo>
                    <a:pt x="964018" y="232397"/>
                  </a:lnTo>
                  <a:lnTo>
                    <a:pt x="966482" y="232346"/>
                  </a:lnTo>
                  <a:lnTo>
                    <a:pt x="967727" y="232346"/>
                  </a:lnTo>
                  <a:close/>
                </a:path>
                <a:path w="2056129" h="2837179">
                  <a:moveTo>
                    <a:pt x="979817" y="2003120"/>
                  </a:moveTo>
                  <a:lnTo>
                    <a:pt x="978738" y="2003107"/>
                  </a:lnTo>
                  <a:lnTo>
                    <a:pt x="977658" y="2003120"/>
                  </a:lnTo>
                  <a:lnTo>
                    <a:pt x="976604" y="2003094"/>
                  </a:lnTo>
                  <a:lnTo>
                    <a:pt x="976680" y="2005888"/>
                  </a:lnTo>
                  <a:lnTo>
                    <a:pt x="976858" y="2011464"/>
                  </a:lnTo>
                  <a:lnTo>
                    <a:pt x="978509" y="2011464"/>
                  </a:lnTo>
                  <a:lnTo>
                    <a:pt x="979335" y="2011489"/>
                  </a:lnTo>
                  <a:lnTo>
                    <a:pt x="979817" y="2003120"/>
                  </a:lnTo>
                  <a:close/>
                </a:path>
                <a:path w="2056129" h="2837179">
                  <a:moveTo>
                    <a:pt x="1001217" y="2330729"/>
                  </a:moveTo>
                  <a:lnTo>
                    <a:pt x="1000569" y="2323960"/>
                  </a:lnTo>
                  <a:lnTo>
                    <a:pt x="1000213" y="2320569"/>
                  </a:lnTo>
                  <a:lnTo>
                    <a:pt x="998982" y="2320645"/>
                  </a:lnTo>
                  <a:lnTo>
                    <a:pt x="996505" y="2320785"/>
                  </a:lnTo>
                  <a:lnTo>
                    <a:pt x="996746" y="2327237"/>
                  </a:lnTo>
                  <a:lnTo>
                    <a:pt x="996848" y="2330450"/>
                  </a:lnTo>
                  <a:lnTo>
                    <a:pt x="998308" y="2330564"/>
                  </a:lnTo>
                  <a:lnTo>
                    <a:pt x="1001217" y="2330729"/>
                  </a:lnTo>
                  <a:close/>
                </a:path>
                <a:path w="2056129" h="2837179">
                  <a:moveTo>
                    <a:pt x="1008862" y="734479"/>
                  </a:moveTo>
                  <a:lnTo>
                    <a:pt x="1002919" y="726033"/>
                  </a:lnTo>
                  <a:lnTo>
                    <a:pt x="1002068" y="726541"/>
                  </a:lnTo>
                  <a:lnTo>
                    <a:pt x="1001191" y="727036"/>
                  </a:lnTo>
                  <a:lnTo>
                    <a:pt x="1000353" y="727608"/>
                  </a:lnTo>
                  <a:lnTo>
                    <a:pt x="1005268" y="736803"/>
                  </a:lnTo>
                  <a:lnTo>
                    <a:pt x="1008862" y="734479"/>
                  </a:lnTo>
                  <a:close/>
                </a:path>
                <a:path w="2056129" h="2837179">
                  <a:moveTo>
                    <a:pt x="1042035" y="6515"/>
                  </a:moveTo>
                  <a:lnTo>
                    <a:pt x="1036015" y="0"/>
                  </a:lnTo>
                  <a:lnTo>
                    <a:pt x="1033183" y="12192"/>
                  </a:lnTo>
                  <a:lnTo>
                    <a:pt x="1034364" y="12522"/>
                  </a:lnTo>
                  <a:lnTo>
                    <a:pt x="1036662" y="13220"/>
                  </a:lnTo>
                  <a:lnTo>
                    <a:pt x="1039266" y="9893"/>
                  </a:lnTo>
                  <a:lnTo>
                    <a:pt x="1042035" y="6515"/>
                  </a:lnTo>
                  <a:close/>
                </a:path>
                <a:path w="2056129" h="2837179">
                  <a:moveTo>
                    <a:pt x="1052360" y="1031659"/>
                  </a:moveTo>
                  <a:lnTo>
                    <a:pt x="1051052" y="1031062"/>
                  </a:lnTo>
                  <a:lnTo>
                    <a:pt x="1050391" y="1030744"/>
                  </a:lnTo>
                  <a:lnTo>
                    <a:pt x="1049312" y="1032395"/>
                  </a:lnTo>
                  <a:lnTo>
                    <a:pt x="1047965" y="1033868"/>
                  </a:lnTo>
                  <a:lnTo>
                    <a:pt x="1046632" y="1037323"/>
                  </a:lnTo>
                  <a:lnTo>
                    <a:pt x="1046695" y="1039241"/>
                  </a:lnTo>
                  <a:lnTo>
                    <a:pt x="1046454" y="1041082"/>
                  </a:lnTo>
                  <a:lnTo>
                    <a:pt x="1047292" y="1041247"/>
                  </a:lnTo>
                  <a:lnTo>
                    <a:pt x="1048118" y="1041501"/>
                  </a:lnTo>
                  <a:lnTo>
                    <a:pt x="1048931" y="1041692"/>
                  </a:lnTo>
                  <a:lnTo>
                    <a:pt x="1050061" y="1038326"/>
                  </a:lnTo>
                  <a:lnTo>
                    <a:pt x="1051242" y="1035024"/>
                  </a:lnTo>
                  <a:lnTo>
                    <a:pt x="1052360" y="1031659"/>
                  </a:lnTo>
                  <a:close/>
                </a:path>
                <a:path w="2056129" h="2837179">
                  <a:moveTo>
                    <a:pt x="1056119" y="310642"/>
                  </a:moveTo>
                  <a:lnTo>
                    <a:pt x="1054722" y="310438"/>
                  </a:lnTo>
                  <a:lnTo>
                    <a:pt x="1053325" y="310197"/>
                  </a:lnTo>
                  <a:lnTo>
                    <a:pt x="1051928" y="309994"/>
                  </a:lnTo>
                  <a:lnTo>
                    <a:pt x="1050239" y="319989"/>
                  </a:lnTo>
                  <a:lnTo>
                    <a:pt x="1053033" y="320459"/>
                  </a:lnTo>
                  <a:lnTo>
                    <a:pt x="1054417" y="320649"/>
                  </a:lnTo>
                  <a:lnTo>
                    <a:pt x="1055560" y="314007"/>
                  </a:lnTo>
                  <a:lnTo>
                    <a:pt x="1056119" y="310642"/>
                  </a:lnTo>
                  <a:close/>
                </a:path>
                <a:path w="2056129" h="2837179">
                  <a:moveTo>
                    <a:pt x="1058545" y="2246680"/>
                  </a:moveTo>
                  <a:lnTo>
                    <a:pt x="1055077" y="2246147"/>
                  </a:lnTo>
                  <a:lnTo>
                    <a:pt x="1054214" y="2249728"/>
                  </a:lnTo>
                  <a:lnTo>
                    <a:pt x="1052436" y="2256891"/>
                  </a:lnTo>
                  <a:lnTo>
                    <a:pt x="1053566" y="2257183"/>
                  </a:lnTo>
                  <a:lnTo>
                    <a:pt x="1055827" y="2257729"/>
                  </a:lnTo>
                  <a:lnTo>
                    <a:pt x="1058545" y="2246680"/>
                  </a:lnTo>
                  <a:close/>
                </a:path>
                <a:path w="2056129" h="2837179">
                  <a:moveTo>
                    <a:pt x="1080985" y="2445245"/>
                  </a:moveTo>
                  <a:lnTo>
                    <a:pt x="1079144" y="2440711"/>
                  </a:lnTo>
                  <a:lnTo>
                    <a:pt x="1078217" y="2438476"/>
                  </a:lnTo>
                  <a:lnTo>
                    <a:pt x="1077036" y="2438984"/>
                  </a:lnTo>
                  <a:lnTo>
                    <a:pt x="1075855" y="2439530"/>
                  </a:lnTo>
                  <a:lnTo>
                    <a:pt x="1074674" y="2440025"/>
                  </a:lnTo>
                  <a:lnTo>
                    <a:pt x="1078522" y="2446464"/>
                  </a:lnTo>
                  <a:lnTo>
                    <a:pt x="1079347" y="2446058"/>
                  </a:lnTo>
                  <a:lnTo>
                    <a:pt x="1080173" y="2445626"/>
                  </a:lnTo>
                  <a:lnTo>
                    <a:pt x="1080985" y="2445245"/>
                  </a:lnTo>
                  <a:close/>
                </a:path>
                <a:path w="2056129" h="2837179">
                  <a:moveTo>
                    <a:pt x="1105065" y="1852193"/>
                  </a:moveTo>
                  <a:lnTo>
                    <a:pt x="1103744" y="1852002"/>
                  </a:lnTo>
                  <a:lnTo>
                    <a:pt x="1102398" y="1851761"/>
                  </a:lnTo>
                  <a:lnTo>
                    <a:pt x="1101064" y="1851558"/>
                  </a:lnTo>
                  <a:lnTo>
                    <a:pt x="1100620" y="1859241"/>
                  </a:lnTo>
                  <a:lnTo>
                    <a:pt x="1101305" y="1859407"/>
                  </a:lnTo>
                  <a:lnTo>
                    <a:pt x="1101979" y="1859534"/>
                  </a:lnTo>
                  <a:lnTo>
                    <a:pt x="1102664" y="1859673"/>
                  </a:lnTo>
                  <a:lnTo>
                    <a:pt x="1103452" y="1857159"/>
                  </a:lnTo>
                  <a:lnTo>
                    <a:pt x="1104277" y="1854682"/>
                  </a:lnTo>
                  <a:lnTo>
                    <a:pt x="1105065" y="1852193"/>
                  </a:lnTo>
                  <a:close/>
                </a:path>
                <a:path w="2056129" h="2837179">
                  <a:moveTo>
                    <a:pt x="1155992" y="1296454"/>
                  </a:moveTo>
                  <a:lnTo>
                    <a:pt x="1154912" y="1294434"/>
                  </a:lnTo>
                  <a:lnTo>
                    <a:pt x="1152804" y="1290396"/>
                  </a:lnTo>
                  <a:lnTo>
                    <a:pt x="1149184" y="1291983"/>
                  </a:lnTo>
                  <a:lnTo>
                    <a:pt x="1150670" y="1294015"/>
                  </a:lnTo>
                  <a:lnTo>
                    <a:pt x="1153591" y="1298028"/>
                  </a:lnTo>
                  <a:lnTo>
                    <a:pt x="1154391" y="1297470"/>
                  </a:lnTo>
                  <a:lnTo>
                    <a:pt x="1155192" y="1296974"/>
                  </a:lnTo>
                  <a:lnTo>
                    <a:pt x="1155992" y="1296454"/>
                  </a:lnTo>
                  <a:close/>
                </a:path>
                <a:path w="2056129" h="2837179">
                  <a:moveTo>
                    <a:pt x="1164805" y="2277135"/>
                  </a:moveTo>
                  <a:lnTo>
                    <a:pt x="1162532" y="2274379"/>
                  </a:lnTo>
                  <a:lnTo>
                    <a:pt x="1161567" y="2272246"/>
                  </a:lnTo>
                  <a:lnTo>
                    <a:pt x="1158913" y="2271268"/>
                  </a:lnTo>
                  <a:lnTo>
                    <a:pt x="1157046" y="2272919"/>
                  </a:lnTo>
                  <a:lnTo>
                    <a:pt x="1155509" y="2273630"/>
                  </a:lnTo>
                  <a:lnTo>
                    <a:pt x="1156347" y="2275281"/>
                  </a:lnTo>
                  <a:lnTo>
                    <a:pt x="1156830" y="2277630"/>
                  </a:lnTo>
                  <a:lnTo>
                    <a:pt x="1159332" y="2279002"/>
                  </a:lnTo>
                  <a:lnTo>
                    <a:pt x="1161491" y="2277834"/>
                  </a:lnTo>
                  <a:lnTo>
                    <a:pt x="1164805" y="2277135"/>
                  </a:lnTo>
                  <a:close/>
                </a:path>
                <a:path w="2056129" h="2837179">
                  <a:moveTo>
                    <a:pt x="1212316" y="2294432"/>
                  </a:moveTo>
                  <a:lnTo>
                    <a:pt x="1210716" y="2293924"/>
                  </a:lnTo>
                  <a:lnTo>
                    <a:pt x="1209294" y="2293239"/>
                  </a:lnTo>
                  <a:lnTo>
                    <a:pt x="1209027" y="2294750"/>
                  </a:lnTo>
                  <a:lnTo>
                    <a:pt x="1208506" y="2296172"/>
                  </a:lnTo>
                  <a:lnTo>
                    <a:pt x="1208697" y="2297430"/>
                  </a:lnTo>
                  <a:lnTo>
                    <a:pt x="1208747" y="2298052"/>
                  </a:lnTo>
                  <a:lnTo>
                    <a:pt x="1210284" y="2298395"/>
                  </a:lnTo>
                  <a:lnTo>
                    <a:pt x="1211135" y="2298865"/>
                  </a:lnTo>
                  <a:lnTo>
                    <a:pt x="1211567" y="2297480"/>
                  </a:lnTo>
                  <a:lnTo>
                    <a:pt x="1212189" y="2296147"/>
                  </a:lnTo>
                  <a:lnTo>
                    <a:pt x="1212316" y="2294432"/>
                  </a:lnTo>
                  <a:close/>
                </a:path>
                <a:path w="2056129" h="2837179">
                  <a:moveTo>
                    <a:pt x="1230426" y="1918627"/>
                  </a:moveTo>
                  <a:lnTo>
                    <a:pt x="1226121" y="1917534"/>
                  </a:lnTo>
                  <a:lnTo>
                    <a:pt x="1220457" y="1916137"/>
                  </a:lnTo>
                  <a:lnTo>
                    <a:pt x="1222286" y="1921256"/>
                  </a:lnTo>
                  <a:lnTo>
                    <a:pt x="1224546" y="1924621"/>
                  </a:lnTo>
                  <a:lnTo>
                    <a:pt x="1230426" y="1918627"/>
                  </a:lnTo>
                  <a:close/>
                </a:path>
                <a:path w="2056129" h="2837179">
                  <a:moveTo>
                    <a:pt x="1239354" y="931087"/>
                  </a:moveTo>
                  <a:lnTo>
                    <a:pt x="1232204" y="926642"/>
                  </a:lnTo>
                  <a:lnTo>
                    <a:pt x="1230706" y="930173"/>
                  </a:lnTo>
                  <a:lnTo>
                    <a:pt x="1231912" y="930846"/>
                  </a:lnTo>
                  <a:lnTo>
                    <a:pt x="1233055" y="932053"/>
                  </a:lnTo>
                  <a:lnTo>
                    <a:pt x="1235964" y="932218"/>
                  </a:lnTo>
                  <a:lnTo>
                    <a:pt x="1237678" y="931506"/>
                  </a:lnTo>
                  <a:lnTo>
                    <a:pt x="1239354" y="931087"/>
                  </a:lnTo>
                  <a:close/>
                </a:path>
                <a:path w="2056129" h="2837179">
                  <a:moveTo>
                    <a:pt x="1246581" y="607910"/>
                  </a:moveTo>
                  <a:lnTo>
                    <a:pt x="1244688" y="607288"/>
                  </a:lnTo>
                  <a:lnTo>
                    <a:pt x="1243761" y="606920"/>
                  </a:lnTo>
                  <a:lnTo>
                    <a:pt x="1242352" y="610031"/>
                  </a:lnTo>
                  <a:lnTo>
                    <a:pt x="1240955" y="613181"/>
                  </a:lnTo>
                  <a:lnTo>
                    <a:pt x="1239532" y="616292"/>
                  </a:lnTo>
                  <a:lnTo>
                    <a:pt x="1243190" y="618286"/>
                  </a:lnTo>
                  <a:lnTo>
                    <a:pt x="1244307" y="614819"/>
                  </a:lnTo>
                  <a:lnTo>
                    <a:pt x="1246581" y="607910"/>
                  </a:lnTo>
                  <a:close/>
                </a:path>
                <a:path w="2056129" h="2837179">
                  <a:moveTo>
                    <a:pt x="1358468" y="1228445"/>
                  </a:moveTo>
                  <a:lnTo>
                    <a:pt x="1357185" y="1225892"/>
                  </a:lnTo>
                  <a:lnTo>
                    <a:pt x="1353693" y="1227594"/>
                  </a:lnTo>
                  <a:lnTo>
                    <a:pt x="1350187" y="1229372"/>
                  </a:lnTo>
                  <a:lnTo>
                    <a:pt x="1346695" y="1231087"/>
                  </a:lnTo>
                  <a:lnTo>
                    <a:pt x="1348066" y="1233830"/>
                  </a:lnTo>
                  <a:lnTo>
                    <a:pt x="1351546" y="1232039"/>
                  </a:lnTo>
                  <a:lnTo>
                    <a:pt x="1355001" y="1230223"/>
                  </a:lnTo>
                  <a:lnTo>
                    <a:pt x="1358468" y="1228445"/>
                  </a:lnTo>
                  <a:close/>
                </a:path>
                <a:path w="2056129" h="2837179">
                  <a:moveTo>
                    <a:pt x="1367739" y="1608048"/>
                  </a:moveTo>
                  <a:lnTo>
                    <a:pt x="1367434" y="1604276"/>
                  </a:lnTo>
                  <a:lnTo>
                    <a:pt x="1365885" y="1602232"/>
                  </a:lnTo>
                  <a:lnTo>
                    <a:pt x="1363840" y="1601139"/>
                  </a:lnTo>
                  <a:lnTo>
                    <a:pt x="1362290" y="1600415"/>
                  </a:lnTo>
                  <a:lnTo>
                    <a:pt x="1360106" y="1600835"/>
                  </a:lnTo>
                  <a:lnTo>
                    <a:pt x="1358201" y="1600720"/>
                  </a:lnTo>
                  <a:lnTo>
                    <a:pt x="1357922" y="1601546"/>
                  </a:lnTo>
                  <a:lnTo>
                    <a:pt x="1357668" y="1602397"/>
                  </a:lnTo>
                  <a:lnTo>
                    <a:pt x="1357388" y="1603235"/>
                  </a:lnTo>
                  <a:lnTo>
                    <a:pt x="1367739" y="1608048"/>
                  </a:lnTo>
                  <a:close/>
                </a:path>
                <a:path w="2056129" h="2837179">
                  <a:moveTo>
                    <a:pt x="1393647" y="1125575"/>
                  </a:moveTo>
                  <a:lnTo>
                    <a:pt x="1389672" y="1112253"/>
                  </a:lnTo>
                  <a:lnTo>
                    <a:pt x="1382217" y="1119543"/>
                  </a:lnTo>
                  <a:lnTo>
                    <a:pt x="1387830" y="1122718"/>
                  </a:lnTo>
                  <a:lnTo>
                    <a:pt x="1393647" y="1125575"/>
                  </a:lnTo>
                  <a:close/>
                </a:path>
                <a:path w="2056129" h="2837179">
                  <a:moveTo>
                    <a:pt x="1401445" y="682320"/>
                  </a:moveTo>
                  <a:lnTo>
                    <a:pt x="1397127" y="676109"/>
                  </a:lnTo>
                  <a:lnTo>
                    <a:pt x="1394079" y="674827"/>
                  </a:lnTo>
                  <a:lnTo>
                    <a:pt x="1389926" y="678002"/>
                  </a:lnTo>
                  <a:lnTo>
                    <a:pt x="1389303" y="678497"/>
                  </a:lnTo>
                  <a:lnTo>
                    <a:pt x="1389303" y="679869"/>
                  </a:lnTo>
                  <a:lnTo>
                    <a:pt x="1388833" y="681609"/>
                  </a:lnTo>
                  <a:lnTo>
                    <a:pt x="1401445" y="682320"/>
                  </a:lnTo>
                  <a:close/>
                </a:path>
                <a:path w="2056129" h="2837179">
                  <a:moveTo>
                    <a:pt x="1449235" y="1867738"/>
                  </a:moveTo>
                  <a:lnTo>
                    <a:pt x="1443875" y="1863496"/>
                  </a:lnTo>
                  <a:lnTo>
                    <a:pt x="1442745" y="1864918"/>
                  </a:lnTo>
                  <a:lnTo>
                    <a:pt x="1441246" y="1866252"/>
                  </a:lnTo>
                  <a:lnTo>
                    <a:pt x="1440713" y="1867839"/>
                  </a:lnTo>
                  <a:lnTo>
                    <a:pt x="1440472" y="1868500"/>
                  </a:lnTo>
                  <a:lnTo>
                    <a:pt x="1442491" y="1870748"/>
                  </a:lnTo>
                  <a:lnTo>
                    <a:pt x="1443342" y="1870684"/>
                  </a:lnTo>
                  <a:lnTo>
                    <a:pt x="1444955" y="1870519"/>
                  </a:lnTo>
                  <a:lnTo>
                    <a:pt x="1446453" y="1869211"/>
                  </a:lnTo>
                  <a:lnTo>
                    <a:pt x="1449235" y="1867738"/>
                  </a:lnTo>
                  <a:close/>
                </a:path>
                <a:path w="2056129" h="2837179">
                  <a:moveTo>
                    <a:pt x="1493735" y="408063"/>
                  </a:moveTo>
                  <a:lnTo>
                    <a:pt x="1493253" y="406882"/>
                  </a:lnTo>
                  <a:lnTo>
                    <a:pt x="1492250" y="404583"/>
                  </a:lnTo>
                  <a:lnTo>
                    <a:pt x="1489773" y="405917"/>
                  </a:lnTo>
                  <a:lnTo>
                    <a:pt x="1487322" y="407263"/>
                  </a:lnTo>
                  <a:lnTo>
                    <a:pt x="1484871" y="408597"/>
                  </a:lnTo>
                  <a:lnTo>
                    <a:pt x="1485226" y="409409"/>
                  </a:lnTo>
                  <a:lnTo>
                    <a:pt x="1485925" y="410933"/>
                  </a:lnTo>
                  <a:lnTo>
                    <a:pt x="1488541" y="410006"/>
                  </a:lnTo>
                  <a:lnTo>
                    <a:pt x="1491145" y="409016"/>
                  </a:lnTo>
                  <a:lnTo>
                    <a:pt x="1493735" y="408063"/>
                  </a:lnTo>
                  <a:close/>
                </a:path>
                <a:path w="2056129" h="2837179">
                  <a:moveTo>
                    <a:pt x="1524635" y="1290891"/>
                  </a:moveTo>
                  <a:lnTo>
                    <a:pt x="1522971" y="1290459"/>
                  </a:lnTo>
                  <a:lnTo>
                    <a:pt x="1522133" y="1290218"/>
                  </a:lnTo>
                  <a:lnTo>
                    <a:pt x="1521548" y="1292313"/>
                  </a:lnTo>
                  <a:lnTo>
                    <a:pt x="1520329" y="1296606"/>
                  </a:lnTo>
                  <a:lnTo>
                    <a:pt x="1521193" y="1296835"/>
                  </a:lnTo>
                  <a:lnTo>
                    <a:pt x="1522907" y="1297343"/>
                  </a:lnTo>
                  <a:lnTo>
                    <a:pt x="1523466" y="1295171"/>
                  </a:lnTo>
                  <a:lnTo>
                    <a:pt x="1524050" y="1293075"/>
                  </a:lnTo>
                  <a:lnTo>
                    <a:pt x="1524635" y="1290891"/>
                  </a:lnTo>
                  <a:close/>
                </a:path>
                <a:path w="2056129" h="2837179">
                  <a:moveTo>
                    <a:pt x="1570304" y="366712"/>
                  </a:moveTo>
                  <a:lnTo>
                    <a:pt x="1569313" y="366268"/>
                  </a:lnTo>
                  <a:lnTo>
                    <a:pt x="1568361" y="365810"/>
                  </a:lnTo>
                  <a:lnTo>
                    <a:pt x="1567408" y="365340"/>
                  </a:lnTo>
                  <a:lnTo>
                    <a:pt x="1563204" y="372579"/>
                  </a:lnTo>
                  <a:lnTo>
                    <a:pt x="1563839" y="373037"/>
                  </a:lnTo>
                  <a:lnTo>
                    <a:pt x="1564487" y="373481"/>
                  </a:lnTo>
                  <a:lnTo>
                    <a:pt x="1565135" y="373938"/>
                  </a:lnTo>
                  <a:lnTo>
                    <a:pt x="1566252" y="373164"/>
                  </a:lnTo>
                  <a:lnTo>
                    <a:pt x="1567675" y="372605"/>
                  </a:lnTo>
                  <a:lnTo>
                    <a:pt x="1568373" y="371563"/>
                  </a:lnTo>
                  <a:lnTo>
                    <a:pt x="1569313" y="370128"/>
                  </a:lnTo>
                  <a:lnTo>
                    <a:pt x="1569681" y="368376"/>
                  </a:lnTo>
                  <a:lnTo>
                    <a:pt x="1570304" y="366712"/>
                  </a:lnTo>
                  <a:close/>
                </a:path>
                <a:path w="2056129" h="2837179">
                  <a:moveTo>
                    <a:pt x="1629740" y="1732851"/>
                  </a:moveTo>
                  <a:lnTo>
                    <a:pt x="1627581" y="1731657"/>
                  </a:lnTo>
                  <a:lnTo>
                    <a:pt x="1626082" y="1730146"/>
                  </a:lnTo>
                  <a:lnTo>
                    <a:pt x="1625092" y="1730451"/>
                  </a:lnTo>
                  <a:lnTo>
                    <a:pt x="1623402" y="1730908"/>
                  </a:lnTo>
                  <a:lnTo>
                    <a:pt x="1621574" y="1732292"/>
                  </a:lnTo>
                  <a:lnTo>
                    <a:pt x="1620735" y="1733829"/>
                  </a:lnTo>
                  <a:lnTo>
                    <a:pt x="1620405" y="1734400"/>
                  </a:lnTo>
                  <a:lnTo>
                    <a:pt x="1622501" y="1736356"/>
                  </a:lnTo>
                  <a:lnTo>
                    <a:pt x="1623504" y="1737715"/>
                  </a:lnTo>
                  <a:lnTo>
                    <a:pt x="1626450" y="1735391"/>
                  </a:lnTo>
                  <a:lnTo>
                    <a:pt x="1629740" y="1732851"/>
                  </a:lnTo>
                  <a:close/>
                </a:path>
                <a:path w="2056129" h="2837179">
                  <a:moveTo>
                    <a:pt x="1663001" y="361645"/>
                  </a:moveTo>
                  <a:lnTo>
                    <a:pt x="1661223" y="360426"/>
                  </a:lnTo>
                  <a:lnTo>
                    <a:pt x="1659572" y="358851"/>
                  </a:lnTo>
                  <a:lnTo>
                    <a:pt x="1659178" y="359092"/>
                  </a:lnTo>
                  <a:lnTo>
                    <a:pt x="1657743" y="360057"/>
                  </a:lnTo>
                  <a:lnTo>
                    <a:pt x="1656422" y="361505"/>
                  </a:lnTo>
                  <a:lnTo>
                    <a:pt x="1655749" y="363105"/>
                  </a:lnTo>
                  <a:lnTo>
                    <a:pt x="1655559" y="363550"/>
                  </a:lnTo>
                  <a:lnTo>
                    <a:pt x="1658073" y="365937"/>
                  </a:lnTo>
                  <a:lnTo>
                    <a:pt x="1658340" y="365785"/>
                  </a:lnTo>
                  <a:lnTo>
                    <a:pt x="1659877" y="364832"/>
                  </a:lnTo>
                  <a:lnTo>
                    <a:pt x="1661147" y="363410"/>
                  </a:lnTo>
                  <a:lnTo>
                    <a:pt x="1663001" y="361645"/>
                  </a:lnTo>
                  <a:close/>
                </a:path>
                <a:path w="2056129" h="2837179">
                  <a:moveTo>
                    <a:pt x="1706689" y="677976"/>
                  </a:moveTo>
                  <a:lnTo>
                    <a:pt x="1705292" y="676833"/>
                  </a:lnTo>
                  <a:lnTo>
                    <a:pt x="1704060" y="675259"/>
                  </a:lnTo>
                  <a:lnTo>
                    <a:pt x="1701761" y="674560"/>
                  </a:lnTo>
                  <a:lnTo>
                    <a:pt x="1699323" y="676897"/>
                  </a:lnTo>
                  <a:lnTo>
                    <a:pt x="1699488" y="677367"/>
                  </a:lnTo>
                  <a:lnTo>
                    <a:pt x="1700123" y="678891"/>
                  </a:lnTo>
                  <a:lnTo>
                    <a:pt x="1701571" y="680212"/>
                  </a:lnTo>
                  <a:lnTo>
                    <a:pt x="1703070" y="682002"/>
                  </a:lnTo>
                  <a:lnTo>
                    <a:pt x="1704771" y="680110"/>
                  </a:lnTo>
                  <a:lnTo>
                    <a:pt x="1705724" y="679069"/>
                  </a:lnTo>
                  <a:lnTo>
                    <a:pt x="1706689" y="677976"/>
                  </a:lnTo>
                  <a:close/>
                </a:path>
                <a:path w="2056129" h="2837179">
                  <a:moveTo>
                    <a:pt x="1737309" y="880364"/>
                  </a:moveTo>
                  <a:lnTo>
                    <a:pt x="1734693" y="878903"/>
                  </a:lnTo>
                  <a:lnTo>
                    <a:pt x="1732775" y="877570"/>
                  </a:lnTo>
                  <a:lnTo>
                    <a:pt x="1730248" y="876681"/>
                  </a:lnTo>
                  <a:lnTo>
                    <a:pt x="1729016" y="878890"/>
                  </a:lnTo>
                  <a:lnTo>
                    <a:pt x="1728177" y="880021"/>
                  </a:lnTo>
                  <a:lnTo>
                    <a:pt x="1729994" y="881367"/>
                  </a:lnTo>
                  <a:lnTo>
                    <a:pt x="1731695" y="882929"/>
                  </a:lnTo>
                  <a:lnTo>
                    <a:pt x="1733715" y="883894"/>
                  </a:lnTo>
                  <a:lnTo>
                    <a:pt x="1734121" y="884097"/>
                  </a:lnTo>
                  <a:lnTo>
                    <a:pt x="1735582" y="882091"/>
                  </a:lnTo>
                  <a:lnTo>
                    <a:pt x="1737309" y="880364"/>
                  </a:lnTo>
                  <a:close/>
                </a:path>
                <a:path w="2056129" h="2837179">
                  <a:moveTo>
                    <a:pt x="1762201" y="2114651"/>
                  </a:moveTo>
                  <a:lnTo>
                    <a:pt x="1760829" y="2112429"/>
                  </a:lnTo>
                  <a:lnTo>
                    <a:pt x="1760118" y="2111324"/>
                  </a:lnTo>
                  <a:lnTo>
                    <a:pt x="1758137" y="2112861"/>
                  </a:lnTo>
                  <a:lnTo>
                    <a:pt x="1756130" y="2114334"/>
                  </a:lnTo>
                  <a:lnTo>
                    <a:pt x="1754162" y="2116099"/>
                  </a:lnTo>
                  <a:lnTo>
                    <a:pt x="1755495" y="2118207"/>
                  </a:lnTo>
                  <a:lnTo>
                    <a:pt x="1757832" y="2117064"/>
                  </a:lnTo>
                  <a:lnTo>
                    <a:pt x="1762201" y="2114651"/>
                  </a:lnTo>
                  <a:close/>
                </a:path>
                <a:path w="2056129" h="2837179">
                  <a:moveTo>
                    <a:pt x="1770189" y="1697456"/>
                  </a:moveTo>
                  <a:lnTo>
                    <a:pt x="1767916" y="1695373"/>
                  </a:lnTo>
                  <a:lnTo>
                    <a:pt x="1766912" y="1694472"/>
                  </a:lnTo>
                  <a:lnTo>
                    <a:pt x="1766100" y="1695792"/>
                  </a:lnTo>
                  <a:lnTo>
                    <a:pt x="1764817" y="1697075"/>
                  </a:lnTo>
                  <a:lnTo>
                    <a:pt x="1764665" y="1699209"/>
                  </a:lnTo>
                  <a:lnTo>
                    <a:pt x="1766633" y="1700072"/>
                  </a:lnTo>
                  <a:lnTo>
                    <a:pt x="1767687" y="1700898"/>
                  </a:lnTo>
                  <a:lnTo>
                    <a:pt x="1768462" y="1699844"/>
                  </a:lnTo>
                  <a:lnTo>
                    <a:pt x="1770189" y="1697456"/>
                  </a:lnTo>
                  <a:close/>
                </a:path>
                <a:path w="2056129" h="2837179">
                  <a:moveTo>
                    <a:pt x="1777530" y="2125853"/>
                  </a:moveTo>
                  <a:lnTo>
                    <a:pt x="1776349" y="2123376"/>
                  </a:lnTo>
                  <a:lnTo>
                    <a:pt x="1775294" y="2120823"/>
                  </a:lnTo>
                  <a:lnTo>
                    <a:pt x="1773847" y="2118461"/>
                  </a:lnTo>
                  <a:lnTo>
                    <a:pt x="1773656" y="2118220"/>
                  </a:lnTo>
                  <a:lnTo>
                    <a:pt x="1771332" y="2119312"/>
                  </a:lnTo>
                  <a:lnTo>
                    <a:pt x="1769986" y="2119769"/>
                  </a:lnTo>
                  <a:lnTo>
                    <a:pt x="1771281" y="2122347"/>
                  </a:lnTo>
                  <a:lnTo>
                    <a:pt x="1772577" y="2124989"/>
                  </a:lnTo>
                  <a:lnTo>
                    <a:pt x="1773872" y="2127580"/>
                  </a:lnTo>
                  <a:lnTo>
                    <a:pt x="1775079" y="2126996"/>
                  </a:lnTo>
                  <a:lnTo>
                    <a:pt x="1776298" y="2126437"/>
                  </a:lnTo>
                  <a:lnTo>
                    <a:pt x="1777530" y="2125853"/>
                  </a:lnTo>
                  <a:close/>
                </a:path>
                <a:path w="2056129" h="2837179">
                  <a:moveTo>
                    <a:pt x="1902802" y="1750695"/>
                  </a:moveTo>
                  <a:lnTo>
                    <a:pt x="1902333" y="1748637"/>
                  </a:lnTo>
                  <a:lnTo>
                    <a:pt x="1901139" y="1747291"/>
                  </a:lnTo>
                  <a:lnTo>
                    <a:pt x="1900275" y="1745856"/>
                  </a:lnTo>
                  <a:lnTo>
                    <a:pt x="1898129" y="1747659"/>
                  </a:lnTo>
                  <a:lnTo>
                    <a:pt x="1896732" y="1748790"/>
                  </a:lnTo>
                  <a:lnTo>
                    <a:pt x="1897849" y="1750250"/>
                  </a:lnTo>
                  <a:lnTo>
                    <a:pt x="1898535" y="1751939"/>
                  </a:lnTo>
                  <a:lnTo>
                    <a:pt x="1899602" y="1752257"/>
                  </a:lnTo>
                  <a:lnTo>
                    <a:pt x="1900440" y="1752460"/>
                  </a:lnTo>
                  <a:lnTo>
                    <a:pt x="1902802" y="1750695"/>
                  </a:lnTo>
                  <a:close/>
                </a:path>
                <a:path w="2056129" h="2837179">
                  <a:moveTo>
                    <a:pt x="1967611" y="1816671"/>
                  </a:moveTo>
                  <a:lnTo>
                    <a:pt x="1966988" y="1813585"/>
                  </a:lnTo>
                  <a:lnTo>
                    <a:pt x="1966328" y="1810537"/>
                  </a:lnTo>
                  <a:lnTo>
                    <a:pt x="1965693" y="1807451"/>
                  </a:lnTo>
                  <a:lnTo>
                    <a:pt x="1964791" y="1807616"/>
                  </a:lnTo>
                  <a:lnTo>
                    <a:pt x="1963889" y="1807730"/>
                  </a:lnTo>
                  <a:lnTo>
                    <a:pt x="1962988" y="1807870"/>
                  </a:lnTo>
                  <a:lnTo>
                    <a:pt x="1963394" y="1816735"/>
                  </a:lnTo>
                  <a:lnTo>
                    <a:pt x="1964778" y="1816747"/>
                  </a:lnTo>
                  <a:lnTo>
                    <a:pt x="1967611" y="1816671"/>
                  </a:lnTo>
                  <a:close/>
                </a:path>
                <a:path w="2056129" h="2837179">
                  <a:moveTo>
                    <a:pt x="2055558" y="2088184"/>
                  </a:moveTo>
                  <a:lnTo>
                    <a:pt x="2051392" y="2083003"/>
                  </a:lnTo>
                  <a:lnTo>
                    <a:pt x="2046046" y="2086381"/>
                  </a:lnTo>
                  <a:lnTo>
                    <a:pt x="2045271" y="2089556"/>
                  </a:lnTo>
                  <a:lnTo>
                    <a:pt x="2049475" y="2094992"/>
                  </a:lnTo>
                  <a:lnTo>
                    <a:pt x="2053729" y="2091143"/>
                  </a:lnTo>
                  <a:lnTo>
                    <a:pt x="2055558" y="208818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77">
              <a:extLst>
                <a:ext uri="{FF2B5EF4-FFF2-40B4-BE49-F238E27FC236}">
                  <a16:creationId xmlns:a16="http://schemas.microsoft.com/office/drawing/2014/main" id="{DDB63A73-9099-9AED-56EC-DDB298A862A6}"/>
                </a:ext>
              </a:extLst>
            </p:cNvPr>
            <p:cNvSpPr/>
            <p:nvPr/>
          </p:nvSpPr>
          <p:spPr>
            <a:xfrm>
              <a:off x="2633027" y="4542453"/>
              <a:ext cx="1922145" cy="2798445"/>
            </a:xfrm>
            <a:custGeom>
              <a:avLst/>
              <a:gdLst/>
              <a:ahLst/>
              <a:cxnLst/>
              <a:rect l="l" t="t" r="r" b="b"/>
              <a:pathLst>
                <a:path w="1922145" h="2798445">
                  <a:moveTo>
                    <a:pt x="6807" y="2028583"/>
                  </a:moveTo>
                  <a:lnTo>
                    <a:pt x="5537" y="2027364"/>
                  </a:lnTo>
                  <a:lnTo>
                    <a:pt x="4381" y="2025929"/>
                  </a:lnTo>
                  <a:lnTo>
                    <a:pt x="2870" y="2025192"/>
                  </a:lnTo>
                  <a:lnTo>
                    <a:pt x="2400" y="2024938"/>
                  </a:lnTo>
                  <a:lnTo>
                    <a:pt x="0" y="2027047"/>
                  </a:lnTo>
                  <a:lnTo>
                    <a:pt x="749" y="2028952"/>
                  </a:lnTo>
                  <a:lnTo>
                    <a:pt x="1981" y="2030247"/>
                  </a:lnTo>
                  <a:lnTo>
                    <a:pt x="3416" y="2032190"/>
                  </a:lnTo>
                  <a:lnTo>
                    <a:pt x="5067" y="2030425"/>
                  </a:lnTo>
                  <a:lnTo>
                    <a:pt x="6807" y="2028583"/>
                  </a:lnTo>
                  <a:close/>
                </a:path>
                <a:path w="1922145" h="2798445">
                  <a:moveTo>
                    <a:pt x="183565" y="1640166"/>
                  </a:moveTo>
                  <a:lnTo>
                    <a:pt x="178993" y="1639189"/>
                  </a:lnTo>
                  <a:lnTo>
                    <a:pt x="177406" y="1638350"/>
                  </a:lnTo>
                  <a:lnTo>
                    <a:pt x="176161" y="1638719"/>
                  </a:lnTo>
                  <a:lnTo>
                    <a:pt x="174561" y="1639176"/>
                  </a:lnTo>
                  <a:lnTo>
                    <a:pt x="173240" y="1640547"/>
                  </a:lnTo>
                  <a:lnTo>
                    <a:pt x="171805" y="1641551"/>
                  </a:lnTo>
                  <a:lnTo>
                    <a:pt x="172847" y="1643786"/>
                  </a:lnTo>
                  <a:lnTo>
                    <a:pt x="175488" y="1642922"/>
                  </a:lnTo>
                  <a:lnTo>
                    <a:pt x="183565" y="1640166"/>
                  </a:lnTo>
                  <a:close/>
                </a:path>
                <a:path w="1922145" h="2798445">
                  <a:moveTo>
                    <a:pt x="299504" y="1849005"/>
                  </a:moveTo>
                  <a:lnTo>
                    <a:pt x="297573" y="1847799"/>
                  </a:lnTo>
                  <a:lnTo>
                    <a:pt x="295668" y="1846516"/>
                  </a:lnTo>
                  <a:lnTo>
                    <a:pt x="293636" y="1845500"/>
                  </a:lnTo>
                  <a:lnTo>
                    <a:pt x="293344" y="1845373"/>
                  </a:lnTo>
                  <a:lnTo>
                    <a:pt x="291744" y="1846948"/>
                  </a:lnTo>
                  <a:lnTo>
                    <a:pt x="291846" y="1847176"/>
                  </a:lnTo>
                  <a:lnTo>
                    <a:pt x="292773" y="1848980"/>
                  </a:lnTo>
                  <a:lnTo>
                    <a:pt x="293966" y="1850694"/>
                  </a:lnTo>
                  <a:lnTo>
                    <a:pt x="295059" y="1852434"/>
                  </a:lnTo>
                  <a:lnTo>
                    <a:pt x="296545" y="1851266"/>
                  </a:lnTo>
                  <a:lnTo>
                    <a:pt x="298043" y="1850136"/>
                  </a:lnTo>
                  <a:lnTo>
                    <a:pt x="299504" y="1849005"/>
                  </a:lnTo>
                  <a:close/>
                </a:path>
                <a:path w="1922145" h="2798445">
                  <a:moveTo>
                    <a:pt x="499275" y="1580756"/>
                  </a:moveTo>
                  <a:lnTo>
                    <a:pt x="498144" y="1569453"/>
                  </a:lnTo>
                  <a:lnTo>
                    <a:pt x="493128" y="1574571"/>
                  </a:lnTo>
                  <a:lnTo>
                    <a:pt x="490004" y="1577721"/>
                  </a:lnTo>
                  <a:lnTo>
                    <a:pt x="486905" y="1580908"/>
                  </a:lnTo>
                  <a:lnTo>
                    <a:pt x="494550" y="1582280"/>
                  </a:lnTo>
                  <a:lnTo>
                    <a:pt x="499275" y="1580756"/>
                  </a:lnTo>
                  <a:close/>
                </a:path>
                <a:path w="1922145" h="2798445">
                  <a:moveTo>
                    <a:pt x="517855" y="1372806"/>
                  </a:moveTo>
                  <a:lnTo>
                    <a:pt x="509244" y="1368628"/>
                  </a:lnTo>
                  <a:lnTo>
                    <a:pt x="509409" y="1374101"/>
                  </a:lnTo>
                  <a:lnTo>
                    <a:pt x="509689" y="1382014"/>
                  </a:lnTo>
                  <a:lnTo>
                    <a:pt x="515086" y="1381785"/>
                  </a:lnTo>
                  <a:lnTo>
                    <a:pt x="516801" y="1377264"/>
                  </a:lnTo>
                  <a:lnTo>
                    <a:pt x="517855" y="1372806"/>
                  </a:lnTo>
                  <a:close/>
                </a:path>
                <a:path w="1922145" h="2798445">
                  <a:moveTo>
                    <a:pt x="543852" y="995921"/>
                  </a:moveTo>
                  <a:lnTo>
                    <a:pt x="542251" y="991539"/>
                  </a:lnTo>
                  <a:lnTo>
                    <a:pt x="536752" y="992124"/>
                  </a:lnTo>
                  <a:lnTo>
                    <a:pt x="531177" y="992454"/>
                  </a:lnTo>
                  <a:lnTo>
                    <a:pt x="525881" y="1001839"/>
                  </a:lnTo>
                  <a:lnTo>
                    <a:pt x="543852" y="995921"/>
                  </a:lnTo>
                  <a:close/>
                </a:path>
                <a:path w="1922145" h="2798445">
                  <a:moveTo>
                    <a:pt x="547649" y="455904"/>
                  </a:moveTo>
                  <a:lnTo>
                    <a:pt x="545388" y="452628"/>
                  </a:lnTo>
                  <a:lnTo>
                    <a:pt x="543420" y="449681"/>
                  </a:lnTo>
                  <a:lnTo>
                    <a:pt x="539864" y="444538"/>
                  </a:lnTo>
                  <a:lnTo>
                    <a:pt x="534898" y="452818"/>
                  </a:lnTo>
                  <a:lnTo>
                    <a:pt x="534924" y="457009"/>
                  </a:lnTo>
                  <a:lnTo>
                    <a:pt x="542683" y="458317"/>
                  </a:lnTo>
                  <a:lnTo>
                    <a:pt x="543890" y="458546"/>
                  </a:lnTo>
                  <a:lnTo>
                    <a:pt x="545388" y="457060"/>
                  </a:lnTo>
                  <a:lnTo>
                    <a:pt x="547649" y="455904"/>
                  </a:lnTo>
                  <a:close/>
                </a:path>
                <a:path w="1922145" h="2798445">
                  <a:moveTo>
                    <a:pt x="552843" y="1306372"/>
                  </a:moveTo>
                  <a:lnTo>
                    <a:pt x="547649" y="1299121"/>
                  </a:lnTo>
                  <a:lnTo>
                    <a:pt x="547052" y="1298930"/>
                  </a:lnTo>
                  <a:lnTo>
                    <a:pt x="545541" y="1297990"/>
                  </a:lnTo>
                  <a:lnTo>
                    <a:pt x="537095" y="1308277"/>
                  </a:lnTo>
                  <a:lnTo>
                    <a:pt x="535609" y="1311503"/>
                  </a:lnTo>
                  <a:lnTo>
                    <a:pt x="539724" y="1315770"/>
                  </a:lnTo>
                  <a:lnTo>
                    <a:pt x="543420" y="1316609"/>
                  </a:lnTo>
                  <a:lnTo>
                    <a:pt x="548297" y="1311287"/>
                  </a:lnTo>
                  <a:lnTo>
                    <a:pt x="552843" y="1306372"/>
                  </a:lnTo>
                  <a:close/>
                </a:path>
                <a:path w="1922145" h="2798445">
                  <a:moveTo>
                    <a:pt x="616305" y="2179129"/>
                  </a:moveTo>
                  <a:lnTo>
                    <a:pt x="615353" y="2176729"/>
                  </a:lnTo>
                  <a:lnTo>
                    <a:pt x="615124" y="2174659"/>
                  </a:lnTo>
                  <a:lnTo>
                    <a:pt x="613816" y="2175154"/>
                  </a:lnTo>
                  <a:lnTo>
                    <a:pt x="611212" y="2176043"/>
                  </a:lnTo>
                  <a:lnTo>
                    <a:pt x="609765" y="2177897"/>
                  </a:lnTo>
                  <a:lnTo>
                    <a:pt x="607745" y="2179561"/>
                  </a:lnTo>
                  <a:lnTo>
                    <a:pt x="606933" y="2182622"/>
                  </a:lnTo>
                  <a:lnTo>
                    <a:pt x="609434" y="2184400"/>
                  </a:lnTo>
                  <a:lnTo>
                    <a:pt x="610692" y="2185759"/>
                  </a:lnTo>
                  <a:lnTo>
                    <a:pt x="612381" y="2184120"/>
                  </a:lnTo>
                  <a:lnTo>
                    <a:pt x="614692" y="2182749"/>
                  </a:lnTo>
                  <a:lnTo>
                    <a:pt x="616305" y="2179129"/>
                  </a:lnTo>
                  <a:close/>
                </a:path>
                <a:path w="1922145" h="2798445">
                  <a:moveTo>
                    <a:pt x="717308" y="2403030"/>
                  </a:moveTo>
                  <a:lnTo>
                    <a:pt x="709714" y="2396388"/>
                  </a:lnTo>
                  <a:lnTo>
                    <a:pt x="705980" y="2398598"/>
                  </a:lnTo>
                  <a:lnTo>
                    <a:pt x="703770" y="2407107"/>
                  </a:lnTo>
                  <a:lnTo>
                    <a:pt x="705586" y="2409596"/>
                  </a:lnTo>
                  <a:lnTo>
                    <a:pt x="706882" y="2413482"/>
                  </a:lnTo>
                  <a:lnTo>
                    <a:pt x="713613" y="2406764"/>
                  </a:lnTo>
                  <a:lnTo>
                    <a:pt x="717308" y="2403030"/>
                  </a:lnTo>
                  <a:close/>
                </a:path>
                <a:path w="1922145" h="2798445">
                  <a:moveTo>
                    <a:pt x="770699" y="487019"/>
                  </a:moveTo>
                  <a:lnTo>
                    <a:pt x="770636" y="483031"/>
                  </a:lnTo>
                  <a:lnTo>
                    <a:pt x="770356" y="483006"/>
                  </a:lnTo>
                  <a:lnTo>
                    <a:pt x="767435" y="482498"/>
                  </a:lnTo>
                  <a:lnTo>
                    <a:pt x="764400" y="482434"/>
                  </a:lnTo>
                  <a:lnTo>
                    <a:pt x="761403" y="482219"/>
                  </a:lnTo>
                  <a:lnTo>
                    <a:pt x="761365" y="484200"/>
                  </a:lnTo>
                  <a:lnTo>
                    <a:pt x="761339" y="486117"/>
                  </a:lnTo>
                  <a:lnTo>
                    <a:pt x="761288" y="488073"/>
                  </a:lnTo>
                  <a:lnTo>
                    <a:pt x="764362" y="487807"/>
                  </a:lnTo>
                  <a:lnTo>
                    <a:pt x="767435" y="487641"/>
                  </a:lnTo>
                  <a:lnTo>
                    <a:pt x="770470" y="487032"/>
                  </a:lnTo>
                  <a:lnTo>
                    <a:pt x="770699" y="487019"/>
                  </a:lnTo>
                  <a:close/>
                </a:path>
                <a:path w="1922145" h="2798445">
                  <a:moveTo>
                    <a:pt x="789584" y="1947214"/>
                  </a:moveTo>
                  <a:lnTo>
                    <a:pt x="772109" y="1963661"/>
                  </a:lnTo>
                  <a:lnTo>
                    <a:pt x="786638" y="1966785"/>
                  </a:lnTo>
                  <a:lnTo>
                    <a:pt x="787539" y="1961019"/>
                  </a:lnTo>
                  <a:lnTo>
                    <a:pt x="789584" y="1947214"/>
                  </a:lnTo>
                  <a:close/>
                </a:path>
                <a:path w="1922145" h="2798445">
                  <a:moveTo>
                    <a:pt x="792264" y="561174"/>
                  </a:moveTo>
                  <a:lnTo>
                    <a:pt x="789190" y="554482"/>
                  </a:lnTo>
                  <a:lnTo>
                    <a:pt x="787577" y="558660"/>
                  </a:lnTo>
                  <a:lnTo>
                    <a:pt x="786358" y="561467"/>
                  </a:lnTo>
                  <a:lnTo>
                    <a:pt x="784415" y="567397"/>
                  </a:lnTo>
                  <a:lnTo>
                    <a:pt x="783640" y="570509"/>
                  </a:lnTo>
                  <a:lnTo>
                    <a:pt x="782789" y="573608"/>
                  </a:lnTo>
                  <a:lnTo>
                    <a:pt x="786561" y="574586"/>
                  </a:lnTo>
                  <a:lnTo>
                    <a:pt x="788060" y="570191"/>
                  </a:lnTo>
                  <a:lnTo>
                    <a:pt x="790930" y="566077"/>
                  </a:lnTo>
                  <a:lnTo>
                    <a:pt x="792264" y="561174"/>
                  </a:lnTo>
                  <a:close/>
                </a:path>
                <a:path w="1922145" h="2798445">
                  <a:moveTo>
                    <a:pt x="804265" y="1641030"/>
                  </a:moveTo>
                  <a:lnTo>
                    <a:pt x="798296" y="1638693"/>
                  </a:lnTo>
                  <a:lnTo>
                    <a:pt x="793457" y="1636699"/>
                  </a:lnTo>
                  <a:lnTo>
                    <a:pt x="785774" y="1633651"/>
                  </a:lnTo>
                  <a:lnTo>
                    <a:pt x="796328" y="1644192"/>
                  </a:lnTo>
                  <a:lnTo>
                    <a:pt x="804265" y="1641030"/>
                  </a:lnTo>
                  <a:close/>
                </a:path>
                <a:path w="1922145" h="2798445">
                  <a:moveTo>
                    <a:pt x="810018" y="1957705"/>
                  </a:moveTo>
                  <a:lnTo>
                    <a:pt x="808088" y="1956689"/>
                  </a:lnTo>
                  <a:lnTo>
                    <a:pt x="807085" y="1955927"/>
                  </a:lnTo>
                  <a:lnTo>
                    <a:pt x="806005" y="1957374"/>
                  </a:lnTo>
                  <a:lnTo>
                    <a:pt x="804646" y="1958733"/>
                  </a:lnTo>
                  <a:lnTo>
                    <a:pt x="803960" y="1960397"/>
                  </a:lnTo>
                  <a:lnTo>
                    <a:pt x="803757" y="1960829"/>
                  </a:lnTo>
                  <a:lnTo>
                    <a:pt x="805586" y="1962150"/>
                  </a:lnTo>
                  <a:lnTo>
                    <a:pt x="807313" y="1963889"/>
                  </a:lnTo>
                  <a:lnTo>
                    <a:pt x="808494" y="1961527"/>
                  </a:lnTo>
                  <a:lnTo>
                    <a:pt x="809650" y="1959991"/>
                  </a:lnTo>
                  <a:lnTo>
                    <a:pt x="809904" y="1958352"/>
                  </a:lnTo>
                  <a:lnTo>
                    <a:pt x="810018" y="1957705"/>
                  </a:lnTo>
                  <a:close/>
                </a:path>
                <a:path w="1922145" h="2798445">
                  <a:moveTo>
                    <a:pt x="818959" y="117741"/>
                  </a:moveTo>
                  <a:lnTo>
                    <a:pt x="817308" y="114096"/>
                  </a:lnTo>
                  <a:lnTo>
                    <a:pt x="813993" y="106908"/>
                  </a:lnTo>
                  <a:lnTo>
                    <a:pt x="813054" y="107162"/>
                  </a:lnTo>
                  <a:lnTo>
                    <a:pt x="811149" y="107861"/>
                  </a:lnTo>
                  <a:lnTo>
                    <a:pt x="814108" y="119545"/>
                  </a:lnTo>
                  <a:lnTo>
                    <a:pt x="817346" y="118364"/>
                  </a:lnTo>
                  <a:lnTo>
                    <a:pt x="818959" y="117741"/>
                  </a:lnTo>
                  <a:close/>
                </a:path>
                <a:path w="1922145" h="2798445">
                  <a:moveTo>
                    <a:pt x="820826" y="1030262"/>
                  </a:moveTo>
                  <a:lnTo>
                    <a:pt x="812152" y="1029030"/>
                  </a:lnTo>
                  <a:lnTo>
                    <a:pt x="807288" y="1031671"/>
                  </a:lnTo>
                  <a:lnTo>
                    <a:pt x="806005" y="1040155"/>
                  </a:lnTo>
                  <a:lnTo>
                    <a:pt x="811847" y="1038898"/>
                  </a:lnTo>
                  <a:lnTo>
                    <a:pt x="818324" y="1038606"/>
                  </a:lnTo>
                  <a:lnTo>
                    <a:pt x="820826" y="1030262"/>
                  </a:lnTo>
                  <a:close/>
                </a:path>
                <a:path w="1922145" h="2798445">
                  <a:moveTo>
                    <a:pt x="854087" y="1187018"/>
                  </a:moveTo>
                  <a:lnTo>
                    <a:pt x="853617" y="1183767"/>
                  </a:lnTo>
                  <a:lnTo>
                    <a:pt x="851903" y="1181658"/>
                  </a:lnTo>
                  <a:lnTo>
                    <a:pt x="850734" y="1179398"/>
                  </a:lnTo>
                  <a:lnTo>
                    <a:pt x="849071" y="1180388"/>
                  </a:lnTo>
                  <a:lnTo>
                    <a:pt x="846099" y="1181303"/>
                  </a:lnTo>
                  <a:lnTo>
                    <a:pt x="845870" y="1184579"/>
                  </a:lnTo>
                  <a:lnTo>
                    <a:pt x="847267" y="1186891"/>
                  </a:lnTo>
                  <a:lnTo>
                    <a:pt x="848436" y="1190371"/>
                  </a:lnTo>
                  <a:lnTo>
                    <a:pt x="851115" y="1188415"/>
                  </a:lnTo>
                  <a:lnTo>
                    <a:pt x="854087" y="1187018"/>
                  </a:lnTo>
                  <a:close/>
                </a:path>
                <a:path w="1922145" h="2798445">
                  <a:moveTo>
                    <a:pt x="876363" y="1074585"/>
                  </a:moveTo>
                  <a:lnTo>
                    <a:pt x="875766" y="1065834"/>
                  </a:lnTo>
                  <a:lnTo>
                    <a:pt x="872705" y="1067625"/>
                  </a:lnTo>
                  <a:lnTo>
                    <a:pt x="866609" y="1071257"/>
                  </a:lnTo>
                  <a:lnTo>
                    <a:pt x="867206" y="1072375"/>
                  </a:lnTo>
                  <a:lnTo>
                    <a:pt x="868375" y="1074712"/>
                  </a:lnTo>
                  <a:lnTo>
                    <a:pt x="872667" y="1075270"/>
                  </a:lnTo>
                  <a:lnTo>
                    <a:pt x="876363" y="1074585"/>
                  </a:lnTo>
                  <a:close/>
                </a:path>
                <a:path w="1922145" h="2798445">
                  <a:moveTo>
                    <a:pt x="896264" y="1774431"/>
                  </a:moveTo>
                  <a:lnTo>
                    <a:pt x="892835" y="1772196"/>
                  </a:lnTo>
                  <a:lnTo>
                    <a:pt x="884923" y="1771548"/>
                  </a:lnTo>
                  <a:lnTo>
                    <a:pt x="884529" y="1779041"/>
                  </a:lnTo>
                  <a:lnTo>
                    <a:pt x="887069" y="1782191"/>
                  </a:lnTo>
                  <a:lnTo>
                    <a:pt x="893927" y="1782292"/>
                  </a:lnTo>
                  <a:lnTo>
                    <a:pt x="896264" y="1774431"/>
                  </a:lnTo>
                  <a:close/>
                </a:path>
                <a:path w="1922145" h="2798445">
                  <a:moveTo>
                    <a:pt x="923823" y="556221"/>
                  </a:moveTo>
                  <a:lnTo>
                    <a:pt x="920508" y="552716"/>
                  </a:lnTo>
                  <a:lnTo>
                    <a:pt x="916051" y="547916"/>
                  </a:lnTo>
                  <a:lnTo>
                    <a:pt x="910463" y="558393"/>
                  </a:lnTo>
                  <a:lnTo>
                    <a:pt x="923823" y="556221"/>
                  </a:lnTo>
                  <a:close/>
                </a:path>
                <a:path w="1922145" h="2798445">
                  <a:moveTo>
                    <a:pt x="944372" y="2492756"/>
                  </a:moveTo>
                  <a:lnTo>
                    <a:pt x="939876" y="2499626"/>
                  </a:lnTo>
                  <a:lnTo>
                    <a:pt x="937856" y="2504351"/>
                  </a:lnTo>
                  <a:lnTo>
                    <a:pt x="937831" y="2509164"/>
                  </a:lnTo>
                  <a:lnTo>
                    <a:pt x="939342" y="2516238"/>
                  </a:lnTo>
                  <a:lnTo>
                    <a:pt x="944372" y="2492756"/>
                  </a:lnTo>
                  <a:close/>
                </a:path>
                <a:path w="1922145" h="2798445">
                  <a:moveTo>
                    <a:pt x="1000188" y="1177975"/>
                  </a:moveTo>
                  <a:lnTo>
                    <a:pt x="1000137" y="1173937"/>
                  </a:lnTo>
                  <a:lnTo>
                    <a:pt x="997673" y="1170000"/>
                  </a:lnTo>
                  <a:lnTo>
                    <a:pt x="995591" y="1169517"/>
                  </a:lnTo>
                  <a:lnTo>
                    <a:pt x="993495" y="1169073"/>
                  </a:lnTo>
                  <a:lnTo>
                    <a:pt x="990625" y="1172057"/>
                  </a:lnTo>
                  <a:lnTo>
                    <a:pt x="986663" y="1174369"/>
                  </a:lnTo>
                  <a:lnTo>
                    <a:pt x="989812" y="1177328"/>
                  </a:lnTo>
                  <a:lnTo>
                    <a:pt x="991704" y="1180604"/>
                  </a:lnTo>
                  <a:lnTo>
                    <a:pt x="995959" y="1181074"/>
                  </a:lnTo>
                  <a:lnTo>
                    <a:pt x="1000188" y="1177975"/>
                  </a:lnTo>
                  <a:close/>
                </a:path>
                <a:path w="1922145" h="2798445">
                  <a:moveTo>
                    <a:pt x="1043495" y="765657"/>
                  </a:moveTo>
                  <a:lnTo>
                    <a:pt x="1042924" y="765111"/>
                  </a:lnTo>
                  <a:lnTo>
                    <a:pt x="1027925" y="767194"/>
                  </a:lnTo>
                  <a:lnTo>
                    <a:pt x="1032268" y="771334"/>
                  </a:lnTo>
                  <a:lnTo>
                    <a:pt x="1039647" y="778306"/>
                  </a:lnTo>
                  <a:lnTo>
                    <a:pt x="1043495" y="765657"/>
                  </a:lnTo>
                  <a:close/>
                </a:path>
                <a:path w="1922145" h="2798445">
                  <a:moveTo>
                    <a:pt x="1076185" y="2000821"/>
                  </a:moveTo>
                  <a:lnTo>
                    <a:pt x="1063320" y="1998052"/>
                  </a:lnTo>
                  <a:lnTo>
                    <a:pt x="1066761" y="2005126"/>
                  </a:lnTo>
                  <a:lnTo>
                    <a:pt x="1069695" y="2006968"/>
                  </a:lnTo>
                  <a:lnTo>
                    <a:pt x="1074496" y="2004352"/>
                  </a:lnTo>
                  <a:lnTo>
                    <a:pt x="1075220" y="2003933"/>
                  </a:lnTo>
                  <a:lnTo>
                    <a:pt x="1075410" y="2002536"/>
                  </a:lnTo>
                  <a:lnTo>
                    <a:pt x="1076185" y="2000821"/>
                  </a:lnTo>
                  <a:close/>
                </a:path>
                <a:path w="1922145" h="2798445">
                  <a:moveTo>
                    <a:pt x="1077988" y="2323338"/>
                  </a:moveTo>
                  <a:lnTo>
                    <a:pt x="1077201" y="2321903"/>
                  </a:lnTo>
                  <a:lnTo>
                    <a:pt x="1076528" y="2320137"/>
                  </a:lnTo>
                  <a:lnTo>
                    <a:pt x="1069428" y="2324227"/>
                  </a:lnTo>
                  <a:lnTo>
                    <a:pt x="1065949" y="2326195"/>
                  </a:lnTo>
                  <a:lnTo>
                    <a:pt x="1066876" y="2327605"/>
                  </a:lnTo>
                  <a:lnTo>
                    <a:pt x="1067841" y="2328938"/>
                  </a:lnTo>
                  <a:lnTo>
                    <a:pt x="1068781" y="2330335"/>
                  </a:lnTo>
                  <a:lnTo>
                    <a:pt x="1071803" y="2328087"/>
                  </a:lnTo>
                  <a:lnTo>
                    <a:pt x="1074877" y="2325878"/>
                  </a:lnTo>
                  <a:lnTo>
                    <a:pt x="1077760" y="2323566"/>
                  </a:lnTo>
                  <a:lnTo>
                    <a:pt x="1077988" y="2323338"/>
                  </a:lnTo>
                  <a:close/>
                </a:path>
                <a:path w="1922145" h="2798445">
                  <a:moveTo>
                    <a:pt x="1082662" y="1311148"/>
                  </a:moveTo>
                  <a:lnTo>
                    <a:pt x="1082332" y="1309255"/>
                  </a:lnTo>
                  <a:lnTo>
                    <a:pt x="1081976" y="1307350"/>
                  </a:lnTo>
                  <a:lnTo>
                    <a:pt x="1081646" y="1305496"/>
                  </a:lnTo>
                  <a:lnTo>
                    <a:pt x="1078547" y="1306055"/>
                  </a:lnTo>
                  <a:lnTo>
                    <a:pt x="1072311" y="1307109"/>
                  </a:lnTo>
                  <a:lnTo>
                    <a:pt x="1072705" y="1309128"/>
                  </a:lnTo>
                  <a:lnTo>
                    <a:pt x="1073137" y="1311148"/>
                  </a:lnTo>
                  <a:lnTo>
                    <a:pt x="1073518" y="1313218"/>
                  </a:lnTo>
                  <a:lnTo>
                    <a:pt x="1082662" y="1311148"/>
                  </a:lnTo>
                  <a:close/>
                </a:path>
                <a:path w="1922145" h="2798445">
                  <a:moveTo>
                    <a:pt x="1134249" y="794372"/>
                  </a:moveTo>
                  <a:lnTo>
                    <a:pt x="1133297" y="786523"/>
                  </a:lnTo>
                  <a:lnTo>
                    <a:pt x="1131608" y="786625"/>
                  </a:lnTo>
                  <a:lnTo>
                    <a:pt x="1130744" y="786625"/>
                  </a:lnTo>
                  <a:lnTo>
                    <a:pt x="1130592" y="789178"/>
                  </a:lnTo>
                  <a:lnTo>
                    <a:pt x="1130300" y="794270"/>
                  </a:lnTo>
                  <a:lnTo>
                    <a:pt x="1131608" y="794321"/>
                  </a:lnTo>
                  <a:lnTo>
                    <a:pt x="1132941" y="794321"/>
                  </a:lnTo>
                  <a:lnTo>
                    <a:pt x="1134249" y="794372"/>
                  </a:lnTo>
                  <a:close/>
                </a:path>
                <a:path w="1922145" h="2798445">
                  <a:moveTo>
                    <a:pt x="1137729" y="2276462"/>
                  </a:moveTo>
                  <a:lnTo>
                    <a:pt x="1132586" y="2269261"/>
                  </a:lnTo>
                  <a:lnTo>
                    <a:pt x="1129601" y="2265515"/>
                  </a:lnTo>
                  <a:lnTo>
                    <a:pt x="1128001" y="2266327"/>
                  </a:lnTo>
                  <a:lnTo>
                    <a:pt x="1126540" y="2266848"/>
                  </a:lnTo>
                  <a:lnTo>
                    <a:pt x="1128445" y="2282571"/>
                  </a:lnTo>
                  <a:lnTo>
                    <a:pt x="1137729" y="2276462"/>
                  </a:lnTo>
                  <a:close/>
                </a:path>
                <a:path w="1922145" h="2798445">
                  <a:moveTo>
                    <a:pt x="1165186" y="2253780"/>
                  </a:moveTo>
                  <a:lnTo>
                    <a:pt x="1163574" y="2249411"/>
                  </a:lnTo>
                  <a:lnTo>
                    <a:pt x="1157185" y="2247163"/>
                  </a:lnTo>
                  <a:lnTo>
                    <a:pt x="1160716" y="2255748"/>
                  </a:lnTo>
                  <a:lnTo>
                    <a:pt x="1162443" y="2260041"/>
                  </a:lnTo>
                  <a:lnTo>
                    <a:pt x="1165186" y="2253780"/>
                  </a:lnTo>
                  <a:close/>
                </a:path>
                <a:path w="1922145" h="2798445">
                  <a:moveTo>
                    <a:pt x="1186027" y="1314513"/>
                  </a:moveTo>
                  <a:lnTo>
                    <a:pt x="1157998" y="1328496"/>
                  </a:lnTo>
                  <a:lnTo>
                    <a:pt x="1163167" y="1335633"/>
                  </a:lnTo>
                  <a:lnTo>
                    <a:pt x="1167460" y="1335087"/>
                  </a:lnTo>
                  <a:lnTo>
                    <a:pt x="1177925" y="1328166"/>
                  </a:lnTo>
                  <a:lnTo>
                    <a:pt x="1185341" y="1325689"/>
                  </a:lnTo>
                  <a:lnTo>
                    <a:pt x="1186027" y="1314513"/>
                  </a:lnTo>
                  <a:close/>
                </a:path>
                <a:path w="1922145" h="2798445">
                  <a:moveTo>
                    <a:pt x="1187551" y="1932762"/>
                  </a:moveTo>
                  <a:lnTo>
                    <a:pt x="1185646" y="1930146"/>
                  </a:lnTo>
                  <a:lnTo>
                    <a:pt x="1182928" y="1930057"/>
                  </a:lnTo>
                  <a:lnTo>
                    <a:pt x="1181201" y="1931212"/>
                  </a:lnTo>
                  <a:lnTo>
                    <a:pt x="1177734" y="1932419"/>
                  </a:lnTo>
                  <a:lnTo>
                    <a:pt x="1180553" y="1934806"/>
                  </a:lnTo>
                  <a:lnTo>
                    <a:pt x="1182103" y="1936953"/>
                  </a:lnTo>
                  <a:lnTo>
                    <a:pt x="1183297" y="1936826"/>
                  </a:lnTo>
                  <a:lnTo>
                    <a:pt x="1184833" y="1936610"/>
                  </a:lnTo>
                  <a:lnTo>
                    <a:pt x="1186332" y="1934603"/>
                  </a:lnTo>
                  <a:lnTo>
                    <a:pt x="1187361" y="1933079"/>
                  </a:lnTo>
                  <a:lnTo>
                    <a:pt x="1187551" y="1932762"/>
                  </a:lnTo>
                  <a:close/>
                </a:path>
                <a:path w="1922145" h="2798445">
                  <a:moveTo>
                    <a:pt x="1187678" y="1449844"/>
                  </a:moveTo>
                  <a:lnTo>
                    <a:pt x="1176756" y="1441640"/>
                  </a:lnTo>
                  <a:lnTo>
                    <a:pt x="1165821" y="1459395"/>
                  </a:lnTo>
                  <a:lnTo>
                    <a:pt x="1166660" y="1460169"/>
                  </a:lnTo>
                  <a:lnTo>
                    <a:pt x="1168285" y="1461795"/>
                  </a:lnTo>
                  <a:lnTo>
                    <a:pt x="1174292" y="1458061"/>
                  </a:lnTo>
                  <a:lnTo>
                    <a:pt x="1180249" y="1454442"/>
                  </a:lnTo>
                  <a:lnTo>
                    <a:pt x="1187678" y="1449844"/>
                  </a:lnTo>
                  <a:close/>
                </a:path>
                <a:path w="1922145" h="2798445">
                  <a:moveTo>
                    <a:pt x="1196619" y="1111224"/>
                  </a:moveTo>
                  <a:lnTo>
                    <a:pt x="1194523" y="1110564"/>
                  </a:lnTo>
                  <a:lnTo>
                    <a:pt x="1193469" y="1110284"/>
                  </a:lnTo>
                  <a:lnTo>
                    <a:pt x="1190955" y="1118285"/>
                  </a:lnTo>
                  <a:lnTo>
                    <a:pt x="1194333" y="1119289"/>
                  </a:lnTo>
                  <a:lnTo>
                    <a:pt x="1196619" y="1111224"/>
                  </a:lnTo>
                  <a:close/>
                </a:path>
                <a:path w="1922145" h="2798445">
                  <a:moveTo>
                    <a:pt x="1227416" y="1723313"/>
                  </a:moveTo>
                  <a:lnTo>
                    <a:pt x="1222603" y="1719173"/>
                  </a:lnTo>
                  <a:lnTo>
                    <a:pt x="1213192" y="1711134"/>
                  </a:lnTo>
                  <a:lnTo>
                    <a:pt x="1216977" y="1726336"/>
                  </a:lnTo>
                  <a:lnTo>
                    <a:pt x="1217193" y="1726488"/>
                  </a:lnTo>
                  <a:lnTo>
                    <a:pt x="1227416" y="1723313"/>
                  </a:lnTo>
                  <a:close/>
                </a:path>
                <a:path w="1922145" h="2798445">
                  <a:moveTo>
                    <a:pt x="1249413" y="22352"/>
                  </a:moveTo>
                  <a:lnTo>
                    <a:pt x="1246441" y="16713"/>
                  </a:lnTo>
                  <a:lnTo>
                    <a:pt x="1235049" y="17678"/>
                  </a:lnTo>
                  <a:lnTo>
                    <a:pt x="1231709" y="20408"/>
                  </a:lnTo>
                  <a:lnTo>
                    <a:pt x="1229245" y="23901"/>
                  </a:lnTo>
                  <a:lnTo>
                    <a:pt x="1232154" y="28435"/>
                  </a:lnTo>
                  <a:lnTo>
                    <a:pt x="1234376" y="29908"/>
                  </a:lnTo>
                  <a:lnTo>
                    <a:pt x="1237716" y="32181"/>
                  </a:lnTo>
                  <a:lnTo>
                    <a:pt x="1241882" y="33235"/>
                  </a:lnTo>
                  <a:lnTo>
                    <a:pt x="1246898" y="35280"/>
                  </a:lnTo>
                  <a:lnTo>
                    <a:pt x="1249413" y="22352"/>
                  </a:lnTo>
                  <a:close/>
                </a:path>
                <a:path w="1922145" h="2798445">
                  <a:moveTo>
                    <a:pt x="1273695" y="311721"/>
                  </a:moveTo>
                  <a:lnTo>
                    <a:pt x="1273556" y="297103"/>
                  </a:lnTo>
                  <a:lnTo>
                    <a:pt x="1268120" y="303377"/>
                  </a:lnTo>
                  <a:lnTo>
                    <a:pt x="1266939" y="306692"/>
                  </a:lnTo>
                  <a:lnTo>
                    <a:pt x="1273695" y="311721"/>
                  </a:lnTo>
                  <a:close/>
                </a:path>
                <a:path w="1922145" h="2798445">
                  <a:moveTo>
                    <a:pt x="1290802" y="2020658"/>
                  </a:moveTo>
                  <a:lnTo>
                    <a:pt x="1288948" y="2014740"/>
                  </a:lnTo>
                  <a:lnTo>
                    <a:pt x="1283741" y="2021865"/>
                  </a:lnTo>
                  <a:lnTo>
                    <a:pt x="1274279" y="2034692"/>
                  </a:lnTo>
                  <a:lnTo>
                    <a:pt x="1284325" y="2029536"/>
                  </a:lnTo>
                  <a:lnTo>
                    <a:pt x="1289545" y="2025230"/>
                  </a:lnTo>
                  <a:lnTo>
                    <a:pt x="1290802" y="2020658"/>
                  </a:lnTo>
                  <a:close/>
                </a:path>
                <a:path w="1922145" h="2798445">
                  <a:moveTo>
                    <a:pt x="1298651" y="985062"/>
                  </a:moveTo>
                  <a:lnTo>
                    <a:pt x="1287868" y="986917"/>
                  </a:lnTo>
                  <a:lnTo>
                    <a:pt x="1291717" y="990917"/>
                  </a:lnTo>
                  <a:lnTo>
                    <a:pt x="1294612" y="993978"/>
                  </a:lnTo>
                  <a:lnTo>
                    <a:pt x="1297508" y="996988"/>
                  </a:lnTo>
                  <a:lnTo>
                    <a:pt x="1298651" y="985062"/>
                  </a:lnTo>
                  <a:close/>
                </a:path>
                <a:path w="1922145" h="2798445">
                  <a:moveTo>
                    <a:pt x="1300873" y="1118590"/>
                  </a:moveTo>
                  <a:lnTo>
                    <a:pt x="1300708" y="1117790"/>
                  </a:lnTo>
                  <a:lnTo>
                    <a:pt x="1300594" y="1116952"/>
                  </a:lnTo>
                  <a:lnTo>
                    <a:pt x="1300441" y="1116152"/>
                  </a:lnTo>
                  <a:lnTo>
                    <a:pt x="1297762" y="1116304"/>
                  </a:lnTo>
                  <a:lnTo>
                    <a:pt x="1295082" y="1116495"/>
                  </a:lnTo>
                  <a:lnTo>
                    <a:pt x="1292402" y="1116647"/>
                  </a:lnTo>
                  <a:lnTo>
                    <a:pt x="1293304" y="1120622"/>
                  </a:lnTo>
                  <a:lnTo>
                    <a:pt x="1300873" y="1118590"/>
                  </a:lnTo>
                  <a:close/>
                </a:path>
                <a:path w="1922145" h="2798445">
                  <a:moveTo>
                    <a:pt x="1304137" y="876033"/>
                  </a:moveTo>
                  <a:lnTo>
                    <a:pt x="1302385" y="875245"/>
                  </a:lnTo>
                  <a:lnTo>
                    <a:pt x="1300708" y="873823"/>
                  </a:lnTo>
                  <a:lnTo>
                    <a:pt x="1300060" y="874179"/>
                  </a:lnTo>
                  <a:lnTo>
                    <a:pt x="1298829" y="874966"/>
                  </a:lnTo>
                  <a:lnTo>
                    <a:pt x="1298181" y="876668"/>
                  </a:lnTo>
                  <a:lnTo>
                    <a:pt x="1297279" y="878027"/>
                  </a:lnTo>
                  <a:lnTo>
                    <a:pt x="1298549" y="878446"/>
                  </a:lnTo>
                  <a:lnTo>
                    <a:pt x="1299933" y="879475"/>
                  </a:lnTo>
                  <a:lnTo>
                    <a:pt x="1301051" y="879221"/>
                  </a:lnTo>
                  <a:lnTo>
                    <a:pt x="1302080" y="878967"/>
                  </a:lnTo>
                  <a:lnTo>
                    <a:pt x="1302867" y="877392"/>
                  </a:lnTo>
                  <a:lnTo>
                    <a:pt x="1304137" y="876033"/>
                  </a:lnTo>
                  <a:close/>
                </a:path>
                <a:path w="1922145" h="2798445">
                  <a:moveTo>
                    <a:pt x="1310640" y="7277"/>
                  </a:moveTo>
                  <a:lnTo>
                    <a:pt x="1310373" y="0"/>
                  </a:lnTo>
                  <a:lnTo>
                    <a:pt x="1302981" y="0"/>
                  </a:lnTo>
                  <a:lnTo>
                    <a:pt x="1301026" y="3771"/>
                  </a:lnTo>
                  <a:lnTo>
                    <a:pt x="1300035" y="10617"/>
                  </a:lnTo>
                  <a:lnTo>
                    <a:pt x="1306893" y="9359"/>
                  </a:lnTo>
                  <a:lnTo>
                    <a:pt x="1310640" y="7277"/>
                  </a:lnTo>
                  <a:close/>
                </a:path>
                <a:path w="1922145" h="2798445">
                  <a:moveTo>
                    <a:pt x="1333068" y="930694"/>
                  </a:moveTo>
                  <a:lnTo>
                    <a:pt x="1332014" y="929830"/>
                  </a:lnTo>
                  <a:lnTo>
                    <a:pt x="1330947" y="929055"/>
                  </a:lnTo>
                  <a:lnTo>
                    <a:pt x="1329626" y="928039"/>
                  </a:lnTo>
                  <a:lnTo>
                    <a:pt x="1328407" y="929297"/>
                  </a:lnTo>
                  <a:lnTo>
                    <a:pt x="1326921" y="930173"/>
                  </a:lnTo>
                  <a:lnTo>
                    <a:pt x="1326705" y="931278"/>
                  </a:lnTo>
                  <a:lnTo>
                    <a:pt x="1326565" y="932053"/>
                  </a:lnTo>
                  <a:lnTo>
                    <a:pt x="1328737" y="934110"/>
                  </a:lnTo>
                  <a:lnTo>
                    <a:pt x="1328940" y="933970"/>
                  </a:lnTo>
                  <a:lnTo>
                    <a:pt x="1330464" y="933107"/>
                  </a:lnTo>
                  <a:lnTo>
                    <a:pt x="1331734" y="931837"/>
                  </a:lnTo>
                  <a:lnTo>
                    <a:pt x="1333068" y="930694"/>
                  </a:lnTo>
                  <a:close/>
                </a:path>
                <a:path w="1922145" h="2798445">
                  <a:moveTo>
                    <a:pt x="1401165" y="1198803"/>
                  </a:moveTo>
                  <a:lnTo>
                    <a:pt x="1386344" y="1195616"/>
                  </a:lnTo>
                  <a:lnTo>
                    <a:pt x="1389761" y="1202194"/>
                  </a:lnTo>
                  <a:lnTo>
                    <a:pt x="1393812" y="1206233"/>
                  </a:lnTo>
                  <a:lnTo>
                    <a:pt x="1401165" y="1198803"/>
                  </a:lnTo>
                  <a:close/>
                </a:path>
                <a:path w="1922145" h="2798445">
                  <a:moveTo>
                    <a:pt x="1422577" y="2072436"/>
                  </a:moveTo>
                  <a:lnTo>
                    <a:pt x="1403604" y="2059393"/>
                  </a:lnTo>
                  <a:lnTo>
                    <a:pt x="1408569" y="2072741"/>
                  </a:lnTo>
                  <a:lnTo>
                    <a:pt x="1410512" y="2074037"/>
                  </a:lnTo>
                  <a:lnTo>
                    <a:pt x="1422577" y="2072436"/>
                  </a:lnTo>
                  <a:close/>
                </a:path>
                <a:path w="1922145" h="2798445">
                  <a:moveTo>
                    <a:pt x="1442732" y="949007"/>
                  </a:moveTo>
                  <a:lnTo>
                    <a:pt x="1441716" y="948334"/>
                  </a:lnTo>
                  <a:lnTo>
                    <a:pt x="1440700" y="947585"/>
                  </a:lnTo>
                  <a:lnTo>
                    <a:pt x="1439684" y="946899"/>
                  </a:lnTo>
                  <a:lnTo>
                    <a:pt x="1434757" y="955014"/>
                  </a:lnTo>
                  <a:lnTo>
                    <a:pt x="1435633" y="955548"/>
                  </a:lnTo>
                  <a:lnTo>
                    <a:pt x="1436458" y="956081"/>
                  </a:lnTo>
                  <a:lnTo>
                    <a:pt x="1437309" y="956589"/>
                  </a:lnTo>
                  <a:lnTo>
                    <a:pt x="1440942" y="951560"/>
                  </a:lnTo>
                  <a:lnTo>
                    <a:pt x="1442732" y="949007"/>
                  </a:lnTo>
                  <a:close/>
                </a:path>
                <a:path w="1922145" h="2798445">
                  <a:moveTo>
                    <a:pt x="1452308" y="1178026"/>
                  </a:moveTo>
                  <a:lnTo>
                    <a:pt x="1452194" y="1177175"/>
                  </a:lnTo>
                  <a:lnTo>
                    <a:pt x="1451927" y="1177023"/>
                  </a:lnTo>
                  <a:lnTo>
                    <a:pt x="1448625" y="1175270"/>
                  </a:lnTo>
                  <a:lnTo>
                    <a:pt x="1445298" y="1173619"/>
                  </a:lnTo>
                  <a:lnTo>
                    <a:pt x="1441424" y="1171651"/>
                  </a:lnTo>
                  <a:lnTo>
                    <a:pt x="1440726" y="1181366"/>
                  </a:lnTo>
                  <a:lnTo>
                    <a:pt x="1446720" y="1179322"/>
                  </a:lnTo>
                  <a:lnTo>
                    <a:pt x="1451114" y="1179690"/>
                  </a:lnTo>
                  <a:lnTo>
                    <a:pt x="1451521" y="1179258"/>
                  </a:lnTo>
                  <a:lnTo>
                    <a:pt x="1452041" y="1178915"/>
                  </a:lnTo>
                  <a:lnTo>
                    <a:pt x="1452308" y="1178026"/>
                  </a:lnTo>
                  <a:close/>
                </a:path>
                <a:path w="1922145" h="2798445">
                  <a:moveTo>
                    <a:pt x="1457769" y="1352651"/>
                  </a:moveTo>
                  <a:lnTo>
                    <a:pt x="1450835" y="1354709"/>
                  </a:lnTo>
                  <a:lnTo>
                    <a:pt x="1449158" y="1358557"/>
                  </a:lnTo>
                  <a:lnTo>
                    <a:pt x="1452689" y="1367764"/>
                  </a:lnTo>
                  <a:lnTo>
                    <a:pt x="1457769" y="1352651"/>
                  </a:lnTo>
                  <a:close/>
                </a:path>
                <a:path w="1922145" h="2798445">
                  <a:moveTo>
                    <a:pt x="1477797" y="2601963"/>
                  </a:moveTo>
                  <a:lnTo>
                    <a:pt x="1451597" y="2599601"/>
                  </a:lnTo>
                  <a:lnTo>
                    <a:pt x="1457502" y="2605024"/>
                  </a:lnTo>
                  <a:lnTo>
                    <a:pt x="1463865" y="2607411"/>
                  </a:lnTo>
                  <a:lnTo>
                    <a:pt x="1470609" y="2607462"/>
                  </a:lnTo>
                  <a:lnTo>
                    <a:pt x="1477606" y="2605875"/>
                  </a:lnTo>
                  <a:lnTo>
                    <a:pt x="1477797" y="2601963"/>
                  </a:lnTo>
                  <a:close/>
                </a:path>
                <a:path w="1922145" h="2798445">
                  <a:moveTo>
                    <a:pt x="1480896" y="1927885"/>
                  </a:moveTo>
                  <a:lnTo>
                    <a:pt x="1480439" y="1920316"/>
                  </a:lnTo>
                  <a:lnTo>
                    <a:pt x="1476527" y="1920430"/>
                  </a:lnTo>
                  <a:lnTo>
                    <a:pt x="1477162" y="1923021"/>
                  </a:lnTo>
                  <a:lnTo>
                    <a:pt x="1477759" y="1925688"/>
                  </a:lnTo>
                  <a:lnTo>
                    <a:pt x="1478394" y="1928279"/>
                  </a:lnTo>
                  <a:lnTo>
                    <a:pt x="1479232" y="1928139"/>
                  </a:lnTo>
                  <a:lnTo>
                    <a:pt x="1480058" y="1927987"/>
                  </a:lnTo>
                  <a:lnTo>
                    <a:pt x="1480896" y="1927885"/>
                  </a:lnTo>
                  <a:close/>
                </a:path>
                <a:path w="1922145" h="2798445">
                  <a:moveTo>
                    <a:pt x="1539367" y="1093584"/>
                  </a:moveTo>
                  <a:lnTo>
                    <a:pt x="1538262" y="1092149"/>
                  </a:lnTo>
                  <a:lnTo>
                    <a:pt x="1535391" y="1088491"/>
                  </a:lnTo>
                  <a:lnTo>
                    <a:pt x="1534172" y="1090650"/>
                  </a:lnTo>
                  <a:lnTo>
                    <a:pt x="1532851" y="1091958"/>
                  </a:lnTo>
                  <a:lnTo>
                    <a:pt x="1533105" y="1092847"/>
                  </a:lnTo>
                  <a:lnTo>
                    <a:pt x="1533398" y="1094079"/>
                  </a:lnTo>
                  <a:lnTo>
                    <a:pt x="1534858" y="1095565"/>
                  </a:lnTo>
                  <a:lnTo>
                    <a:pt x="1536992" y="1095908"/>
                  </a:lnTo>
                  <a:lnTo>
                    <a:pt x="1538236" y="1094359"/>
                  </a:lnTo>
                  <a:lnTo>
                    <a:pt x="1539367" y="1093584"/>
                  </a:lnTo>
                  <a:close/>
                </a:path>
                <a:path w="1922145" h="2798445">
                  <a:moveTo>
                    <a:pt x="1584058" y="1157820"/>
                  </a:moveTo>
                  <a:lnTo>
                    <a:pt x="1580654" y="1155065"/>
                  </a:lnTo>
                  <a:lnTo>
                    <a:pt x="1577581" y="1153363"/>
                  </a:lnTo>
                  <a:lnTo>
                    <a:pt x="1573669" y="1156449"/>
                  </a:lnTo>
                  <a:lnTo>
                    <a:pt x="1572171" y="1164158"/>
                  </a:lnTo>
                  <a:lnTo>
                    <a:pt x="1572006" y="1170279"/>
                  </a:lnTo>
                  <a:lnTo>
                    <a:pt x="1571307" y="1178179"/>
                  </a:lnTo>
                  <a:lnTo>
                    <a:pt x="1581365" y="1173353"/>
                  </a:lnTo>
                  <a:lnTo>
                    <a:pt x="1583372" y="1166622"/>
                  </a:lnTo>
                  <a:lnTo>
                    <a:pt x="1584058" y="1157820"/>
                  </a:lnTo>
                  <a:close/>
                </a:path>
                <a:path w="1922145" h="2798445">
                  <a:moveTo>
                    <a:pt x="1584477" y="2267839"/>
                  </a:moveTo>
                  <a:lnTo>
                    <a:pt x="1572285" y="2265222"/>
                  </a:lnTo>
                  <a:lnTo>
                    <a:pt x="1572006" y="2266365"/>
                  </a:lnTo>
                  <a:lnTo>
                    <a:pt x="1571688" y="2267559"/>
                  </a:lnTo>
                  <a:lnTo>
                    <a:pt x="1571396" y="2268728"/>
                  </a:lnTo>
                  <a:lnTo>
                    <a:pt x="1574698" y="2269794"/>
                  </a:lnTo>
                  <a:lnTo>
                    <a:pt x="1577962" y="2271064"/>
                  </a:lnTo>
                  <a:lnTo>
                    <a:pt x="1581912" y="2271915"/>
                  </a:lnTo>
                  <a:lnTo>
                    <a:pt x="1582978" y="2269794"/>
                  </a:lnTo>
                  <a:lnTo>
                    <a:pt x="1584477" y="2267839"/>
                  </a:lnTo>
                  <a:close/>
                </a:path>
                <a:path w="1922145" h="2798445">
                  <a:moveTo>
                    <a:pt x="1586103" y="51587"/>
                  </a:moveTo>
                  <a:lnTo>
                    <a:pt x="1586001" y="46596"/>
                  </a:lnTo>
                  <a:lnTo>
                    <a:pt x="1578978" y="41325"/>
                  </a:lnTo>
                  <a:lnTo>
                    <a:pt x="1572806" y="43205"/>
                  </a:lnTo>
                  <a:lnTo>
                    <a:pt x="1567357" y="52438"/>
                  </a:lnTo>
                  <a:lnTo>
                    <a:pt x="1573618" y="52120"/>
                  </a:lnTo>
                  <a:lnTo>
                    <a:pt x="1586103" y="51587"/>
                  </a:lnTo>
                  <a:close/>
                </a:path>
                <a:path w="1922145" h="2798445">
                  <a:moveTo>
                    <a:pt x="1603070" y="1309217"/>
                  </a:moveTo>
                  <a:lnTo>
                    <a:pt x="1599463" y="1300810"/>
                  </a:lnTo>
                  <a:lnTo>
                    <a:pt x="1593316" y="1312722"/>
                  </a:lnTo>
                  <a:lnTo>
                    <a:pt x="1595107" y="1314246"/>
                  </a:lnTo>
                  <a:lnTo>
                    <a:pt x="1596009" y="1315046"/>
                  </a:lnTo>
                  <a:lnTo>
                    <a:pt x="1600923" y="1312722"/>
                  </a:lnTo>
                  <a:lnTo>
                    <a:pt x="1603070" y="1309217"/>
                  </a:lnTo>
                  <a:close/>
                </a:path>
                <a:path w="1922145" h="2798445">
                  <a:moveTo>
                    <a:pt x="1605267" y="1962111"/>
                  </a:moveTo>
                  <a:lnTo>
                    <a:pt x="1602384" y="1959483"/>
                  </a:lnTo>
                  <a:lnTo>
                    <a:pt x="1591894" y="1963851"/>
                  </a:lnTo>
                  <a:lnTo>
                    <a:pt x="1587360" y="1967128"/>
                  </a:lnTo>
                  <a:lnTo>
                    <a:pt x="1587830" y="1970976"/>
                  </a:lnTo>
                  <a:lnTo>
                    <a:pt x="1592389" y="1977021"/>
                  </a:lnTo>
                  <a:lnTo>
                    <a:pt x="1605267" y="1962111"/>
                  </a:lnTo>
                  <a:close/>
                </a:path>
                <a:path w="1922145" h="2798445">
                  <a:moveTo>
                    <a:pt x="1606994" y="654075"/>
                  </a:moveTo>
                  <a:lnTo>
                    <a:pt x="1603438" y="651573"/>
                  </a:lnTo>
                  <a:lnTo>
                    <a:pt x="1599526" y="649465"/>
                  </a:lnTo>
                  <a:lnTo>
                    <a:pt x="1599057" y="649160"/>
                  </a:lnTo>
                  <a:lnTo>
                    <a:pt x="1597875" y="650163"/>
                  </a:lnTo>
                  <a:lnTo>
                    <a:pt x="1596161" y="651002"/>
                  </a:lnTo>
                  <a:lnTo>
                    <a:pt x="1599425" y="657161"/>
                  </a:lnTo>
                  <a:lnTo>
                    <a:pt x="1602041" y="662139"/>
                  </a:lnTo>
                  <a:lnTo>
                    <a:pt x="1606994" y="654075"/>
                  </a:lnTo>
                  <a:close/>
                </a:path>
                <a:path w="1922145" h="2798445">
                  <a:moveTo>
                    <a:pt x="1621040" y="1407629"/>
                  </a:moveTo>
                  <a:lnTo>
                    <a:pt x="1617611" y="1411541"/>
                  </a:lnTo>
                  <a:lnTo>
                    <a:pt x="1611541" y="1414475"/>
                  </a:lnTo>
                  <a:lnTo>
                    <a:pt x="1616176" y="1421472"/>
                  </a:lnTo>
                  <a:lnTo>
                    <a:pt x="1621040" y="1407629"/>
                  </a:lnTo>
                  <a:close/>
                </a:path>
                <a:path w="1922145" h="2798445">
                  <a:moveTo>
                    <a:pt x="1626692" y="2794546"/>
                  </a:moveTo>
                  <a:lnTo>
                    <a:pt x="1621739" y="2787040"/>
                  </a:lnTo>
                  <a:lnTo>
                    <a:pt x="1618322" y="2783954"/>
                  </a:lnTo>
                  <a:lnTo>
                    <a:pt x="1614830" y="2784767"/>
                  </a:lnTo>
                  <a:lnTo>
                    <a:pt x="1609661" y="2788945"/>
                  </a:lnTo>
                  <a:lnTo>
                    <a:pt x="1617573" y="2798216"/>
                  </a:lnTo>
                  <a:lnTo>
                    <a:pt x="1626692" y="2794546"/>
                  </a:lnTo>
                  <a:close/>
                </a:path>
                <a:path w="1922145" h="2798445">
                  <a:moveTo>
                    <a:pt x="1641348" y="791743"/>
                  </a:moveTo>
                  <a:lnTo>
                    <a:pt x="1625307" y="795108"/>
                  </a:lnTo>
                  <a:lnTo>
                    <a:pt x="1629892" y="801243"/>
                  </a:lnTo>
                  <a:lnTo>
                    <a:pt x="1632889" y="805180"/>
                  </a:lnTo>
                  <a:lnTo>
                    <a:pt x="1641348" y="791743"/>
                  </a:lnTo>
                  <a:close/>
                </a:path>
                <a:path w="1922145" h="2798445">
                  <a:moveTo>
                    <a:pt x="1665224" y="1040574"/>
                  </a:moveTo>
                  <a:lnTo>
                    <a:pt x="1661858" y="1037043"/>
                  </a:lnTo>
                  <a:lnTo>
                    <a:pt x="1655991" y="1035215"/>
                  </a:lnTo>
                  <a:lnTo>
                    <a:pt x="1655711" y="1033056"/>
                  </a:lnTo>
                  <a:lnTo>
                    <a:pt x="1655368" y="1032179"/>
                  </a:lnTo>
                  <a:lnTo>
                    <a:pt x="1661401" y="1026502"/>
                  </a:lnTo>
                  <a:lnTo>
                    <a:pt x="1652943" y="1028014"/>
                  </a:lnTo>
                  <a:lnTo>
                    <a:pt x="1646161" y="1032065"/>
                  </a:lnTo>
                  <a:lnTo>
                    <a:pt x="1633588" y="1043381"/>
                  </a:lnTo>
                  <a:lnTo>
                    <a:pt x="1641081" y="1044994"/>
                  </a:lnTo>
                  <a:lnTo>
                    <a:pt x="1646161" y="1046645"/>
                  </a:lnTo>
                  <a:lnTo>
                    <a:pt x="1655140" y="1047280"/>
                  </a:lnTo>
                  <a:lnTo>
                    <a:pt x="1661147" y="1047140"/>
                  </a:lnTo>
                  <a:lnTo>
                    <a:pt x="1665224" y="1040574"/>
                  </a:lnTo>
                  <a:close/>
                </a:path>
                <a:path w="1922145" h="2798445">
                  <a:moveTo>
                    <a:pt x="1693240" y="397878"/>
                  </a:moveTo>
                  <a:lnTo>
                    <a:pt x="1690535" y="397065"/>
                  </a:lnTo>
                  <a:lnTo>
                    <a:pt x="1689138" y="396684"/>
                  </a:lnTo>
                  <a:lnTo>
                    <a:pt x="1685937" y="405168"/>
                  </a:lnTo>
                  <a:lnTo>
                    <a:pt x="1689569" y="406031"/>
                  </a:lnTo>
                  <a:lnTo>
                    <a:pt x="1691386" y="406501"/>
                  </a:lnTo>
                  <a:lnTo>
                    <a:pt x="1693240" y="397878"/>
                  </a:lnTo>
                  <a:close/>
                </a:path>
                <a:path w="1922145" h="2798445">
                  <a:moveTo>
                    <a:pt x="1710118" y="1645183"/>
                  </a:moveTo>
                  <a:lnTo>
                    <a:pt x="1709813" y="1641894"/>
                  </a:lnTo>
                  <a:lnTo>
                    <a:pt x="1706448" y="1641221"/>
                  </a:lnTo>
                  <a:lnTo>
                    <a:pt x="1703273" y="1640967"/>
                  </a:lnTo>
                  <a:lnTo>
                    <a:pt x="1697228" y="1640255"/>
                  </a:lnTo>
                  <a:lnTo>
                    <a:pt x="1702092" y="1647850"/>
                  </a:lnTo>
                  <a:lnTo>
                    <a:pt x="1705330" y="1649349"/>
                  </a:lnTo>
                  <a:lnTo>
                    <a:pt x="1709407" y="1645767"/>
                  </a:lnTo>
                  <a:lnTo>
                    <a:pt x="1710118" y="1645183"/>
                  </a:lnTo>
                  <a:close/>
                </a:path>
                <a:path w="1922145" h="2798445">
                  <a:moveTo>
                    <a:pt x="1728101" y="2378570"/>
                  </a:moveTo>
                  <a:lnTo>
                    <a:pt x="1726006" y="2364486"/>
                  </a:lnTo>
                  <a:lnTo>
                    <a:pt x="1720875" y="2373439"/>
                  </a:lnTo>
                  <a:lnTo>
                    <a:pt x="1728101" y="2378570"/>
                  </a:lnTo>
                  <a:close/>
                </a:path>
                <a:path w="1922145" h="2798445">
                  <a:moveTo>
                    <a:pt x="1765757" y="2767177"/>
                  </a:moveTo>
                  <a:lnTo>
                    <a:pt x="1764919" y="2759240"/>
                  </a:lnTo>
                  <a:lnTo>
                    <a:pt x="1763102" y="2751455"/>
                  </a:lnTo>
                  <a:lnTo>
                    <a:pt x="1760855" y="2743720"/>
                  </a:lnTo>
                  <a:lnTo>
                    <a:pt x="1757235" y="2744152"/>
                  </a:lnTo>
                  <a:lnTo>
                    <a:pt x="1760486" y="2775775"/>
                  </a:lnTo>
                  <a:lnTo>
                    <a:pt x="1765109" y="2775343"/>
                  </a:lnTo>
                  <a:lnTo>
                    <a:pt x="1765757" y="2767177"/>
                  </a:lnTo>
                  <a:close/>
                </a:path>
                <a:path w="1922145" h="2798445">
                  <a:moveTo>
                    <a:pt x="1774659" y="2722981"/>
                  </a:moveTo>
                  <a:lnTo>
                    <a:pt x="1772881" y="2721241"/>
                  </a:lnTo>
                  <a:lnTo>
                    <a:pt x="1771256" y="2718346"/>
                  </a:lnTo>
                  <a:lnTo>
                    <a:pt x="1766735" y="2717762"/>
                  </a:lnTo>
                  <a:lnTo>
                    <a:pt x="1763941" y="2719578"/>
                  </a:lnTo>
                  <a:lnTo>
                    <a:pt x="1758810" y="2721318"/>
                  </a:lnTo>
                  <a:lnTo>
                    <a:pt x="1763166" y="2724531"/>
                  </a:lnTo>
                  <a:lnTo>
                    <a:pt x="1765414" y="2727477"/>
                  </a:lnTo>
                  <a:lnTo>
                    <a:pt x="1767674" y="2727528"/>
                  </a:lnTo>
                  <a:lnTo>
                    <a:pt x="1770011" y="2727502"/>
                  </a:lnTo>
                  <a:lnTo>
                    <a:pt x="1772348" y="2724581"/>
                  </a:lnTo>
                  <a:lnTo>
                    <a:pt x="1774659" y="2722981"/>
                  </a:lnTo>
                  <a:close/>
                </a:path>
                <a:path w="1922145" h="2798445">
                  <a:moveTo>
                    <a:pt x="1807413" y="1815401"/>
                  </a:moveTo>
                  <a:lnTo>
                    <a:pt x="1802752" y="1810232"/>
                  </a:lnTo>
                  <a:lnTo>
                    <a:pt x="1797939" y="1808695"/>
                  </a:lnTo>
                  <a:lnTo>
                    <a:pt x="1792058" y="1810854"/>
                  </a:lnTo>
                  <a:lnTo>
                    <a:pt x="1784210" y="1816760"/>
                  </a:lnTo>
                  <a:lnTo>
                    <a:pt x="1793011" y="1816214"/>
                  </a:lnTo>
                  <a:lnTo>
                    <a:pt x="1799831" y="1815858"/>
                  </a:lnTo>
                  <a:lnTo>
                    <a:pt x="1807413" y="1815401"/>
                  </a:lnTo>
                  <a:close/>
                </a:path>
                <a:path w="1922145" h="2798445">
                  <a:moveTo>
                    <a:pt x="1819490" y="1870316"/>
                  </a:moveTo>
                  <a:lnTo>
                    <a:pt x="1818449" y="1866163"/>
                  </a:lnTo>
                  <a:lnTo>
                    <a:pt x="1813801" y="1861413"/>
                  </a:lnTo>
                  <a:lnTo>
                    <a:pt x="1809762" y="1880235"/>
                  </a:lnTo>
                  <a:lnTo>
                    <a:pt x="1816684" y="1874723"/>
                  </a:lnTo>
                  <a:lnTo>
                    <a:pt x="1819490" y="1870316"/>
                  </a:lnTo>
                  <a:close/>
                </a:path>
                <a:path w="1922145" h="2798445">
                  <a:moveTo>
                    <a:pt x="1847100" y="2745181"/>
                  </a:moveTo>
                  <a:lnTo>
                    <a:pt x="1841906" y="2749550"/>
                  </a:lnTo>
                  <a:lnTo>
                    <a:pt x="1838477" y="2752509"/>
                  </a:lnTo>
                  <a:lnTo>
                    <a:pt x="1834134" y="2756192"/>
                  </a:lnTo>
                  <a:lnTo>
                    <a:pt x="1837258" y="2758567"/>
                  </a:lnTo>
                  <a:lnTo>
                    <a:pt x="1839214" y="2760091"/>
                  </a:lnTo>
                  <a:lnTo>
                    <a:pt x="1843239" y="2763139"/>
                  </a:lnTo>
                  <a:lnTo>
                    <a:pt x="1847100" y="2745181"/>
                  </a:lnTo>
                  <a:close/>
                </a:path>
                <a:path w="1922145" h="2798445">
                  <a:moveTo>
                    <a:pt x="1918627" y="1562049"/>
                  </a:moveTo>
                  <a:lnTo>
                    <a:pt x="1918182" y="1552155"/>
                  </a:lnTo>
                  <a:lnTo>
                    <a:pt x="1909610" y="1551241"/>
                  </a:lnTo>
                  <a:lnTo>
                    <a:pt x="1913445" y="1555800"/>
                  </a:lnTo>
                  <a:lnTo>
                    <a:pt x="1916049" y="1558925"/>
                  </a:lnTo>
                  <a:lnTo>
                    <a:pt x="1918627" y="1562049"/>
                  </a:lnTo>
                  <a:close/>
                </a:path>
                <a:path w="1922145" h="2798445">
                  <a:moveTo>
                    <a:pt x="1921903" y="1978075"/>
                  </a:moveTo>
                  <a:lnTo>
                    <a:pt x="1921865" y="1977161"/>
                  </a:lnTo>
                  <a:lnTo>
                    <a:pt x="1921802" y="1976145"/>
                  </a:lnTo>
                  <a:lnTo>
                    <a:pt x="1919782" y="1974253"/>
                  </a:lnTo>
                  <a:lnTo>
                    <a:pt x="1919363" y="1974430"/>
                  </a:lnTo>
                  <a:lnTo>
                    <a:pt x="1917852" y="1975142"/>
                  </a:lnTo>
                  <a:lnTo>
                    <a:pt x="1916658" y="1976475"/>
                  </a:lnTo>
                  <a:lnTo>
                    <a:pt x="1915337" y="1977618"/>
                  </a:lnTo>
                  <a:lnTo>
                    <a:pt x="1917674" y="1979206"/>
                  </a:lnTo>
                  <a:lnTo>
                    <a:pt x="1919211" y="1980323"/>
                  </a:lnTo>
                  <a:lnTo>
                    <a:pt x="1920290" y="1979142"/>
                  </a:lnTo>
                  <a:lnTo>
                    <a:pt x="1921903" y="1978075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78">
              <a:extLst>
                <a:ext uri="{FF2B5EF4-FFF2-40B4-BE49-F238E27FC236}">
                  <a16:creationId xmlns:a16="http://schemas.microsoft.com/office/drawing/2014/main" id="{E3680C81-986A-071A-3026-B7AB191419ED}"/>
                </a:ext>
              </a:extLst>
            </p:cNvPr>
            <p:cNvSpPr/>
            <p:nvPr/>
          </p:nvSpPr>
          <p:spPr>
            <a:xfrm>
              <a:off x="3180257" y="4525346"/>
              <a:ext cx="1617345" cy="2776855"/>
            </a:xfrm>
            <a:custGeom>
              <a:avLst/>
              <a:gdLst/>
              <a:ahLst/>
              <a:cxnLst/>
              <a:rect l="l" t="t" r="r" b="b"/>
              <a:pathLst>
                <a:path w="1617345" h="2776854">
                  <a:moveTo>
                    <a:pt x="12293" y="1034872"/>
                  </a:moveTo>
                  <a:lnTo>
                    <a:pt x="11607" y="1033068"/>
                  </a:lnTo>
                  <a:lnTo>
                    <a:pt x="11417" y="1030566"/>
                  </a:lnTo>
                  <a:lnTo>
                    <a:pt x="8547" y="1028446"/>
                  </a:lnTo>
                  <a:lnTo>
                    <a:pt x="6019" y="1028522"/>
                  </a:lnTo>
                  <a:lnTo>
                    <a:pt x="0" y="1027226"/>
                  </a:lnTo>
                  <a:lnTo>
                    <a:pt x="4838" y="1032383"/>
                  </a:lnTo>
                  <a:lnTo>
                    <a:pt x="9105" y="1036904"/>
                  </a:lnTo>
                  <a:lnTo>
                    <a:pt x="10160" y="1036243"/>
                  </a:lnTo>
                  <a:lnTo>
                    <a:pt x="12293" y="1034872"/>
                  </a:lnTo>
                  <a:close/>
                </a:path>
                <a:path w="1617345" h="2776854">
                  <a:moveTo>
                    <a:pt x="65392" y="1082395"/>
                  </a:moveTo>
                  <a:lnTo>
                    <a:pt x="65379" y="1081506"/>
                  </a:lnTo>
                  <a:lnTo>
                    <a:pt x="65316" y="1079792"/>
                  </a:lnTo>
                  <a:lnTo>
                    <a:pt x="59791" y="1079322"/>
                  </a:lnTo>
                  <a:lnTo>
                    <a:pt x="57048" y="1079144"/>
                  </a:lnTo>
                  <a:lnTo>
                    <a:pt x="56959" y="1083271"/>
                  </a:lnTo>
                  <a:lnTo>
                    <a:pt x="62585" y="1082725"/>
                  </a:lnTo>
                  <a:lnTo>
                    <a:pt x="65392" y="1082395"/>
                  </a:lnTo>
                  <a:close/>
                </a:path>
                <a:path w="1617345" h="2776854">
                  <a:moveTo>
                    <a:pt x="68694" y="1316964"/>
                  </a:moveTo>
                  <a:lnTo>
                    <a:pt x="66700" y="1310360"/>
                  </a:lnTo>
                  <a:lnTo>
                    <a:pt x="65697" y="1307122"/>
                  </a:lnTo>
                  <a:lnTo>
                    <a:pt x="64655" y="1307376"/>
                  </a:lnTo>
                  <a:lnTo>
                    <a:pt x="63627" y="1307680"/>
                  </a:lnTo>
                  <a:lnTo>
                    <a:pt x="62572" y="1307947"/>
                  </a:lnTo>
                  <a:lnTo>
                    <a:pt x="65062" y="1317891"/>
                  </a:lnTo>
                  <a:lnTo>
                    <a:pt x="66294" y="1317586"/>
                  </a:lnTo>
                  <a:lnTo>
                    <a:pt x="67500" y="1317256"/>
                  </a:lnTo>
                  <a:lnTo>
                    <a:pt x="68694" y="1316964"/>
                  </a:lnTo>
                  <a:close/>
                </a:path>
                <a:path w="1617345" h="2776854">
                  <a:moveTo>
                    <a:pt x="70789" y="1206881"/>
                  </a:moveTo>
                  <a:lnTo>
                    <a:pt x="63449" y="1209738"/>
                  </a:lnTo>
                  <a:lnTo>
                    <a:pt x="62839" y="1219581"/>
                  </a:lnTo>
                  <a:lnTo>
                    <a:pt x="70789" y="1206881"/>
                  </a:lnTo>
                  <a:close/>
                </a:path>
                <a:path w="1617345" h="2776854">
                  <a:moveTo>
                    <a:pt x="79146" y="462597"/>
                  </a:moveTo>
                  <a:lnTo>
                    <a:pt x="75704" y="456323"/>
                  </a:lnTo>
                  <a:lnTo>
                    <a:pt x="70700" y="459600"/>
                  </a:lnTo>
                  <a:lnTo>
                    <a:pt x="68351" y="462356"/>
                  </a:lnTo>
                  <a:lnTo>
                    <a:pt x="71780" y="468363"/>
                  </a:lnTo>
                  <a:lnTo>
                    <a:pt x="77851" y="465747"/>
                  </a:lnTo>
                  <a:lnTo>
                    <a:pt x="79146" y="462597"/>
                  </a:lnTo>
                  <a:close/>
                </a:path>
                <a:path w="1617345" h="2776854">
                  <a:moveTo>
                    <a:pt x="81826" y="1589976"/>
                  </a:moveTo>
                  <a:lnTo>
                    <a:pt x="80606" y="1587728"/>
                  </a:lnTo>
                  <a:lnTo>
                    <a:pt x="78994" y="1586166"/>
                  </a:lnTo>
                  <a:lnTo>
                    <a:pt x="77571" y="1584490"/>
                  </a:lnTo>
                  <a:lnTo>
                    <a:pt x="76708" y="1585556"/>
                  </a:lnTo>
                  <a:lnTo>
                    <a:pt x="75069" y="1586649"/>
                  </a:lnTo>
                  <a:lnTo>
                    <a:pt x="75184" y="1587550"/>
                  </a:lnTo>
                  <a:lnTo>
                    <a:pt x="75450" y="1589366"/>
                  </a:lnTo>
                  <a:lnTo>
                    <a:pt x="76644" y="1591017"/>
                  </a:lnTo>
                  <a:lnTo>
                    <a:pt x="77762" y="1593329"/>
                  </a:lnTo>
                  <a:lnTo>
                    <a:pt x="79641" y="1591602"/>
                  </a:lnTo>
                  <a:lnTo>
                    <a:pt x="81826" y="1589976"/>
                  </a:lnTo>
                  <a:close/>
                </a:path>
                <a:path w="1617345" h="2776854">
                  <a:moveTo>
                    <a:pt x="86931" y="1189443"/>
                  </a:moveTo>
                  <a:lnTo>
                    <a:pt x="85369" y="1189228"/>
                  </a:lnTo>
                  <a:lnTo>
                    <a:pt x="83794" y="1188935"/>
                  </a:lnTo>
                  <a:lnTo>
                    <a:pt x="82207" y="1188707"/>
                  </a:lnTo>
                  <a:lnTo>
                    <a:pt x="81991" y="1191818"/>
                  </a:lnTo>
                  <a:lnTo>
                    <a:pt x="81813" y="1194968"/>
                  </a:lnTo>
                  <a:lnTo>
                    <a:pt x="81610" y="1198105"/>
                  </a:lnTo>
                  <a:lnTo>
                    <a:pt x="82727" y="1198245"/>
                  </a:lnTo>
                  <a:lnTo>
                    <a:pt x="83858" y="1198359"/>
                  </a:lnTo>
                  <a:lnTo>
                    <a:pt x="84988" y="1198499"/>
                  </a:lnTo>
                  <a:lnTo>
                    <a:pt x="86931" y="1189443"/>
                  </a:lnTo>
                  <a:close/>
                </a:path>
                <a:path w="1617345" h="2776854">
                  <a:moveTo>
                    <a:pt x="94754" y="1582407"/>
                  </a:moveTo>
                  <a:lnTo>
                    <a:pt x="93472" y="1580553"/>
                  </a:lnTo>
                  <a:lnTo>
                    <a:pt x="92227" y="1578648"/>
                  </a:lnTo>
                  <a:lnTo>
                    <a:pt x="90690" y="1576997"/>
                  </a:lnTo>
                  <a:lnTo>
                    <a:pt x="90563" y="1576870"/>
                  </a:lnTo>
                  <a:lnTo>
                    <a:pt x="88544" y="1578432"/>
                  </a:lnTo>
                  <a:lnTo>
                    <a:pt x="86626" y="1579753"/>
                  </a:lnTo>
                  <a:lnTo>
                    <a:pt x="88531" y="1581543"/>
                  </a:lnTo>
                  <a:lnTo>
                    <a:pt x="89776" y="1583118"/>
                  </a:lnTo>
                  <a:lnTo>
                    <a:pt x="91414" y="1583956"/>
                  </a:lnTo>
                  <a:lnTo>
                    <a:pt x="92100" y="1584261"/>
                  </a:lnTo>
                  <a:lnTo>
                    <a:pt x="93624" y="1582966"/>
                  </a:lnTo>
                  <a:lnTo>
                    <a:pt x="94754" y="1582407"/>
                  </a:lnTo>
                  <a:close/>
                </a:path>
                <a:path w="1617345" h="2776854">
                  <a:moveTo>
                    <a:pt x="119646" y="756691"/>
                  </a:moveTo>
                  <a:lnTo>
                    <a:pt x="118211" y="756462"/>
                  </a:lnTo>
                  <a:lnTo>
                    <a:pt x="115290" y="756081"/>
                  </a:lnTo>
                  <a:lnTo>
                    <a:pt x="115443" y="759358"/>
                  </a:lnTo>
                  <a:lnTo>
                    <a:pt x="115620" y="762609"/>
                  </a:lnTo>
                  <a:lnTo>
                    <a:pt x="115785" y="765886"/>
                  </a:lnTo>
                  <a:lnTo>
                    <a:pt x="116738" y="765848"/>
                  </a:lnTo>
                  <a:lnTo>
                    <a:pt x="117678" y="765898"/>
                  </a:lnTo>
                  <a:lnTo>
                    <a:pt x="118643" y="765898"/>
                  </a:lnTo>
                  <a:lnTo>
                    <a:pt x="119646" y="756691"/>
                  </a:lnTo>
                  <a:close/>
                </a:path>
                <a:path w="1617345" h="2776854">
                  <a:moveTo>
                    <a:pt x="151472" y="2093277"/>
                  </a:moveTo>
                  <a:lnTo>
                    <a:pt x="150190" y="2091283"/>
                  </a:lnTo>
                  <a:lnTo>
                    <a:pt x="147916" y="2092413"/>
                  </a:lnTo>
                  <a:lnTo>
                    <a:pt x="145681" y="2093569"/>
                  </a:lnTo>
                  <a:lnTo>
                    <a:pt x="143408" y="2094687"/>
                  </a:lnTo>
                  <a:lnTo>
                    <a:pt x="144157" y="2095830"/>
                  </a:lnTo>
                  <a:lnTo>
                    <a:pt x="145592" y="2098052"/>
                  </a:lnTo>
                  <a:lnTo>
                    <a:pt x="147548" y="2096477"/>
                  </a:lnTo>
                  <a:lnTo>
                    <a:pt x="151472" y="2093277"/>
                  </a:lnTo>
                  <a:close/>
                </a:path>
                <a:path w="1617345" h="2776854">
                  <a:moveTo>
                    <a:pt x="154228" y="2153145"/>
                  </a:moveTo>
                  <a:lnTo>
                    <a:pt x="153327" y="2151481"/>
                  </a:lnTo>
                  <a:lnTo>
                    <a:pt x="152730" y="2149551"/>
                  </a:lnTo>
                  <a:lnTo>
                    <a:pt x="150888" y="2147900"/>
                  </a:lnTo>
                  <a:lnTo>
                    <a:pt x="148894" y="2149030"/>
                  </a:lnTo>
                  <a:lnTo>
                    <a:pt x="146380" y="2149805"/>
                  </a:lnTo>
                  <a:lnTo>
                    <a:pt x="148082" y="2152027"/>
                  </a:lnTo>
                  <a:lnTo>
                    <a:pt x="148971" y="2153920"/>
                  </a:lnTo>
                  <a:lnTo>
                    <a:pt x="151066" y="2155240"/>
                  </a:lnTo>
                  <a:lnTo>
                    <a:pt x="152920" y="2153767"/>
                  </a:lnTo>
                  <a:lnTo>
                    <a:pt x="154228" y="2153145"/>
                  </a:lnTo>
                  <a:close/>
                </a:path>
                <a:path w="1617345" h="2776854">
                  <a:moveTo>
                    <a:pt x="177380" y="837374"/>
                  </a:moveTo>
                  <a:lnTo>
                    <a:pt x="176453" y="835685"/>
                  </a:lnTo>
                  <a:lnTo>
                    <a:pt x="176022" y="833831"/>
                  </a:lnTo>
                  <a:lnTo>
                    <a:pt x="174980" y="833335"/>
                  </a:lnTo>
                  <a:lnTo>
                    <a:pt x="174142" y="832980"/>
                  </a:lnTo>
                  <a:lnTo>
                    <a:pt x="171424" y="834440"/>
                  </a:lnTo>
                  <a:lnTo>
                    <a:pt x="171475" y="834923"/>
                  </a:lnTo>
                  <a:lnTo>
                    <a:pt x="171589" y="836612"/>
                  </a:lnTo>
                  <a:lnTo>
                    <a:pt x="172593" y="838212"/>
                  </a:lnTo>
                  <a:lnTo>
                    <a:pt x="173240" y="839825"/>
                  </a:lnTo>
                  <a:lnTo>
                    <a:pt x="175755" y="838314"/>
                  </a:lnTo>
                  <a:lnTo>
                    <a:pt x="177380" y="837374"/>
                  </a:lnTo>
                  <a:close/>
                </a:path>
                <a:path w="1617345" h="2776854">
                  <a:moveTo>
                    <a:pt x="203200" y="2302611"/>
                  </a:moveTo>
                  <a:lnTo>
                    <a:pt x="200990" y="2299741"/>
                  </a:lnTo>
                  <a:lnTo>
                    <a:pt x="200698" y="2299843"/>
                  </a:lnTo>
                  <a:lnTo>
                    <a:pt x="198958" y="2300605"/>
                  </a:lnTo>
                  <a:lnTo>
                    <a:pt x="197434" y="2301849"/>
                  </a:lnTo>
                  <a:lnTo>
                    <a:pt x="195237" y="2303373"/>
                  </a:lnTo>
                  <a:lnTo>
                    <a:pt x="196862" y="2304910"/>
                  </a:lnTo>
                  <a:lnTo>
                    <a:pt x="198297" y="2306790"/>
                  </a:lnTo>
                  <a:lnTo>
                    <a:pt x="198767" y="2306612"/>
                  </a:lnTo>
                  <a:lnTo>
                    <a:pt x="200393" y="2305850"/>
                  </a:lnTo>
                  <a:lnTo>
                    <a:pt x="201993" y="2304567"/>
                  </a:lnTo>
                  <a:lnTo>
                    <a:pt x="203200" y="2302611"/>
                  </a:lnTo>
                  <a:close/>
                </a:path>
                <a:path w="1617345" h="2776854">
                  <a:moveTo>
                    <a:pt x="208483" y="1972894"/>
                  </a:moveTo>
                  <a:lnTo>
                    <a:pt x="208368" y="1972386"/>
                  </a:lnTo>
                  <a:lnTo>
                    <a:pt x="207949" y="1970709"/>
                  </a:lnTo>
                  <a:lnTo>
                    <a:pt x="206692" y="1969135"/>
                  </a:lnTo>
                  <a:lnTo>
                    <a:pt x="205435" y="1967039"/>
                  </a:lnTo>
                  <a:lnTo>
                    <a:pt x="203377" y="1968715"/>
                  </a:lnTo>
                  <a:lnTo>
                    <a:pt x="202234" y="1969617"/>
                  </a:lnTo>
                  <a:lnTo>
                    <a:pt x="201053" y="1970608"/>
                  </a:lnTo>
                  <a:lnTo>
                    <a:pt x="202311" y="1971992"/>
                  </a:lnTo>
                  <a:lnTo>
                    <a:pt x="203339" y="1973808"/>
                  </a:lnTo>
                  <a:lnTo>
                    <a:pt x="205574" y="1974913"/>
                  </a:lnTo>
                  <a:lnTo>
                    <a:pt x="208483" y="1972894"/>
                  </a:lnTo>
                  <a:close/>
                </a:path>
                <a:path w="1617345" h="2776854">
                  <a:moveTo>
                    <a:pt x="211391" y="1759089"/>
                  </a:moveTo>
                  <a:lnTo>
                    <a:pt x="209727" y="1757413"/>
                  </a:lnTo>
                  <a:lnTo>
                    <a:pt x="208229" y="1755533"/>
                  </a:lnTo>
                  <a:lnTo>
                    <a:pt x="206311" y="1754212"/>
                  </a:lnTo>
                  <a:lnTo>
                    <a:pt x="205930" y="1753933"/>
                  </a:lnTo>
                  <a:lnTo>
                    <a:pt x="204114" y="1755775"/>
                  </a:lnTo>
                  <a:lnTo>
                    <a:pt x="202044" y="1757273"/>
                  </a:lnTo>
                  <a:lnTo>
                    <a:pt x="204495" y="1759191"/>
                  </a:lnTo>
                  <a:lnTo>
                    <a:pt x="206260" y="1760867"/>
                  </a:lnTo>
                  <a:lnTo>
                    <a:pt x="208724" y="1762201"/>
                  </a:lnTo>
                  <a:lnTo>
                    <a:pt x="210337" y="1760105"/>
                  </a:lnTo>
                  <a:lnTo>
                    <a:pt x="211391" y="1759089"/>
                  </a:lnTo>
                  <a:close/>
                </a:path>
                <a:path w="1617345" h="2776854">
                  <a:moveTo>
                    <a:pt x="250736" y="487616"/>
                  </a:moveTo>
                  <a:lnTo>
                    <a:pt x="248589" y="485609"/>
                  </a:lnTo>
                  <a:lnTo>
                    <a:pt x="247180" y="484200"/>
                  </a:lnTo>
                  <a:lnTo>
                    <a:pt x="245884" y="485241"/>
                  </a:lnTo>
                  <a:lnTo>
                    <a:pt x="244043" y="486079"/>
                  </a:lnTo>
                  <a:lnTo>
                    <a:pt x="243827" y="488073"/>
                  </a:lnTo>
                  <a:lnTo>
                    <a:pt x="245618" y="490347"/>
                  </a:lnTo>
                  <a:lnTo>
                    <a:pt x="246075" y="490232"/>
                  </a:lnTo>
                  <a:lnTo>
                    <a:pt x="247751" y="489750"/>
                  </a:lnTo>
                  <a:lnTo>
                    <a:pt x="249186" y="488581"/>
                  </a:lnTo>
                  <a:lnTo>
                    <a:pt x="250736" y="487616"/>
                  </a:lnTo>
                  <a:close/>
                </a:path>
                <a:path w="1617345" h="2776854">
                  <a:moveTo>
                    <a:pt x="299758" y="2308136"/>
                  </a:moveTo>
                  <a:lnTo>
                    <a:pt x="299173" y="2307564"/>
                  </a:lnTo>
                  <a:lnTo>
                    <a:pt x="298577" y="2307005"/>
                  </a:lnTo>
                  <a:lnTo>
                    <a:pt x="297992" y="2306434"/>
                  </a:lnTo>
                  <a:lnTo>
                    <a:pt x="296722" y="2307044"/>
                  </a:lnTo>
                  <a:lnTo>
                    <a:pt x="295148" y="2307412"/>
                  </a:lnTo>
                  <a:lnTo>
                    <a:pt x="294271" y="2308352"/>
                  </a:lnTo>
                  <a:lnTo>
                    <a:pt x="293065" y="2309672"/>
                  </a:lnTo>
                  <a:lnTo>
                    <a:pt x="292404" y="2311438"/>
                  </a:lnTo>
                  <a:lnTo>
                    <a:pt x="291503" y="2313038"/>
                  </a:lnTo>
                  <a:lnTo>
                    <a:pt x="292442" y="2313660"/>
                  </a:lnTo>
                  <a:lnTo>
                    <a:pt x="293357" y="2314270"/>
                  </a:lnTo>
                  <a:lnTo>
                    <a:pt x="294271" y="2314930"/>
                  </a:lnTo>
                  <a:lnTo>
                    <a:pt x="299758" y="2308136"/>
                  </a:lnTo>
                  <a:close/>
                </a:path>
                <a:path w="1617345" h="2776854">
                  <a:moveTo>
                    <a:pt x="305409" y="909637"/>
                  </a:moveTo>
                  <a:lnTo>
                    <a:pt x="303530" y="908431"/>
                  </a:lnTo>
                  <a:lnTo>
                    <a:pt x="302564" y="907427"/>
                  </a:lnTo>
                  <a:lnTo>
                    <a:pt x="301599" y="908380"/>
                  </a:lnTo>
                  <a:lnTo>
                    <a:pt x="299440" y="910564"/>
                  </a:lnTo>
                  <a:lnTo>
                    <a:pt x="300570" y="911987"/>
                  </a:lnTo>
                  <a:lnTo>
                    <a:pt x="302348" y="914158"/>
                  </a:lnTo>
                  <a:lnTo>
                    <a:pt x="303377" y="912926"/>
                  </a:lnTo>
                  <a:lnTo>
                    <a:pt x="304901" y="911821"/>
                  </a:lnTo>
                  <a:lnTo>
                    <a:pt x="305409" y="909637"/>
                  </a:lnTo>
                  <a:close/>
                </a:path>
                <a:path w="1617345" h="2776854">
                  <a:moveTo>
                    <a:pt x="367487" y="475703"/>
                  </a:moveTo>
                  <a:lnTo>
                    <a:pt x="366560" y="472833"/>
                  </a:lnTo>
                  <a:lnTo>
                    <a:pt x="364744" y="467029"/>
                  </a:lnTo>
                  <a:lnTo>
                    <a:pt x="360718" y="468236"/>
                  </a:lnTo>
                  <a:lnTo>
                    <a:pt x="361505" y="470966"/>
                  </a:lnTo>
                  <a:lnTo>
                    <a:pt x="362191" y="473773"/>
                  </a:lnTo>
                  <a:lnTo>
                    <a:pt x="363296" y="476427"/>
                  </a:lnTo>
                  <a:lnTo>
                    <a:pt x="363461" y="476694"/>
                  </a:lnTo>
                  <a:lnTo>
                    <a:pt x="366039" y="475957"/>
                  </a:lnTo>
                  <a:lnTo>
                    <a:pt x="367487" y="475703"/>
                  </a:lnTo>
                  <a:close/>
                </a:path>
                <a:path w="1617345" h="2776854">
                  <a:moveTo>
                    <a:pt x="383197" y="482028"/>
                  </a:moveTo>
                  <a:lnTo>
                    <a:pt x="382168" y="479653"/>
                  </a:lnTo>
                  <a:lnTo>
                    <a:pt x="379564" y="480441"/>
                  </a:lnTo>
                  <a:lnTo>
                    <a:pt x="374688" y="482231"/>
                  </a:lnTo>
                  <a:lnTo>
                    <a:pt x="375196" y="483476"/>
                  </a:lnTo>
                  <a:lnTo>
                    <a:pt x="375742" y="484733"/>
                  </a:lnTo>
                  <a:lnTo>
                    <a:pt x="376301" y="485990"/>
                  </a:lnTo>
                  <a:lnTo>
                    <a:pt x="378587" y="484733"/>
                  </a:lnTo>
                  <a:lnTo>
                    <a:pt x="380873" y="483539"/>
                  </a:lnTo>
                  <a:lnTo>
                    <a:pt x="383197" y="482028"/>
                  </a:lnTo>
                  <a:close/>
                </a:path>
                <a:path w="1617345" h="2776854">
                  <a:moveTo>
                    <a:pt x="386219" y="2283637"/>
                  </a:moveTo>
                  <a:lnTo>
                    <a:pt x="385991" y="2282748"/>
                  </a:lnTo>
                  <a:lnTo>
                    <a:pt x="385508" y="2281047"/>
                  </a:lnTo>
                  <a:lnTo>
                    <a:pt x="382663" y="2281593"/>
                  </a:lnTo>
                  <a:lnTo>
                    <a:pt x="379806" y="2282202"/>
                  </a:lnTo>
                  <a:lnTo>
                    <a:pt x="376986" y="2282761"/>
                  </a:lnTo>
                  <a:lnTo>
                    <a:pt x="377634" y="2285339"/>
                  </a:lnTo>
                  <a:lnTo>
                    <a:pt x="377964" y="2286571"/>
                  </a:lnTo>
                  <a:lnTo>
                    <a:pt x="380733" y="2285606"/>
                  </a:lnTo>
                  <a:lnTo>
                    <a:pt x="383476" y="2284603"/>
                  </a:lnTo>
                  <a:lnTo>
                    <a:pt x="386219" y="2283637"/>
                  </a:lnTo>
                  <a:close/>
                </a:path>
                <a:path w="1617345" h="2776854">
                  <a:moveTo>
                    <a:pt x="456450" y="989952"/>
                  </a:moveTo>
                  <a:lnTo>
                    <a:pt x="455561" y="988250"/>
                  </a:lnTo>
                  <a:lnTo>
                    <a:pt x="455117" y="986015"/>
                  </a:lnTo>
                  <a:lnTo>
                    <a:pt x="453250" y="987107"/>
                  </a:lnTo>
                  <a:lnTo>
                    <a:pt x="451319" y="987602"/>
                  </a:lnTo>
                  <a:lnTo>
                    <a:pt x="450596" y="989711"/>
                  </a:lnTo>
                  <a:lnTo>
                    <a:pt x="451726" y="991349"/>
                  </a:lnTo>
                  <a:lnTo>
                    <a:pt x="452208" y="992720"/>
                  </a:lnTo>
                  <a:lnTo>
                    <a:pt x="453517" y="992174"/>
                  </a:lnTo>
                  <a:lnTo>
                    <a:pt x="455498" y="991984"/>
                  </a:lnTo>
                  <a:lnTo>
                    <a:pt x="455942" y="990981"/>
                  </a:lnTo>
                  <a:lnTo>
                    <a:pt x="456450" y="989952"/>
                  </a:lnTo>
                  <a:close/>
                </a:path>
                <a:path w="1617345" h="2776854">
                  <a:moveTo>
                    <a:pt x="459613" y="896581"/>
                  </a:moveTo>
                  <a:lnTo>
                    <a:pt x="457771" y="894232"/>
                  </a:lnTo>
                  <a:lnTo>
                    <a:pt x="456958" y="892670"/>
                  </a:lnTo>
                  <a:lnTo>
                    <a:pt x="455244" y="893635"/>
                  </a:lnTo>
                  <a:lnTo>
                    <a:pt x="449757" y="896683"/>
                  </a:lnTo>
                  <a:lnTo>
                    <a:pt x="451777" y="898245"/>
                  </a:lnTo>
                  <a:lnTo>
                    <a:pt x="453085" y="900049"/>
                  </a:lnTo>
                  <a:lnTo>
                    <a:pt x="454152" y="899896"/>
                  </a:lnTo>
                  <a:lnTo>
                    <a:pt x="455968" y="899680"/>
                  </a:lnTo>
                  <a:lnTo>
                    <a:pt x="458076" y="898563"/>
                  </a:lnTo>
                  <a:lnTo>
                    <a:pt x="459168" y="897115"/>
                  </a:lnTo>
                  <a:lnTo>
                    <a:pt x="459613" y="896581"/>
                  </a:lnTo>
                  <a:close/>
                </a:path>
                <a:path w="1617345" h="2776854">
                  <a:moveTo>
                    <a:pt x="492353" y="1363484"/>
                  </a:moveTo>
                  <a:lnTo>
                    <a:pt x="491502" y="1363116"/>
                  </a:lnTo>
                  <a:lnTo>
                    <a:pt x="489813" y="1362316"/>
                  </a:lnTo>
                  <a:lnTo>
                    <a:pt x="488886" y="1364462"/>
                  </a:lnTo>
                  <a:lnTo>
                    <a:pt x="487946" y="1366532"/>
                  </a:lnTo>
                  <a:lnTo>
                    <a:pt x="486994" y="1368679"/>
                  </a:lnTo>
                  <a:lnTo>
                    <a:pt x="487819" y="1369047"/>
                  </a:lnTo>
                  <a:lnTo>
                    <a:pt x="488632" y="1369390"/>
                  </a:lnTo>
                  <a:lnTo>
                    <a:pt x="489445" y="1369783"/>
                  </a:lnTo>
                  <a:lnTo>
                    <a:pt x="492353" y="1363484"/>
                  </a:lnTo>
                  <a:close/>
                </a:path>
                <a:path w="1617345" h="2776854">
                  <a:moveTo>
                    <a:pt x="502335" y="1461084"/>
                  </a:moveTo>
                  <a:lnTo>
                    <a:pt x="502221" y="1460131"/>
                  </a:lnTo>
                  <a:lnTo>
                    <a:pt x="502107" y="1458810"/>
                  </a:lnTo>
                  <a:lnTo>
                    <a:pt x="500849" y="1457045"/>
                  </a:lnTo>
                  <a:lnTo>
                    <a:pt x="499706" y="1456664"/>
                  </a:lnTo>
                  <a:lnTo>
                    <a:pt x="498690" y="1456347"/>
                  </a:lnTo>
                  <a:lnTo>
                    <a:pt x="497166" y="1457744"/>
                  </a:lnTo>
                  <a:lnTo>
                    <a:pt x="495884" y="1458366"/>
                  </a:lnTo>
                  <a:lnTo>
                    <a:pt x="499160" y="1464246"/>
                  </a:lnTo>
                  <a:lnTo>
                    <a:pt x="500761" y="1462201"/>
                  </a:lnTo>
                  <a:lnTo>
                    <a:pt x="502335" y="1461084"/>
                  </a:lnTo>
                  <a:close/>
                </a:path>
                <a:path w="1617345" h="2776854">
                  <a:moveTo>
                    <a:pt x="528955" y="2017928"/>
                  </a:moveTo>
                  <a:lnTo>
                    <a:pt x="516089" y="2015159"/>
                  </a:lnTo>
                  <a:lnTo>
                    <a:pt x="519531" y="2022233"/>
                  </a:lnTo>
                  <a:lnTo>
                    <a:pt x="522465" y="2024075"/>
                  </a:lnTo>
                  <a:lnTo>
                    <a:pt x="527265" y="2021459"/>
                  </a:lnTo>
                  <a:lnTo>
                    <a:pt x="527989" y="2021039"/>
                  </a:lnTo>
                  <a:lnTo>
                    <a:pt x="528180" y="2019642"/>
                  </a:lnTo>
                  <a:lnTo>
                    <a:pt x="528955" y="2017928"/>
                  </a:lnTo>
                  <a:close/>
                </a:path>
                <a:path w="1617345" h="2776854">
                  <a:moveTo>
                    <a:pt x="553885" y="3695"/>
                  </a:moveTo>
                  <a:lnTo>
                    <a:pt x="552500" y="0"/>
                  </a:lnTo>
                  <a:lnTo>
                    <a:pt x="552259" y="12"/>
                  </a:lnTo>
                  <a:lnTo>
                    <a:pt x="549910" y="355"/>
                  </a:lnTo>
                  <a:lnTo>
                    <a:pt x="547636" y="1206"/>
                  </a:lnTo>
                  <a:lnTo>
                    <a:pt x="544664" y="2146"/>
                  </a:lnTo>
                  <a:lnTo>
                    <a:pt x="545769" y="4419"/>
                  </a:lnTo>
                  <a:lnTo>
                    <a:pt x="546722" y="6832"/>
                  </a:lnTo>
                  <a:lnTo>
                    <a:pt x="549262" y="6121"/>
                  </a:lnTo>
                  <a:lnTo>
                    <a:pt x="551573" y="5181"/>
                  </a:lnTo>
                  <a:lnTo>
                    <a:pt x="553567" y="3886"/>
                  </a:lnTo>
                  <a:lnTo>
                    <a:pt x="553885" y="3695"/>
                  </a:lnTo>
                  <a:close/>
                </a:path>
                <a:path w="1617345" h="2776854">
                  <a:moveTo>
                    <a:pt x="581342" y="1617853"/>
                  </a:moveTo>
                  <a:lnTo>
                    <a:pt x="580529" y="1617179"/>
                  </a:lnTo>
                  <a:lnTo>
                    <a:pt x="579767" y="1616494"/>
                  </a:lnTo>
                  <a:lnTo>
                    <a:pt x="578980" y="1615833"/>
                  </a:lnTo>
                  <a:lnTo>
                    <a:pt x="574433" y="1620418"/>
                  </a:lnTo>
                  <a:lnTo>
                    <a:pt x="572173" y="1622767"/>
                  </a:lnTo>
                  <a:lnTo>
                    <a:pt x="573112" y="1623631"/>
                  </a:lnTo>
                  <a:lnTo>
                    <a:pt x="574027" y="1624558"/>
                  </a:lnTo>
                  <a:lnTo>
                    <a:pt x="574967" y="1625434"/>
                  </a:lnTo>
                  <a:lnTo>
                    <a:pt x="581342" y="1617853"/>
                  </a:lnTo>
                  <a:close/>
                </a:path>
                <a:path w="1617345" h="2776854">
                  <a:moveTo>
                    <a:pt x="606145" y="1568005"/>
                  </a:moveTo>
                  <a:lnTo>
                    <a:pt x="600862" y="1563839"/>
                  </a:lnTo>
                  <a:lnTo>
                    <a:pt x="595325" y="1559966"/>
                  </a:lnTo>
                  <a:lnTo>
                    <a:pt x="597293" y="1574317"/>
                  </a:lnTo>
                  <a:lnTo>
                    <a:pt x="606145" y="1568005"/>
                  </a:lnTo>
                  <a:close/>
                </a:path>
                <a:path w="1617345" h="2776854">
                  <a:moveTo>
                    <a:pt x="660615" y="1458861"/>
                  </a:moveTo>
                  <a:lnTo>
                    <a:pt x="659650" y="1455801"/>
                  </a:lnTo>
                  <a:lnTo>
                    <a:pt x="648081" y="1459674"/>
                  </a:lnTo>
                  <a:lnTo>
                    <a:pt x="648982" y="1462519"/>
                  </a:lnTo>
                  <a:lnTo>
                    <a:pt x="652856" y="1461325"/>
                  </a:lnTo>
                  <a:lnTo>
                    <a:pt x="656755" y="1460055"/>
                  </a:lnTo>
                  <a:lnTo>
                    <a:pt x="660615" y="1458861"/>
                  </a:lnTo>
                  <a:close/>
                </a:path>
                <a:path w="1617345" h="2776854">
                  <a:moveTo>
                    <a:pt x="666445" y="787387"/>
                  </a:moveTo>
                  <a:lnTo>
                    <a:pt x="664730" y="784758"/>
                  </a:lnTo>
                  <a:lnTo>
                    <a:pt x="662152" y="784580"/>
                  </a:lnTo>
                  <a:lnTo>
                    <a:pt x="660400" y="785698"/>
                  </a:lnTo>
                  <a:lnTo>
                    <a:pt x="657313" y="786765"/>
                  </a:lnTo>
                  <a:lnTo>
                    <a:pt x="662152" y="791997"/>
                  </a:lnTo>
                  <a:lnTo>
                    <a:pt x="663524" y="790714"/>
                  </a:lnTo>
                  <a:lnTo>
                    <a:pt x="665289" y="789584"/>
                  </a:lnTo>
                  <a:lnTo>
                    <a:pt x="666445" y="787387"/>
                  </a:lnTo>
                  <a:close/>
                </a:path>
                <a:path w="1617345" h="2776854">
                  <a:moveTo>
                    <a:pt x="672223" y="2109165"/>
                  </a:moveTo>
                  <a:lnTo>
                    <a:pt x="668782" y="2106523"/>
                  </a:lnTo>
                  <a:lnTo>
                    <a:pt x="667054" y="2109914"/>
                  </a:lnTo>
                  <a:lnTo>
                    <a:pt x="663600" y="2116658"/>
                  </a:lnTo>
                  <a:lnTo>
                    <a:pt x="665467" y="2117610"/>
                  </a:lnTo>
                  <a:lnTo>
                    <a:pt x="666356" y="2118131"/>
                  </a:lnTo>
                  <a:lnTo>
                    <a:pt x="668312" y="2115147"/>
                  </a:lnTo>
                  <a:lnTo>
                    <a:pt x="670255" y="2112162"/>
                  </a:lnTo>
                  <a:lnTo>
                    <a:pt x="672223" y="2109165"/>
                  </a:lnTo>
                  <a:close/>
                </a:path>
                <a:path w="1617345" h="2776854">
                  <a:moveTo>
                    <a:pt x="689076" y="1658886"/>
                  </a:moveTo>
                  <a:lnTo>
                    <a:pt x="687171" y="1656435"/>
                  </a:lnTo>
                  <a:lnTo>
                    <a:pt x="686930" y="1656537"/>
                  </a:lnTo>
                  <a:lnTo>
                    <a:pt x="685228" y="1657172"/>
                  </a:lnTo>
                  <a:lnTo>
                    <a:pt x="683729" y="1658277"/>
                  </a:lnTo>
                  <a:lnTo>
                    <a:pt x="682155" y="1659229"/>
                  </a:lnTo>
                  <a:lnTo>
                    <a:pt x="683107" y="1660296"/>
                  </a:lnTo>
                  <a:lnTo>
                    <a:pt x="684085" y="1661261"/>
                  </a:lnTo>
                  <a:lnTo>
                    <a:pt x="685279" y="1662531"/>
                  </a:lnTo>
                  <a:lnTo>
                    <a:pt x="686739" y="1661439"/>
                  </a:lnTo>
                  <a:lnTo>
                    <a:pt x="688403" y="1660766"/>
                  </a:lnTo>
                  <a:lnTo>
                    <a:pt x="689076" y="1658886"/>
                  </a:lnTo>
                  <a:close/>
                </a:path>
                <a:path w="1617345" h="2776854">
                  <a:moveTo>
                    <a:pt x="693407" y="616978"/>
                  </a:moveTo>
                  <a:lnTo>
                    <a:pt x="693178" y="614222"/>
                  </a:lnTo>
                  <a:lnTo>
                    <a:pt x="692975" y="611390"/>
                  </a:lnTo>
                  <a:lnTo>
                    <a:pt x="692759" y="608622"/>
                  </a:lnTo>
                  <a:lnTo>
                    <a:pt x="691870" y="608609"/>
                  </a:lnTo>
                  <a:lnTo>
                    <a:pt x="691007" y="608634"/>
                  </a:lnTo>
                  <a:lnTo>
                    <a:pt x="690118" y="608622"/>
                  </a:lnTo>
                  <a:lnTo>
                    <a:pt x="689381" y="616470"/>
                  </a:lnTo>
                  <a:lnTo>
                    <a:pt x="690714" y="616648"/>
                  </a:lnTo>
                  <a:lnTo>
                    <a:pt x="693407" y="616978"/>
                  </a:lnTo>
                  <a:close/>
                </a:path>
                <a:path w="1617345" h="2776854">
                  <a:moveTo>
                    <a:pt x="709396" y="1073899"/>
                  </a:moveTo>
                  <a:lnTo>
                    <a:pt x="699503" y="1067282"/>
                  </a:lnTo>
                  <a:lnTo>
                    <a:pt x="699211" y="1071219"/>
                  </a:lnTo>
                  <a:lnTo>
                    <a:pt x="700493" y="1073569"/>
                  </a:lnTo>
                  <a:lnTo>
                    <a:pt x="702424" y="1075016"/>
                  </a:lnTo>
                  <a:lnTo>
                    <a:pt x="703897" y="1076020"/>
                  </a:lnTo>
                  <a:lnTo>
                    <a:pt x="706208" y="1075931"/>
                  </a:lnTo>
                  <a:lnTo>
                    <a:pt x="708152" y="1076350"/>
                  </a:lnTo>
                  <a:lnTo>
                    <a:pt x="708571" y="1075563"/>
                  </a:lnTo>
                  <a:lnTo>
                    <a:pt x="708977" y="1074712"/>
                  </a:lnTo>
                  <a:lnTo>
                    <a:pt x="709396" y="1073899"/>
                  </a:lnTo>
                  <a:close/>
                </a:path>
                <a:path w="1617345" h="2776854">
                  <a:moveTo>
                    <a:pt x="710552" y="1719224"/>
                  </a:moveTo>
                  <a:lnTo>
                    <a:pt x="709320" y="1718589"/>
                  </a:lnTo>
                  <a:lnTo>
                    <a:pt x="708050" y="1717306"/>
                  </a:lnTo>
                  <a:lnTo>
                    <a:pt x="706869" y="1717382"/>
                  </a:lnTo>
                  <a:lnTo>
                    <a:pt x="705751" y="1717484"/>
                  </a:lnTo>
                  <a:lnTo>
                    <a:pt x="704697" y="1718983"/>
                  </a:lnTo>
                  <a:lnTo>
                    <a:pt x="703173" y="1720176"/>
                  </a:lnTo>
                  <a:lnTo>
                    <a:pt x="704850" y="1721269"/>
                  </a:lnTo>
                  <a:lnTo>
                    <a:pt x="706348" y="1723021"/>
                  </a:lnTo>
                  <a:lnTo>
                    <a:pt x="707059" y="1722742"/>
                  </a:lnTo>
                  <a:lnTo>
                    <a:pt x="708456" y="1722145"/>
                  </a:lnTo>
                  <a:lnTo>
                    <a:pt x="709396" y="1720469"/>
                  </a:lnTo>
                  <a:lnTo>
                    <a:pt x="710552" y="1719224"/>
                  </a:lnTo>
                  <a:close/>
                </a:path>
                <a:path w="1617345" h="2776854">
                  <a:moveTo>
                    <a:pt x="731723" y="1787372"/>
                  </a:moveTo>
                  <a:lnTo>
                    <a:pt x="730592" y="1786458"/>
                  </a:lnTo>
                  <a:lnTo>
                    <a:pt x="729602" y="1785048"/>
                  </a:lnTo>
                  <a:lnTo>
                    <a:pt x="726643" y="1784400"/>
                  </a:lnTo>
                  <a:lnTo>
                    <a:pt x="724776" y="1784870"/>
                  </a:lnTo>
                  <a:lnTo>
                    <a:pt x="722972" y="1785023"/>
                  </a:lnTo>
                  <a:lnTo>
                    <a:pt x="727405" y="1788820"/>
                  </a:lnTo>
                  <a:lnTo>
                    <a:pt x="729615" y="1790750"/>
                  </a:lnTo>
                  <a:lnTo>
                    <a:pt x="731723" y="1787372"/>
                  </a:lnTo>
                  <a:close/>
                </a:path>
                <a:path w="1617345" h="2776854">
                  <a:moveTo>
                    <a:pt x="753922" y="1474292"/>
                  </a:moveTo>
                  <a:lnTo>
                    <a:pt x="753821" y="1472857"/>
                  </a:lnTo>
                  <a:lnTo>
                    <a:pt x="753706" y="1471434"/>
                  </a:lnTo>
                  <a:lnTo>
                    <a:pt x="753618" y="1470050"/>
                  </a:lnTo>
                  <a:lnTo>
                    <a:pt x="750900" y="1470355"/>
                  </a:lnTo>
                  <a:lnTo>
                    <a:pt x="745502" y="1470926"/>
                  </a:lnTo>
                  <a:lnTo>
                    <a:pt x="745528" y="1471777"/>
                  </a:lnTo>
                  <a:lnTo>
                    <a:pt x="745528" y="1472653"/>
                  </a:lnTo>
                  <a:lnTo>
                    <a:pt x="745553" y="1473504"/>
                  </a:lnTo>
                  <a:lnTo>
                    <a:pt x="748334" y="1473784"/>
                  </a:lnTo>
                  <a:lnTo>
                    <a:pt x="751128" y="1474012"/>
                  </a:lnTo>
                  <a:lnTo>
                    <a:pt x="753922" y="1474292"/>
                  </a:lnTo>
                  <a:close/>
                </a:path>
                <a:path w="1617345" h="2776854">
                  <a:moveTo>
                    <a:pt x="787666" y="2764396"/>
                  </a:moveTo>
                  <a:lnTo>
                    <a:pt x="786511" y="2763888"/>
                  </a:lnTo>
                  <a:lnTo>
                    <a:pt x="784237" y="2762783"/>
                  </a:lnTo>
                  <a:lnTo>
                    <a:pt x="781024" y="2765793"/>
                  </a:lnTo>
                  <a:lnTo>
                    <a:pt x="777633" y="2768828"/>
                  </a:lnTo>
                  <a:lnTo>
                    <a:pt x="782789" y="2776499"/>
                  </a:lnTo>
                  <a:lnTo>
                    <a:pt x="787666" y="2764396"/>
                  </a:lnTo>
                  <a:close/>
                </a:path>
                <a:path w="1617345" h="2776854">
                  <a:moveTo>
                    <a:pt x="819543" y="2444699"/>
                  </a:moveTo>
                  <a:lnTo>
                    <a:pt x="816762" y="2443772"/>
                  </a:lnTo>
                  <a:lnTo>
                    <a:pt x="815340" y="2443340"/>
                  </a:lnTo>
                  <a:lnTo>
                    <a:pt x="813104" y="2450007"/>
                  </a:lnTo>
                  <a:lnTo>
                    <a:pt x="811999" y="2453373"/>
                  </a:lnTo>
                  <a:lnTo>
                    <a:pt x="813396" y="2453805"/>
                  </a:lnTo>
                  <a:lnTo>
                    <a:pt x="816203" y="2454719"/>
                  </a:lnTo>
                  <a:lnTo>
                    <a:pt x="819543" y="2444699"/>
                  </a:lnTo>
                  <a:close/>
                </a:path>
                <a:path w="1617345" h="2776854">
                  <a:moveTo>
                    <a:pt x="858634" y="1488897"/>
                  </a:moveTo>
                  <a:lnTo>
                    <a:pt x="857516" y="1488376"/>
                  </a:lnTo>
                  <a:lnTo>
                    <a:pt x="855332" y="1487322"/>
                  </a:lnTo>
                  <a:lnTo>
                    <a:pt x="851662" y="1495259"/>
                  </a:lnTo>
                  <a:lnTo>
                    <a:pt x="853719" y="1496275"/>
                  </a:lnTo>
                  <a:lnTo>
                    <a:pt x="854773" y="1496733"/>
                  </a:lnTo>
                  <a:lnTo>
                    <a:pt x="858634" y="1488897"/>
                  </a:lnTo>
                  <a:close/>
                </a:path>
                <a:path w="1617345" h="2776854">
                  <a:moveTo>
                    <a:pt x="873810" y="1427861"/>
                  </a:moveTo>
                  <a:lnTo>
                    <a:pt x="872591" y="1425549"/>
                  </a:lnTo>
                  <a:lnTo>
                    <a:pt x="870242" y="1420926"/>
                  </a:lnTo>
                  <a:lnTo>
                    <a:pt x="869315" y="1421384"/>
                  </a:lnTo>
                  <a:lnTo>
                    <a:pt x="868400" y="1421765"/>
                  </a:lnTo>
                  <a:lnTo>
                    <a:pt x="867511" y="1422171"/>
                  </a:lnTo>
                  <a:lnTo>
                    <a:pt x="869823" y="1428915"/>
                  </a:lnTo>
                  <a:lnTo>
                    <a:pt x="871143" y="1428546"/>
                  </a:lnTo>
                  <a:lnTo>
                    <a:pt x="872451" y="1428229"/>
                  </a:lnTo>
                  <a:lnTo>
                    <a:pt x="873810" y="1427861"/>
                  </a:lnTo>
                  <a:close/>
                </a:path>
                <a:path w="1617345" h="2776854">
                  <a:moveTo>
                    <a:pt x="885164" y="2655392"/>
                  </a:moveTo>
                  <a:lnTo>
                    <a:pt x="884402" y="2654173"/>
                  </a:lnTo>
                  <a:lnTo>
                    <a:pt x="883754" y="2651912"/>
                  </a:lnTo>
                  <a:lnTo>
                    <a:pt x="881062" y="2651671"/>
                  </a:lnTo>
                  <a:lnTo>
                    <a:pt x="879157" y="2652649"/>
                  </a:lnTo>
                  <a:lnTo>
                    <a:pt x="876655" y="2653309"/>
                  </a:lnTo>
                  <a:lnTo>
                    <a:pt x="877595" y="2655608"/>
                  </a:lnTo>
                  <a:lnTo>
                    <a:pt x="878700" y="2658224"/>
                  </a:lnTo>
                  <a:lnTo>
                    <a:pt x="880859" y="2657310"/>
                  </a:lnTo>
                  <a:lnTo>
                    <a:pt x="883018" y="2656357"/>
                  </a:lnTo>
                  <a:lnTo>
                    <a:pt x="885164" y="2655392"/>
                  </a:lnTo>
                  <a:close/>
                </a:path>
                <a:path w="1617345" h="2776854">
                  <a:moveTo>
                    <a:pt x="894270" y="2548750"/>
                  </a:moveTo>
                  <a:lnTo>
                    <a:pt x="892987" y="2548572"/>
                  </a:lnTo>
                  <a:lnTo>
                    <a:pt x="891717" y="2548420"/>
                  </a:lnTo>
                  <a:lnTo>
                    <a:pt x="890422" y="2548217"/>
                  </a:lnTo>
                  <a:lnTo>
                    <a:pt x="889762" y="2556141"/>
                  </a:lnTo>
                  <a:lnTo>
                    <a:pt x="890714" y="2556230"/>
                  </a:lnTo>
                  <a:lnTo>
                    <a:pt x="892619" y="2556421"/>
                  </a:lnTo>
                  <a:lnTo>
                    <a:pt x="894270" y="2548750"/>
                  </a:lnTo>
                  <a:close/>
                </a:path>
                <a:path w="1617345" h="2776854">
                  <a:moveTo>
                    <a:pt x="900671" y="773671"/>
                  </a:moveTo>
                  <a:lnTo>
                    <a:pt x="899604" y="768121"/>
                  </a:lnTo>
                  <a:lnTo>
                    <a:pt x="897826" y="764286"/>
                  </a:lnTo>
                  <a:lnTo>
                    <a:pt x="890816" y="769518"/>
                  </a:lnTo>
                  <a:lnTo>
                    <a:pt x="895070" y="771334"/>
                  </a:lnTo>
                  <a:lnTo>
                    <a:pt x="900671" y="773671"/>
                  </a:lnTo>
                  <a:close/>
                </a:path>
                <a:path w="1617345" h="2776854">
                  <a:moveTo>
                    <a:pt x="936409" y="2032952"/>
                  </a:moveTo>
                  <a:lnTo>
                    <a:pt x="932815" y="2022690"/>
                  </a:lnTo>
                  <a:lnTo>
                    <a:pt x="928738" y="2024507"/>
                  </a:lnTo>
                  <a:lnTo>
                    <a:pt x="933500" y="2034171"/>
                  </a:lnTo>
                  <a:lnTo>
                    <a:pt x="934466" y="2033778"/>
                  </a:lnTo>
                  <a:lnTo>
                    <a:pt x="935431" y="2033409"/>
                  </a:lnTo>
                  <a:lnTo>
                    <a:pt x="936409" y="2032952"/>
                  </a:lnTo>
                  <a:close/>
                </a:path>
                <a:path w="1617345" h="2776854">
                  <a:moveTo>
                    <a:pt x="939292" y="1702739"/>
                  </a:moveTo>
                  <a:lnTo>
                    <a:pt x="938453" y="1702435"/>
                  </a:lnTo>
                  <a:lnTo>
                    <a:pt x="937641" y="1702054"/>
                  </a:lnTo>
                  <a:lnTo>
                    <a:pt x="936815" y="1701711"/>
                  </a:lnTo>
                  <a:lnTo>
                    <a:pt x="935113" y="1705000"/>
                  </a:lnTo>
                  <a:lnTo>
                    <a:pt x="933386" y="1708200"/>
                  </a:lnTo>
                  <a:lnTo>
                    <a:pt x="931684" y="1711490"/>
                  </a:lnTo>
                  <a:lnTo>
                    <a:pt x="933577" y="1712747"/>
                  </a:lnTo>
                  <a:lnTo>
                    <a:pt x="934935" y="1711223"/>
                  </a:lnTo>
                  <a:lnTo>
                    <a:pt x="936574" y="1709928"/>
                  </a:lnTo>
                  <a:lnTo>
                    <a:pt x="938504" y="1706587"/>
                  </a:lnTo>
                  <a:lnTo>
                    <a:pt x="938733" y="1704594"/>
                  </a:lnTo>
                  <a:lnTo>
                    <a:pt x="939292" y="1702739"/>
                  </a:lnTo>
                  <a:close/>
                </a:path>
                <a:path w="1617345" h="2776854">
                  <a:moveTo>
                    <a:pt x="974077" y="382282"/>
                  </a:moveTo>
                  <a:lnTo>
                    <a:pt x="972553" y="381673"/>
                  </a:lnTo>
                  <a:lnTo>
                    <a:pt x="971753" y="381063"/>
                  </a:lnTo>
                  <a:lnTo>
                    <a:pt x="971092" y="382409"/>
                  </a:lnTo>
                  <a:lnTo>
                    <a:pt x="970229" y="383679"/>
                  </a:lnTo>
                  <a:lnTo>
                    <a:pt x="969911" y="385064"/>
                  </a:lnTo>
                  <a:lnTo>
                    <a:pt x="969822" y="385419"/>
                  </a:lnTo>
                  <a:lnTo>
                    <a:pt x="971384" y="386207"/>
                  </a:lnTo>
                  <a:lnTo>
                    <a:pt x="972743" y="387146"/>
                  </a:lnTo>
                  <a:lnTo>
                    <a:pt x="973251" y="385622"/>
                  </a:lnTo>
                  <a:lnTo>
                    <a:pt x="974026" y="384263"/>
                  </a:lnTo>
                  <a:lnTo>
                    <a:pt x="974026" y="382917"/>
                  </a:lnTo>
                  <a:lnTo>
                    <a:pt x="974077" y="382282"/>
                  </a:lnTo>
                  <a:close/>
                </a:path>
                <a:path w="1617345" h="2776854">
                  <a:moveTo>
                    <a:pt x="993927" y="2121484"/>
                  </a:moveTo>
                  <a:lnTo>
                    <a:pt x="991717" y="2120836"/>
                  </a:lnTo>
                  <a:lnTo>
                    <a:pt x="990625" y="2120493"/>
                  </a:lnTo>
                  <a:lnTo>
                    <a:pt x="989469" y="2125789"/>
                  </a:lnTo>
                  <a:lnTo>
                    <a:pt x="988923" y="2128405"/>
                  </a:lnTo>
                  <a:lnTo>
                    <a:pt x="989965" y="2128545"/>
                  </a:lnTo>
                  <a:lnTo>
                    <a:pt x="991819" y="2128926"/>
                  </a:lnTo>
                  <a:lnTo>
                    <a:pt x="991895" y="2128672"/>
                  </a:lnTo>
                  <a:lnTo>
                    <a:pt x="992746" y="2126361"/>
                  </a:lnTo>
                  <a:lnTo>
                    <a:pt x="993292" y="2123910"/>
                  </a:lnTo>
                  <a:lnTo>
                    <a:pt x="993927" y="2121484"/>
                  </a:lnTo>
                  <a:close/>
                </a:path>
                <a:path w="1617345" h="2776854">
                  <a:moveTo>
                    <a:pt x="1003033" y="652640"/>
                  </a:moveTo>
                  <a:lnTo>
                    <a:pt x="1000506" y="649732"/>
                  </a:lnTo>
                  <a:lnTo>
                    <a:pt x="999261" y="647268"/>
                  </a:lnTo>
                  <a:lnTo>
                    <a:pt x="998016" y="647217"/>
                  </a:lnTo>
                  <a:lnTo>
                    <a:pt x="996391" y="647179"/>
                  </a:lnTo>
                  <a:lnTo>
                    <a:pt x="994524" y="649008"/>
                  </a:lnTo>
                  <a:lnTo>
                    <a:pt x="993228" y="650405"/>
                  </a:lnTo>
                  <a:lnTo>
                    <a:pt x="992974" y="650722"/>
                  </a:lnTo>
                  <a:lnTo>
                    <a:pt x="994524" y="653719"/>
                  </a:lnTo>
                  <a:lnTo>
                    <a:pt x="997305" y="654253"/>
                  </a:lnTo>
                  <a:lnTo>
                    <a:pt x="999286" y="653338"/>
                  </a:lnTo>
                  <a:lnTo>
                    <a:pt x="1003033" y="652640"/>
                  </a:lnTo>
                  <a:close/>
                </a:path>
                <a:path w="1617345" h="2776854">
                  <a:moveTo>
                    <a:pt x="1014933" y="851509"/>
                  </a:moveTo>
                  <a:lnTo>
                    <a:pt x="1014247" y="851242"/>
                  </a:lnTo>
                  <a:lnTo>
                    <a:pt x="1012901" y="850747"/>
                  </a:lnTo>
                  <a:lnTo>
                    <a:pt x="1011682" y="853198"/>
                  </a:lnTo>
                  <a:lnTo>
                    <a:pt x="1009205" y="858075"/>
                  </a:lnTo>
                  <a:lnTo>
                    <a:pt x="1010564" y="858481"/>
                  </a:lnTo>
                  <a:lnTo>
                    <a:pt x="1011897" y="858939"/>
                  </a:lnTo>
                  <a:lnTo>
                    <a:pt x="1013256" y="859370"/>
                  </a:lnTo>
                  <a:lnTo>
                    <a:pt x="1014933" y="851509"/>
                  </a:lnTo>
                  <a:close/>
                </a:path>
                <a:path w="1617345" h="2776854">
                  <a:moveTo>
                    <a:pt x="1018476" y="2204453"/>
                  </a:moveTo>
                  <a:lnTo>
                    <a:pt x="1016457" y="2202434"/>
                  </a:lnTo>
                  <a:lnTo>
                    <a:pt x="1015479" y="2201418"/>
                  </a:lnTo>
                  <a:lnTo>
                    <a:pt x="1011961" y="2205494"/>
                  </a:lnTo>
                  <a:lnTo>
                    <a:pt x="1010348" y="2207679"/>
                  </a:lnTo>
                  <a:lnTo>
                    <a:pt x="1012012" y="2209596"/>
                  </a:lnTo>
                  <a:lnTo>
                    <a:pt x="1014298" y="2207945"/>
                  </a:lnTo>
                  <a:lnTo>
                    <a:pt x="1018476" y="2204453"/>
                  </a:lnTo>
                  <a:close/>
                </a:path>
                <a:path w="1617345" h="2776854">
                  <a:moveTo>
                    <a:pt x="1024978" y="415975"/>
                  </a:moveTo>
                  <a:lnTo>
                    <a:pt x="1024382" y="414134"/>
                  </a:lnTo>
                  <a:lnTo>
                    <a:pt x="1024267" y="411645"/>
                  </a:lnTo>
                  <a:lnTo>
                    <a:pt x="1022997" y="410679"/>
                  </a:lnTo>
                  <a:lnTo>
                    <a:pt x="1021892" y="409816"/>
                  </a:lnTo>
                  <a:lnTo>
                    <a:pt x="1019492" y="410679"/>
                  </a:lnTo>
                  <a:lnTo>
                    <a:pt x="1015974" y="410870"/>
                  </a:lnTo>
                  <a:lnTo>
                    <a:pt x="1017879" y="414070"/>
                  </a:lnTo>
                  <a:lnTo>
                    <a:pt x="1018501" y="416420"/>
                  </a:lnTo>
                  <a:lnTo>
                    <a:pt x="1021092" y="417855"/>
                  </a:lnTo>
                  <a:lnTo>
                    <a:pt x="1023277" y="416458"/>
                  </a:lnTo>
                  <a:lnTo>
                    <a:pt x="1024978" y="415975"/>
                  </a:lnTo>
                  <a:close/>
                </a:path>
                <a:path w="1617345" h="2776854">
                  <a:moveTo>
                    <a:pt x="1041501" y="1965388"/>
                  </a:moveTo>
                  <a:lnTo>
                    <a:pt x="1040231" y="1963420"/>
                  </a:lnTo>
                  <a:lnTo>
                    <a:pt x="1037945" y="1962734"/>
                  </a:lnTo>
                  <a:lnTo>
                    <a:pt x="1036307" y="1963610"/>
                  </a:lnTo>
                  <a:lnTo>
                    <a:pt x="1033602" y="1964194"/>
                  </a:lnTo>
                  <a:lnTo>
                    <a:pt x="1036421" y="1967217"/>
                  </a:lnTo>
                  <a:lnTo>
                    <a:pt x="1037412" y="1969033"/>
                  </a:lnTo>
                  <a:lnTo>
                    <a:pt x="1038288" y="1969008"/>
                  </a:lnTo>
                  <a:lnTo>
                    <a:pt x="1039406" y="1968906"/>
                  </a:lnTo>
                  <a:lnTo>
                    <a:pt x="1041057" y="1967420"/>
                  </a:lnTo>
                  <a:lnTo>
                    <a:pt x="1041273" y="1966353"/>
                  </a:lnTo>
                  <a:lnTo>
                    <a:pt x="1041501" y="1965388"/>
                  </a:lnTo>
                  <a:close/>
                </a:path>
                <a:path w="1617345" h="2776854">
                  <a:moveTo>
                    <a:pt x="1103858" y="2485491"/>
                  </a:moveTo>
                  <a:lnTo>
                    <a:pt x="1098219" y="2486634"/>
                  </a:lnTo>
                  <a:lnTo>
                    <a:pt x="1093546" y="2488120"/>
                  </a:lnTo>
                  <a:lnTo>
                    <a:pt x="1100607" y="2494318"/>
                  </a:lnTo>
                  <a:lnTo>
                    <a:pt x="1102855" y="2488171"/>
                  </a:lnTo>
                  <a:lnTo>
                    <a:pt x="1103858" y="2485491"/>
                  </a:lnTo>
                  <a:close/>
                </a:path>
                <a:path w="1617345" h="2776854">
                  <a:moveTo>
                    <a:pt x="1123391" y="1313472"/>
                  </a:moveTo>
                  <a:lnTo>
                    <a:pt x="1121511" y="1312252"/>
                  </a:lnTo>
                  <a:lnTo>
                    <a:pt x="1120559" y="1311198"/>
                  </a:lnTo>
                  <a:lnTo>
                    <a:pt x="1119251" y="1312697"/>
                  </a:lnTo>
                  <a:lnTo>
                    <a:pt x="1117561" y="1313954"/>
                  </a:lnTo>
                  <a:lnTo>
                    <a:pt x="1116787" y="1315656"/>
                  </a:lnTo>
                  <a:lnTo>
                    <a:pt x="1116228" y="1316939"/>
                  </a:lnTo>
                  <a:lnTo>
                    <a:pt x="1116787" y="1318742"/>
                  </a:lnTo>
                  <a:lnTo>
                    <a:pt x="1116863" y="1320304"/>
                  </a:lnTo>
                  <a:lnTo>
                    <a:pt x="1118031" y="1319911"/>
                  </a:lnTo>
                  <a:lnTo>
                    <a:pt x="1119200" y="1319542"/>
                  </a:lnTo>
                  <a:lnTo>
                    <a:pt x="1120394" y="1319136"/>
                  </a:lnTo>
                  <a:lnTo>
                    <a:pt x="1121384" y="1317536"/>
                  </a:lnTo>
                  <a:lnTo>
                    <a:pt x="1122807" y="1316012"/>
                  </a:lnTo>
                  <a:lnTo>
                    <a:pt x="1123226" y="1314246"/>
                  </a:lnTo>
                  <a:lnTo>
                    <a:pt x="1123391" y="1313472"/>
                  </a:lnTo>
                  <a:close/>
                </a:path>
                <a:path w="1617345" h="2776854">
                  <a:moveTo>
                    <a:pt x="1128420" y="449770"/>
                  </a:moveTo>
                  <a:lnTo>
                    <a:pt x="1126197" y="448805"/>
                  </a:lnTo>
                  <a:lnTo>
                    <a:pt x="1125080" y="448360"/>
                  </a:lnTo>
                  <a:lnTo>
                    <a:pt x="1120495" y="459308"/>
                  </a:lnTo>
                  <a:lnTo>
                    <a:pt x="1122807" y="460057"/>
                  </a:lnTo>
                  <a:lnTo>
                    <a:pt x="1123975" y="460413"/>
                  </a:lnTo>
                  <a:lnTo>
                    <a:pt x="1128420" y="449770"/>
                  </a:lnTo>
                  <a:close/>
                </a:path>
                <a:path w="1617345" h="2776854">
                  <a:moveTo>
                    <a:pt x="1134948" y="257606"/>
                  </a:moveTo>
                  <a:lnTo>
                    <a:pt x="1133983" y="255193"/>
                  </a:lnTo>
                  <a:lnTo>
                    <a:pt x="1132027" y="250367"/>
                  </a:lnTo>
                  <a:lnTo>
                    <a:pt x="1131112" y="250634"/>
                  </a:lnTo>
                  <a:lnTo>
                    <a:pt x="1130185" y="250977"/>
                  </a:lnTo>
                  <a:lnTo>
                    <a:pt x="1129296" y="251231"/>
                  </a:lnTo>
                  <a:lnTo>
                    <a:pt x="1129868" y="253695"/>
                  </a:lnTo>
                  <a:lnTo>
                    <a:pt x="1131062" y="258635"/>
                  </a:lnTo>
                  <a:lnTo>
                    <a:pt x="1133652" y="257924"/>
                  </a:lnTo>
                  <a:lnTo>
                    <a:pt x="1134948" y="257606"/>
                  </a:lnTo>
                  <a:close/>
                </a:path>
                <a:path w="1617345" h="2776854">
                  <a:moveTo>
                    <a:pt x="1166837" y="714654"/>
                  </a:moveTo>
                  <a:lnTo>
                    <a:pt x="1165987" y="714502"/>
                  </a:lnTo>
                  <a:lnTo>
                    <a:pt x="1165123" y="714375"/>
                  </a:lnTo>
                  <a:lnTo>
                    <a:pt x="1164285" y="714209"/>
                  </a:lnTo>
                  <a:lnTo>
                    <a:pt x="1162456" y="722757"/>
                  </a:lnTo>
                  <a:lnTo>
                    <a:pt x="1163561" y="722947"/>
                  </a:lnTo>
                  <a:lnTo>
                    <a:pt x="1164666" y="723099"/>
                  </a:lnTo>
                  <a:lnTo>
                    <a:pt x="1165758" y="723315"/>
                  </a:lnTo>
                  <a:lnTo>
                    <a:pt x="1166837" y="714654"/>
                  </a:lnTo>
                  <a:close/>
                </a:path>
                <a:path w="1617345" h="2776854">
                  <a:moveTo>
                    <a:pt x="1187856" y="2412276"/>
                  </a:moveTo>
                  <a:lnTo>
                    <a:pt x="1186497" y="2409469"/>
                  </a:lnTo>
                  <a:lnTo>
                    <a:pt x="1185291" y="2406853"/>
                  </a:lnTo>
                  <a:lnTo>
                    <a:pt x="1184084" y="2407450"/>
                  </a:lnTo>
                  <a:lnTo>
                    <a:pt x="1181862" y="2408097"/>
                  </a:lnTo>
                  <a:lnTo>
                    <a:pt x="1182001" y="2410269"/>
                  </a:lnTo>
                  <a:lnTo>
                    <a:pt x="1182598" y="2412149"/>
                  </a:lnTo>
                  <a:lnTo>
                    <a:pt x="1183678" y="2413355"/>
                  </a:lnTo>
                  <a:lnTo>
                    <a:pt x="1184122" y="2413851"/>
                  </a:lnTo>
                  <a:lnTo>
                    <a:pt x="1186319" y="2412695"/>
                  </a:lnTo>
                  <a:lnTo>
                    <a:pt x="1187856" y="2412276"/>
                  </a:lnTo>
                  <a:close/>
                </a:path>
                <a:path w="1617345" h="2776854">
                  <a:moveTo>
                    <a:pt x="1229855" y="1859292"/>
                  </a:moveTo>
                  <a:lnTo>
                    <a:pt x="1228610" y="1856841"/>
                  </a:lnTo>
                  <a:lnTo>
                    <a:pt x="1226273" y="1855101"/>
                  </a:lnTo>
                  <a:lnTo>
                    <a:pt x="1223899" y="1856409"/>
                  </a:lnTo>
                  <a:lnTo>
                    <a:pt x="1220584" y="1857197"/>
                  </a:lnTo>
                  <a:lnTo>
                    <a:pt x="1222806" y="1860473"/>
                  </a:lnTo>
                  <a:lnTo>
                    <a:pt x="1223848" y="1862582"/>
                  </a:lnTo>
                  <a:lnTo>
                    <a:pt x="1225524" y="1863940"/>
                  </a:lnTo>
                  <a:lnTo>
                    <a:pt x="1225943" y="1864309"/>
                  </a:lnTo>
                  <a:lnTo>
                    <a:pt x="1229575" y="1862188"/>
                  </a:lnTo>
                  <a:lnTo>
                    <a:pt x="1229855" y="1859292"/>
                  </a:lnTo>
                  <a:close/>
                </a:path>
                <a:path w="1617345" h="2776854">
                  <a:moveTo>
                    <a:pt x="1241018" y="1429258"/>
                  </a:moveTo>
                  <a:lnTo>
                    <a:pt x="1240459" y="1427975"/>
                  </a:lnTo>
                  <a:lnTo>
                    <a:pt x="1239875" y="1426679"/>
                  </a:lnTo>
                  <a:lnTo>
                    <a:pt x="1238923" y="1424495"/>
                  </a:lnTo>
                  <a:lnTo>
                    <a:pt x="1237322" y="1426159"/>
                  </a:lnTo>
                  <a:lnTo>
                    <a:pt x="1236116" y="1427048"/>
                  </a:lnTo>
                  <a:lnTo>
                    <a:pt x="1235316" y="1428724"/>
                  </a:lnTo>
                  <a:lnTo>
                    <a:pt x="1236586" y="1430591"/>
                  </a:lnTo>
                  <a:lnTo>
                    <a:pt x="1237107" y="1430591"/>
                  </a:lnTo>
                  <a:lnTo>
                    <a:pt x="1238427" y="1430566"/>
                  </a:lnTo>
                  <a:lnTo>
                    <a:pt x="1239723" y="1429740"/>
                  </a:lnTo>
                  <a:lnTo>
                    <a:pt x="1241018" y="1429258"/>
                  </a:lnTo>
                  <a:close/>
                </a:path>
                <a:path w="1617345" h="2776854">
                  <a:moveTo>
                    <a:pt x="1241920" y="1448155"/>
                  </a:moveTo>
                  <a:lnTo>
                    <a:pt x="1239964" y="1447800"/>
                  </a:lnTo>
                  <a:lnTo>
                    <a:pt x="1238313" y="1455458"/>
                  </a:lnTo>
                  <a:lnTo>
                    <a:pt x="1240904" y="1456016"/>
                  </a:lnTo>
                  <a:lnTo>
                    <a:pt x="1241590" y="1450759"/>
                  </a:lnTo>
                  <a:lnTo>
                    <a:pt x="1241920" y="1448155"/>
                  </a:lnTo>
                  <a:close/>
                </a:path>
                <a:path w="1617345" h="2776854">
                  <a:moveTo>
                    <a:pt x="1242136" y="1980323"/>
                  </a:moveTo>
                  <a:lnTo>
                    <a:pt x="1241945" y="1976704"/>
                  </a:lnTo>
                  <a:lnTo>
                    <a:pt x="1241806" y="1973072"/>
                  </a:lnTo>
                  <a:lnTo>
                    <a:pt x="1241602" y="1969477"/>
                  </a:lnTo>
                  <a:lnTo>
                    <a:pt x="1239062" y="1969427"/>
                  </a:lnTo>
                  <a:lnTo>
                    <a:pt x="1237780" y="1969439"/>
                  </a:lnTo>
                  <a:lnTo>
                    <a:pt x="1237157" y="1976323"/>
                  </a:lnTo>
                  <a:lnTo>
                    <a:pt x="1236827" y="1979739"/>
                  </a:lnTo>
                  <a:lnTo>
                    <a:pt x="1238580" y="1979942"/>
                  </a:lnTo>
                  <a:lnTo>
                    <a:pt x="1242136" y="1980323"/>
                  </a:lnTo>
                  <a:close/>
                </a:path>
                <a:path w="1617345" h="2776854">
                  <a:moveTo>
                    <a:pt x="1299019" y="1129576"/>
                  </a:moveTo>
                  <a:lnTo>
                    <a:pt x="1298638" y="1127798"/>
                  </a:lnTo>
                  <a:lnTo>
                    <a:pt x="1298829" y="1125397"/>
                  </a:lnTo>
                  <a:lnTo>
                    <a:pt x="1297736" y="1124331"/>
                  </a:lnTo>
                  <a:lnTo>
                    <a:pt x="1296797" y="1123429"/>
                  </a:lnTo>
                  <a:lnTo>
                    <a:pt x="1294396" y="1124013"/>
                  </a:lnTo>
                  <a:lnTo>
                    <a:pt x="1291056" y="1123899"/>
                  </a:lnTo>
                  <a:lnTo>
                    <a:pt x="1292288" y="1127150"/>
                  </a:lnTo>
                  <a:lnTo>
                    <a:pt x="1292479" y="1129652"/>
                  </a:lnTo>
                  <a:lnTo>
                    <a:pt x="1294930" y="1131062"/>
                  </a:lnTo>
                  <a:lnTo>
                    <a:pt x="1297203" y="1129919"/>
                  </a:lnTo>
                  <a:lnTo>
                    <a:pt x="1299019" y="1129576"/>
                  </a:lnTo>
                  <a:close/>
                </a:path>
                <a:path w="1617345" h="2776854">
                  <a:moveTo>
                    <a:pt x="1305763" y="1609839"/>
                  </a:moveTo>
                  <a:lnTo>
                    <a:pt x="1303261" y="1608696"/>
                  </a:lnTo>
                  <a:lnTo>
                    <a:pt x="1300784" y="1607515"/>
                  </a:lnTo>
                  <a:lnTo>
                    <a:pt x="1298206" y="1606638"/>
                  </a:lnTo>
                  <a:lnTo>
                    <a:pt x="1298041" y="1606600"/>
                  </a:lnTo>
                  <a:lnTo>
                    <a:pt x="1297025" y="1609140"/>
                  </a:lnTo>
                  <a:lnTo>
                    <a:pt x="1296377" y="1610487"/>
                  </a:lnTo>
                  <a:lnTo>
                    <a:pt x="1298956" y="1611630"/>
                  </a:lnTo>
                  <a:lnTo>
                    <a:pt x="1304137" y="1613890"/>
                  </a:lnTo>
                  <a:lnTo>
                    <a:pt x="1305763" y="1609839"/>
                  </a:lnTo>
                  <a:close/>
                </a:path>
                <a:path w="1617345" h="2776854">
                  <a:moveTo>
                    <a:pt x="1416799" y="2336038"/>
                  </a:moveTo>
                  <a:lnTo>
                    <a:pt x="1414703" y="2334145"/>
                  </a:lnTo>
                  <a:lnTo>
                    <a:pt x="1410550" y="2330361"/>
                  </a:lnTo>
                  <a:lnTo>
                    <a:pt x="1409738" y="2331364"/>
                  </a:lnTo>
                  <a:lnTo>
                    <a:pt x="1408938" y="2332380"/>
                  </a:lnTo>
                  <a:lnTo>
                    <a:pt x="1408099" y="2333345"/>
                  </a:lnTo>
                  <a:lnTo>
                    <a:pt x="1412875" y="2336546"/>
                  </a:lnTo>
                  <a:lnTo>
                    <a:pt x="1415249" y="2338095"/>
                  </a:lnTo>
                  <a:lnTo>
                    <a:pt x="1415783" y="2337409"/>
                  </a:lnTo>
                  <a:lnTo>
                    <a:pt x="1416799" y="2336038"/>
                  </a:lnTo>
                  <a:close/>
                </a:path>
                <a:path w="1617345" h="2776854">
                  <a:moveTo>
                    <a:pt x="1536547" y="1579054"/>
                  </a:moveTo>
                  <a:lnTo>
                    <a:pt x="1533779" y="1578711"/>
                  </a:lnTo>
                  <a:lnTo>
                    <a:pt x="1532407" y="1578584"/>
                  </a:lnTo>
                  <a:lnTo>
                    <a:pt x="1532140" y="1581137"/>
                  </a:lnTo>
                  <a:lnTo>
                    <a:pt x="1531620" y="1586331"/>
                  </a:lnTo>
                  <a:lnTo>
                    <a:pt x="1534845" y="1587017"/>
                  </a:lnTo>
                  <a:lnTo>
                    <a:pt x="1535391" y="1584375"/>
                  </a:lnTo>
                  <a:lnTo>
                    <a:pt x="1536547" y="1579054"/>
                  </a:lnTo>
                  <a:close/>
                </a:path>
                <a:path w="1617345" h="2776854">
                  <a:moveTo>
                    <a:pt x="1591945" y="2008797"/>
                  </a:moveTo>
                  <a:lnTo>
                    <a:pt x="1585239" y="2009165"/>
                  </a:lnTo>
                  <a:lnTo>
                    <a:pt x="1583791" y="2016544"/>
                  </a:lnTo>
                  <a:lnTo>
                    <a:pt x="1589011" y="2011603"/>
                  </a:lnTo>
                  <a:lnTo>
                    <a:pt x="1591945" y="2008797"/>
                  </a:lnTo>
                  <a:close/>
                </a:path>
                <a:path w="1617345" h="2776854">
                  <a:moveTo>
                    <a:pt x="1616417" y="1698498"/>
                  </a:moveTo>
                  <a:lnTo>
                    <a:pt x="1615681" y="1696288"/>
                  </a:lnTo>
                  <a:lnTo>
                    <a:pt x="1613941" y="1690916"/>
                  </a:lnTo>
                  <a:lnTo>
                    <a:pt x="1611795" y="1692478"/>
                  </a:lnTo>
                  <a:lnTo>
                    <a:pt x="1609686" y="1693481"/>
                  </a:lnTo>
                  <a:lnTo>
                    <a:pt x="1610194" y="1695856"/>
                  </a:lnTo>
                  <a:lnTo>
                    <a:pt x="1611083" y="1697812"/>
                  </a:lnTo>
                  <a:lnTo>
                    <a:pt x="1612976" y="1699666"/>
                  </a:lnTo>
                  <a:lnTo>
                    <a:pt x="1615033" y="1698739"/>
                  </a:lnTo>
                  <a:lnTo>
                    <a:pt x="1616417" y="1698498"/>
                  </a:lnTo>
                  <a:close/>
                </a:path>
                <a:path w="1617345" h="2776854">
                  <a:moveTo>
                    <a:pt x="1616887" y="1714322"/>
                  </a:moveTo>
                  <a:lnTo>
                    <a:pt x="1615414" y="1712048"/>
                  </a:lnTo>
                  <a:lnTo>
                    <a:pt x="1615173" y="1712112"/>
                  </a:lnTo>
                  <a:lnTo>
                    <a:pt x="1612392" y="1713153"/>
                  </a:lnTo>
                  <a:lnTo>
                    <a:pt x="1609686" y="1714423"/>
                  </a:lnTo>
                  <a:lnTo>
                    <a:pt x="1606969" y="1715668"/>
                  </a:lnTo>
                  <a:lnTo>
                    <a:pt x="1609051" y="1718843"/>
                  </a:lnTo>
                  <a:lnTo>
                    <a:pt x="1610093" y="1720367"/>
                  </a:lnTo>
                  <a:lnTo>
                    <a:pt x="1612366" y="1718411"/>
                  </a:lnTo>
                  <a:lnTo>
                    <a:pt x="1614652" y="1716481"/>
                  </a:lnTo>
                  <a:lnTo>
                    <a:pt x="1616887" y="1714322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79">
              <a:extLst>
                <a:ext uri="{FF2B5EF4-FFF2-40B4-BE49-F238E27FC236}">
                  <a16:creationId xmlns:a16="http://schemas.microsoft.com/office/drawing/2014/main" id="{C97189D4-5ED2-472C-0670-8F4B96C9AE35}"/>
                </a:ext>
              </a:extLst>
            </p:cNvPr>
            <p:cNvSpPr/>
            <p:nvPr/>
          </p:nvSpPr>
          <p:spPr>
            <a:xfrm>
              <a:off x="3255327" y="5662288"/>
              <a:ext cx="2872740" cy="3088640"/>
            </a:xfrm>
            <a:custGeom>
              <a:avLst/>
              <a:gdLst/>
              <a:ahLst/>
              <a:cxnLst/>
              <a:rect l="l" t="t" r="r" b="b"/>
              <a:pathLst>
                <a:path w="2872740" h="3088640">
                  <a:moveTo>
                    <a:pt x="6756" y="453034"/>
                  </a:moveTo>
                  <a:lnTo>
                    <a:pt x="5537" y="450786"/>
                  </a:lnTo>
                  <a:lnTo>
                    <a:pt x="3924" y="449224"/>
                  </a:lnTo>
                  <a:lnTo>
                    <a:pt x="2501" y="447548"/>
                  </a:lnTo>
                  <a:lnTo>
                    <a:pt x="1638" y="448614"/>
                  </a:lnTo>
                  <a:lnTo>
                    <a:pt x="0" y="449707"/>
                  </a:lnTo>
                  <a:lnTo>
                    <a:pt x="114" y="450608"/>
                  </a:lnTo>
                  <a:lnTo>
                    <a:pt x="381" y="452424"/>
                  </a:lnTo>
                  <a:lnTo>
                    <a:pt x="1574" y="454075"/>
                  </a:lnTo>
                  <a:lnTo>
                    <a:pt x="2692" y="456387"/>
                  </a:lnTo>
                  <a:lnTo>
                    <a:pt x="4572" y="454660"/>
                  </a:lnTo>
                  <a:lnTo>
                    <a:pt x="6756" y="453034"/>
                  </a:lnTo>
                  <a:close/>
                </a:path>
                <a:path w="2872740" h="3088640">
                  <a:moveTo>
                    <a:pt x="63106" y="465315"/>
                  </a:moveTo>
                  <a:lnTo>
                    <a:pt x="60540" y="464756"/>
                  </a:lnTo>
                  <a:lnTo>
                    <a:pt x="58953" y="472147"/>
                  </a:lnTo>
                  <a:lnTo>
                    <a:pt x="61506" y="472694"/>
                  </a:lnTo>
                  <a:lnTo>
                    <a:pt x="63106" y="465315"/>
                  </a:lnTo>
                  <a:close/>
                </a:path>
                <a:path w="2872740" h="3088640">
                  <a:moveTo>
                    <a:pt x="629831" y="949020"/>
                  </a:moveTo>
                  <a:lnTo>
                    <a:pt x="623595" y="942225"/>
                  </a:lnTo>
                  <a:lnTo>
                    <a:pt x="617550" y="942809"/>
                  </a:lnTo>
                  <a:lnTo>
                    <a:pt x="616610" y="944549"/>
                  </a:lnTo>
                  <a:lnTo>
                    <a:pt x="613422" y="948359"/>
                  </a:lnTo>
                  <a:lnTo>
                    <a:pt x="617054" y="953541"/>
                  </a:lnTo>
                  <a:lnTo>
                    <a:pt x="621182" y="956843"/>
                  </a:lnTo>
                  <a:lnTo>
                    <a:pt x="624827" y="960488"/>
                  </a:lnTo>
                  <a:lnTo>
                    <a:pt x="626440" y="958646"/>
                  </a:lnTo>
                  <a:lnTo>
                    <a:pt x="629272" y="956906"/>
                  </a:lnTo>
                  <a:lnTo>
                    <a:pt x="629831" y="949020"/>
                  </a:lnTo>
                  <a:close/>
                </a:path>
                <a:path w="2872740" h="3088640">
                  <a:moveTo>
                    <a:pt x="659688" y="941374"/>
                  </a:moveTo>
                  <a:lnTo>
                    <a:pt x="650316" y="936942"/>
                  </a:lnTo>
                  <a:lnTo>
                    <a:pt x="645337" y="942695"/>
                  </a:lnTo>
                  <a:lnTo>
                    <a:pt x="640575" y="948855"/>
                  </a:lnTo>
                  <a:lnTo>
                    <a:pt x="634428" y="939380"/>
                  </a:lnTo>
                  <a:lnTo>
                    <a:pt x="631723" y="946518"/>
                  </a:lnTo>
                  <a:lnTo>
                    <a:pt x="633501" y="951941"/>
                  </a:lnTo>
                  <a:lnTo>
                    <a:pt x="637349" y="956779"/>
                  </a:lnTo>
                  <a:lnTo>
                    <a:pt x="640816" y="962152"/>
                  </a:lnTo>
                  <a:lnTo>
                    <a:pt x="648525" y="958672"/>
                  </a:lnTo>
                  <a:lnTo>
                    <a:pt x="654812" y="954747"/>
                  </a:lnTo>
                  <a:lnTo>
                    <a:pt x="658825" y="949325"/>
                  </a:lnTo>
                  <a:lnTo>
                    <a:pt x="659688" y="941374"/>
                  </a:lnTo>
                  <a:close/>
                </a:path>
                <a:path w="2872740" h="3088640">
                  <a:moveTo>
                    <a:pt x="689902" y="1450797"/>
                  </a:moveTo>
                  <a:lnTo>
                    <a:pt x="689203" y="1449692"/>
                  </a:lnTo>
                  <a:lnTo>
                    <a:pt x="688517" y="1448511"/>
                  </a:lnTo>
                  <a:lnTo>
                    <a:pt x="687806" y="1447380"/>
                  </a:lnTo>
                  <a:lnTo>
                    <a:pt x="684987" y="1449133"/>
                  </a:lnTo>
                  <a:lnTo>
                    <a:pt x="679348" y="1452626"/>
                  </a:lnTo>
                  <a:lnTo>
                    <a:pt x="681316" y="1455737"/>
                  </a:lnTo>
                  <a:lnTo>
                    <a:pt x="684174" y="1454073"/>
                  </a:lnTo>
                  <a:lnTo>
                    <a:pt x="687044" y="1452448"/>
                  </a:lnTo>
                  <a:lnTo>
                    <a:pt x="689902" y="1450797"/>
                  </a:lnTo>
                  <a:close/>
                </a:path>
                <a:path w="2872740" h="3088640">
                  <a:moveTo>
                    <a:pt x="716851" y="750582"/>
                  </a:moveTo>
                  <a:lnTo>
                    <a:pt x="716153" y="741108"/>
                  </a:lnTo>
                  <a:lnTo>
                    <a:pt x="713168" y="741159"/>
                  </a:lnTo>
                  <a:lnTo>
                    <a:pt x="711669" y="741197"/>
                  </a:lnTo>
                  <a:lnTo>
                    <a:pt x="713587" y="751141"/>
                  </a:lnTo>
                  <a:lnTo>
                    <a:pt x="716851" y="750582"/>
                  </a:lnTo>
                  <a:close/>
                </a:path>
                <a:path w="2872740" h="3088640">
                  <a:moveTo>
                    <a:pt x="731151" y="1511223"/>
                  </a:moveTo>
                  <a:lnTo>
                    <a:pt x="729310" y="1509598"/>
                  </a:lnTo>
                  <a:lnTo>
                    <a:pt x="727710" y="1507629"/>
                  </a:lnTo>
                  <a:lnTo>
                    <a:pt x="726173" y="1509839"/>
                  </a:lnTo>
                  <a:lnTo>
                    <a:pt x="724776" y="1511261"/>
                  </a:lnTo>
                  <a:lnTo>
                    <a:pt x="724255" y="1512951"/>
                  </a:lnTo>
                  <a:lnTo>
                    <a:pt x="724103" y="1513535"/>
                  </a:lnTo>
                  <a:lnTo>
                    <a:pt x="726706" y="1515770"/>
                  </a:lnTo>
                  <a:lnTo>
                    <a:pt x="727011" y="1515567"/>
                  </a:lnTo>
                  <a:lnTo>
                    <a:pt x="728535" y="1514665"/>
                  </a:lnTo>
                  <a:lnTo>
                    <a:pt x="730046" y="1513293"/>
                  </a:lnTo>
                  <a:lnTo>
                    <a:pt x="730885" y="1511693"/>
                  </a:lnTo>
                  <a:lnTo>
                    <a:pt x="731151" y="1511223"/>
                  </a:lnTo>
                  <a:close/>
                </a:path>
                <a:path w="2872740" h="3088640">
                  <a:moveTo>
                    <a:pt x="747674" y="805307"/>
                  </a:moveTo>
                  <a:lnTo>
                    <a:pt x="746429" y="802678"/>
                  </a:lnTo>
                  <a:lnTo>
                    <a:pt x="744804" y="800836"/>
                  </a:lnTo>
                  <a:lnTo>
                    <a:pt x="743394" y="798868"/>
                  </a:lnTo>
                  <a:lnTo>
                    <a:pt x="742010" y="800023"/>
                  </a:lnTo>
                  <a:lnTo>
                    <a:pt x="739305" y="801725"/>
                  </a:lnTo>
                  <a:lnTo>
                    <a:pt x="740346" y="804405"/>
                  </a:lnTo>
                  <a:lnTo>
                    <a:pt x="742086" y="806145"/>
                  </a:lnTo>
                  <a:lnTo>
                    <a:pt x="743915" y="808596"/>
                  </a:lnTo>
                  <a:lnTo>
                    <a:pt x="745655" y="806780"/>
                  </a:lnTo>
                  <a:lnTo>
                    <a:pt x="747674" y="805307"/>
                  </a:lnTo>
                  <a:close/>
                </a:path>
                <a:path w="2872740" h="3088640">
                  <a:moveTo>
                    <a:pt x="774941" y="1539468"/>
                  </a:moveTo>
                  <a:lnTo>
                    <a:pt x="773823" y="1534896"/>
                  </a:lnTo>
                  <a:lnTo>
                    <a:pt x="773277" y="1532623"/>
                  </a:lnTo>
                  <a:lnTo>
                    <a:pt x="772490" y="1532750"/>
                  </a:lnTo>
                  <a:lnTo>
                    <a:pt x="771728" y="1532839"/>
                  </a:lnTo>
                  <a:lnTo>
                    <a:pt x="770966" y="1533017"/>
                  </a:lnTo>
                  <a:lnTo>
                    <a:pt x="771309" y="1539773"/>
                  </a:lnTo>
                  <a:lnTo>
                    <a:pt x="772502" y="1539697"/>
                  </a:lnTo>
                  <a:lnTo>
                    <a:pt x="774941" y="1539468"/>
                  </a:lnTo>
                  <a:close/>
                </a:path>
                <a:path w="2872740" h="3088640">
                  <a:moveTo>
                    <a:pt x="782904" y="1663890"/>
                  </a:moveTo>
                  <a:lnTo>
                    <a:pt x="776173" y="1665782"/>
                  </a:lnTo>
                  <a:lnTo>
                    <a:pt x="772464" y="1668830"/>
                  </a:lnTo>
                  <a:lnTo>
                    <a:pt x="777240" y="1678381"/>
                  </a:lnTo>
                  <a:lnTo>
                    <a:pt x="779907" y="1671523"/>
                  </a:lnTo>
                  <a:lnTo>
                    <a:pt x="781418" y="1667725"/>
                  </a:lnTo>
                  <a:lnTo>
                    <a:pt x="782904" y="1663890"/>
                  </a:lnTo>
                  <a:close/>
                </a:path>
                <a:path w="2872740" h="3088640">
                  <a:moveTo>
                    <a:pt x="793978" y="695350"/>
                  </a:moveTo>
                  <a:lnTo>
                    <a:pt x="792632" y="695096"/>
                  </a:lnTo>
                  <a:lnTo>
                    <a:pt x="791260" y="694880"/>
                  </a:lnTo>
                  <a:lnTo>
                    <a:pt x="789927" y="694626"/>
                  </a:lnTo>
                  <a:lnTo>
                    <a:pt x="789825" y="697369"/>
                  </a:lnTo>
                  <a:lnTo>
                    <a:pt x="789647" y="702856"/>
                  </a:lnTo>
                  <a:lnTo>
                    <a:pt x="791413" y="703021"/>
                  </a:lnTo>
                  <a:lnTo>
                    <a:pt x="792302" y="703148"/>
                  </a:lnTo>
                  <a:lnTo>
                    <a:pt x="793978" y="695350"/>
                  </a:lnTo>
                  <a:close/>
                </a:path>
                <a:path w="2872740" h="3088640">
                  <a:moveTo>
                    <a:pt x="796391" y="685076"/>
                  </a:moveTo>
                  <a:lnTo>
                    <a:pt x="791679" y="678243"/>
                  </a:lnTo>
                  <a:lnTo>
                    <a:pt x="787692" y="678408"/>
                  </a:lnTo>
                  <a:lnTo>
                    <a:pt x="782485" y="684974"/>
                  </a:lnTo>
                  <a:lnTo>
                    <a:pt x="796391" y="685076"/>
                  </a:lnTo>
                  <a:close/>
                </a:path>
                <a:path w="2872740" h="3088640">
                  <a:moveTo>
                    <a:pt x="800582" y="1580984"/>
                  </a:moveTo>
                  <a:lnTo>
                    <a:pt x="795756" y="1584502"/>
                  </a:lnTo>
                  <a:lnTo>
                    <a:pt x="789914" y="1588668"/>
                  </a:lnTo>
                  <a:lnTo>
                    <a:pt x="796709" y="1591119"/>
                  </a:lnTo>
                  <a:lnTo>
                    <a:pt x="799960" y="1589214"/>
                  </a:lnTo>
                  <a:lnTo>
                    <a:pt x="800582" y="1580984"/>
                  </a:lnTo>
                  <a:close/>
                </a:path>
                <a:path w="2872740" h="3088640">
                  <a:moveTo>
                    <a:pt x="803021" y="622325"/>
                  </a:moveTo>
                  <a:lnTo>
                    <a:pt x="801598" y="617855"/>
                  </a:lnTo>
                  <a:lnTo>
                    <a:pt x="796874" y="615848"/>
                  </a:lnTo>
                  <a:lnTo>
                    <a:pt x="793546" y="616788"/>
                  </a:lnTo>
                  <a:lnTo>
                    <a:pt x="792099" y="625805"/>
                  </a:lnTo>
                  <a:lnTo>
                    <a:pt x="799884" y="623303"/>
                  </a:lnTo>
                  <a:lnTo>
                    <a:pt x="803021" y="622325"/>
                  </a:lnTo>
                  <a:close/>
                </a:path>
                <a:path w="2872740" h="3088640">
                  <a:moveTo>
                    <a:pt x="815136" y="302704"/>
                  </a:moveTo>
                  <a:lnTo>
                    <a:pt x="812228" y="298818"/>
                  </a:lnTo>
                  <a:lnTo>
                    <a:pt x="811631" y="292150"/>
                  </a:lnTo>
                  <a:lnTo>
                    <a:pt x="800417" y="294233"/>
                  </a:lnTo>
                  <a:lnTo>
                    <a:pt x="811733" y="306082"/>
                  </a:lnTo>
                  <a:lnTo>
                    <a:pt x="812876" y="304965"/>
                  </a:lnTo>
                  <a:lnTo>
                    <a:pt x="813993" y="303822"/>
                  </a:lnTo>
                  <a:lnTo>
                    <a:pt x="815136" y="302704"/>
                  </a:lnTo>
                  <a:close/>
                </a:path>
                <a:path w="2872740" h="3088640">
                  <a:moveTo>
                    <a:pt x="816889" y="185166"/>
                  </a:moveTo>
                  <a:lnTo>
                    <a:pt x="815047" y="184010"/>
                  </a:lnTo>
                  <a:lnTo>
                    <a:pt x="813193" y="182803"/>
                  </a:lnTo>
                  <a:lnTo>
                    <a:pt x="811352" y="181610"/>
                  </a:lnTo>
                  <a:lnTo>
                    <a:pt x="810831" y="182333"/>
                  </a:lnTo>
                  <a:lnTo>
                    <a:pt x="810272" y="183019"/>
                  </a:lnTo>
                  <a:lnTo>
                    <a:pt x="809739" y="183743"/>
                  </a:lnTo>
                  <a:lnTo>
                    <a:pt x="811390" y="185331"/>
                  </a:lnTo>
                  <a:lnTo>
                    <a:pt x="814717" y="188506"/>
                  </a:lnTo>
                  <a:lnTo>
                    <a:pt x="815416" y="187426"/>
                  </a:lnTo>
                  <a:lnTo>
                    <a:pt x="816178" y="186347"/>
                  </a:lnTo>
                  <a:lnTo>
                    <a:pt x="816889" y="185166"/>
                  </a:lnTo>
                  <a:close/>
                </a:path>
                <a:path w="2872740" h="3088640">
                  <a:moveTo>
                    <a:pt x="855649" y="581685"/>
                  </a:moveTo>
                  <a:lnTo>
                    <a:pt x="855027" y="578993"/>
                  </a:lnTo>
                  <a:lnTo>
                    <a:pt x="854367" y="576326"/>
                  </a:lnTo>
                  <a:lnTo>
                    <a:pt x="853732" y="573646"/>
                  </a:lnTo>
                  <a:lnTo>
                    <a:pt x="852004" y="574052"/>
                  </a:lnTo>
                  <a:lnTo>
                    <a:pt x="851128" y="574281"/>
                  </a:lnTo>
                  <a:lnTo>
                    <a:pt x="852665" y="582345"/>
                  </a:lnTo>
                  <a:lnTo>
                    <a:pt x="853643" y="582104"/>
                  </a:lnTo>
                  <a:lnTo>
                    <a:pt x="854659" y="581914"/>
                  </a:lnTo>
                  <a:lnTo>
                    <a:pt x="855649" y="581685"/>
                  </a:lnTo>
                  <a:close/>
                </a:path>
                <a:path w="2872740" h="3088640">
                  <a:moveTo>
                    <a:pt x="866736" y="266319"/>
                  </a:moveTo>
                  <a:lnTo>
                    <a:pt x="862965" y="264591"/>
                  </a:lnTo>
                  <a:lnTo>
                    <a:pt x="857313" y="265125"/>
                  </a:lnTo>
                  <a:lnTo>
                    <a:pt x="855002" y="270560"/>
                  </a:lnTo>
                  <a:lnTo>
                    <a:pt x="855675" y="274828"/>
                  </a:lnTo>
                  <a:lnTo>
                    <a:pt x="862241" y="276009"/>
                  </a:lnTo>
                  <a:lnTo>
                    <a:pt x="863447" y="276212"/>
                  </a:lnTo>
                  <a:lnTo>
                    <a:pt x="866470" y="273519"/>
                  </a:lnTo>
                  <a:lnTo>
                    <a:pt x="866508" y="272059"/>
                  </a:lnTo>
                  <a:lnTo>
                    <a:pt x="866736" y="266319"/>
                  </a:lnTo>
                  <a:close/>
                </a:path>
                <a:path w="2872740" h="3088640">
                  <a:moveTo>
                    <a:pt x="871016" y="139522"/>
                  </a:moveTo>
                  <a:lnTo>
                    <a:pt x="869657" y="139509"/>
                  </a:lnTo>
                  <a:lnTo>
                    <a:pt x="866902" y="139407"/>
                  </a:lnTo>
                  <a:lnTo>
                    <a:pt x="867702" y="149783"/>
                  </a:lnTo>
                  <a:lnTo>
                    <a:pt x="870940" y="149669"/>
                  </a:lnTo>
                  <a:lnTo>
                    <a:pt x="871016" y="139522"/>
                  </a:lnTo>
                  <a:close/>
                </a:path>
                <a:path w="2872740" h="3088640">
                  <a:moveTo>
                    <a:pt x="881951" y="700519"/>
                  </a:moveTo>
                  <a:lnTo>
                    <a:pt x="871347" y="697141"/>
                  </a:lnTo>
                  <a:lnTo>
                    <a:pt x="861377" y="695845"/>
                  </a:lnTo>
                  <a:lnTo>
                    <a:pt x="851598" y="697395"/>
                  </a:lnTo>
                  <a:lnTo>
                    <a:pt x="841603" y="702564"/>
                  </a:lnTo>
                  <a:lnTo>
                    <a:pt x="851839" y="706526"/>
                  </a:lnTo>
                  <a:lnTo>
                    <a:pt x="861656" y="707948"/>
                  </a:lnTo>
                  <a:lnTo>
                    <a:pt x="871537" y="706158"/>
                  </a:lnTo>
                  <a:lnTo>
                    <a:pt x="881951" y="700519"/>
                  </a:lnTo>
                  <a:close/>
                </a:path>
                <a:path w="2872740" h="3088640">
                  <a:moveTo>
                    <a:pt x="882167" y="184035"/>
                  </a:moveTo>
                  <a:lnTo>
                    <a:pt x="880351" y="181622"/>
                  </a:lnTo>
                  <a:lnTo>
                    <a:pt x="878941" y="178130"/>
                  </a:lnTo>
                  <a:lnTo>
                    <a:pt x="876109" y="181406"/>
                  </a:lnTo>
                  <a:lnTo>
                    <a:pt x="873899" y="183083"/>
                  </a:lnTo>
                  <a:lnTo>
                    <a:pt x="872744" y="186423"/>
                  </a:lnTo>
                  <a:lnTo>
                    <a:pt x="874941" y="188455"/>
                  </a:lnTo>
                  <a:lnTo>
                    <a:pt x="875969" y="190042"/>
                  </a:lnTo>
                  <a:lnTo>
                    <a:pt x="877925" y="188455"/>
                  </a:lnTo>
                  <a:lnTo>
                    <a:pt x="880402" y="187083"/>
                  </a:lnTo>
                  <a:lnTo>
                    <a:pt x="882167" y="184035"/>
                  </a:lnTo>
                  <a:close/>
                </a:path>
                <a:path w="2872740" h="3088640">
                  <a:moveTo>
                    <a:pt x="917384" y="735076"/>
                  </a:moveTo>
                  <a:lnTo>
                    <a:pt x="917181" y="733082"/>
                  </a:lnTo>
                  <a:lnTo>
                    <a:pt x="917028" y="731037"/>
                  </a:lnTo>
                  <a:lnTo>
                    <a:pt x="914285" y="729208"/>
                  </a:lnTo>
                  <a:lnTo>
                    <a:pt x="912647" y="727290"/>
                  </a:lnTo>
                  <a:lnTo>
                    <a:pt x="910742" y="729449"/>
                  </a:lnTo>
                  <a:lnTo>
                    <a:pt x="907923" y="731393"/>
                  </a:lnTo>
                  <a:lnTo>
                    <a:pt x="906932" y="735317"/>
                  </a:lnTo>
                  <a:lnTo>
                    <a:pt x="910145" y="737641"/>
                  </a:lnTo>
                  <a:lnTo>
                    <a:pt x="912749" y="740816"/>
                  </a:lnTo>
                  <a:lnTo>
                    <a:pt x="914908" y="737273"/>
                  </a:lnTo>
                  <a:lnTo>
                    <a:pt x="917384" y="735076"/>
                  </a:lnTo>
                  <a:close/>
                </a:path>
                <a:path w="2872740" h="3088640">
                  <a:moveTo>
                    <a:pt x="951674" y="1925269"/>
                  </a:moveTo>
                  <a:lnTo>
                    <a:pt x="951153" y="1922589"/>
                  </a:lnTo>
                  <a:lnTo>
                    <a:pt x="950976" y="1922627"/>
                  </a:lnTo>
                  <a:lnTo>
                    <a:pt x="948664" y="1922653"/>
                  </a:lnTo>
                  <a:lnTo>
                    <a:pt x="946365" y="1922970"/>
                  </a:lnTo>
                  <a:lnTo>
                    <a:pt x="944092" y="1923186"/>
                  </a:lnTo>
                  <a:lnTo>
                    <a:pt x="944689" y="1927288"/>
                  </a:lnTo>
                  <a:lnTo>
                    <a:pt x="946988" y="1926704"/>
                  </a:lnTo>
                  <a:lnTo>
                    <a:pt x="949312" y="1926120"/>
                  </a:lnTo>
                  <a:lnTo>
                    <a:pt x="951534" y="1925345"/>
                  </a:lnTo>
                  <a:lnTo>
                    <a:pt x="951674" y="1925269"/>
                  </a:lnTo>
                  <a:close/>
                </a:path>
                <a:path w="2872740" h="3088640">
                  <a:moveTo>
                    <a:pt x="967409" y="1165136"/>
                  </a:moveTo>
                  <a:lnTo>
                    <a:pt x="959040" y="1175156"/>
                  </a:lnTo>
                  <a:lnTo>
                    <a:pt x="954887" y="1182319"/>
                  </a:lnTo>
                  <a:lnTo>
                    <a:pt x="954303" y="1188250"/>
                  </a:lnTo>
                  <a:lnTo>
                    <a:pt x="956652" y="1194612"/>
                  </a:lnTo>
                  <a:lnTo>
                    <a:pt x="961478" y="1187907"/>
                  </a:lnTo>
                  <a:lnTo>
                    <a:pt x="964603" y="1180668"/>
                  </a:lnTo>
                  <a:lnTo>
                    <a:pt x="966431" y="1173035"/>
                  </a:lnTo>
                  <a:lnTo>
                    <a:pt x="967409" y="1165136"/>
                  </a:lnTo>
                  <a:close/>
                </a:path>
                <a:path w="2872740" h="3088640">
                  <a:moveTo>
                    <a:pt x="1007402" y="14681"/>
                  </a:moveTo>
                  <a:lnTo>
                    <a:pt x="1006284" y="9779"/>
                  </a:lnTo>
                  <a:lnTo>
                    <a:pt x="1006221" y="9652"/>
                  </a:lnTo>
                  <a:lnTo>
                    <a:pt x="1006259" y="9474"/>
                  </a:lnTo>
                  <a:lnTo>
                    <a:pt x="1006055" y="9499"/>
                  </a:lnTo>
                  <a:lnTo>
                    <a:pt x="1007211" y="14414"/>
                  </a:lnTo>
                  <a:lnTo>
                    <a:pt x="1007402" y="14681"/>
                  </a:lnTo>
                  <a:close/>
                </a:path>
                <a:path w="2872740" h="3088640">
                  <a:moveTo>
                    <a:pt x="1010831" y="19545"/>
                  </a:moveTo>
                  <a:lnTo>
                    <a:pt x="1007402" y="14681"/>
                  </a:lnTo>
                  <a:lnTo>
                    <a:pt x="997902" y="18542"/>
                  </a:lnTo>
                  <a:lnTo>
                    <a:pt x="1005446" y="24384"/>
                  </a:lnTo>
                  <a:lnTo>
                    <a:pt x="1010831" y="19545"/>
                  </a:lnTo>
                  <a:close/>
                </a:path>
                <a:path w="2872740" h="3088640">
                  <a:moveTo>
                    <a:pt x="1017765" y="4000"/>
                  </a:moveTo>
                  <a:lnTo>
                    <a:pt x="1007922" y="0"/>
                  </a:lnTo>
                  <a:lnTo>
                    <a:pt x="1006259" y="9474"/>
                  </a:lnTo>
                  <a:lnTo>
                    <a:pt x="1010450" y="8775"/>
                  </a:lnTo>
                  <a:lnTo>
                    <a:pt x="1016000" y="10426"/>
                  </a:lnTo>
                  <a:lnTo>
                    <a:pt x="1016444" y="8775"/>
                  </a:lnTo>
                  <a:lnTo>
                    <a:pt x="1017765" y="4000"/>
                  </a:lnTo>
                  <a:close/>
                </a:path>
                <a:path w="2872740" h="3088640">
                  <a:moveTo>
                    <a:pt x="1044981" y="242849"/>
                  </a:moveTo>
                  <a:lnTo>
                    <a:pt x="1040714" y="240182"/>
                  </a:lnTo>
                  <a:lnTo>
                    <a:pt x="1038402" y="237705"/>
                  </a:lnTo>
                  <a:lnTo>
                    <a:pt x="1035926" y="237528"/>
                  </a:lnTo>
                  <a:lnTo>
                    <a:pt x="1034161" y="237439"/>
                  </a:lnTo>
                  <a:lnTo>
                    <a:pt x="1032179" y="240334"/>
                  </a:lnTo>
                  <a:lnTo>
                    <a:pt x="1030274" y="241935"/>
                  </a:lnTo>
                  <a:lnTo>
                    <a:pt x="1032535" y="243738"/>
                  </a:lnTo>
                  <a:lnTo>
                    <a:pt x="1034567" y="246265"/>
                  </a:lnTo>
                  <a:lnTo>
                    <a:pt x="1038669" y="247434"/>
                  </a:lnTo>
                  <a:lnTo>
                    <a:pt x="1041019" y="245046"/>
                  </a:lnTo>
                  <a:lnTo>
                    <a:pt x="1044981" y="242849"/>
                  </a:lnTo>
                  <a:close/>
                </a:path>
                <a:path w="2872740" h="3088640">
                  <a:moveTo>
                    <a:pt x="1074877" y="1182268"/>
                  </a:moveTo>
                  <a:lnTo>
                    <a:pt x="1073734" y="1181442"/>
                  </a:lnTo>
                  <a:lnTo>
                    <a:pt x="1072349" y="1179741"/>
                  </a:lnTo>
                  <a:lnTo>
                    <a:pt x="1070267" y="1180325"/>
                  </a:lnTo>
                  <a:lnTo>
                    <a:pt x="1068946" y="1181925"/>
                  </a:lnTo>
                  <a:lnTo>
                    <a:pt x="1068349" y="1183792"/>
                  </a:lnTo>
                  <a:lnTo>
                    <a:pt x="1070356" y="1184986"/>
                  </a:lnTo>
                  <a:lnTo>
                    <a:pt x="1071765" y="1186332"/>
                  </a:lnTo>
                  <a:lnTo>
                    <a:pt x="1073048" y="1184630"/>
                  </a:lnTo>
                  <a:lnTo>
                    <a:pt x="1074877" y="1182268"/>
                  </a:lnTo>
                  <a:close/>
                </a:path>
                <a:path w="2872740" h="3088640">
                  <a:moveTo>
                    <a:pt x="1162494" y="1059129"/>
                  </a:moveTo>
                  <a:lnTo>
                    <a:pt x="1157579" y="1057643"/>
                  </a:lnTo>
                  <a:lnTo>
                    <a:pt x="1155128" y="1056932"/>
                  </a:lnTo>
                  <a:lnTo>
                    <a:pt x="1154328" y="1060513"/>
                  </a:lnTo>
                  <a:lnTo>
                    <a:pt x="1152740" y="1067790"/>
                  </a:lnTo>
                  <a:lnTo>
                    <a:pt x="1154722" y="1068412"/>
                  </a:lnTo>
                  <a:lnTo>
                    <a:pt x="1158722" y="1069568"/>
                  </a:lnTo>
                  <a:lnTo>
                    <a:pt x="1162494" y="1059129"/>
                  </a:lnTo>
                  <a:close/>
                </a:path>
                <a:path w="2872740" h="3088640">
                  <a:moveTo>
                    <a:pt x="1180223" y="628865"/>
                  </a:moveTo>
                  <a:lnTo>
                    <a:pt x="1172794" y="635266"/>
                  </a:lnTo>
                  <a:lnTo>
                    <a:pt x="1162837" y="643966"/>
                  </a:lnTo>
                  <a:lnTo>
                    <a:pt x="1166837" y="647293"/>
                  </a:lnTo>
                  <a:lnTo>
                    <a:pt x="1174013" y="653326"/>
                  </a:lnTo>
                  <a:lnTo>
                    <a:pt x="1180223" y="628865"/>
                  </a:lnTo>
                  <a:close/>
                </a:path>
                <a:path w="2872740" h="3088640">
                  <a:moveTo>
                    <a:pt x="1214869" y="2255570"/>
                  </a:moveTo>
                  <a:lnTo>
                    <a:pt x="1213599" y="2249500"/>
                  </a:lnTo>
                  <a:lnTo>
                    <a:pt x="1212418" y="2243455"/>
                  </a:lnTo>
                  <a:lnTo>
                    <a:pt x="1211173" y="2237397"/>
                  </a:lnTo>
                  <a:lnTo>
                    <a:pt x="1206309" y="2238260"/>
                  </a:lnTo>
                  <a:lnTo>
                    <a:pt x="1202232" y="2245918"/>
                  </a:lnTo>
                  <a:lnTo>
                    <a:pt x="1205014" y="2251646"/>
                  </a:lnTo>
                  <a:lnTo>
                    <a:pt x="1214869" y="2255570"/>
                  </a:lnTo>
                  <a:close/>
                </a:path>
                <a:path w="2872740" h="3088640">
                  <a:moveTo>
                    <a:pt x="1246949" y="2571165"/>
                  </a:moveTo>
                  <a:lnTo>
                    <a:pt x="1233932" y="2570696"/>
                  </a:lnTo>
                  <a:lnTo>
                    <a:pt x="1228890" y="2574442"/>
                  </a:lnTo>
                  <a:lnTo>
                    <a:pt x="1231582" y="2585415"/>
                  </a:lnTo>
                  <a:lnTo>
                    <a:pt x="1234744" y="2588285"/>
                  </a:lnTo>
                  <a:lnTo>
                    <a:pt x="1238529" y="2590152"/>
                  </a:lnTo>
                  <a:lnTo>
                    <a:pt x="1242504" y="2586621"/>
                  </a:lnTo>
                  <a:lnTo>
                    <a:pt x="1245323" y="2580614"/>
                  </a:lnTo>
                  <a:lnTo>
                    <a:pt x="1245717" y="2576385"/>
                  </a:lnTo>
                  <a:lnTo>
                    <a:pt x="1246949" y="2571165"/>
                  </a:lnTo>
                  <a:close/>
                </a:path>
                <a:path w="2872740" h="3088640">
                  <a:moveTo>
                    <a:pt x="1252308" y="1112469"/>
                  </a:moveTo>
                  <a:lnTo>
                    <a:pt x="1250264" y="1107948"/>
                  </a:lnTo>
                  <a:lnTo>
                    <a:pt x="1245616" y="1102804"/>
                  </a:lnTo>
                  <a:lnTo>
                    <a:pt x="1239583" y="1100315"/>
                  </a:lnTo>
                  <a:lnTo>
                    <a:pt x="1231760" y="1100556"/>
                  </a:lnTo>
                  <a:lnTo>
                    <a:pt x="1221740" y="1103579"/>
                  </a:lnTo>
                  <a:lnTo>
                    <a:pt x="1235595" y="1112926"/>
                  </a:lnTo>
                  <a:lnTo>
                    <a:pt x="1229245" y="1120432"/>
                  </a:lnTo>
                  <a:lnTo>
                    <a:pt x="1238542" y="1128674"/>
                  </a:lnTo>
                  <a:lnTo>
                    <a:pt x="1247165" y="1121600"/>
                  </a:lnTo>
                  <a:lnTo>
                    <a:pt x="1251521" y="1116609"/>
                  </a:lnTo>
                  <a:lnTo>
                    <a:pt x="1252308" y="1112469"/>
                  </a:lnTo>
                  <a:close/>
                </a:path>
                <a:path w="2872740" h="3088640">
                  <a:moveTo>
                    <a:pt x="1279817" y="699566"/>
                  </a:moveTo>
                  <a:lnTo>
                    <a:pt x="1275791" y="693953"/>
                  </a:lnTo>
                  <a:lnTo>
                    <a:pt x="1271765" y="695210"/>
                  </a:lnTo>
                  <a:lnTo>
                    <a:pt x="1267421" y="695985"/>
                  </a:lnTo>
                  <a:lnTo>
                    <a:pt x="1269034" y="702030"/>
                  </a:lnTo>
                  <a:lnTo>
                    <a:pt x="1269352" y="703097"/>
                  </a:lnTo>
                  <a:lnTo>
                    <a:pt x="1271892" y="704646"/>
                  </a:lnTo>
                  <a:lnTo>
                    <a:pt x="1272717" y="704291"/>
                  </a:lnTo>
                  <a:lnTo>
                    <a:pt x="1277213" y="702487"/>
                  </a:lnTo>
                  <a:lnTo>
                    <a:pt x="1279817" y="699566"/>
                  </a:lnTo>
                  <a:close/>
                </a:path>
                <a:path w="2872740" h="3088640">
                  <a:moveTo>
                    <a:pt x="1308811" y="2143061"/>
                  </a:moveTo>
                  <a:lnTo>
                    <a:pt x="1305572" y="2142261"/>
                  </a:lnTo>
                  <a:lnTo>
                    <a:pt x="1302448" y="2153920"/>
                  </a:lnTo>
                  <a:lnTo>
                    <a:pt x="1303515" y="2154199"/>
                  </a:lnTo>
                  <a:lnTo>
                    <a:pt x="1305687" y="2154694"/>
                  </a:lnTo>
                  <a:lnTo>
                    <a:pt x="1308811" y="2143061"/>
                  </a:lnTo>
                  <a:close/>
                </a:path>
                <a:path w="2872740" h="3088640">
                  <a:moveTo>
                    <a:pt x="1316253" y="1068692"/>
                  </a:moveTo>
                  <a:lnTo>
                    <a:pt x="1312494" y="1065415"/>
                  </a:lnTo>
                  <a:lnTo>
                    <a:pt x="1309116" y="1061326"/>
                  </a:lnTo>
                  <a:lnTo>
                    <a:pt x="1302702" y="1058151"/>
                  </a:lnTo>
                  <a:lnTo>
                    <a:pt x="1298778" y="1060716"/>
                  </a:lnTo>
                  <a:lnTo>
                    <a:pt x="1295692" y="1061669"/>
                  </a:lnTo>
                  <a:lnTo>
                    <a:pt x="1297051" y="1064831"/>
                  </a:lnTo>
                  <a:lnTo>
                    <a:pt x="1297686" y="1069835"/>
                  </a:lnTo>
                  <a:lnTo>
                    <a:pt x="1299933" y="1070775"/>
                  </a:lnTo>
                  <a:lnTo>
                    <a:pt x="1304124" y="1072438"/>
                  </a:lnTo>
                  <a:lnTo>
                    <a:pt x="1309268" y="1071702"/>
                  </a:lnTo>
                  <a:lnTo>
                    <a:pt x="1313967" y="1071981"/>
                  </a:lnTo>
                  <a:lnTo>
                    <a:pt x="1316253" y="1068692"/>
                  </a:lnTo>
                  <a:close/>
                </a:path>
                <a:path w="2872740" h="3088640">
                  <a:moveTo>
                    <a:pt x="1325600" y="1085443"/>
                  </a:moveTo>
                  <a:lnTo>
                    <a:pt x="1325473" y="1081455"/>
                  </a:lnTo>
                  <a:lnTo>
                    <a:pt x="1324063" y="1079779"/>
                  </a:lnTo>
                  <a:lnTo>
                    <a:pt x="1323251" y="1078077"/>
                  </a:lnTo>
                  <a:lnTo>
                    <a:pt x="1321638" y="1079195"/>
                  </a:lnTo>
                  <a:lnTo>
                    <a:pt x="1319314" y="1080008"/>
                  </a:lnTo>
                  <a:lnTo>
                    <a:pt x="1317967" y="1082840"/>
                  </a:lnTo>
                  <a:lnTo>
                    <a:pt x="1319123" y="1085024"/>
                  </a:lnTo>
                  <a:lnTo>
                    <a:pt x="1319491" y="1086840"/>
                  </a:lnTo>
                  <a:lnTo>
                    <a:pt x="1321015" y="1087856"/>
                  </a:lnTo>
                  <a:lnTo>
                    <a:pt x="1322539" y="1088923"/>
                  </a:lnTo>
                  <a:lnTo>
                    <a:pt x="1324063" y="1089952"/>
                  </a:lnTo>
                  <a:lnTo>
                    <a:pt x="1324597" y="1087691"/>
                  </a:lnTo>
                  <a:lnTo>
                    <a:pt x="1325600" y="1085443"/>
                  </a:lnTo>
                  <a:close/>
                </a:path>
                <a:path w="2872740" h="3088640">
                  <a:moveTo>
                    <a:pt x="1339062" y="1232636"/>
                  </a:moveTo>
                  <a:lnTo>
                    <a:pt x="1338249" y="1231163"/>
                  </a:lnTo>
                  <a:lnTo>
                    <a:pt x="1337818" y="1229766"/>
                  </a:lnTo>
                  <a:lnTo>
                    <a:pt x="1336294" y="1230795"/>
                  </a:lnTo>
                  <a:lnTo>
                    <a:pt x="1334414" y="1231595"/>
                  </a:lnTo>
                  <a:lnTo>
                    <a:pt x="1333017" y="1233627"/>
                  </a:lnTo>
                  <a:lnTo>
                    <a:pt x="1334541" y="1235519"/>
                  </a:lnTo>
                  <a:lnTo>
                    <a:pt x="1337233" y="1241005"/>
                  </a:lnTo>
                  <a:lnTo>
                    <a:pt x="1338262" y="1237259"/>
                  </a:lnTo>
                  <a:lnTo>
                    <a:pt x="1339011" y="1235659"/>
                  </a:lnTo>
                  <a:lnTo>
                    <a:pt x="1339024" y="1234008"/>
                  </a:lnTo>
                  <a:lnTo>
                    <a:pt x="1339062" y="1232636"/>
                  </a:lnTo>
                  <a:close/>
                </a:path>
                <a:path w="2872740" h="3088640">
                  <a:moveTo>
                    <a:pt x="1351953" y="1249921"/>
                  </a:moveTo>
                  <a:lnTo>
                    <a:pt x="1351203" y="1247140"/>
                  </a:lnTo>
                  <a:lnTo>
                    <a:pt x="1349717" y="1241539"/>
                  </a:lnTo>
                  <a:lnTo>
                    <a:pt x="1348790" y="1241806"/>
                  </a:lnTo>
                  <a:lnTo>
                    <a:pt x="1346949" y="1242212"/>
                  </a:lnTo>
                  <a:lnTo>
                    <a:pt x="1348841" y="1250657"/>
                  </a:lnTo>
                  <a:lnTo>
                    <a:pt x="1349883" y="1250416"/>
                  </a:lnTo>
                  <a:lnTo>
                    <a:pt x="1350911" y="1250124"/>
                  </a:lnTo>
                  <a:lnTo>
                    <a:pt x="1351953" y="1249921"/>
                  </a:lnTo>
                  <a:close/>
                </a:path>
                <a:path w="2872740" h="3088640">
                  <a:moveTo>
                    <a:pt x="1368806" y="2140216"/>
                  </a:moveTo>
                  <a:lnTo>
                    <a:pt x="1367790" y="2134946"/>
                  </a:lnTo>
                  <a:lnTo>
                    <a:pt x="1367815" y="2130094"/>
                  </a:lnTo>
                  <a:lnTo>
                    <a:pt x="1364322" y="2127910"/>
                  </a:lnTo>
                  <a:lnTo>
                    <a:pt x="1361135" y="2131936"/>
                  </a:lnTo>
                  <a:lnTo>
                    <a:pt x="1357083" y="2135632"/>
                  </a:lnTo>
                  <a:lnTo>
                    <a:pt x="1354137" y="2142413"/>
                  </a:lnTo>
                  <a:lnTo>
                    <a:pt x="1356995" y="2146312"/>
                  </a:lnTo>
                  <a:lnTo>
                    <a:pt x="1358112" y="2149462"/>
                  </a:lnTo>
                  <a:lnTo>
                    <a:pt x="1361313" y="2147887"/>
                  </a:lnTo>
                  <a:lnTo>
                    <a:pt x="1366456" y="2146998"/>
                  </a:lnTo>
                  <a:lnTo>
                    <a:pt x="1368806" y="2140216"/>
                  </a:lnTo>
                  <a:close/>
                </a:path>
                <a:path w="2872740" h="3088640">
                  <a:moveTo>
                    <a:pt x="1382915" y="2238057"/>
                  </a:moveTo>
                  <a:lnTo>
                    <a:pt x="1380680" y="2236787"/>
                  </a:lnTo>
                  <a:lnTo>
                    <a:pt x="1379169" y="2235238"/>
                  </a:lnTo>
                  <a:lnTo>
                    <a:pt x="1378343" y="2235593"/>
                  </a:lnTo>
                  <a:lnTo>
                    <a:pt x="1377048" y="2236076"/>
                  </a:lnTo>
                  <a:lnTo>
                    <a:pt x="1375549" y="2237676"/>
                  </a:lnTo>
                  <a:lnTo>
                    <a:pt x="1375371" y="2239035"/>
                  </a:lnTo>
                  <a:lnTo>
                    <a:pt x="1375194" y="2240038"/>
                  </a:lnTo>
                  <a:lnTo>
                    <a:pt x="1376857" y="2241385"/>
                  </a:lnTo>
                  <a:lnTo>
                    <a:pt x="1377708" y="2242578"/>
                  </a:lnTo>
                  <a:lnTo>
                    <a:pt x="1379194" y="2241270"/>
                  </a:lnTo>
                  <a:lnTo>
                    <a:pt x="1380693" y="2240000"/>
                  </a:lnTo>
                  <a:lnTo>
                    <a:pt x="1382915" y="2238057"/>
                  </a:lnTo>
                  <a:close/>
                </a:path>
                <a:path w="2872740" h="3088640">
                  <a:moveTo>
                    <a:pt x="1418247" y="1327543"/>
                  </a:moveTo>
                  <a:lnTo>
                    <a:pt x="1413332" y="1326756"/>
                  </a:lnTo>
                  <a:lnTo>
                    <a:pt x="1411605" y="1325930"/>
                  </a:lnTo>
                  <a:lnTo>
                    <a:pt x="1410296" y="1326400"/>
                  </a:lnTo>
                  <a:lnTo>
                    <a:pt x="1408633" y="1326972"/>
                  </a:lnTo>
                  <a:lnTo>
                    <a:pt x="1407299" y="1328483"/>
                  </a:lnTo>
                  <a:lnTo>
                    <a:pt x="1405826" y="1329639"/>
                  </a:lnTo>
                  <a:lnTo>
                    <a:pt x="1407045" y="1331950"/>
                  </a:lnTo>
                  <a:lnTo>
                    <a:pt x="1409801" y="1330896"/>
                  </a:lnTo>
                  <a:lnTo>
                    <a:pt x="1418247" y="1327543"/>
                  </a:lnTo>
                  <a:close/>
                </a:path>
                <a:path w="2872740" h="3088640">
                  <a:moveTo>
                    <a:pt x="1421257" y="843534"/>
                  </a:moveTo>
                  <a:lnTo>
                    <a:pt x="1420444" y="841933"/>
                  </a:lnTo>
                  <a:lnTo>
                    <a:pt x="1420012" y="841159"/>
                  </a:lnTo>
                  <a:lnTo>
                    <a:pt x="1417777" y="842213"/>
                  </a:lnTo>
                  <a:lnTo>
                    <a:pt x="1415478" y="843318"/>
                  </a:lnTo>
                  <a:lnTo>
                    <a:pt x="1413205" y="844346"/>
                  </a:lnTo>
                  <a:lnTo>
                    <a:pt x="1414132" y="846150"/>
                  </a:lnTo>
                  <a:lnTo>
                    <a:pt x="1414614" y="847001"/>
                  </a:lnTo>
                  <a:lnTo>
                    <a:pt x="1416812" y="845870"/>
                  </a:lnTo>
                  <a:lnTo>
                    <a:pt x="1419047" y="844677"/>
                  </a:lnTo>
                  <a:lnTo>
                    <a:pt x="1421257" y="843534"/>
                  </a:lnTo>
                  <a:close/>
                </a:path>
                <a:path w="2872740" h="3088640">
                  <a:moveTo>
                    <a:pt x="1424774" y="1900542"/>
                  </a:moveTo>
                  <a:lnTo>
                    <a:pt x="1421777" y="1897557"/>
                  </a:lnTo>
                  <a:lnTo>
                    <a:pt x="1413802" y="1893087"/>
                  </a:lnTo>
                  <a:lnTo>
                    <a:pt x="1420101" y="1909775"/>
                  </a:lnTo>
                  <a:lnTo>
                    <a:pt x="1424774" y="1900542"/>
                  </a:lnTo>
                  <a:close/>
                </a:path>
                <a:path w="2872740" h="3088640">
                  <a:moveTo>
                    <a:pt x="1430121" y="2204986"/>
                  </a:moveTo>
                  <a:lnTo>
                    <a:pt x="1422400" y="2196452"/>
                  </a:lnTo>
                  <a:lnTo>
                    <a:pt x="1417027" y="2192223"/>
                  </a:lnTo>
                  <a:lnTo>
                    <a:pt x="1412709" y="2191613"/>
                  </a:lnTo>
                  <a:lnTo>
                    <a:pt x="1408150" y="2193950"/>
                  </a:lnTo>
                  <a:lnTo>
                    <a:pt x="1403083" y="2199005"/>
                  </a:lnTo>
                  <a:lnTo>
                    <a:pt x="1400835" y="2205342"/>
                  </a:lnTo>
                  <a:lnTo>
                    <a:pt x="1401483" y="2213394"/>
                  </a:lnTo>
                  <a:lnTo>
                    <a:pt x="1405115" y="2223579"/>
                  </a:lnTo>
                  <a:lnTo>
                    <a:pt x="1414043" y="2208809"/>
                  </a:lnTo>
                  <a:lnTo>
                    <a:pt x="1422095" y="2214981"/>
                  </a:lnTo>
                  <a:lnTo>
                    <a:pt x="1427187" y="2208580"/>
                  </a:lnTo>
                  <a:lnTo>
                    <a:pt x="1430121" y="2204986"/>
                  </a:lnTo>
                  <a:close/>
                </a:path>
                <a:path w="2872740" h="3088640">
                  <a:moveTo>
                    <a:pt x="1476044" y="893635"/>
                  </a:moveTo>
                  <a:lnTo>
                    <a:pt x="1474139" y="892136"/>
                  </a:lnTo>
                  <a:lnTo>
                    <a:pt x="1472425" y="890384"/>
                  </a:lnTo>
                  <a:lnTo>
                    <a:pt x="1472057" y="890651"/>
                  </a:lnTo>
                  <a:lnTo>
                    <a:pt x="1470558" y="891603"/>
                  </a:lnTo>
                  <a:lnTo>
                    <a:pt x="1469123" y="893064"/>
                  </a:lnTo>
                  <a:lnTo>
                    <a:pt x="1468183" y="895235"/>
                  </a:lnTo>
                  <a:lnTo>
                    <a:pt x="1470736" y="897813"/>
                  </a:lnTo>
                  <a:lnTo>
                    <a:pt x="1472730" y="896823"/>
                  </a:lnTo>
                  <a:lnTo>
                    <a:pt x="1474025" y="895362"/>
                  </a:lnTo>
                  <a:lnTo>
                    <a:pt x="1476044" y="893635"/>
                  </a:lnTo>
                  <a:close/>
                </a:path>
                <a:path w="2872740" h="3088640">
                  <a:moveTo>
                    <a:pt x="1485595" y="470966"/>
                  </a:moveTo>
                  <a:lnTo>
                    <a:pt x="1484274" y="467398"/>
                  </a:lnTo>
                  <a:lnTo>
                    <a:pt x="1481366" y="468617"/>
                  </a:lnTo>
                  <a:lnTo>
                    <a:pt x="1478483" y="469912"/>
                  </a:lnTo>
                  <a:lnTo>
                    <a:pt x="1473441" y="472046"/>
                  </a:lnTo>
                  <a:lnTo>
                    <a:pt x="1477391" y="472935"/>
                  </a:lnTo>
                  <a:lnTo>
                    <a:pt x="1478978" y="473760"/>
                  </a:lnTo>
                  <a:lnTo>
                    <a:pt x="1482178" y="473075"/>
                  </a:lnTo>
                  <a:lnTo>
                    <a:pt x="1483855" y="471843"/>
                  </a:lnTo>
                  <a:lnTo>
                    <a:pt x="1485595" y="470966"/>
                  </a:lnTo>
                  <a:close/>
                </a:path>
                <a:path w="2872740" h="3088640">
                  <a:moveTo>
                    <a:pt x="1535582" y="847890"/>
                  </a:moveTo>
                  <a:lnTo>
                    <a:pt x="1527098" y="844969"/>
                  </a:lnTo>
                  <a:lnTo>
                    <a:pt x="1519199" y="844524"/>
                  </a:lnTo>
                  <a:lnTo>
                    <a:pt x="1511681" y="846099"/>
                  </a:lnTo>
                  <a:lnTo>
                    <a:pt x="1504391" y="849261"/>
                  </a:lnTo>
                  <a:lnTo>
                    <a:pt x="1511871" y="850442"/>
                  </a:lnTo>
                  <a:lnTo>
                    <a:pt x="1519491" y="851509"/>
                  </a:lnTo>
                  <a:lnTo>
                    <a:pt x="1527365" y="851115"/>
                  </a:lnTo>
                  <a:lnTo>
                    <a:pt x="1535582" y="847890"/>
                  </a:lnTo>
                  <a:close/>
                </a:path>
                <a:path w="2872740" h="3088640">
                  <a:moveTo>
                    <a:pt x="1624965" y="693635"/>
                  </a:moveTo>
                  <a:lnTo>
                    <a:pt x="1620697" y="692238"/>
                  </a:lnTo>
                  <a:lnTo>
                    <a:pt x="1619326" y="696074"/>
                  </a:lnTo>
                  <a:lnTo>
                    <a:pt x="1616494" y="703694"/>
                  </a:lnTo>
                  <a:lnTo>
                    <a:pt x="1622247" y="705396"/>
                  </a:lnTo>
                  <a:lnTo>
                    <a:pt x="1624088" y="697560"/>
                  </a:lnTo>
                  <a:lnTo>
                    <a:pt x="1624965" y="693635"/>
                  </a:lnTo>
                  <a:close/>
                </a:path>
                <a:path w="2872740" h="3088640">
                  <a:moveTo>
                    <a:pt x="1685213" y="1991728"/>
                  </a:moveTo>
                  <a:lnTo>
                    <a:pt x="1683766" y="1988731"/>
                  </a:lnTo>
                  <a:lnTo>
                    <a:pt x="1683016" y="1984032"/>
                  </a:lnTo>
                  <a:lnTo>
                    <a:pt x="1676679" y="1981504"/>
                  </a:lnTo>
                  <a:lnTo>
                    <a:pt x="1671751" y="1982228"/>
                  </a:lnTo>
                  <a:lnTo>
                    <a:pt x="1667192" y="1981974"/>
                  </a:lnTo>
                  <a:lnTo>
                    <a:pt x="1666011" y="1985505"/>
                  </a:lnTo>
                  <a:lnTo>
                    <a:pt x="1669262" y="1988197"/>
                  </a:lnTo>
                  <a:lnTo>
                    <a:pt x="1672170" y="1991766"/>
                  </a:lnTo>
                  <a:lnTo>
                    <a:pt x="1678381" y="1994281"/>
                  </a:lnTo>
                  <a:lnTo>
                    <a:pt x="1682013" y="1992350"/>
                  </a:lnTo>
                  <a:lnTo>
                    <a:pt x="1685213" y="1991728"/>
                  </a:lnTo>
                  <a:close/>
                </a:path>
                <a:path w="2872740" h="3088640">
                  <a:moveTo>
                    <a:pt x="1718398" y="1904593"/>
                  </a:moveTo>
                  <a:lnTo>
                    <a:pt x="1717027" y="1903958"/>
                  </a:lnTo>
                  <a:lnTo>
                    <a:pt x="1714271" y="1902650"/>
                  </a:lnTo>
                  <a:lnTo>
                    <a:pt x="1709445" y="1915655"/>
                  </a:lnTo>
                  <a:lnTo>
                    <a:pt x="1711426" y="1916518"/>
                  </a:lnTo>
                  <a:lnTo>
                    <a:pt x="1712442" y="1916925"/>
                  </a:lnTo>
                  <a:lnTo>
                    <a:pt x="1718398" y="1904593"/>
                  </a:lnTo>
                  <a:close/>
                </a:path>
                <a:path w="2872740" h="3088640">
                  <a:moveTo>
                    <a:pt x="1775409" y="2461298"/>
                  </a:moveTo>
                  <a:lnTo>
                    <a:pt x="1773847" y="2458732"/>
                  </a:lnTo>
                  <a:lnTo>
                    <a:pt x="1773085" y="2457412"/>
                  </a:lnTo>
                  <a:lnTo>
                    <a:pt x="1771357" y="2456853"/>
                  </a:lnTo>
                  <a:lnTo>
                    <a:pt x="1769554" y="2455761"/>
                  </a:lnTo>
                  <a:lnTo>
                    <a:pt x="1766811" y="2456103"/>
                  </a:lnTo>
                  <a:lnTo>
                    <a:pt x="1764944" y="2458834"/>
                  </a:lnTo>
                  <a:lnTo>
                    <a:pt x="1766176" y="2460828"/>
                  </a:lnTo>
                  <a:lnTo>
                    <a:pt x="1767801" y="2462733"/>
                  </a:lnTo>
                  <a:lnTo>
                    <a:pt x="1769440" y="2463000"/>
                  </a:lnTo>
                  <a:lnTo>
                    <a:pt x="1771294" y="2463266"/>
                  </a:lnTo>
                  <a:lnTo>
                    <a:pt x="1773428" y="2461984"/>
                  </a:lnTo>
                  <a:lnTo>
                    <a:pt x="1775409" y="2461298"/>
                  </a:lnTo>
                  <a:close/>
                </a:path>
                <a:path w="2872740" h="3088640">
                  <a:moveTo>
                    <a:pt x="1831390" y="2163889"/>
                  </a:moveTo>
                  <a:lnTo>
                    <a:pt x="1830666" y="2162251"/>
                  </a:lnTo>
                  <a:lnTo>
                    <a:pt x="1830362" y="2159939"/>
                  </a:lnTo>
                  <a:lnTo>
                    <a:pt x="1829092" y="2159114"/>
                  </a:lnTo>
                  <a:lnTo>
                    <a:pt x="1827517" y="2158047"/>
                  </a:lnTo>
                  <a:lnTo>
                    <a:pt x="1825142" y="2158111"/>
                  </a:lnTo>
                  <a:lnTo>
                    <a:pt x="1823123" y="2157730"/>
                  </a:lnTo>
                  <a:lnTo>
                    <a:pt x="1822234" y="2159965"/>
                  </a:lnTo>
                  <a:lnTo>
                    <a:pt x="1824672" y="2161794"/>
                  </a:lnTo>
                  <a:lnTo>
                    <a:pt x="1827149" y="2163597"/>
                  </a:lnTo>
                  <a:lnTo>
                    <a:pt x="1829612" y="2165426"/>
                  </a:lnTo>
                  <a:lnTo>
                    <a:pt x="1830197" y="2164918"/>
                  </a:lnTo>
                  <a:lnTo>
                    <a:pt x="1830793" y="2164435"/>
                  </a:lnTo>
                  <a:lnTo>
                    <a:pt x="1831390" y="2163889"/>
                  </a:lnTo>
                  <a:close/>
                </a:path>
                <a:path w="2872740" h="3088640">
                  <a:moveTo>
                    <a:pt x="1843849" y="2938538"/>
                  </a:moveTo>
                  <a:lnTo>
                    <a:pt x="1839328" y="2937751"/>
                  </a:lnTo>
                  <a:lnTo>
                    <a:pt x="1834870" y="2935579"/>
                  </a:lnTo>
                  <a:lnTo>
                    <a:pt x="1829892" y="2935020"/>
                  </a:lnTo>
                  <a:lnTo>
                    <a:pt x="1823821" y="2939046"/>
                  </a:lnTo>
                  <a:lnTo>
                    <a:pt x="1828152" y="2939986"/>
                  </a:lnTo>
                  <a:lnTo>
                    <a:pt x="1831060" y="2940748"/>
                  </a:lnTo>
                  <a:lnTo>
                    <a:pt x="1837143" y="2941739"/>
                  </a:lnTo>
                  <a:lnTo>
                    <a:pt x="1840318" y="2942018"/>
                  </a:lnTo>
                  <a:lnTo>
                    <a:pt x="1843468" y="2942374"/>
                  </a:lnTo>
                  <a:lnTo>
                    <a:pt x="1843849" y="2938538"/>
                  </a:lnTo>
                  <a:close/>
                </a:path>
                <a:path w="2872740" h="3088640">
                  <a:moveTo>
                    <a:pt x="1859343" y="1844878"/>
                  </a:moveTo>
                  <a:lnTo>
                    <a:pt x="1852079" y="1839125"/>
                  </a:lnTo>
                  <a:lnTo>
                    <a:pt x="1847367" y="1837524"/>
                  </a:lnTo>
                  <a:lnTo>
                    <a:pt x="1843913" y="1840191"/>
                  </a:lnTo>
                  <a:lnTo>
                    <a:pt x="1840420" y="1847240"/>
                  </a:lnTo>
                  <a:lnTo>
                    <a:pt x="1859343" y="1844878"/>
                  </a:lnTo>
                  <a:close/>
                </a:path>
                <a:path w="2872740" h="3088640">
                  <a:moveTo>
                    <a:pt x="1940052" y="2076805"/>
                  </a:moveTo>
                  <a:lnTo>
                    <a:pt x="1925637" y="2070595"/>
                  </a:lnTo>
                  <a:lnTo>
                    <a:pt x="1931365" y="2085759"/>
                  </a:lnTo>
                  <a:lnTo>
                    <a:pt x="1936673" y="2080348"/>
                  </a:lnTo>
                  <a:lnTo>
                    <a:pt x="1940052" y="2076805"/>
                  </a:lnTo>
                  <a:close/>
                </a:path>
                <a:path w="2872740" h="3088640">
                  <a:moveTo>
                    <a:pt x="2004237" y="2660319"/>
                  </a:moveTo>
                  <a:lnTo>
                    <a:pt x="1991309" y="2658478"/>
                  </a:lnTo>
                  <a:lnTo>
                    <a:pt x="1990839" y="2659138"/>
                  </a:lnTo>
                  <a:lnTo>
                    <a:pt x="1995170" y="2673451"/>
                  </a:lnTo>
                  <a:lnTo>
                    <a:pt x="2004237" y="2660319"/>
                  </a:lnTo>
                  <a:close/>
                </a:path>
                <a:path w="2872740" h="3088640">
                  <a:moveTo>
                    <a:pt x="2015464" y="1911057"/>
                  </a:moveTo>
                  <a:lnTo>
                    <a:pt x="2012048" y="1899475"/>
                  </a:lnTo>
                  <a:lnTo>
                    <a:pt x="2011083" y="1899805"/>
                  </a:lnTo>
                  <a:lnTo>
                    <a:pt x="2010117" y="1900097"/>
                  </a:lnTo>
                  <a:lnTo>
                    <a:pt x="2009127" y="1900453"/>
                  </a:lnTo>
                  <a:lnTo>
                    <a:pt x="2010283" y="1904098"/>
                  </a:lnTo>
                  <a:lnTo>
                    <a:pt x="2012632" y="1911400"/>
                  </a:lnTo>
                  <a:lnTo>
                    <a:pt x="2013572" y="1911248"/>
                  </a:lnTo>
                  <a:lnTo>
                    <a:pt x="2014524" y="1911134"/>
                  </a:lnTo>
                  <a:lnTo>
                    <a:pt x="2015464" y="1911057"/>
                  </a:lnTo>
                  <a:close/>
                </a:path>
                <a:path w="2872740" h="3088640">
                  <a:moveTo>
                    <a:pt x="2127643" y="1994941"/>
                  </a:moveTo>
                  <a:lnTo>
                    <a:pt x="2125649" y="1986559"/>
                  </a:lnTo>
                  <a:lnTo>
                    <a:pt x="2115451" y="1997748"/>
                  </a:lnTo>
                  <a:lnTo>
                    <a:pt x="2124087" y="1996313"/>
                  </a:lnTo>
                  <a:lnTo>
                    <a:pt x="2127643" y="1994941"/>
                  </a:lnTo>
                  <a:close/>
                </a:path>
                <a:path w="2872740" h="3088640">
                  <a:moveTo>
                    <a:pt x="2153183" y="1873516"/>
                  </a:moveTo>
                  <a:lnTo>
                    <a:pt x="2153158" y="1866646"/>
                  </a:lnTo>
                  <a:lnTo>
                    <a:pt x="2152408" y="1859965"/>
                  </a:lnTo>
                  <a:lnTo>
                    <a:pt x="2149398" y="1853831"/>
                  </a:lnTo>
                  <a:lnTo>
                    <a:pt x="2142579" y="1848662"/>
                  </a:lnTo>
                  <a:lnTo>
                    <a:pt x="2148065" y="1874799"/>
                  </a:lnTo>
                  <a:lnTo>
                    <a:pt x="2153183" y="1873516"/>
                  </a:lnTo>
                  <a:close/>
                </a:path>
                <a:path w="2872740" h="3088640">
                  <a:moveTo>
                    <a:pt x="2173846" y="2027047"/>
                  </a:moveTo>
                  <a:lnTo>
                    <a:pt x="2173097" y="2018182"/>
                  </a:lnTo>
                  <a:lnTo>
                    <a:pt x="2172043" y="2012340"/>
                  </a:lnTo>
                  <a:lnTo>
                    <a:pt x="2165007" y="2009343"/>
                  </a:lnTo>
                  <a:lnTo>
                    <a:pt x="2162073" y="2013191"/>
                  </a:lnTo>
                  <a:lnTo>
                    <a:pt x="2161184" y="2019198"/>
                  </a:lnTo>
                  <a:lnTo>
                    <a:pt x="2159127" y="2019795"/>
                  </a:lnTo>
                  <a:lnTo>
                    <a:pt x="2158314" y="2020265"/>
                  </a:lnTo>
                  <a:lnTo>
                    <a:pt x="2151862" y="2015223"/>
                  </a:lnTo>
                  <a:lnTo>
                    <a:pt x="2154618" y="2023262"/>
                  </a:lnTo>
                  <a:lnTo>
                    <a:pt x="2159609" y="2029269"/>
                  </a:lnTo>
                  <a:lnTo>
                    <a:pt x="2172589" y="2039823"/>
                  </a:lnTo>
                  <a:lnTo>
                    <a:pt x="2173020" y="2032254"/>
                  </a:lnTo>
                  <a:lnTo>
                    <a:pt x="2173846" y="2027047"/>
                  </a:lnTo>
                  <a:close/>
                </a:path>
                <a:path w="2872740" h="3088640">
                  <a:moveTo>
                    <a:pt x="2178507" y="2375128"/>
                  </a:moveTo>
                  <a:lnTo>
                    <a:pt x="2166670" y="2375839"/>
                  </a:lnTo>
                  <a:lnTo>
                    <a:pt x="2170138" y="2386076"/>
                  </a:lnTo>
                  <a:lnTo>
                    <a:pt x="2173465" y="2381707"/>
                  </a:lnTo>
                  <a:lnTo>
                    <a:pt x="2176005" y="2378418"/>
                  </a:lnTo>
                  <a:lnTo>
                    <a:pt x="2178507" y="2375128"/>
                  </a:lnTo>
                  <a:close/>
                </a:path>
                <a:path w="2872740" h="3088640">
                  <a:moveTo>
                    <a:pt x="2295588" y="2848584"/>
                  </a:moveTo>
                  <a:lnTo>
                    <a:pt x="2293480" y="2843085"/>
                  </a:lnTo>
                  <a:lnTo>
                    <a:pt x="2292197" y="2836799"/>
                  </a:lnTo>
                  <a:lnTo>
                    <a:pt x="2283663" y="2835630"/>
                  </a:lnTo>
                  <a:lnTo>
                    <a:pt x="2283777" y="2844279"/>
                  </a:lnTo>
                  <a:lnTo>
                    <a:pt x="2287117" y="2848622"/>
                  </a:lnTo>
                  <a:lnTo>
                    <a:pt x="2295588" y="2848584"/>
                  </a:lnTo>
                  <a:close/>
                </a:path>
                <a:path w="2872740" h="3088640">
                  <a:moveTo>
                    <a:pt x="2319832" y="2782392"/>
                  </a:moveTo>
                  <a:lnTo>
                    <a:pt x="2319731" y="2778125"/>
                  </a:lnTo>
                  <a:lnTo>
                    <a:pt x="2318486" y="2774632"/>
                  </a:lnTo>
                  <a:lnTo>
                    <a:pt x="2310041" y="2776537"/>
                  </a:lnTo>
                  <a:lnTo>
                    <a:pt x="2312263" y="2779255"/>
                  </a:lnTo>
                  <a:lnTo>
                    <a:pt x="2316734" y="2784652"/>
                  </a:lnTo>
                  <a:lnTo>
                    <a:pt x="2317737" y="2783903"/>
                  </a:lnTo>
                  <a:lnTo>
                    <a:pt x="2319832" y="2782392"/>
                  </a:lnTo>
                  <a:close/>
                </a:path>
                <a:path w="2872740" h="3088640">
                  <a:moveTo>
                    <a:pt x="2404453" y="2645816"/>
                  </a:moveTo>
                  <a:lnTo>
                    <a:pt x="2404262" y="2641587"/>
                  </a:lnTo>
                  <a:lnTo>
                    <a:pt x="2400592" y="2637929"/>
                  </a:lnTo>
                  <a:lnTo>
                    <a:pt x="2396667" y="2638577"/>
                  </a:lnTo>
                  <a:lnTo>
                    <a:pt x="2393188" y="2641600"/>
                  </a:lnTo>
                  <a:lnTo>
                    <a:pt x="2392921" y="2645816"/>
                  </a:lnTo>
                  <a:lnTo>
                    <a:pt x="2396274" y="2648166"/>
                  </a:lnTo>
                  <a:lnTo>
                    <a:pt x="2399144" y="2651683"/>
                  </a:lnTo>
                  <a:lnTo>
                    <a:pt x="2401532" y="2648153"/>
                  </a:lnTo>
                  <a:lnTo>
                    <a:pt x="2404453" y="2645816"/>
                  </a:lnTo>
                  <a:close/>
                </a:path>
                <a:path w="2872740" h="3088640">
                  <a:moveTo>
                    <a:pt x="2521508" y="2545702"/>
                  </a:moveTo>
                  <a:lnTo>
                    <a:pt x="2518079" y="2537079"/>
                  </a:lnTo>
                  <a:lnTo>
                    <a:pt x="2512720" y="2538920"/>
                  </a:lnTo>
                  <a:lnTo>
                    <a:pt x="2513749" y="2541867"/>
                  </a:lnTo>
                  <a:lnTo>
                    <a:pt x="2515717" y="2547797"/>
                  </a:lnTo>
                  <a:lnTo>
                    <a:pt x="2517635" y="2547099"/>
                  </a:lnTo>
                  <a:lnTo>
                    <a:pt x="2519527" y="2546375"/>
                  </a:lnTo>
                  <a:lnTo>
                    <a:pt x="2521508" y="2545702"/>
                  </a:lnTo>
                  <a:close/>
                </a:path>
                <a:path w="2872740" h="3088640">
                  <a:moveTo>
                    <a:pt x="2529725" y="2454706"/>
                  </a:moveTo>
                  <a:lnTo>
                    <a:pt x="2528544" y="2450604"/>
                  </a:lnTo>
                  <a:lnTo>
                    <a:pt x="2520188" y="2441448"/>
                  </a:lnTo>
                  <a:lnTo>
                    <a:pt x="2516632" y="2434590"/>
                  </a:lnTo>
                  <a:lnTo>
                    <a:pt x="2505621" y="2435618"/>
                  </a:lnTo>
                  <a:lnTo>
                    <a:pt x="2523553" y="2460853"/>
                  </a:lnTo>
                  <a:lnTo>
                    <a:pt x="2529725" y="2454706"/>
                  </a:lnTo>
                  <a:close/>
                </a:path>
                <a:path w="2872740" h="3088640">
                  <a:moveTo>
                    <a:pt x="2605633" y="3062909"/>
                  </a:moveTo>
                  <a:lnTo>
                    <a:pt x="2594191" y="3055264"/>
                  </a:lnTo>
                  <a:lnTo>
                    <a:pt x="2587904" y="3061436"/>
                  </a:lnTo>
                  <a:lnTo>
                    <a:pt x="2587802" y="3062059"/>
                  </a:lnTo>
                  <a:lnTo>
                    <a:pt x="2587117" y="3063671"/>
                  </a:lnTo>
                  <a:lnTo>
                    <a:pt x="2598445" y="3070364"/>
                  </a:lnTo>
                  <a:lnTo>
                    <a:pt x="2601836" y="3071317"/>
                  </a:lnTo>
                  <a:lnTo>
                    <a:pt x="2605367" y="3066643"/>
                  </a:lnTo>
                  <a:lnTo>
                    <a:pt x="2605633" y="3062909"/>
                  </a:lnTo>
                  <a:close/>
                </a:path>
                <a:path w="2872740" h="3088640">
                  <a:moveTo>
                    <a:pt x="2652153" y="2430488"/>
                  </a:moveTo>
                  <a:lnTo>
                    <a:pt x="2647607" y="2425192"/>
                  </a:lnTo>
                  <a:lnTo>
                    <a:pt x="2643162" y="2419921"/>
                  </a:lnTo>
                  <a:lnTo>
                    <a:pt x="2637536" y="2413355"/>
                  </a:lnTo>
                  <a:lnTo>
                    <a:pt x="2631198" y="2425293"/>
                  </a:lnTo>
                  <a:lnTo>
                    <a:pt x="2638552" y="2428392"/>
                  </a:lnTo>
                  <a:lnTo>
                    <a:pt x="2650198" y="2433256"/>
                  </a:lnTo>
                  <a:lnTo>
                    <a:pt x="2650833" y="2432329"/>
                  </a:lnTo>
                  <a:lnTo>
                    <a:pt x="2652153" y="2430488"/>
                  </a:lnTo>
                  <a:close/>
                </a:path>
                <a:path w="2872740" h="3088640">
                  <a:moveTo>
                    <a:pt x="2674645" y="3085871"/>
                  </a:moveTo>
                  <a:lnTo>
                    <a:pt x="2673578" y="3080639"/>
                  </a:lnTo>
                  <a:lnTo>
                    <a:pt x="2668930" y="3079661"/>
                  </a:lnTo>
                  <a:lnTo>
                    <a:pt x="2664409" y="3079292"/>
                  </a:lnTo>
                  <a:lnTo>
                    <a:pt x="2661640" y="3088360"/>
                  </a:lnTo>
                  <a:lnTo>
                    <a:pt x="2666962" y="3087357"/>
                  </a:lnTo>
                  <a:lnTo>
                    <a:pt x="2670784" y="3086608"/>
                  </a:lnTo>
                  <a:lnTo>
                    <a:pt x="2674645" y="3085871"/>
                  </a:lnTo>
                  <a:close/>
                </a:path>
                <a:path w="2872740" h="3088640">
                  <a:moveTo>
                    <a:pt x="2872536" y="3070123"/>
                  </a:moveTo>
                  <a:lnTo>
                    <a:pt x="2870352" y="3065742"/>
                  </a:lnTo>
                  <a:lnTo>
                    <a:pt x="2859468" y="3068574"/>
                  </a:lnTo>
                  <a:lnTo>
                    <a:pt x="2868777" y="3075254"/>
                  </a:lnTo>
                  <a:lnTo>
                    <a:pt x="2872371" y="3077794"/>
                  </a:lnTo>
                  <a:lnTo>
                    <a:pt x="2872536" y="3070123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">
              <a:extLst>
                <a:ext uri="{FF2B5EF4-FFF2-40B4-BE49-F238E27FC236}">
                  <a16:creationId xmlns:a16="http://schemas.microsoft.com/office/drawing/2014/main" id="{CDD014C3-D830-C82D-FCA5-35D2096FB7C1}"/>
                </a:ext>
              </a:extLst>
            </p:cNvPr>
            <p:cNvSpPr/>
            <p:nvPr/>
          </p:nvSpPr>
          <p:spPr>
            <a:xfrm>
              <a:off x="4032021" y="6334232"/>
              <a:ext cx="2463165" cy="3545204"/>
            </a:xfrm>
            <a:custGeom>
              <a:avLst/>
              <a:gdLst/>
              <a:ahLst/>
              <a:cxnLst/>
              <a:rect l="l" t="t" r="r" b="b"/>
              <a:pathLst>
                <a:path w="2463165" h="3545204">
                  <a:moveTo>
                    <a:pt x="16383" y="2628112"/>
                  </a:moveTo>
                  <a:lnTo>
                    <a:pt x="12788" y="2617127"/>
                  </a:lnTo>
                  <a:lnTo>
                    <a:pt x="7810" y="2617127"/>
                  </a:lnTo>
                  <a:lnTo>
                    <a:pt x="660" y="2624226"/>
                  </a:lnTo>
                  <a:lnTo>
                    <a:pt x="990" y="2627744"/>
                  </a:lnTo>
                  <a:lnTo>
                    <a:pt x="0" y="2632329"/>
                  </a:lnTo>
                  <a:lnTo>
                    <a:pt x="10566" y="2629636"/>
                  </a:lnTo>
                  <a:lnTo>
                    <a:pt x="16383" y="2628112"/>
                  </a:lnTo>
                  <a:close/>
                </a:path>
                <a:path w="2463165" h="3545204">
                  <a:moveTo>
                    <a:pt x="187896" y="2849181"/>
                  </a:moveTo>
                  <a:lnTo>
                    <a:pt x="179451" y="2853334"/>
                  </a:lnTo>
                  <a:lnTo>
                    <a:pt x="174688" y="2856814"/>
                  </a:lnTo>
                  <a:lnTo>
                    <a:pt x="171856" y="2861538"/>
                  </a:lnTo>
                  <a:lnTo>
                    <a:pt x="169214" y="2869387"/>
                  </a:lnTo>
                  <a:lnTo>
                    <a:pt x="187896" y="2849181"/>
                  </a:lnTo>
                  <a:close/>
                </a:path>
                <a:path w="2463165" h="3545204">
                  <a:moveTo>
                    <a:pt x="203022" y="773112"/>
                  </a:moveTo>
                  <a:lnTo>
                    <a:pt x="202806" y="770458"/>
                  </a:lnTo>
                  <a:lnTo>
                    <a:pt x="200253" y="768502"/>
                  </a:lnTo>
                  <a:lnTo>
                    <a:pt x="198272" y="769620"/>
                  </a:lnTo>
                  <a:lnTo>
                    <a:pt x="196354" y="771080"/>
                  </a:lnTo>
                  <a:lnTo>
                    <a:pt x="195643" y="774433"/>
                  </a:lnTo>
                  <a:lnTo>
                    <a:pt x="196799" y="776554"/>
                  </a:lnTo>
                  <a:lnTo>
                    <a:pt x="197370" y="778522"/>
                  </a:lnTo>
                  <a:lnTo>
                    <a:pt x="199936" y="777113"/>
                  </a:lnTo>
                  <a:lnTo>
                    <a:pt x="201231" y="776452"/>
                  </a:lnTo>
                  <a:lnTo>
                    <a:pt x="201866" y="774801"/>
                  </a:lnTo>
                  <a:lnTo>
                    <a:pt x="203022" y="773112"/>
                  </a:lnTo>
                  <a:close/>
                </a:path>
                <a:path w="2463165" h="3545204">
                  <a:moveTo>
                    <a:pt x="287020" y="1678178"/>
                  </a:moveTo>
                  <a:lnTo>
                    <a:pt x="274167" y="1681581"/>
                  </a:lnTo>
                  <a:lnTo>
                    <a:pt x="269252" y="1682902"/>
                  </a:lnTo>
                  <a:lnTo>
                    <a:pt x="274091" y="1686280"/>
                  </a:lnTo>
                  <a:lnTo>
                    <a:pt x="278599" y="1687156"/>
                  </a:lnTo>
                  <a:lnTo>
                    <a:pt x="282867" y="1684718"/>
                  </a:lnTo>
                  <a:lnTo>
                    <a:pt x="287020" y="1678178"/>
                  </a:lnTo>
                  <a:close/>
                </a:path>
                <a:path w="2463165" h="3545204">
                  <a:moveTo>
                    <a:pt x="353809" y="2220849"/>
                  </a:moveTo>
                  <a:lnTo>
                    <a:pt x="326961" y="2226868"/>
                  </a:lnTo>
                  <a:lnTo>
                    <a:pt x="339471" y="2238438"/>
                  </a:lnTo>
                  <a:lnTo>
                    <a:pt x="343725" y="2233257"/>
                  </a:lnTo>
                  <a:lnTo>
                    <a:pt x="353809" y="2220849"/>
                  </a:lnTo>
                  <a:close/>
                </a:path>
                <a:path w="2463165" h="3545204">
                  <a:moveTo>
                    <a:pt x="392239" y="482650"/>
                  </a:moveTo>
                  <a:lnTo>
                    <a:pt x="391858" y="474268"/>
                  </a:lnTo>
                  <a:lnTo>
                    <a:pt x="384695" y="479539"/>
                  </a:lnTo>
                  <a:lnTo>
                    <a:pt x="382003" y="481545"/>
                  </a:lnTo>
                  <a:lnTo>
                    <a:pt x="389496" y="484606"/>
                  </a:lnTo>
                  <a:lnTo>
                    <a:pt x="392239" y="482650"/>
                  </a:lnTo>
                  <a:close/>
                </a:path>
                <a:path w="2463165" h="3545204">
                  <a:moveTo>
                    <a:pt x="435013" y="405993"/>
                  </a:moveTo>
                  <a:lnTo>
                    <a:pt x="434695" y="405168"/>
                  </a:lnTo>
                  <a:lnTo>
                    <a:pt x="434301" y="403898"/>
                  </a:lnTo>
                  <a:lnTo>
                    <a:pt x="432816" y="402361"/>
                  </a:lnTo>
                  <a:lnTo>
                    <a:pt x="431520" y="402120"/>
                  </a:lnTo>
                  <a:lnTo>
                    <a:pt x="430555" y="401929"/>
                  </a:lnTo>
                  <a:lnTo>
                    <a:pt x="429183" y="403466"/>
                  </a:lnTo>
                  <a:lnTo>
                    <a:pt x="427990" y="404215"/>
                  </a:lnTo>
                  <a:lnTo>
                    <a:pt x="430326" y="407238"/>
                  </a:lnTo>
                  <a:lnTo>
                    <a:pt x="432104" y="409473"/>
                  </a:lnTo>
                  <a:lnTo>
                    <a:pt x="433425" y="407377"/>
                  </a:lnTo>
                  <a:lnTo>
                    <a:pt x="435013" y="405993"/>
                  </a:lnTo>
                  <a:close/>
                </a:path>
                <a:path w="2463165" h="3545204">
                  <a:moveTo>
                    <a:pt x="438073" y="1851075"/>
                  </a:moveTo>
                  <a:lnTo>
                    <a:pt x="435800" y="1844573"/>
                  </a:lnTo>
                  <a:lnTo>
                    <a:pt x="433184" y="1841233"/>
                  </a:lnTo>
                  <a:lnTo>
                    <a:pt x="426135" y="1842604"/>
                  </a:lnTo>
                  <a:lnTo>
                    <a:pt x="427253" y="1849818"/>
                  </a:lnTo>
                  <a:lnTo>
                    <a:pt x="431241" y="1851177"/>
                  </a:lnTo>
                  <a:lnTo>
                    <a:pt x="438073" y="1851075"/>
                  </a:lnTo>
                  <a:close/>
                </a:path>
                <a:path w="2463165" h="3545204">
                  <a:moveTo>
                    <a:pt x="449084" y="2055533"/>
                  </a:moveTo>
                  <a:lnTo>
                    <a:pt x="448970" y="2055329"/>
                  </a:lnTo>
                  <a:lnTo>
                    <a:pt x="448005" y="2053170"/>
                  </a:lnTo>
                  <a:lnTo>
                    <a:pt x="446735" y="2051062"/>
                  </a:lnTo>
                  <a:lnTo>
                    <a:pt x="444906" y="2049030"/>
                  </a:lnTo>
                  <a:lnTo>
                    <a:pt x="441515" y="2050935"/>
                  </a:lnTo>
                  <a:lnTo>
                    <a:pt x="441579" y="2051177"/>
                  </a:lnTo>
                  <a:lnTo>
                    <a:pt x="442290" y="2053412"/>
                  </a:lnTo>
                  <a:lnTo>
                    <a:pt x="443458" y="2055520"/>
                  </a:lnTo>
                  <a:lnTo>
                    <a:pt x="444830" y="2058276"/>
                  </a:lnTo>
                  <a:lnTo>
                    <a:pt x="446874" y="2056841"/>
                  </a:lnTo>
                  <a:lnTo>
                    <a:pt x="449084" y="2055533"/>
                  </a:lnTo>
                  <a:close/>
                </a:path>
                <a:path w="2463165" h="3545204">
                  <a:moveTo>
                    <a:pt x="494550" y="1450695"/>
                  </a:moveTo>
                  <a:lnTo>
                    <a:pt x="493687" y="1440510"/>
                  </a:lnTo>
                  <a:lnTo>
                    <a:pt x="493204" y="1439964"/>
                  </a:lnTo>
                  <a:lnTo>
                    <a:pt x="492264" y="1438173"/>
                  </a:lnTo>
                  <a:lnTo>
                    <a:pt x="477926" y="1443367"/>
                  </a:lnTo>
                  <a:lnTo>
                    <a:pt x="474560" y="1445691"/>
                  </a:lnTo>
                  <a:lnTo>
                    <a:pt x="476148" y="1452295"/>
                  </a:lnTo>
                  <a:lnTo>
                    <a:pt x="479285" y="1455293"/>
                  </a:lnTo>
                  <a:lnTo>
                    <a:pt x="487222" y="1452880"/>
                  </a:lnTo>
                  <a:lnTo>
                    <a:pt x="494550" y="1450695"/>
                  </a:lnTo>
                  <a:close/>
                </a:path>
                <a:path w="2463165" h="3545204">
                  <a:moveTo>
                    <a:pt x="504850" y="2748800"/>
                  </a:moveTo>
                  <a:lnTo>
                    <a:pt x="503974" y="2738691"/>
                  </a:lnTo>
                  <a:lnTo>
                    <a:pt x="503237" y="2733256"/>
                  </a:lnTo>
                  <a:lnTo>
                    <a:pt x="501192" y="2733129"/>
                  </a:lnTo>
                  <a:lnTo>
                    <a:pt x="499427" y="2732773"/>
                  </a:lnTo>
                  <a:lnTo>
                    <a:pt x="497573" y="2737040"/>
                  </a:lnTo>
                  <a:lnTo>
                    <a:pt x="495617" y="2741434"/>
                  </a:lnTo>
                  <a:lnTo>
                    <a:pt x="492125" y="2749397"/>
                  </a:lnTo>
                  <a:lnTo>
                    <a:pt x="504850" y="2748800"/>
                  </a:lnTo>
                  <a:close/>
                </a:path>
                <a:path w="2463165" h="3545204">
                  <a:moveTo>
                    <a:pt x="528459" y="339229"/>
                  </a:moveTo>
                  <a:lnTo>
                    <a:pt x="524700" y="338035"/>
                  </a:lnTo>
                  <a:lnTo>
                    <a:pt x="517347" y="335661"/>
                  </a:lnTo>
                  <a:lnTo>
                    <a:pt x="517017" y="336664"/>
                  </a:lnTo>
                  <a:lnTo>
                    <a:pt x="516432" y="338759"/>
                  </a:lnTo>
                  <a:lnTo>
                    <a:pt x="527545" y="342328"/>
                  </a:lnTo>
                  <a:lnTo>
                    <a:pt x="528459" y="339229"/>
                  </a:lnTo>
                  <a:close/>
                </a:path>
                <a:path w="2463165" h="3545204">
                  <a:moveTo>
                    <a:pt x="605929" y="1446466"/>
                  </a:moveTo>
                  <a:lnTo>
                    <a:pt x="605409" y="1445247"/>
                  </a:lnTo>
                  <a:lnTo>
                    <a:pt x="604837" y="1444028"/>
                  </a:lnTo>
                  <a:lnTo>
                    <a:pt x="604342" y="1442821"/>
                  </a:lnTo>
                  <a:lnTo>
                    <a:pt x="597712" y="1446771"/>
                  </a:lnTo>
                  <a:lnTo>
                    <a:pt x="598119" y="1447622"/>
                  </a:lnTo>
                  <a:lnTo>
                    <a:pt x="598576" y="1448485"/>
                  </a:lnTo>
                  <a:lnTo>
                    <a:pt x="598957" y="1449311"/>
                  </a:lnTo>
                  <a:lnTo>
                    <a:pt x="601294" y="1448384"/>
                  </a:lnTo>
                  <a:lnTo>
                    <a:pt x="605929" y="1446466"/>
                  </a:lnTo>
                  <a:close/>
                </a:path>
                <a:path w="2463165" h="3545204">
                  <a:moveTo>
                    <a:pt x="650100" y="3268357"/>
                  </a:moveTo>
                  <a:lnTo>
                    <a:pt x="625678" y="3250704"/>
                  </a:lnTo>
                  <a:lnTo>
                    <a:pt x="628319" y="3259493"/>
                  </a:lnTo>
                  <a:lnTo>
                    <a:pt x="633209" y="3265576"/>
                  </a:lnTo>
                  <a:lnTo>
                    <a:pt x="639813" y="3269564"/>
                  </a:lnTo>
                  <a:lnTo>
                    <a:pt x="647649" y="3272078"/>
                  </a:lnTo>
                  <a:lnTo>
                    <a:pt x="650100" y="3268357"/>
                  </a:lnTo>
                  <a:close/>
                </a:path>
                <a:path w="2463165" h="3545204">
                  <a:moveTo>
                    <a:pt x="684491" y="3545179"/>
                  </a:moveTo>
                  <a:lnTo>
                    <a:pt x="683983" y="3527323"/>
                  </a:lnTo>
                  <a:lnTo>
                    <a:pt x="670953" y="3529711"/>
                  </a:lnTo>
                  <a:lnTo>
                    <a:pt x="673341" y="3543477"/>
                  </a:lnTo>
                  <a:lnTo>
                    <a:pt x="684491" y="3545179"/>
                  </a:lnTo>
                  <a:close/>
                </a:path>
                <a:path w="2463165" h="3545204">
                  <a:moveTo>
                    <a:pt x="757986" y="4445"/>
                  </a:moveTo>
                  <a:lnTo>
                    <a:pt x="757783" y="2209"/>
                  </a:lnTo>
                  <a:lnTo>
                    <a:pt x="757682" y="0"/>
                  </a:lnTo>
                  <a:lnTo>
                    <a:pt x="754989" y="254"/>
                  </a:lnTo>
                  <a:lnTo>
                    <a:pt x="753694" y="381"/>
                  </a:lnTo>
                  <a:lnTo>
                    <a:pt x="754608" y="4902"/>
                  </a:lnTo>
                  <a:lnTo>
                    <a:pt x="755243" y="7112"/>
                  </a:lnTo>
                  <a:lnTo>
                    <a:pt x="755319" y="7239"/>
                  </a:lnTo>
                  <a:lnTo>
                    <a:pt x="757923" y="6870"/>
                  </a:lnTo>
                  <a:lnTo>
                    <a:pt x="757897" y="6692"/>
                  </a:lnTo>
                  <a:lnTo>
                    <a:pt x="757986" y="4445"/>
                  </a:lnTo>
                  <a:close/>
                </a:path>
                <a:path w="2463165" h="3545204">
                  <a:moveTo>
                    <a:pt x="920038" y="1334909"/>
                  </a:moveTo>
                  <a:lnTo>
                    <a:pt x="912228" y="1328623"/>
                  </a:lnTo>
                  <a:lnTo>
                    <a:pt x="905865" y="1328407"/>
                  </a:lnTo>
                  <a:lnTo>
                    <a:pt x="899655" y="1336014"/>
                  </a:lnTo>
                  <a:lnTo>
                    <a:pt x="906145" y="1338186"/>
                  </a:lnTo>
                  <a:lnTo>
                    <a:pt x="912710" y="1341678"/>
                  </a:lnTo>
                  <a:lnTo>
                    <a:pt x="920038" y="1334909"/>
                  </a:lnTo>
                  <a:close/>
                </a:path>
                <a:path w="2463165" h="3545204">
                  <a:moveTo>
                    <a:pt x="943038" y="2148954"/>
                  </a:moveTo>
                  <a:lnTo>
                    <a:pt x="941451" y="2146922"/>
                  </a:lnTo>
                  <a:lnTo>
                    <a:pt x="939939" y="2144852"/>
                  </a:lnTo>
                  <a:lnTo>
                    <a:pt x="938123" y="2142807"/>
                  </a:lnTo>
                  <a:lnTo>
                    <a:pt x="935951" y="2144179"/>
                  </a:lnTo>
                  <a:lnTo>
                    <a:pt x="937133" y="2146592"/>
                  </a:lnTo>
                  <a:lnTo>
                    <a:pt x="939609" y="2151100"/>
                  </a:lnTo>
                  <a:lnTo>
                    <a:pt x="940752" y="2150402"/>
                  </a:lnTo>
                  <a:lnTo>
                    <a:pt x="943038" y="2148954"/>
                  </a:lnTo>
                  <a:close/>
                </a:path>
                <a:path w="2463165" h="3545204">
                  <a:moveTo>
                    <a:pt x="967232" y="2275916"/>
                  </a:moveTo>
                  <a:lnTo>
                    <a:pt x="967041" y="2275484"/>
                  </a:lnTo>
                  <a:lnTo>
                    <a:pt x="966317" y="2273935"/>
                  </a:lnTo>
                  <a:lnTo>
                    <a:pt x="964933" y="2272703"/>
                  </a:lnTo>
                  <a:lnTo>
                    <a:pt x="963764" y="2271331"/>
                  </a:lnTo>
                  <a:lnTo>
                    <a:pt x="962139" y="2273731"/>
                  </a:lnTo>
                  <a:lnTo>
                    <a:pt x="960970" y="2275332"/>
                  </a:lnTo>
                  <a:lnTo>
                    <a:pt x="962190" y="2276437"/>
                  </a:lnTo>
                  <a:lnTo>
                    <a:pt x="963295" y="2278100"/>
                  </a:lnTo>
                  <a:lnTo>
                    <a:pt x="964247" y="2278075"/>
                  </a:lnTo>
                  <a:lnTo>
                    <a:pt x="965276" y="2278011"/>
                  </a:lnTo>
                  <a:lnTo>
                    <a:pt x="967232" y="2275916"/>
                  </a:lnTo>
                  <a:close/>
                </a:path>
                <a:path w="2463165" h="3545204">
                  <a:moveTo>
                    <a:pt x="972235" y="2449030"/>
                  </a:moveTo>
                  <a:lnTo>
                    <a:pt x="968768" y="2443518"/>
                  </a:lnTo>
                  <a:lnTo>
                    <a:pt x="965504" y="2442730"/>
                  </a:lnTo>
                  <a:lnTo>
                    <a:pt x="959891" y="2447048"/>
                  </a:lnTo>
                  <a:lnTo>
                    <a:pt x="963866" y="2451443"/>
                  </a:lnTo>
                  <a:lnTo>
                    <a:pt x="966901" y="2453309"/>
                  </a:lnTo>
                  <a:lnTo>
                    <a:pt x="972235" y="2449030"/>
                  </a:lnTo>
                  <a:close/>
                </a:path>
                <a:path w="2463165" h="3545204">
                  <a:moveTo>
                    <a:pt x="986015" y="1129588"/>
                  </a:moveTo>
                  <a:lnTo>
                    <a:pt x="984529" y="1128458"/>
                  </a:lnTo>
                  <a:lnTo>
                    <a:pt x="983107" y="1127048"/>
                  </a:lnTo>
                  <a:lnTo>
                    <a:pt x="980948" y="1126159"/>
                  </a:lnTo>
                  <a:lnTo>
                    <a:pt x="979601" y="1128014"/>
                  </a:lnTo>
                  <a:lnTo>
                    <a:pt x="977798" y="1129804"/>
                  </a:lnTo>
                  <a:lnTo>
                    <a:pt x="980249" y="1131036"/>
                  </a:lnTo>
                  <a:lnTo>
                    <a:pt x="981837" y="1132230"/>
                  </a:lnTo>
                  <a:lnTo>
                    <a:pt x="983526" y="1132484"/>
                  </a:lnTo>
                  <a:lnTo>
                    <a:pt x="984186" y="1132598"/>
                  </a:lnTo>
                  <a:lnTo>
                    <a:pt x="985227" y="1130617"/>
                  </a:lnTo>
                  <a:lnTo>
                    <a:pt x="986015" y="1129588"/>
                  </a:lnTo>
                  <a:close/>
                </a:path>
                <a:path w="2463165" h="3545204">
                  <a:moveTo>
                    <a:pt x="986523" y="2304478"/>
                  </a:moveTo>
                  <a:lnTo>
                    <a:pt x="985786" y="2301519"/>
                  </a:lnTo>
                  <a:lnTo>
                    <a:pt x="985164" y="2298547"/>
                  </a:lnTo>
                  <a:lnTo>
                    <a:pt x="984110" y="2295664"/>
                  </a:lnTo>
                  <a:lnTo>
                    <a:pt x="984046" y="2295448"/>
                  </a:lnTo>
                  <a:lnTo>
                    <a:pt x="980160" y="2296122"/>
                  </a:lnTo>
                  <a:lnTo>
                    <a:pt x="980186" y="2296388"/>
                  </a:lnTo>
                  <a:lnTo>
                    <a:pt x="980147" y="2299335"/>
                  </a:lnTo>
                  <a:lnTo>
                    <a:pt x="980516" y="2302306"/>
                  </a:lnTo>
                  <a:lnTo>
                    <a:pt x="980782" y="2305253"/>
                  </a:lnTo>
                  <a:lnTo>
                    <a:pt x="982726" y="2304999"/>
                  </a:lnTo>
                  <a:lnTo>
                    <a:pt x="984592" y="2304719"/>
                  </a:lnTo>
                  <a:lnTo>
                    <a:pt x="986523" y="2304478"/>
                  </a:lnTo>
                  <a:close/>
                </a:path>
                <a:path w="2463165" h="3545204">
                  <a:moveTo>
                    <a:pt x="1012698" y="1516773"/>
                  </a:moveTo>
                  <a:lnTo>
                    <a:pt x="1011504" y="1514995"/>
                  </a:lnTo>
                  <a:lnTo>
                    <a:pt x="1010259" y="1511439"/>
                  </a:lnTo>
                  <a:lnTo>
                    <a:pt x="1007808" y="1514348"/>
                  </a:lnTo>
                  <a:lnTo>
                    <a:pt x="1005598" y="1515935"/>
                  </a:lnTo>
                  <a:lnTo>
                    <a:pt x="1005725" y="1517167"/>
                  </a:lnTo>
                  <a:lnTo>
                    <a:pt x="1005928" y="1518754"/>
                  </a:lnTo>
                  <a:lnTo>
                    <a:pt x="1008011" y="1520291"/>
                  </a:lnTo>
                  <a:lnTo>
                    <a:pt x="1009561" y="1521345"/>
                  </a:lnTo>
                  <a:lnTo>
                    <a:pt x="1009916" y="1521548"/>
                  </a:lnTo>
                  <a:lnTo>
                    <a:pt x="1012609" y="1519580"/>
                  </a:lnTo>
                  <a:lnTo>
                    <a:pt x="1012698" y="1516773"/>
                  </a:lnTo>
                  <a:close/>
                </a:path>
                <a:path w="2463165" h="3545204">
                  <a:moveTo>
                    <a:pt x="1012964" y="1581302"/>
                  </a:moveTo>
                  <a:lnTo>
                    <a:pt x="1012837" y="1575968"/>
                  </a:lnTo>
                  <a:lnTo>
                    <a:pt x="1011072" y="1574279"/>
                  </a:lnTo>
                  <a:lnTo>
                    <a:pt x="1009256" y="1572615"/>
                  </a:lnTo>
                  <a:lnTo>
                    <a:pt x="1004684" y="1573885"/>
                  </a:lnTo>
                  <a:lnTo>
                    <a:pt x="999426" y="1573847"/>
                  </a:lnTo>
                  <a:lnTo>
                    <a:pt x="1000798" y="1578610"/>
                  </a:lnTo>
                  <a:lnTo>
                    <a:pt x="1000747" y="1582940"/>
                  </a:lnTo>
                  <a:lnTo>
                    <a:pt x="1004671" y="1585899"/>
                  </a:lnTo>
                  <a:lnTo>
                    <a:pt x="1010666" y="1585302"/>
                  </a:lnTo>
                  <a:lnTo>
                    <a:pt x="1012964" y="1581302"/>
                  </a:lnTo>
                  <a:close/>
                </a:path>
                <a:path w="2463165" h="3545204">
                  <a:moveTo>
                    <a:pt x="1016520" y="1758619"/>
                  </a:moveTo>
                  <a:lnTo>
                    <a:pt x="1006360" y="1754746"/>
                  </a:lnTo>
                  <a:lnTo>
                    <a:pt x="1005573" y="1756994"/>
                  </a:lnTo>
                  <a:lnTo>
                    <a:pt x="1004836" y="1759216"/>
                  </a:lnTo>
                  <a:lnTo>
                    <a:pt x="1003998" y="1761477"/>
                  </a:lnTo>
                  <a:lnTo>
                    <a:pt x="1014209" y="1764766"/>
                  </a:lnTo>
                  <a:lnTo>
                    <a:pt x="1014996" y="1762734"/>
                  </a:lnTo>
                  <a:lnTo>
                    <a:pt x="1015758" y="1760639"/>
                  </a:lnTo>
                  <a:lnTo>
                    <a:pt x="1016520" y="1758619"/>
                  </a:lnTo>
                  <a:close/>
                </a:path>
                <a:path w="2463165" h="3545204">
                  <a:moveTo>
                    <a:pt x="1022756" y="1823288"/>
                  </a:moveTo>
                  <a:lnTo>
                    <a:pt x="1022718" y="1821954"/>
                  </a:lnTo>
                  <a:lnTo>
                    <a:pt x="1022629" y="1819262"/>
                  </a:lnTo>
                  <a:lnTo>
                    <a:pt x="1019975" y="1819910"/>
                  </a:lnTo>
                  <a:lnTo>
                    <a:pt x="1017231" y="1820545"/>
                  </a:lnTo>
                  <a:lnTo>
                    <a:pt x="1014564" y="1821180"/>
                  </a:lnTo>
                  <a:lnTo>
                    <a:pt x="1014691" y="1822043"/>
                  </a:lnTo>
                  <a:lnTo>
                    <a:pt x="1014844" y="1822894"/>
                  </a:lnTo>
                  <a:lnTo>
                    <a:pt x="1014958" y="1823758"/>
                  </a:lnTo>
                  <a:lnTo>
                    <a:pt x="1017574" y="1823605"/>
                  </a:lnTo>
                  <a:lnTo>
                    <a:pt x="1022756" y="1823288"/>
                  </a:lnTo>
                  <a:close/>
                </a:path>
                <a:path w="2463165" h="3545204">
                  <a:moveTo>
                    <a:pt x="1028357" y="1456804"/>
                  </a:moveTo>
                  <a:lnTo>
                    <a:pt x="1019721" y="1453197"/>
                  </a:lnTo>
                  <a:lnTo>
                    <a:pt x="1017828" y="1457058"/>
                  </a:lnTo>
                  <a:lnTo>
                    <a:pt x="1016368" y="1461198"/>
                  </a:lnTo>
                  <a:lnTo>
                    <a:pt x="1016139" y="1461719"/>
                  </a:lnTo>
                  <a:lnTo>
                    <a:pt x="1017295" y="1462697"/>
                  </a:lnTo>
                  <a:lnTo>
                    <a:pt x="1018387" y="1464246"/>
                  </a:lnTo>
                  <a:lnTo>
                    <a:pt x="1028357" y="1456804"/>
                  </a:lnTo>
                  <a:close/>
                </a:path>
                <a:path w="2463165" h="3545204">
                  <a:moveTo>
                    <a:pt x="1032446" y="2148052"/>
                  </a:moveTo>
                  <a:lnTo>
                    <a:pt x="1028306" y="2135340"/>
                  </a:lnTo>
                  <a:lnTo>
                    <a:pt x="1025385" y="2139124"/>
                  </a:lnTo>
                  <a:lnTo>
                    <a:pt x="1021372" y="2144204"/>
                  </a:lnTo>
                  <a:lnTo>
                    <a:pt x="1032446" y="2148052"/>
                  </a:lnTo>
                  <a:close/>
                </a:path>
                <a:path w="2463165" h="3545204">
                  <a:moveTo>
                    <a:pt x="1036802" y="1962861"/>
                  </a:moveTo>
                  <a:lnTo>
                    <a:pt x="1030795" y="1948395"/>
                  </a:lnTo>
                  <a:lnTo>
                    <a:pt x="1009662" y="1959521"/>
                  </a:lnTo>
                  <a:lnTo>
                    <a:pt x="1010678" y="1963318"/>
                  </a:lnTo>
                  <a:lnTo>
                    <a:pt x="1036802" y="1962861"/>
                  </a:lnTo>
                  <a:close/>
                </a:path>
                <a:path w="2463165" h="3545204">
                  <a:moveTo>
                    <a:pt x="1054468" y="1341742"/>
                  </a:moveTo>
                  <a:lnTo>
                    <a:pt x="1051598" y="1341818"/>
                  </a:lnTo>
                  <a:lnTo>
                    <a:pt x="1048753" y="1341920"/>
                  </a:lnTo>
                  <a:lnTo>
                    <a:pt x="1045870" y="1341996"/>
                  </a:lnTo>
                  <a:lnTo>
                    <a:pt x="1045819" y="1344549"/>
                  </a:lnTo>
                  <a:lnTo>
                    <a:pt x="1054442" y="1345044"/>
                  </a:lnTo>
                  <a:lnTo>
                    <a:pt x="1054468" y="1343926"/>
                  </a:lnTo>
                  <a:lnTo>
                    <a:pt x="1054442" y="1342834"/>
                  </a:lnTo>
                  <a:lnTo>
                    <a:pt x="1054468" y="1341742"/>
                  </a:lnTo>
                  <a:close/>
                </a:path>
                <a:path w="2463165" h="3545204">
                  <a:moveTo>
                    <a:pt x="1114183" y="1828444"/>
                  </a:moveTo>
                  <a:lnTo>
                    <a:pt x="1078369" y="1825866"/>
                  </a:lnTo>
                  <a:lnTo>
                    <a:pt x="1079296" y="1835924"/>
                  </a:lnTo>
                  <a:lnTo>
                    <a:pt x="1083843" y="1837905"/>
                  </a:lnTo>
                  <a:lnTo>
                    <a:pt x="1090218" y="1837588"/>
                  </a:lnTo>
                  <a:lnTo>
                    <a:pt x="1096327" y="1837474"/>
                  </a:lnTo>
                  <a:lnTo>
                    <a:pt x="1102499" y="1836839"/>
                  </a:lnTo>
                  <a:lnTo>
                    <a:pt x="1108519" y="1834299"/>
                  </a:lnTo>
                  <a:lnTo>
                    <a:pt x="1114183" y="1828444"/>
                  </a:lnTo>
                  <a:close/>
                </a:path>
                <a:path w="2463165" h="3545204">
                  <a:moveTo>
                    <a:pt x="1144079" y="1592961"/>
                  </a:moveTo>
                  <a:lnTo>
                    <a:pt x="1138809" y="1594853"/>
                  </a:lnTo>
                  <a:lnTo>
                    <a:pt x="1135341" y="1597164"/>
                  </a:lnTo>
                  <a:lnTo>
                    <a:pt x="1141526" y="1603235"/>
                  </a:lnTo>
                  <a:lnTo>
                    <a:pt x="1142657" y="1598790"/>
                  </a:lnTo>
                  <a:lnTo>
                    <a:pt x="1144079" y="1592961"/>
                  </a:lnTo>
                  <a:close/>
                </a:path>
                <a:path w="2463165" h="3545204">
                  <a:moveTo>
                    <a:pt x="1198333" y="1823110"/>
                  </a:moveTo>
                  <a:lnTo>
                    <a:pt x="1196860" y="1821967"/>
                  </a:lnTo>
                  <a:lnTo>
                    <a:pt x="1195501" y="1820430"/>
                  </a:lnTo>
                  <a:lnTo>
                    <a:pt x="1193165" y="1819630"/>
                  </a:lnTo>
                  <a:lnTo>
                    <a:pt x="1190866" y="1821700"/>
                  </a:lnTo>
                  <a:lnTo>
                    <a:pt x="1191082" y="1824240"/>
                  </a:lnTo>
                  <a:lnTo>
                    <a:pt x="1192441" y="1825790"/>
                  </a:lnTo>
                  <a:lnTo>
                    <a:pt x="1193965" y="1828647"/>
                  </a:lnTo>
                  <a:lnTo>
                    <a:pt x="1197203" y="1824570"/>
                  </a:lnTo>
                  <a:lnTo>
                    <a:pt x="1198333" y="1823110"/>
                  </a:lnTo>
                  <a:close/>
                </a:path>
                <a:path w="2463165" h="3545204">
                  <a:moveTo>
                    <a:pt x="1210602" y="1469936"/>
                  </a:moveTo>
                  <a:lnTo>
                    <a:pt x="1202677" y="1469491"/>
                  </a:lnTo>
                  <a:lnTo>
                    <a:pt x="1202245" y="1471599"/>
                  </a:lnTo>
                  <a:lnTo>
                    <a:pt x="1209941" y="1474076"/>
                  </a:lnTo>
                  <a:lnTo>
                    <a:pt x="1210157" y="1472704"/>
                  </a:lnTo>
                  <a:lnTo>
                    <a:pt x="1210398" y="1471320"/>
                  </a:lnTo>
                  <a:lnTo>
                    <a:pt x="1210602" y="1469936"/>
                  </a:lnTo>
                  <a:close/>
                </a:path>
                <a:path w="2463165" h="3545204">
                  <a:moveTo>
                    <a:pt x="1245489" y="1096162"/>
                  </a:moveTo>
                  <a:lnTo>
                    <a:pt x="1242428" y="1092847"/>
                  </a:lnTo>
                  <a:lnTo>
                    <a:pt x="1241653" y="1093139"/>
                  </a:lnTo>
                  <a:lnTo>
                    <a:pt x="1239532" y="1093863"/>
                  </a:lnTo>
                  <a:lnTo>
                    <a:pt x="1237894" y="1095794"/>
                  </a:lnTo>
                  <a:lnTo>
                    <a:pt x="1234833" y="1098245"/>
                  </a:lnTo>
                  <a:lnTo>
                    <a:pt x="1237627" y="1099908"/>
                  </a:lnTo>
                  <a:lnTo>
                    <a:pt x="1239723" y="1101915"/>
                  </a:lnTo>
                  <a:lnTo>
                    <a:pt x="1240523" y="1101496"/>
                  </a:lnTo>
                  <a:lnTo>
                    <a:pt x="1242504" y="1100518"/>
                  </a:lnTo>
                  <a:lnTo>
                    <a:pt x="1244130" y="1098499"/>
                  </a:lnTo>
                  <a:lnTo>
                    <a:pt x="1245489" y="1096162"/>
                  </a:lnTo>
                  <a:close/>
                </a:path>
                <a:path w="2463165" h="3545204">
                  <a:moveTo>
                    <a:pt x="1256118" y="2360714"/>
                  </a:moveTo>
                  <a:lnTo>
                    <a:pt x="1255941" y="2359787"/>
                  </a:lnTo>
                  <a:lnTo>
                    <a:pt x="1255839" y="2358860"/>
                  </a:lnTo>
                  <a:lnTo>
                    <a:pt x="1255687" y="2357920"/>
                  </a:lnTo>
                  <a:lnTo>
                    <a:pt x="1246543" y="2358339"/>
                  </a:lnTo>
                  <a:lnTo>
                    <a:pt x="1246543" y="2359774"/>
                  </a:lnTo>
                  <a:lnTo>
                    <a:pt x="1246619" y="2362682"/>
                  </a:lnTo>
                  <a:lnTo>
                    <a:pt x="1249794" y="2362047"/>
                  </a:lnTo>
                  <a:lnTo>
                    <a:pt x="1252931" y="2361374"/>
                  </a:lnTo>
                  <a:lnTo>
                    <a:pt x="1256118" y="2360714"/>
                  </a:lnTo>
                  <a:close/>
                </a:path>
                <a:path w="2463165" h="3545204">
                  <a:moveTo>
                    <a:pt x="1275359" y="1116799"/>
                  </a:moveTo>
                  <a:lnTo>
                    <a:pt x="1273937" y="1115034"/>
                  </a:lnTo>
                  <a:lnTo>
                    <a:pt x="1271828" y="1114234"/>
                  </a:lnTo>
                  <a:lnTo>
                    <a:pt x="1269174" y="1115771"/>
                  </a:lnTo>
                  <a:lnTo>
                    <a:pt x="1269619" y="1117879"/>
                  </a:lnTo>
                  <a:lnTo>
                    <a:pt x="1270546" y="1119555"/>
                  </a:lnTo>
                  <a:lnTo>
                    <a:pt x="1271625" y="1122108"/>
                  </a:lnTo>
                  <a:lnTo>
                    <a:pt x="1273530" y="1120114"/>
                  </a:lnTo>
                  <a:lnTo>
                    <a:pt x="1275283" y="1119047"/>
                  </a:lnTo>
                  <a:lnTo>
                    <a:pt x="1275359" y="1116799"/>
                  </a:lnTo>
                  <a:close/>
                </a:path>
                <a:path w="2463165" h="3545204">
                  <a:moveTo>
                    <a:pt x="1290599" y="1204023"/>
                  </a:moveTo>
                  <a:lnTo>
                    <a:pt x="1286992" y="1200607"/>
                  </a:lnTo>
                  <a:lnTo>
                    <a:pt x="1277874" y="1196441"/>
                  </a:lnTo>
                  <a:lnTo>
                    <a:pt x="1279728" y="1203058"/>
                  </a:lnTo>
                  <a:lnTo>
                    <a:pt x="1282928" y="1214234"/>
                  </a:lnTo>
                  <a:lnTo>
                    <a:pt x="1289113" y="1208087"/>
                  </a:lnTo>
                  <a:lnTo>
                    <a:pt x="1290599" y="1204023"/>
                  </a:lnTo>
                  <a:close/>
                </a:path>
                <a:path w="2463165" h="3545204">
                  <a:moveTo>
                    <a:pt x="1319568" y="2293328"/>
                  </a:moveTo>
                  <a:lnTo>
                    <a:pt x="1318641" y="2292235"/>
                  </a:lnTo>
                  <a:lnTo>
                    <a:pt x="1316545" y="2289657"/>
                  </a:lnTo>
                  <a:lnTo>
                    <a:pt x="1315046" y="2290813"/>
                  </a:lnTo>
                  <a:lnTo>
                    <a:pt x="1313294" y="2291524"/>
                  </a:lnTo>
                  <a:lnTo>
                    <a:pt x="1312989" y="2292616"/>
                  </a:lnTo>
                  <a:lnTo>
                    <a:pt x="1312760" y="2293493"/>
                  </a:lnTo>
                  <a:lnTo>
                    <a:pt x="1314577" y="2295918"/>
                  </a:lnTo>
                  <a:lnTo>
                    <a:pt x="1316697" y="2295436"/>
                  </a:lnTo>
                  <a:lnTo>
                    <a:pt x="1318082" y="2294204"/>
                  </a:lnTo>
                  <a:lnTo>
                    <a:pt x="1319568" y="2293328"/>
                  </a:lnTo>
                  <a:close/>
                </a:path>
                <a:path w="2463165" h="3545204">
                  <a:moveTo>
                    <a:pt x="1335735" y="2010829"/>
                  </a:moveTo>
                  <a:lnTo>
                    <a:pt x="1335417" y="2009813"/>
                  </a:lnTo>
                  <a:lnTo>
                    <a:pt x="1334935" y="2008085"/>
                  </a:lnTo>
                  <a:lnTo>
                    <a:pt x="1333525" y="2006193"/>
                  </a:lnTo>
                  <a:lnTo>
                    <a:pt x="1331937" y="2005342"/>
                  </a:lnTo>
                  <a:lnTo>
                    <a:pt x="1331341" y="2004987"/>
                  </a:lnTo>
                  <a:lnTo>
                    <a:pt x="1329334" y="2007146"/>
                  </a:lnTo>
                  <a:lnTo>
                    <a:pt x="1327937" y="2008174"/>
                  </a:lnTo>
                  <a:lnTo>
                    <a:pt x="1329143" y="2009698"/>
                  </a:lnTo>
                  <a:lnTo>
                    <a:pt x="1332953" y="2014588"/>
                  </a:lnTo>
                  <a:lnTo>
                    <a:pt x="1334185" y="2012378"/>
                  </a:lnTo>
                  <a:lnTo>
                    <a:pt x="1335735" y="2010829"/>
                  </a:lnTo>
                  <a:close/>
                </a:path>
                <a:path w="2463165" h="3545204">
                  <a:moveTo>
                    <a:pt x="1359865" y="2024722"/>
                  </a:moveTo>
                  <a:lnTo>
                    <a:pt x="1351826" y="2022716"/>
                  </a:lnTo>
                  <a:lnTo>
                    <a:pt x="1347927" y="2025523"/>
                  </a:lnTo>
                  <a:lnTo>
                    <a:pt x="1346022" y="2036673"/>
                  </a:lnTo>
                  <a:lnTo>
                    <a:pt x="1359865" y="2024722"/>
                  </a:lnTo>
                  <a:close/>
                </a:path>
                <a:path w="2463165" h="3545204">
                  <a:moveTo>
                    <a:pt x="1372489" y="2155914"/>
                  </a:moveTo>
                  <a:lnTo>
                    <a:pt x="1371130" y="2155075"/>
                  </a:lnTo>
                  <a:lnTo>
                    <a:pt x="1369822" y="2153767"/>
                  </a:lnTo>
                  <a:lnTo>
                    <a:pt x="1368412" y="2153653"/>
                  </a:lnTo>
                  <a:lnTo>
                    <a:pt x="1367612" y="2153602"/>
                  </a:lnTo>
                  <a:lnTo>
                    <a:pt x="1366710" y="2155621"/>
                  </a:lnTo>
                  <a:lnTo>
                    <a:pt x="1365872" y="2156714"/>
                  </a:lnTo>
                  <a:lnTo>
                    <a:pt x="1368031" y="2158288"/>
                  </a:lnTo>
                  <a:lnTo>
                    <a:pt x="1369415" y="2159292"/>
                  </a:lnTo>
                  <a:lnTo>
                    <a:pt x="1370647" y="2157971"/>
                  </a:lnTo>
                  <a:lnTo>
                    <a:pt x="1371561" y="2156955"/>
                  </a:lnTo>
                  <a:lnTo>
                    <a:pt x="1372489" y="2155914"/>
                  </a:lnTo>
                  <a:close/>
                </a:path>
                <a:path w="2463165" h="3545204">
                  <a:moveTo>
                    <a:pt x="1415669" y="2741701"/>
                  </a:moveTo>
                  <a:lnTo>
                    <a:pt x="1413865" y="2734310"/>
                  </a:lnTo>
                  <a:lnTo>
                    <a:pt x="1398892" y="2750502"/>
                  </a:lnTo>
                  <a:lnTo>
                    <a:pt x="1408925" y="2749105"/>
                  </a:lnTo>
                  <a:lnTo>
                    <a:pt x="1414272" y="2746400"/>
                  </a:lnTo>
                  <a:lnTo>
                    <a:pt x="1415669" y="2741701"/>
                  </a:lnTo>
                  <a:close/>
                </a:path>
                <a:path w="2463165" h="3545204">
                  <a:moveTo>
                    <a:pt x="1417599" y="1569351"/>
                  </a:moveTo>
                  <a:lnTo>
                    <a:pt x="1405902" y="1564894"/>
                  </a:lnTo>
                  <a:lnTo>
                    <a:pt x="1407363" y="1571078"/>
                  </a:lnTo>
                  <a:lnTo>
                    <a:pt x="1408417" y="1575790"/>
                  </a:lnTo>
                  <a:lnTo>
                    <a:pt x="1409509" y="1580451"/>
                  </a:lnTo>
                  <a:lnTo>
                    <a:pt x="1417599" y="1569351"/>
                  </a:lnTo>
                  <a:close/>
                </a:path>
                <a:path w="2463165" h="3545204">
                  <a:moveTo>
                    <a:pt x="1426375" y="1997570"/>
                  </a:moveTo>
                  <a:lnTo>
                    <a:pt x="1425638" y="1996376"/>
                  </a:lnTo>
                  <a:lnTo>
                    <a:pt x="1425155" y="1994471"/>
                  </a:lnTo>
                  <a:lnTo>
                    <a:pt x="1424101" y="1994179"/>
                  </a:lnTo>
                  <a:lnTo>
                    <a:pt x="1423022" y="1993836"/>
                  </a:lnTo>
                  <a:lnTo>
                    <a:pt x="1421511" y="1994979"/>
                  </a:lnTo>
                  <a:lnTo>
                    <a:pt x="1419377" y="1995741"/>
                  </a:lnTo>
                  <a:lnTo>
                    <a:pt x="1420749" y="1997392"/>
                  </a:lnTo>
                  <a:lnTo>
                    <a:pt x="1421523" y="1999195"/>
                  </a:lnTo>
                  <a:lnTo>
                    <a:pt x="1422603" y="1999411"/>
                  </a:lnTo>
                  <a:lnTo>
                    <a:pt x="1423670" y="1999602"/>
                  </a:lnTo>
                  <a:lnTo>
                    <a:pt x="1425105" y="1998243"/>
                  </a:lnTo>
                  <a:lnTo>
                    <a:pt x="1426375" y="1997570"/>
                  </a:lnTo>
                  <a:close/>
                </a:path>
                <a:path w="2463165" h="3545204">
                  <a:moveTo>
                    <a:pt x="1433017" y="1153401"/>
                  </a:moveTo>
                  <a:lnTo>
                    <a:pt x="1431556" y="1151369"/>
                  </a:lnTo>
                  <a:lnTo>
                    <a:pt x="1430959" y="1149642"/>
                  </a:lnTo>
                  <a:lnTo>
                    <a:pt x="1429258" y="1150289"/>
                  </a:lnTo>
                  <a:lnTo>
                    <a:pt x="1426895" y="1150480"/>
                  </a:lnTo>
                  <a:lnTo>
                    <a:pt x="1426006" y="1151699"/>
                  </a:lnTo>
                  <a:lnTo>
                    <a:pt x="1425282" y="1152753"/>
                  </a:lnTo>
                  <a:lnTo>
                    <a:pt x="1426235" y="1155014"/>
                  </a:lnTo>
                  <a:lnTo>
                    <a:pt x="1426616" y="1158290"/>
                  </a:lnTo>
                  <a:lnTo>
                    <a:pt x="1429613" y="1156601"/>
                  </a:lnTo>
                  <a:lnTo>
                    <a:pt x="1432013" y="1156030"/>
                  </a:lnTo>
                  <a:lnTo>
                    <a:pt x="1432521" y="1154709"/>
                  </a:lnTo>
                  <a:lnTo>
                    <a:pt x="1433017" y="1153401"/>
                  </a:lnTo>
                  <a:close/>
                </a:path>
                <a:path w="2463165" h="3545204">
                  <a:moveTo>
                    <a:pt x="1434426" y="2685199"/>
                  </a:moveTo>
                  <a:lnTo>
                    <a:pt x="1432852" y="2677388"/>
                  </a:lnTo>
                  <a:lnTo>
                    <a:pt x="1429004" y="2673058"/>
                  </a:lnTo>
                  <a:lnTo>
                    <a:pt x="1421942" y="2671737"/>
                  </a:lnTo>
                  <a:lnTo>
                    <a:pt x="1410754" y="2672994"/>
                  </a:lnTo>
                  <a:lnTo>
                    <a:pt x="1434426" y="2685199"/>
                  </a:lnTo>
                  <a:close/>
                </a:path>
                <a:path w="2463165" h="3545204">
                  <a:moveTo>
                    <a:pt x="1469364" y="1739049"/>
                  </a:moveTo>
                  <a:lnTo>
                    <a:pt x="1468920" y="1736801"/>
                  </a:lnTo>
                  <a:lnTo>
                    <a:pt x="1469034" y="1734832"/>
                  </a:lnTo>
                  <a:lnTo>
                    <a:pt x="1468208" y="1734540"/>
                  </a:lnTo>
                  <a:lnTo>
                    <a:pt x="1466456" y="1734007"/>
                  </a:lnTo>
                  <a:lnTo>
                    <a:pt x="1463128" y="1741106"/>
                  </a:lnTo>
                  <a:lnTo>
                    <a:pt x="1461503" y="1744662"/>
                  </a:lnTo>
                  <a:lnTo>
                    <a:pt x="1465389" y="1744357"/>
                  </a:lnTo>
                  <a:lnTo>
                    <a:pt x="1467485" y="1742757"/>
                  </a:lnTo>
                  <a:lnTo>
                    <a:pt x="1468602" y="1740649"/>
                  </a:lnTo>
                  <a:lnTo>
                    <a:pt x="1469364" y="1739049"/>
                  </a:lnTo>
                  <a:close/>
                </a:path>
                <a:path w="2463165" h="3545204">
                  <a:moveTo>
                    <a:pt x="1524190" y="2456078"/>
                  </a:moveTo>
                  <a:lnTo>
                    <a:pt x="1515656" y="2439428"/>
                  </a:lnTo>
                  <a:lnTo>
                    <a:pt x="1514348" y="2440165"/>
                  </a:lnTo>
                  <a:lnTo>
                    <a:pt x="1511617" y="2441651"/>
                  </a:lnTo>
                  <a:lnTo>
                    <a:pt x="1513027" y="2446934"/>
                  </a:lnTo>
                  <a:lnTo>
                    <a:pt x="1514208" y="2452332"/>
                  </a:lnTo>
                  <a:lnTo>
                    <a:pt x="1524190" y="2456078"/>
                  </a:lnTo>
                  <a:close/>
                </a:path>
                <a:path w="2463165" h="3545204">
                  <a:moveTo>
                    <a:pt x="1531581" y="3383508"/>
                  </a:moveTo>
                  <a:lnTo>
                    <a:pt x="1526489" y="3375050"/>
                  </a:lnTo>
                  <a:lnTo>
                    <a:pt x="1523072" y="3371977"/>
                  </a:lnTo>
                  <a:lnTo>
                    <a:pt x="1519809" y="3374085"/>
                  </a:lnTo>
                  <a:lnTo>
                    <a:pt x="1515173" y="3381146"/>
                  </a:lnTo>
                  <a:lnTo>
                    <a:pt x="1531581" y="3383508"/>
                  </a:lnTo>
                  <a:close/>
                </a:path>
                <a:path w="2463165" h="3545204">
                  <a:moveTo>
                    <a:pt x="1537081" y="2423591"/>
                  </a:moveTo>
                  <a:lnTo>
                    <a:pt x="1536268" y="2422664"/>
                  </a:lnTo>
                  <a:lnTo>
                    <a:pt x="1535430" y="2421725"/>
                  </a:lnTo>
                  <a:lnTo>
                    <a:pt x="1534604" y="2420785"/>
                  </a:lnTo>
                  <a:lnTo>
                    <a:pt x="1532966" y="2421737"/>
                  </a:lnTo>
                  <a:lnTo>
                    <a:pt x="1530527" y="2422296"/>
                  </a:lnTo>
                  <a:lnTo>
                    <a:pt x="1528889" y="2425420"/>
                  </a:lnTo>
                  <a:lnTo>
                    <a:pt x="1529346" y="2427884"/>
                  </a:lnTo>
                  <a:lnTo>
                    <a:pt x="1529003" y="2433955"/>
                  </a:lnTo>
                  <a:lnTo>
                    <a:pt x="1533309" y="2428456"/>
                  </a:lnTo>
                  <a:lnTo>
                    <a:pt x="1537081" y="2423591"/>
                  </a:lnTo>
                  <a:close/>
                </a:path>
                <a:path w="2463165" h="3545204">
                  <a:moveTo>
                    <a:pt x="1543138" y="2110448"/>
                  </a:moveTo>
                  <a:lnTo>
                    <a:pt x="1543037" y="2106180"/>
                  </a:lnTo>
                  <a:lnTo>
                    <a:pt x="1541792" y="2102688"/>
                  </a:lnTo>
                  <a:lnTo>
                    <a:pt x="1533347" y="2104593"/>
                  </a:lnTo>
                  <a:lnTo>
                    <a:pt x="1535569" y="2107311"/>
                  </a:lnTo>
                  <a:lnTo>
                    <a:pt x="1540040" y="2112708"/>
                  </a:lnTo>
                  <a:lnTo>
                    <a:pt x="1541043" y="2111959"/>
                  </a:lnTo>
                  <a:lnTo>
                    <a:pt x="1543138" y="2110448"/>
                  </a:lnTo>
                  <a:close/>
                </a:path>
                <a:path w="2463165" h="3545204">
                  <a:moveTo>
                    <a:pt x="1575066" y="2369769"/>
                  </a:moveTo>
                  <a:lnTo>
                    <a:pt x="1574393" y="2367089"/>
                  </a:lnTo>
                  <a:lnTo>
                    <a:pt x="1573682" y="2364371"/>
                  </a:lnTo>
                  <a:lnTo>
                    <a:pt x="1572933" y="2361679"/>
                  </a:lnTo>
                  <a:lnTo>
                    <a:pt x="1572069" y="2361831"/>
                  </a:lnTo>
                  <a:lnTo>
                    <a:pt x="1570393" y="2362149"/>
                  </a:lnTo>
                  <a:lnTo>
                    <a:pt x="1570786" y="2367610"/>
                  </a:lnTo>
                  <a:lnTo>
                    <a:pt x="1571028" y="2370328"/>
                  </a:lnTo>
                  <a:lnTo>
                    <a:pt x="1572399" y="2370150"/>
                  </a:lnTo>
                  <a:lnTo>
                    <a:pt x="1575066" y="2369769"/>
                  </a:lnTo>
                  <a:close/>
                </a:path>
                <a:path w="2463165" h="3545204">
                  <a:moveTo>
                    <a:pt x="1598155" y="1906346"/>
                  </a:moveTo>
                  <a:lnTo>
                    <a:pt x="1596415" y="1901647"/>
                  </a:lnTo>
                  <a:lnTo>
                    <a:pt x="1594840" y="1899018"/>
                  </a:lnTo>
                  <a:lnTo>
                    <a:pt x="1594396" y="1898180"/>
                  </a:lnTo>
                  <a:lnTo>
                    <a:pt x="1588719" y="1898929"/>
                  </a:lnTo>
                  <a:lnTo>
                    <a:pt x="1582724" y="1905673"/>
                  </a:lnTo>
                  <a:lnTo>
                    <a:pt x="1579003" y="1911616"/>
                  </a:lnTo>
                  <a:lnTo>
                    <a:pt x="1573695" y="1918995"/>
                  </a:lnTo>
                  <a:lnTo>
                    <a:pt x="1582064" y="1918677"/>
                  </a:lnTo>
                  <a:lnTo>
                    <a:pt x="1588376" y="1916430"/>
                  </a:lnTo>
                  <a:lnTo>
                    <a:pt x="1593138" y="1912734"/>
                  </a:lnTo>
                  <a:lnTo>
                    <a:pt x="1596872" y="1908149"/>
                  </a:lnTo>
                  <a:lnTo>
                    <a:pt x="1598155" y="1906346"/>
                  </a:lnTo>
                  <a:close/>
                </a:path>
                <a:path w="2463165" h="3545204">
                  <a:moveTo>
                    <a:pt x="1659140" y="2112302"/>
                  </a:moveTo>
                  <a:lnTo>
                    <a:pt x="1656816" y="2109978"/>
                  </a:lnTo>
                  <a:lnTo>
                    <a:pt x="1655013" y="2107298"/>
                  </a:lnTo>
                  <a:lnTo>
                    <a:pt x="1654136" y="2107552"/>
                  </a:lnTo>
                  <a:lnTo>
                    <a:pt x="1651901" y="2108250"/>
                  </a:lnTo>
                  <a:lnTo>
                    <a:pt x="1650111" y="2110257"/>
                  </a:lnTo>
                  <a:lnTo>
                    <a:pt x="1648091" y="2111730"/>
                  </a:lnTo>
                  <a:lnTo>
                    <a:pt x="1649298" y="2113191"/>
                  </a:lnTo>
                  <a:lnTo>
                    <a:pt x="1650631" y="2115972"/>
                  </a:lnTo>
                  <a:lnTo>
                    <a:pt x="1653870" y="2115680"/>
                  </a:lnTo>
                  <a:lnTo>
                    <a:pt x="1655902" y="2113965"/>
                  </a:lnTo>
                  <a:lnTo>
                    <a:pt x="1659140" y="2112302"/>
                  </a:lnTo>
                  <a:close/>
                </a:path>
                <a:path w="2463165" h="3545204">
                  <a:moveTo>
                    <a:pt x="1683473" y="2328214"/>
                  </a:moveTo>
                  <a:lnTo>
                    <a:pt x="1683435" y="2327084"/>
                  </a:lnTo>
                  <a:lnTo>
                    <a:pt x="1683321" y="2324836"/>
                  </a:lnTo>
                  <a:lnTo>
                    <a:pt x="1674202" y="2324328"/>
                  </a:lnTo>
                  <a:lnTo>
                    <a:pt x="1674215" y="2325890"/>
                  </a:lnTo>
                  <a:lnTo>
                    <a:pt x="1674164" y="2327465"/>
                  </a:lnTo>
                  <a:lnTo>
                    <a:pt x="1674190" y="2329065"/>
                  </a:lnTo>
                  <a:lnTo>
                    <a:pt x="1677263" y="2328773"/>
                  </a:lnTo>
                  <a:lnTo>
                    <a:pt x="1680349" y="2328468"/>
                  </a:lnTo>
                  <a:lnTo>
                    <a:pt x="1683473" y="2328214"/>
                  </a:lnTo>
                  <a:close/>
                </a:path>
                <a:path w="2463165" h="3545204">
                  <a:moveTo>
                    <a:pt x="1707286" y="2343251"/>
                  </a:moveTo>
                  <a:lnTo>
                    <a:pt x="1693684" y="2337435"/>
                  </a:lnTo>
                  <a:lnTo>
                    <a:pt x="1697583" y="2344166"/>
                  </a:lnTo>
                  <a:lnTo>
                    <a:pt x="1707286" y="2343251"/>
                  </a:lnTo>
                  <a:close/>
                </a:path>
                <a:path w="2463165" h="3545204">
                  <a:moveTo>
                    <a:pt x="1751101" y="1822043"/>
                  </a:moveTo>
                  <a:lnTo>
                    <a:pt x="1741881" y="1818576"/>
                  </a:lnTo>
                  <a:lnTo>
                    <a:pt x="1732826" y="1818614"/>
                  </a:lnTo>
                  <a:lnTo>
                    <a:pt x="1713814" y="1822437"/>
                  </a:lnTo>
                  <a:lnTo>
                    <a:pt x="1720265" y="1828406"/>
                  </a:lnTo>
                  <a:lnTo>
                    <a:pt x="1724329" y="1832991"/>
                  </a:lnTo>
                  <a:lnTo>
                    <a:pt x="1732800" y="1838871"/>
                  </a:lnTo>
                  <a:lnTo>
                    <a:pt x="1738807" y="1842223"/>
                  </a:lnTo>
                  <a:lnTo>
                    <a:pt x="1746681" y="1838134"/>
                  </a:lnTo>
                  <a:lnTo>
                    <a:pt x="1745411" y="1832686"/>
                  </a:lnTo>
                  <a:lnTo>
                    <a:pt x="1740687" y="1827466"/>
                  </a:lnTo>
                  <a:lnTo>
                    <a:pt x="1741678" y="1825167"/>
                  </a:lnTo>
                  <a:lnTo>
                    <a:pt x="1741843" y="1824101"/>
                  </a:lnTo>
                  <a:lnTo>
                    <a:pt x="1751101" y="1822043"/>
                  </a:lnTo>
                  <a:close/>
                </a:path>
                <a:path w="2463165" h="3545204">
                  <a:moveTo>
                    <a:pt x="1788947" y="1903704"/>
                  </a:moveTo>
                  <a:lnTo>
                    <a:pt x="1786775" y="1903082"/>
                  </a:lnTo>
                  <a:lnTo>
                    <a:pt x="1784540" y="1902472"/>
                  </a:lnTo>
                  <a:lnTo>
                    <a:pt x="1782368" y="1901825"/>
                  </a:lnTo>
                  <a:lnTo>
                    <a:pt x="1782140" y="1902726"/>
                  </a:lnTo>
                  <a:lnTo>
                    <a:pt x="1781886" y="1903615"/>
                  </a:lnTo>
                  <a:lnTo>
                    <a:pt x="1781606" y="1904479"/>
                  </a:lnTo>
                  <a:lnTo>
                    <a:pt x="1786013" y="1905673"/>
                  </a:lnTo>
                  <a:lnTo>
                    <a:pt x="1788261" y="1906270"/>
                  </a:lnTo>
                  <a:lnTo>
                    <a:pt x="1788706" y="1904568"/>
                  </a:lnTo>
                  <a:lnTo>
                    <a:pt x="1788947" y="1903704"/>
                  </a:lnTo>
                  <a:close/>
                </a:path>
                <a:path w="2463165" h="3545204">
                  <a:moveTo>
                    <a:pt x="1798828" y="3154286"/>
                  </a:moveTo>
                  <a:lnTo>
                    <a:pt x="1778228" y="3153079"/>
                  </a:lnTo>
                  <a:lnTo>
                    <a:pt x="1765947" y="3154781"/>
                  </a:lnTo>
                  <a:lnTo>
                    <a:pt x="1760321" y="3160090"/>
                  </a:lnTo>
                  <a:lnTo>
                    <a:pt x="1759724" y="3169678"/>
                  </a:lnTo>
                  <a:lnTo>
                    <a:pt x="1769364" y="3166160"/>
                  </a:lnTo>
                  <a:lnTo>
                    <a:pt x="1779473" y="3163811"/>
                  </a:lnTo>
                  <a:lnTo>
                    <a:pt x="1789493" y="3160547"/>
                  </a:lnTo>
                  <a:lnTo>
                    <a:pt x="1798828" y="3154286"/>
                  </a:lnTo>
                  <a:close/>
                </a:path>
                <a:path w="2463165" h="3545204">
                  <a:moveTo>
                    <a:pt x="1802980" y="2326106"/>
                  </a:moveTo>
                  <a:lnTo>
                    <a:pt x="1802498" y="2324951"/>
                  </a:lnTo>
                  <a:lnTo>
                    <a:pt x="1801990" y="2323833"/>
                  </a:lnTo>
                  <a:lnTo>
                    <a:pt x="1801520" y="2322690"/>
                  </a:lnTo>
                  <a:lnTo>
                    <a:pt x="1795373" y="2325662"/>
                  </a:lnTo>
                  <a:lnTo>
                    <a:pt x="1792363" y="2327135"/>
                  </a:lnTo>
                  <a:lnTo>
                    <a:pt x="1792770" y="2328100"/>
                  </a:lnTo>
                  <a:lnTo>
                    <a:pt x="1793646" y="2330043"/>
                  </a:lnTo>
                  <a:lnTo>
                    <a:pt x="1802980" y="2326106"/>
                  </a:lnTo>
                  <a:close/>
                </a:path>
                <a:path w="2463165" h="3545204">
                  <a:moveTo>
                    <a:pt x="1879739" y="1879828"/>
                  </a:moveTo>
                  <a:lnTo>
                    <a:pt x="1877504" y="1878571"/>
                  </a:lnTo>
                  <a:lnTo>
                    <a:pt x="1876171" y="1877212"/>
                  </a:lnTo>
                  <a:lnTo>
                    <a:pt x="1875243" y="1877466"/>
                  </a:lnTo>
                  <a:lnTo>
                    <a:pt x="1873986" y="1877771"/>
                  </a:lnTo>
                  <a:lnTo>
                    <a:pt x="1872449" y="1879282"/>
                  </a:lnTo>
                  <a:lnTo>
                    <a:pt x="1872094" y="1881479"/>
                  </a:lnTo>
                  <a:lnTo>
                    <a:pt x="1873694" y="1882775"/>
                  </a:lnTo>
                  <a:lnTo>
                    <a:pt x="1874494" y="1883918"/>
                  </a:lnTo>
                  <a:lnTo>
                    <a:pt x="1879739" y="1879828"/>
                  </a:lnTo>
                  <a:close/>
                </a:path>
                <a:path w="2463165" h="3545204">
                  <a:moveTo>
                    <a:pt x="1972284" y="1767205"/>
                  </a:moveTo>
                  <a:lnTo>
                    <a:pt x="1964766" y="1759534"/>
                  </a:lnTo>
                  <a:lnTo>
                    <a:pt x="1961502" y="1765312"/>
                  </a:lnTo>
                  <a:lnTo>
                    <a:pt x="1958568" y="1771307"/>
                  </a:lnTo>
                  <a:lnTo>
                    <a:pt x="1972284" y="1767205"/>
                  </a:lnTo>
                  <a:close/>
                </a:path>
                <a:path w="2463165" h="3545204">
                  <a:moveTo>
                    <a:pt x="2025611" y="1781225"/>
                  </a:moveTo>
                  <a:lnTo>
                    <a:pt x="2017229" y="1776133"/>
                  </a:lnTo>
                  <a:lnTo>
                    <a:pt x="2016696" y="1777047"/>
                  </a:lnTo>
                  <a:lnTo>
                    <a:pt x="2016137" y="1777898"/>
                  </a:lnTo>
                  <a:lnTo>
                    <a:pt x="2015617" y="1778762"/>
                  </a:lnTo>
                  <a:lnTo>
                    <a:pt x="2020785" y="1782508"/>
                  </a:lnTo>
                  <a:lnTo>
                    <a:pt x="2023427" y="1784350"/>
                  </a:lnTo>
                  <a:lnTo>
                    <a:pt x="2024138" y="1783308"/>
                  </a:lnTo>
                  <a:lnTo>
                    <a:pt x="2024900" y="1782267"/>
                  </a:lnTo>
                  <a:lnTo>
                    <a:pt x="2025611" y="1781225"/>
                  </a:lnTo>
                  <a:close/>
                </a:path>
                <a:path w="2463165" h="3545204">
                  <a:moveTo>
                    <a:pt x="2059012" y="2259088"/>
                  </a:moveTo>
                  <a:lnTo>
                    <a:pt x="2057514" y="2257793"/>
                  </a:lnTo>
                  <a:lnTo>
                    <a:pt x="2056790" y="2256790"/>
                  </a:lnTo>
                  <a:lnTo>
                    <a:pt x="2055177" y="2258314"/>
                  </a:lnTo>
                  <a:lnTo>
                    <a:pt x="2053501" y="2259825"/>
                  </a:lnTo>
                  <a:lnTo>
                    <a:pt x="2052015" y="2261717"/>
                  </a:lnTo>
                  <a:lnTo>
                    <a:pt x="2053856" y="2263457"/>
                  </a:lnTo>
                  <a:lnTo>
                    <a:pt x="2055444" y="2265134"/>
                  </a:lnTo>
                  <a:lnTo>
                    <a:pt x="2056904" y="2262987"/>
                  </a:lnTo>
                  <a:lnTo>
                    <a:pt x="2058250" y="2261539"/>
                  </a:lnTo>
                  <a:lnTo>
                    <a:pt x="2058809" y="2259812"/>
                  </a:lnTo>
                  <a:lnTo>
                    <a:pt x="2059012" y="2259088"/>
                  </a:lnTo>
                  <a:close/>
                </a:path>
                <a:path w="2463165" h="3545204">
                  <a:moveTo>
                    <a:pt x="2070061" y="2271712"/>
                  </a:moveTo>
                  <a:lnTo>
                    <a:pt x="2068093" y="2270150"/>
                  </a:lnTo>
                  <a:lnTo>
                    <a:pt x="2066137" y="2268258"/>
                  </a:lnTo>
                  <a:lnTo>
                    <a:pt x="2065858" y="2268486"/>
                  </a:lnTo>
                  <a:lnTo>
                    <a:pt x="2064143" y="2269782"/>
                  </a:lnTo>
                  <a:lnTo>
                    <a:pt x="2062848" y="2271598"/>
                  </a:lnTo>
                  <a:lnTo>
                    <a:pt x="2061438" y="2273236"/>
                  </a:lnTo>
                  <a:lnTo>
                    <a:pt x="2062607" y="2273922"/>
                  </a:lnTo>
                  <a:lnTo>
                    <a:pt x="2063940" y="2275370"/>
                  </a:lnTo>
                  <a:lnTo>
                    <a:pt x="2066544" y="2274570"/>
                  </a:lnTo>
                  <a:lnTo>
                    <a:pt x="2067966" y="2273160"/>
                  </a:lnTo>
                  <a:lnTo>
                    <a:pt x="2070061" y="2271712"/>
                  </a:lnTo>
                  <a:close/>
                </a:path>
                <a:path w="2463165" h="3545204">
                  <a:moveTo>
                    <a:pt x="2077021" y="2211781"/>
                  </a:moveTo>
                  <a:lnTo>
                    <a:pt x="2069566" y="2211362"/>
                  </a:lnTo>
                  <a:lnTo>
                    <a:pt x="2069414" y="2213940"/>
                  </a:lnTo>
                  <a:lnTo>
                    <a:pt x="2071928" y="2214092"/>
                  </a:lnTo>
                  <a:lnTo>
                    <a:pt x="2074367" y="2214219"/>
                  </a:lnTo>
                  <a:lnTo>
                    <a:pt x="2076869" y="2214359"/>
                  </a:lnTo>
                  <a:lnTo>
                    <a:pt x="2077021" y="2211781"/>
                  </a:lnTo>
                  <a:close/>
                </a:path>
                <a:path w="2463165" h="3545204">
                  <a:moveTo>
                    <a:pt x="2130831" y="2728137"/>
                  </a:moveTo>
                  <a:lnTo>
                    <a:pt x="2125522" y="2721495"/>
                  </a:lnTo>
                  <a:lnTo>
                    <a:pt x="2119998" y="2714841"/>
                  </a:lnTo>
                  <a:lnTo>
                    <a:pt x="2113165" y="2709227"/>
                  </a:lnTo>
                  <a:lnTo>
                    <a:pt x="2103907" y="2705684"/>
                  </a:lnTo>
                  <a:lnTo>
                    <a:pt x="2108746" y="2714523"/>
                  </a:lnTo>
                  <a:lnTo>
                    <a:pt x="2114969" y="2720873"/>
                  </a:lnTo>
                  <a:lnTo>
                    <a:pt x="2122398" y="2725255"/>
                  </a:lnTo>
                  <a:lnTo>
                    <a:pt x="2130831" y="2728137"/>
                  </a:lnTo>
                  <a:close/>
                </a:path>
                <a:path w="2463165" h="3545204">
                  <a:moveTo>
                    <a:pt x="2194560" y="2406192"/>
                  </a:moveTo>
                  <a:lnTo>
                    <a:pt x="2193442" y="2397112"/>
                  </a:lnTo>
                  <a:lnTo>
                    <a:pt x="2187130" y="2394966"/>
                  </a:lnTo>
                  <a:lnTo>
                    <a:pt x="2179853" y="2393480"/>
                  </a:lnTo>
                  <a:lnTo>
                    <a:pt x="2177580" y="2405850"/>
                  </a:lnTo>
                  <a:lnTo>
                    <a:pt x="2194560" y="2406192"/>
                  </a:lnTo>
                  <a:close/>
                </a:path>
                <a:path w="2463165" h="3545204">
                  <a:moveTo>
                    <a:pt x="2259126" y="3156839"/>
                  </a:moveTo>
                  <a:lnTo>
                    <a:pt x="2258301" y="3151060"/>
                  </a:lnTo>
                  <a:lnTo>
                    <a:pt x="2256929" y="3140621"/>
                  </a:lnTo>
                  <a:lnTo>
                    <a:pt x="2233282" y="3156242"/>
                  </a:lnTo>
                  <a:lnTo>
                    <a:pt x="2259126" y="3156839"/>
                  </a:lnTo>
                  <a:close/>
                </a:path>
                <a:path w="2463165" h="3545204">
                  <a:moveTo>
                    <a:pt x="2463012" y="2484069"/>
                  </a:moveTo>
                  <a:lnTo>
                    <a:pt x="2445562" y="2467953"/>
                  </a:lnTo>
                  <a:lnTo>
                    <a:pt x="2448649" y="2489073"/>
                  </a:lnTo>
                  <a:lnTo>
                    <a:pt x="2463012" y="2484069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1">
              <a:extLst>
                <a:ext uri="{FF2B5EF4-FFF2-40B4-BE49-F238E27FC236}">
                  <a16:creationId xmlns:a16="http://schemas.microsoft.com/office/drawing/2014/main" id="{4F5E2794-E248-6B1A-350F-AB6AC0CB8A79}"/>
                </a:ext>
              </a:extLst>
            </p:cNvPr>
            <p:cNvSpPr/>
            <p:nvPr/>
          </p:nvSpPr>
          <p:spPr>
            <a:xfrm>
              <a:off x="4068267" y="7399521"/>
              <a:ext cx="2428240" cy="2825750"/>
            </a:xfrm>
            <a:custGeom>
              <a:avLst/>
              <a:gdLst/>
              <a:ahLst/>
              <a:cxnLst/>
              <a:rect l="l" t="t" r="r" b="b"/>
              <a:pathLst>
                <a:path w="2428240" h="2825750">
                  <a:moveTo>
                    <a:pt x="12725" y="1277962"/>
                  </a:moveTo>
                  <a:lnTo>
                    <a:pt x="11150" y="1277696"/>
                  </a:lnTo>
                  <a:lnTo>
                    <a:pt x="9613" y="1277353"/>
                  </a:lnTo>
                  <a:lnTo>
                    <a:pt x="8051" y="1277048"/>
                  </a:lnTo>
                  <a:lnTo>
                    <a:pt x="5562" y="1278026"/>
                  </a:lnTo>
                  <a:lnTo>
                    <a:pt x="2590" y="1278496"/>
                  </a:lnTo>
                  <a:lnTo>
                    <a:pt x="0" y="1281036"/>
                  </a:lnTo>
                  <a:lnTo>
                    <a:pt x="1435" y="1284236"/>
                  </a:lnTo>
                  <a:lnTo>
                    <a:pt x="1866" y="1286319"/>
                  </a:lnTo>
                  <a:lnTo>
                    <a:pt x="4495" y="1285697"/>
                  </a:lnTo>
                  <a:lnTo>
                    <a:pt x="7569" y="1285697"/>
                  </a:lnTo>
                  <a:lnTo>
                    <a:pt x="11277" y="1283068"/>
                  </a:lnTo>
                  <a:lnTo>
                    <a:pt x="11734" y="1280134"/>
                  </a:lnTo>
                  <a:lnTo>
                    <a:pt x="12725" y="1277962"/>
                  </a:lnTo>
                  <a:close/>
                </a:path>
                <a:path w="2428240" h="2825750">
                  <a:moveTo>
                    <a:pt x="81445" y="1466278"/>
                  </a:moveTo>
                  <a:lnTo>
                    <a:pt x="80924" y="1462151"/>
                  </a:lnTo>
                  <a:lnTo>
                    <a:pt x="78422" y="1461820"/>
                  </a:lnTo>
                  <a:lnTo>
                    <a:pt x="76187" y="1462163"/>
                  </a:lnTo>
                  <a:lnTo>
                    <a:pt x="73126" y="1462379"/>
                  </a:lnTo>
                  <a:lnTo>
                    <a:pt x="73837" y="1464830"/>
                  </a:lnTo>
                  <a:lnTo>
                    <a:pt x="74155" y="1467561"/>
                  </a:lnTo>
                  <a:lnTo>
                    <a:pt x="74714" y="1467624"/>
                  </a:lnTo>
                  <a:lnTo>
                    <a:pt x="76758" y="1467840"/>
                  </a:lnTo>
                  <a:lnTo>
                    <a:pt x="79082" y="1467497"/>
                  </a:lnTo>
                  <a:lnTo>
                    <a:pt x="80911" y="1466532"/>
                  </a:lnTo>
                  <a:lnTo>
                    <a:pt x="81445" y="1466278"/>
                  </a:lnTo>
                  <a:close/>
                </a:path>
                <a:path w="2428240" h="2825750">
                  <a:moveTo>
                    <a:pt x="121018" y="1285875"/>
                  </a:moveTo>
                  <a:lnTo>
                    <a:pt x="120446" y="1283957"/>
                  </a:lnTo>
                  <a:lnTo>
                    <a:pt x="120192" y="1283169"/>
                  </a:lnTo>
                  <a:lnTo>
                    <a:pt x="117563" y="1283119"/>
                  </a:lnTo>
                  <a:lnTo>
                    <a:pt x="114630" y="1282420"/>
                  </a:lnTo>
                  <a:lnTo>
                    <a:pt x="114998" y="1285608"/>
                  </a:lnTo>
                  <a:lnTo>
                    <a:pt x="114782" y="1287995"/>
                  </a:lnTo>
                  <a:lnTo>
                    <a:pt x="115684" y="1289786"/>
                  </a:lnTo>
                  <a:lnTo>
                    <a:pt x="116078" y="1290523"/>
                  </a:lnTo>
                  <a:lnTo>
                    <a:pt x="118770" y="1290142"/>
                  </a:lnTo>
                  <a:lnTo>
                    <a:pt x="120408" y="1290307"/>
                  </a:lnTo>
                  <a:lnTo>
                    <a:pt x="120510" y="1288148"/>
                  </a:lnTo>
                  <a:lnTo>
                    <a:pt x="121018" y="1285875"/>
                  </a:lnTo>
                  <a:close/>
                </a:path>
                <a:path w="2428240" h="2825750">
                  <a:moveTo>
                    <a:pt x="152654" y="1229652"/>
                  </a:moveTo>
                  <a:lnTo>
                    <a:pt x="152552" y="1226947"/>
                  </a:lnTo>
                  <a:lnTo>
                    <a:pt x="149656" y="1226731"/>
                  </a:lnTo>
                  <a:lnTo>
                    <a:pt x="146761" y="1226540"/>
                  </a:lnTo>
                  <a:lnTo>
                    <a:pt x="143878" y="1226337"/>
                  </a:lnTo>
                  <a:lnTo>
                    <a:pt x="144018" y="1229398"/>
                  </a:lnTo>
                  <a:lnTo>
                    <a:pt x="144068" y="1230934"/>
                  </a:lnTo>
                  <a:lnTo>
                    <a:pt x="146913" y="1230541"/>
                  </a:lnTo>
                  <a:lnTo>
                    <a:pt x="152654" y="1229652"/>
                  </a:lnTo>
                  <a:close/>
                </a:path>
                <a:path w="2428240" h="2825750">
                  <a:moveTo>
                    <a:pt x="273773" y="1551470"/>
                  </a:moveTo>
                  <a:lnTo>
                    <a:pt x="270649" y="1550339"/>
                  </a:lnTo>
                  <a:lnTo>
                    <a:pt x="267500" y="1549285"/>
                  </a:lnTo>
                  <a:lnTo>
                    <a:pt x="264388" y="1548193"/>
                  </a:lnTo>
                  <a:lnTo>
                    <a:pt x="263931" y="1549628"/>
                  </a:lnTo>
                  <a:lnTo>
                    <a:pt x="263499" y="1551089"/>
                  </a:lnTo>
                  <a:lnTo>
                    <a:pt x="263118" y="1552511"/>
                  </a:lnTo>
                  <a:lnTo>
                    <a:pt x="266420" y="1553184"/>
                  </a:lnTo>
                  <a:lnTo>
                    <a:pt x="269697" y="1553794"/>
                  </a:lnTo>
                  <a:lnTo>
                    <a:pt x="272961" y="1554429"/>
                  </a:lnTo>
                  <a:lnTo>
                    <a:pt x="273265" y="1553425"/>
                  </a:lnTo>
                  <a:lnTo>
                    <a:pt x="273773" y="1551470"/>
                  </a:lnTo>
                  <a:close/>
                </a:path>
                <a:path w="2428240" h="2825750">
                  <a:moveTo>
                    <a:pt x="279920" y="1141780"/>
                  </a:moveTo>
                  <a:lnTo>
                    <a:pt x="279590" y="1139469"/>
                  </a:lnTo>
                  <a:lnTo>
                    <a:pt x="279577" y="1136675"/>
                  </a:lnTo>
                  <a:lnTo>
                    <a:pt x="274916" y="1137373"/>
                  </a:lnTo>
                  <a:lnTo>
                    <a:pt x="273177" y="1137640"/>
                  </a:lnTo>
                  <a:lnTo>
                    <a:pt x="273608" y="1139748"/>
                  </a:lnTo>
                  <a:lnTo>
                    <a:pt x="273558" y="1142149"/>
                  </a:lnTo>
                  <a:lnTo>
                    <a:pt x="274624" y="1143825"/>
                  </a:lnTo>
                  <a:lnTo>
                    <a:pt x="275107" y="1144536"/>
                  </a:lnTo>
                  <a:lnTo>
                    <a:pt x="279158" y="1144231"/>
                  </a:lnTo>
                  <a:lnTo>
                    <a:pt x="279361" y="1143673"/>
                  </a:lnTo>
                  <a:lnTo>
                    <a:pt x="279920" y="1141780"/>
                  </a:lnTo>
                  <a:close/>
                </a:path>
                <a:path w="2428240" h="2825750">
                  <a:moveTo>
                    <a:pt x="382752" y="1690839"/>
                  </a:moveTo>
                  <a:lnTo>
                    <a:pt x="377977" y="1690763"/>
                  </a:lnTo>
                  <a:lnTo>
                    <a:pt x="373367" y="1690725"/>
                  </a:lnTo>
                  <a:lnTo>
                    <a:pt x="368795" y="1690636"/>
                  </a:lnTo>
                  <a:lnTo>
                    <a:pt x="368884" y="1692567"/>
                  </a:lnTo>
                  <a:lnTo>
                    <a:pt x="369062" y="1694446"/>
                  </a:lnTo>
                  <a:lnTo>
                    <a:pt x="369163" y="1696364"/>
                  </a:lnTo>
                  <a:lnTo>
                    <a:pt x="373456" y="1695932"/>
                  </a:lnTo>
                  <a:lnTo>
                    <a:pt x="377774" y="1695538"/>
                  </a:lnTo>
                  <a:lnTo>
                    <a:pt x="381977" y="1694929"/>
                  </a:lnTo>
                  <a:lnTo>
                    <a:pt x="382333" y="1694865"/>
                  </a:lnTo>
                  <a:lnTo>
                    <a:pt x="382397" y="1692973"/>
                  </a:lnTo>
                  <a:lnTo>
                    <a:pt x="382752" y="1690839"/>
                  </a:lnTo>
                  <a:close/>
                </a:path>
                <a:path w="2428240" h="2825750">
                  <a:moveTo>
                    <a:pt x="385038" y="430491"/>
                  </a:moveTo>
                  <a:lnTo>
                    <a:pt x="378968" y="421335"/>
                  </a:lnTo>
                  <a:lnTo>
                    <a:pt x="371602" y="434797"/>
                  </a:lnTo>
                  <a:lnTo>
                    <a:pt x="377063" y="437718"/>
                  </a:lnTo>
                  <a:lnTo>
                    <a:pt x="381381" y="434276"/>
                  </a:lnTo>
                  <a:lnTo>
                    <a:pt x="385038" y="430491"/>
                  </a:lnTo>
                  <a:close/>
                </a:path>
                <a:path w="2428240" h="2825750">
                  <a:moveTo>
                    <a:pt x="388099" y="2262911"/>
                  </a:moveTo>
                  <a:lnTo>
                    <a:pt x="387261" y="2261730"/>
                  </a:lnTo>
                  <a:lnTo>
                    <a:pt x="385686" y="2259317"/>
                  </a:lnTo>
                  <a:lnTo>
                    <a:pt x="380746" y="2260396"/>
                  </a:lnTo>
                  <a:lnTo>
                    <a:pt x="375627" y="2261425"/>
                  </a:lnTo>
                  <a:lnTo>
                    <a:pt x="376224" y="2272004"/>
                  </a:lnTo>
                  <a:lnTo>
                    <a:pt x="388099" y="2262911"/>
                  </a:lnTo>
                  <a:close/>
                </a:path>
                <a:path w="2428240" h="2825750">
                  <a:moveTo>
                    <a:pt x="406869" y="935101"/>
                  </a:moveTo>
                  <a:lnTo>
                    <a:pt x="406209" y="932497"/>
                  </a:lnTo>
                  <a:lnTo>
                    <a:pt x="405828" y="929754"/>
                  </a:lnTo>
                  <a:lnTo>
                    <a:pt x="404698" y="927341"/>
                  </a:lnTo>
                  <a:lnTo>
                    <a:pt x="404495" y="926833"/>
                  </a:lnTo>
                  <a:lnTo>
                    <a:pt x="401624" y="927582"/>
                  </a:lnTo>
                  <a:lnTo>
                    <a:pt x="398716" y="927862"/>
                  </a:lnTo>
                  <a:lnTo>
                    <a:pt x="400011" y="931176"/>
                  </a:lnTo>
                  <a:lnTo>
                    <a:pt x="400773" y="933856"/>
                  </a:lnTo>
                  <a:lnTo>
                    <a:pt x="402424" y="936612"/>
                  </a:lnTo>
                  <a:lnTo>
                    <a:pt x="405231" y="935507"/>
                  </a:lnTo>
                  <a:lnTo>
                    <a:pt x="406869" y="935101"/>
                  </a:lnTo>
                  <a:close/>
                </a:path>
                <a:path w="2428240" h="2825750">
                  <a:moveTo>
                    <a:pt x="509892" y="1671929"/>
                  </a:moveTo>
                  <a:lnTo>
                    <a:pt x="504901" y="1665986"/>
                  </a:lnTo>
                  <a:lnTo>
                    <a:pt x="504151" y="1671231"/>
                  </a:lnTo>
                  <a:lnTo>
                    <a:pt x="502564" y="1681759"/>
                  </a:lnTo>
                  <a:lnTo>
                    <a:pt x="508939" y="1677174"/>
                  </a:lnTo>
                  <a:lnTo>
                    <a:pt x="509892" y="1671929"/>
                  </a:lnTo>
                  <a:close/>
                </a:path>
                <a:path w="2428240" h="2825750">
                  <a:moveTo>
                    <a:pt x="510832" y="862215"/>
                  </a:moveTo>
                  <a:lnTo>
                    <a:pt x="506310" y="856424"/>
                  </a:lnTo>
                  <a:lnTo>
                    <a:pt x="502691" y="851636"/>
                  </a:lnTo>
                  <a:lnTo>
                    <a:pt x="496912" y="844143"/>
                  </a:lnTo>
                  <a:lnTo>
                    <a:pt x="501154" y="860691"/>
                  </a:lnTo>
                  <a:lnTo>
                    <a:pt x="510832" y="862215"/>
                  </a:lnTo>
                  <a:close/>
                </a:path>
                <a:path w="2428240" h="2825750">
                  <a:moveTo>
                    <a:pt x="523646" y="1047470"/>
                  </a:moveTo>
                  <a:lnTo>
                    <a:pt x="521576" y="1043266"/>
                  </a:lnTo>
                  <a:lnTo>
                    <a:pt x="514159" y="1038021"/>
                  </a:lnTo>
                  <a:lnTo>
                    <a:pt x="509397" y="1045159"/>
                  </a:lnTo>
                  <a:lnTo>
                    <a:pt x="510044" y="1049769"/>
                  </a:lnTo>
                  <a:lnTo>
                    <a:pt x="516763" y="1053858"/>
                  </a:lnTo>
                  <a:lnTo>
                    <a:pt x="523646" y="1047470"/>
                  </a:lnTo>
                  <a:close/>
                </a:path>
                <a:path w="2428240" h="2825750">
                  <a:moveTo>
                    <a:pt x="527113" y="404368"/>
                  </a:moveTo>
                  <a:lnTo>
                    <a:pt x="525945" y="404012"/>
                  </a:lnTo>
                  <a:lnTo>
                    <a:pt x="523557" y="403352"/>
                  </a:lnTo>
                  <a:lnTo>
                    <a:pt x="520192" y="414616"/>
                  </a:lnTo>
                  <a:lnTo>
                    <a:pt x="521589" y="415036"/>
                  </a:lnTo>
                  <a:lnTo>
                    <a:pt x="522973" y="415417"/>
                  </a:lnTo>
                  <a:lnTo>
                    <a:pt x="524332" y="415823"/>
                  </a:lnTo>
                  <a:lnTo>
                    <a:pt x="525259" y="411988"/>
                  </a:lnTo>
                  <a:lnTo>
                    <a:pt x="526224" y="408139"/>
                  </a:lnTo>
                  <a:lnTo>
                    <a:pt x="527113" y="404368"/>
                  </a:lnTo>
                  <a:close/>
                </a:path>
                <a:path w="2428240" h="2825750">
                  <a:moveTo>
                    <a:pt x="548538" y="2208085"/>
                  </a:moveTo>
                  <a:lnTo>
                    <a:pt x="547751" y="2207514"/>
                  </a:lnTo>
                  <a:lnTo>
                    <a:pt x="546023" y="2206294"/>
                  </a:lnTo>
                  <a:lnTo>
                    <a:pt x="543560" y="2206142"/>
                  </a:lnTo>
                  <a:lnTo>
                    <a:pt x="540715" y="2205342"/>
                  </a:lnTo>
                  <a:lnTo>
                    <a:pt x="540080" y="2209762"/>
                  </a:lnTo>
                  <a:lnTo>
                    <a:pt x="539864" y="2211362"/>
                  </a:lnTo>
                  <a:lnTo>
                    <a:pt x="542531" y="2211717"/>
                  </a:lnTo>
                  <a:lnTo>
                    <a:pt x="545223" y="2212060"/>
                  </a:lnTo>
                  <a:lnTo>
                    <a:pt x="547890" y="2212365"/>
                  </a:lnTo>
                  <a:lnTo>
                    <a:pt x="547865" y="2210714"/>
                  </a:lnTo>
                  <a:lnTo>
                    <a:pt x="548538" y="2208085"/>
                  </a:lnTo>
                  <a:close/>
                </a:path>
                <a:path w="2428240" h="2825750">
                  <a:moveTo>
                    <a:pt x="590677" y="308495"/>
                  </a:moveTo>
                  <a:lnTo>
                    <a:pt x="581774" y="307009"/>
                  </a:lnTo>
                  <a:lnTo>
                    <a:pt x="575437" y="316369"/>
                  </a:lnTo>
                  <a:lnTo>
                    <a:pt x="590677" y="308495"/>
                  </a:lnTo>
                  <a:close/>
                </a:path>
                <a:path w="2428240" h="2825750">
                  <a:moveTo>
                    <a:pt x="606209" y="1966290"/>
                  </a:moveTo>
                  <a:lnTo>
                    <a:pt x="603999" y="1963737"/>
                  </a:lnTo>
                  <a:lnTo>
                    <a:pt x="602869" y="1962492"/>
                  </a:lnTo>
                  <a:lnTo>
                    <a:pt x="593699" y="1970430"/>
                  </a:lnTo>
                  <a:lnTo>
                    <a:pt x="594842" y="1971675"/>
                  </a:lnTo>
                  <a:lnTo>
                    <a:pt x="595947" y="1972957"/>
                  </a:lnTo>
                  <a:lnTo>
                    <a:pt x="597077" y="1974215"/>
                  </a:lnTo>
                  <a:lnTo>
                    <a:pt x="606209" y="1966290"/>
                  </a:lnTo>
                  <a:close/>
                </a:path>
                <a:path w="2428240" h="2825750">
                  <a:moveTo>
                    <a:pt x="616762" y="300723"/>
                  </a:moveTo>
                  <a:lnTo>
                    <a:pt x="615353" y="299593"/>
                  </a:lnTo>
                  <a:lnTo>
                    <a:pt x="613981" y="298386"/>
                  </a:lnTo>
                  <a:lnTo>
                    <a:pt x="612546" y="297243"/>
                  </a:lnTo>
                  <a:lnTo>
                    <a:pt x="610527" y="300189"/>
                  </a:lnTo>
                  <a:lnTo>
                    <a:pt x="608520" y="303174"/>
                  </a:lnTo>
                  <a:lnTo>
                    <a:pt x="606450" y="306158"/>
                  </a:lnTo>
                  <a:lnTo>
                    <a:pt x="609587" y="308521"/>
                  </a:lnTo>
                  <a:lnTo>
                    <a:pt x="611949" y="305930"/>
                  </a:lnTo>
                  <a:lnTo>
                    <a:pt x="616762" y="300723"/>
                  </a:lnTo>
                  <a:close/>
                </a:path>
                <a:path w="2428240" h="2825750">
                  <a:moveTo>
                    <a:pt x="619137" y="2112518"/>
                  </a:moveTo>
                  <a:lnTo>
                    <a:pt x="616826" y="2110689"/>
                  </a:lnTo>
                  <a:lnTo>
                    <a:pt x="615683" y="2109749"/>
                  </a:lnTo>
                  <a:lnTo>
                    <a:pt x="613892" y="2112213"/>
                  </a:lnTo>
                  <a:lnTo>
                    <a:pt x="610374" y="2117179"/>
                  </a:lnTo>
                  <a:lnTo>
                    <a:pt x="611276" y="2117814"/>
                  </a:lnTo>
                  <a:lnTo>
                    <a:pt x="613041" y="2119122"/>
                  </a:lnTo>
                  <a:lnTo>
                    <a:pt x="615061" y="2116925"/>
                  </a:lnTo>
                  <a:lnTo>
                    <a:pt x="617118" y="2114727"/>
                  </a:lnTo>
                  <a:lnTo>
                    <a:pt x="619137" y="2112518"/>
                  </a:lnTo>
                  <a:close/>
                </a:path>
                <a:path w="2428240" h="2825750">
                  <a:moveTo>
                    <a:pt x="656869" y="1549387"/>
                  </a:moveTo>
                  <a:lnTo>
                    <a:pt x="655015" y="1544777"/>
                  </a:lnTo>
                  <a:lnTo>
                    <a:pt x="651344" y="1547114"/>
                  </a:lnTo>
                  <a:lnTo>
                    <a:pt x="643991" y="1551762"/>
                  </a:lnTo>
                  <a:lnTo>
                    <a:pt x="645274" y="1553781"/>
                  </a:lnTo>
                  <a:lnTo>
                    <a:pt x="645858" y="1554810"/>
                  </a:lnTo>
                  <a:lnTo>
                    <a:pt x="656869" y="1549387"/>
                  </a:lnTo>
                  <a:close/>
                </a:path>
                <a:path w="2428240" h="2825750">
                  <a:moveTo>
                    <a:pt x="903465" y="1266837"/>
                  </a:moveTo>
                  <a:lnTo>
                    <a:pt x="902868" y="1265262"/>
                  </a:lnTo>
                  <a:lnTo>
                    <a:pt x="902716" y="1263294"/>
                  </a:lnTo>
                  <a:lnTo>
                    <a:pt x="900163" y="1260932"/>
                  </a:lnTo>
                  <a:lnTo>
                    <a:pt x="898042" y="1260297"/>
                  </a:lnTo>
                  <a:lnTo>
                    <a:pt x="896188" y="1259395"/>
                  </a:lnTo>
                  <a:lnTo>
                    <a:pt x="898334" y="1265745"/>
                  </a:lnTo>
                  <a:lnTo>
                    <a:pt x="899388" y="1268933"/>
                  </a:lnTo>
                  <a:lnTo>
                    <a:pt x="903465" y="1266837"/>
                  </a:lnTo>
                  <a:close/>
                </a:path>
                <a:path w="2428240" h="2825750">
                  <a:moveTo>
                    <a:pt x="907707" y="977188"/>
                  </a:moveTo>
                  <a:lnTo>
                    <a:pt x="904925" y="970000"/>
                  </a:lnTo>
                  <a:lnTo>
                    <a:pt x="901738" y="962939"/>
                  </a:lnTo>
                  <a:lnTo>
                    <a:pt x="895286" y="978242"/>
                  </a:lnTo>
                  <a:lnTo>
                    <a:pt x="907707" y="977188"/>
                  </a:lnTo>
                  <a:close/>
                </a:path>
                <a:path w="2428240" h="2825750">
                  <a:moveTo>
                    <a:pt x="912266" y="2095"/>
                  </a:moveTo>
                  <a:lnTo>
                    <a:pt x="911529" y="1003"/>
                  </a:lnTo>
                  <a:lnTo>
                    <a:pt x="910907" y="165"/>
                  </a:lnTo>
                  <a:lnTo>
                    <a:pt x="907389" y="0"/>
                  </a:lnTo>
                  <a:lnTo>
                    <a:pt x="906272" y="2247"/>
                  </a:lnTo>
                  <a:lnTo>
                    <a:pt x="906335" y="4406"/>
                  </a:lnTo>
                  <a:lnTo>
                    <a:pt x="906043" y="6375"/>
                  </a:lnTo>
                  <a:lnTo>
                    <a:pt x="909383" y="6350"/>
                  </a:lnTo>
                  <a:lnTo>
                    <a:pt x="911542" y="6375"/>
                  </a:lnTo>
                  <a:lnTo>
                    <a:pt x="911631" y="4165"/>
                  </a:lnTo>
                  <a:lnTo>
                    <a:pt x="912266" y="2095"/>
                  </a:lnTo>
                  <a:close/>
                </a:path>
                <a:path w="2428240" h="2825750">
                  <a:moveTo>
                    <a:pt x="914920" y="709066"/>
                  </a:moveTo>
                  <a:lnTo>
                    <a:pt x="913676" y="707326"/>
                  </a:lnTo>
                  <a:lnTo>
                    <a:pt x="913117" y="706424"/>
                  </a:lnTo>
                  <a:lnTo>
                    <a:pt x="910945" y="707999"/>
                  </a:lnTo>
                  <a:lnTo>
                    <a:pt x="906614" y="711073"/>
                  </a:lnTo>
                  <a:lnTo>
                    <a:pt x="908392" y="713587"/>
                  </a:lnTo>
                  <a:lnTo>
                    <a:pt x="914920" y="709066"/>
                  </a:lnTo>
                  <a:close/>
                </a:path>
                <a:path w="2428240" h="2825750">
                  <a:moveTo>
                    <a:pt x="917194" y="336778"/>
                  </a:moveTo>
                  <a:lnTo>
                    <a:pt x="913130" y="336753"/>
                  </a:lnTo>
                  <a:lnTo>
                    <a:pt x="905014" y="336778"/>
                  </a:lnTo>
                  <a:lnTo>
                    <a:pt x="904849" y="339725"/>
                  </a:lnTo>
                  <a:lnTo>
                    <a:pt x="904735" y="341223"/>
                  </a:lnTo>
                  <a:lnTo>
                    <a:pt x="908634" y="344284"/>
                  </a:lnTo>
                  <a:lnTo>
                    <a:pt x="912685" y="345757"/>
                  </a:lnTo>
                  <a:lnTo>
                    <a:pt x="917194" y="336778"/>
                  </a:lnTo>
                  <a:close/>
                </a:path>
                <a:path w="2428240" h="2825750">
                  <a:moveTo>
                    <a:pt x="995591" y="152387"/>
                  </a:moveTo>
                  <a:lnTo>
                    <a:pt x="994422" y="150101"/>
                  </a:lnTo>
                  <a:lnTo>
                    <a:pt x="994079" y="148551"/>
                  </a:lnTo>
                  <a:lnTo>
                    <a:pt x="991082" y="149313"/>
                  </a:lnTo>
                  <a:lnTo>
                    <a:pt x="989177" y="149809"/>
                  </a:lnTo>
                  <a:lnTo>
                    <a:pt x="989457" y="151892"/>
                  </a:lnTo>
                  <a:lnTo>
                    <a:pt x="989926" y="155054"/>
                  </a:lnTo>
                  <a:lnTo>
                    <a:pt x="991679" y="154444"/>
                  </a:lnTo>
                  <a:lnTo>
                    <a:pt x="993813" y="154254"/>
                  </a:lnTo>
                  <a:lnTo>
                    <a:pt x="995591" y="152387"/>
                  </a:lnTo>
                  <a:close/>
                </a:path>
                <a:path w="2428240" h="2825750">
                  <a:moveTo>
                    <a:pt x="1025982" y="897801"/>
                  </a:moveTo>
                  <a:lnTo>
                    <a:pt x="1021410" y="896810"/>
                  </a:lnTo>
                  <a:lnTo>
                    <a:pt x="1016850" y="895858"/>
                  </a:lnTo>
                  <a:lnTo>
                    <a:pt x="1012304" y="894854"/>
                  </a:lnTo>
                  <a:lnTo>
                    <a:pt x="1011542" y="898182"/>
                  </a:lnTo>
                  <a:lnTo>
                    <a:pt x="1016063" y="899274"/>
                  </a:lnTo>
                  <a:lnTo>
                    <a:pt x="1020635" y="900290"/>
                  </a:lnTo>
                  <a:lnTo>
                    <a:pt x="1025156" y="901369"/>
                  </a:lnTo>
                  <a:lnTo>
                    <a:pt x="1025982" y="897801"/>
                  </a:lnTo>
                  <a:close/>
                </a:path>
                <a:path w="2428240" h="2825750">
                  <a:moveTo>
                    <a:pt x="1098613" y="315112"/>
                  </a:moveTo>
                  <a:lnTo>
                    <a:pt x="1096137" y="315112"/>
                  </a:lnTo>
                  <a:lnTo>
                    <a:pt x="1093952" y="314477"/>
                  </a:lnTo>
                  <a:lnTo>
                    <a:pt x="1091996" y="316128"/>
                  </a:lnTo>
                  <a:lnTo>
                    <a:pt x="1092161" y="318389"/>
                  </a:lnTo>
                  <a:lnTo>
                    <a:pt x="1091819" y="320040"/>
                  </a:lnTo>
                  <a:lnTo>
                    <a:pt x="1093431" y="320243"/>
                  </a:lnTo>
                  <a:lnTo>
                    <a:pt x="1095502" y="321208"/>
                  </a:lnTo>
                  <a:lnTo>
                    <a:pt x="1096530" y="320497"/>
                  </a:lnTo>
                  <a:lnTo>
                    <a:pt x="1097635" y="319773"/>
                  </a:lnTo>
                  <a:lnTo>
                    <a:pt x="1097737" y="317576"/>
                  </a:lnTo>
                  <a:lnTo>
                    <a:pt x="1098613" y="315112"/>
                  </a:lnTo>
                  <a:close/>
                </a:path>
                <a:path w="2428240" h="2825750">
                  <a:moveTo>
                    <a:pt x="1155280" y="229565"/>
                  </a:moveTo>
                  <a:lnTo>
                    <a:pt x="1154823" y="226148"/>
                  </a:lnTo>
                  <a:lnTo>
                    <a:pt x="1154938" y="224155"/>
                  </a:lnTo>
                  <a:lnTo>
                    <a:pt x="1152677" y="224104"/>
                  </a:lnTo>
                  <a:lnTo>
                    <a:pt x="1145501" y="223901"/>
                  </a:lnTo>
                  <a:lnTo>
                    <a:pt x="1146568" y="226631"/>
                  </a:lnTo>
                  <a:lnTo>
                    <a:pt x="1146810" y="229171"/>
                  </a:lnTo>
                  <a:lnTo>
                    <a:pt x="1147953" y="229628"/>
                  </a:lnTo>
                  <a:lnTo>
                    <a:pt x="1149858" y="230479"/>
                  </a:lnTo>
                  <a:lnTo>
                    <a:pt x="1152601" y="230593"/>
                  </a:lnTo>
                  <a:lnTo>
                    <a:pt x="1154531" y="229819"/>
                  </a:lnTo>
                  <a:lnTo>
                    <a:pt x="1155280" y="229565"/>
                  </a:lnTo>
                  <a:close/>
                </a:path>
                <a:path w="2428240" h="2825750">
                  <a:moveTo>
                    <a:pt x="1157541" y="1304569"/>
                  </a:moveTo>
                  <a:lnTo>
                    <a:pt x="1156893" y="1303782"/>
                  </a:lnTo>
                  <a:lnTo>
                    <a:pt x="1156309" y="1302931"/>
                  </a:lnTo>
                  <a:lnTo>
                    <a:pt x="1155700" y="1302131"/>
                  </a:lnTo>
                  <a:lnTo>
                    <a:pt x="1152105" y="1304378"/>
                  </a:lnTo>
                  <a:lnTo>
                    <a:pt x="1148537" y="1306525"/>
                  </a:lnTo>
                  <a:lnTo>
                    <a:pt x="1144930" y="1308773"/>
                  </a:lnTo>
                  <a:lnTo>
                    <a:pt x="1145679" y="1310309"/>
                  </a:lnTo>
                  <a:lnTo>
                    <a:pt x="1146048" y="1311109"/>
                  </a:lnTo>
                  <a:lnTo>
                    <a:pt x="1148295" y="1310398"/>
                  </a:lnTo>
                  <a:lnTo>
                    <a:pt x="1150658" y="1310081"/>
                  </a:lnTo>
                  <a:lnTo>
                    <a:pt x="1154506" y="1307896"/>
                  </a:lnTo>
                  <a:lnTo>
                    <a:pt x="1155903" y="1306080"/>
                  </a:lnTo>
                  <a:lnTo>
                    <a:pt x="1157541" y="1304569"/>
                  </a:lnTo>
                  <a:close/>
                </a:path>
                <a:path w="2428240" h="2825750">
                  <a:moveTo>
                    <a:pt x="1253998" y="986370"/>
                  </a:moveTo>
                  <a:lnTo>
                    <a:pt x="1252829" y="986282"/>
                  </a:lnTo>
                  <a:lnTo>
                    <a:pt x="1251712" y="986129"/>
                  </a:lnTo>
                  <a:lnTo>
                    <a:pt x="1250581" y="986015"/>
                  </a:lnTo>
                  <a:lnTo>
                    <a:pt x="1250048" y="988669"/>
                  </a:lnTo>
                  <a:lnTo>
                    <a:pt x="1249464" y="991349"/>
                  </a:lnTo>
                  <a:lnTo>
                    <a:pt x="1248918" y="994003"/>
                  </a:lnTo>
                  <a:lnTo>
                    <a:pt x="1250442" y="994422"/>
                  </a:lnTo>
                  <a:lnTo>
                    <a:pt x="1251940" y="994867"/>
                  </a:lnTo>
                  <a:lnTo>
                    <a:pt x="1253477" y="995299"/>
                  </a:lnTo>
                  <a:lnTo>
                    <a:pt x="1253629" y="992301"/>
                  </a:lnTo>
                  <a:lnTo>
                    <a:pt x="1253998" y="986370"/>
                  </a:lnTo>
                  <a:close/>
                </a:path>
                <a:path w="2428240" h="2825750">
                  <a:moveTo>
                    <a:pt x="1295146" y="2617686"/>
                  </a:moveTo>
                  <a:lnTo>
                    <a:pt x="1294091" y="2614917"/>
                  </a:lnTo>
                  <a:lnTo>
                    <a:pt x="1293672" y="2612326"/>
                  </a:lnTo>
                  <a:lnTo>
                    <a:pt x="1291653" y="2612987"/>
                  </a:lnTo>
                  <a:lnTo>
                    <a:pt x="1288872" y="2613101"/>
                  </a:lnTo>
                  <a:lnTo>
                    <a:pt x="1286649" y="2615831"/>
                  </a:lnTo>
                  <a:lnTo>
                    <a:pt x="1287259" y="2618536"/>
                  </a:lnTo>
                  <a:lnTo>
                    <a:pt x="1286992" y="2622283"/>
                  </a:lnTo>
                  <a:lnTo>
                    <a:pt x="1290701" y="2621242"/>
                  </a:lnTo>
                  <a:lnTo>
                    <a:pt x="1294320" y="2621064"/>
                  </a:lnTo>
                  <a:lnTo>
                    <a:pt x="1295146" y="2617686"/>
                  </a:lnTo>
                  <a:close/>
                </a:path>
                <a:path w="2428240" h="2825750">
                  <a:moveTo>
                    <a:pt x="1298028" y="550252"/>
                  </a:moveTo>
                  <a:lnTo>
                    <a:pt x="1292148" y="537959"/>
                  </a:lnTo>
                  <a:lnTo>
                    <a:pt x="1289558" y="541680"/>
                  </a:lnTo>
                  <a:lnTo>
                    <a:pt x="1289443" y="544715"/>
                  </a:lnTo>
                  <a:lnTo>
                    <a:pt x="1290497" y="547281"/>
                  </a:lnTo>
                  <a:lnTo>
                    <a:pt x="1291374" y="549135"/>
                  </a:lnTo>
                  <a:lnTo>
                    <a:pt x="1293710" y="550405"/>
                  </a:lnTo>
                  <a:lnTo>
                    <a:pt x="1295387" y="551954"/>
                  </a:lnTo>
                  <a:lnTo>
                    <a:pt x="1296263" y="551421"/>
                  </a:lnTo>
                  <a:lnTo>
                    <a:pt x="1298028" y="550252"/>
                  </a:lnTo>
                  <a:close/>
                </a:path>
                <a:path w="2428240" h="2825750">
                  <a:moveTo>
                    <a:pt x="1299883" y="1744154"/>
                  </a:moveTo>
                  <a:lnTo>
                    <a:pt x="1297406" y="1742605"/>
                  </a:lnTo>
                  <a:lnTo>
                    <a:pt x="1296136" y="1741855"/>
                  </a:lnTo>
                  <a:lnTo>
                    <a:pt x="1291513" y="1748282"/>
                  </a:lnTo>
                  <a:lnTo>
                    <a:pt x="1289189" y="1751444"/>
                  </a:lnTo>
                  <a:lnTo>
                    <a:pt x="1292415" y="1753908"/>
                  </a:lnTo>
                  <a:lnTo>
                    <a:pt x="1294079" y="1755127"/>
                  </a:lnTo>
                  <a:lnTo>
                    <a:pt x="1295996" y="1751457"/>
                  </a:lnTo>
                  <a:lnTo>
                    <a:pt x="1297990" y="1747786"/>
                  </a:lnTo>
                  <a:lnTo>
                    <a:pt x="1299883" y="1744154"/>
                  </a:lnTo>
                  <a:close/>
                </a:path>
                <a:path w="2428240" h="2825750">
                  <a:moveTo>
                    <a:pt x="1323619" y="959434"/>
                  </a:moveTo>
                  <a:lnTo>
                    <a:pt x="1315580" y="957427"/>
                  </a:lnTo>
                  <a:lnTo>
                    <a:pt x="1311681" y="960234"/>
                  </a:lnTo>
                  <a:lnTo>
                    <a:pt x="1309776" y="971384"/>
                  </a:lnTo>
                  <a:lnTo>
                    <a:pt x="1323619" y="959434"/>
                  </a:lnTo>
                  <a:close/>
                </a:path>
                <a:path w="2428240" h="2825750">
                  <a:moveTo>
                    <a:pt x="1352829" y="1625473"/>
                  </a:moveTo>
                  <a:lnTo>
                    <a:pt x="1351546" y="1622386"/>
                  </a:lnTo>
                  <a:lnTo>
                    <a:pt x="1348447" y="1622298"/>
                  </a:lnTo>
                  <a:lnTo>
                    <a:pt x="1344714" y="1621142"/>
                  </a:lnTo>
                  <a:lnTo>
                    <a:pt x="1344993" y="1625663"/>
                  </a:lnTo>
                  <a:lnTo>
                    <a:pt x="1344803" y="1628355"/>
                  </a:lnTo>
                  <a:lnTo>
                    <a:pt x="1345653" y="1630667"/>
                  </a:lnTo>
                  <a:lnTo>
                    <a:pt x="1345857" y="1631289"/>
                  </a:lnTo>
                  <a:lnTo>
                    <a:pt x="1350683" y="1631302"/>
                  </a:lnTo>
                  <a:lnTo>
                    <a:pt x="1352651" y="1628622"/>
                  </a:lnTo>
                  <a:lnTo>
                    <a:pt x="1352829" y="1625473"/>
                  </a:lnTo>
                  <a:close/>
                </a:path>
                <a:path w="2428240" h="2825750">
                  <a:moveTo>
                    <a:pt x="1357642" y="774674"/>
                  </a:moveTo>
                  <a:lnTo>
                    <a:pt x="1344891" y="762889"/>
                  </a:lnTo>
                  <a:lnTo>
                    <a:pt x="1344409" y="771372"/>
                  </a:lnTo>
                  <a:lnTo>
                    <a:pt x="1346047" y="777722"/>
                  </a:lnTo>
                  <a:lnTo>
                    <a:pt x="1357642" y="774674"/>
                  </a:lnTo>
                  <a:close/>
                </a:path>
                <a:path w="2428240" h="2825750">
                  <a:moveTo>
                    <a:pt x="1403248" y="1391831"/>
                  </a:moveTo>
                  <a:lnTo>
                    <a:pt x="1403045" y="1391627"/>
                  </a:lnTo>
                  <a:lnTo>
                    <a:pt x="1400327" y="1389214"/>
                  </a:lnTo>
                  <a:lnTo>
                    <a:pt x="1397355" y="1387094"/>
                  </a:lnTo>
                  <a:lnTo>
                    <a:pt x="1391805" y="1382877"/>
                  </a:lnTo>
                  <a:lnTo>
                    <a:pt x="1392161" y="1393202"/>
                  </a:lnTo>
                  <a:lnTo>
                    <a:pt x="1394485" y="1396568"/>
                  </a:lnTo>
                  <a:lnTo>
                    <a:pt x="1400606" y="1395425"/>
                  </a:lnTo>
                  <a:lnTo>
                    <a:pt x="1401648" y="1395247"/>
                  </a:lnTo>
                  <a:lnTo>
                    <a:pt x="1403248" y="1391831"/>
                  </a:lnTo>
                  <a:close/>
                </a:path>
                <a:path w="2428240" h="2825750">
                  <a:moveTo>
                    <a:pt x="1419542" y="2285327"/>
                  </a:moveTo>
                  <a:lnTo>
                    <a:pt x="1418767" y="2284222"/>
                  </a:lnTo>
                  <a:lnTo>
                    <a:pt x="1417218" y="2282101"/>
                  </a:lnTo>
                  <a:lnTo>
                    <a:pt x="1406309" y="2287981"/>
                  </a:lnTo>
                  <a:lnTo>
                    <a:pt x="1408049" y="2291080"/>
                  </a:lnTo>
                  <a:lnTo>
                    <a:pt x="1408950" y="2292616"/>
                  </a:lnTo>
                  <a:lnTo>
                    <a:pt x="1411198" y="2291842"/>
                  </a:lnTo>
                  <a:lnTo>
                    <a:pt x="1413687" y="2291461"/>
                  </a:lnTo>
                  <a:lnTo>
                    <a:pt x="1417281" y="2289086"/>
                  </a:lnTo>
                  <a:lnTo>
                    <a:pt x="1418259" y="2286965"/>
                  </a:lnTo>
                  <a:lnTo>
                    <a:pt x="1419542" y="2285327"/>
                  </a:lnTo>
                  <a:close/>
                </a:path>
                <a:path w="2428240" h="2825750">
                  <a:moveTo>
                    <a:pt x="1420583" y="783158"/>
                  </a:moveTo>
                  <a:lnTo>
                    <a:pt x="1420418" y="782853"/>
                  </a:lnTo>
                  <a:lnTo>
                    <a:pt x="1418183" y="779195"/>
                  </a:lnTo>
                  <a:lnTo>
                    <a:pt x="1415859" y="775639"/>
                  </a:lnTo>
                  <a:lnTo>
                    <a:pt x="1413192" y="771423"/>
                  </a:lnTo>
                  <a:lnTo>
                    <a:pt x="1406829" y="780605"/>
                  </a:lnTo>
                  <a:lnTo>
                    <a:pt x="1413941" y="782091"/>
                  </a:lnTo>
                  <a:lnTo>
                    <a:pt x="1418043" y="785012"/>
                  </a:lnTo>
                  <a:lnTo>
                    <a:pt x="1418704" y="784821"/>
                  </a:lnTo>
                  <a:lnTo>
                    <a:pt x="1419415" y="784783"/>
                  </a:lnTo>
                  <a:lnTo>
                    <a:pt x="1420190" y="784059"/>
                  </a:lnTo>
                  <a:lnTo>
                    <a:pt x="1420583" y="783158"/>
                  </a:lnTo>
                  <a:close/>
                </a:path>
                <a:path w="2428240" h="2825750">
                  <a:moveTo>
                    <a:pt x="1422971" y="242646"/>
                  </a:moveTo>
                  <a:lnTo>
                    <a:pt x="1422831" y="239052"/>
                  </a:lnTo>
                  <a:lnTo>
                    <a:pt x="1420393" y="237388"/>
                  </a:lnTo>
                  <a:lnTo>
                    <a:pt x="1418005" y="237464"/>
                  </a:lnTo>
                  <a:lnTo>
                    <a:pt x="1414335" y="236702"/>
                  </a:lnTo>
                  <a:lnTo>
                    <a:pt x="1415592" y="242608"/>
                  </a:lnTo>
                  <a:lnTo>
                    <a:pt x="1416062" y="244690"/>
                  </a:lnTo>
                  <a:lnTo>
                    <a:pt x="1418170" y="244233"/>
                  </a:lnTo>
                  <a:lnTo>
                    <a:pt x="1420558" y="244144"/>
                  </a:lnTo>
                  <a:lnTo>
                    <a:pt x="1422971" y="242646"/>
                  </a:lnTo>
                  <a:close/>
                </a:path>
                <a:path w="2428240" h="2825750">
                  <a:moveTo>
                    <a:pt x="1452511" y="1108989"/>
                  </a:moveTo>
                  <a:lnTo>
                    <a:pt x="1446847" y="1110830"/>
                  </a:lnTo>
                  <a:lnTo>
                    <a:pt x="1439151" y="1110195"/>
                  </a:lnTo>
                  <a:lnTo>
                    <a:pt x="1439646" y="1119809"/>
                  </a:lnTo>
                  <a:lnTo>
                    <a:pt x="1452511" y="1108989"/>
                  </a:lnTo>
                  <a:close/>
                </a:path>
                <a:path w="2428240" h="2825750">
                  <a:moveTo>
                    <a:pt x="1473631" y="1261224"/>
                  </a:moveTo>
                  <a:lnTo>
                    <a:pt x="1471320" y="1259001"/>
                  </a:lnTo>
                  <a:lnTo>
                    <a:pt x="1468856" y="1257312"/>
                  </a:lnTo>
                  <a:lnTo>
                    <a:pt x="1466519" y="1255496"/>
                  </a:lnTo>
                  <a:lnTo>
                    <a:pt x="1465465" y="1256715"/>
                  </a:lnTo>
                  <a:lnTo>
                    <a:pt x="1464424" y="1257947"/>
                  </a:lnTo>
                  <a:lnTo>
                    <a:pt x="1463332" y="1259166"/>
                  </a:lnTo>
                  <a:lnTo>
                    <a:pt x="1465872" y="1261033"/>
                  </a:lnTo>
                  <a:lnTo>
                    <a:pt x="1470914" y="1264831"/>
                  </a:lnTo>
                  <a:lnTo>
                    <a:pt x="1471815" y="1263497"/>
                  </a:lnTo>
                  <a:lnTo>
                    <a:pt x="1473631" y="1261224"/>
                  </a:lnTo>
                  <a:close/>
                </a:path>
                <a:path w="2428240" h="2825750">
                  <a:moveTo>
                    <a:pt x="1484198" y="2365806"/>
                  </a:moveTo>
                  <a:lnTo>
                    <a:pt x="1483715" y="2364613"/>
                  </a:lnTo>
                  <a:lnTo>
                    <a:pt x="1482712" y="2362250"/>
                  </a:lnTo>
                  <a:lnTo>
                    <a:pt x="1473225" y="2365959"/>
                  </a:lnTo>
                  <a:lnTo>
                    <a:pt x="1474266" y="2368461"/>
                  </a:lnTo>
                  <a:lnTo>
                    <a:pt x="1474812" y="2369693"/>
                  </a:lnTo>
                  <a:lnTo>
                    <a:pt x="1477924" y="2368423"/>
                  </a:lnTo>
                  <a:lnTo>
                    <a:pt x="1484198" y="2365806"/>
                  </a:lnTo>
                  <a:close/>
                </a:path>
                <a:path w="2428240" h="2825750">
                  <a:moveTo>
                    <a:pt x="1493608" y="991069"/>
                  </a:moveTo>
                  <a:lnTo>
                    <a:pt x="1480591" y="999223"/>
                  </a:lnTo>
                  <a:lnTo>
                    <a:pt x="1481899" y="1003084"/>
                  </a:lnTo>
                  <a:lnTo>
                    <a:pt x="1488097" y="1003681"/>
                  </a:lnTo>
                  <a:lnTo>
                    <a:pt x="1492262" y="1001458"/>
                  </a:lnTo>
                  <a:lnTo>
                    <a:pt x="1493608" y="991069"/>
                  </a:lnTo>
                  <a:close/>
                </a:path>
                <a:path w="2428240" h="2825750">
                  <a:moveTo>
                    <a:pt x="1544256" y="2824238"/>
                  </a:moveTo>
                  <a:lnTo>
                    <a:pt x="1544104" y="2822575"/>
                  </a:lnTo>
                  <a:lnTo>
                    <a:pt x="1543926" y="2820924"/>
                  </a:lnTo>
                  <a:lnTo>
                    <a:pt x="1543786" y="2819247"/>
                  </a:lnTo>
                  <a:lnTo>
                    <a:pt x="1535188" y="2820835"/>
                  </a:lnTo>
                  <a:lnTo>
                    <a:pt x="1530858" y="2821673"/>
                  </a:lnTo>
                  <a:lnTo>
                    <a:pt x="1531632" y="2825712"/>
                  </a:lnTo>
                  <a:lnTo>
                    <a:pt x="1540052" y="2824708"/>
                  </a:lnTo>
                  <a:lnTo>
                    <a:pt x="1544256" y="2824238"/>
                  </a:lnTo>
                  <a:close/>
                </a:path>
                <a:path w="2428240" h="2825750">
                  <a:moveTo>
                    <a:pt x="1545310" y="2444216"/>
                  </a:moveTo>
                  <a:lnTo>
                    <a:pt x="1544510" y="2441613"/>
                  </a:lnTo>
                  <a:lnTo>
                    <a:pt x="1544243" y="2438527"/>
                  </a:lnTo>
                  <a:lnTo>
                    <a:pt x="1541462" y="2439784"/>
                  </a:lnTo>
                  <a:lnTo>
                    <a:pt x="1539125" y="2440279"/>
                  </a:lnTo>
                  <a:lnTo>
                    <a:pt x="1537081" y="2442426"/>
                  </a:lnTo>
                  <a:lnTo>
                    <a:pt x="1538211" y="2444788"/>
                  </a:lnTo>
                  <a:lnTo>
                    <a:pt x="1538516" y="2446464"/>
                  </a:lnTo>
                  <a:lnTo>
                    <a:pt x="1540586" y="2445931"/>
                  </a:lnTo>
                  <a:lnTo>
                    <a:pt x="1542935" y="2445766"/>
                  </a:lnTo>
                  <a:lnTo>
                    <a:pt x="1544662" y="2444673"/>
                  </a:lnTo>
                  <a:lnTo>
                    <a:pt x="1545310" y="2444216"/>
                  </a:lnTo>
                  <a:close/>
                </a:path>
                <a:path w="2428240" h="2825750">
                  <a:moveTo>
                    <a:pt x="1566379" y="1028230"/>
                  </a:moveTo>
                  <a:lnTo>
                    <a:pt x="1565224" y="1025931"/>
                  </a:lnTo>
                  <a:lnTo>
                    <a:pt x="1564919" y="1024343"/>
                  </a:lnTo>
                  <a:lnTo>
                    <a:pt x="1562747" y="1025067"/>
                  </a:lnTo>
                  <a:lnTo>
                    <a:pt x="1560334" y="1025309"/>
                  </a:lnTo>
                  <a:lnTo>
                    <a:pt x="1558594" y="1026528"/>
                  </a:lnTo>
                  <a:lnTo>
                    <a:pt x="1557299" y="1027468"/>
                  </a:lnTo>
                  <a:lnTo>
                    <a:pt x="1556804" y="1029563"/>
                  </a:lnTo>
                  <a:lnTo>
                    <a:pt x="1555953" y="1031163"/>
                  </a:lnTo>
                  <a:lnTo>
                    <a:pt x="1557324" y="1031443"/>
                  </a:lnTo>
                  <a:lnTo>
                    <a:pt x="1560093" y="1032078"/>
                  </a:lnTo>
                  <a:lnTo>
                    <a:pt x="1562023" y="1031062"/>
                  </a:lnTo>
                  <a:lnTo>
                    <a:pt x="1564309" y="1030401"/>
                  </a:lnTo>
                  <a:lnTo>
                    <a:pt x="1565757" y="1028915"/>
                  </a:lnTo>
                  <a:lnTo>
                    <a:pt x="1566379" y="1028230"/>
                  </a:lnTo>
                  <a:close/>
                </a:path>
                <a:path w="2428240" h="2825750">
                  <a:moveTo>
                    <a:pt x="1573161" y="1426959"/>
                  </a:moveTo>
                  <a:lnTo>
                    <a:pt x="1571345" y="1424381"/>
                  </a:lnTo>
                  <a:lnTo>
                    <a:pt x="1569605" y="1421777"/>
                  </a:lnTo>
                  <a:lnTo>
                    <a:pt x="1567573" y="1419377"/>
                  </a:lnTo>
                  <a:lnTo>
                    <a:pt x="1567421" y="1419250"/>
                  </a:lnTo>
                  <a:lnTo>
                    <a:pt x="1564932" y="1421168"/>
                  </a:lnTo>
                  <a:lnTo>
                    <a:pt x="1563522" y="1422107"/>
                  </a:lnTo>
                  <a:lnTo>
                    <a:pt x="1565402" y="1424774"/>
                  </a:lnTo>
                  <a:lnTo>
                    <a:pt x="1569186" y="1430007"/>
                  </a:lnTo>
                  <a:lnTo>
                    <a:pt x="1573161" y="1426959"/>
                  </a:lnTo>
                  <a:close/>
                </a:path>
                <a:path w="2428240" h="2825750">
                  <a:moveTo>
                    <a:pt x="1589316" y="2262949"/>
                  </a:moveTo>
                  <a:lnTo>
                    <a:pt x="1586280" y="2261882"/>
                  </a:lnTo>
                  <a:lnTo>
                    <a:pt x="1583207" y="2260854"/>
                  </a:lnTo>
                  <a:lnTo>
                    <a:pt x="1580146" y="2259761"/>
                  </a:lnTo>
                  <a:lnTo>
                    <a:pt x="1579359" y="2262924"/>
                  </a:lnTo>
                  <a:lnTo>
                    <a:pt x="1578991" y="2264448"/>
                  </a:lnTo>
                  <a:lnTo>
                    <a:pt x="1582115" y="2265057"/>
                  </a:lnTo>
                  <a:lnTo>
                    <a:pt x="1585328" y="2265616"/>
                  </a:lnTo>
                  <a:lnTo>
                    <a:pt x="1588490" y="2266213"/>
                  </a:lnTo>
                  <a:lnTo>
                    <a:pt x="1588782" y="2265108"/>
                  </a:lnTo>
                  <a:lnTo>
                    <a:pt x="1589316" y="2262949"/>
                  </a:lnTo>
                  <a:close/>
                </a:path>
                <a:path w="2428240" h="2825750">
                  <a:moveTo>
                    <a:pt x="1604619" y="1230249"/>
                  </a:moveTo>
                  <a:lnTo>
                    <a:pt x="1602879" y="1228763"/>
                  </a:lnTo>
                  <a:lnTo>
                    <a:pt x="1596796" y="1235341"/>
                  </a:lnTo>
                  <a:lnTo>
                    <a:pt x="1599018" y="1237399"/>
                  </a:lnTo>
                  <a:lnTo>
                    <a:pt x="1600911" y="1234998"/>
                  </a:lnTo>
                  <a:lnTo>
                    <a:pt x="1604619" y="1230249"/>
                  </a:lnTo>
                  <a:close/>
                </a:path>
                <a:path w="2428240" h="2825750">
                  <a:moveTo>
                    <a:pt x="1615465" y="1205179"/>
                  </a:moveTo>
                  <a:lnTo>
                    <a:pt x="1612938" y="1205865"/>
                  </a:lnTo>
                  <a:lnTo>
                    <a:pt x="1611210" y="1206042"/>
                  </a:lnTo>
                  <a:lnTo>
                    <a:pt x="1609432" y="1207223"/>
                  </a:lnTo>
                  <a:lnTo>
                    <a:pt x="1609610" y="1209814"/>
                  </a:lnTo>
                  <a:lnTo>
                    <a:pt x="1610118" y="1210132"/>
                  </a:lnTo>
                  <a:lnTo>
                    <a:pt x="1611426" y="1210856"/>
                  </a:lnTo>
                  <a:lnTo>
                    <a:pt x="1613204" y="1210805"/>
                  </a:lnTo>
                  <a:lnTo>
                    <a:pt x="1614766" y="1211084"/>
                  </a:lnTo>
                  <a:lnTo>
                    <a:pt x="1614944" y="1209497"/>
                  </a:lnTo>
                  <a:lnTo>
                    <a:pt x="1615122" y="1207871"/>
                  </a:lnTo>
                  <a:lnTo>
                    <a:pt x="1615465" y="1205179"/>
                  </a:lnTo>
                  <a:close/>
                </a:path>
                <a:path w="2428240" h="2825750">
                  <a:moveTo>
                    <a:pt x="1622386" y="1987461"/>
                  </a:moveTo>
                  <a:lnTo>
                    <a:pt x="1615567" y="1983917"/>
                  </a:lnTo>
                  <a:lnTo>
                    <a:pt x="1609813" y="1990344"/>
                  </a:lnTo>
                  <a:lnTo>
                    <a:pt x="1617878" y="1988527"/>
                  </a:lnTo>
                  <a:lnTo>
                    <a:pt x="1622386" y="1987461"/>
                  </a:lnTo>
                  <a:close/>
                </a:path>
                <a:path w="2428240" h="2825750">
                  <a:moveTo>
                    <a:pt x="1661134" y="1425003"/>
                  </a:moveTo>
                  <a:lnTo>
                    <a:pt x="1653209" y="1419110"/>
                  </a:lnTo>
                  <a:lnTo>
                    <a:pt x="1654340" y="1425841"/>
                  </a:lnTo>
                  <a:lnTo>
                    <a:pt x="1655787" y="1435023"/>
                  </a:lnTo>
                  <a:lnTo>
                    <a:pt x="1661134" y="1425003"/>
                  </a:lnTo>
                  <a:close/>
                </a:path>
                <a:path w="2428240" h="2825750">
                  <a:moveTo>
                    <a:pt x="1817966" y="1221574"/>
                  </a:moveTo>
                  <a:lnTo>
                    <a:pt x="1817535" y="1219669"/>
                  </a:lnTo>
                  <a:lnTo>
                    <a:pt x="1817700" y="1216977"/>
                  </a:lnTo>
                  <a:lnTo>
                    <a:pt x="1816519" y="1216075"/>
                  </a:lnTo>
                  <a:lnTo>
                    <a:pt x="1815033" y="1214996"/>
                  </a:lnTo>
                  <a:lnTo>
                    <a:pt x="1812467" y="1215377"/>
                  </a:lnTo>
                  <a:lnTo>
                    <a:pt x="1808645" y="1214932"/>
                  </a:lnTo>
                  <a:lnTo>
                    <a:pt x="1809940" y="1218526"/>
                  </a:lnTo>
                  <a:lnTo>
                    <a:pt x="1810131" y="1221511"/>
                  </a:lnTo>
                  <a:lnTo>
                    <a:pt x="1813179" y="1223010"/>
                  </a:lnTo>
                  <a:lnTo>
                    <a:pt x="1815769" y="1221879"/>
                  </a:lnTo>
                  <a:lnTo>
                    <a:pt x="1817966" y="1221574"/>
                  </a:lnTo>
                  <a:close/>
                </a:path>
                <a:path w="2428240" h="2825750">
                  <a:moveTo>
                    <a:pt x="1818690" y="1531366"/>
                  </a:moveTo>
                  <a:lnTo>
                    <a:pt x="1816176" y="1529422"/>
                  </a:lnTo>
                  <a:lnTo>
                    <a:pt x="1814880" y="1528470"/>
                  </a:lnTo>
                  <a:lnTo>
                    <a:pt x="1811350" y="1533258"/>
                  </a:lnTo>
                  <a:lnTo>
                    <a:pt x="1809584" y="1535658"/>
                  </a:lnTo>
                  <a:lnTo>
                    <a:pt x="1812353" y="1538224"/>
                  </a:lnTo>
                  <a:lnTo>
                    <a:pt x="1818690" y="1531366"/>
                  </a:lnTo>
                  <a:close/>
                </a:path>
                <a:path w="2428240" h="2825750">
                  <a:moveTo>
                    <a:pt x="1818944" y="1711655"/>
                  </a:moveTo>
                  <a:lnTo>
                    <a:pt x="1818817" y="1708556"/>
                  </a:lnTo>
                  <a:lnTo>
                    <a:pt x="1815185" y="1707883"/>
                  </a:lnTo>
                  <a:lnTo>
                    <a:pt x="1808365" y="1707197"/>
                  </a:lnTo>
                  <a:lnTo>
                    <a:pt x="1808581" y="1711540"/>
                  </a:lnTo>
                  <a:lnTo>
                    <a:pt x="1808708" y="1713661"/>
                  </a:lnTo>
                  <a:lnTo>
                    <a:pt x="1812086" y="1713052"/>
                  </a:lnTo>
                  <a:lnTo>
                    <a:pt x="1815477" y="1712480"/>
                  </a:lnTo>
                  <a:lnTo>
                    <a:pt x="1818779" y="1711680"/>
                  </a:lnTo>
                  <a:lnTo>
                    <a:pt x="1818944" y="1711655"/>
                  </a:lnTo>
                  <a:close/>
                </a:path>
                <a:path w="2428240" h="2825750">
                  <a:moveTo>
                    <a:pt x="1829689" y="1686864"/>
                  </a:moveTo>
                  <a:lnTo>
                    <a:pt x="1826666" y="1687156"/>
                  </a:lnTo>
                  <a:lnTo>
                    <a:pt x="1824012" y="1686915"/>
                  </a:lnTo>
                  <a:lnTo>
                    <a:pt x="1823110" y="1689544"/>
                  </a:lnTo>
                  <a:lnTo>
                    <a:pt x="1822843" y="1691995"/>
                  </a:lnTo>
                  <a:lnTo>
                    <a:pt x="1823631" y="1694929"/>
                  </a:lnTo>
                  <a:lnTo>
                    <a:pt x="1826209" y="1695208"/>
                  </a:lnTo>
                  <a:lnTo>
                    <a:pt x="1827720" y="1695792"/>
                  </a:lnTo>
                  <a:lnTo>
                    <a:pt x="1828266" y="1693176"/>
                  </a:lnTo>
                  <a:lnTo>
                    <a:pt x="1829689" y="1686864"/>
                  </a:lnTo>
                  <a:close/>
                </a:path>
                <a:path w="2428240" h="2825750">
                  <a:moveTo>
                    <a:pt x="1849183" y="945222"/>
                  </a:moveTo>
                  <a:lnTo>
                    <a:pt x="1848345" y="942086"/>
                  </a:lnTo>
                  <a:lnTo>
                    <a:pt x="1845614" y="941273"/>
                  </a:lnTo>
                  <a:lnTo>
                    <a:pt x="1842389" y="939203"/>
                  </a:lnTo>
                  <a:lnTo>
                    <a:pt x="1841703" y="943127"/>
                  </a:lnTo>
                  <a:lnTo>
                    <a:pt x="1840433" y="945705"/>
                  </a:lnTo>
                  <a:lnTo>
                    <a:pt x="1842046" y="948524"/>
                  </a:lnTo>
                  <a:lnTo>
                    <a:pt x="1844941" y="948740"/>
                  </a:lnTo>
                  <a:lnTo>
                    <a:pt x="1846935" y="949452"/>
                  </a:lnTo>
                  <a:lnTo>
                    <a:pt x="1847608" y="947470"/>
                  </a:lnTo>
                  <a:lnTo>
                    <a:pt x="1849183" y="945222"/>
                  </a:lnTo>
                  <a:close/>
                </a:path>
                <a:path w="2428240" h="2825750">
                  <a:moveTo>
                    <a:pt x="1873034" y="2736685"/>
                  </a:moveTo>
                  <a:lnTo>
                    <a:pt x="1869033" y="2734094"/>
                  </a:lnTo>
                  <a:lnTo>
                    <a:pt x="1865680" y="2728518"/>
                  </a:lnTo>
                  <a:lnTo>
                    <a:pt x="1859356" y="2732519"/>
                  </a:lnTo>
                  <a:lnTo>
                    <a:pt x="1864499" y="2743301"/>
                  </a:lnTo>
                  <a:lnTo>
                    <a:pt x="1873034" y="2736685"/>
                  </a:lnTo>
                  <a:close/>
                </a:path>
                <a:path w="2428240" h="2825750">
                  <a:moveTo>
                    <a:pt x="1876031" y="2731516"/>
                  </a:moveTo>
                  <a:lnTo>
                    <a:pt x="1873199" y="2736545"/>
                  </a:lnTo>
                  <a:lnTo>
                    <a:pt x="1873034" y="2736685"/>
                  </a:lnTo>
                  <a:lnTo>
                    <a:pt x="1873250" y="2736824"/>
                  </a:lnTo>
                  <a:lnTo>
                    <a:pt x="1875993" y="2731859"/>
                  </a:lnTo>
                  <a:lnTo>
                    <a:pt x="1876031" y="2731516"/>
                  </a:lnTo>
                  <a:close/>
                </a:path>
                <a:path w="2428240" h="2825750">
                  <a:moveTo>
                    <a:pt x="1886839" y="2735465"/>
                  </a:moveTo>
                  <a:lnTo>
                    <a:pt x="1886140" y="2731478"/>
                  </a:lnTo>
                  <a:lnTo>
                    <a:pt x="1884984" y="2724912"/>
                  </a:lnTo>
                  <a:lnTo>
                    <a:pt x="1876869" y="2724848"/>
                  </a:lnTo>
                  <a:lnTo>
                    <a:pt x="1876031" y="2731516"/>
                  </a:lnTo>
                  <a:lnTo>
                    <a:pt x="1886839" y="2735465"/>
                  </a:lnTo>
                  <a:close/>
                </a:path>
                <a:path w="2428240" h="2825750">
                  <a:moveTo>
                    <a:pt x="1912023" y="1516392"/>
                  </a:moveTo>
                  <a:lnTo>
                    <a:pt x="1907374" y="1518297"/>
                  </a:lnTo>
                  <a:lnTo>
                    <a:pt x="1904479" y="1519135"/>
                  </a:lnTo>
                  <a:lnTo>
                    <a:pt x="1900986" y="1521358"/>
                  </a:lnTo>
                  <a:lnTo>
                    <a:pt x="1900821" y="1523555"/>
                  </a:lnTo>
                  <a:lnTo>
                    <a:pt x="1899894" y="1525993"/>
                  </a:lnTo>
                  <a:lnTo>
                    <a:pt x="1907260" y="1528699"/>
                  </a:lnTo>
                  <a:lnTo>
                    <a:pt x="1909927" y="1525549"/>
                  </a:lnTo>
                  <a:lnTo>
                    <a:pt x="1912023" y="1516392"/>
                  </a:lnTo>
                  <a:close/>
                </a:path>
                <a:path w="2428240" h="2825750">
                  <a:moveTo>
                    <a:pt x="1985238" y="1435392"/>
                  </a:moveTo>
                  <a:lnTo>
                    <a:pt x="1979460" y="1431315"/>
                  </a:lnTo>
                  <a:lnTo>
                    <a:pt x="1973249" y="1433093"/>
                  </a:lnTo>
                  <a:lnTo>
                    <a:pt x="1971535" y="1436966"/>
                  </a:lnTo>
                  <a:lnTo>
                    <a:pt x="1974481" y="1442440"/>
                  </a:lnTo>
                  <a:lnTo>
                    <a:pt x="1975002" y="1443329"/>
                  </a:lnTo>
                  <a:lnTo>
                    <a:pt x="1978431" y="1443837"/>
                  </a:lnTo>
                  <a:lnTo>
                    <a:pt x="1984413" y="1439494"/>
                  </a:lnTo>
                  <a:lnTo>
                    <a:pt x="1985238" y="1435392"/>
                  </a:lnTo>
                  <a:close/>
                </a:path>
                <a:path w="2428240" h="2825750">
                  <a:moveTo>
                    <a:pt x="1996554" y="829741"/>
                  </a:moveTo>
                  <a:lnTo>
                    <a:pt x="1996198" y="829525"/>
                  </a:lnTo>
                  <a:lnTo>
                    <a:pt x="1994344" y="828560"/>
                  </a:lnTo>
                  <a:lnTo>
                    <a:pt x="1992147" y="828167"/>
                  </a:lnTo>
                  <a:lnTo>
                    <a:pt x="1989074" y="827239"/>
                  </a:lnTo>
                  <a:lnTo>
                    <a:pt x="1989455" y="830414"/>
                  </a:lnTo>
                  <a:lnTo>
                    <a:pt x="1989099" y="832777"/>
                  </a:lnTo>
                  <a:lnTo>
                    <a:pt x="1990051" y="833628"/>
                  </a:lnTo>
                  <a:lnTo>
                    <a:pt x="1991067" y="834504"/>
                  </a:lnTo>
                  <a:lnTo>
                    <a:pt x="1993696" y="834529"/>
                  </a:lnTo>
                  <a:lnTo>
                    <a:pt x="1995957" y="833221"/>
                  </a:lnTo>
                  <a:lnTo>
                    <a:pt x="1996554" y="829741"/>
                  </a:lnTo>
                  <a:close/>
                </a:path>
                <a:path w="2428240" h="2825750">
                  <a:moveTo>
                    <a:pt x="2038007" y="819353"/>
                  </a:moveTo>
                  <a:lnTo>
                    <a:pt x="2037473" y="816483"/>
                  </a:lnTo>
                  <a:lnTo>
                    <a:pt x="2037549" y="811936"/>
                  </a:lnTo>
                  <a:lnTo>
                    <a:pt x="2033993" y="813193"/>
                  </a:lnTo>
                  <a:lnTo>
                    <a:pt x="2030666" y="813600"/>
                  </a:lnTo>
                  <a:lnTo>
                    <a:pt x="2029853" y="817130"/>
                  </a:lnTo>
                  <a:lnTo>
                    <a:pt x="2030488" y="820051"/>
                  </a:lnTo>
                  <a:lnTo>
                    <a:pt x="2031542" y="822998"/>
                  </a:lnTo>
                  <a:lnTo>
                    <a:pt x="2036775" y="822693"/>
                  </a:lnTo>
                  <a:lnTo>
                    <a:pt x="2037092" y="821778"/>
                  </a:lnTo>
                  <a:lnTo>
                    <a:pt x="2038007" y="819353"/>
                  </a:lnTo>
                  <a:close/>
                </a:path>
                <a:path w="2428240" h="2825750">
                  <a:moveTo>
                    <a:pt x="2089505" y="1427099"/>
                  </a:moveTo>
                  <a:lnTo>
                    <a:pt x="2088045" y="1425816"/>
                  </a:lnTo>
                  <a:lnTo>
                    <a:pt x="2087333" y="1425003"/>
                  </a:lnTo>
                  <a:lnTo>
                    <a:pt x="2081237" y="1430642"/>
                  </a:lnTo>
                  <a:lnTo>
                    <a:pt x="2082406" y="1431645"/>
                  </a:lnTo>
                  <a:lnTo>
                    <a:pt x="2083612" y="1432636"/>
                  </a:lnTo>
                  <a:lnTo>
                    <a:pt x="2084793" y="1433626"/>
                  </a:lnTo>
                  <a:lnTo>
                    <a:pt x="2086330" y="1431582"/>
                  </a:lnTo>
                  <a:lnTo>
                    <a:pt x="2088019" y="1429537"/>
                  </a:lnTo>
                  <a:lnTo>
                    <a:pt x="2089505" y="1427099"/>
                  </a:lnTo>
                  <a:close/>
                </a:path>
                <a:path w="2428240" h="2825750">
                  <a:moveTo>
                    <a:pt x="2159419" y="1652054"/>
                  </a:moveTo>
                  <a:lnTo>
                    <a:pt x="2159266" y="1648002"/>
                  </a:lnTo>
                  <a:lnTo>
                    <a:pt x="2158809" y="1647863"/>
                  </a:lnTo>
                  <a:lnTo>
                    <a:pt x="2156841" y="1647304"/>
                  </a:lnTo>
                  <a:lnTo>
                    <a:pt x="2154669" y="1647545"/>
                  </a:lnTo>
                  <a:lnTo>
                    <a:pt x="2151684" y="1647444"/>
                  </a:lnTo>
                  <a:lnTo>
                    <a:pt x="2152142" y="1650149"/>
                  </a:lnTo>
                  <a:lnTo>
                    <a:pt x="2152218" y="1652879"/>
                  </a:lnTo>
                  <a:lnTo>
                    <a:pt x="2152739" y="1652943"/>
                  </a:lnTo>
                  <a:lnTo>
                    <a:pt x="2154720" y="1653286"/>
                  </a:lnTo>
                  <a:lnTo>
                    <a:pt x="2156993" y="1653146"/>
                  </a:lnTo>
                  <a:lnTo>
                    <a:pt x="2159419" y="1652054"/>
                  </a:lnTo>
                  <a:close/>
                </a:path>
                <a:path w="2428240" h="2825750">
                  <a:moveTo>
                    <a:pt x="2167420" y="1732622"/>
                  </a:moveTo>
                  <a:lnTo>
                    <a:pt x="2164740" y="1731873"/>
                  </a:lnTo>
                  <a:lnTo>
                    <a:pt x="2161984" y="1731200"/>
                  </a:lnTo>
                  <a:lnTo>
                    <a:pt x="2159266" y="1730476"/>
                  </a:lnTo>
                  <a:lnTo>
                    <a:pt x="2159025" y="1731429"/>
                  </a:lnTo>
                  <a:lnTo>
                    <a:pt x="2158733" y="1732407"/>
                  </a:lnTo>
                  <a:lnTo>
                    <a:pt x="2158517" y="1733372"/>
                  </a:lnTo>
                  <a:lnTo>
                    <a:pt x="2161184" y="1734210"/>
                  </a:lnTo>
                  <a:lnTo>
                    <a:pt x="2163902" y="1735023"/>
                  </a:lnTo>
                  <a:lnTo>
                    <a:pt x="2166582" y="1735886"/>
                  </a:lnTo>
                  <a:lnTo>
                    <a:pt x="2167166" y="1733689"/>
                  </a:lnTo>
                  <a:lnTo>
                    <a:pt x="2167420" y="1732622"/>
                  </a:lnTo>
                  <a:close/>
                </a:path>
                <a:path w="2428240" h="2825750">
                  <a:moveTo>
                    <a:pt x="2179193" y="1961934"/>
                  </a:moveTo>
                  <a:lnTo>
                    <a:pt x="2178240" y="1958721"/>
                  </a:lnTo>
                  <a:lnTo>
                    <a:pt x="2177288" y="1958390"/>
                  </a:lnTo>
                  <a:lnTo>
                    <a:pt x="2172195" y="1956485"/>
                  </a:lnTo>
                  <a:lnTo>
                    <a:pt x="2167813" y="1956943"/>
                  </a:lnTo>
                  <a:lnTo>
                    <a:pt x="2166912" y="1964651"/>
                  </a:lnTo>
                  <a:lnTo>
                    <a:pt x="2171204" y="1966645"/>
                  </a:lnTo>
                  <a:lnTo>
                    <a:pt x="2175395" y="1969287"/>
                  </a:lnTo>
                  <a:lnTo>
                    <a:pt x="2178647" y="1963039"/>
                  </a:lnTo>
                  <a:lnTo>
                    <a:pt x="2179193" y="1961934"/>
                  </a:lnTo>
                  <a:close/>
                </a:path>
                <a:path w="2428240" h="2825750">
                  <a:moveTo>
                    <a:pt x="2258149" y="1320965"/>
                  </a:moveTo>
                  <a:lnTo>
                    <a:pt x="2257348" y="1319364"/>
                  </a:lnTo>
                  <a:lnTo>
                    <a:pt x="2256993" y="1316977"/>
                  </a:lnTo>
                  <a:lnTo>
                    <a:pt x="2255685" y="1316278"/>
                  </a:lnTo>
                  <a:lnTo>
                    <a:pt x="2249513" y="1312811"/>
                  </a:lnTo>
                  <a:lnTo>
                    <a:pt x="2247087" y="1317155"/>
                  </a:lnTo>
                  <a:lnTo>
                    <a:pt x="2243150" y="1324940"/>
                  </a:lnTo>
                  <a:lnTo>
                    <a:pt x="2249805" y="1323174"/>
                  </a:lnTo>
                  <a:lnTo>
                    <a:pt x="2253945" y="1322108"/>
                  </a:lnTo>
                  <a:lnTo>
                    <a:pt x="2258149" y="1320965"/>
                  </a:lnTo>
                  <a:close/>
                </a:path>
                <a:path w="2428240" h="2825750">
                  <a:moveTo>
                    <a:pt x="2427744" y="1605457"/>
                  </a:moveTo>
                  <a:lnTo>
                    <a:pt x="2427249" y="1603463"/>
                  </a:lnTo>
                  <a:lnTo>
                    <a:pt x="2426805" y="1601419"/>
                  </a:lnTo>
                  <a:lnTo>
                    <a:pt x="2426322" y="1599412"/>
                  </a:lnTo>
                  <a:lnTo>
                    <a:pt x="2424150" y="1600885"/>
                  </a:lnTo>
                  <a:lnTo>
                    <a:pt x="2421610" y="1601978"/>
                  </a:lnTo>
                  <a:lnTo>
                    <a:pt x="2419959" y="1603946"/>
                  </a:lnTo>
                  <a:lnTo>
                    <a:pt x="2418702" y="1605407"/>
                  </a:lnTo>
                  <a:lnTo>
                    <a:pt x="2418613" y="1607858"/>
                  </a:lnTo>
                  <a:lnTo>
                    <a:pt x="2418003" y="1609902"/>
                  </a:lnTo>
                  <a:lnTo>
                    <a:pt x="2420201" y="1610182"/>
                  </a:lnTo>
                  <a:lnTo>
                    <a:pt x="2422715" y="1611261"/>
                  </a:lnTo>
                  <a:lnTo>
                    <a:pt x="2425979" y="1609915"/>
                  </a:lnTo>
                  <a:lnTo>
                    <a:pt x="2426678" y="1607248"/>
                  </a:lnTo>
                  <a:lnTo>
                    <a:pt x="2427744" y="160545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2">
              <a:extLst>
                <a:ext uri="{FF2B5EF4-FFF2-40B4-BE49-F238E27FC236}">
                  <a16:creationId xmlns:a16="http://schemas.microsoft.com/office/drawing/2014/main" id="{FBE3F5DF-1DBB-3A34-34BC-D140F6812FF0}"/>
                </a:ext>
              </a:extLst>
            </p:cNvPr>
            <p:cNvSpPr/>
            <p:nvPr/>
          </p:nvSpPr>
          <p:spPr>
            <a:xfrm>
              <a:off x="4131564" y="8068189"/>
              <a:ext cx="2361565" cy="3102610"/>
            </a:xfrm>
            <a:custGeom>
              <a:avLst/>
              <a:gdLst/>
              <a:ahLst/>
              <a:cxnLst/>
              <a:rect l="l" t="t" r="r" b="b"/>
              <a:pathLst>
                <a:path w="2361565" h="3102609">
                  <a:moveTo>
                    <a:pt x="9677" y="1886470"/>
                  </a:moveTo>
                  <a:lnTo>
                    <a:pt x="7581" y="1882800"/>
                  </a:lnTo>
                  <a:lnTo>
                    <a:pt x="5549" y="1879142"/>
                  </a:lnTo>
                  <a:lnTo>
                    <a:pt x="3429" y="1875472"/>
                  </a:lnTo>
                  <a:lnTo>
                    <a:pt x="0" y="1877453"/>
                  </a:lnTo>
                  <a:lnTo>
                    <a:pt x="3543" y="1884807"/>
                  </a:lnTo>
                  <a:lnTo>
                    <a:pt x="5283" y="1888464"/>
                  </a:lnTo>
                  <a:lnTo>
                    <a:pt x="6756" y="1887816"/>
                  </a:lnTo>
                  <a:lnTo>
                    <a:pt x="8204" y="1887131"/>
                  </a:lnTo>
                  <a:lnTo>
                    <a:pt x="9677" y="1886470"/>
                  </a:lnTo>
                  <a:close/>
                </a:path>
                <a:path w="2361565" h="3102609">
                  <a:moveTo>
                    <a:pt x="42138" y="1214412"/>
                  </a:moveTo>
                  <a:lnTo>
                    <a:pt x="38569" y="1207833"/>
                  </a:lnTo>
                  <a:lnTo>
                    <a:pt x="33121" y="1197991"/>
                  </a:lnTo>
                  <a:lnTo>
                    <a:pt x="23596" y="1206271"/>
                  </a:lnTo>
                  <a:lnTo>
                    <a:pt x="42138" y="1214412"/>
                  </a:lnTo>
                  <a:close/>
                </a:path>
                <a:path w="2361565" h="3102609">
                  <a:moveTo>
                    <a:pt x="51104" y="958723"/>
                  </a:moveTo>
                  <a:lnTo>
                    <a:pt x="50990" y="954735"/>
                  </a:lnTo>
                  <a:lnTo>
                    <a:pt x="47650" y="948245"/>
                  </a:lnTo>
                  <a:lnTo>
                    <a:pt x="35864" y="954735"/>
                  </a:lnTo>
                  <a:lnTo>
                    <a:pt x="37807" y="965403"/>
                  </a:lnTo>
                  <a:lnTo>
                    <a:pt x="47002" y="961732"/>
                  </a:lnTo>
                  <a:lnTo>
                    <a:pt x="51104" y="958723"/>
                  </a:lnTo>
                  <a:close/>
                </a:path>
                <a:path w="2361565" h="3102609">
                  <a:moveTo>
                    <a:pt x="63220" y="1117587"/>
                  </a:moveTo>
                  <a:lnTo>
                    <a:pt x="28346" y="1114082"/>
                  </a:lnTo>
                  <a:lnTo>
                    <a:pt x="27774" y="1119162"/>
                  </a:lnTo>
                  <a:lnTo>
                    <a:pt x="36449" y="1121676"/>
                  </a:lnTo>
                  <a:lnTo>
                    <a:pt x="45212" y="1122540"/>
                  </a:lnTo>
                  <a:lnTo>
                    <a:pt x="54025" y="1122311"/>
                  </a:lnTo>
                  <a:lnTo>
                    <a:pt x="62877" y="1121600"/>
                  </a:lnTo>
                  <a:lnTo>
                    <a:pt x="63220" y="1117587"/>
                  </a:lnTo>
                  <a:close/>
                </a:path>
                <a:path w="2361565" h="3102609">
                  <a:moveTo>
                    <a:pt x="89611" y="1133741"/>
                  </a:moveTo>
                  <a:lnTo>
                    <a:pt x="88277" y="1130312"/>
                  </a:lnTo>
                  <a:lnTo>
                    <a:pt x="87528" y="1124381"/>
                  </a:lnTo>
                  <a:lnTo>
                    <a:pt x="83096" y="1128369"/>
                  </a:lnTo>
                  <a:lnTo>
                    <a:pt x="79400" y="1130134"/>
                  </a:lnTo>
                  <a:lnTo>
                    <a:pt x="78854" y="1132560"/>
                  </a:lnTo>
                  <a:lnTo>
                    <a:pt x="78359" y="1135100"/>
                  </a:lnTo>
                  <a:lnTo>
                    <a:pt x="81000" y="1138262"/>
                  </a:lnTo>
                  <a:lnTo>
                    <a:pt x="82207" y="1141133"/>
                  </a:lnTo>
                  <a:lnTo>
                    <a:pt x="84493" y="1139583"/>
                  </a:lnTo>
                  <a:lnTo>
                    <a:pt x="87985" y="1138466"/>
                  </a:lnTo>
                  <a:lnTo>
                    <a:pt x="89611" y="1133741"/>
                  </a:lnTo>
                  <a:close/>
                </a:path>
                <a:path w="2361565" h="3102609">
                  <a:moveTo>
                    <a:pt x="156210" y="657415"/>
                  </a:moveTo>
                  <a:lnTo>
                    <a:pt x="153657" y="653262"/>
                  </a:lnTo>
                  <a:lnTo>
                    <a:pt x="151142" y="648931"/>
                  </a:lnTo>
                  <a:lnTo>
                    <a:pt x="141706" y="652792"/>
                  </a:lnTo>
                  <a:lnTo>
                    <a:pt x="153695" y="660742"/>
                  </a:lnTo>
                  <a:lnTo>
                    <a:pt x="154508" y="659612"/>
                  </a:lnTo>
                  <a:lnTo>
                    <a:pt x="156210" y="657415"/>
                  </a:lnTo>
                  <a:close/>
                </a:path>
                <a:path w="2361565" h="3102609">
                  <a:moveTo>
                    <a:pt x="188137" y="2160257"/>
                  </a:moveTo>
                  <a:lnTo>
                    <a:pt x="187960" y="2160143"/>
                  </a:lnTo>
                  <a:lnTo>
                    <a:pt x="187909" y="2160371"/>
                  </a:lnTo>
                  <a:lnTo>
                    <a:pt x="188137" y="2160257"/>
                  </a:lnTo>
                  <a:close/>
                </a:path>
                <a:path w="2361565" h="3102609">
                  <a:moveTo>
                    <a:pt x="193078" y="2150897"/>
                  </a:moveTo>
                  <a:lnTo>
                    <a:pt x="187452" y="2146389"/>
                  </a:lnTo>
                  <a:lnTo>
                    <a:pt x="179285" y="2154453"/>
                  </a:lnTo>
                  <a:lnTo>
                    <a:pt x="187960" y="2160143"/>
                  </a:lnTo>
                  <a:lnTo>
                    <a:pt x="189077" y="2155685"/>
                  </a:lnTo>
                  <a:lnTo>
                    <a:pt x="193078" y="2150897"/>
                  </a:lnTo>
                  <a:close/>
                </a:path>
                <a:path w="2361565" h="3102609">
                  <a:moveTo>
                    <a:pt x="243611" y="1352346"/>
                  </a:moveTo>
                  <a:lnTo>
                    <a:pt x="241503" y="1346377"/>
                  </a:lnTo>
                  <a:lnTo>
                    <a:pt x="241808" y="1338745"/>
                  </a:lnTo>
                  <a:lnTo>
                    <a:pt x="232613" y="1334947"/>
                  </a:lnTo>
                  <a:lnTo>
                    <a:pt x="233387" y="1344168"/>
                  </a:lnTo>
                  <a:lnTo>
                    <a:pt x="234416" y="1350683"/>
                  </a:lnTo>
                  <a:lnTo>
                    <a:pt x="243611" y="1352346"/>
                  </a:lnTo>
                  <a:close/>
                </a:path>
                <a:path w="2361565" h="3102609">
                  <a:moveTo>
                    <a:pt x="269176" y="2354389"/>
                  </a:moveTo>
                  <a:lnTo>
                    <a:pt x="259130" y="2349970"/>
                  </a:lnTo>
                  <a:lnTo>
                    <a:pt x="258546" y="2351316"/>
                  </a:lnTo>
                  <a:lnTo>
                    <a:pt x="257263" y="2354008"/>
                  </a:lnTo>
                  <a:lnTo>
                    <a:pt x="267893" y="2357653"/>
                  </a:lnTo>
                  <a:lnTo>
                    <a:pt x="268338" y="2356548"/>
                  </a:lnTo>
                  <a:lnTo>
                    <a:pt x="269176" y="2354389"/>
                  </a:lnTo>
                  <a:close/>
                </a:path>
                <a:path w="2361565" h="3102609">
                  <a:moveTo>
                    <a:pt x="287286" y="819632"/>
                  </a:moveTo>
                  <a:lnTo>
                    <a:pt x="280111" y="824788"/>
                  </a:lnTo>
                  <a:lnTo>
                    <a:pt x="276110" y="831126"/>
                  </a:lnTo>
                  <a:lnTo>
                    <a:pt x="274561" y="838403"/>
                  </a:lnTo>
                  <a:lnTo>
                    <a:pt x="274726" y="846315"/>
                  </a:lnTo>
                  <a:lnTo>
                    <a:pt x="278892" y="847382"/>
                  </a:lnTo>
                  <a:lnTo>
                    <a:pt x="287286" y="819632"/>
                  </a:lnTo>
                  <a:close/>
                </a:path>
                <a:path w="2361565" h="3102609">
                  <a:moveTo>
                    <a:pt x="311378" y="2366670"/>
                  </a:moveTo>
                  <a:lnTo>
                    <a:pt x="310629" y="2364054"/>
                  </a:lnTo>
                  <a:lnTo>
                    <a:pt x="310349" y="2361006"/>
                  </a:lnTo>
                  <a:lnTo>
                    <a:pt x="308063" y="2357958"/>
                  </a:lnTo>
                  <a:lnTo>
                    <a:pt x="304888" y="2358733"/>
                  </a:lnTo>
                  <a:lnTo>
                    <a:pt x="300837" y="2358631"/>
                  </a:lnTo>
                  <a:lnTo>
                    <a:pt x="302869" y="2362847"/>
                  </a:lnTo>
                  <a:lnTo>
                    <a:pt x="303593" y="2365756"/>
                  </a:lnTo>
                  <a:lnTo>
                    <a:pt x="306412" y="2368334"/>
                  </a:lnTo>
                  <a:lnTo>
                    <a:pt x="309359" y="2367026"/>
                  </a:lnTo>
                  <a:lnTo>
                    <a:pt x="311378" y="2366670"/>
                  </a:lnTo>
                  <a:close/>
                </a:path>
                <a:path w="2361565" h="3102609">
                  <a:moveTo>
                    <a:pt x="314680" y="21107"/>
                  </a:moveTo>
                  <a:lnTo>
                    <a:pt x="314020" y="18618"/>
                  </a:lnTo>
                  <a:lnTo>
                    <a:pt x="313575" y="16129"/>
                  </a:lnTo>
                  <a:lnTo>
                    <a:pt x="312102" y="16687"/>
                  </a:lnTo>
                  <a:lnTo>
                    <a:pt x="309841" y="16814"/>
                  </a:lnTo>
                  <a:lnTo>
                    <a:pt x="309422" y="17780"/>
                  </a:lnTo>
                  <a:lnTo>
                    <a:pt x="308622" y="19710"/>
                  </a:lnTo>
                  <a:lnTo>
                    <a:pt x="308851" y="22034"/>
                  </a:lnTo>
                  <a:lnTo>
                    <a:pt x="308597" y="24968"/>
                  </a:lnTo>
                  <a:lnTo>
                    <a:pt x="311442" y="24358"/>
                  </a:lnTo>
                  <a:lnTo>
                    <a:pt x="314566" y="24028"/>
                  </a:lnTo>
                  <a:lnTo>
                    <a:pt x="314566" y="23596"/>
                  </a:lnTo>
                  <a:lnTo>
                    <a:pt x="314680" y="21107"/>
                  </a:lnTo>
                  <a:close/>
                </a:path>
                <a:path w="2361565" h="3102609">
                  <a:moveTo>
                    <a:pt x="331736" y="24117"/>
                  </a:moveTo>
                  <a:lnTo>
                    <a:pt x="331558" y="21526"/>
                  </a:lnTo>
                  <a:lnTo>
                    <a:pt x="331431" y="18923"/>
                  </a:lnTo>
                  <a:lnTo>
                    <a:pt x="330885" y="16408"/>
                  </a:lnTo>
                  <a:lnTo>
                    <a:pt x="330835" y="16205"/>
                  </a:lnTo>
                  <a:lnTo>
                    <a:pt x="327939" y="16573"/>
                  </a:lnTo>
                  <a:lnTo>
                    <a:pt x="325259" y="16751"/>
                  </a:lnTo>
                  <a:lnTo>
                    <a:pt x="326097" y="19634"/>
                  </a:lnTo>
                  <a:lnTo>
                    <a:pt x="326402" y="21907"/>
                  </a:lnTo>
                  <a:lnTo>
                    <a:pt x="327533" y="23698"/>
                  </a:lnTo>
                  <a:lnTo>
                    <a:pt x="328028" y="24409"/>
                  </a:lnTo>
                  <a:lnTo>
                    <a:pt x="330301" y="24015"/>
                  </a:lnTo>
                  <a:lnTo>
                    <a:pt x="331736" y="24117"/>
                  </a:lnTo>
                  <a:close/>
                </a:path>
                <a:path w="2361565" h="3102609">
                  <a:moveTo>
                    <a:pt x="362953" y="69024"/>
                  </a:moveTo>
                  <a:lnTo>
                    <a:pt x="360743" y="67005"/>
                  </a:lnTo>
                  <a:lnTo>
                    <a:pt x="354876" y="73355"/>
                  </a:lnTo>
                  <a:lnTo>
                    <a:pt x="357073" y="75387"/>
                  </a:lnTo>
                  <a:lnTo>
                    <a:pt x="362953" y="69024"/>
                  </a:lnTo>
                  <a:close/>
                </a:path>
                <a:path w="2361565" h="3102609">
                  <a:moveTo>
                    <a:pt x="391515" y="2415959"/>
                  </a:moveTo>
                  <a:lnTo>
                    <a:pt x="390144" y="2411819"/>
                  </a:lnTo>
                  <a:lnTo>
                    <a:pt x="388721" y="2411158"/>
                  </a:lnTo>
                  <a:lnTo>
                    <a:pt x="383120" y="2408466"/>
                  </a:lnTo>
                  <a:lnTo>
                    <a:pt x="379793" y="2411476"/>
                  </a:lnTo>
                  <a:lnTo>
                    <a:pt x="377888" y="2417305"/>
                  </a:lnTo>
                  <a:lnTo>
                    <a:pt x="382295" y="2421940"/>
                  </a:lnTo>
                  <a:lnTo>
                    <a:pt x="386816" y="2423096"/>
                  </a:lnTo>
                  <a:lnTo>
                    <a:pt x="390804" y="2417089"/>
                  </a:lnTo>
                  <a:lnTo>
                    <a:pt x="391515" y="2415959"/>
                  </a:lnTo>
                  <a:close/>
                </a:path>
                <a:path w="2361565" h="3102609">
                  <a:moveTo>
                    <a:pt x="399034" y="2480056"/>
                  </a:moveTo>
                  <a:lnTo>
                    <a:pt x="397129" y="2475242"/>
                  </a:lnTo>
                  <a:lnTo>
                    <a:pt x="392023" y="2476462"/>
                  </a:lnTo>
                  <a:lnTo>
                    <a:pt x="385165" y="2474201"/>
                  </a:lnTo>
                  <a:lnTo>
                    <a:pt x="382422" y="2486215"/>
                  </a:lnTo>
                  <a:lnTo>
                    <a:pt x="399034" y="2480056"/>
                  </a:lnTo>
                  <a:close/>
                </a:path>
                <a:path w="2361565" h="3102609">
                  <a:moveTo>
                    <a:pt x="437934" y="2229802"/>
                  </a:moveTo>
                  <a:lnTo>
                    <a:pt x="436575" y="2226449"/>
                  </a:lnTo>
                  <a:lnTo>
                    <a:pt x="436092" y="2221585"/>
                  </a:lnTo>
                  <a:lnTo>
                    <a:pt x="431622" y="2224684"/>
                  </a:lnTo>
                  <a:lnTo>
                    <a:pt x="428193" y="2225903"/>
                  </a:lnTo>
                  <a:lnTo>
                    <a:pt x="426935" y="2228291"/>
                  </a:lnTo>
                  <a:lnTo>
                    <a:pt x="426097" y="2230005"/>
                  </a:lnTo>
                  <a:lnTo>
                    <a:pt x="428129" y="2233193"/>
                  </a:lnTo>
                  <a:lnTo>
                    <a:pt x="428904" y="2235784"/>
                  </a:lnTo>
                  <a:lnTo>
                    <a:pt x="431647" y="2234311"/>
                  </a:lnTo>
                  <a:lnTo>
                    <a:pt x="435025" y="2233371"/>
                  </a:lnTo>
                  <a:lnTo>
                    <a:pt x="436829" y="2231136"/>
                  </a:lnTo>
                  <a:lnTo>
                    <a:pt x="437934" y="2229802"/>
                  </a:lnTo>
                  <a:close/>
                </a:path>
                <a:path w="2361565" h="3102609">
                  <a:moveTo>
                    <a:pt x="458139" y="1674050"/>
                  </a:moveTo>
                  <a:lnTo>
                    <a:pt x="455206" y="1671739"/>
                  </a:lnTo>
                  <a:lnTo>
                    <a:pt x="447319" y="1669732"/>
                  </a:lnTo>
                  <a:lnTo>
                    <a:pt x="450316" y="1685404"/>
                  </a:lnTo>
                  <a:lnTo>
                    <a:pt x="456425" y="1678114"/>
                  </a:lnTo>
                  <a:lnTo>
                    <a:pt x="458139" y="1674050"/>
                  </a:lnTo>
                  <a:close/>
                </a:path>
                <a:path w="2361565" h="3102609">
                  <a:moveTo>
                    <a:pt x="458698" y="1603019"/>
                  </a:moveTo>
                  <a:lnTo>
                    <a:pt x="449935" y="1594929"/>
                  </a:lnTo>
                  <a:lnTo>
                    <a:pt x="448779" y="1596212"/>
                  </a:lnTo>
                  <a:lnTo>
                    <a:pt x="446544" y="1598790"/>
                  </a:lnTo>
                  <a:lnTo>
                    <a:pt x="447954" y="1600593"/>
                  </a:lnTo>
                  <a:lnTo>
                    <a:pt x="449084" y="1602727"/>
                  </a:lnTo>
                  <a:lnTo>
                    <a:pt x="452374" y="1605254"/>
                  </a:lnTo>
                  <a:lnTo>
                    <a:pt x="454583" y="1605483"/>
                  </a:lnTo>
                  <a:lnTo>
                    <a:pt x="456501" y="1606143"/>
                  </a:lnTo>
                  <a:lnTo>
                    <a:pt x="457263" y="1605102"/>
                  </a:lnTo>
                  <a:lnTo>
                    <a:pt x="458698" y="1603019"/>
                  </a:lnTo>
                  <a:close/>
                </a:path>
                <a:path w="2361565" h="3102609">
                  <a:moveTo>
                    <a:pt x="480225" y="1168247"/>
                  </a:moveTo>
                  <a:lnTo>
                    <a:pt x="471703" y="1160703"/>
                  </a:lnTo>
                  <a:lnTo>
                    <a:pt x="464553" y="1167384"/>
                  </a:lnTo>
                  <a:lnTo>
                    <a:pt x="480225" y="1168247"/>
                  </a:lnTo>
                  <a:close/>
                </a:path>
                <a:path w="2361565" h="3102609">
                  <a:moveTo>
                    <a:pt x="621601" y="1024280"/>
                  </a:moveTo>
                  <a:lnTo>
                    <a:pt x="617994" y="1022553"/>
                  </a:lnTo>
                  <a:lnTo>
                    <a:pt x="616127" y="1025880"/>
                  </a:lnTo>
                  <a:lnTo>
                    <a:pt x="614032" y="1029106"/>
                  </a:lnTo>
                  <a:lnTo>
                    <a:pt x="612241" y="1033195"/>
                  </a:lnTo>
                  <a:lnTo>
                    <a:pt x="614286" y="1034796"/>
                  </a:lnTo>
                  <a:lnTo>
                    <a:pt x="616064" y="1036866"/>
                  </a:lnTo>
                  <a:lnTo>
                    <a:pt x="621601" y="1024280"/>
                  </a:lnTo>
                  <a:close/>
                </a:path>
                <a:path w="2361565" h="3102609">
                  <a:moveTo>
                    <a:pt x="859066" y="518591"/>
                  </a:moveTo>
                  <a:lnTo>
                    <a:pt x="858215" y="517258"/>
                  </a:lnTo>
                  <a:lnTo>
                    <a:pt x="857707" y="515239"/>
                  </a:lnTo>
                  <a:lnTo>
                    <a:pt x="856500" y="514642"/>
                  </a:lnTo>
                  <a:lnTo>
                    <a:pt x="855345" y="514108"/>
                  </a:lnTo>
                  <a:lnTo>
                    <a:pt x="853440" y="514946"/>
                  </a:lnTo>
                  <a:lnTo>
                    <a:pt x="851230" y="515239"/>
                  </a:lnTo>
                  <a:lnTo>
                    <a:pt x="852246" y="517283"/>
                  </a:lnTo>
                  <a:lnTo>
                    <a:pt x="852716" y="519887"/>
                  </a:lnTo>
                  <a:lnTo>
                    <a:pt x="853567" y="520039"/>
                  </a:lnTo>
                  <a:lnTo>
                    <a:pt x="855294" y="520255"/>
                  </a:lnTo>
                  <a:lnTo>
                    <a:pt x="857199" y="519163"/>
                  </a:lnTo>
                  <a:lnTo>
                    <a:pt x="859066" y="518591"/>
                  </a:lnTo>
                  <a:close/>
                </a:path>
                <a:path w="2361565" h="3102609">
                  <a:moveTo>
                    <a:pt x="873125" y="446570"/>
                  </a:moveTo>
                  <a:lnTo>
                    <a:pt x="872680" y="443026"/>
                  </a:lnTo>
                  <a:lnTo>
                    <a:pt x="872375" y="442988"/>
                  </a:lnTo>
                  <a:lnTo>
                    <a:pt x="870318" y="442633"/>
                  </a:lnTo>
                  <a:lnTo>
                    <a:pt x="868197" y="442836"/>
                  </a:lnTo>
                  <a:lnTo>
                    <a:pt x="866089" y="442874"/>
                  </a:lnTo>
                  <a:lnTo>
                    <a:pt x="866406" y="444461"/>
                  </a:lnTo>
                  <a:lnTo>
                    <a:pt x="866800" y="445985"/>
                  </a:lnTo>
                  <a:lnTo>
                    <a:pt x="867244" y="447941"/>
                  </a:lnTo>
                  <a:lnTo>
                    <a:pt x="869315" y="447713"/>
                  </a:lnTo>
                  <a:lnTo>
                    <a:pt x="871359" y="448043"/>
                  </a:lnTo>
                  <a:lnTo>
                    <a:pt x="873125" y="446570"/>
                  </a:lnTo>
                  <a:close/>
                </a:path>
                <a:path w="2361565" h="3102609">
                  <a:moveTo>
                    <a:pt x="932141" y="10617"/>
                  </a:moveTo>
                  <a:lnTo>
                    <a:pt x="931900" y="9093"/>
                  </a:lnTo>
                  <a:lnTo>
                    <a:pt x="931722" y="7581"/>
                  </a:lnTo>
                  <a:lnTo>
                    <a:pt x="931519" y="6070"/>
                  </a:lnTo>
                  <a:lnTo>
                    <a:pt x="929855" y="4102"/>
                  </a:lnTo>
                  <a:lnTo>
                    <a:pt x="928484" y="1562"/>
                  </a:lnTo>
                  <a:lnTo>
                    <a:pt x="926376" y="495"/>
                  </a:lnTo>
                  <a:lnTo>
                    <a:pt x="925360" y="0"/>
                  </a:lnTo>
                  <a:lnTo>
                    <a:pt x="922896" y="2298"/>
                  </a:lnTo>
                  <a:lnTo>
                    <a:pt x="921143" y="3365"/>
                  </a:lnTo>
                  <a:lnTo>
                    <a:pt x="922528" y="5549"/>
                  </a:lnTo>
                  <a:lnTo>
                    <a:pt x="923505" y="8343"/>
                  </a:lnTo>
                  <a:lnTo>
                    <a:pt x="927049" y="10896"/>
                  </a:lnTo>
                  <a:lnTo>
                    <a:pt x="929855" y="10401"/>
                  </a:lnTo>
                  <a:lnTo>
                    <a:pt x="932141" y="10617"/>
                  </a:lnTo>
                  <a:close/>
                </a:path>
                <a:path w="2361565" h="3102609">
                  <a:moveTo>
                    <a:pt x="949325" y="722642"/>
                  </a:moveTo>
                  <a:lnTo>
                    <a:pt x="948156" y="721614"/>
                  </a:lnTo>
                  <a:lnTo>
                    <a:pt x="946924" y="720598"/>
                  </a:lnTo>
                  <a:lnTo>
                    <a:pt x="945756" y="719569"/>
                  </a:lnTo>
                  <a:lnTo>
                    <a:pt x="942352" y="724852"/>
                  </a:lnTo>
                  <a:lnTo>
                    <a:pt x="940676" y="727519"/>
                  </a:lnTo>
                  <a:lnTo>
                    <a:pt x="941501" y="728103"/>
                  </a:lnTo>
                  <a:lnTo>
                    <a:pt x="942327" y="728713"/>
                  </a:lnTo>
                  <a:lnTo>
                    <a:pt x="943114" y="729361"/>
                  </a:lnTo>
                  <a:lnTo>
                    <a:pt x="949325" y="722642"/>
                  </a:lnTo>
                  <a:close/>
                </a:path>
                <a:path w="2361565" h="3102609">
                  <a:moveTo>
                    <a:pt x="955116" y="773938"/>
                  </a:moveTo>
                  <a:lnTo>
                    <a:pt x="936815" y="753656"/>
                  </a:lnTo>
                  <a:lnTo>
                    <a:pt x="940155" y="765657"/>
                  </a:lnTo>
                  <a:lnTo>
                    <a:pt x="943648" y="772248"/>
                  </a:lnTo>
                  <a:lnTo>
                    <a:pt x="948296" y="774611"/>
                  </a:lnTo>
                  <a:lnTo>
                    <a:pt x="955116" y="773938"/>
                  </a:lnTo>
                  <a:close/>
                </a:path>
                <a:path w="2361565" h="3102609">
                  <a:moveTo>
                    <a:pt x="1023277" y="533946"/>
                  </a:moveTo>
                  <a:lnTo>
                    <a:pt x="1014869" y="536105"/>
                  </a:lnTo>
                  <a:lnTo>
                    <a:pt x="1012240" y="538848"/>
                  </a:lnTo>
                  <a:lnTo>
                    <a:pt x="1013980" y="544614"/>
                  </a:lnTo>
                  <a:lnTo>
                    <a:pt x="1014272" y="545490"/>
                  </a:lnTo>
                  <a:lnTo>
                    <a:pt x="1015746" y="546023"/>
                  </a:lnTo>
                  <a:lnTo>
                    <a:pt x="1017422" y="547243"/>
                  </a:lnTo>
                  <a:lnTo>
                    <a:pt x="1023277" y="533946"/>
                  </a:lnTo>
                  <a:close/>
                </a:path>
                <a:path w="2361565" h="3102609">
                  <a:moveTo>
                    <a:pt x="1047026" y="298030"/>
                  </a:moveTo>
                  <a:lnTo>
                    <a:pt x="1044168" y="296760"/>
                  </a:lnTo>
                  <a:lnTo>
                    <a:pt x="1038504" y="294170"/>
                  </a:lnTo>
                  <a:lnTo>
                    <a:pt x="1038047" y="295021"/>
                  </a:lnTo>
                  <a:lnTo>
                    <a:pt x="1037526" y="295884"/>
                  </a:lnTo>
                  <a:lnTo>
                    <a:pt x="1037056" y="296735"/>
                  </a:lnTo>
                  <a:lnTo>
                    <a:pt x="1039634" y="298640"/>
                  </a:lnTo>
                  <a:lnTo>
                    <a:pt x="1042250" y="300507"/>
                  </a:lnTo>
                  <a:lnTo>
                    <a:pt x="1044841" y="302387"/>
                  </a:lnTo>
                  <a:lnTo>
                    <a:pt x="1047026" y="298030"/>
                  </a:lnTo>
                  <a:close/>
                </a:path>
                <a:path w="2361565" h="3102609">
                  <a:moveTo>
                    <a:pt x="1139024" y="249593"/>
                  </a:moveTo>
                  <a:lnTo>
                    <a:pt x="1125131" y="227063"/>
                  </a:lnTo>
                  <a:lnTo>
                    <a:pt x="1118539" y="242074"/>
                  </a:lnTo>
                  <a:lnTo>
                    <a:pt x="1124572" y="244309"/>
                  </a:lnTo>
                  <a:lnTo>
                    <a:pt x="1139024" y="249593"/>
                  </a:lnTo>
                  <a:close/>
                </a:path>
                <a:path w="2361565" h="3102609">
                  <a:moveTo>
                    <a:pt x="1139571" y="377952"/>
                  </a:moveTo>
                  <a:lnTo>
                    <a:pt x="1137246" y="374472"/>
                  </a:lnTo>
                  <a:lnTo>
                    <a:pt x="1128991" y="380149"/>
                  </a:lnTo>
                  <a:lnTo>
                    <a:pt x="1130427" y="382346"/>
                  </a:lnTo>
                  <a:lnTo>
                    <a:pt x="1131189" y="383425"/>
                  </a:lnTo>
                  <a:lnTo>
                    <a:pt x="1139571" y="377952"/>
                  </a:lnTo>
                  <a:close/>
                </a:path>
                <a:path w="2361565" h="3102609">
                  <a:moveTo>
                    <a:pt x="1225867" y="808532"/>
                  </a:moveTo>
                  <a:lnTo>
                    <a:pt x="1220774" y="812482"/>
                  </a:lnTo>
                  <a:lnTo>
                    <a:pt x="1218196" y="814438"/>
                  </a:lnTo>
                  <a:lnTo>
                    <a:pt x="1219263" y="815479"/>
                  </a:lnTo>
                  <a:lnTo>
                    <a:pt x="1221384" y="817486"/>
                  </a:lnTo>
                  <a:lnTo>
                    <a:pt x="1222616" y="816457"/>
                  </a:lnTo>
                  <a:lnTo>
                    <a:pt x="1224368" y="815695"/>
                  </a:lnTo>
                  <a:lnTo>
                    <a:pt x="1225702" y="812634"/>
                  </a:lnTo>
                  <a:lnTo>
                    <a:pt x="1225626" y="810514"/>
                  </a:lnTo>
                  <a:lnTo>
                    <a:pt x="1225867" y="808532"/>
                  </a:lnTo>
                  <a:close/>
                </a:path>
                <a:path w="2361565" h="3102609">
                  <a:moveTo>
                    <a:pt x="1268831" y="1298130"/>
                  </a:moveTo>
                  <a:lnTo>
                    <a:pt x="1259547" y="1301686"/>
                  </a:lnTo>
                  <a:lnTo>
                    <a:pt x="1257211" y="1304861"/>
                  </a:lnTo>
                  <a:lnTo>
                    <a:pt x="1260170" y="1310055"/>
                  </a:lnTo>
                  <a:lnTo>
                    <a:pt x="1260652" y="1310957"/>
                  </a:lnTo>
                  <a:lnTo>
                    <a:pt x="1264259" y="1311338"/>
                  </a:lnTo>
                  <a:lnTo>
                    <a:pt x="1265732" y="1307871"/>
                  </a:lnTo>
                  <a:lnTo>
                    <a:pt x="1266736" y="1304505"/>
                  </a:lnTo>
                  <a:lnTo>
                    <a:pt x="1268831" y="1298130"/>
                  </a:lnTo>
                  <a:close/>
                </a:path>
                <a:path w="2361565" h="3102609">
                  <a:moveTo>
                    <a:pt x="1299857" y="759587"/>
                  </a:moveTo>
                  <a:lnTo>
                    <a:pt x="1282585" y="760298"/>
                  </a:lnTo>
                  <a:lnTo>
                    <a:pt x="1282395" y="760501"/>
                  </a:lnTo>
                  <a:lnTo>
                    <a:pt x="1283525" y="772236"/>
                  </a:lnTo>
                  <a:lnTo>
                    <a:pt x="1289088" y="767969"/>
                  </a:lnTo>
                  <a:lnTo>
                    <a:pt x="1299857" y="759587"/>
                  </a:lnTo>
                  <a:close/>
                </a:path>
                <a:path w="2361565" h="3102609">
                  <a:moveTo>
                    <a:pt x="1307553" y="391617"/>
                  </a:moveTo>
                  <a:lnTo>
                    <a:pt x="1299552" y="389521"/>
                  </a:lnTo>
                  <a:lnTo>
                    <a:pt x="1295590" y="391566"/>
                  </a:lnTo>
                  <a:lnTo>
                    <a:pt x="1293952" y="398945"/>
                  </a:lnTo>
                  <a:lnTo>
                    <a:pt x="1301940" y="403212"/>
                  </a:lnTo>
                  <a:lnTo>
                    <a:pt x="1305102" y="399999"/>
                  </a:lnTo>
                  <a:lnTo>
                    <a:pt x="1307553" y="391617"/>
                  </a:lnTo>
                  <a:close/>
                </a:path>
                <a:path w="2361565" h="3102609">
                  <a:moveTo>
                    <a:pt x="1317764" y="1547291"/>
                  </a:moveTo>
                  <a:lnTo>
                    <a:pt x="1311998" y="1550428"/>
                  </a:lnTo>
                  <a:lnTo>
                    <a:pt x="1304099" y="1554632"/>
                  </a:lnTo>
                  <a:lnTo>
                    <a:pt x="1314881" y="1556359"/>
                  </a:lnTo>
                  <a:lnTo>
                    <a:pt x="1317764" y="1547291"/>
                  </a:lnTo>
                  <a:close/>
                </a:path>
                <a:path w="2361565" h="3102609">
                  <a:moveTo>
                    <a:pt x="1342605" y="2716441"/>
                  </a:moveTo>
                  <a:lnTo>
                    <a:pt x="1338021" y="2708783"/>
                  </a:lnTo>
                  <a:lnTo>
                    <a:pt x="1332191" y="2702598"/>
                  </a:lnTo>
                  <a:lnTo>
                    <a:pt x="1325397" y="2697518"/>
                  </a:lnTo>
                  <a:lnTo>
                    <a:pt x="1317967" y="2693174"/>
                  </a:lnTo>
                  <a:lnTo>
                    <a:pt x="1324330" y="2705760"/>
                  </a:lnTo>
                  <a:lnTo>
                    <a:pt x="1329651" y="2712936"/>
                  </a:lnTo>
                  <a:lnTo>
                    <a:pt x="1335290" y="2716047"/>
                  </a:lnTo>
                  <a:lnTo>
                    <a:pt x="1342605" y="2716441"/>
                  </a:lnTo>
                  <a:close/>
                </a:path>
                <a:path w="2361565" h="3102609">
                  <a:moveTo>
                    <a:pt x="1374368" y="257022"/>
                  </a:moveTo>
                  <a:lnTo>
                    <a:pt x="1372768" y="254635"/>
                  </a:lnTo>
                  <a:lnTo>
                    <a:pt x="1371612" y="252069"/>
                  </a:lnTo>
                  <a:lnTo>
                    <a:pt x="1368996" y="254292"/>
                  </a:lnTo>
                  <a:lnTo>
                    <a:pt x="1366799" y="255828"/>
                  </a:lnTo>
                  <a:lnTo>
                    <a:pt x="1364805" y="258191"/>
                  </a:lnTo>
                  <a:lnTo>
                    <a:pt x="1366697" y="260413"/>
                  </a:lnTo>
                  <a:lnTo>
                    <a:pt x="1367574" y="261772"/>
                  </a:lnTo>
                  <a:lnTo>
                    <a:pt x="1369745" y="260350"/>
                  </a:lnTo>
                  <a:lnTo>
                    <a:pt x="1372120" y="259130"/>
                  </a:lnTo>
                  <a:lnTo>
                    <a:pt x="1373949" y="257365"/>
                  </a:lnTo>
                  <a:lnTo>
                    <a:pt x="1374368" y="257022"/>
                  </a:lnTo>
                  <a:close/>
                </a:path>
                <a:path w="2361565" h="3102609">
                  <a:moveTo>
                    <a:pt x="1408899" y="1847938"/>
                  </a:moveTo>
                  <a:lnTo>
                    <a:pt x="1405343" y="1842846"/>
                  </a:lnTo>
                  <a:lnTo>
                    <a:pt x="1401279" y="1842503"/>
                  </a:lnTo>
                  <a:lnTo>
                    <a:pt x="1397215" y="1846884"/>
                  </a:lnTo>
                  <a:lnTo>
                    <a:pt x="1396568" y="1847634"/>
                  </a:lnTo>
                  <a:lnTo>
                    <a:pt x="1397165" y="1850923"/>
                  </a:lnTo>
                  <a:lnTo>
                    <a:pt x="1403007" y="1855000"/>
                  </a:lnTo>
                  <a:lnTo>
                    <a:pt x="1406994" y="1854466"/>
                  </a:lnTo>
                  <a:lnTo>
                    <a:pt x="1408899" y="1847938"/>
                  </a:lnTo>
                  <a:close/>
                </a:path>
                <a:path w="2361565" h="3102609">
                  <a:moveTo>
                    <a:pt x="1478546" y="315175"/>
                  </a:moveTo>
                  <a:lnTo>
                    <a:pt x="1464818" y="324218"/>
                  </a:lnTo>
                  <a:lnTo>
                    <a:pt x="1466456" y="333502"/>
                  </a:lnTo>
                  <a:lnTo>
                    <a:pt x="1470317" y="327571"/>
                  </a:lnTo>
                  <a:lnTo>
                    <a:pt x="1473530" y="322795"/>
                  </a:lnTo>
                  <a:lnTo>
                    <a:pt x="1478546" y="315175"/>
                  </a:lnTo>
                  <a:close/>
                </a:path>
                <a:path w="2361565" h="3102609">
                  <a:moveTo>
                    <a:pt x="1537017" y="1267536"/>
                  </a:moveTo>
                  <a:lnTo>
                    <a:pt x="1533575" y="1262964"/>
                  </a:lnTo>
                  <a:lnTo>
                    <a:pt x="1531721" y="1255750"/>
                  </a:lnTo>
                  <a:lnTo>
                    <a:pt x="1523149" y="1259217"/>
                  </a:lnTo>
                  <a:lnTo>
                    <a:pt x="1527784" y="1262011"/>
                  </a:lnTo>
                  <a:lnTo>
                    <a:pt x="1537017" y="1267536"/>
                  </a:lnTo>
                  <a:close/>
                </a:path>
                <a:path w="2361565" h="3102609">
                  <a:moveTo>
                    <a:pt x="1555089" y="1978469"/>
                  </a:moveTo>
                  <a:lnTo>
                    <a:pt x="1555064" y="1972043"/>
                  </a:lnTo>
                  <a:lnTo>
                    <a:pt x="1554149" y="1964956"/>
                  </a:lnTo>
                  <a:lnTo>
                    <a:pt x="1542186" y="1966772"/>
                  </a:lnTo>
                  <a:lnTo>
                    <a:pt x="1547190" y="1982317"/>
                  </a:lnTo>
                  <a:lnTo>
                    <a:pt x="1555089" y="1978469"/>
                  </a:lnTo>
                  <a:close/>
                </a:path>
                <a:path w="2361565" h="3102609">
                  <a:moveTo>
                    <a:pt x="1569656" y="2230018"/>
                  </a:moveTo>
                  <a:lnTo>
                    <a:pt x="1551406" y="2239454"/>
                  </a:lnTo>
                  <a:lnTo>
                    <a:pt x="1560449" y="2250948"/>
                  </a:lnTo>
                  <a:lnTo>
                    <a:pt x="1569656" y="2230018"/>
                  </a:lnTo>
                  <a:close/>
                </a:path>
                <a:path w="2361565" h="3102609">
                  <a:moveTo>
                    <a:pt x="1599018" y="780122"/>
                  </a:moveTo>
                  <a:lnTo>
                    <a:pt x="1582267" y="764374"/>
                  </a:lnTo>
                  <a:lnTo>
                    <a:pt x="1579143" y="766495"/>
                  </a:lnTo>
                  <a:lnTo>
                    <a:pt x="1581835" y="773811"/>
                  </a:lnTo>
                  <a:lnTo>
                    <a:pt x="1584426" y="781062"/>
                  </a:lnTo>
                  <a:lnTo>
                    <a:pt x="1587728" y="790117"/>
                  </a:lnTo>
                  <a:lnTo>
                    <a:pt x="1599018" y="780122"/>
                  </a:lnTo>
                  <a:close/>
                </a:path>
                <a:path w="2361565" h="3102609">
                  <a:moveTo>
                    <a:pt x="1601317" y="2056485"/>
                  </a:moveTo>
                  <a:lnTo>
                    <a:pt x="1596605" y="2055634"/>
                  </a:lnTo>
                  <a:lnTo>
                    <a:pt x="1588300" y="2054504"/>
                  </a:lnTo>
                  <a:lnTo>
                    <a:pt x="1591995" y="2060003"/>
                  </a:lnTo>
                  <a:lnTo>
                    <a:pt x="1594269" y="2063445"/>
                  </a:lnTo>
                  <a:lnTo>
                    <a:pt x="1596605" y="2066899"/>
                  </a:lnTo>
                  <a:lnTo>
                    <a:pt x="1597812" y="2065680"/>
                  </a:lnTo>
                  <a:lnTo>
                    <a:pt x="1599869" y="2064600"/>
                  </a:lnTo>
                  <a:lnTo>
                    <a:pt x="1600098" y="2063191"/>
                  </a:lnTo>
                  <a:lnTo>
                    <a:pt x="1601317" y="2056485"/>
                  </a:lnTo>
                  <a:close/>
                </a:path>
                <a:path w="2361565" h="3102609">
                  <a:moveTo>
                    <a:pt x="1616189" y="2564434"/>
                  </a:moveTo>
                  <a:lnTo>
                    <a:pt x="1614055" y="2561806"/>
                  </a:lnTo>
                  <a:lnTo>
                    <a:pt x="1611998" y="2559100"/>
                  </a:lnTo>
                  <a:lnTo>
                    <a:pt x="1609458" y="2556484"/>
                  </a:lnTo>
                  <a:lnTo>
                    <a:pt x="1605826" y="2559202"/>
                  </a:lnTo>
                  <a:lnTo>
                    <a:pt x="1607527" y="2562402"/>
                  </a:lnTo>
                  <a:lnTo>
                    <a:pt x="1609509" y="2565120"/>
                  </a:lnTo>
                  <a:lnTo>
                    <a:pt x="1611363" y="2567914"/>
                  </a:lnTo>
                  <a:lnTo>
                    <a:pt x="1613001" y="2566771"/>
                  </a:lnTo>
                  <a:lnTo>
                    <a:pt x="1616189" y="2564434"/>
                  </a:lnTo>
                  <a:close/>
                </a:path>
                <a:path w="2361565" h="3102609">
                  <a:moveTo>
                    <a:pt x="1632686" y="1103414"/>
                  </a:moveTo>
                  <a:lnTo>
                    <a:pt x="1632000" y="1095476"/>
                  </a:lnTo>
                  <a:lnTo>
                    <a:pt x="1628228" y="1092809"/>
                  </a:lnTo>
                  <a:lnTo>
                    <a:pt x="1617484" y="1094562"/>
                  </a:lnTo>
                  <a:lnTo>
                    <a:pt x="1632686" y="1103414"/>
                  </a:lnTo>
                  <a:close/>
                </a:path>
                <a:path w="2361565" h="3102609">
                  <a:moveTo>
                    <a:pt x="1657184" y="1267980"/>
                  </a:moveTo>
                  <a:lnTo>
                    <a:pt x="1645678" y="1258697"/>
                  </a:lnTo>
                  <a:lnTo>
                    <a:pt x="1644662" y="1259497"/>
                  </a:lnTo>
                  <a:lnTo>
                    <a:pt x="1642579" y="1261097"/>
                  </a:lnTo>
                  <a:lnTo>
                    <a:pt x="1643989" y="1266901"/>
                  </a:lnTo>
                  <a:lnTo>
                    <a:pt x="1647304" y="1270000"/>
                  </a:lnTo>
                  <a:lnTo>
                    <a:pt x="1657184" y="1267980"/>
                  </a:lnTo>
                  <a:close/>
                </a:path>
                <a:path w="2361565" h="3102609">
                  <a:moveTo>
                    <a:pt x="1717167" y="2335695"/>
                  </a:moveTo>
                  <a:lnTo>
                    <a:pt x="1712506" y="2337104"/>
                  </a:lnTo>
                  <a:lnTo>
                    <a:pt x="1707934" y="2338552"/>
                  </a:lnTo>
                  <a:lnTo>
                    <a:pt x="1703285" y="2339987"/>
                  </a:lnTo>
                  <a:lnTo>
                    <a:pt x="1710283" y="2345956"/>
                  </a:lnTo>
                  <a:lnTo>
                    <a:pt x="1715338" y="2345842"/>
                  </a:lnTo>
                  <a:lnTo>
                    <a:pt x="1717167" y="2335695"/>
                  </a:lnTo>
                  <a:close/>
                </a:path>
                <a:path w="2361565" h="3102609">
                  <a:moveTo>
                    <a:pt x="1734261" y="818388"/>
                  </a:moveTo>
                  <a:lnTo>
                    <a:pt x="1725396" y="785012"/>
                  </a:lnTo>
                  <a:lnTo>
                    <a:pt x="1716544" y="789012"/>
                  </a:lnTo>
                  <a:lnTo>
                    <a:pt x="1716176" y="793762"/>
                  </a:lnTo>
                  <a:lnTo>
                    <a:pt x="1721332" y="806615"/>
                  </a:lnTo>
                  <a:lnTo>
                    <a:pt x="1722348" y="815162"/>
                  </a:lnTo>
                  <a:lnTo>
                    <a:pt x="1734261" y="818388"/>
                  </a:lnTo>
                  <a:close/>
                </a:path>
                <a:path w="2361565" h="3102609">
                  <a:moveTo>
                    <a:pt x="1745843" y="3101454"/>
                  </a:moveTo>
                  <a:lnTo>
                    <a:pt x="1740179" y="3095853"/>
                  </a:lnTo>
                  <a:lnTo>
                    <a:pt x="1737055" y="3092754"/>
                  </a:lnTo>
                  <a:lnTo>
                    <a:pt x="1733880" y="3089630"/>
                  </a:lnTo>
                  <a:lnTo>
                    <a:pt x="1732876" y="3097111"/>
                  </a:lnTo>
                  <a:lnTo>
                    <a:pt x="1734324" y="3102089"/>
                  </a:lnTo>
                  <a:lnTo>
                    <a:pt x="1745843" y="3101454"/>
                  </a:lnTo>
                  <a:close/>
                </a:path>
                <a:path w="2361565" h="3102609">
                  <a:moveTo>
                    <a:pt x="1767547" y="697230"/>
                  </a:moveTo>
                  <a:lnTo>
                    <a:pt x="1765261" y="697204"/>
                  </a:lnTo>
                  <a:lnTo>
                    <a:pt x="1763001" y="697230"/>
                  </a:lnTo>
                  <a:lnTo>
                    <a:pt x="1760677" y="697166"/>
                  </a:lnTo>
                  <a:lnTo>
                    <a:pt x="1760804" y="704075"/>
                  </a:lnTo>
                  <a:lnTo>
                    <a:pt x="1760880" y="707504"/>
                  </a:lnTo>
                  <a:lnTo>
                    <a:pt x="1762988" y="707567"/>
                  </a:lnTo>
                  <a:lnTo>
                    <a:pt x="1767192" y="707669"/>
                  </a:lnTo>
                  <a:lnTo>
                    <a:pt x="1767408" y="700697"/>
                  </a:lnTo>
                  <a:lnTo>
                    <a:pt x="1767547" y="697230"/>
                  </a:lnTo>
                  <a:close/>
                </a:path>
                <a:path w="2361565" h="3102609">
                  <a:moveTo>
                    <a:pt x="1771738" y="1330718"/>
                  </a:moveTo>
                  <a:lnTo>
                    <a:pt x="1769122" y="1326997"/>
                  </a:lnTo>
                  <a:lnTo>
                    <a:pt x="1768424" y="1325118"/>
                  </a:lnTo>
                  <a:lnTo>
                    <a:pt x="1765261" y="1323263"/>
                  </a:lnTo>
                  <a:lnTo>
                    <a:pt x="1762925" y="1323009"/>
                  </a:lnTo>
                  <a:lnTo>
                    <a:pt x="1760829" y="1322425"/>
                  </a:lnTo>
                  <a:lnTo>
                    <a:pt x="1759229" y="1326388"/>
                  </a:lnTo>
                  <a:lnTo>
                    <a:pt x="1762556" y="1327581"/>
                  </a:lnTo>
                  <a:lnTo>
                    <a:pt x="1765947" y="1328699"/>
                  </a:lnTo>
                  <a:lnTo>
                    <a:pt x="1771738" y="1330718"/>
                  </a:lnTo>
                  <a:close/>
                </a:path>
                <a:path w="2361565" h="3102609">
                  <a:moveTo>
                    <a:pt x="1818170" y="1061173"/>
                  </a:moveTo>
                  <a:lnTo>
                    <a:pt x="1810308" y="1063396"/>
                  </a:lnTo>
                  <a:lnTo>
                    <a:pt x="1805051" y="1066876"/>
                  </a:lnTo>
                  <a:lnTo>
                    <a:pt x="1811439" y="1076477"/>
                  </a:lnTo>
                  <a:lnTo>
                    <a:pt x="1818170" y="1061173"/>
                  </a:lnTo>
                  <a:close/>
                </a:path>
                <a:path w="2361565" h="3102609">
                  <a:moveTo>
                    <a:pt x="1821294" y="1277112"/>
                  </a:moveTo>
                  <a:lnTo>
                    <a:pt x="1818843" y="1272197"/>
                  </a:lnTo>
                  <a:lnTo>
                    <a:pt x="1810829" y="1268869"/>
                  </a:lnTo>
                  <a:lnTo>
                    <a:pt x="1804263" y="1267333"/>
                  </a:lnTo>
                  <a:lnTo>
                    <a:pt x="1795881" y="1264831"/>
                  </a:lnTo>
                  <a:lnTo>
                    <a:pt x="1798866" y="1276769"/>
                  </a:lnTo>
                  <a:lnTo>
                    <a:pt x="1805686" y="1280426"/>
                  </a:lnTo>
                  <a:lnTo>
                    <a:pt x="1815058" y="1283106"/>
                  </a:lnTo>
                  <a:lnTo>
                    <a:pt x="1818779" y="1280058"/>
                  </a:lnTo>
                  <a:lnTo>
                    <a:pt x="1821294" y="1277112"/>
                  </a:lnTo>
                  <a:close/>
                </a:path>
                <a:path w="2361565" h="3102609">
                  <a:moveTo>
                    <a:pt x="1826234" y="75399"/>
                  </a:moveTo>
                  <a:lnTo>
                    <a:pt x="1820278" y="74371"/>
                  </a:lnTo>
                  <a:lnTo>
                    <a:pt x="1811680" y="72910"/>
                  </a:lnTo>
                  <a:lnTo>
                    <a:pt x="1810740" y="78790"/>
                  </a:lnTo>
                  <a:lnTo>
                    <a:pt x="1815223" y="81635"/>
                  </a:lnTo>
                  <a:lnTo>
                    <a:pt x="1819808" y="83794"/>
                  </a:lnTo>
                  <a:lnTo>
                    <a:pt x="1826234" y="75399"/>
                  </a:lnTo>
                  <a:close/>
                </a:path>
                <a:path w="2361565" h="3102609">
                  <a:moveTo>
                    <a:pt x="1831809" y="1125994"/>
                  </a:moveTo>
                  <a:lnTo>
                    <a:pt x="1821472" y="1123073"/>
                  </a:lnTo>
                  <a:lnTo>
                    <a:pt x="1822335" y="1130020"/>
                  </a:lnTo>
                  <a:lnTo>
                    <a:pt x="1820964" y="1134668"/>
                  </a:lnTo>
                  <a:lnTo>
                    <a:pt x="1821345" y="1135202"/>
                  </a:lnTo>
                  <a:lnTo>
                    <a:pt x="1821599" y="1135849"/>
                  </a:lnTo>
                  <a:lnTo>
                    <a:pt x="1822056" y="1136078"/>
                  </a:lnTo>
                  <a:lnTo>
                    <a:pt x="1822500" y="1136332"/>
                  </a:lnTo>
                  <a:lnTo>
                    <a:pt x="1823453" y="1136396"/>
                  </a:lnTo>
                  <a:lnTo>
                    <a:pt x="1826298" y="1132967"/>
                  </a:lnTo>
                  <a:lnTo>
                    <a:pt x="1828812" y="1129741"/>
                  </a:lnTo>
                  <a:lnTo>
                    <a:pt x="1831809" y="1125994"/>
                  </a:lnTo>
                  <a:close/>
                </a:path>
                <a:path w="2361565" h="3102609">
                  <a:moveTo>
                    <a:pt x="1850136" y="2290445"/>
                  </a:moveTo>
                  <a:lnTo>
                    <a:pt x="1840852" y="2283295"/>
                  </a:lnTo>
                  <a:lnTo>
                    <a:pt x="1834972" y="2281047"/>
                  </a:lnTo>
                  <a:lnTo>
                    <a:pt x="1830311" y="2283790"/>
                  </a:lnTo>
                  <a:lnTo>
                    <a:pt x="1824659" y="2291613"/>
                  </a:lnTo>
                  <a:lnTo>
                    <a:pt x="1831200" y="2296045"/>
                  </a:lnTo>
                  <a:lnTo>
                    <a:pt x="1837397" y="2295715"/>
                  </a:lnTo>
                  <a:lnTo>
                    <a:pt x="1843595" y="2293035"/>
                  </a:lnTo>
                  <a:lnTo>
                    <a:pt x="1850136" y="2290445"/>
                  </a:lnTo>
                  <a:close/>
                </a:path>
                <a:path w="2361565" h="3102609">
                  <a:moveTo>
                    <a:pt x="1858543" y="2539403"/>
                  </a:moveTo>
                  <a:lnTo>
                    <a:pt x="1836204" y="2538260"/>
                  </a:lnTo>
                  <a:lnTo>
                    <a:pt x="1835391" y="2550744"/>
                  </a:lnTo>
                  <a:lnTo>
                    <a:pt x="1836293" y="2557907"/>
                  </a:lnTo>
                  <a:lnTo>
                    <a:pt x="1839823" y="2562148"/>
                  </a:lnTo>
                  <a:lnTo>
                    <a:pt x="1846910" y="2565857"/>
                  </a:lnTo>
                  <a:lnTo>
                    <a:pt x="1858543" y="2539403"/>
                  </a:lnTo>
                  <a:close/>
                </a:path>
                <a:path w="2361565" h="3102609">
                  <a:moveTo>
                    <a:pt x="1886927" y="2411526"/>
                  </a:moveTo>
                  <a:lnTo>
                    <a:pt x="1885619" y="2405456"/>
                  </a:lnTo>
                  <a:lnTo>
                    <a:pt x="1883283" y="2397048"/>
                  </a:lnTo>
                  <a:lnTo>
                    <a:pt x="1875091" y="2402014"/>
                  </a:lnTo>
                  <a:lnTo>
                    <a:pt x="1874418" y="2407437"/>
                  </a:lnTo>
                  <a:lnTo>
                    <a:pt x="1877593" y="2415222"/>
                  </a:lnTo>
                  <a:lnTo>
                    <a:pt x="1886927" y="2411526"/>
                  </a:lnTo>
                  <a:close/>
                </a:path>
                <a:path w="2361565" h="3102609">
                  <a:moveTo>
                    <a:pt x="1894459" y="130302"/>
                  </a:moveTo>
                  <a:lnTo>
                    <a:pt x="1885226" y="118884"/>
                  </a:lnTo>
                  <a:lnTo>
                    <a:pt x="1882076" y="116573"/>
                  </a:lnTo>
                  <a:lnTo>
                    <a:pt x="1876564" y="120065"/>
                  </a:lnTo>
                  <a:lnTo>
                    <a:pt x="1874824" y="123863"/>
                  </a:lnTo>
                  <a:lnTo>
                    <a:pt x="1883791" y="136321"/>
                  </a:lnTo>
                  <a:lnTo>
                    <a:pt x="1892769" y="132334"/>
                  </a:lnTo>
                  <a:lnTo>
                    <a:pt x="1893112" y="131724"/>
                  </a:lnTo>
                  <a:lnTo>
                    <a:pt x="1894459" y="130302"/>
                  </a:lnTo>
                  <a:close/>
                </a:path>
                <a:path w="2361565" h="3102609">
                  <a:moveTo>
                    <a:pt x="1933257" y="161074"/>
                  </a:moveTo>
                  <a:lnTo>
                    <a:pt x="1932901" y="160858"/>
                  </a:lnTo>
                  <a:lnTo>
                    <a:pt x="1931047" y="159893"/>
                  </a:lnTo>
                  <a:lnTo>
                    <a:pt x="1928850" y="159499"/>
                  </a:lnTo>
                  <a:lnTo>
                    <a:pt x="1925777" y="158572"/>
                  </a:lnTo>
                  <a:lnTo>
                    <a:pt x="1926158" y="161747"/>
                  </a:lnTo>
                  <a:lnTo>
                    <a:pt x="1925802" y="164109"/>
                  </a:lnTo>
                  <a:lnTo>
                    <a:pt x="1926755" y="164960"/>
                  </a:lnTo>
                  <a:lnTo>
                    <a:pt x="1927771" y="165836"/>
                  </a:lnTo>
                  <a:lnTo>
                    <a:pt x="1930400" y="165862"/>
                  </a:lnTo>
                  <a:lnTo>
                    <a:pt x="1932660" y="164553"/>
                  </a:lnTo>
                  <a:lnTo>
                    <a:pt x="1933257" y="161074"/>
                  </a:lnTo>
                  <a:close/>
                </a:path>
                <a:path w="2361565" h="3102609">
                  <a:moveTo>
                    <a:pt x="1934146" y="642772"/>
                  </a:moveTo>
                  <a:lnTo>
                    <a:pt x="1931555" y="639000"/>
                  </a:lnTo>
                  <a:lnTo>
                    <a:pt x="1929942" y="634225"/>
                  </a:lnTo>
                  <a:lnTo>
                    <a:pt x="1926056" y="636968"/>
                  </a:lnTo>
                  <a:lnTo>
                    <a:pt x="1922081" y="638276"/>
                  </a:lnTo>
                  <a:lnTo>
                    <a:pt x="1920633" y="642772"/>
                  </a:lnTo>
                  <a:lnTo>
                    <a:pt x="1923046" y="648017"/>
                  </a:lnTo>
                  <a:lnTo>
                    <a:pt x="1927402" y="648881"/>
                  </a:lnTo>
                  <a:lnTo>
                    <a:pt x="1932216" y="647090"/>
                  </a:lnTo>
                  <a:lnTo>
                    <a:pt x="1933194" y="644944"/>
                  </a:lnTo>
                  <a:lnTo>
                    <a:pt x="1934146" y="642772"/>
                  </a:lnTo>
                  <a:close/>
                </a:path>
                <a:path w="2361565" h="3102609">
                  <a:moveTo>
                    <a:pt x="1939937" y="1386370"/>
                  </a:moveTo>
                  <a:lnTo>
                    <a:pt x="1937067" y="1378153"/>
                  </a:lnTo>
                  <a:lnTo>
                    <a:pt x="1927631" y="1362049"/>
                  </a:lnTo>
                  <a:lnTo>
                    <a:pt x="1924227" y="1369783"/>
                  </a:lnTo>
                  <a:lnTo>
                    <a:pt x="1921319" y="1374914"/>
                  </a:lnTo>
                  <a:lnTo>
                    <a:pt x="1918639" y="1384452"/>
                  </a:lnTo>
                  <a:lnTo>
                    <a:pt x="1917458" y="1390980"/>
                  </a:lnTo>
                  <a:lnTo>
                    <a:pt x="1923656" y="1396847"/>
                  </a:lnTo>
                  <a:lnTo>
                    <a:pt x="1928202" y="1393990"/>
                  </a:lnTo>
                  <a:lnTo>
                    <a:pt x="1931479" y="1388071"/>
                  </a:lnTo>
                  <a:lnTo>
                    <a:pt x="1933879" y="1388249"/>
                  </a:lnTo>
                  <a:lnTo>
                    <a:pt x="1934883" y="1388059"/>
                  </a:lnTo>
                  <a:lnTo>
                    <a:pt x="1939683" y="1395831"/>
                  </a:lnTo>
                  <a:lnTo>
                    <a:pt x="1939937" y="1386370"/>
                  </a:lnTo>
                  <a:close/>
                </a:path>
                <a:path w="2361565" h="3102609">
                  <a:moveTo>
                    <a:pt x="1954720" y="486295"/>
                  </a:moveTo>
                  <a:lnTo>
                    <a:pt x="1954022" y="484276"/>
                  </a:lnTo>
                  <a:lnTo>
                    <a:pt x="1953704" y="480847"/>
                  </a:lnTo>
                  <a:lnTo>
                    <a:pt x="1950212" y="479894"/>
                  </a:lnTo>
                  <a:lnTo>
                    <a:pt x="1947405" y="480885"/>
                  </a:lnTo>
                  <a:lnTo>
                    <a:pt x="1943379" y="481368"/>
                  </a:lnTo>
                  <a:lnTo>
                    <a:pt x="1944903" y="484695"/>
                  </a:lnTo>
                  <a:lnTo>
                    <a:pt x="1945741" y="488213"/>
                  </a:lnTo>
                  <a:lnTo>
                    <a:pt x="1946744" y="488289"/>
                  </a:lnTo>
                  <a:lnTo>
                    <a:pt x="1949361" y="488416"/>
                  </a:lnTo>
                  <a:lnTo>
                    <a:pt x="1952015" y="487045"/>
                  </a:lnTo>
                  <a:lnTo>
                    <a:pt x="1954720" y="486295"/>
                  </a:lnTo>
                  <a:close/>
                </a:path>
                <a:path w="2361565" h="3102609">
                  <a:moveTo>
                    <a:pt x="2006269" y="942708"/>
                  </a:moveTo>
                  <a:lnTo>
                    <a:pt x="2002091" y="941527"/>
                  </a:lnTo>
                  <a:lnTo>
                    <a:pt x="1999272" y="942378"/>
                  </a:lnTo>
                  <a:lnTo>
                    <a:pt x="1997278" y="944143"/>
                  </a:lnTo>
                  <a:lnTo>
                    <a:pt x="1995855" y="945515"/>
                  </a:lnTo>
                  <a:lnTo>
                    <a:pt x="1995436" y="948016"/>
                  </a:lnTo>
                  <a:lnTo>
                    <a:pt x="1994560" y="950048"/>
                  </a:lnTo>
                  <a:lnTo>
                    <a:pt x="1995322" y="950683"/>
                  </a:lnTo>
                  <a:lnTo>
                    <a:pt x="1996147" y="951293"/>
                  </a:lnTo>
                  <a:lnTo>
                    <a:pt x="1996935" y="951928"/>
                  </a:lnTo>
                  <a:lnTo>
                    <a:pt x="2006269" y="942708"/>
                  </a:lnTo>
                  <a:close/>
                </a:path>
                <a:path w="2361565" h="3102609">
                  <a:moveTo>
                    <a:pt x="2065451" y="1001204"/>
                  </a:moveTo>
                  <a:lnTo>
                    <a:pt x="2060270" y="1004481"/>
                  </a:lnTo>
                  <a:lnTo>
                    <a:pt x="2056333" y="1006919"/>
                  </a:lnTo>
                  <a:lnTo>
                    <a:pt x="2052434" y="1009370"/>
                  </a:lnTo>
                  <a:lnTo>
                    <a:pt x="2065070" y="1013256"/>
                  </a:lnTo>
                  <a:lnTo>
                    <a:pt x="2065451" y="1001204"/>
                  </a:lnTo>
                  <a:close/>
                </a:path>
                <a:path w="2361565" h="3102609">
                  <a:moveTo>
                    <a:pt x="2071814" y="538556"/>
                  </a:moveTo>
                  <a:lnTo>
                    <a:pt x="2070557" y="534847"/>
                  </a:lnTo>
                  <a:lnTo>
                    <a:pt x="2067991" y="527469"/>
                  </a:lnTo>
                  <a:lnTo>
                    <a:pt x="2066645" y="527875"/>
                  </a:lnTo>
                  <a:lnTo>
                    <a:pt x="2063851" y="528612"/>
                  </a:lnTo>
                  <a:lnTo>
                    <a:pt x="2062302" y="533120"/>
                  </a:lnTo>
                  <a:lnTo>
                    <a:pt x="2062238" y="537260"/>
                  </a:lnTo>
                  <a:lnTo>
                    <a:pt x="2071814" y="538556"/>
                  </a:lnTo>
                  <a:close/>
                </a:path>
                <a:path w="2361565" h="3102609">
                  <a:moveTo>
                    <a:pt x="2125713" y="478040"/>
                  </a:moveTo>
                  <a:lnTo>
                    <a:pt x="2123935" y="472186"/>
                  </a:lnTo>
                  <a:lnTo>
                    <a:pt x="2115058" y="468922"/>
                  </a:lnTo>
                  <a:lnTo>
                    <a:pt x="2115108" y="475513"/>
                  </a:lnTo>
                  <a:lnTo>
                    <a:pt x="2113978" y="482574"/>
                  </a:lnTo>
                  <a:lnTo>
                    <a:pt x="2122449" y="487133"/>
                  </a:lnTo>
                  <a:lnTo>
                    <a:pt x="2125713" y="478040"/>
                  </a:lnTo>
                  <a:close/>
                </a:path>
                <a:path w="2361565" h="3102609">
                  <a:moveTo>
                    <a:pt x="2197697" y="1426362"/>
                  </a:moveTo>
                  <a:lnTo>
                    <a:pt x="2197608" y="1408277"/>
                  </a:lnTo>
                  <a:lnTo>
                    <a:pt x="2189975" y="1411859"/>
                  </a:lnTo>
                  <a:lnTo>
                    <a:pt x="2185060" y="1414233"/>
                  </a:lnTo>
                  <a:lnTo>
                    <a:pt x="2197697" y="1426362"/>
                  </a:lnTo>
                  <a:close/>
                </a:path>
                <a:path w="2361565" h="3102609">
                  <a:moveTo>
                    <a:pt x="2360549" y="769277"/>
                  </a:moveTo>
                  <a:lnTo>
                    <a:pt x="2355100" y="773049"/>
                  </a:lnTo>
                  <a:lnTo>
                    <a:pt x="2345931" y="779475"/>
                  </a:lnTo>
                  <a:lnTo>
                    <a:pt x="2353475" y="783158"/>
                  </a:lnTo>
                  <a:lnTo>
                    <a:pt x="2357640" y="783234"/>
                  </a:lnTo>
                  <a:lnTo>
                    <a:pt x="2359622" y="778878"/>
                  </a:lnTo>
                  <a:lnTo>
                    <a:pt x="2360549" y="769277"/>
                  </a:lnTo>
                  <a:close/>
                </a:path>
                <a:path w="2361565" h="3102609">
                  <a:moveTo>
                    <a:pt x="2361095" y="1412354"/>
                  </a:moveTo>
                  <a:lnTo>
                    <a:pt x="2360282" y="1410868"/>
                  </a:lnTo>
                  <a:lnTo>
                    <a:pt x="2359749" y="1408836"/>
                  </a:lnTo>
                  <a:lnTo>
                    <a:pt x="2346414" y="1412709"/>
                  </a:lnTo>
                  <a:lnTo>
                    <a:pt x="2354021" y="1419860"/>
                  </a:lnTo>
                  <a:lnTo>
                    <a:pt x="2357513" y="1416570"/>
                  </a:lnTo>
                  <a:lnTo>
                    <a:pt x="2360663" y="1412798"/>
                  </a:lnTo>
                  <a:lnTo>
                    <a:pt x="2361095" y="1412354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3">
              <a:extLst>
                <a:ext uri="{FF2B5EF4-FFF2-40B4-BE49-F238E27FC236}">
                  <a16:creationId xmlns:a16="http://schemas.microsoft.com/office/drawing/2014/main" id="{DBC9035F-7B59-D9CB-8814-8C252D45B9A0}"/>
                </a:ext>
              </a:extLst>
            </p:cNvPr>
            <p:cNvSpPr/>
            <p:nvPr/>
          </p:nvSpPr>
          <p:spPr>
            <a:xfrm>
              <a:off x="4080814" y="8172900"/>
              <a:ext cx="2371090" cy="2997835"/>
            </a:xfrm>
            <a:custGeom>
              <a:avLst/>
              <a:gdLst/>
              <a:ahLst/>
              <a:cxnLst/>
              <a:rect l="l" t="t" r="r" b="b"/>
              <a:pathLst>
                <a:path w="2371090" h="2997834">
                  <a:moveTo>
                    <a:pt x="8597" y="1513941"/>
                  </a:moveTo>
                  <a:lnTo>
                    <a:pt x="7226" y="1511274"/>
                  </a:lnTo>
                  <a:lnTo>
                    <a:pt x="6350" y="1508823"/>
                  </a:lnTo>
                  <a:lnTo>
                    <a:pt x="4064" y="1510487"/>
                  </a:lnTo>
                  <a:lnTo>
                    <a:pt x="1841" y="1511503"/>
                  </a:lnTo>
                  <a:lnTo>
                    <a:pt x="0" y="1513928"/>
                  </a:lnTo>
                  <a:lnTo>
                    <a:pt x="1206" y="1516062"/>
                  </a:lnTo>
                  <a:lnTo>
                    <a:pt x="1612" y="1517548"/>
                  </a:lnTo>
                  <a:lnTo>
                    <a:pt x="3886" y="1516532"/>
                  </a:lnTo>
                  <a:lnTo>
                    <a:pt x="6286" y="1515745"/>
                  </a:lnTo>
                  <a:lnTo>
                    <a:pt x="8204" y="1514259"/>
                  </a:lnTo>
                  <a:lnTo>
                    <a:pt x="8597" y="1513941"/>
                  </a:lnTo>
                  <a:close/>
                </a:path>
                <a:path w="2371090" h="2997834">
                  <a:moveTo>
                    <a:pt x="170307" y="1489379"/>
                  </a:moveTo>
                  <a:lnTo>
                    <a:pt x="169075" y="1487741"/>
                  </a:lnTo>
                  <a:lnTo>
                    <a:pt x="168097" y="1485252"/>
                  </a:lnTo>
                  <a:lnTo>
                    <a:pt x="164922" y="1484083"/>
                  </a:lnTo>
                  <a:lnTo>
                    <a:pt x="162661" y="1485493"/>
                  </a:lnTo>
                  <a:lnTo>
                    <a:pt x="159169" y="1486420"/>
                  </a:lnTo>
                  <a:lnTo>
                    <a:pt x="161264" y="1489468"/>
                  </a:lnTo>
                  <a:lnTo>
                    <a:pt x="162560" y="1492694"/>
                  </a:lnTo>
                  <a:lnTo>
                    <a:pt x="165900" y="1492389"/>
                  </a:lnTo>
                  <a:lnTo>
                    <a:pt x="168097" y="1490560"/>
                  </a:lnTo>
                  <a:lnTo>
                    <a:pt x="170307" y="1489379"/>
                  </a:lnTo>
                  <a:close/>
                </a:path>
                <a:path w="2371090" h="2997834">
                  <a:moveTo>
                    <a:pt x="178562" y="1401648"/>
                  </a:moveTo>
                  <a:lnTo>
                    <a:pt x="177927" y="1400289"/>
                  </a:lnTo>
                  <a:lnTo>
                    <a:pt x="177457" y="1398003"/>
                  </a:lnTo>
                  <a:lnTo>
                    <a:pt x="174688" y="1397406"/>
                  </a:lnTo>
                  <a:lnTo>
                    <a:pt x="172567" y="1398104"/>
                  </a:lnTo>
                  <a:lnTo>
                    <a:pt x="169240" y="1398511"/>
                  </a:lnTo>
                  <a:lnTo>
                    <a:pt x="170840" y="1400987"/>
                  </a:lnTo>
                  <a:lnTo>
                    <a:pt x="171589" y="1403159"/>
                  </a:lnTo>
                  <a:lnTo>
                    <a:pt x="174434" y="1403134"/>
                  </a:lnTo>
                  <a:lnTo>
                    <a:pt x="176491" y="1402207"/>
                  </a:lnTo>
                  <a:lnTo>
                    <a:pt x="178562" y="1401648"/>
                  </a:lnTo>
                  <a:close/>
                </a:path>
                <a:path w="2371090" h="2997834">
                  <a:moveTo>
                    <a:pt x="182130" y="1354429"/>
                  </a:moveTo>
                  <a:lnTo>
                    <a:pt x="179476" y="1353248"/>
                  </a:lnTo>
                  <a:lnTo>
                    <a:pt x="179387" y="1353439"/>
                  </a:lnTo>
                  <a:lnTo>
                    <a:pt x="177711" y="1355877"/>
                  </a:lnTo>
                  <a:lnTo>
                    <a:pt x="176237" y="1358480"/>
                  </a:lnTo>
                  <a:lnTo>
                    <a:pt x="174752" y="1361071"/>
                  </a:lnTo>
                  <a:lnTo>
                    <a:pt x="177838" y="1362430"/>
                  </a:lnTo>
                  <a:lnTo>
                    <a:pt x="179362" y="1363129"/>
                  </a:lnTo>
                  <a:lnTo>
                    <a:pt x="180314" y="1360271"/>
                  </a:lnTo>
                  <a:lnTo>
                    <a:pt x="181330" y="1357464"/>
                  </a:lnTo>
                  <a:lnTo>
                    <a:pt x="182105" y="1354569"/>
                  </a:lnTo>
                  <a:lnTo>
                    <a:pt x="182130" y="1354429"/>
                  </a:lnTo>
                  <a:close/>
                </a:path>
                <a:path w="2371090" h="2997834">
                  <a:moveTo>
                    <a:pt x="244360" y="2056523"/>
                  </a:moveTo>
                  <a:lnTo>
                    <a:pt x="239039" y="2055545"/>
                  </a:lnTo>
                  <a:lnTo>
                    <a:pt x="238887" y="2055545"/>
                  </a:lnTo>
                  <a:lnTo>
                    <a:pt x="238658" y="2055660"/>
                  </a:lnTo>
                  <a:lnTo>
                    <a:pt x="244030" y="2056599"/>
                  </a:lnTo>
                  <a:lnTo>
                    <a:pt x="244360" y="2056523"/>
                  </a:lnTo>
                  <a:close/>
                </a:path>
                <a:path w="2371090" h="2997834">
                  <a:moveTo>
                    <a:pt x="253161" y="2062619"/>
                  </a:moveTo>
                  <a:lnTo>
                    <a:pt x="250685" y="2055202"/>
                  </a:lnTo>
                  <a:lnTo>
                    <a:pt x="244360" y="2056523"/>
                  </a:lnTo>
                  <a:lnTo>
                    <a:pt x="244144" y="2067598"/>
                  </a:lnTo>
                  <a:lnTo>
                    <a:pt x="253161" y="2062619"/>
                  </a:lnTo>
                  <a:close/>
                </a:path>
                <a:path w="2371090" h="2997834">
                  <a:moveTo>
                    <a:pt x="305435" y="681964"/>
                  </a:moveTo>
                  <a:lnTo>
                    <a:pt x="304800" y="679691"/>
                  </a:lnTo>
                  <a:lnTo>
                    <a:pt x="304647" y="676833"/>
                  </a:lnTo>
                  <a:lnTo>
                    <a:pt x="300418" y="677646"/>
                  </a:lnTo>
                  <a:lnTo>
                    <a:pt x="298881" y="677951"/>
                  </a:lnTo>
                  <a:lnTo>
                    <a:pt x="299402" y="680491"/>
                  </a:lnTo>
                  <a:lnTo>
                    <a:pt x="300494" y="685571"/>
                  </a:lnTo>
                  <a:lnTo>
                    <a:pt x="301993" y="685025"/>
                  </a:lnTo>
                  <a:lnTo>
                    <a:pt x="304584" y="684822"/>
                  </a:lnTo>
                  <a:lnTo>
                    <a:pt x="304863" y="683920"/>
                  </a:lnTo>
                  <a:lnTo>
                    <a:pt x="305435" y="681964"/>
                  </a:lnTo>
                  <a:close/>
                </a:path>
                <a:path w="2371090" h="2997834">
                  <a:moveTo>
                    <a:pt x="334391" y="2322093"/>
                  </a:moveTo>
                  <a:lnTo>
                    <a:pt x="333616" y="2320925"/>
                  </a:lnTo>
                  <a:lnTo>
                    <a:pt x="332867" y="2319705"/>
                  </a:lnTo>
                  <a:lnTo>
                    <a:pt x="332003" y="2318499"/>
                  </a:lnTo>
                  <a:lnTo>
                    <a:pt x="330085" y="2319832"/>
                  </a:lnTo>
                  <a:lnTo>
                    <a:pt x="326110" y="2322461"/>
                  </a:lnTo>
                  <a:lnTo>
                    <a:pt x="326605" y="2323287"/>
                  </a:lnTo>
                  <a:lnTo>
                    <a:pt x="327050" y="2324138"/>
                  </a:lnTo>
                  <a:lnTo>
                    <a:pt x="327533" y="2324989"/>
                  </a:lnTo>
                  <a:lnTo>
                    <a:pt x="334391" y="2322093"/>
                  </a:lnTo>
                  <a:close/>
                </a:path>
                <a:path w="2371090" h="2997834">
                  <a:moveTo>
                    <a:pt x="406946" y="1662887"/>
                  </a:moveTo>
                  <a:lnTo>
                    <a:pt x="404926" y="1660753"/>
                  </a:lnTo>
                  <a:lnTo>
                    <a:pt x="403745" y="1658785"/>
                  </a:lnTo>
                  <a:lnTo>
                    <a:pt x="402018" y="1657985"/>
                  </a:lnTo>
                  <a:lnTo>
                    <a:pt x="401154" y="1657604"/>
                  </a:lnTo>
                  <a:lnTo>
                    <a:pt x="399364" y="1659369"/>
                  </a:lnTo>
                  <a:lnTo>
                    <a:pt x="397929" y="1660144"/>
                  </a:lnTo>
                  <a:lnTo>
                    <a:pt x="399059" y="1661883"/>
                  </a:lnTo>
                  <a:lnTo>
                    <a:pt x="399935" y="1663954"/>
                  </a:lnTo>
                  <a:lnTo>
                    <a:pt x="401485" y="1665173"/>
                  </a:lnTo>
                  <a:lnTo>
                    <a:pt x="402107" y="1665643"/>
                  </a:lnTo>
                  <a:lnTo>
                    <a:pt x="404228" y="1664093"/>
                  </a:lnTo>
                  <a:lnTo>
                    <a:pt x="406946" y="1662887"/>
                  </a:lnTo>
                  <a:close/>
                </a:path>
                <a:path w="2371090" h="2997834">
                  <a:moveTo>
                    <a:pt x="415099" y="715073"/>
                  </a:moveTo>
                  <a:lnTo>
                    <a:pt x="412305" y="714235"/>
                  </a:lnTo>
                  <a:lnTo>
                    <a:pt x="406679" y="712584"/>
                  </a:lnTo>
                  <a:lnTo>
                    <a:pt x="406374" y="713613"/>
                  </a:lnTo>
                  <a:lnTo>
                    <a:pt x="405739" y="715619"/>
                  </a:lnTo>
                  <a:lnTo>
                    <a:pt x="413664" y="719099"/>
                  </a:lnTo>
                  <a:lnTo>
                    <a:pt x="414604" y="716419"/>
                  </a:lnTo>
                  <a:lnTo>
                    <a:pt x="415099" y="715073"/>
                  </a:lnTo>
                  <a:close/>
                </a:path>
                <a:path w="2371090" h="2997834">
                  <a:moveTo>
                    <a:pt x="435419" y="953185"/>
                  </a:moveTo>
                  <a:lnTo>
                    <a:pt x="434860" y="947813"/>
                  </a:lnTo>
                  <a:lnTo>
                    <a:pt x="426580" y="954074"/>
                  </a:lnTo>
                  <a:lnTo>
                    <a:pt x="435406" y="959523"/>
                  </a:lnTo>
                  <a:lnTo>
                    <a:pt x="435419" y="953185"/>
                  </a:lnTo>
                  <a:close/>
                </a:path>
                <a:path w="2371090" h="2997834">
                  <a:moveTo>
                    <a:pt x="457047" y="1583016"/>
                  </a:moveTo>
                  <a:lnTo>
                    <a:pt x="450710" y="1575523"/>
                  </a:lnTo>
                  <a:lnTo>
                    <a:pt x="448754" y="1577263"/>
                  </a:lnTo>
                  <a:lnTo>
                    <a:pt x="447814" y="1578152"/>
                  </a:lnTo>
                  <a:lnTo>
                    <a:pt x="449948" y="1580578"/>
                  </a:lnTo>
                  <a:lnTo>
                    <a:pt x="454291" y="1585468"/>
                  </a:lnTo>
                  <a:lnTo>
                    <a:pt x="455231" y="1584655"/>
                  </a:lnTo>
                  <a:lnTo>
                    <a:pt x="457047" y="1583016"/>
                  </a:lnTo>
                  <a:close/>
                </a:path>
                <a:path w="2371090" h="2997834">
                  <a:moveTo>
                    <a:pt x="502246" y="1064958"/>
                  </a:moveTo>
                  <a:lnTo>
                    <a:pt x="501865" y="1063536"/>
                  </a:lnTo>
                  <a:lnTo>
                    <a:pt x="501662" y="1060996"/>
                  </a:lnTo>
                  <a:lnTo>
                    <a:pt x="501129" y="1060894"/>
                  </a:lnTo>
                  <a:lnTo>
                    <a:pt x="499287" y="1060640"/>
                  </a:lnTo>
                  <a:lnTo>
                    <a:pt x="497116" y="1060869"/>
                  </a:lnTo>
                  <a:lnTo>
                    <a:pt x="494944" y="1062139"/>
                  </a:lnTo>
                  <a:lnTo>
                    <a:pt x="495693" y="1064780"/>
                  </a:lnTo>
                  <a:lnTo>
                    <a:pt x="495820" y="1066533"/>
                  </a:lnTo>
                  <a:lnTo>
                    <a:pt x="499148" y="1065682"/>
                  </a:lnTo>
                  <a:lnTo>
                    <a:pt x="500710" y="1065326"/>
                  </a:lnTo>
                  <a:lnTo>
                    <a:pt x="502246" y="1064958"/>
                  </a:lnTo>
                  <a:close/>
                </a:path>
                <a:path w="2371090" h="2997834">
                  <a:moveTo>
                    <a:pt x="534797" y="1325257"/>
                  </a:moveTo>
                  <a:lnTo>
                    <a:pt x="533882" y="1324152"/>
                  </a:lnTo>
                  <a:lnTo>
                    <a:pt x="532968" y="1323060"/>
                  </a:lnTo>
                  <a:lnTo>
                    <a:pt x="532091" y="1321955"/>
                  </a:lnTo>
                  <a:lnTo>
                    <a:pt x="527608" y="1326375"/>
                  </a:lnTo>
                  <a:lnTo>
                    <a:pt x="525386" y="1328610"/>
                  </a:lnTo>
                  <a:lnTo>
                    <a:pt x="526643" y="1330020"/>
                  </a:lnTo>
                  <a:lnTo>
                    <a:pt x="527265" y="1330744"/>
                  </a:lnTo>
                  <a:lnTo>
                    <a:pt x="529780" y="1328902"/>
                  </a:lnTo>
                  <a:lnTo>
                    <a:pt x="532282" y="1327099"/>
                  </a:lnTo>
                  <a:lnTo>
                    <a:pt x="534797" y="1325257"/>
                  </a:lnTo>
                  <a:close/>
                </a:path>
                <a:path w="2371090" h="2997834">
                  <a:moveTo>
                    <a:pt x="580821" y="1639531"/>
                  </a:moveTo>
                  <a:lnTo>
                    <a:pt x="576211" y="1639938"/>
                  </a:lnTo>
                  <a:lnTo>
                    <a:pt x="576618" y="1642986"/>
                  </a:lnTo>
                  <a:lnTo>
                    <a:pt x="577126" y="1646085"/>
                  </a:lnTo>
                  <a:lnTo>
                    <a:pt x="577570" y="1649133"/>
                  </a:lnTo>
                  <a:lnTo>
                    <a:pt x="580796" y="1648879"/>
                  </a:lnTo>
                  <a:lnTo>
                    <a:pt x="580821" y="1645780"/>
                  </a:lnTo>
                  <a:lnTo>
                    <a:pt x="580796" y="1642656"/>
                  </a:lnTo>
                  <a:lnTo>
                    <a:pt x="580821" y="1639531"/>
                  </a:lnTo>
                  <a:close/>
                </a:path>
                <a:path w="2371090" h="2997834">
                  <a:moveTo>
                    <a:pt x="749071" y="1556308"/>
                  </a:moveTo>
                  <a:lnTo>
                    <a:pt x="722198" y="1537728"/>
                  </a:lnTo>
                  <a:lnTo>
                    <a:pt x="719442" y="1541614"/>
                  </a:lnTo>
                  <a:lnTo>
                    <a:pt x="725385" y="1547583"/>
                  </a:lnTo>
                  <a:lnTo>
                    <a:pt x="732142" y="1552232"/>
                  </a:lnTo>
                  <a:lnTo>
                    <a:pt x="739444" y="1556016"/>
                  </a:lnTo>
                  <a:lnTo>
                    <a:pt x="746988" y="1559433"/>
                  </a:lnTo>
                  <a:lnTo>
                    <a:pt x="749071" y="1556308"/>
                  </a:lnTo>
                  <a:close/>
                </a:path>
                <a:path w="2371090" h="2997834">
                  <a:moveTo>
                    <a:pt x="761873" y="927201"/>
                  </a:moveTo>
                  <a:lnTo>
                    <a:pt x="760069" y="924890"/>
                  </a:lnTo>
                  <a:lnTo>
                    <a:pt x="758253" y="922502"/>
                  </a:lnTo>
                  <a:lnTo>
                    <a:pt x="756246" y="920280"/>
                  </a:lnTo>
                  <a:lnTo>
                    <a:pt x="753808" y="921639"/>
                  </a:lnTo>
                  <a:lnTo>
                    <a:pt x="753897" y="921804"/>
                  </a:lnTo>
                  <a:lnTo>
                    <a:pt x="755091" y="924483"/>
                  </a:lnTo>
                  <a:lnTo>
                    <a:pt x="756500" y="927125"/>
                  </a:lnTo>
                  <a:lnTo>
                    <a:pt x="757923" y="929767"/>
                  </a:lnTo>
                  <a:lnTo>
                    <a:pt x="760552" y="928039"/>
                  </a:lnTo>
                  <a:lnTo>
                    <a:pt x="761873" y="927201"/>
                  </a:lnTo>
                  <a:close/>
                </a:path>
                <a:path w="2371090" h="2997834">
                  <a:moveTo>
                    <a:pt x="812800" y="1423009"/>
                  </a:moveTo>
                  <a:lnTo>
                    <a:pt x="812711" y="1411147"/>
                  </a:lnTo>
                  <a:lnTo>
                    <a:pt x="800188" y="1411109"/>
                  </a:lnTo>
                  <a:lnTo>
                    <a:pt x="796950" y="1420698"/>
                  </a:lnTo>
                  <a:lnTo>
                    <a:pt x="812800" y="1423009"/>
                  </a:lnTo>
                  <a:close/>
                </a:path>
                <a:path w="2371090" h="2997834">
                  <a:moveTo>
                    <a:pt x="941412" y="573836"/>
                  </a:moveTo>
                  <a:lnTo>
                    <a:pt x="938136" y="571233"/>
                  </a:lnTo>
                  <a:lnTo>
                    <a:pt x="931608" y="566000"/>
                  </a:lnTo>
                  <a:lnTo>
                    <a:pt x="930173" y="567791"/>
                  </a:lnTo>
                  <a:lnTo>
                    <a:pt x="929411" y="568642"/>
                  </a:lnTo>
                  <a:lnTo>
                    <a:pt x="932192" y="571423"/>
                  </a:lnTo>
                  <a:lnTo>
                    <a:pt x="934999" y="574179"/>
                  </a:lnTo>
                  <a:lnTo>
                    <a:pt x="937793" y="576973"/>
                  </a:lnTo>
                  <a:lnTo>
                    <a:pt x="940231" y="574878"/>
                  </a:lnTo>
                  <a:lnTo>
                    <a:pt x="941412" y="573836"/>
                  </a:lnTo>
                  <a:close/>
                </a:path>
                <a:path w="2371090" h="2997834">
                  <a:moveTo>
                    <a:pt x="1011834" y="5308"/>
                  </a:moveTo>
                  <a:lnTo>
                    <a:pt x="1011047" y="2895"/>
                  </a:lnTo>
                  <a:lnTo>
                    <a:pt x="1010767" y="0"/>
                  </a:lnTo>
                  <a:lnTo>
                    <a:pt x="1007986" y="1346"/>
                  </a:lnTo>
                  <a:lnTo>
                    <a:pt x="1005751" y="1892"/>
                  </a:lnTo>
                  <a:lnTo>
                    <a:pt x="1003858" y="3860"/>
                  </a:lnTo>
                  <a:lnTo>
                    <a:pt x="1005027" y="6184"/>
                  </a:lnTo>
                  <a:lnTo>
                    <a:pt x="1005408" y="7734"/>
                  </a:lnTo>
                  <a:lnTo>
                    <a:pt x="1007414" y="7137"/>
                  </a:lnTo>
                  <a:lnTo>
                    <a:pt x="1009624" y="6908"/>
                  </a:lnTo>
                  <a:lnTo>
                    <a:pt x="1011834" y="5308"/>
                  </a:lnTo>
                  <a:close/>
                </a:path>
                <a:path w="2371090" h="2997834">
                  <a:moveTo>
                    <a:pt x="1073111" y="17119"/>
                  </a:moveTo>
                  <a:lnTo>
                    <a:pt x="1072400" y="14427"/>
                  </a:lnTo>
                  <a:lnTo>
                    <a:pt x="1071676" y="11734"/>
                  </a:lnTo>
                  <a:lnTo>
                    <a:pt x="1070952" y="9042"/>
                  </a:lnTo>
                  <a:lnTo>
                    <a:pt x="1068222" y="10134"/>
                  </a:lnTo>
                  <a:lnTo>
                    <a:pt x="1066838" y="10655"/>
                  </a:lnTo>
                  <a:lnTo>
                    <a:pt x="1068095" y="13131"/>
                  </a:lnTo>
                  <a:lnTo>
                    <a:pt x="1070686" y="18059"/>
                  </a:lnTo>
                  <a:lnTo>
                    <a:pt x="1073111" y="17119"/>
                  </a:lnTo>
                  <a:close/>
                </a:path>
                <a:path w="2371090" h="2997834">
                  <a:moveTo>
                    <a:pt x="1195044" y="104406"/>
                  </a:moveTo>
                  <a:lnTo>
                    <a:pt x="1193685" y="101815"/>
                  </a:lnTo>
                  <a:lnTo>
                    <a:pt x="1192961" y="100368"/>
                  </a:lnTo>
                  <a:lnTo>
                    <a:pt x="1192161" y="98882"/>
                  </a:lnTo>
                  <a:lnTo>
                    <a:pt x="1190383" y="99936"/>
                  </a:lnTo>
                  <a:lnTo>
                    <a:pt x="1188186" y="100634"/>
                  </a:lnTo>
                  <a:lnTo>
                    <a:pt x="1186510" y="102806"/>
                  </a:lnTo>
                  <a:lnTo>
                    <a:pt x="1188046" y="106375"/>
                  </a:lnTo>
                  <a:lnTo>
                    <a:pt x="1188618" y="106387"/>
                  </a:lnTo>
                  <a:lnTo>
                    <a:pt x="1190510" y="106324"/>
                  </a:lnTo>
                  <a:lnTo>
                    <a:pt x="1192517" y="105295"/>
                  </a:lnTo>
                  <a:lnTo>
                    <a:pt x="1195044" y="104406"/>
                  </a:lnTo>
                  <a:close/>
                </a:path>
                <a:path w="2371090" h="2997834">
                  <a:moveTo>
                    <a:pt x="1319060" y="953312"/>
                  </a:moveTo>
                  <a:lnTo>
                    <a:pt x="1315872" y="950747"/>
                  </a:lnTo>
                  <a:lnTo>
                    <a:pt x="1312811" y="948169"/>
                  </a:lnTo>
                  <a:lnTo>
                    <a:pt x="1309636" y="945603"/>
                  </a:lnTo>
                  <a:lnTo>
                    <a:pt x="1308468" y="946759"/>
                  </a:lnTo>
                  <a:lnTo>
                    <a:pt x="1307858" y="947343"/>
                  </a:lnTo>
                  <a:lnTo>
                    <a:pt x="1309192" y="949172"/>
                  </a:lnTo>
                  <a:lnTo>
                    <a:pt x="1310233" y="951217"/>
                  </a:lnTo>
                  <a:lnTo>
                    <a:pt x="1313421" y="954049"/>
                  </a:lnTo>
                  <a:lnTo>
                    <a:pt x="1315516" y="954735"/>
                  </a:lnTo>
                  <a:lnTo>
                    <a:pt x="1317409" y="955751"/>
                  </a:lnTo>
                  <a:lnTo>
                    <a:pt x="1317917" y="954913"/>
                  </a:lnTo>
                  <a:lnTo>
                    <a:pt x="1318514" y="954125"/>
                  </a:lnTo>
                  <a:lnTo>
                    <a:pt x="1319060" y="953312"/>
                  </a:lnTo>
                  <a:close/>
                </a:path>
                <a:path w="2371090" h="2997834">
                  <a:moveTo>
                    <a:pt x="1319682" y="1623949"/>
                  </a:moveTo>
                  <a:lnTo>
                    <a:pt x="1314234" y="1622221"/>
                  </a:lnTo>
                  <a:lnTo>
                    <a:pt x="1311490" y="1621370"/>
                  </a:lnTo>
                  <a:lnTo>
                    <a:pt x="1310017" y="1624698"/>
                  </a:lnTo>
                  <a:lnTo>
                    <a:pt x="1318234" y="1628317"/>
                  </a:lnTo>
                  <a:lnTo>
                    <a:pt x="1319225" y="1625409"/>
                  </a:lnTo>
                  <a:lnTo>
                    <a:pt x="1319682" y="1623949"/>
                  </a:lnTo>
                  <a:close/>
                </a:path>
                <a:path w="2371090" h="2997834">
                  <a:moveTo>
                    <a:pt x="1341513" y="1364589"/>
                  </a:moveTo>
                  <a:lnTo>
                    <a:pt x="1338986" y="1362925"/>
                  </a:lnTo>
                  <a:lnTo>
                    <a:pt x="1337678" y="1361948"/>
                  </a:lnTo>
                  <a:lnTo>
                    <a:pt x="1335862" y="1364475"/>
                  </a:lnTo>
                  <a:lnTo>
                    <a:pt x="1332280" y="1369568"/>
                  </a:lnTo>
                  <a:lnTo>
                    <a:pt x="1336294" y="1372222"/>
                  </a:lnTo>
                  <a:lnTo>
                    <a:pt x="1338072" y="1369758"/>
                  </a:lnTo>
                  <a:lnTo>
                    <a:pt x="1339888" y="1367370"/>
                  </a:lnTo>
                  <a:lnTo>
                    <a:pt x="1341437" y="1364754"/>
                  </a:lnTo>
                  <a:lnTo>
                    <a:pt x="1341513" y="1364589"/>
                  </a:lnTo>
                  <a:close/>
                </a:path>
                <a:path w="2371090" h="2997834">
                  <a:moveTo>
                    <a:pt x="1353375" y="700252"/>
                  </a:moveTo>
                  <a:lnTo>
                    <a:pt x="1352003" y="698754"/>
                  </a:lnTo>
                  <a:lnTo>
                    <a:pt x="1351038" y="696849"/>
                  </a:lnTo>
                  <a:lnTo>
                    <a:pt x="1349489" y="698423"/>
                  </a:lnTo>
                  <a:lnTo>
                    <a:pt x="1347266" y="699668"/>
                  </a:lnTo>
                  <a:lnTo>
                    <a:pt x="1347406" y="700493"/>
                  </a:lnTo>
                  <a:lnTo>
                    <a:pt x="1347736" y="702132"/>
                  </a:lnTo>
                  <a:lnTo>
                    <a:pt x="1349336" y="703529"/>
                  </a:lnTo>
                  <a:lnTo>
                    <a:pt x="1350429" y="705040"/>
                  </a:lnTo>
                  <a:lnTo>
                    <a:pt x="1351381" y="703846"/>
                  </a:lnTo>
                  <a:lnTo>
                    <a:pt x="1353070" y="702754"/>
                  </a:lnTo>
                  <a:lnTo>
                    <a:pt x="1353235" y="701471"/>
                  </a:lnTo>
                  <a:lnTo>
                    <a:pt x="1353375" y="700252"/>
                  </a:lnTo>
                  <a:close/>
                </a:path>
                <a:path w="2371090" h="2997834">
                  <a:moveTo>
                    <a:pt x="1361122" y="1708531"/>
                  </a:moveTo>
                  <a:lnTo>
                    <a:pt x="1357934" y="1704898"/>
                  </a:lnTo>
                  <a:lnTo>
                    <a:pt x="1356245" y="1702523"/>
                  </a:lnTo>
                  <a:lnTo>
                    <a:pt x="1353121" y="1700047"/>
                  </a:lnTo>
                  <a:lnTo>
                    <a:pt x="1351089" y="1700580"/>
                  </a:lnTo>
                  <a:lnTo>
                    <a:pt x="1348562" y="1700504"/>
                  </a:lnTo>
                  <a:lnTo>
                    <a:pt x="1348409" y="1708048"/>
                  </a:lnTo>
                  <a:lnTo>
                    <a:pt x="1352118" y="1709496"/>
                  </a:lnTo>
                  <a:lnTo>
                    <a:pt x="1361122" y="1708531"/>
                  </a:lnTo>
                  <a:close/>
                </a:path>
                <a:path w="2371090" h="2997834">
                  <a:moveTo>
                    <a:pt x="1400619" y="2190381"/>
                  </a:moveTo>
                  <a:lnTo>
                    <a:pt x="1388618" y="2174659"/>
                  </a:lnTo>
                  <a:lnTo>
                    <a:pt x="1387157" y="2189721"/>
                  </a:lnTo>
                  <a:lnTo>
                    <a:pt x="1389392" y="2192261"/>
                  </a:lnTo>
                  <a:lnTo>
                    <a:pt x="1400619" y="2190381"/>
                  </a:lnTo>
                  <a:close/>
                </a:path>
                <a:path w="2371090" h="2997834">
                  <a:moveTo>
                    <a:pt x="1423454" y="693750"/>
                  </a:moveTo>
                  <a:lnTo>
                    <a:pt x="1423390" y="693458"/>
                  </a:lnTo>
                  <a:lnTo>
                    <a:pt x="1423073" y="691476"/>
                  </a:lnTo>
                  <a:lnTo>
                    <a:pt x="1422209" y="689610"/>
                  </a:lnTo>
                  <a:lnTo>
                    <a:pt x="1421536" y="687705"/>
                  </a:lnTo>
                  <a:lnTo>
                    <a:pt x="1420177" y="688492"/>
                  </a:lnTo>
                  <a:lnTo>
                    <a:pt x="1418920" y="689343"/>
                  </a:lnTo>
                  <a:lnTo>
                    <a:pt x="1417281" y="690346"/>
                  </a:lnTo>
                  <a:lnTo>
                    <a:pt x="1418145" y="692150"/>
                  </a:lnTo>
                  <a:lnTo>
                    <a:pt x="1418488" y="694118"/>
                  </a:lnTo>
                  <a:lnTo>
                    <a:pt x="1420368" y="695248"/>
                  </a:lnTo>
                  <a:lnTo>
                    <a:pt x="1423454" y="693750"/>
                  </a:lnTo>
                  <a:close/>
                </a:path>
                <a:path w="2371090" h="2997834">
                  <a:moveTo>
                    <a:pt x="1434401" y="2493988"/>
                  </a:moveTo>
                  <a:lnTo>
                    <a:pt x="1433271" y="2491994"/>
                  </a:lnTo>
                  <a:lnTo>
                    <a:pt x="1432496" y="2490571"/>
                  </a:lnTo>
                  <a:lnTo>
                    <a:pt x="1431709" y="2489162"/>
                  </a:lnTo>
                  <a:lnTo>
                    <a:pt x="1430388" y="2489949"/>
                  </a:lnTo>
                  <a:lnTo>
                    <a:pt x="1428127" y="2490584"/>
                  </a:lnTo>
                  <a:lnTo>
                    <a:pt x="1427975" y="2491536"/>
                  </a:lnTo>
                  <a:lnTo>
                    <a:pt x="1427797" y="2492908"/>
                  </a:lnTo>
                  <a:lnTo>
                    <a:pt x="1428826" y="2494889"/>
                  </a:lnTo>
                  <a:lnTo>
                    <a:pt x="1430439" y="2496274"/>
                  </a:lnTo>
                  <a:lnTo>
                    <a:pt x="1432458" y="2494800"/>
                  </a:lnTo>
                  <a:lnTo>
                    <a:pt x="1434401" y="2493988"/>
                  </a:lnTo>
                  <a:close/>
                </a:path>
                <a:path w="2371090" h="2997834">
                  <a:moveTo>
                    <a:pt x="1446733" y="2202434"/>
                  </a:moveTo>
                  <a:lnTo>
                    <a:pt x="1444713" y="2200922"/>
                  </a:lnTo>
                  <a:lnTo>
                    <a:pt x="1442923" y="2198967"/>
                  </a:lnTo>
                  <a:lnTo>
                    <a:pt x="1438897" y="2197379"/>
                  </a:lnTo>
                  <a:lnTo>
                    <a:pt x="1436636" y="2198065"/>
                  </a:lnTo>
                  <a:lnTo>
                    <a:pt x="1434592" y="2198154"/>
                  </a:lnTo>
                  <a:lnTo>
                    <a:pt x="1435023" y="2200237"/>
                  </a:lnTo>
                  <a:lnTo>
                    <a:pt x="1434833" y="2202878"/>
                  </a:lnTo>
                  <a:lnTo>
                    <a:pt x="1437055" y="2205418"/>
                  </a:lnTo>
                  <a:lnTo>
                    <a:pt x="1439722" y="2205215"/>
                  </a:lnTo>
                  <a:lnTo>
                    <a:pt x="1441678" y="2205634"/>
                  </a:lnTo>
                  <a:lnTo>
                    <a:pt x="1443342" y="2204567"/>
                  </a:lnTo>
                  <a:lnTo>
                    <a:pt x="1446733" y="2202434"/>
                  </a:lnTo>
                  <a:close/>
                </a:path>
                <a:path w="2371090" h="2997834">
                  <a:moveTo>
                    <a:pt x="1455280" y="2197112"/>
                  </a:moveTo>
                  <a:lnTo>
                    <a:pt x="1449819" y="2204364"/>
                  </a:lnTo>
                  <a:lnTo>
                    <a:pt x="1445539" y="2209939"/>
                  </a:lnTo>
                  <a:lnTo>
                    <a:pt x="1440827" y="2216137"/>
                  </a:lnTo>
                  <a:lnTo>
                    <a:pt x="1447977" y="2215959"/>
                  </a:lnTo>
                  <a:lnTo>
                    <a:pt x="1452397" y="2213229"/>
                  </a:lnTo>
                  <a:lnTo>
                    <a:pt x="1454645" y="2207196"/>
                  </a:lnTo>
                  <a:lnTo>
                    <a:pt x="1455280" y="2197112"/>
                  </a:lnTo>
                  <a:close/>
                </a:path>
                <a:path w="2371090" h="2997834">
                  <a:moveTo>
                    <a:pt x="1458861" y="1221473"/>
                  </a:moveTo>
                  <a:lnTo>
                    <a:pt x="1455991" y="1220330"/>
                  </a:lnTo>
                  <a:lnTo>
                    <a:pt x="1454531" y="1219733"/>
                  </a:lnTo>
                  <a:lnTo>
                    <a:pt x="1453629" y="1222641"/>
                  </a:lnTo>
                  <a:lnTo>
                    <a:pt x="1451762" y="1228407"/>
                  </a:lnTo>
                  <a:lnTo>
                    <a:pt x="1453261" y="1228801"/>
                  </a:lnTo>
                  <a:lnTo>
                    <a:pt x="1455889" y="1229741"/>
                  </a:lnTo>
                  <a:lnTo>
                    <a:pt x="1457198" y="1226947"/>
                  </a:lnTo>
                  <a:lnTo>
                    <a:pt x="1457947" y="1224165"/>
                  </a:lnTo>
                  <a:lnTo>
                    <a:pt x="1458861" y="1221473"/>
                  </a:lnTo>
                  <a:close/>
                </a:path>
                <a:path w="2371090" h="2997834">
                  <a:moveTo>
                    <a:pt x="1469390" y="1942896"/>
                  </a:moveTo>
                  <a:lnTo>
                    <a:pt x="1466062" y="1940712"/>
                  </a:lnTo>
                  <a:lnTo>
                    <a:pt x="1458302" y="1940217"/>
                  </a:lnTo>
                  <a:lnTo>
                    <a:pt x="1461338" y="1960245"/>
                  </a:lnTo>
                  <a:lnTo>
                    <a:pt x="1465313" y="1959737"/>
                  </a:lnTo>
                  <a:lnTo>
                    <a:pt x="1468920" y="1948637"/>
                  </a:lnTo>
                  <a:lnTo>
                    <a:pt x="1469390" y="1942896"/>
                  </a:lnTo>
                  <a:close/>
                </a:path>
                <a:path w="2371090" h="2997834">
                  <a:moveTo>
                    <a:pt x="1488592" y="1089520"/>
                  </a:moveTo>
                  <a:lnTo>
                    <a:pt x="1484820" y="1075677"/>
                  </a:lnTo>
                  <a:lnTo>
                    <a:pt x="1473631" y="1069898"/>
                  </a:lnTo>
                  <a:lnTo>
                    <a:pt x="1488592" y="1089520"/>
                  </a:lnTo>
                  <a:close/>
                </a:path>
                <a:path w="2371090" h="2997834">
                  <a:moveTo>
                    <a:pt x="1491348" y="585901"/>
                  </a:moveTo>
                  <a:lnTo>
                    <a:pt x="1487398" y="579983"/>
                  </a:lnTo>
                  <a:lnTo>
                    <a:pt x="1485366" y="577011"/>
                  </a:lnTo>
                  <a:lnTo>
                    <a:pt x="1484236" y="577837"/>
                  </a:lnTo>
                  <a:lnTo>
                    <a:pt x="1483029" y="578624"/>
                  </a:lnTo>
                  <a:lnTo>
                    <a:pt x="1481861" y="579450"/>
                  </a:lnTo>
                  <a:lnTo>
                    <a:pt x="1488630" y="588022"/>
                  </a:lnTo>
                  <a:lnTo>
                    <a:pt x="1489544" y="587286"/>
                  </a:lnTo>
                  <a:lnTo>
                    <a:pt x="1490459" y="586613"/>
                  </a:lnTo>
                  <a:lnTo>
                    <a:pt x="1491348" y="585901"/>
                  </a:lnTo>
                  <a:close/>
                </a:path>
                <a:path w="2371090" h="2997834">
                  <a:moveTo>
                    <a:pt x="1499184" y="1839404"/>
                  </a:moveTo>
                  <a:lnTo>
                    <a:pt x="1492148" y="1835607"/>
                  </a:lnTo>
                  <a:lnTo>
                    <a:pt x="1491589" y="1836978"/>
                  </a:lnTo>
                  <a:lnTo>
                    <a:pt x="1491081" y="1838388"/>
                  </a:lnTo>
                  <a:lnTo>
                    <a:pt x="1490535" y="1839772"/>
                  </a:lnTo>
                  <a:lnTo>
                    <a:pt x="1492897" y="1840534"/>
                  </a:lnTo>
                  <a:lnTo>
                    <a:pt x="1495272" y="1841423"/>
                  </a:lnTo>
                  <a:lnTo>
                    <a:pt x="1497977" y="1842020"/>
                  </a:lnTo>
                  <a:lnTo>
                    <a:pt x="1498676" y="1840293"/>
                  </a:lnTo>
                  <a:lnTo>
                    <a:pt x="1499184" y="1839404"/>
                  </a:lnTo>
                  <a:close/>
                </a:path>
                <a:path w="2371090" h="2997834">
                  <a:moveTo>
                    <a:pt x="1520139" y="1737753"/>
                  </a:moveTo>
                  <a:lnTo>
                    <a:pt x="1511719" y="1735099"/>
                  </a:lnTo>
                  <a:lnTo>
                    <a:pt x="1506105" y="1734972"/>
                  </a:lnTo>
                  <a:lnTo>
                    <a:pt x="1501787" y="1737753"/>
                  </a:lnTo>
                  <a:lnTo>
                    <a:pt x="1497266" y="1743862"/>
                  </a:lnTo>
                  <a:lnTo>
                    <a:pt x="1520139" y="1737753"/>
                  </a:lnTo>
                  <a:close/>
                </a:path>
                <a:path w="2371090" h="2997834">
                  <a:moveTo>
                    <a:pt x="1525917" y="1337157"/>
                  </a:moveTo>
                  <a:lnTo>
                    <a:pt x="1518018" y="1333677"/>
                  </a:lnTo>
                  <a:lnTo>
                    <a:pt x="1516849" y="1336344"/>
                  </a:lnTo>
                  <a:lnTo>
                    <a:pt x="1525117" y="1339202"/>
                  </a:lnTo>
                  <a:lnTo>
                    <a:pt x="1525917" y="1337157"/>
                  </a:lnTo>
                  <a:close/>
                </a:path>
                <a:path w="2371090" h="2997834">
                  <a:moveTo>
                    <a:pt x="1534629" y="2996654"/>
                  </a:moveTo>
                  <a:lnTo>
                    <a:pt x="1533829" y="2989567"/>
                  </a:lnTo>
                  <a:lnTo>
                    <a:pt x="1533410" y="2986024"/>
                  </a:lnTo>
                  <a:lnTo>
                    <a:pt x="1532013" y="2986240"/>
                  </a:lnTo>
                  <a:lnTo>
                    <a:pt x="1530553" y="2986417"/>
                  </a:lnTo>
                  <a:lnTo>
                    <a:pt x="1529118" y="2986633"/>
                  </a:lnTo>
                  <a:lnTo>
                    <a:pt x="1529664" y="2990177"/>
                  </a:lnTo>
                  <a:lnTo>
                    <a:pt x="1530172" y="2993720"/>
                  </a:lnTo>
                  <a:lnTo>
                    <a:pt x="1530705" y="2997276"/>
                  </a:lnTo>
                  <a:lnTo>
                    <a:pt x="1534629" y="2996654"/>
                  </a:lnTo>
                  <a:close/>
                </a:path>
                <a:path w="2371090" h="2997834">
                  <a:moveTo>
                    <a:pt x="1548053" y="615988"/>
                  </a:moveTo>
                  <a:lnTo>
                    <a:pt x="1532115" y="614921"/>
                  </a:lnTo>
                  <a:lnTo>
                    <a:pt x="1535887" y="620433"/>
                  </a:lnTo>
                  <a:lnTo>
                    <a:pt x="1539875" y="621487"/>
                  </a:lnTo>
                  <a:lnTo>
                    <a:pt x="1543964" y="619518"/>
                  </a:lnTo>
                  <a:lnTo>
                    <a:pt x="1548053" y="615988"/>
                  </a:lnTo>
                  <a:close/>
                </a:path>
                <a:path w="2371090" h="2997834">
                  <a:moveTo>
                    <a:pt x="1551317" y="1341208"/>
                  </a:moveTo>
                  <a:lnTo>
                    <a:pt x="1549895" y="1339126"/>
                  </a:lnTo>
                  <a:lnTo>
                    <a:pt x="1549196" y="1337614"/>
                  </a:lnTo>
                  <a:lnTo>
                    <a:pt x="1547558" y="1336370"/>
                  </a:lnTo>
                  <a:lnTo>
                    <a:pt x="1545259" y="1337335"/>
                  </a:lnTo>
                  <a:lnTo>
                    <a:pt x="1545145" y="1337906"/>
                  </a:lnTo>
                  <a:lnTo>
                    <a:pt x="1544878" y="1339329"/>
                  </a:lnTo>
                  <a:lnTo>
                    <a:pt x="1545488" y="1340916"/>
                  </a:lnTo>
                  <a:lnTo>
                    <a:pt x="1545717" y="1342415"/>
                  </a:lnTo>
                  <a:lnTo>
                    <a:pt x="1548752" y="1341755"/>
                  </a:lnTo>
                  <a:lnTo>
                    <a:pt x="1551317" y="1341208"/>
                  </a:lnTo>
                  <a:close/>
                </a:path>
                <a:path w="2371090" h="2997834">
                  <a:moveTo>
                    <a:pt x="1568742" y="912939"/>
                  </a:moveTo>
                  <a:lnTo>
                    <a:pt x="1560969" y="907224"/>
                  </a:lnTo>
                  <a:lnTo>
                    <a:pt x="1559420" y="909231"/>
                  </a:lnTo>
                  <a:lnTo>
                    <a:pt x="1558671" y="910259"/>
                  </a:lnTo>
                  <a:lnTo>
                    <a:pt x="1561198" y="912202"/>
                  </a:lnTo>
                  <a:lnTo>
                    <a:pt x="1566291" y="916165"/>
                  </a:lnTo>
                  <a:lnTo>
                    <a:pt x="1567103" y="915073"/>
                  </a:lnTo>
                  <a:lnTo>
                    <a:pt x="1568742" y="912939"/>
                  </a:lnTo>
                  <a:close/>
                </a:path>
                <a:path w="2371090" h="2997834">
                  <a:moveTo>
                    <a:pt x="1583347" y="2919793"/>
                  </a:moveTo>
                  <a:lnTo>
                    <a:pt x="1572780" y="2915869"/>
                  </a:lnTo>
                  <a:lnTo>
                    <a:pt x="1569847" y="2930817"/>
                  </a:lnTo>
                  <a:lnTo>
                    <a:pt x="1578051" y="2931236"/>
                  </a:lnTo>
                  <a:lnTo>
                    <a:pt x="1580908" y="2925978"/>
                  </a:lnTo>
                  <a:lnTo>
                    <a:pt x="1583347" y="2919793"/>
                  </a:lnTo>
                  <a:close/>
                </a:path>
                <a:path w="2371090" h="2997834">
                  <a:moveTo>
                    <a:pt x="1602232" y="2253983"/>
                  </a:moveTo>
                  <a:lnTo>
                    <a:pt x="1598955" y="2251367"/>
                  </a:lnTo>
                  <a:lnTo>
                    <a:pt x="1597698" y="2249944"/>
                  </a:lnTo>
                  <a:lnTo>
                    <a:pt x="1596072" y="2249220"/>
                  </a:lnTo>
                  <a:lnTo>
                    <a:pt x="1594713" y="2248598"/>
                  </a:lnTo>
                  <a:lnTo>
                    <a:pt x="1592910" y="2248763"/>
                  </a:lnTo>
                  <a:lnTo>
                    <a:pt x="1591335" y="2248598"/>
                  </a:lnTo>
                  <a:lnTo>
                    <a:pt x="1591703" y="2250541"/>
                  </a:lnTo>
                  <a:lnTo>
                    <a:pt x="1591703" y="2252751"/>
                  </a:lnTo>
                  <a:lnTo>
                    <a:pt x="1593100" y="2255012"/>
                  </a:lnTo>
                  <a:lnTo>
                    <a:pt x="1595640" y="2254300"/>
                  </a:lnTo>
                  <a:lnTo>
                    <a:pt x="1602232" y="2253983"/>
                  </a:lnTo>
                  <a:close/>
                </a:path>
                <a:path w="2371090" h="2997834">
                  <a:moveTo>
                    <a:pt x="1604924" y="1525854"/>
                  </a:moveTo>
                  <a:lnTo>
                    <a:pt x="1603768" y="1523619"/>
                  </a:lnTo>
                  <a:lnTo>
                    <a:pt x="1602981" y="1520012"/>
                  </a:lnTo>
                  <a:lnTo>
                    <a:pt x="1600123" y="1522323"/>
                  </a:lnTo>
                  <a:lnTo>
                    <a:pt x="1597469" y="1523441"/>
                  </a:lnTo>
                  <a:lnTo>
                    <a:pt x="1597063" y="1526667"/>
                  </a:lnTo>
                  <a:lnTo>
                    <a:pt x="1598879" y="1528686"/>
                  </a:lnTo>
                  <a:lnTo>
                    <a:pt x="1599857" y="1530591"/>
                  </a:lnTo>
                  <a:lnTo>
                    <a:pt x="1601444" y="1529588"/>
                  </a:lnTo>
                  <a:lnTo>
                    <a:pt x="1603946" y="1528889"/>
                  </a:lnTo>
                  <a:lnTo>
                    <a:pt x="1604403" y="1527530"/>
                  </a:lnTo>
                  <a:lnTo>
                    <a:pt x="1604924" y="1525854"/>
                  </a:lnTo>
                  <a:close/>
                </a:path>
                <a:path w="2371090" h="2997834">
                  <a:moveTo>
                    <a:pt x="1605140" y="110197"/>
                  </a:moveTo>
                  <a:lnTo>
                    <a:pt x="1602574" y="109054"/>
                  </a:lnTo>
                  <a:lnTo>
                    <a:pt x="1597520" y="106832"/>
                  </a:lnTo>
                  <a:lnTo>
                    <a:pt x="1596351" y="109474"/>
                  </a:lnTo>
                  <a:lnTo>
                    <a:pt x="1601444" y="111709"/>
                  </a:lnTo>
                  <a:lnTo>
                    <a:pt x="1603984" y="112814"/>
                  </a:lnTo>
                  <a:lnTo>
                    <a:pt x="1605140" y="110197"/>
                  </a:lnTo>
                  <a:close/>
                </a:path>
                <a:path w="2371090" h="2997834">
                  <a:moveTo>
                    <a:pt x="1610842" y="797966"/>
                  </a:moveTo>
                  <a:lnTo>
                    <a:pt x="1609915" y="797814"/>
                  </a:lnTo>
                  <a:lnTo>
                    <a:pt x="1608963" y="797610"/>
                  </a:lnTo>
                  <a:lnTo>
                    <a:pt x="1608061" y="797458"/>
                  </a:lnTo>
                  <a:lnTo>
                    <a:pt x="1607121" y="800392"/>
                  </a:lnTo>
                  <a:lnTo>
                    <a:pt x="1606257" y="803363"/>
                  </a:lnTo>
                  <a:lnTo>
                    <a:pt x="1605356" y="806310"/>
                  </a:lnTo>
                  <a:lnTo>
                    <a:pt x="1609991" y="806919"/>
                  </a:lnTo>
                  <a:lnTo>
                    <a:pt x="1610271" y="803935"/>
                  </a:lnTo>
                  <a:lnTo>
                    <a:pt x="1610842" y="797966"/>
                  </a:lnTo>
                  <a:close/>
                </a:path>
                <a:path w="2371090" h="2997834">
                  <a:moveTo>
                    <a:pt x="1613636" y="2977299"/>
                  </a:moveTo>
                  <a:lnTo>
                    <a:pt x="1613560" y="2976905"/>
                  </a:lnTo>
                  <a:lnTo>
                    <a:pt x="1613306" y="2975013"/>
                  </a:lnTo>
                  <a:lnTo>
                    <a:pt x="1612582" y="2972930"/>
                  </a:lnTo>
                  <a:lnTo>
                    <a:pt x="1611020" y="2970949"/>
                  </a:lnTo>
                  <a:lnTo>
                    <a:pt x="1608607" y="2972079"/>
                  </a:lnTo>
                  <a:lnTo>
                    <a:pt x="1605978" y="2972828"/>
                  </a:lnTo>
                  <a:lnTo>
                    <a:pt x="1607527" y="2975292"/>
                  </a:lnTo>
                  <a:lnTo>
                    <a:pt x="1608315" y="2977286"/>
                  </a:lnTo>
                  <a:lnTo>
                    <a:pt x="1609788" y="2978531"/>
                  </a:lnTo>
                  <a:lnTo>
                    <a:pt x="1610283" y="2978924"/>
                  </a:lnTo>
                  <a:lnTo>
                    <a:pt x="1613636" y="2977299"/>
                  </a:lnTo>
                  <a:close/>
                </a:path>
                <a:path w="2371090" h="2997834">
                  <a:moveTo>
                    <a:pt x="1617383" y="2243201"/>
                  </a:moveTo>
                  <a:lnTo>
                    <a:pt x="1614284" y="2242756"/>
                  </a:lnTo>
                  <a:lnTo>
                    <a:pt x="1608099" y="2241829"/>
                  </a:lnTo>
                  <a:lnTo>
                    <a:pt x="1607985" y="2242858"/>
                  </a:lnTo>
                  <a:lnTo>
                    <a:pt x="1607591" y="2244864"/>
                  </a:lnTo>
                  <a:lnTo>
                    <a:pt x="1610664" y="2245436"/>
                  </a:lnTo>
                  <a:lnTo>
                    <a:pt x="1616773" y="2246592"/>
                  </a:lnTo>
                  <a:lnTo>
                    <a:pt x="1616989" y="2245461"/>
                  </a:lnTo>
                  <a:lnTo>
                    <a:pt x="1617141" y="2244331"/>
                  </a:lnTo>
                  <a:lnTo>
                    <a:pt x="1617383" y="2243201"/>
                  </a:lnTo>
                  <a:close/>
                </a:path>
                <a:path w="2371090" h="2997834">
                  <a:moveTo>
                    <a:pt x="1631619" y="1678063"/>
                  </a:moveTo>
                  <a:lnTo>
                    <a:pt x="1625841" y="1653260"/>
                  </a:lnTo>
                  <a:lnTo>
                    <a:pt x="1623148" y="1664550"/>
                  </a:lnTo>
                  <a:lnTo>
                    <a:pt x="1623034" y="1671510"/>
                  </a:lnTo>
                  <a:lnTo>
                    <a:pt x="1625765" y="1675536"/>
                  </a:lnTo>
                  <a:lnTo>
                    <a:pt x="1631619" y="1678063"/>
                  </a:lnTo>
                  <a:close/>
                </a:path>
                <a:path w="2371090" h="2997834">
                  <a:moveTo>
                    <a:pt x="1636636" y="51333"/>
                  </a:moveTo>
                  <a:lnTo>
                    <a:pt x="1635683" y="50165"/>
                  </a:lnTo>
                  <a:lnTo>
                    <a:pt x="1634858" y="48145"/>
                  </a:lnTo>
                  <a:lnTo>
                    <a:pt x="1633842" y="48069"/>
                  </a:lnTo>
                  <a:lnTo>
                    <a:pt x="1631835" y="47955"/>
                  </a:lnTo>
                  <a:lnTo>
                    <a:pt x="1629778" y="48869"/>
                  </a:lnTo>
                  <a:lnTo>
                    <a:pt x="1627035" y="49568"/>
                  </a:lnTo>
                  <a:lnTo>
                    <a:pt x="1628470" y="51968"/>
                  </a:lnTo>
                  <a:lnTo>
                    <a:pt x="1629778" y="54698"/>
                  </a:lnTo>
                  <a:lnTo>
                    <a:pt x="1632470" y="53886"/>
                  </a:lnTo>
                  <a:lnTo>
                    <a:pt x="1634528" y="52501"/>
                  </a:lnTo>
                  <a:lnTo>
                    <a:pt x="1636636" y="51333"/>
                  </a:lnTo>
                  <a:close/>
                </a:path>
                <a:path w="2371090" h="2997834">
                  <a:moveTo>
                    <a:pt x="1637118" y="943800"/>
                  </a:moveTo>
                  <a:lnTo>
                    <a:pt x="1636852" y="942708"/>
                  </a:lnTo>
                  <a:lnTo>
                    <a:pt x="1636369" y="940587"/>
                  </a:lnTo>
                  <a:lnTo>
                    <a:pt x="1633791" y="940930"/>
                  </a:lnTo>
                  <a:lnTo>
                    <a:pt x="1631175" y="941247"/>
                  </a:lnTo>
                  <a:lnTo>
                    <a:pt x="1628584" y="941578"/>
                  </a:lnTo>
                  <a:lnTo>
                    <a:pt x="1628673" y="943089"/>
                  </a:lnTo>
                  <a:lnTo>
                    <a:pt x="1628749" y="944600"/>
                  </a:lnTo>
                  <a:lnTo>
                    <a:pt x="1628851" y="946124"/>
                  </a:lnTo>
                  <a:lnTo>
                    <a:pt x="1631607" y="945324"/>
                  </a:lnTo>
                  <a:lnTo>
                    <a:pt x="1637118" y="943800"/>
                  </a:lnTo>
                  <a:close/>
                </a:path>
                <a:path w="2371090" h="2997834">
                  <a:moveTo>
                    <a:pt x="1641983" y="67056"/>
                  </a:moveTo>
                  <a:lnTo>
                    <a:pt x="1640738" y="64528"/>
                  </a:lnTo>
                  <a:lnTo>
                    <a:pt x="1639735" y="62153"/>
                  </a:lnTo>
                  <a:lnTo>
                    <a:pt x="1637385" y="63817"/>
                  </a:lnTo>
                  <a:lnTo>
                    <a:pt x="1635404" y="64808"/>
                  </a:lnTo>
                  <a:lnTo>
                    <a:pt x="1634134" y="66395"/>
                  </a:lnTo>
                  <a:lnTo>
                    <a:pt x="1633651" y="67068"/>
                  </a:lnTo>
                  <a:lnTo>
                    <a:pt x="1634718" y="69011"/>
                  </a:lnTo>
                  <a:lnTo>
                    <a:pt x="1635074" y="70358"/>
                  </a:lnTo>
                  <a:lnTo>
                    <a:pt x="1637360" y="69380"/>
                  </a:lnTo>
                  <a:lnTo>
                    <a:pt x="1639697" y="68440"/>
                  </a:lnTo>
                  <a:lnTo>
                    <a:pt x="1641983" y="67056"/>
                  </a:lnTo>
                  <a:close/>
                </a:path>
                <a:path w="2371090" h="2997834">
                  <a:moveTo>
                    <a:pt x="1646262" y="708621"/>
                  </a:moveTo>
                  <a:lnTo>
                    <a:pt x="1645716" y="704138"/>
                  </a:lnTo>
                  <a:lnTo>
                    <a:pt x="1645158" y="699681"/>
                  </a:lnTo>
                  <a:lnTo>
                    <a:pt x="1644650" y="695248"/>
                  </a:lnTo>
                  <a:lnTo>
                    <a:pt x="1641373" y="695591"/>
                  </a:lnTo>
                  <a:lnTo>
                    <a:pt x="1641805" y="700049"/>
                  </a:lnTo>
                  <a:lnTo>
                    <a:pt x="1642313" y="704545"/>
                  </a:lnTo>
                  <a:lnTo>
                    <a:pt x="1642732" y="708977"/>
                  </a:lnTo>
                  <a:lnTo>
                    <a:pt x="1646262" y="708621"/>
                  </a:lnTo>
                  <a:close/>
                </a:path>
                <a:path w="2371090" h="2997834">
                  <a:moveTo>
                    <a:pt x="1657769" y="2939592"/>
                  </a:moveTo>
                  <a:lnTo>
                    <a:pt x="1655267" y="2939161"/>
                  </a:lnTo>
                  <a:lnTo>
                    <a:pt x="1652765" y="2938754"/>
                  </a:lnTo>
                  <a:lnTo>
                    <a:pt x="1650263" y="2938322"/>
                  </a:lnTo>
                  <a:lnTo>
                    <a:pt x="1650060" y="2939135"/>
                  </a:lnTo>
                  <a:lnTo>
                    <a:pt x="1649831" y="2939948"/>
                  </a:lnTo>
                  <a:lnTo>
                    <a:pt x="1649666" y="2940748"/>
                  </a:lnTo>
                  <a:lnTo>
                    <a:pt x="1656524" y="2943326"/>
                  </a:lnTo>
                  <a:lnTo>
                    <a:pt x="1656969" y="2942094"/>
                  </a:lnTo>
                  <a:lnTo>
                    <a:pt x="1657388" y="2940837"/>
                  </a:lnTo>
                  <a:lnTo>
                    <a:pt x="1657769" y="2939592"/>
                  </a:lnTo>
                  <a:close/>
                </a:path>
                <a:path w="2371090" h="2997834">
                  <a:moveTo>
                    <a:pt x="1681441" y="534644"/>
                  </a:moveTo>
                  <a:lnTo>
                    <a:pt x="1680273" y="532688"/>
                  </a:lnTo>
                  <a:lnTo>
                    <a:pt x="1679892" y="531164"/>
                  </a:lnTo>
                  <a:lnTo>
                    <a:pt x="1672805" y="533387"/>
                  </a:lnTo>
                  <a:lnTo>
                    <a:pt x="1674647" y="535584"/>
                  </a:lnTo>
                  <a:lnTo>
                    <a:pt x="1675511" y="537527"/>
                  </a:lnTo>
                  <a:lnTo>
                    <a:pt x="1676577" y="537616"/>
                  </a:lnTo>
                  <a:lnTo>
                    <a:pt x="1678025" y="537794"/>
                  </a:lnTo>
                  <a:lnTo>
                    <a:pt x="1680222" y="536816"/>
                  </a:lnTo>
                  <a:lnTo>
                    <a:pt x="1681441" y="534644"/>
                  </a:lnTo>
                  <a:close/>
                </a:path>
                <a:path w="2371090" h="2997834">
                  <a:moveTo>
                    <a:pt x="1699996" y="1238567"/>
                  </a:moveTo>
                  <a:lnTo>
                    <a:pt x="1698663" y="1236814"/>
                  </a:lnTo>
                  <a:lnTo>
                    <a:pt x="1697685" y="1234719"/>
                  </a:lnTo>
                  <a:lnTo>
                    <a:pt x="1696034" y="1233487"/>
                  </a:lnTo>
                  <a:lnTo>
                    <a:pt x="1694776" y="1232623"/>
                  </a:lnTo>
                  <a:lnTo>
                    <a:pt x="1692694" y="1232814"/>
                  </a:lnTo>
                  <a:lnTo>
                    <a:pt x="1690992" y="1232547"/>
                  </a:lnTo>
                  <a:lnTo>
                    <a:pt x="1691157" y="1233881"/>
                  </a:lnTo>
                  <a:lnTo>
                    <a:pt x="1691449" y="1236611"/>
                  </a:lnTo>
                  <a:lnTo>
                    <a:pt x="1692960" y="1238034"/>
                  </a:lnTo>
                  <a:lnTo>
                    <a:pt x="1694307" y="1239901"/>
                  </a:lnTo>
                  <a:lnTo>
                    <a:pt x="1696110" y="1240751"/>
                  </a:lnTo>
                  <a:lnTo>
                    <a:pt x="1696923" y="1241120"/>
                  </a:lnTo>
                  <a:lnTo>
                    <a:pt x="1698650" y="1239354"/>
                  </a:lnTo>
                  <a:lnTo>
                    <a:pt x="1699996" y="1238567"/>
                  </a:lnTo>
                  <a:close/>
                </a:path>
                <a:path w="2371090" h="2997834">
                  <a:moveTo>
                    <a:pt x="1718335" y="2940075"/>
                  </a:moveTo>
                  <a:lnTo>
                    <a:pt x="1717827" y="2936049"/>
                  </a:lnTo>
                  <a:lnTo>
                    <a:pt x="1709940" y="2931896"/>
                  </a:lnTo>
                  <a:lnTo>
                    <a:pt x="1711350" y="2938195"/>
                  </a:lnTo>
                  <a:lnTo>
                    <a:pt x="1713001" y="2945777"/>
                  </a:lnTo>
                  <a:lnTo>
                    <a:pt x="1718335" y="2940075"/>
                  </a:lnTo>
                  <a:close/>
                </a:path>
                <a:path w="2371090" h="2997834">
                  <a:moveTo>
                    <a:pt x="1721446" y="966279"/>
                  </a:moveTo>
                  <a:lnTo>
                    <a:pt x="1716278" y="958862"/>
                  </a:lnTo>
                  <a:lnTo>
                    <a:pt x="1713103" y="958621"/>
                  </a:lnTo>
                  <a:lnTo>
                    <a:pt x="1709216" y="957046"/>
                  </a:lnTo>
                  <a:lnTo>
                    <a:pt x="1709953" y="966787"/>
                  </a:lnTo>
                  <a:lnTo>
                    <a:pt x="1710397" y="972159"/>
                  </a:lnTo>
                  <a:lnTo>
                    <a:pt x="1720659" y="970673"/>
                  </a:lnTo>
                  <a:lnTo>
                    <a:pt x="1721446" y="966279"/>
                  </a:lnTo>
                  <a:close/>
                </a:path>
                <a:path w="2371090" h="2997834">
                  <a:moveTo>
                    <a:pt x="1722767" y="2210638"/>
                  </a:moveTo>
                  <a:lnTo>
                    <a:pt x="1719872" y="2215172"/>
                  </a:lnTo>
                  <a:lnTo>
                    <a:pt x="1718310" y="2216543"/>
                  </a:lnTo>
                  <a:lnTo>
                    <a:pt x="1718233" y="2218029"/>
                  </a:lnTo>
                  <a:lnTo>
                    <a:pt x="1718068" y="2219934"/>
                  </a:lnTo>
                  <a:lnTo>
                    <a:pt x="1719021" y="2221915"/>
                  </a:lnTo>
                  <a:lnTo>
                    <a:pt x="1719516" y="2223846"/>
                  </a:lnTo>
                  <a:lnTo>
                    <a:pt x="1722361" y="2223630"/>
                  </a:lnTo>
                  <a:lnTo>
                    <a:pt x="1722475" y="2220442"/>
                  </a:lnTo>
                  <a:lnTo>
                    <a:pt x="1722767" y="2210638"/>
                  </a:lnTo>
                  <a:close/>
                </a:path>
                <a:path w="2371090" h="2997834">
                  <a:moveTo>
                    <a:pt x="1784985" y="545960"/>
                  </a:moveTo>
                  <a:lnTo>
                    <a:pt x="1782876" y="544474"/>
                  </a:lnTo>
                  <a:lnTo>
                    <a:pt x="1778736" y="541502"/>
                  </a:lnTo>
                  <a:lnTo>
                    <a:pt x="1777606" y="543102"/>
                  </a:lnTo>
                  <a:lnTo>
                    <a:pt x="1777009" y="543902"/>
                  </a:lnTo>
                  <a:lnTo>
                    <a:pt x="1779028" y="545388"/>
                  </a:lnTo>
                  <a:lnTo>
                    <a:pt x="1781124" y="546925"/>
                  </a:lnTo>
                  <a:lnTo>
                    <a:pt x="1783156" y="548436"/>
                  </a:lnTo>
                  <a:lnTo>
                    <a:pt x="1783740" y="547598"/>
                  </a:lnTo>
                  <a:lnTo>
                    <a:pt x="1784350" y="546760"/>
                  </a:lnTo>
                  <a:lnTo>
                    <a:pt x="1784985" y="545960"/>
                  </a:lnTo>
                  <a:close/>
                </a:path>
                <a:path w="2371090" h="2997834">
                  <a:moveTo>
                    <a:pt x="1864398" y="1464322"/>
                  </a:moveTo>
                  <a:lnTo>
                    <a:pt x="1860613" y="1464932"/>
                  </a:lnTo>
                  <a:lnTo>
                    <a:pt x="1857883" y="1464589"/>
                  </a:lnTo>
                  <a:lnTo>
                    <a:pt x="1855812" y="1466926"/>
                  </a:lnTo>
                  <a:lnTo>
                    <a:pt x="1856524" y="1469631"/>
                  </a:lnTo>
                  <a:lnTo>
                    <a:pt x="1856498" y="1471676"/>
                  </a:lnTo>
                  <a:lnTo>
                    <a:pt x="1858505" y="1471650"/>
                  </a:lnTo>
                  <a:lnTo>
                    <a:pt x="1861058" y="1472387"/>
                  </a:lnTo>
                  <a:lnTo>
                    <a:pt x="1862455" y="1471460"/>
                  </a:lnTo>
                  <a:lnTo>
                    <a:pt x="1863636" y="1470634"/>
                  </a:lnTo>
                  <a:lnTo>
                    <a:pt x="1863521" y="1467904"/>
                  </a:lnTo>
                  <a:lnTo>
                    <a:pt x="1864398" y="1464322"/>
                  </a:lnTo>
                  <a:close/>
                </a:path>
                <a:path w="2371090" h="2997834">
                  <a:moveTo>
                    <a:pt x="1919338" y="1821776"/>
                  </a:moveTo>
                  <a:lnTo>
                    <a:pt x="1910905" y="1817776"/>
                  </a:lnTo>
                  <a:lnTo>
                    <a:pt x="1906066" y="1816773"/>
                  </a:lnTo>
                  <a:lnTo>
                    <a:pt x="1903107" y="1819008"/>
                  </a:lnTo>
                  <a:lnTo>
                    <a:pt x="1900326" y="1824748"/>
                  </a:lnTo>
                  <a:lnTo>
                    <a:pt x="1919338" y="1821776"/>
                  </a:lnTo>
                  <a:close/>
                </a:path>
                <a:path w="2371090" h="2997834">
                  <a:moveTo>
                    <a:pt x="1938858" y="100139"/>
                  </a:moveTo>
                  <a:lnTo>
                    <a:pt x="1938807" y="98971"/>
                  </a:lnTo>
                  <a:lnTo>
                    <a:pt x="1938718" y="97790"/>
                  </a:lnTo>
                  <a:lnTo>
                    <a:pt x="1938655" y="96583"/>
                  </a:lnTo>
                  <a:lnTo>
                    <a:pt x="1927352" y="97066"/>
                  </a:lnTo>
                  <a:lnTo>
                    <a:pt x="1927415" y="98463"/>
                  </a:lnTo>
                  <a:lnTo>
                    <a:pt x="1927504" y="99834"/>
                  </a:lnTo>
                  <a:lnTo>
                    <a:pt x="1927542" y="101206"/>
                  </a:lnTo>
                  <a:lnTo>
                    <a:pt x="1931327" y="100850"/>
                  </a:lnTo>
                  <a:lnTo>
                    <a:pt x="1935137" y="100520"/>
                  </a:lnTo>
                  <a:lnTo>
                    <a:pt x="1938858" y="100139"/>
                  </a:lnTo>
                  <a:close/>
                </a:path>
                <a:path w="2371090" h="2997834">
                  <a:moveTo>
                    <a:pt x="2057019" y="837996"/>
                  </a:moveTo>
                  <a:lnTo>
                    <a:pt x="2052840" y="836815"/>
                  </a:lnTo>
                  <a:lnTo>
                    <a:pt x="2050021" y="837666"/>
                  </a:lnTo>
                  <a:lnTo>
                    <a:pt x="2048027" y="839431"/>
                  </a:lnTo>
                  <a:lnTo>
                    <a:pt x="2046605" y="840803"/>
                  </a:lnTo>
                  <a:lnTo>
                    <a:pt x="2046185" y="843305"/>
                  </a:lnTo>
                  <a:lnTo>
                    <a:pt x="2045309" y="845337"/>
                  </a:lnTo>
                  <a:lnTo>
                    <a:pt x="2046071" y="845972"/>
                  </a:lnTo>
                  <a:lnTo>
                    <a:pt x="2046897" y="846582"/>
                  </a:lnTo>
                  <a:lnTo>
                    <a:pt x="2047684" y="847217"/>
                  </a:lnTo>
                  <a:lnTo>
                    <a:pt x="2057019" y="837996"/>
                  </a:lnTo>
                  <a:close/>
                </a:path>
                <a:path w="2371090" h="2997834">
                  <a:moveTo>
                    <a:pt x="2199119" y="592112"/>
                  </a:moveTo>
                  <a:lnTo>
                    <a:pt x="2198344" y="589851"/>
                  </a:lnTo>
                  <a:lnTo>
                    <a:pt x="2198243" y="587654"/>
                  </a:lnTo>
                  <a:lnTo>
                    <a:pt x="2196134" y="586397"/>
                  </a:lnTo>
                  <a:lnTo>
                    <a:pt x="2194115" y="587260"/>
                  </a:lnTo>
                  <a:lnTo>
                    <a:pt x="2192528" y="587476"/>
                  </a:lnTo>
                  <a:lnTo>
                    <a:pt x="2192820" y="589013"/>
                  </a:lnTo>
                  <a:lnTo>
                    <a:pt x="2192591" y="591185"/>
                  </a:lnTo>
                  <a:lnTo>
                    <a:pt x="2193569" y="591896"/>
                  </a:lnTo>
                  <a:lnTo>
                    <a:pt x="2194560" y="592670"/>
                  </a:lnTo>
                  <a:lnTo>
                    <a:pt x="2196604" y="592074"/>
                  </a:lnTo>
                  <a:lnTo>
                    <a:pt x="2199119" y="592112"/>
                  </a:lnTo>
                  <a:close/>
                </a:path>
                <a:path w="2371090" h="2997834">
                  <a:moveTo>
                    <a:pt x="2221255" y="1224610"/>
                  </a:moveTo>
                  <a:lnTo>
                    <a:pt x="2218867" y="1222756"/>
                  </a:lnTo>
                  <a:lnTo>
                    <a:pt x="2214168" y="1219009"/>
                  </a:lnTo>
                  <a:lnTo>
                    <a:pt x="2213406" y="1220368"/>
                  </a:lnTo>
                  <a:lnTo>
                    <a:pt x="2212619" y="1221714"/>
                  </a:lnTo>
                  <a:lnTo>
                    <a:pt x="2211870" y="1223086"/>
                  </a:lnTo>
                  <a:lnTo>
                    <a:pt x="2219960" y="1226642"/>
                  </a:lnTo>
                  <a:lnTo>
                    <a:pt x="2220417" y="1225969"/>
                  </a:lnTo>
                  <a:lnTo>
                    <a:pt x="2220823" y="1225283"/>
                  </a:lnTo>
                  <a:lnTo>
                    <a:pt x="2221255" y="1224610"/>
                  </a:lnTo>
                  <a:close/>
                </a:path>
                <a:path w="2371090" h="2997834">
                  <a:moveTo>
                    <a:pt x="2299525" y="614857"/>
                  </a:moveTo>
                  <a:lnTo>
                    <a:pt x="2298865" y="612787"/>
                  </a:lnTo>
                  <a:lnTo>
                    <a:pt x="2296795" y="606183"/>
                  </a:lnTo>
                  <a:lnTo>
                    <a:pt x="2294636" y="608012"/>
                  </a:lnTo>
                  <a:lnTo>
                    <a:pt x="2292413" y="609015"/>
                  </a:lnTo>
                  <a:lnTo>
                    <a:pt x="2292350" y="610209"/>
                  </a:lnTo>
                  <a:lnTo>
                    <a:pt x="2292172" y="612216"/>
                  </a:lnTo>
                  <a:lnTo>
                    <a:pt x="2292921" y="614743"/>
                  </a:lnTo>
                  <a:lnTo>
                    <a:pt x="2294229" y="616242"/>
                  </a:lnTo>
                  <a:lnTo>
                    <a:pt x="2294699" y="616851"/>
                  </a:lnTo>
                  <a:lnTo>
                    <a:pt x="2297671" y="615378"/>
                  </a:lnTo>
                  <a:lnTo>
                    <a:pt x="2299525" y="614857"/>
                  </a:lnTo>
                  <a:close/>
                </a:path>
                <a:path w="2371090" h="2997834">
                  <a:moveTo>
                    <a:pt x="2317902" y="444817"/>
                  </a:moveTo>
                  <a:lnTo>
                    <a:pt x="2316276" y="442328"/>
                  </a:lnTo>
                  <a:lnTo>
                    <a:pt x="2315210" y="440740"/>
                  </a:lnTo>
                  <a:lnTo>
                    <a:pt x="2313419" y="441655"/>
                  </a:lnTo>
                  <a:lnTo>
                    <a:pt x="2310688" y="443077"/>
                  </a:lnTo>
                  <a:lnTo>
                    <a:pt x="2311793" y="444474"/>
                  </a:lnTo>
                  <a:lnTo>
                    <a:pt x="2312632" y="446341"/>
                  </a:lnTo>
                  <a:lnTo>
                    <a:pt x="2314879" y="447395"/>
                  </a:lnTo>
                  <a:lnTo>
                    <a:pt x="2316607" y="445630"/>
                  </a:lnTo>
                  <a:lnTo>
                    <a:pt x="2317902" y="444817"/>
                  </a:lnTo>
                  <a:close/>
                </a:path>
                <a:path w="2371090" h="2997834">
                  <a:moveTo>
                    <a:pt x="2340203" y="1119543"/>
                  </a:moveTo>
                  <a:lnTo>
                    <a:pt x="2336114" y="1110805"/>
                  </a:lnTo>
                  <a:lnTo>
                    <a:pt x="2333206" y="1114983"/>
                  </a:lnTo>
                  <a:lnTo>
                    <a:pt x="2329434" y="1120521"/>
                  </a:lnTo>
                  <a:lnTo>
                    <a:pt x="2335669" y="1120609"/>
                  </a:lnTo>
                  <a:lnTo>
                    <a:pt x="2340203" y="1119543"/>
                  </a:lnTo>
                  <a:close/>
                </a:path>
                <a:path w="2371090" h="2997834">
                  <a:moveTo>
                    <a:pt x="2370671" y="860501"/>
                  </a:moveTo>
                  <a:lnTo>
                    <a:pt x="2369845" y="858354"/>
                  </a:lnTo>
                  <a:lnTo>
                    <a:pt x="2369375" y="854773"/>
                  </a:lnTo>
                  <a:lnTo>
                    <a:pt x="2362657" y="858837"/>
                  </a:lnTo>
                  <a:lnTo>
                    <a:pt x="2363736" y="860628"/>
                  </a:lnTo>
                  <a:lnTo>
                    <a:pt x="2364549" y="862761"/>
                  </a:lnTo>
                  <a:lnTo>
                    <a:pt x="2366073" y="863993"/>
                  </a:lnTo>
                  <a:lnTo>
                    <a:pt x="2366683" y="864501"/>
                  </a:lnTo>
                  <a:lnTo>
                    <a:pt x="2369909" y="863231"/>
                  </a:lnTo>
                  <a:lnTo>
                    <a:pt x="2370671" y="860501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4">
              <a:extLst>
                <a:ext uri="{FF2B5EF4-FFF2-40B4-BE49-F238E27FC236}">
                  <a16:creationId xmlns:a16="http://schemas.microsoft.com/office/drawing/2014/main" id="{9C64675D-C764-40D3-BC16-D73816BC3F60}"/>
                </a:ext>
              </a:extLst>
            </p:cNvPr>
            <p:cNvSpPr/>
            <p:nvPr/>
          </p:nvSpPr>
          <p:spPr>
            <a:xfrm>
              <a:off x="4412526" y="9206147"/>
              <a:ext cx="1651000" cy="1989455"/>
            </a:xfrm>
            <a:custGeom>
              <a:avLst/>
              <a:gdLst/>
              <a:ahLst/>
              <a:cxnLst/>
              <a:rect l="l" t="t" r="r" b="b"/>
              <a:pathLst>
                <a:path w="1651000" h="1989454">
                  <a:moveTo>
                    <a:pt x="6934" y="1690509"/>
                  </a:moveTo>
                  <a:lnTo>
                    <a:pt x="6819" y="1689227"/>
                  </a:lnTo>
                  <a:lnTo>
                    <a:pt x="6756" y="1687893"/>
                  </a:lnTo>
                  <a:lnTo>
                    <a:pt x="6604" y="1686509"/>
                  </a:lnTo>
                  <a:lnTo>
                    <a:pt x="4432" y="1686737"/>
                  </a:lnTo>
                  <a:lnTo>
                    <a:pt x="0" y="1687093"/>
                  </a:lnTo>
                  <a:lnTo>
                    <a:pt x="38" y="1687982"/>
                  </a:lnTo>
                  <a:lnTo>
                    <a:pt x="12" y="1688884"/>
                  </a:lnTo>
                  <a:lnTo>
                    <a:pt x="25" y="1689785"/>
                  </a:lnTo>
                  <a:lnTo>
                    <a:pt x="6934" y="1690509"/>
                  </a:lnTo>
                  <a:close/>
                </a:path>
                <a:path w="1651000" h="1989454">
                  <a:moveTo>
                    <a:pt x="27025" y="1126185"/>
                  </a:moveTo>
                  <a:lnTo>
                    <a:pt x="26962" y="1118349"/>
                  </a:lnTo>
                  <a:lnTo>
                    <a:pt x="26885" y="1114399"/>
                  </a:lnTo>
                  <a:lnTo>
                    <a:pt x="23190" y="1114463"/>
                  </a:lnTo>
                  <a:lnTo>
                    <a:pt x="22542" y="1125829"/>
                  </a:lnTo>
                  <a:lnTo>
                    <a:pt x="24041" y="1125969"/>
                  </a:lnTo>
                  <a:lnTo>
                    <a:pt x="25527" y="1126058"/>
                  </a:lnTo>
                  <a:lnTo>
                    <a:pt x="27025" y="1126185"/>
                  </a:lnTo>
                  <a:close/>
                </a:path>
                <a:path w="1651000" h="1989454">
                  <a:moveTo>
                    <a:pt x="27774" y="1624926"/>
                  </a:moveTo>
                  <a:lnTo>
                    <a:pt x="21564" y="1616786"/>
                  </a:lnTo>
                  <a:lnTo>
                    <a:pt x="20472" y="1617611"/>
                  </a:lnTo>
                  <a:lnTo>
                    <a:pt x="19342" y="1618437"/>
                  </a:lnTo>
                  <a:lnTo>
                    <a:pt x="18211" y="1619237"/>
                  </a:lnTo>
                  <a:lnTo>
                    <a:pt x="25260" y="1626997"/>
                  </a:lnTo>
                  <a:lnTo>
                    <a:pt x="26111" y="1626311"/>
                  </a:lnTo>
                  <a:lnTo>
                    <a:pt x="27774" y="1624926"/>
                  </a:lnTo>
                  <a:close/>
                </a:path>
                <a:path w="1651000" h="1989454">
                  <a:moveTo>
                    <a:pt x="53225" y="1433283"/>
                  </a:moveTo>
                  <a:lnTo>
                    <a:pt x="49314" y="1430070"/>
                  </a:lnTo>
                  <a:lnTo>
                    <a:pt x="49174" y="1430007"/>
                  </a:lnTo>
                  <a:lnTo>
                    <a:pt x="49085" y="1429842"/>
                  </a:lnTo>
                  <a:lnTo>
                    <a:pt x="48945" y="1429994"/>
                  </a:lnTo>
                  <a:lnTo>
                    <a:pt x="52908" y="1433182"/>
                  </a:lnTo>
                  <a:lnTo>
                    <a:pt x="53225" y="1433283"/>
                  </a:lnTo>
                  <a:close/>
                </a:path>
                <a:path w="1651000" h="1989454">
                  <a:moveTo>
                    <a:pt x="57442" y="1424584"/>
                  </a:moveTo>
                  <a:lnTo>
                    <a:pt x="54876" y="1418386"/>
                  </a:lnTo>
                  <a:lnTo>
                    <a:pt x="44577" y="1421269"/>
                  </a:lnTo>
                  <a:lnTo>
                    <a:pt x="49085" y="1429842"/>
                  </a:lnTo>
                  <a:lnTo>
                    <a:pt x="52006" y="1426705"/>
                  </a:lnTo>
                  <a:lnTo>
                    <a:pt x="57442" y="1424584"/>
                  </a:lnTo>
                  <a:close/>
                </a:path>
                <a:path w="1651000" h="1989454">
                  <a:moveTo>
                    <a:pt x="58381" y="1648879"/>
                  </a:moveTo>
                  <a:lnTo>
                    <a:pt x="57886" y="1645361"/>
                  </a:lnTo>
                  <a:lnTo>
                    <a:pt x="54952" y="1644561"/>
                  </a:lnTo>
                  <a:lnTo>
                    <a:pt x="51689" y="1642656"/>
                  </a:lnTo>
                  <a:lnTo>
                    <a:pt x="51460" y="1647012"/>
                  </a:lnTo>
                  <a:lnTo>
                    <a:pt x="50723" y="1649704"/>
                  </a:lnTo>
                  <a:lnTo>
                    <a:pt x="51854" y="1653070"/>
                  </a:lnTo>
                  <a:lnTo>
                    <a:pt x="54864" y="1653349"/>
                  </a:lnTo>
                  <a:lnTo>
                    <a:pt x="56667" y="1653959"/>
                  </a:lnTo>
                  <a:lnTo>
                    <a:pt x="57226" y="1651495"/>
                  </a:lnTo>
                  <a:lnTo>
                    <a:pt x="58381" y="1648879"/>
                  </a:lnTo>
                  <a:close/>
                </a:path>
                <a:path w="1651000" h="1989454">
                  <a:moveTo>
                    <a:pt x="58953" y="1435049"/>
                  </a:moveTo>
                  <a:lnTo>
                    <a:pt x="53225" y="1433283"/>
                  </a:lnTo>
                  <a:lnTo>
                    <a:pt x="48031" y="1442212"/>
                  </a:lnTo>
                  <a:lnTo>
                    <a:pt x="57645" y="1442212"/>
                  </a:lnTo>
                  <a:lnTo>
                    <a:pt x="58953" y="1435049"/>
                  </a:lnTo>
                  <a:close/>
                </a:path>
                <a:path w="1651000" h="1989454">
                  <a:moveTo>
                    <a:pt x="77685" y="1781187"/>
                  </a:moveTo>
                  <a:lnTo>
                    <a:pt x="72961" y="1779892"/>
                  </a:lnTo>
                  <a:lnTo>
                    <a:pt x="68389" y="1774952"/>
                  </a:lnTo>
                  <a:lnTo>
                    <a:pt x="60731" y="1783524"/>
                  </a:lnTo>
                  <a:lnTo>
                    <a:pt x="77050" y="1785988"/>
                  </a:lnTo>
                  <a:lnTo>
                    <a:pt x="77685" y="1781187"/>
                  </a:lnTo>
                  <a:close/>
                </a:path>
                <a:path w="1651000" h="1989454">
                  <a:moveTo>
                    <a:pt x="100571" y="1726311"/>
                  </a:moveTo>
                  <a:lnTo>
                    <a:pt x="99695" y="1725129"/>
                  </a:lnTo>
                  <a:lnTo>
                    <a:pt x="96342" y="1720418"/>
                  </a:lnTo>
                  <a:lnTo>
                    <a:pt x="92278" y="1721358"/>
                  </a:lnTo>
                  <a:lnTo>
                    <a:pt x="88099" y="1725256"/>
                  </a:lnTo>
                  <a:lnTo>
                    <a:pt x="89611" y="1731022"/>
                  </a:lnTo>
                  <a:lnTo>
                    <a:pt x="92760" y="1734019"/>
                  </a:lnTo>
                  <a:lnTo>
                    <a:pt x="98717" y="1730908"/>
                  </a:lnTo>
                  <a:lnTo>
                    <a:pt x="99822" y="1730311"/>
                  </a:lnTo>
                  <a:lnTo>
                    <a:pt x="100571" y="1726311"/>
                  </a:lnTo>
                  <a:close/>
                </a:path>
                <a:path w="1651000" h="1989454">
                  <a:moveTo>
                    <a:pt x="105968" y="879144"/>
                  </a:moveTo>
                  <a:lnTo>
                    <a:pt x="103339" y="879475"/>
                  </a:lnTo>
                  <a:lnTo>
                    <a:pt x="101092" y="879297"/>
                  </a:lnTo>
                  <a:lnTo>
                    <a:pt x="98475" y="880440"/>
                  </a:lnTo>
                  <a:lnTo>
                    <a:pt x="98513" y="882738"/>
                  </a:lnTo>
                  <a:lnTo>
                    <a:pt x="98171" y="884135"/>
                  </a:lnTo>
                  <a:lnTo>
                    <a:pt x="100482" y="884313"/>
                  </a:lnTo>
                  <a:lnTo>
                    <a:pt x="102793" y="884758"/>
                  </a:lnTo>
                  <a:lnTo>
                    <a:pt x="105029" y="884415"/>
                  </a:lnTo>
                  <a:lnTo>
                    <a:pt x="105486" y="884326"/>
                  </a:lnTo>
                  <a:lnTo>
                    <a:pt x="105562" y="881545"/>
                  </a:lnTo>
                  <a:lnTo>
                    <a:pt x="105968" y="879144"/>
                  </a:lnTo>
                  <a:close/>
                </a:path>
                <a:path w="1651000" h="1989454">
                  <a:moveTo>
                    <a:pt x="223824" y="1591830"/>
                  </a:moveTo>
                  <a:lnTo>
                    <a:pt x="218770" y="1592338"/>
                  </a:lnTo>
                  <a:lnTo>
                    <a:pt x="215417" y="1591779"/>
                  </a:lnTo>
                  <a:lnTo>
                    <a:pt x="213321" y="1593176"/>
                  </a:lnTo>
                  <a:lnTo>
                    <a:pt x="211874" y="1594180"/>
                  </a:lnTo>
                  <a:lnTo>
                    <a:pt x="212077" y="1597698"/>
                  </a:lnTo>
                  <a:lnTo>
                    <a:pt x="211543" y="1600161"/>
                  </a:lnTo>
                  <a:lnTo>
                    <a:pt x="214464" y="1600200"/>
                  </a:lnTo>
                  <a:lnTo>
                    <a:pt x="217627" y="1600962"/>
                  </a:lnTo>
                  <a:lnTo>
                    <a:pt x="220103" y="1599946"/>
                  </a:lnTo>
                  <a:lnTo>
                    <a:pt x="221615" y="1599361"/>
                  </a:lnTo>
                  <a:lnTo>
                    <a:pt x="222021" y="1596009"/>
                  </a:lnTo>
                  <a:lnTo>
                    <a:pt x="223824" y="1591830"/>
                  </a:lnTo>
                  <a:close/>
                </a:path>
                <a:path w="1651000" h="1989454">
                  <a:moveTo>
                    <a:pt x="248539" y="932840"/>
                  </a:moveTo>
                  <a:lnTo>
                    <a:pt x="246481" y="930465"/>
                  </a:lnTo>
                  <a:lnTo>
                    <a:pt x="244005" y="930579"/>
                  </a:lnTo>
                  <a:lnTo>
                    <a:pt x="240728" y="929754"/>
                  </a:lnTo>
                  <a:lnTo>
                    <a:pt x="241084" y="933196"/>
                  </a:lnTo>
                  <a:lnTo>
                    <a:pt x="240677" y="936421"/>
                  </a:lnTo>
                  <a:lnTo>
                    <a:pt x="243535" y="937679"/>
                  </a:lnTo>
                  <a:lnTo>
                    <a:pt x="246151" y="937171"/>
                  </a:lnTo>
                  <a:lnTo>
                    <a:pt x="248488" y="937196"/>
                  </a:lnTo>
                  <a:lnTo>
                    <a:pt x="248221" y="935304"/>
                  </a:lnTo>
                  <a:lnTo>
                    <a:pt x="248539" y="932840"/>
                  </a:lnTo>
                  <a:close/>
                </a:path>
                <a:path w="1651000" h="1989454">
                  <a:moveTo>
                    <a:pt x="356565" y="575081"/>
                  </a:moveTo>
                  <a:lnTo>
                    <a:pt x="345046" y="577545"/>
                  </a:lnTo>
                  <a:lnTo>
                    <a:pt x="356501" y="592543"/>
                  </a:lnTo>
                  <a:lnTo>
                    <a:pt x="356565" y="585571"/>
                  </a:lnTo>
                  <a:lnTo>
                    <a:pt x="356565" y="575081"/>
                  </a:lnTo>
                  <a:close/>
                </a:path>
                <a:path w="1651000" h="1989454">
                  <a:moveTo>
                    <a:pt x="363321" y="1185430"/>
                  </a:moveTo>
                  <a:lnTo>
                    <a:pt x="362623" y="1182789"/>
                  </a:lnTo>
                  <a:lnTo>
                    <a:pt x="362572" y="1180642"/>
                  </a:lnTo>
                  <a:lnTo>
                    <a:pt x="360972" y="1178509"/>
                  </a:lnTo>
                  <a:lnTo>
                    <a:pt x="358724" y="1179156"/>
                  </a:lnTo>
                  <a:lnTo>
                    <a:pt x="357200" y="1179131"/>
                  </a:lnTo>
                  <a:lnTo>
                    <a:pt x="357352" y="1181061"/>
                  </a:lnTo>
                  <a:lnTo>
                    <a:pt x="357111" y="1183157"/>
                  </a:lnTo>
                  <a:lnTo>
                    <a:pt x="357835" y="1184846"/>
                  </a:lnTo>
                  <a:lnTo>
                    <a:pt x="358140" y="1185494"/>
                  </a:lnTo>
                  <a:lnTo>
                    <a:pt x="360553" y="1185189"/>
                  </a:lnTo>
                  <a:lnTo>
                    <a:pt x="363321" y="1185430"/>
                  </a:lnTo>
                  <a:close/>
                </a:path>
                <a:path w="1651000" h="1989454">
                  <a:moveTo>
                    <a:pt x="434136" y="539559"/>
                  </a:moveTo>
                  <a:lnTo>
                    <a:pt x="428713" y="540804"/>
                  </a:lnTo>
                  <a:lnTo>
                    <a:pt x="424903" y="540600"/>
                  </a:lnTo>
                  <a:lnTo>
                    <a:pt x="423379" y="542328"/>
                  </a:lnTo>
                  <a:lnTo>
                    <a:pt x="421817" y="544182"/>
                  </a:lnTo>
                  <a:lnTo>
                    <a:pt x="422529" y="547941"/>
                  </a:lnTo>
                  <a:lnTo>
                    <a:pt x="422236" y="550824"/>
                  </a:lnTo>
                  <a:lnTo>
                    <a:pt x="424802" y="550595"/>
                  </a:lnTo>
                  <a:lnTo>
                    <a:pt x="428142" y="551256"/>
                  </a:lnTo>
                  <a:lnTo>
                    <a:pt x="429704" y="549871"/>
                  </a:lnTo>
                  <a:lnTo>
                    <a:pt x="431622" y="548132"/>
                  </a:lnTo>
                  <a:lnTo>
                    <a:pt x="432054" y="544741"/>
                  </a:lnTo>
                  <a:lnTo>
                    <a:pt x="434136" y="539559"/>
                  </a:lnTo>
                  <a:close/>
                </a:path>
                <a:path w="1651000" h="1989454">
                  <a:moveTo>
                    <a:pt x="984554" y="745274"/>
                  </a:moveTo>
                  <a:lnTo>
                    <a:pt x="984135" y="742569"/>
                  </a:lnTo>
                  <a:lnTo>
                    <a:pt x="983729" y="739800"/>
                  </a:lnTo>
                  <a:lnTo>
                    <a:pt x="983081" y="737095"/>
                  </a:lnTo>
                  <a:lnTo>
                    <a:pt x="983068" y="736955"/>
                  </a:lnTo>
                  <a:lnTo>
                    <a:pt x="980478" y="737108"/>
                  </a:lnTo>
                  <a:lnTo>
                    <a:pt x="980478" y="737260"/>
                  </a:lnTo>
                  <a:lnTo>
                    <a:pt x="980249" y="739990"/>
                  </a:lnTo>
                  <a:lnTo>
                    <a:pt x="980173" y="745591"/>
                  </a:lnTo>
                  <a:lnTo>
                    <a:pt x="983094" y="745363"/>
                  </a:lnTo>
                  <a:lnTo>
                    <a:pt x="984554" y="745274"/>
                  </a:lnTo>
                  <a:close/>
                </a:path>
                <a:path w="1651000" h="1989454">
                  <a:moveTo>
                    <a:pt x="1064361" y="779945"/>
                  </a:moveTo>
                  <a:lnTo>
                    <a:pt x="1060970" y="775512"/>
                  </a:lnTo>
                  <a:lnTo>
                    <a:pt x="1059319" y="773315"/>
                  </a:lnTo>
                  <a:lnTo>
                    <a:pt x="1058506" y="774052"/>
                  </a:lnTo>
                  <a:lnTo>
                    <a:pt x="1056970" y="775233"/>
                  </a:lnTo>
                  <a:lnTo>
                    <a:pt x="1058367" y="777684"/>
                  </a:lnTo>
                  <a:lnTo>
                    <a:pt x="1059891" y="779754"/>
                  </a:lnTo>
                  <a:lnTo>
                    <a:pt x="1061364" y="781862"/>
                  </a:lnTo>
                  <a:lnTo>
                    <a:pt x="1063358" y="780567"/>
                  </a:lnTo>
                  <a:lnTo>
                    <a:pt x="1064361" y="779945"/>
                  </a:lnTo>
                  <a:close/>
                </a:path>
                <a:path w="1651000" h="1989454">
                  <a:moveTo>
                    <a:pt x="1116291" y="1135468"/>
                  </a:moveTo>
                  <a:lnTo>
                    <a:pt x="1112253" y="1135024"/>
                  </a:lnTo>
                  <a:lnTo>
                    <a:pt x="1109903" y="1134427"/>
                  </a:lnTo>
                  <a:lnTo>
                    <a:pt x="1107719" y="1134833"/>
                  </a:lnTo>
                  <a:lnTo>
                    <a:pt x="1107147" y="1134910"/>
                  </a:lnTo>
                  <a:lnTo>
                    <a:pt x="1106385" y="1139164"/>
                  </a:lnTo>
                  <a:lnTo>
                    <a:pt x="1108456" y="1141310"/>
                  </a:lnTo>
                  <a:lnTo>
                    <a:pt x="1111211" y="1141971"/>
                  </a:lnTo>
                  <a:lnTo>
                    <a:pt x="1114132" y="1141310"/>
                  </a:lnTo>
                  <a:lnTo>
                    <a:pt x="1114691" y="1138593"/>
                  </a:lnTo>
                  <a:lnTo>
                    <a:pt x="1116291" y="1135468"/>
                  </a:lnTo>
                  <a:close/>
                </a:path>
                <a:path w="1651000" h="1989454">
                  <a:moveTo>
                    <a:pt x="1121168" y="1652854"/>
                  </a:moveTo>
                  <a:lnTo>
                    <a:pt x="1120203" y="1648460"/>
                  </a:lnTo>
                  <a:lnTo>
                    <a:pt x="1119911" y="1645754"/>
                  </a:lnTo>
                  <a:lnTo>
                    <a:pt x="1118476" y="1642351"/>
                  </a:lnTo>
                  <a:lnTo>
                    <a:pt x="1116571" y="1641868"/>
                  </a:lnTo>
                  <a:lnTo>
                    <a:pt x="1114539" y="1640662"/>
                  </a:lnTo>
                  <a:lnTo>
                    <a:pt x="1111021" y="1646745"/>
                  </a:lnTo>
                  <a:lnTo>
                    <a:pt x="1113396" y="1649590"/>
                  </a:lnTo>
                  <a:lnTo>
                    <a:pt x="1121168" y="1652854"/>
                  </a:lnTo>
                  <a:close/>
                </a:path>
                <a:path w="1651000" h="1989454">
                  <a:moveTo>
                    <a:pt x="1125499" y="1565173"/>
                  </a:moveTo>
                  <a:lnTo>
                    <a:pt x="1123683" y="1563281"/>
                  </a:lnTo>
                  <a:lnTo>
                    <a:pt x="1119974" y="1559382"/>
                  </a:lnTo>
                  <a:lnTo>
                    <a:pt x="1117282" y="1561426"/>
                  </a:lnTo>
                  <a:lnTo>
                    <a:pt x="1122362" y="1568094"/>
                  </a:lnTo>
                  <a:lnTo>
                    <a:pt x="1124470" y="1566164"/>
                  </a:lnTo>
                  <a:lnTo>
                    <a:pt x="1125499" y="1565173"/>
                  </a:lnTo>
                  <a:close/>
                </a:path>
                <a:path w="1651000" h="1989454">
                  <a:moveTo>
                    <a:pt x="1157693" y="917956"/>
                  </a:moveTo>
                  <a:lnTo>
                    <a:pt x="1153452" y="918133"/>
                  </a:lnTo>
                  <a:lnTo>
                    <a:pt x="1151356" y="917714"/>
                  </a:lnTo>
                  <a:lnTo>
                    <a:pt x="1150810" y="918400"/>
                  </a:lnTo>
                  <a:lnTo>
                    <a:pt x="1150124" y="919327"/>
                  </a:lnTo>
                  <a:lnTo>
                    <a:pt x="1150200" y="921626"/>
                  </a:lnTo>
                  <a:lnTo>
                    <a:pt x="1151470" y="923315"/>
                  </a:lnTo>
                  <a:lnTo>
                    <a:pt x="1153871" y="923645"/>
                  </a:lnTo>
                  <a:lnTo>
                    <a:pt x="1155928" y="922324"/>
                  </a:lnTo>
                  <a:lnTo>
                    <a:pt x="1156335" y="920457"/>
                  </a:lnTo>
                  <a:lnTo>
                    <a:pt x="1157693" y="917956"/>
                  </a:lnTo>
                  <a:close/>
                </a:path>
                <a:path w="1651000" h="1989454">
                  <a:moveTo>
                    <a:pt x="1174800" y="1821865"/>
                  </a:moveTo>
                  <a:lnTo>
                    <a:pt x="1173454" y="1819757"/>
                  </a:lnTo>
                  <a:lnTo>
                    <a:pt x="1170774" y="1815604"/>
                  </a:lnTo>
                  <a:lnTo>
                    <a:pt x="1169708" y="1816493"/>
                  </a:lnTo>
                  <a:lnTo>
                    <a:pt x="1167587" y="1818284"/>
                  </a:lnTo>
                  <a:lnTo>
                    <a:pt x="1169162" y="1819960"/>
                  </a:lnTo>
                  <a:lnTo>
                    <a:pt x="1170686" y="1821764"/>
                  </a:lnTo>
                  <a:lnTo>
                    <a:pt x="1172629" y="1823466"/>
                  </a:lnTo>
                  <a:lnTo>
                    <a:pt x="1173988" y="1822361"/>
                  </a:lnTo>
                  <a:lnTo>
                    <a:pt x="1174800" y="1821865"/>
                  </a:lnTo>
                  <a:close/>
                </a:path>
                <a:path w="1651000" h="1989454">
                  <a:moveTo>
                    <a:pt x="1180668" y="795769"/>
                  </a:moveTo>
                  <a:lnTo>
                    <a:pt x="1169936" y="793026"/>
                  </a:lnTo>
                  <a:lnTo>
                    <a:pt x="1169593" y="794054"/>
                  </a:lnTo>
                  <a:lnTo>
                    <a:pt x="1169238" y="795032"/>
                  </a:lnTo>
                  <a:lnTo>
                    <a:pt x="1168946" y="796099"/>
                  </a:lnTo>
                  <a:lnTo>
                    <a:pt x="1179360" y="800150"/>
                  </a:lnTo>
                  <a:lnTo>
                    <a:pt x="1179804" y="798703"/>
                  </a:lnTo>
                  <a:lnTo>
                    <a:pt x="1180211" y="797242"/>
                  </a:lnTo>
                  <a:lnTo>
                    <a:pt x="1180668" y="795769"/>
                  </a:lnTo>
                  <a:close/>
                </a:path>
                <a:path w="1651000" h="1989454">
                  <a:moveTo>
                    <a:pt x="1185913" y="1725587"/>
                  </a:moveTo>
                  <a:lnTo>
                    <a:pt x="1185303" y="1719834"/>
                  </a:lnTo>
                  <a:lnTo>
                    <a:pt x="1182141" y="1717713"/>
                  </a:lnTo>
                  <a:lnTo>
                    <a:pt x="1176858" y="1719478"/>
                  </a:lnTo>
                  <a:lnTo>
                    <a:pt x="1175994" y="1719783"/>
                  </a:lnTo>
                  <a:lnTo>
                    <a:pt x="1175004" y="1722742"/>
                  </a:lnTo>
                  <a:lnTo>
                    <a:pt x="1177925" y="1728711"/>
                  </a:lnTo>
                  <a:lnTo>
                    <a:pt x="1181404" y="1730057"/>
                  </a:lnTo>
                  <a:lnTo>
                    <a:pt x="1185913" y="1725587"/>
                  </a:lnTo>
                  <a:close/>
                </a:path>
                <a:path w="1651000" h="1989454">
                  <a:moveTo>
                    <a:pt x="1205712" y="262521"/>
                  </a:moveTo>
                  <a:lnTo>
                    <a:pt x="1203985" y="262318"/>
                  </a:lnTo>
                  <a:lnTo>
                    <a:pt x="1202296" y="262166"/>
                  </a:lnTo>
                  <a:lnTo>
                    <a:pt x="1200581" y="261975"/>
                  </a:lnTo>
                  <a:lnTo>
                    <a:pt x="1200315" y="265836"/>
                  </a:lnTo>
                  <a:lnTo>
                    <a:pt x="1199984" y="269709"/>
                  </a:lnTo>
                  <a:lnTo>
                    <a:pt x="1199870" y="273507"/>
                  </a:lnTo>
                  <a:lnTo>
                    <a:pt x="1199883" y="273837"/>
                  </a:lnTo>
                  <a:lnTo>
                    <a:pt x="1201547" y="274180"/>
                  </a:lnTo>
                  <a:lnTo>
                    <a:pt x="1203375" y="274828"/>
                  </a:lnTo>
                  <a:lnTo>
                    <a:pt x="1204925" y="266560"/>
                  </a:lnTo>
                  <a:lnTo>
                    <a:pt x="1205712" y="262521"/>
                  </a:lnTo>
                  <a:close/>
                </a:path>
                <a:path w="1651000" h="1989454">
                  <a:moveTo>
                    <a:pt x="1206474" y="386588"/>
                  </a:moveTo>
                  <a:lnTo>
                    <a:pt x="1201940" y="385102"/>
                  </a:lnTo>
                  <a:lnTo>
                    <a:pt x="1192885" y="382092"/>
                  </a:lnTo>
                  <a:lnTo>
                    <a:pt x="1195946" y="388429"/>
                  </a:lnTo>
                  <a:lnTo>
                    <a:pt x="1200429" y="390080"/>
                  </a:lnTo>
                  <a:lnTo>
                    <a:pt x="1206474" y="386588"/>
                  </a:lnTo>
                  <a:close/>
                </a:path>
                <a:path w="1651000" h="1989454">
                  <a:moveTo>
                    <a:pt x="1211580" y="349504"/>
                  </a:moveTo>
                  <a:lnTo>
                    <a:pt x="1198016" y="340487"/>
                  </a:lnTo>
                  <a:lnTo>
                    <a:pt x="1196594" y="351828"/>
                  </a:lnTo>
                  <a:lnTo>
                    <a:pt x="1201140" y="352196"/>
                  </a:lnTo>
                  <a:lnTo>
                    <a:pt x="1205649" y="352602"/>
                  </a:lnTo>
                  <a:lnTo>
                    <a:pt x="1210564" y="352793"/>
                  </a:lnTo>
                  <a:lnTo>
                    <a:pt x="1210983" y="350989"/>
                  </a:lnTo>
                  <a:lnTo>
                    <a:pt x="1211580" y="349504"/>
                  </a:lnTo>
                  <a:close/>
                </a:path>
                <a:path w="1651000" h="1989454">
                  <a:moveTo>
                    <a:pt x="1247101" y="1439227"/>
                  </a:moveTo>
                  <a:lnTo>
                    <a:pt x="1236814" y="1439138"/>
                  </a:lnTo>
                  <a:lnTo>
                    <a:pt x="1232649" y="1439049"/>
                  </a:lnTo>
                  <a:lnTo>
                    <a:pt x="1240663" y="1445323"/>
                  </a:lnTo>
                  <a:lnTo>
                    <a:pt x="1247101" y="1439227"/>
                  </a:lnTo>
                  <a:close/>
                </a:path>
                <a:path w="1651000" h="1989454">
                  <a:moveTo>
                    <a:pt x="1248854" y="1982482"/>
                  </a:moveTo>
                  <a:lnTo>
                    <a:pt x="1245400" y="1979676"/>
                  </a:lnTo>
                  <a:lnTo>
                    <a:pt x="1239139" y="1974989"/>
                  </a:lnTo>
                  <a:lnTo>
                    <a:pt x="1239672" y="1981136"/>
                  </a:lnTo>
                  <a:lnTo>
                    <a:pt x="1239977" y="1984959"/>
                  </a:lnTo>
                  <a:lnTo>
                    <a:pt x="1240320" y="1988858"/>
                  </a:lnTo>
                  <a:lnTo>
                    <a:pt x="1241869" y="1988388"/>
                  </a:lnTo>
                  <a:lnTo>
                    <a:pt x="1244028" y="1988439"/>
                  </a:lnTo>
                  <a:lnTo>
                    <a:pt x="1244854" y="1987397"/>
                  </a:lnTo>
                  <a:lnTo>
                    <a:pt x="1248854" y="1982482"/>
                  </a:lnTo>
                  <a:close/>
                </a:path>
                <a:path w="1651000" h="1989454">
                  <a:moveTo>
                    <a:pt x="1260246" y="1363421"/>
                  </a:moveTo>
                  <a:lnTo>
                    <a:pt x="1258925" y="1360932"/>
                  </a:lnTo>
                  <a:lnTo>
                    <a:pt x="1258303" y="1359535"/>
                  </a:lnTo>
                  <a:lnTo>
                    <a:pt x="1255674" y="1360792"/>
                  </a:lnTo>
                  <a:lnTo>
                    <a:pt x="1250467" y="1363332"/>
                  </a:lnTo>
                  <a:lnTo>
                    <a:pt x="1252537" y="1367294"/>
                  </a:lnTo>
                  <a:lnTo>
                    <a:pt x="1255102" y="1366100"/>
                  </a:lnTo>
                  <a:lnTo>
                    <a:pt x="1257668" y="1364970"/>
                  </a:lnTo>
                  <a:lnTo>
                    <a:pt x="1260094" y="1363535"/>
                  </a:lnTo>
                  <a:lnTo>
                    <a:pt x="1260246" y="1363421"/>
                  </a:lnTo>
                  <a:close/>
                </a:path>
                <a:path w="1651000" h="1989454">
                  <a:moveTo>
                    <a:pt x="1290345" y="537933"/>
                  </a:moveTo>
                  <a:lnTo>
                    <a:pt x="1288834" y="534339"/>
                  </a:lnTo>
                  <a:lnTo>
                    <a:pt x="1285887" y="527126"/>
                  </a:lnTo>
                  <a:lnTo>
                    <a:pt x="1283893" y="527939"/>
                  </a:lnTo>
                  <a:lnTo>
                    <a:pt x="1282890" y="528294"/>
                  </a:lnTo>
                  <a:lnTo>
                    <a:pt x="1283906" y="531812"/>
                  </a:lnTo>
                  <a:lnTo>
                    <a:pt x="1284960" y="535330"/>
                  </a:lnTo>
                  <a:lnTo>
                    <a:pt x="1285976" y="538873"/>
                  </a:lnTo>
                  <a:lnTo>
                    <a:pt x="1290345" y="537933"/>
                  </a:lnTo>
                  <a:close/>
                </a:path>
                <a:path w="1651000" h="1989454">
                  <a:moveTo>
                    <a:pt x="1319517" y="1213891"/>
                  </a:moveTo>
                  <a:lnTo>
                    <a:pt x="1310347" y="1212621"/>
                  </a:lnTo>
                  <a:lnTo>
                    <a:pt x="1307007" y="1214145"/>
                  </a:lnTo>
                  <a:lnTo>
                    <a:pt x="1307071" y="1219733"/>
                  </a:lnTo>
                  <a:lnTo>
                    <a:pt x="1307071" y="1220673"/>
                  </a:lnTo>
                  <a:lnTo>
                    <a:pt x="1309839" y="1222616"/>
                  </a:lnTo>
                  <a:lnTo>
                    <a:pt x="1312608" y="1220457"/>
                  </a:lnTo>
                  <a:lnTo>
                    <a:pt x="1314932" y="1218158"/>
                  </a:lnTo>
                  <a:lnTo>
                    <a:pt x="1319517" y="1213891"/>
                  </a:lnTo>
                  <a:close/>
                </a:path>
                <a:path w="1651000" h="1989454">
                  <a:moveTo>
                    <a:pt x="1347698" y="192303"/>
                  </a:moveTo>
                  <a:lnTo>
                    <a:pt x="1345272" y="191071"/>
                  </a:lnTo>
                  <a:lnTo>
                    <a:pt x="1344079" y="190512"/>
                  </a:lnTo>
                  <a:lnTo>
                    <a:pt x="1342974" y="193319"/>
                  </a:lnTo>
                  <a:lnTo>
                    <a:pt x="1340866" y="198920"/>
                  </a:lnTo>
                  <a:lnTo>
                    <a:pt x="1343355" y="200088"/>
                  </a:lnTo>
                  <a:lnTo>
                    <a:pt x="1344815" y="197523"/>
                  </a:lnTo>
                  <a:lnTo>
                    <a:pt x="1346250" y="194881"/>
                  </a:lnTo>
                  <a:lnTo>
                    <a:pt x="1347698" y="192303"/>
                  </a:lnTo>
                  <a:close/>
                </a:path>
                <a:path w="1651000" h="1989454">
                  <a:moveTo>
                    <a:pt x="1373936" y="874915"/>
                  </a:moveTo>
                  <a:lnTo>
                    <a:pt x="1369783" y="871093"/>
                  </a:lnTo>
                  <a:lnTo>
                    <a:pt x="1367701" y="869213"/>
                  </a:lnTo>
                  <a:lnTo>
                    <a:pt x="1366393" y="870470"/>
                  </a:lnTo>
                  <a:lnTo>
                    <a:pt x="1365681" y="871080"/>
                  </a:lnTo>
                  <a:lnTo>
                    <a:pt x="1367345" y="873252"/>
                  </a:lnTo>
                  <a:lnTo>
                    <a:pt x="1368996" y="875423"/>
                  </a:lnTo>
                  <a:lnTo>
                    <a:pt x="1370660" y="877595"/>
                  </a:lnTo>
                  <a:lnTo>
                    <a:pt x="1371752" y="876719"/>
                  </a:lnTo>
                  <a:lnTo>
                    <a:pt x="1372831" y="875792"/>
                  </a:lnTo>
                  <a:lnTo>
                    <a:pt x="1373936" y="874915"/>
                  </a:lnTo>
                  <a:close/>
                </a:path>
                <a:path w="1651000" h="1989454">
                  <a:moveTo>
                    <a:pt x="1383144" y="111925"/>
                  </a:moveTo>
                  <a:lnTo>
                    <a:pt x="1382763" y="108775"/>
                  </a:lnTo>
                  <a:lnTo>
                    <a:pt x="1381823" y="107099"/>
                  </a:lnTo>
                  <a:lnTo>
                    <a:pt x="1381163" y="105308"/>
                  </a:lnTo>
                  <a:lnTo>
                    <a:pt x="1380070" y="105638"/>
                  </a:lnTo>
                  <a:lnTo>
                    <a:pt x="1377861" y="106210"/>
                  </a:lnTo>
                  <a:lnTo>
                    <a:pt x="1379499" y="115036"/>
                  </a:lnTo>
                  <a:lnTo>
                    <a:pt x="1382001" y="114795"/>
                  </a:lnTo>
                  <a:lnTo>
                    <a:pt x="1382369" y="113385"/>
                  </a:lnTo>
                  <a:lnTo>
                    <a:pt x="1383144" y="111925"/>
                  </a:lnTo>
                  <a:close/>
                </a:path>
                <a:path w="1651000" h="1989454">
                  <a:moveTo>
                    <a:pt x="1403477" y="1608112"/>
                  </a:moveTo>
                  <a:lnTo>
                    <a:pt x="1400111" y="1608696"/>
                  </a:lnTo>
                  <a:lnTo>
                    <a:pt x="1397444" y="1608416"/>
                  </a:lnTo>
                  <a:lnTo>
                    <a:pt x="1395641" y="1610868"/>
                  </a:lnTo>
                  <a:lnTo>
                    <a:pt x="1396225" y="1613331"/>
                  </a:lnTo>
                  <a:lnTo>
                    <a:pt x="1396161" y="1615325"/>
                  </a:lnTo>
                  <a:lnTo>
                    <a:pt x="1397914" y="1615224"/>
                  </a:lnTo>
                  <a:lnTo>
                    <a:pt x="1400263" y="1615795"/>
                  </a:lnTo>
                  <a:lnTo>
                    <a:pt x="1401254" y="1614881"/>
                  </a:lnTo>
                  <a:lnTo>
                    <a:pt x="1402422" y="1613738"/>
                  </a:lnTo>
                  <a:lnTo>
                    <a:pt x="1402486" y="1611401"/>
                  </a:lnTo>
                  <a:lnTo>
                    <a:pt x="1403477" y="1608112"/>
                  </a:lnTo>
                  <a:close/>
                </a:path>
                <a:path w="1651000" h="1989454">
                  <a:moveTo>
                    <a:pt x="1420507" y="1299591"/>
                  </a:moveTo>
                  <a:lnTo>
                    <a:pt x="1419593" y="1298460"/>
                  </a:lnTo>
                  <a:lnTo>
                    <a:pt x="1418666" y="1297355"/>
                  </a:lnTo>
                  <a:lnTo>
                    <a:pt x="1417751" y="1296212"/>
                  </a:lnTo>
                  <a:lnTo>
                    <a:pt x="1415707" y="1298155"/>
                  </a:lnTo>
                  <a:lnTo>
                    <a:pt x="1411579" y="1302029"/>
                  </a:lnTo>
                  <a:lnTo>
                    <a:pt x="1412621" y="1303020"/>
                  </a:lnTo>
                  <a:lnTo>
                    <a:pt x="1414348" y="1304975"/>
                  </a:lnTo>
                  <a:lnTo>
                    <a:pt x="1416672" y="1303286"/>
                  </a:lnTo>
                  <a:lnTo>
                    <a:pt x="1418539" y="1301369"/>
                  </a:lnTo>
                  <a:lnTo>
                    <a:pt x="1420507" y="1299591"/>
                  </a:lnTo>
                  <a:close/>
                </a:path>
                <a:path w="1651000" h="1989454">
                  <a:moveTo>
                    <a:pt x="1423060" y="1424190"/>
                  </a:moveTo>
                  <a:lnTo>
                    <a:pt x="1421422" y="1422031"/>
                  </a:lnTo>
                  <a:lnTo>
                    <a:pt x="1418170" y="1417789"/>
                  </a:lnTo>
                  <a:lnTo>
                    <a:pt x="1416024" y="1419453"/>
                  </a:lnTo>
                  <a:lnTo>
                    <a:pt x="1417840" y="1421472"/>
                  </a:lnTo>
                  <a:lnTo>
                    <a:pt x="1421472" y="1425486"/>
                  </a:lnTo>
                  <a:lnTo>
                    <a:pt x="1422006" y="1425041"/>
                  </a:lnTo>
                  <a:lnTo>
                    <a:pt x="1423060" y="1424190"/>
                  </a:lnTo>
                  <a:close/>
                </a:path>
                <a:path w="1651000" h="1989454">
                  <a:moveTo>
                    <a:pt x="1427340" y="1017778"/>
                  </a:moveTo>
                  <a:lnTo>
                    <a:pt x="1425917" y="1014260"/>
                  </a:lnTo>
                  <a:lnTo>
                    <a:pt x="1424559" y="1010767"/>
                  </a:lnTo>
                  <a:lnTo>
                    <a:pt x="1423136" y="1007237"/>
                  </a:lnTo>
                  <a:lnTo>
                    <a:pt x="1420901" y="1007872"/>
                  </a:lnTo>
                  <a:lnTo>
                    <a:pt x="1421168" y="1009954"/>
                  </a:lnTo>
                  <a:lnTo>
                    <a:pt x="1421091" y="1012101"/>
                  </a:lnTo>
                  <a:lnTo>
                    <a:pt x="1421752" y="1013993"/>
                  </a:lnTo>
                  <a:lnTo>
                    <a:pt x="1422425" y="1015834"/>
                  </a:lnTo>
                  <a:lnTo>
                    <a:pt x="1423822" y="1017358"/>
                  </a:lnTo>
                  <a:lnTo>
                    <a:pt x="1424901" y="1019035"/>
                  </a:lnTo>
                  <a:lnTo>
                    <a:pt x="1425689" y="1018578"/>
                  </a:lnTo>
                  <a:lnTo>
                    <a:pt x="1426540" y="1018197"/>
                  </a:lnTo>
                  <a:lnTo>
                    <a:pt x="1427340" y="1017778"/>
                  </a:lnTo>
                  <a:close/>
                </a:path>
                <a:path w="1651000" h="1989454">
                  <a:moveTo>
                    <a:pt x="1441945" y="1438948"/>
                  </a:moveTo>
                  <a:lnTo>
                    <a:pt x="1441716" y="1436611"/>
                  </a:lnTo>
                  <a:lnTo>
                    <a:pt x="1441843" y="1435049"/>
                  </a:lnTo>
                  <a:lnTo>
                    <a:pt x="1441284" y="1433817"/>
                  </a:lnTo>
                  <a:lnTo>
                    <a:pt x="1441069" y="1433309"/>
                  </a:lnTo>
                  <a:lnTo>
                    <a:pt x="1438757" y="1433055"/>
                  </a:lnTo>
                  <a:lnTo>
                    <a:pt x="1438402" y="1433461"/>
                  </a:lnTo>
                  <a:lnTo>
                    <a:pt x="1437551" y="1434515"/>
                  </a:lnTo>
                  <a:lnTo>
                    <a:pt x="1437322" y="1436077"/>
                  </a:lnTo>
                  <a:lnTo>
                    <a:pt x="1436839" y="1437411"/>
                  </a:lnTo>
                  <a:lnTo>
                    <a:pt x="1438224" y="1437830"/>
                  </a:lnTo>
                  <a:lnTo>
                    <a:pt x="1439608" y="1438236"/>
                  </a:lnTo>
                  <a:lnTo>
                    <a:pt x="1441945" y="1438948"/>
                  </a:lnTo>
                  <a:close/>
                </a:path>
                <a:path w="1651000" h="1989454">
                  <a:moveTo>
                    <a:pt x="1453070" y="36588"/>
                  </a:moveTo>
                  <a:lnTo>
                    <a:pt x="1450771" y="36842"/>
                  </a:lnTo>
                  <a:lnTo>
                    <a:pt x="1448333" y="36703"/>
                  </a:lnTo>
                  <a:lnTo>
                    <a:pt x="1447673" y="38963"/>
                  </a:lnTo>
                  <a:lnTo>
                    <a:pt x="1447622" y="41059"/>
                  </a:lnTo>
                  <a:lnTo>
                    <a:pt x="1448193" y="42837"/>
                  </a:lnTo>
                  <a:lnTo>
                    <a:pt x="1448333" y="43332"/>
                  </a:lnTo>
                  <a:lnTo>
                    <a:pt x="1452067" y="43522"/>
                  </a:lnTo>
                  <a:lnTo>
                    <a:pt x="1452168" y="43218"/>
                  </a:lnTo>
                  <a:lnTo>
                    <a:pt x="1452740" y="41351"/>
                  </a:lnTo>
                  <a:lnTo>
                    <a:pt x="1452791" y="39331"/>
                  </a:lnTo>
                  <a:lnTo>
                    <a:pt x="1453070" y="36588"/>
                  </a:lnTo>
                  <a:close/>
                </a:path>
                <a:path w="1651000" h="1989454">
                  <a:moveTo>
                    <a:pt x="1463725" y="479755"/>
                  </a:moveTo>
                  <a:lnTo>
                    <a:pt x="1455889" y="477723"/>
                  </a:lnTo>
                  <a:lnTo>
                    <a:pt x="1452511" y="478777"/>
                  </a:lnTo>
                  <a:lnTo>
                    <a:pt x="1451330" y="484276"/>
                  </a:lnTo>
                  <a:lnTo>
                    <a:pt x="1451178" y="485114"/>
                  </a:lnTo>
                  <a:lnTo>
                    <a:pt x="1452143" y="486206"/>
                  </a:lnTo>
                  <a:lnTo>
                    <a:pt x="1452956" y="487972"/>
                  </a:lnTo>
                  <a:lnTo>
                    <a:pt x="1463725" y="479755"/>
                  </a:lnTo>
                  <a:close/>
                </a:path>
                <a:path w="1651000" h="1989454">
                  <a:moveTo>
                    <a:pt x="1505191" y="795108"/>
                  </a:moveTo>
                  <a:lnTo>
                    <a:pt x="1499260" y="796023"/>
                  </a:lnTo>
                  <a:lnTo>
                    <a:pt x="1496288" y="796467"/>
                  </a:lnTo>
                  <a:lnTo>
                    <a:pt x="1497520" y="800379"/>
                  </a:lnTo>
                  <a:lnTo>
                    <a:pt x="1498968" y="800112"/>
                  </a:lnTo>
                  <a:lnTo>
                    <a:pt x="1500746" y="800265"/>
                  </a:lnTo>
                  <a:lnTo>
                    <a:pt x="1503210" y="798385"/>
                  </a:lnTo>
                  <a:lnTo>
                    <a:pt x="1504111" y="796620"/>
                  </a:lnTo>
                  <a:lnTo>
                    <a:pt x="1505191" y="795108"/>
                  </a:lnTo>
                  <a:close/>
                </a:path>
                <a:path w="1651000" h="1989454">
                  <a:moveTo>
                    <a:pt x="1553095" y="1297851"/>
                  </a:moveTo>
                  <a:lnTo>
                    <a:pt x="1544535" y="1296822"/>
                  </a:lnTo>
                  <a:lnTo>
                    <a:pt x="1552105" y="1309852"/>
                  </a:lnTo>
                  <a:lnTo>
                    <a:pt x="1551343" y="1304569"/>
                  </a:lnTo>
                  <a:lnTo>
                    <a:pt x="1553095" y="1297851"/>
                  </a:lnTo>
                  <a:close/>
                </a:path>
                <a:path w="1651000" h="1989454">
                  <a:moveTo>
                    <a:pt x="1569427" y="826782"/>
                  </a:moveTo>
                  <a:lnTo>
                    <a:pt x="1568983" y="824979"/>
                  </a:lnTo>
                  <a:lnTo>
                    <a:pt x="1569059" y="822972"/>
                  </a:lnTo>
                  <a:lnTo>
                    <a:pt x="1567091" y="823556"/>
                  </a:lnTo>
                  <a:lnTo>
                    <a:pt x="1564716" y="823569"/>
                  </a:lnTo>
                  <a:lnTo>
                    <a:pt x="1564449" y="824306"/>
                  </a:lnTo>
                  <a:lnTo>
                    <a:pt x="1564005" y="825792"/>
                  </a:lnTo>
                  <a:lnTo>
                    <a:pt x="1564678" y="827646"/>
                  </a:lnTo>
                  <a:lnTo>
                    <a:pt x="1564868" y="829386"/>
                  </a:lnTo>
                  <a:lnTo>
                    <a:pt x="1566189" y="828827"/>
                  </a:lnTo>
                  <a:lnTo>
                    <a:pt x="1568056" y="828700"/>
                  </a:lnTo>
                  <a:lnTo>
                    <a:pt x="1568780" y="827735"/>
                  </a:lnTo>
                  <a:lnTo>
                    <a:pt x="1569427" y="826782"/>
                  </a:lnTo>
                  <a:close/>
                </a:path>
                <a:path w="1651000" h="1989454">
                  <a:moveTo>
                    <a:pt x="1587627" y="788530"/>
                  </a:moveTo>
                  <a:lnTo>
                    <a:pt x="1579194" y="784529"/>
                  </a:lnTo>
                  <a:lnTo>
                    <a:pt x="1574355" y="783526"/>
                  </a:lnTo>
                  <a:lnTo>
                    <a:pt x="1571396" y="785761"/>
                  </a:lnTo>
                  <a:lnTo>
                    <a:pt x="1568615" y="791502"/>
                  </a:lnTo>
                  <a:lnTo>
                    <a:pt x="1587627" y="788530"/>
                  </a:lnTo>
                  <a:close/>
                </a:path>
                <a:path w="1651000" h="1989454">
                  <a:moveTo>
                    <a:pt x="1605635" y="101066"/>
                  </a:moveTo>
                  <a:lnTo>
                    <a:pt x="1602765" y="100901"/>
                  </a:lnTo>
                  <a:lnTo>
                    <a:pt x="1600695" y="100342"/>
                  </a:lnTo>
                  <a:lnTo>
                    <a:pt x="1598256" y="101092"/>
                  </a:lnTo>
                  <a:lnTo>
                    <a:pt x="1598168" y="103530"/>
                  </a:lnTo>
                  <a:lnTo>
                    <a:pt x="1597787" y="104965"/>
                  </a:lnTo>
                  <a:lnTo>
                    <a:pt x="1599666" y="105384"/>
                  </a:lnTo>
                  <a:lnTo>
                    <a:pt x="1601597" y="106184"/>
                  </a:lnTo>
                  <a:lnTo>
                    <a:pt x="1604111" y="105867"/>
                  </a:lnTo>
                  <a:lnTo>
                    <a:pt x="1604556" y="103543"/>
                  </a:lnTo>
                  <a:lnTo>
                    <a:pt x="1605635" y="101066"/>
                  </a:lnTo>
                  <a:close/>
                </a:path>
                <a:path w="1651000" h="1989454">
                  <a:moveTo>
                    <a:pt x="1609521" y="1422234"/>
                  </a:moveTo>
                  <a:lnTo>
                    <a:pt x="1609217" y="1420202"/>
                  </a:lnTo>
                  <a:lnTo>
                    <a:pt x="1609369" y="1418056"/>
                  </a:lnTo>
                  <a:lnTo>
                    <a:pt x="1608569" y="1416316"/>
                  </a:lnTo>
                  <a:lnTo>
                    <a:pt x="1607934" y="1415021"/>
                  </a:lnTo>
                  <a:lnTo>
                    <a:pt x="1606143" y="1414259"/>
                  </a:lnTo>
                  <a:lnTo>
                    <a:pt x="1604873" y="1413268"/>
                  </a:lnTo>
                  <a:lnTo>
                    <a:pt x="1604416" y="1414437"/>
                  </a:lnTo>
                  <a:lnTo>
                    <a:pt x="1603438" y="1416799"/>
                  </a:lnTo>
                  <a:lnTo>
                    <a:pt x="1604022" y="1418640"/>
                  </a:lnTo>
                  <a:lnTo>
                    <a:pt x="1604264" y="1420761"/>
                  </a:lnTo>
                  <a:lnTo>
                    <a:pt x="1605343" y="1422273"/>
                  </a:lnTo>
                  <a:lnTo>
                    <a:pt x="1605851" y="1422933"/>
                  </a:lnTo>
                  <a:lnTo>
                    <a:pt x="1608061" y="1422260"/>
                  </a:lnTo>
                  <a:lnTo>
                    <a:pt x="1609521" y="1422234"/>
                  </a:lnTo>
                  <a:close/>
                </a:path>
                <a:path w="1651000" h="1989454">
                  <a:moveTo>
                    <a:pt x="1626857" y="7747"/>
                  </a:moveTo>
                  <a:lnTo>
                    <a:pt x="1626374" y="5397"/>
                  </a:lnTo>
                  <a:lnTo>
                    <a:pt x="1626425" y="2692"/>
                  </a:lnTo>
                  <a:lnTo>
                    <a:pt x="1624558" y="0"/>
                  </a:lnTo>
                  <a:lnTo>
                    <a:pt x="1621523" y="774"/>
                  </a:lnTo>
                  <a:lnTo>
                    <a:pt x="1619618" y="850"/>
                  </a:lnTo>
                  <a:lnTo>
                    <a:pt x="1619758" y="3263"/>
                  </a:lnTo>
                  <a:lnTo>
                    <a:pt x="1619288" y="5969"/>
                  </a:lnTo>
                  <a:lnTo>
                    <a:pt x="1621040" y="9664"/>
                  </a:lnTo>
                  <a:lnTo>
                    <a:pt x="1623542" y="10515"/>
                  </a:lnTo>
                  <a:lnTo>
                    <a:pt x="1625320" y="11734"/>
                  </a:lnTo>
                  <a:lnTo>
                    <a:pt x="1625803" y="10375"/>
                  </a:lnTo>
                  <a:lnTo>
                    <a:pt x="1626349" y="9067"/>
                  </a:lnTo>
                  <a:lnTo>
                    <a:pt x="1626857" y="7747"/>
                  </a:lnTo>
                  <a:close/>
                </a:path>
                <a:path w="1651000" h="1989454">
                  <a:moveTo>
                    <a:pt x="1630692" y="847293"/>
                  </a:moveTo>
                  <a:lnTo>
                    <a:pt x="1629244" y="847318"/>
                  </a:lnTo>
                  <a:lnTo>
                    <a:pt x="1627822" y="847432"/>
                  </a:lnTo>
                  <a:lnTo>
                    <a:pt x="1626031" y="847534"/>
                  </a:lnTo>
                  <a:lnTo>
                    <a:pt x="1625917" y="849388"/>
                  </a:lnTo>
                  <a:lnTo>
                    <a:pt x="1625320" y="851154"/>
                  </a:lnTo>
                  <a:lnTo>
                    <a:pt x="1626336" y="852932"/>
                  </a:lnTo>
                  <a:lnTo>
                    <a:pt x="1629549" y="853084"/>
                  </a:lnTo>
                  <a:lnTo>
                    <a:pt x="1629613" y="852830"/>
                  </a:lnTo>
                  <a:lnTo>
                    <a:pt x="1630248" y="851065"/>
                  </a:lnTo>
                  <a:lnTo>
                    <a:pt x="1630400" y="849160"/>
                  </a:lnTo>
                  <a:lnTo>
                    <a:pt x="1630692" y="847293"/>
                  </a:lnTo>
                  <a:close/>
                </a:path>
                <a:path w="1651000" h="1989454">
                  <a:moveTo>
                    <a:pt x="1641856" y="1680540"/>
                  </a:moveTo>
                  <a:lnTo>
                    <a:pt x="1638503" y="1679321"/>
                  </a:lnTo>
                  <a:lnTo>
                    <a:pt x="1636420" y="1677809"/>
                  </a:lnTo>
                  <a:lnTo>
                    <a:pt x="1633664" y="1678787"/>
                  </a:lnTo>
                  <a:lnTo>
                    <a:pt x="1633042" y="1681327"/>
                  </a:lnTo>
                  <a:lnTo>
                    <a:pt x="1632102" y="1682965"/>
                  </a:lnTo>
                  <a:lnTo>
                    <a:pt x="1633740" y="1683867"/>
                  </a:lnTo>
                  <a:lnTo>
                    <a:pt x="1635493" y="1685607"/>
                  </a:lnTo>
                  <a:lnTo>
                    <a:pt x="1637055" y="1685480"/>
                  </a:lnTo>
                  <a:lnTo>
                    <a:pt x="1638376" y="1685340"/>
                  </a:lnTo>
                  <a:lnTo>
                    <a:pt x="1639519" y="1683080"/>
                  </a:lnTo>
                  <a:lnTo>
                    <a:pt x="1641856" y="1680540"/>
                  </a:lnTo>
                  <a:close/>
                </a:path>
                <a:path w="1651000" h="1989454">
                  <a:moveTo>
                    <a:pt x="1649234" y="1097407"/>
                  </a:moveTo>
                  <a:lnTo>
                    <a:pt x="1647990" y="1094701"/>
                  </a:lnTo>
                  <a:lnTo>
                    <a:pt x="1646720" y="1091984"/>
                  </a:lnTo>
                  <a:lnTo>
                    <a:pt x="1645475" y="1089240"/>
                  </a:lnTo>
                  <a:lnTo>
                    <a:pt x="1643316" y="1090180"/>
                  </a:lnTo>
                  <a:lnTo>
                    <a:pt x="1642249" y="1090688"/>
                  </a:lnTo>
                  <a:lnTo>
                    <a:pt x="1645780" y="1098943"/>
                  </a:lnTo>
                  <a:lnTo>
                    <a:pt x="1649234" y="1097407"/>
                  </a:lnTo>
                  <a:close/>
                </a:path>
                <a:path w="1651000" h="1989454">
                  <a:moveTo>
                    <a:pt x="1649933" y="1364386"/>
                  </a:moveTo>
                  <a:lnTo>
                    <a:pt x="1644738" y="1351622"/>
                  </a:lnTo>
                  <a:lnTo>
                    <a:pt x="1643557" y="1351826"/>
                  </a:lnTo>
                  <a:lnTo>
                    <a:pt x="1641132" y="1352181"/>
                  </a:lnTo>
                  <a:lnTo>
                    <a:pt x="1639646" y="1357566"/>
                  </a:lnTo>
                  <a:lnTo>
                    <a:pt x="1640954" y="1361579"/>
                  </a:lnTo>
                  <a:lnTo>
                    <a:pt x="1649933" y="1364386"/>
                  </a:lnTo>
                  <a:close/>
                </a:path>
                <a:path w="1651000" h="1989454">
                  <a:moveTo>
                    <a:pt x="1650669" y="135572"/>
                  </a:moveTo>
                  <a:lnTo>
                    <a:pt x="1647939" y="135242"/>
                  </a:lnTo>
                  <a:lnTo>
                    <a:pt x="1646567" y="135039"/>
                  </a:lnTo>
                  <a:lnTo>
                    <a:pt x="1646491" y="137617"/>
                  </a:lnTo>
                  <a:lnTo>
                    <a:pt x="1646377" y="142824"/>
                  </a:lnTo>
                  <a:lnTo>
                    <a:pt x="1648777" y="143141"/>
                  </a:lnTo>
                  <a:lnTo>
                    <a:pt x="1649425" y="140614"/>
                  </a:lnTo>
                  <a:lnTo>
                    <a:pt x="1650022" y="138099"/>
                  </a:lnTo>
                  <a:lnTo>
                    <a:pt x="1650669" y="135572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27" name="object 85">
            <a:extLst>
              <a:ext uri="{FF2B5EF4-FFF2-40B4-BE49-F238E27FC236}">
                <a16:creationId xmlns:a16="http://schemas.microsoft.com/office/drawing/2014/main" id="{386C517D-AD12-E318-7B30-A0DAEC502FA6}"/>
              </a:ext>
            </a:extLst>
          </p:cNvPr>
          <p:cNvGrpSpPr/>
          <p:nvPr/>
        </p:nvGrpSpPr>
        <p:grpSpPr>
          <a:xfrm>
            <a:off x="4090337" y="5211072"/>
            <a:ext cx="1167464" cy="1389504"/>
            <a:chOff x="375586" y="9335646"/>
            <a:chExt cx="1947545" cy="1972945"/>
          </a:xfrm>
        </p:grpSpPr>
        <p:sp>
          <p:nvSpPr>
            <p:cNvPr id="8028" name="object 86">
              <a:extLst>
                <a:ext uri="{FF2B5EF4-FFF2-40B4-BE49-F238E27FC236}">
                  <a16:creationId xmlns:a16="http://schemas.microsoft.com/office/drawing/2014/main" id="{E7EBB998-3B18-C4B9-B0BE-C86ECC53C4BD}"/>
                </a:ext>
              </a:extLst>
            </p:cNvPr>
            <p:cNvSpPr/>
            <p:nvPr/>
          </p:nvSpPr>
          <p:spPr>
            <a:xfrm>
              <a:off x="375577" y="9989343"/>
              <a:ext cx="1878330" cy="1319530"/>
            </a:xfrm>
            <a:custGeom>
              <a:avLst/>
              <a:gdLst/>
              <a:ahLst/>
              <a:cxnLst/>
              <a:rect l="l" t="t" r="r" b="b"/>
              <a:pathLst>
                <a:path w="1878330" h="1319529">
                  <a:moveTo>
                    <a:pt x="1877720" y="75184"/>
                  </a:moveTo>
                  <a:lnTo>
                    <a:pt x="0" y="0"/>
                  </a:lnTo>
                  <a:lnTo>
                    <a:pt x="22288" y="362292"/>
                  </a:lnTo>
                  <a:lnTo>
                    <a:pt x="729983" y="362292"/>
                  </a:lnTo>
                  <a:lnTo>
                    <a:pt x="398818" y="1319212"/>
                  </a:lnTo>
                  <a:lnTo>
                    <a:pt x="640270" y="1319212"/>
                  </a:lnTo>
                  <a:lnTo>
                    <a:pt x="929106" y="362292"/>
                  </a:lnTo>
                  <a:lnTo>
                    <a:pt x="950417" y="362292"/>
                  </a:lnTo>
                  <a:lnTo>
                    <a:pt x="1197076" y="1319212"/>
                  </a:lnTo>
                  <a:lnTo>
                    <a:pt x="1433144" y="1319212"/>
                  </a:lnTo>
                  <a:lnTo>
                    <a:pt x="1145184" y="362292"/>
                  </a:lnTo>
                  <a:lnTo>
                    <a:pt x="1866569" y="362292"/>
                  </a:lnTo>
                  <a:lnTo>
                    <a:pt x="1877720" y="75184"/>
                  </a:lnTo>
                  <a:close/>
                </a:path>
              </a:pathLst>
            </a:custGeom>
            <a:solidFill>
              <a:srgbClr val="9F35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7">
              <a:extLst>
                <a:ext uri="{FF2B5EF4-FFF2-40B4-BE49-F238E27FC236}">
                  <a16:creationId xmlns:a16="http://schemas.microsoft.com/office/drawing/2014/main" id="{2FE79A76-77D5-49FB-08A1-34529A61D452}"/>
                </a:ext>
              </a:extLst>
            </p:cNvPr>
            <p:cNvSpPr/>
            <p:nvPr/>
          </p:nvSpPr>
          <p:spPr>
            <a:xfrm>
              <a:off x="1277836" y="9895889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81" y="0"/>
                  </a:moveTo>
                  <a:lnTo>
                    <a:pt x="44265" y="1807"/>
                  </a:lnTo>
                  <a:lnTo>
                    <a:pt x="22678" y="12799"/>
                  </a:lnTo>
                  <a:lnTo>
                    <a:pt x="7060" y="31318"/>
                  </a:lnTo>
                  <a:lnTo>
                    <a:pt x="0" y="53612"/>
                  </a:lnTo>
                  <a:lnTo>
                    <a:pt x="1815" y="76931"/>
                  </a:lnTo>
                  <a:lnTo>
                    <a:pt x="12825" y="98524"/>
                  </a:lnTo>
                  <a:lnTo>
                    <a:pt x="31334" y="114136"/>
                  </a:lnTo>
                  <a:lnTo>
                    <a:pt x="53626" y="121193"/>
                  </a:lnTo>
                  <a:lnTo>
                    <a:pt x="76941" y="119377"/>
                  </a:lnTo>
                  <a:lnTo>
                    <a:pt x="98519" y="108367"/>
                  </a:lnTo>
                  <a:lnTo>
                    <a:pt x="114137" y="89857"/>
                  </a:lnTo>
                  <a:lnTo>
                    <a:pt x="121200" y="67566"/>
                  </a:lnTo>
                  <a:lnTo>
                    <a:pt x="119391" y="44251"/>
                  </a:lnTo>
                  <a:lnTo>
                    <a:pt x="108393" y="22673"/>
                  </a:lnTo>
                  <a:lnTo>
                    <a:pt x="89874" y="7061"/>
                  </a:lnTo>
                  <a:lnTo>
                    <a:pt x="6758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8">
              <a:extLst>
                <a:ext uri="{FF2B5EF4-FFF2-40B4-BE49-F238E27FC236}">
                  <a16:creationId xmlns:a16="http://schemas.microsoft.com/office/drawing/2014/main" id="{52A19DF9-B307-2156-4211-5AC6245C9013}"/>
                </a:ext>
              </a:extLst>
            </p:cNvPr>
            <p:cNvSpPr/>
            <p:nvPr/>
          </p:nvSpPr>
          <p:spPr>
            <a:xfrm>
              <a:off x="1285764" y="9903808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39" y="98482"/>
                  </a:lnTo>
                  <a:lnTo>
                    <a:pt x="44674" y="105344"/>
                  </a:lnTo>
                  <a:lnTo>
                    <a:pt x="65080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9">
              <a:extLst>
                <a:ext uri="{FF2B5EF4-FFF2-40B4-BE49-F238E27FC236}">
                  <a16:creationId xmlns:a16="http://schemas.microsoft.com/office/drawing/2014/main" id="{1E851A4D-8CEB-F87B-553C-E8BED305037D}"/>
                </a:ext>
              </a:extLst>
            </p:cNvPr>
            <p:cNvSpPr/>
            <p:nvPr/>
          </p:nvSpPr>
          <p:spPr>
            <a:xfrm>
              <a:off x="1424629" y="9406187"/>
              <a:ext cx="259715" cy="398145"/>
            </a:xfrm>
            <a:custGeom>
              <a:avLst/>
              <a:gdLst/>
              <a:ahLst/>
              <a:cxnLst/>
              <a:rect l="l" t="t" r="r" b="b"/>
              <a:pathLst>
                <a:path w="259714" h="398145">
                  <a:moveTo>
                    <a:pt x="89075" y="0"/>
                  </a:moveTo>
                  <a:lnTo>
                    <a:pt x="62762" y="183952"/>
                  </a:lnTo>
                  <a:lnTo>
                    <a:pt x="0" y="206663"/>
                  </a:lnTo>
                  <a:lnTo>
                    <a:pt x="78165" y="295980"/>
                  </a:lnTo>
                  <a:lnTo>
                    <a:pt x="3874" y="339371"/>
                  </a:lnTo>
                  <a:lnTo>
                    <a:pt x="117776" y="397809"/>
                  </a:lnTo>
                  <a:lnTo>
                    <a:pt x="225459" y="305948"/>
                  </a:lnTo>
                  <a:lnTo>
                    <a:pt x="259594" y="117190"/>
                  </a:lnTo>
                  <a:lnTo>
                    <a:pt x="185774" y="132372"/>
                  </a:lnTo>
                  <a:lnTo>
                    <a:pt x="89075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90">
              <a:extLst>
                <a:ext uri="{FF2B5EF4-FFF2-40B4-BE49-F238E27FC236}">
                  <a16:creationId xmlns:a16="http://schemas.microsoft.com/office/drawing/2014/main" id="{0FEDCCA5-3D24-F4D5-D8EF-FDAE0FB72483}"/>
                </a:ext>
              </a:extLst>
            </p:cNvPr>
            <p:cNvSpPr/>
            <p:nvPr/>
          </p:nvSpPr>
          <p:spPr>
            <a:xfrm>
              <a:off x="1529865" y="9466789"/>
              <a:ext cx="65405" cy="200660"/>
            </a:xfrm>
            <a:custGeom>
              <a:avLst/>
              <a:gdLst/>
              <a:ahLst/>
              <a:cxnLst/>
              <a:rect l="l" t="t" r="r" b="b"/>
              <a:pathLst>
                <a:path w="65405" h="200659">
                  <a:moveTo>
                    <a:pt x="5256" y="0"/>
                  </a:moveTo>
                  <a:lnTo>
                    <a:pt x="0" y="38103"/>
                  </a:lnTo>
                  <a:lnTo>
                    <a:pt x="27988" y="92227"/>
                  </a:lnTo>
                  <a:lnTo>
                    <a:pt x="366" y="130907"/>
                  </a:lnTo>
                  <a:lnTo>
                    <a:pt x="18114" y="200381"/>
                  </a:lnTo>
                  <a:lnTo>
                    <a:pt x="64909" y="159953"/>
                  </a:lnTo>
                  <a:lnTo>
                    <a:pt x="30993" y="128121"/>
                  </a:lnTo>
                  <a:lnTo>
                    <a:pt x="43098" y="82280"/>
                  </a:lnTo>
                  <a:lnTo>
                    <a:pt x="8020" y="37140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91">
              <a:extLst>
                <a:ext uri="{FF2B5EF4-FFF2-40B4-BE49-F238E27FC236}">
                  <a16:creationId xmlns:a16="http://schemas.microsoft.com/office/drawing/2014/main" id="{354C8224-3AF7-5019-FCEB-A7DAB2F44330}"/>
                </a:ext>
              </a:extLst>
            </p:cNvPr>
            <p:cNvSpPr/>
            <p:nvPr/>
          </p:nvSpPr>
          <p:spPr>
            <a:xfrm>
              <a:off x="1384066" y="9621461"/>
              <a:ext cx="144145" cy="144145"/>
            </a:xfrm>
            <a:custGeom>
              <a:avLst/>
              <a:gdLst/>
              <a:ahLst/>
              <a:cxnLst/>
              <a:rect l="l" t="t" r="r" b="b"/>
              <a:pathLst>
                <a:path w="144144" h="144145">
                  <a:moveTo>
                    <a:pt x="80314" y="0"/>
                  </a:moveTo>
                  <a:lnTo>
                    <a:pt x="52600" y="2145"/>
                  </a:lnTo>
                  <a:lnTo>
                    <a:pt x="26954" y="15211"/>
                  </a:lnTo>
                  <a:lnTo>
                    <a:pt x="8389" y="37228"/>
                  </a:lnTo>
                  <a:lnTo>
                    <a:pt x="0" y="63729"/>
                  </a:lnTo>
                  <a:lnTo>
                    <a:pt x="2161" y="91442"/>
                  </a:lnTo>
                  <a:lnTo>
                    <a:pt x="15248" y="117093"/>
                  </a:lnTo>
                  <a:lnTo>
                    <a:pt x="37248" y="135658"/>
                  </a:lnTo>
                  <a:lnTo>
                    <a:pt x="63744" y="144050"/>
                  </a:lnTo>
                  <a:lnTo>
                    <a:pt x="91457" y="141895"/>
                  </a:lnTo>
                  <a:lnTo>
                    <a:pt x="117108" y="128820"/>
                  </a:lnTo>
                  <a:lnTo>
                    <a:pt x="135674" y="106811"/>
                  </a:lnTo>
                  <a:lnTo>
                    <a:pt x="144066" y="80316"/>
                  </a:lnTo>
                  <a:lnTo>
                    <a:pt x="141911" y="52608"/>
                  </a:lnTo>
                  <a:lnTo>
                    <a:pt x="128836" y="26959"/>
                  </a:lnTo>
                  <a:lnTo>
                    <a:pt x="106818" y="8396"/>
                  </a:lnTo>
                  <a:lnTo>
                    <a:pt x="80314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92">
              <a:extLst>
                <a:ext uri="{FF2B5EF4-FFF2-40B4-BE49-F238E27FC236}">
                  <a16:creationId xmlns:a16="http://schemas.microsoft.com/office/drawing/2014/main" id="{F50A80BB-75A6-53E0-F5A0-4961E72C2630}"/>
                </a:ext>
              </a:extLst>
            </p:cNvPr>
            <p:cNvSpPr/>
            <p:nvPr/>
          </p:nvSpPr>
          <p:spPr>
            <a:xfrm>
              <a:off x="1393498" y="9630870"/>
              <a:ext cx="125730" cy="125730"/>
            </a:xfrm>
            <a:custGeom>
              <a:avLst/>
              <a:gdLst/>
              <a:ahLst/>
              <a:cxnLst/>
              <a:rect l="l" t="t" r="r" b="b"/>
              <a:pathLst>
                <a:path w="125730" h="125729">
                  <a:moveTo>
                    <a:pt x="72101" y="0"/>
                  </a:moveTo>
                  <a:lnTo>
                    <a:pt x="47844" y="1011"/>
                  </a:lnTo>
                  <a:lnTo>
                    <a:pt x="25055" y="11620"/>
                  </a:lnTo>
                  <a:lnTo>
                    <a:pt x="8160" y="30253"/>
                  </a:lnTo>
                  <a:lnTo>
                    <a:pt x="0" y="53117"/>
                  </a:lnTo>
                  <a:lnTo>
                    <a:pt x="1005" y="77373"/>
                  </a:lnTo>
                  <a:lnTo>
                    <a:pt x="11610" y="100182"/>
                  </a:lnTo>
                  <a:lnTo>
                    <a:pt x="30243" y="117074"/>
                  </a:lnTo>
                  <a:lnTo>
                    <a:pt x="53110" y="125227"/>
                  </a:lnTo>
                  <a:lnTo>
                    <a:pt x="77366" y="124214"/>
                  </a:lnTo>
                  <a:lnTo>
                    <a:pt x="100163" y="113606"/>
                  </a:lnTo>
                  <a:lnTo>
                    <a:pt x="117058" y="94984"/>
                  </a:lnTo>
                  <a:lnTo>
                    <a:pt x="125220" y="72118"/>
                  </a:lnTo>
                  <a:lnTo>
                    <a:pt x="124208" y="47857"/>
                  </a:lnTo>
                  <a:lnTo>
                    <a:pt x="113586" y="25054"/>
                  </a:lnTo>
                  <a:lnTo>
                    <a:pt x="94968" y="8156"/>
                  </a:lnTo>
                  <a:lnTo>
                    <a:pt x="72101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93">
              <a:extLst>
                <a:ext uri="{FF2B5EF4-FFF2-40B4-BE49-F238E27FC236}">
                  <a16:creationId xmlns:a16="http://schemas.microsoft.com/office/drawing/2014/main" id="{A73B716A-6F3E-956C-771E-1E44DD21B245}"/>
                </a:ext>
              </a:extLst>
            </p:cNvPr>
            <p:cNvSpPr/>
            <p:nvPr/>
          </p:nvSpPr>
          <p:spPr>
            <a:xfrm>
              <a:off x="1356342" y="9782477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69" y="0"/>
                  </a:moveTo>
                  <a:lnTo>
                    <a:pt x="44254" y="1807"/>
                  </a:lnTo>
                  <a:lnTo>
                    <a:pt x="22666" y="12799"/>
                  </a:lnTo>
                  <a:lnTo>
                    <a:pt x="7053" y="31318"/>
                  </a:lnTo>
                  <a:lnTo>
                    <a:pt x="0" y="53612"/>
                  </a:lnTo>
                  <a:lnTo>
                    <a:pt x="1816" y="76931"/>
                  </a:lnTo>
                  <a:lnTo>
                    <a:pt x="12813" y="98524"/>
                  </a:lnTo>
                  <a:lnTo>
                    <a:pt x="31323" y="114124"/>
                  </a:lnTo>
                  <a:lnTo>
                    <a:pt x="53614" y="121178"/>
                  </a:lnTo>
                  <a:lnTo>
                    <a:pt x="76929" y="119365"/>
                  </a:lnTo>
                  <a:lnTo>
                    <a:pt x="98507" y="108367"/>
                  </a:lnTo>
                  <a:lnTo>
                    <a:pt x="114125" y="89848"/>
                  </a:lnTo>
                  <a:lnTo>
                    <a:pt x="121188" y="67558"/>
                  </a:lnTo>
                  <a:lnTo>
                    <a:pt x="119379" y="44248"/>
                  </a:lnTo>
                  <a:lnTo>
                    <a:pt x="108381" y="22673"/>
                  </a:lnTo>
                  <a:lnTo>
                    <a:pt x="89862" y="7061"/>
                  </a:lnTo>
                  <a:lnTo>
                    <a:pt x="6756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94">
              <a:extLst>
                <a:ext uri="{FF2B5EF4-FFF2-40B4-BE49-F238E27FC236}">
                  <a16:creationId xmlns:a16="http://schemas.microsoft.com/office/drawing/2014/main" id="{919967C0-09FE-88FF-672A-A68828E7D79A}"/>
                </a:ext>
              </a:extLst>
            </p:cNvPr>
            <p:cNvSpPr/>
            <p:nvPr/>
          </p:nvSpPr>
          <p:spPr>
            <a:xfrm>
              <a:off x="1364266" y="979039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39" y="98482"/>
                  </a:lnTo>
                  <a:lnTo>
                    <a:pt x="44674" y="105344"/>
                  </a:lnTo>
                  <a:lnTo>
                    <a:pt x="65080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95">
              <a:extLst>
                <a:ext uri="{FF2B5EF4-FFF2-40B4-BE49-F238E27FC236}">
                  <a16:creationId xmlns:a16="http://schemas.microsoft.com/office/drawing/2014/main" id="{08AF9AB9-38BD-3C14-BD76-3DD787271597}"/>
                </a:ext>
              </a:extLst>
            </p:cNvPr>
            <p:cNvSpPr/>
            <p:nvPr/>
          </p:nvSpPr>
          <p:spPr>
            <a:xfrm>
              <a:off x="1382615" y="9880681"/>
              <a:ext cx="121285" cy="121285"/>
            </a:xfrm>
            <a:custGeom>
              <a:avLst/>
              <a:gdLst/>
              <a:ahLst/>
              <a:cxnLst/>
              <a:rect l="l" t="t" r="r" b="b"/>
              <a:pathLst>
                <a:path w="121284" h="121284">
                  <a:moveTo>
                    <a:pt x="67569" y="0"/>
                  </a:moveTo>
                  <a:lnTo>
                    <a:pt x="44254" y="1814"/>
                  </a:lnTo>
                  <a:lnTo>
                    <a:pt x="22666" y="12811"/>
                  </a:lnTo>
                  <a:lnTo>
                    <a:pt x="7053" y="31320"/>
                  </a:lnTo>
                  <a:lnTo>
                    <a:pt x="0" y="53612"/>
                  </a:lnTo>
                  <a:lnTo>
                    <a:pt x="1816" y="76926"/>
                  </a:lnTo>
                  <a:lnTo>
                    <a:pt x="12813" y="98504"/>
                  </a:lnTo>
                  <a:lnTo>
                    <a:pt x="31323" y="114122"/>
                  </a:lnTo>
                  <a:lnTo>
                    <a:pt x="53614" y="121186"/>
                  </a:lnTo>
                  <a:lnTo>
                    <a:pt x="76929" y="119377"/>
                  </a:lnTo>
                  <a:lnTo>
                    <a:pt x="98507" y="108378"/>
                  </a:lnTo>
                  <a:lnTo>
                    <a:pt x="114125" y="89860"/>
                  </a:lnTo>
                  <a:lnTo>
                    <a:pt x="121188" y="67569"/>
                  </a:lnTo>
                  <a:lnTo>
                    <a:pt x="119379" y="44260"/>
                  </a:lnTo>
                  <a:lnTo>
                    <a:pt x="108381" y="22685"/>
                  </a:lnTo>
                  <a:lnTo>
                    <a:pt x="89862" y="7059"/>
                  </a:lnTo>
                  <a:lnTo>
                    <a:pt x="6756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96">
              <a:extLst>
                <a:ext uri="{FF2B5EF4-FFF2-40B4-BE49-F238E27FC236}">
                  <a16:creationId xmlns:a16="http://schemas.microsoft.com/office/drawing/2014/main" id="{C44389B0-60B2-DEE5-01DF-2324B0D5CA56}"/>
                </a:ext>
              </a:extLst>
            </p:cNvPr>
            <p:cNvSpPr/>
            <p:nvPr/>
          </p:nvSpPr>
          <p:spPr>
            <a:xfrm>
              <a:off x="1390531" y="9888603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60665" y="0"/>
                  </a:moveTo>
                  <a:lnTo>
                    <a:pt x="40262" y="851"/>
                  </a:lnTo>
                  <a:lnTo>
                    <a:pt x="21081" y="9782"/>
                  </a:lnTo>
                  <a:lnTo>
                    <a:pt x="6865" y="25448"/>
                  </a:lnTo>
                  <a:lnTo>
                    <a:pt x="0" y="44683"/>
                  </a:lnTo>
                  <a:lnTo>
                    <a:pt x="848" y="65089"/>
                  </a:lnTo>
                  <a:lnTo>
                    <a:pt x="9773" y="84272"/>
                  </a:lnTo>
                  <a:lnTo>
                    <a:pt x="25443" y="98482"/>
                  </a:lnTo>
                  <a:lnTo>
                    <a:pt x="44685" y="105344"/>
                  </a:lnTo>
                  <a:lnTo>
                    <a:pt x="65093" y="104495"/>
                  </a:lnTo>
                  <a:lnTo>
                    <a:pt x="84263" y="95570"/>
                  </a:lnTo>
                  <a:lnTo>
                    <a:pt x="98479" y="79904"/>
                  </a:lnTo>
                  <a:lnTo>
                    <a:pt x="105343" y="60669"/>
                  </a:lnTo>
                  <a:lnTo>
                    <a:pt x="104491" y="40263"/>
                  </a:lnTo>
                  <a:lnTo>
                    <a:pt x="95561" y="21080"/>
                  </a:lnTo>
                  <a:lnTo>
                    <a:pt x="79896" y="6863"/>
                  </a:lnTo>
                  <a:lnTo>
                    <a:pt x="60665" y="0"/>
                  </a:lnTo>
                  <a:close/>
                </a:path>
              </a:pathLst>
            </a:custGeom>
            <a:solidFill>
              <a:srgbClr val="531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97">
              <a:extLst>
                <a:ext uri="{FF2B5EF4-FFF2-40B4-BE49-F238E27FC236}">
                  <a16:creationId xmlns:a16="http://schemas.microsoft.com/office/drawing/2014/main" id="{0C602601-FAEC-8C56-3B9C-FCC7629001E2}"/>
                </a:ext>
              </a:extLst>
            </p:cNvPr>
            <p:cNvSpPr/>
            <p:nvPr/>
          </p:nvSpPr>
          <p:spPr>
            <a:xfrm>
              <a:off x="1614224" y="9532972"/>
              <a:ext cx="320040" cy="287655"/>
            </a:xfrm>
            <a:custGeom>
              <a:avLst/>
              <a:gdLst/>
              <a:ahLst/>
              <a:cxnLst/>
              <a:rect l="l" t="t" r="r" b="b"/>
              <a:pathLst>
                <a:path w="320039" h="287654">
                  <a:moveTo>
                    <a:pt x="319581" y="0"/>
                  </a:moveTo>
                  <a:lnTo>
                    <a:pt x="165921" y="37716"/>
                  </a:lnTo>
                  <a:lnTo>
                    <a:pt x="128655" y="397"/>
                  </a:lnTo>
                  <a:lnTo>
                    <a:pt x="88458" y="89808"/>
                  </a:lnTo>
                  <a:lnTo>
                    <a:pt x="0" y="28082"/>
                  </a:lnTo>
                  <a:lnTo>
                    <a:pt x="12708" y="166316"/>
                  </a:lnTo>
                  <a:lnTo>
                    <a:pt x="14879" y="192706"/>
                  </a:lnTo>
                  <a:lnTo>
                    <a:pt x="101012" y="287205"/>
                  </a:lnTo>
                  <a:lnTo>
                    <a:pt x="300776" y="164267"/>
                  </a:lnTo>
                  <a:lnTo>
                    <a:pt x="252002" y="139618"/>
                  </a:lnTo>
                  <a:lnTo>
                    <a:pt x="319581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40" name="object 98">
              <a:extLst>
                <a:ext uri="{FF2B5EF4-FFF2-40B4-BE49-F238E27FC236}">
                  <a16:creationId xmlns:a16="http://schemas.microsoft.com/office/drawing/2014/main" id="{A52F5478-C8EB-DDA9-E2E7-EF3042BAE8A0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36331" y="9577433"/>
              <a:ext cx="444074" cy="466719"/>
            </a:xfrm>
            <a:prstGeom prst="rect">
              <a:avLst/>
            </a:prstGeom>
          </p:spPr>
        </p:pic>
        <p:sp>
          <p:nvSpPr>
            <p:cNvPr id="8041" name="object 99">
              <a:extLst>
                <a:ext uri="{FF2B5EF4-FFF2-40B4-BE49-F238E27FC236}">
                  <a16:creationId xmlns:a16="http://schemas.microsoft.com/office/drawing/2014/main" id="{B9C97E58-2A62-6337-8F5F-16A2801C7301}"/>
                </a:ext>
              </a:extLst>
            </p:cNvPr>
            <p:cNvSpPr/>
            <p:nvPr/>
          </p:nvSpPr>
          <p:spPr>
            <a:xfrm>
              <a:off x="1898993" y="9625886"/>
              <a:ext cx="414020" cy="291465"/>
            </a:xfrm>
            <a:custGeom>
              <a:avLst/>
              <a:gdLst/>
              <a:ahLst/>
              <a:cxnLst/>
              <a:rect l="l" t="t" r="r" b="b"/>
              <a:pathLst>
                <a:path w="414019" h="291465">
                  <a:moveTo>
                    <a:pt x="206998" y="0"/>
                  </a:moveTo>
                  <a:lnTo>
                    <a:pt x="104017" y="66055"/>
                  </a:lnTo>
                  <a:lnTo>
                    <a:pt x="32926" y="112343"/>
                  </a:lnTo>
                  <a:lnTo>
                    <a:pt x="0" y="135221"/>
                  </a:lnTo>
                  <a:lnTo>
                    <a:pt x="117273" y="291153"/>
                  </a:lnTo>
                  <a:lnTo>
                    <a:pt x="344984" y="180758"/>
                  </a:lnTo>
                  <a:lnTo>
                    <a:pt x="295299" y="149011"/>
                  </a:lnTo>
                  <a:lnTo>
                    <a:pt x="413966" y="17947"/>
                  </a:lnTo>
                  <a:lnTo>
                    <a:pt x="213878" y="30355"/>
                  </a:lnTo>
                  <a:lnTo>
                    <a:pt x="206998" y="0"/>
                  </a:lnTo>
                  <a:close/>
                </a:path>
              </a:pathLst>
            </a:custGeom>
            <a:solidFill>
              <a:srgbClr val="2B8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100">
              <a:extLst>
                <a:ext uri="{FF2B5EF4-FFF2-40B4-BE49-F238E27FC236}">
                  <a16:creationId xmlns:a16="http://schemas.microsoft.com/office/drawing/2014/main" id="{B9B89398-F267-B311-D28B-CC206CEF0EAA}"/>
                </a:ext>
              </a:extLst>
            </p:cNvPr>
            <p:cNvSpPr/>
            <p:nvPr/>
          </p:nvSpPr>
          <p:spPr>
            <a:xfrm>
              <a:off x="2044752" y="9679695"/>
              <a:ext cx="208915" cy="98425"/>
            </a:xfrm>
            <a:custGeom>
              <a:avLst/>
              <a:gdLst/>
              <a:ahLst/>
              <a:cxnLst/>
              <a:rect l="l" t="t" r="r" b="b"/>
              <a:pathLst>
                <a:path w="208914" h="98425">
                  <a:moveTo>
                    <a:pt x="208873" y="0"/>
                  </a:moveTo>
                  <a:lnTo>
                    <a:pt x="167481" y="2753"/>
                  </a:lnTo>
                  <a:lnTo>
                    <a:pt x="116425" y="44145"/>
                  </a:lnTo>
                  <a:lnTo>
                    <a:pt x="69505" y="23444"/>
                  </a:lnTo>
                  <a:lnTo>
                    <a:pt x="0" y="57380"/>
                  </a:lnTo>
                  <a:lnTo>
                    <a:pt x="52940" y="97976"/>
                  </a:lnTo>
                  <a:lnTo>
                    <a:pt x="79170" y="55181"/>
                  </a:lnTo>
                  <a:lnTo>
                    <a:pt x="130215" y="57956"/>
                  </a:lnTo>
                  <a:lnTo>
                    <a:pt x="170225" y="11025"/>
                  </a:lnTo>
                  <a:lnTo>
                    <a:pt x="20887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101">
              <a:extLst>
                <a:ext uri="{FF2B5EF4-FFF2-40B4-BE49-F238E27FC236}">
                  <a16:creationId xmlns:a16="http://schemas.microsoft.com/office/drawing/2014/main" id="{A5B2FD9F-327A-8095-F18B-A085E14F1AA1}"/>
                </a:ext>
              </a:extLst>
            </p:cNvPr>
            <p:cNvSpPr/>
            <p:nvPr/>
          </p:nvSpPr>
          <p:spPr>
            <a:xfrm>
              <a:off x="1838291" y="9733501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8991" y="0"/>
                  </a:moveTo>
                  <a:lnTo>
                    <a:pt x="66565" y="8567"/>
                  </a:lnTo>
                  <a:lnTo>
                    <a:pt x="31921" y="31932"/>
                  </a:lnTo>
                  <a:lnTo>
                    <a:pt x="8564" y="66583"/>
                  </a:lnTo>
                  <a:lnTo>
                    <a:pt x="0" y="109012"/>
                  </a:lnTo>
                  <a:lnTo>
                    <a:pt x="8564" y="151441"/>
                  </a:lnTo>
                  <a:lnTo>
                    <a:pt x="31921" y="186092"/>
                  </a:lnTo>
                  <a:lnTo>
                    <a:pt x="66565" y="209456"/>
                  </a:lnTo>
                  <a:lnTo>
                    <a:pt x="108991" y="218024"/>
                  </a:lnTo>
                  <a:lnTo>
                    <a:pt x="151429" y="209456"/>
                  </a:lnTo>
                  <a:lnTo>
                    <a:pt x="186079" y="186092"/>
                  </a:lnTo>
                  <a:lnTo>
                    <a:pt x="209438" y="151441"/>
                  </a:lnTo>
                  <a:lnTo>
                    <a:pt x="218003" y="109012"/>
                  </a:lnTo>
                  <a:lnTo>
                    <a:pt x="209438" y="66583"/>
                  </a:lnTo>
                  <a:lnTo>
                    <a:pt x="186079" y="31932"/>
                  </a:lnTo>
                  <a:lnTo>
                    <a:pt x="151429" y="8567"/>
                  </a:lnTo>
                  <a:lnTo>
                    <a:pt x="10899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102">
              <a:extLst>
                <a:ext uri="{FF2B5EF4-FFF2-40B4-BE49-F238E27FC236}">
                  <a16:creationId xmlns:a16="http://schemas.microsoft.com/office/drawing/2014/main" id="{57CA6530-EA0B-EF8B-18DE-BEE75A86553A}"/>
                </a:ext>
              </a:extLst>
            </p:cNvPr>
            <p:cNvSpPr/>
            <p:nvPr/>
          </p:nvSpPr>
          <p:spPr>
            <a:xfrm>
              <a:off x="1852100" y="9747291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180" y="0"/>
                  </a:moveTo>
                  <a:lnTo>
                    <a:pt x="58124" y="7486"/>
                  </a:lnTo>
                  <a:lnTo>
                    <a:pt x="27870" y="27899"/>
                  </a:lnTo>
                  <a:lnTo>
                    <a:pt x="7477" y="58168"/>
                  </a:lnTo>
                  <a:lnTo>
                    <a:pt x="0" y="95222"/>
                  </a:lnTo>
                  <a:lnTo>
                    <a:pt x="7477" y="132289"/>
                  </a:lnTo>
                  <a:lnTo>
                    <a:pt x="27870" y="162556"/>
                  </a:lnTo>
                  <a:lnTo>
                    <a:pt x="58124" y="182962"/>
                  </a:lnTo>
                  <a:lnTo>
                    <a:pt x="95180" y="190444"/>
                  </a:lnTo>
                  <a:lnTo>
                    <a:pt x="132247" y="182962"/>
                  </a:lnTo>
                  <a:lnTo>
                    <a:pt x="162514" y="162556"/>
                  </a:lnTo>
                  <a:lnTo>
                    <a:pt x="182920" y="132289"/>
                  </a:lnTo>
                  <a:lnTo>
                    <a:pt x="190402" y="95222"/>
                  </a:lnTo>
                  <a:lnTo>
                    <a:pt x="182920" y="58168"/>
                  </a:lnTo>
                  <a:lnTo>
                    <a:pt x="162514" y="27899"/>
                  </a:lnTo>
                  <a:lnTo>
                    <a:pt x="132247" y="7486"/>
                  </a:lnTo>
                  <a:lnTo>
                    <a:pt x="9518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103">
              <a:extLst>
                <a:ext uri="{FF2B5EF4-FFF2-40B4-BE49-F238E27FC236}">
                  <a16:creationId xmlns:a16="http://schemas.microsoft.com/office/drawing/2014/main" id="{261EF3C8-2817-D5D6-DA2D-208C6B8BA898}"/>
                </a:ext>
              </a:extLst>
            </p:cNvPr>
            <p:cNvSpPr/>
            <p:nvPr/>
          </p:nvSpPr>
          <p:spPr>
            <a:xfrm>
              <a:off x="1710653" y="9828717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8991" y="0"/>
                  </a:moveTo>
                  <a:lnTo>
                    <a:pt x="66565" y="8567"/>
                  </a:lnTo>
                  <a:lnTo>
                    <a:pt x="31921" y="31932"/>
                  </a:lnTo>
                  <a:lnTo>
                    <a:pt x="8564" y="66583"/>
                  </a:lnTo>
                  <a:lnTo>
                    <a:pt x="0" y="109012"/>
                  </a:lnTo>
                  <a:lnTo>
                    <a:pt x="8564" y="151441"/>
                  </a:lnTo>
                  <a:lnTo>
                    <a:pt x="31921" y="186092"/>
                  </a:lnTo>
                  <a:lnTo>
                    <a:pt x="66565" y="209456"/>
                  </a:lnTo>
                  <a:lnTo>
                    <a:pt x="108991" y="218024"/>
                  </a:lnTo>
                  <a:lnTo>
                    <a:pt x="151420" y="209456"/>
                  </a:lnTo>
                  <a:lnTo>
                    <a:pt x="186071" y="186092"/>
                  </a:lnTo>
                  <a:lnTo>
                    <a:pt x="209435" y="151441"/>
                  </a:lnTo>
                  <a:lnTo>
                    <a:pt x="218003" y="109012"/>
                  </a:lnTo>
                  <a:lnTo>
                    <a:pt x="209435" y="66583"/>
                  </a:lnTo>
                  <a:lnTo>
                    <a:pt x="186071" y="31932"/>
                  </a:lnTo>
                  <a:lnTo>
                    <a:pt x="151420" y="8567"/>
                  </a:lnTo>
                  <a:lnTo>
                    <a:pt x="108991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104">
              <a:extLst>
                <a:ext uri="{FF2B5EF4-FFF2-40B4-BE49-F238E27FC236}">
                  <a16:creationId xmlns:a16="http://schemas.microsoft.com/office/drawing/2014/main" id="{79E2E56F-7D05-0B1A-8D11-2E95F6D2B032}"/>
                </a:ext>
              </a:extLst>
            </p:cNvPr>
            <p:cNvSpPr/>
            <p:nvPr/>
          </p:nvSpPr>
          <p:spPr>
            <a:xfrm>
              <a:off x="1724423" y="9842507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211" y="0"/>
                  </a:moveTo>
                  <a:lnTo>
                    <a:pt x="58159" y="7486"/>
                  </a:lnTo>
                  <a:lnTo>
                    <a:pt x="27894" y="27899"/>
                  </a:lnTo>
                  <a:lnTo>
                    <a:pt x="7485" y="58168"/>
                  </a:lnTo>
                  <a:lnTo>
                    <a:pt x="0" y="95222"/>
                  </a:lnTo>
                  <a:lnTo>
                    <a:pt x="7485" y="132276"/>
                  </a:lnTo>
                  <a:lnTo>
                    <a:pt x="27894" y="162544"/>
                  </a:lnTo>
                  <a:lnTo>
                    <a:pt x="58159" y="182957"/>
                  </a:lnTo>
                  <a:lnTo>
                    <a:pt x="95211" y="190444"/>
                  </a:lnTo>
                  <a:lnTo>
                    <a:pt x="132278" y="182957"/>
                  </a:lnTo>
                  <a:lnTo>
                    <a:pt x="162546" y="162544"/>
                  </a:lnTo>
                  <a:lnTo>
                    <a:pt x="182951" y="132276"/>
                  </a:lnTo>
                  <a:lnTo>
                    <a:pt x="190433" y="95222"/>
                  </a:lnTo>
                  <a:lnTo>
                    <a:pt x="182951" y="58168"/>
                  </a:lnTo>
                  <a:lnTo>
                    <a:pt x="162546" y="27899"/>
                  </a:lnTo>
                  <a:lnTo>
                    <a:pt x="132278" y="7486"/>
                  </a:lnTo>
                  <a:lnTo>
                    <a:pt x="95211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105">
              <a:extLst>
                <a:ext uri="{FF2B5EF4-FFF2-40B4-BE49-F238E27FC236}">
                  <a16:creationId xmlns:a16="http://schemas.microsoft.com/office/drawing/2014/main" id="{7453546A-B21B-4828-B27B-9BDB24083C0F}"/>
                </a:ext>
              </a:extLst>
            </p:cNvPr>
            <p:cNvSpPr/>
            <p:nvPr/>
          </p:nvSpPr>
          <p:spPr>
            <a:xfrm>
              <a:off x="1981753" y="9846658"/>
              <a:ext cx="218440" cy="218440"/>
            </a:xfrm>
            <a:custGeom>
              <a:avLst/>
              <a:gdLst/>
              <a:ahLst/>
              <a:cxnLst/>
              <a:rect l="l" t="t" r="r" b="b"/>
              <a:pathLst>
                <a:path w="218439" h="218440">
                  <a:moveTo>
                    <a:pt x="109022" y="0"/>
                  </a:moveTo>
                  <a:lnTo>
                    <a:pt x="66592" y="8567"/>
                  </a:lnTo>
                  <a:lnTo>
                    <a:pt x="31937" y="31932"/>
                  </a:lnTo>
                  <a:lnTo>
                    <a:pt x="8569" y="66583"/>
                  </a:lnTo>
                  <a:lnTo>
                    <a:pt x="0" y="109012"/>
                  </a:lnTo>
                  <a:lnTo>
                    <a:pt x="8569" y="151441"/>
                  </a:lnTo>
                  <a:lnTo>
                    <a:pt x="31937" y="186092"/>
                  </a:lnTo>
                  <a:lnTo>
                    <a:pt x="66592" y="209456"/>
                  </a:lnTo>
                  <a:lnTo>
                    <a:pt x="109022" y="218024"/>
                  </a:lnTo>
                  <a:lnTo>
                    <a:pt x="151451" y="209456"/>
                  </a:lnTo>
                  <a:lnTo>
                    <a:pt x="186102" y="186092"/>
                  </a:lnTo>
                  <a:lnTo>
                    <a:pt x="209467" y="151441"/>
                  </a:lnTo>
                  <a:lnTo>
                    <a:pt x="218035" y="109012"/>
                  </a:lnTo>
                  <a:lnTo>
                    <a:pt x="209467" y="66583"/>
                  </a:lnTo>
                  <a:lnTo>
                    <a:pt x="186102" y="31932"/>
                  </a:lnTo>
                  <a:lnTo>
                    <a:pt x="151451" y="8567"/>
                  </a:lnTo>
                  <a:lnTo>
                    <a:pt x="109022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106">
              <a:extLst>
                <a:ext uri="{FF2B5EF4-FFF2-40B4-BE49-F238E27FC236}">
                  <a16:creationId xmlns:a16="http://schemas.microsoft.com/office/drawing/2014/main" id="{9D93EE23-51FF-46DF-7752-2BA4BC5C8AEA}"/>
                </a:ext>
              </a:extLst>
            </p:cNvPr>
            <p:cNvSpPr/>
            <p:nvPr/>
          </p:nvSpPr>
          <p:spPr>
            <a:xfrm>
              <a:off x="1995582" y="9860448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95180" y="0"/>
                  </a:moveTo>
                  <a:lnTo>
                    <a:pt x="58133" y="7482"/>
                  </a:lnTo>
                  <a:lnTo>
                    <a:pt x="27878" y="27887"/>
                  </a:lnTo>
                  <a:lnTo>
                    <a:pt x="7480" y="58155"/>
                  </a:lnTo>
                  <a:lnTo>
                    <a:pt x="0" y="95222"/>
                  </a:lnTo>
                  <a:lnTo>
                    <a:pt x="7480" y="132276"/>
                  </a:lnTo>
                  <a:lnTo>
                    <a:pt x="27878" y="162544"/>
                  </a:lnTo>
                  <a:lnTo>
                    <a:pt x="58133" y="182957"/>
                  </a:lnTo>
                  <a:lnTo>
                    <a:pt x="95180" y="190444"/>
                  </a:lnTo>
                  <a:lnTo>
                    <a:pt x="132247" y="182957"/>
                  </a:lnTo>
                  <a:lnTo>
                    <a:pt x="162514" y="162544"/>
                  </a:lnTo>
                  <a:lnTo>
                    <a:pt x="182920" y="132276"/>
                  </a:lnTo>
                  <a:lnTo>
                    <a:pt x="190402" y="95222"/>
                  </a:lnTo>
                  <a:lnTo>
                    <a:pt x="182920" y="58155"/>
                  </a:lnTo>
                  <a:lnTo>
                    <a:pt x="162514" y="27887"/>
                  </a:lnTo>
                  <a:lnTo>
                    <a:pt x="132247" y="7482"/>
                  </a:lnTo>
                  <a:lnTo>
                    <a:pt x="95180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107">
              <a:extLst>
                <a:ext uri="{FF2B5EF4-FFF2-40B4-BE49-F238E27FC236}">
                  <a16:creationId xmlns:a16="http://schemas.microsoft.com/office/drawing/2014/main" id="{655901ED-C018-DBF8-B420-0590AC1DBF79}"/>
                </a:ext>
              </a:extLst>
            </p:cNvPr>
            <p:cNvSpPr/>
            <p:nvPr/>
          </p:nvSpPr>
          <p:spPr>
            <a:xfrm>
              <a:off x="1852079" y="9882115"/>
              <a:ext cx="172085" cy="172085"/>
            </a:xfrm>
            <a:custGeom>
              <a:avLst/>
              <a:gdLst/>
              <a:ahLst/>
              <a:cxnLst/>
              <a:rect l="l" t="t" r="r" b="b"/>
              <a:pathLst>
                <a:path w="172085" h="172084">
                  <a:moveTo>
                    <a:pt x="86039" y="0"/>
                  </a:moveTo>
                  <a:lnTo>
                    <a:pt x="52540" y="6758"/>
                  </a:lnTo>
                  <a:lnTo>
                    <a:pt x="25192" y="25189"/>
                  </a:lnTo>
                  <a:lnTo>
                    <a:pt x="6758" y="52527"/>
                  </a:lnTo>
                  <a:lnTo>
                    <a:pt x="0" y="86007"/>
                  </a:lnTo>
                  <a:lnTo>
                    <a:pt x="6758" y="119493"/>
                  </a:lnTo>
                  <a:lnTo>
                    <a:pt x="25192" y="146842"/>
                  </a:lnTo>
                  <a:lnTo>
                    <a:pt x="52540" y="165284"/>
                  </a:lnTo>
                  <a:lnTo>
                    <a:pt x="86039" y="172047"/>
                  </a:lnTo>
                  <a:lnTo>
                    <a:pt x="119510" y="165284"/>
                  </a:lnTo>
                  <a:lnTo>
                    <a:pt x="146850" y="146842"/>
                  </a:lnTo>
                  <a:lnTo>
                    <a:pt x="165286" y="119493"/>
                  </a:lnTo>
                  <a:lnTo>
                    <a:pt x="172047" y="86007"/>
                  </a:lnTo>
                  <a:lnTo>
                    <a:pt x="165286" y="52527"/>
                  </a:lnTo>
                  <a:lnTo>
                    <a:pt x="146850" y="25189"/>
                  </a:lnTo>
                  <a:lnTo>
                    <a:pt x="119510" y="6758"/>
                  </a:lnTo>
                  <a:lnTo>
                    <a:pt x="86039" y="0"/>
                  </a:lnTo>
                  <a:close/>
                </a:path>
              </a:pathLst>
            </a:custGeom>
            <a:solidFill>
              <a:srgbClr val="FE43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108">
              <a:extLst>
                <a:ext uri="{FF2B5EF4-FFF2-40B4-BE49-F238E27FC236}">
                  <a16:creationId xmlns:a16="http://schemas.microsoft.com/office/drawing/2014/main" id="{B96F0C3D-98DC-E8A4-2389-677AF1BA289D}"/>
                </a:ext>
              </a:extLst>
            </p:cNvPr>
            <p:cNvSpPr/>
            <p:nvPr/>
          </p:nvSpPr>
          <p:spPr>
            <a:xfrm>
              <a:off x="420535" y="9489039"/>
              <a:ext cx="1593215" cy="554355"/>
            </a:xfrm>
            <a:custGeom>
              <a:avLst/>
              <a:gdLst/>
              <a:ahLst/>
              <a:cxnLst/>
              <a:rect l="l" t="t" r="r" b="b"/>
              <a:pathLst>
                <a:path w="1593214" h="554354">
                  <a:moveTo>
                    <a:pt x="518985" y="185851"/>
                  </a:moveTo>
                  <a:lnTo>
                    <a:pt x="450303" y="52603"/>
                  </a:lnTo>
                  <a:lnTo>
                    <a:pt x="369100" y="0"/>
                  </a:lnTo>
                  <a:lnTo>
                    <a:pt x="277380" y="15481"/>
                  </a:lnTo>
                  <a:lnTo>
                    <a:pt x="221195" y="84937"/>
                  </a:lnTo>
                  <a:lnTo>
                    <a:pt x="206870" y="148932"/>
                  </a:lnTo>
                  <a:lnTo>
                    <a:pt x="112293" y="127508"/>
                  </a:lnTo>
                  <a:lnTo>
                    <a:pt x="12661" y="171970"/>
                  </a:lnTo>
                  <a:lnTo>
                    <a:pt x="0" y="293801"/>
                  </a:lnTo>
                  <a:lnTo>
                    <a:pt x="77279" y="441502"/>
                  </a:lnTo>
                  <a:lnTo>
                    <a:pt x="248196" y="511657"/>
                  </a:lnTo>
                  <a:lnTo>
                    <a:pt x="365125" y="508850"/>
                  </a:lnTo>
                  <a:lnTo>
                    <a:pt x="410819" y="440956"/>
                  </a:lnTo>
                  <a:lnTo>
                    <a:pt x="514667" y="402920"/>
                  </a:lnTo>
                  <a:lnTo>
                    <a:pt x="518985" y="185851"/>
                  </a:lnTo>
                  <a:close/>
                </a:path>
                <a:path w="1593214" h="554354">
                  <a:moveTo>
                    <a:pt x="1592707" y="479094"/>
                  </a:moveTo>
                  <a:lnTo>
                    <a:pt x="1586801" y="449846"/>
                  </a:lnTo>
                  <a:lnTo>
                    <a:pt x="1570697" y="425970"/>
                  </a:lnTo>
                  <a:lnTo>
                    <a:pt x="1546809" y="409867"/>
                  </a:lnTo>
                  <a:lnTo>
                    <a:pt x="1517548" y="403961"/>
                  </a:lnTo>
                  <a:lnTo>
                    <a:pt x="1488313" y="409867"/>
                  </a:lnTo>
                  <a:lnTo>
                    <a:pt x="1464437" y="425970"/>
                  </a:lnTo>
                  <a:lnTo>
                    <a:pt x="1448333" y="449846"/>
                  </a:lnTo>
                  <a:lnTo>
                    <a:pt x="1442427" y="479094"/>
                  </a:lnTo>
                  <a:lnTo>
                    <a:pt x="1448333" y="508342"/>
                  </a:lnTo>
                  <a:lnTo>
                    <a:pt x="1464437" y="532244"/>
                  </a:lnTo>
                  <a:lnTo>
                    <a:pt x="1488313" y="548347"/>
                  </a:lnTo>
                  <a:lnTo>
                    <a:pt x="1517548" y="554253"/>
                  </a:lnTo>
                  <a:lnTo>
                    <a:pt x="1546809" y="548347"/>
                  </a:lnTo>
                  <a:lnTo>
                    <a:pt x="1570697" y="532244"/>
                  </a:lnTo>
                  <a:lnTo>
                    <a:pt x="1586801" y="508342"/>
                  </a:lnTo>
                  <a:lnTo>
                    <a:pt x="1592707" y="479094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109">
              <a:extLst>
                <a:ext uri="{FF2B5EF4-FFF2-40B4-BE49-F238E27FC236}">
                  <a16:creationId xmlns:a16="http://schemas.microsoft.com/office/drawing/2014/main" id="{369E8C0F-24B2-3E28-25C9-0B983C6D0157}"/>
                </a:ext>
              </a:extLst>
            </p:cNvPr>
            <p:cNvSpPr/>
            <p:nvPr/>
          </p:nvSpPr>
          <p:spPr>
            <a:xfrm>
              <a:off x="663401" y="9533567"/>
              <a:ext cx="508000" cy="478155"/>
            </a:xfrm>
            <a:custGeom>
              <a:avLst/>
              <a:gdLst/>
              <a:ahLst/>
              <a:cxnLst/>
              <a:rect l="l" t="t" r="r" b="b"/>
              <a:pathLst>
                <a:path w="508000" h="478154">
                  <a:moveTo>
                    <a:pt x="427672" y="0"/>
                  </a:moveTo>
                  <a:lnTo>
                    <a:pt x="320461" y="20271"/>
                  </a:lnTo>
                  <a:lnTo>
                    <a:pt x="254934" y="91735"/>
                  </a:lnTo>
                  <a:lnTo>
                    <a:pt x="183460" y="40532"/>
                  </a:lnTo>
                  <a:lnTo>
                    <a:pt x="100091" y="40532"/>
                  </a:lnTo>
                  <a:lnTo>
                    <a:pt x="0" y="151293"/>
                  </a:lnTo>
                  <a:lnTo>
                    <a:pt x="34564" y="321665"/>
                  </a:lnTo>
                  <a:lnTo>
                    <a:pt x="171534" y="469378"/>
                  </a:lnTo>
                  <a:lnTo>
                    <a:pt x="253751" y="447934"/>
                  </a:lnTo>
                  <a:lnTo>
                    <a:pt x="329979" y="477723"/>
                  </a:lnTo>
                  <a:lnTo>
                    <a:pt x="427672" y="413380"/>
                  </a:lnTo>
                  <a:lnTo>
                    <a:pt x="507492" y="92929"/>
                  </a:lnTo>
                  <a:lnTo>
                    <a:pt x="427672" y="0"/>
                  </a:lnTo>
                  <a:close/>
                </a:path>
              </a:pathLst>
            </a:custGeom>
            <a:solidFill>
              <a:srgbClr val="FDC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52" name="object 110">
              <a:extLst>
                <a:ext uri="{FF2B5EF4-FFF2-40B4-BE49-F238E27FC236}">
                  <a16:creationId xmlns:a16="http://schemas.microsoft.com/office/drawing/2014/main" id="{B2C19246-D1A9-FB0C-60E6-9A112E9AD6A8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37604" y="9689975"/>
              <a:ext cx="159105" cy="203711"/>
            </a:xfrm>
            <a:prstGeom prst="rect">
              <a:avLst/>
            </a:prstGeom>
          </p:spPr>
        </p:pic>
        <p:sp>
          <p:nvSpPr>
            <p:cNvPr id="8053" name="object 111">
              <a:extLst>
                <a:ext uri="{FF2B5EF4-FFF2-40B4-BE49-F238E27FC236}">
                  <a16:creationId xmlns:a16="http://schemas.microsoft.com/office/drawing/2014/main" id="{06C53E72-1296-C3FD-AB20-0E7A7E9A2BAF}"/>
                </a:ext>
              </a:extLst>
            </p:cNvPr>
            <p:cNvSpPr/>
            <p:nvPr/>
          </p:nvSpPr>
          <p:spPr>
            <a:xfrm>
              <a:off x="979508" y="9546967"/>
              <a:ext cx="358140" cy="497840"/>
            </a:xfrm>
            <a:custGeom>
              <a:avLst/>
              <a:gdLst/>
              <a:ahLst/>
              <a:cxnLst/>
              <a:rect l="l" t="t" r="r" b="b"/>
              <a:pathLst>
                <a:path w="358140" h="497840">
                  <a:moveTo>
                    <a:pt x="198234" y="0"/>
                  </a:moveTo>
                  <a:lnTo>
                    <a:pt x="182434" y="38030"/>
                  </a:lnTo>
                  <a:lnTo>
                    <a:pt x="218449" y="56919"/>
                  </a:lnTo>
                  <a:lnTo>
                    <a:pt x="250546" y="82403"/>
                  </a:lnTo>
                  <a:lnTo>
                    <a:pt x="277654" y="114071"/>
                  </a:lnTo>
                  <a:lnTo>
                    <a:pt x="298702" y="151513"/>
                  </a:lnTo>
                  <a:lnTo>
                    <a:pt x="313496" y="199406"/>
                  </a:lnTo>
                  <a:lnTo>
                    <a:pt x="316937" y="247827"/>
                  </a:lnTo>
                  <a:lnTo>
                    <a:pt x="309696" y="295059"/>
                  </a:lnTo>
                  <a:lnTo>
                    <a:pt x="292440" y="339382"/>
                  </a:lnTo>
                  <a:lnTo>
                    <a:pt x="265839" y="379080"/>
                  </a:lnTo>
                  <a:lnTo>
                    <a:pt x="230559" y="412433"/>
                  </a:lnTo>
                  <a:lnTo>
                    <a:pt x="187271" y="437724"/>
                  </a:lnTo>
                  <a:lnTo>
                    <a:pt x="143986" y="451602"/>
                  </a:lnTo>
                  <a:lnTo>
                    <a:pt x="100125" y="456136"/>
                  </a:lnTo>
                  <a:lnTo>
                    <a:pt x="56967" y="451817"/>
                  </a:lnTo>
                  <a:lnTo>
                    <a:pt x="15790" y="439138"/>
                  </a:lnTo>
                  <a:lnTo>
                    <a:pt x="0" y="477168"/>
                  </a:lnTo>
                  <a:lnTo>
                    <a:pt x="48939" y="492210"/>
                  </a:lnTo>
                  <a:lnTo>
                    <a:pt x="100244" y="497329"/>
                  </a:lnTo>
                  <a:lnTo>
                    <a:pt x="152398" y="491930"/>
                  </a:lnTo>
                  <a:lnTo>
                    <a:pt x="203889" y="475420"/>
                  </a:lnTo>
                  <a:lnTo>
                    <a:pt x="244721" y="452926"/>
                  </a:lnTo>
                  <a:lnTo>
                    <a:pt x="279899" y="424352"/>
                  </a:lnTo>
                  <a:lnTo>
                    <a:pt x="309050" y="390662"/>
                  </a:lnTo>
                  <a:lnTo>
                    <a:pt x="331798" y="352816"/>
                  </a:lnTo>
                  <a:lnTo>
                    <a:pt x="347769" y="311777"/>
                  </a:lnTo>
                  <a:lnTo>
                    <a:pt x="356591" y="268507"/>
                  </a:lnTo>
                  <a:lnTo>
                    <a:pt x="357887" y="223967"/>
                  </a:lnTo>
                  <a:lnTo>
                    <a:pt x="351284" y="179120"/>
                  </a:lnTo>
                  <a:lnTo>
                    <a:pt x="336408" y="134927"/>
                  </a:lnTo>
                  <a:lnTo>
                    <a:pt x="311391" y="90433"/>
                  </a:lnTo>
                  <a:lnTo>
                    <a:pt x="279179" y="52786"/>
                  </a:lnTo>
                  <a:lnTo>
                    <a:pt x="241039" y="22478"/>
                  </a:lnTo>
                  <a:lnTo>
                    <a:pt x="198234" y="0"/>
                  </a:lnTo>
                  <a:close/>
                </a:path>
              </a:pathLst>
            </a:custGeom>
            <a:solidFill>
              <a:srgbClr val="FE44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112">
              <a:extLst>
                <a:ext uri="{FF2B5EF4-FFF2-40B4-BE49-F238E27FC236}">
                  <a16:creationId xmlns:a16="http://schemas.microsoft.com/office/drawing/2014/main" id="{BFF1081A-7C6F-EFC0-CDC2-3DBFD004B6D3}"/>
                </a:ext>
              </a:extLst>
            </p:cNvPr>
            <p:cNvSpPr/>
            <p:nvPr/>
          </p:nvSpPr>
          <p:spPr>
            <a:xfrm>
              <a:off x="995305" y="9584989"/>
              <a:ext cx="301625" cy="418465"/>
            </a:xfrm>
            <a:custGeom>
              <a:avLst/>
              <a:gdLst/>
              <a:ahLst/>
              <a:cxnLst/>
              <a:rect l="l" t="t" r="r" b="b"/>
              <a:pathLst>
                <a:path w="301625" h="418465">
                  <a:moveTo>
                    <a:pt x="166644" y="0"/>
                  </a:moveTo>
                  <a:lnTo>
                    <a:pt x="0" y="401108"/>
                  </a:lnTo>
                  <a:lnTo>
                    <a:pt x="41177" y="413793"/>
                  </a:lnTo>
                  <a:lnTo>
                    <a:pt x="84335" y="418115"/>
                  </a:lnTo>
                  <a:lnTo>
                    <a:pt x="128196" y="413582"/>
                  </a:lnTo>
                  <a:lnTo>
                    <a:pt x="171481" y="399705"/>
                  </a:lnTo>
                  <a:lnTo>
                    <a:pt x="214769" y="374413"/>
                  </a:lnTo>
                  <a:lnTo>
                    <a:pt x="250047" y="341060"/>
                  </a:lnTo>
                  <a:lnTo>
                    <a:pt x="276647" y="301362"/>
                  </a:lnTo>
                  <a:lnTo>
                    <a:pt x="293902" y="257037"/>
                  </a:lnTo>
                  <a:lnTo>
                    <a:pt x="301143" y="209804"/>
                  </a:lnTo>
                  <a:lnTo>
                    <a:pt x="297702" y="161380"/>
                  </a:lnTo>
                  <a:lnTo>
                    <a:pt x="282912" y="113483"/>
                  </a:lnTo>
                  <a:lnTo>
                    <a:pt x="261867" y="76042"/>
                  </a:lnTo>
                  <a:lnTo>
                    <a:pt x="234755" y="44376"/>
                  </a:lnTo>
                  <a:lnTo>
                    <a:pt x="202655" y="18893"/>
                  </a:lnTo>
                  <a:lnTo>
                    <a:pt x="166644" y="0"/>
                  </a:lnTo>
                  <a:close/>
                </a:path>
              </a:pathLst>
            </a:custGeom>
            <a:solidFill>
              <a:srgbClr val="F593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113">
              <a:extLst>
                <a:ext uri="{FF2B5EF4-FFF2-40B4-BE49-F238E27FC236}">
                  <a16:creationId xmlns:a16="http://schemas.microsoft.com/office/drawing/2014/main" id="{B59D0A96-1BDD-58DD-C56B-4C8F7BED2AF2}"/>
                </a:ext>
              </a:extLst>
            </p:cNvPr>
            <p:cNvSpPr/>
            <p:nvPr/>
          </p:nvSpPr>
          <p:spPr>
            <a:xfrm>
              <a:off x="1012641" y="9619966"/>
              <a:ext cx="257175" cy="349250"/>
            </a:xfrm>
            <a:custGeom>
              <a:avLst/>
              <a:gdLst/>
              <a:ahLst/>
              <a:cxnLst/>
              <a:rect l="l" t="t" r="r" b="b"/>
              <a:pathLst>
                <a:path w="257175" h="349250">
                  <a:moveTo>
                    <a:pt x="134456" y="0"/>
                  </a:moveTo>
                  <a:lnTo>
                    <a:pt x="0" y="328450"/>
                  </a:lnTo>
                  <a:lnTo>
                    <a:pt x="41956" y="328147"/>
                  </a:lnTo>
                  <a:lnTo>
                    <a:pt x="66479" y="188528"/>
                  </a:lnTo>
                  <a:lnTo>
                    <a:pt x="102122" y="348732"/>
                  </a:lnTo>
                  <a:lnTo>
                    <a:pt x="183449" y="315047"/>
                  </a:lnTo>
                  <a:lnTo>
                    <a:pt x="185807" y="311129"/>
                  </a:lnTo>
                  <a:lnTo>
                    <a:pt x="176672" y="295009"/>
                  </a:lnTo>
                  <a:lnTo>
                    <a:pt x="147115" y="253354"/>
                  </a:lnTo>
                  <a:lnTo>
                    <a:pt x="88206" y="172832"/>
                  </a:lnTo>
                  <a:lnTo>
                    <a:pt x="256903" y="202988"/>
                  </a:lnTo>
                  <a:lnTo>
                    <a:pt x="254254" y="103923"/>
                  </a:lnTo>
                  <a:lnTo>
                    <a:pt x="93913" y="125326"/>
                  </a:lnTo>
                  <a:lnTo>
                    <a:pt x="183868" y="18282"/>
                  </a:lnTo>
                  <a:lnTo>
                    <a:pt x="134456" y="0"/>
                  </a:lnTo>
                  <a:close/>
                </a:path>
              </a:pathLst>
            </a:custGeom>
            <a:solidFill>
              <a:srgbClr val="F0B6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114">
              <a:extLst>
                <a:ext uri="{FF2B5EF4-FFF2-40B4-BE49-F238E27FC236}">
                  <a16:creationId xmlns:a16="http://schemas.microsoft.com/office/drawing/2014/main" id="{048FF5DC-93C4-9832-13F0-468068B4CFBD}"/>
                </a:ext>
              </a:extLst>
            </p:cNvPr>
            <p:cNvSpPr/>
            <p:nvPr/>
          </p:nvSpPr>
          <p:spPr>
            <a:xfrm>
              <a:off x="1115428" y="9335649"/>
              <a:ext cx="433070" cy="196850"/>
            </a:xfrm>
            <a:custGeom>
              <a:avLst/>
              <a:gdLst/>
              <a:ahLst/>
              <a:cxnLst/>
              <a:rect l="l" t="t" r="r" b="b"/>
              <a:pathLst>
                <a:path w="433069" h="196850">
                  <a:moveTo>
                    <a:pt x="81165" y="95173"/>
                  </a:moveTo>
                  <a:lnTo>
                    <a:pt x="33312" y="0"/>
                  </a:lnTo>
                  <a:lnTo>
                    <a:pt x="0" y="118541"/>
                  </a:lnTo>
                  <a:lnTo>
                    <a:pt x="50139" y="196367"/>
                  </a:lnTo>
                  <a:lnTo>
                    <a:pt x="81165" y="95173"/>
                  </a:lnTo>
                  <a:close/>
                </a:path>
                <a:path w="433069" h="196850">
                  <a:moveTo>
                    <a:pt x="432600" y="4038"/>
                  </a:moveTo>
                  <a:lnTo>
                    <a:pt x="181787" y="36106"/>
                  </a:lnTo>
                  <a:lnTo>
                    <a:pt x="74891" y="193306"/>
                  </a:lnTo>
                  <a:lnTo>
                    <a:pt x="291058" y="170789"/>
                  </a:lnTo>
                  <a:lnTo>
                    <a:pt x="432600" y="4038"/>
                  </a:lnTo>
                  <a:close/>
                </a:path>
              </a:pathLst>
            </a:custGeom>
            <a:solidFill>
              <a:srgbClr val="60B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115">
              <a:extLst>
                <a:ext uri="{FF2B5EF4-FFF2-40B4-BE49-F238E27FC236}">
                  <a16:creationId xmlns:a16="http://schemas.microsoft.com/office/drawing/2014/main" id="{756C201E-DBF6-0E2D-FD08-95609D99F646}"/>
                </a:ext>
              </a:extLst>
            </p:cNvPr>
            <p:cNvSpPr/>
            <p:nvPr/>
          </p:nvSpPr>
          <p:spPr>
            <a:xfrm>
              <a:off x="432092" y="9467843"/>
              <a:ext cx="1891030" cy="1480185"/>
            </a:xfrm>
            <a:custGeom>
              <a:avLst/>
              <a:gdLst/>
              <a:ahLst/>
              <a:cxnLst/>
              <a:rect l="l" t="t" r="r" b="b"/>
              <a:pathLst>
                <a:path w="1891030" h="1480184">
                  <a:moveTo>
                    <a:pt x="16103" y="617093"/>
                  </a:moveTo>
                  <a:lnTo>
                    <a:pt x="16078" y="610501"/>
                  </a:lnTo>
                  <a:lnTo>
                    <a:pt x="11633" y="606983"/>
                  </a:lnTo>
                  <a:lnTo>
                    <a:pt x="1841" y="604456"/>
                  </a:lnTo>
                  <a:lnTo>
                    <a:pt x="0" y="612508"/>
                  </a:lnTo>
                  <a:lnTo>
                    <a:pt x="2679" y="618426"/>
                  </a:lnTo>
                  <a:lnTo>
                    <a:pt x="7632" y="623468"/>
                  </a:lnTo>
                  <a:lnTo>
                    <a:pt x="12649" y="628865"/>
                  </a:lnTo>
                  <a:lnTo>
                    <a:pt x="16103" y="617093"/>
                  </a:lnTo>
                  <a:close/>
                </a:path>
                <a:path w="1891030" h="1480184">
                  <a:moveTo>
                    <a:pt x="218046" y="216738"/>
                  </a:moveTo>
                  <a:lnTo>
                    <a:pt x="214198" y="210553"/>
                  </a:lnTo>
                  <a:lnTo>
                    <a:pt x="210883" y="208470"/>
                  </a:lnTo>
                  <a:lnTo>
                    <a:pt x="206248" y="210464"/>
                  </a:lnTo>
                  <a:lnTo>
                    <a:pt x="198475" y="216522"/>
                  </a:lnTo>
                  <a:lnTo>
                    <a:pt x="205232" y="222783"/>
                  </a:lnTo>
                  <a:lnTo>
                    <a:pt x="211493" y="220319"/>
                  </a:lnTo>
                  <a:lnTo>
                    <a:pt x="218046" y="216738"/>
                  </a:lnTo>
                  <a:close/>
                </a:path>
                <a:path w="1891030" h="1480184">
                  <a:moveTo>
                    <a:pt x="506145" y="105791"/>
                  </a:moveTo>
                  <a:lnTo>
                    <a:pt x="500214" y="96621"/>
                  </a:lnTo>
                  <a:lnTo>
                    <a:pt x="495642" y="111353"/>
                  </a:lnTo>
                  <a:lnTo>
                    <a:pt x="502793" y="109169"/>
                  </a:lnTo>
                  <a:lnTo>
                    <a:pt x="506145" y="105791"/>
                  </a:lnTo>
                  <a:close/>
                </a:path>
                <a:path w="1891030" h="1480184">
                  <a:moveTo>
                    <a:pt x="727913" y="743318"/>
                  </a:moveTo>
                  <a:lnTo>
                    <a:pt x="724877" y="721283"/>
                  </a:lnTo>
                  <a:lnTo>
                    <a:pt x="718261" y="729830"/>
                  </a:lnTo>
                  <a:lnTo>
                    <a:pt x="716457" y="735355"/>
                  </a:lnTo>
                  <a:lnTo>
                    <a:pt x="719632" y="739343"/>
                  </a:lnTo>
                  <a:lnTo>
                    <a:pt x="727913" y="743318"/>
                  </a:lnTo>
                  <a:close/>
                </a:path>
                <a:path w="1891030" h="1480184">
                  <a:moveTo>
                    <a:pt x="729068" y="1104290"/>
                  </a:moveTo>
                  <a:lnTo>
                    <a:pt x="728510" y="1096695"/>
                  </a:lnTo>
                  <a:lnTo>
                    <a:pt x="725360" y="1089647"/>
                  </a:lnTo>
                  <a:lnTo>
                    <a:pt x="717854" y="1083513"/>
                  </a:lnTo>
                  <a:lnTo>
                    <a:pt x="722972" y="1113294"/>
                  </a:lnTo>
                  <a:lnTo>
                    <a:pt x="728814" y="1112050"/>
                  </a:lnTo>
                  <a:lnTo>
                    <a:pt x="729068" y="1104290"/>
                  </a:lnTo>
                  <a:close/>
                </a:path>
                <a:path w="1891030" h="1480184">
                  <a:moveTo>
                    <a:pt x="758952" y="25679"/>
                  </a:moveTo>
                  <a:lnTo>
                    <a:pt x="758774" y="24218"/>
                  </a:lnTo>
                  <a:lnTo>
                    <a:pt x="758545" y="21297"/>
                  </a:lnTo>
                  <a:lnTo>
                    <a:pt x="753592" y="19850"/>
                  </a:lnTo>
                  <a:lnTo>
                    <a:pt x="748538" y="18249"/>
                  </a:lnTo>
                  <a:lnTo>
                    <a:pt x="743902" y="28003"/>
                  </a:lnTo>
                  <a:lnTo>
                    <a:pt x="758952" y="25679"/>
                  </a:lnTo>
                  <a:close/>
                </a:path>
                <a:path w="1891030" h="1480184">
                  <a:moveTo>
                    <a:pt x="793318" y="23253"/>
                  </a:moveTo>
                  <a:lnTo>
                    <a:pt x="787196" y="23876"/>
                  </a:lnTo>
                  <a:lnTo>
                    <a:pt x="782180" y="24307"/>
                  </a:lnTo>
                  <a:lnTo>
                    <a:pt x="774280" y="25069"/>
                  </a:lnTo>
                  <a:lnTo>
                    <a:pt x="787933" y="29451"/>
                  </a:lnTo>
                  <a:lnTo>
                    <a:pt x="793318" y="23253"/>
                  </a:lnTo>
                  <a:close/>
                </a:path>
                <a:path w="1891030" h="1480184">
                  <a:moveTo>
                    <a:pt x="798690" y="129603"/>
                  </a:moveTo>
                  <a:lnTo>
                    <a:pt x="796531" y="128917"/>
                  </a:lnTo>
                  <a:lnTo>
                    <a:pt x="794410" y="127952"/>
                  </a:lnTo>
                  <a:lnTo>
                    <a:pt x="792200" y="127673"/>
                  </a:lnTo>
                  <a:lnTo>
                    <a:pt x="791730" y="127596"/>
                  </a:lnTo>
                  <a:lnTo>
                    <a:pt x="791006" y="129971"/>
                  </a:lnTo>
                  <a:lnTo>
                    <a:pt x="789889" y="132156"/>
                  </a:lnTo>
                  <a:lnTo>
                    <a:pt x="792835" y="132727"/>
                  </a:lnTo>
                  <a:lnTo>
                    <a:pt x="795070" y="133375"/>
                  </a:lnTo>
                  <a:lnTo>
                    <a:pt x="797763" y="133438"/>
                  </a:lnTo>
                  <a:lnTo>
                    <a:pt x="798233" y="130937"/>
                  </a:lnTo>
                  <a:lnTo>
                    <a:pt x="798690" y="129603"/>
                  </a:lnTo>
                  <a:close/>
                </a:path>
                <a:path w="1891030" h="1480184">
                  <a:moveTo>
                    <a:pt x="869391" y="569607"/>
                  </a:moveTo>
                  <a:lnTo>
                    <a:pt x="869175" y="565797"/>
                  </a:lnTo>
                  <a:lnTo>
                    <a:pt x="867308" y="564159"/>
                  </a:lnTo>
                  <a:lnTo>
                    <a:pt x="866203" y="562495"/>
                  </a:lnTo>
                  <a:lnTo>
                    <a:pt x="865301" y="563499"/>
                  </a:lnTo>
                  <a:lnTo>
                    <a:pt x="864374" y="564426"/>
                  </a:lnTo>
                  <a:lnTo>
                    <a:pt x="863460" y="565404"/>
                  </a:lnTo>
                  <a:lnTo>
                    <a:pt x="863041" y="567613"/>
                  </a:lnTo>
                  <a:lnTo>
                    <a:pt x="862063" y="569912"/>
                  </a:lnTo>
                  <a:lnTo>
                    <a:pt x="862711" y="572897"/>
                  </a:lnTo>
                  <a:lnTo>
                    <a:pt x="865619" y="573316"/>
                  </a:lnTo>
                  <a:lnTo>
                    <a:pt x="867283" y="573925"/>
                  </a:lnTo>
                  <a:lnTo>
                    <a:pt x="868019" y="571792"/>
                  </a:lnTo>
                  <a:lnTo>
                    <a:pt x="869391" y="569607"/>
                  </a:lnTo>
                  <a:close/>
                </a:path>
                <a:path w="1891030" h="1480184">
                  <a:moveTo>
                    <a:pt x="890168" y="313626"/>
                  </a:moveTo>
                  <a:lnTo>
                    <a:pt x="889850" y="313232"/>
                  </a:lnTo>
                  <a:lnTo>
                    <a:pt x="888758" y="311988"/>
                  </a:lnTo>
                  <a:lnTo>
                    <a:pt x="886968" y="311200"/>
                  </a:lnTo>
                  <a:lnTo>
                    <a:pt x="884986" y="309956"/>
                  </a:lnTo>
                  <a:lnTo>
                    <a:pt x="883970" y="312293"/>
                  </a:lnTo>
                  <a:lnTo>
                    <a:pt x="883386" y="313575"/>
                  </a:lnTo>
                  <a:lnTo>
                    <a:pt x="882815" y="314934"/>
                  </a:lnTo>
                  <a:lnTo>
                    <a:pt x="884491" y="315556"/>
                  </a:lnTo>
                  <a:lnTo>
                    <a:pt x="886180" y="316674"/>
                  </a:lnTo>
                  <a:lnTo>
                    <a:pt x="887857" y="316649"/>
                  </a:lnTo>
                  <a:lnTo>
                    <a:pt x="888568" y="316623"/>
                  </a:lnTo>
                  <a:lnTo>
                    <a:pt x="890168" y="313626"/>
                  </a:lnTo>
                  <a:close/>
                </a:path>
                <a:path w="1891030" h="1480184">
                  <a:moveTo>
                    <a:pt x="890968" y="331736"/>
                  </a:moveTo>
                  <a:lnTo>
                    <a:pt x="888072" y="328714"/>
                  </a:lnTo>
                  <a:lnTo>
                    <a:pt x="880808" y="326034"/>
                  </a:lnTo>
                  <a:lnTo>
                    <a:pt x="876211" y="339471"/>
                  </a:lnTo>
                  <a:lnTo>
                    <a:pt x="885329" y="346443"/>
                  </a:lnTo>
                  <a:lnTo>
                    <a:pt x="889914" y="337007"/>
                  </a:lnTo>
                  <a:lnTo>
                    <a:pt x="890968" y="331736"/>
                  </a:lnTo>
                  <a:close/>
                </a:path>
                <a:path w="1891030" h="1480184">
                  <a:moveTo>
                    <a:pt x="894346" y="441579"/>
                  </a:moveTo>
                  <a:lnTo>
                    <a:pt x="892378" y="440448"/>
                  </a:lnTo>
                  <a:lnTo>
                    <a:pt x="888072" y="446328"/>
                  </a:lnTo>
                  <a:lnTo>
                    <a:pt x="889215" y="446963"/>
                  </a:lnTo>
                  <a:lnTo>
                    <a:pt x="891425" y="448233"/>
                  </a:lnTo>
                  <a:lnTo>
                    <a:pt x="892416" y="446036"/>
                  </a:lnTo>
                  <a:lnTo>
                    <a:pt x="894346" y="441579"/>
                  </a:lnTo>
                  <a:close/>
                </a:path>
                <a:path w="1891030" h="1480184">
                  <a:moveTo>
                    <a:pt x="901979" y="930325"/>
                  </a:moveTo>
                  <a:lnTo>
                    <a:pt x="899668" y="926122"/>
                  </a:lnTo>
                  <a:lnTo>
                    <a:pt x="898893" y="922413"/>
                  </a:lnTo>
                  <a:lnTo>
                    <a:pt x="895413" y="924128"/>
                  </a:lnTo>
                  <a:lnTo>
                    <a:pt x="889939" y="925080"/>
                  </a:lnTo>
                  <a:lnTo>
                    <a:pt x="887082" y="932510"/>
                  </a:lnTo>
                  <a:lnTo>
                    <a:pt x="887996" y="938250"/>
                  </a:lnTo>
                  <a:lnTo>
                    <a:pt x="887768" y="943584"/>
                  </a:lnTo>
                  <a:lnTo>
                    <a:pt x="891908" y="944905"/>
                  </a:lnTo>
                  <a:lnTo>
                    <a:pt x="895007" y="941070"/>
                  </a:lnTo>
                  <a:lnTo>
                    <a:pt x="899134" y="937641"/>
                  </a:lnTo>
                  <a:lnTo>
                    <a:pt x="901979" y="930325"/>
                  </a:lnTo>
                  <a:close/>
                </a:path>
                <a:path w="1891030" h="1480184">
                  <a:moveTo>
                    <a:pt x="923023" y="491540"/>
                  </a:moveTo>
                  <a:lnTo>
                    <a:pt x="921537" y="490499"/>
                  </a:lnTo>
                  <a:lnTo>
                    <a:pt x="920153" y="489127"/>
                  </a:lnTo>
                  <a:lnTo>
                    <a:pt x="918527" y="488683"/>
                  </a:lnTo>
                  <a:lnTo>
                    <a:pt x="917867" y="488518"/>
                  </a:lnTo>
                  <a:lnTo>
                    <a:pt x="916647" y="490359"/>
                  </a:lnTo>
                  <a:lnTo>
                    <a:pt x="914844" y="492125"/>
                  </a:lnTo>
                  <a:lnTo>
                    <a:pt x="917282" y="493293"/>
                  </a:lnTo>
                  <a:lnTo>
                    <a:pt x="918870" y="494499"/>
                  </a:lnTo>
                  <a:lnTo>
                    <a:pt x="921245" y="494703"/>
                  </a:lnTo>
                  <a:lnTo>
                    <a:pt x="922185" y="492645"/>
                  </a:lnTo>
                  <a:lnTo>
                    <a:pt x="923023" y="491540"/>
                  </a:lnTo>
                  <a:close/>
                </a:path>
                <a:path w="1891030" h="1480184">
                  <a:moveTo>
                    <a:pt x="928979" y="55054"/>
                  </a:moveTo>
                  <a:lnTo>
                    <a:pt x="928560" y="54152"/>
                  </a:lnTo>
                  <a:lnTo>
                    <a:pt x="927620" y="52209"/>
                  </a:lnTo>
                  <a:lnTo>
                    <a:pt x="925487" y="50876"/>
                  </a:lnTo>
                  <a:lnTo>
                    <a:pt x="923340" y="48768"/>
                  </a:lnTo>
                  <a:lnTo>
                    <a:pt x="919619" y="53733"/>
                  </a:lnTo>
                  <a:lnTo>
                    <a:pt x="921842" y="55346"/>
                  </a:lnTo>
                  <a:lnTo>
                    <a:pt x="926325" y="58559"/>
                  </a:lnTo>
                  <a:lnTo>
                    <a:pt x="927100" y="57048"/>
                  </a:lnTo>
                  <a:lnTo>
                    <a:pt x="928979" y="55054"/>
                  </a:lnTo>
                  <a:close/>
                </a:path>
                <a:path w="1891030" h="1480184">
                  <a:moveTo>
                    <a:pt x="947839" y="352666"/>
                  </a:moveTo>
                  <a:lnTo>
                    <a:pt x="938999" y="352272"/>
                  </a:lnTo>
                  <a:lnTo>
                    <a:pt x="932891" y="351383"/>
                  </a:lnTo>
                  <a:lnTo>
                    <a:pt x="922553" y="352386"/>
                  </a:lnTo>
                  <a:lnTo>
                    <a:pt x="915746" y="353707"/>
                  </a:lnTo>
                  <a:lnTo>
                    <a:pt x="912355" y="361962"/>
                  </a:lnTo>
                  <a:lnTo>
                    <a:pt x="916876" y="365328"/>
                  </a:lnTo>
                  <a:lnTo>
                    <a:pt x="923912" y="366280"/>
                  </a:lnTo>
                  <a:lnTo>
                    <a:pt x="924648" y="368681"/>
                  </a:lnTo>
                  <a:lnTo>
                    <a:pt x="925207" y="369608"/>
                  </a:lnTo>
                  <a:lnTo>
                    <a:pt x="919429" y="377228"/>
                  </a:lnTo>
                  <a:lnTo>
                    <a:pt x="928763" y="373900"/>
                  </a:lnTo>
                  <a:lnTo>
                    <a:pt x="935697" y="367969"/>
                  </a:lnTo>
                  <a:lnTo>
                    <a:pt x="947839" y="352666"/>
                  </a:lnTo>
                  <a:close/>
                </a:path>
                <a:path w="1891030" h="1480184">
                  <a:moveTo>
                    <a:pt x="989787" y="82435"/>
                  </a:moveTo>
                  <a:lnTo>
                    <a:pt x="976566" y="54762"/>
                  </a:lnTo>
                  <a:lnTo>
                    <a:pt x="974636" y="63893"/>
                  </a:lnTo>
                  <a:lnTo>
                    <a:pt x="976033" y="71716"/>
                  </a:lnTo>
                  <a:lnTo>
                    <a:pt x="979995" y="78498"/>
                  </a:lnTo>
                  <a:lnTo>
                    <a:pt x="985761" y="84582"/>
                  </a:lnTo>
                  <a:lnTo>
                    <a:pt x="989787" y="82435"/>
                  </a:lnTo>
                  <a:close/>
                </a:path>
                <a:path w="1891030" h="1480184">
                  <a:moveTo>
                    <a:pt x="994498" y="203403"/>
                  </a:moveTo>
                  <a:lnTo>
                    <a:pt x="993482" y="196405"/>
                  </a:lnTo>
                  <a:lnTo>
                    <a:pt x="992771" y="187286"/>
                  </a:lnTo>
                  <a:lnTo>
                    <a:pt x="986536" y="192963"/>
                  </a:lnTo>
                  <a:lnTo>
                    <a:pt x="983170" y="198805"/>
                  </a:lnTo>
                  <a:lnTo>
                    <a:pt x="981900" y="204736"/>
                  </a:lnTo>
                  <a:lnTo>
                    <a:pt x="982014" y="210693"/>
                  </a:lnTo>
                  <a:lnTo>
                    <a:pt x="982192" y="212915"/>
                  </a:lnTo>
                  <a:lnTo>
                    <a:pt x="986574" y="215392"/>
                  </a:lnTo>
                  <a:lnTo>
                    <a:pt x="990396" y="216738"/>
                  </a:lnTo>
                  <a:lnTo>
                    <a:pt x="994257" y="212471"/>
                  </a:lnTo>
                  <a:lnTo>
                    <a:pt x="994498" y="203403"/>
                  </a:lnTo>
                  <a:close/>
                </a:path>
                <a:path w="1891030" h="1480184">
                  <a:moveTo>
                    <a:pt x="1005014" y="633603"/>
                  </a:moveTo>
                  <a:lnTo>
                    <a:pt x="1001141" y="629894"/>
                  </a:lnTo>
                  <a:lnTo>
                    <a:pt x="994460" y="623608"/>
                  </a:lnTo>
                  <a:lnTo>
                    <a:pt x="987412" y="640537"/>
                  </a:lnTo>
                  <a:lnTo>
                    <a:pt x="1005014" y="633603"/>
                  </a:lnTo>
                  <a:close/>
                </a:path>
                <a:path w="1891030" h="1480184">
                  <a:moveTo>
                    <a:pt x="1016190" y="450710"/>
                  </a:moveTo>
                  <a:lnTo>
                    <a:pt x="1013612" y="447344"/>
                  </a:lnTo>
                  <a:lnTo>
                    <a:pt x="983830" y="469430"/>
                  </a:lnTo>
                  <a:lnTo>
                    <a:pt x="987018" y="473798"/>
                  </a:lnTo>
                  <a:lnTo>
                    <a:pt x="995578" y="469595"/>
                  </a:lnTo>
                  <a:lnTo>
                    <a:pt x="1003033" y="464032"/>
                  </a:lnTo>
                  <a:lnTo>
                    <a:pt x="1009777" y="457581"/>
                  </a:lnTo>
                  <a:lnTo>
                    <a:pt x="1016190" y="450710"/>
                  </a:lnTo>
                  <a:close/>
                </a:path>
                <a:path w="1891030" h="1480184">
                  <a:moveTo>
                    <a:pt x="1030579" y="597750"/>
                  </a:moveTo>
                  <a:lnTo>
                    <a:pt x="1027430" y="596265"/>
                  </a:lnTo>
                  <a:lnTo>
                    <a:pt x="1027214" y="596506"/>
                  </a:lnTo>
                  <a:lnTo>
                    <a:pt x="1026058" y="597903"/>
                  </a:lnTo>
                  <a:lnTo>
                    <a:pt x="1025296" y="599643"/>
                  </a:lnTo>
                  <a:lnTo>
                    <a:pt x="1024089" y="601916"/>
                  </a:lnTo>
                  <a:lnTo>
                    <a:pt x="1026172" y="602513"/>
                  </a:lnTo>
                  <a:lnTo>
                    <a:pt x="1028230" y="603491"/>
                  </a:lnTo>
                  <a:lnTo>
                    <a:pt x="1028534" y="603135"/>
                  </a:lnTo>
                  <a:lnTo>
                    <a:pt x="1029589" y="601764"/>
                  </a:lnTo>
                  <a:lnTo>
                    <a:pt x="1030389" y="599960"/>
                  </a:lnTo>
                  <a:lnTo>
                    <a:pt x="1030528" y="598246"/>
                  </a:lnTo>
                  <a:lnTo>
                    <a:pt x="1030579" y="597750"/>
                  </a:lnTo>
                  <a:close/>
                </a:path>
                <a:path w="1891030" h="1480184">
                  <a:moveTo>
                    <a:pt x="1038694" y="4165"/>
                  </a:moveTo>
                  <a:lnTo>
                    <a:pt x="1038110" y="2755"/>
                  </a:lnTo>
                  <a:lnTo>
                    <a:pt x="1037513" y="1409"/>
                  </a:lnTo>
                  <a:lnTo>
                    <a:pt x="1036955" y="0"/>
                  </a:lnTo>
                  <a:lnTo>
                    <a:pt x="1028585" y="4051"/>
                  </a:lnTo>
                  <a:lnTo>
                    <a:pt x="1029093" y="5054"/>
                  </a:lnTo>
                  <a:lnTo>
                    <a:pt x="1029995" y="7086"/>
                  </a:lnTo>
                  <a:lnTo>
                    <a:pt x="1038694" y="4165"/>
                  </a:lnTo>
                  <a:close/>
                </a:path>
                <a:path w="1891030" h="1480184">
                  <a:moveTo>
                    <a:pt x="1047826" y="446024"/>
                  </a:moveTo>
                  <a:lnTo>
                    <a:pt x="1045730" y="441159"/>
                  </a:lnTo>
                  <a:lnTo>
                    <a:pt x="1042250" y="439432"/>
                  </a:lnTo>
                  <a:lnTo>
                    <a:pt x="1037437" y="435330"/>
                  </a:lnTo>
                  <a:lnTo>
                    <a:pt x="1036802" y="441604"/>
                  </a:lnTo>
                  <a:lnTo>
                    <a:pt x="1035189" y="445604"/>
                  </a:lnTo>
                  <a:lnTo>
                    <a:pt x="1036497" y="447903"/>
                  </a:lnTo>
                  <a:lnTo>
                    <a:pt x="1037907" y="450240"/>
                  </a:lnTo>
                  <a:lnTo>
                    <a:pt x="1042212" y="450850"/>
                  </a:lnTo>
                  <a:lnTo>
                    <a:pt x="1045222" y="452208"/>
                  </a:lnTo>
                  <a:lnTo>
                    <a:pt x="1045895" y="449376"/>
                  </a:lnTo>
                  <a:lnTo>
                    <a:pt x="1047826" y="446024"/>
                  </a:lnTo>
                  <a:close/>
                </a:path>
                <a:path w="1891030" h="1480184">
                  <a:moveTo>
                    <a:pt x="1053922" y="712774"/>
                  </a:moveTo>
                  <a:lnTo>
                    <a:pt x="1044511" y="710438"/>
                  </a:lnTo>
                  <a:lnTo>
                    <a:pt x="1042276" y="713955"/>
                  </a:lnTo>
                  <a:lnTo>
                    <a:pt x="1044130" y="722198"/>
                  </a:lnTo>
                  <a:lnTo>
                    <a:pt x="1046784" y="723531"/>
                  </a:lnTo>
                  <a:lnTo>
                    <a:pt x="1049591" y="726274"/>
                  </a:lnTo>
                  <a:lnTo>
                    <a:pt x="1052398" y="717588"/>
                  </a:lnTo>
                  <a:lnTo>
                    <a:pt x="1053922" y="712774"/>
                  </a:lnTo>
                  <a:close/>
                </a:path>
                <a:path w="1891030" h="1480184">
                  <a:moveTo>
                    <a:pt x="1066076" y="538073"/>
                  </a:moveTo>
                  <a:lnTo>
                    <a:pt x="1058608" y="535470"/>
                  </a:lnTo>
                  <a:lnTo>
                    <a:pt x="1047318" y="531634"/>
                  </a:lnTo>
                  <a:lnTo>
                    <a:pt x="1045781" y="544893"/>
                  </a:lnTo>
                  <a:lnTo>
                    <a:pt x="1066076" y="538073"/>
                  </a:lnTo>
                  <a:close/>
                </a:path>
                <a:path w="1891030" h="1480184">
                  <a:moveTo>
                    <a:pt x="1115529" y="560044"/>
                  </a:moveTo>
                  <a:lnTo>
                    <a:pt x="1113269" y="559371"/>
                  </a:lnTo>
                  <a:lnTo>
                    <a:pt x="1112456" y="560451"/>
                  </a:lnTo>
                  <a:lnTo>
                    <a:pt x="1111275" y="561441"/>
                  </a:lnTo>
                  <a:lnTo>
                    <a:pt x="1110500" y="564299"/>
                  </a:lnTo>
                  <a:lnTo>
                    <a:pt x="1110703" y="566089"/>
                  </a:lnTo>
                  <a:lnTo>
                    <a:pt x="1110640" y="567867"/>
                  </a:lnTo>
                  <a:lnTo>
                    <a:pt x="1111707" y="567969"/>
                  </a:lnTo>
                  <a:lnTo>
                    <a:pt x="1112761" y="568096"/>
                  </a:lnTo>
                  <a:lnTo>
                    <a:pt x="1113828" y="568261"/>
                  </a:lnTo>
                  <a:lnTo>
                    <a:pt x="1114399" y="565531"/>
                  </a:lnTo>
                  <a:lnTo>
                    <a:pt x="1114958" y="562787"/>
                  </a:lnTo>
                  <a:lnTo>
                    <a:pt x="1115529" y="560044"/>
                  </a:lnTo>
                  <a:close/>
                </a:path>
                <a:path w="1891030" h="1480184">
                  <a:moveTo>
                    <a:pt x="1178661" y="501103"/>
                  </a:moveTo>
                  <a:lnTo>
                    <a:pt x="1177480" y="499808"/>
                  </a:lnTo>
                  <a:lnTo>
                    <a:pt x="1176909" y="499211"/>
                  </a:lnTo>
                  <a:lnTo>
                    <a:pt x="1174724" y="500926"/>
                  </a:lnTo>
                  <a:lnTo>
                    <a:pt x="1172552" y="502691"/>
                  </a:lnTo>
                  <a:lnTo>
                    <a:pt x="1170393" y="504418"/>
                  </a:lnTo>
                  <a:lnTo>
                    <a:pt x="1172057" y="506336"/>
                  </a:lnTo>
                  <a:lnTo>
                    <a:pt x="1172895" y="507238"/>
                  </a:lnTo>
                  <a:lnTo>
                    <a:pt x="1174838" y="505206"/>
                  </a:lnTo>
                  <a:lnTo>
                    <a:pt x="1178661" y="501103"/>
                  </a:lnTo>
                  <a:close/>
                </a:path>
                <a:path w="1891030" h="1480184">
                  <a:moveTo>
                    <a:pt x="1184414" y="214350"/>
                  </a:moveTo>
                  <a:lnTo>
                    <a:pt x="1183970" y="213055"/>
                  </a:lnTo>
                  <a:lnTo>
                    <a:pt x="1183881" y="211251"/>
                  </a:lnTo>
                  <a:lnTo>
                    <a:pt x="1171663" y="214553"/>
                  </a:lnTo>
                  <a:lnTo>
                    <a:pt x="1177709" y="219087"/>
                  </a:lnTo>
                  <a:lnTo>
                    <a:pt x="1181023" y="219367"/>
                  </a:lnTo>
                  <a:lnTo>
                    <a:pt x="1183982" y="215023"/>
                  </a:lnTo>
                  <a:lnTo>
                    <a:pt x="1184414" y="214350"/>
                  </a:lnTo>
                  <a:close/>
                </a:path>
                <a:path w="1891030" h="1480184">
                  <a:moveTo>
                    <a:pt x="1213904" y="1467624"/>
                  </a:moveTo>
                  <a:lnTo>
                    <a:pt x="1206817" y="1469199"/>
                  </a:lnTo>
                  <a:lnTo>
                    <a:pt x="1199781" y="1470672"/>
                  </a:lnTo>
                  <a:lnTo>
                    <a:pt x="1192733" y="1472209"/>
                  </a:lnTo>
                  <a:lnTo>
                    <a:pt x="1193800" y="1477873"/>
                  </a:lnTo>
                  <a:lnTo>
                    <a:pt x="1200111" y="1479854"/>
                  </a:lnTo>
                  <a:lnTo>
                    <a:pt x="1205560" y="1478826"/>
                  </a:lnTo>
                  <a:lnTo>
                    <a:pt x="1210157" y="1474762"/>
                  </a:lnTo>
                  <a:lnTo>
                    <a:pt x="1213904" y="1467624"/>
                  </a:lnTo>
                  <a:close/>
                </a:path>
                <a:path w="1891030" h="1480184">
                  <a:moveTo>
                    <a:pt x="1226934" y="176669"/>
                  </a:moveTo>
                  <a:lnTo>
                    <a:pt x="1222425" y="171691"/>
                  </a:lnTo>
                  <a:lnTo>
                    <a:pt x="1218171" y="167906"/>
                  </a:lnTo>
                  <a:lnTo>
                    <a:pt x="1216164" y="178676"/>
                  </a:lnTo>
                  <a:lnTo>
                    <a:pt x="1226934" y="176669"/>
                  </a:lnTo>
                  <a:close/>
                </a:path>
                <a:path w="1891030" h="1480184">
                  <a:moveTo>
                    <a:pt x="1288097" y="914184"/>
                  </a:moveTo>
                  <a:lnTo>
                    <a:pt x="1285138" y="913079"/>
                  </a:lnTo>
                  <a:lnTo>
                    <a:pt x="1282700" y="911783"/>
                  </a:lnTo>
                  <a:lnTo>
                    <a:pt x="1282090" y="914730"/>
                  </a:lnTo>
                  <a:lnTo>
                    <a:pt x="1281074" y="917079"/>
                  </a:lnTo>
                  <a:lnTo>
                    <a:pt x="1281353" y="920292"/>
                  </a:lnTo>
                  <a:lnTo>
                    <a:pt x="1283830" y="921105"/>
                  </a:lnTo>
                  <a:lnTo>
                    <a:pt x="1285214" y="921969"/>
                  </a:lnTo>
                  <a:lnTo>
                    <a:pt x="1286243" y="919568"/>
                  </a:lnTo>
                  <a:lnTo>
                    <a:pt x="1287576" y="917232"/>
                  </a:lnTo>
                  <a:lnTo>
                    <a:pt x="1288021" y="914717"/>
                  </a:lnTo>
                  <a:lnTo>
                    <a:pt x="1288097" y="914184"/>
                  </a:lnTo>
                  <a:close/>
                </a:path>
                <a:path w="1891030" h="1480184">
                  <a:moveTo>
                    <a:pt x="1293444" y="711936"/>
                  </a:moveTo>
                  <a:lnTo>
                    <a:pt x="1287437" y="689660"/>
                  </a:lnTo>
                  <a:lnTo>
                    <a:pt x="1285798" y="702983"/>
                  </a:lnTo>
                  <a:lnTo>
                    <a:pt x="1293444" y="711936"/>
                  </a:lnTo>
                  <a:close/>
                </a:path>
                <a:path w="1891030" h="1480184">
                  <a:moveTo>
                    <a:pt x="1314196" y="674624"/>
                  </a:moveTo>
                  <a:lnTo>
                    <a:pt x="1312926" y="671703"/>
                  </a:lnTo>
                  <a:lnTo>
                    <a:pt x="1311706" y="668782"/>
                  </a:lnTo>
                  <a:lnTo>
                    <a:pt x="1310246" y="665975"/>
                  </a:lnTo>
                  <a:lnTo>
                    <a:pt x="1310170" y="665848"/>
                  </a:lnTo>
                  <a:lnTo>
                    <a:pt x="1307261" y="666813"/>
                  </a:lnTo>
                  <a:lnTo>
                    <a:pt x="1307325" y="667029"/>
                  </a:lnTo>
                  <a:lnTo>
                    <a:pt x="1307744" y="670153"/>
                  </a:lnTo>
                  <a:lnTo>
                    <a:pt x="1308455" y="673201"/>
                  </a:lnTo>
                  <a:lnTo>
                    <a:pt x="1309128" y="676300"/>
                  </a:lnTo>
                  <a:lnTo>
                    <a:pt x="1312519" y="675157"/>
                  </a:lnTo>
                  <a:lnTo>
                    <a:pt x="1314196" y="674624"/>
                  </a:lnTo>
                  <a:close/>
                </a:path>
                <a:path w="1891030" h="1480184">
                  <a:moveTo>
                    <a:pt x="1321854" y="502412"/>
                  </a:moveTo>
                  <a:lnTo>
                    <a:pt x="1315948" y="499237"/>
                  </a:lnTo>
                  <a:lnTo>
                    <a:pt x="1310754" y="493052"/>
                  </a:lnTo>
                  <a:lnTo>
                    <a:pt x="1300873" y="496646"/>
                  </a:lnTo>
                  <a:lnTo>
                    <a:pt x="1305991" y="501091"/>
                  </a:lnTo>
                  <a:lnTo>
                    <a:pt x="1310906" y="503986"/>
                  </a:lnTo>
                  <a:lnTo>
                    <a:pt x="1316050" y="504659"/>
                  </a:lnTo>
                  <a:lnTo>
                    <a:pt x="1321854" y="502412"/>
                  </a:lnTo>
                  <a:close/>
                </a:path>
                <a:path w="1891030" h="1480184">
                  <a:moveTo>
                    <a:pt x="1327188" y="486143"/>
                  </a:moveTo>
                  <a:lnTo>
                    <a:pt x="1325867" y="485241"/>
                  </a:lnTo>
                  <a:lnTo>
                    <a:pt x="1324508" y="484035"/>
                  </a:lnTo>
                  <a:lnTo>
                    <a:pt x="1320241" y="490651"/>
                  </a:lnTo>
                  <a:lnTo>
                    <a:pt x="1318133" y="493864"/>
                  </a:lnTo>
                  <a:lnTo>
                    <a:pt x="1319555" y="494652"/>
                  </a:lnTo>
                  <a:lnTo>
                    <a:pt x="1320965" y="495376"/>
                  </a:lnTo>
                  <a:lnTo>
                    <a:pt x="1322362" y="496150"/>
                  </a:lnTo>
                  <a:lnTo>
                    <a:pt x="1323975" y="492899"/>
                  </a:lnTo>
                  <a:lnTo>
                    <a:pt x="1325626" y="489661"/>
                  </a:lnTo>
                  <a:lnTo>
                    <a:pt x="1327073" y="486422"/>
                  </a:lnTo>
                  <a:lnTo>
                    <a:pt x="1327188" y="486143"/>
                  </a:lnTo>
                  <a:close/>
                </a:path>
                <a:path w="1891030" h="1480184">
                  <a:moveTo>
                    <a:pt x="1341018" y="705307"/>
                  </a:moveTo>
                  <a:lnTo>
                    <a:pt x="1339557" y="704697"/>
                  </a:lnTo>
                  <a:lnTo>
                    <a:pt x="1337538" y="703249"/>
                  </a:lnTo>
                  <a:lnTo>
                    <a:pt x="1334973" y="704748"/>
                  </a:lnTo>
                  <a:lnTo>
                    <a:pt x="1333804" y="706818"/>
                  </a:lnTo>
                  <a:lnTo>
                    <a:pt x="1331493" y="709510"/>
                  </a:lnTo>
                  <a:lnTo>
                    <a:pt x="1334490" y="710298"/>
                  </a:lnTo>
                  <a:lnTo>
                    <a:pt x="1336636" y="711466"/>
                  </a:lnTo>
                  <a:lnTo>
                    <a:pt x="1338846" y="709422"/>
                  </a:lnTo>
                  <a:lnTo>
                    <a:pt x="1339786" y="707237"/>
                  </a:lnTo>
                  <a:lnTo>
                    <a:pt x="1341018" y="705307"/>
                  </a:lnTo>
                  <a:close/>
                </a:path>
                <a:path w="1891030" h="1480184">
                  <a:moveTo>
                    <a:pt x="1346428" y="226275"/>
                  </a:moveTo>
                  <a:lnTo>
                    <a:pt x="1342326" y="225526"/>
                  </a:lnTo>
                  <a:lnTo>
                    <a:pt x="1342351" y="236474"/>
                  </a:lnTo>
                  <a:lnTo>
                    <a:pt x="1344371" y="236474"/>
                  </a:lnTo>
                  <a:lnTo>
                    <a:pt x="1345361" y="236524"/>
                  </a:lnTo>
                  <a:lnTo>
                    <a:pt x="1345730" y="233108"/>
                  </a:lnTo>
                  <a:lnTo>
                    <a:pt x="1346060" y="229692"/>
                  </a:lnTo>
                  <a:lnTo>
                    <a:pt x="1346428" y="226275"/>
                  </a:lnTo>
                  <a:close/>
                </a:path>
                <a:path w="1891030" h="1480184">
                  <a:moveTo>
                    <a:pt x="1347508" y="927417"/>
                  </a:moveTo>
                  <a:lnTo>
                    <a:pt x="1346644" y="918857"/>
                  </a:lnTo>
                  <a:lnTo>
                    <a:pt x="1338707" y="912723"/>
                  </a:lnTo>
                  <a:lnTo>
                    <a:pt x="1332331" y="914463"/>
                  </a:lnTo>
                  <a:lnTo>
                    <a:pt x="1331645" y="916508"/>
                  </a:lnTo>
                  <a:lnTo>
                    <a:pt x="1328928" y="921169"/>
                  </a:lnTo>
                  <a:lnTo>
                    <a:pt x="1333779" y="926071"/>
                  </a:lnTo>
                  <a:lnTo>
                    <a:pt x="1338821" y="928852"/>
                  </a:lnTo>
                  <a:lnTo>
                    <a:pt x="1343406" y="932078"/>
                  </a:lnTo>
                  <a:lnTo>
                    <a:pt x="1344790" y="929792"/>
                  </a:lnTo>
                  <a:lnTo>
                    <a:pt x="1347508" y="927417"/>
                  </a:lnTo>
                  <a:close/>
                </a:path>
                <a:path w="1891030" h="1480184">
                  <a:moveTo>
                    <a:pt x="1354302" y="211505"/>
                  </a:moveTo>
                  <a:lnTo>
                    <a:pt x="1352981" y="210654"/>
                  </a:lnTo>
                  <a:lnTo>
                    <a:pt x="1351026" y="208800"/>
                  </a:lnTo>
                  <a:lnTo>
                    <a:pt x="1350530" y="209118"/>
                  </a:lnTo>
                  <a:lnTo>
                    <a:pt x="1348905" y="210235"/>
                  </a:lnTo>
                  <a:lnTo>
                    <a:pt x="1347381" y="211950"/>
                  </a:lnTo>
                  <a:lnTo>
                    <a:pt x="1346796" y="213766"/>
                  </a:lnTo>
                  <a:lnTo>
                    <a:pt x="1346581" y="214503"/>
                  </a:lnTo>
                  <a:lnTo>
                    <a:pt x="1349057" y="216027"/>
                  </a:lnTo>
                  <a:lnTo>
                    <a:pt x="1350391" y="217309"/>
                  </a:lnTo>
                  <a:lnTo>
                    <a:pt x="1352397" y="214274"/>
                  </a:lnTo>
                  <a:lnTo>
                    <a:pt x="1353350" y="212890"/>
                  </a:lnTo>
                  <a:lnTo>
                    <a:pt x="1354302" y="211505"/>
                  </a:lnTo>
                  <a:close/>
                </a:path>
                <a:path w="1891030" h="1480184">
                  <a:moveTo>
                    <a:pt x="1357630" y="419798"/>
                  </a:moveTo>
                  <a:lnTo>
                    <a:pt x="1353820" y="417880"/>
                  </a:lnTo>
                  <a:lnTo>
                    <a:pt x="1350060" y="415912"/>
                  </a:lnTo>
                  <a:lnTo>
                    <a:pt x="1345869" y="414007"/>
                  </a:lnTo>
                  <a:lnTo>
                    <a:pt x="1344866" y="415429"/>
                  </a:lnTo>
                  <a:lnTo>
                    <a:pt x="1343837" y="416509"/>
                  </a:lnTo>
                  <a:lnTo>
                    <a:pt x="1352372" y="429107"/>
                  </a:lnTo>
                  <a:lnTo>
                    <a:pt x="1357630" y="419798"/>
                  </a:lnTo>
                  <a:close/>
                </a:path>
                <a:path w="1891030" h="1480184">
                  <a:moveTo>
                    <a:pt x="1371536" y="394906"/>
                  </a:moveTo>
                  <a:lnTo>
                    <a:pt x="1371117" y="388340"/>
                  </a:lnTo>
                  <a:lnTo>
                    <a:pt x="1367840" y="385318"/>
                  </a:lnTo>
                  <a:lnTo>
                    <a:pt x="1361376" y="386207"/>
                  </a:lnTo>
                  <a:lnTo>
                    <a:pt x="1364780" y="389089"/>
                  </a:lnTo>
                  <a:lnTo>
                    <a:pt x="1371536" y="394906"/>
                  </a:lnTo>
                  <a:close/>
                </a:path>
                <a:path w="1891030" h="1480184">
                  <a:moveTo>
                    <a:pt x="1375752" y="189928"/>
                  </a:moveTo>
                  <a:lnTo>
                    <a:pt x="1363713" y="190119"/>
                  </a:lnTo>
                  <a:lnTo>
                    <a:pt x="1362875" y="200418"/>
                  </a:lnTo>
                  <a:lnTo>
                    <a:pt x="1367739" y="196443"/>
                  </a:lnTo>
                  <a:lnTo>
                    <a:pt x="1375752" y="189928"/>
                  </a:lnTo>
                  <a:close/>
                </a:path>
                <a:path w="1891030" h="1480184">
                  <a:moveTo>
                    <a:pt x="1376972" y="138341"/>
                  </a:moveTo>
                  <a:lnTo>
                    <a:pt x="1376032" y="133896"/>
                  </a:lnTo>
                  <a:lnTo>
                    <a:pt x="1371854" y="129641"/>
                  </a:lnTo>
                  <a:lnTo>
                    <a:pt x="1370533" y="138023"/>
                  </a:lnTo>
                  <a:lnTo>
                    <a:pt x="1368082" y="153149"/>
                  </a:lnTo>
                  <a:lnTo>
                    <a:pt x="1374406" y="144322"/>
                  </a:lnTo>
                  <a:lnTo>
                    <a:pt x="1376972" y="138341"/>
                  </a:lnTo>
                  <a:close/>
                </a:path>
                <a:path w="1891030" h="1480184">
                  <a:moveTo>
                    <a:pt x="1377797" y="913828"/>
                  </a:moveTo>
                  <a:lnTo>
                    <a:pt x="1377264" y="905141"/>
                  </a:lnTo>
                  <a:lnTo>
                    <a:pt x="1370253" y="904608"/>
                  </a:lnTo>
                  <a:lnTo>
                    <a:pt x="1365123" y="906970"/>
                  </a:lnTo>
                  <a:lnTo>
                    <a:pt x="1361274" y="911301"/>
                  </a:lnTo>
                  <a:lnTo>
                    <a:pt x="1358150" y="916686"/>
                  </a:lnTo>
                  <a:lnTo>
                    <a:pt x="1349806" y="907669"/>
                  </a:lnTo>
                  <a:lnTo>
                    <a:pt x="1348219" y="915822"/>
                  </a:lnTo>
                  <a:lnTo>
                    <a:pt x="1351140" y="921308"/>
                  </a:lnTo>
                  <a:lnTo>
                    <a:pt x="1356156" y="925791"/>
                  </a:lnTo>
                  <a:lnTo>
                    <a:pt x="1360855" y="930910"/>
                  </a:lnTo>
                  <a:lnTo>
                    <a:pt x="1368488" y="925753"/>
                  </a:lnTo>
                  <a:lnTo>
                    <a:pt x="1374508" y="920381"/>
                  </a:lnTo>
                  <a:lnTo>
                    <a:pt x="1377797" y="913828"/>
                  </a:lnTo>
                  <a:close/>
                </a:path>
                <a:path w="1891030" h="1480184">
                  <a:moveTo>
                    <a:pt x="1397038" y="779805"/>
                  </a:moveTo>
                  <a:lnTo>
                    <a:pt x="1394929" y="779386"/>
                  </a:lnTo>
                  <a:lnTo>
                    <a:pt x="1392377" y="778154"/>
                  </a:lnTo>
                  <a:lnTo>
                    <a:pt x="1390650" y="778840"/>
                  </a:lnTo>
                  <a:lnTo>
                    <a:pt x="1389062" y="779500"/>
                  </a:lnTo>
                  <a:lnTo>
                    <a:pt x="1388313" y="782205"/>
                  </a:lnTo>
                  <a:lnTo>
                    <a:pt x="1386217" y="785418"/>
                  </a:lnTo>
                  <a:lnTo>
                    <a:pt x="1390040" y="786295"/>
                  </a:lnTo>
                  <a:lnTo>
                    <a:pt x="1393355" y="787908"/>
                  </a:lnTo>
                  <a:lnTo>
                    <a:pt x="1395768" y="785291"/>
                  </a:lnTo>
                  <a:lnTo>
                    <a:pt x="1396149" y="782294"/>
                  </a:lnTo>
                  <a:lnTo>
                    <a:pt x="1397038" y="779805"/>
                  </a:lnTo>
                  <a:close/>
                </a:path>
                <a:path w="1891030" h="1480184">
                  <a:moveTo>
                    <a:pt x="1403286" y="689927"/>
                  </a:moveTo>
                  <a:lnTo>
                    <a:pt x="1400784" y="679894"/>
                  </a:lnTo>
                  <a:lnTo>
                    <a:pt x="1395984" y="680821"/>
                  </a:lnTo>
                  <a:lnTo>
                    <a:pt x="1399895" y="691134"/>
                  </a:lnTo>
                  <a:lnTo>
                    <a:pt x="1401000" y="690714"/>
                  </a:lnTo>
                  <a:lnTo>
                    <a:pt x="1402143" y="690346"/>
                  </a:lnTo>
                  <a:lnTo>
                    <a:pt x="1403286" y="689927"/>
                  </a:lnTo>
                  <a:close/>
                </a:path>
                <a:path w="1891030" h="1480184">
                  <a:moveTo>
                    <a:pt x="1406004" y="64998"/>
                  </a:moveTo>
                  <a:lnTo>
                    <a:pt x="1403819" y="64109"/>
                  </a:lnTo>
                  <a:lnTo>
                    <a:pt x="1399413" y="62191"/>
                  </a:lnTo>
                  <a:lnTo>
                    <a:pt x="1398993" y="63080"/>
                  </a:lnTo>
                  <a:lnTo>
                    <a:pt x="1398511" y="63919"/>
                  </a:lnTo>
                  <a:lnTo>
                    <a:pt x="1398066" y="64782"/>
                  </a:lnTo>
                  <a:lnTo>
                    <a:pt x="1404302" y="68986"/>
                  </a:lnTo>
                  <a:lnTo>
                    <a:pt x="1404835" y="67691"/>
                  </a:lnTo>
                  <a:lnTo>
                    <a:pt x="1405445" y="66382"/>
                  </a:lnTo>
                  <a:lnTo>
                    <a:pt x="1406004" y="64998"/>
                  </a:lnTo>
                  <a:close/>
                </a:path>
                <a:path w="1891030" h="1480184">
                  <a:moveTo>
                    <a:pt x="1425867" y="191376"/>
                  </a:moveTo>
                  <a:lnTo>
                    <a:pt x="1422031" y="187744"/>
                  </a:lnTo>
                  <a:lnTo>
                    <a:pt x="1420152" y="180708"/>
                  </a:lnTo>
                  <a:lnTo>
                    <a:pt x="1408506" y="185013"/>
                  </a:lnTo>
                  <a:lnTo>
                    <a:pt x="1422844" y="195630"/>
                  </a:lnTo>
                  <a:lnTo>
                    <a:pt x="1425867" y="191376"/>
                  </a:lnTo>
                  <a:close/>
                </a:path>
                <a:path w="1891030" h="1480184">
                  <a:moveTo>
                    <a:pt x="1446466" y="742911"/>
                  </a:moveTo>
                  <a:lnTo>
                    <a:pt x="1444637" y="740333"/>
                  </a:lnTo>
                  <a:lnTo>
                    <a:pt x="1442554" y="738670"/>
                  </a:lnTo>
                  <a:lnTo>
                    <a:pt x="1440688" y="736815"/>
                  </a:lnTo>
                  <a:lnTo>
                    <a:pt x="1439418" y="738314"/>
                  </a:lnTo>
                  <a:lnTo>
                    <a:pt x="1436814" y="740625"/>
                  </a:lnTo>
                  <a:lnTo>
                    <a:pt x="1437157" y="741159"/>
                  </a:lnTo>
                  <a:lnTo>
                    <a:pt x="1438427" y="743318"/>
                  </a:lnTo>
                  <a:lnTo>
                    <a:pt x="1440637" y="744867"/>
                  </a:lnTo>
                  <a:lnTo>
                    <a:pt x="1443050" y="747141"/>
                  </a:lnTo>
                  <a:lnTo>
                    <a:pt x="1444561" y="744880"/>
                  </a:lnTo>
                  <a:lnTo>
                    <a:pt x="1446466" y="742911"/>
                  </a:lnTo>
                  <a:close/>
                </a:path>
                <a:path w="1891030" h="1480184">
                  <a:moveTo>
                    <a:pt x="1471993" y="536422"/>
                  </a:moveTo>
                  <a:lnTo>
                    <a:pt x="1470406" y="533425"/>
                  </a:lnTo>
                  <a:lnTo>
                    <a:pt x="1469644" y="531888"/>
                  </a:lnTo>
                  <a:lnTo>
                    <a:pt x="1464195" y="530606"/>
                  </a:lnTo>
                  <a:lnTo>
                    <a:pt x="1460804" y="532231"/>
                  </a:lnTo>
                  <a:lnTo>
                    <a:pt x="1460906" y="542188"/>
                  </a:lnTo>
                  <a:lnTo>
                    <a:pt x="1471993" y="536422"/>
                  </a:lnTo>
                  <a:close/>
                </a:path>
                <a:path w="1891030" h="1480184">
                  <a:moveTo>
                    <a:pt x="1475524" y="150571"/>
                  </a:moveTo>
                  <a:lnTo>
                    <a:pt x="1475295" y="149021"/>
                  </a:lnTo>
                  <a:lnTo>
                    <a:pt x="1474495" y="142811"/>
                  </a:lnTo>
                  <a:lnTo>
                    <a:pt x="1470126" y="141668"/>
                  </a:lnTo>
                  <a:lnTo>
                    <a:pt x="1464157" y="143268"/>
                  </a:lnTo>
                  <a:lnTo>
                    <a:pt x="1462684" y="149542"/>
                  </a:lnTo>
                  <a:lnTo>
                    <a:pt x="1464183" y="153974"/>
                  </a:lnTo>
                  <a:lnTo>
                    <a:pt x="1471460" y="154038"/>
                  </a:lnTo>
                  <a:lnTo>
                    <a:pt x="1472793" y="154025"/>
                  </a:lnTo>
                  <a:lnTo>
                    <a:pt x="1475524" y="150571"/>
                  </a:lnTo>
                  <a:close/>
                </a:path>
                <a:path w="1891030" h="1480184">
                  <a:moveTo>
                    <a:pt x="1476476" y="604951"/>
                  </a:moveTo>
                  <a:lnTo>
                    <a:pt x="1470152" y="598500"/>
                  </a:lnTo>
                  <a:lnTo>
                    <a:pt x="1465897" y="599427"/>
                  </a:lnTo>
                  <a:lnTo>
                    <a:pt x="1461528" y="607415"/>
                  </a:lnTo>
                  <a:lnTo>
                    <a:pt x="1476476" y="604951"/>
                  </a:lnTo>
                  <a:close/>
                </a:path>
                <a:path w="1891030" h="1480184">
                  <a:moveTo>
                    <a:pt x="1511427" y="120218"/>
                  </a:moveTo>
                  <a:lnTo>
                    <a:pt x="1489468" y="117411"/>
                  </a:lnTo>
                  <a:lnTo>
                    <a:pt x="1495806" y="122682"/>
                  </a:lnTo>
                  <a:lnTo>
                    <a:pt x="1500632" y="124790"/>
                  </a:lnTo>
                  <a:lnTo>
                    <a:pt x="1505356" y="123901"/>
                  </a:lnTo>
                  <a:lnTo>
                    <a:pt x="1511427" y="120218"/>
                  </a:lnTo>
                  <a:close/>
                </a:path>
                <a:path w="1891030" h="1480184">
                  <a:moveTo>
                    <a:pt x="1520926" y="483108"/>
                  </a:moveTo>
                  <a:lnTo>
                    <a:pt x="1519745" y="480326"/>
                  </a:lnTo>
                  <a:lnTo>
                    <a:pt x="1518551" y="477596"/>
                  </a:lnTo>
                  <a:lnTo>
                    <a:pt x="1517383" y="474840"/>
                  </a:lnTo>
                  <a:lnTo>
                    <a:pt x="1516507" y="475208"/>
                  </a:lnTo>
                  <a:lnTo>
                    <a:pt x="1514703" y="475996"/>
                  </a:lnTo>
                  <a:lnTo>
                    <a:pt x="1515732" y="478764"/>
                  </a:lnTo>
                  <a:lnTo>
                    <a:pt x="1517827" y="484352"/>
                  </a:lnTo>
                  <a:lnTo>
                    <a:pt x="1518843" y="483933"/>
                  </a:lnTo>
                  <a:lnTo>
                    <a:pt x="1519897" y="483539"/>
                  </a:lnTo>
                  <a:lnTo>
                    <a:pt x="1520926" y="483108"/>
                  </a:lnTo>
                  <a:close/>
                </a:path>
                <a:path w="1891030" h="1480184">
                  <a:moveTo>
                    <a:pt x="1565160" y="391845"/>
                  </a:moveTo>
                  <a:lnTo>
                    <a:pt x="1562163" y="391426"/>
                  </a:lnTo>
                  <a:lnTo>
                    <a:pt x="1560690" y="391185"/>
                  </a:lnTo>
                  <a:lnTo>
                    <a:pt x="1560334" y="397852"/>
                  </a:lnTo>
                  <a:lnTo>
                    <a:pt x="1560182" y="401167"/>
                  </a:lnTo>
                  <a:lnTo>
                    <a:pt x="1563166" y="401497"/>
                  </a:lnTo>
                  <a:lnTo>
                    <a:pt x="1565160" y="391845"/>
                  </a:lnTo>
                  <a:close/>
                </a:path>
                <a:path w="1891030" h="1480184">
                  <a:moveTo>
                    <a:pt x="1571104" y="605701"/>
                  </a:moveTo>
                  <a:lnTo>
                    <a:pt x="1559102" y="604037"/>
                  </a:lnTo>
                  <a:lnTo>
                    <a:pt x="1548168" y="604494"/>
                  </a:lnTo>
                  <a:lnTo>
                    <a:pt x="1537970" y="607961"/>
                  </a:lnTo>
                  <a:lnTo>
                    <a:pt x="1528216" y="615365"/>
                  </a:lnTo>
                  <a:lnTo>
                    <a:pt x="1539925" y="617728"/>
                  </a:lnTo>
                  <a:lnTo>
                    <a:pt x="1550720" y="617423"/>
                  </a:lnTo>
                  <a:lnTo>
                    <a:pt x="1560982" y="613664"/>
                  </a:lnTo>
                  <a:lnTo>
                    <a:pt x="1571104" y="605701"/>
                  </a:lnTo>
                  <a:close/>
                </a:path>
                <a:path w="1891030" h="1480184">
                  <a:moveTo>
                    <a:pt x="1615490" y="636206"/>
                  </a:moveTo>
                  <a:lnTo>
                    <a:pt x="1614919" y="634098"/>
                  </a:lnTo>
                  <a:lnTo>
                    <a:pt x="1614373" y="631939"/>
                  </a:lnTo>
                  <a:lnTo>
                    <a:pt x="1611083" y="630504"/>
                  </a:lnTo>
                  <a:lnTo>
                    <a:pt x="1608988" y="628738"/>
                  </a:lnTo>
                  <a:lnTo>
                    <a:pt x="1607337" y="631405"/>
                  </a:lnTo>
                  <a:lnTo>
                    <a:pt x="1604657" y="634009"/>
                  </a:lnTo>
                  <a:lnTo>
                    <a:pt x="1604327" y="638403"/>
                  </a:lnTo>
                  <a:lnTo>
                    <a:pt x="1608213" y="640295"/>
                  </a:lnTo>
                  <a:lnTo>
                    <a:pt x="1611579" y="643216"/>
                  </a:lnTo>
                  <a:lnTo>
                    <a:pt x="1613242" y="639013"/>
                  </a:lnTo>
                  <a:lnTo>
                    <a:pt x="1615490" y="636206"/>
                  </a:lnTo>
                  <a:close/>
                </a:path>
                <a:path w="1891030" h="1480184">
                  <a:moveTo>
                    <a:pt x="1621383" y="458343"/>
                  </a:moveTo>
                  <a:lnTo>
                    <a:pt x="1619821" y="448310"/>
                  </a:lnTo>
                  <a:lnTo>
                    <a:pt x="1617027" y="448741"/>
                  </a:lnTo>
                  <a:lnTo>
                    <a:pt x="1615643" y="448995"/>
                  </a:lnTo>
                  <a:lnTo>
                    <a:pt x="1616163" y="452348"/>
                  </a:lnTo>
                  <a:lnTo>
                    <a:pt x="1616659" y="455676"/>
                  </a:lnTo>
                  <a:lnTo>
                    <a:pt x="1617192" y="459041"/>
                  </a:lnTo>
                  <a:lnTo>
                    <a:pt x="1618576" y="458800"/>
                  </a:lnTo>
                  <a:lnTo>
                    <a:pt x="1619973" y="458584"/>
                  </a:lnTo>
                  <a:lnTo>
                    <a:pt x="1621383" y="458343"/>
                  </a:lnTo>
                  <a:close/>
                </a:path>
                <a:path w="1891030" h="1480184">
                  <a:moveTo>
                    <a:pt x="1669097" y="549224"/>
                  </a:moveTo>
                  <a:lnTo>
                    <a:pt x="1668945" y="547865"/>
                  </a:lnTo>
                  <a:lnTo>
                    <a:pt x="1668741" y="546557"/>
                  </a:lnTo>
                  <a:lnTo>
                    <a:pt x="1668589" y="545211"/>
                  </a:lnTo>
                  <a:lnTo>
                    <a:pt x="1655978" y="545134"/>
                  </a:lnTo>
                  <a:lnTo>
                    <a:pt x="1656016" y="548754"/>
                  </a:lnTo>
                  <a:lnTo>
                    <a:pt x="1656067" y="550557"/>
                  </a:lnTo>
                  <a:lnTo>
                    <a:pt x="1658454" y="550989"/>
                  </a:lnTo>
                  <a:lnTo>
                    <a:pt x="1660855" y="551840"/>
                  </a:lnTo>
                  <a:lnTo>
                    <a:pt x="1665224" y="551472"/>
                  </a:lnTo>
                  <a:lnTo>
                    <a:pt x="1667129" y="550075"/>
                  </a:lnTo>
                  <a:lnTo>
                    <a:pt x="1669097" y="549224"/>
                  </a:lnTo>
                  <a:close/>
                </a:path>
                <a:path w="1891030" h="1480184">
                  <a:moveTo>
                    <a:pt x="1684261" y="155536"/>
                  </a:moveTo>
                  <a:lnTo>
                    <a:pt x="1681645" y="154698"/>
                  </a:lnTo>
                  <a:lnTo>
                    <a:pt x="1680362" y="154254"/>
                  </a:lnTo>
                  <a:lnTo>
                    <a:pt x="1679765" y="156743"/>
                  </a:lnTo>
                  <a:lnTo>
                    <a:pt x="1679143" y="159283"/>
                  </a:lnTo>
                  <a:lnTo>
                    <a:pt x="1678711" y="161975"/>
                  </a:lnTo>
                  <a:lnTo>
                    <a:pt x="1680997" y="162763"/>
                  </a:lnTo>
                  <a:lnTo>
                    <a:pt x="1681048" y="162636"/>
                  </a:lnTo>
                  <a:lnTo>
                    <a:pt x="1682229" y="160350"/>
                  </a:lnTo>
                  <a:lnTo>
                    <a:pt x="1683258" y="157937"/>
                  </a:lnTo>
                  <a:lnTo>
                    <a:pt x="1684261" y="155536"/>
                  </a:lnTo>
                  <a:close/>
                </a:path>
                <a:path w="1891030" h="1480184">
                  <a:moveTo>
                    <a:pt x="1687944" y="648766"/>
                  </a:moveTo>
                  <a:lnTo>
                    <a:pt x="1677670" y="647446"/>
                  </a:lnTo>
                  <a:lnTo>
                    <a:pt x="1677504" y="648817"/>
                  </a:lnTo>
                  <a:lnTo>
                    <a:pt x="1677263" y="651548"/>
                  </a:lnTo>
                  <a:lnTo>
                    <a:pt x="1680667" y="651929"/>
                  </a:lnTo>
                  <a:lnTo>
                    <a:pt x="1687537" y="652653"/>
                  </a:lnTo>
                  <a:lnTo>
                    <a:pt x="1687830" y="650062"/>
                  </a:lnTo>
                  <a:lnTo>
                    <a:pt x="1687944" y="648766"/>
                  </a:lnTo>
                  <a:close/>
                </a:path>
                <a:path w="1891030" h="1480184">
                  <a:moveTo>
                    <a:pt x="1690230" y="550430"/>
                  </a:moveTo>
                  <a:lnTo>
                    <a:pt x="1684489" y="546544"/>
                  </a:lnTo>
                  <a:lnTo>
                    <a:pt x="1674761" y="540029"/>
                  </a:lnTo>
                  <a:lnTo>
                    <a:pt x="1674012" y="548779"/>
                  </a:lnTo>
                  <a:lnTo>
                    <a:pt x="1675523" y="552881"/>
                  </a:lnTo>
                  <a:lnTo>
                    <a:pt x="1680514" y="553161"/>
                  </a:lnTo>
                  <a:lnTo>
                    <a:pt x="1690230" y="550430"/>
                  </a:lnTo>
                  <a:close/>
                </a:path>
                <a:path w="1891030" h="1480184">
                  <a:moveTo>
                    <a:pt x="1705660" y="746912"/>
                  </a:moveTo>
                  <a:lnTo>
                    <a:pt x="1702562" y="746683"/>
                  </a:lnTo>
                  <a:lnTo>
                    <a:pt x="1700237" y="745985"/>
                  </a:lnTo>
                  <a:lnTo>
                    <a:pt x="1698320" y="746582"/>
                  </a:lnTo>
                  <a:lnTo>
                    <a:pt x="1697367" y="746899"/>
                  </a:lnTo>
                  <a:lnTo>
                    <a:pt x="1697228" y="749554"/>
                  </a:lnTo>
                  <a:lnTo>
                    <a:pt x="1696656" y="751192"/>
                  </a:lnTo>
                  <a:lnTo>
                    <a:pt x="1698777" y="751738"/>
                  </a:lnTo>
                  <a:lnTo>
                    <a:pt x="1700949" y="752741"/>
                  </a:lnTo>
                  <a:lnTo>
                    <a:pt x="1703832" y="752513"/>
                  </a:lnTo>
                  <a:lnTo>
                    <a:pt x="1704390" y="749795"/>
                  </a:lnTo>
                  <a:lnTo>
                    <a:pt x="1705660" y="746912"/>
                  </a:lnTo>
                  <a:close/>
                </a:path>
                <a:path w="1891030" h="1480184">
                  <a:moveTo>
                    <a:pt x="1720723" y="615607"/>
                  </a:moveTo>
                  <a:lnTo>
                    <a:pt x="1720291" y="605548"/>
                  </a:lnTo>
                  <a:lnTo>
                    <a:pt x="1718741" y="601141"/>
                  </a:lnTo>
                  <a:lnTo>
                    <a:pt x="1714804" y="601433"/>
                  </a:lnTo>
                  <a:lnTo>
                    <a:pt x="1707210" y="605485"/>
                  </a:lnTo>
                  <a:lnTo>
                    <a:pt x="1711655" y="608787"/>
                  </a:lnTo>
                  <a:lnTo>
                    <a:pt x="1720723" y="615607"/>
                  </a:lnTo>
                  <a:close/>
                </a:path>
                <a:path w="1891030" h="1480184">
                  <a:moveTo>
                    <a:pt x="1731391" y="511683"/>
                  </a:moveTo>
                  <a:lnTo>
                    <a:pt x="1729422" y="504405"/>
                  </a:lnTo>
                  <a:lnTo>
                    <a:pt x="1728241" y="504812"/>
                  </a:lnTo>
                  <a:lnTo>
                    <a:pt x="1727098" y="505231"/>
                  </a:lnTo>
                  <a:lnTo>
                    <a:pt x="1725904" y="505625"/>
                  </a:lnTo>
                  <a:lnTo>
                    <a:pt x="1728825" y="512699"/>
                  </a:lnTo>
                  <a:lnTo>
                    <a:pt x="1730552" y="512000"/>
                  </a:lnTo>
                  <a:lnTo>
                    <a:pt x="1731391" y="511683"/>
                  </a:lnTo>
                  <a:close/>
                </a:path>
                <a:path w="1891030" h="1480184">
                  <a:moveTo>
                    <a:pt x="1734248" y="748068"/>
                  </a:moveTo>
                  <a:lnTo>
                    <a:pt x="1733092" y="735584"/>
                  </a:lnTo>
                  <a:lnTo>
                    <a:pt x="1731886" y="735634"/>
                  </a:lnTo>
                  <a:lnTo>
                    <a:pt x="1729460" y="735698"/>
                  </a:lnTo>
                  <a:lnTo>
                    <a:pt x="1728038" y="739686"/>
                  </a:lnTo>
                  <a:lnTo>
                    <a:pt x="1726463" y="743762"/>
                  </a:lnTo>
                  <a:lnTo>
                    <a:pt x="1734248" y="748068"/>
                  </a:lnTo>
                  <a:close/>
                </a:path>
                <a:path w="1891030" h="1480184">
                  <a:moveTo>
                    <a:pt x="1735696" y="216090"/>
                  </a:moveTo>
                  <a:lnTo>
                    <a:pt x="1724113" y="219202"/>
                  </a:lnTo>
                  <a:lnTo>
                    <a:pt x="1724380" y="220306"/>
                  </a:lnTo>
                  <a:lnTo>
                    <a:pt x="1724621" y="221462"/>
                  </a:lnTo>
                  <a:lnTo>
                    <a:pt x="1724901" y="222592"/>
                  </a:lnTo>
                  <a:lnTo>
                    <a:pt x="1728190" y="222046"/>
                  </a:lnTo>
                  <a:lnTo>
                    <a:pt x="1731530" y="221691"/>
                  </a:lnTo>
                  <a:lnTo>
                    <a:pt x="1735289" y="220687"/>
                  </a:lnTo>
                  <a:lnTo>
                    <a:pt x="1735251" y="218414"/>
                  </a:lnTo>
                  <a:lnTo>
                    <a:pt x="1735696" y="216090"/>
                  </a:lnTo>
                  <a:close/>
                </a:path>
                <a:path w="1891030" h="1480184">
                  <a:moveTo>
                    <a:pt x="1768525" y="599541"/>
                  </a:moveTo>
                  <a:lnTo>
                    <a:pt x="1767319" y="598830"/>
                  </a:lnTo>
                  <a:lnTo>
                    <a:pt x="1765782" y="597192"/>
                  </a:lnTo>
                  <a:lnTo>
                    <a:pt x="1763382" y="598170"/>
                  </a:lnTo>
                  <a:lnTo>
                    <a:pt x="1762175" y="599846"/>
                  </a:lnTo>
                  <a:lnTo>
                    <a:pt x="1760334" y="601510"/>
                  </a:lnTo>
                  <a:lnTo>
                    <a:pt x="1762137" y="603059"/>
                  </a:lnTo>
                  <a:lnTo>
                    <a:pt x="1764233" y="604812"/>
                  </a:lnTo>
                  <a:lnTo>
                    <a:pt x="1765681" y="603072"/>
                  </a:lnTo>
                  <a:lnTo>
                    <a:pt x="1768525" y="599541"/>
                  </a:lnTo>
                  <a:close/>
                </a:path>
                <a:path w="1891030" h="1480184">
                  <a:moveTo>
                    <a:pt x="1792922" y="551967"/>
                  </a:moveTo>
                  <a:lnTo>
                    <a:pt x="1791373" y="548563"/>
                  </a:lnTo>
                  <a:lnTo>
                    <a:pt x="1783537" y="551700"/>
                  </a:lnTo>
                  <a:lnTo>
                    <a:pt x="1775739" y="554913"/>
                  </a:lnTo>
                  <a:lnTo>
                    <a:pt x="1767916" y="558038"/>
                  </a:lnTo>
                  <a:lnTo>
                    <a:pt x="1775345" y="560082"/>
                  </a:lnTo>
                  <a:lnTo>
                    <a:pt x="1781848" y="559320"/>
                  </a:lnTo>
                  <a:lnTo>
                    <a:pt x="1787626" y="556412"/>
                  </a:lnTo>
                  <a:lnTo>
                    <a:pt x="1792922" y="551967"/>
                  </a:lnTo>
                  <a:close/>
                </a:path>
                <a:path w="1891030" h="1480184">
                  <a:moveTo>
                    <a:pt x="1881873" y="367182"/>
                  </a:moveTo>
                  <a:lnTo>
                    <a:pt x="1880755" y="358216"/>
                  </a:lnTo>
                  <a:lnTo>
                    <a:pt x="1876450" y="361670"/>
                  </a:lnTo>
                  <a:lnTo>
                    <a:pt x="1873110" y="364998"/>
                  </a:lnTo>
                  <a:lnTo>
                    <a:pt x="1881873" y="367182"/>
                  </a:lnTo>
                  <a:close/>
                </a:path>
                <a:path w="1891030" h="1480184">
                  <a:moveTo>
                    <a:pt x="1890420" y="206997"/>
                  </a:moveTo>
                  <a:lnTo>
                    <a:pt x="1890255" y="197091"/>
                  </a:lnTo>
                  <a:lnTo>
                    <a:pt x="1883854" y="199644"/>
                  </a:lnTo>
                  <a:lnTo>
                    <a:pt x="1876526" y="201218"/>
                  </a:lnTo>
                  <a:lnTo>
                    <a:pt x="1875294" y="211201"/>
                  </a:lnTo>
                  <a:lnTo>
                    <a:pt x="1885391" y="210934"/>
                  </a:lnTo>
                  <a:lnTo>
                    <a:pt x="1890420" y="20699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116">
              <a:extLst>
                <a:ext uri="{FF2B5EF4-FFF2-40B4-BE49-F238E27FC236}">
                  <a16:creationId xmlns:a16="http://schemas.microsoft.com/office/drawing/2014/main" id="{8958287F-1661-79DE-38C1-6FFC8F4669FB}"/>
                </a:ext>
              </a:extLst>
            </p:cNvPr>
            <p:cNvSpPr/>
            <p:nvPr/>
          </p:nvSpPr>
          <p:spPr>
            <a:xfrm>
              <a:off x="390258" y="9386893"/>
              <a:ext cx="1932305" cy="1916430"/>
            </a:xfrm>
            <a:custGeom>
              <a:avLst/>
              <a:gdLst/>
              <a:ahLst/>
              <a:cxnLst/>
              <a:rect l="l" t="t" r="r" b="b"/>
              <a:pathLst>
                <a:path w="1932305" h="1916429">
                  <a:moveTo>
                    <a:pt x="10337" y="944003"/>
                  </a:moveTo>
                  <a:lnTo>
                    <a:pt x="7480" y="942441"/>
                  </a:lnTo>
                  <a:lnTo>
                    <a:pt x="5702" y="940904"/>
                  </a:lnTo>
                  <a:lnTo>
                    <a:pt x="2628" y="940511"/>
                  </a:lnTo>
                  <a:lnTo>
                    <a:pt x="1257" y="942492"/>
                  </a:lnTo>
                  <a:lnTo>
                    <a:pt x="0" y="943559"/>
                  </a:lnTo>
                  <a:lnTo>
                    <a:pt x="1536" y="945108"/>
                  </a:lnTo>
                  <a:lnTo>
                    <a:pt x="2857" y="947178"/>
                  </a:lnTo>
                  <a:lnTo>
                    <a:pt x="4724" y="947978"/>
                  </a:lnTo>
                  <a:lnTo>
                    <a:pt x="5537" y="948347"/>
                  </a:lnTo>
                  <a:lnTo>
                    <a:pt x="7505" y="946099"/>
                  </a:lnTo>
                  <a:lnTo>
                    <a:pt x="10337" y="944003"/>
                  </a:lnTo>
                  <a:close/>
                </a:path>
                <a:path w="1932305" h="1916429">
                  <a:moveTo>
                    <a:pt x="35814" y="925385"/>
                  </a:moveTo>
                  <a:lnTo>
                    <a:pt x="31610" y="914006"/>
                  </a:lnTo>
                  <a:lnTo>
                    <a:pt x="30314" y="914463"/>
                  </a:lnTo>
                  <a:lnTo>
                    <a:pt x="27774" y="915441"/>
                  </a:lnTo>
                  <a:lnTo>
                    <a:pt x="32385" y="926744"/>
                  </a:lnTo>
                  <a:lnTo>
                    <a:pt x="35814" y="925385"/>
                  </a:lnTo>
                  <a:close/>
                </a:path>
                <a:path w="1932305" h="1916429">
                  <a:moveTo>
                    <a:pt x="105346" y="794854"/>
                  </a:moveTo>
                  <a:lnTo>
                    <a:pt x="102984" y="793457"/>
                  </a:lnTo>
                  <a:lnTo>
                    <a:pt x="100685" y="791933"/>
                  </a:lnTo>
                  <a:lnTo>
                    <a:pt x="98234" y="790740"/>
                  </a:lnTo>
                  <a:lnTo>
                    <a:pt x="97878" y="790587"/>
                  </a:lnTo>
                  <a:lnTo>
                    <a:pt x="95973" y="792530"/>
                  </a:lnTo>
                  <a:lnTo>
                    <a:pt x="96100" y="792784"/>
                  </a:lnTo>
                  <a:lnTo>
                    <a:pt x="97243" y="794956"/>
                  </a:lnTo>
                  <a:lnTo>
                    <a:pt x="98704" y="797001"/>
                  </a:lnTo>
                  <a:lnTo>
                    <a:pt x="100037" y="799058"/>
                  </a:lnTo>
                  <a:lnTo>
                    <a:pt x="101828" y="797636"/>
                  </a:lnTo>
                  <a:lnTo>
                    <a:pt x="105346" y="794854"/>
                  </a:lnTo>
                  <a:close/>
                </a:path>
                <a:path w="1932305" h="1916429">
                  <a:moveTo>
                    <a:pt x="188455" y="378383"/>
                  </a:moveTo>
                  <a:lnTo>
                    <a:pt x="187490" y="373468"/>
                  </a:lnTo>
                  <a:lnTo>
                    <a:pt x="185458" y="364934"/>
                  </a:lnTo>
                  <a:lnTo>
                    <a:pt x="179006" y="374142"/>
                  </a:lnTo>
                  <a:lnTo>
                    <a:pt x="176504" y="377748"/>
                  </a:lnTo>
                  <a:lnTo>
                    <a:pt x="178168" y="378447"/>
                  </a:lnTo>
                  <a:lnTo>
                    <a:pt x="179997" y="380060"/>
                  </a:lnTo>
                  <a:lnTo>
                    <a:pt x="181444" y="379755"/>
                  </a:lnTo>
                  <a:lnTo>
                    <a:pt x="188455" y="378383"/>
                  </a:lnTo>
                  <a:close/>
                </a:path>
                <a:path w="1932305" h="1916429">
                  <a:moveTo>
                    <a:pt x="241198" y="178346"/>
                  </a:moveTo>
                  <a:lnTo>
                    <a:pt x="239649" y="178333"/>
                  </a:lnTo>
                  <a:lnTo>
                    <a:pt x="238086" y="178346"/>
                  </a:lnTo>
                  <a:lnTo>
                    <a:pt x="236524" y="178346"/>
                  </a:lnTo>
                  <a:lnTo>
                    <a:pt x="236677" y="180924"/>
                  </a:lnTo>
                  <a:lnTo>
                    <a:pt x="236702" y="183591"/>
                  </a:lnTo>
                  <a:lnTo>
                    <a:pt x="237083" y="186131"/>
                  </a:lnTo>
                  <a:lnTo>
                    <a:pt x="237147" y="186448"/>
                  </a:lnTo>
                  <a:lnTo>
                    <a:pt x="239115" y="186486"/>
                  </a:lnTo>
                  <a:lnTo>
                    <a:pt x="240182" y="186639"/>
                  </a:lnTo>
                  <a:lnTo>
                    <a:pt x="240538" y="183845"/>
                  </a:lnTo>
                  <a:lnTo>
                    <a:pt x="241198" y="178346"/>
                  </a:lnTo>
                  <a:close/>
                </a:path>
                <a:path w="1932305" h="1916429">
                  <a:moveTo>
                    <a:pt x="322630" y="106222"/>
                  </a:moveTo>
                  <a:lnTo>
                    <a:pt x="321437" y="102120"/>
                  </a:lnTo>
                  <a:lnTo>
                    <a:pt x="315607" y="99834"/>
                  </a:lnTo>
                  <a:lnTo>
                    <a:pt x="314629" y="99479"/>
                  </a:lnTo>
                  <a:lnTo>
                    <a:pt x="311658" y="101307"/>
                  </a:lnTo>
                  <a:lnTo>
                    <a:pt x="309892" y="108559"/>
                  </a:lnTo>
                  <a:lnTo>
                    <a:pt x="311924" y="112242"/>
                  </a:lnTo>
                  <a:lnTo>
                    <a:pt x="319024" y="111620"/>
                  </a:lnTo>
                  <a:lnTo>
                    <a:pt x="322630" y="106222"/>
                  </a:lnTo>
                  <a:close/>
                </a:path>
                <a:path w="1932305" h="1916429">
                  <a:moveTo>
                    <a:pt x="332600" y="796556"/>
                  </a:moveTo>
                  <a:lnTo>
                    <a:pt x="332460" y="790143"/>
                  </a:lnTo>
                  <a:lnTo>
                    <a:pt x="329933" y="787552"/>
                  </a:lnTo>
                  <a:lnTo>
                    <a:pt x="324180" y="789647"/>
                  </a:lnTo>
                  <a:lnTo>
                    <a:pt x="322389" y="794943"/>
                  </a:lnTo>
                  <a:lnTo>
                    <a:pt x="324307" y="798080"/>
                  </a:lnTo>
                  <a:lnTo>
                    <a:pt x="329666" y="798677"/>
                  </a:lnTo>
                  <a:lnTo>
                    <a:pt x="330555" y="798753"/>
                  </a:lnTo>
                  <a:lnTo>
                    <a:pt x="332600" y="796556"/>
                  </a:lnTo>
                  <a:close/>
                </a:path>
                <a:path w="1932305" h="1916429">
                  <a:moveTo>
                    <a:pt x="347751" y="617677"/>
                  </a:moveTo>
                  <a:lnTo>
                    <a:pt x="340741" y="614006"/>
                  </a:lnTo>
                  <a:lnTo>
                    <a:pt x="336092" y="617474"/>
                  </a:lnTo>
                  <a:lnTo>
                    <a:pt x="331457" y="621906"/>
                  </a:lnTo>
                  <a:lnTo>
                    <a:pt x="336042" y="626173"/>
                  </a:lnTo>
                  <a:lnTo>
                    <a:pt x="339267" y="627151"/>
                  </a:lnTo>
                  <a:lnTo>
                    <a:pt x="342658" y="624459"/>
                  </a:lnTo>
                  <a:lnTo>
                    <a:pt x="347751" y="617677"/>
                  </a:lnTo>
                  <a:close/>
                </a:path>
                <a:path w="1932305" h="1916429">
                  <a:moveTo>
                    <a:pt x="382676" y="536714"/>
                  </a:moveTo>
                  <a:lnTo>
                    <a:pt x="381139" y="536486"/>
                  </a:lnTo>
                  <a:lnTo>
                    <a:pt x="379260" y="535571"/>
                  </a:lnTo>
                  <a:lnTo>
                    <a:pt x="378117" y="536155"/>
                  </a:lnTo>
                  <a:lnTo>
                    <a:pt x="372605" y="538848"/>
                  </a:lnTo>
                  <a:lnTo>
                    <a:pt x="374510" y="542709"/>
                  </a:lnTo>
                  <a:lnTo>
                    <a:pt x="378117" y="549351"/>
                  </a:lnTo>
                  <a:lnTo>
                    <a:pt x="380136" y="543750"/>
                  </a:lnTo>
                  <a:lnTo>
                    <a:pt x="381419" y="540258"/>
                  </a:lnTo>
                  <a:lnTo>
                    <a:pt x="382676" y="536714"/>
                  </a:lnTo>
                  <a:close/>
                </a:path>
                <a:path w="1932305" h="1916429">
                  <a:moveTo>
                    <a:pt x="394906" y="1507820"/>
                  </a:moveTo>
                  <a:lnTo>
                    <a:pt x="394169" y="1505940"/>
                  </a:lnTo>
                  <a:lnTo>
                    <a:pt x="393903" y="1503324"/>
                  </a:lnTo>
                  <a:lnTo>
                    <a:pt x="390779" y="1501063"/>
                  </a:lnTo>
                  <a:lnTo>
                    <a:pt x="388112" y="1501038"/>
                  </a:lnTo>
                  <a:lnTo>
                    <a:pt x="385826" y="1500517"/>
                  </a:lnTo>
                  <a:lnTo>
                    <a:pt x="384733" y="1503006"/>
                  </a:lnTo>
                  <a:lnTo>
                    <a:pt x="387413" y="1505178"/>
                  </a:lnTo>
                  <a:lnTo>
                    <a:pt x="392836" y="1509496"/>
                  </a:lnTo>
                  <a:lnTo>
                    <a:pt x="393534" y="1508925"/>
                  </a:lnTo>
                  <a:lnTo>
                    <a:pt x="394220" y="1508417"/>
                  </a:lnTo>
                  <a:lnTo>
                    <a:pt x="394906" y="1507820"/>
                  </a:lnTo>
                  <a:close/>
                </a:path>
                <a:path w="1932305" h="1916429">
                  <a:moveTo>
                    <a:pt x="423786" y="251460"/>
                  </a:moveTo>
                  <a:lnTo>
                    <a:pt x="423506" y="244360"/>
                  </a:lnTo>
                  <a:lnTo>
                    <a:pt x="419950" y="240042"/>
                  </a:lnTo>
                  <a:lnTo>
                    <a:pt x="414705" y="236982"/>
                  </a:lnTo>
                  <a:lnTo>
                    <a:pt x="409333" y="233616"/>
                  </a:lnTo>
                  <a:lnTo>
                    <a:pt x="408419" y="251764"/>
                  </a:lnTo>
                  <a:lnTo>
                    <a:pt x="408838" y="252234"/>
                  </a:lnTo>
                  <a:lnTo>
                    <a:pt x="423786" y="251460"/>
                  </a:lnTo>
                  <a:close/>
                </a:path>
                <a:path w="1932305" h="1916429">
                  <a:moveTo>
                    <a:pt x="485101" y="147116"/>
                  </a:moveTo>
                  <a:lnTo>
                    <a:pt x="477443" y="142316"/>
                  </a:lnTo>
                  <a:lnTo>
                    <a:pt x="473748" y="146494"/>
                  </a:lnTo>
                  <a:lnTo>
                    <a:pt x="468896" y="152679"/>
                  </a:lnTo>
                  <a:lnTo>
                    <a:pt x="476872" y="155968"/>
                  </a:lnTo>
                  <a:lnTo>
                    <a:pt x="481139" y="153555"/>
                  </a:lnTo>
                  <a:lnTo>
                    <a:pt x="485101" y="147116"/>
                  </a:lnTo>
                  <a:close/>
                </a:path>
                <a:path w="1932305" h="1916429">
                  <a:moveTo>
                    <a:pt x="524230" y="305358"/>
                  </a:moveTo>
                  <a:lnTo>
                    <a:pt x="521449" y="301752"/>
                  </a:lnTo>
                  <a:lnTo>
                    <a:pt x="513118" y="305828"/>
                  </a:lnTo>
                  <a:lnTo>
                    <a:pt x="516623" y="308457"/>
                  </a:lnTo>
                  <a:lnTo>
                    <a:pt x="520115" y="310997"/>
                  </a:lnTo>
                  <a:lnTo>
                    <a:pt x="523646" y="313601"/>
                  </a:lnTo>
                  <a:lnTo>
                    <a:pt x="524230" y="305358"/>
                  </a:lnTo>
                  <a:close/>
                </a:path>
                <a:path w="1932305" h="1916429">
                  <a:moveTo>
                    <a:pt x="535368" y="464654"/>
                  </a:moveTo>
                  <a:lnTo>
                    <a:pt x="515277" y="469163"/>
                  </a:lnTo>
                  <a:lnTo>
                    <a:pt x="531850" y="477342"/>
                  </a:lnTo>
                  <a:lnTo>
                    <a:pt x="535368" y="464654"/>
                  </a:lnTo>
                  <a:close/>
                </a:path>
                <a:path w="1932305" h="1916429">
                  <a:moveTo>
                    <a:pt x="545871" y="821524"/>
                  </a:moveTo>
                  <a:lnTo>
                    <a:pt x="538530" y="822045"/>
                  </a:lnTo>
                  <a:lnTo>
                    <a:pt x="531063" y="822706"/>
                  </a:lnTo>
                  <a:lnTo>
                    <a:pt x="523697" y="824814"/>
                  </a:lnTo>
                  <a:lnTo>
                    <a:pt x="516623" y="829665"/>
                  </a:lnTo>
                  <a:lnTo>
                    <a:pt x="525297" y="830567"/>
                  </a:lnTo>
                  <a:lnTo>
                    <a:pt x="532892" y="829271"/>
                  </a:lnTo>
                  <a:lnTo>
                    <a:pt x="539661" y="826122"/>
                  </a:lnTo>
                  <a:lnTo>
                    <a:pt x="545871" y="821524"/>
                  </a:lnTo>
                  <a:close/>
                </a:path>
                <a:path w="1932305" h="1916429">
                  <a:moveTo>
                    <a:pt x="590791" y="1906320"/>
                  </a:moveTo>
                  <a:lnTo>
                    <a:pt x="587108" y="1898789"/>
                  </a:lnTo>
                  <a:lnTo>
                    <a:pt x="583907" y="1903501"/>
                  </a:lnTo>
                  <a:lnTo>
                    <a:pt x="578205" y="1907362"/>
                  </a:lnTo>
                  <a:lnTo>
                    <a:pt x="580377" y="1916036"/>
                  </a:lnTo>
                  <a:lnTo>
                    <a:pt x="586638" y="1910562"/>
                  </a:lnTo>
                  <a:lnTo>
                    <a:pt x="590791" y="1906320"/>
                  </a:lnTo>
                  <a:close/>
                </a:path>
                <a:path w="1932305" h="1916429">
                  <a:moveTo>
                    <a:pt x="591121" y="166878"/>
                  </a:moveTo>
                  <a:lnTo>
                    <a:pt x="587794" y="164973"/>
                  </a:lnTo>
                  <a:lnTo>
                    <a:pt x="585698" y="162814"/>
                  </a:lnTo>
                  <a:lnTo>
                    <a:pt x="582383" y="163626"/>
                  </a:lnTo>
                  <a:lnTo>
                    <a:pt x="581113" y="166179"/>
                  </a:lnTo>
                  <a:lnTo>
                    <a:pt x="579628" y="167843"/>
                  </a:lnTo>
                  <a:lnTo>
                    <a:pt x="581202" y="169024"/>
                  </a:lnTo>
                  <a:lnTo>
                    <a:pt x="582815" y="171208"/>
                  </a:lnTo>
                  <a:lnTo>
                    <a:pt x="584327" y="171119"/>
                  </a:lnTo>
                  <a:lnTo>
                    <a:pt x="586181" y="170980"/>
                  </a:lnTo>
                  <a:lnTo>
                    <a:pt x="587895" y="169024"/>
                  </a:lnTo>
                  <a:lnTo>
                    <a:pt x="591121" y="166878"/>
                  </a:lnTo>
                  <a:close/>
                </a:path>
                <a:path w="1932305" h="1916429">
                  <a:moveTo>
                    <a:pt x="613448" y="1229702"/>
                  </a:moveTo>
                  <a:lnTo>
                    <a:pt x="611200" y="1220876"/>
                  </a:lnTo>
                  <a:lnTo>
                    <a:pt x="610069" y="1216494"/>
                  </a:lnTo>
                  <a:lnTo>
                    <a:pt x="607847" y="1217104"/>
                  </a:lnTo>
                  <a:lnTo>
                    <a:pt x="606729" y="1217472"/>
                  </a:lnTo>
                  <a:lnTo>
                    <a:pt x="610222" y="1229982"/>
                  </a:lnTo>
                  <a:lnTo>
                    <a:pt x="611301" y="1229842"/>
                  </a:lnTo>
                  <a:lnTo>
                    <a:pt x="613448" y="1229702"/>
                  </a:lnTo>
                  <a:close/>
                </a:path>
                <a:path w="1932305" h="1916429">
                  <a:moveTo>
                    <a:pt x="658964" y="1612468"/>
                  </a:moveTo>
                  <a:lnTo>
                    <a:pt x="657948" y="1610728"/>
                  </a:lnTo>
                  <a:lnTo>
                    <a:pt x="657402" y="1608988"/>
                  </a:lnTo>
                  <a:lnTo>
                    <a:pt x="656221" y="1609001"/>
                  </a:lnTo>
                  <a:lnTo>
                    <a:pt x="653961" y="1609077"/>
                  </a:lnTo>
                  <a:lnTo>
                    <a:pt x="652767" y="1619732"/>
                  </a:lnTo>
                  <a:lnTo>
                    <a:pt x="654316" y="1619885"/>
                  </a:lnTo>
                  <a:lnTo>
                    <a:pt x="657364" y="1620126"/>
                  </a:lnTo>
                  <a:lnTo>
                    <a:pt x="657948" y="1618157"/>
                  </a:lnTo>
                  <a:lnTo>
                    <a:pt x="658888" y="1616189"/>
                  </a:lnTo>
                  <a:lnTo>
                    <a:pt x="658964" y="1612468"/>
                  </a:lnTo>
                  <a:close/>
                </a:path>
                <a:path w="1932305" h="1916429">
                  <a:moveTo>
                    <a:pt x="681456" y="619899"/>
                  </a:moveTo>
                  <a:lnTo>
                    <a:pt x="679780" y="616661"/>
                  </a:lnTo>
                  <a:lnTo>
                    <a:pt x="677392" y="614807"/>
                  </a:lnTo>
                  <a:lnTo>
                    <a:pt x="674662" y="613232"/>
                  </a:lnTo>
                  <a:lnTo>
                    <a:pt x="670852" y="616864"/>
                  </a:lnTo>
                  <a:lnTo>
                    <a:pt x="671207" y="617778"/>
                  </a:lnTo>
                  <a:lnTo>
                    <a:pt x="672058" y="620229"/>
                  </a:lnTo>
                  <a:lnTo>
                    <a:pt x="674344" y="622096"/>
                  </a:lnTo>
                  <a:lnTo>
                    <a:pt x="677240" y="625652"/>
                  </a:lnTo>
                  <a:lnTo>
                    <a:pt x="679145" y="622350"/>
                  </a:lnTo>
                  <a:lnTo>
                    <a:pt x="681456" y="619899"/>
                  </a:lnTo>
                  <a:close/>
                </a:path>
                <a:path w="1932305" h="1916429">
                  <a:moveTo>
                    <a:pt x="686257" y="1267879"/>
                  </a:moveTo>
                  <a:lnTo>
                    <a:pt x="675259" y="1281963"/>
                  </a:lnTo>
                  <a:lnTo>
                    <a:pt x="670420" y="1291551"/>
                  </a:lnTo>
                  <a:lnTo>
                    <a:pt x="671436" y="1298168"/>
                  </a:lnTo>
                  <a:lnTo>
                    <a:pt x="677989" y="1303324"/>
                  </a:lnTo>
                  <a:lnTo>
                    <a:pt x="680224" y="1294714"/>
                  </a:lnTo>
                  <a:lnTo>
                    <a:pt x="683526" y="1286344"/>
                  </a:lnTo>
                  <a:lnTo>
                    <a:pt x="686117" y="1277607"/>
                  </a:lnTo>
                  <a:lnTo>
                    <a:pt x="686257" y="1267879"/>
                  </a:lnTo>
                  <a:close/>
                </a:path>
                <a:path w="1932305" h="1916429">
                  <a:moveTo>
                    <a:pt x="704557" y="582345"/>
                  </a:moveTo>
                  <a:lnTo>
                    <a:pt x="702221" y="580148"/>
                  </a:lnTo>
                  <a:lnTo>
                    <a:pt x="700951" y="578116"/>
                  </a:lnTo>
                  <a:lnTo>
                    <a:pt x="699655" y="578065"/>
                  </a:lnTo>
                  <a:lnTo>
                    <a:pt x="698296" y="578053"/>
                  </a:lnTo>
                  <a:lnTo>
                    <a:pt x="696252" y="579742"/>
                  </a:lnTo>
                  <a:lnTo>
                    <a:pt x="695363" y="582231"/>
                  </a:lnTo>
                  <a:lnTo>
                    <a:pt x="697204" y="585279"/>
                  </a:lnTo>
                  <a:lnTo>
                    <a:pt x="697598" y="585228"/>
                  </a:lnTo>
                  <a:lnTo>
                    <a:pt x="699655" y="584746"/>
                  </a:lnTo>
                  <a:lnTo>
                    <a:pt x="701586" y="583641"/>
                  </a:lnTo>
                  <a:lnTo>
                    <a:pt x="704557" y="582345"/>
                  </a:lnTo>
                  <a:close/>
                </a:path>
                <a:path w="1932305" h="1916429">
                  <a:moveTo>
                    <a:pt x="718134" y="1571155"/>
                  </a:moveTo>
                  <a:lnTo>
                    <a:pt x="703224" y="1569923"/>
                  </a:lnTo>
                  <a:lnTo>
                    <a:pt x="708367" y="1581696"/>
                  </a:lnTo>
                  <a:lnTo>
                    <a:pt x="718134" y="1571155"/>
                  </a:lnTo>
                  <a:close/>
                </a:path>
                <a:path w="1932305" h="1916429">
                  <a:moveTo>
                    <a:pt x="721067" y="917778"/>
                  </a:moveTo>
                  <a:lnTo>
                    <a:pt x="718731" y="916584"/>
                  </a:lnTo>
                  <a:lnTo>
                    <a:pt x="717511" y="915682"/>
                  </a:lnTo>
                  <a:lnTo>
                    <a:pt x="716229" y="917448"/>
                  </a:lnTo>
                  <a:lnTo>
                    <a:pt x="714616" y="919111"/>
                  </a:lnTo>
                  <a:lnTo>
                    <a:pt x="713600" y="921651"/>
                  </a:lnTo>
                  <a:lnTo>
                    <a:pt x="715797" y="923201"/>
                  </a:lnTo>
                  <a:lnTo>
                    <a:pt x="717905" y="925271"/>
                  </a:lnTo>
                  <a:lnTo>
                    <a:pt x="719289" y="922401"/>
                  </a:lnTo>
                  <a:lnTo>
                    <a:pt x="720648" y="920521"/>
                  </a:lnTo>
                  <a:lnTo>
                    <a:pt x="721067" y="917778"/>
                  </a:lnTo>
                  <a:close/>
                </a:path>
                <a:path w="1932305" h="1916429">
                  <a:moveTo>
                    <a:pt x="736752" y="1329182"/>
                  </a:moveTo>
                  <a:lnTo>
                    <a:pt x="734834" y="1319631"/>
                  </a:lnTo>
                  <a:lnTo>
                    <a:pt x="722845" y="1331836"/>
                  </a:lnTo>
                  <a:lnTo>
                    <a:pt x="732688" y="1330566"/>
                  </a:lnTo>
                  <a:lnTo>
                    <a:pt x="736752" y="1329182"/>
                  </a:lnTo>
                  <a:close/>
                </a:path>
                <a:path w="1932305" h="1916429">
                  <a:moveTo>
                    <a:pt x="737908" y="258546"/>
                  </a:moveTo>
                  <a:lnTo>
                    <a:pt x="736193" y="257962"/>
                  </a:lnTo>
                  <a:lnTo>
                    <a:pt x="732802" y="256895"/>
                  </a:lnTo>
                  <a:lnTo>
                    <a:pt x="732040" y="259854"/>
                  </a:lnTo>
                  <a:lnTo>
                    <a:pt x="731164" y="262788"/>
                  </a:lnTo>
                  <a:lnTo>
                    <a:pt x="730631" y="266026"/>
                  </a:lnTo>
                  <a:lnTo>
                    <a:pt x="734542" y="267195"/>
                  </a:lnTo>
                  <a:lnTo>
                    <a:pt x="734644" y="267017"/>
                  </a:lnTo>
                  <a:lnTo>
                    <a:pt x="735952" y="264274"/>
                  </a:lnTo>
                  <a:lnTo>
                    <a:pt x="736866" y="261378"/>
                  </a:lnTo>
                  <a:lnTo>
                    <a:pt x="737908" y="258546"/>
                  </a:lnTo>
                  <a:close/>
                </a:path>
                <a:path w="1932305" h="1916429">
                  <a:moveTo>
                    <a:pt x="740727" y="13385"/>
                  </a:moveTo>
                  <a:lnTo>
                    <a:pt x="737679" y="13246"/>
                  </a:lnTo>
                  <a:lnTo>
                    <a:pt x="737793" y="16332"/>
                  </a:lnTo>
                  <a:lnTo>
                    <a:pt x="738022" y="22390"/>
                  </a:lnTo>
                  <a:lnTo>
                    <a:pt x="740333" y="22402"/>
                  </a:lnTo>
                  <a:lnTo>
                    <a:pt x="740727" y="13385"/>
                  </a:lnTo>
                  <a:close/>
                </a:path>
                <a:path w="1932305" h="1916429">
                  <a:moveTo>
                    <a:pt x="744524" y="400850"/>
                  </a:moveTo>
                  <a:lnTo>
                    <a:pt x="742492" y="397383"/>
                  </a:lnTo>
                  <a:lnTo>
                    <a:pt x="741794" y="394576"/>
                  </a:lnTo>
                  <a:lnTo>
                    <a:pt x="740244" y="394017"/>
                  </a:lnTo>
                  <a:lnTo>
                    <a:pt x="738720" y="393446"/>
                  </a:lnTo>
                  <a:lnTo>
                    <a:pt x="736358" y="395185"/>
                  </a:lnTo>
                  <a:lnTo>
                    <a:pt x="734364" y="395909"/>
                  </a:lnTo>
                  <a:lnTo>
                    <a:pt x="735139" y="397878"/>
                  </a:lnTo>
                  <a:lnTo>
                    <a:pt x="735393" y="400634"/>
                  </a:lnTo>
                  <a:lnTo>
                    <a:pt x="736828" y="401650"/>
                  </a:lnTo>
                  <a:lnTo>
                    <a:pt x="738073" y="402488"/>
                  </a:lnTo>
                  <a:lnTo>
                    <a:pt x="740689" y="401358"/>
                  </a:lnTo>
                  <a:lnTo>
                    <a:pt x="744524" y="400850"/>
                  </a:lnTo>
                  <a:close/>
                </a:path>
                <a:path w="1932305" h="1916429">
                  <a:moveTo>
                    <a:pt x="749300" y="43230"/>
                  </a:moveTo>
                  <a:lnTo>
                    <a:pt x="747483" y="41351"/>
                  </a:lnTo>
                  <a:lnTo>
                    <a:pt x="746887" y="41440"/>
                  </a:lnTo>
                  <a:lnTo>
                    <a:pt x="745388" y="41732"/>
                  </a:lnTo>
                  <a:lnTo>
                    <a:pt x="744067" y="42938"/>
                  </a:lnTo>
                  <a:lnTo>
                    <a:pt x="742696" y="43738"/>
                  </a:lnTo>
                  <a:lnTo>
                    <a:pt x="743585" y="45059"/>
                  </a:lnTo>
                  <a:lnTo>
                    <a:pt x="745998" y="48729"/>
                  </a:lnTo>
                  <a:lnTo>
                    <a:pt x="747483" y="46545"/>
                  </a:lnTo>
                  <a:lnTo>
                    <a:pt x="748703" y="45288"/>
                  </a:lnTo>
                  <a:lnTo>
                    <a:pt x="749300" y="43230"/>
                  </a:lnTo>
                  <a:close/>
                </a:path>
                <a:path w="1932305" h="1916429">
                  <a:moveTo>
                    <a:pt x="804062" y="914717"/>
                  </a:moveTo>
                  <a:lnTo>
                    <a:pt x="801204" y="909332"/>
                  </a:lnTo>
                  <a:lnTo>
                    <a:pt x="800684" y="908405"/>
                  </a:lnTo>
                  <a:lnTo>
                    <a:pt x="797928" y="907491"/>
                  </a:lnTo>
                  <a:lnTo>
                    <a:pt x="797229" y="908011"/>
                  </a:lnTo>
                  <a:lnTo>
                    <a:pt x="793356" y="910704"/>
                  </a:lnTo>
                  <a:lnTo>
                    <a:pt x="791527" y="914044"/>
                  </a:lnTo>
                  <a:lnTo>
                    <a:pt x="796582" y="918489"/>
                  </a:lnTo>
                  <a:lnTo>
                    <a:pt x="800112" y="916393"/>
                  </a:lnTo>
                  <a:lnTo>
                    <a:pt x="804062" y="914717"/>
                  </a:lnTo>
                  <a:close/>
                </a:path>
                <a:path w="1932305" h="1916429">
                  <a:moveTo>
                    <a:pt x="831202" y="548055"/>
                  </a:moveTo>
                  <a:lnTo>
                    <a:pt x="831088" y="537248"/>
                  </a:lnTo>
                  <a:lnTo>
                    <a:pt x="829068" y="537095"/>
                  </a:lnTo>
                  <a:lnTo>
                    <a:pt x="825017" y="536867"/>
                  </a:lnTo>
                  <a:lnTo>
                    <a:pt x="823747" y="547585"/>
                  </a:lnTo>
                  <a:lnTo>
                    <a:pt x="828725" y="547928"/>
                  </a:lnTo>
                  <a:lnTo>
                    <a:pt x="831202" y="548055"/>
                  </a:lnTo>
                  <a:close/>
                </a:path>
                <a:path w="1932305" h="1916429">
                  <a:moveTo>
                    <a:pt x="914565" y="941031"/>
                  </a:moveTo>
                  <a:lnTo>
                    <a:pt x="910056" y="938771"/>
                  </a:lnTo>
                  <a:lnTo>
                    <a:pt x="901941" y="934618"/>
                  </a:lnTo>
                  <a:lnTo>
                    <a:pt x="901433" y="959154"/>
                  </a:lnTo>
                  <a:lnTo>
                    <a:pt x="907059" y="951471"/>
                  </a:lnTo>
                  <a:lnTo>
                    <a:pt x="914565" y="941031"/>
                  </a:lnTo>
                  <a:close/>
                </a:path>
                <a:path w="1932305" h="1916429">
                  <a:moveTo>
                    <a:pt x="927620" y="1106170"/>
                  </a:moveTo>
                  <a:lnTo>
                    <a:pt x="921931" y="1101699"/>
                  </a:lnTo>
                  <a:lnTo>
                    <a:pt x="919086" y="1099439"/>
                  </a:lnTo>
                  <a:lnTo>
                    <a:pt x="918375" y="1100328"/>
                  </a:lnTo>
                  <a:lnTo>
                    <a:pt x="916940" y="1102182"/>
                  </a:lnTo>
                  <a:lnTo>
                    <a:pt x="919581" y="1104684"/>
                  </a:lnTo>
                  <a:lnTo>
                    <a:pt x="922223" y="1107097"/>
                  </a:lnTo>
                  <a:lnTo>
                    <a:pt x="924864" y="1109586"/>
                  </a:lnTo>
                  <a:lnTo>
                    <a:pt x="927620" y="1106170"/>
                  </a:lnTo>
                  <a:close/>
                </a:path>
                <a:path w="1932305" h="1916429">
                  <a:moveTo>
                    <a:pt x="943356" y="7061"/>
                  </a:moveTo>
                  <a:lnTo>
                    <a:pt x="936726" y="0"/>
                  </a:lnTo>
                  <a:lnTo>
                    <a:pt x="933856" y="16687"/>
                  </a:lnTo>
                  <a:lnTo>
                    <a:pt x="937006" y="11582"/>
                  </a:lnTo>
                  <a:lnTo>
                    <a:pt x="943356" y="7061"/>
                  </a:lnTo>
                  <a:close/>
                </a:path>
                <a:path w="1932305" h="1916429">
                  <a:moveTo>
                    <a:pt x="968057" y="832612"/>
                  </a:moveTo>
                  <a:lnTo>
                    <a:pt x="966762" y="832612"/>
                  </a:lnTo>
                  <a:lnTo>
                    <a:pt x="965479" y="832637"/>
                  </a:lnTo>
                  <a:lnTo>
                    <a:pt x="964196" y="832624"/>
                  </a:lnTo>
                  <a:lnTo>
                    <a:pt x="964323" y="835977"/>
                  </a:lnTo>
                  <a:lnTo>
                    <a:pt x="964501" y="839304"/>
                  </a:lnTo>
                  <a:lnTo>
                    <a:pt x="964628" y="842670"/>
                  </a:lnTo>
                  <a:lnTo>
                    <a:pt x="965631" y="842683"/>
                  </a:lnTo>
                  <a:lnTo>
                    <a:pt x="966635" y="842670"/>
                  </a:lnTo>
                  <a:lnTo>
                    <a:pt x="967600" y="842683"/>
                  </a:lnTo>
                  <a:lnTo>
                    <a:pt x="968057" y="832612"/>
                  </a:lnTo>
                  <a:close/>
                </a:path>
                <a:path w="1932305" h="1916429">
                  <a:moveTo>
                    <a:pt x="983665" y="119354"/>
                  </a:moveTo>
                  <a:lnTo>
                    <a:pt x="980147" y="117246"/>
                  </a:lnTo>
                  <a:lnTo>
                    <a:pt x="975004" y="120815"/>
                  </a:lnTo>
                  <a:lnTo>
                    <a:pt x="973239" y="125222"/>
                  </a:lnTo>
                  <a:lnTo>
                    <a:pt x="978954" y="134099"/>
                  </a:lnTo>
                  <a:lnTo>
                    <a:pt x="983665" y="119354"/>
                  </a:lnTo>
                  <a:close/>
                </a:path>
                <a:path w="1932305" h="1916429">
                  <a:moveTo>
                    <a:pt x="993406" y="385292"/>
                  </a:moveTo>
                  <a:lnTo>
                    <a:pt x="992644" y="379539"/>
                  </a:lnTo>
                  <a:lnTo>
                    <a:pt x="989037" y="374027"/>
                  </a:lnTo>
                  <a:lnTo>
                    <a:pt x="985926" y="381431"/>
                  </a:lnTo>
                  <a:lnTo>
                    <a:pt x="984567" y="388975"/>
                  </a:lnTo>
                  <a:lnTo>
                    <a:pt x="984504" y="396608"/>
                  </a:lnTo>
                  <a:lnTo>
                    <a:pt x="985316" y="404317"/>
                  </a:lnTo>
                  <a:lnTo>
                    <a:pt x="991044" y="392976"/>
                  </a:lnTo>
                  <a:lnTo>
                    <a:pt x="993406" y="385292"/>
                  </a:lnTo>
                  <a:close/>
                </a:path>
                <a:path w="1932305" h="1916429">
                  <a:moveTo>
                    <a:pt x="998829" y="1226337"/>
                  </a:moveTo>
                  <a:lnTo>
                    <a:pt x="997940" y="1218196"/>
                  </a:lnTo>
                  <a:lnTo>
                    <a:pt x="997458" y="1214120"/>
                  </a:lnTo>
                  <a:lnTo>
                    <a:pt x="993000" y="1214450"/>
                  </a:lnTo>
                  <a:lnTo>
                    <a:pt x="993406" y="1222197"/>
                  </a:lnTo>
                  <a:lnTo>
                    <a:pt x="993571" y="1226058"/>
                  </a:lnTo>
                  <a:lnTo>
                    <a:pt x="995337" y="1226172"/>
                  </a:lnTo>
                  <a:lnTo>
                    <a:pt x="998829" y="1226337"/>
                  </a:lnTo>
                  <a:close/>
                </a:path>
                <a:path w="1932305" h="1916429">
                  <a:moveTo>
                    <a:pt x="1052906" y="1170000"/>
                  </a:moveTo>
                  <a:lnTo>
                    <a:pt x="1048613" y="1169720"/>
                  </a:lnTo>
                  <a:lnTo>
                    <a:pt x="1046441" y="1169530"/>
                  </a:lnTo>
                  <a:lnTo>
                    <a:pt x="1045997" y="1179690"/>
                  </a:lnTo>
                  <a:lnTo>
                    <a:pt x="1049235" y="1180096"/>
                  </a:lnTo>
                  <a:lnTo>
                    <a:pt x="1050899" y="1180261"/>
                  </a:lnTo>
                  <a:lnTo>
                    <a:pt x="1052906" y="1170000"/>
                  </a:lnTo>
                  <a:close/>
                </a:path>
                <a:path w="1932305" h="1916429">
                  <a:moveTo>
                    <a:pt x="1066495" y="1124343"/>
                  </a:moveTo>
                  <a:lnTo>
                    <a:pt x="1065110" y="1124140"/>
                  </a:lnTo>
                  <a:lnTo>
                    <a:pt x="1062329" y="1123759"/>
                  </a:lnTo>
                  <a:lnTo>
                    <a:pt x="1059319" y="1136738"/>
                  </a:lnTo>
                  <a:lnTo>
                    <a:pt x="1062037" y="1137399"/>
                  </a:lnTo>
                  <a:lnTo>
                    <a:pt x="1063396" y="1137678"/>
                  </a:lnTo>
                  <a:lnTo>
                    <a:pt x="1066495" y="1124343"/>
                  </a:lnTo>
                  <a:close/>
                </a:path>
                <a:path w="1932305" h="1916429">
                  <a:moveTo>
                    <a:pt x="1096530" y="1362837"/>
                  </a:moveTo>
                  <a:lnTo>
                    <a:pt x="1095400" y="1360131"/>
                  </a:lnTo>
                  <a:lnTo>
                    <a:pt x="1093101" y="1354734"/>
                  </a:lnTo>
                  <a:lnTo>
                    <a:pt x="1091692" y="1355382"/>
                  </a:lnTo>
                  <a:lnTo>
                    <a:pt x="1090282" y="1356042"/>
                  </a:lnTo>
                  <a:lnTo>
                    <a:pt x="1088885" y="1356677"/>
                  </a:lnTo>
                  <a:lnTo>
                    <a:pt x="1093597" y="1364335"/>
                  </a:lnTo>
                  <a:lnTo>
                    <a:pt x="1094587" y="1363853"/>
                  </a:lnTo>
                  <a:lnTo>
                    <a:pt x="1095565" y="1363306"/>
                  </a:lnTo>
                  <a:lnTo>
                    <a:pt x="1096530" y="1362837"/>
                  </a:lnTo>
                  <a:close/>
                </a:path>
                <a:path w="1932305" h="1916429">
                  <a:moveTo>
                    <a:pt x="1107757" y="872947"/>
                  </a:moveTo>
                  <a:lnTo>
                    <a:pt x="1098918" y="861415"/>
                  </a:lnTo>
                  <a:lnTo>
                    <a:pt x="1094828" y="871537"/>
                  </a:lnTo>
                  <a:lnTo>
                    <a:pt x="1099375" y="873696"/>
                  </a:lnTo>
                  <a:lnTo>
                    <a:pt x="1104239" y="875347"/>
                  </a:lnTo>
                  <a:lnTo>
                    <a:pt x="1104823" y="875601"/>
                  </a:lnTo>
                  <a:lnTo>
                    <a:pt x="1105966" y="874242"/>
                  </a:lnTo>
                  <a:lnTo>
                    <a:pt x="1107757" y="872947"/>
                  </a:lnTo>
                  <a:close/>
                </a:path>
                <a:path w="1932305" h="1916429">
                  <a:moveTo>
                    <a:pt x="1116406" y="649135"/>
                  </a:moveTo>
                  <a:lnTo>
                    <a:pt x="1114793" y="648931"/>
                  </a:lnTo>
                  <a:lnTo>
                    <a:pt x="1113193" y="648652"/>
                  </a:lnTo>
                  <a:lnTo>
                    <a:pt x="1111567" y="648449"/>
                  </a:lnTo>
                  <a:lnTo>
                    <a:pt x="1111161" y="657694"/>
                  </a:lnTo>
                  <a:lnTo>
                    <a:pt x="1111986" y="657872"/>
                  </a:lnTo>
                  <a:lnTo>
                    <a:pt x="1113612" y="658177"/>
                  </a:lnTo>
                  <a:lnTo>
                    <a:pt x="1114539" y="655154"/>
                  </a:lnTo>
                  <a:lnTo>
                    <a:pt x="1115479" y="652157"/>
                  </a:lnTo>
                  <a:lnTo>
                    <a:pt x="1116406" y="649135"/>
                  </a:lnTo>
                  <a:close/>
                </a:path>
                <a:path w="1932305" h="1916429">
                  <a:moveTo>
                    <a:pt x="1128458" y="1292860"/>
                  </a:moveTo>
                  <a:lnTo>
                    <a:pt x="1125918" y="1291653"/>
                  </a:lnTo>
                  <a:lnTo>
                    <a:pt x="1123454" y="1289697"/>
                  </a:lnTo>
                  <a:lnTo>
                    <a:pt x="1120863" y="1289583"/>
                  </a:lnTo>
                  <a:lnTo>
                    <a:pt x="1119301" y="1289494"/>
                  </a:lnTo>
                  <a:lnTo>
                    <a:pt x="1117600" y="1292275"/>
                  </a:lnTo>
                  <a:lnTo>
                    <a:pt x="1114336" y="1295222"/>
                  </a:lnTo>
                  <a:lnTo>
                    <a:pt x="1118971" y="1296809"/>
                  </a:lnTo>
                  <a:lnTo>
                    <a:pt x="1121689" y="1298651"/>
                  </a:lnTo>
                  <a:lnTo>
                    <a:pt x="1124089" y="1298282"/>
                  </a:lnTo>
                  <a:lnTo>
                    <a:pt x="1125766" y="1297978"/>
                  </a:lnTo>
                  <a:lnTo>
                    <a:pt x="1127010" y="1294803"/>
                  </a:lnTo>
                  <a:lnTo>
                    <a:pt x="1128458" y="1292860"/>
                  </a:lnTo>
                  <a:close/>
                </a:path>
                <a:path w="1932305" h="1916429">
                  <a:moveTo>
                    <a:pt x="1136992" y="798296"/>
                  </a:moveTo>
                  <a:lnTo>
                    <a:pt x="1133449" y="796798"/>
                  </a:lnTo>
                  <a:lnTo>
                    <a:pt x="1130287" y="794359"/>
                  </a:lnTo>
                  <a:lnTo>
                    <a:pt x="1129004" y="798195"/>
                  </a:lnTo>
                  <a:lnTo>
                    <a:pt x="1127163" y="800811"/>
                  </a:lnTo>
                  <a:lnTo>
                    <a:pt x="1128382" y="804570"/>
                  </a:lnTo>
                  <a:lnTo>
                    <a:pt x="1131366" y="805688"/>
                  </a:lnTo>
                  <a:lnTo>
                    <a:pt x="1133335" y="807148"/>
                  </a:lnTo>
                  <a:lnTo>
                    <a:pt x="1134668" y="804684"/>
                  </a:lnTo>
                  <a:lnTo>
                    <a:pt x="1136916" y="802220"/>
                  </a:lnTo>
                  <a:lnTo>
                    <a:pt x="1136992" y="798296"/>
                  </a:lnTo>
                  <a:close/>
                </a:path>
                <a:path w="1932305" h="1916429">
                  <a:moveTo>
                    <a:pt x="1138897" y="39458"/>
                  </a:moveTo>
                  <a:lnTo>
                    <a:pt x="1133106" y="29654"/>
                  </a:lnTo>
                  <a:lnTo>
                    <a:pt x="1130249" y="47828"/>
                  </a:lnTo>
                  <a:lnTo>
                    <a:pt x="1137729" y="44170"/>
                  </a:lnTo>
                  <a:lnTo>
                    <a:pt x="1138897" y="39458"/>
                  </a:lnTo>
                  <a:close/>
                </a:path>
                <a:path w="1932305" h="1916429">
                  <a:moveTo>
                    <a:pt x="1174788" y="881976"/>
                  </a:moveTo>
                  <a:lnTo>
                    <a:pt x="1172451" y="878865"/>
                  </a:lnTo>
                  <a:lnTo>
                    <a:pt x="1169187" y="878801"/>
                  </a:lnTo>
                  <a:lnTo>
                    <a:pt x="1167117" y="880211"/>
                  </a:lnTo>
                  <a:lnTo>
                    <a:pt x="1162977" y="881735"/>
                  </a:lnTo>
                  <a:lnTo>
                    <a:pt x="1166393" y="884542"/>
                  </a:lnTo>
                  <a:lnTo>
                    <a:pt x="1168298" y="887107"/>
                  </a:lnTo>
                  <a:lnTo>
                    <a:pt x="1169733" y="886929"/>
                  </a:lnTo>
                  <a:lnTo>
                    <a:pt x="1171587" y="886663"/>
                  </a:lnTo>
                  <a:lnTo>
                    <a:pt x="1173353" y="884224"/>
                  </a:lnTo>
                  <a:lnTo>
                    <a:pt x="1174559" y="882383"/>
                  </a:lnTo>
                  <a:lnTo>
                    <a:pt x="1174788" y="881976"/>
                  </a:lnTo>
                  <a:close/>
                </a:path>
                <a:path w="1932305" h="1916429">
                  <a:moveTo>
                    <a:pt x="1183665" y="250672"/>
                  </a:moveTo>
                  <a:lnTo>
                    <a:pt x="1182585" y="239483"/>
                  </a:lnTo>
                  <a:lnTo>
                    <a:pt x="1176147" y="242963"/>
                  </a:lnTo>
                  <a:lnTo>
                    <a:pt x="1171092" y="243382"/>
                  </a:lnTo>
                  <a:lnTo>
                    <a:pt x="1170711" y="243954"/>
                  </a:lnTo>
                  <a:lnTo>
                    <a:pt x="1170178" y="244436"/>
                  </a:lnTo>
                  <a:lnTo>
                    <a:pt x="1170127" y="244983"/>
                  </a:lnTo>
                  <a:lnTo>
                    <a:pt x="1170051" y="245503"/>
                  </a:lnTo>
                  <a:lnTo>
                    <a:pt x="1170355" y="246456"/>
                  </a:lnTo>
                  <a:lnTo>
                    <a:pt x="1174762" y="247942"/>
                  </a:lnTo>
                  <a:lnTo>
                    <a:pt x="1178890" y="249174"/>
                  </a:lnTo>
                  <a:lnTo>
                    <a:pt x="1183665" y="250672"/>
                  </a:lnTo>
                  <a:close/>
                </a:path>
                <a:path w="1932305" h="1916429">
                  <a:moveTo>
                    <a:pt x="1194777" y="1159344"/>
                  </a:moveTo>
                  <a:lnTo>
                    <a:pt x="1191983" y="1156081"/>
                  </a:lnTo>
                  <a:lnTo>
                    <a:pt x="1190815" y="1153502"/>
                  </a:lnTo>
                  <a:lnTo>
                    <a:pt x="1187589" y="1152385"/>
                  </a:lnTo>
                  <a:lnTo>
                    <a:pt x="1185379" y="1154404"/>
                  </a:lnTo>
                  <a:lnTo>
                    <a:pt x="1183538" y="1155268"/>
                  </a:lnTo>
                  <a:lnTo>
                    <a:pt x="1184579" y="1157249"/>
                  </a:lnTo>
                  <a:lnTo>
                    <a:pt x="1185176" y="1160068"/>
                  </a:lnTo>
                  <a:lnTo>
                    <a:pt x="1188224" y="1161681"/>
                  </a:lnTo>
                  <a:lnTo>
                    <a:pt x="1190802" y="1160246"/>
                  </a:lnTo>
                  <a:lnTo>
                    <a:pt x="1194777" y="1159344"/>
                  </a:lnTo>
                  <a:close/>
                </a:path>
                <a:path w="1932305" h="1916429">
                  <a:moveTo>
                    <a:pt x="1202347" y="1509090"/>
                  </a:moveTo>
                  <a:lnTo>
                    <a:pt x="1202270" y="1507858"/>
                  </a:lnTo>
                  <a:lnTo>
                    <a:pt x="1199273" y="1509090"/>
                  </a:lnTo>
                  <a:lnTo>
                    <a:pt x="1202347" y="1509090"/>
                  </a:lnTo>
                  <a:close/>
                </a:path>
                <a:path w="1932305" h="1916429">
                  <a:moveTo>
                    <a:pt x="1202461" y="1507782"/>
                  </a:moveTo>
                  <a:lnTo>
                    <a:pt x="1202270" y="1507667"/>
                  </a:lnTo>
                  <a:lnTo>
                    <a:pt x="1202270" y="1507858"/>
                  </a:lnTo>
                  <a:lnTo>
                    <a:pt x="1202461" y="1507782"/>
                  </a:lnTo>
                  <a:close/>
                </a:path>
                <a:path w="1932305" h="1916429">
                  <a:moveTo>
                    <a:pt x="1202778" y="1517192"/>
                  </a:moveTo>
                  <a:lnTo>
                    <a:pt x="1202359" y="1509433"/>
                  </a:lnTo>
                  <a:lnTo>
                    <a:pt x="1198448" y="1509433"/>
                  </a:lnTo>
                  <a:lnTo>
                    <a:pt x="1192822" y="1509433"/>
                  </a:lnTo>
                  <a:lnTo>
                    <a:pt x="1192568" y="1515567"/>
                  </a:lnTo>
                  <a:lnTo>
                    <a:pt x="1202778" y="1517192"/>
                  </a:lnTo>
                  <a:close/>
                </a:path>
                <a:path w="1932305" h="1916429">
                  <a:moveTo>
                    <a:pt x="1206080" y="814984"/>
                  </a:moveTo>
                  <a:lnTo>
                    <a:pt x="1195527" y="813460"/>
                  </a:lnTo>
                  <a:lnTo>
                    <a:pt x="1185900" y="814285"/>
                  </a:lnTo>
                  <a:lnTo>
                    <a:pt x="1176934" y="818146"/>
                  </a:lnTo>
                  <a:lnTo>
                    <a:pt x="1168311" y="825779"/>
                  </a:lnTo>
                  <a:lnTo>
                    <a:pt x="1179093" y="826643"/>
                  </a:lnTo>
                  <a:lnTo>
                    <a:pt x="1188834" y="825690"/>
                  </a:lnTo>
                  <a:lnTo>
                    <a:pt x="1197749" y="822071"/>
                  </a:lnTo>
                  <a:lnTo>
                    <a:pt x="1206080" y="814984"/>
                  </a:lnTo>
                  <a:close/>
                </a:path>
                <a:path w="1932305" h="1916429">
                  <a:moveTo>
                    <a:pt x="1241742" y="212801"/>
                  </a:moveTo>
                  <a:lnTo>
                    <a:pt x="1237818" y="208407"/>
                  </a:lnTo>
                  <a:lnTo>
                    <a:pt x="1233678" y="206146"/>
                  </a:lnTo>
                  <a:lnTo>
                    <a:pt x="1229194" y="207022"/>
                  </a:lnTo>
                  <a:lnTo>
                    <a:pt x="1224267" y="212039"/>
                  </a:lnTo>
                  <a:lnTo>
                    <a:pt x="1241742" y="212801"/>
                  </a:lnTo>
                  <a:close/>
                </a:path>
                <a:path w="1932305" h="1916429">
                  <a:moveTo>
                    <a:pt x="1252194" y="1179449"/>
                  </a:moveTo>
                  <a:lnTo>
                    <a:pt x="1250251" y="1178839"/>
                  </a:lnTo>
                  <a:lnTo>
                    <a:pt x="1248537" y="1178026"/>
                  </a:lnTo>
                  <a:lnTo>
                    <a:pt x="1248244" y="1179868"/>
                  </a:lnTo>
                  <a:lnTo>
                    <a:pt x="1247635" y="1181557"/>
                  </a:lnTo>
                  <a:lnTo>
                    <a:pt x="1247889" y="1183093"/>
                  </a:lnTo>
                  <a:lnTo>
                    <a:pt x="1247965" y="1183817"/>
                  </a:lnTo>
                  <a:lnTo>
                    <a:pt x="1249807" y="1184236"/>
                  </a:lnTo>
                  <a:lnTo>
                    <a:pt x="1250823" y="1184770"/>
                  </a:lnTo>
                  <a:lnTo>
                    <a:pt x="1251331" y="1183106"/>
                  </a:lnTo>
                  <a:lnTo>
                    <a:pt x="1252067" y="1181493"/>
                  </a:lnTo>
                  <a:lnTo>
                    <a:pt x="1252143" y="1179855"/>
                  </a:lnTo>
                  <a:lnTo>
                    <a:pt x="1252194" y="1179449"/>
                  </a:lnTo>
                  <a:close/>
                </a:path>
                <a:path w="1932305" h="1916429">
                  <a:moveTo>
                    <a:pt x="1265974" y="818667"/>
                  </a:moveTo>
                  <a:lnTo>
                    <a:pt x="1252778" y="821626"/>
                  </a:lnTo>
                  <a:lnTo>
                    <a:pt x="1258747" y="827062"/>
                  </a:lnTo>
                  <a:lnTo>
                    <a:pt x="1262494" y="826020"/>
                  </a:lnTo>
                  <a:lnTo>
                    <a:pt x="1265974" y="818667"/>
                  </a:lnTo>
                  <a:close/>
                </a:path>
                <a:path w="1932305" h="1916429">
                  <a:moveTo>
                    <a:pt x="1268196" y="727113"/>
                  </a:moveTo>
                  <a:lnTo>
                    <a:pt x="1263002" y="725868"/>
                  </a:lnTo>
                  <a:lnTo>
                    <a:pt x="1256182" y="724293"/>
                  </a:lnTo>
                  <a:lnTo>
                    <a:pt x="1258455" y="730402"/>
                  </a:lnTo>
                  <a:lnTo>
                    <a:pt x="1261211" y="734428"/>
                  </a:lnTo>
                  <a:lnTo>
                    <a:pt x="1268196" y="727113"/>
                  </a:lnTo>
                  <a:close/>
                </a:path>
                <a:path w="1932305" h="1916429">
                  <a:moveTo>
                    <a:pt x="1270457" y="885723"/>
                  </a:moveTo>
                  <a:lnTo>
                    <a:pt x="1269860" y="876833"/>
                  </a:lnTo>
                  <a:lnTo>
                    <a:pt x="1265770" y="879259"/>
                  </a:lnTo>
                  <a:lnTo>
                    <a:pt x="1263027" y="880910"/>
                  </a:lnTo>
                  <a:lnTo>
                    <a:pt x="1260259" y="882535"/>
                  </a:lnTo>
                  <a:lnTo>
                    <a:pt x="1262595" y="886460"/>
                  </a:lnTo>
                  <a:lnTo>
                    <a:pt x="1267498" y="887336"/>
                  </a:lnTo>
                  <a:lnTo>
                    <a:pt x="1270457" y="885723"/>
                  </a:lnTo>
                  <a:close/>
                </a:path>
                <a:path w="1932305" h="1916429">
                  <a:moveTo>
                    <a:pt x="1288249" y="1227251"/>
                  </a:moveTo>
                  <a:lnTo>
                    <a:pt x="1286687" y="1223352"/>
                  </a:lnTo>
                  <a:lnTo>
                    <a:pt x="1279004" y="1223746"/>
                  </a:lnTo>
                  <a:lnTo>
                    <a:pt x="1276743" y="1226972"/>
                  </a:lnTo>
                  <a:lnTo>
                    <a:pt x="1278064" y="1233843"/>
                  </a:lnTo>
                  <a:lnTo>
                    <a:pt x="1282014" y="1234655"/>
                  </a:lnTo>
                  <a:lnTo>
                    <a:pt x="1287259" y="1232916"/>
                  </a:lnTo>
                  <a:lnTo>
                    <a:pt x="1288249" y="1227251"/>
                  </a:lnTo>
                  <a:close/>
                </a:path>
                <a:path w="1932305" h="1916429">
                  <a:moveTo>
                    <a:pt x="1289926" y="1310868"/>
                  </a:moveTo>
                  <a:lnTo>
                    <a:pt x="1287399" y="1309420"/>
                  </a:lnTo>
                  <a:lnTo>
                    <a:pt x="1286078" y="1308150"/>
                  </a:lnTo>
                  <a:lnTo>
                    <a:pt x="1284566" y="1310093"/>
                  </a:lnTo>
                  <a:lnTo>
                    <a:pt x="1282509" y="1311922"/>
                  </a:lnTo>
                  <a:lnTo>
                    <a:pt x="1281518" y="1315199"/>
                  </a:lnTo>
                  <a:lnTo>
                    <a:pt x="1283779" y="1317091"/>
                  </a:lnTo>
                  <a:lnTo>
                    <a:pt x="1285862" y="1320076"/>
                  </a:lnTo>
                  <a:lnTo>
                    <a:pt x="1287830" y="1316355"/>
                  </a:lnTo>
                  <a:lnTo>
                    <a:pt x="1289558" y="1314297"/>
                  </a:lnTo>
                  <a:lnTo>
                    <a:pt x="1289926" y="1310868"/>
                  </a:lnTo>
                  <a:close/>
                </a:path>
                <a:path w="1932305" h="1916429">
                  <a:moveTo>
                    <a:pt x="1305775" y="1354124"/>
                  </a:moveTo>
                  <a:lnTo>
                    <a:pt x="1302740" y="1344485"/>
                  </a:lnTo>
                  <a:lnTo>
                    <a:pt x="1299705" y="1345285"/>
                  </a:lnTo>
                  <a:lnTo>
                    <a:pt x="1301864" y="1354937"/>
                  </a:lnTo>
                  <a:lnTo>
                    <a:pt x="1303147" y="1354645"/>
                  </a:lnTo>
                  <a:lnTo>
                    <a:pt x="1305775" y="1354124"/>
                  </a:lnTo>
                  <a:close/>
                </a:path>
                <a:path w="1932305" h="1916429">
                  <a:moveTo>
                    <a:pt x="1334782" y="1192847"/>
                  </a:moveTo>
                  <a:lnTo>
                    <a:pt x="1321447" y="1184097"/>
                  </a:lnTo>
                  <a:lnTo>
                    <a:pt x="1318971" y="1188046"/>
                  </a:lnTo>
                  <a:lnTo>
                    <a:pt x="1322565" y="1191082"/>
                  </a:lnTo>
                  <a:lnTo>
                    <a:pt x="1324610" y="1197279"/>
                  </a:lnTo>
                  <a:lnTo>
                    <a:pt x="1334782" y="1192847"/>
                  </a:lnTo>
                  <a:close/>
                </a:path>
                <a:path w="1932305" h="1916429">
                  <a:moveTo>
                    <a:pt x="1351394" y="537743"/>
                  </a:moveTo>
                  <a:lnTo>
                    <a:pt x="1348511" y="532993"/>
                  </a:lnTo>
                  <a:lnTo>
                    <a:pt x="1343812" y="529247"/>
                  </a:lnTo>
                  <a:lnTo>
                    <a:pt x="1339342" y="524929"/>
                  </a:lnTo>
                  <a:lnTo>
                    <a:pt x="1332801" y="529907"/>
                  </a:lnTo>
                  <a:lnTo>
                    <a:pt x="1327708" y="535012"/>
                  </a:lnTo>
                  <a:lnTo>
                    <a:pt x="1325092" y="541032"/>
                  </a:lnTo>
                  <a:lnTo>
                    <a:pt x="1326007" y="548754"/>
                  </a:lnTo>
                  <a:lnTo>
                    <a:pt x="1335862" y="550900"/>
                  </a:lnTo>
                  <a:lnTo>
                    <a:pt x="1339316" y="544347"/>
                  </a:lnTo>
                  <a:lnTo>
                    <a:pt x="1342478" y="537476"/>
                  </a:lnTo>
                  <a:lnTo>
                    <a:pt x="1350403" y="545096"/>
                  </a:lnTo>
                  <a:lnTo>
                    <a:pt x="1351394" y="537743"/>
                  </a:lnTo>
                  <a:close/>
                </a:path>
                <a:path w="1932305" h="1916429">
                  <a:moveTo>
                    <a:pt x="1368323" y="531990"/>
                  </a:moveTo>
                  <a:lnTo>
                    <a:pt x="1363751" y="527875"/>
                  </a:lnTo>
                  <a:lnTo>
                    <a:pt x="1359115" y="525627"/>
                  </a:lnTo>
                  <a:lnTo>
                    <a:pt x="1354848" y="522998"/>
                  </a:lnTo>
                  <a:lnTo>
                    <a:pt x="1353718" y="525094"/>
                  </a:lnTo>
                  <a:lnTo>
                    <a:pt x="1351432" y="527354"/>
                  </a:lnTo>
                  <a:lnTo>
                    <a:pt x="1352626" y="534962"/>
                  </a:lnTo>
                  <a:lnTo>
                    <a:pt x="1360030" y="540029"/>
                  </a:lnTo>
                  <a:lnTo>
                    <a:pt x="1365631" y="538149"/>
                  </a:lnTo>
                  <a:lnTo>
                    <a:pt x="1366139" y="536295"/>
                  </a:lnTo>
                  <a:lnTo>
                    <a:pt x="1368323" y="531990"/>
                  </a:lnTo>
                  <a:close/>
                </a:path>
                <a:path w="1932305" h="1916429">
                  <a:moveTo>
                    <a:pt x="1393964" y="431342"/>
                  </a:moveTo>
                  <a:lnTo>
                    <a:pt x="1388808" y="427532"/>
                  </a:lnTo>
                  <a:lnTo>
                    <a:pt x="1384935" y="424611"/>
                  </a:lnTo>
                  <a:lnTo>
                    <a:pt x="1381061" y="421741"/>
                  </a:lnTo>
                  <a:lnTo>
                    <a:pt x="1382052" y="435533"/>
                  </a:lnTo>
                  <a:lnTo>
                    <a:pt x="1393964" y="431342"/>
                  </a:lnTo>
                  <a:close/>
                </a:path>
                <a:path w="1932305" h="1916429">
                  <a:moveTo>
                    <a:pt x="1428597" y="351434"/>
                  </a:moveTo>
                  <a:lnTo>
                    <a:pt x="1428178" y="346900"/>
                  </a:lnTo>
                  <a:lnTo>
                    <a:pt x="1426273" y="344487"/>
                  </a:lnTo>
                  <a:lnTo>
                    <a:pt x="1423797" y="343204"/>
                  </a:lnTo>
                  <a:lnTo>
                    <a:pt x="1421917" y="342341"/>
                  </a:lnTo>
                  <a:lnTo>
                    <a:pt x="1419313" y="342887"/>
                  </a:lnTo>
                  <a:lnTo>
                    <a:pt x="1417015" y="342785"/>
                  </a:lnTo>
                  <a:lnTo>
                    <a:pt x="1416672" y="343789"/>
                  </a:lnTo>
                  <a:lnTo>
                    <a:pt x="1416380" y="344817"/>
                  </a:lnTo>
                  <a:lnTo>
                    <a:pt x="1416075" y="345821"/>
                  </a:lnTo>
                  <a:lnTo>
                    <a:pt x="1428597" y="351434"/>
                  </a:lnTo>
                  <a:close/>
                </a:path>
                <a:path w="1932305" h="1916429">
                  <a:moveTo>
                    <a:pt x="1527543" y="871613"/>
                  </a:moveTo>
                  <a:lnTo>
                    <a:pt x="1526882" y="862533"/>
                  </a:lnTo>
                  <a:lnTo>
                    <a:pt x="1525333" y="862584"/>
                  </a:lnTo>
                  <a:lnTo>
                    <a:pt x="1522183" y="862736"/>
                  </a:lnTo>
                  <a:lnTo>
                    <a:pt x="1522971" y="865822"/>
                  </a:lnTo>
                  <a:lnTo>
                    <a:pt x="1523758" y="869022"/>
                  </a:lnTo>
                  <a:lnTo>
                    <a:pt x="1524546" y="872134"/>
                  </a:lnTo>
                  <a:lnTo>
                    <a:pt x="1526540" y="871766"/>
                  </a:lnTo>
                  <a:lnTo>
                    <a:pt x="1527543" y="871613"/>
                  </a:lnTo>
                  <a:close/>
                </a:path>
                <a:path w="1932305" h="1916429">
                  <a:moveTo>
                    <a:pt x="1530604" y="662559"/>
                  </a:moveTo>
                  <a:lnTo>
                    <a:pt x="1524088" y="657542"/>
                  </a:lnTo>
                  <a:lnTo>
                    <a:pt x="1522755" y="659257"/>
                  </a:lnTo>
                  <a:lnTo>
                    <a:pt x="1520977" y="660895"/>
                  </a:lnTo>
                  <a:lnTo>
                    <a:pt x="1520088" y="663613"/>
                  </a:lnTo>
                  <a:lnTo>
                    <a:pt x="1522552" y="666280"/>
                  </a:lnTo>
                  <a:lnTo>
                    <a:pt x="1525498" y="665988"/>
                  </a:lnTo>
                  <a:lnTo>
                    <a:pt x="1527289" y="664375"/>
                  </a:lnTo>
                  <a:lnTo>
                    <a:pt x="1530604" y="662559"/>
                  </a:lnTo>
                  <a:close/>
                </a:path>
                <a:path w="1932305" h="1916429">
                  <a:moveTo>
                    <a:pt x="1726806" y="391833"/>
                  </a:moveTo>
                  <a:lnTo>
                    <a:pt x="1725193" y="390194"/>
                  </a:lnTo>
                  <a:lnTo>
                    <a:pt x="1724393" y="388708"/>
                  </a:lnTo>
                  <a:lnTo>
                    <a:pt x="1722996" y="389597"/>
                  </a:lnTo>
                  <a:lnTo>
                    <a:pt x="1720773" y="390194"/>
                  </a:lnTo>
                  <a:lnTo>
                    <a:pt x="1720456" y="391414"/>
                  </a:lnTo>
                  <a:lnTo>
                    <a:pt x="1720088" y="392684"/>
                  </a:lnTo>
                  <a:lnTo>
                    <a:pt x="1721434" y="394436"/>
                  </a:lnTo>
                  <a:lnTo>
                    <a:pt x="1722361" y="396900"/>
                  </a:lnTo>
                  <a:lnTo>
                    <a:pt x="1724266" y="395287"/>
                  </a:lnTo>
                  <a:lnTo>
                    <a:pt x="1726374" y="394373"/>
                  </a:lnTo>
                  <a:lnTo>
                    <a:pt x="1726806" y="391833"/>
                  </a:lnTo>
                  <a:close/>
                </a:path>
                <a:path w="1932305" h="1916429">
                  <a:moveTo>
                    <a:pt x="1745640" y="497535"/>
                  </a:moveTo>
                  <a:lnTo>
                    <a:pt x="1743049" y="496138"/>
                  </a:lnTo>
                  <a:lnTo>
                    <a:pt x="1741220" y="494347"/>
                  </a:lnTo>
                  <a:lnTo>
                    <a:pt x="1740027" y="494728"/>
                  </a:lnTo>
                  <a:lnTo>
                    <a:pt x="1738007" y="495312"/>
                  </a:lnTo>
                  <a:lnTo>
                    <a:pt x="1735823" y="496989"/>
                  </a:lnTo>
                  <a:lnTo>
                    <a:pt x="1734845" y="498843"/>
                  </a:lnTo>
                  <a:lnTo>
                    <a:pt x="1734451" y="499554"/>
                  </a:lnTo>
                  <a:lnTo>
                    <a:pt x="1737004" y="501878"/>
                  </a:lnTo>
                  <a:lnTo>
                    <a:pt x="1738223" y="503491"/>
                  </a:lnTo>
                  <a:lnTo>
                    <a:pt x="1739976" y="502056"/>
                  </a:lnTo>
                  <a:lnTo>
                    <a:pt x="1745640" y="497535"/>
                  </a:lnTo>
                  <a:close/>
                </a:path>
                <a:path w="1932305" h="1916429">
                  <a:moveTo>
                    <a:pt x="1857121" y="254317"/>
                  </a:moveTo>
                  <a:lnTo>
                    <a:pt x="1855343" y="251942"/>
                  </a:lnTo>
                  <a:lnTo>
                    <a:pt x="1854454" y="250710"/>
                  </a:lnTo>
                  <a:lnTo>
                    <a:pt x="1849462" y="250901"/>
                  </a:lnTo>
                  <a:lnTo>
                    <a:pt x="1845398" y="252399"/>
                  </a:lnTo>
                  <a:lnTo>
                    <a:pt x="1847761" y="262242"/>
                  </a:lnTo>
                  <a:lnTo>
                    <a:pt x="1857121" y="254317"/>
                  </a:lnTo>
                  <a:close/>
                </a:path>
                <a:path w="1932305" h="1916429">
                  <a:moveTo>
                    <a:pt x="1914042" y="452818"/>
                  </a:moveTo>
                  <a:lnTo>
                    <a:pt x="1912480" y="451408"/>
                  </a:lnTo>
                  <a:lnTo>
                    <a:pt x="1910041" y="449275"/>
                  </a:lnTo>
                  <a:lnTo>
                    <a:pt x="1909089" y="450888"/>
                  </a:lnTo>
                  <a:lnTo>
                    <a:pt x="1907590" y="452412"/>
                  </a:lnTo>
                  <a:lnTo>
                    <a:pt x="1907476" y="454075"/>
                  </a:lnTo>
                  <a:lnTo>
                    <a:pt x="1907413" y="455002"/>
                  </a:lnTo>
                  <a:lnTo>
                    <a:pt x="1909800" y="456018"/>
                  </a:lnTo>
                  <a:lnTo>
                    <a:pt x="1911083" y="456984"/>
                  </a:lnTo>
                  <a:lnTo>
                    <a:pt x="1912010" y="455701"/>
                  </a:lnTo>
                  <a:lnTo>
                    <a:pt x="1914042" y="452818"/>
                  </a:lnTo>
                  <a:close/>
                </a:path>
                <a:path w="1932305" h="1916429">
                  <a:moveTo>
                    <a:pt x="1932254" y="287947"/>
                  </a:moveTo>
                  <a:lnTo>
                    <a:pt x="1932089" y="278041"/>
                  </a:lnTo>
                  <a:lnTo>
                    <a:pt x="1925688" y="280593"/>
                  </a:lnTo>
                  <a:lnTo>
                    <a:pt x="1918360" y="282168"/>
                  </a:lnTo>
                  <a:lnTo>
                    <a:pt x="1917128" y="292150"/>
                  </a:lnTo>
                  <a:lnTo>
                    <a:pt x="1927225" y="291884"/>
                  </a:lnTo>
                  <a:lnTo>
                    <a:pt x="1932254" y="28794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117">
              <a:extLst>
                <a:ext uri="{FF2B5EF4-FFF2-40B4-BE49-F238E27FC236}">
                  <a16:creationId xmlns:a16="http://schemas.microsoft.com/office/drawing/2014/main" id="{502FC57B-E100-6682-3F74-BDB0109A7180}"/>
                </a:ext>
              </a:extLst>
            </p:cNvPr>
            <p:cNvSpPr/>
            <p:nvPr/>
          </p:nvSpPr>
          <p:spPr>
            <a:xfrm>
              <a:off x="384759" y="9350114"/>
              <a:ext cx="1355725" cy="1946275"/>
            </a:xfrm>
            <a:custGeom>
              <a:avLst/>
              <a:gdLst/>
              <a:ahLst/>
              <a:cxnLst/>
              <a:rect l="l" t="t" r="r" b="b"/>
              <a:pathLst>
                <a:path w="1355725" h="1946275">
                  <a:moveTo>
                    <a:pt x="4267" y="1002182"/>
                  </a:moveTo>
                  <a:lnTo>
                    <a:pt x="3479" y="999655"/>
                  </a:lnTo>
                  <a:lnTo>
                    <a:pt x="1905" y="994664"/>
                  </a:lnTo>
                  <a:lnTo>
                    <a:pt x="1257" y="994854"/>
                  </a:lnTo>
                  <a:lnTo>
                    <a:pt x="622" y="995019"/>
                  </a:lnTo>
                  <a:lnTo>
                    <a:pt x="0" y="995197"/>
                  </a:lnTo>
                  <a:lnTo>
                    <a:pt x="1701" y="1002766"/>
                  </a:lnTo>
                  <a:lnTo>
                    <a:pt x="4267" y="1002182"/>
                  </a:lnTo>
                  <a:close/>
                </a:path>
                <a:path w="1355725" h="1946275">
                  <a:moveTo>
                    <a:pt x="50419" y="934377"/>
                  </a:moveTo>
                  <a:lnTo>
                    <a:pt x="50101" y="931760"/>
                  </a:lnTo>
                  <a:lnTo>
                    <a:pt x="49225" y="926795"/>
                  </a:lnTo>
                  <a:lnTo>
                    <a:pt x="47942" y="927074"/>
                  </a:lnTo>
                  <a:lnTo>
                    <a:pt x="46647" y="927379"/>
                  </a:lnTo>
                  <a:lnTo>
                    <a:pt x="45364" y="927696"/>
                  </a:lnTo>
                  <a:lnTo>
                    <a:pt x="46177" y="930084"/>
                  </a:lnTo>
                  <a:lnTo>
                    <a:pt x="46939" y="932497"/>
                  </a:lnTo>
                  <a:lnTo>
                    <a:pt x="47980" y="934974"/>
                  </a:lnTo>
                  <a:lnTo>
                    <a:pt x="50419" y="934377"/>
                  </a:lnTo>
                  <a:close/>
                </a:path>
                <a:path w="1355725" h="1946275">
                  <a:moveTo>
                    <a:pt x="59893" y="770382"/>
                  </a:moveTo>
                  <a:lnTo>
                    <a:pt x="58000" y="770001"/>
                  </a:lnTo>
                  <a:lnTo>
                    <a:pt x="56172" y="769658"/>
                  </a:lnTo>
                  <a:lnTo>
                    <a:pt x="54317" y="769277"/>
                  </a:lnTo>
                  <a:lnTo>
                    <a:pt x="54051" y="772274"/>
                  </a:lnTo>
                  <a:lnTo>
                    <a:pt x="53682" y="775233"/>
                  </a:lnTo>
                  <a:lnTo>
                    <a:pt x="53746" y="778471"/>
                  </a:lnTo>
                  <a:lnTo>
                    <a:pt x="57556" y="779081"/>
                  </a:lnTo>
                  <a:lnTo>
                    <a:pt x="57632" y="778814"/>
                  </a:lnTo>
                  <a:lnTo>
                    <a:pt x="58610" y="776097"/>
                  </a:lnTo>
                  <a:lnTo>
                    <a:pt x="59194" y="773201"/>
                  </a:lnTo>
                  <a:lnTo>
                    <a:pt x="59893" y="770382"/>
                  </a:lnTo>
                  <a:close/>
                </a:path>
                <a:path w="1355725" h="1946275">
                  <a:moveTo>
                    <a:pt x="65430" y="919835"/>
                  </a:moveTo>
                  <a:lnTo>
                    <a:pt x="65265" y="918489"/>
                  </a:lnTo>
                  <a:lnTo>
                    <a:pt x="64960" y="915771"/>
                  </a:lnTo>
                  <a:lnTo>
                    <a:pt x="62204" y="916076"/>
                  </a:lnTo>
                  <a:lnTo>
                    <a:pt x="59410" y="916254"/>
                  </a:lnTo>
                  <a:lnTo>
                    <a:pt x="56680" y="916876"/>
                  </a:lnTo>
                  <a:lnTo>
                    <a:pt x="56400" y="916978"/>
                  </a:lnTo>
                  <a:lnTo>
                    <a:pt x="56680" y="919568"/>
                  </a:lnTo>
                  <a:lnTo>
                    <a:pt x="56680" y="921004"/>
                  </a:lnTo>
                  <a:lnTo>
                    <a:pt x="59575" y="920610"/>
                  </a:lnTo>
                  <a:lnTo>
                    <a:pt x="65430" y="919835"/>
                  </a:lnTo>
                  <a:close/>
                </a:path>
                <a:path w="1355725" h="1946275">
                  <a:moveTo>
                    <a:pt x="68808" y="804494"/>
                  </a:moveTo>
                  <a:lnTo>
                    <a:pt x="68021" y="803071"/>
                  </a:lnTo>
                  <a:lnTo>
                    <a:pt x="67538" y="801179"/>
                  </a:lnTo>
                  <a:lnTo>
                    <a:pt x="66649" y="800900"/>
                  </a:lnTo>
                  <a:lnTo>
                    <a:pt x="65659" y="800646"/>
                  </a:lnTo>
                  <a:lnTo>
                    <a:pt x="63182" y="801966"/>
                  </a:lnTo>
                  <a:lnTo>
                    <a:pt x="63398" y="804100"/>
                  </a:lnTo>
                  <a:lnTo>
                    <a:pt x="64287" y="805675"/>
                  </a:lnTo>
                  <a:lnTo>
                    <a:pt x="64947" y="807313"/>
                  </a:lnTo>
                  <a:lnTo>
                    <a:pt x="67233" y="805611"/>
                  </a:lnTo>
                  <a:lnTo>
                    <a:pt x="68808" y="804494"/>
                  </a:lnTo>
                  <a:close/>
                </a:path>
                <a:path w="1355725" h="1946275">
                  <a:moveTo>
                    <a:pt x="100711" y="838339"/>
                  </a:moveTo>
                  <a:lnTo>
                    <a:pt x="99136" y="837704"/>
                  </a:lnTo>
                  <a:lnTo>
                    <a:pt x="97307" y="836269"/>
                  </a:lnTo>
                  <a:lnTo>
                    <a:pt x="96088" y="836663"/>
                  </a:lnTo>
                  <a:lnTo>
                    <a:pt x="94576" y="837209"/>
                  </a:lnTo>
                  <a:lnTo>
                    <a:pt x="93586" y="839203"/>
                  </a:lnTo>
                  <a:lnTo>
                    <a:pt x="91389" y="841717"/>
                  </a:lnTo>
                  <a:lnTo>
                    <a:pt x="94589" y="842556"/>
                  </a:lnTo>
                  <a:lnTo>
                    <a:pt x="96812" y="843876"/>
                  </a:lnTo>
                  <a:lnTo>
                    <a:pt x="99377" y="842454"/>
                  </a:lnTo>
                  <a:lnTo>
                    <a:pt x="99847" y="840054"/>
                  </a:lnTo>
                  <a:lnTo>
                    <a:pt x="100711" y="838339"/>
                  </a:lnTo>
                  <a:close/>
                </a:path>
                <a:path w="1355725" h="1946275">
                  <a:moveTo>
                    <a:pt x="124345" y="645160"/>
                  </a:moveTo>
                  <a:lnTo>
                    <a:pt x="122047" y="639826"/>
                  </a:lnTo>
                  <a:lnTo>
                    <a:pt x="119811" y="637120"/>
                  </a:lnTo>
                  <a:lnTo>
                    <a:pt x="113487" y="639394"/>
                  </a:lnTo>
                  <a:lnTo>
                    <a:pt x="114973" y="645629"/>
                  </a:lnTo>
                  <a:lnTo>
                    <a:pt x="117767" y="647407"/>
                  </a:lnTo>
                  <a:lnTo>
                    <a:pt x="124345" y="645160"/>
                  </a:lnTo>
                  <a:close/>
                </a:path>
                <a:path w="1355725" h="1946275">
                  <a:moveTo>
                    <a:pt x="133235" y="564807"/>
                  </a:moveTo>
                  <a:lnTo>
                    <a:pt x="126161" y="558660"/>
                  </a:lnTo>
                  <a:lnTo>
                    <a:pt x="122123" y="557999"/>
                  </a:lnTo>
                  <a:lnTo>
                    <a:pt x="119583" y="565188"/>
                  </a:lnTo>
                  <a:lnTo>
                    <a:pt x="119164" y="566293"/>
                  </a:lnTo>
                  <a:lnTo>
                    <a:pt x="120345" y="567994"/>
                  </a:lnTo>
                  <a:lnTo>
                    <a:pt x="121056" y="570344"/>
                  </a:lnTo>
                  <a:lnTo>
                    <a:pt x="124574" y="568731"/>
                  </a:lnTo>
                  <a:lnTo>
                    <a:pt x="127711" y="567359"/>
                  </a:lnTo>
                  <a:lnTo>
                    <a:pt x="133235" y="564807"/>
                  </a:lnTo>
                  <a:close/>
                </a:path>
                <a:path w="1355725" h="1946275">
                  <a:moveTo>
                    <a:pt x="323646" y="998156"/>
                  </a:moveTo>
                  <a:lnTo>
                    <a:pt x="321894" y="990257"/>
                  </a:lnTo>
                  <a:lnTo>
                    <a:pt x="319265" y="991095"/>
                  </a:lnTo>
                  <a:lnTo>
                    <a:pt x="317957" y="991552"/>
                  </a:lnTo>
                  <a:lnTo>
                    <a:pt x="319620" y="996429"/>
                  </a:lnTo>
                  <a:lnTo>
                    <a:pt x="320471" y="998867"/>
                  </a:lnTo>
                  <a:lnTo>
                    <a:pt x="323646" y="998156"/>
                  </a:lnTo>
                  <a:close/>
                </a:path>
                <a:path w="1355725" h="1946275">
                  <a:moveTo>
                    <a:pt x="361797" y="211074"/>
                  </a:moveTo>
                  <a:lnTo>
                    <a:pt x="361632" y="210870"/>
                  </a:lnTo>
                  <a:lnTo>
                    <a:pt x="360197" y="209334"/>
                  </a:lnTo>
                  <a:lnTo>
                    <a:pt x="358521" y="207975"/>
                  </a:lnTo>
                  <a:lnTo>
                    <a:pt x="356946" y="206552"/>
                  </a:lnTo>
                  <a:lnTo>
                    <a:pt x="353479" y="211239"/>
                  </a:lnTo>
                  <a:lnTo>
                    <a:pt x="355765" y="211861"/>
                  </a:lnTo>
                  <a:lnTo>
                    <a:pt x="358013" y="212610"/>
                  </a:lnTo>
                  <a:lnTo>
                    <a:pt x="360324" y="213055"/>
                  </a:lnTo>
                  <a:lnTo>
                    <a:pt x="360654" y="213106"/>
                  </a:lnTo>
                  <a:lnTo>
                    <a:pt x="361797" y="211074"/>
                  </a:lnTo>
                  <a:close/>
                </a:path>
                <a:path w="1355725" h="1946275">
                  <a:moveTo>
                    <a:pt x="363575" y="925817"/>
                  </a:moveTo>
                  <a:lnTo>
                    <a:pt x="362635" y="922362"/>
                  </a:lnTo>
                  <a:lnTo>
                    <a:pt x="357136" y="916368"/>
                  </a:lnTo>
                  <a:lnTo>
                    <a:pt x="356209" y="920610"/>
                  </a:lnTo>
                  <a:lnTo>
                    <a:pt x="355384" y="923099"/>
                  </a:lnTo>
                  <a:lnTo>
                    <a:pt x="355257" y="926693"/>
                  </a:lnTo>
                  <a:lnTo>
                    <a:pt x="356743" y="927874"/>
                  </a:lnTo>
                  <a:lnTo>
                    <a:pt x="358025" y="929741"/>
                  </a:lnTo>
                  <a:lnTo>
                    <a:pt x="363575" y="925817"/>
                  </a:lnTo>
                  <a:close/>
                </a:path>
                <a:path w="1355725" h="1946275">
                  <a:moveTo>
                    <a:pt x="383171" y="752500"/>
                  </a:moveTo>
                  <a:lnTo>
                    <a:pt x="382473" y="750379"/>
                  </a:lnTo>
                  <a:lnTo>
                    <a:pt x="381838" y="748182"/>
                  </a:lnTo>
                  <a:lnTo>
                    <a:pt x="380834" y="745909"/>
                  </a:lnTo>
                  <a:lnTo>
                    <a:pt x="379196" y="746315"/>
                  </a:lnTo>
                  <a:lnTo>
                    <a:pt x="378282" y="746429"/>
                  </a:lnTo>
                  <a:lnTo>
                    <a:pt x="378599" y="748830"/>
                  </a:lnTo>
                  <a:lnTo>
                    <a:pt x="379285" y="753554"/>
                  </a:lnTo>
                  <a:lnTo>
                    <a:pt x="380580" y="753224"/>
                  </a:lnTo>
                  <a:lnTo>
                    <a:pt x="381889" y="752843"/>
                  </a:lnTo>
                  <a:lnTo>
                    <a:pt x="383171" y="752500"/>
                  </a:lnTo>
                  <a:close/>
                </a:path>
                <a:path w="1355725" h="1946275">
                  <a:moveTo>
                    <a:pt x="410044" y="883881"/>
                  </a:moveTo>
                  <a:lnTo>
                    <a:pt x="409943" y="882929"/>
                  </a:lnTo>
                  <a:lnTo>
                    <a:pt x="409613" y="880986"/>
                  </a:lnTo>
                  <a:lnTo>
                    <a:pt x="397929" y="881862"/>
                  </a:lnTo>
                  <a:lnTo>
                    <a:pt x="398526" y="885139"/>
                  </a:lnTo>
                  <a:lnTo>
                    <a:pt x="398843" y="886802"/>
                  </a:lnTo>
                  <a:lnTo>
                    <a:pt x="402602" y="885837"/>
                  </a:lnTo>
                  <a:lnTo>
                    <a:pt x="410044" y="883881"/>
                  </a:lnTo>
                  <a:close/>
                </a:path>
                <a:path w="1355725" h="1946275">
                  <a:moveTo>
                    <a:pt x="424484" y="1301661"/>
                  </a:moveTo>
                  <a:lnTo>
                    <a:pt x="422452" y="1297990"/>
                  </a:lnTo>
                  <a:lnTo>
                    <a:pt x="420319" y="1295831"/>
                  </a:lnTo>
                  <a:lnTo>
                    <a:pt x="419519" y="1295057"/>
                  </a:lnTo>
                  <a:lnTo>
                    <a:pt x="414705" y="1297076"/>
                  </a:lnTo>
                  <a:lnTo>
                    <a:pt x="410171" y="1301750"/>
                  </a:lnTo>
                  <a:lnTo>
                    <a:pt x="408457" y="1305572"/>
                  </a:lnTo>
                  <a:lnTo>
                    <a:pt x="405663" y="1310030"/>
                  </a:lnTo>
                  <a:lnTo>
                    <a:pt x="417614" y="1314602"/>
                  </a:lnTo>
                  <a:lnTo>
                    <a:pt x="423506" y="1312710"/>
                  </a:lnTo>
                  <a:lnTo>
                    <a:pt x="424484" y="1301661"/>
                  </a:lnTo>
                  <a:close/>
                </a:path>
                <a:path w="1355725" h="1946275">
                  <a:moveTo>
                    <a:pt x="429958" y="1369606"/>
                  </a:moveTo>
                  <a:lnTo>
                    <a:pt x="426681" y="1367104"/>
                  </a:lnTo>
                  <a:lnTo>
                    <a:pt x="420306" y="1365008"/>
                  </a:lnTo>
                  <a:lnTo>
                    <a:pt x="420357" y="1371765"/>
                  </a:lnTo>
                  <a:lnTo>
                    <a:pt x="421728" y="1375714"/>
                  </a:lnTo>
                  <a:lnTo>
                    <a:pt x="428713" y="1376667"/>
                  </a:lnTo>
                  <a:lnTo>
                    <a:pt x="429958" y="1369606"/>
                  </a:lnTo>
                  <a:close/>
                </a:path>
                <a:path w="1355725" h="1946275">
                  <a:moveTo>
                    <a:pt x="443534" y="1064729"/>
                  </a:moveTo>
                  <a:lnTo>
                    <a:pt x="441934" y="1063053"/>
                  </a:lnTo>
                  <a:lnTo>
                    <a:pt x="438137" y="1058938"/>
                  </a:lnTo>
                  <a:lnTo>
                    <a:pt x="436867" y="1061237"/>
                  </a:lnTo>
                  <a:lnTo>
                    <a:pt x="435368" y="1063015"/>
                  </a:lnTo>
                  <a:lnTo>
                    <a:pt x="436816" y="1064958"/>
                  </a:lnTo>
                  <a:lnTo>
                    <a:pt x="438429" y="1066342"/>
                  </a:lnTo>
                  <a:lnTo>
                    <a:pt x="440905" y="1067231"/>
                  </a:lnTo>
                  <a:lnTo>
                    <a:pt x="442366" y="1065530"/>
                  </a:lnTo>
                  <a:lnTo>
                    <a:pt x="443534" y="1064729"/>
                  </a:lnTo>
                  <a:close/>
                </a:path>
                <a:path w="1355725" h="1946275">
                  <a:moveTo>
                    <a:pt x="450519" y="1078801"/>
                  </a:moveTo>
                  <a:lnTo>
                    <a:pt x="448246" y="1077366"/>
                  </a:lnTo>
                  <a:lnTo>
                    <a:pt x="445985" y="1079614"/>
                  </a:lnTo>
                  <a:lnTo>
                    <a:pt x="442137" y="1084148"/>
                  </a:lnTo>
                  <a:lnTo>
                    <a:pt x="445325" y="1086129"/>
                  </a:lnTo>
                  <a:lnTo>
                    <a:pt x="446925" y="1087081"/>
                  </a:lnTo>
                  <a:lnTo>
                    <a:pt x="448132" y="1084364"/>
                  </a:lnTo>
                  <a:lnTo>
                    <a:pt x="449402" y="1081684"/>
                  </a:lnTo>
                  <a:lnTo>
                    <a:pt x="450456" y="1078928"/>
                  </a:lnTo>
                  <a:lnTo>
                    <a:pt x="450519" y="1078801"/>
                  </a:lnTo>
                  <a:close/>
                </a:path>
                <a:path w="1355725" h="1946275">
                  <a:moveTo>
                    <a:pt x="480631" y="1175524"/>
                  </a:moveTo>
                  <a:lnTo>
                    <a:pt x="480212" y="1173200"/>
                  </a:lnTo>
                  <a:lnTo>
                    <a:pt x="479806" y="1170216"/>
                  </a:lnTo>
                  <a:lnTo>
                    <a:pt x="477443" y="1170889"/>
                  </a:lnTo>
                  <a:lnTo>
                    <a:pt x="474992" y="1171397"/>
                  </a:lnTo>
                  <a:lnTo>
                    <a:pt x="475246" y="1173949"/>
                  </a:lnTo>
                  <a:lnTo>
                    <a:pt x="475754" y="1176299"/>
                  </a:lnTo>
                  <a:lnTo>
                    <a:pt x="476796" y="1178775"/>
                  </a:lnTo>
                  <a:lnTo>
                    <a:pt x="480555" y="1178077"/>
                  </a:lnTo>
                  <a:lnTo>
                    <a:pt x="480631" y="1175524"/>
                  </a:lnTo>
                  <a:close/>
                </a:path>
                <a:path w="1355725" h="1946275">
                  <a:moveTo>
                    <a:pt x="528497" y="1722386"/>
                  </a:moveTo>
                  <a:lnTo>
                    <a:pt x="520509" y="1719859"/>
                  </a:lnTo>
                  <a:lnTo>
                    <a:pt x="519887" y="1722361"/>
                  </a:lnTo>
                  <a:lnTo>
                    <a:pt x="519557" y="1723580"/>
                  </a:lnTo>
                  <a:lnTo>
                    <a:pt x="522351" y="1724012"/>
                  </a:lnTo>
                  <a:lnTo>
                    <a:pt x="525157" y="1724469"/>
                  </a:lnTo>
                  <a:lnTo>
                    <a:pt x="527951" y="1724888"/>
                  </a:lnTo>
                  <a:lnTo>
                    <a:pt x="528497" y="1722386"/>
                  </a:lnTo>
                  <a:close/>
                </a:path>
                <a:path w="1355725" h="1946275">
                  <a:moveTo>
                    <a:pt x="539267" y="381495"/>
                  </a:moveTo>
                  <a:lnTo>
                    <a:pt x="538734" y="380834"/>
                  </a:lnTo>
                  <a:lnTo>
                    <a:pt x="537616" y="379564"/>
                  </a:lnTo>
                  <a:lnTo>
                    <a:pt x="532853" y="382803"/>
                  </a:lnTo>
                  <a:lnTo>
                    <a:pt x="527977" y="386207"/>
                  </a:lnTo>
                  <a:lnTo>
                    <a:pt x="532803" y="385864"/>
                  </a:lnTo>
                  <a:lnTo>
                    <a:pt x="534619" y="386270"/>
                  </a:lnTo>
                  <a:lnTo>
                    <a:pt x="535749" y="385546"/>
                  </a:lnTo>
                  <a:lnTo>
                    <a:pt x="537210" y="384644"/>
                  </a:lnTo>
                  <a:lnTo>
                    <a:pt x="538149" y="382905"/>
                  </a:lnTo>
                  <a:lnTo>
                    <a:pt x="539267" y="381495"/>
                  </a:lnTo>
                  <a:close/>
                </a:path>
                <a:path w="1355725" h="1946275">
                  <a:moveTo>
                    <a:pt x="550392" y="1354620"/>
                  </a:moveTo>
                  <a:lnTo>
                    <a:pt x="544499" y="1357744"/>
                  </a:lnTo>
                  <a:lnTo>
                    <a:pt x="546265" y="1364996"/>
                  </a:lnTo>
                  <a:lnTo>
                    <a:pt x="547839" y="1361059"/>
                  </a:lnTo>
                  <a:lnTo>
                    <a:pt x="550392" y="1354620"/>
                  </a:lnTo>
                  <a:close/>
                </a:path>
                <a:path w="1355725" h="1946275">
                  <a:moveTo>
                    <a:pt x="575589" y="806780"/>
                  </a:moveTo>
                  <a:lnTo>
                    <a:pt x="572617" y="804900"/>
                  </a:lnTo>
                  <a:lnTo>
                    <a:pt x="572300" y="805141"/>
                  </a:lnTo>
                  <a:lnTo>
                    <a:pt x="570928" y="806284"/>
                  </a:lnTo>
                  <a:lnTo>
                    <a:pt x="570039" y="807948"/>
                  </a:lnTo>
                  <a:lnTo>
                    <a:pt x="568490" y="810031"/>
                  </a:lnTo>
                  <a:lnTo>
                    <a:pt x="570636" y="811034"/>
                  </a:lnTo>
                  <a:lnTo>
                    <a:pt x="572630" y="812317"/>
                  </a:lnTo>
                  <a:lnTo>
                    <a:pt x="574154" y="810742"/>
                  </a:lnTo>
                  <a:lnTo>
                    <a:pt x="575170" y="809053"/>
                  </a:lnTo>
                  <a:lnTo>
                    <a:pt x="575487" y="807339"/>
                  </a:lnTo>
                  <a:lnTo>
                    <a:pt x="575589" y="806780"/>
                  </a:lnTo>
                  <a:close/>
                </a:path>
                <a:path w="1355725" h="1946275">
                  <a:moveTo>
                    <a:pt x="614273" y="451408"/>
                  </a:moveTo>
                  <a:lnTo>
                    <a:pt x="610616" y="443826"/>
                  </a:lnTo>
                  <a:lnTo>
                    <a:pt x="609688" y="444258"/>
                  </a:lnTo>
                  <a:lnTo>
                    <a:pt x="608787" y="444779"/>
                  </a:lnTo>
                  <a:lnTo>
                    <a:pt x="607834" y="445198"/>
                  </a:lnTo>
                  <a:lnTo>
                    <a:pt x="610489" y="450151"/>
                  </a:lnTo>
                  <a:lnTo>
                    <a:pt x="611797" y="452653"/>
                  </a:lnTo>
                  <a:lnTo>
                    <a:pt x="612609" y="452183"/>
                  </a:lnTo>
                  <a:lnTo>
                    <a:pt x="614273" y="451408"/>
                  </a:lnTo>
                  <a:close/>
                </a:path>
                <a:path w="1355725" h="1946275">
                  <a:moveTo>
                    <a:pt x="629361" y="456488"/>
                  </a:moveTo>
                  <a:lnTo>
                    <a:pt x="627494" y="455028"/>
                  </a:lnTo>
                  <a:lnTo>
                    <a:pt x="623735" y="450418"/>
                  </a:lnTo>
                  <a:lnTo>
                    <a:pt x="623595" y="454190"/>
                  </a:lnTo>
                  <a:lnTo>
                    <a:pt x="623227" y="455853"/>
                  </a:lnTo>
                  <a:lnTo>
                    <a:pt x="623582" y="457428"/>
                  </a:lnTo>
                  <a:lnTo>
                    <a:pt x="623849" y="458749"/>
                  </a:lnTo>
                  <a:lnTo>
                    <a:pt x="624928" y="459955"/>
                  </a:lnTo>
                  <a:lnTo>
                    <a:pt x="625640" y="461200"/>
                  </a:lnTo>
                  <a:lnTo>
                    <a:pt x="626859" y="459892"/>
                  </a:lnTo>
                  <a:lnTo>
                    <a:pt x="628472" y="458711"/>
                  </a:lnTo>
                  <a:lnTo>
                    <a:pt x="629361" y="456488"/>
                  </a:lnTo>
                  <a:close/>
                </a:path>
                <a:path w="1355725" h="1946275">
                  <a:moveTo>
                    <a:pt x="638860" y="842924"/>
                  </a:moveTo>
                  <a:lnTo>
                    <a:pt x="636943" y="840727"/>
                  </a:lnTo>
                  <a:lnTo>
                    <a:pt x="635088" y="842276"/>
                  </a:lnTo>
                  <a:lnTo>
                    <a:pt x="633247" y="843889"/>
                  </a:lnTo>
                  <a:lnTo>
                    <a:pt x="631405" y="845477"/>
                  </a:lnTo>
                  <a:lnTo>
                    <a:pt x="631964" y="846124"/>
                  </a:lnTo>
                  <a:lnTo>
                    <a:pt x="632523" y="846810"/>
                  </a:lnTo>
                  <a:lnTo>
                    <a:pt x="633095" y="847445"/>
                  </a:lnTo>
                  <a:lnTo>
                    <a:pt x="635000" y="845959"/>
                  </a:lnTo>
                  <a:lnTo>
                    <a:pt x="636917" y="844423"/>
                  </a:lnTo>
                  <a:lnTo>
                    <a:pt x="638860" y="842924"/>
                  </a:lnTo>
                  <a:close/>
                </a:path>
                <a:path w="1355725" h="1946275">
                  <a:moveTo>
                    <a:pt x="663536" y="1208913"/>
                  </a:moveTo>
                  <a:lnTo>
                    <a:pt x="659599" y="1208951"/>
                  </a:lnTo>
                  <a:lnTo>
                    <a:pt x="657898" y="1208519"/>
                  </a:lnTo>
                  <a:lnTo>
                    <a:pt x="655040" y="1209852"/>
                  </a:lnTo>
                  <a:lnTo>
                    <a:pt x="653707" y="1211402"/>
                  </a:lnTo>
                  <a:lnTo>
                    <a:pt x="652246" y="1212608"/>
                  </a:lnTo>
                  <a:lnTo>
                    <a:pt x="654291" y="1215707"/>
                  </a:lnTo>
                  <a:lnTo>
                    <a:pt x="656767" y="1213904"/>
                  </a:lnTo>
                  <a:lnTo>
                    <a:pt x="659231" y="1212049"/>
                  </a:lnTo>
                  <a:lnTo>
                    <a:pt x="663536" y="1208913"/>
                  </a:lnTo>
                  <a:close/>
                </a:path>
                <a:path w="1355725" h="1946275">
                  <a:moveTo>
                    <a:pt x="676719" y="596049"/>
                  </a:moveTo>
                  <a:lnTo>
                    <a:pt x="675144" y="594233"/>
                  </a:lnTo>
                  <a:lnTo>
                    <a:pt x="674408" y="592594"/>
                  </a:lnTo>
                  <a:lnTo>
                    <a:pt x="669391" y="590638"/>
                  </a:lnTo>
                  <a:lnTo>
                    <a:pt x="669378" y="592912"/>
                  </a:lnTo>
                  <a:lnTo>
                    <a:pt x="668921" y="595249"/>
                  </a:lnTo>
                  <a:lnTo>
                    <a:pt x="669912" y="599008"/>
                  </a:lnTo>
                  <a:lnTo>
                    <a:pt x="671614" y="600278"/>
                  </a:lnTo>
                  <a:lnTo>
                    <a:pt x="672769" y="601713"/>
                  </a:lnTo>
                  <a:lnTo>
                    <a:pt x="674065" y="600303"/>
                  </a:lnTo>
                  <a:lnTo>
                    <a:pt x="676071" y="599033"/>
                  </a:lnTo>
                  <a:lnTo>
                    <a:pt x="676719" y="596049"/>
                  </a:lnTo>
                  <a:close/>
                </a:path>
                <a:path w="1355725" h="1946275">
                  <a:moveTo>
                    <a:pt x="732396" y="1515960"/>
                  </a:moveTo>
                  <a:lnTo>
                    <a:pt x="731761" y="1515198"/>
                  </a:lnTo>
                  <a:lnTo>
                    <a:pt x="730491" y="1513751"/>
                  </a:lnTo>
                  <a:lnTo>
                    <a:pt x="728230" y="1515402"/>
                  </a:lnTo>
                  <a:lnTo>
                    <a:pt x="725982" y="1517078"/>
                  </a:lnTo>
                  <a:lnTo>
                    <a:pt x="723709" y="1518716"/>
                  </a:lnTo>
                  <a:lnTo>
                    <a:pt x="725563" y="1520837"/>
                  </a:lnTo>
                  <a:lnTo>
                    <a:pt x="726452" y="1521841"/>
                  </a:lnTo>
                  <a:lnTo>
                    <a:pt x="728459" y="1519923"/>
                  </a:lnTo>
                  <a:lnTo>
                    <a:pt x="730427" y="1517904"/>
                  </a:lnTo>
                  <a:lnTo>
                    <a:pt x="732396" y="1515960"/>
                  </a:lnTo>
                  <a:close/>
                </a:path>
                <a:path w="1355725" h="1946275">
                  <a:moveTo>
                    <a:pt x="752068" y="1639290"/>
                  </a:moveTo>
                  <a:lnTo>
                    <a:pt x="748830" y="1638604"/>
                  </a:lnTo>
                  <a:lnTo>
                    <a:pt x="747458" y="1644319"/>
                  </a:lnTo>
                  <a:lnTo>
                    <a:pt x="746785" y="1647202"/>
                  </a:lnTo>
                  <a:lnTo>
                    <a:pt x="749071" y="1647672"/>
                  </a:lnTo>
                  <a:lnTo>
                    <a:pt x="750227" y="1647901"/>
                  </a:lnTo>
                  <a:lnTo>
                    <a:pt x="752068" y="1639290"/>
                  </a:lnTo>
                  <a:close/>
                </a:path>
                <a:path w="1355725" h="1946275">
                  <a:moveTo>
                    <a:pt x="770864" y="1941512"/>
                  </a:moveTo>
                  <a:lnTo>
                    <a:pt x="769327" y="1939467"/>
                  </a:lnTo>
                  <a:lnTo>
                    <a:pt x="767562" y="1938464"/>
                  </a:lnTo>
                  <a:lnTo>
                    <a:pt x="766051" y="1937258"/>
                  </a:lnTo>
                  <a:lnTo>
                    <a:pt x="765390" y="1938439"/>
                  </a:lnTo>
                  <a:lnTo>
                    <a:pt x="763993" y="1940013"/>
                  </a:lnTo>
                  <a:lnTo>
                    <a:pt x="765035" y="1942338"/>
                  </a:lnTo>
                  <a:lnTo>
                    <a:pt x="766673" y="1943493"/>
                  </a:lnTo>
                  <a:lnTo>
                    <a:pt x="768756" y="1945690"/>
                  </a:lnTo>
                  <a:lnTo>
                    <a:pt x="769696" y="1943214"/>
                  </a:lnTo>
                  <a:lnTo>
                    <a:pt x="770864" y="1941512"/>
                  </a:lnTo>
                  <a:close/>
                </a:path>
                <a:path w="1355725" h="1946275">
                  <a:moveTo>
                    <a:pt x="838034" y="1634312"/>
                  </a:moveTo>
                  <a:lnTo>
                    <a:pt x="835787" y="1633601"/>
                  </a:lnTo>
                  <a:lnTo>
                    <a:pt x="833462" y="1632267"/>
                  </a:lnTo>
                  <a:lnTo>
                    <a:pt x="832980" y="1634883"/>
                  </a:lnTo>
                  <a:lnTo>
                    <a:pt x="832192" y="1636788"/>
                  </a:lnTo>
                  <a:lnTo>
                    <a:pt x="832523" y="1638452"/>
                  </a:lnTo>
                  <a:lnTo>
                    <a:pt x="832713" y="1639303"/>
                  </a:lnTo>
                  <a:lnTo>
                    <a:pt x="834948" y="1639646"/>
                  </a:lnTo>
                  <a:lnTo>
                    <a:pt x="836282" y="1640268"/>
                  </a:lnTo>
                  <a:lnTo>
                    <a:pt x="836942" y="1638528"/>
                  </a:lnTo>
                  <a:lnTo>
                    <a:pt x="837971" y="1636788"/>
                  </a:lnTo>
                  <a:lnTo>
                    <a:pt x="838034" y="1635010"/>
                  </a:lnTo>
                  <a:lnTo>
                    <a:pt x="838034" y="1634312"/>
                  </a:lnTo>
                  <a:close/>
                </a:path>
                <a:path w="1355725" h="1946275">
                  <a:moveTo>
                    <a:pt x="840587" y="1900250"/>
                  </a:moveTo>
                  <a:lnTo>
                    <a:pt x="839965" y="1899564"/>
                  </a:lnTo>
                  <a:lnTo>
                    <a:pt x="838581" y="1897976"/>
                  </a:lnTo>
                  <a:lnTo>
                    <a:pt x="836079" y="1897380"/>
                  </a:lnTo>
                  <a:lnTo>
                    <a:pt x="834047" y="1896414"/>
                  </a:lnTo>
                  <a:lnTo>
                    <a:pt x="833501" y="1898154"/>
                  </a:lnTo>
                  <a:lnTo>
                    <a:pt x="832243" y="1900212"/>
                  </a:lnTo>
                  <a:lnTo>
                    <a:pt x="833081" y="1903133"/>
                  </a:lnTo>
                  <a:lnTo>
                    <a:pt x="835304" y="1904022"/>
                  </a:lnTo>
                  <a:lnTo>
                    <a:pt x="837844" y="1906066"/>
                  </a:lnTo>
                  <a:lnTo>
                    <a:pt x="838923" y="1902917"/>
                  </a:lnTo>
                  <a:lnTo>
                    <a:pt x="840587" y="1900250"/>
                  </a:lnTo>
                  <a:close/>
                </a:path>
                <a:path w="1355725" h="1946275">
                  <a:moveTo>
                    <a:pt x="891070" y="445579"/>
                  </a:moveTo>
                  <a:lnTo>
                    <a:pt x="888911" y="444893"/>
                  </a:lnTo>
                  <a:lnTo>
                    <a:pt x="887272" y="443928"/>
                  </a:lnTo>
                  <a:lnTo>
                    <a:pt x="886434" y="445808"/>
                  </a:lnTo>
                  <a:lnTo>
                    <a:pt x="885825" y="447128"/>
                  </a:lnTo>
                  <a:lnTo>
                    <a:pt x="885228" y="448462"/>
                  </a:lnTo>
                  <a:lnTo>
                    <a:pt x="886485" y="448995"/>
                  </a:lnTo>
                  <a:lnTo>
                    <a:pt x="888161" y="450303"/>
                  </a:lnTo>
                  <a:lnTo>
                    <a:pt x="888923" y="449884"/>
                  </a:lnTo>
                  <a:lnTo>
                    <a:pt x="890016" y="449287"/>
                  </a:lnTo>
                  <a:lnTo>
                    <a:pt x="890905" y="447484"/>
                  </a:lnTo>
                  <a:lnTo>
                    <a:pt x="891006" y="446125"/>
                  </a:lnTo>
                  <a:lnTo>
                    <a:pt x="891070" y="445579"/>
                  </a:lnTo>
                  <a:close/>
                </a:path>
                <a:path w="1355725" h="1946275">
                  <a:moveTo>
                    <a:pt x="1065987" y="812"/>
                  </a:moveTo>
                  <a:lnTo>
                    <a:pt x="1059002" y="0"/>
                  </a:lnTo>
                  <a:lnTo>
                    <a:pt x="1056347" y="2501"/>
                  </a:lnTo>
                  <a:lnTo>
                    <a:pt x="1057554" y="10439"/>
                  </a:lnTo>
                  <a:lnTo>
                    <a:pt x="1061364" y="6057"/>
                  </a:lnTo>
                  <a:lnTo>
                    <a:pt x="1065987" y="812"/>
                  </a:lnTo>
                  <a:close/>
                </a:path>
                <a:path w="1355725" h="1946275">
                  <a:moveTo>
                    <a:pt x="1096162" y="49403"/>
                  </a:moveTo>
                  <a:lnTo>
                    <a:pt x="1094943" y="45148"/>
                  </a:lnTo>
                  <a:lnTo>
                    <a:pt x="1094359" y="43053"/>
                  </a:lnTo>
                  <a:lnTo>
                    <a:pt x="1093241" y="43383"/>
                  </a:lnTo>
                  <a:lnTo>
                    <a:pt x="1090980" y="44145"/>
                  </a:lnTo>
                  <a:lnTo>
                    <a:pt x="1094079" y="50253"/>
                  </a:lnTo>
                  <a:lnTo>
                    <a:pt x="1095476" y="49707"/>
                  </a:lnTo>
                  <a:lnTo>
                    <a:pt x="1096162" y="49403"/>
                  </a:lnTo>
                  <a:close/>
                </a:path>
                <a:path w="1355725" h="1946275">
                  <a:moveTo>
                    <a:pt x="1108392" y="1822069"/>
                  </a:moveTo>
                  <a:lnTo>
                    <a:pt x="1107135" y="1821345"/>
                  </a:lnTo>
                  <a:lnTo>
                    <a:pt x="1105877" y="1820672"/>
                  </a:lnTo>
                  <a:lnTo>
                    <a:pt x="1104607" y="1819960"/>
                  </a:lnTo>
                  <a:lnTo>
                    <a:pt x="1103058" y="1823440"/>
                  </a:lnTo>
                  <a:lnTo>
                    <a:pt x="1101496" y="1826856"/>
                  </a:lnTo>
                  <a:lnTo>
                    <a:pt x="1099972" y="1830349"/>
                  </a:lnTo>
                  <a:lnTo>
                    <a:pt x="1103223" y="1831784"/>
                  </a:lnTo>
                  <a:lnTo>
                    <a:pt x="1108392" y="1822069"/>
                  </a:lnTo>
                  <a:close/>
                </a:path>
                <a:path w="1355725" h="1946275">
                  <a:moveTo>
                    <a:pt x="1144854" y="57556"/>
                  </a:moveTo>
                  <a:lnTo>
                    <a:pt x="1141882" y="56007"/>
                  </a:lnTo>
                  <a:lnTo>
                    <a:pt x="1141641" y="56261"/>
                  </a:lnTo>
                  <a:lnTo>
                    <a:pt x="1140396" y="57454"/>
                  </a:lnTo>
                  <a:lnTo>
                    <a:pt x="1139266" y="59093"/>
                  </a:lnTo>
                  <a:lnTo>
                    <a:pt x="1138821" y="60782"/>
                  </a:lnTo>
                  <a:lnTo>
                    <a:pt x="1138669" y="61290"/>
                  </a:lnTo>
                  <a:lnTo>
                    <a:pt x="1140764" y="62433"/>
                  </a:lnTo>
                  <a:lnTo>
                    <a:pt x="1142733" y="63931"/>
                  </a:lnTo>
                  <a:lnTo>
                    <a:pt x="1143685" y="61493"/>
                  </a:lnTo>
                  <a:lnTo>
                    <a:pt x="1144701" y="59842"/>
                  </a:lnTo>
                  <a:lnTo>
                    <a:pt x="1144854" y="57556"/>
                  </a:lnTo>
                  <a:close/>
                </a:path>
                <a:path w="1355725" h="1946275">
                  <a:moveTo>
                    <a:pt x="1200632" y="105448"/>
                  </a:moveTo>
                  <a:lnTo>
                    <a:pt x="1198079" y="102933"/>
                  </a:lnTo>
                  <a:lnTo>
                    <a:pt x="1195730" y="105130"/>
                  </a:lnTo>
                  <a:lnTo>
                    <a:pt x="1193368" y="107289"/>
                  </a:lnTo>
                  <a:lnTo>
                    <a:pt x="1191031" y="109486"/>
                  </a:lnTo>
                  <a:lnTo>
                    <a:pt x="1191933" y="110388"/>
                  </a:lnTo>
                  <a:lnTo>
                    <a:pt x="1192834" y="111340"/>
                  </a:lnTo>
                  <a:lnTo>
                    <a:pt x="1193761" y="112268"/>
                  </a:lnTo>
                  <a:lnTo>
                    <a:pt x="1196047" y="109982"/>
                  </a:lnTo>
                  <a:lnTo>
                    <a:pt x="1200632" y="105448"/>
                  </a:lnTo>
                  <a:close/>
                </a:path>
                <a:path w="1355725" h="1946275">
                  <a:moveTo>
                    <a:pt x="1207960" y="1544561"/>
                  </a:moveTo>
                  <a:lnTo>
                    <a:pt x="1205788" y="1540154"/>
                  </a:lnTo>
                  <a:lnTo>
                    <a:pt x="1205560" y="1539963"/>
                  </a:lnTo>
                  <a:lnTo>
                    <a:pt x="1207681" y="1544332"/>
                  </a:lnTo>
                  <a:lnTo>
                    <a:pt x="1207960" y="1544561"/>
                  </a:lnTo>
                  <a:close/>
                </a:path>
                <a:path w="1355725" h="1946275">
                  <a:moveTo>
                    <a:pt x="1213688" y="1534198"/>
                  </a:moveTo>
                  <a:lnTo>
                    <a:pt x="1205255" y="1530311"/>
                  </a:lnTo>
                  <a:lnTo>
                    <a:pt x="1201216" y="1536090"/>
                  </a:lnTo>
                  <a:lnTo>
                    <a:pt x="1205560" y="1539963"/>
                  </a:lnTo>
                  <a:lnTo>
                    <a:pt x="1213688" y="1534198"/>
                  </a:lnTo>
                  <a:close/>
                </a:path>
                <a:path w="1355725" h="1946275">
                  <a:moveTo>
                    <a:pt x="1230731" y="975398"/>
                  </a:moveTo>
                  <a:lnTo>
                    <a:pt x="1227505" y="968108"/>
                  </a:lnTo>
                  <a:lnTo>
                    <a:pt x="1226629" y="968540"/>
                  </a:lnTo>
                  <a:lnTo>
                    <a:pt x="1225702" y="968946"/>
                  </a:lnTo>
                  <a:lnTo>
                    <a:pt x="1224813" y="969391"/>
                  </a:lnTo>
                  <a:lnTo>
                    <a:pt x="1226007" y="971791"/>
                  </a:lnTo>
                  <a:lnTo>
                    <a:pt x="1227213" y="974178"/>
                  </a:lnTo>
                  <a:lnTo>
                    <a:pt x="1228394" y="976566"/>
                  </a:lnTo>
                  <a:lnTo>
                    <a:pt x="1229956" y="975817"/>
                  </a:lnTo>
                  <a:lnTo>
                    <a:pt x="1230731" y="975398"/>
                  </a:lnTo>
                  <a:close/>
                </a:path>
                <a:path w="1355725" h="1946275">
                  <a:moveTo>
                    <a:pt x="1286751" y="735342"/>
                  </a:moveTo>
                  <a:lnTo>
                    <a:pt x="1286421" y="734885"/>
                  </a:lnTo>
                  <a:lnTo>
                    <a:pt x="1285176" y="733018"/>
                  </a:lnTo>
                  <a:lnTo>
                    <a:pt x="1283131" y="731748"/>
                  </a:lnTo>
                  <a:lnTo>
                    <a:pt x="1280858" y="729843"/>
                  </a:lnTo>
                  <a:lnTo>
                    <a:pt x="1279613" y="731939"/>
                  </a:lnTo>
                  <a:lnTo>
                    <a:pt x="1278039" y="733793"/>
                  </a:lnTo>
                  <a:lnTo>
                    <a:pt x="1279791" y="736003"/>
                  </a:lnTo>
                  <a:lnTo>
                    <a:pt x="1281734" y="737374"/>
                  </a:lnTo>
                  <a:lnTo>
                    <a:pt x="1283500" y="738936"/>
                  </a:lnTo>
                  <a:lnTo>
                    <a:pt x="1284541" y="737539"/>
                  </a:lnTo>
                  <a:lnTo>
                    <a:pt x="1286751" y="735342"/>
                  </a:lnTo>
                  <a:close/>
                </a:path>
                <a:path w="1355725" h="1946275">
                  <a:moveTo>
                    <a:pt x="1311275" y="1390904"/>
                  </a:moveTo>
                  <a:lnTo>
                    <a:pt x="1308239" y="1381264"/>
                  </a:lnTo>
                  <a:lnTo>
                    <a:pt x="1305204" y="1382064"/>
                  </a:lnTo>
                  <a:lnTo>
                    <a:pt x="1307363" y="1391716"/>
                  </a:lnTo>
                  <a:lnTo>
                    <a:pt x="1308646" y="1391424"/>
                  </a:lnTo>
                  <a:lnTo>
                    <a:pt x="1311275" y="1390904"/>
                  </a:lnTo>
                  <a:close/>
                </a:path>
                <a:path w="1355725" h="1946275">
                  <a:moveTo>
                    <a:pt x="1326210" y="786625"/>
                  </a:moveTo>
                  <a:lnTo>
                    <a:pt x="1322209" y="777621"/>
                  </a:lnTo>
                  <a:lnTo>
                    <a:pt x="1321244" y="778052"/>
                  </a:lnTo>
                  <a:lnTo>
                    <a:pt x="1319237" y="778878"/>
                  </a:lnTo>
                  <a:lnTo>
                    <a:pt x="1320152" y="781812"/>
                  </a:lnTo>
                  <a:lnTo>
                    <a:pt x="1321079" y="784745"/>
                  </a:lnTo>
                  <a:lnTo>
                    <a:pt x="1321993" y="787692"/>
                  </a:lnTo>
                  <a:lnTo>
                    <a:pt x="1324813" y="786993"/>
                  </a:lnTo>
                  <a:lnTo>
                    <a:pt x="1326210" y="786625"/>
                  </a:lnTo>
                  <a:close/>
                </a:path>
                <a:path w="1355725" h="1946275">
                  <a:moveTo>
                    <a:pt x="1355712" y="1336357"/>
                  </a:moveTo>
                  <a:lnTo>
                    <a:pt x="1353794" y="1335201"/>
                  </a:lnTo>
                  <a:lnTo>
                    <a:pt x="1349946" y="1332928"/>
                  </a:lnTo>
                  <a:lnTo>
                    <a:pt x="1349527" y="1334096"/>
                  </a:lnTo>
                  <a:lnTo>
                    <a:pt x="1349044" y="1335303"/>
                  </a:lnTo>
                  <a:lnTo>
                    <a:pt x="1348625" y="1336573"/>
                  </a:lnTo>
                  <a:lnTo>
                    <a:pt x="1350606" y="1337259"/>
                  </a:lnTo>
                  <a:lnTo>
                    <a:pt x="1354645" y="1338732"/>
                  </a:lnTo>
                  <a:lnTo>
                    <a:pt x="1354975" y="1337919"/>
                  </a:lnTo>
                  <a:lnTo>
                    <a:pt x="1355356" y="1337144"/>
                  </a:lnTo>
                  <a:lnTo>
                    <a:pt x="1355712" y="1336357"/>
                  </a:lnTo>
                  <a:close/>
                </a:path>
              </a:pathLst>
            </a:custGeom>
            <a:solidFill>
              <a:srgbClr val="FFFFFF">
                <a:alpha val="83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061" name="CaixaDeTexto 8060">
            <a:extLst>
              <a:ext uri="{FF2B5EF4-FFF2-40B4-BE49-F238E27FC236}">
                <a16:creationId xmlns:a16="http://schemas.microsoft.com/office/drawing/2014/main" id="{97F2B62E-4CDD-5111-F5EF-0BA7939664CC}"/>
              </a:ext>
            </a:extLst>
          </p:cNvPr>
          <p:cNvSpPr txBox="1"/>
          <p:nvPr/>
        </p:nvSpPr>
        <p:spPr>
          <a:xfrm>
            <a:off x="478523" y="359269"/>
            <a:ext cx="830516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56" marR="1154422">
              <a:spcBef>
                <a:spcPts val="64"/>
              </a:spcBef>
            </a:pPr>
            <a:r>
              <a:rPr lang="pt-BR" sz="3200" b="1" spc="15" dirty="0">
                <a:solidFill>
                  <a:srgbClr val="FF6600"/>
                </a:solidFill>
                <a:latin typeface="Asap Condensed Medium"/>
                <a:cs typeface="Asap Condensed Medium"/>
              </a:rPr>
              <a:t>Como a Reforma Tributária pode ser uma aliada na Promoção da Alimentação Saudável?</a:t>
            </a:r>
            <a:endParaRPr lang="pt-BR" sz="3200" b="1" dirty="0">
              <a:latin typeface="Asap Condensed Medium"/>
              <a:cs typeface="Asap Condensed Medium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Agrupar 10">
            <a:extLst>
              <a:ext uri="{FF2B5EF4-FFF2-40B4-BE49-F238E27FC236}">
                <a16:creationId xmlns:a16="http://schemas.microsoft.com/office/drawing/2014/main" id="{D9DE0785-EABA-1029-BCD2-90A1014E6BF7}"/>
              </a:ext>
            </a:extLst>
          </p:cNvPr>
          <p:cNvGrpSpPr/>
          <p:nvPr/>
        </p:nvGrpSpPr>
        <p:grpSpPr>
          <a:xfrm>
            <a:off x="-53155" y="-18748"/>
            <a:ext cx="12298309" cy="6895495"/>
            <a:chOff x="677339" y="2972010"/>
            <a:chExt cx="5258044" cy="3040380"/>
          </a:xfrm>
          <a:noFill/>
        </p:grpSpPr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2C86E871-F863-D386-0472-E9950D12B0C3}"/>
                </a:ext>
              </a:extLst>
            </p:cNvPr>
            <p:cNvSpPr/>
            <p:nvPr/>
          </p:nvSpPr>
          <p:spPr>
            <a:xfrm>
              <a:off x="677339" y="2972010"/>
              <a:ext cx="5258044" cy="30403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7" name="Retângulo 16">
              <a:extLst>
                <a:ext uri="{FF2B5EF4-FFF2-40B4-BE49-F238E27FC236}">
                  <a16:creationId xmlns:a16="http://schemas.microsoft.com/office/drawing/2014/main" id="{AA2FFC41-CCBB-EFEB-AC6D-AC93275674CD}"/>
                </a:ext>
              </a:extLst>
            </p:cNvPr>
            <p:cNvSpPr/>
            <p:nvPr/>
          </p:nvSpPr>
          <p:spPr>
            <a:xfrm>
              <a:off x="926176" y="3173867"/>
              <a:ext cx="4825283" cy="26286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50" name="Picture 2" descr="Vetores de Caminho De Escada Ícone De Escada e mais imagens de Escadaria -  Escadaria, Ícone de Computador, Degraus - iStock">
            <a:extLst>
              <a:ext uri="{FF2B5EF4-FFF2-40B4-BE49-F238E27FC236}">
                <a16:creationId xmlns:a16="http://schemas.microsoft.com/office/drawing/2014/main" id="{29046C00-27D0-45AA-5546-3C72757B98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91" t="22735" r="18954" b="26689"/>
          <a:stretch/>
        </p:blipFill>
        <p:spPr bwMode="auto">
          <a:xfrm>
            <a:off x="1275183" y="1015240"/>
            <a:ext cx="9106678" cy="3995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BCDBEC71-093E-F6C2-CF8E-CE1557200A1A}"/>
              </a:ext>
            </a:extLst>
          </p:cNvPr>
          <p:cNvSpPr/>
          <p:nvPr/>
        </p:nvSpPr>
        <p:spPr>
          <a:xfrm>
            <a:off x="1363946" y="1239041"/>
            <a:ext cx="3601064" cy="22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latin typeface="ADLaM Display" panose="02010000000000000000" pitchFamily="2" charset="0"/>
              <a:ea typeface="ADLaM Display" panose="02010000000000000000" pitchFamily="2" charset="0"/>
              <a:cs typeface="ADLaM Display" panose="02010000000000000000" pitchFamily="2" charset="0"/>
            </a:endParaRP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4422078D-8660-DA22-901A-58E8058AFDF3}"/>
              </a:ext>
            </a:extLst>
          </p:cNvPr>
          <p:cNvSpPr/>
          <p:nvPr/>
        </p:nvSpPr>
        <p:spPr>
          <a:xfrm>
            <a:off x="6824077" y="4071670"/>
            <a:ext cx="3672958" cy="9891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C65ECB51-633B-4301-C37C-D45536072C3F}"/>
              </a:ext>
            </a:extLst>
          </p:cNvPr>
          <p:cNvSpPr txBox="1"/>
          <p:nvPr/>
        </p:nvSpPr>
        <p:spPr>
          <a:xfrm>
            <a:off x="1188902" y="4046429"/>
            <a:ext cx="219279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pt-BR" sz="1600" b="1" dirty="0">
                <a:latin typeface="Bahnschrift SemiCondensed" panose="020B0502040204020203" pitchFamily="34" charset="0"/>
              </a:rPr>
              <a:t>100% Desconto/Isenção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FA699CED-5ABB-FE3F-F49D-B5639B0B28E3}"/>
              </a:ext>
            </a:extLst>
          </p:cNvPr>
          <p:cNvSpPr txBox="1"/>
          <p:nvPr/>
        </p:nvSpPr>
        <p:spPr>
          <a:xfrm>
            <a:off x="3688011" y="2809977"/>
            <a:ext cx="180586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dirty="0"/>
              <a:t>60% de redução de alíquota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BDC93D03-636B-E9C6-8633-F28775D65D74}"/>
              </a:ext>
            </a:extLst>
          </p:cNvPr>
          <p:cNvSpPr txBox="1"/>
          <p:nvPr/>
        </p:nvSpPr>
        <p:spPr>
          <a:xfrm>
            <a:off x="5614403" y="1704695"/>
            <a:ext cx="17920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dirty="0"/>
              <a:t>Alíquota de Referência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4B9D5FD3-74FA-181A-80F7-6049B24B2DFA}"/>
              </a:ext>
            </a:extLst>
          </p:cNvPr>
          <p:cNvSpPr txBox="1"/>
          <p:nvPr/>
        </p:nvSpPr>
        <p:spPr>
          <a:xfrm>
            <a:off x="8014118" y="592710"/>
            <a:ext cx="179206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dirty="0"/>
              <a:t>Imposto Seletivo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8AA6D2CA-63E8-836F-1151-0FAE1EDA27D8}"/>
              </a:ext>
            </a:extLst>
          </p:cNvPr>
          <p:cNvSpPr txBox="1"/>
          <p:nvPr/>
        </p:nvSpPr>
        <p:spPr>
          <a:xfrm>
            <a:off x="1005139" y="44540"/>
            <a:ext cx="6622743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Como </a:t>
            </a:r>
            <a:r>
              <a:rPr lang="en-US" sz="4800" b="1" dirty="0" err="1">
                <a:solidFill>
                  <a:srgbClr val="FFC000"/>
                </a:solidFill>
                <a:latin typeface="Bahnschrift SemiCondensed" panose="020B0502040204020203" pitchFamily="34" charset="0"/>
              </a:rPr>
              <a:t>os</a:t>
            </a:r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 </a:t>
            </a:r>
            <a:r>
              <a:rPr lang="en-US" sz="4800" b="1" dirty="0" err="1">
                <a:solidFill>
                  <a:srgbClr val="FFC000"/>
                </a:solidFill>
                <a:latin typeface="Bahnschrift SemiCondensed" panose="020B0502040204020203" pitchFamily="34" charset="0"/>
              </a:rPr>
              <a:t>alimentos</a:t>
            </a:r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 </a:t>
            </a:r>
            <a:r>
              <a:rPr lang="en-US" sz="4800" b="1" dirty="0" err="1">
                <a:solidFill>
                  <a:srgbClr val="FFC000"/>
                </a:solidFill>
                <a:latin typeface="Bahnschrift SemiCondensed" panose="020B0502040204020203" pitchFamily="34" charset="0"/>
              </a:rPr>
              <a:t>podem</a:t>
            </a:r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 ser </a:t>
            </a:r>
            <a:r>
              <a:rPr lang="en-US" sz="4800" b="1" dirty="0" err="1">
                <a:solidFill>
                  <a:srgbClr val="FFC000"/>
                </a:solidFill>
                <a:latin typeface="Bahnschrift SemiCondensed" panose="020B0502040204020203" pitchFamily="34" charset="0"/>
              </a:rPr>
              <a:t>classificados</a:t>
            </a:r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 </a:t>
            </a:r>
            <a:r>
              <a:rPr lang="en-US" sz="4800" b="1" dirty="0" err="1">
                <a:solidFill>
                  <a:srgbClr val="FFC000"/>
                </a:solidFill>
                <a:latin typeface="Bahnschrift SemiCondensed" panose="020B0502040204020203" pitchFamily="34" charset="0"/>
              </a:rPr>
              <a:t>na</a:t>
            </a:r>
            <a:r>
              <a:rPr lang="en-US" sz="4800" b="1" dirty="0">
                <a:solidFill>
                  <a:srgbClr val="FFC000"/>
                </a:solidFill>
                <a:latin typeface="Bahnschrift SemiCondensed" panose="020B0502040204020203" pitchFamily="34" charset="0"/>
              </a:rPr>
              <a:t> RT?</a:t>
            </a:r>
            <a:endParaRPr lang="pt-BR" sz="4800" b="1" dirty="0">
              <a:solidFill>
                <a:srgbClr val="FFC000"/>
              </a:solidFill>
              <a:latin typeface="Bahnschrift SemiCondensed" panose="020B0502040204020203" pitchFamily="34" charset="0"/>
            </a:endParaRP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78D5BDC9-42C1-D486-2A71-157A98A1E710}"/>
              </a:ext>
            </a:extLst>
          </p:cNvPr>
          <p:cNvSpPr txBox="1"/>
          <p:nvPr/>
        </p:nvSpPr>
        <p:spPr>
          <a:xfrm>
            <a:off x="1688896" y="4984321"/>
            <a:ext cx="2612476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b="1" dirty="0" err="1">
                <a:latin typeface="Bahnschrift SemiCondensed" panose="020B0502040204020203" pitchFamily="34" charset="0"/>
              </a:rPr>
              <a:t>Frutas</a:t>
            </a:r>
            <a:r>
              <a:rPr lang="en-US" sz="1200" b="1" dirty="0">
                <a:latin typeface="Bahnschrift SemiCondensed" panose="020B0502040204020203" pitchFamily="34" charset="0"/>
              </a:rPr>
              <a:t>, </a:t>
            </a:r>
            <a:r>
              <a:rPr lang="en-US" sz="1200" b="1" dirty="0" err="1">
                <a:latin typeface="Bahnschrift SemiCondensed" panose="020B0502040204020203" pitchFamily="34" charset="0"/>
              </a:rPr>
              <a:t>vegetais</a:t>
            </a:r>
            <a:r>
              <a:rPr lang="en-US" sz="1200" b="1" dirty="0">
                <a:latin typeface="Bahnschrift SemiCondensed" panose="020B0502040204020203" pitchFamily="34" charset="0"/>
              </a:rPr>
              <a:t> e </a:t>
            </a:r>
            <a:r>
              <a:rPr lang="en-US" sz="1200" b="1" dirty="0" err="1">
                <a:latin typeface="Bahnschrift SemiCondensed" panose="020B0502040204020203" pitchFamily="34" charset="0"/>
              </a:rPr>
              <a:t>ovos</a:t>
            </a:r>
            <a:r>
              <a:rPr lang="en-US" sz="1200" b="1" dirty="0">
                <a:latin typeface="Bahnschrift SemiCondensed" panose="020B0502040204020203" pitchFamily="34" charset="0"/>
              </a:rPr>
              <a:t> </a:t>
            </a:r>
          </a:p>
          <a:p>
            <a:pPr marL="285750" indent="-285750" algn="ctr">
              <a:buFont typeface="Arial" panose="020B0604020202020204" pitchFamily="34" charset="0"/>
              <a:buChar char="•"/>
            </a:pPr>
            <a:endParaRPr lang="en-US" sz="1400" b="0" i="0" dirty="0">
              <a:solidFill>
                <a:srgbClr val="333333"/>
              </a:solidFill>
              <a:effectLst/>
              <a:latin typeface="ADLaM Display" panose="02010000000000000000" pitchFamily="2" charset="0"/>
              <a:ea typeface="ADLaM Display" panose="02010000000000000000" pitchFamily="2" charset="0"/>
              <a:cs typeface="ADLaM Display" panose="02010000000000000000" pitchFamily="2" charset="0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0D00401C-7056-8885-553F-7708B12673A3}"/>
              </a:ext>
            </a:extLst>
          </p:cNvPr>
          <p:cNvSpPr txBox="1"/>
          <p:nvPr/>
        </p:nvSpPr>
        <p:spPr>
          <a:xfrm>
            <a:off x="4216769" y="3932535"/>
            <a:ext cx="146843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pPr algn="l"/>
            <a:r>
              <a:rPr lang="en-US" sz="1400" dirty="0"/>
              <a:t>Alimentos que </a:t>
            </a:r>
            <a:r>
              <a:rPr lang="en-US" sz="1400" dirty="0" err="1"/>
              <a:t>entrarem</a:t>
            </a:r>
            <a:r>
              <a:rPr lang="en-US" sz="1400" dirty="0"/>
              <a:t> </a:t>
            </a:r>
            <a:r>
              <a:rPr lang="en-US" sz="1400" dirty="0" err="1"/>
              <a:t>nesta</a:t>
            </a:r>
            <a:r>
              <a:rPr lang="en-US" sz="1400" dirty="0"/>
              <a:t> </a:t>
            </a:r>
            <a:r>
              <a:rPr lang="en-US" sz="1400" dirty="0" err="1"/>
              <a:t>lista</a:t>
            </a:r>
            <a:r>
              <a:rPr lang="en-US" sz="1400" dirty="0"/>
              <a:t> </a:t>
            </a:r>
            <a:r>
              <a:rPr lang="en-US" sz="1400" dirty="0" err="1"/>
              <a:t>não</a:t>
            </a:r>
            <a:r>
              <a:rPr lang="en-US" sz="1400" dirty="0"/>
              <a:t> </a:t>
            </a:r>
            <a:r>
              <a:rPr lang="en-US" sz="1400" dirty="0" err="1"/>
              <a:t>serão</a:t>
            </a:r>
            <a:r>
              <a:rPr lang="en-US" sz="1400" dirty="0"/>
              <a:t> </a:t>
            </a:r>
            <a:r>
              <a:rPr lang="en-US" sz="1400" dirty="0" err="1"/>
              <a:t>alvos</a:t>
            </a:r>
            <a:r>
              <a:rPr lang="en-US" sz="1400" dirty="0"/>
              <a:t> do </a:t>
            </a:r>
            <a:r>
              <a:rPr lang="en-US" sz="1400" dirty="0" err="1"/>
              <a:t>seletivo</a:t>
            </a:r>
            <a:r>
              <a:rPr lang="en-US" sz="1400" dirty="0"/>
              <a:t> </a:t>
            </a:r>
            <a:endParaRPr lang="pt-BR" sz="1400" dirty="0"/>
          </a:p>
        </p:txBody>
      </p:sp>
      <p:grpSp>
        <p:nvGrpSpPr>
          <p:cNvPr id="2055" name="Agrupar 2054">
            <a:extLst>
              <a:ext uri="{FF2B5EF4-FFF2-40B4-BE49-F238E27FC236}">
                <a16:creationId xmlns:a16="http://schemas.microsoft.com/office/drawing/2014/main" id="{FF4537A7-C041-0742-0774-B3EC0960AA91}"/>
              </a:ext>
            </a:extLst>
          </p:cNvPr>
          <p:cNvGrpSpPr/>
          <p:nvPr/>
        </p:nvGrpSpPr>
        <p:grpSpPr>
          <a:xfrm>
            <a:off x="8652770" y="1871426"/>
            <a:ext cx="1910273" cy="1573243"/>
            <a:chOff x="2866256" y="2969006"/>
            <a:chExt cx="3012360" cy="2435742"/>
          </a:xfrm>
        </p:grpSpPr>
        <p:sp>
          <p:nvSpPr>
            <p:cNvPr id="2056" name="object 7">
              <a:extLst>
                <a:ext uri="{FF2B5EF4-FFF2-40B4-BE49-F238E27FC236}">
                  <a16:creationId xmlns:a16="http://schemas.microsoft.com/office/drawing/2014/main" id="{58B4663A-ABFB-5434-11E5-2936EEF6BFB8}"/>
                </a:ext>
              </a:extLst>
            </p:cNvPr>
            <p:cNvSpPr/>
            <p:nvPr/>
          </p:nvSpPr>
          <p:spPr>
            <a:xfrm>
              <a:off x="3145983" y="3471666"/>
              <a:ext cx="1591857" cy="1693514"/>
            </a:xfrm>
            <a:custGeom>
              <a:avLst/>
              <a:gdLst/>
              <a:ahLst/>
              <a:cxnLst/>
              <a:rect l="l" t="t" r="r" b="b"/>
              <a:pathLst>
                <a:path w="2625090" h="2792729">
                  <a:moveTo>
                    <a:pt x="1439079" y="0"/>
                  </a:moveTo>
                  <a:lnTo>
                    <a:pt x="1400982" y="19817"/>
                  </a:lnTo>
                  <a:lnTo>
                    <a:pt x="1381329" y="53422"/>
                  </a:lnTo>
                  <a:lnTo>
                    <a:pt x="1376689" y="65774"/>
                  </a:lnTo>
                  <a:lnTo>
                    <a:pt x="1357727" y="109932"/>
                  </a:lnTo>
                  <a:lnTo>
                    <a:pt x="1335216" y="151897"/>
                  </a:lnTo>
                  <a:lnTo>
                    <a:pt x="1309479" y="191815"/>
                  </a:lnTo>
                  <a:lnTo>
                    <a:pt x="1280843" y="229833"/>
                  </a:lnTo>
                  <a:lnTo>
                    <a:pt x="1249632" y="266098"/>
                  </a:lnTo>
                  <a:lnTo>
                    <a:pt x="1216172" y="300756"/>
                  </a:lnTo>
                  <a:lnTo>
                    <a:pt x="1180787" y="333955"/>
                  </a:lnTo>
                  <a:lnTo>
                    <a:pt x="1143803" y="365842"/>
                  </a:lnTo>
                  <a:lnTo>
                    <a:pt x="1105544" y="396562"/>
                  </a:lnTo>
                  <a:lnTo>
                    <a:pt x="1066335" y="426264"/>
                  </a:lnTo>
                  <a:lnTo>
                    <a:pt x="1026502" y="455093"/>
                  </a:lnTo>
                  <a:lnTo>
                    <a:pt x="986370" y="483198"/>
                  </a:lnTo>
                  <a:lnTo>
                    <a:pt x="903137" y="540103"/>
                  </a:lnTo>
                  <a:lnTo>
                    <a:pt x="859854" y="569382"/>
                  </a:lnTo>
                  <a:lnTo>
                    <a:pt x="816358" y="598408"/>
                  </a:lnTo>
                  <a:lnTo>
                    <a:pt x="772589" y="627029"/>
                  </a:lnTo>
                  <a:lnTo>
                    <a:pt x="728491" y="655091"/>
                  </a:lnTo>
                  <a:lnTo>
                    <a:pt x="684006" y="682440"/>
                  </a:lnTo>
                  <a:lnTo>
                    <a:pt x="639075" y="708925"/>
                  </a:lnTo>
                  <a:lnTo>
                    <a:pt x="593642" y="734392"/>
                  </a:lnTo>
                  <a:lnTo>
                    <a:pt x="547649" y="758688"/>
                  </a:lnTo>
                  <a:lnTo>
                    <a:pt x="501038" y="781659"/>
                  </a:lnTo>
                  <a:lnTo>
                    <a:pt x="453751" y="803154"/>
                  </a:lnTo>
                  <a:lnTo>
                    <a:pt x="405731" y="823019"/>
                  </a:lnTo>
                  <a:lnTo>
                    <a:pt x="356919" y="841101"/>
                  </a:lnTo>
                  <a:lnTo>
                    <a:pt x="343087" y="846472"/>
                  </a:lnTo>
                  <a:lnTo>
                    <a:pt x="290894" y="864019"/>
                  </a:lnTo>
                  <a:lnTo>
                    <a:pt x="238027" y="877285"/>
                  </a:lnTo>
                  <a:lnTo>
                    <a:pt x="184446" y="886073"/>
                  </a:lnTo>
                  <a:lnTo>
                    <a:pt x="130114" y="890182"/>
                  </a:lnTo>
                  <a:lnTo>
                    <a:pt x="74991" y="889414"/>
                  </a:lnTo>
                  <a:lnTo>
                    <a:pt x="61818" y="888652"/>
                  </a:lnTo>
                  <a:lnTo>
                    <a:pt x="48625" y="888423"/>
                  </a:lnTo>
                  <a:lnTo>
                    <a:pt x="35652" y="889574"/>
                  </a:lnTo>
                  <a:lnTo>
                    <a:pt x="23139" y="892953"/>
                  </a:lnTo>
                  <a:lnTo>
                    <a:pt x="2990" y="917892"/>
                  </a:lnTo>
                  <a:lnTo>
                    <a:pt x="0" y="956638"/>
                  </a:lnTo>
                  <a:lnTo>
                    <a:pt x="4958" y="992284"/>
                  </a:lnTo>
                  <a:lnTo>
                    <a:pt x="56016" y="1031671"/>
                  </a:lnTo>
                  <a:lnTo>
                    <a:pt x="107270" y="1048219"/>
                  </a:lnTo>
                  <a:lnTo>
                    <a:pt x="175261" y="1049393"/>
                  </a:lnTo>
                  <a:lnTo>
                    <a:pt x="219828" y="1051406"/>
                  </a:lnTo>
                  <a:lnTo>
                    <a:pt x="270681" y="1054456"/>
                  </a:lnTo>
                  <a:lnTo>
                    <a:pt x="341632" y="1107703"/>
                  </a:lnTo>
                  <a:lnTo>
                    <a:pt x="382297" y="1141571"/>
                  </a:lnTo>
                  <a:lnTo>
                    <a:pt x="407987" y="1170566"/>
                  </a:lnTo>
                  <a:lnTo>
                    <a:pt x="434016" y="1209194"/>
                  </a:lnTo>
                  <a:lnTo>
                    <a:pt x="451461" y="1237759"/>
                  </a:lnTo>
                  <a:lnTo>
                    <a:pt x="1122069" y="2268659"/>
                  </a:lnTo>
                  <a:lnTo>
                    <a:pt x="1151418" y="2328942"/>
                  </a:lnTo>
                  <a:lnTo>
                    <a:pt x="1175211" y="2398851"/>
                  </a:lnTo>
                  <a:lnTo>
                    <a:pt x="1191163" y="2456698"/>
                  </a:lnTo>
                  <a:lnTo>
                    <a:pt x="1196988" y="2480800"/>
                  </a:lnTo>
                  <a:lnTo>
                    <a:pt x="1173737" y="2535643"/>
                  </a:lnTo>
                  <a:lnTo>
                    <a:pt x="1160782" y="2567099"/>
                  </a:lnTo>
                  <a:lnTo>
                    <a:pt x="1147021" y="2607277"/>
                  </a:lnTo>
                  <a:lnTo>
                    <a:pt x="1136307" y="2685050"/>
                  </a:lnTo>
                  <a:lnTo>
                    <a:pt x="1132927" y="2739074"/>
                  </a:lnTo>
                  <a:lnTo>
                    <a:pt x="1178840" y="2776499"/>
                  </a:lnTo>
                  <a:lnTo>
                    <a:pt x="1205698" y="2792472"/>
                  </a:lnTo>
                  <a:lnTo>
                    <a:pt x="1223901" y="2790141"/>
                  </a:lnTo>
                  <a:lnTo>
                    <a:pt x="1251996" y="2762594"/>
                  </a:lnTo>
                  <a:lnTo>
                    <a:pt x="1268127" y="2726740"/>
                  </a:lnTo>
                  <a:lnTo>
                    <a:pt x="1289872" y="2676057"/>
                  </a:lnTo>
                  <a:lnTo>
                    <a:pt x="1315733" y="2628084"/>
                  </a:lnTo>
                  <a:lnTo>
                    <a:pt x="1345552" y="2582707"/>
                  </a:lnTo>
                  <a:lnTo>
                    <a:pt x="1379166" y="2539811"/>
                  </a:lnTo>
                  <a:lnTo>
                    <a:pt x="1416416" y="2499281"/>
                  </a:lnTo>
                  <a:lnTo>
                    <a:pt x="1426970" y="2488820"/>
                  </a:lnTo>
                  <a:lnTo>
                    <a:pt x="1463340" y="2451578"/>
                  </a:lnTo>
                  <a:lnTo>
                    <a:pt x="1501017" y="2415785"/>
                  </a:lnTo>
                  <a:lnTo>
                    <a:pt x="1539885" y="2381326"/>
                  </a:lnTo>
                  <a:lnTo>
                    <a:pt x="1579827" y="2348086"/>
                  </a:lnTo>
                  <a:lnTo>
                    <a:pt x="1620728" y="2315949"/>
                  </a:lnTo>
                  <a:lnTo>
                    <a:pt x="1662470" y="2284802"/>
                  </a:lnTo>
                  <a:lnTo>
                    <a:pt x="1704938" y="2254530"/>
                  </a:lnTo>
                  <a:lnTo>
                    <a:pt x="1748016" y="2225016"/>
                  </a:lnTo>
                  <a:lnTo>
                    <a:pt x="1791586" y="2196148"/>
                  </a:lnTo>
                  <a:lnTo>
                    <a:pt x="1835533" y="2167809"/>
                  </a:lnTo>
                  <a:lnTo>
                    <a:pt x="1879741" y="2139885"/>
                  </a:lnTo>
                  <a:lnTo>
                    <a:pt x="1968472" y="2084822"/>
                  </a:lnTo>
                  <a:lnTo>
                    <a:pt x="2134646" y="2005153"/>
                  </a:lnTo>
                  <a:lnTo>
                    <a:pt x="2326184" y="1937372"/>
                  </a:lnTo>
                  <a:lnTo>
                    <a:pt x="2484251" y="1890263"/>
                  </a:lnTo>
                  <a:lnTo>
                    <a:pt x="2550015" y="1872609"/>
                  </a:lnTo>
                  <a:lnTo>
                    <a:pt x="2570851" y="1874120"/>
                  </a:lnTo>
                  <a:lnTo>
                    <a:pt x="2583198" y="1874255"/>
                  </a:lnTo>
                  <a:lnTo>
                    <a:pt x="2591920" y="1872682"/>
                  </a:lnTo>
                  <a:lnTo>
                    <a:pt x="2601877" y="1869070"/>
                  </a:lnTo>
                  <a:lnTo>
                    <a:pt x="2622015" y="1844135"/>
                  </a:lnTo>
                  <a:lnTo>
                    <a:pt x="2624992" y="1805388"/>
                  </a:lnTo>
                  <a:lnTo>
                    <a:pt x="2620021" y="1769740"/>
                  </a:lnTo>
                  <a:lnTo>
                    <a:pt x="2568987" y="1730333"/>
                  </a:lnTo>
                  <a:lnTo>
                    <a:pt x="2517729" y="1713786"/>
                  </a:lnTo>
                  <a:lnTo>
                    <a:pt x="2449732" y="1712626"/>
                  </a:lnTo>
                  <a:lnTo>
                    <a:pt x="2405176" y="1710618"/>
                  </a:lnTo>
                  <a:lnTo>
                    <a:pt x="2354324" y="1707577"/>
                  </a:lnTo>
                  <a:lnTo>
                    <a:pt x="2254131" y="1556764"/>
                  </a:lnTo>
                  <a:lnTo>
                    <a:pt x="2229863" y="1519818"/>
                  </a:lnTo>
                  <a:lnTo>
                    <a:pt x="2204025" y="1480076"/>
                  </a:lnTo>
                  <a:lnTo>
                    <a:pt x="2172289" y="1432024"/>
                  </a:lnTo>
                  <a:lnTo>
                    <a:pt x="2140776" y="1386003"/>
                  </a:lnTo>
                  <a:lnTo>
                    <a:pt x="2109461" y="1341801"/>
                  </a:lnTo>
                  <a:lnTo>
                    <a:pt x="2078323" y="1299202"/>
                  </a:lnTo>
                  <a:lnTo>
                    <a:pt x="2047337" y="1257995"/>
                  </a:lnTo>
                  <a:lnTo>
                    <a:pt x="2016481" y="1217963"/>
                  </a:lnTo>
                  <a:lnTo>
                    <a:pt x="1985730" y="1178894"/>
                  </a:lnTo>
                  <a:lnTo>
                    <a:pt x="1955061" y="1140574"/>
                  </a:lnTo>
                  <a:lnTo>
                    <a:pt x="1832740" y="990503"/>
                  </a:lnTo>
                  <a:lnTo>
                    <a:pt x="1802132" y="952718"/>
                  </a:lnTo>
                  <a:lnTo>
                    <a:pt x="1771465" y="914398"/>
                  </a:lnTo>
                  <a:lnTo>
                    <a:pt x="1740716" y="875330"/>
                  </a:lnTo>
                  <a:lnTo>
                    <a:pt x="1709862" y="835299"/>
                  </a:lnTo>
                  <a:lnTo>
                    <a:pt x="1678880" y="794092"/>
                  </a:lnTo>
                  <a:lnTo>
                    <a:pt x="1647745" y="751495"/>
                  </a:lnTo>
                  <a:lnTo>
                    <a:pt x="1616436" y="707293"/>
                  </a:lnTo>
                  <a:lnTo>
                    <a:pt x="1584928" y="661274"/>
                  </a:lnTo>
                  <a:lnTo>
                    <a:pt x="1553197" y="613223"/>
                  </a:lnTo>
                  <a:lnTo>
                    <a:pt x="1447818" y="311672"/>
                  </a:lnTo>
                  <a:lnTo>
                    <a:pt x="1466091" y="261853"/>
                  </a:lnTo>
                  <a:lnTo>
                    <a:pt x="1477384" y="232076"/>
                  </a:lnTo>
                  <a:lnTo>
                    <a:pt x="1486378" y="210488"/>
                  </a:lnTo>
                  <a:lnTo>
                    <a:pt x="1497754" y="185236"/>
                  </a:lnTo>
                  <a:lnTo>
                    <a:pt x="1507930" y="147134"/>
                  </a:lnTo>
                  <a:lnTo>
                    <a:pt x="1511900" y="103759"/>
                  </a:lnTo>
                  <a:lnTo>
                    <a:pt x="1512328" y="68163"/>
                  </a:lnTo>
                  <a:lnTo>
                    <a:pt x="1511879" y="53397"/>
                  </a:lnTo>
                  <a:lnTo>
                    <a:pt x="1465943" y="15972"/>
                  </a:lnTo>
                  <a:lnTo>
                    <a:pt x="1439079" y="0"/>
                  </a:lnTo>
                  <a:close/>
                </a:path>
              </a:pathLst>
            </a:custGeom>
            <a:solidFill>
              <a:srgbClr val="02D6D6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7" name="object 8">
              <a:extLst>
                <a:ext uri="{FF2B5EF4-FFF2-40B4-BE49-F238E27FC236}">
                  <a16:creationId xmlns:a16="http://schemas.microsoft.com/office/drawing/2014/main" id="{37938902-DFFD-ED73-6BEB-8E2A6B215EE8}"/>
                </a:ext>
              </a:extLst>
            </p:cNvPr>
            <p:cNvSpPr/>
            <p:nvPr/>
          </p:nvSpPr>
          <p:spPr>
            <a:xfrm>
              <a:off x="3408904" y="3993855"/>
              <a:ext cx="1046220" cy="631891"/>
            </a:xfrm>
            <a:custGeom>
              <a:avLst/>
              <a:gdLst/>
              <a:ahLst/>
              <a:cxnLst/>
              <a:rect l="l" t="t" r="r" b="b"/>
              <a:pathLst>
                <a:path w="1725295" h="1042034">
                  <a:moveTo>
                    <a:pt x="1479245" y="227406"/>
                  </a:moveTo>
                  <a:lnTo>
                    <a:pt x="1308354" y="0"/>
                  </a:lnTo>
                  <a:lnTo>
                    <a:pt x="919149" y="528904"/>
                  </a:lnTo>
                  <a:lnTo>
                    <a:pt x="615873" y="563105"/>
                  </a:lnTo>
                  <a:lnTo>
                    <a:pt x="0" y="348119"/>
                  </a:lnTo>
                  <a:lnTo>
                    <a:pt x="144919" y="571296"/>
                  </a:lnTo>
                  <a:lnTo>
                    <a:pt x="653542" y="695375"/>
                  </a:lnTo>
                  <a:lnTo>
                    <a:pt x="975334" y="643166"/>
                  </a:lnTo>
                  <a:lnTo>
                    <a:pt x="1479245" y="227406"/>
                  </a:lnTo>
                  <a:close/>
                </a:path>
                <a:path w="1725295" h="1042034">
                  <a:moveTo>
                    <a:pt x="1724799" y="548640"/>
                  </a:moveTo>
                  <a:lnTo>
                    <a:pt x="1557362" y="324319"/>
                  </a:lnTo>
                  <a:lnTo>
                    <a:pt x="1144130" y="874991"/>
                  </a:lnTo>
                  <a:lnTo>
                    <a:pt x="840803" y="909193"/>
                  </a:lnTo>
                  <a:lnTo>
                    <a:pt x="224929" y="694220"/>
                  </a:lnTo>
                  <a:lnTo>
                    <a:pt x="369862" y="917397"/>
                  </a:lnTo>
                  <a:lnTo>
                    <a:pt x="878433" y="1041476"/>
                  </a:lnTo>
                  <a:lnTo>
                    <a:pt x="1200226" y="989253"/>
                  </a:lnTo>
                  <a:lnTo>
                    <a:pt x="1724799" y="548640"/>
                  </a:lnTo>
                  <a:close/>
                </a:path>
              </a:pathLst>
            </a:custGeom>
            <a:solidFill>
              <a:srgbClr val="FFD34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8" name="object 9">
              <a:extLst>
                <a:ext uri="{FF2B5EF4-FFF2-40B4-BE49-F238E27FC236}">
                  <a16:creationId xmlns:a16="http://schemas.microsoft.com/office/drawing/2014/main" id="{B81F4898-F773-BCED-423C-61A15740A2EC}"/>
                </a:ext>
              </a:extLst>
            </p:cNvPr>
            <p:cNvSpPr/>
            <p:nvPr/>
          </p:nvSpPr>
          <p:spPr>
            <a:xfrm>
              <a:off x="4111822" y="4166743"/>
              <a:ext cx="553337" cy="536395"/>
            </a:xfrm>
            <a:custGeom>
              <a:avLst/>
              <a:gdLst/>
              <a:ahLst/>
              <a:cxnLst/>
              <a:rect l="l" t="t" r="r" b="b"/>
              <a:pathLst>
                <a:path w="912495" h="884554">
                  <a:moveTo>
                    <a:pt x="49422" y="0"/>
                  </a:moveTo>
                  <a:lnTo>
                    <a:pt x="45433" y="53318"/>
                  </a:lnTo>
                  <a:lnTo>
                    <a:pt x="43498" y="93917"/>
                  </a:lnTo>
                  <a:lnTo>
                    <a:pt x="42878" y="119766"/>
                  </a:lnTo>
                  <a:lnTo>
                    <a:pt x="42836" y="128833"/>
                  </a:lnTo>
                  <a:lnTo>
                    <a:pt x="35412" y="248505"/>
                  </a:lnTo>
                  <a:lnTo>
                    <a:pt x="0" y="831042"/>
                  </a:lnTo>
                  <a:lnTo>
                    <a:pt x="858507" y="884308"/>
                  </a:lnTo>
                  <a:lnTo>
                    <a:pt x="895396" y="301844"/>
                  </a:lnTo>
                  <a:lnTo>
                    <a:pt x="902810" y="182172"/>
                  </a:lnTo>
                  <a:lnTo>
                    <a:pt x="906685" y="152191"/>
                  </a:lnTo>
                  <a:lnTo>
                    <a:pt x="908953" y="128795"/>
                  </a:lnTo>
                  <a:lnTo>
                    <a:pt x="910496" y="99924"/>
                  </a:lnTo>
                  <a:lnTo>
                    <a:pt x="912192" y="53516"/>
                  </a:lnTo>
                  <a:lnTo>
                    <a:pt x="49422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10">
              <a:extLst>
                <a:ext uri="{FF2B5EF4-FFF2-40B4-BE49-F238E27FC236}">
                  <a16:creationId xmlns:a16="http://schemas.microsoft.com/office/drawing/2014/main" id="{5B7CABED-AD4E-618F-B881-64507D7A2567}"/>
                </a:ext>
              </a:extLst>
            </p:cNvPr>
            <p:cNvSpPr/>
            <p:nvPr/>
          </p:nvSpPr>
          <p:spPr>
            <a:xfrm>
              <a:off x="4320191" y="3521258"/>
              <a:ext cx="241050" cy="169428"/>
            </a:xfrm>
            <a:custGeom>
              <a:avLst/>
              <a:gdLst/>
              <a:ahLst/>
              <a:cxnLst/>
              <a:rect l="l" t="t" r="r" b="b"/>
              <a:pathLst>
                <a:path w="397509" h="279400">
                  <a:moveTo>
                    <a:pt x="396963" y="147650"/>
                  </a:moveTo>
                  <a:lnTo>
                    <a:pt x="350100" y="144754"/>
                  </a:lnTo>
                  <a:lnTo>
                    <a:pt x="357924" y="18846"/>
                  </a:lnTo>
                  <a:lnTo>
                    <a:pt x="54140" y="0"/>
                  </a:lnTo>
                  <a:lnTo>
                    <a:pt x="46304" y="125945"/>
                  </a:lnTo>
                  <a:lnTo>
                    <a:pt x="2006" y="123190"/>
                  </a:lnTo>
                  <a:lnTo>
                    <a:pt x="0" y="156946"/>
                  </a:lnTo>
                  <a:lnTo>
                    <a:pt x="44208" y="159702"/>
                  </a:lnTo>
                  <a:lnTo>
                    <a:pt x="37960" y="260235"/>
                  </a:lnTo>
                  <a:lnTo>
                    <a:pt x="341769" y="279082"/>
                  </a:lnTo>
                  <a:lnTo>
                    <a:pt x="348005" y="178549"/>
                  </a:lnTo>
                  <a:lnTo>
                    <a:pt x="394970" y="181457"/>
                  </a:lnTo>
                  <a:lnTo>
                    <a:pt x="396963" y="1476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0" name="object 11">
              <a:extLst>
                <a:ext uri="{FF2B5EF4-FFF2-40B4-BE49-F238E27FC236}">
                  <a16:creationId xmlns:a16="http://schemas.microsoft.com/office/drawing/2014/main" id="{83EE7AD5-55D1-FF92-386A-B38BE980345A}"/>
                </a:ext>
              </a:extLst>
            </p:cNvPr>
            <p:cNvSpPr/>
            <p:nvPr/>
          </p:nvSpPr>
          <p:spPr>
            <a:xfrm>
              <a:off x="4094273" y="3679034"/>
              <a:ext cx="588379" cy="1397014"/>
            </a:xfrm>
            <a:custGeom>
              <a:avLst/>
              <a:gdLst/>
              <a:ahLst/>
              <a:cxnLst/>
              <a:rect l="l" t="t" r="r" b="b"/>
              <a:pathLst>
                <a:path w="970279" h="2303779">
                  <a:moveTo>
                    <a:pt x="887895" y="1689011"/>
                  </a:moveTo>
                  <a:lnTo>
                    <a:pt x="29387" y="1635772"/>
                  </a:lnTo>
                  <a:lnTo>
                    <a:pt x="0" y="2119134"/>
                  </a:lnTo>
                  <a:lnTo>
                    <a:pt x="3911" y="2163559"/>
                  </a:lnTo>
                  <a:lnTo>
                    <a:pt x="20002" y="2202929"/>
                  </a:lnTo>
                  <a:lnTo>
                    <a:pt x="46278" y="2234819"/>
                  </a:lnTo>
                  <a:lnTo>
                    <a:pt x="80759" y="2256815"/>
                  </a:lnTo>
                  <a:lnTo>
                    <a:pt x="121424" y="2266467"/>
                  </a:lnTo>
                  <a:lnTo>
                    <a:pt x="168414" y="2260219"/>
                  </a:lnTo>
                  <a:lnTo>
                    <a:pt x="209016" y="2237511"/>
                  </a:lnTo>
                  <a:lnTo>
                    <a:pt x="239839" y="2201532"/>
                  </a:lnTo>
                  <a:lnTo>
                    <a:pt x="260502" y="2147582"/>
                  </a:lnTo>
                  <a:lnTo>
                    <a:pt x="265607" y="2141448"/>
                  </a:lnTo>
                  <a:lnTo>
                    <a:pt x="272326" y="2137575"/>
                  </a:lnTo>
                  <a:lnTo>
                    <a:pt x="280136" y="2136483"/>
                  </a:lnTo>
                  <a:lnTo>
                    <a:pt x="287743" y="2138515"/>
                  </a:lnTo>
                  <a:lnTo>
                    <a:pt x="293928" y="2143201"/>
                  </a:lnTo>
                  <a:lnTo>
                    <a:pt x="298221" y="2149957"/>
                  </a:lnTo>
                  <a:lnTo>
                    <a:pt x="311924" y="2205659"/>
                  </a:lnTo>
                  <a:lnTo>
                    <a:pt x="337680" y="2244928"/>
                  </a:lnTo>
                  <a:lnTo>
                    <a:pt x="374611" y="2272525"/>
                  </a:lnTo>
                  <a:lnTo>
                    <a:pt x="419823" y="2284958"/>
                  </a:lnTo>
                  <a:lnTo>
                    <a:pt x="419963" y="2282825"/>
                  </a:lnTo>
                  <a:lnTo>
                    <a:pt x="420179" y="2284958"/>
                  </a:lnTo>
                  <a:lnTo>
                    <a:pt x="466585" y="2278215"/>
                  </a:lnTo>
                  <a:lnTo>
                    <a:pt x="506641" y="2255405"/>
                  </a:lnTo>
                  <a:lnTo>
                    <a:pt x="537032" y="2219617"/>
                  </a:lnTo>
                  <a:lnTo>
                    <a:pt x="557491" y="2166035"/>
                  </a:lnTo>
                  <a:lnTo>
                    <a:pt x="562610" y="2159876"/>
                  </a:lnTo>
                  <a:lnTo>
                    <a:pt x="569328" y="2156002"/>
                  </a:lnTo>
                  <a:lnTo>
                    <a:pt x="577138" y="2154948"/>
                  </a:lnTo>
                  <a:lnTo>
                    <a:pt x="584758" y="2156968"/>
                  </a:lnTo>
                  <a:lnTo>
                    <a:pt x="590943" y="2161641"/>
                  </a:lnTo>
                  <a:lnTo>
                    <a:pt x="595236" y="2168372"/>
                  </a:lnTo>
                  <a:lnTo>
                    <a:pt x="609104" y="2224443"/>
                  </a:lnTo>
                  <a:lnTo>
                    <a:pt x="635254" y="2263940"/>
                  </a:lnTo>
                  <a:lnTo>
                    <a:pt x="672706" y="2291486"/>
                  </a:lnTo>
                  <a:lnTo>
                    <a:pt x="718540" y="2303500"/>
                  </a:lnTo>
                  <a:lnTo>
                    <a:pt x="760095" y="2298941"/>
                  </a:lnTo>
                  <a:lnTo>
                    <a:pt x="797039" y="2281390"/>
                  </a:lnTo>
                  <a:lnTo>
                    <a:pt x="827074" y="2252992"/>
                  </a:lnTo>
                  <a:lnTo>
                    <a:pt x="847915" y="2215908"/>
                  </a:lnTo>
                  <a:lnTo>
                    <a:pt x="857275" y="2172297"/>
                  </a:lnTo>
                  <a:lnTo>
                    <a:pt x="887895" y="1689011"/>
                  </a:lnTo>
                  <a:close/>
                </a:path>
                <a:path w="970279" h="2303779">
                  <a:moveTo>
                    <a:pt x="969772" y="373722"/>
                  </a:moveTo>
                  <a:lnTo>
                    <a:pt x="968654" y="314286"/>
                  </a:lnTo>
                  <a:lnTo>
                    <a:pt x="958557" y="259257"/>
                  </a:lnTo>
                  <a:lnTo>
                    <a:pt x="940841" y="209016"/>
                  </a:lnTo>
                  <a:lnTo>
                    <a:pt x="916825" y="163944"/>
                  </a:lnTo>
                  <a:lnTo>
                    <a:pt x="887831" y="124421"/>
                  </a:lnTo>
                  <a:lnTo>
                    <a:pt x="855218" y="90868"/>
                  </a:lnTo>
                  <a:lnTo>
                    <a:pt x="820293" y="63639"/>
                  </a:lnTo>
                  <a:lnTo>
                    <a:pt x="784402" y="43129"/>
                  </a:lnTo>
                  <a:lnTo>
                    <a:pt x="715060" y="23825"/>
                  </a:lnTo>
                  <a:lnTo>
                    <a:pt x="712190" y="18757"/>
                  </a:lnTo>
                  <a:lnTo>
                    <a:pt x="561327" y="9423"/>
                  </a:lnTo>
                  <a:lnTo>
                    <a:pt x="560844" y="11658"/>
                  </a:lnTo>
                  <a:lnTo>
                    <a:pt x="560628" y="9385"/>
                  </a:lnTo>
                  <a:lnTo>
                    <a:pt x="409765" y="0"/>
                  </a:lnTo>
                  <a:lnTo>
                    <a:pt x="406323" y="4686"/>
                  </a:lnTo>
                  <a:lnTo>
                    <a:pt x="372021" y="6350"/>
                  </a:lnTo>
                  <a:lnTo>
                    <a:pt x="296951" y="31165"/>
                  </a:lnTo>
                  <a:lnTo>
                    <a:pt x="258927" y="53860"/>
                  </a:lnTo>
                  <a:lnTo>
                    <a:pt x="222402" y="83134"/>
                  </a:lnTo>
                  <a:lnTo>
                    <a:pt x="188760" y="118770"/>
                  </a:lnTo>
                  <a:lnTo>
                    <a:pt x="159359" y="160528"/>
                  </a:lnTo>
                  <a:lnTo>
                    <a:pt x="135559" y="208203"/>
                  </a:lnTo>
                  <a:lnTo>
                    <a:pt x="118757" y="261581"/>
                  </a:lnTo>
                  <a:lnTo>
                    <a:pt x="110324" y="320446"/>
                  </a:lnTo>
                  <a:lnTo>
                    <a:pt x="78384" y="804672"/>
                  </a:lnTo>
                  <a:lnTo>
                    <a:pt x="941552" y="858240"/>
                  </a:lnTo>
                  <a:lnTo>
                    <a:pt x="969772" y="373722"/>
                  </a:lnTo>
                  <a:close/>
                </a:path>
              </a:pathLst>
            </a:custGeom>
            <a:solidFill>
              <a:srgbClr val="00C44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1" name="object 12">
              <a:extLst>
                <a:ext uri="{FF2B5EF4-FFF2-40B4-BE49-F238E27FC236}">
                  <a16:creationId xmlns:a16="http://schemas.microsoft.com/office/drawing/2014/main" id="{643E565B-EC39-5000-25B6-694C8CC158AA}"/>
                </a:ext>
              </a:extLst>
            </p:cNvPr>
            <p:cNvSpPr/>
            <p:nvPr/>
          </p:nvSpPr>
          <p:spPr>
            <a:xfrm>
              <a:off x="4328593" y="3474496"/>
              <a:ext cx="230269" cy="174819"/>
            </a:xfrm>
            <a:custGeom>
              <a:avLst/>
              <a:gdLst/>
              <a:ahLst/>
              <a:cxnLst/>
              <a:rect l="l" t="t" r="r" b="b"/>
              <a:pathLst>
                <a:path w="379729" h="288289">
                  <a:moveTo>
                    <a:pt x="334200" y="255663"/>
                  </a:moveTo>
                  <a:lnTo>
                    <a:pt x="30340" y="236778"/>
                  </a:lnTo>
                  <a:lnTo>
                    <a:pt x="28346" y="269367"/>
                  </a:lnTo>
                  <a:lnTo>
                    <a:pt x="332155" y="288213"/>
                  </a:lnTo>
                  <a:lnTo>
                    <a:pt x="334200" y="255663"/>
                  </a:lnTo>
                  <a:close/>
                </a:path>
                <a:path w="379729" h="288289">
                  <a:moveTo>
                    <a:pt x="379349" y="22809"/>
                  </a:moveTo>
                  <a:lnTo>
                    <a:pt x="11772" y="0"/>
                  </a:lnTo>
                  <a:lnTo>
                    <a:pt x="0" y="189979"/>
                  </a:lnTo>
                  <a:lnTo>
                    <a:pt x="367563" y="212839"/>
                  </a:lnTo>
                  <a:lnTo>
                    <a:pt x="379349" y="22809"/>
                  </a:lnTo>
                  <a:close/>
                </a:path>
              </a:pathLst>
            </a:custGeom>
            <a:solidFill>
              <a:srgbClr val="FD4D1A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2" name="object 13">
              <a:extLst>
                <a:ext uri="{FF2B5EF4-FFF2-40B4-BE49-F238E27FC236}">
                  <a16:creationId xmlns:a16="http://schemas.microsoft.com/office/drawing/2014/main" id="{3D7AE0EF-6F42-988D-A75F-2D20E98200CA}"/>
                </a:ext>
              </a:extLst>
            </p:cNvPr>
            <p:cNvSpPr/>
            <p:nvPr/>
          </p:nvSpPr>
          <p:spPr>
            <a:xfrm>
              <a:off x="4345785" y="3618075"/>
              <a:ext cx="185601" cy="31190"/>
            </a:xfrm>
            <a:custGeom>
              <a:avLst/>
              <a:gdLst/>
              <a:ahLst/>
              <a:cxnLst/>
              <a:rect l="l" t="t" r="r" b="b"/>
              <a:pathLst>
                <a:path w="306070" h="51435">
                  <a:moveTo>
                    <a:pt x="1999" y="0"/>
                  </a:moveTo>
                  <a:lnTo>
                    <a:pt x="0" y="32585"/>
                  </a:lnTo>
                  <a:lnTo>
                    <a:pt x="303812" y="51432"/>
                  </a:lnTo>
                  <a:lnTo>
                    <a:pt x="305854" y="18889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3" name="object 14">
              <a:extLst>
                <a:ext uri="{FF2B5EF4-FFF2-40B4-BE49-F238E27FC236}">
                  <a16:creationId xmlns:a16="http://schemas.microsoft.com/office/drawing/2014/main" id="{D386E7EC-81C7-DD7B-387B-3D9F68940E21}"/>
                </a:ext>
              </a:extLst>
            </p:cNvPr>
            <p:cNvSpPr/>
            <p:nvPr/>
          </p:nvSpPr>
          <p:spPr>
            <a:xfrm>
              <a:off x="4328593" y="3474493"/>
              <a:ext cx="230269" cy="129382"/>
            </a:xfrm>
            <a:custGeom>
              <a:avLst/>
              <a:gdLst/>
              <a:ahLst/>
              <a:cxnLst/>
              <a:rect l="l" t="t" r="r" b="b"/>
              <a:pathLst>
                <a:path w="379729" h="213360">
                  <a:moveTo>
                    <a:pt x="11779" y="0"/>
                  </a:moveTo>
                  <a:lnTo>
                    <a:pt x="0" y="189973"/>
                  </a:lnTo>
                  <a:lnTo>
                    <a:pt x="367569" y="212841"/>
                  </a:lnTo>
                  <a:lnTo>
                    <a:pt x="379349" y="22805"/>
                  </a:lnTo>
                  <a:lnTo>
                    <a:pt x="117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4" name="object 15">
              <a:extLst>
                <a:ext uri="{FF2B5EF4-FFF2-40B4-BE49-F238E27FC236}">
                  <a16:creationId xmlns:a16="http://schemas.microsoft.com/office/drawing/2014/main" id="{D676597D-89BA-E0C7-5BA0-9108FA1F9AC8}"/>
                </a:ext>
              </a:extLst>
            </p:cNvPr>
            <p:cNvSpPr/>
            <p:nvPr/>
          </p:nvSpPr>
          <p:spPr>
            <a:xfrm>
              <a:off x="4418544" y="3498562"/>
              <a:ext cx="61995" cy="100502"/>
            </a:xfrm>
            <a:custGeom>
              <a:avLst/>
              <a:gdLst/>
              <a:ahLst/>
              <a:cxnLst/>
              <a:rect l="l" t="t" r="r" b="b"/>
              <a:pathLst>
                <a:path w="102234" h="165735">
                  <a:moveTo>
                    <a:pt x="40563" y="162052"/>
                  </a:moveTo>
                  <a:lnTo>
                    <a:pt x="36677" y="39192"/>
                  </a:lnTo>
                  <a:lnTo>
                    <a:pt x="11341" y="37579"/>
                  </a:lnTo>
                  <a:lnTo>
                    <a:pt x="0" y="159524"/>
                  </a:lnTo>
                  <a:lnTo>
                    <a:pt x="40563" y="162052"/>
                  </a:lnTo>
                  <a:close/>
                </a:path>
                <a:path w="102234" h="165735">
                  <a:moveTo>
                    <a:pt x="101765" y="15976"/>
                  </a:moveTo>
                  <a:lnTo>
                    <a:pt x="64554" y="0"/>
                  </a:lnTo>
                  <a:lnTo>
                    <a:pt x="66179" y="163639"/>
                  </a:lnTo>
                  <a:lnTo>
                    <a:pt x="92392" y="165265"/>
                  </a:lnTo>
                  <a:lnTo>
                    <a:pt x="101765" y="15976"/>
                  </a:lnTo>
                  <a:close/>
                </a:path>
              </a:pathLst>
            </a:custGeom>
            <a:solidFill>
              <a:srgbClr val="2232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5" name="object 16">
              <a:extLst>
                <a:ext uri="{FF2B5EF4-FFF2-40B4-BE49-F238E27FC236}">
                  <a16:creationId xmlns:a16="http://schemas.microsoft.com/office/drawing/2014/main" id="{E4AC97A7-FBCC-C771-4FAA-CE1E7B02C5FA}"/>
                </a:ext>
              </a:extLst>
            </p:cNvPr>
            <p:cNvSpPr/>
            <p:nvPr/>
          </p:nvSpPr>
          <p:spPr>
            <a:xfrm>
              <a:off x="4227497" y="3755922"/>
              <a:ext cx="152101" cy="277246"/>
            </a:xfrm>
            <a:custGeom>
              <a:avLst/>
              <a:gdLst/>
              <a:ahLst/>
              <a:cxnLst/>
              <a:rect l="l" t="t" r="r" b="b"/>
              <a:pathLst>
                <a:path w="250825" h="457200">
                  <a:moveTo>
                    <a:pt x="91743" y="0"/>
                  </a:moveTo>
                  <a:lnTo>
                    <a:pt x="44251" y="10268"/>
                  </a:lnTo>
                  <a:lnTo>
                    <a:pt x="24027" y="57975"/>
                  </a:lnTo>
                  <a:lnTo>
                    <a:pt x="15444" y="156498"/>
                  </a:lnTo>
                  <a:lnTo>
                    <a:pt x="0" y="405831"/>
                  </a:lnTo>
                  <a:lnTo>
                    <a:pt x="12161" y="442025"/>
                  </a:lnTo>
                  <a:lnTo>
                    <a:pt x="43302" y="456800"/>
                  </a:lnTo>
                  <a:lnTo>
                    <a:pt x="76759" y="448491"/>
                  </a:lnTo>
                  <a:lnTo>
                    <a:pt x="95871" y="415432"/>
                  </a:lnTo>
                  <a:lnTo>
                    <a:pt x="104143" y="346069"/>
                  </a:lnTo>
                  <a:lnTo>
                    <a:pt x="113182" y="241065"/>
                  </a:lnTo>
                  <a:lnTo>
                    <a:pt x="118612" y="201237"/>
                  </a:lnTo>
                  <a:lnTo>
                    <a:pt x="127382" y="169798"/>
                  </a:lnTo>
                  <a:lnTo>
                    <a:pt x="141540" y="146700"/>
                  </a:lnTo>
                  <a:lnTo>
                    <a:pt x="163134" y="131899"/>
                  </a:lnTo>
                  <a:lnTo>
                    <a:pt x="194213" y="125347"/>
                  </a:lnTo>
                  <a:lnTo>
                    <a:pt x="232783" y="111537"/>
                  </a:lnTo>
                  <a:lnTo>
                    <a:pt x="250310" y="83374"/>
                  </a:lnTo>
                  <a:lnTo>
                    <a:pt x="247344" y="50961"/>
                  </a:lnTo>
                  <a:lnTo>
                    <a:pt x="224434" y="24399"/>
                  </a:lnTo>
                  <a:lnTo>
                    <a:pt x="182130" y="13790"/>
                  </a:lnTo>
                  <a:lnTo>
                    <a:pt x="917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2066" name="object 17">
              <a:extLst>
                <a:ext uri="{FF2B5EF4-FFF2-40B4-BE49-F238E27FC236}">
                  <a16:creationId xmlns:a16="http://schemas.microsoft.com/office/drawing/2014/main" id="{422E274D-8ED8-D5C3-70C1-B4DDC309184D}"/>
                </a:ext>
              </a:extLst>
            </p:cNvPr>
            <p:cNvPicPr/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10026" y="3865965"/>
              <a:ext cx="80881" cy="135861"/>
            </a:xfrm>
            <a:prstGeom prst="rect">
              <a:avLst/>
            </a:prstGeom>
          </p:spPr>
        </p:pic>
        <p:sp>
          <p:nvSpPr>
            <p:cNvPr id="2067" name="object 18">
              <a:extLst>
                <a:ext uri="{FF2B5EF4-FFF2-40B4-BE49-F238E27FC236}">
                  <a16:creationId xmlns:a16="http://schemas.microsoft.com/office/drawing/2014/main" id="{C1682C7A-B27D-D733-836F-B92DE7D0A757}"/>
                </a:ext>
              </a:extLst>
            </p:cNvPr>
            <p:cNvSpPr/>
            <p:nvPr/>
          </p:nvSpPr>
          <p:spPr>
            <a:xfrm>
              <a:off x="4953709" y="3697883"/>
              <a:ext cx="244516" cy="256838"/>
            </a:xfrm>
            <a:custGeom>
              <a:avLst/>
              <a:gdLst/>
              <a:ahLst/>
              <a:cxnLst/>
              <a:rect l="l" t="t" r="r" b="b"/>
              <a:pathLst>
                <a:path w="403225" h="423545">
                  <a:moveTo>
                    <a:pt x="403160" y="0"/>
                  </a:moveTo>
                  <a:lnTo>
                    <a:pt x="177554" y="17402"/>
                  </a:lnTo>
                  <a:lnTo>
                    <a:pt x="88745" y="217893"/>
                  </a:lnTo>
                  <a:lnTo>
                    <a:pt x="27707" y="357056"/>
                  </a:lnTo>
                  <a:lnTo>
                    <a:pt x="0" y="423097"/>
                  </a:lnTo>
                  <a:lnTo>
                    <a:pt x="90625" y="405212"/>
                  </a:lnTo>
                  <a:lnTo>
                    <a:pt x="204370" y="56699"/>
                  </a:lnTo>
                  <a:lnTo>
                    <a:pt x="400375" y="71610"/>
                  </a:lnTo>
                  <a:lnTo>
                    <a:pt x="4031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68" name="object 19">
              <a:extLst>
                <a:ext uri="{FF2B5EF4-FFF2-40B4-BE49-F238E27FC236}">
                  <a16:creationId xmlns:a16="http://schemas.microsoft.com/office/drawing/2014/main" id="{A9D05DDB-907F-774D-7004-1A4DA7397546}"/>
                </a:ext>
              </a:extLst>
            </p:cNvPr>
            <p:cNvSpPr/>
            <p:nvPr/>
          </p:nvSpPr>
          <p:spPr>
            <a:xfrm>
              <a:off x="4515430" y="3865965"/>
              <a:ext cx="560654" cy="887574"/>
            </a:xfrm>
            <a:custGeom>
              <a:avLst/>
              <a:gdLst/>
              <a:ahLst/>
              <a:cxnLst/>
              <a:rect l="l" t="t" r="r" b="b"/>
              <a:pathLst>
                <a:path w="924559" h="1463675">
                  <a:moveTo>
                    <a:pt x="251426" y="0"/>
                  </a:moveTo>
                  <a:lnTo>
                    <a:pt x="211689" y="567113"/>
                  </a:lnTo>
                  <a:lnTo>
                    <a:pt x="0" y="1316609"/>
                  </a:lnTo>
                  <a:lnTo>
                    <a:pt x="649697" y="1463369"/>
                  </a:lnTo>
                  <a:lnTo>
                    <a:pt x="800834" y="593238"/>
                  </a:lnTo>
                  <a:lnTo>
                    <a:pt x="924202" y="124436"/>
                  </a:lnTo>
                  <a:lnTo>
                    <a:pt x="251426" y="0"/>
                  </a:lnTo>
                  <a:close/>
                </a:path>
              </a:pathLst>
            </a:custGeom>
            <a:solidFill>
              <a:srgbClr val="7800A9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2069" name="object 20">
              <a:extLst>
                <a:ext uri="{FF2B5EF4-FFF2-40B4-BE49-F238E27FC236}">
                  <a16:creationId xmlns:a16="http://schemas.microsoft.com/office/drawing/2014/main" id="{E1861DEE-ABC8-FCAB-7D5B-1061F9CF5C79}"/>
                </a:ext>
              </a:extLst>
            </p:cNvPr>
            <p:cNvPicPr/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034870" y="3941405"/>
              <a:ext cx="57711" cy="117003"/>
            </a:xfrm>
            <a:prstGeom prst="rect">
              <a:avLst/>
            </a:prstGeom>
          </p:spPr>
        </p:pic>
        <p:sp>
          <p:nvSpPr>
            <p:cNvPr id="2070" name="object 21">
              <a:extLst>
                <a:ext uri="{FF2B5EF4-FFF2-40B4-BE49-F238E27FC236}">
                  <a16:creationId xmlns:a16="http://schemas.microsoft.com/office/drawing/2014/main" id="{67AC6244-DF5E-34B1-7EB0-96D92E0E12D0}"/>
                </a:ext>
              </a:extLst>
            </p:cNvPr>
            <p:cNvSpPr/>
            <p:nvPr/>
          </p:nvSpPr>
          <p:spPr>
            <a:xfrm>
              <a:off x="5180540" y="3697887"/>
              <a:ext cx="17712" cy="43897"/>
            </a:xfrm>
            <a:custGeom>
              <a:avLst/>
              <a:gdLst/>
              <a:ahLst/>
              <a:cxnLst/>
              <a:rect l="l" t="t" r="r" b="b"/>
              <a:pathLst>
                <a:path w="29209" h="72389">
                  <a:moveTo>
                    <a:pt x="29083" y="0"/>
                  </a:moveTo>
                  <a:lnTo>
                    <a:pt x="0" y="43408"/>
                  </a:lnTo>
                  <a:lnTo>
                    <a:pt x="9918" y="58293"/>
                  </a:lnTo>
                  <a:lnTo>
                    <a:pt x="15798" y="66179"/>
                  </a:lnTo>
                  <a:lnTo>
                    <a:pt x="19951" y="69697"/>
                  </a:lnTo>
                  <a:lnTo>
                    <a:pt x="24676" y="71488"/>
                  </a:lnTo>
                  <a:lnTo>
                    <a:pt x="26200" y="71882"/>
                  </a:lnTo>
                  <a:lnTo>
                    <a:pt x="26301" y="71615"/>
                  </a:lnTo>
                  <a:lnTo>
                    <a:pt x="29083" y="0"/>
                  </a:lnTo>
                  <a:close/>
                </a:path>
              </a:pathLst>
            </a:custGeom>
            <a:solidFill>
              <a:srgbClr val="0E224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1" name="object 22">
              <a:extLst>
                <a:ext uri="{FF2B5EF4-FFF2-40B4-BE49-F238E27FC236}">
                  <a16:creationId xmlns:a16="http://schemas.microsoft.com/office/drawing/2014/main" id="{E1C1789C-A1FD-2EA8-E2A9-33DEE8B2BF72}"/>
                </a:ext>
              </a:extLst>
            </p:cNvPr>
            <p:cNvSpPr/>
            <p:nvPr/>
          </p:nvSpPr>
          <p:spPr>
            <a:xfrm>
              <a:off x="4600731" y="3974079"/>
              <a:ext cx="401237" cy="688880"/>
            </a:xfrm>
            <a:custGeom>
              <a:avLst/>
              <a:gdLst/>
              <a:ahLst/>
              <a:cxnLst/>
              <a:rect l="l" t="t" r="r" b="b"/>
              <a:pathLst>
                <a:path w="661670" h="1136015">
                  <a:moveTo>
                    <a:pt x="194172" y="0"/>
                  </a:moveTo>
                  <a:lnTo>
                    <a:pt x="0" y="1061423"/>
                  </a:lnTo>
                  <a:lnTo>
                    <a:pt x="421139" y="1135431"/>
                  </a:lnTo>
                  <a:lnTo>
                    <a:pt x="661665" y="91316"/>
                  </a:lnTo>
                  <a:lnTo>
                    <a:pt x="194172" y="0"/>
                  </a:lnTo>
                  <a:close/>
                </a:path>
              </a:pathLst>
            </a:custGeom>
            <a:solidFill>
              <a:srgbClr val="904BB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2" name="object 23">
              <a:extLst>
                <a:ext uri="{FF2B5EF4-FFF2-40B4-BE49-F238E27FC236}">
                  <a16:creationId xmlns:a16="http://schemas.microsoft.com/office/drawing/2014/main" id="{9A25C564-B5A6-6C0D-6741-4C91074B1946}"/>
                </a:ext>
              </a:extLst>
            </p:cNvPr>
            <p:cNvSpPr/>
            <p:nvPr/>
          </p:nvSpPr>
          <p:spPr>
            <a:xfrm>
              <a:off x="4388440" y="4153488"/>
              <a:ext cx="930316" cy="1041214"/>
            </a:xfrm>
            <a:custGeom>
              <a:avLst/>
              <a:gdLst/>
              <a:ahLst/>
              <a:cxnLst/>
              <a:rect l="l" t="t" r="r" b="b"/>
              <a:pathLst>
                <a:path w="1534159" h="1717040">
                  <a:moveTo>
                    <a:pt x="1533715" y="334937"/>
                  </a:moveTo>
                  <a:lnTo>
                    <a:pt x="1489176" y="136309"/>
                  </a:lnTo>
                  <a:lnTo>
                    <a:pt x="1292847" y="0"/>
                  </a:lnTo>
                  <a:lnTo>
                    <a:pt x="1130477" y="444"/>
                  </a:lnTo>
                  <a:lnTo>
                    <a:pt x="1038720" y="118960"/>
                  </a:lnTo>
                  <a:lnTo>
                    <a:pt x="0" y="1405331"/>
                  </a:lnTo>
                  <a:lnTo>
                    <a:pt x="423367" y="1716862"/>
                  </a:lnTo>
                  <a:lnTo>
                    <a:pt x="495007" y="1621294"/>
                  </a:lnTo>
                  <a:lnTo>
                    <a:pt x="1462062" y="430517"/>
                  </a:lnTo>
                  <a:lnTo>
                    <a:pt x="1533715" y="334937"/>
                  </a:lnTo>
                  <a:close/>
                </a:path>
              </a:pathLst>
            </a:custGeom>
            <a:solidFill>
              <a:srgbClr val="DC00A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3" name="object 24">
              <a:extLst>
                <a:ext uri="{FF2B5EF4-FFF2-40B4-BE49-F238E27FC236}">
                  <a16:creationId xmlns:a16="http://schemas.microsoft.com/office/drawing/2014/main" id="{63477003-285A-D68E-A758-178939DB74A7}"/>
                </a:ext>
              </a:extLst>
            </p:cNvPr>
            <p:cNvSpPr/>
            <p:nvPr/>
          </p:nvSpPr>
          <p:spPr>
            <a:xfrm>
              <a:off x="4388442" y="4933529"/>
              <a:ext cx="300350" cy="271085"/>
            </a:xfrm>
            <a:custGeom>
              <a:avLst/>
              <a:gdLst/>
              <a:ahLst/>
              <a:cxnLst/>
              <a:rect l="l" t="t" r="r" b="b"/>
              <a:pathLst>
                <a:path w="495300" h="447040">
                  <a:moveTo>
                    <a:pt x="254138" y="0"/>
                  </a:moveTo>
                  <a:lnTo>
                    <a:pt x="91766" y="450"/>
                  </a:lnTo>
                  <a:lnTo>
                    <a:pt x="0" y="118970"/>
                  </a:lnTo>
                  <a:lnTo>
                    <a:pt x="77453" y="307760"/>
                  </a:lnTo>
                  <a:lnTo>
                    <a:pt x="204695" y="446740"/>
                  </a:lnTo>
                  <a:lnTo>
                    <a:pt x="423379" y="430499"/>
                  </a:lnTo>
                  <a:lnTo>
                    <a:pt x="495000" y="334932"/>
                  </a:lnTo>
                  <a:lnTo>
                    <a:pt x="450478" y="136351"/>
                  </a:lnTo>
                  <a:lnTo>
                    <a:pt x="2541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4" name="object 25">
              <a:extLst>
                <a:ext uri="{FF2B5EF4-FFF2-40B4-BE49-F238E27FC236}">
                  <a16:creationId xmlns:a16="http://schemas.microsoft.com/office/drawing/2014/main" id="{08175132-B6C0-CDE2-C647-855CE8B7BD53}"/>
                </a:ext>
              </a:extLst>
            </p:cNvPr>
            <p:cNvSpPr/>
            <p:nvPr/>
          </p:nvSpPr>
          <p:spPr>
            <a:xfrm>
              <a:off x="4856801" y="4195907"/>
              <a:ext cx="261844" cy="733933"/>
            </a:xfrm>
            <a:custGeom>
              <a:avLst/>
              <a:gdLst/>
              <a:ahLst/>
              <a:cxnLst/>
              <a:rect l="l" t="t" r="r" b="b"/>
              <a:pathLst>
                <a:path w="431800" h="1210309">
                  <a:moveTo>
                    <a:pt x="255676" y="726122"/>
                  </a:moveTo>
                  <a:lnTo>
                    <a:pt x="167538" y="457200"/>
                  </a:lnTo>
                  <a:lnTo>
                    <a:pt x="190169" y="143357"/>
                  </a:lnTo>
                  <a:lnTo>
                    <a:pt x="99936" y="255041"/>
                  </a:lnTo>
                  <a:lnTo>
                    <a:pt x="51917" y="526656"/>
                  </a:lnTo>
                  <a:lnTo>
                    <a:pt x="126047" y="779322"/>
                  </a:lnTo>
                  <a:lnTo>
                    <a:pt x="55956" y="914666"/>
                  </a:lnTo>
                  <a:lnTo>
                    <a:pt x="0" y="1209814"/>
                  </a:lnTo>
                  <a:lnTo>
                    <a:pt x="156730" y="1016850"/>
                  </a:lnTo>
                  <a:lnTo>
                    <a:pt x="182105" y="888619"/>
                  </a:lnTo>
                  <a:lnTo>
                    <a:pt x="255676" y="726122"/>
                  </a:lnTo>
                  <a:close/>
                </a:path>
                <a:path w="431800" h="1210309">
                  <a:moveTo>
                    <a:pt x="431241" y="613638"/>
                  </a:moveTo>
                  <a:lnTo>
                    <a:pt x="336867" y="365633"/>
                  </a:lnTo>
                  <a:lnTo>
                    <a:pt x="304304" y="0"/>
                  </a:lnTo>
                  <a:lnTo>
                    <a:pt x="266369" y="48983"/>
                  </a:lnTo>
                  <a:lnTo>
                    <a:pt x="293243" y="394576"/>
                  </a:lnTo>
                  <a:lnTo>
                    <a:pt x="393954" y="639965"/>
                  </a:lnTo>
                  <a:lnTo>
                    <a:pt x="321652" y="813777"/>
                  </a:lnTo>
                  <a:lnTo>
                    <a:pt x="417042" y="696315"/>
                  </a:lnTo>
                  <a:lnTo>
                    <a:pt x="431241" y="613638"/>
                  </a:lnTo>
                  <a:close/>
                </a:path>
              </a:pathLst>
            </a:custGeom>
            <a:solidFill>
              <a:srgbClr val="88040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5" name="object 26">
              <a:extLst>
                <a:ext uri="{FF2B5EF4-FFF2-40B4-BE49-F238E27FC236}">
                  <a16:creationId xmlns:a16="http://schemas.microsoft.com/office/drawing/2014/main" id="{EEC19358-24A6-D492-E06A-4EC7303515DB}"/>
                </a:ext>
              </a:extLst>
            </p:cNvPr>
            <p:cNvSpPr/>
            <p:nvPr/>
          </p:nvSpPr>
          <p:spPr>
            <a:xfrm>
              <a:off x="3359626" y="4323177"/>
              <a:ext cx="450526" cy="259919"/>
            </a:xfrm>
            <a:custGeom>
              <a:avLst/>
              <a:gdLst/>
              <a:ahLst/>
              <a:cxnLst/>
              <a:rect l="l" t="t" r="r" b="b"/>
              <a:pathLst>
                <a:path w="742950" h="428625">
                  <a:moveTo>
                    <a:pt x="610326" y="0"/>
                  </a:moveTo>
                  <a:lnTo>
                    <a:pt x="388626" y="44511"/>
                  </a:lnTo>
                  <a:lnTo>
                    <a:pt x="156728" y="129681"/>
                  </a:lnTo>
                  <a:lnTo>
                    <a:pt x="0" y="273897"/>
                  </a:lnTo>
                  <a:lnTo>
                    <a:pt x="56783" y="428500"/>
                  </a:lnTo>
                  <a:lnTo>
                    <a:pt x="382208" y="367831"/>
                  </a:lnTo>
                  <a:lnTo>
                    <a:pt x="644650" y="231846"/>
                  </a:lnTo>
                  <a:lnTo>
                    <a:pt x="742364" y="132320"/>
                  </a:lnTo>
                  <a:lnTo>
                    <a:pt x="610326" y="0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6" name="object 27">
              <a:extLst>
                <a:ext uri="{FF2B5EF4-FFF2-40B4-BE49-F238E27FC236}">
                  <a16:creationId xmlns:a16="http://schemas.microsoft.com/office/drawing/2014/main" id="{8524E8D2-1473-D5BB-4176-5F6D928F82F2}"/>
                </a:ext>
              </a:extLst>
            </p:cNvPr>
            <p:cNvSpPr/>
            <p:nvPr/>
          </p:nvSpPr>
          <p:spPr>
            <a:xfrm>
              <a:off x="3394058" y="4402177"/>
              <a:ext cx="718145" cy="806710"/>
            </a:xfrm>
            <a:custGeom>
              <a:avLst/>
              <a:gdLst/>
              <a:ahLst/>
              <a:cxnLst/>
              <a:rect l="l" t="t" r="r" b="b"/>
              <a:pathLst>
                <a:path w="1184275" h="1330325">
                  <a:moveTo>
                    <a:pt x="679487" y="0"/>
                  </a:moveTo>
                  <a:lnTo>
                    <a:pt x="0" y="298221"/>
                  </a:lnTo>
                  <a:lnTo>
                    <a:pt x="280619" y="761589"/>
                  </a:lnTo>
                  <a:lnTo>
                    <a:pt x="470561" y="1330252"/>
                  </a:lnTo>
                  <a:lnTo>
                    <a:pt x="1183660" y="988692"/>
                  </a:lnTo>
                  <a:lnTo>
                    <a:pt x="900632" y="494372"/>
                  </a:lnTo>
                  <a:lnTo>
                    <a:pt x="679487" y="0"/>
                  </a:lnTo>
                  <a:close/>
                </a:path>
              </a:pathLst>
            </a:custGeom>
            <a:solidFill>
              <a:srgbClr val="FE120D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7" name="object 28">
              <a:extLst>
                <a:ext uri="{FF2B5EF4-FFF2-40B4-BE49-F238E27FC236}">
                  <a16:creationId xmlns:a16="http://schemas.microsoft.com/office/drawing/2014/main" id="{EA891C2D-3551-EDFD-35A4-9E9D9C882075}"/>
                </a:ext>
              </a:extLst>
            </p:cNvPr>
            <p:cNvSpPr/>
            <p:nvPr/>
          </p:nvSpPr>
          <p:spPr>
            <a:xfrm>
              <a:off x="3368234" y="4340452"/>
              <a:ext cx="743945" cy="891809"/>
            </a:xfrm>
            <a:custGeom>
              <a:avLst/>
              <a:gdLst/>
              <a:ahLst/>
              <a:cxnLst/>
              <a:rect l="l" t="t" r="r" b="b"/>
              <a:pathLst>
                <a:path w="1226820" h="1470659">
                  <a:moveTo>
                    <a:pt x="722071" y="101803"/>
                  </a:moveTo>
                  <a:lnTo>
                    <a:pt x="610336" y="0"/>
                  </a:lnTo>
                  <a:lnTo>
                    <a:pt x="388632" y="44513"/>
                  </a:lnTo>
                  <a:lnTo>
                    <a:pt x="156730" y="129679"/>
                  </a:lnTo>
                  <a:lnTo>
                    <a:pt x="0" y="273900"/>
                  </a:lnTo>
                  <a:lnTo>
                    <a:pt x="42570" y="400024"/>
                  </a:lnTo>
                  <a:lnTo>
                    <a:pt x="382219" y="367830"/>
                  </a:lnTo>
                  <a:lnTo>
                    <a:pt x="644652" y="231851"/>
                  </a:lnTo>
                  <a:lnTo>
                    <a:pt x="722071" y="101803"/>
                  </a:lnTo>
                  <a:close/>
                </a:path>
                <a:path w="1226820" h="1470659">
                  <a:moveTo>
                    <a:pt x="1226235" y="1090498"/>
                  </a:moveTo>
                  <a:lnTo>
                    <a:pt x="513143" y="1432039"/>
                  </a:lnTo>
                  <a:lnTo>
                    <a:pt x="599732" y="1470317"/>
                  </a:lnTo>
                  <a:lnTo>
                    <a:pt x="1215948" y="1202321"/>
                  </a:lnTo>
                  <a:lnTo>
                    <a:pt x="1226235" y="1090498"/>
                  </a:lnTo>
                  <a:close/>
                </a:path>
              </a:pathLst>
            </a:custGeom>
            <a:solidFill>
              <a:srgbClr val="9F9D94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8" name="object 29">
              <a:extLst>
                <a:ext uri="{FF2B5EF4-FFF2-40B4-BE49-F238E27FC236}">
                  <a16:creationId xmlns:a16="http://schemas.microsoft.com/office/drawing/2014/main" id="{53F6C6FA-B62B-6D62-386E-C4589A37C29D}"/>
                </a:ext>
              </a:extLst>
            </p:cNvPr>
            <p:cNvSpPr/>
            <p:nvPr/>
          </p:nvSpPr>
          <p:spPr>
            <a:xfrm>
              <a:off x="3433610" y="4397157"/>
              <a:ext cx="283793" cy="135543"/>
            </a:xfrm>
            <a:custGeom>
              <a:avLst/>
              <a:gdLst/>
              <a:ahLst/>
              <a:cxnLst/>
              <a:rect l="l" t="t" r="r" b="b"/>
              <a:pathLst>
                <a:path w="467995" h="223520">
                  <a:moveTo>
                    <a:pt x="276656" y="44538"/>
                  </a:moveTo>
                  <a:lnTo>
                    <a:pt x="101752" y="70789"/>
                  </a:lnTo>
                  <a:lnTo>
                    <a:pt x="0" y="141859"/>
                  </a:lnTo>
                  <a:lnTo>
                    <a:pt x="40589" y="223240"/>
                  </a:lnTo>
                  <a:lnTo>
                    <a:pt x="260299" y="133997"/>
                  </a:lnTo>
                  <a:lnTo>
                    <a:pt x="276656" y="44538"/>
                  </a:lnTo>
                  <a:close/>
                </a:path>
                <a:path w="467995" h="223520">
                  <a:moveTo>
                    <a:pt x="467855" y="0"/>
                  </a:moveTo>
                  <a:lnTo>
                    <a:pt x="276656" y="44538"/>
                  </a:lnTo>
                  <a:lnTo>
                    <a:pt x="260311" y="134010"/>
                  </a:lnTo>
                  <a:lnTo>
                    <a:pt x="459613" y="105727"/>
                  </a:lnTo>
                  <a:lnTo>
                    <a:pt x="467855" y="0"/>
                  </a:lnTo>
                  <a:close/>
                </a:path>
              </a:pathLst>
            </a:custGeom>
            <a:solidFill>
              <a:srgbClr val="7C7773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79" name="object 30">
              <a:extLst>
                <a:ext uri="{FF2B5EF4-FFF2-40B4-BE49-F238E27FC236}">
                  <a16:creationId xmlns:a16="http://schemas.microsoft.com/office/drawing/2014/main" id="{94CA53BF-9B21-73CF-DE1A-15B9480B1232}"/>
                </a:ext>
              </a:extLst>
            </p:cNvPr>
            <p:cNvSpPr/>
            <p:nvPr/>
          </p:nvSpPr>
          <p:spPr>
            <a:xfrm>
              <a:off x="3412796" y="4419686"/>
              <a:ext cx="252987" cy="139778"/>
            </a:xfrm>
            <a:custGeom>
              <a:avLst/>
              <a:gdLst/>
              <a:ahLst/>
              <a:cxnLst/>
              <a:rect l="l" t="t" r="r" b="b"/>
              <a:pathLst>
                <a:path w="417195" h="230504">
                  <a:moveTo>
                    <a:pt x="417044" y="0"/>
                  </a:moveTo>
                  <a:lnTo>
                    <a:pt x="0" y="35423"/>
                  </a:lnTo>
                  <a:lnTo>
                    <a:pt x="63704" y="230359"/>
                  </a:lnTo>
                  <a:lnTo>
                    <a:pt x="185831" y="169502"/>
                  </a:lnTo>
                  <a:lnTo>
                    <a:pt x="93128" y="169502"/>
                  </a:lnTo>
                  <a:lnTo>
                    <a:pt x="68469" y="71610"/>
                  </a:lnTo>
                  <a:lnTo>
                    <a:pt x="158635" y="69789"/>
                  </a:lnTo>
                  <a:lnTo>
                    <a:pt x="374746" y="69789"/>
                  </a:lnTo>
                  <a:lnTo>
                    <a:pt x="417044" y="0"/>
                  </a:lnTo>
                  <a:close/>
                </a:path>
                <a:path w="417195" h="230504">
                  <a:moveTo>
                    <a:pt x="374746" y="69789"/>
                  </a:moveTo>
                  <a:lnTo>
                    <a:pt x="158635" y="69789"/>
                  </a:lnTo>
                  <a:lnTo>
                    <a:pt x="207251" y="70904"/>
                  </a:lnTo>
                  <a:lnTo>
                    <a:pt x="231022" y="76506"/>
                  </a:lnTo>
                  <a:lnTo>
                    <a:pt x="246652" y="88143"/>
                  </a:lnTo>
                  <a:lnTo>
                    <a:pt x="232298" y="109390"/>
                  </a:lnTo>
                  <a:lnTo>
                    <a:pt x="178453" y="136409"/>
                  </a:lnTo>
                  <a:lnTo>
                    <a:pt x="120327" y="159635"/>
                  </a:lnTo>
                  <a:lnTo>
                    <a:pt x="93128" y="169502"/>
                  </a:lnTo>
                  <a:lnTo>
                    <a:pt x="185831" y="169502"/>
                  </a:lnTo>
                  <a:lnTo>
                    <a:pt x="369904" y="77777"/>
                  </a:lnTo>
                  <a:lnTo>
                    <a:pt x="374746" y="69789"/>
                  </a:lnTo>
                  <a:close/>
                </a:path>
              </a:pathLst>
            </a:custGeom>
            <a:solidFill>
              <a:srgbClr val="5D5957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0" name="object 31">
              <a:extLst>
                <a:ext uri="{FF2B5EF4-FFF2-40B4-BE49-F238E27FC236}">
                  <a16:creationId xmlns:a16="http://schemas.microsoft.com/office/drawing/2014/main" id="{B4A2432C-6A03-1D23-94A1-5AC339498FA3}"/>
                </a:ext>
              </a:extLst>
            </p:cNvPr>
            <p:cNvSpPr/>
            <p:nvPr/>
          </p:nvSpPr>
          <p:spPr>
            <a:xfrm>
              <a:off x="3501984" y="4716829"/>
              <a:ext cx="559113" cy="193687"/>
            </a:xfrm>
            <a:custGeom>
              <a:avLst/>
              <a:gdLst/>
              <a:ahLst/>
              <a:cxnLst/>
              <a:rect l="l" t="t" r="r" b="b"/>
              <a:pathLst>
                <a:path w="922020" h="319404">
                  <a:moveTo>
                    <a:pt x="494885" y="0"/>
                  </a:moveTo>
                  <a:lnTo>
                    <a:pt x="260232" y="1748"/>
                  </a:lnTo>
                  <a:lnTo>
                    <a:pt x="0" y="70866"/>
                  </a:lnTo>
                  <a:lnTo>
                    <a:pt x="102646" y="242704"/>
                  </a:lnTo>
                  <a:lnTo>
                    <a:pt x="287593" y="89222"/>
                  </a:lnTo>
                  <a:lnTo>
                    <a:pt x="507125" y="98248"/>
                  </a:lnTo>
                  <a:lnTo>
                    <a:pt x="921605" y="318932"/>
                  </a:lnTo>
                  <a:lnTo>
                    <a:pt x="813640" y="132037"/>
                  </a:lnTo>
                  <a:lnTo>
                    <a:pt x="4948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1" name="object 56">
              <a:extLst>
                <a:ext uri="{FF2B5EF4-FFF2-40B4-BE49-F238E27FC236}">
                  <a16:creationId xmlns:a16="http://schemas.microsoft.com/office/drawing/2014/main" id="{72856ACE-9612-6DBA-BF6E-282AA2DF0B3D}"/>
                </a:ext>
              </a:extLst>
            </p:cNvPr>
            <p:cNvSpPr/>
            <p:nvPr/>
          </p:nvSpPr>
          <p:spPr>
            <a:xfrm>
              <a:off x="4029367" y="4748983"/>
              <a:ext cx="675403" cy="655765"/>
            </a:xfrm>
            <a:custGeom>
              <a:avLst/>
              <a:gdLst/>
              <a:ahLst/>
              <a:cxnLst/>
              <a:rect l="l" t="t" r="r" b="b"/>
              <a:pathLst>
                <a:path w="1113790" h="1081404">
                  <a:moveTo>
                    <a:pt x="1993" y="628561"/>
                  </a:moveTo>
                  <a:lnTo>
                    <a:pt x="1955" y="627621"/>
                  </a:lnTo>
                  <a:lnTo>
                    <a:pt x="1714" y="626618"/>
                  </a:lnTo>
                  <a:lnTo>
                    <a:pt x="241" y="626643"/>
                  </a:lnTo>
                  <a:lnTo>
                    <a:pt x="50" y="627595"/>
                  </a:lnTo>
                  <a:lnTo>
                    <a:pt x="50" y="628497"/>
                  </a:lnTo>
                  <a:lnTo>
                    <a:pt x="0" y="629666"/>
                  </a:lnTo>
                  <a:lnTo>
                    <a:pt x="939" y="629577"/>
                  </a:lnTo>
                  <a:lnTo>
                    <a:pt x="1905" y="629539"/>
                  </a:lnTo>
                  <a:lnTo>
                    <a:pt x="1993" y="628561"/>
                  </a:lnTo>
                  <a:close/>
                </a:path>
                <a:path w="1113790" h="1081404">
                  <a:moveTo>
                    <a:pt x="11760" y="743178"/>
                  </a:moveTo>
                  <a:lnTo>
                    <a:pt x="11747" y="742530"/>
                  </a:lnTo>
                  <a:lnTo>
                    <a:pt x="10248" y="742645"/>
                  </a:lnTo>
                  <a:lnTo>
                    <a:pt x="8775" y="742759"/>
                  </a:lnTo>
                  <a:lnTo>
                    <a:pt x="7315" y="742886"/>
                  </a:lnTo>
                  <a:lnTo>
                    <a:pt x="7277" y="743242"/>
                  </a:lnTo>
                  <a:lnTo>
                    <a:pt x="7277" y="744016"/>
                  </a:lnTo>
                  <a:lnTo>
                    <a:pt x="10287" y="744321"/>
                  </a:lnTo>
                  <a:lnTo>
                    <a:pt x="11760" y="744461"/>
                  </a:lnTo>
                  <a:lnTo>
                    <a:pt x="11760" y="743178"/>
                  </a:lnTo>
                  <a:close/>
                </a:path>
                <a:path w="1113790" h="1081404">
                  <a:moveTo>
                    <a:pt x="36029" y="557225"/>
                  </a:moveTo>
                  <a:lnTo>
                    <a:pt x="35763" y="555637"/>
                  </a:lnTo>
                  <a:lnTo>
                    <a:pt x="33185" y="554812"/>
                  </a:lnTo>
                  <a:lnTo>
                    <a:pt x="32232" y="557390"/>
                  </a:lnTo>
                  <a:lnTo>
                    <a:pt x="33299" y="558571"/>
                  </a:lnTo>
                  <a:lnTo>
                    <a:pt x="35585" y="559790"/>
                  </a:lnTo>
                  <a:lnTo>
                    <a:pt x="36029" y="557225"/>
                  </a:lnTo>
                  <a:close/>
                </a:path>
                <a:path w="1113790" h="1081404">
                  <a:moveTo>
                    <a:pt x="103403" y="855408"/>
                  </a:moveTo>
                  <a:lnTo>
                    <a:pt x="103238" y="852944"/>
                  </a:lnTo>
                  <a:lnTo>
                    <a:pt x="102311" y="852081"/>
                  </a:lnTo>
                  <a:lnTo>
                    <a:pt x="99656" y="852500"/>
                  </a:lnTo>
                  <a:lnTo>
                    <a:pt x="100164" y="854684"/>
                  </a:lnTo>
                  <a:lnTo>
                    <a:pt x="100850" y="855840"/>
                  </a:lnTo>
                  <a:lnTo>
                    <a:pt x="103403" y="855408"/>
                  </a:lnTo>
                  <a:close/>
                </a:path>
                <a:path w="1113790" h="1081404">
                  <a:moveTo>
                    <a:pt x="135331" y="806678"/>
                  </a:moveTo>
                  <a:lnTo>
                    <a:pt x="133934" y="806196"/>
                  </a:lnTo>
                  <a:lnTo>
                    <a:pt x="133337" y="807250"/>
                  </a:lnTo>
                  <a:lnTo>
                    <a:pt x="132918" y="808304"/>
                  </a:lnTo>
                  <a:lnTo>
                    <a:pt x="132461" y="809332"/>
                  </a:lnTo>
                  <a:lnTo>
                    <a:pt x="133159" y="809599"/>
                  </a:lnTo>
                  <a:lnTo>
                    <a:pt x="134505" y="810120"/>
                  </a:lnTo>
                  <a:lnTo>
                    <a:pt x="134797" y="809002"/>
                  </a:lnTo>
                  <a:lnTo>
                    <a:pt x="135140" y="807910"/>
                  </a:lnTo>
                  <a:lnTo>
                    <a:pt x="135331" y="806678"/>
                  </a:lnTo>
                  <a:close/>
                </a:path>
                <a:path w="1113790" h="1081404">
                  <a:moveTo>
                    <a:pt x="138023" y="607529"/>
                  </a:moveTo>
                  <a:lnTo>
                    <a:pt x="132867" y="605713"/>
                  </a:lnTo>
                  <a:lnTo>
                    <a:pt x="134378" y="608431"/>
                  </a:lnTo>
                  <a:lnTo>
                    <a:pt x="135394" y="609257"/>
                  </a:lnTo>
                  <a:lnTo>
                    <a:pt x="138023" y="607529"/>
                  </a:lnTo>
                  <a:close/>
                </a:path>
                <a:path w="1113790" h="1081404">
                  <a:moveTo>
                    <a:pt x="143751" y="752436"/>
                  </a:moveTo>
                  <a:lnTo>
                    <a:pt x="142633" y="752386"/>
                  </a:lnTo>
                  <a:lnTo>
                    <a:pt x="141490" y="752335"/>
                  </a:lnTo>
                  <a:lnTo>
                    <a:pt x="140360" y="752297"/>
                  </a:lnTo>
                  <a:lnTo>
                    <a:pt x="140335" y="752817"/>
                  </a:lnTo>
                  <a:lnTo>
                    <a:pt x="140309" y="753338"/>
                  </a:lnTo>
                  <a:lnTo>
                    <a:pt x="140271" y="753872"/>
                  </a:lnTo>
                  <a:lnTo>
                    <a:pt x="141338" y="753935"/>
                  </a:lnTo>
                  <a:lnTo>
                    <a:pt x="142405" y="754049"/>
                  </a:lnTo>
                  <a:lnTo>
                    <a:pt x="143471" y="753999"/>
                  </a:lnTo>
                  <a:lnTo>
                    <a:pt x="143598" y="753986"/>
                  </a:lnTo>
                  <a:lnTo>
                    <a:pt x="143662" y="752983"/>
                  </a:lnTo>
                  <a:lnTo>
                    <a:pt x="143751" y="752436"/>
                  </a:lnTo>
                  <a:close/>
                </a:path>
                <a:path w="1113790" h="1081404">
                  <a:moveTo>
                    <a:pt x="154927" y="158851"/>
                  </a:moveTo>
                  <a:lnTo>
                    <a:pt x="154444" y="157734"/>
                  </a:lnTo>
                  <a:lnTo>
                    <a:pt x="153581" y="157734"/>
                  </a:lnTo>
                  <a:lnTo>
                    <a:pt x="152666" y="157873"/>
                  </a:lnTo>
                  <a:lnTo>
                    <a:pt x="152273" y="158330"/>
                  </a:lnTo>
                  <a:lnTo>
                    <a:pt x="151828" y="158864"/>
                  </a:lnTo>
                  <a:lnTo>
                    <a:pt x="151828" y="159778"/>
                  </a:lnTo>
                  <a:lnTo>
                    <a:pt x="151650" y="160528"/>
                  </a:lnTo>
                  <a:lnTo>
                    <a:pt x="152755" y="160528"/>
                  </a:lnTo>
                  <a:lnTo>
                    <a:pt x="153314" y="160553"/>
                  </a:lnTo>
                  <a:lnTo>
                    <a:pt x="153822" y="160121"/>
                  </a:lnTo>
                  <a:lnTo>
                    <a:pt x="154508" y="159766"/>
                  </a:lnTo>
                  <a:lnTo>
                    <a:pt x="154749" y="159219"/>
                  </a:lnTo>
                  <a:lnTo>
                    <a:pt x="154927" y="158851"/>
                  </a:lnTo>
                  <a:close/>
                </a:path>
                <a:path w="1113790" h="1081404">
                  <a:moveTo>
                    <a:pt x="165201" y="454901"/>
                  </a:moveTo>
                  <a:lnTo>
                    <a:pt x="164236" y="454926"/>
                  </a:lnTo>
                  <a:lnTo>
                    <a:pt x="163233" y="454952"/>
                  </a:lnTo>
                  <a:lnTo>
                    <a:pt x="162280" y="454990"/>
                  </a:lnTo>
                  <a:lnTo>
                    <a:pt x="162280" y="455345"/>
                  </a:lnTo>
                  <a:lnTo>
                    <a:pt x="162255" y="455714"/>
                  </a:lnTo>
                  <a:lnTo>
                    <a:pt x="162242" y="456069"/>
                  </a:lnTo>
                  <a:lnTo>
                    <a:pt x="164122" y="456298"/>
                  </a:lnTo>
                  <a:lnTo>
                    <a:pt x="165074" y="456387"/>
                  </a:lnTo>
                  <a:lnTo>
                    <a:pt x="165112" y="455891"/>
                  </a:lnTo>
                  <a:lnTo>
                    <a:pt x="165138" y="455396"/>
                  </a:lnTo>
                  <a:lnTo>
                    <a:pt x="165201" y="454901"/>
                  </a:lnTo>
                  <a:close/>
                </a:path>
                <a:path w="1113790" h="1081404">
                  <a:moveTo>
                    <a:pt x="179235" y="761720"/>
                  </a:moveTo>
                  <a:lnTo>
                    <a:pt x="176695" y="762812"/>
                  </a:lnTo>
                  <a:lnTo>
                    <a:pt x="175323" y="763384"/>
                  </a:lnTo>
                  <a:lnTo>
                    <a:pt x="176987" y="765251"/>
                  </a:lnTo>
                  <a:lnTo>
                    <a:pt x="178269" y="766686"/>
                  </a:lnTo>
                  <a:lnTo>
                    <a:pt x="178663" y="764654"/>
                  </a:lnTo>
                  <a:lnTo>
                    <a:pt x="178879" y="763524"/>
                  </a:lnTo>
                  <a:lnTo>
                    <a:pt x="179235" y="761720"/>
                  </a:lnTo>
                  <a:close/>
                </a:path>
                <a:path w="1113790" h="1081404">
                  <a:moveTo>
                    <a:pt x="206959" y="515378"/>
                  </a:moveTo>
                  <a:lnTo>
                    <a:pt x="206756" y="514426"/>
                  </a:lnTo>
                  <a:lnTo>
                    <a:pt x="206794" y="513765"/>
                  </a:lnTo>
                  <a:lnTo>
                    <a:pt x="206082" y="513753"/>
                  </a:lnTo>
                  <a:lnTo>
                    <a:pt x="205168" y="513473"/>
                  </a:lnTo>
                  <a:lnTo>
                    <a:pt x="204685" y="513791"/>
                  </a:lnTo>
                  <a:lnTo>
                    <a:pt x="204254" y="514057"/>
                  </a:lnTo>
                  <a:lnTo>
                    <a:pt x="204228" y="515023"/>
                  </a:lnTo>
                  <a:lnTo>
                    <a:pt x="203860" y="516293"/>
                  </a:lnTo>
                  <a:lnTo>
                    <a:pt x="205219" y="516013"/>
                  </a:lnTo>
                  <a:lnTo>
                    <a:pt x="206133" y="516115"/>
                  </a:lnTo>
                  <a:lnTo>
                    <a:pt x="206959" y="515378"/>
                  </a:lnTo>
                  <a:close/>
                </a:path>
                <a:path w="1113790" h="1081404">
                  <a:moveTo>
                    <a:pt x="213931" y="876973"/>
                  </a:moveTo>
                  <a:lnTo>
                    <a:pt x="212890" y="876452"/>
                  </a:lnTo>
                  <a:lnTo>
                    <a:pt x="210820" y="875436"/>
                  </a:lnTo>
                  <a:lnTo>
                    <a:pt x="210553" y="875919"/>
                  </a:lnTo>
                  <a:lnTo>
                    <a:pt x="210299" y="876388"/>
                  </a:lnTo>
                  <a:lnTo>
                    <a:pt x="210045" y="876896"/>
                  </a:lnTo>
                  <a:lnTo>
                    <a:pt x="211213" y="877265"/>
                  </a:lnTo>
                  <a:lnTo>
                    <a:pt x="212382" y="877608"/>
                  </a:lnTo>
                  <a:lnTo>
                    <a:pt x="213550" y="877976"/>
                  </a:lnTo>
                  <a:lnTo>
                    <a:pt x="213664" y="877633"/>
                  </a:lnTo>
                  <a:lnTo>
                    <a:pt x="213931" y="876973"/>
                  </a:lnTo>
                  <a:close/>
                </a:path>
                <a:path w="1113790" h="1081404">
                  <a:moveTo>
                    <a:pt x="224701" y="472871"/>
                  </a:moveTo>
                  <a:lnTo>
                    <a:pt x="221919" y="471119"/>
                  </a:lnTo>
                  <a:lnTo>
                    <a:pt x="221589" y="471538"/>
                  </a:lnTo>
                  <a:lnTo>
                    <a:pt x="221284" y="471970"/>
                  </a:lnTo>
                  <a:lnTo>
                    <a:pt x="220980" y="472414"/>
                  </a:lnTo>
                  <a:lnTo>
                    <a:pt x="221830" y="473151"/>
                  </a:lnTo>
                  <a:lnTo>
                    <a:pt x="222681" y="473862"/>
                  </a:lnTo>
                  <a:lnTo>
                    <a:pt x="223558" y="474611"/>
                  </a:lnTo>
                  <a:lnTo>
                    <a:pt x="224701" y="472871"/>
                  </a:lnTo>
                  <a:close/>
                </a:path>
                <a:path w="1113790" h="1081404">
                  <a:moveTo>
                    <a:pt x="232257" y="361073"/>
                  </a:moveTo>
                  <a:lnTo>
                    <a:pt x="231419" y="358101"/>
                  </a:lnTo>
                  <a:lnTo>
                    <a:pt x="230733" y="355752"/>
                  </a:lnTo>
                  <a:lnTo>
                    <a:pt x="229527" y="358724"/>
                  </a:lnTo>
                  <a:lnTo>
                    <a:pt x="229260" y="360083"/>
                  </a:lnTo>
                  <a:lnTo>
                    <a:pt x="232257" y="361073"/>
                  </a:lnTo>
                  <a:close/>
                </a:path>
                <a:path w="1113790" h="1081404">
                  <a:moveTo>
                    <a:pt x="235064" y="484657"/>
                  </a:moveTo>
                  <a:lnTo>
                    <a:pt x="233997" y="483692"/>
                  </a:lnTo>
                  <a:lnTo>
                    <a:pt x="231902" y="481749"/>
                  </a:lnTo>
                  <a:lnTo>
                    <a:pt x="231267" y="482409"/>
                  </a:lnTo>
                  <a:lnTo>
                    <a:pt x="230974" y="482752"/>
                  </a:lnTo>
                  <a:lnTo>
                    <a:pt x="232067" y="483743"/>
                  </a:lnTo>
                  <a:lnTo>
                    <a:pt x="234226" y="485749"/>
                  </a:lnTo>
                  <a:lnTo>
                    <a:pt x="234797" y="485025"/>
                  </a:lnTo>
                  <a:lnTo>
                    <a:pt x="235064" y="484657"/>
                  </a:lnTo>
                  <a:close/>
                </a:path>
                <a:path w="1113790" h="1081404">
                  <a:moveTo>
                    <a:pt x="237109" y="233832"/>
                  </a:moveTo>
                  <a:lnTo>
                    <a:pt x="236601" y="233108"/>
                  </a:lnTo>
                  <a:lnTo>
                    <a:pt x="235546" y="233527"/>
                  </a:lnTo>
                  <a:lnTo>
                    <a:pt x="233464" y="234365"/>
                  </a:lnTo>
                  <a:lnTo>
                    <a:pt x="233553" y="234924"/>
                  </a:lnTo>
                  <a:lnTo>
                    <a:pt x="233603" y="235216"/>
                  </a:lnTo>
                  <a:lnTo>
                    <a:pt x="234251" y="235305"/>
                  </a:lnTo>
                  <a:lnTo>
                    <a:pt x="235026" y="235661"/>
                  </a:lnTo>
                  <a:lnTo>
                    <a:pt x="235546" y="235419"/>
                  </a:lnTo>
                  <a:lnTo>
                    <a:pt x="236169" y="235140"/>
                  </a:lnTo>
                  <a:lnTo>
                    <a:pt x="236613" y="234365"/>
                  </a:lnTo>
                  <a:lnTo>
                    <a:pt x="237109" y="233832"/>
                  </a:lnTo>
                  <a:close/>
                </a:path>
                <a:path w="1113790" h="1081404">
                  <a:moveTo>
                    <a:pt x="267690" y="201409"/>
                  </a:moveTo>
                  <a:lnTo>
                    <a:pt x="267322" y="201383"/>
                  </a:lnTo>
                  <a:lnTo>
                    <a:pt x="266954" y="201358"/>
                  </a:lnTo>
                  <a:lnTo>
                    <a:pt x="266573" y="201333"/>
                  </a:lnTo>
                  <a:lnTo>
                    <a:pt x="266433" y="203301"/>
                  </a:lnTo>
                  <a:lnTo>
                    <a:pt x="266344" y="204304"/>
                  </a:lnTo>
                  <a:lnTo>
                    <a:pt x="266738" y="204317"/>
                  </a:lnTo>
                  <a:lnTo>
                    <a:pt x="267474" y="204381"/>
                  </a:lnTo>
                  <a:lnTo>
                    <a:pt x="267589" y="203377"/>
                  </a:lnTo>
                  <a:lnTo>
                    <a:pt x="267639" y="202399"/>
                  </a:lnTo>
                  <a:lnTo>
                    <a:pt x="267690" y="201409"/>
                  </a:lnTo>
                  <a:close/>
                </a:path>
                <a:path w="1113790" h="1081404">
                  <a:moveTo>
                    <a:pt x="271627" y="95237"/>
                  </a:moveTo>
                  <a:lnTo>
                    <a:pt x="267042" y="95846"/>
                  </a:lnTo>
                  <a:lnTo>
                    <a:pt x="268960" y="98221"/>
                  </a:lnTo>
                  <a:lnTo>
                    <a:pt x="270230" y="98094"/>
                  </a:lnTo>
                  <a:lnTo>
                    <a:pt x="271627" y="95237"/>
                  </a:lnTo>
                  <a:close/>
                </a:path>
                <a:path w="1113790" h="1081404">
                  <a:moveTo>
                    <a:pt x="281533" y="341325"/>
                  </a:moveTo>
                  <a:lnTo>
                    <a:pt x="280174" y="340995"/>
                  </a:lnTo>
                  <a:lnTo>
                    <a:pt x="278828" y="340639"/>
                  </a:lnTo>
                  <a:lnTo>
                    <a:pt x="277444" y="340309"/>
                  </a:lnTo>
                  <a:lnTo>
                    <a:pt x="277304" y="340639"/>
                  </a:lnTo>
                  <a:lnTo>
                    <a:pt x="277164" y="340944"/>
                  </a:lnTo>
                  <a:lnTo>
                    <a:pt x="277012" y="341261"/>
                  </a:lnTo>
                  <a:lnTo>
                    <a:pt x="281279" y="342430"/>
                  </a:lnTo>
                  <a:lnTo>
                    <a:pt x="281368" y="342061"/>
                  </a:lnTo>
                  <a:lnTo>
                    <a:pt x="281457" y="341706"/>
                  </a:lnTo>
                  <a:lnTo>
                    <a:pt x="281533" y="341325"/>
                  </a:lnTo>
                  <a:close/>
                </a:path>
                <a:path w="1113790" h="1081404">
                  <a:moveTo>
                    <a:pt x="285165" y="951433"/>
                  </a:moveTo>
                  <a:lnTo>
                    <a:pt x="283425" y="951433"/>
                  </a:lnTo>
                  <a:lnTo>
                    <a:pt x="282930" y="953427"/>
                  </a:lnTo>
                  <a:lnTo>
                    <a:pt x="282346" y="955433"/>
                  </a:lnTo>
                  <a:lnTo>
                    <a:pt x="284962" y="958494"/>
                  </a:lnTo>
                  <a:lnTo>
                    <a:pt x="285038" y="955268"/>
                  </a:lnTo>
                  <a:lnTo>
                    <a:pt x="285115" y="953350"/>
                  </a:lnTo>
                  <a:lnTo>
                    <a:pt x="285165" y="951433"/>
                  </a:lnTo>
                  <a:close/>
                </a:path>
                <a:path w="1113790" h="1081404">
                  <a:moveTo>
                    <a:pt x="303123" y="536930"/>
                  </a:moveTo>
                  <a:lnTo>
                    <a:pt x="300926" y="534162"/>
                  </a:lnTo>
                  <a:lnTo>
                    <a:pt x="299580" y="535089"/>
                  </a:lnTo>
                  <a:lnTo>
                    <a:pt x="298348" y="536206"/>
                  </a:lnTo>
                  <a:lnTo>
                    <a:pt x="298183" y="536333"/>
                  </a:lnTo>
                  <a:lnTo>
                    <a:pt x="298373" y="536867"/>
                  </a:lnTo>
                  <a:lnTo>
                    <a:pt x="298462" y="537591"/>
                  </a:lnTo>
                  <a:lnTo>
                    <a:pt x="299770" y="537400"/>
                  </a:lnTo>
                  <a:lnTo>
                    <a:pt x="303123" y="536930"/>
                  </a:lnTo>
                  <a:close/>
                </a:path>
                <a:path w="1113790" h="1081404">
                  <a:moveTo>
                    <a:pt x="332790" y="503580"/>
                  </a:moveTo>
                  <a:lnTo>
                    <a:pt x="331812" y="503085"/>
                  </a:lnTo>
                  <a:lnTo>
                    <a:pt x="330860" y="502602"/>
                  </a:lnTo>
                  <a:lnTo>
                    <a:pt x="329882" y="502094"/>
                  </a:lnTo>
                  <a:lnTo>
                    <a:pt x="329717" y="502386"/>
                  </a:lnTo>
                  <a:lnTo>
                    <a:pt x="329399" y="502945"/>
                  </a:lnTo>
                  <a:lnTo>
                    <a:pt x="330339" y="503516"/>
                  </a:lnTo>
                  <a:lnTo>
                    <a:pt x="331241" y="504101"/>
                  </a:lnTo>
                  <a:lnTo>
                    <a:pt x="332168" y="504672"/>
                  </a:lnTo>
                  <a:lnTo>
                    <a:pt x="332371" y="504304"/>
                  </a:lnTo>
                  <a:lnTo>
                    <a:pt x="332574" y="503936"/>
                  </a:lnTo>
                  <a:lnTo>
                    <a:pt x="332790" y="503580"/>
                  </a:lnTo>
                  <a:close/>
                </a:path>
                <a:path w="1113790" h="1081404">
                  <a:moveTo>
                    <a:pt x="337578" y="248970"/>
                  </a:moveTo>
                  <a:lnTo>
                    <a:pt x="336562" y="247637"/>
                  </a:lnTo>
                  <a:lnTo>
                    <a:pt x="335495" y="246291"/>
                  </a:lnTo>
                  <a:lnTo>
                    <a:pt x="334479" y="244983"/>
                  </a:lnTo>
                  <a:lnTo>
                    <a:pt x="333489" y="245643"/>
                  </a:lnTo>
                  <a:lnTo>
                    <a:pt x="335292" y="248462"/>
                  </a:lnTo>
                  <a:lnTo>
                    <a:pt x="336194" y="249885"/>
                  </a:lnTo>
                  <a:lnTo>
                    <a:pt x="336651" y="249567"/>
                  </a:lnTo>
                  <a:lnTo>
                    <a:pt x="337578" y="248970"/>
                  </a:lnTo>
                  <a:close/>
                </a:path>
                <a:path w="1113790" h="1081404">
                  <a:moveTo>
                    <a:pt x="341528" y="75438"/>
                  </a:moveTo>
                  <a:lnTo>
                    <a:pt x="338505" y="72224"/>
                  </a:lnTo>
                  <a:lnTo>
                    <a:pt x="338213" y="72504"/>
                  </a:lnTo>
                  <a:lnTo>
                    <a:pt x="337642" y="73088"/>
                  </a:lnTo>
                  <a:lnTo>
                    <a:pt x="340664" y="76301"/>
                  </a:lnTo>
                  <a:lnTo>
                    <a:pt x="341249" y="75730"/>
                  </a:lnTo>
                  <a:lnTo>
                    <a:pt x="341528" y="75438"/>
                  </a:lnTo>
                  <a:close/>
                </a:path>
                <a:path w="1113790" h="1081404">
                  <a:moveTo>
                    <a:pt x="366217" y="954544"/>
                  </a:moveTo>
                  <a:lnTo>
                    <a:pt x="364528" y="952411"/>
                  </a:lnTo>
                  <a:lnTo>
                    <a:pt x="363639" y="951268"/>
                  </a:lnTo>
                  <a:lnTo>
                    <a:pt x="362762" y="950137"/>
                  </a:lnTo>
                  <a:lnTo>
                    <a:pt x="362839" y="953084"/>
                  </a:lnTo>
                  <a:lnTo>
                    <a:pt x="366217" y="954544"/>
                  </a:lnTo>
                  <a:close/>
                </a:path>
                <a:path w="1113790" h="1081404">
                  <a:moveTo>
                    <a:pt x="374789" y="194957"/>
                  </a:moveTo>
                  <a:lnTo>
                    <a:pt x="374421" y="194233"/>
                  </a:lnTo>
                  <a:lnTo>
                    <a:pt x="374332" y="193675"/>
                  </a:lnTo>
                  <a:lnTo>
                    <a:pt x="373608" y="193852"/>
                  </a:lnTo>
                  <a:lnTo>
                    <a:pt x="372681" y="193789"/>
                  </a:lnTo>
                  <a:lnTo>
                    <a:pt x="371932" y="194602"/>
                  </a:lnTo>
                  <a:lnTo>
                    <a:pt x="372224" y="195541"/>
                  </a:lnTo>
                  <a:lnTo>
                    <a:pt x="372262" y="197040"/>
                  </a:lnTo>
                  <a:lnTo>
                    <a:pt x="373481" y="196189"/>
                  </a:lnTo>
                  <a:lnTo>
                    <a:pt x="374230" y="195872"/>
                  </a:lnTo>
                  <a:lnTo>
                    <a:pt x="374573" y="195326"/>
                  </a:lnTo>
                  <a:lnTo>
                    <a:pt x="374789" y="194957"/>
                  </a:lnTo>
                  <a:close/>
                </a:path>
                <a:path w="1113790" h="1081404">
                  <a:moveTo>
                    <a:pt x="392417" y="869251"/>
                  </a:moveTo>
                  <a:lnTo>
                    <a:pt x="392061" y="868057"/>
                  </a:lnTo>
                  <a:lnTo>
                    <a:pt x="391972" y="866851"/>
                  </a:lnTo>
                  <a:lnTo>
                    <a:pt x="391642" y="866762"/>
                  </a:lnTo>
                  <a:lnTo>
                    <a:pt x="390753" y="866597"/>
                  </a:lnTo>
                  <a:lnTo>
                    <a:pt x="389801" y="866927"/>
                  </a:lnTo>
                  <a:lnTo>
                    <a:pt x="388861" y="867041"/>
                  </a:lnTo>
                  <a:lnTo>
                    <a:pt x="389001" y="867740"/>
                  </a:lnTo>
                  <a:lnTo>
                    <a:pt x="388924" y="868921"/>
                  </a:lnTo>
                  <a:lnTo>
                    <a:pt x="390055" y="869416"/>
                  </a:lnTo>
                  <a:lnTo>
                    <a:pt x="391045" y="869213"/>
                  </a:lnTo>
                  <a:lnTo>
                    <a:pt x="392417" y="869251"/>
                  </a:lnTo>
                  <a:close/>
                </a:path>
                <a:path w="1113790" h="1081404">
                  <a:moveTo>
                    <a:pt x="398360" y="709498"/>
                  </a:moveTo>
                  <a:lnTo>
                    <a:pt x="398132" y="709244"/>
                  </a:lnTo>
                  <a:lnTo>
                    <a:pt x="397649" y="708748"/>
                  </a:lnTo>
                  <a:lnTo>
                    <a:pt x="396455" y="709625"/>
                  </a:lnTo>
                  <a:lnTo>
                    <a:pt x="394068" y="711377"/>
                  </a:lnTo>
                  <a:lnTo>
                    <a:pt x="395414" y="711974"/>
                  </a:lnTo>
                  <a:lnTo>
                    <a:pt x="396392" y="711835"/>
                  </a:lnTo>
                  <a:lnTo>
                    <a:pt x="397141" y="711339"/>
                  </a:lnTo>
                  <a:lnTo>
                    <a:pt x="397700" y="710958"/>
                  </a:lnTo>
                  <a:lnTo>
                    <a:pt x="397954" y="710133"/>
                  </a:lnTo>
                  <a:lnTo>
                    <a:pt x="398360" y="709498"/>
                  </a:lnTo>
                  <a:close/>
                </a:path>
                <a:path w="1113790" h="1081404">
                  <a:moveTo>
                    <a:pt x="398399" y="157137"/>
                  </a:moveTo>
                  <a:lnTo>
                    <a:pt x="394423" y="156362"/>
                  </a:lnTo>
                  <a:lnTo>
                    <a:pt x="391985" y="155905"/>
                  </a:lnTo>
                  <a:lnTo>
                    <a:pt x="393954" y="159118"/>
                  </a:lnTo>
                  <a:lnTo>
                    <a:pt x="395465" y="158762"/>
                  </a:lnTo>
                  <a:lnTo>
                    <a:pt x="398399" y="157137"/>
                  </a:lnTo>
                  <a:close/>
                </a:path>
                <a:path w="1113790" h="1081404">
                  <a:moveTo>
                    <a:pt x="440893" y="457098"/>
                  </a:moveTo>
                  <a:lnTo>
                    <a:pt x="440486" y="455447"/>
                  </a:lnTo>
                  <a:lnTo>
                    <a:pt x="439343" y="455244"/>
                  </a:lnTo>
                  <a:lnTo>
                    <a:pt x="438454" y="455599"/>
                  </a:lnTo>
                  <a:lnTo>
                    <a:pt x="436981" y="455841"/>
                  </a:lnTo>
                  <a:lnTo>
                    <a:pt x="437603" y="456907"/>
                  </a:lnTo>
                  <a:lnTo>
                    <a:pt x="437921" y="457962"/>
                  </a:lnTo>
                  <a:lnTo>
                    <a:pt x="438277" y="457962"/>
                  </a:lnTo>
                  <a:lnTo>
                    <a:pt x="439115" y="458000"/>
                  </a:lnTo>
                  <a:lnTo>
                    <a:pt x="440004" y="457619"/>
                  </a:lnTo>
                  <a:lnTo>
                    <a:pt x="440893" y="457098"/>
                  </a:lnTo>
                  <a:close/>
                </a:path>
                <a:path w="1113790" h="1081404">
                  <a:moveTo>
                    <a:pt x="456171" y="215442"/>
                  </a:moveTo>
                  <a:lnTo>
                    <a:pt x="455828" y="214731"/>
                  </a:lnTo>
                  <a:lnTo>
                    <a:pt x="455739" y="214198"/>
                  </a:lnTo>
                  <a:lnTo>
                    <a:pt x="455053" y="214388"/>
                  </a:lnTo>
                  <a:lnTo>
                    <a:pt x="454253" y="214426"/>
                  </a:lnTo>
                  <a:lnTo>
                    <a:pt x="453732" y="214807"/>
                  </a:lnTo>
                  <a:lnTo>
                    <a:pt x="453504" y="214998"/>
                  </a:lnTo>
                  <a:lnTo>
                    <a:pt x="453821" y="215900"/>
                  </a:lnTo>
                  <a:lnTo>
                    <a:pt x="453961" y="217043"/>
                  </a:lnTo>
                  <a:lnTo>
                    <a:pt x="454863" y="216496"/>
                  </a:lnTo>
                  <a:lnTo>
                    <a:pt x="455574" y="216230"/>
                  </a:lnTo>
                  <a:lnTo>
                    <a:pt x="456171" y="215442"/>
                  </a:lnTo>
                  <a:close/>
                </a:path>
                <a:path w="1113790" h="1081404">
                  <a:moveTo>
                    <a:pt x="465696" y="656120"/>
                  </a:moveTo>
                  <a:lnTo>
                    <a:pt x="465594" y="655916"/>
                  </a:lnTo>
                  <a:lnTo>
                    <a:pt x="465531" y="655701"/>
                  </a:lnTo>
                  <a:lnTo>
                    <a:pt x="465251" y="655472"/>
                  </a:lnTo>
                  <a:lnTo>
                    <a:pt x="464947" y="655408"/>
                  </a:lnTo>
                  <a:lnTo>
                    <a:pt x="463816" y="656424"/>
                  </a:lnTo>
                  <a:lnTo>
                    <a:pt x="462826" y="657377"/>
                  </a:lnTo>
                  <a:lnTo>
                    <a:pt x="461645" y="658495"/>
                  </a:lnTo>
                  <a:lnTo>
                    <a:pt x="464959" y="659980"/>
                  </a:lnTo>
                  <a:lnTo>
                    <a:pt x="464997" y="657618"/>
                  </a:lnTo>
                  <a:lnTo>
                    <a:pt x="465696" y="656120"/>
                  </a:lnTo>
                  <a:close/>
                </a:path>
                <a:path w="1113790" h="1081404">
                  <a:moveTo>
                    <a:pt x="479412" y="4902"/>
                  </a:moveTo>
                  <a:lnTo>
                    <a:pt x="478942" y="4699"/>
                  </a:lnTo>
                  <a:lnTo>
                    <a:pt x="478472" y="4495"/>
                  </a:lnTo>
                  <a:lnTo>
                    <a:pt x="478015" y="4292"/>
                  </a:lnTo>
                  <a:lnTo>
                    <a:pt x="477761" y="5130"/>
                  </a:lnTo>
                  <a:lnTo>
                    <a:pt x="477494" y="5956"/>
                  </a:lnTo>
                  <a:lnTo>
                    <a:pt x="477316" y="6807"/>
                  </a:lnTo>
                  <a:lnTo>
                    <a:pt x="478231" y="7226"/>
                  </a:lnTo>
                  <a:lnTo>
                    <a:pt x="478688" y="6438"/>
                  </a:lnTo>
                  <a:lnTo>
                    <a:pt x="479044" y="5651"/>
                  </a:lnTo>
                  <a:lnTo>
                    <a:pt x="479412" y="4902"/>
                  </a:lnTo>
                  <a:close/>
                </a:path>
                <a:path w="1113790" h="1081404">
                  <a:moveTo>
                    <a:pt x="526681" y="775093"/>
                  </a:moveTo>
                  <a:lnTo>
                    <a:pt x="526288" y="775068"/>
                  </a:lnTo>
                  <a:lnTo>
                    <a:pt x="525894" y="775055"/>
                  </a:lnTo>
                  <a:lnTo>
                    <a:pt x="525500" y="775030"/>
                  </a:lnTo>
                  <a:lnTo>
                    <a:pt x="525449" y="776554"/>
                  </a:lnTo>
                  <a:lnTo>
                    <a:pt x="525411" y="778078"/>
                  </a:lnTo>
                  <a:lnTo>
                    <a:pt x="525373" y="779602"/>
                  </a:lnTo>
                  <a:lnTo>
                    <a:pt x="525741" y="779602"/>
                  </a:lnTo>
                  <a:lnTo>
                    <a:pt x="526122" y="779627"/>
                  </a:lnTo>
                  <a:lnTo>
                    <a:pt x="526478" y="779640"/>
                  </a:lnTo>
                  <a:lnTo>
                    <a:pt x="526554" y="778129"/>
                  </a:lnTo>
                  <a:lnTo>
                    <a:pt x="526605" y="776605"/>
                  </a:lnTo>
                  <a:lnTo>
                    <a:pt x="526681" y="775093"/>
                  </a:lnTo>
                  <a:close/>
                </a:path>
                <a:path w="1113790" h="1081404">
                  <a:moveTo>
                    <a:pt x="531761" y="622503"/>
                  </a:moveTo>
                  <a:lnTo>
                    <a:pt x="531583" y="620471"/>
                  </a:lnTo>
                  <a:lnTo>
                    <a:pt x="530618" y="619277"/>
                  </a:lnTo>
                  <a:lnTo>
                    <a:pt x="527202" y="619467"/>
                  </a:lnTo>
                  <a:lnTo>
                    <a:pt x="530606" y="623150"/>
                  </a:lnTo>
                  <a:lnTo>
                    <a:pt x="530987" y="622935"/>
                  </a:lnTo>
                  <a:lnTo>
                    <a:pt x="531380" y="622706"/>
                  </a:lnTo>
                  <a:lnTo>
                    <a:pt x="531761" y="622503"/>
                  </a:lnTo>
                  <a:close/>
                </a:path>
                <a:path w="1113790" h="1081404">
                  <a:moveTo>
                    <a:pt x="559168" y="812088"/>
                  </a:moveTo>
                  <a:lnTo>
                    <a:pt x="558076" y="808177"/>
                  </a:lnTo>
                  <a:lnTo>
                    <a:pt x="555942" y="809498"/>
                  </a:lnTo>
                  <a:lnTo>
                    <a:pt x="553872" y="810945"/>
                  </a:lnTo>
                  <a:lnTo>
                    <a:pt x="555510" y="811314"/>
                  </a:lnTo>
                  <a:lnTo>
                    <a:pt x="559168" y="812088"/>
                  </a:lnTo>
                  <a:close/>
                </a:path>
                <a:path w="1113790" h="1081404">
                  <a:moveTo>
                    <a:pt x="564591" y="257556"/>
                  </a:moveTo>
                  <a:lnTo>
                    <a:pt x="562533" y="255219"/>
                  </a:lnTo>
                  <a:lnTo>
                    <a:pt x="560832" y="255003"/>
                  </a:lnTo>
                  <a:lnTo>
                    <a:pt x="559714" y="258318"/>
                  </a:lnTo>
                  <a:lnTo>
                    <a:pt x="561352" y="258076"/>
                  </a:lnTo>
                  <a:lnTo>
                    <a:pt x="562952" y="257797"/>
                  </a:lnTo>
                  <a:lnTo>
                    <a:pt x="564591" y="257556"/>
                  </a:lnTo>
                  <a:close/>
                </a:path>
                <a:path w="1113790" h="1081404">
                  <a:moveTo>
                    <a:pt x="571741" y="629005"/>
                  </a:moveTo>
                  <a:lnTo>
                    <a:pt x="567499" y="625538"/>
                  </a:lnTo>
                  <a:lnTo>
                    <a:pt x="568439" y="627240"/>
                  </a:lnTo>
                  <a:lnTo>
                    <a:pt x="568693" y="629742"/>
                  </a:lnTo>
                  <a:lnTo>
                    <a:pt x="571741" y="629005"/>
                  </a:lnTo>
                  <a:close/>
                </a:path>
                <a:path w="1113790" h="1081404">
                  <a:moveTo>
                    <a:pt x="575513" y="972642"/>
                  </a:moveTo>
                  <a:lnTo>
                    <a:pt x="574992" y="971816"/>
                  </a:lnTo>
                  <a:lnTo>
                    <a:pt x="574776" y="971296"/>
                  </a:lnTo>
                  <a:lnTo>
                    <a:pt x="573963" y="971677"/>
                  </a:lnTo>
                  <a:lnTo>
                    <a:pt x="573125" y="971956"/>
                  </a:lnTo>
                  <a:lnTo>
                    <a:pt x="572414" y="972477"/>
                  </a:lnTo>
                  <a:lnTo>
                    <a:pt x="572262" y="972566"/>
                  </a:lnTo>
                  <a:lnTo>
                    <a:pt x="572668" y="973442"/>
                  </a:lnTo>
                  <a:lnTo>
                    <a:pt x="572935" y="974356"/>
                  </a:lnTo>
                  <a:lnTo>
                    <a:pt x="573925" y="973747"/>
                  </a:lnTo>
                  <a:lnTo>
                    <a:pt x="574738" y="973328"/>
                  </a:lnTo>
                  <a:lnTo>
                    <a:pt x="575398" y="972756"/>
                  </a:lnTo>
                  <a:close/>
                </a:path>
                <a:path w="1113790" h="1081404">
                  <a:moveTo>
                    <a:pt x="589089" y="358990"/>
                  </a:moveTo>
                  <a:lnTo>
                    <a:pt x="588111" y="356958"/>
                  </a:lnTo>
                  <a:lnTo>
                    <a:pt x="587527" y="355701"/>
                  </a:lnTo>
                  <a:lnTo>
                    <a:pt x="586905" y="354418"/>
                  </a:lnTo>
                  <a:lnTo>
                    <a:pt x="586435" y="354787"/>
                  </a:lnTo>
                  <a:lnTo>
                    <a:pt x="585711" y="355041"/>
                  </a:lnTo>
                  <a:lnTo>
                    <a:pt x="584822" y="357682"/>
                  </a:lnTo>
                  <a:lnTo>
                    <a:pt x="586359" y="358216"/>
                  </a:lnTo>
                  <a:lnTo>
                    <a:pt x="589089" y="358990"/>
                  </a:lnTo>
                  <a:close/>
                </a:path>
                <a:path w="1113790" h="1081404">
                  <a:moveTo>
                    <a:pt x="591972" y="2095"/>
                  </a:moveTo>
                  <a:lnTo>
                    <a:pt x="591731" y="355"/>
                  </a:lnTo>
                  <a:lnTo>
                    <a:pt x="587844" y="0"/>
                  </a:lnTo>
                  <a:lnTo>
                    <a:pt x="591273" y="4559"/>
                  </a:lnTo>
                  <a:lnTo>
                    <a:pt x="591972" y="2095"/>
                  </a:lnTo>
                  <a:close/>
                </a:path>
                <a:path w="1113790" h="1081404">
                  <a:moveTo>
                    <a:pt x="606234" y="928916"/>
                  </a:moveTo>
                  <a:lnTo>
                    <a:pt x="603770" y="927074"/>
                  </a:lnTo>
                  <a:lnTo>
                    <a:pt x="602538" y="928014"/>
                  </a:lnTo>
                  <a:lnTo>
                    <a:pt x="601306" y="930706"/>
                  </a:lnTo>
                  <a:lnTo>
                    <a:pt x="603885" y="931799"/>
                  </a:lnTo>
                  <a:lnTo>
                    <a:pt x="605320" y="931303"/>
                  </a:lnTo>
                  <a:lnTo>
                    <a:pt x="606234" y="928916"/>
                  </a:lnTo>
                  <a:close/>
                </a:path>
                <a:path w="1113790" h="1081404">
                  <a:moveTo>
                    <a:pt x="608076" y="188810"/>
                  </a:moveTo>
                  <a:lnTo>
                    <a:pt x="607669" y="187655"/>
                  </a:lnTo>
                  <a:lnTo>
                    <a:pt x="607148" y="186639"/>
                  </a:lnTo>
                  <a:lnTo>
                    <a:pt x="606653" y="185623"/>
                  </a:lnTo>
                  <a:lnTo>
                    <a:pt x="606056" y="185915"/>
                  </a:lnTo>
                  <a:lnTo>
                    <a:pt x="605459" y="186232"/>
                  </a:lnTo>
                  <a:lnTo>
                    <a:pt x="604862" y="186550"/>
                  </a:lnTo>
                  <a:lnTo>
                    <a:pt x="605459" y="187528"/>
                  </a:lnTo>
                  <a:lnTo>
                    <a:pt x="606005" y="188544"/>
                  </a:lnTo>
                  <a:lnTo>
                    <a:pt x="606729" y="189547"/>
                  </a:lnTo>
                  <a:lnTo>
                    <a:pt x="608076" y="188810"/>
                  </a:lnTo>
                  <a:close/>
                </a:path>
                <a:path w="1113790" h="1081404">
                  <a:moveTo>
                    <a:pt x="613714" y="26022"/>
                  </a:moveTo>
                  <a:lnTo>
                    <a:pt x="613460" y="22529"/>
                  </a:lnTo>
                  <a:lnTo>
                    <a:pt x="613371" y="21221"/>
                  </a:lnTo>
                  <a:lnTo>
                    <a:pt x="611301" y="22860"/>
                  </a:lnTo>
                  <a:lnTo>
                    <a:pt x="611276" y="24244"/>
                  </a:lnTo>
                  <a:lnTo>
                    <a:pt x="613714" y="26022"/>
                  </a:lnTo>
                  <a:close/>
                </a:path>
                <a:path w="1113790" h="1081404">
                  <a:moveTo>
                    <a:pt x="643216" y="437845"/>
                  </a:moveTo>
                  <a:lnTo>
                    <a:pt x="643178" y="436714"/>
                  </a:lnTo>
                  <a:lnTo>
                    <a:pt x="641413" y="435051"/>
                  </a:lnTo>
                  <a:lnTo>
                    <a:pt x="640041" y="435038"/>
                  </a:lnTo>
                  <a:lnTo>
                    <a:pt x="639089" y="437134"/>
                  </a:lnTo>
                  <a:lnTo>
                    <a:pt x="640029" y="439026"/>
                  </a:lnTo>
                  <a:lnTo>
                    <a:pt x="641388" y="439331"/>
                  </a:lnTo>
                  <a:lnTo>
                    <a:pt x="642962" y="438073"/>
                  </a:lnTo>
                  <a:lnTo>
                    <a:pt x="643216" y="437845"/>
                  </a:lnTo>
                  <a:close/>
                </a:path>
                <a:path w="1113790" h="1081404">
                  <a:moveTo>
                    <a:pt x="650608" y="17411"/>
                  </a:moveTo>
                  <a:lnTo>
                    <a:pt x="650214" y="16510"/>
                  </a:lnTo>
                  <a:lnTo>
                    <a:pt x="650049" y="15811"/>
                  </a:lnTo>
                  <a:lnTo>
                    <a:pt x="649465" y="15163"/>
                  </a:lnTo>
                  <a:lnTo>
                    <a:pt x="648258" y="15544"/>
                  </a:lnTo>
                  <a:lnTo>
                    <a:pt x="648258" y="16319"/>
                  </a:lnTo>
                  <a:lnTo>
                    <a:pt x="648398" y="17056"/>
                  </a:lnTo>
                  <a:lnTo>
                    <a:pt x="648741" y="17627"/>
                  </a:lnTo>
                  <a:lnTo>
                    <a:pt x="648817" y="17792"/>
                  </a:lnTo>
                  <a:lnTo>
                    <a:pt x="649693" y="17538"/>
                  </a:lnTo>
                  <a:lnTo>
                    <a:pt x="650608" y="17411"/>
                  </a:lnTo>
                  <a:close/>
                </a:path>
                <a:path w="1113790" h="1081404">
                  <a:moveTo>
                    <a:pt x="652132" y="793254"/>
                  </a:moveTo>
                  <a:lnTo>
                    <a:pt x="651814" y="792861"/>
                  </a:lnTo>
                  <a:lnTo>
                    <a:pt x="651217" y="792073"/>
                  </a:lnTo>
                  <a:lnTo>
                    <a:pt x="650748" y="792353"/>
                  </a:lnTo>
                  <a:lnTo>
                    <a:pt x="650125" y="792518"/>
                  </a:lnTo>
                  <a:lnTo>
                    <a:pt x="649859" y="792937"/>
                  </a:lnTo>
                  <a:lnTo>
                    <a:pt x="649516" y="793496"/>
                  </a:lnTo>
                  <a:lnTo>
                    <a:pt x="649439" y="794194"/>
                  </a:lnTo>
                  <a:lnTo>
                    <a:pt x="649274" y="794854"/>
                  </a:lnTo>
                  <a:lnTo>
                    <a:pt x="650214" y="794321"/>
                  </a:lnTo>
                  <a:lnTo>
                    <a:pt x="652132" y="793254"/>
                  </a:lnTo>
                  <a:close/>
                </a:path>
                <a:path w="1113790" h="1081404">
                  <a:moveTo>
                    <a:pt x="659790" y="540702"/>
                  </a:moveTo>
                  <a:lnTo>
                    <a:pt x="656259" y="539597"/>
                  </a:lnTo>
                  <a:lnTo>
                    <a:pt x="654850" y="542493"/>
                  </a:lnTo>
                  <a:lnTo>
                    <a:pt x="656932" y="541718"/>
                  </a:lnTo>
                  <a:lnTo>
                    <a:pt x="658355" y="541210"/>
                  </a:lnTo>
                  <a:lnTo>
                    <a:pt x="659790" y="540702"/>
                  </a:lnTo>
                  <a:close/>
                </a:path>
                <a:path w="1113790" h="1081404">
                  <a:moveTo>
                    <a:pt x="670077" y="284162"/>
                  </a:moveTo>
                  <a:lnTo>
                    <a:pt x="669455" y="283184"/>
                  </a:lnTo>
                  <a:lnTo>
                    <a:pt x="668553" y="283133"/>
                  </a:lnTo>
                  <a:lnTo>
                    <a:pt x="667918" y="282892"/>
                  </a:lnTo>
                  <a:lnTo>
                    <a:pt x="667308" y="283171"/>
                  </a:lnTo>
                  <a:lnTo>
                    <a:pt x="666673" y="283438"/>
                  </a:lnTo>
                  <a:lnTo>
                    <a:pt x="666051" y="283718"/>
                  </a:lnTo>
                  <a:lnTo>
                    <a:pt x="666661" y="284314"/>
                  </a:lnTo>
                  <a:lnTo>
                    <a:pt x="667169" y="285064"/>
                  </a:lnTo>
                  <a:lnTo>
                    <a:pt x="667905" y="285496"/>
                  </a:lnTo>
                  <a:lnTo>
                    <a:pt x="668439" y="285800"/>
                  </a:lnTo>
                  <a:lnTo>
                    <a:pt x="669226" y="285686"/>
                  </a:lnTo>
                  <a:lnTo>
                    <a:pt x="669925" y="285750"/>
                  </a:lnTo>
                  <a:lnTo>
                    <a:pt x="669886" y="285026"/>
                  </a:lnTo>
                  <a:lnTo>
                    <a:pt x="670077" y="284162"/>
                  </a:lnTo>
                  <a:close/>
                </a:path>
                <a:path w="1113790" h="1081404">
                  <a:moveTo>
                    <a:pt x="674674" y="454418"/>
                  </a:moveTo>
                  <a:lnTo>
                    <a:pt x="673506" y="453745"/>
                  </a:lnTo>
                  <a:lnTo>
                    <a:pt x="670433" y="453631"/>
                  </a:lnTo>
                  <a:lnTo>
                    <a:pt x="671322" y="455015"/>
                  </a:lnTo>
                  <a:lnTo>
                    <a:pt x="671779" y="455879"/>
                  </a:lnTo>
                  <a:lnTo>
                    <a:pt x="672401" y="456577"/>
                  </a:lnTo>
                  <a:lnTo>
                    <a:pt x="672706" y="456869"/>
                  </a:lnTo>
                  <a:lnTo>
                    <a:pt x="673417" y="456780"/>
                  </a:lnTo>
                  <a:lnTo>
                    <a:pt x="674255" y="456946"/>
                  </a:lnTo>
                  <a:lnTo>
                    <a:pt x="674674" y="454418"/>
                  </a:lnTo>
                  <a:close/>
                </a:path>
                <a:path w="1113790" h="1081404">
                  <a:moveTo>
                    <a:pt x="677075" y="12928"/>
                  </a:moveTo>
                  <a:lnTo>
                    <a:pt x="676173" y="12928"/>
                  </a:lnTo>
                  <a:lnTo>
                    <a:pt x="675716" y="12941"/>
                  </a:lnTo>
                  <a:lnTo>
                    <a:pt x="675690" y="14160"/>
                  </a:lnTo>
                  <a:lnTo>
                    <a:pt x="675640" y="15354"/>
                  </a:lnTo>
                  <a:lnTo>
                    <a:pt x="675601" y="16560"/>
                  </a:lnTo>
                  <a:lnTo>
                    <a:pt x="676579" y="16560"/>
                  </a:lnTo>
                  <a:lnTo>
                    <a:pt x="677075" y="16573"/>
                  </a:lnTo>
                  <a:lnTo>
                    <a:pt x="677075" y="12928"/>
                  </a:lnTo>
                  <a:close/>
                </a:path>
                <a:path w="1113790" h="1081404">
                  <a:moveTo>
                    <a:pt x="707644" y="895870"/>
                  </a:moveTo>
                  <a:lnTo>
                    <a:pt x="707339" y="893851"/>
                  </a:lnTo>
                  <a:lnTo>
                    <a:pt x="707288" y="893546"/>
                  </a:lnTo>
                  <a:lnTo>
                    <a:pt x="706805" y="893292"/>
                  </a:lnTo>
                  <a:lnTo>
                    <a:pt x="706310" y="892797"/>
                  </a:lnTo>
                  <a:lnTo>
                    <a:pt x="705573" y="893965"/>
                  </a:lnTo>
                  <a:lnTo>
                    <a:pt x="704875" y="895096"/>
                  </a:lnTo>
                  <a:lnTo>
                    <a:pt x="703694" y="896962"/>
                  </a:lnTo>
                  <a:lnTo>
                    <a:pt x="706628" y="896645"/>
                  </a:lnTo>
                  <a:lnTo>
                    <a:pt x="707644" y="895870"/>
                  </a:lnTo>
                  <a:close/>
                </a:path>
                <a:path w="1113790" h="1081404">
                  <a:moveTo>
                    <a:pt x="711809" y="1079995"/>
                  </a:moveTo>
                  <a:lnTo>
                    <a:pt x="711441" y="1079195"/>
                  </a:lnTo>
                  <a:lnTo>
                    <a:pt x="711263" y="1078204"/>
                  </a:lnTo>
                  <a:lnTo>
                    <a:pt x="710184" y="1077175"/>
                  </a:lnTo>
                  <a:lnTo>
                    <a:pt x="709231" y="1077201"/>
                  </a:lnTo>
                  <a:lnTo>
                    <a:pt x="708469" y="1077023"/>
                  </a:lnTo>
                  <a:lnTo>
                    <a:pt x="708469" y="1077544"/>
                  </a:lnTo>
                  <a:lnTo>
                    <a:pt x="708456" y="1078064"/>
                  </a:lnTo>
                  <a:lnTo>
                    <a:pt x="708456" y="1078572"/>
                  </a:lnTo>
                  <a:lnTo>
                    <a:pt x="708926" y="1079322"/>
                  </a:lnTo>
                  <a:lnTo>
                    <a:pt x="709244" y="1080249"/>
                  </a:lnTo>
                  <a:lnTo>
                    <a:pt x="709904" y="1080693"/>
                  </a:lnTo>
                  <a:lnTo>
                    <a:pt x="710222" y="1080935"/>
                  </a:lnTo>
                  <a:lnTo>
                    <a:pt x="711161" y="1080262"/>
                  </a:lnTo>
                  <a:lnTo>
                    <a:pt x="711809" y="1079995"/>
                  </a:lnTo>
                  <a:close/>
                </a:path>
                <a:path w="1113790" h="1081404">
                  <a:moveTo>
                    <a:pt x="733044" y="469849"/>
                  </a:moveTo>
                  <a:lnTo>
                    <a:pt x="732180" y="469836"/>
                  </a:lnTo>
                  <a:lnTo>
                    <a:pt x="730059" y="469760"/>
                  </a:lnTo>
                  <a:lnTo>
                    <a:pt x="730338" y="470712"/>
                  </a:lnTo>
                  <a:lnTo>
                    <a:pt x="730415" y="471576"/>
                  </a:lnTo>
                  <a:lnTo>
                    <a:pt x="730605" y="471601"/>
                  </a:lnTo>
                  <a:lnTo>
                    <a:pt x="731316" y="471703"/>
                  </a:lnTo>
                  <a:lnTo>
                    <a:pt x="732116" y="471639"/>
                  </a:lnTo>
                  <a:lnTo>
                    <a:pt x="733031" y="471208"/>
                  </a:lnTo>
                  <a:lnTo>
                    <a:pt x="732955" y="470369"/>
                  </a:lnTo>
                  <a:lnTo>
                    <a:pt x="733044" y="469849"/>
                  </a:lnTo>
                  <a:close/>
                </a:path>
                <a:path w="1113790" h="1081404">
                  <a:moveTo>
                    <a:pt x="739927" y="474865"/>
                  </a:moveTo>
                  <a:lnTo>
                    <a:pt x="739508" y="473824"/>
                  </a:lnTo>
                  <a:lnTo>
                    <a:pt x="739140" y="472782"/>
                  </a:lnTo>
                  <a:lnTo>
                    <a:pt x="738670" y="471766"/>
                  </a:lnTo>
                  <a:lnTo>
                    <a:pt x="737666" y="471932"/>
                  </a:lnTo>
                  <a:lnTo>
                    <a:pt x="737666" y="473138"/>
                  </a:lnTo>
                  <a:lnTo>
                    <a:pt x="737781" y="474256"/>
                  </a:lnTo>
                  <a:lnTo>
                    <a:pt x="737870" y="475373"/>
                  </a:lnTo>
                  <a:lnTo>
                    <a:pt x="738555" y="475208"/>
                  </a:lnTo>
                  <a:lnTo>
                    <a:pt x="739254" y="475043"/>
                  </a:lnTo>
                  <a:lnTo>
                    <a:pt x="739927" y="474865"/>
                  </a:lnTo>
                  <a:close/>
                </a:path>
                <a:path w="1113790" h="1081404">
                  <a:moveTo>
                    <a:pt x="741400" y="628256"/>
                  </a:moveTo>
                  <a:lnTo>
                    <a:pt x="741121" y="626706"/>
                  </a:lnTo>
                  <a:lnTo>
                    <a:pt x="740740" y="626503"/>
                  </a:lnTo>
                  <a:lnTo>
                    <a:pt x="740143" y="626224"/>
                  </a:lnTo>
                  <a:lnTo>
                    <a:pt x="739127" y="626376"/>
                  </a:lnTo>
                  <a:lnTo>
                    <a:pt x="738212" y="626960"/>
                  </a:lnTo>
                  <a:lnTo>
                    <a:pt x="738352" y="627964"/>
                  </a:lnTo>
                  <a:lnTo>
                    <a:pt x="738225" y="629234"/>
                  </a:lnTo>
                  <a:lnTo>
                    <a:pt x="739660" y="628865"/>
                  </a:lnTo>
                  <a:lnTo>
                    <a:pt x="740537" y="628764"/>
                  </a:lnTo>
                  <a:lnTo>
                    <a:pt x="741400" y="628256"/>
                  </a:lnTo>
                  <a:close/>
                </a:path>
                <a:path w="1113790" h="1081404">
                  <a:moveTo>
                    <a:pt x="763714" y="752729"/>
                  </a:moveTo>
                  <a:lnTo>
                    <a:pt x="763689" y="752322"/>
                  </a:lnTo>
                  <a:lnTo>
                    <a:pt x="763689" y="751954"/>
                  </a:lnTo>
                  <a:lnTo>
                    <a:pt x="763651" y="751547"/>
                  </a:lnTo>
                  <a:lnTo>
                    <a:pt x="760945" y="751509"/>
                  </a:lnTo>
                  <a:lnTo>
                    <a:pt x="759599" y="751497"/>
                  </a:lnTo>
                  <a:lnTo>
                    <a:pt x="759688" y="752602"/>
                  </a:lnTo>
                  <a:lnTo>
                    <a:pt x="759714" y="753160"/>
                  </a:lnTo>
                  <a:lnTo>
                    <a:pt x="761060" y="753021"/>
                  </a:lnTo>
                  <a:lnTo>
                    <a:pt x="762381" y="752856"/>
                  </a:lnTo>
                  <a:lnTo>
                    <a:pt x="763714" y="752729"/>
                  </a:lnTo>
                  <a:close/>
                </a:path>
                <a:path w="1113790" h="1081404">
                  <a:moveTo>
                    <a:pt x="799782" y="341871"/>
                  </a:moveTo>
                  <a:lnTo>
                    <a:pt x="797191" y="341096"/>
                  </a:lnTo>
                  <a:lnTo>
                    <a:pt x="796226" y="341617"/>
                  </a:lnTo>
                  <a:lnTo>
                    <a:pt x="795870" y="343687"/>
                  </a:lnTo>
                  <a:lnTo>
                    <a:pt x="796290" y="345059"/>
                  </a:lnTo>
                  <a:lnTo>
                    <a:pt x="798817" y="344881"/>
                  </a:lnTo>
                  <a:lnTo>
                    <a:pt x="799185" y="343382"/>
                  </a:lnTo>
                  <a:lnTo>
                    <a:pt x="799782" y="341871"/>
                  </a:lnTo>
                  <a:close/>
                </a:path>
                <a:path w="1113790" h="1081404">
                  <a:moveTo>
                    <a:pt x="808418" y="895616"/>
                  </a:moveTo>
                  <a:lnTo>
                    <a:pt x="806564" y="893851"/>
                  </a:lnTo>
                  <a:lnTo>
                    <a:pt x="804837" y="893851"/>
                  </a:lnTo>
                  <a:lnTo>
                    <a:pt x="803224" y="895819"/>
                  </a:lnTo>
                  <a:lnTo>
                    <a:pt x="806691" y="895667"/>
                  </a:lnTo>
                  <a:lnTo>
                    <a:pt x="808418" y="895616"/>
                  </a:lnTo>
                  <a:close/>
                </a:path>
                <a:path w="1113790" h="1081404">
                  <a:moveTo>
                    <a:pt x="821143" y="937514"/>
                  </a:moveTo>
                  <a:lnTo>
                    <a:pt x="820750" y="936155"/>
                  </a:lnTo>
                  <a:lnTo>
                    <a:pt x="820356" y="934796"/>
                  </a:lnTo>
                  <a:lnTo>
                    <a:pt x="819912" y="933488"/>
                  </a:lnTo>
                  <a:lnTo>
                    <a:pt x="819264" y="933475"/>
                  </a:lnTo>
                  <a:lnTo>
                    <a:pt x="818565" y="933488"/>
                  </a:lnTo>
                  <a:lnTo>
                    <a:pt x="818832" y="935012"/>
                  </a:lnTo>
                  <a:lnTo>
                    <a:pt x="819340" y="937983"/>
                  </a:lnTo>
                  <a:lnTo>
                    <a:pt x="821143" y="937514"/>
                  </a:lnTo>
                  <a:close/>
                </a:path>
                <a:path w="1113790" h="1081404">
                  <a:moveTo>
                    <a:pt x="866203" y="749731"/>
                  </a:moveTo>
                  <a:lnTo>
                    <a:pt x="865593" y="749096"/>
                  </a:lnTo>
                  <a:lnTo>
                    <a:pt x="865098" y="748309"/>
                  </a:lnTo>
                  <a:lnTo>
                    <a:pt x="862622" y="752271"/>
                  </a:lnTo>
                  <a:lnTo>
                    <a:pt x="862990" y="752513"/>
                  </a:lnTo>
                  <a:lnTo>
                    <a:pt x="863752" y="753033"/>
                  </a:lnTo>
                  <a:lnTo>
                    <a:pt x="864539" y="751992"/>
                  </a:lnTo>
                  <a:lnTo>
                    <a:pt x="865390" y="751014"/>
                  </a:lnTo>
                  <a:lnTo>
                    <a:pt x="866089" y="749935"/>
                  </a:lnTo>
                  <a:lnTo>
                    <a:pt x="866203" y="749731"/>
                  </a:lnTo>
                  <a:close/>
                </a:path>
                <a:path w="1113790" h="1081404">
                  <a:moveTo>
                    <a:pt x="868553" y="158699"/>
                  </a:moveTo>
                  <a:lnTo>
                    <a:pt x="868476" y="158051"/>
                  </a:lnTo>
                  <a:lnTo>
                    <a:pt x="868451" y="156883"/>
                  </a:lnTo>
                  <a:lnTo>
                    <a:pt x="868248" y="156845"/>
                  </a:lnTo>
                  <a:lnTo>
                    <a:pt x="867422" y="156679"/>
                  </a:lnTo>
                  <a:lnTo>
                    <a:pt x="866533" y="156908"/>
                  </a:lnTo>
                  <a:lnTo>
                    <a:pt x="865428" y="156997"/>
                  </a:lnTo>
                  <a:lnTo>
                    <a:pt x="865670" y="157886"/>
                  </a:lnTo>
                  <a:lnTo>
                    <a:pt x="865746" y="158800"/>
                  </a:lnTo>
                  <a:lnTo>
                    <a:pt x="865924" y="158826"/>
                  </a:lnTo>
                  <a:lnTo>
                    <a:pt x="866787" y="158915"/>
                  </a:lnTo>
                  <a:lnTo>
                    <a:pt x="867676" y="158762"/>
                  </a:lnTo>
                  <a:lnTo>
                    <a:pt x="868553" y="158699"/>
                  </a:lnTo>
                  <a:close/>
                </a:path>
                <a:path w="1113790" h="1081404">
                  <a:moveTo>
                    <a:pt x="896505" y="847674"/>
                  </a:moveTo>
                  <a:lnTo>
                    <a:pt x="895464" y="846861"/>
                  </a:lnTo>
                  <a:lnTo>
                    <a:pt x="893406" y="845235"/>
                  </a:lnTo>
                  <a:lnTo>
                    <a:pt x="893076" y="845667"/>
                  </a:lnTo>
                  <a:lnTo>
                    <a:pt x="892721" y="846086"/>
                  </a:lnTo>
                  <a:lnTo>
                    <a:pt x="892390" y="846531"/>
                  </a:lnTo>
                  <a:lnTo>
                    <a:pt x="894448" y="848169"/>
                  </a:lnTo>
                  <a:lnTo>
                    <a:pt x="895489" y="848995"/>
                  </a:lnTo>
                  <a:lnTo>
                    <a:pt x="895819" y="848550"/>
                  </a:lnTo>
                  <a:lnTo>
                    <a:pt x="896175" y="848118"/>
                  </a:lnTo>
                  <a:lnTo>
                    <a:pt x="896505" y="847674"/>
                  </a:lnTo>
                  <a:close/>
                </a:path>
                <a:path w="1113790" h="1081404">
                  <a:moveTo>
                    <a:pt x="897585" y="195694"/>
                  </a:moveTo>
                  <a:lnTo>
                    <a:pt x="896543" y="192798"/>
                  </a:lnTo>
                  <a:lnTo>
                    <a:pt x="893838" y="197129"/>
                  </a:lnTo>
                  <a:lnTo>
                    <a:pt x="896886" y="196977"/>
                  </a:lnTo>
                  <a:lnTo>
                    <a:pt x="897585" y="195694"/>
                  </a:lnTo>
                  <a:close/>
                </a:path>
                <a:path w="1113790" h="1081404">
                  <a:moveTo>
                    <a:pt x="915670" y="209384"/>
                  </a:moveTo>
                  <a:lnTo>
                    <a:pt x="913142" y="207200"/>
                  </a:lnTo>
                  <a:lnTo>
                    <a:pt x="912698" y="208940"/>
                  </a:lnTo>
                  <a:lnTo>
                    <a:pt x="912126" y="211277"/>
                  </a:lnTo>
                  <a:lnTo>
                    <a:pt x="913231" y="211543"/>
                  </a:lnTo>
                  <a:lnTo>
                    <a:pt x="913790" y="211696"/>
                  </a:lnTo>
                  <a:lnTo>
                    <a:pt x="915314" y="210616"/>
                  </a:lnTo>
                  <a:lnTo>
                    <a:pt x="915670" y="209384"/>
                  </a:lnTo>
                  <a:close/>
                </a:path>
                <a:path w="1113790" h="1081404">
                  <a:moveTo>
                    <a:pt x="949655" y="568159"/>
                  </a:moveTo>
                  <a:lnTo>
                    <a:pt x="949274" y="567486"/>
                  </a:lnTo>
                  <a:lnTo>
                    <a:pt x="949020" y="566712"/>
                  </a:lnTo>
                  <a:lnTo>
                    <a:pt x="948016" y="565708"/>
                  </a:lnTo>
                  <a:lnTo>
                    <a:pt x="947293" y="565505"/>
                  </a:lnTo>
                  <a:lnTo>
                    <a:pt x="946696" y="565200"/>
                  </a:lnTo>
                  <a:lnTo>
                    <a:pt x="946378" y="565505"/>
                  </a:lnTo>
                  <a:lnTo>
                    <a:pt x="945807" y="566140"/>
                  </a:lnTo>
                  <a:lnTo>
                    <a:pt x="948334" y="569290"/>
                  </a:lnTo>
                  <a:lnTo>
                    <a:pt x="948791" y="568921"/>
                  </a:lnTo>
                  <a:lnTo>
                    <a:pt x="949223" y="568540"/>
                  </a:lnTo>
                  <a:lnTo>
                    <a:pt x="949655" y="568159"/>
                  </a:lnTo>
                  <a:close/>
                </a:path>
                <a:path w="1113790" h="1081404">
                  <a:moveTo>
                    <a:pt x="1005306" y="900544"/>
                  </a:moveTo>
                  <a:lnTo>
                    <a:pt x="1002690" y="898194"/>
                  </a:lnTo>
                  <a:lnTo>
                    <a:pt x="1001674" y="897293"/>
                  </a:lnTo>
                  <a:lnTo>
                    <a:pt x="1001344" y="897623"/>
                  </a:lnTo>
                  <a:lnTo>
                    <a:pt x="1000671" y="898271"/>
                  </a:lnTo>
                  <a:lnTo>
                    <a:pt x="1001306" y="899795"/>
                  </a:lnTo>
                  <a:lnTo>
                    <a:pt x="1001941" y="901369"/>
                  </a:lnTo>
                  <a:lnTo>
                    <a:pt x="1005306" y="900544"/>
                  </a:lnTo>
                  <a:close/>
                </a:path>
                <a:path w="1113790" h="1081404">
                  <a:moveTo>
                    <a:pt x="1008621" y="664095"/>
                  </a:moveTo>
                  <a:lnTo>
                    <a:pt x="1008595" y="661860"/>
                  </a:lnTo>
                  <a:lnTo>
                    <a:pt x="1005598" y="660844"/>
                  </a:lnTo>
                  <a:lnTo>
                    <a:pt x="1006005" y="662952"/>
                  </a:lnTo>
                  <a:lnTo>
                    <a:pt x="1005522" y="665492"/>
                  </a:lnTo>
                  <a:lnTo>
                    <a:pt x="1008430" y="667219"/>
                  </a:lnTo>
                  <a:lnTo>
                    <a:pt x="1008621" y="664095"/>
                  </a:lnTo>
                  <a:close/>
                </a:path>
                <a:path w="1113790" h="1081404">
                  <a:moveTo>
                    <a:pt x="1036002" y="320421"/>
                  </a:moveTo>
                  <a:lnTo>
                    <a:pt x="1035519" y="318922"/>
                  </a:lnTo>
                  <a:lnTo>
                    <a:pt x="1035418" y="317906"/>
                  </a:lnTo>
                  <a:lnTo>
                    <a:pt x="1034884" y="317246"/>
                  </a:lnTo>
                  <a:lnTo>
                    <a:pt x="1034605" y="316903"/>
                  </a:lnTo>
                  <a:lnTo>
                    <a:pt x="1033551" y="317195"/>
                  </a:lnTo>
                  <a:lnTo>
                    <a:pt x="1032852" y="317207"/>
                  </a:lnTo>
                  <a:lnTo>
                    <a:pt x="1032979" y="318135"/>
                  </a:lnTo>
                  <a:lnTo>
                    <a:pt x="1032929" y="319163"/>
                  </a:lnTo>
                  <a:lnTo>
                    <a:pt x="1033335" y="319925"/>
                  </a:lnTo>
                  <a:lnTo>
                    <a:pt x="1033551" y="320306"/>
                  </a:lnTo>
                  <a:lnTo>
                    <a:pt x="1034643" y="320205"/>
                  </a:lnTo>
                  <a:lnTo>
                    <a:pt x="1036002" y="320421"/>
                  </a:lnTo>
                  <a:close/>
                </a:path>
                <a:path w="1113790" h="1081404">
                  <a:moveTo>
                    <a:pt x="1050391" y="324116"/>
                  </a:moveTo>
                  <a:lnTo>
                    <a:pt x="1048105" y="322973"/>
                  </a:lnTo>
                  <a:lnTo>
                    <a:pt x="1047000" y="322376"/>
                  </a:lnTo>
                  <a:lnTo>
                    <a:pt x="1046797" y="322732"/>
                  </a:lnTo>
                  <a:lnTo>
                    <a:pt x="1046607" y="323075"/>
                  </a:lnTo>
                  <a:lnTo>
                    <a:pt x="1046416" y="323418"/>
                  </a:lnTo>
                  <a:lnTo>
                    <a:pt x="1047470" y="324065"/>
                  </a:lnTo>
                  <a:lnTo>
                    <a:pt x="1048512" y="324726"/>
                  </a:lnTo>
                  <a:lnTo>
                    <a:pt x="1049566" y="325386"/>
                  </a:lnTo>
                  <a:lnTo>
                    <a:pt x="1050112" y="324535"/>
                  </a:lnTo>
                  <a:lnTo>
                    <a:pt x="1050391" y="324116"/>
                  </a:lnTo>
                  <a:close/>
                </a:path>
                <a:path w="1113790" h="1081404">
                  <a:moveTo>
                    <a:pt x="1113205" y="496684"/>
                  </a:moveTo>
                  <a:lnTo>
                    <a:pt x="1111973" y="492721"/>
                  </a:lnTo>
                  <a:lnTo>
                    <a:pt x="1111453" y="492861"/>
                  </a:lnTo>
                  <a:lnTo>
                    <a:pt x="1110932" y="493039"/>
                  </a:lnTo>
                  <a:lnTo>
                    <a:pt x="1110399" y="493179"/>
                  </a:lnTo>
                  <a:lnTo>
                    <a:pt x="1111427" y="495833"/>
                  </a:lnTo>
                  <a:lnTo>
                    <a:pt x="1111961" y="497179"/>
                  </a:lnTo>
                  <a:lnTo>
                    <a:pt x="1112380" y="497014"/>
                  </a:lnTo>
                  <a:lnTo>
                    <a:pt x="1112799" y="496849"/>
                  </a:lnTo>
                  <a:lnTo>
                    <a:pt x="1113205" y="49668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2" name="object 57">
              <a:extLst>
                <a:ext uri="{FF2B5EF4-FFF2-40B4-BE49-F238E27FC236}">
                  <a16:creationId xmlns:a16="http://schemas.microsoft.com/office/drawing/2014/main" id="{A4373C2A-0756-FBAB-8AFD-1980466F961D}"/>
                </a:ext>
              </a:extLst>
            </p:cNvPr>
            <p:cNvSpPr/>
            <p:nvPr/>
          </p:nvSpPr>
          <p:spPr>
            <a:xfrm>
              <a:off x="4118494" y="4764038"/>
              <a:ext cx="588764" cy="619569"/>
            </a:xfrm>
            <a:custGeom>
              <a:avLst/>
              <a:gdLst/>
              <a:ahLst/>
              <a:cxnLst/>
              <a:rect l="l" t="t" r="r" b="b"/>
              <a:pathLst>
                <a:path w="970915" h="1021715">
                  <a:moveTo>
                    <a:pt x="1511" y="725830"/>
                  </a:moveTo>
                  <a:lnTo>
                    <a:pt x="1371" y="724865"/>
                  </a:lnTo>
                  <a:lnTo>
                    <a:pt x="1244" y="723912"/>
                  </a:lnTo>
                  <a:lnTo>
                    <a:pt x="1016" y="722960"/>
                  </a:lnTo>
                  <a:lnTo>
                    <a:pt x="50" y="722960"/>
                  </a:lnTo>
                  <a:lnTo>
                    <a:pt x="0" y="723963"/>
                  </a:lnTo>
                  <a:lnTo>
                    <a:pt x="0" y="725919"/>
                  </a:lnTo>
                  <a:lnTo>
                    <a:pt x="495" y="725881"/>
                  </a:lnTo>
                  <a:lnTo>
                    <a:pt x="1016" y="725868"/>
                  </a:lnTo>
                  <a:lnTo>
                    <a:pt x="1511" y="725830"/>
                  </a:lnTo>
                  <a:close/>
                </a:path>
                <a:path w="970915" h="1021715">
                  <a:moveTo>
                    <a:pt x="18224" y="430072"/>
                  </a:moveTo>
                  <a:lnTo>
                    <a:pt x="17259" y="430098"/>
                  </a:lnTo>
                  <a:lnTo>
                    <a:pt x="16256" y="430123"/>
                  </a:lnTo>
                  <a:lnTo>
                    <a:pt x="15303" y="430161"/>
                  </a:lnTo>
                  <a:lnTo>
                    <a:pt x="15303" y="430517"/>
                  </a:lnTo>
                  <a:lnTo>
                    <a:pt x="15278" y="430885"/>
                  </a:lnTo>
                  <a:lnTo>
                    <a:pt x="15265" y="431241"/>
                  </a:lnTo>
                  <a:lnTo>
                    <a:pt x="17145" y="431469"/>
                  </a:lnTo>
                  <a:lnTo>
                    <a:pt x="18097" y="431558"/>
                  </a:lnTo>
                  <a:lnTo>
                    <a:pt x="18135" y="431063"/>
                  </a:lnTo>
                  <a:lnTo>
                    <a:pt x="18161" y="430568"/>
                  </a:lnTo>
                  <a:lnTo>
                    <a:pt x="18224" y="430072"/>
                  </a:lnTo>
                  <a:close/>
                </a:path>
                <a:path w="970915" h="1021715">
                  <a:moveTo>
                    <a:pt x="43014" y="503618"/>
                  </a:moveTo>
                  <a:lnTo>
                    <a:pt x="42557" y="503237"/>
                  </a:lnTo>
                  <a:lnTo>
                    <a:pt x="42164" y="502805"/>
                  </a:lnTo>
                  <a:lnTo>
                    <a:pt x="41694" y="502627"/>
                  </a:lnTo>
                  <a:lnTo>
                    <a:pt x="41478" y="502526"/>
                  </a:lnTo>
                  <a:lnTo>
                    <a:pt x="41071" y="502983"/>
                  </a:lnTo>
                  <a:lnTo>
                    <a:pt x="40741" y="503174"/>
                  </a:lnTo>
                  <a:lnTo>
                    <a:pt x="41135" y="503580"/>
                  </a:lnTo>
                  <a:lnTo>
                    <a:pt x="41478" y="504063"/>
                  </a:lnTo>
                  <a:lnTo>
                    <a:pt x="41922" y="504355"/>
                  </a:lnTo>
                  <a:lnTo>
                    <a:pt x="42506" y="503974"/>
                  </a:lnTo>
                  <a:lnTo>
                    <a:pt x="43014" y="503618"/>
                  </a:lnTo>
                  <a:close/>
                </a:path>
                <a:path w="970915" h="1021715">
                  <a:moveTo>
                    <a:pt x="73634" y="425805"/>
                  </a:moveTo>
                  <a:lnTo>
                    <a:pt x="70256" y="424103"/>
                  </a:lnTo>
                  <a:lnTo>
                    <a:pt x="69646" y="425056"/>
                  </a:lnTo>
                  <a:lnTo>
                    <a:pt x="69354" y="425538"/>
                  </a:lnTo>
                  <a:lnTo>
                    <a:pt x="71780" y="426593"/>
                  </a:lnTo>
                  <a:lnTo>
                    <a:pt x="72999" y="427113"/>
                  </a:lnTo>
                  <a:lnTo>
                    <a:pt x="73418" y="426224"/>
                  </a:lnTo>
                  <a:lnTo>
                    <a:pt x="73634" y="425805"/>
                  </a:lnTo>
                  <a:close/>
                </a:path>
                <a:path w="970915" h="1021715">
                  <a:moveTo>
                    <a:pt x="88074" y="631139"/>
                  </a:moveTo>
                  <a:lnTo>
                    <a:pt x="87071" y="630872"/>
                  </a:lnTo>
                  <a:lnTo>
                    <a:pt x="86067" y="630580"/>
                  </a:lnTo>
                  <a:lnTo>
                    <a:pt x="85064" y="630301"/>
                  </a:lnTo>
                  <a:lnTo>
                    <a:pt x="84937" y="630605"/>
                  </a:lnTo>
                  <a:lnTo>
                    <a:pt x="84721" y="631228"/>
                  </a:lnTo>
                  <a:lnTo>
                    <a:pt x="85610" y="631647"/>
                  </a:lnTo>
                  <a:lnTo>
                    <a:pt x="86487" y="632079"/>
                  </a:lnTo>
                  <a:lnTo>
                    <a:pt x="87388" y="632498"/>
                  </a:lnTo>
                  <a:lnTo>
                    <a:pt x="87630" y="632040"/>
                  </a:lnTo>
                  <a:lnTo>
                    <a:pt x="87845" y="631596"/>
                  </a:lnTo>
                  <a:lnTo>
                    <a:pt x="88074" y="631139"/>
                  </a:lnTo>
                  <a:close/>
                </a:path>
                <a:path w="970915" h="1021715">
                  <a:moveTo>
                    <a:pt x="99910" y="842391"/>
                  </a:moveTo>
                  <a:lnTo>
                    <a:pt x="99796" y="841870"/>
                  </a:lnTo>
                  <a:lnTo>
                    <a:pt x="99695" y="841324"/>
                  </a:lnTo>
                  <a:lnTo>
                    <a:pt x="99568" y="840638"/>
                  </a:lnTo>
                  <a:lnTo>
                    <a:pt x="98869" y="840752"/>
                  </a:lnTo>
                  <a:lnTo>
                    <a:pt x="98158" y="840663"/>
                  </a:lnTo>
                  <a:lnTo>
                    <a:pt x="97853" y="840955"/>
                  </a:lnTo>
                  <a:lnTo>
                    <a:pt x="97612" y="841209"/>
                  </a:lnTo>
                  <a:lnTo>
                    <a:pt x="97777" y="842352"/>
                  </a:lnTo>
                  <a:lnTo>
                    <a:pt x="97942" y="842391"/>
                  </a:lnTo>
                  <a:lnTo>
                    <a:pt x="98564" y="842556"/>
                  </a:lnTo>
                  <a:lnTo>
                    <a:pt x="99263" y="842429"/>
                  </a:lnTo>
                  <a:lnTo>
                    <a:pt x="99910" y="842391"/>
                  </a:lnTo>
                  <a:close/>
                </a:path>
                <a:path w="970915" h="1021715">
                  <a:moveTo>
                    <a:pt x="117856" y="423379"/>
                  </a:moveTo>
                  <a:lnTo>
                    <a:pt x="117576" y="422681"/>
                  </a:lnTo>
                  <a:lnTo>
                    <a:pt x="117411" y="422325"/>
                  </a:lnTo>
                  <a:lnTo>
                    <a:pt x="114058" y="423379"/>
                  </a:lnTo>
                  <a:lnTo>
                    <a:pt x="114401" y="424243"/>
                  </a:lnTo>
                  <a:lnTo>
                    <a:pt x="114592" y="424700"/>
                  </a:lnTo>
                  <a:lnTo>
                    <a:pt x="115671" y="424243"/>
                  </a:lnTo>
                  <a:lnTo>
                    <a:pt x="117856" y="423379"/>
                  </a:lnTo>
                  <a:close/>
                </a:path>
                <a:path w="970915" h="1021715">
                  <a:moveTo>
                    <a:pt x="142519" y="806526"/>
                  </a:moveTo>
                  <a:lnTo>
                    <a:pt x="142227" y="806005"/>
                  </a:lnTo>
                  <a:lnTo>
                    <a:pt x="142024" y="805332"/>
                  </a:lnTo>
                  <a:lnTo>
                    <a:pt x="141579" y="805040"/>
                  </a:lnTo>
                  <a:lnTo>
                    <a:pt x="141325" y="804887"/>
                  </a:lnTo>
                  <a:lnTo>
                    <a:pt x="140665" y="805383"/>
                  </a:lnTo>
                  <a:lnTo>
                    <a:pt x="140182" y="805599"/>
                  </a:lnTo>
                  <a:lnTo>
                    <a:pt x="140398" y="806043"/>
                  </a:lnTo>
                  <a:lnTo>
                    <a:pt x="140601" y="806526"/>
                  </a:lnTo>
                  <a:lnTo>
                    <a:pt x="140881" y="807097"/>
                  </a:lnTo>
                  <a:lnTo>
                    <a:pt x="141541" y="806881"/>
                  </a:lnTo>
                  <a:lnTo>
                    <a:pt x="142024" y="806716"/>
                  </a:lnTo>
                  <a:lnTo>
                    <a:pt x="142519" y="806526"/>
                  </a:lnTo>
                  <a:close/>
                </a:path>
                <a:path w="970915" h="1021715">
                  <a:moveTo>
                    <a:pt x="145580" y="664502"/>
                  </a:moveTo>
                  <a:lnTo>
                    <a:pt x="145300" y="663854"/>
                  </a:lnTo>
                  <a:lnTo>
                    <a:pt x="145135" y="663092"/>
                  </a:lnTo>
                  <a:lnTo>
                    <a:pt x="144500" y="662393"/>
                  </a:lnTo>
                  <a:lnTo>
                    <a:pt x="143370" y="662673"/>
                  </a:lnTo>
                  <a:lnTo>
                    <a:pt x="143243" y="662965"/>
                  </a:lnTo>
                  <a:lnTo>
                    <a:pt x="142963" y="663536"/>
                  </a:lnTo>
                  <a:lnTo>
                    <a:pt x="143129" y="664298"/>
                  </a:lnTo>
                  <a:lnTo>
                    <a:pt x="143129" y="665530"/>
                  </a:lnTo>
                  <a:lnTo>
                    <a:pt x="145580" y="664502"/>
                  </a:lnTo>
                  <a:close/>
                </a:path>
                <a:path w="970915" h="1021715">
                  <a:moveTo>
                    <a:pt x="148183" y="925271"/>
                  </a:moveTo>
                  <a:lnTo>
                    <a:pt x="148082" y="924814"/>
                  </a:lnTo>
                  <a:lnTo>
                    <a:pt x="147967" y="924356"/>
                  </a:lnTo>
                  <a:lnTo>
                    <a:pt x="147866" y="923886"/>
                  </a:lnTo>
                  <a:lnTo>
                    <a:pt x="147154" y="923899"/>
                  </a:lnTo>
                  <a:lnTo>
                    <a:pt x="146253" y="923645"/>
                  </a:lnTo>
                  <a:lnTo>
                    <a:pt x="145135" y="924369"/>
                  </a:lnTo>
                  <a:lnTo>
                    <a:pt x="144843" y="925271"/>
                  </a:lnTo>
                  <a:lnTo>
                    <a:pt x="143611" y="927227"/>
                  </a:lnTo>
                  <a:lnTo>
                    <a:pt x="146037" y="926198"/>
                  </a:lnTo>
                  <a:lnTo>
                    <a:pt x="147116" y="925728"/>
                  </a:lnTo>
                  <a:lnTo>
                    <a:pt x="148183" y="925271"/>
                  </a:lnTo>
                  <a:close/>
                </a:path>
                <a:path w="970915" h="1021715">
                  <a:moveTo>
                    <a:pt x="151561" y="54838"/>
                  </a:moveTo>
                  <a:lnTo>
                    <a:pt x="151358" y="54063"/>
                  </a:lnTo>
                  <a:lnTo>
                    <a:pt x="150964" y="53759"/>
                  </a:lnTo>
                  <a:lnTo>
                    <a:pt x="150685" y="53505"/>
                  </a:lnTo>
                  <a:lnTo>
                    <a:pt x="149936" y="53771"/>
                  </a:lnTo>
                  <a:lnTo>
                    <a:pt x="149402" y="53797"/>
                  </a:lnTo>
                  <a:lnTo>
                    <a:pt x="149529" y="54521"/>
                  </a:lnTo>
                  <a:lnTo>
                    <a:pt x="149631" y="55219"/>
                  </a:lnTo>
                  <a:lnTo>
                    <a:pt x="149809" y="56286"/>
                  </a:lnTo>
                  <a:lnTo>
                    <a:pt x="150634" y="55841"/>
                  </a:lnTo>
                  <a:lnTo>
                    <a:pt x="151422" y="55676"/>
                  </a:lnTo>
                  <a:lnTo>
                    <a:pt x="151460" y="55333"/>
                  </a:lnTo>
                  <a:lnTo>
                    <a:pt x="151561" y="54838"/>
                  </a:lnTo>
                  <a:close/>
                </a:path>
                <a:path w="970915" h="1021715">
                  <a:moveTo>
                    <a:pt x="157060" y="750709"/>
                  </a:moveTo>
                  <a:lnTo>
                    <a:pt x="156933" y="749820"/>
                  </a:lnTo>
                  <a:lnTo>
                    <a:pt x="156565" y="749249"/>
                  </a:lnTo>
                  <a:lnTo>
                    <a:pt x="156451" y="749020"/>
                  </a:lnTo>
                  <a:lnTo>
                    <a:pt x="155371" y="749376"/>
                  </a:lnTo>
                  <a:lnTo>
                    <a:pt x="154724" y="749452"/>
                  </a:lnTo>
                  <a:lnTo>
                    <a:pt x="154851" y="750176"/>
                  </a:lnTo>
                  <a:lnTo>
                    <a:pt x="155219" y="752500"/>
                  </a:lnTo>
                  <a:lnTo>
                    <a:pt x="156032" y="752005"/>
                  </a:lnTo>
                  <a:lnTo>
                    <a:pt x="156819" y="751763"/>
                  </a:lnTo>
                  <a:lnTo>
                    <a:pt x="156908" y="751370"/>
                  </a:lnTo>
                  <a:lnTo>
                    <a:pt x="157060" y="750709"/>
                  </a:lnTo>
                  <a:close/>
                </a:path>
                <a:path w="970915" h="1021715">
                  <a:moveTo>
                    <a:pt x="169621" y="578345"/>
                  </a:moveTo>
                  <a:lnTo>
                    <a:pt x="167538" y="578002"/>
                  </a:lnTo>
                  <a:lnTo>
                    <a:pt x="165963" y="578142"/>
                  </a:lnTo>
                  <a:lnTo>
                    <a:pt x="166903" y="581266"/>
                  </a:lnTo>
                  <a:lnTo>
                    <a:pt x="168084" y="580021"/>
                  </a:lnTo>
                  <a:lnTo>
                    <a:pt x="168846" y="579170"/>
                  </a:lnTo>
                  <a:lnTo>
                    <a:pt x="169621" y="578345"/>
                  </a:lnTo>
                  <a:close/>
                </a:path>
                <a:path w="970915" h="1021715">
                  <a:moveTo>
                    <a:pt x="171361" y="911301"/>
                  </a:moveTo>
                  <a:lnTo>
                    <a:pt x="171030" y="911199"/>
                  </a:lnTo>
                  <a:lnTo>
                    <a:pt x="170726" y="911085"/>
                  </a:lnTo>
                  <a:lnTo>
                    <a:pt x="170434" y="910996"/>
                  </a:lnTo>
                  <a:lnTo>
                    <a:pt x="169570" y="912876"/>
                  </a:lnTo>
                  <a:lnTo>
                    <a:pt x="169151" y="913815"/>
                  </a:lnTo>
                  <a:lnTo>
                    <a:pt x="169646" y="914019"/>
                  </a:lnTo>
                  <a:lnTo>
                    <a:pt x="170586" y="914361"/>
                  </a:lnTo>
                  <a:lnTo>
                    <a:pt x="170853" y="913358"/>
                  </a:lnTo>
                  <a:lnTo>
                    <a:pt x="171119" y="912317"/>
                  </a:lnTo>
                  <a:lnTo>
                    <a:pt x="171361" y="911301"/>
                  </a:lnTo>
                  <a:close/>
                </a:path>
                <a:path w="970915" h="1021715">
                  <a:moveTo>
                    <a:pt x="189433" y="762673"/>
                  </a:moveTo>
                  <a:lnTo>
                    <a:pt x="188849" y="762076"/>
                  </a:lnTo>
                  <a:lnTo>
                    <a:pt x="188137" y="762177"/>
                  </a:lnTo>
                  <a:lnTo>
                    <a:pt x="187299" y="762038"/>
                  </a:lnTo>
                  <a:lnTo>
                    <a:pt x="187452" y="762850"/>
                  </a:lnTo>
                  <a:lnTo>
                    <a:pt x="187363" y="763574"/>
                  </a:lnTo>
                  <a:lnTo>
                    <a:pt x="187693" y="763841"/>
                  </a:lnTo>
                  <a:lnTo>
                    <a:pt x="188023" y="764095"/>
                  </a:lnTo>
                  <a:lnTo>
                    <a:pt x="188734" y="763917"/>
                  </a:lnTo>
                  <a:lnTo>
                    <a:pt x="189280" y="763917"/>
                  </a:lnTo>
                  <a:lnTo>
                    <a:pt x="189255" y="763384"/>
                  </a:lnTo>
                  <a:lnTo>
                    <a:pt x="189433" y="762673"/>
                  </a:lnTo>
                  <a:close/>
                </a:path>
                <a:path w="970915" h="1021715">
                  <a:moveTo>
                    <a:pt x="214109" y="549732"/>
                  </a:moveTo>
                  <a:lnTo>
                    <a:pt x="213283" y="549198"/>
                  </a:lnTo>
                  <a:lnTo>
                    <a:pt x="211582" y="548132"/>
                  </a:lnTo>
                  <a:lnTo>
                    <a:pt x="211404" y="548347"/>
                  </a:lnTo>
                  <a:lnTo>
                    <a:pt x="211226" y="548551"/>
                  </a:lnTo>
                  <a:lnTo>
                    <a:pt x="211048" y="548754"/>
                  </a:lnTo>
                  <a:lnTo>
                    <a:pt x="211759" y="549503"/>
                  </a:lnTo>
                  <a:lnTo>
                    <a:pt x="212445" y="550227"/>
                  </a:lnTo>
                  <a:lnTo>
                    <a:pt x="213144" y="550989"/>
                  </a:lnTo>
                  <a:lnTo>
                    <a:pt x="213461" y="550557"/>
                  </a:lnTo>
                  <a:lnTo>
                    <a:pt x="213804" y="550151"/>
                  </a:lnTo>
                  <a:lnTo>
                    <a:pt x="214109" y="549732"/>
                  </a:lnTo>
                  <a:close/>
                </a:path>
                <a:path w="970915" h="1021715">
                  <a:moveTo>
                    <a:pt x="214655" y="919251"/>
                  </a:moveTo>
                  <a:lnTo>
                    <a:pt x="211721" y="917409"/>
                  </a:lnTo>
                  <a:lnTo>
                    <a:pt x="211442" y="917930"/>
                  </a:lnTo>
                  <a:lnTo>
                    <a:pt x="211150" y="918438"/>
                  </a:lnTo>
                  <a:lnTo>
                    <a:pt x="210870" y="918972"/>
                  </a:lnTo>
                  <a:lnTo>
                    <a:pt x="211937" y="919441"/>
                  </a:lnTo>
                  <a:lnTo>
                    <a:pt x="213004" y="919899"/>
                  </a:lnTo>
                  <a:lnTo>
                    <a:pt x="214096" y="920381"/>
                  </a:lnTo>
                  <a:lnTo>
                    <a:pt x="214464" y="919619"/>
                  </a:lnTo>
                  <a:lnTo>
                    <a:pt x="214655" y="919251"/>
                  </a:lnTo>
                  <a:close/>
                </a:path>
                <a:path w="970915" h="1021715">
                  <a:moveTo>
                    <a:pt x="254203" y="940117"/>
                  </a:moveTo>
                  <a:lnTo>
                    <a:pt x="251625" y="939977"/>
                  </a:lnTo>
                  <a:lnTo>
                    <a:pt x="250355" y="939914"/>
                  </a:lnTo>
                  <a:lnTo>
                    <a:pt x="250317" y="940320"/>
                  </a:lnTo>
                  <a:lnTo>
                    <a:pt x="250278" y="940701"/>
                  </a:lnTo>
                  <a:lnTo>
                    <a:pt x="250240" y="941120"/>
                  </a:lnTo>
                  <a:lnTo>
                    <a:pt x="251510" y="941247"/>
                  </a:lnTo>
                  <a:lnTo>
                    <a:pt x="254063" y="941514"/>
                  </a:lnTo>
                  <a:lnTo>
                    <a:pt x="254114" y="941031"/>
                  </a:lnTo>
                  <a:lnTo>
                    <a:pt x="254152" y="940574"/>
                  </a:lnTo>
                  <a:lnTo>
                    <a:pt x="254203" y="940117"/>
                  </a:lnTo>
                  <a:close/>
                </a:path>
                <a:path w="970915" h="1021715">
                  <a:moveTo>
                    <a:pt x="300050" y="444576"/>
                  </a:moveTo>
                  <a:lnTo>
                    <a:pt x="299885" y="443712"/>
                  </a:lnTo>
                  <a:lnTo>
                    <a:pt x="299593" y="443344"/>
                  </a:lnTo>
                  <a:lnTo>
                    <a:pt x="299351" y="443064"/>
                  </a:lnTo>
                  <a:lnTo>
                    <a:pt x="298196" y="443090"/>
                  </a:lnTo>
                  <a:lnTo>
                    <a:pt x="298157" y="443217"/>
                  </a:lnTo>
                  <a:lnTo>
                    <a:pt x="297954" y="443865"/>
                  </a:lnTo>
                  <a:lnTo>
                    <a:pt x="297954" y="444588"/>
                  </a:lnTo>
                  <a:lnTo>
                    <a:pt x="297840" y="445643"/>
                  </a:lnTo>
                  <a:lnTo>
                    <a:pt x="298843" y="445325"/>
                  </a:lnTo>
                  <a:lnTo>
                    <a:pt x="299618" y="445300"/>
                  </a:lnTo>
                  <a:lnTo>
                    <a:pt x="299834" y="444931"/>
                  </a:lnTo>
                  <a:lnTo>
                    <a:pt x="300050" y="444576"/>
                  </a:lnTo>
                  <a:close/>
                </a:path>
                <a:path w="970915" h="1021715">
                  <a:moveTo>
                    <a:pt x="312242" y="201701"/>
                  </a:moveTo>
                  <a:lnTo>
                    <a:pt x="308317" y="201180"/>
                  </a:lnTo>
                  <a:lnTo>
                    <a:pt x="308203" y="201980"/>
                  </a:lnTo>
                  <a:lnTo>
                    <a:pt x="308140" y="202361"/>
                  </a:lnTo>
                  <a:lnTo>
                    <a:pt x="309448" y="202590"/>
                  </a:lnTo>
                  <a:lnTo>
                    <a:pt x="312026" y="203009"/>
                  </a:lnTo>
                  <a:lnTo>
                    <a:pt x="312115" y="202565"/>
                  </a:lnTo>
                  <a:lnTo>
                    <a:pt x="312166" y="202133"/>
                  </a:lnTo>
                  <a:lnTo>
                    <a:pt x="312242" y="201701"/>
                  </a:lnTo>
                  <a:close/>
                </a:path>
                <a:path w="970915" h="1021715">
                  <a:moveTo>
                    <a:pt x="326542" y="799020"/>
                  </a:moveTo>
                  <a:lnTo>
                    <a:pt x="325932" y="798423"/>
                  </a:lnTo>
                  <a:lnTo>
                    <a:pt x="325297" y="797788"/>
                  </a:lnTo>
                  <a:lnTo>
                    <a:pt x="324688" y="797191"/>
                  </a:lnTo>
                  <a:lnTo>
                    <a:pt x="324205" y="797699"/>
                  </a:lnTo>
                  <a:lnTo>
                    <a:pt x="323964" y="797941"/>
                  </a:lnTo>
                  <a:lnTo>
                    <a:pt x="324599" y="798550"/>
                  </a:lnTo>
                  <a:lnTo>
                    <a:pt x="325196" y="799134"/>
                  </a:lnTo>
                  <a:lnTo>
                    <a:pt x="325831" y="799744"/>
                  </a:lnTo>
                  <a:lnTo>
                    <a:pt x="326072" y="799503"/>
                  </a:lnTo>
                  <a:lnTo>
                    <a:pt x="326301" y="799261"/>
                  </a:lnTo>
                  <a:lnTo>
                    <a:pt x="326542" y="799020"/>
                  </a:lnTo>
                  <a:close/>
                </a:path>
                <a:path w="970915" h="1021715">
                  <a:moveTo>
                    <a:pt x="336207" y="241414"/>
                  </a:moveTo>
                  <a:lnTo>
                    <a:pt x="335965" y="240576"/>
                  </a:lnTo>
                  <a:lnTo>
                    <a:pt x="335076" y="240538"/>
                  </a:lnTo>
                  <a:lnTo>
                    <a:pt x="334251" y="240626"/>
                  </a:lnTo>
                  <a:lnTo>
                    <a:pt x="333463" y="240665"/>
                  </a:lnTo>
                  <a:lnTo>
                    <a:pt x="333590" y="241401"/>
                  </a:lnTo>
                  <a:lnTo>
                    <a:pt x="333692" y="242125"/>
                  </a:lnTo>
                  <a:lnTo>
                    <a:pt x="333806" y="242836"/>
                  </a:lnTo>
                  <a:lnTo>
                    <a:pt x="334581" y="242392"/>
                  </a:lnTo>
                  <a:lnTo>
                    <a:pt x="335381" y="241973"/>
                  </a:lnTo>
                  <a:lnTo>
                    <a:pt x="336105" y="241490"/>
                  </a:lnTo>
                  <a:close/>
                </a:path>
                <a:path w="970915" h="1021715">
                  <a:moveTo>
                    <a:pt x="345592" y="483857"/>
                  </a:moveTo>
                  <a:lnTo>
                    <a:pt x="344919" y="483755"/>
                  </a:lnTo>
                  <a:lnTo>
                    <a:pt x="344093" y="483387"/>
                  </a:lnTo>
                  <a:lnTo>
                    <a:pt x="343141" y="483844"/>
                  </a:lnTo>
                  <a:lnTo>
                    <a:pt x="343039" y="484771"/>
                  </a:lnTo>
                  <a:lnTo>
                    <a:pt x="342582" y="485927"/>
                  </a:lnTo>
                  <a:lnTo>
                    <a:pt x="343877" y="485914"/>
                  </a:lnTo>
                  <a:lnTo>
                    <a:pt x="344779" y="486168"/>
                  </a:lnTo>
                  <a:lnTo>
                    <a:pt x="345186" y="485813"/>
                  </a:lnTo>
                  <a:lnTo>
                    <a:pt x="345592" y="485470"/>
                  </a:lnTo>
                  <a:lnTo>
                    <a:pt x="345478" y="484530"/>
                  </a:lnTo>
                  <a:lnTo>
                    <a:pt x="345592" y="483857"/>
                  </a:lnTo>
                  <a:close/>
                </a:path>
                <a:path w="970915" h="1021715">
                  <a:moveTo>
                    <a:pt x="360972" y="807681"/>
                  </a:moveTo>
                  <a:lnTo>
                    <a:pt x="360464" y="806856"/>
                  </a:lnTo>
                  <a:lnTo>
                    <a:pt x="360273" y="806157"/>
                  </a:lnTo>
                  <a:lnTo>
                    <a:pt x="359918" y="806081"/>
                  </a:lnTo>
                  <a:lnTo>
                    <a:pt x="359435" y="805954"/>
                  </a:lnTo>
                  <a:lnTo>
                    <a:pt x="358648" y="806170"/>
                  </a:lnTo>
                  <a:lnTo>
                    <a:pt x="358381" y="806526"/>
                  </a:lnTo>
                  <a:lnTo>
                    <a:pt x="358140" y="806831"/>
                  </a:lnTo>
                  <a:lnTo>
                    <a:pt x="358432" y="807554"/>
                  </a:lnTo>
                  <a:lnTo>
                    <a:pt x="358482" y="808075"/>
                  </a:lnTo>
                  <a:lnTo>
                    <a:pt x="359181" y="807974"/>
                  </a:lnTo>
                  <a:lnTo>
                    <a:pt x="359867" y="807847"/>
                  </a:lnTo>
                  <a:lnTo>
                    <a:pt x="360972" y="807681"/>
                  </a:lnTo>
                  <a:close/>
                </a:path>
                <a:path w="970915" h="1021715">
                  <a:moveTo>
                    <a:pt x="389369" y="570852"/>
                  </a:moveTo>
                  <a:lnTo>
                    <a:pt x="388937" y="570280"/>
                  </a:lnTo>
                  <a:lnTo>
                    <a:pt x="388594" y="569595"/>
                  </a:lnTo>
                  <a:lnTo>
                    <a:pt x="388023" y="569214"/>
                  </a:lnTo>
                  <a:lnTo>
                    <a:pt x="387769" y="569061"/>
                  </a:lnTo>
                  <a:lnTo>
                    <a:pt x="387096" y="569569"/>
                  </a:lnTo>
                  <a:lnTo>
                    <a:pt x="386600" y="569772"/>
                  </a:lnTo>
                  <a:lnTo>
                    <a:pt x="386969" y="570407"/>
                  </a:lnTo>
                  <a:lnTo>
                    <a:pt x="387184" y="571169"/>
                  </a:lnTo>
                  <a:lnTo>
                    <a:pt x="387692" y="571665"/>
                  </a:lnTo>
                  <a:lnTo>
                    <a:pt x="388061" y="572020"/>
                  </a:lnTo>
                  <a:lnTo>
                    <a:pt x="388772" y="572058"/>
                  </a:lnTo>
                  <a:lnTo>
                    <a:pt x="389331" y="572223"/>
                  </a:lnTo>
                  <a:lnTo>
                    <a:pt x="389343" y="571766"/>
                  </a:lnTo>
                  <a:lnTo>
                    <a:pt x="389369" y="571322"/>
                  </a:lnTo>
                  <a:lnTo>
                    <a:pt x="389369" y="570852"/>
                  </a:lnTo>
                  <a:close/>
                </a:path>
                <a:path w="970915" h="1021715">
                  <a:moveTo>
                    <a:pt x="396062" y="671385"/>
                  </a:moveTo>
                  <a:lnTo>
                    <a:pt x="395097" y="671512"/>
                  </a:lnTo>
                  <a:lnTo>
                    <a:pt x="394131" y="671626"/>
                  </a:lnTo>
                  <a:lnTo>
                    <a:pt x="393166" y="671753"/>
                  </a:lnTo>
                  <a:lnTo>
                    <a:pt x="393204" y="672134"/>
                  </a:lnTo>
                  <a:lnTo>
                    <a:pt x="393268" y="672871"/>
                  </a:lnTo>
                  <a:lnTo>
                    <a:pt x="394157" y="672884"/>
                  </a:lnTo>
                  <a:lnTo>
                    <a:pt x="395033" y="672909"/>
                  </a:lnTo>
                  <a:lnTo>
                    <a:pt x="395922" y="672922"/>
                  </a:lnTo>
                  <a:lnTo>
                    <a:pt x="395973" y="672414"/>
                  </a:lnTo>
                  <a:lnTo>
                    <a:pt x="396024" y="671906"/>
                  </a:lnTo>
                  <a:lnTo>
                    <a:pt x="396062" y="671385"/>
                  </a:lnTo>
                  <a:close/>
                </a:path>
                <a:path w="970915" h="1021715">
                  <a:moveTo>
                    <a:pt x="397052" y="719442"/>
                  </a:moveTo>
                  <a:lnTo>
                    <a:pt x="396544" y="719289"/>
                  </a:lnTo>
                  <a:lnTo>
                    <a:pt x="396024" y="719150"/>
                  </a:lnTo>
                  <a:lnTo>
                    <a:pt x="395528" y="719010"/>
                  </a:lnTo>
                  <a:lnTo>
                    <a:pt x="395287" y="720001"/>
                  </a:lnTo>
                  <a:lnTo>
                    <a:pt x="395046" y="720991"/>
                  </a:lnTo>
                  <a:lnTo>
                    <a:pt x="394804" y="721969"/>
                  </a:lnTo>
                  <a:lnTo>
                    <a:pt x="395097" y="722071"/>
                  </a:lnTo>
                  <a:lnTo>
                    <a:pt x="395706" y="722287"/>
                  </a:lnTo>
                  <a:lnTo>
                    <a:pt x="397052" y="719442"/>
                  </a:lnTo>
                  <a:close/>
                </a:path>
                <a:path w="970915" h="1021715">
                  <a:moveTo>
                    <a:pt x="417830" y="686866"/>
                  </a:moveTo>
                  <a:lnTo>
                    <a:pt x="417080" y="686092"/>
                  </a:lnTo>
                  <a:lnTo>
                    <a:pt x="416331" y="685304"/>
                  </a:lnTo>
                  <a:lnTo>
                    <a:pt x="415569" y="684517"/>
                  </a:lnTo>
                  <a:lnTo>
                    <a:pt x="414921" y="685165"/>
                  </a:lnTo>
                  <a:lnTo>
                    <a:pt x="414591" y="685469"/>
                  </a:lnTo>
                  <a:lnTo>
                    <a:pt x="415366" y="686231"/>
                  </a:lnTo>
                  <a:lnTo>
                    <a:pt x="416915" y="687781"/>
                  </a:lnTo>
                  <a:lnTo>
                    <a:pt x="417220" y="687489"/>
                  </a:lnTo>
                  <a:lnTo>
                    <a:pt x="417525" y="687197"/>
                  </a:lnTo>
                  <a:lnTo>
                    <a:pt x="417830" y="686866"/>
                  </a:lnTo>
                  <a:close/>
                </a:path>
                <a:path w="970915" h="1021715">
                  <a:moveTo>
                    <a:pt x="428917" y="239636"/>
                  </a:moveTo>
                  <a:lnTo>
                    <a:pt x="428701" y="238937"/>
                  </a:lnTo>
                  <a:lnTo>
                    <a:pt x="428625" y="238264"/>
                  </a:lnTo>
                  <a:lnTo>
                    <a:pt x="428294" y="238239"/>
                  </a:lnTo>
                  <a:lnTo>
                    <a:pt x="427977" y="238213"/>
                  </a:lnTo>
                  <a:lnTo>
                    <a:pt x="427659" y="238201"/>
                  </a:lnTo>
                  <a:lnTo>
                    <a:pt x="427456" y="239255"/>
                  </a:lnTo>
                  <a:lnTo>
                    <a:pt x="427278" y="240322"/>
                  </a:lnTo>
                  <a:lnTo>
                    <a:pt x="426885" y="242531"/>
                  </a:lnTo>
                  <a:lnTo>
                    <a:pt x="428078" y="241147"/>
                  </a:lnTo>
                  <a:lnTo>
                    <a:pt x="428663" y="240779"/>
                  </a:lnTo>
                  <a:lnTo>
                    <a:pt x="428764" y="240284"/>
                  </a:lnTo>
                  <a:lnTo>
                    <a:pt x="428917" y="239636"/>
                  </a:lnTo>
                  <a:close/>
                </a:path>
                <a:path w="970915" h="1021715">
                  <a:moveTo>
                    <a:pt x="435343" y="478180"/>
                  </a:moveTo>
                  <a:lnTo>
                    <a:pt x="434835" y="477431"/>
                  </a:lnTo>
                  <a:lnTo>
                    <a:pt x="434594" y="476732"/>
                  </a:lnTo>
                  <a:lnTo>
                    <a:pt x="434009" y="476986"/>
                  </a:lnTo>
                  <a:lnTo>
                    <a:pt x="433146" y="477100"/>
                  </a:lnTo>
                  <a:lnTo>
                    <a:pt x="432917" y="477532"/>
                  </a:lnTo>
                  <a:lnTo>
                    <a:pt x="432663" y="478078"/>
                  </a:lnTo>
                  <a:lnTo>
                    <a:pt x="432943" y="478866"/>
                  </a:lnTo>
                  <a:lnTo>
                    <a:pt x="433031" y="480123"/>
                  </a:lnTo>
                  <a:lnTo>
                    <a:pt x="434098" y="479488"/>
                  </a:lnTo>
                  <a:lnTo>
                    <a:pt x="435038" y="479259"/>
                  </a:lnTo>
                  <a:lnTo>
                    <a:pt x="435190" y="478764"/>
                  </a:lnTo>
                  <a:lnTo>
                    <a:pt x="435343" y="478180"/>
                  </a:lnTo>
                  <a:close/>
                </a:path>
                <a:path w="970915" h="1021715">
                  <a:moveTo>
                    <a:pt x="443611" y="543598"/>
                  </a:moveTo>
                  <a:lnTo>
                    <a:pt x="443496" y="543039"/>
                  </a:lnTo>
                  <a:lnTo>
                    <a:pt x="443496" y="542531"/>
                  </a:lnTo>
                  <a:lnTo>
                    <a:pt x="442963" y="542569"/>
                  </a:lnTo>
                  <a:lnTo>
                    <a:pt x="442429" y="542607"/>
                  </a:lnTo>
                  <a:lnTo>
                    <a:pt x="441540" y="542658"/>
                  </a:lnTo>
                  <a:lnTo>
                    <a:pt x="441921" y="543433"/>
                  </a:lnTo>
                  <a:lnTo>
                    <a:pt x="442074" y="543966"/>
                  </a:lnTo>
                  <a:lnTo>
                    <a:pt x="442417" y="544322"/>
                  </a:lnTo>
                  <a:lnTo>
                    <a:pt x="442569" y="544461"/>
                  </a:lnTo>
                  <a:lnTo>
                    <a:pt x="443382" y="544258"/>
                  </a:lnTo>
                  <a:lnTo>
                    <a:pt x="443458" y="544080"/>
                  </a:lnTo>
                  <a:lnTo>
                    <a:pt x="443611" y="543598"/>
                  </a:lnTo>
                  <a:close/>
                </a:path>
                <a:path w="970915" h="1021715">
                  <a:moveTo>
                    <a:pt x="452869" y="545998"/>
                  </a:moveTo>
                  <a:lnTo>
                    <a:pt x="451980" y="545528"/>
                  </a:lnTo>
                  <a:lnTo>
                    <a:pt x="450227" y="544626"/>
                  </a:lnTo>
                  <a:lnTo>
                    <a:pt x="449986" y="545071"/>
                  </a:lnTo>
                  <a:lnTo>
                    <a:pt x="449859" y="545274"/>
                  </a:lnTo>
                  <a:lnTo>
                    <a:pt x="451523" y="546328"/>
                  </a:lnTo>
                  <a:lnTo>
                    <a:pt x="452348" y="546823"/>
                  </a:lnTo>
                  <a:lnTo>
                    <a:pt x="452513" y="546544"/>
                  </a:lnTo>
                  <a:lnTo>
                    <a:pt x="452704" y="546277"/>
                  </a:lnTo>
                  <a:lnTo>
                    <a:pt x="452869" y="545998"/>
                  </a:lnTo>
                  <a:close/>
                </a:path>
                <a:path w="970915" h="1021715">
                  <a:moveTo>
                    <a:pt x="467220" y="236728"/>
                  </a:moveTo>
                  <a:lnTo>
                    <a:pt x="466204" y="236372"/>
                  </a:lnTo>
                  <a:lnTo>
                    <a:pt x="465213" y="236042"/>
                  </a:lnTo>
                  <a:lnTo>
                    <a:pt x="464210" y="235686"/>
                  </a:lnTo>
                  <a:lnTo>
                    <a:pt x="464083" y="236054"/>
                  </a:lnTo>
                  <a:lnTo>
                    <a:pt x="463969" y="236435"/>
                  </a:lnTo>
                  <a:lnTo>
                    <a:pt x="463842" y="236804"/>
                  </a:lnTo>
                  <a:lnTo>
                    <a:pt x="464858" y="237109"/>
                  </a:lnTo>
                  <a:lnTo>
                    <a:pt x="465874" y="237401"/>
                  </a:lnTo>
                  <a:lnTo>
                    <a:pt x="466890" y="237718"/>
                  </a:lnTo>
                  <a:lnTo>
                    <a:pt x="466979" y="237375"/>
                  </a:lnTo>
                  <a:lnTo>
                    <a:pt x="467093" y="237058"/>
                  </a:lnTo>
                  <a:lnTo>
                    <a:pt x="467220" y="236728"/>
                  </a:lnTo>
                  <a:close/>
                </a:path>
                <a:path w="970915" h="1021715">
                  <a:moveTo>
                    <a:pt x="469379" y="585419"/>
                  </a:moveTo>
                  <a:lnTo>
                    <a:pt x="468896" y="585203"/>
                  </a:lnTo>
                  <a:lnTo>
                    <a:pt x="468071" y="584771"/>
                  </a:lnTo>
                  <a:lnTo>
                    <a:pt x="467487" y="585635"/>
                  </a:lnTo>
                  <a:lnTo>
                    <a:pt x="467093" y="586524"/>
                  </a:lnTo>
                  <a:lnTo>
                    <a:pt x="466661" y="587387"/>
                  </a:lnTo>
                  <a:lnTo>
                    <a:pt x="467106" y="587654"/>
                  </a:lnTo>
                  <a:lnTo>
                    <a:pt x="467575" y="587908"/>
                  </a:lnTo>
                  <a:lnTo>
                    <a:pt x="468020" y="588187"/>
                  </a:lnTo>
                  <a:lnTo>
                    <a:pt x="468477" y="587260"/>
                  </a:lnTo>
                  <a:lnTo>
                    <a:pt x="468934" y="586333"/>
                  </a:lnTo>
                  <a:lnTo>
                    <a:pt x="469379" y="585419"/>
                  </a:lnTo>
                  <a:close/>
                </a:path>
                <a:path w="970915" h="1021715">
                  <a:moveTo>
                    <a:pt x="472935" y="234861"/>
                  </a:moveTo>
                  <a:lnTo>
                    <a:pt x="472681" y="234302"/>
                  </a:lnTo>
                  <a:lnTo>
                    <a:pt x="472567" y="234022"/>
                  </a:lnTo>
                  <a:lnTo>
                    <a:pt x="471690" y="234162"/>
                  </a:lnTo>
                  <a:lnTo>
                    <a:pt x="469455" y="233934"/>
                  </a:lnTo>
                  <a:lnTo>
                    <a:pt x="470433" y="234975"/>
                  </a:lnTo>
                  <a:lnTo>
                    <a:pt x="470776" y="235508"/>
                  </a:lnTo>
                  <a:lnTo>
                    <a:pt x="471284" y="235839"/>
                  </a:lnTo>
                  <a:lnTo>
                    <a:pt x="471703" y="236118"/>
                  </a:lnTo>
                  <a:lnTo>
                    <a:pt x="472325" y="236143"/>
                  </a:lnTo>
                  <a:lnTo>
                    <a:pt x="472846" y="236283"/>
                  </a:lnTo>
                  <a:lnTo>
                    <a:pt x="472821" y="235610"/>
                  </a:lnTo>
                  <a:lnTo>
                    <a:pt x="472935" y="234861"/>
                  </a:lnTo>
                  <a:close/>
                </a:path>
                <a:path w="970915" h="1021715">
                  <a:moveTo>
                    <a:pt x="486511" y="378396"/>
                  </a:moveTo>
                  <a:lnTo>
                    <a:pt x="485762" y="378028"/>
                  </a:lnTo>
                  <a:lnTo>
                    <a:pt x="485000" y="377596"/>
                  </a:lnTo>
                  <a:lnTo>
                    <a:pt x="484225" y="377304"/>
                  </a:lnTo>
                  <a:lnTo>
                    <a:pt x="483806" y="377825"/>
                  </a:lnTo>
                  <a:lnTo>
                    <a:pt x="483603" y="378091"/>
                  </a:lnTo>
                  <a:lnTo>
                    <a:pt x="484314" y="378650"/>
                  </a:lnTo>
                  <a:lnTo>
                    <a:pt x="485038" y="379183"/>
                  </a:lnTo>
                  <a:lnTo>
                    <a:pt x="485762" y="379717"/>
                  </a:lnTo>
                  <a:lnTo>
                    <a:pt x="486016" y="379272"/>
                  </a:lnTo>
                  <a:lnTo>
                    <a:pt x="486257" y="378828"/>
                  </a:lnTo>
                  <a:lnTo>
                    <a:pt x="486511" y="378396"/>
                  </a:lnTo>
                  <a:close/>
                </a:path>
                <a:path w="970915" h="1021715">
                  <a:moveTo>
                    <a:pt x="487387" y="1193"/>
                  </a:moveTo>
                  <a:lnTo>
                    <a:pt x="486676" y="800"/>
                  </a:lnTo>
                  <a:lnTo>
                    <a:pt x="485216" y="0"/>
                  </a:lnTo>
                  <a:lnTo>
                    <a:pt x="484809" y="774"/>
                  </a:lnTo>
                  <a:lnTo>
                    <a:pt x="484619" y="1193"/>
                  </a:lnTo>
                  <a:lnTo>
                    <a:pt x="485432" y="1460"/>
                  </a:lnTo>
                  <a:lnTo>
                    <a:pt x="486270" y="1714"/>
                  </a:lnTo>
                  <a:lnTo>
                    <a:pt x="487057" y="1981"/>
                  </a:lnTo>
                  <a:lnTo>
                    <a:pt x="487172" y="1714"/>
                  </a:lnTo>
                  <a:lnTo>
                    <a:pt x="487299" y="1460"/>
                  </a:lnTo>
                  <a:lnTo>
                    <a:pt x="487387" y="1193"/>
                  </a:lnTo>
                  <a:close/>
                </a:path>
                <a:path w="970915" h="1021715">
                  <a:moveTo>
                    <a:pt x="502894" y="976096"/>
                  </a:moveTo>
                  <a:lnTo>
                    <a:pt x="502551" y="974826"/>
                  </a:lnTo>
                  <a:lnTo>
                    <a:pt x="502361" y="974788"/>
                  </a:lnTo>
                  <a:lnTo>
                    <a:pt x="501726" y="974725"/>
                  </a:lnTo>
                  <a:lnTo>
                    <a:pt x="501002" y="974979"/>
                  </a:lnTo>
                  <a:lnTo>
                    <a:pt x="500100" y="975144"/>
                  </a:lnTo>
                  <a:lnTo>
                    <a:pt x="500608" y="976604"/>
                  </a:lnTo>
                  <a:lnTo>
                    <a:pt x="500799" y="977138"/>
                  </a:lnTo>
                  <a:lnTo>
                    <a:pt x="501446" y="976871"/>
                  </a:lnTo>
                  <a:lnTo>
                    <a:pt x="502221" y="976744"/>
                  </a:lnTo>
                  <a:lnTo>
                    <a:pt x="502691" y="976299"/>
                  </a:lnTo>
                  <a:lnTo>
                    <a:pt x="502894" y="976096"/>
                  </a:lnTo>
                  <a:close/>
                </a:path>
                <a:path w="970915" h="1021715">
                  <a:moveTo>
                    <a:pt x="503809" y="686803"/>
                  </a:moveTo>
                  <a:lnTo>
                    <a:pt x="503453" y="686104"/>
                  </a:lnTo>
                  <a:lnTo>
                    <a:pt x="503199" y="685380"/>
                  </a:lnTo>
                  <a:lnTo>
                    <a:pt x="502729" y="684809"/>
                  </a:lnTo>
                  <a:lnTo>
                    <a:pt x="502259" y="684276"/>
                  </a:lnTo>
                  <a:lnTo>
                    <a:pt x="501611" y="683945"/>
                  </a:lnTo>
                  <a:lnTo>
                    <a:pt x="501027" y="683501"/>
                  </a:lnTo>
                  <a:lnTo>
                    <a:pt x="500799" y="683755"/>
                  </a:lnTo>
                  <a:lnTo>
                    <a:pt x="500557" y="683996"/>
                  </a:lnTo>
                  <a:lnTo>
                    <a:pt x="500354" y="684237"/>
                  </a:lnTo>
                  <a:lnTo>
                    <a:pt x="501281" y="685253"/>
                  </a:lnTo>
                  <a:lnTo>
                    <a:pt x="502183" y="686282"/>
                  </a:lnTo>
                  <a:lnTo>
                    <a:pt x="503123" y="687298"/>
                  </a:lnTo>
                  <a:lnTo>
                    <a:pt x="503580" y="686955"/>
                  </a:lnTo>
                  <a:lnTo>
                    <a:pt x="503809" y="686803"/>
                  </a:lnTo>
                  <a:close/>
                </a:path>
                <a:path w="970915" h="1021715">
                  <a:moveTo>
                    <a:pt x="516432" y="543941"/>
                  </a:moveTo>
                  <a:lnTo>
                    <a:pt x="516013" y="543572"/>
                  </a:lnTo>
                  <a:lnTo>
                    <a:pt x="515213" y="542848"/>
                  </a:lnTo>
                  <a:lnTo>
                    <a:pt x="514502" y="543585"/>
                  </a:lnTo>
                  <a:lnTo>
                    <a:pt x="513765" y="544309"/>
                  </a:lnTo>
                  <a:lnTo>
                    <a:pt x="513118" y="545096"/>
                  </a:lnTo>
                  <a:lnTo>
                    <a:pt x="513854" y="545846"/>
                  </a:lnTo>
                  <a:lnTo>
                    <a:pt x="514235" y="546239"/>
                  </a:lnTo>
                  <a:lnTo>
                    <a:pt x="514972" y="545477"/>
                  </a:lnTo>
                  <a:lnTo>
                    <a:pt x="515696" y="544703"/>
                  </a:lnTo>
                  <a:lnTo>
                    <a:pt x="516432" y="543941"/>
                  </a:lnTo>
                  <a:close/>
                </a:path>
                <a:path w="970915" h="1021715">
                  <a:moveTo>
                    <a:pt x="536460" y="459447"/>
                  </a:moveTo>
                  <a:lnTo>
                    <a:pt x="533882" y="457835"/>
                  </a:lnTo>
                  <a:lnTo>
                    <a:pt x="533412" y="458762"/>
                  </a:lnTo>
                  <a:lnTo>
                    <a:pt x="533196" y="459219"/>
                  </a:lnTo>
                  <a:lnTo>
                    <a:pt x="535813" y="460489"/>
                  </a:lnTo>
                  <a:lnTo>
                    <a:pt x="536028" y="460133"/>
                  </a:lnTo>
                  <a:lnTo>
                    <a:pt x="536257" y="459803"/>
                  </a:lnTo>
                  <a:lnTo>
                    <a:pt x="536460" y="459447"/>
                  </a:lnTo>
                  <a:close/>
                </a:path>
                <a:path w="970915" h="1021715">
                  <a:moveTo>
                    <a:pt x="538505" y="1012926"/>
                  </a:moveTo>
                  <a:lnTo>
                    <a:pt x="538187" y="1012024"/>
                  </a:lnTo>
                  <a:lnTo>
                    <a:pt x="537883" y="1011135"/>
                  </a:lnTo>
                  <a:lnTo>
                    <a:pt x="537565" y="1010246"/>
                  </a:lnTo>
                  <a:lnTo>
                    <a:pt x="537286" y="1010310"/>
                  </a:lnTo>
                  <a:lnTo>
                    <a:pt x="536994" y="1010361"/>
                  </a:lnTo>
                  <a:lnTo>
                    <a:pt x="536714" y="1010437"/>
                  </a:lnTo>
                  <a:lnTo>
                    <a:pt x="536803" y="1011377"/>
                  </a:lnTo>
                  <a:lnTo>
                    <a:pt x="537032" y="1013256"/>
                  </a:lnTo>
                  <a:lnTo>
                    <a:pt x="538010" y="1013028"/>
                  </a:lnTo>
                  <a:lnTo>
                    <a:pt x="538505" y="1012926"/>
                  </a:lnTo>
                  <a:close/>
                </a:path>
                <a:path w="970915" h="1021715">
                  <a:moveTo>
                    <a:pt x="539750" y="162382"/>
                  </a:moveTo>
                  <a:lnTo>
                    <a:pt x="539508" y="161658"/>
                  </a:lnTo>
                  <a:lnTo>
                    <a:pt x="539165" y="161277"/>
                  </a:lnTo>
                  <a:lnTo>
                    <a:pt x="539038" y="161112"/>
                  </a:lnTo>
                  <a:lnTo>
                    <a:pt x="538276" y="161505"/>
                  </a:lnTo>
                  <a:lnTo>
                    <a:pt x="537591" y="161683"/>
                  </a:lnTo>
                  <a:lnTo>
                    <a:pt x="538264" y="163436"/>
                  </a:lnTo>
                  <a:lnTo>
                    <a:pt x="538746" y="163233"/>
                  </a:lnTo>
                  <a:lnTo>
                    <a:pt x="539534" y="163144"/>
                  </a:lnTo>
                  <a:lnTo>
                    <a:pt x="539635" y="162826"/>
                  </a:lnTo>
                  <a:lnTo>
                    <a:pt x="539750" y="162382"/>
                  </a:lnTo>
                  <a:close/>
                </a:path>
                <a:path w="970915" h="1021715">
                  <a:moveTo>
                    <a:pt x="552742" y="343395"/>
                  </a:moveTo>
                  <a:lnTo>
                    <a:pt x="552729" y="342734"/>
                  </a:lnTo>
                  <a:lnTo>
                    <a:pt x="552551" y="342011"/>
                  </a:lnTo>
                  <a:lnTo>
                    <a:pt x="552170" y="341464"/>
                  </a:lnTo>
                  <a:lnTo>
                    <a:pt x="552056" y="341287"/>
                  </a:lnTo>
                  <a:lnTo>
                    <a:pt x="550760" y="341591"/>
                  </a:lnTo>
                  <a:lnTo>
                    <a:pt x="550684" y="342404"/>
                  </a:lnTo>
                  <a:lnTo>
                    <a:pt x="550887" y="343103"/>
                  </a:lnTo>
                  <a:lnTo>
                    <a:pt x="551040" y="344055"/>
                  </a:lnTo>
                  <a:lnTo>
                    <a:pt x="551891" y="343738"/>
                  </a:lnTo>
                  <a:lnTo>
                    <a:pt x="552742" y="343560"/>
                  </a:lnTo>
                  <a:lnTo>
                    <a:pt x="552742" y="343395"/>
                  </a:lnTo>
                  <a:close/>
                </a:path>
                <a:path w="970915" h="1021715">
                  <a:moveTo>
                    <a:pt x="559282" y="1018298"/>
                  </a:moveTo>
                  <a:lnTo>
                    <a:pt x="559015" y="1017460"/>
                  </a:lnTo>
                  <a:lnTo>
                    <a:pt x="558952" y="1016914"/>
                  </a:lnTo>
                  <a:lnTo>
                    <a:pt x="558253" y="1017028"/>
                  </a:lnTo>
                  <a:lnTo>
                    <a:pt x="557504" y="1016977"/>
                  </a:lnTo>
                  <a:lnTo>
                    <a:pt x="556679" y="1017422"/>
                  </a:lnTo>
                  <a:lnTo>
                    <a:pt x="556831" y="1018273"/>
                  </a:lnTo>
                  <a:lnTo>
                    <a:pt x="556780" y="1019251"/>
                  </a:lnTo>
                  <a:lnTo>
                    <a:pt x="557784" y="1018946"/>
                  </a:lnTo>
                  <a:lnTo>
                    <a:pt x="558546" y="1018882"/>
                  </a:lnTo>
                  <a:lnTo>
                    <a:pt x="559282" y="1018298"/>
                  </a:lnTo>
                  <a:close/>
                </a:path>
                <a:path w="970915" h="1021715">
                  <a:moveTo>
                    <a:pt x="578497" y="333933"/>
                  </a:moveTo>
                  <a:lnTo>
                    <a:pt x="578142" y="333933"/>
                  </a:lnTo>
                  <a:lnTo>
                    <a:pt x="577748" y="333895"/>
                  </a:lnTo>
                  <a:lnTo>
                    <a:pt x="577405" y="333870"/>
                  </a:lnTo>
                  <a:lnTo>
                    <a:pt x="577329" y="334784"/>
                  </a:lnTo>
                  <a:lnTo>
                    <a:pt x="577278" y="335711"/>
                  </a:lnTo>
                  <a:lnTo>
                    <a:pt x="577202" y="336613"/>
                  </a:lnTo>
                  <a:lnTo>
                    <a:pt x="577532" y="336651"/>
                  </a:lnTo>
                  <a:lnTo>
                    <a:pt x="578180" y="336689"/>
                  </a:lnTo>
                  <a:lnTo>
                    <a:pt x="578294" y="335788"/>
                  </a:lnTo>
                  <a:lnTo>
                    <a:pt x="578383" y="334860"/>
                  </a:lnTo>
                  <a:lnTo>
                    <a:pt x="578497" y="333933"/>
                  </a:lnTo>
                  <a:close/>
                </a:path>
                <a:path w="970915" h="1021715">
                  <a:moveTo>
                    <a:pt x="607352" y="682345"/>
                  </a:moveTo>
                  <a:lnTo>
                    <a:pt x="607021" y="681570"/>
                  </a:lnTo>
                  <a:lnTo>
                    <a:pt x="606374" y="681164"/>
                  </a:lnTo>
                  <a:lnTo>
                    <a:pt x="605523" y="681355"/>
                  </a:lnTo>
                  <a:lnTo>
                    <a:pt x="604989" y="682053"/>
                  </a:lnTo>
                  <a:lnTo>
                    <a:pt x="605078" y="682752"/>
                  </a:lnTo>
                  <a:lnTo>
                    <a:pt x="604939" y="683780"/>
                  </a:lnTo>
                  <a:lnTo>
                    <a:pt x="606374" y="683171"/>
                  </a:lnTo>
                  <a:lnTo>
                    <a:pt x="607123" y="683056"/>
                  </a:lnTo>
                  <a:lnTo>
                    <a:pt x="607237" y="682752"/>
                  </a:lnTo>
                  <a:lnTo>
                    <a:pt x="607352" y="682345"/>
                  </a:lnTo>
                  <a:close/>
                </a:path>
                <a:path w="970915" h="1021715">
                  <a:moveTo>
                    <a:pt x="612114" y="832497"/>
                  </a:moveTo>
                  <a:lnTo>
                    <a:pt x="610501" y="830351"/>
                  </a:lnTo>
                  <a:lnTo>
                    <a:pt x="609701" y="829284"/>
                  </a:lnTo>
                  <a:lnTo>
                    <a:pt x="609257" y="829564"/>
                  </a:lnTo>
                  <a:lnTo>
                    <a:pt x="608342" y="830160"/>
                  </a:lnTo>
                  <a:lnTo>
                    <a:pt x="609307" y="831202"/>
                  </a:lnTo>
                  <a:lnTo>
                    <a:pt x="611238" y="833272"/>
                  </a:lnTo>
                  <a:lnTo>
                    <a:pt x="611797" y="832739"/>
                  </a:lnTo>
                  <a:lnTo>
                    <a:pt x="612114" y="832497"/>
                  </a:lnTo>
                  <a:close/>
                </a:path>
                <a:path w="970915" h="1021715">
                  <a:moveTo>
                    <a:pt x="618578" y="1020889"/>
                  </a:moveTo>
                  <a:lnTo>
                    <a:pt x="618528" y="1020216"/>
                  </a:lnTo>
                  <a:lnTo>
                    <a:pt x="618261" y="1019505"/>
                  </a:lnTo>
                  <a:lnTo>
                    <a:pt x="617842" y="1018971"/>
                  </a:lnTo>
                  <a:lnTo>
                    <a:pt x="617728" y="1018819"/>
                  </a:lnTo>
                  <a:lnTo>
                    <a:pt x="616445" y="1019225"/>
                  </a:lnTo>
                  <a:lnTo>
                    <a:pt x="616445" y="1019352"/>
                  </a:lnTo>
                  <a:lnTo>
                    <a:pt x="616496" y="1020051"/>
                  </a:lnTo>
                  <a:lnTo>
                    <a:pt x="616737" y="1020737"/>
                  </a:lnTo>
                  <a:lnTo>
                    <a:pt x="616978" y="1021715"/>
                  </a:lnTo>
                  <a:lnTo>
                    <a:pt x="617728" y="1021334"/>
                  </a:lnTo>
                  <a:lnTo>
                    <a:pt x="618578" y="1021067"/>
                  </a:lnTo>
                  <a:lnTo>
                    <a:pt x="618578" y="1020889"/>
                  </a:lnTo>
                  <a:close/>
                </a:path>
                <a:path w="970915" h="1021715">
                  <a:moveTo>
                    <a:pt x="633704" y="988402"/>
                  </a:moveTo>
                  <a:lnTo>
                    <a:pt x="633145" y="987475"/>
                  </a:lnTo>
                  <a:lnTo>
                    <a:pt x="632015" y="985596"/>
                  </a:lnTo>
                  <a:lnTo>
                    <a:pt x="631736" y="985735"/>
                  </a:lnTo>
                  <a:lnTo>
                    <a:pt x="631469" y="985862"/>
                  </a:lnTo>
                  <a:lnTo>
                    <a:pt x="631190" y="986002"/>
                  </a:lnTo>
                  <a:lnTo>
                    <a:pt x="631240" y="986523"/>
                  </a:lnTo>
                  <a:lnTo>
                    <a:pt x="631164" y="987107"/>
                  </a:lnTo>
                  <a:lnTo>
                    <a:pt x="631698" y="988136"/>
                  </a:lnTo>
                  <a:lnTo>
                    <a:pt x="632231" y="988606"/>
                  </a:lnTo>
                  <a:lnTo>
                    <a:pt x="632701" y="989114"/>
                  </a:lnTo>
                  <a:lnTo>
                    <a:pt x="633018" y="988860"/>
                  </a:lnTo>
                  <a:lnTo>
                    <a:pt x="633361" y="988618"/>
                  </a:lnTo>
                  <a:lnTo>
                    <a:pt x="633704" y="988402"/>
                  </a:lnTo>
                  <a:close/>
                </a:path>
                <a:path w="970915" h="1021715">
                  <a:moveTo>
                    <a:pt x="634453" y="952080"/>
                  </a:moveTo>
                  <a:lnTo>
                    <a:pt x="634111" y="952068"/>
                  </a:lnTo>
                  <a:lnTo>
                    <a:pt x="633450" y="952004"/>
                  </a:lnTo>
                  <a:lnTo>
                    <a:pt x="633285" y="953084"/>
                  </a:lnTo>
                  <a:lnTo>
                    <a:pt x="633133" y="954151"/>
                  </a:lnTo>
                  <a:lnTo>
                    <a:pt x="632968" y="955217"/>
                  </a:lnTo>
                  <a:lnTo>
                    <a:pt x="633463" y="955268"/>
                  </a:lnTo>
                  <a:lnTo>
                    <a:pt x="633958" y="955332"/>
                  </a:lnTo>
                  <a:lnTo>
                    <a:pt x="634441" y="955344"/>
                  </a:lnTo>
                  <a:lnTo>
                    <a:pt x="634453" y="954278"/>
                  </a:lnTo>
                  <a:lnTo>
                    <a:pt x="634453" y="952080"/>
                  </a:lnTo>
                  <a:close/>
                </a:path>
                <a:path w="970915" h="1021715">
                  <a:moveTo>
                    <a:pt x="637273" y="612559"/>
                  </a:moveTo>
                  <a:lnTo>
                    <a:pt x="635965" y="612165"/>
                  </a:lnTo>
                  <a:lnTo>
                    <a:pt x="634669" y="611746"/>
                  </a:lnTo>
                  <a:lnTo>
                    <a:pt x="633399" y="611365"/>
                  </a:lnTo>
                  <a:lnTo>
                    <a:pt x="633222" y="611822"/>
                  </a:lnTo>
                  <a:lnTo>
                    <a:pt x="633031" y="612254"/>
                  </a:lnTo>
                  <a:lnTo>
                    <a:pt x="632879" y="612711"/>
                  </a:lnTo>
                  <a:lnTo>
                    <a:pt x="636384" y="614349"/>
                  </a:lnTo>
                  <a:lnTo>
                    <a:pt x="636968" y="613168"/>
                  </a:lnTo>
                  <a:lnTo>
                    <a:pt x="637273" y="612559"/>
                  </a:lnTo>
                  <a:close/>
                </a:path>
                <a:path w="970915" h="1021715">
                  <a:moveTo>
                    <a:pt x="657504" y="719505"/>
                  </a:moveTo>
                  <a:lnTo>
                    <a:pt x="656704" y="718870"/>
                  </a:lnTo>
                  <a:lnTo>
                    <a:pt x="655916" y="718350"/>
                  </a:lnTo>
                  <a:lnTo>
                    <a:pt x="655142" y="717816"/>
                  </a:lnTo>
                  <a:lnTo>
                    <a:pt x="654900" y="718172"/>
                  </a:lnTo>
                  <a:lnTo>
                    <a:pt x="654367" y="718870"/>
                  </a:lnTo>
                  <a:lnTo>
                    <a:pt x="655243" y="719404"/>
                  </a:lnTo>
                  <a:lnTo>
                    <a:pt x="656932" y="720471"/>
                  </a:lnTo>
                  <a:lnTo>
                    <a:pt x="657110" y="720115"/>
                  </a:lnTo>
                  <a:lnTo>
                    <a:pt x="657504" y="719505"/>
                  </a:lnTo>
                  <a:close/>
                </a:path>
                <a:path w="970915" h="1021715">
                  <a:moveTo>
                    <a:pt x="688416" y="722731"/>
                  </a:moveTo>
                  <a:lnTo>
                    <a:pt x="688124" y="721715"/>
                  </a:lnTo>
                  <a:lnTo>
                    <a:pt x="687793" y="720750"/>
                  </a:lnTo>
                  <a:lnTo>
                    <a:pt x="687438" y="719797"/>
                  </a:lnTo>
                  <a:lnTo>
                    <a:pt x="686955" y="720026"/>
                  </a:lnTo>
                  <a:lnTo>
                    <a:pt x="685977" y="720458"/>
                  </a:lnTo>
                  <a:lnTo>
                    <a:pt x="686473" y="721334"/>
                  </a:lnTo>
                  <a:lnTo>
                    <a:pt x="686968" y="722210"/>
                  </a:lnTo>
                  <a:lnTo>
                    <a:pt x="687527" y="723061"/>
                  </a:lnTo>
                  <a:lnTo>
                    <a:pt x="688416" y="722731"/>
                  </a:lnTo>
                  <a:close/>
                </a:path>
                <a:path w="970915" h="1021715">
                  <a:moveTo>
                    <a:pt x="693648" y="497154"/>
                  </a:moveTo>
                  <a:lnTo>
                    <a:pt x="693026" y="495681"/>
                  </a:lnTo>
                  <a:lnTo>
                    <a:pt x="691972" y="493280"/>
                  </a:lnTo>
                  <a:lnTo>
                    <a:pt x="691235" y="495693"/>
                  </a:lnTo>
                  <a:lnTo>
                    <a:pt x="693648" y="497154"/>
                  </a:lnTo>
                  <a:close/>
                </a:path>
                <a:path w="970915" h="1021715">
                  <a:moveTo>
                    <a:pt x="745667" y="135089"/>
                  </a:moveTo>
                  <a:lnTo>
                    <a:pt x="743356" y="134213"/>
                  </a:lnTo>
                  <a:lnTo>
                    <a:pt x="742200" y="133769"/>
                  </a:lnTo>
                  <a:lnTo>
                    <a:pt x="742061" y="134150"/>
                  </a:lnTo>
                  <a:lnTo>
                    <a:pt x="741895" y="134505"/>
                  </a:lnTo>
                  <a:lnTo>
                    <a:pt x="741743" y="134899"/>
                  </a:lnTo>
                  <a:lnTo>
                    <a:pt x="744829" y="136499"/>
                  </a:lnTo>
                  <a:lnTo>
                    <a:pt x="745121" y="136042"/>
                  </a:lnTo>
                  <a:lnTo>
                    <a:pt x="745401" y="135559"/>
                  </a:lnTo>
                  <a:lnTo>
                    <a:pt x="745667" y="135089"/>
                  </a:lnTo>
                  <a:close/>
                </a:path>
                <a:path w="970915" h="1021715">
                  <a:moveTo>
                    <a:pt x="770877" y="210693"/>
                  </a:moveTo>
                  <a:lnTo>
                    <a:pt x="769950" y="210324"/>
                  </a:lnTo>
                  <a:lnTo>
                    <a:pt x="768997" y="209981"/>
                  </a:lnTo>
                  <a:lnTo>
                    <a:pt x="768057" y="209626"/>
                  </a:lnTo>
                  <a:lnTo>
                    <a:pt x="767689" y="210680"/>
                  </a:lnTo>
                  <a:lnTo>
                    <a:pt x="768642" y="211010"/>
                  </a:lnTo>
                  <a:lnTo>
                    <a:pt x="769607" y="211302"/>
                  </a:lnTo>
                  <a:lnTo>
                    <a:pt x="770559" y="211620"/>
                  </a:lnTo>
                  <a:lnTo>
                    <a:pt x="770661" y="211315"/>
                  </a:lnTo>
                  <a:lnTo>
                    <a:pt x="770775" y="211010"/>
                  </a:lnTo>
                  <a:lnTo>
                    <a:pt x="770877" y="210693"/>
                  </a:lnTo>
                  <a:close/>
                </a:path>
                <a:path w="970915" h="1021715">
                  <a:moveTo>
                    <a:pt x="782193" y="688352"/>
                  </a:moveTo>
                  <a:lnTo>
                    <a:pt x="782066" y="687438"/>
                  </a:lnTo>
                  <a:lnTo>
                    <a:pt x="782104" y="686841"/>
                  </a:lnTo>
                  <a:lnTo>
                    <a:pt x="780402" y="687006"/>
                  </a:lnTo>
                  <a:lnTo>
                    <a:pt x="779868" y="687044"/>
                  </a:lnTo>
                  <a:lnTo>
                    <a:pt x="779919" y="687539"/>
                  </a:lnTo>
                  <a:lnTo>
                    <a:pt x="779868" y="688416"/>
                  </a:lnTo>
                  <a:lnTo>
                    <a:pt x="780656" y="688632"/>
                  </a:lnTo>
                  <a:lnTo>
                    <a:pt x="781380" y="688670"/>
                  </a:lnTo>
                  <a:lnTo>
                    <a:pt x="781951" y="688441"/>
                  </a:lnTo>
                  <a:lnTo>
                    <a:pt x="782193" y="688352"/>
                  </a:lnTo>
                  <a:close/>
                </a:path>
                <a:path w="970915" h="1021715">
                  <a:moveTo>
                    <a:pt x="783412" y="489458"/>
                  </a:moveTo>
                  <a:lnTo>
                    <a:pt x="783399" y="488403"/>
                  </a:lnTo>
                  <a:lnTo>
                    <a:pt x="783399" y="487349"/>
                  </a:lnTo>
                  <a:lnTo>
                    <a:pt x="783031" y="487324"/>
                  </a:lnTo>
                  <a:lnTo>
                    <a:pt x="782294" y="487286"/>
                  </a:lnTo>
                  <a:lnTo>
                    <a:pt x="782002" y="489369"/>
                  </a:lnTo>
                  <a:lnTo>
                    <a:pt x="781837" y="490410"/>
                  </a:lnTo>
                  <a:lnTo>
                    <a:pt x="782358" y="490448"/>
                  </a:lnTo>
                  <a:lnTo>
                    <a:pt x="782891" y="490486"/>
                  </a:lnTo>
                  <a:lnTo>
                    <a:pt x="783399" y="490499"/>
                  </a:lnTo>
                  <a:lnTo>
                    <a:pt x="783412" y="489458"/>
                  </a:lnTo>
                  <a:close/>
                </a:path>
                <a:path w="970915" h="1021715">
                  <a:moveTo>
                    <a:pt x="785114" y="597458"/>
                  </a:moveTo>
                  <a:lnTo>
                    <a:pt x="784923" y="597179"/>
                  </a:lnTo>
                  <a:lnTo>
                    <a:pt x="784593" y="596646"/>
                  </a:lnTo>
                  <a:lnTo>
                    <a:pt x="782713" y="597623"/>
                  </a:lnTo>
                  <a:lnTo>
                    <a:pt x="781786" y="598119"/>
                  </a:lnTo>
                  <a:lnTo>
                    <a:pt x="782281" y="598944"/>
                  </a:lnTo>
                  <a:lnTo>
                    <a:pt x="782523" y="599351"/>
                  </a:lnTo>
                  <a:lnTo>
                    <a:pt x="783386" y="598728"/>
                  </a:lnTo>
                  <a:lnTo>
                    <a:pt x="784237" y="598106"/>
                  </a:lnTo>
                  <a:lnTo>
                    <a:pt x="785114" y="597458"/>
                  </a:lnTo>
                  <a:close/>
                </a:path>
                <a:path w="970915" h="1021715">
                  <a:moveTo>
                    <a:pt x="795032" y="809002"/>
                  </a:moveTo>
                  <a:lnTo>
                    <a:pt x="792543" y="807440"/>
                  </a:lnTo>
                  <a:lnTo>
                    <a:pt x="792086" y="808304"/>
                  </a:lnTo>
                  <a:lnTo>
                    <a:pt x="791857" y="808723"/>
                  </a:lnTo>
                  <a:lnTo>
                    <a:pt x="792746" y="809142"/>
                  </a:lnTo>
                  <a:lnTo>
                    <a:pt x="793673" y="809561"/>
                  </a:lnTo>
                  <a:lnTo>
                    <a:pt x="794575" y="809980"/>
                  </a:lnTo>
                  <a:lnTo>
                    <a:pt x="794715" y="809637"/>
                  </a:lnTo>
                  <a:lnTo>
                    <a:pt x="794867" y="809320"/>
                  </a:lnTo>
                  <a:lnTo>
                    <a:pt x="795032" y="809002"/>
                  </a:lnTo>
                  <a:close/>
                </a:path>
                <a:path w="970915" h="1021715">
                  <a:moveTo>
                    <a:pt x="799795" y="727989"/>
                  </a:moveTo>
                  <a:lnTo>
                    <a:pt x="798741" y="727100"/>
                  </a:lnTo>
                  <a:lnTo>
                    <a:pt x="797102" y="725716"/>
                  </a:lnTo>
                  <a:lnTo>
                    <a:pt x="796772" y="727837"/>
                  </a:lnTo>
                  <a:lnTo>
                    <a:pt x="796709" y="729665"/>
                  </a:lnTo>
                  <a:lnTo>
                    <a:pt x="799795" y="727989"/>
                  </a:lnTo>
                  <a:close/>
                </a:path>
                <a:path w="970915" h="1021715">
                  <a:moveTo>
                    <a:pt x="823442" y="517563"/>
                  </a:moveTo>
                  <a:lnTo>
                    <a:pt x="822833" y="516648"/>
                  </a:lnTo>
                  <a:lnTo>
                    <a:pt x="821613" y="514794"/>
                  </a:lnTo>
                  <a:lnTo>
                    <a:pt x="820915" y="515239"/>
                  </a:lnTo>
                  <a:lnTo>
                    <a:pt x="820572" y="515480"/>
                  </a:lnTo>
                  <a:lnTo>
                    <a:pt x="821156" y="516420"/>
                  </a:lnTo>
                  <a:lnTo>
                    <a:pt x="822337" y="518299"/>
                  </a:lnTo>
                  <a:lnTo>
                    <a:pt x="823074" y="517817"/>
                  </a:lnTo>
                  <a:lnTo>
                    <a:pt x="823442" y="517563"/>
                  </a:lnTo>
                  <a:close/>
                </a:path>
                <a:path w="970915" h="1021715">
                  <a:moveTo>
                    <a:pt x="829030" y="826909"/>
                  </a:moveTo>
                  <a:lnTo>
                    <a:pt x="828979" y="826020"/>
                  </a:lnTo>
                  <a:lnTo>
                    <a:pt x="828852" y="824268"/>
                  </a:lnTo>
                  <a:lnTo>
                    <a:pt x="828332" y="824382"/>
                  </a:lnTo>
                  <a:lnTo>
                    <a:pt x="827443" y="824318"/>
                  </a:lnTo>
                  <a:lnTo>
                    <a:pt x="827316" y="824623"/>
                  </a:lnTo>
                  <a:lnTo>
                    <a:pt x="827024" y="825233"/>
                  </a:lnTo>
                  <a:lnTo>
                    <a:pt x="827112" y="826046"/>
                  </a:lnTo>
                  <a:lnTo>
                    <a:pt x="827036" y="826998"/>
                  </a:lnTo>
                  <a:lnTo>
                    <a:pt x="827963" y="826947"/>
                  </a:lnTo>
                  <a:lnTo>
                    <a:pt x="828484" y="826947"/>
                  </a:lnTo>
                  <a:lnTo>
                    <a:pt x="829030" y="826909"/>
                  </a:lnTo>
                  <a:close/>
                </a:path>
                <a:path w="970915" h="1021715">
                  <a:moveTo>
                    <a:pt x="844207" y="492518"/>
                  </a:moveTo>
                  <a:lnTo>
                    <a:pt x="843902" y="491883"/>
                  </a:lnTo>
                  <a:lnTo>
                    <a:pt x="843724" y="491147"/>
                  </a:lnTo>
                  <a:lnTo>
                    <a:pt x="843267" y="490651"/>
                  </a:lnTo>
                  <a:lnTo>
                    <a:pt x="843076" y="490461"/>
                  </a:lnTo>
                  <a:lnTo>
                    <a:pt x="842289" y="490880"/>
                  </a:lnTo>
                  <a:lnTo>
                    <a:pt x="841324" y="491147"/>
                  </a:lnTo>
                  <a:lnTo>
                    <a:pt x="841895" y="491972"/>
                  </a:lnTo>
                  <a:lnTo>
                    <a:pt x="842187" y="492696"/>
                  </a:lnTo>
                  <a:lnTo>
                    <a:pt x="842721" y="493039"/>
                  </a:lnTo>
                  <a:lnTo>
                    <a:pt x="843000" y="493204"/>
                  </a:lnTo>
                  <a:lnTo>
                    <a:pt x="843686" y="492696"/>
                  </a:lnTo>
                  <a:lnTo>
                    <a:pt x="844207" y="492518"/>
                  </a:lnTo>
                  <a:close/>
                </a:path>
                <a:path w="970915" h="1021715">
                  <a:moveTo>
                    <a:pt x="900950" y="273862"/>
                  </a:moveTo>
                  <a:lnTo>
                    <a:pt x="900595" y="272948"/>
                  </a:lnTo>
                  <a:lnTo>
                    <a:pt x="898144" y="273570"/>
                  </a:lnTo>
                  <a:lnTo>
                    <a:pt x="898347" y="273989"/>
                  </a:lnTo>
                  <a:lnTo>
                    <a:pt x="898537" y="274459"/>
                  </a:lnTo>
                  <a:lnTo>
                    <a:pt x="898779" y="274904"/>
                  </a:lnTo>
                  <a:lnTo>
                    <a:pt x="899477" y="274548"/>
                  </a:lnTo>
                  <a:lnTo>
                    <a:pt x="900214" y="274193"/>
                  </a:lnTo>
                  <a:lnTo>
                    <a:pt x="900950" y="273862"/>
                  </a:lnTo>
                  <a:close/>
                </a:path>
                <a:path w="970915" h="1021715">
                  <a:moveTo>
                    <a:pt x="904341" y="603846"/>
                  </a:moveTo>
                  <a:lnTo>
                    <a:pt x="903859" y="603554"/>
                  </a:lnTo>
                  <a:lnTo>
                    <a:pt x="902881" y="602945"/>
                  </a:lnTo>
                  <a:lnTo>
                    <a:pt x="902436" y="603834"/>
                  </a:lnTo>
                  <a:lnTo>
                    <a:pt x="901954" y="604735"/>
                  </a:lnTo>
                  <a:lnTo>
                    <a:pt x="901534" y="605713"/>
                  </a:lnTo>
                  <a:lnTo>
                    <a:pt x="902373" y="606247"/>
                  </a:lnTo>
                  <a:lnTo>
                    <a:pt x="903097" y="605447"/>
                  </a:lnTo>
                  <a:lnTo>
                    <a:pt x="903693" y="604634"/>
                  </a:lnTo>
                  <a:lnTo>
                    <a:pt x="904341" y="603846"/>
                  </a:lnTo>
                  <a:close/>
                </a:path>
                <a:path w="970915" h="1021715">
                  <a:moveTo>
                    <a:pt x="908037" y="591566"/>
                  </a:moveTo>
                  <a:lnTo>
                    <a:pt x="907630" y="590664"/>
                  </a:lnTo>
                  <a:lnTo>
                    <a:pt x="907465" y="589889"/>
                  </a:lnTo>
                  <a:lnTo>
                    <a:pt x="906526" y="589762"/>
                  </a:lnTo>
                  <a:lnTo>
                    <a:pt x="905776" y="589965"/>
                  </a:lnTo>
                  <a:lnTo>
                    <a:pt x="905065" y="590054"/>
                  </a:lnTo>
                  <a:lnTo>
                    <a:pt x="905205" y="590537"/>
                  </a:lnTo>
                  <a:lnTo>
                    <a:pt x="905243" y="591324"/>
                  </a:lnTo>
                  <a:lnTo>
                    <a:pt x="906145" y="591654"/>
                  </a:lnTo>
                  <a:lnTo>
                    <a:pt x="906894" y="591527"/>
                  </a:lnTo>
                  <a:lnTo>
                    <a:pt x="908037" y="591566"/>
                  </a:lnTo>
                  <a:close/>
                </a:path>
                <a:path w="970915" h="1021715">
                  <a:moveTo>
                    <a:pt x="915746" y="562571"/>
                  </a:moveTo>
                  <a:lnTo>
                    <a:pt x="915174" y="561441"/>
                  </a:lnTo>
                  <a:lnTo>
                    <a:pt x="914920" y="560285"/>
                  </a:lnTo>
                  <a:lnTo>
                    <a:pt x="914577" y="560273"/>
                  </a:lnTo>
                  <a:lnTo>
                    <a:pt x="913777" y="560235"/>
                  </a:lnTo>
                  <a:lnTo>
                    <a:pt x="912964" y="560730"/>
                  </a:lnTo>
                  <a:lnTo>
                    <a:pt x="912152" y="561022"/>
                  </a:lnTo>
                  <a:lnTo>
                    <a:pt x="912482" y="561632"/>
                  </a:lnTo>
                  <a:lnTo>
                    <a:pt x="912685" y="562521"/>
                  </a:lnTo>
                  <a:lnTo>
                    <a:pt x="913206" y="562813"/>
                  </a:lnTo>
                  <a:lnTo>
                    <a:pt x="913701" y="563054"/>
                  </a:lnTo>
                  <a:lnTo>
                    <a:pt x="914514" y="562698"/>
                  </a:lnTo>
                  <a:lnTo>
                    <a:pt x="915746" y="562571"/>
                  </a:lnTo>
                  <a:close/>
                </a:path>
                <a:path w="970915" h="1021715">
                  <a:moveTo>
                    <a:pt x="915873" y="363397"/>
                  </a:moveTo>
                  <a:lnTo>
                    <a:pt x="912609" y="364617"/>
                  </a:lnTo>
                  <a:lnTo>
                    <a:pt x="913079" y="367233"/>
                  </a:lnTo>
                  <a:lnTo>
                    <a:pt x="915276" y="367106"/>
                  </a:lnTo>
                  <a:lnTo>
                    <a:pt x="915873" y="363397"/>
                  </a:lnTo>
                  <a:close/>
                </a:path>
                <a:path w="970915" h="1021715">
                  <a:moveTo>
                    <a:pt x="917130" y="367677"/>
                  </a:moveTo>
                  <a:lnTo>
                    <a:pt x="915377" y="367106"/>
                  </a:lnTo>
                  <a:lnTo>
                    <a:pt x="917054" y="367715"/>
                  </a:lnTo>
                  <a:close/>
                </a:path>
                <a:path w="970915" h="1021715">
                  <a:moveTo>
                    <a:pt x="970495" y="561187"/>
                  </a:moveTo>
                  <a:lnTo>
                    <a:pt x="970203" y="560412"/>
                  </a:lnTo>
                  <a:lnTo>
                    <a:pt x="970127" y="559892"/>
                  </a:lnTo>
                  <a:lnTo>
                    <a:pt x="969327" y="560120"/>
                  </a:lnTo>
                  <a:lnTo>
                    <a:pt x="968489" y="560260"/>
                  </a:lnTo>
                  <a:lnTo>
                    <a:pt x="967765" y="560666"/>
                  </a:lnTo>
                  <a:lnTo>
                    <a:pt x="967625" y="560743"/>
                  </a:lnTo>
                  <a:lnTo>
                    <a:pt x="967943" y="561721"/>
                  </a:lnTo>
                  <a:lnTo>
                    <a:pt x="968121" y="562584"/>
                  </a:lnTo>
                  <a:lnTo>
                    <a:pt x="968971" y="562127"/>
                  </a:lnTo>
                  <a:lnTo>
                    <a:pt x="969759" y="561898"/>
                  </a:lnTo>
                  <a:lnTo>
                    <a:pt x="970267" y="561403"/>
                  </a:lnTo>
                  <a:lnTo>
                    <a:pt x="970495" y="5611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3" name="object 58">
              <a:extLst>
                <a:ext uri="{FF2B5EF4-FFF2-40B4-BE49-F238E27FC236}">
                  <a16:creationId xmlns:a16="http://schemas.microsoft.com/office/drawing/2014/main" id="{2D04E390-28B9-AB35-04DC-34E91DFF495D}"/>
                </a:ext>
              </a:extLst>
            </p:cNvPr>
            <p:cNvSpPr/>
            <p:nvPr/>
          </p:nvSpPr>
          <p:spPr>
            <a:xfrm>
              <a:off x="4109029" y="4573840"/>
              <a:ext cx="611483" cy="780141"/>
            </a:xfrm>
            <a:custGeom>
              <a:avLst/>
              <a:gdLst/>
              <a:ahLst/>
              <a:cxnLst/>
              <a:rect l="l" t="t" r="r" b="b"/>
              <a:pathLst>
                <a:path w="1008379" h="1286509">
                  <a:moveTo>
                    <a:pt x="2032" y="1085126"/>
                  </a:moveTo>
                  <a:lnTo>
                    <a:pt x="1790" y="1084491"/>
                  </a:lnTo>
                  <a:lnTo>
                    <a:pt x="1638" y="1083805"/>
                  </a:lnTo>
                  <a:lnTo>
                    <a:pt x="1168" y="1084059"/>
                  </a:lnTo>
                  <a:lnTo>
                    <a:pt x="685" y="1084313"/>
                  </a:lnTo>
                  <a:lnTo>
                    <a:pt x="0" y="1084618"/>
                  </a:lnTo>
                  <a:lnTo>
                    <a:pt x="203" y="1085215"/>
                  </a:lnTo>
                  <a:lnTo>
                    <a:pt x="266" y="1085964"/>
                  </a:lnTo>
                  <a:lnTo>
                    <a:pt x="571" y="1086129"/>
                  </a:lnTo>
                  <a:lnTo>
                    <a:pt x="927" y="1086294"/>
                  </a:lnTo>
                  <a:lnTo>
                    <a:pt x="1968" y="1085964"/>
                  </a:lnTo>
                  <a:lnTo>
                    <a:pt x="1993" y="1085773"/>
                  </a:lnTo>
                  <a:lnTo>
                    <a:pt x="2032" y="1085126"/>
                  </a:lnTo>
                  <a:close/>
                </a:path>
                <a:path w="1008379" h="1286509">
                  <a:moveTo>
                    <a:pt x="9042" y="656602"/>
                  </a:moveTo>
                  <a:lnTo>
                    <a:pt x="6553" y="654939"/>
                  </a:lnTo>
                  <a:lnTo>
                    <a:pt x="5283" y="654100"/>
                  </a:lnTo>
                  <a:lnTo>
                    <a:pt x="4927" y="654519"/>
                  </a:lnTo>
                  <a:lnTo>
                    <a:pt x="4597" y="654964"/>
                  </a:lnTo>
                  <a:lnTo>
                    <a:pt x="4229" y="655408"/>
                  </a:lnTo>
                  <a:lnTo>
                    <a:pt x="5397" y="656399"/>
                  </a:lnTo>
                  <a:lnTo>
                    <a:pt x="7696" y="658418"/>
                  </a:lnTo>
                  <a:lnTo>
                    <a:pt x="8140" y="657796"/>
                  </a:lnTo>
                  <a:lnTo>
                    <a:pt x="9042" y="656602"/>
                  </a:lnTo>
                  <a:close/>
                </a:path>
                <a:path w="1008379" h="1286509">
                  <a:moveTo>
                    <a:pt x="33375" y="314477"/>
                  </a:moveTo>
                  <a:lnTo>
                    <a:pt x="30886" y="311632"/>
                  </a:lnTo>
                  <a:lnTo>
                    <a:pt x="28397" y="312826"/>
                  </a:lnTo>
                  <a:lnTo>
                    <a:pt x="25908" y="314198"/>
                  </a:lnTo>
                  <a:lnTo>
                    <a:pt x="25234" y="310134"/>
                  </a:lnTo>
                  <a:lnTo>
                    <a:pt x="22098" y="312102"/>
                  </a:lnTo>
                  <a:lnTo>
                    <a:pt x="21209" y="309524"/>
                  </a:lnTo>
                  <a:lnTo>
                    <a:pt x="19126" y="308838"/>
                  </a:lnTo>
                  <a:lnTo>
                    <a:pt x="18554" y="309295"/>
                  </a:lnTo>
                  <a:lnTo>
                    <a:pt x="16929" y="310095"/>
                  </a:lnTo>
                  <a:lnTo>
                    <a:pt x="17030" y="310527"/>
                  </a:lnTo>
                  <a:lnTo>
                    <a:pt x="17399" y="312343"/>
                  </a:lnTo>
                  <a:lnTo>
                    <a:pt x="18288" y="314032"/>
                  </a:lnTo>
                  <a:lnTo>
                    <a:pt x="18986" y="315785"/>
                  </a:lnTo>
                  <a:lnTo>
                    <a:pt x="19786" y="315404"/>
                  </a:lnTo>
                  <a:lnTo>
                    <a:pt x="20980" y="315239"/>
                  </a:lnTo>
                  <a:lnTo>
                    <a:pt x="21882" y="313512"/>
                  </a:lnTo>
                  <a:lnTo>
                    <a:pt x="24142" y="315518"/>
                  </a:lnTo>
                  <a:lnTo>
                    <a:pt x="24066" y="318668"/>
                  </a:lnTo>
                  <a:lnTo>
                    <a:pt x="28384" y="318655"/>
                  </a:lnTo>
                  <a:lnTo>
                    <a:pt x="31953" y="318909"/>
                  </a:lnTo>
                  <a:lnTo>
                    <a:pt x="33375" y="314477"/>
                  </a:lnTo>
                  <a:close/>
                </a:path>
                <a:path w="1008379" h="1286509">
                  <a:moveTo>
                    <a:pt x="96850" y="813511"/>
                  </a:moveTo>
                  <a:lnTo>
                    <a:pt x="95999" y="812266"/>
                  </a:lnTo>
                  <a:lnTo>
                    <a:pt x="94361" y="813155"/>
                  </a:lnTo>
                  <a:lnTo>
                    <a:pt x="92481" y="813790"/>
                  </a:lnTo>
                  <a:lnTo>
                    <a:pt x="91135" y="815047"/>
                  </a:lnTo>
                  <a:lnTo>
                    <a:pt x="90500" y="815619"/>
                  </a:lnTo>
                  <a:lnTo>
                    <a:pt x="90893" y="817333"/>
                  </a:lnTo>
                  <a:lnTo>
                    <a:pt x="90817" y="818553"/>
                  </a:lnTo>
                  <a:lnTo>
                    <a:pt x="92113" y="818489"/>
                  </a:lnTo>
                  <a:lnTo>
                    <a:pt x="93941" y="818946"/>
                  </a:lnTo>
                  <a:lnTo>
                    <a:pt x="94576" y="818273"/>
                  </a:lnTo>
                  <a:lnTo>
                    <a:pt x="95707" y="817029"/>
                  </a:lnTo>
                  <a:lnTo>
                    <a:pt x="96126" y="815124"/>
                  </a:lnTo>
                  <a:lnTo>
                    <a:pt x="96850" y="813511"/>
                  </a:lnTo>
                  <a:close/>
                </a:path>
                <a:path w="1008379" h="1286509">
                  <a:moveTo>
                    <a:pt x="103466" y="433730"/>
                  </a:moveTo>
                  <a:lnTo>
                    <a:pt x="96393" y="436994"/>
                  </a:lnTo>
                  <a:lnTo>
                    <a:pt x="95377" y="438137"/>
                  </a:lnTo>
                  <a:lnTo>
                    <a:pt x="95592" y="442010"/>
                  </a:lnTo>
                  <a:lnTo>
                    <a:pt x="99428" y="440283"/>
                  </a:lnTo>
                  <a:lnTo>
                    <a:pt x="101600" y="437159"/>
                  </a:lnTo>
                  <a:lnTo>
                    <a:pt x="103466" y="433730"/>
                  </a:lnTo>
                  <a:close/>
                </a:path>
                <a:path w="1008379" h="1286509">
                  <a:moveTo>
                    <a:pt x="106743" y="847509"/>
                  </a:moveTo>
                  <a:lnTo>
                    <a:pt x="104711" y="840854"/>
                  </a:lnTo>
                  <a:lnTo>
                    <a:pt x="103987" y="840041"/>
                  </a:lnTo>
                  <a:lnTo>
                    <a:pt x="97282" y="841413"/>
                  </a:lnTo>
                  <a:lnTo>
                    <a:pt x="95618" y="844042"/>
                  </a:lnTo>
                  <a:lnTo>
                    <a:pt x="95707" y="850074"/>
                  </a:lnTo>
                  <a:lnTo>
                    <a:pt x="100838" y="846455"/>
                  </a:lnTo>
                  <a:lnTo>
                    <a:pt x="102628" y="849680"/>
                  </a:lnTo>
                  <a:lnTo>
                    <a:pt x="105257" y="848283"/>
                  </a:lnTo>
                  <a:lnTo>
                    <a:pt x="106743" y="847509"/>
                  </a:lnTo>
                  <a:close/>
                </a:path>
                <a:path w="1008379" h="1286509">
                  <a:moveTo>
                    <a:pt x="112001" y="674116"/>
                  </a:moveTo>
                  <a:lnTo>
                    <a:pt x="111302" y="672630"/>
                  </a:lnTo>
                  <a:lnTo>
                    <a:pt x="107911" y="670737"/>
                  </a:lnTo>
                  <a:lnTo>
                    <a:pt x="108242" y="676325"/>
                  </a:lnTo>
                  <a:lnTo>
                    <a:pt x="109131" y="676198"/>
                  </a:lnTo>
                  <a:lnTo>
                    <a:pt x="110515" y="676376"/>
                  </a:lnTo>
                  <a:lnTo>
                    <a:pt x="112001" y="674116"/>
                  </a:lnTo>
                  <a:close/>
                </a:path>
                <a:path w="1008379" h="1286509">
                  <a:moveTo>
                    <a:pt x="142417" y="266458"/>
                  </a:moveTo>
                  <a:lnTo>
                    <a:pt x="138303" y="262470"/>
                  </a:lnTo>
                  <a:lnTo>
                    <a:pt x="134632" y="260057"/>
                  </a:lnTo>
                  <a:lnTo>
                    <a:pt x="128676" y="261289"/>
                  </a:lnTo>
                  <a:lnTo>
                    <a:pt x="132410" y="265569"/>
                  </a:lnTo>
                  <a:lnTo>
                    <a:pt x="136105" y="267817"/>
                  </a:lnTo>
                  <a:lnTo>
                    <a:pt x="142417" y="266458"/>
                  </a:lnTo>
                  <a:close/>
                </a:path>
                <a:path w="1008379" h="1286509">
                  <a:moveTo>
                    <a:pt x="149682" y="281724"/>
                  </a:moveTo>
                  <a:lnTo>
                    <a:pt x="149034" y="280720"/>
                  </a:lnTo>
                  <a:lnTo>
                    <a:pt x="148767" y="279831"/>
                  </a:lnTo>
                  <a:lnTo>
                    <a:pt x="147828" y="280289"/>
                  </a:lnTo>
                  <a:lnTo>
                    <a:pt x="146596" y="280517"/>
                  </a:lnTo>
                  <a:lnTo>
                    <a:pt x="145694" y="281686"/>
                  </a:lnTo>
                  <a:lnTo>
                    <a:pt x="146431" y="282930"/>
                  </a:lnTo>
                  <a:lnTo>
                    <a:pt x="146837" y="284365"/>
                  </a:lnTo>
                  <a:lnTo>
                    <a:pt x="148069" y="283489"/>
                  </a:lnTo>
                  <a:lnTo>
                    <a:pt x="149212" y="283121"/>
                  </a:lnTo>
                  <a:lnTo>
                    <a:pt x="149682" y="281724"/>
                  </a:lnTo>
                  <a:close/>
                </a:path>
                <a:path w="1008379" h="1286509">
                  <a:moveTo>
                    <a:pt x="154965" y="608291"/>
                  </a:moveTo>
                  <a:lnTo>
                    <a:pt x="147802" y="607656"/>
                  </a:lnTo>
                  <a:lnTo>
                    <a:pt x="147574" y="607758"/>
                  </a:lnTo>
                  <a:lnTo>
                    <a:pt x="145656" y="611873"/>
                  </a:lnTo>
                  <a:lnTo>
                    <a:pt x="154546" y="615810"/>
                  </a:lnTo>
                  <a:lnTo>
                    <a:pt x="154965" y="608291"/>
                  </a:lnTo>
                  <a:close/>
                </a:path>
                <a:path w="1008379" h="1286509">
                  <a:moveTo>
                    <a:pt x="155778" y="840549"/>
                  </a:moveTo>
                  <a:lnTo>
                    <a:pt x="154444" y="841082"/>
                  </a:lnTo>
                  <a:lnTo>
                    <a:pt x="153416" y="841197"/>
                  </a:lnTo>
                  <a:lnTo>
                    <a:pt x="153238" y="841629"/>
                  </a:lnTo>
                  <a:lnTo>
                    <a:pt x="153022" y="842187"/>
                  </a:lnTo>
                  <a:lnTo>
                    <a:pt x="153416" y="843076"/>
                  </a:lnTo>
                  <a:lnTo>
                    <a:pt x="153746" y="843711"/>
                  </a:lnTo>
                  <a:lnTo>
                    <a:pt x="153822" y="843838"/>
                  </a:lnTo>
                  <a:lnTo>
                    <a:pt x="155079" y="843686"/>
                  </a:lnTo>
                  <a:lnTo>
                    <a:pt x="155613" y="842759"/>
                  </a:lnTo>
                  <a:lnTo>
                    <a:pt x="155536" y="841971"/>
                  </a:lnTo>
                  <a:lnTo>
                    <a:pt x="155778" y="840549"/>
                  </a:lnTo>
                  <a:close/>
                </a:path>
                <a:path w="1008379" h="1286509">
                  <a:moveTo>
                    <a:pt x="178269" y="120129"/>
                  </a:moveTo>
                  <a:lnTo>
                    <a:pt x="174218" y="119202"/>
                  </a:lnTo>
                  <a:lnTo>
                    <a:pt x="175679" y="123202"/>
                  </a:lnTo>
                  <a:lnTo>
                    <a:pt x="176276" y="124790"/>
                  </a:lnTo>
                  <a:lnTo>
                    <a:pt x="177368" y="124371"/>
                  </a:lnTo>
                  <a:lnTo>
                    <a:pt x="177901" y="124155"/>
                  </a:lnTo>
                  <a:lnTo>
                    <a:pt x="177507" y="122440"/>
                  </a:lnTo>
                  <a:lnTo>
                    <a:pt x="178269" y="120129"/>
                  </a:lnTo>
                  <a:close/>
                </a:path>
                <a:path w="1008379" h="1286509">
                  <a:moveTo>
                    <a:pt x="183870" y="426720"/>
                  </a:moveTo>
                  <a:lnTo>
                    <a:pt x="182460" y="425513"/>
                  </a:lnTo>
                  <a:lnTo>
                    <a:pt x="181737" y="424929"/>
                  </a:lnTo>
                  <a:lnTo>
                    <a:pt x="179374" y="428193"/>
                  </a:lnTo>
                  <a:lnTo>
                    <a:pt x="181102" y="429653"/>
                  </a:lnTo>
                  <a:lnTo>
                    <a:pt x="183870" y="426720"/>
                  </a:lnTo>
                  <a:close/>
                </a:path>
                <a:path w="1008379" h="1286509">
                  <a:moveTo>
                    <a:pt x="200393" y="119519"/>
                  </a:moveTo>
                  <a:lnTo>
                    <a:pt x="199377" y="118402"/>
                  </a:lnTo>
                  <a:lnTo>
                    <a:pt x="197421" y="117754"/>
                  </a:lnTo>
                  <a:lnTo>
                    <a:pt x="195859" y="119227"/>
                  </a:lnTo>
                  <a:lnTo>
                    <a:pt x="195453" y="120751"/>
                  </a:lnTo>
                  <a:lnTo>
                    <a:pt x="197472" y="122110"/>
                  </a:lnTo>
                  <a:lnTo>
                    <a:pt x="197853" y="122351"/>
                  </a:lnTo>
                  <a:lnTo>
                    <a:pt x="199250" y="121881"/>
                  </a:lnTo>
                  <a:lnTo>
                    <a:pt x="199466" y="121399"/>
                  </a:lnTo>
                  <a:lnTo>
                    <a:pt x="200393" y="119519"/>
                  </a:lnTo>
                  <a:close/>
                </a:path>
                <a:path w="1008379" h="1286509">
                  <a:moveTo>
                    <a:pt x="202399" y="624319"/>
                  </a:moveTo>
                  <a:lnTo>
                    <a:pt x="200761" y="621538"/>
                  </a:lnTo>
                  <a:lnTo>
                    <a:pt x="198945" y="621309"/>
                  </a:lnTo>
                  <a:lnTo>
                    <a:pt x="196316" y="622363"/>
                  </a:lnTo>
                  <a:lnTo>
                    <a:pt x="197548" y="625513"/>
                  </a:lnTo>
                  <a:lnTo>
                    <a:pt x="199593" y="625094"/>
                  </a:lnTo>
                  <a:lnTo>
                    <a:pt x="202399" y="624319"/>
                  </a:lnTo>
                  <a:close/>
                </a:path>
                <a:path w="1008379" h="1286509">
                  <a:moveTo>
                    <a:pt x="217462" y="709625"/>
                  </a:moveTo>
                  <a:lnTo>
                    <a:pt x="217182" y="708977"/>
                  </a:lnTo>
                  <a:lnTo>
                    <a:pt x="216979" y="708253"/>
                  </a:lnTo>
                  <a:lnTo>
                    <a:pt x="216408" y="707567"/>
                  </a:lnTo>
                  <a:lnTo>
                    <a:pt x="215607" y="707936"/>
                  </a:lnTo>
                  <a:lnTo>
                    <a:pt x="214706" y="708202"/>
                  </a:lnTo>
                  <a:lnTo>
                    <a:pt x="215290" y="709053"/>
                  </a:lnTo>
                  <a:lnTo>
                    <a:pt x="215595" y="709739"/>
                  </a:lnTo>
                  <a:lnTo>
                    <a:pt x="216115" y="710133"/>
                  </a:lnTo>
                  <a:lnTo>
                    <a:pt x="216306" y="710285"/>
                  </a:lnTo>
                  <a:lnTo>
                    <a:pt x="217017" y="709828"/>
                  </a:lnTo>
                  <a:lnTo>
                    <a:pt x="217462" y="709625"/>
                  </a:lnTo>
                  <a:close/>
                </a:path>
                <a:path w="1008379" h="1286509">
                  <a:moveTo>
                    <a:pt x="242646" y="608050"/>
                  </a:moveTo>
                  <a:lnTo>
                    <a:pt x="242620" y="607809"/>
                  </a:lnTo>
                  <a:lnTo>
                    <a:pt x="237959" y="604710"/>
                  </a:lnTo>
                  <a:lnTo>
                    <a:pt x="234530" y="607758"/>
                  </a:lnTo>
                  <a:lnTo>
                    <a:pt x="237553" y="610209"/>
                  </a:lnTo>
                  <a:lnTo>
                    <a:pt x="238328" y="613270"/>
                  </a:lnTo>
                  <a:lnTo>
                    <a:pt x="242646" y="608050"/>
                  </a:lnTo>
                  <a:close/>
                </a:path>
                <a:path w="1008379" h="1286509">
                  <a:moveTo>
                    <a:pt x="252247" y="285877"/>
                  </a:moveTo>
                  <a:lnTo>
                    <a:pt x="248831" y="286931"/>
                  </a:lnTo>
                  <a:lnTo>
                    <a:pt x="244259" y="288391"/>
                  </a:lnTo>
                  <a:lnTo>
                    <a:pt x="245122" y="290068"/>
                  </a:lnTo>
                  <a:lnTo>
                    <a:pt x="245694" y="291261"/>
                  </a:lnTo>
                  <a:lnTo>
                    <a:pt x="246621" y="293128"/>
                  </a:lnTo>
                  <a:lnTo>
                    <a:pt x="248615" y="290588"/>
                  </a:lnTo>
                  <a:lnTo>
                    <a:pt x="252247" y="285877"/>
                  </a:lnTo>
                  <a:close/>
                </a:path>
                <a:path w="1008379" h="1286509">
                  <a:moveTo>
                    <a:pt x="258991" y="518985"/>
                  </a:moveTo>
                  <a:lnTo>
                    <a:pt x="257784" y="516597"/>
                  </a:lnTo>
                  <a:lnTo>
                    <a:pt x="255841" y="512826"/>
                  </a:lnTo>
                  <a:lnTo>
                    <a:pt x="251968" y="515861"/>
                  </a:lnTo>
                  <a:lnTo>
                    <a:pt x="258991" y="518985"/>
                  </a:lnTo>
                  <a:close/>
                </a:path>
                <a:path w="1008379" h="1286509">
                  <a:moveTo>
                    <a:pt x="263207" y="137566"/>
                  </a:moveTo>
                  <a:lnTo>
                    <a:pt x="262166" y="136067"/>
                  </a:lnTo>
                  <a:lnTo>
                    <a:pt x="261772" y="134912"/>
                  </a:lnTo>
                  <a:lnTo>
                    <a:pt x="260946" y="134480"/>
                  </a:lnTo>
                  <a:lnTo>
                    <a:pt x="260388" y="134200"/>
                  </a:lnTo>
                  <a:lnTo>
                    <a:pt x="259295" y="134886"/>
                  </a:lnTo>
                  <a:lnTo>
                    <a:pt x="258432" y="135128"/>
                  </a:lnTo>
                  <a:lnTo>
                    <a:pt x="258927" y="136067"/>
                  </a:lnTo>
                  <a:lnTo>
                    <a:pt x="259232" y="137198"/>
                  </a:lnTo>
                  <a:lnTo>
                    <a:pt x="260426" y="138176"/>
                  </a:lnTo>
                  <a:lnTo>
                    <a:pt x="261569" y="137731"/>
                  </a:lnTo>
                  <a:lnTo>
                    <a:pt x="263207" y="137566"/>
                  </a:lnTo>
                  <a:close/>
                </a:path>
                <a:path w="1008379" h="1286509">
                  <a:moveTo>
                    <a:pt x="338912" y="410464"/>
                  </a:moveTo>
                  <a:lnTo>
                    <a:pt x="335813" y="406844"/>
                  </a:lnTo>
                  <a:lnTo>
                    <a:pt x="332270" y="406107"/>
                  </a:lnTo>
                  <a:lnTo>
                    <a:pt x="328307" y="406400"/>
                  </a:lnTo>
                  <a:lnTo>
                    <a:pt x="331457" y="408190"/>
                  </a:lnTo>
                  <a:lnTo>
                    <a:pt x="334187" y="411099"/>
                  </a:lnTo>
                  <a:lnTo>
                    <a:pt x="338912" y="410464"/>
                  </a:lnTo>
                  <a:close/>
                </a:path>
                <a:path w="1008379" h="1286509">
                  <a:moveTo>
                    <a:pt x="345224" y="421995"/>
                  </a:moveTo>
                  <a:lnTo>
                    <a:pt x="344970" y="420776"/>
                  </a:lnTo>
                  <a:lnTo>
                    <a:pt x="344805" y="420751"/>
                  </a:lnTo>
                  <a:lnTo>
                    <a:pt x="344170" y="420687"/>
                  </a:lnTo>
                  <a:lnTo>
                    <a:pt x="343496" y="420852"/>
                  </a:lnTo>
                  <a:lnTo>
                    <a:pt x="342569" y="420979"/>
                  </a:lnTo>
                  <a:lnTo>
                    <a:pt x="342861" y="421868"/>
                  </a:lnTo>
                  <a:lnTo>
                    <a:pt x="343166" y="422821"/>
                  </a:lnTo>
                  <a:lnTo>
                    <a:pt x="343827" y="422605"/>
                  </a:lnTo>
                  <a:lnTo>
                    <a:pt x="344525" y="422478"/>
                  </a:lnTo>
                  <a:lnTo>
                    <a:pt x="345224" y="421995"/>
                  </a:lnTo>
                  <a:close/>
                </a:path>
                <a:path w="1008379" h="1286509">
                  <a:moveTo>
                    <a:pt x="348195" y="514083"/>
                  </a:moveTo>
                  <a:lnTo>
                    <a:pt x="347599" y="510057"/>
                  </a:lnTo>
                  <a:lnTo>
                    <a:pt x="342366" y="511721"/>
                  </a:lnTo>
                  <a:lnTo>
                    <a:pt x="343649" y="514375"/>
                  </a:lnTo>
                  <a:lnTo>
                    <a:pt x="345821" y="514375"/>
                  </a:lnTo>
                  <a:lnTo>
                    <a:pt x="348195" y="514083"/>
                  </a:lnTo>
                  <a:close/>
                </a:path>
                <a:path w="1008379" h="1286509">
                  <a:moveTo>
                    <a:pt x="366725" y="1279702"/>
                  </a:moveTo>
                  <a:lnTo>
                    <a:pt x="366471" y="1279004"/>
                  </a:lnTo>
                  <a:lnTo>
                    <a:pt x="366407" y="1278534"/>
                  </a:lnTo>
                  <a:lnTo>
                    <a:pt x="365594" y="1278737"/>
                  </a:lnTo>
                  <a:lnTo>
                    <a:pt x="364769" y="1278940"/>
                  </a:lnTo>
                  <a:lnTo>
                    <a:pt x="363994" y="1279258"/>
                  </a:lnTo>
                  <a:lnTo>
                    <a:pt x="364210" y="1280210"/>
                  </a:lnTo>
                  <a:lnTo>
                    <a:pt x="364439" y="1281049"/>
                  </a:lnTo>
                  <a:lnTo>
                    <a:pt x="365315" y="1280617"/>
                  </a:lnTo>
                  <a:lnTo>
                    <a:pt x="366039" y="1280375"/>
                  </a:lnTo>
                  <a:lnTo>
                    <a:pt x="366522" y="1279906"/>
                  </a:lnTo>
                  <a:lnTo>
                    <a:pt x="366725" y="1279702"/>
                  </a:lnTo>
                  <a:close/>
                </a:path>
                <a:path w="1008379" h="1286509">
                  <a:moveTo>
                    <a:pt x="368084" y="1285900"/>
                  </a:moveTo>
                  <a:lnTo>
                    <a:pt x="367715" y="1285036"/>
                  </a:lnTo>
                  <a:lnTo>
                    <a:pt x="367423" y="1284033"/>
                  </a:lnTo>
                  <a:lnTo>
                    <a:pt x="367284" y="1284071"/>
                  </a:lnTo>
                  <a:lnTo>
                    <a:pt x="366483" y="1284185"/>
                  </a:lnTo>
                  <a:lnTo>
                    <a:pt x="365721" y="1284554"/>
                  </a:lnTo>
                  <a:lnTo>
                    <a:pt x="364947" y="1284833"/>
                  </a:lnTo>
                  <a:lnTo>
                    <a:pt x="365213" y="1285290"/>
                  </a:lnTo>
                  <a:lnTo>
                    <a:pt x="365391" y="1286002"/>
                  </a:lnTo>
                  <a:lnTo>
                    <a:pt x="366395" y="1286217"/>
                  </a:lnTo>
                  <a:lnTo>
                    <a:pt x="367131" y="1286002"/>
                  </a:lnTo>
                  <a:lnTo>
                    <a:pt x="368084" y="1285900"/>
                  </a:lnTo>
                  <a:close/>
                </a:path>
                <a:path w="1008379" h="1286509">
                  <a:moveTo>
                    <a:pt x="381330" y="1267320"/>
                  </a:moveTo>
                  <a:lnTo>
                    <a:pt x="380530" y="1266812"/>
                  </a:lnTo>
                  <a:lnTo>
                    <a:pt x="379717" y="1266317"/>
                  </a:lnTo>
                  <a:lnTo>
                    <a:pt x="378929" y="1265821"/>
                  </a:lnTo>
                  <a:lnTo>
                    <a:pt x="378764" y="1266088"/>
                  </a:lnTo>
                  <a:lnTo>
                    <a:pt x="378574" y="1266380"/>
                  </a:lnTo>
                  <a:lnTo>
                    <a:pt x="378409" y="1266634"/>
                  </a:lnTo>
                  <a:lnTo>
                    <a:pt x="379222" y="1267142"/>
                  </a:lnTo>
                  <a:lnTo>
                    <a:pt x="380009" y="1267637"/>
                  </a:lnTo>
                  <a:lnTo>
                    <a:pt x="380809" y="1268145"/>
                  </a:lnTo>
                  <a:lnTo>
                    <a:pt x="380974" y="1267866"/>
                  </a:lnTo>
                  <a:lnTo>
                    <a:pt x="381165" y="1267599"/>
                  </a:lnTo>
                  <a:lnTo>
                    <a:pt x="381330" y="1267320"/>
                  </a:lnTo>
                  <a:close/>
                </a:path>
                <a:path w="1008379" h="1286509">
                  <a:moveTo>
                    <a:pt x="398195" y="237058"/>
                  </a:moveTo>
                  <a:lnTo>
                    <a:pt x="395986" y="232333"/>
                  </a:lnTo>
                  <a:lnTo>
                    <a:pt x="392887" y="235597"/>
                  </a:lnTo>
                  <a:lnTo>
                    <a:pt x="388023" y="236461"/>
                  </a:lnTo>
                  <a:lnTo>
                    <a:pt x="385610" y="241147"/>
                  </a:lnTo>
                  <a:lnTo>
                    <a:pt x="396278" y="238620"/>
                  </a:lnTo>
                  <a:lnTo>
                    <a:pt x="398195" y="237058"/>
                  </a:lnTo>
                  <a:close/>
                </a:path>
                <a:path w="1008379" h="1286509">
                  <a:moveTo>
                    <a:pt x="399186" y="835990"/>
                  </a:moveTo>
                  <a:lnTo>
                    <a:pt x="395960" y="832167"/>
                  </a:lnTo>
                  <a:lnTo>
                    <a:pt x="393992" y="841679"/>
                  </a:lnTo>
                  <a:lnTo>
                    <a:pt x="395871" y="841984"/>
                  </a:lnTo>
                  <a:lnTo>
                    <a:pt x="397116" y="838936"/>
                  </a:lnTo>
                  <a:lnTo>
                    <a:pt x="399186" y="835990"/>
                  </a:lnTo>
                  <a:close/>
                </a:path>
                <a:path w="1008379" h="1286509">
                  <a:moveTo>
                    <a:pt x="440601" y="724585"/>
                  </a:moveTo>
                  <a:lnTo>
                    <a:pt x="435368" y="727405"/>
                  </a:lnTo>
                  <a:lnTo>
                    <a:pt x="435279" y="728052"/>
                  </a:lnTo>
                  <a:lnTo>
                    <a:pt x="438924" y="731558"/>
                  </a:lnTo>
                  <a:lnTo>
                    <a:pt x="439877" y="727557"/>
                  </a:lnTo>
                  <a:lnTo>
                    <a:pt x="440601" y="724585"/>
                  </a:lnTo>
                  <a:close/>
                </a:path>
                <a:path w="1008379" h="1286509">
                  <a:moveTo>
                    <a:pt x="442912" y="1115288"/>
                  </a:moveTo>
                  <a:lnTo>
                    <a:pt x="442290" y="1114221"/>
                  </a:lnTo>
                  <a:lnTo>
                    <a:pt x="441058" y="1112075"/>
                  </a:lnTo>
                  <a:lnTo>
                    <a:pt x="440702" y="1112291"/>
                  </a:lnTo>
                  <a:lnTo>
                    <a:pt x="440372" y="1112469"/>
                  </a:lnTo>
                  <a:lnTo>
                    <a:pt x="440042" y="1112659"/>
                  </a:lnTo>
                  <a:lnTo>
                    <a:pt x="440550" y="1113751"/>
                  </a:lnTo>
                  <a:lnTo>
                    <a:pt x="441604" y="1115936"/>
                  </a:lnTo>
                  <a:lnTo>
                    <a:pt x="442023" y="1115707"/>
                  </a:lnTo>
                  <a:lnTo>
                    <a:pt x="442480" y="1115517"/>
                  </a:lnTo>
                  <a:lnTo>
                    <a:pt x="442912" y="1115288"/>
                  </a:lnTo>
                  <a:close/>
                </a:path>
                <a:path w="1008379" h="1286509">
                  <a:moveTo>
                    <a:pt x="448881" y="142024"/>
                  </a:moveTo>
                  <a:lnTo>
                    <a:pt x="443598" y="143002"/>
                  </a:lnTo>
                  <a:lnTo>
                    <a:pt x="447789" y="146697"/>
                  </a:lnTo>
                  <a:lnTo>
                    <a:pt x="448881" y="142024"/>
                  </a:lnTo>
                  <a:close/>
                </a:path>
                <a:path w="1008379" h="1286509">
                  <a:moveTo>
                    <a:pt x="469061" y="805218"/>
                  </a:moveTo>
                  <a:lnTo>
                    <a:pt x="467817" y="805319"/>
                  </a:lnTo>
                  <a:lnTo>
                    <a:pt x="466051" y="804964"/>
                  </a:lnTo>
                  <a:lnTo>
                    <a:pt x="464337" y="806856"/>
                  </a:lnTo>
                  <a:lnTo>
                    <a:pt x="463931" y="808685"/>
                  </a:lnTo>
                  <a:lnTo>
                    <a:pt x="463232" y="810247"/>
                  </a:lnTo>
                  <a:lnTo>
                    <a:pt x="463969" y="810831"/>
                  </a:lnTo>
                  <a:lnTo>
                    <a:pt x="464324" y="811136"/>
                  </a:lnTo>
                  <a:lnTo>
                    <a:pt x="465696" y="810336"/>
                  </a:lnTo>
                  <a:lnTo>
                    <a:pt x="467334" y="809790"/>
                  </a:lnTo>
                  <a:lnTo>
                    <a:pt x="469036" y="807948"/>
                  </a:lnTo>
                  <a:lnTo>
                    <a:pt x="468833" y="806411"/>
                  </a:lnTo>
                  <a:lnTo>
                    <a:pt x="469061" y="805218"/>
                  </a:lnTo>
                  <a:close/>
                </a:path>
                <a:path w="1008379" h="1286509">
                  <a:moveTo>
                    <a:pt x="470039" y="1081278"/>
                  </a:moveTo>
                  <a:lnTo>
                    <a:pt x="469836" y="1080617"/>
                  </a:lnTo>
                  <a:lnTo>
                    <a:pt x="469811" y="1079957"/>
                  </a:lnTo>
                  <a:lnTo>
                    <a:pt x="469468" y="1079665"/>
                  </a:lnTo>
                  <a:lnTo>
                    <a:pt x="469252" y="1079474"/>
                  </a:lnTo>
                  <a:lnTo>
                    <a:pt x="468134" y="1079817"/>
                  </a:lnTo>
                  <a:lnTo>
                    <a:pt x="468160" y="1080617"/>
                  </a:lnTo>
                  <a:lnTo>
                    <a:pt x="468350" y="1081278"/>
                  </a:lnTo>
                  <a:lnTo>
                    <a:pt x="468477" y="1081951"/>
                  </a:lnTo>
                  <a:lnTo>
                    <a:pt x="468972" y="1081760"/>
                  </a:lnTo>
                  <a:lnTo>
                    <a:pt x="469430" y="1081519"/>
                  </a:lnTo>
                  <a:lnTo>
                    <a:pt x="470039" y="1081278"/>
                  </a:lnTo>
                  <a:close/>
                </a:path>
                <a:path w="1008379" h="1286509">
                  <a:moveTo>
                    <a:pt x="493991" y="1081582"/>
                  </a:moveTo>
                  <a:lnTo>
                    <a:pt x="493979" y="1081303"/>
                  </a:lnTo>
                  <a:lnTo>
                    <a:pt x="493941" y="1080757"/>
                  </a:lnTo>
                  <a:lnTo>
                    <a:pt x="493483" y="1080198"/>
                  </a:lnTo>
                  <a:lnTo>
                    <a:pt x="493191" y="1079627"/>
                  </a:lnTo>
                  <a:lnTo>
                    <a:pt x="492810" y="1079982"/>
                  </a:lnTo>
                  <a:lnTo>
                    <a:pt x="492188" y="1080274"/>
                  </a:lnTo>
                  <a:lnTo>
                    <a:pt x="492074" y="1080693"/>
                  </a:lnTo>
                  <a:lnTo>
                    <a:pt x="491959" y="1081100"/>
                  </a:lnTo>
                  <a:lnTo>
                    <a:pt x="492366" y="1081659"/>
                  </a:lnTo>
                  <a:lnTo>
                    <a:pt x="492582" y="1082357"/>
                  </a:lnTo>
                  <a:lnTo>
                    <a:pt x="493179" y="1081900"/>
                  </a:lnTo>
                  <a:lnTo>
                    <a:pt x="493991" y="1081582"/>
                  </a:lnTo>
                  <a:close/>
                </a:path>
                <a:path w="1008379" h="1286509">
                  <a:moveTo>
                    <a:pt x="499275" y="1005357"/>
                  </a:moveTo>
                  <a:lnTo>
                    <a:pt x="496976" y="1005014"/>
                  </a:lnTo>
                  <a:lnTo>
                    <a:pt x="494690" y="1004620"/>
                  </a:lnTo>
                  <a:lnTo>
                    <a:pt x="492404" y="1004252"/>
                  </a:lnTo>
                  <a:lnTo>
                    <a:pt x="492188" y="1005484"/>
                  </a:lnTo>
                  <a:lnTo>
                    <a:pt x="492048" y="1006081"/>
                  </a:lnTo>
                  <a:lnTo>
                    <a:pt x="494207" y="1008519"/>
                  </a:lnTo>
                  <a:lnTo>
                    <a:pt x="496595" y="1008303"/>
                  </a:lnTo>
                  <a:lnTo>
                    <a:pt x="499275" y="1005357"/>
                  </a:lnTo>
                  <a:close/>
                </a:path>
                <a:path w="1008379" h="1286509">
                  <a:moveTo>
                    <a:pt x="534733" y="731266"/>
                  </a:moveTo>
                  <a:lnTo>
                    <a:pt x="533996" y="729703"/>
                  </a:lnTo>
                  <a:lnTo>
                    <a:pt x="533539" y="728687"/>
                  </a:lnTo>
                  <a:lnTo>
                    <a:pt x="532739" y="727024"/>
                  </a:lnTo>
                  <a:lnTo>
                    <a:pt x="528650" y="731266"/>
                  </a:lnTo>
                  <a:lnTo>
                    <a:pt x="534733" y="731266"/>
                  </a:lnTo>
                  <a:close/>
                </a:path>
                <a:path w="1008379" h="1286509">
                  <a:moveTo>
                    <a:pt x="550303" y="323176"/>
                  </a:moveTo>
                  <a:lnTo>
                    <a:pt x="545287" y="325335"/>
                  </a:lnTo>
                  <a:lnTo>
                    <a:pt x="544868" y="326466"/>
                  </a:lnTo>
                  <a:lnTo>
                    <a:pt x="547408" y="329692"/>
                  </a:lnTo>
                  <a:lnTo>
                    <a:pt x="550303" y="323176"/>
                  </a:lnTo>
                  <a:close/>
                </a:path>
                <a:path w="1008379" h="1286509">
                  <a:moveTo>
                    <a:pt x="550621" y="640473"/>
                  </a:moveTo>
                  <a:lnTo>
                    <a:pt x="548005" y="639318"/>
                  </a:lnTo>
                  <a:lnTo>
                    <a:pt x="546290" y="638340"/>
                  </a:lnTo>
                  <a:lnTo>
                    <a:pt x="543077" y="637413"/>
                  </a:lnTo>
                  <a:lnTo>
                    <a:pt x="540905" y="637006"/>
                  </a:lnTo>
                  <a:lnTo>
                    <a:pt x="538911" y="639089"/>
                  </a:lnTo>
                  <a:lnTo>
                    <a:pt x="539877" y="640626"/>
                  </a:lnTo>
                  <a:lnTo>
                    <a:pt x="541858" y="641743"/>
                  </a:lnTo>
                  <a:lnTo>
                    <a:pt x="541794" y="642543"/>
                  </a:lnTo>
                  <a:lnTo>
                    <a:pt x="541858" y="642886"/>
                  </a:lnTo>
                  <a:lnTo>
                    <a:pt x="540842" y="643521"/>
                  </a:lnTo>
                  <a:lnTo>
                    <a:pt x="539229" y="644486"/>
                  </a:lnTo>
                  <a:lnTo>
                    <a:pt x="543877" y="645528"/>
                  </a:lnTo>
                  <a:lnTo>
                    <a:pt x="546671" y="642480"/>
                  </a:lnTo>
                  <a:lnTo>
                    <a:pt x="550621" y="640473"/>
                  </a:lnTo>
                  <a:close/>
                </a:path>
                <a:path w="1008379" h="1286509">
                  <a:moveTo>
                    <a:pt x="554761" y="348157"/>
                  </a:moveTo>
                  <a:lnTo>
                    <a:pt x="551510" y="347700"/>
                  </a:lnTo>
                  <a:lnTo>
                    <a:pt x="549021" y="347306"/>
                  </a:lnTo>
                  <a:lnTo>
                    <a:pt x="546227" y="346900"/>
                  </a:lnTo>
                  <a:lnTo>
                    <a:pt x="547903" y="350761"/>
                  </a:lnTo>
                  <a:lnTo>
                    <a:pt x="549541" y="351015"/>
                  </a:lnTo>
                  <a:lnTo>
                    <a:pt x="554761" y="348157"/>
                  </a:lnTo>
                  <a:close/>
                </a:path>
                <a:path w="1008379" h="1286509">
                  <a:moveTo>
                    <a:pt x="555701" y="1039990"/>
                  </a:moveTo>
                  <a:lnTo>
                    <a:pt x="554863" y="1039456"/>
                  </a:lnTo>
                  <a:lnTo>
                    <a:pt x="553173" y="1038390"/>
                  </a:lnTo>
                  <a:lnTo>
                    <a:pt x="552678" y="1039279"/>
                  </a:lnTo>
                  <a:lnTo>
                    <a:pt x="552399" y="1039710"/>
                  </a:lnTo>
                  <a:lnTo>
                    <a:pt x="553364" y="1040117"/>
                  </a:lnTo>
                  <a:lnTo>
                    <a:pt x="555256" y="1040879"/>
                  </a:lnTo>
                  <a:lnTo>
                    <a:pt x="555409" y="1040587"/>
                  </a:lnTo>
                  <a:lnTo>
                    <a:pt x="555536" y="1040282"/>
                  </a:lnTo>
                  <a:lnTo>
                    <a:pt x="555701" y="1039990"/>
                  </a:lnTo>
                  <a:close/>
                </a:path>
                <a:path w="1008379" h="1286509">
                  <a:moveTo>
                    <a:pt x="572922" y="418884"/>
                  </a:moveTo>
                  <a:lnTo>
                    <a:pt x="571728" y="415747"/>
                  </a:lnTo>
                  <a:lnTo>
                    <a:pt x="570661" y="414959"/>
                  </a:lnTo>
                  <a:lnTo>
                    <a:pt x="568921" y="415950"/>
                  </a:lnTo>
                  <a:lnTo>
                    <a:pt x="568604" y="416115"/>
                  </a:lnTo>
                  <a:lnTo>
                    <a:pt x="568477" y="417334"/>
                  </a:lnTo>
                  <a:lnTo>
                    <a:pt x="569645" y="417830"/>
                  </a:lnTo>
                  <a:lnTo>
                    <a:pt x="570776" y="418160"/>
                  </a:lnTo>
                  <a:lnTo>
                    <a:pt x="572922" y="418884"/>
                  </a:lnTo>
                  <a:close/>
                </a:path>
                <a:path w="1008379" h="1286509">
                  <a:moveTo>
                    <a:pt x="583488" y="596265"/>
                  </a:moveTo>
                  <a:lnTo>
                    <a:pt x="579462" y="597242"/>
                  </a:lnTo>
                  <a:lnTo>
                    <a:pt x="578231" y="599541"/>
                  </a:lnTo>
                  <a:lnTo>
                    <a:pt x="577316" y="602678"/>
                  </a:lnTo>
                  <a:lnTo>
                    <a:pt x="578332" y="603948"/>
                  </a:lnTo>
                  <a:lnTo>
                    <a:pt x="579323" y="604799"/>
                  </a:lnTo>
                  <a:lnTo>
                    <a:pt x="580986" y="603973"/>
                  </a:lnTo>
                  <a:lnTo>
                    <a:pt x="582104" y="601294"/>
                  </a:lnTo>
                  <a:lnTo>
                    <a:pt x="582625" y="599084"/>
                  </a:lnTo>
                  <a:lnTo>
                    <a:pt x="583488" y="596265"/>
                  </a:lnTo>
                  <a:close/>
                </a:path>
                <a:path w="1008379" h="1286509">
                  <a:moveTo>
                    <a:pt x="608101" y="3213"/>
                  </a:moveTo>
                  <a:lnTo>
                    <a:pt x="607136" y="2120"/>
                  </a:lnTo>
                  <a:lnTo>
                    <a:pt x="605332" y="0"/>
                  </a:lnTo>
                  <a:lnTo>
                    <a:pt x="602564" y="6235"/>
                  </a:lnTo>
                  <a:lnTo>
                    <a:pt x="604786" y="5054"/>
                  </a:lnTo>
                  <a:lnTo>
                    <a:pt x="608101" y="3213"/>
                  </a:lnTo>
                  <a:close/>
                </a:path>
                <a:path w="1008379" h="1286509">
                  <a:moveTo>
                    <a:pt x="619887" y="1041463"/>
                  </a:moveTo>
                  <a:lnTo>
                    <a:pt x="619163" y="1039583"/>
                  </a:lnTo>
                  <a:lnTo>
                    <a:pt x="617435" y="1037805"/>
                  </a:lnTo>
                  <a:lnTo>
                    <a:pt x="616000" y="1037120"/>
                  </a:lnTo>
                  <a:lnTo>
                    <a:pt x="614337" y="1035989"/>
                  </a:lnTo>
                  <a:lnTo>
                    <a:pt x="612457" y="1040485"/>
                  </a:lnTo>
                  <a:lnTo>
                    <a:pt x="613105" y="1042758"/>
                  </a:lnTo>
                  <a:lnTo>
                    <a:pt x="616216" y="1043139"/>
                  </a:lnTo>
                  <a:lnTo>
                    <a:pt x="617296" y="1043279"/>
                  </a:lnTo>
                  <a:lnTo>
                    <a:pt x="618731" y="1042543"/>
                  </a:lnTo>
                  <a:lnTo>
                    <a:pt x="619887" y="1041463"/>
                  </a:lnTo>
                  <a:close/>
                </a:path>
                <a:path w="1008379" h="1286509">
                  <a:moveTo>
                    <a:pt x="620115" y="150837"/>
                  </a:moveTo>
                  <a:lnTo>
                    <a:pt x="617880" y="148424"/>
                  </a:lnTo>
                  <a:lnTo>
                    <a:pt x="617766" y="150418"/>
                  </a:lnTo>
                  <a:lnTo>
                    <a:pt x="617664" y="152044"/>
                  </a:lnTo>
                  <a:lnTo>
                    <a:pt x="617575" y="153695"/>
                  </a:lnTo>
                  <a:lnTo>
                    <a:pt x="620115" y="150837"/>
                  </a:lnTo>
                  <a:close/>
                </a:path>
                <a:path w="1008379" h="1286509">
                  <a:moveTo>
                    <a:pt x="632802" y="21615"/>
                  </a:moveTo>
                  <a:lnTo>
                    <a:pt x="631469" y="20116"/>
                  </a:lnTo>
                  <a:lnTo>
                    <a:pt x="630885" y="18884"/>
                  </a:lnTo>
                  <a:lnTo>
                    <a:pt x="630059" y="18681"/>
                  </a:lnTo>
                  <a:lnTo>
                    <a:pt x="629208" y="18516"/>
                  </a:lnTo>
                  <a:lnTo>
                    <a:pt x="628142" y="19405"/>
                  </a:lnTo>
                  <a:lnTo>
                    <a:pt x="627176" y="19812"/>
                  </a:lnTo>
                  <a:lnTo>
                    <a:pt x="627697" y="20561"/>
                  </a:lnTo>
                  <a:lnTo>
                    <a:pt x="628065" y="21755"/>
                  </a:lnTo>
                  <a:lnTo>
                    <a:pt x="628777" y="21983"/>
                  </a:lnTo>
                  <a:lnTo>
                    <a:pt x="629653" y="22301"/>
                  </a:lnTo>
                  <a:lnTo>
                    <a:pt x="630809" y="21856"/>
                  </a:lnTo>
                  <a:lnTo>
                    <a:pt x="632802" y="21615"/>
                  </a:lnTo>
                  <a:close/>
                </a:path>
                <a:path w="1008379" h="1286509">
                  <a:moveTo>
                    <a:pt x="636333" y="1714"/>
                  </a:moveTo>
                  <a:lnTo>
                    <a:pt x="634631" y="1511"/>
                  </a:lnTo>
                  <a:lnTo>
                    <a:pt x="633031" y="5372"/>
                  </a:lnTo>
                  <a:lnTo>
                    <a:pt x="633437" y="9347"/>
                  </a:lnTo>
                  <a:lnTo>
                    <a:pt x="633768" y="13309"/>
                  </a:lnTo>
                  <a:lnTo>
                    <a:pt x="635114" y="13449"/>
                  </a:lnTo>
                  <a:lnTo>
                    <a:pt x="636333" y="1714"/>
                  </a:lnTo>
                  <a:close/>
                </a:path>
                <a:path w="1008379" h="1286509">
                  <a:moveTo>
                    <a:pt x="638873" y="308927"/>
                  </a:moveTo>
                  <a:lnTo>
                    <a:pt x="636625" y="304558"/>
                  </a:lnTo>
                  <a:lnTo>
                    <a:pt x="630796" y="309003"/>
                  </a:lnTo>
                  <a:lnTo>
                    <a:pt x="631647" y="310172"/>
                  </a:lnTo>
                  <a:lnTo>
                    <a:pt x="638873" y="308927"/>
                  </a:lnTo>
                  <a:close/>
                </a:path>
                <a:path w="1008379" h="1286509">
                  <a:moveTo>
                    <a:pt x="641565" y="540067"/>
                  </a:moveTo>
                  <a:lnTo>
                    <a:pt x="640994" y="536435"/>
                  </a:lnTo>
                  <a:lnTo>
                    <a:pt x="638784" y="540219"/>
                  </a:lnTo>
                  <a:lnTo>
                    <a:pt x="637984" y="541540"/>
                  </a:lnTo>
                  <a:lnTo>
                    <a:pt x="640664" y="541324"/>
                  </a:lnTo>
                  <a:lnTo>
                    <a:pt x="641565" y="540067"/>
                  </a:lnTo>
                  <a:close/>
                </a:path>
                <a:path w="1008379" h="1286509">
                  <a:moveTo>
                    <a:pt x="671868" y="687285"/>
                  </a:moveTo>
                  <a:lnTo>
                    <a:pt x="670763" y="685546"/>
                  </a:lnTo>
                  <a:lnTo>
                    <a:pt x="669950" y="684199"/>
                  </a:lnTo>
                  <a:lnTo>
                    <a:pt x="669137" y="682891"/>
                  </a:lnTo>
                  <a:lnTo>
                    <a:pt x="667816" y="687133"/>
                  </a:lnTo>
                  <a:lnTo>
                    <a:pt x="671868" y="687285"/>
                  </a:lnTo>
                  <a:close/>
                </a:path>
                <a:path w="1008379" h="1286509">
                  <a:moveTo>
                    <a:pt x="692111" y="8394"/>
                  </a:moveTo>
                  <a:lnTo>
                    <a:pt x="689952" y="4432"/>
                  </a:lnTo>
                  <a:lnTo>
                    <a:pt x="686358" y="5080"/>
                  </a:lnTo>
                  <a:lnTo>
                    <a:pt x="688365" y="10502"/>
                  </a:lnTo>
                  <a:lnTo>
                    <a:pt x="692111" y="8394"/>
                  </a:lnTo>
                  <a:close/>
                </a:path>
                <a:path w="1008379" h="1286509">
                  <a:moveTo>
                    <a:pt x="698588" y="738035"/>
                  </a:moveTo>
                  <a:lnTo>
                    <a:pt x="697560" y="739101"/>
                  </a:lnTo>
                  <a:lnTo>
                    <a:pt x="696988" y="739419"/>
                  </a:lnTo>
                  <a:lnTo>
                    <a:pt x="696823" y="739902"/>
                  </a:lnTo>
                  <a:lnTo>
                    <a:pt x="696582" y="740549"/>
                  </a:lnTo>
                  <a:lnTo>
                    <a:pt x="696633" y="741324"/>
                  </a:lnTo>
                  <a:lnTo>
                    <a:pt x="696582" y="742035"/>
                  </a:lnTo>
                  <a:lnTo>
                    <a:pt x="697039" y="742124"/>
                  </a:lnTo>
                  <a:lnTo>
                    <a:pt x="697496" y="742213"/>
                  </a:lnTo>
                  <a:lnTo>
                    <a:pt x="697941" y="742302"/>
                  </a:lnTo>
                  <a:lnTo>
                    <a:pt x="698131" y="741172"/>
                  </a:lnTo>
                  <a:lnTo>
                    <a:pt x="698296" y="740016"/>
                  </a:lnTo>
                  <a:lnTo>
                    <a:pt x="698588" y="738035"/>
                  </a:lnTo>
                  <a:close/>
                </a:path>
                <a:path w="1008379" h="1286509">
                  <a:moveTo>
                    <a:pt x="711441" y="289013"/>
                  </a:moveTo>
                  <a:lnTo>
                    <a:pt x="710653" y="283794"/>
                  </a:lnTo>
                  <a:lnTo>
                    <a:pt x="710044" y="283171"/>
                  </a:lnTo>
                  <a:lnTo>
                    <a:pt x="705535" y="282829"/>
                  </a:lnTo>
                  <a:lnTo>
                    <a:pt x="711441" y="289013"/>
                  </a:lnTo>
                  <a:close/>
                </a:path>
                <a:path w="1008379" h="1286509">
                  <a:moveTo>
                    <a:pt x="735114" y="89179"/>
                  </a:moveTo>
                  <a:lnTo>
                    <a:pt x="733107" y="85140"/>
                  </a:lnTo>
                  <a:lnTo>
                    <a:pt x="729805" y="84594"/>
                  </a:lnTo>
                  <a:lnTo>
                    <a:pt x="726135" y="84937"/>
                  </a:lnTo>
                  <a:lnTo>
                    <a:pt x="725779" y="86321"/>
                  </a:lnTo>
                  <a:lnTo>
                    <a:pt x="728878" y="87299"/>
                  </a:lnTo>
                  <a:lnTo>
                    <a:pt x="732002" y="88226"/>
                  </a:lnTo>
                  <a:lnTo>
                    <a:pt x="735114" y="89179"/>
                  </a:lnTo>
                  <a:close/>
                </a:path>
                <a:path w="1008379" h="1286509">
                  <a:moveTo>
                    <a:pt x="745020" y="573125"/>
                  </a:moveTo>
                  <a:lnTo>
                    <a:pt x="743673" y="570141"/>
                  </a:lnTo>
                  <a:lnTo>
                    <a:pt x="742086" y="570014"/>
                  </a:lnTo>
                  <a:lnTo>
                    <a:pt x="737755" y="571728"/>
                  </a:lnTo>
                  <a:lnTo>
                    <a:pt x="734872" y="572071"/>
                  </a:lnTo>
                  <a:lnTo>
                    <a:pt x="733780" y="576072"/>
                  </a:lnTo>
                  <a:lnTo>
                    <a:pt x="745020" y="573125"/>
                  </a:lnTo>
                  <a:close/>
                </a:path>
                <a:path w="1008379" h="1286509">
                  <a:moveTo>
                    <a:pt x="749541" y="786853"/>
                  </a:moveTo>
                  <a:lnTo>
                    <a:pt x="747280" y="783551"/>
                  </a:lnTo>
                  <a:lnTo>
                    <a:pt x="746137" y="781926"/>
                  </a:lnTo>
                  <a:lnTo>
                    <a:pt x="743762" y="786218"/>
                  </a:lnTo>
                  <a:lnTo>
                    <a:pt x="743940" y="786472"/>
                  </a:lnTo>
                  <a:lnTo>
                    <a:pt x="749541" y="786853"/>
                  </a:lnTo>
                  <a:close/>
                </a:path>
                <a:path w="1008379" h="1286509">
                  <a:moveTo>
                    <a:pt x="752132" y="524979"/>
                  </a:moveTo>
                  <a:lnTo>
                    <a:pt x="751878" y="524649"/>
                  </a:lnTo>
                  <a:lnTo>
                    <a:pt x="751662" y="524281"/>
                  </a:lnTo>
                  <a:lnTo>
                    <a:pt x="751420" y="523925"/>
                  </a:lnTo>
                  <a:lnTo>
                    <a:pt x="743458" y="526808"/>
                  </a:lnTo>
                  <a:lnTo>
                    <a:pt x="744867" y="528408"/>
                  </a:lnTo>
                  <a:lnTo>
                    <a:pt x="745756" y="529386"/>
                  </a:lnTo>
                  <a:lnTo>
                    <a:pt x="746810" y="530606"/>
                  </a:lnTo>
                  <a:lnTo>
                    <a:pt x="748893" y="528434"/>
                  </a:lnTo>
                  <a:lnTo>
                    <a:pt x="752132" y="524979"/>
                  </a:lnTo>
                  <a:close/>
                </a:path>
                <a:path w="1008379" h="1286509">
                  <a:moveTo>
                    <a:pt x="754087" y="429971"/>
                  </a:moveTo>
                  <a:lnTo>
                    <a:pt x="753859" y="424167"/>
                  </a:lnTo>
                  <a:lnTo>
                    <a:pt x="749846" y="424459"/>
                  </a:lnTo>
                  <a:lnTo>
                    <a:pt x="751281" y="426339"/>
                  </a:lnTo>
                  <a:lnTo>
                    <a:pt x="754087" y="429971"/>
                  </a:lnTo>
                  <a:close/>
                </a:path>
                <a:path w="1008379" h="1286509">
                  <a:moveTo>
                    <a:pt x="756526" y="307822"/>
                  </a:moveTo>
                  <a:lnTo>
                    <a:pt x="749744" y="309410"/>
                  </a:lnTo>
                  <a:lnTo>
                    <a:pt x="748868" y="310261"/>
                  </a:lnTo>
                  <a:lnTo>
                    <a:pt x="749668" y="313944"/>
                  </a:lnTo>
                  <a:lnTo>
                    <a:pt x="756526" y="307822"/>
                  </a:lnTo>
                  <a:close/>
                </a:path>
                <a:path w="1008379" h="1286509">
                  <a:moveTo>
                    <a:pt x="774534" y="585101"/>
                  </a:moveTo>
                  <a:lnTo>
                    <a:pt x="772210" y="585127"/>
                  </a:lnTo>
                  <a:lnTo>
                    <a:pt x="771055" y="585152"/>
                  </a:lnTo>
                  <a:lnTo>
                    <a:pt x="771029" y="585863"/>
                  </a:lnTo>
                  <a:lnTo>
                    <a:pt x="771017" y="586574"/>
                  </a:lnTo>
                  <a:lnTo>
                    <a:pt x="770978" y="587286"/>
                  </a:lnTo>
                  <a:lnTo>
                    <a:pt x="772160" y="587311"/>
                  </a:lnTo>
                  <a:lnTo>
                    <a:pt x="773341" y="587362"/>
                  </a:lnTo>
                  <a:lnTo>
                    <a:pt x="774509" y="587413"/>
                  </a:lnTo>
                  <a:lnTo>
                    <a:pt x="774509" y="585876"/>
                  </a:lnTo>
                  <a:lnTo>
                    <a:pt x="774534" y="585101"/>
                  </a:lnTo>
                  <a:close/>
                </a:path>
                <a:path w="1008379" h="1286509">
                  <a:moveTo>
                    <a:pt x="786485" y="524344"/>
                  </a:moveTo>
                  <a:lnTo>
                    <a:pt x="785558" y="523976"/>
                  </a:lnTo>
                  <a:lnTo>
                    <a:pt x="784606" y="523633"/>
                  </a:lnTo>
                  <a:lnTo>
                    <a:pt x="783666" y="523278"/>
                  </a:lnTo>
                  <a:lnTo>
                    <a:pt x="783297" y="524332"/>
                  </a:lnTo>
                  <a:lnTo>
                    <a:pt x="784250" y="524662"/>
                  </a:lnTo>
                  <a:lnTo>
                    <a:pt x="785215" y="524954"/>
                  </a:lnTo>
                  <a:lnTo>
                    <a:pt x="786168" y="525272"/>
                  </a:lnTo>
                  <a:lnTo>
                    <a:pt x="786269" y="524967"/>
                  </a:lnTo>
                  <a:lnTo>
                    <a:pt x="786384" y="524662"/>
                  </a:lnTo>
                  <a:lnTo>
                    <a:pt x="786485" y="524344"/>
                  </a:lnTo>
                  <a:close/>
                </a:path>
                <a:path w="1008379" h="1286509">
                  <a:moveTo>
                    <a:pt x="795515" y="642124"/>
                  </a:moveTo>
                  <a:lnTo>
                    <a:pt x="794600" y="640816"/>
                  </a:lnTo>
                  <a:lnTo>
                    <a:pt x="794156" y="639483"/>
                  </a:lnTo>
                  <a:lnTo>
                    <a:pt x="792645" y="638987"/>
                  </a:lnTo>
                  <a:lnTo>
                    <a:pt x="790867" y="639787"/>
                  </a:lnTo>
                  <a:lnTo>
                    <a:pt x="790740" y="640372"/>
                  </a:lnTo>
                  <a:lnTo>
                    <a:pt x="790575" y="641261"/>
                  </a:lnTo>
                  <a:lnTo>
                    <a:pt x="791184" y="642874"/>
                  </a:lnTo>
                  <a:lnTo>
                    <a:pt x="791908" y="643216"/>
                  </a:lnTo>
                  <a:lnTo>
                    <a:pt x="792619" y="643547"/>
                  </a:lnTo>
                  <a:lnTo>
                    <a:pt x="793889" y="642658"/>
                  </a:lnTo>
                  <a:lnTo>
                    <a:pt x="795515" y="642124"/>
                  </a:lnTo>
                  <a:close/>
                </a:path>
                <a:path w="1008379" h="1286509">
                  <a:moveTo>
                    <a:pt x="823836" y="875817"/>
                  </a:moveTo>
                  <a:lnTo>
                    <a:pt x="823391" y="875601"/>
                  </a:lnTo>
                  <a:lnTo>
                    <a:pt x="822972" y="875372"/>
                  </a:lnTo>
                  <a:lnTo>
                    <a:pt x="822540" y="875169"/>
                  </a:lnTo>
                  <a:lnTo>
                    <a:pt x="822109" y="877544"/>
                  </a:lnTo>
                  <a:lnTo>
                    <a:pt x="817829" y="877785"/>
                  </a:lnTo>
                  <a:lnTo>
                    <a:pt x="820051" y="882269"/>
                  </a:lnTo>
                  <a:lnTo>
                    <a:pt x="820953" y="880872"/>
                  </a:lnTo>
                  <a:lnTo>
                    <a:pt x="821613" y="879944"/>
                  </a:lnTo>
                  <a:lnTo>
                    <a:pt x="822782" y="877938"/>
                  </a:lnTo>
                  <a:lnTo>
                    <a:pt x="823277" y="876871"/>
                  </a:lnTo>
                  <a:lnTo>
                    <a:pt x="823836" y="875817"/>
                  </a:lnTo>
                  <a:close/>
                </a:path>
                <a:path w="1008379" h="1286509">
                  <a:moveTo>
                    <a:pt x="828344" y="228904"/>
                  </a:moveTo>
                  <a:lnTo>
                    <a:pt x="824509" y="230416"/>
                  </a:lnTo>
                  <a:lnTo>
                    <a:pt x="825169" y="231914"/>
                  </a:lnTo>
                  <a:lnTo>
                    <a:pt x="825817" y="233426"/>
                  </a:lnTo>
                  <a:lnTo>
                    <a:pt x="826566" y="234899"/>
                  </a:lnTo>
                  <a:lnTo>
                    <a:pt x="827265" y="234835"/>
                  </a:lnTo>
                  <a:lnTo>
                    <a:pt x="827836" y="234772"/>
                  </a:lnTo>
                  <a:lnTo>
                    <a:pt x="828344" y="228904"/>
                  </a:lnTo>
                  <a:close/>
                </a:path>
                <a:path w="1008379" h="1286509">
                  <a:moveTo>
                    <a:pt x="850900" y="704608"/>
                  </a:moveTo>
                  <a:lnTo>
                    <a:pt x="848690" y="704621"/>
                  </a:lnTo>
                  <a:lnTo>
                    <a:pt x="846302" y="704240"/>
                  </a:lnTo>
                  <a:lnTo>
                    <a:pt x="844765" y="707072"/>
                  </a:lnTo>
                  <a:lnTo>
                    <a:pt x="847813" y="708190"/>
                  </a:lnTo>
                  <a:lnTo>
                    <a:pt x="849795" y="707593"/>
                  </a:lnTo>
                  <a:lnTo>
                    <a:pt x="850900" y="704608"/>
                  </a:lnTo>
                  <a:close/>
                </a:path>
                <a:path w="1008379" h="1286509">
                  <a:moveTo>
                    <a:pt x="914908" y="162991"/>
                  </a:moveTo>
                  <a:lnTo>
                    <a:pt x="914793" y="158432"/>
                  </a:lnTo>
                  <a:lnTo>
                    <a:pt x="911174" y="166573"/>
                  </a:lnTo>
                  <a:lnTo>
                    <a:pt x="914908" y="162991"/>
                  </a:lnTo>
                  <a:close/>
                </a:path>
                <a:path w="1008379" h="1286509">
                  <a:moveTo>
                    <a:pt x="933475" y="371817"/>
                  </a:moveTo>
                  <a:lnTo>
                    <a:pt x="928420" y="369582"/>
                  </a:lnTo>
                  <a:lnTo>
                    <a:pt x="927671" y="371614"/>
                  </a:lnTo>
                  <a:lnTo>
                    <a:pt x="927023" y="373405"/>
                  </a:lnTo>
                  <a:lnTo>
                    <a:pt x="925880" y="376466"/>
                  </a:lnTo>
                  <a:lnTo>
                    <a:pt x="928979" y="374586"/>
                  </a:lnTo>
                  <a:lnTo>
                    <a:pt x="933475" y="371817"/>
                  </a:lnTo>
                  <a:close/>
                </a:path>
                <a:path w="1008379" h="1286509">
                  <a:moveTo>
                    <a:pt x="969746" y="626643"/>
                  </a:moveTo>
                  <a:lnTo>
                    <a:pt x="968908" y="625297"/>
                  </a:lnTo>
                  <a:lnTo>
                    <a:pt x="968578" y="624789"/>
                  </a:lnTo>
                  <a:lnTo>
                    <a:pt x="967282" y="624205"/>
                  </a:lnTo>
                  <a:lnTo>
                    <a:pt x="966990" y="624395"/>
                  </a:lnTo>
                  <a:lnTo>
                    <a:pt x="963091" y="627202"/>
                  </a:lnTo>
                  <a:lnTo>
                    <a:pt x="964336" y="630072"/>
                  </a:lnTo>
                  <a:lnTo>
                    <a:pt x="964425" y="630224"/>
                  </a:lnTo>
                  <a:lnTo>
                    <a:pt x="964628" y="630351"/>
                  </a:lnTo>
                  <a:lnTo>
                    <a:pt x="965111" y="630796"/>
                  </a:lnTo>
                  <a:lnTo>
                    <a:pt x="968946" y="627710"/>
                  </a:lnTo>
                  <a:lnTo>
                    <a:pt x="969746" y="626643"/>
                  </a:lnTo>
                  <a:close/>
                </a:path>
                <a:path w="1008379" h="1286509">
                  <a:moveTo>
                    <a:pt x="992035" y="215988"/>
                  </a:moveTo>
                  <a:lnTo>
                    <a:pt x="991565" y="214947"/>
                  </a:lnTo>
                  <a:lnTo>
                    <a:pt x="991387" y="213436"/>
                  </a:lnTo>
                  <a:lnTo>
                    <a:pt x="986802" y="216446"/>
                  </a:lnTo>
                  <a:lnTo>
                    <a:pt x="989050" y="219430"/>
                  </a:lnTo>
                  <a:lnTo>
                    <a:pt x="990587" y="218922"/>
                  </a:lnTo>
                  <a:lnTo>
                    <a:pt x="992035" y="215988"/>
                  </a:lnTo>
                  <a:close/>
                </a:path>
                <a:path w="1008379" h="1286509">
                  <a:moveTo>
                    <a:pt x="1007935" y="532511"/>
                  </a:moveTo>
                  <a:lnTo>
                    <a:pt x="1005255" y="531444"/>
                  </a:lnTo>
                  <a:lnTo>
                    <a:pt x="1003427" y="531622"/>
                  </a:lnTo>
                  <a:lnTo>
                    <a:pt x="1002969" y="535825"/>
                  </a:lnTo>
                  <a:lnTo>
                    <a:pt x="1005179" y="534352"/>
                  </a:lnTo>
                  <a:lnTo>
                    <a:pt x="1006551" y="533450"/>
                  </a:lnTo>
                  <a:lnTo>
                    <a:pt x="1007935" y="53251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4" name="object 59">
              <a:extLst>
                <a:ext uri="{FF2B5EF4-FFF2-40B4-BE49-F238E27FC236}">
                  <a16:creationId xmlns:a16="http://schemas.microsoft.com/office/drawing/2014/main" id="{927CE84E-F2C2-CBBA-3C47-D113FFF50C0F}"/>
                </a:ext>
              </a:extLst>
            </p:cNvPr>
            <p:cNvSpPr/>
            <p:nvPr/>
          </p:nvSpPr>
          <p:spPr>
            <a:xfrm>
              <a:off x="4088028" y="4568541"/>
              <a:ext cx="633816" cy="651914"/>
            </a:xfrm>
            <a:custGeom>
              <a:avLst/>
              <a:gdLst/>
              <a:ahLst/>
              <a:cxnLst/>
              <a:rect l="l" t="t" r="r" b="b"/>
              <a:pathLst>
                <a:path w="1045209" h="1075054">
                  <a:moveTo>
                    <a:pt x="4191" y="581939"/>
                  </a:moveTo>
                  <a:lnTo>
                    <a:pt x="1676" y="581583"/>
                  </a:lnTo>
                  <a:lnTo>
                    <a:pt x="0" y="582066"/>
                  </a:lnTo>
                  <a:lnTo>
                    <a:pt x="203" y="585952"/>
                  </a:lnTo>
                  <a:lnTo>
                    <a:pt x="2095" y="584047"/>
                  </a:lnTo>
                  <a:lnTo>
                    <a:pt x="3136" y="582993"/>
                  </a:lnTo>
                  <a:lnTo>
                    <a:pt x="4191" y="581939"/>
                  </a:lnTo>
                  <a:close/>
                </a:path>
                <a:path w="1045209" h="1075054">
                  <a:moveTo>
                    <a:pt x="9105" y="523544"/>
                  </a:moveTo>
                  <a:lnTo>
                    <a:pt x="8724" y="522732"/>
                  </a:lnTo>
                  <a:lnTo>
                    <a:pt x="8470" y="521843"/>
                  </a:lnTo>
                  <a:lnTo>
                    <a:pt x="7645" y="522363"/>
                  </a:lnTo>
                  <a:lnTo>
                    <a:pt x="6972" y="522630"/>
                  </a:lnTo>
                  <a:lnTo>
                    <a:pt x="6565" y="523113"/>
                  </a:lnTo>
                  <a:lnTo>
                    <a:pt x="6426" y="523278"/>
                  </a:lnTo>
                  <a:lnTo>
                    <a:pt x="6972" y="524408"/>
                  </a:lnTo>
                  <a:lnTo>
                    <a:pt x="7099" y="524383"/>
                  </a:lnTo>
                  <a:lnTo>
                    <a:pt x="7734" y="524306"/>
                  </a:lnTo>
                  <a:lnTo>
                    <a:pt x="8432" y="524065"/>
                  </a:lnTo>
                  <a:lnTo>
                    <a:pt x="9105" y="523544"/>
                  </a:lnTo>
                  <a:close/>
                </a:path>
                <a:path w="1045209" h="1075054">
                  <a:moveTo>
                    <a:pt x="22720" y="692594"/>
                  </a:moveTo>
                  <a:lnTo>
                    <a:pt x="21882" y="692264"/>
                  </a:lnTo>
                  <a:lnTo>
                    <a:pt x="21069" y="692023"/>
                  </a:lnTo>
                  <a:lnTo>
                    <a:pt x="20281" y="691769"/>
                  </a:lnTo>
                  <a:lnTo>
                    <a:pt x="20002" y="692746"/>
                  </a:lnTo>
                  <a:lnTo>
                    <a:pt x="19888" y="693229"/>
                  </a:lnTo>
                  <a:lnTo>
                    <a:pt x="21590" y="693496"/>
                  </a:lnTo>
                  <a:lnTo>
                    <a:pt x="22453" y="693572"/>
                  </a:lnTo>
                  <a:lnTo>
                    <a:pt x="22720" y="692594"/>
                  </a:lnTo>
                  <a:close/>
                </a:path>
                <a:path w="1045209" h="1075054">
                  <a:moveTo>
                    <a:pt x="109918" y="818007"/>
                  </a:moveTo>
                  <a:lnTo>
                    <a:pt x="109613" y="817753"/>
                  </a:lnTo>
                  <a:lnTo>
                    <a:pt x="108966" y="817257"/>
                  </a:lnTo>
                  <a:lnTo>
                    <a:pt x="108064" y="818426"/>
                  </a:lnTo>
                  <a:lnTo>
                    <a:pt x="107137" y="819556"/>
                  </a:lnTo>
                  <a:lnTo>
                    <a:pt x="106235" y="820699"/>
                  </a:lnTo>
                  <a:lnTo>
                    <a:pt x="107213" y="821436"/>
                  </a:lnTo>
                  <a:lnTo>
                    <a:pt x="109918" y="818007"/>
                  </a:lnTo>
                  <a:close/>
                </a:path>
                <a:path w="1045209" h="1075054">
                  <a:moveTo>
                    <a:pt x="117081" y="290639"/>
                  </a:moveTo>
                  <a:lnTo>
                    <a:pt x="117043" y="289560"/>
                  </a:lnTo>
                  <a:lnTo>
                    <a:pt x="116776" y="288734"/>
                  </a:lnTo>
                  <a:lnTo>
                    <a:pt x="116598" y="287870"/>
                  </a:lnTo>
                  <a:lnTo>
                    <a:pt x="115963" y="288061"/>
                  </a:lnTo>
                  <a:lnTo>
                    <a:pt x="114820" y="288239"/>
                  </a:lnTo>
                  <a:lnTo>
                    <a:pt x="114757" y="289267"/>
                  </a:lnTo>
                  <a:lnTo>
                    <a:pt x="115100" y="290093"/>
                  </a:lnTo>
                  <a:lnTo>
                    <a:pt x="115354" y="291185"/>
                  </a:lnTo>
                  <a:lnTo>
                    <a:pt x="116205" y="290830"/>
                  </a:lnTo>
                  <a:lnTo>
                    <a:pt x="117081" y="290639"/>
                  </a:lnTo>
                  <a:close/>
                </a:path>
                <a:path w="1045209" h="1075054">
                  <a:moveTo>
                    <a:pt x="141579" y="885342"/>
                  </a:moveTo>
                  <a:lnTo>
                    <a:pt x="141249" y="884123"/>
                  </a:lnTo>
                  <a:lnTo>
                    <a:pt x="138252" y="883158"/>
                  </a:lnTo>
                  <a:lnTo>
                    <a:pt x="138811" y="885139"/>
                  </a:lnTo>
                  <a:lnTo>
                    <a:pt x="139141" y="886358"/>
                  </a:lnTo>
                  <a:lnTo>
                    <a:pt x="139496" y="887577"/>
                  </a:lnTo>
                  <a:lnTo>
                    <a:pt x="141579" y="885342"/>
                  </a:lnTo>
                  <a:close/>
                </a:path>
                <a:path w="1045209" h="1075054">
                  <a:moveTo>
                    <a:pt x="150774" y="257632"/>
                  </a:moveTo>
                  <a:lnTo>
                    <a:pt x="150202" y="254673"/>
                  </a:lnTo>
                  <a:lnTo>
                    <a:pt x="148856" y="254152"/>
                  </a:lnTo>
                  <a:lnTo>
                    <a:pt x="146164" y="255574"/>
                  </a:lnTo>
                  <a:lnTo>
                    <a:pt x="150774" y="257632"/>
                  </a:lnTo>
                  <a:close/>
                </a:path>
                <a:path w="1045209" h="1075054">
                  <a:moveTo>
                    <a:pt x="162280" y="235966"/>
                  </a:moveTo>
                  <a:lnTo>
                    <a:pt x="160997" y="234619"/>
                  </a:lnTo>
                  <a:lnTo>
                    <a:pt x="159740" y="234454"/>
                  </a:lnTo>
                  <a:lnTo>
                    <a:pt x="157937" y="237261"/>
                  </a:lnTo>
                  <a:lnTo>
                    <a:pt x="160909" y="237553"/>
                  </a:lnTo>
                  <a:lnTo>
                    <a:pt x="162102" y="237680"/>
                  </a:lnTo>
                  <a:lnTo>
                    <a:pt x="162153" y="237109"/>
                  </a:lnTo>
                  <a:lnTo>
                    <a:pt x="162280" y="235966"/>
                  </a:lnTo>
                  <a:close/>
                </a:path>
                <a:path w="1045209" h="1075054">
                  <a:moveTo>
                    <a:pt x="183730" y="540727"/>
                  </a:moveTo>
                  <a:lnTo>
                    <a:pt x="182829" y="539496"/>
                  </a:lnTo>
                  <a:lnTo>
                    <a:pt x="181737" y="540067"/>
                  </a:lnTo>
                  <a:lnTo>
                    <a:pt x="180822" y="540727"/>
                  </a:lnTo>
                  <a:lnTo>
                    <a:pt x="179882" y="541337"/>
                  </a:lnTo>
                  <a:lnTo>
                    <a:pt x="180263" y="541883"/>
                  </a:lnTo>
                  <a:lnTo>
                    <a:pt x="181063" y="542975"/>
                  </a:lnTo>
                  <a:lnTo>
                    <a:pt x="181940" y="542251"/>
                  </a:lnTo>
                  <a:lnTo>
                    <a:pt x="182854" y="541566"/>
                  </a:lnTo>
                  <a:lnTo>
                    <a:pt x="183730" y="540727"/>
                  </a:lnTo>
                  <a:close/>
                </a:path>
                <a:path w="1045209" h="1075054">
                  <a:moveTo>
                    <a:pt x="183794" y="753999"/>
                  </a:moveTo>
                  <a:lnTo>
                    <a:pt x="183222" y="752563"/>
                  </a:lnTo>
                  <a:lnTo>
                    <a:pt x="181216" y="749922"/>
                  </a:lnTo>
                  <a:lnTo>
                    <a:pt x="180886" y="756399"/>
                  </a:lnTo>
                  <a:lnTo>
                    <a:pt x="183794" y="753999"/>
                  </a:lnTo>
                  <a:close/>
                </a:path>
                <a:path w="1045209" h="1075054">
                  <a:moveTo>
                    <a:pt x="219265" y="991819"/>
                  </a:moveTo>
                  <a:lnTo>
                    <a:pt x="219189" y="991285"/>
                  </a:lnTo>
                  <a:lnTo>
                    <a:pt x="219113" y="990727"/>
                  </a:lnTo>
                  <a:lnTo>
                    <a:pt x="219062" y="990180"/>
                  </a:lnTo>
                  <a:lnTo>
                    <a:pt x="218567" y="989736"/>
                  </a:lnTo>
                  <a:lnTo>
                    <a:pt x="218122" y="989114"/>
                  </a:lnTo>
                  <a:lnTo>
                    <a:pt x="217551" y="988961"/>
                  </a:lnTo>
                  <a:lnTo>
                    <a:pt x="217157" y="988834"/>
                  </a:lnTo>
                  <a:lnTo>
                    <a:pt x="216141" y="989482"/>
                  </a:lnTo>
                  <a:lnTo>
                    <a:pt x="216154" y="989660"/>
                  </a:lnTo>
                  <a:lnTo>
                    <a:pt x="216268" y="990320"/>
                  </a:lnTo>
                  <a:lnTo>
                    <a:pt x="216522" y="991171"/>
                  </a:lnTo>
                  <a:lnTo>
                    <a:pt x="217601" y="991870"/>
                  </a:lnTo>
                  <a:lnTo>
                    <a:pt x="218503" y="991755"/>
                  </a:lnTo>
                  <a:lnTo>
                    <a:pt x="219265" y="991819"/>
                  </a:lnTo>
                  <a:close/>
                </a:path>
                <a:path w="1045209" h="1075054">
                  <a:moveTo>
                    <a:pt x="232244" y="686917"/>
                  </a:moveTo>
                  <a:lnTo>
                    <a:pt x="231559" y="686104"/>
                  </a:lnTo>
                  <a:lnTo>
                    <a:pt x="231216" y="685444"/>
                  </a:lnTo>
                  <a:lnTo>
                    <a:pt x="230657" y="685139"/>
                  </a:lnTo>
                  <a:lnTo>
                    <a:pt x="230339" y="684961"/>
                  </a:lnTo>
                  <a:lnTo>
                    <a:pt x="229704" y="685393"/>
                  </a:lnTo>
                  <a:lnTo>
                    <a:pt x="229196" y="685558"/>
                  </a:lnTo>
                  <a:lnTo>
                    <a:pt x="229476" y="686219"/>
                  </a:lnTo>
                  <a:lnTo>
                    <a:pt x="229641" y="686993"/>
                  </a:lnTo>
                  <a:lnTo>
                    <a:pt x="230301" y="687641"/>
                  </a:lnTo>
                  <a:lnTo>
                    <a:pt x="231140" y="687209"/>
                  </a:lnTo>
                  <a:lnTo>
                    <a:pt x="232244" y="686917"/>
                  </a:lnTo>
                  <a:close/>
                </a:path>
                <a:path w="1045209" h="1075054">
                  <a:moveTo>
                    <a:pt x="252120" y="103073"/>
                  </a:moveTo>
                  <a:lnTo>
                    <a:pt x="251841" y="101993"/>
                  </a:lnTo>
                  <a:lnTo>
                    <a:pt x="251879" y="100634"/>
                  </a:lnTo>
                  <a:lnTo>
                    <a:pt x="250456" y="101320"/>
                  </a:lnTo>
                  <a:lnTo>
                    <a:pt x="249491" y="101549"/>
                  </a:lnTo>
                  <a:lnTo>
                    <a:pt x="248615" y="102501"/>
                  </a:lnTo>
                  <a:lnTo>
                    <a:pt x="249059" y="103492"/>
                  </a:lnTo>
                  <a:lnTo>
                    <a:pt x="249161" y="104178"/>
                  </a:lnTo>
                  <a:lnTo>
                    <a:pt x="250050" y="103911"/>
                  </a:lnTo>
                  <a:lnTo>
                    <a:pt x="251066" y="103835"/>
                  </a:lnTo>
                  <a:lnTo>
                    <a:pt x="251764" y="103327"/>
                  </a:lnTo>
                  <a:lnTo>
                    <a:pt x="252120" y="103073"/>
                  </a:lnTo>
                  <a:close/>
                </a:path>
                <a:path w="1045209" h="1075054">
                  <a:moveTo>
                    <a:pt x="254850" y="86614"/>
                  </a:moveTo>
                  <a:lnTo>
                    <a:pt x="254393" y="86410"/>
                  </a:lnTo>
                  <a:lnTo>
                    <a:pt x="253492" y="85979"/>
                  </a:lnTo>
                  <a:lnTo>
                    <a:pt x="253072" y="87172"/>
                  </a:lnTo>
                  <a:lnTo>
                    <a:pt x="252666" y="88366"/>
                  </a:lnTo>
                  <a:lnTo>
                    <a:pt x="252247" y="89547"/>
                  </a:lnTo>
                  <a:lnTo>
                    <a:pt x="253352" y="89992"/>
                  </a:lnTo>
                  <a:lnTo>
                    <a:pt x="253847" y="88861"/>
                  </a:lnTo>
                  <a:lnTo>
                    <a:pt x="254850" y="86614"/>
                  </a:lnTo>
                  <a:close/>
                </a:path>
                <a:path w="1045209" h="1075054">
                  <a:moveTo>
                    <a:pt x="257898" y="577227"/>
                  </a:moveTo>
                  <a:lnTo>
                    <a:pt x="256463" y="572541"/>
                  </a:lnTo>
                  <a:lnTo>
                    <a:pt x="254457" y="574878"/>
                  </a:lnTo>
                  <a:lnTo>
                    <a:pt x="254482" y="576592"/>
                  </a:lnTo>
                  <a:lnTo>
                    <a:pt x="257898" y="577227"/>
                  </a:lnTo>
                  <a:close/>
                </a:path>
                <a:path w="1045209" h="1075054">
                  <a:moveTo>
                    <a:pt x="269595" y="466547"/>
                  </a:moveTo>
                  <a:lnTo>
                    <a:pt x="269367" y="465797"/>
                  </a:lnTo>
                  <a:lnTo>
                    <a:pt x="269341" y="465099"/>
                  </a:lnTo>
                  <a:lnTo>
                    <a:pt x="268643" y="465239"/>
                  </a:lnTo>
                  <a:lnTo>
                    <a:pt x="267754" y="465188"/>
                  </a:lnTo>
                  <a:lnTo>
                    <a:pt x="266890" y="465937"/>
                  </a:lnTo>
                  <a:lnTo>
                    <a:pt x="266954" y="466826"/>
                  </a:lnTo>
                  <a:lnTo>
                    <a:pt x="266814" y="467487"/>
                  </a:lnTo>
                  <a:lnTo>
                    <a:pt x="267182" y="468045"/>
                  </a:lnTo>
                  <a:lnTo>
                    <a:pt x="267893" y="469188"/>
                  </a:lnTo>
                  <a:lnTo>
                    <a:pt x="268401" y="468503"/>
                  </a:lnTo>
                  <a:lnTo>
                    <a:pt x="269062" y="467906"/>
                  </a:lnTo>
                  <a:lnTo>
                    <a:pt x="269595" y="466547"/>
                  </a:lnTo>
                  <a:close/>
                </a:path>
                <a:path w="1045209" h="1075054">
                  <a:moveTo>
                    <a:pt x="281076" y="797966"/>
                  </a:moveTo>
                  <a:lnTo>
                    <a:pt x="280708" y="797560"/>
                  </a:lnTo>
                  <a:lnTo>
                    <a:pt x="279984" y="796721"/>
                  </a:lnTo>
                  <a:lnTo>
                    <a:pt x="278803" y="797928"/>
                  </a:lnTo>
                  <a:lnTo>
                    <a:pt x="277647" y="799160"/>
                  </a:lnTo>
                  <a:lnTo>
                    <a:pt x="276479" y="800354"/>
                  </a:lnTo>
                  <a:lnTo>
                    <a:pt x="276758" y="800658"/>
                  </a:lnTo>
                  <a:lnTo>
                    <a:pt x="277025" y="800938"/>
                  </a:lnTo>
                  <a:lnTo>
                    <a:pt x="277291" y="801230"/>
                  </a:lnTo>
                  <a:lnTo>
                    <a:pt x="281076" y="797966"/>
                  </a:lnTo>
                  <a:close/>
                </a:path>
                <a:path w="1045209" h="1075054">
                  <a:moveTo>
                    <a:pt x="281330" y="899337"/>
                  </a:moveTo>
                  <a:lnTo>
                    <a:pt x="281025" y="898880"/>
                  </a:lnTo>
                  <a:lnTo>
                    <a:pt x="280657" y="898296"/>
                  </a:lnTo>
                  <a:lnTo>
                    <a:pt x="279869" y="897966"/>
                  </a:lnTo>
                  <a:lnTo>
                    <a:pt x="279234" y="897547"/>
                  </a:lnTo>
                  <a:lnTo>
                    <a:pt x="279031" y="897763"/>
                  </a:lnTo>
                  <a:lnTo>
                    <a:pt x="278815" y="897953"/>
                  </a:lnTo>
                  <a:lnTo>
                    <a:pt x="278612" y="898169"/>
                  </a:lnTo>
                  <a:lnTo>
                    <a:pt x="279171" y="899134"/>
                  </a:lnTo>
                  <a:lnTo>
                    <a:pt x="279742" y="900087"/>
                  </a:lnTo>
                  <a:lnTo>
                    <a:pt x="280289" y="901052"/>
                  </a:lnTo>
                  <a:lnTo>
                    <a:pt x="280555" y="900976"/>
                  </a:lnTo>
                  <a:lnTo>
                    <a:pt x="280822" y="900899"/>
                  </a:lnTo>
                  <a:lnTo>
                    <a:pt x="281101" y="900811"/>
                  </a:lnTo>
                  <a:lnTo>
                    <a:pt x="281101" y="900163"/>
                  </a:lnTo>
                  <a:lnTo>
                    <a:pt x="281330" y="899337"/>
                  </a:lnTo>
                  <a:close/>
                </a:path>
                <a:path w="1045209" h="1075054">
                  <a:moveTo>
                    <a:pt x="309816" y="332625"/>
                  </a:moveTo>
                  <a:lnTo>
                    <a:pt x="309283" y="330174"/>
                  </a:lnTo>
                  <a:lnTo>
                    <a:pt x="307771" y="330022"/>
                  </a:lnTo>
                  <a:lnTo>
                    <a:pt x="306197" y="329641"/>
                  </a:lnTo>
                  <a:lnTo>
                    <a:pt x="305866" y="331889"/>
                  </a:lnTo>
                  <a:lnTo>
                    <a:pt x="305816" y="332295"/>
                  </a:lnTo>
                  <a:lnTo>
                    <a:pt x="306438" y="333184"/>
                  </a:lnTo>
                  <a:lnTo>
                    <a:pt x="306768" y="333184"/>
                  </a:lnTo>
                  <a:lnTo>
                    <a:pt x="308521" y="333235"/>
                  </a:lnTo>
                  <a:lnTo>
                    <a:pt x="309816" y="332625"/>
                  </a:lnTo>
                  <a:close/>
                </a:path>
                <a:path w="1045209" h="1075054">
                  <a:moveTo>
                    <a:pt x="323430" y="62750"/>
                  </a:moveTo>
                  <a:lnTo>
                    <a:pt x="320738" y="59982"/>
                  </a:lnTo>
                  <a:lnTo>
                    <a:pt x="318808" y="62890"/>
                  </a:lnTo>
                  <a:lnTo>
                    <a:pt x="320306" y="63284"/>
                  </a:lnTo>
                  <a:lnTo>
                    <a:pt x="321906" y="64630"/>
                  </a:lnTo>
                  <a:lnTo>
                    <a:pt x="323430" y="62750"/>
                  </a:lnTo>
                  <a:close/>
                </a:path>
                <a:path w="1045209" h="1075054">
                  <a:moveTo>
                    <a:pt x="352666" y="534200"/>
                  </a:moveTo>
                  <a:lnTo>
                    <a:pt x="348475" y="536968"/>
                  </a:lnTo>
                  <a:lnTo>
                    <a:pt x="348894" y="537387"/>
                  </a:lnTo>
                  <a:lnTo>
                    <a:pt x="349250" y="538086"/>
                  </a:lnTo>
                  <a:lnTo>
                    <a:pt x="349719" y="538162"/>
                  </a:lnTo>
                  <a:lnTo>
                    <a:pt x="351980" y="538581"/>
                  </a:lnTo>
                  <a:lnTo>
                    <a:pt x="352259" y="536981"/>
                  </a:lnTo>
                  <a:lnTo>
                    <a:pt x="352666" y="534200"/>
                  </a:lnTo>
                  <a:close/>
                </a:path>
                <a:path w="1045209" h="1075054">
                  <a:moveTo>
                    <a:pt x="379704" y="838898"/>
                  </a:moveTo>
                  <a:lnTo>
                    <a:pt x="379336" y="838860"/>
                  </a:lnTo>
                  <a:lnTo>
                    <a:pt x="378968" y="838822"/>
                  </a:lnTo>
                  <a:lnTo>
                    <a:pt x="378587" y="838796"/>
                  </a:lnTo>
                  <a:lnTo>
                    <a:pt x="378447" y="840181"/>
                  </a:lnTo>
                  <a:lnTo>
                    <a:pt x="378307" y="841552"/>
                  </a:lnTo>
                  <a:lnTo>
                    <a:pt x="378167" y="842949"/>
                  </a:lnTo>
                  <a:lnTo>
                    <a:pt x="378498" y="843038"/>
                  </a:lnTo>
                  <a:lnTo>
                    <a:pt x="378828" y="843153"/>
                  </a:lnTo>
                  <a:lnTo>
                    <a:pt x="379171" y="843241"/>
                  </a:lnTo>
                  <a:lnTo>
                    <a:pt x="379336" y="841806"/>
                  </a:lnTo>
                  <a:lnTo>
                    <a:pt x="379704" y="838898"/>
                  </a:lnTo>
                  <a:close/>
                </a:path>
                <a:path w="1045209" h="1075054">
                  <a:moveTo>
                    <a:pt x="414820" y="1143"/>
                  </a:moveTo>
                  <a:lnTo>
                    <a:pt x="414159" y="0"/>
                  </a:lnTo>
                  <a:lnTo>
                    <a:pt x="411670" y="1181"/>
                  </a:lnTo>
                  <a:lnTo>
                    <a:pt x="410438" y="1752"/>
                  </a:lnTo>
                  <a:lnTo>
                    <a:pt x="410654" y="2247"/>
                  </a:lnTo>
                  <a:lnTo>
                    <a:pt x="410895" y="2743"/>
                  </a:lnTo>
                  <a:lnTo>
                    <a:pt x="411099" y="3225"/>
                  </a:lnTo>
                  <a:lnTo>
                    <a:pt x="413575" y="1854"/>
                  </a:lnTo>
                  <a:lnTo>
                    <a:pt x="414820" y="1143"/>
                  </a:lnTo>
                  <a:close/>
                </a:path>
                <a:path w="1045209" h="1075054">
                  <a:moveTo>
                    <a:pt x="424230" y="471525"/>
                  </a:moveTo>
                  <a:lnTo>
                    <a:pt x="422757" y="470154"/>
                  </a:lnTo>
                  <a:lnTo>
                    <a:pt x="422503" y="469950"/>
                  </a:lnTo>
                  <a:lnTo>
                    <a:pt x="421398" y="470141"/>
                  </a:lnTo>
                  <a:lnTo>
                    <a:pt x="421157" y="470458"/>
                  </a:lnTo>
                  <a:lnTo>
                    <a:pt x="420014" y="472097"/>
                  </a:lnTo>
                  <a:lnTo>
                    <a:pt x="420192" y="473443"/>
                  </a:lnTo>
                  <a:lnTo>
                    <a:pt x="422389" y="474091"/>
                  </a:lnTo>
                  <a:lnTo>
                    <a:pt x="424103" y="472897"/>
                  </a:lnTo>
                  <a:lnTo>
                    <a:pt x="424230" y="471525"/>
                  </a:lnTo>
                  <a:close/>
                </a:path>
                <a:path w="1045209" h="1075054">
                  <a:moveTo>
                    <a:pt x="437032" y="438289"/>
                  </a:moveTo>
                  <a:lnTo>
                    <a:pt x="436867" y="437603"/>
                  </a:lnTo>
                  <a:lnTo>
                    <a:pt x="436905" y="436765"/>
                  </a:lnTo>
                  <a:lnTo>
                    <a:pt x="434352" y="436702"/>
                  </a:lnTo>
                  <a:lnTo>
                    <a:pt x="433857" y="437946"/>
                  </a:lnTo>
                  <a:lnTo>
                    <a:pt x="434174" y="440969"/>
                  </a:lnTo>
                  <a:lnTo>
                    <a:pt x="435406" y="439902"/>
                  </a:lnTo>
                  <a:lnTo>
                    <a:pt x="436206" y="439343"/>
                  </a:lnTo>
                  <a:lnTo>
                    <a:pt x="437032" y="438289"/>
                  </a:lnTo>
                  <a:close/>
                </a:path>
                <a:path w="1045209" h="1075054">
                  <a:moveTo>
                    <a:pt x="443357" y="378625"/>
                  </a:moveTo>
                  <a:lnTo>
                    <a:pt x="443179" y="377850"/>
                  </a:lnTo>
                  <a:lnTo>
                    <a:pt x="442645" y="377024"/>
                  </a:lnTo>
                  <a:lnTo>
                    <a:pt x="441820" y="377202"/>
                  </a:lnTo>
                  <a:lnTo>
                    <a:pt x="441299" y="377190"/>
                  </a:lnTo>
                  <a:lnTo>
                    <a:pt x="441401" y="378053"/>
                  </a:lnTo>
                  <a:lnTo>
                    <a:pt x="441502" y="378904"/>
                  </a:lnTo>
                  <a:lnTo>
                    <a:pt x="441629" y="380136"/>
                  </a:lnTo>
                  <a:lnTo>
                    <a:pt x="442518" y="379730"/>
                  </a:lnTo>
                  <a:lnTo>
                    <a:pt x="443357" y="379526"/>
                  </a:lnTo>
                  <a:lnTo>
                    <a:pt x="443357" y="378625"/>
                  </a:lnTo>
                  <a:close/>
                </a:path>
                <a:path w="1045209" h="1075054">
                  <a:moveTo>
                    <a:pt x="446036" y="371678"/>
                  </a:moveTo>
                  <a:lnTo>
                    <a:pt x="445795" y="371030"/>
                  </a:lnTo>
                  <a:lnTo>
                    <a:pt x="445516" y="370370"/>
                  </a:lnTo>
                  <a:lnTo>
                    <a:pt x="445262" y="369735"/>
                  </a:lnTo>
                  <a:lnTo>
                    <a:pt x="444296" y="370281"/>
                  </a:lnTo>
                  <a:lnTo>
                    <a:pt x="443306" y="370814"/>
                  </a:lnTo>
                  <a:lnTo>
                    <a:pt x="442379" y="371398"/>
                  </a:lnTo>
                  <a:lnTo>
                    <a:pt x="442696" y="372364"/>
                  </a:lnTo>
                  <a:lnTo>
                    <a:pt x="443877" y="372186"/>
                  </a:lnTo>
                  <a:lnTo>
                    <a:pt x="446036" y="371678"/>
                  </a:lnTo>
                  <a:close/>
                </a:path>
                <a:path w="1045209" h="1075054">
                  <a:moveTo>
                    <a:pt x="471157" y="668756"/>
                  </a:moveTo>
                  <a:lnTo>
                    <a:pt x="471017" y="667588"/>
                  </a:lnTo>
                  <a:lnTo>
                    <a:pt x="470522" y="666762"/>
                  </a:lnTo>
                  <a:lnTo>
                    <a:pt x="469988" y="666076"/>
                  </a:lnTo>
                  <a:lnTo>
                    <a:pt x="468312" y="666597"/>
                  </a:lnTo>
                  <a:lnTo>
                    <a:pt x="468312" y="666915"/>
                  </a:lnTo>
                  <a:lnTo>
                    <a:pt x="468287" y="667753"/>
                  </a:lnTo>
                  <a:lnTo>
                    <a:pt x="468757" y="668566"/>
                  </a:lnTo>
                  <a:lnTo>
                    <a:pt x="469201" y="669988"/>
                  </a:lnTo>
                  <a:lnTo>
                    <a:pt x="470154" y="669213"/>
                  </a:lnTo>
                  <a:lnTo>
                    <a:pt x="471157" y="668756"/>
                  </a:lnTo>
                  <a:close/>
                </a:path>
                <a:path w="1045209" h="1075054">
                  <a:moveTo>
                    <a:pt x="508673" y="151726"/>
                  </a:moveTo>
                  <a:lnTo>
                    <a:pt x="508254" y="151333"/>
                  </a:lnTo>
                  <a:lnTo>
                    <a:pt x="507377" y="150583"/>
                  </a:lnTo>
                  <a:lnTo>
                    <a:pt x="506768" y="151041"/>
                  </a:lnTo>
                  <a:lnTo>
                    <a:pt x="506056" y="151434"/>
                  </a:lnTo>
                  <a:lnTo>
                    <a:pt x="505193" y="152527"/>
                  </a:lnTo>
                  <a:lnTo>
                    <a:pt x="505117" y="153276"/>
                  </a:lnTo>
                  <a:lnTo>
                    <a:pt x="504901" y="153924"/>
                  </a:lnTo>
                  <a:lnTo>
                    <a:pt x="505942" y="154673"/>
                  </a:lnTo>
                  <a:lnTo>
                    <a:pt x="508673" y="151726"/>
                  </a:lnTo>
                  <a:close/>
                </a:path>
                <a:path w="1045209" h="1075054">
                  <a:moveTo>
                    <a:pt x="517690" y="876998"/>
                  </a:moveTo>
                  <a:lnTo>
                    <a:pt x="517055" y="876693"/>
                  </a:lnTo>
                  <a:lnTo>
                    <a:pt x="516432" y="876401"/>
                  </a:lnTo>
                  <a:lnTo>
                    <a:pt x="515797" y="876096"/>
                  </a:lnTo>
                  <a:lnTo>
                    <a:pt x="515366" y="877100"/>
                  </a:lnTo>
                  <a:lnTo>
                    <a:pt x="514477" y="879081"/>
                  </a:lnTo>
                  <a:lnTo>
                    <a:pt x="514934" y="879335"/>
                  </a:lnTo>
                  <a:lnTo>
                    <a:pt x="515861" y="879830"/>
                  </a:lnTo>
                  <a:lnTo>
                    <a:pt x="517690" y="876998"/>
                  </a:lnTo>
                  <a:close/>
                </a:path>
                <a:path w="1045209" h="1075054">
                  <a:moveTo>
                    <a:pt x="523646" y="443776"/>
                  </a:moveTo>
                  <a:lnTo>
                    <a:pt x="522617" y="441833"/>
                  </a:lnTo>
                  <a:lnTo>
                    <a:pt x="521906" y="440512"/>
                  </a:lnTo>
                  <a:lnTo>
                    <a:pt x="521195" y="439178"/>
                  </a:lnTo>
                  <a:lnTo>
                    <a:pt x="520598" y="442798"/>
                  </a:lnTo>
                  <a:lnTo>
                    <a:pt x="523646" y="443776"/>
                  </a:lnTo>
                  <a:close/>
                </a:path>
                <a:path w="1045209" h="1075054">
                  <a:moveTo>
                    <a:pt x="527113" y="864933"/>
                  </a:moveTo>
                  <a:lnTo>
                    <a:pt x="526338" y="864476"/>
                  </a:lnTo>
                  <a:lnTo>
                    <a:pt x="525919" y="864273"/>
                  </a:lnTo>
                  <a:lnTo>
                    <a:pt x="524306" y="866622"/>
                  </a:lnTo>
                  <a:lnTo>
                    <a:pt x="523506" y="867791"/>
                  </a:lnTo>
                  <a:lnTo>
                    <a:pt x="523875" y="868045"/>
                  </a:lnTo>
                  <a:lnTo>
                    <a:pt x="524243" y="868311"/>
                  </a:lnTo>
                  <a:lnTo>
                    <a:pt x="524611" y="868553"/>
                  </a:lnTo>
                  <a:lnTo>
                    <a:pt x="525449" y="867346"/>
                  </a:lnTo>
                  <a:lnTo>
                    <a:pt x="526275" y="866152"/>
                  </a:lnTo>
                  <a:lnTo>
                    <a:pt x="527113" y="864933"/>
                  </a:lnTo>
                  <a:close/>
                </a:path>
                <a:path w="1045209" h="1075054">
                  <a:moveTo>
                    <a:pt x="531914" y="766064"/>
                  </a:moveTo>
                  <a:lnTo>
                    <a:pt x="531545" y="765911"/>
                  </a:lnTo>
                  <a:lnTo>
                    <a:pt x="531139" y="765771"/>
                  </a:lnTo>
                  <a:lnTo>
                    <a:pt x="530771" y="765619"/>
                  </a:lnTo>
                  <a:lnTo>
                    <a:pt x="530415" y="766648"/>
                  </a:lnTo>
                  <a:lnTo>
                    <a:pt x="530072" y="767651"/>
                  </a:lnTo>
                  <a:lnTo>
                    <a:pt x="529704" y="768680"/>
                  </a:lnTo>
                  <a:lnTo>
                    <a:pt x="529996" y="768807"/>
                  </a:lnTo>
                  <a:lnTo>
                    <a:pt x="530313" y="768921"/>
                  </a:lnTo>
                  <a:lnTo>
                    <a:pt x="530606" y="769035"/>
                  </a:lnTo>
                  <a:lnTo>
                    <a:pt x="531482" y="767054"/>
                  </a:lnTo>
                  <a:lnTo>
                    <a:pt x="531914" y="766064"/>
                  </a:lnTo>
                  <a:close/>
                </a:path>
                <a:path w="1045209" h="1075054">
                  <a:moveTo>
                    <a:pt x="561378" y="890473"/>
                  </a:moveTo>
                  <a:lnTo>
                    <a:pt x="560933" y="889165"/>
                  </a:lnTo>
                  <a:lnTo>
                    <a:pt x="560895" y="888263"/>
                  </a:lnTo>
                  <a:lnTo>
                    <a:pt x="560412" y="887857"/>
                  </a:lnTo>
                  <a:lnTo>
                    <a:pt x="560070" y="887539"/>
                  </a:lnTo>
                  <a:lnTo>
                    <a:pt x="559155" y="887895"/>
                  </a:lnTo>
                  <a:lnTo>
                    <a:pt x="558495" y="887933"/>
                  </a:lnTo>
                  <a:lnTo>
                    <a:pt x="558584" y="888657"/>
                  </a:lnTo>
                  <a:lnTo>
                    <a:pt x="558419" y="889558"/>
                  </a:lnTo>
                  <a:lnTo>
                    <a:pt x="558812" y="890016"/>
                  </a:lnTo>
                  <a:lnTo>
                    <a:pt x="559142" y="890397"/>
                  </a:lnTo>
                  <a:lnTo>
                    <a:pt x="560082" y="890270"/>
                  </a:lnTo>
                  <a:lnTo>
                    <a:pt x="561378" y="890473"/>
                  </a:lnTo>
                  <a:close/>
                </a:path>
                <a:path w="1045209" h="1075054">
                  <a:moveTo>
                    <a:pt x="568998" y="794550"/>
                  </a:moveTo>
                  <a:lnTo>
                    <a:pt x="567690" y="790054"/>
                  </a:lnTo>
                  <a:lnTo>
                    <a:pt x="565289" y="792619"/>
                  </a:lnTo>
                  <a:lnTo>
                    <a:pt x="566381" y="793800"/>
                  </a:lnTo>
                  <a:lnTo>
                    <a:pt x="567651" y="794842"/>
                  </a:lnTo>
                  <a:lnTo>
                    <a:pt x="567791" y="795007"/>
                  </a:lnTo>
                  <a:lnTo>
                    <a:pt x="568299" y="794715"/>
                  </a:lnTo>
                  <a:lnTo>
                    <a:pt x="568998" y="794550"/>
                  </a:lnTo>
                  <a:close/>
                </a:path>
                <a:path w="1045209" h="1075054">
                  <a:moveTo>
                    <a:pt x="596404" y="78917"/>
                  </a:moveTo>
                  <a:lnTo>
                    <a:pt x="593305" y="79171"/>
                  </a:lnTo>
                  <a:lnTo>
                    <a:pt x="591121" y="79502"/>
                  </a:lnTo>
                  <a:lnTo>
                    <a:pt x="590550" y="82588"/>
                  </a:lnTo>
                  <a:lnTo>
                    <a:pt x="592556" y="81889"/>
                  </a:lnTo>
                  <a:lnTo>
                    <a:pt x="595122" y="82003"/>
                  </a:lnTo>
                  <a:lnTo>
                    <a:pt x="596404" y="78917"/>
                  </a:lnTo>
                  <a:close/>
                </a:path>
                <a:path w="1045209" h="1075054">
                  <a:moveTo>
                    <a:pt x="597128" y="349681"/>
                  </a:moveTo>
                  <a:lnTo>
                    <a:pt x="596557" y="348322"/>
                  </a:lnTo>
                  <a:lnTo>
                    <a:pt x="596353" y="347484"/>
                  </a:lnTo>
                  <a:lnTo>
                    <a:pt x="595706" y="346697"/>
                  </a:lnTo>
                  <a:lnTo>
                    <a:pt x="594233" y="347179"/>
                  </a:lnTo>
                  <a:lnTo>
                    <a:pt x="594106" y="347599"/>
                  </a:lnTo>
                  <a:lnTo>
                    <a:pt x="593902" y="348208"/>
                  </a:lnTo>
                  <a:lnTo>
                    <a:pt x="594194" y="349199"/>
                  </a:lnTo>
                  <a:lnTo>
                    <a:pt x="594893" y="350012"/>
                  </a:lnTo>
                  <a:lnTo>
                    <a:pt x="595858" y="349707"/>
                  </a:lnTo>
                  <a:lnTo>
                    <a:pt x="597128" y="349681"/>
                  </a:lnTo>
                  <a:close/>
                </a:path>
                <a:path w="1045209" h="1075054">
                  <a:moveTo>
                    <a:pt x="607555" y="427621"/>
                  </a:moveTo>
                  <a:lnTo>
                    <a:pt x="606361" y="424484"/>
                  </a:lnTo>
                  <a:lnTo>
                    <a:pt x="605294" y="423697"/>
                  </a:lnTo>
                  <a:lnTo>
                    <a:pt x="603554" y="424688"/>
                  </a:lnTo>
                  <a:lnTo>
                    <a:pt x="603237" y="424853"/>
                  </a:lnTo>
                  <a:lnTo>
                    <a:pt x="603110" y="426072"/>
                  </a:lnTo>
                  <a:lnTo>
                    <a:pt x="604278" y="426567"/>
                  </a:lnTo>
                  <a:lnTo>
                    <a:pt x="605409" y="426897"/>
                  </a:lnTo>
                  <a:lnTo>
                    <a:pt x="607555" y="427621"/>
                  </a:lnTo>
                  <a:close/>
                </a:path>
                <a:path w="1045209" h="1075054">
                  <a:moveTo>
                    <a:pt x="620369" y="554469"/>
                  </a:moveTo>
                  <a:lnTo>
                    <a:pt x="620090" y="554126"/>
                  </a:lnTo>
                  <a:lnTo>
                    <a:pt x="619556" y="553415"/>
                  </a:lnTo>
                  <a:lnTo>
                    <a:pt x="617601" y="553885"/>
                  </a:lnTo>
                  <a:lnTo>
                    <a:pt x="616559" y="555002"/>
                  </a:lnTo>
                  <a:lnTo>
                    <a:pt x="617220" y="558330"/>
                  </a:lnTo>
                  <a:lnTo>
                    <a:pt x="620369" y="554469"/>
                  </a:lnTo>
                  <a:close/>
                </a:path>
                <a:path w="1045209" h="1075054">
                  <a:moveTo>
                    <a:pt x="621487" y="516140"/>
                  </a:moveTo>
                  <a:lnTo>
                    <a:pt x="620331" y="513232"/>
                  </a:lnTo>
                  <a:lnTo>
                    <a:pt x="617524" y="517893"/>
                  </a:lnTo>
                  <a:lnTo>
                    <a:pt x="619061" y="516737"/>
                  </a:lnTo>
                  <a:lnTo>
                    <a:pt x="621487" y="516140"/>
                  </a:lnTo>
                  <a:close/>
                </a:path>
                <a:path w="1045209" h="1075054">
                  <a:moveTo>
                    <a:pt x="627799" y="1049642"/>
                  </a:moveTo>
                  <a:lnTo>
                    <a:pt x="625221" y="1049566"/>
                  </a:lnTo>
                  <a:lnTo>
                    <a:pt x="623697" y="1050048"/>
                  </a:lnTo>
                  <a:lnTo>
                    <a:pt x="623227" y="1052703"/>
                  </a:lnTo>
                  <a:lnTo>
                    <a:pt x="625919" y="1053274"/>
                  </a:lnTo>
                  <a:lnTo>
                    <a:pt x="626922" y="1052042"/>
                  </a:lnTo>
                  <a:lnTo>
                    <a:pt x="627799" y="1049642"/>
                  </a:lnTo>
                  <a:close/>
                </a:path>
                <a:path w="1045209" h="1075054">
                  <a:moveTo>
                    <a:pt x="662343" y="944638"/>
                  </a:moveTo>
                  <a:lnTo>
                    <a:pt x="660273" y="942289"/>
                  </a:lnTo>
                  <a:lnTo>
                    <a:pt x="659904" y="944181"/>
                  </a:lnTo>
                  <a:lnTo>
                    <a:pt x="659218" y="947610"/>
                  </a:lnTo>
                  <a:lnTo>
                    <a:pt x="661670" y="945743"/>
                  </a:lnTo>
                  <a:lnTo>
                    <a:pt x="662343" y="944638"/>
                  </a:lnTo>
                  <a:close/>
                </a:path>
                <a:path w="1045209" h="1075054">
                  <a:moveTo>
                    <a:pt x="665784" y="613778"/>
                  </a:moveTo>
                  <a:lnTo>
                    <a:pt x="663448" y="614057"/>
                  </a:lnTo>
                  <a:lnTo>
                    <a:pt x="661885" y="613600"/>
                  </a:lnTo>
                  <a:lnTo>
                    <a:pt x="661695" y="613727"/>
                  </a:lnTo>
                  <a:lnTo>
                    <a:pt x="661492" y="613803"/>
                  </a:lnTo>
                  <a:lnTo>
                    <a:pt x="661403" y="613968"/>
                  </a:lnTo>
                  <a:lnTo>
                    <a:pt x="661314" y="614095"/>
                  </a:lnTo>
                  <a:lnTo>
                    <a:pt x="661314" y="614426"/>
                  </a:lnTo>
                  <a:lnTo>
                    <a:pt x="662444" y="615391"/>
                  </a:lnTo>
                  <a:lnTo>
                    <a:pt x="663524" y="616242"/>
                  </a:lnTo>
                  <a:lnTo>
                    <a:pt x="664781" y="617258"/>
                  </a:lnTo>
                  <a:lnTo>
                    <a:pt x="665784" y="613778"/>
                  </a:lnTo>
                  <a:close/>
                </a:path>
                <a:path w="1045209" h="1075054">
                  <a:moveTo>
                    <a:pt x="686612" y="612736"/>
                  </a:moveTo>
                  <a:lnTo>
                    <a:pt x="685888" y="610095"/>
                  </a:lnTo>
                  <a:lnTo>
                    <a:pt x="684707" y="608317"/>
                  </a:lnTo>
                  <a:lnTo>
                    <a:pt x="681482" y="610463"/>
                  </a:lnTo>
                  <a:lnTo>
                    <a:pt x="683526" y="611378"/>
                  </a:lnTo>
                  <a:lnTo>
                    <a:pt x="685063" y="612051"/>
                  </a:lnTo>
                  <a:lnTo>
                    <a:pt x="686612" y="612736"/>
                  </a:lnTo>
                  <a:close/>
                </a:path>
                <a:path w="1045209" h="1075054">
                  <a:moveTo>
                    <a:pt x="701065" y="208953"/>
                  </a:moveTo>
                  <a:lnTo>
                    <a:pt x="699935" y="208330"/>
                  </a:lnTo>
                  <a:lnTo>
                    <a:pt x="698855" y="207632"/>
                  </a:lnTo>
                  <a:lnTo>
                    <a:pt x="697496" y="207022"/>
                  </a:lnTo>
                  <a:lnTo>
                    <a:pt x="696937" y="207695"/>
                  </a:lnTo>
                  <a:lnTo>
                    <a:pt x="696239" y="208292"/>
                  </a:lnTo>
                  <a:lnTo>
                    <a:pt x="697890" y="209016"/>
                  </a:lnTo>
                  <a:lnTo>
                    <a:pt x="700481" y="210172"/>
                  </a:lnTo>
                  <a:lnTo>
                    <a:pt x="700659" y="209778"/>
                  </a:lnTo>
                  <a:lnTo>
                    <a:pt x="700874" y="209359"/>
                  </a:lnTo>
                  <a:lnTo>
                    <a:pt x="701065" y="208953"/>
                  </a:lnTo>
                  <a:close/>
                </a:path>
                <a:path w="1045209" h="1075054">
                  <a:moveTo>
                    <a:pt x="701446" y="1074762"/>
                  </a:moveTo>
                  <a:lnTo>
                    <a:pt x="701205" y="1073848"/>
                  </a:lnTo>
                  <a:lnTo>
                    <a:pt x="701040" y="1072896"/>
                  </a:lnTo>
                  <a:lnTo>
                    <a:pt x="700074" y="1072972"/>
                  </a:lnTo>
                  <a:lnTo>
                    <a:pt x="699160" y="1073137"/>
                  </a:lnTo>
                  <a:lnTo>
                    <a:pt x="698347" y="1073454"/>
                  </a:lnTo>
                  <a:lnTo>
                    <a:pt x="698220" y="1073505"/>
                  </a:lnTo>
                  <a:lnTo>
                    <a:pt x="698423" y="1074940"/>
                  </a:lnTo>
                  <a:lnTo>
                    <a:pt x="699401" y="1075004"/>
                  </a:lnTo>
                  <a:lnTo>
                    <a:pt x="700290" y="1074877"/>
                  </a:lnTo>
                  <a:lnTo>
                    <a:pt x="701446" y="1074762"/>
                  </a:lnTo>
                  <a:close/>
                </a:path>
                <a:path w="1045209" h="1075054">
                  <a:moveTo>
                    <a:pt x="715835" y="311111"/>
                  </a:moveTo>
                  <a:lnTo>
                    <a:pt x="715492" y="309841"/>
                  </a:lnTo>
                  <a:lnTo>
                    <a:pt x="715175" y="308546"/>
                  </a:lnTo>
                  <a:lnTo>
                    <a:pt x="714832" y="307263"/>
                  </a:lnTo>
                  <a:lnTo>
                    <a:pt x="714451" y="307314"/>
                  </a:lnTo>
                  <a:lnTo>
                    <a:pt x="713689" y="307479"/>
                  </a:lnTo>
                  <a:lnTo>
                    <a:pt x="713854" y="308813"/>
                  </a:lnTo>
                  <a:lnTo>
                    <a:pt x="714044" y="310134"/>
                  </a:lnTo>
                  <a:lnTo>
                    <a:pt x="714209" y="311467"/>
                  </a:lnTo>
                  <a:lnTo>
                    <a:pt x="714756" y="311353"/>
                  </a:lnTo>
                  <a:lnTo>
                    <a:pt x="715289" y="311238"/>
                  </a:lnTo>
                  <a:lnTo>
                    <a:pt x="715835" y="311111"/>
                  </a:lnTo>
                  <a:close/>
                </a:path>
                <a:path w="1045209" h="1075054">
                  <a:moveTo>
                    <a:pt x="726655" y="674776"/>
                  </a:moveTo>
                  <a:lnTo>
                    <a:pt x="726376" y="673823"/>
                  </a:lnTo>
                  <a:lnTo>
                    <a:pt x="725792" y="673163"/>
                  </a:lnTo>
                  <a:lnTo>
                    <a:pt x="725309" y="672680"/>
                  </a:lnTo>
                  <a:lnTo>
                    <a:pt x="724471" y="672515"/>
                  </a:lnTo>
                  <a:lnTo>
                    <a:pt x="723798" y="672223"/>
                  </a:lnTo>
                  <a:lnTo>
                    <a:pt x="723582" y="672477"/>
                  </a:lnTo>
                  <a:lnTo>
                    <a:pt x="723379" y="672757"/>
                  </a:lnTo>
                  <a:lnTo>
                    <a:pt x="723163" y="673036"/>
                  </a:lnTo>
                  <a:lnTo>
                    <a:pt x="724192" y="674065"/>
                  </a:lnTo>
                  <a:lnTo>
                    <a:pt x="726249" y="676186"/>
                  </a:lnTo>
                  <a:lnTo>
                    <a:pt x="726655" y="674776"/>
                  </a:lnTo>
                  <a:close/>
                </a:path>
                <a:path w="1045209" h="1075054">
                  <a:moveTo>
                    <a:pt x="772325" y="413766"/>
                  </a:moveTo>
                  <a:lnTo>
                    <a:pt x="771677" y="412889"/>
                  </a:lnTo>
                  <a:lnTo>
                    <a:pt x="771017" y="412038"/>
                  </a:lnTo>
                  <a:lnTo>
                    <a:pt x="770356" y="411162"/>
                  </a:lnTo>
                  <a:lnTo>
                    <a:pt x="770001" y="411530"/>
                  </a:lnTo>
                  <a:lnTo>
                    <a:pt x="769670" y="411861"/>
                  </a:lnTo>
                  <a:lnTo>
                    <a:pt x="769340" y="412229"/>
                  </a:lnTo>
                  <a:lnTo>
                    <a:pt x="769670" y="412635"/>
                  </a:lnTo>
                  <a:lnTo>
                    <a:pt x="769924" y="413232"/>
                  </a:lnTo>
                  <a:lnTo>
                    <a:pt x="770953" y="413702"/>
                  </a:lnTo>
                  <a:lnTo>
                    <a:pt x="771664" y="413664"/>
                  </a:lnTo>
                  <a:lnTo>
                    <a:pt x="772325" y="413766"/>
                  </a:lnTo>
                  <a:close/>
                </a:path>
                <a:path w="1045209" h="1075054">
                  <a:moveTo>
                    <a:pt x="774776" y="537591"/>
                  </a:moveTo>
                  <a:lnTo>
                    <a:pt x="774700" y="536867"/>
                  </a:lnTo>
                  <a:lnTo>
                    <a:pt x="774661" y="536498"/>
                  </a:lnTo>
                  <a:lnTo>
                    <a:pt x="770166" y="536943"/>
                  </a:lnTo>
                  <a:lnTo>
                    <a:pt x="770242" y="537718"/>
                  </a:lnTo>
                  <a:lnTo>
                    <a:pt x="770280" y="538124"/>
                  </a:lnTo>
                  <a:lnTo>
                    <a:pt x="771791" y="537946"/>
                  </a:lnTo>
                  <a:lnTo>
                    <a:pt x="773277" y="537768"/>
                  </a:lnTo>
                  <a:lnTo>
                    <a:pt x="774776" y="537591"/>
                  </a:lnTo>
                  <a:close/>
                </a:path>
                <a:path w="1045209" h="1075054">
                  <a:moveTo>
                    <a:pt x="790867" y="164261"/>
                  </a:moveTo>
                  <a:lnTo>
                    <a:pt x="790384" y="164020"/>
                  </a:lnTo>
                  <a:lnTo>
                    <a:pt x="789901" y="163728"/>
                  </a:lnTo>
                  <a:lnTo>
                    <a:pt x="789432" y="163461"/>
                  </a:lnTo>
                  <a:lnTo>
                    <a:pt x="787463" y="166839"/>
                  </a:lnTo>
                  <a:lnTo>
                    <a:pt x="787933" y="167119"/>
                  </a:lnTo>
                  <a:lnTo>
                    <a:pt x="788403" y="167386"/>
                  </a:lnTo>
                  <a:lnTo>
                    <a:pt x="788885" y="167665"/>
                  </a:lnTo>
                  <a:lnTo>
                    <a:pt x="790867" y="164261"/>
                  </a:lnTo>
                  <a:close/>
                </a:path>
                <a:path w="1045209" h="1075054">
                  <a:moveTo>
                    <a:pt x="801941" y="499821"/>
                  </a:moveTo>
                  <a:lnTo>
                    <a:pt x="798258" y="501446"/>
                  </a:lnTo>
                  <a:lnTo>
                    <a:pt x="799846" y="503364"/>
                  </a:lnTo>
                  <a:lnTo>
                    <a:pt x="801560" y="505193"/>
                  </a:lnTo>
                  <a:lnTo>
                    <a:pt x="801687" y="503516"/>
                  </a:lnTo>
                  <a:lnTo>
                    <a:pt x="801941" y="499821"/>
                  </a:lnTo>
                  <a:close/>
                </a:path>
                <a:path w="1045209" h="1075054">
                  <a:moveTo>
                    <a:pt x="803706" y="919505"/>
                  </a:moveTo>
                  <a:lnTo>
                    <a:pt x="803617" y="918438"/>
                  </a:lnTo>
                  <a:lnTo>
                    <a:pt x="803579" y="917371"/>
                  </a:lnTo>
                  <a:lnTo>
                    <a:pt x="803376" y="916330"/>
                  </a:lnTo>
                  <a:lnTo>
                    <a:pt x="802360" y="916292"/>
                  </a:lnTo>
                  <a:lnTo>
                    <a:pt x="801814" y="916279"/>
                  </a:lnTo>
                  <a:lnTo>
                    <a:pt x="801916" y="917384"/>
                  </a:lnTo>
                  <a:lnTo>
                    <a:pt x="802144" y="919632"/>
                  </a:lnTo>
                  <a:lnTo>
                    <a:pt x="803706" y="919505"/>
                  </a:lnTo>
                  <a:close/>
                </a:path>
                <a:path w="1045209" h="1075054">
                  <a:moveTo>
                    <a:pt x="810945" y="880351"/>
                  </a:moveTo>
                  <a:lnTo>
                    <a:pt x="808901" y="880249"/>
                  </a:lnTo>
                  <a:lnTo>
                    <a:pt x="807758" y="880211"/>
                  </a:lnTo>
                  <a:lnTo>
                    <a:pt x="805929" y="880122"/>
                  </a:lnTo>
                  <a:lnTo>
                    <a:pt x="806869" y="881646"/>
                  </a:lnTo>
                  <a:lnTo>
                    <a:pt x="808126" y="883729"/>
                  </a:lnTo>
                  <a:lnTo>
                    <a:pt x="810945" y="880351"/>
                  </a:lnTo>
                  <a:close/>
                </a:path>
                <a:path w="1045209" h="1075054">
                  <a:moveTo>
                    <a:pt x="812723" y="1051509"/>
                  </a:moveTo>
                  <a:lnTo>
                    <a:pt x="812622" y="1048524"/>
                  </a:lnTo>
                  <a:lnTo>
                    <a:pt x="812546" y="1047051"/>
                  </a:lnTo>
                  <a:lnTo>
                    <a:pt x="811276" y="1047229"/>
                  </a:lnTo>
                  <a:lnTo>
                    <a:pt x="810641" y="1047330"/>
                  </a:lnTo>
                  <a:lnTo>
                    <a:pt x="811288" y="1050226"/>
                  </a:lnTo>
                  <a:lnTo>
                    <a:pt x="811631" y="1051661"/>
                  </a:lnTo>
                  <a:lnTo>
                    <a:pt x="811987" y="1051623"/>
                  </a:lnTo>
                  <a:lnTo>
                    <a:pt x="812723" y="1051509"/>
                  </a:lnTo>
                  <a:close/>
                </a:path>
                <a:path w="1045209" h="1075054">
                  <a:moveTo>
                    <a:pt x="827328" y="52324"/>
                  </a:moveTo>
                  <a:lnTo>
                    <a:pt x="826046" y="49136"/>
                  </a:lnTo>
                  <a:lnTo>
                    <a:pt x="824852" y="50939"/>
                  </a:lnTo>
                  <a:lnTo>
                    <a:pt x="824103" y="52044"/>
                  </a:lnTo>
                  <a:lnTo>
                    <a:pt x="823353" y="53174"/>
                  </a:lnTo>
                  <a:lnTo>
                    <a:pt x="824471" y="54025"/>
                  </a:lnTo>
                  <a:lnTo>
                    <a:pt x="825881" y="53174"/>
                  </a:lnTo>
                  <a:lnTo>
                    <a:pt x="827328" y="52324"/>
                  </a:lnTo>
                  <a:close/>
                </a:path>
                <a:path w="1045209" h="1075054">
                  <a:moveTo>
                    <a:pt x="849845" y="248323"/>
                  </a:moveTo>
                  <a:lnTo>
                    <a:pt x="849528" y="246621"/>
                  </a:lnTo>
                  <a:lnTo>
                    <a:pt x="849223" y="244919"/>
                  </a:lnTo>
                  <a:lnTo>
                    <a:pt x="848906" y="243230"/>
                  </a:lnTo>
                  <a:lnTo>
                    <a:pt x="847445" y="245313"/>
                  </a:lnTo>
                  <a:lnTo>
                    <a:pt x="847686" y="247015"/>
                  </a:lnTo>
                  <a:lnTo>
                    <a:pt x="849845" y="248323"/>
                  </a:lnTo>
                  <a:close/>
                </a:path>
                <a:path w="1045209" h="1075054">
                  <a:moveTo>
                    <a:pt x="859777" y="917244"/>
                  </a:moveTo>
                  <a:lnTo>
                    <a:pt x="858634" y="917105"/>
                  </a:lnTo>
                  <a:lnTo>
                    <a:pt x="857504" y="916940"/>
                  </a:lnTo>
                  <a:lnTo>
                    <a:pt x="856348" y="916914"/>
                  </a:lnTo>
                  <a:lnTo>
                    <a:pt x="855980" y="918349"/>
                  </a:lnTo>
                  <a:lnTo>
                    <a:pt x="857110" y="918794"/>
                  </a:lnTo>
                  <a:lnTo>
                    <a:pt x="858215" y="919060"/>
                  </a:lnTo>
                  <a:lnTo>
                    <a:pt x="859282" y="919353"/>
                  </a:lnTo>
                  <a:lnTo>
                    <a:pt x="859612" y="917943"/>
                  </a:lnTo>
                  <a:lnTo>
                    <a:pt x="859777" y="917244"/>
                  </a:lnTo>
                  <a:close/>
                </a:path>
                <a:path w="1045209" h="1075054">
                  <a:moveTo>
                    <a:pt x="864971" y="345922"/>
                  </a:moveTo>
                  <a:lnTo>
                    <a:pt x="864247" y="343090"/>
                  </a:lnTo>
                  <a:lnTo>
                    <a:pt x="863333" y="342201"/>
                  </a:lnTo>
                  <a:lnTo>
                    <a:pt x="861390" y="342773"/>
                  </a:lnTo>
                  <a:lnTo>
                    <a:pt x="861098" y="342874"/>
                  </a:lnTo>
                  <a:lnTo>
                    <a:pt x="860920" y="343369"/>
                  </a:lnTo>
                  <a:lnTo>
                    <a:pt x="860513" y="343928"/>
                  </a:lnTo>
                  <a:lnTo>
                    <a:pt x="861758" y="344487"/>
                  </a:lnTo>
                  <a:lnTo>
                    <a:pt x="864971" y="345922"/>
                  </a:lnTo>
                  <a:close/>
                </a:path>
                <a:path w="1045209" h="1075054">
                  <a:moveTo>
                    <a:pt x="865898" y="697458"/>
                  </a:moveTo>
                  <a:lnTo>
                    <a:pt x="865759" y="696988"/>
                  </a:lnTo>
                  <a:lnTo>
                    <a:pt x="865505" y="696061"/>
                  </a:lnTo>
                  <a:lnTo>
                    <a:pt x="864006" y="695528"/>
                  </a:lnTo>
                  <a:lnTo>
                    <a:pt x="862609" y="695490"/>
                  </a:lnTo>
                  <a:lnTo>
                    <a:pt x="862152" y="698715"/>
                  </a:lnTo>
                  <a:lnTo>
                    <a:pt x="863409" y="698296"/>
                  </a:lnTo>
                  <a:lnTo>
                    <a:pt x="864654" y="697877"/>
                  </a:lnTo>
                  <a:lnTo>
                    <a:pt x="865898" y="697458"/>
                  </a:lnTo>
                  <a:close/>
                </a:path>
                <a:path w="1045209" h="1075054">
                  <a:moveTo>
                    <a:pt x="882040" y="657860"/>
                  </a:moveTo>
                  <a:lnTo>
                    <a:pt x="881710" y="656920"/>
                  </a:lnTo>
                  <a:lnTo>
                    <a:pt x="881557" y="655574"/>
                  </a:lnTo>
                  <a:lnTo>
                    <a:pt x="880427" y="656069"/>
                  </a:lnTo>
                  <a:lnTo>
                    <a:pt x="879246" y="656361"/>
                  </a:lnTo>
                  <a:lnTo>
                    <a:pt x="879182" y="657567"/>
                  </a:lnTo>
                  <a:lnTo>
                    <a:pt x="879640" y="658469"/>
                  </a:lnTo>
                  <a:lnTo>
                    <a:pt x="879881" y="659371"/>
                  </a:lnTo>
                  <a:lnTo>
                    <a:pt x="880579" y="659155"/>
                  </a:lnTo>
                  <a:lnTo>
                    <a:pt x="881710" y="659053"/>
                  </a:lnTo>
                  <a:lnTo>
                    <a:pt x="881837" y="658660"/>
                  </a:lnTo>
                  <a:lnTo>
                    <a:pt x="882040" y="657860"/>
                  </a:lnTo>
                  <a:close/>
                </a:path>
                <a:path w="1045209" h="1075054">
                  <a:moveTo>
                    <a:pt x="888987" y="226555"/>
                  </a:moveTo>
                  <a:lnTo>
                    <a:pt x="888758" y="225983"/>
                  </a:lnTo>
                  <a:lnTo>
                    <a:pt x="888504" y="225412"/>
                  </a:lnTo>
                  <a:lnTo>
                    <a:pt x="888263" y="224840"/>
                  </a:lnTo>
                  <a:lnTo>
                    <a:pt x="886993" y="225425"/>
                  </a:lnTo>
                  <a:lnTo>
                    <a:pt x="885723" y="225983"/>
                  </a:lnTo>
                  <a:lnTo>
                    <a:pt x="884491" y="226606"/>
                  </a:lnTo>
                  <a:lnTo>
                    <a:pt x="884580" y="227253"/>
                  </a:lnTo>
                  <a:lnTo>
                    <a:pt x="884694" y="227952"/>
                  </a:lnTo>
                  <a:lnTo>
                    <a:pt x="887564" y="226999"/>
                  </a:lnTo>
                  <a:lnTo>
                    <a:pt x="888987" y="226555"/>
                  </a:lnTo>
                  <a:close/>
                </a:path>
                <a:path w="1045209" h="1075054">
                  <a:moveTo>
                    <a:pt x="909434" y="943876"/>
                  </a:moveTo>
                  <a:lnTo>
                    <a:pt x="908634" y="941438"/>
                  </a:lnTo>
                  <a:lnTo>
                    <a:pt x="906246" y="941920"/>
                  </a:lnTo>
                  <a:lnTo>
                    <a:pt x="905522" y="942975"/>
                  </a:lnTo>
                  <a:lnTo>
                    <a:pt x="906297" y="945502"/>
                  </a:lnTo>
                  <a:lnTo>
                    <a:pt x="908367" y="944702"/>
                  </a:lnTo>
                  <a:lnTo>
                    <a:pt x="909434" y="943876"/>
                  </a:lnTo>
                  <a:close/>
                </a:path>
                <a:path w="1045209" h="1075054">
                  <a:moveTo>
                    <a:pt x="913244" y="439051"/>
                  </a:moveTo>
                  <a:lnTo>
                    <a:pt x="912558" y="437705"/>
                  </a:lnTo>
                  <a:lnTo>
                    <a:pt x="910069" y="437146"/>
                  </a:lnTo>
                  <a:lnTo>
                    <a:pt x="908621" y="439839"/>
                  </a:lnTo>
                  <a:lnTo>
                    <a:pt x="909701" y="440918"/>
                  </a:lnTo>
                  <a:lnTo>
                    <a:pt x="912520" y="441744"/>
                  </a:lnTo>
                  <a:lnTo>
                    <a:pt x="913244" y="439051"/>
                  </a:lnTo>
                  <a:close/>
                </a:path>
                <a:path w="1045209" h="1075054">
                  <a:moveTo>
                    <a:pt x="938034" y="499364"/>
                  </a:moveTo>
                  <a:lnTo>
                    <a:pt x="935012" y="494728"/>
                  </a:lnTo>
                  <a:lnTo>
                    <a:pt x="931875" y="495287"/>
                  </a:lnTo>
                  <a:lnTo>
                    <a:pt x="933869" y="496582"/>
                  </a:lnTo>
                  <a:lnTo>
                    <a:pt x="935469" y="497674"/>
                  </a:lnTo>
                  <a:lnTo>
                    <a:pt x="938034" y="499364"/>
                  </a:lnTo>
                  <a:close/>
                </a:path>
                <a:path w="1045209" h="1075054">
                  <a:moveTo>
                    <a:pt x="939609" y="945743"/>
                  </a:moveTo>
                  <a:lnTo>
                    <a:pt x="936891" y="944676"/>
                  </a:lnTo>
                  <a:lnTo>
                    <a:pt x="936472" y="944499"/>
                  </a:lnTo>
                  <a:lnTo>
                    <a:pt x="935812" y="944930"/>
                  </a:lnTo>
                  <a:lnTo>
                    <a:pt x="934910" y="945172"/>
                  </a:lnTo>
                  <a:lnTo>
                    <a:pt x="935964" y="947762"/>
                  </a:lnTo>
                  <a:lnTo>
                    <a:pt x="936866" y="949896"/>
                  </a:lnTo>
                  <a:lnTo>
                    <a:pt x="939304" y="947280"/>
                  </a:lnTo>
                  <a:lnTo>
                    <a:pt x="939609" y="945743"/>
                  </a:lnTo>
                  <a:close/>
                </a:path>
                <a:path w="1045209" h="1075054">
                  <a:moveTo>
                    <a:pt x="959396" y="463461"/>
                  </a:moveTo>
                  <a:lnTo>
                    <a:pt x="958646" y="462572"/>
                  </a:lnTo>
                  <a:lnTo>
                    <a:pt x="958138" y="461835"/>
                  </a:lnTo>
                  <a:lnTo>
                    <a:pt x="957351" y="461175"/>
                  </a:lnTo>
                  <a:lnTo>
                    <a:pt x="956614" y="461797"/>
                  </a:lnTo>
                  <a:lnTo>
                    <a:pt x="956144" y="462102"/>
                  </a:lnTo>
                  <a:lnTo>
                    <a:pt x="956627" y="462826"/>
                  </a:lnTo>
                  <a:lnTo>
                    <a:pt x="957021" y="463626"/>
                  </a:lnTo>
                  <a:lnTo>
                    <a:pt x="957618" y="464248"/>
                  </a:lnTo>
                  <a:lnTo>
                    <a:pt x="957732" y="464375"/>
                  </a:lnTo>
                  <a:lnTo>
                    <a:pt x="958532" y="463854"/>
                  </a:lnTo>
                  <a:lnTo>
                    <a:pt x="959396" y="463461"/>
                  </a:lnTo>
                  <a:close/>
                </a:path>
                <a:path w="1045209" h="1075054">
                  <a:moveTo>
                    <a:pt x="969022" y="669328"/>
                  </a:moveTo>
                  <a:lnTo>
                    <a:pt x="965187" y="673328"/>
                  </a:lnTo>
                  <a:lnTo>
                    <a:pt x="968070" y="672846"/>
                  </a:lnTo>
                  <a:lnTo>
                    <a:pt x="969022" y="669328"/>
                  </a:lnTo>
                  <a:close/>
                </a:path>
                <a:path w="1045209" h="1075054">
                  <a:moveTo>
                    <a:pt x="984338" y="748576"/>
                  </a:moveTo>
                  <a:lnTo>
                    <a:pt x="981176" y="748944"/>
                  </a:lnTo>
                  <a:lnTo>
                    <a:pt x="977366" y="749363"/>
                  </a:lnTo>
                  <a:lnTo>
                    <a:pt x="977607" y="751065"/>
                  </a:lnTo>
                  <a:lnTo>
                    <a:pt x="979652" y="751281"/>
                  </a:lnTo>
                  <a:lnTo>
                    <a:pt x="981710" y="751598"/>
                  </a:lnTo>
                  <a:lnTo>
                    <a:pt x="984338" y="748576"/>
                  </a:lnTo>
                  <a:close/>
                </a:path>
                <a:path w="1045209" h="1075054">
                  <a:moveTo>
                    <a:pt x="1019149" y="611759"/>
                  </a:moveTo>
                  <a:lnTo>
                    <a:pt x="1018489" y="611644"/>
                  </a:lnTo>
                  <a:lnTo>
                    <a:pt x="1017816" y="611543"/>
                  </a:lnTo>
                  <a:lnTo>
                    <a:pt x="1017181" y="611428"/>
                  </a:lnTo>
                  <a:lnTo>
                    <a:pt x="1016203" y="612940"/>
                  </a:lnTo>
                  <a:lnTo>
                    <a:pt x="1015492" y="614476"/>
                  </a:lnTo>
                  <a:lnTo>
                    <a:pt x="1018298" y="616648"/>
                  </a:lnTo>
                  <a:lnTo>
                    <a:pt x="1018654" y="614641"/>
                  </a:lnTo>
                  <a:lnTo>
                    <a:pt x="1019149" y="611759"/>
                  </a:lnTo>
                  <a:close/>
                </a:path>
                <a:path w="1045209" h="1075054">
                  <a:moveTo>
                    <a:pt x="1044752" y="313613"/>
                  </a:moveTo>
                  <a:lnTo>
                    <a:pt x="1043978" y="312788"/>
                  </a:lnTo>
                  <a:lnTo>
                    <a:pt x="1043622" y="312204"/>
                  </a:lnTo>
                  <a:lnTo>
                    <a:pt x="1042885" y="312661"/>
                  </a:lnTo>
                  <a:lnTo>
                    <a:pt x="1041946" y="312978"/>
                  </a:lnTo>
                  <a:lnTo>
                    <a:pt x="1041082" y="314172"/>
                  </a:lnTo>
                  <a:lnTo>
                    <a:pt x="1041247" y="315112"/>
                  </a:lnTo>
                  <a:lnTo>
                    <a:pt x="1041171" y="315887"/>
                  </a:lnTo>
                  <a:lnTo>
                    <a:pt x="1041666" y="315798"/>
                  </a:lnTo>
                  <a:lnTo>
                    <a:pt x="1042187" y="315747"/>
                  </a:lnTo>
                  <a:lnTo>
                    <a:pt x="1042708" y="315671"/>
                  </a:lnTo>
                  <a:lnTo>
                    <a:pt x="1043368" y="315125"/>
                  </a:lnTo>
                  <a:lnTo>
                    <a:pt x="1044232" y="314667"/>
                  </a:lnTo>
                  <a:lnTo>
                    <a:pt x="1044752" y="31361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5" name="object 60">
              <a:extLst>
                <a:ext uri="{FF2B5EF4-FFF2-40B4-BE49-F238E27FC236}">
                  <a16:creationId xmlns:a16="http://schemas.microsoft.com/office/drawing/2014/main" id="{FF9FF49C-E583-FB25-0D6A-71000E70560E}"/>
                </a:ext>
              </a:extLst>
            </p:cNvPr>
            <p:cNvSpPr/>
            <p:nvPr/>
          </p:nvSpPr>
          <p:spPr>
            <a:xfrm>
              <a:off x="4088243" y="4558376"/>
              <a:ext cx="612253" cy="580292"/>
            </a:xfrm>
            <a:custGeom>
              <a:avLst/>
              <a:gdLst/>
              <a:ahLst/>
              <a:cxnLst/>
              <a:rect l="l" t="t" r="r" b="b"/>
              <a:pathLst>
                <a:path w="1009650" h="956945">
                  <a:moveTo>
                    <a:pt x="3771" y="514172"/>
                  </a:moveTo>
                  <a:lnTo>
                    <a:pt x="3695" y="513689"/>
                  </a:lnTo>
                  <a:lnTo>
                    <a:pt x="3644" y="513219"/>
                  </a:lnTo>
                  <a:lnTo>
                    <a:pt x="3568" y="512711"/>
                  </a:lnTo>
                  <a:lnTo>
                    <a:pt x="2374" y="512902"/>
                  </a:lnTo>
                  <a:lnTo>
                    <a:pt x="0" y="513232"/>
                  </a:lnTo>
                  <a:lnTo>
                    <a:pt x="50" y="513689"/>
                  </a:lnTo>
                  <a:lnTo>
                    <a:pt x="127" y="514134"/>
                  </a:lnTo>
                  <a:lnTo>
                    <a:pt x="190" y="514565"/>
                  </a:lnTo>
                  <a:lnTo>
                    <a:pt x="1397" y="514438"/>
                  </a:lnTo>
                  <a:lnTo>
                    <a:pt x="3771" y="514172"/>
                  </a:lnTo>
                  <a:close/>
                </a:path>
                <a:path w="1009650" h="956945">
                  <a:moveTo>
                    <a:pt x="19672" y="553554"/>
                  </a:moveTo>
                  <a:lnTo>
                    <a:pt x="18859" y="553326"/>
                  </a:lnTo>
                  <a:lnTo>
                    <a:pt x="18275" y="554888"/>
                  </a:lnTo>
                  <a:lnTo>
                    <a:pt x="17995" y="555650"/>
                  </a:lnTo>
                  <a:lnTo>
                    <a:pt x="18402" y="555802"/>
                  </a:lnTo>
                  <a:lnTo>
                    <a:pt x="18821" y="555942"/>
                  </a:lnTo>
                  <a:lnTo>
                    <a:pt x="19240" y="556069"/>
                  </a:lnTo>
                  <a:lnTo>
                    <a:pt x="19405" y="555231"/>
                  </a:lnTo>
                  <a:lnTo>
                    <a:pt x="19672" y="553554"/>
                  </a:lnTo>
                  <a:close/>
                </a:path>
                <a:path w="1009650" h="956945">
                  <a:moveTo>
                    <a:pt x="21780" y="573633"/>
                  </a:moveTo>
                  <a:lnTo>
                    <a:pt x="19646" y="574103"/>
                  </a:lnTo>
                  <a:lnTo>
                    <a:pt x="17094" y="574649"/>
                  </a:lnTo>
                  <a:lnTo>
                    <a:pt x="19011" y="576440"/>
                  </a:lnTo>
                  <a:lnTo>
                    <a:pt x="20358" y="576275"/>
                  </a:lnTo>
                  <a:lnTo>
                    <a:pt x="21780" y="573633"/>
                  </a:lnTo>
                  <a:close/>
                </a:path>
                <a:path w="1009650" h="956945">
                  <a:moveTo>
                    <a:pt x="22364" y="709358"/>
                  </a:moveTo>
                  <a:lnTo>
                    <a:pt x="21526" y="709028"/>
                  </a:lnTo>
                  <a:lnTo>
                    <a:pt x="20713" y="708787"/>
                  </a:lnTo>
                  <a:lnTo>
                    <a:pt x="19926" y="708533"/>
                  </a:lnTo>
                  <a:lnTo>
                    <a:pt x="19646" y="709510"/>
                  </a:lnTo>
                  <a:lnTo>
                    <a:pt x="19532" y="709993"/>
                  </a:lnTo>
                  <a:lnTo>
                    <a:pt x="21234" y="710260"/>
                  </a:lnTo>
                  <a:lnTo>
                    <a:pt x="22098" y="710336"/>
                  </a:lnTo>
                  <a:lnTo>
                    <a:pt x="22364" y="709358"/>
                  </a:lnTo>
                  <a:close/>
                </a:path>
                <a:path w="1009650" h="956945">
                  <a:moveTo>
                    <a:pt x="115544" y="281419"/>
                  </a:moveTo>
                  <a:lnTo>
                    <a:pt x="114033" y="280809"/>
                  </a:lnTo>
                  <a:lnTo>
                    <a:pt x="113233" y="284391"/>
                  </a:lnTo>
                  <a:lnTo>
                    <a:pt x="113614" y="284480"/>
                  </a:lnTo>
                  <a:lnTo>
                    <a:pt x="114007" y="284594"/>
                  </a:lnTo>
                  <a:lnTo>
                    <a:pt x="114401" y="284683"/>
                  </a:lnTo>
                  <a:lnTo>
                    <a:pt x="114782" y="283591"/>
                  </a:lnTo>
                  <a:lnTo>
                    <a:pt x="115163" y="282511"/>
                  </a:lnTo>
                  <a:lnTo>
                    <a:pt x="115544" y="281419"/>
                  </a:lnTo>
                  <a:close/>
                </a:path>
                <a:path w="1009650" h="956945">
                  <a:moveTo>
                    <a:pt x="120484" y="877189"/>
                  </a:moveTo>
                  <a:lnTo>
                    <a:pt x="119926" y="876439"/>
                  </a:lnTo>
                  <a:lnTo>
                    <a:pt x="119646" y="875715"/>
                  </a:lnTo>
                  <a:lnTo>
                    <a:pt x="119316" y="875715"/>
                  </a:lnTo>
                  <a:lnTo>
                    <a:pt x="118821" y="875677"/>
                  </a:lnTo>
                  <a:lnTo>
                    <a:pt x="118097" y="875995"/>
                  </a:lnTo>
                  <a:lnTo>
                    <a:pt x="117627" y="876731"/>
                  </a:lnTo>
                  <a:lnTo>
                    <a:pt x="117995" y="877417"/>
                  </a:lnTo>
                  <a:lnTo>
                    <a:pt x="118097" y="877938"/>
                  </a:lnTo>
                  <a:lnTo>
                    <a:pt x="119468" y="877519"/>
                  </a:lnTo>
                  <a:lnTo>
                    <a:pt x="120484" y="877189"/>
                  </a:lnTo>
                  <a:close/>
                </a:path>
                <a:path w="1009650" h="956945">
                  <a:moveTo>
                    <a:pt x="171069" y="480555"/>
                  </a:moveTo>
                  <a:lnTo>
                    <a:pt x="170815" y="480098"/>
                  </a:lnTo>
                  <a:lnTo>
                    <a:pt x="170599" y="479336"/>
                  </a:lnTo>
                  <a:lnTo>
                    <a:pt x="170268" y="479298"/>
                  </a:lnTo>
                  <a:lnTo>
                    <a:pt x="169811" y="479221"/>
                  </a:lnTo>
                  <a:lnTo>
                    <a:pt x="169151" y="479577"/>
                  </a:lnTo>
                  <a:lnTo>
                    <a:pt x="168808" y="479958"/>
                  </a:lnTo>
                  <a:lnTo>
                    <a:pt x="168681" y="480110"/>
                  </a:lnTo>
                  <a:lnTo>
                    <a:pt x="169176" y="480796"/>
                  </a:lnTo>
                  <a:lnTo>
                    <a:pt x="169443" y="481457"/>
                  </a:lnTo>
                  <a:lnTo>
                    <a:pt x="171069" y="480555"/>
                  </a:lnTo>
                  <a:close/>
                </a:path>
                <a:path w="1009650" h="956945">
                  <a:moveTo>
                    <a:pt x="223735" y="786739"/>
                  </a:moveTo>
                  <a:lnTo>
                    <a:pt x="222707" y="785672"/>
                  </a:lnTo>
                  <a:lnTo>
                    <a:pt x="222313" y="784974"/>
                  </a:lnTo>
                  <a:lnTo>
                    <a:pt x="221335" y="784542"/>
                  </a:lnTo>
                  <a:lnTo>
                    <a:pt x="220687" y="785012"/>
                  </a:lnTo>
                  <a:lnTo>
                    <a:pt x="220141" y="785190"/>
                  </a:lnTo>
                  <a:lnTo>
                    <a:pt x="220395" y="785850"/>
                  </a:lnTo>
                  <a:lnTo>
                    <a:pt x="220484" y="786790"/>
                  </a:lnTo>
                  <a:lnTo>
                    <a:pt x="221386" y="787400"/>
                  </a:lnTo>
                  <a:lnTo>
                    <a:pt x="222275" y="786980"/>
                  </a:lnTo>
                  <a:lnTo>
                    <a:pt x="223735" y="786739"/>
                  </a:lnTo>
                  <a:close/>
                </a:path>
                <a:path w="1009650" h="956945">
                  <a:moveTo>
                    <a:pt x="229819" y="110731"/>
                  </a:moveTo>
                  <a:lnTo>
                    <a:pt x="229362" y="110083"/>
                  </a:lnTo>
                  <a:lnTo>
                    <a:pt x="228930" y="109410"/>
                  </a:lnTo>
                  <a:lnTo>
                    <a:pt x="228498" y="108750"/>
                  </a:lnTo>
                  <a:lnTo>
                    <a:pt x="228219" y="108915"/>
                  </a:lnTo>
                  <a:lnTo>
                    <a:pt x="227926" y="109054"/>
                  </a:lnTo>
                  <a:lnTo>
                    <a:pt x="227647" y="109232"/>
                  </a:lnTo>
                  <a:lnTo>
                    <a:pt x="227965" y="110007"/>
                  </a:lnTo>
                  <a:lnTo>
                    <a:pt x="228295" y="110782"/>
                  </a:lnTo>
                  <a:lnTo>
                    <a:pt x="228612" y="111531"/>
                  </a:lnTo>
                  <a:lnTo>
                    <a:pt x="228993" y="111277"/>
                  </a:lnTo>
                  <a:lnTo>
                    <a:pt x="229412" y="111023"/>
                  </a:lnTo>
                  <a:lnTo>
                    <a:pt x="229819" y="110731"/>
                  </a:lnTo>
                  <a:close/>
                </a:path>
                <a:path w="1009650" h="956945">
                  <a:moveTo>
                    <a:pt x="241782" y="697204"/>
                  </a:moveTo>
                  <a:lnTo>
                    <a:pt x="241338" y="697191"/>
                  </a:lnTo>
                  <a:lnTo>
                    <a:pt x="240880" y="697166"/>
                  </a:lnTo>
                  <a:lnTo>
                    <a:pt x="240461" y="697191"/>
                  </a:lnTo>
                  <a:lnTo>
                    <a:pt x="240474" y="698474"/>
                  </a:lnTo>
                  <a:lnTo>
                    <a:pt x="240499" y="699795"/>
                  </a:lnTo>
                  <a:lnTo>
                    <a:pt x="240512" y="701103"/>
                  </a:lnTo>
                  <a:lnTo>
                    <a:pt x="241706" y="701103"/>
                  </a:lnTo>
                  <a:lnTo>
                    <a:pt x="241744" y="698500"/>
                  </a:lnTo>
                  <a:lnTo>
                    <a:pt x="241782" y="697204"/>
                  </a:lnTo>
                  <a:close/>
                </a:path>
                <a:path w="1009650" h="956945">
                  <a:moveTo>
                    <a:pt x="245770" y="889762"/>
                  </a:moveTo>
                  <a:lnTo>
                    <a:pt x="245732" y="889381"/>
                  </a:lnTo>
                  <a:lnTo>
                    <a:pt x="245694" y="888631"/>
                  </a:lnTo>
                  <a:lnTo>
                    <a:pt x="244690" y="888669"/>
                  </a:lnTo>
                  <a:lnTo>
                    <a:pt x="243725" y="888758"/>
                  </a:lnTo>
                  <a:lnTo>
                    <a:pt x="242747" y="888847"/>
                  </a:lnTo>
                  <a:lnTo>
                    <a:pt x="242773" y="889215"/>
                  </a:lnTo>
                  <a:lnTo>
                    <a:pt x="242824" y="889939"/>
                  </a:lnTo>
                  <a:lnTo>
                    <a:pt x="243801" y="889889"/>
                  </a:lnTo>
                  <a:lnTo>
                    <a:pt x="244792" y="889825"/>
                  </a:lnTo>
                  <a:lnTo>
                    <a:pt x="245770" y="889762"/>
                  </a:lnTo>
                  <a:close/>
                </a:path>
                <a:path w="1009650" h="956945">
                  <a:moveTo>
                    <a:pt x="251828" y="534543"/>
                  </a:moveTo>
                  <a:lnTo>
                    <a:pt x="251167" y="534670"/>
                  </a:lnTo>
                  <a:lnTo>
                    <a:pt x="250418" y="534657"/>
                  </a:lnTo>
                  <a:lnTo>
                    <a:pt x="249669" y="535139"/>
                  </a:lnTo>
                  <a:lnTo>
                    <a:pt x="249910" y="535978"/>
                  </a:lnTo>
                  <a:lnTo>
                    <a:pt x="249999" y="538213"/>
                  </a:lnTo>
                  <a:lnTo>
                    <a:pt x="250888" y="537108"/>
                  </a:lnTo>
                  <a:lnTo>
                    <a:pt x="251358" y="536689"/>
                  </a:lnTo>
                  <a:lnTo>
                    <a:pt x="251599" y="536143"/>
                  </a:lnTo>
                  <a:lnTo>
                    <a:pt x="251815" y="535686"/>
                  </a:lnTo>
                  <a:lnTo>
                    <a:pt x="251764" y="535076"/>
                  </a:lnTo>
                  <a:lnTo>
                    <a:pt x="251828" y="534543"/>
                  </a:lnTo>
                  <a:close/>
                </a:path>
                <a:path w="1009650" h="956945">
                  <a:moveTo>
                    <a:pt x="254076" y="540194"/>
                  </a:moveTo>
                  <a:lnTo>
                    <a:pt x="253720" y="540156"/>
                  </a:lnTo>
                  <a:lnTo>
                    <a:pt x="253390" y="540080"/>
                  </a:lnTo>
                  <a:lnTo>
                    <a:pt x="253060" y="540016"/>
                  </a:lnTo>
                  <a:lnTo>
                    <a:pt x="252869" y="541058"/>
                  </a:lnTo>
                  <a:lnTo>
                    <a:pt x="252653" y="542086"/>
                  </a:lnTo>
                  <a:lnTo>
                    <a:pt x="252463" y="543115"/>
                  </a:lnTo>
                  <a:lnTo>
                    <a:pt x="252857" y="543179"/>
                  </a:lnTo>
                  <a:lnTo>
                    <a:pt x="253619" y="543306"/>
                  </a:lnTo>
                  <a:lnTo>
                    <a:pt x="253771" y="542290"/>
                  </a:lnTo>
                  <a:lnTo>
                    <a:pt x="254076" y="540194"/>
                  </a:lnTo>
                  <a:close/>
                </a:path>
                <a:path w="1009650" h="956945">
                  <a:moveTo>
                    <a:pt x="318414" y="79768"/>
                  </a:moveTo>
                  <a:lnTo>
                    <a:pt x="318376" y="79641"/>
                  </a:lnTo>
                  <a:lnTo>
                    <a:pt x="318058" y="81445"/>
                  </a:lnTo>
                  <a:lnTo>
                    <a:pt x="318414" y="79768"/>
                  </a:lnTo>
                  <a:close/>
                </a:path>
                <a:path w="1009650" h="956945">
                  <a:moveTo>
                    <a:pt x="318516" y="83680"/>
                  </a:moveTo>
                  <a:lnTo>
                    <a:pt x="318084" y="81572"/>
                  </a:lnTo>
                  <a:lnTo>
                    <a:pt x="314350" y="81470"/>
                  </a:lnTo>
                  <a:lnTo>
                    <a:pt x="316014" y="84505"/>
                  </a:lnTo>
                  <a:lnTo>
                    <a:pt x="318516" y="83680"/>
                  </a:lnTo>
                  <a:close/>
                </a:path>
                <a:path w="1009650" h="956945">
                  <a:moveTo>
                    <a:pt x="335711" y="417918"/>
                  </a:moveTo>
                  <a:lnTo>
                    <a:pt x="335673" y="417601"/>
                  </a:lnTo>
                  <a:lnTo>
                    <a:pt x="335661" y="417271"/>
                  </a:lnTo>
                  <a:lnTo>
                    <a:pt x="335635" y="416941"/>
                  </a:lnTo>
                  <a:lnTo>
                    <a:pt x="333819" y="417004"/>
                  </a:lnTo>
                  <a:lnTo>
                    <a:pt x="332905" y="417017"/>
                  </a:lnTo>
                  <a:lnTo>
                    <a:pt x="332981" y="418122"/>
                  </a:lnTo>
                  <a:lnTo>
                    <a:pt x="333883" y="418058"/>
                  </a:lnTo>
                  <a:lnTo>
                    <a:pt x="334810" y="417969"/>
                  </a:lnTo>
                  <a:lnTo>
                    <a:pt x="335711" y="417918"/>
                  </a:lnTo>
                  <a:close/>
                </a:path>
                <a:path w="1009650" h="956945">
                  <a:moveTo>
                    <a:pt x="346697" y="442569"/>
                  </a:moveTo>
                  <a:lnTo>
                    <a:pt x="346278" y="441782"/>
                  </a:lnTo>
                  <a:lnTo>
                    <a:pt x="345960" y="440969"/>
                  </a:lnTo>
                  <a:lnTo>
                    <a:pt x="345808" y="440994"/>
                  </a:lnTo>
                  <a:lnTo>
                    <a:pt x="345147" y="441096"/>
                  </a:lnTo>
                  <a:lnTo>
                    <a:pt x="344462" y="441375"/>
                  </a:lnTo>
                  <a:lnTo>
                    <a:pt x="343839" y="441960"/>
                  </a:lnTo>
                  <a:lnTo>
                    <a:pt x="344309" y="443191"/>
                  </a:lnTo>
                  <a:lnTo>
                    <a:pt x="344462" y="443191"/>
                  </a:lnTo>
                  <a:lnTo>
                    <a:pt x="345135" y="443153"/>
                  </a:lnTo>
                  <a:lnTo>
                    <a:pt x="345782" y="442861"/>
                  </a:lnTo>
                  <a:lnTo>
                    <a:pt x="346697" y="442569"/>
                  </a:lnTo>
                  <a:close/>
                </a:path>
                <a:path w="1009650" h="956945">
                  <a:moveTo>
                    <a:pt x="390906" y="501675"/>
                  </a:moveTo>
                  <a:lnTo>
                    <a:pt x="389966" y="501307"/>
                  </a:lnTo>
                  <a:lnTo>
                    <a:pt x="389496" y="501129"/>
                  </a:lnTo>
                  <a:lnTo>
                    <a:pt x="389242" y="501916"/>
                  </a:lnTo>
                  <a:lnTo>
                    <a:pt x="388950" y="502716"/>
                  </a:lnTo>
                  <a:lnTo>
                    <a:pt x="388759" y="503516"/>
                  </a:lnTo>
                  <a:lnTo>
                    <a:pt x="389331" y="503872"/>
                  </a:lnTo>
                  <a:lnTo>
                    <a:pt x="389623" y="504037"/>
                  </a:lnTo>
                  <a:lnTo>
                    <a:pt x="390055" y="503237"/>
                  </a:lnTo>
                  <a:lnTo>
                    <a:pt x="390486" y="502462"/>
                  </a:lnTo>
                  <a:lnTo>
                    <a:pt x="390906" y="501675"/>
                  </a:lnTo>
                  <a:close/>
                </a:path>
                <a:path w="1009650" h="956945">
                  <a:moveTo>
                    <a:pt x="404558" y="901179"/>
                  </a:moveTo>
                  <a:lnTo>
                    <a:pt x="399554" y="903427"/>
                  </a:lnTo>
                  <a:lnTo>
                    <a:pt x="402640" y="904201"/>
                  </a:lnTo>
                  <a:lnTo>
                    <a:pt x="404025" y="904252"/>
                  </a:lnTo>
                  <a:lnTo>
                    <a:pt x="404558" y="901179"/>
                  </a:lnTo>
                  <a:close/>
                </a:path>
                <a:path w="1009650" h="956945">
                  <a:moveTo>
                    <a:pt x="452120" y="134785"/>
                  </a:moveTo>
                  <a:lnTo>
                    <a:pt x="451523" y="134188"/>
                  </a:lnTo>
                  <a:lnTo>
                    <a:pt x="451269" y="133718"/>
                  </a:lnTo>
                  <a:lnTo>
                    <a:pt x="450684" y="134086"/>
                  </a:lnTo>
                  <a:lnTo>
                    <a:pt x="449973" y="134378"/>
                  </a:lnTo>
                  <a:lnTo>
                    <a:pt x="449567" y="134899"/>
                  </a:lnTo>
                  <a:lnTo>
                    <a:pt x="449414" y="135102"/>
                  </a:lnTo>
                  <a:lnTo>
                    <a:pt x="449922" y="135826"/>
                  </a:lnTo>
                  <a:lnTo>
                    <a:pt x="450329" y="136740"/>
                  </a:lnTo>
                  <a:lnTo>
                    <a:pt x="451053" y="136055"/>
                  </a:lnTo>
                  <a:lnTo>
                    <a:pt x="451713" y="135674"/>
                  </a:lnTo>
                  <a:lnTo>
                    <a:pt x="451993" y="135089"/>
                  </a:lnTo>
                  <a:lnTo>
                    <a:pt x="452120" y="134785"/>
                  </a:lnTo>
                  <a:close/>
                </a:path>
                <a:path w="1009650" h="956945">
                  <a:moveTo>
                    <a:pt x="457974" y="195275"/>
                  </a:moveTo>
                  <a:lnTo>
                    <a:pt x="457847" y="193725"/>
                  </a:lnTo>
                  <a:lnTo>
                    <a:pt x="456831" y="193852"/>
                  </a:lnTo>
                  <a:lnTo>
                    <a:pt x="455777" y="194017"/>
                  </a:lnTo>
                  <a:lnTo>
                    <a:pt x="454748" y="194157"/>
                  </a:lnTo>
                  <a:lnTo>
                    <a:pt x="454787" y="194538"/>
                  </a:lnTo>
                  <a:lnTo>
                    <a:pt x="454799" y="194894"/>
                  </a:lnTo>
                  <a:lnTo>
                    <a:pt x="454837" y="195262"/>
                  </a:lnTo>
                  <a:lnTo>
                    <a:pt x="456933" y="195262"/>
                  </a:lnTo>
                  <a:lnTo>
                    <a:pt x="457974" y="195275"/>
                  </a:lnTo>
                  <a:close/>
                </a:path>
                <a:path w="1009650" h="956945">
                  <a:moveTo>
                    <a:pt x="463207" y="441147"/>
                  </a:moveTo>
                  <a:lnTo>
                    <a:pt x="462838" y="440982"/>
                  </a:lnTo>
                  <a:lnTo>
                    <a:pt x="462457" y="440817"/>
                  </a:lnTo>
                  <a:lnTo>
                    <a:pt x="462102" y="440651"/>
                  </a:lnTo>
                  <a:lnTo>
                    <a:pt x="461683" y="441566"/>
                  </a:lnTo>
                  <a:lnTo>
                    <a:pt x="460870" y="443420"/>
                  </a:lnTo>
                  <a:lnTo>
                    <a:pt x="461340" y="443585"/>
                  </a:lnTo>
                  <a:lnTo>
                    <a:pt x="461848" y="443750"/>
                  </a:lnTo>
                  <a:lnTo>
                    <a:pt x="462343" y="443903"/>
                  </a:lnTo>
                  <a:lnTo>
                    <a:pt x="462610" y="442988"/>
                  </a:lnTo>
                  <a:lnTo>
                    <a:pt x="463207" y="441147"/>
                  </a:lnTo>
                  <a:close/>
                </a:path>
                <a:path w="1009650" h="956945">
                  <a:moveTo>
                    <a:pt x="476999" y="280936"/>
                  </a:moveTo>
                  <a:lnTo>
                    <a:pt x="474726" y="282346"/>
                  </a:lnTo>
                  <a:lnTo>
                    <a:pt x="473443" y="283133"/>
                  </a:lnTo>
                  <a:lnTo>
                    <a:pt x="475907" y="283514"/>
                  </a:lnTo>
                  <a:lnTo>
                    <a:pt x="476999" y="280936"/>
                  </a:lnTo>
                  <a:close/>
                </a:path>
                <a:path w="1009650" h="956945">
                  <a:moveTo>
                    <a:pt x="479679" y="151574"/>
                  </a:moveTo>
                  <a:lnTo>
                    <a:pt x="479082" y="150914"/>
                  </a:lnTo>
                  <a:lnTo>
                    <a:pt x="478790" y="150596"/>
                  </a:lnTo>
                  <a:lnTo>
                    <a:pt x="477139" y="152031"/>
                  </a:lnTo>
                  <a:lnTo>
                    <a:pt x="476326" y="152768"/>
                  </a:lnTo>
                  <a:lnTo>
                    <a:pt x="476592" y="153073"/>
                  </a:lnTo>
                  <a:lnTo>
                    <a:pt x="476872" y="153377"/>
                  </a:lnTo>
                  <a:lnTo>
                    <a:pt x="477139" y="153695"/>
                  </a:lnTo>
                  <a:lnTo>
                    <a:pt x="477989" y="152996"/>
                  </a:lnTo>
                  <a:lnTo>
                    <a:pt x="478828" y="152285"/>
                  </a:lnTo>
                  <a:lnTo>
                    <a:pt x="479679" y="151574"/>
                  </a:lnTo>
                  <a:close/>
                </a:path>
                <a:path w="1009650" h="956945">
                  <a:moveTo>
                    <a:pt x="482104" y="676998"/>
                  </a:moveTo>
                  <a:lnTo>
                    <a:pt x="481660" y="676059"/>
                  </a:lnTo>
                  <a:lnTo>
                    <a:pt x="481507" y="675309"/>
                  </a:lnTo>
                  <a:lnTo>
                    <a:pt x="481139" y="675132"/>
                  </a:lnTo>
                  <a:lnTo>
                    <a:pt x="480745" y="674979"/>
                  </a:lnTo>
                  <a:lnTo>
                    <a:pt x="479933" y="675246"/>
                  </a:lnTo>
                  <a:lnTo>
                    <a:pt x="479615" y="675601"/>
                  </a:lnTo>
                  <a:lnTo>
                    <a:pt x="479374" y="675881"/>
                  </a:lnTo>
                  <a:lnTo>
                    <a:pt x="479552" y="676998"/>
                  </a:lnTo>
                  <a:lnTo>
                    <a:pt x="479691" y="677037"/>
                  </a:lnTo>
                  <a:lnTo>
                    <a:pt x="480364" y="677125"/>
                  </a:lnTo>
                  <a:lnTo>
                    <a:pt x="481063" y="677037"/>
                  </a:lnTo>
                  <a:lnTo>
                    <a:pt x="482104" y="676998"/>
                  </a:lnTo>
                  <a:close/>
                </a:path>
                <a:path w="1009650" h="956945">
                  <a:moveTo>
                    <a:pt x="487324" y="859942"/>
                  </a:moveTo>
                  <a:lnTo>
                    <a:pt x="486740" y="858939"/>
                  </a:lnTo>
                  <a:lnTo>
                    <a:pt x="486143" y="857948"/>
                  </a:lnTo>
                  <a:lnTo>
                    <a:pt x="485571" y="856932"/>
                  </a:lnTo>
                  <a:lnTo>
                    <a:pt x="485241" y="857110"/>
                  </a:lnTo>
                  <a:lnTo>
                    <a:pt x="484593" y="857504"/>
                  </a:lnTo>
                  <a:lnTo>
                    <a:pt x="485101" y="858558"/>
                  </a:lnTo>
                  <a:lnTo>
                    <a:pt x="485609" y="859586"/>
                  </a:lnTo>
                  <a:lnTo>
                    <a:pt x="486105" y="860640"/>
                  </a:lnTo>
                  <a:lnTo>
                    <a:pt x="486918" y="860183"/>
                  </a:lnTo>
                  <a:lnTo>
                    <a:pt x="487324" y="859942"/>
                  </a:lnTo>
                  <a:close/>
                </a:path>
                <a:path w="1009650" h="956945">
                  <a:moveTo>
                    <a:pt x="495554" y="900455"/>
                  </a:moveTo>
                  <a:lnTo>
                    <a:pt x="494626" y="900150"/>
                  </a:lnTo>
                  <a:lnTo>
                    <a:pt x="494182" y="900023"/>
                  </a:lnTo>
                  <a:lnTo>
                    <a:pt x="493395" y="902385"/>
                  </a:lnTo>
                  <a:lnTo>
                    <a:pt x="492988" y="903566"/>
                  </a:lnTo>
                  <a:lnTo>
                    <a:pt x="493509" y="903808"/>
                  </a:lnTo>
                  <a:lnTo>
                    <a:pt x="494004" y="904024"/>
                  </a:lnTo>
                  <a:lnTo>
                    <a:pt x="494525" y="904265"/>
                  </a:lnTo>
                  <a:lnTo>
                    <a:pt x="494868" y="903008"/>
                  </a:lnTo>
                  <a:lnTo>
                    <a:pt x="495554" y="900455"/>
                  </a:lnTo>
                  <a:close/>
                </a:path>
                <a:path w="1009650" h="956945">
                  <a:moveTo>
                    <a:pt x="496963" y="539343"/>
                  </a:moveTo>
                  <a:lnTo>
                    <a:pt x="496189" y="538391"/>
                  </a:lnTo>
                  <a:lnTo>
                    <a:pt x="495820" y="537476"/>
                  </a:lnTo>
                  <a:lnTo>
                    <a:pt x="495312" y="537425"/>
                  </a:lnTo>
                  <a:lnTo>
                    <a:pt x="494728" y="537349"/>
                  </a:lnTo>
                  <a:lnTo>
                    <a:pt x="494042" y="537959"/>
                  </a:lnTo>
                  <a:lnTo>
                    <a:pt x="493407" y="538289"/>
                  </a:lnTo>
                  <a:lnTo>
                    <a:pt x="493737" y="538822"/>
                  </a:lnTo>
                  <a:lnTo>
                    <a:pt x="493979" y="539673"/>
                  </a:lnTo>
                  <a:lnTo>
                    <a:pt x="494423" y="539800"/>
                  </a:lnTo>
                  <a:lnTo>
                    <a:pt x="495007" y="539991"/>
                  </a:lnTo>
                  <a:lnTo>
                    <a:pt x="495744" y="539623"/>
                  </a:lnTo>
                  <a:lnTo>
                    <a:pt x="496963" y="539343"/>
                  </a:lnTo>
                  <a:close/>
                </a:path>
                <a:path w="1009650" h="956945">
                  <a:moveTo>
                    <a:pt x="502653" y="2133"/>
                  </a:moveTo>
                  <a:lnTo>
                    <a:pt x="502081" y="1358"/>
                  </a:lnTo>
                  <a:lnTo>
                    <a:pt x="501764" y="622"/>
                  </a:lnTo>
                  <a:lnTo>
                    <a:pt x="501180" y="177"/>
                  </a:lnTo>
                  <a:lnTo>
                    <a:pt x="500938" y="0"/>
                  </a:lnTo>
                  <a:lnTo>
                    <a:pt x="500227" y="406"/>
                  </a:lnTo>
                  <a:lnTo>
                    <a:pt x="499719" y="533"/>
                  </a:lnTo>
                  <a:lnTo>
                    <a:pt x="500049" y="1282"/>
                  </a:lnTo>
                  <a:lnTo>
                    <a:pt x="500329" y="2108"/>
                  </a:lnTo>
                  <a:lnTo>
                    <a:pt x="500824" y="2755"/>
                  </a:lnTo>
                  <a:lnTo>
                    <a:pt x="500938" y="2882"/>
                  </a:lnTo>
                  <a:lnTo>
                    <a:pt x="501827" y="2425"/>
                  </a:lnTo>
                  <a:lnTo>
                    <a:pt x="502653" y="2133"/>
                  </a:lnTo>
                  <a:close/>
                </a:path>
                <a:path w="1009650" h="956945">
                  <a:moveTo>
                    <a:pt x="507733" y="956602"/>
                  </a:moveTo>
                  <a:lnTo>
                    <a:pt x="507720" y="955649"/>
                  </a:lnTo>
                  <a:lnTo>
                    <a:pt x="507657" y="953770"/>
                  </a:lnTo>
                  <a:lnTo>
                    <a:pt x="506666" y="953833"/>
                  </a:lnTo>
                  <a:lnTo>
                    <a:pt x="506171" y="953846"/>
                  </a:lnTo>
                  <a:lnTo>
                    <a:pt x="506666" y="956691"/>
                  </a:lnTo>
                  <a:lnTo>
                    <a:pt x="507022" y="956665"/>
                  </a:lnTo>
                  <a:lnTo>
                    <a:pt x="507390" y="956614"/>
                  </a:lnTo>
                  <a:lnTo>
                    <a:pt x="507733" y="956602"/>
                  </a:lnTo>
                  <a:close/>
                </a:path>
                <a:path w="1009650" h="956945">
                  <a:moveTo>
                    <a:pt x="510781" y="55524"/>
                  </a:moveTo>
                  <a:lnTo>
                    <a:pt x="510324" y="54762"/>
                  </a:lnTo>
                  <a:lnTo>
                    <a:pt x="510006" y="53581"/>
                  </a:lnTo>
                  <a:lnTo>
                    <a:pt x="508977" y="54279"/>
                  </a:lnTo>
                  <a:lnTo>
                    <a:pt x="507885" y="54724"/>
                  </a:lnTo>
                  <a:lnTo>
                    <a:pt x="508000" y="55829"/>
                  </a:lnTo>
                  <a:lnTo>
                    <a:pt x="508596" y="56578"/>
                  </a:lnTo>
                  <a:lnTo>
                    <a:pt x="508990" y="57327"/>
                  </a:lnTo>
                  <a:lnTo>
                    <a:pt x="509549" y="56921"/>
                  </a:lnTo>
                  <a:lnTo>
                    <a:pt x="510387" y="56578"/>
                  </a:lnTo>
                  <a:lnTo>
                    <a:pt x="510781" y="55524"/>
                  </a:lnTo>
                  <a:close/>
                </a:path>
                <a:path w="1009650" h="956945">
                  <a:moveTo>
                    <a:pt x="515378" y="627380"/>
                  </a:moveTo>
                  <a:lnTo>
                    <a:pt x="515188" y="626097"/>
                  </a:lnTo>
                  <a:lnTo>
                    <a:pt x="515302" y="625170"/>
                  </a:lnTo>
                  <a:lnTo>
                    <a:pt x="514896" y="624827"/>
                  </a:lnTo>
                  <a:lnTo>
                    <a:pt x="514515" y="624471"/>
                  </a:lnTo>
                  <a:lnTo>
                    <a:pt x="513613" y="624725"/>
                  </a:lnTo>
                  <a:lnTo>
                    <a:pt x="512927" y="624713"/>
                  </a:lnTo>
                  <a:lnTo>
                    <a:pt x="512927" y="625386"/>
                  </a:lnTo>
                  <a:lnTo>
                    <a:pt x="512686" y="626237"/>
                  </a:lnTo>
                  <a:lnTo>
                    <a:pt x="512991" y="626719"/>
                  </a:lnTo>
                  <a:lnTo>
                    <a:pt x="513257" y="627100"/>
                  </a:lnTo>
                  <a:lnTo>
                    <a:pt x="514172" y="627087"/>
                  </a:lnTo>
                  <a:lnTo>
                    <a:pt x="515378" y="627380"/>
                  </a:lnTo>
                  <a:close/>
                </a:path>
                <a:path w="1009650" h="956945">
                  <a:moveTo>
                    <a:pt x="539940" y="58902"/>
                  </a:moveTo>
                  <a:lnTo>
                    <a:pt x="539711" y="58204"/>
                  </a:lnTo>
                  <a:lnTo>
                    <a:pt x="539572" y="57073"/>
                  </a:lnTo>
                  <a:lnTo>
                    <a:pt x="538746" y="57607"/>
                  </a:lnTo>
                  <a:lnTo>
                    <a:pt x="538010" y="57861"/>
                  </a:lnTo>
                  <a:lnTo>
                    <a:pt x="538010" y="58826"/>
                  </a:lnTo>
                  <a:lnTo>
                    <a:pt x="538314" y="59512"/>
                  </a:lnTo>
                  <a:lnTo>
                    <a:pt x="538505" y="60210"/>
                  </a:lnTo>
                  <a:lnTo>
                    <a:pt x="538962" y="60007"/>
                  </a:lnTo>
                  <a:lnTo>
                    <a:pt x="539737" y="59842"/>
                  </a:lnTo>
                  <a:lnTo>
                    <a:pt x="539788" y="59550"/>
                  </a:lnTo>
                  <a:lnTo>
                    <a:pt x="539940" y="58902"/>
                  </a:lnTo>
                  <a:close/>
                </a:path>
                <a:path w="1009650" h="956945">
                  <a:moveTo>
                    <a:pt x="550481" y="450278"/>
                  </a:moveTo>
                  <a:lnTo>
                    <a:pt x="549617" y="449656"/>
                  </a:lnTo>
                  <a:lnTo>
                    <a:pt x="547916" y="448449"/>
                  </a:lnTo>
                  <a:lnTo>
                    <a:pt x="547598" y="448906"/>
                  </a:lnTo>
                  <a:lnTo>
                    <a:pt x="547319" y="449351"/>
                  </a:lnTo>
                  <a:lnTo>
                    <a:pt x="547014" y="449795"/>
                  </a:lnTo>
                  <a:lnTo>
                    <a:pt x="547839" y="450392"/>
                  </a:lnTo>
                  <a:lnTo>
                    <a:pt x="548640" y="451015"/>
                  </a:lnTo>
                  <a:lnTo>
                    <a:pt x="549516" y="451535"/>
                  </a:lnTo>
                  <a:lnTo>
                    <a:pt x="550138" y="450723"/>
                  </a:lnTo>
                  <a:lnTo>
                    <a:pt x="550481" y="450278"/>
                  </a:lnTo>
                  <a:close/>
                </a:path>
                <a:path w="1009650" h="956945">
                  <a:moveTo>
                    <a:pt x="554786" y="60566"/>
                  </a:moveTo>
                  <a:lnTo>
                    <a:pt x="553910" y="59982"/>
                  </a:lnTo>
                  <a:lnTo>
                    <a:pt x="552170" y="58978"/>
                  </a:lnTo>
                  <a:lnTo>
                    <a:pt x="551700" y="60020"/>
                  </a:lnTo>
                  <a:lnTo>
                    <a:pt x="551459" y="60528"/>
                  </a:lnTo>
                  <a:lnTo>
                    <a:pt x="552437" y="60845"/>
                  </a:lnTo>
                  <a:lnTo>
                    <a:pt x="553377" y="61188"/>
                  </a:lnTo>
                  <a:lnTo>
                    <a:pt x="554329" y="61455"/>
                  </a:lnTo>
                  <a:lnTo>
                    <a:pt x="554786" y="60566"/>
                  </a:lnTo>
                  <a:close/>
                </a:path>
                <a:path w="1009650" h="956945">
                  <a:moveTo>
                    <a:pt x="558825" y="520928"/>
                  </a:moveTo>
                  <a:lnTo>
                    <a:pt x="558495" y="520153"/>
                  </a:lnTo>
                  <a:lnTo>
                    <a:pt x="558317" y="520103"/>
                  </a:lnTo>
                  <a:lnTo>
                    <a:pt x="557822" y="520014"/>
                  </a:lnTo>
                  <a:lnTo>
                    <a:pt x="557276" y="520217"/>
                  </a:lnTo>
                  <a:lnTo>
                    <a:pt x="556793" y="520293"/>
                  </a:lnTo>
                  <a:lnTo>
                    <a:pt x="556996" y="521322"/>
                  </a:lnTo>
                  <a:lnTo>
                    <a:pt x="557187" y="522185"/>
                  </a:lnTo>
                  <a:lnTo>
                    <a:pt x="557885" y="521703"/>
                  </a:lnTo>
                  <a:lnTo>
                    <a:pt x="558406" y="521474"/>
                  </a:lnTo>
                  <a:lnTo>
                    <a:pt x="558698" y="521081"/>
                  </a:lnTo>
                  <a:lnTo>
                    <a:pt x="558825" y="520928"/>
                  </a:lnTo>
                  <a:close/>
                </a:path>
                <a:path w="1009650" h="956945">
                  <a:moveTo>
                    <a:pt x="559765" y="510984"/>
                  </a:moveTo>
                  <a:lnTo>
                    <a:pt x="559473" y="510857"/>
                  </a:lnTo>
                  <a:lnTo>
                    <a:pt x="559168" y="510717"/>
                  </a:lnTo>
                  <a:lnTo>
                    <a:pt x="558863" y="510590"/>
                  </a:lnTo>
                  <a:lnTo>
                    <a:pt x="557898" y="513359"/>
                  </a:lnTo>
                  <a:lnTo>
                    <a:pt x="558126" y="513448"/>
                  </a:lnTo>
                  <a:lnTo>
                    <a:pt x="558342" y="513549"/>
                  </a:lnTo>
                  <a:lnTo>
                    <a:pt x="558571" y="513638"/>
                  </a:lnTo>
                  <a:lnTo>
                    <a:pt x="558977" y="512749"/>
                  </a:lnTo>
                  <a:lnTo>
                    <a:pt x="559358" y="511860"/>
                  </a:lnTo>
                  <a:lnTo>
                    <a:pt x="559765" y="510984"/>
                  </a:lnTo>
                  <a:close/>
                </a:path>
                <a:path w="1009650" h="956945">
                  <a:moveTo>
                    <a:pt x="564883" y="179260"/>
                  </a:moveTo>
                  <a:lnTo>
                    <a:pt x="563410" y="177749"/>
                  </a:lnTo>
                  <a:lnTo>
                    <a:pt x="562673" y="176987"/>
                  </a:lnTo>
                  <a:lnTo>
                    <a:pt x="562419" y="177203"/>
                  </a:lnTo>
                  <a:lnTo>
                    <a:pt x="562190" y="177419"/>
                  </a:lnTo>
                  <a:lnTo>
                    <a:pt x="561949" y="177634"/>
                  </a:lnTo>
                  <a:lnTo>
                    <a:pt x="562559" y="178473"/>
                  </a:lnTo>
                  <a:lnTo>
                    <a:pt x="563778" y="180162"/>
                  </a:lnTo>
                  <a:lnTo>
                    <a:pt x="564159" y="179844"/>
                  </a:lnTo>
                  <a:lnTo>
                    <a:pt x="564883" y="179260"/>
                  </a:lnTo>
                  <a:close/>
                </a:path>
                <a:path w="1009650" h="956945">
                  <a:moveTo>
                    <a:pt x="575856" y="919988"/>
                  </a:moveTo>
                  <a:lnTo>
                    <a:pt x="575335" y="919581"/>
                  </a:lnTo>
                  <a:lnTo>
                    <a:pt x="574916" y="919137"/>
                  </a:lnTo>
                  <a:lnTo>
                    <a:pt x="574624" y="919645"/>
                  </a:lnTo>
                  <a:lnTo>
                    <a:pt x="574230" y="920089"/>
                  </a:lnTo>
                  <a:lnTo>
                    <a:pt x="574141" y="920572"/>
                  </a:lnTo>
                  <a:lnTo>
                    <a:pt x="574065" y="920813"/>
                  </a:lnTo>
                  <a:lnTo>
                    <a:pt x="574560" y="921143"/>
                  </a:lnTo>
                  <a:lnTo>
                    <a:pt x="574827" y="921423"/>
                  </a:lnTo>
                  <a:lnTo>
                    <a:pt x="575157" y="920991"/>
                  </a:lnTo>
                  <a:lnTo>
                    <a:pt x="575576" y="920597"/>
                  </a:lnTo>
                  <a:lnTo>
                    <a:pt x="575792" y="920115"/>
                  </a:lnTo>
                  <a:lnTo>
                    <a:pt x="575856" y="919988"/>
                  </a:lnTo>
                  <a:close/>
                </a:path>
                <a:path w="1009650" h="956945">
                  <a:moveTo>
                    <a:pt x="593585" y="569302"/>
                  </a:moveTo>
                  <a:lnTo>
                    <a:pt x="593128" y="569353"/>
                  </a:lnTo>
                  <a:lnTo>
                    <a:pt x="592683" y="569404"/>
                  </a:lnTo>
                  <a:lnTo>
                    <a:pt x="592226" y="569468"/>
                  </a:lnTo>
                  <a:lnTo>
                    <a:pt x="591743" y="569963"/>
                  </a:lnTo>
                  <a:lnTo>
                    <a:pt x="591096" y="570420"/>
                  </a:lnTo>
                  <a:lnTo>
                    <a:pt x="590804" y="571017"/>
                  </a:lnTo>
                  <a:lnTo>
                    <a:pt x="590689" y="571296"/>
                  </a:lnTo>
                  <a:lnTo>
                    <a:pt x="591286" y="571868"/>
                  </a:lnTo>
                  <a:lnTo>
                    <a:pt x="591553" y="572325"/>
                  </a:lnTo>
                  <a:lnTo>
                    <a:pt x="592124" y="571881"/>
                  </a:lnTo>
                  <a:lnTo>
                    <a:pt x="592848" y="571550"/>
                  </a:lnTo>
                  <a:lnTo>
                    <a:pt x="593255" y="570992"/>
                  </a:lnTo>
                  <a:lnTo>
                    <a:pt x="593547" y="570572"/>
                  </a:lnTo>
                  <a:lnTo>
                    <a:pt x="593483" y="569887"/>
                  </a:lnTo>
                  <a:lnTo>
                    <a:pt x="593585" y="569302"/>
                  </a:lnTo>
                  <a:close/>
                </a:path>
                <a:path w="1009650" h="956945">
                  <a:moveTo>
                    <a:pt x="597509" y="745350"/>
                  </a:moveTo>
                  <a:lnTo>
                    <a:pt x="597039" y="745096"/>
                  </a:lnTo>
                  <a:lnTo>
                    <a:pt x="596138" y="744575"/>
                  </a:lnTo>
                  <a:lnTo>
                    <a:pt x="595731" y="745477"/>
                  </a:lnTo>
                  <a:lnTo>
                    <a:pt x="595337" y="746391"/>
                  </a:lnTo>
                  <a:lnTo>
                    <a:pt x="594931" y="747293"/>
                  </a:lnTo>
                  <a:lnTo>
                    <a:pt x="595160" y="747458"/>
                  </a:lnTo>
                  <a:lnTo>
                    <a:pt x="595604" y="747737"/>
                  </a:lnTo>
                  <a:lnTo>
                    <a:pt x="596239" y="746937"/>
                  </a:lnTo>
                  <a:lnTo>
                    <a:pt x="596874" y="746150"/>
                  </a:lnTo>
                  <a:lnTo>
                    <a:pt x="597509" y="745350"/>
                  </a:lnTo>
                  <a:close/>
                </a:path>
                <a:path w="1009650" h="956945">
                  <a:moveTo>
                    <a:pt x="598170" y="489762"/>
                  </a:moveTo>
                  <a:lnTo>
                    <a:pt x="597204" y="489458"/>
                  </a:lnTo>
                  <a:lnTo>
                    <a:pt x="596239" y="489127"/>
                  </a:lnTo>
                  <a:lnTo>
                    <a:pt x="595261" y="488823"/>
                  </a:lnTo>
                  <a:lnTo>
                    <a:pt x="595134" y="489305"/>
                  </a:lnTo>
                  <a:lnTo>
                    <a:pt x="594817" y="490194"/>
                  </a:lnTo>
                  <a:lnTo>
                    <a:pt x="595757" y="490651"/>
                  </a:lnTo>
                  <a:lnTo>
                    <a:pt x="596684" y="490905"/>
                  </a:lnTo>
                  <a:lnTo>
                    <a:pt x="597585" y="491210"/>
                  </a:lnTo>
                  <a:lnTo>
                    <a:pt x="597789" y="490740"/>
                  </a:lnTo>
                  <a:lnTo>
                    <a:pt x="597966" y="490245"/>
                  </a:lnTo>
                  <a:lnTo>
                    <a:pt x="598170" y="489762"/>
                  </a:lnTo>
                  <a:close/>
                </a:path>
                <a:path w="1009650" h="956945">
                  <a:moveTo>
                    <a:pt x="600189" y="320713"/>
                  </a:moveTo>
                  <a:lnTo>
                    <a:pt x="599579" y="320497"/>
                  </a:lnTo>
                  <a:lnTo>
                    <a:pt x="598309" y="320090"/>
                  </a:lnTo>
                  <a:lnTo>
                    <a:pt x="598106" y="321411"/>
                  </a:lnTo>
                  <a:lnTo>
                    <a:pt x="597877" y="322745"/>
                  </a:lnTo>
                  <a:lnTo>
                    <a:pt x="597674" y="324065"/>
                  </a:lnTo>
                  <a:lnTo>
                    <a:pt x="598601" y="324294"/>
                  </a:lnTo>
                  <a:lnTo>
                    <a:pt x="599059" y="324370"/>
                  </a:lnTo>
                  <a:lnTo>
                    <a:pt x="599452" y="323164"/>
                  </a:lnTo>
                  <a:lnTo>
                    <a:pt x="599821" y="321919"/>
                  </a:lnTo>
                  <a:lnTo>
                    <a:pt x="600189" y="320713"/>
                  </a:lnTo>
                  <a:close/>
                </a:path>
                <a:path w="1009650" h="956945">
                  <a:moveTo>
                    <a:pt x="633768" y="786511"/>
                  </a:moveTo>
                  <a:lnTo>
                    <a:pt x="632371" y="785533"/>
                  </a:lnTo>
                  <a:lnTo>
                    <a:pt x="630504" y="784263"/>
                  </a:lnTo>
                  <a:lnTo>
                    <a:pt x="630466" y="786358"/>
                  </a:lnTo>
                  <a:lnTo>
                    <a:pt x="630821" y="787882"/>
                  </a:lnTo>
                  <a:lnTo>
                    <a:pt x="633768" y="786511"/>
                  </a:lnTo>
                  <a:close/>
                </a:path>
                <a:path w="1009650" h="956945">
                  <a:moveTo>
                    <a:pt x="652856" y="168529"/>
                  </a:moveTo>
                  <a:lnTo>
                    <a:pt x="652792" y="167805"/>
                  </a:lnTo>
                  <a:lnTo>
                    <a:pt x="652487" y="167271"/>
                  </a:lnTo>
                  <a:lnTo>
                    <a:pt x="652360" y="167068"/>
                  </a:lnTo>
                  <a:lnTo>
                    <a:pt x="651471" y="167322"/>
                  </a:lnTo>
                  <a:lnTo>
                    <a:pt x="650887" y="167360"/>
                  </a:lnTo>
                  <a:lnTo>
                    <a:pt x="651167" y="168490"/>
                  </a:lnTo>
                  <a:lnTo>
                    <a:pt x="651281" y="168998"/>
                  </a:lnTo>
                  <a:lnTo>
                    <a:pt x="651408" y="169532"/>
                  </a:lnTo>
                  <a:lnTo>
                    <a:pt x="651891" y="169405"/>
                  </a:lnTo>
                  <a:lnTo>
                    <a:pt x="652741" y="169329"/>
                  </a:lnTo>
                  <a:lnTo>
                    <a:pt x="652856" y="168529"/>
                  </a:lnTo>
                  <a:close/>
                </a:path>
                <a:path w="1009650" h="956945">
                  <a:moveTo>
                    <a:pt x="672807" y="341820"/>
                  </a:moveTo>
                  <a:lnTo>
                    <a:pt x="672020" y="340512"/>
                  </a:lnTo>
                  <a:lnTo>
                    <a:pt x="671791" y="339775"/>
                  </a:lnTo>
                  <a:lnTo>
                    <a:pt x="671055" y="339661"/>
                  </a:lnTo>
                  <a:lnTo>
                    <a:pt x="670344" y="340093"/>
                  </a:lnTo>
                  <a:lnTo>
                    <a:pt x="670191" y="340461"/>
                  </a:lnTo>
                  <a:lnTo>
                    <a:pt x="670039" y="340766"/>
                  </a:lnTo>
                  <a:lnTo>
                    <a:pt x="670344" y="341591"/>
                  </a:lnTo>
                  <a:lnTo>
                    <a:pt x="671118" y="342011"/>
                  </a:lnTo>
                  <a:lnTo>
                    <a:pt x="671779" y="341820"/>
                  </a:lnTo>
                  <a:lnTo>
                    <a:pt x="672807" y="341820"/>
                  </a:lnTo>
                  <a:close/>
                </a:path>
                <a:path w="1009650" h="956945">
                  <a:moveTo>
                    <a:pt x="690587" y="441337"/>
                  </a:moveTo>
                  <a:lnTo>
                    <a:pt x="689991" y="440728"/>
                  </a:lnTo>
                  <a:lnTo>
                    <a:pt x="689394" y="441172"/>
                  </a:lnTo>
                  <a:lnTo>
                    <a:pt x="688708" y="441540"/>
                  </a:lnTo>
                  <a:lnTo>
                    <a:pt x="688213" y="442074"/>
                  </a:lnTo>
                  <a:lnTo>
                    <a:pt x="687743" y="442607"/>
                  </a:lnTo>
                  <a:lnTo>
                    <a:pt x="687501" y="443306"/>
                  </a:lnTo>
                  <a:lnTo>
                    <a:pt x="687171" y="443941"/>
                  </a:lnTo>
                  <a:lnTo>
                    <a:pt x="687451" y="444106"/>
                  </a:lnTo>
                  <a:lnTo>
                    <a:pt x="687717" y="444309"/>
                  </a:lnTo>
                  <a:lnTo>
                    <a:pt x="687984" y="444487"/>
                  </a:lnTo>
                  <a:lnTo>
                    <a:pt x="688848" y="443433"/>
                  </a:lnTo>
                  <a:lnTo>
                    <a:pt x="689724" y="442404"/>
                  </a:lnTo>
                  <a:lnTo>
                    <a:pt x="690587" y="441337"/>
                  </a:lnTo>
                  <a:close/>
                </a:path>
                <a:path w="1009650" h="956945">
                  <a:moveTo>
                    <a:pt x="690905" y="146989"/>
                  </a:moveTo>
                  <a:lnTo>
                    <a:pt x="688809" y="144208"/>
                  </a:lnTo>
                  <a:lnTo>
                    <a:pt x="688086" y="145364"/>
                  </a:lnTo>
                  <a:lnTo>
                    <a:pt x="686955" y="147167"/>
                  </a:lnTo>
                  <a:lnTo>
                    <a:pt x="689102" y="147167"/>
                  </a:lnTo>
                  <a:lnTo>
                    <a:pt x="690905" y="146989"/>
                  </a:lnTo>
                  <a:close/>
                </a:path>
                <a:path w="1009650" h="956945">
                  <a:moveTo>
                    <a:pt x="691883" y="551281"/>
                  </a:moveTo>
                  <a:lnTo>
                    <a:pt x="691769" y="550405"/>
                  </a:lnTo>
                  <a:lnTo>
                    <a:pt x="691680" y="549529"/>
                  </a:lnTo>
                  <a:lnTo>
                    <a:pt x="691565" y="548665"/>
                  </a:lnTo>
                  <a:lnTo>
                    <a:pt x="691057" y="548690"/>
                  </a:lnTo>
                  <a:lnTo>
                    <a:pt x="690549" y="548716"/>
                  </a:lnTo>
                  <a:lnTo>
                    <a:pt x="690016" y="548741"/>
                  </a:lnTo>
                  <a:lnTo>
                    <a:pt x="690295" y="549681"/>
                  </a:lnTo>
                  <a:lnTo>
                    <a:pt x="690549" y="550583"/>
                  </a:lnTo>
                  <a:lnTo>
                    <a:pt x="690791" y="551522"/>
                  </a:lnTo>
                  <a:lnTo>
                    <a:pt x="691159" y="551434"/>
                  </a:lnTo>
                  <a:lnTo>
                    <a:pt x="691527" y="551357"/>
                  </a:lnTo>
                  <a:lnTo>
                    <a:pt x="691883" y="551281"/>
                  </a:lnTo>
                  <a:close/>
                </a:path>
                <a:path w="1009650" h="956945">
                  <a:moveTo>
                    <a:pt x="699808" y="255143"/>
                  </a:moveTo>
                  <a:lnTo>
                    <a:pt x="699312" y="254330"/>
                  </a:lnTo>
                  <a:lnTo>
                    <a:pt x="698360" y="254774"/>
                  </a:lnTo>
                  <a:lnTo>
                    <a:pt x="697471" y="255231"/>
                  </a:lnTo>
                  <a:lnTo>
                    <a:pt x="696582" y="255714"/>
                  </a:lnTo>
                  <a:lnTo>
                    <a:pt x="697445" y="257035"/>
                  </a:lnTo>
                  <a:lnTo>
                    <a:pt x="699033" y="255828"/>
                  </a:lnTo>
                  <a:lnTo>
                    <a:pt x="699808" y="255143"/>
                  </a:lnTo>
                  <a:close/>
                </a:path>
                <a:path w="1009650" h="956945">
                  <a:moveTo>
                    <a:pt x="701535" y="285584"/>
                  </a:moveTo>
                  <a:lnTo>
                    <a:pt x="701154" y="285457"/>
                  </a:lnTo>
                  <a:lnTo>
                    <a:pt x="700519" y="285165"/>
                  </a:lnTo>
                  <a:lnTo>
                    <a:pt x="699985" y="286042"/>
                  </a:lnTo>
                  <a:lnTo>
                    <a:pt x="699592" y="286880"/>
                  </a:lnTo>
                  <a:lnTo>
                    <a:pt x="699185" y="287718"/>
                  </a:lnTo>
                  <a:lnTo>
                    <a:pt x="699947" y="288124"/>
                  </a:lnTo>
                  <a:lnTo>
                    <a:pt x="700316" y="288328"/>
                  </a:lnTo>
                  <a:lnTo>
                    <a:pt x="700722" y="287401"/>
                  </a:lnTo>
                  <a:lnTo>
                    <a:pt x="701535" y="285584"/>
                  </a:lnTo>
                  <a:close/>
                </a:path>
                <a:path w="1009650" h="956945">
                  <a:moveTo>
                    <a:pt x="719874" y="798017"/>
                  </a:moveTo>
                  <a:lnTo>
                    <a:pt x="719226" y="796950"/>
                  </a:lnTo>
                  <a:lnTo>
                    <a:pt x="718515" y="795756"/>
                  </a:lnTo>
                  <a:lnTo>
                    <a:pt x="717918" y="796112"/>
                  </a:lnTo>
                  <a:lnTo>
                    <a:pt x="717194" y="796391"/>
                  </a:lnTo>
                  <a:lnTo>
                    <a:pt x="716775" y="796886"/>
                  </a:lnTo>
                  <a:lnTo>
                    <a:pt x="716610" y="797115"/>
                  </a:lnTo>
                  <a:lnTo>
                    <a:pt x="717029" y="798195"/>
                  </a:lnTo>
                  <a:lnTo>
                    <a:pt x="717943" y="798436"/>
                  </a:lnTo>
                  <a:lnTo>
                    <a:pt x="718654" y="798182"/>
                  </a:lnTo>
                  <a:lnTo>
                    <a:pt x="719874" y="798017"/>
                  </a:lnTo>
                  <a:close/>
                </a:path>
                <a:path w="1009650" h="956945">
                  <a:moveTo>
                    <a:pt x="770077" y="137807"/>
                  </a:moveTo>
                  <a:lnTo>
                    <a:pt x="769747" y="137693"/>
                  </a:lnTo>
                  <a:lnTo>
                    <a:pt x="769404" y="137591"/>
                  </a:lnTo>
                  <a:lnTo>
                    <a:pt x="769061" y="137477"/>
                  </a:lnTo>
                  <a:lnTo>
                    <a:pt x="767880" y="140131"/>
                  </a:lnTo>
                  <a:lnTo>
                    <a:pt x="768337" y="140309"/>
                  </a:lnTo>
                  <a:lnTo>
                    <a:pt x="768781" y="140462"/>
                  </a:lnTo>
                  <a:lnTo>
                    <a:pt x="769239" y="140627"/>
                  </a:lnTo>
                  <a:lnTo>
                    <a:pt x="770077" y="137807"/>
                  </a:lnTo>
                  <a:close/>
                </a:path>
                <a:path w="1009650" h="956945">
                  <a:moveTo>
                    <a:pt x="782231" y="103505"/>
                  </a:moveTo>
                  <a:lnTo>
                    <a:pt x="782066" y="102603"/>
                  </a:lnTo>
                  <a:lnTo>
                    <a:pt x="781964" y="102082"/>
                  </a:lnTo>
                  <a:lnTo>
                    <a:pt x="781862" y="101561"/>
                  </a:lnTo>
                  <a:lnTo>
                    <a:pt x="779297" y="102095"/>
                  </a:lnTo>
                  <a:lnTo>
                    <a:pt x="779487" y="102603"/>
                  </a:lnTo>
                  <a:lnTo>
                    <a:pt x="779538" y="103479"/>
                  </a:lnTo>
                  <a:lnTo>
                    <a:pt x="779856" y="103581"/>
                  </a:lnTo>
                  <a:lnTo>
                    <a:pt x="780491" y="103784"/>
                  </a:lnTo>
                  <a:lnTo>
                    <a:pt x="781265" y="103555"/>
                  </a:lnTo>
                  <a:lnTo>
                    <a:pt x="782231" y="103505"/>
                  </a:lnTo>
                  <a:close/>
                </a:path>
                <a:path w="1009650" h="956945">
                  <a:moveTo>
                    <a:pt x="799338" y="930122"/>
                  </a:moveTo>
                  <a:lnTo>
                    <a:pt x="799236" y="929627"/>
                  </a:lnTo>
                  <a:lnTo>
                    <a:pt x="799134" y="929132"/>
                  </a:lnTo>
                  <a:lnTo>
                    <a:pt x="799045" y="928624"/>
                  </a:lnTo>
                  <a:lnTo>
                    <a:pt x="798106" y="928928"/>
                  </a:lnTo>
                  <a:lnTo>
                    <a:pt x="797179" y="929182"/>
                  </a:lnTo>
                  <a:lnTo>
                    <a:pt x="796290" y="929513"/>
                  </a:lnTo>
                  <a:lnTo>
                    <a:pt x="796429" y="930490"/>
                  </a:lnTo>
                  <a:lnTo>
                    <a:pt x="797420" y="930402"/>
                  </a:lnTo>
                  <a:lnTo>
                    <a:pt x="798385" y="930249"/>
                  </a:lnTo>
                  <a:lnTo>
                    <a:pt x="799338" y="930122"/>
                  </a:lnTo>
                  <a:close/>
                </a:path>
                <a:path w="1009650" h="956945">
                  <a:moveTo>
                    <a:pt x="803605" y="773899"/>
                  </a:moveTo>
                  <a:lnTo>
                    <a:pt x="802982" y="773176"/>
                  </a:lnTo>
                  <a:lnTo>
                    <a:pt x="802665" y="772426"/>
                  </a:lnTo>
                  <a:lnTo>
                    <a:pt x="801573" y="772337"/>
                  </a:lnTo>
                  <a:lnTo>
                    <a:pt x="800735" y="772591"/>
                  </a:lnTo>
                  <a:lnTo>
                    <a:pt x="800227" y="773036"/>
                  </a:lnTo>
                  <a:lnTo>
                    <a:pt x="800011" y="773176"/>
                  </a:lnTo>
                  <a:lnTo>
                    <a:pt x="800506" y="774179"/>
                  </a:lnTo>
                  <a:lnTo>
                    <a:pt x="800696" y="774801"/>
                  </a:lnTo>
                  <a:lnTo>
                    <a:pt x="802068" y="774382"/>
                  </a:lnTo>
                  <a:lnTo>
                    <a:pt x="803605" y="773899"/>
                  </a:lnTo>
                  <a:close/>
                </a:path>
                <a:path w="1009650" h="956945">
                  <a:moveTo>
                    <a:pt x="810387" y="740041"/>
                  </a:moveTo>
                  <a:lnTo>
                    <a:pt x="810094" y="739381"/>
                  </a:lnTo>
                  <a:lnTo>
                    <a:pt x="810018" y="738835"/>
                  </a:lnTo>
                  <a:lnTo>
                    <a:pt x="809510" y="738936"/>
                  </a:lnTo>
                  <a:lnTo>
                    <a:pt x="808774" y="738847"/>
                  </a:lnTo>
                  <a:lnTo>
                    <a:pt x="808278" y="739508"/>
                  </a:lnTo>
                  <a:lnTo>
                    <a:pt x="808469" y="740206"/>
                  </a:lnTo>
                  <a:lnTo>
                    <a:pt x="808456" y="741045"/>
                  </a:lnTo>
                  <a:lnTo>
                    <a:pt x="809218" y="740803"/>
                  </a:lnTo>
                  <a:lnTo>
                    <a:pt x="809955" y="740752"/>
                  </a:lnTo>
                  <a:lnTo>
                    <a:pt x="810171" y="740397"/>
                  </a:lnTo>
                  <a:lnTo>
                    <a:pt x="810387" y="740041"/>
                  </a:lnTo>
                  <a:close/>
                </a:path>
                <a:path w="1009650" h="956945">
                  <a:moveTo>
                    <a:pt x="818781" y="314591"/>
                  </a:moveTo>
                  <a:lnTo>
                    <a:pt x="818172" y="314121"/>
                  </a:lnTo>
                  <a:lnTo>
                    <a:pt x="817892" y="313855"/>
                  </a:lnTo>
                  <a:lnTo>
                    <a:pt x="815073" y="316661"/>
                  </a:lnTo>
                  <a:lnTo>
                    <a:pt x="816127" y="317893"/>
                  </a:lnTo>
                  <a:lnTo>
                    <a:pt x="817003" y="316776"/>
                  </a:lnTo>
                  <a:lnTo>
                    <a:pt x="817880" y="315696"/>
                  </a:lnTo>
                  <a:lnTo>
                    <a:pt x="818781" y="314591"/>
                  </a:lnTo>
                  <a:close/>
                </a:path>
                <a:path w="1009650" h="956945">
                  <a:moveTo>
                    <a:pt x="825995" y="599655"/>
                  </a:moveTo>
                  <a:lnTo>
                    <a:pt x="825728" y="599465"/>
                  </a:lnTo>
                  <a:lnTo>
                    <a:pt x="825461" y="599287"/>
                  </a:lnTo>
                  <a:lnTo>
                    <a:pt x="825195" y="599059"/>
                  </a:lnTo>
                  <a:lnTo>
                    <a:pt x="824166" y="600468"/>
                  </a:lnTo>
                  <a:lnTo>
                    <a:pt x="823658" y="601141"/>
                  </a:lnTo>
                  <a:lnTo>
                    <a:pt x="823937" y="601332"/>
                  </a:lnTo>
                  <a:lnTo>
                    <a:pt x="824230" y="601548"/>
                  </a:lnTo>
                  <a:lnTo>
                    <a:pt x="824484" y="601751"/>
                  </a:lnTo>
                  <a:lnTo>
                    <a:pt x="824992" y="601052"/>
                  </a:lnTo>
                  <a:lnTo>
                    <a:pt x="825500" y="600367"/>
                  </a:lnTo>
                  <a:lnTo>
                    <a:pt x="825995" y="599655"/>
                  </a:lnTo>
                  <a:close/>
                </a:path>
                <a:path w="1009650" h="956945">
                  <a:moveTo>
                    <a:pt x="859243" y="780300"/>
                  </a:moveTo>
                  <a:lnTo>
                    <a:pt x="858939" y="779691"/>
                  </a:lnTo>
                  <a:lnTo>
                    <a:pt x="858710" y="779233"/>
                  </a:lnTo>
                  <a:lnTo>
                    <a:pt x="858469" y="778776"/>
                  </a:lnTo>
                  <a:lnTo>
                    <a:pt x="857999" y="779145"/>
                  </a:lnTo>
                  <a:lnTo>
                    <a:pt x="857364" y="779424"/>
                  </a:lnTo>
                  <a:lnTo>
                    <a:pt x="857135" y="779894"/>
                  </a:lnTo>
                  <a:lnTo>
                    <a:pt x="857008" y="780173"/>
                  </a:lnTo>
                  <a:lnTo>
                    <a:pt x="857605" y="780757"/>
                  </a:lnTo>
                  <a:lnTo>
                    <a:pt x="857872" y="781202"/>
                  </a:lnTo>
                  <a:lnTo>
                    <a:pt x="858710" y="780656"/>
                  </a:lnTo>
                  <a:lnTo>
                    <a:pt x="859243" y="780300"/>
                  </a:lnTo>
                  <a:close/>
                </a:path>
                <a:path w="1009650" h="956945">
                  <a:moveTo>
                    <a:pt x="900049" y="816876"/>
                  </a:moveTo>
                  <a:lnTo>
                    <a:pt x="899807" y="816216"/>
                  </a:lnTo>
                  <a:lnTo>
                    <a:pt x="899693" y="815581"/>
                  </a:lnTo>
                  <a:lnTo>
                    <a:pt x="899185" y="815759"/>
                  </a:lnTo>
                  <a:lnTo>
                    <a:pt x="898664" y="815924"/>
                  </a:lnTo>
                  <a:lnTo>
                    <a:pt x="898004" y="816165"/>
                  </a:lnTo>
                  <a:lnTo>
                    <a:pt x="898220" y="816838"/>
                  </a:lnTo>
                  <a:lnTo>
                    <a:pt x="898232" y="817537"/>
                  </a:lnTo>
                  <a:lnTo>
                    <a:pt x="898575" y="817803"/>
                  </a:lnTo>
                  <a:lnTo>
                    <a:pt x="898855" y="817994"/>
                  </a:lnTo>
                  <a:lnTo>
                    <a:pt x="899934" y="817676"/>
                  </a:lnTo>
                  <a:lnTo>
                    <a:pt x="899960" y="817499"/>
                  </a:lnTo>
                  <a:lnTo>
                    <a:pt x="900049" y="816876"/>
                  </a:lnTo>
                  <a:close/>
                </a:path>
                <a:path w="1009650" h="956945">
                  <a:moveTo>
                    <a:pt x="914933" y="846810"/>
                  </a:moveTo>
                  <a:lnTo>
                    <a:pt x="914590" y="846747"/>
                  </a:lnTo>
                  <a:lnTo>
                    <a:pt x="914234" y="846658"/>
                  </a:lnTo>
                  <a:lnTo>
                    <a:pt x="913904" y="846582"/>
                  </a:lnTo>
                  <a:lnTo>
                    <a:pt x="913536" y="847674"/>
                  </a:lnTo>
                  <a:lnTo>
                    <a:pt x="913193" y="848766"/>
                  </a:lnTo>
                  <a:lnTo>
                    <a:pt x="912837" y="849858"/>
                  </a:lnTo>
                  <a:lnTo>
                    <a:pt x="913333" y="850049"/>
                  </a:lnTo>
                  <a:lnTo>
                    <a:pt x="914374" y="850392"/>
                  </a:lnTo>
                  <a:lnTo>
                    <a:pt x="914755" y="848004"/>
                  </a:lnTo>
                  <a:lnTo>
                    <a:pt x="914933" y="846810"/>
                  </a:lnTo>
                  <a:close/>
                </a:path>
                <a:path w="1009650" h="956945">
                  <a:moveTo>
                    <a:pt x="935494" y="276085"/>
                  </a:moveTo>
                  <a:lnTo>
                    <a:pt x="935482" y="275590"/>
                  </a:lnTo>
                  <a:lnTo>
                    <a:pt x="935443" y="274624"/>
                  </a:lnTo>
                  <a:lnTo>
                    <a:pt x="934351" y="274777"/>
                  </a:lnTo>
                  <a:lnTo>
                    <a:pt x="933284" y="274916"/>
                  </a:lnTo>
                  <a:lnTo>
                    <a:pt x="932218" y="275069"/>
                  </a:lnTo>
                  <a:lnTo>
                    <a:pt x="932230" y="275399"/>
                  </a:lnTo>
                  <a:lnTo>
                    <a:pt x="932256" y="275755"/>
                  </a:lnTo>
                  <a:lnTo>
                    <a:pt x="932268" y="276059"/>
                  </a:lnTo>
                  <a:lnTo>
                    <a:pt x="933335" y="276072"/>
                  </a:lnTo>
                  <a:lnTo>
                    <a:pt x="934427" y="276072"/>
                  </a:lnTo>
                  <a:lnTo>
                    <a:pt x="935494" y="276085"/>
                  </a:lnTo>
                  <a:close/>
                </a:path>
                <a:path w="1009650" h="956945">
                  <a:moveTo>
                    <a:pt x="960234" y="692442"/>
                  </a:moveTo>
                  <a:lnTo>
                    <a:pt x="959040" y="692048"/>
                  </a:lnTo>
                  <a:lnTo>
                    <a:pt x="958570" y="693089"/>
                  </a:lnTo>
                  <a:lnTo>
                    <a:pt x="958100" y="694143"/>
                  </a:lnTo>
                  <a:lnTo>
                    <a:pt x="957643" y="695185"/>
                  </a:lnTo>
                  <a:lnTo>
                    <a:pt x="958189" y="695388"/>
                  </a:lnTo>
                  <a:lnTo>
                    <a:pt x="959307" y="695820"/>
                  </a:lnTo>
                  <a:lnTo>
                    <a:pt x="959916" y="693559"/>
                  </a:lnTo>
                  <a:lnTo>
                    <a:pt x="960234" y="692442"/>
                  </a:lnTo>
                  <a:close/>
                </a:path>
                <a:path w="1009650" h="956945">
                  <a:moveTo>
                    <a:pt x="960437" y="736015"/>
                  </a:moveTo>
                  <a:lnTo>
                    <a:pt x="959408" y="735914"/>
                  </a:lnTo>
                  <a:lnTo>
                    <a:pt x="958354" y="735799"/>
                  </a:lnTo>
                  <a:lnTo>
                    <a:pt x="957313" y="735698"/>
                  </a:lnTo>
                  <a:lnTo>
                    <a:pt x="957262" y="736015"/>
                  </a:lnTo>
                  <a:lnTo>
                    <a:pt x="957199" y="736346"/>
                  </a:lnTo>
                  <a:lnTo>
                    <a:pt x="957135" y="736650"/>
                  </a:lnTo>
                  <a:lnTo>
                    <a:pt x="958138" y="736955"/>
                  </a:lnTo>
                  <a:lnTo>
                    <a:pt x="960107" y="737514"/>
                  </a:lnTo>
                  <a:lnTo>
                    <a:pt x="960437" y="736015"/>
                  </a:lnTo>
                  <a:close/>
                </a:path>
                <a:path w="1009650" h="956945">
                  <a:moveTo>
                    <a:pt x="968832" y="271589"/>
                  </a:moveTo>
                  <a:lnTo>
                    <a:pt x="967968" y="270700"/>
                  </a:lnTo>
                  <a:lnTo>
                    <a:pt x="967143" y="271386"/>
                  </a:lnTo>
                  <a:lnTo>
                    <a:pt x="966292" y="272072"/>
                  </a:lnTo>
                  <a:lnTo>
                    <a:pt x="965466" y="272745"/>
                  </a:lnTo>
                  <a:lnTo>
                    <a:pt x="965974" y="273507"/>
                  </a:lnTo>
                  <a:lnTo>
                    <a:pt x="966482" y="273380"/>
                  </a:lnTo>
                  <a:lnTo>
                    <a:pt x="967092" y="273367"/>
                  </a:lnTo>
                  <a:lnTo>
                    <a:pt x="968019" y="272694"/>
                  </a:lnTo>
                  <a:lnTo>
                    <a:pt x="968375" y="272110"/>
                  </a:lnTo>
                  <a:lnTo>
                    <a:pt x="968832" y="271589"/>
                  </a:lnTo>
                  <a:close/>
                </a:path>
                <a:path w="1009650" h="956945">
                  <a:moveTo>
                    <a:pt x="975499" y="654011"/>
                  </a:moveTo>
                  <a:lnTo>
                    <a:pt x="975448" y="652741"/>
                  </a:lnTo>
                  <a:lnTo>
                    <a:pt x="975398" y="651484"/>
                  </a:lnTo>
                  <a:lnTo>
                    <a:pt x="975360" y="650201"/>
                  </a:lnTo>
                  <a:lnTo>
                    <a:pt x="974902" y="650214"/>
                  </a:lnTo>
                  <a:lnTo>
                    <a:pt x="974432" y="650252"/>
                  </a:lnTo>
                  <a:lnTo>
                    <a:pt x="973963" y="650265"/>
                  </a:lnTo>
                  <a:lnTo>
                    <a:pt x="974077" y="651548"/>
                  </a:lnTo>
                  <a:lnTo>
                    <a:pt x="974191" y="652818"/>
                  </a:lnTo>
                  <a:lnTo>
                    <a:pt x="974305" y="654075"/>
                  </a:lnTo>
                  <a:lnTo>
                    <a:pt x="975499" y="654011"/>
                  </a:lnTo>
                  <a:close/>
                </a:path>
                <a:path w="1009650" h="956945">
                  <a:moveTo>
                    <a:pt x="975639" y="402844"/>
                  </a:moveTo>
                  <a:lnTo>
                    <a:pt x="975283" y="402234"/>
                  </a:lnTo>
                  <a:lnTo>
                    <a:pt x="975042" y="401497"/>
                  </a:lnTo>
                  <a:lnTo>
                    <a:pt x="974534" y="401091"/>
                  </a:lnTo>
                  <a:lnTo>
                    <a:pt x="974318" y="400926"/>
                  </a:lnTo>
                  <a:lnTo>
                    <a:pt x="973112" y="401434"/>
                  </a:lnTo>
                  <a:lnTo>
                    <a:pt x="973112" y="401624"/>
                  </a:lnTo>
                  <a:lnTo>
                    <a:pt x="973137" y="402272"/>
                  </a:lnTo>
                  <a:lnTo>
                    <a:pt x="973480" y="402932"/>
                  </a:lnTo>
                  <a:lnTo>
                    <a:pt x="973772" y="403796"/>
                  </a:lnTo>
                  <a:lnTo>
                    <a:pt x="974636" y="403339"/>
                  </a:lnTo>
                  <a:lnTo>
                    <a:pt x="975639" y="402844"/>
                  </a:lnTo>
                  <a:close/>
                </a:path>
                <a:path w="1009650" h="956945">
                  <a:moveTo>
                    <a:pt x="976858" y="760717"/>
                  </a:moveTo>
                  <a:lnTo>
                    <a:pt x="975512" y="758469"/>
                  </a:lnTo>
                  <a:lnTo>
                    <a:pt x="974293" y="756500"/>
                  </a:lnTo>
                  <a:lnTo>
                    <a:pt x="973861" y="756666"/>
                  </a:lnTo>
                  <a:lnTo>
                    <a:pt x="973429" y="756843"/>
                  </a:lnTo>
                  <a:lnTo>
                    <a:pt x="972985" y="756996"/>
                  </a:lnTo>
                  <a:lnTo>
                    <a:pt x="973099" y="757694"/>
                  </a:lnTo>
                  <a:lnTo>
                    <a:pt x="972985" y="758634"/>
                  </a:lnTo>
                  <a:lnTo>
                    <a:pt x="973391" y="759079"/>
                  </a:lnTo>
                  <a:lnTo>
                    <a:pt x="973861" y="759612"/>
                  </a:lnTo>
                  <a:lnTo>
                    <a:pt x="974775" y="759777"/>
                  </a:lnTo>
                  <a:lnTo>
                    <a:pt x="976858" y="760717"/>
                  </a:lnTo>
                  <a:close/>
                </a:path>
                <a:path w="1009650" h="956945">
                  <a:moveTo>
                    <a:pt x="1003058" y="282435"/>
                  </a:moveTo>
                  <a:lnTo>
                    <a:pt x="1002588" y="281749"/>
                  </a:lnTo>
                  <a:lnTo>
                    <a:pt x="1002207" y="280949"/>
                  </a:lnTo>
                  <a:lnTo>
                    <a:pt x="1002042" y="280974"/>
                  </a:lnTo>
                  <a:lnTo>
                    <a:pt x="1001382" y="281127"/>
                  </a:lnTo>
                  <a:lnTo>
                    <a:pt x="1000696" y="281482"/>
                  </a:lnTo>
                  <a:lnTo>
                    <a:pt x="1000252" y="281965"/>
                  </a:lnTo>
                  <a:lnTo>
                    <a:pt x="1000112" y="282105"/>
                  </a:lnTo>
                  <a:lnTo>
                    <a:pt x="1000696" y="283324"/>
                  </a:lnTo>
                  <a:lnTo>
                    <a:pt x="1001509" y="283159"/>
                  </a:lnTo>
                  <a:lnTo>
                    <a:pt x="1002157" y="282803"/>
                  </a:lnTo>
                  <a:lnTo>
                    <a:pt x="1003058" y="282435"/>
                  </a:lnTo>
                  <a:close/>
                </a:path>
                <a:path w="1009650" h="956945">
                  <a:moveTo>
                    <a:pt x="1006005" y="362153"/>
                  </a:moveTo>
                  <a:lnTo>
                    <a:pt x="1005827" y="361670"/>
                  </a:lnTo>
                  <a:lnTo>
                    <a:pt x="1005636" y="361251"/>
                  </a:lnTo>
                  <a:lnTo>
                    <a:pt x="1005471" y="360768"/>
                  </a:lnTo>
                  <a:lnTo>
                    <a:pt x="1004646" y="361188"/>
                  </a:lnTo>
                  <a:lnTo>
                    <a:pt x="1002957" y="362064"/>
                  </a:lnTo>
                  <a:lnTo>
                    <a:pt x="1003071" y="362318"/>
                  </a:lnTo>
                  <a:lnTo>
                    <a:pt x="1003287" y="362877"/>
                  </a:lnTo>
                  <a:lnTo>
                    <a:pt x="1006005" y="362153"/>
                  </a:lnTo>
                  <a:close/>
                </a:path>
                <a:path w="1009650" h="956945">
                  <a:moveTo>
                    <a:pt x="1009116" y="341909"/>
                  </a:moveTo>
                  <a:lnTo>
                    <a:pt x="1008672" y="340969"/>
                  </a:lnTo>
                  <a:lnTo>
                    <a:pt x="1008481" y="340233"/>
                  </a:lnTo>
                  <a:lnTo>
                    <a:pt x="1008024" y="339775"/>
                  </a:lnTo>
                  <a:lnTo>
                    <a:pt x="1007821" y="339585"/>
                  </a:lnTo>
                  <a:lnTo>
                    <a:pt x="1007046" y="339966"/>
                  </a:lnTo>
                  <a:lnTo>
                    <a:pt x="1006525" y="340093"/>
                  </a:lnTo>
                  <a:lnTo>
                    <a:pt x="1006729" y="340779"/>
                  </a:lnTo>
                  <a:lnTo>
                    <a:pt x="1006792" y="341515"/>
                  </a:lnTo>
                  <a:lnTo>
                    <a:pt x="1007325" y="342265"/>
                  </a:lnTo>
                  <a:lnTo>
                    <a:pt x="1008151" y="341998"/>
                  </a:lnTo>
                  <a:lnTo>
                    <a:pt x="1009116" y="34190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6" name="object 61">
              <a:extLst>
                <a:ext uri="{FF2B5EF4-FFF2-40B4-BE49-F238E27FC236}">
                  <a16:creationId xmlns:a16="http://schemas.microsoft.com/office/drawing/2014/main" id="{BD25B325-71FB-B1E8-3BFA-B95DEB75AD96}"/>
                </a:ext>
              </a:extLst>
            </p:cNvPr>
            <p:cNvSpPr/>
            <p:nvPr/>
          </p:nvSpPr>
          <p:spPr>
            <a:xfrm>
              <a:off x="4099156" y="4393522"/>
              <a:ext cx="732393" cy="734703"/>
            </a:xfrm>
            <a:custGeom>
              <a:avLst/>
              <a:gdLst/>
              <a:ahLst/>
              <a:cxnLst/>
              <a:rect l="l" t="t" r="r" b="b"/>
              <a:pathLst>
                <a:path w="1207770" h="1211579">
                  <a:moveTo>
                    <a:pt x="1676" y="825411"/>
                  </a:moveTo>
                  <a:lnTo>
                    <a:pt x="863" y="825182"/>
                  </a:lnTo>
                  <a:lnTo>
                    <a:pt x="279" y="826744"/>
                  </a:lnTo>
                  <a:lnTo>
                    <a:pt x="0" y="827506"/>
                  </a:lnTo>
                  <a:lnTo>
                    <a:pt x="406" y="827659"/>
                  </a:lnTo>
                  <a:lnTo>
                    <a:pt x="825" y="827798"/>
                  </a:lnTo>
                  <a:lnTo>
                    <a:pt x="1244" y="827925"/>
                  </a:lnTo>
                  <a:lnTo>
                    <a:pt x="1409" y="827087"/>
                  </a:lnTo>
                  <a:lnTo>
                    <a:pt x="1676" y="825411"/>
                  </a:lnTo>
                  <a:close/>
                </a:path>
                <a:path w="1207770" h="1211579">
                  <a:moveTo>
                    <a:pt x="129413" y="967003"/>
                  </a:moveTo>
                  <a:lnTo>
                    <a:pt x="129120" y="966406"/>
                  </a:lnTo>
                  <a:lnTo>
                    <a:pt x="128892" y="965733"/>
                  </a:lnTo>
                  <a:lnTo>
                    <a:pt x="128460" y="965250"/>
                  </a:lnTo>
                  <a:lnTo>
                    <a:pt x="128308" y="965098"/>
                  </a:lnTo>
                  <a:lnTo>
                    <a:pt x="127152" y="965530"/>
                  </a:lnTo>
                  <a:lnTo>
                    <a:pt x="127165" y="966317"/>
                  </a:lnTo>
                  <a:lnTo>
                    <a:pt x="127444" y="966952"/>
                  </a:lnTo>
                  <a:lnTo>
                    <a:pt x="127698" y="967854"/>
                  </a:lnTo>
                  <a:lnTo>
                    <a:pt x="128524" y="967447"/>
                  </a:lnTo>
                  <a:lnTo>
                    <a:pt x="128955" y="967244"/>
                  </a:lnTo>
                  <a:lnTo>
                    <a:pt x="129413" y="967003"/>
                  </a:lnTo>
                  <a:close/>
                </a:path>
                <a:path w="1207770" h="1211579">
                  <a:moveTo>
                    <a:pt x="167716" y="517436"/>
                  </a:moveTo>
                  <a:lnTo>
                    <a:pt x="167398" y="517385"/>
                  </a:lnTo>
                  <a:lnTo>
                    <a:pt x="167081" y="517321"/>
                  </a:lnTo>
                  <a:lnTo>
                    <a:pt x="166751" y="517271"/>
                  </a:lnTo>
                  <a:lnTo>
                    <a:pt x="166535" y="518223"/>
                  </a:lnTo>
                  <a:lnTo>
                    <a:pt x="166319" y="519188"/>
                  </a:lnTo>
                  <a:lnTo>
                    <a:pt x="166090" y="520166"/>
                  </a:lnTo>
                  <a:lnTo>
                    <a:pt x="166458" y="520242"/>
                  </a:lnTo>
                  <a:lnTo>
                    <a:pt x="166827" y="520319"/>
                  </a:lnTo>
                  <a:lnTo>
                    <a:pt x="167195" y="520395"/>
                  </a:lnTo>
                  <a:lnTo>
                    <a:pt x="167525" y="518414"/>
                  </a:lnTo>
                  <a:lnTo>
                    <a:pt x="167716" y="517436"/>
                  </a:lnTo>
                  <a:close/>
                </a:path>
                <a:path w="1207770" h="1211579">
                  <a:moveTo>
                    <a:pt x="234251" y="388886"/>
                  </a:moveTo>
                  <a:lnTo>
                    <a:pt x="231635" y="385762"/>
                  </a:lnTo>
                  <a:lnTo>
                    <a:pt x="228333" y="388480"/>
                  </a:lnTo>
                  <a:lnTo>
                    <a:pt x="229552" y="391706"/>
                  </a:lnTo>
                  <a:lnTo>
                    <a:pt x="234251" y="388886"/>
                  </a:lnTo>
                  <a:close/>
                </a:path>
                <a:path w="1207770" h="1211579">
                  <a:moveTo>
                    <a:pt x="245351" y="469442"/>
                  </a:moveTo>
                  <a:lnTo>
                    <a:pt x="243840" y="467588"/>
                  </a:lnTo>
                  <a:lnTo>
                    <a:pt x="241566" y="464820"/>
                  </a:lnTo>
                  <a:lnTo>
                    <a:pt x="239064" y="467969"/>
                  </a:lnTo>
                  <a:lnTo>
                    <a:pt x="245351" y="469442"/>
                  </a:lnTo>
                  <a:close/>
                </a:path>
                <a:path w="1207770" h="1211579">
                  <a:moveTo>
                    <a:pt x="246443" y="850671"/>
                  </a:moveTo>
                  <a:lnTo>
                    <a:pt x="244932" y="849706"/>
                  </a:lnTo>
                  <a:lnTo>
                    <a:pt x="244449" y="849160"/>
                  </a:lnTo>
                  <a:lnTo>
                    <a:pt x="243967" y="849134"/>
                  </a:lnTo>
                  <a:lnTo>
                    <a:pt x="243319" y="849083"/>
                  </a:lnTo>
                  <a:lnTo>
                    <a:pt x="242658" y="849401"/>
                  </a:lnTo>
                  <a:lnTo>
                    <a:pt x="242011" y="849566"/>
                  </a:lnTo>
                  <a:lnTo>
                    <a:pt x="242062" y="850519"/>
                  </a:lnTo>
                  <a:lnTo>
                    <a:pt x="244208" y="850595"/>
                  </a:lnTo>
                  <a:lnTo>
                    <a:pt x="246443" y="850671"/>
                  </a:lnTo>
                  <a:close/>
                </a:path>
                <a:path w="1207770" h="1211579">
                  <a:moveTo>
                    <a:pt x="246468" y="439178"/>
                  </a:moveTo>
                  <a:lnTo>
                    <a:pt x="246405" y="438746"/>
                  </a:lnTo>
                  <a:lnTo>
                    <a:pt x="246341" y="437908"/>
                  </a:lnTo>
                  <a:lnTo>
                    <a:pt x="235216" y="438823"/>
                  </a:lnTo>
                  <a:lnTo>
                    <a:pt x="235331" y="440448"/>
                  </a:lnTo>
                  <a:lnTo>
                    <a:pt x="239204" y="441261"/>
                  </a:lnTo>
                  <a:lnTo>
                    <a:pt x="242811" y="440169"/>
                  </a:lnTo>
                  <a:lnTo>
                    <a:pt x="246468" y="439178"/>
                  </a:lnTo>
                  <a:close/>
                </a:path>
                <a:path w="1207770" h="1211579">
                  <a:moveTo>
                    <a:pt x="255536" y="441413"/>
                  </a:moveTo>
                  <a:lnTo>
                    <a:pt x="254914" y="440436"/>
                  </a:lnTo>
                  <a:lnTo>
                    <a:pt x="254342" y="438607"/>
                  </a:lnTo>
                  <a:lnTo>
                    <a:pt x="253187" y="440118"/>
                  </a:lnTo>
                  <a:lnTo>
                    <a:pt x="252133" y="440880"/>
                  </a:lnTo>
                  <a:lnTo>
                    <a:pt x="252095" y="441680"/>
                  </a:lnTo>
                  <a:lnTo>
                    <a:pt x="252095" y="442493"/>
                  </a:lnTo>
                  <a:lnTo>
                    <a:pt x="253111" y="443344"/>
                  </a:lnTo>
                  <a:lnTo>
                    <a:pt x="253657" y="444157"/>
                  </a:lnTo>
                  <a:lnTo>
                    <a:pt x="254266" y="443547"/>
                  </a:lnTo>
                  <a:lnTo>
                    <a:pt x="255295" y="442988"/>
                  </a:lnTo>
                  <a:lnTo>
                    <a:pt x="255409" y="442290"/>
                  </a:lnTo>
                  <a:lnTo>
                    <a:pt x="255536" y="441413"/>
                  </a:lnTo>
                  <a:close/>
                </a:path>
                <a:path w="1207770" h="1211579">
                  <a:moveTo>
                    <a:pt x="259842" y="942060"/>
                  </a:moveTo>
                  <a:lnTo>
                    <a:pt x="259295" y="941374"/>
                  </a:lnTo>
                  <a:lnTo>
                    <a:pt x="258787" y="940638"/>
                  </a:lnTo>
                  <a:lnTo>
                    <a:pt x="258203" y="939990"/>
                  </a:lnTo>
                  <a:lnTo>
                    <a:pt x="257314" y="940257"/>
                  </a:lnTo>
                  <a:lnTo>
                    <a:pt x="257403" y="941133"/>
                  </a:lnTo>
                  <a:lnTo>
                    <a:pt x="257606" y="941920"/>
                  </a:lnTo>
                  <a:lnTo>
                    <a:pt x="257759" y="942695"/>
                  </a:lnTo>
                  <a:lnTo>
                    <a:pt x="259156" y="942276"/>
                  </a:lnTo>
                  <a:lnTo>
                    <a:pt x="259842" y="942060"/>
                  </a:lnTo>
                  <a:close/>
                </a:path>
                <a:path w="1207770" h="1211579">
                  <a:moveTo>
                    <a:pt x="299224" y="331597"/>
                  </a:moveTo>
                  <a:lnTo>
                    <a:pt x="295821" y="334162"/>
                  </a:lnTo>
                  <a:lnTo>
                    <a:pt x="295884" y="337350"/>
                  </a:lnTo>
                  <a:lnTo>
                    <a:pt x="296849" y="340690"/>
                  </a:lnTo>
                  <a:lnTo>
                    <a:pt x="297751" y="340741"/>
                  </a:lnTo>
                  <a:lnTo>
                    <a:pt x="298208" y="340779"/>
                  </a:lnTo>
                  <a:lnTo>
                    <a:pt x="298564" y="337718"/>
                  </a:lnTo>
                  <a:lnTo>
                    <a:pt x="298881" y="334657"/>
                  </a:lnTo>
                  <a:lnTo>
                    <a:pt x="299224" y="331597"/>
                  </a:lnTo>
                  <a:close/>
                </a:path>
                <a:path w="1207770" h="1211579">
                  <a:moveTo>
                    <a:pt x="340296" y="154254"/>
                  </a:moveTo>
                  <a:lnTo>
                    <a:pt x="336296" y="151396"/>
                  </a:lnTo>
                  <a:lnTo>
                    <a:pt x="332079" y="152323"/>
                  </a:lnTo>
                  <a:lnTo>
                    <a:pt x="340296" y="154254"/>
                  </a:lnTo>
                  <a:close/>
                </a:path>
                <a:path w="1207770" h="1211579">
                  <a:moveTo>
                    <a:pt x="375767" y="72529"/>
                  </a:moveTo>
                  <a:lnTo>
                    <a:pt x="375018" y="71208"/>
                  </a:lnTo>
                  <a:lnTo>
                    <a:pt x="372046" y="70383"/>
                  </a:lnTo>
                  <a:lnTo>
                    <a:pt x="371157" y="70993"/>
                  </a:lnTo>
                  <a:lnTo>
                    <a:pt x="369798" y="71424"/>
                  </a:lnTo>
                  <a:lnTo>
                    <a:pt x="373392" y="75145"/>
                  </a:lnTo>
                  <a:lnTo>
                    <a:pt x="375767" y="72529"/>
                  </a:lnTo>
                  <a:close/>
                </a:path>
                <a:path w="1207770" h="1211579">
                  <a:moveTo>
                    <a:pt x="393319" y="573544"/>
                  </a:moveTo>
                  <a:lnTo>
                    <a:pt x="392176" y="573532"/>
                  </a:lnTo>
                  <a:lnTo>
                    <a:pt x="391007" y="573544"/>
                  </a:lnTo>
                  <a:lnTo>
                    <a:pt x="389026" y="573519"/>
                  </a:lnTo>
                  <a:lnTo>
                    <a:pt x="390220" y="574395"/>
                  </a:lnTo>
                  <a:lnTo>
                    <a:pt x="390626" y="574903"/>
                  </a:lnTo>
                  <a:lnTo>
                    <a:pt x="391782" y="575144"/>
                  </a:lnTo>
                  <a:lnTo>
                    <a:pt x="392531" y="574967"/>
                  </a:lnTo>
                  <a:lnTo>
                    <a:pt x="393242" y="574929"/>
                  </a:lnTo>
                  <a:lnTo>
                    <a:pt x="393268" y="574471"/>
                  </a:lnTo>
                  <a:lnTo>
                    <a:pt x="393319" y="573544"/>
                  </a:lnTo>
                  <a:close/>
                </a:path>
                <a:path w="1207770" h="1211579">
                  <a:moveTo>
                    <a:pt x="403161" y="588708"/>
                  </a:moveTo>
                  <a:lnTo>
                    <a:pt x="398627" y="588543"/>
                  </a:lnTo>
                  <a:lnTo>
                    <a:pt x="399237" y="590092"/>
                  </a:lnTo>
                  <a:lnTo>
                    <a:pt x="399796" y="591553"/>
                  </a:lnTo>
                  <a:lnTo>
                    <a:pt x="400469" y="593280"/>
                  </a:lnTo>
                  <a:lnTo>
                    <a:pt x="403161" y="588708"/>
                  </a:lnTo>
                  <a:close/>
                </a:path>
                <a:path w="1207770" h="1211579">
                  <a:moveTo>
                    <a:pt x="418795" y="220878"/>
                  </a:moveTo>
                  <a:lnTo>
                    <a:pt x="418515" y="220306"/>
                  </a:lnTo>
                  <a:lnTo>
                    <a:pt x="418338" y="219786"/>
                  </a:lnTo>
                  <a:lnTo>
                    <a:pt x="416915" y="219938"/>
                  </a:lnTo>
                  <a:lnTo>
                    <a:pt x="415455" y="220078"/>
                  </a:lnTo>
                  <a:lnTo>
                    <a:pt x="412800" y="220345"/>
                  </a:lnTo>
                  <a:lnTo>
                    <a:pt x="414883" y="223647"/>
                  </a:lnTo>
                  <a:lnTo>
                    <a:pt x="416179" y="222758"/>
                  </a:lnTo>
                  <a:lnTo>
                    <a:pt x="417449" y="221894"/>
                  </a:lnTo>
                  <a:lnTo>
                    <a:pt x="418795" y="220878"/>
                  </a:lnTo>
                  <a:close/>
                </a:path>
                <a:path w="1207770" h="1211579">
                  <a:moveTo>
                    <a:pt x="429653" y="1051153"/>
                  </a:moveTo>
                  <a:lnTo>
                    <a:pt x="429094" y="1050531"/>
                  </a:lnTo>
                  <a:lnTo>
                    <a:pt x="428840" y="1050124"/>
                  </a:lnTo>
                  <a:lnTo>
                    <a:pt x="428244" y="1050505"/>
                  </a:lnTo>
                  <a:lnTo>
                    <a:pt x="427570" y="1050798"/>
                  </a:lnTo>
                  <a:lnTo>
                    <a:pt x="426961" y="1051445"/>
                  </a:lnTo>
                  <a:lnTo>
                    <a:pt x="427443" y="1052169"/>
                  </a:lnTo>
                  <a:lnTo>
                    <a:pt x="427824" y="1053033"/>
                  </a:lnTo>
                  <a:lnTo>
                    <a:pt x="428574" y="1052347"/>
                  </a:lnTo>
                  <a:lnTo>
                    <a:pt x="429209" y="1051941"/>
                  </a:lnTo>
                  <a:lnTo>
                    <a:pt x="429526" y="1051394"/>
                  </a:lnTo>
                  <a:lnTo>
                    <a:pt x="429653" y="1051153"/>
                  </a:lnTo>
                  <a:close/>
                </a:path>
                <a:path w="1207770" h="1211579">
                  <a:moveTo>
                    <a:pt x="430466" y="845108"/>
                  </a:moveTo>
                  <a:lnTo>
                    <a:pt x="430174" y="844638"/>
                  </a:lnTo>
                  <a:lnTo>
                    <a:pt x="429895" y="844169"/>
                  </a:lnTo>
                  <a:lnTo>
                    <a:pt x="429602" y="843711"/>
                  </a:lnTo>
                  <a:lnTo>
                    <a:pt x="428078" y="844384"/>
                  </a:lnTo>
                  <a:lnTo>
                    <a:pt x="425792" y="844080"/>
                  </a:lnTo>
                  <a:lnTo>
                    <a:pt x="425627" y="847991"/>
                  </a:lnTo>
                  <a:lnTo>
                    <a:pt x="429094" y="845921"/>
                  </a:lnTo>
                  <a:lnTo>
                    <a:pt x="430466" y="845108"/>
                  </a:lnTo>
                  <a:close/>
                </a:path>
                <a:path w="1207770" h="1211579">
                  <a:moveTo>
                    <a:pt x="489242" y="318528"/>
                  </a:moveTo>
                  <a:lnTo>
                    <a:pt x="484517" y="320167"/>
                  </a:lnTo>
                  <a:lnTo>
                    <a:pt x="484047" y="320852"/>
                  </a:lnTo>
                  <a:lnTo>
                    <a:pt x="484543" y="325107"/>
                  </a:lnTo>
                  <a:lnTo>
                    <a:pt x="486156" y="322821"/>
                  </a:lnTo>
                  <a:lnTo>
                    <a:pt x="487489" y="320941"/>
                  </a:lnTo>
                  <a:lnTo>
                    <a:pt x="489242" y="318528"/>
                  </a:lnTo>
                  <a:close/>
                </a:path>
                <a:path w="1207770" h="1211579">
                  <a:moveTo>
                    <a:pt x="501929" y="629983"/>
                  </a:moveTo>
                  <a:lnTo>
                    <a:pt x="497700" y="620483"/>
                  </a:lnTo>
                  <a:lnTo>
                    <a:pt x="495922" y="618972"/>
                  </a:lnTo>
                  <a:lnTo>
                    <a:pt x="491934" y="621868"/>
                  </a:lnTo>
                  <a:lnTo>
                    <a:pt x="495490" y="624192"/>
                  </a:lnTo>
                  <a:lnTo>
                    <a:pt x="497154" y="628548"/>
                  </a:lnTo>
                  <a:lnTo>
                    <a:pt x="501929" y="629983"/>
                  </a:lnTo>
                  <a:close/>
                </a:path>
                <a:path w="1207770" h="1211579">
                  <a:moveTo>
                    <a:pt x="505714" y="278587"/>
                  </a:moveTo>
                  <a:lnTo>
                    <a:pt x="498817" y="273291"/>
                  </a:lnTo>
                  <a:lnTo>
                    <a:pt x="501472" y="279323"/>
                  </a:lnTo>
                  <a:lnTo>
                    <a:pt x="502424" y="279971"/>
                  </a:lnTo>
                  <a:lnTo>
                    <a:pt x="505714" y="278587"/>
                  </a:lnTo>
                  <a:close/>
                </a:path>
                <a:path w="1207770" h="1211579">
                  <a:moveTo>
                    <a:pt x="522922" y="389001"/>
                  </a:moveTo>
                  <a:lnTo>
                    <a:pt x="520509" y="382511"/>
                  </a:lnTo>
                  <a:lnTo>
                    <a:pt x="516839" y="385394"/>
                  </a:lnTo>
                  <a:lnTo>
                    <a:pt x="521982" y="390017"/>
                  </a:lnTo>
                  <a:lnTo>
                    <a:pt x="522922" y="389001"/>
                  </a:lnTo>
                  <a:close/>
                </a:path>
                <a:path w="1207770" h="1211579">
                  <a:moveTo>
                    <a:pt x="532930" y="103720"/>
                  </a:moveTo>
                  <a:lnTo>
                    <a:pt x="527265" y="97459"/>
                  </a:lnTo>
                  <a:lnTo>
                    <a:pt x="526465" y="100888"/>
                  </a:lnTo>
                  <a:lnTo>
                    <a:pt x="526072" y="102539"/>
                  </a:lnTo>
                  <a:lnTo>
                    <a:pt x="528104" y="102895"/>
                  </a:lnTo>
                  <a:lnTo>
                    <a:pt x="532930" y="103720"/>
                  </a:lnTo>
                  <a:close/>
                </a:path>
                <a:path w="1207770" h="1211579">
                  <a:moveTo>
                    <a:pt x="555879" y="463943"/>
                  </a:moveTo>
                  <a:lnTo>
                    <a:pt x="549300" y="462394"/>
                  </a:lnTo>
                  <a:lnTo>
                    <a:pt x="552196" y="466686"/>
                  </a:lnTo>
                  <a:lnTo>
                    <a:pt x="553339" y="466864"/>
                  </a:lnTo>
                  <a:lnTo>
                    <a:pt x="555879" y="463943"/>
                  </a:lnTo>
                  <a:close/>
                </a:path>
                <a:path w="1207770" h="1211579">
                  <a:moveTo>
                    <a:pt x="569633" y="1093749"/>
                  </a:moveTo>
                  <a:lnTo>
                    <a:pt x="569302" y="1092530"/>
                  </a:lnTo>
                  <a:lnTo>
                    <a:pt x="568934" y="1092377"/>
                  </a:lnTo>
                  <a:lnTo>
                    <a:pt x="568325" y="1092149"/>
                  </a:lnTo>
                  <a:lnTo>
                    <a:pt x="567550" y="1092314"/>
                  </a:lnTo>
                  <a:lnTo>
                    <a:pt x="566127" y="1092288"/>
                  </a:lnTo>
                  <a:lnTo>
                    <a:pt x="566813" y="1093520"/>
                  </a:lnTo>
                  <a:lnTo>
                    <a:pt x="567080" y="1094524"/>
                  </a:lnTo>
                  <a:lnTo>
                    <a:pt x="567537" y="1094638"/>
                  </a:lnTo>
                  <a:lnTo>
                    <a:pt x="568121" y="1094778"/>
                  </a:lnTo>
                  <a:lnTo>
                    <a:pt x="568934" y="1094244"/>
                  </a:lnTo>
                  <a:lnTo>
                    <a:pt x="569633" y="1093749"/>
                  </a:lnTo>
                  <a:close/>
                </a:path>
                <a:path w="1207770" h="1211579">
                  <a:moveTo>
                    <a:pt x="570560" y="857351"/>
                  </a:moveTo>
                  <a:lnTo>
                    <a:pt x="568172" y="851712"/>
                  </a:lnTo>
                  <a:lnTo>
                    <a:pt x="565188" y="856234"/>
                  </a:lnTo>
                  <a:lnTo>
                    <a:pt x="563587" y="860082"/>
                  </a:lnTo>
                  <a:lnTo>
                    <a:pt x="565785" y="865416"/>
                  </a:lnTo>
                  <a:lnTo>
                    <a:pt x="569112" y="861174"/>
                  </a:lnTo>
                  <a:lnTo>
                    <a:pt x="570560" y="857351"/>
                  </a:lnTo>
                  <a:close/>
                </a:path>
                <a:path w="1207770" h="1211579">
                  <a:moveTo>
                    <a:pt x="574687" y="750112"/>
                  </a:moveTo>
                  <a:lnTo>
                    <a:pt x="566940" y="746163"/>
                  </a:lnTo>
                  <a:lnTo>
                    <a:pt x="568528" y="749147"/>
                  </a:lnTo>
                  <a:lnTo>
                    <a:pt x="569544" y="751001"/>
                  </a:lnTo>
                  <a:lnTo>
                    <a:pt x="570687" y="753148"/>
                  </a:lnTo>
                  <a:lnTo>
                    <a:pt x="574687" y="750112"/>
                  </a:lnTo>
                  <a:close/>
                </a:path>
                <a:path w="1207770" h="1211579">
                  <a:moveTo>
                    <a:pt x="575386" y="459790"/>
                  </a:moveTo>
                  <a:lnTo>
                    <a:pt x="575348" y="458216"/>
                  </a:lnTo>
                  <a:lnTo>
                    <a:pt x="571766" y="453859"/>
                  </a:lnTo>
                  <a:lnTo>
                    <a:pt x="572084" y="462013"/>
                  </a:lnTo>
                  <a:lnTo>
                    <a:pt x="575386" y="459790"/>
                  </a:lnTo>
                  <a:close/>
                </a:path>
                <a:path w="1207770" h="1211579">
                  <a:moveTo>
                    <a:pt x="584060" y="844461"/>
                  </a:moveTo>
                  <a:lnTo>
                    <a:pt x="583031" y="843457"/>
                  </a:lnTo>
                  <a:lnTo>
                    <a:pt x="582472" y="842467"/>
                  </a:lnTo>
                  <a:lnTo>
                    <a:pt x="581088" y="842289"/>
                  </a:lnTo>
                  <a:lnTo>
                    <a:pt x="580275" y="843051"/>
                  </a:lnTo>
                  <a:lnTo>
                    <a:pt x="579501" y="843457"/>
                  </a:lnTo>
                  <a:lnTo>
                    <a:pt x="580097" y="844270"/>
                  </a:lnTo>
                  <a:lnTo>
                    <a:pt x="580517" y="845362"/>
                  </a:lnTo>
                  <a:lnTo>
                    <a:pt x="581317" y="845769"/>
                  </a:lnTo>
                  <a:lnTo>
                    <a:pt x="581761" y="845997"/>
                  </a:lnTo>
                  <a:lnTo>
                    <a:pt x="582790" y="845108"/>
                  </a:lnTo>
                  <a:lnTo>
                    <a:pt x="584060" y="844461"/>
                  </a:lnTo>
                  <a:close/>
                </a:path>
                <a:path w="1207770" h="1211579">
                  <a:moveTo>
                    <a:pt x="612851" y="254101"/>
                  </a:moveTo>
                  <a:lnTo>
                    <a:pt x="607479" y="255333"/>
                  </a:lnTo>
                  <a:lnTo>
                    <a:pt x="608469" y="259029"/>
                  </a:lnTo>
                  <a:lnTo>
                    <a:pt x="612851" y="254101"/>
                  </a:lnTo>
                  <a:close/>
                </a:path>
                <a:path w="1207770" h="1211579">
                  <a:moveTo>
                    <a:pt x="637514" y="952627"/>
                  </a:moveTo>
                  <a:lnTo>
                    <a:pt x="636739" y="948626"/>
                  </a:lnTo>
                  <a:lnTo>
                    <a:pt x="636358" y="945248"/>
                  </a:lnTo>
                  <a:lnTo>
                    <a:pt x="632002" y="944714"/>
                  </a:lnTo>
                  <a:lnTo>
                    <a:pt x="629780" y="947521"/>
                  </a:lnTo>
                  <a:lnTo>
                    <a:pt x="631329" y="949629"/>
                  </a:lnTo>
                  <a:lnTo>
                    <a:pt x="633031" y="951687"/>
                  </a:lnTo>
                  <a:lnTo>
                    <a:pt x="629386" y="953033"/>
                  </a:lnTo>
                  <a:lnTo>
                    <a:pt x="631748" y="955611"/>
                  </a:lnTo>
                  <a:lnTo>
                    <a:pt x="629526" y="956881"/>
                  </a:lnTo>
                  <a:lnTo>
                    <a:pt x="629246" y="958951"/>
                  </a:lnTo>
                  <a:lnTo>
                    <a:pt x="629754" y="959408"/>
                  </a:lnTo>
                  <a:lnTo>
                    <a:pt x="630796" y="960755"/>
                  </a:lnTo>
                  <a:lnTo>
                    <a:pt x="632802" y="959942"/>
                  </a:lnTo>
                  <a:lnTo>
                    <a:pt x="634238" y="958824"/>
                  </a:lnTo>
                  <a:lnTo>
                    <a:pt x="635736" y="957872"/>
                  </a:lnTo>
                  <a:lnTo>
                    <a:pt x="635241" y="957186"/>
                  </a:lnTo>
                  <a:lnTo>
                    <a:pt x="634873" y="956094"/>
                  </a:lnTo>
                  <a:lnTo>
                    <a:pt x="633082" y="955560"/>
                  </a:lnTo>
                  <a:lnTo>
                    <a:pt x="634568" y="953122"/>
                  </a:lnTo>
                  <a:lnTo>
                    <a:pt x="637514" y="952627"/>
                  </a:lnTo>
                  <a:close/>
                </a:path>
                <a:path w="1207770" h="1211579">
                  <a:moveTo>
                    <a:pt x="667600" y="4038"/>
                  </a:moveTo>
                  <a:lnTo>
                    <a:pt x="663651" y="0"/>
                  </a:lnTo>
                  <a:lnTo>
                    <a:pt x="663117" y="2679"/>
                  </a:lnTo>
                  <a:lnTo>
                    <a:pt x="663613" y="4356"/>
                  </a:lnTo>
                  <a:lnTo>
                    <a:pt x="667600" y="4038"/>
                  </a:lnTo>
                  <a:close/>
                </a:path>
                <a:path w="1207770" h="1211579">
                  <a:moveTo>
                    <a:pt x="669036" y="647966"/>
                  </a:moveTo>
                  <a:lnTo>
                    <a:pt x="667613" y="643686"/>
                  </a:lnTo>
                  <a:lnTo>
                    <a:pt x="664794" y="647192"/>
                  </a:lnTo>
                  <a:lnTo>
                    <a:pt x="664718" y="650633"/>
                  </a:lnTo>
                  <a:lnTo>
                    <a:pt x="665695" y="654253"/>
                  </a:lnTo>
                  <a:lnTo>
                    <a:pt x="666800" y="651014"/>
                  </a:lnTo>
                  <a:lnTo>
                    <a:pt x="669036" y="647966"/>
                  </a:lnTo>
                  <a:close/>
                </a:path>
                <a:path w="1207770" h="1211579">
                  <a:moveTo>
                    <a:pt x="677278" y="1129284"/>
                  </a:moveTo>
                  <a:lnTo>
                    <a:pt x="675855" y="1128788"/>
                  </a:lnTo>
                  <a:lnTo>
                    <a:pt x="675589" y="1130858"/>
                  </a:lnTo>
                  <a:lnTo>
                    <a:pt x="675436" y="1131874"/>
                  </a:lnTo>
                  <a:lnTo>
                    <a:pt x="676097" y="1132001"/>
                  </a:lnTo>
                  <a:lnTo>
                    <a:pt x="676414" y="1132090"/>
                  </a:lnTo>
                  <a:lnTo>
                    <a:pt x="676694" y="1131138"/>
                  </a:lnTo>
                  <a:lnTo>
                    <a:pt x="677278" y="1129284"/>
                  </a:lnTo>
                  <a:close/>
                </a:path>
                <a:path w="1207770" h="1211579">
                  <a:moveTo>
                    <a:pt x="685203" y="797814"/>
                  </a:moveTo>
                  <a:lnTo>
                    <a:pt x="684872" y="797547"/>
                  </a:lnTo>
                  <a:lnTo>
                    <a:pt x="684542" y="797293"/>
                  </a:lnTo>
                  <a:lnTo>
                    <a:pt x="684187" y="797039"/>
                  </a:lnTo>
                  <a:lnTo>
                    <a:pt x="682866" y="798728"/>
                  </a:lnTo>
                  <a:lnTo>
                    <a:pt x="682193" y="799579"/>
                  </a:lnTo>
                  <a:lnTo>
                    <a:pt x="682561" y="799871"/>
                  </a:lnTo>
                  <a:lnTo>
                    <a:pt x="682917" y="800125"/>
                  </a:lnTo>
                  <a:lnTo>
                    <a:pt x="683272" y="800417"/>
                  </a:lnTo>
                  <a:lnTo>
                    <a:pt x="683907" y="799541"/>
                  </a:lnTo>
                  <a:lnTo>
                    <a:pt x="685203" y="797814"/>
                  </a:lnTo>
                  <a:close/>
                </a:path>
                <a:path w="1207770" h="1211579">
                  <a:moveTo>
                    <a:pt x="706666" y="671690"/>
                  </a:moveTo>
                  <a:lnTo>
                    <a:pt x="706361" y="671601"/>
                  </a:lnTo>
                  <a:lnTo>
                    <a:pt x="705726" y="671385"/>
                  </a:lnTo>
                  <a:lnTo>
                    <a:pt x="705345" y="672287"/>
                  </a:lnTo>
                  <a:lnTo>
                    <a:pt x="704926" y="673188"/>
                  </a:lnTo>
                  <a:lnTo>
                    <a:pt x="704532" y="674090"/>
                  </a:lnTo>
                  <a:lnTo>
                    <a:pt x="704989" y="674293"/>
                  </a:lnTo>
                  <a:lnTo>
                    <a:pt x="705472" y="674471"/>
                  </a:lnTo>
                  <a:lnTo>
                    <a:pt x="705942" y="674662"/>
                  </a:lnTo>
                  <a:lnTo>
                    <a:pt x="706196" y="673671"/>
                  </a:lnTo>
                  <a:lnTo>
                    <a:pt x="706437" y="672680"/>
                  </a:lnTo>
                  <a:lnTo>
                    <a:pt x="706666" y="671690"/>
                  </a:lnTo>
                  <a:close/>
                </a:path>
                <a:path w="1207770" h="1211579">
                  <a:moveTo>
                    <a:pt x="707732" y="243192"/>
                  </a:moveTo>
                  <a:lnTo>
                    <a:pt x="705358" y="241642"/>
                  </a:lnTo>
                  <a:lnTo>
                    <a:pt x="703453" y="240449"/>
                  </a:lnTo>
                  <a:lnTo>
                    <a:pt x="701573" y="239242"/>
                  </a:lnTo>
                  <a:lnTo>
                    <a:pt x="700709" y="240093"/>
                  </a:lnTo>
                  <a:lnTo>
                    <a:pt x="701979" y="242214"/>
                  </a:lnTo>
                  <a:lnTo>
                    <a:pt x="703211" y="244335"/>
                  </a:lnTo>
                  <a:lnTo>
                    <a:pt x="704773" y="246989"/>
                  </a:lnTo>
                  <a:lnTo>
                    <a:pt x="706018" y="245402"/>
                  </a:lnTo>
                  <a:lnTo>
                    <a:pt x="706793" y="244386"/>
                  </a:lnTo>
                  <a:lnTo>
                    <a:pt x="707732" y="243192"/>
                  </a:lnTo>
                  <a:close/>
                </a:path>
                <a:path w="1207770" h="1211579">
                  <a:moveTo>
                    <a:pt x="713168" y="787082"/>
                  </a:moveTo>
                  <a:lnTo>
                    <a:pt x="711022" y="785710"/>
                  </a:lnTo>
                  <a:lnTo>
                    <a:pt x="709955" y="785025"/>
                  </a:lnTo>
                  <a:lnTo>
                    <a:pt x="708647" y="787323"/>
                  </a:lnTo>
                  <a:lnTo>
                    <a:pt x="710958" y="788416"/>
                  </a:lnTo>
                  <a:lnTo>
                    <a:pt x="712114" y="788949"/>
                  </a:lnTo>
                  <a:lnTo>
                    <a:pt x="712470" y="788327"/>
                  </a:lnTo>
                  <a:lnTo>
                    <a:pt x="713168" y="787082"/>
                  </a:lnTo>
                  <a:close/>
                </a:path>
                <a:path w="1207770" h="1211579">
                  <a:moveTo>
                    <a:pt x="722083" y="813777"/>
                  </a:moveTo>
                  <a:lnTo>
                    <a:pt x="721093" y="813460"/>
                  </a:lnTo>
                  <a:lnTo>
                    <a:pt x="720090" y="813168"/>
                  </a:lnTo>
                  <a:lnTo>
                    <a:pt x="719099" y="812850"/>
                  </a:lnTo>
                  <a:lnTo>
                    <a:pt x="719035" y="813371"/>
                  </a:lnTo>
                  <a:lnTo>
                    <a:pt x="718896" y="814425"/>
                  </a:lnTo>
                  <a:lnTo>
                    <a:pt x="719912" y="814514"/>
                  </a:lnTo>
                  <a:lnTo>
                    <a:pt x="720902" y="814628"/>
                  </a:lnTo>
                  <a:lnTo>
                    <a:pt x="721906" y="814717"/>
                  </a:lnTo>
                  <a:lnTo>
                    <a:pt x="721956" y="814400"/>
                  </a:lnTo>
                  <a:lnTo>
                    <a:pt x="722033" y="814082"/>
                  </a:lnTo>
                  <a:lnTo>
                    <a:pt x="722083" y="813777"/>
                  </a:lnTo>
                  <a:close/>
                </a:path>
                <a:path w="1207770" h="1211579">
                  <a:moveTo>
                    <a:pt x="739660" y="864438"/>
                  </a:moveTo>
                  <a:lnTo>
                    <a:pt x="737400" y="861187"/>
                  </a:lnTo>
                  <a:lnTo>
                    <a:pt x="734110" y="859713"/>
                  </a:lnTo>
                  <a:lnTo>
                    <a:pt x="730592" y="858583"/>
                  </a:lnTo>
                  <a:lnTo>
                    <a:pt x="734885" y="864577"/>
                  </a:lnTo>
                  <a:lnTo>
                    <a:pt x="736117" y="865327"/>
                  </a:lnTo>
                  <a:lnTo>
                    <a:pt x="739660" y="864438"/>
                  </a:lnTo>
                  <a:close/>
                </a:path>
                <a:path w="1207770" h="1211579">
                  <a:moveTo>
                    <a:pt x="752309" y="247345"/>
                  </a:moveTo>
                  <a:lnTo>
                    <a:pt x="747585" y="237401"/>
                  </a:lnTo>
                  <a:lnTo>
                    <a:pt x="745058" y="239166"/>
                  </a:lnTo>
                  <a:lnTo>
                    <a:pt x="745210" y="240677"/>
                  </a:lnTo>
                  <a:lnTo>
                    <a:pt x="747560" y="244411"/>
                  </a:lnTo>
                  <a:lnTo>
                    <a:pt x="748372" y="247027"/>
                  </a:lnTo>
                  <a:lnTo>
                    <a:pt x="752309" y="247345"/>
                  </a:lnTo>
                  <a:close/>
                </a:path>
                <a:path w="1207770" h="1211579">
                  <a:moveTo>
                    <a:pt x="756246" y="727417"/>
                  </a:moveTo>
                  <a:lnTo>
                    <a:pt x="755713" y="726897"/>
                  </a:lnTo>
                  <a:lnTo>
                    <a:pt x="755294" y="726160"/>
                  </a:lnTo>
                  <a:lnTo>
                    <a:pt x="755015" y="726198"/>
                  </a:lnTo>
                  <a:lnTo>
                    <a:pt x="754468" y="726313"/>
                  </a:lnTo>
                  <a:lnTo>
                    <a:pt x="753999" y="726846"/>
                  </a:lnTo>
                  <a:lnTo>
                    <a:pt x="753478" y="727214"/>
                  </a:lnTo>
                  <a:lnTo>
                    <a:pt x="753884" y="727544"/>
                  </a:lnTo>
                  <a:lnTo>
                    <a:pt x="754253" y="728103"/>
                  </a:lnTo>
                  <a:lnTo>
                    <a:pt x="754697" y="728154"/>
                  </a:lnTo>
                  <a:lnTo>
                    <a:pt x="755103" y="728205"/>
                  </a:lnTo>
                  <a:lnTo>
                    <a:pt x="755586" y="727748"/>
                  </a:lnTo>
                  <a:lnTo>
                    <a:pt x="756246" y="727417"/>
                  </a:lnTo>
                  <a:close/>
                </a:path>
                <a:path w="1207770" h="1211579">
                  <a:moveTo>
                    <a:pt x="759244" y="751154"/>
                  </a:moveTo>
                  <a:lnTo>
                    <a:pt x="758977" y="750697"/>
                  </a:lnTo>
                  <a:lnTo>
                    <a:pt x="758685" y="750265"/>
                  </a:lnTo>
                  <a:lnTo>
                    <a:pt x="758355" y="749719"/>
                  </a:lnTo>
                  <a:lnTo>
                    <a:pt x="757745" y="749998"/>
                  </a:lnTo>
                  <a:lnTo>
                    <a:pt x="757085" y="750125"/>
                  </a:lnTo>
                  <a:lnTo>
                    <a:pt x="756856" y="750493"/>
                  </a:lnTo>
                  <a:lnTo>
                    <a:pt x="756691" y="750747"/>
                  </a:lnTo>
                  <a:lnTo>
                    <a:pt x="757199" y="751789"/>
                  </a:lnTo>
                  <a:lnTo>
                    <a:pt x="757961" y="751662"/>
                  </a:lnTo>
                  <a:lnTo>
                    <a:pt x="758596" y="751382"/>
                  </a:lnTo>
                  <a:lnTo>
                    <a:pt x="759244" y="751154"/>
                  </a:lnTo>
                  <a:close/>
                </a:path>
                <a:path w="1207770" h="1211579">
                  <a:moveTo>
                    <a:pt x="762584" y="22580"/>
                  </a:moveTo>
                  <a:lnTo>
                    <a:pt x="759040" y="19532"/>
                  </a:lnTo>
                  <a:lnTo>
                    <a:pt x="757910" y="18999"/>
                  </a:lnTo>
                  <a:lnTo>
                    <a:pt x="756805" y="20002"/>
                  </a:lnTo>
                  <a:lnTo>
                    <a:pt x="756386" y="20408"/>
                  </a:lnTo>
                  <a:lnTo>
                    <a:pt x="756056" y="21704"/>
                  </a:lnTo>
                  <a:lnTo>
                    <a:pt x="757897" y="23444"/>
                  </a:lnTo>
                  <a:lnTo>
                    <a:pt x="759574" y="25082"/>
                  </a:lnTo>
                  <a:lnTo>
                    <a:pt x="762177" y="23304"/>
                  </a:lnTo>
                  <a:lnTo>
                    <a:pt x="762254" y="23101"/>
                  </a:lnTo>
                  <a:lnTo>
                    <a:pt x="762584" y="22580"/>
                  </a:lnTo>
                  <a:close/>
                </a:path>
                <a:path w="1207770" h="1211579">
                  <a:moveTo>
                    <a:pt x="763435" y="621017"/>
                  </a:moveTo>
                  <a:lnTo>
                    <a:pt x="763054" y="619010"/>
                  </a:lnTo>
                  <a:lnTo>
                    <a:pt x="762355" y="616851"/>
                  </a:lnTo>
                  <a:lnTo>
                    <a:pt x="758723" y="618109"/>
                  </a:lnTo>
                  <a:lnTo>
                    <a:pt x="761174" y="622681"/>
                  </a:lnTo>
                  <a:lnTo>
                    <a:pt x="763435" y="621017"/>
                  </a:lnTo>
                  <a:close/>
                </a:path>
                <a:path w="1207770" h="1211579">
                  <a:moveTo>
                    <a:pt x="782574" y="698944"/>
                  </a:moveTo>
                  <a:lnTo>
                    <a:pt x="777405" y="702970"/>
                  </a:lnTo>
                  <a:lnTo>
                    <a:pt x="778751" y="704138"/>
                  </a:lnTo>
                  <a:lnTo>
                    <a:pt x="780910" y="706043"/>
                  </a:lnTo>
                  <a:lnTo>
                    <a:pt x="781532" y="703338"/>
                  </a:lnTo>
                  <a:lnTo>
                    <a:pt x="782574" y="698944"/>
                  </a:lnTo>
                  <a:close/>
                </a:path>
                <a:path w="1207770" h="1211579">
                  <a:moveTo>
                    <a:pt x="796404" y="772769"/>
                  </a:moveTo>
                  <a:lnTo>
                    <a:pt x="796124" y="772388"/>
                  </a:lnTo>
                  <a:lnTo>
                    <a:pt x="795870" y="771982"/>
                  </a:lnTo>
                  <a:lnTo>
                    <a:pt x="795591" y="771588"/>
                  </a:lnTo>
                  <a:lnTo>
                    <a:pt x="794626" y="772350"/>
                  </a:lnTo>
                  <a:lnTo>
                    <a:pt x="793673" y="773087"/>
                  </a:lnTo>
                  <a:lnTo>
                    <a:pt x="792695" y="773861"/>
                  </a:lnTo>
                  <a:lnTo>
                    <a:pt x="792937" y="774166"/>
                  </a:lnTo>
                  <a:lnTo>
                    <a:pt x="793165" y="774471"/>
                  </a:lnTo>
                  <a:lnTo>
                    <a:pt x="793407" y="774763"/>
                  </a:lnTo>
                  <a:lnTo>
                    <a:pt x="795401" y="773442"/>
                  </a:lnTo>
                  <a:lnTo>
                    <a:pt x="796404" y="772769"/>
                  </a:lnTo>
                  <a:close/>
                </a:path>
                <a:path w="1207770" h="1211579">
                  <a:moveTo>
                    <a:pt x="804710" y="180759"/>
                  </a:moveTo>
                  <a:lnTo>
                    <a:pt x="803681" y="179743"/>
                  </a:lnTo>
                  <a:lnTo>
                    <a:pt x="802906" y="178320"/>
                  </a:lnTo>
                  <a:lnTo>
                    <a:pt x="801839" y="179412"/>
                  </a:lnTo>
                  <a:lnTo>
                    <a:pt x="800671" y="180047"/>
                  </a:lnTo>
                  <a:lnTo>
                    <a:pt x="800481" y="181533"/>
                  </a:lnTo>
                  <a:lnTo>
                    <a:pt x="801547" y="183045"/>
                  </a:lnTo>
                  <a:lnTo>
                    <a:pt x="802093" y="183057"/>
                  </a:lnTo>
                  <a:lnTo>
                    <a:pt x="802957" y="183057"/>
                  </a:lnTo>
                  <a:lnTo>
                    <a:pt x="804367" y="182232"/>
                  </a:lnTo>
                  <a:lnTo>
                    <a:pt x="804545" y="181495"/>
                  </a:lnTo>
                  <a:lnTo>
                    <a:pt x="804710" y="180759"/>
                  </a:lnTo>
                  <a:close/>
                </a:path>
                <a:path w="1207770" h="1211579">
                  <a:moveTo>
                    <a:pt x="806157" y="385953"/>
                  </a:moveTo>
                  <a:lnTo>
                    <a:pt x="805091" y="384556"/>
                  </a:lnTo>
                  <a:lnTo>
                    <a:pt x="802386" y="383971"/>
                  </a:lnTo>
                  <a:lnTo>
                    <a:pt x="800252" y="383870"/>
                  </a:lnTo>
                  <a:lnTo>
                    <a:pt x="797471" y="383578"/>
                  </a:lnTo>
                  <a:lnTo>
                    <a:pt x="799096" y="387134"/>
                  </a:lnTo>
                  <a:lnTo>
                    <a:pt x="801446" y="387896"/>
                  </a:lnTo>
                  <a:lnTo>
                    <a:pt x="804532" y="388188"/>
                  </a:lnTo>
                  <a:lnTo>
                    <a:pt x="805522" y="387007"/>
                  </a:lnTo>
                  <a:lnTo>
                    <a:pt x="805992" y="386194"/>
                  </a:lnTo>
                  <a:lnTo>
                    <a:pt x="806157" y="385953"/>
                  </a:lnTo>
                  <a:close/>
                </a:path>
                <a:path w="1207770" h="1211579">
                  <a:moveTo>
                    <a:pt x="811593" y="838263"/>
                  </a:moveTo>
                  <a:lnTo>
                    <a:pt x="811390" y="837603"/>
                  </a:lnTo>
                  <a:lnTo>
                    <a:pt x="810856" y="835888"/>
                  </a:lnTo>
                  <a:lnTo>
                    <a:pt x="810120" y="836510"/>
                  </a:lnTo>
                  <a:lnTo>
                    <a:pt x="809459" y="836790"/>
                  </a:lnTo>
                  <a:lnTo>
                    <a:pt x="809434" y="837158"/>
                  </a:lnTo>
                  <a:lnTo>
                    <a:pt x="809383" y="837641"/>
                  </a:lnTo>
                  <a:lnTo>
                    <a:pt x="809701" y="838377"/>
                  </a:lnTo>
                  <a:lnTo>
                    <a:pt x="810082" y="838593"/>
                  </a:lnTo>
                  <a:lnTo>
                    <a:pt x="810412" y="838784"/>
                  </a:lnTo>
                  <a:lnTo>
                    <a:pt x="811072" y="838390"/>
                  </a:lnTo>
                  <a:lnTo>
                    <a:pt x="811593" y="838263"/>
                  </a:lnTo>
                  <a:close/>
                </a:path>
                <a:path w="1207770" h="1211579">
                  <a:moveTo>
                    <a:pt x="829297" y="1209814"/>
                  </a:moveTo>
                  <a:lnTo>
                    <a:pt x="828827" y="1208849"/>
                  </a:lnTo>
                  <a:lnTo>
                    <a:pt x="828649" y="1208849"/>
                  </a:lnTo>
                  <a:lnTo>
                    <a:pt x="828014" y="1208913"/>
                  </a:lnTo>
                  <a:lnTo>
                    <a:pt x="827392" y="1209217"/>
                  </a:lnTo>
                  <a:lnTo>
                    <a:pt x="826770" y="1209446"/>
                  </a:lnTo>
                  <a:lnTo>
                    <a:pt x="827379" y="1210348"/>
                  </a:lnTo>
                  <a:lnTo>
                    <a:pt x="827798" y="1210957"/>
                  </a:lnTo>
                  <a:lnTo>
                    <a:pt x="828332" y="1210678"/>
                  </a:lnTo>
                  <a:lnTo>
                    <a:pt x="829068" y="1210513"/>
                  </a:lnTo>
                  <a:lnTo>
                    <a:pt x="829183" y="1210170"/>
                  </a:lnTo>
                  <a:lnTo>
                    <a:pt x="829297" y="1209814"/>
                  </a:lnTo>
                  <a:close/>
                </a:path>
                <a:path w="1207770" h="1211579">
                  <a:moveTo>
                    <a:pt x="850252" y="411772"/>
                  </a:moveTo>
                  <a:lnTo>
                    <a:pt x="846937" y="409689"/>
                  </a:lnTo>
                  <a:lnTo>
                    <a:pt x="844372" y="406387"/>
                  </a:lnTo>
                  <a:lnTo>
                    <a:pt x="843749" y="409003"/>
                  </a:lnTo>
                  <a:lnTo>
                    <a:pt x="843140" y="410781"/>
                  </a:lnTo>
                  <a:lnTo>
                    <a:pt x="842848" y="413918"/>
                  </a:lnTo>
                  <a:lnTo>
                    <a:pt x="842860" y="416039"/>
                  </a:lnTo>
                  <a:lnTo>
                    <a:pt x="845146" y="417512"/>
                  </a:lnTo>
                  <a:lnTo>
                    <a:pt x="846404" y="416356"/>
                  </a:lnTo>
                  <a:lnTo>
                    <a:pt x="847090" y="414312"/>
                  </a:lnTo>
                  <a:lnTo>
                    <a:pt x="847839" y="414223"/>
                  </a:lnTo>
                  <a:lnTo>
                    <a:pt x="848131" y="414096"/>
                  </a:lnTo>
                  <a:lnTo>
                    <a:pt x="850099" y="416267"/>
                  </a:lnTo>
                  <a:lnTo>
                    <a:pt x="850252" y="411772"/>
                  </a:lnTo>
                  <a:close/>
                </a:path>
                <a:path w="1207770" h="1211579">
                  <a:moveTo>
                    <a:pt x="855167" y="118071"/>
                  </a:moveTo>
                  <a:lnTo>
                    <a:pt x="854265" y="116332"/>
                  </a:lnTo>
                  <a:lnTo>
                    <a:pt x="851293" y="115836"/>
                  </a:lnTo>
                  <a:lnTo>
                    <a:pt x="851700" y="117881"/>
                  </a:lnTo>
                  <a:lnTo>
                    <a:pt x="851738" y="120167"/>
                  </a:lnTo>
                  <a:lnTo>
                    <a:pt x="854659" y="121094"/>
                  </a:lnTo>
                  <a:lnTo>
                    <a:pt x="855167" y="118071"/>
                  </a:lnTo>
                  <a:close/>
                </a:path>
                <a:path w="1207770" h="1211579">
                  <a:moveTo>
                    <a:pt x="873899" y="701611"/>
                  </a:moveTo>
                  <a:lnTo>
                    <a:pt x="868286" y="698525"/>
                  </a:lnTo>
                  <a:lnTo>
                    <a:pt x="868057" y="698588"/>
                  </a:lnTo>
                  <a:lnTo>
                    <a:pt x="866000" y="703465"/>
                  </a:lnTo>
                  <a:lnTo>
                    <a:pt x="869429" y="706120"/>
                  </a:lnTo>
                  <a:lnTo>
                    <a:pt x="871194" y="702868"/>
                  </a:lnTo>
                  <a:lnTo>
                    <a:pt x="873899" y="701611"/>
                  </a:lnTo>
                  <a:close/>
                </a:path>
                <a:path w="1207770" h="1211579">
                  <a:moveTo>
                    <a:pt x="890981" y="779094"/>
                  </a:moveTo>
                  <a:lnTo>
                    <a:pt x="883907" y="780034"/>
                  </a:lnTo>
                  <a:lnTo>
                    <a:pt x="884567" y="786790"/>
                  </a:lnTo>
                  <a:lnTo>
                    <a:pt x="884694" y="786993"/>
                  </a:lnTo>
                  <a:lnTo>
                    <a:pt x="888873" y="788060"/>
                  </a:lnTo>
                  <a:lnTo>
                    <a:pt x="889508" y="785291"/>
                  </a:lnTo>
                  <a:lnTo>
                    <a:pt x="890981" y="779094"/>
                  </a:lnTo>
                  <a:close/>
                </a:path>
                <a:path w="1207770" h="1211579">
                  <a:moveTo>
                    <a:pt x="892441" y="737387"/>
                  </a:moveTo>
                  <a:lnTo>
                    <a:pt x="891692" y="735584"/>
                  </a:lnTo>
                  <a:lnTo>
                    <a:pt x="890473" y="733094"/>
                  </a:lnTo>
                  <a:lnTo>
                    <a:pt x="888187" y="735114"/>
                  </a:lnTo>
                  <a:lnTo>
                    <a:pt x="888301" y="736854"/>
                  </a:lnTo>
                  <a:lnTo>
                    <a:pt x="889736" y="739101"/>
                  </a:lnTo>
                  <a:lnTo>
                    <a:pt x="892441" y="737387"/>
                  </a:lnTo>
                  <a:close/>
                </a:path>
                <a:path w="1207770" h="1211579">
                  <a:moveTo>
                    <a:pt x="932662" y="410870"/>
                  </a:moveTo>
                  <a:lnTo>
                    <a:pt x="931595" y="405206"/>
                  </a:lnTo>
                  <a:lnTo>
                    <a:pt x="928014" y="407809"/>
                  </a:lnTo>
                  <a:lnTo>
                    <a:pt x="932662" y="410870"/>
                  </a:lnTo>
                  <a:close/>
                </a:path>
                <a:path w="1207770" h="1211579">
                  <a:moveTo>
                    <a:pt x="946226" y="200939"/>
                  </a:moveTo>
                  <a:lnTo>
                    <a:pt x="945578" y="195656"/>
                  </a:lnTo>
                  <a:lnTo>
                    <a:pt x="941590" y="199707"/>
                  </a:lnTo>
                  <a:lnTo>
                    <a:pt x="945997" y="201142"/>
                  </a:lnTo>
                  <a:lnTo>
                    <a:pt x="946226" y="200939"/>
                  </a:lnTo>
                  <a:close/>
                </a:path>
                <a:path w="1207770" h="1211579">
                  <a:moveTo>
                    <a:pt x="948677" y="494271"/>
                  </a:moveTo>
                  <a:lnTo>
                    <a:pt x="946581" y="494182"/>
                  </a:lnTo>
                  <a:lnTo>
                    <a:pt x="944791" y="494080"/>
                  </a:lnTo>
                  <a:lnTo>
                    <a:pt x="941920" y="493941"/>
                  </a:lnTo>
                  <a:lnTo>
                    <a:pt x="945464" y="498309"/>
                  </a:lnTo>
                  <a:lnTo>
                    <a:pt x="946073" y="498271"/>
                  </a:lnTo>
                  <a:lnTo>
                    <a:pt x="948677" y="494271"/>
                  </a:lnTo>
                  <a:close/>
                </a:path>
                <a:path w="1207770" h="1211579">
                  <a:moveTo>
                    <a:pt x="955382" y="811530"/>
                  </a:moveTo>
                  <a:lnTo>
                    <a:pt x="955116" y="810729"/>
                  </a:lnTo>
                  <a:lnTo>
                    <a:pt x="955027" y="809409"/>
                  </a:lnTo>
                  <a:lnTo>
                    <a:pt x="952665" y="808431"/>
                  </a:lnTo>
                  <a:lnTo>
                    <a:pt x="951407" y="809345"/>
                  </a:lnTo>
                  <a:lnTo>
                    <a:pt x="950252" y="812825"/>
                  </a:lnTo>
                  <a:lnTo>
                    <a:pt x="952627" y="812215"/>
                  </a:lnTo>
                  <a:lnTo>
                    <a:pt x="952931" y="812152"/>
                  </a:lnTo>
                  <a:lnTo>
                    <a:pt x="952436" y="813231"/>
                  </a:lnTo>
                  <a:lnTo>
                    <a:pt x="952741" y="813358"/>
                  </a:lnTo>
                  <a:lnTo>
                    <a:pt x="953033" y="813511"/>
                  </a:lnTo>
                  <a:lnTo>
                    <a:pt x="953325" y="813638"/>
                  </a:lnTo>
                  <a:lnTo>
                    <a:pt x="953706" y="812774"/>
                  </a:lnTo>
                  <a:lnTo>
                    <a:pt x="954100" y="811923"/>
                  </a:lnTo>
                  <a:lnTo>
                    <a:pt x="955382" y="811530"/>
                  </a:lnTo>
                  <a:close/>
                </a:path>
                <a:path w="1207770" h="1211579">
                  <a:moveTo>
                    <a:pt x="956398" y="908189"/>
                  </a:moveTo>
                  <a:lnTo>
                    <a:pt x="955738" y="907884"/>
                  </a:lnTo>
                  <a:lnTo>
                    <a:pt x="955116" y="907567"/>
                  </a:lnTo>
                  <a:lnTo>
                    <a:pt x="954481" y="907249"/>
                  </a:lnTo>
                  <a:lnTo>
                    <a:pt x="953350" y="909878"/>
                  </a:lnTo>
                  <a:lnTo>
                    <a:pt x="952804" y="911199"/>
                  </a:lnTo>
                  <a:lnTo>
                    <a:pt x="953262" y="911453"/>
                  </a:lnTo>
                  <a:lnTo>
                    <a:pt x="954214" y="911936"/>
                  </a:lnTo>
                  <a:lnTo>
                    <a:pt x="955649" y="909447"/>
                  </a:lnTo>
                  <a:lnTo>
                    <a:pt x="956398" y="908189"/>
                  </a:lnTo>
                  <a:close/>
                </a:path>
                <a:path w="1207770" h="1211579">
                  <a:moveTo>
                    <a:pt x="969454" y="825334"/>
                  </a:moveTo>
                  <a:lnTo>
                    <a:pt x="968883" y="824547"/>
                  </a:lnTo>
                  <a:lnTo>
                    <a:pt x="968565" y="823861"/>
                  </a:lnTo>
                  <a:lnTo>
                    <a:pt x="967816" y="823277"/>
                  </a:lnTo>
                  <a:lnTo>
                    <a:pt x="967155" y="823620"/>
                  </a:lnTo>
                  <a:lnTo>
                    <a:pt x="966711" y="823747"/>
                  </a:lnTo>
                  <a:lnTo>
                    <a:pt x="967041" y="824522"/>
                  </a:lnTo>
                  <a:lnTo>
                    <a:pt x="967333" y="825296"/>
                  </a:lnTo>
                  <a:lnTo>
                    <a:pt x="967765" y="826020"/>
                  </a:lnTo>
                  <a:lnTo>
                    <a:pt x="968654" y="825665"/>
                  </a:lnTo>
                  <a:lnTo>
                    <a:pt x="969454" y="825334"/>
                  </a:lnTo>
                  <a:close/>
                </a:path>
                <a:path w="1207770" h="1211579">
                  <a:moveTo>
                    <a:pt x="974242" y="822693"/>
                  </a:moveTo>
                  <a:lnTo>
                    <a:pt x="973937" y="822007"/>
                  </a:lnTo>
                  <a:lnTo>
                    <a:pt x="973709" y="821067"/>
                  </a:lnTo>
                  <a:lnTo>
                    <a:pt x="972883" y="821550"/>
                  </a:lnTo>
                  <a:lnTo>
                    <a:pt x="971981" y="821982"/>
                  </a:lnTo>
                  <a:lnTo>
                    <a:pt x="972235" y="822896"/>
                  </a:lnTo>
                  <a:lnTo>
                    <a:pt x="972705" y="823569"/>
                  </a:lnTo>
                  <a:lnTo>
                    <a:pt x="973099" y="824293"/>
                  </a:lnTo>
                  <a:lnTo>
                    <a:pt x="973493" y="823976"/>
                  </a:lnTo>
                  <a:lnTo>
                    <a:pt x="974166" y="823709"/>
                  </a:lnTo>
                  <a:lnTo>
                    <a:pt x="974191" y="823366"/>
                  </a:lnTo>
                  <a:lnTo>
                    <a:pt x="974242" y="822693"/>
                  </a:lnTo>
                  <a:close/>
                </a:path>
                <a:path w="1207770" h="1211579">
                  <a:moveTo>
                    <a:pt x="1018247" y="456692"/>
                  </a:moveTo>
                  <a:lnTo>
                    <a:pt x="1017282" y="455536"/>
                  </a:lnTo>
                  <a:lnTo>
                    <a:pt x="1016469" y="454113"/>
                  </a:lnTo>
                  <a:lnTo>
                    <a:pt x="1014463" y="452843"/>
                  </a:lnTo>
                  <a:lnTo>
                    <a:pt x="1013053" y="453288"/>
                  </a:lnTo>
                  <a:lnTo>
                    <a:pt x="1011910" y="453326"/>
                  </a:lnTo>
                  <a:lnTo>
                    <a:pt x="1012228" y="454469"/>
                  </a:lnTo>
                  <a:lnTo>
                    <a:pt x="1012202" y="456158"/>
                  </a:lnTo>
                  <a:lnTo>
                    <a:pt x="1012952" y="456615"/>
                  </a:lnTo>
                  <a:lnTo>
                    <a:pt x="1014260" y="457428"/>
                  </a:lnTo>
                  <a:lnTo>
                    <a:pt x="1016025" y="457479"/>
                  </a:lnTo>
                  <a:lnTo>
                    <a:pt x="1017612" y="457847"/>
                  </a:lnTo>
                  <a:lnTo>
                    <a:pt x="1018032" y="457073"/>
                  </a:lnTo>
                  <a:lnTo>
                    <a:pt x="1018247" y="456692"/>
                  </a:lnTo>
                  <a:close/>
                </a:path>
                <a:path w="1207770" h="1211579">
                  <a:moveTo>
                    <a:pt x="1021930" y="113322"/>
                  </a:moveTo>
                  <a:lnTo>
                    <a:pt x="1020483" y="112737"/>
                  </a:lnTo>
                  <a:lnTo>
                    <a:pt x="1019492" y="112280"/>
                  </a:lnTo>
                  <a:lnTo>
                    <a:pt x="1017447" y="111569"/>
                  </a:lnTo>
                  <a:lnTo>
                    <a:pt x="1016342" y="111277"/>
                  </a:lnTo>
                  <a:lnTo>
                    <a:pt x="1015276" y="110947"/>
                  </a:lnTo>
                  <a:lnTo>
                    <a:pt x="1014895" y="112268"/>
                  </a:lnTo>
                  <a:lnTo>
                    <a:pt x="1017193" y="112242"/>
                  </a:lnTo>
                  <a:lnTo>
                    <a:pt x="1018159" y="116179"/>
                  </a:lnTo>
                  <a:lnTo>
                    <a:pt x="1021930" y="113322"/>
                  </a:lnTo>
                  <a:close/>
                </a:path>
                <a:path w="1207770" h="1211579">
                  <a:moveTo>
                    <a:pt x="1059002" y="516737"/>
                  </a:moveTo>
                  <a:lnTo>
                    <a:pt x="1058964" y="514908"/>
                  </a:lnTo>
                  <a:lnTo>
                    <a:pt x="1055890" y="514311"/>
                  </a:lnTo>
                  <a:lnTo>
                    <a:pt x="1052804" y="512902"/>
                  </a:lnTo>
                  <a:lnTo>
                    <a:pt x="1049807" y="516572"/>
                  </a:lnTo>
                  <a:lnTo>
                    <a:pt x="1052880" y="516636"/>
                  </a:lnTo>
                  <a:lnTo>
                    <a:pt x="1059002" y="516737"/>
                  </a:lnTo>
                  <a:close/>
                </a:path>
                <a:path w="1207770" h="1211579">
                  <a:moveTo>
                    <a:pt x="1090739" y="802767"/>
                  </a:moveTo>
                  <a:lnTo>
                    <a:pt x="1090460" y="801585"/>
                  </a:lnTo>
                  <a:lnTo>
                    <a:pt x="1090536" y="799782"/>
                  </a:lnTo>
                  <a:lnTo>
                    <a:pt x="1088440" y="798487"/>
                  </a:lnTo>
                  <a:lnTo>
                    <a:pt x="1086612" y="798410"/>
                  </a:lnTo>
                  <a:lnTo>
                    <a:pt x="1084986" y="798042"/>
                  </a:lnTo>
                  <a:lnTo>
                    <a:pt x="1084326" y="798715"/>
                  </a:lnTo>
                  <a:lnTo>
                    <a:pt x="1083970" y="799058"/>
                  </a:lnTo>
                  <a:lnTo>
                    <a:pt x="1085100" y="800417"/>
                  </a:lnTo>
                  <a:lnTo>
                    <a:pt x="1086027" y="802068"/>
                  </a:lnTo>
                  <a:lnTo>
                    <a:pt x="1087424" y="803084"/>
                  </a:lnTo>
                  <a:lnTo>
                    <a:pt x="1088072" y="803579"/>
                  </a:lnTo>
                  <a:lnTo>
                    <a:pt x="1089596" y="802906"/>
                  </a:lnTo>
                  <a:lnTo>
                    <a:pt x="1090739" y="802767"/>
                  </a:lnTo>
                  <a:close/>
                </a:path>
                <a:path w="1207770" h="1211579">
                  <a:moveTo>
                    <a:pt x="1119200" y="792683"/>
                  </a:moveTo>
                  <a:lnTo>
                    <a:pt x="1114920" y="788555"/>
                  </a:lnTo>
                  <a:lnTo>
                    <a:pt x="1117600" y="786320"/>
                  </a:lnTo>
                  <a:lnTo>
                    <a:pt x="1114869" y="782866"/>
                  </a:lnTo>
                  <a:lnTo>
                    <a:pt x="1109040" y="785926"/>
                  </a:lnTo>
                  <a:lnTo>
                    <a:pt x="1108405" y="786739"/>
                  </a:lnTo>
                  <a:lnTo>
                    <a:pt x="1110856" y="792734"/>
                  </a:lnTo>
                  <a:lnTo>
                    <a:pt x="1113599" y="793826"/>
                  </a:lnTo>
                  <a:lnTo>
                    <a:pt x="1119200" y="792683"/>
                  </a:lnTo>
                  <a:close/>
                </a:path>
                <a:path w="1207770" h="1211579">
                  <a:moveTo>
                    <a:pt x="1196581" y="394208"/>
                  </a:moveTo>
                  <a:lnTo>
                    <a:pt x="1195984" y="392049"/>
                  </a:lnTo>
                  <a:lnTo>
                    <a:pt x="1192771" y="390055"/>
                  </a:lnTo>
                  <a:lnTo>
                    <a:pt x="1192834" y="392277"/>
                  </a:lnTo>
                  <a:lnTo>
                    <a:pt x="1192936" y="396646"/>
                  </a:lnTo>
                  <a:lnTo>
                    <a:pt x="1194689" y="396646"/>
                  </a:lnTo>
                  <a:lnTo>
                    <a:pt x="1196581" y="394208"/>
                  </a:lnTo>
                  <a:close/>
                </a:path>
                <a:path w="1207770" h="1211579">
                  <a:moveTo>
                    <a:pt x="1207554" y="277634"/>
                  </a:moveTo>
                  <a:lnTo>
                    <a:pt x="1207287" y="273621"/>
                  </a:lnTo>
                  <a:lnTo>
                    <a:pt x="1206347" y="272440"/>
                  </a:lnTo>
                  <a:lnTo>
                    <a:pt x="1205484" y="271780"/>
                  </a:lnTo>
                  <a:lnTo>
                    <a:pt x="1205153" y="271551"/>
                  </a:lnTo>
                  <a:lnTo>
                    <a:pt x="1203540" y="272542"/>
                  </a:lnTo>
                  <a:lnTo>
                    <a:pt x="1202182" y="274472"/>
                  </a:lnTo>
                  <a:lnTo>
                    <a:pt x="1201775" y="275920"/>
                  </a:lnTo>
                  <a:lnTo>
                    <a:pt x="1201039" y="277672"/>
                  </a:lnTo>
                  <a:lnTo>
                    <a:pt x="1205560" y="278638"/>
                  </a:lnTo>
                  <a:lnTo>
                    <a:pt x="1207554" y="2776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7" name="object 62">
              <a:extLst>
                <a:ext uri="{FF2B5EF4-FFF2-40B4-BE49-F238E27FC236}">
                  <a16:creationId xmlns:a16="http://schemas.microsoft.com/office/drawing/2014/main" id="{1D3B4BD0-C281-3752-F983-776FA8F980CF}"/>
                </a:ext>
              </a:extLst>
            </p:cNvPr>
            <p:cNvSpPr/>
            <p:nvPr/>
          </p:nvSpPr>
          <p:spPr>
            <a:xfrm>
              <a:off x="4247106" y="4399174"/>
              <a:ext cx="592229" cy="580677"/>
            </a:xfrm>
            <a:custGeom>
              <a:avLst/>
              <a:gdLst/>
              <a:ahLst/>
              <a:cxnLst/>
              <a:rect l="l" t="t" r="r" b="b"/>
              <a:pathLst>
                <a:path w="976629" h="957579">
                  <a:moveTo>
                    <a:pt x="4800" y="279082"/>
                  </a:moveTo>
                  <a:lnTo>
                    <a:pt x="3771" y="277926"/>
                  </a:lnTo>
                  <a:lnTo>
                    <a:pt x="2730" y="276720"/>
                  </a:lnTo>
                  <a:lnTo>
                    <a:pt x="0" y="278460"/>
                  </a:lnTo>
                  <a:lnTo>
                    <a:pt x="1879" y="279260"/>
                  </a:lnTo>
                  <a:lnTo>
                    <a:pt x="3035" y="279768"/>
                  </a:lnTo>
                  <a:lnTo>
                    <a:pt x="4203" y="280263"/>
                  </a:lnTo>
                  <a:lnTo>
                    <a:pt x="4381" y="279869"/>
                  </a:lnTo>
                  <a:lnTo>
                    <a:pt x="4610" y="279476"/>
                  </a:lnTo>
                  <a:lnTo>
                    <a:pt x="4800" y="279082"/>
                  </a:lnTo>
                  <a:close/>
                </a:path>
                <a:path w="976629" h="957579">
                  <a:moveTo>
                    <a:pt x="30149" y="672465"/>
                  </a:moveTo>
                  <a:lnTo>
                    <a:pt x="28435" y="670407"/>
                  </a:lnTo>
                  <a:lnTo>
                    <a:pt x="27559" y="669378"/>
                  </a:lnTo>
                  <a:lnTo>
                    <a:pt x="27254" y="669658"/>
                  </a:lnTo>
                  <a:lnTo>
                    <a:pt x="26606" y="670204"/>
                  </a:lnTo>
                  <a:lnTo>
                    <a:pt x="27381" y="671245"/>
                  </a:lnTo>
                  <a:lnTo>
                    <a:pt x="28130" y="672287"/>
                  </a:lnTo>
                  <a:lnTo>
                    <a:pt x="28892" y="673341"/>
                  </a:lnTo>
                  <a:lnTo>
                    <a:pt x="29718" y="672757"/>
                  </a:lnTo>
                  <a:lnTo>
                    <a:pt x="30149" y="672465"/>
                  </a:lnTo>
                  <a:close/>
                </a:path>
                <a:path w="976629" h="957579">
                  <a:moveTo>
                    <a:pt x="72453" y="491629"/>
                  </a:moveTo>
                  <a:lnTo>
                    <a:pt x="71450" y="489889"/>
                  </a:lnTo>
                  <a:lnTo>
                    <a:pt x="71107" y="487476"/>
                  </a:lnTo>
                  <a:lnTo>
                    <a:pt x="68008" y="486829"/>
                  </a:lnTo>
                  <a:lnTo>
                    <a:pt x="68783" y="489661"/>
                  </a:lnTo>
                  <a:lnTo>
                    <a:pt x="69481" y="491642"/>
                  </a:lnTo>
                  <a:lnTo>
                    <a:pt x="72453" y="491629"/>
                  </a:lnTo>
                  <a:close/>
                </a:path>
                <a:path w="976629" h="957579">
                  <a:moveTo>
                    <a:pt x="102908" y="744639"/>
                  </a:moveTo>
                  <a:lnTo>
                    <a:pt x="100901" y="743546"/>
                  </a:lnTo>
                  <a:lnTo>
                    <a:pt x="98806" y="746544"/>
                  </a:lnTo>
                  <a:lnTo>
                    <a:pt x="101841" y="747826"/>
                  </a:lnTo>
                  <a:lnTo>
                    <a:pt x="101942" y="746366"/>
                  </a:lnTo>
                  <a:lnTo>
                    <a:pt x="102908" y="744639"/>
                  </a:lnTo>
                  <a:close/>
                </a:path>
                <a:path w="976629" h="957579">
                  <a:moveTo>
                    <a:pt x="116738" y="292227"/>
                  </a:moveTo>
                  <a:lnTo>
                    <a:pt x="115570" y="291820"/>
                  </a:lnTo>
                  <a:lnTo>
                    <a:pt x="114414" y="291401"/>
                  </a:lnTo>
                  <a:lnTo>
                    <a:pt x="113245" y="290969"/>
                  </a:lnTo>
                  <a:lnTo>
                    <a:pt x="112915" y="291973"/>
                  </a:lnTo>
                  <a:lnTo>
                    <a:pt x="112737" y="292455"/>
                  </a:lnTo>
                  <a:lnTo>
                    <a:pt x="113906" y="292874"/>
                  </a:lnTo>
                  <a:lnTo>
                    <a:pt x="115062" y="293293"/>
                  </a:lnTo>
                  <a:lnTo>
                    <a:pt x="116230" y="293700"/>
                  </a:lnTo>
                  <a:lnTo>
                    <a:pt x="116408" y="293204"/>
                  </a:lnTo>
                  <a:lnTo>
                    <a:pt x="116586" y="292722"/>
                  </a:lnTo>
                  <a:lnTo>
                    <a:pt x="116738" y="292227"/>
                  </a:lnTo>
                  <a:close/>
                </a:path>
                <a:path w="976629" h="957579">
                  <a:moveTo>
                    <a:pt x="135877" y="420268"/>
                  </a:moveTo>
                  <a:lnTo>
                    <a:pt x="132778" y="418401"/>
                  </a:lnTo>
                  <a:lnTo>
                    <a:pt x="130924" y="420903"/>
                  </a:lnTo>
                  <a:lnTo>
                    <a:pt x="135877" y="420268"/>
                  </a:lnTo>
                  <a:close/>
                </a:path>
                <a:path w="976629" h="957579">
                  <a:moveTo>
                    <a:pt x="138557" y="803960"/>
                  </a:moveTo>
                  <a:lnTo>
                    <a:pt x="137414" y="803694"/>
                  </a:lnTo>
                  <a:lnTo>
                    <a:pt x="136283" y="803427"/>
                  </a:lnTo>
                  <a:lnTo>
                    <a:pt x="135140" y="803148"/>
                  </a:lnTo>
                  <a:lnTo>
                    <a:pt x="135026" y="803605"/>
                  </a:lnTo>
                  <a:lnTo>
                    <a:pt x="134924" y="804062"/>
                  </a:lnTo>
                  <a:lnTo>
                    <a:pt x="134785" y="804519"/>
                  </a:lnTo>
                  <a:lnTo>
                    <a:pt x="135991" y="804710"/>
                  </a:lnTo>
                  <a:lnTo>
                    <a:pt x="137147" y="804875"/>
                  </a:lnTo>
                  <a:lnTo>
                    <a:pt x="138328" y="805065"/>
                  </a:lnTo>
                  <a:lnTo>
                    <a:pt x="138404" y="804672"/>
                  </a:lnTo>
                  <a:lnTo>
                    <a:pt x="138557" y="803960"/>
                  </a:lnTo>
                  <a:close/>
                </a:path>
                <a:path w="976629" h="957579">
                  <a:moveTo>
                    <a:pt x="152463" y="805357"/>
                  </a:moveTo>
                  <a:lnTo>
                    <a:pt x="152082" y="804583"/>
                  </a:lnTo>
                  <a:lnTo>
                    <a:pt x="151815" y="803643"/>
                  </a:lnTo>
                  <a:lnTo>
                    <a:pt x="150926" y="802805"/>
                  </a:lnTo>
                  <a:lnTo>
                    <a:pt x="149974" y="803236"/>
                  </a:lnTo>
                  <a:lnTo>
                    <a:pt x="148704" y="803452"/>
                  </a:lnTo>
                  <a:lnTo>
                    <a:pt x="149593" y="804646"/>
                  </a:lnTo>
                  <a:lnTo>
                    <a:pt x="149974" y="805522"/>
                  </a:lnTo>
                  <a:lnTo>
                    <a:pt x="150660" y="805942"/>
                  </a:lnTo>
                  <a:lnTo>
                    <a:pt x="151015" y="806170"/>
                  </a:lnTo>
                  <a:lnTo>
                    <a:pt x="151853" y="805573"/>
                  </a:lnTo>
                  <a:lnTo>
                    <a:pt x="152463" y="805357"/>
                  </a:lnTo>
                  <a:close/>
                </a:path>
                <a:path w="976629" h="957579">
                  <a:moveTo>
                    <a:pt x="154343" y="557669"/>
                  </a:moveTo>
                  <a:lnTo>
                    <a:pt x="151130" y="555650"/>
                  </a:lnTo>
                  <a:lnTo>
                    <a:pt x="150558" y="556577"/>
                  </a:lnTo>
                  <a:lnTo>
                    <a:pt x="150304" y="557060"/>
                  </a:lnTo>
                  <a:lnTo>
                    <a:pt x="150837" y="557530"/>
                  </a:lnTo>
                  <a:lnTo>
                    <a:pt x="151307" y="558139"/>
                  </a:lnTo>
                  <a:lnTo>
                    <a:pt x="152476" y="558749"/>
                  </a:lnTo>
                  <a:lnTo>
                    <a:pt x="153200" y="558685"/>
                  </a:lnTo>
                  <a:lnTo>
                    <a:pt x="153835" y="558774"/>
                  </a:lnTo>
                  <a:lnTo>
                    <a:pt x="154012" y="558406"/>
                  </a:lnTo>
                  <a:lnTo>
                    <a:pt x="154178" y="558038"/>
                  </a:lnTo>
                  <a:lnTo>
                    <a:pt x="154343" y="557669"/>
                  </a:lnTo>
                  <a:close/>
                </a:path>
                <a:path w="976629" h="957579">
                  <a:moveTo>
                    <a:pt x="155994" y="192532"/>
                  </a:moveTo>
                  <a:lnTo>
                    <a:pt x="154609" y="190017"/>
                  </a:lnTo>
                  <a:lnTo>
                    <a:pt x="153949" y="188785"/>
                  </a:lnTo>
                  <a:lnTo>
                    <a:pt x="152971" y="189433"/>
                  </a:lnTo>
                  <a:lnTo>
                    <a:pt x="152476" y="189738"/>
                  </a:lnTo>
                  <a:lnTo>
                    <a:pt x="153238" y="190817"/>
                  </a:lnTo>
                  <a:lnTo>
                    <a:pt x="153987" y="191922"/>
                  </a:lnTo>
                  <a:lnTo>
                    <a:pt x="154851" y="193027"/>
                  </a:lnTo>
                  <a:lnTo>
                    <a:pt x="155371" y="192773"/>
                  </a:lnTo>
                  <a:lnTo>
                    <a:pt x="155994" y="192532"/>
                  </a:lnTo>
                  <a:close/>
                </a:path>
                <a:path w="976629" h="957579">
                  <a:moveTo>
                    <a:pt x="171805" y="366991"/>
                  </a:moveTo>
                  <a:lnTo>
                    <a:pt x="171411" y="366890"/>
                  </a:lnTo>
                  <a:lnTo>
                    <a:pt x="170992" y="366763"/>
                  </a:lnTo>
                  <a:lnTo>
                    <a:pt x="170586" y="366649"/>
                  </a:lnTo>
                  <a:lnTo>
                    <a:pt x="170192" y="367804"/>
                  </a:lnTo>
                  <a:lnTo>
                    <a:pt x="169722" y="368947"/>
                  </a:lnTo>
                  <a:lnTo>
                    <a:pt x="169443" y="370128"/>
                  </a:lnTo>
                  <a:lnTo>
                    <a:pt x="169405" y="370332"/>
                  </a:lnTo>
                  <a:lnTo>
                    <a:pt x="170129" y="370700"/>
                  </a:lnTo>
                  <a:lnTo>
                    <a:pt x="170815" y="371259"/>
                  </a:lnTo>
                  <a:lnTo>
                    <a:pt x="171196" y="369595"/>
                  </a:lnTo>
                  <a:lnTo>
                    <a:pt x="171805" y="366991"/>
                  </a:lnTo>
                  <a:close/>
                </a:path>
                <a:path w="976629" h="957579">
                  <a:moveTo>
                    <a:pt x="180416" y="816140"/>
                  </a:moveTo>
                  <a:lnTo>
                    <a:pt x="179755" y="814933"/>
                  </a:lnTo>
                  <a:lnTo>
                    <a:pt x="179260" y="814806"/>
                  </a:lnTo>
                  <a:lnTo>
                    <a:pt x="177368" y="814285"/>
                  </a:lnTo>
                  <a:lnTo>
                    <a:pt x="176479" y="815428"/>
                  </a:lnTo>
                  <a:lnTo>
                    <a:pt x="176237" y="817359"/>
                  </a:lnTo>
                  <a:lnTo>
                    <a:pt x="177876" y="818553"/>
                  </a:lnTo>
                  <a:lnTo>
                    <a:pt x="179362" y="818654"/>
                  </a:lnTo>
                  <a:lnTo>
                    <a:pt x="180263" y="816546"/>
                  </a:lnTo>
                  <a:lnTo>
                    <a:pt x="180416" y="816140"/>
                  </a:lnTo>
                  <a:close/>
                </a:path>
                <a:path w="976629" h="957579">
                  <a:moveTo>
                    <a:pt x="181063" y="221361"/>
                  </a:moveTo>
                  <a:lnTo>
                    <a:pt x="178015" y="222554"/>
                  </a:lnTo>
                  <a:lnTo>
                    <a:pt x="176491" y="223126"/>
                  </a:lnTo>
                  <a:lnTo>
                    <a:pt x="178676" y="224129"/>
                  </a:lnTo>
                  <a:lnTo>
                    <a:pt x="180225" y="223583"/>
                  </a:lnTo>
                  <a:lnTo>
                    <a:pt x="181063" y="221361"/>
                  </a:lnTo>
                  <a:close/>
                </a:path>
                <a:path w="976629" h="957579">
                  <a:moveTo>
                    <a:pt x="184175" y="755154"/>
                  </a:moveTo>
                  <a:lnTo>
                    <a:pt x="183553" y="754189"/>
                  </a:lnTo>
                  <a:lnTo>
                    <a:pt x="183121" y="752690"/>
                  </a:lnTo>
                  <a:lnTo>
                    <a:pt x="181889" y="753910"/>
                  </a:lnTo>
                  <a:lnTo>
                    <a:pt x="180886" y="754507"/>
                  </a:lnTo>
                  <a:lnTo>
                    <a:pt x="180632" y="755332"/>
                  </a:lnTo>
                  <a:lnTo>
                    <a:pt x="180467" y="755904"/>
                  </a:lnTo>
                  <a:lnTo>
                    <a:pt x="181279" y="756780"/>
                  </a:lnTo>
                  <a:lnTo>
                    <a:pt x="181686" y="757555"/>
                  </a:lnTo>
                  <a:lnTo>
                    <a:pt x="182460" y="756932"/>
                  </a:lnTo>
                  <a:lnTo>
                    <a:pt x="183476" y="756450"/>
                  </a:lnTo>
                  <a:lnTo>
                    <a:pt x="183896" y="755637"/>
                  </a:lnTo>
                  <a:lnTo>
                    <a:pt x="184175" y="755154"/>
                  </a:lnTo>
                  <a:close/>
                </a:path>
                <a:path w="976629" h="957579">
                  <a:moveTo>
                    <a:pt x="186486" y="835787"/>
                  </a:moveTo>
                  <a:lnTo>
                    <a:pt x="186194" y="835317"/>
                  </a:lnTo>
                  <a:lnTo>
                    <a:pt x="185915" y="834847"/>
                  </a:lnTo>
                  <a:lnTo>
                    <a:pt x="185623" y="834390"/>
                  </a:lnTo>
                  <a:lnTo>
                    <a:pt x="184099" y="835063"/>
                  </a:lnTo>
                  <a:lnTo>
                    <a:pt x="181813" y="834758"/>
                  </a:lnTo>
                  <a:lnTo>
                    <a:pt x="181648" y="838669"/>
                  </a:lnTo>
                  <a:lnTo>
                    <a:pt x="185115" y="836599"/>
                  </a:lnTo>
                  <a:lnTo>
                    <a:pt x="186486" y="835787"/>
                  </a:lnTo>
                  <a:close/>
                </a:path>
                <a:path w="976629" h="957579">
                  <a:moveTo>
                    <a:pt x="210312" y="31546"/>
                  </a:moveTo>
                  <a:lnTo>
                    <a:pt x="210146" y="31089"/>
                  </a:lnTo>
                  <a:lnTo>
                    <a:pt x="209842" y="30162"/>
                  </a:lnTo>
                  <a:lnTo>
                    <a:pt x="209207" y="29641"/>
                  </a:lnTo>
                  <a:lnTo>
                    <a:pt x="208648" y="28930"/>
                  </a:lnTo>
                  <a:lnTo>
                    <a:pt x="207911" y="28727"/>
                  </a:lnTo>
                  <a:lnTo>
                    <a:pt x="207568" y="28613"/>
                  </a:lnTo>
                  <a:lnTo>
                    <a:pt x="206921" y="29476"/>
                  </a:lnTo>
                  <a:lnTo>
                    <a:pt x="206438" y="29921"/>
                  </a:lnTo>
                  <a:lnTo>
                    <a:pt x="206997" y="30518"/>
                  </a:lnTo>
                  <a:lnTo>
                    <a:pt x="207454" y="31343"/>
                  </a:lnTo>
                  <a:lnTo>
                    <a:pt x="208724" y="31927"/>
                  </a:lnTo>
                  <a:lnTo>
                    <a:pt x="209575" y="31597"/>
                  </a:lnTo>
                  <a:lnTo>
                    <a:pt x="210312" y="31546"/>
                  </a:lnTo>
                  <a:close/>
                </a:path>
                <a:path w="976629" h="957579">
                  <a:moveTo>
                    <a:pt x="263613" y="336423"/>
                  </a:moveTo>
                  <a:lnTo>
                    <a:pt x="263423" y="335940"/>
                  </a:lnTo>
                  <a:lnTo>
                    <a:pt x="263207" y="335470"/>
                  </a:lnTo>
                  <a:lnTo>
                    <a:pt x="263004" y="334987"/>
                  </a:lnTo>
                  <a:lnTo>
                    <a:pt x="261874" y="335521"/>
                  </a:lnTo>
                  <a:lnTo>
                    <a:pt x="260731" y="336042"/>
                  </a:lnTo>
                  <a:lnTo>
                    <a:pt x="259588" y="336575"/>
                  </a:lnTo>
                  <a:lnTo>
                    <a:pt x="259842" y="337273"/>
                  </a:lnTo>
                  <a:lnTo>
                    <a:pt x="259994" y="337604"/>
                  </a:lnTo>
                  <a:lnTo>
                    <a:pt x="261200" y="337210"/>
                  </a:lnTo>
                  <a:lnTo>
                    <a:pt x="263613" y="336423"/>
                  </a:lnTo>
                  <a:close/>
                </a:path>
                <a:path w="976629" h="957579">
                  <a:moveTo>
                    <a:pt x="269176" y="190157"/>
                  </a:moveTo>
                  <a:lnTo>
                    <a:pt x="266674" y="191300"/>
                  </a:lnTo>
                  <a:lnTo>
                    <a:pt x="266001" y="192316"/>
                  </a:lnTo>
                  <a:lnTo>
                    <a:pt x="266890" y="194030"/>
                  </a:lnTo>
                  <a:lnTo>
                    <a:pt x="267017" y="194284"/>
                  </a:lnTo>
                  <a:lnTo>
                    <a:pt x="267512" y="194360"/>
                  </a:lnTo>
                  <a:lnTo>
                    <a:pt x="268122" y="194652"/>
                  </a:lnTo>
                  <a:lnTo>
                    <a:pt x="269176" y="190157"/>
                  </a:lnTo>
                  <a:close/>
                </a:path>
                <a:path w="976629" h="957579">
                  <a:moveTo>
                    <a:pt x="292265" y="866825"/>
                  </a:moveTo>
                  <a:lnTo>
                    <a:pt x="292125" y="865149"/>
                  </a:lnTo>
                  <a:lnTo>
                    <a:pt x="292011" y="864019"/>
                  </a:lnTo>
                  <a:lnTo>
                    <a:pt x="291922" y="862888"/>
                  </a:lnTo>
                  <a:lnTo>
                    <a:pt x="291388" y="862939"/>
                  </a:lnTo>
                  <a:lnTo>
                    <a:pt x="290855" y="862990"/>
                  </a:lnTo>
                  <a:lnTo>
                    <a:pt x="290322" y="863015"/>
                  </a:lnTo>
                  <a:lnTo>
                    <a:pt x="289280" y="864450"/>
                  </a:lnTo>
                  <a:lnTo>
                    <a:pt x="289331" y="865657"/>
                  </a:lnTo>
                  <a:lnTo>
                    <a:pt x="292265" y="866825"/>
                  </a:lnTo>
                  <a:close/>
                </a:path>
                <a:path w="976629" h="957579">
                  <a:moveTo>
                    <a:pt x="312470" y="869924"/>
                  </a:moveTo>
                  <a:lnTo>
                    <a:pt x="309829" y="870978"/>
                  </a:lnTo>
                  <a:lnTo>
                    <a:pt x="309575" y="872324"/>
                  </a:lnTo>
                  <a:lnTo>
                    <a:pt x="311378" y="874585"/>
                  </a:lnTo>
                  <a:lnTo>
                    <a:pt x="311848" y="872566"/>
                  </a:lnTo>
                  <a:lnTo>
                    <a:pt x="312470" y="869924"/>
                  </a:lnTo>
                  <a:close/>
                </a:path>
                <a:path w="976629" h="957579">
                  <a:moveTo>
                    <a:pt x="320408" y="440626"/>
                  </a:moveTo>
                  <a:lnTo>
                    <a:pt x="319963" y="439788"/>
                  </a:lnTo>
                  <a:lnTo>
                    <a:pt x="319709" y="438619"/>
                  </a:lnTo>
                  <a:lnTo>
                    <a:pt x="318541" y="439381"/>
                  </a:lnTo>
                  <a:lnTo>
                    <a:pt x="317792" y="439724"/>
                  </a:lnTo>
                  <a:lnTo>
                    <a:pt x="317309" y="440309"/>
                  </a:lnTo>
                  <a:lnTo>
                    <a:pt x="317182" y="440448"/>
                  </a:lnTo>
                  <a:lnTo>
                    <a:pt x="317893" y="441744"/>
                  </a:lnTo>
                  <a:lnTo>
                    <a:pt x="318909" y="441858"/>
                  </a:lnTo>
                  <a:lnTo>
                    <a:pt x="319786" y="441439"/>
                  </a:lnTo>
                  <a:lnTo>
                    <a:pt x="320167" y="440931"/>
                  </a:lnTo>
                  <a:lnTo>
                    <a:pt x="320408" y="440626"/>
                  </a:lnTo>
                  <a:close/>
                </a:path>
                <a:path w="976629" h="957579">
                  <a:moveTo>
                    <a:pt x="348729" y="265684"/>
                  </a:moveTo>
                  <a:lnTo>
                    <a:pt x="348576" y="265036"/>
                  </a:lnTo>
                  <a:lnTo>
                    <a:pt x="348526" y="264401"/>
                  </a:lnTo>
                  <a:lnTo>
                    <a:pt x="347865" y="265176"/>
                  </a:lnTo>
                  <a:lnTo>
                    <a:pt x="347167" y="265925"/>
                  </a:lnTo>
                  <a:lnTo>
                    <a:pt x="346481" y="266700"/>
                  </a:lnTo>
                  <a:lnTo>
                    <a:pt x="346875" y="266966"/>
                  </a:lnTo>
                  <a:lnTo>
                    <a:pt x="347256" y="267195"/>
                  </a:lnTo>
                  <a:lnTo>
                    <a:pt x="347649" y="267474"/>
                  </a:lnTo>
                  <a:lnTo>
                    <a:pt x="347992" y="267068"/>
                  </a:lnTo>
                  <a:lnTo>
                    <a:pt x="348475" y="266738"/>
                  </a:lnTo>
                  <a:lnTo>
                    <a:pt x="348589" y="266280"/>
                  </a:lnTo>
                  <a:lnTo>
                    <a:pt x="348729" y="265684"/>
                  </a:lnTo>
                  <a:close/>
                </a:path>
                <a:path w="976629" h="957579">
                  <a:moveTo>
                    <a:pt x="349897" y="896975"/>
                  </a:moveTo>
                  <a:lnTo>
                    <a:pt x="349427" y="896251"/>
                  </a:lnTo>
                  <a:lnTo>
                    <a:pt x="349084" y="895464"/>
                  </a:lnTo>
                  <a:lnTo>
                    <a:pt x="348894" y="895489"/>
                  </a:lnTo>
                  <a:lnTo>
                    <a:pt x="348107" y="895667"/>
                  </a:lnTo>
                  <a:lnTo>
                    <a:pt x="347370" y="896086"/>
                  </a:lnTo>
                  <a:lnTo>
                    <a:pt x="346608" y="896404"/>
                  </a:lnTo>
                  <a:lnTo>
                    <a:pt x="346887" y="896962"/>
                  </a:lnTo>
                  <a:lnTo>
                    <a:pt x="347243" y="897991"/>
                  </a:lnTo>
                  <a:lnTo>
                    <a:pt x="347446" y="897953"/>
                  </a:lnTo>
                  <a:lnTo>
                    <a:pt x="348234" y="897864"/>
                  </a:lnTo>
                  <a:lnTo>
                    <a:pt x="348945" y="897394"/>
                  </a:lnTo>
                  <a:lnTo>
                    <a:pt x="349897" y="896975"/>
                  </a:lnTo>
                  <a:close/>
                </a:path>
                <a:path w="976629" h="957579">
                  <a:moveTo>
                    <a:pt x="349961" y="129108"/>
                  </a:moveTo>
                  <a:lnTo>
                    <a:pt x="347332" y="128905"/>
                  </a:lnTo>
                  <a:lnTo>
                    <a:pt x="346202" y="129781"/>
                  </a:lnTo>
                  <a:lnTo>
                    <a:pt x="346125" y="132194"/>
                  </a:lnTo>
                  <a:lnTo>
                    <a:pt x="348869" y="133057"/>
                  </a:lnTo>
                  <a:lnTo>
                    <a:pt x="349669" y="131876"/>
                  </a:lnTo>
                  <a:lnTo>
                    <a:pt x="349961" y="129108"/>
                  </a:lnTo>
                  <a:close/>
                </a:path>
                <a:path w="976629" h="957579">
                  <a:moveTo>
                    <a:pt x="355409" y="711885"/>
                  </a:moveTo>
                  <a:lnTo>
                    <a:pt x="355346" y="711581"/>
                  </a:lnTo>
                  <a:lnTo>
                    <a:pt x="355092" y="709930"/>
                  </a:lnTo>
                  <a:lnTo>
                    <a:pt x="354317" y="708825"/>
                  </a:lnTo>
                  <a:lnTo>
                    <a:pt x="352120" y="709752"/>
                  </a:lnTo>
                  <a:lnTo>
                    <a:pt x="352234" y="711212"/>
                  </a:lnTo>
                  <a:lnTo>
                    <a:pt x="352158" y="712711"/>
                  </a:lnTo>
                  <a:lnTo>
                    <a:pt x="354317" y="712647"/>
                  </a:lnTo>
                  <a:lnTo>
                    <a:pt x="354698" y="712609"/>
                  </a:lnTo>
                  <a:lnTo>
                    <a:pt x="355409" y="711885"/>
                  </a:lnTo>
                  <a:close/>
                </a:path>
                <a:path w="976629" h="957579">
                  <a:moveTo>
                    <a:pt x="363067" y="83070"/>
                  </a:moveTo>
                  <a:lnTo>
                    <a:pt x="362432" y="82423"/>
                  </a:lnTo>
                  <a:lnTo>
                    <a:pt x="361924" y="81686"/>
                  </a:lnTo>
                  <a:lnTo>
                    <a:pt x="361238" y="82537"/>
                  </a:lnTo>
                  <a:lnTo>
                    <a:pt x="360629" y="83146"/>
                  </a:lnTo>
                  <a:lnTo>
                    <a:pt x="360222" y="83858"/>
                  </a:lnTo>
                  <a:lnTo>
                    <a:pt x="360159" y="84010"/>
                  </a:lnTo>
                  <a:lnTo>
                    <a:pt x="360870" y="84582"/>
                  </a:lnTo>
                  <a:lnTo>
                    <a:pt x="361226" y="84963"/>
                  </a:lnTo>
                  <a:lnTo>
                    <a:pt x="361835" y="84391"/>
                  </a:lnTo>
                  <a:lnTo>
                    <a:pt x="362496" y="83883"/>
                  </a:lnTo>
                  <a:lnTo>
                    <a:pt x="363067" y="83070"/>
                  </a:lnTo>
                  <a:close/>
                </a:path>
                <a:path w="976629" h="957579">
                  <a:moveTo>
                    <a:pt x="367919" y="578256"/>
                  </a:moveTo>
                  <a:lnTo>
                    <a:pt x="367550" y="577202"/>
                  </a:lnTo>
                  <a:lnTo>
                    <a:pt x="366699" y="575271"/>
                  </a:lnTo>
                  <a:lnTo>
                    <a:pt x="366141" y="575627"/>
                  </a:lnTo>
                  <a:lnTo>
                    <a:pt x="365569" y="575970"/>
                  </a:lnTo>
                  <a:lnTo>
                    <a:pt x="365023" y="576338"/>
                  </a:lnTo>
                  <a:lnTo>
                    <a:pt x="365709" y="577151"/>
                  </a:lnTo>
                  <a:lnTo>
                    <a:pt x="366369" y="577964"/>
                  </a:lnTo>
                  <a:lnTo>
                    <a:pt x="367080" y="578726"/>
                  </a:lnTo>
                  <a:lnTo>
                    <a:pt x="367919" y="578256"/>
                  </a:lnTo>
                  <a:close/>
                </a:path>
                <a:path w="976629" h="957579">
                  <a:moveTo>
                    <a:pt x="390372" y="415239"/>
                  </a:moveTo>
                  <a:lnTo>
                    <a:pt x="387667" y="416877"/>
                  </a:lnTo>
                  <a:lnTo>
                    <a:pt x="387108" y="418007"/>
                  </a:lnTo>
                  <a:lnTo>
                    <a:pt x="388366" y="419481"/>
                  </a:lnTo>
                  <a:lnTo>
                    <a:pt x="388543" y="419722"/>
                  </a:lnTo>
                  <a:lnTo>
                    <a:pt x="389712" y="419633"/>
                  </a:lnTo>
                  <a:lnTo>
                    <a:pt x="389966" y="418465"/>
                  </a:lnTo>
                  <a:lnTo>
                    <a:pt x="390093" y="417347"/>
                  </a:lnTo>
                  <a:lnTo>
                    <a:pt x="390372" y="415239"/>
                  </a:lnTo>
                  <a:close/>
                </a:path>
                <a:path w="976629" h="957579">
                  <a:moveTo>
                    <a:pt x="399072" y="95250"/>
                  </a:moveTo>
                  <a:lnTo>
                    <a:pt x="395287" y="98894"/>
                  </a:lnTo>
                  <a:lnTo>
                    <a:pt x="396354" y="101688"/>
                  </a:lnTo>
                  <a:lnTo>
                    <a:pt x="397205" y="99618"/>
                  </a:lnTo>
                  <a:lnTo>
                    <a:pt x="397941" y="97929"/>
                  </a:lnTo>
                  <a:lnTo>
                    <a:pt x="399072" y="95250"/>
                  </a:lnTo>
                  <a:close/>
                </a:path>
                <a:path w="976629" h="957579">
                  <a:moveTo>
                    <a:pt x="420141" y="490423"/>
                  </a:moveTo>
                  <a:lnTo>
                    <a:pt x="418515" y="491744"/>
                  </a:lnTo>
                  <a:lnTo>
                    <a:pt x="417385" y="492620"/>
                  </a:lnTo>
                  <a:lnTo>
                    <a:pt x="416280" y="493509"/>
                  </a:lnTo>
                  <a:lnTo>
                    <a:pt x="419760" y="493433"/>
                  </a:lnTo>
                  <a:lnTo>
                    <a:pt x="420141" y="490423"/>
                  </a:lnTo>
                  <a:close/>
                </a:path>
                <a:path w="976629" h="957579">
                  <a:moveTo>
                    <a:pt x="428447" y="221157"/>
                  </a:moveTo>
                  <a:lnTo>
                    <a:pt x="425297" y="221526"/>
                  </a:lnTo>
                  <a:lnTo>
                    <a:pt x="423392" y="221754"/>
                  </a:lnTo>
                  <a:lnTo>
                    <a:pt x="425551" y="224904"/>
                  </a:lnTo>
                  <a:lnTo>
                    <a:pt x="427062" y="223075"/>
                  </a:lnTo>
                  <a:lnTo>
                    <a:pt x="428447" y="221157"/>
                  </a:lnTo>
                  <a:close/>
                </a:path>
                <a:path w="976629" h="957579">
                  <a:moveTo>
                    <a:pt x="433235" y="574141"/>
                  </a:moveTo>
                  <a:lnTo>
                    <a:pt x="432015" y="573189"/>
                  </a:lnTo>
                  <a:lnTo>
                    <a:pt x="431355" y="572541"/>
                  </a:lnTo>
                  <a:lnTo>
                    <a:pt x="430580" y="572122"/>
                  </a:lnTo>
                  <a:lnTo>
                    <a:pt x="430250" y="571944"/>
                  </a:lnTo>
                  <a:lnTo>
                    <a:pt x="429628" y="572236"/>
                  </a:lnTo>
                  <a:lnTo>
                    <a:pt x="428840" y="572350"/>
                  </a:lnTo>
                  <a:lnTo>
                    <a:pt x="429234" y="574725"/>
                  </a:lnTo>
                  <a:lnTo>
                    <a:pt x="430466" y="574954"/>
                  </a:lnTo>
                  <a:lnTo>
                    <a:pt x="433235" y="574141"/>
                  </a:lnTo>
                  <a:close/>
                </a:path>
                <a:path w="976629" h="957579">
                  <a:moveTo>
                    <a:pt x="464566" y="244475"/>
                  </a:moveTo>
                  <a:lnTo>
                    <a:pt x="464146" y="243103"/>
                  </a:lnTo>
                  <a:lnTo>
                    <a:pt x="463715" y="241744"/>
                  </a:lnTo>
                  <a:lnTo>
                    <a:pt x="463296" y="240385"/>
                  </a:lnTo>
                  <a:lnTo>
                    <a:pt x="462635" y="240576"/>
                  </a:lnTo>
                  <a:lnTo>
                    <a:pt x="462292" y="240677"/>
                  </a:lnTo>
                  <a:lnTo>
                    <a:pt x="463486" y="244792"/>
                  </a:lnTo>
                  <a:lnTo>
                    <a:pt x="463854" y="244690"/>
                  </a:lnTo>
                  <a:lnTo>
                    <a:pt x="464197" y="244576"/>
                  </a:lnTo>
                  <a:lnTo>
                    <a:pt x="464566" y="244475"/>
                  </a:lnTo>
                  <a:close/>
                </a:path>
                <a:path w="976629" h="957579">
                  <a:moveTo>
                    <a:pt x="466102" y="579297"/>
                  </a:moveTo>
                  <a:lnTo>
                    <a:pt x="464693" y="577913"/>
                  </a:lnTo>
                  <a:lnTo>
                    <a:pt x="463397" y="578027"/>
                  </a:lnTo>
                  <a:lnTo>
                    <a:pt x="462381" y="579653"/>
                  </a:lnTo>
                  <a:lnTo>
                    <a:pt x="462229" y="579907"/>
                  </a:lnTo>
                  <a:lnTo>
                    <a:pt x="462610" y="580910"/>
                  </a:lnTo>
                  <a:lnTo>
                    <a:pt x="462953" y="581063"/>
                  </a:lnTo>
                  <a:lnTo>
                    <a:pt x="464667" y="581863"/>
                  </a:lnTo>
                  <a:lnTo>
                    <a:pt x="465899" y="581444"/>
                  </a:lnTo>
                  <a:lnTo>
                    <a:pt x="466102" y="579297"/>
                  </a:lnTo>
                  <a:close/>
                </a:path>
                <a:path w="976629" h="957579">
                  <a:moveTo>
                    <a:pt x="472579" y="390105"/>
                  </a:moveTo>
                  <a:lnTo>
                    <a:pt x="471246" y="388886"/>
                  </a:lnTo>
                  <a:lnTo>
                    <a:pt x="470242" y="386727"/>
                  </a:lnTo>
                  <a:lnTo>
                    <a:pt x="467753" y="388302"/>
                  </a:lnTo>
                  <a:lnTo>
                    <a:pt x="469366" y="388912"/>
                  </a:lnTo>
                  <a:lnTo>
                    <a:pt x="472579" y="390105"/>
                  </a:lnTo>
                  <a:close/>
                </a:path>
                <a:path w="976629" h="957579">
                  <a:moveTo>
                    <a:pt x="488670" y="723836"/>
                  </a:moveTo>
                  <a:lnTo>
                    <a:pt x="487959" y="723493"/>
                  </a:lnTo>
                  <a:lnTo>
                    <a:pt x="487273" y="722985"/>
                  </a:lnTo>
                  <a:lnTo>
                    <a:pt x="486498" y="722833"/>
                  </a:lnTo>
                  <a:lnTo>
                    <a:pt x="485927" y="722718"/>
                  </a:lnTo>
                  <a:lnTo>
                    <a:pt x="485267" y="723061"/>
                  </a:lnTo>
                  <a:lnTo>
                    <a:pt x="484632" y="723214"/>
                  </a:lnTo>
                  <a:lnTo>
                    <a:pt x="484886" y="723836"/>
                  </a:lnTo>
                  <a:lnTo>
                    <a:pt x="484962" y="724674"/>
                  </a:lnTo>
                  <a:lnTo>
                    <a:pt x="485432" y="725030"/>
                  </a:lnTo>
                  <a:lnTo>
                    <a:pt x="485813" y="725335"/>
                  </a:lnTo>
                  <a:lnTo>
                    <a:pt x="486638" y="725131"/>
                  </a:lnTo>
                  <a:lnTo>
                    <a:pt x="487273" y="725144"/>
                  </a:lnTo>
                  <a:lnTo>
                    <a:pt x="487743" y="724700"/>
                  </a:lnTo>
                  <a:lnTo>
                    <a:pt x="488213" y="724281"/>
                  </a:lnTo>
                  <a:lnTo>
                    <a:pt x="488670" y="723836"/>
                  </a:lnTo>
                  <a:close/>
                </a:path>
                <a:path w="976629" h="957579">
                  <a:moveTo>
                    <a:pt x="493026" y="333159"/>
                  </a:moveTo>
                  <a:lnTo>
                    <a:pt x="492340" y="330708"/>
                  </a:lnTo>
                  <a:lnTo>
                    <a:pt x="491007" y="330098"/>
                  </a:lnTo>
                  <a:lnTo>
                    <a:pt x="487756" y="331279"/>
                  </a:lnTo>
                  <a:lnTo>
                    <a:pt x="493026" y="333159"/>
                  </a:lnTo>
                  <a:close/>
                </a:path>
                <a:path w="976629" h="957579">
                  <a:moveTo>
                    <a:pt x="494055" y="0"/>
                  </a:moveTo>
                  <a:lnTo>
                    <a:pt x="492125" y="38"/>
                  </a:lnTo>
                  <a:lnTo>
                    <a:pt x="490753" y="63"/>
                  </a:lnTo>
                  <a:lnTo>
                    <a:pt x="489356" y="76"/>
                  </a:lnTo>
                  <a:lnTo>
                    <a:pt x="489369" y="711"/>
                  </a:lnTo>
                  <a:lnTo>
                    <a:pt x="489381" y="1346"/>
                  </a:lnTo>
                  <a:lnTo>
                    <a:pt x="489394" y="1981"/>
                  </a:lnTo>
                  <a:lnTo>
                    <a:pt x="490982" y="2603"/>
                  </a:lnTo>
                  <a:lnTo>
                    <a:pt x="492531" y="3009"/>
                  </a:lnTo>
                  <a:lnTo>
                    <a:pt x="494055" y="0"/>
                  </a:lnTo>
                  <a:close/>
                </a:path>
                <a:path w="976629" h="957579">
                  <a:moveTo>
                    <a:pt x="510247" y="383286"/>
                  </a:moveTo>
                  <a:lnTo>
                    <a:pt x="508419" y="382295"/>
                  </a:lnTo>
                  <a:lnTo>
                    <a:pt x="506095" y="381038"/>
                  </a:lnTo>
                  <a:lnTo>
                    <a:pt x="505269" y="381977"/>
                  </a:lnTo>
                  <a:lnTo>
                    <a:pt x="506044" y="383717"/>
                  </a:lnTo>
                  <a:lnTo>
                    <a:pt x="507276" y="384492"/>
                  </a:lnTo>
                  <a:lnTo>
                    <a:pt x="510247" y="383286"/>
                  </a:lnTo>
                  <a:close/>
                </a:path>
                <a:path w="976629" h="957579">
                  <a:moveTo>
                    <a:pt x="512216" y="201434"/>
                  </a:moveTo>
                  <a:lnTo>
                    <a:pt x="512051" y="200329"/>
                  </a:lnTo>
                  <a:lnTo>
                    <a:pt x="511873" y="199250"/>
                  </a:lnTo>
                  <a:lnTo>
                    <a:pt x="511721" y="198145"/>
                  </a:lnTo>
                  <a:lnTo>
                    <a:pt x="510997" y="198272"/>
                  </a:lnTo>
                  <a:lnTo>
                    <a:pt x="510298" y="198412"/>
                  </a:lnTo>
                  <a:lnTo>
                    <a:pt x="509562" y="198526"/>
                  </a:lnTo>
                  <a:lnTo>
                    <a:pt x="510222" y="201752"/>
                  </a:lnTo>
                  <a:lnTo>
                    <a:pt x="510882" y="201650"/>
                  </a:lnTo>
                  <a:lnTo>
                    <a:pt x="512216" y="201434"/>
                  </a:lnTo>
                  <a:close/>
                </a:path>
                <a:path w="976629" h="957579">
                  <a:moveTo>
                    <a:pt x="538467" y="636079"/>
                  </a:moveTo>
                  <a:lnTo>
                    <a:pt x="538454" y="635622"/>
                  </a:lnTo>
                  <a:lnTo>
                    <a:pt x="538454" y="633450"/>
                  </a:lnTo>
                  <a:lnTo>
                    <a:pt x="536917" y="633463"/>
                  </a:lnTo>
                  <a:lnTo>
                    <a:pt x="534263" y="633577"/>
                  </a:lnTo>
                  <a:lnTo>
                    <a:pt x="535736" y="635088"/>
                  </a:lnTo>
                  <a:lnTo>
                    <a:pt x="536638" y="636028"/>
                  </a:lnTo>
                  <a:lnTo>
                    <a:pt x="537578" y="636993"/>
                  </a:lnTo>
                  <a:lnTo>
                    <a:pt x="537895" y="636524"/>
                  </a:lnTo>
                  <a:lnTo>
                    <a:pt x="538467" y="636079"/>
                  </a:lnTo>
                  <a:close/>
                </a:path>
                <a:path w="976629" h="957579">
                  <a:moveTo>
                    <a:pt x="548665" y="309181"/>
                  </a:moveTo>
                  <a:lnTo>
                    <a:pt x="546328" y="310337"/>
                  </a:lnTo>
                  <a:lnTo>
                    <a:pt x="544893" y="311746"/>
                  </a:lnTo>
                  <a:lnTo>
                    <a:pt x="547446" y="314375"/>
                  </a:lnTo>
                  <a:lnTo>
                    <a:pt x="548665" y="309181"/>
                  </a:lnTo>
                  <a:close/>
                </a:path>
                <a:path w="976629" h="957579">
                  <a:moveTo>
                    <a:pt x="556094" y="39458"/>
                  </a:moveTo>
                  <a:lnTo>
                    <a:pt x="555155" y="36868"/>
                  </a:lnTo>
                  <a:lnTo>
                    <a:pt x="551688" y="36588"/>
                  </a:lnTo>
                  <a:lnTo>
                    <a:pt x="553847" y="37985"/>
                  </a:lnTo>
                  <a:lnTo>
                    <a:pt x="554964" y="38722"/>
                  </a:lnTo>
                  <a:lnTo>
                    <a:pt x="556094" y="39458"/>
                  </a:lnTo>
                  <a:close/>
                </a:path>
                <a:path w="976629" h="957579">
                  <a:moveTo>
                    <a:pt x="556691" y="328688"/>
                  </a:moveTo>
                  <a:lnTo>
                    <a:pt x="553275" y="328371"/>
                  </a:lnTo>
                  <a:lnTo>
                    <a:pt x="553961" y="330504"/>
                  </a:lnTo>
                  <a:lnTo>
                    <a:pt x="553808" y="332041"/>
                  </a:lnTo>
                  <a:lnTo>
                    <a:pt x="553961" y="332181"/>
                  </a:lnTo>
                  <a:lnTo>
                    <a:pt x="554075" y="332371"/>
                  </a:lnTo>
                  <a:lnTo>
                    <a:pt x="554228" y="332422"/>
                  </a:lnTo>
                  <a:lnTo>
                    <a:pt x="554380" y="332486"/>
                  </a:lnTo>
                  <a:lnTo>
                    <a:pt x="554672" y="332435"/>
                  </a:lnTo>
                  <a:lnTo>
                    <a:pt x="555358" y="331190"/>
                  </a:lnTo>
                  <a:lnTo>
                    <a:pt x="555967" y="330034"/>
                  </a:lnTo>
                  <a:lnTo>
                    <a:pt x="556691" y="328688"/>
                  </a:lnTo>
                  <a:close/>
                </a:path>
                <a:path w="976629" h="957579">
                  <a:moveTo>
                    <a:pt x="558101" y="121246"/>
                  </a:moveTo>
                  <a:lnTo>
                    <a:pt x="557784" y="120650"/>
                  </a:lnTo>
                  <a:lnTo>
                    <a:pt x="557466" y="119595"/>
                  </a:lnTo>
                  <a:lnTo>
                    <a:pt x="557098" y="119570"/>
                  </a:lnTo>
                  <a:lnTo>
                    <a:pt x="556323" y="119494"/>
                  </a:lnTo>
                  <a:lnTo>
                    <a:pt x="555510" y="119976"/>
                  </a:lnTo>
                  <a:lnTo>
                    <a:pt x="554266" y="120357"/>
                  </a:lnTo>
                  <a:lnTo>
                    <a:pt x="554926" y="121310"/>
                  </a:lnTo>
                  <a:lnTo>
                    <a:pt x="555409" y="122351"/>
                  </a:lnTo>
                  <a:lnTo>
                    <a:pt x="555726" y="122326"/>
                  </a:lnTo>
                  <a:lnTo>
                    <a:pt x="556552" y="122224"/>
                  </a:lnTo>
                  <a:lnTo>
                    <a:pt x="557301" y="121627"/>
                  </a:lnTo>
                  <a:lnTo>
                    <a:pt x="558101" y="121246"/>
                  </a:lnTo>
                  <a:close/>
                </a:path>
                <a:path w="976629" h="957579">
                  <a:moveTo>
                    <a:pt x="572541" y="791667"/>
                  </a:moveTo>
                  <a:lnTo>
                    <a:pt x="571728" y="790956"/>
                  </a:lnTo>
                  <a:lnTo>
                    <a:pt x="570928" y="790219"/>
                  </a:lnTo>
                  <a:lnTo>
                    <a:pt x="569976" y="789559"/>
                  </a:lnTo>
                  <a:lnTo>
                    <a:pt x="568998" y="790625"/>
                  </a:lnTo>
                  <a:lnTo>
                    <a:pt x="569722" y="791514"/>
                  </a:lnTo>
                  <a:lnTo>
                    <a:pt x="570496" y="792264"/>
                  </a:lnTo>
                  <a:lnTo>
                    <a:pt x="571233" y="793026"/>
                  </a:lnTo>
                  <a:lnTo>
                    <a:pt x="571690" y="792581"/>
                  </a:lnTo>
                  <a:lnTo>
                    <a:pt x="572109" y="792111"/>
                  </a:lnTo>
                  <a:lnTo>
                    <a:pt x="572541" y="791667"/>
                  </a:lnTo>
                  <a:close/>
                </a:path>
                <a:path w="976629" h="957579">
                  <a:moveTo>
                    <a:pt x="585851" y="956830"/>
                  </a:moveTo>
                  <a:lnTo>
                    <a:pt x="585622" y="956132"/>
                  </a:lnTo>
                  <a:lnTo>
                    <a:pt x="585266" y="955522"/>
                  </a:lnTo>
                  <a:lnTo>
                    <a:pt x="584796" y="955116"/>
                  </a:lnTo>
                  <a:lnTo>
                    <a:pt x="584669" y="954989"/>
                  </a:lnTo>
                  <a:lnTo>
                    <a:pt x="583971" y="955484"/>
                  </a:lnTo>
                  <a:lnTo>
                    <a:pt x="583196" y="955878"/>
                  </a:lnTo>
                  <a:lnTo>
                    <a:pt x="583819" y="956551"/>
                  </a:lnTo>
                  <a:lnTo>
                    <a:pt x="584187" y="957135"/>
                  </a:lnTo>
                  <a:lnTo>
                    <a:pt x="584911" y="957541"/>
                  </a:lnTo>
                  <a:lnTo>
                    <a:pt x="585851" y="956830"/>
                  </a:lnTo>
                  <a:close/>
                </a:path>
                <a:path w="976629" h="957579">
                  <a:moveTo>
                    <a:pt x="590931" y="717448"/>
                  </a:moveTo>
                  <a:lnTo>
                    <a:pt x="590905" y="714159"/>
                  </a:lnTo>
                  <a:lnTo>
                    <a:pt x="588200" y="715594"/>
                  </a:lnTo>
                  <a:lnTo>
                    <a:pt x="586816" y="716318"/>
                  </a:lnTo>
                  <a:lnTo>
                    <a:pt x="589343" y="717791"/>
                  </a:lnTo>
                  <a:lnTo>
                    <a:pt x="590931" y="717448"/>
                  </a:lnTo>
                  <a:close/>
                </a:path>
                <a:path w="976629" h="957579">
                  <a:moveTo>
                    <a:pt x="597814" y="130822"/>
                  </a:moveTo>
                  <a:lnTo>
                    <a:pt x="597204" y="129730"/>
                  </a:lnTo>
                  <a:lnTo>
                    <a:pt x="595960" y="127571"/>
                  </a:lnTo>
                  <a:lnTo>
                    <a:pt x="595566" y="127774"/>
                  </a:lnTo>
                  <a:lnTo>
                    <a:pt x="594741" y="128168"/>
                  </a:lnTo>
                  <a:lnTo>
                    <a:pt x="594512" y="129667"/>
                  </a:lnTo>
                  <a:lnTo>
                    <a:pt x="594741" y="130975"/>
                  </a:lnTo>
                  <a:lnTo>
                    <a:pt x="597814" y="130822"/>
                  </a:lnTo>
                  <a:close/>
                </a:path>
                <a:path w="976629" h="957579">
                  <a:moveTo>
                    <a:pt x="600697" y="261188"/>
                  </a:moveTo>
                  <a:lnTo>
                    <a:pt x="599325" y="261061"/>
                  </a:lnTo>
                  <a:lnTo>
                    <a:pt x="598487" y="261480"/>
                  </a:lnTo>
                  <a:lnTo>
                    <a:pt x="597966" y="262166"/>
                  </a:lnTo>
                  <a:lnTo>
                    <a:pt x="597598" y="262661"/>
                  </a:lnTo>
                  <a:lnTo>
                    <a:pt x="597623" y="263474"/>
                  </a:lnTo>
                  <a:lnTo>
                    <a:pt x="597458" y="264160"/>
                  </a:lnTo>
                  <a:lnTo>
                    <a:pt x="597750" y="264312"/>
                  </a:lnTo>
                  <a:lnTo>
                    <a:pt x="598043" y="264452"/>
                  </a:lnTo>
                  <a:lnTo>
                    <a:pt x="598322" y="264604"/>
                  </a:lnTo>
                  <a:lnTo>
                    <a:pt x="599109" y="263474"/>
                  </a:lnTo>
                  <a:lnTo>
                    <a:pt x="599909" y="262331"/>
                  </a:lnTo>
                  <a:lnTo>
                    <a:pt x="600697" y="261188"/>
                  </a:lnTo>
                  <a:close/>
                </a:path>
                <a:path w="976629" h="957579">
                  <a:moveTo>
                    <a:pt x="623214" y="279869"/>
                  </a:moveTo>
                  <a:lnTo>
                    <a:pt x="622630" y="276072"/>
                  </a:lnTo>
                  <a:lnTo>
                    <a:pt x="621195" y="277393"/>
                  </a:lnTo>
                  <a:lnTo>
                    <a:pt x="620102" y="278384"/>
                  </a:lnTo>
                  <a:lnTo>
                    <a:pt x="619023" y="279387"/>
                  </a:lnTo>
                  <a:lnTo>
                    <a:pt x="623214" y="279869"/>
                  </a:lnTo>
                  <a:close/>
                </a:path>
                <a:path w="976629" h="957579">
                  <a:moveTo>
                    <a:pt x="626224" y="14236"/>
                  </a:moveTo>
                  <a:lnTo>
                    <a:pt x="626059" y="12306"/>
                  </a:lnTo>
                  <a:lnTo>
                    <a:pt x="625995" y="10350"/>
                  </a:lnTo>
                  <a:lnTo>
                    <a:pt x="622719" y="8420"/>
                  </a:lnTo>
                  <a:lnTo>
                    <a:pt x="623620" y="11315"/>
                  </a:lnTo>
                  <a:lnTo>
                    <a:pt x="624674" y="14770"/>
                  </a:lnTo>
                  <a:lnTo>
                    <a:pt x="626224" y="14236"/>
                  </a:lnTo>
                  <a:close/>
                </a:path>
                <a:path w="976629" h="957579">
                  <a:moveTo>
                    <a:pt x="640080" y="501345"/>
                  </a:moveTo>
                  <a:lnTo>
                    <a:pt x="639216" y="500583"/>
                  </a:lnTo>
                  <a:lnTo>
                    <a:pt x="638606" y="499757"/>
                  </a:lnTo>
                  <a:lnTo>
                    <a:pt x="637527" y="500087"/>
                  </a:lnTo>
                  <a:lnTo>
                    <a:pt x="636841" y="500684"/>
                  </a:lnTo>
                  <a:lnTo>
                    <a:pt x="636320" y="501307"/>
                  </a:lnTo>
                  <a:lnTo>
                    <a:pt x="637095" y="502767"/>
                  </a:lnTo>
                  <a:lnTo>
                    <a:pt x="637387" y="502716"/>
                  </a:lnTo>
                  <a:lnTo>
                    <a:pt x="638162" y="502589"/>
                  </a:lnTo>
                  <a:lnTo>
                    <a:pt x="638860" y="502005"/>
                  </a:lnTo>
                  <a:lnTo>
                    <a:pt x="640080" y="501345"/>
                  </a:lnTo>
                  <a:close/>
                </a:path>
                <a:path w="976629" h="957579">
                  <a:moveTo>
                    <a:pt x="644283" y="952309"/>
                  </a:moveTo>
                  <a:lnTo>
                    <a:pt x="642175" y="950899"/>
                  </a:lnTo>
                  <a:lnTo>
                    <a:pt x="641019" y="950087"/>
                  </a:lnTo>
                  <a:lnTo>
                    <a:pt x="639851" y="949299"/>
                  </a:lnTo>
                  <a:lnTo>
                    <a:pt x="639965" y="951712"/>
                  </a:lnTo>
                  <a:lnTo>
                    <a:pt x="640702" y="953173"/>
                  </a:lnTo>
                  <a:lnTo>
                    <a:pt x="644283" y="952309"/>
                  </a:lnTo>
                  <a:close/>
                </a:path>
                <a:path w="976629" h="957579">
                  <a:moveTo>
                    <a:pt x="698461" y="720445"/>
                  </a:moveTo>
                  <a:lnTo>
                    <a:pt x="697903" y="719747"/>
                  </a:lnTo>
                  <a:lnTo>
                    <a:pt x="697433" y="718769"/>
                  </a:lnTo>
                  <a:lnTo>
                    <a:pt x="696798" y="719531"/>
                  </a:lnTo>
                  <a:lnTo>
                    <a:pt x="696252" y="719975"/>
                  </a:lnTo>
                  <a:lnTo>
                    <a:pt x="696061" y="720534"/>
                  </a:lnTo>
                  <a:lnTo>
                    <a:pt x="695960" y="720864"/>
                  </a:lnTo>
                  <a:lnTo>
                    <a:pt x="696468" y="721410"/>
                  </a:lnTo>
                  <a:lnTo>
                    <a:pt x="696722" y="721829"/>
                  </a:lnTo>
                  <a:lnTo>
                    <a:pt x="697268" y="721461"/>
                  </a:lnTo>
                  <a:lnTo>
                    <a:pt x="697966" y="721182"/>
                  </a:lnTo>
                  <a:lnTo>
                    <a:pt x="698461" y="720445"/>
                  </a:lnTo>
                  <a:close/>
                </a:path>
                <a:path w="976629" h="957579">
                  <a:moveTo>
                    <a:pt x="721423" y="426847"/>
                  </a:moveTo>
                  <a:lnTo>
                    <a:pt x="720432" y="426605"/>
                  </a:lnTo>
                  <a:lnTo>
                    <a:pt x="719429" y="426389"/>
                  </a:lnTo>
                  <a:lnTo>
                    <a:pt x="718439" y="426148"/>
                  </a:lnTo>
                  <a:lnTo>
                    <a:pt x="718362" y="426529"/>
                  </a:lnTo>
                  <a:lnTo>
                    <a:pt x="718299" y="426923"/>
                  </a:lnTo>
                  <a:lnTo>
                    <a:pt x="718223" y="427304"/>
                  </a:lnTo>
                  <a:lnTo>
                    <a:pt x="719239" y="427456"/>
                  </a:lnTo>
                  <a:lnTo>
                    <a:pt x="720242" y="427609"/>
                  </a:lnTo>
                  <a:lnTo>
                    <a:pt x="721258" y="427736"/>
                  </a:lnTo>
                  <a:lnTo>
                    <a:pt x="721423" y="426847"/>
                  </a:lnTo>
                  <a:close/>
                </a:path>
                <a:path w="976629" h="957579">
                  <a:moveTo>
                    <a:pt x="739051" y="387705"/>
                  </a:moveTo>
                  <a:lnTo>
                    <a:pt x="738708" y="387273"/>
                  </a:lnTo>
                  <a:lnTo>
                    <a:pt x="738416" y="386664"/>
                  </a:lnTo>
                  <a:lnTo>
                    <a:pt x="734466" y="388658"/>
                  </a:lnTo>
                  <a:lnTo>
                    <a:pt x="737260" y="390461"/>
                  </a:lnTo>
                  <a:lnTo>
                    <a:pt x="738174" y="389229"/>
                  </a:lnTo>
                  <a:lnTo>
                    <a:pt x="738936" y="387858"/>
                  </a:lnTo>
                  <a:lnTo>
                    <a:pt x="739051" y="387705"/>
                  </a:lnTo>
                  <a:close/>
                </a:path>
                <a:path w="976629" h="957579">
                  <a:moveTo>
                    <a:pt x="771067" y="754316"/>
                  </a:moveTo>
                  <a:lnTo>
                    <a:pt x="768337" y="752055"/>
                  </a:lnTo>
                  <a:lnTo>
                    <a:pt x="767118" y="752830"/>
                  </a:lnTo>
                  <a:lnTo>
                    <a:pt x="764997" y="755167"/>
                  </a:lnTo>
                  <a:lnTo>
                    <a:pt x="767448" y="754824"/>
                  </a:lnTo>
                  <a:lnTo>
                    <a:pt x="771067" y="754316"/>
                  </a:lnTo>
                  <a:close/>
                </a:path>
                <a:path w="976629" h="957579">
                  <a:moveTo>
                    <a:pt x="779373" y="148590"/>
                  </a:moveTo>
                  <a:lnTo>
                    <a:pt x="778179" y="147916"/>
                  </a:lnTo>
                  <a:lnTo>
                    <a:pt x="777316" y="147447"/>
                  </a:lnTo>
                  <a:lnTo>
                    <a:pt x="775741" y="146558"/>
                  </a:lnTo>
                  <a:lnTo>
                    <a:pt x="776008" y="148475"/>
                  </a:lnTo>
                  <a:lnTo>
                    <a:pt x="776401" y="151257"/>
                  </a:lnTo>
                  <a:lnTo>
                    <a:pt x="777659" y="150139"/>
                  </a:lnTo>
                  <a:lnTo>
                    <a:pt x="778332" y="149529"/>
                  </a:lnTo>
                  <a:lnTo>
                    <a:pt x="779373" y="148590"/>
                  </a:lnTo>
                  <a:close/>
                </a:path>
                <a:path w="976629" h="957579">
                  <a:moveTo>
                    <a:pt x="803529" y="94754"/>
                  </a:moveTo>
                  <a:lnTo>
                    <a:pt x="802830" y="94729"/>
                  </a:lnTo>
                  <a:lnTo>
                    <a:pt x="802170" y="94716"/>
                  </a:lnTo>
                  <a:lnTo>
                    <a:pt x="801471" y="94665"/>
                  </a:lnTo>
                  <a:lnTo>
                    <a:pt x="801535" y="95758"/>
                  </a:lnTo>
                  <a:lnTo>
                    <a:pt x="801573" y="96837"/>
                  </a:lnTo>
                  <a:lnTo>
                    <a:pt x="801776" y="97980"/>
                  </a:lnTo>
                  <a:lnTo>
                    <a:pt x="803173" y="97993"/>
                  </a:lnTo>
                  <a:lnTo>
                    <a:pt x="803389" y="96875"/>
                  </a:lnTo>
                  <a:lnTo>
                    <a:pt x="803427" y="95808"/>
                  </a:lnTo>
                  <a:lnTo>
                    <a:pt x="803529" y="94754"/>
                  </a:lnTo>
                  <a:close/>
                </a:path>
                <a:path w="976629" h="957579">
                  <a:moveTo>
                    <a:pt x="813816" y="147853"/>
                  </a:moveTo>
                  <a:lnTo>
                    <a:pt x="813536" y="146900"/>
                  </a:lnTo>
                  <a:lnTo>
                    <a:pt x="813409" y="146418"/>
                  </a:lnTo>
                  <a:lnTo>
                    <a:pt x="812444" y="146672"/>
                  </a:lnTo>
                  <a:lnTo>
                    <a:pt x="811453" y="146900"/>
                  </a:lnTo>
                  <a:lnTo>
                    <a:pt x="810514" y="147269"/>
                  </a:lnTo>
                  <a:lnTo>
                    <a:pt x="810666" y="148247"/>
                  </a:lnTo>
                  <a:lnTo>
                    <a:pt x="810755" y="148742"/>
                  </a:lnTo>
                  <a:lnTo>
                    <a:pt x="811771" y="148450"/>
                  </a:lnTo>
                  <a:lnTo>
                    <a:pt x="812800" y="148145"/>
                  </a:lnTo>
                  <a:lnTo>
                    <a:pt x="813816" y="147853"/>
                  </a:lnTo>
                  <a:close/>
                </a:path>
                <a:path w="976629" h="957579">
                  <a:moveTo>
                    <a:pt x="815035" y="414947"/>
                  </a:moveTo>
                  <a:lnTo>
                    <a:pt x="813765" y="414388"/>
                  </a:lnTo>
                  <a:lnTo>
                    <a:pt x="811237" y="413258"/>
                  </a:lnTo>
                  <a:lnTo>
                    <a:pt x="811098" y="413664"/>
                  </a:lnTo>
                  <a:lnTo>
                    <a:pt x="810945" y="414070"/>
                  </a:lnTo>
                  <a:lnTo>
                    <a:pt x="810831" y="414477"/>
                  </a:lnTo>
                  <a:lnTo>
                    <a:pt x="812063" y="415023"/>
                  </a:lnTo>
                  <a:lnTo>
                    <a:pt x="813282" y="415569"/>
                  </a:lnTo>
                  <a:lnTo>
                    <a:pt x="814527" y="416102"/>
                  </a:lnTo>
                  <a:lnTo>
                    <a:pt x="814705" y="415721"/>
                  </a:lnTo>
                  <a:lnTo>
                    <a:pt x="814882" y="415328"/>
                  </a:lnTo>
                  <a:lnTo>
                    <a:pt x="815035" y="414947"/>
                  </a:lnTo>
                  <a:close/>
                </a:path>
                <a:path w="976629" h="957579">
                  <a:moveTo>
                    <a:pt x="818299" y="17233"/>
                  </a:moveTo>
                  <a:lnTo>
                    <a:pt x="815441" y="15430"/>
                  </a:lnTo>
                  <a:lnTo>
                    <a:pt x="813955" y="15405"/>
                  </a:lnTo>
                  <a:lnTo>
                    <a:pt x="813447" y="18122"/>
                  </a:lnTo>
                  <a:lnTo>
                    <a:pt x="813358" y="18542"/>
                  </a:lnTo>
                  <a:lnTo>
                    <a:pt x="813892" y="19075"/>
                  </a:lnTo>
                  <a:lnTo>
                    <a:pt x="814260" y="19875"/>
                  </a:lnTo>
                  <a:lnTo>
                    <a:pt x="816470" y="18453"/>
                  </a:lnTo>
                  <a:lnTo>
                    <a:pt x="818299" y="17233"/>
                  </a:lnTo>
                  <a:close/>
                </a:path>
                <a:path w="976629" h="957579">
                  <a:moveTo>
                    <a:pt x="819594" y="46431"/>
                  </a:moveTo>
                  <a:lnTo>
                    <a:pt x="818476" y="44665"/>
                  </a:lnTo>
                  <a:lnTo>
                    <a:pt x="817524" y="43815"/>
                  </a:lnTo>
                  <a:lnTo>
                    <a:pt x="815390" y="44983"/>
                  </a:lnTo>
                  <a:lnTo>
                    <a:pt x="816267" y="47129"/>
                  </a:lnTo>
                  <a:lnTo>
                    <a:pt x="817359" y="47612"/>
                  </a:lnTo>
                  <a:lnTo>
                    <a:pt x="819594" y="46431"/>
                  </a:lnTo>
                  <a:close/>
                </a:path>
                <a:path w="976629" h="957579">
                  <a:moveTo>
                    <a:pt x="827062" y="421093"/>
                  </a:moveTo>
                  <a:lnTo>
                    <a:pt x="826084" y="420700"/>
                  </a:lnTo>
                  <a:lnTo>
                    <a:pt x="825106" y="420319"/>
                  </a:lnTo>
                  <a:lnTo>
                    <a:pt x="824103" y="419912"/>
                  </a:lnTo>
                  <a:lnTo>
                    <a:pt x="823937" y="420535"/>
                  </a:lnTo>
                  <a:lnTo>
                    <a:pt x="823785" y="421182"/>
                  </a:lnTo>
                  <a:lnTo>
                    <a:pt x="823607" y="421830"/>
                  </a:lnTo>
                  <a:lnTo>
                    <a:pt x="824611" y="422046"/>
                  </a:lnTo>
                  <a:lnTo>
                    <a:pt x="826617" y="422529"/>
                  </a:lnTo>
                  <a:lnTo>
                    <a:pt x="826935" y="421589"/>
                  </a:lnTo>
                  <a:lnTo>
                    <a:pt x="827062" y="421093"/>
                  </a:lnTo>
                  <a:close/>
                </a:path>
                <a:path w="976629" h="957579">
                  <a:moveTo>
                    <a:pt x="829297" y="378980"/>
                  </a:moveTo>
                  <a:lnTo>
                    <a:pt x="829017" y="378129"/>
                  </a:lnTo>
                  <a:lnTo>
                    <a:pt x="828967" y="376897"/>
                  </a:lnTo>
                  <a:lnTo>
                    <a:pt x="827824" y="377545"/>
                  </a:lnTo>
                  <a:lnTo>
                    <a:pt x="826998" y="377748"/>
                  </a:lnTo>
                  <a:lnTo>
                    <a:pt x="826693" y="378256"/>
                  </a:lnTo>
                  <a:lnTo>
                    <a:pt x="826477" y="378650"/>
                  </a:lnTo>
                  <a:lnTo>
                    <a:pt x="826960" y="379425"/>
                  </a:lnTo>
                  <a:lnTo>
                    <a:pt x="827100" y="380022"/>
                  </a:lnTo>
                  <a:lnTo>
                    <a:pt x="827773" y="379831"/>
                  </a:lnTo>
                  <a:lnTo>
                    <a:pt x="828649" y="379793"/>
                  </a:lnTo>
                  <a:lnTo>
                    <a:pt x="828979" y="379361"/>
                  </a:lnTo>
                  <a:lnTo>
                    <a:pt x="829297" y="378980"/>
                  </a:lnTo>
                  <a:close/>
                </a:path>
                <a:path w="976629" h="957579">
                  <a:moveTo>
                    <a:pt x="844499" y="811441"/>
                  </a:moveTo>
                  <a:lnTo>
                    <a:pt x="843292" y="810793"/>
                  </a:lnTo>
                  <a:lnTo>
                    <a:pt x="842073" y="810145"/>
                  </a:lnTo>
                  <a:lnTo>
                    <a:pt x="840841" y="809523"/>
                  </a:lnTo>
                  <a:lnTo>
                    <a:pt x="840486" y="810183"/>
                  </a:lnTo>
                  <a:lnTo>
                    <a:pt x="840320" y="810539"/>
                  </a:lnTo>
                  <a:lnTo>
                    <a:pt x="843991" y="812469"/>
                  </a:lnTo>
                  <a:lnTo>
                    <a:pt x="844499" y="811441"/>
                  </a:lnTo>
                  <a:close/>
                </a:path>
                <a:path w="976629" h="957579">
                  <a:moveTo>
                    <a:pt x="864933" y="275869"/>
                  </a:moveTo>
                  <a:lnTo>
                    <a:pt x="862774" y="273913"/>
                  </a:lnTo>
                  <a:lnTo>
                    <a:pt x="861606" y="273469"/>
                  </a:lnTo>
                  <a:lnTo>
                    <a:pt x="859802" y="275831"/>
                  </a:lnTo>
                  <a:lnTo>
                    <a:pt x="861631" y="275844"/>
                  </a:lnTo>
                  <a:lnTo>
                    <a:pt x="862774" y="275856"/>
                  </a:lnTo>
                  <a:lnTo>
                    <a:pt x="864933" y="275869"/>
                  </a:lnTo>
                  <a:close/>
                </a:path>
                <a:path w="976629" h="957579">
                  <a:moveTo>
                    <a:pt x="934935" y="115836"/>
                  </a:moveTo>
                  <a:lnTo>
                    <a:pt x="934859" y="115519"/>
                  </a:lnTo>
                  <a:lnTo>
                    <a:pt x="934618" y="114846"/>
                  </a:lnTo>
                  <a:lnTo>
                    <a:pt x="933246" y="115150"/>
                  </a:lnTo>
                  <a:lnTo>
                    <a:pt x="930503" y="115798"/>
                  </a:lnTo>
                  <a:lnTo>
                    <a:pt x="930694" y="116370"/>
                  </a:lnTo>
                  <a:lnTo>
                    <a:pt x="931100" y="117513"/>
                  </a:lnTo>
                  <a:lnTo>
                    <a:pt x="932383" y="116967"/>
                  </a:lnTo>
                  <a:lnTo>
                    <a:pt x="934935" y="115836"/>
                  </a:lnTo>
                  <a:close/>
                </a:path>
                <a:path w="976629" h="957579">
                  <a:moveTo>
                    <a:pt x="969048" y="288290"/>
                  </a:moveTo>
                  <a:lnTo>
                    <a:pt x="967740" y="287578"/>
                  </a:lnTo>
                  <a:lnTo>
                    <a:pt x="965339" y="287172"/>
                  </a:lnTo>
                  <a:lnTo>
                    <a:pt x="965746" y="289585"/>
                  </a:lnTo>
                  <a:lnTo>
                    <a:pt x="966444" y="290931"/>
                  </a:lnTo>
                  <a:lnTo>
                    <a:pt x="968984" y="290880"/>
                  </a:lnTo>
                  <a:lnTo>
                    <a:pt x="969048" y="288290"/>
                  </a:lnTo>
                  <a:close/>
                </a:path>
                <a:path w="976629" h="957579">
                  <a:moveTo>
                    <a:pt x="976477" y="217043"/>
                  </a:moveTo>
                  <a:lnTo>
                    <a:pt x="976363" y="216141"/>
                  </a:lnTo>
                  <a:lnTo>
                    <a:pt x="976096" y="215315"/>
                  </a:lnTo>
                  <a:lnTo>
                    <a:pt x="975779" y="214274"/>
                  </a:lnTo>
                  <a:lnTo>
                    <a:pt x="974966" y="214642"/>
                  </a:lnTo>
                  <a:lnTo>
                    <a:pt x="974115" y="214960"/>
                  </a:lnTo>
                  <a:lnTo>
                    <a:pt x="974356" y="215861"/>
                  </a:lnTo>
                  <a:lnTo>
                    <a:pt x="974661" y="216674"/>
                  </a:lnTo>
                  <a:lnTo>
                    <a:pt x="975118" y="217385"/>
                  </a:lnTo>
                  <a:lnTo>
                    <a:pt x="976477" y="2170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8" name="object 63">
              <a:extLst>
                <a:ext uri="{FF2B5EF4-FFF2-40B4-BE49-F238E27FC236}">
                  <a16:creationId xmlns:a16="http://schemas.microsoft.com/office/drawing/2014/main" id="{6AC1F241-AD44-4E35-B388-FEB4895699F1}"/>
                </a:ext>
              </a:extLst>
            </p:cNvPr>
            <p:cNvSpPr/>
            <p:nvPr/>
          </p:nvSpPr>
          <p:spPr>
            <a:xfrm>
              <a:off x="4244510" y="4408794"/>
              <a:ext cx="599160" cy="577597"/>
            </a:xfrm>
            <a:custGeom>
              <a:avLst/>
              <a:gdLst/>
              <a:ahLst/>
              <a:cxnLst/>
              <a:rect l="l" t="t" r="r" b="b"/>
              <a:pathLst>
                <a:path w="988059" h="952500">
                  <a:moveTo>
                    <a:pt x="2679" y="575741"/>
                  </a:moveTo>
                  <a:lnTo>
                    <a:pt x="2095" y="574979"/>
                  </a:lnTo>
                  <a:lnTo>
                    <a:pt x="1676" y="574255"/>
                  </a:lnTo>
                  <a:lnTo>
                    <a:pt x="1066" y="574916"/>
                  </a:lnTo>
                  <a:lnTo>
                    <a:pt x="419" y="575360"/>
                  </a:lnTo>
                  <a:lnTo>
                    <a:pt x="127" y="575970"/>
                  </a:lnTo>
                  <a:lnTo>
                    <a:pt x="0" y="576224"/>
                  </a:lnTo>
                  <a:lnTo>
                    <a:pt x="495" y="576821"/>
                  </a:lnTo>
                  <a:lnTo>
                    <a:pt x="711" y="577265"/>
                  </a:lnTo>
                  <a:lnTo>
                    <a:pt x="1358" y="576821"/>
                  </a:lnTo>
                  <a:lnTo>
                    <a:pt x="2057" y="576427"/>
                  </a:lnTo>
                  <a:lnTo>
                    <a:pt x="2578" y="575856"/>
                  </a:lnTo>
                  <a:close/>
                </a:path>
                <a:path w="988059" h="952500">
                  <a:moveTo>
                    <a:pt x="47409" y="297980"/>
                  </a:moveTo>
                  <a:lnTo>
                    <a:pt x="47078" y="297319"/>
                  </a:lnTo>
                  <a:lnTo>
                    <a:pt x="46875" y="296430"/>
                  </a:lnTo>
                  <a:lnTo>
                    <a:pt x="45593" y="296913"/>
                  </a:lnTo>
                  <a:lnTo>
                    <a:pt x="45123" y="297116"/>
                  </a:lnTo>
                  <a:lnTo>
                    <a:pt x="45440" y="297878"/>
                  </a:lnTo>
                  <a:lnTo>
                    <a:pt x="46088" y="299402"/>
                  </a:lnTo>
                  <a:lnTo>
                    <a:pt x="46520" y="299148"/>
                  </a:lnTo>
                  <a:lnTo>
                    <a:pt x="47307" y="298932"/>
                  </a:lnTo>
                  <a:lnTo>
                    <a:pt x="47358" y="298640"/>
                  </a:lnTo>
                  <a:lnTo>
                    <a:pt x="47409" y="297980"/>
                  </a:lnTo>
                  <a:close/>
                </a:path>
                <a:path w="988059" h="952500">
                  <a:moveTo>
                    <a:pt x="47777" y="515721"/>
                  </a:moveTo>
                  <a:lnTo>
                    <a:pt x="46875" y="515505"/>
                  </a:lnTo>
                  <a:lnTo>
                    <a:pt x="46469" y="516432"/>
                  </a:lnTo>
                  <a:lnTo>
                    <a:pt x="46177" y="517321"/>
                  </a:lnTo>
                  <a:lnTo>
                    <a:pt x="45859" y="518223"/>
                  </a:lnTo>
                  <a:lnTo>
                    <a:pt x="47409" y="518604"/>
                  </a:lnTo>
                  <a:lnTo>
                    <a:pt x="47536" y="517652"/>
                  </a:lnTo>
                  <a:lnTo>
                    <a:pt x="47701" y="516724"/>
                  </a:lnTo>
                  <a:lnTo>
                    <a:pt x="47777" y="515772"/>
                  </a:lnTo>
                  <a:close/>
                </a:path>
                <a:path w="988059" h="952500">
                  <a:moveTo>
                    <a:pt x="49390" y="530707"/>
                  </a:moveTo>
                  <a:lnTo>
                    <a:pt x="49123" y="530326"/>
                  </a:lnTo>
                  <a:lnTo>
                    <a:pt x="48844" y="529640"/>
                  </a:lnTo>
                  <a:lnTo>
                    <a:pt x="48564" y="529628"/>
                  </a:lnTo>
                  <a:lnTo>
                    <a:pt x="47942" y="529615"/>
                  </a:lnTo>
                  <a:lnTo>
                    <a:pt x="47307" y="529945"/>
                  </a:lnTo>
                  <a:lnTo>
                    <a:pt x="46291" y="530275"/>
                  </a:lnTo>
                  <a:lnTo>
                    <a:pt x="46939" y="530948"/>
                  </a:lnTo>
                  <a:lnTo>
                    <a:pt x="47294" y="531596"/>
                  </a:lnTo>
                  <a:lnTo>
                    <a:pt x="47536" y="531545"/>
                  </a:lnTo>
                  <a:lnTo>
                    <a:pt x="48183" y="531431"/>
                  </a:lnTo>
                  <a:lnTo>
                    <a:pt x="48793" y="531012"/>
                  </a:lnTo>
                  <a:lnTo>
                    <a:pt x="49390" y="530707"/>
                  </a:lnTo>
                  <a:close/>
                </a:path>
                <a:path w="988059" h="952500">
                  <a:moveTo>
                    <a:pt x="51904" y="558673"/>
                  </a:moveTo>
                  <a:lnTo>
                    <a:pt x="51422" y="558228"/>
                  </a:lnTo>
                  <a:lnTo>
                    <a:pt x="50965" y="557517"/>
                  </a:lnTo>
                  <a:lnTo>
                    <a:pt x="49898" y="557314"/>
                  </a:lnTo>
                  <a:lnTo>
                    <a:pt x="49288" y="557898"/>
                  </a:lnTo>
                  <a:lnTo>
                    <a:pt x="48234" y="558380"/>
                  </a:lnTo>
                  <a:lnTo>
                    <a:pt x="49060" y="559219"/>
                  </a:lnTo>
                  <a:lnTo>
                    <a:pt x="49669" y="560158"/>
                  </a:lnTo>
                  <a:lnTo>
                    <a:pt x="50685" y="559866"/>
                  </a:lnTo>
                  <a:lnTo>
                    <a:pt x="51257" y="559155"/>
                  </a:lnTo>
                  <a:lnTo>
                    <a:pt x="51904" y="558673"/>
                  </a:lnTo>
                  <a:close/>
                </a:path>
                <a:path w="988059" h="952500">
                  <a:moveTo>
                    <a:pt x="83667" y="302006"/>
                  </a:moveTo>
                  <a:lnTo>
                    <a:pt x="82765" y="301891"/>
                  </a:lnTo>
                  <a:lnTo>
                    <a:pt x="81826" y="301802"/>
                  </a:lnTo>
                  <a:lnTo>
                    <a:pt x="80899" y="301713"/>
                  </a:lnTo>
                  <a:lnTo>
                    <a:pt x="80860" y="302044"/>
                  </a:lnTo>
                  <a:lnTo>
                    <a:pt x="80822" y="302387"/>
                  </a:lnTo>
                  <a:lnTo>
                    <a:pt x="80772" y="302704"/>
                  </a:lnTo>
                  <a:lnTo>
                    <a:pt x="81673" y="302920"/>
                  </a:lnTo>
                  <a:lnTo>
                    <a:pt x="83464" y="303339"/>
                  </a:lnTo>
                  <a:lnTo>
                    <a:pt x="83540" y="302895"/>
                  </a:lnTo>
                  <a:lnTo>
                    <a:pt x="83604" y="302450"/>
                  </a:lnTo>
                  <a:lnTo>
                    <a:pt x="83667" y="302006"/>
                  </a:lnTo>
                  <a:close/>
                </a:path>
                <a:path w="988059" h="952500">
                  <a:moveTo>
                    <a:pt x="104203" y="377367"/>
                  </a:moveTo>
                  <a:lnTo>
                    <a:pt x="103835" y="375386"/>
                  </a:lnTo>
                  <a:lnTo>
                    <a:pt x="103352" y="373735"/>
                  </a:lnTo>
                  <a:lnTo>
                    <a:pt x="101130" y="376174"/>
                  </a:lnTo>
                  <a:lnTo>
                    <a:pt x="104203" y="377367"/>
                  </a:lnTo>
                  <a:close/>
                </a:path>
                <a:path w="988059" h="952500">
                  <a:moveTo>
                    <a:pt x="107950" y="731989"/>
                  </a:moveTo>
                  <a:lnTo>
                    <a:pt x="106197" y="732002"/>
                  </a:lnTo>
                  <a:lnTo>
                    <a:pt x="107848" y="732028"/>
                  </a:lnTo>
                  <a:close/>
                </a:path>
                <a:path w="988059" h="952500">
                  <a:moveTo>
                    <a:pt x="111061" y="733386"/>
                  </a:moveTo>
                  <a:lnTo>
                    <a:pt x="110286" y="731989"/>
                  </a:lnTo>
                  <a:lnTo>
                    <a:pt x="109855" y="731215"/>
                  </a:lnTo>
                  <a:lnTo>
                    <a:pt x="107962" y="731989"/>
                  </a:lnTo>
                  <a:lnTo>
                    <a:pt x="108534" y="735469"/>
                  </a:lnTo>
                  <a:lnTo>
                    <a:pt x="111061" y="733386"/>
                  </a:lnTo>
                  <a:close/>
                </a:path>
                <a:path w="988059" h="952500">
                  <a:moveTo>
                    <a:pt x="131241" y="406527"/>
                  </a:moveTo>
                  <a:lnTo>
                    <a:pt x="131038" y="406082"/>
                  </a:lnTo>
                  <a:lnTo>
                    <a:pt x="130835" y="405307"/>
                  </a:lnTo>
                  <a:lnTo>
                    <a:pt x="130670" y="405307"/>
                  </a:lnTo>
                  <a:lnTo>
                    <a:pt x="130073" y="405345"/>
                  </a:lnTo>
                  <a:lnTo>
                    <a:pt x="129413" y="405536"/>
                  </a:lnTo>
                  <a:lnTo>
                    <a:pt x="128968" y="405904"/>
                  </a:lnTo>
                  <a:lnTo>
                    <a:pt x="128790" y="406057"/>
                  </a:lnTo>
                  <a:lnTo>
                    <a:pt x="129184" y="406844"/>
                  </a:lnTo>
                  <a:lnTo>
                    <a:pt x="129324" y="407377"/>
                  </a:lnTo>
                  <a:lnTo>
                    <a:pt x="130327" y="406920"/>
                  </a:lnTo>
                  <a:lnTo>
                    <a:pt x="131241" y="406527"/>
                  </a:lnTo>
                  <a:close/>
                </a:path>
                <a:path w="988059" h="952500">
                  <a:moveTo>
                    <a:pt x="136055" y="599287"/>
                  </a:moveTo>
                  <a:lnTo>
                    <a:pt x="135293" y="598741"/>
                  </a:lnTo>
                  <a:lnTo>
                    <a:pt x="134823" y="598182"/>
                  </a:lnTo>
                  <a:lnTo>
                    <a:pt x="134226" y="598030"/>
                  </a:lnTo>
                  <a:lnTo>
                    <a:pt x="133934" y="597966"/>
                  </a:lnTo>
                  <a:lnTo>
                    <a:pt x="133489" y="598627"/>
                  </a:lnTo>
                  <a:lnTo>
                    <a:pt x="133070" y="598957"/>
                  </a:lnTo>
                  <a:lnTo>
                    <a:pt x="133540" y="599427"/>
                  </a:lnTo>
                  <a:lnTo>
                    <a:pt x="133934" y="600036"/>
                  </a:lnTo>
                  <a:lnTo>
                    <a:pt x="134708" y="600430"/>
                  </a:lnTo>
                  <a:lnTo>
                    <a:pt x="135280" y="599821"/>
                  </a:lnTo>
                  <a:lnTo>
                    <a:pt x="136055" y="599287"/>
                  </a:lnTo>
                  <a:close/>
                </a:path>
                <a:path w="988059" h="952500">
                  <a:moveTo>
                    <a:pt x="147116" y="571360"/>
                  </a:moveTo>
                  <a:lnTo>
                    <a:pt x="146316" y="570712"/>
                  </a:lnTo>
                  <a:lnTo>
                    <a:pt x="144691" y="569391"/>
                  </a:lnTo>
                  <a:lnTo>
                    <a:pt x="144195" y="570052"/>
                  </a:lnTo>
                  <a:lnTo>
                    <a:pt x="143954" y="570382"/>
                  </a:lnTo>
                  <a:lnTo>
                    <a:pt x="144754" y="571017"/>
                  </a:lnTo>
                  <a:lnTo>
                    <a:pt x="145580" y="571665"/>
                  </a:lnTo>
                  <a:lnTo>
                    <a:pt x="146405" y="572300"/>
                  </a:lnTo>
                  <a:lnTo>
                    <a:pt x="146646" y="571982"/>
                  </a:lnTo>
                  <a:lnTo>
                    <a:pt x="147116" y="571360"/>
                  </a:lnTo>
                  <a:close/>
                </a:path>
                <a:path w="988059" h="952500">
                  <a:moveTo>
                    <a:pt x="151549" y="809917"/>
                  </a:moveTo>
                  <a:lnTo>
                    <a:pt x="151257" y="809612"/>
                  </a:lnTo>
                  <a:lnTo>
                    <a:pt x="150939" y="809269"/>
                  </a:lnTo>
                  <a:lnTo>
                    <a:pt x="150596" y="808951"/>
                  </a:lnTo>
                  <a:lnTo>
                    <a:pt x="150063" y="809472"/>
                  </a:lnTo>
                  <a:lnTo>
                    <a:pt x="149517" y="810006"/>
                  </a:lnTo>
                  <a:lnTo>
                    <a:pt x="148983" y="810526"/>
                  </a:lnTo>
                  <a:lnTo>
                    <a:pt x="149377" y="810983"/>
                  </a:lnTo>
                  <a:lnTo>
                    <a:pt x="149567" y="811225"/>
                  </a:lnTo>
                  <a:lnTo>
                    <a:pt x="150241" y="810806"/>
                  </a:lnTo>
                  <a:lnTo>
                    <a:pt x="151549" y="809917"/>
                  </a:lnTo>
                  <a:close/>
                </a:path>
                <a:path w="988059" h="952500">
                  <a:moveTo>
                    <a:pt x="156527" y="486143"/>
                  </a:moveTo>
                  <a:lnTo>
                    <a:pt x="155829" y="485571"/>
                  </a:lnTo>
                  <a:lnTo>
                    <a:pt x="155486" y="485279"/>
                  </a:lnTo>
                  <a:lnTo>
                    <a:pt x="154927" y="486092"/>
                  </a:lnTo>
                  <a:lnTo>
                    <a:pt x="154343" y="486905"/>
                  </a:lnTo>
                  <a:lnTo>
                    <a:pt x="153784" y="487743"/>
                  </a:lnTo>
                  <a:lnTo>
                    <a:pt x="154025" y="487934"/>
                  </a:lnTo>
                  <a:lnTo>
                    <a:pt x="154241" y="488099"/>
                  </a:lnTo>
                  <a:lnTo>
                    <a:pt x="154482" y="488302"/>
                  </a:lnTo>
                  <a:lnTo>
                    <a:pt x="155181" y="487578"/>
                  </a:lnTo>
                  <a:lnTo>
                    <a:pt x="156527" y="486143"/>
                  </a:lnTo>
                  <a:close/>
                </a:path>
                <a:path w="988059" h="952500">
                  <a:moveTo>
                    <a:pt x="172707" y="95681"/>
                  </a:moveTo>
                  <a:lnTo>
                    <a:pt x="172516" y="95224"/>
                  </a:lnTo>
                  <a:lnTo>
                    <a:pt x="172402" y="94678"/>
                  </a:lnTo>
                  <a:lnTo>
                    <a:pt x="171615" y="93929"/>
                  </a:lnTo>
                  <a:lnTo>
                    <a:pt x="171005" y="93675"/>
                  </a:lnTo>
                  <a:lnTo>
                    <a:pt x="170434" y="93357"/>
                  </a:lnTo>
                  <a:lnTo>
                    <a:pt x="170218" y="93675"/>
                  </a:lnTo>
                  <a:lnTo>
                    <a:pt x="169989" y="94005"/>
                  </a:lnTo>
                  <a:lnTo>
                    <a:pt x="169748" y="94310"/>
                  </a:lnTo>
                  <a:lnTo>
                    <a:pt x="170548" y="94970"/>
                  </a:lnTo>
                  <a:lnTo>
                    <a:pt x="171323" y="95618"/>
                  </a:lnTo>
                  <a:lnTo>
                    <a:pt x="172097" y="96278"/>
                  </a:lnTo>
                  <a:lnTo>
                    <a:pt x="172313" y="96088"/>
                  </a:lnTo>
                  <a:lnTo>
                    <a:pt x="172516" y="95872"/>
                  </a:lnTo>
                  <a:lnTo>
                    <a:pt x="172707" y="95681"/>
                  </a:lnTo>
                  <a:close/>
                </a:path>
                <a:path w="988059" h="952500">
                  <a:moveTo>
                    <a:pt x="175742" y="61658"/>
                  </a:moveTo>
                  <a:lnTo>
                    <a:pt x="175450" y="60934"/>
                  </a:lnTo>
                  <a:lnTo>
                    <a:pt x="175031" y="60388"/>
                  </a:lnTo>
                  <a:lnTo>
                    <a:pt x="174510" y="59613"/>
                  </a:lnTo>
                  <a:lnTo>
                    <a:pt x="173964" y="60185"/>
                  </a:lnTo>
                  <a:lnTo>
                    <a:pt x="173291" y="60680"/>
                  </a:lnTo>
                  <a:lnTo>
                    <a:pt x="173342" y="60833"/>
                  </a:lnTo>
                  <a:lnTo>
                    <a:pt x="173609" y="61404"/>
                  </a:lnTo>
                  <a:lnTo>
                    <a:pt x="174053" y="61988"/>
                  </a:lnTo>
                  <a:lnTo>
                    <a:pt x="174586" y="62318"/>
                  </a:lnTo>
                  <a:lnTo>
                    <a:pt x="174713" y="62420"/>
                  </a:lnTo>
                  <a:lnTo>
                    <a:pt x="175742" y="61658"/>
                  </a:lnTo>
                  <a:close/>
                </a:path>
                <a:path w="988059" h="952500">
                  <a:moveTo>
                    <a:pt x="181013" y="126580"/>
                  </a:moveTo>
                  <a:lnTo>
                    <a:pt x="180835" y="125577"/>
                  </a:lnTo>
                  <a:lnTo>
                    <a:pt x="180657" y="124587"/>
                  </a:lnTo>
                  <a:lnTo>
                    <a:pt x="180479" y="123583"/>
                  </a:lnTo>
                  <a:lnTo>
                    <a:pt x="180022" y="123672"/>
                  </a:lnTo>
                  <a:lnTo>
                    <a:pt x="179578" y="123786"/>
                  </a:lnTo>
                  <a:lnTo>
                    <a:pt x="179120" y="123888"/>
                  </a:lnTo>
                  <a:lnTo>
                    <a:pt x="179451" y="124879"/>
                  </a:lnTo>
                  <a:lnTo>
                    <a:pt x="180111" y="126809"/>
                  </a:lnTo>
                  <a:lnTo>
                    <a:pt x="180416" y="126733"/>
                  </a:lnTo>
                  <a:lnTo>
                    <a:pt x="180721" y="126644"/>
                  </a:lnTo>
                  <a:lnTo>
                    <a:pt x="181013" y="126580"/>
                  </a:lnTo>
                  <a:close/>
                </a:path>
                <a:path w="988059" h="952500">
                  <a:moveTo>
                    <a:pt x="189699" y="584835"/>
                  </a:moveTo>
                  <a:lnTo>
                    <a:pt x="189522" y="583857"/>
                  </a:lnTo>
                  <a:lnTo>
                    <a:pt x="189331" y="582866"/>
                  </a:lnTo>
                  <a:lnTo>
                    <a:pt x="189166" y="581901"/>
                  </a:lnTo>
                  <a:lnTo>
                    <a:pt x="188683" y="582028"/>
                  </a:lnTo>
                  <a:lnTo>
                    <a:pt x="188201" y="582168"/>
                  </a:lnTo>
                  <a:lnTo>
                    <a:pt x="187731" y="582295"/>
                  </a:lnTo>
                  <a:lnTo>
                    <a:pt x="188048" y="583222"/>
                  </a:lnTo>
                  <a:lnTo>
                    <a:pt x="188391" y="584174"/>
                  </a:lnTo>
                  <a:lnTo>
                    <a:pt x="188696" y="585089"/>
                  </a:lnTo>
                  <a:lnTo>
                    <a:pt x="189039" y="585000"/>
                  </a:lnTo>
                  <a:lnTo>
                    <a:pt x="189699" y="584835"/>
                  </a:lnTo>
                  <a:close/>
                </a:path>
                <a:path w="988059" h="952500">
                  <a:moveTo>
                    <a:pt x="204571" y="348335"/>
                  </a:moveTo>
                  <a:lnTo>
                    <a:pt x="203161" y="347065"/>
                  </a:lnTo>
                  <a:lnTo>
                    <a:pt x="202374" y="346456"/>
                  </a:lnTo>
                  <a:lnTo>
                    <a:pt x="201726" y="347052"/>
                  </a:lnTo>
                  <a:lnTo>
                    <a:pt x="202285" y="347865"/>
                  </a:lnTo>
                  <a:lnTo>
                    <a:pt x="202869" y="348615"/>
                  </a:lnTo>
                  <a:lnTo>
                    <a:pt x="203479" y="349364"/>
                  </a:lnTo>
                  <a:lnTo>
                    <a:pt x="203847" y="349021"/>
                  </a:lnTo>
                  <a:lnTo>
                    <a:pt x="204203" y="348665"/>
                  </a:lnTo>
                  <a:lnTo>
                    <a:pt x="204571" y="348335"/>
                  </a:lnTo>
                  <a:close/>
                </a:path>
                <a:path w="988059" h="952500">
                  <a:moveTo>
                    <a:pt x="229412" y="45135"/>
                  </a:moveTo>
                  <a:lnTo>
                    <a:pt x="229019" y="44424"/>
                  </a:lnTo>
                  <a:lnTo>
                    <a:pt x="228777" y="43535"/>
                  </a:lnTo>
                  <a:lnTo>
                    <a:pt x="227990" y="44119"/>
                  </a:lnTo>
                  <a:lnTo>
                    <a:pt x="227304" y="44424"/>
                  </a:lnTo>
                  <a:lnTo>
                    <a:pt x="226974" y="44932"/>
                  </a:lnTo>
                  <a:lnTo>
                    <a:pt x="226822" y="45135"/>
                  </a:lnTo>
                  <a:lnTo>
                    <a:pt x="227342" y="45808"/>
                  </a:lnTo>
                  <a:lnTo>
                    <a:pt x="227545" y="46266"/>
                  </a:lnTo>
                  <a:lnTo>
                    <a:pt x="228130" y="45974"/>
                  </a:lnTo>
                  <a:lnTo>
                    <a:pt x="228815" y="45770"/>
                  </a:lnTo>
                  <a:lnTo>
                    <a:pt x="229412" y="45135"/>
                  </a:lnTo>
                  <a:close/>
                </a:path>
                <a:path w="988059" h="952500">
                  <a:moveTo>
                    <a:pt x="233146" y="340169"/>
                  </a:moveTo>
                  <a:lnTo>
                    <a:pt x="232219" y="339940"/>
                  </a:lnTo>
                  <a:lnTo>
                    <a:pt x="230390" y="339521"/>
                  </a:lnTo>
                  <a:lnTo>
                    <a:pt x="230327" y="339890"/>
                  </a:lnTo>
                  <a:lnTo>
                    <a:pt x="230174" y="340525"/>
                  </a:lnTo>
                  <a:lnTo>
                    <a:pt x="231076" y="340880"/>
                  </a:lnTo>
                  <a:lnTo>
                    <a:pt x="231940" y="341083"/>
                  </a:lnTo>
                  <a:lnTo>
                    <a:pt x="232778" y="341325"/>
                  </a:lnTo>
                  <a:lnTo>
                    <a:pt x="233019" y="340550"/>
                  </a:lnTo>
                  <a:lnTo>
                    <a:pt x="233146" y="340169"/>
                  </a:lnTo>
                  <a:close/>
                </a:path>
                <a:path w="988059" h="952500">
                  <a:moveTo>
                    <a:pt x="240309" y="227266"/>
                  </a:moveTo>
                  <a:lnTo>
                    <a:pt x="236791" y="225386"/>
                  </a:lnTo>
                  <a:lnTo>
                    <a:pt x="236435" y="226009"/>
                  </a:lnTo>
                  <a:lnTo>
                    <a:pt x="236258" y="226326"/>
                  </a:lnTo>
                  <a:lnTo>
                    <a:pt x="237286" y="227037"/>
                  </a:lnTo>
                  <a:lnTo>
                    <a:pt x="238315" y="227736"/>
                  </a:lnTo>
                  <a:lnTo>
                    <a:pt x="239356" y="228460"/>
                  </a:lnTo>
                  <a:lnTo>
                    <a:pt x="239991" y="227647"/>
                  </a:lnTo>
                  <a:lnTo>
                    <a:pt x="240309" y="227266"/>
                  </a:lnTo>
                  <a:close/>
                </a:path>
                <a:path w="988059" h="952500">
                  <a:moveTo>
                    <a:pt x="249288" y="45288"/>
                  </a:moveTo>
                  <a:lnTo>
                    <a:pt x="248907" y="44488"/>
                  </a:lnTo>
                  <a:lnTo>
                    <a:pt x="248526" y="43688"/>
                  </a:lnTo>
                  <a:lnTo>
                    <a:pt x="248145" y="42875"/>
                  </a:lnTo>
                  <a:lnTo>
                    <a:pt x="247738" y="43129"/>
                  </a:lnTo>
                  <a:lnTo>
                    <a:pt x="247357" y="43370"/>
                  </a:lnTo>
                  <a:lnTo>
                    <a:pt x="246951" y="43624"/>
                  </a:lnTo>
                  <a:lnTo>
                    <a:pt x="247484" y="44335"/>
                  </a:lnTo>
                  <a:lnTo>
                    <a:pt x="248031" y="45021"/>
                  </a:lnTo>
                  <a:lnTo>
                    <a:pt x="248589" y="45732"/>
                  </a:lnTo>
                  <a:lnTo>
                    <a:pt x="249059" y="45427"/>
                  </a:lnTo>
                  <a:lnTo>
                    <a:pt x="249288" y="45288"/>
                  </a:lnTo>
                  <a:close/>
                </a:path>
                <a:path w="988059" h="952500">
                  <a:moveTo>
                    <a:pt x="268160" y="552081"/>
                  </a:moveTo>
                  <a:lnTo>
                    <a:pt x="268084" y="549732"/>
                  </a:lnTo>
                  <a:lnTo>
                    <a:pt x="265506" y="549173"/>
                  </a:lnTo>
                  <a:lnTo>
                    <a:pt x="266522" y="550278"/>
                  </a:lnTo>
                  <a:lnTo>
                    <a:pt x="267195" y="551040"/>
                  </a:lnTo>
                  <a:lnTo>
                    <a:pt x="268160" y="552081"/>
                  </a:lnTo>
                  <a:close/>
                </a:path>
                <a:path w="988059" h="952500">
                  <a:moveTo>
                    <a:pt x="284454" y="428002"/>
                  </a:moveTo>
                  <a:lnTo>
                    <a:pt x="280847" y="427596"/>
                  </a:lnTo>
                  <a:lnTo>
                    <a:pt x="280682" y="428840"/>
                  </a:lnTo>
                  <a:lnTo>
                    <a:pt x="280619" y="429463"/>
                  </a:lnTo>
                  <a:lnTo>
                    <a:pt x="281876" y="429425"/>
                  </a:lnTo>
                  <a:lnTo>
                    <a:pt x="283171" y="429399"/>
                  </a:lnTo>
                  <a:lnTo>
                    <a:pt x="284416" y="429348"/>
                  </a:lnTo>
                  <a:lnTo>
                    <a:pt x="284454" y="428459"/>
                  </a:lnTo>
                  <a:lnTo>
                    <a:pt x="284454" y="428002"/>
                  </a:lnTo>
                  <a:close/>
                </a:path>
                <a:path w="988059" h="952500">
                  <a:moveTo>
                    <a:pt x="288213" y="357898"/>
                  </a:moveTo>
                  <a:lnTo>
                    <a:pt x="287909" y="357314"/>
                  </a:lnTo>
                  <a:lnTo>
                    <a:pt x="287731" y="356349"/>
                  </a:lnTo>
                  <a:lnTo>
                    <a:pt x="286639" y="357327"/>
                  </a:lnTo>
                  <a:lnTo>
                    <a:pt x="286016" y="357670"/>
                  </a:lnTo>
                  <a:lnTo>
                    <a:pt x="286016" y="357962"/>
                  </a:lnTo>
                  <a:lnTo>
                    <a:pt x="286029" y="358355"/>
                  </a:lnTo>
                  <a:lnTo>
                    <a:pt x="286550" y="358952"/>
                  </a:lnTo>
                  <a:lnTo>
                    <a:pt x="286918" y="359041"/>
                  </a:lnTo>
                  <a:lnTo>
                    <a:pt x="287248" y="359117"/>
                  </a:lnTo>
                  <a:lnTo>
                    <a:pt x="287947" y="358686"/>
                  </a:lnTo>
                  <a:lnTo>
                    <a:pt x="288074" y="358343"/>
                  </a:lnTo>
                  <a:lnTo>
                    <a:pt x="288213" y="357898"/>
                  </a:lnTo>
                  <a:close/>
                </a:path>
                <a:path w="988059" h="952500">
                  <a:moveTo>
                    <a:pt x="292531" y="65544"/>
                  </a:moveTo>
                  <a:lnTo>
                    <a:pt x="291960" y="64820"/>
                  </a:lnTo>
                  <a:lnTo>
                    <a:pt x="291642" y="64414"/>
                  </a:lnTo>
                  <a:lnTo>
                    <a:pt x="291299" y="63995"/>
                  </a:lnTo>
                  <a:lnTo>
                    <a:pt x="290817" y="64414"/>
                  </a:lnTo>
                  <a:lnTo>
                    <a:pt x="290169" y="64770"/>
                  </a:lnTo>
                  <a:lnTo>
                    <a:pt x="289877" y="65316"/>
                  </a:lnTo>
                  <a:lnTo>
                    <a:pt x="289763" y="65544"/>
                  </a:lnTo>
                  <a:lnTo>
                    <a:pt x="290449" y="66573"/>
                  </a:lnTo>
                  <a:lnTo>
                    <a:pt x="290626" y="66560"/>
                  </a:lnTo>
                  <a:lnTo>
                    <a:pt x="291223" y="66408"/>
                  </a:lnTo>
                  <a:lnTo>
                    <a:pt x="291782" y="65963"/>
                  </a:lnTo>
                  <a:lnTo>
                    <a:pt x="292531" y="65544"/>
                  </a:lnTo>
                  <a:close/>
                </a:path>
                <a:path w="988059" h="952500">
                  <a:moveTo>
                    <a:pt x="332638" y="885761"/>
                  </a:moveTo>
                  <a:lnTo>
                    <a:pt x="331571" y="885583"/>
                  </a:lnTo>
                  <a:lnTo>
                    <a:pt x="330479" y="885431"/>
                  </a:lnTo>
                  <a:lnTo>
                    <a:pt x="329412" y="885266"/>
                  </a:lnTo>
                  <a:lnTo>
                    <a:pt x="329323" y="885761"/>
                  </a:lnTo>
                  <a:lnTo>
                    <a:pt x="329209" y="886269"/>
                  </a:lnTo>
                  <a:lnTo>
                    <a:pt x="329095" y="886777"/>
                  </a:lnTo>
                  <a:lnTo>
                    <a:pt x="332587" y="886891"/>
                  </a:lnTo>
                  <a:lnTo>
                    <a:pt x="332600" y="886523"/>
                  </a:lnTo>
                  <a:lnTo>
                    <a:pt x="332625" y="886129"/>
                  </a:lnTo>
                  <a:lnTo>
                    <a:pt x="332638" y="885761"/>
                  </a:lnTo>
                  <a:close/>
                </a:path>
                <a:path w="988059" h="952500">
                  <a:moveTo>
                    <a:pt x="379628" y="562038"/>
                  </a:moveTo>
                  <a:lnTo>
                    <a:pt x="379095" y="561263"/>
                  </a:lnTo>
                  <a:lnTo>
                    <a:pt x="378752" y="560527"/>
                  </a:lnTo>
                  <a:lnTo>
                    <a:pt x="378561" y="560552"/>
                  </a:lnTo>
                  <a:lnTo>
                    <a:pt x="377901" y="560679"/>
                  </a:lnTo>
                  <a:lnTo>
                    <a:pt x="377215" y="560971"/>
                  </a:lnTo>
                  <a:lnTo>
                    <a:pt x="376770" y="561441"/>
                  </a:lnTo>
                  <a:lnTo>
                    <a:pt x="376555" y="561632"/>
                  </a:lnTo>
                  <a:lnTo>
                    <a:pt x="376859" y="562356"/>
                  </a:lnTo>
                  <a:lnTo>
                    <a:pt x="376948" y="562851"/>
                  </a:lnTo>
                  <a:lnTo>
                    <a:pt x="377723" y="562610"/>
                  </a:lnTo>
                  <a:lnTo>
                    <a:pt x="379628" y="562038"/>
                  </a:lnTo>
                  <a:close/>
                </a:path>
                <a:path w="988059" h="952500">
                  <a:moveTo>
                    <a:pt x="380568" y="324218"/>
                  </a:moveTo>
                  <a:lnTo>
                    <a:pt x="379425" y="323596"/>
                  </a:lnTo>
                  <a:lnTo>
                    <a:pt x="378320" y="322961"/>
                  </a:lnTo>
                  <a:lnTo>
                    <a:pt x="377177" y="322338"/>
                  </a:lnTo>
                  <a:lnTo>
                    <a:pt x="377012" y="322554"/>
                  </a:lnTo>
                  <a:lnTo>
                    <a:pt x="376885" y="322783"/>
                  </a:lnTo>
                  <a:lnTo>
                    <a:pt x="376720" y="322986"/>
                  </a:lnTo>
                  <a:lnTo>
                    <a:pt x="377240" y="323481"/>
                  </a:lnTo>
                  <a:lnTo>
                    <a:pt x="377672" y="324065"/>
                  </a:lnTo>
                  <a:lnTo>
                    <a:pt x="378853" y="324764"/>
                  </a:lnTo>
                  <a:lnTo>
                    <a:pt x="379552" y="324866"/>
                  </a:lnTo>
                  <a:lnTo>
                    <a:pt x="380199" y="325069"/>
                  </a:lnTo>
                  <a:lnTo>
                    <a:pt x="380314" y="324777"/>
                  </a:lnTo>
                  <a:lnTo>
                    <a:pt x="380568" y="324218"/>
                  </a:lnTo>
                  <a:close/>
                </a:path>
                <a:path w="988059" h="952500">
                  <a:moveTo>
                    <a:pt x="411441" y="451700"/>
                  </a:moveTo>
                  <a:lnTo>
                    <a:pt x="410552" y="451332"/>
                  </a:lnTo>
                  <a:lnTo>
                    <a:pt x="410095" y="451091"/>
                  </a:lnTo>
                  <a:lnTo>
                    <a:pt x="409663" y="451993"/>
                  </a:lnTo>
                  <a:lnTo>
                    <a:pt x="409244" y="452894"/>
                  </a:lnTo>
                  <a:lnTo>
                    <a:pt x="408838" y="453796"/>
                  </a:lnTo>
                  <a:lnTo>
                    <a:pt x="409321" y="453999"/>
                  </a:lnTo>
                  <a:lnTo>
                    <a:pt x="410248" y="454406"/>
                  </a:lnTo>
                  <a:lnTo>
                    <a:pt x="410667" y="453529"/>
                  </a:lnTo>
                  <a:lnTo>
                    <a:pt x="411086" y="452666"/>
                  </a:lnTo>
                  <a:lnTo>
                    <a:pt x="411441" y="451700"/>
                  </a:lnTo>
                  <a:close/>
                </a:path>
                <a:path w="988059" h="952500">
                  <a:moveTo>
                    <a:pt x="418363" y="659015"/>
                  </a:moveTo>
                  <a:lnTo>
                    <a:pt x="418160" y="658190"/>
                  </a:lnTo>
                  <a:lnTo>
                    <a:pt x="417918" y="657352"/>
                  </a:lnTo>
                  <a:lnTo>
                    <a:pt x="417715" y="656526"/>
                  </a:lnTo>
                  <a:lnTo>
                    <a:pt x="417106" y="656678"/>
                  </a:lnTo>
                  <a:lnTo>
                    <a:pt x="416814" y="656767"/>
                  </a:lnTo>
                  <a:lnTo>
                    <a:pt x="417207" y="658444"/>
                  </a:lnTo>
                  <a:lnTo>
                    <a:pt x="417372" y="659295"/>
                  </a:lnTo>
                  <a:lnTo>
                    <a:pt x="418045" y="659117"/>
                  </a:lnTo>
                  <a:lnTo>
                    <a:pt x="418363" y="659015"/>
                  </a:lnTo>
                  <a:close/>
                </a:path>
                <a:path w="988059" h="952500">
                  <a:moveTo>
                    <a:pt x="419646" y="534200"/>
                  </a:moveTo>
                  <a:lnTo>
                    <a:pt x="418744" y="534085"/>
                  </a:lnTo>
                  <a:lnTo>
                    <a:pt x="416928" y="533857"/>
                  </a:lnTo>
                  <a:lnTo>
                    <a:pt x="416839" y="534238"/>
                  </a:lnTo>
                  <a:lnTo>
                    <a:pt x="416737" y="534606"/>
                  </a:lnTo>
                  <a:lnTo>
                    <a:pt x="416648" y="534987"/>
                  </a:lnTo>
                  <a:lnTo>
                    <a:pt x="417576" y="535203"/>
                  </a:lnTo>
                  <a:lnTo>
                    <a:pt x="418515" y="535419"/>
                  </a:lnTo>
                  <a:lnTo>
                    <a:pt x="419442" y="535622"/>
                  </a:lnTo>
                  <a:lnTo>
                    <a:pt x="419506" y="535152"/>
                  </a:lnTo>
                  <a:lnTo>
                    <a:pt x="419582" y="534670"/>
                  </a:lnTo>
                  <a:lnTo>
                    <a:pt x="419646" y="534200"/>
                  </a:lnTo>
                  <a:close/>
                </a:path>
                <a:path w="988059" h="952500">
                  <a:moveTo>
                    <a:pt x="439712" y="644067"/>
                  </a:moveTo>
                  <a:lnTo>
                    <a:pt x="439686" y="643940"/>
                  </a:lnTo>
                  <a:lnTo>
                    <a:pt x="439521" y="643331"/>
                  </a:lnTo>
                  <a:lnTo>
                    <a:pt x="439127" y="642785"/>
                  </a:lnTo>
                  <a:lnTo>
                    <a:pt x="438708" y="641972"/>
                  </a:lnTo>
                  <a:lnTo>
                    <a:pt x="438061" y="642505"/>
                  </a:lnTo>
                  <a:lnTo>
                    <a:pt x="437349" y="642924"/>
                  </a:lnTo>
                  <a:lnTo>
                    <a:pt x="437400" y="643089"/>
                  </a:lnTo>
                  <a:lnTo>
                    <a:pt x="437616" y="643661"/>
                  </a:lnTo>
                  <a:lnTo>
                    <a:pt x="437984" y="644245"/>
                  </a:lnTo>
                  <a:lnTo>
                    <a:pt x="438480" y="644626"/>
                  </a:lnTo>
                  <a:lnTo>
                    <a:pt x="438632" y="644740"/>
                  </a:lnTo>
                  <a:lnTo>
                    <a:pt x="439712" y="644067"/>
                  </a:lnTo>
                  <a:close/>
                </a:path>
                <a:path w="988059" h="952500">
                  <a:moveTo>
                    <a:pt x="475792" y="432219"/>
                  </a:moveTo>
                  <a:lnTo>
                    <a:pt x="475221" y="431660"/>
                  </a:lnTo>
                  <a:lnTo>
                    <a:pt x="474916" y="431215"/>
                  </a:lnTo>
                  <a:lnTo>
                    <a:pt x="474510" y="431012"/>
                  </a:lnTo>
                  <a:lnTo>
                    <a:pt x="474332" y="430923"/>
                  </a:lnTo>
                  <a:lnTo>
                    <a:pt x="473659" y="431368"/>
                  </a:lnTo>
                  <a:lnTo>
                    <a:pt x="473659" y="432015"/>
                  </a:lnTo>
                  <a:lnTo>
                    <a:pt x="473951" y="432473"/>
                  </a:lnTo>
                  <a:lnTo>
                    <a:pt x="474116" y="432930"/>
                  </a:lnTo>
                  <a:lnTo>
                    <a:pt x="474560" y="432727"/>
                  </a:lnTo>
                  <a:lnTo>
                    <a:pt x="475018" y="432549"/>
                  </a:lnTo>
                  <a:lnTo>
                    <a:pt x="475792" y="432219"/>
                  </a:lnTo>
                  <a:close/>
                </a:path>
                <a:path w="988059" h="952500">
                  <a:moveTo>
                    <a:pt x="479628" y="302793"/>
                  </a:moveTo>
                  <a:lnTo>
                    <a:pt x="479475" y="302463"/>
                  </a:lnTo>
                  <a:lnTo>
                    <a:pt x="479348" y="302145"/>
                  </a:lnTo>
                  <a:lnTo>
                    <a:pt x="479196" y="301828"/>
                  </a:lnTo>
                  <a:lnTo>
                    <a:pt x="478409" y="302094"/>
                  </a:lnTo>
                  <a:lnTo>
                    <a:pt x="477608" y="302336"/>
                  </a:lnTo>
                  <a:lnTo>
                    <a:pt x="476821" y="302590"/>
                  </a:lnTo>
                  <a:lnTo>
                    <a:pt x="476935" y="303060"/>
                  </a:lnTo>
                  <a:lnTo>
                    <a:pt x="477037" y="303530"/>
                  </a:lnTo>
                  <a:lnTo>
                    <a:pt x="477151" y="304012"/>
                  </a:lnTo>
                  <a:lnTo>
                    <a:pt x="477989" y="303593"/>
                  </a:lnTo>
                  <a:lnTo>
                    <a:pt x="478790" y="303199"/>
                  </a:lnTo>
                  <a:lnTo>
                    <a:pt x="479628" y="302793"/>
                  </a:lnTo>
                  <a:close/>
                </a:path>
                <a:path w="988059" h="952500">
                  <a:moveTo>
                    <a:pt x="488340" y="591248"/>
                  </a:moveTo>
                  <a:lnTo>
                    <a:pt x="487514" y="590981"/>
                  </a:lnTo>
                  <a:lnTo>
                    <a:pt x="485914" y="590473"/>
                  </a:lnTo>
                  <a:lnTo>
                    <a:pt x="485825" y="590943"/>
                  </a:lnTo>
                  <a:lnTo>
                    <a:pt x="485749" y="591413"/>
                  </a:lnTo>
                  <a:lnTo>
                    <a:pt x="485648" y="591870"/>
                  </a:lnTo>
                  <a:lnTo>
                    <a:pt x="486435" y="591985"/>
                  </a:lnTo>
                  <a:lnTo>
                    <a:pt x="487222" y="592124"/>
                  </a:lnTo>
                  <a:lnTo>
                    <a:pt x="488010" y="592150"/>
                  </a:lnTo>
                  <a:lnTo>
                    <a:pt x="488226" y="591566"/>
                  </a:lnTo>
                  <a:lnTo>
                    <a:pt x="488340" y="591248"/>
                  </a:lnTo>
                  <a:close/>
                </a:path>
                <a:path w="988059" h="952500">
                  <a:moveTo>
                    <a:pt x="503275" y="486943"/>
                  </a:moveTo>
                  <a:lnTo>
                    <a:pt x="502793" y="486308"/>
                  </a:lnTo>
                  <a:lnTo>
                    <a:pt x="502323" y="485216"/>
                  </a:lnTo>
                  <a:lnTo>
                    <a:pt x="501561" y="486117"/>
                  </a:lnTo>
                  <a:lnTo>
                    <a:pt x="500811" y="486613"/>
                  </a:lnTo>
                  <a:lnTo>
                    <a:pt x="500837" y="487095"/>
                  </a:lnTo>
                  <a:lnTo>
                    <a:pt x="500862" y="487641"/>
                  </a:lnTo>
                  <a:lnTo>
                    <a:pt x="501548" y="488188"/>
                  </a:lnTo>
                  <a:lnTo>
                    <a:pt x="501967" y="488721"/>
                  </a:lnTo>
                  <a:lnTo>
                    <a:pt x="502399" y="488315"/>
                  </a:lnTo>
                  <a:lnTo>
                    <a:pt x="503148" y="487959"/>
                  </a:lnTo>
                  <a:lnTo>
                    <a:pt x="503224" y="487489"/>
                  </a:lnTo>
                  <a:lnTo>
                    <a:pt x="503275" y="486943"/>
                  </a:lnTo>
                  <a:close/>
                </a:path>
                <a:path w="988059" h="952500">
                  <a:moveTo>
                    <a:pt x="505993" y="799998"/>
                  </a:moveTo>
                  <a:lnTo>
                    <a:pt x="505536" y="799439"/>
                  </a:lnTo>
                  <a:lnTo>
                    <a:pt x="505206" y="799045"/>
                  </a:lnTo>
                  <a:lnTo>
                    <a:pt x="504863" y="798652"/>
                  </a:lnTo>
                  <a:lnTo>
                    <a:pt x="504494" y="798969"/>
                  </a:lnTo>
                  <a:lnTo>
                    <a:pt x="503821" y="799299"/>
                  </a:lnTo>
                  <a:lnTo>
                    <a:pt x="504888" y="800938"/>
                  </a:lnTo>
                  <a:lnTo>
                    <a:pt x="505434" y="800366"/>
                  </a:lnTo>
                  <a:lnTo>
                    <a:pt x="505993" y="799998"/>
                  </a:lnTo>
                  <a:close/>
                </a:path>
                <a:path w="988059" h="952500">
                  <a:moveTo>
                    <a:pt x="525208" y="21094"/>
                  </a:moveTo>
                  <a:lnTo>
                    <a:pt x="525043" y="20370"/>
                  </a:lnTo>
                  <a:lnTo>
                    <a:pt x="524941" y="20002"/>
                  </a:lnTo>
                  <a:lnTo>
                    <a:pt x="523786" y="20269"/>
                  </a:lnTo>
                  <a:lnTo>
                    <a:pt x="522617" y="20535"/>
                  </a:lnTo>
                  <a:lnTo>
                    <a:pt x="521436" y="20802"/>
                  </a:lnTo>
                  <a:lnTo>
                    <a:pt x="521525" y="21247"/>
                  </a:lnTo>
                  <a:lnTo>
                    <a:pt x="521639" y="21666"/>
                  </a:lnTo>
                  <a:lnTo>
                    <a:pt x="521728" y="22085"/>
                  </a:lnTo>
                  <a:lnTo>
                    <a:pt x="522897" y="21755"/>
                  </a:lnTo>
                  <a:lnTo>
                    <a:pt x="524078" y="21450"/>
                  </a:lnTo>
                  <a:lnTo>
                    <a:pt x="525208" y="21094"/>
                  </a:lnTo>
                  <a:close/>
                </a:path>
                <a:path w="988059" h="952500">
                  <a:moveTo>
                    <a:pt x="544639" y="715111"/>
                  </a:moveTo>
                  <a:lnTo>
                    <a:pt x="543458" y="714476"/>
                  </a:lnTo>
                  <a:lnTo>
                    <a:pt x="543001" y="714108"/>
                  </a:lnTo>
                  <a:lnTo>
                    <a:pt x="541985" y="713854"/>
                  </a:lnTo>
                  <a:lnTo>
                    <a:pt x="541413" y="714019"/>
                  </a:lnTo>
                  <a:lnTo>
                    <a:pt x="540905" y="714057"/>
                  </a:lnTo>
                  <a:lnTo>
                    <a:pt x="541147" y="714654"/>
                  </a:lnTo>
                  <a:lnTo>
                    <a:pt x="541274" y="715340"/>
                  </a:lnTo>
                  <a:lnTo>
                    <a:pt x="541832" y="715962"/>
                  </a:lnTo>
                  <a:lnTo>
                    <a:pt x="542594" y="715594"/>
                  </a:lnTo>
                  <a:lnTo>
                    <a:pt x="544639" y="715111"/>
                  </a:lnTo>
                  <a:close/>
                </a:path>
                <a:path w="988059" h="952500">
                  <a:moveTo>
                    <a:pt x="548779" y="711593"/>
                  </a:moveTo>
                  <a:lnTo>
                    <a:pt x="548741" y="711225"/>
                  </a:lnTo>
                  <a:lnTo>
                    <a:pt x="548754" y="710857"/>
                  </a:lnTo>
                  <a:lnTo>
                    <a:pt x="546773" y="710933"/>
                  </a:lnTo>
                  <a:lnTo>
                    <a:pt x="545769" y="710971"/>
                  </a:lnTo>
                  <a:lnTo>
                    <a:pt x="545807" y="711301"/>
                  </a:lnTo>
                  <a:lnTo>
                    <a:pt x="545782" y="711631"/>
                  </a:lnTo>
                  <a:lnTo>
                    <a:pt x="545782" y="711949"/>
                  </a:lnTo>
                  <a:lnTo>
                    <a:pt x="548754" y="711949"/>
                  </a:lnTo>
                  <a:lnTo>
                    <a:pt x="548779" y="711593"/>
                  </a:lnTo>
                  <a:close/>
                </a:path>
                <a:path w="988059" h="952500">
                  <a:moveTo>
                    <a:pt x="566508" y="951611"/>
                  </a:moveTo>
                  <a:lnTo>
                    <a:pt x="565518" y="948347"/>
                  </a:lnTo>
                  <a:lnTo>
                    <a:pt x="565099" y="948512"/>
                  </a:lnTo>
                  <a:lnTo>
                    <a:pt x="564654" y="948639"/>
                  </a:lnTo>
                  <a:lnTo>
                    <a:pt x="564210" y="948791"/>
                  </a:lnTo>
                  <a:lnTo>
                    <a:pt x="564591" y="949871"/>
                  </a:lnTo>
                  <a:lnTo>
                    <a:pt x="565315" y="952030"/>
                  </a:lnTo>
                  <a:lnTo>
                    <a:pt x="566508" y="951611"/>
                  </a:lnTo>
                  <a:close/>
                </a:path>
                <a:path w="988059" h="952500">
                  <a:moveTo>
                    <a:pt x="566674" y="27736"/>
                  </a:moveTo>
                  <a:lnTo>
                    <a:pt x="565581" y="27635"/>
                  </a:lnTo>
                  <a:lnTo>
                    <a:pt x="564476" y="27546"/>
                  </a:lnTo>
                  <a:lnTo>
                    <a:pt x="563384" y="27457"/>
                  </a:lnTo>
                  <a:lnTo>
                    <a:pt x="563321" y="27851"/>
                  </a:lnTo>
                  <a:lnTo>
                    <a:pt x="563270" y="28244"/>
                  </a:lnTo>
                  <a:lnTo>
                    <a:pt x="563232" y="28638"/>
                  </a:lnTo>
                  <a:lnTo>
                    <a:pt x="564273" y="28892"/>
                  </a:lnTo>
                  <a:lnTo>
                    <a:pt x="565327" y="29133"/>
                  </a:lnTo>
                  <a:lnTo>
                    <a:pt x="566381" y="29387"/>
                  </a:lnTo>
                  <a:lnTo>
                    <a:pt x="566470" y="28841"/>
                  </a:lnTo>
                  <a:lnTo>
                    <a:pt x="566585" y="28282"/>
                  </a:lnTo>
                  <a:lnTo>
                    <a:pt x="566674" y="27736"/>
                  </a:lnTo>
                  <a:close/>
                </a:path>
                <a:path w="988059" h="952500">
                  <a:moveTo>
                    <a:pt x="581101" y="454634"/>
                  </a:moveTo>
                  <a:lnTo>
                    <a:pt x="580898" y="453796"/>
                  </a:lnTo>
                  <a:lnTo>
                    <a:pt x="580974" y="452628"/>
                  </a:lnTo>
                  <a:lnTo>
                    <a:pt x="579818" y="453034"/>
                  </a:lnTo>
                  <a:lnTo>
                    <a:pt x="578942" y="453085"/>
                  </a:lnTo>
                  <a:lnTo>
                    <a:pt x="578434" y="453936"/>
                  </a:lnTo>
                  <a:lnTo>
                    <a:pt x="578815" y="454748"/>
                  </a:lnTo>
                  <a:lnTo>
                    <a:pt x="578916" y="455396"/>
                  </a:lnTo>
                  <a:lnTo>
                    <a:pt x="579551" y="455269"/>
                  </a:lnTo>
                  <a:lnTo>
                    <a:pt x="580390" y="455345"/>
                  </a:lnTo>
                  <a:lnTo>
                    <a:pt x="580771" y="454990"/>
                  </a:lnTo>
                  <a:lnTo>
                    <a:pt x="581101" y="454634"/>
                  </a:lnTo>
                  <a:close/>
                </a:path>
                <a:path w="988059" h="952500">
                  <a:moveTo>
                    <a:pt x="605320" y="19659"/>
                  </a:moveTo>
                  <a:lnTo>
                    <a:pt x="604824" y="19659"/>
                  </a:lnTo>
                  <a:lnTo>
                    <a:pt x="604367" y="19621"/>
                  </a:lnTo>
                  <a:lnTo>
                    <a:pt x="603859" y="19608"/>
                  </a:lnTo>
                  <a:lnTo>
                    <a:pt x="603935" y="20599"/>
                  </a:lnTo>
                  <a:lnTo>
                    <a:pt x="604024" y="21577"/>
                  </a:lnTo>
                  <a:lnTo>
                    <a:pt x="604126" y="22567"/>
                  </a:lnTo>
                  <a:lnTo>
                    <a:pt x="604431" y="22580"/>
                  </a:lnTo>
                  <a:lnTo>
                    <a:pt x="604748" y="22567"/>
                  </a:lnTo>
                  <a:lnTo>
                    <a:pt x="605040" y="22567"/>
                  </a:lnTo>
                  <a:lnTo>
                    <a:pt x="605142" y="21590"/>
                  </a:lnTo>
                  <a:lnTo>
                    <a:pt x="605231" y="20637"/>
                  </a:lnTo>
                  <a:lnTo>
                    <a:pt x="605320" y="19659"/>
                  </a:lnTo>
                  <a:close/>
                </a:path>
                <a:path w="988059" h="952500">
                  <a:moveTo>
                    <a:pt x="620763" y="923239"/>
                  </a:moveTo>
                  <a:lnTo>
                    <a:pt x="620369" y="922020"/>
                  </a:lnTo>
                  <a:lnTo>
                    <a:pt x="617664" y="921169"/>
                  </a:lnTo>
                  <a:lnTo>
                    <a:pt x="618464" y="923061"/>
                  </a:lnTo>
                  <a:lnTo>
                    <a:pt x="618947" y="924191"/>
                  </a:lnTo>
                  <a:lnTo>
                    <a:pt x="619417" y="925334"/>
                  </a:lnTo>
                  <a:lnTo>
                    <a:pt x="620763" y="923239"/>
                  </a:lnTo>
                  <a:close/>
                </a:path>
                <a:path w="988059" h="952500">
                  <a:moveTo>
                    <a:pt x="623951" y="0"/>
                  </a:moveTo>
                  <a:lnTo>
                    <a:pt x="620483" y="3124"/>
                  </a:lnTo>
                  <a:lnTo>
                    <a:pt x="620712" y="3505"/>
                  </a:lnTo>
                  <a:lnTo>
                    <a:pt x="621182" y="4267"/>
                  </a:lnTo>
                  <a:lnTo>
                    <a:pt x="621804" y="4025"/>
                  </a:lnTo>
                  <a:lnTo>
                    <a:pt x="622693" y="3987"/>
                  </a:lnTo>
                  <a:lnTo>
                    <a:pt x="623049" y="3530"/>
                  </a:lnTo>
                  <a:lnTo>
                    <a:pt x="623468" y="2997"/>
                  </a:lnTo>
                  <a:lnTo>
                    <a:pt x="623468" y="2095"/>
                  </a:lnTo>
                  <a:lnTo>
                    <a:pt x="623951" y="0"/>
                  </a:lnTo>
                  <a:close/>
                </a:path>
                <a:path w="988059" h="952500">
                  <a:moveTo>
                    <a:pt x="635228" y="160083"/>
                  </a:moveTo>
                  <a:lnTo>
                    <a:pt x="634860" y="159423"/>
                  </a:lnTo>
                  <a:lnTo>
                    <a:pt x="634695" y="158750"/>
                  </a:lnTo>
                  <a:lnTo>
                    <a:pt x="634339" y="158610"/>
                  </a:lnTo>
                  <a:lnTo>
                    <a:pt x="633971" y="158457"/>
                  </a:lnTo>
                  <a:lnTo>
                    <a:pt x="633387" y="158864"/>
                  </a:lnTo>
                  <a:lnTo>
                    <a:pt x="632904" y="159016"/>
                  </a:lnTo>
                  <a:lnTo>
                    <a:pt x="633082" y="159473"/>
                  </a:lnTo>
                  <a:lnTo>
                    <a:pt x="633133" y="160172"/>
                  </a:lnTo>
                  <a:lnTo>
                    <a:pt x="633488" y="160337"/>
                  </a:lnTo>
                  <a:lnTo>
                    <a:pt x="633844" y="160528"/>
                  </a:lnTo>
                  <a:lnTo>
                    <a:pt x="634453" y="160223"/>
                  </a:lnTo>
                  <a:lnTo>
                    <a:pt x="635228" y="160083"/>
                  </a:lnTo>
                  <a:close/>
                </a:path>
                <a:path w="988059" h="952500">
                  <a:moveTo>
                    <a:pt x="663905" y="107061"/>
                  </a:moveTo>
                  <a:lnTo>
                    <a:pt x="663562" y="106730"/>
                  </a:lnTo>
                  <a:lnTo>
                    <a:pt x="662813" y="105956"/>
                  </a:lnTo>
                  <a:lnTo>
                    <a:pt x="662317" y="106349"/>
                  </a:lnTo>
                  <a:lnTo>
                    <a:pt x="661543" y="106934"/>
                  </a:lnTo>
                  <a:lnTo>
                    <a:pt x="661962" y="107315"/>
                  </a:lnTo>
                  <a:lnTo>
                    <a:pt x="662330" y="107861"/>
                  </a:lnTo>
                  <a:lnTo>
                    <a:pt x="662813" y="107988"/>
                  </a:lnTo>
                  <a:lnTo>
                    <a:pt x="663105" y="108051"/>
                  </a:lnTo>
                  <a:lnTo>
                    <a:pt x="663536" y="107403"/>
                  </a:lnTo>
                  <a:lnTo>
                    <a:pt x="663905" y="107061"/>
                  </a:lnTo>
                  <a:close/>
                </a:path>
                <a:path w="988059" h="952500">
                  <a:moveTo>
                    <a:pt x="667994" y="161378"/>
                  </a:moveTo>
                  <a:lnTo>
                    <a:pt x="667346" y="160172"/>
                  </a:lnTo>
                  <a:lnTo>
                    <a:pt x="666635" y="158826"/>
                  </a:lnTo>
                  <a:lnTo>
                    <a:pt x="666076" y="159537"/>
                  </a:lnTo>
                  <a:lnTo>
                    <a:pt x="665429" y="159969"/>
                  </a:lnTo>
                  <a:lnTo>
                    <a:pt x="665492" y="160350"/>
                  </a:lnTo>
                  <a:lnTo>
                    <a:pt x="665543" y="160985"/>
                  </a:lnTo>
                  <a:lnTo>
                    <a:pt x="665911" y="161734"/>
                  </a:lnTo>
                  <a:lnTo>
                    <a:pt x="666407" y="162128"/>
                  </a:lnTo>
                  <a:lnTo>
                    <a:pt x="666597" y="162293"/>
                  </a:lnTo>
                  <a:lnTo>
                    <a:pt x="667448" y="161658"/>
                  </a:lnTo>
                  <a:lnTo>
                    <a:pt x="667994" y="161378"/>
                  </a:lnTo>
                  <a:close/>
                </a:path>
                <a:path w="988059" h="952500">
                  <a:moveTo>
                    <a:pt x="678827" y="356882"/>
                  </a:moveTo>
                  <a:lnTo>
                    <a:pt x="676287" y="355536"/>
                  </a:lnTo>
                  <a:lnTo>
                    <a:pt x="676135" y="356006"/>
                  </a:lnTo>
                  <a:lnTo>
                    <a:pt x="675944" y="356476"/>
                  </a:lnTo>
                  <a:lnTo>
                    <a:pt x="675805" y="356933"/>
                  </a:lnTo>
                  <a:lnTo>
                    <a:pt x="676706" y="357149"/>
                  </a:lnTo>
                  <a:lnTo>
                    <a:pt x="677633" y="357378"/>
                  </a:lnTo>
                  <a:lnTo>
                    <a:pt x="678548" y="357593"/>
                  </a:lnTo>
                  <a:lnTo>
                    <a:pt x="678637" y="357352"/>
                  </a:lnTo>
                  <a:lnTo>
                    <a:pt x="678726" y="357111"/>
                  </a:lnTo>
                  <a:lnTo>
                    <a:pt x="678827" y="356882"/>
                  </a:lnTo>
                  <a:close/>
                </a:path>
                <a:path w="988059" h="952500">
                  <a:moveTo>
                    <a:pt x="690930" y="62509"/>
                  </a:moveTo>
                  <a:lnTo>
                    <a:pt x="690435" y="61531"/>
                  </a:lnTo>
                  <a:lnTo>
                    <a:pt x="690270" y="61556"/>
                  </a:lnTo>
                  <a:lnTo>
                    <a:pt x="689686" y="61569"/>
                  </a:lnTo>
                  <a:lnTo>
                    <a:pt x="689102" y="61925"/>
                  </a:lnTo>
                  <a:lnTo>
                    <a:pt x="688543" y="62141"/>
                  </a:lnTo>
                  <a:lnTo>
                    <a:pt x="688797" y="62585"/>
                  </a:lnTo>
                  <a:lnTo>
                    <a:pt x="689368" y="63601"/>
                  </a:lnTo>
                  <a:lnTo>
                    <a:pt x="689965" y="63296"/>
                  </a:lnTo>
                  <a:lnTo>
                    <a:pt x="690626" y="63157"/>
                  </a:lnTo>
                  <a:lnTo>
                    <a:pt x="690803" y="62788"/>
                  </a:lnTo>
                  <a:lnTo>
                    <a:pt x="690930" y="62509"/>
                  </a:lnTo>
                  <a:close/>
                </a:path>
                <a:path w="988059" h="952500">
                  <a:moveTo>
                    <a:pt x="697801" y="695337"/>
                  </a:moveTo>
                  <a:lnTo>
                    <a:pt x="697750" y="694956"/>
                  </a:lnTo>
                  <a:lnTo>
                    <a:pt x="697661" y="694601"/>
                  </a:lnTo>
                  <a:lnTo>
                    <a:pt x="697598" y="694232"/>
                  </a:lnTo>
                  <a:lnTo>
                    <a:pt x="695172" y="694639"/>
                  </a:lnTo>
                  <a:lnTo>
                    <a:pt x="693953" y="694842"/>
                  </a:lnTo>
                  <a:lnTo>
                    <a:pt x="694004" y="695248"/>
                  </a:lnTo>
                  <a:lnTo>
                    <a:pt x="694169" y="696074"/>
                  </a:lnTo>
                  <a:lnTo>
                    <a:pt x="695375" y="695820"/>
                  </a:lnTo>
                  <a:lnTo>
                    <a:pt x="697801" y="695337"/>
                  </a:lnTo>
                  <a:close/>
                </a:path>
                <a:path w="988059" h="952500">
                  <a:moveTo>
                    <a:pt x="704507" y="234188"/>
                  </a:moveTo>
                  <a:lnTo>
                    <a:pt x="704138" y="233565"/>
                  </a:lnTo>
                  <a:lnTo>
                    <a:pt x="703783" y="232473"/>
                  </a:lnTo>
                  <a:lnTo>
                    <a:pt x="702894" y="233260"/>
                  </a:lnTo>
                  <a:lnTo>
                    <a:pt x="701903" y="234137"/>
                  </a:lnTo>
                  <a:lnTo>
                    <a:pt x="702360" y="234632"/>
                  </a:lnTo>
                  <a:lnTo>
                    <a:pt x="702729" y="235254"/>
                  </a:lnTo>
                  <a:lnTo>
                    <a:pt x="703275" y="235559"/>
                  </a:lnTo>
                  <a:lnTo>
                    <a:pt x="703491" y="235661"/>
                  </a:lnTo>
                  <a:lnTo>
                    <a:pt x="704430" y="235089"/>
                  </a:lnTo>
                  <a:lnTo>
                    <a:pt x="704507" y="234188"/>
                  </a:lnTo>
                  <a:close/>
                </a:path>
                <a:path w="988059" h="952500">
                  <a:moveTo>
                    <a:pt x="718337" y="42379"/>
                  </a:moveTo>
                  <a:lnTo>
                    <a:pt x="717207" y="42405"/>
                  </a:lnTo>
                  <a:lnTo>
                    <a:pt x="716051" y="42443"/>
                  </a:lnTo>
                  <a:lnTo>
                    <a:pt x="714908" y="42481"/>
                  </a:lnTo>
                  <a:lnTo>
                    <a:pt x="714908" y="42811"/>
                  </a:lnTo>
                  <a:lnTo>
                    <a:pt x="714883" y="43154"/>
                  </a:lnTo>
                  <a:lnTo>
                    <a:pt x="714883" y="43484"/>
                  </a:lnTo>
                  <a:lnTo>
                    <a:pt x="715949" y="43624"/>
                  </a:lnTo>
                  <a:lnTo>
                    <a:pt x="717029" y="43764"/>
                  </a:lnTo>
                  <a:lnTo>
                    <a:pt x="718108" y="43903"/>
                  </a:lnTo>
                  <a:lnTo>
                    <a:pt x="718273" y="42887"/>
                  </a:lnTo>
                  <a:lnTo>
                    <a:pt x="718337" y="42379"/>
                  </a:lnTo>
                  <a:close/>
                </a:path>
                <a:path w="988059" h="952500">
                  <a:moveTo>
                    <a:pt x="744880" y="899312"/>
                  </a:moveTo>
                  <a:lnTo>
                    <a:pt x="744842" y="898499"/>
                  </a:lnTo>
                  <a:lnTo>
                    <a:pt x="744829" y="897674"/>
                  </a:lnTo>
                  <a:lnTo>
                    <a:pt x="744753" y="896861"/>
                  </a:lnTo>
                  <a:lnTo>
                    <a:pt x="743788" y="896772"/>
                  </a:lnTo>
                  <a:lnTo>
                    <a:pt x="743623" y="897610"/>
                  </a:lnTo>
                  <a:lnTo>
                    <a:pt x="743546" y="898423"/>
                  </a:lnTo>
                  <a:lnTo>
                    <a:pt x="743458" y="899198"/>
                  </a:lnTo>
                  <a:lnTo>
                    <a:pt x="744410" y="899274"/>
                  </a:lnTo>
                  <a:lnTo>
                    <a:pt x="744880" y="899312"/>
                  </a:lnTo>
                  <a:close/>
                </a:path>
                <a:path w="988059" h="952500">
                  <a:moveTo>
                    <a:pt x="781431" y="697966"/>
                  </a:moveTo>
                  <a:lnTo>
                    <a:pt x="780884" y="697217"/>
                  </a:lnTo>
                  <a:lnTo>
                    <a:pt x="780402" y="695896"/>
                  </a:lnTo>
                  <a:lnTo>
                    <a:pt x="779589" y="697039"/>
                  </a:lnTo>
                  <a:lnTo>
                    <a:pt x="779018" y="697534"/>
                  </a:lnTo>
                  <a:lnTo>
                    <a:pt x="778865" y="698131"/>
                  </a:lnTo>
                  <a:lnTo>
                    <a:pt x="778789" y="698512"/>
                  </a:lnTo>
                  <a:lnTo>
                    <a:pt x="779335" y="699046"/>
                  </a:lnTo>
                  <a:lnTo>
                    <a:pt x="779589" y="699516"/>
                  </a:lnTo>
                  <a:lnTo>
                    <a:pt x="780161" y="699160"/>
                  </a:lnTo>
                  <a:lnTo>
                    <a:pt x="781024" y="698919"/>
                  </a:lnTo>
                  <a:lnTo>
                    <a:pt x="781253" y="698411"/>
                  </a:lnTo>
                  <a:lnTo>
                    <a:pt x="781431" y="697966"/>
                  </a:lnTo>
                  <a:close/>
                </a:path>
                <a:path w="988059" h="952500">
                  <a:moveTo>
                    <a:pt x="800125" y="640930"/>
                  </a:moveTo>
                  <a:lnTo>
                    <a:pt x="796442" y="637984"/>
                  </a:lnTo>
                  <a:lnTo>
                    <a:pt x="796124" y="638403"/>
                  </a:lnTo>
                  <a:lnTo>
                    <a:pt x="795464" y="639216"/>
                  </a:lnTo>
                  <a:lnTo>
                    <a:pt x="798144" y="640969"/>
                  </a:lnTo>
                  <a:lnTo>
                    <a:pt x="799465" y="641845"/>
                  </a:lnTo>
                  <a:lnTo>
                    <a:pt x="799668" y="641527"/>
                  </a:lnTo>
                  <a:lnTo>
                    <a:pt x="799909" y="641235"/>
                  </a:lnTo>
                  <a:lnTo>
                    <a:pt x="800125" y="640930"/>
                  </a:lnTo>
                  <a:close/>
                </a:path>
                <a:path w="988059" h="952500">
                  <a:moveTo>
                    <a:pt x="803071" y="438899"/>
                  </a:moveTo>
                  <a:lnTo>
                    <a:pt x="802208" y="437883"/>
                  </a:lnTo>
                  <a:lnTo>
                    <a:pt x="800544" y="439343"/>
                  </a:lnTo>
                  <a:lnTo>
                    <a:pt x="799706" y="440055"/>
                  </a:lnTo>
                  <a:lnTo>
                    <a:pt x="799934" y="440309"/>
                  </a:lnTo>
                  <a:lnTo>
                    <a:pt x="800176" y="440575"/>
                  </a:lnTo>
                  <a:lnTo>
                    <a:pt x="800417" y="440842"/>
                  </a:lnTo>
                  <a:lnTo>
                    <a:pt x="801319" y="440194"/>
                  </a:lnTo>
                  <a:lnTo>
                    <a:pt x="802182" y="439547"/>
                  </a:lnTo>
                  <a:lnTo>
                    <a:pt x="803071" y="438899"/>
                  </a:lnTo>
                  <a:close/>
                </a:path>
                <a:path w="988059" h="952500">
                  <a:moveTo>
                    <a:pt x="813536" y="137972"/>
                  </a:moveTo>
                  <a:lnTo>
                    <a:pt x="813269" y="137096"/>
                  </a:lnTo>
                  <a:lnTo>
                    <a:pt x="812685" y="135369"/>
                  </a:lnTo>
                  <a:lnTo>
                    <a:pt x="812241" y="135534"/>
                  </a:lnTo>
                  <a:lnTo>
                    <a:pt x="811796" y="135724"/>
                  </a:lnTo>
                  <a:lnTo>
                    <a:pt x="811339" y="135902"/>
                  </a:lnTo>
                  <a:lnTo>
                    <a:pt x="811784" y="136715"/>
                  </a:lnTo>
                  <a:lnTo>
                    <a:pt x="812190" y="137541"/>
                  </a:lnTo>
                  <a:lnTo>
                    <a:pt x="812660" y="138315"/>
                  </a:lnTo>
                  <a:lnTo>
                    <a:pt x="813536" y="138023"/>
                  </a:lnTo>
                  <a:close/>
                </a:path>
                <a:path w="988059" h="952500">
                  <a:moveTo>
                    <a:pt x="818095" y="131991"/>
                  </a:moveTo>
                  <a:lnTo>
                    <a:pt x="817816" y="131038"/>
                  </a:lnTo>
                  <a:lnTo>
                    <a:pt x="817689" y="130556"/>
                  </a:lnTo>
                  <a:lnTo>
                    <a:pt x="816724" y="130810"/>
                  </a:lnTo>
                  <a:lnTo>
                    <a:pt x="815733" y="131038"/>
                  </a:lnTo>
                  <a:lnTo>
                    <a:pt x="814793" y="131406"/>
                  </a:lnTo>
                  <a:lnTo>
                    <a:pt x="814946" y="132384"/>
                  </a:lnTo>
                  <a:lnTo>
                    <a:pt x="815035" y="132880"/>
                  </a:lnTo>
                  <a:lnTo>
                    <a:pt x="816051" y="132588"/>
                  </a:lnTo>
                  <a:lnTo>
                    <a:pt x="817079" y="132283"/>
                  </a:lnTo>
                  <a:lnTo>
                    <a:pt x="818095" y="131991"/>
                  </a:lnTo>
                  <a:close/>
                </a:path>
                <a:path w="988059" h="952500">
                  <a:moveTo>
                    <a:pt x="821321" y="538797"/>
                  </a:moveTo>
                  <a:lnTo>
                    <a:pt x="819950" y="538899"/>
                  </a:lnTo>
                  <a:lnTo>
                    <a:pt x="817181" y="539064"/>
                  </a:lnTo>
                  <a:lnTo>
                    <a:pt x="817206" y="539419"/>
                  </a:lnTo>
                  <a:lnTo>
                    <a:pt x="817232" y="539775"/>
                  </a:lnTo>
                  <a:lnTo>
                    <a:pt x="817270" y="540118"/>
                  </a:lnTo>
                  <a:lnTo>
                    <a:pt x="818578" y="540016"/>
                  </a:lnTo>
                  <a:lnTo>
                    <a:pt x="821220" y="539788"/>
                  </a:lnTo>
                  <a:lnTo>
                    <a:pt x="821258" y="539457"/>
                  </a:lnTo>
                  <a:lnTo>
                    <a:pt x="821270" y="539127"/>
                  </a:lnTo>
                  <a:lnTo>
                    <a:pt x="821321" y="538797"/>
                  </a:lnTo>
                  <a:close/>
                </a:path>
                <a:path w="988059" h="952500">
                  <a:moveTo>
                    <a:pt x="842162" y="423405"/>
                  </a:moveTo>
                  <a:lnTo>
                    <a:pt x="840930" y="423316"/>
                  </a:lnTo>
                  <a:lnTo>
                    <a:pt x="839685" y="423214"/>
                  </a:lnTo>
                  <a:lnTo>
                    <a:pt x="838441" y="423138"/>
                  </a:lnTo>
                  <a:lnTo>
                    <a:pt x="838390" y="423570"/>
                  </a:lnTo>
                  <a:lnTo>
                    <a:pt x="838327" y="424027"/>
                  </a:lnTo>
                  <a:lnTo>
                    <a:pt x="838276" y="424472"/>
                  </a:lnTo>
                  <a:lnTo>
                    <a:pt x="839444" y="424637"/>
                  </a:lnTo>
                  <a:lnTo>
                    <a:pt x="840613" y="424802"/>
                  </a:lnTo>
                  <a:lnTo>
                    <a:pt x="841781" y="424967"/>
                  </a:lnTo>
                  <a:lnTo>
                    <a:pt x="841921" y="424446"/>
                  </a:lnTo>
                  <a:lnTo>
                    <a:pt x="842035" y="423913"/>
                  </a:lnTo>
                  <a:lnTo>
                    <a:pt x="842162" y="423405"/>
                  </a:lnTo>
                  <a:close/>
                </a:path>
                <a:path w="988059" h="952500">
                  <a:moveTo>
                    <a:pt x="844016" y="345706"/>
                  </a:moveTo>
                  <a:lnTo>
                    <a:pt x="843559" y="345478"/>
                  </a:lnTo>
                  <a:lnTo>
                    <a:pt x="843114" y="345160"/>
                  </a:lnTo>
                  <a:lnTo>
                    <a:pt x="842632" y="345046"/>
                  </a:lnTo>
                  <a:lnTo>
                    <a:pt x="842213" y="345567"/>
                  </a:lnTo>
                  <a:lnTo>
                    <a:pt x="841883" y="346024"/>
                  </a:lnTo>
                  <a:lnTo>
                    <a:pt x="842416" y="346214"/>
                  </a:lnTo>
                  <a:lnTo>
                    <a:pt x="842886" y="346481"/>
                  </a:lnTo>
                  <a:lnTo>
                    <a:pt x="843356" y="346506"/>
                  </a:lnTo>
                  <a:lnTo>
                    <a:pt x="843584" y="346519"/>
                  </a:lnTo>
                  <a:lnTo>
                    <a:pt x="843813" y="345986"/>
                  </a:lnTo>
                  <a:lnTo>
                    <a:pt x="844016" y="345706"/>
                  </a:lnTo>
                  <a:close/>
                </a:path>
                <a:path w="988059" h="952500">
                  <a:moveTo>
                    <a:pt x="858240" y="508876"/>
                  </a:moveTo>
                  <a:lnTo>
                    <a:pt x="858062" y="507580"/>
                  </a:lnTo>
                  <a:lnTo>
                    <a:pt x="855091" y="507619"/>
                  </a:lnTo>
                  <a:lnTo>
                    <a:pt x="856068" y="509041"/>
                  </a:lnTo>
                  <a:lnTo>
                    <a:pt x="856754" y="510006"/>
                  </a:lnTo>
                  <a:lnTo>
                    <a:pt x="858062" y="511898"/>
                  </a:lnTo>
                  <a:lnTo>
                    <a:pt x="858240" y="508876"/>
                  </a:lnTo>
                  <a:close/>
                </a:path>
                <a:path w="988059" h="952500">
                  <a:moveTo>
                    <a:pt x="873048" y="660019"/>
                  </a:moveTo>
                  <a:lnTo>
                    <a:pt x="872566" y="658215"/>
                  </a:lnTo>
                  <a:lnTo>
                    <a:pt x="872350" y="657313"/>
                  </a:lnTo>
                  <a:lnTo>
                    <a:pt x="872007" y="657415"/>
                  </a:lnTo>
                  <a:lnTo>
                    <a:pt x="871334" y="657593"/>
                  </a:lnTo>
                  <a:lnTo>
                    <a:pt x="871537" y="658520"/>
                  </a:lnTo>
                  <a:lnTo>
                    <a:pt x="872032" y="660285"/>
                  </a:lnTo>
                  <a:lnTo>
                    <a:pt x="872363" y="660209"/>
                  </a:lnTo>
                  <a:lnTo>
                    <a:pt x="873048" y="660019"/>
                  </a:lnTo>
                  <a:close/>
                </a:path>
                <a:path w="988059" h="952500">
                  <a:moveTo>
                    <a:pt x="883767" y="778141"/>
                  </a:moveTo>
                  <a:lnTo>
                    <a:pt x="883450" y="777544"/>
                  </a:lnTo>
                  <a:lnTo>
                    <a:pt x="883145" y="776935"/>
                  </a:lnTo>
                  <a:lnTo>
                    <a:pt x="882662" y="776046"/>
                  </a:lnTo>
                  <a:lnTo>
                    <a:pt x="882065" y="776693"/>
                  </a:lnTo>
                  <a:lnTo>
                    <a:pt x="881418" y="777100"/>
                  </a:lnTo>
                  <a:lnTo>
                    <a:pt x="881481" y="777405"/>
                  </a:lnTo>
                  <a:lnTo>
                    <a:pt x="881545" y="777875"/>
                  </a:lnTo>
                  <a:lnTo>
                    <a:pt x="881964" y="778484"/>
                  </a:lnTo>
                  <a:lnTo>
                    <a:pt x="882408" y="778649"/>
                  </a:lnTo>
                  <a:lnTo>
                    <a:pt x="882726" y="778789"/>
                  </a:lnTo>
                  <a:lnTo>
                    <a:pt x="883310" y="778332"/>
                  </a:lnTo>
                  <a:lnTo>
                    <a:pt x="883767" y="778141"/>
                  </a:lnTo>
                  <a:close/>
                </a:path>
                <a:path w="988059" h="952500">
                  <a:moveTo>
                    <a:pt x="888796" y="402907"/>
                  </a:moveTo>
                  <a:lnTo>
                    <a:pt x="888695" y="402577"/>
                  </a:lnTo>
                  <a:lnTo>
                    <a:pt x="888593" y="402259"/>
                  </a:lnTo>
                  <a:lnTo>
                    <a:pt x="888517" y="401955"/>
                  </a:lnTo>
                  <a:lnTo>
                    <a:pt x="887641" y="402132"/>
                  </a:lnTo>
                  <a:lnTo>
                    <a:pt x="885888" y="402513"/>
                  </a:lnTo>
                  <a:lnTo>
                    <a:pt x="886129" y="403428"/>
                  </a:lnTo>
                  <a:lnTo>
                    <a:pt x="886231" y="403885"/>
                  </a:lnTo>
                  <a:lnTo>
                    <a:pt x="888796" y="402907"/>
                  </a:lnTo>
                  <a:close/>
                </a:path>
                <a:path w="988059" h="952500">
                  <a:moveTo>
                    <a:pt x="892454" y="620623"/>
                  </a:moveTo>
                  <a:lnTo>
                    <a:pt x="892327" y="620382"/>
                  </a:lnTo>
                  <a:lnTo>
                    <a:pt x="892213" y="620141"/>
                  </a:lnTo>
                  <a:lnTo>
                    <a:pt x="892073" y="619899"/>
                  </a:lnTo>
                  <a:lnTo>
                    <a:pt x="891476" y="620014"/>
                  </a:lnTo>
                  <a:lnTo>
                    <a:pt x="890663" y="619937"/>
                  </a:lnTo>
                  <a:lnTo>
                    <a:pt x="890295" y="620306"/>
                  </a:lnTo>
                  <a:lnTo>
                    <a:pt x="889812" y="620763"/>
                  </a:lnTo>
                  <a:lnTo>
                    <a:pt x="889647" y="621550"/>
                  </a:lnTo>
                  <a:lnTo>
                    <a:pt x="889368" y="622211"/>
                  </a:lnTo>
                  <a:lnTo>
                    <a:pt x="890054" y="622668"/>
                  </a:lnTo>
                  <a:lnTo>
                    <a:pt x="890866" y="622007"/>
                  </a:lnTo>
                  <a:lnTo>
                    <a:pt x="891654" y="621309"/>
                  </a:lnTo>
                  <a:lnTo>
                    <a:pt x="892454" y="620623"/>
                  </a:lnTo>
                  <a:close/>
                </a:path>
                <a:path w="988059" h="952500">
                  <a:moveTo>
                    <a:pt x="904633" y="753922"/>
                  </a:moveTo>
                  <a:lnTo>
                    <a:pt x="902195" y="752386"/>
                  </a:lnTo>
                  <a:lnTo>
                    <a:pt x="901128" y="752906"/>
                  </a:lnTo>
                  <a:lnTo>
                    <a:pt x="900734" y="755878"/>
                  </a:lnTo>
                  <a:lnTo>
                    <a:pt x="904633" y="753922"/>
                  </a:lnTo>
                  <a:close/>
                </a:path>
                <a:path w="988059" h="952500">
                  <a:moveTo>
                    <a:pt x="987933" y="662978"/>
                  </a:moveTo>
                  <a:lnTo>
                    <a:pt x="987653" y="662152"/>
                  </a:lnTo>
                  <a:lnTo>
                    <a:pt x="987577" y="661441"/>
                  </a:lnTo>
                  <a:lnTo>
                    <a:pt x="986599" y="661771"/>
                  </a:lnTo>
                  <a:lnTo>
                    <a:pt x="986104" y="661911"/>
                  </a:lnTo>
                  <a:lnTo>
                    <a:pt x="985774" y="662444"/>
                  </a:lnTo>
                  <a:lnTo>
                    <a:pt x="985266" y="662978"/>
                  </a:lnTo>
                  <a:lnTo>
                    <a:pt x="985177" y="663917"/>
                  </a:lnTo>
                  <a:lnTo>
                    <a:pt x="985951" y="664768"/>
                  </a:lnTo>
                  <a:lnTo>
                    <a:pt x="986116" y="664705"/>
                  </a:lnTo>
                  <a:lnTo>
                    <a:pt x="986726" y="664489"/>
                  </a:lnTo>
                  <a:lnTo>
                    <a:pt x="987488" y="664095"/>
                  </a:lnTo>
                  <a:lnTo>
                    <a:pt x="987933" y="6629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89" name="object 64">
              <a:extLst>
                <a:ext uri="{FF2B5EF4-FFF2-40B4-BE49-F238E27FC236}">
                  <a16:creationId xmlns:a16="http://schemas.microsoft.com/office/drawing/2014/main" id="{E3B80267-B093-424D-6F38-6087F746E683}"/>
                </a:ext>
              </a:extLst>
            </p:cNvPr>
            <p:cNvSpPr/>
            <p:nvPr/>
          </p:nvSpPr>
          <p:spPr>
            <a:xfrm>
              <a:off x="4311781" y="4094611"/>
              <a:ext cx="613022" cy="877177"/>
            </a:xfrm>
            <a:custGeom>
              <a:avLst/>
              <a:gdLst/>
              <a:ahLst/>
              <a:cxnLst/>
              <a:rect l="l" t="t" r="r" b="b"/>
              <a:pathLst>
                <a:path w="1010920" h="1446529">
                  <a:moveTo>
                    <a:pt x="8356" y="248843"/>
                  </a:moveTo>
                  <a:lnTo>
                    <a:pt x="6413" y="243992"/>
                  </a:lnTo>
                  <a:lnTo>
                    <a:pt x="4203" y="242735"/>
                  </a:lnTo>
                  <a:lnTo>
                    <a:pt x="609" y="245529"/>
                  </a:lnTo>
                  <a:lnTo>
                    <a:pt x="76" y="247167"/>
                  </a:lnTo>
                  <a:lnTo>
                    <a:pt x="0" y="248843"/>
                  </a:lnTo>
                  <a:lnTo>
                    <a:pt x="1955" y="249732"/>
                  </a:lnTo>
                  <a:lnTo>
                    <a:pt x="3022" y="249745"/>
                  </a:lnTo>
                  <a:lnTo>
                    <a:pt x="4622" y="249796"/>
                  </a:lnTo>
                  <a:lnTo>
                    <a:pt x="6248" y="249250"/>
                  </a:lnTo>
                  <a:lnTo>
                    <a:pt x="8356" y="248843"/>
                  </a:lnTo>
                  <a:close/>
                </a:path>
                <a:path w="1010920" h="1446529">
                  <a:moveTo>
                    <a:pt x="50253" y="823302"/>
                  </a:moveTo>
                  <a:lnTo>
                    <a:pt x="46964" y="822007"/>
                  </a:lnTo>
                  <a:lnTo>
                    <a:pt x="46723" y="822071"/>
                  </a:lnTo>
                  <a:lnTo>
                    <a:pt x="46012" y="822083"/>
                  </a:lnTo>
                  <a:lnTo>
                    <a:pt x="45415" y="827328"/>
                  </a:lnTo>
                  <a:lnTo>
                    <a:pt x="45605" y="828738"/>
                  </a:lnTo>
                  <a:lnTo>
                    <a:pt x="47256" y="829132"/>
                  </a:lnTo>
                  <a:lnTo>
                    <a:pt x="47904" y="829271"/>
                  </a:lnTo>
                  <a:lnTo>
                    <a:pt x="49314" y="828763"/>
                  </a:lnTo>
                  <a:lnTo>
                    <a:pt x="50253" y="823302"/>
                  </a:lnTo>
                  <a:close/>
                </a:path>
                <a:path w="1010920" h="1446529">
                  <a:moveTo>
                    <a:pt x="99199" y="541883"/>
                  </a:moveTo>
                  <a:lnTo>
                    <a:pt x="97751" y="536829"/>
                  </a:lnTo>
                  <a:lnTo>
                    <a:pt x="97447" y="536765"/>
                  </a:lnTo>
                  <a:lnTo>
                    <a:pt x="92875" y="540689"/>
                  </a:lnTo>
                  <a:lnTo>
                    <a:pt x="95211" y="541147"/>
                  </a:lnTo>
                  <a:lnTo>
                    <a:pt x="99199" y="541883"/>
                  </a:lnTo>
                  <a:close/>
                </a:path>
                <a:path w="1010920" h="1446529">
                  <a:moveTo>
                    <a:pt x="125260" y="181203"/>
                  </a:moveTo>
                  <a:lnTo>
                    <a:pt x="124142" y="179565"/>
                  </a:lnTo>
                  <a:lnTo>
                    <a:pt x="120662" y="179324"/>
                  </a:lnTo>
                  <a:lnTo>
                    <a:pt x="119011" y="181254"/>
                  </a:lnTo>
                  <a:lnTo>
                    <a:pt x="119176" y="185534"/>
                  </a:lnTo>
                  <a:lnTo>
                    <a:pt x="121208" y="184073"/>
                  </a:lnTo>
                  <a:lnTo>
                    <a:pt x="125260" y="181203"/>
                  </a:lnTo>
                  <a:close/>
                </a:path>
                <a:path w="1010920" h="1446529">
                  <a:moveTo>
                    <a:pt x="172135" y="683983"/>
                  </a:moveTo>
                  <a:lnTo>
                    <a:pt x="171792" y="683450"/>
                  </a:lnTo>
                  <a:lnTo>
                    <a:pt x="171246" y="682650"/>
                  </a:lnTo>
                  <a:lnTo>
                    <a:pt x="169570" y="681863"/>
                  </a:lnTo>
                  <a:lnTo>
                    <a:pt x="168783" y="682142"/>
                  </a:lnTo>
                  <a:lnTo>
                    <a:pt x="167970" y="682459"/>
                  </a:lnTo>
                  <a:lnTo>
                    <a:pt x="167665" y="684072"/>
                  </a:lnTo>
                  <a:lnTo>
                    <a:pt x="166827" y="685698"/>
                  </a:lnTo>
                  <a:lnTo>
                    <a:pt x="168516" y="686015"/>
                  </a:lnTo>
                  <a:lnTo>
                    <a:pt x="169862" y="686701"/>
                  </a:lnTo>
                  <a:lnTo>
                    <a:pt x="171386" y="685939"/>
                  </a:lnTo>
                  <a:lnTo>
                    <a:pt x="172135" y="683983"/>
                  </a:lnTo>
                  <a:close/>
                </a:path>
                <a:path w="1010920" h="1446529">
                  <a:moveTo>
                    <a:pt x="175666" y="1344371"/>
                  </a:moveTo>
                  <a:lnTo>
                    <a:pt x="174701" y="1344371"/>
                  </a:lnTo>
                  <a:lnTo>
                    <a:pt x="173761" y="1344396"/>
                  </a:lnTo>
                  <a:lnTo>
                    <a:pt x="172821" y="1344396"/>
                  </a:lnTo>
                  <a:lnTo>
                    <a:pt x="172821" y="1345018"/>
                  </a:lnTo>
                  <a:lnTo>
                    <a:pt x="172834" y="1345336"/>
                  </a:lnTo>
                  <a:lnTo>
                    <a:pt x="173761" y="1345349"/>
                  </a:lnTo>
                  <a:lnTo>
                    <a:pt x="174701" y="1345387"/>
                  </a:lnTo>
                  <a:lnTo>
                    <a:pt x="175641" y="1345425"/>
                  </a:lnTo>
                  <a:lnTo>
                    <a:pt x="175641" y="1345082"/>
                  </a:lnTo>
                  <a:lnTo>
                    <a:pt x="175666" y="1344726"/>
                  </a:lnTo>
                  <a:lnTo>
                    <a:pt x="175666" y="1344371"/>
                  </a:lnTo>
                  <a:close/>
                </a:path>
                <a:path w="1010920" h="1446529">
                  <a:moveTo>
                    <a:pt x="187147" y="1125855"/>
                  </a:moveTo>
                  <a:lnTo>
                    <a:pt x="186855" y="1125207"/>
                  </a:lnTo>
                  <a:lnTo>
                    <a:pt x="186702" y="1124546"/>
                  </a:lnTo>
                  <a:lnTo>
                    <a:pt x="186258" y="1124610"/>
                  </a:lnTo>
                  <a:lnTo>
                    <a:pt x="185839" y="1124661"/>
                  </a:lnTo>
                  <a:lnTo>
                    <a:pt x="185394" y="1124724"/>
                  </a:lnTo>
                  <a:lnTo>
                    <a:pt x="185585" y="1125791"/>
                  </a:lnTo>
                  <a:lnTo>
                    <a:pt x="185801" y="1126871"/>
                  </a:lnTo>
                  <a:lnTo>
                    <a:pt x="186131" y="1128712"/>
                  </a:lnTo>
                  <a:lnTo>
                    <a:pt x="186728" y="1127455"/>
                  </a:lnTo>
                  <a:lnTo>
                    <a:pt x="187134" y="1126998"/>
                  </a:lnTo>
                  <a:lnTo>
                    <a:pt x="187134" y="1126515"/>
                  </a:lnTo>
                  <a:lnTo>
                    <a:pt x="187147" y="1125855"/>
                  </a:lnTo>
                  <a:close/>
                </a:path>
                <a:path w="1010920" h="1446529">
                  <a:moveTo>
                    <a:pt x="224548" y="816190"/>
                  </a:moveTo>
                  <a:lnTo>
                    <a:pt x="223583" y="816140"/>
                  </a:lnTo>
                  <a:lnTo>
                    <a:pt x="222618" y="816089"/>
                  </a:lnTo>
                  <a:lnTo>
                    <a:pt x="221653" y="816025"/>
                  </a:lnTo>
                  <a:lnTo>
                    <a:pt x="221627" y="816343"/>
                  </a:lnTo>
                  <a:lnTo>
                    <a:pt x="221576" y="816660"/>
                  </a:lnTo>
                  <a:lnTo>
                    <a:pt x="221526" y="816965"/>
                  </a:lnTo>
                  <a:lnTo>
                    <a:pt x="222440" y="817194"/>
                  </a:lnTo>
                  <a:lnTo>
                    <a:pt x="224256" y="817613"/>
                  </a:lnTo>
                  <a:lnTo>
                    <a:pt x="224548" y="816190"/>
                  </a:lnTo>
                  <a:close/>
                </a:path>
                <a:path w="1010920" h="1446529">
                  <a:moveTo>
                    <a:pt x="265760" y="761885"/>
                  </a:moveTo>
                  <a:lnTo>
                    <a:pt x="265722" y="761085"/>
                  </a:lnTo>
                  <a:lnTo>
                    <a:pt x="265201" y="760691"/>
                  </a:lnTo>
                  <a:lnTo>
                    <a:pt x="264782" y="760145"/>
                  </a:lnTo>
                  <a:lnTo>
                    <a:pt x="264388" y="760730"/>
                  </a:lnTo>
                  <a:lnTo>
                    <a:pt x="263766" y="761250"/>
                  </a:lnTo>
                  <a:lnTo>
                    <a:pt x="263855" y="761504"/>
                  </a:lnTo>
                  <a:lnTo>
                    <a:pt x="264071" y="762000"/>
                  </a:lnTo>
                  <a:lnTo>
                    <a:pt x="264655" y="762342"/>
                  </a:lnTo>
                  <a:lnTo>
                    <a:pt x="265074" y="762762"/>
                  </a:lnTo>
                  <a:lnTo>
                    <a:pt x="265315" y="762317"/>
                  </a:lnTo>
                  <a:lnTo>
                    <a:pt x="265760" y="761885"/>
                  </a:lnTo>
                  <a:close/>
                </a:path>
                <a:path w="1010920" h="1446529">
                  <a:moveTo>
                    <a:pt x="265849" y="693470"/>
                  </a:moveTo>
                  <a:lnTo>
                    <a:pt x="263677" y="689571"/>
                  </a:lnTo>
                  <a:lnTo>
                    <a:pt x="257314" y="700303"/>
                  </a:lnTo>
                  <a:lnTo>
                    <a:pt x="260578" y="701560"/>
                  </a:lnTo>
                  <a:lnTo>
                    <a:pt x="261886" y="700468"/>
                  </a:lnTo>
                  <a:lnTo>
                    <a:pt x="263918" y="695883"/>
                  </a:lnTo>
                  <a:lnTo>
                    <a:pt x="265849" y="693470"/>
                  </a:lnTo>
                  <a:close/>
                </a:path>
                <a:path w="1010920" h="1446529">
                  <a:moveTo>
                    <a:pt x="270725" y="993686"/>
                  </a:moveTo>
                  <a:lnTo>
                    <a:pt x="269786" y="991565"/>
                  </a:lnTo>
                  <a:lnTo>
                    <a:pt x="267500" y="986510"/>
                  </a:lnTo>
                  <a:lnTo>
                    <a:pt x="265201" y="995768"/>
                  </a:lnTo>
                  <a:lnTo>
                    <a:pt x="270725" y="993686"/>
                  </a:lnTo>
                  <a:close/>
                </a:path>
                <a:path w="1010920" h="1446529">
                  <a:moveTo>
                    <a:pt x="287274" y="754976"/>
                  </a:moveTo>
                  <a:lnTo>
                    <a:pt x="287032" y="754291"/>
                  </a:lnTo>
                  <a:lnTo>
                    <a:pt x="286664" y="753745"/>
                  </a:lnTo>
                  <a:lnTo>
                    <a:pt x="286334" y="753211"/>
                  </a:lnTo>
                  <a:lnTo>
                    <a:pt x="285953" y="753529"/>
                  </a:lnTo>
                  <a:lnTo>
                    <a:pt x="285597" y="753872"/>
                  </a:lnTo>
                  <a:lnTo>
                    <a:pt x="285153" y="754278"/>
                  </a:lnTo>
                  <a:lnTo>
                    <a:pt x="285534" y="754799"/>
                  </a:lnTo>
                  <a:lnTo>
                    <a:pt x="285737" y="755383"/>
                  </a:lnTo>
                  <a:lnTo>
                    <a:pt x="286131" y="755535"/>
                  </a:lnTo>
                  <a:lnTo>
                    <a:pt x="286410" y="755637"/>
                  </a:lnTo>
                  <a:lnTo>
                    <a:pt x="287274" y="754976"/>
                  </a:lnTo>
                  <a:close/>
                </a:path>
                <a:path w="1010920" h="1446529">
                  <a:moveTo>
                    <a:pt x="293395" y="734453"/>
                  </a:moveTo>
                  <a:lnTo>
                    <a:pt x="291109" y="734288"/>
                  </a:lnTo>
                  <a:lnTo>
                    <a:pt x="289687" y="734199"/>
                  </a:lnTo>
                  <a:lnTo>
                    <a:pt x="287972" y="734072"/>
                  </a:lnTo>
                  <a:lnTo>
                    <a:pt x="288023" y="737285"/>
                  </a:lnTo>
                  <a:lnTo>
                    <a:pt x="288137" y="742353"/>
                  </a:lnTo>
                  <a:lnTo>
                    <a:pt x="288582" y="742442"/>
                  </a:lnTo>
                  <a:lnTo>
                    <a:pt x="289483" y="742645"/>
                  </a:lnTo>
                  <a:lnTo>
                    <a:pt x="293395" y="734453"/>
                  </a:lnTo>
                  <a:close/>
                </a:path>
                <a:path w="1010920" h="1446529">
                  <a:moveTo>
                    <a:pt x="295465" y="313359"/>
                  </a:moveTo>
                  <a:lnTo>
                    <a:pt x="295351" y="310616"/>
                  </a:lnTo>
                  <a:lnTo>
                    <a:pt x="294271" y="308927"/>
                  </a:lnTo>
                  <a:lnTo>
                    <a:pt x="293624" y="307200"/>
                  </a:lnTo>
                  <a:lnTo>
                    <a:pt x="292125" y="307340"/>
                  </a:lnTo>
                  <a:lnTo>
                    <a:pt x="291668" y="308991"/>
                  </a:lnTo>
                  <a:lnTo>
                    <a:pt x="290842" y="310629"/>
                  </a:lnTo>
                  <a:lnTo>
                    <a:pt x="290931" y="313334"/>
                  </a:lnTo>
                  <a:lnTo>
                    <a:pt x="292239" y="314350"/>
                  </a:lnTo>
                  <a:lnTo>
                    <a:pt x="292976" y="315417"/>
                  </a:lnTo>
                  <a:lnTo>
                    <a:pt x="293852" y="314401"/>
                  </a:lnTo>
                  <a:lnTo>
                    <a:pt x="295465" y="313359"/>
                  </a:lnTo>
                  <a:close/>
                </a:path>
                <a:path w="1010920" h="1446529">
                  <a:moveTo>
                    <a:pt x="302310" y="717270"/>
                  </a:moveTo>
                  <a:lnTo>
                    <a:pt x="301498" y="716457"/>
                  </a:lnTo>
                  <a:lnTo>
                    <a:pt x="300710" y="715645"/>
                  </a:lnTo>
                  <a:lnTo>
                    <a:pt x="299910" y="714832"/>
                  </a:lnTo>
                  <a:lnTo>
                    <a:pt x="299593" y="715162"/>
                  </a:lnTo>
                  <a:lnTo>
                    <a:pt x="299262" y="715479"/>
                  </a:lnTo>
                  <a:lnTo>
                    <a:pt x="298958" y="715784"/>
                  </a:lnTo>
                  <a:lnTo>
                    <a:pt x="299821" y="716559"/>
                  </a:lnTo>
                  <a:lnTo>
                    <a:pt x="300697" y="717334"/>
                  </a:lnTo>
                  <a:lnTo>
                    <a:pt x="301574" y="718096"/>
                  </a:lnTo>
                  <a:lnTo>
                    <a:pt x="301815" y="717816"/>
                  </a:lnTo>
                  <a:lnTo>
                    <a:pt x="302310" y="717270"/>
                  </a:lnTo>
                  <a:close/>
                </a:path>
                <a:path w="1010920" h="1446529">
                  <a:moveTo>
                    <a:pt x="310349" y="561695"/>
                  </a:moveTo>
                  <a:lnTo>
                    <a:pt x="309486" y="561505"/>
                  </a:lnTo>
                  <a:lnTo>
                    <a:pt x="308648" y="561289"/>
                  </a:lnTo>
                  <a:lnTo>
                    <a:pt x="307771" y="561098"/>
                  </a:lnTo>
                  <a:lnTo>
                    <a:pt x="307695" y="561390"/>
                  </a:lnTo>
                  <a:lnTo>
                    <a:pt x="307644" y="561695"/>
                  </a:lnTo>
                  <a:lnTo>
                    <a:pt x="307568" y="561987"/>
                  </a:lnTo>
                  <a:lnTo>
                    <a:pt x="309283" y="562394"/>
                  </a:lnTo>
                  <a:lnTo>
                    <a:pt x="310146" y="562597"/>
                  </a:lnTo>
                  <a:lnTo>
                    <a:pt x="310210" y="562305"/>
                  </a:lnTo>
                  <a:lnTo>
                    <a:pt x="310273" y="561987"/>
                  </a:lnTo>
                  <a:lnTo>
                    <a:pt x="310349" y="561695"/>
                  </a:lnTo>
                  <a:close/>
                </a:path>
                <a:path w="1010920" h="1446529">
                  <a:moveTo>
                    <a:pt x="316814" y="541451"/>
                  </a:moveTo>
                  <a:lnTo>
                    <a:pt x="316445" y="541134"/>
                  </a:lnTo>
                  <a:lnTo>
                    <a:pt x="316064" y="540550"/>
                  </a:lnTo>
                  <a:lnTo>
                    <a:pt x="315112" y="540664"/>
                  </a:lnTo>
                  <a:lnTo>
                    <a:pt x="314515" y="541070"/>
                  </a:lnTo>
                  <a:lnTo>
                    <a:pt x="313702" y="541451"/>
                  </a:lnTo>
                  <a:lnTo>
                    <a:pt x="314299" y="542124"/>
                  </a:lnTo>
                  <a:lnTo>
                    <a:pt x="314858" y="542899"/>
                  </a:lnTo>
                  <a:lnTo>
                    <a:pt x="315645" y="542493"/>
                  </a:lnTo>
                  <a:lnTo>
                    <a:pt x="316217" y="541934"/>
                  </a:lnTo>
                  <a:lnTo>
                    <a:pt x="316814" y="541451"/>
                  </a:lnTo>
                  <a:close/>
                </a:path>
                <a:path w="1010920" h="1446529">
                  <a:moveTo>
                    <a:pt x="319392" y="546074"/>
                  </a:moveTo>
                  <a:lnTo>
                    <a:pt x="318858" y="545350"/>
                  </a:lnTo>
                  <a:lnTo>
                    <a:pt x="318414" y="544652"/>
                  </a:lnTo>
                  <a:lnTo>
                    <a:pt x="317766" y="545312"/>
                  </a:lnTo>
                  <a:lnTo>
                    <a:pt x="317220" y="545744"/>
                  </a:lnTo>
                  <a:lnTo>
                    <a:pt x="316903" y="546303"/>
                  </a:lnTo>
                  <a:lnTo>
                    <a:pt x="316788" y="546544"/>
                  </a:lnTo>
                  <a:lnTo>
                    <a:pt x="317220" y="547090"/>
                  </a:lnTo>
                  <a:lnTo>
                    <a:pt x="317423" y="547484"/>
                  </a:lnTo>
                  <a:lnTo>
                    <a:pt x="318084" y="547052"/>
                  </a:lnTo>
                  <a:lnTo>
                    <a:pt x="318770" y="546620"/>
                  </a:lnTo>
                  <a:lnTo>
                    <a:pt x="319354" y="546112"/>
                  </a:lnTo>
                  <a:close/>
                </a:path>
                <a:path w="1010920" h="1446529">
                  <a:moveTo>
                    <a:pt x="328434" y="239814"/>
                  </a:moveTo>
                  <a:lnTo>
                    <a:pt x="322770" y="231076"/>
                  </a:lnTo>
                  <a:lnTo>
                    <a:pt x="321665" y="231889"/>
                  </a:lnTo>
                  <a:lnTo>
                    <a:pt x="321094" y="232257"/>
                  </a:lnTo>
                  <a:lnTo>
                    <a:pt x="322453" y="235534"/>
                  </a:lnTo>
                  <a:lnTo>
                    <a:pt x="323088" y="239331"/>
                  </a:lnTo>
                  <a:lnTo>
                    <a:pt x="328434" y="239814"/>
                  </a:lnTo>
                  <a:close/>
                </a:path>
                <a:path w="1010920" h="1446529">
                  <a:moveTo>
                    <a:pt x="328968" y="918197"/>
                  </a:moveTo>
                  <a:lnTo>
                    <a:pt x="328485" y="918095"/>
                  </a:lnTo>
                  <a:lnTo>
                    <a:pt x="327990" y="918019"/>
                  </a:lnTo>
                  <a:lnTo>
                    <a:pt x="327494" y="917905"/>
                  </a:lnTo>
                  <a:lnTo>
                    <a:pt x="327380" y="918857"/>
                  </a:lnTo>
                  <a:lnTo>
                    <a:pt x="327253" y="919822"/>
                  </a:lnTo>
                  <a:lnTo>
                    <a:pt x="327139" y="920775"/>
                  </a:lnTo>
                  <a:lnTo>
                    <a:pt x="327621" y="920813"/>
                  </a:lnTo>
                  <a:lnTo>
                    <a:pt x="328510" y="920953"/>
                  </a:lnTo>
                  <a:lnTo>
                    <a:pt x="328752" y="920000"/>
                  </a:lnTo>
                  <a:lnTo>
                    <a:pt x="328841" y="919086"/>
                  </a:lnTo>
                  <a:lnTo>
                    <a:pt x="328968" y="918197"/>
                  </a:lnTo>
                  <a:close/>
                </a:path>
                <a:path w="1010920" h="1446529">
                  <a:moveTo>
                    <a:pt x="341566" y="1154442"/>
                  </a:moveTo>
                  <a:lnTo>
                    <a:pt x="337591" y="1153858"/>
                  </a:lnTo>
                  <a:lnTo>
                    <a:pt x="336816" y="1155395"/>
                  </a:lnTo>
                  <a:lnTo>
                    <a:pt x="337921" y="1158735"/>
                  </a:lnTo>
                  <a:lnTo>
                    <a:pt x="339051" y="1159167"/>
                  </a:lnTo>
                  <a:lnTo>
                    <a:pt x="340321" y="1160183"/>
                  </a:lnTo>
                  <a:lnTo>
                    <a:pt x="341566" y="1154442"/>
                  </a:lnTo>
                  <a:close/>
                </a:path>
                <a:path w="1010920" h="1446529">
                  <a:moveTo>
                    <a:pt x="345478" y="815200"/>
                  </a:moveTo>
                  <a:lnTo>
                    <a:pt x="342722" y="813866"/>
                  </a:lnTo>
                  <a:lnTo>
                    <a:pt x="342544" y="814222"/>
                  </a:lnTo>
                  <a:lnTo>
                    <a:pt x="342188" y="814946"/>
                  </a:lnTo>
                  <a:lnTo>
                    <a:pt x="343077" y="815416"/>
                  </a:lnTo>
                  <a:lnTo>
                    <a:pt x="343992" y="815873"/>
                  </a:lnTo>
                  <a:lnTo>
                    <a:pt x="344906" y="816356"/>
                  </a:lnTo>
                  <a:lnTo>
                    <a:pt x="345109" y="815962"/>
                  </a:lnTo>
                  <a:lnTo>
                    <a:pt x="345287" y="815581"/>
                  </a:lnTo>
                  <a:lnTo>
                    <a:pt x="345478" y="815200"/>
                  </a:lnTo>
                  <a:close/>
                </a:path>
                <a:path w="1010920" h="1446529">
                  <a:moveTo>
                    <a:pt x="352259" y="779614"/>
                  </a:moveTo>
                  <a:lnTo>
                    <a:pt x="352005" y="776757"/>
                  </a:lnTo>
                  <a:lnTo>
                    <a:pt x="351104" y="776757"/>
                  </a:lnTo>
                  <a:lnTo>
                    <a:pt x="350977" y="777735"/>
                  </a:lnTo>
                  <a:lnTo>
                    <a:pt x="350774" y="779691"/>
                  </a:lnTo>
                  <a:lnTo>
                    <a:pt x="351764" y="779627"/>
                  </a:lnTo>
                  <a:lnTo>
                    <a:pt x="352259" y="779614"/>
                  </a:lnTo>
                  <a:close/>
                </a:path>
                <a:path w="1010920" h="1446529">
                  <a:moveTo>
                    <a:pt x="356666" y="950544"/>
                  </a:moveTo>
                  <a:lnTo>
                    <a:pt x="355777" y="950315"/>
                  </a:lnTo>
                  <a:lnTo>
                    <a:pt x="353987" y="949896"/>
                  </a:lnTo>
                  <a:lnTo>
                    <a:pt x="353923" y="950201"/>
                  </a:lnTo>
                  <a:lnTo>
                    <a:pt x="353783" y="950798"/>
                  </a:lnTo>
                  <a:lnTo>
                    <a:pt x="354711" y="950950"/>
                  </a:lnTo>
                  <a:lnTo>
                    <a:pt x="356527" y="951217"/>
                  </a:lnTo>
                  <a:lnTo>
                    <a:pt x="356565" y="950988"/>
                  </a:lnTo>
                  <a:lnTo>
                    <a:pt x="356628" y="950760"/>
                  </a:lnTo>
                  <a:lnTo>
                    <a:pt x="356666" y="950544"/>
                  </a:lnTo>
                  <a:close/>
                </a:path>
                <a:path w="1010920" h="1446529">
                  <a:moveTo>
                    <a:pt x="358851" y="690194"/>
                  </a:moveTo>
                  <a:lnTo>
                    <a:pt x="358368" y="689660"/>
                  </a:lnTo>
                  <a:lnTo>
                    <a:pt x="358165" y="689203"/>
                  </a:lnTo>
                  <a:lnTo>
                    <a:pt x="356984" y="689813"/>
                  </a:lnTo>
                  <a:lnTo>
                    <a:pt x="356082" y="690308"/>
                  </a:lnTo>
                  <a:lnTo>
                    <a:pt x="356781" y="690892"/>
                  </a:lnTo>
                  <a:lnTo>
                    <a:pt x="357162" y="691451"/>
                  </a:lnTo>
                  <a:lnTo>
                    <a:pt x="357505" y="691413"/>
                  </a:lnTo>
                  <a:lnTo>
                    <a:pt x="357962" y="691375"/>
                  </a:lnTo>
                  <a:lnTo>
                    <a:pt x="358597" y="690956"/>
                  </a:lnTo>
                  <a:lnTo>
                    <a:pt x="358851" y="690194"/>
                  </a:lnTo>
                  <a:close/>
                </a:path>
                <a:path w="1010920" h="1446529">
                  <a:moveTo>
                    <a:pt x="364858" y="950328"/>
                  </a:moveTo>
                  <a:lnTo>
                    <a:pt x="364286" y="949769"/>
                  </a:lnTo>
                  <a:lnTo>
                    <a:pt x="363982" y="949325"/>
                  </a:lnTo>
                  <a:lnTo>
                    <a:pt x="363575" y="949121"/>
                  </a:lnTo>
                  <a:lnTo>
                    <a:pt x="363397" y="949032"/>
                  </a:lnTo>
                  <a:lnTo>
                    <a:pt x="362724" y="949477"/>
                  </a:lnTo>
                  <a:lnTo>
                    <a:pt x="362724" y="950125"/>
                  </a:lnTo>
                  <a:lnTo>
                    <a:pt x="363016" y="950582"/>
                  </a:lnTo>
                  <a:lnTo>
                    <a:pt x="363181" y="951039"/>
                  </a:lnTo>
                  <a:lnTo>
                    <a:pt x="363626" y="950836"/>
                  </a:lnTo>
                  <a:lnTo>
                    <a:pt x="364083" y="950658"/>
                  </a:lnTo>
                  <a:lnTo>
                    <a:pt x="364858" y="950328"/>
                  </a:lnTo>
                  <a:close/>
                </a:path>
                <a:path w="1010920" h="1446529">
                  <a:moveTo>
                    <a:pt x="364871" y="497814"/>
                  </a:moveTo>
                  <a:lnTo>
                    <a:pt x="364820" y="494741"/>
                  </a:lnTo>
                  <a:lnTo>
                    <a:pt x="362940" y="494296"/>
                  </a:lnTo>
                  <a:lnTo>
                    <a:pt x="360578" y="494944"/>
                  </a:lnTo>
                  <a:lnTo>
                    <a:pt x="360032" y="494271"/>
                  </a:lnTo>
                  <a:lnTo>
                    <a:pt x="359714" y="494068"/>
                  </a:lnTo>
                  <a:lnTo>
                    <a:pt x="360514" y="490867"/>
                  </a:lnTo>
                  <a:lnTo>
                    <a:pt x="356171" y="493572"/>
                  </a:lnTo>
                  <a:lnTo>
                    <a:pt x="356349" y="498005"/>
                  </a:lnTo>
                  <a:lnTo>
                    <a:pt x="354850" y="502500"/>
                  </a:lnTo>
                  <a:lnTo>
                    <a:pt x="357720" y="501421"/>
                  </a:lnTo>
                  <a:lnTo>
                    <a:pt x="359752" y="500888"/>
                  </a:lnTo>
                  <a:lnTo>
                    <a:pt x="362902" y="499160"/>
                  </a:lnTo>
                  <a:lnTo>
                    <a:pt x="364871" y="497814"/>
                  </a:lnTo>
                  <a:close/>
                </a:path>
                <a:path w="1010920" h="1446529">
                  <a:moveTo>
                    <a:pt x="365417" y="557187"/>
                  </a:moveTo>
                  <a:lnTo>
                    <a:pt x="364629" y="554520"/>
                  </a:lnTo>
                  <a:lnTo>
                    <a:pt x="363308" y="552119"/>
                  </a:lnTo>
                  <a:lnTo>
                    <a:pt x="362966" y="551434"/>
                  </a:lnTo>
                  <a:lnTo>
                    <a:pt x="361226" y="551230"/>
                  </a:lnTo>
                  <a:lnTo>
                    <a:pt x="359829" y="551345"/>
                  </a:lnTo>
                  <a:lnTo>
                    <a:pt x="359181" y="553199"/>
                  </a:lnTo>
                  <a:lnTo>
                    <a:pt x="360349" y="556120"/>
                  </a:lnTo>
                  <a:lnTo>
                    <a:pt x="361619" y="558203"/>
                  </a:lnTo>
                  <a:lnTo>
                    <a:pt x="363080" y="560984"/>
                  </a:lnTo>
                  <a:lnTo>
                    <a:pt x="365417" y="557187"/>
                  </a:lnTo>
                  <a:close/>
                </a:path>
                <a:path w="1010920" h="1446529">
                  <a:moveTo>
                    <a:pt x="365607" y="817308"/>
                  </a:moveTo>
                  <a:lnTo>
                    <a:pt x="358228" y="816305"/>
                  </a:lnTo>
                  <a:lnTo>
                    <a:pt x="362762" y="820585"/>
                  </a:lnTo>
                  <a:lnTo>
                    <a:pt x="365607" y="817308"/>
                  </a:lnTo>
                  <a:close/>
                </a:path>
                <a:path w="1010920" h="1446529">
                  <a:moveTo>
                    <a:pt x="377278" y="349402"/>
                  </a:moveTo>
                  <a:lnTo>
                    <a:pt x="376859" y="348843"/>
                  </a:lnTo>
                  <a:lnTo>
                    <a:pt x="371449" y="348919"/>
                  </a:lnTo>
                  <a:lnTo>
                    <a:pt x="375412" y="355485"/>
                  </a:lnTo>
                  <a:lnTo>
                    <a:pt x="377278" y="349402"/>
                  </a:lnTo>
                  <a:close/>
                </a:path>
                <a:path w="1010920" h="1446529">
                  <a:moveTo>
                    <a:pt x="391934" y="687730"/>
                  </a:moveTo>
                  <a:lnTo>
                    <a:pt x="391185" y="687400"/>
                  </a:lnTo>
                  <a:lnTo>
                    <a:pt x="390461" y="687070"/>
                  </a:lnTo>
                  <a:lnTo>
                    <a:pt x="389724" y="686714"/>
                  </a:lnTo>
                  <a:lnTo>
                    <a:pt x="389305" y="687565"/>
                  </a:lnTo>
                  <a:lnTo>
                    <a:pt x="390042" y="687908"/>
                  </a:lnTo>
                  <a:lnTo>
                    <a:pt x="391515" y="688632"/>
                  </a:lnTo>
                  <a:lnTo>
                    <a:pt x="391629" y="688327"/>
                  </a:lnTo>
                  <a:lnTo>
                    <a:pt x="391795" y="688035"/>
                  </a:lnTo>
                  <a:lnTo>
                    <a:pt x="391934" y="687730"/>
                  </a:lnTo>
                  <a:close/>
                </a:path>
                <a:path w="1010920" h="1446529">
                  <a:moveTo>
                    <a:pt x="405472" y="909561"/>
                  </a:moveTo>
                  <a:lnTo>
                    <a:pt x="404939" y="909091"/>
                  </a:lnTo>
                  <a:lnTo>
                    <a:pt x="404520" y="908494"/>
                  </a:lnTo>
                  <a:lnTo>
                    <a:pt x="403923" y="908202"/>
                  </a:lnTo>
                  <a:lnTo>
                    <a:pt x="403491" y="908011"/>
                  </a:lnTo>
                  <a:lnTo>
                    <a:pt x="402844" y="908189"/>
                  </a:lnTo>
                  <a:lnTo>
                    <a:pt x="402297" y="908202"/>
                  </a:lnTo>
                  <a:lnTo>
                    <a:pt x="402666" y="909434"/>
                  </a:lnTo>
                  <a:lnTo>
                    <a:pt x="403237" y="909802"/>
                  </a:lnTo>
                  <a:lnTo>
                    <a:pt x="403758" y="910323"/>
                  </a:lnTo>
                  <a:lnTo>
                    <a:pt x="404380" y="910488"/>
                  </a:lnTo>
                  <a:lnTo>
                    <a:pt x="404647" y="910539"/>
                  </a:lnTo>
                  <a:lnTo>
                    <a:pt x="405079" y="909891"/>
                  </a:lnTo>
                  <a:lnTo>
                    <a:pt x="405472" y="909561"/>
                  </a:lnTo>
                  <a:close/>
                </a:path>
                <a:path w="1010920" h="1446529">
                  <a:moveTo>
                    <a:pt x="440182" y="1144447"/>
                  </a:moveTo>
                  <a:lnTo>
                    <a:pt x="439216" y="1141933"/>
                  </a:lnTo>
                  <a:lnTo>
                    <a:pt x="436803" y="1135507"/>
                  </a:lnTo>
                  <a:lnTo>
                    <a:pt x="436664" y="1141056"/>
                  </a:lnTo>
                  <a:lnTo>
                    <a:pt x="440182" y="1144447"/>
                  </a:lnTo>
                  <a:close/>
                </a:path>
                <a:path w="1010920" h="1446529">
                  <a:moveTo>
                    <a:pt x="452361" y="903681"/>
                  </a:moveTo>
                  <a:lnTo>
                    <a:pt x="448983" y="901471"/>
                  </a:lnTo>
                  <a:lnTo>
                    <a:pt x="448373" y="911301"/>
                  </a:lnTo>
                  <a:lnTo>
                    <a:pt x="452335" y="904989"/>
                  </a:lnTo>
                  <a:lnTo>
                    <a:pt x="452361" y="903681"/>
                  </a:lnTo>
                  <a:close/>
                </a:path>
                <a:path w="1010920" h="1446529">
                  <a:moveTo>
                    <a:pt x="454825" y="1021549"/>
                  </a:moveTo>
                  <a:lnTo>
                    <a:pt x="453174" y="1020889"/>
                  </a:lnTo>
                  <a:lnTo>
                    <a:pt x="451561" y="1020241"/>
                  </a:lnTo>
                  <a:lnTo>
                    <a:pt x="449884" y="1019683"/>
                  </a:lnTo>
                  <a:lnTo>
                    <a:pt x="449757" y="1019632"/>
                  </a:lnTo>
                  <a:lnTo>
                    <a:pt x="449389" y="1020241"/>
                  </a:lnTo>
                  <a:lnTo>
                    <a:pt x="449008" y="1020737"/>
                  </a:lnTo>
                  <a:lnTo>
                    <a:pt x="450049" y="1021981"/>
                  </a:lnTo>
                  <a:lnTo>
                    <a:pt x="453034" y="1025588"/>
                  </a:lnTo>
                  <a:lnTo>
                    <a:pt x="453910" y="1023581"/>
                  </a:lnTo>
                  <a:lnTo>
                    <a:pt x="454380" y="1022565"/>
                  </a:lnTo>
                  <a:lnTo>
                    <a:pt x="454825" y="1021549"/>
                  </a:lnTo>
                  <a:close/>
                </a:path>
                <a:path w="1010920" h="1446529">
                  <a:moveTo>
                    <a:pt x="469557" y="1216761"/>
                  </a:moveTo>
                  <a:lnTo>
                    <a:pt x="469417" y="1215758"/>
                  </a:lnTo>
                  <a:lnTo>
                    <a:pt x="468934" y="1212659"/>
                  </a:lnTo>
                  <a:lnTo>
                    <a:pt x="468287" y="1214259"/>
                  </a:lnTo>
                  <a:lnTo>
                    <a:pt x="467893" y="1214780"/>
                  </a:lnTo>
                  <a:lnTo>
                    <a:pt x="467956" y="1215237"/>
                  </a:lnTo>
                  <a:lnTo>
                    <a:pt x="468007" y="1215847"/>
                  </a:lnTo>
                  <a:lnTo>
                    <a:pt x="468414" y="1216418"/>
                  </a:lnTo>
                  <a:lnTo>
                    <a:pt x="468693" y="1216990"/>
                  </a:lnTo>
                  <a:lnTo>
                    <a:pt x="469557" y="1216761"/>
                  </a:lnTo>
                  <a:close/>
                </a:path>
                <a:path w="1010920" h="1446529">
                  <a:moveTo>
                    <a:pt x="490829" y="1444713"/>
                  </a:moveTo>
                  <a:lnTo>
                    <a:pt x="489229" y="1444739"/>
                  </a:lnTo>
                  <a:lnTo>
                    <a:pt x="488416" y="1444739"/>
                  </a:lnTo>
                  <a:lnTo>
                    <a:pt x="488365" y="1445272"/>
                  </a:lnTo>
                  <a:lnTo>
                    <a:pt x="488365" y="1445539"/>
                  </a:lnTo>
                  <a:lnTo>
                    <a:pt x="489140" y="1445679"/>
                  </a:lnTo>
                  <a:lnTo>
                    <a:pt x="489902" y="1445831"/>
                  </a:lnTo>
                  <a:lnTo>
                    <a:pt x="490664" y="1445958"/>
                  </a:lnTo>
                  <a:lnTo>
                    <a:pt x="490740" y="1445539"/>
                  </a:lnTo>
                  <a:lnTo>
                    <a:pt x="490791" y="1445120"/>
                  </a:lnTo>
                  <a:lnTo>
                    <a:pt x="490829" y="1444713"/>
                  </a:lnTo>
                  <a:close/>
                </a:path>
                <a:path w="1010920" h="1446529">
                  <a:moveTo>
                    <a:pt x="506069" y="891959"/>
                  </a:moveTo>
                  <a:lnTo>
                    <a:pt x="502907" y="891882"/>
                  </a:lnTo>
                  <a:lnTo>
                    <a:pt x="500303" y="891781"/>
                  </a:lnTo>
                  <a:lnTo>
                    <a:pt x="496925" y="891692"/>
                  </a:lnTo>
                  <a:lnTo>
                    <a:pt x="501459" y="895083"/>
                  </a:lnTo>
                  <a:lnTo>
                    <a:pt x="502386" y="895096"/>
                  </a:lnTo>
                  <a:lnTo>
                    <a:pt x="506069" y="891959"/>
                  </a:lnTo>
                  <a:close/>
                </a:path>
                <a:path w="1010920" h="1446529">
                  <a:moveTo>
                    <a:pt x="522490" y="995210"/>
                  </a:moveTo>
                  <a:lnTo>
                    <a:pt x="522465" y="994575"/>
                  </a:lnTo>
                  <a:lnTo>
                    <a:pt x="522262" y="993927"/>
                  </a:lnTo>
                  <a:lnTo>
                    <a:pt x="522033" y="992974"/>
                  </a:lnTo>
                  <a:lnTo>
                    <a:pt x="521246" y="993546"/>
                  </a:lnTo>
                  <a:lnTo>
                    <a:pt x="520560" y="993825"/>
                  </a:lnTo>
                  <a:lnTo>
                    <a:pt x="520484" y="994194"/>
                  </a:lnTo>
                  <a:lnTo>
                    <a:pt x="520395" y="994613"/>
                  </a:lnTo>
                  <a:lnTo>
                    <a:pt x="520776" y="995311"/>
                  </a:lnTo>
                  <a:lnTo>
                    <a:pt x="521169" y="995540"/>
                  </a:lnTo>
                  <a:lnTo>
                    <a:pt x="521462" y="995718"/>
                  </a:lnTo>
                  <a:lnTo>
                    <a:pt x="522490" y="995337"/>
                  </a:lnTo>
                  <a:lnTo>
                    <a:pt x="522490" y="995210"/>
                  </a:lnTo>
                  <a:close/>
                </a:path>
                <a:path w="1010920" h="1446529">
                  <a:moveTo>
                    <a:pt x="543369" y="815721"/>
                  </a:moveTo>
                  <a:lnTo>
                    <a:pt x="541832" y="815467"/>
                  </a:lnTo>
                  <a:lnTo>
                    <a:pt x="537260" y="821842"/>
                  </a:lnTo>
                  <a:lnTo>
                    <a:pt x="542264" y="823480"/>
                  </a:lnTo>
                  <a:lnTo>
                    <a:pt x="543369" y="815721"/>
                  </a:lnTo>
                  <a:close/>
                </a:path>
                <a:path w="1010920" h="1446529">
                  <a:moveTo>
                    <a:pt x="549262" y="7797"/>
                  </a:moveTo>
                  <a:lnTo>
                    <a:pt x="548551" y="4559"/>
                  </a:lnTo>
                  <a:lnTo>
                    <a:pt x="543928" y="0"/>
                  </a:lnTo>
                  <a:lnTo>
                    <a:pt x="542759" y="6629"/>
                  </a:lnTo>
                  <a:lnTo>
                    <a:pt x="538962" y="5511"/>
                  </a:lnTo>
                  <a:lnTo>
                    <a:pt x="538429" y="7162"/>
                  </a:lnTo>
                  <a:lnTo>
                    <a:pt x="538010" y="8559"/>
                  </a:lnTo>
                  <a:lnTo>
                    <a:pt x="537451" y="10274"/>
                  </a:lnTo>
                  <a:lnTo>
                    <a:pt x="544017" y="13830"/>
                  </a:lnTo>
                  <a:lnTo>
                    <a:pt x="545185" y="13906"/>
                  </a:lnTo>
                  <a:lnTo>
                    <a:pt x="549262" y="7797"/>
                  </a:lnTo>
                  <a:close/>
                </a:path>
                <a:path w="1010920" h="1446529">
                  <a:moveTo>
                    <a:pt x="552538" y="1185976"/>
                  </a:moveTo>
                  <a:lnTo>
                    <a:pt x="552208" y="1185367"/>
                  </a:lnTo>
                  <a:lnTo>
                    <a:pt x="551903" y="1184757"/>
                  </a:lnTo>
                  <a:lnTo>
                    <a:pt x="551573" y="1184148"/>
                  </a:lnTo>
                  <a:lnTo>
                    <a:pt x="551027" y="1184783"/>
                  </a:lnTo>
                  <a:lnTo>
                    <a:pt x="550456" y="1185392"/>
                  </a:lnTo>
                  <a:lnTo>
                    <a:pt x="549935" y="1186053"/>
                  </a:lnTo>
                  <a:lnTo>
                    <a:pt x="550354" y="1186827"/>
                  </a:lnTo>
                  <a:lnTo>
                    <a:pt x="551154" y="1186586"/>
                  </a:lnTo>
                  <a:lnTo>
                    <a:pt x="551853" y="1186256"/>
                  </a:lnTo>
                  <a:lnTo>
                    <a:pt x="552538" y="1185976"/>
                  </a:lnTo>
                  <a:close/>
                </a:path>
                <a:path w="1010920" h="1446529">
                  <a:moveTo>
                    <a:pt x="573862" y="22364"/>
                  </a:moveTo>
                  <a:lnTo>
                    <a:pt x="572274" y="21336"/>
                  </a:lnTo>
                  <a:lnTo>
                    <a:pt x="571411" y="20358"/>
                  </a:lnTo>
                  <a:lnTo>
                    <a:pt x="570484" y="21374"/>
                  </a:lnTo>
                  <a:lnTo>
                    <a:pt x="568731" y="22428"/>
                  </a:lnTo>
                  <a:lnTo>
                    <a:pt x="568833" y="25222"/>
                  </a:lnTo>
                  <a:lnTo>
                    <a:pt x="569925" y="26987"/>
                  </a:lnTo>
                  <a:lnTo>
                    <a:pt x="570611" y="28765"/>
                  </a:lnTo>
                  <a:lnTo>
                    <a:pt x="571131" y="28854"/>
                  </a:lnTo>
                  <a:lnTo>
                    <a:pt x="572185" y="29070"/>
                  </a:lnTo>
                  <a:lnTo>
                    <a:pt x="572782" y="27165"/>
                  </a:lnTo>
                  <a:lnTo>
                    <a:pt x="573735" y="25247"/>
                  </a:lnTo>
                  <a:lnTo>
                    <a:pt x="573798" y="23279"/>
                  </a:lnTo>
                  <a:lnTo>
                    <a:pt x="573862" y="22364"/>
                  </a:lnTo>
                  <a:close/>
                </a:path>
                <a:path w="1010920" h="1446529">
                  <a:moveTo>
                    <a:pt x="579323" y="723112"/>
                  </a:moveTo>
                  <a:lnTo>
                    <a:pt x="575132" y="721423"/>
                  </a:lnTo>
                  <a:lnTo>
                    <a:pt x="573697" y="722452"/>
                  </a:lnTo>
                  <a:lnTo>
                    <a:pt x="571855" y="728573"/>
                  </a:lnTo>
                  <a:lnTo>
                    <a:pt x="574687" y="726478"/>
                  </a:lnTo>
                  <a:lnTo>
                    <a:pt x="579323" y="723112"/>
                  </a:lnTo>
                  <a:close/>
                </a:path>
                <a:path w="1010920" h="1446529">
                  <a:moveTo>
                    <a:pt x="596290" y="738847"/>
                  </a:moveTo>
                  <a:lnTo>
                    <a:pt x="595744" y="737654"/>
                  </a:lnTo>
                  <a:lnTo>
                    <a:pt x="591375" y="737120"/>
                  </a:lnTo>
                  <a:lnTo>
                    <a:pt x="592213" y="739368"/>
                  </a:lnTo>
                  <a:lnTo>
                    <a:pt x="594080" y="744270"/>
                  </a:lnTo>
                  <a:lnTo>
                    <a:pt x="596290" y="738847"/>
                  </a:lnTo>
                  <a:close/>
                </a:path>
                <a:path w="1010920" h="1446529">
                  <a:moveTo>
                    <a:pt x="598779" y="1302537"/>
                  </a:moveTo>
                  <a:lnTo>
                    <a:pt x="598246" y="1301838"/>
                  </a:lnTo>
                  <a:lnTo>
                    <a:pt x="597687" y="1301076"/>
                  </a:lnTo>
                  <a:lnTo>
                    <a:pt x="597179" y="1301470"/>
                  </a:lnTo>
                  <a:lnTo>
                    <a:pt x="596582" y="1301788"/>
                  </a:lnTo>
                  <a:lnTo>
                    <a:pt x="596099" y="1302435"/>
                  </a:lnTo>
                  <a:lnTo>
                    <a:pt x="596709" y="1303439"/>
                  </a:lnTo>
                  <a:lnTo>
                    <a:pt x="596849" y="1303401"/>
                  </a:lnTo>
                  <a:lnTo>
                    <a:pt x="597446" y="1303299"/>
                  </a:lnTo>
                  <a:lnTo>
                    <a:pt x="597992" y="1302931"/>
                  </a:lnTo>
                  <a:lnTo>
                    <a:pt x="598779" y="1302537"/>
                  </a:lnTo>
                  <a:close/>
                </a:path>
                <a:path w="1010920" h="1446529">
                  <a:moveTo>
                    <a:pt x="599046" y="835190"/>
                  </a:moveTo>
                  <a:lnTo>
                    <a:pt x="597255" y="832688"/>
                  </a:lnTo>
                  <a:lnTo>
                    <a:pt x="596595" y="834174"/>
                  </a:lnTo>
                  <a:lnTo>
                    <a:pt x="596176" y="835152"/>
                  </a:lnTo>
                  <a:lnTo>
                    <a:pt x="595744" y="836117"/>
                  </a:lnTo>
                  <a:lnTo>
                    <a:pt x="597700" y="835787"/>
                  </a:lnTo>
                  <a:lnTo>
                    <a:pt x="599046" y="835190"/>
                  </a:lnTo>
                  <a:close/>
                </a:path>
                <a:path w="1010920" h="1446529">
                  <a:moveTo>
                    <a:pt x="610666" y="443852"/>
                  </a:moveTo>
                  <a:lnTo>
                    <a:pt x="607682" y="442785"/>
                  </a:lnTo>
                  <a:lnTo>
                    <a:pt x="606031" y="444423"/>
                  </a:lnTo>
                  <a:lnTo>
                    <a:pt x="604431" y="446455"/>
                  </a:lnTo>
                  <a:lnTo>
                    <a:pt x="607923" y="449072"/>
                  </a:lnTo>
                  <a:lnTo>
                    <a:pt x="610666" y="443852"/>
                  </a:lnTo>
                  <a:close/>
                </a:path>
                <a:path w="1010920" h="1446529">
                  <a:moveTo>
                    <a:pt x="620572" y="289382"/>
                  </a:moveTo>
                  <a:lnTo>
                    <a:pt x="616419" y="289788"/>
                  </a:lnTo>
                  <a:lnTo>
                    <a:pt x="613524" y="288023"/>
                  </a:lnTo>
                  <a:lnTo>
                    <a:pt x="614184" y="295275"/>
                  </a:lnTo>
                  <a:lnTo>
                    <a:pt x="614362" y="295440"/>
                  </a:lnTo>
                  <a:lnTo>
                    <a:pt x="620255" y="294297"/>
                  </a:lnTo>
                  <a:lnTo>
                    <a:pt x="620572" y="289382"/>
                  </a:lnTo>
                  <a:close/>
                </a:path>
                <a:path w="1010920" h="1446529">
                  <a:moveTo>
                    <a:pt x="625297" y="1008430"/>
                  </a:moveTo>
                  <a:lnTo>
                    <a:pt x="624522" y="1007859"/>
                  </a:lnTo>
                  <a:lnTo>
                    <a:pt x="624039" y="1007325"/>
                  </a:lnTo>
                  <a:lnTo>
                    <a:pt x="623468" y="1007135"/>
                  </a:lnTo>
                  <a:lnTo>
                    <a:pt x="623252" y="1007071"/>
                  </a:lnTo>
                  <a:lnTo>
                    <a:pt x="622744" y="1007681"/>
                  </a:lnTo>
                  <a:lnTo>
                    <a:pt x="622414" y="1008011"/>
                  </a:lnTo>
                  <a:lnTo>
                    <a:pt x="622858" y="1008481"/>
                  </a:lnTo>
                  <a:lnTo>
                    <a:pt x="623265" y="1009065"/>
                  </a:lnTo>
                  <a:lnTo>
                    <a:pt x="623824" y="1009408"/>
                  </a:lnTo>
                  <a:lnTo>
                    <a:pt x="623976" y="1009523"/>
                  </a:lnTo>
                  <a:lnTo>
                    <a:pt x="624560" y="1008938"/>
                  </a:lnTo>
                  <a:lnTo>
                    <a:pt x="625297" y="1008430"/>
                  </a:lnTo>
                  <a:close/>
                </a:path>
                <a:path w="1010920" h="1446529">
                  <a:moveTo>
                    <a:pt x="638721" y="249453"/>
                  </a:moveTo>
                  <a:lnTo>
                    <a:pt x="635406" y="247980"/>
                  </a:lnTo>
                  <a:lnTo>
                    <a:pt x="634161" y="249847"/>
                  </a:lnTo>
                  <a:lnTo>
                    <a:pt x="632599" y="252577"/>
                  </a:lnTo>
                  <a:lnTo>
                    <a:pt x="635939" y="253415"/>
                  </a:lnTo>
                  <a:lnTo>
                    <a:pt x="637501" y="252234"/>
                  </a:lnTo>
                  <a:lnTo>
                    <a:pt x="638721" y="249453"/>
                  </a:lnTo>
                  <a:close/>
                </a:path>
                <a:path w="1010920" h="1446529">
                  <a:moveTo>
                    <a:pt x="639419" y="1058418"/>
                  </a:moveTo>
                  <a:lnTo>
                    <a:pt x="639152" y="1057960"/>
                  </a:lnTo>
                  <a:lnTo>
                    <a:pt x="638644" y="1057071"/>
                  </a:lnTo>
                  <a:lnTo>
                    <a:pt x="635546" y="1058684"/>
                  </a:lnTo>
                  <a:lnTo>
                    <a:pt x="632460" y="1060323"/>
                  </a:lnTo>
                  <a:lnTo>
                    <a:pt x="629373" y="1061923"/>
                  </a:lnTo>
                  <a:lnTo>
                    <a:pt x="633945" y="1063498"/>
                  </a:lnTo>
                  <a:lnTo>
                    <a:pt x="636892" y="1061427"/>
                  </a:lnTo>
                  <a:lnTo>
                    <a:pt x="639419" y="1058418"/>
                  </a:lnTo>
                  <a:close/>
                </a:path>
                <a:path w="1010920" h="1446529">
                  <a:moveTo>
                    <a:pt x="639483" y="870610"/>
                  </a:moveTo>
                  <a:lnTo>
                    <a:pt x="638860" y="869962"/>
                  </a:lnTo>
                  <a:lnTo>
                    <a:pt x="638365" y="869480"/>
                  </a:lnTo>
                  <a:lnTo>
                    <a:pt x="637197" y="869924"/>
                  </a:lnTo>
                  <a:lnTo>
                    <a:pt x="636993" y="870902"/>
                  </a:lnTo>
                  <a:lnTo>
                    <a:pt x="637286" y="871588"/>
                  </a:lnTo>
                  <a:lnTo>
                    <a:pt x="637527" y="872909"/>
                  </a:lnTo>
                  <a:lnTo>
                    <a:pt x="638556" y="872045"/>
                  </a:lnTo>
                  <a:lnTo>
                    <a:pt x="639432" y="871626"/>
                  </a:lnTo>
                  <a:lnTo>
                    <a:pt x="639470" y="871194"/>
                  </a:lnTo>
                  <a:lnTo>
                    <a:pt x="639483" y="870610"/>
                  </a:lnTo>
                  <a:close/>
                </a:path>
                <a:path w="1010920" h="1446529">
                  <a:moveTo>
                    <a:pt x="655180" y="763346"/>
                  </a:moveTo>
                  <a:lnTo>
                    <a:pt x="654240" y="763244"/>
                  </a:lnTo>
                  <a:lnTo>
                    <a:pt x="653338" y="763143"/>
                  </a:lnTo>
                  <a:lnTo>
                    <a:pt x="652411" y="763028"/>
                  </a:lnTo>
                  <a:lnTo>
                    <a:pt x="652335" y="763498"/>
                  </a:lnTo>
                  <a:lnTo>
                    <a:pt x="652272" y="763981"/>
                  </a:lnTo>
                  <a:lnTo>
                    <a:pt x="652208" y="764451"/>
                  </a:lnTo>
                  <a:lnTo>
                    <a:pt x="653173" y="764387"/>
                  </a:lnTo>
                  <a:lnTo>
                    <a:pt x="654177" y="764336"/>
                  </a:lnTo>
                  <a:lnTo>
                    <a:pt x="655142" y="764273"/>
                  </a:lnTo>
                  <a:lnTo>
                    <a:pt x="655154" y="763968"/>
                  </a:lnTo>
                  <a:lnTo>
                    <a:pt x="655154" y="763651"/>
                  </a:lnTo>
                  <a:lnTo>
                    <a:pt x="655180" y="763346"/>
                  </a:lnTo>
                  <a:close/>
                </a:path>
                <a:path w="1010920" h="1446529">
                  <a:moveTo>
                    <a:pt x="669709" y="145973"/>
                  </a:moveTo>
                  <a:lnTo>
                    <a:pt x="665251" y="141973"/>
                  </a:lnTo>
                  <a:lnTo>
                    <a:pt x="664654" y="142735"/>
                  </a:lnTo>
                  <a:lnTo>
                    <a:pt x="663473" y="143637"/>
                  </a:lnTo>
                  <a:lnTo>
                    <a:pt x="664057" y="146494"/>
                  </a:lnTo>
                  <a:lnTo>
                    <a:pt x="665695" y="147078"/>
                  </a:lnTo>
                  <a:lnTo>
                    <a:pt x="669709" y="145973"/>
                  </a:lnTo>
                  <a:close/>
                </a:path>
                <a:path w="1010920" h="1446529">
                  <a:moveTo>
                    <a:pt x="676503" y="372605"/>
                  </a:moveTo>
                  <a:lnTo>
                    <a:pt x="671690" y="374421"/>
                  </a:lnTo>
                  <a:lnTo>
                    <a:pt x="668782" y="375513"/>
                  </a:lnTo>
                  <a:lnTo>
                    <a:pt x="671487" y="376428"/>
                  </a:lnTo>
                  <a:lnTo>
                    <a:pt x="675817" y="377825"/>
                  </a:lnTo>
                  <a:lnTo>
                    <a:pt x="676503" y="372605"/>
                  </a:lnTo>
                  <a:close/>
                </a:path>
                <a:path w="1010920" h="1446529">
                  <a:moveTo>
                    <a:pt x="686892" y="223901"/>
                  </a:moveTo>
                  <a:lnTo>
                    <a:pt x="685266" y="219303"/>
                  </a:lnTo>
                  <a:lnTo>
                    <a:pt x="675513" y="222999"/>
                  </a:lnTo>
                  <a:lnTo>
                    <a:pt x="680859" y="229044"/>
                  </a:lnTo>
                  <a:lnTo>
                    <a:pt x="686790" y="224142"/>
                  </a:lnTo>
                  <a:lnTo>
                    <a:pt x="686892" y="223901"/>
                  </a:lnTo>
                  <a:close/>
                </a:path>
                <a:path w="1010920" h="1446529">
                  <a:moveTo>
                    <a:pt x="700709" y="513588"/>
                  </a:moveTo>
                  <a:lnTo>
                    <a:pt x="696963" y="514604"/>
                  </a:lnTo>
                  <a:lnTo>
                    <a:pt x="692696" y="514426"/>
                  </a:lnTo>
                  <a:lnTo>
                    <a:pt x="689571" y="518464"/>
                  </a:lnTo>
                  <a:lnTo>
                    <a:pt x="694639" y="518896"/>
                  </a:lnTo>
                  <a:lnTo>
                    <a:pt x="697928" y="516788"/>
                  </a:lnTo>
                  <a:lnTo>
                    <a:pt x="700709" y="513588"/>
                  </a:lnTo>
                  <a:close/>
                </a:path>
                <a:path w="1010920" h="1446529">
                  <a:moveTo>
                    <a:pt x="701954" y="608698"/>
                  </a:moveTo>
                  <a:lnTo>
                    <a:pt x="701586" y="608241"/>
                  </a:lnTo>
                  <a:lnTo>
                    <a:pt x="701306" y="607580"/>
                  </a:lnTo>
                  <a:lnTo>
                    <a:pt x="700976" y="607517"/>
                  </a:lnTo>
                  <a:lnTo>
                    <a:pt x="700608" y="607504"/>
                  </a:lnTo>
                  <a:lnTo>
                    <a:pt x="699795" y="608114"/>
                  </a:lnTo>
                  <a:lnTo>
                    <a:pt x="699833" y="608253"/>
                  </a:lnTo>
                  <a:lnTo>
                    <a:pt x="699998" y="608850"/>
                  </a:lnTo>
                  <a:lnTo>
                    <a:pt x="700405" y="609371"/>
                  </a:lnTo>
                  <a:lnTo>
                    <a:pt x="700722" y="609917"/>
                  </a:lnTo>
                  <a:lnTo>
                    <a:pt x="701446" y="609180"/>
                  </a:lnTo>
                  <a:lnTo>
                    <a:pt x="701954" y="608698"/>
                  </a:lnTo>
                  <a:close/>
                </a:path>
                <a:path w="1010920" h="1446529">
                  <a:moveTo>
                    <a:pt x="729919" y="1089355"/>
                  </a:moveTo>
                  <a:lnTo>
                    <a:pt x="724293" y="1086739"/>
                  </a:lnTo>
                  <a:lnTo>
                    <a:pt x="723011" y="1091158"/>
                  </a:lnTo>
                  <a:lnTo>
                    <a:pt x="727659" y="1092555"/>
                  </a:lnTo>
                  <a:lnTo>
                    <a:pt x="729919" y="1089355"/>
                  </a:lnTo>
                  <a:close/>
                </a:path>
                <a:path w="1010920" h="1446529">
                  <a:moveTo>
                    <a:pt x="760514" y="81368"/>
                  </a:moveTo>
                  <a:lnTo>
                    <a:pt x="760450" y="80772"/>
                  </a:lnTo>
                  <a:lnTo>
                    <a:pt x="760323" y="79578"/>
                  </a:lnTo>
                  <a:lnTo>
                    <a:pt x="758685" y="79692"/>
                  </a:lnTo>
                  <a:lnTo>
                    <a:pt x="757047" y="79781"/>
                  </a:lnTo>
                  <a:lnTo>
                    <a:pt x="755421" y="79895"/>
                  </a:lnTo>
                  <a:lnTo>
                    <a:pt x="755738" y="82270"/>
                  </a:lnTo>
                  <a:lnTo>
                    <a:pt x="758913" y="81686"/>
                  </a:lnTo>
                  <a:lnTo>
                    <a:pt x="760514" y="81368"/>
                  </a:lnTo>
                  <a:close/>
                </a:path>
                <a:path w="1010920" h="1446529">
                  <a:moveTo>
                    <a:pt x="763968" y="1033551"/>
                  </a:moveTo>
                  <a:lnTo>
                    <a:pt x="762977" y="1033348"/>
                  </a:lnTo>
                  <a:lnTo>
                    <a:pt x="761822" y="1032738"/>
                  </a:lnTo>
                  <a:lnTo>
                    <a:pt x="761085" y="1033068"/>
                  </a:lnTo>
                  <a:lnTo>
                    <a:pt x="760183" y="1033513"/>
                  </a:lnTo>
                  <a:lnTo>
                    <a:pt x="759637" y="1034719"/>
                  </a:lnTo>
                  <a:lnTo>
                    <a:pt x="758304" y="1036408"/>
                  </a:lnTo>
                  <a:lnTo>
                    <a:pt x="760450" y="1036548"/>
                  </a:lnTo>
                  <a:lnTo>
                    <a:pt x="761834" y="1037043"/>
                  </a:lnTo>
                  <a:lnTo>
                    <a:pt x="762596" y="1036574"/>
                  </a:lnTo>
                  <a:lnTo>
                    <a:pt x="763371" y="1036053"/>
                  </a:lnTo>
                  <a:lnTo>
                    <a:pt x="763524" y="1034580"/>
                  </a:lnTo>
                  <a:lnTo>
                    <a:pt x="763968" y="1033551"/>
                  </a:lnTo>
                  <a:close/>
                </a:path>
                <a:path w="1010920" h="1446529">
                  <a:moveTo>
                    <a:pt x="772045" y="1053109"/>
                  </a:moveTo>
                  <a:lnTo>
                    <a:pt x="770356" y="1048969"/>
                  </a:lnTo>
                  <a:lnTo>
                    <a:pt x="767054" y="1046238"/>
                  </a:lnTo>
                  <a:lnTo>
                    <a:pt x="763803" y="1043470"/>
                  </a:lnTo>
                  <a:lnTo>
                    <a:pt x="762685" y="1044371"/>
                  </a:lnTo>
                  <a:lnTo>
                    <a:pt x="770597" y="1054252"/>
                  </a:lnTo>
                  <a:lnTo>
                    <a:pt x="771563" y="1053503"/>
                  </a:lnTo>
                  <a:lnTo>
                    <a:pt x="772045" y="1053109"/>
                  </a:lnTo>
                  <a:close/>
                </a:path>
                <a:path w="1010920" h="1446529">
                  <a:moveTo>
                    <a:pt x="783158" y="688174"/>
                  </a:moveTo>
                  <a:lnTo>
                    <a:pt x="781481" y="682777"/>
                  </a:lnTo>
                  <a:lnTo>
                    <a:pt x="775246" y="692746"/>
                  </a:lnTo>
                  <a:lnTo>
                    <a:pt x="774954" y="695388"/>
                  </a:lnTo>
                  <a:lnTo>
                    <a:pt x="780211" y="697306"/>
                  </a:lnTo>
                  <a:lnTo>
                    <a:pt x="780110" y="692505"/>
                  </a:lnTo>
                  <a:lnTo>
                    <a:pt x="783158" y="688174"/>
                  </a:lnTo>
                  <a:close/>
                </a:path>
                <a:path w="1010920" h="1446529">
                  <a:moveTo>
                    <a:pt x="798550" y="389077"/>
                  </a:moveTo>
                  <a:lnTo>
                    <a:pt x="798347" y="387654"/>
                  </a:lnTo>
                  <a:lnTo>
                    <a:pt x="797890" y="384784"/>
                  </a:lnTo>
                  <a:lnTo>
                    <a:pt x="797090" y="384835"/>
                  </a:lnTo>
                  <a:lnTo>
                    <a:pt x="795477" y="384987"/>
                  </a:lnTo>
                  <a:lnTo>
                    <a:pt x="795489" y="386410"/>
                  </a:lnTo>
                  <a:lnTo>
                    <a:pt x="795528" y="387858"/>
                  </a:lnTo>
                  <a:lnTo>
                    <a:pt x="795566" y="389305"/>
                  </a:lnTo>
                  <a:lnTo>
                    <a:pt x="796556" y="389229"/>
                  </a:lnTo>
                  <a:lnTo>
                    <a:pt x="797560" y="389153"/>
                  </a:lnTo>
                  <a:lnTo>
                    <a:pt x="798550" y="389077"/>
                  </a:lnTo>
                  <a:close/>
                </a:path>
                <a:path w="1010920" h="1446529">
                  <a:moveTo>
                    <a:pt x="811174" y="801306"/>
                  </a:moveTo>
                  <a:lnTo>
                    <a:pt x="805180" y="801662"/>
                  </a:lnTo>
                  <a:lnTo>
                    <a:pt x="807897" y="806043"/>
                  </a:lnTo>
                  <a:lnTo>
                    <a:pt x="808964" y="804481"/>
                  </a:lnTo>
                  <a:lnTo>
                    <a:pt x="811174" y="801306"/>
                  </a:lnTo>
                  <a:close/>
                </a:path>
                <a:path w="1010920" h="1446529">
                  <a:moveTo>
                    <a:pt x="853694" y="540283"/>
                  </a:moveTo>
                  <a:lnTo>
                    <a:pt x="851789" y="539648"/>
                  </a:lnTo>
                  <a:lnTo>
                    <a:pt x="848334" y="538454"/>
                  </a:lnTo>
                  <a:lnTo>
                    <a:pt x="848741" y="541896"/>
                  </a:lnTo>
                  <a:lnTo>
                    <a:pt x="849058" y="544360"/>
                  </a:lnTo>
                  <a:lnTo>
                    <a:pt x="849515" y="548220"/>
                  </a:lnTo>
                  <a:lnTo>
                    <a:pt x="851306" y="544855"/>
                  </a:lnTo>
                  <a:lnTo>
                    <a:pt x="853694" y="540283"/>
                  </a:lnTo>
                  <a:close/>
                </a:path>
                <a:path w="1010920" h="1446529">
                  <a:moveTo>
                    <a:pt x="854544" y="315569"/>
                  </a:moveTo>
                  <a:lnTo>
                    <a:pt x="854456" y="313931"/>
                  </a:lnTo>
                  <a:lnTo>
                    <a:pt x="851382" y="311162"/>
                  </a:lnTo>
                  <a:lnTo>
                    <a:pt x="849744" y="315353"/>
                  </a:lnTo>
                  <a:lnTo>
                    <a:pt x="850455" y="319379"/>
                  </a:lnTo>
                  <a:lnTo>
                    <a:pt x="851611" y="323392"/>
                  </a:lnTo>
                  <a:lnTo>
                    <a:pt x="854544" y="315569"/>
                  </a:lnTo>
                  <a:close/>
                </a:path>
                <a:path w="1010920" h="1446529">
                  <a:moveTo>
                    <a:pt x="962279" y="473900"/>
                  </a:moveTo>
                  <a:lnTo>
                    <a:pt x="956208" y="473456"/>
                  </a:lnTo>
                  <a:lnTo>
                    <a:pt x="951674" y="474510"/>
                  </a:lnTo>
                  <a:lnTo>
                    <a:pt x="947889" y="480314"/>
                  </a:lnTo>
                  <a:lnTo>
                    <a:pt x="954036" y="480263"/>
                  </a:lnTo>
                  <a:lnTo>
                    <a:pt x="958659" y="479323"/>
                  </a:lnTo>
                  <a:lnTo>
                    <a:pt x="962279" y="473900"/>
                  </a:lnTo>
                  <a:close/>
                </a:path>
                <a:path w="1010920" h="1446529">
                  <a:moveTo>
                    <a:pt x="1010729" y="352526"/>
                  </a:moveTo>
                  <a:lnTo>
                    <a:pt x="1008684" y="351142"/>
                  </a:lnTo>
                  <a:lnTo>
                    <a:pt x="1006729" y="350520"/>
                  </a:lnTo>
                  <a:lnTo>
                    <a:pt x="1004874" y="349707"/>
                  </a:lnTo>
                  <a:lnTo>
                    <a:pt x="1004557" y="350608"/>
                  </a:lnTo>
                  <a:lnTo>
                    <a:pt x="1003769" y="351637"/>
                  </a:lnTo>
                  <a:lnTo>
                    <a:pt x="1003998" y="352348"/>
                  </a:lnTo>
                  <a:lnTo>
                    <a:pt x="1004392" y="353669"/>
                  </a:lnTo>
                  <a:lnTo>
                    <a:pt x="1001166" y="353796"/>
                  </a:lnTo>
                  <a:lnTo>
                    <a:pt x="998842" y="351345"/>
                  </a:lnTo>
                  <a:lnTo>
                    <a:pt x="995565" y="354609"/>
                  </a:lnTo>
                  <a:lnTo>
                    <a:pt x="992632" y="357098"/>
                  </a:lnTo>
                  <a:lnTo>
                    <a:pt x="994892" y="361543"/>
                  </a:lnTo>
                  <a:lnTo>
                    <a:pt x="998918" y="361835"/>
                  </a:lnTo>
                  <a:lnTo>
                    <a:pt x="999921" y="359054"/>
                  </a:lnTo>
                  <a:lnTo>
                    <a:pt x="1000798" y="356158"/>
                  </a:lnTo>
                  <a:lnTo>
                    <a:pt x="1004354" y="358724"/>
                  </a:lnTo>
                  <a:lnTo>
                    <a:pt x="1005268" y="354888"/>
                  </a:lnTo>
                  <a:lnTo>
                    <a:pt x="1007897" y="356171"/>
                  </a:lnTo>
                  <a:lnTo>
                    <a:pt x="1010005" y="355117"/>
                  </a:lnTo>
                  <a:lnTo>
                    <a:pt x="1010107" y="354355"/>
                  </a:lnTo>
                  <a:lnTo>
                    <a:pt x="1010729" y="3525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0" name="object 65">
              <a:extLst>
                <a:ext uri="{FF2B5EF4-FFF2-40B4-BE49-F238E27FC236}">
                  <a16:creationId xmlns:a16="http://schemas.microsoft.com/office/drawing/2014/main" id="{411AC418-A88A-53BC-096B-6081A1EA6CF7}"/>
                </a:ext>
              </a:extLst>
            </p:cNvPr>
            <p:cNvSpPr/>
            <p:nvPr/>
          </p:nvSpPr>
          <p:spPr>
            <a:xfrm>
              <a:off x="4227013" y="4101234"/>
              <a:ext cx="712369" cy="685800"/>
            </a:xfrm>
            <a:custGeom>
              <a:avLst/>
              <a:gdLst/>
              <a:ahLst/>
              <a:cxnLst/>
              <a:rect l="l" t="t" r="r" b="b"/>
              <a:pathLst>
                <a:path w="1174750" h="1130934">
                  <a:moveTo>
                    <a:pt x="5041" y="529221"/>
                  </a:moveTo>
                  <a:lnTo>
                    <a:pt x="2286" y="528053"/>
                  </a:lnTo>
                  <a:lnTo>
                    <a:pt x="0" y="527088"/>
                  </a:lnTo>
                  <a:lnTo>
                    <a:pt x="127" y="530923"/>
                  </a:lnTo>
                  <a:lnTo>
                    <a:pt x="1041" y="532333"/>
                  </a:lnTo>
                  <a:lnTo>
                    <a:pt x="3911" y="531088"/>
                  </a:lnTo>
                  <a:lnTo>
                    <a:pt x="4368" y="530910"/>
                  </a:lnTo>
                  <a:lnTo>
                    <a:pt x="4533" y="530072"/>
                  </a:lnTo>
                  <a:lnTo>
                    <a:pt x="5041" y="529221"/>
                  </a:lnTo>
                  <a:close/>
                </a:path>
                <a:path w="1174750" h="1130934">
                  <a:moveTo>
                    <a:pt x="22860" y="357708"/>
                  </a:moveTo>
                  <a:lnTo>
                    <a:pt x="21539" y="356857"/>
                  </a:lnTo>
                  <a:lnTo>
                    <a:pt x="18872" y="355155"/>
                  </a:lnTo>
                  <a:lnTo>
                    <a:pt x="18618" y="355447"/>
                  </a:lnTo>
                  <a:lnTo>
                    <a:pt x="18122" y="356095"/>
                  </a:lnTo>
                  <a:lnTo>
                    <a:pt x="19304" y="357187"/>
                  </a:lnTo>
                  <a:lnTo>
                    <a:pt x="21640" y="359359"/>
                  </a:lnTo>
                  <a:lnTo>
                    <a:pt x="22860" y="357708"/>
                  </a:lnTo>
                  <a:close/>
                </a:path>
                <a:path w="1174750" h="1130934">
                  <a:moveTo>
                    <a:pt x="86321" y="491553"/>
                  </a:moveTo>
                  <a:lnTo>
                    <a:pt x="85432" y="490232"/>
                  </a:lnTo>
                  <a:lnTo>
                    <a:pt x="84239" y="490753"/>
                  </a:lnTo>
                  <a:lnTo>
                    <a:pt x="83223" y="491375"/>
                  </a:lnTo>
                  <a:lnTo>
                    <a:pt x="82169" y="491947"/>
                  </a:lnTo>
                  <a:lnTo>
                    <a:pt x="82575" y="492633"/>
                  </a:lnTo>
                  <a:lnTo>
                    <a:pt x="82981" y="493255"/>
                  </a:lnTo>
                  <a:lnTo>
                    <a:pt x="83400" y="493941"/>
                  </a:lnTo>
                  <a:lnTo>
                    <a:pt x="84366" y="493179"/>
                  </a:lnTo>
                  <a:lnTo>
                    <a:pt x="85356" y="492455"/>
                  </a:lnTo>
                  <a:lnTo>
                    <a:pt x="86245" y="491617"/>
                  </a:lnTo>
                  <a:close/>
                </a:path>
                <a:path w="1174750" h="1130934">
                  <a:moveTo>
                    <a:pt x="88925" y="253060"/>
                  </a:moveTo>
                  <a:lnTo>
                    <a:pt x="87668" y="252133"/>
                  </a:lnTo>
                  <a:lnTo>
                    <a:pt x="86868" y="252806"/>
                  </a:lnTo>
                  <a:lnTo>
                    <a:pt x="86296" y="253593"/>
                  </a:lnTo>
                  <a:lnTo>
                    <a:pt x="85509" y="254546"/>
                  </a:lnTo>
                  <a:lnTo>
                    <a:pt x="86360" y="255066"/>
                  </a:lnTo>
                  <a:lnTo>
                    <a:pt x="87210" y="255651"/>
                  </a:lnTo>
                  <a:lnTo>
                    <a:pt x="87909" y="254876"/>
                  </a:lnTo>
                  <a:lnTo>
                    <a:pt x="88455" y="254063"/>
                  </a:lnTo>
                  <a:lnTo>
                    <a:pt x="88925" y="253060"/>
                  </a:lnTo>
                  <a:close/>
                </a:path>
                <a:path w="1174750" h="1130934">
                  <a:moveTo>
                    <a:pt x="112102" y="511860"/>
                  </a:moveTo>
                  <a:lnTo>
                    <a:pt x="107035" y="510120"/>
                  </a:lnTo>
                  <a:lnTo>
                    <a:pt x="107391" y="511860"/>
                  </a:lnTo>
                  <a:lnTo>
                    <a:pt x="107594" y="513054"/>
                  </a:lnTo>
                  <a:lnTo>
                    <a:pt x="107886" y="514235"/>
                  </a:lnTo>
                  <a:lnTo>
                    <a:pt x="108216" y="515454"/>
                  </a:lnTo>
                  <a:lnTo>
                    <a:pt x="108635" y="516674"/>
                  </a:lnTo>
                  <a:lnTo>
                    <a:pt x="109016" y="517893"/>
                  </a:lnTo>
                  <a:lnTo>
                    <a:pt x="109512" y="517715"/>
                  </a:lnTo>
                  <a:lnTo>
                    <a:pt x="110007" y="517575"/>
                  </a:lnTo>
                  <a:lnTo>
                    <a:pt x="110490" y="517398"/>
                  </a:lnTo>
                  <a:lnTo>
                    <a:pt x="109016" y="515264"/>
                  </a:lnTo>
                  <a:lnTo>
                    <a:pt x="112102" y="511860"/>
                  </a:lnTo>
                  <a:close/>
                </a:path>
                <a:path w="1174750" h="1130934">
                  <a:moveTo>
                    <a:pt x="120142" y="710539"/>
                  </a:moveTo>
                  <a:lnTo>
                    <a:pt x="118668" y="709434"/>
                  </a:lnTo>
                  <a:lnTo>
                    <a:pt x="116967" y="710793"/>
                  </a:lnTo>
                  <a:lnTo>
                    <a:pt x="115163" y="712127"/>
                  </a:lnTo>
                  <a:lnTo>
                    <a:pt x="115417" y="716407"/>
                  </a:lnTo>
                  <a:lnTo>
                    <a:pt x="120142" y="710539"/>
                  </a:lnTo>
                  <a:close/>
                </a:path>
                <a:path w="1174750" h="1130934">
                  <a:moveTo>
                    <a:pt x="152400" y="481685"/>
                  </a:moveTo>
                  <a:lnTo>
                    <a:pt x="150545" y="481228"/>
                  </a:lnTo>
                  <a:lnTo>
                    <a:pt x="148018" y="480580"/>
                  </a:lnTo>
                  <a:lnTo>
                    <a:pt x="148145" y="482130"/>
                  </a:lnTo>
                  <a:lnTo>
                    <a:pt x="148424" y="485279"/>
                  </a:lnTo>
                  <a:lnTo>
                    <a:pt x="150952" y="483006"/>
                  </a:lnTo>
                  <a:lnTo>
                    <a:pt x="152400" y="481685"/>
                  </a:lnTo>
                  <a:close/>
                </a:path>
                <a:path w="1174750" h="1130934">
                  <a:moveTo>
                    <a:pt x="163410" y="214833"/>
                  </a:moveTo>
                  <a:lnTo>
                    <a:pt x="161772" y="212445"/>
                  </a:lnTo>
                  <a:lnTo>
                    <a:pt x="159283" y="214045"/>
                  </a:lnTo>
                  <a:lnTo>
                    <a:pt x="159448" y="215734"/>
                  </a:lnTo>
                  <a:lnTo>
                    <a:pt x="160591" y="218236"/>
                  </a:lnTo>
                  <a:lnTo>
                    <a:pt x="162610" y="216344"/>
                  </a:lnTo>
                  <a:lnTo>
                    <a:pt x="163410" y="214833"/>
                  </a:lnTo>
                  <a:close/>
                </a:path>
                <a:path w="1174750" h="1130934">
                  <a:moveTo>
                    <a:pt x="193675" y="845731"/>
                  </a:moveTo>
                  <a:lnTo>
                    <a:pt x="193281" y="843851"/>
                  </a:lnTo>
                  <a:lnTo>
                    <a:pt x="192671" y="842137"/>
                  </a:lnTo>
                  <a:lnTo>
                    <a:pt x="188899" y="842594"/>
                  </a:lnTo>
                  <a:lnTo>
                    <a:pt x="190131" y="844397"/>
                  </a:lnTo>
                  <a:lnTo>
                    <a:pt x="191033" y="845667"/>
                  </a:lnTo>
                  <a:lnTo>
                    <a:pt x="191922" y="846963"/>
                  </a:lnTo>
                  <a:lnTo>
                    <a:pt x="192519" y="846556"/>
                  </a:lnTo>
                  <a:lnTo>
                    <a:pt x="193675" y="845731"/>
                  </a:lnTo>
                  <a:close/>
                </a:path>
                <a:path w="1174750" h="1130934">
                  <a:moveTo>
                    <a:pt x="216674" y="324548"/>
                  </a:moveTo>
                  <a:lnTo>
                    <a:pt x="213474" y="319709"/>
                  </a:lnTo>
                  <a:lnTo>
                    <a:pt x="213017" y="322973"/>
                  </a:lnTo>
                  <a:lnTo>
                    <a:pt x="213334" y="324345"/>
                  </a:lnTo>
                  <a:lnTo>
                    <a:pt x="216674" y="324548"/>
                  </a:lnTo>
                  <a:close/>
                </a:path>
                <a:path w="1174750" h="1130934">
                  <a:moveTo>
                    <a:pt x="221107" y="665670"/>
                  </a:moveTo>
                  <a:lnTo>
                    <a:pt x="220129" y="662343"/>
                  </a:lnTo>
                  <a:lnTo>
                    <a:pt x="216979" y="663790"/>
                  </a:lnTo>
                  <a:lnTo>
                    <a:pt x="215912" y="665734"/>
                  </a:lnTo>
                  <a:lnTo>
                    <a:pt x="217309" y="668845"/>
                  </a:lnTo>
                  <a:lnTo>
                    <a:pt x="218986" y="667169"/>
                  </a:lnTo>
                  <a:lnTo>
                    <a:pt x="221107" y="665670"/>
                  </a:lnTo>
                  <a:close/>
                </a:path>
                <a:path w="1174750" h="1130934">
                  <a:moveTo>
                    <a:pt x="231279" y="915644"/>
                  </a:moveTo>
                  <a:lnTo>
                    <a:pt x="228460" y="912114"/>
                  </a:lnTo>
                  <a:lnTo>
                    <a:pt x="227520" y="916635"/>
                  </a:lnTo>
                  <a:lnTo>
                    <a:pt x="227177" y="918362"/>
                  </a:lnTo>
                  <a:lnTo>
                    <a:pt x="230022" y="917168"/>
                  </a:lnTo>
                  <a:lnTo>
                    <a:pt x="231279" y="915644"/>
                  </a:lnTo>
                  <a:close/>
                </a:path>
                <a:path w="1174750" h="1130934">
                  <a:moveTo>
                    <a:pt x="248246" y="665175"/>
                  </a:moveTo>
                  <a:lnTo>
                    <a:pt x="246164" y="662393"/>
                  </a:lnTo>
                  <a:lnTo>
                    <a:pt x="245529" y="663651"/>
                  </a:lnTo>
                  <a:lnTo>
                    <a:pt x="244894" y="664921"/>
                  </a:lnTo>
                  <a:lnTo>
                    <a:pt x="244271" y="666178"/>
                  </a:lnTo>
                  <a:lnTo>
                    <a:pt x="244703" y="666419"/>
                  </a:lnTo>
                  <a:lnTo>
                    <a:pt x="245618" y="666953"/>
                  </a:lnTo>
                  <a:lnTo>
                    <a:pt x="247167" y="666216"/>
                  </a:lnTo>
                  <a:lnTo>
                    <a:pt x="248246" y="665175"/>
                  </a:lnTo>
                  <a:close/>
                </a:path>
                <a:path w="1174750" h="1130934">
                  <a:moveTo>
                    <a:pt x="265036" y="707580"/>
                  </a:moveTo>
                  <a:lnTo>
                    <a:pt x="264795" y="707288"/>
                  </a:lnTo>
                  <a:lnTo>
                    <a:pt x="264172" y="706589"/>
                  </a:lnTo>
                  <a:lnTo>
                    <a:pt x="263144" y="706247"/>
                  </a:lnTo>
                  <a:lnTo>
                    <a:pt x="262267" y="705739"/>
                  </a:lnTo>
                  <a:lnTo>
                    <a:pt x="261912" y="706437"/>
                  </a:lnTo>
                  <a:lnTo>
                    <a:pt x="261124" y="707377"/>
                  </a:lnTo>
                  <a:lnTo>
                    <a:pt x="261327" y="707758"/>
                  </a:lnTo>
                  <a:lnTo>
                    <a:pt x="261772" y="708520"/>
                  </a:lnTo>
                  <a:lnTo>
                    <a:pt x="262724" y="709002"/>
                  </a:lnTo>
                  <a:lnTo>
                    <a:pt x="263867" y="709904"/>
                  </a:lnTo>
                  <a:lnTo>
                    <a:pt x="264350" y="708685"/>
                  </a:lnTo>
                  <a:lnTo>
                    <a:pt x="265036" y="707580"/>
                  </a:lnTo>
                  <a:close/>
                </a:path>
                <a:path w="1174750" h="1130934">
                  <a:moveTo>
                    <a:pt x="335241" y="289356"/>
                  </a:moveTo>
                  <a:lnTo>
                    <a:pt x="334632" y="288874"/>
                  </a:lnTo>
                  <a:lnTo>
                    <a:pt x="334073" y="288061"/>
                  </a:lnTo>
                  <a:lnTo>
                    <a:pt x="333438" y="288023"/>
                  </a:lnTo>
                  <a:lnTo>
                    <a:pt x="332892" y="287972"/>
                  </a:lnTo>
                  <a:lnTo>
                    <a:pt x="332270" y="288785"/>
                  </a:lnTo>
                  <a:lnTo>
                    <a:pt x="331127" y="289598"/>
                  </a:lnTo>
                  <a:lnTo>
                    <a:pt x="332447" y="290258"/>
                  </a:lnTo>
                  <a:lnTo>
                    <a:pt x="333171" y="290906"/>
                  </a:lnTo>
                  <a:lnTo>
                    <a:pt x="333857" y="290868"/>
                  </a:lnTo>
                  <a:lnTo>
                    <a:pt x="334352" y="290830"/>
                  </a:lnTo>
                  <a:lnTo>
                    <a:pt x="334772" y="289890"/>
                  </a:lnTo>
                  <a:lnTo>
                    <a:pt x="335241" y="289356"/>
                  </a:lnTo>
                  <a:close/>
                </a:path>
                <a:path w="1174750" h="1130934">
                  <a:moveTo>
                    <a:pt x="346227" y="870064"/>
                  </a:moveTo>
                  <a:lnTo>
                    <a:pt x="343712" y="870572"/>
                  </a:lnTo>
                  <a:lnTo>
                    <a:pt x="341668" y="870953"/>
                  </a:lnTo>
                  <a:lnTo>
                    <a:pt x="338442" y="871588"/>
                  </a:lnTo>
                  <a:lnTo>
                    <a:pt x="344246" y="872845"/>
                  </a:lnTo>
                  <a:lnTo>
                    <a:pt x="346227" y="870064"/>
                  </a:lnTo>
                  <a:close/>
                </a:path>
                <a:path w="1174750" h="1130934">
                  <a:moveTo>
                    <a:pt x="352717" y="913650"/>
                  </a:moveTo>
                  <a:lnTo>
                    <a:pt x="351802" y="913460"/>
                  </a:lnTo>
                  <a:lnTo>
                    <a:pt x="350875" y="913142"/>
                  </a:lnTo>
                  <a:lnTo>
                    <a:pt x="349770" y="913104"/>
                  </a:lnTo>
                  <a:lnTo>
                    <a:pt x="349554" y="914120"/>
                  </a:lnTo>
                  <a:lnTo>
                    <a:pt x="349199" y="915060"/>
                  </a:lnTo>
                  <a:lnTo>
                    <a:pt x="350431" y="915174"/>
                  </a:lnTo>
                  <a:lnTo>
                    <a:pt x="351383" y="915352"/>
                  </a:lnTo>
                  <a:lnTo>
                    <a:pt x="352298" y="915289"/>
                  </a:lnTo>
                  <a:lnTo>
                    <a:pt x="352488" y="915263"/>
                  </a:lnTo>
                  <a:lnTo>
                    <a:pt x="352577" y="914209"/>
                  </a:lnTo>
                  <a:lnTo>
                    <a:pt x="352717" y="913650"/>
                  </a:lnTo>
                  <a:close/>
                </a:path>
                <a:path w="1174750" h="1130934">
                  <a:moveTo>
                    <a:pt x="368185" y="699808"/>
                  </a:moveTo>
                  <a:lnTo>
                    <a:pt x="367665" y="699249"/>
                  </a:lnTo>
                  <a:lnTo>
                    <a:pt x="367131" y="698703"/>
                  </a:lnTo>
                  <a:lnTo>
                    <a:pt x="366636" y="698144"/>
                  </a:lnTo>
                  <a:lnTo>
                    <a:pt x="365721" y="698995"/>
                  </a:lnTo>
                  <a:lnTo>
                    <a:pt x="363855" y="700684"/>
                  </a:lnTo>
                  <a:lnTo>
                    <a:pt x="364426" y="701281"/>
                  </a:lnTo>
                  <a:lnTo>
                    <a:pt x="364998" y="701865"/>
                  </a:lnTo>
                  <a:lnTo>
                    <a:pt x="365582" y="702475"/>
                  </a:lnTo>
                  <a:lnTo>
                    <a:pt x="367322" y="700697"/>
                  </a:lnTo>
                  <a:lnTo>
                    <a:pt x="368185" y="699808"/>
                  </a:lnTo>
                  <a:close/>
                </a:path>
                <a:path w="1174750" h="1130934">
                  <a:moveTo>
                    <a:pt x="371640" y="578383"/>
                  </a:moveTo>
                  <a:lnTo>
                    <a:pt x="371614" y="578027"/>
                  </a:lnTo>
                  <a:lnTo>
                    <a:pt x="371551" y="577646"/>
                  </a:lnTo>
                  <a:lnTo>
                    <a:pt x="371525" y="577291"/>
                  </a:lnTo>
                  <a:lnTo>
                    <a:pt x="369951" y="577278"/>
                  </a:lnTo>
                  <a:lnTo>
                    <a:pt x="366788" y="577215"/>
                  </a:lnTo>
                  <a:lnTo>
                    <a:pt x="367550" y="578599"/>
                  </a:lnTo>
                  <a:lnTo>
                    <a:pt x="368465" y="579107"/>
                  </a:lnTo>
                  <a:lnTo>
                    <a:pt x="369430" y="579170"/>
                  </a:lnTo>
                  <a:lnTo>
                    <a:pt x="370141" y="579196"/>
                  </a:lnTo>
                  <a:lnTo>
                    <a:pt x="370903" y="578662"/>
                  </a:lnTo>
                  <a:lnTo>
                    <a:pt x="371640" y="578383"/>
                  </a:lnTo>
                  <a:close/>
                </a:path>
                <a:path w="1174750" h="1130934">
                  <a:moveTo>
                    <a:pt x="372300" y="548500"/>
                  </a:moveTo>
                  <a:lnTo>
                    <a:pt x="370103" y="544258"/>
                  </a:lnTo>
                  <a:lnTo>
                    <a:pt x="366915" y="547192"/>
                  </a:lnTo>
                  <a:lnTo>
                    <a:pt x="370687" y="548119"/>
                  </a:lnTo>
                  <a:lnTo>
                    <a:pt x="372300" y="548500"/>
                  </a:lnTo>
                  <a:close/>
                </a:path>
                <a:path w="1174750" h="1130934">
                  <a:moveTo>
                    <a:pt x="376720" y="266230"/>
                  </a:moveTo>
                  <a:lnTo>
                    <a:pt x="375488" y="262953"/>
                  </a:lnTo>
                  <a:lnTo>
                    <a:pt x="374396" y="263271"/>
                  </a:lnTo>
                  <a:lnTo>
                    <a:pt x="373849" y="263436"/>
                  </a:lnTo>
                  <a:lnTo>
                    <a:pt x="374103" y="264617"/>
                  </a:lnTo>
                  <a:lnTo>
                    <a:pt x="374611" y="266966"/>
                  </a:lnTo>
                  <a:lnTo>
                    <a:pt x="376008" y="266458"/>
                  </a:lnTo>
                  <a:lnTo>
                    <a:pt x="376720" y="266230"/>
                  </a:lnTo>
                  <a:close/>
                </a:path>
                <a:path w="1174750" h="1130934">
                  <a:moveTo>
                    <a:pt x="377901" y="282892"/>
                  </a:moveTo>
                  <a:lnTo>
                    <a:pt x="377634" y="281381"/>
                  </a:lnTo>
                  <a:lnTo>
                    <a:pt x="377101" y="278358"/>
                  </a:lnTo>
                  <a:lnTo>
                    <a:pt x="375678" y="278612"/>
                  </a:lnTo>
                  <a:lnTo>
                    <a:pt x="375958" y="280162"/>
                  </a:lnTo>
                  <a:lnTo>
                    <a:pt x="376224" y="281711"/>
                  </a:lnTo>
                  <a:lnTo>
                    <a:pt x="376504" y="283260"/>
                  </a:lnTo>
                  <a:lnTo>
                    <a:pt x="377901" y="282892"/>
                  </a:lnTo>
                  <a:close/>
                </a:path>
                <a:path w="1174750" h="1130934">
                  <a:moveTo>
                    <a:pt x="399567" y="1092009"/>
                  </a:moveTo>
                  <a:lnTo>
                    <a:pt x="399453" y="1091133"/>
                  </a:lnTo>
                  <a:lnTo>
                    <a:pt x="399326" y="1090447"/>
                  </a:lnTo>
                  <a:lnTo>
                    <a:pt x="398500" y="1089863"/>
                  </a:lnTo>
                  <a:lnTo>
                    <a:pt x="397979" y="1089202"/>
                  </a:lnTo>
                  <a:lnTo>
                    <a:pt x="397649" y="1089660"/>
                  </a:lnTo>
                  <a:lnTo>
                    <a:pt x="397306" y="1090079"/>
                  </a:lnTo>
                  <a:lnTo>
                    <a:pt x="396963" y="1090510"/>
                  </a:lnTo>
                  <a:lnTo>
                    <a:pt x="396887" y="1091450"/>
                  </a:lnTo>
                  <a:lnTo>
                    <a:pt x="396570" y="1092428"/>
                  </a:lnTo>
                  <a:lnTo>
                    <a:pt x="396951" y="1093622"/>
                  </a:lnTo>
                  <a:lnTo>
                    <a:pt x="398183" y="1093685"/>
                  </a:lnTo>
                  <a:lnTo>
                    <a:pt x="398881" y="1093863"/>
                  </a:lnTo>
                  <a:lnTo>
                    <a:pt x="399110" y="1092962"/>
                  </a:lnTo>
                  <a:lnTo>
                    <a:pt x="399567" y="1092009"/>
                  </a:lnTo>
                  <a:close/>
                </a:path>
                <a:path w="1174750" h="1130934">
                  <a:moveTo>
                    <a:pt x="401942" y="370941"/>
                  </a:moveTo>
                  <a:lnTo>
                    <a:pt x="401866" y="367182"/>
                  </a:lnTo>
                  <a:lnTo>
                    <a:pt x="400138" y="367106"/>
                  </a:lnTo>
                  <a:lnTo>
                    <a:pt x="398360" y="367245"/>
                  </a:lnTo>
                  <a:lnTo>
                    <a:pt x="398145" y="367245"/>
                  </a:lnTo>
                  <a:lnTo>
                    <a:pt x="397979" y="367830"/>
                  </a:lnTo>
                  <a:lnTo>
                    <a:pt x="397573" y="368490"/>
                  </a:lnTo>
                  <a:lnTo>
                    <a:pt x="398805" y="369176"/>
                  </a:lnTo>
                  <a:lnTo>
                    <a:pt x="399999" y="369836"/>
                  </a:lnTo>
                  <a:lnTo>
                    <a:pt x="401942" y="370941"/>
                  </a:lnTo>
                  <a:close/>
                </a:path>
                <a:path w="1174750" h="1130934">
                  <a:moveTo>
                    <a:pt x="406615" y="897966"/>
                  </a:moveTo>
                  <a:lnTo>
                    <a:pt x="405714" y="894842"/>
                  </a:lnTo>
                  <a:lnTo>
                    <a:pt x="404075" y="894816"/>
                  </a:lnTo>
                  <a:lnTo>
                    <a:pt x="401307" y="896315"/>
                  </a:lnTo>
                  <a:lnTo>
                    <a:pt x="402780" y="898918"/>
                  </a:lnTo>
                  <a:lnTo>
                    <a:pt x="404317" y="899414"/>
                  </a:lnTo>
                  <a:lnTo>
                    <a:pt x="406615" y="897966"/>
                  </a:lnTo>
                  <a:close/>
                </a:path>
                <a:path w="1174750" h="1130934">
                  <a:moveTo>
                    <a:pt x="443090" y="412115"/>
                  </a:moveTo>
                  <a:lnTo>
                    <a:pt x="443052" y="409981"/>
                  </a:lnTo>
                  <a:lnTo>
                    <a:pt x="443014" y="405790"/>
                  </a:lnTo>
                  <a:lnTo>
                    <a:pt x="438378" y="410387"/>
                  </a:lnTo>
                  <a:lnTo>
                    <a:pt x="440118" y="411022"/>
                  </a:lnTo>
                  <a:lnTo>
                    <a:pt x="441223" y="411441"/>
                  </a:lnTo>
                  <a:lnTo>
                    <a:pt x="443090" y="412115"/>
                  </a:lnTo>
                  <a:close/>
                </a:path>
                <a:path w="1174750" h="1130934">
                  <a:moveTo>
                    <a:pt x="443484" y="764717"/>
                  </a:moveTo>
                  <a:lnTo>
                    <a:pt x="440829" y="764451"/>
                  </a:lnTo>
                  <a:lnTo>
                    <a:pt x="438137" y="764362"/>
                  </a:lnTo>
                  <a:lnTo>
                    <a:pt x="439305" y="765721"/>
                  </a:lnTo>
                  <a:lnTo>
                    <a:pt x="440474" y="767092"/>
                  </a:lnTo>
                  <a:lnTo>
                    <a:pt x="441883" y="768731"/>
                  </a:lnTo>
                  <a:lnTo>
                    <a:pt x="443484" y="764717"/>
                  </a:lnTo>
                  <a:close/>
                </a:path>
                <a:path w="1174750" h="1130934">
                  <a:moveTo>
                    <a:pt x="450430" y="593623"/>
                  </a:moveTo>
                  <a:lnTo>
                    <a:pt x="444804" y="595744"/>
                  </a:lnTo>
                  <a:lnTo>
                    <a:pt x="447370" y="597217"/>
                  </a:lnTo>
                  <a:lnTo>
                    <a:pt x="449592" y="597700"/>
                  </a:lnTo>
                  <a:lnTo>
                    <a:pt x="450430" y="593623"/>
                  </a:lnTo>
                  <a:close/>
                </a:path>
                <a:path w="1174750" h="1130934">
                  <a:moveTo>
                    <a:pt x="463156" y="576008"/>
                  </a:moveTo>
                  <a:lnTo>
                    <a:pt x="463067" y="575652"/>
                  </a:lnTo>
                  <a:lnTo>
                    <a:pt x="462838" y="575398"/>
                  </a:lnTo>
                  <a:lnTo>
                    <a:pt x="462711" y="575398"/>
                  </a:lnTo>
                  <a:lnTo>
                    <a:pt x="461225" y="575525"/>
                  </a:lnTo>
                  <a:lnTo>
                    <a:pt x="459765" y="575691"/>
                  </a:lnTo>
                  <a:lnTo>
                    <a:pt x="458050" y="575856"/>
                  </a:lnTo>
                  <a:lnTo>
                    <a:pt x="459905" y="579272"/>
                  </a:lnTo>
                  <a:lnTo>
                    <a:pt x="461467" y="577278"/>
                  </a:lnTo>
                  <a:lnTo>
                    <a:pt x="463016" y="576465"/>
                  </a:lnTo>
                  <a:lnTo>
                    <a:pt x="463067" y="576224"/>
                  </a:lnTo>
                  <a:lnTo>
                    <a:pt x="463156" y="576008"/>
                  </a:lnTo>
                  <a:close/>
                </a:path>
                <a:path w="1174750" h="1130934">
                  <a:moveTo>
                    <a:pt x="504075" y="639000"/>
                  </a:moveTo>
                  <a:lnTo>
                    <a:pt x="502513" y="632853"/>
                  </a:lnTo>
                  <a:lnTo>
                    <a:pt x="500646" y="635025"/>
                  </a:lnTo>
                  <a:lnTo>
                    <a:pt x="500900" y="636676"/>
                  </a:lnTo>
                  <a:lnTo>
                    <a:pt x="504075" y="639000"/>
                  </a:lnTo>
                  <a:close/>
                </a:path>
                <a:path w="1174750" h="1130934">
                  <a:moveTo>
                    <a:pt x="514972" y="932992"/>
                  </a:moveTo>
                  <a:lnTo>
                    <a:pt x="514756" y="932484"/>
                  </a:lnTo>
                  <a:lnTo>
                    <a:pt x="514642" y="931748"/>
                  </a:lnTo>
                  <a:lnTo>
                    <a:pt x="513257" y="932256"/>
                  </a:lnTo>
                  <a:lnTo>
                    <a:pt x="511949" y="932764"/>
                  </a:lnTo>
                  <a:lnTo>
                    <a:pt x="509739" y="933589"/>
                  </a:lnTo>
                  <a:lnTo>
                    <a:pt x="512419" y="935215"/>
                  </a:lnTo>
                  <a:lnTo>
                    <a:pt x="513791" y="935189"/>
                  </a:lnTo>
                  <a:lnTo>
                    <a:pt x="514832" y="933297"/>
                  </a:lnTo>
                  <a:lnTo>
                    <a:pt x="514972" y="932992"/>
                  </a:lnTo>
                  <a:close/>
                </a:path>
                <a:path w="1174750" h="1130934">
                  <a:moveTo>
                    <a:pt x="532765" y="812025"/>
                  </a:moveTo>
                  <a:lnTo>
                    <a:pt x="532752" y="811504"/>
                  </a:lnTo>
                  <a:lnTo>
                    <a:pt x="532726" y="810971"/>
                  </a:lnTo>
                  <a:lnTo>
                    <a:pt x="532168" y="810920"/>
                  </a:lnTo>
                  <a:lnTo>
                    <a:pt x="531520" y="810653"/>
                  </a:lnTo>
                  <a:lnTo>
                    <a:pt x="531037" y="810844"/>
                  </a:lnTo>
                  <a:lnTo>
                    <a:pt x="530390" y="811085"/>
                  </a:lnTo>
                  <a:lnTo>
                    <a:pt x="529869" y="811657"/>
                  </a:lnTo>
                  <a:lnTo>
                    <a:pt x="529297" y="812076"/>
                  </a:lnTo>
                  <a:lnTo>
                    <a:pt x="531609" y="812393"/>
                  </a:lnTo>
                  <a:lnTo>
                    <a:pt x="532765" y="812558"/>
                  </a:lnTo>
                  <a:lnTo>
                    <a:pt x="532765" y="812025"/>
                  </a:lnTo>
                  <a:close/>
                </a:path>
                <a:path w="1174750" h="1130934">
                  <a:moveTo>
                    <a:pt x="541769" y="588657"/>
                  </a:moveTo>
                  <a:lnTo>
                    <a:pt x="541731" y="587032"/>
                  </a:lnTo>
                  <a:lnTo>
                    <a:pt x="538721" y="584987"/>
                  </a:lnTo>
                  <a:lnTo>
                    <a:pt x="539229" y="590296"/>
                  </a:lnTo>
                  <a:lnTo>
                    <a:pt x="539686" y="590346"/>
                  </a:lnTo>
                  <a:lnTo>
                    <a:pt x="540613" y="590486"/>
                  </a:lnTo>
                  <a:lnTo>
                    <a:pt x="541769" y="588657"/>
                  </a:lnTo>
                  <a:close/>
                </a:path>
                <a:path w="1174750" h="1130934">
                  <a:moveTo>
                    <a:pt x="570293" y="621715"/>
                  </a:moveTo>
                  <a:lnTo>
                    <a:pt x="568947" y="616038"/>
                  </a:lnTo>
                  <a:lnTo>
                    <a:pt x="568629" y="618083"/>
                  </a:lnTo>
                  <a:lnTo>
                    <a:pt x="567232" y="620382"/>
                  </a:lnTo>
                  <a:lnTo>
                    <a:pt x="570293" y="621715"/>
                  </a:lnTo>
                  <a:close/>
                </a:path>
                <a:path w="1174750" h="1130934">
                  <a:moveTo>
                    <a:pt x="570738" y="390258"/>
                  </a:moveTo>
                  <a:lnTo>
                    <a:pt x="570496" y="390017"/>
                  </a:lnTo>
                  <a:lnTo>
                    <a:pt x="569887" y="389356"/>
                  </a:lnTo>
                  <a:lnTo>
                    <a:pt x="568896" y="389064"/>
                  </a:lnTo>
                  <a:lnTo>
                    <a:pt x="567512" y="388340"/>
                  </a:lnTo>
                  <a:lnTo>
                    <a:pt x="567347" y="389636"/>
                  </a:lnTo>
                  <a:lnTo>
                    <a:pt x="566966" y="390728"/>
                  </a:lnTo>
                  <a:lnTo>
                    <a:pt x="567232" y="390956"/>
                  </a:lnTo>
                  <a:lnTo>
                    <a:pt x="567931" y="391528"/>
                  </a:lnTo>
                  <a:lnTo>
                    <a:pt x="568934" y="391795"/>
                  </a:lnTo>
                  <a:lnTo>
                    <a:pt x="570014" y="391922"/>
                  </a:lnTo>
                  <a:lnTo>
                    <a:pt x="570738" y="390258"/>
                  </a:lnTo>
                  <a:close/>
                </a:path>
                <a:path w="1174750" h="1130934">
                  <a:moveTo>
                    <a:pt x="584746" y="1039164"/>
                  </a:moveTo>
                  <a:lnTo>
                    <a:pt x="584161" y="1038847"/>
                  </a:lnTo>
                  <a:lnTo>
                    <a:pt x="583565" y="1038402"/>
                  </a:lnTo>
                  <a:lnTo>
                    <a:pt x="581329" y="1042708"/>
                  </a:lnTo>
                  <a:lnTo>
                    <a:pt x="581952" y="1042987"/>
                  </a:lnTo>
                  <a:lnTo>
                    <a:pt x="582561" y="1043216"/>
                  </a:lnTo>
                  <a:lnTo>
                    <a:pt x="583171" y="1043482"/>
                  </a:lnTo>
                  <a:lnTo>
                    <a:pt x="583704" y="1042073"/>
                  </a:lnTo>
                  <a:lnTo>
                    <a:pt x="584250" y="1040676"/>
                  </a:lnTo>
                  <a:lnTo>
                    <a:pt x="584720" y="1039291"/>
                  </a:lnTo>
                  <a:lnTo>
                    <a:pt x="584746" y="1039164"/>
                  </a:lnTo>
                  <a:close/>
                </a:path>
                <a:path w="1174750" h="1130934">
                  <a:moveTo>
                    <a:pt x="599338" y="999807"/>
                  </a:moveTo>
                  <a:lnTo>
                    <a:pt x="598893" y="997115"/>
                  </a:lnTo>
                  <a:lnTo>
                    <a:pt x="597420" y="996010"/>
                  </a:lnTo>
                  <a:lnTo>
                    <a:pt x="594804" y="996632"/>
                  </a:lnTo>
                  <a:lnTo>
                    <a:pt x="596315" y="997686"/>
                  </a:lnTo>
                  <a:lnTo>
                    <a:pt x="599338" y="999807"/>
                  </a:lnTo>
                  <a:close/>
                </a:path>
                <a:path w="1174750" h="1130934">
                  <a:moveTo>
                    <a:pt x="649909" y="676249"/>
                  </a:moveTo>
                  <a:lnTo>
                    <a:pt x="649097" y="675233"/>
                  </a:lnTo>
                  <a:lnTo>
                    <a:pt x="647839" y="675716"/>
                  </a:lnTo>
                  <a:lnTo>
                    <a:pt x="646709" y="676313"/>
                  </a:lnTo>
                  <a:lnTo>
                    <a:pt x="644537" y="677392"/>
                  </a:lnTo>
                  <a:lnTo>
                    <a:pt x="647801" y="678878"/>
                  </a:lnTo>
                  <a:lnTo>
                    <a:pt x="649198" y="678688"/>
                  </a:lnTo>
                  <a:lnTo>
                    <a:pt x="649795" y="676605"/>
                  </a:lnTo>
                  <a:lnTo>
                    <a:pt x="649909" y="676249"/>
                  </a:lnTo>
                  <a:close/>
                </a:path>
                <a:path w="1174750" h="1130934">
                  <a:moveTo>
                    <a:pt x="654075" y="848969"/>
                  </a:moveTo>
                  <a:lnTo>
                    <a:pt x="652945" y="848080"/>
                  </a:lnTo>
                  <a:lnTo>
                    <a:pt x="650671" y="846302"/>
                  </a:lnTo>
                  <a:lnTo>
                    <a:pt x="650341" y="846797"/>
                  </a:lnTo>
                  <a:lnTo>
                    <a:pt x="650024" y="847293"/>
                  </a:lnTo>
                  <a:lnTo>
                    <a:pt x="649693" y="847788"/>
                  </a:lnTo>
                  <a:lnTo>
                    <a:pt x="650925" y="848512"/>
                  </a:lnTo>
                  <a:lnTo>
                    <a:pt x="652145" y="849274"/>
                  </a:lnTo>
                  <a:lnTo>
                    <a:pt x="653364" y="849998"/>
                  </a:lnTo>
                  <a:lnTo>
                    <a:pt x="653846" y="849325"/>
                  </a:lnTo>
                  <a:lnTo>
                    <a:pt x="654075" y="848969"/>
                  </a:lnTo>
                  <a:close/>
                </a:path>
                <a:path w="1174750" h="1130934">
                  <a:moveTo>
                    <a:pt x="701687" y="603529"/>
                  </a:moveTo>
                  <a:lnTo>
                    <a:pt x="699414" y="600316"/>
                  </a:lnTo>
                  <a:lnTo>
                    <a:pt x="696353" y="601865"/>
                  </a:lnTo>
                  <a:lnTo>
                    <a:pt x="698627" y="602564"/>
                  </a:lnTo>
                  <a:lnTo>
                    <a:pt x="701687" y="603529"/>
                  </a:lnTo>
                  <a:close/>
                </a:path>
                <a:path w="1174750" h="1130934">
                  <a:moveTo>
                    <a:pt x="704786" y="1015860"/>
                  </a:moveTo>
                  <a:lnTo>
                    <a:pt x="704100" y="1013129"/>
                  </a:lnTo>
                  <a:lnTo>
                    <a:pt x="703745" y="1011783"/>
                  </a:lnTo>
                  <a:lnTo>
                    <a:pt x="703173" y="1011936"/>
                  </a:lnTo>
                  <a:lnTo>
                    <a:pt x="702614" y="1012075"/>
                  </a:lnTo>
                  <a:lnTo>
                    <a:pt x="702056" y="1012228"/>
                  </a:lnTo>
                  <a:lnTo>
                    <a:pt x="702729" y="1014933"/>
                  </a:lnTo>
                  <a:lnTo>
                    <a:pt x="703084" y="1016304"/>
                  </a:lnTo>
                  <a:lnTo>
                    <a:pt x="703656" y="1016152"/>
                  </a:lnTo>
                  <a:lnTo>
                    <a:pt x="704227" y="1016012"/>
                  </a:lnTo>
                  <a:lnTo>
                    <a:pt x="704786" y="1015860"/>
                  </a:lnTo>
                  <a:close/>
                </a:path>
                <a:path w="1174750" h="1130934">
                  <a:moveTo>
                    <a:pt x="715289" y="728700"/>
                  </a:moveTo>
                  <a:lnTo>
                    <a:pt x="712660" y="727049"/>
                  </a:lnTo>
                  <a:lnTo>
                    <a:pt x="712139" y="727989"/>
                  </a:lnTo>
                  <a:lnTo>
                    <a:pt x="711200" y="728980"/>
                  </a:lnTo>
                  <a:lnTo>
                    <a:pt x="712660" y="729589"/>
                  </a:lnTo>
                  <a:lnTo>
                    <a:pt x="713447" y="730072"/>
                  </a:lnTo>
                  <a:lnTo>
                    <a:pt x="714298" y="730161"/>
                  </a:lnTo>
                  <a:lnTo>
                    <a:pt x="714514" y="730199"/>
                  </a:lnTo>
                  <a:lnTo>
                    <a:pt x="715289" y="728700"/>
                  </a:lnTo>
                  <a:close/>
                </a:path>
                <a:path w="1174750" h="1130934">
                  <a:moveTo>
                    <a:pt x="726948" y="110451"/>
                  </a:moveTo>
                  <a:lnTo>
                    <a:pt x="725068" y="108369"/>
                  </a:lnTo>
                  <a:lnTo>
                    <a:pt x="724077" y="107238"/>
                  </a:lnTo>
                  <a:lnTo>
                    <a:pt x="722299" y="105270"/>
                  </a:lnTo>
                  <a:lnTo>
                    <a:pt x="721918" y="109283"/>
                  </a:lnTo>
                  <a:lnTo>
                    <a:pt x="723430" y="109956"/>
                  </a:lnTo>
                  <a:lnTo>
                    <a:pt x="726948" y="110451"/>
                  </a:lnTo>
                  <a:close/>
                </a:path>
                <a:path w="1174750" h="1130934">
                  <a:moveTo>
                    <a:pt x="731316" y="4686"/>
                  </a:moveTo>
                  <a:lnTo>
                    <a:pt x="731139" y="3098"/>
                  </a:lnTo>
                  <a:lnTo>
                    <a:pt x="730986" y="1549"/>
                  </a:lnTo>
                  <a:lnTo>
                    <a:pt x="730821" y="0"/>
                  </a:lnTo>
                  <a:lnTo>
                    <a:pt x="730402" y="38"/>
                  </a:lnTo>
                  <a:lnTo>
                    <a:pt x="729957" y="114"/>
                  </a:lnTo>
                  <a:lnTo>
                    <a:pt x="729513" y="165"/>
                  </a:lnTo>
                  <a:lnTo>
                    <a:pt x="729691" y="1727"/>
                  </a:lnTo>
                  <a:lnTo>
                    <a:pt x="729869" y="3276"/>
                  </a:lnTo>
                  <a:lnTo>
                    <a:pt x="730034" y="4851"/>
                  </a:lnTo>
                  <a:lnTo>
                    <a:pt x="730465" y="4787"/>
                  </a:lnTo>
                  <a:lnTo>
                    <a:pt x="731316" y="4686"/>
                  </a:lnTo>
                  <a:close/>
                </a:path>
                <a:path w="1174750" h="1130934">
                  <a:moveTo>
                    <a:pt x="738822" y="195681"/>
                  </a:moveTo>
                  <a:lnTo>
                    <a:pt x="738124" y="195389"/>
                  </a:lnTo>
                  <a:lnTo>
                    <a:pt x="737425" y="194932"/>
                  </a:lnTo>
                  <a:lnTo>
                    <a:pt x="736714" y="194932"/>
                  </a:lnTo>
                  <a:lnTo>
                    <a:pt x="736409" y="194906"/>
                  </a:lnTo>
                  <a:lnTo>
                    <a:pt x="736104" y="195897"/>
                  </a:lnTo>
                  <a:lnTo>
                    <a:pt x="735482" y="196938"/>
                  </a:lnTo>
                  <a:lnTo>
                    <a:pt x="736587" y="197053"/>
                  </a:lnTo>
                  <a:lnTo>
                    <a:pt x="737362" y="197294"/>
                  </a:lnTo>
                  <a:lnTo>
                    <a:pt x="738022" y="197116"/>
                  </a:lnTo>
                  <a:lnTo>
                    <a:pt x="738390" y="197002"/>
                  </a:lnTo>
                  <a:lnTo>
                    <a:pt x="738568" y="196202"/>
                  </a:lnTo>
                  <a:lnTo>
                    <a:pt x="738822" y="195681"/>
                  </a:lnTo>
                  <a:close/>
                </a:path>
                <a:path w="1174750" h="1130934">
                  <a:moveTo>
                    <a:pt x="742111" y="913384"/>
                  </a:moveTo>
                  <a:lnTo>
                    <a:pt x="742010" y="912444"/>
                  </a:lnTo>
                  <a:lnTo>
                    <a:pt x="742086" y="911479"/>
                  </a:lnTo>
                  <a:lnTo>
                    <a:pt x="740295" y="912152"/>
                  </a:lnTo>
                  <a:lnTo>
                    <a:pt x="737450" y="913218"/>
                  </a:lnTo>
                  <a:lnTo>
                    <a:pt x="737603" y="913663"/>
                  </a:lnTo>
                  <a:lnTo>
                    <a:pt x="737908" y="914577"/>
                  </a:lnTo>
                  <a:lnTo>
                    <a:pt x="739241" y="914222"/>
                  </a:lnTo>
                  <a:lnTo>
                    <a:pt x="740600" y="913955"/>
                  </a:lnTo>
                  <a:lnTo>
                    <a:pt x="742111" y="913384"/>
                  </a:lnTo>
                  <a:close/>
                </a:path>
                <a:path w="1174750" h="1130934">
                  <a:moveTo>
                    <a:pt x="754507" y="504748"/>
                  </a:moveTo>
                  <a:lnTo>
                    <a:pt x="754075" y="502208"/>
                  </a:lnTo>
                  <a:lnTo>
                    <a:pt x="752932" y="501332"/>
                  </a:lnTo>
                  <a:lnTo>
                    <a:pt x="750760" y="502475"/>
                  </a:lnTo>
                  <a:lnTo>
                    <a:pt x="750354" y="504685"/>
                  </a:lnTo>
                  <a:lnTo>
                    <a:pt x="751293" y="505815"/>
                  </a:lnTo>
                  <a:lnTo>
                    <a:pt x="753808" y="505739"/>
                  </a:lnTo>
                  <a:lnTo>
                    <a:pt x="754507" y="504748"/>
                  </a:lnTo>
                  <a:close/>
                </a:path>
                <a:path w="1174750" h="1130934">
                  <a:moveTo>
                    <a:pt x="759764" y="398856"/>
                  </a:moveTo>
                  <a:lnTo>
                    <a:pt x="759142" y="398856"/>
                  </a:lnTo>
                  <a:lnTo>
                    <a:pt x="758342" y="398576"/>
                  </a:lnTo>
                  <a:lnTo>
                    <a:pt x="757923" y="398881"/>
                  </a:lnTo>
                  <a:lnTo>
                    <a:pt x="755891" y="400253"/>
                  </a:lnTo>
                  <a:lnTo>
                    <a:pt x="756856" y="401701"/>
                  </a:lnTo>
                  <a:lnTo>
                    <a:pt x="758659" y="404114"/>
                  </a:lnTo>
                  <a:lnTo>
                    <a:pt x="759142" y="401789"/>
                  </a:lnTo>
                  <a:lnTo>
                    <a:pt x="759764" y="398856"/>
                  </a:lnTo>
                  <a:close/>
                </a:path>
                <a:path w="1174750" h="1130934">
                  <a:moveTo>
                    <a:pt x="762965" y="1130617"/>
                  </a:moveTo>
                  <a:lnTo>
                    <a:pt x="762508" y="1128331"/>
                  </a:lnTo>
                  <a:lnTo>
                    <a:pt x="761974" y="1125524"/>
                  </a:lnTo>
                  <a:lnTo>
                    <a:pt x="761492" y="1125588"/>
                  </a:lnTo>
                  <a:lnTo>
                    <a:pt x="760476" y="1125715"/>
                  </a:lnTo>
                  <a:lnTo>
                    <a:pt x="760069" y="1127429"/>
                  </a:lnTo>
                  <a:lnTo>
                    <a:pt x="759587" y="1129157"/>
                  </a:lnTo>
                  <a:lnTo>
                    <a:pt x="762965" y="1130617"/>
                  </a:lnTo>
                  <a:close/>
                </a:path>
                <a:path w="1174750" h="1130934">
                  <a:moveTo>
                    <a:pt x="803148" y="302412"/>
                  </a:moveTo>
                  <a:lnTo>
                    <a:pt x="802932" y="299110"/>
                  </a:lnTo>
                  <a:lnTo>
                    <a:pt x="801611" y="297840"/>
                  </a:lnTo>
                  <a:lnTo>
                    <a:pt x="798525" y="299923"/>
                  </a:lnTo>
                  <a:lnTo>
                    <a:pt x="800074" y="300774"/>
                  </a:lnTo>
                  <a:lnTo>
                    <a:pt x="803148" y="302412"/>
                  </a:lnTo>
                  <a:close/>
                </a:path>
                <a:path w="1174750" h="1130934">
                  <a:moveTo>
                    <a:pt x="812888" y="595807"/>
                  </a:moveTo>
                  <a:lnTo>
                    <a:pt x="811898" y="595376"/>
                  </a:lnTo>
                  <a:lnTo>
                    <a:pt x="811123" y="596392"/>
                  </a:lnTo>
                  <a:lnTo>
                    <a:pt x="810501" y="597395"/>
                  </a:lnTo>
                  <a:lnTo>
                    <a:pt x="809853" y="598398"/>
                  </a:lnTo>
                  <a:lnTo>
                    <a:pt x="810552" y="598690"/>
                  </a:lnTo>
                  <a:lnTo>
                    <a:pt x="811237" y="599008"/>
                  </a:lnTo>
                  <a:lnTo>
                    <a:pt x="811911" y="599300"/>
                  </a:lnTo>
                  <a:lnTo>
                    <a:pt x="812596" y="597027"/>
                  </a:lnTo>
                  <a:lnTo>
                    <a:pt x="812850" y="595871"/>
                  </a:lnTo>
                  <a:close/>
                </a:path>
                <a:path w="1174750" h="1130934">
                  <a:moveTo>
                    <a:pt x="813955" y="917524"/>
                  </a:moveTo>
                  <a:lnTo>
                    <a:pt x="812546" y="915924"/>
                  </a:lnTo>
                  <a:lnTo>
                    <a:pt x="811403" y="914590"/>
                  </a:lnTo>
                  <a:lnTo>
                    <a:pt x="810221" y="913269"/>
                  </a:lnTo>
                  <a:lnTo>
                    <a:pt x="810437" y="917371"/>
                  </a:lnTo>
                  <a:lnTo>
                    <a:pt x="813955" y="917524"/>
                  </a:lnTo>
                  <a:close/>
                </a:path>
                <a:path w="1174750" h="1130934">
                  <a:moveTo>
                    <a:pt x="875499" y="391579"/>
                  </a:moveTo>
                  <a:lnTo>
                    <a:pt x="874788" y="390956"/>
                  </a:lnTo>
                  <a:lnTo>
                    <a:pt x="874382" y="390347"/>
                  </a:lnTo>
                  <a:lnTo>
                    <a:pt x="873683" y="390182"/>
                  </a:lnTo>
                  <a:lnTo>
                    <a:pt x="872998" y="390004"/>
                  </a:lnTo>
                  <a:lnTo>
                    <a:pt x="872299" y="389851"/>
                  </a:lnTo>
                  <a:lnTo>
                    <a:pt x="872413" y="390753"/>
                  </a:lnTo>
                  <a:lnTo>
                    <a:pt x="872350" y="391706"/>
                  </a:lnTo>
                  <a:lnTo>
                    <a:pt x="872705" y="392531"/>
                  </a:lnTo>
                  <a:lnTo>
                    <a:pt x="872959" y="393153"/>
                  </a:lnTo>
                  <a:lnTo>
                    <a:pt x="873709" y="393560"/>
                  </a:lnTo>
                  <a:lnTo>
                    <a:pt x="874255" y="394068"/>
                  </a:lnTo>
                  <a:lnTo>
                    <a:pt x="874687" y="393407"/>
                  </a:lnTo>
                  <a:lnTo>
                    <a:pt x="875398" y="392811"/>
                  </a:lnTo>
                  <a:lnTo>
                    <a:pt x="875499" y="391579"/>
                  </a:lnTo>
                  <a:close/>
                </a:path>
                <a:path w="1174750" h="1130934">
                  <a:moveTo>
                    <a:pt x="885063" y="268528"/>
                  </a:moveTo>
                  <a:lnTo>
                    <a:pt x="884351" y="268401"/>
                  </a:lnTo>
                  <a:lnTo>
                    <a:pt x="883640" y="268287"/>
                  </a:lnTo>
                  <a:lnTo>
                    <a:pt x="882942" y="268173"/>
                  </a:lnTo>
                  <a:lnTo>
                    <a:pt x="882802" y="269379"/>
                  </a:lnTo>
                  <a:lnTo>
                    <a:pt x="882624" y="270586"/>
                  </a:lnTo>
                  <a:lnTo>
                    <a:pt x="882599" y="271919"/>
                  </a:lnTo>
                  <a:lnTo>
                    <a:pt x="884212" y="272161"/>
                  </a:lnTo>
                  <a:lnTo>
                    <a:pt x="884605" y="270916"/>
                  </a:lnTo>
                  <a:lnTo>
                    <a:pt x="884809" y="269722"/>
                  </a:lnTo>
                  <a:lnTo>
                    <a:pt x="885063" y="268528"/>
                  </a:lnTo>
                  <a:close/>
                </a:path>
                <a:path w="1174750" h="1130934">
                  <a:moveTo>
                    <a:pt x="903757" y="1022629"/>
                  </a:moveTo>
                  <a:lnTo>
                    <a:pt x="902766" y="1022426"/>
                  </a:lnTo>
                  <a:lnTo>
                    <a:pt x="901611" y="1021816"/>
                  </a:lnTo>
                  <a:lnTo>
                    <a:pt x="900874" y="1022146"/>
                  </a:lnTo>
                  <a:lnTo>
                    <a:pt x="899972" y="1022591"/>
                  </a:lnTo>
                  <a:lnTo>
                    <a:pt x="899426" y="1023797"/>
                  </a:lnTo>
                  <a:lnTo>
                    <a:pt x="898093" y="1025486"/>
                  </a:lnTo>
                  <a:lnTo>
                    <a:pt x="900239" y="1025626"/>
                  </a:lnTo>
                  <a:lnTo>
                    <a:pt x="901623" y="1026121"/>
                  </a:lnTo>
                  <a:lnTo>
                    <a:pt x="902385" y="1025652"/>
                  </a:lnTo>
                  <a:lnTo>
                    <a:pt x="903160" y="1025131"/>
                  </a:lnTo>
                  <a:lnTo>
                    <a:pt x="903312" y="1023658"/>
                  </a:lnTo>
                  <a:lnTo>
                    <a:pt x="903757" y="1022629"/>
                  </a:lnTo>
                  <a:close/>
                </a:path>
                <a:path w="1174750" h="1130934">
                  <a:moveTo>
                    <a:pt x="919276" y="930516"/>
                  </a:moveTo>
                  <a:lnTo>
                    <a:pt x="917384" y="927722"/>
                  </a:lnTo>
                  <a:lnTo>
                    <a:pt x="916381" y="929779"/>
                  </a:lnTo>
                  <a:lnTo>
                    <a:pt x="914336" y="931633"/>
                  </a:lnTo>
                  <a:lnTo>
                    <a:pt x="915682" y="934948"/>
                  </a:lnTo>
                  <a:lnTo>
                    <a:pt x="917867" y="932434"/>
                  </a:lnTo>
                  <a:lnTo>
                    <a:pt x="919276" y="930516"/>
                  </a:lnTo>
                  <a:close/>
                </a:path>
                <a:path w="1174750" h="1130934">
                  <a:moveTo>
                    <a:pt x="929982" y="811580"/>
                  </a:moveTo>
                  <a:lnTo>
                    <a:pt x="929805" y="810107"/>
                  </a:lnTo>
                  <a:lnTo>
                    <a:pt x="929309" y="809472"/>
                  </a:lnTo>
                  <a:lnTo>
                    <a:pt x="928979" y="808812"/>
                  </a:lnTo>
                  <a:lnTo>
                    <a:pt x="928535" y="808888"/>
                  </a:lnTo>
                  <a:lnTo>
                    <a:pt x="928077" y="808964"/>
                  </a:lnTo>
                  <a:lnTo>
                    <a:pt x="927633" y="809040"/>
                  </a:lnTo>
                  <a:lnTo>
                    <a:pt x="927760" y="813333"/>
                  </a:lnTo>
                  <a:lnTo>
                    <a:pt x="928382" y="813295"/>
                  </a:lnTo>
                  <a:lnTo>
                    <a:pt x="928992" y="813282"/>
                  </a:lnTo>
                  <a:lnTo>
                    <a:pt x="929601" y="813244"/>
                  </a:lnTo>
                  <a:lnTo>
                    <a:pt x="929716" y="812419"/>
                  </a:lnTo>
                  <a:lnTo>
                    <a:pt x="929982" y="811580"/>
                  </a:lnTo>
                  <a:close/>
                </a:path>
                <a:path w="1174750" h="1130934">
                  <a:moveTo>
                    <a:pt x="935316" y="1021270"/>
                  </a:moveTo>
                  <a:lnTo>
                    <a:pt x="932751" y="1014450"/>
                  </a:lnTo>
                  <a:lnTo>
                    <a:pt x="931938" y="1017028"/>
                  </a:lnTo>
                  <a:lnTo>
                    <a:pt x="931443" y="1018755"/>
                  </a:lnTo>
                  <a:lnTo>
                    <a:pt x="930783" y="1020902"/>
                  </a:lnTo>
                  <a:lnTo>
                    <a:pt x="935316" y="1021270"/>
                  </a:lnTo>
                  <a:close/>
                </a:path>
                <a:path w="1174750" h="1130934">
                  <a:moveTo>
                    <a:pt x="948156" y="525132"/>
                  </a:moveTo>
                  <a:lnTo>
                    <a:pt x="946734" y="523163"/>
                  </a:lnTo>
                  <a:lnTo>
                    <a:pt x="946480" y="522820"/>
                  </a:lnTo>
                  <a:lnTo>
                    <a:pt x="945337" y="522617"/>
                  </a:lnTo>
                  <a:lnTo>
                    <a:pt x="943698" y="524154"/>
                  </a:lnTo>
                  <a:lnTo>
                    <a:pt x="943165" y="525576"/>
                  </a:lnTo>
                  <a:lnTo>
                    <a:pt x="945413" y="527050"/>
                  </a:lnTo>
                  <a:lnTo>
                    <a:pt x="946696" y="526021"/>
                  </a:lnTo>
                  <a:lnTo>
                    <a:pt x="948156" y="525132"/>
                  </a:lnTo>
                  <a:close/>
                </a:path>
                <a:path w="1174750" h="1130934">
                  <a:moveTo>
                    <a:pt x="991577" y="101981"/>
                  </a:moveTo>
                  <a:lnTo>
                    <a:pt x="988504" y="99187"/>
                  </a:lnTo>
                  <a:lnTo>
                    <a:pt x="988491" y="102044"/>
                  </a:lnTo>
                  <a:lnTo>
                    <a:pt x="988479" y="105244"/>
                  </a:lnTo>
                  <a:lnTo>
                    <a:pt x="990663" y="103606"/>
                  </a:lnTo>
                  <a:lnTo>
                    <a:pt x="991577" y="101981"/>
                  </a:lnTo>
                  <a:close/>
                </a:path>
                <a:path w="1174750" h="1130934">
                  <a:moveTo>
                    <a:pt x="1031024" y="152577"/>
                  </a:moveTo>
                  <a:lnTo>
                    <a:pt x="1030986" y="151879"/>
                  </a:lnTo>
                  <a:lnTo>
                    <a:pt x="1030960" y="151650"/>
                  </a:lnTo>
                  <a:lnTo>
                    <a:pt x="1029690" y="151206"/>
                  </a:lnTo>
                  <a:lnTo>
                    <a:pt x="1029182" y="151866"/>
                  </a:lnTo>
                  <a:lnTo>
                    <a:pt x="1028839" y="152590"/>
                  </a:lnTo>
                  <a:lnTo>
                    <a:pt x="1028738" y="153276"/>
                  </a:lnTo>
                  <a:lnTo>
                    <a:pt x="1028725" y="153479"/>
                  </a:lnTo>
                  <a:lnTo>
                    <a:pt x="1029614" y="153822"/>
                  </a:lnTo>
                  <a:lnTo>
                    <a:pt x="1030478" y="154305"/>
                  </a:lnTo>
                  <a:lnTo>
                    <a:pt x="1030719" y="153289"/>
                  </a:lnTo>
                  <a:lnTo>
                    <a:pt x="1031024" y="152577"/>
                  </a:lnTo>
                  <a:close/>
                </a:path>
                <a:path w="1174750" h="1130934">
                  <a:moveTo>
                    <a:pt x="1073899" y="461797"/>
                  </a:moveTo>
                  <a:lnTo>
                    <a:pt x="1073721" y="460248"/>
                  </a:lnTo>
                  <a:lnTo>
                    <a:pt x="1072222" y="459841"/>
                  </a:lnTo>
                  <a:lnTo>
                    <a:pt x="1070825" y="459054"/>
                  </a:lnTo>
                  <a:lnTo>
                    <a:pt x="1070533" y="460654"/>
                  </a:lnTo>
                  <a:lnTo>
                    <a:pt x="1069962" y="461797"/>
                  </a:lnTo>
                  <a:lnTo>
                    <a:pt x="1070635" y="463219"/>
                  </a:lnTo>
                  <a:lnTo>
                    <a:pt x="1071892" y="463499"/>
                  </a:lnTo>
                  <a:lnTo>
                    <a:pt x="1072756" y="463956"/>
                  </a:lnTo>
                  <a:lnTo>
                    <a:pt x="1073150" y="462902"/>
                  </a:lnTo>
                  <a:lnTo>
                    <a:pt x="1073899" y="461797"/>
                  </a:lnTo>
                  <a:close/>
                </a:path>
                <a:path w="1174750" h="1130934">
                  <a:moveTo>
                    <a:pt x="1098105" y="656932"/>
                  </a:moveTo>
                  <a:lnTo>
                    <a:pt x="1097038" y="656590"/>
                  </a:lnTo>
                  <a:lnTo>
                    <a:pt x="1095946" y="655955"/>
                  </a:lnTo>
                  <a:lnTo>
                    <a:pt x="1094282" y="656120"/>
                  </a:lnTo>
                  <a:lnTo>
                    <a:pt x="1093774" y="657313"/>
                  </a:lnTo>
                  <a:lnTo>
                    <a:pt x="1092644" y="658660"/>
                  </a:lnTo>
                  <a:lnTo>
                    <a:pt x="1094562" y="659028"/>
                  </a:lnTo>
                  <a:lnTo>
                    <a:pt x="1095743" y="659599"/>
                  </a:lnTo>
                  <a:lnTo>
                    <a:pt x="1096683" y="659320"/>
                  </a:lnTo>
                  <a:lnTo>
                    <a:pt x="1097330" y="659104"/>
                  </a:lnTo>
                  <a:lnTo>
                    <a:pt x="1097648" y="657796"/>
                  </a:lnTo>
                  <a:lnTo>
                    <a:pt x="1098105" y="656932"/>
                  </a:lnTo>
                  <a:close/>
                </a:path>
                <a:path w="1174750" h="1130934">
                  <a:moveTo>
                    <a:pt x="1115631" y="853719"/>
                  </a:moveTo>
                  <a:lnTo>
                    <a:pt x="1115098" y="853516"/>
                  </a:lnTo>
                  <a:lnTo>
                    <a:pt x="1114539" y="853313"/>
                  </a:lnTo>
                  <a:lnTo>
                    <a:pt x="1114005" y="853084"/>
                  </a:lnTo>
                  <a:lnTo>
                    <a:pt x="1113167" y="856005"/>
                  </a:lnTo>
                  <a:lnTo>
                    <a:pt x="1112761" y="857478"/>
                  </a:lnTo>
                  <a:lnTo>
                    <a:pt x="1113675" y="857732"/>
                  </a:lnTo>
                  <a:lnTo>
                    <a:pt x="1114120" y="857872"/>
                  </a:lnTo>
                  <a:lnTo>
                    <a:pt x="1115631" y="853719"/>
                  </a:lnTo>
                  <a:close/>
                </a:path>
                <a:path w="1174750" h="1130934">
                  <a:moveTo>
                    <a:pt x="1126020" y="461086"/>
                  </a:moveTo>
                  <a:lnTo>
                    <a:pt x="1120952" y="462991"/>
                  </a:lnTo>
                  <a:lnTo>
                    <a:pt x="1123632" y="464820"/>
                  </a:lnTo>
                  <a:lnTo>
                    <a:pt x="1125042" y="464185"/>
                  </a:lnTo>
                  <a:lnTo>
                    <a:pt x="1126020" y="461086"/>
                  </a:lnTo>
                  <a:close/>
                </a:path>
                <a:path w="1174750" h="1130934">
                  <a:moveTo>
                    <a:pt x="1131582" y="487426"/>
                  </a:moveTo>
                  <a:lnTo>
                    <a:pt x="1130820" y="483933"/>
                  </a:lnTo>
                  <a:lnTo>
                    <a:pt x="1129347" y="485140"/>
                  </a:lnTo>
                  <a:lnTo>
                    <a:pt x="1127340" y="486740"/>
                  </a:lnTo>
                  <a:lnTo>
                    <a:pt x="1127721" y="487197"/>
                  </a:lnTo>
                  <a:lnTo>
                    <a:pt x="1128483" y="488162"/>
                  </a:lnTo>
                  <a:lnTo>
                    <a:pt x="1130490" y="488238"/>
                  </a:lnTo>
                  <a:lnTo>
                    <a:pt x="1131582" y="487426"/>
                  </a:lnTo>
                  <a:close/>
                </a:path>
                <a:path w="1174750" h="1130934">
                  <a:moveTo>
                    <a:pt x="1140193" y="741743"/>
                  </a:moveTo>
                  <a:lnTo>
                    <a:pt x="1139469" y="738073"/>
                  </a:lnTo>
                  <a:lnTo>
                    <a:pt x="1138047" y="738911"/>
                  </a:lnTo>
                  <a:lnTo>
                    <a:pt x="1135799" y="739101"/>
                  </a:lnTo>
                  <a:lnTo>
                    <a:pt x="1136065" y="741680"/>
                  </a:lnTo>
                  <a:lnTo>
                    <a:pt x="1140193" y="741743"/>
                  </a:lnTo>
                  <a:close/>
                </a:path>
                <a:path w="1174750" h="1130934">
                  <a:moveTo>
                    <a:pt x="1157820" y="621906"/>
                  </a:moveTo>
                  <a:lnTo>
                    <a:pt x="1156982" y="620471"/>
                  </a:lnTo>
                  <a:lnTo>
                    <a:pt x="1154417" y="620953"/>
                  </a:lnTo>
                  <a:lnTo>
                    <a:pt x="1153947" y="621055"/>
                  </a:lnTo>
                  <a:lnTo>
                    <a:pt x="1153236" y="622452"/>
                  </a:lnTo>
                  <a:lnTo>
                    <a:pt x="1154150" y="625119"/>
                  </a:lnTo>
                  <a:lnTo>
                    <a:pt x="1155750" y="625208"/>
                  </a:lnTo>
                  <a:lnTo>
                    <a:pt x="1157744" y="624230"/>
                  </a:lnTo>
                  <a:lnTo>
                    <a:pt x="1157820" y="621906"/>
                  </a:lnTo>
                  <a:close/>
                </a:path>
                <a:path w="1174750" h="1130934">
                  <a:moveTo>
                    <a:pt x="1163231" y="656386"/>
                  </a:moveTo>
                  <a:lnTo>
                    <a:pt x="1163180" y="655002"/>
                  </a:lnTo>
                  <a:lnTo>
                    <a:pt x="1162088" y="654570"/>
                  </a:lnTo>
                  <a:lnTo>
                    <a:pt x="1161491" y="654138"/>
                  </a:lnTo>
                  <a:lnTo>
                    <a:pt x="1161021" y="655002"/>
                  </a:lnTo>
                  <a:lnTo>
                    <a:pt x="1160297" y="655828"/>
                  </a:lnTo>
                  <a:lnTo>
                    <a:pt x="1160081" y="657199"/>
                  </a:lnTo>
                  <a:lnTo>
                    <a:pt x="1161097" y="657821"/>
                  </a:lnTo>
                  <a:lnTo>
                    <a:pt x="1162088" y="658888"/>
                  </a:lnTo>
                  <a:lnTo>
                    <a:pt x="1162646" y="657288"/>
                  </a:lnTo>
                  <a:lnTo>
                    <a:pt x="1163231" y="656386"/>
                  </a:lnTo>
                  <a:close/>
                </a:path>
                <a:path w="1174750" h="1130934">
                  <a:moveTo>
                    <a:pt x="1171892" y="671283"/>
                  </a:moveTo>
                  <a:lnTo>
                    <a:pt x="1171295" y="670039"/>
                  </a:lnTo>
                  <a:lnTo>
                    <a:pt x="1170152" y="667613"/>
                  </a:lnTo>
                  <a:lnTo>
                    <a:pt x="1169377" y="667943"/>
                  </a:lnTo>
                  <a:lnTo>
                    <a:pt x="1168996" y="668108"/>
                  </a:lnTo>
                  <a:lnTo>
                    <a:pt x="1169454" y="669353"/>
                  </a:lnTo>
                  <a:lnTo>
                    <a:pt x="1169924" y="670572"/>
                  </a:lnTo>
                  <a:lnTo>
                    <a:pt x="1170393" y="671817"/>
                  </a:lnTo>
                  <a:lnTo>
                    <a:pt x="1171397" y="671449"/>
                  </a:lnTo>
                  <a:lnTo>
                    <a:pt x="1171892" y="671283"/>
                  </a:lnTo>
                  <a:close/>
                </a:path>
                <a:path w="1174750" h="1130934">
                  <a:moveTo>
                    <a:pt x="1174343" y="605663"/>
                  </a:moveTo>
                  <a:lnTo>
                    <a:pt x="1168565" y="602932"/>
                  </a:lnTo>
                  <a:lnTo>
                    <a:pt x="1167803" y="604647"/>
                  </a:lnTo>
                  <a:lnTo>
                    <a:pt x="1169416" y="605663"/>
                  </a:lnTo>
                  <a:lnTo>
                    <a:pt x="1170559" y="607999"/>
                  </a:lnTo>
                  <a:lnTo>
                    <a:pt x="1174343" y="60566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1" name="object 66">
              <a:extLst>
                <a:ext uri="{FF2B5EF4-FFF2-40B4-BE49-F238E27FC236}">
                  <a16:creationId xmlns:a16="http://schemas.microsoft.com/office/drawing/2014/main" id="{E657A1B3-F956-2D81-3FC5-7A370401182C}"/>
                </a:ext>
              </a:extLst>
            </p:cNvPr>
            <p:cNvSpPr/>
            <p:nvPr/>
          </p:nvSpPr>
          <p:spPr>
            <a:xfrm>
              <a:off x="4242454" y="4072755"/>
              <a:ext cx="704283" cy="695427"/>
            </a:xfrm>
            <a:custGeom>
              <a:avLst/>
              <a:gdLst/>
              <a:ahLst/>
              <a:cxnLst/>
              <a:rect l="l" t="t" r="r" b="b"/>
              <a:pathLst>
                <a:path w="1161415" h="1146809">
                  <a:moveTo>
                    <a:pt x="3898" y="557072"/>
                  </a:moveTo>
                  <a:lnTo>
                    <a:pt x="3657" y="555726"/>
                  </a:lnTo>
                  <a:lnTo>
                    <a:pt x="1155" y="554380"/>
                  </a:lnTo>
                  <a:lnTo>
                    <a:pt x="177" y="556552"/>
                  </a:lnTo>
                  <a:lnTo>
                    <a:pt x="0" y="557987"/>
                  </a:lnTo>
                  <a:lnTo>
                    <a:pt x="2425" y="559244"/>
                  </a:lnTo>
                  <a:lnTo>
                    <a:pt x="3898" y="557072"/>
                  </a:lnTo>
                  <a:close/>
                </a:path>
                <a:path w="1161415" h="1146809">
                  <a:moveTo>
                    <a:pt x="82219" y="648614"/>
                  </a:moveTo>
                  <a:lnTo>
                    <a:pt x="81673" y="647509"/>
                  </a:lnTo>
                  <a:lnTo>
                    <a:pt x="81114" y="646417"/>
                  </a:lnTo>
                  <a:lnTo>
                    <a:pt x="80568" y="645312"/>
                  </a:lnTo>
                  <a:lnTo>
                    <a:pt x="80035" y="645541"/>
                  </a:lnTo>
                  <a:lnTo>
                    <a:pt x="78981" y="646049"/>
                  </a:lnTo>
                  <a:lnTo>
                    <a:pt x="81267" y="649224"/>
                  </a:lnTo>
                  <a:lnTo>
                    <a:pt x="81559" y="648995"/>
                  </a:lnTo>
                  <a:lnTo>
                    <a:pt x="81889" y="648804"/>
                  </a:lnTo>
                  <a:lnTo>
                    <a:pt x="82219" y="648614"/>
                  </a:lnTo>
                  <a:close/>
                </a:path>
                <a:path w="1161415" h="1146809">
                  <a:moveTo>
                    <a:pt x="102870" y="497979"/>
                  </a:moveTo>
                  <a:lnTo>
                    <a:pt x="101942" y="497217"/>
                  </a:lnTo>
                  <a:lnTo>
                    <a:pt x="101015" y="496430"/>
                  </a:lnTo>
                  <a:lnTo>
                    <a:pt x="100076" y="495668"/>
                  </a:lnTo>
                  <a:lnTo>
                    <a:pt x="99720" y="496087"/>
                  </a:lnTo>
                  <a:lnTo>
                    <a:pt x="99352" y="496519"/>
                  </a:lnTo>
                  <a:lnTo>
                    <a:pt x="98983" y="496938"/>
                  </a:lnTo>
                  <a:lnTo>
                    <a:pt x="99847" y="497687"/>
                  </a:lnTo>
                  <a:lnTo>
                    <a:pt x="100685" y="498475"/>
                  </a:lnTo>
                  <a:lnTo>
                    <a:pt x="101612" y="499122"/>
                  </a:lnTo>
                  <a:lnTo>
                    <a:pt x="102438" y="498373"/>
                  </a:lnTo>
                  <a:lnTo>
                    <a:pt x="102870" y="497979"/>
                  </a:lnTo>
                  <a:close/>
                </a:path>
                <a:path w="1161415" h="1146809">
                  <a:moveTo>
                    <a:pt x="104635" y="761441"/>
                  </a:moveTo>
                  <a:lnTo>
                    <a:pt x="104013" y="760984"/>
                  </a:lnTo>
                  <a:lnTo>
                    <a:pt x="103403" y="760183"/>
                  </a:lnTo>
                  <a:lnTo>
                    <a:pt x="101993" y="760095"/>
                  </a:lnTo>
                  <a:lnTo>
                    <a:pt x="101155" y="760666"/>
                  </a:lnTo>
                  <a:lnTo>
                    <a:pt x="98869" y="761530"/>
                  </a:lnTo>
                  <a:lnTo>
                    <a:pt x="101600" y="762215"/>
                  </a:lnTo>
                  <a:lnTo>
                    <a:pt x="104000" y="762800"/>
                  </a:lnTo>
                  <a:lnTo>
                    <a:pt x="104635" y="761441"/>
                  </a:lnTo>
                  <a:close/>
                </a:path>
                <a:path w="1161415" h="1146809">
                  <a:moveTo>
                    <a:pt x="109486" y="496697"/>
                  </a:moveTo>
                  <a:lnTo>
                    <a:pt x="108623" y="496150"/>
                  </a:lnTo>
                  <a:lnTo>
                    <a:pt x="107937" y="496963"/>
                  </a:lnTo>
                  <a:lnTo>
                    <a:pt x="107315" y="497776"/>
                  </a:lnTo>
                  <a:lnTo>
                    <a:pt x="106680" y="498602"/>
                  </a:lnTo>
                  <a:lnTo>
                    <a:pt x="107124" y="498919"/>
                  </a:lnTo>
                  <a:lnTo>
                    <a:pt x="108026" y="499516"/>
                  </a:lnTo>
                  <a:lnTo>
                    <a:pt x="108521" y="498602"/>
                  </a:lnTo>
                  <a:lnTo>
                    <a:pt x="109029" y="497700"/>
                  </a:lnTo>
                  <a:lnTo>
                    <a:pt x="109486" y="496697"/>
                  </a:lnTo>
                  <a:close/>
                </a:path>
                <a:path w="1161415" h="1146809">
                  <a:moveTo>
                    <a:pt x="117259" y="659841"/>
                  </a:moveTo>
                  <a:lnTo>
                    <a:pt x="116573" y="659472"/>
                  </a:lnTo>
                  <a:lnTo>
                    <a:pt x="116039" y="658952"/>
                  </a:lnTo>
                  <a:lnTo>
                    <a:pt x="115595" y="659015"/>
                  </a:lnTo>
                  <a:lnTo>
                    <a:pt x="115227" y="659079"/>
                  </a:lnTo>
                  <a:lnTo>
                    <a:pt x="114630" y="660133"/>
                  </a:lnTo>
                  <a:lnTo>
                    <a:pt x="115150" y="660844"/>
                  </a:lnTo>
                  <a:lnTo>
                    <a:pt x="115824" y="661149"/>
                  </a:lnTo>
                  <a:lnTo>
                    <a:pt x="116395" y="661543"/>
                  </a:lnTo>
                  <a:lnTo>
                    <a:pt x="116649" y="661035"/>
                  </a:lnTo>
                  <a:lnTo>
                    <a:pt x="117259" y="659841"/>
                  </a:lnTo>
                  <a:close/>
                </a:path>
                <a:path w="1161415" h="1146809">
                  <a:moveTo>
                    <a:pt x="132626" y="765873"/>
                  </a:moveTo>
                  <a:lnTo>
                    <a:pt x="132232" y="765289"/>
                  </a:lnTo>
                  <a:lnTo>
                    <a:pt x="132029" y="765035"/>
                  </a:lnTo>
                  <a:lnTo>
                    <a:pt x="131051" y="765530"/>
                  </a:lnTo>
                  <a:lnTo>
                    <a:pt x="130086" y="766064"/>
                  </a:lnTo>
                  <a:lnTo>
                    <a:pt x="129133" y="766597"/>
                  </a:lnTo>
                  <a:lnTo>
                    <a:pt x="129984" y="767981"/>
                  </a:lnTo>
                  <a:lnTo>
                    <a:pt x="130873" y="767295"/>
                  </a:lnTo>
                  <a:lnTo>
                    <a:pt x="131749" y="766597"/>
                  </a:lnTo>
                  <a:lnTo>
                    <a:pt x="132626" y="765873"/>
                  </a:lnTo>
                  <a:close/>
                </a:path>
                <a:path w="1161415" h="1146809">
                  <a:moveTo>
                    <a:pt x="161328" y="812279"/>
                  </a:moveTo>
                  <a:lnTo>
                    <a:pt x="161290" y="809383"/>
                  </a:lnTo>
                  <a:lnTo>
                    <a:pt x="161264" y="807847"/>
                  </a:lnTo>
                  <a:lnTo>
                    <a:pt x="161251" y="806323"/>
                  </a:lnTo>
                  <a:lnTo>
                    <a:pt x="159423" y="808863"/>
                  </a:lnTo>
                  <a:lnTo>
                    <a:pt x="161328" y="812279"/>
                  </a:lnTo>
                  <a:close/>
                </a:path>
                <a:path w="1161415" h="1146809">
                  <a:moveTo>
                    <a:pt x="164185" y="800455"/>
                  </a:moveTo>
                  <a:lnTo>
                    <a:pt x="162890" y="797026"/>
                  </a:lnTo>
                  <a:lnTo>
                    <a:pt x="162318" y="797293"/>
                  </a:lnTo>
                  <a:lnTo>
                    <a:pt x="161734" y="797521"/>
                  </a:lnTo>
                  <a:lnTo>
                    <a:pt x="161137" y="797801"/>
                  </a:lnTo>
                  <a:lnTo>
                    <a:pt x="161747" y="798880"/>
                  </a:lnTo>
                  <a:lnTo>
                    <a:pt x="162369" y="799960"/>
                  </a:lnTo>
                  <a:lnTo>
                    <a:pt x="162966" y="801065"/>
                  </a:lnTo>
                  <a:lnTo>
                    <a:pt x="163385" y="800862"/>
                  </a:lnTo>
                  <a:lnTo>
                    <a:pt x="164185" y="800455"/>
                  </a:lnTo>
                  <a:close/>
                </a:path>
                <a:path w="1161415" h="1146809">
                  <a:moveTo>
                    <a:pt x="184277" y="843572"/>
                  </a:moveTo>
                  <a:lnTo>
                    <a:pt x="182181" y="841806"/>
                  </a:lnTo>
                  <a:lnTo>
                    <a:pt x="181140" y="840943"/>
                  </a:lnTo>
                  <a:lnTo>
                    <a:pt x="180860" y="841235"/>
                  </a:lnTo>
                  <a:lnTo>
                    <a:pt x="180276" y="841883"/>
                  </a:lnTo>
                  <a:lnTo>
                    <a:pt x="183261" y="844677"/>
                  </a:lnTo>
                  <a:lnTo>
                    <a:pt x="183616" y="844308"/>
                  </a:lnTo>
                  <a:lnTo>
                    <a:pt x="184277" y="843572"/>
                  </a:lnTo>
                  <a:close/>
                </a:path>
                <a:path w="1161415" h="1146809">
                  <a:moveTo>
                    <a:pt x="224345" y="618807"/>
                  </a:moveTo>
                  <a:lnTo>
                    <a:pt x="223215" y="618426"/>
                  </a:lnTo>
                  <a:lnTo>
                    <a:pt x="222631" y="618083"/>
                  </a:lnTo>
                  <a:lnTo>
                    <a:pt x="222262" y="618769"/>
                  </a:lnTo>
                  <a:lnTo>
                    <a:pt x="221081" y="620966"/>
                  </a:lnTo>
                  <a:lnTo>
                    <a:pt x="222097" y="621055"/>
                  </a:lnTo>
                  <a:lnTo>
                    <a:pt x="222923" y="621372"/>
                  </a:lnTo>
                  <a:lnTo>
                    <a:pt x="223240" y="621093"/>
                  </a:lnTo>
                  <a:lnTo>
                    <a:pt x="223812" y="620649"/>
                  </a:lnTo>
                  <a:lnTo>
                    <a:pt x="224269" y="619798"/>
                  </a:lnTo>
                  <a:lnTo>
                    <a:pt x="224320" y="619086"/>
                  </a:lnTo>
                  <a:lnTo>
                    <a:pt x="224345" y="618807"/>
                  </a:lnTo>
                  <a:close/>
                </a:path>
                <a:path w="1161415" h="1146809">
                  <a:moveTo>
                    <a:pt x="243535" y="651598"/>
                  </a:moveTo>
                  <a:lnTo>
                    <a:pt x="243471" y="651154"/>
                  </a:lnTo>
                  <a:lnTo>
                    <a:pt x="243420" y="650709"/>
                  </a:lnTo>
                  <a:lnTo>
                    <a:pt x="242760" y="650341"/>
                  </a:lnTo>
                  <a:lnTo>
                    <a:pt x="242125" y="649681"/>
                  </a:lnTo>
                  <a:lnTo>
                    <a:pt x="241744" y="650455"/>
                  </a:lnTo>
                  <a:lnTo>
                    <a:pt x="241185" y="651027"/>
                  </a:lnTo>
                  <a:lnTo>
                    <a:pt x="241312" y="651471"/>
                  </a:lnTo>
                  <a:lnTo>
                    <a:pt x="241401" y="651891"/>
                  </a:lnTo>
                  <a:lnTo>
                    <a:pt x="242138" y="652183"/>
                  </a:lnTo>
                  <a:lnTo>
                    <a:pt x="242608" y="652551"/>
                  </a:lnTo>
                  <a:lnTo>
                    <a:pt x="242912" y="652081"/>
                  </a:lnTo>
                  <a:lnTo>
                    <a:pt x="243535" y="651598"/>
                  </a:lnTo>
                  <a:close/>
                </a:path>
                <a:path w="1161415" h="1146809">
                  <a:moveTo>
                    <a:pt x="270052" y="538734"/>
                  </a:moveTo>
                  <a:lnTo>
                    <a:pt x="269989" y="538022"/>
                  </a:lnTo>
                  <a:lnTo>
                    <a:pt x="269963" y="537743"/>
                  </a:lnTo>
                  <a:lnTo>
                    <a:pt x="268820" y="537235"/>
                  </a:lnTo>
                  <a:lnTo>
                    <a:pt x="267931" y="537730"/>
                  </a:lnTo>
                  <a:lnTo>
                    <a:pt x="267576" y="538480"/>
                  </a:lnTo>
                  <a:lnTo>
                    <a:pt x="266776" y="539508"/>
                  </a:lnTo>
                  <a:lnTo>
                    <a:pt x="268808" y="540029"/>
                  </a:lnTo>
                  <a:lnTo>
                    <a:pt x="269519" y="540207"/>
                  </a:lnTo>
                  <a:lnTo>
                    <a:pt x="269709" y="539470"/>
                  </a:lnTo>
                  <a:lnTo>
                    <a:pt x="270052" y="538734"/>
                  </a:lnTo>
                  <a:close/>
                </a:path>
                <a:path w="1161415" h="1146809">
                  <a:moveTo>
                    <a:pt x="286105" y="337947"/>
                  </a:moveTo>
                  <a:lnTo>
                    <a:pt x="285940" y="337324"/>
                  </a:lnTo>
                  <a:lnTo>
                    <a:pt x="285902" y="336715"/>
                  </a:lnTo>
                  <a:lnTo>
                    <a:pt x="285623" y="336257"/>
                  </a:lnTo>
                  <a:lnTo>
                    <a:pt x="285496" y="336029"/>
                  </a:lnTo>
                  <a:lnTo>
                    <a:pt x="284861" y="336156"/>
                  </a:lnTo>
                  <a:lnTo>
                    <a:pt x="284454" y="336118"/>
                  </a:lnTo>
                  <a:lnTo>
                    <a:pt x="284518" y="336727"/>
                  </a:lnTo>
                  <a:lnTo>
                    <a:pt x="284505" y="337324"/>
                  </a:lnTo>
                  <a:lnTo>
                    <a:pt x="284708" y="337870"/>
                  </a:lnTo>
                  <a:lnTo>
                    <a:pt x="284746" y="337997"/>
                  </a:lnTo>
                  <a:lnTo>
                    <a:pt x="285457" y="337921"/>
                  </a:lnTo>
                  <a:lnTo>
                    <a:pt x="286105" y="337947"/>
                  </a:lnTo>
                  <a:close/>
                </a:path>
                <a:path w="1161415" h="1146809">
                  <a:moveTo>
                    <a:pt x="312407" y="259689"/>
                  </a:moveTo>
                  <a:lnTo>
                    <a:pt x="309867" y="257898"/>
                  </a:lnTo>
                  <a:lnTo>
                    <a:pt x="309626" y="258191"/>
                  </a:lnTo>
                  <a:lnTo>
                    <a:pt x="309384" y="258495"/>
                  </a:lnTo>
                  <a:lnTo>
                    <a:pt x="309143" y="258775"/>
                  </a:lnTo>
                  <a:lnTo>
                    <a:pt x="309867" y="259486"/>
                  </a:lnTo>
                  <a:lnTo>
                    <a:pt x="310603" y="260184"/>
                  </a:lnTo>
                  <a:lnTo>
                    <a:pt x="311340" y="260870"/>
                  </a:lnTo>
                  <a:lnTo>
                    <a:pt x="311696" y="260477"/>
                  </a:lnTo>
                  <a:lnTo>
                    <a:pt x="312039" y="260070"/>
                  </a:lnTo>
                  <a:lnTo>
                    <a:pt x="312407" y="259689"/>
                  </a:lnTo>
                  <a:close/>
                </a:path>
                <a:path w="1161415" h="1146809">
                  <a:moveTo>
                    <a:pt x="362089" y="291719"/>
                  </a:moveTo>
                  <a:lnTo>
                    <a:pt x="360908" y="289306"/>
                  </a:lnTo>
                  <a:lnTo>
                    <a:pt x="360324" y="288112"/>
                  </a:lnTo>
                  <a:lnTo>
                    <a:pt x="359752" y="288315"/>
                  </a:lnTo>
                  <a:lnTo>
                    <a:pt x="358622" y="288747"/>
                  </a:lnTo>
                  <a:lnTo>
                    <a:pt x="359308" y="289979"/>
                  </a:lnTo>
                  <a:lnTo>
                    <a:pt x="360006" y="291198"/>
                  </a:lnTo>
                  <a:lnTo>
                    <a:pt x="360718" y="292430"/>
                  </a:lnTo>
                  <a:lnTo>
                    <a:pt x="361175" y="292188"/>
                  </a:lnTo>
                  <a:lnTo>
                    <a:pt x="361632" y="291960"/>
                  </a:lnTo>
                  <a:lnTo>
                    <a:pt x="362089" y="291719"/>
                  </a:lnTo>
                  <a:close/>
                </a:path>
                <a:path w="1161415" h="1146809">
                  <a:moveTo>
                    <a:pt x="372351" y="1032713"/>
                  </a:moveTo>
                  <a:lnTo>
                    <a:pt x="372198" y="1032560"/>
                  </a:lnTo>
                  <a:lnTo>
                    <a:pt x="371703" y="1032090"/>
                  </a:lnTo>
                  <a:lnTo>
                    <a:pt x="370928" y="1031836"/>
                  </a:lnTo>
                  <a:lnTo>
                    <a:pt x="370065" y="1031417"/>
                  </a:lnTo>
                  <a:lnTo>
                    <a:pt x="369379" y="1033551"/>
                  </a:lnTo>
                  <a:lnTo>
                    <a:pt x="370090" y="1033741"/>
                  </a:lnTo>
                  <a:lnTo>
                    <a:pt x="370827" y="1034135"/>
                  </a:lnTo>
                  <a:lnTo>
                    <a:pt x="371817" y="1034021"/>
                  </a:lnTo>
                  <a:lnTo>
                    <a:pt x="372351" y="1032713"/>
                  </a:lnTo>
                  <a:close/>
                </a:path>
                <a:path w="1161415" h="1146809">
                  <a:moveTo>
                    <a:pt x="379234" y="1085240"/>
                  </a:moveTo>
                  <a:lnTo>
                    <a:pt x="378383" y="1084859"/>
                  </a:lnTo>
                  <a:lnTo>
                    <a:pt x="377850" y="1085723"/>
                  </a:lnTo>
                  <a:lnTo>
                    <a:pt x="377367" y="1086586"/>
                  </a:lnTo>
                  <a:lnTo>
                    <a:pt x="376834" y="1087450"/>
                  </a:lnTo>
                  <a:lnTo>
                    <a:pt x="377329" y="1087678"/>
                  </a:lnTo>
                  <a:lnTo>
                    <a:pt x="377812" y="1087869"/>
                  </a:lnTo>
                  <a:lnTo>
                    <a:pt x="378294" y="1088097"/>
                  </a:lnTo>
                  <a:lnTo>
                    <a:pt x="378612" y="1087158"/>
                  </a:lnTo>
                  <a:lnTo>
                    <a:pt x="379234" y="1085240"/>
                  </a:lnTo>
                  <a:close/>
                </a:path>
                <a:path w="1161415" h="1146809">
                  <a:moveTo>
                    <a:pt x="393052" y="1104658"/>
                  </a:moveTo>
                  <a:lnTo>
                    <a:pt x="392404" y="1104290"/>
                  </a:lnTo>
                  <a:lnTo>
                    <a:pt x="391782" y="1103782"/>
                  </a:lnTo>
                  <a:lnTo>
                    <a:pt x="390804" y="1103630"/>
                  </a:lnTo>
                  <a:lnTo>
                    <a:pt x="390385" y="1104430"/>
                  </a:lnTo>
                  <a:lnTo>
                    <a:pt x="389712" y="1105230"/>
                  </a:lnTo>
                  <a:lnTo>
                    <a:pt x="390753" y="1105611"/>
                  </a:lnTo>
                  <a:lnTo>
                    <a:pt x="391464" y="1106055"/>
                  </a:lnTo>
                  <a:lnTo>
                    <a:pt x="392163" y="1106055"/>
                  </a:lnTo>
                  <a:lnTo>
                    <a:pt x="392455" y="1106043"/>
                  </a:lnTo>
                  <a:lnTo>
                    <a:pt x="392760" y="1105154"/>
                  </a:lnTo>
                  <a:lnTo>
                    <a:pt x="393052" y="1104658"/>
                  </a:lnTo>
                  <a:close/>
                </a:path>
                <a:path w="1161415" h="1146809">
                  <a:moveTo>
                    <a:pt x="401421" y="316928"/>
                  </a:moveTo>
                  <a:lnTo>
                    <a:pt x="400240" y="316496"/>
                  </a:lnTo>
                  <a:lnTo>
                    <a:pt x="399072" y="316103"/>
                  </a:lnTo>
                  <a:lnTo>
                    <a:pt x="397903" y="315671"/>
                  </a:lnTo>
                  <a:lnTo>
                    <a:pt x="397624" y="316623"/>
                  </a:lnTo>
                  <a:lnTo>
                    <a:pt x="397497" y="317119"/>
                  </a:lnTo>
                  <a:lnTo>
                    <a:pt x="398703" y="317436"/>
                  </a:lnTo>
                  <a:lnTo>
                    <a:pt x="399897" y="317766"/>
                  </a:lnTo>
                  <a:lnTo>
                    <a:pt x="401116" y="318109"/>
                  </a:lnTo>
                  <a:lnTo>
                    <a:pt x="401205" y="317715"/>
                  </a:lnTo>
                  <a:lnTo>
                    <a:pt x="401421" y="316928"/>
                  </a:lnTo>
                  <a:close/>
                </a:path>
                <a:path w="1161415" h="1146809">
                  <a:moveTo>
                    <a:pt x="412711" y="763460"/>
                  </a:moveTo>
                  <a:lnTo>
                    <a:pt x="412381" y="763181"/>
                  </a:lnTo>
                  <a:lnTo>
                    <a:pt x="412064" y="762927"/>
                  </a:lnTo>
                  <a:lnTo>
                    <a:pt x="411746" y="762647"/>
                  </a:lnTo>
                  <a:lnTo>
                    <a:pt x="410705" y="763905"/>
                  </a:lnTo>
                  <a:lnTo>
                    <a:pt x="409714" y="765175"/>
                  </a:lnTo>
                  <a:lnTo>
                    <a:pt x="408698" y="766432"/>
                  </a:lnTo>
                  <a:lnTo>
                    <a:pt x="409613" y="767181"/>
                  </a:lnTo>
                  <a:lnTo>
                    <a:pt x="410654" y="765949"/>
                  </a:lnTo>
                  <a:lnTo>
                    <a:pt x="411683" y="764679"/>
                  </a:lnTo>
                  <a:lnTo>
                    <a:pt x="412711" y="763460"/>
                  </a:lnTo>
                  <a:close/>
                </a:path>
                <a:path w="1161415" h="1146809">
                  <a:moveTo>
                    <a:pt x="418020" y="811682"/>
                  </a:moveTo>
                  <a:lnTo>
                    <a:pt x="415366" y="811415"/>
                  </a:lnTo>
                  <a:lnTo>
                    <a:pt x="412673" y="811326"/>
                  </a:lnTo>
                  <a:lnTo>
                    <a:pt x="413842" y="812685"/>
                  </a:lnTo>
                  <a:lnTo>
                    <a:pt x="415010" y="814057"/>
                  </a:lnTo>
                  <a:lnTo>
                    <a:pt x="416420" y="815695"/>
                  </a:lnTo>
                  <a:lnTo>
                    <a:pt x="418020" y="811682"/>
                  </a:lnTo>
                  <a:close/>
                </a:path>
                <a:path w="1161415" h="1146809">
                  <a:moveTo>
                    <a:pt x="423062" y="408724"/>
                  </a:moveTo>
                  <a:lnTo>
                    <a:pt x="422071" y="406641"/>
                  </a:lnTo>
                  <a:lnTo>
                    <a:pt x="421563" y="405612"/>
                  </a:lnTo>
                  <a:lnTo>
                    <a:pt x="421233" y="405739"/>
                  </a:lnTo>
                  <a:lnTo>
                    <a:pt x="420928" y="405866"/>
                  </a:lnTo>
                  <a:lnTo>
                    <a:pt x="420611" y="405993"/>
                  </a:lnTo>
                  <a:lnTo>
                    <a:pt x="421017" y="407098"/>
                  </a:lnTo>
                  <a:lnTo>
                    <a:pt x="421436" y="408165"/>
                  </a:lnTo>
                  <a:lnTo>
                    <a:pt x="421843" y="409257"/>
                  </a:lnTo>
                  <a:lnTo>
                    <a:pt x="422249" y="409079"/>
                  </a:lnTo>
                  <a:lnTo>
                    <a:pt x="422656" y="408901"/>
                  </a:lnTo>
                  <a:lnTo>
                    <a:pt x="423062" y="408724"/>
                  </a:lnTo>
                  <a:close/>
                </a:path>
                <a:path w="1161415" h="1146809">
                  <a:moveTo>
                    <a:pt x="431698" y="217843"/>
                  </a:moveTo>
                  <a:lnTo>
                    <a:pt x="428752" y="219570"/>
                  </a:lnTo>
                  <a:lnTo>
                    <a:pt x="427659" y="220586"/>
                  </a:lnTo>
                  <a:lnTo>
                    <a:pt x="429564" y="223342"/>
                  </a:lnTo>
                  <a:lnTo>
                    <a:pt x="431698" y="217843"/>
                  </a:lnTo>
                  <a:close/>
                </a:path>
                <a:path w="1161415" h="1146809">
                  <a:moveTo>
                    <a:pt x="441642" y="1144066"/>
                  </a:moveTo>
                  <a:lnTo>
                    <a:pt x="440270" y="1143584"/>
                  </a:lnTo>
                  <a:lnTo>
                    <a:pt x="439788" y="1144308"/>
                  </a:lnTo>
                  <a:lnTo>
                    <a:pt x="439547" y="1145057"/>
                  </a:lnTo>
                  <a:lnTo>
                    <a:pt x="439140" y="1146035"/>
                  </a:lnTo>
                  <a:lnTo>
                    <a:pt x="440004" y="1146200"/>
                  </a:lnTo>
                  <a:lnTo>
                    <a:pt x="440893" y="1146517"/>
                  </a:lnTo>
                  <a:lnTo>
                    <a:pt x="441007" y="1146365"/>
                  </a:lnTo>
                  <a:lnTo>
                    <a:pt x="441388" y="1145755"/>
                  </a:lnTo>
                  <a:lnTo>
                    <a:pt x="441642" y="1144981"/>
                  </a:lnTo>
                  <a:lnTo>
                    <a:pt x="441629" y="1144270"/>
                  </a:lnTo>
                  <a:lnTo>
                    <a:pt x="441642" y="1144066"/>
                  </a:lnTo>
                  <a:close/>
                </a:path>
                <a:path w="1161415" h="1146809">
                  <a:moveTo>
                    <a:pt x="475107" y="1125105"/>
                  </a:moveTo>
                  <a:lnTo>
                    <a:pt x="474776" y="1125029"/>
                  </a:lnTo>
                  <a:lnTo>
                    <a:pt x="474141" y="1124927"/>
                  </a:lnTo>
                  <a:lnTo>
                    <a:pt x="473849" y="1125385"/>
                  </a:lnTo>
                  <a:lnTo>
                    <a:pt x="473417" y="1125855"/>
                  </a:lnTo>
                  <a:lnTo>
                    <a:pt x="473316" y="1126363"/>
                  </a:lnTo>
                  <a:lnTo>
                    <a:pt x="473189" y="1127061"/>
                  </a:lnTo>
                  <a:lnTo>
                    <a:pt x="473354" y="1127798"/>
                  </a:lnTo>
                  <a:lnTo>
                    <a:pt x="473392" y="1128534"/>
                  </a:lnTo>
                  <a:lnTo>
                    <a:pt x="474281" y="1128534"/>
                  </a:lnTo>
                  <a:lnTo>
                    <a:pt x="474738" y="1128560"/>
                  </a:lnTo>
                  <a:lnTo>
                    <a:pt x="474865" y="1127417"/>
                  </a:lnTo>
                  <a:lnTo>
                    <a:pt x="474980" y="1126261"/>
                  </a:lnTo>
                  <a:lnTo>
                    <a:pt x="475107" y="1125105"/>
                  </a:lnTo>
                  <a:close/>
                </a:path>
                <a:path w="1161415" h="1146809">
                  <a:moveTo>
                    <a:pt x="477304" y="707148"/>
                  </a:moveTo>
                  <a:lnTo>
                    <a:pt x="476389" y="706640"/>
                  </a:lnTo>
                  <a:lnTo>
                    <a:pt x="474611" y="705599"/>
                  </a:lnTo>
                  <a:lnTo>
                    <a:pt x="474395" y="705954"/>
                  </a:lnTo>
                  <a:lnTo>
                    <a:pt x="473964" y="706602"/>
                  </a:lnTo>
                  <a:lnTo>
                    <a:pt x="474713" y="707186"/>
                  </a:lnTo>
                  <a:lnTo>
                    <a:pt x="475449" y="707783"/>
                  </a:lnTo>
                  <a:lnTo>
                    <a:pt x="476186" y="708367"/>
                  </a:lnTo>
                  <a:lnTo>
                    <a:pt x="476554" y="707961"/>
                  </a:lnTo>
                  <a:lnTo>
                    <a:pt x="477304" y="707148"/>
                  </a:lnTo>
                  <a:close/>
                </a:path>
                <a:path w="1161415" h="1146809">
                  <a:moveTo>
                    <a:pt x="484009" y="238302"/>
                  </a:moveTo>
                  <a:lnTo>
                    <a:pt x="483069" y="237134"/>
                  </a:lnTo>
                  <a:lnTo>
                    <a:pt x="481203" y="234810"/>
                  </a:lnTo>
                  <a:lnTo>
                    <a:pt x="480542" y="235165"/>
                  </a:lnTo>
                  <a:lnTo>
                    <a:pt x="480212" y="235331"/>
                  </a:lnTo>
                  <a:lnTo>
                    <a:pt x="483082" y="239064"/>
                  </a:lnTo>
                  <a:lnTo>
                    <a:pt x="483704" y="238569"/>
                  </a:lnTo>
                  <a:lnTo>
                    <a:pt x="484009" y="238302"/>
                  </a:lnTo>
                  <a:close/>
                </a:path>
                <a:path w="1161415" h="1146809">
                  <a:moveTo>
                    <a:pt x="494423" y="1016"/>
                  </a:moveTo>
                  <a:lnTo>
                    <a:pt x="493687" y="457"/>
                  </a:lnTo>
                  <a:lnTo>
                    <a:pt x="492823" y="0"/>
                  </a:lnTo>
                  <a:lnTo>
                    <a:pt x="491490" y="292"/>
                  </a:lnTo>
                  <a:lnTo>
                    <a:pt x="490905" y="1066"/>
                  </a:lnTo>
                  <a:lnTo>
                    <a:pt x="490258" y="1587"/>
                  </a:lnTo>
                  <a:lnTo>
                    <a:pt x="491655" y="2679"/>
                  </a:lnTo>
                  <a:lnTo>
                    <a:pt x="492353" y="2641"/>
                  </a:lnTo>
                  <a:lnTo>
                    <a:pt x="493179" y="2781"/>
                  </a:lnTo>
                  <a:lnTo>
                    <a:pt x="493725" y="2476"/>
                  </a:lnTo>
                  <a:lnTo>
                    <a:pt x="494131" y="2286"/>
                  </a:lnTo>
                  <a:lnTo>
                    <a:pt x="494423" y="1016"/>
                  </a:lnTo>
                  <a:close/>
                </a:path>
                <a:path w="1161415" h="1146809">
                  <a:moveTo>
                    <a:pt x="498716" y="1098296"/>
                  </a:moveTo>
                  <a:lnTo>
                    <a:pt x="498449" y="1098029"/>
                  </a:lnTo>
                  <a:lnTo>
                    <a:pt x="497928" y="1097572"/>
                  </a:lnTo>
                  <a:lnTo>
                    <a:pt x="497090" y="1098359"/>
                  </a:lnTo>
                  <a:lnTo>
                    <a:pt x="495452" y="1099985"/>
                  </a:lnTo>
                  <a:lnTo>
                    <a:pt x="495820" y="1100353"/>
                  </a:lnTo>
                  <a:lnTo>
                    <a:pt x="496595" y="1101051"/>
                  </a:lnTo>
                  <a:lnTo>
                    <a:pt x="498716" y="1098296"/>
                  </a:lnTo>
                  <a:close/>
                </a:path>
                <a:path w="1161415" h="1146809">
                  <a:moveTo>
                    <a:pt x="515543" y="117716"/>
                  </a:moveTo>
                  <a:lnTo>
                    <a:pt x="514375" y="117411"/>
                  </a:lnTo>
                  <a:lnTo>
                    <a:pt x="512089" y="116763"/>
                  </a:lnTo>
                  <a:lnTo>
                    <a:pt x="511949" y="117043"/>
                  </a:lnTo>
                  <a:lnTo>
                    <a:pt x="511797" y="117297"/>
                  </a:lnTo>
                  <a:lnTo>
                    <a:pt x="511670" y="117589"/>
                  </a:lnTo>
                  <a:lnTo>
                    <a:pt x="512140" y="118071"/>
                  </a:lnTo>
                  <a:lnTo>
                    <a:pt x="512572" y="118859"/>
                  </a:lnTo>
                  <a:lnTo>
                    <a:pt x="513880" y="119164"/>
                  </a:lnTo>
                  <a:lnTo>
                    <a:pt x="514731" y="118808"/>
                  </a:lnTo>
                  <a:lnTo>
                    <a:pt x="515518" y="118656"/>
                  </a:lnTo>
                  <a:lnTo>
                    <a:pt x="515518" y="118325"/>
                  </a:lnTo>
                  <a:lnTo>
                    <a:pt x="515543" y="118033"/>
                  </a:lnTo>
                  <a:lnTo>
                    <a:pt x="515543" y="117716"/>
                  </a:lnTo>
                  <a:close/>
                </a:path>
                <a:path w="1161415" h="1146809">
                  <a:moveTo>
                    <a:pt x="555155" y="515810"/>
                  </a:moveTo>
                  <a:lnTo>
                    <a:pt x="554647" y="515302"/>
                  </a:lnTo>
                  <a:lnTo>
                    <a:pt x="554177" y="514464"/>
                  </a:lnTo>
                  <a:lnTo>
                    <a:pt x="553593" y="514337"/>
                  </a:lnTo>
                  <a:lnTo>
                    <a:pt x="553085" y="514235"/>
                  </a:lnTo>
                  <a:lnTo>
                    <a:pt x="552411" y="514946"/>
                  </a:lnTo>
                  <a:lnTo>
                    <a:pt x="551268" y="515632"/>
                  </a:lnTo>
                  <a:lnTo>
                    <a:pt x="552373" y="516445"/>
                  </a:lnTo>
                  <a:lnTo>
                    <a:pt x="552983" y="517258"/>
                  </a:lnTo>
                  <a:lnTo>
                    <a:pt x="553554" y="517207"/>
                  </a:lnTo>
                  <a:lnTo>
                    <a:pt x="554113" y="517182"/>
                  </a:lnTo>
                  <a:lnTo>
                    <a:pt x="554621" y="516318"/>
                  </a:lnTo>
                  <a:lnTo>
                    <a:pt x="555155" y="515810"/>
                  </a:lnTo>
                  <a:close/>
                </a:path>
                <a:path w="1161415" h="1146809">
                  <a:moveTo>
                    <a:pt x="556729" y="978331"/>
                  </a:moveTo>
                  <a:lnTo>
                    <a:pt x="555015" y="978192"/>
                  </a:lnTo>
                  <a:lnTo>
                    <a:pt x="555167" y="979690"/>
                  </a:lnTo>
                  <a:lnTo>
                    <a:pt x="555459" y="982700"/>
                  </a:lnTo>
                  <a:lnTo>
                    <a:pt x="556285" y="982611"/>
                  </a:lnTo>
                  <a:lnTo>
                    <a:pt x="556691" y="982611"/>
                  </a:lnTo>
                  <a:lnTo>
                    <a:pt x="556717" y="981176"/>
                  </a:lnTo>
                  <a:lnTo>
                    <a:pt x="556717" y="979754"/>
                  </a:lnTo>
                  <a:lnTo>
                    <a:pt x="556729" y="978331"/>
                  </a:lnTo>
                  <a:close/>
                </a:path>
                <a:path w="1161415" h="1146809">
                  <a:moveTo>
                    <a:pt x="559066" y="787908"/>
                  </a:moveTo>
                  <a:lnTo>
                    <a:pt x="559028" y="787133"/>
                  </a:lnTo>
                  <a:lnTo>
                    <a:pt x="558977" y="786384"/>
                  </a:lnTo>
                  <a:lnTo>
                    <a:pt x="558634" y="785660"/>
                  </a:lnTo>
                  <a:lnTo>
                    <a:pt x="558419" y="784923"/>
                  </a:lnTo>
                  <a:lnTo>
                    <a:pt x="558076" y="784999"/>
                  </a:lnTo>
                  <a:lnTo>
                    <a:pt x="557720" y="785050"/>
                  </a:lnTo>
                  <a:lnTo>
                    <a:pt x="557364" y="785114"/>
                  </a:lnTo>
                  <a:lnTo>
                    <a:pt x="557517" y="786587"/>
                  </a:lnTo>
                  <a:lnTo>
                    <a:pt x="557618" y="788022"/>
                  </a:lnTo>
                  <a:lnTo>
                    <a:pt x="557771" y="789495"/>
                  </a:lnTo>
                  <a:lnTo>
                    <a:pt x="558355" y="789495"/>
                  </a:lnTo>
                  <a:lnTo>
                    <a:pt x="558673" y="789495"/>
                  </a:lnTo>
                  <a:lnTo>
                    <a:pt x="558787" y="788708"/>
                  </a:lnTo>
                  <a:lnTo>
                    <a:pt x="559066" y="787908"/>
                  </a:lnTo>
                  <a:close/>
                </a:path>
                <a:path w="1161415" h="1146809">
                  <a:moveTo>
                    <a:pt x="562267" y="110858"/>
                  </a:moveTo>
                  <a:lnTo>
                    <a:pt x="561975" y="110617"/>
                  </a:lnTo>
                  <a:lnTo>
                    <a:pt x="561378" y="110083"/>
                  </a:lnTo>
                  <a:lnTo>
                    <a:pt x="560679" y="110871"/>
                  </a:lnTo>
                  <a:lnTo>
                    <a:pt x="559981" y="111671"/>
                  </a:lnTo>
                  <a:lnTo>
                    <a:pt x="559257" y="112458"/>
                  </a:lnTo>
                  <a:lnTo>
                    <a:pt x="559587" y="112712"/>
                  </a:lnTo>
                  <a:lnTo>
                    <a:pt x="560184" y="113233"/>
                  </a:lnTo>
                  <a:lnTo>
                    <a:pt x="560920" y="112471"/>
                  </a:lnTo>
                  <a:lnTo>
                    <a:pt x="561581" y="111645"/>
                  </a:lnTo>
                  <a:lnTo>
                    <a:pt x="562267" y="110858"/>
                  </a:lnTo>
                  <a:close/>
                </a:path>
                <a:path w="1161415" h="1146809">
                  <a:moveTo>
                    <a:pt x="590892" y="196113"/>
                  </a:moveTo>
                  <a:lnTo>
                    <a:pt x="590880" y="194310"/>
                  </a:lnTo>
                  <a:lnTo>
                    <a:pt x="590829" y="190715"/>
                  </a:lnTo>
                  <a:lnTo>
                    <a:pt x="590397" y="190690"/>
                  </a:lnTo>
                  <a:lnTo>
                    <a:pt x="589559" y="190677"/>
                  </a:lnTo>
                  <a:lnTo>
                    <a:pt x="589419" y="192443"/>
                  </a:lnTo>
                  <a:lnTo>
                    <a:pt x="589280" y="194221"/>
                  </a:lnTo>
                  <a:lnTo>
                    <a:pt x="589127" y="195986"/>
                  </a:lnTo>
                  <a:lnTo>
                    <a:pt x="589711" y="196024"/>
                  </a:lnTo>
                  <a:lnTo>
                    <a:pt x="590892" y="196113"/>
                  </a:lnTo>
                  <a:close/>
                </a:path>
                <a:path w="1161415" h="1146809">
                  <a:moveTo>
                    <a:pt x="633895" y="23456"/>
                  </a:moveTo>
                  <a:lnTo>
                    <a:pt x="630783" y="21666"/>
                  </a:lnTo>
                  <a:lnTo>
                    <a:pt x="629615" y="21018"/>
                  </a:lnTo>
                  <a:lnTo>
                    <a:pt x="629704" y="24269"/>
                  </a:lnTo>
                  <a:lnTo>
                    <a:pt x="630872" y="24955"/>
                  </a:lnTo>
                  <a:lnTo>
                    <a:pt x="633895" y="23456"/>
                  </a:lnTo>
                  <a:close/>
                </a:path>
                <a:path w="1161415" h="1146809">
                  <a:moveTo>
                    <a:pt x="635127" y="567029"/>
                  </a:moveTo>
                  <a:lnTo>
                    <a:pt x="634479" y="566864"/>
                  </a:lnTo>
                  <a:lnTo>
                    <a:pt x="633666" y="566407"/>
                  </a:lnTo>
                  <a:lnTo>
                    <a:pt x="633209" y="566623"/>
                  </a:lnTo>
                  <a:lnTo>
                    <a:pt x="632637" y="566928"/>
                  </a:lnTo>
                  <a:lnTo>
                    <a:pt x="632358" y="567791"/>
                  </a:lnTo>
                  <a:lnTo>
                    <a:pt x="631621" y="568896"/>
                  </a:lnTo>
                  <a:lnTo>
                    <a:pt x="632929" y="569048"/>
                  </a:lnTo>
                  <a:lnTo>
                    <a:pt x="633895" y="569442"/>
                  </a:lnTo>
                  <a:lnTo>
                    <a:pt x="634326" y="569125"/>
                  </a:lnTo>
                  <a:lnTo>
                    <a:pt x="634834" y="568744"/>
                  </a:lnTo>
                  <a:lnTo>
                    <a:pt x="634885" y="567753"/>
                  </a:lnTo>
                  <a:lnTo>
                    <a:pt x="635127" y="567029"/>
                  </a:lnTo>
                  <a:close/>
                </a:path>
                <a:path w="1161415" h="1146809">
                  <a:moveTo>
                    <a:pt x="649465" y="851471"/>
                  </a:moveTo>
                  <a:lnTo>
                    <a:pt x="649312" y="851065"/>
                  </a:lnTo>
                  <a:lnTo>
                    <a:pt x="649185" y="850696"/>
                  </a:lnTo>
                  <a:lnTo>
                    <a:pt x="648335" y="850315"/>
                  </a:lnTo>
                  <a:lnTo>
                    <a:pt x="647954" y="850417"/>
                  </a:lnTo>
                  <a:lnTo>
                    <a:pt x="647433" y="850569"/>
                  </a:lnTo>
                  <a:lnTo>
                    <a:pt x="647065" y="851217"/>
                  </a:lnTo>
                  <a:lnTo>
                    <a:pt x="646290" y="851992"/>
                  </a:lnTo>
                  <a:lnTo>
                    <a:pt x="647877" y="852411"/>
                  </a:lnTo>
                  <a:lnTo>
                    <a:pt x="648614" y="852779"/>
                  </a:lnTo>
                  <a:lnTo>
                    <a:pt x="648893" y="852601"/>
                  </a:lnTo>
                  <a:lnTo>
                    <a:pt x="649236" y="852322"/>
                  </a:lnTo>
                  <a:lnTo>
                    <a:pt x="649465" y="851471"/>
                  </a:lnTo>
                  <a:close/>
                </a:path>
                <a:path w="1161415" h="1146809">
                  <a:moveTo>
                    <a:pt x="657580" y="172897"/>
                  </a:moveTo>
                  <a:lnTo>
                    <a:pt x="656882" y="172580"/>
                  </a:lnTo>
                  <a:lnTo>
                    <a:pt x="656120" y="171932"/>
                  </a:lnTo>
                  <a:lnTo>
                    <a:pt x="655485" y="172046"/>
                  </a:lnTo>
                  <a:lnTo>
                    <a:pt x="654964" y="172135"/>
                  </a:lnTo>
                  <a:lnTo>
                    <a:pt x="654596" y="173139"/>
                  </a:lnTo>
                  <a:lnTo>
                    <a:pt x="653669" y="174421"/>
                  </a:lnTo>
                  <a:lnTo>
                    <a:pt x="655256" y="174472"/>
                  </a:lnTo>
                  <a:lnTo>
                    <a:pt x="656082" y="174701"/>
                  </a:lnTo>
                  <a:lnTo>
                    <a:pt x="657148" y="174294"/>
                  </a:lnTo>
                  <a:lnTo>
                    <a:pt x="657301" y="173431"/>
                  </a:lnTo>
                  <a:lnTo>
                    <a:pt x="657580" y="172897"/>
                  </a:lnTo>
                  <a:close/>
                </a:path>
                <a:path w="1161415" h="1146809">
                  <a:moveTo>
                    <a:pt x="661238" y="676605"/>
                  </a:moveTo>
                  <a:lnTo>
                    <a:pt x="661123" y="676021"/>
                  </a:lnTo>
                  <a:lnTo>
                    <a:pt x="661022" y="675474"/>
                  </a:lnTo>
                  <a:lnTo>
                    <a:pt x="660908" y="674890"/>
                  </a:lnTo>
                  <a:lnTo>
                    <a:pt x="659815" y="675055"/>
                  </a:lnTo>
                  <a:lnTo>
                    <a:pt x="658736" y="675195"/>
                  </a:lnTo>
                  <a:lnTo>
                    <a:pt x="657631" y="675474"/>
                  </a:lnTo>
                  <a:lnTo>
                    <a:pt x="657821" y="676554"/>
                  </a:lnTo>
                  <a:lnTo>
                    <a:pt x="657898" y="677138"/>
                  </a:lnTo>
                  <a:lnTo>
                    <a:pt x="659028" y="676973"/>
                  </a:lnTo>
                  <a:lnTo>
                    <a:pt x="660120" y="676783"/>
                  </a:lnTo>
                  <a:lnTo>
                    <a:pt x="661238" y="676605"/>
                  </a:lnTo>
                  <a:close/>
                </a:path>
                <a:path w="1161415" h="1146809">
                  <a:moveTo>
                    <a:pt x="667816" y="916063"/>
                  </a:moveTo>
                  <a:lnTo>
                    <a:pt x="667575" y="915009"/>
                  </a:lnTo>
                  <a:lnTo>
                    <a:pt x="667232" y="914069"/>
                  </a:lnTo>
                  <a:lnTo>
                    <a:pt x="666927" y="913130"/>
                  </a:lnTo>
                  <a:lnTo>
                    <a:pt x="665607" y="913498"/>
                  </a:lnTo>
                  <a:lnTo>
                    <a:pt x="666356" y="915517"/>
                  </a:lnTo>
                  <a:lnTo>
                    <a:pt x="666750" y="916520"/>
                  </a:lnTo>
                  <a:lnTo>
                    <a:pt x="667118" y="916343"/>
                  </a:lnTo>
                  <a:lnTo>
                    <a:pt x="667816" y="916063"/>
                  </a:lnTo>
                  <a:close/>
                </a:path>
                <a:path w="1161415" h="1146809">
                  <a:moveTo>
                    <a:pt x="693000" y="935570"/>
                  </a:moveTo>
                  <a:lnTo>
                    <a:pt x="692454" y="935443"/>
                  </a:lnTo>
                  <a:lnTo>
                    <a:pt x="691896" y="935329"/>
                  </a:lnTo>
                  <a:lnTo>
                    <a:pt x="691337" y="935202"/>
                  </a:lnTo>
                  <a:lnTo>
                    <a:pt x="691197" y="936256"/>
                  </a:lnTo>
                  <a:lnTo>
                    <a:pt x="691045" y="937323"/>
                  </a:lnTo>
                  <a:lnTo>
                    <a:pt x="690994" y="938403"/>
                  </a:lnTo>
                  <a:lnTo>
                    <a:pt x="691946" y="938682"/>
                  </a:lnTo>
                  <a:lnTo>
                    <a:pt x="692353" y="937641"/>
                  </a:lnTo>
                  <a:lnTo>
                    <a:pt x="693000" y="935570"/>
                  </a:lnTo>
                  <a:close/>
                </a:path>
                <a:path w="1161415" h="1146809">
                  <a:moveTo>
                    <a:pt x="708367" y="255320"/>
                  </a:moveTo>
                  <a:lnTo>
                    <a:pt x="707364" y="254342"/>
                  </a:lnTo>
                  <a:lnTo>
                    <a:pt x="705383" y="252374"/>
                  </a:lnTo>
                  <a:lnTo>
                    <a:pt x="704469" y="253276"/>
                  </a:lnTo>
                  <a:lnTo>
                    <a:pt x="705446" y="254266"/>
                  </a:lnTo>
                  <a:lnTo>
                    <a:pt x="706399" y="255295"/>
                  </a:lnTo>
                  <a:lnTo>
                    <a:pt x="707351" y="256298"/>
                  </a:lnTo>
                  <a:lnTo>
                    <a:pt x="707707" y="255981"/>
                  </a:lnTo>
                  <a:lnTo>
                    <a:pt x="708367" y="255320"/>
                  </a:lnTo>
                  <a:close/>
                </a:path>
                <a:path w="1161415" h="1146809">
                  <a:moveTo>
                    <a:pt x="719467" y="812457"/>
                  </a:moveTo>
                  <a:lnTo>
                    <a:pt x="718629" y="811288"/>
                  </a:lnTo>
                  <a:lnTo>
                    <a:pt x="717791" y="810107"/>
                  </a:lnTo>
                  <a:lnTo>
                    <a:pt x="716965" y="808951"/>
                  </a:lnTo>
                  <a:lnTo>
                    <a:pt x="716521" y="809218"/>
                  </a:lnTo>
                  <a:lnTo>
                    <a:pt x="715657" y="809764"/>
                  </a:lnTo>
                  <a:lnTo>
                    <a:pt x="716953" y="812190"/>
                  </a:lnTo>
                  <a:lnTo>
                    <a:pt x="717562" y="813396"/>
                  </a:lnTo>
                  <a:lnTo>
                    <a:pt x="718832" y="812787"/>
                  </a:lnTo>
                  <a:lnTo>
                    <a:pt x="719467" y="812457"/>
                  </a:lnTo>
                  <a:close/>
                </a:path>
                <a:path w="1161415" h="1146809">
                  <a:moveTo>
                    <a:pt x="732561" y="617905"/>
                  </a:moveTo>
                  <a:lnTo>
                    <a:pt x="731418" y="614870"/>
                  </a:lnTo>
                  <a:lnTo>
                    <a:pt x="730427" y="615353"/>
                  </a:lnTo>
                  <a:lnTo>
                    <a:pt x="729919" y="615607"/>
                  </a:lnTo>
                  <a:lnTo>
                    <a:pt x="730389" y="616508"/>
                  </a:lnTo>
                  <a:lnTo>
                    <a:pt x="730846" y="617461"/>
                  </a:lnTo>
                  <a:lnTo>
                    <a:pt x="731329" y="618375"/>
                  </a:lnTo>
                  <a:lnTo>
                    <a:pt x="732155" y="618058"/>
                  </a:lnTo>
                  <a:lnTo>
                    <a:pt x="732561" y="617905"/>
                  </a:lnTo>
                  <a:close/>
                </a:path>
                <a:path w="1161415" h="1146809">
                  <a:moveTo>
                    <a:pt x="742365" y="517105"/>
                  </a:moveTo>
                  <a:lnTo>
                    <a:pt x="741972" y="516305"/>
                  </a:lnTo>
                  <a:lnTo>
                    <a:pt x="741603" y="515480"/>
                  </a:lnTo>
                  <a:lnTo>
                    <a:pt x="741121" y="514718"/>
                  </a:lnTo>
                  <a:lnTo>
                    <a:pt x="740448" y="514883"/>
                  </a:lnTo>
                  <a:lnTo>
                    <a:pt x="740079" y="514985"/>
                  </a:lnTo>
                  <a:lnTo>
                    <a:pt x="740879" y="517740"/>
                  </a:lnTo>
                  <a:lnTo>
                    <a:pt x="741870" y="517321"/>
                  </a:lnTo>
                  <a:lnTo>
                    <a:pt x="742365" y="517105"/>
                  </a:lnTo>
                  <a:close/>
                </a:path>
                <a:path w="1161415" h="1146809">
                  <a:moveTo>
                    <a:pt x="744334" y="586968"/>
                  </a:moveTo>
                  <a:lnTo>
                    <a:pt x="743775" y="585660"/>
                  </a:lnTo>
                  <a:lnTo>
                    <a:pt x="741248" y="583577"/>
                  </a:lnTo>
                  <a:lnTo>
                    <a:pt x="741121" y="585304"/>
                  </a:lnTo>
                  <a:lnTo>
                    <a:pt x="740918" y="586359"/>
                  </a:lnTo>
                  <a:lnTo>
                    <a:pt x="741032" y="587336"/>
                  </a:lnTo>
                  <a:lnTo>
                    <a:pt x="741083" y="587781"/>
                  </a:lnTo>
                  <a:lnTo>
                    <a:pt x="741730" y="588175"/>
                  </a:lnTo>
                  <a:lnTo>
                    <a:pt x="742353" y="588835"/>
                  </a:lnTo>
                  <a:lnTo>
                    <a:pt x="744334" y="586968"/>
                  </a:lnTo>
                  <a:close/>
                </a:path>
                <a:path w="1161415" h="1146809">
                  <a:moveTo>
                    <a:pt x="745629" y="1115034"/>
                  </a:moveTo>
                  <a:lnTo>
                    <a:pt x="745096" y="1114793"/>
                  </a:lnTo>
                  <a:lnTo>
                    <a:pt x="744397" y="1114171"/>
                  </a:lnTo>
                  <a:lnTo>
                    <a:pt x="743458" y="1114666"/>
                  </a:lnTo>
                  <a:lnTo>
                    <a:pt x="743013" y="1115415"/>
                  </a:lnTo>
                  <a:lnTo>
                    <a:pt x="742327" y="1116177"/>
                  </a:lnTo>
                  <a:lnTo>
                    <a:pt x="743140" y="1116736"/>
                  </a:lnTo>
                  <a:lnTo>
                    <a:pt x="743597" y="1117066"/>
                  </a:lnTo>
                  <a:lnTo>
                    <a:pt x="744067" y="1117371"/>
                  </a:lnTo>
                  <a:lnTo>
                    <a:pt x="744601" y="1116596"/>
                  </a:lnTo>
                  <a:lnTo>
                    <a:pt x="745629" y="1115034"/>
                  </a:lnTo>
                  <a:close/>
                </a:path>
                <a:path w="1161415" h="1146809">
                  <a:moveTo>
                    <a:pt x="782929" y="1014755"/>
                  </a:moveTo>
                  <a:lnTo>
                    <a:pt x="782599" y="1013345"/>
                  </a:lnTo>
                  <a:lnTo>
                    <a:pt x="782358" y="1012228"/>
                  </a:lnTo>
                  <a:lnTo>
                    <a:pt x="782104" y="1011123"/>
                  </a:lnTo>
                  <a:lnTo>
                    <a:pt x="780478" y="1012710"/>
                  </a:lnTo>
                  <a:lnTo>
                    <a:pt x="779233" y="1014222"/>
                  </a:lnTo>
                  <a:lnTo>
                    <a:pt x="782929" y="1014755"/>
                  </a:lnTo>
                  <a:close/>
                </a:path>
                <a:path w="1161415" h="1146809">
                  <a:moveTo>
                    <a:pt x="783856" y="637590"/>
                  </a:moveTo>
                  <a:lnTo>
                    <a:pt x="781392" y="635596"/>
                  </a:lnTo>
                  <a:lnTo>
                    <a:pt x="781011" y="636574"/>
                  </a:lnTo>
                  <a:lnTo>
                    <a:pt x="780516" y="637362"/>
                  </a:lnTo>
                  <a:lnTo>
                    <a:pt x="781202" y="638048"/>
                  </a:lnTo>
                  <a:lnTo>
                    <a:pt x="781926" y="638505"/>
                  </a:lnTo>
                  <a:lnTo>
                    <a:pt x="782650" y="638657"/>
                  </a:lnTo>
                  <a:lnTo>
                    <a:pt x="782955" y="638733"/>
                  </a:lnTo>
                  <a:lnTo>
                    <a:pt x="783437" y="637971"/>
                  </a:lnTo>
                  <a:lnTo>
                    <a:pt x="783856" y="637590"/>
                  </a:lnTo>
                  <a:close/>
                </a:path>
                <a:path w="1161415" h="1146809">
                  <a:moveTo>
                    <a:pt x="794410" y="968540"/>
                  </a:moveTo>
                  <a:lnTo>
                    <a:pt x="793356" y="967892"/>
                  </a:lnTo>
                  <a:lnTo>
                    <a:pt x="792378" y="967282"/>
                  </a:lnTo>
                  <a:lnTo>
                    <a:pt x="792111" y="967727"/>
                  </a:lnTo>
                  <a:lnTo>
                    <a:pt x="791514" y="968438"/>
                  </a:lnTo>
                  <a:lnTo>
                    <a:pt x="791629" y="968590"/>
                  </a:lnTo>
                  <a:lnTo>
                    <a:pt x="792010" y="969137"/>
                  </a:lnTo>
                  <a:lnTo>
                    <a:pt x="792619" y="969632"/>
                  </a:lnTo>
                  <a:lnTo>
                    <a:pt x="793242" y="969810"/>
                  </a:lnTo>
                  <a:lnTo>
                    <a:pt x="793483" y="969873"/>
                  </a:lnTo>
                  <a:lnTo>
                    <a:pt x="793991" y="969022"/>
                  </a:lnTo>
                  <a:lnTo>
                    <a:pt x="794410" y="968540"/>
                  </a:lnTo>
                  <a:close/>
                </a:path>
                <a:path w="1161415" h="1146809">
                  <a:moveTo>
                    <a:pt x="817130" y="384670"/>
                  </a:moveTo>
                  <a:lnTo>
                    <a:pt x="815276" y="381876"/>
                  </a:lnTo>
                  <a:lnTo>
                    <a:pt x="814920" y="382092"/>
                  </a:lnTo>
                  <a:lnTo>
                    <a:pt x="814578" y="382346"/>
                  </a:lnTo>
                  <a:lnTo>
                    <a:pt x="814235" y="382574"/>
                  </a:lnTo>
                  <a:lnTo>
                    <a:pt x="814908" y="383476"/>
                  </a:lnTo>
                  <a:lnTo>
                    <a:pt x="816229" y="385305"/>
                  </a:lnTo>
                  <a:lnTo>
                    <a:pt x="816521" y="385076"/>
                  </a:lnTo>
                  <a:lnTo>
                    <a:pt x="817130" y="384670"/>
                  </a:lnTo>
                  <a:close/>
                </a:path>
                <a:path w="1161415" h="1146809">
                  <a:moveTo>
                    <a:pt x="821753" y="527837"/>
                  </a:moveTo>
                  <a:lnTo>
                    <a:pt x="820470" y="527253"/>
                  </a:lnTo>
                  <a:lnTo>
                    <a:pt x="819886" y="527900"/>
                  </a:lnTo>
                  <a:lnTo>
                    <a:pt x="819607" y="528624"/>
                  </a:lnTo>
                  <a:lnTo>
                    <a:pt x="819124" y="529526"/>
                  </a:lnTo>
                  <a:lnTo>
                    <a:pt x="820026" y="529805"/>
                  </a:lnTo>
                  <a:lnTo>
                    <a:pt x="820889" y="530199"/>
                  </a:lnTo>
                  <a:lnTo>
                    <a:pt x="821397" y="529488"/>
                  </a:lnTo>
                  <a:lnTo>
                    <a:pt x="821715" y="528751"/>
                  </a:lnTo>
                  <a:lnTo>
                    <a:pt x="821740" y="528053"/>
                  </a:lnTo>
                  <a:lnTo>
                    <a:pt x="821753" y="527837"/>
                  </a:lnTo>
                  <a:close/>
                </a:path>
                <a:path w="1161415" h="1146809">
                  <a:moveTo>
                    <a:pt x="823404" y="385838"/>
                  </a:moveTo>
                  <a:lnTo>
                    <a:pt x="822579" y="385368"/>
                  </a:lnTo>
                  <a:lnTo>
                    <a:pt x="820839" y="383755"/>
                  </a:lnTo>
                  <a:lnTo>
                    <a:pt x="820991" y="385254"/>
                  </a:lnTo>
                  <a:lnTo>
                    <a:pt x="820928" y="385940"/>
                  </a:lnTo>
                  <a:lnTo>
                    <a:pt x="821156" y="386537"/>
                  </a:lnTo>
                  <a:lnTo>
                    <a:pt x="821334" y="387045"/>
                  </a:lnTo>
                  <a:lnTo>
                    <a:pt x="821855" y="387464"/>
                  </a:lnTo>
                  <a:lnTo>
                    <a:pt x="822198" y="387921"/>
                  </a:lnTo>
                  <a:lnTo>
                    <a:pt x="822604" y="387337"/>
                  </a:lnTo>
                  <a:lnTo>
                    <a:pt x="823175" y="386778"/>
                  </a:lnTo>
                  <a:lnTo>
                    <a:pt x="823404" y="385838"/>
                  </a:lnTo>
                  <a:close/>
                </a:path>
                <a:path w="1161415" h="1146809">
                  <a:moveTo>
                    <a:pt x="842530" y="746594"/>
                  </a:moveTo>
                  <a:lnTo>
                    <a:pt x="840371" y="748157"/>
                  </a:lnTo>
                  <a:lnTo>
                    <a:pt x="841476" y="750951"/>
                  </a:lnTo>
                  <a:lnTo>
                    <a:pt x="842530" y="746594"/>
                  </a:lnTo>
                  <a:close/>
                </a:path>
                <a:path w="1161415" h="1146809">
                  <a:moveTo>
                    <a:pt x="854506" y="893711"/>
                  </a:moveTo>
                  <a:lnTo>
                    <a:pt x="853401" y="893533"/>
                  </a:lnTo>
                  <a:lnTo>
                    <a:pt x="852309" y="893343"/>
                  </a:lnTo>
                  <a:lnTo>
                    <a:pt x="851192" y="893165"/>
                  </a:lnTo>
                  <a:lnTo>
                    <a:pt x="851141" y="893673"/>
                  </a:lnTo>
                  <a:lnTo>
                    <a:pt x="851103" y="894194"/>
                  </a:lnTo>
                  <a:lnTo>
                    <a:pt x="851027" y="894702"/>
                  </a:lnTo>
                  <a:lnTo>
                    <a:pt x="852170" y="894715"/>
                  </a:lnTo>
                  <a:lnTo>
                    <a:pt x="853287" y="894753"/>
                  </a:lnTo>
                  <a:lnTo>
                    <a:pt x="854430" y="894753"/>
                  </a:lnTo>
                  <a:lnTo>
                    <a:pt x="854468" y="894397"/>
                  </a:lnTo>
                  <a:lnTo>
                    <a:pt x="854481" y="894067"/>
                  </a:lnTo>
                  <a:lnTo>
                    <a:pt x="854506" y="893711"/>
                  </a:lnTo>
                  <a:close/>
                </a:path>
                <a:path w="1161415" h="1146809">
                  <a:moveTo>
                    <a:pt x="868019" y="80556"/>
                  </a:moveTo>
                  <a:lnTo>
                    <a:pt x="867752" y="80073"/>
                  </a:lnTo>
                  <a:lnTo>
                    <a:pt x="867244" y="79146"/>
                  </a:lnTo>
                  <a:lnTo>
                    <a:pt x="866470" y="79692"/>
                  </a:lnTo>
                  <a:lnTo>
                    <a:pt x="865708" y="80225"/>
                  </a:lnTo>
                  <a:lnTo>
                    <a:pt x="865009" y="80822"/>
                  </a:lnTo>
                  <a:lnTo>
                    <a:pt x="865530" y="81775"/>
                  </a:lnTo>
                  <a:lnTo>
                    <a:pt x="866432" y="81381"/>
                  </a:lnTo>
                  <a:lnTo>
                    <a:pt x="867244" y="80949"/>
                  </a:lnTo>
                  <a:lnTo>
                    <a:pt x="868019" y="80556"/>
                  </a:lnTo>
                  <a:close/>
                </a:path>
                <a:path w="1161415" h="1146809">
                  <a:moveTo>
                    <a:pt x="923810" y="800366"/>
                  </a:moveTo>
                  <a:lnTo>
                    <a:pt x="923213" y="799858"/>
                  </a:lnTo>
                  <a:lnTo>
                    <a:pt x="922921" y="799604"/>
                  </a:lnTo>
                  <a:lnTo>
                    <a:pt x="922108" y="800379"/>
                  </a:lnTo>
                  <a:lnTo>
                    <a:pt x="921334" y="801179"/>
                  </a:lnTo>
                  <a:lnTo>
                    <a:pt x="920508" y="801954"/>
                  </a:lnTo>
                  <a:lnTo>
                    <a:pt x="920927" y="802322"/>
                  </a:lnTo>
                  <a:lnTo>
                    <a:pt x="921372" y="802690"/>
                  </a:lnTo>
                  <a:lnTo>
                    <a:pt x="921778" y="803046"/>
                  </a:lnTo>
                  <a:lnTo>
                    <a:pt x="922464" y="802170"/>
                  </a:lnTo>
                  <a:lnTo>
                    <a:pt x="923124" y="801255"/>
                  </a:lnTo>
                  <a:lnTo>
                    <a:pt x="923810" y="800366"/>
                  </a:lnTo>
                  <a:close/>
                </a:path>
                <a:path w="1161415" h="1146809">
                  <a:moveTo>
                    <a:pt x="926655" y="367588"/>
                  </a:moveTo>
                  <a:lnTo>
                    <a:pt x="926617" y="366814"/>
                  </a:lnTo>
                  <a:lnTo>
                    <a:pt x="925728" y="366661"/>
                  </a:lnTo>
                  <a:lnTo>
                    <a:pt x="925017" y="366369"/>
                  </a:lnTo>
                  <a:lnTo>
                    <a:pt x="924788" y="367169"/>
                  </a:lnTo>
                  <a:lnTo>
                    <a:pt x="924623" y="367715"/>
                  </a:lnTo>
                  <a:lnTo>
                    <a:pt x="924458" y="368287"/>
                  </a:lnTo>
                  <a:lnTo>
                    <a:pt x="924991" y="368427"/>
                  </a:lnTo>
                  <a:lnTo>
                    <a:pt x="925741" y="368846"/>
                  </a:lnTo>
                  <a:lnTo>
                    <a:pt x="926007" y="368642"/>
                  </a:lnTo>
                  <a:lnTo>
                    <a:pt x="926414" y="368338"/>
                  </a:lnTo>
                  <a:lnTo>
                    <a:pt x="926655" y="367588"/>
                  </a:lnTo>
                  <a:close/>
                </a:path>
                <a:path w="1161415" h="1146809">
                  <a:moveTo>
                    <a:pt x="938542" y="848194"/>
                  </a:moveTo>
                  <a:lnTo>
                    <a:pt x="938085" y="848156"/>
                  </a:lnTo>
                  <a:lnTo>
                    <a:pt x="937653" y="848118"/>
                  </a:lnTo>
                  <a:lnTo>
                    <a:pt x="937221" y="848106"/>
                  </a:lnTo>
                  <a:lnTo>
                    <a:pt x="936993" y="850442"/>
                  </a:lnTo>
                  <a:lnTo>
                    <a:pt x="936891" y="851623"/>
                  </a:lnTo>
                  <a:lnTo>
                    <a:pt x="937818" y="851687"/>
                  </a:lnTo>
                  <a:lnTo>
                    <a:pt x="938288" y="851712"/>
                  </a:lnTo>
                  <a:lnTo>
                    <a:pt x="938377" y="850544"/>
                  </a:lnTo>
                  <a:lnTo>
                    <a:pt x="938453" y="849363"/>
                  </a:lnTo>
                  <a:lnTo>
                    <a:pt x="938542" y="848194"/>
                  </a:lnTo>
                  <a:close/>
                </a:path>
                <a:path w="1161415" h="1146809">
                  <a:moveTo>
                    <a:pt x="951331" y="976845"/>
                  </a:moveTo>
                  <a:lnTo>
                    <a:pt x="951128" y="976287"/>
                  </a:lnTo>
                  <a:lnTo>
                    <a:pt x="950899" y="975702"/>
                  </a:lnTo>
                  <a:lnTo>
                    <a:pt x="950696" y="975144"/>
                  </a:lnTo>
                  <a:lnTo>
                    <a:pt x="949731" y="975626"/>
                  </a:lnTo>
                  <a:lnTo>
                    <a:pt x="948740" y="976058"/>
                  </a:lnTo>
                  <a:lnTo>
                    <a:pt x="947813" y="976604"/>
                  </a:lnTo>
                  <a:lnTo>
                    <a:pt x="948143" y="977607"/>
                  </a:lnTo>
                  <a:lnTo>
                    <a:pt x="949248" y="977392"/>
                  </a:lnTo>
                  <a:lnTo>
                    <a:pt x="951331" y="976845"/>
                  </a:lnTo>
                  <a:close/>
                </a:path>
                <a:path w="1161415" h="1146809">
                  <a:moveTo>
                    <a:pt x="962977" y="967041"/>
                  </a:moveTo>
                  <a:lnTo>
                    <a:pt x="962774" y="966851"/>
                  </a:lnTo>
                  <a:lnTo>
                    <a:pt x="962253" y="966317"/>
                  </a:lnTo>
                  <a:lnTo>
                    <a:pt x="961478" y="966012"/>
                  </a:lnTo>
                  <a:lnTo>
                    <a:pt x="960818" y="965619"/>
                  </a:lnTo>
                  <a:lnTo>
                    <a:pt x="960640" y="966127"/>
                  </a:lnTo>
                  <a:lnTo>
                    <a:pt x="960158" y="966825"/>
                  </a:lnTo>
                  <a:lnTo>
                    <a:pt x="960704" y="967689"/>
                  </a:lnTo>
                  <a:lnTo>
                    <a:pt x="961428" y="968044"/>
                  </a:lnTo>
                  <a:lnTo>
                    <a:pt x="962367" y="968819"/>
                  </a:lnTo>
                  <a:lnTo>
                    <a:pt x="962609" y="967765"/>
                  </a:lnTo>
                  <a:lnTo>
                    <a:pt x="962977" y="967041"/>
                  </a:lnTo>
                  <a:close/>
                </a:path>
                <a:path w="1161415" h="1146809">
                  <a:moveTo>
                    <a:pt x="971029" y="180543"/>
                  </a:moveTo>
                  <a:lnTo>
                    <a:pt x="968209" y="180619"/>
                  </a:lnTo>
                  <a:lnTo>
                    <a:pt x="967282" y="181749"/>
                  </a:lnTo>
                  <a:lnTo>
                    <a:pt x="968222" y="184835"/>
                  </a:lnTo>
                  <a:lnTo>
                    <a:pt x="969479" y="182880"/>
                  </a:lnTo>
                  <a:lnTo>
                    <a:pt x="971029" y="180543"/>
                  </a:lnTo>
                  <a:close/>
                </a:path>
                <a:path w="1161415" h="1146809">
                  <a:moveTo>
                    <a:pt x="972477" y="842378"/>
                  </a:moveTo>
                  <a:lnTo>
                    <a:pt x="972400" y="841667"/>
                  </a:lnTo>
                  <a:lnTo>
                    <a:pt x="972362" y="841387"/>
                  </a:lnTo>
                  <a:lnTo>
                    <a:pt x="971423" y="841235"/>
                  </a:lnTo>
                  <a:lnTo>
                    <a:pt x="970432" y="840841"/>
                  </a:lnTo>
                  <a:lnTo>
                    <a:pt x="970394" y="841895"/>
                  </a:lnTo>
                  <a:lnTo>
                    <a:pt x="970178" y="842695"/>
                  </a:lnTo>
                  <a:lnTo>
                    <a:pt x="970419" y="843343"/>
                  </a:lnTo>
                  <a:lnTo>
                    <a:pt x="970521" y="843661"/>
                  </a:lnTo>
                  <a:lnTo>
                    <a:pt x="971448" y="843686"/>
                  </a:lnTo>
                  <a:lnTo>
                    <a:pt x="972007" y="843851"/>
                  </a:lnTo>
                  <a:lnTo>
                    <a:pt x="972159" y="843114"/>
                  </a:lnTo>
                  <a:lnTo>
                    <a:pt x="972477" y="842378"/>
                  </a:lnTo>
                  <a:close/>
                </a:path>
                <a:path w="1161415" h="1146809">
                  <a:moveTo>
                    <a:pt x="988314" y="946746"/>
                  </a:moveTo>
                  <a:lnTo>
                    <a:pt x="987399" y="945972"/>
                  </a:lnTo>
                  <a:lnTo>
                    <a:pt x="986370" y="945857"/>
                  </a:lnTo>
                  <a:lnTo>
                    <a:pt x="985507" y="945591"/>
                  </a:lnTo>
                  <a:lnTo>
                    <a:pt x="985393" y="946327"/>
                  </a:lnTo>
                  <a:lnTo>
                    <a:pt x="984999" y="947204"/>
                  </a:lnTo>
                  <a:lnTo>
                    <a:pt x="985507" y="948309"/>
                  </a:lnTo>
                  <a:lnTo>
                    <a:pt x="986421" y="948550"/>
                  </a:lnTo>
                  <a:lnTo>
                    <a:pt x="987552" y="949210"/>
                  </a:lnTo>
                  <a:lnTo>
                    <a:pt x="987806" y="947902"/>
                  </a:lnTo>
                  <a:lnTo>
                    <a:pt x="988314" y="946746"/>
                  </a:lnTo>
                  <a:close/>
                </a:path>
                <a:path w="1161415" h="1146809">
                  <a:moveTo>
                    <a:pt x="1030312" y="214490"/>
                  </a:moveTo>
                  <a:lnTo>
                    <a:pt x="1029931" y="214210"/>
                  </a:lnTo>
                  <a:lnTo>
                    <a:pt x="1029550" y="213906"/>
                  </a:lnTo>
                  <a:lnTo>
                    <a:pt x="1029182" y="213614"/>
                  </a:lnTo>
                  <a:lnTo>
                    <a:pt x="1028357" y="214630"/>
                  </a:lnTo>
                  <a:lnTo>
                    <a:pt x="1027544" y="215620"/>
                  </a:lnTo>
                  <a:lnTo>
                    <a:pt x="1026731" y="216623"/>
                  </a:lnTo>
                  <a:lnTo>
                    <a:pt x="1027976" y="217576"/>
                  </a:lnTo>
                  <a:lnTo>
                    <a:pt x="1028750" y="216535"/>
                  </a:lnTo>
                  <a:lnTo>
                    <a:pt x="1029538" y="215519"/>
                  </a:lnTo>
                  <a:lnTo>
                    <a:pt x="1030312" y="214490"/>
                  </a:lnTo>
                  <a:close/>
                </a:path>
                <a:path w="1161415" h="1146809">
                  <a:moveTo>
                    <a:pt x="1099883" y="459549"/>
                  </a:moveTo>
                  <a:lnTo>
                    <a:pt x="1099108" y="458698"/>
                  </a:lnTo>
                  <a:lnTo>
                    <a:pt x="1098245" y="458330"/>
                  </a:lnTo>
                  <a:lnTo>
                    <a:pt x="1097229" y="457682"/>
                  </a:lnTo>
                  <a:lnTo>
                    <a:pt x="1096848" y="458584"/>
                  </a:lnTo>
                  <a:lnTo>
                    <a:pt x="1096327" y="459409"/>
                  </a:lnTo>
                  <a:lnTo>
                    <a:pt x="1097140" y="460184"/>
                  </a:lnTo>
                  <a:lnTo>
                    <a:pt x="1098003" y="460629"/>
                  </a:lnTo>
                  <a:lnTo>
                    <a:pt x="1098791" y="461149"/>
                  </a:lnTo>
                  <a:lnTo>
                    <a:pt x="1099134" y="460540"/>
                  </a:lnTo>
                  <a:lnTo>
                    <a:pt x="1099883" y="459549"/>
                  </a:lnTo>
                  <a:close/>
                </a:path>
                <a:path w="1161415" h="1146809">
                  <a:moveTo>
                    <a:pt x="1114082" y="784999"/>
                  </a:moveTo>
                  <a:lnTo>
                    <a:pt x="1112964" y="783374"/>
                  </a:lnTo>
                  <a:lnTo>
                    <a:pt x="1113993" y="784974"/>
                  </a:lnTo>
                  <a:close/>
                </a:path>
                <a:path w="1161415" h="1146809">
                  <a:moveTo>
                    <a:pt x="1115771" y="780554"/>
                  </a:moveTo>
                  <a:lnTo>
                    <a:pt x="1112202" y="779500"/>
                  </a:lnTo>
                  <a:lnTo>
                    <a:pt x="1110932" y="782015"/>
                  </a:lnTo>
                  <a:lnTo>
                    <a:pt x="1112862" y="783310"/>
                  </a:lnTo>
                  <a:lnTo>
                    <a:pt x="1115771" y="780554"/>
                  </a:lnTo>
                  <a:close/>
                </a:path>
                <a:path w="1161415" h="1146809">
                  <a:moveTo>
                    <a:pt x="1118425" y="477672"/>
                  </a:moveTo>
                  <a:lnTo>
                    <a:pt x="1117028" y="475437"/>
                  </a:lnTo>
                  <a:lnTo>
                    <a:pt x="1116317" y="474332"/>
                  </a:lnTo>
                  <a:lnTo>
                    <a:pt x="1115580" y="474751"/>
                  </a:lnTo>
                  <a:lnTo>
                    <a:pt x="1115199" y="474992"/>
                  </a:lnTo>
                  <a:lnTo>
                    <a:pt x="1115745" y="476097"/>
                  </a:lnTo>
                  <a:lnTo>
                    <a:pt x="1116799" y="478332"/>
                  </a:lnTo>
                  <a:lnTo>
                    <a:pt x="1117333" y="478091"/>
                  </a:lnTo>
                  <a:lnTo>
                    <a:pt x="1118425" y="477672"/>
                  </a:lnTo>
                  <a:close/>
                </a:path>
                <a:path w="1161415" h="1146809">
                  <a:moveTo>
                    <a:pt x="1160995" y="694093"/>
                  </a:moveTo>
                  <a:lnTo>
                    <a:pt x="1159332" y="693394"/>
                  </a:lnTo>
                  <a:lnTo>
                    <a:pt x="1158519" y="693064"/>
                  </a:lnTo>
                  <a:lnTo>
                    <a:pt x="1158417" y="693547"/>
                  </a:lnTo>
                  <a:lnTo>
                    <a:pt x="1158303" y="694055"/>
                  </a:lnTo>
                  <a:lnTo>
                    <a:pt x="1158189" y="694575"/>
                  </a:lnTo>
                  <a:lnTo>
                    <a:pt x="1159027" y="694740"/>
                  </a:lnTo>
                  <a:lnTo>
                    <a:pt x="1160703" y="695096"/>
                  </a:lnTo>
                  <a:lnTo>
                    <a:pt x="1160792" y="694766"/>
                  </a:lnTo>
                  <a:lnTo>
                    <a:pt x="1160907" y="694448"/>
                  </a:lnTo>
                  <a:lnTo>
                    <a:pt x="1160995" y="6940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2" name="object 67">
              <a:extLst>
                <a:ext uri="{FF2B5EF4-FFF2-40B4-BE49-F238E27FC236}">
                  <a16:creationId xmlns:a16="http://schemas.microsoft.com/office/drawing/2014/main" id="{E5E540B3-AED4-93FA-44AB-C3ED0707F156}"/>
                </a:ext>
              </a:extLst>
            </p:cNvPr>
            <p:cNvSpPr/>
            <p:nvPr/>
          </p:nvSpPr>
          <p:spPr>
            <a:xfrm>
              <a:off x="4058431" y="4088096"/>
              <a:ext cx="845987" cy="728157"/>
            </a:xfrm>
            <a:custGeom>
              <a:avLst/>
              <a:gdLst/>
              <a:ahLst/>
              <a:cxnLst/>
              <a:rect l="l" t="t" r="r" b="b"/>
              <a:pathLst>
                <a:path w="1395095" h="1200784">
                  <a:moveTo>
                    <a:pt x="6426" y="667905"/>
                  </a:moveTo>
                  <a:lnTo>
                    <a:pt x="4178" y="665327"/>
                  </a:lnTo>
                  <a:lnTo>
                    <a:pt x="3937" y="665276"/>
                  </a:lnTo>
                  <a:lnTo>
                    <a:pt x="3327" y="664972"/>
                  </a:lnTo>
                  <a:lnTo>
                    <a:pt x="457" y="669201"/>
                  </a:lnTo>
                  <a:lnTo>
                    <a:pt x="0" y="670471"/>
                  </a:lnTo>
                  <a:lnTo>
                    <a:pt x="1231" y="671537"/>
                  </a:lnTo>
                  <a:lnTo>
                    <a:pt x="1727" y="671957"/>
                  </a:lnTo>
                  <a:lnTo>
                    <a:pt x="3162" y="672147"/>
                  </a:lnTo>
                  <a:lnTo>
                    <a:pt x="3403" y="671855"/>
                  </a:lnTo>
                  <a:lnTo>
                    <a:pt x="4851" y="669950"/>
                  </a:lnTo>
                  <a:lnTo>
                    <a:pt x="6426" y="667905"/>
                  </a:lnTo>
                  <a:close/>
                </a:path>
                <a:path w="1395095" h="1200784">
                  <a:moveTo>
                    <a:pt x="107581" y="1081151"/>
                  </a:moveTo>
                  <a:lnTo>
                    <a:pt x="104444" y="1078877"/>
                  </a:lnTo>
                  <a:lnTo>
                    <a:pt x="103098" y="1079842"/>
                  </a:lnTo>
                  <a:lnTo>
                    <a:pt x="102666" y="1082421"/>
                  </a:lnTo>
                  <a:lnTo>
                    <a:pt x="102552" y="1083183"/>
                  </a:lnTo>
                  <a:lnTo>
                    <a:pt x="103327" y="1084059"/>
                  </a:lnTo>
                  <a:lnTo>
                    <a:pt x="103949" y="1085507"/>
                  </a:lnTo>
                  <a:lnTo>
                    <a:pt x="107581" y="1081151"/>
                  </a:lnTo>
                  <a:close/>
                </a:path>
                <a:path w="1395095" h="1200784">
                  <a:moveTo>
                    <a:pt x="119253" y="904481"/>
                  </a:moveTo>
                  <a:lnTo>
                    <a:pt x="113157" y="911377"/>
                  </a:lnTo>
                  <a:lnTo>
                    <a:pt x="118821" y="912050"/>
                  </a:lnTo>
                  <a:lnTo>
                    <a:pt x="118960" y="909828"/>
                  </a:lnTo>
                  <a:lnTo>
                    <a:pt x="119062" y="907872"/>
                  </a:lnTo>
                  <a:lnTo>
                    <a:pt x="119253" y="904481"/>
                  </a:lnTo>
                  <a:close/>
                </a:path>
                <a:path w="1395095" h="1200784">
                  <a:moveTo>
                    <a:pt x="174980" y="444182"/>
                  </a:moveTo>
                  <a:lnTo>
                    <a:pt x="174739" y="443992"/>
                  </a:lnTo>
                  <a:lnTo>
                    <a:pt x="169075" y="445312"/>
                  </a:lnTo>
                  <a:lnTo>
                    <a:pt x="170878" y="446747"/>
                  </a:lnTo>
                  <a:lnTo>
                    <a:pt x="173939" y="449148"/>
                  </a:lnTo>
                  <a:lnTo>
                    <a:pt x="174980" y="444182"/>
                  </a:lnTo>
                  <a:close/>
                </a:path>
                <a:path w="1395095" h="1200784">
                  <a:moveTo>
                    <a:pt x="197459" y="1107490"/>
                  </a:moveTo>
                  <a:lnTo>
                    <a:pt x="194868" y="1112189"/>
                  </a:lnTo>
                  <a:lnTo>
                    <a:pt x="196367" y="1116634"/>
                  </a:lnTo>
                  <a:lnTo>
                    <a:pt x="197459" y="1107490"/>
                  </a:lnTo>
                  <a:close/>
                </a:path>
                <a:path w="1395095" h="1200784">
                  <a:moveTo>
                    <a:pt x="227660" y="153009"/>
                  </a:moveTo>
                  <a:lnTo>
                    <a:pt x="226326" y="150964"/>
                  </a:lnTo>
                  <a:lnTo>
                    <a:pt x="222008" y="151714"/>
                  </a:lnTo>
                  <a:lnTo>
                    <a:pt x="220827" y="152882"/>
                  </a:lnTo>
                  <a:lnTo>
                    <a:pt x="220218" y="153924"/>
                  </a:lnTo>
                  <a:lnTo>
                    <a:pt x="220014" y="154305"/>
                  </a:lnTo>
                  <a:lnTo>
                    <a:pt x="221284" y="155943"/>
                  </a:lnTo>
                  <a:lnTo>
                    <a:pt x="222186" y="156413"/>
                  </a:lnTo>
                  <a:lnTo>
                    <a:pt x="223532" y="157175"/>
                  </a:lnTo>
                  <a:lnTo>
                    <a:pt x="225171" y="157429"/>
                  </a:lnTo>
                  <a:lnTo>
                    <a:pt x="227152" y="158038"/>
                  </a:lnTo>
                  <a:lnTo>
                    <a:pt x="227660" y="153009"/>
                  </a:lnTo>
                  <a:close/>
                </a:path>
                <a:path w="1395095" h="1200784">
                  <a:moveTo>
                    <a:pt x="248742" y="653186"/>
                  </a:moveTo>
                  <a:lnTo>
                    <a:pt x="248615" y="648893"/>
                  </a:lnTo>
                  <a:lnTo>
                    <a:pt x="238391" y="655218"/>
                  </a:lnTo>
                  <a:lnTo>
                    <a:pt x="240614" y="657758"/>
                  </a:lnTo>
                  <a:lnTo>
                    <a:pt x="242227" y="657402"/>
                  </a:lnTo>
                  <a:lnTo>
                    <a:pt x="245986" y="654392"/>
                  </a:lnTo>
                  <a:lnTo>
                    <a:pt x="248742" y="653186"/>
                  </a:lnTo>
                  <a:close/>
                </a:path>
                <a:path w="1395095" h="1200784">
                  <a:moveTo>
                    <a:pt x="253961" y="700532"/>
                  </a:moveTo>
                  <a:lnTo>
                    <a:pt x="249504" y="697788"/>
                  </a:lnTo>
                  <a:lnTo>
                    <a:pt x="248119" y="700570"/>
                  </a:lnTo>
                  <a:lnTo>
                    <a:pt x="245960" y="704964"/>
                  </a:lnTo>
                  <a:lnTo>
                    <a:pt x="246976" y="705777"/>
                  </a:lnTo>
                  <a:lnTo>
                    <a:pt x="249135" y="704151"/>
                  </a:lnTo>
                  <a:lnTo>
                    <a:pt x="251294" y="702551"/>
                  </a:lnTo>
                  <a:lnTo>
                    <a:pt x="253961" y="700532"/>
                  </a:lnTo>
                  <a:close/>
                </a:path>
                <a:path w="1395095" h="1200784">
                  <a:moveTo>
                    <a:pt x="263779" y="1018095"/>
                  </a:moveTo>
                  <a:lnTo>
                    <a:pt x="262648" y="1016812"/>
                  </a:lnTo>
                  <a:lnTo>
                    <a:pt x="261556" y="1015530"/>
                  </a:lnTo>
                  <a:lnTo>
                    <a:pt x="260286" y="1014183"/>
                  </a:lnTo>
                  <a:lnTo>
                    <a:pt x="259702" y="1014564"/>
                  </a:lnTo>
                  <a:lnTo>
                    <a:pt x="259168" y="1014806"/>
                  </a:lnTo>
                  <a:lnTo>
                    <a:pt x="259499" y="1016342"/>
                  </a:lnTo>
                  <a:lnTo>
                    <a:pt x="259829" y="1017905"/>
                  </a:lnTo>
                  <a:lnTo>
                    <a:pt x="260438" y="1020749"/>
                  </a:lnTo>
                  <a:lnTo>
                    <a:pt x="262928" y="1018768"/>
                  </a:lnTo>
                  <a:lnTo>
                    <a:pt x="263779" y="1018095"/>
                  </a:lnTo>
                  <a:close/>
                </a:path>
                <a:path w="1395095" h="1200784">
                  <a:moveTo>
                    <a:pt x="278714" y="803630"/>
                  </a:moveTo>
                  <a:lnTo>
                    <a:pt x="274789" y="800836"/>
                  </a:lnTo>
                  <a:lnTo>
                    <a:pt x="272846" y="799477"/>
                  </a:lnTo>
                  <a:lnTo>
                    <a:pt x="274840" y="805154"/>
                  </a:lnTo>
                  <a:lnTo>
                    <a:pt x="278714" y="803630"/>
                  </a:lnTo>
                  <a:close/>
                </a:path>
                <a:path w="1395095" h="1200784">
                  <a:moveTo>
                    <a:pt x="314312" y="916228"/>
                  </a:moveTo>
                  <a:lnTo>
                    <a:pt x="312394" y="912812"/>
                  </a:lnTo>
                  <a:lnTo>
                    <a:pt x="310667" y="915720"/>
                  </a:lnTo>
                  <a:lnTo>
                    <a:pt x="307492" y="920953"/>
                  </a:lnTo>
                  <a:lnTo>
                    <a:pt x="313728" y="917333"/>
                  </a:lnTo>
                  <a:lnTo>
                    <a:pt x="314312" y="916228"/>
                  </a:lnTo>
                  <a:close/>
                </a:path>
                <a:path w="1395095" h="1200784">
                  <a:moveTo>
                    <a:pt x="357314" y="152412"/>
                  </a:moveTo>
                  <a:lnTo>
                    <a:pt x="357111" y="150507"/>
                  </a:lnTo>
                  <a:lnTo>
                    <a:pt x="354228" y="148742"/>
                  </a:lnTo>
                  <a:lnTo>
                    <a:pt x="351942" y="149682"/>
                  </a:lnTo>
                  <a:lnTo>
                    <a:pt x="350189" y="153403"/>
                  </a:lnTo>
                  <a:lnTo>
                    <a:pt x="352577" y="153047"/>
                  </a:lnTo>
                  <a:lnTo>
                    <a:pt x="357314" y="152412"/>
                  </a:lnTo>
                  <a:close/>
                </a:path>
                <a:path w="1395095" h="1200784">
                  <a:moveTo>
                    <a:pt x="365467" y="930198"/>
                  </a:moveTo>
                  <a:lnTo>
                    <a:pt x="357771" y="925880"/>
                  </a:lnTo>
                  <a:lnTo>
                    <a:pt x="360133" y="930808"/>
                  </a:lnTo>
                  <a:lnTo>
                    <a:pt x="360908" y="931227"/>
                  </a:lnTo>
                  <a:lnTo>
                    <a:pt x="365467" y="930198"/>
                  </a:lnTo>
                  <a:close/>
                </a:path>
                <a:path w="1395095" h="1200784">
                  <a:moveTo>
                    <a:pt x="369874" y="501815"/>
                  </a:moveTo>
                  <a:lnTo>
                    <a:pt x="368719" y="501611"/>
                  </a:lnTo>
                  <a:lnTo>
                    <a:pt x="367944" y="501446"/>
                  </a:lnTo>
                  <a:lnTo>
                    <a:pt x="367741" y="502081"/>
                  </a:lnTo>
                  <a:lnTo>
                    <a:pt x="367296" y="502754"/>
                  </a:lnTo>
                  <a:lnTo>
                    <a:pt x="367461" y="503085"/>
                  </a:lnTo>
                  <a:lnTo>
                    <a:pt x="367665" y="503453"/>
                  </a:lnTo>
                  <a:lnTo>
                    <a:pt x="368757" y="503847"/>
                  </a:lnTo>
                  <a:lnTo>
                    <a:pt x="369328" y="503174"/>
                  </a:lnTo>
                  <a:lnTo>
                    <a:pt x="369570" y="502475"/>
                  </a:lnTo>
                  <a:lnTo>
                    <a:pt x="369874" y="501815"/>
                  </a:lnTo>
                  <a:close/>
                </a:path>
                <a:path w="1395095" h="1200784">
                  <a:moveTo>
                    <a:pt x="395249" y="578497"/>
                  </a:moveTo>
                  <a:lnTo>
                    <a:pt x="395198" y="575868"/>
                  </a:lnTo>
                  <a:lnTo>
                    <a:pt x="395198" y="575119"/>
                  </a:lnTo>
                  <a:lnTo>
                    <a:pt x="393801" y="574192"/>
                  </a:lnTo>
                  <a:lnTo>
                    <a:pt x="392849" y="573786"/>
                  </a:lnTo>
                  <a:lnTo>
                    <a:pt x="392582" y="573633"/>
                  </a:lnTo>
                  <a:lnTo>
                    <a:pt x="391172" y="574941"/>
                  </a:lnTo>
                  <a:lnTo>
                    <a:pt x="391109" y="575665"/>
                  </a:lnTo>
                  <a:lnTo>
                    <a:pt x="390867" y="577964"/>
                  </a:lnTo>
                  <a:lnTo>
                    <a:pt x="391033" y="580301"/>
                  </a:lnTo>
                  <a:lnTo>
                    <a:pt x="391045" y="583349"/>
                  </a:lnTo>
                  <a:lnTo>
                    <a:pt x="394716" y="581152"/>
                  </a:lnTo>
                  <a:lnTo>
                    <a:pt x="395249" y="578497"/>
                  </a:lnTo>
                  <a:close/>
                </a:path>
                <a:path w="1395095" h="1200784">
                  <a:moveTo>
                    <a:pt x="405142" y="1132065"/>
                  </a:moveTo>
                  <a:lnTo>
                    <a:pt x="405066" y="1130566"/>
                  </a:lnTo>
                  <a:lnTo>
                    <a:pt x="401701" y="1130566"/>
                  </a:lnTo>
                  <a:lnTo>
                    <a:pt x="398360" y="1130592"/>
                  </a:lnTo>
                  <a:lnTo>
                    <a:pt x="394982" y="1130566"/>
                  </a:lnTo>
                  <a:lnTo>
                    <a:pt x="398183" y="1133970"/>
                  </a:lnTo>
                  <a:lnTo>
                    <a:pt x="401624" y="1133525"/>
                  </a:lnTo>
                  <a:lnTo>
                    <a:pt x="405142" y="1132065"/>
                  </a:lnTo>
                  <a:close/>
                </a:path>
                <a:path w="1395095" h="1200784">
                  <a:moveTo>
                    <a:pt x="422109" y="527494"/>
                  </a:moveTo>
                  <a:lnTo>
                    <a:pt x="420700" y="526262"/>
                  </a:lnTo>
                  <a:lnTo>
                    <a:pt x="418388" y="525767"/>
                  </a:lnTo>
                  <a:lnTo>
                    <a:pt x="418211" y="524941"/>
                  </a:lnTo>
                  <a:lnTo>
                    <a:pt x="418045" y="524624"/>
                  </a:lnTo>
                  <a:lnTo>
                    <a:pt x="420166" y="522249"/>
                  </a:lnTo>
                  <a:lnTo>
                    <a:pt x="415251" y="522617"/>
                  </a:lnTo>
                  <a:lnTo>
                    <a:pt x="413397" y="526491"/>
                  </a:lnTo>
                  <a:lnTo>
                    <a:pt x="410121" y="529666"/>
                  </a:lnTo>
                  <a:lnTo>
                    <a:pt x="413029" y="530021"/>
                  </a:lnTo>
                  <a:lnTo>
                    <a:pt x="415036" y="530479"/>
                  </a:lnTo>
                  <a:lnTo>
                    <a:pt x="418490" y="530402"/>
                  </a:lnTo>
                  <a:lnTo>
                    <a:pt x="420776" y="530136"/>
                  </a:lnTo>
                  <a:lnTo>
                    <a:pt x="422109" y="527494"/>
                  </a:lnTo>
                  <a:close/>
                </a:path>
                <a:path w="1395095" h="1200784">
                  <a:moveTo>
                    <a:pt x="431406" y="881659"/>
                  </a:moveTo>
                  <a:lnTo>
                    <a:pt x="430212" y="880757"/>
                  </a:lnTo>
                  <a:lnTo>
                    <a:pt x="423456" y="884186"/>
                  </a:lnTo>
                  <a:lnTo>
                    <a:pt x="427012" y="887806"/>
                  </a:lnTo>
                  <a:lnTo>
                    <a:pt x="431406" y="881659"/>
                  </a:lnTo>
                  <a:close/>
                </a:path>
                <a:path w="1395095" h="1200784">
                  <a:moveTo>
                    <a:pt x="444995" y="335343"/>
                  </a:moveTo>
                  <a:lnTo>
                    <a:pt x="443661" y="334797"/>
                  </a:lnTo>
                  <a:lnTo>
                    <a:pt x="442544" y="335991"/>
                  </a:lnTo>
                  <a:lnTo>
                    <a:pt x="441083" y="337032"/>
                  </a:lnTo>
                  <a:lnTo>
                    <a:pt x="439953" y="339369"/>
                  </a:lnTo>
                  <a:lnTo>
                    <a:pt x="440626" y="340842"/>
                  </a:lnTo>
                  <a:lnTo>
                    <a:pt x="440766" y="342074"/>
                  </a:lnTo>
                  <a:lnTo>
                    <a:pt x="441972" y="341591"/>
                  </a:lnTo>
                  <a:lnTo>
                    <a:pt x="443814" y="341414"/>
                  </a:lnTo>
                  <a:lnTo>
                    <a:pt x="444944" y="339026"/>
                  </a:lnTo>
                  <a:lnTo>
                    <a:pt x="444792" y="337096"/>
                  </a:lnTo>
                  <a:lnTo>
                    <a:pt x="444995" y="335343"/>
                  </a:lnTo>
                  <a:close/>
                </a:path>
                <a:path w="1395095" h="1200784">
                  <a:moveTo>
                    <a:pt x="468693" y="1198943"/>
                  </a:moveTo>
                  <a:lnTo>
                    <a:pt x="465061" y="1194193"/>
                  </a:lnTo>
                  <a:lnTo>
                    <a:pt x="461987" y="1197394"/>
                  </a:lnTo>
                  <a:lnTo>
                    <a:pt x="465340" y="1200658"/>
                  </a:lnTo>
                  <a:lnTo>
                    <a:pt x="468693" y="1198943"/>
                  </a:lnTo>
                  <a:close/>
                </a:path>
                <a:path w="1395095" h="1200784">
                  <a:moveTo>
                    <a:pt x="479386" y="631964"/>
                  </a:moveTo>
                  <a:lnTo>
                    <a:pt x="479196" y="631405"/>
                  </a:lnTo>
                  <a:lnTo>
                    <a:pt x="479094" y="631113"/>
                  </a:lnTo>
                  <a:lnTo>
                    <a:pt x="478193" y="631113"/>
                  </a:lnTo>
                  <a:lnTo>
                    <a:pt x="477659" y="630986"/>
                  </a:lnTo>
                  <a:lnTo>
                    <a:pt x="477431" y="632028"/>
                  </a:lnTo>
                  <a:lnTo>
                    <a:pt x="477291" y="632701"/>
                  </a:lnTo>
                  <a:lnTo>
                    <a:pt x="477989" y="632942"/>
                  </a:lnTo>
                  <a:lnTo>
                    <a:pt x="479044" y="633285"/>
                  </a:lnTo>
                  <a:lnTo>
                    <a:pt x="479132" y="632650"/>
                  </a:lnTo>
                  <a:lnTo>
                    <a:pt x="479386" y="631964"/>
                  </a:lnTo>
                  <a:close/>
                </a:path>
                <a:path w="1395095" h="1200784">
                  <a:moveTo>
                    <a:pt x="497674" y="408787"/>
                  </a:moveTo>
                  <a:lnTo>
                    <a:pt x="497560" y="408101"/>
                  </a:lnTo>
                  <a:lnTo>
                    <a:pt x="492899" y="405765"/>
                  </a:lnTo>
                  <a:lnTo>
                    <a:pt x="493039" y="408063"/>
                  </a:lnTo>
                  <a:lnTo>
                    <a:pt x="493179" y="410006"/>
                  </a:lnTo>
                  <a:lnTo>
                    <a:pt x="493356" y="413143"/>
                  </a:lnTo>
                  <a:lnTo>
                    <a:pt x="497674" y="408787"/>
                  </a:lnTo>
                  <a:close/>
                </a:path>
                <a:path w="1395095" h="1200784">
                  <a:moveTo>
                    <a:pt x="503516" y="818540"/>
                  </a:moveTo>
                  <a:lnTo>
                    <a:pt x="500697" y="815238"/>
                  </a:lnTo>
                  <a:lnTo>
                    <a:pt x="498995" y="815454"/>
                  </a:lnTo>
                  <a:lnTo>
                    <a:pt x="494703" y="819861"/>
                  </a:lnTo>
                  <a:lnTo>
                    <a:pt x="498043" y="819353"/>
                  </a:lnTo>
                  <a:lnTo>
                    <a:pt x="500646" y="818984"/>
                  </a:lnTo>
                  <a:lnTo>
                    <a:pt x="503516" y="818540"/>
                  </a:lnTo>
                  <a:close/>
                </a:path>
                <a:path w="1395095" h="1200784">
                  <a:moveTo>
                    <a:pt x="504863" y="293268"/>
                  </a:moveTo>
                  <a:lnTo>
                    <a:pt x="504558" y="289928"/>
                  </a:lnTo>
                  <a:lnTo>
                    <a:pt x="503910" y="283273"/>
                  </a:lnTo>
                  <a:lnTo>
                    <a:pt x="501942" y="283540"/>
                  </a:lnTo>
                  <a:lnTo>
                    <a:pt x="501662" y="286943"/>
                  </a:lnTo>
                  <a:lnTo>
                    <a:pt x="500507" y="290461"/>
                  </a:lnTo>
                  <a:lnTo>
                    <a:pt x="504863" y="293268"/>
                  </a:lnTo>
                  <a:close/>
                </a:path>
                <a:path w="1395095" h="1200784">
                  <a:moveTo>
                    <a:pt x="511060" y="838314"/>
                  </a:moveTo>
                  <a:lnTo>
                    <a:pt x="507568" y="835901"/>
                  </a:lnTo>
                  <a:lnTo>
                    <a:pt x="506679" y="843229"/>
                  </a:lnTo>
                  <a:lnTo>
                    <a:pt x="510997" y="839584"/>
                  </a:lnTo>
                  <a:lnTo>
                    <a:pt x="511060" y="838314"/>
                  </a:lnTo>
                  <a:close/>
                </a:path>
                <a:path w="1395095" h="1200784">
                  <a:moveTo>
                    <a:pt x="521309" y="1182484"/>
                  </a:moveTo>
                  <a:lnTo>
                    <a:pt x="519696" y="1178674"/>
                  </a:lnTo>
                  <a:lnTo>
                    <a:pt x="518172" y="1174838"/>
                  </a:lnTo>
                  <a:lnTo>
                    <a:pt x="516801" y="1175131"/>
                  </a:lnTo>
                  <a:lnTo>
                    <a:pt x="517588" y="1179106"/>
                  </a:lnTo>
                  <a:lnTo>
                    <a:pt x="519150" y="1187094"/>
                  </a:lnTo>
                  <a:lnTo>
                    <a:pt x="520903" y="1186776"/>
                  </a:lnTo>
                  <a:lnTo>
                    <a:pt x="521309" y="1182484"/>
                  </a:lnTo>
                  <a:close/>
                </a:path>
                <a:path w="1395095" h="1200784">
                  <a:moveTo>
                    <a:pt x="545719" y="449668"/>
                  </a:moveTo>
                  <a:lnTo>
                    <a:pt x="545045" y="448792"/>
                  </a:lnTo>
                  <a:lnTo>
                    <a:pt x="544385" y="447890"/>
                  </a:lnTo>
                  <a:lnTo>
                    <a:pt x="543699" y="447027"/>
                  </a:lnTo>
                  <a:lnTo>
                    <a:pt x="543407" y="447205"/>
                  </a:lnTo>
                  <a:lnTo>
                    <a:pt x="543128" y="447395"/>
                  </a:lnTo>
                  <a:lnTo>
                    <a:pt x="542810" y="447586"/>
                  </a:lnTo>
                  <a:lnTo>
                    <a:pt x="543318" y="448513"/>
                  </a:lnTo>
                  <a:lnTo>
                    <a:pt x="543775" y="449427"/>
                  </a:lnTo>
                  <a:lnTo>
                    <a:pt x="544271" y="450367"/>
                  </a:lnTo>
                  <a:lnTo>
                    <a:pt x="544753" y="450151"/>
                  </a:lnTo>
                  <a:lnTo>
                    <a:pt x="545719" y="449668"/>
                  </a:lnTo>
                  <a:close/>
                </a:path>
                <a:path w="1395095" h="1200784">
                  <a:moveTo>
                    <a:pt x="550964" y="906703"/>
                  </a:moveTo>
                  <a:lnTo>
                    <a:pt x="550811" y="906640"/>
                  </a:lnTo>
                  <a:lnTo>
                    <a:pt x="550075" y="906221"/>
                  </a:lnTo>
                  <a:lnTo>
                    <a:pt x="549198" y="906056"/>
                  </a:lnTo>
                  <a:lnTo>
                    <a:pt x="548360" y="905802"/>
                  </a:lnTo>
                  <a:lnTo>
                    <a:pt x="548297" y="906335"/>
                  </a:lnTo>
                  <a:lnTo>
                    <a:pt x="547992" y="907059"/>
                  </a:lnTo>
                  <a:lnTo>
                    <a:pt x="548233" y="907326"/>
                  </a:lnTo>
                  <a:lnTo>
                    <a:pt x="548703" y="907884"/>
                  </a:lnTo>
                  <a:lnTo>
                    <a:pt x="549452" y="908177"/>
                  </a:lnTo>
                  <a:lnTo>
                    <a:pt x="550329" y="908710"/>
                  </a:lnTo>
                  <a:lnTo>
                    <a:pt x="550570" y="907732"/>
                  </a:lnTo>
                  <a:lnTo>
                    <a:pt x="550964" y="906703"/>
                  </a:lnTo>
                  <a:close/>
                </a:path>
                <a:path w="1395095" h="1200784">
                  <a:moveTo>
                    <a:pt x="553643" y="901395"/>
                  </a:moveTo>
                  <a:lnTo>
                    <a:pt x="552818" y="901052"/>
                  </a:lnTo>
                  <a:lnTo>
                    <a:pt x="551992" y="900684"/>
                  </a:lnTo>
                  <a:lnTo>
                    <a:pt x="551053" y="900442"/>
                  </a:lnTo>
                  <a:lnTo>
                    <a:pt x="550722" y="901407"/>
                  </a:lnTo>
                  <a:lnTo>
                    <a:pt x="550354" y="902258"/>
                  </a:lnTo>
                  <a:lnTo>
                    <a:pt x="551383" y="902449"/>
                  </a:lnTo>
                  <a:lnTo>
                    <a:pt x="552132" y="902716"/>
                  </a:lnTo>
                  <a:lnTo>
                    <a:pt x="552869" y="902627"/>
                  </a:lnTo>
                  <a:lnTo>
                    <a:pt x="553161" y="902589"/>
                  </a:lnTo>
                  <a:lnTo>
                    <a:pt x="553402" y="901827"/>
                  </a:lnTo>
                  <a:lnTo>
                    <a:pt x="553643" y="901395"/>
                  </a:lnTo>
                  <a:close/>
                </a:path>
                <a:path w="1395095" h="1200784">
                  <a:moveTo>
                    <a:pt x="573506" y="901484"/>
                  </a:moveTo>
                  <a:lnTo>
                    <a:pt x="572439" y="898664"/>
                  </a:lnTo>
                  <a:lnTo>
                    <a:pt x="572122" y="898791"/>
                  </a:lnTo>
                  <a:lnTo>
                    <a:pt x="571474" y="899033"/>
                  </a:lnTo>
                  <a:lnTo>
                    <a:pt x="572528" y="901852"/>
                  </a:lnTo>
                  <a:lnTo>
                    <a:pt x="572846" y="901725"/>
                  </a:lnTo>
                  <a:lnTo>
                    <a:pt x="573176" y="901611"/>
                  </a:lnTo>
                  <a:lnTo>
                    <a:pt x="573506" y="901484"/>
                  </a:lnTo>
                  <a:close/>
                </a:path>
                <a:path w="1395095" h="1200784">
                  <a:moveTo>
                    <a:pt x="639762" y="745261"/>
                  </a:moveTo>
                  <a:lnTo>
                    <a:pt x="639648" y="744359"/>
                  </a:lnTo>
                  <a:lnTo>
                    <a:pt x="639495" y="743432"/>
                  </a:lnTo>
                  <a:lnTo>
                    <a:pt x="639394" y="742530"/>
                  </a:lnTo>
                  <a:lnTo>
                    <a:pt x="639025" y="742594"/>
                  </a:lnTo>
                  <a:lnTo>
                    <a:pt x="638657" y="742645"/>
                  </a:lnTo>
                  <a:lnTo>
                    <a:pt x="638289" y="742696"/>
                  </a:lnTo>
                  <a:lnTo>
                    <a:pt x="638429" y="743597"/>
                  </a:lnTo>
                  <a:lnTo>
                    <a:pt x="638568" y="744486"/>
                  </a:lnTo>
                  <a:lnTo>
                    <a:pt x="638708" y="745426"/>
                  </a:lnTo>
                  <a:lnTo>
                    <a:pt x="639064" y="745375"/>
                  </a:lnTo>
                  <a:lnTo>
                    <a:pt x="639406" y="745312"/>
                  </a:lnTo>
                  <a:lnTo>
                    <a:pt x="639762" y="745261"/>
                  </a:lnTo>
                  <a:close/>
                </a:path>
                <a:path w="1395095" h="1200784">
                  <a:moveTo>
                    <a:pt x="648766" y="457390"/>
                  </a:moveTo>
                  <a:lnTo>
                    <a:pt x="647217" y="455752"/>
                  </a:lnTo>
                  <a:lnTo>
                    <a:pt x="645795" y="454863"/>
                  </a:lnTo>
                  <a:lnTo>
                    <a:pt x="644575" y="458114"/>
                  </a:lnTo>
                  <a:lnTo>
                    <a:pt x="648766" y="457390"/>
                  </a:lnTo>
                  <a:close/>
                </a:path>
                <a:path w="1395095" h="1200784">
                  <a:moveTo>
                    <a:pt x="655040" y="593775"/>
                  </a:moveTo>
                  <a:lnTo>
                    <a:pt x="652945" y="591527"/>
                  </a:lnTo>
                  <a:lnTo>
                    <a:pt x="650824" y="592188"/>
                  </a:lnTo>
                  <a:lnTo>
                    <a:pt x="648550" y="593204"/>
                  </a:lnTo>
                  <a:lnTo>
                    <a:pt x="650354" y="597014"/>
                  </a:lnTo>
                  <a:lnTo>
                    <a:pt x="655040" y="593775"/>
                  </a:lnTo>
                  <a:close/>
                </a:path>
                <a:path w="1395095" h="1200784">
                  <a:moveTo>
                    <a:pt x="656907" y="394868"/>
                  </a:moveTo>
                  <a:lnTo>
                    <a:pt x="655434" y="394449"/>
                  </a:lnTo>
                  <a:lnTo>
                    <a:pt x="654494" y="393890"/>
                  </a:lnTo>
                  <a:lnTo>
                    <a:pt x="654062" y="394131"/>
                  </a:lnTo>
                  <a:lnTo>
                    <a:pt x="653516" y="394474"/>
                  </a:lnTo>
                  <a:lnTo>
                    <a:pt x="653288" y="395490"/>
                  </a:lnTo>
                  <a:lnTo>
                    <a:pt x="653148" y="396227"/>
                  </a:lnTo>
                  <a:lnTo>
                    <a:pt x="653135" y="396392"/>
                  </a:lnTo>
                  <a:lnTo>
                    <a:pt x="654304" y="397065"/>
                  </a:lnTo>
                  <a:lnTo>
                    <a:pt x="654672" y="396913"/>
                  </a:lnTo>
                  <a:lnTo>
                    <a:pt x="655345" y="396646"/>
                  </a:lnTo>
                  <a:lnTo>
                    <a:pt x="655802" y="395909"/>
                  </a:lnTo>
                  <a:lnTo>
                    <a:pt x="656907" y="394868"/>
                  </a:lnTo>
                  <a:close/>
                </a:path>
                <a:path w="1395095" h="1200784">
                  <a:moveTo>
                    <a:pt x="663740" y="772998"/>
                  </a:moveTo>
                  <a:lnTo>
                    <a:pt x="663498" y="772706"/>
                  </a:lnTo>
                  <a:lnTo>
                    <a:pt x="663194" y="772299"/>
                  </a:lnTo>
                  <a:lnTo>
                    <a:pt x="662381" y="771969"/>
                  </a:lnTo>
                  <a:lnTo>
                    <a:pt x="661911" y="772096"/>
                  </a:lnTo>
                  <a:lnTo>
                    <a:pt x="661504" y="772210"/>
                  </a:lnTo>
                  <a:lnTo>
                    <a:pt x="661301" y="772998"/>
                  </a:lnTo>
                  <a:lnTo>
                    <a:pt x="660996" y="773480"/>
                  </a:lnTo>
                  <a:lnTo>
                    <a:pt x="661657" y="773849"/>
                  </a:lnTo>
                  <a:lnTo>
                    <a:pt x="663371" y="774750"/>
                  </a:lnTo>
                  <a:lnTo>
                    <a:pt x="663460" y="773722"/>
                  </a:lnTo>
                  <a:lnTo>
                    <a:pt x="663740" y="772998"/>
                  </a:lnTo>
                  <a:close/>
                </a:path>
                <a:path w="1395095" h="1200784">
                  <a:moveTo>
                    <a:pt x="694372" y="874356"/>
                  </a:moveTo>
                  <a:lnTo>
                    <a:pt x="684580" y="880097"/>
                  </a:lnTo>
                  <a:lnTo>
                    <a:pt x="683158" y="882218"/>
                  </a:lnTo>
                  <a:lnTo>
                    <a:pt x="686777" y="886193"/>
                  </a:lnTo>
                  <a:lnTo>
                    <a:pt x="688873" y="882053"/>
                  </a:lnTo>
                  <a:lnTo>
                    <a:pt x="693394" y="879729"/>
                  </a:lnTo>
                  <a:lnTo>
                    <a:pt x="694372" y="874356"/>
                  </a:lnTo>
                  <a:close/>
                </a:path>
                <a:path w="1395095" h="1200784">
                  <a:moveTo>
                    <a:pt x="700874" y="693623"/>
                  </a:moveTo>
                  <a:lnTo>
                    <a:pt x="697217" y="692810"/>
                  </a:lnTo>
                  <a:lnTo>
                    <a:pt x="693661" y="690753"/>
                  </a:lnTo>
                  <a:lnTo>
                    <a:pt x="689178" y="692810"/>
                  </a:lnTo>
                  <a:lnTo>
                    <a:pt x="693318" y="695452"/>
                  </a:lnTo>
                  <a:lnTo>
                    <a:pt x="697064" y="695121"/>
                  </a:lnTo>
                  <a:lnTo>
                    <a:pt x="700874" y="693623"/>
                  </a:lnTo>
                  <a:close/>
                </a:path>
                <a:path w="1395095" h="1200784">
                  <a:moveTo>
                    <a:pt x="704875" y="461772"/>
                  </a:moveTo>
                  <a:lnTo>
                    <a:pt x="704507" y="460781"/>
                  </a:lnTo>
                  <a:lnTo>
                    <a:pt x="704113" y="459790"/>
                  </a:lnTo>
                  <a:lnTo>
                    <a:pt x="703745" y="458787"/>
                  </a:lnTo>
                  <a:lnTo>
                    <a:pt x="703465" y="458838"/>
                  </a:lnTo>
                  <a:lnTo>
                    <a:pt x="703173" y="458914"/>
                  </a:lnTo>
                  <a:lnTo>
                    <a:pt x="702894" y="458965"/>
                  </a:lnTo>
                  <a:lnTo>
                    <a:pt x="703021" y="460044"/>
                  </a:lnTo>
                  <a:lnTo>
                    <a:pt x="703122" y="461124"/>
                  </a:lnTo>
                  <a:lnTo>
                    <a:pt x="703237" y="462203"/>
                  </a:lnTo>
                  <a:lnTo>
                    <a:pt x="703783" y="462051"/>
                  </a:lnTo>
                  <a:lnTo>
                    <a:pt x="704329" y="461924"/>
                  </a:lnTo>
                  <a:lnTo>
                    <a:pt x="704875" y="461772"/>
                  </a:lnTo>
                  <a:close/>
                </a:path>
                <a:path w="1395095" h="1200784">
                  <a:moveTo>
                    <a:pt x="723950" y="808380"/>
                  </a:moveTo>
                  <a:lnTo>
                    <a:pt x="723531" y="808329"/>
                  </a:lnTo>
                  <a:lnTo>
                    <a:pt x="723112" y="808266"/>
                  </a:lnTo>
                  <a:lnTo>
                    <a:pt x="722706" y="808215"/>
                  </a:lnTo>
                  <a:lnTo>
                    <a:pt x="722452" y="809472"/>
                  </a:lnTo>
                  <a:lnTo>
                    <a:pt x="722185" y="810742"/>
                  </a:lnTo>
                  <a:lnTo>
                    <a:pt x="721931" y="811999"/>
                  </a:lnTo>
                  <a:lnTo>
                    <a:pt x="722439" y="812088"/>
                  </a:lnTo>
                  <a:lnTo>
                    <a:pt x="722947" y="812203"/>
                  </a:lnTo>
                  <a:lnTo>
                    <a:pt x="723442" y="812292"/>
                  </a:lnTo>
                  <a:lnTo>
                    <a:pt x="723950" y="808380"/>
                  </a:lnTo>
                  <a:close/>
                </a:path>
                <a:path w="1395095" h="1200784">
                  <a:moveTo>
                    <a:pt x="732497" y="466128"/>
                  </a:moveTo>
                  <a:lnTo>
                    <a:pt x="728764" y="464616"/>
                  </a:lnTo>
                  <a:lnTo>
                    <a:pt x="727075" y="461810"/>
                  </a:lnTo>
                  <a:lnTo>
                    <a:pt x="724395" y="468312"/>
                  </a:lnTo>
                  <a:lnTo>
                    <a:pt x="724484" y="468541"/>
                  </a:lnTo>
                  <a:lnTo>
                    <a:pt x="730034" y="470179"/>
                  </a:lnTo>
                  <a:lnTo>
                    <a:pt x="732497" y="466128"/>
                  </a:lnTo>
                  <a:close/>
                </a:path>
                <a:path w="1395095" h="1200784">
                  <a:moveTo>
                    <a:pt x="743140" y="562254"/>
                  </a:moveTo>
                  <a:lnTo>
                    <a:pt x="735241" y="561301"/>
                  </a:lnTo>
                  <a:lnTo>
                    <a:pt x="737171" y="563283"/>
                  </a:lnTo>
                  <a:lnTo>
                    <a:pt x="738505" y="564667"/>
                  </a:lnTo>
                  <a:lnTo>
                    <a:pt x="740232" y="566432"/>
                  </a:lnTo>
                  <a:lnTo>
                    <a:pt x="743140" y="562254"/>
                  </a:lnTo>
                  <a:close/>
                </a:path>
                <a:path w="1395095" h="1200784">
                  <a:moveTo>
                    <a:pt x="750697" y="723214"/>
                  </a:moveTo>
                  <a:lnTo>
                    <a:pt x="750354" y="722757"/>
                  </a:lnTo>
                  <a:lnTo>
                    <a:pt x="749681" y="721855"/>
                  </a:lnTo>
                  <a:lnTo>
                    <a:pt x="748830" y="722553"/>
                  </a:lnTo>
                  <a:lnTo>
                    <a:pt x="747153" y="723900"/>
                  </a:lnTo>
                  <a:lnTo>
                    <a:pt x="747356" y="724179"/>
                  </a:lnTo>
                  <a:lnTo>
                    <a:pt x="747534" y="724471"/>
                  </a:lnTo>
                  <a:lnTo>
                    <a:pt x="747725" y="724750"/>
                  </a:lnTo>
                  <a:lnTo>
                    <a:pt x="750697" y="723214"/>
                  </a:lnTo>
                  <a:close/>
                </a:path>
                <a:path w="1395095" h="1200784">
                  <a:moveTo>
                    <a:pt x="768972" y="799655"/>
                  </a:moveTo>
                  <a:lnTo>
                    <a:pt x="768883" y="799211"/>
                  </a:lnTo>
                  <a:lnTo>
                    <a:pt x="768794" y="798880"/>
                  </a:lnTo>
                  <a:lnTo>
                    <a:pt x="767626" y="798474"/>
                  </a:lnTo>
                  <a:lnTo>
                    <a:pt x="767143" y="799160"/>
                  </a:lnTo>
                  <a:lnTo>
                    <a:pt x="766876" y="799833"/>
                  </a:lnTo>
                  <a:lnTo>
                    <a:pt x="766572" y="800506"/>
                  </a:lnTo>
                  <a:lnTo>
                    <a:pt x="767105" y="800646"/>
                  </a:lnTo>
                  <a:lnTo>
                    <a:pt x="767638" y="800760"/>
                  </a:lnTo>
                  <a:lnTo>
                    <a:pt x="768311" y="800925"/>
                  </a:lnTo>
                  <a:lnTo>
                    <a:pt x="768565" y="800239"/>
                  </a:lnTo>
                  <a:lnTo>
                    <a:pt x="768972" y="799655"/>
                  </a:lnTo>
                  <a:close/>
                </a:path>
                <a:path w="1395095" h="1200784">
                  <a:moveTo>
                    <a:pt x="788987" y="814425"/>
                  </a:moveTo>
                  <a:lnTo>
                    <a:pt x="788441" y="814476"/>
                  </a:lnTo>
                  <a:lnTo>
                    <a:pt x="787730" y="814324"/>
                  </a:lnTo>
                  <a:lnTo>
                    <a:pt x="787006" y="814882"/>
                  </a:lnTo>
                  <a:lnTo>
                    <a:pt x="786968" y="815606"/>
                  </a:lnTo>
                  <a:lnTo>
                    <a:pt x="786714" y="816343"/>
                  </a:lnTo>
                  <a:lnTo>
                    <a:pt x="787527" y="816343"/>
                  </a:lnTo>
                  <a:lnTo>
                    <a:pt x="788390" y="816584"/>
                  </a:lnTo>
                  <a:lnTo>
                    <a:pt x="788581" y="816343"/>
                  </a:lnTo>
                  <a:lnTo>
                    <a:pt x="788898" y="815860"/>
                  </a:lnTo>
                  <a:lnTo>
                    <a:pt x="788847" y="815098"/>
                  </a:lnTo>
                  <a:lnTo>
                    <a:pt x="788987" y="814425"/>
                  </a:lnTo>
                  <a:close/>
                </a:path>
                <a:path w="1395095" h="1200784">
                  <a:moveTo>
                    <a:pt x="789241" y="708977"/>
                  </a:moveTo>
                  <a:lnTo>
                    <a:pt x="789114" y="707834"/>
                  </a:lnTo>
                  <a:lnTo>
                    <a:pt x="788974" y="706678"/>
                  </a:lnTo>
                  <a:lnTo>
                    <a:pt x="788847" y="705523"/>
                  </a:lnTo>
                  <a:lnTo>
                    <a:pt x="788352" y="705599"/>
                  </a:lnTo>
                  <a:lnTo>
                    <a:pt x="787387" y="705700"/>
                  </a:lnTo>
                  <a:lnTo>
                    <a:pt x="787565" y="706843"/>
                  </a:lnTo>
                  <a:lnTo>
                    <a:pt x="787717" y="708012"/>
                  </a:lnTo>
                  <a:lnTo>
                    <a:pt x="787895" y="709155"/>
                  </a:lnTo>
                  <a:lnTo>
                    <a:pt x="788339" y="709104"/>
                  </a:lnTo>
                  <a:lnTo>
                    <a:pt x="789241" y="708977"/>
                  </a:lnTo>
                  <a:close/>
                </a:path>
                <a:path w="1395095" h="1200784">
                  <a:moveTo>
                    <a:pt x="793826" y="322148"/>
                  </a:moveTo>
                  <a:lnTo>
                    <a:pt x="793813" y="321195"/>
                  </a:lnTo>
                  <a:lnTo>
                    <a:pt x="792886" y="321005"/>
                  </a:lnTo>
                  <a:lnTo>
                    <a:pt x="791946" y="320636"/>
                  </a:lnTo>
                  <a:lnTo>
                    <a:pt x="791895" y="321741"/>
                  </a:lnTo>
                  <a:lnTo>
                    <a:pt x="791718" y="322516"/>
                  </a:lnTo>
                  <a:lnTo>
                    <a:pt x="791895" y="323164"/>
                  </a:lnTo>
                  <a:lnTo>
                    <a:pt x="791959" y="323443"/>
                  </a:lnTo>
                  <a:lnTo>
                    <a:pt x="792861" y="323494"/>
                  </a:lnTo>
                  <a:lnTo>
                    <a:pt x="793369" y="323621"/>
                  </a:lnTo>
                  <a:lnTo>
                    <a:pt x="793534" y="322884"/>
                  </a:lnTo>
                  <a:lnTo>
                    <a:pt x="793826" y="322148"/>
                  </a:lnTo>
                  <a:close/>
                </a:path>
                <a:path w="1395095" h="1200784">
                  <a:moveTo>
                    <a:pt x="798131" y="190436"/>
                  </a:moveTo>
                  <a:lnTo>
                    <a:pt x="796201" y="184480"/>
                  </a:lnTo>
                  <a:lnTo>
                    <a:pt x="792251" y="189623"/>
                  </a:lnTo>
                  <a:lnTo>
                    <a:pt x="791375" y="188760"/>
                  </a:lnTo>
                  <a:lnTo>
                    <a:pt x="789508" y="186969"/>
                  </a:lnTo>
                  <a:lnTo>
                    <a:pt x="786079" y="190360"/>
                  </a:lnTo>
                  <a:lnTo>
                    <a:pt x="790117" y="196316"/>
                  </a:lnTo>
                  <a:lnTo>
                    <a:pt x="791070" y="196913"/>
                  </a:lnTo>
                  <a:lnTo>
                    <a:pt x="797293" y="193509"/>
                  </a:lnTo>
                  <a:lnTo>
                    <a:pt x="798131" y="190436"/>
                  </a:lnTo>
                  <a:close/>
                </a:path>
                <a:path w="1395095" h="1200784">
                  <a:moveTo>
                    <a:pt x="811809" y="216941"/>
                  </a:moveTo>
                  <a:lnTo>
                    <a:pt x="810907" y="215379"/>
                  </a:lnTo>
                  <a:lnTo>
                    <a:pt x="810628" y="214160"/>
                  </a:lnTo>
                  <a:lnTo>
                    <a:pt x="809358" y="214604"/>
                  </a:lnTo>
                  <a:lnTo>
                    <a:pt x="807402" y="214731"/>
                  </a:lnTo>
                  <a:lnTo>
                    <a:pt x="806234" y="217157"/>
                  </a:lnTo>
                  <a:lnTo>
                    <a:pt x="806411" y="219151"/>
                  </a:lnTo>
                  <a:lnTo>
                    <a:pt x="806183" y="220980"/>
                  </a:lnTo>
                  <a:lnTo>
                    <a:pt x="807389" y="221945"/>
                  </a:lnTo>
                  <a:lnTo>
                    <a:pt x="808761" y="220573"/>
                  </a:lnTo>
                  <a:lnTo>
                    <a:pt x="810425" y="219354"/>
                  </a:lnTo>
                  <a:lnTo>
                    <a:pt x="811809" y="216941"/>
                  </a:lnTo>
                  <a:close/>
                </a:path>
                <a:path w="1395095" h="1200784">
                  <a:moveTo>
                    <a:pt x="819111" y="435102"/>
                  </a:moveTo>
                  <a:lnTo>
                    <a:pt x="809117" y="433908"/>
                  </a:lnTo>
                  <a:lnTo>
                    <a:pt x="810996" y="441464"/>
                  </a:lnTo>
                  <a:lnTo>
                    <a:pt x="818248" y="439928"/>
                  </a:lnTo>
                  <a:lnTo>
                    <a:pt x="818451" y="439750"/>
                  </a:lnTo>
                  <a:lnTo>
                    <a:pt x="819111" y="435102"/>
                  </a:lnTo>
                  <a:close/>
                </a:path>
                <a:path w="1395095" h="1200784">
                  <a:moveTo>
                    <a:pt x="819759" y="784771"/>
                  </a:moveTo>
                  <a:lnTo>
                    <a:pt x="818400" y="783374"/>
                  </a:lnTo>
                  <a:lnTo>
                    <a:pt x="815987" y="780808"/>
                  </a:lnTo>
                  <a:lnTo>
                    <a:pt x="812634" y="789686"/>
                  </a:lnTo>
                  <a:lnTo>
                    <a:pt x="815670" y="787615"/>
                  </a:lnTo>
                  <a:lnTo>
                    <a:pt x="819759" y="784771"/>
                  </a:lnTo>
                  <a:close/>
                </a:path>
                <a:path w="1395095" h="1200784">
                  <a:moveTo>
                    <a:pt x="839889" y="590804"/>
                  </a:moveTo>
                  <a:lnTo>
                    <a:pt x="839647" y="590130"/>
                  </a:lnTo>
                  <a:lnTo>
                    <a:pt x="839533" y="589838"/>
                  </a:lnTo>
                  <a:lnTo>
                    <a:pt x="838644" y="589838"/>
                  </a:lnTo>
                  <a:lnTo>
                    <a:pt x="838098" y="589673"/>
                  </a:lnTo>
                  <a:lnTo>
                    <a:pt x="838009" y="590461"/>
                  </a:lnTo>
                  <a:lnTo>
                    <a:pt x="837692" y="591248"/>
                  </a:lnTo>
                  <a:lnTo>
                    <a:pt x="837895" y="592543"/>
                  </a:lnTo>
                  <a:lnTo>
                    <a:pt x="838466" y="593013"/>
                  </a:lnTo>
                  <a:lnTo>
                    <a:pt x="838835" y="593521"/>
                  </a:lnTo>
                  <a:lnTo>
                    <a:pt x="839127" y="593140"/>
                  </a:lnTo>
                  <a:lnTo>
                    <a:pt x="839762" y="592378"/>
                  </a:lnTo>
                  <a:lnTo>
                    <a:pt x="839749" y="591616"/>
                  </a:lnTo>
                  <a:lnTo>
                    <a:pt x="839889" y="590804"/>
                  </a:lnTo>
                  <a:close/>
                </a:path>
                <a:path w="1395095" h="1200784">
                  <a:moveTo>
                    <a:pt x="845731" y="427113"/>
                  </a:moveTo>
                  <a:lnTo>
                    <a:pt x="845680" y="426618"/>
                  </a:lnTo>
                  <a:lnTo>
                    <a:pt x="845667" y="426212"/>
                  </a:lnTo>
                  <a:lnTo>
                    <a:pt x="844664" y="425500"/>
                  </a:lnTo>
                  <a:lnTo>
                    <a:pt x="843965" y="425996"/>
                  </a:lnTo>
                  <a:lnTo>
                    <a:pt x="843508" y="426618"/>
                  </a:lnTo>
                  <a:lnTo>
                    <a:pt x="842746" y="427431"/>
                  </a:lnTo>
                  <a:lnTo>
                    <a:pt x="843788" y="427812"/>
                  </a:lnTo>
                  <a:lnTo>
                    <a:pt x="844461" y="428282"/>
                  </a:lnTo>
                  <a:lnTo>
                    <a:pt x="844867" y="428117"/>
                  </a:lnTo>
                  <a:lnTo>
                    <a:pt x="845312" y="427926"/>
                  </a:lnTo>
                  <a:lnTo>
                    <a:pt x="845731" y="427113"/>
                  </a:lnTo>
                  <a:close/>
                </a:path>
                <a:path w="1395095" h="1200784">
                  <a:moveTo>
                    <a:pt x="867460" y="821042"/>
                  </a:moveTo>
                  <a:lnTo>
                    <a:pt x="867067" y="820064"/>
                  </a:lnTo>
                  <a:lnTo>
                    <a:pt x="866698" y="819048"/>
                  </a:lnTo>
                  <a:lnTo>
                    <a:pt x="866317" y="818070"/>
                  </a:lnTo>
                  <a:lnTo>
                    <a:pt x="865822" y="818273"/>
                  </a:lnTo>
                  <a:lnTo>
                    <a:pt x="865314" y="818489"/>
                  </a:lnTo>
                  <a:lnTo>
                    <a:pt x="864819" y="818705"/>
                  </a:lnTo>
                  <a:lnTo>
                    <a:pt x="865365" y="819632"/>
                  </a:lnTo>
                  <a:lnTo>
                    <a:pt x="865924" y="820572"/>
                  </a:lnTo>
                  <a:lnTo>
                    <a:pt x="866495" y="821499"/>
                  </a:lnTo>
                  <a:lnTo>
                    <a:pt x="867130" y="821182"/>
                  </a:lnTo>
                  <a:lnTo>
                    <a:pt x="867460" y="821042"/>
                  </a:lnTo>
                  <a:close/>
                </a:path>
                <a:path w="1395095" h="1200784">
                  <a:moveTo>
                    <a:pt x="898182" y="656183"/>
                  </a:moveTo>
                  <a:lnTo>
                    <a:pt x="897902" y="655688"/>
                  </a:lnTo>
                  <a:lnTo>
                    <a:pt x="897470" y="654773"/>
                  </a:lnTo>
                  <a:lnTo>
                    <a:pt x="896429" y="655154"/>
                  </a:lnTo>
                  <a:lnTo>
                    <a:pt x="895527" y="655650"/>
                  </a:lnTo>
                  <a:lnTo>
                    <a:pt x="894600" y="656094"/>
                  </a:lnTo>
                  <a:lnTo>
                    <a:pt x="894803" y="656615"/>
                  </a:lnTo>
                  <a:lnTo>
                    <a:pt x="895032" y="657123"/>
                  </a:lnTo>
                  <a:lnTo>
                    <a:pt x="895248" y="657644"/>
                  </a:lnTo>
                  <a:lnTo>
                    <a:pt x="896226" y="657148"/>
                  </a:lnTo>
                  <a:lnTo>
                    <a:pt x="898182" y="656183"/>
                  </a:lnTo>
                  <a:close/>
                </a:path>
                <a:path w="1395095" h="1200784">
                  <a:moveTo>
                    <a:pt x="903808" y="603199"/>
                  </a:moveTo>
                  <a:lnTo>
                    <a:pt x="903338" y="602881"/>
                  </a:lnTo>
                  <a:lnTo>
                    <a:pt x="902868" y="602576"/>
                  </a:lnTo>
                  <a:lnTo>
                    <a:pt x="902081" y="602056"/>
                  </a:lnTo>
                  <a:lnTo>
                    <a:pt x="901915" y="602945"/>
                  </a:lnTo>
                  <a:lnTo>
                    <a:pt x="901687" y="603504"/>
                  </a:lnTo>
                  <a:lnTo>
                    <a:pt x="901788" y="604240"/>
                  </a:lnTo>
                  <a:lnTo>
                    <a:pt x="902627" y="604583"/>
                  </a:lnTo>
                  <a:lnTo>
                    <a:pt x="903224" y="604177"/>
                  </a:lnTo>
                  <a:lnTo>
                    <a:pt x="903478" y="603631"/>
                  </a:lnTo>
                  <a:lnTo>
                    <a:pt x="903808" y="603199"/>
                  </a:lnTo>
                  <a:close/>
                </a:path>
                <a:path w="1395095" h="1200784">
                  <a:moveTo>
                    <a:pt x="909535" y="612165"/>
                  </a:moveTo>
                  <a:lnTo>
                    <a:pt x="908634" y="610247"/>
                  </a:lnTo>
                  <a:lnTo>
                    <a:pt x="908189" y="609307"/>
                  </a:lnTo>
                  <a:lnTo>
                    <a:pt x="907935" y="609422"/>
                  </a:lnTo>
                  <a:lnTo>
                    <a:pt x="907694" y="609511"/>
                  </a:lnTo>
                  <a:lnTo>
                    <a:pt x="907453" y="609612"/>
                  </a:lnTo>
                  <a:lnTo>
                    <a:pt x="908189" y="611581"/>
                  </a:lnTo>
                  <a:lnTo>
                    <a:pt x="908558" y="612533"/>
                  </a:lnTo>
                  <a:lnTo>
                    <a:pt x="908875" y="612406"/>
                  </a:lnTo>
                  <a:lnTo>
                    <a:pt x="909535" y="612165"/>
                  </a:lnTo>
                  <a:close/>
                </a:path>
                <a:path w="1395095" h="1200784">
                  <a:moveTo>
                    <a:pt x="921499" y="591578"/>
                  </a:moveTo>
                  <a:lnTo>
                    <a:pt x="920115" y="587832"/>
                  </a:lnTo>
                  <a:lnTo>
                    <a:pt x="916851" y="590689"/>
                  </a:lnTo>
                  <a:lnTo>
                    <a:pt x="915657" y="594448"/>
                  </a:lnTo>
                  <a:lnTo>
                    <a:pt x="914857" y="598385"/>
                  </a:lnTo>
                  <a:lnTo>
                    <a:pt x="920851" y="593013"/>
                  </a:lnTo>
                  <a:lnTo>
                    <a:pt x="921499" y="591578"/>
                  </a:lnTo>
                  <a:close/>
                </a:path>
                <a:path w="1395095" h="1200784">
                  <a:moveTo>
                    <a:pt x="942238" y="776503"/>
                  </a:moveTo>
                  <a:lnTo>
                    <a:pt x="937247" y="773404"/>
                  </a:lnTo>
                  <a:lnTo>
                    <a:pt x="932916" y="772287"/>
                  </a:lnTo>
                  <a:lnTo>
                    <a:pt x="927087" y="775563"/>
                  </a:lnTo>
                  <a:lnTo>
                    <a:pt x="932345" y="778256"/>
                  </a:lnTo>
                  <a:lnTo>
                    <a:pt x="936726" y="779526"/>
                  </a:lnTo>
                  <a:lnTo>
                    <a:pt x="942238" y="776503"/>
                  </a:lnTo>
                  <a:close/>
                </a:path>
                <a:path w="1395095" h="1200784">
                  <a:moveTo>
                    <a:pt x="970495" y="1485"/>
                  </a:moveTo>
                  <a:lnTo>
                    <a:pt x="970368" y="952"/>
                  </a:lnTo>
                  <a:lnTo>
                    <a:pt x="970280" y="571"/>
                  </a:lnTo>
                  <a:lnTo>
                    <a:pt x="969492" y="317"/>
                  </a:lnTo>
                  <a:lnTo>
                    <a:pt x="969022" y="0"/>
                  </a:lnTo>
                  <a:lnTo>
                    <a:pt x="968298" y="1358"/>
                  </a:lnTo>
                  <a:lnTo>
                    <a:pt x="967765" y="2374"/>
                  </a:lnTo>
                  <a:lnTo>
                    <a:pt x="968743" y="2501"/>
                  </a:lnTo>
                  <a:lnTo>
                    <a:pt x="969518" y="2857"/>
                  </a:lnTo>
                  <a:lnTo>
                    <a:pt x="969772" y="2616"/>
                  </a:lnTo>
                  <a:lnTo>
                    <a:pt x="970165" y="2273"/>
                  </a:lnTo>
                  <a:lnTo>
                    <a:pt x="970495" y="1485"/>
                  </a:lnTo>
                  <a:close/>
                </a:path>
                <a:path w="1395095" h="1200784">
                  <a:moveTo>
                    <a:pt x="1006932" y="278218"/>
                  </a:moveTo>
                  <a:lnTo>
                    <a:pt x="1006221" y="277609"/>
                  </a:lnTo>
                  <a:lnTo>
                    <a:pt x="1005459" y="277152"/>
                  </a:lnTo>
                  <a:lnTo>
                    <a:pt x="1004760" y="276694"/>
                  </a:lnTo>
                  <a:lnTo>
                    <a:pt x="1004392" y="277393"/>
                  </a:lnTo>
                  <a:lnTo>
                    <a:pt x="1004011" y="278053"/>
                  </a:lnTo>
                  <a:lnTo>
                    <a:pt x="1003655" y="278752"/>
                  </a:lnTo>
                  <a:lnTo>
                    <a:pt x="1004595" y="278866"/>
                  </a:lnTo>
                  <a:lnTo>
                    <a:pt x="1005522" y="279031"/>
                  </a:lnTo>
                  <a:lnTo>
                    <a:pt x="1006462" y="279069"/>
                  </a:lnTo>
                  <a:lnTo>
                    <a:pt x="1006589" y="279095"/>
                  </a:lnTo>
                  <a:lnTo>
                    <a:pt x="1006932" y="278218"/>
                  </a:lnTo>
                  <a:close/>
                </a:path>
                <a:path w="1395095" h="1200784">
                  <a:moveTo>
                    <a:pt x="1030249" y="1055039"/>
                  </a:moveTo>
                  <a:lnTo>
                    <a:pt x="1029881" y="1054087"/>
                  </a:lnTo>
                  <a:lnTo>
                    <a:pt x="1029144" y="1052131"/>
                  </a:lnTo>
                  <a:lnTo>
                    <a:pt x="1028687" y="1052334"/>
                  </a:lnTo>
                  <a:lnTo>
                    <a:pt x="1028217" y="1052563"/>
                  </a:lnTo>
                  <a:lnTo>
                    <a:pt x="1027760" y="1052779"/>
                  </a:lnTo>
                  <a:lnTo>
                    <a:pt x="1028230" y="1053706"/>
                  </a:lnTo>
                  <a:lnTo>
                    <a:pt x="1029233" y="1055585"/>
                  </a:lnTo>
                  <a:lnTo>
                    <a:pt x="1029563" y="1055395"/>
                  </a:lnTo>
                  <a:lnTo>
                    <a:pt x="1030249" y="1055039"/>
                  </a:lnTo>
                  <a:close/>
                </a:path>
                <a:path w="1395095" h="1200784">
                  <a:moveTo>
                    <a:pt x="1037882" y="694359"/>
                  </a:moveTo>
                  <a:lnTo>
                    <a:pt x="1036764" y="692277"/>
                  </a:lnTo>
                  <a:lnTo>
                    <a:pt x="1035342" y="690867"/>
                  </a:lnTo>
                  <a:lnTo>
                    <a:pt x="1034135" y="689356"/>
                  </a:lnTo>
                  <a:lnTo>
                    <a:pt x="1033462" y="689978"/>
                  </a:lnTo>
                  <a:lnTo>
                    <a:pt x="1032344" y="690499"/>
                  </a:lnTo>
                  <a:lnTo>
                    <a:pt x="1032192" y="691210"/>
                  </a:lnTo>
                  <a:lnTo>
                    <a:pt x="1031951" y="692518"/>
                  </a:lnTo>
                  <a:lnTo>
                    <a:pt x="1029131" y="691184"/>
                  </a:lnTo>
                  <a:lnTo>
                    <a:pt x="1028242" y="688047"/>
                  </a:lnTo>
                  <a:lnTo>
                    <a:pt x="1023988" y="689368"/>
                  </a:lnTo>
                  <a:lnTo>
                    <a:pt x="1020356" y="690194"/>
                  </a:lnTo>
                  <a:lnTo>
                    <a:pt x="1020318" y="695020"/>
                  </a:lnTo>
                  <a:lnTo>
                    <a:pt x="1023620" y="697064"/>
                  </a:lnTo>
                  <a:lnTo>
                    <a:pt x="1025715" y="695121"/>
                  </a:lnTo>
                  <a:lnTo>
                    <a:pt x="1027760" y="693026"/>
                  </a:lnTo>
                  <a:lnTo>
                    <a:pt x="1029665" y="696823"/>
                  </a:lnTo>
                  <a:lnTo>
                    <a:pt x="1032167" y="693953"/>
                  </a:lnTo>
                  <a:lnTo>
                    <a:pt x="1033830" y="696214"/>
                  </a:lnTo>
                  <a:lnTo>
                    <a:pt x="1036104" y="696264"/>
                  </a:lnTo>
                  <a:lnTo>
                    <a:pt x="1036523" y="695655"/>
                  </a:lnTo>
                  <a:lnTo>
                    <a:pt x="1037882" y="694359"/>
                  </a:lnTo>
                  <a:close/>
                </a:path>
                <a:path w="1395095" h="1200784">
                  <a:moveTo>
                    <a:pt x="1086929" y="335851"/>
                  </a:moveTo>
                  <a:lnTo>
                    <a:pt x="1086662" y="335622"/>
                  </a:lnTo>
                  <a:lnTo>
                    <a:pt x="1086154" y="335178"/>
                  </a:lnTo>
                  <a:lnTo>
                    <a:pt x="1084453" y="336740"/>
                  </a:lnTo>
                  <a:lnTo>
                    <a:pt x="1082700" y="338353"/>
                  </a:lnTo>
                  <a:lnTo>
                    <a:pt x="1084605" y="337959"/>
                  </a:lnTo>
                  <a:lnTo>
                    <a:pt x="1085354" y="337997"/>
                  </a:lnTo>
                  <a:lnTo>
                    <a:pt x="1085748" y="337654"/>
                  </a:lnTo>
                  <a:lnTo>
                    <a:pt x="1086281" y="337223"/>
                  </a:lnTo>
                  <a:lnTo>
                    <a:pt x="1086548" y="336473"/>
                  </a:lnTo>
                  <a:lnTo>
                    <a:pt x="1086929" y="335851"/>
                  </a:lnTo>
                  <a:close/>
                </a:path>
                <a:path w="1395095" h="1200784">
                  <a:moveTo>
                    <a:pt x="1087170" y="160896"/>
                  </a:moveTo>
                  <a:lnTo>
                    <a:pt x="1086573" y="160312"/>
                  </a:lnTo>
                  <a:lnTo>
                    <a:pt x="1085875" y="160032"/>
                  </a:lnTo>
                  <a:lnTo>
                    <a:pt x="1085011" y="159537"/>
                  </a:lnTo>
                  <a:lnTo>
                    <a:pt x="1084681" y="160477"/>
                  </a:lnTo>
                  <a:lnTo>
                    <a:pt x="1084503" y="160972"/>
                  </a:lnTo>
                  <a:lnTo>
                    <a:pt x="1084326" y="161493"/>
                  </a:lnTo>
                  <a:lnTo>
                    <a:pt x="1085024" y="161734"/>
                  </a:lnTo>
                  <a:lnTo>
                    <a:pt x="1085697" y="162077"/>
                  </a:lnTo>
                  <a:lnTo>
                    <a:pt x="1086612" y="162115"/>
                  </a:lnTo>
                  <a:lnTo>
                    <a:pt x="1087170" y="160896"/>
                  </a:lnTo>
                  <a:close/>
                </a:path>
                <a:path w="1395095" h="1200784">
                  <a:moveTo>
                    <a:pt x="1152359" y="513321"/>
                  </a:moveTo>
                  <a:lnTo>
                    <a:pt x="1152067" y="513067"/>
                  </a:lnTo>
                  <a:lnTo>
                    <a:pt x="1151763" y="512800"/>
                  </a:lnTo>
                  <a:lnTo>
                    <a:pt x="1151470" y="512546"/>
                  </a:lnTo>
                  <a:lnTo>
                    <a:pt x="1150810" y="513270"/>
                  </a:lnTo>
                  <a:lnTo>
                    <a:pt x="1150188" y="514019"/>
                  </a:lnTo>
                  <a:lnTo>
                    <a:pt x="1149540" y="514756"/>
                  </a:lnTo>
                  <a:lnTo>
                    <a:pt x="1149794" y="514985"/>
                  </a:lnTo>
                  <a:lnTo>
                    <a:pt x="1150061" y="515213"/>
                  </a:lnTo>
                  <a:lnTo>
                    <a:pt x="1150327" y="515442"/>
                  </a:lnTo>
                  <a:lnTo>
                    <a:pt x="1150988" y="514743"/>
                  </a:lnTo>
                  <a:lnTo>
                    <a:pt x="1151661" y="514019"/>
                  </a:lnTo>
                  <a:lnTo>
                    <a:pt x="1152359" y="513321"/>
                  </a:lnTo>
                  <a:close/>
                </a:path>
                <a:path w="1395095" h="1200784">
                  <a:moveTo>
                    <a:pt x="1182700" y="657136"/>
                  </a:moveTo>
                  <a:lnTo>
                    <a:pt x="1181138" y="657364"/>
                  </a:lnTo>
                  <a:lnTo>
                    <a:pt x="1180439" y="657288"/>
                  </a:lnTo>
                  <a:lnTo>
                    <a:pt x="1180020" y="657593"/>
                  </a:lnTo>
                  <a:lnTo>
                    <a:pt x="1179372" y="657999"/>
                  </a:lnTo>
                  <a:lnTo>
                    <a:pt x="1178941" y="658660"/>
                  </a:lnTo>
                  <a:lnTo>
                    <a:pt x="1178433" y="659231"/>
                  </a:lnTo>
                  <a:lnTo>
                    <a:pt x="1179423" y="660336"/>
                  </a:lnTo>
                  <a:lnTo>
                    <a:pt x="1180312" y="659498"/>
                  </a:lnTo>
                  <a:lnTo>
                    <a:pt x="1181163" y="658609"/>
                  </a:lnTo>
                  <a:lnTo>
                    <a:pt x="1182700" y="657136"/>
                  </a:lnTo>
                  <a:close/>
                </a:path>
                <a:path w="1395095" h="1200784">
                  <a:moveTo>
                    <a:pt x="1266444" y="941743"/>
                  </a:moveTo>
                  <a:lnTo>
                    <a:pt x="1266240" y="941552"/>
                  </a:lnTo>
                  <a:lnTo>
                    <a:pt x="1265720" y="941019"/>
                  </a:lnTo>
                  <a:lnTo>
                    <a:pt x="1264945" y="940714"/>
                  </a:lnTo>
                  <a:lnTo>
                    <a:pt x="1264285" y="940320"/>
                  </a:lnTo>
                  <a:lnTo>
                    <a:pt x="1264107" y="940828"/>
                  </a:lnTo>
                  <a:lnTo>
                    <a:pt x="1263624" y="941527"/>
                  </a:lnTo>
                  <a:lnTo>
                    <a:pt x="1264170" y="942390"/>
                  </a:lnTo>
                  <a:lnTo>
                    <a:pt x="1264894" y="942746"/>
                  </a:lnTo>
                  <a:lnTo>
                    <a:pt x="1265834" y="943521"/>
                  </a:lnTo>
                  <a:lnTo>
                    <a:pt x="1266075" y="942467"/>
                  </a:lnTo>
                  <a:lnTo>
                    <a:pt x="1266444" y="941743"/>
                  </a:lnTo>
                  <a:close/>
                </a:path>
                <a:path w="1395095" h="1200784">
                  <a:moveTo>
                    <a:pt x="1289189" y="172821"/>
                  </a:moveTo>
                  <a:lnTo>
                    <a:pt x="1288846" y="172008"/>
                  </a:lnTo>
                  <a:lnTo>
                    <a:pt x="1288122" y="170408"/>
                  </a:lnTo>
                  <a:lnTo>
                    <a:pt x="1287259" y="170815"/>
                  </a:lnTo>
                  <a:lnTo>
                    <a:pt x="1286840" y="171018"/>
                  </a:lnTo>
                  <a:lnTo>
                    <a:pt x="1287360" y="171780"/>
                  </a:lnTo>
                  <a:lnTo>
                    <a:pt x="1287894" y="172529"/>
                  </a:lnTo>
                  <a:lnTo>
                    <a:pt x="1288415" y="173266"/>
                  </a:lnTo>
                  <a:lnTo>
                    <a:pt x="1288669" y="173126"/>
                  </a:lnTo>
                  <a:lnTo>
                    <a:pt x="1288935" y="172974"/>
                  </a:lnTo>
                  <a:lnTo>
                    <a:pt x="1289189" y="172821"/>
                  </a:lnTo>
                  <a:close/>
                </a:path>
                <a:path w="1395095" h="1200784">
                  <a:moveTo>
                    <a:pt x="1338808" y="956627"/>
                  </a:moveTo>
                  <a:lnTo>
                    <a:pt x="1337983" y="956297"/>
                  </a:lnTo>
                  <a:lnTo>
                    <a:pt x="1337183" y="955878"/>
                  </a:lnTo>
                  <a:lnTo>
                    <a:pt x="1336306" y="955763"/>
                  </a:lnTo>
                  <a:lnTo>
                    <a:pt x="1336116" y="955738"/>
                  </a:lnTo>
                  <a:lnTo>
                    <a:pt x="1335786" y="956754"/>
                  </a:lnTo>
                  <a:lnTo>
                    <a:pt x="1335379" y="957605"/>
                  </a:lnTo>
                  <a:lnTo>
                    <a:pt x="1336395" y="957770"/>
                  </a:lnTo>
                  <a:lnTo>
                    <a:pt x="1337208" y="958100"/>
                  </a:lnTo>
                  <a:lnTo>
                    <a:pt x="1338287" y="957961"/>
                  </a:lnTo>
                  <a:lnTo>
                    <a:pt x="1338529" y="957110"/>
                  </a:lnTo>
                  <a:lnTo>
                    <a:pt x="1338808" y="956627"/>
                  </a:lnTo>
                  <a:close/>
                </a:path>
                <a:path w="1395095" h="1200784">
                  <a:moveTo>
                    <a:pt x="1394599" y="532638"/>
                  </a:moveTo>
                  <a:lnTo>
                    <a:pt x="1393469" y="530821"/>
                  </a:lnTo>
                  <a:lnTo>
                    <a:pt x="1392910" y="529907"/>
                  </a:lnTo>
                  <a:lnTo>
                    <a:pt x="1392593" y="530136"/>
                  </a:lnTo>
                  <a:lnTo>
                    <a:pt x="1392250" y="530352"/>
                  </a:lnTo>
                  <a:lnTo>
                    <a:pt x="1391920" y="530567"/>
                  </a:lnTo>
                  <a:lnTo>
                    <a:pt x="1392529" y="531456"/>
                  </a:lnTo>
                  <a:lnTo>
                    <a:pt x="1393139" y="532333"/>
                  </a:lnTo>
                  <a:lnTo>
                    <a:pt x="1393748" y="533222"/>
                  </a:lnTo>
                  <a:lnTo>
                    <a:pt x="1394028" y="533019"/>
                  </a:lnTo>
                  <a:lnTo>
                    <a:pt x="1394599" y="53263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3" name="object 68">
              <a:extLst>
                <a:ext uri="{FF2B5EF4-FFF2-40B4-BE49-F238E27FC236}">
                  <a16:creationId xmlns:a16="http://schemas.microsoft.com/office/drawing/2014/main" id="{80E1A479-C05B-7679-A299-E8DD9377F980}"/>
                </a:ext>
              </a:extLst>
            </p:cNvPr>
            <p:cNvSpPr/>
            <p:nvPr/>
          </p:nvSpPr>
          <p:spPr>
            <a:xfrm>
              <a:off x="4040079" y="4174412"/>
              <a:ext cx="630350" cy="639207"/>
            </a:xfrm>
            <a:custGeom>
              <a:avLst/>
              <a:gdLst/>
              <a:ahLst/>
              <a:cxnLst/>
              <a:rect l="l" t="t" r="r" b="b"/>
              <a:pathLst>
                <a:path w="1039495" h="1054100">
                  <a:moveTo>
                    <a:pt x="4965" y="200837"/>
                  </a:moveTo>
                  <a:lnTo>
                    <a:pt x="3136" y="198602"/>
                  </a:lnTo>
                  <a:lnTo>
                    <a:pt x="1600" y="196761"/>
                  </a:lnTo>
                  <a:lnTo>
                    <a:pt x="0" y="200088"/>
                  </a:lnTo>
                  <a:lnTo>
                    <a:pt x="139" y="201701"/>
                  </a:lnTo>
                  <a:lnTo>
                    <a:pt x="3632" y="201980"/>
                  </a:lnTo>
                  <a:lnTo>
                    <a:pt x="4140" y="201358"/>
                  </a:lnTo>
                  <a:lnTo>
                    <a:pt x="4965" y="200837"/>
                  </a:lnTo>
                  <a:close/>
                </a:path>
                <a:path w="1039495" h="1054100">
                  <a:moveTo>
                    <a:pt x="22390" y="407276"/>
                  </a:moveTo>
                  <a:lnTo>
                    <a:pt x="21628" y="405650"/>
                  </a:lnTo>
                  <a:lnTo>
                    <a:pt x="19545" y="406082"/>
                  </a:lnTo>
                  <a:lnTo>
                    <a:pt x="17424" y="406412"/>
                  </a:lnTo>
                  <a:lnTo>
                    <a:pt x="15735" y="410184"/>
                  </a:lnTo>
                  <a:lnTo>
                    <a:pt x="18770" y="408838"/>
                  </a:lnTo>
                  <a:lnTo>
                    <a:pt x="22390" y="407276"/>
                  </a:lnTo>
                  <a:close/>
                </a:path>
                <a:path w="1039495" h="1054100">
                  <a:moveTo>
                    <a:pt x="25641" y="552183"/>
                  </a:moveTo>
                  <a:lnTo>
                    <a:pt x="22199" y="550875"/>
                  </a:lnTo>
                  <a:lnTo>
                    <a:pt x="22834" y="555980"/>
                  </a:lnTo>
                  <a:lnTo>
                    <a:pt x="23520" y="555891"/>
                  </a:lnTo>
                  <a:lnTo>
                    <a:pt x="24892" y="555701"/>
                  </a:lnTo>
                  <a:lnTo>
                    <a:pt x="25374" y="553923"/>
                  </a:lnTo>
                  <a:lnTo>
                    <a:pt x="25641" y="552183"/>
                  </a:lnTo>
                  <a:close/>
                </a:path>
                <a:path w="1039495" h="1054100">
                  <a:moveTo>
                    <a:pt x="25806" y="632282"/>
                  </a:moveTo>
                  <a:lnTo>
                    <a:pt x="24980" y="627989"/>
                  </a:lnTo>
                  <a:lnTo>
                    <a:pt x="23253" y="630123"/>
                  </a:lnTo>
                  <a:lnTo>
                    <a:pt x="22161" y="631431"/>
                  </a:lnTo>
                  <a:lnTo>
                    <a:pt x="21094" y="632764"/>
                  </a:lnTo>
                  <a:lnTo>
                    <a:pt x="24041" y="633018"/>
                  </a:lnTo>
                  <a:lnTo>
                    <a:pt x="25806" y="632282"/>
                  </a:lnTo>
                  <a:close/>
                </a:path>
                <a:path w="1039495" h="1054100">
                  <a:moveTo>
                    <a:pt x="91274" y="204927"/>
                  </a:moveTo>
                  <a:lnTo>
                    <a:pt x="91109" y="203403"/>
                  </a:lnTo>
                  <a:lnTo>
                    <a:pt x="89865" y="203327"/>
                  </a:lnTo>
                  <a:lnTo>
                    <a:pt x="88709" y="203377"/>
                  </a:lnTo>
                  <a:lnTo>
                    <a:pt x="87553" y="203415"/>
                  </a:lnTo>
                  <a:lnTo>
                    <a:pt x="87604" y="204177"/>
                  </a:lnTo>
                  <a:lnTo>
                    <a:pt x="87668" y="204914"/>
                  </a:lnTo>
                  <a:lnTo>
                    <a:pt x="87706" y="205651"/>
                  </a:lnTo>
                  <a:lnTo>
                    <a:pt x="88874" y="205447"/>
                  </a:lnTo>
                  <a:lnTo>
                    <a:pt x="90043" y="205282"/>
                  </a:lnTo>
                  <a:lnTo>
                    <a:pt x="91186" y="204939"/>
                  </a:lnTo>
                  <a:close/>
                </a:path>
                <a:path w="1039495" h="1054100">
                  <a:moveTo>
                    <a:pt x="91427" y="856792"/>
                  </a:moveTo>
                  <a:lnTo>
                    <a:pt x="90982" y="855916"/>
                  </a:lnTo>
                  <a:lnTo>
                    <a:pt x="90817" y="855129"/>
                  </a:lnTo>
                  <a:lnTo>
                    <a:pt x="90335" y="855370"/>
                  </a:lnTo>
                  <a:lnTo>
                    <a:pt x="89369" y="855789"/>
                  </a:lnTo>
                  <a:lnTo>
                    <a:pt x="88900" y="856551"/>
                  </a:lnTo>
                  <a:lnTo>
                    <a:pt x="88176" y="857250"/>
                  </a:lnTo>
                  <a:lnTo>
                    <a:pt x="87972" y="858456"/>
                  </a:lnTo>
                  <a:lnTo>
                    <a:pt x="88988" y="859040"/>
                  </a:lnTo>
                  <a:lnTo>
                    <a:pt x="89509" y="859523"/>
                  </a:lnTo>
                  <a:lnTo>
                    <a:pt x="90093" y="858837"/>
                  </a:lnTo>
                  <a:lnTo>
                    <a:pt x="90932" y="858240"/>
                  </a:lnTo>
                  <a:lnTo>
                    <a:pt x="91427" y="856792"/>
                  </a:lnTo>
                  <a:close/>
                </a:path>
                <a:path w="1039495" h="1054100">
                  <a:moveTo>
                    <a:pt x="96812" y="62153"/>
                  </a:moveTo>
                  <a:lnTo>
                    <a:pt x="96062" y="60807"/>
                  </a:lnTo>
                  <a:lnTo>
                    <a:pt x="95288" y="59499"/>
                  </a:lnTo>
                  <a:lnTo>
                    <a:pt x="94526" y="58191"/>
                  </a:lnTo>
                  <a:lnTo>
                    <a:pt x="94183" y="58318"/>
                  </a:lnTo>
                  <a:lnTo>
                    <a:pt x="93472" y="58648"/>
                  </a:lnTo>
                  <a:lnTo>
                    <a:pt x="95021" y="63017"/>
                  </a:lnTo>
                  <a:lnTo>
                    <a:pt x="96215" y="62445"/>
                  </a:lnTo>
                  <a:lnTo>
                    <a:pt x="96812" y="62153"/>
                  </a:lnTo>
                  <a:close/>
                </a:path>
                <a:path w="1039495" h="1054100">
                  <a:moveTo>
                    <a:pt x="104241" y="233807"/>
                  </a:moveTo>
                  <a:lnTo>
                    <a:pt x="100698" y="230047"/>
                  </a:lnTo>
                  <a:lnTo>
                    <a:pt x="100241" y="231698"/>
                  </a:lnTo>
                  <a:lnTo>
                    <a:pt x="99872" y="232816"/>
                  </a:lnTo>
                  <a:lnTo>
                    <a:pt x="99314" y="235153"/>
                  </a:lnTo>
                  <a:lnTo>
                    <a:pt x="99136" y="236372"/>
                  </a:lnTo>
                  <a:lnTo>
                    <a:pt x="98920" y="237566"/>
                  </a:lnTo>
                  <a:lnTo>
                    <a:pt x="100406" y="237832"/>
                  </a:lnTo>
                  <a:lnTo>
                    <a:pt x="100088" y="235356"/>
                  </a:lnTo>
                  <a:lnTo>
                    <a:pt x="104241" y="233807"/>
                  </a:lnTo>
                  <a:close/>
                </a:path>
                <a:path w="1039495" h="1054100">
                  <a:moveTo>
                    <a:pt x="129400" y="410730"/>
                  </a:moveTo>
                  <a:lnTo>
                    <a:pt x="126047" y="410552"/>
                  </a:lnTo>
                  <a:lnTo>
                    <a:pt x="124294" y="411746"/>
                  </a:lnTo>
                  <a:lnTo>
                    <a:pt x="124091" y="415023"/>
                  </a:lnTo>
                  <a:lnTo>
                    <a:pt x="126276" y="414324"/>
                  </a:lnTo>
                  <a:lnTo>
                    <a:pt x="128739" y="413994"/>
                  </a:lnTo>
                  <a:lnTo>
                    <a:pt x="129400" y="410730"/>
                  </a:lnTo>
                  <a:close/>
                </a:path>
                <a:path w="1039495" h="1054100">
                  <a:moveTo>
                    <a:pt x="130517" y="684809"/>
                  </a:moveTo>
                  <a:lnTo>
                    <a:pt x="129832" y="684225"/>
                  </a:lnTo>
                  <a:lnTo>
                    <a:pt x="129184" y="683552"/>
                  </a:lnTo>
                  <a:lnTo>
                    <a:pt x="128409" y="683133"/>
                  </a:lnTo>
                  <a:lnTo>
                    <a:pt x="128244" y="683018"/>
                  </a:lnTo>
                  <a:lnTo>
                    <a:pt x="127622" y="683793"/>
                  </a:lnTo>
                  <a:lnTo>
                    <a:pt x="126885" y="684441"/>
                  </a:lnTo>
                  <a:lnTo>
                    <a:pt x="127876" y="685088"/>
                  </a:lnTo>
                  <a:lnTo>
                    <a:pt x="128612" y="685660"/>
                  </a:lnTo>
                  <a:lnTo>
                    <a:pt x="129616" y="686079"/>
                  </a:lnTo>
                  <a:lnTo>
                    <a:pt x="130149" y="685228"/>
                  </a:lnTo>
                  <a:lnTo>
                    <a:pt x="130517" y="684809"/>
                  </a:lnTo>
                  <a:close/>
                </a:path>
                <a:path w="1039495" h="1054100">
                  <a:moveTo>
                    <a:pt x="144437" y="644639"/>
                  </a:moveTo>
                  <a:lnTo>
                    <a:pt x="142074" y="643966"/>
                  </a:lnTo>
                  <a:lnTo>
                    <a:pt x="140157" y="643369"/>
                  </a:lnTo>
                  <a:lnTo>
                    <a:pt x="137109" y="642467"/>
                  </a:lnTo>
                  <a:lnTo>
                    <a:pt x="141503" y="646137"/>
                  </a:lnTo>
                  <a:lnTo>
                    <a:pt x="144437" y="644639"/>
                  </a:lnTo>
                  <a:close/>
                </a:path>
                <a:path w="1039495" h="1054100">
                  <a:moveTo>
                    <a:pt x="147599" y="469455"/>
                  </a:moveTo>
                  <a:lnTo>
                    <a:pt x="147307" y="468223"/>
                  </a:lnTo>
                  <a:lnTo>
                    <a:pt x="146570" y="467474"/>
                  </a:lnTo>
                  <a:lnTo>
                    <a:pt x="146050" y="466648"/>
                  </a:lnTo>
                  <a:lnTo>
                    <a:pt x="145465" y="467093"/>
                  </a:lnTo>
                  <a:lnTo>
                    <a:pt x="144335" y="467550"/>
                  </a:lnTo>
                  <a:lnTo>
                    <a:pt x="144360" y="467956"/>
                  </a:lnTo>
                  <a:lnTo>
                    <a:pt x="144373" y="468795"/>
                  </a:lnTo>
                  <a:lnTo>
                    <a:pt x="144995" y="469633"/>
                  </a:lnTo>
                  <a:lnTo>
                    <a:pt x="145554" y="470928"/>
                  </a:lnTo>
                  <a:lnTo>
                    <a:pt x="146507" y="470077"/>
                  </a:lnTo>
                  <a:lnTo>
                    <a:pt x="147599" y="469455"/>
                  </a:lnTo>
                  <a:close/>
                </a:path>
                <a:path w="1039495" h="1054100">
                  <a:moveTo>
                    <a:pt x="152171" y="425704"/>
                  </a:moveTo>
                  <a:lnTo>
                    <a:pt x="151638" y="422389"/>
                  </a:lnTo>
                  <a:lnTo>
                    <a:pt x="150533" y="423176"/>
                  </a:lnTo>
                  <a:lnTo>
                    <a:pt x="148336" y="424789"/>
                  </a:lnTo>
                  <a:lnTo>
                    <a:pt x="149136" y="426034"/>
                  </a:lnTo>
                  <a:lnTo>
                    <a:pt x="150799" y="426110"/>
                  </a:lnTo>
                  <a:lnTo>
                    <a:pt x="152171" y="425704"/>
                  </a:lnTo>
                  <a:close/>
                </a:path>
                <a:path w="1039495" h="1054100">
                  <a:moveTo>
                    <a:pt x="152196" y="226009"/>
                  </a:moveTo>
                  <a:lnTo>
                    <a:pt x="148932" y="223113"/>
                  </a:lnTo>
                  <a:lnTo>
                    <a:pt x="148336" y="224497"/>
                  </a:lnTo>
                  <a:lnTo>
                    <a:pt x="147167" y="227317"/>
                  </a:lnTo>
                  <a:lnTo>
                    <a:pt x="149225" y="226771"/>
                  </a:lnTo>
                  <a:lnTo>
                    <a:pt x="150355" y="226491"/>
                  </a:lnTo>
                  <a:lnTo>
                    <a:pt x="152196" y="226009"/>
                  </a:lnTo>
                  <a:close/>
                </a:path>
                <a:path w="1039495" h="1054100">
                  <a:moveTo>
                    <a:pt x="184251" y="692391"/>
                  </a:moveTo>
                  <a:lnTo>
                    <a:pt x="182854" y="691654"/>
                  </a:lnTo>
                  <a:lnTo>
                    <a:pt x="179806" y="691692"/>
                  </a:lnTo>
                  <a:lnTo>
                    <a:pt x="179920" y="694563"/>
                  </a:lnTo>
                  <a:lnTo>
                    <a:pt x="181000" y="695680"/>
                  </a:lnTo>
                  <a:lnTo>
                    <a:pt x="183629" y="695477"/>
                  </a:lnTo>
                  <a:lnTo>
                    <a:pt x="184251" y="692391"/>
                  </a:lnTo>
                  <a:close/>
                </a:path>
                <a:path w="1039495" h="1054100">
                  <a:moveTo>
                    <a:pt x="200025" y="2197"/>
                  </a:moveTo>
                  <a:lnTo>
                    <a:pt x="199351" y="825"/>
                  </a:lnTo>
                  <a:lnTo>
                    <a:pt x="198386" y="1066"/>
                  </a:lnTo>
                  <a:lnTo>
                    <a:pt x="197535" y="1460"/>
                  </a:lnTo>
                  <a:lnTo>
                    <a:pt x="196443" y="1917"/>
                  </a:lnTo>
                  <a:lnTo>
                    <a:pt x="196938" y="2743"/>
                  </a:lnTo>
                  <a:lnTo>
                    <a:pt x="197396" y="3632"/>
                  </a:lnTo>
                  <a:lnTo>
                    <a:pt x="198348" y="3276"/>
                  </a:lnTo>
                  <a:lnTo>
                    <a:pt x="199186" y="2832"/>
                  </a:lnTo>
                  <a:lnTo>
                    <a:pt x="200025" y="2197"/>
                  </a:lnTo>
                  <a:close/>
                </a:path>
                <a:path w="1039495" h="1054100">
                  <a:moveTo>
                    <a:pt x="203111" y="460883"/>
                  </a:moveTo>
                  <a:lnTo>
                    <a:pt x="202946" y="459346"/>
                  </a:lnTo>
                  <a:lnTo>
                    <a:pt x="201853" y="457923"/>
                  </a:lnTo>
                  <a:lnTo>
                    <a:pt x="200228" y="457708"/>
                  </a:lnTo>
                  <a:lnTo>
                    <a:pt x="199237" y="458952"/>
                  </a:lnTo>
                  <a:lnTo>
                    <a:pt x="197802" y="459981"/>
                  </a:lnTo>
                  <a:lnTo>
                    <a:pt x="199110" y="460997"/>
                  </a:lnTo>
                  <a:lnTo>
                    <a:pt x="199948" y="462191"/>
                  </a:lnTo>
                  <a:lnTo>
                    <a:pt x="201599" y="462216"/>
                  </a:lnTo>
                  <a:lnTo>
                    <a:pt x="203111" y="460883"/>
                  </a:lnTo>
                  <a:close/>
                </a:path>
                <a:path w="1039495" h="1054100">
                  <a:moveTo>
                    <a:pt x="205244" y="301840"/>
                  </a:moveTo>
                  <a:lnTo>
                    <a:pt x="205003" y="301650"/>
                  </a:lnTo>
                  <a:lnTo>
                    <a:pt x="199339" y="302971"/>
                  </a:lnTo>
                  <a:lnTo>
                    <a:pt x="201142" y="304406"/>
                  </a:lnTo>
                  <a:lnTo>
                    <a:pt x="204203" y="306806"/>
                  </a:lnTo>
                  <a:lnTo>
                    <a:pt x="205244" y="301840"/>
                  </a:lnTo>
                  <a:close/>
                </a:path>
                <a:path w="1039495" h="1054100">
                  <a:moveTo>
                    <a:pt x="239255" y="508876"/>
                  </a:moveTo>
                  <a:lnTo>
                    <a:pt x="239077" y="508177"/>
                  </a:lnTo>
                  <a:lnTo>
                    <a:pt x="238861" y="507453"/>
                  </a:lnTo>
                  <a:lnTo>
                    <a:pt x="238683" y="506768"/>
                  </a:lnTo>
                  <a:lnTo>
                    <a:pt x="237515" y="507085"/>
                  </a:lnTo>
                  <a:lnTo>
                    <a:pt x="236334" y="507377"/>
                  </a:lnTo>
                  <a:lnTo>
                    <a:pt x="235165" y="507695"/>
                  </a:lnTo>
                  <a:lnTo>
                    <a:pt x="235381" y="508457"/>
                  </a:lnTo>
                  <a:lnTo>
                    <a:pt x="235623" y="509219"/>
                  </a:lnTo>
                  <a:lnTo>
                    <a:pt x="235839" y="509993"/>
                  </a:lnTo>
                  <a:lnTo>
                    <a:pt x="239255" y="508876"/>
                  </a:lnTo>
                  <a:close/>
                </a:path>
                <a:path w="1039495" h="1054100">
                  <a:moveTo>
                    <a:pt x="260896" y="772604"/>
                  </a:moveTo>
                  <a:lnTo>
                    <a:pt x="259486" y="772426"/>
                  </a:lnTo>
                  <a:lnTo>
                    <a:pt x="258152" y="772261"/>
                  </a:lnTo>
                  <a:lnTo>
                    <a:pt x="255879" y="771994"/>
                  </a:lnTo>
                  <a:lnTo>
                    <a:pt x="257441" y="774573"/>
                  </a:lnTo>
                  <a:lnTo>
                    <a:pt x="258622" y="775169"/>
                  </a:lnTo>
                  <a:lnTo>
                    <a:pt x="260375" y="774001"/>
                  </a:lnTo>
                  <a:lnTo>
                    <a:pt x="260629" y="773823"/>
                  </a:lnTo>
                  <a:lnTo>
                    <a:pt x="260654" y="773264"/>
                  </a:lnTo>
                  <a:lnTo>
                    <a:pt x="260896" y="772604"/>
                  </a:lnTo>
                  <a:close/>
                </a:path>
                <a:path w="1039495" h="1054100">
                  <a:moveTo>
                    <a:pt x="272859" y="895756"/>
                  </a:moveTo>
                  <a:lnTo>
                    <a:pt x="272491" y="895235"/>
                  </a:lnTo>
                  <a:lnTo>
                    <a:pt x="272186" y="894575"/>
                  </a:lnTo>
                  <a:lnTo>
                    <a:pt x="269608" y="896391"/>
                  </a:lnTo>
                  <a:lnTo>
                    <a:pt x="268351" y="897267"/>
                  </a:lnTo>
                  <a:lnTo>
                    <a:pt x="268757" y="897763"/>
                  </a:lnTo>
                  <a:lnTo>
                    <a:pt x="269582" y="898740"/>
                  </a:lnTo>
                  <a:lnTo>
                    <a:pt x="270675" y="897788"/>
                  </a:lnTo>
                  <a:lnTo>
                    <a:pt x="271741" y="896823"/>
                  </a:lnTo>
                  <a:lnTo>
                    <a:pt x="272859" y="895756"/>
                  </a:lnTo>
                  <a:close/>
                </a:path>
                <a:path w="1039495" h="1054100">
                  <a:moveTo>
                    <a:pt x="277317" y="120370"/>
                  </a:moveTo>
                  <a:lnTo>
                    <a:pt x="276745" y="114795"/>
                  </a:lnTo>
                  <a:lnTo>
                    <a:pt x="274891" y="117373"/>
                  </a:lnTo>
                  <a:lnTo>
                    <a:pt x="274548" y="118681"/>
                  </a:lnTo>
                  <a:lnTo>
                    <a:pt x="277317" y="120370"/>
                  </a:lnTo>
                  <a:close/>
                </a:path>
                <a:path w="1039495" h="1054100">
                  <a:moveTo>
                    <a:pt x="280784" y="2768"/>
                  </a:moveTo>
                  <a:lnTo>
                    <a:pt x="280441" y="0"/>
                  </a:lnTo>
                  <a:lnTo>
                    <a:pt x="277609" y="254"/>
                  </a:lnTo>
                  <a:lnTo>
                    <a:pt x="276999" y="1765"/>
                  </a:lnTo>
                  <a:lnTo>
                    <a:pt x="276860" y="4406"/>
                  </a:lnTo>
                  <a:lnTo>
                    <a:pt x="279438" y="3695"/>
                  </a:lnTo>
                  <a:lnTo>
                    <a:pt x="280784" y="2768"/>
                  </a:lnTo>
                  <a:close/>
                </a:path>
                <a:path w="1039495" h="1054100">
                  <a:moveTo>
                    <a:pt x="303733" y="866127"/>
                  </a:moveTo>
                  <a:lnTo>
                    <a:pt x="302958" y="864527"/>
                  </a:lnTo>
                  <a:lnTo>
                    <a:pt x="300443" y="863879"/>
                  </a:lnTo>
                  <a:lnTo>
                    <a:pt x="301282" y="865441"/>
                  </a:lnTo>
                  <a:lnTo>
                    <a:pt x="302907" y="868616"/>
                  </a:lnTo>
                  <a:lnTo>
                    <a:pt x="303733" y="866127"/>
                  </a:lnTo>
                  <a:close/>
                </a:path>
                <a:path w="1039495" h="1054100">
                  <a:moveTo>
                    <a:pt x="310375" y="376745"/>
                  </a:moveTo>
                  <a:lnTo>
                    <a:pt x="306336" y="377837"/>
                  </a:lnTo>
                  <a:lnTo>
                    <a:pt x="307949" y="379234"/>
                  </a:lnTo>
                  <a:lnTo>
                    <a:pt x="309156" y="380301"/>
                  </a:lnTo>
                  <a:lnTo>
                    <a:pt x="310362" y="381342"/>
                  </a:lnTo>
                  <a:lnTo>
                    <a:pt x="310375" y="376745"/>
                  </a:lnTo>
                  <a:close/>
                </a:path>
                <a:path w="1039495" h="1054100">
                  <a:moveTo>
                    <a:pt x="330301" y="677430"/>
                  </a:moveTo>
                  <a:lnTo>
                    <a:pt x="329831" y="677113"/>
                  </a:lnTo>
                  <a:lnTo>
                    <a:pt x="329412" y="676617"/>
                  </a:lnTo>
                  <a:lnTo>
                    <a:pt x="328256" y="676465"/>
                  </a:lnTo>
                  <a:lnTo>
                    <a:pt x="327558" y="676719"/>
                  </a:lnTo>
                  <a:lnTo>
                    <a:pt x="326885" y="676833"/>
                  </a:lnTo>
                  <a:lnTo>
                    <a:pt x="327787" y="677481"/>
                  </a:lnTo>
                  <a:lnTo>
                    <a:pt x="328701" y="678129"/>
                  </a:lnTo>
                  <a:lnTo>
                    <a:pt x="329615" y="678789"/>
                  </a:lnTo>
                  <a:lnTo>
                    <a:pt x="329857" y="678332"/>
                  </a:lnTo>
                  <a:lnTo>
                    <a:pt x="330301" y="677430"/>
                  </a:lnTo>
                  <a:close/>
                </a:path>
                <a:path w="1039495" h="1054100">
                  <a:moveTo>
                    <a:pt x="357022" y="454812"/>
                  </a:moveTo>
                  <a:lnTo>
                    <a:pt x="351243" y="454126"/>
                  </a:lnTo>
                  <a:lnTo>
                    <a:pt x="352780" y="456526"/>
                  </a:lnTo>
                  <a:lnTo>
                    <a:pt x="354469" y="457923"/>
                  </a:lnTo>
                  <a:lnTo>
                    <a:pt x="357022" y="454812"/>
                  </a:lnTo>
                  <a:close/>
                </a:path>
                <a:path w="1039495" h="1054100">
                  <a:moveTo>
                    <a:pt x="375831" y="445096"/>
                  </a:moveTo>
                  <a:lnTo>
                    <a:pt x="375754" y="444779"/>
                  </a:lnTo>
                  <a:lnTo>
                    <a:pt x="374332" y="444182"/>
                  </a:lnTo>
                  <a:lnTo>
                    <a:pt x="372999" y="443661"/>
                  </a:lnTo>
                  <a:lnTo>
                    <a:pt x="371449" y="443052"/>
                  </a:lnTo>
                  <a:lnTo>
                    <a:pt x="371525" y="446786"/>
                  </a:lnTo>
                  <a:lnTo>
                    <a:pt x="373748" y="445795"/>
                  </a:lnTo>
                  <a:lnTo>
                    <a:pt x="375437" y="445782"/>
                  </a:lnTo>
                  <a:lnTo>
                    <a:pt x="375577" y="445604"/>
                  </a:lnTo>
                  <a:lnTo>
                    <a:pt x="375754" y="445452"/>
                  </a:lnTo>
                  <a:lnTo>
                    <a:pt x="375805" y="445274"/>
                  </a:lnTo>
                  <a:lnTo>
                    <a:pt x="375831" y="445096"/>
                  </a:lnTo>
                  <a:close/>
                </a:path>
                <a:path w="1039495" h="1054100">
                  <a:moveTo>
                    <a:pt x="384022" y="511619"/>
                  </a:moveTo>
                  <a:lnTo>
                    <a:pt x="381444" y="512648"/>
                  </a:lnTo>
                  <a:lnTo>
                    <a:pt x="380936" y="514184"/>
                  </a:lnTo>
                  <a:lnTo>
                    <a:pt x="382612" y="517575"/>
                  </a:lnTo>
                  <a:lnTo>
                    <a:pt x="384022" y="511619"/>
                  </a:lnTo>
                  <a:close/>
                </a:path>
                <a:path w="1039495" h="1054100">
                  <a:moveTo>
                    <a:pt x="385826" y="1048740"/>
                  </a:moveTo>
                  <a:lnTo>
                    <a:pt x="385368" y="1048588"/>
                  </a:lnTo>
                  <a:lnTo>
                    <a:pt x="384467" y="1048258"/>
                  </a:lnTo>
                  <a:lnTo>
                    <a:pt x="383336" y="1049515"/>
                  </a:lnTo>
                  <a:lnTo>
                    <a:pt x="382143" y="1050785"/>
                  </a:lnTo>
                  <a:lnTo>
                    <a:pt x="384390" y="1053528"/>
                  </a:lnTo>
                  <a:lnTo>
                    <a:pt x="385013" y="1051394"/>
                  </a:lnTo>
                  <a:lnTo>
                    <a:pt x="385419" y="1050086"/>
                  </a:lnTo>
                  <a:lnTo>
                    <a:pt x="385826" y="1048740"/>
                  </a:lnTo>
                  <a:close/>
                </a:path>
                <a:path w="1039495" h="1054100">
                  <a:moveTo>
                    <a:pt x="416610" y="239522"/>
                  </a:moveTo>
                  <a:lnTo>
                    <a:pt x="415175" y="238683"/>
                  </a:lnTo>
                  <a:lnTo>
                    <a:pt x="413600" y="238023"/>
                  </a:lnTo>
                  <a:lnTo>
                    <a:pt x="413410" y="237921"/>
                  </a:lnTo>
                  <a:lnTo>
                    <a:pt x="413004" y="238328"/>
                  </a:lnTo>
                  <a:lnTo>
                    <a:pt x="412369" y="238734"/>
                  </a:lnTo>
                  <a:lnTo>
                    <a:pt x="413105" y="239864"/>
                  </a:lnTo>
                  <a:lnTo>
                    <a:pt x="413842" y="240969"/>
                  </a:lnTo>
                  <a:lnTo>
                    <a:pt x="415010" y="242773"/>
                  </a:lnTo>
                  <a:lnTo>
                    <a:pt x="416610" y="239522"/>
                  </a:lnTo>
                  <a:close/>
                </a:path>
                <a:path w="1039495" h="1054100">
                  <a:moveTo>
                    <a:pt x="417080" y="764095"/>
                  </a:moveTo>
                  <a:lnTo>
                    <a:pt x="415353" y="760310"/>
                  </a:lnTo>
                  <a:lnTo>
                    <a:pt x="414858" y="760590"/>
                  </a:lnTo>
                  <a:lnTo>
                    <a:pt x="413854" y="761136"/>
                  </a:lnTo>
                  <a:lnTo>
                    <a:pt x="415302" y="763485"/>
                  </a:lnTo>
                  <a:lnTo>
                    <a:pt x="416013" y="764667"/>
                  </a:lnTo>
                  <a:lnTo>
                    <a:pt x="416369" y="764476"/>
                  </a:lnTo>
                  <a:lnTo>
                    <a:pt x="416737" y="764311"/>
                  </a:lnTo>
                  <a:lnTo>
                    <a:pt x="417080" y="764095"/>
                  </a:lnTo>
                  <a:close/>
                </a:path>
                <a:path w="1039495" h="1054100">
                  <a:moveTo>
                    <a:pt x="434555" y="290918"/>
                  </a:moveTo>
                  <a:lnTo>
                    <a:pt x="431863" y="291744"/>
                  </a:lnTo>
                  <a:lnTo>
                    <a:pt x="430364" y="292188"/>
                  </a:lnTo>
                  <a:lnTo>
                    <a:pt x="428548" y="292760"/>
                  </a:lnTo>
                  <a:lnTo>
                    <a:pt x="429742" y="294093"/>
                  </a:lnTo>
                  <a:lnTo>
                    <a:pt x="431800" y="296354"/>
                  </a:lnTo>
                  <a:lnTo>
                    <a:pt x="434555" y="290918"/>
                  </a:lnTo>
                  <a:close/>
                </a:path>
                <a:path w="1039495" h="1054100">
                  <a:moveTo>
                    <a:pt x="435114" y="152527"/>
                  </a:moveTo>
                  <a:lnTo>
                    <a:pt x="434670" y="152374"/>
                  </a:lnTo>
                  <a:lnTo>
                    <a:pt x="434238" y="152234"/>
                  </a:lnTo>
                  <a:lnTo>
                    <a:pt x="433781" y="152120"/>
                  </a:lnTo>
                  <a:lnTo>
                    <a:pt x="433336" y="153555"/>
                  </a:lnTo>
                  <a:lnTo>
                    <a:pt x="432866" y="154990"/>
                  </a:lnTo>
                  <a:lnTo>
                    <a:pt x="432422" y="156451"/>
                  </a:lnTo>
                  <a:lnTo>
                    <a:pt x="432866" y="156540"/>
                  </a:lnTo>
                  <a:lnTo>
                    <a:pt x="433324" y="156654"/>
                  </a:lnTo>
                  <a:lnTo>
                    <a:pt x="433781" y="156743"/>
                  </a:lnTo>
                  <a:lnTo>
                    <a:pt x="435114" y="152527"/>
                  </a:lnTo>
                  <a:close/>
                </a:path>
                <a:path w="1039495" h="1054100">
                  <a:moveTo>
                    <a:pt x="438023" y="489966"/>
                  </a:moveTo>
                  <a:lnTo>
                    <a:pt x="436346" y="486867"/>
                  </a:lnTo>
                  <a:lnTo>
                    <a:pt x="435508" y="488975"/>
                  </a:lnTo>
                  <a:lnTo>
                    <a:pt x="434416" y="491642"/>
                  </a:lnTo>
                  <a:lnTo>
                    <a:pt x="434784" y="491883"/>
                  </a:lnTo>
                  <a:lnTo>
                    <a:pt x="435152" y="492163"/>
                  </a:lnTo>
                  <a:lnTo>
                    <a:pt x="435521" y="492417"/>
                  </a:lnTo>
                  <a:lnTo>
                    <a:pt x="437311" y="491363"/>
                  </a:lnTo>
                  <a:lnTo>
                    <a:pt x="438023" y="489966"/>
                  </a:lnTo>
                  <a:close/>
                </a:path>
                <a:path w="1039495" h="1054100">
                  <a:moveTo>
                    <a:pt x="440613" y="138633"/>
                  </a:moveTo>
                  <a:lnTo>
                    <a:pt x="439547" y="138391"/>
                  </a:lnTo>
                  <a:lnTo>
                    <a:pt x="439013" y="138315"/>
                  </a:lnTo>
                  <a:lnTo>
                    <a:pt x="438391" y="140538"/>
                  </a:lnTo>
                  <a:lnTo>
                    <a:pt x="438086" y="141668"/>
                  </a:lnTo>
                  <a:lnTo>
                    <a:pt x="439508" y="141859"/>
                  </a:lnTo>
                  <a:lnTo>
                    <a:pt x="440207" y="141973"/>
                  </a:lnTo>
                  <a:lnTo>
                    <a:pt x="440347" y="140868"/>
                  </a:lnTo>
                  <a:lnTo>
                    <a:pt x="440486" y="139738"/>
                  </a:lnTo>
                  <a:lnTo>
                    <a:pt x="440613" y="138633"/>
                  </a:lnTo>
                  <a:close/>
                </a:path>
                <a:path w="1039495" h="1054100">
                  <a:moveTo>
                    <a:pt x="448322" y="526923"/>
                  </a:moveTo>
                  <a:lnTo>
                    <a:pt x="447154" y="528523"/>
                  </a:lnTo>
                  <a:lnTo>
                    <a:pt x="444931" y="529869"/>
                  </a:lnTo>
                  <a:lnTo>
                    <a:pt x="446963" y="532384"/>
                  </a:lnTo>
                  <a:lnTo>
                    <a:pt x="447395" y="530555"/>
                  </a:lnTo>
                  <a:lnTo>
                    <a:pt x="448322" y="526923"/>
                  </a:lnTo>
                  <a:close/>
                </a:path>
                <a:path w="1039495" h="1054100">
                  <a:moveTo>
                    <a:pt x="464413" y="856856"/>
                  </a:moveTo>
                  <a:lnTo>
                    <a:pt x="462572" y="856627"/>
                  </a:lnTo>
                  <a:lnTo>
                    <a:pt x="461124" y="856449"/>
                  </a:lnTo>
                  <a:lnTo>
                    <a:pt x="459663" y="856272"/>
                  </a:lnTo>
                  <a:lnTo>
                    <a:pt x="459600" y="856729"/>
                  </a:lnTo>
                  <a:lnTo>
                    <a:pt x="459536" y="857186"/>
                  </a:lnTo>
                  <a:lnTo>
                    <a:pt x="459460" y="857643"/>
                  </a:lnTo>
                  <a:lnTo>
                    <a:pt x="460756" y="857935"/>
                  </a:lnTo>
                  <a:lnTo>
                    <a:pt x="462038" y="858304"/>
                  </a:lnTo>
                  <a:lnTo>
                    <a:pt x="463359" y="858469"/>
                  </a:lnTo>
                  <a:lnTo>
                    <a:pt x="463588" y="858481"/>
                  </a:lnTo>
                  <a:lnTo>
                    <a:pt x="463905" y="857643"/>
                  </a:lnTo>
                  <a:lnTo>
                    <a:pt x="464413" y="856856"/>
                  </a:lnTo>
                  <a:close/>
                </a:path>
                <a:path w="1039495" h="1054100">
                  <a:moveTo>
                    <a:pt x="490664" y="614565"/>
                  </a:moveTo>
                  <a:lnTo>
                    <a:pt x="490423" y="613333"/>
                  </a:lnTo>
                  <a:lnTo>
                    <a:pt x="489115" y="613181"/>
                  </a:lnTo>
                  <a:lnTo>
                    <a:pt x="487895" y="613194"/>
                  </a:lnTo>
                  <a:lnTo>
                    <a:pt x="485559" y="613143"/>
                  </a:lnTo>
                  <a:lnTo>
                    <a:pt x="487680" y="615873"/>
                  </a:lnTo>
                  <a:lnTo>
                    <a:pt x="488975" y="616331"/>
                  </a:lnTo>
                  <a:lnTo>
                    <a:pt x="490410" y="614819"/>
                  </a:lnTo>
                  <a:lnTo>
                    <a:pt x="490664" y="614565"/>
                  </a:lnTo>
                  <a:close/>
                </a:path>
                <a:path w="1039495" h="1054100">
                  <a:moveTo>
                    <a:pt x="523138" y="687501"/>
                  </a:moveTo>
                  <a:lnTo>
                    <a:pt x="522566" y="686612"/>
                  </a:lnTo>
                  <a:lnTo>
                    <a:pt x="521601" y="686015"/>
                  </a:lnTo>
                  <a:lnTo>
                    <a:pt x="520750" y="686600"/>
                  </a:lnTo>
                  <a:lnTo>
                    <a:pt x="519518" y="687019"/>
                  </a:lnTo>
                  <a:lnTo>
                    <a:pt x="520471" y="688187"/>
                  </a:lnTo>
                  <a:lnTo>
                    <a:pt x="520954" y="688962"/>
                  </a:lnTo>
                  <a:lnTo>
                    <a:pt x="521639" y="689419"/>
                  </a:lnTo>
                  <a:lnTo>
                    <a:pt x="521804" y="689559"/>
                  </a:lnTo>
                  <a:lnTo>
                    <a:pt x="523138" y="688606"/>
                  </a:lnTo>
                  <a:lnTo>
                    <a:pt x="523138" y="687501"/>
                  </a:lnTo>
                  <a:close/>
                </a:path>
                <a:path w="1039495" h="1054100">
                  <a:moveTo>
                    <a:pt x="523163" y="894130"/>
                  </a:moveTo>
                  <a:lnTo>
                    <a:pt x="521868" y="888822"/>
                  </a:lnTo>
                  <a:lnTo>
                    <a:pt x="520230" y="892429"/>
                  </a:lnTo>
                  <a:lnTo>
                    <a:pt x="523163" y="894130"/>
                  </a:lnTo>
                  <a:close/>
                </a:path>
                <a:path w="1039495" h="1054100">
                  <a:moveTo>
                    <a:pt x="550710" y="334657"/>
                  </a:moveTo>
                  <a:lnTo>
                    <a:pt x="550595" y="334352"/>
                  </a:lnTo>
                  <a:lnTo>
                    <a:pt x="550379" y="333527"/>
                  </a:lnTo>
                  <a:lnTo>
                    <a:pt x="549668" y="332854"/>
                  </a:lnTo>
                  <a:lnTo>
                    <a:pt x="548792" y="331597"/>
                  </a:lnTo>
                  <a:lnTo>
                    <a:pt x="548081" y="332638"/>
                  </a:lnTo>
                  <a:lnTo>
                    <a:pt x="547243" y="333400"/>
                  </a:lnTo>
                  <a:lnTo>
                    <a:pt x="547382" y="333717"/>
                  </a:lnTo>
                  <a:lnTo>
                    <a:pt x="547725" y="334505"/>
                  </a:lnTo>
                  <a:lnTo>
                    <a:pt x="548474" y="335191"/>
                  </a:lnTo>
                  <a:lnTo>
                    <a:pt x="549211" y="335686"/>
                  </a:lnTo>
                  <a:lnTo>
                    <a:pt x="549338" y="335788"/>
                  </a:lnTo>
                  <a:lnTo>
                    <a:pt x="550710" y="334657"/>
                  </a:lnTo>
                  <a:close/>
                </a:path>
                <a:path w="1039495" h="1054100">
                  <a:moveTo>
                    <a:pt x="552983" y="1024089"/>
                  </a:moveTo>
                  <a:lnTo>
                    <a:pt x="552246" y="1023480"/>
                  </a:lnTo>
                  <a:lnTo>
                    <a:pt x="551522" y="1022426"/>
                  </a:lnTo>
                  <a:lnTo>
                    <a:pt x="549770" y="1022375"/>
                  </a:lnTo>
                  <a:lnTo>
                    <a:pt x="548779" y="1023162"/>
                  </a:lnTo>
                  <a:lnTo>
                    <a:pt x="546874" y="1024013"/>
                  </a:lnTo>
                  <a:lnTo>
                    <a:pt x="548652" y="1025080"/>
                  </a:lnTo>
                  <a:lnTo>
                    <a:pt x="549605" y="1026134"/>
                  </a:lnTo>
                  <a:lnTo>
                    <a:pt x="551370" y="1025982"/>
                  </a:lnTo>
                  <a:lnTo>
                    <a:pt x="552157" y="1024788"/>
                  </a:lnTo>
                  <a:lnTo>
                    <a:pt x="552983" y="1024089"/>
                  </a:lnTo>
                  <a:close/>
                </a:path>
                <a:path w="1039495" h="1054100">
                  <a:moveTo>
                    <a:pt x="567410" y="575525"/>
                  </a:moveTo>
                  <a:lnTo>
                    <a:pt x="566915" y="571766"/>
                  </a:lnTo>
                  <a:lnTo>
                    <a:pt x="563587" y="571703"/>
                  </a:lnTo>
                  <a:lnTo>
                    <a:pt x="565213" y="573316"/>
                  </a:lnTo>
                  <a:lnTo>
                    <a:pt x="567410" y="575525"/>
                  </a:lnTo>
                  <a:close/>
                </a:path>
                <a:path w="1039495" h="1054100">
                  <a:moveTo>
                    <a:pt x="581444" y="1030033"/>
                  </a:moveTo>
                  <a:lnTo>
                    <a:pt x="578396" y="1033132"/>
                  </a:lnTo>
                  <a:lnTo>
                    <a:pt x="576872" y="1034707"/>
                  </a:lnTo>
                  <a:lnTo>
                    <a:pt x="578154" y="1035494"/>
                  </a:lnTo>
                  <a:lnTo>
                    <a:pt x="578942" y="1036015"/>
                  </a:lnTo>
                  <a:lnTo>
                    <a:pt x="580593" y="1037031"/>
                  </a:lnTo>
                  <a:lnTo>
                    <a:pt x="581444" y="1030033"/>
                  </a:lnTo>
                  <a:close/>
                </a:path>
                <a:path w="1039495" h="1054100">
                  <a:moveTo>
                    <a:pt x="607402" y="952271"/>
                  </a:moveTo>
                  <a:lnTo>
                    <a:pt x="607034" y="949045"/>
                  </a:lnTo>
                  <a:lnTo>
                    <a:pt x="605269" y="950353"/>
                  </a:lnTo>
                  <a:lnTo>
                    <a:pt x="602678" y="951014"/>
                  </a:lnTo>
                  <a:lnTo>
                    <a:pt x="602361" y="954455"/>
                  </a:lnTo>
                  <a:lnTo>
                    <a:pt x="605345" y="953274"/>
                  </a:lnTo>
                  <a:lnTo>
                    <a:pt x="607402" y="952271"/>
                  </a:lnTo>
                  <a:close/>
                </a:path>
                <a:path w="1039495" h="1054100">
                  <a:moveTo>
                    <a:pt x="657440" y="512292"/>
                  </a:moveTo>
                  <a:lnTo>
                    <a:pt x="656869" y="511009"/>
                  </a:lnTo>
                  <a:lnTo>
                    <a:pt x="654507" y="511035"/>
                  </a:lnTo>
                  <a:lnTo>
                    <a:pt x="653161" y="512749"/>
                  </a:lnTo>
                  <a:lnTo>
                    <a:pt x="653465" y="514121"/>
                  </a:lnTo>
                  <a:lnTo>
                    <a:pt x="655332" y="515035"/>
                  </a:lnTo>
                  <a:lnTo>
                    <a:pt x="655650" y="515188"/>
                  </a:lnTo>
                  <a:lnTo>
                    <a:pt x="656666" y="514642"/>
                  </a:lnTo>
                  <a:lnTo>
                    <a:pt x="656818" y="514248"/>
                  </a:lnTo>
                  <a:lnTo>
                    <a:pt x="657440" y="512292"/>
                  </a:lnTo>
                  <a:close/>
                </a:path>
                <a:path w="1039495" h="1054100">
                  <a:moveTo>
                    <a:pt x="670191" y="854024"/>
                  </a:moveTo>
                  <a:lnTo>
                    <a:pt x="670039" y="853249"/>
                  </a:lnTo>
                  <a:lnTo>
                    <a:pt x="670064" y="852551"/>
                  </a:lnTo>
                  <a:lnTo>
                    <a:pt x="669645" y="852398"/>
                  </a:lnTo>
                  <a:lnTo>
                    <a:pt x="668794" y="852131"/>
                  </a:lnTo>
                  <a:lnTo>
                    <a:pt x="668185" y="853389"/>
                  </a:lnTo>
                  <a:lnTo>
                    <a:pt x="667600" y="854633"/>
                  </a:lnTo>
                  <a:lnTo>
                    <a:pt x="666991" y="855865"/>
                  </a:lnTo>
                  <a:lnTo>
                    <a:pt x="668083" y="856373"/>
                  </a:lnTo>
                  <a:lnTo>
                    <a:pt x="668616" y="856602"/>
                  </a:lnTo>
                  <a:lnTo>
                    <a:pt x="669086" y="855954"/>
                  </a:lnTo>
                  <a:lnTo>
                    <a:pt x="669683" y="855357"/>
                  </a:lnTo>
                  <a:lnTo>
                    <a:pt x="669963" y="854646"/>
                  </a:lnTo>
                  <a:lnTo>
                    <a:pt x="670191" y="854024"/>
                  </a:lnTo>
                  <a:close/>
                </a:path>
                <a:path w="1039495" h="1054100">
                  <a:moveTo>
                    <a:pt x="697090" y="846607"/>
                  </a:moveTo>
                  <a:lnTo>
                    <a:pt x="691807" y="844232"/>
                  </a:lnTo>
                  <a:lnTo>
                    <a:pt x="692175" y="849185"/>
                  </a:lnTo>
                  <a:lnTo>
                    <a:pt x="693775" y="848334"/>
                  </a:lnTo>
                  <a:lnTo>
                    <a:pt x="697090" y="846607"/>
                  </a:lnTo>
                  <a:close/>
                </a:path>
                <a:path w="1039495" h="1054100">
                  <a:moveTo>
                    <a:pt x="708482" y="426453"/>
                  </a:moveTo>
                  <a:lnTo>
                    <a:pt x="707948" y="426173"/>
                  </a:lnTo>
                  <a:lnTo>
                    <a:pt x="707390" y="425589"/>
                  </a:lnTo>
                  <a:lnTo>
                    <a:pt x="706894" y="425653"/>
                  </a:lnTo>
                  <a:lnTo>
                    <a:pt x="704532" y="425932"/>
                  </a:lnTo>
                  <a:lnTo>
                    <a:pt x="704723" y="427570"/>
                  </a:lnTo>
                  <a:lnTo>
                    <a:pt x="705180" y="430466"/>
                  </a:lnTo>
                  <a:lnTo>
                    <a:pt x="706640" y="428675"/>
                  </a:lnTo>
                  <a:lnTo>
                    <a:pt x="707567" y="427570"/>
                  </a:lnTo>
                  <a:lnTo>
                    <a:pt x="708482" y="426453"/>
                  </a:lnTo>
                  <a:close/>
                </a:path>
                <a:path w="1039495" h="1054100">
                  <a:moveTo>
                    <a:pt x="781316" y="243382"/>
                  </a:moveTo>
                  <a:lnTo>
                    <a:pt x="780834" y="242836"/>
                  </a:lnTo>
                  <a:lnTo>
                    <a:pt x="780465" y="242112"/>
                  </a:lnTo>
                  <a:lnTo>
                    <a:pt x="779856" y="241808"/>
                  </a:lnTo>
                  <a:lnTo>
                    <a:pt x="779602" y="241668"/>
                  </a:lnTo>
                  <a:lnTo>
                    <a:pt x="778903" y="242354"/>
                  </a:lnTo>
                  <a:lnTo>
                    <a:pt x="777900" y="242976"/>
                  </a:lnTo>
                  <a:lnTo>
                    <a:pt x="778802" y="243573"/>
                  </a:lnTo>
                  <a:lnTo>
                    <a:pt x="779348" y="244119"/>
                  </a:lnTo>
                  <a:lnTo>
                    <a:pt x="780364" y="244322"/>
                  </a:lnTo>
                  <a:lnTo>
                    <a:pt x="780872" y="243713"/>
                  </a:lnTo>
                  <a:lnTo>
                    <a:pt x="781316" y="243382"/>
                  </a:lnTo>
                  <a:close/>
                </a:path>
                <a:path w="1039495" h="1054100">
                  <a:moveTo>
                    <a:pt x="789927" y="360451"/>
                  </a:moveTo>
                  <a:lnTo>
                    <a:pt x="789381" y="358775"/>
                  </a:lnTo>
                  <a:lnTo>
                    <a:pt x="785825" y="359194"/>
                  </a:lnTo>
                  <a:lnTo>
                    <a:pt x="786765" y="360603"/>
                  </a:lnTo>
                  <a:lnTo>
                    <a:pt x="787704" y="361975"/>
                  </a:lnTo>
                  <a:lnTo>
                    <a:pt x="788644" y="363372"/>
                  </a:lnTo>
                  <a:lnTo>
                    <a:pt x="789927" y="360451"/>
                  </a:lnTo>
                  <a:close/>
                </a:path>
                <a:path w="1039495" h="1054100">
                  <a:moveTo>
                    <a:pt x="796112" y="297751"/>
                  </a:moveTo>
                  <a:lnTo>
                    <a:pt x="793940" y="295021"/>
                  </a:lnTo>
                  <a:lnTo>
                    <a:pt x="792060" y="296062"/>
                  </a:lnTo>
                  <a:lnTo>
                    <a:pt x="789495" y="297675"/>
                  </a:lnTo>
                  <a:lnTo>
                    <a:pt x="791959" y="299910"/>
                  </a:lnTo>
                  <a:lnTo>
                    <a:pt x="793826" y="299593"/>
                  </a:lnTo>
                  <a:lnTo>
                    <a:pt x="796112" y="297751"/>
                  </a:lnTo>
                  <a:close/>
                </a:path>
                <a:path w="1039495" h="1054100">
                  <a:moveTo>
                    <a:pt x="809231" y="165214"/>
                  </a:moveTo>
                  <a:lnTo>
                    <a:pt x="807580" y="158724"/>
                  </a:lnTo>
                  <a:lnTo>
                    <a:pt x="805434" y="161975"/>
                  </a:lnTo>
                  <a:lnTo>
                    <a:pt x="806437" y="163207"/>
                  </a:lnTo>
                  <a:lnTo>
                    <a:pt x="809231" y="165214"/>
                  </a:lnTo>
                  <a:close/>
                </a:path>
                <a:path w="1039495" h="1054100">
                  <a:moveTo>
                    <a:pt x="809586" y="974318"/>
                  </a:moveTo>
                  <a:lnTo>
                    <a:pt x="809218" y="973899"/>
                  </a:lnTo>
                  <a:lnTo>
                    <a:pt x="808850" y="973480"/>
                  </a:lnTo>
                  <a:lnTo>
                    <a:pt x="808482" y="973048"/>
                  </a:lnTo>
                  <a:lnTo>
                    <a:pt x="805446" y="976236"/>
                  </a:lnTo>
                  <a:lnTo>
                    <a:pt x="805789" y="976553"/>
                  </a:lnTo>
                  <a:lnTo>
                    <a:pt x="806450" y="977188"/>
                  </a:lnTo>
                  <a:lnTo>
                    <a:pt x="807504" y="976223"/>
                  </a:lnTo>
                  <a:lnTo>
                    <a:pt x="808545" y="975258"/>
                  </a:lnTo>
                  <a:lnTo>
                    <a:pt x="809586" y="974318"/>
                  </a:lnTo>
                  <a:close/>
                </a:path>
                <a:path w="1039495" h="1054100">
                  <a:moveTo>
                    <a:pt x="813168" y="618566"/>
                  </a:moveTo>
                  <a:lnTo>
                    <a:pt x="812812" y="616242"/>
                  </a:lnTo>
                  <a:lnTo>
                    <a:pt x="812736" y="615835"/>
                  </a:lnTo>
                  <a:lnTo>
                    <a:pt x="811872" y="615149"/>
                  </a:lnTo>
                  <a:lnTo>
                    <a:pt x="811542" y="615251"/>
                  </a:lnTo>
                  <a:lnTo>
                    <a:pt x="809790" y="615721"/>
                  </a:lnTo>
                  <a:lnTo>
                    <a:pt x="808685" y="616712"/>
                  </a:lnTo>
                  <a:lnTo>
                    <a:pt x="809955" y="618985"/>
                  </a:lnTo>
                  <a:lnTo>
                    <a:pt x="811504" y="618693"/>
                  </a:lnTo>
                  <a:lnTo>
                    <a:pt x="813168" y="618566"/>
                  </a:lnTo>
                  <a:close/>
                </a:path>
                <a:path w="1039495" h="1054100">
                  <a:moveTo>
                    <a:pt x="861872" y="72504"/>
                  </a:moveTo>
                  <a:lnTo>
                    <a:pt x="861085" y="72212"/>
                  </a:lnTo>
                  <a:lnTo>
                    <a:pt x="860691" y="72085"/>
                  </a:lnTo>
                  <a:lnTo>
                    <a:pt x="859586" y="74879"/>
                  </a:lnTo>
                  <a:lnTo>
                    <a:pt x="859040" y="76301"/>
                  </a:lnTo>
                  <a:lnTo>
                    <a:pt x="859434" y="76428"/>
                  </a:lnTo>
                  <a:lnTo>
                    <a:pt x="859815" y="76593"/>
                  </a:lnTo>
                  <a:lnTo>
                    <a:pt x="860209" y="76733"/>
                  </a:lnTo>
                  <a:lnTo>
                    <a:pt x="860767" y="75285"/>
                  </a:lnTo>
                  <a:lnTo>
                    <a:pt x="861326" y="73901"/>
                  </a:lnTo>
                  <a:lnTo>
                    <a:pt x="861872" y="72504"/>
                  </a:lnTo>
                  <a:close/>
                </a:path>
                <a:path w="1039495" h="1054100">
                  <a:moveTo>
                    <a:pt x="868819" y="223113"/>
                  </a:moveTo>
                  <a:lnTo>
                    <a:pt x="867346" y="219151"/>
                  </a:lnTo>
                  <a:lnTo>
                    <a:pt x="866787" y="217703"/>
                  </a:lnTo>
                  <a:lnTo>
                    <a:pt x="865949" y="218097"/>
                  </a:lnTo>
                  <a:lnTo>
                    <a:pt x="864539" y="218338"/>
                  </a:lnTo>
                  <a:lnTo>
                    <a:pt x="863752" y="221030"/>
                  </a:lnTo>
                  <a:lnTo>
                    <a:pt x="864895" y="222262"/>
                  </a:lnTo>
                  <a:lnTo>
                    <a:pt x="868819" y="223113"/>
                  </a:lnTo>
                  <a:close/>
                </a:path>
                <a:path w="1039495" h="1054100">
                  <a:moveTo>
                    <a:pt x="871766" y="484555"/>
                  </a:moveTo>
                  <a:lnTo>
                    <a:pt x="870331" y="483933"/>
                  </a:lnTo>
                  <a:lnTo>
                    <a:pt x="869607" y="483641"/>
                  </a:lnTo>
                  <a:lnTo>
                    <a:pt x="867752" y="487375"/>
                  </a:lnTo>
                  <a:lnTo>
                    <a:pt x="870407" y="488518"/>
                  </a:lnTo>
                  <a:lnTo>
                    <a:pt x="870864" y="487197"/>
                  </a:lnTo>
                  <a:lnTo>
                    <a:pt x="871308" y="485863"/>
                  </a:lnTo>
                  <a:lnTo>
                    <a:pt x="871766" y="484555"/>
                  </a:lnTo>
                  <a:close/>
                </a:path>
                <a:path w="1039495" h="1054100">
                  <a:moveTo>
                    <a:pt x="873810" y="370992"/>
                  </a:moveTo>
                  <a:lnTo>
                    <a:pt x="873264" y="370547"/>
                  </a:lnTo>
                  <a:lnTo>
                    <a:pt x="872718" y="370166"/>
                  </a:lnTo>
                  <a:lnTo>
                    <a:pt x="872172" y="369735"/>
                  </a:lnTo>
                  <a:lnTo>
                    <a:pt x="871499" y="370713"/>
                  </a:lnTo>
                  <a:lnTo>
                    <a:pt x="870813" y="371678"/>
                  </a:lnTo>
                  <a:lnTo>
                    <a:pt x="870191" y="372783"/>
                  </a:lnTo>
                  <a:lnTo>
                    <a:pt x="871474" y="373710"/>
                  </a:lnTo>
                  <a:lnTo>
                    <a:pt x="872363" y="372821"/>
                  </a:lnTo>
                  <a:lnTo>
                    <a:pt x="873074" y="371894"/>
                  </a:lnTo>
                  <a:lnTo>
                    <a:pt x="873810" y="370992"/>
                  </a:lnTo>
                  <a:close/>
                </a:path>
                <a:path w="1039495" h="1054100">
                  <a:moveTo>
                    <a:pt x="881621" y="886091"/>
                  </a:moveTo>
                  <a:lnTo>
                    <a:pt x="880021" y="886167"/>
                  </a:lnTo>
                  <a:lnTo>
                    <a:pt x="878027" y="885304"/>
                  </a:lnTo>
                  <a:lnTo>
                    <a:pt x="877087" y="887628"/>
                  </a:lnTo>
                  <a:lnTo>
                    <a:pt x="880605" y="889546"/>
                  </a:lnTo>
                  <a:lnTo>
                    <a:pt x="881595" y="886167"/>
                  </a:lnTo>
                  <a:close/>
                </a:path>
                <a:path w="1039495" h="1054100">
                  <a:moveTo>
                    <a:pt x="882510" y="798220"/>
                  </a:moveTo>
                  <a:lnTo>
                    <a:pt x="881735" y="797458"/>
                  </a:lnTo>
                  <a:lnTo>
                    <a:pt x="881087" y="796429"/>
                  </a:lnTo>
                  <a:lnTo>
                    <a:pt x="880160" y="796048"/>
                  </a:lnTo>
                  <a:lnTo>
                    <a:pt x="879602" y="795832"/>
                  </a:lnTo>
                  <a:lnTo>
                    <a:pt x="878636" y="796607"/>
                  </a:lnTo>
                  <a:lnTo>
                    <a:pt x="877049" y="797267"/>
                  </a:lnTo>
                  <a:lnTo>
                    <a:pt x="878522" y="798449"/>
                  </a:lnTo>
                  <a:lnTo>
                    <a:pt x="879297" y="799465"/>
                  </a:lnTo>
                  <a:lnTo>
                    <a:pt x="880872" y="799744"/>
                  </a:lnTo>
                  <a:lnTo>
                    <a:pt x="881735" y="798741"/>
                  </a:lnTo>
                  <a:lnTo>
                    <a:pt x="882510" y="798220"/>
                  </a:lnTo>
                  <a:close/>
                </a:path>
                <a:path w="1039495" h="1054100">
                  <a:moveTo>
                    <a:pt x="938987" y="825639"/>
                  </a:moveTo>
                  <a:lnTo>
                    <a:pt x="938263" y="824788"/>
                  </a:lnTo>
                  <a:lnTo>
                    <a:pt x="937958" y="824153"/>
                  </a:lnTo>
                  <a:lnTo>
                    <a:pt x="937145" y="824674"/>
                  </a:lnTo>
                  <a:lnTo>
                    <a:pt x="936167" y="825055"/>
                  </a:lnTo>
                  <a:lnTo>
                    <a:pt x="935367" y="826135"/>
                  </a:lnTo>
                  <a:lnTo>
                    <a:pt x="935951" y="827112"/>
                  </a:lnTo>
                  <a:lnTo>
                    <a:pt x="936332" y="828471"/>
                  </a:lnTo>
                  <a:lnTo>
                    <a:pt x="937526" y="827379"/>
                  </a:lnTo>
                  <a:lnTo>
                    <a:pt x="938415" y="826833"/>
                  </a:lnTo>
                  <a:lnTo>
                    <a:pt x="938809" y="826058"/>
                  </a:lnTo>
                  <a:lnTo>
                    <a:pt x="938987" y="825639"/>
                  </a:lnTo>
                  <a:close/>
                </a:path>
                <a:path w="1039495" h="1054100">
                  <a:moveTo>
                    <a:pt x="939330" y="839546"/>
                  </a:moveTo>
                  <a:lnTo>
                    <a:pt x="938923" y="839508"/>
                  </a:lnTo>
                  <a:lnTo>
                    <a:pt x="938110" y="839444"/>
                  </a:lnTo>
                  <a:lnTo>
                    <a:pt x="937971" y="840714"/>
                  </a:lnTo>
                  <a:lnTo>
                    <a:pt x="937653" y="843229"/>
                  </a:lnTo>
                  <a:lnTo>
                    <a:pt x="938161" y="843292"/>
                  </a:lnTo>
                  <a:lnTo>
                    <a:pt x="938682" y="843368"/>
                  </a:lnTo>
                  <a:lnTo>
                    <a:pt x="939190" y="843445"/>
                  </a:lnTo>
                  <a:lnTo>
                    <a:pt x="939279" y="840828"/>
                  </a:lnTo>
                  <a:lnTo>
                    <a:pt x="939330" y="839546"/>
                  </a:lnTo>
                  <a:close/>
                </a:path>
                <a:path w="1039495" h="1054100">
                  <a:moveTo>
                    <a:pt x="949198" y="794969"/>
                  </a:moveTo>
                  <a:lnTo>
                    <a:pt x="949121" y="793343"/>
                  </a:lnTo>
                  <a:lnTo>
                    <a:pt x="946708" y="792619"/>
                  </a:lnTo>
                  <a:lnTo>
                    <a:pt x="946277" y="792492"/>
                  </a:lnTo>
                  <a:lnTo>
                    <a:pt x="945032" y="793381"/>
                  </a:lnTo>
                  <a:lnTo>
                    <a:pt x="944956" y="793915"/>
                  </a:lnTo>
                  <a:lnTo>
                    <a:pt x="944626" y="796048"/>
                  </a:lnTo>
                  <a:lnTo>
                    <a:pt x="945972" y="796861"/>
                  </a:lnTo>
                  <a:lnTo>
                    <a:pt x="948093" y="796899"/>
                  </a:lnTo>
                  <a:lnTo>
                    <a:pt x="949198" y="794969"/>
                  </a:lnTo>
                  <a:close/>
                </a:path>
                <a:path w="1039495" h="1054100">
                  <a:moveTo>
                    <a:pt x="949502" y="619150"/>
                  </a:moveTo>
                  <a:lnTo>
                    <a:pt x="948372" y="618159"/>
                  </a:lnTo>
                  <a:lnTo>
                    <a:pt x="947547" y="616864"/>
                  </a:lnTo>
                  <a:lnTo>
                    <a:pt x="946594" y="618096"/>
                  </a:lnTo>
                  <a:lnTo>
                    <a:pt x="945578" y="618807"/>
                  </a:lnTo>
                  <a:lnTo>
                    <a:pt x="945540" y="620331"/>
                  </a:lnTo>
                  <a:lnTo>
                    <a:pt x="946480" y="621131"/>
                  </a:lnTo>
                  <a:lnTo>
                    <a:pt x="947013" y="621919"/>
                  </a:lnTo>
                  <a:lnTo>
                    <a:pt x="947826" y="621182"/>
                  </a:lnTo>
                  <a:lnTo>
                    <a:pt x="948969" y="620572"/>
                  </a:lnTo>
                  <a:lnTo>
                    <a:pt x="949502" y="619150"/>
                  </a:lnTo>
                  <a:close/>
                </a:path>
                <a:path w="1039495" h="1054100">
                  <a:moveTo>
                    <a:pt x="970597" y="788428"/>
                  </a:moveTo>
                  <a:lnTo>
                    <a:pt x="968971" y="786307"/>
                  </a:lnTo>
                  <a:lnTo>
                    <a:pt x="966851" y="783526"/>
                  </a:lnTo>
                  <a:lnTo>
                    <a:pt x="966368" y="783894"/>
                  </a:lnTo>
                  <a:lnTo>
                    <a:pt x="965441" y="784656"/>
                  </a:lnTo>
                  <a:lnTo>
                    <a:pt x="966368" y="786218"/>
                  </a:lnTo>
                  <a:lnTo>
                    <a:pt x="966317" y="788746"/>
                  </a:lnTo>
                  <a:lnTo>
                    <a:pt x="970597" y="788428"/>
                  </a:lnTo>
                  <a:close/>
                </a:path>
                <a:path w="1039495" h="1054100">
                  <a:moveTo>
                    <a:pt x="975969" y="206806"/>
                  </a:moveTo>
                  <a:lnTo>
                    <a:pt x="974509" y="206184"/>
                  </a:lnTo>
                  <a:lnTo>
                    <a:pt x="971626" y="204889"/>
                  </a:lnTo>
                  <a:lnTo>
                    <a:pt x="970826" y="207086"/>
                  </a:lnTo>
                  <a:lnTo>
                    <a:pt x="973810" y="207987"/>
                  </a:lnTo>
                  <a:lnTo>
                    <a:pt x="975309" y="208432"/>
                  </a:lnTo>
                  <a:lnTo>
                    <a:pt x="975728" y="207365"/>
                  </a:lnTo>
                  <a:lnTo>
                    <a:pt x="975969" y="206806"/>
                  </a:lnTo>
                  <a:close/>
                </a:path>
                <a:path w="1039495" h="1054100">
                  <a:moveTo>
                    <a:pt x="987742" y="664921"/>
                  </a:moveTo>
                  <a:lnTo>
                    <a:pt x="983513" y="665772"/>
                  </a:lnTo>
                  <a:lnTo>
                    <a:pt x="983627" y="666343"/>
                  </a:lnTo>
                  <a:lnTo>
                    <a:pt x="983729" y="666927"/>
                  </a:lnTo>
                  <a:lnTo>
                    <a:pt x="983843" y="667499"/>
                  </a:lnTo>
                  <a:lnTo>
                    <a:pt x="985520" y="668451"/>
                  </a:lnTo>
                  <a:lnTo>
                    <a:pt x="986815" y="668248"/>
                  </a:lnTo>
                  <a:lnTo>
                    <a:pt x="987742" y="664921"/>
                  </a:lnTo>
                  <a:close/>
                </a:path>
                <a:path w="1039495" h="1054100">
                  <a:moveTo>
                    <a:pt x="993838" y="643255"/>
                  </a:moveTo>
                  <a:lnTo>
                    <a:pt x="991603" y="642975"/>
                  </a:lnTo>
                  <a:lnTo>
                    <a:pt x="988656" y="642620"/>
                  </a:lnTo>
                  <a:lnTo>
                    <a:pt x="990117" y="645363"/>
                  </a:lnTo>
                  <a:lnTo>
                    <a:pt x="991628" y="645477"/>
                  </a:lnTo>
                  <a:lnTo>
                    <a:pt x="993838" y="643255"/>
                  </a:lnTo>
                  <a:close/>
                </a:path>
                <a:path w="1039495" h="1054100">
                  <a:moveTo>
                    <a:pt x="1039279" y="276148"/>
                  </a:moveTo>
                  <a:lnTo>
                    <a:pt x="1037907" y="272389"/>
                  </a:lnTo>
                  <a:lnTo>
                    <a:pt x="1035164" y="277571"/>
                  </a:lnTo>
                  <a:lnTo>
                    <a:pt x="1037767" y="277152"/>
                  </a:lnTo>
                  <a:lnTo>
                    <a:pt x="1039279" y="2761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4" name="object 69">
              <a:extLst>
                <a:ext uri="{FF2B5EF4-FFF2-40B4-BE49-F238E27FC236}">
                  <a16:creationId xmlns:a16="http://schemas.microsoft.com/office/drawing/2014/main" id="{CD7DA481-20C9-4E6C-AC5C-B5399DA1D965}"/>
                </a:ext>
              </a:extLst>
            </p:cNvPr>
            <p:cNvSpPr/>
            <p:nvPr/>
          </p:nvSpPr>
          <p:spPr>
            <a:xfrm>
              <a:off x="4054743" y="4136260"/>
              <a:ext cx="631121" cy="647679"/>
            </a:xfrm>
            <a:custGeom>
              <a:avLst/>
              <a:gdLst/>
              <a:ahLst/>
              <a:cxnLst/>
              <a:rect l="l" t="t" r="r" b="b"/>
              <a:pathLst>
                <a:path w="1040765" h="1068070">
                  <a:moveTo>
                    <a:pt x="4953" y="477989"/>
                  </a:moveTo>
                  <a:lnTo>
                    <a:pt x="4635" y="477329"/>
                  </a:lnTo>
                  <a:lnTo>
                    <a:pt x="4470" y="476377"/>
                  </a:lnTo>
                  <a:lnTo>
                    <a:pt x="3314" y="475665"/>
                  </a:lnTo>
                  <a:lnTo>
                    <a:pt x="2336" y="475780"/>
                  </a:lnTo>
                  <a:lnTo>
                    <a:pt x="0" y="475500"/>
                  </a:lnTo>
                  <a:lnTo>
                    <a:pt x="2921" y="478091"/>
                  </a:lnTo>
                  <a:lnTo>
                    <a:pt x="3810" y="478878"/>
                  </a:lnTo>
                  <a:lnTo>
                    <a:pt x="4191" y="478599"/>
                  </a:lnTo>
                  <a:lnTo>
                    <a:pt x="4953" y="477989"/>
                  </a:lnTo>
                  <a:close/>
                </a:path>
                <a:path w="1040765" h="1068070">
                  <a:moveTo>
                    <a:pt x="10502" y="257022"/>
                  </a:moveTo>
                  <a:lnTo>
                    <a:pt x="8966" y="254749"/>
                  </a:lnTo>
                  <a:lnTo>
                    <a:pt x="7162" y="256171"/>
                  </a:lnTo>
                  <a:lnTo>
                    <a:pt x="6375" y="257314"/>
                  </a:lnTo>
                  <a:lnTo>
                    <a:pt x="7899" y="259473"/>
                  </a:lnTo>
                  <a:lnTo>
                    <a:pt x="10109" y="258267"/>
                  </a:lnTo>
                  <a:lnTo>
                    <a:pt x="10502" y="257022"/>
                  </a:lnTo>
                  <a:close/>
                </a:path>
                <a:path w="1040765" h="1068070">
                  <a:moveTo>
                    <a:pt x="26911" y="494284"/>
                  </a:moveTo>
                  <a:lnTo>
                    <a:pt x="26873" y="493953"/>
                  </a:lnTo>
                  <a:lnTo>
                    <a:pt x="26797" y="493306"/>
                  </a:lnTo>
                  <a:lnTo>
                    <a:pt x="25717" y="493306"/>
                  </a:lnTo>
                  <a:lnTo>
                    <a:pt x="24663" y="493318"/>
                  </a:lnTo>
                  <a:lnTo>
                    <a:pt x="23609" y="493344"/>
                  </a:lnTo>
                  <a:lnTo>
                    <a:pt x="23647" y="493877"/>
                  </a:lnTo>
                  <a:lnTo>
                    <a:pt x="23685" y="494398"/>
                  </a:lnTo>
                  <a:lnTo>
                    <a:pt x="23723" y="494931"/>
                  </a:lnTo>
                  <a:lnTo>
                    <a:pt x="24790" y="494728"/>
                  </a:lnTo>
                  <a:lnTo>
                    <a:pt x="25844" y="494512"/>
                  </a:lnTo>
                  <a:lnTo>
                    <a:pt x="26911" y="494284"/>
                  </a:lnTo>
                  <a:close/>
                </a:path>
                <a:path w="1040765" h="1068070">
                  <a:moveTo>
                    <a:pt x="33324" y="541667"/>
                  </a:moveTo>
                  <a:lnTo>
                    <a:pt x="30619" y="543013"/>
                  </a:lnTo>
                  <a:lnTo>
                    <a:pt x="30721" y="546798"/>
                  </a:lnTo>
                  <a:lnTo>
                    <a:pt x="32004" y="544296"/>
                  </a:lnTo>
                  <a:lnTo>
                    <a:pt x="33324" y="541667"/>
                  </a:lnTo>
                  <a:close/>
                </a:path>
                <a:path w="1040765" h="1068070">
                  <a:moveTo>
                    <a:pt x="36258" y="367957"/>
                  </a:moveTo>
                  <a:lnTo>
                    <a:pt x="35712" y="367919"/>
                  </a:lnTo>
                  <a:lnTo>
                    <a:pt x="35128" y="367906"/>
                  </a:lnTo>
                  <a:lnTo>
                    <a:pt x="34569" y="367880"/>
                  </a:lnTo>
                  <a:lnTo>
                    <a:pt x="34734" y="369138"/>
                  </a:lnTo>
                  <a:lnTo>
                    <a:pt x="34937" y="370370"/>
                  </a:lnTo>
                  <a:lnTo>
                    <a:pt x="35102" y="371602"/>
                  </a:lnTo>
                  <a:lnTo>
                    <a:pt x="35471" y="371563"/>
                  </a:lnTo>
                  <a:lnTo>
                    <a:pt x="35839" y="371551"/>
                  </a:lnTo>
                  <a:lnTo>
                    <a:pt x="36182" y="371513"/>
                  </a:lnTo>
                  <a:lnTo>
                    <a:pt x="36207" y="370332"/>
                  </a:lnTo>
                  <a:lnTo>
                    <a:pt x="36220" y="369150"/>
                  </a:lnTo>
                  <a:lnTo>
                    <a:pt x="36258" y="367957"/>
                  </a:lnTo>
                  <a:close/>
                </a:path>
                <a:path w="1040765" h="1068070">
                  <a:moveTo>
                    <a:pt x="36372" y="583793"/>
                  </a:moveTo>
                  <a:lnTo>
                    <a:pt x="35877" y="582574"/>
                  </a:lnTo>
                  <a:lnTo>
                    <a:pt x="35382" y="581342"/>
                  </a:lnTo>
                  <a:lnTo>
                    <a:pt x="34874" y="580148"/>
                  </a:lnTo>
                  <a:lnTo>
                    <a:pt x="33718" y="580567"/>
                  </a:lnTo>
                  <a:lnTo>
                    <a:pt x="34150" y="581799"/>
                  </a:lnTo>
                  <a:lnTo>
                    <a:pt x="34569" y="583018"/>
                  </a:lnTo>
                  <a:lnTo>
                    <a:pt x="35013" y="584276"/>
                  </a:lnTo>
                  <a:lnTo>
                    <a:pt x="35471" y="584123"/>
                  </a:lnTo>
                  <a:lnTo>
                    <a:pt x="35928" y="583958"/>
                  </a:lnTo>
                  <a:lnTo>
                    <a:pt x="36372" y="583793"/>
                  </a:lnTo>
                  <a:close/>
                </a:path>
                <a:path w="1040765" h="1068070">
                  <a:moveTo>
                    <a:pt x="38874" y="534441"/>
                  </a:moveTo>
                  <a:lnTo>
                    <a:pt x="38277" y="534416"/>
                  </a:lnTo>
                  <a:lnTo>
                    <a:pt x="37668" y="534352"/>
                  </a:lnTo>
                  <a:lnTo>
                    <a:pt x="37045" y="534327"/>
                  </a:lnTo>
                  <a:lnTo>
                    <a:pt x="37084" y="535533"/>
                  </a:lnTo>
                  <a:lnTo>
                    <a:pt x="37122" y="536727"/>
                  </a:lnTo>
                  <a:lnTo>
                    <a:pt x="37147" y="537933"/>
                  </a:lnTo>
                  <a:lnTo>
                    <a:pt x="37579" y="537946"/>
                  </a:lnTo>
                  <a:lnTo>
                    <a:pt x="38023" y="537946"/>
                  </a:lnTo>
                  <a:lnTo>
                    <a:pt x="38455" y="537959"/>
                  </a:lnTo>
                  <a:lnTo>
                    <a:pt x="38595" y="536803"/>
                  </a:lnTo>
                  <a:lnTo>
                    <a:pt x="38747" y="535622"/>
                  </a:lnTo>
                  <a:lnTo>
                    <a:pt x="38874" y="534441"/>
                  </a:lnTo>
                  <a:close/>
                </a:path>
                <a:path w="1040765" h="1068070">
                  <a:moveTo>
                    <a:pt x="61137" y="396773"/>
                  </a:moveTo>
                  <a:lnTo>
                    <a:pt x="60718" y="396163"/>
                  </a:lnTo>
                  <a:lnTo>
                    <a:pt x="60477" y="395465"/>
                  </a:lnTo>
                  <a:lnTo>
                    <a:pt x="60071" y="395312"/>
                  </a:lnTo>
                  <a:lnTo>
                    <a:pt x="59740" y="395211"/>
                  </a:lnTo>
                  <a:lnTo>
                    <a:pt x="58750" y="395859"/>
                  </a:lnTo>
                  <a:lnTo>
                    <a:pt x="58801" y="396036"/>
                  </a:lnTo>
                  <a:lnTo>
                    <a:pt x="58889" y="396684"/>
                  </a:lnTo>
                  <a:lnTo>
                    <a:pt x="59334" y="397256"/>
                  </a:lnTo>
                  <a:lnTo>
                    <a:pt x="59639" y="397852"/>
                  </a:lnTo>
                  <a:lnTo>
                    <a:pt x="60083" y="397510"/>
                  </a:lnTo>
                  <a:lnTo>
                    <a:pt x="60540" y="397192"/>
                  </a:lnTo>
                  <a:lnTo>
                    <a:pt x="61137" y="396773"/>
                  </a:lnTo>
                  <a:close/>
                </a:path>
                <a:path w="1040765" h="1068070">
                  <a:moveTo>
                    <a:pt x="95123" y="877493"/>
                  </a:moveTo>
                  <a:lnTo>
                    <a:pt x="94945" y="877252"/>
                  </a:lnTo>
                  <a:lnTo>
                    <a:pt x="94754" y="877011"/>
                  </a:lnTo>
                  <a:lnTo>
                    <a:pt x="94576" y="876782"/>
                  </a:lnTo>
                  <a:lnTo>
                    <a:pt x="93738" y="877290"/>
                  </a:lnTo>
                  <a:lnTo>
                    <a:pt x="92925" y="877811"/>
                  </a:lnTo>
                  <a:lnTo>
                    <a:pt x="92100" y="878319"/>
                  </a:lnTo>
                  <a:lnTo>
                    <a:pt x="92735" y="879119"/>
                  </a:lnTo>
                  <a:lnTo>
                    <a:pt x="93052" y="879525"/>
                  </a:lnTo>
                  <a:lnTo>
                    <a:pt x="93738" y="878852"/>
                  </a:lnTo>
                  <a:lnTo>
                    <a:pt x="94424" y="878179"/>
                  </a:lnTo>
                  <a:lnTo>
                    <a:pt x="95123" y="877493"/>
                  </a:lnTo>
                  <a:close/>
                </a:path>
                <a:path w="1040765" h="1068070">
                  <a:moveTo>
                    <a:pt x="98272" y="900277"/>
                  </a:moveTo>
                  <a:lnTo>
                    <a:pt x="97878" y="899668"/>
                  </a:lnTo>
                  <a:lnTo>
                    <a:pt x="97561" y="898944"/>
                  </a:lnTo>
                  <a:lnTo>
                    <a:pt x="97028" y="898550"/>
                  </a:lnTo>
                  <a:lnTo>
                    <a:pt x="96824" y="898385"/>
                  </a:lnTo>
                  <a:lnTo>
                    <a:pt x="96088" y="898893"/>
                  </a:lnTo>
                  <a:lnTo>
                    <a:pt x="95161" y="899274"/>
                  </a:lnTo>
                  <a:lnTo>
                    <a:pt x="95885" y="900049"/>
                  </a:lnTo>
                  <a:lnTo>
                    <a:pt x="96304" y="900747"/>
                  </a:lnTo>
                  <a:lnTo>
                    <a:pt x="96888" y="901065"/>
                  </a:lnTo>
                  <a:lnTo>
                    <a:pt x="97142" y="901179"/>
                  </a:lnTo>
                  <a:lnTo>
                    <a:pt x="97790" y="900544"/>
                  </a:lnTo>
                  <a:lnTo>
                    <a:pt x="98272" y="900277"/>
                  </a:lnTo>
                  <a:close/>
                </a:path>
                <a:path w="1040765" h="1068070">
                  <a:moveTo>
                    <a:pt x="112687" y="829500"/>
                  </a:moveTo>
                  <a:lnTo>
                    <a:pt x="112636" y="829322"/>
                  </a:lnTo>
                  <a:lnTo>
                    <a:pt x="112433" y="828687"/>
                  </a:lnTo>
                  <a:lnTo>
                    <a:pt x="111874" y="828141"/>
                  </a:lnTo>
                  <a:lnTo>
                    <a:pt x="111328" y="827379"/>
                  </a:lnTo>
                  <a:lnTo>
                    <a:pt x="110591" y="828103"/>
                  </a:lnTo>
                  <a:lnTo>
                    <a:pt x="110197" y="828471"/>
                  </a:lnTo>
                  <a:lnTo>
                    <a:pt x="109778" y="828890"/>
                  </a:lnTo>
                  <a:lnTo>
                    <a:pt x="110312" y="829373"/>
                  </a:lnTo>
                  <a:lnTo>
                    <a:pt x="110769" y="830033"/>
                  </a:lnTo>
                  <a:lnTo>
                    <a:pt x="111658" y="830376"/>
                  </a:lnTo>
                  <a:lnTo>
                    <a:pt x="112687" y="829500"/>
                  </a:lnTo>
                  <a:close/>
                </a:path>
                <a:path w="1040765" h="1068070">
                  <a:moveTo>
                    <a:pt x="121119" y="251942"/>
                  </a:moveTo>
                  <a:lnTo>
                    <a:pt x="120675" y="250888"/>
                  </a:lnTo>
                  <a:lnTo>
                    <a:pt x="120218" y="249796"/>
                  </a:lnTo>
                  <a:lnTo>
                    <a:pt x="119773" y="248729"/>
                  </a:lnTo>
                  <a:lnTo>
                    <a:pt x="119278" y="248932"/>
                  </a:lnTo>
                  <a:lnTo>
                    <a:pt x="118770" y="249135"/>
                  </a:lnTo>
                  <a:lnTo>
                    <a:pt x="118262" y="249339"/>
                  </a:lnTo>
                  <a:lnTo>
                    <a:pt x="118668" y="250355"/>
                  </a:lnTo>
                  <a:lnTo>
                    <a:pt x="119024" y="251396"/>
                  </a:lnTo>
                  <a:lnTo>
                    <a:pt x="119545" y="252361"/>
                  </a:lnTo>
                  <a:lnTo>
                    <a:pt x="120573" y="252107"/>
                  </a:lnTo>
                  <a:lnTo>
                    <a:pt x="121119" y="251942"/>
                  </a:lnTo>
                  <a:close/>
                </a:path>
                <a:path w="1040765" h="1068070">
                  <a:moveTo>
                    <a:pt x="127355" y="253822"/>
                  </a:moveTo>
                  <a:lnTo>
                    <a:pt x="126860" y="252958"/>
                  </a:lnTo>
                  <a:lnTo>
                    <a:pt x="125895" y="253339"/>
                  </a:lnTo>
                  <a:lnTo>
                    <a:pt x="124993" y="253771"/>
                  </a:lnTo>
                  <a:lnTo>
                    <a:pt x="124104" y="254190"/>
                  </a:lnTo>
                  <a:lnTo>
                    <a:pt x="124345" y="254647"/>
                  </a:lnTo>
                  <a:lnTo>
                    <a:pt x="124587" y="255104"/>
                  </a:lnTo>
                  <a:lnTo>
                    <a:pt x="124841" y="255574"/>
                  </a:lnTo>
                  <a:lnTo>
                    <a:pt x="125679" y="255003"/>
                  </a:lnTo>
                  <a:lnTo>
                    <a:pt x="126504" y="254469"/>
                  </a:lnTo>
                  <a:lnTo>
                    <a:pt x="127292" y="253860"/>
                  </a:lnTo>
                  <a:close/>
                </a:path>
                <a:path w="1040765" h="1068070">
                  <a:moveTo>
                    <a:pt x="171030" y="409524"/>
                  </a:moveTo>
                  <a:lnTo>
                    <a:pt x="170243" y="408698"/>
                  </a:lnTo>
                  <a:lnTo>
                    <a:pt x="169875" y="408114"/>
                  </a:lnTo>
                  <a:lnTo>
                    <a:pt x="169252" y="408559"/>
                  </a:lnTo>
                  <a:lnTo>
                    <a:pt x="168656" y="408978"/>
                  </a:lnTo>
                  <a:lnTo>
                    <a:pt x="167271" y="409905"/>
                  </a:lnTo>
                  <a:lnTo>
                    <a:pt x="168097" y="410438"/>
                  </a:lnTo>
                  <a:lnTo>
                    <a:pt x="168656" y="411073"/>
                  </a:lnTo>
                  <a:lnTo>
                    <a:pt x="169062" y="410972"/>
                  </a:lnTo>
                  <a:lnTo>
                    <a:pt x="169748" y="410845"/>
                  </a:lnTo>
                  <a:lnTo>
                    <a:pt x="170510" y="410324"/>
                  </a:lnTo>
                  <a:lnTo>
                    <a:pt x="170865" y="409752"/>
                  </a:lnTo>
                  <a:lnTo>
                    <a:pt x="171030" y="409524"/>
                  </a:lnTo>
                  <a:close/>
                </a:path>
                <a:path w="1040765" h="1068070">
                  <a:moveTo>
                    <a:pt x="246227" y="360578"/>
                  </a:moveTo>
                  <a:lnTo>
                    <a:pt x="245491" y="359638"/>
                  </a:lnTo>
                  <a:lnTo>
                    <a:pt x="245135" y="359638"/>
                  </a:lnTo>
                  <a:lnTo>
                    <a:pt x="244500" y="359651"/>
                  </a:lnTo>
                  <a:lnTo>
                    <a:pt x="243865" y="360133"/>
                  </a:lnTo>
                  <a:lnTo>
                    <a:pt x="242722" y="360667"/>
                  </a:lnTo>
                  <a:lnTo>
                    <a:pt x="243674" y="361530"/>
                  </a:lnTo>
                  <a:lnTo>
                    <a:pt x="244754" y="362496"/>
                  </a:lnTo>
                  <a:lnTo>
                    <a:pt x="245249" y="361962"/>
                  </a:lnTo>
                  <a:lnTo>
                    <a:pt x="245859" y="361467"/>
                  </a:lnTo>
                  <a:lnTo>
                    <a:pt x="246138" y="360832"/>
                  </a:lnTo>
                  <a:lnTo>
                    <a:pt x="246227" y="360578"/>
                  </a:lnTo>
                  <a:close/>
                </a:path>
                <a:path w="1040765" h="1068070">
                  <a:moveTo>
                    <a:pt x="250469" y="660920"/>
                  </a:moveTo>
                  <a:lnTo>
                    <a:pt x="248310" y="659511"/>
                  </a:lnTo>
                  <a:lnTo>
                    <a:pt x="246062" y="658228"/>
                  </a:lnTo>
                  <a:lnTo>
                    <a:pt x="246443" y="659917"/>
                  </a:lnTo>
                  <a:lnTo>
                    <a:pt x="247319" y="663638"/>
                  </a:lnTo>
                  <a:lnTo>
                    <a:pt x="250469" y="660920"/>
                  </a:lnTo>
                  <a:close/>
                </a:path>
                <a:path w="1040765" h="1068070">
                  <a:moveTo>
                    <a:pt x="267474" y="617321"/>
                  </a:moveTo>
                  <a:lnTo>
                    <a:pt x="267004" y="616191"/>
                  </a:lnTo>
                  <a:lnTo>
                    <a:pt x="265557" y="616813"/>
                  </a:lnTo>
                  <a:lnTo>
                    <a:pt x="264134" y="617448"/>
                  </a:lnTo>
                  <a:lnTo>
                    <a:pt x="262712" y="618070"/>
                  </a:lnTo>
                  <a:lnTo>
                    <a:pt x="262864" y="618426"/>
                  </a:lnTo>
                  <a:lnTo>
                    <a:pt x="263004" y="618769"/>
                  </a:lnTo>
                  <a:lnTo>
                    <a:pt x="263156" y="619125"/>
                  </a:lnTo>
                  <a:lnTo>
                    <a:pt x="264591" y="618528"/>
                  </a:lnTo>
                  <a:lnTo>
                    <a:pt x="266039" y="617918"/>
                  </a:lnTo>
                  <a:lnTo>
                    <a:pt x="267474" y="617321"/>
                  </a:lnTo>
                  <a:close/>
                </a:path>
                <a:path w="1040765" h="1068070">
                  <a:moveTo>
                    <a:pt x="272643" y="468541"/>
                  </a:moveTo>
                  <a:lnTo>
                    <a:pt x="269989" y="467080"/>
                  </a:lnTo>
                  <a:lnTo>
                    <a:pt x="268643" y="466369"/>
                  </a:lnTo>
                  <a:lnTo>
                    <a:pt x="268681" y="467880"/>
                  </a:lnTo>
                  <a:lnTo>
                    <a:pt x="269240" y="468718"/>
                  </a:lnTo>
                  <a:lnTo>
                    <a:pt x="270027" y="469201"/>
                  </a:lnTo>
                  <a:lnTo>
                    <a:pt x="270637" y="469557"/>
                  </a:lnTo>
                  <a:lnTo>
                    <a:pt x="271500" y="469430"/>
                  </a:lnTo>
                  <a:lnTo>
                    <a:pt x="272262" y="469519"/>
                  </a:lnTo>
                  <a:lnTo>
                    <a:pt x="272402" y="469201"/>
                  </a:lnTo>
                  <a:lnTo>
                    <a:pt x="272516" y="468858"/>
                  </a:lnTo>
                  <a:lnTo>
                    <a:pt x="272643" y="468541"/>
                  </a:lnTo>
                  <a:close/>
                </a:path>
                <a:path w="1040765" h="1068070">
                  <a:moveTo>
                    <a:pt x="294640" y="865365"/>
                  </a:moveTo>
                  <a:lnTo>
                    <a:pt x="294170" y="865073"/>
                  </a:lnTo>
                  <a:lnTo>
                    <a:pt x="293700" y="864781"/>
                  </a:lnTo>
                  <a:lnTo>
                    <a:pt x="293217" y="864476"/>
                  </a:lnTo>
                  <a:lnTo>
                    <a:pt x="291604" y="868540"/>
                  </a:lnTo>
                  <a:lnTo>
                    <a:pt x="291973" y="868692"/>
                  </a:lnTo>
                  <a:lnTo>
                    <a:pt x="292354" y="868832"/>
                  </a:lnTo>
                  <a:lnTo>
                    <a:pt x="292709" y="868997"/>
                  </a:lnTo>
                  <a:lnTo>
                    <a:pt x="293357" y="867778"/>
                  </a:lnTo>
                  <a:lnTo>
                    <a:pt x="293992" y="866571"/>
                  </a:lnTo>
                  <a:lnTo>
                    <a:pt x="294640" y="865365"/>
                  </a:lnTo>
                  <a:close/>
                </a:path>
                <a:path w="1040765" h="1068070">
                  <a:moveTo>
                    <a:pt x="347853" y="598030"/>
                  </a:moveTo>
                  <a:lnTo>
                    <a:pt x="347294" y="597192"/>
                  </a:lnTo>
                  <a:lnTo>
                    <a:pt x="346773" y="596341"/>
                  </a:lnTo>
                  <a:lnTo>
                    <a:pt x="346227" y="595503"/>
                  </a:lnTo>
                  <a:lnTo>
                    <a:pt x="345909" y="595706"/>
                  </a:lnTo>
                  <a:lnTo>
                    <a:pt x="345567" y="595884"/>
                  </a:lnTo>
                  <a:lnTo>
                    <a:pt x="345249" y="596074"/>
                  </a:lnTo>
                  <a:lnTo>
                    <a:pt x="346354" y="598563"/>
                  </a:lnTo>
                  <a:lnTo>
                    <a:pt x="347853" y="598030"/>
                  </a:lnTo>
                  <a:close/>
                </a:path>
                <a:path w="1040765" h="1068070">
                  <a:moveTo>
                    <a:pt x="349669" y="195821"/>
                  </a:moveTo>
                  <a:lnTo>
                    <a:pt x="349605" y="195300"/>
                  </a:lnTo>
                  <a:lnTo>
                    <a:pt x="349605" y="195059"/>
                  </a:lnTo>
                  <a:lnTo>
                    <a:pt x="348996" y="194881"/>
                  </a:lnTo>
                  <a:lnTo>
                    <a:pt x="348665" y="194665"/>
                  </a:lnTo>
                  <a:lnTo>
                    <a:pt x="348462" y="195211"/>
                  </a:lnTo>
                  <a:lnTo>
                    <a:pt x="348183" y="195732"/>
                  </a:lnTo>
                  <a:lnTo>
                    <a:pt x="348119" y="196265"/>
                  </a:lnTo>
                  <a:lnTo>
                    <a:pt x="348094" y="196392"/>
                  </a:lnTo>
                  <a:lnTo>
                    <a:pt x="348716" y="196646"/>
                  </a:lnTo>
                  <a:lnTo>
                    <a:pt x="349262" y="196964"/>
                  </a:lnTo>
                  <a:lnTo>
                    <a:pt x="349402" y="196380"/>
                  </a:lnTo>
                  <a:lnTo>
                    <a:pt x="349669" y="195821"/>
                  </a:lnTo>
                  <a:close/>
                </a:path>
                <a:path w="1040765" h="1068070">
                  <a:moveTo>
                    <a:pt x="362648" y="988415"/>
                  </a:moveTo>
                  <a:lnTo>
                    <a:pt x="361010" y="988034"/>
                  </a:lnTo>
                  <a:lnTo>
                    <a:pt x="360375" y="990663"/>
                  </a:lnTo>
                  <a:lnTo>
                    <a:pt x="360070" y="991997"/>
                  </a:lnTo>
                  <a:lnTo>
                    <a:pt x="360616" y="992098"/>
                  </a:lnTo>
                  <a:lnTo>
                    <a:pt x="361721" y="992352"/>
                  </a:lnTo>
                  <a:lnTo>
                    <a:pt x="362331" y="989723"/>
                  </a:lnTo>
                  <a:lnTo>
                    <a:pt x="362648" y="988415"/>
                  </a:lnTo>
                  <a:close/>
                </a:path>
                <a:path w="1040765" h="1068070">
                  <a:moveTo>
                    <a:pt x="370230" y="206146"/>
                  </a:moveTo>
                  <a:lnTo>
                    <a:pt x="369925" y="205473"/>
                  </a:lnTo>
                  <a:lnTo>
                    <a:pt x="369798" y="204520"/>
                  </a:lnTo>
                  <a:lnTo>
                    <a:pt x="368846" y="203911"/>
                  </a:lnTo>
                  <a:lnTo>
                    <a:pt x="367957" y="204317"/>
                  </a:lnTo>
                  <a:lnTo>
                    <a:pt x="366610" y="204520"/>
                  </a:lnTo>
                  <a:lnTo>
                    <a:pt x="367461" y="205663"/>
                  </a:lnTo>
                  <a:lnTo>
                    <a:pt x="367779" y="206552"/>
                  </a:lnTo>
                  <a:lnTo>
                    <a:pt x="368808" y="207010"/>
                  </a:lnTo>
                  <a:lnTo>
                    <a:pt x="369595" y="206387"/>
                  </a:lnTo>
                  <a:lnTo>
                    <a:pt x="370230" y="206146"/>
                  </a:lnTo>
                  <a:close/>
                </a:path>
                <a:path w="1040765" h="1068070">
                  <a:moveTo>
                    <a:pt x="382447" y="700760"/>
                  </a:moveTo>
                  <a:lnTo>
                    <a:pt x="381812" y="700544"/>
                  </a:lnTo>
                  <a:lnTo>
                    <a:pt x="381495" y="700443"/>
                  </a:lnTo>
                  <a:lnTo>
                    <a:pt x="380961" y="701776"/>
                  </a:lnTo>
                  <a:lnTo>
                    <a:pt x="380403" y="703059"/>
                  </a:lnTo>
                  <a:lnTo>
                    <a:pt x="379869" y="704367"/>
                  </a:lnTo>
                  <a:lnTo>
                    <a:pt x="380631" y="704773"/>
                  </a:lnTo>
                  <a:lnTo>
                    <a:pt x="381088" y="704151"/>
                  </a:lnTo>
                  <a:lnTo>
                    <a:pt x="381685" y="703605"/>
                  </a:lnTo>
                  <a:lnTo>
                    <a:pt x="382282" y="702246"/>
                  </a:lnTo>
                  <a:lnTo>
                    <a:pt x="382320" y="701471"/>
                  </a:lnTo>
                  <a:lnTo>
                    <a:pt x="382447" y="700760"/>
                  </a:lnTo>
                  <a:close/>
                </a:path>
                <a:path w="1040765" h="1068070">
                  <a:moveTo>
                    <a:pt x="395084" y="1066609"/>
                  </a:moveTo>
                  <a:lnTo>
                    <a:pt x="394741" y="1066165"/>
                  </a:lnTo>
                  <a:lnTo>
                    <a:pt x="394423" y="1065326"/>
                  </a:lnTo>
                  <a:lnTo>
                    <a:pt x="393395" y="1065326"/>
                  </a:lnTo>
                  <a:lnTo>
                    <a:pt x="392684" y="1065771"/>
                  </a:lnTo>
                  <a:lnTo>
                    <a:pt x="391756" y="1066114"/>
                  </a:lnTo>
                  <a:lnTo>
                    <a:pt x="392201" y="1066965"/>
                  </a:lnTo>
                  <a:lnTo>
                    <a:pt x="392709" y="1067917"/>
                  </a:lnTo>
                  <a:lnTo>
                    <a:pt x="393509" y="1067498"/>
                  </a:lnTo>
                  <a:lnTo>
                    <a:pt x="395084" y="1066609"/>
                  </a:lnTo>
                  <a:close/>
                </a:path>
                <a:path w="1040765" h="1068070">
                  <a:moveTo>
                    <a:pt x="406704" y="141795"/>
                  </a:moveTo>
                  <a:lnTo>
                    <a:pt x="406247" y="140906"/>
                  </a:lnTo>
                  <a:lnTo>
                    <a:pt x="405333" y="139141"/>
                  </a:lnTo>
                  <a:lnTo>
                    <a:pt x="405003" y="139268"/>
                  </a:lnTo>
                  <a:lnTo>
                    <a:pt x="404660" y="139433"/>
                  </a:lnTo>
                  <a:lnTo>
                    <a:pt x="404317" y="139560"/>
                  </a:lnTo>
                  <a:lnTo>
                    <a:pt x="404634" y="140487"/>
                  </a:lnTo>
                  <a:lnTo>
                    <a:pt x="404939" y="141427"/>
                  </a:lnTo>
                  <a:lnTo>
                    <a:pt x="405257" y="142328"/>
                  </a:lnTo>
                  <a:lnTo>
                    <a:pt x="406234" y="141960"/>
                  </a:lnTo>
                  <a:lnTo>
                    <a:pt x="406704" y="141795"/>
                  </a:lnTo>
                  <a:close/>
                </a:path>
                <a:path w="1040765" h="1068070">
                  <a:moveTo>
                    <a:pt x="410933" y="215442"/>
                  </a:moveTo>
                  <a:lnTo>
                    <a:pt x="410489" y="215290"/>
                  </a:lnTo>
                  <a:lnTo>
                    <a:pt x="410057" y="215150"/>
                  </a:lnTo>
                  <a:lnTo>
                    <a:pt x="409600" y="215036"/>
                  </a:lnTo>
                  <a:lnTo>
                    <a:pt x="409155" y="216471"/>
                  </a:lnTo>
                  <a:lnTo>
                    <a:pt x="408686" y="217906"/>
                  </a:lnTo>
                  <a:lnTo>
                    <a:pt x="408241" y="219367"/>
                  </a:lnTo>
                  <a:lnTo>
                    <a:pt x="408686" y="219456"/>
                  </a:lnTo>
                  <a:lnTo>
                    <a:pt x="409143" y="219570"/>
                  </a:lnTo>
                  <a:lnTo>
                    <a:pt x="409600" y="219659"/>
                  </a:lnTo>
                  <a:lnTo>
                    <a:pt x="410933" y="215442"/>
                  </a:lnTo>
                  <a:close/>
                </a:path>
                <a:path w="1040765" h="1068070">
                  <a:moveTo>
                    <a:pt x="417969" y="858824"/>
                  </a:moveTo>
                  <a:lnTo>
                    <a:pt x="417106" y="858659"/>
                  </a:lnTo>
                  <a:lnTo>
                    <a:pt x="416674" y="858558"/>
                  </a:lnTo>
                  <a:lnTo>
                    <a:pt x="416306" y="861644"/>
                  </a:lnTo>
                  <a:lnTo>
                    <a:pt x="416712" y="861656"/>
                  </a:lnTo>
                  <a:lnTo>
                    <a:pt x="417436" y="861733"/>
                  </a:lnTo>
                  <a:lnTo>
                    <a:pt x="417690" y="860729"/>
                  </a:lnTo>
                  <a:lnTo>
                    <a:pt x="417817" y="859764"/>
                  </a:lnTo>
                  <a:lnTo>
                    <a:pt x="417969" y="858824"/>
                  </a:lnTo>
                  <a:close/>
                </a:path>
                <a:path w="1040765" h="1068070">
                  <a:moveTo>
                    <a:pt x="430250" y="889673"/>
                  </a:moveTo>
                  <a:lnTo>
                    <a:pt x="429831" y="889317"/>
                  </a:lnTo>
                  <a:lnTo>
                    <a:pt x="429399" y="888961"/>
                  </a:lnTo>
                  <a:lnTo>
                    <a:pt x="428993" y="888606"/>
                  </a:lnTo>
                  <a:lnTo>
                    <a:pt x="428409" y="889444"/>
                  </a:lnTo>
                  <a:lnTo>
                    <a:pt x="427799" y="890282"/>
                  </a:lnTo>
                  <a:lnTo>
                    <a:pt x="427266" y="891184"/>
                  </a:lnTo>
                  <a:lnTo>
                    <a:pt x="427964" y="891857"/>
                  </a:lnTo>
                  <a:lnTo>
                    <a:pt x="428777" y="891146"/>
                  </a:lnTo>
                  <a:lnTo>
                    <a:pt x="429514" y="890409"/>
                  </a:lnTo>
                  <a:lnTo>
                    <a:pt x="430250" y="889673"/>
                  </a:lnTo>
                  <a:close/>
                </a:path>
                <a:path w="1040765" h="1068070">
                  <a:moveTo>
                    <a:pt x="430695" y="797521"/>
                  </a:moveTo>
                  <a:lnTo>
                    <a:pt x="430136" y="796823"/>
                  </a:lnTo>
                  <a:lnTo>
                    <a:pt x="429755" y="796734"/>
                  </a:lnTo>
                  <a:lnTo>
                    <a:pt x="429234" y="796645"/>
                  </a:lnTo>
                  <a:lnTo>
                    <a:pt x="428650" y="797026"/>
                  </a:lnTo>
                  <a:lnTo>
                    <a:pt x="427634" y="797344"/>
                  </a:lnTo>
                  <a:lnTo>
                    <a:pt x="428815" y="798398"/>
                  </a:lnTo>
                  <a:lnTo>
                    <a:pt x="429272" y="799058"/>
                  </a:lnTo>
                  <a:lnTo>
                    <a:pt x="429590" y="799020"/>
                  </a:lnTo>
                  <a:lnTo>
                    <a:pt x="430009" y="798944"/>
                  </a:lnTo>
                  <a:lnTo>
                    <a:pt x="430593" y="798322"/>
                  </a:lnTo>
                  <a:lnTo>
                    <a:pt x="430657" y="797915"/>
                  </a:lnTo>
                  <a:lnTo>
                    <a:pt x="430695" y="797521"/>
                  </a:lnTo>
                  <a:close/>
                </a:path>
                <a:path w="1040765" h="1068070">
                  <a:moveTo>
                    <a:pt x="434873" y="315290"/>
                  </a:moveTo>
                  <a:lnTo>
                    <a:pt x="433882" y="315226"/>
                  </a:lnTo>
                  <a:lnTo>
                    <a:pt x="433476" y="318554"/>
                  </a:lnTo>
                  <a:lnTo>
                    <a:pt x="433895" y="318579"/>
                  </a:lnTo>
                  <a:lnTo>
                    <a:pt x="434340" y="318604"/>
                  </a:lnTo>
                  <a:lnTo>
                    <a:pt x="434759" y="318643"/>
                  </a:lnTo>
                  <a:lnTo>
                    <a:pt x="434797" y="317525"/>
                  </a:lnTo>
                  <a:lnTo>
                    <a:pt x="434822" y="316420"/>
                  </a:lnTo>
                  <a:lnTo>
                    <a:pt x="434873" y="315290"/>
                  </a:lnTo>
                  <a:close/>
                </a:path>
                <a:path w="1040765" h="1068070">
                  <a:moveTo>
                    <a:pt x="434987" y="187502"/>
                  </a:moveTo>
                  <a:lnTo>
                    <a:pt x="434416" y="187413"/>
                  </a:lnTo>
                  <a:lnTo>
                    <a:pt x="433260" y="187274"/>
                  </a:lnTo>
                  <a:lnTo>
                    <a:pt x="433336" y="189992"/>
                  </a:lnTo>
                  <a:lnTo>
                    <a:pt x="433400" y="191363"/>
                  </a:lnTo>
                  <a:lnTo>
                    <a:pt x="434873" y="191363"/>
                  </a:lnTo>
                  <a:lnTo>
                    <a:pt x="434911" y="190080"/>
                  </a:lnTo>
                  <a:lnTo>
                    <a:pt x="434949" y="188785"/>
                  </a:lnTo>
                  <a:lnTo>
                    <a:pt x="434987" y="187502"/>
                  </a:lnTo>
                  <a:close/>
                </a:path>
                <a:path w="1040765" h="1068070">
                  <a:moveTo>
                    <a:pt x="457250" y="230492"/>
                  </a:moveTo>
                  <a:lnTo>
                    <a:pt x="456438" y="229603"/>
                  </a:lnTo>
                  <a:lnTo>
                    <a:pt x="455625" y="228739"/>
                  </a:lnTo>
                  <a:lnTo>
                    <a:pt x="454812" y="227850"/>
                  </a:lnTo>
                  <a:lnTo>
                    <a:pt x="454482" y="228206"/>
                  </a:lnTo>
                  <a:lnTo>
                    <a:pt x="453796" y="228904"/>
                  </a:lnTo>
                  <a:lnTo>
                    <a:pt x="456476" y="231355"/>
                  </a:lnTo>
                  <a:lnTo>
                    <a:pt x="456996" y="230784"/>
                  </a:lnTo>
                  <a:lnTo>
                    <a:pt x="457250" y="230492"/>
                  </a:lnTo>
                  <a:close/>
                </a:path>
                <a:path w="1040765" h="1068070">
                  <a:moveTo>
                    <a:pt x="472694" y="994054"/>
                  </a:moveTo>
                  <a:lnTo>
                    <a:pt x="470585" y="994689"/>
                  </a:lnTo>
                  <a:lnTo>
                    <a:pt x="468845" y="995413"/>
                  </a:lnTo>
                  <a:lnTo>
                    <a:pt x="471766" y="997534"/>
                  </a:lnTo>
                  <a:lnTo>
                    <a:pt x="472135" y="996188"/>
                  </a:lnTo>
                  <a:lnTo>
                    <a:pt x="472694" y="994054"/>
                  </a:lnTo>
                  <a:close/>
                </a:path>
                <a:path w="1040765" h="1068070">
                  <a:moveTo>
                    <a:pt x="499859" y="469201"/>
                  </a:moveTo>
                  <a:lnTo>
                    <a:pt x="499668" y="468541"/>
                  </a:lnTo>
                  <a:lnTo>
                    <a:pt x="499656" y="467614"/>
                  </a:lnTo>
                  <a:lnTo>
                    <a:pt x="499198" y="467245"/>
                  </a:lnTo>
                  <a:lnTo>
                    <a:pt x="498817" y="466940"/>
                  </a:lnTo>
                  <a:lnTo>
                    <a:pt x="497903" y="467245"/>
                  </a:lnTo>
                  <a:lnTo>
                    <a:pt x="496620" y="467309"/>
                  </a:lnTo>
                  <a:lnTo>
                    <a:pt x="497205" y="468503"/>
                  </a:lnTo>
                  <a:lnTo>
                    <a:pt x="497370" y="469455"/>
                  </a:lnTo>
                  <a:lnTo>
                    <a:pt x="498360" y="469925"/>
                  </a:lnTo>
                  <a:lnTo>
                    <a:pt x="499186" y="469404"/>
                  </a:lnTo>
                  <a:lnTo>
                    <a:pt x="499859" y="469201"/>
                  </a:lnTo>
                  <a:close/>
                </a:path>
                <a:path w="1040765" h="1068070">
                  <a:moveTo>
                    <a:pt x="507873" y="796226"/>
                  </a:moveTo>
                  <a:lnTo>
                    <a:pt x="507657" y="794842"/>
                  </a:lnTo>
                  <a:lnTo>
                    <a:pt x="507492" y="793457"/>
                  </a:lnTo>
                  <a:lnTo>
                    <a:pt x="507288" y="792099"/>
                  </a:lnTo>
                  <a:lnTo>
                    <a:pt x="506793" y="792137"/>
                  </a:lnTo>
                  <a:lnTo>
                    <a:pt x="506310" y="792175"/>
                  </a:lnTo>
                  <a:lnTo>
                    <a:pt x="505815" y="792213"/>
                  </a:lnTo>
                  <a:lnTo>
                    <a:pt x="505815" y="793534"/>
                  </a:lnTo>
                  <a:lnTo>
                    <a:pt x="505828" y="794880"/>
                  </a:lnTo>
                  <a:lnTo>
                    <a:pt x="505815" y="796188"/>
                  </a:lnTo>
                  <a:lnTo>
                    <a:pt x="506501" y="796188"/>
                  </a:lnTo>
                  <a:lnTo>
                    <a:pt x="507174" y="796213"/>
                  </a:lnTo>
                  <a:lnTo>
                    <a:pt x="507873" y="796226"/>
                  </a:lnTo>
                  <a:close/>
                </a:path>
                <a:path w="1040765" h="1068070">
                  <a:moveTo>
                    <a:pt x="519239" y="652449"/>
                  </a:moveTo>
                  <a:lnTo>
                    <a:pt x="518223" y="652106"/>
                  </a:lnTo>
                  <a:lnTo>
                    <a:pt x="517245" y="651738"/>
                  </a:lnTo>
                  <a:lnTo>
                    <a:pt x="516229" y="651497"/>
                  </a:lnTo>
                  <a:lnTo>
                    <a:pt x="515861" y="652500"/>
                  </a:lnTo>
                  <a:lnTo>
                    <a:pt x="515658" y="653034"/>
                  </a:lnTo>
                  <a:lnTo>
                    <a:pt x="517728" y="653719"/>
                  </a:lnTo>
                  <a:lnTo>
                    <a:pt x="518756" y="654062"/>
                  </a:lnTo>
                  <a:lnTo>
                    <a:pt x="518909" y="653516"/>
                  </a:lnTo>
                  <a:lnTo>
                    <a:pt x="519074" y="652983"/>
                  </a:lnTo>
                  <a:lnTo>
                    <a:pt x="519239" y="652449"/>
                  </a:lnTo>
                  <a:close/>
                </a:path>
                <a:path w="1040765" h="1068070">
                  <a:moveTo>
                    <a:pt x="527392" y="159296"/>
                  </a:moveTo>
                  <a:lnTo>
                    <a:pt x="524116" y="159473"/>
                  </a:lnTo>
                  <a:lnTo>
                    <a:pt x="522706" y="159842"/>
                  </a:lnTo>
                  <a:lnTo>
                    <a:pt x="523113" y="163055"/>
                  </a:lnTo>
                  <a:lnTo>
                    <a:pt x="527392" y="159296"/>
                  </a:lnTo>
                  <a:close/>
                </a:path>
                <a:path w="1040765" h="1068070">
                  <a:moveTo>
                    <a:pt x="545376" y="548716"/>
                  </a:moveTo>
                  <a:lnTo>
                    <a:pt x="544880" y="548284"/>
                  </a:lnTo>
                  <a:lnTo>
                    <a:pt x="544398" y="547522"/>
                  </a:lnTo>
                  <a:lnTo>
                    <a:pt x="543902" y="547509"/>
                  </a:lnTo>
                  <a:lnTo>
                    <a:pt x="543293" y="547509"/>
                  </a:lnTo>
                  <a:lnTo>
                    <a:pt x="542671" y="548106"/>
                  </a:lnTo>
                  <a:lnTo>
                    <a:pt x="541540" y="548741"/>
                  </a:lnTo>
                  <a:lnTo>
                    <a:pt x="542594" y="549465"/>
                  </a:lnTo>
                  <a:lnTo>
                    <a:pt x="543229" y="550240"/>
                  </a:lnTo>
                  <a:lnTo>
                    <a:pt x="543750" y="550138"/>
                  </a:lnTo>
                  <a:lnTo>
                    <a:pt x="544360" y="550037"/>
                  </a:lnTo>
                  <a:lnTo>
                    <a:pt x="544842" y="549236"/>
                  </a:lnTo>
                  <a:lnTo>
                    <a:pt x="545376" y="548716"/>
                  </a:lnTo>
                  <a:close/>
                </a:path>
                <a:path w="1040765" h="1068070">
                  <a:moveTo>
                    <a:pt x="562991" y="200152"/>
                  </a:moveTo>
                  <a:lnTo>
                    <a:pt x="562140" y="195910"/>
                  </a:lnTo>
                  <a:lnTo>
                    <a:pt x="561771" y="195922"/>
                  </a:lnTo>
                  <a:lnTo>
                    <a:pt x="561073" y="195922"/>
                  </a:lnTo>
                  <a:lnTo>
                    <a:pt x="561314" y="197408"/>
                  </a:lnTo>
                  <a:lnTo>
                    <a:pt x="561594" y="198894"/>
                  </a:lnTo>
                  <a:lnTo>
                    <a:pt x="561848" y="200393"/>
                  </a:lnTo>
                  <a:lnTo>
                    <a:pt x="562991" y="200152"/>
                  </a:lnTo>
                  <a:close/>
                </a:path>
                <a:path w="1040765" h="1068070">
                  <a:moveTo>
                    <a:pt x="587019" y="926020"/>
                  </a:moveTo>
                  <a:lnTo>
                    <a:pt x="586168" y="925360"/>
                  </a:lnTo>
                  <a:lnTo>
                    <a:pt x="584441" y="924064"/>
                  </a:lnTo>
                  <a:lnTo>
                    <a:pt x="584161" y="924471"/>
                  </a:lnTo>
                  <a:lnTo>
                    <a:pt x="583907" y="924890"/>
                  </a:lnTo>
                  <a:lnTo>
                    <a:pt x="583615" y="925296"/>
                  </a:lnTo>
                  <a:lnTo>
                    <a:pt x="584581" y="925830"/>
                  </a:lnTo>
                  <a:lnTo>
                    <a:pt x="585546" y="926350"/>
                  </a:lnTo>
                  <a:lnTo>
                    <a:pt x="586524" y="926846"/>
                  </a:lnTo>
                  <a:lnTo>
                    <a:pt x="586689" y="926566"/>
                  </a:lnTo>
                  <a:lnTo>
                    <a:pt x="586854" y="926299"/>
                  </a:lnTo>
                  <a:lnTo>
                    <a:pt x="587019" y="926020"/>
                  </a:lnTo>
                  <a:close/>
                </a:path>
                <a:path w="1040765" h="1068070">
                  <a:moveTo>
                    <a:pt x="606323" y="632612"/>
                  </a:moveTo>
                  <a:lnTo>
                    <a:pt x="605256" y="632599"/>
                  </a:lnTo>
                  <a:lnTo>
                    <a:pt x="604723" y="632599"/>
                  </a:lnTo>
                  <a:lnTo>
                    <a:pt x="604710" y="633577"/>
                  </a:lnTo>
                  <a:lnTo>
                    <a:pt x="604697" y="634568"/>
                  </a:lnTo>
                  <a:lnTo>
                    <a:pt x="604697" y="635584"/>
                  </a:lnTo>
                  <a:lnTo>
                    <a:pt x="605116" y="635635"/>
                  </a:lnTo>
                  <a:lnTo>
                    <a:pt x="605523" y="635673"/>
                  </a:lnTo>
                  <a:lnTo>
                    <a:pt x="605955" y="635736"/>
                  </a:lnTo>
                  <a:lnTo>
                    <a:pt x="606323" y="632612"/>
                  </a:lnTo>
                  <a:close/>
                </a:path>
                <a:path w="1040765" h="1068070">
                  <a:moveTo>
                    <a:pt x="629932" y="613156"/>
                  </a:moveTo>
                  <a:lnTo>
                    <a:pt x="628713" y="610260"/>
                  </a:lnTo>
                  <a:lnTo>
                    <a:pt x="627824" y="611682"/>
                  </a:lnTo>
                  <a:lnTo>
                    <a:pt x="627202" y="612495"/>
                  </a:lnTo>
                  <a:lnTo>
                    <a:pt x="626694" y="613778"/>
                  </a:lnTo>
                  <a:lnTo>
                    <a:pt x="627075" y="614400"/>
                  </a:lnTo>
                  <a:lnTo>
                    <a:pt x="627291" y="615238"/>
                  </a:lnTo>
                  <a:lnTo>
                    <a:pt x="629843" y="614540"/>
                  </a:lnTo>
                  <a:lnTo>
                    <a:pt x="629932" y="613156"/>
                  </a:lnTo>
                  <a:close/>
                </a:path>
                <a:path w="1040765" h="1068070">
                  <a:moveTo>
                    <a:pt x="632904" y="1038593"/>
                  </a:moveTo>
                  <a:lnTo>
                    <a:pt x="631863" y="1038567"/>
                  </a:lnTo>
                  <a:lnTo>
                    <a:pt x="630821" y="1038504"/>
                  </a:lnTo>
                  <a:lnTo>
                    <a:pt x="629729" y="1038542"/>
                  </a:lnTo>
                  <a:lnTo>
                    <a:pt x="629602" y="1039558"/>
                  </a:lnTo>
                  <a:lnTo>
                    <a:pt x="630656" y="1039876"/>
                  </a:lnTo>
                  <a:lnTo>
                    <a:pt x="631672" y="1040091"/>
                  </a:lnTo>
                  <a:lnTo>
                    <a:pt x="632688" y="1040333"/>
                  </a:lnTo>
                  <a:lnTo>
                    <a:pt x="632764" y="1039761"/>
                  </a:lnTo>
                  <a:lnTo>
                    <a:pt x="632828" y="1039164"/>
                  </a:lnTo>
                  <a:lnTo>
                    <a:pt x="632904" y="1038593"/>
                  </a:lnTo>
                  <a:close/>
                </a:path>
                <a:path w="1040765" h="1068070">
                  <a:moveTo>
                    <a:pt x="641019" y="675474"/>
                  </a:moveTo>
                  <a:lnTo>
                    <a:pt x="640664" y="674649"/>
                  </a:lnTo>
                  <a:lnTo>
                    <a:pt x="640295" y="673836"/>
                  </a:lnTo>
                  <a:lnTo>
                    <a:pt x="639800" y="672655"/>
                  </a:lnTo>
                  <a:lnTo>
                    <a:pt x="639038" y="673341"/>
                  </a:lnTo>
                  <a:lnTo>
                    <a:pt x="638263" y="673785"/>
                  </a:lnTo>
                  <a:lnTo>
                    <a:pt x="638327" y="673976"/>
                  </a:lnTo>
                  <a:lnTo>
                    <a:pt x="638543" y="674687"/>
                  </a:lnTo>
                  <a:lnTo>
                    <a:pt x="638949" y="675386"/>
                  </a:lnTo>
                  <a:lnTo>
                    <a:pt x="639749" y="676046"/>
                  </a:lnTo>
                  <a:lnTo>
                    <a:pt x="640499" y="675601"/>
                  </a:lnTo>
                  <a:lnTo>
                    <a:pt x="641019" y="675474"/>
                  </a:lnTo>
                  <a:close/>
                </a:path>
                <a:path w="1040765" h="1068070">
                  <a:moveTo>
                    <a:pt x="641756" y="681494"/>
                  </a:moveTo>
                  <a:lnTo>
                    <a:pt x="641108" y="680681"/>
                  </a:lnTo>
                  <a:lnTo>
                    <a:pt x="639991" y="681202"/>
                  </a:lnTo>
                  <a:lnTo>
                    <a:pt x="638009" y="682358"/>
                  </a:lnTo>
                  <a:lnTo>
                    <a:pt x="638911" y="683501"/>
                  </a:lnTo>
                  <a:lnTo>
                    <a:pt x="639368" y="684047"/>
                  </a:lnTo>
                  <a:lnTo>
                    <a:pt x="640956" y="682396"/>
                  </a:lnTo>
                  <a:lnTo>
                    <a:pt x="641705" y="681532"/>
                  </a:lnTo>
                  <a:close/>
                </a:path>
                <a:path w="1040765" h="1068070">
                  <a:moveTo>
                    <a:pt x="642505" y="794867"/>
                  </a:moveTo>
                  <a:lnTo>
                    <a:pt x="639953" y="795235"/>
                  </a:lnTo>
                  <a:lnTo>
                    <a:pt x="639660" y="798106"/>
                  </a:lnTo>
                  <a:lnTo>
                    <a:pt x="641489" y="796048"/>
                  </a:lnTo>
                  <a:lnTo>
                    <a:pt x="642505" y="794867"/>
                  </a:lnTo>
                  <a:close/>
                </a:path>
                <a:path w="1040765" h="1068070">
                  <a:moveTo>
                    <a:pt x="643788" y="111137"/>
                  </a:moveTo>
                  <a:lnTo>
                    <a:pt x="642950" y="110337"/>
                  </a:lnTo>
                  <a:lnTo>
                    <a:pt x="641273" y="108788"/>
                  </a:lnTo>
                  <a:lnTo>
                    <a:pt x="641032" y="108953"/>
                  </a:lnTo>
                  <a:lnTo>
                    <a:pt x="640778" y="109105"/>
                  </a:lnTo>
                  <a:lnTo>
                    <a:pt x="640537" y="109283"/>
                  </a:lnTo>
                  <a:lnTo>
                    <a:pt x="640740" y="109918"/>
                  </a:lnTo>
                  <a:lnTo>
                    <a:pt x="640765" y="110794"/>
                  </a:lnTo>
                  <a:lnTo>
                    <a:pt x="641731" y="111633"/>
                  </a:lnTo>
                  <a:lnTo>
                    <a:pt x="642620" y="111709"/>
                  </a:lnTo>
                  <a:lnTo>
                    <a:pt x="643356" y="111937"/>
                  </a:lnTo>
                  <a:lnTo>
                    <a:pt x="643509" y="111645"/>
                  </a:lnTo>
                  <a:lnTo>
                    <a:pt x="643788" y="111137"/>
                  </a:lnTo>
                  <a:close/>
                </a:path>
                <a:path w="1040765" h="1068070">
                  <a:moveTo>
                    <a:pt x="659422" y="552183"/>
                  </a:moveTo>
                  <a:lnTo>
                    <a:pt x="659358" y="551218"/>
                  </a:lnTo>
                  <a:lnTo>
                    <a:pt x="658710" y="551167"/>
                  </a:lnTo>
                  <a:lnTo>
                    <a:pt x="658342" y="551091"/>
                  </a:lnTo>
                  <a:lnTo>
                    <a:pt x="658164" y="552005"/>
                  </a:lnTo>
                  <a:lnTo>
                    <a:pt x="657987" y="552894"/>
                  </a:lnTo>
                  <a:lnTo>
                    <a:pt x="657809" y="553808"/>
                  </a:lnTo>
                  <a:lnTo>
                    <a:pt x="658329" y="553847"/>
                  </a:lnTo>
                  <a:lnTo>
                    <a:pt x="658837" y="553885"/>
                  </a:lnTo>
                  <a:lnTo>
                    <a:pt x="659358" y="553923"/>
                  </a:lnTo>
                  <a:lnTo>
                    <a:pt x="659358" y="553072"/>
                  </a:lnTo>
                  <a:lnTo>
                    <a:pt x="659422" y="552183"/>
                  </a:lnTo>
                  <a:close/>
                </a:path>
                <a:path w="1040765" h="1068070">
                  <a:moveTo>
                    <a:pt x="675576" y="207175"/>
                  </a:moveTo>
                  <a:lnTo>
                    <a:pt x="674509" y="206565"/>
                  </a:lnTo>
                  <a:lnTo>
                    <a:pt x="673595" y="208026"/>
                  </a:lnTo>
                  <a:lnTo>
                    <a:pt x="672668" y="209473"/>
                  </a:lnTo>
                  <a:lnTo>
                    <a:pt x="671753" y="210921"/>
                  </a:lnTo>
                  <a:lnTo>
                    <a:pt x="672249" y="211213"/>
                  </a:lnTo>
                  <a:lnTo>
                    <a:pt x="673214" y="211823"/>
                  </a:lnTo>
                  <a:lnTo>
                    <a:pt x="674001" y="210273"/>
                  </a:lnTo>
                  <a:lnTo>
                    <a:pt x="674776" y="208711"/>
                  </a:lnTo>
                  <a:lnTo>
                    <a:pt x="675576" y="207175"/>
                  </a:lnTo>
                  <a:close/>
                </a:path>
                <a:path w="1040765" h="1068070">
                  <a:moveTo>
                    <a:pt x="677748" y="1031125"/>
                  </a:moveTo>
                  <a:lnTo>
                    <a:pt x="677621" y="1030795"/>
                  </a:lnTo>
                  <a:lnTo>
                    <a:pt x="677316" y="1030033"/>
                  </a:lnTo>
                  <a:lnTo>
                    <a:pt x="676478" y="1029487"/>
                  </a:lnTo>
                  <a:lnTo>
                    <a:pt x="675868" y="1028877"/>
                  </a:lnTo>
                  <a:lnTo>
                    <a:pt x="675436" y="1029449"/>
                  </a:lnTo>
                  <a:lnTo>
                    <a:pt x="674725" y="1030020"/>
                  </a:lnTo>
                  <a:lnTo>
                    <a:pt x="674649" y="1031214"/>
                  </a:lnTo>
                  <a:lnTo>
                    <a:pt x="675347" y="1031811"/>
                  </a:lnTo>
                  <a:lnTo>
                    <a:pt x="676008" y="1032891"/>
                  </a:lnTo>
                  <a:lnTo>
                    <a:pt x="676808" y="1031875"/>
                  </a:lnTo>
                  <a:lnTo>
                    <a:pt x="677748" y="1031125"/>
                  </a:lnTo>
                  <a:close/>
                </a:path>
                <a:path w="1040765" h="1068070">
                  <a:moveTo>
                    <a:pt x="677849" y="1917"/>
                  </a:moveTo>
                  <a:lnTo>
                    <a:pt x="675678" y="0"/>
                  </a:lnTo>
                  <a:lnTo>
                    <a:pt x="674827" y="393"/>
                  </a:lnTo>
                  <a:lnTo>
                    <a:pt x="674052" y="558"/>
                  </a:lnTo>
                  <a:lnTo>
                    <a:pt x="674293" y="1066"/>
                  </a:lnTo>
                  <a:lnTo>
                    <a:pt x="674535" y="1587"/>
                  </a:lnTo>
                  <a:lnTo>
                    <a:pt x="674751" y="2108"/>
                  </a:lnTo>
                  <a:lnTo>
                    <a:pt x="675373" y="2387"/>
                  </a:lnTo>
                  <a:lnTo>
                    <a:pt x="676008" y="2882"/>
                  </a:lnTo>
                  <a:lnTo>
                    <a:pt x="676617" y="2870"/>
                  </a:lnTo>
                  <a:lnTo>
                    <a:pt x="677037" y="2870"/>
                  </a:lnTo>
                  <a:lnTo>
                    <a:pt x="677849" y="1917"/>
                  </a:lnTo>
                  <a:close/>
                </a:path>
                <a:path w="1040765" h="1068070">
                  <a:moveTo>
                    <a:pt x="679208" y="924623"/>
                  </a:moveTo>
                  <a:lnTo>
                    <a:pt x="678840" y="924407"/>
                  </a:lnTo>
                  <a:lnTo>
                    <a:pt x="678116" y="923937"/>
                  </a:lnTo>
                  <a:lnTo>
                    <a:pt x="676275" y="926820"/>
                  </a:lnTo>
                  <a:lnTo>
                    <a:pt x="676643" y="927061"/>
                  </a:lnTo>
                  <a:lnTo>
                    <a:pt x="677049" y="927303"/>
                  </a:lnTo>
                  <a:lnTo>
                    <a:pt x="677418" y="927519"/>
                  </a:lnTo>
                  <a:lnTo>
                    <a:pt x="678027" y="926566"/>
                  </a:lnTo>
                  <a:lnTo>
                    <a:pt x="678611" y="925601"/>
                  </a:lnTo>
                  <a:lnTo>
                    <a:pt x="679208" y="924623"/>
                  </a:lnTo>
                  <a:close/>
                </a:path>
                <a:path w="1040765" h="1068070">
                  <a:moveTo>
                    <a:pt x="686816" y="126149"/>
                  </a:moveTo>
                  <a:lnTo>
                    <a:pt x="686536" y="125437"/>
                  </a:lnTo>
                  <a:lnTo>
                    <a:pt x="686409" y="125082"/>
                  </a:lnTo>
                  <a:lnTo>
                    <a:pt x="684491" y="125806"/>
                  </a:lnTo>
                  <a:lnTo>
                    <a:pt x="683539" y="126161"/>
                  </a:lnTo>
                  <a:lnTo>
                    <a:pt x="683704" y="126517"/>
                  </a:lnTo>
                  <a:lnTo>
                    <a:pt x="683958" y="127241"/>
                  </a:lnTo>
                  <a:lnTo>
                    <a:pt x="684936" y="126923"/>
                  </a:lnTo>
                  <a:lnTo>
                    <a:pt x="685876" y="126517"/>
                  </a:lnTo>
                  <a:lnTo>
                    <a:pt x="686816" y="126149"/>
                  </a:lnTo>
                  <a:close/>
                </a:path>
                <a:path w="1040765" h="1068070">
                  <a:moveTo>
                    <a:pt x="687971" y="877150"/>
                  </a:moveTo>
                  <a:lnTo>
                    <a:pt x="687705" y="876452"/>
                  </a:lnTo>
                  <a:lnTo>
                    <a:pt x="687565" y="876109"/>
                  </a:lnTo>
                  <a:lnTo>
                    <a:pt x="684453" y="877036"/>
                  </a:lnTo>
                  <a:lnTo>
                    <a:pt x="684644" y="877531"/>
                  </a:lnTo>
                  <a:lnTo>
                    <a:pt x="685050" y="878535"/>
                  </a:lnTo>
                  <a:lnTo>
                    <a:pt x="686028" y="878090"/>
                  </a:lnTo>
                  <a:lnTo>
                    <a:pt x="686993" y="877608"/>
                  </a:lnTo>
                  <a:lnTo>
                    <a:pt x="687971" y="877150"/>
                  </a:lnTo>
                  <a:close/>
                </a:path>
                <a:path w="1040765" h="1068070">
                  <a:moveTo>
                    <a:pt x="711174" y="933919"/>
                  </a:moveTo>
                  <a:lnTo>
                    <a:pt x="710450" y="933361"/>
                  </a:lnTo>
                  <a:lnTo>
                    <a:pt x="709764" y="932573"/>
                  </a:lnTo>
                  <a:lnTo>
                    <a:pt x="709256" y="933475"/>
                  </a:lnTo>
                  <a:lnTo>
                    <a:pt x="708723" y="934059"/>
                  </a:lnTo>
                  <a:lnTo>
                    <a:pt x="708621" y="934707"/>
                  </a:lnTo>
                  <a:lnTo>
                    <a:pt x="708596" y="935037"/>
                  </a:lnTo>
                  <a:lnTo>
                    <a:pt x="709358" y="935443"/>
                  </a:lnTo>
                  <a:lnTo>
                    <a:pt x="709764" y="935850"/>
                  </a:lnTo>
                  <a:lnTo>
                    <a:pt x="710222" y="935316"/>
                  </a:lnTo>
                  <a:lnTo>
                    <a:pt x="710831" y="934808"/>
                  </a:lnTo>
                  <a:lnTo>
                    <a:pt x="711073" y="934173"/>
                  </a:lnTo>
                  <a:lnTo>
                    <a:pt x="711174" y="933919"/>
                  </a:lnTo>
                  <a:close/>
                </a:path>
                <a:path w="1040765" h="1068070">
                  <a:moveTo>
                    <a:pt x="722439" y="598551"/>
                  </a:moveTo>
                  <a:lnTo>
                    <a:pt x="721601" y="597484"/>
                  </a:lnTo>
                  <a:lnTo>
                    <a:pt x="721448" y="597547"/>
                  </a:lnTo>
                  <a:lnTo>
                    <a:pt x="720801" y="597776"/>
                  </a:lnTo>
                  <a:lnTo>
                    <a:pt x="720267" y="598258"/>
                  </a:lnTo>
                  <a:lnTo>
                    <a:pt x="719442" y="598817"/>
                  </a:lnTo>
                  <a:lnTo>
                    <a:pt x="720090" y="599465"/>
                  </a:lnTo>
                  <a:lnTo>
                    <a:pt x="720648" y="600176"/>
                  </a:lnTo>
                  <a:lnTo>
                    <a:pt x="720801" y="600100"/>
                  </a:lnTo>
                  <a:lnTo>
                    <a:pt x="721410" y="599808"/>
                  </a:lnTo>
                  <a:lnTo>
                    <a:pt x="721982" y="599325"/>
                  </a:lnTo>
                  <a:lnTo>
                    <a:pt x="722337" y="598741"/>
                  </a:lnTo>
                  <a:lnTo>
                    <a:pt x="722439" y="598551"/>
                  </a:lnTo>
                  <a:close/>
                </a:path>
                <a:path w="1040765" h="1068070">
                  <a:moveTo>
                    <a:pt x="740600" y="221754"/>
                  </a:moveTo>
                  <a:lnTo>
                    <a:pt x="740130" y="221170"/>
                  </a:lnTo>
                  <a:lnTo>
                    <a:pt x="739762" y="220281"/>
                  </a:lnTo>
                  <a:lnTo>
                    <a:pt x="739190" y="220091"/>
                  </a:lnTo>
                  <a:lnTo>
                    <a:pt x="738695" y="219951"/>
                  </a:lnTo>
                  <a:lnTo>
                    <a:pt x="737933" y="220624"/>
                  </a:lnTo>
                  <a:lnTo>
                    <a:pt x="736574" y="221310"/>
                  </a:lnTo>
                  <a:lnTo>
                    <a:pt x="737920" y="222046"/>
                  </a:lnTo>
                  <a:lnTo>
                    <a:pt x="738517" y="222618"/>
                  </a:lnTo>
                  <a:lnTo>
                    <a:pt x="739178" y="222707"/>
                  </a:lnTo>
                  <a:lnTo>
                    <a:pt x="739622" y="222745"/>
                  </a:lnTo>
                  <a:lnTo>
                    <a:pt x="740130" y="222084"/>
                  </a:lnTo>
                  <a:lnTo>
                    <a:pt x="740600" y="221754"/>
                  </a:lnTo>
                  <a:close/>
                </a:path>
                <a:path w="1040765" h="1068070">
                  <a:moveTo>
                    <a:pt x="747217" y="314921"/>
                  </a:moveTo>
                  <a:lnTo>
                    <a:pt x="746798" y="313626"/>
                  </a:lnTo>
                  <a:lnTo>
                    <a:pt x="745985" y="311048"/>
                  </a:lnTo>
                  <a:lnTo>
                    <a:pt x="745578" y="311175"/>
                  </a:lnTo>
                  <a:lnTo>
                    <a:pt x="745210" y="311289"/>
                  </a:lnTo>
                  <a:lnTo>
                    <a:pt x="744804" y="311416"/>
                  </a:lnTo>
                  <a:lnTo>
                    <a:pt x="745172" y="312712"/>
                  </a:lnTo>
                  <a:lnTo>
                    <a:pt x="745540" y="314020"/>
                  </a:lnTo>
                  <a:lnTo>
                    <a:pt x="745909" y="315290"/>
                  </a:lnTo>
                  <a:lnTo>
                    <a:pt x="746353" y="315175"/>
                  </a:lnTo>
                  <a:lnTo>
                    <a:pt x="747217" y="314921"/>
                  </a:lnTo>
                  <a:close/>
                </a:path>
                <a:path w="1040765" h="1068070">
                  <a:moveTo>
                    <a:pt x="782421" y="474091"/>
                  </a:moveTo>
                  <a:lnTo>
                    <a:pt x="782193" y="471932"/>
                  </a:lnTo>
                  <a:lnTo>
                    <a:pt x="782091" y="470852"/>
                  </a:lnTo>
                  <a:lnTo>
                    <a:pt x="781685" y="470903"/>
                  </a:lnTo>
                  <a:lnTo>
                    <a:pt x="781291" y="470966"/>
                  </a:lnTo>
                  <a:lnTo>
                    <a:pt x="780884" y="470992"/>
                  </a:lnTo>
                  <a:lnTo>
                    <a:pt x="781050" y="472071"/>
                  </a:lnTo>
                  <a:lnTo>
                    <a:pt x="781215" y="473151"/>
                  </a:lnTo>
                  <a:lnTo>
                    <a:pt x="781367" y="474218"/>
                  </a:lnTo>
                  <a:lnTo>
                    <a:pt x="781723" y="474154"/>
                  </a:lnTo>
                  <a:lnTo>
                    <a:pt x="782091" y="474129"/>
                  </a:lnTo>
                  <a:lnTo>
                    <a:pt x="782421" y="474091"/>
                  </a:lnTo>
                  <a:close/>
                </a:path>
                <a:path w="1040765" h="1068070">
                  <a:moveTo>
                    <a:pt x="786498" y="534847"/>
                  </a:moveTo>
                  <a:lnTo>
                    <a:pt x="786155" y="533984"/>
                  </a:lnTo>
                  <a:lnTo>
                    <a:pt x="786104" y="533285"/>
                  </a:lnTo>
                  <a:lnTo>
                    <a:pt x="784517" y="531926"/>
                  </a:lnTo>
                  <a:lnTo>
                    <a:pt x="784225" y="532752"/>
                  </a:lnTo>
                  <a:lnTo>
                    <a:pt x="783767" y="533539"/>
                  </a:lnTo>
                  <a:lnTo>
                    <a:pt x="783640" y="535051"/>
                  </a:lnTo>
                  <a:lnTo>
                    <a:pt x="784098" y="535724"/>
                  </a:lnTo>
                  <a:lnTo>
                    <a:pt x="784326" y="536397"/>
                  </a:lnTo>
                  <a:lnTo>
                    <a:pt x="784974" y="536054"/>
                  </a:lnTo>
                  <a:lnTo>
                    <a:pt x="785876" y="535851"/>
                  </a:lnTo>
                  <a:lnTo>
                    <a:pt x="786498" y="534847"/>
                  </a:lnTo>
                  <a:close/>
                </a:path>
                <a:path w="1040765" h="1068070">
                  <a:moveTo>
                    <a:pt x="787095" y="83400"/>
                  </a:moveTo>
                  <a:lnTo>
                    <a:pt x="785939" y="81597"/>
                  </a:lnTo>
                  <a:lnTo>
                    <a:pt x="784517" y="79400"/>
                  </a:lnTo>
                  <a:lnTo>
                    <a:pt x="783158" y="82232"/>
                  </a:lnTo>
                  <a:lnTo>
                    <a:pt x="783844" y="83350"/>
                  </a:lnTo>
                  <a:lnTo>
                    <a:pt x="787095" y="83400"/>
                  </a:lnTo>
                  <a:close/>
                </a:path>
                <a:path w="1040765" h="1068070">
                  <a:moveTo>
                    <a:pt x="787273" y="477888"/>
                  </a:moveTo>
                  <a:lnTo>
                    <a:pt x="786777" y="477113"/>
                  </a:lnTo>
                  <a:lnTo>
                    <a:pt x="786003" y="474954"/>
                  </a:lnTo>
                  <a:lnTo>
                    <a:pt x="785469" y="476300"/>
                  </a:lnTo>
                  <a:lnTo>
                    <a:pt x="785114" y="476872"/>
                  </a:lnTo>
                  <a:lnTo>
                    <a:pt x="785050" y="477481"/>
                  </a:lnTo>
                  <a:lnTo>
                    <a:pt x="784961" y="478002"/>
                  </a:lnTo>
                  <a:lnTo>
                    <a:pt x="785202" y="478586"/>
                  </a:lnTo>
                  <a:lnTo>
                    <a:pt x="785317" y="479120"/>
                  </a:lnTo>
                  <a:lnTo>
                    <a:pt x="785926" y="478815"/>
                  </a:lnTo>
                  <a:lnTo>
                    <a:pt x="786663" y="478586"/>
                  </a:lnTo>
                  <a:lnTo>
                    <a:pt x="787273" y="477888"/>
                  </a:lnTo>
                  <a:close/>
                </a:path>
                <a:path w="1040765" h="1068070">
                  <a:moveTo>
                    <a:pt x="857516" y="948994"/>
                  </a:moveTo>
                  <a:lnTo>
                    <a:pt x="857300" y="947102"/>
                  </a:lnTo>
                  <a:lnTo>
                    <a:pt x="857453" y="948880"/>
                  </a:lnTo>
                  <a:close/>
                </a:path>
                <a:path w="1040765" h="1068070">
                  <a:moveTo>
                    <a:pt x="860945" y="945972"/>
                  </a:moveTo>
                  <a:lnTo>
                    <a:pt x="858380" y="943457"/>
                  </a:lnTo>
                  <a:lnTo>
                    <a:pt x="856157" y="945032"/>
                  </a:lnTo>
                  <a:lnTo>
                    <a:pt x="857237" y="947000"/>
                  </a:lnTo>
                  <a:lnTo>
                    <a:pt x="860945" y="945972"/>
                  </a:lnTo>
                  <a:close/>
                </a:path>
                <a:path w="1040765" h="1068070">
                  <a:moveTo>
                    <a:pt x="938237" y="892225"/>
                  </a:moveTo>
                  <a:lnTo>
                    <a:pt x="937679" y="891565"/>
                  </a:lnTo>
                  <a:lnTo>
                    <a:pt x="937133" y="890879"/>
                  </a:lnTo>
                  <a:lnTo>
                    <a:pt x="936574" y="890231"/>
                  </a:lnTo>
                  <a:lnTo>
                    <a:pt x="935951" y="890981"/>
                  </a:lnTo>
                  <a:lnTo>
                    <a:pt x="935621" y="891400"/>
                  </a:lnTo>
                  <a:lnTo>
                    <a:pt x="936269" y="891895"/>
                  </a:lnTo>
                  <a:lnTo>
                    <a:pt x="936904" y="892429"/>
                  </a:lnTo>
                  <a:lnTo>
                    <a:pt x="937539" y="892949"/>
                  </a:lnTo>
                  <a:lnTo>
                    <a:pt x="937768" y="892708"/>
                  </a:lnTo>
                  <a:lnTo>
                    <a:pt x="938009" y="892479"/>
                  </a:lnTo>
                  <a:lnTo>
                    <a:pt x="938237" y="892225"/>
                  </a:lnTo>
                  <a:close/>
                </a:path>
                <a:path w="1040765" h="1068070">
                  <a:moveTo>
                    <a:pt x="961771" y="236791"/>
                  </a:moveTo>
                  <a:lnTo>
                    <a:pt x="961758" y="236270"/>
                  </a:lnTo>
                  <a:lnTo>
                    <a:pt x="961720" y="235242"/>
                  </a:lnTo>
                  <a:lnTo>
                    <a:pt x="960843" y="235356"/>
                  </a:lnTo>
                  <a:lnTo>
                    <a:pt x="959942" y="235483"/>
                  </a:lnTo>
                  <a:lnTo>
                    <a:pt x="959078" y="235661"/>
                  </a:lnTo>
                  <a:lnTo>
                    <a:pt x="959116" y="236715"/>
                  </a:lnTo>
                  <a:lnTo>
                    <a:pt x="960043" y="236791"/>
                  </a:lnTo>
                  <a:lnTo>
                    <a:pt x="960907" y="236778"/>
                  </a:lnTo>
                  <a:lnTo>
                    <a:pt x="961771" y="236791"/>
                  </a:lnTo>
                  <a:close/>
                </a:path>
                <a:path w="1040765" h="1068070">
                  <a:moveTo>
                    <a:pt x="990739" y="664375"/>
                  </a:moveTo>
                  <a:lnTo>
                    <a:pt x="990688" y="664159"/>
                  </a:lnTo>
                  <a:lnTo>
                    <a:pt x="990447" y="663333"/>
                  </a:lnTo>
                  <a:lnTo>
                    <a:pt x="989876" y="662597"/>
                  </a:lnTo>
                  <a:lnTo>
                    <a:pt x="989304" y="661619"/>
                  </a:lnTo>
                  <a:lnTo>
                    <a:pt x="988580" y="662216"/>
                  </a:lnTo>
                  <a:lnTo>
                    <a:pt x="987767" y="662686"/>
                  </a:lnTo>
                  <a:lnTo>
                    <a:pt x="987831" y="662876"/>
                  </a:lnTo>
                  <a:lnTo>
                    <a:pt x="988123" y="663727"/>
                  </a:lnTo>
                  <a:lnTo>
                    <a:pt x="988644" y="664476"/>
                  </a:lnTo>
                  <a:lnTo>
                    <a:pt x="989088" y="665251"/>
                  </a:lnTo>
                  <a:lnTo>
                    <a:pt x="989660" y="664895"/>
                  </a:lnTo>
                  <a:lnTo>
                    <a:pt x="990739" y="664375"/>
                  </a:lnTo>
                  <a:close/>
                </a:path>
                <a:path w="1040765" h="1068070">
                  <a:moveTo>
                    <a:pt x="998486" y="688162"/>
                  </a:moveTo>
                  <a:lnTo>
                    <a:pt x="998397" y="686904"/>
                  </a:lnTo>
                  <a:lnTo>
                    <a:pt x="998296" y="685634"/>
                  </a:lnTo>
                  <a:lnTo>
                    <a:pt x="998194" y="684364"/>
                  </a:lnTo>
                  <a:lnTo>
                    <a:pt x="997788" y="684403"/>
                  </a:lnTo>
                  <a:lnTo>
                    <a:pt x="997381" y="684403"/>
                  </a:lnTo>
                  <a:lnTo>
                    <a:pt x="996950" y="684441"/>
                  </a:lnTo>
                  <a:lnTo>
                    <a:pt x="996899" y="685622"/>
                  </a:lnTo>
                  <a:lnTo>
                    <a:pt x="996823" y="687997"/>
                  </a:lnTo>
                  <a:lnTo>
                    <a:pt x="997356" y="688047"/>
                  </a:lnTo>
                  <a:lnTo>
                    <a:pt x="997927" y="688098"/>
                  </a:lnTo>
                  <a:lnTo>
                    <a:pt x="998486" y="688162"/>
                  </a:lnTo>
                  <a:close/>
                </a:path>
                <a:path w="1040765" h="1068070">
                  <a:moveTo>
                    <a:pt x="1005179" y="368287"/>
                  </a:moveTo>
                  <a:lnTo>
                    <a:pt x="1002741" y="367093"/>
                  </a:lnTo>
                  <a:lnTo>
                    <a:pt x="1001445" y="367639"/>
                  </a:lnTo>
                  <a:lnTo>
                    <a:pt x="1000874" y="370700"/>
                  </a:lnTo>
                  <a:lnTo>
                    <a:pt x="1003998" y="368935"/>
                  </a:lnTo>
                  <a:lnTo>
                    <a:pt x="1005179" y="368287"/>
                  </a:lnTo>
                  <a:close/>
                </a:path>
                <a:path w="1040765" h="1068070">
                  <a:moveTo>
                    <a:pt x="1026579" y="399148"/>
                  </a:moveTo>
                  <a:lnTo>
                    <a:pt x="1025715" y="398183"/>
                  </a:lnTo>
                  <a:lnTo>
                    <a:pt x="1025588" y="398259"/>
                  </a:lnTo>
                  <a:lnTo>
                    <a:pt x="1024978" y="398526"/>
                  </a:lnTo>
                  <a:lnTo>
                    <a:pt x="1024343" y="398983"/>
                  </a:lnTo>
                  <a:lnTo>
                    <a:pt x="1023975" y="399542"/>
                  </a:lnTo>
                  <a:lnTo>
                    <a:pt x="1023848" y="399694"/>
                  </a:lnTo>
                  <a:lnTo>
                    <a:pt x="1024458" y="400380"/>
                  </a:lnTo>
                  <a:lnTo>
                    <a:pt x="1024991" y="401193"/>
                  </a:lnTo>
                  <a:lnTo>
                    <a:pt x="1025652" y="400418"/>
                  </a:lnTo>
                  <a:lnTo>
                    <a:pt x="1026248" y="399961"/>
                  </a:lnTo>
                  <a:lnTo>
                    <a:pt x="1026579" y="399148"/>
                  </a:lnTo>
                  <a:close/>
                </a:path>
                <a:path w="1040765" h="1068070">
                  <a:moveTo>
                    <a:pt x="1040714" y="423786"/>
                  </a:moveTo>
                  <a:lnTo>
                    <a:pt x="1040523" y="423367"/>
                  </a:lnTo>
                  <a:lnTo>
                    <a:pt x="1040117" y="422541"/>
                  </a:lnTo>
                  <a:lnTo>
                    <a:pt x="1036701" y="424014"/>
                  </a:lnTo>
                  <a:lnTo>
                    <a:pt x="1037120" y="424929"/>
                  </a:lnTo>
                  <a:lnTo>
                    <a:pt x="1037336" y="425386"/>
                  </a:lnTo>
                  <a:lnTo>
                    <a:pt x="1038453" y="424853"/>
                  </a:lnTo>
                  <a:lnTo>
                    <a:pt x="1040714" y="42378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5" name="object 70">
              <a:extLst>
                <a:ext uri="{FF2B5EF4-FFF2-40B4-BE49-F238E27FC236}">
                  <a16:creationId xmlns:a16="http://schemas.microsoft.com/office/drawing/2014/main" id="{27955A13-A693-D42A-FCAD-A2A0D42268F9}"/>
                </a:ext>
              </a:extLst>
            </p:cNvPr>
            <p:cNvSpPr/>
            <p:nvPr/>
          </p:nvSpPr>
          <p:spPr>
            <a:xfrm>
              <a:off x="3782302" y="4196361"/>
              <a:ext cx="885263" cy="673863"/>
            </a:xfrm>
            <a:custGeom>
              <a:avLst/>
              <a:gdLst/>
              <a:ahLst/>
              <a:cxnLst/>
              <a:rect l="l" t="t" r="r" b="b"/>
              <a:pathLst>
                <a:path w="1459865" h="1111250">
                  <a:moveTo>
                    <a:pt x="7594" y="416763"/>
                  </a:moveTo>
                  <a:lnTo>
                    <a:pt x="5270" y="412902"/>
                  </a:lnTo>
                  <a:lnTo>
                    <a:pt x="1181" y="415315"/>
                  </a:lnTo>
                  <a:lnTo>
                    <a:pt x="1968" y="419061"/>
                  </a:lnTo>
                  <a:lnTo>
                    <a:pt x="7594" y="416763"/>
                  </a:lnTo>
                  <a:close/>
                </a:path>
                <a:path w="1459865" h="1111250">
                  <a:moveTo>
                    <a:pt x="12484" y="472541"/>
                  </a:moveTo>
                  <a:lnTo>
                    <a:pt x="127" y="471652"/>
                  </a:lnTo>
                  <a:lnTo>
                    <a:pt x="0" y="473456"/>
                  </a:lnTo>
                  <a:lnTo>
                    <a:pt x="4089" y="475005"/>
                  </a:lnTo>
                  <a:lnTo>
                    <a:pt x="8242" y="474446"/>
                  </a:lnTo>
                  <a:lnTo>
                    <a:pt x="12407" y="473964"/>
                  </a:lnTo>
                  <a:lnTo>
                    <a:pt x="12484" y="472541"/>
                  </a:lnTo>
                  <a:close/>
                </a:path>
                <a:path w="1459865" h="1111250">
                  <a:moveTo>
                    <a:pt x="88582" y="365074"/>
                  </a:moveTo>
                  <a:lnTo>
                    <a:pt x="84404" y="367296"/>
                  </a:lnTo>
                  <a:lnTo>
                    <a:pt x="83934" y="370789"/>
                  </a:lnTo>
                  <a:lnTo>
                    <a:pt x="84416" y="374624"/>
                  </a:lnTo>
                  <a:lnTo>
                    <a:pt x="84924" y="374738"/>
                  </a:lnTo>
                  <a:lnTo>
                    <a:pt x="85420" y="374827"/>
                  </a:lnTo>
                  <a:lnTo>
                    <a:pt x="85890" y="374954"/>
                  </a:lnTo>
                  <a:lnTo>
                    <a:pt x="86791" y="371665"/>
                  </a:lnTo>
                  <a:lnTo>
                    <a:pt x="87668" y="368350"/>
                  </a:lnTo>
                  <a:lnTo>
                    <a:pt x="88582" y="365074"/>
                  </a:lnTo>
                  <a:close/>
                </a:path>
                <a:path w="1459865" h="1111250">
                  <a:moveTo>
                    <a:pt x="259816" y="726643"/>
                  </a:moveTo>
                  <a:lnTo>
                    <a:pt x="256806" y="715518"/>
                  </a:lnTo>
                  <a:lnTo>
                    <a:pt x="255104" y="713562"/>
                  </a:lnTo>
                  <a:lnTo>
                    <a:pt x="250240" y="716051"/>
                  </a:lnTo>
                  <a:lnTo>
                    <a:pt x="253746" y="719188"/>
                  </a:lnTo>
                  <a:lnTo>
                    <a:pt x="254838" y="724242"/>
                  </a:lnTo>
                  <a:lnTo>
                    <a:pt x="259816" y="726643"/>
                  </a:lnTo>
                  <a:close/>
                </a:path>
                <a:path w="1459865" h="1111250">
                  <a:moveTo>
                    <a:pt x="296252" y="987513"/>
                  </a:moveTo>
                  <a:lnTo>
                    <a:pt x="294601" y="980948"/>
                  </a:lnTo>
                  <a:lnTo>
                    <a:pt x="290563" y="985393"/>
                  </a:lnTo>
                  <a:lnTo>
                    <a:pt x="288137" y="989342"/>
                  </a:lnTo>
                  <a:lnTo>
                    <a:pt x="289636" y="995540"/>
                  </a:lnTo>
                  <a:lnTo>
                    <a:pt x="294005" y="991476"/>
                  </a:lnTo>
                  <a:lnTo>
                    <a:pt x="296252" y="987513"/>
                  </a:lnTo>
                  <a:close/>
                </a:path>
                <a:path w="1459865" h="1111250">
                  <a:moveTo>
                    <a:pt x="299046" y="383159"/>
                  </a:moveTo>
                  <a:lnTo>
                    <a:pt x="293585" y="384162"/>
                  </a:lnTo>
                  <a:lnTo>
                    <a:pt x="292963" y="384822"/>
                  </a:lnTo>
                  <a:lnTo>
                    <a:pt x="292760" y="389559"/>
                  </a:lnTo>
                  <a:lnTo>
                    <a:pt x="299046" y="383159"/>
                  </a:lnTo>
                  <a:close/>
                </a:path>
                <a:path w="1459865" h="1111250">
                  <a:moveTo>
                    <a:pt x="319062" y="870712"/>
                  </a:moveTo>
                  <a:lnTo>
                    <a:pt x="311264" y="865060"/>
                  </a:lnTo>
                  <a:lnTo>
                    <a:pt x="312483" y="868591"/>
                  </a:lnTo>
                  <a:lnTo>
                    <a:pt x="314172" y="873353"/>
                  </a:lnTo>
                  <a:lnTo>
                    <a:pt x="315912" y="872401"/>
                  </a:lnTo>
                  <a:lnTo>
                    <a:pt x="319062" y="870712"/>
                  </a:lnTo>
                  <a:close/>
                </a:path>
                <a:path w="1459865" h="1111250">
                  <a:moveTo>
                    <a:pt x="323913" y="342188"/>
                  </a:moveTo>
                  <a:lnTo>
                    <a:pt x="317258" y="335216"/>
                  </a:lnTo>
                  <a:lnTo>
                    <a:pt x="319138" y="342277"/>
                  </a:lnTo>
                  <a:lnTo>
                    <a:pt x="320065" y="343141"/>
                  </a:lnTo>
                  <a:lnTo>
                    <a:pt x="323913" y="342188"/>
                  </a:lnTo>
                  <a:close/>
                </a:path>
                <a:path w="1459865" h="1111250">
                  <a:moveTo>
                    <a:pt x="323926" y="466153"/>
                  </a:moveTo>
                  <a:lnTo>
                    <a:pt x="322376" y="458609"/>
                  </a:lnTo>
                  <a:lnTo>
                    <a:pt x="317881" y="461137"/>
                  </a:lnTo>
                  <a:lnTo>
                    <a:pt x="322732" y="467080"/>
                  </a:lnTo>
                  <a:lnTo>
                    <a:pt x="323926" y="466153"/>
                  </a:lnTo>
                  <a:close/>
                </a:path>
                <a:path w="1459865" h="1111250">
                  <a:moveTo>
                    <a:pt x="353377" y="1095070"/>
                  </a:moveTo>
                  <a:lnTo>
                    <a:pt x="348678" y="1093736"/>
                  </a:lnTo>
                  <a:lnTo>
                    <a:pt x="345782" y="1096429"/>
                  </a:lnTo>
                  <a:lnTo>
                    <a:pt x="347129" y="1099007"/>
                  </a:lnTo>
                  <a:lnTo>
                    <a:pt x="348627" y="1101572"/>
                  </a:lnTo>
                  <a:lnTo>
                    <a:pt x="344398" y="1102423"/>
                  </a:lnTo>
                  <a:lnTo>
                    <a:pt x="346544" y="1105649"/>
                  </a:lnTo>
                  <a:lnTo>
                    <a:pt x="343890" y="1106652"/>
                  </a:lnTo>
                  <a:lnTo>
                    <a:pt x="343242" y="1108887"/>
                  </a:lnTo>
                  <a:lnTo>
                    <a:pt x="343712" y="1109459"/>
                  </a:lnTo>
                  <a:lnTo>
                    <a:pt x="344614" y="1111123"/>
                  </a:lnTo>
                  <a:lnTo>
                    <a:pt x="346976" y="1110564"/>
                  </a:lnTo>
                  <a:lnTo>
                    <a:pt x="348729" y="1109573"/>
                  </a:lnTo>
                  <a:lnTo>
                    <a:pt x="350532" y="1108798"/>
                  </a:lnTo>
                  <a:lnTo>
                    <a:pt x="350100" y="1107973"/>
                  </a:lnTo>
                  <a:lnTo>
                    <a:pt x="349885" y="1106716"/>
                  </a:lnTo>
                  <a:lnTo>
                    <a:pt x="348018" y="1105827"/>
                  </a:lnTo>
                  <a:lnTo>
                    <a:pt x="350062" y="1103401"/>
                  </a:lnTo>
                  <a:lnTo>
                    <a:pt x="353377" y="1103363"/>
                  </a:lnTo>
                  <a:lnTo>
                    <a:pt x="353212" y="1098842"/>
                  </a:lnTo>
                  <a:lnTo>
                    <a:pt x="353377" y="1095070"/>
                  </a:lnTo>
                  <a:close/>
                </a:path>
                <a:path w="1459865" h="1111250">
                  <a:moveTo>
                    <a:pt x="369582" y="550913"/>
                  </a:moveTo>
                  <a:lnTo>
                    <a:pt x="366395" y="545553"/>
                  </a:lnTo>
                  <a:lnTo>
                    <a:pt x="366014" y="548957"/>
                  </a:lnTo>
                  <a:lnTo>
                    <a:pt x="365683" y="551599"/>
                  </a:lnTo>
                  <a:lnTo>
                    <a:pt x="365353" y="554532"/>
                  </a:lnTo>
                  <a:lnTo>
                    <a:pt x="369354" y="552665"/>
                  </a:lnTo>
                  <a:lnTo>
                    <a:pt x="369582" y="550913"/>
                  </a:lnTo>
                  <a:close/>
                </a:path>
                <a:path w="1459865" h="1111250">
                  <a:moveTo>
                    <a:pt x="383565" y="155194"/>
                  </a:moveTo>
                  <a:lnTo>
                    <a:pt x="381469" y="152006"/>
                  </a:lnTo>
                  <a:lnTo>
                    <a:pt x="380136" y="149987"/>
                  </a:lnTo>
                  <a:lnTo>
                    <a:pt x="378434" y="147370"/>
                  </a:lnTo>
                  <a:lnTo>
                    <a:pt x="377545" y="149567"/>
                  </a:lnTo>
                  <a:lnTo>
                    <a:pt x="376948" y="151003"/>
                  </a:lnTo>
                  <a:lnTo>
                    <a:pt x="376250" y="152742"/>
                  </a:lnTo>
                  <a:lnTo>
                    <a:pt x="378409" y="153479"/>
                  </a:lnTo>
                  <a:lnTo>
                    <a:pt x="380288" y="154101"/>
                  </a:lnTo>
                  <a:lnTo>
                    <a:pt x="383565" y="155194"/>
                  </a:lnTo>
                  <a:close/>
                </a:path>
                <a:path w="1459865" h="1111250">
                  <a:moveTo>
                    <a:pt x="439877" y="774852"/>
                  </a:moveTo>
                  <a:lnTo>
                    <a:pt x="439064" y="769924"/>
                  </a:lnTo>
                  <a:lnTo>
                    <a:pt x="435368" y="773290"/>
                  </a:lnTo>
                  <a:lnTo>
                    <a:pt x="434708" y="777036"/>
                  </a:lnTo>
                  <a:lnTo>
                    <a:pt x="435152" y="781177"/>
                  </a:lnTo>
                  <a:lnTo>
                    <a:pt x="436918" y="777811"/>
                  </a:lnTo>
                  <a:lnTo>
                    <a:pt x="439877" y="774852"/>
                  </a:lnTo>
                  <a:close/>
                </a:path>
                <a:path w="1459865" h="1111250">
                  <a:moveTo>
                    <a:pt x="480364" y="1024140"/>
                  </a:moveTo>
                  <a:lnTo>
                    <a:pt x="478447" y="1020178"/>
                  </a:lnTo>
                  <a:lnTo>
                    <a:pt x="475068" y="1018006"/>
                  </a:lnTo>
                  <a:lnTo>
                    <a:pt x="471424" y="1016165"/>
                  </a:lnTo>
                  <a:lnTo>
                    <a:pt x="475094" y="1023480"/>
                  </a:lnTo>
                  <a:lnTo>
                    <a:pt x="476326" y="1024496"/>
                  </a:lnTo>
                  <a:lnTo>
                    <a:pt x="480364" y="1024140"/>
                  </a:lnTo>
                  <a:close/>
                </a:path>
                <a:path w="1459865" h="1111250">
                  <a:moveTo>
                    <a:pt x="500202" y="588530"/>
                  </a:moveTo>
                  <a:lnTo>
                    <a:pt x="499656" y="587717"/>
                  </a:lnTo>
                  <a:lnTo>
                    <a:pt x="498983" y="587171"/>
                  </a:lnTo>
                  <a:lnTo>
                    <a:pt x="498386" y="586574"/>
                  </a:lnTo>
                  <a:lnTo>
                    <a:pt x="498081" y="587019"/>
                  </a:lnTo>
                  <a:lnTo>
                    <a:pt x="497497" y="587502"/>
                  </a:lnTo>
                  <a:lnTo>
                    <a:pt x="497738" y="588518"/>
                  </a:lnTo>
                  <a:lnTo>
                    <a:pt x="498271" y="589102"/>
                  </a:lnTo>
                  <a:lnTo>
                    <a:pt x="498767" y="589953"/>
                  </a:lnTo>
                  <a:lnTo>
                    <a:pt x="499414" y="589229"/>
                  </a:lnTo>
                  <a:lnTo>
                    <a:pt x="500202" y="588530"/>
                  </a:lnTo>
                  <a:close/>
                </a:path>
                <a:path w="1459865" h="1111250">
                  <a:moveTo>
                    <a:pt x="504875" y="585190"/>
                  </a:moveTo>
                  <a:lnTo>
                    <a:pt x="504329" y="584504"/>
                  </a:lnTo>
                  <a:lnTo>
                    <a:pt x="503770" y="583844"/>
                  </a:lnTo>
                  <a:lnTo>
                    <a:pt x="503148" y="583260"/>
                  </a:lnTo>
                  <a:lnTo>
                    <a:pt x="502373" y="583882"/>
                  </a:lnTo>
                  <a:lnTo>
                    <a:pt x="501675" y="584454"/>
                  </a:lnTo>
                  <a:lnTo>
                    <a:pt x="502462" y="585076"/>
                  </a:lnTo>
                  <a:lnTo>
                    <a:pt x="502996" y="585635"/>
                  </a:lnTo>
                  <a:lnTo>
                    <a:pt x="503643" y="585889"/>
                  </a:lnTo>
                  <a:lnTo>
                    <a:pt x="503936" y="586003"/>
                  </a:lnTo>
                  <a:lnTo>
                    <a:pt x="504469" y="585444"/>
                  </a:lnTo>
                  <a:lnTo>
                    <a:pt x="504875" y="585190"/>
                  </a:lnTo>
                  <a:close/>
                </a:path>
                <a:path w="1459865" h="1111250">
                  <a:moveTo>
                    <a:pt x="522147" y="591248"/>
                  </a:moveTo>
                  <a:lnTo>
                    <a:pt x="521500" y="591159"/>
                  </a:lnTo>
                  <a:lnTo>
                    <a:pt x="521169" y="591146"/>
                  </a:lnTo>
                  <a:lnTo>
                    <a:pt x="521042" y="592099"/>
                  </a:lnTo>
                  <a:lnTo>
                    <a:pt x="520814" y="594004"/>
                  </a:lnTo>
                  <a:lnTo>
                    <a:pt x="521817" y="594131"/>
                  </a:lnTo>
                  <a:lnTo>
                    <a:pt x="521919" y="593166"/>
                  </a:lnTo>
                  <a:lnTo>
                    <a:pt x="522147" y="591248"/>
                  </a:lnTo>
                  <a:close/>
                </a:path>
                <a:path w="1459865" h="1111250">
                  <a:moveTo>
                    <a:pt x="526211" y="161467"/>
                  </a:moveTo>
                  <a:lnTo>
                    <a:pt x="525322" y="160782"/>
                  </a:lnTo>
                  <a:lnTo>
                    <a:pt x="524725" y="160286"/>
                  </a:lnTo>
                  <a:lnTo>
                    <a:pt x="524268" y="160731"/>
                  </a:lnTo>
                  <a:lnTo>
                    <a:pt x="523595" y="161112"/>
                  </a:lnTo>
                  <a:lnTo>
                    <a:pt x="523595" y="161886"/>
                  </a:lnTo>
                  <a:lnTo>
                    <a:pt x="524357" y="162699"/>
                  </a:lnTo>
                  <a:lnTo>
                    <a:pt x="524522" y="162648"/>
                  </a:lnTo>
                  <a:lnTo>
                    <a:pt x="525145" y="162382"/>
                  </a:lnTo>
                  <a:lnTo>
                    <a:pt x="525640" y="161886"/>
                  </a:lnTo>
                  <a:lnTo>
                    <a:pt x="526211" y="161467"/>
                  </a:lnTo>
                  <a:close/>
                </a:path>
                <a:path w="1459865" h="1111250">
                  <a:moveTo>
                    <a:pt x="547547" y="801166"/>
                  </a:moveTo>
                  <a:lnTo>
                    <a:pt x="547154" y="800557"/>
                  </a:lnTo>
                  <a:lnTo>
                    <a:pt x="546836" y="799833"/>
                  </a:lnTo>
                  <a:lnTo>
                    <a:pt x="546303" y="799439"/>
                  </a:lnTo>
                  <a:lnTo>
                    <a:pt x="546100" y="799274"/>
                  </a:lnTo>
                  <a:lnTo>
                    <a:pt x="545363" y="799782"/>
                  </a:lnTo>
                  <a:lnTo>
                    <a:pt x="544436" y="800163"/>
                  </a:lnTo>
                  <a:lnTo>
                    <a:pt x="545160" y="800938"/>
                  </a:lnTo>
                  <a:lnTo>
                    <a:pt x="545579" y="801636"/>
                  </a:lnTo>
                  <a:lnTo>
                    <a:pt x="546163" y="801954"/>
                  </a:lnTo>
                  <a:lnTo>
                    <a:pt x="546417" y="802068"/>
                  </a:lnTo>
                  <a:lnTo>
                    <a:pt x="547065" y="801433"/>
                  </a:lnTo>
                  <a:lnTo>
                    <a:pt x="547547" y="801166"/>
                  </a:lnTo>
                  <a:close/>
                </a:path>
                <a:path w="1459865" h="1111250">
                  <a:moveTo>
                    <a:pt x="547941" y="761428"/>
                  </a:moveTo>
                  <a:lnTo>
                    <a:pt x="547852" y="759155"/>
                  </a:lnTo>
                  <a:lnTo>
                    <a:pt x="547458" y="756666"/>
                  </a:lnTo>
                  <a:lnTo>
                    <a:pt x="543255" y="757428"/>
                  </a:lnTo>
                  <a:lnTo>
                    <a:pt x="545172" y="762863"/>
                  </a:lnTo>
                  <a:lnTo>
                    <a:pt x="547941" y="761428"/>
                  </a:lnTo>
                  <a:close/>
                </a:path>
                <a:path w="1459865" h="1111250">
                  <a:moveTo>
                    <a:pt x="551332" y="337870"/>
                  </a:moveTo>
                  <a:lnTo>
                    <a:pt x="545261" y="332473"/>
                  </a:lnTo>
                  <a:lnTo>
                    <a:pt x="544182" y="333260"/>
                  </a:lnTo>
                  <a:lnTo>
                    <a:pt x="545211" y="335813"/>
                  </a:lnTo>
                  <a:lnTo>
                    <a:pt x="546188" y="338353"/>
                  </a:lnTo>
                  <a:lnTo>
                    <a:pt x="547446" y="341515"/>
                  </a:lnTo>
                  <a:lnTo>
                    <a:pt x="549097" y="339991"/>
                  </a:lnTo>
                  <a:lnTo>
                    <a:pt x="550100" y="339026"/>
                  </a:lnTo>
                  <a:lnTo>
                    <a:pt x="551332" y="337870"/>
                  </a:lnTo>
                  <a:close/>
                </a:path>
                <a:path w="1459865" h="1111250">
                  <a:moveTo>
                    <a:pt x="561848" y="320789"/>
                  </a:moveTo>
                  <a:lnTo>
                    <a:pt x="561073" y="320395"/>
                  </a:lnTo>
                  <a:lnTo>
                    <a:pt x="560692" y="320040"/>
                  </a:lnTo>
                  <a:lnTo>
                    <a:pt x="560336" y="320446"/>
                  </a:lnTo>
                  <a:lnTo>
                    <a:pt x="560019" y="320852"/>
                  </a:lnTo>
                  <a:lnTo>
                    <a:pt x="559600" y="321348"/>
                  </a:lnTo>
                  <a:lnTo>
                    <a:pt x="560463" y="322237"/>
                  </a:lnTo>
                  <a:lnTo>
                    <a:pt x="560832" y="322618"/>
                  </a:lnTo>
                  <a:lnTo>
                    <a:pt x="561187" y="322122"/>
                  </a:lnTo>
                  <a:lnTo>
                    <a:pt x="561721" y="321640"/>
                  </a:lnTo>
                  <a:lnTo>
                    <a:pt x="561809" y="321106"/>
                  </a:lnTo>
                  <a:lnTo>
                    <a:pt x="561848" y="320789"/>
                  </a:lnTo>
                  <a:close/>
                </a:path>
                <a:path w="1459865" h="1111250">
                  <a:moveTo>
                    <a:pt x="571474" y="856538"/>
                  </a:moveTo>
                  <a:lnTo>
                    <a:pt x="570534" y="855535"/>
                  </a:lnTo>
                  <a:lnTo>
                    <a:pt x="569785" y="855941"/>
                  </a:lnTo>
                  <a:lnTo>
                    <a:pt x="569252" y="856462"/>
                  </a:lnTo>
                  <a:lnTo>
                    <a:pt x="568464" y="857123"/>
                  </a:lnTo>
                  <a:lnTo>
                    <a:pt x="569150" y="857656"/>
                  </a:lnTo>
                  <a:lnTo>
                    <a:pt x="569760" y="858316"/>
                  </a:lnTo>
                  <a:lnTo>
                    <a:pt x="569925" y="858227"/>
                  </a:lnTo>
                  <a:lnTo>
                    <a:pt x="570522" y="857897"/>
                  </a:lnTo>
                  <a:lnTo>
                    <a:pt x="571080" y="857351"/>
                  </a:lnTo>
                  <a:lnTo>
                    <a:pt x="571398" y="856729"/>
                  </a:lnTo>
                  <a:lnTo>
                    <a:pt x="571474" y="856538"/>
                  </a:lnTo>
                  <a:close/>
                </a:path>
                <a:path w="1459865" h="1111250">
                  <a:moveTo>
                    <a:pt x="599465" y="350012"/>
                  </a:moveTo>
                  <a:lnTo>
                    <a:pt x="595998" y="338315"/>
                  </a:lnTo>
                  <a:lnTo>
                    <a:pt x="592912" y="339826"/>
                  </a:lnTo>
                  <a:lnTo>
                    <a:pt x="592836" y="341503"/>
                  </a:lnTo>
                  <a:lnTo>
                    <a:pt x="594791" y="345986"/>
                  </a:lnTo>
                  <a:lnTo>
                    <a:pt x="595223" y="348996"/>
                  </a:lnTo>
                  <a:lnTo>
                    <a:pt x="599465" y="350012"/>
                  </a:lnTo>
                  <a:close/>
                </a:path>
                <a:path w="1459865" h="1111250">
                  <a:moveTo>
                    <a:pt x="608571" y="855294"/>
                  </a:moveTo>
                  <a:lnTo>
                    <a:pt x="608330" y="855091"/>
                  </a:lnTo>
                  <a:lnTo>
                    <a:pt x="607834" y="854697"/>
                  </a:lnTo>
                  <a:lnTo>
                    <a:pt x="607377" y="854976"/>
                  </a:lnTo>
                  <a:lnTo>
                    <a:pt x="606780" y="855167"/>
                  </a:lnTo>
                  <a:lnTo>
                    <a:pt x="606488" y="855560"/>
                  </a:lnTo>
                  <a:lnTo>
                    <a:pt x="606056" y="856107"/>
                  </a:lnTo>
                  <a:lnTo>
                    <a:pt x="605878" y="856805"/>
                  </a:lnTo>
                  <a:lnTo>
                    <a:pt x="605586" y="857440"/>
                  </a:lnTo>
                  <a:lnTo>
                    <a:pt x="606336" y="857859"/>
                  </a:lnTo>
                  <a:lnTo>
                    <a:pt x="606704" y="858075"/>
                  </a:lnTo>
                  <a:lnTo>
                    <a:pt x="607326" y="857148"/>
                  </a:lnTo>
                  <a:lnTo>
                    <a:pt x="608571" y="855294"/>
                  </a:lnTo>
                  <a:close/>
                </a:path>
                <a:path w="1459865" h="1111250">
                  <a:moveTo>
                    <a:pt x="622363" y="346202"/>
                  </a:moveTo>
                  <a:lnTo>
                    <a:pt x="621957" y="345592"/>
                  </a:lnTo>
                  <a:lnTo>
                    <a:pt x="621715" y="344741"/>
                  </a:lnTo>
                  <a:lnTo>
                    <a:pt x="621030" y="345236"/>
                  </a:lnTo>
                  <a:lnTo>
                    <a:pt x="620318" y="345478"/>
                  </a:lnTo>
                  <a:lnTo>
                    <a:pt x="620115" y="346303"/>
                  </a:lnTo>
                  <a:lnTo>
                    <a:pt x="620598" y="346900"/>
                  </a:lnTo>
                  <a:lnTo>
                    <a:pt x="620839" y="347395"/>
                  </a:lnTo>
                  <a:lnTo>
                    <a:pt x="621309" y="347141"/>
                  </a:lnTo>
                  <a:lnTo>
                    <a:pt x="622071" y="347014"/>
                  </a:lnTo>
                  <a:lnTo>
                    <a:pt x="622198" y="346608"/>
                  </a:lnTo>
                  <a:lnTo>
                    <a:pt x="622363" y="346202"/>
                  </a:lnTo>
                  <a:close/>
                </a:path>
                <a:path w="1459865" h="1111250">
                  <a:moveTo>
                    <a:pt x="634834" y="511098"/>
                  </a:moveTo>
                  <a:lnTo>
                    <a:pt x="633920" y="509384"/>
                  </a:lnTo>
                  <a:lnTo>
                    <a:pt x="631063" y="508292"/>
                  </a:lnTo>
                  <a:lnTo>
                    <a:pt x="628726" y="507822"/>
                  </a:lnTo>
                  <a:lnTo>
                    <a:pt x="625741" y="507022"/>
                  </a:lnTo>
                  <a:lnTo>
                    <a:pt x="626910" y="511213"/>
                  </a:lnTo>
                  <a:lnTo>
                    <a:pt x="629361" y="512432"/>
                  </a:lnTo>
                  <a:lnTo>
                    <a:pt x="631964" y="513092"/>
                  </a:lnTo>
                  <a:lnTo>
                    <a:pt x="632688" y="513295"/>
                  </a:lnTo>
                  <a:lnTo>
                    <a:pt x="633984" y="512165"/>
                  </a:lnTo>
                  <a:lnTo>
                    <a:pt x="634631" y="511340"/>
                  </a:lnTo>
                  <a:lnTo>
                    <a:pt x="634834" y="511098"/>
                  </a:lnTo>
                  <a:close/>
                </a:path>
                <a:path w="1459865" h="1111250">
                  <a:moveTo>
                    <a:pt x="640740" y="842911"/>
                  </a:moveTo>
                  <a:lnTo>
                    <a:pt x="640613" y="842568"/>
                  </a:lnTo>
                  <a:lnTo>
                    <a:pt x="640384" y="841946"/>
                  </a:lnTo>
                  <a:lnTo>
                    <a:pt x="639305" y="842251"/>
                  </a:lnTo>
                  <a:lnTo>
                    <a:pt x="638238" y="842581"/>
                  </a:lnTo>
                  <a:lnTo>
                    <a:pt x="637184" y="842899"/>
                  </a:lnTo>
                  <a:lnTo>
                    <a:pt x="637692" y="844321"/>
                  </a:lnTo>
                  <a:lnTo>
                    <a:pt x="640740" y="842911"/>
                  </a:lnTo>
                  <a:close/>
                </a:path>
                <a:path w="1459865" h="1111250">
                  <a:moveTo>
                    <a:pt x="649084" y="105448"/>
                  </a:moveTo>
                  <a:lnTo>
                    <a:pt x="645706" y="101498"/>
                  </a:lnTo>
                  <a:lnTo>
                    <a:pt x="644563" y="100723"/>
                  </a:lnTo>
                  <a:lnTo>
                    <a:pt x="642658" y="102019"/>
                  </a:lnTo>
                  <a:lnTo>
                    <a:pt x="642073" y="103378"/>
                  </a:lnTo>
                  <a:lnTo>
                    <a:pt x="643801" y="105600"/>
                  </a:lnTo>
                  <a:lnTo>
                    <a:pt x="645375" y="107683"/>
                  </a:lnTo>
                  <a:lnTo>
                    <a:pt x="648500" y="106184"/>
                  </a:lnTo>
                  <a:lnTo>
                    <a:pt x="648627" y="105956"/>
                  </a:lnTo>
                  <a:lnTo>
                    <a:pt x="649084" y="105448"/>
                  </a:lnTo>
                  <a:close/>
                </a:path>
                <a:path w="1459865" h="1111250">
                  <a:moveTo>
                    <a:pt x="649122" y="487654"/>
                  </a:moveTo>
                  <a:lnTo>
                    <a:pt x="648779" y="487540"/>
                  </a:lnTo>
                  <a:lnTo>
                    <a:pt x="648119" y="487286"/>
                  </a:lnTo>
                  <a:lnTo>
                    <a:pt x="647839" y="488149"/>
                  </a:lnTo>
                  <a:lnTo>
                    <a:pt x="647547" y="488962"/>
                  </a:lnTo>
                  <a:lnTo>
                    <a:pt x="647268" y="489826"/>
                  </a:lnTo>
                  <a:lnTo>
                    <a:pt x="647585" y="489940"/>
                  </a:lnTo>
                  <a:lnTo>
                    <a:pt x="647915" y="490029"/>
                  </a:lnTo>
                  <a:lnTo>
                    <a:pt x="648246" y="490156"/>
                  </a:lnTo>
                  <a:lnTo>
                    <a:pt x="648538" y="489331"/>
                  </a:lnTo>
                  <a:lnTo>
                    <a:pt x="648830" y="488467"/>
                  </a:lnTo>
                  <a:lnTo>
                    <a:pt x="649122" y="487654"/>
                  </a:lnTo>
                  <a:close/>
                </a:path>
                <a:path w="1459865" h="1111250">
                  <a:moveTo>
                    <a:pt x="655256" y="868591"/>
                  </a:moveTo>
                  <a:lnTo>
                    <a:pt x="649617" y="864260"/>
                  </a:lnTo>
                  <a:lnTo>
                    <a:pt x="649363" y="864285"/>
                  </a:lnTo>
                  <a:lnTo>
                    <a:pt x="646277" y="869264"/>
                  </a:lnTo>
                  <a:lnTo>
                    <a:pt x="649579" y="872769"/>
                  </a:lnTo>
                  <a:lnTo>
                    <a:pt x="652068" y="869505"/>
                  </a:lnTo>
                  <a:lnTo>
                    <a:pt x="655256" y="868591"/>
                  </a:lnTo>
                  <a:close/>
                </a:path>
                <a:path w="1459865" h="1111250">
                  <a:moveTo>
                    <a:pt x="656348" y="524586"/>
                  </a:moveTo>
                  <a:lnTo>
                    <a:pt x="656272" y="524230"/>
                  </a:lnTo>
                  <a:lnTo>
                    <a:pt x="656196" y="523722"/>
                  </a:lnTo>
                  <a:lnTo>
                    <a:pt x="655650" y="523087"/>
                  </a:lnTo>
                  <a:lnTo>
                    <a:pt x="655193" y="522998"/>
                  </a:lnTo>
                  <a:lnTo>
                    <a:pt x="654799" y="522909"/>
                  </a:lnTo>
                  <a:lnTo>
                    <a:pt x="654265" y="523506"/>
                  </a:lnTo>
                  <a:lnTo>
                    <a:pt x="653796" y="523773"/>
                  </a:lnTo>
                  <a:lnTo>
                    <a:pt x="654189" y="524370"/>
                  </a:lnTo>
                  <a:lnTo>
                    <a:pt x="654608" y="524967"/>
                  </a:lnTo>
                  <a:lnTo>
                    <a:pt x="655256" y="525907"/>
                  </a:lnTo>
                  <a:lnTo>
                    <a:pt x="655789" y="525081"/>
                  </a:lnTo>
                  <a:lnTo>
                    <a:pt x="656348" y="524586"/>
                  </a:lnTo>
                  <a:close/>
                </a:path>
                <a:path w="1459865" h="1111250">
                  <a:moveTo>
                    <a:pt x="660742" y="956411"/>
                  </a:moveTo>
                  <a:lnTo>
                    <a:pt x="657618" y="956348"/>
                  </a:lnTo>
                  <a:lnTo>
                    <a:pt x="655434" y="956284"/>
                  </a:lnTo>
                  <a:lnTo>
                    <a:pt x="652843" y="956233"/>
                  </a:lnTo>
                  <a:lnTo>
                    <a:pt x="652424" y="963752"/>
                  </a:lnTo>
                  <a:lnTo>
                    <a:pt x="652513" y="963993"/>
                  </a:lnTo>
                  <a:lnTo>
                    <a:pt x="656894" y="965873"/>
                  </a:lnTo>
                  <a:lnTo>
                    <a:pt x="660742" y="956411"/>
                  </a:lnTo>
                  <a:close/>
                </a:path>
                <a:path w="1459865" h="1111250">
                  <a:moveTo>
                    <a:pt x="678776" y="546912"/>
                  </a:moveTo>
                  <a:lnTo>
                    <a:pt x="675487" y="544093"/>
                  </a:lnTo>
                  <a:lnTo>
                    <a:pt x="673239" y="540016"/>
                  </a:lnTo>
                  <a:lnTo>
                    <a:pt x="672109" y="542785"/>
                  </a:lnTo>
                  <a:lnTo>
                    <a:pt x="671144" y="544626"/>
                  </a:lnTo>
                  <a:lnTo>
                    <a:pt x="670280" y="548017"/>
                  </a:lnTo>
                  <a:lnTo>
                    <a:pt x="669937" y="550341"/>
                  </a:lnTo>
                  <a:lnTo>
                    <a:pt x="672185" y="552335"/>
                  </a:lnTo>
                  <a:lnTo>
                    <a:pt x="673760" y="551281"/>
                  </a:lnTo>
                  <a:lnTo>
                    <a:pt x="674865" y="549160"/>
                  </a:lnTo>
                  <a:lnTo>
                    <a:pt x="675703" y="549198"/>
                  </a:lnTo>
                  <a:lnTo>
                    <a:pt x="676059" y="549122"/>
                  </a:lnTo>
                  <a:lnTo>
                    <a:pt x="677824" y="551815"/>
                  </a:lnTo>
                  <a:lnTo>
                    <a:pt x="678776" y="546912"/>
                  </a:lnTo>
                  <a:close/>
                </a:path>
                <a:path w="1459865" h="1111250">
                  <a:moveTo>
                    <a:pt x="692023" y="581723"/>
                  </a:moveTo>
                  <a:lnTo>
                    <a:pt x="691680" y="581494"/>
                  </a:lnTo>
                  <a:lnTo>
                    <a:pt x="691045" y="581025"/>
                  </a:lnTo>
                  <a:lnTo>
                    <a:pt x="690270" y="581990"/>
                  </a:lnTo>
                  <a:lnTo>
                    <a:pt x="689457" y="582942"/>
                  </a:lnTo>
                  <a:lnTo>
                    <a:pt x="688682" y="583920"/>
                  </a:lnTo>
                  <a:lnTo>
                    <a:pt x="689089" y="584212"/>
                  </a:lnTo>
                  <a:lnTo>
                    <a:pt x="689457" y="584542"/>
                  </a:lnTo>
                  <a:lnTo>
                    <a:pt x="689838" y="584835"/>
                  </a:lnTo>
                  <a:lnTo>
                    <a:pt x="690575" y="583806"/>
                  </a:lnTo>
                  <a:lnTo>
                    <a:pt x="692023" y="581723"/>
                  </a:lnTo>
                  <a:close/>
                </a:path>
                <a:path w="1459865" h="1111250">
                  <a:moveTo>
                    <a:pt x="699858" y="195414"/>
                  </a:moveTo>
                  <a:lnTo>
                    <a:pt x="699312" y="192239"/>
                  </a:lnTo>
                  <a:lnTo>
                    <a:pt x="698982" y="192278"/>
                  </a:lnTo>
                  <a:lnTo>
                    <a:pt x="698309" y="192341"/>
                  </a:lnTo>
                  <a:lnTo>
                    <a:pt x="698296" y="193357"/>
                  </a:lnTo>
                  <a:lnTo>
                    <a:pt x="698296" y="195364"/>
                  </a:lnTo>
                  <a:lnTo>
                    <a:pt x="698817" y="195376"/>
                  </a:lnTo>
                  <a:lnTo>
                    <a:pt x="699338" y="195414"/>
                  </a:lnTo>
                  <a:lnTo>
                    <a:pt x="699858" y="195414"/>
                  </a:lnTo>
                  <a:close/>
                </a:path>
                <a:path w="1459865" h="1111250">
                  <a:moveTo>
                    <a:pt x="734606" y="593648"/>
                  </a:moveTo>
                  <a:lnTo>
                    <a:pt x="733793" y="592759"/>
                  </a:lnTo>
                  <a:lnTo>
                    <a:pt x="733082" y="593115"/>
                  </a:lnTo>
                  <a:lnTo>
                    <a:pt x="732548" y="593585"/>
                  </a:lnTo>
                  <a:lnTo>
                    <a:pt x="731977" y="594004"/>
                  </a:lnTo>
                  <a:lnTo>
                    <a:pt x="732383" y="594385"/>
                  </a:lnTo>
                  <a:lnTo>
                    <a:pt x="732790" y="594715"/>
                  </a:lnTo>
                  <a:lnTo>
                    <a:pt x="733285" y="595160"/>
                  </a:lnTo>
                  <a:lnTo>
                    <a:pt x="733818" y="594702"/>
                  </a:lnTo>
                  <a:lnTo>
                    <a:pt x="734415" y="594372"/>
                  </a:lnTo>
                  <a:lnTo>
                    <a:pt x="734542" y="593940"/>
                  </a:lnTo>
                  <a:lnTo>
                    <a:pt x="734606" y="593648"/>
                  </a:lnTo>
                  <a:close/>
                </a:path>
                <a:path w="1459865" h="1111250">
                  <a:moveTo>
                    <a:pt x="744931" y="615937"/>
                  </a:moveTo>
                  <a:lnTo>
                    <a:pt x="744435" y="615746"/>
                  </a:lnTo>
                  <a:lnTo>
                    <a:pt x="743902" y="615289"/>
                  </a:lnTo>
                  <a:lnTo>
                    <a:pt x="743445" y="615365"/>
                  </a:lnTo>
                  <a:lnTo>
                    <a:pt x="743038" y="615454"/>
                  </a:lnTo>
                  <a:lnTo>
                    <a:pt x="742670" y="616064"/>
                  </a:lnTo>
                  <a:lnTo>
                    <a:pt x="742137" y="616559"/>
                  </a:lnTo>
                  <a:lnTo>
                    <a:pt x="742823" y="616915"/>
                  </a:lnTo>
                  <a:lnTo>
                    <a:pt x="743445" y="617537"/>
                  </a:lnTo>
                  <a:lnTo>
                    <a:pt x="743724" y="617410"/>
                  </a:lnTo>
                  <a:lnTo>
                    <a:pt x="744220" y="617131"/>
                  </a:lnTo>
                  <a:lnTo>
                    <a:pt x="744537" y="616470"/>
                  </a:lnTo>
                  <a:lnTo>
                    <a:pt x="744931" y="615937"/>
                  </a:lnTo>
                  <a:close/>
                </a:path>
                <a:path w="1459865" h="1111250">
                  <a:moveTo>
                    <a:pt x="752944" y="520839"/>
                  </a:moveTo>
                  <a:lnTo>
                    <a:pt x="752830" y="520306"/>
                  </a:lnTo>
                  <a:lnTo>
                    <a:pt x="752665" y="519239"/>
                  </a:lnTo>
                  <a:lnTo>
                    <a:pt x="751636" y="519442"/>
                  </a:lnTo>
                  <a:lnTo>
                    <a:pt x="750620" y="519645"/>
                  </a:lnTo>
                  <a:lnTo>
                    <a:pt x="749604" y="519849"/>
                  </a:lnTo>
                  <a:lnTo>
                    <a:pt x="749642" y="520179"/>
                  </a:lnTo>
                  <a:lnTo>
                    <a:pt x="749668" y="520509"/>
                  </a:lnTo>
                  <a:lnTo>
                    <a:pt x="749719" y="520839"/>
                  </a:lnTo>
                  <a:lnTo>
                    <a:pt x="752944" y="520839"/>
                  </a:lnTo>
                  <a:close/>
                </a:path>
                <a:path w="1459865" h="1111250">
                  <a:moveTo>
                    <a:pt x="772566" y="654151"/>
                  </a:moveTo>
                  <a:lnTo>
                    <a:pt x="765213" y="652602"/>
                  </a:lnTo>
                  <a:lnTo>
                    <a:pt x="768337" y="657999"/>
                  </a:lnTo>
                  <a:lnTo>
                    <a:pt x="769035" y="658075"/>
                  </a:lnTo>
                  <a:lnTo>
                    <a:pt x="772566" y="654151"/>
                  </a:lnTo>
                  <a:close/>
                </a:path>
                <a:path w="1459865" h="1111250">
                  <a:moveTo>
                    <a:pt x="784517" y="248043"/>
                  </a:moveTo>
                  <a:lnTo>
                    <a:pt x="783907" y="245960"/>
                  </a:lnTo>
                  <a:lnTo>
                    <a:pt x="783094" y="244551"/>
                  </a:lnTo>
                  <a:lnTo>
                    <a:pt x="780592" y="246811"/>
                  </a:lnTo>
                  <a:lnTo>
                    <a:pt x="782281" y="247345"/>
                  </a:lnTo>
                  <a:lnTo>
                    <a:pt x="783399" y="247688"/>
                  </a:lnTo>
                  <a:lnTo>
                    <a:pt x="784517" y="248043"/>
                  </a:lnTo>
                  <a:close/>
                </a:path>
                <a:path w="1459865" h="1111250">
                  <a:moveTo>
                    <a:pt x="793457" y="522770"/>
                  </a:moveTo>
                  <a:lnTo>
                    <a:pt x="793000" y="522605"/>
                  </a:lnTo>
                  <a:lnTo>
                    <a:pt x="792137" y="522274"/>
                  </a:lnTo>
                  <a:lnTo>
                    <a:pt x="791768" y="523328"/>
                  </a:lnTo>
                  <a:lnTo>
                    <a:pt x="791375" y="524383"/>
                  </a:lnTo>
                  <a:lnTo>
                    <a:pt x="791006" y="525449"/>
                  </a:lnTo>
                  <a:lnTo>
                    <a:pt x="791425" y="525589"/>
                  </a:lnTo>
                  <a:lnTo>
                    <a:pt x="791832" y="525754"/>
                  </a:lnTo>
                  <a:lnTo>
                    <a:pt x="792264" y="525894"/>
                  </a:lnTo>
                  <a:lnTo>
                    <a:pt x="792645" y="524852"/>
                  </a:lnTo>
                  <a:lnTo>
                    <a:pt x="793457" y="522770"/>
                  </a:lnTo>
                  <a:close/>
                </a:path>
                <a:path w="1459865" h="1111250">
                  <a:moveTo>
                    <a:pt x="809434" y="653592"/>
                  </a:moveTo>
                  <a:lnTo>
                    <a:pt x="808913" y="653542"/>
                  </a:lnTo>
                  <a:lnTo>
                    <a:pt x="808380" y="653516"/>
                  </a:lnTo>
                  <a:lnTo>
                    <a:pt x="807847" y="653465"/>
                  </a:lnTo>
                  <a:lnTo>
                    <a:pt x="808037" y="656615"/>
                  </a:lnTo>
                  <a:lnTo>
                    <a:pt x="808736" y="656615"/>
                  </a:lnTo>
                  <a:lnTo>
                    <a:pt x="809066" y="656640"/>
                  </a:lnTo>
                  <a:lnTo>
                    <a:pt x="809193" y="655624"/>
                  </a:lnTo>
                  <a:lnTo>
                    <a:pt x="809307" y="654608"/>
                  </a:lnTo>
                  <a:lnTo>
                    <a:pt x="809434" y="653592"/>
                  </a:lnTo>
                  <a:close/>
                </a:path>
                <a:path w="1459865" h="1111250">
                  <a:moveTo>
                    <a:pt x="819391" y="198221"/>
                  </a:moveTo>
                  <a:lnTo>
                    <a:pt x="818324" y="197205"/>
                  </a:lnTo>
                  <a:lnTo>
                    <a:pt x="817753" y="196303"/>
                  </a:lnTo>
                  <a:lnTo>
                    <a:pt x="817283" y="196316"/>
                  </a:lnTo>
                  <a:lnTo>
                    <a:pt x="816660" y="196354"/>
                  </a:lnTo>
                  <a:lnTo>
                    <a:pt x="816013" y="197129"/>
                  </a:lnTo>
                  <a:lnTo>
                    <a:pt x="815568" y="197713"/>
                  </a:lnTo>
                  <a:lnTo>
                    <a:pt x="815492" y="197840"/>
                  </a:lnTo>
                  <a:lnTo>
                    <a:pt x="816178" y="198920"/>
                  </a:lnTo>
                  <a:lnTo>
                    <a:pt x="817270" y="199034"/>
                  </a:lnTo>
                  <a:lnTo>
                    <a:pt x="817981" y="198615"/>
                  </a:lnTo>
                  <a:lnTo>
                    <a:pt x="819391" y="198221"/>
                  </a:lnTo>
                  <a:close/>
                </a:path>
                <a:path w="1459865" h="1111250">
                  <a:moveTo>
                    <a:pt x="830897" y="273786"/>
                  </a:moveTo>
                  <a:lnTo>
                    <a:pt x="830618" y="273710"/>
                  </a:lnTo>
                  <a:lnTo>
                    <a:pt x="830084" y="273558"/>
                  </a:lnTo>
                  <a:lnTo>
                    <a:pt x="829703" y="274548"/>
                  </a:lnTo>
                  <a:lnTo>
                    <a:pt x="829310" y="275513"/>
                  </a:lnTo>
                  <a:lnTo>
                    <a:pt x="828929" y="276491"/>
                  </a:lnTo>
                  <a:lnTo>
                    <a:pt x="829462" y="276606"/>
                  </a:lnTo>
                  <a:lnTo>
                    <a:pt x="829995" y="276733"/>
                  </a:lnTo>
                  <a:lnTo>
                    <a:pt x="830529" y="276847"/>
                  </a:lnTo>
                  <a:lnTo>
                    <a:pt x="830643" y="275831"/>
                  </a:lnTo>
                  <a:lnTo>
                    <a:pt x="830897" y="273786"/>
                  </a:lnTo>
                  <a:close/>
                </a:path>
                <a:path w="1459865" h="1111250">
                  <a:moveTo>
                    <a:pt x="844105" y="926439"/>
                  </a:moveTo>
                  <a:lnTo>
                    <a:pt x="843610" y="926401"/>
                  </a:lnTo>
                  <a:lnTo>
                    <a:pt x="843127" y="926401"/>
                  </a:lnTo>
                  <a:lnTo>
                    <a:pt x="842632" y="926363"/>
                  </a:lnTo>
                  <a:lnTo>
                    <a:pt x="842632" y="928408"/>
                  </a:lnTo>
                  <a:lnTo>
                    <a:pt x="842645" y="929424"/>
                  </a:lnTo>
                  <a:lnTo>
                    <a:pt x="843737" y="929424"/>
                  </a:lnTo>
                  <a:lnTo>
                    <a:pt x="843864" y="928433"/>
                  </a:lnTo>
                  <a:lnTo>
                    <a:pt x="843978" y="927442"/>
                  </a:lnTo>
                  <a:lnTo>
                    <a:pt x="844105" y="926439"/>
                  </a:lnTo>
                  <a:close/>
                </a:path>
                <a:path w="1459865" h="1111250">
                  <a:moveTo>
                    <a:pt x="855205" y="624789"/>
                  </a:moveTo>
                  <a:lnTo>
                    <a:pt x="854354" y="623392"/>
                  </a:lnTo>
                  <a:lnTo>
                    <a:pt x="853719" y="621677"/>
                  </a:lnTo>
                  <a:lnTo>
                    <a:pt x="851712" y="619950"/>
                  </a:lnTo>
                  <a:lnTo>
                    <a:pt x="850112" y="620204"/>
                  </a:lnTo>
                  <a:lnTo>
                    <a:pt x="848842" y="620039"/>
                  </a:lnTo>
                  <a:lnTo>
                    <a:pt x="848995" y="621322"/>
                  </a:lnTo>
                  <a:lnTo>
                    <a:pt x="848690" y="623176"/>
                  </a:lnTo>
                  <a:lnTo>
                    <a:pt x="850734" y="624941"/>
                  </a:lnTo>
                  <a:lnTo>
                    <a:pt x="852652" y="625284"/>
                  </a:lnTo>
                  <a:lnTo>
                    <a:pt x="854316" y="625957"/>
                  </a:lnTo>
                  <a:lnTo>
                    <a:pt x="854608" y="625563"/>
                  </a:lnTo>
                  <a:lnTo>
                    <a:pt x="855205" y="624789"/>
                  </a:lnTo>
                  <a:close/>
                </a:path>
                <a:path w="1459865" h="1111250">
                  <a:moveTo>
                    <a:pt x="875919" y="1013142"/>
                  </a:moveTo>
                  <a:lnTo>
                    <a:pt x="873848" y="1011364"/>
                  </a:lnTo>
                  <a:lnTo>
                    <a:pt x="871842" y="1010970"/>
                  </a:lnTo>
                  <a:lnTo>
                    <a:pt x="870127" y="1010272"/>
                  </a:lnTo>
                  <a:lnTo>
                    <a:pt x="869708" y="1010589"/>
                  </a:lnTo>
                  <a:lnTo>
                    <a:pt x="869276" y="1010894"/>
                  </a:lnTo>
                  <a:lnTo>
                    <a:pt x="868857" y="1011199"/>
                  </a:lnTo>
                  <a:lnTo>
                    <a:pt x="869823" y="1012913"/>
                  </a:lnTo>
                  <a:lnTo>
                    <a:pt x="870572" y="1014869"/>
                  </a:lnTo>
                  <a:lnTo>
                    <a:pt x="872566" y="1016863"/>
                  </a:lnTo>
                  <a:lnTo>
                    <a:pt x="874356" y="1016393"/>
                  </a:lnTo>
                  <a:lnTo>
                    <a:pt x="875626" y="1016444"/>
                  </a:lnTo>
                  <a:lnTo>
                    <a:pt x="875512" y="1015085"/>
                  </a:lnTo>
                  <a:lnTo>
                    <a:pt x="875919" y="1013142"/>
                  </a:lnTo>
                  <a:close/>
                </a:path>
                <a:path w="1459865" h="1111250">
                  <a:moveTo>
                    <a:pt x="888466" y="446481"/>
                  </a:moveTo>
                  <a:lnTo>
                    <a:pt x="887717" y="446087"/>
                  </a:lnTo>
                  <a:lnTo>
                    <a:pt x="887323" y="445731"/>
                  </a:lnTo>
                  <a:lnTo>
                    <a:pt x="886866" y="446341"/>
                  </a:lnTo>
                  <a:lnTo>
                    <a:pt x="886256" y="446874"/>
                  </a:lnTo>
                  <a:lnTo>
                    <a:pt x="886015" y="447560"/>
                  </a:lnTo>
                  <a:lnTo>
                    <a:pt x="885850" y="448056"/>
                  </a:lnTo>
                  <a:lnTo>
                    <a:pt x="886129" y="448741"/>
                  </a:lnTo>
                  <a:lnTo>
                    <a:pt x="886218" y="449326"/>
                  </a:lnTo>
                  <a:lnTo>
                    <a:pt x="886663" y="449135"/>
                  </a:lnTo>
                  <a:lnTo>
                    <a:pt x="887526" y="448767"/>
                  </a:lnTo>
                  <a:lnTo>
                    <a:pt x="887857" y="448119"/>
                  </a:lnTo>
                  <a:lnTo>
                    <a:pt x="888339" y="447484"/>
                  </a:lnTo>
                  <a:lnTo>
                    <a:pt x="888453" y="446798"/>
                  </a:lnTo>
                  <a:lnTo>
                    <a:pt x="888466" y="446481"/>
                  </a:lnTo>
                  <a:close/>
                </a:path>
                <a:path w="1459865" h="1111250">
                  <a:moveTo>
                    <a:pt x="889914" y="695553"/>
                  </a:moveTo>
                  <a:lnTo>
                    <a:pt x="886637" y="694359"/>
                  </a:lnTo>
                  <a:lnTo>
                    <a:pt x="883488" y="692302"/>
                  </a:lnTo>
                  <a:lnTo>
                    <a:pt x="879589" y="695807"/>
                  </a:lnTo>
                  <a:lnTo>
                    <a:pt x="882942" y="696404"/>
                  </a:lnTo>
                  <a:lnTo>
                    <a:pt x="889635" y="697560"/>
                  </a:lnTo>
                  <a:lnTo>
                    <a:pt x="889800" y="696214"/>
                  </a:lnTo>
                  <a:lnTo>
                    <a:pt x="889914" y="695553"/>
                  </a:lnTo>
                  <a:close/>
                </a:path>
                <a:path w="1459865" h="1111250">
                  <a:moveTo>
                    <a:pt x="908532" y="1010234"/>
                  </a:moveTo>
                  <a:lnTo>
                    <a:pt x="904557" y="1004976"/>
                  </a:lnTo>
                  <a:lnTo>
                    <a:pt x="907872" y="1002995"/>
                  </a:lnTo>
                  <a:lnTo>
                    <a:pt x="905471" y="998740"/>
                  </a:lnTo>
                  <a:lnTo>
                    <a:pt x="898550" y="1001102"/>
                  </a:lnTo>
                  <a:lnTo>
                    <a:pt x="897724" y="1001877"/>
                  </a:lnTo>
                  <a:lnTo>
                    <a:pt x="899388" y="1008888"/>
                  </a:lnTo>
                  <a:lnTo>
                    <a:pt x="902195" y="1010526"/>
                  </a:lnTo>
                  <a:lnTo>
                    <a:pt x="908532" y="1010234"/>
                  </a:lnTo>
                  <a:close/>
                </a:path>
                <a:path w="1459865" h="1111250">
                  <a:moveTo>
                    <a:pt x="909002" y="527888"/>
                  </a:moveTo>
                  <a:lnTo>
                    <a:pt x="907935" y="527735"/>
                  </a:lnTo>
                  <a:lnTo>
                    <a:pt x="906932" y="527761"/>
                  </a:lnTo>
                  <a:lnTo>
                    <a:pt x="905954" y="527735"/>
                  </a:lnTo>
                  <a:lnTo>
                    <a:pt x="905865" y="528802"/>
                  </a:lnTo>
                  <a:lnTo>
                    <a:pt x="905802" y="529361"/>
                  </a:lnTo>
                  <a:lnTo>
                    <a:pt x="907923" y="529374"/>
                  </a:lnTo>
                  <a:lnTo>
                    <a:pt x="908977" y="529399"/>
                  </a:lnTo>
                  <a:lnTo>
                    <a:pt x="908939" y="528866"/>
                  </a:lnTo>
                  <a:lnTo>
                    <a:pt x="909002" y="527888"/>
                  </a:lnTo>
                  <a:close/>
                </a:path>
                <a:path w="1459865" h="1111250">
                  <a:moveTo>
                    <a:pt x="937463" y="486613"/>
                  </a:moveTo>
                  <a:lnTo>
                    <a:pt x="936929" y="485673"/>
                  </a:lnTo>
                  <a:lnTo>
                    <a:pt x="936485" y="484873"/>
                  </a:lnTo>
                  <a:lnTo>
                    <a:pt x="935939" y="485559"/>
                  </a:lnTo>
                  <a:lnTo>
                    <a:pt x="935507" y="485940"/>
                  </a:lnTo>
                  <a:lnTo>
                    <a:pt x="935342" y="486422"/>
                  </a:lnTo>
                  <a:lnTo>
                    <a:pt x="935266" y="486600"/>
                  </a:lnTo>
                  <a:lnTo>
                    <a:pt x="935812" y="487273"/>
                  </a:lnTo>
                  <a:lnTo>
                    <a:pt x="936002" y="487273"/>
                  </a:lnTo>
                  <a:lnTo>
                    <a:pt x="936523" y="487210"/>
                  </a:lnTo>
                  <a:lnTo>
                    <a:pt x="936980" y="486841"/>
                  </a:lnTo>
                  <a:lnTo>
                    <a:pt x="937463" y="486613"/>
                  </a:lnTo>
                  <a:close/>
                </a:path>
                <a:path w="1459865" h="1111250">
                  <a:moveTo>
                    <a:pt x="938466" y="493801"/>
                  </a:moveTo>
                  <a:lnTo>
                    <a:pt x="938199" y="493788"/>
                  </a:lnTo>
                  <a:lnTo>
                    <a:pt x="937945" y="493750"/>
                  </a:lnTo>
                  <a:lnTo>
                    <a:pt x="937704" y="493737"/>
                  </a:lnTo>
                  <a:lnTo>
                    <a:pt x="937450" y="495731"/>
                  </a:lnTo>
                  <a:lnTo>
                    <a:pt x="937336" y="496722"/>
                  </a:lnTo>
                  <a:lnTo>
                    <a:pt x="938352" y="496836"/>
                  </a:lnTo>
                  <a:lnTo>
                    <a:pt x="938466" y="493801"/>
                  </a:lnTo>
                  <a:close/>
                </a:path>
                <a:path w="1459865" h="1111250">
                  <a:moveTo>
                    <a:pt x="951509" y="864031"/>
                  </a:moveTo>
                  <a:lnTo>
                    <a:pt x="950887" y="863003"/>
                  </a:lnTo>
                  <a:lnTo>
                    <a:pt x="950620" y="862520"/>
                  </a:lnTo>
                  <a:lnTo>
                    <a:pt x="950328" y="862050"/>
                  </a:lnTo>
                  <a:lnTo>
                    <a:pt x="949909" y="862317"/>
                  </a:lnTo>
                  <a:lnTo>
                    <a:pt x="949071" y="862647"/>
                  </a:lnTo>
                  <a:lnTo>
                    <a:pt x="949185" y="863473"/>
                  </a:lnTo>
                  <a:lnTo>
                    <a:pt x="949490" y="864171"/>
                  </a:lnTo>
                  <a:lnTo>
                    <a:pt x="950125" y="864768"/>
                  </a:lnTo>
                  <a:lnTo>
                    <a:pt x="950925" y="864247"/>
                  </a:lnTo>
                  <a:lnTo>
                    <a:pt x="951509" y="864031"/>
                  </a:lnTo>
                  <a:close/>
                </a:path>
                <a:path w="1459865" h="1111250">
                  <a:moveTo>
                    <a:pt x="966787" y="309333"/>
                  </a:moveTo>
                  <a:lnTo>
                    <a:pt x="966266" y="308279"/>
                  </a:lnTo>
                  <a:lnTo>
                    <a:pt x="966114" y="308292"/>
                  </a:lnTo>
                  <a:lnTo>
                    <a:pt x="965428" y="308381"/>
                  </a:lnTo>
                  <a:lnTo>
                    <a:pt x="964755" y="308711"/>
                  </a:lnTo>
                  <a:lnTo>
                    <a:pt x="963739" y="309067"/>
                  </a:lnTo>
                  <a:lnTo>
                    <a:pt x="964463" y="309841"/>
                  </a:lnTo>
                  <a:lnTo>
                    <a:pt x="964844" y="310565"/>
                  </a:lnTo>
                  <a:lnTo>
                    <a:pt x="965708" y="310642"/>
                  </a:lnTo>
                  <a:lnTo>
                    <a:pt x="966431" y="310134"/>
                  </a:lnTo>
                  <a:lnTo>
                    <a:pt x="966787" y="309333"/>
                  </a:lnTo>
                  <a:close/>
                </a:path>
                <a:path w="1459865" h="1111250">
                  <a:moveTo>
                    <a:pt x="969352" y="196380"/>
                  </a:moveTo>
                  <a:lnTo>
                    <a:pt x="968654" y="195808"/>
                  </a:lnTo>
                  <a:lnTo>
                    <a:pt x="968006" y="195072"/>
                  </a:lnTo>
                  <a:lnTo>
                    <a:pt x="967473" y="195973"/>
                  </a:lnTo>
                  <a:lnTo>
                    <a:pt x="966978" y="196557"/>
                  </a:lnTo>
                  <a:lnTo>
                    <a:pt x="966825" y="197205"/>
                  </a:lnTo>
                  <a:lnTo>
                    <a:pt x="966774" y="197459"/>
                  </a:lnTo>
                  <a:lnTo>
                    <a:pt x="967511" y="197929"/>
                  </a:lnTo>
                  <a:lnTo>
                    <a:pt x="967892" y="198247"/>
                  </a:lnTo>
                  <a:lnTo>
                    <a:pt x="968362" y="197700"/>
                  </a:lnTo>
                  <a:lnTo>
                    <a:pt x="968946" y="197192"/>
                  </a:lnTo>
                  <a:lnTo>
                    <a:pt x="969352" y="196380"/>
                  </a:lnTo>
                  <a:close/>
                </a:path>
                <a:path w="1459865" h="1111250">
                  <a:moveTo>
                    <a:pt x="1061313" y="586765"/>
                  </a:moveTo>
                  <a:lnTo>
                    <a:pt x="1061008" y="584276"/>
                  </a:lnTo>
                  <a:lnTo>
                    <a:pt x="1057833" y="581545"/>
                  </a:lnTo>
                  <a:lnTo>
                    <a:pt x="1057529" y="583984"/>
                  </a:lnTo>
                  <a:lnTo>
                    <a:pt x="1056894" y="588810"/>
                  </a:lnTo>
                  <a:lnTo>
                    <a:pt x="1058824" y="589102"/>
                  </a:lnTo>
                  <a:lnTo>
                    <a:pt x="1061313" y="586765"/>
                  </a:lnTo>
                  <a:close/>
                </a:path>
                <a:path w="1459865" h="1111250">
                  <a:moveTo>
                    <a:pt x="1093622" y="456438"/>
                  </a:moveTo>
                  <a:lnTo>
                    <a:pt x="1092796" y="454964"/>
                  </a:lnTo>
                  <a:lnTo>
                    <a:pt x="1091628" y="453796"/>
                  </a:lnTo>
                  <a:lnTo>
                    <a:pt x="1089685" y="454596"/>
                  </a:lnTo>
                  <a:lnTo>
                    <a:pt x="1087869" y="456488"/>
                  </a:lnTo>
                  <a:lnTo>
                    <a:pt x="1087196" y="458000"/>
                  </a:lnTo>
                  <a:lnTo>
                    <a:pt x="1086065" y="459790"/>
                  </a:lnTo>
                  <a:lnTo>
                    <a:pt x="1090853" y="461632"/>
                  </a:lnTo>
                  <a:lnTo>
                    <a:pt x="1093216" y="460883"/>
                  </a:lnTo>
                  <a:lnTo>
                    <a:pt x="1093520" y="457581"/>
                  </a:lnTo>
                  <a:lnTo>
                    <a:pt x="1093622" y="456438"/>
                  </a:lnTo>
                  <a:close/>
                </a:path>
                <a:path w="1459865" h="1111250">
                  <a:moveTo>
                    <a:pt x="1096302" y="938034"/>
                  </a:moveTo>
                  <a:lnTo>
                    <a:pt x="1096213" y="937793"/>
                  </a:lnTo>
                  <a:lnTo>
                    <a:pt x="1096010" y="937094"/>
                  </a:lnTo>
                  <a:lnTo>
                    <a:pt x="1095476" y="936498"/>
                  </a:lnTo>
                  <a:lnTo>
                    <a:pt x="1095082" y="935863"/>
                  </a:lnTo>
                  <a:lnTo>
                    <a:pt x="1094701" y="936218"/>
                  </a:lnTo>
                  <a:lnTo>
                    <a:pt x="1093990" y="936599"/>
                  </a:lnTo>
                  <a:lnTo>
                    <a:pt x="1094079" y="937577"/>
                  </a:lnTo>
                  <a:lnTo>
                    <a:pt x="1094511" y="938225"/>
                  </a:lnTo>
                  <a:lnTo>
                    <a:pt x="1094994" y="939292"/>
                  </a:lnTo>
                  <a:lnTo>
                    <a:pt x="1095654" y="938517"/>
                  </a:lnTo>
                  <a:lnTo>
                    <a:pt x="1096302" y="938034"/>
                  </a:lnTo>
                  <a:close/>
                </a:path>
                <a:path w="1459865" h="1111250">
                  <a:moveTo>
                    <a:pt x="1151534" y="983081"/>
                  </a:moveTo>
                  <a:lnTo>
                    <a:pt x="1150975" y="982433"/>
                  </a:lnTo>
                  <a:lnTo>
                    <a:pt x="1150467" y="981710"/>
                  </a:lnTo>
                  <a:lnTo>
                    <a:pt x="1149781" y="981227"/>
                  </a:lnTo>
                  <a:lnTo>
                    <a:pt x="1149629" y="981125"/>
                  </a:lnTo>
                  <a:lnTo>
                    <a:pt x="1148892" y="981862"/>
                  </a:lnTo>
                  <a:lnTo>
                    <a:pt x="1148156" y="982395"/>
                  </a:lnTo>
                  <a:lnTo>
                    <a:pt x="1148943" y="982992"/>
                  </a:lnTo>
                  <a:lnTo>
                    <a:pt x="1149502" y="983615"/>
                  </a:lnTo>
                  <a:lnTo>
                    <a:pt x="1150200" y="983894"/>
                  </a:lnTo>
                  <a:lnTo>
                    <a:pt x="1150493" y="983996"/>
                  </a:lnTo>
                  <a:lnTo>
                    <a:pt x="1151089" y="983373"/>
                  </a:lnTo>
                  <a:lnTo>
                    <a:pt x="1151534" y="983081"/>
                  </a:lnTo>
                  <a:close/>
                </a:path>
                <a:path w="1459865" h="1111250">
                  <a:moveTo>
                    <a:pt x="1151826" y="657301"/>
                  </a:moveTo>
                  <a:lnTo>
                    <a:pt x="1150366" y="656805"/>
                  </a:lnTo>
                  <a:lnTo>
                    <a:pt x="1149819" y="656424"/>
                  </a:lnTo>
                  <a:lnTo>
                    <a:pt x="1149311" y="656488"/>
                  </a:lnTo>
                  <a:lnTo>
                    <a:pt x="1148588" y="656539"/>
                  </a:lnTo>
                  <a:lnTo>
                    <a:pt x="1147914" y="656932"/>
                  </a:lnTo>
                  <a:lnTo>
                    <a:pt x="1147229" y="657186"/>
                  </a:lnTo>
                  <a:lnTo>
                    <a:pt x="1147457" y="658114"/>
                  </a:lnTo>
                  <a:lnTo>
                    <a:pt x="1147584" y="658571"/>
                  </a:lnTo>
                  <a:lnTo>
                    <a:pt x="1148702" y="658241"/>
                  </a:lnTo>
                  <a:lnTo>
                    <a:pt x="1149845" y="657885"/>
                  </a:lnTo>
                  <a:lnTo>
                    <a:pt x="1151826" y="657301"/>
                  </a:lnTo>
                  <a:close/>
                </a:path>
                <a:path w="1459865" h="1111250">
                  <a:moveTo>
                    <a:pt x="1170774" y="254825"/>
                  </a:moveTo>
                  <a:lnTo>
                    <a:pt x="1170419" y="253987"/>
                  </a:lnTo>
                  <a:lnTo>
                    <a:pt x="1169987" y="253276"/>
                  </a:lnTo>
                  <a:lnTo>
                    <a:pt x="1169593" y="252552"/>
                  </a:lnTo>
                  <a:lnTo>
                    <a:pt x="1167726" y="253809"/>
                  </a:lnTo>
                  <a:lnTo>
                    <a:pt x="1168476" y="254342"/>
                  </a:lnTo>
                  <a:lnTo>
                    <a:pt x="1169187" y="254889"/>
                  </a:lnTo>
                  <a:lnTo>
                    <a:pt x="1169987" y="255358"/>
                  </a:lnTo>
                  <a:lnTo>
                    <a:pt x="1170774" y="254825"/>
                  </a:lnTo>
                  <a:close/>
                </a:path>
                <a:path w="1459865" h="1111250">
                  <a:moveTo>
                    <a:pt x="1190104" y="520776"/>
                  </a:moveTo>
                  <a:lnTo>
                    <a:pt x="1189951" y="520420"/>
                  </a:lnTo>
                  <a:lnTo>
                    <a:pt x="1189824" y="520065"/>
                  </a:lnTo>
                  <a:lnTo>
                    <a:pt x="1189697" y="519734"/>
                  </a:lnTo>
                  <a:lnTo>
                    <a:pt x="1188808" y="520052"/>
                  </a:lnTo>
                  <a:lnTo>
                    <a:pt x="1187919" y="520407"/>
                  </a:lnTo>
                  <a:lnTo>
                    <a:pt x="1187056" y="520750"/>
                  </a:lnTo>
                  <a:lnTo>
                    <a:pt x="1187170" y="521068"/>
                  </a:lnTo>
                  <a:lnTo>
                    <a:pt x="1187297" y="521385"/>
                  </a:lnTo>
                  <a:lnTo>
                    <a:pt x="1187424" y="521677"/>
                  </a:lnTo>
                  <a:lnTo>
                    <a:pt x="1188313" y="521398"/>
                  </a:lnTo>
                  <a:lnTo>
                    <a:pt x="1189189" y="521068"/>
                  </a:lnTo>
                  <a:lnTo>
                    <a:pt x="1190104" y="520776"/>
                  </a:lnTo>
                  <a:close/>
                </a:path>
                <a:path w="1459865" h="1111250">
                  <a:moveTo>
                    <a:pt x="1213421" y="339826"/>
                  </a:moveTo>
                  <a:lnTo>
                    <a:pt x="1213180" y="339217"/>
                  </a:lnTo>
                  <a:lnTo>
                    <a:pt x="1213053" y="338912"/>
                  </a:lnTo>
                  <a:lnTo>
                    <a:pt x="1210894" y="339471"/>
                  </a:lnTo>
                  <a:lnTo>
                    <a:pt x="1208684" y="340080"/>
                  </a:lnTo>
                  <a:lnTo>
                    <a:pt x="1210487" y="340588"/>
                  </a:lnTo>
                  <a:lnTo>
                    <a:pt x="1211097" y="340969"/>
                  </a:lnTo>
                  <a:lnTo>
                    <a:pt x="1211605" y="340842"/>
                  </a:lnTo>
                  <a:lnTo>
                    <a:pt x="1212253" y="340702"/>
                  </a:lnTo>
                  <a:lnTo>
                    <a:pt x="1212811" y="340194"/>
                  </a:lnTo>
                  <a:lnTo>
                    <a:pt x="1213421" y="339826"/>
                  </a:lnTo>
                  <a:close/>
                </a:path>
                <a:path w="1459865" h="1111250">
                  <a:moveTo>
                    <a:pt x="1263446" y="1066"/>
                  </a:moveTo>
                  <a:lnTo>
                    <a:pt x="1262875" y="482"/>
                  </a:lnTo>
                  <a:lnTo>
                    <a:pt x="1262608" y="0"/>
                  </a:lnTo>
                  <a:lnTo>
                    <a:pt x="1261389" y="838"/>
                  </a:lnTo>
                  <a:lnTo>
                    <a:pt x="1260475" y="1473"/>
                  </a:lnTo>
                  <a:lnTo>
                    <a:pt x="1261249" y="2032"/>
                  </a:lnTo>
                  <a:lnTo>
                    <a:pt x="1261757" y="2692"/>
                  </a:lnTo>
                  <a:lnTo>
                    <a:pt x="1262075" y="2578"/>
                  </a:lnTo>
                  <a:lnTo>
                    <a:pt x="1262595" y="2451"/>
                  </a:lnTo>
                  <a:lnTo>
                    <a:pt x="1263205" y="1917"/>
                  </a:lnTo>
                  <a:lnTo>
                    <a:pt x="1263332" y="1435"/>
                  </a:lnTo>
                  <a:lnTo>
                    <a:pt x="1263446" y="1066"/>
                  </a:lnTo>
                  <a:close/>
                </a:path>
                <a:path w="1459865" h="1111250">
                  <a:moveTo>
                    <a:pt x="1291767" y="190360"/>
                  </a:moveTo>
                  <a:lnTo>
                    <a:pt x="1291717" y="190207"/>
                  </a:lnTo>
                  <a:lnTo>
                    <a:pt x="1291513" y="189585"/>
                  </a:lnTo>
                  <a:lnTo>
                    <a:pt x="1291056" y="189026"/>
                  </a:lnTo>
                  <a:lnTo>
                    <a:pt x="1290523" y="188214"/>
                  </a:lnTo>
                  <a:lnTo>
                    <a:pt x="1289456" y="189230"/>
                  </a:lnTo>
                  <a:lnTo>
                    <a:pt x="1289075" y="189572"/>
                  </a:lnTo>
                  <a:lnTo>
                    <a:pt x="1289558" y="190093"/>
                  </a:lnTo>
                  <a:lnTo>
                    <a:pt x="1289989" y="190703"/>
                  </a:lnTo>
                  <a:lnTo>
                    <a:pt x="1290574" y="191020"/>
                  </a:lnTo>
                  <a:lnTo>
                    <a:pt x="1290751" y="191135"/>
                  </a:lnTo>
                  <a:lnTo>
                    <a:pt x="1291767" y="190360"/>
                  </a:lnTo>
                  <a:close/>
                </a:path>
                <a:path w="1459865" h="1111250">
                  <a:moveTo>
                    <a:pt x="1333296" y="408597"/>
                  </a:moveTo>
                  <a:lnTo>
                    <a:pt x="1332585" y="408076"/>
                  </a:lnTo>
                  <a:lnTo>
                    <a:pt x="1332128" y="407517"/>
                  </a:lnTo>
                  <a:lnTo>
                    <a:pt x="1331582" y="408089"/>
                  </a:lnTo>
                  <a:lnTo>
                    <a:pt x="1331188" y="408495"/>
                  </a:lnTo>
                  <a:lnTo>
                    <a:pt x="1330782" y="408889"/>
                  </a:lnTo>
                  <a:lnTo>
                    <a:pt x="1331188" y="409257"/>
                  </a:lnTo>
                  <a:lnTo>
                    <a:pt x="1331633" y="409956"/>
                  </a:lnTo>
                  <a:lnTo>
                    <a:pt x="1331963" y="409905"/>
                  </a:lnTo>
                  <a:lnTo>
                    <a:pt x="1332445" y="409829"/>
                  </a:lnTo>
                  <a:lnTo>
                    <a:pt x="1332992" y="409270"/>
                  </a:lnTo>
                  <a:lnTo>
                    <a:pt x="1333195" y="408787"/>
                  </a:lnTo>
                  <a:lnTo>
                    <a:pt x="1333296" y="408597"/>
                  </a:lnTo>
                  <a:close/>
                </a:path>
                <a:path w="1459865" h="1111250">
                  <a:moveTo>
                    <a:pt x="1388605" y="645477"/>
                  </a:moveTo>
                  <a:lnTo>
                    <a:pt x="1388529" y="644461"/>
                  </a:lnTo>
                  <a:lnTo>
                    <a:pt x="1388452" y="643445"/>
                  </a:lnTo>
                  <a:lnTo>
                    <a:pt x="1388376" y="642416"/>
                  </a:lnTo>
                  <a:lnTo>
                    <a:pt x="1387995" y="642454"/>
                  </a:lnTo>
                  <a:lnTo>
                    <a:pt x="1387602" y="642480"/>
                  </a:lnTo>
                  <a:lnTo>
                    <a:pt x="1387221" y="642518"/>
                  </a:lnTo>
                  <a:lnTo>
                    <a:pt x="1387602" y="645604"/>
                  </a:lnTo>
                  <a:lnTo>
                    <a:pt x="1387919" y="645566"/>
                  </a:lnTo>
                  <a:lnTo>
                    <a:pt x="1388262" y="645541"/>
                  </a:lnTo>
                  <a:lnTo>
                    <a:pt x="1388605" y="645477"/>
                  </a:lnTo>
                  <a:close/>
                </a:path>
                <a:path w="1459865" h="1111250">
                  <a:moveTo>
                    <a:pt x="1459331" y="288226"/>
                  </a:moveTo>
                  <a:lnTo>
                    <a:pt x="1458887" y="288188"/>
                  </a:lnTo>
                  <a:lnTo>
                    <a:pt x="1458429" y="288188"/>
                  </a:lnTo>
                  <a:lnTo>
                    <a:pt x="1457972" y="288175"/>
                  </a:lnTo>
                  <a:lnTo>
                    <a:pt x="1458087" y="289077"/>
                  </a:lnTo>
                  <a:lnTo>
                    <a:pt x="1458201" y="289941"/>
                  </a:lnTo>
                  <a:lnTo>
                    <a:pt x="1458290" y="290817"/>
                  </a:lnTo>
                  <a:lnTo>
                    <a:pt x="1458595" y="290804"/>
                  </a:lnTo>
                  <a:lnTo>
                    <a:pt x="1458887" y="290791"/>
                  </a:lnTo>
                  <a:lnTo>
                    <a:pt x="1459166" y="290766"/>
                  </a:lnTo>
                  <a:lnTo>
                    <a:pt x="1459217" y="289902"/>
                  </a:lnTo>
                  <a:lnTo>
                    <a:pt x="1459280" y="289052"/>
                  </a:lnTo>
                  <a:lnTo>
                    <a:pt x="1459331" y="28822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6" name="object 71">
              <a:extLst>
                <a:ext uri="{FF2B5EF4-FFF2-40B4-BE49-F238E27FC236}">
                  <a16:creationId xmlns:a16="http://schemas.microsoft.com/office/drawing/2014/main" id="{76575AF8-E442-96FB-7D11-2377F3B284C2}"/>
                </a:ext>
              </a:extLst>
            </p:cNvPr>
            <p:cNvSpPr/>
            <p:nvPr/>
          </p:nvSpPr>
          <p:spPr>
            <a:xfrm>
              <a:off x="3781932" y="4235076"/>
              <a:ext cx="677329" cy="662696"/>
            </a:xfrm>
            <a:custGeom>
              <a:avLst/>
              <a:gdLst/>
              <a:ahLst/>
              <a:cxnLst/>
              <a:rect l="l" t="t" r="r" b="b"/>
              <a:pathLst>
                <a:path w="1116965" h="1092834">
                  <a:moveTo>
                    <a:pt x="6629" y="443103"/>
                  </a:moveTo>
                  <a:lnTo>
                    <a:pt x="3276" y="437388"/>
                  </a:lnTo>
                  <a:lnTo>
                    <a:pt x="0" y="440410"/>
                  </a:lnTo>
                  <a:lnTo>
                    <a:pt x="2565" y="441452"/>
                  </a:lnTo>
                  <a:lnTo>
                    <a:pt x="6629" y="443103"/>
                  </a:lnTo>
                  <a:close/>
                </a:path>
                <a:path w="1116965" h="1092834">
                  <a:moveTo>
                    <a:pt x="22567" y="414121"/>
                  </a:moveTo>
                  <a:lnTo>
                    <a:pt x="22072" y="412927"/>
                  </a:lnTo>
                  <a:lnTo>
                    <a:pt x="21742" y="410845"/>
                  </a:lnTo>
                  <a:lnTo>
                    <a:pt x="20218" y="412305"/>
                  </a:lnTo>
                  <a:lnTo>
                    <a:pt x="18935" y="412965"/>
                  </a:lnTo>
                  <a:lnTo>
                    <a:pt x="18770" y="413816"/>
                  </a:lnTo>
                  <a:lnTo>
                    <a:pt x="18605" y="414718"/>
                  </a:lnTo>
                  <a:lnTo>
                    <a:pt x="19570" y="415823"/>
                  </a:lnTo>
                  <a:lnTo>
                    <a:pt x="20040" y="416814"/>
                  </a:lnTo>
                  <a:lnTo>
                    <a:pt x="20828" y="416242"/>
                  </a:lnTo>
                  <a:lnTo>
                    <a:pt x="22034" y="415823"/>
                  </a:lnTo>
                  <a:lnTo>
                    <a:pt x="22567" y="414121"/>
                  </a:lnTo>
                  <a:close/>
                </a:path>
                <a:path w="1116965" h="1092834">
                  <a:moveTo>
                    <a:pt x="69380" y="772236"/>
                  </a:moveTo>
                  <a:lnTo>
                    <a:pt x="67360" y="770699"/>
                  </a:lnTo>
                  <a:lnTo>
                    <a:pt x="64554" y="773620"/>
                  </a:lnTo>
                  <a:lnTo>
                    <a:pt x="67665" y="775538"/>
                  </a:lnTo>
                  <a:lnTo>
                    <a:pt x="68021" y="773963"/>
                  </a:lnTo>
                  <a:lnTo>
                    <a:pt x="69380" y="772236"/>
                  </a:lnTo>
                  <a:close/>
                </a:path>
                <a:path w="1116965" h="1092834">
                  <a:moveTo>
                    <a:pt x="79159" y="489762"/>
                  </a:moveTo>
                  <a:lnTo>
                    <a:pt x="78346" y="487680"/>
                  </a:lnTo>
                  <a:lnTo>
                    <a:pt x="78371" y="484974"/>
                  </a:lnTo>
                  <a:lnTo>
                    <a:pt x="75095" y="483730"/>
                  </a:lnTo>
                  <a:lnTo>
                    <a:pt x="75463" y="486981"/>
                  </a:lnTo>
                  <a:lnTo>
                    <a:pt x="75895" y="489267"/>
                  </a:lnTo>
                  <a:lnTo>
                    <a:pt x="79159" y="489762"/>
                  </a:lnTo>
                  <a:close/>
                </a:path>
                <a:path w="1116965" h="1092834">
                  <a:moveTo>
                    <a:pt x="98310" y="843318"/>
                  </a:moveTo>
                  <a:lnTo>
                    <a:pt x="97116" y="842822"/>
                  </a:lnTo>
                  <a:lnTo>
                    <a:pt x="94716" y="841844"/>
                  </a:lnTo>
                  <a:lnTo>
                    <a:pt x="94513" y="842327"/>
                  </a:lnTo>
                  <a:lnTo>
                    <a:pt x="94094" y="843305"/>
                  </a:lnTo>
                  <a:lnTo>
                    <a:pt x="97891" y="844461"/>
                  </a:lnTo>
                  <a:lnTo>
                    <a:pt x="98031" y="844080"/>
                  </a:lnTo>
                  <a:lnTo>
                    <a:pt x="98310" y="843318"/>
                  </a:lnTo>
                  <a:close/>
                </a:path>
                <a:path w="1116965" h="1092834">
                  <a:moveTo>
                    <a:pt x="113334" y="847217"/>
                  </a:moveTo>
                  <a:lnTo>
                    <a:pt x="113030" y="846302"/>
                  </a:lnTo>
                  <a:lnTo>
                    <a:pt x="112915" y="845223"/>
                  </a:lnTo>
                  <a:lnTo>
                    <a:pt x="112077" y="844169"/>
                  </a:lnTo>
                  <a:lnTo>
                    <a:pt x="110959" y="844473"/>
                  </a:lnTo>
                  <a:lnTo>
                    <a:pt x="109524" y="844486"/>
                  </a:lnTo>
                  <a:lnTo>
                    <a:pt x="110286" y="845947"/>
                  </a:lnTo>
                  <a:lnTo>
                    <a:pt x="110566" y="846963"/>
                  </a:lnTo>
                  <a:lnTo>
                    <a:pt x="111594" y="847852"/>
                  </a:lnTo>
                  <a:lnTo>
                    <a:pt x="112623" y="847356"/>
                  </a:lnTo>
                  <a:lnTo>
                    <a:pt x="113334" y="847217"/>
                  </a:lnTo>
                  <a:close/>
                </a:path>
                <a:path w="1116965" h="1092834">
                  <a:moveTo>
                    <a:pt x="142138" y="863815"/>
                  </a:moveTo>
                  <a:lnTo>
                    <a:pt x="141592" y="862368"/>
                  </a:lnTo>
                  <a:lnTo>
                    <a:pt x="139090" y="861250"/>
                  </a:lnTo>
                  <a:lnTo>
                    <a:pt x="137934" y="862342"/>
                  </a:lnTo>
                  <a:lnTo>
                    <a:pt x="137325" y="864425"/>
                  </a:lnTo>
                  <a:lnTo>
                    <a:pt x="138925" y="866013"/>
                  </a:lnTo>
                  <a:lnTo>
                    <a:pt x="140538" y="866381"/>
                  </a:lnTo>
                  <a:lnTo>
                    <a:pt x="142138" y="863815"/>
                  </a:lnTo>
                  <a:close/>
                </a:path>
                <a:path w="1116965" h="1092834">
                  <a:moveTo>
                    <a:pt x="145427" y="886371"/>
                  </a:moveTo>
                  <a:lnTo>
                    <a:pt x="144945" y="885253"/>
                  </a:lnTo>
                  <a:lnTo>
                    <a:pt x="144703" y="884682"/>
                  </a:lnTo>
                  <a:lnTo>
                    <a:pt x="142913" y="885177"/>
                  </a:lnTo>
                  <a:lnTo>
                    <a:pt x="140462" y="884440"/>
                  </a:lnTo>
                  <a:lnTo>
                    <a:pt x="139623" y="888695"/>
                  </a:lnTo>
                  <a:lnTo>
                    <a:pt x="142125" y="887679"/>
                  </a:lnTo>
                  <a:lnTo>
                    <a:pt x="145427" y="886371"/>
                  </a:lnTo>
                  <a:close/>
                </a:path>
                <a:path w="1116965" h="1092834">
                  <a:moveTo>
                    <a:pt x="156629" y="797623"/>
                  </a:moveTo>
                  <a:lnTo>
                    <a:pt x="156121" y="796442"/>
                  </a:lnTo>
                  <a:lnTo>
                    <a:pt x="155905" y="794727"/>
                  </a:lnTo>
                  <a:lnTo>
                    <a:pt x="154355" y="795870"/>
                  </a:lnTo>
                  <a:lnTo>
                    <a:pt x="153162" y="796328"/>
                  </a:lnTo>
                  <a:lnTo>
                    <a:pt x="152730" y="797191"/>
                  </a:lnTo>
                  <a:lnTo>
                    <a:pt x="152463" y="797801"/>
                  </a:lnTo>
                  <a:lnTo>
                    <a:pt x="153200" y="798918"/>
                  </a:lnTo>
                  <a:lnTo>
                    <a:pt x="153504" y="799820"/>
                  </a:lnTo>
                  <a:lnTo>
                    <a:pt x="154470" y="799261"/>
                  </a:lnTo>
                  <a:lnTo>
                    <a:pt x="155651" y="798918"/>
                  </a:lnTo>
                  <a:lnTo>
                    <a:pt x="156260" y="798106"/>
                  </a:lnTo>
                  <a:lnTo>
                    <a:pt x="156629" y="797623"/>
                  </a:lnTo>
                  <a:close/>
                </a:path>
                <a:path w="1116965" h="1092834">
                  <a:moveTo>
                    <a:pt x="157632" y="576097"/>
                  </a:moveTo>
                  <a:lnTo>
                    <a:pt x="155511" y="574243"/>
                  </a:lnTo>
                  <a:lnTo>
                    <a:pt x="154457" y="573328"/>
                  </a:lnTo>
                  <a:lnTo>
                    <a:pt x="154063" y="573786"/>
                  </a:lnTo>
                  <a:lnTo>
                    <a:pt x="153301" y="574725"/>
                  </a:lnTo>
                  <a:lnTo>
                    <a:pt x="153809" y="575335"/>
                  </a:lnTo>
                  <a:lnTo>
                    <a:pt x="154228" y="576097"/>
                  </a:lnTo>
                  <a:lnTo>
                    <a:pt x="154863" y="576541"/>
                  </a:lnTo>
                  <a:lnTo>
                    <a:pt x="155409" y="576948"/>
                  </a:lnTo>
                  <a:lnTo>
                    <a:pt x="156210" y="577011"/>
                  </a:lnTo>
                  <a:lnTo>
                    <a:pt x="156895" y="577215"/>
                  </a:lnTo>
                  <a:lnTo>
                    <a:pt x="157149" y="576846"/>
                  </a:lnTo>
                  <a:lnTo>
                    <a:pt x="157365" y="576478"/>
                  </a:lnTo>
                  <a:lnTo>
                    <a:pt x="157632" y="576097"/>
                  </a:lnTo>
                  <a:close/>
                </a:path>
                <a:path w="1116965" h="1092834">
                  <a:moveTo>
                    <a:pt x="159232" y="600735"/>
                  </a:moveTo>
                  <a:lnTo>
                    <a:pt x="154292" y="599770"/>
                  </a:lnTo>
                  <a:lnTo>
                    <a:pt x="155511" y="605269"/>
                  </a:lnTo>
                  <a:lnTo>
                    <a:pt x="159232" y="600735"/>
                  </a:lnTo>
                  <a:close/>
                </a:path>
                <a:path w="1116965" h="1092834">
                  <a:moveTo>
                    <a:pt x="160845" y="422376"/>
                  </a:moveTo>
                  <a:lnTo>
                    <a:pt x="157746" y="419798"/>
                  </a:lnTo>
                  <a:lnTo>
                    <a:pt x="155295" y="422236"/>
                  </a:lnTo>
                  <a:lnTo>
                    <a:pt x="157378" y="422275"/>
                  </a:lnTo>
                  <a:lnTo>
                    <a:pt x="160845" y="422376"/>
                  </a:lnTo>
                  <a:close/>
                </a:path>
                <a:path w="1116965" h="1092834">
                  <a:moveTo>
                    <a:pt x="164439" y="113880"/>
                  </a:moveTo>
                  <a:lnTo>
                    <a:pt x="160540" y="110083"/>
                  </a:lnTo>
                  <a:lnTo>
                    <a:pt x="155778" y="110363"/>
                  </a:lnTo>
                  <a:lnTo>
                    <a:pt x="164439" y="113880"/>
                  </a:lnTo>
                  <a:close/>
                </a:path>
                <a:path w="1116965" h="1092834">
                  <a:moveTo>
                    <a:pt x="209296" y="370116"/>
                  </a:moveTo>
                  <a:lnTo>
                    <a:pt x="208876" y="369925"/>
                  </a:lnTo>
                  <a:lnTo>
                    <a:pt x="208026" y="369531"/>
                  </a:lnTo>
                  <a:lnTo>
                    <a:pt x="207378" y="370725"/>
                  </a:lnTo>
                  <a:lnTo>
                    <a:pt x="206679" y="371894"/>
                  </a:lnTo>
                  <a:lnTo>
                    <a:pt x="206082" y="373341"/>
                  </a:lnTo>
                  <a:lnTo>
                    <a:pt x="206819" y="373900"/>
                  </a:lnTo>
                  <a:lnTo>
                    <a:pt x="207467" y="374611"/>
                  </a:lnTo>
                  <a:lnTo>
                    <a:pt x="208191" y="372872"/>
                  </a:lnTo>
                  <a:lnTo>
                    <a:pt x="208737" y="371487"/>
                  </a:lnTo>
                  <a:lnTo>
                    <a:pt x="209296" y="370116"/>
                  </a:lnTo>
                  <a:close/>
                </a:path>
                <a:path w="1116965" h="1092834">
                  <a:moveTo>
                    <a:pt x="217258" y="30378"/>
                  </a:moveTo>
                  <a:lnTo>
                    <a:pt x="216662" y="28790"/>
                  </a:lnTo>
                  <a:lnTo>
                    <a:pt x="213550" y="27368"/>
                  </a:lnTo>
                  <a:lnTo>
                    <a:pt x="212483" y="27889"/>
                  </a:lnTo>
                  <a:lnTo>
                    <a:pt x="210908" y="28130"/>
                  </a:lnTo>
                  <a:lnTo>
                    <a:pt x="212153" y="29921"/>
                  </a:lnTo>
                  <a:lnTo>
                    <a:pt x="213017" y="31178"/>
                  </a:lnTo>
                  <a:lnTo>
                    <a:pt x="214198" y="32842"/>
                  </a:lnTo>
                  <a:lnTo>
                    <a:pt x="217258" y="30378"/>
                  </a:lnTo>
                  <a:close/>
                </a:path>
                <a:path w="1116965" h="1092834">
                  <a:moveTo>
                    <a:pt x="221716" y="176225"/>
                  </a:moveTo>
                  <a:lnTo>
                    <a:pt x="220116" y="171767"/>
                  </a:lnTo>
                  <a:lnTo>
                    <a:pt x="218351" y="172567"/>
                  </a:lnTo>
                  <a:lnTo>
                    <a:pt x="219633" y="175221"/>
                  </a:lnTo>
                  <a:lnTo>
                    <a:pt x="220332" y="176466"/>
                  </a:lnTo>
                  <a:lnTo>
                    <a:pt x="221005" y="176364"/>
                  </a:lnTo>
                  <a:lnTo>
                    <a:pt x="221716" y="176225"/>
                  </a:lnTo>
                  <a:close/>
                </a:path>
                <a:path w="1116965" h="1092834">
                  <a:moveTo>
                    <a:pt x="239090" y="200279"/>
                  </a:moveTo>
                  <a:lnTo>
                    <a:pt x="238887" y="199618"/>
                  </a:lnTo>
                  <a:lnTo>
                    <a:pt x="238785" y="199021"/>
                  </a:lnTo>
                  <a:lnTo>
                    <a:pt x="232625" y="198678"/>
                  </a:lnTo>
                  <a:lnTo>
                    <a:pt x="234353" y="202653"/>
                  </a:lnTo>
                  <a:lnTo>
                    <a:pt x="237464" y="201168"/>
                  </a:lnTo>
                  <a:lnTo>
                    <a:pt x="239090" y="200279"/>
                  </a:lnTo>
                  <a:close/>
                </a:path>
                <a:path w="1116965" h="1092834">
                  <a:moveTo>
                    <a:pt x="244271" y="212102"/>
                  </a:moveTo>
                  <a:lnTo>
                    <a:pt x="238975" y="213245"/>
                  </a:lnTo>
                  <a:lnTo>
                    <a:pt x="241211" y="214731"/>
                  </a:lnTo>
                  <a:lnTo>
                    <a:pt x="242976" y="214401"/>
                  </a:lnTo>
                  <a:lnTo>
                    <a:pt x="244271" y="212102"/>
                  </a:lnTo>
                  <a:close/>
                </a:path>
                <a:path w="1116965" h="1092834">
                  <a:moveTo>
                    <a:pt x="256349" y="934059"/>
                  </a:moveTo>
                  <a:lnTo>
                    <a:pt x="254558" y="933932"/>
                  </a:lnTo>
                  <a:lnTo>
                    <a:pt x="253174" y="935329"/>
                  </a:lnTo>
                  <a:lnTo>
                    <a:pt x="253047" y="936637"/>
                  </a:lnTo>
                  <a:lnTo>
                    <a:pt x="256032" y="938428"/>
                  </a:lnTo>
                  <a:lnTo>
                    <a:pt x="256184" y="936561"/>
                  </a:lnTo>
                  <a:lnTo>
                    <a:pt x="256247" y="935316"/>
                  </a:lnTo>
                  <a:lnTo>
                    <a:pt x="256349" y="934059"/>
                  </a:lnTo>
                  <a:close/>
                </a:path>
                <a:path w="1116965" h="1092834">
                  <a:moveTo>
                    <a:pt x="277660" y="945261"/>
                  </a:moveTo>
                  <a:lnTo>
                    <a:pt x="274574" y="945972"/>
                  </a:lnTo>
                  <a:lnTo>
                    <a:pt x="274078" y="947420"/>
                  </a:lnTo>
                  <a:lnTo>
                    <a:pt x="275666" y="950188"/>
                  </a:lnTo>
                  <a:lnTo>
                    <a:pt x="277660" y="945261"/>
                  </a:lnTo>
                  <a:close/>
                </a:path>
                <a:path w="1116965" h="1092834">
                  <a:moveTo>
                    <a:pt x="308711" y="9067"/>
                  </a:moveTo>
                  <a:lnTo>
                    <a:pt x="308521" y="8001"/>
                  </a:lnTo>
                  <a:lnTo>
                    <a:pt x="308432" y="7480"/>
                  </a:lnTo>
                  <a:lnTo>
                    <a:pt x="307835" y="6794"/>
                  </a:lnTo>
                  <a:lnTo>
                    <a:pt x="307327" y="5918"/>
                  </a:lnTo>
                  <a:lnTo>
                    <a:pt x="306565" y="5549"/>
                  </a:lnTo>
                  <a:lnTo>
                    <a:pt x="306197" y="5397"/>
                  </a:lnTo>
                  <a:lnTo>
                    <a:pt x="305358" y="6223"/>
                  </a:lnTo>
                  <a:lnTo>
                    <a:pt x="304749" y="6616"/>
                  </a:lnTo>
                  <a:lnTo>
                    <a:pt x="305257" y="7378"/>
                  </a:lnTo>
                  <a:lnTo>
                    <a:pt x="305638" y="8343"/>
                  </a:lnTo>
                  <a:lnTo>
                    <a:pt x="306349" y="8839"/>
                  </a:lnTo>
                  <a:lnTo>
                    <a:pt x="306920" y="9207"/>
                  </a:lnTo>
                  <a:lnTo>
                    <a:pt x="307898" y="9017"/>
                  </a:lnTo>
                  <a:lnTo>
                    <a:pt x="308711" y="9067"/>
                  </a:lnTo>
                  <a:close/>
                </a:path>
                <a:path w="1116965" h="1092834">
                  <a:moveTo>
                    <a:pt x="313842" y="911860"/>
                  </a:moveTo>
                  <a:lnTo>
                    <a:pt x="312889" y="910590"/>
                  </a:lnTo>
                  <a:lnTo>
                    <a:pt x="312458" y="909408"/>
                  </a:lnTo>
                  <a:lnTo>
                    <a:pt x="311734" y="909205"/>
                  </a:lnTo>
                  <a:lnTo>
                    <a:pt x="310984" y="908964"/>
                  </a:lnTo>
                  <a:lnTo>
                    <a:pt x="309943" y="909675"/>
                  </a:lnTo>
                  <a:lnTo>
                    <a:pt x="309041" y="909993"/>
                  </a:lnTo>
                  <a:lnTo>
                    <a:pt x="309537" y="910971"/>
                  </a:lnTo>
                  <a:lnTo>
                    <a:pt x="309816" y="912241"/>
                  </a:lnTo>
                  <a:lnTo>
                    <a:pt x="311073" y="913142"/>
                  </a:lnTo>
                  <a:lnTo>
                    <a:pt x="312343" y="912342"/>
                  </a:lnTo>
                  <a:lnTo>
                    <a:pt x="313842" y="911860"/>
                  </a:lnTo>
                  <a:close/>
                </a:path>
                <a:path w="1116965" h="1092834">
                  <a:moveTo>
                    <a:pt x="346176" y="192925"/>
                  </a:moveTo>
                  <a:lnTo>
                    <a:pt x="343230" y="193776"/>
                  </a:lnTo>
                  <a:lnTo>
                    <a:pt x="342328" y="194767"/>
                  </a:lnTo>
                  <a:lnTo>
                    <a:pt x="343001" y="196786"/>
                  </a:lnTo>
                  <a:lnTo>
                    <a:pt x="343115" y="197091"/>
                  </a:lnTo>
                  <a:lnTo>
                    <a:pt x="343636" y="197256"/>
                  </a:lnTo>
                  <a:lnTo>
                    <a:pt x="344246" y="197662"/>
                  </a:lnTo>
                  <a:lnTo>
                    <a:pt x="346176" y="192925"/>
                  </a:lnTo>
                  <a:close/>
                </a:path>
                <a:path w="1116965" h="1092834">
                  <a:moveTo>
                    <a:pt x="347878" y="490029"/>
                  </a:moveTo>
                  <a:lnTo>
                    <a:pt x="345706" y="489165"/>
                  </a:lnTo>
                  <a:lnTo>
                    <a:pt x="343674" y="488327"/>
                  </a:lnTo>
                  <a:lnTo>
                    <a:pt x="340931" y="487222"/>
                  </a:lnTo>
                  <a:lnTo>
                    <a:pt x="343357" y="492417"/>
                  </a:lnTo>
                  <a:lnTo>
                    <a:pt x="344576" y="492810"/>
                  </a:lnTo>
                  <a:lnTo>
                    <a:pt x="347878" y="490029"/>
                  </a:lnTo>
                  <a:close/>
                </a:path>
                <a:path w="1116965" h="1092834">
                  <a:moveTo>
                    <a:pt x="351663" y="779386"/>
                  </a:moveTo>
                  <a:lnTo>
                    <a:pt x="351650" y="777201"/>
                  </a:lnTo>
                  <a:lnTo>
                    <a:pt x="351002" y="775868"/>
                  </a:lnTo>
                  <a:lnTo>
                    <a:pt x="348437" y="776503"/>
                  </a:lnTo>
                  <a:lnTo>
                    <a:pt x="348310" y="778103"/>
                  </a:lnTo>
                  <a:lnTo>
                    <a:pt x="347980" y="779754"/>
                  </a:lnTo>
                  <a:lnTo>
                    <a:pt x="350342" y="780046"/>
                  </a:lnTo>
                  <a:lnTo>
                    <a:pt x="350761" y="780084"/>
                  </a:lnTo>
                  <a:lnTo>
                    <a:pt x="351663" y="779386"/>
                  </a:lnTo>
                  <a:close/>
                </a:path>
                <a:path w="1116965" h="1092834">
                  <a:moveTo>
                    <a:pt x="359587" y="476161"/>
                  </a:moveTo>
                  <a:lnTo>
                    <a:pt x="359244" y="475157"/>
                  </a:lnTo>
                  <a:lnTo>
                    <a:pt x="359168" y="473837"/>
                  </a:lnTo>
                  <a:lnTo>
                    <a:pt x="357759" y="474472"/>
                  </a:lnTo>
                  <a:lnTo>
                    <a:pt x="356882" y="474726"/>
                  </a:lnTo>
                  <a:lnTo>
                    <a:pt x="356260" y="475272"/>
                  </a:lnTo>
                  <a:lnTo>
                    <a:pt x="356082" y="475411"/>
                  </a:lnTo>
                  <a:lnTo>
                    <a:pt x="356641" y="476948"/>
                  </a:lnTo>
                  <a:lnTo>
                    <a:pt x="357746" y="477253"/>
                  </a:lnTo>
                  <a:lnTo>
                    <a:pt x="358762" y="476935"/>
                  </a:lnTo>
                  <a:lnTo>
                    <a:pt x="359283" y="476453"/>
                  </a:lnTo>
                  <a:lnTo>
                    <a:pt x="359587" y="476161"/>
                  </a:lnTo>
                  <a:close/>
                </a:path>
                <a:path w="1116965" h="1092834">
                  <a:moveTo>
                    <a:pt x="440588" y="460260"/>
                  </a:moveTo>
                  <a:lnTo>
                    <a:pt x="437349" y="461619"/>
                  </a:lnTo>
                  <a:lnTo>
                    <a:pt x="436562" y="462749"/>
                  </a:lnTo>
                  <a:lnTo>
                    <a:pt x="437654" y="464553"/>
                  </a:lnTo>
                  <a:lnTo>
                    <a:pt x="437819" y="464870"/>
                  </a:lnTo>
                  <a:lnTo>
                    <a:pt x="439115" y="464959"/>
                  </a:lnTo>
                  <a:lnTo>
                    <a:pt x="439585" y="463727"/>
                  </a:lnTo>
                  <a:lnTo>
                    <a:pt x="439915" y="462534"/>
                  </a:lnTo>
                  <a:lnTo>
                    <a:pt x="440588" y="460260"/>
                  </a:lnTo>
                  <a:close/>
                </a:path>
                <a:path w="1116965" h="1092834">
                  <a:moveTo>
                    <a:pt x="445109" y="139801"/>
                  </a:moveTo>
                  <a:lnTo>
                    <a:pt x="442264" y="139141"/>
                  </a:lnTo>
                  <a:lnTo>
                    <a:pt x="440880" y="139890"/>
                  </a:lnTo>
                  <a:lnTo>
                    <a:pt x="440372" y="142532"/>
                  </a:lnTo>
                  <a:lnTo>
                    <a:pt x="443230" y="143954"/>
                  </a:lnTo>
                  <a:lnTo>
                    <a:pt x="444334" y="142786"/>
                  </a:lnTo>
                  <a:lnTo>
                    <a:pt x="445109" y="139801"/>
                  </a:lnTo>
                  <a:close/>
                </a:path>
                <a:path w="1116965" h="1092834">
                  <a:moveTo>
                    <a:pt x="446100" y="269798"/>
                  </a:moveTo>
                  <a:lnTo>
                    <a:pt x="440016" y="270217"/>
                  </a:lnTo>
                  <a:lnTo>
                    <a:pt x="440474" y="274434"/>
                  </a:lnTo>
                  <a:lnTo>
                    <a:pt x="446100" y="269798"/>
                  </a:lnTo>
                  <a:close/>
                </a:path>
                <a:path w="1116965" h="1092834">
                  <a:moveTo>
                    <a:pt x="460400" y="547738"/>
                  </a:moveTo>
                  <a:lnTo>
                    <a:pt x="457022" y="549694"/>
                  </a:lnTo>
                  <a:lnTo>
                    <a:pt x="455637" y="550468"/>
                  </a:lnTo>
                  <a:lnTo>
                    <a:pt x="459473" y="550976"/>
                  </a:lnTo>
                  <a:lnTo>
                    <a:pt x="460400" y="547738"/>
                  </a:lnTo>
                  <a:close/>
                </a:path>
                <a:path w="1116965" h="1092834">
                  <a:moveTo>
                    <a:pt x="465137" y="870991"/>
                  </a:moveTo>
                  <a:lnTo>
                    <a:pt x="461975" y="868184"/>
                  </a:lnTo>
                  <a:lnTo>
                    <a:pt x="461340" y="868946"/>
                  </a:lnTo>
                  <a:lnTo>
                    <a:pt x="460730" y="869721"/>
                  </a:lnTo>
                  <a:lnTo>
                    <a:pt x="460146" y="870496"/>
                  </a:lnTo>
                  <a:lnTo>
                    <a:pt x="462483" y="872083"/>
                  </a:lnTo>
                  <a:lnTo>
                    <a:pt x="463651" y="872871"/>
                  </a:lnTo>
                  <a:lnTo>
                    <a:pt x="464642" y="871626"/>
                  </a:lnTo>
                  <a:lnTo>
                    <a:pt x="465137" y="870991"/>
                  </a:lnTo>
                  <a:close/>
                </a:path>
                <a:path w="1116965" h="1092834">
                  <a:moveTo>
                    <a:pt x="495604" y="652970"/>
                  </a:moveTo>
                  <a:lnTo>
                    <a:pt x="494296" y="651217"/>
                  </a:lnTo>
                  <a:lnTo>
                    <a:pt x="492861" y="651129"/>
                  </a:lnTo>
                  <a:lnTo>
                    <a:pt x="491451" y="652716"/>
                  </a:lnTo>
                  <a:lnTo>
                    <a:pt x="491248" y="652983"/>
                  </a:lnTo>
                  <a:lnTo>
                    <a:pt x="491490" y="654151"/>
                  </a:lnTo>
                  <a:lnTo>
                    <a:pt x="493585" y="655535"/>
                  </a:lnTo>
                  <a:lnTo>
                    <a:pt x="494995" y="655294"/>
                  </a:lnTo>
                  <a:lnTo>
                    <a:pt x="495604" y="652970"/>
                  </a:lnTo>
                  <a:close/>
                </a:path>
                <a:path w="1116965" h="1092834">
                  <a:moveTo>
                    <a:pt x="504710" y="111086"/>
                  </a:moveTo>
                  <a:lnTo>
                    <a:pt x="499948" y="114427"/>
                  </a:lnTo>
                  <a:lnTo>
                    <a:pt x="500621" y="117678"/>
                  </a:lnTo>
                  <a:lnTo>
                    <a:pt x="501929" y="115544"/>
                  </a:lnTo>
                  <a:lnTo>
                    <a:pt x="503021" y="113830"/>
                  </a:lnTo>
                  <a:lnTo>
                    <a:pt x="504710" y="111086"/>
                  </a:lnTo>
                  <a:close/>
                </a:path>
                <a:path w="1116965" h="1092834">
                  <a:moveTo>
                    <a:pt x="534974" y="446747"/>
                  </a:moveTo>
                  <a:lnTo>
                    <a:pt x="533704" y="445173"/>
                  </a:lnTo>
                  <a:lnTo>
                    <a:pt x="532980" y="442633"/>
                  </a:lnTo>
                  <a:lnTo>
                    <a:pt x="529996" y="443941"/>
                  </a:lnTo>
                  <a:lnTo>
                    <a:pt x="534974" y="446747"/>
                  </a:lnTo>
                  <a:close/>
                </a:path>
                <a:path w="1116965" h="1092834">
                  <a:moveTo>
                    <a:pt x="548551" y="697585"/>
                  </a:moveTo>
                  <a:lnTo>
                    <a:pt x="548462" y="695312"/>
                  </a:lnTo>
                  <a:lnTo>
                    <a:pt x="548068" y="692823"/>
                  </a:lnTo>
                  <a:lnTo>
                    <a:pt x="543864" y="693585"/>
                  </a:lnTo>
                  <a:lnTo>
                    <a:pt x="545782" y="699020"/>
                  </a:lnTo>
                  <a:lnTo>
                    <a:pt x="548551" y="697585"/>
                  </a:lnTo>
                  <a:close/>
                </a:path>
                <a:path w="1116965" h="1092834">
                  <a:moveTo>
                    <a:pt x="548767" y="5080"/>
                  </a:moveTo>
                  <a:lnTo>
                    <a:pt x="546150" y="1409"/>
                  </a:lnTo>
                  <a:lnTo>
                    <a:pt x="545134" y="0"/>
                  </a:lnTo>
                  <a:lnTo>
                    <a:pt x="544080" y="2844"/>
                  </a:lnTo>
                  <a:lnTo>
                    <a:pt x="544360" y="4762"/>
                  </a:lnTo>
                  <a:lnTo>
                    <a:pt x="548767" y="5080"/>
                  </a:lnTo>
                  <a:close/>
                </a:path>
                <a:path w="1116965" h="1092834">
                  <a:moveTo>
                    <a:pt x="556234" y="786257"/>
                  </a:moveTo>
                  <a:lnTo>
                    <a:pt x="553758" y="787615"/>
                  </a:lnTo>
                  <a:lnTo>
                    <a:pt x="549871" y="789774"/>
                  </a:lnTo>
                  <a:lnTo>
                    <a:pt x="553186" y="793737"/>
                  </a:lnTo>
                  <a:lnTo>
                    <a:pt x="554342" y="790879"/>
                  </a:lnTo>
                  <a:lnTo>
                    <a:pt x="556234" y="786257"/>
                  </a:lnTo>
                  <a:close/>
                </a:path>
                <a:path w="1116965" h="1092834">
                  <a:moveTo>
                    <a:pt x="565645" y="724662"/>
                  </a:moveTo>
                  <a:lnTo>
                    <a:pt x="563968" y="724420"/>
                  </a:lnTo>
                  <a:lnTo>
                    <a:pt x="561035" y="724090"/>
                  </a:lnTo>
                  <a:lnTo>
                    <a:pt x="562394" y="725995"/>
                  </a:lnTo>
                  <a:lnTo>
                    <a:pt x="563232" y="727189"/>
                  </a:lnTo>
                  <a:lnTo>
                    <a:pt x="564083" y="728383"/>
                  </a:lnTo>
                  <a:lnTo>
                    <a:pt x="564502" y="727938"/>
                  </a:lnTo>
                  <a:lnTo>
                    <a:pt x="565213" y="727557"/>
                  </a:lnTo>
                  <a:lnTo>
                    <a:pt x="565277" y="727036"/>
                  </a:lnTo>
                  <a:lnTo>
                    <a:pt x="565645" y="724662"/>
                  </a:lnTo>
                  <a:close/>
                </a:path>
                <a:path w="1116965" h="1092834">
                  <a:moveTo>
                    <a:pt x="567093" y="387845"/>
                  </a:moveTo>
                  <a:lnTo>
                    <a:pt x="566775" y="385038"/>
                  </a:lnTo>
                  <a:lnTo>
                    <a:pt x="565404" y="384136"/>
                  </a:lnTo>
                  <a:lnTo>
                    <a:pt x="561644" y="384860"/>
                  </a:lnTo>
                  <a:lnTo>
                    <a:pt x="564248" y="386283"/>
                  </a:lnTo>
                  <a:lnTo>
                    <a:pt x="567093" y="387845"/>
                  </a:lnTo>
                  <a:close/>
                </a:path>
                <a:path w="1116965" h="1092834">
                  <a:moveTo>
                    <a:pt x="576033" y="903859"/>
                  </a:moveTo>
                  <a:lnTo>
                    <a:pt x="575259" y="902944"/>
                  </a:lnTo>
                  <a:lnTo>
                    <a:pt x="574497" y="902004"/>
                  </a:lnTo>
                  <a:lnTo>
                    <a:pt x="573646" y="901179"/>
                  </a:lnTo>
                  <a:lnTo>
                    <a:pt x="572325" y="902119"/>
                  </a:lnTo>
                  <a:lnTo>
                    <a:pt x="572947" y="903224"/>
                  </a:lnTo>
                  <a:lnTo>
                    <a:pt x="573671" y="904163"/>
                  </a:lnTo>
                  <a:lnTo>
                    <a:pt x="574370" y="905141"/>
                  </a:lnTo>
                  <a:lnTo>
                    <a:pt x="574929" y="904722"/>
                  </a:lnTo>
                  <a:lnTo>
                    <a:pt x="575475" y="904290"/>
                  </a:lnTo>
                  <a:lnTo>
                    <a:pt x="576033" y="903859"/>
                  </a:lnTo>
                  <a:close/>
                </a:path>
                <a:path w="1116965" h="1092834">
                  <a:moveTo>
                    <a:pt x="577405" y="445706"/>
                  </a:moveTo>
                  <a:lnTo>
                    <a:pt x="575576" y="444284"/>
                  </a:lnTo>
                  <a:lnTo>
                    <a:pt x="573252" y="442531"/>
                  </a:lnTo>
                  <a:lnTo>
                    <a:pt x="572185" y="443395"/>
                  </a:lnTo>
                  <a:lnTo>
                    <a:pt x="572731" y="445439"/>
                  </a:lnTo>
                  <a:lnTo>
                    <a:pt x="573938" y="446493"/>
                  </a:lnTo>
                  <a:lnTo>
                    <a:pt x="577405" y="445706"/>
                  </a:lnTo>
                  <a:close/>
                </a:path>
                <a:path w="1116965" h="1092834">
                  <a:moveTo>
                    <a:pt x="609371" y="822071"/>
                  </a:moveTo>
                  <a:lnTo>
                    <a:pt x="607745" y="822629"/>
                  </a:lnTo>
                  <a:lnTo>
                    <a:pt x="606145" y="823188"/>
                  </a:lnTo>
                  <a:lnTo>
                    <a:pt x="604520" y="823734"/>
                  </a:lnTo>
                  <a:lnTo>
                    <a:pt x="607034" y="825766"/>
                  </a:lnTo>
                  <a:lnTo>
                    <a:pt x="608825" y="825677"/>
                  </a:lnTo>
                  <a:lnTo>
                    <a:pt x="609371" y="822071"/>
                  </a:lnTo>
                  <a:close/>
                </a:path>
                <a:path w="1116965" h="1092834">
                  <a:moveTo>
                    <a:pt x="610603" y="243065"/>
                  </a:moveTo>
                  <a:lnTo>
                    <a:pt x="609790" y="243078"/>
                  </a:lnTo>
                  <a:lnTo>
                    <a:pt x="609003" y="243103"/>
                  </a:lnTo>
                  <a:lnTo>
                    <a:pt x="608164" y="243103"/>
                  </a:lnTo>
                  <a:lnTo>
                    <a:pt x="608241" y="244335"/>
                  </a:lnTo>
                  <a:lnTo>
                    <a:pt x="608304" y="245541"/>
                  </a:lnTo>
                  <a:lnTo>
                    <a:pt x="608355" y="246748"/>
                  </a:lnTo>
                  <a:lnTo>
                    <a:pt x="610590" y="246748"/>
                  </a:lnTo>
                  <a:lnTo>
                    <a:pt x="610590" y="245529"/>
                  </a:lnTo>
                  <a:lnTo>
                    <a:pt x="610603" y="243065"/>
                  </a:lnTo>
                  <a:close/>
                </a:path>
                <a:path w="1116965" h="1092834">
                  <a:moveTo>
                    <a:pt x="625055" y="22910"/>
                  </a:moveTo>
                  <a:lnTo>
                    <a:pt x="622947" y="22593"/>
                  </a:lnTo>
                  <a:lnTo>
                    <a:pt x="619887" y="22174"/>
                  </a:lnTo>
                  <a:lnTo>
                    <a:pt x="619607" y="24257"/>
                  </a:lnTo>
                  <a:lnTo>
                    <a:pt x="621220" y="25222"/>
                  </a:lnTo>
                  <a:lnTo>
                    <a:pt x="622858" y="25933"/>
                  </a:lnTo>
                  <a:lnTo>
                    <a:pt x="625055" y="22910"/>
                  </a:lnTo>
                  <a:close/>
                </a:path>
                <a:path w="1116965" h="1092834">
                  <a:moveTo>
                    <a:pt x="627227" y="1092161"/>
                  </a:moveTo>
                  <a:lnTo>
                    <a:pt x="625170" y="1090244"/>
                  </a:lnTo>
                  <a:lnTo>
                    <a:pt x="624039" y="1089177"/>
                  </a:lnTo>
                  <a:lnTo>
                    <a:pt x="622896" y="1088110"/>
                  </a:lnTo>
                  <a:lnTo>
                    <a:pt x="622604" y="1090764"/>
                  </a:lnTo>
                  <a:lnTo>
                    <a:pt x="623176" y="1092504"/>
                  </a:lnTo>
                  <a:lnTo>
                    <a:pt x="627227" y="1092161"/>
                  </a:lnTo>
                  <a:close/>
                </a:path>
                <a:path w="1116965" h="1092834">
                  <a:moveTo>
                    <a:pt x="632155" y="371043"/>
                  </a:moveTo>
                  <a:lnTo>
                    <a:pt x="629386" y="371906"/>
                  </a:lnTo>
                  <a:lnTo>
                    <a:pt x="627583" y="373189"/>
                  </a:lnTo>
                  <a:lnTo>
                    <a:pt x="629932" y="376516"/>
                  </a:lnTo>
                  <a:lnTo>
                    <a:pt x="630821" y="374319"/>
                  </a:lnTo>
                  <a:lnTo>
                    <a:pt x="631494" y="372694"/>
                  </a:lnTo>
                  <a:lnTo>
                    <a:pt x="632155" y="371043"/>
                  </a:lnTo>
                  <a:close/>
                </a:path>
                <a:path w="1116965" h="1092834">
                  <a:moveTo>
                    <a:pt x="637616" y="393801"/>
                  </a:moveTo>
                  <a:lnTo>
                    <a:pt x="633945" y="392874"/>
                  </a:lnTo>
                  <a:lnTo>
                    <a:pt x="634326" y="395325"/>
                  </a:lnTo>
                  <a:lnTo>
                    <a:pt x="633895" y="396963"/>
                  </a:lnTo>
                  <a:lnTo>
                    <a:pt x="634022" y="397141"/>
                  </a:lnTo>
                  <a:lnTo>
                    <a:pt x="634136" y="397383"/>
                  </a:lnTo>
                  <a:lnTo>
                    <a:pt x="634428" y="397535"/>
                  </a:lnTo>
                  <a:lnTo>
                    <a:pt x="634784" y="397548"/>
                  </a:lnTo>
                  <a:lnTo>
                    <a:pt x="635749" y="396316"/>
                  </a:lnTo>
                  <a:lnTo>
                    <a:pt x="637616" y="393801"/>
                  </a:lnTo>
                  <a:close/>
                </a:path>
                <a:path w="1116965" h="1092834">
                  <a:moveTo>
                    <a:pt x="668883" y="222148"/>
                  </a:moveTo>
                  <a:lnTo>
                    <a:pt x="667931" y="220840"/>
                  </a:lnTo>
                  <a:lnTo>
                    <a:pt x="667308" y="219163"/>
                  </a:lnTo>
                  <a:lnTo>
                    <a:pt x="665962" y="220179"/>
                  </a:lnTo>
                  <a:lnTo>
                    <a:pt x="664578" y="220675"/>
                  </a:lnTo>
                  <a:lnTo>
                    <a:pt x="664121" y="222275"/>
                  </a:lnTo>
                  <a:lnTo>
                    <a:pt x="665010" y="224116"/>
                  </a:lnTo>
                  <a:lnTo>
                    <a:pt x="665619" y="224218"/>
                  </a:lnTo>
                  <a:lnTo>
                    <a:pt x="666559" y="224358"/>
                  </a:lnTo>
                  <a:lnTo>
                    <a:pt x="668235" y="223697"/>
                  </a:lnTo>
                  <a:lnTo>
                    <a:pt x="668883" y="222148"/>
                  </a:lnTo>
                  <a:close/>
                </a:path>
                <a:path w="1116965" h="1092834">
                  <a:moveTo>
                    <a:pt x="670077" y="847140"/>
                  </a:moveTo>
                  <a:lnTo>
                    <a:pt x="669556" y="845019"/>
                  </a:lnTo>
                  <a:lnTo>
                    <a:pt x="668655" y="842073"/>
                  </a:lnTo>
                  <a:lnTo>
                    <a:pt x="665810" y="843889"/>
                  </a:lnTo>
                  <a:lnTo>
                    <a:pt x="665632" y="845807"/>
                  </a:lnTo>
                  <a:lnTo>
                    <a:pt x="666826" y="848537"/>
                  </a:lnTo>
                  <a:lnTo>
                    <a:pt x="670077" y="847140"/>
                  </a:lnTo>
                  <a:close/>
                </a:path>
                <a:path w="1116965" h="1092834">
                  <a:moveTo>
                    <a:pt x="674560" y="166687"/>
                  </a:moveTo>
                  <a:lnTo>
                    <a:pt x="674306" y="165976"/>
                  </a:lnTo>
                  <a:lnTo>
                    <a:pt x="674141" y="164782"/>
                  </a:lnTo>
                  <a:lnTo>
                    <a:pt x="673735" y="164680"/>
                  </a:lnTo>
                  <a:lnTo>
                    <a:pt x="672909" y="164477"/>
                  </a:lnTo>
                  <a:lnTo>
                    <a:pt x="671931" y="164858"/>
                  </a:lnTo>
                  <a:lnTo>
                    <a:pt x="670509" y="165061"/>
                  </a:lnTo>
                  <a:lnTo>
                    <a:pt x="671080" y="166217"/>
                  </a:lnTo>
                  <a:lnTo>
                    <a:pt x="671410" y="167462"/>
                  </a:lnTo>
                  <a:lnTo>
                    <a:pt x="672693" y="167500"/>
                  </a:lnTo>
                  <a:lnTo>
                    <a:pt x="673620" y="166979"/>
                  </a:lnTo>
                  <a:lnTo>
                    <a:pt x="674560" y="166687"/>
                  </a:lnTo>
                  <a:close/>
                </a:path>
                <a:path w="1116965" h="1092834">
                  <a:moveTo>
                    <a:pt x="699566" y="597230"/>
                  </a:moveTo>
                  <a:lnTo>
                    <a:pt x="698728" y="596252"/>
                  </a:lnTo>
                  <a:lnTo>
                    <a:pt x="698207" y="595236"/>
                  </a:lnTo>
                  <a:lnTo>
                    <a:pt x="696988" y="595401"/>
                  </a:lnTo>
                  <a:lnTo>
                    <a:pt x="696125" y="595947"/>
                  </a:lnTo>
                  <a:lnTo>
                    <a:pt x="695452" y="596544"/>
                  </a:lnTo>
                  <a:lnTo>
                    <a:pt x="695325" y="596658"/>
                  </a:lnTo>
                  <a:lnTo>
                    <a:pt x="696048" y="598271"/>
                  </a:lnTo>
                  <a:lnTo>
                    <a:pt x="696379" y="598258"/>
                  </a:lnTo>
                  <a:lnTo>
                    <a:pt x="697242" y="598258"/>
                  </a:lnTo>
                  <a:lnTo>
                    <a:pt x="698093" y="597750"/>
                  </a:lnTo>
                  <a:lnTo>
                    <a:pt x="699566" y="597230"/>
                  </a:lnTo>
                  <a:close/>
                </a:path>
                <a:path w="1116965" h="1092834">
                  <a:moveTo>
                    <a:pt x="711009" y="1045210"/>
                  </a:moveTo>
                  <a:lnTo>
                    <a:pt x="710361" y="1044765"/>
                  </a:lnTo>
                  <a:lnTo>
                    <a:pt x="709079" y="1043851"/>
                  </a:lnTo>
                  <a:lnTo>
                    <a:pt x="708240" y="1045197"/>
                  </a:lnTo>
                  <a:lnTo>
                    <a:pt x="707390" y="1046543"/>
                  </a:lnTo>
                  <a:lnTo>
                    <a:pt x="706577" y="1047889"/>
                  </a:lnTo>
                  <a:lnTo>
                    <a:pt x="707034" y="1048245"/>
                  </a:lnTo>
                  <a:lnTo>
                    <a:pt x="707986" y="1048943"/>
                  </a:lnTo>
                  <a:lnTo>
                    <a:pt x="708990" y="1047686"/>
                  </a:lnTo>
                  <a:lnTo>
                    <a:pt x="711009" y="1045210"/>
                  </a:lnTo>
                  <a:close/>
                </a:path>
                <a:path w="1116965" h="1092834">
                  <a:moveTo>
                    <a:pt x="716432" y="183959"/>
                  </a:moveTo>
                  <a:lnTo>
                    <a:pt x="715949" y="182664"/>
                  </a:lnTo>
                  <a:lnTo>
                    <a:pt x="714971" y="180086"/>
                  </a:lnTo>
                  <a:lnTo>
                    <a:pt x="714514" y="180238"/>
                  </a:lnTo>
                  <a:lnTo>
                    <a:pt x="713524" y="180530"/>
                  </a:lnTo>
                  <a:lnTo>
                    <a:pt x="713016" y="182143"/>
                  </a:lnTo>
                  <a:lnTo>
                    <a:pt x="713041" y="183591"/>
                  </a:lnTo>
                  <a:lnTo>
                    <a:pt x="716432" y="183959"/>
                  </a:lnTo>
                  <a:close/>
                </a:path>
                <a:path w="1116965" h="1092834">
                  <a:moveTo>
                    <a:pt x="718870" y="347370"/>
                  </a:moveTo>
                  <a:lnTo>
                    <a:pt x="717080" y="348589"/>
                  </a:lnTo>
                  <a:lnTo>
                    <a:pt x="715708" y="349491"/>
                  </a:lnTo>
                  <a:lnTo>
                    <a:pt x="714349" y="350393"/>
                  </a:lnTo>
                  <a:lnTo>
                    <a:pt x="718845" y="351624"/>
                  </a:lnTo>
                  <a:lnTo>
                    <a:pt x="718870" y="347370"/>
                  </a:lnTo>
                  <a:close/>
                </a:path>
                <a:path w="1116965" h="1092834">
                  <a:moveTo>
                    <a:pt x="726160" y="847293"/>
                  </a:moveTo>
                  <a:lnTo>
                    <a:pt x="725665" y="846429"/>
                  </a:lnTo>
                  <a:lnTo>
                    <a:pt x="725335" y="845286"/>
                  </a:lnTo>
                  <a:lnTo>
                    <a:pt x="724522" y="846010"/>
                  </a:lnTo>
                  <a:lnTo>
                    <a:pt x="723823" y="846416"/>
                  </a:lnTo>
                  <a:lnTo>
                    <a:pt x="723506" y="847001"/>
                  </a:lnTo>
                  <a:lnTo>
                    <a:pt x="723341" y="847331"/>
                  </a:lnTo>
                  <a:lnTo>
                    <a:pt x="723823" y="848004"/>
                  </a:lnTo>
                  <a:lnTo>
                    <a:pt x="724027" y="848525"/>
                  </a:lnTo>
                  <a:lnTo>
                    <a:pt x="724687" y="848194"/>
                  </a:lnTo>
                  <a:lnTo>
                    <a:pt x="725500" y="848017"/>
                  </a:lnTo>
                  <a:lnTo>
                    <a:pt x="726160" y="847293"/>
                  </a:lnTo>
                  <a:close/>
                </a:path>
                <a:path w="1116965" h="1092834">
                  <a:moveTo>
                    <a:pt x="726389" y="936713"/>
                  </a:moveTo>
                  <a:lnTo>
                    <a:pt x="725855" y="936421"/>
                  </a:lnTo>
                  <a:lnTo>
                    <a:pt x="723950" y="935240"/>
                  </a:lnTo>
                  <a:lnTo>
                    <a:pt x="722439" y="936028"/>
                  </a:lnTo>
                  <a:lnTo>
                    <a:pt x="720559" y="939647"/>
                  </a:lnTo>
                  <a:lnTo>
                    <a:pt x="726389" y="939101"/>
                  </a:lnTo>
                  <a:lnTo>
                    <a:pt x="726236" y="938174"/>
                  </a:lnTo>
                  <a:lnTo>
                    <a:pt x="726389" y="936713"/>
                  </a:lnTo>
                  <a:close/>
                </a:path>
                <a:path w="1116965" h="1092834">
                  <a:moveTo>
                    <a:pt x="734860" y="162039"/>
                  </a:moveTo>
                  <a:lnTo>
                    <a:pt x="734174" y="160007"/>
                  </a:lnTo>
                  <a:lnTo>
                    <a:pt x="730999" y="158940"/>
                  </a:lnTo>
                  <a:lnTo>
                    <a:pt x="731075" y="161264"/>
                  </a:lnTo>
                  <a:lnTo>
                    <a:pt x="730758" y="163766"/>
                  </a:lnTo>
                  <a:lnTo>
                    <a:pt x="733780" y="165290"/>
                  </a:lnTo>
                  <a:lnTo>
                    <a:pt x="734860" y="162039"/>
                  </a:lnTo>
                  <a:close/>
                </a:path>
                <a:path w="1116965" h="1092834">
                  <a:moveTo>
                    <a:pt x="767854" y="56743"/>
                  </a:moveTo>
                  <a:lnTo>
                    <a:pt x="764628" y="54063"/>
                  </a:lnTo>
                  <a:lnTo>
                    <a:pt x="765683" y="61366"/>
                  </a:lnTo>
                  <a:lnTo>
                    <a:pt x="766254" y="61252"/>
                  </a:lnTo>
                  <a:lnTo>
                    <a:pt x="767473" y="61048"/>
                  </a:lnTo>
                  <a:lnTo>
                    <a:pt x="767613" y="58902"/>
                  </a:lnTo>
                  <a:lnTo>
                    <a:pt x="767854" y="56743"/>
                  </a:lnTo>
                  <a:close/>
                </a:path>
                <a:path w="1116965" h="1092834">
                  <a:moveTo>
                    <a:pt x="769848" y="496150"/>
                  </a:moveTo>
                  <a:lnTo>
                    <a:pt x="769759" y="493293"/>
                  </a:lnTo>
                  <a:lnTo>
                    <a:pt x="769721" y="491705"/>
                  </a:lnTo>
                  <a:lnTo>
                    <a:pt x="769645" y="489775"/>
                  </a:lnTo>
                  <a:lnTo>
                    <a:pt x="766978" y="491109"/>
                  </a:lnTo>
                  <a:lnTo>
                    <a:pt x="765276" y="491998"/>
                  </a:lnTo>
                  <a:lnTo>
                    <a:pt x="767880" y="494385"/>
                  </a:lnTo>
                  <a:lnTo>
                    <a:pt x="769848" y="496150"/>
                  </a:lnTo>
                  <a:close/>
                </a:path>
                <a:path w="1116965" h="1092834">
                  <a:moveTo>
                    <a:pt x="799973" y="896810"/>
                  </a:moveTo>
                  <a:lnTo>
                    <a:pt x="797356" y="893851"/>
                  </a:lnTo>
                  <a:lnTo>
                    <a:pt x="795870" y="894499"/>
                  </a:lnTo>
                  <a:lnTo>
                    <a:pt x="793165" y="896696"/>
                  </a:lnTo>
                  <a:lnTo>
                    <a:pt x="799973" y="896810"/>
                  </a:lnTo>
                  <a:close/>
                </a:path>
                <a:path w="1116965" h="1092834">
                  <a:moveTo>
                    <a:pt x="820712" y="262509"/>
                  </a:moveTo>
                  <a:lnTo>
                    <a:pt x="818832" y="263880"/>
                  </a:lnTo>
                  <a:lnTo>
                    <a:pt x="815657" y="266255"/>
                  </a:lnTo>
                  <a:lnTo>
                    <a:pt x="820254" y="268579"/>
                  </a:lnTo>
                  <a:lnTo>
                    <a:pt x="820508" y="268389"/>
                  </a:lnTo>
                  <a:lnTo>
                    <a:pt x="820712" y="262509"/>
                  </a:lnTo>
                  <a:close/>
                </a:path>
                <a:path w="1116965" h="1092834">
                  <a:moveTo>
                    <a:pt x="827405" y="489546"/>
                  </a:moveTo>
                  <a:lnTo>
                    <a:pt x="827087" y="489051"/>
                  </a:lnTo>
                  <a:lnTo>
                    <a:pt x="826884" y="488327"/>
                  </a:lnTo>
                  <a:lnTo>
                    <a:pt x="825576" y="488746"/>
                  </a:lnTo>
                  <a:lnTo>
                    <a:pt x="824306" y="489165"/>
                  </a:lnTo>
                  <a:lnTo>
                    <a:pt x="822223" y="489826"/>
                  </a:lnTo>
                  <a:lnTo>
                    <a:pt x="824992" y="492277"/>
                  </a:lnTo>
                  <a:lnTo>
                    <a:pt x="826185" y="491083"/>
                  </a:lnTo>
                  <a:lnTo>
                    <a:pt x="827252" y="489712"/>
                  </a:lnTo>
                  <a:lnTo>
                    <a:pt x="827405" y="489546"/>
                  </a:lnTo>
                  <a:close/>
                </a:path>
                <a:path w="1116965" h="1092834">
                  <a:moveTo>
                    <a:pt x="912380" y="234403"/>
                  </a:moveTo>
                  <a:lnTo>
                    <a:pt x="911186" y="233464"/>
                  </a:lnTo>
                  <a:lnTo>
                    <a:pt x="910336" y="232803"/>
                  </a:lnTo>
                  <a:lnTo>
                    <a:pt x="908748" y="231559"/>
                  </a:lnTo>
                  <a:lnTo>
                    <a:pt x="908710" y="233718"/>
                  </a:lnTo>
                  <a:lnTo>
                    <a:pt x="908672" y="236829"/>
                  </a:lnTo>
                  <a:lnTo>
                    <a:pt x="910247" y="235788"/>
                  </a:lnTo>
                  <a:lnTo>
                    <a:pt x="912380" y="234403"/>
                  </a:lnTo>
                  <a:close/>
                </a:path>
                <a:path w="1116965" h="1092834">
                  <a:moveTo>
                    <a:pt x="918159" y="541172"/>
                  </a:moveTo>
                  <a:lnTo>
                    <a:pt x="915136" y="539369"/>
                  </a:lnTo>
                  <a:lnTo>
                    <a:pt x="914565" y="540715"/>
                  </a:lnTo>
                  <a:lnTo>
                    <a:pt x="914247" y="541375"/>
                  </a:lnTo>
                  <a:lnTo>
                    <a:pt x="917435" y="542671"/>
                  </a:lnTo>
                  <a:lnTo>
                    <a:pt x="917676" y="542175"/>
                  </a:lnTo>
                  <a:lnTo>
                    <a:pt x="917917" y="541680"/>
                  </a:lnTo>
                  <a:lnTo>
                    <a:pt x="918159" y="541172"/>
                  </a:lnTo>
                  <a:close/>
                </a:path>
                <a:path w="1116965" h="1092834">
                  <a:moveTo>
                    <a:pt x="918438" y="185293"/>
                  </a:moveTo>
                  <a:lnTo>
                    <a:pt x="916940" y="184404"/>
                  </a:lnTo>
                  <a:lnTo>
                    <a:pt x="915949" y="183743"/>
                  </a:lnTo>
                  <a:lnTo>
                    <a:pt x="913803" y="182600"/>
                  </a:lnTo>
                  <a:lnTo>
                    <a:pt x="912660" y="182079"/>
                  </a:lnTo>
                  <a:lnTo>
                    <a:pt x="911529" y="181546"/>
                  </a:lnTo>
                  <a:lnTo>
                    <a:pt x="911326" y="182016"/>
                  </a:lnTo>
                  <a:lnTo>
                    <a:pt x="910894" y="182930"/>
                  </a:lnTo>
                  <a:lnTo>
                    <a:pt x="913409" y="183299"/>
                  </a:lnTo>
                  <a:lnTo>
                    <a:pt x="913803" y="187782"/>
                  </a:lnTo>
                  <a:lnTo>
                    <a:pt x="918438" y="185293"/>
                  </a:lnTo>
                  <a:close/>
                </a:path>
                <a:path w="1116965" h="1092834">
                  <a:moveTo>
                    <a:pt x="948029" y="179527"/>
                  </a:moveTo>
                  <a:lnTo>
                    <a:pt x="947267" y="179362"/>
                  </a:lnTo>
                  <a:lnTo>
                    <a:pt x="946531" y="179235"/>
                  </a:lnTo>
                  <a:lnTo>
                    <a:pt x="945794" y="179082"/>
                  </a:lnTo>
                  <a:lnTo>
                    <a:pt x="945692" y="180289"/>
                  </a:lnTo>
                  <a:lnTo>
                    <a:pt x="945540" y="181470"/>
                  </a:lnTo>
                  <a:lnTo>
                    <a:pt x="945578" y="182753"/>
                  </a:lnTo>
                  <a:lnTo>
                    <a:pt x="947102" y="183019"/>
                  </a:lnTo>
                  <a:lnTo>
                    <a:pt x="947508" y="181813"/>
                  </a:lnTo>
                  <a:lnTo>
                    <a:pt x="947750" y="180657"/>
                  </a:lnTo>
                  <a:lnTo>
                    <a:pt x="948029" y="179527"/>
                  </a:lnTo>
                  <a:close/>
                </a:path>
                <a:path w="1116965" h="1092834">
                  <a:moveTo>
                    <a:pt x="977455" y="97091"/>
                  </a:moveTo>
                  <a:lnTo>
                    <a:pt x="974623" y="94627"/>
                  </a:lnTo>
                  <a:lnTo>
                    <a:pt x="972997" y="94348"/>
                  </a:lnTo>
                  <a:lnTo>
                    <a:pt x="971981" y="97243"/>
                  </a:lnTo>
                  <a:lnTo>
                    <a:pt x="971804" y="97688"/>
                  </a:lnTo>
                  <a:lnTo>
                    <a:pt x="972273" y="98348"/>
                  </a:lnTo>
                  <a:lnTo>
                    <a:pt x="972566" y="99301"/>
                  </a:lnTo>
                  <a:lnTo>
                    <a:pt x="975245" y="98107"/>
                  </a:lnTo>
                  <a:lnTo>
                    <a:pt x="977455" y="97091"/>
                  </a:lnTo>
                  <a:close/>
                </a:path>
                <a:path w="1116965" h="1092834">
                  <a:moveTo>
                    <a:pt x="984440" y="388480"/>
                  </a:moveTo>
                  <a:lnTo>
                    <a:pt x="982395" y="385978"/>
                  </a:lnTo>
                  <a:lnTo>
                    <a:pt x="981214" y="385305"/>
                  </a:lnTo>
                  <a:lnTo>
                    <a:pt x="978814" y="387553"/>
                  </a:lnTo>
                  <a:lnTo>
                    <a:pt x="984440" y="388480"/>
                  </a:lnTo>
                  <a:close/>
                </a:path>
                <a:path w="1116965" h="1092834">
                  <a:moveTo>
                    <a:pt x="1088453" y="225044"/>
                  </a:moveTo>
                  <a:lnTo>
                    <a:pt x="1088415" y="224663"/>
                  </a:lnTo>
                  <a:lnTo>
                    <a:pt x="1088339" y="224294"/>
                  </a:lnTo>
                  <a:lnTo>
                    <a:pt x="1088275" y="223888"/>
                  </a:lnTo>
                  <a:lnTo>
                    <a:pt x="1083589" y="224243"/>
                  </a:lnTo>
                  <a:lnTo>
                    <a:pt x="1083957" y="226237"/>
                  </a:lnTo>
                  <a:lnTo>
                    <a:pt x="1086954" y="225437"/>
                  </a:lnTo>
                  <a:lnTo>
                    <a:pt x="1088453" y="225044"/>
                  </a:lnTo>
                  <a:close/>
                </a:path>
                <a:path w="1116965" h="1092834">
                  <a:moveTo>
                    <a:pt x="1096416" y="419849"/>
                  </a:moveTo>
                  <a:lnTo>
                    <a:pt x="1095108" y="418833"/>
                  </a:lnTo>
                  <a:lnTo>
                    <a:pt x="1092542" y="418007"/>
                  </a:lnTo>
                  <a:lnTo>
                    <a:pt x="1092555" y="420725"/>
                  </a:lnTo>
                  <a:lnTo>
                    <a:pt x="1093114" y="422300"/>
                  </a:lnTo>
                  <a:lnTo>
                    <a:pt x="1095921" y="422681"/>
                  </a:lnTo>
                  <a:lnTo>
                    <a:pt x="1096416" y="419849"/>
                  </a:lnTo>
                  <a:close/>
                </a:path>
                <a:path w="1116965" h="1092834">
                  <a:moveTo>
                    <a:pt x="1116736" y="342023"/>
                  </a:moveTo>
                  <a:lnTo>
                    <a:pt x="1116584" y="341083"/>
                  </a:lnTo>
                  <a:lnTo>
                    <a:pt x="1116418" y="339890"/>
                  </a:lnTo>
                  <a:lnTo>
                    <a:pt x="1115479" y="340156"/>
                  </a:lnTo>
                  <a:lnTo>
                    <a:pt x="1114488" y="340360"/>
                  </a:lnTo>
                  <a:lnTo>
                    <a:pt x="1114590" y="341376"/>
                  </a:lnTo>
                  <a:lnTo>
                    <a:pt x="1114780" y="342328"/>
                  </a:lnTo>
                  <a:lnTo>
                    <a:pt x="1115148" y="343179"/>
                  </a:lnTo>
                  <a:lnTo>
                    <a:pt x="1115199" y="343319"/>
                  </a:lnTo>
                  <a:lnTo>
                    <a:pt x="1116711" y="343039"/>
                  </a:lnTo>
                  <a:lnTo>
                    <a:pt x="1116736" y="34202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7" name="object 72">
              <a:extLst>
                <a:ext uri="{FF2B5EF4-FFF2-40B4-BE49-F238E27FC236}">
                  <a16:creationId xmlns:a16="http://schemas.microsoft.com/office/drawing/2014/main" id="{18945C2F-12CC-552A-3FB2-30181CA78659}"/>
                </a:ext>
              </a:extLst>
            </p:cNvPr>
            <p:cNvSpPr/>
            <p:nvPr/>
          </p:nvSpPr>
          <p:spPr>
            <a:xfrm>
              <a:off x="3780993" y="4272496"/>
              <a:ext cx="635357" cy="626885"/>
            </a:xfrm>
            <a:custGeom>
              <a:avLst/>
              <a:gdLst/>
              <a:ahLst/>
              <a:cxnLst/>
              <a:rect l="l" t="t" r="r" b="b"/>
              <a:pathLst>
                <a:path w="1047750" h="1033779">
                  <a:moveTo>
                    <a:pt x="3517" y="619010"/>
                  </a:moveTo>
                  <a:lnTo>
                    <a:pt x="1968" y="616458"/>
                  </a:lnTo>
                  <a:lnTo>
                    <a:pt x="1181" y="615188"/>
                  </a:lnTo>
                  <a:lnTo>
                    <a:pt x="393" y="615670"/>
                  </a:lnTo>
                  <a:lnTo>
                    <a:pt x="0" y="615924"/>
                  </a:lnTo>
                  <a:lnTo>
                    <a:pt x="660" y="617207"/>
                  </a:lnTo>
                  <a:lnTo>
                    <a:pt x="1320" y="618477"/>
                  </a:lnTo>
                  <a:lnTo>
                    <a:pt x="1968" y="619747"/>
                  </a:lnTo>
                  <a:lnTo>
                    <a:pt x="2501" y="619518"/>
                  </a:lnTo>
                  <a:lnTo>
                    <a:pt x="2984" y="619252"/>
                  </a:lnTo>
                  <a:lnTo>
                    <a:pt x="3517" y="619010"/>
                  </a:lnTo>
                  <a:close/>
                </a:path>
                <a:path w="1047750" h="1033779">
                  <a:moveTo>
                    <a:pt x="39344" y="514654"/>
                  </a:moveTo>
                  <a:lnTo>
                    <a:pt x="38900" y="514096"/>
                  </a:lnTo>
                  <a:lnTo>
                    <a:pt x="38519" y="513232"/>
                  </a:lnTo>
                  <a:lnTo>
                    <a:pt x="37388" y="512838"/>
                  </a:lnTo>
                  <a:lnTo>
                    <a:pt x="36601" y="513359"/>
                  </a:lnTo>
                  <a:lnTo>
                    <a:pt x="35382" y="513727"/>
                  </a:lnTo>
                  <a:lnTo>
                    <a:pt x="36156" y="514781"/>
                  </a:lnTo>
                  <a:lnTo>
                    <a:pt x="36652" y="515912"/>
                  </a:lnTo>
                  <a:lnTo>
                    <a:pt x="37007" y="515861"/>
                  </a:lnTo>
                  <a:lnTo>
                    <a:pt x="37820" y="515772"/>
                  </a:lnTo>
                  <a:lnTo>
                    <a:pt x="38569" y="515112"/>
                  </a:lnTo>
                  <a:lnTo>
                    <a:pt x="39344" y="514654"/>
                  </a:lnTo>
                  <a:close/>
                </a:path>
                <a:path w="1047750" h="1033779">
                  <a:moveTo>
                    <a:pt x="42151" y="466890"/>
                  </a:moveTo>
                  <a:lnTo>
                    <a:pt x="41211" y="466509"/>
                  </a:lnTo>
                  <a:lnTo>
                    <a:pt x="40601" y="467448"/>
                  </a:lnTo>
                  <a:lnTo>
                    <a:pt x="40119" y="468376"/>
                  </a:lnTo>
                  <a:lnTo>
                    <a:pt x="39624" y="469315"/>
                  </a:lnTo>
                  <a:lnTo>
                    <a:pt x="40170" y="469544"/>
                  </a:lnTo>
                  <a:lnTo>
                    <a:pt x="40716" y="469760"/>
                  </a:lnTo>
                  <a:lnTo>
                    <a:pt x="41262" y="469988"/>
                  </a:lnTo>
                  <a:lnTo>
                    <a:pt x="41579" y="468972"/>
                  </a:lnTo>
                  <a:lnTo>
                    <a:pt x="41897" y="467969"/>
                  </a:lnTo>
                  <a:lnTo>
                    <a:pt x="42151" y="466890"/>
                  </a:lnTo>
                  <a:close/>
                </a:path>
                <a:path w="1047750" h="1033779">
                  <a:moveTo>
                    <a:pt x="42824" y="183578"/>
                  </a:moveTo>
                  <a:lnTo>
                    <a:pt x="41884" y="182130"/>
                  </a:lnTo>
                  <a:lnTo>
                    <a:pt x="40957" y="180619"/>
                  </a:lnTo>
                  <a:lnTo>
                    <a:pt x="37655" y="182079"/>
                  </a:lnTo>
                  <a:lnTo>
                    <a:pt x="39585" y="183273"/>
                  </a:lnTo>
                  <a:lnTo>
                    <a:pt x="40779" y="184023"/>
                  </a:lnTo>
                  <a:lnTo>
                    <a:pt x="41973" y="184772"/>
                  </a:lnTo>
                  <a:lnTo>
                    <a:pt x="42532" y="183959"/>
                  </a:lnTo>
                  <a:lnTo>
                    <a:pt x="42824" y="183578"/>
                  </a:lnTo>
                  <a:close/>
                </a:path>
                <a:path w="1047750" h="1033779">
                  <a:moveTo>
                    <a:pt x="71234" y="714159"/>
                  </a:moveTo>
                  <a:lnTo>
                    <a:pt x="69342" y="713867"/>
                  </a:lnTo>
                  <a:lnTo>
                    <a:pt x="69202" y="713917"/>
                  </a:lnTo>
                  <a:lnTo>
                    <a:pt x="71107" y="714197"/>
                  </a:lnTo>
                  <a:lnTo>
                    <a:pt x="71234" y="714159"/>
                  </a:lnTo>
                  <a:close/>
                </a:path>
                <a:path w="1047750" h="1033779">
                  <a:moveTo>
                    <a:pt x="74396" y="716229"/>
                  </a:moveTo>
                  <a:lnTo>
                    <a:pt x="73444" y="713625"/>
                  </a:lnTo>
                  <a:lnTo>
                    <a:pt x="71234" y="714159"/>
                  </a:lnTo>
                  <a:lnTo>
                    <a:pt x="71247" y="718083"/>
                  </a:lnTo>
                  <a:lnTo>
                    <a:pt x="74396" y="716229"/>
                  </a:lnTo>
                  <a:close/>
                </a:path>
                <a:path w="1047750" h="1033779">
                  <a:moveTo>
                    <a:pt x="78905" y="228219"/>
                  </a:moveTo>
                  <a:lnTo>
                    <a:pt x="78651" y="227418"/>
                  </a:lnTo>
                  <a:lnTo>
                    <a:pt x="78562" y="226415"/>
                  </a:lnTo>
                  <a:lnTo>
                    <a:pt x="76542" y="226860"/>
                  </a:lnTo>
                  <a:lnTo>
                    <a:pt x="76746" y="227749"/>
                  </a:lnTo>
                  <a:lnTo>
                    <a:pt x="76974" y="228650"/>
                  </a:lnTo>
                  <a:lnTo>
                    <a:pt x="77190" y="229539"/>
                  </a:lnTo>
                  <a:lnTo>
                    <a:pt x="77711" y="229323"/>
                  </a:lnTo>
                  <a:lnTo>
                    <a:pt x="78625" y="229235"/>
                  </a:lnTo>
                  <a:lnTo>
                    <a:pt x="78727" y="228904"/>
                  </a:lnTo>
                  <a:lnTo>
                    <a:pt x="78905" y="228219"/>
                  </a:lnTo>
                  <a:close/>
                </a:path>
                <a:path w="1047750" h="1033779">
                  <a:moveTo>
                    <a:pt x="99860" y="781608"/>
                  </a:moveTo>
                  <a:lnTo>
                    <a:pt x="98666" y="781113"/>
                  </a:lnTo>
                  <a:lnTo>
                    <a:pt x="96266" y="780135"/>
                  </a:lnTo>
                  <a:lnTo>
                    <a:pt x="96062" y="780618"/>
                  </a:lnTo>
                  <a:lnTo>
                    <a:pt x="95643" y="781596"/>
                  </a:lnTo>
                  <a:lnTo>
                    <a:pt x="99441" y="782751"/>
                  </a:lnTo>
                  <a:lnTo>
                    <a:pt x="99580" y="782370"/>
                  </a:lnTo>
                  <a:lnTo>
                    <a:pt x="99860" y="781608"/>
                  </a:lnTo>
                  <a:close/>
                </a:path>
                <a:path w="1047750" h="1033779">
                  <a:moveTo>
                    <a:pt x="105689" y="807021"/>
                  </a:moveTo>
                  <a:lnTo>
                    <a:pt x="105130" y="806183"/>
                  </a:lnTo>
                  <a:lnTo>
                    <a:pt x="104813" y="805764"/>
                  </a:lnTo>
                  <a:lnTo>
                    <a:pt x="104165" y="806259"/>
                  </a:lnTo>
                  <a:lnTo>
                    <a:pt x="103466" y="806754"/>
                  </a:lnTo>
                  <a:lnTo>
                    <a:pt x="102781" y="807237"/>
                  </a:lnTo>
                  <a:lnTo>
                    <a:pt x="103136" y="807808"/>
                  </a:lnTo>
                  <a:lnTo>
                    <a:pt x="103301" y="808101"/>
                  </a:lnTo>
                  <a:lnTo>
                    <a:pt x="104902" y="807364"/>
                  </a:lnTo>
                  <a:lnTo>
                    <a:pt x="105689" y="807021"/>
                  </a:lnTo>
                  <a:close/>
                </a:path>
                <a:path w="1047750" h="1033779">
                  <a:moveTo>
                    <a:pt x="127596" y="324904"/>
                  </a:moveTo>
                  <a:lnTo>
                    <a:pt x="127546" y="322668"/>
                  </a:lnTo>
                  <a:lnTo>
                    <a:pt x="127279" y="320776"/>
                  </a:lnTo>
                  <a:lnTo>
                    <a:pt x="124421" y="323075"/>
                  </a:lnTo>
                  <a:lnTo>
                    <a:pt x="125666" y="323773"/>
                  </a:lnTo>
                  <a:lnTo>
                    <a:pt x="126644" y="324332"/>
                  </a:lnTo>
                  <a:lnTo>
                    <a:pt x="127596" y="324904"/>
                  </a:lnTo>
                  <a:close/>
                </a:path>
                <a:path w="1047750" h="1033779">
                  <a:moveTo>
                    <a:pt x="141528" y="544817"/>
                  </a:moveTo>
                  <a:lnTo>
                    <a:pt x="139992" y="543115"/>
                  </a:lnTo>
                  <a:lnTo>
                    <a:pt x="139230" y="542251"/>
                  </a:lnTo>
                  <a:lnTo>
                    <a:pt x="138544" y="542874"/>
                  </a:lnTo>
                  <a:lnTo>
                    <a:pt x="138226" y="543191"/>
                  </a:lnTo>
                  <a:lnTo>
                    <a:pt x="139001" y="544042"/>
                  </a:lnTo>
                  <a:lnTo>
                    <a:pt x="139801" y="544868"/>
                  </a:lnTo>
                  <a:lnTo>
                    <a:pt x="140589" y="545719"/>
                  </a:lnTo>
                  <a:lnTo>
                    <a:pt x="140906" y="545426"/>
                  </a:lnTo>
                  <a:lnTo>
                    <a:pt x="141224" y="545134"/>
                  </a:lnTo>
                  <a:lnTo>
                    <a:pt x="141528" y="544817"/>
                  </a:lnTo>
                  <a:close/>
                </a:path>
                <a:path w="1047750" h="1033779">
                  <a:moveTo>
                    <a:pt x="163258" y="217081"/>
                  </a:moveTo>
                  <a:lnTo>
                    <a:pt x="162052" y="216433"/>
                  </a:lnTo>
                  <a:lnTo>
                    <a:pt x="160845" y="215773"/>
                  </a:lnTo>
                  <a:lnTo>
                    <a:pt x="159626" y="215125"/>
                  </a:lnTo>
                  <a:lnTo>
                    <a:pt x="159385" y="215620"/>
                  </a:lnTo>
                  <a:lnTo>
                    <a:pt x="158826" y="216636"/>
                  </a:lnTo>
                  <a:lnTo>
                    <a:pt x="160045" y="217297"/>
                  </a:lnTo>
                  <a:lnTo>
                    <a:pt x="161251" y="217944"/>
                  </a:lnTo>
                  <a:lnTo>
                    <a:pt x="162445" y="218605"/>
                  </a:lnTo>
                  <a:lnTo>
                    <a:pt x="162991" y="217589"/>
                  </a:lnTo>
                  <a:lnTo>
                    <a:pt x="163258" y="217081"/>
                  </a:lnTo>
                  <a:close/>
                </a:path>
                <a:path w="1047750" h="1033779">
                  <a:moveTo>
                    <a:pt x="185889" y="566826"/>
                  </a:moveTo>
                  <a:lnTo>
                    <a:pt x="185864" y="565734"/>
                  </a:lnTo>
                  <a:lnTo>
                    <a:pt x="185826" y="564629"/>
                  </a:lnTo>
                  <a:lnTo>
                    <a:pt x="185813" y="563537"/>
                  </a:lnTo>
                  <a:lnTo>
                    <a:pt x="185267" y="563600"/>
                  </a:lnTo>
                  <a:lnTo>
                    <a:pt x="184708" y="563651"/>
                  </a:lnTo>
                  <a:lnTo>
                    <a:pt x="184188" y="563727"/>
                  </a:lnTo>
                  <a:lnTo>
                    <a:pt x="184353" y="564794"/>
                  </a:lnTo>
                  <a:lnTo>
                    <a:pt x="184581" y="565886"/>
                  </a:lnTo>
                  <a:lnTo>
                    <a:pt x="184759" y="566953"/>
                  </a:lnTo>
                  <a:lnTo>
                    <a:pt x="185889" y="566826"/>
                  </a:lnTo>
                  <a:close/>
                </a:path>
                <a:path w="1047750" h="1033779">
                  <a:moveTo>
                    <a:pt x="275259" y="306133"/>
                  </a:moveTo>
                  <a:lnTo>
                    <a:pt x="272338" y="304927"/>
                  </a:lnTo>
                  <a:lnTo>
                    <a:pt x="272211" y="305333"/>
                  </a:lnTo>
                  <a:lnTo>
                    <a:pt x="271932" y="306019"/>
                  </a:lnTo>
                  <a:lnTo>
                    <a:pt x="272859" y="306539"/>
                  </a:lnTo>
                  <a:lnTo>
                    <a:pt x="273761" y="306920"/>
                  </a:lnTo>
                  <a:lnTo>
                    <a:pt x="274650" y="307327"/>
                  </a:lnTo>
                  <a:lnTo>
                    <a:pt x="275043" y="306527"/>
                  </a:lnTo>
                  <a:lnTo>
                    <a:pt x="275259" y="306133"/>
                  </a:lnTo>
                  <a:close/>
                </a:path>
                <a:path w="1047750" h="1033779">
                  <a:moveTo>
                    <a:pt x="277787" y="541743"/>
                  </a:moveTo>
                  <a:lnTo>
                    <a:pt x="275056" y="540689"/>
                  </a:lnTo>
                  <a:lnTo>
                    <a:pt x="277482" y="544334"/>
                  </a:lnTo>
                  <a:lnTo>
                    <a:pt x="277787" y="541743"/>
                  </a:lnTo>
                  <a:close/>
                </a:path>
                <a:path w="1047750" h="1033779">
                  <a:moveTo>
                    <a:pt x="291223" y="921004"/>
                  </a:moveTo>
                  <a:lnTo>
                    <a:pt x="290080" y="920635"/>
                  </a:lnTo>
                  <a:lnTo>
                    <a:pt x="288925" y="920280"/>
                  </a:lnTo>
                  <a:lnTo>
                    <a:pt x="287769" y="919911"/>
                  </a:lnTo>
                  <a:lnTo>
                    <a:pt x="287375" y="920978"/>
                  </a:lnTo>
                  <a:lnTo>
                    <a:pt x="287159" y="921512"/>
                  </a:lnTo>
                  <a:lnTo>
                    <a:pt x="290957" y="922235"/>
                  </a:lnTo>
                  <a:lnTo>
                    <a:pt x="291223" y="921004"/>
                  </a:lnTo>
                  <a:close/>
                </a:path>
                <a:path w="1047750" h="1033779">
                  <a:moveTo>
                    <a:pt x="302348" y="183616"/>
                  </a:moveTo>
                  <a:lnTo>
                    <a:pt x="299999" y="181851"/>
                  </a:lnTo>
                  <a:lnTo>
                    <a:pt x="298818" y="180936"/>
                  </a:lnTo>
                  <a:lnTo>
                    <a:pt x="298323" y="181584"/>
                  </a:lnTo>
                  <a:lnTo>
                    <a:pt x="298069" y="181902"/>
                  </a:lnTo>
                  <a:lnTo>
                    <a:pt x="301117" y="184759"/>
                  </a:lnTo>
                  <a:lnTo>
                    <a:pt x="302348" y="183616"/>
                  </a:lnTo>
                  <a:close/>
                </a:path>
                <a:path w="1047750" h="1033779">
                  <a:moveTo>
                    <a:pt x="315620" y="919581"/>
                  </a:moveTo>
                  <a:lnTo>
                    <a:pt x="315226" y="918718"/>
                  </a:lnTo>
                  <a:lnTo>
                    <a:pt x="314972" y="917790"/>
                  </a:lnTo>
                  <a:lnTo>
                    <a:pt x="314769" y="917790"/>
                  </a:lnTo>
                  <a:lnTo>
                    <a:pt x="313880" y="917867"/>
                  </a:lnTo>
                  <a:lnTo>
                    <a:pt x="313004" y="918171"/>
                  </a:lnTo>
                  <a:lnTo>
                    <a:pt x="312102" y="918400"/>
                  </a:lnTo>
                  <a:lnTo>
                    <a:pt x="312318" y="919048"/>
                  </a:lnTo>
                  <a:lnTo>
                    <a:pt x="312534" y="920242"/>
                  </a:lnTo>
                  <a:lnTo>
                    <a:pt x="312750" y="920242"/>
                  </a:lnTo>
                  <a:lnTo>
                    <a:pt x="313639" y="920267"/>
                  </a:lnTo>
                  <a:lnTo>
                    <a:pt x="314490" y="919899"/>
                  </a:lnTo>
                  <a:lnTo>
                    <a:pt x="315620" y="919581"/>
                  </a:lnTo>
                  <a:close/>
                </a:path>
                <a:path w="1047750" h="1033779">
                  <a:moveTo>
                    <a:pt x="316496" y="411137"/>
                  </a:moveTo>
                  <a:lnTo>
                    <a:pt x="315201" y="410781"/>
                  </a:lnTo>
                  <a:lnTo>
                    <a:pt x="313893" y="410438"/>
                  </a:lnTo>
                  <a:lnTo>
                    <a:pt x="312610" y="410083"/>
                  </a:lnTo>
                  <a:lnTo>
                    <a:pt x="312216" y="411403"/>
                  </a:lnTo>
                  <a:lnTo>
                    <a:pt x="312039" y="412076"/>
                  </a:lnTo>
                  <a:lnTo>
                    <a:pt x="313436" y="412242"/>
                  </a:lnTo>
                  <a:lnTo>
                    <a:pt x="314820" y="412445"/>
                  </a:lnTo>
                  <a:lnTo>
                    <a:pt x="316217" y="412610"/>
                  </a:lnTo>
                  <a:lnTo>
                    <a:pt x="316318" y="412115"/>
                  </a:lnTo>
                  <a:lnTo>
                    <a:pt x="316420" y="411632"/>
                  </a:lnTo>
                  <a:lnTo>
                    <a:pt x="316496" y="411137"/>
                  </a:lnTo>
                  <a:close/>
                </a:path>
                <a:path w="1047750" h="1033779">
                  <a:moveTo>
                    <a:pt x="316674" y="290563"/>
                  </a:moveTo>
                  <a:lnTo>
                    <a:pt x="316534" y="289991"/>
                  </a:lnTo>
                  <a:lnTo>
                    <a:pt x="316395" y="289445"/>
                  </a:lnTo>
                  <a:lnTo>
                    <a:pt x="316255" y="288874"/>
                  </a:lnTo>
                  <a:lnTo>
                    <a:pt x="314909" y="289255"/>
                  </a:lnTo>
                  <a:lnTo>
                    <a:pt x="312229" y="290055"/>
                  </a:lnTo>
                  <a:lnTo>
                    <a:pt x="312394" y="290842"/>
                  </a:lnTo>
                  <a:lnTo>
                    <a:pt x="312483" y="291236"/>
                  </a:lnTo>
                  <a:lnTo>
                    <a:pt x="315277" y="290791"/>
                  </a:lnTo>
                  <a:lnTo>
                    <a:pt x="316674" y="290563"/>
                  </a:lnTo>
                  <a:close/>
                </a:path>
                <a:path w="1047750" h="1033779">
                  <a:moveTo>
                    <a:pt x="332574" y="334937"/>
                  </a:moveTo>
                  <a:lnTo>
                    <a:pt x="332346" y="334238"/>
                  </a:lnTo>
                  <a:lnTo>
                    <a:pt x="332308" y="333171"/>
                  </a:lnTo>
                  <a:lnTo>
                    <a:pt x="330962" y="334048"/>
                  </a:lnTo>
                  <a:lnTo>
                    <a:pt x="330187" y="334314"/>
                  </a:lnTo>
                  <a:lnTo>
                    <a:pt x="330136" y="334645"/>
                  </a:lnTo>
                  <a:lnTo>
                    <a:pt x="330098" y="335076"/>
                  </a:lnTo>
                  <a:lnTo>
                    <a:pt x="330555" y="335813"/>
                  </a:lnTo>
                  <a:lnTo>
                    <a:pt x="330962" y="335978"/>
                  </a:lnTo>
                  <a:lnTo>
                    <a:pt x="331304" y="336118"/>
                  </a:lnTo>
                  <a:lnTo>
                    <a:pt x="332155" y="335775"/>
                  </a:lnTo>
                  <a:lnTo>
                    <a:pt x="332333" y="335419"/>
                  </a:lnTo>
                  <a:lnTo>
                    <a:pt x="332574" y="334937"/>
                  </a:lnTo>
                  <a:close/>
                </a:path>
                <a:path w="1047750" h="1033779">
                  <a:moveTo>
                    <a:pt x="387172" y="15303"/>
                  </a:moveTo>
                  <a:lnTo>
                    <a:pt x="386664" y="14401"/>
                  </a:lnTo>
                  <a:lnTo>
                    <a:pt x="386397" y="13881"/>
                  </a:lnTo>
                  <a:lnTo>
                    <a:pt x="386105" y="13385"/>
                  </a:lnTo>
                  <a:lnTo>
                    <a:pt x="385483" y="13766"/>
                  </a:lnTo>
                  <a:lnTo>
                    <a:pt x="384708" y="14046"/>
                  </a:lnTo>
                  <a:lnTo>
                    <a:pt x="384314" y="14579"/>
                  </a:lnTo>
                  <a:lnTo>
                    <a:pt x="384149" y="14820"/>
                  </a:lnTo>
                  <a:lnTo>
                    <a:pt x="384721" y="16078"/>
                  </a:lnTo>
                  <a:lnTo>
                    <a:pt x="384924" y="16078"/>
                  </a:lnTo>
                  <a:lnTo>
                    <a:pt x="385584" y="16027"/>
                  </a:lnTo>
                  <a:lnTo>
                    <a:pt x="386283" y="15633"/>
                  </a:lnTo>
                  <a:lnTo>
                    <a:pt x="387172" y="15303"/>
                  </a:lnTo>
                  <a:close/>
                </a:path>
                <a:path w="1047750" h="1033779">
                  <a:moveTo>
                    <a:pt x="389724" y="573405"/>
                  </a:moveTo>
                  <a:lnTo>
                    <a:pt x="389509" y="572160"/>
                  </a:lnTo>
                  <a:lnTo>
                    <a:pt x="389191" y="571030"/>
                  </a:lnTo>
                  <a:lnTo>
                    <a:pt x="388899" y="569899"/>
                  </a:lnTo>
                  <a:lnTo>
                    <a:pt x="388226" y="570191"/>
                  </a:lnTo>
                  <a:lnTo>
                    <a:pt x="386892" y="570788"/>
                  </a:lnTo>
                  <a:lnTo>
                    <a:pt x="387489" y="571792"/>
                  </a:lnTo>
                  <a:lnTo>
                    <a:pt x="388073" y="572795"/>
                  </a:lnTo>
                  <a:lnTo>
                    <a:pt x="388721" y="573747"/>
                  </a:lnTo>
                  <a:lnTo>
                    <a:pt x="389724" y="573405"/>
                  </a:lnTo>
                  <a:close/>
                </a:path>
                <a:path w="1047750" h="1033779">
                  <a:moveTo>
                    <a:pt x="397929" y="574255"/>
                  </a:moveTo>
                  <a:lnTo>
                    <a:pt x="397471" y="573316"/>
                  </a:lnTo>
                  <a:lnTo>
                    <a:pt x="397230" y="572452"/>
                  </a:lnTo>
                  <a:lnTo>
                    <a:pt x="397027" y="572465"/>
                  </a:lnTo>
                  <a:lnTo>
                    <a:pt x="396278" y="572477"/>
                  </a:lnTo>
                  <a:lnTo>
                    <a:pt x="395478" y="572693"/>
                  </a:lnTo>
                  <a:lnTo>
                    <a:pt x="394881" y="573112"/>
                  </a:lnTo>
                  <a:lnTo>
                    <a:pt x="394627" y="573303"/>
                  </a:lnTo>
                  <a:lnTo>
                    <a:pt x="394855" y="574128"/>
                  </a:lnTo>
                  <a:lnTo>
                    <a:pt x="394855" y="574687"/>
                  </a:lnTo>
                  <a:lnTo>
                    <a:pt x="395744" y="574560"/>
                  </a:lnTo>
                  <a:lnTo>
                    <a:pt x="396659" y="574433"/>
                  </a:lnTo>
                  <a:lnTo>
                    <a:pt x="397929" y="574255"/>
                  </a:lnTo>
                  <a:close/>
                </a:path>
                <a:path w="1047750" h="1033779">
                  <a:moveTo>
                    <a:pt x="422021" y="226123"/>
                  </a:moveTo>
                  <a:lnTo>
                    <a:pt x="419379" y="228282"/>
                  </a:lnTo>
                  <a:lnTo>
                    <a:pt x="419773" y="228638"/>
                  </a:lnTo>
                  <a:lnTo>
                    <a:pt x="420535" y="229323"/>
                  </a:lnTo>
                  <a:lnTo>
                    <a:pt x="420954" y="228942"/>
                  </a:lnTo>
                  <a:lnTo>
                    <a:pt x="421551" y="228663"/>
                  </a:lnTo>
                  <a:lnTo>
                    <a:pt x="421754" y="228193"/>
                  </a:lnTo>
                  <a:lnTo>
                    <a:pt x="422021" y="227558"/>
                  </a:lnTo>
                  <a:lnTo>
                    <a:pt x="421957" y="226822"/>
                  </a:lnTo>
                  <a:lnTo>
                    <a:pt x="422021" y="226123"/>
                  </a:lnTo>
                  <a:close/>
                </a:path>
                <a:path w="1047750" h="1033779">
                  <a:moveTo>
                    <a:pt x="439534" y="313791"/>
                  </a:moveTo>
                  <a:lnTo>
                    <a:pt x="438378" y="312915"/>
                  </a:lnTo>
                  <a:lnTo>
                    <a:pt x="437273" y="312026"/>
                  </a:lnTo>
                  <a:lnTo>
                    <a:pt x="436130" y="311150"/>
                  </a:lnTo>
                  <a:lnTo>
                    <a:pt x="435521" y="311785"/>
                  </a:lnTo>
                  <a:lnTo>
                    <a:pt x="436016" y="312420"/>
                  </a:lnTo>
                  <a:lnTo>
                    <a:pt x="436397" y="313143"/>
                  </a:lnTo>
                  <a:lnTo>
                    <a:pt x="436968" y="313613"/>
                  </a:lnTo>
                  <a:lnTo>
                    <a:pt x="437553" y="314096"/>
                  </a:lnTo>
                  <a:lnTo>
                    <a:pt x="438289" y="314325"/>
                  </a:lnTo>
                  <a:lnTo>
                    <a:pt x="438975" y="314655"/>
                  </a:lnTo>
                  <a:lnTo>
                    <a:pt x="439140" y="314363"/>
                  </a:lnTo>
                  <a:lnTo>
                    <a:pt x="439534" y="313791"/>
                  </a:lnTo>
                  <a:close/>
                </a:path>
                <a:path w="1047750" h="1033779">
                  <a:moveTo>
                    <a:pt x="446532" y="550557"/>
                  </a:moveTo>
                  <a:lnTo>
                    <a:pt x="445566" y="550278"/>
                  </a:lnTo>
                  <a:lnTo>
                    <a:pt x="443611" y="549732"/>
                  </a:lnTo>
                  <a:lnTo>
                    <a:pt x="443445" y="550138"/>
                  </a:lnTo>
                  <a:lnTo>
                    <a:pt x="443280" y="550519"/>
                  </a:lnTo>
                  <a:lnTo>
                    <a:pt x="443128" y="550926"/>
                  </a:lnTo>
                  <a:lnTo>
                    <a:pt x="444093" y="551332"/>
                  </a:lnTo>
                  <a:lnTo>
                    <a:pt x="446062" y="552119"/>
                  </a:lnTo>
                  <a:lnTo>
                    <a:pt x="446227" y="551611"/>
                  </a:lnTo>
                  <a:lnTo>
                    <a:pt x="446379" y="551091"/>
                  </a:lnTo>
                  <a:lnTo>
                    <a:pt x="446532" y="550557"/>
                  </a:lnTo>
                  <a:close/>
                </a:path>
                <a:path w="1047750" h="1033779">
                  <a:moveTo>
                    <a:pt x="449783" y="674420"/>
                  </a:moveTo>
                  <a:lnTo>
                    <a:pt x="449770" y="674255"/>
                  </a:lnTo>
                  <a:lnTo>
                    <a:pt x="449707" y="673569"/>
                  </a:lnTo>
                  <a:lnTo>
                    <a:pt x="449364" y="672896"/>
                  </a:lnTo>
                  <a:lnTo>
                    <a:pt x="449046" y="671944"/>
                  </a:lnTo>
                  <a:lnTo>
                    <a:pt x="448233" y="672401"/>
                  </a:lnTo>
                  <a:lnTo>
                    <a:pt x="447382" y="672757"/>
                  </a:lnTo>
                  <a:lnTo>
                    <a:pt x="447421" y="672922"/>
                  </a:lnTo>
                  <a:lnTo>
                    <a:pt x="447548" y="673608"/>
                  </a:lnTo>
                  <a:lnTo>
                    <a:pt x="447865" y="674306"/>
                  </a:lnTo>
                  <a:lnTo>
                    <a:pt x="448513" y="674954"/>
                  </a:lnTo>
                  <a:lnTo>
                    <a:pt x="449783" y="674420"/>
                  </a:lnTo>
                  <a:close/>
                </a:path>
                <a:path w="1047750" h="1033779">
                  <a:moveTo>
                    <a:pt x="451624" y="458774"/>
                  </a:moveTo>
                  <a:lnTo>
                    <a:pt x="450697" y="458216"/>
                  </a:lnTo>
                  <a:lnTo>
                    <a:pt x="450240" y="457873"/>
                  </a:lnTo>
                  <a:lnTo>
                    <a:pt x="449618" y="458787"/>
                  </a:lnTo>
                  <a:lnTo>
                    <a:pt x="448411" y="460616"/>
                  </a:lnTo>
                  <a:lnTo>
                    <a:pt x="448894" y="460933"/>
                  </a:lnTo>
                  <a:lnTo>
                    <a:pt x="449364" y="461200"/>
                  </a:lnTo>
                  <a:lnTo>
                    <a:pt x="449846" y="461518"/>
                  </a:lnTo>
                  <a:lnTo>
                    <a:pt x="450443" y="460629"/>
                  </a:lnTo>
                  <a:lnTo>
                    <a:pt x="451065" y="459765"/>
                  </a:lnTo>
                  <a:lnTo>
                    <a:pt x="451624" y="458774"/>
                  </a:lnTo>
                  <a:close/>
                </a:path>
                <a:path w="1047750" h="1033779">
                  <a:moveTo>
                    <a:pt x="462013" y="580009"/>
                  </a:moveTo>
                  <a:lnTo>
                    <a:pt x="460844" y="578751"/>
                  </a:lnTo>
                  <a:lnTo>
                    <a:pt x="460248" y="577938"/>
                  </a:lnTo>
                  <a:lnTo>
                    <a:pt x="459117" y="577100"/>
                  </a:lnTo>
                  <a:lnTo>
                    <a:pt x="458393" y="577303"/>
                  </a:lnTo>
                  <a:lnTo>
                    <a:pt x="457504" y="577303"/>
                  </a:lnTo>
                  <a:lnTo>
                    <a:pt x="457517" y="579970"/>
                  </a:lnTo>
                  <a:lnTo>
                    <a:pt x="458838" y="580453"/>
                  </a:lnTo>
                  <a:lnTo>
                    <a:pt x="462013" y="580009"/>
                  </a:lnTo>
                  <a:close/>
                </a:path>
                <a:path w="1047750" h="1033779">
                  <a:moveTo>
                    <a:pt x="468884" y="29895"/>
                  </a:moveTo>
                  <a:lnTo>
                    <a:pt x="468299" y="29057"/>
                  </a:lnTo>
                  <a:lnTo>
                    <a:pt x="467868" y="28168"/>
                  </a:lnTo>
                  <a:lnTo>
                    <a:pt x="466966" y="28994"/>
                  </a:lnTo>
                  <a:lnTo>
                    <a:pt x="466191" y="29552"/>
                  </a:lnTo>
                  <a:lnTo>
                    <a:pt x="465620" y="30251"/>
                  </a:lnTo>
                  <a:lnTo>
                    <a:pt x="465531" y="30403"/>
                  </a:lnTo>
                  <a:lnTo>
                    <a:pt x="466217" y="31153"/>
                  </a:lnTo>
                  <a:lnTo>
                    <a:pt x="466547" y="31635"/>
                  </a:lnTo>
                  <a:lnTo>
                    <a:pt x="467283" y="31115"/>
                  </a:lnTo>
                  <a:lnTo>
                    <a:pt x="468109" y="30670"/>
                  </a:lnTo>
                  <a:lnTo>
                    <a:pt x="468884" y="29895"/>
                  </a:lnTo>
                  <a:close/>
                </a:path>
                <a:path w="1047750" h="1033779">
                  <a:moveTo>
                    <a:pt x="497230" y="753529"/>
                  </a:moveTo>
                  <a:lnTo>
                    <a:pt x="496506" y="753021"/>
                  </a:lnTo>
                  <a:lnTo>
                    <a:pt x="495846" y="752348"/>
                  </a:lnTo>
                  <a:lnTo>
                    <a:pt x="495033" y="752055"/>
                  </a:lnTo>
                  <a:lnTo>
                    <a:pt x="494411" y="751814"/>
                  </a:lnTo>
                  <a:lnTo>
                    <a:pt x="493610" y="752094"/>
                  </a:lnTo>
                  <a:lnTo>
                    <a:pt x="492899" y="752144"/>
                  </a:lnTo>
                  <a:lnTo>
                    <a:pt x="493077" y="752881"/>
                  </a:lnTo>
                  <a:lnTo>
                    <a:pt x="493026" y="753808"/>
                  </a:lnTo>
                  <a:lnTo>
                    <a:pt x="493471" y="754265"/>
                  </a:lnTo>
                  <a:lnTo>
                    <a:pt x="493852" y="754684"/>
                  </a:lnTo>
                  <a:lnTo>
                    <a:pt x="494792" y="754583"/>
                  </a:lnTo>
                  <a:lnTo>
                    <a:pt x="495477" y="754710"/>
                  </a:lnTo>
                  <a:lnTo>
                    <a:pt x="496062" y="754316"/>
                  </a:lnTo>
                  <a:lnTo>
                    <a:pt x="496658" y="753922"/>
                  </a:lnTo>
                  <a:lnTo>
                    <a:pt x="497230" y="753529"/>
                  </a:lnTo>
                  <a:close/>
                </a:path>
                <a:path w="1047750" h="1033779">
                  <a:moveTo>
                    <a:pt x="516978" y="192366"/>
                  </a:moveTo>
                  <a:lnTo>
                    <a:pt x="515213" y="192290"/>
                  </a:lnTo>
                  <a:lnTo>
                    <a:pt x="511340" y="192151"/>
                  </a:lnTo>
                  <a:lnTo>
                    <a:pt x="513156" y="195961"/>
                  </a:lnTo>
                  <a:lnTo>
                    <a:pt x="515112" y="194233"/>
                  </a:lnTo>
                  <a:lnTo>
                    <a:pt x="516978" y="192366"/>
                  </a:lnTo>
                  <a:close/>
                </a:path>
                <a:path w="1047750" h="1033779">
                  <a:moveTo>
                    <a:pt x="536282" y="1033068"/>
                  </a:moveTo>
                  <a:lnTo>
                    <a:pt x="535749" y="1029322"/>
                  </a:lnTo>
                  <a:lnTo>
                    <a:pt x="535266" y="1029423"/>
                  </a:lnTo>
                  <a:lnTo>
                    <a:pt x="534746" y="1029487"/>
                  </a:lnTo>
                  <a:lnTo>
                    <a:pt x="534250" y="1029576"/>
                  </a:lnTo>
                  <a:lnTo>
                    <a:pt x="534479" y="1030833"/>
                  </a:lnTo>
                  <a:lnTo>
                    <a:pt x="534911" y="1033322"/>
                  </a:lnTo>
                  <a:lnTo>
                    <a:pt x="535838" y="1033157"/>
                  </a:lnTo>
                  <a:lnTo>
                    <a:pt x="536282" y="1033068"/>
                  </a:lnTo>
                  <a:close/>
                </a:path>
                <a:path w="1047750" h="1033779">
                  <a:moveTo>
                    <a:pt x="546252" y="513041"/>
                  </a:moveTo>
                  <a:lnTo>
                    <a:pt x="545833" y="512267"/>
                  </a:lnTo>
                  <a:lnTo>
                    <a:pt x="545503" y="511009"/>
                  </a:lnTo>
                  <a:lnTo>
                    <a:pt x="544512" y="511848"/>
                  </a:lnTo>
                  <a:lnTo>
                    <a:pt x="543585" y="512267"/>
                  </a:lnTo>
                  <a:lnTo>
                    <a:pt x="543547" y="512800"/>
                  </a:lnTo>
                  <a:lnTo>
                    <a:pt x="543471" y="513410"/>
                  </a:lnTo>
                  <a:lnTo>
                    <a:pt x="544156" y="514108"/>
                  </a:lnTo>
                  <a:lnTo>
                    <a:pt x="544499" y="514769"/>
                  </a:lnTo>
                  <a:lnTo>
                    <a:pt x="545058" y="514400"/>
                  </a:lnTo>
                  <a:lnTo>
                    <a:pt x="545947" y="514134"/>
                  </a:lnTo>
                  <a:lnTo>
                    <a:pt x="546252" y="513041"/>
                  </a:lnTo>
                  <a:close/>
                </a:path>
                <a:path w="1047750" h="1033779">
                  <a:moveTo>
                    <a:pt x="551751" y="307213"/>
                  </a:moveTo>
                  <a:lnTo>
                    <a:pt x="551522" y="306463"/>
                  </a:lnTo>
                  <a:lnTo>
                    <a:pt x="551446" y="306095"/>
                  </a:lnTo>
                  <a:lnTo>
                    <a:pt x="550532" y="306235"/>
                  </a:lnTo>
                  <a:lnTo>
                    <a:pt x="549617" y="306374"/>
                  </a:lnTo>
                  <a:lnTo>
                    <a:pt x="548703" y="306514"/>
                  </a:lnTo>
                  <a:lnTo>
                    <a:pt x="548754" y="307047"/>
                  </a:lnTo>
                  <a:lnTo>
                    <a:pt x="548779" y="307568"/>
                  </a:lnTo>
                  <a:lnTo>
                    <a:pt x="548830" y="308114"/>
                  </a:lnTo>
                  <a:lnTo>
                    <a:pt x="549808" y="307809"/>
                  </a:lnTo>
                  <a:lnTo>
                    <a:pt x="550773" y="307517"/>
                  </a:lnTo>
                  <a:lnTo>
                    <a:pt x="551751" y="307213"/>
                  </a:lnTo>
                  <a:close/>
                </a:path>
                <a:path w="1047750" h="1033779">
                  <a:moveTo>
                    <a:pt x="552589" y="224078"/>
                  </a:moveTo>
                  <a:lnTo>
                    <a:pt x="552107" y="220929"/>
                  </a:lnTo>
                  <a:lnTo>
                    <a:pt x="551878" y="219379"/>
                  </a:lnTo>
                  <a:lnTo>
                    <a:pt x="551116" y="219494"/>
                  </a:lnTo>
                  <a:lnTo>
                    <a:pt x="550735" y="219532"/>
                  </a:lnTo>
                  <a:lnTo>
                    <a:pt x="550926" y="221094"/>
                  </a:lnTo>
                  <a:lnTo>
                    <a:pt x="551154" y="222681"/>
                  </a:lnTo>
                  <a:lnTo>
                    <a:pt x="551345" y="224231"/>
                  </a:lnTo>
                  <a:lnTo>
                    <a:pt x="551751" y="224193"/>
                  </a:lnTo>
                  <a:lnTo>
                    <a:pt x="552589" y="224078"/>
                  </a:lnTo>
                  <a:close/>
                </a:path>
                <a:path w="1047750" h="1033779">
                  <a:moveTo>
                    <a:pt x="552653" y="770166"/>
                  </a:moveTo>
                  <a:lnTo>
                    <a:pt x="551472" y="769277"/>
                  </a:lnTo>
                  <a:lnTo>
                    <a:pt x="551014" y="768781"/>
                  </a:lnTo>
                  <a:lnTo>
                    <a:pt x="550430" y="768540"/>
                  </a:lnTo>
                  <a:lnTo>
                    <a:pt x="549960" y="768324"/>
                  </a:lnTo>
                  <a:lnTo>
                    <a:pt x="549300" y="768413"/>
                  </a:lnTo>
                  <a:lnTo>
                    <a:pt x="548754" y="768375"/>
                  </a:lnTo>
                  <a:lnTo>
                    <a:pt x="548894" y="769048"/>
                  </a:lnTo>
                  <a:lnTo>
                    <a:pt x="548932" y="769835"/>
                  </a:lnTo>
                  <a:lnTo>
                    <a:pt x="549275" y="770369"/>
                  </a:lnTo>
                  <a:lnTo>
                    <a:pt x="549440" y="770610"/>
                  </a:lnTo>
                  <a:lnTo>
                    <a:pt x="550329" y="770356"/>
                  </a:lnTo>
                  <a:lnTo>
                    <a:pt x="552653" y="770166"/>
                  </a:lnTo>
                  <a:close/>
                </a:path>
                <a:path w="1047750" h="1033779">
                  <a:moveTo>
                    <a:pt x="557885" y="766191"/>
                  </a:moveTo>
                  <a:lnTo>
                    <a:pt x="556806" y="766089"/>
                  </a:lnTo>
                  <a:lnTo>
                    <a:pt x="555701" y="765937"/>
                  </a:lnTo>
                  <a:lnTo>
                    <a:pt x="554609" y="765810"/>
                  </a:lnTo>
                  <a:lnTo>
                    <a:pt x="554570" y="766178"/>
                  </a:lnTo>
                  <a:lnTo>
                    <a:pt x="554443" y="766876"/>
                  </a:lnTo>
                  <a:lnTo>
                    <a:pt x="555548" y="767067"/>
                  </a:lnTo>
                  <a:lnTo>
                    <a:pt x="557720" y="767410"/>
                  </a:lnTo>
                  <a:lnTo>
                    <a:pt x="557784" y="767003"/>
                  </a:lnTo>
                  <a:lnTo>
                    <a:pt x="557822" y="766597"/>
                  </a:lnTo>
                  <a:lnTo>
                    <a:pt x="557885" y="766191"/>
                  </a:lnTo>
                  <a:close/>
                </a:path>
                <a:path w="1047750" h="1033779">
                  <a:moveTo>
                    <a:pt x="563981" y="1025436"/>
                  </a:moveTo>
                  <a:lnTo>
                    <a:pt x="563854" y="1024623"/>
                  </a:lnTo>
                  <a:lnTo>
                    <a:pt x="563575" y="1023899"/>
                  </a:lnTo>
                  <a:lnTo>
                    <a:pt x="563130" y="1023366"/>
                  </a:lnTo>
                  <a:lnTo>
                    <a:pt x="563003" y="1023213"/>
                  </a:lnTo>
                  <a:lnTo>
                    <a:pt x="562152" y="1023645"/>
                  </a:lnTo>
                  <a:lnTo>
                    <a:pt x="561238" y="1023937"/>
                  </a:lnTo>
                  <a:lnTo>
                    <a:pt x="561809" y="1024788"/>
                  </a:lnTo>
                  <a:lnTo>
                    <a:pt x="562114" y="1025486"/>
                  </a:lnTo>
                  <a:lnTo>
                    <a:pt x="562660" y="1025906"/>
                  </a:lnTo>
                  <a:lnTo>
                    <a:pt x="562825" y="1026045"/>
                  </a:lnTo>
                  <a:lnTo>
                    <a:pt x="563981" y="1025436"/>
                  </a:lnTo>
                  <a:close/>
                </a:path>
                <a:path w="1047750" h="1033779">
                  <a:moveTo>
                    <a:pt x="600583" y="1011224"/>
                  </a:moveTo>
                  <a:lnTo>
                    <a:pt x="600354" y="1009827"/>
                  </a:lnTo>
                  <a:lnTo>
                    <a:pt x="597535" y="1008430"/>
                  </a:lnTo>
                  <a:lnTo>
                    <a:pt x="598093" y="1010640"/>
                  </a:lnTo>
                  <a:lnTo>
                    <a:pt x="598754" y="1013294"/>
                  </a:lnTo>
                  <a:lnTo>
                    <a:pt x="600583" y="1011224"/>
                  </a:lnTo>
                  <a:close/>
                </a:path>
                <a:path w="1047750" h="1033779">
                  <a:moveTo>
                    <a:pt x="637247" y="488696"/>
                  </a:moveTo>
                  <a:lnTo>
                    <a:pt x="635901" y="488950"/>
                  </a:lnTo>
                  <a:lnTo>
                    <a:pt x="634949" y="488861"/>
                  </a:lnTo>
                  <a:lnTo>
                    <a:pt x="634225" y="489712"/>
                  </a:lnTo>
                  <a:lnTo>
                    <a:pt x="634517" y="490651"/>
                  </a:lnTo>
                  <a:lnTo>
                    <a:pt x="634517" y="491375"/>
                  </a:lnTo>
                  <a:lnTo>
                    <a:pt x="635241" y="491350"/>
                  </a:lnTo>
                  <a:lnTo>
                    <a:pt x="636143" y="491591"/>
                  </a:lnTo>
                  <a:lnTo>
                    <a:pt x="636625" y="491236"/>
                  </a:lnTo>
                  <a:lnTo>
                    <a:pt x="637032" y="490943"/>
                  </a:lnTo>
                  <a:lnTo>
                    <a:pt x="636968" y="489966"/>
                  </a:lnTo>
                  <a:lnTo>
                    <a:pt x="637247" y="488696"/>
                  </a:lnTo>
                  <a:close/>
                </a:path>
                <a:path w="1047750" h="1033779">
                  <a:moveTo>
                    <a:pt x="649744" y="6286"/>
                  </a:moveTo>
                  <a:lnTo>
                    <a:pt x="649706" y="5880"/>
                  </a:lnTo>
                  <a:lnTo>
                    <a:pt x="649668" y="5448"/>
                  </a:lnTo>
                  <a:lnTo>
                    <a:pt x="649643" y="5029"/>
                  </a:lnTo>
                  <a:lnTo>
                    <a:pt x="648322" y="5130"/>
                  </a:lnTo>
                  <a:lnTo>
                    <a:pt x="647001" y="5219"/>
                  </a:lnTo>
                  <a:lnTo>
                    <a:pt x="645655" y="5308"/>
                  </a:lnTo>
                  <a:lnTo>
                    <a:pt x="645693" y="5803"/>
                  </a:lnTo>
                  <a:lnTo>
                    <a:pt x="645744" y="6299"/>
                  </a:lnTo>
                  <a:lnTo>
                    <a:pt x="645769" y="6769"/>
                  </a:lnTo>
                  <a:lnTo>
                    <a:pt x="647090" y="6604"/>
                  </a:lnTo>
                  <a:lnTo>
                    <a:pt x="648436" y="6451"/>
                  </a:lnTo>
                  <a:lnTo>
                    <a:pt x="649744" y="6286"/>
                  </a:lnTo>
                  <a:close/>
                </a:path>
                <a:path w="1047750" h="1033779">
                  <a:moveTo>
                    <a:pt x="687857" y="15011"/>
                  </a:moveTo>
                  <a:lnTo>
                    <a:pt x="687247" y="12001"/>
                  </a:lnTo>
                  <a:lnTo>
                    <a:pt x="683526" y="11099"/>
                  </a:lnTo>
                  <a:lnTo>
                    <a:pt x="685622" y="13004"/>
                  </a:lnTo>
                  <a:lnTo>
                    <a:pt x="686752" y="14008"/>
                  </a:lnTo>
                  <a:lnTo>
                    <a:pt x="687857" y="15011"/>
                  </a:lnTo>
                  <a:close/>
                </a:path>
                <a:path w="1047750" h="1033779">
                  <a:moveTo>
                    <a:pt x="694055" y="20612"/>
                  </a:moveTo>
                  <a:lnTo>
                    <a:pt x="691680" y="20053"/>
                  </a:lnTo>
                  <a:lnTo>
                    <a:pt x="690499" y="19735"/>
                  </a:lnTo>
                  <a:lnTo>
                    <a:pt x="690105" y="21031"/>
                  </a:lnTo>
                  <a:lnTo>
                    <a:pt x="691210" y="21475"/>
                  </a:lnTo>
                  <a:lnTo>
                    <a:pt x="693445" y="22377"/>
                  </a:lnTo>
                  <a:lnTo>
                    <a:pt x="693648" y="21793"/>
                  </a:lnTo>
                  <a:lnTo>
                    <a:pt x="693864" y="21209"/>
                  </a:lnTo>
                  <a:lnTo>
                    <a:pt x="694055" y="20612"/>
                  </a:lnTo>
                  <a:close/>
                </a:path>
                <a:path w="1047750" h="1033779">
                  <a:moveTo>
                    <a:pt x="698919" y="265620"/>
                  </a:moveTo>
                  <a:lnTo>
                    <a:pt x="697445" y="265226"/>
                  </a:lnTo>
                  <a:lnTo>
                    <a:pt x="696455" y="265557"/>
                  </a:lnTo>
                  <a:lnTo>
                    <a:pt x="695769" y="266204"/>
                  </a:lnTo>
                  <a:lnTo>
                    <a:pt x="695274" y="266712"/>
                  </a:lnTo>
                  <a:lnTo>
                    <a:pt x="695159" y="267601"/>
                  </a:lnTo>
                  <a:lnTo>
                    <a:pt x="694867" y="268312"/>
                  </a:lnTo>
                  <a:lnTo>
                    <a:pt x="695439" y="268732"/>
                  </a:lnTo>
                  <a:lnTo>
                    <a:pt x="695718" y="268960"/>
                  </a:lnTo>
                  <a:lnTo>
                    <a:pt x="698919" y="265620"/>
                  </a:lnTo>
                  <a:close/>
                </a:path>
                <a:path w="1047750" h="1033779">
                  <a:moveTo>
                    <a:pt x="723900" y="774611"/>
                  </a:moveTo>
                  <a:lnTo>
                    <a:pt x="723874" y="774192"/>
                  </a:lnTo>
                  <a:lnTo>
                    <a:pt x="723861" y="773785"/>
                  </a:lnTo>
                  <a:lnTo>
                    <a:pt x="723849" y="773366"/>
                  </a:lnTo>
                  <a:lnTo>
                    <a:pt x="721106" y="773404"/>
                  </a:lnTo>
                  <a:lnTo>
                    <a:pt x="719747" y="773417"/>
                  </a:lnTo>
                  <a:lnTo>
                    <a:pt x="719747" y="773874"/>
                  </a:lnTo>
                  <a:lnTo>
                    <a:pt x="719759" y="774344"/>
                  </a:lnTo>
                  <a:lnTo>
                    <a:pt x="719785" y="774801"/>
                  </a:lnTo>
                  <a:lnTo>
                    <a:pt x="721144" y="774725"/>
                  </a:lnTo>
                  <a:lnTo>
                    <a:pt x="722515" y="774674"/>
                  </a:lnTo>
                  <a:lnTo>
                    <a:pt x="723900" y="774611"/>
                  </a:lnTo>
                  <a:close/>
                </a:path>
                <a:path w="1047750" h="1033779">
                  <a:moveTo>
                    <a:pt x="737781" y="18364"/>
                  </a:moveTo>
                  <a:lnTo>
                    <a:pt x="737247" y="18249"/>
                  </a:lnTo>
                  <a:lnTo>
                    <a:pt x="736206" y="18046"/>
                  </a:lnTo>
                  <a:lnTo>
                    <a:pt x="736028" y="20243"/>
                  </a:lnTo>
                  <a:lnTo>
                    <a:pt x="735965" y="21348"/>
                  </a:lnTo>
                  <a:lnTo>
                    <a:pt x="736320" y="21412"/>
                  </a:lnTo>
                  <a:lnTo>
                    <a:pt x="736981" y="21501"/>
                  </a:lnTo>
                  <a:lnTo>
                    <a:pt x="737247" y="20447"/>
                  </a:lnTo>
                  <a:lnTo>
                    <a:pt x="737527" y="19418"/>
                  </a:lnTo>
                  <a:lnTo>
                    <a:pt x="737781" y="18364"/>
                  </a:lnTo>
                  <a:close/>
                </a:path>
                <a:path w="1047750" h="1033779">
                  <a:moveTo>
                    <a:pt x="740956" y="1003477"/>
                  </a:moveTo>
                  <a:lnTo>
                    <a:pt x="739927" y="1003223"/>
                  </a:lnTo>
                  <a:lnTo>
                    <a:pt x="739584" y="1004100"/>
                  </a:lnTo>
                  <a:lnTo>
                    <a:pt x="739381" y="1004976"/>
                  </a:lnTo>
                  <a:lnTo>
                    <a:pt x="739140" y="1005801"/>
                  </a:lnTo>
                  <a:lnTo>
                    <a:pt x="740676" y="1006170"/>
                  </a:lnTo>
                  <a:lnTo>
                    <a:pt x="740778" y="1005268"/>
                  </a:lnTo>
                  <a:lnTo>
                    <a:pt x="740905" y="1004366"/>
                  </a:lnTo>
                  <a:lnTo>
                    <a:pt x="740956" y="1003477"/>
                  </a:lnTo>
                  <a:close/>
                </a:path>
                <a:path w="1047750" h="1033779">
                  <a:moveTo>
                    <a:pt x="761555" y="0"/>
                  </a:moveTo>
                  <a:lnTo>
                    <a:pt x="759256" y="1485"/>
                  </a:lnTo>
                  <a:lnTo>
                    <a:pt x="758240" y="2171"/>
                  </a:lnTo>
                  <a:lnTo>
                    <a:pt x="757224" y="2832"/>
                  </a:lnTo>
                  <a:lnTo>
                    <a:pt x="757402" y="3276"/>
                  </a:lnTo>
                  <a:lnTo>
                    <a:pt x="757605" y="3733"/>
                  </a:lnTo>
                  <a:lnTo>
                    <a:pt x="757796" y="4191"/>
                  </a:lnTo>
                  <a:lnTo>
                    <a:pt x="758520" y="4038"/>
                  </a:lnTo>
                  <a:lnTo>
                    <a:pt x="759510" y="4140"/>
                  </a:lnTo>
                  <a:lnTo>
                    <a:pt x="760501" y="3200"/>
                  </a:lnTo>
                  <a:lnTo>
                    <a:pt x="760653" y="2209"/>
                  </a:lnTo>
                  <a:lnTo>
                    <a:pt x="761555" y="0"/>
                  </a:lnTo>
                  <a:close/>
                </a:path>
                <a:path w="1047750" h="1033779">
                  <a:moveTo>
                    <a:pt x="802957" y="467753"/>
                  </a:moveTo>
                  <a:lnTo>
                    <a:pt x="801903" y="467321"/>
                  </a:lnTo>
                  <a:lnTo>
                    <a:pt x="800862" y="466890"/>
                  </a:lnTo>
                  <a:lnTo>
                    <a:pt x="799807" y="466471"/>
                  </a:lnTo>
                  <a:lnTo>
                    <a:pt x="799668" y="466877"/>
                  </a:lnTo>
                  <a:lnTo>
                    <a:pt x="799528" y="467283"/>
                  </a:lnTo>
                  <a:lnTo>
                    <a:pt x="799376" y="467702"/>
                  </a:lnTo>
                  <a:lnTo>
                    <a:pt x="801522" y="468363"/>
                  </a:lnTo>
                  <a:lnTo>
                    <a:pt x="802627" y="468706"/>
                  </a:lnTo>
                  <a:lnTo>
                    <a:pt x="802741" y="468388"/>
                  </a:lnTo>
                  <a:lnTo>
                    <a:pt x="802957" y="467753"/>
                  </a:lnTo>
                  <a:close/>
                </a:path>
                <a:path w="1047750" h="1033779">
                  <a:moveTo>
                    <a:pt x="809891" y="270370"/>
                  </a:moveTo>
                  <a:lnTo>
                    <a:pt x="809586" y="269633"/>
                  </a:lnTo>
                  <a:lnTo>
                    <a:pt x="809383" y="268376"/>
                  </a:lnTo>
                  <a:lnTo>
                    <a:pt x="808278" y="269100"/>
                  </a:lnTo>
                  <a:lnTo>
                    <a:pt x="807046" y="269887"/>
                  </a:lnTo>
                  <a:lnTo>
                    <a:pt x="807453" y="270497"/>
                  </a:lnTo>
                  <a:lnTo>
                    <a:pt x="807758" y="271246"/>
                  </a:lnTo>
                  <a:lnTo>
                    <a:pt x="808316" y="271653"/>
                  </a:lnTo>
                  <a:lnTo>
                    <a:pt x="808520" y="271843"/>
                  </a:lnTo>
                  <a:lnTo>
                    <a:pt x="809650" y="271360"/>
                  </a:lnTo>
                  <a:lnTo>
                    <a:pt x="809739" y="271030"/>
                  </a:lnTo>
                  <a:lnTo>
                    <a:pt x="809891" y="270370"/>
                  </a:lnTo>
                  <a:close/>
                </a:path>
                <a:path w="1047750" h="1033779">
                  <a:moveTo>
                    <a:pt x="815086" y="791756"/>
                  </a:moveTo>
                  <a:lnTo>
                    <a:pt x="814603" y="790841"/>
                  </a:lnTo>
                  <a:lnTo>
                    <a:pt x="814311" y="789317"/>
                  </a:lnTo>
                  <a:lnTo>
                    <a:pt x="813219" y="790422"/>
                  </a:lnTo>
                  <a:lnTo>
                    <a:pt x="812507" y="790867"/>
                  </a:lnTo>
                  <a:lnTo>
                    <a:pt x="812241" y="791489"/>
                  </a:lnTo>
                  <a:lnTo>
                    <a:pt x="812076" y="791908"/>
                  </a:lnTo>
                  <a:lnTo>
                    <a:pt x="812609" y="792581"/>
                  </a:lnTo>
                  <a:lnTo>
                    <a:pt x="812800" y="793153"/>
                  </a:lnTo>
                  <a:lnTo>
                    <a:pt x="813498" y="792861"/>
                  </a:lnTo>
                  <a:lnTo>
                    <a:pt x="814463" y="792734"/>
                  </a:lnTo>
                  <a:lnTo>
                    <a:pt x="815086" y="791756"/>
                  </a:lnTo>
                  <a:close/>
                </a:path>
                <a:path w="1047750" h="1033779">
                  <a:moveTo>
                    <a:pt x="824306" y="79921"/>
                  </a:moveTo>
                  <a:lnTo>
                    <a:pt x="823937" y="78778"/>
                  </a:lnTo>
                  <a:lnTo>
                    <a:pt x="823734" y="78765"/>
                  </a:lnTo>
                  <a:lnTo>
                    <a:pt x="823074" y="78689"/>
                  </a:lnTo>
                  <a:lnTo>
                    <a:pt x="822401" y="78981"/>
                  </a:lnTo>
                  <a:lnTo>
                    <a:pt x="821740" y="79108"/>
                  </a:lnTo>
                  <a:lnTo>
                    <a:pt x="821944" y="79629"/>
                  </a:lnTo>
                  <a:lnTo>
                    <a:pt x="822401" y="80860"/>
                  </a:lnTo>
                  <a:lnTo>
                    <a:pt x="823099" y="80619"/>
                  </a:lnTo>
                  <a:lnTo>
                    <a:pt x="823849" y="80581"/>
                  </a:lnTo>
                  <a:lnTo>
                    <a:pt x="824306" y="79921"/>
                  </a:lnTo>
                  <a:close/>
                </a:path>
                <a:path w="1047750" h="1033779">
                  <a:moveTo>
                    <a:pt x="845299" y="732447"/>
                  </a:moveTo>
                  <a:lnTo>
                    <a:pt x="841756" y="728586"/>
                  </a:lnTo>
                  <a:lnTo>
                    <a:pt x="841336" y="728992"/>
                  </a:lnTo>
                  <a:lnTo>
                    <a:pt x="840486" y="729780"/>
                  </a:lnTo>
                  <a:lnTo>
                    <a:pt x="844423" y="733310"/>
                  </a:lnTo>
                  <a:lnTo>
                    <a:pt x="844715" y="733031"/>
                  </a:lnTo>
                  <a:lnTo>
                    <a:pt x="844994" y="732739"/>
                  </a:lnTo>
                  <a:lnTo>
                    <a:pt x="845299" y="732447"/>
                  </a:lnTo>
                  <a:close/>
                </a:path>
                <a:path w="1047750" h="1033779">
                  <a:moveTo>
                    <a:pt x="857770" y="62534"/>
                  </a:moveTo>
                  <a:lnTo>
                    <a:pt x="855243" y="62217"/>
                  </a:lnTo>
                  <a:lnTo>
                    <a:pt x="853973" y="62077"/>
                  </a:lnTo>
                  <a:lnTo>
                    <a:pt x="853909" y="62433"/>
                  </a:lnTo>
                  <a:lnTo>
                    <a:pt x="853782" y="63144"/>
                  </a:lnTo>
                  <a:lnTo>
                    <a:pt x="857250" y="64160"/>
                  </a:lnTo>
                  <a:lnTo>
                    <a:pt x="857427" y="63627"/>
                  </a:lnTo>
                  <a:lnTo>
                    <a:pt x="857770" y="62534"/>
                  </a:lnTo>
                  <a:close/>
                </a:path>
                <a:path w="1047750" h="1033779">
                  <a:moveTo>
                    <a:pt x="872248" y="910221"/>
                  </a:moveTo>
                  <a:lnTo>
                    <a:pt x="868553" y="907478"/>
                  </a:lnTo>
                  <a:lnTo>
                    <a:pt x="868324" y="907834"/>
                  </a:lnTo>
                  <a:lnTo>
                    <a:pt x="868057" y="908164"/>
                  </a:lnTo>
                  <a:lnTo>
                    <a:pt x="867829" y="908519"/>
                  </a:lnTo>
                  <a:lnTo>
                    <a:pt x="869061" y="909434"/>
                  </a:lnTo>
                  <a:lnTo>
                    <a:pt x="870292" y="910361"/>
                  </a:lnTo>
                  <a:lnTo>
                    <a:pt x="871512" y="911263"/>
                  </a:lnTo>
                  <a:lnTo>
                    <a:pt x="871766" y="910932"/>
                  </a:lnTo>
                  <a:lnTo>
                    <a:pt x="872248" y="910221"/>
                  </a:lnTo>
                  <a:close/>
                </a:path>
                <a:path w="1047750" h="1033779">
                  <a:moveTo>
                    <a:pt x="882992" y="511543"/>
                  </a:moveTo>
                  <a:lnTo>
                    <a:pt x="882218" y="510273"/>
                  </a:lnTo>
                  <a:lnTo>
                    <a:pt x="881189" y="510933"/>
                  </a:lnTo>
                  <a:lnTo>
                    <a:pt x="880135" y="511581"/>
                  </a:lnTo>
                  <a:lnTo>
                    <a:pt x="879119" y="512229"/>
                  </a:lnTo>
                  <a:lnTo>
                    <a:pt x="879309" y="512559"/>
                  </a:lnTo>
                  <a:lnTo>
                    <a:pt x="879729" y="513219"/>
                  </a:lnTo>
                  <a:lnTo>
                    <a:pt x="880833" y="512673"/>
                  </a:lnTo>
                  <a:lnTo>
                    <a:pt x="881900" y="512102"/>
                  </a:lnTo>
                  <a:lnTo>
                    <a:pt x="882992" y="511543"/>
                  </a:lnTo>
                  <a:close/>
                </a:path>
                <a:path w="1047750" h="1033779">
                  <a:moveTo>
                    <a:pt x="885952" y="624141"/>
                  </a:moveTo>
                  <a:lnTo>
                    <a:pt x="881354" y="623722"/>
                  </a:lnTo>
                  <a:lnTo>
                    <a:pt x="881341" y="624103"/>
                  </a:lnTo>
                  <a:lnTo>
                    <a:pt x="881303" y="624497"/>
                  </a:lnTo>
                  <a:lnTo>
                    <a:pt x="881291" y="624903"/>
                  </a:lnTo>
                  <a:lnTo>
                    <a:pt x="882764" y="624992"/>
                  </a:lnTo>
                  <a:lnTo>
                    <a:pt x="884199" y="625106"/>
                  </a:lnTo>
                  <a:lnTo>
                    <a:pt x="885672" y="625195"/>
                  </a:lnTo>
                  <a:lnTo>
                    <a:pt x="885761" y="624840"/>
                  </a:lnTo>
                  <a:lnTo>
                    <a:pt x="885952" y="624141"/>
                  </a:lnTo>
                  <a:close/>
                </a:path>
                <a:path w="1047750" h="1033779">
                  <a:moveTo>
                    <a:pt x="907592" y="470674"/>
                  </a:moveTo>
                  <a:lnTo>
                    <a:pt x="906284" y="469849"/>
                  </a:lnTo>
                  <a:lnTo>
                    <a:pt x="905002" y="469011"/>
                  </a:lnTo>
                  <a:lnTo>
                    <a:pt x="903706" y="468172"/>
                  </a:lnTo>
                  <a:lnTo>
                    <a:pt x="903478" y="468591"/>
                  </a:lnTo>
                  <a:lnTo>
                    <a:pt x="903046" y="469430"/>
                  </a:lnTo>
                  <a:lnTo>
                    <a:pt x="904303" y="470255"/>
                  </a:lnTo>
                  <a:lnTo>
                    <a:pt x="905573" y="471043"/>
                  </a:lnTo>
                  <a:lnTo>
                    <a:pt x="906830" y="471868"/>
                  </a:lnTo>
                  <a:lnTo>
                    <a:pt x="907351" y="471081"/>
                  </a:lnTo>
                  <a:lnTo>
                    <a:pt x="907592" y="470674"/>
                  </a:lnTo>
                  <a:close/>
                </a:path>
                <a:path w="1047750" h="1033779">
                  <a:moveTo>
                    <a:pt x="921956" y="765810"/>
                  </a:moveTo>
                  <a:lnTo>
                    <a:pt x="921854" y="764781"/>
                  </a:lnTo>
                  <a:lnTo>
                    <a:pt x="921740" y="763752"/>
                  </a:lnTo>
                  <a:lnTo>
                    <a:pt x="921651" y="762711"/>
                  </a:lnTo>
                  <a:lnTo>
                    <a:pt x="921258" y="762787"/>
                  </a:lnTo>
                  <a:lnTo>
                    <a:pt x="920483" y="762838"/>
                  </a:lnTo>
                  <a:lnTo>
                    <a:pt x="920546" y="763879"/>
                  </a:lnTo>
                  <a:lnTo>
                    <a:pt x="920686" y="764908"/>
                  </a:lnTo>
                  <a:lnTo>
                    <a:pt x="920800" y="765924"/>
                  </a:lnTo>
                  <a:lnTo>
                    <a:pt x="921562" y="765835"/>
                  </a:lnTo>
                  <a:lnTo>
                    <a:pt x="921956" y="765810"/>
                  </a:lnTo>
                  <a:close/>
                </a:path>
                <a:path w="1047750" h="1033779">
                  <a:moveTo>
                    <a:pt x="928471" y="501230"/>
                  </a:moveTo>
                  <a:lnTo>
                    <a:pt x="927138" y="500913"/>
                  </a:lnTo>
                  <a:lnTo>
                    <a:pt x="925791" y="500583"/>
                  </a:lnTo>
                  <a:lnTo>
                    <a:pt x="924445" y="500291"/>
                  </a:lnTo>
                  <a:lnTo>
                    <a:pt x="924293" y="500773"/>
                  </a:lnTo>
                  <a:lnTo>
                    <a:pt x="924026" y="501726"/>
                  </a:lnTo>
                  <a:lnTo>
                    <a:pt x="925283" y="502107"/>
                  </a:lnTo>
                  <a:lnTo>
                    <a:pt x="926541" y="502500"/>
                  </a:lnTo>
                  <a:lnTo>
                    <a:pt x="927785" y="502869"/>
                  </a:lnTo>
                  <a:lnTo>
                    <a:pt x="928027" y="502323"/>
                  </a:lnTo>
                  <a:lnTo>
                    <a:pt x="928471" y="501230"/>
                  </a:lnTo>
                  <a:close/>
                </a:path>
                <a:path w="1047750" h="1033779">
                  <a:moveTo>
                    <a:pt x="929347" y="431355"/>
                  </a:moveTo>
                  <a:lnTo>
                    <a:pt x="927989" y="431876"/>
                  </a:lnTo>
                  <a:lnTo>
                    <a:pt x="927023" y="431952"/>
                  </a:lnTo>
                  <a:lnTo>
                    <a:pt x="926312" y="432854"/>
                  </a:lnTo>
                  <a:lnTo>
                    <a:pt x="926706" y="433768"/>
                  </a:lnTo>
                  <a:lnTo>
                    <a:pt x="926782" y="434467"/>
                  </a:lnTo>
                  <a:lnTo>
                    <a:pt x="927519" y="434352"/>
                  </a:lnTo>
                  <a:lnTo>
                    <a:pt x="928484" y="434479"/>
                  </a:lnTo>
                  <a:lnTo>
                    <a:pt x="928941" y="434060"/>
                  </a:lnTo>
                  <a:lnTo>
                    <a:pt x="929347" y="433705"/>
                  </a:lnTo>
                  <a:lnTo>
                    <a:pt x="929170" y="432714"/>
                  </a:lnTo>
                  <a:lnTo>
                    <a:pt x="929347" y="431355"/>
                  </a:lnTo>
                  <a:close/>
                </a:path>
                <a:path w="1047750" h="1033779">
                  <a:moveTo>
                    <a:pt x="931532" y="596188"/>
                  </a:moveTo>
                  <a:lnTo>
                    <a:pt x="928268" y="595718"/>
                  </a:lnTo>
                  <a:lnTo>
                    <a:pt x="929106" y="597458"/>
                  </a:lnTo>
                  <a:lnTo>
                    <a:pt x="930795" y="600913"/>
                  </a:lnTo>
                  <a:lnTo>
                    <a:pt x="931494" y="597649"/>
                  </a:lnTo>
                  <a:lnTo>
                    <a:pt x="931532" y="596188"/>
                  </a:lnTo>
                  <a:close/>
                </a:path>
                <a:path w="1047750" h="1033779">
                  <a:moveTo>
                    <a:pt x="940562" y="874102"/>
                  </a:moveTo>
                  <a:lnTo>
                    <a:pt x="938149" y="872007"/>
                  </a:lnTo>
                  <a:lnTo>
                    <a:pt x="936879" y="872388"/>
                  </a:lnTo>
                  <a:lnTo>
                    <a:pt x="935951" y="875563"/>
                  </a:lnTo>
                  <a:lnTo>
                    <a:pt x="938022" y="874903"/>
                  </a:lnTo>
                  <a:lnTo>
                    <a:pt x="939304" y="874509"/>
                  </a:lnTo>
                  <a:lnTo>
                    <a:pt x="940562" y="874102"/>
                  </a:lnTo>
                  <a:close/>
                </a:path>
                <a:path w="1047750" h="1033779">
                  <a:moveTo>
                    <a:pt x="943775" y="416407"/>
                  </a:moveTo>
                  <a:lnTo>
                    <a:pt x="943292" y="416064"/>
                  </a:lnTo>
                  <a:lnTo>
                    <a:pt x="942860" y="415645"/>
                  </a:lnTo>
                  <a:lnTo>
                    <a:pt x="942352" y="415429"/>
                  </a:lnTo>
                  <a:lnTo>
                    <a:pt x="942225" y="415366"/>
                  </a:lnTo>
                  <a:lnTo>
                    <a:pt x="941819" y="415925"/>
                  </a:lnTo>
                  <a:lnTo>
                    <a:pt x="941362" y="416369"/>
                  </a:lnTo>
                  <a:lnTo>
                    <a:pt x="941908" y="416661"/>
                  </a:lnTo>
                  <a:lnTo>
                    <a:pt x="942378" y="417068"/>
                  </a:lnTo>
                  <a:lnTo>
                    <a:pt x="942898" y="417144"/>
                  </a:lnTo>
                  <a:lnTo>
                    <a:pt x="943140" y="417220"/>
                  </a:lnTo>
                  <a:lnTo>
                    <a:pt x="943483" y="416661"/>
                  </a:lnTo>
                  <a:lnTo>
                    <a:pt x="943775" y="416407"/>
                  </a:lnTo>
                  <a:close/>
                </a:path>
                <a:path w="1047750" h="1033779">
                  <a:moveTo>
                    <a:pt x="945781" y="183540"/>
                  </a:moveTo>
                  <a:lnTo>
                    <a:pt x="945654" y="182537"/>
                  </a:lnTo>
                  <a:lnTo>
                    <a:pt x="945299" y="180543"/>
                  </a:lnTo>
                  <a:lnTo>
                    <a:pt x="944778" y="180657"/>
                  </a:lnTo>
                  <a:lnTo>
                    <a:pt x="943749" y="180911"/>
                  </a:lnTo>
                  <a:lnTo>
                    <a:pt x="944067" y="181864"/>
                  </a:lnTo>
                  <a:lnTo>
                    <a:pt x="944384" y="182816"/>
                  </a:lnTo>
                  <a:lnTo>
                    <a:pt x="944778" y="183756"/>
                  </a:lnTo>
                  <a:lnTo>
                    <a:pt x="945781" y="183591"/>
                  </a:lnTo>
                  <a:close/>
                </a:path>
                <a:path w="1047750" h="1033779">
                  <a:moveTo>
                    <a:pt x="949947" y="725932"/>
                  </a:moveTo>
                  <a:lnTo>
                    <a:pt x="949845" y="725652"/>
                  </a:lnTo>
                  <a:lnTo>
                    <a:pt x="949769" y="725373"/>
                  </a:lnTo>
                  <a:lnTo>
                    <a:pt x="949655" y="725081"/>
                  </a:lnTo>
                  <a:lnTo>
                    <a:pt x="948969" y="725106"/>
                  </a:lnTo>
                  <a:lnTo>
                    <a:pt x="948105" y="724890"/>
                  </a:lnTo>
                  <a:lnTo>
                    <a:pt x="947635" y="725233"/>
                  </a:lnTo>
                  <a:lnTo>
                    <a:pt x="947039" y="725639"/>
                  </a:lnTo>
                  <a:lnTo>
                    <a:pt x="946721" y="726478"/>
                  </a:lnTo>
                  <a:lnTo>
                    <a:pt x="946302" y="727151"/>
                  </a:lnTo>
                  <a:lnTo>
                    <a:pt x="946518" y="727367"/>
                  </a:lnTo>
                  <a:lnTo>
                    <a:pt x="946746" y="727570"/>
                  </a:lnTo>
                  <a:lnTo>
                    <a:pt x="946975" y="727773"/>
                  </a:lnTo>
                  <a:lnTo>
                    <a:pt x="947953" y="727163"/>
                  </a:lnTo>
                  <a:lnTo>
                    <a:pt x="948944" y="726554"/>
                  </a:lnTo>
                  <a:lnTo>
                    <a:pt x="949947" y="725932"/>
                  </a:lnTo>
                  <a:close/>
                </a:path>
                <a:path w="1047750" h="1033779">
                  <a:moveTo>
                    <a:pt x="951801" y="177749"/>
                  </a:moveTo>
                  <a:lnTo>
                    <a:pt x="951725" y="177215"/>
                  </a:lnTo>
                  <a:lnTo>
                    <a:pt x="951623" y="176123"/>
                  </a:lnTo>
                  <a:lnTo>
                    <a:pt x="950506" y="176250"/>
                  </a:lnTo>
                  <a:lnTo>
                    <a:pt x="949388" y="176314"/>
                  </a:lnTo>
                  <a:lnTo>
                    <a:pt x="948296" y="176568"/>
                  </a:lnTo>
                  <a:lnTo>
                    <a:pt x="948169" y="176606"/>
                  </a:lnTo>
                  <a:lnTo>
                    <a:pt x="948296" y="177634"/>
                  </a:lnTo>
                  <a:lnTo>
                    <a:pt x="948296" y="178219"/>
                  </a:lnTo>
                  <a:lnTo>
                    <a:pt x="949439" y="178066"/>
                  </a:lnTo>
                  <a:lnTo>
                    <a:pt x="951801" y="177749"/>
                  </a:lnTo>
                  <a:close/>
                </a:path>
                <a:path w="1047750" h="1033779">
                  <a:moveTo>
                    <a:pt x="975436" y="67602"/>
                  </a:moveTo>
                  <a:lnTo>
                    <a:pt x="974509" y="65468"/>
                  </a:lnTo>
                  <a:lnTo>
                    <a:pt x="973607" y="64376"/>
                  </a:lnTo>
                  <a:lnTo>
                    <a:pt x="971080" y="65290"/>
                  </a:lnTo>
                  <a:lnTo>
                    <a:pt x="971677" y="67779"/>
                  </a:lnTo>
                  <a:lnTo>
                    <a:pt x="972794" y="68503"/>
                  </a:lnTo>
                  <a:lnTo>
                    <a:pt x="975436" y="67602"/>
                  </a:lnTo>
                  <a:close/>
                </a:path>
                <a:path w="1047750" h="1033779">
                  <a:moveTo>
                    <a:pt x="983068" y="486714"/>
                  </a:moveTo>
                  <a:lnTo>
                    <a:pt x="983030" y="486346"/>
                  </a:lnTo>
                  <a:lnTo>
                    <a:pt x="982954" y="485965"/>
                  </a:lnTo>
                  <a:lnTo>
                    <a:pt x="982929" y="485609"/>
                  </a:lnTo>
                  <a:lnTo>
                    <a:pt x="981938" y="485660"/>
                  </a:lnTo>
                  <a:lnTo>
                    <a:pt x="979957" y="485787"/>
                  </a:lnTo>
                  <a:lnTo>
                    <a:pt x="980008" y="486308"/>
                  </a:lnTo>
                  <a:lnTo>
                    <a:pt x="980097" y="487349"/>
                  </a:lnTo>
                  <a:lnTo>
                    <a:pt x="981087" y="487133"/>
                  </a:lnTo>
                  <a:lnTo>
                    <a:pt x="983068" y="486714"/>
                  </a:lnTo>
                  <a:close/>
                </a:path>
                <a:path w="1047750" h="1033779">
                  <a:moveTo>
                    <a:pt x="1047343" y="788619"/>
                  </a:moveTo>
                  <a:lnTo>
                    <a:pt x="1047191" y="787692"/>
                  </a:lnTo>
                  <a:lnTo>
                    <a:pt x="1047229" y="786892"/>
                  </a:lnTo>
                  <a:lnTo>
                    <a:pt x="1046670" y="786980"/>
                  </a:lnTo>
                  <a:lnTo>
                    <a:pt x="1046099" y="787082"/>
                  </a:lnTo>
                  <a:lnTo>
                    <a:pt x="1045527" y="787171"/>
                  </a:lnTo>
                  <a:lnTo>
                    <a:pt x="1045070" y="787704"/>
                  </a:lnTo>
                  <a:lnTo>
                    <a:pt x="1044448" y="788187"/>
                  </a:lnTo>
                  <a:lnTo>
                    <a:pt x="1044295" y="788797"/>
                  </a:lnTo>
                  <a:lnTo>
                    <a:pt x="1044168" y="789203"/>
                  </a:lnTo>
                  <a:lnTo>
                    <a:pt x="1044879" y="790257"/>
                  </a:lnTo>
                  <a:lnTo>
                    <a:pt x="1045070" y="790232"/>
                  </a:lnTo>
                  <a:lnTo>
                    <a:pt x="1045768" y="790105"/>
                  </a:lnTo>
                  <a:lnTo>
                    <a:pt x="1046670" y="789787"/>
                  </a:lnTo>
                  <a:lnTo>
                    <a:pt x="1046988" y="789241"/>
                  </a:lnTo>
                  <a:lnTo>
                    <a:pt x="1047343" y="78861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8" name="object 73">
              <a:extLst>
                <a:ext uri="{FF2B5EF4-FFF2-40B4-BE49-F238E27FC236}">
                  <a16:creationId xmlns:a16="http://schemas.microsoft.com/office/drawing/2014/main" id="{C69EA38C-FF4F-84E5-B842-1B14914F7E8F}"/>
                </a:ext>
              </a:extLst>
            </p:cNvPr>
            <p:cNvSpPr/>
            <p:nvPr/>
          </p:nvSpPr>
          <p:spPr>
            <a:xfrm>
              <a:off x="3600073" y="4260551"/>
              <a:ext cx="758962" cy="668857"/>
            </a:xfrm>
            <a:custGeom>
              <a:avLst/>
              <a:gdLst/>
              <a:ahLst/>
              <a:cxnLst/>
              <a:rect l="l" t="t" r="r" b="b"/>
              <a:pathLst>
                <a:path w="1251584" h="1102995">
                  <a:moveTo>
                    <a:pt x="15443" y="796582"/>
                  </a:moveTo>
                  <a:lnTo>
                    <a:pt x="13538" y="792797"/>
                  </a:lnTo>
                  <a:lnTo>
                    <a:pt x="10121" y="792505"/>
                  </a:lnTo>
                  <a:lnTo>
                    <a:pt x="9232" y="794893"/>
                  </a:lnTo>
                  <a:lnTo>
                    <a:pt x="8496" y="797356"/>
                  </a:lnTo>
                  <a:lnTo>
                    <a:pt x="5473" y="795134"/>
                  </a:lnTo>
                  <a:lnTo>
                    <a:pt x="4660" y="798423"/>
                  </a:lnTo>
                  <a:lnTo>
                    <a:pt x="2438" y="797306"/>
                  </a:lnTo>
                  <a:lnTo>
                    <a:pt x="635" y="798195"/>
                  </a:lnTo>
                  <a:lnTo>
                    <a:pt x="546" y="798842"/>
                  </a:lnTo>
                  <a:lnTo>
                    <a:pt x="0" y="800404"/>
                  </a:lnTo>
                  <a:lnTo>
                    <a:pt x="355" y="800633"/>
                  </a:lnTo>
                  <a:lnTo>
                    <a:pt x="1739" y="801573"/>
                  </a:lnTo>
                  <a:lnTo>
                    <a:pt x="3416" y="802119"/>
                  </a:lnTo>
                  <a:lnTo>
                    <a:pt x="4965" y="802830"/>
                  </a:lnTo>
                  <a:lnTo>
                    <a:pt x="5257" y="802055"/>
                  </a:lnTo>
                  <a:lnTo>
                    <a:pt x="5930" y="801192"/>
                  </a:lnTo>
                  <a:lnTo>
                    <a:pt x="5397" y="799477"/>
                  </a:lnTo>
                  <a:lnTo>
                    <a:pt x="8166" y="799363"/>
                  </a:lnTo>
                  <a:lnTo>
                    <a:pt x="10134" y="801458"/>
                  </a:lnTo>
                  <a:lnTo>
                    <a:pt x="12941" y="798690"/>
                  </a:lnTo>
                  <a:lnTo>
                    <a:pt x="15443" y="796582"/>
                  </a:lnTo>
                  <a:close/>
                </a:path>
                <a:path w="1251584" h="1102995">
                  <a:moveTo>
                    <a:pt x="54140" y="691896"/>
                  </a:moveTo>
                  <a:lnTo>
                    <a:pt x="48907" y="691908"/>
                  </a:lnTo>
                  <a:lnTo>
                    <a:pt x="44958" y="692683"/>
                  </a:lnTo>
                  <a:lnTo>
                    <a:pt x="41859" y="697280"/>
                  </a:lnTo>
                  <a:lnTo>
                    <a:pt x="47040" y="697699"/>
                  </a:lnTo>
                  <a:lnTo>
                    <a:pt x="50876" y="696810"/>
                  </a:lnTo>
                  <a:lnTo>
                    <a:pt x="54140" y="691896"/>
                  </a:lnTo>
                  <a:close/>
                </a:path>
                <a:path w="1251584" h="1102995">
                  <a:moveTo>
                    <a:pt x="136893" y="832827"/>
                  </a:moveTo>
                  <a:lnTo>
                    <a:pt x="136321" y="829398"/>
                  </a:lnTo>
                  <a:lnTo>
                    <a:pt x="135343" y="825969"/>
                  </a:lnTo>
                  <a:lnTo>
                    <a:pt x="132803" y="832624"/>
                  </a:lnTo>
                  <a:lnTo>
                    <a:pt x="132880" y="834009"/>
                  </a:lnTo>
                  <a:lnTo>
                    <a:pt x="135483" y="836383"/>
                  </a:lnTo>
                  <a:lnTo>
                    <a:pt x="136893" y="832827"/>
                  </a:lnTo>
                  <a:close/>
                </a:path>
                <a:path w="1251584" h="1102995">
                  <a:moveTo>
                    <a:pt x="139179" y="642874"/>
                  </a:moveTo>
                  <a:lnTo>
                    <a:pt x="138226" y="634555"/>
                  </a:lnTo>
                  <a:lnTo>
                    <a:pt x="136677" y="637413"/>
                  </a:lnTo>
                  <a:lnTo>
                    <a:pt x="134620" y="641286"/>
                  </a:lnTo>
                  <a:lnTo>
                    <a:pt x="137388" y="642264"/>
                  </a:lnTo>
                  <a:lnTo>
                    <a:pt x="139179" y="642874"/>
                  </a:lnTo>
                  <a:close/>
                </a:path>
                <a:path w="1251584" h="1102995">
                  <a:moveTo>
                    <a:pt x="202412" y="509625"/>
                  </a:moveTo>
                  <a:lnTo>
                    <a:pt x="197967" y="507949"/>
                  </a:lnTo>
                  <a:lnTo>
                    <a:pt x="198005" y="512051"/>
                  </a:lnTo>
                  <a:lnTo>
                    <a:pt x="195402" y="515708"/>
                  </a:lnTo>
                  <a:lnTo>
                    <a:pt x="196799" y="520319"/>
                  </a:lnTo>
                  <a:lnTo>
                    <a:pt x="202171" y="511873"/>
                  </a:lnTo>
                  <a:lnTo>
                    <a:pt x="202412" y="509625"/>
                  </a:lnTo>
                  <a:close/>
                </a:path>
                <a:path w="1251584" h="1102995">
                  <a:moveTo>
                    <a:pt x="214553" y="212547"/>
                  </a:moveTo>
                  <a:lnTo>
                    <a:pt x="207873" y="204101"/>
                  </a:lnTo>
                  <a:lnTo>
                    <a:pt x="206641" y="205054"/>
                  </a:lnTo>
                  <a:lnTo>
                    <a:pt x="208038" y="208610"/>
                  </a:lnTo>
                  <a:lnTo>
                    <a:pt x="210845" y="210934"/>
                  </a:lnTo>
                  <a:lnTo>
                    <a:pt x="213588" y="213334"/>
                  </a:lnTo>
                  <a:lnTo>
                    <a:pt x="214553" y="212547"/>
                  </a:lnTo>
                  <a:close/>
                </a:path>
                <a:path w="1251584" h="1102995">
                  <a:moveTo>
                    <a:pt x="248564" y="172910"/>
                  </a:moveTo>
                  <a:lnTo>
                    <a:pt x="244627" y="171704"/>
                  </a:lnTo>
                  <a:lnTo>
                    <a:pt x="242671" y="174409"/>
                  </a:lnTo>
                  <a:lnTo>
                    <a:pt x="247446" y="176657"/>
                  </a:lnTo>
                  <a:lnTo>
                    <a:pt x="248564" y="172910"/>
                  </a:lnTo>
                  <a:close/>
                </a:path>
                <a:path w="1251584" h="1102995">
                  <a:moveTo>
                    <a:pt x="274243" y="660666"/>
                  </a:moveTo>
                  <a:lnTo>
                    <a:pt x="269925" y="660273"/>
                  </a:lnTo>
                  <a:lnTo>
                    <a:pt x="267144" y="662063"/>
                  </a:lnTo>
                  <a:lnTo>
                    <a:pt x="264744" y="664768"/>
                  </a:lnTo>
                  <a:lnTo>
                    <a:pt x="267931" y="663917"/>
                  </a:lnTo>
                  <a:lnTo>
                    <a:pt x="271564" y="664083"/>
                  </a:lnTo>
                  <a:lnTo>
                    <a:pt x="274243" y="660666"/>
                  </a:lnTo>
                  <a:close/>
                </a:path>
                <a:path w="1251584" h="1102995">
                  <a:moveTo>
                    <a:pt x="280847" y="544677"/>
                  </a:moveTo>
                  <a:lnTo>
                    <a:pt x="280339" y="543737"/>
                  </a:lnTo>
                  <a:lnTo>
                    <a:pt x="279996" y="542886"/>
                  </a:lnTo>
                  <a:lnTo>
                    <a:pt x="279222" y="543496"/>
                  </a:lnTo>
                  <a:lnTo>
                    <a:pt x="278447" y="543864"/>
                  </a:lnTo>
                  <a:lnTo>
                    <a:pt x="277799" y="544741"/>
                  </a:lnTo>
                  <a:lnTo>
                    <a:pt x="278257" y="545490"/>
                  </a:lnTo>
                  <a:lnTo>
                    <a:pt x="278422" y="546011"/>
                  </a:lnTo>
                  <a:lnTo>
                    <a:pt x="279196" y="545630"/>
                  </a:lnTo>
                  <a:lnTo>
                    <a:pt x="280047" y="545325"/>
                  </a:lnTo>
                  <a:lnTo>
                    <a:pt x="280847" y="544677"/>
                  </a:lnTo>
                  <a:close/>
                </a:path>
                <a:path w="1251584" h="1102995">
                  <a:moveTo>
                    <a:pt x="284784" y="912304"/>
                  </a:moveTo>
                  <a:lnTo>
                    <a:pt x="281749" y="908837"/>
                  </a:lnTo>
                  <a:lnTo>
                    <a:pt x="280263" y="907135"/>
                  </a:lnTo>
                  <a:lnTo>
                    <a:pt x="275196" y="911275"/>
                  </a:lnTo>
                  <a:lnTo>
                    <a:pt x="275094" y="911491"/>
                  </a:lnTo>
                  <a:lnTo>
                    <a:pt x="276466" y="915377"/>
                  </a:lnTo>
                  <a:lnTo>
                    <a:pt x="284784" y="912304"/>
                  </a:lnTo>
                  <a:close/>
                </a:path>
                <a:path w="1251584" h="1102995">
                  <a:moveTo>
                    <a:pt x="337883" y="857237"/>
                  </a:moveTo>
                  <a:lnTo>
                    <a:pt x="337362" y="851065"/>
                  </a:lnTo>
                  <a:lnTo>
                    <a:pt x="337197" y="850925"/>
                  </a:lnTo>
                  <a:lnTo>
                    <a:pt x="332181" y="851865"/>
                  </a:lnTo>
                  <a:lnTo>
                    <a:pt x="331889" y="856056"/>
                  </a:lnTo>
                  <a:lnTo>
                    <a:pt x="335419" y="855738"/>
                  </a:lnTo>
                  <a:lnTo>
                    <a:pt x="337883" y="857237"/>
                  </a:lnTo>
                  <a:close/>
                </a:path>
                <a:path w="1251584" h="1102995">
                  <a:moveTo>
                    <a:pt x="339725" y="503301"/>
                  </a:moveTo>
                  <a:lnTo>
                    <a:pt x="339483" y="502818"/>
                  </a:lnTo>
                  <a:lnTo>
                    <a:pt x="339305" y="502018"/>
                  </a:lnTo>
                  <a:lnTo>
                    <a:pt x="338315" y="501840"/>
                  </a:lnTo>
                  <a:lnTo>
                    <a:pt x="337578" y="502107"/>
                  </a:lnTo>
                  <a:lnTo>
                    <a:pt x="336397" y="502285"/>
                  </a:lnTo>
                  <a:lnTo>
                    <a:pt x="336981" y="503148"/>
                  </a:lnTo>
                  <a:lnTo>
                    <a:pt x="337273" y="503910"/>
                  </a:lnTo>
                  <a:lnTo>
                    <a:pt x="337540" y="503885"/>
                  </a:lnTo>
                  <a:lnTo>
                    <a:pt x="338277" y="503872"/>
                  </a:lnTo>
                  <a:lnTo>
                    <a:pt x="339001" y="503516"/>
                  </a:lnTo>
                  <a:lnTo>
                    <a:pt x="339725" y="503301"/>
                  </a:lnTo>
                  <a:close/>
                </a:path>
                <a:path w="1251584" h="1102995">
                  <a:moveTo>
                    <a:pt x="374726" y="1083602"/>
                  </a:moveTo>
                  <a:lnTo>
                    <a:pt x="374713" y="1082751"/>
                  </a:lnTo>
                  <a:lnTo>
                    <a:pt x="374662" y="1081214"/>
                  </a:lnTo>
                  <a:lnTo>
                    <a:pt x="373735" y="1079690"/>
                  </a:lnTo>
                  <a:lnTo>
                    <a:pt x="373164" y="1078191"/>
                  </a:lnTo>
                  <a:lnTo>
                    <a:pt x="372719" y="1078103"/>
                  </a:lnTo>
                  <a:lnTo>
                    <a:pt x="371830" y="1077912"/>
                  </a:lnTo>
                  <a:lnTo>
                    <a:pt x="371297" y="1079550"/>
                  </a:lnTo>
                  <a:lnTo>
                    <a:pt x="370484" y="1081176"/>
                  </a:lnTo>
                  <a:lnTo>
                    <a:pt x="370420" y="1082840"/>
                  </a:lnTo>
                  <a:lnTo>
                    <a:pt x="370357" y="1083627"/>
                  </a:lnTo>
                  <a:lnTo>
                    <a:pt x="371703" y="1084503"/>
                  </a:lnTo>
                  <a:lnTo>
                    <a:pt x="372427" y="1085342"/>
                  </a:lnTo>
                  <a:lnTo>
                    <a:pt x="373253" y="1084465"/>
                  </a:lnTo>
                  <a:lnTo>
                    <a:pt x="374726" y="1083602"/>
                  </a:lnTo>
                  <a:close/>
                </a:path>
                <a:path w="1251584" h="1102995">
                  <a:moveTo>
                    <a:pt x="375488" y="482358"/>
                  </a:moveTo>
                  <a:lnTo>
                    <a:pt x="373075" y="484111"/>
                  </a:lnTo>
                  <a:lnTo>
                    <a:pt x="371195" y="485457"/>
                  </a:lnTo>
                  <a:lnTo>
                    <a:pt x="369112" y="486968"/>
                  </a:lnTo>
                  <a:lnTo>
                    <a:pt x="372668" y="488429"/>
                  </a:lnTo>
                  <a:lnTo>
                    <a:pt x="373926" y="487553"/>
                  </a:lnTo>
                  <a:lnTo>
                    <a:pt x="375488" y="482358"/>
                  </a:lnTo>
                  <a:close/>
                </a:path>
                <a:path w="1251584" h="1102995">
                  <a:moveTo>
                    <a:pt x="401307" y="1094079"/>
                  </a:moveTo>
                  <a:lnTo>
                    <a:pt x="395732" y="1091044"/>
                  </a:lnTo>
                  <a:lnTo>
                    <a:pt x="394741" y="1090980"/>
                  </a:lnTo>
                  <a:lnTo>
                    <a:pt x="391236" y="1096137"/>
                  </a:lnTo>
                  <a:lnTo>
                    <a:pt x="391833" y="1098905"/>
                  </a:lnTo>
                  <a:lnTo>
                    <a:pt x="395744" y="1102804"/>
                  </a:lnTo>
                  <a:lnTo>
                    <a:pt x="396773" y="1097178"/>
                  </a:lnTo>
                  <a:lnTo>
                    <a:pt x="399999" y="1098130"/>
                  </a:lnTo>
                  <a:lnTo>
                    <a:pt x="401307" y="1094079"/>
                  </a:lnTo>
                  <a:close/>
                </a:path>
                <a:path w="1251584" h="1102995">
                  <a:moveTo>
                    <a:pt x="405396" y="403098"/>
                  </a:moveTo>
                  <a:lnTo>
                    <a:pt x="401154" y="401688"/>
                  </a:lnTo>
                  <a:lnTo>
                    <a:pt x="400177" y="408292"/>
                  </a:lnTo>
                  <a:lnTo>
                    <a:pt x="401472" y="408520"/>
                  </a:lnTo>
                  <a:lnTo>
                    <a:pt x="405396" y="403098"/>
                  </a:lnTo>
                  <a:close/>
                </a:path>
                <a:path w="1251584" h="1102995">
                  <a:moveTo>
                    <a:pt x="416293" y="258495"/>
                  </a:moveTo>
                  <a:lnTo>
                    <a:pt x="415302" y="258229"/>
                  </a:lnTo>
                  <a:lnTo>
                    <a:pt x="413308" y="257695"/>
                  </a:lnTo>
                  <a:lnTo>
                    <a:pt x="413194" y="258064"/>
                  </a:lnTo>
                  <a:lnTo>
                    <a:pt x="413004" y="258775"/>
                  </a:lnTo>
                  <a:lnTo>
                    <a:pt x="413956" y="259156"/>
                  </a:lnTo>
                  <a:lnTo>
                    <a:pt x="414896" y="259549"/>
                  </a:lnTo>
                  <a:lnTo>
                    <a:pt x="415836" y="259930"/>
                  </a:lnTo>
                  <a:lnTo>
                    <a:pt x="415988" y="259448"/>
                  </a:lnTo>
                  <a:lnTo>
                    <a:pt x="416128" y="258978"/>
                  </a:lnTo>
                  <a:lnTo>
                    <a:pt x="416293" y="258495"/>
                  </a:lnTo>
                  <a:close/>
                </a:path>
                <a:path w="1251584" h="1102995">
                  <a:moveTo>
                    <a:pt x="422998" y="593229"/>
                  </a:moveTo>
                  <a:lnTo>
                    <a:pt x="422262" y="592493"/>
                  </a:lnTo>
                  <a:lnTo>
                    <a:pt x="421830" y="591807"/>
                  </a:lnTo>
                  <a:lnTo>
                    <a:pt x="420903" y="591426"/>
                  </a:lnTo>
                  <a:lnTo>
                    <a:pt x="420281" y="592061"/>
                  </a:lnTo>
                  <a:lnTo>
                    <a:pt x="419785" y="592366"/>
                  </a:lnTo>
                  <a:lnTo>
                    <a:pt x="420217" y="592950"/>
                  </a:lnTo>
                  <a:lnTo>
                    <a:pt x="420535" y="593686"/>
                  </a:lnTo>
                  <a:lnTo>
                    <a:pt x="421093" y="594093"/>
                  </a:lnTo>
                  <a:lnTo>
                    <a:pt x="421322" y="594245"/>
                  </a:lnTo>
                  <a:lnTo>
                    <a:pt x="422059" y="593686"/>
                  </a:lnTo>
                  <a:lnTo>
                    <a:pt x="422998" y="593229"/>
                  </a:lnTo>
                  <a:close/>
                </a:path>
                <a:path w="1251584" h="1102995">
                  <a:moveTo>
                    <a:pt x="450608" y="381152"/>
                  </a:moveTo>
                  <a:lnTo>
                    <a:pt x="450443" y="380644"/>
                  </a:lnTo>
                  <a:lnTo>
                    <a:pt x="450367" y="379755"/>
                  </a:lnTo>
                  <a:lnTo>
                    <a:pt x="450176" y="379730"/>
                  </a:lnTo>
                  <a:lnTo>
                    <a:pt x="449529" y="379653"/>
                  </a:lnTo>
                  <a:lnTo>
                    <a:pt x="448767" y="379755"/>
                  </a:lnTo>
                  <a:lnTo>
                    <a:pt x="447992" y="380238"/>
                  </a:lnTo>
                  <a:lnTo>
                    <a:pt x="448297" y="381152"/>
                  </a:lnTo>
                  <a:lnTo>
                    <a:pt x="448348" y="381774"/>
                  </a:lnTo>
                  <a:lnTo>
                    <a:pt x="449529" y="381431"/>
                  </a:lnTo>
                  <a:lnTo>
                    <a:pt x="450075" y="381292"/>
                  </a:lnTo>
                  <a:lnTo>
                    <a:pt x="450608" y="381152"/>
                  </a:lnTo>
                  <a:close/>
                </a:path>
                <a:path w="1251584" h="1102995">
                  <a:moveTo>
                    <a:pt x="464731" y="472732"/>
                  </a:moveTo>
                  <a:lnTo>
                    <a:pt x="464400" y="472351"/>
                  </a:lnTo>
                  <a:lnTo>
                    <a:pt x="464070" y="471970"/>
                  </a:lnTo>
                  <a:lnTo>
                    <a:pt x="463753" y="471589"/>
                  </a:lnTo>
                  <a:lnTo>
                    <a:pt x="462978" y="472389"/>
                  </a:lnTo>
                  <a:lnTo>
                    <a:pt x="462203" y="473189"/>
                  </a:lnTo>
                  <a:lnTo>
                    <a:pt x="461454" y="474002"/>
                  </a:lnTo>
                  <a:lnTo>
                    <a:pt x="461670" y="474243"/>
                  </a:lnTo>
                  <a:lnTo>
                    <a:pt x="461899" y="474484"/>
                  </a:lnTo>
                  <a:lnTo>
                    <a:pt x="462127" y="474738"/>
                  </a:lnTo>
                  <a:lnTo>
                    <a:pt x="463867" y="473405"/>
                  </a:lnTo>
                  <a:lnTo>
                    <a:pt x="464731" y="472732"/>
                  </a:lnTo>
                  <a:close/>
                </a:path>
                <a:path w="1251584" h="1102995">
                  <a:moveTo>
                    <a:pt x="540880" y="329895"/>
                  </a:moveTo>
                  <a:lnTo>
                    <a:pt x="539559" y="328269"/>
                  </a:lnTo>
                  <a:lnTo>
                    <a:pt x="538797" y="327469"/>
                  </a:lnTo>
                  <a:lnTo>
                    <a:pt x="537972" y="328002"/>
                  </a:lnTo>
                  <a:lnTo>
                    <a:pt x="538454" y="329006"/>
                  </a:lnTo>
                  <a:lnTo>
                    <a:pt x="538988" y="329920"/>
                  </a:lnTo>
                  <a:lnTo>
                    <a:pt x="539521" y="330835"/>
                  </a:lnTo>
                  <a:lnTo>
                    <a:pt x="540423" y="330200"/>
                  </a:lnTo>
                  <a:lnTo>
                    <a:pt x="540880" y="329895"/>
                  </a:lnTo>
                  <a:close/>
                </a:path>
                <a:path w="1251584" h="1102995">
                  <a:moveTo>
                    <a:pt x="549071" y="47574"/>
                  </a:moveTo>
                  <a:lnTo>
                    <a:pt x="548919" y="47040"/>
                  </a:lnTo>
                  <a:lnTo>
                    <a:pt x="548881" y="46418"/>
                  </a:lnTo>
                  <a:lnTo>
                    <a:pt x="548157" y="45478"/>
                  </a:lnTo>
                  <a:lnTo>
                    <a:pt x="547535" y="45085"/>
                  </a:lnTo>
                  <a:lnTo>
                    <a:pt x="546976" y="44640"/>
                  </a:lnTo>
                  <a:lnTo>
                    <a:pt x="546379" y="45262"/>
                  </a:lnTo>
                  <a:lnTo>
                    <a:pt x="546061" y="45567"/>
                  </a:lnTo>
                  <a:lnTo>
                    <a:pt x="547560" y="47282"/>
                  </a:lnTo>
                  <a:lnTo>
                    <a:pt x="548297" y="48133"/>
                  </a:lnTo>
                  <a:lnTo>
                    <a:pt x="548551" y="47955"/>
                  </a:lnTo>
                  <a:lnTo>
                    <a:pt x="549071" y="47574"/>
                  </a:lnTo>
                  <a:close/>
                </a:path>
                <a:path w="1251584" h="1102995">
                  <a:moveTo>
                    <a:pt x="549249" y="867651"/>
                  </a:moveTo>
                  <a:lnTo>
                    <a:pt x="548208" y="867486"/>
                  </a:lnTo>
                  <a:lnTo>
                    <a:pt x="547179" y="867359"/>
                  </a:lnTo>
                  <a:lnTo>
                    <a:pt x="546138" y="867194"/>
                  </a:lnTo>
                  <a:lnTo>
                    <a:pt x="546087" y="867524"/>
                  </a:lnTo>
                  <a:lnTo>
                    <a:pt x="545998" y="868210"/>
                  </a:lnTo>
                  <a:lnTo>
                    <a:pt x="548043" y="868616"/>
                  </a:lnTo>
                  <a:lnTo>
                    <a:pt x="549071" y="868794"/>
                  </a:lnTo>
                  <a:lnTo>
                    <a:pt x="549122" y="868426"/>
                  </a:lnTo>
                  <a:lnTo>
                    <a:pt x="549198" y="868045"/>
                  </a:lnTo>
                  <a:lnTo>
                    <a:pt x="549249" y="867651"/>
                  </a:lnTo>
                  <a:close/>
                </a:path>
                <a:path w="1251584" h="1102995">
                  <a:moveTo>
                    <a:pt x="552894" y="81724"/>
                  </a:moveTo>
                  <a:lnTo>
                    <a:pt x="552843" y="80606"/>
                  </a:lnTo>
                  <a:lnTo>
                    <a:pt x="552818" y="79476"/>
                  </a:lnTo>
                  <a:lnTo>
                    <a:pt x="552310" y="79502"/>
                  </a:lnTo>
                  <a:lnTo>
                    <a:pt x="551294" y="79590"/>
                  </a:lnTo>
                  <a:lnTo>
                    <a:pt x="551472" y="80708"/>
                  </a:lnTo>
                  <a:lnTo>
                    <a:pt x="551865" y="82956"/>
                  </a:lnTo>
                  <a:lnTo>
                    <a:pt x="552208" y="82931"/>
                  </a:lnTo>
                  <a:lnTo>
                    <a:pt x="552564" y="82892"/>
                  </a:lnTo>
                  <a:lnTo>
                    <a:pt x="552894" y="82854"/>
                  </a:lnTo>
                  <a:lnTo>
                    <a:pt x="552894" y="81724"/>
                  </a:lnTo>
                  <a:close/>
                </a:path>
                <a:path w="1251584" h="1102995">
                  <a:moveTo>
                    <a:pt x="555713" y="632688"/>
                  </a:moveTo>
                  <a:lnTo>
                    <a:pt x="554748" y="630212"/>
                  </a:lnTo>
                  <a:lnTo>
                    <a:pt x="553669" y="628434"/>
                  </a:lnTo>
                  <a:lnTo>
                    <a:pt x="552437" y="626059"/>
                  </a:lnTo>
                  <a:lnTo>
                    <a:pt x="550430" y="629272"/>
                  </a:lnTo>
                  <a:lnTo>
                    <a:pt x="551091" y="631545"/>
                  </a:lnTo>
                  <a:lnTo>
                    <a:pt x="552513" y="634174"/>
                  </a:lnTo>
                  <a:lnTo>
                    <a:pt x="553974" y="634365"/>
                  </a:lnTo>
                  <a:lnTo>
                    <a:pt x="554875" y="634301"/>
                  </a:lnTo>
                  <a:lnTo>
                    <a:pt x="555155" y="634288"/>
                  </a:lnTo>
                  <a:lnTo>
                    <a:pt x="555713" y="632688"/>
                  </a:lnTo>
                  <a:close/>
                </a:path>
                <a:path w="1251584" h="1102995">
                  <a:moveTo>
                    <a:pt x="558190" y="10820"/>
                  </a:moveTo>
                  <a:lnTo>
                    <a:pt x="558177" y="10693"/>
                  </a:lnTo>
                  <a:lnTo>
                    <a:pt x="558012" y="9982"/>
                  </a:lnTo>
                  <a:lnTo>
                    <a:pt x="557631" y="9309"/>
                  </a:lnTo>
                  <a:lnTo>
                    <a:pt x="557187" y="8369"/>
                  </a:lnTo>
                  <a:lnTo>
                    <a:pt x="556488" y="8890"/>
                  </a:lnTo>
                  <a:lnTo>
                    <a:pt x="555675" y="9309"/>
                  </a:lnTo>
                  <a:lnTo>
                    <a:pt x="555713" y="9499"/>
                  </a:lnTo>
                  <a:lnTo>
                    <a:pt x="555891" y="10185"/>
                  </a:lnTo>
                  <a:lnTo>
                    <a:pt x="556272" y="10871"/>
                  </a:lnTo>
                  <a:lnTo>
                    <a:pt x="556793" y="11341"/>
                  </a:lnTo>
                  <a:lnTo>
                    <a:pt x="556945" y="11468"/>
                  </a:lnTo>
                  <a:lnTo>
                    <a:pt x="558190" y="10820"/>
                  </a:lnTo>
                  <a:close/>
                </a:path>
                <a:path w="1251584" h="1102995">
                  <a:moveTo>
                    <a:pt x="559155" y="675881"/>
                  </a:moveTo>
                  <a:lnTo>
                    <a:pt x="556717" y="676783"/>
                  </a:lnTo>
                  <a:lnTo>
                    <a:pt x="554964" y="677240"/>
                  </a:lnTo>
                  <a:lnTo>
                    <a:pt x="553427" y="678065"/>
                  </a:lnTo>
                  <a:lnTo>
                    <a:pt x="552297" y="678688"/>
                  </a:lnTo>
                  <a:lnTo>
                    <a:pt x="550608" y="679831"/>
                  </a:lnTo>
                  <a:lnTo>
                    <a:pt x="550608" y="680707"/>
                  </a:lnTo>
                  <a:lnTo>
                    <a:pt x="550633" y="682447"/>
                  </a:lnTo>
                  <a:lnTo>
                    <a:pt x="552234" y="682840"/>
                  </a:lnTo>
                  <a:lnTo>
                    <a:pt x="554240" y="682294"/>
                  </a:lnTo>
                  <a:lnTo>
                    <a:pt x="554723" y="682853"/>
                  </a:lnTo>
                  <a:lnTo>
                    <a:pt x="554964" y="683031"/>
                  </a:lnTo>
                  <a:lnTo>
                    <a:pt x="554291" y="685761"/>
                  </a:lnTo>
                  <a:lnTo>
                    <a:pt x="557987" y="683488"/>
                  </a:lnTo>
                  <a:lnTo>
                    <a:pt x="557860" y="679716"/>
                  </a:lnTo>
                  <a:lnTo>
                    <a:pt x="559155" y="675881"/>
                  </a:lnTo>
                  <a:close/>
                </a:path>
                <a:path w="1251584" h="1102995">
                  <a:moveTo>
                    <a:pt x="586587" y="906145"/>
                  </a:moveTo>
                  <a:lnTo>
                    <a:pt x="585457" y="903338"/>
                  </a:lnTo>
                  <a:lnTo>
                    <a:pt x="584923" y="900112"/>
                  </a:lnTo>
                  <a:lnTo>
                    <a:pt x="580377" y="899668"/>
                  </a:lnTo>
                  <a:lnTo>
                    <a:pt x="585152" y="907135"/>
                  </a:lnTo>
                  <a:lnTo>
                    <a:pt x="586117" y="906449"/>
                  </a:lnTo>
                  <a:lnTo>
                    <a:pt x="586587" y="906145"/>
                  </a:lnTo>
                  <a:close/>
                </a:path>
                <a:path w="1251584" h="1102995">
                  <a:moveTo>
                    <a:pt x="599122" y="630135"/>
                  </a:moveTo>
                  <a:lnTo>
                    <a:pt x="598919" y="629373"/>
                  </a:lnTo>
                  <a:lnTo>
                    <a:pt x="598843" y="628637"/>
                  </a:lnTo>
                  <a:lnTo>
                    <a:pt x="598360" y="628624"/>
                  </a:lnTo>
                  <a:lnTo>
                    <a:pt x="597877" y="628624"/>
                  </a:lnTo>
                  <a:lnTo>
                    <a:pt x="597395" y="628599"/>
                  </a:lnTo>
                  <a:lnTo>
                    <a:pt x="597408" y="629805"/>
                  </a:lnTo>
                  <a:lnTo>
                    <a:pt x="597458" y="631012"/>
                  </a:lnTo>
                  <a:lnTo>
                    <a:pt x="597509" y="633095"/>
                  </a:lnTo>
                  <a:lnTo>
                    <a:pt x="598385" y="631812"/>
                  </a:lnTo>
                  <a:lnTo>
                    <a:pt x="598893" y="631380"/>
                  </a:lnTo>
                  <a:lnTo>
                    <a:pt x="598982" y="630859"/>
                  </a:lnTo>
                  <a:lnTo>
                    <a:pt x="599122" y="630135"/>
                  </a:lnTo>
                  <a:close/>
                </a:path>
                <a:path w="1251584" h="1102995">
                  <a:moveTo>
                    <a:pt x="612736" y="839558"/>
                  </a:moveTo>
                  <a:lnTo>
                    <a:pt x="612660" y="837272"/>
                  </a:lnTo>
                  <a:lnTo>
                    <a:pt x="611568" y="836383"/>
                  </a:lnTo>
                  <a:lnTo>
                    <a:pt x="610933" y="835456"/>
                  </a:lnTo>
                  <a:lnTo>
                    <a:pt x="610184" y="836333"/>
                  </a:lnTo>
                  <a:lnTo>
                    <a:pt x="608825" y="837209"/>
                  </a:lnTo>
                  <a:lnTo>
                    <a:pt x="608888" y="839546"/>
                  </a:lnTo>
                  <a:lnTo>
                    <a:pt x="609790" y="840994"/>
                  </a:lnTo>
                  <a:lnTo>
                    <a:pt x="610336" y="842454"/>
                  </a:lnTo>
                  <a:lnTo>
                    <a:pt x="611606" y="842340"/>
                  </a:lnTo>
                  <a:lnTo>
                    <a:pt x="612013" y="840955"/>
                  </a:lnTo>
                  <a:lnTo>
                    <a:pt x="612736" y="839558"/>
                  </a:lnTo>
                  <a:close/>
                </a:path>
                <a:path w="1251584" h="1102995">
                  <a:moveTo>
                    <a:pt x="617232" y="479044"/>
                  </a:moveTo>
                  <a:lnTo>
                    <a:pt x="617194" y="476300"/>
                  </a:lnTo>
                  <a:lnTo>
                    <a:pt x="617118" y="471982"/>
                  </a:lnTo>
                  <a:lnTo>
                    <a:pt x="615988" y="471741"/>
                  </a:lnTo>
                  <a:lnTo>
                    <a:pt x="613905" y="476034"/>
                  </a:lnTo>
                  <a:lnTo>
                    <a:pt x="612609" y="478688"/>
                  </a:lnTo>
                  <a:lnTo>
                    <a:pt x="614553" y="478840"/>
                  </a:lnTo>
                  <a:lnTo>
                    <a:pt x="617232" y="479044"/>
                  </a:lnTo>
                  <a:close/>
                </a:path>
                <a:path w="1251584" h="1102995">
                  <a:moveTo>
                    <a:pt x="619823" y="1866"/>
                  </a:moveTo>
                  <a:lnTo>
                    <a:pt x="619518" y="1016"/>
                  </a:lnTo>
                  <a:lnTo>
                    <a:pt x="619404" y="0"/>
                  </a:lnTo>
                  <a:lnTo>
                    <a:pt x="618426" y="508"/>
                  </a:lnTo>
                  <a:lnTo>
                    <a:pt x="617651" y="723"/>
                  </a:lnTo>
                  <a:lnTo>
                    <a:pt x="617194" y="1219"/>
                  </a:lnTo>
                  <a:lnTo>
                    <a:pt x="616991" y="1435"/>
                  </a:lnTo>
                  <a:lnTo>
                    <a:pt x="617435" y="2235"/>
                  </a:lnTo>
                  <a:lnTo>
                    <a:pt x="617575" y="2781"/>
                  </a:lnTo>
                  <a:lnTo>
                    <a:pt x="618286" y="2540"/>
                  </a:lnTo>
                  <a:lnTo>
                    <a:pt x="619061" y="2451"/>
                  </a:lnTo>
                  <a:lnTo>
                    <a:pt x="619607" y="2032"/>
                  </a:lnTo>
                  <a:lnTo>
                    <a:pt x="619823" y="1866"/>
                  </a:lnTo>
                  <a:close/>
                </a:path>
                <a:path w="1251584" h="1102995">
                  <a:moveTo>
                    <a:pt x="641591" y="5410"/>
                  </a:moveTo>
                  <a:lnTo>
                    <a:pt x="640740" y="2578"/>
                  </a:lnTo>
                  <a:lnTo>
                    <a:pt x="639305" y="3187"/>
                  </a:lnTo>
                  <a:lnTo>
                    <a:pt x="639762" y="4051"/>
                  </a:lnTo>
                  <a:lnTo>
                    <a:pt x="640245" y="4914"/>
                  </a:lnTo>
                  <a:lnTo>
                    <a:pt x="640740" y="5778"/>
                  </a:lnTo>
                  <a:lnTo>
                    <a:pt x="641019" y="5651"/>
                  </a:lnTo>
                  <a:lnTo>
                    <a:pt x="641299" y="5549"/>
                  </a:lnTo>
                  <a:lnTo>
                    <a:pt x="641591" y="5410"/>
                  </a:lnTo>
                  <a:close/>
                </a:path>
                <a:path w="1251584" h="1102995">
                  <a:moveTo>
                    <a:pt x="643166" y="507949"/>
                  </a:moveTo>
                  <a:lnTo>
                    <a:pt x="640384" y="506857"/>
                  </a:lnTo>
                  <a:lnTo>
                    <a:pt x="639254" y="507796"/>
                  </a:lnTo>
                  <a:lnTo>
                    <a:pt x="637527" y="511670"/>
                  </a:lnTo>
                  <a:lnTo>
                    <a:pt x="635863" y="513740"/>
                  </a:lnTo>
                  <a:lnTo>
                    <a:pt x="637692" y="517042"/>
                  </a:lnTo>
                  <a:lnTo>
                    <a:pt x="643166" y="507949"/>
                  </a:lnTo>
                  <a:close/>
                </a:path>
                <a:path w="1251584" h="1102995">
                  <a:moveTo>
                    <a:pt x="685520" y="35001"/>
                  </a:moveTo>
                  <a:lnTo>
                    <a:pt x="685012" y="34099"/>
                  </a:lnTo>
                  <a:lnTo>
                    <a:pt x="684745" y="33578"/>
                  </a:lnTo>
                  <a:lnTo>
                    <a:pt x="684453" y="33083"/>
                  </a:lnTo>
                  <a:lnTo>
                    <a:pt x="683831" y="33464"/>
                  </a:lnTo>
                  <a:lnTo>
                    <a:pt x="683056" y="33743"/>
                  </a:lnTo>
                  <a:lnTo>
                    <a:pt x="682663" y="34277"/>
                  </a:lnTo>
                  <a:lnTo>
                    <a:pt x="682498" y="34518"/>
                  </a:lnTo>
                  <a:lnTo>
                    <a:pt x="683069" y="35775"/>
                  </a:lnTo>
                  <a:lnTo>
                    <a:pt x="683272" y="35775"/>
                  </a:lnTo>
                  <a:lnTo>
                    <a:pt x="683933" y="35725"/>
                  </a:lnTo>
                  <a:lnTo>
                    <a:pt x="684631" y="35331"/>
                  </a:lnTo>
                  <a:lnTo>
                    <a:pt x="685520" y="35001"/>
                  </a:lnTo>
                  <a:close/>
                </a:path>
                <a:path w="1251584" h="1102995">
                  <a:moveTo>
                    <a:pt x="692912" y="297154"/>
                  </a:moveTo>
                  <a:lnTo>
                    <a:pt x="691870" y="296926"/>
                  </a:lnTo>
                  <a:lnTo>
                    <a:pt x="690829" y="296697"/>
                  </a:lnTo>
                  <a:lnTo>
                    <a:pt x="689787" y="296494"/>
                  </a:lnTo>
                  <a:lnTo>
                    <a:pt x="689686" y="296824"/>
                  </a:lnTo>
                  <a:lnTo>
                    <a:pt x="689495" y="297484"/>
                  </a:lnTo>
                  <a:lnTo>
                    <a:pt x="690448" y="297878"/>
                  </a:lnTo>
                  <a:lnTo>
                    <a:pt x="691413" y="298259"/>
                  </a:lnTo>
                  <a:lnTo>
                    <a:pt x="692365" y="298653"/>
                  </a:lnTo>
                  <a:lnTo>
                    <a:pt x="692912" y="297154"/>
                  </a:lnTo>
                  <a:close/>
                </a:path>
                <a:path w="1251584" h="1102995">
                  <a:moveTo>
                    <a:pt x="722185" y="706843"/>
                  </a:moveTo>
                  <a:lnTo>
                    <a:pt x="722109" y="705904"/>
                  </a:lnTo>
                  <a:lnTo>
                    <a:pt x="721995" y="704938"/>
                  </a:lnTo>
                  <a:lnTo>
                    <a:pt x="721893" y="703999"/>
                  </a:lnTo>
                  <a:lnTo>
                    <a:pt x="721563" y="704024"/>
                  </a:lnTo>
                  <a:lnTo>
                    <a:pt x="721220" y="704049"/>
                  </a:lnTo>
                  <a:lnTo>
                    <a:pt x="720877" y="704113"/>
                  </a:lnTo>
                  <a:lnTo>
                    <a:pt x="721004" y="706005"/>
                  </a:lnTo>
                  <a:lnTo>
                    <a:pt x="721042" y="706970"/>
                  </a:lnTo>
                  <a:lnTo>
                    <a:pt x="722185" y="706843"/>
                  </a:lnTo>
                  <a:close/>
                </a:path>
                <a:path w="1251584" h="1102995">
                  <a:moveTo>
                    <a:pt x="747445" y="243776"/>
                  </a:moveTo>
                  <a:lnTo>
                    <a:pt x="746937" y="243268"/>
                  </a:lnTo>
                  <a:lnTo>
                    <a:pt x="746582" y="242608"/>
                  </a:lnTo>
                  <a:lnTo>
                    <a:pt x="746048" y="243179"/>
                  </a:lnTo>
                  <a:lnTo>
                    <a:pt x="745286" y="243636"/>
                  </a:lnTo>
                  <a:lnTo>
                    <a:pt x="745477" y="244513"/>
                  </a:lnTo>
                  <a:lnTo>
                    <a:pt x="746048" y="244970"/>
                  </a:lnTo>
                  <a:lnTo>
                    <a:pt x="746455" y="245503"/>
                  </a:lnTo>
                  <a:lnTo>
                    <a:pt x="746785" y="245071"/>
                  </a:lnTo>
                  <a:lnTo>
                    <a:pt x="747356" y="244652"/>
                  </a:lnTo>
                  <a:lnTo>
                    <a:pt x="747445" y="243776"/>
                  </a:lnTo>
                  <a:close/>
                </a:path>
                <a:path w="1251584" h="1102995">
                  <a:moveTo>
                    <a:pt x="772109" y="240779"/>
                  </a:moveTo>
                  <a:lnTo>
                    <a:pt x="771956" y="239966"/>
                  </a:lnTo>
                  <a:lnTo>
                    <a:pt x="771626" y="239318"/>
                  </a:lnTo>
                  <a:lnTo>
                    <a:pt x="771385" y="238658"/>
                  </a:lnTo>
                  <a:lnTo>
                    <a:pt x="770902" y="238950"/>
                  </a:lnTo>
                  <a:lnTo>
                    <a:pt x="770470" y="239255"/>
                  </a:lnTo>
                  <a:lnTo>
                    <a:pt x="769899" y="239636"/>
                  </a:lnTo>
                  <a:lnTo>
                    <a:pt x="770229" y="240271"/>
                  </a:lnTo>
                  <a:lnTo>
                    <a:pt x="770369" y="240957"/>
                  </a:lnTo>
                  <a:lnTo>
                    <a:pt x="771042" y="241338"/>
                  </a:lnTo>
                  <a:lnTo>
                    <a:pt x="772109" y="240779"/>
                  </a:lnTo>
                  <a:close/>
                </a:path>
                <a:path w="1251584" h="1102995">
                  <a:moveTo>
                    <a:pt x="789952" y="426745"/>
                  </a:moveTo>
                  <a:lnTo>
                    <a:pt x="788924" y="426377"/>
                  </a:lnTo>
                  <a:lnTo>
                    <a:pt x="788403" y="426186"/>
                  </a:lnTo>
                  <a:lnTo>
                    <a:pt x="788123" y="427215"/>
                  </a:lnTo>
                  <a:lnTo>
                    <a:pt x="787514" y="429272"/>
                  </a:lnTo>
                  <a:lnTo>
                    <a:pt x="788035" y="429399"/>
                  </a:lnTo>
                  <a:lnTo>
                    <a:pt x="788974" y="429691"/>
                  </a:lnTo>
                  <a:lnTo>
                    <a:pt x="789419" y="428701"/>
                  </a:lnTo>
                  <a:lnTo>
                    <a:pt x="789660" y="427697"/>
                  </a:lnTo>
                  <a:lnTo>
                    <a:pt x="789952" y="426745"/>
                  </a:lnTo>
                  <a:close/>
                </a:path>
                <a:path w="1251584" h="1102995">
                  <a:moveTo>
                    <a:pt x="794169" y="876287"/>
                  </a:moveTo>
                  <a:lnTo>
                    <a:pt x="793750" y="875601"/>
                  </a:lnTo>
                  <a:lnTo>
                    <a:pt x="793470" y="875106"/>
                  </a:lnTo>
                  <a:lnTo>
                    <a:pt x="793178" y="874623"/>
                  </a:lnTo>
                  <a:lnTo>
                    <a:pt x="792708" y="874915"/>
                  </a:lnTo>
                  <a:lnTo>
                    <a:pt x="791921" y="875157"/>
                  </a:lnTo>
                  <a:lnTo>
                    <a:pt x="791883" y="875487"/>
                  </a:lnTo>
                  <a:lnTo>
                    <a:pt x="791832" y="875982"/>
                  </a:lnTo>
                  <a:lnTo>
                    <a:pt x="792213" y="876668"/>
                  </a:lnTo>
                  <a:lnTo>
                    <a:pt x="792619" y="876998"/>
                  </a:lnTo>
                  <a:lnTo>
                    <a:pt x="792784" y="877138"/>
                  </a:lnTo>
                  <a:lnTo>
                    <a:pt x="793496" y="876604"/>
                  </a:lnTo>
                  <a:lnTo>
                    <a:pt x="794169" y="876287"/>
                  </a:lnTo>
                  <a:close/>
                </a:path>
                <a:path w="1251584" h="1102995">
                  <a:moveTo>
                    <a:pt x="794994" y="202018"/>
                  </a:moveTo>
                  <a:lnTo>
                    <a:pt x="794270" y="200990"/>
                  </a:lnTo>
                  <a:lnTo>
                    <a:pt x="793546" y="199961"/>
                  </a:lnTo>
                  <a:lnTo>
                    <a:pt x="792797" y="198932"/>
                  </a:lnTo>
                  <a:lnTo>
                    <a:pt x="792403" y="199224"/>
                  </a:lnTo>
                  <a:lnTo>
                    <a:pt x="791984" y="199517"/>
                  </a:lnTo>
                  <a:lnTo>
                    <a:pt x="791591" y="199821"/>
                  </a:lnTo>
                  <a:lnTo>
                    <a:pt x="792429" y="200812"/>
                  </a:lnTo>
                  <a:lnTo>
                    <a:pt x="794067" y="202793"/>
                  </a:lnTo>
                  <a:lnTo>
                    <a:pt x="794385" y="202526"/>
                  </a:lnTo>
                  <a:lnTo>
                    <a:pt x="794702" y="202272"/>
                  </a:lnTo>
                  <a:lnTo>
                    <a:pt x="794994" y="202018"/>
                  </a:lnTo>
                  <a:close/>
                </a:path>
                <a:path w="1251584" h="1102995">
                  <a:moveTo>
                    <a:pt x="810437" y="644512"/>
                  </a:moveTo>
                  <a:lnTo>
                    <a:pt x="809586" y="644080"/>
                  </a:lnTo>
                  <a:lnTo>
                    <a:pt x="807910" y="643255"/>
                  </a:lnTo>
                  <a:lnTo>
                    <a:pt x="807732" y="643737"/>
                  </a:lnTo>
                  <a:lnTo>
                    <a:pt x="807389" y="644753"/>
                  </a:lnTo>
                  <a:lnTo>
                    <a:pt x="808228" y="644982"/>
                  </a:lnTo>
                  <a:lnTo>
                    <a:pt x="809066" y="645287"/>
                  </a:lnTo>
                  <a:lnTo>
                    <a:pt x="810031" y="645464"/>
                  </a:lnTo>
                  <a:lnTo>
                    <a:pt x="810260" y="644842"/>
                  </a:lnTo>
                  <a:lnTo>
                    <a:pt x="810437" y="644512"/>
                  </a:lnTo>
                  <a:close/>
                </a:path>
                <a:path w="1251584" h="1102995">
                  <a:moveTo>
                    <a:pt x="814793" y="466915"/>
                  </a:moveTo>
                  <a:lnTo>
                    <a:pt x="813854" y="466534"/>
                  </a:lnTo>
                  <a:lnTo>
                    <a:pt x="811974" y="465772"/>
                  </a:lnTo>
                  <a:lnTo>
                    <a:pt x="811720" y="466407"/>
                  </a:lnTo>
                  <a:lnTo>
                    <a:pt x="811580" y="466725"/>
                  </a:lnTo>
                  <a:lnTo>
                    <a:pt x="812584" y="467042"/>
                  </a:lnTo>
                  <a:lnTo>
                    <a:pt x="813549" y="467347"/>
                  </a:lnTo>
                  <a:lnTo>
                    <a:pt x="814539" y="467639"/>
                  </a:lnTo>
                  <a:lnTo>
                    <a:pt x="814793" y="466915"/>
                  </a:lnTo>
                  <a:close/>
                </a:path>
                <a:path w="1251584" h="1102995">
                  <a:moveTo>
                    <a:pt x="823810" y="468096"/>
                  </a:moveTo>
                  <a:lnTo>
                    <a:pt x="823290" y="467372"/>
                  </a:lnTo>
                  <a:lnTo>
                    <a:pt x="823023" y="466839"/>
                  </a:lnTo>
                  <a:lnTo>
                    <a:pt x="822617" y="466547"/>
                  </a:lnTo>
                  <a:lnTo>
                    <a:pt x="822426" y="466420"/>
                  </a:lnTo>
                  <a:lnTo>
                    <a:pt x="821613" y="466788"/>
                  </a:lnTo>
                  <a:lnTo>
                    <a:pt x="821601" y="466979"/>
                  </a:lnTo>
                  <a:lnTo>
                    <a:pt x="821512" y="467487"/>
                  </a:lnTo>
                  <a:lnTo>
                    <a:pt x="821753" y="468045"/>
                  </a:lnTo>
                  <a:lnTo>
                    <a:pt x="821855" y="468579"/>
                  </a:lnTo>
                  <a:lnTo>
                    <a:pt x="822909" y="468325"/>
                  </a:lnTo>
                  <a:lnTo>
                    <a:pt x="823810" y="468096"/>
                  </a:lnTo>
                  <a:close/>
                </a:path>
                <a:path w="1251584" h="1102995">
                  <a:moveTo>
                    <a:pt x="824204" y="400812"/>
                  </a:moveTo>
                  <a:lnTo>
                    <a:pt x="824039" y="399630"/>
                  </a:lnTo>
                  <a:lnTo>
                    <a:pt x="822096" y="399148"/>
                  </a:lnTo>
                  <a:lnTo>
                    <a:pt x="820889" y="399592"/>
                  </a:lnTo>
                  <a:lnTo>
                    <a:pt x="820813" y="399910"/>
                  </a:lnTo>
                  <a:lnTo>
                    <a:pt x="820064" y="404228"/>
                  </a:lnTo>
                  <a:lnTo>
                    <a:pt x="822680" y="405295"/>
                  </a:lnTo>
                  <a:lnTo>
                    <a:pt x="822858" y="405345"/>
                  </a:lnTo>
                  <a:lnTo>
                    <a:pt x="823048" y="405295"/>
                  </a:lnTo>
                  <a:lnTo>
                    <a:pt x="823658" y="405295"/>
                  </a:lnTo>
                  <a:lnTo>
                    <a:pt x="824204" y="400812"/>
                  </a:lnTo>
                  <a:close/>
                </a:path>
                <a:path w="1251584" h="1102995">
                  <a:moveTo>
                    <a:pt x="825627" y="316699"/>
                  </a:moveTo>
                  <a:lnTo>
                    <a:pt x="824699" y="316064"/>
                  </a:lnTo>
                  <a:lnTo>
                    <a:pt x="822833" y="314756"/>
                  </a:lnTo>
                  <a:lnTo>
                    <a:pt x="822299" y="315493"/>
                  </a:lnTo>
                  <a:lnTo>
                    <a:pt x="822058" y="315861"/>
                  </a:lnTo>
                  <a:lnTo>
                    <a:pt x="823887" y="317182"/>
                  </a:lnTo>
                  <a:lnTo>
                    <a:pt x="824801" y="317868"/>
                  </a:lnTo>
                  <a:lnTo>
                    <a:pt x="825627" y="316699"/>
                  </a:lnTo>
                  <a:close/>
                </a:path>
                <a:path w="1251584" h="1102995">
                  <a:moveTo>
                    <a:pt x="830376" y="32893"/>
                  </a:moveTo>
                  <a:lnTo>
                    <a:pt x="828560" y="32156"/>
                  </a:lnTo>
                  <a:lnTo>
                    <a:pt x="827646" y="31788"/>
                  </a:lnTo>
                  <a:lnTo>
                    <a:pt x="827392" y="32423"/>
                  </a:lnTo>
                  <a:lnTo>
                    <a:pt x="827265" y="32727"/>
                  </a:lnTo>
                  <a:lnTo>
                    <a:pt x="829081" y="33464"/>
                  </a:lnTo>
                  <a:lnTo>
                    <a:pt x="829983" y="33845"/>
                  </a:lnTo>
                  <a:lnTo>
                    <a:pt x="830110" y="33515"/>
                  </a:lnTo>
                  <a:lnTo>
                    <a:pt x="830249" y="33210"/>
                  </a:lnTo>
                  <a:lnTo>
                    <a:pt x="830376" y="32893"/>
                  </a:lnTo>
                  <a:close/>
                </a:path>
                <a:path w="1251584" h="1102995">
                  <a:moveTo>
                    <a:pt x="839330" y="275678"/>
                  </a:moveTo>
                  <a:lnTo>
                    <a:pt x="839012" y="275640"/>
                  </a:lnTo>
                  <a:lnTo>
                    <a:pt x="838669" y="275564"/>
                  </a:lnTo>
                  <a:lnTo>
                    <a:pt x="838352" y="275526"/>
                  </a:lnTo>
                  <a:lnTo>
                    <a:pt x="838060" y="276580"/>
                  </a:lnTo>
                  <a:lnTo>
                    <a:pt x="837768" y="277634"/>
                  </a:lnTo>
                  <a:lnTo>
                    <a:pt x="837476" y="278688"/>
                  </a:lnTo>
                  <a:lnTo>
                    <a:pt x="838593" y="278790"/>
                  </a:lnTo>
                  <a:lnTo>
                    <a:pt x="839127" y="278853"/>
                  </a:lnTo>
                  <a:lnTo>
                    <a:pt x="839203" y="277799"/>
                  </a:lnTo>
                  <a:lnTo>
                    <a:pt x="839266" y="276745"/>
                  </a:lnTo>
                  <a:lnTo>
                    <a:pt x="839330" y="275678"/>
                  </a:lnTo>
                  <a:close/>
                </a:path>
                <a:path w="1251584" h="1102995">
                  <a:moveTo>
                    <a:pt x="840905" y="11798"/>
                  </a:moveTo>
                  <a:lnTo>
                    <a:pt x="840549" y="11391"/>
                  </a:lnTo>
                  <a:lnTo>
                    <a:pt x="840232" y="10693"/>
                  </a:lnTo>
                  <a:lnTo>
                    <a:pt x="839165" y="10655"/>
                  </a:lnTo>
                  <a:lnTo>
                    <a:pt x="838441" y="10998"/>
                  </a:lnTo>
                  <a:lnTo>
                    <a:pt x="837488" y="11264"/>
                  </a:lnTo>
                  <a:lnTo>
                    <a:pt x="838022" y="12103"/>
                  </a:lnTo>
                  <a:lnTo>
                    <a:pt x="838504" y="13055"/>
                  </a:lnTo>
                  <a:lnTo>
                    <a:pt x="838644" y="13004"/>
                  </a:lnTo>
                  <a:lnTo>
                    <a:pt x="839444" y="12738"/>
                  </a:lnTo>
                  <a:lnTo>
                    <a:pt x="840168" y="12230"/>
                  </a:lnTo>
                  <a:lnTo>
                    <a:pt x="840905" y="11798"/>
                  </a:lnTo>
                  <a:close/>
                </a:path>
                <a:path w="1251584" h="1102995">
                  <a:moveTo>
                    <a:pt x="842949" y="17297"/>
                  </a:moveTo>
                  <a:lnTo>
                    <a:pt x="842479" y="16408"/>
                  </a:lnTo>
                  <a:lnTo>
                    <a:pt x="842098" y="15582"/>
                  </a:lnTo>
                  <a:lnTo>
                    <a:pt x="841286" y="16192"/>
                  </a:lnTo>
                  <a:lnTo>
                    <a:pt x="840587" y="16573"/>
                  </a:lnTo>
                  <a:lnTo>
                    <a:pt x="840181" y="17132"/>
                  </a:lnTo>
                  <a:lnTo>
                    <a:pt x="840003" y="17386"/>
                  </a:lnTo>
                  <a:lnTo>
                    <a:pt x="840397" y="18072"/>
                  </a:lnTo>
                  <a:lnTo>
                    <a:pt x="840536" y="18529"/>
                  </a:lnTo>
                  <a:lnTo>
                    <a:pt x="841336" y="18161"/>
                  </a:lnTo>
                  <a:lnTo>
                    <a:pt x="842149" y="17818"/>
                  </a:lnTo>
                  <a:lnTo>
                    <a:pt x="842949" y="17297"/>
                  </a:lnTo>
                  <a:close/>
                </a:path>
                <a:path w="1251584" h="1102995">
                  <a:moveTo>
                    <a:pt x="860044" y="893572"/>
                  </a:moveTo>
                  <a:lnTo>
                    <a:pt x="858405" y="892797"/>
                  </a:lnTo>
                  <a:lnTo>
                    <a:pt x="857491" y="892784"/>
                  </a:lnTo>
                  <a:lnTo>
                    <a:pt x="856119" y="892746"/>
                  </a:lnTo>
                  <a:lnTo>
                    <a:pt x="854735" y="893203"/>
                  </a:lnTo>
                  <a:lnTo>
                    <a:pt x="852944" y="893533"/>
                  </a:lnTo>
                  <a:lnTo>
                    <a:pt x="854570" y="897686"/>
                  </a:lnTo>
                  <a:lnTo>
                    <a:pt x="856449" y="898753"/>
                  </a:lnTo>
                  <a:lnTo>
                    <a:pt x="859510" y="896404"/>
                  </a:lnTo>
                  <a:lnTo>
                    <a:pt x="859980" y="895007"/>
                  </a:lnTo>
                  <a:lnTo>
                    <a:pt x="860044" y="893572"/>
                  </a:lnTo>
                  <a:close/>
                </a:path>
                <a:path w="1251584" h="1102995">
                  <a:moveTo>
                    <a:pt x="861593" y="181991"/>
                  </a:moveTo>
                  <a:lnTo>
                    <a:pt x="861174" y="181317"/>
                  </a:lnTo>
                  <a:lnTo>
                    <a:pt x="861021" y="180784"/>
                  </a:lnTo>
                  <a:lnTo>
                    <a:pt x="858545" y="181635"/>
                  </a:lnTo>
                  <a:lnTo>
                    <a:pt x="859218" y="182397"/>
                  </a:lnTo>
                  <a:lnTo>
                    <a:pt x="859548" y="183070"/>
                  </a:lnTo>
                  <a:lnTo>
                    <a:pt x="859904" y="183095"/>
                  </a:lnTo>
                  <a:lnTo>
                    <a:pt x="860425" y="183134"/>
                  </a:lnTo>
                  <a:lnTo>
                    <a:pt x="861187" y="182778"/>
                  </a:lnTo>
                  <a:lnTo>
                    <a:pt x="861593" y="181991"/>
                  </a:lnTo>
                  <a:close/>
                </a:path>
                <a:path w="1251584" h="1102995">
                  <a:moveTo>
                    <a:pt x="875258" y="430339"/>
                  </a:moveTo>
                  <a:lnTo>
                    <a:pt x="874763" y="429742"/>
                  </a:lnTo>
                  <a:lnTo>
                    <a:pt x="874420" y="429006"/>
                  </a:lnTo>
                  <a:lnTo>
                    <a:pt x="873810" y="428599"/>
                  </a:lnTo>
                  <a:lnTo>
                    <a:pt x="873366" y="428307"/>
                  </a:lnTo>
                  <a:lnTo>
                    <a:pt x="872629" y="428396"/>
                  </a:lnTo>
                  <a:lnTo>
                    <a:pt x="872020" y="428307"/>
                  </a:lnTo>
                  <a:lnTo>
                    <a:pt x="872096" y="428790"/>
                  </a:lnTo>
                  <a:lnTo>
                    <a:pt x="872159" y="429260"/>
                  </a:lnTo>
                  <a:lnTo>
                    <a:pt x="872236" y="429742"/>
                  </a:lnTo>
                  <a:lnTo>
                    <a:pt x="872782" y="430225"/>
                  </a:lnTo>
                  <a:lnTo>
                    <a:pt x="873252" y="430872"/>
                  </a:lnTo>
                  <a:lnTo>
                    <a:pt x="873899" y="431165"/>
                  </a:lnTo>
                  <a:lnTo>
                    <a:pt x="874204" y="431292"/>
                  </a:lnTo>
                  <a:lnTo>
                    <a:pt x="874801" y="430631"/>
                  </a:lnTo>
                  <a:lnTo>
                    <a:pt x="875258" y="430339"/>
                  </a:lnTo>
                  <a:close/>
                </a:path>
                <a:path w="1251584" h="1102995">
                  <a:moveTo>
                    <a:pt x="877544" y="1031379"/>
                  </a:moveTo>
                  <a:lnTo>
                    <a:pt x="876642" y="1031240"/>
                  </a:lnTo>
                  <a:lnTo>
                    <a:pt x="875753" y="1031125"/>
                  </a:lnTo>
                  <a:lnTo>
                    <a:pt x="874890" y="1030998"/>
                  </a:lnTo>
                  <a:lnTo>
                    <a:pt x="874737" y="1031570"/>
                  </a:lnTo>
                  <a:lnTo>
                    <a:pt x="874687" y="1031849"/>
                  </a:lnTo>
                  <a:lnTo>
                    <a:pt x="875512" y="1032141"/>
                  </a:lnTo>
                  <a:lnTo>
                    <a:pt x="877138" y="1032700"/>
                  </a:lnTo>
                  <a:lnTo>
                    <a:pt x="877277" y="1032268"/>
                  </a:lnTo>
                  <a:lnTo>
                    <a:pt x="877417" y="1031811"/>
                  </a:lnTo>
                  <a:lnTo>
                    <a:pt x="877544" y="1031379"/>
                  </a:lnTo>
                  <a:close/>
                </a:path>
                <a:path w="1251584" h="1102995">
                  <a:moveTo>
                    <a:pt x="893127" y="773341"/>
                  </a:moveTo>
                  <a:lnTo>
                    <a:pt x="892149" y="774966"/>
                  </a:lnTo>
                  <a:lnTo>
                    <a:pt x="891616" y="775462"/>
                  </a:lnTo>
                  <a:lnTo>
                    <a:pt x="891603" y="775995"/>
                  </a:lnTo>
                  <a:lnTo>
                    <a:pt x="891565" y="776655"/>
                  </a:lnTo>
                  <a:lnTo>
                    <a:pt x="891908" y="777341"/>
                  </a:lnTo>
                  <a:lnTo>
                    <a:pt x="892111" y="778040"/>
                  </a:lnTo>
                  <a:lnTo>
                    <a:pt x="892441" y="777989"/>
                  </a:lnTo>
                  <a:lnTo>
                    <a:pt x="892784" y="777976"/>
                  </a:lnTo>
                  <a:lnTo>
                    <a:pt x="893114" y="777938"/>
                  </a:lnTo>
                  <a:lnTo>
                    <a:pt x="893127" y="776795"/>
                  </a:lnTo>
                  <a:lnTo>
                    <a:pt x="893127" y="773341"/>
                  </a:lnTo>
                  <a:close/>
                </a:path>
                <a:path w="1251584" h="1102995">
                  <a:moveTo>
                    <a:pt x="898271" y="184937"/>
                  </a:moveTo>
                  <a:lnTo>
                    <a:pt x="897521" y="184442"/>
                  </a:lnTo>
                  <a:lnTo>
                    <a:pt x="896785" y="183934"/>
                  </a:lnTo>
                  <a:lnTo>
                    <a:pt x="896023" y="183426"/>
                  </a:lnTo>
                  <a:lnTo>
                    <a:pt x="895819" y="183730"/>
                  </a:lnTo>
                  <a:lnTo>
                    <a:pt x="895642" y="184010"/>
                  </a:lnTo>
                  <a:lnTo>
                    <a:pt x="895438" y="184302"/>
                  </a:lnTo>
                  <a:lnTo>
                    <a:pt x="896924" y="185318"/>
                  </a:lnTo>
                  <a:lnTo>
                    <a:pt x="897648" y="185839"/>
                  </a:lnTo>
                  <a:lnTo>
                    <a:pt x="897851" y="185521"/>
                  </a:lnTo>
                  <a:lnTo>
                    <a:pt x="898271" y="184937"/>
                  </a:lnTo>
                  <a:close/>
                </a:path>
                <a:path w="1251584" h="1102995">
                  <a:moveTo>
                    <a:pt x="988987" y="543471"/>
                  </a:moveTo>
                  <a:lnTo>
                    <a:pt x="988847" y="542721"/>
                  </a:lnTo>
                  <a:lnTo>
                    <a:pt x="988783" y="541629"/>
                  </a:lnTo>
                  <a:lnTo>
                    <a:pt x="987831" y="542124"/>
                  </a:lnTo>
                  <a:lnTo>
                    <a:pt x="987018" y="542315"/>
                  </a:lnTo>
                  <a:lnTo>
                    <a:pt x="986866" y="542696"/>
                  </a:lnTo>
                  <a:lnTo>
                    <a:pt x="986701" y="543140"/>
                  </a:lnTo>
                  <a:lnTo>
                    <a:pt x="987018" y="543966"/>
                  </a:lnTo>
                  <a:lnTo>
                    <a:pt x="987691" y="544550"/>
                  </a:lnTo>
                  <a:lnTo>
                    <a:pt x="988872" y="544309"/>
                  </a:lnTo>
                  <a:lnTo>
                    <a:pt x="988898" y="544169"/>
                  </a:lnTo>
                  <a:lnTo>
                    <a:pt x="988987" y="543471"/>
                  </a:lnTo>
                  <a:close/>
                </a:path>
                <a:path w="1251584" h="1102995">
                  <a:moveTo>
                    <a:pt x="989291" y="758355"/>
                  </a:moveTo>
                  <a:lnTo>
                    <a:pt x="989037" y="757618"/>
                  </a:lnTo>
                  <a:lnTo>
                    <a:pt x="988568" y="756183"/>
                  </a:lnTo>
                  <a:lnTo>
                    <a:pt x="987844" y="756793"/>
                  </a:lnTo>
                  <a:lnTo>
                    <a:pt x="987094" y="757364"/>
                  </a:lnTo>
                  <a:lnTo>
                    <a:pt x="986358" y="758075"/>
                  </a:lnTo>
                  <a:lnTo>
                    <a:pt x="986764" y="758901"/>
                  </a:lnTo>
                  <a:lnTo>
                    <a:pt x="987666" y="758774"/>
                  </a:lnTo>
                  <a:lnTo>
                    <a:pt x="988491" y="758558"/>
                  </a:lnTo>
                  <a:lnTo>
                    <a:pt x="989291" y="758355"/>
                  </a:lnTo>
                  <a:close/>
                </a:path>
                <a:path w="1251584" h="1102995">
                  <a:moveTo>
                    <a:pt x="1020089" y="893978"/>
                  </a:moveTo>
                  <a:lnTo>
                    <a:pt x="1019632" y="893114"/>
                  </a:lnTo>
                  <a:lnTo>
                    <a:pt x="1019403" y="892670"/>
                  </a:lnTo>
                  <a:lnTo>
                    <a:pt x="1019149" y="892200"/>
                  </a:lnTo>
                  <a:lnTo>
                    <a:pt x="1018514" y="892517"/>
                  </a:lnTo>
                  <a:lnTo>
                    <a:pt x="1017803" y="892784"/>
                  </a:lnTo>
                  <a:lnTo>
                    <a:pt x="1017320" y="893267"/>
                  </a:lnTo>
                  <a:lnTo>
                    <a:pt x="1017181" y="893406"/>
                  </a:lnTo>
                  <a:lnTo>
                    <a:pt x="1017676" y="894613"/>
                  </a:lnTo>
                  <a:lnTo>
                    <a:pt x="1017841" y="894613"/>
                  </a:lnTo>
                  <a:lnTo>
                    <a:pt x="1018501" y="894575"/>
                  </a:lnTo>
                  <a:lnTo>
                    <a:pt x="1019162" y="894270"/>
                  </a:lnTo>
                  <a:lnTo>
                    <a:pt x="1020089" y="893978"/>
                  </a:lnTo>
                  <a:close/>
                </a:path>
                <a:path w="1251584" h="1102995">
                  <a:moveTo>
                    <a:pt x="1044968" y="197053"/>
                  </a:moveTo>
                  <a:lnTo>
                    <a:pt x="1044663" y="196265"/>
                  </a:lnTo>
                  <a:lnTo>
                    <a:pt x="1044613" y="195491"/>
                  </a:lnTo>
                  <a:lnTo>
                    <a:pt x="1044232" y="195287"/>
                  </a:lnTo>
                  <a:lnTo>
                    <a:pt x="1043851" y="195059"/>
                  </a:lnTo>
                  <a:lnTo>
                    <a:pt x="1043139" y="195389"/>
                  </a:lnTo>
                  <a:lnTo>
                    <a:pt x="1042581" y="195465"/>
                  </a:lnTo>
                  <a:lnTo>
                    <a:pt x="1042708" y="196024"/>
                  </a:lnTo>
                  <a:lnTo>
                    <a:pt x="1042644" y="196799"/>
                  </a:lnTo>
                  <a:lnTo>
                    <a:pt x="1043000" y="197040"/>
                  </a:lnTo>
                  <a:lnTo>
                    <a:pt x="1043355" y="197294"/>
                  </a:lnTo>
                  <a:lnTo>
                    <a:pt x="1044079" y="197065"/>
                  </a:lnTo>
                  <a:lnTo>
                    <a:pt x="1044968" y="197053"/>
                  </a:lnTo>
                  <a:close/>
                </a:path>
                <a:path w="1251584" h="1102995">
                  <a:moveTo>
                    <a:pt x="1059167" y="420154"/>
                  </a:moveTo>
                  <a:lnTo>
                    <a:pt x="1058316" y="419519"/>
                  </a:lnTo>
                  <a:lnTo>
                    <a:pt x="1056601" y="418249"/>
                  </a:lnTo>
                  <a:lnTo>
                    <a:pt x="1056360" y="418731"/>
                  </a:lnTo>
                  <a:lnTo>
                    <a:pt x="1056081" y="419214"/>
                  </a:lnTo>
                  <a:lnTo>
                    <a:pt x="1055827" y="419709"/>
                  </a:lnTo>
                  <a:lnTo>
                    <a:pt x="1056805" y="420103"/>
                  </a:lnTo>
                  <a:lnTo>
                    <a:pt x="1058735" y="420878"/>
                  </a:lnTo>
                  <a:lnTo>
                    <a:pt x="1058887" y="420636"/>
                  </a:lnTo>
                  <a:lnTo>
                    <a:pt x="1059027" y="420395"/>
                  </a:lnTo>
                  <a:lnTo>
                    <a:pt x="1059167" y="420154"/>
                  </a:lnTo>
                  <a:close/>
                </a:path>
                <a:path w="1251584" h="1102995">
                  <a:moveTo>
                    <a:pt x="1080655" y="204063"/>
                  </a:moveTo>
                  <a:lnTo>
                    <a:pt x="1080376" y="203352"/>
                  </a:lnTo>
                  <a:lnTo>
                    <a:pt x="1080135" y="202628"/>
                  </a:lnTo>
                  <a:lnTo>
                    <a:pt x="1079588" y="201041"/>
                  </a:lnTo>
                  <a:lnTo>
                    <a:pt x="1078852" y="201701"/>
                  </a:lnTo>
                  <a:lnTo>
                    <a:pt x="1078077" y="202082"/>
                  </a:lnTo>
                  <a:lnTo>
                    <a:pt x="1078014" y="203225"/>
                  </a:lnTo>
                  <a:lnTo>
                    <a:pt x="1078318" y="204089"/>
                  </a:lnTo>
                  <a:lnTo>
                    <a:pt x="1078788" y="204622"/>
                  </a:lnTo>
                  <a:lnTo>
                    <a:pt x="1078953" y="204825"/>
                  </a:lnTo>
                  <a:lnTo>
                    <a:pt x="1079995" y="204266"/>
                  </a:lnTo>
                  <a:lnTo>
                    <a:pt x="1080655" y="204063"/>
                  </a:lnTo>
                  <a:close/>
                </a:path>
                <a:path w="1251584" h="1102995">
                  <a:moveTo>
                    <a:pt x="1085405" y="143852"/>
                  </a:moveTo>
                  <a:lnTo>
                    <a:pt x="1085113" y="143408"/>
                  </a:lnTo>
                  <a:lnTo>
                    <a:pt x="1084821" y="142976"/>
                  </a:lnTo>
                  <a:lnTo>
                    <a:pt x="1084427" y="142430"/>
                  </a:lnTo>
                  <a:lnTo>
                    <a:pt x="1083805" y="142773"/>
                  </a:lnTo>
                  <a:lnTo>
                    <a:pt x="1083322" y="143040"/>
                  </a:lnTo>
                  <a:lnTo>
                    <a:pt x="1082840" y="143306"/>
                  </a:lnTo>
                  <a:lnTo>
                    <a:pt x="1083246" y="143789"/>
                  </a:lnTo>
                  <a:lnTo>
                    <a:pt x="1083564" y="144437"/>
                  </a:lnTo>
                  <a:lnTo>
                    <a:pt x="1084376" y="144792"/>
                  </a:lnTo>
                  <a:lnTo>
                    <a:pt x="1084961" y="144145"/>
                  </a:lnTo>
                  <a:lnTo>
                    <a:pt x="1085405" y="143852"/>
                  </a:lnTo>
                  <a:close/>
                </a:path>
                <a:path w="1251584" h="1102995">
                  <a:moveTo>
                    <a:pt x="1099324" y="576186"/>
                  </a:moveTo>
                  <a:lnTo>
                    <a:pt x="1098550" y="575424"/>
                  </a:lnTo>
                  <a:lnTo>
                    <a:pt x="1098130" y="574776"/>
                  </a:lnTo>
                  <a:lnTo>
                    <a:pt x="1097534" y="574459"/>
                  </a:lnTo>
                  <a:lnTo>
                    <a:pt x="1097292" y="574319"/>
                  </a:lnTo>
                  <a:lnTo>
                    <a:pt x="1096657" y="574954"/>
                  </a:lnTo>
                  <a:lnTo>
                    <a:pt x="1096213" y="575233"/>
                  </a:lnTo>
                  <a:lnTo>
                    <a:pt x="1096632" y="575830"/>
                  </a:lnTo>
                  <a:lnTo>
                    <a:pt x="1097000" y="576541"/>
                  </a:lnTo>
                  <a:lnTo>
                    <a:pt x="1097534" y="577011"/>
                  </a:lnTo>
                  <a:lnTo>
                    <a:pt x="1097686" y="577138"/>
                  </a:lnTo>
                  <a:lnTo>
                    <a:pt x="1098423" y="576630"/>
                  </a:lnTo>
                  <a:lnTo>
                    <a:pt x="1099324" y="576186"/>
                  </a:lnTo>
                  <a:close/>
                </a:path>
                <a:path w="1251584" h="1102995">
                  <a:moveTo>
                    <a:pt x="1100099" y="381863"/>
                  </a:moveTo>
                  <a:lnTo>
                    <a:pt x="1098562" y="378802"/>
                  </a:lnTo>
                  <a:lnTo>
                    <a:pt x="1096314" y="382308"/>
                  </a:lnTo>
                  <a:lnTo>
                    <a:pt x="1098511" y="382282"/>
                  </a:lnTo>
                  <a:lnTo>
                    <a:pt x="1100099" y="381863"/>
                  </a:lnTo>
                  <a:close/>
                </a:path>
                <a:path w="1251584" h="1102995">
                  <a:moveTo>
                    <a:pt x="1138364" y="427570"/>
                  </a:moveTo>
                  <a:lnTo>
                    <a:pt x="1137793" y="426732"/>
                  </a:lnTo>
                  <a:lnTo>
                    <a:pt x="1137246" y="426021"/>
                  </a:lnTo>
                  <a:lnTo>
                    <a:pt x="1135989" y="426415"/>
                  </a:lnTo>
                  <a:lnTo>
                    <a:pt x="1135595" y="427456"/>
                  </a:lnTo>
                  <a:lnTo>
                    <a:pt x="1135811" y="428256"/>
                  </a:lnTo>
                  <a:lnTo>
                    <a:pt x="1135824" y="429755"/>
                  </a:lnTo>
                  <a:lnTo>
                    <a:pt x="1137107" y="428980"/>
                  </a:lnTo>
                  <a:lnTo>
                    <a:pt x="1138135" y="428663"/>
                  </a:lnTo>
                  <a:lnTo>
                    <a:pt x="1138250" y="428193"/>
                  </a:lnTo>
                  <a:lnTo>
                    <a:pt x="1138364" y="427570"/>
                  </a:lnTo>
                  <a:close/>
                </a:path>
                <a:path w="1251584" h="1102995">
                  <a:moveTo>
                    <a:pt x="1173835" y="312699"/>
                  </a:moveTo>
                  <a:lnTo>
                    <a:pt x="1172857" y="312432"/>
                  </a:lnTo>
                  <a:lnTo>
                    <a:pt x="1171879" y="312166"/>
                  </a:lnTo>
                  <a:lnTo>
                    <a:pt x="1170889" y="311886"/>
                  </a:lnTo>
                  <a:lnTo>
                    <a:pt x="1170571" y="312889"/>
                  </a:lnTo>
                  <a:lnTo>
                    <a:pt x="1170432" y="313385"/>
                  </a:lnTo>
                  <a:lnTo>
                    <a:pt x="1171498" y="313486"/>
                  </a:lnTo>
                  <a:lnTo>
                    <a:pt x="1172591" y="313613"/>
                  </a:lnTo>
                  <a:lnTo>
                    <a:pt x="1173670" y="313715"/>
                  </a:lnTo>
                  <a:lnTo>
                    <a:pt x="1173835" y="312699"/>
                  </a:lnTo>
                  <a:close/>
                </a:path>
                <a:path w="1251584" h="1102995">
                  <a:moveTo>
                    <a:pt x="1211910" y="916774"/>
                  </a:moveTo>
                  <a:lnTo>
                    <a:pt x="1211427" y="915352"/>
                  </a:lnTo>
                  <a:lnTo>
                    <a:pt x="1211046" y="914298"/>
                  </a:lnTo>
                  <a:lnTo>
                    <a:pt x="1210284" y="914908"/>
                  </a:lnTo>
                  <a:lnTo>
                    <a:pt x="1209509" y="915225"/>
                  </a:lnTo>
                  <a:lnTo>
                    <a:pt x="1209522" y="915555"/>
                  </a:lnTo>
                  <a:lnTo>
                    <a:pt x="1209509" y="916089"/>
                  </a:lnTo>
                  <a:lnTo>
                    <a:pt x="1209878" y="916863"/>
                  </a:lnTo>
                  <a:lnTo>
                    <a:pt x="1210665" y="917308"/>
                  </a:lnTo>
                  <a:lnTo>
                    <a:pt x="1211376" y="916914"/>
                  </a:lnTo>
                  <a:lnTo>
                    <a:pt x="1211910" y="916774"/>
                  </a:lnTo>
                  <a:close/>
                </a:path>
                <a:path w="1251584" h="1102995">
                  <a:moveTo>
                    <a:pt x="1251508" y="151193"/>
                  </a:moveTo>
                  <a:lnTo>
                    <a:pt x="1251191" y="150622"/>
                  </a:lnTo>
                  <a:lnTo>
                    <a:pt x="1251000" y="149847"/>
                  </a:lnTo>
                  <a:lnTo>
                    <a:pt x="1250632" y="149758"/>
                  </a:lnTo>
                  <a:lnTo>
                    <a:pt x="1250238" y="149644"/>
                  </a:lnTo>
                  <a:lnTo>
                    <a:pt x="1249260" y="150177"/>
                  </a:lnTo>
                  <a:lnTo>
                    <a:pt x="1249260" y="150368"/>
                  </a:lnTo>
                  <a:lnTo>
                    <a:pt x="1249337" y="151041"/>
                  </a:lnTo>
                  <a:lnTo>
                    <a:pt x="1249680" y="151650"/>
                  </a:lnTo>
                  <a:lnTo>
                    <a:pt x="1249959" y="152323"/>
                  </a:lnTo>
                  <a:lnTo>
                    <a:pt x="1250403" y="151980"/>
                  </a:lnTo>
                  <a:lnTo>
                    <a:pt x="1250861" y="151638"/>
                  </a:lnTo>
                  <a:lnTo>
                    <a:pt x="1251508" y="1511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99" name="object 74">
              <a:extLst>
                <a:ext uri="{FF2B5EF4-FFF2-40B4-BE49-F238E27FC236}">
                  <a16:creationId xmlns:a16="http://schemas.microsoft.com/office/drawing/2014/main" id="{AA0E80C1-CBB9-C223-4A8B-A571A3A6E8F0}"/>
                </a:ext>
              </a:extLst>
            </p:cNvPr>
            <p:cNvSpPr/>
            <p:nvPr/>
          </p:nvSpPr>
          <p:spPr>
            <a:xfrm>
              <a:off x="3588560" y="4330895"/>
              <a:ext cx="606092" cy="556803"/>
            </a:xfrm>
            <a:custGeom>
              <a:avLst/>
              <a:gdLst/>
              <a:ahLst/>
              <a:cxnLst/>
              <a:rect l="l" t="t" r="r" b="b"/>
              <a:pathLst>
                <a:path w="999490" h="918209">
                  <a:moveTo>
                    <a:pt x="5562" y="460349"/>
                  </a:moveTo>
                  <a:lnTo>
                    <a:pt x="4203" y="459486"/>
                  </a:lnTo>
                  <a:lnTo>
                    <a:pt x="3225" y="457492"/>
                  </a:lnTo>
                  <a:lnTo>
                    <a:pt x="0" y="459473"/>
                  </a:lnTo>
                  <a:lnTo>
                    <a:pt x="2120" y="460489"/>
                  </a:lnTo>
                  <a:lnTo>
                    <a:pt x="4902" y="461810"/>
                  </a:lnTo>
                  <a:lnTo>
                    <a:pt x="5130" y="461327"/>
                  </a:lnTo>
                  <a:lnTo>
                    <a:pt x="5346" y="460832"/>
                  </a:lnTo>
                  <a:lnTo>
                    <a:pt x="5562" y="460349"/>
                  </a:lnTo>
                  <a:close/>
                </a:path>
                <a:path w="999490" h="918209">
                  <a:moveTo>
                    <a:pt x="12369" y="415658"/>
                  </a:moveTo>
                  <a:lnTo>
                    <a:pt x="11531" y="415112"/>
                  </a:lnTo>
                  <a:lnTo>
                    <a:pt x="10693" y="414197"/>
                  </a:lnTo>
                  <a:lnTo>
                    <a:pt x="10198" y="415544"/>
                  </a:lnTo>
                  <a:lnTo>
                    <a:pt x="9702" y="416318"/>
                  </a:lnTo>
                  <a:lnTo>
                    <a:pt x="9740" y="417499"/>
                  </a:lnTo>
                  <a:lnTo>
                    <a:pt x="10655" y="417868"/>
                  </a:lnTo>
                  <a:lnTo>
                    <a:pt x="11163" y="418236"/>
                  </a:lnTo>
                  <a:lnTo>
                    <a:pt x="11582" y="417525"/>
                  </a:lnTo>
                  <a:lnTo>
                    <a:pt x="12192" y="416801"/>
                  </a:lnTo>
                  <a:lnTo>
                    <a:pt x="12319" y="416039"/>
                  </a:lnTo>
                  <a:lnTo>
                    <a:pt x="12369" y="415658"/>
                  </a:lnTo>
                  <a:close/>
                </a:path>
                <a:path w="999490" h="918209">
                  <a:moveTo>
                    <a:pt x="18046" y="445249"/>
                  </a:moveTo>
                  <a:lnTo>
                    <a:pt x="17284" y="443001"/>
                  </a:lnTo>
                  <a:lnTo>
                    <a:pt x="15900" y="442899"/>
                  </a:lnTo>
                  <a:lnTo>
                    <a:pt x="14224" y="443725"/>
                  </a:lnTo>
                  <a:lnTo>
                    <a:pt x="14147" y="445681"/>
                  </a:lnTo>
                  <a:lnTo>
                    <a:pt x="14859" y="446938"/>
                  </a:lnTo>
                  <a:lnTo>
                    <a:pt x="17030" y="446532"/>
                  </a:lnTo>
                  <a:lnTo>
                    <a:pt x="17437" y="446455"/>
                  </a:lnTo>
                  <a:lnTo>
                    <a:pt x="18046" y="445249"/>
                  </a:lnTo>
                  <a:close/>
                </a:path>
                <a:path w="999490" h="918209">
                  <a:moveTo>
                    <a:pt x="33464" y="346036"/>
                  </a:moveTo>
                  <a:lnTo>
                    <a:pt x="33248" y="343839"/>
                  </a:lnTo>
                  <a:lnTo>
                    <a:pt x="29730" y="343750"/>
                  </a:lnTo>
                  <a:lnTo>
                    <a:pt x="30327" y="346875"/>
                  </a:lnTo>
                  <a:lnTo>
                    <a:pt x="31559" y="346176"/>
                  </a:lnTo>
                  <a:lnTo>
                    <a:pt x="33464" y="346036"/>
                  </a:lnTo>
                  <a:close/>
                </a:path>
                <a:path w="999490" h="918209">
                  <a:moveTo>
                    <a:pt x="39433" y="560933"/>
                  </a:moveTo>
                  <a:lnTo>
                    <a:pt x="39103" y="560539"/>
                  </a:lnTo>
                  <a:lnTo>
                    <a:pt x="38455" y="559714"/>
                  </a:lnTo>
                  <a:lnTo>
                    <a:pt x="36766" y="559638"/>
                  </a:lnTo>
                  <a:lnTo>
                    <a:pt x="35839" y="560324"/>
                  </a:lnTo>
                  <a:lnTo>
                    <a:pt x="36449" y="563295"/>
                  </a:lnTo>
                  <a:lnTo>
                    <a:pt x="37719" y="562292"/>
                  </a:lnTo>
                  <a:lnTo>
                    <a:pt x="39433" y="560933"/>
                  </a:lnTo>
                  <a:close/>
                </a:path>
                <a:path w="999490" h="918209">
                  <a:moveTo>
                    <a:pt x="44754" y="581177"/>
                  </a:moveTo>
                  <a:lnTo>
                    <a:pt x="42481" y="579615"/>
                  </a:lnTo>
                  <a:lnTo>
                    <a:pt x="41287" y="580136"/>
                  </a:lnTo>
                  <a:lnTo>
                    <a:pt x="40436" y="582777"/>
                  </a:lnTo>
                  <a:lnTo>
                    <a:pt x="44754" y="581177"/>
                  </a:lnTo>
                  <a:close/>
                </a:path>
                <a:path w="999490" h="918209">
                  <a:moveTo>
                    <a:pt x="69811" y="414731"/>
                  </a:moveTo>
                  <a:lnTo>
                    <a:pt x="68186" y="414401"/>
                  </a:lnTo>
                  <a:lnTo>
                    <a:pt x="67170" y="413905"/>
                  </a:lnTo>
                  <a:lnTo>
                    <a:pt x="65824" y="414324"/>
                  </a:lnTo>
                  <a:lnTo>
                    <a:pt x="65544" y="415455"/>
                  </a:lnTo>
                  <a:lnTo>
                    <a:pt x="65151" y="416179"/>
                  </a:lnTo>
                  <a:lnTo>
                    <a:pt x="66065" y="416471"/>
                  </a:lnTo>
                  <a:lnTo>
                    <a:pt x="66992" y="417004"/>
                  </a:lnTo>
                  <a:lnTo>
                    <a:pt x="67868" y="416928"/>
                  </a:lnTo>
                  <a:lnTo>
                    <a:pt x="68389" y="416890"/>
                  </a:lnTo>
                  <a:lnTo>
                    <a:pt x="68846" y="415874"/>
                  </a:lnTo>
                  <a:lnTo>
                    <a:pt x="69811" y="414731"/>
                  </a:lnTo>
                  <a:close/>
                </a:path>
                <a:path w="999490" h="918209">
                  <a:moveTo>
                    <a:pt x="88176" y="582447"/>
                  </a:moveTo>
                  <a:lnTo>
                    <a:pt x="87884" y="581863"/>
                  </a:lnTo>
                  <a:lnTo>
                    <a:pt x="87604" y="581240"/>
                  </a:lnTo>
                  <a:lnTo>
                    <a:pt x="86525" y="580999"/>
                  </a:lnTo>
                  <a:lnTo>
                    <a:pt x="85788" y="580580"/>
                  </a:lnTo>
                  <a:lnTo>
                    <a:pt x="85458" y="581494"/>
                  </a:lnTo>
                  <a:lnTo>
                    <a:pt x="84810" y="582422"/>
                  </a:lnTo>
                  <a:lnTo>
                    <a:pt x="84912" y="583272"/>
                  </a:lnTo>
                  <a:lnTo>
                    <a:pt x="84963" y="583742"/>
                  </a:lnTo>
                  <a:lnTo>
                    <a:pt x="86233" y="584098"/>
                  </a:lnTo>
                  <a:lnTo>
                    <a:pt x="87414" y="584771"/>
                  </a:lnTo>
                  <a:lnTo>
                    <a:pt x="87668" y="583425"/>
                  </a:lnTo>
                  <a:lnTo>
                    <a:pt x="88176" y="582447"/>
                  </a:lnTo>
                  <a:close/>
                </a:path>
                <a:path w="999490" h="918209">
                  <a:moveTo>
                    <a:pt x="155816" y="886421"/>
                  </a:moveTo>
                  <a:lnTo>
                    <a:pt x="153949" y="887806"/>
                  </a:lnTo>
                  <a:lnTo>
                    <a:pt x="153162" y="889190"/>
                  </a:lnTo>
                  <a:lnTo>
                    <a:pt x="155765" y="891590"/>
                  </a:lnTo>
                  <a:lnTo>
                    <a:pt x="155778" y="889139"/>
                  </a:lnTo>
                  <a:lnTo>
                    <a:pt x="155803" y="887780"/>
                  </a:lnTo>
                  <a:lnTo>
                    <a:pt x="155816" y="886421"/>
                  </a:lnTo>
                  <a:close/>
                </a:path>
                <a:path w="999490" h="918209">
                  <a:moveTo>
                    <a:pt x="196176" y="302983"/>
                  </a:moveTo>
                  <a:lnTo>
                    <a:pt x="193890" y="299250"/>
                  </a:lnTo>
                  <a:lnTo>
                    <a:pt x="191084" y="303263"/>
                  </a:lnTo>
                  <a:lnTo>
                    <a:pt x="196176" y="302983"/>
                  </a:lnTo>
                  <a:close/>
                </a:path>
                <a:path w="999490" h="918209">
                  <a:moveTo>
                    <a:pt x="196443" y="528764"/>
                  </a:moveTo>
                  <a:lnTo>
                    <a:pt x="194525" y="527494"/>
                  </a:lnTo>
                  <a:lnTo>
                    <a:pt x="193421" y="528358"/>
                  </a:lnTo>
                  <a:lnTo>
                    <a:pt x="192163" y="529120"/>
                  </a:lnTo>
                  <a:lnTo>
                    <a:pt x="193382" y="530809"/>
                  </a:lnTo>
                  <a:lnTo>
                    <a:pt x="193611" y="531088"/>
                  </a:lnTo>
                  <a:lnTo>
                    <a:pt x="194576" y="531279"/>
                  </a:lnTo>
                  <a:lnTo>
                    <a:pt x="195973" y="529971"/>
                  </a:lnTo>
                  <a:lnTo>
                    <a:pt x="196443" y="528764"/>
                  </a:lnTo>
                  <a:close/>
                </a:path>
                <a:path w="999490" h="918209">
                  <a:moveTo>
                    <a:pt x="202438" y="657796"/>
                  </a:moveTo>
                  <a:lnTo>
                    <a:pt x="202412" y="656590"/>
                  </a:lnTo>
                  <a:lnTo>
                    <a:pt x="202399" y="655345"/>
                  </a:lnTo>
                  <a:lnTo>
                    <a:pt x="202361" y="654126"/>
                  </a:lnTo>
                  <a:lnTo>
                    <a:pt x="201510" y="654177"/>
                  </a:lnTo>
                  <a:lnTo>
                    <a:pt x="200672" y="654240"/>
                  </a:lnTo>
                  <a:lnTo>
                    <a:pt x="199834" y="654316"/>
                  </a:lnTo>
                  <a:lnTo>
                    <a:pt x="200177" y="656742"/>
                  </a:lnTo>
                  <a:lnTo>
                    <a:pt x="200367" y="657961"/>
                  </a:lnTo>
                  <a:lnTo>
                    <a:pt x="201053" y="657910"/>
                  </a:lnTo>
                  <a:lnTo>
                    <a:pt x="201752" y="657860"/>
                  </a:lnTo>
                  <a:lnTo>
                    <a:pt x="202438" y="657796"/>
                  </a:lnTo>
                  <a:close/>
                </a:path>
                <a:path w="999490" h="918209">
                  <a:moveTo>
                    <a:pt x="209384" y="107086"/>
                  </a:moveTo>
                  <a:lnTo>
                    <a:pt x="208051" y="106984"/>
                  </a:lnTo>
                  <a:lnTo>
                    <a:pt x="207225" y="106895"/>
                  </a:lnTo>
                  <a:lnTo>
                    <a:pt x="205511" y="106756"/>
                  </a:lnTo>
                  <a:lnTo>
                    <a:pt x="206362" y="109004"/>
                  </a:lnTo>
                  <a:lnTo>
                    <a:pt x="206870" y="110426"/>
                  </a:lnTo>
                  <a:lnTo>
                    <a:pt x="207683" y="112585"/>
                  </a:lnTo>
                  <a:lnTo>
                    <a:pt x="208381" y="110388"/>
                  </a:lnTo>
                  <a:lnTo>
                    <a:pt x="209384" y="107086"/>
                  </a:lnTo>
                  <a:close/>
                </a:path>
                <a:path w="999490" h="918209">
                  <a:moveTo>
                    <a:pt x="211035" y="287502"/>
                  </a:moveTo>
                  <a:lnTo>
                    <a:pt x="210997" y="286283"/>
                  </a:lnTo>
                  <a:lnTo>
                    <a:pt x="210985" y="285051"/>
                  </a:lnTo>
                  <a:lnTo>
                    <a:pt x="210947" y="283832"/>
                  </a:lnTo>
                  <a:lnTo>
                    <a:pt x="210413" y="283845"/>
                  </a:lnTo>
                  <a:lnTo>
                    <a:pt x="209372" y="283908"/>
                  </a:lnTo>
                  <a:lnTo>
                    <a:pt x="209270" y="284607"/>
                  </a:lnTo>
                  <a:lnTo>
                    <a:pt x="209042" y="285318"/>
                  </a:lnTo>
                  <a:lnTo>
                    <a:pt x="209194" y="286575"/>
                  </a:lnTo>
                  <a:lnTo>
                    <a:pt x="209613" y="287108"/>
                  </a:lnTo>
                  <a:lnTo>
                    <a:pt x="209880" y="287680"/>
                  </a:lnTo>
                  <a:lnTo>
                    <a:pt x="210273" y="287629"/>
                  </a:lnTo>
                  <a:lnTo>
                    <a:pt x="210654" y="287553"/>
                  </a:lnTo>
                  <a:lnTo>
                    <a:pt x="211035" y="287502"/>
                  </a:lnTo>
                  <a:close/>
                </a:path>
                <a:path w="999490" h="918209">
                  <a:moveTo>
                    <a:pt x="222948" y="183184"/>
                  </a:moveTo>
                  <a:lnTo>
                    <a:pt x="221818" y="180340"/>
                  </a:lnTo>
                  <a:lnTo>
                    <a:pt x="219964" y="182486"/>
                  </a:lnTo>
                  <a:lnTo>
                    <a:pt x="218744" y="184111"/>
                  </a:lnTo>
                  <a:lnTo>
                    <a:pt x="220332" y="186486"/>
                  </a:lnTo>
                  <a:lnTo>
                    <a:pt x="221208" y="184746"/>
                  </a:lnTo>
                  <a:lnTo>
                    <a:pt x="222948" y="183184"/>
                  </a:lnTo>
                  <a:close/>
                </a:path>
                <a:path w="999490" h="918209">
                  <a:moveTo>
                    <a:pt x="235051" y="917752"/>
                  </a:moveTo>
                  <a:lnTo>
                    <a:pt x="234873" y="916393"/>
                  </a:lnTo>
                  <a:lnTo>
                    <a:pt x="234772" y="915708"/>
                  </a:lnTo>
                  <a:lnTo>
                    <a:pt x="233426" y="915974"/>
                  </a:lnTo>
                  <a:lnTo>
                    <a:pt x="232067" y="916203"/>
                  </a:lnTo>
                  <a:lnTo>
                    <a:pt x="230720" y="916482"/>
                  </a:lnTo>
                  <a:lnTo>
                    <a:pt x="230759" y="916978"/>
                  </a:lnTo>
                  <a:lnTo>
                    <a:pt x="230809" y="917498"/>
                  </a:lnTo>
                  <a:lnTo>
                    <a:pt x="230860" y="917994"/>
                  </a:lnTo>
                  <a:lnTo>
                    <a:pt x="233654" y="917829"/>
                  </a:lnTo>
                  <a:lnTo>
                    <a:pt x="235051" y="917752"/>
                  </a:lnTo>
                  <a:close/>
                </a:path>
                <a:path w="999490" h="918209">
                  <a:moveTo>
                    <a:pt x="237236" y="103352"/>
                  </a:moveTo>
                  <a:lnTo>
                    <a:pt x="235407" y="103225"/>
                  </a:lnTo>
                  <a:lnTo>
                    <a:pt x="234238" y="102781"/>
                  </a:lnTo>
                  <a:lnTo>
                    <a:pt x="233578" y="103187"/>
                  </a:lnTo>
                  <a:lnTo>
                    <a:pt x="232918" y="103619"/>
                  </a:lnTo>
                  <a:lnTo>
                    <a:pt x="232778" y="104863"/>
                  </a:lnTo>
                  <a:lnTo>
                    <a:pt x="232410" y="105765"/>
                  </a:lnTo>
                  <a:lnTo>
                    <a:pt x="233235" y="105930"/>
                  </a:lnTo>
                  <a:lnTo>
                    <a:pt x="234226" y="106464"/>
                  </a:lnTo>
                  <a:lnTo>
                    <a:pt x="235610" y="105816"/>
                  </a:lnTo>
                  <a:lnTo>
                    <a:pt x="236093" y="104787"/>
                  </a:lnTo>
                  <a:lnTo>
                    <a:pt x="237236" y="103352"/>
                  </a:lnTo>
                  <a:close/>
                </a:path>
                <a:path w="999490" h="918209">
                  <a:moveTo>
                    <a:pt x="246773" y="745032"/>
                  </a:moveTo>
                  <a:lnTo>
                    <a:pt x="245389" y="744804"/>
                  </a:lnTo>
                  <a:lnTo>
                    <a:pt x="245059" y="745858"/>
                  </a:lnTo>
                  <a:lnTo>
                    <a:pt x="244894" y="746874"/>
                  </a:lnTo>
                  <a:lnTo>
                    <a:pt x="244652" y="747890"/>
                  </a:lnTo>
                  <a:lnTo>
                    <a:pt x="245262" y="748004"/>
                  </a:lnTo>
                  <a:lnTo>
                    <a:pt x="245846" y="748106"/>
                  </a:lnTo>
                  <a:lnTo>
                    <a:pt x="246456" y="748220"/>
                  </a:lnTo>
                  <a:lnTo>
                    <a:pt x="246583" y="747166"/>
                  </a:lnTo>
                  <a:lnTo>
                    <a:pt x="246735" y="746137"/>
                  </a:lnTo>
                  <a:lnTo>
                    <a:pt x="246773" y="745032"/>
                  </a:lnTo>
                  <a:close/>
                </a:path>
                <a:path w="999490" h="918209">
                  <a:moveTo>
                    <a:pt x="310235" y="666483"/>
                  </a:moveTo>
                  <a:lnTo>
                    <a:pt x="307936" y="665695"/>
                  </a:lnTo>
                  <a:lnTo>
                    <a:pt x="304266" y="664464"/>
                  </a:lnTo>
                  <a:lnTo>
                    <a:pt x="303669" y="668921"/>
                  </a:lnTo>
                  <a:lnTo>
                    <a:pt x="310235" y="666483"/>
                  </a:lnTo>
                  <a:close/>
                </a:path>
                <a:path w="999490" h="918209">
                  <a:moveTo>
                    <a:pt x="311505" y="199313"/>
                  </a:moveTo>
                  <a:lnTo>
                    <a:pt x="311340" y="195821"/>
                  </a:lnTo>
                  <a:lnTo>
                    <a:pt x="308356" y="195681"/>
                  </a:lnTo>
                  <a:lnTo>
                    <a:pt x="309549" y="197040"/>
                  </a:lnTo>
                  <a:lnTo>
                    <a:pt x="311505" y="199313"/>
                  </a:lnTo>
                  <a:close/>
                </a:path>
                <a:path w="999490" h="918209">
                  <a:moveTo>
                    <a:pt x="313639" y="863917"/>
                  </a:moveTo>
                  <a:lnTo>
                    <a:pt x="313524" y="863409"/>
                  </a:lnTo>
                  <a:lnTo>
                    <a:pt x="313156" y="861504"/>
                  </a:lnTo>
                  <a:lnTo>
                    <a:pt x="311772" y="860971"/>
                  </a:lnTo>
                  <a:lnTo>
                    <a:pt x="308343" y="861910"/>
                  </a:lnTo>
                  <a:lnTo>
                    <a:pt x="312115" y="865327"/>
                  </a:lnTo>
                  <a:lnTo>
                    <a:pt x="312623" y="864679"/>
                  </a:lnTo>
                  <a:lnTo>
                    <a:pt x="313639" y="863917"/>
                  </a:lnTo>
                  <a:close/>
                </a:path>
                <a:path w="999490" h="918209">
                  <a:moveTo>
                    <a:pt x="318477" y="721575"/>
                  </a:moveTo>
                  <a:lnTo>
                    <a:pt x="315874" y="720166"/>
                  </a:lnTo>
                  <a:lnTo>
                    <a:pt x="314566" y="719442"/>
                  </a:lnTo>
                  <a:lnTo>
                    <a:pt x="314744" y="722261"/>
                  </a:lnTo>
                  <a:lnTo>
                    <a:pt x="315836" y="723353"/>
                  </a:lnTo>
                  <a:lnTo>
                    <a:pt x="318477" y="721575"/>
                  </a:lnTo>
                  <a:close/>
                </a:path>
                <a:path w="999490" h="918209">
                  <a:moveTo>
                    <a:pt x="340448" y="771334"/>
                  </a:moveTo>
                  <a:lnTo>
                    <a:pt x="337604" y="770585"/>
                  </a:lnTo>
                  <a:lnTo>
                    <a:pt x="336270" y="771588"/>
                  </a:lnTo>
                  <a:lnTo>
                    <a:pt x="335229" y="773950"/>
                  </a:lnTo>
                  <a:lnTo>
                    <a:pt x="338048" y="775220"/>
                  </a:lnTo>
                  <a:lnTo>
                    <a:pt x="339102" y="773645"/>
                  </a:lnTo>
                  <a:lnTo>
                    <a:pt x="340448" y="771334"/>
                  </a:lnTo>
                  <a:close/>
                </a:path>
                <a:path w="999490" h="918209">
                  <a:moveTo>
                    <a:pt x="347141" y="82257"/>
                  </a:moveTo>
                  <a:lnTo>
                    <a:pt x="343255" y="80873"/>
                  </a:lnTo>
                  <a:lnTo>
                    <a:pt x="340728" y="82651"/>
                  </a:lnTo>
                  <a:lnTo>
                    <a:pt x="338556" y="85191"/>
                  </a:lnTo>
                  <a:lnTo>
                    <a:pt x="339217" y="86334"/>
                  </a:lnTo>
                  <a:lnTo>
                    <a:pt x="341858" y="84988"/>
                  </a:lnTo>
                  <a:lnTo>
                    <a:pt x="344487" y="83604"/>
                  </a:lnTo>
                  <a:lnTo>
                    <a:pt x="347141" y="82257"/>
                  </a:lnTo>
                  <a:close/>
                </a:path>
                <a:path w="999490" h="918209">
                  <a:moveTo>
                    <a:pt x="355282" y="636371"/>
                  </a:moveTo>
                  <a:lnTo>
                    <a:pt x="354444" y="635139"/>
                  </a:lnTo>
                  <a:lnTo>
                    <a:pt x="352933" y="633069"/>
                  </a:lnTo>
                  <a:lnTo>
                    <a:pt x="352513" y="635063"/>
                  </a:lnTo>
                  <a:lnTo>
                    <a:pt x="352234" y="636295"/>
                  </a:lnTo>
                  <a:lnTo>
                    <a:pt x="351980" y="637552"/>
                  </a:lnTo>
                  <a:lnTo>
                    <a:pt x="352513" y="637565"/>
                  </a:lnTo>
                  <a:lnTo>
                    <a:pt x="353187" y="637768"/>
                  </a:lnTo>
                  <a:lnTo>
                    <a:pt x="355282" y="636371"/>
                  </a:lnTo>
                  <a:close/>
                </a:path>
                <a:path w="999490" h="918209">
                  <a:moveTo>
                    <a:pt x="360502" y="547484"/>
                  </a:moveTo>
                  <a:lnTo>
                    <a:pt x="359689" y="546519"/>
                  </a:lnTo>
                  <a:lnTo>
                    <a:pt x="357860" y="546557"/>
                  </a:lnTo>
                  <a:lnTo>
                    <a:pt x="357568" y="546582"/>
                  </a:lnTo>
                  <a:lnTo>
                    <a:pt x="356958" y="547408"/>
                  </a:lnTo>
                  <a:lnTo>
                    <a:pt x="357314" y="549567"/>
                  </a:lnTo>
                  <a:lnTo>
                    <a:pt x="358292" y="550329"/>
                  </a:lnTo>
                  <a:lnTo>
                    <a:pt x="360133" y="549363"/>
                  </a:lnTo>
                  <a:lnTo>
                    <a:pt x="360502" y="547484"/>
                  </a:lnTo>
                  <a:close/>
                </a:path>
                <a:path w="999490" h="918209">
                  <a:moveTo>
                    <a:pt x="365366" y="606412"/>
                  </a:moveTo>
                  <a:lnTo>
                    <a:pt x="362432" y="604151"/>
                  </a:lnTo>
                  <a:lnTo>
                    <a:pt x="360057" y="608571"/>
                  </a:lnTo>
                  <a:lnTo>
                    <a:pt x="362597" y="609485"/>
                  </a:lnTo>
                  <a:lnTo>
                    <a:pt x="364007" y="608114"/>
                  </a:lnTo>
                  <a:lnTo>
                    <a:pt x="365366" y="606412"/>
                  </a:lnTo>
                  <a:close/>
                </a:path>
                <a:path w="999490" h="918209">
                  <a:moveTo>
                    <a:pt x="373468" y="199720"/>
                  </a:moveTo>
                  <a:lnTo>
                    <a:pt x="373341" y="199339"/>
                  </a:lnTo>
                  <a:lnTo>
                    <a:pt x="373087" y="198539"/>
                  </a:lnTo>
                  <a:lnTo>
                    <a:pt x="371944" y="198856"/>
                  </a:lnTo>
                  <a:lnTo>
                    <a:pt x="370789" y="199072"/>
                  </a:lnTo>
                  <a:lnTo>
                    <a:pt x="369493" y="199555"/>
                  </a:lnTo>
                  <a:lnTo>
                    <a:pt x="369582" y="200355"/>
                  </a:lnTo>
                  <a:lnTo>
                    <a:pt x="369506" y="201180"/>
                  </a:lnTo>
                  <a:lnTo>
                    <a:pt x="371043" y="200609"/>
                  </a:lnTo>
                  <a:lnTo>
                    <a:pt x="373468" y="199720"/>
                  </a:lnTo>
                  <a:close/>
                </a:path>
                <a:path w="999490" h="918209">
                  <a:moveTo>
                    <a:pt x="377913" y="358990"/>
                  </a:moveTo>
                  <a:lnTo>
                    <a:pt x="375640" y="352869"/>
                  </a:lnTo>
                  <a:lnTo>
                    <a:pt x="373735" y="357479"/>
                  </a:lnTo>
                  <a:lnTo>
                    <a:pt x="374180" y="358495"/>
                  </a:lnTo>
                  <a:lnTo>
                    <a:pt x="377913" y="358990"/>
                  </a:lnTo>
                  <a:close/>
                </a:path>
                <a:path w="999490" h="918209">
                  <a:moveTo>
                    <a:pt x="382790" y="884262"/>
                  </a:moveTo>
                  <a:lnTo>
                    <a:pt x="381508" y="883691"/>
                  </a:lnTo>
                  <a:lnTo>
                    <a:pt x="378510" y="883246"/>
                  </a:lnTo>
                  <a:lnTo>
                    <a:pt x="382422" y="887691"/>
                  </a:lnTo>
                  <a:lnTo>
                    <a:pt x="382790" y="884262"/>
                  </a:lnTo>
                  <a:close/>
                </a:path>
                <a:path w="999490" h="918209">
                  <a:moveTo>
                    <a:pt x="406933" y="465010"/>
                  </a:moveTo>
                  <a:lnTo>
                    <a:pt x="405015" y="464400"/>
                  </a:lnTo>
                  <a:lnTo>
                    <a:pt x="403707" y="463981"/>
                  </a:lnTo>
                  <a:lnTo>
                    <a:pt x="402399" y="463562"/>
                  </a:lnTo>
                  <a:lnTo>
                    <a:pt x="404329" y="466305"/>
                  </a:lnTo>
                  <a:lnTo>
                    <a:pt x="406933" y="465010"/>
                  </a:lnTo>
                  <a:close/>
                </a:path>
                <a:path w="999490" h="918209">
                  <a:moveTo>
                    <a:pt x="424383" y="287096"/>
                  </a:moveTo>
                  <a:lnTo>
                    <a:pt x="420141" y="285686"/>
                  </a:lnTo>
                  <a:lnTo>
                    <a:pt x="419163" y="292290"/>
                  </a:lnTo>
                  <a:lnTo>
                    <a:pt x="420458" y="292519"/>
                  </a:lnTo>
                  <a:lnTo>
                    <a:pt x="424383" y="287096"/>
                  </a:lnTo>
                  <a:close/>
                </a:path>
                <a:path w="999490" h="918209">
                  <a:moveTo>
                    <a:pt x="451421" y="400964"/>
                  </a:moveTo>
                  <a:lnTo>
                    <a:pt x="448652" y="399681"/>
                  </a:lnTo>
                  <a:lnTo>
                    <a:pt x="447459" y="399834"/>
                  </a:lnTo>
                  <a:lnTo>
                    <a:pt x="446938" y="401612"/>
                  </a:lnTo>
                  <a:lnTo>
                    <a:pt x="446849" y="401904"/>
                  </a:lnTo>
                  <a:lnTo>
                    <a:pt x="447535" y="402780"/>
                  </a:lnTo>
                  <a:lnTo>
                    <a:pt x="448614" y="402348"/>
                  </a:lnTo>
                  <a:lnTo>
                    <a:pt x="449554" y="401853"/>
                  </a:lnTo>
                  <a:lnTo>
                    <a:pt x="451421" y="400964"/>
                  </a:lnTo>
                  <a:close/>
                </a:path>
                <a:path w="999490" h="918209">
                  <a:moveTo>
                    <a:pt x="459079" y="227838"/>
                  </a:moveTo>
                  <a:lnTo>
                    <a:pt x="455231" y="224929"/>
                  </a:lnTo>
                  <a:lnTo>
                    <a:pt x="454444" y="224904"/>
                  </a:lnTo>
                  <a:lnTo>
                    <a:pt x="451281" y="227571"/>
                  </a:lnTo>
                  <a:lnTo>
                    <a:pt x="459079" y="227838"/>
                  </a:lnTo>
                  <a:close/>
                </a:path>
                <a:path w="999490" h="918209">
                  <a:moveTo>
                    <a:pt x="495312" y="129387"/>
                  </a:moveTo>
                  <a:lnTo>
                    <a:pt x="491477" y="126669"/>
                  </a:lnTo>
                  <a:lnTo>
                    <a:pt x="491832" y="128955"/>
                  </a:lnTo>
                  <a:lnTo>
                    <a:pt x="493077" y="129895"/>
                  </a:lnTo>
                  <a:lnTo>
                    <a:pt x="495312" y="129387"/>
                  </a:lnTo>
                  <a:close/>
                </a:path>
                <a:path w="999490" h="918209">
                  <a:moveTo>
                    <a:pt x="500507" y="211378"/>
                  </a:moveTo>
                  <a:lnTo>
                    <a:pt x="497090" y="216725"/>
                  </a:lnTo>
                  <a:lnTo>
                    <a:pt x="497078" y="217830"/>
                  </a:lnTo>
                  <a:lnTo>
                    <a:pt x="499948" y="219735"/>
                  </a:lnTo>
                  <a:lnTo>
                    <a:pt x="500507" y="211378"/>
                  </a:lnTo>
                  <a:close/>
                </a:path>
                <a:path w="999490" h="918209">
                  <a:moveTo>
                    <a:pt x="500507" y="118198"/>
                  </a:moveTo>
                  <a:lnTo>
                    <a:pt x="499630" y="117132"/>
                  </a:lnTo>
                  <a:lnTo>
                    <a:pt x="497090" y="114046"/>
                  </a:lnTo>
                  <a:lnTo>
                    <a:pt x="496328" y="115735"/>
                  </a:lnTo>
                  <a:lnTo>
                    <a:pt x="495554" y="117487"/>
                  </a:lnTo>
                  <a:lnTo>
                    <a:pt x="496951" y="118033"/>
                  </a:lnTo>
                  <a:lnTo>
                    <a:pt x="498322" y="118605"/>
                  </a:lnTo>
                  <a:lnTo>
                    <a:pt x="499872" y="119138"/>
                  </a:lnTo>
                  <a:lnTo>
                    <a:pt x="500164" y="118618"/>
                  </a:lnTo>
                  <a:lnTo>
                    <a:pt x="500507" y="118198"/>
                  </a:lnTo>
                  <a:close/>
                </a:path>
                <a:path w="999490" h="918209">
                  <a:moveTo>
                    <a:pt x="507009" y="90220"/>
                  </a:moveTo>
                  <a:lnTo>
                    <a:pt x="506488" y="89992"/>
                  </a:lnTo>
                  <a:lnTo>
                    <a:pt x="505968" y="89776"/>
                  </a:lnTo>
                  <a:lnTo>
                    <a:pt x="505447" y="89560"/>
                  </a:lnTo>
                  <a:lnTo>
                    <a:pt x="505002" y="90741"/>
                  </a:lnTo>
                  <a:lnTo>
                    <a:pt x="504520" y="91935"/>
                  </a:lnTo>
                  <a:lnTo>
                    <a:pt x="504088" y="93230"/>
                  </a:lnTo>
                  <a:lnTo>
                    <a:pt x="504571" y="93484"/>
                  </a:lnTo>
                  <a:lnTo>
                    <a:pt x="505091" y="93865"/>
                  </a:lnTo>
                  <a:lnTo>
                    <a:pt x="505739" y="92633"/>
                  </a:lnTo>
                  <a:lnTo>
                    <a:pt x="506374" y="91414"/>
                  </a:lnTo>
                  <a:lnTo>
                    <a:pt x="507009" y="90220"/>
                  </a:lnTo>
                  <a:close/>
                </a:path>
                <a:path w="999490" h="918209">
                  <a:moveTo>
                    <a:pt x="511581" y="15798"/>
                  </a:moveTo>
                  <a:lnTo>
                    <a:pt x="508622" y="12915"/>
                  </a:lnTo>
                  <a:lnTo>
                    <a:pt x="509409" y="15062"/>
                  </a:lnTo>
                  <a:lnTo>
                    <a:pt x="510209" y="17195"/>
                  </a:lnTo>
                  <a:lnTo>
                    <a:pt x="511454" y="20535"/>
                  </a:lnTo>
                  <a:lnTo>
                    <a:pt x="511581" y="15798"/>
                  </a:lnTo>
                  <a:close/>
                </a:path>
                <a:path w="999490" h="918209">
                  <a:moveTo>
                    <a:pt x="516953" y="449872"/>
                  </a:moveTo>
                  <a:lnTo>
                    <a:pt x="514362" y="448729"/>
                  </a:lnTo>
                  <a:lnTo>
                    <a:pt x="514743" y="450342"/>
                  </a:lnTo>
                  <a:lnTo>
                    <a:pt x="515493" y="453555"/>
                  </a:lnTo>
                  <a:lnTo>
                    <a:pt x="515759" y="451827"/>
                  </a:lnTo>
                  <a:lnTo>
                    <a:pt x="516953" y="449872"/>
                  </a:lnTo>
                  <a:close/>
                </a:path>
                <a:path w="999490" h="918209">
                  <a:moveTo>
                    <a:pt x="541070" y="480148"/>
                  </a:moveTo>
                  <a:lnTo>
                    <a:pt x="540893" y="478142"/>
                  </a:lnTo>
                  <a:lnTo>
                    <a:pt x="540778" y="476885"/>
                  </a:lnTo>
                  <a:lnTo>
                    <a:pt x="540664" y="475627"/>
                  </a:lnTo>
                  <a:lnTo>
                    <a:pt x="540270" y="475576"/>
                  </a:lnTo>
                  <a:lnTo>
                    <a:pt x="539877" y="475513"/>
                  </a:lnTo>
                  <a:lnTo>
                    <a:pt x="539470" y="475449"/>
                  </a:lnTo>
                  <a:lnTo>
                    <a:pt x="538505" y="476999"/>
                  </a:lnTo>
                  <a:lnTo>
                    <a:pt x="538530" y="478396"/>
                  </a:lnTo>
                  <a:lnTo>
                    <a:pt x="541070" y="480148"/>
                  </a:lnTo>
                  <a:close/>
                </a:path>
                <a:path w="999490" h="918209">
                  <a:moveTo>
                    <a:pt x="563270" y="690575"/>
                  </a:moveTo>
                  <a:lnTo>
                    <a:pt x="562229" y="688835"/>
                  </a:lnTo>
                  <a:lnTo>
                    <a:pt x="561340" y="687336"/>
                  </a:lnTo>
                  <a:lnTo>
                    <a:pt x="559930" y="684949"/>
                  </a:lnTo>
                  <a:lnTo>
                    <a:pt x="558304" y="690143"/>
                  </a:lnTo>
                  <a:lnTo>
                    <a:pt x="558660" y="690626"/>
                  </a:lnTo>
                  <a:lnTo>
                    <a:pt x="563270" y="690575"/>
                  </a:lnTo>
                  <a:close/>
                </a:path>
                <a:path w="999490" h="918209">
                  <a:moveTo>
                    <a:pt x="573735" y="437718"/>
                  </a:moveTo>
                  <a:lnTo>
                    <a:pt x="573519" y="436308"/>
                  </a:lnTo>
                  <a:lnTo>
                    <a:pt x="570826" y="434327"/>
                  </a:lnTo>
                  <a:lnTo>
                    <a:pt x="571779" y="438200"/>
                  </a:lnTo>
                  <a:lnTo>
                    <a:pt x="572122" y="439559"/>
                  </a:lnTo>
                  <a:lnTo>
                    <a:pt x="573735" y="437718"/>
                  </a:lnTo>
                  <a:close/>
                </a:path>
                <a:path w="999490" h="918209">
                  <a:moveTo>
                    <a:pt x="576795" y="292684"/>
                  </a:moveTo>
                  <a:lnTo>
                    <a:pt x="572960" y="289039"/>
                  </a:lnTo>
                  <a:lnTo>
                    <a:pt x="570522" y="291795"/>
                  </a:lnTo>
                  <a:lnTo>
                    <a:pt x="572655" y="292112"/>
                  </a:lnTo>
                  <a:lnTo>
                    <a:pt x="576795" y="292684"/>
                  </a:lnTo>
                  <a:close/>
                </a:path>
                <a:path w="999490" h="918209">
                  <a:moveTo>
                    <a:pt x="596671" y="4089"/>
                  </a:moveTo>
                  <a:lnTo>
                    <a:pt x="595972" y="1866"/>
                  </a:lnTo>
                  <a:lnTo>
                    <a:pt x="595757" y="1244"/>
                  </a:lnTo>
                  <a:lnTo>
                    <a:pt x="594779" y="876"/>
                  </a:lnTo>
                  <a:lnTo>
                    <a:pt x="593712" y="0"/>
                  </a:lnTo>
                  <a:lnTo>
                    <a:pt x="593305" y="1841"/>
                  </a:lnTo>
                  <a:lnTo>
                    <a:pt x="593001" y="3149"/>
                  </a:lnTo>
                  <a:lnTo>
                    <a:pt x="592632" y="4876"/>
                  </a:lnTo>
                  <a:lnTo>
                    <a:pt x="596011" y="5397"/>
                  </a:lnTo>
                  <a:lnTo>
                    <a:pt x="596671" y="4089"/>
                  </a:lnTo>
                  <a:close/>
                </a:path>
                <a:path w="999490" h="918209">
                  <a:moveTo>
                    <a:pt x="609714" y="488302"/>
                  </a:moveTo>
                  <a:lnTo>
                    <a:pt x="608139" y="485394"/>
                  </a:lnTo>
                  <a:lnTo>
                    <a:pt x="606793" y="487070"/>
                  </a:lnTo>
                  <a:lnTo>
                    <a:pt x="605485" y="487756"/>
                  </a:lnTo>
                  <a:lnTo>
                    <a:pt x="605434" y="487959"/>
                  </a:lnTo>
                  <a:lnTo>
                    <a:pt x="605358" y="488162"/>
                  </a:lnTo>
                  <a:lnTo>
                    <a:pt x="605434" y="488454"/>
                  </a:lnTo>
                  <a:lnTo>
                    <a:pt x="605637" y="488670"/>
                  </a:lnTo>
                  <a:lnTo>
                    <a:pt x="606983" y="488581"/>
                  </a:lnTo>
                  <a:lnTo>
                    <a:pt x="608241" y="488442"/>
                  </a:lnTo>
                  <a:lnTo>
                    <a:pt x="609714" y="488302"/>
                  </a:lnTo>
                  <a:close/>
                </a:path>
                <a:path w="999490" h="918209">
                  <a:moveTo>
                    <a:pt x="621080" y="471436"/>
                  </a:moveTo>
                  <a:lnTo>
                    <a:pt x="618921" y="470179"/>
                  </a:lnTo>
                  <a:lnTo>
                    <a:pt x="617029" y="469760"/>
                  </a:lnTo>
                  <a:lnTo>
                    <a:pt x="616280" y="473227"/>
                  </a:lnTo>
                  <a:lnTo>
                    <a:pt x="618197" y="472503"/>
                  </a:lnTo>
                  <a:lnTo>
                    <a:pt x="621080" y="471436"/>
                  </a:lnTo>
                  <a:close/>
                </a:path>
                <a:path w="999490" h="918209">
                  <a:moveTo>
                    <a:pt x="625652" y="629297"/>
                  </a:moveTo>
                  <a:lnTo>
                    <a:pt x="624179" y="628738"/>
                  </a:lnTo>
                  <a:lnTo>
                    <a:pt x="623239" y="628370"/>
                  </a:lnTo>
                  <a:lnTo>
                    <a:pt x="621652" y="627799"/>
                  </a:lnTo>
                  <a:lnTo>
                    <a:pt x="621677" y="629615"/>
                  </a:lnTo>
                  <a:lnTo>
                    <a:pt x="621690" y="633171"/>
                  </a:lnTo>
                  <a:lnTo>
                    <a:pt x="625652" y="629297"/>
                  </a:lnTo>
                  <a:close/>
                </a:path>
                <a:path w="999490" h="918209">
                  <a:moveTo>
                    <a:pt x="656869" y="140347"/>
                  </a:moveTo>
                  <a:lnTo>
                    <a:pt x="652157" y="142100"/>
                  </a:lnTo>
                  <a:lnTo>
                    <a:pt x="652945" y="143903"/>
                  </a:lnTo>
                  <a:lnTo>
                    <a:pt x="654875" y="148221"/>
                  </a:lnTo>
                  <a:lnTo>
                    <a:pt x="656869" y="140347"/>
                  </a:lnTo>
                  <a:close/>
                </a:path>
                <a:path w="999490" h="918209">
                  <a:moveTo>
                    <a:pt x="659587" y="215734"/>
                  </a:moveTo>
                  <a:lnTo>
                    <a:pt x="658342" y="213525"/>
                  </a:lnTo>
                  <a:lnTo>
                    <a:pt x="657034" y="213093"/>
                  </a:lnTo>
                  <a:lnTo>
                    <a:pt x="655053" y="214299"/>
                  </a:lnTo>
                  <a:lnTo>
                    <a:pt x="655828" y="216966"/>
                  </a:lnTo>
                  <a:lnTo>
                    <a:pt x="657212" y="216992"/>
                  </a:lnTo>
                  <a:lnTo>
                    <a:pt x="659587" y="215734"/>
                  </a:lnTo>
                  <a:close/>
                </a:path>
                <a:path w="999490" h="918209">
                  <a:moveTo>
                    <a:pt x="660196" y="665162"/>
                  </a:moveTo>
                  <a:lnTo>
                    <a:pt x="656488" y="663054"/>
                  </a:lnTo>
                  <a:lnTo>
                    <a:pt x="656539" y="666242"/>
                  </a:lnTo>
                  <a:lnTo>
                    <a:pt x="657999" y="666318"/>
                  </a:lnTo>
                  <a:lnTo>
                    <a:pt x="659511" y="666203"/>
                  </a:lnTo>
                  <a:lnTo>
                    <a:pt x="659701" y="666203"/>
                  </a:lnTo>
                  <a:lnTo>
                    <a:pt x="659853" y="665708"/>
                  </a:lnTo>
                  <a:lnTo>
                    <a:pt x="660196" y="665162"/>
                  </a:lnTo>
                  <a:close/>
                </a:path>
                <a:path w="999490" h="918209">
                  <a:moveTo>
                    <a:pt x="664565" y="48780"/>
                  </a:moveTo>
                  <a:lnTo>
                    <a:pt x="664349" y="48094"/>
                  </a:lnTo>
                  <a:lnTo>
                    <a:pt x="664235" y="47764"/>
                  </a:lnTo>
                  <a:lnTo>
                    <a:pt x="663206" y="47701"/>
                  </a:lnTo>
                  <a:lnTo>
                    <a:pt x="662597" y="47561"/>
                  </a:lnTo>
                  <a:lnTo>
                    <a:pt x="662406" y="48336"/>
                  </a:lnTo>
                  <a:lnTo>
                    <a:pt x="662000" y="49123"/>
                  </a:lnTo>
                  <a:lnTo>
                    <a:pt x="662190" y="50457"/>
                  </a:lnTo>
                  <a:lnTo>
                    <a:pt x="662901" y="50977"/>
                  </a:lnTo>
                  <a:lnTo>
                    <a:pt x="663346" y="51523"/>
                  </a:lnTo>
                  <a:lnTo>
                    <a:pt x="663625" y="51155"/>
                  </a:lnTo>
                  <a:lnTo>
                    <a:pt x="664210" y="50419"/>
                  </a:lnTo>
                  <a:lnTo>
                    <a:pt x="664286" y="49618"/>
                  </a:lnTo>
                  <a:lnTo>
                    <a:pt x="664565" y="48780"/>
                  </a:lnTo>
                  <a:close/>
                </a:path>
                <a:path w="999490" h="918209">
                  <a:moveTo>
                    <a:pt x="679881" y="754710"/>
                  </a:moveTo>
                  <a:lnTo>
                    <a:pt x="679246" y="751700"/>
                  </a:lnTo>
                  <a:lnTo>
                    <a:pt x="678649" y="751928"/>
                  </a:lnTo>
                  <a:lnTo>
                    <a:pt x="677443" y="752309"/>
                  </a:lnTo>
                  <a:lnTo>
                    <a:pt x="678154" y="754189"/>
                  </a:lnTo>
                  <a:lnTo>
                    <a:pt x="678484" y="755116"/>
                  </a:lnTo>
                  <a:lnTo>
                    <a:pt x="679424" y="754862"/>
                  </a:lnTo>
                  <a:lnTo>
                    <a:pt x="679881" y="754710"/>
                  </a:lnTo>
                  <a:close/>
                </a:path>
                <a:path w="999490" h="918209">
                  <a:moveTo>
                    <a:pt x="687158" y="513156"/>
                  </a:moveTo>
                  <a:lnTo>
                    <a:pt x="683971" y="512356"/>
                  </a:lnTo>
                  <a:lnTo>
                    <a:pt x="682586" y="512013"/>
                  </a:lnTo>
                  <a:lnTo>
                    <a:pt x="684428" y="515645"/>
                  </a:lnTo>
                  <a:lnTo>
                    <a:pt x="687158" y="513156"/>
                  </a:lnTo>
                  <a:close/>
                </a:path>
                <a:path w="999490" h="918209">
                  <a:moveTo>
                    <a:pt x="690511" y="382473"/>
                  </a:moveTo>
                  <a:lnTo>
                    <a:pt x="690041" y="381977"/>
                  </a:lnTo>
                  <a:lnTo>
                    <a:pt x="689546" y="381482"/>
                  </a:lnTo>
                  <a:lnTo>
                    <a:pt x="689063" y="380961"/>
                  </a:lnTo>
                  <a:lnTo>
                    <a:pt x="687565" y="382473"/>
                  </a:lnTo>
                  <a:lnTo>
                    <a:pt x="686828" y="383209"/>
                  </a:lnTo>
                  <a:lnTo>
                    <a:pt x="687692" y="384162"/>
                  </a:lnTo>
                  <a:lnTo>
                    <a:pt x="688136" y="384632"/>
                  </a:lnTo>
                  <a:lnTo>
                    <a:pt x="688924" y="383908"/>
                  </a:lnTo>
                  <a:lnTo>
                    <a:pt x="689711" y="383197"/>
                  </a:lnTo>
                  <a:lnTo>
                    <a:pt x="690511" y="382473"/>
                  </a:lnTo>
                  <a:close/>
                </a:path>
                <a:path w="999490" h="918209">
                  <a:moveTo>
                    <a:pt x="712978" y="237096"/>
                  </a:moveTo>
                  <a:lnTo>
                    <a:pt x="708050" y="236004"/>
                  </a:lnTo>
                  <a:lnTo>
                    <a:pt x="706361" y="238353"/>
                  </a:lnTo>
                  <a:lnTo>
                    <a:pt x="708494" y="237921"/>
                  </a:lnTo>
                  <a:lnTo>
                    <a:pt x="710234" y="237629"/>
                  </a:lnTo>
                  <a:lnTo>
                    <a:pt x="712978" y="237096"/>
                  </a:lnTo>
                  <a:close/>
                </a:path>
                <a:path w="999490" h="918209">
                  <a:moveTo>
                    <a:pt x="739114" y="404825"/>
                  </a:moveTo>
                  <a:lnTo>
                    <a:pt x="737679" y="404545"/>
                  </a:lnTo>
                  <a:lnTo>
                    <a:pt x="736549" y="403961"/>
                  </a:lnTo>
                  <a:lnTo>
                    <a:pt x="735241" y="404596"/>
                  </a:lnTo>
                  <a:lnTo>
                    <a:pt x="734593" y="406260"/>
                  </a:lnTo>
                  <a:lnTo>
                    <a:pt x="735342" y="407403"/>
                  </a:lnTo>
                  <a:lnTo>
                    <a:pt x="736765" y="408076"/>
                  </a:lnTo>
                  <a:lnTo>
                    <a:pt x="737450" y="407835"/>
                  </a:lnTo>
                  <a:lnTo>
                    <a:pt x="738136" y="407593"/>
                  </a:lnTo>
                  <a:lnTo>
                    <a:pt x="738416" y="406209"/>
                  </a:lnTo>
                  <a:lnTo>
                    <a:pt x="739114" y="404825"/>
                  </a:lnTo>
                  <a:close/>
                </a:path>
                <a:path w="999490" h="918209">
                  <a:moveTo>
                    <a:pt x="777392" y="834542"/>
                  </a:moveTo>
                  <a:lnTo>
                    <a:pt x="777265" y="830910"/>
                  </a:lnTo>
                  <a:lnTo>
                    <a:pt x="775538" y="832129"/>
                  </a:lnTo>
                  <a:lnTo>
                    <a:pt x="773798" y="833335"/>
                  </a:lnTo>
                  <a:lnTo>
                    <a:pt x="772071" y="834555"/>
                  </a:lnTo>
                  <a:lnTo>
                    <a:pt x="772375" y="835037"/>
                  </a:lnTo>
                  <a:lnTo>
                    <a:pt x="772706" y="835494"/>
                  </a:lnTo>
                  <a:lnTo>
                    <a:pt x="773010" y="835964"/>
                  </a:lnTo>
                  <a:lnTo>
                    <a:pt x="775970" y="836193"/>
                  </a:lnTo>
                  <a:lnTo>
                    <a:pt x="777392" y="834542"/>
                  </a:lnTo>
                  <a:close/>
                </a:path>
                <a:path w="999490" h="918209">
                  <a:moveTo>
                    <a:pt x="778014" y="377278"/>
                  </a:moveTo>
                  <a:lnTo>
                    <a:pt x="777836" y="376961"/>
                  </a:lnTo>
                  <a:lnTo>
                    <a:pt x="777481" y="376301"/>
                  </a:lnTo>
                  <a:lnTo>
                    <a:pt x="776668" y="375894"/>
                  </a:lnTo>
                  <a:lnTo>
                    <a:pt x="775690" y="375107"/>
                  </a:lnTo>
                  <a:lnTo>
                    <a:pt x="775284" y="376161"/>
                  </a:lnTo>
                  <a:lnTo>
                    <a:pt x="774687" y="377101"/>
                  </a:lnTo>
                  <a:lnTo>
                    <a:pt x="774890" y="377342"/>
                  </a:lnTo>
                  <a:lnTo>
                    <a:pt x="775411" y="377939"/>
                  </a:lnTo>
                  <a:lnTo>
                    <a:pt x="776287" y="378218"/>
                  </a:lnTo>
                  <a:lnTo>
                    <a:pt x="777036" y="378663"/>
                  </a:lnTo>
                  <a:lnTo>
                    <a:pt x="777328" y="378091"/>
                  </a:lnTo>
                  <a:lnTo>
                    <a:pt x="778014" y="377278"/>
                  </a:lnTo>
                  <a:close/>
                </a:path>
                <a:path w="999490" h="918209">
                  <a:moveTo>
                    <a:pt x="792175" y="412445"/>
                  </a:moveTo>
                  <a:lnTo>
                    <a:pt x="791400" y="412013"/>
                  </a:lnTo>
                  <a:lnTo>
                    <a:pt x="791032" y="411784"/>
                  </a:lnTo>
                  <a:lnTo>
                    <a:pt x="789711" y="412407"/>
                  </a:lnTo>
                  <a:lnTo>
                    <a:pt x="788771" y="413258"/>
                  </a:lnTo>
                  <a:lnTo>
                    <a:pt x="790536" y="415658"/>
                  </a:lnTo>
                  <a:lnTo>
                    <a:pt x="792175" y="412445"/>
                  </a:lnTo>
                  <a:close/>
                </a:path>
                <a:path w="999490" h="918209">
                  <a:moveTo>
                    <a:pt x="801382" y="528637"/>
                  </a:moveTo>
                  <a:lnTo>
                    <a:pt x="799376" y="528243"/>
                  </a:lnTo>
                  <a:lnTo>
                    <a:pt x="796010" y="527596"/>
                  </a:lnTo>
                  <a:lnTo>
                    <a:pt x="797204" y="531901"/>
                  </a:lnTo>
                  <a:lnTo>
                    <a:pt x="797471" y="531952"/>
                  </a:lnTo>
                  <a:lnTo>
                    <a:pt x="801382" y="528637"/>
                  </a:lnTo>
                  <a:close/>
                </a:path>
                <a:path w="999490" h="918209">
                  <a:moveTo>
                    <a:pt x="807948" y="197815"/>
                  </a:moveTo>
                  <a:lnTo>
                    <a:pt x="805510" y="198818"/>
                  </a:lnTo>
                  <a:lnTo>
                    <a:pt x="804443" y="200101"/>
                  </a:lnTo>
                  <a:lnTo>
                    <a:pt x="806818" y="203136"/>
                  </a:lnTo>
                  <a:lnTo>
                    <a:pt x="807948" y="197815"/>
                  </a:lnTo>
                  <a:close/>
                </a:path>
                <a:path w="999490" h="918209">
                  <a:moveTo>
                    <a:pt x="816317" y="412965"/>
                  </a:moveTo>
                  <a:lnTo>
                    <a:pt x="815136" y="410311"/>
                  </a:lnTo>
                  <a:lnTo>
                    <a:pt x="813701" y="411734"/>
                  </a:lnTo>
                  <a:lnTo>
                    <a:pt x="811898" y="412991"/>
                  </a:lnTo>
                  <a:lnTo>
                    <a:pt x="812685" y="415823"/>
                  </a:lnTo>
                  <a:lnTo>
                    <a:pt x="815403" y="414604"/>
                  </a:lnTo>
                  <a:lnTo>
                    <a:pt x="816317" y="412965"/>
                  </a:lnTo>
                  <a:close/>
                </a:path>
                <a:path w="999490" h="918209">
                  <a:moveTo>
                    <a:pt x="840168" y="262521"/>
                  </a:moveTo>
                  <a:lnTo>
                    <a:pt x="839127" y="260985"/>
                  </a:lnTo>
                  <a:lnTo>
                    <a:pt x="837603" y="258775"/>
                  </a:lnTo>
                  <a:lnTo>
                    <a:pt x="836104" y="259816"/>
                  </a:lnTo>
                  <a:lnTo>
                    <a:pt x="836434" y="261416"/>
                  </a:lnTo>
                  <a:lnTo>
                    <a:pt x="836942" y="262890"/>
                  </a:lnTo>
                  <a:lnTo>
                    <a:pt x="840168" y="262521"/>
                  </a:lnTo>
                  <a:close/>
                </a:path>
                <a:path w="999490" h="918209">
                  <a:moveTo>
                    <a:pt x="862317" y="797801"/>
                  </a:moveTo>
                  <a:lnTo>
                    <a:pt x="862190" y="796366"/>
                  </a:lnTo>
                  <a:lnTo>
                    <a:pt x="861237" y="794245"/>
                  </a:lnTo>
                  <a:lnTo>
                    <a:pt x="859510" y="795845"/>
                  </a:lnTo>
                  <a:lnTo>
                    <a:pt x="858812" y="797128"/>
                  </a:lnTo>
                  <a:lnTo>
                    <a:pt x="860221" y="799134"/>
                  </a:lnTo>
                  <a:lnTo>
                    <a:pt x="862317" y="797801"/>
                  </a:lnTo>
                  <a:close/>
                </a:path>
                <a:path w="999490" h="918209">
                  <a:moveTo>
                    <a:pt x="873213" y="570928"/>
                  </a:moveTo>
                  <a:lnTo>
                    <a:pt x="873112" y="569607"/>
                  </a:lnTo>
                  <a:lnTo>
                    <a:pt x="872896" y="566928"/>
                  </a:lnTo>
                  <a:lnTo>
                    <a:pt x="871499" y="568159"/>
                  </a:lnTo>
                  <a:lnTo>
                    <a:pt x="869480" y="569976"/>
                  </a:lnTo>
                  <a:lnTo>
                    <a:pt x="871067" y="570369"/>
                  </a:lnTo>
                  <a:lnTo>
                    <a:pt x="871893" y="570598"/>
                  </a:lnTo>
                  <a:lnTo>
                    <a:pt x="873213" y="570928"/>
                  </a:lnTo>
                  <a:close/>
                </a:path>
                <a:path w="999490" h="918209">
                  <a:moveTo>
                    <a:pt x="902309" y="373964"/>
                  </a:moveTo>
                  <a:lnTo>
                    <a:pt x="902119" y="370306"/>
                  </a:lnTo>
                  <a:lnTo>
                    <a:pt x="900264" y="372579"/>
                  </a:lnTo>
                  <a:lnTo>
                    <a:pt x="898067" y="375272"/>
                  </a:lnTo>
                  <a:lnTo>
                    <a:pt x="898893" y="375920"/>
                  </a:lnTo>
                  <a:lnTo>
                    <a:pt x="899312" y="376224"/>
                  </a:lnTo>
                  <a:lnTo>
                    <a:pt x="900785" y="375069"/>
                  </a:lnTo>
                  <a:lnTo>
                    <a:pt x="902309" y="373964"/>
                  </a:lnTo>
                  <a:close/>
                </a:path>
                <a:path w="999490" h="918209">
                  <a:moveTo>
                    <a:pt x="908253" y="545985"/>
                  </a:moveTo>
                  <a:lnTo>
                    <a:pt x="907961" y="544512"/>
                  </a:lnTo>
                  <a:lnTo>
                    <a:pt x="907796" y="543483"/>
                  </a:lnTo>
                  <a:lnTo>
                    <a:pt x="907262" y="541426"/>
                  </a:lnTo>
                  <a:lnTo>
                    <a:pt x="906907" y="540385"/>
                  </a:lnTo>
                  <a:lnTo>
                    <a:pt x="906614" y="539369"/>
                  </a:lnTo>
                  <a:lnTo>
                    <a:pt x="905357" y="539750"/>
                  </a:lnTo>
                  <a:lnTo>
                    <a:pt x="906589" y="541578"/>
                  </a:lnTo>
                  <a:lnTo>
                    <a:pt x="903935" y="544474"/>
                  </a:lnTo>
                  <a:lnTo>
                    <a:pt x="908253" y="545985"/>
                  </a:lnTo>
                  <a:close/>
                </a:path>
                <a:path w="999490" h="918209">
                  <a:moveTo>
                    <a:pt x="929335" y="561568"/>
                  </a:moveTo>
                  <a:lnTo>
                    <a:pt x="928979" y="560997"/>
                  </a:lnTo>
                  <a:lnTo>
                    <a:pt x="928306" y="559892"/>
                  </a:lnTo>
                  <a:lnTo>
                    <a:pt x="927468" y="560514"/>
                  </a:lnTo>
                  <a:lnTo>
                    <a:pt x="926630" y="561124"/>
                  </a:lnTo>
                  <a:lnTo>
                    <a:pt x="925817" y="561898"/>
                  </a:lnTo>
                  <a:lnTo>
                    <a:pt x="926553" y="563029"/>
                  </a:lnTo>
                  <a:lnTo>
                    <a:pt x="927557" y="562584"/>
                  </a:lnTo>
                  <a:lnTo>
                    <a:pt x="928446" y="562063"/>
                  </a:lnTo>
                  <a:lnTo>
                    <a:pt x="929335" y="561568"/>
                  </a:lnTo>
                  <a:close/>
                </a:path>
                <a:path w="999490" h="918209">
                  <a:moveTo>
                    <a:pt x="983208" y="677557"/>
                  </a:moveTo>
                  <a:lnTo>
                    <a:pt x="982218" y="676617"/>
                  </a:lnTo>
                  <a:lnTo>
                    <a:pt x="981214" y="675690"/>
                  </a:lnTo>
                  <a:lnTo>
                    <a:pt x="980224" y="674751"/>
                  </a:lnTo>
                  <a:lnTo>
                    <a:pt x="979868" y="675220"/>
                  </a:lnTo>
                  <a:lnTo>
                    <a:pt x="979525" y="675690"/>
                  </a:lnTo>
                  <a:lnTo>
                    <a:pt x="979170" y="676148"/>
                  </a:lnTo>
                  <a:lnTo>
                    <a:pt x="980300" y="676897"/>
                  </a:lnTo>
                  <a:lnTo>
                    <a:pt x="982560" y="678345"/>
                  </a:lnTo>
                  <a:lnTo>
                    <a:pt x="982789" y="678091"/>
                  </a:lnTo>
                  <a:lnTo>
                    <a:pt x="983208" y="677557"/>
                  </a:lnTo>
                  <a:close/>
                </a:path>
                <a:path w="999490" h="918209">
                  <a:moveTo>
                    <a:pt x="999464" y="532053"/>
                  </a:moveTo>
                  <a:lnTo>
                    <a:pt x="999388" y="528777"/>
                  </a:lnTo>
                  <a:lnTo>
                    <a:pt x="998613" y="527583"/>
                  </a:lnTo>
                  <a:lnTo>
                    <a:pt x="995781" y="528777"/>
                  </a:lnTo>
                  <a:lnTo>
                    <a:pt x="995629" y="529488"/>
                  </a:lnTo>
                  <a:lnTo>
                    <a:pt x="995184" y="530212"/>
                  </a:lnTo>
                  <a:lnTo>
                    <a:pt x="996416" y="530745"/>
                  </a:lnTo>
                  <a:lnTo>
                    <a:pt x="997508" y="531228"/>
                  </a:lnTo>
                  <a:lnTo>
                    <a:pt x="999464" y="53205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0" name="object 75">
              <a:extLst>
                <a:ext uri="{FF2B5EF4-FFF2-40B4-BE49-F238E27FC236}">
                  <a16:creationId xmlns:a16="http://schemas.microsoft.com/office/drawing/2014/main" id="{B026D9A8-7AC2-9D91-F1EF-27090D89BBF3}"/>
                </a:ext>
              </a:extLst>
            </p:cNvPr>
            <p:cNvSpPr/>
            <p:nvPr/>
          </p:nvSpPr>
          <p:spPr>
            <a:xfrm>
              <a:off x="3590008" y="4339689"/>
              <a:ext cx="591459" cy="608787"/>
            </a:xfrm>
            <a:custGeom>
              <a:avLst/>
              <a:gdLst/>
              <a:ahLst/>
              <a:cxnLst/>
              <a:rect l="l" t="t" r="r" b="b"/>
              <a:pathLst>
                <a:path w="975359" h="1003934">
                  <a:moveTo>
                    <a:pt x="2463" y="391795"/>
                  </a:moveTo>
                  <a:lnTo>
                    <a:pt x="2082" y="390740"/>
                  </a:lnTo>
                  <a:lnTo>
                    <a:pt x="1295" y="388645"/>
                  </a:lnTo>
                  <a:lnTo>
                    <a:pt x="876" y="388797"/>
                  </a:lnTo>
                  <a:lnTo>
                    <a:pt x="431" y="388962"/>
                  </a:lnTo>
                  <a:lnTo>
                    <a:pt x="0" y="389102"/>
                  </a:lnTo>
                  <a:lnTo>
                    <a:pt x="1003" y="391185"/>
                  </a:lnTo>
                  <a:lnTo>
                    <a:pt x="1485" y="392226"/>
                  </a:lnTo>
                  <a:lnTo>
                    <a:pt x="2146" y="391947"/>
                  </a:lnTo>
                  <a:lnTo>
                    <a:pt x="2463" y="391795"/>
                  </a:lnTo>
                  <a:close/>
                </a:path>
                <a:path w="975359" h="1003934">
                  <a:moveTo>
                    <a:pt x="25412" y="596366"/>
                  </a:moveTo>
                  <a:lnTo>
                    <a:pt x="24511" y="594461"/>
                  </a:lnTo>
                  <a:lnTo>
                    <a:pt x="24079" y="593509"/>
                  </a:lnTo>
                  <a:lnTo>
                    <a:pt x="23622" y="593686"/>
                  </a:lnTo>
                  <a:lnTo>
                    <a:pt x="22694" y="594067"/>
                  </a:lnTo>
                  <a:lnTo>
                    <a:pt x="23291" y="595020"/>
                  </a:lnTo>
                  <a:lnTo>
                    <a:pt x="24447" y="596925"/>
                  </a:lnTo>
                  <a:lnTo>
                    <a:pt x="24765" y="596734"/>
                  </a:lnTo>
                  <a:lnTo>
                    <a:pt x="25095" y="596557"/>
                  </a:lnTo>
                  <a:lnTo>
                    <a:pt x="25412" y="596366"/>
                  </a:lnTo>
                  <a:close/>
                </a:path>
                <a:path w="975359" h="1003934">
                  <a:moveTo>
                    <a:pt x="28892" y="333857"/>
                  </a:moveTo>
                  <a:lnTo>
                    <a:pt x="27990" y="332473"/>
                  </a:lnTo>
                  <a:lnTo>
                    <a:pt x="28816" y="333806"/>
                  </a:lnTo>
                  <a:close/>
                </a:path>
                <a:path w="975359" h="1003934">
                  <a:moveTo>
                    <a:pt x="30530" y="334962"/>
                  </a:moveTo>
                  <a:lnTo>
                    <a:pt x="28905" y="333870"/>
                  </a:lnTo>
                  <a:lnTo>
                    <a:pt x="26416" y="336169"/>
                  </a:lnTo>
                  <a:lnTo>
                    <a:pt x="29438" y="337108"/>
                  </a:lnTo>
                  <a:lnTo>
                    <a:pt x="30530" y="334962"/>
                  </a:lnTo>
                  <a:close/>
                </a:path>
                <a:path w="975359" h="1003934">
                  <a:moveTo>
                    <a:pt x="41414" y="609714"/>
                  </a:moveTo>
                  <a:lnTo>
                    <a:pt x="40716" y="609041"/>
                  </a:lnTo>
                  <a:lnTo>
                    <a:pt x="39992" y="608672"/>
                  </a:lnTo>
                  <a:lnTo>
                    <a:pt x="39331" y="608228"/>
                  </a:lnTo>
                  <a:lnTo>
                    <a:pt x="39039" y="608736"/>
                  </a:lnTo>
                  <a:lnTo>
                    <a:pt x="38392" y="609587"/>
                  </a:lnTo>
                  <a:lnTo>
                    <a:pt x="38519" y="609714"/>
                  </a:lnTo>
                  <a:lnTo>
                    <a:pt x="39039" y="610311"/>
                  </a:lnTo>
                  <a:lnTo>
                    <a:pt x="39776" y="610628"/>
                  </a:lnTo>
                  <a:lnTo>
                    <a:pt x="40640" y="611174"/>
                  </a:lnTo>
                  <a:lnTo>
                    <a:pt x="40957" y="610400"/>
                  </a:lnTo>
                  <a:lnTo>
                    <a:pt x="41414" y="609714"/>
                  </a:lnTo>
                  <a:close/>
                </a:path>
                <a:path w="975359" h="1003934">
                  <a:moveTo>
                    <a:pt x="51257" y="230847"/>
                  </a:moveTo>
                  <a:lnTo>
                    <a:pt x="50876" y="230733"/>
                  </a:lnTo>
                  <a:lnTo>
                    <a:pt x="50088" y="230517"/>
                  </a:lnTo>
                  <a:lnTo>
                    <a:pt x="49657" y="231698"/>
                  </a:lnTo>
                  <a:lnTo>
                    <a:pt x="49237" y="232854"/>
                  </a:lnTo>
                  <a:lnTo>
                    <a:pt x="48793" y="234035"/>
                  </a:lnTo>
                  <a:lnTo>
                    <a:pt x="50177" y="234569"/>
                  </a:lnTo>
                  <a:lnTo>
                    <a:pt x="50914" y="232105"/>
                  </a:lnTo>
                  <a:lnTo>
                    <a:pt x="51257" y="230847"/>
                  </a:lnTo>
                  <a:close/>
                </a:path>
                <a:path w="975359" h="1003934">
                  <a:moveTo>
                    <a:pt x="99479" y="816762"/>
                  </a:moveTo>
                  <a:lnTo>
                    <a:pt x="98425" y="815949"/>
                  </a:lnTo>
                  <a:lnTo>
                    <a:pt x="97764" y="816813"/>
                  </a:lnTo>
                  <a:lnTo>
                    <a:pt x="97078" y="817689"/>
                  </a:lnTo>
                  <a:lnTo>
                    <a:pt x="96431" y="818565"/>
                  </a:lnTo>
                  <a:lnTo>
                    <a:pt x="96748" y="818807"/>
                  </a:lnTo>
                  <a:lnTo>
                    <a:pt x="97396" y="819289"/>
                  </a:lnTo>
                  <a:lnTo>
                    <a:pt x="98094" y="818451"/>
                  </a:lnTo>
                  <a:lnTo>
                    <a:pt x="98793" y="817613"/>
                  </a:lnTo>
                  <a:lnTo>
                    <a:pt x="99479" y="816762"/>
                  </a:lnTo>
                  <a:close/>
                </a:path>
                <a:path w="975359" h="1003934">
                  <a:moveTo>
                    <a:pt x="119405" y="830643"/>
                  </a:moveTo>
                  <a:lnTo>
                    <a:pt x="118630" y="830364"/>
                  </a:lnTo>
                  <a:lnTo>
                    <a:pt x="117906" y="829945"/>
                  </a:lnTo>
                  <a:lnTo>
                    <a:pt x="117690" y="830808"/>
                  </a:lnTo>
                  <a:lnTo>
                    <a:pt x="117424" y="831405"/>
                  </a:lnTo>
                  <a:lnTo>
                    <a:pt x="117462" y="831989"/>
                  </a:lnTo>
                  <a:lnTo>
                    <a:pt x="117487" y="832192"/>
                  </a:lnTo>
                  <a:lnTo>
                    <a:pt x="118554" y="832586"/>
                  </a:lnTo>
                  <a:lnTo>
                    <a:pt x="118986" y="832027"/>
                  </a:lnTo>
                  <a:lnTo>
                    <a:pt x="119291" y="831418"/>
                  </a:lnTo>
                  <a:lnTo>
                    <a:pt x="119367" y="830834"/>
                  </a:lnTo>
                  <a:lnTo>
                    <a:pt x="119405" y="830643"/>
                  </a:lnTo>
                  <a:close/>
                </a:path>
                <a:path w="975359" h="1003934">
                  <a:moveTo>
                    <a:pt x="138569" y="194932"/>
                  </a:moveTo>
                  <a:lnTo>
                    <a:pt x="138150" y="193992"/>
                  </a:lnTo>
                  <a:lnTo>
                    <a:pt x="137350" y="193789"/>
                  </a:lnTo>
                  <a:lnTo>
                    <a:pt x="136398" y="193217"/>
                  </a:lnTo>
                  <a:lnTo>
                    <a:pt x="136169" y="194322"/>
                  </a:lnTo>
                  <a:lnTo>
                    <a:pt x="135737" y="195313"/>
                  </a:lnTo>
                  <a:lnTo>
                    <a:pt x="135978" y="195516"/>
                  </a:lnTo>
                  <a:lnTo>
                    <a:pt x="136525" y="195986"/>
                  </a:lnTo>
                  <a:lnTo>
                    <a:pt x="137401" y="196075"/>
                  </a:lnTo>
                  <a:lnTo>
                    <a:pt x="138125" y="196303"/>
                  </a:lnTo>
                  <a:lnTo>
                    <a:pt x="138239" y="195681"/>
                  </a:lnTo>
                  <a:lnTo>
                    <a:pt x="138569" y="194932"/>
                  </a:lnTo>
                  <a:close/>
                </a:path>
                <a:path w="975359" h="1003934">
                  <a:moveTo>
                    <a:pt x="149923" y="846734"/>
                  </a:moveTo>
                  <a:lnTo>
                    <a:pt x="149148" y="844105"/>
                  </a:lnTo>
                  <a:lnTo>
                    <a:pt x="147408" y="846772"/>
                  </a:lnTo>
                  <a:lnTo>
                    <a:pt x="146748" y="847750"/>
                  </a:lnTo>
                  <a:lnTo>
                    <a:pt x="149136" y="847712"/>
                  </a:lnTo>
                  <a:lnTo>
                    <a:pt x="149923" y="846734"/>
                  </a:lnTo>
                  <a:close/>
                </a:path>
                <a:path w="975359" h="1003934">
                  <a:moveTo>
                    <a:pt x="170421" y="170065"/>
                  </a:moveTo>
                  <a:lnTo>
                    <a:pt x="170103" y="169227"/>
                  </a:lnTo>
                  <a:lnTo>
                    <a:pt x="169138" y="169418"/>
                  </a:lnTo>
                  <a:lnTo>
                    <a:pt x="168262" y="169633"/>
                  </a:lnTo>
                  <a:lnTo>
                    <a:pt x="167373" y="169862"/>
                  </a:lnTo>
                  <a:lnTo>
                    <a:pt x="167551" y="170345"/>
                  </a:lnTo>
                  <a:lnTo>
                    <a:pt x="167741" y="170840"/>
                  </a:lnTo>
                  <a:lnTo>
                    <a:pt x="167906" y="171323"/>
                  </a:lnTo>
                  <a:lnTo>
                    <a:pt x="168732" y="170916"/>
                  </a:lnTo>
                  <a:lnTo>
                    <a:pt x="169570" y="170548"/>
                  </a:lnTo>
                  <a:lnTo>
                    <a:pt x="170421" y="170065"/>
                  </a:lnTo>
                  <a:close/>
                </a:path>
                <a:path w="975359" h="1003934">
                  <a:moveTo>
                    <a:pt x="179070" y="276555"/>
                  </a:moveTo>
                  <a:lnTo>
                    <a:pt x="177863" y="276453"/>
                  </a:lnTo>
                  <a:lnTo>
                    <a:pt x="177800" y="277456"/>
                  </a:lnTo>
                  <a:lnTo>
                    <a:pt x="177711" y="278460"/>
                  </a:lnTo>
                  <a:lnTo>
                    <a:pt x="177647" y="279463"/>
                  </a:lnTo>
                  <a:lnTo>
                    <a:pt x="178015" y="279488"/>
                  </a:lnTo>
                  <a:lnTo>
                    <a:pt x="178384" y="279514"/>
                  </a:lnTo>
                  <a:lnTo>
                    <a:pt x="178777" y="279539"/>
                  </a:lnTo>
                  <a:lnTo>
                    <a:pt x="178955" y="277545"/>
                  </a:lnTo>
                  <a:lnTo>
                    <a:pt x="179070" y="276555"/>
                  </a:lnTo>
                  <a:close/>
                </a:path>
                <a:path w="975359" h="1003934">
                  <a:moveTo>
                    <a:pt x="192760" y="318922"/>
                  </a:moveTo>
                  <a:lnTo>
                    <a:pt x="192405" y="318604"/>
                  </a:lnTo>
                  <a:lnTo>
                    <a:pt x="191693" y="317982"/>
                  </a:lnTo>
                  <a:lnTo>
                    <a:pt x="191096" y="318744"/>
                  </a:lnTo>
                  <a:lnTo>
                    <a:pt x="190525" y="319493"/>
                  </a:lnTo>
                  <a:lnTo>
                    <a:pt x="189953" y="320255"/>
                  </a:lnTo>
                  <a:lnTo>
                    <a:pt x="190690" y="320903"/>
                  </a:lnTo>
                  <a:lnTo>
                    <a:pt x="192760" y="318922"/>
                  </a:lnTo>
                  <a:close/>
                </a:path>
                <a:path w="975359" h="1003934">
                  <a:moveTo>
                    <a:pt x="236537" y="933132"/>
                  </a:moveTo>
                  <a:lnTo>
                    <a:pt x="236080" y="932370"/>
                  </a:lnTo>
                  <a:lnTo>
                    <a:pt x="235305" y="932675"/>
                  </a:lnTo>
                  <a:lnTo>
                    <a:pt x="234632" y="933043"/>
                  </a:lnTo>
                  <a:lnTo>
                    <a:pt x="233946" y="933386"/>
                  </a:lnTo>
                  <a:lnTo>
                    <a:pt x="234175" y="933792"/>
                  </a:lnTo>
                  <a:lnTo>
                    <a:pt x="234607" y="934580"/>
                  </a:lnTo>
                  <a:lnTo>
                    <a:pt x="235915" y="933678"/>
                  </a:lnTo>
                  <a:lnTo>
                    <a:pt x="236512" y="933170"/>
                  </a:lnTo>
                  <a:close/>
                </a:path>
                <a:path w="975359" h="1003934">
                  <a:moveTo>
                    <a:pt x="244386" y="730529"/>
                  </a:moveTo>
                  <a:lnTo>
                    <a:pt x="243001" y="730300"/>
                  </a:lnTo>
                  <a:lnTo>
                    <a:pt x="242671" y="731354"/>
                  </a:lnTo>
                  <a:lnTo>
                    <a:pt x="242506" y="732370"/>
                  </a:lnTo>
                  <a:lnTo>
                    <a:pt x="242265" y="733386"/>
                  </a:lnTo>
                  <a:lnTo>
                    <a:pt x="242874" y="733501"/>
                  </a:lnTo>
                  <a:lnTo>
                    <a:pt x="243459" y="733602"/>
                  </a:lnTo>
                  <a:lnTo>
                    <a:pt x="244068" y="733717"/>
                  </a:lnTo>
                  <a:lnTo>
                    <a:pt x="244195" y="732663"/>
                  </a:lnTo>
                  <a:lnTo>
                    <a:pt x="244348" y="731634"/>
                  </a:lnTo>
                  <a:lnTo>
                    <a:pt x="244386" y="730529"/>
                  </a:lnTo>
                  <a:close/>
                </a:path>
                <a:path w="975359" h="1003934">
                  <a:moveTo>
                    <a:pt x="253733" y="630174"/>
                  </a:moveTo>
                  <a:lnTo>
                    <a:pt x="253631" y="629399"/>
                  </a:lnTo>
                  <a:lnTo>
                    <a:pt x="253669" y="628573"/>
                  </a:lnTo>
                  <a:lnTo>
                    <a:pt x="253174" y="627354"/>
                  </a:lnTo>
                  <a:lnTo>
                    <a:pt x="252539" y="626999"/>
                  </a:lnTo>
                  <a:lnTo>
                    <a:pt x="252069" y="626579"/>
                  </a:lnTo>
                  <a:lnTo>
                    <a:pt x="251701" y="627113"/>
                  </a:lnTo>
                  <a:lnTo>
                    <a:pt x="251091" y="627634"/>
                  </a:lnTo>
                  <a:lnTo>
                    <a:pt x="251002" y="628675"/>
                  </a:lnTo>
                  <a:lnTo>
                    <a:pt x="251625" y="629208"/>
                  </a:lnTo>
                  <a:lnTo>
                    <a:pt x="251942" y="629729"/>
                  </a:lnTo>
                  <a:lnTo>
                    <a:pt x="252539" y="629869"/>
                  </a:lnTo>
                  <a:lnTo>
                    <a:pt x="253136" y="630021"/>
                  </a:lnTo>
                  <a:lnTo>
                    <a:pt x="253733" y="630174"/>
                  </a:lnTo>
                  <a:close/>
                </a:path>
                <a:path w="975359" h="1003934">
                  <a:moveTo>
                    <a:pt x="260731" y="365112"/>
                  </a:moveTo>
                  <a:lnTo>
                    <a:pt x="259803" y="362724"/>
                  </a:lnTo>
                  <a:lnTo>
                    <a:pt x="259448" y="364147"/>
                  </a:lnTo>
                  <a:lnTo>
                    <a:pt x="259207" y="365099"/>
                  </a:lnTo>
                  <a:lnTo>
                    <a:pt x="258889" y="366433"/>
                  </a:lnTo>
                  <a:lnTo>
                    <a:pt x="260731" y="365112"/>
                  </a:lnTo>
                  <a:close/>
                </a:path>
                <a:path w="975359" h="1003934">
                  <a:moveTo>
                    <a:pt x="275602" y="675462"/>
                  </a:moveTo>
                  <a:lnTo>
                    <a:pt x="275475" y="674192"/>
                  </a:lnTo>
                  <a:lnTo>
                    <a:pt x="275526" y="673608"/>
                  </a:lnTo>
                  <a:lnTo>
                    <a:pt x="275336" y="673087"/>
                  </a:lnTo>
                  <a:lnTo>
                    <a:pt x="275183" y="672655"/>
                  </a:lnTo>
                  <a:lnTo>
                    <a:pt x="274751" y="672299"/>
                  </a:lnTo>
                  <a:lnTo>
                    <a:pt x="274459" y="671906"/>
                  </a:lnTo>
                  <a:lnTo>
                    <a:pt x="274104" y="672414"/>
                  </a:lnTo>
                  <a:lnTo>
                    <a:pt x="273608" y="672884"/>
                  </a:lnTo>
                  <a:lnTo>
                    <a:pt x="273481" y="673430"/>
                  </a:lnTo>
                  <a:lnTo>
                    <a:pt x="273418" y="673671"/>
                  </a:lnTo>
                  <a:lnTo>
                    <a:pt x="274129" y="674077"/>
                  </a:lnTo>
                  <a:lnTo>
                    <a:pt x="275602" y="675462"/>
                  </a:lnTo>
                  <a:close/>
                </a:path>
                <a:path w="975359" h="1003934">
                  <a:moveTo>
                    <a:pt x="277774" y="551370"/>
                  </a:moveTo>
                  <a:lnTo>
                    <a:pt x="276999" y="551129"/>
                  </a:lnTo>
                  <a:lnTo>
                    <a:pt x="276263" y="550786"/>
                  </a:lnTo>
                  <a:lnTo>
                    <a:pt x="275818" y="551383"/>
                  </a:lnTo>
                  <a:lnTo>
                    <a:pt x="275564" y="552005"/>
                  </a:lnTo>
                  <a:lnTo>
                    <a:pt x="275513" y="552792"/>
                  </a:lnTo>
                  <a:lnTo>
                    <a:pt x="276618" y="553288"/>
                  </a:lnTo>
                  <a:lnTo>
                    <a:pt x="277114" y="552754"/>
                  </a:lnTo>
                  <a:lnTo>
                    <a:pt x="277355" y="552145"/>
                  </a:lnTo>
                  <a:lnTo>
                    <a:pt x="277774" y="551370"/>
                  </a:lnTo>
                  <a:close/>
                </a:path>
                <a:path w="975359" h="1003934">
                  <a:moveTo>
                    <a:pt x="307898" y="452894"/>
                  </a:moveTo>
                  <a:lnTo>
                    <a:pt x="307327" y="452653"/>
                  </a:lnTo>
                  <a:lnTo>
                    <a:pt x="306730" y="452374"/>
                  </a:lnTo>
                  <a:lnTo>
                    <a:pt x="306146" y="452120"/>
                  </a:lnTo>
                  <a:lnTo>
                    <a:pt x="305562" y="454075"/>
                  </a:lnTo>
                  <a:lnTo>
                    <a:pt x="305320" y="455041"/>
                  </a:lnTo>
                  <a:lnTo>
                    <a:pt x="306146" y="455472"/>
                  </a:lnTo>
                  <a:lnTo>
                    <a:pt x="306806" y="454609"/>
                  </a:lnTo>
                  <a:lnTo>
                    <a:pt x="307898" y="452894"/>
                  </a:lnTo>
                  <a:close/>
                </a:path>
                <a:path w="975359" h="1003934">
                  <a:moveTo>
                    <a:pt x="311150" y="459727"/>
                  </a:moveTo>
                  <a:lnTo>
                    <a:pt x="310578" y="459143"/>
                  </a:lnTo>
                  <a:lnTo>
                    <a:pt x="309968" y="458749"/>
                  </a:lnTo>
                  <a:lnTo>
                    <a:pt x="309346" y="458622"/>
                  </a:lnTo>
                  <a:lnTo>
                    <a:pt x="309092" y="458558"/>
                  </a:lnTo>
                  <a:lnTo>
                    <a:pt x="308686" y="459193"/>
                  </a:lnTo>
                  <a:lnTo>
                    <a:pt x="308330" y="459524"/>
                  </a:lnTo>
                  <a:lnTo>
                    <a:pt x="308927" y="460019"/>
                  </a:lnTo>
                  <a:lnTo>
                    <a:pt x="309549" y="460514"/>
                  </a:lnTo>
                  <a:lnTo>
                    <a:pt x="310413" y="461238"/>
                  </a:lnTo>
                  <a:lnTo>
                    <a:pt x="310730" y="460413"/>
                  </a:lnTo>
                  <a:lnTo>
                    <a:pt x="311150" y="459727"/>
                  </a:lnTo>
                  <a:close/>
                </a:path>
                <a:path w="975359" h="1003934">
                  <a:moveTo>
                    <a:pt x="314083" y="138887"/>
                  </a:moveTo>
                  <a:lnTo>
                    <a:pt x="310934" y="138391"/>
                  </a:lnTo>
                  <a:lnTo>
                    <a:pt x="311213" y="139598"/>
                  </a:lnTo>
                  <a:lnTo>
                    <a:pt x="311416" y="140563"/>
                  </a:lnTo>
                  <a:lnTo>
                    <a:pt x="311619" y="141503"/>
                  </a:lnTo>
                  <a:lnTo>
                    <a:pt x="313029" y="140157"/>
                  </a:lnTo>
                  <a:lnTo>
                    <a:pt x="314083" y="138887"/>
                  </a:lnTo>
                  <a:close/>
                </a:path>
                <a:path w="975359" h="1003934">
                  <a:moveTo>
                    <a:pt x="344614" y="503364"/>
                  </a:moveTo>
                  <a:lnTo>
                    <a:pt x="344538" y="502526"/>
                  </a:lnTo>
                  <a:lnTo>
                    <a:pt x="344500" y="502132"/>
                  </a:lnTo>
                  <a:lnTo>
                    <a:pt x="343941" y="501802"/>
                  </a:lnTo>
                  <a:lnTo>
                    <a:pt x="343420" y="501230"/>
                  </a:lnTo>
                  <a:lnTo>
                    <a:pt x="341731" y="502818"/>
                  </a:lnTo>
                  <a:lnTo>
                    <a:pt x="342201" y="503948"/>
                  </a:lnTo>
                  <a:lnTo>
                    <a:pt x="344335" y="505714"/>
                  </a:lnTo>
                  <a:lnTo>
                    <a:pt x="344449" y="504240"/>
                  </a:lnTo>
                  <a:lnTo>
                    <a:pt x="344614" y="503364"/>
                  </a:lnTo>
                  <a:close/>
                </a:path>
                <a:path w="975359" h="1003934">
                  <a:moveTo>
                    <a:pt x="345998" y="52247"/>
                  </a:moveTo>
                  <a:lnTo>
                    <a:pt x="344919" y="51485"/>
                  </a:lnTo>
                  <a:lnTo>
                    <a:pt x="344525" y="51231"/>
                  </a:lnTo>
                  <a:lnTo>
                    <a:pt x="344081" y="51879"/>
                  </a:lnTo>
                  <a:lnTo>
                    <a:pt x="343192" y="53213"/>
                  </a:lnTo>
                  <a:lnTo>
                    <a:pt x="343636" y="53428"/>
                  </a:lnTo>
                  <a:lnTo>
                    <a:pt x="344233" y="53936"/>
                  </a:lnTo>
                  <a:lnTo>
                    <a:pt x="344500" y="53809"/>
                  </a:lnTo>
                  <a:lnTo>
                    <a:pt x="345046" y="53517"/>
                  </a:lnTo>
                  <a:lnTo>
                    <a:pt x="345414" y="52908"/>
                  </a:lnTo>
                  <a:lnTo>
                    <a:pt x="345998" y="52247"/>
                  </a:lnTo>
                  <a:close/>
                </a:path>
                <a:path w="975359" h="1003934">
                  <a:moveTo>
                    <a:pt x="353275" y="1244"/>
                  </a:moveTo>
                  <a:lnTo>
                    <a:pt x="350418" y="0"/>
                  </a:lnTo>
                  <a:lnTo>
                    <a:pt x="350774" y="1930"/>
                  </a:lnTo>
                  <a:lnTo>
                    <a:pt x="351002" y="3124"/>
                  </a:lnTo>
                  <a:lnTo>
                    <a:pt x="351218" y="4343"/>
                  </a:lnTo>
                  <a:lnTo>
                    <a:pt x="351637" y="4279"/>
                  </a:lnTo>
                  <a:lnTo>
                    <a:pt x="352069" y="4229"/>
                  </a:lnTo>
                  <a:lnTo>
                    <a:pt x="352488" y="4178"/>
                  </a:lnTo>
                  <a:lnTo>
                    <a:pt x="352869" y="2730"/>
                  </a:lnTo>
                  <a:lnTo>
                    <a:pt x="353275" y="1244"/>
                  </a:lnTo>
                  <a:close/>
                </a:path>
                <a:path w="975359" h="1003934">
                  <a:moveTo>
                    <a:pt x="354126" y="478497"/>
                  </a:moveTo>
                  <a:lnTo>
                    <a:pt x="353733" y="477723"/>
                  </a:lnTo>
                  <a:lnTo>
                    <a:pt x="353339" y="476923"/>
                  </a:lnTo>
                  <a:lnTo>
                    <a:pt x="352945" y="476148"/>
                  </a:lnTo>
                  <a:lnTo>
                    <a:pt x="352590" y="476275"/>
                  </a:lnTo>
                  <a:lnTo>
                    <a:pt x="352247" y="476389"/>
                  </a:lnTo>
                  <a:lnTo>
                    <a:pt x="351891" y="476542"/>
                  </a:lnTo>
                  <a:lnTo>
                    <a:pt x="352209" y="477405"/>
                  </a:lnTo>
                  <a:lnTo>
                    <a:pt x="352856" y="479120"/>
                  </a:lnTo>
                  <a:lnTo>
                    <a:pt x="353275" y="478917"/>
                  </a:lnTo>
                  <a:lnTo>
                    <a:pt x="354126" y="478497"/>
                  </a:lnTo>
                  <a:close/>
                </a:path>
                <a:path w="975359" h="1003934">
                  <a:moveTo>
                    <a:pt x="367207" y="313270"/>
                  </a:moveTo>
                  <a:lnTo>
                    <a:pt x="366674" y="312229"/>
                  </a:lnTo>
                  <a:lnTo>
                    <a:pt x="366128" y="311188"/>
                  </a:lnTo>
                  <a:lnTo>
                    <a:pt x="365607" y="310159"/>
                  </a:lnTo>
                  <a:lnTo>
                    <a:pt x="365074" y="310426"/>
                  </a:lnTo>
                  <a:lnTo>
                    <a:pt x="364515" y="310680"/>
                  </a:lnTo>
                  <a:lnTo>
                    <a:pt x="363982" y="310959"/>
                  </a:lnTo>
                  <a:lnTo>
                    <a:pt x="366102" y="313956"/>
                  </a:lnTo>
                  <a:lnTo>
                    <a:pt x="366483" y="313715"/>
                  </a:lnTo>
                  <a:lnTo>
                    <a:pt x="366852" y="313512"/>
                  </a:lnTo>
                  <a:lnTo>
                    <a:pt x="367207" y="313270"/>
                  </a:lnTo>
                  <a:close/>
                </a:path>
                <a:path w="975359" h="1003934">
                  <a:moveTo>
                    <a:pt x="369277" y="795070"/>
                  </a:moveTo>
                  <a:lnTo>
                    <a:pt x="368312" y="794969"/>
                  </a:lnTo>
                  <a:lnTo>
                    <a:pt x="367677" y="794753"/>
                  </a:lnTo>
                  <a:lnTo>
                    <a:pt x="366788" y="794994"/>
                  </a:lnTo>
                  <a:lnTo>
                    <a:pt x="366636" y="795680"/>
                  </a:lnTo>
                  <a:lnTo>
                    <a:pt x="366420" y="796124"/>
                  </a:lnTo>
                  <a:lnTo>
                    <a:pt x="367017" y="796366"/>
                  </a:lnTo>
                  <a:lnTo>
                    <a:pt x="367614" y="796772"/>
                  </a:lnTo>
                  <a:lnTo>
                    <a:pt x="368211" y="796785"/>
                  </a:lnTo>
                  <a:lnTo>
                    <a:pt x="368465" y="796785"/>
                  </a:lnTo>
                  <a:lnTo>
                    <a:pt x="368744" y="795959"/>
                  </a:lnTo>
                  <a:lnTo>
                    <a:pt x="369277" y="795070"/>
                  </a:lnTo>
                  <a:close/>
                </a:path>
                <a:path w="975359" h="1003934">
                  <a:moveTo>
                    <a:pt x="373392" y="962634"/>
                  </a:moveTo>
                  <a:lnTo>
                    <a:pt x="373240" y="961301"/>
                  </a:lnTo>
                  <a:lnTo>
                    <a:pt x="373113" y="959980"/>
                  </a:lnTo>
                  <a:lnTo>
                    <a:pt x="372986" y="958659"/>
                  </a:lnTo>
                  <a:lnTo>
                    <a:pt x="371881" y="958786"/>
                  </a:lnTo>
                  <a:lnTo>
                    <a:pt x="372287" y="962774"/>
                  </a:lnTo>
                  <a:lnTo>
                    <a:pt x="373024" y="962685"/>
                  </a:lnTo>
                  <a:lnTo>
                    <a:pt x="373392" y="962634"/>
                  </a:lnTo>
                  <a:close/>
                </a:path>
                <a:path w="975359" h="1003934">
                  <a:moveTo>
                    <a:pt x="374040" y="787133"/>
                  </a:moveTo>
                  <a:lnTo>
                    <a:pt x="373227" y="786257"/>
                  </a:lnTo>
                  <a:lnTo>
                    <a:pt x="372414" y="785393"/>
                  </a:lnTo>
                  <a:lnTo>
                    <a:pt x="371602" y="784529"/>
                  </a:lnTo>
                  <a:lnTo>
                    <a:pt x="371309" y="784809"/>
                  </a:lnTo>
                  <a:lnTo>
                    <a:pt x="371005" y="785075"/>
                  </a:lnTo>
                  <a:lnTo>
                    <a:pt x="370725" y="785355"/>
                  </a:lnTo>
                  <a:lnTo>
                    <a:pt x="371563" y="786193"/>
                  </a:lnTo>
                  <a:lnTo>
                    <a:pt x="372414" y="787031"/>
                  </a:lnTo>
                  <a:lnTo>
                    <a:pt x="373265" y="787882"/>
                  </a:lnTo>
                  <a:lnTo>
                    <a:pt x="373532" y="787628"/>
                  </a:lnTo>
                  <a:lnTo>
                    <a:pt x="373773" y="787374"/>
                  </a:lnTo>
                  <a:lnTo>
                    <a:pt x="374040" y="787133"/>
                  </a:lnTo>
                  <a:close/>
                </a:path>
                <a:path w="975359" h="1003934">
                  <a:moveTo>
                    <a:pt x="392531" y="342201"/>
                  </a:moveTo>
                  <a:lnTo>
                    <a:pt x="391312" y="341668"/>
                  </a:lnTo>
                  <a:lnTo>
                    <a:pt x="390613" y="341261"/>
                  </a:lnTo>
                  <a:lnTo>
                    <a:pt x="389890" y="341185"/>
                  </a:lnTo>
                  <a:lnTo>
                    <a:pt x="389699" y="341147"/>
                  </a:lnTo>
                  <a:lnTo>
                    <a:pt x="389051" y="342417"/>
                  </a:lnTo>
                  <a:lnTo>
                    <a:pt x="389229" y="342773"/>
                  </a:lnTo>
                  <a:lnTo>
                    <a:pt x="389509" y="343293"/>
                  </a:lnTo>
                  <a:lnTo>
                    <a:pt x="390296" y="343763"/>
                  </a:lnTo>
                  <a:lnTo>
                    <a:pt x="391299" y="343839"/>
                  </a:lnTo>
                  <a:lnTo>
                    <a:pt x="391731" y="343039"/>
                  </a:lnTo>
                  <a:lnTo>
                    <a:pt x="392531" y="342201"/>
                  </a:lnTo>
                  <a:close/>
                </a:path>
                <a:path w="975359" h="1003934">
                  <a:moveTo>
                    <a:pt x="401701" y="101079"/>
                  </a:moveTo>
                  <a:lnTo>
                    <a:pt x="401408" y="99923"/>
                  </a:lnTo>
                  <a:lnTo>
                    <a:pt x="401116" y="98767"/>
                  </a:lnTo>
                  <a:lnTo>
                    <a:pt x="400824" y="97612"/>
                  </a:lnTo>
                  <a:lnTo>
                    <a:pt x="399376" y="97993"/>
                  </a:lnTo>
                  <a:lnTo>
                    <a:pt x="399681" y="99148"/>
                  </a:lnTo>
                  <a:lnTo>
                    <a:pt x="399961" y="100304"/>
                  </a:lnTo>
                  <a:lnTo>
                    <a:pt x="400253" y="101460"/>
                  </a:lnTo>
                  <a:lnTo>
                    <a:pt x="400735" y="101333"/>
                  </a:lnTo>
                  <a:lnTo>
                    <a:pt x="401231" y="101219"/>
                  </a:lnTo>
                  <a:lnTo>
                    <a:pt x="401701" y="101079"/>
                  </a:lnTo>
                  <a:close/>
                </a:path>
                <a:path w="975359" h="1003934">
                  <a:moveTo>
                    <a:pt x="415975" y="427875"/>
                  </a:moveTo>
                  <a:lnTo>
                    <a:pt x="415810" y="426961"/>
                  </a:lnTo>
                  <a:lnTo>
                    <a:pt x="415734" y="426466"/>
                  </a:lnTo>
                  <a:lnTo>
                    <a:pt x="414794" y="426618"/>
                  </a:lnTo>
                  <a:lnTo>
                    <a:pt x="413854" y="426745"/>
                  </a:lnTo>
                  <a:lnTo>
                    <a:pt x="412915" y="426910"/>
                  </a:lnTo>
                  <a:lnTo>
                    <a:pt x="413004" y="427393"/>
                  </a:lnTo>
                  <a:lnTo>
                    <a:pt x="413092" y="427875"/>
                  </a:lnTo>
                  <a:lnTo>
                    <a:pt x="413181" y="428358"/>
                  </a:lnTo>
                  <a:lnTo>
                    <a:pt x="414108" y="428218"/>
                  </a:lnTo>
                  <a:lnTo>
                    <a:pt x="415023" y="428117"/>
                  </a:lnTo>
                  <a:lnTo>
                    <a:pt x="415975" y="427875"/>
                  </a:lnTo>
                  <a:close/>
                </a:path>
                <a:path w="975359" h="1003934">
                  <a:moveTo>
                    <a:pt x="416915" y="854506"/>
                  </a:moveTo>
                  <a:lnTo>
                    <a:pt x="415569" y="854456"/>
                  </a:lnTo>
                  <a:lnTo>
                    <a:pt x="414858" y="854252"/>
                  </a:lnTo>
                  <a:lnTo>
                    <a:pt x="413943" y="854595"/>
                  </a:lnTo>
                  <a:lnTo>
                    <a:pt x="413816" y="855319"/>
                  </a:lnTo>
                  <a:lnTo>
                    <a:pt x="413575" y="855789"/>
                  </a:lnTo>
                  <a:lnTo>
                    <a:pt x="414172" y="856056"/>
                  </a:lnTo>
                  <a:lnTo>
                    <a:pt x="414820" y="856627"/>
                  </a:lnTo>
                  <a:lnTo>
                    <a:pt x="415798" y="856437"/>
                  </a:lnTo>
                  <a:lnTo>
                    <a:pt x="416102" y="855599"/>
                  </a:lnTo>
                  <a:lnTo>
                    <a:pt x="416915" y="854506"/>
                  </a:lnTo>
                  <a:close/>
                </a:path>
                <a:path w="975359" h="1003934">
                  <a:moveTo>
                    <a:pt x="426491" y="277647"/>
                  </a:moveTo>
                  <a:lnTo>
                    <a:pt x="425132" y="277291"/>
                  </a:lnTo>
                  <a:lnTo>
                    <a:pt x="424522" y="276948"/>
                  </a:lnTo>
                  <a:lnTo>
                    <a:pt x="424281" y="277126"/>
                  </a:lnTo>
                  <a:lnTo>
                    <a:pt x="423964" y="277355"/>
                  </a:lnTo>
                  <a:lnTo>
                    <a:pt x="423760" y="278079"/>
                  </a:lnTo>
                  <a:lnTo>
                    <a:pt x="423887" y="278422"/>
                  </a:lnTo>
                  <a:lnTo>
                    <a:pt x="424002" y="278739"/>
                  </a:lnTo>
                  <a:lnTo>
                    <a:pt x="424738" y="279069"/>
                  </a:lnTo>
                  <a:lnTo>
                    <a:pt x="425069" y="278980"/>
                  </a:lnTo>
                  <a:lnTo>
                    <a:pt x="425513" y="278853"/>
                  </a:lnTo>
                  <a:lnTo>
                    <a:pt x="425831" y="278295"/>
                  </a:lnTo>
                  <a:lnTo>
                    <a:pt x="426491" y="277647"/>
                  </a:lnTo>
                  <a:close/>
                </a:path>
                <a:path w="975359" h="1003934">
                  <a:moveTo>
                    <a:pt x="436651" y="985240"/>
                  </a:moveTo>
                  <a:lnTo>
                    <a:pt x="436575" y="982459"/>
                  </a:lnTo>
                  <a:lnTo>
                    <a:pt x="435597" y="981862"/>
                  </a:lnTo>
                  <a:lnTo>
                    <a:pt x="433019" y="983145"/>
                  </a:lnTo>
                  <a:lnTo>
                    <a:pt x="434657" y="984084"/>
                  </a:lnTo>
                  <a:lnTo>
                    <a:pt x="435648" y="984669"/>
                  </a:lnTo>
                  <a:lnTo>
                    <a:pt x="436651" y="985240"/>
                  </a:lnTo>
                  <a:close/>
                </a:path>
                <a:path w="975359" h="1003934">
                  <a:moveTo>
                    <a:pt x="437591" y="518756"/>
                  </a:moveTo>
                  <a:lnTo>
                    <a:pt x="436486" y="518617"/>
                  </a:lnTo>
                  <a:lnTo>
                    <a:pt x="435673" y="518274"/>
                  </a:lnTo>
                  <a:lnTo>
                    <a:pt x="434860" y="518871"/>
                  </a:lnTo>
                  <a:lnTo>
                    <a:pt x="434809" y="519696"/>
                  </a:lnTo>
                  <a:lnTo>
                    <a:pt x="434594" y="520331"/>
                  </a:lnTo>
                  <a:lnTo>
                    <a:pt x="435152" y="520458"/>
                  </a:lnTo>
                  <a:lnTo>
                    <a:pt x="435851" y="520865"/>
                  </a:lnTo>
                  <a:lnTo>
                    <a:pt x="436727" y="520420"/>
                  </a:lnTo>
                  <a:lnTo>
                    <a:pt x="436981" y="519696"/>
                  </a:lnTo>
                  <a:lnTo>
                    <a:pt x="437591" y="518756"/>
                  </a:lnTo>
                  <a:close/>
                </a:path>
                <a:path w="975359" h="1003934">
                  <a:moveTo>
                    <a:pt x="445465" y="241350"/>
                  </a:moveTo>
                  <a:lnTo>
                    <a:pt x="444423" y="240715"/>
                  </a:lnTo>
                  <a:lnTo>
                    <a:pt x="443407" y="240080"/>
                  </a:lnTo>
                  <a:lnTo>
                    <a:pt x="442353" y="239445"/>
                  </a:lnTo>
                  <a:lnTo>
                    <a:pt x="442150" y="239737"/>
                  </a:lnTo>
                  <a:lnTo>
                    <a:pt x="441744" y="240322"/>
                  </a:lnTo>
                  <a:lnTo>
                    <a:pt x="442709" y="241084"/>
                  </a:lnTo>
                  <a:lnTo>
                    <a:pt x="443687" y="241833"/>
                  </a:lnTo>
                  <a:lnTo>
                    <a:pt x="444639" y="242608"/>
                  </a:lnTo>
                  <a:lnTo>
                    <a:pt x="444919" y="242189"/>
                  </a:lnTo>
                  <a:lnTo>
                    <a:pt x="445465" y="241350"/>
                  </a:lnTo>
                  <a:close/>
                </a:path>
                <a:path w="975359" h="1003934">
                  <a:moveTo>
                    <a:pt x="471970" y="836460"/>
                  </a:moveTo>
                  <a:lnTo>
                    <a:pt x="471474" y="836422"/>
                  </a:lnTo>
                  <a:lnTo>
                    <a:pt x="470471" y="836333"/>
                  </a:lnTo>
                  <a:lnTo>
                    <a:pt x="470471" y="837882"/>
                  </a:lnTo>
                  <a:lnTo>
                    <a:pt x="470471" y="839419"/>
                  </a:lnTo>
                  <a:lnTo>
                    <a:pt x="470496" y="840930"/>
                  </a:lnTo>
                  <a:lnTo>
                    <a:pt x="471208" y="840981"/>
                  </a:lnTo>
                  <a:lnTo>
                    <a:pt x="471576" y="840994"/>
                  </a:lnTo>
                  <a:lnTo>
                    <a:pt x="471703" y="839482"/>
                  </a:lnTo>
                  <a:lnTo>
                    <a:pt x="471970" y="836460"/>
                  </a:lnTo>
                  <a:close/>
                </a:path>
                <a:path w="975359" h="1003934">
                  <a:moveTo>
                    <a:pt x="496989" y="907719"/>
                  </a:moveTo>
                  <a:lnTo>
                    <a:pt x="496709" y="907516"/>
                  </a:lnTo>
                  <a:lnTo>
                    <a:pt x="496214" y="907059"/>
                  </a:lnTo>
                  <a:lnTo>
                    <a:pt x="495579" y="907707"/>
                  </a:lnTo>
                  <a:lnTo>
                    <a:pt x="494423" y="909066"/>
                  </a:lnTo>
                  <a:lnTo>
                    <a:pt x="494677" y="909294"/>
                  </a:lnTo>
                  <a:lnTo>
                    <a:pt x="494931" y="909510"/>
                  </a:lnTo>
                  <a:lnTo>
                    <a:pt x="495173" y="909739"/>
                  </a:lnTo>
                  <a:lnTo>
                    <a:pt x="495782" y="909066"/>
                  </a:lnTo>
                  <a:lnTo>
                    <a:pt x="496989" y="907719"/>
                  </a:lnTo>
                  <a:close/>
                </a:path>
                <a:path w="975359" h="1003934">
                  <a:moveTo>
                    <a:pt x="501865" y="335026"/>
                  </a:moveTo>
                  <a:lnTo>
                    <a:pt x="501751" y="333781"/>
                  </a:lnTo>
                  <a:lnTo>
                    <a:pt x="501662" y="332549"/>
                  </a:lnTo>
                  <a:lnTo>
                    <a:pt x="501548" y="331292"/>
                  </a:lnTo>
                  <a:lnTo>
                    <a:pt x="501307" y="331292"/>
                  </a:lnTo>
                  <a:lnTo>
                    <a:pt x="501053" y="331279"/>
                  </a:lnTo>
                  <a:lnTo>
                    <a:pt x="500786" y="331279"/>
                  </a:lnTo>
                  <a:lnTo>
                    <a:pt x="500684" y="331952"/>
                  </a:lnTo>
                  <a:lnTo>
                    <a:pt x="500443" y="332638"/>
                  </a:lnTo>
                  <a:lnTo>
                    <a:pt x="500468" y="333298"/>
                  </a:lnTo>
                  <a:lnTo>
                    <a:pt x="500494" y="333946"/>
                  </a:lnTo>
                  <a:lnTo>
                    <a:pt x="500786" y="334556"/>
                  </a:lnTo>
                  <a:lnTo>
                    <a:pt x="500976" y="335178"/>
                  </a:lnTo>
                  <a:lnTo>
                    <a:pt x="501269" y="335114"/>
                  </a:lnTo>
                  <a:lnTo>
                    <a:pt x="501865" y="335026"/>
                  </a:lnTo>
                  <a:close/>
                </a:path>
                <a:path w="975359" h="1003934">
                  <a:moveTo>
                    <a:pt x="504825" y="170637"/>
                  </a:moveTo>
                  <a:lnTo>
                    <a:pt x="504571" y="168097"/>
                  </a:lnTo>
                  <a:lnTo>
                    <a:pt x="504456" y="166814"/>
                  </a:lnTo>
                  <a:lnTo>
                    <a:pt x="503758" y="166865"/>
                  </a:lnTo>
                  <a:lnTo>
                    <a:pt x="503389" y="166878"/>
                  </a:lnTo>
                  <a:lnTo>
                    <a:pt x="503389" y="168097"/>
                  </a:lnTo>
                  <a:lnTo>
                    <a:pt x="503364" y="169303"/>
                  </a:lnTo>
                  <a:lnTo>
                    <a:pt x="503351" y="170510"/>
                  </a:lnTo>
                  <a:lnTo>
                    <a:pt x="504825" y="170637"/>
                  </a:lnTo>
                  <a:close/>
                </a:path>
                <a:path w="975359" h="1003934">
                  <a:moveTo>
                    <a:pt x="505752" y="564489"/>
                  </a:moveTo>
                  <a:lnTo>
                    <a:pt x="504812" y="563791"/>
                  </a:lnTo>
                  <a:lnTo>
                    <a:pt x="504304" y="563105"/>
                  </a:lnTo>
                  <a:lnTo>
                    <a:pt x="503351" y="563143"/>
                  </a:lnTo>
                  <a:lnTo>
                    <a:pt x="502894" y="563880"/>
                  </a:lnTo>
                  <a:lnTo>
                    <a:pt x="502450" y="564324"/>
                  </a:lnTo>
                  <a:lnTo>
                    <a:pt x="502881" y="564756"/>
                  </a:lnTo>
                  <a:lnTo>
                    <a:pt x="503262" y="565480"/>
                  </a:lnTo>
                  <a:lnTo>
                    <a:pt x="503770" y="565594"/>
                  </a:lnTo>
                  <a:lnTo>
                    <a:pt x="504202" y="565670"/>
                  </a:lnTo>
                  <a:lnTo>
                    <a:pt x="504774" y="565061"/>
                  </a:lnTo>
                  <a:lnTo>
                    <a:pt x="505752" y="564489"/>
                  </a:lnTo>
                  <a:close/>
                </a:path>
                <a:path w="975359" h="1003934">
                  <a:moveTo>
                    <a:pt x="513702" y="630885"/>
                  </a:moveTo>
                  <a:lnTo>
                    <a:pt x="512889" y="630212"/>
                  </a:lnTo>
                  <a:lnTo>
                    <a:pt x="512025" y="629983"/>
                  </a:lnTo>
                  <a:lnTo>
                    <a:pt x="511251" y="629881"/>
                  </a:lnTo>
                  <a:lnTo>
                    <a:pt x="511098" y="629869"/>
                  </a:lnTo>
                  <a:lnTo>
                    <a:pt x="510489" y="631291"/>
                  </a:lnTo>
                  <a:lnTo>
                    <a:pt x="511213" y="632066"/>
                  </a:lnTo>
                  <a:lnTo>
                    <a:pt x="512038" y="632294"/>
                  </a:lnTo>
                  <a:lnTo>
                    <a:pt x="513219" y="632929"/>
                  </a:lnTo>
                  <a:lnTo>
                    <a:pt x="513359" y="631825"/>
                  </a:lnTo>
                  <a:lnTo>
                    <a:pt x="513702" y="630885"/>
                  </a:lnTo>
                  <a:close/>
                </a:path>
                <a:path w="975359" h="1003934">
                  <a:moveTo>
                    <a:pt x="537540" y="903592"/>
                  </a:moveTo>
                  <a:lnTo>
                    <a:pt x="537133" y="903173"/>
                  </a:lnTo>
                  <a:lnTo>
                    <a:pt x="536765" y="902487"/>
                  </a:lnTo>
                  <a:lnTo>
                    <a:pt x="536282" y="902373"/>
                  </a:lnTo>
                  <a:lnTo>
                    <a:pt x="535660" y="902233"/>
                  </a:lnTo>
                  <a:lnTo>
                    <a:pt x="534936" y="902525"/>
                  </a:lnTo>
                  <a:lnTo>
                    <a:pt x="534263" y="902652"/>
                  </a:lnTo>
                  <a:lnTo>
                    <a:pt x="534250" y="902931"/>
                  </a:lnTo>
                  <a:lnTo>
                    <a:pt x="534250" y="903452"/>
                  </a:lnTo>
                  <a:lnTo>
                    <a:pt x="535216" y="903732"/>
                  </a:lnTo>
                  <a:lnTo>
                    <a:pt x="536194" y="903998"/>
                  </a:lnTo>
                  <a:lnTo>
                    <a:pt x="537184" y="904278"/>
                  </a:lnTo>
                  <a:lnTo>
                    <a:pt x="537425" y="903833"/>
                  </a:lnTo>
                  <a:lnTo>
                    <a:pt x="537540" y="903592"/>
                  </a:lnTo>
                  <a:close/>
                </a:path>
                <a:path w="975359" h="1003934">
                  <a:moveTo>
                    <a:pt x="547801" y="272326"/>
                  </a:moveTo>
                  <a:lnTo>
                    <a:pt x="546823" y="272186"/>
                  </a:lnTo>
                  <a:lnTo>
                    <a:pt x="545846" y="272059"/>
                  </a:lnTo>
                  <a:lnTo>
                    <a:pt x="544868" y="271907"/>
                  </a:lnTo>
                  <a:lnTo>
                    <a:pt x="544868" y="272808"/>
                  </a:lnTo>
                  <a:lnTo>
                    <a:pt x="544868" y="273253"/>
                  </a:lnTo>
                  <a:lnTo>
                    <a:pt x="545350" y="273316"/>
                  </a:lnTo>
                  <a:lnTo>
                    <a:pt x="545896" y="273545"/>
                  </a:lnTo>
                  <a:lnTo>
                    <a:pt x="546862" y="273177"/>
                  </a:lnTo>
                  <a:lnTo>
                    <a:pt x="547319" y="272707"/>
                  </a:lnTo>
                  <a:lnTo>
                    <a:pt x="547801" y="272326"/>
                  </a:lnTo>
                  <a:close/>
                </a:path>
                <a:path w="975359" h="1003934">
                  <a:moveTo>
                    <a:pt x="555205" y="1002449"/>
                  </a:moveTo>
                  <a:lnTo>
                    <a:pt x="554799" y="1002131"/>
                  </a:lnTo>
                  <a:lnTo>
                    <a:pt x="554418" y="1001839"/>
                  </a:lnTo>
                  <a:lnTo>
                    <a:pt x="554012" y="1001509"/>
                  </a:lnTo>
                  <a:lnTo>
                    <a:pt x="553427" y="1001547"/>
                  </a:lnTo>
                  <a:lnTo>
                    <a:pt x="552742" y="1001420"/>
                  </a:lnTo>
                  <a:lnTo>
                    <a:pt x="552259" y="1001674"/>
                  </a:lnTo>
                  <a:lnTo>
                    <a:pt x="551929" y="1001839"/>
                  </a:lnTo>
                  <a:lnTo>
                    <a:pt x="551662" y="1002906"/>
                  </a:lnTo>
                  <a:lnTo>
                    <a:pt x="551789" y="1003020"/>
                  </a:lnTo>
                  <a:lnTo>
                    <a:pt x="552284" y="1003388"/>
                  </a:lnTo>
                  <a:lnTo>
                    <a:pt x="552996" y="1003782"/>
                  </a:lnTo>
                  <a:lnTo>
                    <a:pt x="554151" y="1003541"/>
                  </a:lnTo>
                  <a:lnTo>
                    <a:pt x="554672" y="1002893"/>
                  </a:lnTo>
                  <a:lnTo>
                    <a:pt x="555205" y="1002449"/>
                  </a:lnTo>
                  <a:close/>
                </a:path>
                <a:path w="975359" h="1003934">
                  <a:moveTo>
                    <a:pt x="564896" y="803490"/>
                  </a:moveTo>
                  <a:lnTo>
                    <a:pt x="562470" y="800290"/>
                  </a:lnTo>
                  <a:lnTo>
                    <a:pt x="562203" y="800506"/>
                  </a:lnTo>
                  <a:lnTo>
                    <a:pt x="561936" y="800709"/>
                  </a:lnTo>
                  <a:lnTo>
                    <a:pt x="561670" y="800938"/>
                  </a:lnTo>
                  <a:lnTo>
                    <a:pt x="562457" y="801941"/>
                  </a:lnTo>
                  <a:lnTo>
                    <a:pt x="564057" y="803922"/>
                  </a:lnTo>
                  <a:lnTo>
                    <a:pt x="564337" y="803770"/>
                  </a:lnTo>
                  <a:lnTo>
                    <a:pt x="564616" y="803630"/>
                  </a:lnTo>
                  <a:lnTo>
                    <a:pt x="564896" y="803490"/>
                  </a:lnTo>
                  <a:close/>
                </a:path>
                <a:path w="975359" h="1003934">
                  <a:moveTo>
                    <a:pt x="565048" y="168973"/>
                  </a:moveTo>
                  <a:lnTo>
                    <a:pt x="562775" y="167576"/>
                  </a:lnTo>
                  <a:lnTo>
                    <a:pt x="561619" y="167589"/>
                  </a:lnTo>
                  <a:lnTo>
                    <a:pt x="560717" y="169202"/>
                  </a:lnTo>
                  <a:lnTo>
                    <a:pt x="560590" y="169456"/>
                  </a:lnTo>
                  <a:lnTo>
                    <a:pt x="560781" y="169887"/>
                  </a:lnTo>
                  <a:lnTo>
                    <a:pt x="560857" y="170522"/>
                  </a:lnTo>
                  <a:lnTo>
                    <a:pt x="562025" y="170091"/>
                  </a:lnTo>
                  <a:lnTo>
                    <a:pt x="563168" y="169672"/>
                  </a:lnTo>
                  <a:lnTo>
                    <a:pt x="565048" y="168973"/>
                  </a:lnTo>
                  <a:close/>
                </a:path>
                <a:path w="975359" h="1003934">
                  <a:moveTo>
                    <a:pt x="572490" y="402272"/>
                  </a:moveTo>
                  <a:lnTo>
                    <a:pt x="571868" y="401777"/>
                  </a:lnTo>
                  <a:lnTo>
                    <a:pt x="571246" y="401256"/>
                  </a:lnTo>
                  <a:lnTo>
                    <a:pt x="570611" y="400761"/>
                  </a:lnTo>
                  <a:lnTo>
                    <a:pt x="569976" y="401447"/>
                  </a:lnTo>
                  <a:lnTo>
                    <a:pt x="569671" y="401789"/>
                  </a:lnTo>
                  <a:lnTo>
                    <a:pt x="570433" y="402221"/>
                  </a:lnTo>
                  <a:lnTo>
                    <a:pt x="571182" y="402678"/>
                  </a:lnTo>
                  <a:lnTo>
                    <a:pt x="571957" y="403110"/>
                  </a:lnTo>
                  <a:lnTo>
                    <a:pt x="572135" y="402818"/>
                  </a:lnTo>
                  <a:lnTo>
                    <a:pt x="572312" y="402551"/>
                  </a:lnTo>
                  <a:lnTo>
                    <a:pt x="572490" y="402272"/>
                  </a:lnTo>
                  <a:close/>
                </a:path>
                <a:path w="975359" h="1003934">
                  <a:moveTo>
                    <a:pt x="609574" y="816292"/>
                  </a:moveTo>
                  <a:lnTo>
                    <a:pt x="607961" y="813943"/>
                  </a:lnTo>
                  <a:lnTo>
                    <a:pt x="607339" y="815505"/>
                  </a:lnTo>
                  <a:lnTo>
                    <a:pt x="606933" y="816559"/>
                  </a:lnTo>
                  <a:lnTo>
                    <a:pt x="606120" y="818603"/>
                  </a:lnTo>
                  <a:lnTo>
                    <a:pt x="608622" y="817143"/>
                  </a:lnTo>
                  <a:lnTo>
                    <a:pt x="609574" y="816292"/>
                  </a:lnTo>
                  <a:close/>
                </a:path>
                <a:path w="975359" h="1003934">
                  <a:moveTo>
                    <a:pt x="616458" y="658469"/>
                  </a:moveTo>
                  <a:lnTo>
                    <a:pt x="616127" y="657529"/>
                  </a:lnTo>
                  <a:lnTo>
                    <a:pt x="615772" y="656628"/>
                  </a:lnTo>
                  <a:lnTo>
                    <a:pt x="615442" y="655688"/>
                  </a:lnTo>
                  <a:lnTo>
                    <a:pt x="615086" y="655828"/>
                  </a:lnTo>
                  <a:lnTo>
                    <a:pt x="614743" y="655980"/>
                  </a:lnTo>
                  <a:lnTo>
                    <a:pt x="614387" y="656132"/>
                  </a:lnTo>
                  <a:lnTo>
                    <a:pt x="615238" y="657898"/>
                  </a:lnTo>
                  <a:lnTo>
                    <a:pt x="615657" y="658799"/>
                  </a:lnTo>
                  <a:lnTo>
                    <a:pt x="615924" y="658698"/>
                  </a:lnTo>
                  <a:lnTo>
                    <a:pt x="616458" y="658469"/>
                  </a:lnTo>
                  <a:close/>
                </a:path>
                <a:path w="975359" h="1003934">
                  <a:moveTo>
                    <a:pt x="625195" y="313410"/>
                  </a:moveTo>
                  <a:lnTo>
                    <a:pt x="624205" y="312242"/>
                  </a:lnTo>
                  <a:lnTo>
                    <a:pt x="622020" y="309664"/>
                  </a:lnTo>
                  <a:lnTo>
                    <a:pt x="620636" y="313080"/>
                  </a:lnTo>
                  <a:lnTo>
                    <a:pt x="622909" y="313321"/>
                  </a:lnTo>
                  <a:lnTo>
                    <a:pt x="625195" y="313410"/>
                  </a:lnTo>
                  <a:close/>
                </a:path>
                <a:path w="975359" h="1003934">
                  <a:moveTo>
                    <a:pt x="628357" y="351650"/>
                  </a:moveTo>
                  <a:lnTo>
                    <a:pt x="628103" y="351434"/>
                  </a:lnTo>
                  <a:lnTo>
                    <a:pt x="627837" y="351231"/>
                  </a:lnTo>
                  <a:lnTo>
                    <a:pt x="627583" y="351002"/>
                  </a:lnTo>
                  <a:lnTo>
                    <a:pt x="626694" y="352044"/>
                  </a:lnTo>
                  <a:lnTo>
                    <a:pt x="625805" y="353110"/>
                  </a:lnTo>
                  <a:lnTo>
                    <a:pt x="624928" y="354152"/>
                  </a:lnTo>
                  <a:lnTo>
                    <a:pt x="625754" y="354863"/>
                  </a:lnTo>
                  <a:lnTo>
                    <a:pt x="626630" y="353783"/>
                  </a:lnTo>
                  <a:lnTo>
                    <a:pt x="627494" y="352717"/>
                  </a:lnTo>
                  <a:lnTo>
                    <a:pt x="628357" y="351650"/>
                  </a:lnTo>
                  <a:close/>
                </a:path>
                <a:path w="975359" h="1003934">
                  <a:moveTo>
                    <a:pt x="668680" y="758609"/>
                  </a:moveTo>
                  <a:lnTo>
                    <a:pt x="668096" y="757555"/>
                  </a:lnTo>
                  <a:lnTo>
                    <a:pt x="666902" y="755459"/>
                  </a:lnTo>
                  <a:lnTo>
                    <a:pt x="666534" y="755662"/>
                  </a:lnTo>
                  <a:lnTo>
                    <a:pt x="666127" y="755865"/>
                  </a:lnTo>
                  <a:lnTo>
                    <a:pt x="665746" y="756069"/>
                  </a:lnTo>
                  <a:lnTo>
                    <a:pt x="667219" y="759129"/>
                  </a:lnTo>
                  <a:lnTo>
                    <a:pt x="667715" y="758964"/>
                  </a:lnTo>
                  <a:lnTo>
                    <a:pt x="668197" y="758774"/>
                  </a:lnTo>
                  <a:lnTo>
                    <a:pt x="668680" y="758609"/>
                  </a:lnTo>
                  <a:close/>
                </a:path>
                <a:path w="975359" h="1003934">
                  <a:moveTo>
                    <a:pt x="676008" y="727278"/>
                  </a:moveTo>
                  <a:lnTo>
                    <a:pt x="675551" y="724636"/>
                  </a:lnTo>
                  <a:lnTo>
                    <a:pt x="675335" y="723315"/>
                  </a:lnTo>
                  <a:lnTo>
                    <a:pt x="674928" y="723417"/>
                  </a:lnTo>
                  <a:lnTo>
                    <a:pt x="674547" y="723531"/>
                  </a:lnTo>
                  <a:lnTo>
                    <a:pt x="674141" y="723633"/>
                  </a:lnTo>
                  <a:lnTo>
                    <a:pt x="674357" y="724916"/>
                  </a:lnTo>
                  <a:lnTo>
                    <a:pt x="674585" y="726211"/>
                  </a:lnTo>
                  <a:lnTo>
                    <a:pt x="674789" y="727481"/>
                  </a:lnTo>
                  <a:lnTo>
                    <a:pt x="675208" y="727405"/>
                  </a:lnTo>
                  <a:lnTo>
                    <a:pt x="675614" y="727354"/>
                  </a:lnTo>
                  <a:lnTo>
                    <a:pt x="676008" y="727278"/>
                  </a:lnTo>
                  <a:close/>
                </a:path>
                <a:path w="975359" h="1003934">
                  <a:moveTo>
                    <a:pt x="685025" y="473087"/>
                  </a:moveTo>
                  <a:lnTo>
                    <a:pt x="684403" y="471919"/>
                  </a:lnTo>
                  <a:lnTo>
                    <a:pt x="683602" y="471462"/>
                  </a:lnTo>
                  <a:lnTo>
                    <a:pt x="682790" y="471411"/>
                  </a:lnTo>
                  <a:lnTo>
                    <a:pt x="682180" y="471385"/>
                  </a:lnTo>
                  <a:lnTo>
                    <a:pt x="681545" y="471830"/>
                  </a:lnTo>
                  <a:lnTo>
                    <a:pt x="680910" y="472071"/>
                  </a:lnTo>
                  <a:lnTo>
                    <a:pt x="680935" y="472389"/>
                  </a:lnTo>
                  <a:lnTo>
                    <a:pt x="680961" y="472694"/>
                  </a:lnTo>
                  <a:lnTo>
                    <a:pt x="680999" y="472998"/>
                  </a:lnTo>
                  <a:lnTo>
                    <a:pt x="685025" y="473087"/>
                  </a:lnTo>
                  <a:close/>
                </a:path>
                <a:path w="975359" h="1003934">
                  <a:moveTo>
                    <a:pt x="701649" y="185534"/>
                  </a:moveTo>
                  <a:lnTo>
                    <a:pt x="700608" y="185432"/>
                  </a:lnTo>
                  <a:lnTo>
                    <a:pt x="699782" y="185280"/>
                  </a:lnTo>
                  <a:lnTo>
                    <a:pt x="698842" y="185331"/>
                  </a:lnTo>
                  <a:lnTo>
                    <a:pt x="698766" y="186220"/>
                  </a:lnTo>
                  <a:lnTo>
                    <a:pt x="698652" y="186715"/>
                  </a:lnTo>
                  <a:lnTo>
                    <a:pt x="699414" y="186880"/>
                  </a:lnTo>
                  <a:lnTo>
                    <a:pt x="700189" y="187159"/>
                  </a:lnTo>
                  <a:lnTo>
                    <a:pt x="700989" y="187172"/>
                  </a:lnTo>
                  <a:lnTo>
                    <a:pt x="701154" y="187198"/>
                  </a:lnTo>
                  <a:lnTo>
                    <a:pt x="701332" y="186334"/>
                  </a:lnTo>
                  <a:lnTo>
                    <a:pt x="701649" y="185534"/>
                  </a:lnTo>
                  <a:close/>
                </a:path>
                <a:path w="975359" h="1003934">
                  <a:moveTo>
                    <a:pt x="710653" y="784352"/>
                  </a:moveTo>
                  <a:lnTo>
                    <a:pt x="709422" y="783145"/>
                  </a:lnTo>
                  <a:lnTo>
                    <a:pt x="708812" y="782561"/>
                  </a:lnTo>
                  <a:lnTo>
                    <a:pt x="708494" y="782891"/>
                  </a:lnTo>
                  <a:lnTo>
                    <a:pt x="708190" y="783234"/>
                  </a:lnTo>
                  <a:lnTo>
                    <a:pt x="707872" y="783551"/>
                  </a:lnTo>
                  <a:lnTo>
                    <a:pt x="708596" y="784072"/>
                  </a:lnTo>
                  <a:lnTo>
                    <a:pt x="709307" y="784593"/>
                  </a:lnTo>
                  <a:lnTo>
                    <a:pt x="710031" y="785101"/>
                  </a:lnTo>
                  <a:lnTo>
                    <a:pt x="710247" y="784860"/>
                  </a:lnTo>
                  <a:lnTo>
                    <a:pt x="710438" y="784593"/>
                  </a:lnTo>
                  <a:lnTo>
                    <a:pt x="710653" y="784352"/>
                  </a:lnTo>
                  <a:close/>
                </a:path>
                <a:path w="975359" h="1003934">
                  <a:moveTo>
                    <a:pt x="713994" y="718146"/>
                  </a:moveTo>
                  <a:lnTo>
                    <a:pt x="712863" y="717575"/>
                  </a:lnTo>
                  <a:lnTo>
                    <a:pt x="712266" y="717016"/>
                  </a:lnTo>
                  <a:lnTo>
                    <a:pt x="711263" y="717080"/>
                  </a:lnTo>
                  <a:lnTo>
                    <a:pt x="710895" y="717867"/>
                  </a:lnTo>
                  <a:lnTo>
                    <a:pt x="710488" y="718324"/>
                  </a:lnTo>
                  <a:lnTo>
                    <a:pt x="710996" y="718731"/>
                  </a:lnTo>
                  <a:lnTo>
                    <a:pt x="711492" y="719416"/>
                  </a:lnTo>
                  <a:lnTo>
                    <a:pt x="712025" y="719480"/>
                  </a:lnTo>
                  <a:lnTo>
                    <a:pt x="712482" y="719531"/>
                  </a:lnTo>
                  <a:lnTo>
                    <a:pt x="713016" y="718832"/>
                  </a:lnTo>
                  <a:lnTo>
                    <a:pt x="713994" y="718146"/>
                  </a:lnTo>
                  <a:close/>
                </a:path>
                <a:path w="975359" h="1003934">
                  <a:moveTo>
                    <a:pt x="748093" y="545541"/>
                  </a:moveTo>
                  <a:lnTo>
                    <a:pt x="746379" y="545096"/>
                  </a:lnTo>
                  <a:lnTo>
                    <a:pt x="745756" y="544931"/>
                  </a:lnTo>
                  <a:lnTo>
                    <a:pt x="745604" y="545541"/>
                  </a:lnTo>
                  <a:lnTo>
                    <a:pt x="745312" y="546201"/>
                  </a:lnTo>
                  <a:lnTo>
                    <a:pt x="745363" y="546785"/>
                  </a:lnTo>
                  <a:lnTo>
                    <a:pt x="745375" y="547027"/>
                  </a:lnTo>
                  <a:lnTo>
                    <a:pt x="746340" y="547471"/>
                  </a:lnTo>
                  <a:lnTo>
                    <a:pt x="746594" y="547319"/>
                  </a:lnTo>
                  <a:lnTo>
                    <a:pt x="747102" y="547052"/>
                  </a:lnTo>
                  <a:lnTo>
                    <a:pt x="747395" y="546417"/>
                  </a:lnTo>
                  <a:lnTo>
                    <a:pt x="748093" y="545541"/>
                  </a:lnTo>
                  <a:close/>
                </a:path>
                <a:path w="975359" h="1003934">
                  <a:moveTo>
                    <a:pt x="814717" y="690308"/>
                  </a:moveTo>
                  <a:lnTo>
                    <a:pt x="814451" y="689140"/>
                  </a:lnTo>
                  <a:lnTo>
                    <a:pt x="811606" y="688949"/>
                  </a:lnTo>
                  <a:lnTo>
                    <a:pt x="814311" y="693077"/>
                  </a:lnTo>
                  <a:lnTo>
                    <a:pt x="814717" y="690308"/>
                  </a:lnTo>
                  <a:close/>
                </a:path>
                <a:path w="975359" h="1003934">
                  <a:moveTo>
                    <a:pt x="823201" y="288531"/>
                  </a:moveTo>
                  <a:lnTo>
                    <a:pt x="822375" y="287718"/>
                  </a:lnTo>
                  <a:lnTo>
                    <a:pt x="821537" y="286931"/>
                  </a:lnTo>
                  <a:lnTo>
                    <a:pt x="820686" y="286131"/>
                  </a:lnTo>
                  <a:lnTo>
                    <a:pt x="819810" y="287058"/>
                  </a:lnTo>
                  <a:lnTo>
                    <a:pt x="822452" y="289318"/>
                  </a:lnTo>
                  <a:lnTo>
                    <a:pt x="822718" y="289064"/>
                  </a:lnTo>
                  <a:lnTo>
                    <a:pt x="822960" y="288785"/>
                  </a:lnTo>
                  <a:lnTo>
                    <a:pt x="823201" y="288531"/>
                  </a:lnTo>
                  <a:close/>
                </a:path>
                <a:path w="975359" h="1003934">
                  <a:moveTo>
                    <a:pt x="839266" y="326148"/>
                  </a:moveTo>
                  <a:lnTo>
                    <a:pt x="838771" y="325221"/>
                  </a:lnTo>
                  <a:lnTo>
                    <a:pt x="838238" y="324294"/>
                  </a:lnTo>
                  <a:lnTo>
                    <a:pt x="837742" y="323367"/>
                  </a:lnTo>
                  <a:lnTo>
                    <a:pt x="837399" y="323519"/>
                  </a:lnTo>
                  <a:lnTo>
                    <a:pt x="837044" y="323697"/>
                  </a:lnTo>
                  <a:lnTo>
                    <a:pt x="836701" y="323862"/>
                  </a:lnTo>
                  <a:lnTo>
                    <a:pt x="837057" y="324840"/>
                  </a:lnTo>
                  <a:lnTo>
                    <a:pt x="837793" y="326796"/>
                  </a:lnTo>
                  <a:lnTo>
                    <a:pt x="838288" y="326567"/>
                  </a:lnTo>
                  <a:lnTo>
                    <a:pt x="838771" y="326377"/>
                  </a:lnTo>
                  <a:lnTo>
                    <a:pt x="839266" y="326148"/>
                  </a:lnTo>
                  <a:close/>
                </a:path>
                <a:path w="975359" h="1003934">
                  <a:moveTo>
                    <a:pt x="840816" y="316725"/>
                  </a:moveTo>
                  <a:lnTo>
                    <a:pt x="839190" y="313817"/>
                  </a:lnTo>
                  <a:lnTo>
                    <a:pt x="839228" y="316280"/>
                  </a:lnTo>
                  <a:lnTo>
                    <a:pt x="839228" y="317588"/>
                  </a:lnTo>
                  <a:lnTo>
                    <a:pt x="839228" y="318884"/>
                  </a:lnTo>
                  <a:lnTo>
                    <a:pt x="840816" y="316725"/>
                  </a:lnTo>
                  <a:close/>
                </a:path>
                <a:path w="975359" h="1003934">
                  <a:moveTo>
                    <a:pt x="866381" y="352869"/>
                  </a:moveTo>
                  <a:lnTo>
                    <a:pt x="866140" y="352463"/>
                  </a:lnTo>
                  <a:lnTo>
                    <a:pt x="865911" y="352082"/>
                  </a:lnTo>
                  <a:lnTo>
                    <a:pt x="865657" y="351675"/>
                  </a:lnTo>
                  <a:lnTo>
                    <a:pt x="864146" y="352856"/>
                  </a:lnTo>
                  <a:lnTo>
                    <a:pt x="863409" y="353453"/>
                  </a:lnTo>
                  <a:lnTo>
                    <a:pt x="863574" y="353720"/>
                  </a:lnTo>
                  <a:lnTo>
                    <a:pt x="863904" y="354190"/>
                  </a:lnTo>
                  <a:lnTo>
                    <a:pt x="864743" y="353758"/>
                  </a:lnTo>
                  <a:lnTo>
                    <a:pt x="865568" y="353314"/>
                  </a:lnTo>
                  <a:lnTo>
                    <a:pt x="866381" y="352869"/>
                  </a:lnTo>
                  <a:close/>
                </a:path>
                <a:path w="975359" h="1003934">
                  <a:moveTo>
                    <a:pt x="884199" y="581139"/>
                  </a:moveTo>
                  <a:lnTo>
                    <a:pt x="883831" y="580872"/>
                  </a:lnTo>
                  <a:lnTo>
                    <a:pt x="883437" y="580618"/>
                  </a:lnTo>
                  <a:lnTo>
                    <a:pt x="883069" y="580364"/>
                  </a:lnTo>
                  <a:lnTo>
                    <a:pt x="882650" y="581139"/>
                  </a:lnTo>
                  <a:lnTo>
                    <a:pt x="882205" y="581914"/>
                  </a:lnTo>
                  <a:lnTo>
                    <a:pt x="881837" y="582688"/>
                  </a:lnTo>
                  <a:lnTo>
                    <a:pt x="882535" y="583234"/>
                  </a:lnTo>
                  <a:lnTo>
                    <a:pt x="883132" y="582536"/>
                  </a:lnTo>
                  <a:lnTo>
                    <a:pt x="883666" y="581850"/>
                  </a:lnTo>
                  <a:lnTo>
                    <a:pt x="884199" y="581139"/>
                  </a:lnTo>
                  <a:close/>
                </a:path>
                <a:path w="975359" h="1003934">
                  <a:moveTo>
                    <a:pt x="890739" y="582587"/>
                  </a:moveTo>
                  <a:lnTo>
                    <a:pt x="890016" y="581952"/>
                  </a:lnTo>
                  <a:lnTo>
                    <a:pt x="889317" y="581279"/>
                  </a:lnTo>
                  <a:lnTo>
                    <a:pt x="888504" y="580732"/>
                  </a:lnTo>
                  <a:lnTo>
                    <a:pt x="887818" y="581355"/>
                  </a:lnTo>
                  <a:lnTo>
                    <a:pt x="887450" y="581710"/>
                  </a:lnTo>
                  <a:lnTo>
                    <a:pt x="889025" y="583018"/>
                  </a:lnTo>
                  <a:lnTo>
                    <a:pt x="889800" y="583679"/>
                  </a:lnTo>
                  <a:lnTo>
                    <a:pt x="890739" y="582587"/>
                  </a:lnTo>
                  <a:close/>
                </a:path>
                <a:path w="975359" h="1003934">
                  <a:moveTo>
                    <a:pt x="892124" y="357327"/>
                  </a:moveTo>
                  <a:lnTo>
                    <a:pt x="889800" y="356717"/>
                  </a:lnTo>
                  <a:lnTo>
                    <a:pt x="888784" y="356489"/>
                  </a:lnTo>
                  <a:lnTo>
                    <a:pt x="887768" y="356222"/>
                  </a:lnTo>
                  <a:lnTo>
                    <a:pt x="887399" y="356997"/>
                  </a:lnTo>
                  <a:lnTo>
                    <a:pt x="887234" y="357365"/>
                  </a:lnTo>
                  <a:lnTo>
                    <a:pt x="887755" y="357771"/>
                  </a:lnTo>
                  <a:lnTo>
                    <a:pt x="888250" y="358457"/>
                  </a:lnTo>
                  <a:lnTo>
                    <a:pt x="889469" y="358546"/>
                  </a:lnTo>
                  <a:lnTo>
                    <a:pt x="890168" y="358051"/>
                  </a:lnTo>
                  <a:lnTo>
                    <a:pt x="892124" y="357327"/>
                  </a:lnTo>
                  <a:close/>
                </a:path>
                <a:path w="975359" h="1003934">
                  <a:moveTo>
                    <a:pt x="908494" y="455752"/>
                  </a:moveTo>
                  <a:lnTo>
                    <a:pt x="907872" y="454850"/>
                  </a:lnTo>
                  <a:lnTo>
                    <a:pt x="907224" y="453948"/>
                  </a:lnTo>
                  <a:lnTo>
                    <a:pt x="906576" y="453047"/>
                  </a:lnTo>
                  <a:lnTo>
                    <a:pt x="906322" y="453224"/>
                  </a:lnTo>
                  <a:lnTo>
                    <a:pt x="906030" y="453377"/>
                  </a:lnTo>
                  <a:lnTo>
                    <a:pt x="905764" y="453542"/>
                  </a:lnTo>
                  <a:lnTo>
                    <a:pt x="906208" y="454494"/>
                  </a:lnTo>
                  <a:lnTo>
                    <a:pt x="907148" y="456361"/>
                  </a:lnTo>
                  <a:lnTo>
                    <a:pt x="907592" y="456171"/>
                  </a:lnTo>
                  <a:lnTo>
                    <a:pt x="908494" y="455752"/>
                  </a:lnTo>
                  <a:close/>
                </a:path>
                <a:path w="975359" h="1003934">
                  <a:moveTo>
                    <a:pt x="922947" y="749185"/>
                  </a:moveTo>
                  <a:lnTo>
                    <a:pt x="922223" y="748741"/>
                  </a:lnTo>
                  <a:lnTo>
                    <a:pt x="921512" y="748233"/>
                  </a:lnTo>
                  <a:lnTo>
                    <a:pt x="920915" y="748893"/>
                  </a:lnTo>
                  <a:lnTo>
                    <a:pt x="920432" y="749579"/>
                  </a:lnTo>
                  <a:lnTo>
                    <a:pt x="920089" y="750316"/>
                  </a:lnTo>
                  <a:lnTo>
                    <a:pt x="921105" y="751230"/>
                  </a:lnTo>
                  <a:lnTo>
                    <a:pt x="921766" y="750658"/>
                  </a:lnTo>
                  <a:lnTo>
                    <a:pt x="922274" y="749998"/>
                  </a:lnTo>
                  <a:lnTo>
                    <a:pt x="922947" y="749185"/>
                  </a:lnTo>
                  <a:close/>
                </a:path>
                <a:path w="975359" h="1003934">
                  <a:moveTo>
                    <a:pt x="975321" y="531114"/>
                  </a:moveTo>
                  <a:lnTo>
                    <a:pt x="973251" y="530009"/>
                  </a:lnTo>
                  <a:lnTo>
                    <a:pt x="971994" y="531876"/>
                  </a:lnTo>
                  <a:lnTo>
                    <a:pt x="972197" y="532993"/>
                  </a:lnTo>
                  <a:lnTo>
                    <a:pt x="974318" y="534174"/>
                  </a:lnTo>
                  <a:lnTo>
                    <a:pt x="975144" y="532333"/>
                  </a:lnTo>
                  <a:lnTo>
                    <a:pt x="975321" y="5311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1" name="object 76">
              <a:extLst>
                <a:ext uri="{FF2B5EF4-FFF2-40B4-BE49-F238E27FC236}">
                  <a16:creationId xmlns:a16="http://schemas.microsoft.com/office/drawing/2014/main" id="{49C0F674-D875-AF26-FB5E-ADCA957F215A}"/>
                </a:ext>
              </a:extLst>
            </p:cNvPr>
            <p:cNvSpPr/>
            <p:nvPr/>
          </p:nvSpPr>
          <p:spPr>
            <a:xfrm>
              <a:off x="3516938" y="4356594"/>
              <a:ext cx="631506" cy="599931"/>
            </a:xfrm>
            <a:custGeom>
              <a:avLst/>
              <a:gdLst/>
              <a:ahLst/>
              <a:cxnLst/>
              <a:rect l="l" t="t" r="r" b="b"/>
              <a:pathLst>
                <a:path w="1041400" h="989329">
                  <a:moveTo>
                    <a:pt x="7531" y="451764"/>
                  </a:moveTo>
                  <a:lnTo>
                    <a:pt x="7137" y="448602"/>
                  </a:lnTo>
                  <a:lnTo>
                    <a:pt x="6959" y="447141"/>
                  </a:lnTo>
                  <a:lnTo>
                    <a:pt x="2146" y="448170"/>
                  </a:lnTo>
                  <a:lnTo>
                    <a:pt x="25" y="448640"/>
                  </a:lnTo>
                  <a:lnTo>
                    <a:pt x="25" y="449414"/>
                  </a:lnTo>
                  <a:lnTo>
                    <a:pt x="0" y="449795"/>
                  </a:lnTo>
                  <a:lnTo>
                    <a:pt x="2349" y="450392"/>
                  </a:lnTo>
                  <a:lnTo>
                    <a:pt x="4635" y="451015"/>
                  </a:lnTo>
                  <a:lnTo>
                    <a:pt x="7531" y="451764"/>
                  </a:lnTo>
                  <a:close/>
                </a:path>
                <a:path w="1041400" h="989329">
                  <a:moveTo>
                    <a:pt x="40449" y="419481"/>
                  </a:moveTo>
                  <a:lnTo>
                    <a:pt x="30403" y="415874"/>
                  </a:lnTo>
                  <a:lnTo>
                    <a:pt x="29870" y="418833"/>
                  </a:lnTo>
                  <a:lnTo>
                    <a:pt x="31013" y="419760"/>
                  </a:lnTo>
                  <a:lnTo>
                    <a:pt x="35179" y="420700"/>
                  </a:lnTo>
                  <a:lnTo>
                    <a:pt x="37541" y="421944"/>
                  </a:lnTo>
                  <a:lnTo>
                    <a:pt x="40449" y="419481"/>
                  </a:lnTo>
                  <a:close/>
                </a:path>
                <a:path w="1041400" h="989329">
                  <a:moveTo>
                    <a:pt x="110375" y="381304"/>
                  </a:moveTo>
                  <a:lnTo>
                    <a:pt x="109664" y="381165"/>
                  </a:lnTo>
                  <a:lnTo>
                    <a:pt x="108242" y="380847"/>
                  </a:lnTo>
                  <a:lnTo>
                    <a:pt x="107988" y="381711"/>
                  </a:lnTo>
                  <a:lnTo>
                    <a:pt x="108686" y="382003"/>
                  </a:lnTo>
                  <a:lnTo>
                    <a:pt x="109385" y="382308"/>
                  </a:lnTo>
                  <a:lnTo>
                    <a:pt x="110109" y="382600"/>
                  </a:lnTo>
                  <a:lnTo>
                    <a:pt x="110185" y="382168"/>
                  </a:lnTo>
                  <a:lnTo>
                    <a:pt x="110286" y="381749"/>
                  </a:lnTo>
                  <a:lnTo>
                    <a:pt x="110375" y="381304"/>
                  </a:lnTo>
                  <a:close/>
                </a:path>
                <a:path w="1041400" h="989329">
                  <a:moveTo>
                    <a:pt x="130175" y="853948"/>
                  </a:moveTo>
                  <a:lnTo>
                    <a:pt x="120789" y="850315"/>
                  </a:lnTo>
                  <a:lnTo>
                    <a:pt x="118516" y="850493"/>
                  </a:lnTo>
                  <a:lnTo>
                    <a:pt x="117767" y="855218"/>
                  </a:lnTo>
                  <a:lnTo>
                    <a:pt x="121780" y="854367"/>
                  </a:lnTo>
                  <a:lnTo>
                    <a:pt x="125907" y="856221"/>
                  </a:lnTo>
                  <a:lnTo>
                    <a:pt x="130175" y="853948"/>
                  </a:lnTo>
                  <a:close/>
                </a:path>
                <a:path w="1041400" h="989329">
                  <a:moveTo>
                    <a:pt x="169075" y="499757"/>
                  </a:moveTo>
                  <a:lnTo>
                    <a:pt x="168567" y="498995"/>
                  </a:lnTo>
                  <a:lnTo>
                    <a:pt x="168046" y="498246"/>
                  </a:lnTo>
                  <a:lnTo>
                    <a:pt x="167538" y="497484"/>
                  </a:lnTo>
                  <a:lnTo>
                    <a:pt x="167055" y="497801"/>
                  </a:lnTo>
                  <a:lnTo>
                    <a:pt x="166814" y="497992"/>
                  </a:lnTo>
                  <a:lnTo>
                    <a:pt x="167271" y="498754"/>
                  </a:lnTo>
                  <a:lnTo>
                    <a:pt x="168236" y="500303"/>
                  </a:lnTo>
                  <a:lnTo>
                    <a:pt x="168516" y="500126"/>
                  </a:lnTo>
                  <a:lnTo>
                    <a:pt x="168795" y="499935"/>
                  </a:lnTo>
                  <a:lnTo>
                    <a:pt x="169075" y="499757"/>
                  </a:lnTo>
                  <a:close/>
                </a:path>
                <a:path w="1041400" h="989329">
                  <a:moveTo>
                    <a:pt x="172758" y="480580"/>
                  </a:moveTo>
                  <a:lnTo>
                    <a:pt x="172631" y="479094"/>
                  </a:lnTo>
                  <a:lnTo>
                    <a:pt x="172389" y="478205"/>
                  </a:lnTo>
                  <a:lnTo>
                    <a:pt x="172339" y="477951"/>
                  </a:lnTo>
                  <a:lnTo>
                    <a:pt x="170649" y="477710"/>
                  </a:lnTo>
                  <a:lnTo>
                    <a:pt x="168389" y="479158"/>
                  </a:lnTo>
                  <a:lnTo>
                    <a:pt x="166865" y="480555"/>
                  </a:lnTo>
                  <a:lnTo>
                    <a:pt x="164744" y="482244"/>
                  </a:lnTo>
                  <a:lnTo>
                    <a:pt x="168313" y="483577"/>
                  </a:lnTo>
                  <a:lnTo>
                    <a:pt x="170434" y="482498"/>
                  </a:lnTo>
                  <a:lnTo>
                    <a:pt x="172758" y="480580"/>
                  </a:lnTo>
                  <a:close/>
                </a:path>
                <a:path w="1041400" h="989329">
                  <a:moveTo>
                    <a:pt x="219290" y="136436"/>
                  </a:moveTo>
                  <a:lnTo>
                    <a:pt x="218440" y="136283"/>
                  </a:lnTo>
                  <a:lnTo>
                    <a:pt x="217741" y="136017"/>
                  </a:lnTo>
                  <a:lnTo>
                    <a:pt x="217093" y="136080"/>
                  </a:lnTo>
                  <a:lnTo>
                    <a:pt x="216814" y="136118"/>
                  </a:lnTo>
                  <a:lnTo>
                    <a:pt x="216598" y="136842"/>
                  </a:lnTo>
                  <a:lnTo>
                    <a:pt x="216369" y="137248"/>
                  </a:lnTo>
                  <a:lnTo>
                    <a:pt x="217068" y="137541"/>
                  </a:lnTo>
                  <a:lnTo>
                    <a:pt x="217754" y="137896"/>
                  </a:lnTo>
                  <a:lnTo>
                    <a:pt x="218490" y="137998"/>
                  </a:lnTo>
                  <a:lnTo>
                    <a:pt x="218643" y="138023"/>
                  </a:lnTo>
                  <a:lnTo>
                    <a:pt x="218935" y="137160"/>
                  </a:lnTo>
                  <a:lnTo>
                    <a:pt x="219290" y="136436"/>
                  </a:lnTo>
                  <a:close/>
                </a:path>
                <a:path w="1041400" h="989329">
                  <a:moveTo>
                    <a:pt x="223304" y="468706"/>
                  </a:moveTo>
                  <a:lnTo>
                    <a:pt x="220345" y="465493"/>
                  </a:lnTo>
                  <a:lnTo>
                    <a:pt x="216636" y="466356"/>
                  </a:lnTo>
                  <a:lnTo>
                    <a:pt x="212610" y="465836"/>
                  </a:lnTo>
                  <a:lnTo>
                    <a:pt x="213969" y="468058"/>
                  </a:lnTo>
                  <a:lnTo>
                    <a:pt x="214757" y="469696"/>
                  </a:lnTo>
                  <a:lnTo>
                    <a:pt x="216725" y="472059"/>
                  </a:lnTo>
                  <a:lnTo>
                    <a:pt x="218160" y="473494"/>
                  </a:lnTo>
                  <a:lnTo>
                    <a:pt x="220751" y="472960"/>
                  </a:lnTo>
                  <a:lnTo>
                    <a:pt x="220840" y="471297"/>
                  </a:lnTo>
                  <a:lnTo>
                    <a:pt x="220040" y="469709"/>
                  </a:lnTo>
                  <a:lnTo>
                    <a:pt x="219887" y="469417"/>
                  </a:lnTo>
                  <a:lnTo>
                    <a:pt x="220370" y="468845"/>
                  </a:lnTo>
                  <a:lnTo>
                    <a:pt x="220484" y="468553"/>
                  </a:lnTo>
                  <a:lnTo>
                    <a:pt x="223304" y="468706"/>
                  </a:lnTo>
                  <a:close/>
                </a:path>
                <a:path w="1041400" h="989329">
                  <a:moveTo>
                    <a:pt x="256794" y="806373"/>
                  </a:moveTo>
                  <a:lnTo>
                    <a:pt x="256362" y="805726"/>
                  </a:lnTo>
                  <a:lnTo>
                    <a:pt x="255473" y="804456"/>
                  </a:lnTo>
                  <a:lnTo>
                    <a:pt x="255028" y="804697"/>
                  </a:lnTo>
                  <a:lnTo>
                    <a:pt x="254812" y="804849"/>
                  </a:lnTo>
                  <a:lnTo>
                    <a:pt x="255422" y="806221"/>
                  </a:lnTo>
                  <a:lnTo>
                    <a:pt x="255714" y="806907"/>
                  </a:lnTo>
                  <a:lnTo>
                    <a:pt x="256438" y="806564"/>
                  </a:lnTo>
                  <a:lnTo>
                    <a:pt x="256794" y="806373"/>
                  </a:lnTo>
                  <a:close/>
                </a:path>
                <a:path w="1041400" h="989329">
                  <a:moveTo>
                    <a:pt x="259384" y="758558"/>
                  </a:moveTo>
                  <a:lnTo>
                    <a:pt x="257924" y="755573"/>
                  </a:lnTo>
                  <a:lnTo>
                    <a:pt x="257390" y="751941"/>
                  </a:lnTo>
                  <a:lnTo>
                    <a:pt x="253479" y="749960"/>
                  </a:lnTo>
                  <a:lnTo>
                    <a:pt x="253936" y="754316"/>
                  </a:lnTo>
                  <a:lnTo>
                    <a:pt x="256247" y="756716"/>
                  </a:lnTo>
                  <a:lnTo>
                    <a:pt x="259384" y="758558"/>
                  </a:lnTo>
                  <a:close/>
                </a:path>
                <a:path w="1041400" h="989329">
                  <a:moveTo>
                    <a:pt x="271183" y="256108"/>
                  </a:moveTo>
                  <a:lnTo>
                    <a:pt x="270878" y="255282"/>
                  </a:lnTo>
                  <a:lnTo>
                    <a:pt x="270103" y="255270"/>
                  </a:lnTo>
                  <a:lnTo>
                    <a:pt x="269633" y="255117"/>
                  </a:lnTo>
                  <a:lnTo>
                    <a:pt x="269481" y="255739"/>
                  </a:lnTo>
                  <a:lnTo>
                    <a:pt x="269227" y="256387"/>
                  </a:lnTo>
                  <a:lnTo>
                    <a:pt x="269278" y="256971"/>
                  </a:lnTo>
                  <a:lnTo>
                    <a:pt x="269316" y="257213"/>
                  </a:lnTo>
                  <a:lnTo>
                    <a:pt x="270103" y="257365"/>
                  </a:lnTo>
                  <a:lnTo>
                    <a:pt x="270954" y="257695"/>
                  </a:lnTo>
                  <a:lnTo>
                    <a:pt x="270992" y="256794"/>
                  </a:lnTo>
                  <a:lnTo>
                    <a:pt x="271183" y="256108"/>
                  </a:lnTo>
                  <a:close/>
                </a:path>
                <a:path w="1041400" h="989329">
                  <a:moveTo>
                    <a:pt x="280314" y="150482"/>
                  </a:moveTo>
                  <a:lnTo>
                    <a:pt x="279844" y="149745"/>
                  </a:lnTo>
                  <a:lnTo>
                    <a:pt x="279234" y="149428"/>
                  </a:lnTo>
                  <a:lnTo>
                    <a:pt x="278434" y="148767"/>
                  </a:lnTo>
                  <a:lnTo>
                    <a:pt x="278231" y="149669"/>
                  </a:lnTo>
                  <a:lnTo>
                    <a:pt x="277914" y="150279"/>
                  </a:lnTo>
                  <a:lnTo>
                    <a:pt x="278066" y="150444"/>
                  </a:lnTo>
                  <a:lnTo>
                    <a:pt x="278523" y="150914"/>
                  </a:lnTo>
                  <a:lnTo>
                    <a:pt x="279171" y="151168"/>
                  </a:lnTo>
                  <a:lnTo>
                    <a:pt x="279742" y="151511"/>
                  </a:lnTo>
                  <a:lnTo>
                    <a:pt x="279895" y="151066"/>
                  </a:lnTo>
                  <a:lnTo>
                    <a:pt x="280314" y="150482"/>
                  </a:lnTo>
                  <a:close/>
                </a:path>
                <a:path w="1041400" h="989329">
                  <a:moveTo>
                    <a:pt x="307797" y="660260"/>
                  </a:moveTo>
                  <a:lnTo>
                    <a:pt x="307340" y="660133"/>
                  </a:lnTo>
                  <a:lnTo>
                    <a:pt x="306717" y="659765"/>
                  </a:lnTo>
                  <a:lnTo>
                    <a:pt x="306489" y="659930"/>
                  </a:lnTo>
                  <a:lnTo>
                    <a:pt x="306133" y="660196"/>
                  </a:lnTo>
                  <a:lnTo>
                    <a:pt x="305917" y="660831"/>
                  </a:lnTo>
                  <a:lnTo>
                    <a:pt x="305955" y="661504"/>
                  </a:lnTo>
                  <a:lnTo>
                    <a:pt x="306717" y="661631"/>
                  </a:lnTo>
                  <a:lnTo>
                    <a:pt x="307314" y="661885"/>
                  </a:lnTo>
                  <a:lnTo>
                    <a:pt x="307644" y="660730"/>
                  </a:lnTo>
                  <a:lnTo>
                    <a:pt x="307797" y="660260"/>
                  </a:lnTo>
                  <a:close/>
                </a:path>
                <a:path w="1041400" h="989329">
                  <a:moveTo>
                    <a:pt x="335203" y="972121"/>
                  </a:moveTo>
                  <a:lnTo>
                    <a:pt x="334619" y="966939"/>
                  </a:lnTo>
                  <a:lnTo>
                    <a:pt x="332981" y="963320"/>
                  </a:lnTo>
                  <a:lnTo>
                    <a:pt x="327482" y="961072"/>
                  </a:lnTo>
                  <a:lnTo>
                    <a:pt x="328536" y="966216"/>
                  </a:lnTo>
                  <a:lnTo>
                    <a:pt x="330060" y="969962"/>
                  </a:lnTo>
                  <a:lnTo>
                    <a:pt x="335203" y="972121"/>
                  </a:lnTo>
                  <a:close/>
                </a:path>
                <a:path w="1041400" h="989329">
                  <a:moveTo>
                    <a:pt x="351472" y="391236"/>
                  </a:moveTo>
                  <a:lnTo>
                    <a:pt x="350926" y="390601"/>
                  </a:lnTo>
                  <a:lnTo>
                    <a:pt x="350647" y="390283"/>
                  </a:lnTo>
                  <a:lnTo>
                    <a:pt x="349885" y="391007"/>
                  </a:lnTo>
                  <a:lnTo>
                    <a:pt x="349135" y="391744"/>
                  </a:lnTo>
                  <a:lnTo>
                    <a:pt x="347827" y="393001"/>
                  </a:lnTo>
                  <a:lnTo>
                    <a:pt x="349161" y="392823"/>
                  </a:lnTo>
                  <a:lnTo>
                    <a:pt x="349758" y="392887"/>
                  </a:lnTo>
                  <a:lnTo>
                    <a:pt x="350126" y="392633"/>
                  </a:lnTo>
                  <a:lnTo>
                    <a:pt x="350659" y="392303"/>
                  </a:lnTo>
                  <a:lnTo>
                    <a:pt x="351028" y="391718"/>
                  </a:lnTo>
                  <a:lnTo>
                    <a:pt x="351472" y="391236"/>
                  </a:lnTo>
                  <a:close/>
                </a:path>
                <a:path w="1041400" h="989329">
                  <a:moveTo>
                    <a:pt x="366953" y="382638"/>
                  </a:moveTo>
                  <a:lnTo>
                    <a:pt x="366585" y="381419"/>
                  </a:lnTo>
                  <a:lnTo>
                    <a:pt x="365125" y="381292"/>
                  </a:lnTo>
                  <a:lnTo>
                    <a:pt x="363613" y="380847"/>
                  </a:lnTo>
                  <a:lnTo>
                    <a:pt x="362267" y="381139"/>
                  </a:lnTo>
                  <a:lnTo>
                    <a:pt x="361353" y="381368"/>
                  </a:lnTo>
                  <a:lnTo>
                    <a:pt x="360705" y="382638"/>
                  </a:lnTo>
                  <a:lnTo>
                    <a:pt x="359930" y="383425"/>
                  </a:lnTo>
                  <a:lnTo>
                    <a:pt x="360934" y="383997"/>
                  </a:lnTo>
                  <a:lnTo>
                    <a:pt x="362077" y="385178"/>
                  </a:lnTo>
                  <a:lnTo>
                    <a:pt x="362902" y="384975"/>
                  </a:lnTo>
                  <a:lnTo>
                    <a:pt x="364363" y="384644"/>
                  </a:lnTo>
                  <a:lnTo>
                    <a:pt x="365607" y="383476"/>
                  </a:lnTo>
                  <a:lnTo>
                    <a:pt x="366953" y="382638"/>
                  </a:lnTo>
                  <a:close/>
                </a:path>
                <a:path w="1041400" h="989329">
                  <a:moveTo>
                    <a:pt x="372884" y="212420"/>
                  </a:moveTo>
                  <a:lnTo>
                    <a:pt x="371906" y="212394"/>
                  </a:lnTo>
                  <a:lnTo>
                    <a:pt x="370928" y="212369"/>
                  </a:lnTo>
                  <a:lnTo>
                    <a:pt x="369976" y="212369"/>
                  </a:lnTo>
                  <a:lnTo>
                    <a:pt x="369951" y="212648"/>
                  </a:lnTo>
                  <a:lnTo>
                    <a:pt x="369938" y="212940"/>
                  </a:lnTo>
                  <a:lnTo>
                    <a:pt x="369900" y="213233"/>
                  </a:lnTo>
                  <a:lnTo>
                    <a:pt x="370852" y="213398"/>
                  </a:lnTo>
                  <a:lnTo>
                    <a:pt x="371779" y="213550"/>
                  </a:lnTo>
                  <a:lnTo>
                    <a:pt x="372719" y="213715"/>
                  </a:lnTo>
                  <a:lnTo>
                    <a:pt x="372770" y="213283"/>
                  </a:lnTo>
                  <a:lnTo>
                    <a:pt x="372821" y="212852"/>
                  </a:lnTo>
                  <a:lnTo>
                    <a:pt x="372884" y="212420"/>
                  </a:lnTo>
                  <a:close/>
                </a:path>
                <a:path w="1041400" h="989329">
                  <a:moveTo>
                    <a:pt x="374218" y="128739"/>
                  </a:moveTo>
                  <a:lnTo>
                    <a:pt x="371297" y="126161"/>
                  </a:lnTo>
                  <a:lnTo>
                    <a:pt x="369836" y="125984"/>
                  </a:lnTo>
                  <a:lnTo>
                    <a:pt x="368782" y="126123"/>
                  </a:lnTo>
                  <a:lnTo>
                    <a:pt x="368401" y="126187"/>
                  </a:lnTo>
                  <a:lnTo>
                    <a:pt x="367969" y="127977"/>
                  </a:lnTo>
                  <a:lnTo>
                    <a:pt x="368134" y="128866"/>
                  </a:lnTo>
                  <a:lnTo>
                    <a:pt x="368363" y="130238"/>
                  </a:lnTo>
                  <a:lnTo>
                    <a:pt x="369074" y="131495"/>
                  </a:lnTo>
                  <a:lnTo>
                    <a:pt x="369760" y="133223"/>
                  </a:lnTo>
                  <a:lnTo>
                    <a:pt x="373532" y="130797"/>
                  </a:lnTo>
                  <a:lnTo>
                    <a:pt x="374218" y="128739"/>
                  </a:lnTo>
                  <a:close/>
                </a:path>
                <a:path w="1041400" h="989329">
                  <a:moveTo>
                    <a:pt x="375373" y="514388"/>
                  </a:moveTo>
                  <a:lnTo>
                    <a:pt x="375158" y="514197"/>
                  </a:lnTo>
                  <a:lnTo>
                    <a:pt x="374929" y="513981"/>
                  </a:lnTo>
                  <a:lnTo>
                    <a:pt x="374713" y="513803"/>
                  </a:lnTo>
                  <a:lnTo>
                    <a:pt x="374142" y="514388"/>
                  </a:lnTo>
                  <a:lnTo>
                    <a:pt x="373545" y="514997"/>
                  </a:lnTo>
                  <a:lnTo>
                    <a:pt x="372960" y="515581"/>
                  </a:lnTo>
                  <a:lnTo>
                    <a:pt x="373214" y="515823"/>
                  </a:lnTo>
                  <a:lnTo>
                    <a:pt x="373468" y="516039"/>
                  </a:lnTo>
                  <a:lnTo>
                    <a:pt x="373710" y="516255"/>
                  </a:lnTo>
                  <a:lnTo>
                    <a:pt x="374269" y="515645"/>
                  </a:lnTo>
                  <a:lnTo>
                    <a:pt x="374827" y="515010"/>
                  </a:lnTo>
                  <a:lnTo>
                    <a:pt x="375373" y="514388"/>
                  </a:lnTo>
                  <a:close/>
                </a:path>
                <a:path w="1041400" h="989329">
                  <a:moveTo>
                    <a:pt x="396100" y="647585"/>
                  </a:moveTo>
                  <a:lnTo>
                    <a:pt x="395973" y="646315"/>
                  </a:lnTo>
                  <a:lnTo>
                    <a:pt x="396024" y="645731"/>
                  </a:lnTo>
                  <a:lnTo>
                    <a:pt x="395833" y="645210"/>
                  </a:lnTo>
                  <a:lnTo>
                    <a:pt x="395681" y="644779"/>
                  </a:lnTo>
                  <a:lnTo>
                    <a:pt x="395249" y="644423"/>
                  </a:lnTo>
                  <a:lnTo>
                    <a:pt x="394957" y="644029"/>
                  </a:lnTo>
                  <a:lnTo>
                    <a:pt x="394601" y="644537"/>
                  </a:lnTo>
                  <a:lnTo>
                    <a:pt x="394106" y="645007"/>
                  </a:lnTo>
                  <a:lnTo>
                    <a:pt x="393979" y="645553"/>
                  </a:lnTo>
                  <a:lnTo>
                    <a:pt x="393915" y="645795"/>
                  </a:lnTo>
                  <a:lnTo>
                    <a:pt x="394627" y="646201"/>
                  </a:lnTo>
                  <a:lnTo>
                    <a:pt x="396100" y="647585"/>
                  </a:lnTo>
                  <a:close/>
                </a:path>
                <a:path w="1041400" h="989329">
                  <a:moveTo>
                    <a:pt x="401713" y="648627"/>
                  </a:moveTo>
                  <a:lnTo>
                    <a:pt x="401167" y="647852"/>
                  </a:lnTo>
                  <a:lnTo>
                    <a:pt x="400596" y="647065"/>
                  </a:lnTo>
                  <a:lnTo>
                    <a:pt x="400037" y="646290"/>
                  </a:lnTo>
                  <a:lnTo>
                    <a:pt x="399783" y="646480"/>
                  </a:lnTo>
                  <a:lnTo>
                    <a:pt x="399516" y="646658"/>
                  </a:lnTo>
                  <a:lnTo>
                    <a:pt x="399262" y="646823"/>
                  </a:lnTo>
                  <a:lnTo>
                    <a:pt x="399783" y="647623"/>
                  </a:lnTo>
                  <a:lnTo>
                    <a:pt x="400316" y="648423"/>
                  </a:lnTo>
                  <a:lnTo>
                    <a:pt x="400837" y="649224"/>
                  </a:lnTo>
                  <a:lnTo>
                    <a:pt x="401129" y="649020"/>
                  </a:lnTo>
                  <a:lnTo>
                    <a:pt x="401421" y="648804"/>
                  </a:lnTo>
                  <a:lnTo>
                    <a:pt x="401713" y="648627"/>
                  </a:lnTo>
                  <a:close/>
                </a:path>
                <a:path w="1041400" h="989329">
                  <a:moveTo>
                    <a:pt x="423913" y="149923"/>
                  </a:moveTo>
                  <a:lnTo>
                    <a:pt x="423811" y="149796"/>
                  </a:lnTo>
                  <a:lnTo>
                    <a:pt x="423481" y="149326"/>
                  </a:lnTo>
                  <a:lnTo>
                    <a:pt x="422960" y="148894"/>
                  </a:lnTo>
                  <a:lnTo>
                    <a:pt x="422211" y="148691"/>
                  </a:lnTo>
                  <a:lnTo>
                    <a:pt x="421805" y="149428"/>
                  </a:lnTo>
                  <a:lnTo>
                    <a:pt x="421436" y="149821"/>
                  </a:lnTo>
                  <a:lnTo>
                    <a:pt x="422338" y="150368"/>
                  </a:lnTo>
                  <a:lnTo>
                    <a:pt x="423151" y="150914"/>
                  </a:lnTo>
                  <a:lnTo>
                    <a:pt x="423392" y="150520"/>
                  </a:lnTo>
                  <a:lnTo>
                    <a:pt x="423913" y="149923"/>
                  </a:lnTo>
                  <a:close/>
                </a:path>
                <a:path w="1041400" h="989329">
                  <a:moveTo>
                    <a:pt x="429183" y="815492"/>
                  </a:moveTo>
                  <a:lnTo>
                    <a:pt x="428586" y="815276"/>
                  </a:lnTo>
                  <a:lnTo>
                    <a:pt x="428015" y="814984"/>
                  </a:lnTo>
                  <a:lnTo>
                    <a:pt x="427418" y="814959"/>
                  </a:lnTo>
                  <a:lnTo>
                    <a:pt x="427240" y="814933"/>
                  </a:lnTo>
                  <a:lnTo>
                    <a:pt x="426758" y="815949"/>
                  </a:lnTo>
                  <a:lnTo>
                    <a:pt x="426859" y="816076"/>
                  </a:lnTo>
                  <a:lnTo>
                    <a:pt x="427266" y="816457"/>
                  </a:lnTo>
                  <a:lnTo>
                    <a:pt x="427850" y="816724"/>
                  </a:lnTo>
                  <a:lnTo>
                    <a:pt x="428586" y="817143"/>
                  </a:lnTo>
                  <a:lnTo>
                    <a:pt x="428866" y="816330"/>
                  </a:lnTo>
                  <a:lnTo>
                    <a:pt x="429031" y="815924"/>
                  </a:lnTo>
                  <a:lnTo>
                    <a:pt x="429183" y="815492"/>
                  </a:lnTo>
                  <a:close/>
                </a:path>
                <a:path w="1041400" h="989329">
                  <a:moveTo>
                    <a:pt x="431419" y="664895"/>
                  </a:moveTo>
                  <a:lnTo>
                    <a:pt x="429793" y="665238"/>
                  </a:lnTo>
                  <a:lnTo>
                    <a:pt x="429171" y="665187"/>
                  </a:lnTo>
                  <a:lnTo>
                    <a:pt x="428358" y="665848"/>
                  </a:lnTo>
                  <a:lnTo>
                    <a:pt x="428142" y="666483"/>
                  </a:lnTo>
                  <a:lnTo>
                    <a:pt x="427824" y="667016"/>
                  </a:lnTo>
                  <a:lnTo>
                    <a:pt x="428028" y="667219"/>
                  </a:lnTo>
                  <a:lnTo>
                    <a:pt x="428472" y="667588"/>
                  </a:lnTo>
                  <a:lnTo>
                    <a:pt x="431419" y="664895"/>
                  </a:lnTo>
                  <a:close/>
                </a:path>
                <a:path w="1041400" h="989329">
                  <a:moveTo>
                    <a:pt x="434987" y="648614"/>
                  </a:moveTo>
                  <a:lnTo>
                    <a:pt x="428980" y="650328"/>
                  </a:lnTo>
                  <a:lnTo>
                    <a:pt x="428891" y="650532"/>
                  </a:lnTo>
                  <a:lnTo>
                    <a:pt x="430796" y="655294"/>
                  </a:lnTo>
                  <a:lnTo>
                    <a:pt x="434987" y="654773"/>
                  </a:lnTo>
                  <a:lnTo>
                    <a:pt x="433971" y="651332"/>
                  </a:lnTo>
                  <a:lnTo>
                    <a:pt x="434987" y="648614"/>
                  </a:lnTo>
                  <a:close/>
                </a:path>
                <a:path w="1041400" h="989329">
                  <a:moveTo>
                    <a:pt x="435711" y="394804"/>
                  </a:moveTo>
                  <a:lnTo>
                    <a:pt x="434441" y="393585"/>
                  </a:lnTo>
                  <a:lnTo>
                    <a:pt x="431914" y="395262"/>
                  </a:lnTo>
                  <a:lnTo>
                    <a:pt x="428828" y="396405"/>
                  </a:lnTo>
                  <a:lnTo>
                    <a:pt x="429298" y="400989"/>
                  </a:lnTo>
                  <a:lnTo>
                    <a:pt x="431431" y="398919"/>
                  </a:lnTo>
                  <a:lnTo>
                    <a:pt x="435711" y="394804"/>
                  </a:lnTo>
                  <a:close/>
                </a:path>
                <a:path w="1041400" h="989329">
                  <a:moveTo>
                    <a:pt x="444233" y="983005"/>
                  </a:moveTo>
                  <a:lnTo>
                    <a:pt x="440969" y="980770"/>
                  </a:lnTo>
                  <a:lnTo>
                    <a:pt x="438391" y="978712"/>
                  </a:lnTo>
                  <a:lnTo>
                    <a:pt x="435013" y="981341"/>
                  </a:lnTo>
                  <a:lnTo>
                    <a:pt x="435419" y="984770"/>
                  </a:lnTo>
                  <a:lnTo>
                    <a:pt x="437921" y="985164"/>
                  </a:lnTo>
                  <a:lnTo>
                    <a:pt x="440512" y="985418"/>
                  </a:lnTo>
                  <a:lnTo>
                    <a:pt x="438924" y="988834"/>
                  </a:lnTo>
                  <a:lnTo>
                    <a:pt x="443420" y="989037"/>
                  </a:lnTo>
                  <a:lnTo>
                    <a:pt x="442544" y="985354"/>
                  </a:lnTo>
                  <a:lnTo>
                    <a:pt x="444233" y="983005"/>
                  </a:lnTo>
                  <a:close/>
                </a:path>
                <a:path w="1041400" h="989329">
                  <a:moveTo>
                    <a:pt x="454101" y="852462"/>
                  </a:moveTo>
                  <a:lnTo>
                    <a:pt x="450316" y="851763"/>
                  </a:lnTo>
                  <a:lnTo>
                    <a:pt x="447052" y="852995"/>
                  </a:lnTo>
                  <a:lnTo>
                    <a:pt x="443865" y="854621"/>
                  </a:lnTo>
                  <a:lnTo>
                    <a:pt x="450926" y="855814"/>
                  </a:lnTo>
                  <a:lnTo>
                    <a:pt x="452272" y="855484"/>
                  </a:lnTo>
                  <a:lnTo>
                    <a:pt x="454101" y="852462"/>
                  </a:lnTo>
                  <a:close/>
                </a:path>
                <a:path w="1041400" h="989329">
                  <a:moveTo>
                    <a:pt x="465505" y="536257"/>
                  </a:moveTo>
                  <a:lnTo>
                    <a:pt x="465048" y="534682"/>
                  </a:lnTo>
                  <a:lnTo>
                    <a:pt x="464820" y="533895"/>
                  </a:lnTo>
                  <a:lnTo>
                    <a:pt x="464400" y="534060"/>
                  </a:lnTo>
                  <a:lnTo>
                    <a:pt x="463969" y="534263"/>
                  </a:lnTo>
                  <a:lnTo>
                    <a:pt x="463550" y="534428"/>
                  </a:lnTo>
                  <a:lnTo>
                    <a:pt x="463892" y="535101"/>
                  </a:lnTo>
                  <a:lnTo>
                    <a:pt x="464197" y="535825"/>
                  </a:lnTo>
                  <a:lnTo>
                    <a:pt x="464591" y="536473"/>
                  </a:lnTo>
                  <a:lnTo>
                    <a:pt x="465188" y="536333"/>
                  </a:lnTo>
                  <a:lnTo>
                    <a:pt x="465505" y="536257"/>
                  </a:lnTo>
                  <a:close/>
                </a:path>
                <a:path w="1041400" h="989329">
                  <a:moveTo>
                    <a:pt x="481672" y="56908"/>
                  </a:moveTo>
                  <a:lnTo>
                    <a:pt x="481253" y="56108"/>
                  </a:lnTo>
                  <a:lnTo>
                    <a:pt x="480847" y="55308"/>
                  </a:lnTo>
                  <a:lnTo>
                    <a:pt x="480428" y="54521"/>
                  </a:lnTo>
                  <a:lnTo>
                    <a:pt x="480123" y="54673"/>
                  </a:lnTo>
                  <a:lnTo>
                    <a:pt x="479552" y="54952"/>
                  </a:lnTo>
                  <a:lnTo>
                    <a:pt x="479869" y="55791"/>
                  </a:lnTo>
                  <a:lnTo>
                    <a:pt x="480174" y="56616"/>
                  </a:lnTo>
                  <a:lnTo>
                    <a:pt x="480479" y="57454"/>
                  </a:lnTo>
                  <a:lnTo>
                    <a:pt x="480885" y="57277"/>
                  </a:lnTo>
                  <a:lnTo>
                    <a:pt x="481266" y="57086"/>
                  </a:lnTo>
                  <a:lnTo>
                    <a:pt x="481672" y="56908"/>
                  </a:lnTo>
                  <a:close/>
                </a:path>
                <a:path w="1041400" h="989329">
                  <a:moveTo>
                    <a:pt x="498436" y="716026"/>
                  </a:moveTo>
                  <a:lnTo>
                    <a:pt x="497636" y="715937"/>
                  </a:lnTo>
                  <a:lnTo>
                    <a:pt x="496849" y="715772"/>
                  </a:lnTo>
                  <a:lnTo>
                    <a:pt x="496049" y="715733"/>
                  </a:lnTo>
                  <a:lnTo>
                    <a:pt x="495642" y="716483"/>
                  </a:lnTo>
                  <a:lnTo>
                    <a:pt x="496252" y="716991"/>
                  </a:lnTo>
                  <a:lnTo>
                    <a:pt x="496887" y="717372"/>
                  </a:lnTo>
                  <a:lnTo>
                    <a:pt x="497484" y="717778"/>
                  </a:lnTo>
                  <a:lnTo>
                    <a:pt x="497801" y="717194"/>
                  </a:lnTo>
                  <a:lnTo>
                    <a:pt x="498436" y="716026"/>
                  </a:lnTo>
                  <a:close/>
                </a:path>
                <a:path w="1041400" h="989329">
                  <a:moveTo>
                    <a:pt x="504418" y="697814"/>
                  </a:moveTo>
                  <a:lnTo>
                    <a:pt x="499732" y="690206"/>
                  </a:lnTo>
                  <a:lnTo>
                    <a:pt x="495515" y="695680"/>
                  </a:lnTo>
                  <a:lnTo>
                    <a:pt x="500608" y="699884"/>
                  </a:lnTo>
                  <a:lnTo>
                    <a:pt x="500824" y="699922"/>
                  </a:lnTo>
                  <a:lnTo>
                    <a:pt x="504418" y="697814"/>
                  </a:lnTo>
                  <a:close/>
                </a:path>
                <a:path w="1041400" h="989329">
                  <a:moveTo>
                    <a:pt x="509358" y="175945"/>
                  </a:moveTo>
                  <a:lnTo>
                    <a:pt x="508520" y="175729"/>
                  </a:lnTo>
                  <a:lnTo>
                    <a:pt x="508177" y="176618"/>
                  </a:lnTo>
                  <a:lnTo>
                    <a:pt x="507898" y="177520"/>
                  </a:lnTo>
                  <a:lnTo>
                    <a:pt x="507619" y="178384"/>
                  </a:lnTo>
                  <a:lnTo>
                    <a:pt x="508076" y="178473"/>
                  </a:lnTo>
                  <a:lnTo>
                    <a:pt x="509028" y="178714"/>
                  </a:lnTo>
                  <a:lnTo>
                    <a:pt x="509155" y="177812"/>
                  </a:lnTo>
                  <a:lnTo>
                    <a:pt x="509295" y="176911"/>
                  </a:lnTo>
                  <a:lnTo>
                    <a:pt x="509346" y="175983"/>
                  </a:lnTo>
                  <a:close/>
                </a:path>
                <a:path w="1041400" h="989329">
                  <a:moveTo>
                    <a:pt x="527659" y="951522"/>
                  </a:moveTo>
                  <a:lnTo>
                    <a:pt x="526808" y="951395"/>
                  </a:lnTo>
                  <a:lnTo>
                    <a:pt x="526161" y="951077"/>
                  </a:lnTo>
                  <a:lnTo>
                    <a:pt x="525945" y="951293"/>
                  </a:lnTo>
                  <a:lnTo>
                    <a:pt x="525602" y="951598"/>
                  </a:lnTo>
                  <a:lnTo>
                    <a:pt x="525335" y="952271"/>
                  </a:lnTo>
                  <a:lnTo>
                    <a:pt x="525500" y="953046"/>
                  </a:lnTo>
                  <a:lnTo>
                    <a:pt x="526161" y="953274"/>
                  </a:lnTo>
                  <a:lnTo>
                    <a:pt x="526567" y="953528"/>
                  </a:lnTo>
                  <a:lnTo>
                    <a:pt x="527189" y="952385"/>
                  </a:lnTo>
                  <a:lnTo>
                    <a:pt x="527659" y="951522"/>
                  </a:lnTo>
                  <a:close/>
                </a:path>
                <a:path w="1041400" h="989329">
                  <a:moveTo>
                    <a:pt x="530847" y="197294"/>
                  </a:moveTo>
                  <a:lnTo>
                    <a:pt x="530517" y="196443"/>
                  </a:lnTo>
                  <a:lnTo>
                    <a:pt x="530199" y="195580"/>
                  </a:lnTo>
                  <a:lnTo>
                    <a:pt x="529882" y="194729"/>
                  </a:lnTo>
                  <a:lnTo>
                    <a:pt x="529551" y="194894"/>
                  </a:lnTo>
                  <a:lnTo>
                    <a:pt x="528967" y="195122"/>
                  </a:lnTo>
                  <a:lnTo>
                    <a:pt x="529170" y="196024"/>
                  </a:lnTo>
                  <a:lnTo>
                    <a:pt x="529717" y="197624"/>
                  </a:lnTo>
                  <a:lnTo>
                    <a:pt x="530085" y="197510"/>
                  </a:lnTo>
                  <a:lnTo>
                    <a:pt x="530453" y="197408"/>
                  </a:lnTo>
                  <a:lnTo>
                    <a:pt x="530847" y="197294"/>
                  </a:lnTo>
                  <a:close/>
                </a:path>
                <a:path w="1041400" h="989329">
                  <a:moveTo>
                    <a:pt x="581939" y="434797"/>
                  </a:moveTo>
                  <a:lnTo>
                    <a:pt x="581634" y="433959"/>
                  </a:lnTo>
                  <a:lnTo>
                    <a:pt x="581342" y="433133"/>
                  </a:lnTo>
                  <a:lnTo>
                    <a:pt x="581025" y="432320"/>
                  </a:lnTo>
                  <a:lnTo>
                    <a:pt x="580745" y="432409"/>
                  </a:lnTo>
                  <a:lnTo>
                    <a:pt x="580478" y="432523"/>
                  </a:lnTo>
                  <a:lnTo>
                    <a:pt x="580174" y="432625"/>
                  </a:lnTo>
                  <a:lnTo>
                    <a:pt x="580567" y="433451"/>
                  </a:lnTo>
                  <a:lnTo>
                    <a:pt x="580936" y="434263"/>
                  </a:lnTo>
                  <a:lnTo>
                    <a:pt x="581317" y="435063"/>
                  </a:lnTo>
                  <a:lnTo>
                    <a:pt x="581520" y="434962"/>
                  </a:lnTo>
                  <a:lnTo>
                    <a:pt x="581748" y="434886"/>
                  </a:lnTo>
                  <a:lnTo>
                    <a:pt x="581939" y="434797"/>
                  </a:lnTo>
                  <a:close/>
                </a:path>
                <a:path w="1041400" h="989329">
                  <a:moveTo>
                    <a:pt x="586816" y="440029"/>
                  </a:moveTo>
                  <a:lnTo>
                    <a:pt x="586765" y="439585"/>
                  </a:lnTo>
                  <a:lnTo>
                    <a:pt x="586752" y="439407"/>
                  </a:lnTo>
                  <a:lnTo>
                    <a:pt x="586041" y="439102"/>
                  </a:lnTo>
                  <a:lnTo>
                    <a:pt x="585889" y="439191"/>
                  </a:lnTo>
                  <a:lnTo>
                    <a:pt x="585520" y="439445"/>
                  </a:lnTo>
                  <a:lnTo>
                    <a:pt x="585292" y="439915"/>
                  </a:lnTo>
                  <a:lnTo>
                    <a:pt x="585012" y="440296"/>
                  </a:lnTo>
                  <a:lnTo>
                    <a:pt x="585406" y="440537"/>
                  </a:lnTo>
                  <a:lnTo>
                    <a:pt x="585800" y="440817"/>
                  </a:lnTo>
                  <a:lnTo>
                    <a:pt x="586486" y="441261"/>
                  </a:lnTo>
                  <a:lnTo>
                    <a:pt x="586638" y="440499"/>
                  </a:lnTo>
                  <a:lnTo>
                    <a:pt x="586816" y="440029"/>
                  </a:lnTo>
                  <a:close/>
                </a:path>
                <a:path w="1041400" h="989329">
                  <a:moveTo>
                    <a:pt x="593115" y="395287"/>
                  </a:moveTo>
                  <a:lnTo>
                    <a:pt x="592747" y="394423"/>
                  </a:lnTo>
                  <a:lnTo>
                    <a:pt x="592569" y="393966"/>
                  </a:lnTo>
                  <a:lnTo>
                    <a:pt x="591743" y="394385"/>
                  </a:lnTo>
                  <a:lnTo>
                    <a:pt x="590067" y="395198"/>
                  </a:lnTo>
                  <a:lnTo>
                    <a:pt x="590308" y="395617"/>
                  </a:lnTo>
                  <a:lnTo>
                    <a:pt x="590664" y="396392"/>
                  </a:lnTo>
                  <a:lnTo>
                    <a:pt x="591553" y="396087"/>
                  </a:lnTo>
                  <a:lnTo>
                    <a:pt x="592340" y="395655"/>
                  </a:lnTo>
                  <a:lnTo>
                    <a:pt x="593115" y="395287"/>
                  </a:lnTo>
                  <a:close/>
                </a:path>
                <a:path w="1041400" h="989329">
                  <a:moveTo>
                    <a:pt x="619277" y="256984"/>
                  </a:moveTo>
                  <a:lnTo>
                    <a:pt x="618794" y="256184"/>
                  </a:lnTo>
                  <a:lnTo>
                    <a:pt x="618337" y="255397"/>
                  </a:lnTo>
                  <a:lnTo>
                    <a:pt x="617855" y="254584"/>
                  </a:lnTo>
                  <a:lnTo>
                    <a:pt x="617575" y="254736"/>
                  </a:lnTo>
                  <a:lnTo>
                    <a:pt x="617321" y="254863"/>
                  </a:lnTo>
                  <a:lnTo>
                    <a:pt x="617029" y="254990"/>
                  </a:lnTo>
                  <a:lnTo>
                    <a:pt x="617334" y="255828"/>
                  </a:lnTo>
                  <a:lnTo>
                    <a:pt x="617664" y="256667"/>
                  </a:lnTo>
                  <a:lnTo>
                    <a:pt x="617982" y="257517"/>
                  </a:lnTo>
                  <a:lnTo>
                    <a:pt x="618401" y="257352"/>
                  </a:lnTo>
                  <a:lnTo>
                    <a:pt x="618832" y="257162"/>
                  </a:lnTo>
                  <a:lnTo>
                    <a:pt x="619277" y="256984"/>
                  </a:lnTo>
                  <a:close/>
                </a:path>
                <a:path w="1041400" h="989329">
                  <a:moveTo>
                    <a:pt x="636155" y="590232"/>
                  </a:moveTo>
                  <a:lnTo>
                    <a:pt x="635266" y="589902"/>
                  </a:lnTo>
                  <a:lnTo>
                    <a:pt x="634695" y="589495"/>
                  </a:lnTo>
                  <a:lnTo>
                    <a:pt x="634339" y="589648"/>
                  </a:lnTo>
                  <a:lnTo>
                    <a:pt x="633971" y="589775"/>
                  </a:lnTo>
                  <a:lnTo>
                    <a:pt x="633628" y="590473"/>
                  </a:lnTo>
                  <a:lnTo>
                    <a:pt x="633641" y="590918"/>
                  </a:lnTo>
                  <a:lnTo>
                    <a:pt x="633666" y="591248"/>
                  </a:lnTo>
                  <a:lnTo>
                    <a:pt x="634517" y="591858"/>
                  </a:lnTo>
                  <a:lnTo>
                    <a:pt x="635101" y="591439"/>
                  </a:lnTo>
                  <a:lnTo>
                    <a:pt x="635508" y="590918"/>
                  </a:lnTo>
                  <a:lnTo>
                    <a:pt x="636155" y="590232"/>
                  </a:lnTo>
                  <a:close/>
                </a:path>
                <a:path w="1041400" h="989329">
                  <a:moveTo>
                    <a:pt x="641248" y="450786"/>
                  </a:moveTo>
                  <a:lnTo>
                    <a:pt x="641159" y="450138"/>
                  </a:lnTo>
                  <a:lnTo>
                    <a:pt x="641070" y="449681"/>
                  </a:lnTo>
                  <a:lnTo>
                    <a:pt x="640600" y="449275"/>
                  </a:lnTo>
                  <a:lnTo>
                    <a:pt x="640295" y="448830"/>
                  </a:lnTo>
                  <a:lnTo>
                    <a:pt x="640041" y="449160"/>
                  </a:lnTo>
                  <a:lnTo>
                    <a:pt x="639762" y="449478"/>
                  </a:lnTo>
                  <a:lnTo>
                    <a:pt x="639508" y="449808"/>
                  </a:lnTo>
                  <a:lnTo>
                    <a:pt x="639508" y="450430"/>
                  </a:lnTo>
                  <a:lnTo>
                    <a:pt x="639381" y="451154"/>
                  </a:lnTo>
                  <a:lnTo>
                    <a:pt x="639572" y="451726"/>
                  </a:lnTo>
                  <a:lnTo>
                    <a:pt x="639673" y="451980"/>
                  </a:lnTo>
                  <a:lnTo>
                    <a:pt x="640422" y="451980"/>
                  </a:lnTo>
                  <a:lnTo>
                    <a:pt x="640892" y="452107"/>
                  </a:lnTo>
                  <a:lnTo>
                    <a:pt x="640994" y="451446"/>
                  </a:lnTo>
                  <a:lnTo>
                    <a:pt x="641248" y="450786"/>
                  </a:lnTo>
                  <a:close/>
                </a:path>
                <a:path w="1041400" h="989329">
                  <a:moveTo>
                    <a:pt x="653300" y="569760"/>
                  </a:moveTo>
                  <a:lnTo>
                    <a:pt x="652297" y="569137"/>
                  </a:lnTo>
                  <a:lnTo>
                    <a:pt x="651129" y="567842"/>
                  </a:lnTo>
                  <a:lnTo>
                    <a:pt x="648792" y="568375"/>
                  </a:lnTo>
                  <a:lnTo>
                    <a:pt x="647484" y="569607"/>
                  </a:lnTo>
                  <a:lnTo>
                    <a:pt x="646099" y="570458"/>
                  </a:lnTo>
                  <a:lnTo>
                    <a:pt x="646099" y="571830"/>
                  </a:lnTo>
                  <a:lnTo>
                    <a:pt x="647814" y="572008"/>
                  </a:lnTo>
                  <a:lnTo>
                    <a:pt x="649566" y="572503"/>
                  </a:lnTo>
                  <a:lnTo>
                    <a:pt x="652018" y="572135"/>
                  </a:lnTo>
                  <a:lnTo>
                    <a:pt x="652614" y="570649"/>
                  </a:lnTo>
                  <a:lnTo>
                    <a:pt x="653300" y="569760"/>
                  </a:lnTo>
                  <a:close/>
                </a:path>
                <a:path w="1041400" h="989329">
                  <a:moveTo>
                    <a:pt x="665949" y="543344"/>
                  </a:moveTo>
                  <a:lnTo>
                    <a:pt x="660196" y="543433"/>
                  </a:lnTo>
                  <a:lnTo>
                    <a:pt x="660527" y="540067"/>
                  </a:lnTo>
                  <a:lnTo>
                    <a:pt x="656272" y="539559"/>
                  </a:lnTo>
                  <a:lnTo>
                    <a:pt x="654354" y="545655"/>
                  </a:lnTo>
                  <a:lnTo>
                    <a:pt x="654481" y="546646"/>
                  </a:lnTo>
                  <a:lnTo>
                    <a:pt x="660273" y="549097"/>
                  </a:lnTo>
                  <a:lnTo>
                    <a:pt x="662889" y="547966"/>
                  </a:lnTo>
                  <a:lnTo>
                    <a:pt x="665949" y="543344"/>
                  </a:lnTo>
                  <a:close/>
                </a:path>
                <a:path w="1041400" h="989329">
                  <a:moveTo>
                    <a:pt x="676617" y="39357"/>
                  </a:moveTo>
                  <a:lnTo>
                    <a:pt x="676287" y="39039"/>
                  </a:lnTo>
                  <a:lnTo>
                    <a:pt x="675970" y="38747"/>
                  </a:lnTo>
                  <a:lnTo>
                    <a:pt x="675640" y="38455"/>
                  </a:lnTo>
                  <a:lnTo>
                    <a:pt x="675017" y="39230"/>
                  </a:lnTo>
                  <a:lnTo>
                    <a:pt x="673823" y="40779"/>
                  </a:lnTo>
                  <a:lnTo>
                    <a:pt x="674052" y="40995"/>
                  </a:lnTo>
                  <a:lnTo>
                    <a:pt x="674497" y="41402"/>
                  </a:lnTo>
                  <a:lnTo>
                    <a:pt x="675195" y="40716"/>
                  </a:lnTo>
                  <a:lnTo>
                    <a:pt x="675906" y="40043"/>
                  </a:lnTo>
                  <a:lnTo>
                    <a:pt x="676617" y="39357"/>
                  </a:lnTo>
                  <a:close/>
                </a:path>
                <a:path w="1041400" h="989329">
                  <a:moveTo>
                    <a:pt x="679094" y="679805"/>
                  </a:moveTo>
                  <a:lnTo>
                    <a:pt x="678942" y="679246"/>
                  </a:lnTo>
                  <a:lnTo>
                    <a:pt x="678891" y="679018"/>
                  </a:lnTo>
                  <a:lnTo>
                    <a:pt x="678129" y="678954"/>
                  </a:lnTo>
                  <a:lnTo>
                    <a:pt x="677697" y="678853"/>
                  </a:lnTo>
                  <a:lnTo>
                    <a:pt x="677532" y="679475"/>
                  </a:lnTo>
                  <a:lnTo>
                    <a:pt x="677291" y="680097"/>
                  </a:lnTo>
                  <a:lnTo>
                    <a:pt x="677303" y="680910"/>
                  </a:lnTo>
                  <a:lnTo>
                    <a:pt x="678078" y="681075"/>
                  </a:lnTo>
                  <a:lnTo>
                    <a:pt x="678891" y="681405"/>
                  </a:lnTo>
                  <a:lnTo>
                    <a:pt x="678929" y="680466"/>
                  </a:lnTo>
                  <a:lnTo>
                    <a:pt x="679094" y="679805"/>
                  </a:lnTo>
                  <a:close/>
                </a:path>
                <a:path w="1041400" h="989329">
                  <a:moveTo>
                    <a:pt x="684631" y="353555"/>
                  </a:moveTo>
                  <a:lnTo>
                    <a:pt x="684491" y="352590"/>
                  </a:lnTo>
                  <a:lnTo>
                    <a:pt x="684364" y="351624"/>
                  </a:lnTo>
                  <a:lnTo>
                    <a:pt x="684225" y="350621"/>
                  </a:lnTo>
                  <a:lnTo>
                    <a:pt x="683844" y="350672"/>
                  </a:lnTo>
                  <a:lnTo>
                    <a:pt x="683069" y="350774"/>
                  </a:lnTo>
                  <a:lnTo>
                    <a:pt x="683298" y="352729"/>
                  </a:lnTo>
                  <a:lnTo>
                    <a:pt x="683399" y="353720"/>
                  </a:lnTo>
                  <a:lnTo>
                    <a:pt x="683818" y="353669"/>
                  </a:lnTo>
                  <a:lnTo>
                    <a:pt x="684212" y="353618"/>
                  </a:lnTo>
                  <a:lnTo>
                    <a:pt x="684631" y="353555"/>
                  </a:lnTo>
                  <a:close/>
                </a:path>
                <a:path w="1041400" h="989329">
                  <a:moveTo>
                    <a:pt x="685749" y="259384"/>
                  </a:moveTo>
                  <a:lnTo>
                    <a:pt x="685063" y="259384"/>
                  </a:lnTo>
                  <a:lnTo>
                    <a:pt x="684326" y="259156"/>
                  </a:lnTo>
                  <a:lnTo>
                    <a:pt x="684161" y="259346"/>
                  </a:lnTo>
                  <a:lnTo>
                    <a:pt x="683869" y="259791"/>
                  </a:lnTo>
                  <a:lnTo>
                    <a:pt x="683907" y="260426"/>
                  </a:lnTo>
                  <a:lnTo>
                    <a:pt x="683818" y="260997"/>
                  </a:lnTo>
                  <a:lnTo>
                    <a:pt x="684276" y="260959"/>
                  </a:lnTo>
                  <a:lnTo>
                    <a:pt x="684872" y="261086"/>
                  </a:lnTo>
                  <a:lnTo>
                    <a:pt x="685203" y="260845"/>
                  </a:lnTo>
                  <a:lnTo>
                    <a:pt x="685495" y="260616"/>
                  </a:lnTo>
                  <a:lnTo>
                    <a:pt x="685533" y="259994"/>
                  </a:lnTo>
                  <a:lnTo>
                    <a:pt x="685749" y="259384"/>
                  </a:lnTo>
                  <a:close/>
                </a:path>
                <a:path w="1041400" h="989329">
                  <a:moveTo>
                    <a:pt x="695693" y="16395"/>
                  </a:moveTo>
                  <a:lnTo>
                    <a:pt x="695566" y="15786"/>
                  </a:lnTo>
                  <a:lnTo>
                    <a:pt x="695528" y="15163"/>
                  </a:lnTo>
                  <a:lnTo>
                    <a:pt x="695147" y="15163"/>
                  </a:lnTo>
                  <a:lnTo>
                    <a:pt x="694766" y="15151"/>
                  </a:lnTo>
                  <a:lnTo>
                    <a:pt x="694397" y="15125"/>
                  </a:lnTo>
                  <a:lnTo>
                    <a:pt x="694283" y="16103"/>
                  </a:lnTo>
                  <a:lnTo>
                    <a:pt x="694182" y="17081"/>
                  </a:lnTo>
                  <a:lnTo>
                    <a:pt x="694067" y="18072"/>
                  </a:lnTo>
                  <a:lnTo>
                    <a:pt x="694334" y="18122"/>
                  </a:lnTo>
                  <a:lnTo>
                    <a:pt x="694601" y="18186"/>
                  </a:lnTo>
                  <a:lnTo>
                    <a:pt x="694880" y="18237"/>
                  </a:lnTo>
                  <a:lnTo>
                    <a:pt x="695134" y="17830"/>
                  </a:lnTo>
                  <a:lnTo>
                    <a:pt x="695515" y="17424"/>
                  </a:lnTo>
                  <a:lnTo>
                    <a:pt x="695579" y="17005"/>
                  </a:lnTo>
                  <a:lnTo>
                    <a:pt x="695693" y="16395"/>
                  </a:lnTo>
                  <a:close/>
                </a:path>
                <a:path w="1041400" h="989329">
                  <a:moveTo>
                    <a:pt x="702843" y="272973"/>
                  </a:moveTo>
                  <a:lnTo>
                    <a:pt x="702360" y="272834"/>
                  </a:lnTo>
                  <a:lnTo>
                    <a:pt x="701344" y="272592"/>
                  </a:lnTo>
                  <a:lnTo>
                    <a:pt x="701128" y="273164"/>
                  </a:lnTo>
                  <a:lnTo>
                    <a:pt x="700760" y="273659"/>
                  </a:lnTo>
                  <a:lnTo>
                    <a:pt x="700925" y="274320"/>
                  </a:lnTo>
                  <a:lnTo>
                    <a:pt x="701903" y="274675"/>
                  </a:lnTo>
                  <a:lnTo>
                    <a:pt x="702322" y="274116"/>
                  </a:lnTo>
                  <a:lnTo>
                    <a:pt x="702551" y="273519"/>
                  </a:lnTo>
                  <a:lnTo>
                    <a:pt x="702843" y="272973"/>
                  </a:lnTo>
                  <a:close/>
                </a:path>
                <a:path w="1041400" h="989329">
                  <a:moveTo>
                    <a:pt x="718985" y="338277"/>
                  </a:moveTo>
                  <a:lnTo>
                    <a:pt x="718502" y="337540"/>
                  </a:lnTo>
                  <a:lnTo>
                    <a:pt x="717664" y="337985"/>
                  </a:lnTo>
                  <a:lnTo>
                    <a:pt x="716813" y="338416"/>
                  </a:lnTo>
                  <a:lnTo>
                    <a:pt x="715962" y="338848"/>
                  </a:lnTo>
                  <a:lnTo>
                    <a:pt x="716826" y="340004"/>
                  </a:lnTo>
                  <a:lnTo>
                    <a:pt x="717550" y="339432"/>
                  </a:lnTo>
                  <a:lnTo>
                    <a:pt x="718261" y="338848"/>
                  </a:lnTo>
                  <a:lnTo>
                    <a:pt x="718985" y="338277"/>
                  </a:lnTo>
                  <a:close/>
                </a:path>
                <a:path w="1041400" h="989329">
                  <a:moveTo>
                    <a:pt x="724789" y="419"/>
                  </a:moveTo>
                  <a:lnTo>
                    <a:pt x="724039" y="292"/>
                  </a:lnTo>
                  <a:lnTo>
                    <a:pt x="723277" y="0"/>
                  </a:lnTo>
                  <a:lnTo>
                    <a:pt x="723188" y="139"/>
                  </a:lnTo>
                  <a:lnTo>
                    <a:pt x="722858" y="647"/>
                  </a:lnTo>
                  <a:lnTo>
                    <a:pt x="722655" y="1308"/>
                  </a:lnTo>
                  <a:lnTo>
                    <a:pt x="722655" y="2095"/>
                  </a:lnTo>
                  <a:lnTo>
                    <a:pt x="723798" y="2501"/>
                  </a:lnTo>
                  <a:lnTo>
                    <a:pt x="724217" y="1892"/>
                  </a:lnTo>
                  <a:lnTo>
                    <a:pt x="724433" y="1244"/>
                  </a:lnTo>
                  <a:lnTo>
                    <a:pt x="724789" y="419"/>
                  </a:lnTo>
                  <a:close/>
                </a:path>
                <a:path w="1041400" h="989329">
                  <a:moveTo>
                    <a:pt x="740879" y="263385"/>
                  </a:moveTo>
                  <a:lnTo>
                    <a:pt x="740460" y="263309"/>
                  </a:lnTo>
                  <a:lnTo>
                    <a:pt x="739609" y="263131"/>
                  </a:lnTo>
                  <a:lnTo>
                    <a:pt x="739444" y="264236"/>
                  </a:lnTo>
                  <a:lnTo>
                    <a:pt x="739152" y="266446"/>
                  </a:lnTo>
                  <a:lnTo>
                    <a:pt x="739521" y="266496"/>
                  </a:lnTo>
                  <a:lnTo>
                    <a:pt x="739851" y="266560"/>
                  </a:lnTo>
                  <a:lnTo>
                    <a:pt x="740206" y="266611"/>
                  </a:lnTo>
                  <a:lnTo>
                    <a:pt x="740435" y="265544"/>
                  </a:lnTo>
                  <a:lnTo>
                    <a:pt x="740879" y="263385"/>
                  </a:lnTo>
                  <a:close/>
                </a:path>
                <a:path w="1041400" h="989329">
                  <a:moveTo>
                    <a:pt x="755383" y="564057"/>
                  </a:moveTo>
                  <a:lnTo>
                    <a:pt x="755281" y="563143"/>
                  </a:lnTo>
                  <a:lnTo>
                    <a:pt x="755192" y="562216"/>
                  </a:lnTo>
                  <a:lnTo>
                    <a:pt x="755103" y="561301"/>
                  </a:lnTo>
                  <a:lnTo>
                    <a:pt x="754646" y="561428"/>
                  </a:lnTo>
                  <a:lnTo>
                    <a:pt x="754176" y="561530"/>
                  </a:lnTo>
                  <a:lnTo>
                    <a:pt x="753719" y="561670"/>
                  </a:lnTo>
                  <a:lnTo>
                    <a:pt x="754024" y="562508"/>
                  </a:lnTo>
                  <a:lnTo>
                    <a:pt x="754329" y="563346"/>
                  </a:lnTo>
                  <a:lnTo>
                    <a:pt x="754659" y="564210"/>
                  </a:lnTo>
                  <a:lnTo>
                    <a:pt x="754900" y="564172"/>
                  </a:lnTo>
                  <a:lnTo>
                    <a:pt x="755142" y="564121"/>
                  </a:lnTo>
                  <a:lnTo>
                    <a:pt x="755383" y="564057"/>
                  </a:lnTo>
                  <a:close/>
                </a:path>
                <a:path w="1041400" h="989329">
                  <a:moveTo>
                    <a:pt x="756221" y="706374"/>
                  </a:moveTo>
                  <a:lnTo>
                    <a:pt x="754176" y="705815"/>
                  </a:lnTo>
                  <a:lnTo>
                    <a:pt x="753135" y="705523"/>
                  </a:lnTo>
                  <a:lnTo>
                    <a:pt x="753046" y="705853"/>
                  </a:lnTo>
                  <a:lnTo>
                    <a:pt x="752881" y="706513"/>
                  </a:lnTo>
                  <a:lnTo>
                    <a:pt x="753872" y="706894"/>
                  </a:lnTo>
                  <a:lnTo>
                    <a:pt x="755865" y="707605"/>
                  </a:lnTo>
                  <a:lnTo>
                    <a:pt x="755980" y="707199"/>
                  </a:lnTo>
                  <a:lnTo>
                    <a:pt x="756107" y="706793"/>
                  </a:lnTo>
                  <a:lnTo>
                    <a:pt x="756221" y="706374"/>
                  </a:lnTo>
                  <a:close/>
                </a:path>
                <a:path w="1041400" h="989329">
                  <a:moveTo>
                    <a:pt x="766673" y="35407"/>
                  </a:moveTo>
                  <a:lnTo>
                    <a:pt x="765784" y="35077"/>
                  </a:lnTo>
                  <a:lnTo>
                    <a:pt x="765175" y="34709"/>
                  </a:lnTo>
                  <a:lnTo>
                    <a:pt x="764349" y="34709"/>
                  </a:lnTo>
                  <a:lnTo>
                    <a:pt x="764070" y="35458"/>
                  </a:lnTo>
                  <a:lnTo>
                    <a:pt x="763816" y="35890"/>
                  </a:lnTo>
                  <a:lnTo>
                    <a:pt x="764374" y="36195"/>
                  </a:lnTo>
                  <a:lnTo>
                    <a:pt x="764908" y="36626"/>
                  </a:lnTo>
                  <a:lnTo>
                    <a:pt x="765721" y="36766"/>
                  </a:lnTo>
                  <a:lnTo>
                    <a:pt x="766089" y="36080"/>
                  </a:lnTo>
                  <a:lnTo>
                    <a:pt x="766673" y="35407"/>
                  </a:lnTo>
                  <a:close/>
                </a:path>
                <a:path w="1041400" h="989329">
                  <a:moveTo>
                    <a:pt x="777544" y="50609"/>
                  </a:moveTo>
                  <a:lnTo>
                    <a:pt x="777125" y="50431"/>
                  </a:lnTo>
                  <a:lnTo>
                    <a:pt x="776719" y="50241"/>
                  </a:lnTo>
                  <a:lnTo>
                    <a:pt x="776300" y="50038"/>
                  </a:lnTo>
                  <a:lnTo>
                    <a:pt x="776033" y="50850"/>
                  </a:lnTo>
                  <a:lnTo>
                    <a:pt x="775766" y="51663"/>
                  </a:lnTo>
                  <a:lnTo>
                    <a:pt x="775500" y="52476"/>
                  </a:lnTo>
                  <a:lnTo>
                    <a:pt x="775741" y="52590"/>
                  </a:lnTo>
                  <a:lnTo>
                    <a:pt x="775982" y="52705"/>
                  </a:lnTo>
                  <a:lnTo>
                    <a:pt x="776224" y="52819"/>
                  </a:lnTo>
                  <a:lnTo>
                    <a:pt x="776668" y="52070"/>
                  </a:lnTo>
                  <a:lnTo>
                    <a:pt x="777100" y="51346"/>
                  </a:lnTo>
                  <a:lnTo>
                    <a:pt x="777544" y="50609"/>
                  </a:lnTo>
                  <a:close/>
                </a:path>
                <a:path w="1041400" h="989329">
                  <a:moveTo>
                    <a:pt x="783640" y="96532"/>
                  </a:moveTo>
                  <a:lnTo>
                    <a:pt x="783031" y="96354"/>
                  </a:lnTo>
                  <a:lnTo>
                    <a:pt x="782396" y="96037"/>
                  </a:lnTo>
                  <a:lnTo>
                    <a:pt x="781812" y="96100"/>
                  </a:lnTo>
                  <a:lnTo>
                    <a:pt x="781558" y="96113"/>
                  </a:lnTo>
                  <a:lnTo>
                    <a:pt x="781113" y="97243"/>
                  </a:lnTo>
                  <a:lnTo>
                    <a:pt x="781215" y="97370"/>
                  </a:lnTo>
                  <a:lnTo>
                    <a:pt x="781646" y="97764"/>
                  </a:lnTo>
                  <a:lnTo>
                    <a:pt x="782294" y="97980"/>
                  </a:lnTo>
                  <a:lnTo>
                    <a:pt x="783031" y="98348"/>
                  </a:lnTo>
                  <a:lnTo>
                    <a:pt x="783323" y="97485"/>
                  </a:lnTo>
                  <a:lnTo>
                    <a:pt x="783640" y="96532"/>
                  </a:lnTo>
                  <a:close/>
                </a:path>
                <a:path w="1041400" h="989329">
                  <a:moveTo>
                    <a:pt x="792568" y="296481"/>
                  </a:moveTo>
                  <a:lnTo>
                    <a:pt x="792022" y="296164"/>
                  </a:lnTo>
                  <a:lnTo>
                    <a:pt x="791451" y="295871"/>
                  </a:lnTo>
                  <a:lnTo>
                    <a:pt x="790562" y="295389"/>
                  </a:lnTo>
                  <a:lnTo>
                    <a:pt x="790486" y="296252"/>
                  </a:lnTo>
                  <a:lnTo>
                    <a:pt x="790232" y="296862"/>
                  </a:lnTo>
                  <a:lnTo>
                    <a:pt x="790435" y="297116"/>
                  </a:lnTo>
                  <a:lnTo>
                    <a:pt x="790702" y="297472"/>
                  </a:lnTo>
                  <a:lnTo>
                    <a:pt x="791387" y="297751"/>
                  </a:lnTo>
                  <a:lnTo>
                    <a:pt x="791794" y="297662"/>
                  </a:lnTo>
                  <a:lnTo>
                    <a:pt x="792124" y="297548"/>
                  </a:lnTo>
                  <a:lnTo>
                    <a:pt x="792314" y="296887"/>
                  </a:lnTo>
                  <a:lnTo>
                    <a:pt x="792568" y="296481"/>
                  </a:lnTo>
                  <a:close/>
                </a:path>
                <a:path w="1041400" h="989329">
                  <a:moveTo>
                    <a:pt x="797445" y="617575"/>
                  </a:moveTo>
                  <a:lnTo>
                    <a:pt x="796455" y="616991"/>
                  </a:lnTo>
                  <a:lnTo>
                    <a:pt x="796137" y="617131"/>
                  </a:lnTo>
                  <a:lnTo>
                    <a:pt x="795566" y="617359"/>
                  </a:lnTo>
                  <a:lnTo>
                    <a:pt x="795172" y="617969"/>
                  </a:lnTo>
                  <a:lnTo>
                    <a:pt x="794219" y="618858"/>
                  </a:lnTo>
                  <a:lnTo>
                    <a:pt x="795477" y="619226"/>
                  </a:lnTo>
                  <a:lnTo>
                    <a:pt x="796277" y="619696"/>
                  </a:lnTo>
                  <a:lnTo>
                    <a:pt x="796645" y="619493"/>
                  </a:lnTo>
                  <a:lnTo>
                    <a:pt x="797115" y="619213"/>
                  </a:lnTo>
                  <a:lnTo>
                    <a:pt x="797318" y="618350"/>
                  </a:lnTo>
                  <a:lnTo>
                    <a:pt x="797445" y="617715"/>
                  </a:lnTo>
                  <a:lnTo>
                    <a:pt x="797445" y="617575"/>
                  </a:lnTo>
                  <a:close/>
                </a:path>
                <a:path w="1041400" h="989329">
                  <a:moveTo>
                    <a:pt x="805040" y="565061"/>
                  </a:moveTo>
                  <a:lnTo>
                    <a:pt x="803490" y="565302"/>
                  </a:lnTo>
                  <a:lnTo>
                    <a:pt x="802474" y="565492"/>
                  </a:lnTo>
                  <a:lnTo>
                    <a:pt x="801458" y="565670"/>
                  </a:lnTo>
                  <a:lnTo>
                    <a:pt x="802767" y="567055"/>
                  </a:lnTo>
                  <a:lnTo>
                    <a:pt x="803973" y="567829"/>
                  </a:lnTo>
                  <a:lnTo>
                    <a:pt x="805040" y="565061"/>
                  </a:lnTo>
                  <a:close/>
                </a:path>
                <a:path w="1041400" h="989329">
                  <a:moveTo>
                    <a:pt x="811771" y="322808"/>
                  </a:moveTo>
                  <a:lnTo>
                    <a:pt x="811631" y="322021"/>
                  </a:lnTo>
                  <a:lnTo>
                    <a:pt x="811530" y="321259"/>
                  </a:lnTo>
                  <a:lnTo>
                    <a:pt x="811415" y="320471"/>
                  </a:lnTo>
                  <a:lnTo>
                    <a:pt x="811123" y="320522"/>
                  </a:lnTo>
                  <a:lnTo>
                    <a:pt x="810818" y="320573"/>
                  </a:lnTo>
                  <a:lnTo>
                    <a:pt x="810514" y="320598"/>
                  </a:lnTo>
                  <a:lnTo>
                    <a:pt x="810628" y="321373"/>
                  </a:lnTo>
                  <a:lnTo>
                    <a:pt x="810729" y="322160"/>
                  </a:lnTo>
                  <a:lnTo>
                    <a:pt x="810844" y="322922"/>
                  </a:lnTo>
                  <a:lnTo>
                    <a:pt x="811453" y="322846"/>
                  </a:lnTo>
                  <a:lnTo>
                    <a:pt x="811771" y="322808"/>
                  </a:lnTo>
                  <a:close/>
                </a:path>
                <a:path w="1041400" h="989329">
                  <a:moveTo>
                    <a:pt x="852551" y="690740"/>
                  </a:moveTo>
                  <a:lnTo>
                    <a:pt x="852500" y="690245"/>
                  </a:lnTo>
                  <a:lnTo>
                    <a:pt x="852512" y="689711"/>
                  </a:lnTo>
                  <a:lnTo>
                    <a:pt x="852335" y="689267"/>
                  </a:lnTo>
                  <a:lnTo>
                    <a:pt x="852309" y="689140"/>
                  </a:lnTo>
                  <a:lnTo>
                    <a:pt x="851700" y="689216"/>
                  </a:lnTo>
                  <a:lnTo>
                    <a:pt x="851154" y="689178"/>
                  </a:lnTo>
                  <a:lnTo>
                    <a:pt x="851281" y="689711"/>
                  </a:lnTo>
                  <a:lnTo>
                    <a:pt x="851319" y="690245"/>
                  </a:lnTo>
                  <a:lnTo>
                    <a:pt x="851560" y="690613"/>
                  </a:lnTo>
                  <a:lnTo>
                    <a:pt x="851662" y="690816"/>
                  </a:lnTo>
                  <a:lnTo>
                    <a:pt x="852208" y="690727"/>
                  </a:lnTo>
                  <a:lnTo>
                    <a:pt x="852551" y="690740"/>
                  </a:lnTo>
                  <a:close/>
                </a:path>
                <a:path w="1041400" h="989329">
                  <a:moveTo>
                    <a:pt x="869416" y="190004"/>
                  </a:moveTo>
                  <a:lnTo>
                    <a:pt x="869124" y="189204"/>
                  </a:lnTo>
                  <a:lnTo>
                    <a:pt x="868819" y="188417"/>
                  </a:lnTo>
                  <a:lnTo>
                    <a:pt x="868527" y="187617"/>
                  </a:lnTo>
                  <a:lnTo>
                    <a:pt x="868248" y="187706"/>
                  </a:lnTo>
                  <a:lnTo>
                    <a:pt x="867981" y="187820"/>
                  </a:lnTo>
                  <a:lnTo>
                    <a:pt x="867702" y="187921"/>
                  </a:lnTo>
                  <a:lnTo>
                    <a:pt x="868578" y="190309"/>
                  </a:lnTo>
                  <a:lnTo>
                    <a:pt x="868857" y="190220"/>
                  </a:lnTo>
                  <a:lnTo>
                    <a:pt x="869416" y="190004"/>
                  </a:lnTo>
                  <a:close/>
                </a:path>
                <a:path w="1041400" h="989329">
                  <a:moveTo>
                    <a:pt x="887399" y="187375"/>
                  </a:moveTo>
                  <a:lnTo>
                    <a:pt x="886536" y="187210"/>
                  </a:lnTo>
                  <a:lnTo>
                    <a:pt x="885888" y="186969"/>
                  </a:lnTo>
                  <a:lnTo>
                    <a:pt x="885024" y="187083"/>
                  </a:lnTo>
                  <a:lnTo>
                    <a:pt x="884809" y="187731"/>
                  </a:lnTo>
                  <a:lnTo>
                    <a:pt x="884593" y="188099"/>
                  </a:lnTo>
                  <a:lnTo>
                    <a:pt x="885304" y="188391"/>
                  </a:lnTo>
                  <a:lnTo>
                    <a:pt x="886002" y="188709"/>
                  </a:lnTo>
                  <a:lnTo>
                    <a:pt x="886739" y="188912"/>
                  </a:lnTo>
                  <a:lnTo>
                    <a:pt x="887082" y="188099"/>
                  </a:lnTo>
                  <a:lnTo>
                    <a:pt x="887399" y="187375"/>
                  </a:lnTo>
                  <a:close/>
                </a:path>
                <a:path w="1041400" h="989329">
                  <a:moveTo>
                    <a:pt x="889457" y="183311"/>
                  </a:moveTo>
                  <a:lnTo>
                    <a:pt x="889254" y="183070"/>
                  </a:lnTo>
                  <a:lnTo>
                    <a:pt x="888847" y="182587"/>
                  </a:lnTo>
                  <a:lnTo>
                    <a:pt x="888199" y="182333"/>
                  </a:lnTo>
                  <a:lnTo>
                    <a:pt x="887463" y="181876"/>
                  </a:lnTo>
                  <a:lnTo>
                    <a:pt x="887234" y="182714"/>
                  </a:lnTo>
                  <a:lnTo>
                    <a:pt x="886917" y="183591"/>
                  </a:lnTo>
                  <a:lnTo>
                    <a:pt x="887679" y="183997"/>
                  </a:lnTo>
                  <a:lnTo>
                    <a:pt x="888415" y="184162"/>
                  </a:lnTo>
                  <a:lnTo>
                    <a:pt x="889127" y="184378"/>
                  </a:lnTo>
                  <a:lnTo>
                    <a:pt x="889177" y="183908"/>
                  </a:lnTo>
                  <a:lnTo>
                    <a:pt x="889457" y="183311"/>
                  </a:lnTo>
                  <a:close/>
                </a:path>
                <a:path w="1041400" h="989329">
                  <a:moveTo>
                    <a:pt x="890892" y="422846"/>
                  </a:moveTo>
                  <a:lnTo>
                    <a:pt x="890727" y="422109"/>
                  </a:lnTo>
                  <a:lnTo>
                    <a:pt x="890117" y="421855"/>
                  </a:lnTo>
                  <a:lnTo>
                    <a:pt x="889711" y="421538"/>
                  </a:lnTo>
                  <a:lnTo>
                    <a:pt x="889457" y="421932"/>
                  </a:lnTo>
                  <a:lnTo>
                    <a:pt x="888923" y="422351"/>
                  </a:lnTo>
                  <a:lnTo>
                    <a:pt x="888974" y="422719"/>
                  </a:lnTo>
                  <a:lnTo>
                    <a:pt x="889012" y="423100"/>
                  </a:lnTo>
                  <a:lnTo>
                    <a:pt x="889584" y="423418"/>
                  </a:lnTo>
                  <a:lnTo>
                    <a:pt x="890117" y="423989"/>
                  </a:lnTo>
                  <a:lnTo>
                    <a:pt x="890447" y="423341"/>
                  </a:lnTo>
                  <a:lnTo>
                    <a:pt x="890892" y="422846"/>
                  </a:lnTo>
                  <a:close/>
                </a:path>
                <a:path w="1041400" h="989329">
                  <a:moveTo>
                    <a:pt x="891616" y="574522"/>
                  </a:moveTo>
                  <a:lnTo>
                    <a:pt x="890803" y="572947"/>
                  </a:lnTo>
                  <a:lnTo>
                    <a:pt x="890397" y="572147"/>
                  </a:lnTo>
                  <a:lnTo>
                    <a:pt x="889165" y="572744"/>
                  </a:lnTo>
                  <a:lnTo>
                    <a:pt x="889711" y="573481"/>
                  </a:lnTo>
                  <a:lnTo>
                    <a:pt x="890308" y="574255"/>
                  </a:lnTo>
                  <a:lnTo>
                    <a:pt x="890854" y="575005"/>
                  </a:lnTo>
                  <a:lnTo>
                    <a:pt x="891120" y="574852"/>
                  </a:lnTo>
                  <a:lnTo>
                    <a:pt x="891349" y="574675"/>
                  </a:lnTo>
                  <a:lnTo>
                    <a:pt x="891616" y="574522"/>
                  </a:lnTo>
                  <a:close/>
                </a:path>
                <a:path w="1041400" h="989329">
                  <a:moveTo>
                    <a:pt x="907884" y="448525"/>
                  </a:moveTo>
                  <a:lnTo>
                    <a:pt x="907034" y="448449"/>
                  </a:lnTo>
                  <a:lnTo>
                    <a:pt x="906322" y="448170"/>
                  </a:lnTo>
                  <a:lnTo>
                    <a:pt x="905560" y="448805"/>
                  </a:lnTo>
                  <a:lnTo>
                    <a:pt x="905167" y="449503"/>
                  </a:lnTo>
                  <a:lnTo>
                    <a:pt x="905116" y="450126"/>
                  </a:lnTo>
                  <a:lnTo>
                    <a:pt x="905078" y="450354"/>
                  </a:lnTo>
                  <a:lnTo>
                    <a:pt x="906043" y="450684"/>
                  </a:lnTo>
                  <a:lnTo>
                    <a:pt x="906564" y="450977"/>
                  </a:lnTo>
                  <a:lnTo>
                    <a:pt x="907186" y="449808"/>
                  </a:lnTo>
                  <a:lnTo>
                    <a:pt x="907884" y="448525"/>
                  </a:lnTo>
                  <a:close/>
                </a:path>
                <a:path w="1041400" h="989329">
                  <a:moveTo>
                    <a:pt x="948296" y="417233"/>
                  </a:moveTo>
                  <a:lnTo>
                    <a:pt x="947280" y="416877"/>
                  </a:lnTo>
                  <a:lnTo>
                    <a:pt x="946823" y="416737"/>
                  </a:lnTo>
                  <a:lnTo>
                    <a:pt x="946746" y="417271"/>
                  </a:lnTo>
                  <a:lnTo>
                    <a:pt x="946505" y="417868"/>
                  </a:lnTo>
                  <a:lnTo>
                    <a:pt x="946759" y="418579"/>
                  </a:lnTo>
                  <a:lnTo>
                    <a:pt x="947521" y="418579"/>
                  </a:lnTo>
                  <a:lnTo>
                    <a:pt x="947978" y="418693"/>
                  </a:lnTo>
                  <a:lnTo>
                    <a:pt x="948067" y="418249"/>
                  </a:lnTo>
                  <a:lnTo>
                    <a:pt x="948182" y="417804"/>
                  </a:lnTo>
                  <a:lnTo>
                    <a:pt x="948296" y="417233"/>
                  </a:lnTo>
                  <a:close/>
                </a:path>
                <a:path w="1041400" h="989329">
                  <a:moveTo>
                    <a:pt x="998715" y="415696"/>
                  </a:moveTo>
                  <a:lnTo>
                    <a:pt x="998613" y="415569"/>
                  </a:lnTo>
                  <a:lnTo>
                    <a:pt x="998270" y="415112"/>
                  </a:lnTo>
                  <a:lnTo>
                    <a:pt x="997699" y="414832"/>
                  </a:lnTo>
                  <a:lnTo>
                    <a:pt x="997216" y="414477"/>
                  </a:lnTo>
                  <a:lnTo>
                    <a:pt x="997000" y="414921"/>
                  </a:lnTo>
                  <a:lnTo>
                    <a:pt x="996480" y="415937"/>
                  </a:lnTo>
                  <a:lnTo>
                    <a:pt x="997038" y="416255"/>
                  </a:lnTo>
                  <a:lnTo>
                    <a:pt x="997508" y="416699"/>
                  </a:lnTo>
                  <a:lnTo>
                    <a:pt x="997902" y="416661"/>
                  </a:lnTo>
                  <a:lnTo>
                    <a:pt x="998194" y="416598"/>
                  </a:lnTo>
                  <a:lnTo>
                    <a:pt x="998715" y="415696"/>
                  </a:lnTo>
                  <a:close/>
                </a:path>
                <a:path w="1041400" h="989329">
                  <a:moveTo>
                    <a:pt x="1041311" y="528408"/>
                  </a:moveTo>
                  <a:lnTo>
                    <a:pt x="1041171" y="528104"/>
                  </a:lnTo>
                  <a:lnTo>
                    <a:pt x="1041019" y="527799"/>
                  </a:lnTo>
                  <a:lnTo>
                    <a:pt x="1040079" y="527481"/>
                  </a:lnTo>
                  <a:lnTo>
                    <a:pt x="1039596" y="528015"/>
                  </a:lnTo>
                  <a:lnTo>
                    <a:pt x="1039406" y="528624"/>
                  </a:lnTo>
                  <a:lnTo>
                    <a:pt x="1039126" y="529196"/>
                  </a:lnTo>
                  <a:lnTo>
                    <a:pt x="1039622" y="529272"/>
                  </a:lnTo>
                  <a:lnTo>
                    <a:pt x="1040104" y="529386"/>
                  </a:lnTo>
                  <a:lnTo>
                    <a:pt x="1040765" y="529513"/>
                  </a:lnTo>
                  <a:lnTo>
                    <a:pt x="1040955" y="528980"/>
                  </a:lnTo>
                  <a:lnTo>
                    <a:pt x="1041311" y="52840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2" name="object 77">
              <a:extLst>
                <a:ext uri="{FF2B5EF4-FFF2-40B4-BE49-F238E27FC236}">
                  <a16:creationId xmlns:a16="http://schemas.microsoft.com/office/drawing/2014/main" id="{523F16A6-BA7B-6997-9F60-CADAF86610F7}"/>
                </a:ext>
              </a:extLst>
            </p:cNvPr>
            <p:cNvSpPr/>
            <p:nvPr/>
          </p:nvSpPr>
          <p:spPr>
            <a:xfrm>
              <a:off x="3308965" y="4382686"/>
              <a:ext cx="592614" cy="614563"/>
            </a:xfrm>
            <a:custGeom>
              <a:avLst/>
              <a:gdLst/>
              <a:ahLst/>
              <a:cxnLst/>
              <a:rect l="l" t="t" r="r" b="b"/>
              <a:pathLst>
                <a:path w="977264" h="1013459">
                  <a:moveTo>
                    <a:pt x="5016" y="517398"/>
                  </a:moveTo>
                  <a:lnTo>
                    <a:pt x="4864" y="513956"/>
                  </a:lnTo>
                  <a:lnTo>
                    <a:pt x="3441" y="513562"/>
                  </a:lnTo>
                  <a:lnTo>
                    <a:pt x="838" y="515010"/>
                  </a:lnTo>
                  <a:lnTo>
                    <a:pt x="647" y="516051"/>
                  </a:lnTo>
                  <a:lnTo>
                    <a:pt x="0" y="517283"/>
                  </a:lnTo>
                  <a:lnTo>
                    <a:pt x="1917" y="517321"/>
                  </a:lnTo>
                  <a:lnTo>
                    <a:pt x="3225" y="517359"/>
                  </a:lnTo>
                  <a:lnTo>
                    <a:pt x="5016" y="517398"/>
                  </a:lnTo>
                  <a:close/>
                </a:path>
                <a:path w="977264" h="1013459">
                  <a:moveTo>
                    <a:pt x="36398" y="594436"/>
                  </a:moveTo>
                  <a:lnTo>
                    <a:pt x="31711" y="595210"/>
                  </a:lnTo>
                  <a:lnTo>
                    <a:pt x="29425" y="598716"/>
                  </a:lnTo>
                  <a:lnTo>
                    <a:pt x="31381" y="597522"/>
                  </a:lnTo>
                  <a:lnTo>
                    <a:pt x="33350" y="596303"/>
                  </a:lnTo>
                  <a:lnTo>
                    <a:pt x="36398" y="594436"/>
                  </a:lnTo>
                  <a:close/>
                </a:path>
                <a:path w="977264" h="1013459">
                  <a:moveTo>
                    <a:pt x="37185" y="438454"/>
                  </a:moveTo>
                  <a:lnTo>
                    <a:pt x="36741" y="438238"/>
                  </a:lnTo>
                  <a:lnTo>
                    <a:pt x="35915" y="437819"/>
                  </a:lnTo>
                  <a:lnTo>
                    <a:pt x="35140" y="437883"/>
                  </a:lnTo>
                  <a:lnTo>
                    <a:pt x="34239" y="437794"/>
                  </a:lnTo>
                  <a:lnTo>
                    <a:pt x="33591" y="438137"/>
                  </a:lnTo>
                  <a:lnTo>
                    <a:pt x="33299" y="438315"/>
                  </a:lnTo>
                  <a:lnTo>
                    <a:pt x="33464" y="439343"/>
                  </a:lnTo>
                  <a:lnTo>
                    <a:pt x="33413" y="439978"/>
                  </a:lnTo>
                  <a:lnTo>
                    <a:pt x="34213" y="440004"/>
                  </a:lnTo>
                  <a:lnTo>
                    <a:pt x="35090" y="440258"/>
                  </a:lnTo>
                  <a:lnTo>
                    <a:pt x="35801" y="440004"/>
                  </a:lnTo>
                  <a:lnTo>
                    <a:pt x="36360" y="439788"/>
                  </a:lnTo>
                  <a:lnTo>
                    <a:pt x="36728" y="438988"/>
                  </a:lnTo>
                  <a:lnTo>
                    <a:pt x="37185" y="438454"/>
                  </a:lnTo>
                  <a:close/>
                </a:path>
                <a:path w="977264" h="1013459">
                  <a:moveTo>
                    <a:pt x="110032" y="586308"/>
                  </a:moveTo>
                  <a:lnTo>
                    <a:pt x="107353" y="585533"/>
                  </a:lnTo>
                  <a:lnTo>
                    <a:pt x="106045" y="585139"/>
                  </a:lnTo>
                  <a:lnTo>
                    <a:pt x="105918" y="585711"/>
                  </a:lnTo>
                  <a:lnTo>
                    <a:pt x="105816" y="586244"/>
                  </a:lnTo>
                  <a:lnTo>
                    <a:pt x="105689" y="586816"/>
                  </a:lnTo>
                  <a:lnTo>
                    <a:pt x="106959" y="587019"/>
                  </a:lnTo>
                  <a:lnTo>
                    <a:pt x="108216" y="587260"/>
                  </a:lnTo>
                  <a:lnTo>
                    <a:pt x="109588" y="587438"/>
                  </a:lnTo>
                  <a:lnTo>
                    <a:pt x="109753" y="586905"/>
                  </a:lnTo>
                  <a:lnTo>
                    <a:pt x="110032" y="586308"/>
                  </a:lnTo>
                  <a:close/>
                </a:path>
                <a:path w="977264" h="1013459">
                  <a:moveTo>
                    <a:pt x="124053" y="828344"/>
                  </a:moveTo>
                  <a:lnTo>
                    <a:pt x="120142" y="827989"/>
                  </a:lnTo>
                  <a:lnTo>
                    <a:pt x="119722" y="832116"/>
                  </a:lnTo>
                  <a:lnTo>
                    <a:pt x="122783" y="833501"/>
                  </a:lnTo>
                  <a:lnTo>
                    <a:pt x="124053" y="828344"/>
                  </a:lnTo>
                  <a:close/>
                </a:path>
                <a:path w="977264" h="1013459">
                  <a:moveTo>
                    <a:pt x="134277" y="427837"/>
                  </a:moveTo>
                  <a:lnTo>
                    <a:pt x="128816" y="427545"/>
                  </a:lnTo>
                  <a:lnTo>
                    <a:pt x="126098" y="427418"/>
                  </a:lnTo>
                  <a:lnTo>
                    <a:pt x="128765" y="431723"/>
                  </a:lnTo>
                  <a:lnTo>
                    <a:pt x="130390" y="430580"/>
                  </a:lnTo>
                  <a:lnTo>
                    <a:pt x="131813" y="429564"/>
                  </a:lnTo>
                  <a:lnTo>
                    <a:pt x="134277" y="427837"/>
                  </a:lnTo>
                  <a:close/>
                </a:path>
                <a:path w="977264" h="1013459">
                  <a:moveTo>
                    <a:pt x="135128" y="751484"/>
                  </a:moveTo>
                  <a:lnTo>
                    <a:pt x="133273" y="749147"/>
                  </a:lnTo>
                  <a:lnTo>
                    <a:pt x="131394" y="746823"/>
                  </a:lnTo>
                  <a:lnTo>
                    <a:pt x="129552" y="744474"/>
                  </a:lnTo>
                  <a:lnTo>
                    <a:pt x="128955" y="748563"/>
                  </a:lnTo>
                  <a:lnTo>
                    <a:pt x="131191" y="750709"/>
                  </a:lnTo>
                  <a:lnTo>
                    <a:pt x="134124" y="752360"/>
                  </a:lnTo>
                  <a:lnTo>
                    <a:pt x="135128" y="751484"/>
                  </a:lnTo>
                  <a:close/>
                </a:path>
                <a:path w="977264" h="1013459">
                  <a:moveTo>
                    <a:pt x="135978" y="586524"/>
                  </a:moveTo>
                  <a:lnTo>
                    <a:pt x="135407" y="586333"/>
                  </a:lnTo>
                  <a:lnTo>
                    <a:pt x="134924" y="586092"/>
                  </a:lnTo>
                  <a:lnTo>
                    <a:pt x="133134" y="588251"/>
                  </a:lnTo>
                  <a:lnTo>
                    <a:pt x="131508" y="590257"/>
                  </a:lnTo>
                  <a:lnTo>
                    <a:pt x="133324" y="590664"/>
                  </a:lnTo>
                  <a:lnTo>
                    <a:pt x="134251" y="590892"/>
                  </a:lnTo>
                  <a:lnTo>
                    <a:pt x="135191" y="591096"/>
                  </a:lnTo>
                  <a:lnTo>
                    <a:pt x="135750" y="588137"/>
                  </a:lnTo>
                  <a:lnTo>
                    <a:pt x="135953" y="586651"/>
                  </a:lnTo>
                  <a:lnTo>
                    <a:pt x="135978" y="586524"/>
                  </a:lnTo>
                  <a:close/>
                </a:path>
                <a:path w="977264" h="1013459">
                  <a:moveTo>
                    <a:pt x="147942" y="591096"/>
                  </a:moveTo>
                  <a:lnTo>
                    <a:pt x="146977" y="588987"/>
                  </a:lnTo>
                  <a:lnTo>
                    <a:pt x="146354" y="590435"/>
                  </a:lnTo>
                  <a:lnTo>
                    <a:pt x="145059" y="593318"/>
                  </a:lnTo>
                  <a:lnTo>
                    <a:pt x="147231" y="592518"/>
                  </a:lnTo>
                  <a:lnTo>
                    <a:pt x="147942" y="591096"/>
                  </a:lnTo>
                  <a:close/>
                </a:path>
                <a:path w="977264" h="1013459">
                  <a:moveTo>
                    <a:pt x="158648" y="267131"/>
                  </a:moveTo>
                  <a:lnTo>
                    <a:pt x="153187" y="267055"/>
                  </a:lnTo>
                  <a:lnTo>
                    <a:pt x="154647" y="269265"/>
                  </a:lnTo>
                  <a:lnTo>
                    <a:pt x="156121" y="270065"/>
                  </a:lnTo>
                  <a:lnTo>
                    <a:pt x="158648" y="267131"/>
                  </a:lnTo>
                  <a:close/>
                </a:path>
                <a:path w="977264" h="1013459">
                  <a:moveTo>
                    <a:pt x="166878" y="854570"/>
                  </a:moveTo>
                  <a:lnTo>
                    <a:pt x="165925" y="853770"/>
                  </a:lnTo>
                  <a:lnTo>
                    <a:pt x="158915" y="862025"/>
                  </a:lnTo>
                  <a:lnTo>
                    <a:pt x="159308" y="862355"/>
                  </a:lnTo>
                  <a:lnTo>
                    <a:pt x="159702" y="862711"/>
                  </a:lnTo>
                  <a:lnTo>
                    <a:pt x="160108" y="863053"/>
                  </a:lnTo>
                  <a:lnTo>
                    <a:pt x="163322" y="860958"/>
                  </a:lnTo>
                  <a:lnTo>
                    <a:pt x="165074" y="857732"/>
                  </a:lnTo>
                  <a:lnTo>
                    <a:pt x="166878" y="854570"/>
                  </a:lnTo>
                  <a:close/>
                </a:path>
                <a:path w="977264" h="1013459">
                  <a:moveTo>
                    <a:pt x="175590" y="851154"/>
                  </a:moveTo>
                  <a:lnTo>
                    <a:pt x="175183" y="850582"/>
                  </a:lnTo>
                  <a:lnTo>
                    <a:pt x="174663" y="849896"/>
                  </a:lnTo>
                  <a:lnTo>
                    <a:pt x="173558" y="849642"/>
                  </a:lnTo>
                  <a:lnTo>
                    <a:pt x="171919" y="848779"/>
                  </a:lnTo>
                  <a:lnTo>
                    <a:pt x="172161" y="850620"/>
                  </a:lnTo>
                  <a:lnTo>
                    <a:pt x="171970" y="851852"/>
                  </a:lnTo>
                  <a:lnTo>
                    <a:pt x="173037" y="852995"/>
                  </a:lnTo>
                  <a:lnTo>
                    <a:pt x="174307" y="852881"/>
                  </a:lnTo>
                  <a:lnTo>
                    <a:pt x="175247" y="853071"/>
                  </a:lnTo>
                  <a:lnTo>
                    <a:pt x="175247" y="852220"/>
                  </a:lnTo>
                  <a:lnTo>
                    <a:pt x="175590" y="851154"/>
                  </a:lnTo>
                  <a:close/>
                </a:path>
                <a:path w="977264" h="1013459">
                  <a:moveTo>
                    <a:pt x="186829" y="876147"/>
                  </a:moveTo>
                  <a:lnTo>
                    <a:pt x="184531" y="875880"/>
                  </a:lnTo>
                  <a:lnTo>
                    <a:pt x="183007" y="875741"/>
                  </a:lnTo>
                  <a:lnTo>
                    <a:pt x="181063" y="875550"/>
                  </a:lnTo>
                  <a:lnTo>
                    <a:pt x="181229" y="876871"/>
                  </a:lnTo>
                  <a:lnTo>
                    <a:pt x="181305" y="877709"/>
                  </a:lnTo>
                  <a:lnTo>
                    <a:pt x="181508" y="879424"/>
                  </a:lnTo>
                  <a:lnTo>
                    <a:pt x="184848" y="877366"/>
                  </a:lnTo>
                  <a:lnTo>
                    <a:pt x="186829" y="876147"/>
                  </a:lnTo>
                  <a:close/>
                </a:path>
                <a:path w="977264" h="1013459">
                  <a:moveTo>
                    <a:pt x="201930" y="413423"/>
                  </a:moveTo>
                  <a:lnTo>
                    <a:pt x="201688" y="412051"/>
                  </a:lnTo>
                  <a:lnTo>
                    <a:pt x="199974" y="409956"/>
                  </a:lnTo>
                  <a:lnTo>
                    <a:pt x="198031" y="411619"/>
                  </a:lnTo>
                  <a:lnTo>
                    <a:pt x="197866" y="412978"/>
                  </a:lnTo>
                  <a:lnTo>
                    <a:pt x="199453" y="414693"/>
                  </a:lnTo>
                  <a:lnTo>
                    <a:pt x="201930" y="413423"/>
                  </a:lnTo>
                  <a:close/>
                </a:path>
                <a:path w="977264" h="1013459">
                  <a:moveTo>
                    <a:pt x="211721" y="225666"/>
                  </a:moveTo>
                  <a:lnTo>
                    <a:pt x="210705" y="222554"/>
                  </a:lnTo>
                  <a:lnTo>
                    <a:pt x="207518" y="225831"/>
                  </a:lnTo>
                  <a:lnTo>
                    <a:pt x="208838" y="227088"/>
                  </a:lnTo>
                  <a:lnTo>
                    <a:pt x="210362" y="226466"/>
                  </a:lnTo>
                  <a:lnTo>
                    <a:pt x="211721" y="225666"/>
                  </a:lnTo>
                  <a:close/>
                </a:path>
                <a:path w="977264" h="1013459">
                  <a:moveTo>
                    <a:pt x="213118" y="359346"/>
                  </a:moveTo>
                  <a:lnTo>
                    <a:pt x="212293" y="357339"/>
                  </a:lnTo>
                  <a:lnTo>
                    <a:pt x="211632" y="355676"/>
                  </a:lnTo>
                  <a:lnTo>
                    <a:pt x="210578" y="353060"/>
                  </a:lnTo>
                  <a:lnTo>
                    <a:pt x="210464" y="358152"/>
                  </a:lnTo>
                  <a:lnTo>
                    <a:pt x="213118" y="359346"/>
                  </a:lnTo>
                  <a:close/>
                </a:path>
                <a:path w="977264" h="1013459">
                  <a:moveTo>
                    <a:pt x="235242" y="566699"/>
                  </a:moveTo>
                  <a:lnTo>
                    <a:pt x="232257" y="567093"/>
                  </a:lnTo>
                  <a:lnTo>
                    <a:pt x="229565" y="567436"/>
                  </a:lnTo>
                  <a:lnTo>
                    <a:pt x="226872" y="567791"/>
                  </a:lnTo>
                  <a:lnTo>
                    <a:pt x="232841" y="570115"/>
                  </a:lnTo>
                  <a:lnTo>
                    <a:pt x="233934" y="569912"/>
                  </a:lnTo>
                  <a:lnTo>
                    <a:pt x="235242" y="566699"/>
                  </a:lnTo>
                  <a:close/>
                </a:path>
                <a:path w="977264" h="1013459">
                  <a:moveTo>
                    <a:pt x="236855" y="215658"/>
                  </a:moveTo>
                  <a:lnTo>
                    <a:pt x="236778" y="215455"/>
                  </a:lnTo>
                  <a:lnTo>
                    <a:pt x="236651" y="214871"/>
                  </a:lnTo>
                  <a:lnTo>
                    <a:pt x="232130" y="215201"/>
                  </a:lnTo>
                  <a:lnTo>
                    <a:pt x="230974" y="215595"/>
                  </a:lnTo>
                  <a:lnTo>
                    <a:pt x="230898" y="217614"/>
                  </a:lnTo>
                  <a:lnTo>
                    <a:pt x="231559" y="218732"/>
                  </a:lnTo>
                  <a:lnTo>
                    <a:pt x="231902" y="218732"/>
                  </a:lnTo>
                  <a:lnTo>
                    <a:pt x="234035" y="218668"/>
                  </a:lnTo>
                  <a:lnTo>
                    <a:pt x="236296" y="218643"/>
                  </a:lnTo>
                  <a:lnTo>
                    <a:pt x="236842" y="215823"/>
                  </a:lnTo>
                  <a:lnTo>
                    <a:pt x="236855" y="215658"/>
                  </a:lnTo>
                  <a:close/>
                </a:path>
                <a:path w="977264" h="1013459">
                  <a:moveTo>
                    <a:pt x="242519" y="699071"/>
                  </a:moveTo>
                  <a:lnTo>
                    <a:pt x="240296" y="695452"/>
                  </a:lnTo>
                  <a:lnTo>
                    <a:pt x="239229" y="696061"/>
                  </a:lnTo>
                  <a:lnTo>
                    <a:pt x="239750" y="697128"/>
                  </a:lnTo>
                  <a:lnTo>
                    <a:pt x="240195" y="698220"/>
                  </a:lnTo>
                  <a:lnTo>
                    <a:pt x="240817" y="699223"/>
                  </a:lnTo>
                  <a:lnTo>
                    <a:pt x="240919" y="699401"/>
                  </a:lnTo>
                  <a:lnTo>
                    <a:pt x="241693" y="699160"/>
                  </a:lnTo>
                  <a:lnTo>
                    <a:pt x="242519" y="699071"/>
                  </a:lnTo>
                  <a:close/>
                </a:path>
                <a:path w="977264" h="1013459">
                  <a:moveTo>
                    <a:pt x="252056" y="756678"/>
                  </a:moveTo>
                  <a:lnTo>
                    <a:pt x="248640" y="757516"/>
                  </a:lnTo>
                  <a:lnTo>
                    <a:pt x="249085" y="760501"/>
                  </a:lnTo>
                  <a:lnTo>
                    <a:pt x="251129" y="757872"/>
                  </a:lnTo>
                  <a:lnTo>
                    <a:pt x="252056" y="756678"/>
                  </a:lnTo>
                  <a:close/>
                </a:path>
                <a:path w="977264" h="1013459">
                  <a:moveTo>
                    <a:pt x="252514" y="613194"/>
                  </a:moveTo>
                  <a:lnTo>
                    <a:pt x="251256" y="605447"/>
                  </a:lnTo>
                  <a:lnTo>
                    <a:pt x="249135" y="609815"/>
                  </a:lnTo>
                  <a:lnTo>
                    <a:pt x="249262" y="610590"/>
                  </a:lnTo>
                  <a:lnTo>
                    <a:pt x="252514" y="613194"/>
                  </a:lnTo>
                  <a:close/>
                </a:path>
                <a:path w="977264" h="1013459">
                  <a:moveTo>
                    <a:pt x="257289" y="849160"/>
                  </a:moveTo>
                  <a:lnTo>
                    <a:pt x="255397" y="848652"/>
                  </a:lnTo>
                  <a:lnTo>
                    <a:pt x="253504" y="847229"/>
                  </a:lnTo>
                  <a:lnTo>
                    <a:pt x="250926" y="848906"/>
                  </a:lnTo>
                  <a:lnTo>
                    <a:pt x="253415" y="850303"/>
                  </a:lnTo>
                  <a:lnTo>
                    <a:pt x="255244" y="851192"/>
                  </a:lnTo>
                  <a:lnTo>
                    <a:pt x="257289" y="849160"/>
                  </a:lnTo>
                  <a:close/>
                </a:path>
                <a:path w="977264" h="1013459">
                  <a:moveTo>
                    <a:pt x="292506" y="482917"/>
                  </a:moveTo>
                  <a:lnTo>
                    <a:pt x="292150" y="476542"/>
                  </a:lnTo>
                  <a:lnTo>
                    <a:pt x="289306" y="481050"/>
                  </a:lnTo>
                  <a:lnTo>
                    <a:pt x="292506" y="482917"/>
                  </a:lnTo>
                  <a:close/>
                </a:path>
                <a:path w="977264" h="1013459">
                  <a:moveTo>
                    <a:pt x="311327" y="141884"/>
                  </a:moveTo>
                  <a:lnTo>
                    <a:pt x="309892" y="140677"/>
                  </a:lnTo>
                  <a:lnTo>
                    <a:pt x="308495" y="139382"/>
                  </a:lnTo>
                  <a:lnTo>
                    <a:pt x="304939" y="140284"/>
                  </a:lnTo>
                  <a:lnTo>
                    <a:pt x="310629" y="143306"/>
                  </a:lnTo>
                  <a:lnTo>
                    <a:pt x="311327" y="141884"/>
                  </a:lnTo>
                  <a:close/>
                </a:path>
                <a:path w="977264" h="1013459">
                  <a:moveTo>
                    <a:pt x="322694" y="632193"/>
                  </a:moveTo>
                  <a:lnTo>
                    <a:pt x="322656" y="630872"/>
                  </a:lnTo>
                  <a:lnTo>
                    <a:pt x="316547" y="628040"/>
                  </a:lnTo>
                  <a:lnTo>
                    <a:pt x="315988" y="632523"/>
                  </a:lnTo>
                  <a:lnTo>
                    <a:pt x="322694" y="632193"/>
                  </a:lnTo>
                  <a:close/>
                </a:path>
                <a:path w="977264" h="1013459">
                  <a:moveTo>
                    <a:pt x="337718" y="262089"/>
                  </a:moveTo>
                  <a:lnTo>
                    <a:pt x="337083" y="261899"/>
                  </a:lnTo>
                  <a:lnTo>
                    <a:pt x="336169" y="261378"/>
                  </a:lnTo>
                  <a:lnTo>
                    <a:pt x="335889" y="261620"/>
                  </a:lnTo>
                  <a:lnTo>
                    <a:pt x="335305" y="262102"/>
                  </a:lnTo>
                  <a:lnTo>
                    <a:pt x="335064" y="262991"/>
                  </a:lnTo>
                  <a:lnTo>
                    <a:pt x="334479" y="264096"/>
                  </a:lnTo>
                  <a:lnTo>
                    <a:pt x="335584" y="264299"/>
                  </a:lnTo>
                  <a:lnTo>
                    <a:pt x="336638" y="264706"/>
                  </a:lnTo>
                  <a:lnTo>
                    <a:pt x="336829" y="264464"/>
                  </a:lnTo>
                  <a:lnTo>
                    <a:pt x="337324" y="263817"/>
                  </a:lnTo>
                  <a:lnTo>
                    <a:pt x="337426" y="262902"/>
                  </a:lnTo>
                  <a:lnTo>
                    <a:pt x="337718" y="262089"/>
                  </a:lnTo>
                  <a:close/>
                </a:path>
                <a:path w="977264" h="1013459">
                  <a:moveTo>
                    <a:pt x="350494" y="408736"/>
                  </a:moveTo>
                  <a:lnTo>
                    <a:pt x="350100" y="405574"/>
                  </a:lnTo>
                  <a:lnTo>
                    <a:pt x="349923" y="404114"/>
                  </a:lnTo>
                  <a:lnTo>
                    <a:pt x="345109" y="405142"/>
                  </a:lnTo>
                  <a:lnTo>
                    <a:pt x="342988" y="405612"/>
                  </a:lnTo>
                  <a:lnTo>
                    <a:pt x="342988" y="406387"/>
                  </a:lnTo>
                  <a:lnTo>
                    <a:pt x="342963" y="406768"/>
                  </a:lnTo>
                  <a:lnTo>
                    <a:pt x="345313" y="407365"/>
                  </a:lnTo>
                  <a:lnTo>
                    <a:pt x="347599" y="407987"/>
                  </a:lnTo>
                  <a:lnTo>
                    <a:pt x="350494" y="408736"/>
                  </a:lnTo>
                  <a:close/>
                </a:path>
                <a:path w="977264" h="1013459">
                  <a:moveTo>
                    <a:pt x="361048" y="348627"/>
                  </a:moveTo>
                  <a:lnTo>
                    <a:pt x="360184" y="348005"/>
                  </a:lnTo>
                  <a:lnTo>
                    <a:pt x="359321" y="347357"/>
                  </a:lnTo>
                  <a:lnTo>
                    <a:pt x="358470" y="346710"/>
                  </a:lnTo>
                  <a:lnTo>
                    <a:pt x="357657" y="347878"/>
                  </a:lnTo>
                  <a:lnTo>
                    <a:pt x="357238" y="348449"/>
                  </a:lnTo>
                  <a:lnTo>
                    <a:pt x="358127" y="349034"/>
                  </a:lnTo>
                  <a:lnTo>
                    <a:pt x="359003" y="349631"/>
                  </a:lnTo>
                  <a:lnTo>
                    <a:pt x="359905" y="350215"/>
                  </a:lnTo>
                  <a:lnTo>
                    <a:pt x="360299" y="349694"/>
                  </a:lnTo>
                  <a:lnTo>
                    <a:pt x="361048" y="348627"/>
                  </a:lnTo>
                  <a:close/>
                </a:path>
                <a:path w="977264" h="1013459">
                  <a:moveTo>
                    <a:pt x="367398" y="219595"/>
                  </a:moveTo>
                  <a:lnTo>
                    <a:pt x="365671" y="217170"/>
                  </a:lnTo>
                  <a:lnTo>
                    <a:pt x="363867" y="216598"/>
                  </a:lnTo>
                  <a:lnTo>
                    <a:pt x="361467" y="218274"/>
                  </a:lnTo>
                  <a:lnTo>
                    <a:pt x="363156" y="219417"/>
                  </a:lnTo>
                  <a:lnTo>
                    <a:pt x="364744" y="220941"/>
                  </a:lnTo>
                  <a:lnTo>
                    <a:pt x="367398" y="219595"/>
                  </a:lnTo>
                  <a:close/>
                </a:path>
                <a:path w="977264" h="1013459">
                  <a:moveTo>
                    <a:pt x="371576" y="241503"/>
                  </a:moveTo>
                  <a:lnTo>
                    <a:pt x="368084" y="240525"/>
                  </a:lnTo>
                  <a:lnTo>
                    <a:pt x="367957" y="240931"/>
                  </a:lnTo>
                  <a:lnTo>
                    <a:pt x="367804" y="241363"/>
                  </a:lnTo>
                  <a:lnTo>
                    <a:pt x="367652" y="241782"/>
                  </a:lnTo>
                  <a:lnTo>
                    <a:pt x="368515" y="242963"/>
                  </a:lnTo>
                  <a:lnTo>
                    <a:pt x="369570" y="243713"/>
                  </a:lnTo>
                  <a:lnTo>
                    <a:pt x="371576" y="241503"/>
                  </a:lnTo>
                  <a:close/>
                </a:path>
                <a:path w="977264" h="1013459">
                  <a:moveTo>
                    <a:pt x="374650" y="296037"/>
                  </a:moveTo>
                  <a:lnTo>
                    <a:pt x="374269" y="295427"/>
                  </a:lnTo>
                  <a:lnTo>
                    <a:pt x="373875" y="294805"/>
                  </a:lnTo>
                  <a:lnTo>
                    <a:pt x="372478" y="294805"/>
                  </a:lnTo>
                  <a:lnTo>
                    <a:pt x="370967" y="294373"/>
                  </a:lnTo>
                  <a:lnTo>
                    <a:pt x="370979" y="295833"/>
                  </a:lnTo>
                  <a:lnTo>
                    <a:pt x="370611" y="297065"/>
                  </a:lnTo>
                  <a:lnTo>
                    <a:pt x="371081" y="297675"/>
                  </a:lnTo>
                  <a:lnTo>
                    <a:pt x="371500" y="298246"/>
                  </a:lnTo>
                  <a:lnTo>
                    <a:pt x="373265" y="298551"/>
                  </a:lnTo>
                  <a:lnTo>
                    <a:pt x="374243" y="297586"/>
                  </a:lnTo>
                  <a:lnTo>
                    <a:pt x="374650" y="296037"/>
                  </a:lnTo>
                  <a:close/>
                </a:path>
                <a:path w="977264" h="1013459">
                  <a:moveTo>
                    <a:pt x="378256" y="855116"/>
                  </a:moveTo>
                  <a:lnTo>
                    <a:pt x="376986" y="850138"/>
                  </a:lnTo>
                  <a:lnTo>
                    <a:pt x="373761" y="853135"/>
                  </a:lnTo>
                  <a:lnTo>
                    <a:pt x="378256" y="855116"/>
                  </a:lnTo>
                  <a:close/>
                </a:path>
                <a:path w="977264" h="1013459">
                  <a:moveTo>
                    <a:pt x="396849" y="663587"/>
                  </a:moveTo>
                  <a:lnTo>
                    <a:pt x="396595" y="659828"/>
                  </a:lnTo>
                  <a:lnTo>
                    <a:pt x="394843" y="660895"/>
                  </a:lnTo>
                  <a:lnTo>
                    <a:pt x="393217" y="661911"/>
                  </a:lnTo>
                  <a:lnTo>
                    <a:pt x="391007" y="663257"/>
                  </a:lnTo>
                  <a:lnTo>
                    <a:pt x="395922" y="664235"/>
                  </a:lnTo>
                  <a:lnTo>
                    <a:pt x="396849" y="663587"/>
                  </a:lnTo>
                  <a:close/>
                </a:path>
                <a:path w="977264" h="1013459">
                  <a:moveTo>
                    <a:pt x="407162" y="643623"/>
                  </a:moveTo>
                  <a:lnTo>
                    <a:pt x="406057" y="642556"/>
                  </a:lnTo>
                  <a:lnTo>
                    <a:pt x="400621" y="642010"/>
                  </a:lnTo>
                  <a:lnTo>
                    <a:pt x="402831" y="644055"/>
                  </a:lnTo>
                  <a:lnTo>
                    <a:pt x="406425" y="647407"/>
                  </a:lnTo>
                  <a:lnTo>
                    <a:pt x="407162" y="643623"/>
                  </a:lnTo>
                  <a:close/>
                </a:path>
                <a:path w="977264" h="1013459">
                  <a:moveTo>
                    <a:pt x="426135" y="582510"/>
                  </a:moveTo>
                  <a:lnTo>
                    <a:pt x="425526" y="581533"/>
                  </a:lnTo>
                  <a:lnTo>
                    <a:pt x="424853" y="580682"/>
                  </a:lnTo>
                  <a:lnTo>
                    <a:pt x="423595" y="579031"/>
                  </a:lnTo>
                  <a:lnTo>
                    <a:pt x="422871" y="582015"/>
                  </a:lnTo>
                  <a:lnTo>
                    <a:pt x="423265" y="583184"/>
                  </a:lnTo>
                  <a:lnTo>
                    <a:pt x="425107" y="583323"/>
                  </a:lnTo>
                  <a:lnTo>
                    <a:pt x="425424" y="583361"/>
                  </a:lnTo>
                  <a:lnTo>
                    <a:pt x="426135" y="582510"/>
                  </a:lnTo>
                  <a:close/>
                </a:path>
                <a:path w="977264" h="1013459">
                  <a:moveTo>
                    <a:pt x="438010" y="452335"/>
                  </a:moveTo>
                  <a:lnTo>
                    <a:pt x="435876" y="451116"/>
                  </a:lnTo>
                  <a:lnTo>
                    <a:pt x="434530" y="451612"/>
                  </a:lnTo>
                  <a:lnTo>
                    <a:pt x="433095" y="454660"/>
                  </a:lnTo>
                  <a:lnTo>
                    <a:pt x="435457" y="453555"/>
                  </a:lnTo>
                  <a:lnTo>
                    <a:pt x="436727" y="452932"/>
                  </a:lnTo>
                  <a:lnTo>
                    <a:pt x="438010" y="452335"/>
                  </a:lnTo>
                  <a:close/>
                </a:path>
                <a:path w="977264" h="1013459">
                  <a:moveTo>
                    <a:pt x="445452" y="12484"/>
                  </a:moveTo>
                  <a:lnTo>
                    <a:pt x="442252" y="13208"/>
                  </a:lnTo>
                  <a:lnTo>
                    <a:pt x="441210" y="14198"/>
                  </a:lnTo>
                  <a:lnTo>
                    <a:pt x="442709" y="16433"/>
                  </a:lnTo>
                  <a:lnTo>
                    <a:pt x="442937" y="16764"/>
                  </a:lnTo>
                  <a:lnTo>
                    <a:pt x="443674" y="16802"/>
                  </a:lnTo>
                  <a:lnTo>
                    <a:pt x="444474" y="17081"/>
                  </a:lnTo>
                  <a:lnTo>
                    <a:pt x="444754" y="15748"/>
                  </a:lnTo>
                  <a:lnTo>
                    <a:pt x="445033" y="14566"/>
                  </a:lnTo>
                  <a:lnTo>
                    <a:pt x="445452" y="12484"/>
                  </a:lnTo>
                  <a:close/>
                </a:path>
                <a:path w="977264" h="1013459">
                  <a:moveTo>
                    <a:pt x="452831" y="1005179"/>
                  </a:moveTo>
                  <a:lnTo>
                    <a:pt x="451904" y="1004125"/>
                  </a:lnTo>
                  <a:lnTo>
                    <a:pt x="451396" y="1002271"/>
                  </a:lnTo>
                  <a:lnTo>
                    <a:pt x="449262" y="1002906"/>
                  </a:lnTo>
                  <a:lnTo>
                    <a:pt x="449884" y="1006398"/>
                  </a:lnTo>
                  <a:lnTo>
                    <a:pt x="452729" y="1005243"/>
                  </a:lnTo>
                  <a:close/>
                </a:path>
                <a:path w="977264" h="1013459">
                  <a:moveTo>
                    <a:pt x="462559" y="402170"/>
                  </a:moveTo>
                  <a:lnTo>
                    <a:pt x="460679" y="399097"/>
                  </a:lnTo>
                  <a:lnTo>
                    <a:pt x="459867" y="397776"/>
                  </a:lnTo>
                  <a:lnTo>
                    <a:pt x="459041" y="400177"/>
                  </a:lnTo>
                  <a:lnTo>
                    <a:pt x="459003" y="402107"/>
                  </a:lnTo>
                  <a:lnTo>
                    <a:pt x="462559" y="402170"/>
                  </a:lnTo>
                  <a:close/>
                </a:path>
                <a:path w="977264" h="1013459">
                  <a:moveTo>
                    <a:pt x="462927" y="505498"/>
                  </a:moveTo>
                  <a:lnTo>
                    <a:pt x="461175" y="505561"/>
                  </a:lnTo>
                  <a:lnTo>
                    <a:pt x="459003" y="504761"/>
                  </a:lnTo>
                  <a:lnTo>
                    <a:pt x="458381" y="507542"/>
                  </a:lnTo>
                  <a:lnTo>
                    <a:pt x="459905" y="506869"/>
                  </a:lnTo>
                  <a:lnTo>
                    <a:pt x="462927" y="505498"/>
                  </a:lnTo>
                  <a:close/>
                </a:path>
                <a:path w="977264" h="1013459">
                  <a:moveTo>
                    <a:pt x="477088" y="99771"/>
                  </a:moveTo>
                  <a:lnTo>
                    <a:pt x="475678" y="100368"/>
                  </a:lnTo>
                  <a:lnTo>
                    <a:pt x="474713" y="100711"/>
                  </a:lnTo>
                  <a:lnTo>
                    <a:pt x="472795" y="101625"/>
                  </a:lnTo>
                  <a:lnTo>
                    <a:pt x="471830" y="102171"/>
                  </a:lnTo>
                  <a:lnTo>
                    <a:pt x="470877" y="102692"/>
                  </a:lnTo>
                  <a:lnTo>
                    <a:pt x="471297" y="103466"/>
                  </a:lnTo>
                  <a:lnTo>
                    <a:pt x="471525" y="103847"/>
                  </a:lnTo>
                  <a:lnTo>
                    <a:pt x="473075" y="102273"/>
                  </a:lnTo>
                  <a:lnTo>
                    <a:pt x="476440" y="104317"/>
                  </a:lnTo>
                  <a:lnTo>
                    <a:pt x="477088" y="99771"/>
                  </a:lnTo>
                  <a:close/>
                </a:path>
                <a:path w="977264" h="1013459">
                  <a:moveTo>
                    <a:pt x="479907" y="409651"/>
                  </a:moveTo>
                  <a:lnTo>
                    <a:pt x="479539" y="408330"/>
                  </a:lnTo>
                  <a:lnTo>
                    <a:pt x="479158" y="407111"/>
                  </a:lnTo>
                  <a:lnTo>
                    <a:pt x="478739" y="405688"/>
                  </a:lnTo>
                  <a:lnTo>
                    <a:pt x="476173" y="407822"/>
                  </a:lnTo>
                  <a:lnTo>
                    <a:pt x="478091" y="408800"/>
                  </a:lnTo>
                  <a:lnTo>
                    <a:pt x="479031" y="409981"/>
                  </a:lnTo>
                  <a:lnTo>
                    <a:pt x="479234" y="409981"/>
                  </a:lnTo>
                  <a:lnTo>
                    <a:pt x="479437" y="410019"/>
                  </a:lnTo>
                  <a:lnTo>
                    <a:pt x="479577" y="409943"/>
                  </a:lnTo>
                  <a:lnTo>
                    <a:pt x="479729" y="409879"/>
                  </a:lnTo>
                  <a:lnTo>
                    <a:pt x="479907" y="409651"/>
                  </a:lnTo>
                  <a:close/>
                </a:path>
                <a:path w="977264" h="1013459">
                  <a:moveTo>
                    <a:pt x="484149" y="475018"/>
                  </a:moveTo>
                  <a:lnTo>
                    <a:pt x="479767" y="476313"/>
                  </a:lnTo>
                  <a:lnTo>
                    <a:pt x="479806" y="476719"/>
                  </a:lnTo>
                  <a:lnTo>
                    <a:pt x="479806" y="477126"/>
                  </a:lnTo>
                  <a:lnTo>
                    <a:pt x="479844" y="477532"/>
                  </a:lnTo>
                  <a:lnTo>
                    <a:pt x="481558" y="478193"/>
                  </a:lnTo>
                  <a:lnTo>
                    <a:pt x="482917" y="477901"/>
                  </a:lnTo>
                  <a:lnTo>
                    <a:pt x="484149" y="475018"/>
                  </a:lnTo>
                  <a:close/>
                </a:path>
                <a:path w="977264" h="1013459">
                  <a:moveTo>
                    <a:pt x="484987" y="211836"/>
                  </a:moveTo>
                  <a:lnTo>
                    <a:pt x="480936" y="208635"/>
                  </a:lnTo>
                  <a:lnTo>
                    <a:pt x="480936" y="210680"/>
                  </a:lnTo>
                  <a:lnTo>
                    <a:pt x="480974" y="214147"/>
                  </a:lnTo>
                  <a:lnTo>
                    <a:pt x="484987" y="212115"/>
                  </a:lnTo>
                  <a:lnTo>
                    <a:pt x="484987" y="211836"/>
                  </a:lnTo>
                  <a:close/>
                </a:path>
                <a:path w="977264" h="1013459">
                  <a:moveTo>
                    <a:pt x="491058" y="326593"/>
                  </a:moveTo>
                  <a:lnTo>
                    <a:pt x="488061" y="324383"/>
                  </a:lnTo>
                  <a:lnTo>
                    <a:pt x="487972" y="326275"/>
                  </a:lnTo>
                  <a:lnTo>
                    <a:pt x="487895" y="327698"/>
                  </a:lnTo>
                  <a:lnTo>
                    <a:pt x="487845" y="329133"/>
                  </a:lnTo>
                  <a:lnTo>
                    <a:pt x="491058" y="326593"/>
                  </a:lnTo>
                  <a:close/>
                </a:path>
                <a:path w="977264" h="1013459">
                  <a:moveTo>
                    <a:pt x="497319" y="612686"/>
                  </a:moveTo>
                  <a:lnTo>
                    <a:pt x="495528" y="610362"/>
                  </a:lnTo>
                  <a:lnTo>
                    <a:pt x="495312" y="612381"/>
                  </a:lnTo>
                  <a:lnTo>
                    <a:pt x="494995" y="615124"/>
                  </a:lnTo>
                  <a:lnTo>
                    <a:pt x="497319" y="612686"/>
                  </a:lnTo>
                  <a:close/>
                </a:path>
                <a:path w="977264" h="1013459">
                  <a:moveTo>
                    <a:pt x="508584" y="129451"/>
                  </a:moveTo>
                  <a:lnTo>
                    <a:pt x="507301" y="129819"/>
                  </a:lnTo>
                  <a:lnTo>
                    <a:pt x="506387" y="130073"/>
                  </a:lnTo>
                  <a:lnTo>
                    <a:pt x="504698" y="130543"/>
                  </a:lnTo>
                  <a:lnTo>
                    <a:pt x="506209" y="131686"/>
                  </a:lnTo>
                  <a:lnTo>
                    <a:pt x="507022" y="132308"/>
                  </a:lnTo>
                  <a:lnTo>
                    <a:pt x="508368" y="133324"/>
                  </a:lnTo>
                  <a:lnTo>
                    <a:pt x="508495" y="130810"/>
                  </a:lnTo>
                  <a:lnTo>
                    <a:pt x="508584" y="129451"/>
                  </a:lnTo>
                  <a:close/>
                </a:path>
                <a:path w="977264" h="1013459">
                  <a:moveTo>
                    <a:pt x="514870" y="955281"/>
                  </a:moveTo>
                  <a:lnTo>
                    <a:pt x="514451" y="953897"/>
                  </a:lnTo>
                  <a:lnTo>
                    <a:pt x="513372" y="953655"/>
                  </a:lnTo>
                  <a:lnTo>
                    <a:pt x="512051" y="952919"/>
                  </a:lnTo>
                  <a:lnTo>
                    <a:pt x="512051" y="954595"/>
                  </a:lnTo>
                  <a:lnTo>
                    <a:pt x="511759" y="955687"/>
                  </a:lnTo>
                  <a:lnTo>
                    <a:pt x="512140" y="956424"/>
                  </a:lnTo>
                  <a:lnTo>
                    <a:pt x="512432" y="956932"/>
                  </a:lnTo>
                  <a:lnTo>
                    <a:pt x="513600" y="956995"/>
                  </a:lnTo>
                  <a:lnTo>
                    <a:pt x="514388" y="957249"/>
                  </a:lnTo>
                  <a:lnTo>
                    <a:pt x="514502" y="956284"/>
                  </a:lnTo>
                  <a:lnTo>
                    <a:pt x="514870" y="955281"/>
                  </a:lnTo>
                  <a:close/>
                </a:path>
                <a:path w="977264" h="1013459">
                  <a:moveTo>
                    <a:pt x="554621" y="1000836"/>
                  </a:moveTo>
                  <a:lnTo>
                    <a:pt x="553631" y="998385"/>
                  </a:lnTo>
                  <a:lnTo>
                    <a:pt x="552335" y="998016"/>
                  </a:lnTo>
                  <a:lnTo>
                    <a:pt x="551916" y="998258"/>
                  </a:lnTo>
                  <a:lnTo>
                    <a:pt x="550252" y="999210"/>
                  </a:lnTo>
                  <a:lnTo>
                    <a:pt x="550430" y="1000582"/>
                  </a:lnTo>
                  <a:lnTo>
                    <a:pt x="551573" y="1002093"/>
                  </a:lnTo>
                  <a:lnTo>
                    <a:pt x="553529" y="1001776"/>
                  </a:lnTo>
                  <a:lnTo>
                    <a:pt x="554621" y="1000836"/>
                  </a:lnTo>
                  <a:close/>
                </a:path>
                <a:path w="977264" h="1013459">
                  <a:moveTo>
                    <a:pt x="571246" y="1007745"/>
                  </a:moveTo>
                  <a:lnTo>
                    <a:pt x="570191" y="1007503"/>
                  </a:lnTo>
                  <a:lnTo>
                    <a:pt x="569683" y="1007376"/>
                  </a:lnTo>
                  <a:lnTo>
                    <a:pt x="569099" y="1008888"/>
                  </a:lnTo>
                  <a:lnTo>
                    <a:pt x="567309" y="1010234"/>
                  </a:lnTo>
                  <a:lnTo>
                    <a:pt x="569887" y="1013040"/>
                  </a:lnTo>
                  <a:lnTo>
                    <a:pt x="571246" y="1007745"/>
                  </a:lnTo>
                  <a:close/>
                </a:path>
                <a:path w="977264" h="1013459">
                  <a:moveTo>
                    <a:pt x="589280" y="641642"/>
                  </a:moveTo>
                  <a:lnTo>
                    <a:pt x="587959" y="640016"/>
                  </a:lnTo>
                  <a:lnTo>
                    <a:pt x="586041" y="640016"/>
                  </a:lnTo>
                  <a:lnTo>
                    <a:pt x="585228" y="640994"/>
                  </a:lnTo>
                  <a:lnTo>
                    <a:pt x="585635" y="642797"/>
                  </a:lnTo>
                  <a:lnTo>
                    <a:pt x="585711" y="643102"/>
                  </a:lnTo>
                  <a:lnTo>
                    <a:pt x="586651" y="643521"/>
                  </a:lnTo>
                  <a:lnTo>
                    <a:pt x="588721" y="642747"/>
                  </a:lnTo>
                  <a:lnTo>
                    <a:pt x="589280" y="641642"/>
                  </a:lnTo>
                  <a:close/>
                </a:path>
                <a:path w="977264" h="1013459">
                  <a:moveTo>
                    <a:pt x="593140" y="469"/>
                  </a:moveTo>
                  <a:lnTo>
                    <a:pt x="592861" y="304"/>
                  </a:lnTo>
                  <a:lnTo>
                    <a:pt x="592543" y="152"/>
                  </a:lnTo>
                  <a:lnTo>
                    <a:pt x="592239" y="0"/>
                  </a:lnTo>
                  <a:lnTo>
                    <a:pt x="591502" y="1143"/>
                  </a:lnTo>
                  <a:lnTo>
                    <a:pt x="590054" y="3467"/>
                  </a:lnTo>
                  <a:lnTo>
                    <a:pt x="590588" y="3721"/>
                  </a:lnTo>
                  <a:lnTo>
                    <a:pt x="591108" y="4000"/>
                  </a:lnTo>
                  <a:lnTo>
                    <a:pt x="591642" y="4241"/>
                  </a:lnTo>
                  <a:lnTo>
                    <a:pt x="592645" y="1727"/>
                  </a:lnTo>
                  <a:lnTo>
                    <a:pt x="593140" y="469"/>
                  </a:lnTo>
                  <a:close/>
                </a:path>
                <a:path w="977264" h="1013459">
                  <a:moveTo>
                    <a:pt x="602589" y="806945"/>
                  </a:moveTo>
                  <a:lnTo>
                    <a:pt x="602335" y="806780"/>
                  </a:lnTo>
                  <a:lnTo>
                    <a:pt x="601040" y="805815"/>
                  </a:lnTo>
                  <a:lnTo>
                    <a:pt x="599732" y="805586"/>
                  </a:lnTo>
                  <a:lnTo>
                    <a:pt x="598868" y="807732"/>
                  </a:lnTo>
                  <a:lnTo>
                    <a:pt x="599935" y="808634"/>
                  </a:lnTo>
                  <a:lnTo>
                    <a:pt x="600925" y="809726"/>
                  </a:lnTo>
                  <a:lnTo>
                    <a:pt x="602348" y="808215"/>
                  </a:lnTo>
                  <a:lnTo>
                    <a:pt x="602589" y="807923"/>
                  </a:lnTo>
                  <a:lnTo>
                    <a:pt x="602589" y="806945"/>
                  </a:lnTo>
                  <a:close/>
                </a:path>
                <a:path w="977264" h="1013459">
                  <a:moveTo>
                    <a:pt x="605383" y="843724"/>
                  </a:moveTo>
                  <a:lnTo>
                    <a:pt x="602564" y="844626"/>
                  </a:lnTo>
                  <a:lnTo>
                    <a:pt x="597382" y="846302"/>
                  </a:lnTo>
                  <a:lnTo>
                    <a:pt x="602462" y="847877"/>
                  </a:lnTo>
                  <a:lnTo>
                    <a:pt x="604710" y="848550"/>
                  </a:lnTo>
                  <a:lnTo>
                    <a:pt x="605383" y="843724"/>
                  </a:lnTo>
                  <a:close/>
                </a:path>
                <a:path w="977264" h="1013459">
                  <a:moveTo>
                    <a:pt x="619353" y="365455"/>
                  </a:moveTo>
                  <a:lnTo>
                    <a:pt x="617308" y="364045"/>
                  </a:lnTo>
                  <a:lnTo>
                    <a:pt x="614743" y="362305"/>
                  </a:lnTo>
                  <a:lnTo>
                    <a:pt x="614311" y="364883"/>
                  </a:lnTo>
                  <a:lnTo>
                    <a:pt x="614057" y="366547"/>
                  </a:lnTo>
                  <a:lnTo>
                    <a:pt x="617080" y="365912"/>
                  </a:lnTo>
                  <a:lnTo>
                    <a:pt x="619353" y="365455"/>
                  </a:lnTo>
                  <a:close/>
                </a:path>
                <a:path w="977264" h="1013459">
                  <a:moveTo>
                    <a:pt x="646811" y="625767"/>
                  </a:moveTo>
                  <a:lnTo>
                    <a:pt x="645185" y="624662"/>
                  </a:lnTo>
                  <a:lnTo>
                    <a:pt x="643216" y="623646"/>
                  </a:lnTo>
                  <a:lnTo>
                    <a:pt x="641578" y="626999"/>
                  </a:lnTo>
                  <a:lnTo>
                    <a:pt x="646404" y="628459"/>
                  </a:lnTo>
                  <a:lnTo>
                    <a:pt x="646811" y="625767"/>
                  </a:lnTo>
                  <a:close/>
                </a:path>
                <a:path w="977264" h="1013459">
                  <a:moveTo>
                    <a:pt x="676402" y="902182"/>
                  </a:moveTo>
                  <a:lnTo>
                    <a:pt x="675017" y="902195"/>
                  </a:lnTo>
                  <a:lnTo>
                    <a:pt x="673950" y="901890"/>
                  </a:lnTo>
                  <a:lnTo>
                    <a:pt x="673430" y="902309"/>
                  </a:lnTo>
                  <a:lnTo>
                    <a:pt x="672884" y="902716"/>
                  </a:lnTo>
                  <a:lnTo>
                    <a:pt x="672858" y="903808"/>
                  </a:lnTo>
                  <a:lnTo>
                    <a:pt x="672579" y="904608"/>
                  </a:lnTo>
                  <a:lnTo>
                    <a:pt x="673544" y="904760"/>
                  </a:lnTo>
                  <a:lnTo>
                    <a:pt x="674585" y="905217"/>
                  </a:lnTo>
                  <a:lnTo>
                    <a:pt x="675424" y="904963"/>
                  </a:lnTo>
                  <a:lnTo>
                    <a:pt x="675881" y="904811"/>
                  </a:lnTo>
                  <a:lnTo>
                    <a:pt x="675970" y="903490"/>
                  </a:lnTo>
                  <a:lnTo>
                    <a:pt x="676402" y="902182"/>
                  </a:lnTo>
                  <a:close/>
                </a:path>
                <a:path w="977264" h="1013459">
                  <a:moveTo>
                    <a:pt x="676579" y="629526"/>
                  </a:moveTo>
                  <a:lnTo>
                    <a:pt x="676262" y="629221"/>
                  </a:lnTo>
                  <a:lnTo>
                    <a:pt x="674763" y="627748"/>
                  </a:lnTo>
                  <a:lnTo>
                    <a:pt x="673722" y="628777"/>
                  </a:lnTo>
                  <a:lnTo>
                    <a:pt x="671969" y="630694"/>
                  </a:lnTo>
                  <a:lnTo>
                    <a:pt x="676579" y="630770"/>
                  </a:lnTo>
                  <a:lnTo>
                    <a:pt x="676478" y="630250"/>
                  </a:lnTo>
                  <a:lnTo>
                    <a:pt x="676579" y="629526"/>
                  </a:lnTo>
                  <a:close/>
                </a:path>
                <a:path w="977264" h="1013459">
                  <a:moveTo>
                    <a:pt x="683666" y="948944"/>
                  </a:moveTo>
                  <a:lnTo>
                    <a:pt x="682612" y="947242"/>
                  </a:lnTo>
                  <a:lnTo>
                    <a:pt x="681228" y="944994"/>
                  </a:lnTo>
                  <a:lnTo>
                    <a:pt x="680123" y="947547"/>
                  </a:lnTo>
                  <a:lnTo>
                    <a:pt x="680897" y="948639"/>
                  </a:lnTo>
                  <a:lnTo>
                    <a:pt x="683666" y="948944"/>
                  </a:lnTo>
                  <a:close/>
                </a:path>
                <a:path w="977264" h="1013459">
                  <a:moveTo>
                    <a:pt x="688403" y="416369"/>
                  </a:moveTo>
                  <a:lnTo>
                    <a:pt x="687463" y="411835"/>
                  </a:lnTo>
                  <a:lnTo>
                    <a:pt x="682574" y="416242"/>
                  </a:lnTo>
                  <a:lnTo>
                    <a:pt x="687997" y="416839"/>
                  </a:lnTo>
                  <a:lnTo>
                    <a:pt x="688403" y="416369"/>
                  </a:lnTo>
                  <a:close/>
                </a:path>
                <a:path w="977264" h="1013459">
                  <a:moveTo>
                    <a:pt x="717016" y="672274"/>
                  </a:moveTo>
                  <a:lnTo>
                    <a:pt x="713308" y="666267"/>
                  </a:lnTo>
                  <a:lnTo>
                    <a:pt x="712520" y="672566"/>
                  </a:lnTo>
                  <a:lnTo>
                    <a:pt x="714235" y="672452"/>
                  </a:lnTo>
                  <a:lnTo>
                    <a:pt x="717016" y="672274"/>
                  </a:lnTo>
                  <a:close/>
                </a:path>
                <a:path w="977264" h="1013459">
                  <a:moveTo>
                    <a:pt x="726465" y="776376"/>
                  </a:moveTo>
                  <a:lnTo>
                    <a:pt x="726287" y="775690"/>
                  </a:lnTo>
                  <a:lnTo>
                    <a:pt x="726097" y="775030"/>
                  </a:lnTo>
                  <a:lnTo>
                    <a:pt x="725919" y="774357"/>
                  </a:lnTo>
                  <a:lnTo>
                    <a:pt x="724712" y="774623"/>
                  </a:lnTo>
                  <a:lnTo>
                    <a:pt x="723493" y="774877"/>
                  </a:lnTo>
                  <a:lnTo>
                    <a:pt x="722274" y="775144"/>
                  </a:lnTo>
                  <a:lnTo>
                    <a:pt x="722731" y="776795"/>
                  </a:lnTo>
                  <a:lnTo>
                    <a:pt x="722972" y="777621"/>
                  </a:lnTo>
                  <a:lnTo>
                    <a:pt x="724128" y="777214"/>
                  </a:lnTo>
                  <a:lnTo>
                    <a:pt x="726465" y="776376"/>
                  </a:lnTo>
                  <a:close/>
                </a:path>
                <a:path w="977264" h="1013459">
                  <a:moveTo>
                    <a:pt x="728548" y="285483"/>
                  </a:moveTo>
                  <a:lnTo>
                    <a:pt x="728332" y="285038"/>
                  </a:lnTo>
                  <a:lnTo>
                    <a:pt x="728116" y="284619"/>
                  </a:lnTo>
                  <a:lnTo>
                    <a:pt x="727875" y="284175"/>
                  </a:lnTo>
                  <a:lnTo>
                    <a:pt x="725043" y="285394"/>
                  </a:lnTo>
                  <a:lnTo>
                    <a:pt x="725678" y="286499"/>
                  </a:lnTo>
                  <a:lnTo>
                    <a:pt x="725982" y="287058"/>
                  </a:lnTo>
                  <a:lnTo>
                    <a:pt x="726846" y="286524"/>
                  </a:lnTo>
                  <a:lnTo>
                    <a:pt x="728548" y="285483"/>
                  </a:lnTo>
                  <a:close/>
                </a:path>
                <a:path w="977264" h="1013459">
                  <a:moveTo>
                    <a:pt x="736346" y="97510"/>
                  </a:moveTo>
                  <a:lnTo>
                    <a:pt x="734618" y="95694"/>
                  </a:lnTo>
                  <a:lnTo>
                    <a:pt x="733221" y="96100"/>
                  </a:lnTo>
                  <a:lnTo>
                    <a:pt x="731304" y="97459"/>
                  </a:lnTo>
                  <a:lnTo>
                    <a:pt x="733221" y="98856"/>
                  </a:lnTo>
                  <a:lnTo>
                    <a:pt x="734631" y="99288"/>
                  </a:lnTo>
                  <a:lnTo>
                    <a:pt x="736346" y="97510"/>
                  </a:lnTo>
                  <a:close/>
                </a:path>
                <a:path w="977264" h="1013459">
                  <a:moveTo>
                    <a:pt x="768337" y="649579"/>
                  </a:moveTo>
                  <a:lnTo>
                    <a:pt x="766089" y="647331"/>
                  </a:lnTo>
                  <a:lnTo>
                    <a:pt x="765632" y="648766"/>
                  </a:lnTo>
                  <a:lnTo>
                    <a:pt x="764743" y="651611"/>
                  </a:lnTo>
                  <a:lnTo>
                    <a:pt x="767486" y="650887"/>
                  </a:lnTo>
                  <a:lnTo>
                    <a:pt x="768337" y="649579"/>
                  </a:lnTo>
                  <a:close/>
                </a:path>
                <a:path w="977264" h="1013459">
                  <a:moveTo>
                    <a:pt x="789559" y="944791"/>
                  </a:moveTo>
                  <a:lnTo>
                    <a:pt x="788746" y="944664"/>
                  </a:lnTo>
                  <a:lnTo>
                    <a:pt x="787755" y="944156"/>
                  </a:lnTo>
                  <a:lnTo>
                    <a:pt x="785431" y="945400"/>
                  </a:lnTo>
                  <a:lnTo>
                    <a:pt x="784606" y="948372"/>
                  </a:lnTo>
                  <a:lnTo>
                    <a:pt x="785837" y="949985"/>
                  </a:lnTo>
                  <a:lnTo>
                    <a:pt x="786498" y="949934"/>
                  </a:lnTo>
                  <a:lnTo>
                    <a:pt x="788136" y="950163"/>
                  </a:lnTo>
                  <a:lnTo>
                    <a:pt x="788974" y="948220"/>
                  </a:lnTo>
                  <a:lnTo>
                    <a:pt x="789178" y="946467"/>
                  </a:lnTo>
                  <a:lnTo>
                    <a:pt x="789559" y="944791"/>
                  </a:lnTo>
                  <a:close/>
                </a:path>
                <a:path w="977264" h="1013459">
                  <a:moveTo>
                    <a:pt x="789800" y="176352"/>
                  </a:moveTo>
                  <a:lnTo>
                    <a:pt x="789432" y="173380"/>
                  </a:lnTo>
                  <a:lnTo>
                    <a:pt x="787514" y="172313"/>
                  </a:lnTo>
                  <a:lnTo>
                    <a:pt x="783958" y="173139"/>
                  </a:lnTo>
                  <a:lnTo>
                    <a:pt x="785507" y="174599"/>
                  </a:lnTo>
                  <a:lnTo>
                    <a:pt x="787044" y="176085"/>
                  </a:lnTo>
                  <a:lnTo>
                    <a:pt x="788581" y="177546"/>
                  </a:lnTo>
                  <a:lnTo>
                    <a:pt x="788987" y="177152"/>
                  </a:lnTo>
                  <a:lnTo>
                    <a:pt x="789381" y="176745"/>
                  </a:lnTo>
                  <a:lnTo>
                    <a:pt x="789800" y="176352"/>
                  </a:lnTo>
                  <a:close/>
                </a:path>
                <a:path w="977264" h="1013459">
                  <a:moveTo>
                    <a:pt x="815187" y="617499"/>
                  </a:moveTo>
                  <a:lnTo>
                    <a:pt x="813409" y="616762"/>
                  </a:lnTo>
                  <a:lnTo>
                    <a:pt x="810856" y="615886"/>
                  </a:lnTo>
                  <a:lnTo>
                    <a:pt x="810691" y="618832"/>
                  </a:lnTo>
                  <a:lnTo>
                    <a:pt x="811949" y="619963"/>
                  </a:lnTo>
                  <a:lnTo>
                    <a:pt x="814476" y="620522"/>
                  </a:lnTo>
                  <a:lnTo>
                    <a:pt x="815187" y="617499"/>
                  </a:lnTo>
                  <a:close/>
                </a:path>
                <a:path w="977264" h="1013459">
                  <a:moveTo>
                    <a:pt x="909193" y="625398"/>
                  </a:moveTo>
                  <a:lnTo>
                    <a:pt x="908456" y="625030"/>
                  </a:lnTo>
                  <a:lnTo>
                    <a:pt x="907503" y="624179"/>
                  </a:lnTo>
                  <a:lnTo>
                    <a:pt x="905192" y="625119"/>
                  </a:lnTo>
                  <a:lnTo>
                    <a:pt x="904951" y="626605"/>
                  </a:lnTo>
                  <a:lnTo>
                    <a:pt x="906551" y="629805"/>
                  </a:lnTo>
                  <a:lnTo>
                    <a:pt x="907770" y="627761"/>
                  </a:lnTo>
                  <a:lnTo>
                    <a:pt x="908494" y="626579"/>
                  </a:lnTo>
                  <a:lnTo>
                    <a:pt x="909193" y="625398"/>
                  </a:lnTo>
                  <a:close/>
                </a:path>
                <a:path w="977264" h="1013459">
                  <a:moveTo>
                    <a:pt x="965758" y="774560"/>
                  </a:moveTo>
                  <a:lnTo>
                    <a:pt x="960666" y="775512"/>
                  </a:lnTo>
                  <a:lnTo>
                    <a:pt x="962393" y="777100"/>
                  </a:lnTo>
                  <a:lnTo>
                    <a:pt x="963891" y="777608"/>
                  </a:lnTo>
                  <a:lnTo>
                    <a:pt x="965758" y="774560"/>
                  </a:lnTo>
                  <a:close/>
                </a:path>
                <a:path w="977264" h="1013459">
                  <a:moveTo>
                    <a:pt x="977099" y="695248"/>
                  </a:moveTo>
                  <a:lnTo>
                    <a:pt x="976744" y="693889"/>
                  </a:lnTo>
                  <a:lnTo>
                    <a:pt x="976033" y="691172"/>
                  </a:lnTo>
                  <a:lnTo>
                    <a:pt x="975372" y="691413"/>
                  </a:lnTo>
                  <a:lnTo>
                    <a:pt x="974077" y="691832"/>
                  </a:lnTo>
                  <a:lnTo>
                    <a:pt x="975093" y="694423"/>
                  </a:lnTo>
                  <a:lnTo>
                    <a:pt x="975626" y="695693"/>
                  </a:lnTo>
                  <a:lnTo>
                    <a:pt x="976122" y="695553"/>
                  </a:lnTo>
                  <a:lnTo>
                    <a:pt x="977099" y="69524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3" name="object 78">
              <a:extLst>
                <a:ext uri="{FF2B5EF4-FFF2-40B4-BE49-F238E27FC236}">
                  <a16:creationId xmlns:a16="http://schemas.microsoft.com/office/drawing/2014/main" id="{B5B92364-46F9-B661-A92F-4AAE5299D16B}"/>
                </a:ext>
              </a:extLst>
            </p:cNvPr>
            <p:cNvSpPr/>
            <p:nvPr/>
          </p:nvSpPr>
          <p:spPr>
            <a:xfrm>
              <a:off x="3346301" y="4401624"/>
              <a:ext cx="579522" cy="600701"/>
            </a:xfrm>
            <a:custGeom>
              <a:avLst/>
              <a:gdLst/>
              <a:ahLst/>
              <a:cxnLst/>
              <a:rect l="l" t="t" r="r" b="b"/>
              <a:pathLst>
                <a:path w="955675" h="990600">
                  <a:moveTo>
                    <a:pt x="4127" y="719302"/>
                  </a:moveTo>
                  <a:lnTo>
                    <a:pt x="3987" y="718883"/>
                  </a:lnTo>
                  <a:lnTo>
                    <a:pt x="3848" y="718477"/>
                  </a:lnTo>
                  <a:lnTo>
                    <a:pt x="3721" y="718070"/>
                  </a:lnTo>
                  <a:lnTo>
                    <a:pt x="2222" y="717994"/>
                  </a:lnTo>
                  <a:lnTo>
                    <a:pt x="673" y="717867"/>
                  </a:lnTo>
                  <a:lnTo>
                    <a:pt x="0" y="720940"/>
                  </a:lnTo>
                  <a:lnTo>
                    <a:pt x="4127" y="719302"/>
                  </a:lnTo>
                  <a:close/>
                </a:path>
                <a:path w="955675" h="990600">
                  <a:moveTo>
                    <a:pt x="54444" y="716470"/>
                  </a:moveTo>
                  <a:lnTo>
                    <a:pt x="54267" y="716229"/>
                  </a:lnTo>
                  <a:lnTo>
                    <a:pt x="53898" y="715746"/>
                  </a:lnTo>
                  <a:lnTo>
                    <a:pt x="53174" y="715505"/>
                  </a:lnTo>
                  <a:lnTo>
                    <a:pt x="52438" y="715048"/>
                  </a:lnTo>
                  <a:lnTo>
                    <a:pt x="52108" y="715822"/>
                  </a:lnTo>
                  <a:lnTo>
                    <a:pt x="51701" y="716711"/>
                  </a:lnTo>
                  <a:lnTo>
                    <a:pt x="52451" y="717016"/>
                  </a:lnTo>
                  <a:lnTo>
                    <a:pt x="53174" y="717334"/>
                  </a:lnTo>
                  <a:lnTo>
                    <a:pt x="53936" y="717638"/>
                  </a:lnTo>
                  <a:lnTo>
                    <a:pt x="54063" y="717156"/>
                  </a:lnTo>
                  <a:lnTo>
                    <a:pt x="54444" y="716470"/>
                  </a:lnTo>
                  <a:close/>
                </a:path>
                <a:path w="955675" h="990600">
                  <a:moveTo>
                    <a:pt x="90347" y="651852"/>
                  </a:moveTo>
                  <a:lnTo>
                    <a:pt x="89928" y="650963"/>
                  </a:lnTo>
                  <a:lnTo>
                    <a:pt x="89700" y="650506"/>
                  </a:lnTo>
                  <a:lnTo>
                    <a:pt x="88607" y="651014"/>
                  </a:lnTo>
                  <a:lnTo>
                    <a:pt x="86436" y="652043"/>
                  </a:lnTo>
                  <a:lnTo>
                    <a:pt x="86664" y="652500"/>
                  </a:lnTo>
                  <a:lnTo>
                    <a:pt x="86880" y="652945"/>
                  </a:lnTo>
                  <a:lnTo>
                    <a:pt x="87096" y="653402"/>
                  </a:lnTo>
                  <a:lnTo>
                    <a:pt x="88188" y="652881"/>
                  </a:lnTo>
                  <a:lnTo>
                    <a:pt x="89268" y="652360"/>
                  </a:lnTo>
                  <a:lnTo>
                    <a:pt x="90347" y="651852"/>
                  </a:lnTo>
                  <a:close/>
                </a:path>
                <a:path w="955675" h="990600">
                  <a:moveTo>
                    <a:pt x="116078" y="339039"/>
                  </a:moveTo>
                  <a:lnTo>
                    <a:pt x="115951" y="338251"/>
                  </a:lnTo>
                  <a:lnTo>
                    <a:pt x="115912" y="338099"/>
                  </a:lnTo>
                  <a:lnTo>
                    <a:pt x="115049" y="338086"/>
                  </a:lnTo>
                  <a:lnTo>
                    <a:pt x="114185" y="337934"/>
                  </a:lnTo>
                  <a:lnTo>
                    <a:pt x="114287" y="338988"/>
                  </a:lnTo>
                  <a:lnTo>
                    <a:pt x="114300" y="339813"/>
                  </a:lnTo>
                  <a:lnTo>
                    <a:pt x="114515" y="340588"/>
                  </a:lnTo>
                  <a:lnTo>
                    <a:pt x="114541" y="340741"/>
                  </a:lnTo>
                  <a:lnTo>
                    <a:pt x="115443" y="340626"/>
                  </a:lnTo>
                  <a:lnTo>
                    <a:pt x="115951" y="340664"/>
                  </a:lnTo>
                  <a:lnTo>
                    <a:pt x="115963" y="339852"/>
                  </a:lnTo>
                  <a:lnTo>
                    <a:pt x="116078" y="339039"/>
                  </a:lnTo>
                  <a:close/>
                </a:path>
                <a:path w="955675" h="990600">
                  <a:moveTo>
                    <a:pt x="127000" y="479806"/>
                  </a:moveTo>
                  <a:lnTo>
                    <a:pt x="126339" y="478726"/>
                  </a:lnTo>
                  <a:lnTo>
                    <a:pt x="124650" y="475983"/>
                  </a:lnTo>
                  <a:lnTo>
                    <a:pt x="123723" y="478510"/>
                  </a:lnTo>
                  <a:lnTo>
                    <a:pt x="123964" y="479653"/>
                  </a:lnTo>
                  <a:lnTo>
                    <a:pt x="125742" y="480225"/>
                  </a:lnTo>
                  <a:lnTo>
                    <a:pt x="125996" y="480301"/>
                  </a:lnTo>
                  <a:lnTo>
                    <a:pt x="126403" y="480021"/>
                  </a:lnTo>
                  <a:lnTo>
                    <a:pt x="127000" y="479806"/>
                  </a:lnTo>
                  <a:close/>
                </a:path>
                <a:path w="955675" h="990600">
                  <a:moveTo>
                    <a:pt x="138277" y="536562"/>
                  </a:moveTo>
                  <a:lnTo>
                    <a:pt x="138214" y="536079"/>
                  </a:lnTo>
                  <a:lnTo>
                    <a:pt x="138163" y="535584"/>
                  </a:lnTo>
                  <a:lnTo>
                    <a:pt x="138099" y="535101"/>
                  </a:lnTo>
                  <a:lnTo>
                    <a:pt x="136855" y="535470"/>
                  </a:lnTo>
                  <a:lnTo>
                    <a:pt x="135636" y="535838"/>
                  </a:lnTo>
                  <a:lnTo>
                    <a:pt x="134404" y="536206"/>
                  </a:lnTo>
                  <a:lnTo>
                    <a:pt x="134493" y="536549"/>
                  </a:lnTo>
                  <a:lnTo>
                    <a:pt x="134594" y="536892"/>
                  </a:lnTo>
                  <a:lnTo>
                    <a:pt x="134683" y="537248"/>
                  </a:lnTo>
                  <a:lnTo>
                    <a:pt x="135877" y="537019"/>
                  </a:lnTo>
                  <a:lnTo>
                    <a:pt x="137083" y="536790"/>
                  </a:lnTo>
                  <a:lnTo>
                    <a:pt x="138277" y="536562"/>
                  </a:lnTo>
                  <a:close/>
                </a:path>
                <a:path w="955675" h="990600">
                  <a:moveTo>
                    <a:pt x="147256" y="731469"/>
                  </a:moveTo>
                  <a:lnTo>
                    <a:pt x="145656" y="730351"/>
                  </a:lnTo>
                  <a:lnTo>
                    <a:pt x="144195" y="729551"/>
                  </a:lnTo>
                  <a:lnTo>
                    <a:pt x="144322" y="732739"/>
                  </a:lnTo>
                  <a:lnTo>
                    <a:pt x="146367" y="731862"/>
                  </a:lnTo>
                  <a:lnTo>
                    <a:pt x="147256" y="731469"/>
                  </a:lnTo>
                  <a:close/>
                </a:path>
                <a:path w="955675" h="990600">
                  <a:moveTo>
                    <a:pt x="192913" y="198348"/>
                  </a:moveTo>
                  <a:lnTo>
                    <a:pt x="192608" y="198158"/>
                  </a:lnTo>
                  <a:lnTo>
                    <a:pt x="192290" y="197967"/>
                  </a:lnTo>
                  <a:lnTo>
                    <a:pt x="191973" y="197764"/>
                  </a:lnTo>
                  <a:lnTo>
                    <a:pt x="191363" y="198767"/>
                  </a:lnTo>
                  <a:lnTo>
                    <a:pt x="190728" y="199745"/>
                  </a:lnTo>
                  <a:lnTo>
                    <a:pt x="190106" y="200736"/>
                  </a:lnTo>
                  <a:lnTo>
                    <a:pt x="190474" y="200964"/>
                  </a:lnTo>
                  <a:lnTo>
                    <a:pt x="190842" y="201180"/>
                  </a:lnTo>
                  <a:lnTo>
                    <a:pt x="191198" y="201409"/>
                  </a:lnTo>
                  <a:lnTo>
                    <a:pt x="191770" y="200393"/>
                  </a:lnTo>
                  <a:lnTo>
                    <a:pt x="192913" y="198348"/>
                  </a:lnTo>
                  <a:close/>
                </a:path>
                <a:path w="955675" h="990600">
                  <a:moveTo>
                    <a:pt x="204876" y="867448"/>
                  </a:moveTo>
                  <a:lnTo>
                    <a:pt x="204317" y="866698"/>
                  </a:lnTo>
                  <a:lnTo>
                    <a:pt x="203784" y="865936"/>
                  </a:lnTo>
                  <a:lnTo>
                    <a:pt x="203149" y="865212"/>
                  </a:lnTo>
                  <a:lnTo>
                    <a:pt x="202387" y="865682"/>
                  </a:lnTo>
                  <a:lnTo>
                    <a:pt x="202730" y="866584"/>
                  </a:lnTo>
                  <a:lnTo>
                    <a:pt x="203542" y="868248"/>
                  </a:lnTo>
                  <a:lnTo>
                    <a:pt x="204431" y="867714"/>
                  </a:lnTo>
                  <a:lnTo>
                    <a:pt x="204876" y="867448"/>
                  </a:lnTo>
                  <a:close/>
                </a:path>
                <a:path w="955675" h="990600">
                  <a:moveTo>
                    <a:pt x="218795" y="175996"/>
                  </a:moveTo>
                  <a:lnTo>
                    <a:pt x="216382" y="174853"/>
                  </a:lnTo>
                  <a:lnTo>
                    <a:pt x="213791" y="177025"/>
                  </a:lnTo>
                  <a:lnTo>
                    <a:pt x="217512" y="176276"/>
                  </a:lnTo>
                  <a:lnTo>
                    <a:pt x="218795" y="175996"/>
                  </a:lnTo>
                  <a:close/>
                </a:path>
                <a:path w="955675" h="990600">
                  <a:moveTo>
                    <a:pt x="220929" y="580364"/>
                  </a:moveTo>
                  <a:lnTo>
                    <a:pt x="220472" y="580161"/>
                  </a:lnTo>
                  <a:lnTo>
                    <a:pt x="220002" y="579983"/>
                  </a:lnTo>
                  <a:lnTo>
                    <a:pt x="219519" y="579793"/>
                  </a:lnTo>
                  <a:lnTo>
                    <a:pt x="218274" y="583234"/>
                  </a:lnTo>
                  <a:lnTo>
                    <a:pt x="218592" y="583387"/>
                  </a:lnTo>
                  <a:lnTo>
                    <a:pt x="218922" y="583539"/>
                  </a:lnTo>
                  <a:lnTo>
                    <a:pt x="219252" y="583666"/>
                  </a:lnTo>
                  <a:lnTo>
                    <a:pt x="219798" y="582561"/>
                  </a:lnTo>
                  <a:lnTo>
                    <a:pt x="220929" y="580364"/>
                  </a:lnTo>
                  <a:close/>
                </a:path>
                <a:path w="955675" h="990600">
                  <a:moveTo>
                    <a:pt x="226885" y="175869"/>
                  </a:moveTo>
                  <a:lnTo>
                    <a:pt x="226568" y="175425"/>
                  </a:lnTo>
                  <a:lnTo>
                    <a:pt x="226275" y="174980"/>
                  </a:lnTo>
                  <a:lnTo>
                    <a:pt x="225958" y="174523"/>
                  </a:lnTo>
                  <a:lnTo>
                    <a:pt x="223507" y="176606"/>
                  </a:lnTo>
                  <a:lnTo>
                    <a:pt x="223735" y="176911"/>
                  </a:lnTo>
                  <a:lnTo>
                    <a:pt x="223977" y="177203"/>
                  </a:lnTo>
                  <a:lnTo>
                    <a:pt x="224205" y="177507"/>
                  </a:lnTo>
                  <a:lnTo>
                    <a:pt x="225094" y="176961"/>
                  </a:lnTo>
                  <a:lnTo>
                    <a:pt x="225983" y="176415"/>
                  </a:lnTo>
                  <a:lnTo>
                    <a:pt x="226885" y="175869"/>
                  </a:lnTo>
                  <a:close/>
                </a:path>
                <a:path w="955675" h="990600">
                  <a:moveTo>
                    <a:pt x="231597" y="474357"/>
                  </a:moveTo>
                  <a:lnTo>
                    <a:pt x="231355" y="473989"/>
                  </a:lnTo>
                  <a:lnTo>
                    <a:pt x="231051" y="473481"/>
                  </a:lnTo>
                  <a:lnTo>
                    <a:pt x="230505" y="473138"/>
                  </a:lnTo>
                  <a:lnTo>
                    <a:pt x="230035" y="472732"/>
                  </a:lnTo>
                  <a:lnTo>
                    <a:pt x="230098" y="473722"/>
                  </a:lnTo>
                  <a:lnTo>
                    <a:pt x="230149" y="474700"/>
                  </a:lnTo>
                  <a:lnTo>
                    <a:pt x="230187" y="475716"/>
                  </a:lnTo>
                  <a:lnTo>
                    <a:pt x="230632" y="475627"/>
                  </a:lnTo>
                  <a:lnTo>
                    <a:pt x="231076" y="475538"/>
                  </a:lnTo>
                  <a:lnTo>
                    <a:pt x="231521" y="475424"/>
                  </a:lnTo>
                  <a:lnTo>
                    <a:pt x="231482" y="474941"/>
                  </a:lnTo>
                  <a:lnTo>
                    <a:pt x="231597" y="474357"/>
                  </a:lnTo>
                  <a:close/>
                </a:path>
                <a:path w="955675" h="990600">
                  <a:moveTo>
                    <a:pt x="235369" y="891921"/>
                  </a:moveTo>
                  <a:lnTo>
                    <a:pt x="234746" y="891959"/>
                  </a:lnTo>
                  <a:lnTo>
                    <a:pt x="233934" y="891755"/>
                  </a:lnTo>
                  <a:lnTo>
                    <a:pt x="233083" y="892365"/>
                  </a:lnTo>
                  <a:lnTo>
                    <a:pt x="233045" y="893178"/>
                  </a:lnTo>
                  <a:lnTo>
                    <a:pt x="232664" y="894232"/>
                  </a:lnTo>
                  <a:lnTo>
                    <a:pt x="233807" y="894232"/>
                  </a:lnTo>
                  <a:lnTo>
                    <a:pt x="234861" y="894473"/>
                  </a:lnTo>
                  <a:lnTo>
                    <a:pt x="235369" y="893572"/>
                  </a:lnTo>
                  <a:lnTo>
                    <a:pt x="235280" y="892695"/>
                  </a:lnTo>
                  <a:lnTo>
                    <a:pt x="235369" y="891921"/>
                  </a:lnTo>
                  <a:close/>
                </a:path>
                <a:path w="955675" h="990600">
                  <a:moveTo>
                    <a:pt x="255955" y="392861"/>
                  </a:moveTo>
                  <a:lnTo>
                    <a:pt x="255739" y="390575"/>
                  </a:lnTo>
                  <a:lnTo>
                    <a:pt x="255384" y="388302"/>
                  </a:lnTo>
                  <a:lnTo>
                    <a:pt x="252323" y="392163"/>
                  </a:lnTo>
                  <a:lnTo>
                    <a:pt x="255955" y="392861"/>
                  </a:lnTo>
                  <a:close/>
                </a:path>
                <a:path w="955675" h="990600">
                  <a:moveTo>
                    <a:pt x="290398" y="971219"/>
                  </a:moveTo>
                  <a:lnTo>
                    <a:pt x="289077" y="971105"/>
                  </a:lnTo>
                  <a:lnTo>
                    <a:pt x="287807" y="970978"/>
                  </a:lnTo>
                  <a:lnTo>
                    <a:pt x="286499" y="970864"/>
                  </a:lnTo>
                  <a:lnTo>
                    <a:pt x="286461" y="971283"/>
                  </a:lnTo>
                  <a:lnTo>
                    <a:pt x="286448" y="971689"/>
                  </a:lnTo>
                  <a:lnTo>
                    <a:pt x="286385" y="972096"/>
                  </a:lnTo>
                  <a:lnTo>
                    <a:pt x="287642" y="972286"/>
                  </a:lnTo>
                  <a:lnTo>
                    <a:pt x="290131" y="972680"/>
                  </a:lnTo>
                  <a:lnTo>
                    <a:pt x="290220" y="972185"/>
                  </a:lnTo>
                  <a:lnTo>
                    <a:pt x="290296" y="971702"/>
                  </a:lnTo>
                  <a:lnTo>
                    <a:pt x="290398" y="971219"/>
                  </a:lnTo>
                  <a:close/>
                </a:path>
                <a:path w="955675" h="990600">
                  <a:moveTo>
                    <a:pt x="296176" y="379615"/>
                  </a:moveTo>
                  <a:lnTo>
                    <a:pt x="294944" y="378942"/>
                  </a:lnTo>
                  <a:lnTo>
                    <a:pt x="293725" y="378320"/>
                  </a:lnTo>
                  <a:lnTo>
                    <a:pt x="292493" y="377672"/>
                  </a:lnTo>
                  <a:lnTo>
                    <a:pt x="292023" y="378561"/>
                  </a:lnTo>
                  <a:lnTo>
                    <a:pt x="293217" y="379234"/>
                  </a:lnTo>
                  <a:lnTo>
                    <a:pt x="294462" y="379895"/>
                  </a:lnTo>
                  <a:lnTo>
                    <a:pt x="295656" y="380555"/>
                  </a:lnTo>
                  <a:lnTo>
                    <a:pt x="295821" y="380250"/>
                  </a:lnTo>
                  <a:lnTo>
                    <a:pt x="296011" y="379945"/>
                  </a:lnTo>
                  <a:lnTo>
                    <a:pt x="296176" y="379615"/>
                  </a:lnTo>
                  <a:close/>
                </a:path>
                <a:path w="955675" h="990600">
                  <a:moveTo>
                    <a:pt x="297624" y="808380"/>
                  </a:moveTo>
                  <a:lnTo>
                    <a:pt x="297497" y="808024"/>
                  </a:lnTo>
                  <a:lnTo>
                    <a:pt x="297357" y="807656"/>
                  </a:lnTo>
                  <a:lnTo>
                    <a:pt x="297218" y="807288"/>
                  </a:lnTo>
                  <a:lnTo>
                    <a:pt x="296024" y="807554"/>
                  </a:lnTo>
                  <a:lnTo>
                    <a:pt x="294817" y="807821"/>
                  </a:lnTo>
                  <a:lnTo>
                    <a:pt x="293624" y="808088"/>
                  </a:lnTo>
                  <a:lnTo>
                    <a:pt x="294005" y="809637"/>
                  </a:lnTo>
                  <a:lnTo>
                    <a:pt x="294716" y="809586"/>
                  </a:lnTo>
                  <a:lnTo>
                    <a:pt x="295452" y="809688"/>
                  </a:lnTo>
                  <a:lnTo>
                    <a:pt x="296684" y="809282"/>
                  </a:lnTo>
                  <a:lnTo>
                    <a:pt x="297116" y="808774"/>
                  </a:lnTo>
                  <a:lnTo>
                    <a:pt x="297624" y="808380"/>
                  </a:lnTo>
                  <a:close/>
                </a:path>
                <a:path w="955675" h="990600">
                  <a:moveTo>
                    <a:pt x="301231" y="506603"/>
                  </a:moveTo>
                  <a:lnTo>
                    <a:pt x="301117" y="506336"/>
                  </a:lnTo>
                  <a:lnTo>
                    <a:pt x="301028" y="506031"/>
                  </a:lnTo>
                  <a:lnTo>
                    <a:pt x="300913" y="505752"/>
                  </a:lnTo>
                  <a:lnTo>
                    <a:pt x="299694" y="506120"/>
                  </a:lnTo>
                  <a:lnTo>
                    <a:pt x="298500" y="506450"/>
                  </a:lnTo>
                  <a:lnTo>
                    <a:pt x="297294" y="506806"/>
                  </a:lnTo>
                  <a:lnTo>
                    <a:pt x="297408" y="507568"/>
                  </a:lnTo>
                  <a:lnTo>
                    <a:pt x="298119" y="507530"/>
                  </a:lnTo>
                  <a:lnTo>
                    <a:pt x="298831" y="507631"/>
                  </a:lnTo>
                  <a:lnTo>
                    <a:pt x="299466" y="507479"/>
                  </a:lnTo>
                  <a:lnTo>
                    <a:pt x="300101" y="507326"/>
                  </a:lnTo>
                  <a:lnTo>
                    <a:pt x="300634" y="506920"/>
                  </a:lnTo>
                  <a:lnTo>
                    <a:pt x="301231" y="506603"/>
                  </a:lnTo>
                  <a:close/>
                </a:path>
                <a:path w="955675" h="990600">
                  <a:moveTo>
                    <a:pt x="306743" y="643864"/>
                  </a:moveTo>
                  <a:lnTo>
                    <a:pt x="306171" y="643229"/>
                  </a:lnTo>
                  <a:lnTo>
                    <a:pt x="305866" y="642924"/>
                  </a:lnTo>
                  <a:lnTo>
                    <a:pt x="304939" y="643636"/>
                  </a:lnTo>
                  <a:lnTo>
                    <a:pt x="303098" y="645096"/>
                  </a:lnTo>
                  <a:lnTo>
                    <a:pt x="303834" y="646074"/>
                  </a:lnTo>
                  <a:lnTo>
                    <a:pt x="304215" y="646557"/>
                  </a:lnTo>
                  <a:lnTo>
                    <a:pt x="305054" y="645642"/>
                  </a:lnTo>
                  <a:lnTo>
                    <a:pt x="305917" y="644766"/>
                  </a:lnTo>
                  <a:lnTo>
                    <a:pt x="306743" y="643864"/>
                  </a:lnTo>
                  <a:close/>
                </a:path>
                <a:path w="955675" h="990600">
                  <a:moveTo>
                    <a:pt x="309689" y="836612"/>
                  </a:moveTo>
                  <a:lnTo>
                    <a:pt x="309600" y="835850"/>
                  </a:lnTo>
                  <a:lnTo>
                    <a:pt x="309549" y="835482"/>
                  </a:lnTo>
                  <a:lnTo>
                    <a:pt x="308546" y="835596"/>
                  </a:lnTo>
                  <a:lnTo>
                    <a:pt x="307555" y="835685"/>
                  </a:lnTo>
                  <a:lnTo>
                    <a:pt x="306539" y="835787"/>
                  </a:lnTo>
                  <a:lnTo>
                    <a:pt x="306590" y="836180"/>
                  </a:lnTo>
                  <a:lnTo>
                    <a:pt x="306628" y="836587"/>
                  </a:lnTo>
                  <a:lnTo>
                    <a:pt x="306679" y="836980"/>
                  </a:lnTo>
                  <a:lnTo>
                    <a:pt x="307682" y="836853"/>
                  </a:lnTo>
                  <a:lnTo>
                    <a:pt x="308686" y="836739"/>
                  </a:lnTo>
                  <a:lnTo>
                    <a:pt x="309689" y="836612"/>
                  </a:lnTo>
                  <a:close/>
                </a:path>
                <a:path w="955675" h="990600">
                  <a:moveTo>
                    <a:pt x="331419" y="614133"/>
                  </a:moveTo>
                  <a:lnTo>
                    <a:pt x="331304" y="613143"/>
                  </a:lnTo>
                  <a:lnTo>
                    <a:pt x="330415" y="612889"/>
                  </a:lnTo>
                  <a:lnTo>
                    <a:pt x="329450" y="612241"/>
                  </a:lnTo>
                  <a:lnTo>
                    <a:pt x="329158" y="613562"/>
                  </a:lnTo>
                  <a:lnTo>
                    <a:pt x="328904" y="614324"/>
                  </a:lnTo>
                  <a:lnTo>
                    <a:pt x="328955" y="615048"/>
                  </a:lnTo>
                  <a:lnTo>
                    <a:pt x="328955" y="615251"/>
                  </a:lnTo>
                  <a:lnTo>
                    <a:pt x="330339" y="615632"/>
                  </a:lnTo>
                  <a:lnTo>
                    <a:pt x="331127" y="615022"/>
                  </a:lnTo>
                  <a:lnTo>
                    <a:pt x="331419" y="614133"/>
                  </a:lnTo>
                  <a:close/>
                </a:path>
                <a:path w="955675" h="990600">
                  <a:moveTo>
                    <a:pt x="341147" y="82003"/>
                  </a:moveTo>
                  <a:lnTo>
                    <a:pt x="340868" y="81597"/>
                  </a:lnTo>
                  <a:lnTo>
                    <a:pt x="340271" y="80797"/>
                  </a:lnTo>
                  <a:lnTo>
                    <a:pt x="339496" y="81597"/>
                  </a:lnTo>
                  <a:lnTo>
                    <a:pt x="338734" y="82423"/>
                  </a:lnTo>
                  <a:lnTo>
                    <a:pt x="337972" y="83223"/>
                  </a:lnTo>
                  <a:lnTo>
                    <a:pt x="338201" y="83439"/>
                  </a:lnTo>
                  <a:lnTo>
                    <a:pt x="338416" y="83693"/>
                  </a:lnTo>
                  <a:lnTo>
                    <a:pt x="338645" y="83921"/>
                  </a:lnTo>
                  <a:lnTo>
                    <a:pt x="339471" y="83286"/>
                  </a:lnTo>
                  <a:lnTo>
                    <a:pt x="340321" y="82651"/>
                  </a:lnTo>
                  <a:lnTo>
                    <a:pt x="341147" y="82003"/>
                  </a:lnTo>
                  <a:close/>
                </a:path>
                <a:path w="955675" h="990600">
                  <a:moveTo>
                    <a:pt x="348018" y="815594"/>
                  </a:moveTo>
                  <a:lnTo>
                    <a:pt x="345655" y="813955"/>
                  </a:lnTo>
                  <a:lnTo>
                    <a:pt x="344957" y="815187"/>
                  </a:lnTo>
                  <a:lnTo>
                    <a:pt x="345795" y="815632"/>
                  </a:lnTo>
                  <a:lnTo>
                    <a:pt x="346671" y="816038"/>
                  </a:lnTo>
                  <a:lnTo>
                    <a:pt x="347535" y="816457"/>
                  </a:lnTo>
                  <a:lnTo>
                    <a:pt x="347700" y="816178"/>
                  </a:lnTo>
                  <a:lnTo>
                    <a:pt x="347853" y="815873"/>
                  </a:lnTo>
                  <a:lnTo>
                    <a:pt x="348018" y="815594"/>
                  </a:lnTo>
                  <a:close/>
                </a:path>
                <a:path w="955675" h="990600">
                  <a:moveTo>
                    <a:pt x="354368" y="423252"/>
                  </a:moveTo>
                  <a:lnTo>
                    <a:pt x="353402" y="422859"/>
                  </a:lnTo>
                  <a:lnTo>
                    <a:pt x="353034" y="423583"/>
                  </a:lnTo>
                  <a:lnTo>
                    <a:pt x="352653" y="424294"/>
                  </a:lnTo>
                  <a:lnTo>
                    <a:pt x="352298" y="425018"/>
                  </a:lnTo>
                  <a:lnTo>
                    <a:pt x="352704" y="425259"/>
                  </a:lnTo>
                  <a:lnTo>
                    <a:pt x="353072" y="425513"/>
                  </a:lnTo>
                  <a:lnTo>
                    <a:pt x="353491" y="425754"/>
                  </a:lnTo>
                  <a:lnTo>
                    <a:pt x="353771" y="424903"/>
                  </a:lnTo>
                  <a:lnTo>
                    <a:pt x="354063" y="424078"/>
                  </a:lnTo>
                  <a:lnTo>
                    <a:pt x="354368" y="423252"/>
                  </a:lnTo>
                  <a:close/>
                </a:path>
                <a:path w="955675" h="990600">
                  <a:moveTo>
                    <a:pt x="379577" y="739381"/>
                  </a:moveTo>
                  <a:lnTo>
                    <a:pt x="377913" y="737819"/>
                  </a:lnTo>
                  <a:lnTo>
                    <a:pt x="375742" y="739203"/>
                  </a:lnTo>
                  <a:lnTo>
                    <a:pt x="377202" y="739267"/>
                  </a:lnTo>
                  <a:lnTo>
                    <a:pt x="378193" y="739330"/>
                  </a:lnTo>
                  <a:lnTo>
                    <a:pt x="379577" y="739381"/>
                  </a:lnTo>
                  <a:close/>
                </a:path>
                <a:path w="955675" h="990600">
                  <a:moveTo>
                    <a:pt x="392544" y="972718"/>
                  </a:moveTo>
                  <a:lnTo>
                    <a:pt x="391337" y="973950"/>
                  </a:lnTo>
                  <a:lnTo>
                    <a:pt x="392506" y="972832"/>
                  </a:lnTo>
                  <a:close/>
                </a:path>
                <a:path w="955675" h="990600">
                  <a:moveTo>
                    <a:pt x="395643" y="971562"/>
                  </a:moveTo>
                  <a:lnTo>
                    <a:pt x="393319" y="970876"/>
                  </a:lnTo>
                  <a:lnTo>
                    <a:pt x="392557" y="972718"/>
                  </a:lnTo>
                  <a:lnTo>
                    <a:pt x="395325" y="974725"/>
                  </a:lnTo>
                  <a:lnTo>
                    <a:pt x="395643" y="971562"/>
                  </a:lnTo>
                  <a:close/>
                </a:path>
                <a:path w="955675" h="990600">
                  <a:moveTo>
                    <a:pt x="401929" y="301917"/>
                  </a:moveTo>
                  <a:lnTo>
                    <a:pt x="401688" y="300583"/>
                  </a:lnTo>
                  <a:lnTo>
                    <a:pt x="401472" y="299250"/>
                  </a:lnTo>
                  <a:lnTo>
                    <a:pt x="401231" y="297916"/>
                  </a:lnTo>
                  <a:lnTo>
                    <a:pt x="400177" y="298780"/>
                  </a:lnTo>
                  <a:lnTo>
                    <a:pt x="399897" y="299643"/>
                  </a:lnTo>
                  <a:lnTo>
                    <a:pt x="400011" y="300456"/>
                  </a:lnTo>
                  <a:lnTo>
                    <a:pt x="400113" y="301053"/>
                  </a:lnTo>
                  <a:lnTo>
                    <a:pt x="400672" y="301612"/>
                  </a:lnTo>
                  <a:lnTo>
                    <a:pt x="401027" y="302196"/>
                  </a:lnTo>
                  <a:lnTo>
                    <a:pt x="401320" y="302107"/>
                  </a:lnTo>
                  <a:lnTo>
                    <a:pt x="401929" y="301917"/>
                  </a:lnTo>
                  <a:close/>
                </a:path>
                <a:path w="955675" h="990600">
                  <a:moveTo>
                    <a:pt x="404749" y="457"/>
                  </a:moveTo>
                  <a:lnTo>
                    <a:pt x="402755" y="0"/>
                  </a:lnTo>
                  <a:lnTo>
                    <a:pt x="401535" y="63"/>
                  </a:lnTo>
                  <a:lnTo>
                    <a:pt x="400862" y="2336"/>
                  </a:lnTo>
                  <a:lnTo>
                    <a:pt x="402920" y="3200"/>
                  </a:lnTo>
                  <a:lnTo>
                    <a:pt x="404012" y="2781"/>
                  </a:lnTo>
                  <a:lnTo>
                    <a:pt x="404749" y="457"/>
                  </a:lnTo>
                  <a:close/>
                </a:path>
                <a:path w="955675" h="990600">
                  <a:moveTo>
                    <a:pt x="410413" y="574979"/>
                  </a:moveTo>
                  <a:lnTo>
                    <a:pt x="410095" y="574090"/>
                  </a:lnTo>
                  <a:lnTo>
                    <a:pt x="409803" y="573189"/>
                  </a:lnTo>
                  <a:lnTo>
                    <a:pt x="409384" y="572300"/>
                  </a:lnTo>
                  <a:lnTo>
                    <a:pt x="408533" y="572655"/>
                  </a:lnTo>
                  <a:lnTo>
                    <a:pt x="408051" y="572795"/>
                  </a:lnTo>
                  <a:lnTo>
                    <a:pt x="408368" y="573722"/>
                  </a:lnTo>
                  <a:lnTo>
                    <a:pt x="408698" y="574624"/>
                  </a:lnTo>
                  <a:lnTo>
                    <a:pt x="409028" y="575513"/>
                  </a:lnTo>
                  <a:lnTo>
                    <a:pt x="409498" y="575322"/>
                  </a:lnTo>
                  <a:lnTo>
                    <a:pt x="410413" y="574979"/>
                  </a:lnTo>
                  <a:close/>
                </a:path>
                <a:path w="955675" h="990600">
                  <a:moveTo>
                    <a:pt x="428739" y="47142"/>
                  </a:moveTo>
                  <a:lnTo>
                    <a:pt x="428117" y="46228"/>
                  </a:lnTo>
                  <a:lnTo>
                    <a:pt x="427431" y="45466"/>
                  </a:lnTo>
                  <a:lnTo>
                    <a:pt x="426770" y="44678"/>
                  </a:lnTo>
                  <a:lnTo>
                    <a:pt x="426275" y="45123"/>
                  </a:lnTo>
                  <a:lnTo>
                    <a:pt x="425792" y="45580"/>
                  </a:lnTo>
                  <a:lnTo>
                    <a:pt x="425310" y="46024"/>
                  </a:lnTo>
                  <a:lnTo>
                    <a:pt x="426085" y="46723"/>
                  </a:lnTo>
                  <a:lnTo>
                    <a:pt x="426859" y="47434"/>
                  </a:lnTo>
                  <a:lnTo>
                    <a:pt x="427786" y="48094"/>
                  </a:lnTo>
                  <a:lnTo>
                    <a:pt x="428739" y="47142"/>
                  </a:lnTo>
                  <a:close/>
                </a:path>
                <a:path w="955675" h="990600">
                  <a:moveTo>
                    <a:pt x="455523" y="988339"/>
                  </a:moveTo>
                  <a:lnTo>
                    <a:pt x="455333" y="988047"/>
                  </a:lnTo>
                  <a:lnTo>
                    <a:pt x="455117" y="987742"/>
                  </a:lnTo>
                  <a:lnTo>
                    <a:pt x="454914" y="987450"/>
                  </a:lnTo>
                  <a:lnTo>
                    <a:pt x="452031" y="989228"/>
                  </a:lnTo>
                  <a:lnTo>
                    <a:pt x="452272" y="989596"/>
                  </a:lnTo>
                  <a:lnTo>
                    <a:pt x="452488" y="990015"/>
                  </a:lnTo>
                  <a:lnTo>
                    <a:pt x="452729" y="990409"/>
                  </a:lnTo>
                  <a:lnTo>
                    <a:pt x="455523" y="988339"/>
                  </a:lnTo>
                  <a:close/>
                </a:path>
                <a:path w="955675" h="990600">
                  <a:moveTo>
                    <a:pt x="458177" y="675271"/>
                  </a:moveTo>
                  <a:lnTo>
                    <a:pt x="457187" y="674789"/>
                  </a:lnTo>
                  <a:lnTo>
                    <a:pt x="456234" y="674420"/>
                  </a:lnTo>
                  <a:lnTo>
                    <a:pt x="455282" y="674052"/>
                  </a:lnTo>
                  <a:lnTo>
                    <a:pt x="454863" y="675919"/>
                  </a:lnTo>
                  <a:lnTo>
                    <a:pt x="455879" y="676021"/>
                  </a:lnTo>
                  <a:lnTo>
                    <a:pt x="456895" y="676135"/>
                  </a:lnTo>
                  <a:lnTo>
                    <a:pt x="457911" y="676160"/>
                  </a:lnTo>
                  <a:lnTo>
                    <a:pt x="458177" y="675271"/>
                  </a:lnTo>
                  <a:close/>
                </a:path>
                <a:path w="955675" h="990600">
                  <a:moveTo>
                    <a:pt x="462597" y="222821"/>
                  </a:moveTo>
                  <a:lnTo>
                    <a:pt x="462407" y="222580"/>
                  </a:lnTo>
                  <a:lnTo>
                    <a:pt x="462026" y="222148"/>
                  </a:lnTo>
                  <a:lnTo>
                    <a:pt x="461365" y="221970"/>
                  </a:lnTo>
                  <a:lnTo>
                    <a:pt x="460349" y="221475"/>
                  </a:lnTo>
                  <a:lnTo>
                    <a:pt x="460235" y="223266"/>
                  </a:lnTo>
                  <a:lnTo>
                    <a:pt x="460222" y="223888"/>
                  </a:lnTo>
                  <a:lnTo>
                    <a:pt x="460844" y="223939"/>
                  </a:lnTo>
                  <a:lnTo>
                    <a:pt x="461543" y="224116"/>
                  </a:lnTo>
                  <a:lnTo>
                    <a:pt x="462114" y="223939"/>
                  </a:lnTo>
                  <a:lnTo>
                    <a:pt x="462356" y="223875"/>
                  </a:lnTo>
                  <a:lnTo>
                    <a:pt x="462597" y="222821"/>
                  </a:lnTo>
                  <a:close/>
                </a:path>
                <a:path w="955675" h="990600">
                  <a:moveTo>
                    <a:pt x="463029" y="669937"/>
                  </a:moveTo>
                  <a:lnTo>
                    <a:pt x="462127" y="669785"/>
                  </a:lnTo>
                  <a:lnTo>
                    <a:pt x="461391" y="669493"/>
                  </a:lnTo>
                  <a:lnTo>
                    <a:pt x="461302" y="669645"/>
                  </a:lnTo>
                  <a:lnTo>
                    <a:pt x="460933" y="670179"/>
                  </a:lnTo>
                  <a:lnTo>
                    <a:pt x="460654" y="670852"/>
                  </a:lnTo>
                  <a:lnTo>
                    <a:pt x="460641" y="671487"/>
                  </a:lnTo>
                  <a:lnTo>
                    <a:pt x="460641" y="671766"/>
                  </a:lnTo>
                  <a:lnTo>
                    <a:pt x="461352" y="672058"/>
                  </a:lnTo>
                  <a:lnTo>
                    <a:pt x="461746" y="672338"/>
                  </a:lnTo>
                  <a:lnTo>
                    <a:pt x="462114" y="671626"/>
                  </a:lnTo>
                  <a:lnTo>
                    <a:pt x="463029" y="669937"/>
                  </a:lnTo>
                  <a:close/>
                </a:path>
                <a:path w="955675" h="990600">
                  <a:moveTo>
                    <a:pt x="465467" y="978877"/>
                  </a:moveTo>
                  <a:lnTo>
                    <a:pt x="464654" y="978598"/>
                  </a:lnTo>
                  <a:lnTo>
                    <a:pt x="463829" y="978141"/>
                  </a:lnTo>
                  <a:lnTo>
                    <a:pt x="462661" y="978179"/>
                  </a:lnTo>
                  <a:lnTo>
                    <a:pt x="462292" y="979131"/>
                  </a:lnTo>
                  <a:lnTo>
                    <a:pt x="461556" y="980147"/>
                  </a:lnTo>
                  <a:lnTo>
                    <a:pt x="462978" y="980376"/>
                  </a:lnTo>
                  <a:lnTo>
                    <a:pt x="463854" y="980694"/>
                  </a:lnTo>
                  <a:lnTo>
                    <a:pt x="464616" y="980516"/>
                  </a:lnTo>
                  <a:lnTo>
                    <a:pt x="464997" y="980427"/>
                  </a:lnTo>
                  <a:lnTo>
                    <a:pt x="465188" y="979449"/>
                  </a:lnTo>
                  <a:lnTo>
                    <a:pt x="465467" y="978877"/>
                  </a:lnTo>
                  <a:close/>
                </a:path>
                <a:path w="955675" h="990600">
                  <a:moveTo>
                    <a:pt x="470179" y="74142"/>
                  </a:moveTo>
                  <a:lnTo>
                    <a:pt x="469353" y="73660"/>
                  </a:lnTo>
                  <a:lnTo>
                    <a:pt x="468922" y="73444"/>
                  </a:lnTo>
                  <a:lnTo>
                    <a:pt x="468452" y="74269"/>
                  </a:lnTo>
                  <a:lnTo>
                    <a:pt x="467906" y="75095"/>
                  </a:lnTo>
                  <a:lnTo>
                    <a:pt x="467487" y="76098"/>
                  </a:lnTo>
                  <a:lnTo>
                    <a:pt x="468299" y="76555"/>
                  </a:lnTo>
                  <a:lnTo>
                    <a:pt x="468680" y="76860"/>
                  </a:lnTo>
                  <a:lnTo>
                    <a:pt x="469176" y="75958"/>
                  </a:lnTo>
                  <a:lnTo>
                    <a:pt x="469684" y="75044"/>
                  </a:lnTo>
                  <a:lnTo>
                    <a:pt x="470179" y="74142"/>
                  </a:lnTo>
                  <a:close/>
                </a:path>
                <a:path w="955675" h="990600">
                  <a:moveTo>
                    <a:pt x="471182" y="81407"/>
                  </a:moveTo>
                  <a:lnTo>
                    <a:pt x="470369" y="80949"/>
                  </a:lnTo>
                  <a:lnTo>
                    <a:pt x="468782" y="80175"/>
                  </a:lnTo>
                  <a:lnTo>
                    <a:pt x="468591" y="80581"/>
                  </a:lnTo>
                  <a:lnTo>
                    <a:pt x="468236" y="81445"/>
                  </a:lnTo>
                  <a:lnTo>
                    <a:pt x="469074" y="81724"/>
                  </a:lnTo>
                  <a:lnTo>
                    <a:pt x="469925" y="82003"/>
                  </a:lnTo>
                  <a:lnTo>
                    <a:pt x="470839" y="82219"/>
                  </a:lnTo>
                  <a:lnTo>
                    <a:pt x="471182" y="81407"/>
                  </a:lnTo>
                  <a:close/>
                </a:path>
                <a:path w="955675" h="990600">
                  <a:moveTo>
                    <a:pt x="472338" y="624547"/>
                  </a:moveTo>
                  <a:lnTo>
                    <a:pt x="472071" y="624166"/>
                  </a:lnTo>
                  <a:lnTo>
                    <a:pt x="471766" y="623785"/>
                  </a:lnTo>
                  <a:lnTo>
                    <a:pt x="471487" y="623404"/>
                  </a:lnTo>
                  <a:lnTo>
                    <a:pt x="470801" y="623938"/>
                  </a:lnTo>
                  <a:lnTo>
                    <a:pt x="470077" y="624497"/>
                  </a:lnTo>
                  <a:lnTo>
                    <a:pt x="469392" y="625043"/>
                  </a:lnTo>
                  <a:lnTo>
                    <a:pt x="469785" y="625678"/>
                  </a:lnTo>
                  <a:lnTo>
                    <a:pt x="469976" y="625995"/>
                  </a:lnTo>
                  <a:lnTo>
                    <a:pt x="470763" y="625500"/>
                  </a:lnTo>
                  <a:lnTo>
                    <a:pt x="471551" y="625030"/>
                  </a:lnTo>
                  <a:lnTo>
                    <a:pt x="472338" y="624547"/>
                  </a:lnTo>
                  <a:close/>
                </a:path>
                <a:path w="955675" h="990600">
                  <a:moveTo>
                    <a:pt x="500253" y="627735"/>
                  </a:moveTo>
                  <a:lnTo>
                    <a:pt x="498779" y="627900"/>
                  </a:lnTo>
                  <a:lnTo>
                    <a:pt x="497878" y="627913"/>
                  </a:lnTo>
                  <a:lnTo>
                    <a:pt x="497065" y="628167"/>
                  </a:lnTo>
                  <a:lnTo>
                    <a:pt x="496697" y="628269"/>
                  </a:lnTo>
                  <a:lnTo>
                    <a:pt x="496493" y="628878"/>
                  </a:lnTo>
                  <a:lnTo>
                    <a:pt x="496023" y="629526"/>
                  </a:lnTo>
                  <a:lnTo>
                    <a:pt x="497903" y="630872"/>
                  </a:lnTo>
                  <a:lnTo>
                    <a:pt x="498919" y="630186"/>
                  </a:lnTo>
                  <a:lnTo>
                    <a:pt x="500253" y="627735"/>
                  </a:lnTo>
                  <a:close/>
                </a:path>
                <a:path w="955675" h="990600">
                  <a:moveTo>
                    <a:pt x="583590" y="293344"/>
                  </a:moveTo>
                  <a:lnTo>
                    <a:pt x="583374" y="291884"/>
                  </a:lnTo>
                  <a:lnTo>
                    <a:pt x="582968" y="290423"/>
                  </a:lnTo>
                  <a:lnTo>
                    <a:pt x="582930" y="290233"/>
                  </a:lnTo>
                  <a:lnTo>
                    <a:pt x="582409" y="290182"/>
                  </a:lnTo>
                  <a:lnTo>
                    <a:pt x="581787" y="289953"/>
                  </a:lnTo>
                  <a:lnTo>
                    <a:pt x="580440" y="294030"/>
                  </a:lnTo>
                  <a:lnTo>
                    <a:pt x="583590" y="293344"/>
                  </a:lnTo>
                  <a:close/>
                </a:path>
                <a:path w="955675" h="990600">
                  <a:moveTo>
                    <a:pt x="592670" y="436118"/>
                  </a:moveTo>
                  <a:lnTo>
                    <a:pt x="591540" y="436194"/>
                  </a:lnTo>
                  <a:lnTo>
                    <a:pt x="590550" y="436041"/>
                  </a:lnTo>
                  <a:lnTo>
                    <a:pt x="590410" y="436308"/>
                  </a:lnTo>
                  <a:lnTo>
                    <a:pt x="590054" y="436981"/>
                  </a:lnTo>
                  <a:lnTo>
                    <a:pt x="589991" y="437870"/>
                  </a:lnTo>
                  <a:lnTo>
                    <a:pt x="590054" y="438810"/>
                  </a:lnTo>
                  <a:lnTo>
                    <a:pt x="591578" y="439127"/>
                  </a:lnTo>
                  <a:lnTo>
                    <a:pt x="591756" y="438899"/>
                  </a:lnTo>
                  <a:lnTo>
                    <a:pt x="592201" y="438277"/>
                  </a:lnTo>
                  <a:lnTo>
                    <a:pt x="592264" y="437413"/>
                  </a:lnTo>
                  <a:lnTo>
                    <a:pt x="592670" y="436118"/>
                  </a:lnTo>
                  <a:close/>
                </a:path>
                <a:path w="955675" h="990600">
                  <a:moveTo>
                    <a:pt x="592963" y="127177"/>
                  </a:moveTo>
                  <a:lnTo>
                    <a:pt x="590143" y="127317"/>
                  </a:lnTo>
                  <a:lnTo>
                    <a:pt x="589038" y="127825"/>
                  </a:lnTo>
                  <a:lnTo>
                    <a:pt x="589394" y="130657"/>
                  </a:lnTo>
                  <a:lnTo>
                    <a:pt x="590638" y="129425"/>
                  </a:lnTo>
                  <a:lnTo>
                    <a:pt x="591451" y="128651"/>
                  </a:lnTo>
                  <a:lnTo>
                    <a:pt x="592963" y="127177"/>
                  </a:lnTo>
                  <a:close/>
                </a:path>
                <a:path w="955675" h="990600">
                  <a:moveTo>
                    <a:pt x="598106" y="329946"/>
                  </a:moveTo>
                  <a:lnTo>
                    <a:pt x="597928" y="329704"/>
                  </a:lnTo>
                  <a:lnTo>
                    <a:pt x="597611" y="329209"/>
                  </a:lnTo>
                  <a:lnTo>
                    <a:pt x="596747" y="329730"/>
                  </a:lnTo>
                  <a:lnTo>
                    <a:pt x="595922" y="330250"/>
                  </a:lnTo>
                  <a:lnTo>
                    <a:pt x="595071" y="330771"/>
                  </a:lnTo>
                  <a:lnTo>
                    <a:pt x="595287" y="331089"/>
                  </a:lnTo>
                  <a:lnTo>
                    <a:pt x="595515" y="331393"/>
                  </a:lnTo>
                  <a:lnTo>
                    <a:pt x="595718" y="331711"/>
                  </a:lnTo>
                  <a:lnTo>
                    <a:pt x="597306" y="330530"/>
                  </a:lnTo>
                  <a:lnTo>
                    <a:pt x="598106" y="329946"/>
                  </a:lnTo>
                  <a:close/>
                </a:path>
                <a:path w="955675" h="990600">
                  <a:moveTo>
                    <a:pt x="603631" y="925474"/>
                  </a:moveTo>
                  <a:lnTo>
                    <a:pt x="602399" y="924420"/>
                  </a:lnTo>
                  <a:lnTo>
                    <a:pt x="601548" y="923709"/>
                  </a:lnTo>
                  <a:lnTo>
                    <a:pt x="600722" y="922997"/>
                  </a:lnTo>
                  <a:lnTo>
                    <a:pt x="599706" y="924191"/>
                  </a:lnTo>
                  <a:lnTo>
                    <a:pt x="599973" y="925880"/>
                  </a:lnTo>
                  <a:lnTo>
                    <a:pt x="600837" y="926655"/>
                  </a:lnTo>
                  <a:lnTo>
                    <a:pt x="603631" y="925474"/>
                  </a:lnTo>
                  <a:close/>
                </a:path>
                <a:path w="955675" h="990600">
                  <a:moveTo>
                    <a:pt x="629386" y="10388"/>
                  </a:moveTo>
                  <a:lnTo>
                    <a:pt x="628688" y="9829"/>
                  </a:lnTo>
                  <a:lnTo>
                    <a:pt x="627938" y="9461"/>
                  </a:lnTo>
                  <a:lnTo>
                    <a:pt x="627011" y="8966"/>
                  </a:lnTo>
                  <a:lnTo>
                    <a:pt x="626719" y="9766"/>
                  </a:lnTo>
                  <a:lnTo>
                    <a:pt x="626351" y="10566"/>
                  </a:lnTo>
                  <a:lnTo>
                    <a:pt x="627126" y="11036"/>
                  </a:lnTo>
                  <a:lnTo>
                    <a:pt x="627900" y="11366"/>
                  </a:lnTo>
                  <a:lnTo>
                    <a:pt x="628802" y="11607"/>
                  </a:lnTo>
                  <a:lnTo>
                    <a:pt x="629386" y="10388"/>
                  </a:lnTo>
                  <a:close/>
                </a:path>
                <a:path w="955675" h="990600">
                  <a:moveTo>
                    <a:pt x="639127" y="223494"/>
                  </a:moveTo>
                  <a:lnTo>
                    <a:pt x="639038" y="222478"/>
                  </a:lnTo>
                  <a:lnTo>
                    <a:pt x="638238" y="222084"/>
                  </a:lnTo>
                  <a:lnTo>
                    <a:pt x="637374" y="221259"/>
                  </a:lnTo>
                  <a:lnTo>
                    <a:pt x="637032" y="222491"/>
                  </a:lnTo>
                  <a:lnTo>
                    <a:pt x="636600" y="223189"/>
                  </a:lnTo>
                  <a:lnTo>
                    <a:pt x="636866" y="224167"/>
                  </a:lnTo>
                  <a:lnTo>
                    <a:pt x="637730" y="224370"/>
                  </a:lnTo>
                  <a:lnTo>
                    <a:pt x="638238" y="224688"/>
                  </a:lnTo>
                  <a:lnTo>
                    <a:pt x="638556" y="224091"/>
                  </a:lnTo>
                  <a:lnTo>
                    <a:pt x="639127" y="223494"/>
                  </a:lnTo>
                  <a:close/>
                </a:path>
                <a:path w="955675" h="990600">
                  <a:moveTo>
                    <a:pt x="640842" y="692734"/>
                  </a:moveTo>
                  <a:lnTo>
                    <a:pt x="640105" y="692975"/>
                  </a:lnTo>
                  <a:lnTo>
                    <a:pt x="639292" y="693102"/>
                  </a:lnTo>
                  <a:lnTo>
                    <a:pt x="638657" y="693521"/>
                  </a:lnTo>
                  <a:lnTo>
                    <a:pt x="638187" y="693826"/>
                  </a:lnTo>
                  <a:lnTo>
                    <a:pt x="637959" y="694537"/>
                  </a:lnTo>
                  <a:lnTo>
                    <a:pt x="637628" y="695071"/>
                  </a:lnTo>
                  <a:lnTo>
                    <a:pt x="638238" y="695312"/>
                  </a:lnTo>
                  <a:lnTo>
                    <a:pt x="638860" y="695833"/>
                  </a:lnTo>
                  <a:lnTo>
                    <a:pt x="639902" y="695718"/>
                  </a:lnTo>
                  <a:lnTo>
                    <a:pt x="640321" y="694994"/>
                  </a:lnTo>
                  <a:lnTo>
                    <a:pt x="640765" y="694575"/>
                  </a:lnTo>
                  <a:lnTo>
                    <a:pt x="640778" y="693966"/>
                  </a:lnTo>
                  <a:lnTo>
                    <a:pt x="640816" y="693343"/>
                  </a:lnTo>
                  <a:lnTo>
                    <a:pt x="640842" y="692734"/>
                  </a:lnTo>
                  <a:close/>
                </a:path>
                <a:path w="955675" h="990600">
                  <a:moveTo>
                    <a:pt x="653021" y="925499"/>
                  </a:moveTo>
                  <a:lnTo>
                    <a:pt x="652767" y="925233"/>
                  </a:lnTo>
                  <a:lnTo>
                    <a:pt x="652284" y="924674"/>
                  </a:lnTo>
                  <a:lnTo>
                    <a:pt x="651433" y="925296"/>
                  </a:lnTo>
                  <a:lnTo>
                    <a:pt x="650582" y="925931"/>
                  </a:lnTo>
                  <a:lnTo>
                    <a:pt x="649719" y="926553"/>
                  </a:lnTo>
                  <a:lnTo>
                    <a:pt x="649998" y="926960"/>
                  </a:lnTo>
                  <a:lnTo>
                    <a:pt x="650544" y="927811"/>
                  </a:lnTo>
                  <a:lnTo>
                    <a:pt x="652183" y="926274"/>
                  </a:lnTo>
                  <a:lnTo>
                    <a:pt x="653021" y="925499"/>
                  </a:lnTo>
                  <a:close/>
                </a:path>
                <a:path w="955675" h="990600">
                  <a:moveTo>
                    <a:pt x="654265" y="258114"/>
                  </a:moveTo>
                  <a:lnTo>
                    <a:pt x="654138" y="257721"/>
                  </a:lnTo>
                  <a:lnTo>
                    <a:pt x="653986" y="257340"/>
                  </a:lnTo>
                  <a:lnTo>
                    <a:pt x="653834" y="256946"/>
                  </a:lnTo>
                  <a:lnTo>
                    <a:pt x="652564" y="257429"/>
                  </a:lnTo>
                  <a:lnTo>
                    <a:pt x="651319" y="257924"/>
                  </a:lnTo>
                  <a:lnTo>
                    <a:pt x="650062" y="258406"/>
                  </a:lnTo>
                  <a:lnTo>
                    <a:pt x="650608" y="259511"/>
                  </a:lnTo>
                  <a:lnTo>
                    <a:pt x="651827" y="259054"/>
                  </a:lnTo>
                  <a:lnTo>
                    <a:pt x="653059" y="258572"/>
                  </a:lnTo>
                  <a:lnTo>
                    <a:pt x="654265" y="258114"/>
                  </a:lnTo>
                  <a:close/>
                </a:path>
                <a:path w="955675" h="990600">
                  <a:moveTo>
                    <a:pt x="663917" y="906741"/>
                  </a:moveTo>
                  <a:lnTo>
                    <a:pt x="663092" y="906576"/>
                  </a:lnTo>
                  <a:lnTo>
                    <a:pt x="662317" y="906259"/>
                  </a:lnTo>
                  <a:lnTo>
                    <a:pt x="662228" y="906424"/>
                  </a:lnTo>
                  <a:lnTo>
                    <a:pt x="661784" y="907084"/>
                  </a:lnTo>
                  <a:lnTo>
                    <a:pt x="661555" y="907872"/>
                  </a:lnTo>
                  <a:lnTo>
                    <a:pt x="661250" y="908621"/>
                  </a:lnTo>
                  <a:lnTo>
                    <a:pt x="661822" y="908799"/>
                  </a:lnTo>
                  <a:lnTo>
                    <a:pt x="662774" y="909269"/>
                  </a:lnTo>
                  <a:lnTo>
                    <a:pt x="662901" y="909104"/>
                  </a:lnTo>
                  <a:lnTo>
                    <a:pt x="663371" y="908507"/>
                  </a:lnTo>
                  <a:lnTo>
                    <a:pt x="663549" y="907681"/>
                  </a:lnTo>
                  <a:lnTo>
                    <a:pt x="663917" y="906741"/>
                  </a:lnTo>
                  <a:close/>
                </a:path>
                <a:path w="955675" h="990600">
                  <a:moveTo>
                    <a:pt x="686993" y="259384"/>
                  </a:moveTo>
                  <a:lnTo>
                    <a:pt x="686460" y="258483"/>
                  </a:lnTo>
                  <a:lnTo>
                    <a:pt x="686193" y="258064"/>
                  </a:lnTo>
                  <a:lnTo>
                    <a:pt x="684339" y="259626"/>
                  </a:lnTo>
                  <a:lnTo>
                    <a:pt x="683437" y="260400"/>
                  </a:lnTo>
                  <a:lnTo>
                    <a:pt x="683691" y="260743"/>
                  </a:lnTo>
                  <a:lnTo>
                    <a:pt x="684250" y="261429"/>
                  </a:lnTo>
                  <a:lnTo>
                    <a:pt x="685165" y="260756"/>
                  </a:lnTo>
                  <a:lnTo>
                    <a:pt x="686079" y="260057"/>
                  </a:lnTo>
                  <a:lnTo>
                    <a:pt x="686993" y="259384"/>
                  </a:lnTo>
                  <a:close/>
                </a:path>
                <a:path w="955675" h="990600">
                  <a:moveTo>
                    <a:pt x="704215" y="212039"/>
                  </a:moveTo>
                  <a:lnTo>
                    <a:pt x="703935" y="211874"/>
                  </a:lnTo>
                  <a:lnTo>
                    <a:pt x="703364" y="211569"/>
                  </a:lnTo>
                  <a:lnTo>
                    <a:pt x="702906" y="212293"/>
                  </a:lnTo>
                  <a:lnTo>
                    <a:pt x="701954" y="213741"/>
                  </a:lnTo>
                  <a:lnTo>
                    <a:pt x="703122" y="214452"/>
                  </a:lnTo>
                  <a:lnTo>
                    <a:pt x="703491" y="213664"/>
                  </a:lnTo>
                  <a:lnTo>
                    <a:pt x="704215" y="212039"/>
                  </a:lnTo>
                  <a:close/>
                </a:path>
                <a:path w="955675" h="990600">
                  <a:moveTo>
                    <a:pt x="744956" y="683171"/>
                  </a:moveTo>
                  <a:lnTo>
                    <a:pt x="744931" y="682561"/>
                  </a:lnTo>
                  <a:lnTo>
                    <a:pt x="744918" y="681939"/>
                  </a:lnTo>
                  <a:lnTo>
                    <a:pt x="743877" y="682028"/>
                  </a:lnTo>
                  <a:lnTo>
                    <a:pt x="742835" y="682066"/>
                  </a:lnTo>
                  <a:lnTo>
                    <a:pt x="741781" y="682244"/>
                  </a:lnTo>
                  <a:lnTo>
                    <a:pt x="741781" y="683666"/>
                  </a:lnTo>
                  <a:lnTo>
                    <a:pt x="742886" y="683793"/>
                  </a:lnTo>
                  <a:lnTo>
                    <a:pt x="743915" y="683780"/>
                  </a:lnTo>
                  <a:lnTo>
                    <a:pt x="744956" y="683793"/>
                  </a:lnTo>
                  <a:lnTo>
                    <a:pt x="744956" y="683171"/>
                  </a:lnTo>
                  <a:close/>
                </a:path>
                <a:path w="955675" h="990600">
                  <a:moveTo>
                    <a:pt x="751433" y="352399"/>
                  </a:moveTo>
                  <a:lnTo>
                    <a:pt x="751230" y="352158"/>
                  </a:lnTo>
                  <a:lnTo>
                    <a:pt x="750836" y="351663"/>
                  </a:lnTo>
                  <a:lnTo>
                    <a:pt x="749947" y="352653"/>
                  </a:lnTo>
                  <a:lnTo>
                    <a:pt x="749058" y="353669"/>
                  </a:lnTo>
                  <a:lnTo>
                    <a:pt x="748169" y="354672"/>
                  </a:lnTo>
                  <a:lnTo>
                    <a:pt x="748436" y="354888"/>
                  </a:lnTo>
                  <a:lnTo>
                    <a:pt x="748690" y="355130"/>
                  </a:lnTo>
                  <a:lnTo>
                    <a:pt x="748957" y="355333"/>
                  </a:lnTo>
                  <a:lnTo>
                    <a:pt x="749795" y="354355"/>
                  </a:lnTo>
                  <a:lnTo>
                    <a:pt x="751433" y="352399"/>
                  </a:lnTo>
                  <a:close/>
                </a:path>
                <a:path w="955675" h="990600">
                  <a:moveTo>
                    <a:pt x="757682" y="308013"/>
                  </a:moveTo>
                  <a:lnTo>
                    <a:pt x="755751" y="305816"/>
                  </a:lnTo>
                  <a:lnTo>
                    <a:pt x="754710" y="305054"/>
                  </a:lnTo>
                  <a:lnTo>
                    <a:pt x="752703" y="307111"/>
                  </a:lnTo>
                  <a:lnTo>
                    <a:pt x="754367" y="307403"/>
                  </a:lnTo>
                  <a:lnTo>
                    <a:pt x="755484" y="307619"/>
                  </a:lnTo>
                  <a:lnTo>
                    <a:pt x="757682" y="308013"/>
                  </a:lnTo>
                  <a:close/>
                </a:path>
                <a:path w="955675" h="990600">
                  <a:moveTo>
                    <a:pt x="773036" y="543839"/>
                  </a:moveTo>
                  <a:lnTo>
                    <a:pt x="772731" y="543623"/>
                  </a:lnTo>
                  <a:lnTo>
                    <a:pt x="772439" y="543420"/>
                  </a:lnTo>
                  <a:lnTo>
                    <a:pt x="772134" y="543217"/>
                  </a:lnTo>
                  <a:lnTo>
                    <a:pt x="770750" y="545147"/>
                  </a:lnTo>
                  <a:lnTo>
                    <a:pt x="770051" y="546125"/>
                  </a:lnTo>
                  <a:lnTo>
                    <a:pt x="770712" y="546608"/>
                  </a:lnTo>
                  <a:lnTo>
                    <a:pt x="771042" y="546823"/>
                  </a:lnTo>
                  <a:lnTo>
                    <a:pt x="771702" y="545807"/>
                  </a:lnTo>
                  <a:lnTo>
                    <a:pt x="773036" y="543839"/>
                  </a:lnTo>
                  <a:close/>
                </a:path>
                <a:path w="955675" h="990600">
                  <a:moveTo>
                    <a:pt x="782916" y="547649"/>
                  </a:moveTo>
                  <a:lnTo>
                    <a:pt x="782815" y="547077"/>
                  </a:lnTo>
                  <a:lnTo>
                    <a:pt x="782777" y="546798"/>
                  </a:lnTo>
                  <a:lnTo>
                    <a:pt x="781888" y="546709"/>
                  </a:lnTo>
                  <a:lnTo>
                    <a:pt x="780910" y="546354"/>
                  </a:lnTo>
                  <a:lnTo>
                    <a:pt x="780999" y="547306"/>
                  </a:lnTo>
                  <a:lnTo>
                    <a:pt x="780923" y="547992"/>
                  </a:lnTo>
                  <a:lnTo>
                    <a:pt x="781329" y="548817"/>
                  </a:lnTo>
                  <a:lnTo>
                    <a:pt x="782040" y="548817"/>
                  </a:lnTo>
                  <a:lnTo>
                    <a:pt x="782510" y="548957"/>
                  </a:lnTo>
                  <a:lnTo>
                    <a:pt x="782637" y="548322"/>
                  </a:lnTo>
                  <a:lnTo>
                    <a:pt x="782916" y="547649"/>
                  </a:lnTo>
                  <a:close/>
                </a:path>
                <a:path w="955675" h="990600">
                  <a:moveTo>
                    <a:pt x="806323" y="437464"/>
                  </a:moveTo>
                  <a:lnTo>
                    <a:pt x="806259" y="437121"/>
                  </a:lnTo>
                  <a:lnTo>
                    <a:pt x="806157" y="436397"/>
                  </a:lnTo>
                  <a:lnTo>
                    <a:pt x="804646" y="436562"/>
                  </a:lnTo>
                  <a:lnTo>
                    <a:pt x="803122" y="436714"/>
                  </a:lnTo>
                  <a:lnTo>
                    <a:pt x="801598" y="436892"/>
                  </a:lnTo>
                  <a:lnTo>
                    <a:pt x="801674" y="437388"/>
                  </a:lnTo>
                  <a:lnTo>
                    <a:pt x="801725" y="437908"/>
                  </a:lnTo>
                  <a:lnTo>
                    <a:pt x="801789" y="438391"/>
                  </a:lnTo>
                  <a:lnTo>
                    <a:pt x="803287" y="438086"/>
                  </a:lnTo>
                  <a:lnTo>
                    <a:pt x="804824" y="437781"/>
                  </a:lnTo>
                  <a:lnTo>
                    <a:pt x="806323" y="437464"/>
                  </a:lnTo>
                  <a:close/>
                </a:path>
                <a:path w="955675" h="990600">
                  <a:moveTo>
                    <a:pt x="832713" y="489331"/>
                  </a:moveTo>
                  <a:lnTo>
                    <a:pt x="832510" y="488823"/>
                  </a:lnTo>
                  <a:lnTo>
                    <a:pt x="832345" y="488403"/>
                  </a:lnTo>
                  <a:lnTo>
                    <a:pt x="831456" y="488251"/>
                  </a:lnTo>
                  <a:lnTo>
                    <a:pt x="830224" y="487680"/>
                  </a:lnTo>
                  <a:lnTo>
                    <a:pt x="830427" y="489026"/>
                  </a:lnTo>
                  <a:lnTo>
                    <a:pt x="830376" y="489762"/>
                  </a:lnTo>
                  <a:lnTo>
                    <a:pt x="830897" y="490588"/>
                  </a:lnTo>
                  <a:lnTo>
                    <a:pt x="831646" y="490575"/>
                  </a:lnTo>
                  <a:lnTo>
                    <a:pt x="832142" y="490728"/>
                  </a:lnTo>
                  <a:lnTo>
                    <a:pt x="832294" y="490093"/>
                  </a:lnTo>
                  <a:lnTo>
                    <a:pt x="832713" y="489331"/>
                  </a:lnTo>
                  <a:close/>
                </a:path>
                <a:path w="955675" h="990600">
                  <a:moveTo>
                    <a:pt x="855751" y="359232"/>
                  </a:moveTo>
                  <a:lnTo>
                    <a:pt x="855497" y="359156"/>
                  </a:lnTo>
                  <a:lnTo>
                    <a:pt x="855256" y="359079"/>
                  </a:lnTo>
                  <a:lnTo>
                    <a:pt x="855002" y="359016"/>
                  </a:lnTo>
                  <a:lnTo>
                    <a:pt x="854659" y="359498"/>
                  </a:lnTo>
                  <a:lnTo>
                    <a:pt x="854062" y="359994"/>
                  </a:lnTo>
                  <a:lnTo>
                    <a:pt x="854036" y="360502"/>
                  </a:lnTo>
                  <a:lnTo>
                    <a:pt x="854024" y="361137"/>
                  </a:lnTo>
                  <a:lnTo>
                    <a:pt x="854468" y="361797"/>
                  </a:lnTo>
                  <a:lnTo>
                    <a:pt x="854722" y="362432"/>
                  </a:lnTo>
                  <a:lnTo>
                    <a:pt x="854976" y="362381"/>
                  </a:lnTo>
                  <a:lnTo>
                    <a:pt x="855243" y="362331"/>
                  </a:lnTo>
                  <a:lnTo>
                    <a:pt x="855510" y="362292"/>
                  </a:lnTo>
                  <a:lnTo>
                    <a:pt x="855586" y="361276"/>
                  </a:lnTo>
                  <a:lnTo>
                    <a:pt x="855662" y="360260"/>
                  </a:lnTo>
                  <a:lnTo>
                    <a:pt x="855751" y="359232"/>
                  </a:lnTo>
                  <a:close/>
                </a:path>
                <a:path w="955675" h="990600">
                  <a:moveTo>
                    <a:pt x="855878" y="520407"/>
                  </a:moveTo>
                  <a:lnTo>
                    <a:pt x="852449" y="520725"/>
                  </a:lnTo>
                  <a:lnTo>
                    <a:pt x="852119" y="522097"/>
                  </a:lnTo>
                  <a:lnTo>
                    <a:pt x="852271" y="525145"/>
                  </a:lnTo>
                  <a:lnTo>
                    <a:pt x="853732" y="523227"/>
                  </a:lnTo>
                  <a:lnTo>
                    <a:pt x="854519" y="522211"/>
                  </a:lnTo>
                  <a:lnTo>
                    <a:pt x="855878" y="520407"/>
                  </a:lnTo>
                  <a:close/>
                </a:path>
                <a:path w="955675" h="990600">
                  <a:moveTo>
                    <a:pt x="858164" y="809904"/>
                  </a:moveTo>
                  <a:lnTo>
                    <a:pt x="855243" y="808342"/>
                  </a:lnTo>
                  <a:lnTo>
                    <a:pt x="855052" y="808736"/>
                  </a:lnTo>
                  <a:lnTo>
                    <a:pt x="854849" y="809142"/>
                  </a:lnTo>
                  <a:lnTo>
                    <a:pt x="854633" y="809536"/>
                  </a:lnTo>
                  <a:lnTo>
                    <a:pt x="856640" y="810514"/>
                  </a:lnTo>
                  <a:lnTo>
                    <a:pt x="857618" y="810996"/>
                  </a:lnTo>
                  <a:lnTo>
                    <a:pt x="857808" y="810628"/>
                  </a:lnTo>
                  <a:lnTo>
                    <a:pt x="857973" y="810272"/>
                  </a:lnTo>
                  <a:lnTo>
                    <a:pt x="858164" y="809904"/>
                  </a:lnTo>
                  <a:close/>
                </a:path>
                <a:path w="955675" h="990600">
                  <a:moveTo>
                    <a:pt x="867117" y="786422"/>
                  </a:moveTo>
                  <a:lnTo>
                    <a:pt x="866482" y="786104"/>
                  </a:lnTo>
                  <a:lnTo>
                    <a:pt x="865822" y="785914"/>
                  </a:lnTo>
                  <a:lnTo>
                    <a:pt x="865238" y="785952"/>
                  </a:lnTo>
                  <a:lnTo>
                    <a:pt x="865047" y="785977"/>
                  </a:lnTo>
                  <a:lnTo>
                    <a:pt x="864908" y="786765"/>
                  </a:lnTo>
                  <a:lnTo>
                    <a:pt x="864641" y="787577"/>
                  </a:lnTo>
                  <a:lnTo>
                    <a:pt x="865543" y="787615"/>
                  </a:lnTo>
                  <a:lnTo>
                    <a:pt x="866190" y="787755"/>
                  </a:lnTo>
                  <a:lnTo>
                    <a:pt x="866749" y="787603"/>
                  </a:lnTo>
                  <a:lnTo>
                    <a:pt x="866952" y="787539"/>
                  </a:lnTo>
                  <a:lnTo>
                    <a:pt x="867117" y="786422"/>
                  </a:lnTo>
                  <a:close/>
                </a:path>
                <a:path w="955675" h="990600">
                  <a:moveTo>
                    <a:pt x="869353" y="399618"/>
                  </a:moveTo>
                  <a:lnTo>
                    <a:pt x="868578" y="399148"/>
                  </a:lnTo>
                  <a:lnTo>
                    <a:pt x="867803" y="398691"/>
                  </a:lnTo>
                  <a:lnTo>
                    <a:pt x="867029" y="398208"/>
                  </a:lnTo>
                  <a:lnTo>
                    <a:pt x="866863" y="398526"/>
                  </a:lnTo>
                  <a:lnTo>
                    <a:pt x="866521" y="399122"/>
                  </a:lnTo>
                  <a:lnTo>
                    <a:pt x="867295" y="399618"/>
                  </a:lnTo>
                  <a:lnTo>
                    <a:pt x="868083" y="400050"/>
                  </a:lnTo>
                  <a:lnTo>
                    <a:pt x="868857" y="400481"/>
                  </a:lnTo>
                  <a:lnTo>
                    <a:pt x="869353" y="399618"/>
                  </a:lnTo>
                  <a:close/>
                </a:path>
                <a:path w="955675" h="990600">
                  <a:moveTo>
                    <a:pt x="876566" y="755624"/>
                  </a:moveTo>
                  <a:lnTo>
                    <a:pt x="876058" y="753262"/>
                  </a:lnTo>
                  <a:lnTo>
                    <a:pt x="874941" y="752678"/>
                  </a:lnTo>
                  <a:lnTo>
                    <a:pt x="872490" y="753960"/>
                  </a:lnTo>
                  <a:lnTo>
                    <a:pt x="874356" y="754710"/>
                  </a:lnTo>
                  <a:lnTo>
                    <a:pt x="876566" y="755624"/>
                  </a:lnTo>
                  <a:close/>
                </a:path>
                <a:path w="955675" h="990600">
                  <a:moveTo>
                    <a:pt x="904189" y="743331"/>
                  </a:moveTo>
                  <a:lnTo>
                    <a:pt x="899096" y="744283"/>
                  </a:lnTo>
                  <a:lnTo>
                    <a:pt x="900823" y="745871"/>
                  </a:lnTo>
                  <a:lnTo>
                    <a:pt x="902322" y="746379"/>
                  </a:lnTo>
                  <a:lnTo>
                    <a:pt x="904189" y="743331"/>
                  </a:lnTo>
                  <a:close/>
                </a:path>
                <a:path w="955675" h="990600">
                  <a:moveTo>
                    <a:pt x="945007" y="651865"/>
                  </a:moveTo>
                  <a:lnTo>
                    <a:pt x="944435" y="651319"/>
                  </a:lnTo>
                  <a:lnTo>
                    <a:pt x="943864" y="650760"/>
                  </a:lnTo>
                  <a:lnTo>
                    <a:pt x="943254" y="650265"/>
                  </a:lnTo>
                  <a:lnTo>
                    <a:pt x="942530" y="650849"/>
                  </a:lnTo>
                  <a:lnTo>
                    <a:pt x="942987" y="651560"/>
                  </a:lnTo>
                  <a:lnTo>
                    <a:pt x="943495" y="652157"/>
                  </a:lnTo>
                  <a:lnTo>
                    <a:pt x="943952" y="652754"/>
                  </a:lnTo>
                  <a:lnTo>
                    <a:pt x="944321" y="652462"/>
                  </a:lnTo>
                  <a:lnTo>
                    <a:pt x="945007" y="651865"/>
                  </a:lnTo>
                  <a:close/>
                </a:path>
                <a:path w="955675" h="990600">
                  <a:moveTo>
                    <a:pt x="945819" y="510476"/>
                  </a:moveTo>
                  <a:lnTo>
                    <a:pt x="945705" y="510120"/>
                  </a:lnTo>
                  <a:lnTo>
                    <a:pt x="945464" y="509422"/>
                  </a:lnTo>
                  <a:lnTo>
                    <a:pt x="944181" y="509816"/>
                  </a:lnTo>
                  <a:lnTo>
                    <a:pt x="942898" y="510209"/>
                  </a:lnTo>
                  <a:lnTo>
                    <a:pt x="941616" y="510603"/>
                  </a:lnTo>
                  <a:lnTo>
                    <a:pt x="941730" y="510959"/>
                  </a:lnTo>
                  <a:lnTo>
                    <a:pt x="941971" y="511657"/>
                  </a:lnTo>
                  <a:lnTo>
                    <a:pt x="943267" y="511251"/>
                  </a:lnTo>
                  <a:lnTo>
                    <a:pt x="944549" y="510882"/>
                  </a:lnTo>
                  <a:lnTo>
                    <a:pt x="945819" y="510476"/>
                  </a:lnTo>
                  <a:close/>
                </a:path>
                <a:path w="955675" h="990600">
                  <a:moveTo>
                    <a:pt x="950836" y="324091"/>
                  </a:moveTo>
                  <a:lnTo>
                    <a:pt x="950620" y="323583"/>
                  </a:lnTo>
                  <a:lnTo>
                    <a:pt x="950366" y="323011"/>
                  </a:lnTo>
                  <a:lnTo>
                    <a:pt x="949629" y="322630"/>
                  </a:lnTo>
                  <a:lnTo>
                    <a:pt x="949083" y="322186"/>
                  </a:lnTo>
                  <a:lnTo>
                    <a:pt x="948855" y="322643"/>
                  </a:lnTo>
                  <a:lnTo>
                    <a:pt x="948639" y="323088"/>
                  </a:lnTo>
                  <a:lnTo>
                    <a:pt x="948397" y="323532"/>
                  </a:lnTo>
                  <a:lnTo>
                    <a:pt x="948550" y="324116"/>
                  </a:lnTo>
                  <a:lnTo>
                    <a:pt x="948550" y="324827"/>
                  </a:lnTo>
                  <a:lnTo>
                    <a:pt x="948893" y="325247"/>
                  </a:lnTo>
                  <a:lnTo>
                    <a:pt x="949121" y="325539"/>
                  </a:lnTo>
                  <a:lnTo>
                    <a:pt x="950239" y="325602"/>
                  </a:lnTo>
                  <a:lnTo>
                    <a:pt x="950582" y="324878"/>
                  </a:lnTo>
                  <a:lnTo>
                    <a:pt x="950836" y="324091"/>
                  </a:lnTo>
                  <a:close/>
                </a:path>
                <a:path w="955675" h="990600">
                  <a:moveTo>
                    <a:pt x="955357" y="442556"/>
                  </a:moveTo>
                  <a:lnTo>
                    <a:pt x="952639" y="443166"/>
                  </a:lnTo>
                  <a:lnTo>
                    <a:pt x="952246" y="444258"/>
                  </a:lnTo>
                  <a:lnTo>
                    <a:pt x="954011" y="446557"/>
                  </a:lnTo>
                  <a:lnTo>
                    <a:pt x="954989" y="443649"/>
                  </a:lnTo>
                  <a:lnTo>
                    <a:pt x="955357" y="4425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4" name="object 79">
              <a:extLst>
                <a:ext uri="{FF2B5EF4-FFF2-40B4-BE49-F238E27FC236}">
                  <a16:creationId xmlns:a16="http://schemas.microsoft.com/office/drawing/2014/main" id="{7824D4CB-8E23-050D-468D-AE51A7F2001D}"/>
                </a:ext>
              </a:extLst>
            </p:cNvPr>
            <p:cNvSpPr/>
            <p:nvPr/>
          </p:nvSpPr>
          <p:spPr>
            <a:xfrm>
              <a:off x="3078635" y="4431289"/>
              <a:ext cx="848682" cy="576057"/>
            </a:xfrm>
            <a:custGeom>
              <a:avLst/>
              <a:gdLst/>
              <a:ahLst/>
              <a:cxnLst/>
              <a:rect l="l" t="t" r="r" b="b"/>
              <a:pathLst>
                <a:path w="1399539" h="949959">
                  <a:moveTo>
                    <a:pt x="8204" y="575144"/>
                  </a:moveTo>
                  <a:lnTo>
                    <a:pt x="3784" y="572376"/>
                  </a:lnTo>
                  <a:lnTo>
                    <a:pt x="1257" y="572655"/>
                  </a:lnTo>
                  <a:lnTo>
                    <a:pt x="0" y="577024"/>
                  </a:lnTo>
                  <a:lnTo>
                    <a:pt x="533" y="578637"/>
                  </a:lnTo>
                  <a:lnTo>
                    <a:pt x="1193" y="579678"/>
                  </a:lnTo>
                  <a:lnTo>
                    <a:pt x="1460" y="580047"/>
                  </a:lnTo>
                  <a:lnTo>
                    <a:pt x="3556" y="579628"/>
                  </a:lnTo>
                  <a:lnTo>
                    <a:pt x="4419" y="579018"/>
                  </a:lnTo>
                  <a:lnTo>
                    <a:pt x="5740" y="578104"/>
                  </a:lnTo>
                  <a:lnTo>
                    <a:pt x="6731" y="576707"/>
                  </a:lnTo>
                  <a:lnTo>
                    <a:pt x="8204" y="575144"/>
                  </a:lnTo>
                  <a:close/>
                </a:path>
                <a:path w="1399539" h="949959">
                  <a:moveTo>
                    <a:pt x="303364" y="70192"/>
                  </a:moveTo>
                  <a:lnTo>
                    <a:pt x="303072" y="62865"/>
                  </a:lnTo>
                  <a:lnTo>
                    <a:pt x="300609" y="60667"/>
                  </a:lnTo>
                  <a:lnTo>
                    <a:pt x="294195" y="59702"/>
                  </a:lnTo>
                  <a:lnTo>
                    <a:pt x="297141" y="65735"/>
                  </a:lnTo>
                  <a:lnTo>
                    <a:pt x="293420" y="67081"/>
                  </a:lnTo>
                  <a:lnTo>
                    <a:pt x="294995" y="71805"/>
                  </a:lnTo>
                  <a:lnTo>
                    <a:pt x="302387" y="70815"/>
                  </a:lnTo>
                  <a:lnTo>
                    <a:pt x="303364" y="70192"/>
                  </a:lnTo>
                  <a:close/>
                </a:path>
                <a:path w="1399539" h="949959">
                  <a:moveTo>
                    <a:pt x="421779" y="416509"/>
                  </a:moveTo>
                  <a:lnTo>
                    <a:pt x="421093" y="416217"/>
                  </a:lnTo>
                  <a:lnTo>
                    <a:pt x="420420" y="416115"/>
                  </a:lnTo>
                  <a:lnTo>
                    <a:pt x="419531" y="415937"/>
                  </a:lnTo>
                  <a:lnTo>
                    <a:pt x="419531" y="416699"/>
                  </a:lnTo>
                  <a:lnTo>
                    <a:pt x="419404" y="417499"/>
                  </a:lnTo>
                  <a:lnTo>
                    <a:pt x="419557" y="417576"/>
                  </a:lnTo>
                  <a:lnTo>
                    <a:pt x="420141" y="417804"/>
                  </a:lnTo>
                  <a:lnTo>
                    <a:pt x="420827" y="417880"/>
                  </a:lnTo>
                  <a:lnTo>
                    <a:pt x="421436" y="417766"/>
                  </a:lnTo>
                  <a:lnTo>
                    <a:pt x="421601" y="417728"/>
                  </a:lnTo>
                  <a:lnTo>
                    <a:pt x="421779" y="416509"/>
                  </a:lnTo>
                  <a:close/>
                </a:path>
                <a:path w="1399539" h="949959">
                  <a:moveTo>
                    <a:pt x="442163" y="566610"/>
                  </a:moveTo>
                  <a:lnTo>
                    <a:pt x="440296" y="564159"/>
                  </a:lnTo>
                  <a:lnTo>
                    <a:pt x="438531" y="564896"/>
                  </a:lnTo>
                  <a:lnTo>
                    <a:pt x="437019" y="566813"/>
                  </a:lnTo>
                  <a:lnTo>
                    <a:pt x="436168" y="566610"/>
                  </a:lnTo>
                  <a:lnTo>
                    <a:pt x="435800" y="566610"/>
                  </a:lnTo>
                  <a:lnTo>
                    <a:pt x="434555" y="563562"/>
                  </a:lnTo>
                  <a:lnTo>
                    <a:pt x="432638" y="568286"/>
                  </a:lnTo>
                  <a:lnTo>
                    <a:pt x="435368" y="571779"/>
                  </a:lnTo>
                  <a:lnTo>
                    <a:pt x="436829" y="576275"/>
                  </a:lnTo>
                  <a:lnTo>
                    <a:pt x="438492" y="573735"/>
                  </a:lnTo>
                  <a:lnTo>
                    <a:pt x="439826" y="572084"/>
                  </a:lnTo>
                  <a:lnTo>
                    <a:pt x="441350" y="568858"/>
                  </a:lnTo>
                  <a:lnTo>
                    <a:pt x="442163" y="566610"/>
                  </a:lnTo>
                  <a:close/>
                </a:path>
                <a:path w="1399539" h="949959">
                  <a:moveTo>
                    <a:pt x="442963" y="441972"/>
                  </a:moveTo>
                  <a:lnTo>
                    <a:pt x="442518" y="441794"/>
                  </a:lnTo>
                  <a:lnTo>
                    <a:pt x="442074" y="441490"/>
                  </a:lnTo>
                  <a:lnTo>
                    <a:pt x="441007" y="441515"/>
                  </a:lnTo>
                  <a:lnTo>
                    <a:pt x="440436" y="441769"/>
                  </a:lnTo>
                  <a:lnTo>
                    <a:pt x="439813" y="441934"/>
                  </a:lnTo>
                  <a:lnTo>
                    <a:pt x="439877" y="442302"/>
                  </a:lnTo>
                  <a:lnTo>
                    <a:pt x="439953" y="442671"/>
                  </a:lnTo>
                  <a:lnTo>
                    <a:pt x="440004" y="443052"/>
                  </a:lnTo>
                  <a:lnTo>
                    <a:pt x="442963" y="442798"/>
                  </a:lnTo>
                  <a:lnTo>
                    <a:pt x="442963" y="441972"/>
                  </a:lnTo>
                  <a:close/>
                </a:path>
                <a:path w="1399539" h="949959">
                  <a:moveTo>
                    <a:pt x="447382" y="369252"/>
                  </a:moveTo>
                  <a:lnTo>
                    <a:pt x="447370" y="368642"/>
                  </a:lnTo>
                  <a:lnTo>
                    <a:pt x="447370" y="368401"/>
                  </a:lnTo>
                  <a:lnTo>
                    <a:pt x="446620" y="368185"/>
                  </a:lnTo>
                  <a:lnTo>
                    <a:pt x="445833" y="367741"/>
                  </a:lnTo>
                  <a:lnTo>
                    <a:pt x="445681" y="368693"/>
                  </a:lnTo>
                  <a:lnTo>
                    <a:pt x="445427" y="369354"/>
                  </a:lnTo>
                  <a:lnTo>
                    <a:pt x="445604" y="370179"/>
                  </a:lnTo>
                  <a:lnTo>
                    <a:pt x="446405" y="370293"/>
                  </a:lnTo>
                  <a:lnTo>
                    <a:pt x="446862" y="370471"/>
                  </a:lnTo>
                  <a:lnTo>
                    <a:pt x="447052" y="369862"/>
                  </a:lnTo>
                  <a:lnTo>
                    <a:pt x="447382" y="369252"/>
                  </a:lnTo>
                  <a:close/>
                </a:path>
                <a:path w="1399539" h="949959">
                  <a:moveTo>
                    <a:pt x="461137" y="354901"/>
                  </a:moveTo>
                  <a:lnTo>
                    <a:pt x="460324" y="354609"/>
                  </a:lnTo>
                  <a:lnTo>
                    <a:pt x="459524" y="354330"/>
                  </a:lnTo>
                  <a:lnTo>
                    <a:pt x="458698" y="354037"/>
                  </a:lnTo>
                  <a:lnTo>
                    <a:pt x="458609" y="354482"/>
                  </a:lnTo>
                  <a:lnTo>
                    <a:pt x="458508" y="354926"/>
                  </a:lnTo>
                  <a:lnTo>
                    <a:pt x="458393" y="355371"/>
                  </a:lnTo>
                  <a:lnTo>
                    <a:pt x="459232" y="355485"/>
                  </a:lnTo>
                  <a:lnTo>
                    <a:pt x="460959" y="355676"/>
                  </a:lnTo>
                  <a:lnTo>
                    <a:pt x="461010" y="355422"/>
                  </a:lnTo>
                  <a:lnTo>
                    <a:pt x="461073" y="355168"/>
                  </a:lnTo>
                  <a:lnTo>
                    <a:pt x="461137" y="354901"/>
                  </a:lnTo>
                  <a:close/>
                </a:path>
                <a:path w="1399539" h="949959">
                  <a:moveTo>
                    <a:pt x="469823" y="457517"/>
                  </a:moveTo>
                  <a:lnTo>
                    <a:pt x="467398" y="455841"/>
                  </a:lnTo>
                  <a:lnTo>
                    <a:pt x="466915" y="456603"/>
                  </a:lnTo>
                  <a:lnTo>
                    <a:pt x="466699" y="456984"/>
                  </a:lnTo>
                  <a:lnTo>
                    <a:pt x="469366" y="458317"/>
                  </a:lnTo>
                  <a:lnTo>
                    <a:pt x="469684" y="457784"/>
                  </a:lnTo>
                  <a:lnTo>
                    <a:pt x="469823" y="457517"/>
                  </a:lnTo>
                  <a:close/>
                </a:path>
                <a:path w="1399539" h="949959">
                  <a:moveTo>
                    <a:pt x="478104" y="790625"/>
                  </a:moveTo>
                  <a:lnTo>
                    <a:pt x="477050" y="785761"/>
                  </a:lnTo>
                  <a:lnTo>
                    <a:pt x="477177" y="782662"/>
                  </a:lnTo>
                  <a:lnTo>
                    <a:pt x="473138" y="780808"/>
                  </a:lnTo>
                  <a:lnTo>
                    <a:pt x="474306" y="793191"/>
                  </a:lnTo>
                  <a:lnTo>
                    <a:pt x="477697" y="792302"/>
                  </a:lnTo>
                  <a:lnTo>
                    <a:pt x="478104" y="790625"/>
                  </a:lnTo>
                  <a:close/>
                </a:path>
                <a:path w="1399539" h="949959">
                  <a:moveTo>
                    <a:pt x="495846" y="667550"/>
                  </a:moveTo>
                  <a:lnTo>
                    <a:pt x="495668" y="667308"/>
                  </a:lnTo>
                  <a:lnTo>
                    <a:pt x="495300" y="666826"/>
                  </a:lnTo>
                  <a:lnTo>
                    <a:pt x="494576" y="666584"/>
                  </a:lnTo>
                  <a:lnTo>
                    <a:pt x="493839" y="666127"/>
                  </a:lnTo>
                  <a:lnTo>
                    <a:pt x="493509" y="666902"/>
                  </a:lnTo>
                  <a:lnTo>
                    <a:pt x="493102" y="667791"/>
                  </a:lnTo>
                  <a:lnTo>
                    <a:pt x="493852" y="668096"/>
                  </a:lnTo>
                  <a:lnTo>
                    <a:pt x="494576" y="668413"/>
                  </a:lnTo>
                  <a:lnTo>
                    <a:pt x="495338" y="668718"/>
                  </a:lnTo>
                  <a:lnTo>
                    <a:pt x="495465" y="668235"/>
                  </a:lnTo>
                  <a:lnTo>
                    <a:pt x="495846" y="667550"/>
                  </a:lnTo>
                  <a:close/>
                </a:path>
                <a:path w="1399539" h="949959">
                  <a:moveTo>
                    <a:pt x="504736" y="339242"/>
                  </a:moveTo>
                  <a:lnTo>
                    <a:pt x="502831" y="339001"/>
                  </a:lnTo>
                  <a:lnTo>
                    <a:pt x="502780" y="339636"/>
                  </a:lnTo>
                  <a:lnTo>
                    <a:pt x="502589" y="340334"/>
                  </a:lnTo>
                  <a:lnTo>
                    <a:pt x="502754" y="340893"/>
                  </a:lnTo>
                  <a:lnTo>
                    <a:pt x="502831" y="341122"/>
                  </a:lnTo>
                  <a:lnTo>
                    <a:pt x="504012" y="341363"/>
                  </a:lnTo>
                  <a:lnTo>
                    <a:pt x="504126" y="341236"/>
                  </a:lnTo>
                  <a:lnTo>
                    <a:pt x="504431" y="340741"/>
                  </a:lnTo>
                  <a:lnTo>
                    <a:pt x="504532" y="340055"/>
                  </a:lnTo>
                  <a:lnTo>
                    <a:pt x="504736" y="339242"/>
                  </a:lnTo>
                  <a:close/>
                </a:path>
                <a:path w="1399539" h="949959">
                  <a:moveTo>
                    <a:pt x="523735" y="645833"/>
                  </a:moveTo>
                  <a:lnTo>
                    <a:pt x="523481" y="645477"/>
                  </a:lnTo>
                  <a:lnTo>
                    <a:pt x="523201" y="645134"/>
                  </a:lnTo>
                  <a:lnTo>
                    <a:pt x="522960" y="644766"/>
                  </a:lnTo>
                  <a:lnTo>
                    <a:pt x="520839" y="646480"/>
                  </a:lnTo>
                  <a:lnTo>
                    <a:pt x="521055" y="646734"/>
                  </a:lnTo>
                  <a:lnTo>
                    <a:pt x="521246" y="646976"/>
                  </a:lnTo>
                  <a:lnTo>
                    <a:pt x="521449" y="647255"/>
                  </a:lnTo>
                  <a:lnTo>
                    <a:pt x="522973" y="646303"/>
                  </a:lnTo>
                  <a:lnTo>
                    <a:pt x="523735" y="645833"/>
                  </a:lnTo>
                  <a:close/>
                </a:path>
                <a:path w="1399539" h="949959">
                  <a:moveTo>
                    <a:pt x="528675" y="252349"/>
                  </a:moveTo>
                  <a:lnTo>
                    <a:pt x="526034" y="248196"/>
                  </a:lnTo>
                  <a:lnTo>
                    <a:pt x="522922" y="250964"/>
                  </a:lnTo>
                  <a:lnTo>
                    <a:pt x="519569" y="251256"/>
                  </a:lnTo>
                  <a:lnTo>
                    <a:pt x="524344" y="256717"/>
                  </a:lnTo>
                  <a:lnTo>
                    <a:pt x="524598" y="256730"/>
                  </a:lnTo>
                  <a:lnTo>
                    <a:pt x="528675" y="252349"/>
                  </a:lnTo>
                  <a:close/>
                </a:path>
                <a:path w="1399539" h="949959">
                  <a:moveTo>
                    <a:pt x="541147" y="156654"/>
                  </a:moveTo>
                  <a:lnTo>
                    <a:pt x="541083" y="156413"/>
                  </a:lnTo>
                  <a:lnTo>
                    <a:pt x="537083" y="153657"/>
                  </a:lnTo>
                  <a:lnTo>
                    <a:pt x="531380" y="162369"/>
                  </a:lnTo>
                  <a:lnTo>
                    <a:pt x="539242" y="164096"/>
                  </a:lnTo>
                  <a:lnTo>
                    <a:pt x="541147" y="156654"/>
                  </a:lnTo>
                  <a:close/>
                </a:path>
                <a:path w="1399539" h="949959">
                  <a:moveTo>
                    <a:pt x="568820" y="217678"/>
                  </a:moveTo>
                  <a:lnTo>
                    <a:pt x="568363" y="217716"/>
                  </a:lnTo>
                  <a:lnTo>
                    <a:pt x="567702" y="217563"/>
                  </a:lnTo>
                  <a:lnTo>
                    <a:pt x="567131" y="218300"/>
                  </a:lnTo>
                  <a:lnTo>
                    <a:pt x="567004" y="218986"/>
                  </a:lnTo>
                  <a:lnTo>
                    <a:pt x="566686" y="219798"/>
                  </a:lnTo>
                  <a:lnTo>
                    <a:pt x="567537" y="219862"/>
                  </a:lnTo>
                  <a:lnTo>
                    <a:pt x="568477" y="220014"/>
                  </a:lnTo>
                  <a:lnTo>
                    <a:pt x="568502" y="219887"/>
                  </a:lnTo>
                  <a:lnTo>
                    <a:pt x="568731" y="219189"/>
                  </a:lnTo>
                  <a:lnTo>
                    <a:pt x="568731" y="218427"/>
                  </a:lnTo>
                  <a:lnTo>
                    <a:pt x="568820" y="217678"/>
                  </a:lnTo>
                  <a:close/>
                </a:path>
                <a:path w="1399539" h="949959">
                  <a:moveTo>
                    <a:pt x="573747" y="219075"/>
                  </a:moveTo>
                  <a:lnTo>
                    <a:pt x="572884" y="218960"/>
                  </a:lnTo>
                  <a:lnTo>
                    <a:pt x="572109" y="218782"/>
                  </a:lnTo>
                  <a:lnTo>
                    <a:pt x="572122" y="219671"/>
                  </a:lnTo>
                  <a:lnTo>
                    <a:pt x="572033" y="220345"/>
                  </a:lnTo>
                  <a:lnTo>
                    <a:pt x="572211" y="220954"/>
                  </a:lnTo>
                  <a:lnTo>
                    <a:pt x="572287" y="221195"/>
                  </a:lnTo>
                  <a:lnTo>
                    <a:pt x="572973" y="221272"/>
                  </a:lnTo>
                  <a:lnTo>
                    <a:pt x="573379" y="221399"/>
                  </a:lnTo>
                  <a:lnTo>
                    <a:pt x="573544" y="220662"/>
                  </a:lnTo>
                  <a:lnTo>
                    <a:pt x="573709" y="219900"/>
                  </a:lnTo>
                  <a:lnTo>
                    <a:pt x="573747" y="219138"/>
                  </a:lnTo>
                  <a:close/>
                </a:path>
                <a:path w="1399539" h="949959">
                  <a:moveTo>
                    <a:pt x="578713" y="236778"/>
                  </a:moveTo>
                  <a:lnTo>
                    <a:pt x="578408" y="236270"/>
                  </a:lnTo>
                  <a:lnTo>
                    <a:pt x="578256" y="236016"/>
                  </a:lnTo>
                  <a:lnTo>
                    <a:pt x="577507" y="236461"/>
                  </a:lnTo>
                  <a:lnTo>
                    <a:pt x="576783" y="236918"/>
                  </a:lnTo>
                  <a:lnTo>
                    <a:pt x="576059" y="237363"/>
                  </a:lnTo>
                  <a:lnTo>
                    <a:pt x="576364" y="237871"/>
                  </a:lnTo>
                  <a:lnTo>
                    <a:pt x="576516" y="238137"/>
                  </a:lnTo>
                  <a:lnTo>
                    <a:pt x="578713" y="236778"/>
                  </a:lnTo>
                  <a:close/>
                </a:path>
                <a:path w="1399539" h="949959">
                  <a:moveTo>
                    <a:pt x="627202" y="684072"/>
                  </a:moveTo>
                  <a:lnTo>
                    <a:pt x="626770" y="683907"/>
                  </a:lnTo>
                  <a:lnTo>
                    <a:pt x="626097" y="683526"/>
                  </a:lnTo>
                  <a:lnTo>
                    <a:pt x="625970" y="683653"/>
                  </a:lnTo>
                  <a:lnTo>
                    <a:pt x="625589" y="684072"/>
                  </a:lnTo>
                  <a:lnTo>
                    <a:pt x="625259" y="684669"/>
                  </a:lnTo>
                  <a:lnTo>
                    <a:pt x="625221" y="685215"/>
                  </a:lnTo>
                  <a:lnTo>
                    <a:pt x="625208" y="685444"/>
                  </a:lnTo>
                  <a:lnTo>
                    <a:pt x="626008" y="685698"/>
                  </a:lnTo>
                  <a:lnTo>
                    <a:pt x="626478" y="685990"/>
                  </a:lnTo>
                  <a:lnTo>
                    <a:pt x="626846" y="684987"/>
                  </a:lnTo>
                  <a:lnTo>
                    <a:pt x="627024" y="684530"/>
                  </a:lnTo>
                  <a:lnTo>
                    <a:pt x="627202" y="684072"/>
                  </a:lnTo>
                  <a:close/>
                </a:path>
                <a:path w="1399539" h="949959">
                  <a:moveTo>
                    <a:pt x="637794" y="593877"/>
                  </a:moveTo>
                  <a:lnTo>
                    <a:pt x="636892" y="593928"/>
                  </a:lnTo>
                  <a:lnTo>
                    <a:pt x="635965" y="593979"/>
                  </a:lnTo>
                  <a:lnTo>
                    <a:pt x="635050" y="594106"/>
                  </a:lnTo>
                  <a:lnTo>
                    <a:pt x="634961" y="594956"/>
                  </a:lnTo>
                  <a:lnTo>
                    <a:pt x="635914" y="595134"/>
                  </a:lnTo>
                  <a:lnTo>
                    <a:pt x="636841" y="595249"/>
                  </a:lnTo>
                  <a:lnTo>
                    <a:pt x="637755" y="595337"/>
                  </a:lnTo>
                  <a:lnTo>
                    <a:pt x="637768" y="594855"/>
                  </a:lnTo>
                  <a:lnTo>
                    <a:pt x="637781" y="594360"/>
                  </a:lnTo>
                  <a:lnTo>
                    <a:pt x="637794" y="593877"/>
                  </a:lnTo>
                  <a:close/>
                </a:path>
                <a:path w="1399539" h="949959">
                  <a:moveTo>
                    <a:pt x="652399" y="569760"/>
                  </a:moveTo>
                  <a:lnTo>
                    <a:pt x="652030" y="569061"/>
                  </a:lnTo>
                  <a:lnTo>
                    <a:pt x="651865" y="568706"/>
                  </a:lnTo>
                  <a:lnTo>
                    <a:pt x="651078" y="569188"/>
                  </a:lnTo>
                  <a:lnTo>
                    <a:pt x="650290" y="569671"/>
                  </a:lnTo>
                  <a:lnTo>
                    <a:pt x="649516" y="570153"/>
                  </a:lnTo>
                  <a:lnTo>
                    <a:pt x="649719" y="570445"/>
                  </a:lnTo>
                  <a:lnTo>
                    <a:pt x="650062" y="570979"/>
                  </a:lnTo>
                  <a:lnTo>
                    <a:pt x="650925" y="570611"/>
                  </a:lnTo>
                  <a:lnTo>
                    <a:pt x="651662" y="570179"/>
                  </a:lnTo>
                  <a:lnTo>
                    <a:pt x="652399" y="569760"/>
                  </a:lnTo>
                  <a:close/>
                </a:path>
                <a:path w="1399539" h="949959">
                  <a:moveTo>
                    <a:pt x="654672" y="889317"/>
                  </a:moveTo>
                  <a:lnTo>
                    <a:pt x="654634" y="888580"/>
                  </a:lnTo>
                  <a:lnTo>
                    <a:pt x="654608" y="888415"/>
                  </a:lnTo>
                  <a:lnTo>
                    <a:pt x="653694" y="888301"/>
                  </a:lnTo>
                  <a:lnTo>
                    <a:pt x="652919" y="888098"/>
                  </a:lnTo>
                  <a:lnTo>
                    <a:pt x="652932" y="888961"/>
                  </a:lnTo>
                  <a:lnTo>
                    <a:pt x="652805" y="889723"/>
                  </a:lnTo>
                  <a:lnTo>
                    <a:pt x="653008" y="890333"/>
                  </a:lnTo>
                  <a:lnTo>
                    <a:pt x="653097" y="890600"/>
                  </a:lnTo>
                  <a:lnTo>
                    <a:pt x="653859" y="890676"/>
                  </a:lnTo>
                  <a:lnTo>
                    <a:pt x="654304" y="890828"/>
                  </a:lnTo>
                  <a:lnTo>
                    <a:pt x="654443" y="890079"/>
                  </a:lnTo>
                  <a:lnTo>
                    <a:pt x="654672" y="889317"/>
                  </a:lnTo>
                  <a:close/>
                </a:path>
                <a:path w="1399539" h="949959">
                  <a:moveTo>
                    <a:pt x="655929" y="825487"/>
                  </a:moveTo>
                  <a:lnTo>
                    <a:pt x="655485" y="825411"/>
                  </a:lnTo>
                  <a:lnTo>
                    <a:pt x="654799" y="825131"/>
                  </a:lnTo>
                  <a:lnTo>
                    <a:pt x="654596" y="825309"/>
                  </a:lnTo>
                  <a:lnTo>
                    <a:pt x="654177" y="825728"/>
                  </a:lnTo>
                  <a:lnTo>
                    <a:pt x="653973" y="826401"/>
                  </a:lnTo>
                  <a:lnTo>
                    <a:pt x="653491" y="827316"/>
                  </a:lnTo>
                  <a:lnTo>
                    <a:pt x="654405" y="827341"/>
                  </a:lnTo>
                  <a:lnTo>
                    <a:pt x="655078" y="827519"/>
                  </a:lnTo>
                  <a:lnTo>
                    <a:pt x="655574" y="826808"/>
                  </a:lnTo>
                  <a:lnTo>
                    <a:pt x="655701" y="826122"/>
                  </a:lnTo>
                  <a:lnTo>
                    <a:pt x="655929" y="825487"/>
                  </a:lnTo>
                  <a:close/>
                </a:path>
                <a:path w="1399539" h="949959">
                  <a:moveTo>
                    <a:pt x="679246" y="349567"/>
                  </a:moveTo>
                  <a:lnTo>
                    <a:pt x="679221" y="349211"/>
                  </a:lnTo>
                  <a:lnTo>
                    <a:pt x="679208" y="348869"/>
                  </a:lnTo>
                  <a:lnTo>
                    <a:pt x="679183" y="348513"/>
                  </a:lnTo>
                  <a:lnTo>
                    <a:pt x="678078" y="348500"/>
                  </a:lnTo>
                  <a:lnTo>
                    <a:pt x="676986" y="348462"/>
                  </a:lnTo>
                  <a:lnTo>
                    <a:pt x="675868" y="348462"/>
                  </a:lnTo>
                  <a:lnTo>
                    <a:pt x="675881" y="348907"/>
                  </a:lnTo>
                  <a:lnTo>
                    <a:pt x="675868" y="349351"/>
                  </a:lnTo>
                  <a:lnTo>
                    <a:pt x="675868" y="349770"/>
                  </a:lnTo>
                  <a:lnTo>
                    <a:pt x="676998" y="349707"/>
                  </a:lnTo>
                  <a:lnTo>
                    <a:pt x="678116" y="349643"/>
                  </a:lnTo>
                  <a:lnTo>
                    <a:pt x="679246" y="349567"/>
                  </a:lnTo>
                  <a:close/>
                </a:path>
                <a:path w="1399539" h="949959">
                  <a:moveTo>
                    <a:pt x="684707" y="405257"/>
                  </a:moveTo>
                  <a:lnTo>
                    <a:pt x="684568" y="404799"/>
                  </a:lnTo>
                  <a:lnTo>
                    <a:pt x="684593" y="404190"/>
                  </a:lnTo>
                  <a:lnTo>
                    <a:pt x="684301" y="403910"/>
                  </a:lnTo>
                  <a:lnTo>
                    <a:pt x="684009" y="403656"/>
                  </a:lnTo>
                  <a:lnTo>
                    <a:pt x="683399" y="403758"/>
                  </a:lnTo>
                  <a:lnTo>
                    <a:pt x="682739" y="403656"/>
                  </a:lnTo>
                  <a:lnTo>
                    <a:pt x="682866" y="404342"/>
                  </a:lnTo>
                  <a:lnTo>
                    <a:pt x="682790" y="405117"/>
                  </a:lnTo>
                  <a:lnTo>
                    <a:pt x="683018" y="405218"/>
                  </a:lnTo>
                  <a:lnTo>
                    <a:pt x="683501" y="405422"/>
                  </a:lnTo>
                  <a:lnTo>
                    <a:pt x="684123" y="405269"/>
                  </a:lnTo>
                  <a:lnTo>
                    <a:pt x="684707" y="405257"/>
                  </a:lnTo>
                  <a:close/>
                </a:path>
                <a:path w="1399539" h="949959">
                  <a:moveTo>
                    <a:pt x="689635" y="70929"/>
                  </a:moveTo>
                  <a:lnTo>
                    <a:pt x="689470" y="69735"/>
                  </a:lnTo>
                  <a:lnTo>
                    <a:pt x="688860" y="69126"/>
                  </a:lnTo>
                  <a:lnTo>
                    <a:pt x="687755" y="67335"/>
                  </a:lnTo>
                  <a:lnTo>
                    <a:pt x="687628" y="69748"/>
                  </a:lnTo>
                  <a:lnTo>
                    <a:pt x="687565" y="70802"/>
                  </a:lnTo>
                  <a:lnTo>
                    <a:pt x="687514" y="71856"/>
                  </a:lnTo>
                  <a:lnTo>
                    <a:pt x="687920" y="71958"/>
                  </a:lnTo>
                  <a:lnTo>
                    <a:pt x="688771" y="72174"/>
                  </a:lnTo>
                  <a:lnTo>
                    <a:pt x="689051" y="71577"/>
                  </a:lnTo>
                  <a:lnTo>
                    <a:pt x="689635" y="70929"/>
                  </a:lnTo>
                  <a:close/>
                </a:path>
                <a:path w="1399539" h="949959">
                  <a:moveTo>
                    <a:pt x="690194" y="95796"/>
                  </a:moveTo>
                  <a:lnTo>
                    <a:pt x="689597" y="95072"/>
                  </a:lnTo>
                  <a:lnTo>
                    <a:pt x="689013" y="94335"/>
                  </a:lnTo>
                  <a:lnTo>
                    <a:pt x="688403" y="93611"/>
                  </a:lnTo>
                  <a:lnTo>
                    <a:pt x="688047" y="93941"/>
                  </a:lnTo>
                  <a:lnTo>
                    <a:pt x="687374" y="94564"/>
                  </a:lnTo>
                  <a:lnTo>
                    <a:pt x="688086" y="95199"/>
                  </a:lnTo>
                  <a:lnTo>
                    <a:pt x="688822" y="95821"/>
                  </a:lnTo>
                  <a:lnTo>
                    <a:pt x="689584" y="96431"/>
                  </a:lnTo>
                  <a:lnTo>
                    <a:pt x="690003" y="96012"/>
                  </a:lnTo>
                  <a:lnTo>
                    <a:pt x="690194" y="95796"/>
                  </a:lnTo>
                  <a:close/>
                </a:path>
                <a:path w="1399539" h="949959">
                  <a:moveTo>
                    <a:pt x="694194" y="470903"/>
                  </a:moveTo>
                  <a:lnTo>
                    <a:pt x="693940" y="470509"/>
                  </a:lnTo>
                  <a:lnTo>
                    <a:pt x="693674" y="470128"/>
                  </a:lnTo>
                  <a:lnTo>
                    <a:pt x="693420" y="469734"/>
                  </a:lnTo>
                  <a:lnTo>
                    <a:pt x="692023" y="470979"/>
                  </a:lnTo>
                  <a:lnTo>
                    <a:pt x="691337" y="471601"/>
                  </a:lnTo>
                  <a:lnTo>
                    <a:pt x="691705" y="472084"/>
                  </a:lnTo>
                  <a:lnTo>
                    <a:pt x="691883" y="472325"/>
                  </a:lnTo>
                  <a:lnTo>
                    <a:pt x="692645" y="471843"/>
                  </a:lnTo>
                  <a:lnTo>
                    <a:pt x="693420" y="471385"/>
                  </a:lnTo>
                  <a:lnTo>
                    <a:pt x="694194" y="470903"/>
                  </a:lnTo>
                  <a:close/>
                </a:path>
                <a:path w="1399539" h="949959">
                  <a:moveTo>
                    <a:pt x="694664" y="384708"/>
                  </a:moveTo>
                  <a:lnTo>
                    <a:pt x="694029" y="384416"/>
                  </a:lnTo>
                  <a:lnTo>
                    <a:pt x="693394" y="384302"/>
                  </a:lnTo>
                  <a:lnTo>
                    <a:pt x="692785" y="384136"/>
                  </a:lnTo>
                  <a:lnTo>
                    <a:pt x="692759" y="384619"/>
                  </a:lnTo>
                  <a:lnTo>
                    <a:pt x="692746" y="385089"/>
                  </a:lnTo>
                  <a:lnTo>
                    <a:pt x="692708" y="385686"/>
                  </a:lnTo>
                  <a:lnTo>
                    <a:pt x="693318" y="385775"/>
                  </a:lnTo>
                  <a:lnTo>
                    <a:pt x="693889" y="386041"/>
                  </a:lnTo>
                  <a:lnTo>
                    <a:pt x="694258" y="385864"/>
                  </a:lnTo>
                  <a:lnTo>
                    <a:pt x="694499" y="385762"/>
                  </a:lnTo>
                  <a:lnTo>
                    <a:pt x="694664" y="384708"/>
                  </a:lnTo>
                  <a:close/>
                </a:path>
                <a:path w="1399539" h="949959">
                  <a:moveTo>
                    <a:pt x="699160" y="724395"/>
                  </a:moveTo>
                  <a:lnTo>
                    <a:pt x="699135" y="723442"/>
                  </a:lnTo>
                  <a:lnTo>
                    <a:pt x="699122" y="722477"/>
                  </a:lnTo>
                  <a:lnTo>
                    <a:pt x="699084" y="721525"/>
                  </a:lnTo>
                  <a:lnTo>
                    <a:pt x="698220" y="721614"/>
                  </a:lnTo>
                  <a:lnTo>
                    <a:pt x="697776" y="721614"/>
                  </a:lnTo>
                  <a:lnTo>
                    <a:pt x="697941" y="722591"/>
                  </a:lnTo>
                  <a:lnTo>
                    <a:pt x="698106" y="723557"/>
                  </a:lnTo>
                  <a:lnTo>
                    <a:pt x="698284" y="724509"/>
                  </a:lnTo>
                  <a:lnTo>
                    <a:pt x="698588" y="724471"/>
                  </a:lnTo>
                  <a:lnTo>
                    <a:pt x="698855" y="724433"/>
                  </a:lnTo>
                  <a:lnTo>
                    <a:pt x="699160" y="724395"/>
                  </a:lnTo>
                  <a:close/>
                </a:path>
                <a:path w="1399539" h="949959">
                  <a:moveTo>
                    <a:pt x="699871" y="291884"/>
                  </a:moveTo>
                  <a:lnTo>
                    <a:pt x="699706" y="291515"/>
                  </a:lnTo>
                  <a:lnTo>
                    <a:pt x="699541" y="291185"/>
                  </a:lnTo>
                  <a:lnTo>
                    <a:pt x="698842" y="291147"/>
                  </a:lnTo>
                  <a:lnTo>
                    <a:pt x="698385" y="290957"/>
                  </a:lnTo>
                  <a:lnTo>
                    <a:pt x="698195" y="291579"/>
                  </a:lnTo>
                  <a:lnTo>
                    <a:pt x="698004" y="292201"/>
                  </a:lnTo>
                  <a:lnTo>
                    <a:pt x="697712" y="293154"/>
                  </a:lnTo>
                  <a:lnTo>
                    <a:pt x="698601" y="293077"/>
                  </a:lnTo>
                  <a:lnTo>
                    <a:pt x="699223" y="293204"/>
                  </a:lnTo>
                  <a:lnTo>
                    <a:pt x="699439" y="292950"/>
                  </a:lnTo>
                  <a:lnTo>
                    <a:pt x="699744" y="292620"/>
                  </a:lnTo>
                  <a:lnTo>
                    <a:pt x="699871" y="291884"/>
                  </a:lnTo>
                  <a:close/>
                </a:path>
                <a:path w="1399539" h="949959">
                  <a:moveTo>
                    <a:pt x="702221" y="543941"/>
                  </a:moveTo>
                  <a:lnTo>
                    <a:pt x="701852" y="543217"/>
                  </a:lnTo>
                  <a:lnTo>
                    <a:pt x="701243" y="543013"/>
                  </a:lnTo>
                  <a:lnTo>
                    <a:pt x="700468" y="542480"/>
                  </a:lnTo>
                  <a:lnTo>
                    <a:pt x="700392" y="543902"/>
                  </a:lnTo>
                  <a:lnTo>
                    <a:pt x="700176" y="544563"/>
                  </a:lnTo>
                  <a:lnTo>
                    <a:pt x="700392" y="544766"/>
                  </a:lnTo>
                  <a:lnTo>
                    <a:pt x="700671" y="545020"/>
                  </a:lnTo>
                  <a:lnTo>
                    <a:pt x="701421" y="545084"/>
                  </a:lnTo>
                  <a:lnTo>
                    <a:pt x="702030" y="544715"/>
                  </a:lnTo>
                  <a:lnTo>
                    <a:pt x="702221" y="543941"/>
                  </a:lnTo>
                  <a:close/>
                </a:path>
                <a:path w="1399539" h="949959">
                  <a:moveTo>
                    <a:pt x="720902" y="267754"/>
                  </a:moveTo>
                  <a:lnTo>
                    <a:pt x="720788" y="267462"/>
                  </a:lnTo>
                  <a:lnTo>
                    <a:pt x="720598" y="266852"/>
                  </a:lnTo>
                  <a:lnTo>
                    <a:pt x="719112" y="267385"/>
                  </a:lnTo>
                  <a:lnTo>
                    <a:pt x="718375" y="267665"/>
                  </a:lnTo>
                  <a:lnTo>
                    <a:pt x="718464" y="267957"/>
                  </a:lnTo>
                  <a:lnTo>
                    <a:pt x="718578" y="268224"/>
                  </a:lnTo>
                  <a:lnTo>
                    <a:pt x="718693" y="268516"/>
                  </a:lnTo>
                  <a:lnTo>
                    <a:pt x="719404" y="268262"/>
                  </a:lnTo>
                  <a:lnTo>
                    <a:pt x="720178" y="267995"/>
                  </a:lnTo>
                  <a:lnTo>
                    <a:pt x="720902" y="267754"/>
                  </a:lnTo>
                  <a:close/>
                </a:path>
                <a:path w="1399539" h="949959">
                  <a:moveTo>
                    <a:pt x="756196" y="357174"/>
                  </a:moveTo>
                  <a:lnTo>
                    <a:pt x="755472" y="356577"/>
                  </a:lnTo>
                  <a:lnTo>
                    <a:pt x="754075" y="355384"/>
                  </a:lnTo>
                  <a:lnTo>
                    <a:pt x="753872" y="355600"/>
                  </a:lnTo>
                  <a:lnTo>
                    <a:pt x="753656" y="355790"/>
                  </a:lnTo>
                  <a:lnTo>
                    <a:pt x="753452" y="356006"/>
                  </a:lnTo>
                  <a:lnTo>
                    <a:pt x="755230" y="358241"/>
                  </a:lnTo>
                  <a:lnTo>
                    <a:pt x="755548" y="357898"/>
                  </a:lnTo>
                  <a:lnTo>
                    <a:pt x="755878" y="357517"/>
                  </a:lnTo>
                  <a:lnTo>
                    <a:pt x="756196" y="357174"/>
                  </a:lnTo>
                  <a:close/>
                </a:path>
                <a:path w="1399539" h="949959">
                  <a:moveTo>
                    <a:pt x="762444" y="813333"/>
                  </a:moveTo>
                  <a:lnTo>
                    <a:pt x="761542" y="813460"/>
                  </a:lnTo>
                  <a:lnTo>
                    <a:pt x="760844" y="813422"/>
                  </a:lnTo>
                  <a:lnTo>
                    <a:pt x="760082" y="813879"/>
                  </a:lnTo>
                  <a:lnTo>
                    <a:pt x="760222" y="814641"/>
                  </a:lnTo>
                  <a:lnTo>
                    <a:pt x="760171" y="815149"/>
                  </a:lnTo>
                  <a:lnTo>
                    <a:pt x="760818" y="815162"/>
                  </a:lnTo>
                  <a:lnTo>
                    <a:pt x="761492" y="815301"/>
                  </a:lnTo>
                  <a:lnTo>
                    <a:pt x="762076" y="815124"/>
                  </a:lnTo>
                  <a:lnTo>
                    <a:pt x="762292" y="815047"/>
                  </a:lnTo>
                  <a:lnTo>
                    <a:pt x="762279" y="814235"/>
                  </a:lnTo>
                  <a:lnTo>
                    <a:pt x="762444" y="813333"/>
                  </a:lnTo>
                  <a:close/>
                </a:path>
                <a:path w="1399539" h="949959">
                  <a:moveTo>
                    <a:pt x="776287" y="387477"/>
                  </a:moveTo>
                  <a:lnTo>
                    <a:pt x="776020" y="386689"/>
                  </a:lnTo>
                  <a:lnTo>
                    <a:pt x="775893" y="386295"/>
                  </a:lnTo>
                  <a:lnTo>
                    <a:pt x="774014" y="386930"/>
                  </a:lnTo>
                  <a:lnTo>
                    <a:pt x="773074" y="387248"/>
                  </a:lnTo>
                  <a:lnTo>
                    <a:pt x="773315" y="387997"/>
                  </a:lnTo>
                  <a:lnTo>
                    <a:pt x="773442" y="388366"/>
                  </a:lnTo>
                  <a:lnTo>
                    <a:pt x="774382" y="388073"/>
                  </a:lnTo>
                  <a:lnTo>
                    <a:pt x="775335" y="387769"/>
                  </a:lnTo>
                  <a:lnTo>
                    <a:pt x="776287" y="387477"/>
                  </a:lnTo>
                  <a:close/>
                </a:path>
                <a:path w="1399539" h="949959">
                  <a:moveTo>
                    <a:pt x="776820" y="65125"/>
                  </a:moveTo>
                  <a:lnTo>
                    <a:pt x="776693" y="64770"/>
                  </a:lnTo>
                  <a:lnTo>
                    <a:pt x="776592" y="64477"/>
                  </a:lnTo>
                  <a:lnTo>
                    <a:pt x="775589" y="64147"/>
                  </a:lnTo>
                  <a:lnTo>
                    <a:pt x="775487" y="64274"/>
                  </a:lnTo>
                  <a:lnTo>
                    <a:pt x="775093" y="64706"/>
                  </a:lnTo>
                  <a:lnTo>
                    <a:pt x="774928" y="65316"/>
                  </a:lnTo>
                  <a:lnTo>
                    <a:pt x="774687" y="65862"/>
                  </a:lnTo>
                  <a:lnTo>
                    <a:pt x="775169" y="65989"/>
                  </a:lnTo>
                  <a:lnTo>
                    <a:pt x="776274" y="66306"/>
                  </a:lnTo>
                  <a:lnTo>
                    <a:pt x="776478" y="65684"/>
                  </a:lnTo>
                  <a:lnTo>
                    <a:pt x="776820" y="65125"/>
                  </a:lnTo>
                  <a:close/>
                </a:path>
                <a:path w="1399539" h="949959">
                  <a:moveTo>
                    <a:pt x="788631" y="114846"/>
                  </a:moveTo>
                  <a:lnTo>
                    <a:pt x="788479" y="114096"/>
                  </a:lnTo>
                  <a:lnTo>
                    <a:pt x="788504" y="113626"/>
                  </a:lnTo>
                  <a:lnTo>
                    <a:pt x="788047" y="113601"/>
                  </a:lnTo>
                  <a:lnTo>
                    <a:pt x="787603" y="113601"/>
                  </a:lnTo>
                  <a:lnTo>
                    <a:pt x="787006" y="113588"/>
                  </a:lnTo>
                  <a:lnTo>
                    <a:pt x="786917" y="114211"/>
                  </a:lnTo>
                  <a:lnTo>
                    <a:pt x="786866" y="114681"/>
                  </a:lnTo>
                  <a:lnTo>
                    <a:pt x="786803" y="115150"/>
                  </a:lnTo>
                  <a:lnTo>
                    <a:pt x="787336" y="115112"/>
                  </a:lnTo>
                  <a:lnTo>
                    <a:pt x="787971" y="115239"/>
                  </a:lnTo>
                  <a:lnTo>
                    <a:pt x="788390" y="114985"/>
                  </a:lnTo>
                  <a:lnTo>
                    <a:pt x="788631" y="114846"/>
                  </a:lnTo>
                  <a:close/>
                </a:path>
                <a:path w="1399539" h="949959">
                  <a:moveTo>
                    <a:pt x="805078" y="169697"/>
                  </a:moveTo>
                  <a:lnTo>
                    <a:pt x="804379" y="169494"/>
                  </a:lnTo>
                  <a:lnTo>
                    <a:pt x="803808" y="169125"/>
                  </a:lnTo>
                  <a:lnTo>
                    <a:pt x="803109" y="169456"/>
                  </a:lnTo>
                  <a:lnTo>
                    <a:pt x="802970" y="170116"/>
                  </a:lnTo>
                  <a:lnTo>
                    <a:pt x="802754" y="170548"/>
                  </a:lnTo>
                  <a:lnTo>
                    <a:pt x="803198" y="170751"/>
                  </a:lnTo>
                  <a:lnTo>
                    <a:pt x="803706" y="171196"/>
                  </a:lnTo>
                  <a:lnTo>
                    <a:pt x="804062" y="171069"/>
                  </a:lnTo>
                  <a:lnTo>
                    <a:pt x="804418" y="170954"/>
                  </a:lnTo>
                  <a:lnTo>
                    <a:pt x="804633" y="170332"/>
                  </a:lnTo>
                  <a:lnTo>
                    <a:pt x="805078" y="169697"/>
                  </a:lnTo>
                  <a:close/>
                </a:path>
                <a:path w="1399539" h="949959">
                  <a:moveTo>
                    <a:pt x="828497" y="148158"/>
                  </a:moveTo>
                  <a:lnTo>
                    <a:pt x="827862" y="147967"/>
                  </a:lnTo>
                  <a:lnTo>
                    <a:pt x="825817" y="147332"/>
                  </a:lnTo>
                  <a:lnTo>
                    <a:pt x="825906" y="148209"/>
                  </a:lnTo>
                  <a:lnTo>
                    <a:pt x="825779" y="148932"/>
                  </a:lnTo>
                  <a:lnTo>
                    <a:pt x="826058" y="149161"/>
                  </a:lnTo>
                  <a:lnTo>
                    <a:pt x="826541" y="149580"/>
                  </a:lnTo>
                  <a:lnTo>
                    <a:pt x="827316" y="149821"/>
                  </a:lnTo>
                  <a:lnTo>
                    <a:pt x="827938" y="149758"/>
                  </a:lnTo>
                  <a:lnTo>
                    <a:pt x="828154" y="149745"/>
                  </a:lnTo>
                  <a:lnTo>
                    <a:pt x="828306" y="148729"/>
                  </a:lnTo>
                  <a:lnTo>
                    <a:pt x="828497" y="148158"/>
                  </a:lnTo>
                  <a:close/>
                </a:path>
                <a:path w="1399539" h="949959">
                  <a:moveTo>
                    <a:pt x="836612" y="470611"/>
                  </a:moveTo>
                  <a:lnTo>
                    <a:pt x="836129" y="469785"/>
                  </a:lnTo>
                  <a:lnTo>
                    <a:pt x="835545" y="469112"/>
                  </a:lnTo>
                  <a:lnTo>
                    <a:pt x="835025" y="468414"/>
                  </a:lnTo>
                  <a:lnTo>
                    <a:pt x="834631" y="468680"/>
                  </a:lnTo>
                  <a:lnTo>
                    <a:pt x="834224" y="468947"/>
                  </a:lnTo>
                  <a:lnTo>
                    <a:pt x="833831" y="469214"/>
                  </a:lnTo>
                  <a:lnTo>
                    <a:pt x="834415" y="469950"/>
                  </a:lnTo>
                  <a:lnTo>
                    <a:pt x="834974" y="470687"/>
                  </a:lnTo>
                  <a:lnTo>
                    <a:pt x="835533" y="471436"/>
                  </a:lnTo>
                  <a:lnTo>
                    <a:pt x="835901" y="471131"/>
                  </a:lnTo>
                  <a:lnTo>
                    <a:pt x="836612" y="470611"/>
                  </a:lnTo>
                  <a:close/>
                </a:path>
                <a:path w="1399539" h="949959">
                  <a:moveTo>
                    <a:pt x="876477" y="78714"/>
                  </a:moveTo>
                  <a:lnTo>
                    <a:pt x="874458" y="73850"/>
                  </a:lnTo>
                  <a:lnTo>
                    <a:pt x="870991" y="76606"/>
                  </a:lnTo>
                  <a:lnTo>
                    <a:pt x="867689" y="75984"/>
                  </a:lnTo>
                  <a:lnTo>
                    <a:pt x="866965" y="80543"/>
                  </a:lnTo>
                  <a:lnTo>
                    <a:pt x="866051" y="84277"/>
                  </a:lnTo>
                  <a:lnTo>
                    <a:pt x="870496" y="86537"/>
                  </a:lnTo>
                  <a:lnTo>
                    <a:pt x="873925" y="84404"/>
                  </a:lnTo>
                  <a:lnTo>
                    <a:pt x="873099" y="81572"/>
                  </a:lnTo>
                  <a:lnTo>
                    <a:pt x="872083" y="78714"/>
                  </a:lnTo>
                  <a:lnTo>
                    <a:pt x="876477" y="78714"/>
                  </a:lnTo>
                  <a:close/>
                </a:path>
                <a:path w="1399539" h="949959">
                  <a:moveTo>
                    <a:pt x="876592" y="472249"/>
                  </a:moveTo>
                  <a:lnTo>
                    <a:pt x="876465" y="472059"/>
                  </a:lnTo>
                  <a:lnTo>
                    <a:pt x="876338" y="471868"/>
                  </a:lnTo>
                  <a:lnTo>
                    <a:pt x="876211" y="471690"/>
                  </a:lnTo>
                  <a:lnTo>
                    <a:pt x="875449" y="472147"/>
                  </a:lnTo>
                  <a:lnTo>
                    <a:pt x="873937" y="473075"/>
                  </a:lnTo>
                  <a:lnTo>
                    <a:pt x="874420" y="473849"/>
                  </a:lnTo>
                  <a:lnTo>
                    <a:pt x="875157" y="473316"/>
                  </a:lnTo>
                  <a:lnTo>
                    <a:pt x="876592" y="472249"/>
                  </a:lnTo>
                  <a:close/>
                </a:path>
                <a:path w="1399539" h="949959">
                  <a:moveTo>
                    <a:pt x="879665" y="317"/>
                  </a:moveTo>
                  <a:lnTo>
                    <a:pt x="879106" y="241"/>
                  </a:lnTo>
                  <a:lnTo>
                    <a:pt x="878459" y="0"/>
                  </a:lnTo>
                  <a:lnTo>
                    <a:pt x="878205" y="190"/>
                  </a:lnTo>
                  <a:lnTo>
                    <a:pt x="877925" y="406"/>
                  </a:lnTo>
                  <a:lnTo>
                    <a:pt x="877785" y="1384"/>
                  </a:lnTo>
                  <a:lnTo>
                    <a:pt x="877925" y="1473"/>
                  </a:lnTo>
                  <a:lnTo>
                    <a:pt x="878433" y="1778"/>
                  </a:lnTo>
                  <a:lnTo>
                    <a:pt x="879068" y="1841"/>
                  </a:lnTo>
                  <a:lnTo>
                    <a:pt x="879665" y="1993"/>
                  </a:lnTo>
                  <a:lnTo>
                    <a:pt x="879665" y="1498"/>
                  </a:lnTo>
                  <a:lnTo>
                    <a:pt x="879665" y="1003"/>
                  </a:lnTo>
                  <a:lnTo>
                    <a:pt x="879665" y="317"/>
                  </a:lnTo>
                  <a:close/>
                </a:path>
                <a:path w="1399539" h="949959">
                  <a:moveTo>
                    <a:pt x="880884" y="710920"/>
                  </a:moveTo>
                  <a:lnTo>
                    <a:pt x="880452" y="709637"/>
                  </a:lnTo>
                  <a:lnTo>
                    <a:pt x="880402" y="709053"/>
                  </a:lnTo>
                  <a:lnTo>
                    <a:pt x="879640" y="708253"/>
                  </a:lnTo>
                  <a:lnTo>
                    <a:pt x="878979" y="707999"/>
                  </a:lnTo>
                  <a:lnTo>
                    <a:pt x="878446" y="707669"/>
                  </a:lnTo>
                  <a:lnTo>
                    <a:pt x="878192" y="707999"/>
                  </a:lnTo>
                  <a:lnTo>
                    <a:pt x="877912" y="708355"/>
                  </a:lnTo>
                  <a:lnTo>
                    <a:pt x="877671" y="708685"/>
                  </a:lnTo>
                  <a:lnTo>
                    <a:pt x="878522" y="709295"/>
                  </a:lnTo>
                  <a:lnTo>
                    <a:pt x="879398" y="709866"/>
                  </a:lnTo>
                  <a:lnTo>
                    <a:pt x="880884" y="710920"/>
                  </a:lnTo>
                  <a:close/>
                </a:path>
                <a:path w="1399539" h="949959">
                  <a:moveTo>
                    <a:pt x="881710" y="465937"/>
                  </a:moveTo>
                  <a:lnTo>
                    <a:pt x="880922" y="465937"/>
                  </a:lnTo>
                  <a:lnTo>
                    <a:pt x="880427" y="465848"/>
                  </a:lnTo>
                  <a:lnTo>
                    <a:pt x="879817" y="466039"/>
                  </a:lnTo>
                  <a:lnTo>
                    <a:pt x="879652" y="466801"/>
                  </a:lnTo>
                  <a:lnTo>
                    <a:pt x="880097" y="467245"/>
                  </a:lnTo>
                  <a:lnTo>
                    <a:pt x="880605" y="467372"/>
                  </a:lnTo>
                  <a:lnTo>
                    <a:pt x="881024" y="467575"/>
                  </a:lnTo>
                  <a:lnTo>
                    <a:pt x="881214" y="467131"/>
                  </a:lnTo>
                  <a:lnTo>
                    <a:pt x="881392" y="466686"/>
                  </a:lnTo>
                  <a:lnTo>
                    <a:pt x="881710" y="465937"/>
                  </a:lnTo>
                  <a:close/>
                </a:path>
                <a:path w="1399539" h="949959">
                  <a:moveTo>
                    <a:pt x="881837" y="411353"/>
                  </a:moveTo>
                  <a:lnTo>
                    <a:pt x="881684" y="410603"/>
                  </a:lnTo>
                  <a:lnTo>
                    <a:pt x="881722" y="410121"/>
                  </a:lnTo>
                  <a:lnTo>
                    <a:pt x="881049" y="410159"/>
                  </a:lnTo>
                  <a:lnTo>
                    <a:pt x="880338" y="410032"/>
                  </a:lnTo>
                  <a:lnTo>
                    <a:pt x="879297" y="410400"/>
                  </a:lnTo>
                  <a:lnTo>
                    <a:pt x="878979" y="410972"/>
                  </a:lnTo>
                  <a:lnTo>
                    <a:pt x="878611" y="411353"/>
                  </a:lnTo>
                  <a:lnTo>
                    <a:pt x="879729" y="411949"/>
                  </a:lnTo>
                  <a:lnTo>
                    <a:pt x="880364" y="411810"/>
                  </a:lnTo>
                  <a:lnTo>
                    <a:pt x="881062" y="411797"/>
                  </a:lnTo>
                  <a:lnTo>
                    <a:pt x="881595" y="411492"/>
                  </a:lnTo>
                  <a:lnTo>
                    <a:pt x="881837" y="411353"/>
                  </a:lnTo>
                  <a:close/>
                </a:path>
                <a:path w="1399539" h="949959">
                  <a:moveTo>
                    <a:pt x="894499" y="483603"/>
                  </a:moveTo>
                  <a:lnTo>
                    <a:pt x="891616" y="479767"/>
                  </a:lnTo>
                  <a:lnTo>
                    <a:pt x="891527" y="474510"/>
                  </a:lnTo>
                  <a:lnTo>
                    <a:pt x="887006" y="471119"/>
                  </a:lnTo>
                  <a:lnTo>
                    <a:pt x="887818" y="482841"/>
                  </a:lnTo>
                  <a:lnTo>
                    <a:pt x="889139" y="485140"/>
                  </a:lnTo>
                  <a:lnTo>
                    <a:pt x="894499" y="483603"/>
                  </a:lnTo>
                  <a:close/>
                </a:path>
                <a:path w="1399539" h="949959">
                  <a:moveTo>
                    <a:pt x="910450" y="202882"/>
                  </a:moveTo>
                  <a:lnTo>
                    <a:pt x="910183" y="196367"/>
                  </a:lnTo>
                  <a:lnTo>
                    <a:pt x="904989" y="199567"/>
                  </a:lnTo>
                  <a:lnTo>
                    <a:pt x="901979" y="203085"/>
                  </a:lnTo>
                  <a:lnTo>
                    <a:pt x="902335" y="209981"/>
                  </a:lnTo>
                  <a:lnTo>
                    <a:pt x="907249" y="206336"/>
                  </a:lnTo>
                  <a:lnTo>
                    <a:pt x="910450" y="202882"/>
                  </a:lnTo>
                  <a:close/>
                </a:path>
                <a:path w="1399539" h="949959">
                  <a:moveTo>
                    <a:pt x="917270" y="947572"/>
                  </a:moveTo>
                  <a:lnTo>
                    <a:pt x="916838" y="947547"/>
                  </a:lnTo>
                  <a:lnTo>
                    <a:pt x="916393" y="947534"/>
                  </a:lnTo>
                  <a:lnTo>
                    <a:pt x="915936" y="947534"/>
                  </a:lnTo>
                  <a:lnTo>
                    <a:pt x="915936" y="948270"/>
                  </a:lnTo>
                  <a:lnTo>
                    <a:pt x="915911" y="949007"/>
                  </a:lnTo>
                  <a:lnTo>
                    <a:pt x="915911" y="949744"/>
                  </a:lnTo>
                  <a:lnTo>
                    <a:pt x="916203" y="949744"/>
                  </a:lnTo>
                  <a:lnTo>
                    <a:pt x="916508" y="949794"/>
                  </a:lnTo>
                  <a:lnTo>
                    <a:pt x="916800" y="949820"/>
                  </a:lnTo>
                  <a:lnTo>
                    <a:pt x="916952" y="949058"/>
                  </a:lnTo>
                  <a:lnTo>
                    <a:pt x="917117" y="948309"/>
                  </a:lnTo>
                  <a:lnTo>
                    <a:pt x="917270" y="947572"/>
                  </a:lnTo>
                  <a:close/>
                </a:path>
                <a:path w="1399539" h="949959">
                  <a:moveTo>
                    <a:pt x="938644" y="485533"/>
                  </a:moveTo>
                  <a:lnTo>
                    <a:pt x="938390" y="485178"/>
                  </a:lnTo>
                  <a:lnTo>
                    <a:pt x="938047" y="484759"/>
                  </a:lnTo>
                  <a:lnTo>
                    <a:pt x="937285" y="484657"/>
                  </a:lnTo>
                  <a:lnTo>
                    <a:pt x="936231" y="484212"/>
                  </a:lnTo>
                  <a:lnTo>
                    <a:pt x="936307" y="485355"/>
                  </a:lnTo>
                  <a:lnTo>
                    <a:pt x="936129" y="486219"/>
                  </a:lnTo>
                  <a:lnTo>
                    <a:pt x="936879" y="486905"/>
                  </a:lnTo>
                  <a:lnTo>
                    <a:pt x="937704" y="486778"/>
                  </a:lnTo>
                  <a:lnTo>
                    <a:pt x="938364" y="486867"/>
                  </a:lnTo>
                  <a:lnTo>
                    <a:pt x="938390" y="486295"/>
                  </a:lnTo>
                  <a:lnTo>
                    <a:pt x="938644" y="485533"/>
                  </a:lnTo>
                  <a:close/>
                </a:path>
                <a:path w="1399539" h="949959">
                  <a:moveTo>
                    <a:pt x="953973" y="139331"/>
                  </a:moveTo>
                  <a:lnTo>
                    <a:pt x="953554" y="138887"/>
                  </a:lnTo>
                  <a:lnTo>
                    <a:pt x="953350" y="138671"/>
                  </a:lnTo>
                  <a:lnTo>
                    <a:pt x="952652" y="139230"/>
                  </a:lnTo>
                  <a:lnTo>
                    <a:pt x="951242" y="140347"/>
                  </a:lnTo>
                  <a:lnTo>
                    <a:pt x="951509" y="140716"/>
                  </a:lnTo>
                  <a:lnTo>
                    <a:pt x="951788" y="141084"/>
                  </a:lnTo>
                  <a:lnTo>
                    <a:pt x="952068" y="141452"/>
                  </a:lnTo>
                  <a:lnTo>
                    <a:pt x="952690" y="140754"/>
                  </a:lnTo>
                  <a:lnTo>
                    <a:pt x="953338" y="140030"/>
                  </a:lnTo>
                  <a:lnTo>
                    <a:pt x="953973" y="139331"/>
                  </a:lnTo>
                  <a:close/>
                </a:path>
                <a:path w="1399539" h="949959">
                  <a:moveTo>
                    <a:pt x="963930" y="226479"/>
                  </a:moveTo>
                  <a:lnTo>
                    <a:pt x="960996" y="225971"/>
                  </a:lnTo>
                  <a:lnTo>
                    <a:pt x="961542" y="227457"/>
                  </a:lnTo>
                  <a:lnTo>
                    <a:pt x="961923" y="228409"/>
                  </a:lnTo>
                  <a:lnTo>
                    <a:pt x="962291" y="229387"/>
                  </a:lnTo>
                  <a:lnTo>
                    <a:pt x="963396" y="227812"/>
                  </a:lnTo>
                  <a:lnTo>
                    <a:pt x="963930" y="226479"/>
                  </a:lnTo>
                  <a:close/>
                </a:path>
                <a:path w="1399539" h="949959">
                  <a:moveTo>
                    <a:pt x="969454" y="409295"/>
                  </a:moveTo>
                  <a:lnTo>
                    <a:pt x="968756" y="408838"/>
                  </a:lnTo>
                  <a:lnTo>
                    <a:pt x="967994" y="407987"/>
                  </a:lnTo>
                  <a:lnTo>
                    <a:pt x="967486" y="409054"/>
                  </a:lnTo>
                  <a:lnTo>
                    <a:pt x="966901" y="409689"/>
                  </a:lnTo>
                  <a:lnTo>
                    <a:pt x="967041" y="410146"/>
                  </a:lnTo>
                  <a:lnTo>
                    <a:pt x="967143" y="410629"/>
                  </a:lnTo>
                  <a:lnTo>
                    <a:pt x="967955" y="410921"/>
                  </a:lnTo>
                  <a:lnTo>
                    <a:pt x="968476" y="411276"/>
                  </a:lnTo>
                  <a:lnTo>
                    <a:pt x="968819" y="410768"/>
                  </a:lnTo>
                  <a:lnTo>
                    <a:pt x="969454" y="410260"/>
                  </a:lnTo>
                  <a:lnTo>
                    <a:pt x="969454" y="409295"/>
                  </a:lnTo>
                  <a:close/>
                </a:path>
                <a:path w="1399539" h="949959">
                  <a:moveTo>
                    <a:pt x="970038" y="275856"/>
                  </a:moveTo>
                  <a:lnTo>
                    <a:pt x="969937" y="275615"/>
                  </a:lnTo>
                  <a:lnTo>
                    <a:pt x="969835" y="275399"/>
                  </a:lnTo>
                  <a:lnTo>
                    <a:pt x="969746" y="275170"/>
                  </a:lnTo>
                  <a:lnTo>
                    <a:pt x="967955" y="275717"/>
                  </a:lnTo>
                  <a:lnTo>
                    <a:pt x="967066" y="275983"/>
                  </a:lnTo>
                  <a:lnTo>
                    <a:pt x="967295" y="276415"/>
                  </a:lnTo>
                  <a:lnTo>
                    <a:pt x="967486" y="276860"/>
                  </a:lnTo>
                  <a:lnTo>
                    <a:pt x="967714" y="277291"/>
                  </a:lnTo>
                  <a:lnTo>
                    <a:pt x="968489" y="276809"/>
                  </a:lnTo>
                  <a:lnTo>
                    <a:pt x="969264" y="276339"/>
                  </a:lnTo>
                  <a:lnTo>
                    <a:pt x="970038" y="275856"/>
                  </a:lnTo>
                  <a:close/>
                </a:path>
                <a:path w="1399539" h="949959">
                  <a:moveTo>
                    <a:pt x="997445" y="661187"/>
                  </a:moveTo>
                  <a:lnTo>
                    <a:pt x="996734" y="660768"/>
                  </a:lnTo>
                  <a:lnTo>
                    <a:pt x="995286" y="659917"/>
                  </a:lnTo>
                  <a:lnTo>
                    <a:pt x="994968" y="660425"/>
                  </a:lnTo>
                  <a:lnTo>
                    <a:pt x="994829" y="660692"/>
                  </a:lnTo>
                  <a:lnTo>
                    <a:pt x="995527" y="661149"/>
                  </a:lnTo>
                  <a:lnTo>
                    <a:pt x="996238" y="661593"/>
                  </a:lnTo>
                  <a:lnTo>
                    <a:pt x="996950" y="662063"/>
                  </a:lnTo>
                  <a:lnTo>
                    <a:pt x="997445" y="661187"/>
                  </a:lnTo>
                  <a:close/>
                </a:path>
                <a:path w="1399539" h="949959">
                  <a:moveTo>
                    <a:pt x="999629" y="567474"/>
                  </a:moveTo>
                  <a:lnTo>
                    <a:pt x="999312" y="567004"/>
                  </a:lnTo>
                  <a:lnTo>
                    <a:pt x="999172" y="566699"/>
                  </a:lnTo>
                  <a:lnTo>
                    <a:pt x="998435" y="567080"/>
                  </a:lnTo>
                  <a:lnTo>
                    <a:pt x="996975" y="567829"/>
                  </a:lnTo>
                  <a:lnTo>
                    <a:pt x="997229" y="568198"/>
                  </a:lnTo>
                  <a:lnTo>
                    <a:pt x="997496" y="568591"/>
                  </a:lnTo>
                  <a:lnTo>
                    <a:pt x="997750" y="568972"/>
                  </a:lnTo>
                  <a:lnTo>
                    <a:pt x="998359" y="568502"/>
                  </a:lnTo>
                  <a:lnTo>
                    <a:pt x="999007" y="568058"/>
                  </a:lnTo>
                  <a:lnTo>
                    <a:pt x="999553" y="567537"/>
                  </a:lnTo>
                  <a:close/>
                </a:path>
                <a:path w="1399539" h="949959">
                  <a:moveTo>
                    <a:pt x="1001890" y="636308"/>
                  </a:moveTo>
                  <a:lnTo>
                    <a:pt x="1001242" y="635914"/>
                  </a:lnTo>
                  <a:lnTo>
                    <a:pt x="1000620" y="635812"/>
                  </a:lnTo>
                  <a:lnTo>
                    <a:pt x="999769" y="635546"/>
                  </a:lnTo>
                  <a:lnTo>
                    <a:pt x="999680" y="636346"/>
                  </a:lnTo>
                  <a:lnTo>
                    <a:pt x="999490" y="637133"/>
                  </a:lnTo>
                  <a:lnTo>
                    <a:pt x="999629" y="637209"/>
                  </a:lnTo>
                  <a:lnTo>
                    <a:pt x="1000163" y="637463"/>
                  </a:lnTo>
                  <a:lnTo>
                    <a:pt x="1000823" y="637590"/>
                  </a:lnTo>
                  <a:lnTo>
                    <a:pt x="1001433" y="637514"/>
                  </a:lnTo>
                  <a:lnTo>
                    <a:pt x="1001610" y="637489"/>
                  </a:lnTo>
                  <a:lnTo>
                    <a:pt x="1001890" y="636308"/>
                  </a:lnTo>
                  <a:close/>
                </a:path>
                <a:path w="1399539" h="949959">
                  <a:moveTo>
                    <a:pt x="1016635" y="223888"/>
                  </a:moveTo>
                  <a:lnTo>
                    <a:pt x="1015974" y="223177"/>
                  </a:lnTo>
                  <a:lnTo>
                    <a:pt x="1015085" y="223151"/>
                  </a:lnTo>
                  <a:lnTo>
                    <a:pt x="1014437" y="223151"/>
                  </a:lnTo>
                  <a:lnTo>
                    <a:pt x="1014298" y="223151"/>
                  </a:lnTo>
                  <a:lnTo>
                    <a:pt x="1013929" y="224243"/>
                  </a:lnTo>
                  <a:lnTo>
                    <a:pt x="1014133" y="224548"/>
                  </a:lnTo>
                  <a:lnTo>
                    <a:pt x="1014450" y="225069"/>
                  </a:lnTo>
                  <a:lnTo>
                    <a:pt x="1015149" y="225323"/>
                  </a:lnTo>
                  <a:lnTo>
                    <a:pt x="1016203" y="226085"/>
                  </a:lnTo>
                  <a:lnTo>
                    <a:pt x="1016317" y="224777"/>
                  </a:lnTo>
                  <a:lnTo>
                    <a:pt x="1016635" y="223888"/>
                  </a:lnTo>
                  <a:close/>
                </a:path>
                <a:path w="1399539" h="949959">
                  <a:moveTo>
                    <a:pt x="1020914" y="389001"/>
                  </a:moveTo>
                  <a:lnTo>
                    <a:pt x="1020368" y="388493"/>
                  </a:lnTo>
                  <a:lnTo>
                    <a:pt x="1019771" y="388188"/>
                  </a:lnTo>
                  <a:lnTo>
                    <a:pt x="1018959" y="387692"/>
                  </a:lnTo>
                  <a:lnTo>
                    <a:pt x="1018819" y="388632"/>
                  </a:lnTo>
                  <a:lnTo>
                    <a:pt x="1018527" y="389280"/>
                  </a:lnTo>
                  <a:lnTo>
                    <a:pt x="1018946" y="389928"/>
                  </a:lnTo>
                  <a:lnTo>
                    <a:pt x="1019708" y="390144"/>
                  </a:lnTo>
                  <a:lnTo>
                    <a:pt x="1020140" y="390042"/>
                  </a:lnTo>
                  <a:lnTo>
                    <a:pt x="1020457" y="389966"/>
                  </a:lnTo>
                  <a:lnTo>
                    <a:pt x="1020914" y="389001"/>
                  </a:lnTo>
                  <a:close/>
                </a:path>
                <a:path w="1399539" h="949959">
                  <a:moveTo>
                    <a:pt x="1022019" y="867105"/>
                  </a:moveTo>
                  <a:lnTo>
                    <a:pt x="1021778" y="866863"/>
                  </a:lnTo>
                  <a:lnTo>
                    <a:pt x="1021537" y="866622"/>
                  </a:lnTo>
                  <a:lnTo>
                    <a:pt x="1021295" y="866381"/>
                  </a:lnTo>
                  <a:lnTo>
                    <a:pt x="1020648" y="867029"/>
                  </a:lnTo>
                  <a:lnTo>
                    <a:pt x="1020013" y="867689"/>
                  </a:lnTo>
                  <a:lnTo>
                    <a:pt x="1019365" y="868337"/>
                  </a:lnTo>
                  <a:lnTo>
                    <a:pt x="1020013" y="868972"/>
                  </a:lnTo>
                  <a:lnTo>
                    <a:pt x="1021334" y="867727"/>
                  </a:lnTo>
                  <a:lnTo>
                    <a:pt x="1022019" y="867105"/>
                  </a:lnTo>
                  <a:close/>
                </a:path>
                <a:path w="1399539" h="949959">
                  <a:moveTo>
                    <a:pt x="1075944" y="155295"/>
                  </a:moveTo>
                  <a:lnTo>
                    <a:pt x="1075740" y="154774"/>
                  </a:lnTo>
                  <a:lnTo>
                    <a:pt x="1075702" y="154432"/>
                  </a:lnTo>
                  <a:lnTo>
                    <a:pt x="1075207" y="154597"/>
                  </a:lnTo>
                  <a:lnTo>
                    <a:pt x="1074699" y="154673"/>
                  </a:lnTo>
                  <a:lnTo>
                    <a:pt x="1074280" y="154927"/>
                  </a:lnTo>
                  <a:lnTo>
                    <a:pt x="1074343" y="155562"/>
                  </a:lnTo>
                  <a:lnTo>
                    <a:pt x="1074432" y="156108"/>
                  </a:lnTo>
                  <a:lnTo>
                    <a:pt x="1074928" y="155879"/>
                  </a:lnTo>
                  <a:lnTo>
                    <a:pt x="1075448" y="155740"/>
                  </a:lnTo>
                  <a:lnTo>
                    <a:pt x="1075778" y="155435"/>
                  </a:lnTo>
                  <a:lnTo>
                    <a:pt x="1075944" y="155295"/>
                  </a:lnTo>
                  <a:close/>
                </a:path>
                <a:path w="1399539" h="949959">
                  <a:moveTo>
                    <a:pt x="1100543" y="327634"/>
                  </a:moveTo>
                  <a:lnTo>
                    <a:pt x="1099616" y="327774"/>
                  </a:lnTo>
                  <a:lnTo>
                    <a:pt x="1098931" y="327748"/>
                  </a:lnTo>
                  <a:lnTo>
                    <a:pt x="1098410" y="328002"/>
                  </a:lnTo>
                  <a:lnTo>
                    <a:pt x="1098194" y="328104"/>
                  </a:lnTo>
                  <a:lnTo>
                    <a:pt x="1098296" y="328879"/>
                  </a:lnTo>
                  <a:lnTo>
                    <a:pt x="1098270" y="329311"/>
                  </a:lnTo>
                  <a:lnTo>
                    <a:pt x="1098918" y="329349"/>
                  </a:lnTo>
                  <a:lnTo>
                    <a:pt x="1099591" y="329463"/>
                  </a:lnTo>
                  <a:lnTo>
                    <a:pt x="1100213" y="329323"/>
                  </a:lnTo>
                  <a:lnTo>
                    <a:pt x="1100378" y="329285"/>
                  </a:lnTo>
                  <a:lnTo>
                    <a:pt x="1100391" y="328498"/>
                  </a:lnTo>
                  <a:lnTo>
                    <a:pt x="1100543" y="327634"/>
                  </a:lnTo>
                  <a:close/>
                </a:path>
                <a:path w="1399539" h="949959">
                  <a:moveTo>
                    <a:pt x="1111313" y="246532"/>
                  </a:moveTo>
                  <a:lnTo>
                    <a:pt x="1110894" y="246494"/>
                  </a:lnTo>
                  <a:lnTo>
                    <a:pt x="1110449" y="246468"/>
                  </a:lnTo>
                  <a:lnTo>
                    <a:pt x="1110018" y="246418"/>
                  </a:lnTo>
                  <a:lnTo>
                    <a:pt x="1109954" y="247484"/>
                  </a:lnTo>
                  <a:lnTo>
                    <a:pt x="1109878" y="248564"/>
                  </a:lnTo>
                  <a:lnTo>
                    <a:pt x="1109789" y="249631"/>
                  </a:lnTo>
                  <a:lnTo>
                    <a:pt x="1110119" y="249669"/>
                  </a:lnTo>
                  <a:lnTo>
                    <a:pt x="1110462" y="249682"/>
                  </a:lnTo>
                  <a:lnTo>
                    <a:pt x="1110818" y="249707"/>
                  </a:lnTo>
                  <a:lnTo>
                    <a:pt x="1111148" y="247599"/>
                  </a:lnTo>
                  <a:lnTo>
                    <a:pt x="1111313" y="246532"/>
                  </a:lnTo>
                  <a:close/>
                </a:path>
                <a:path w="1399539" h="949959">
                  <a:moveTo>
                    <a:pt x="1122667" y="613333"/>
                  </a:moveTo>
                  <a:lnTo>
                    <a:pt x="1121422" y="613714"/>
                  </a:lnTo>
                  <a:lnTo>
                    <a:pt x="1120825" y="613778"/>
                  </a:lnTo>
                  <a:lnTo>
                    <a:pt x="1120368" y="614070"/>
                  </a:lnTo>
                  <a:lnTo>
                    <a:pt x="1119974" y="614286"/>
                  </a:lnTo>
                  <a:lnTo>
                    <a:pt x="1119695" y="614794"/>
                  </a:lnTo>
                  <a:lnTo>
                    <a:pt x="1119390" y="615175"/>
                  </a:lnTo>
                  <a:lnTo>
                    <a:pt x="1119936" y="615416"/>
                  </a:lnTo>
                  <a:lnTo>
                    <a:pt x="1120495" y="615797"/>
                  </a:lnTo>
                  <a:lnTo>
                    <a:pt x="1121321" y="615835"/>
                  </a:lnTo>
                  <a:lnTo>
                    <a:pt x="1121575" y="615061"/>
                  </a:lnTo>
                  <a:lnTo>
                    <a:pt x="1122667" y="613333"/>
                  </a:lnTo>
                  <a:close/>
                </a:path>
                <a:path w="1399539" h="949959">
                  <a:moveTo>
                    <a:pt x="1123340" y="608355"/>
                  </a:moveTo>
                  <a:lnTo>
                    <a:pt x="1123086" y="608088"/>
                  </a:lnTo>
                  <a:lnTo>
                    <a:pt x="1122565" y="607593"/>
                  </a:lnTo>
                  <a:lnTo>
                    <a:pt x="1121918" y="608304"/>
                  </a:lnTo>
                  <a:lnTo>
                    <a:pt x="1120597" y="609714"/>
                  </a:lnTo>
                  <a:lnTo>
                    <a:pt x="1120838" y="609917"/>
                  </a:lnTo>
                  <a:lnTo>
                    <a:pt x="1121067" y="610146"/>
                  </a:lnTo>
                  <a:lnTo>
                    <a:pt x="1121283" y="610374"/>
                  </a:lnTo>
                  <a:lnTo>
                    <a:pt x="1123340" y="608355"/>
                  </a:lnTo>
                  <a:close/>
                </a:path>
                <a:path w="1399539" h="949959">
                  <a:moveTo>
                    <a:pt x="1136053" y="577481"/>
                  </a:moveTo>
                  <a:lnTo>
                    <a:pt x="1135253" y="576884"/>
                  </a:lnTo>
                  <a:lnTo>
                    <a:pt x="1132814" y="575081"/>
                  </a:lnTo>
                  <a:lnTo>
                    <a:pt x="1133462" y="576618"/>
                  </a:lnTo>
                  <a:lnTo>
                    <a:pt x="1133538" y="577253"/>
                  </a:lnTo>
                  <a:lnTo>
                    <a:pt x="1133906" y="577532"/>
                  </a:lnTo>
                  <a:lnTo>
                    <a:pt x="1134351" y="577913"/>
                  </a:lnTo>
                  <a:lnTo>
                    <a:pt x="1135024" y="578015"/>
                  </a:lnTo>
                  <a:lnTo>
                    <a:pt x="1135595" y="578231"/>
                  </a:lnTo>
                  <a:lnTo>
                    <a:pt x="1135761" y="577977"/>
                  </a:lnTo>
                  <a:lnTo>
                    <a:pt x="1136053" y="577481"/>
                  </a:lnTo>
                  <a:close/>
                </a:path>
                <a:path w="1399539" h="949959">
                  <a:moveTo>
                    <a:pt x="1154188" y="698157"/>
                  </a:moveTo>
                  <a:lnTo>
                    <a:pt x="1153490" y="698106"/>
                  </a:lnTo>
                  <a:lnTo>
                    <a:pt x="1152994" y="698042"/>
                  </a:lnTo>
                  <a:lnTo>
                    <a:pt x="1152474" y="697992"/>
                  </a:lnTo>
                  <a:lnTo>
                    <a:pt x="1152461" y="698461"/>
                  </a:lnTo>
                  <a:lnTo>
                    <a:pt x="1152220" y="699160"/>
                  </a:lnTo>
                  <a:lnTo>
                    <a:pt x="1152436" y="699350"/>
                  </a:lnTo>
                  <a:lnTo>
                    <a:pt x="1152753" y="699655"/>
                  </a:lnTo>
                  <a:lnTo>
                    <a:pt x="1153439" y="699731"/>
                  </a:lnTo>
                  <a:lnTo>
                    <a:pt x="1153896" y="699617"/>
                  </a:lnTo>
                  <a:lnTo>
                    <a:pt x="1154074" y="699566"/>
                  </a:lnTo>
                  <a:lnTo>
                    <a:pt x="1154061" y="698792"/>
                  </a:lnTo>
                  <a:lnTo>
                    <a:pt x="1154188" y="698157"/>
                  </a:lnTo>
                  <a:close/>
                </a:path>
                <a:path w="1399539" h="949959">
                  <a:moveTo>
                    <a:pt x="1172032" y="499516"/>
                  </a:moveTo>
                  <a:lnTo>
                    <a:pt x="1171384" y="499325"/>
                  </a:lnTo>
                  <a:lnTo>
                    <a:pt x="1170774" y="499110"/>
                  </a:lnTo>
                  <a:lnTo>
                    <a:pt x="1170127" y="498906"/>
                  </a:lnTo>
                  <a:lnTo>
                    <a:pt x="1170178" y="499732"/>
                  </a:lnTo>
                  <a:lnTo>
                    <a:pt x="1170190" y="500545"/>
                  </a:lnTo>
                  <a:lnTo>
                    <a:pt x="1170305" y="501345"/>
                  </a:lnTo>
                  <a:lnTo>
                    <a:pt x="1171130" y="501599"/>
                  </a:lnTo>
                  <a:lnTo>
                    <a:pt x="1171498" y="500875"/>
                  </a:lnTo>
                  <a:lnTo>
                    <a:pt x="1171752" y="500176"/>
                  </a:lnTo>
                  <a:lnTo>
                    <a:pt x="1172032" y="499516"/>
                  </a:lnTo>
                  <a:close/>
                </a:path>
                <a:path w="1399539" h="949959">
                  <a:moveTo>
                    <a:pt x="1283601" y="548017"/>
                  </a:moveTo>
                  <a:lnTo>
                    <a:pt x="1282750" y="547890"/>
                  </a:lnTo>
                  <a:lnTo>
                    <a:pt x="1282331" y="547814"/>
                  </a:lnTo>
                  <a:lnTo>
                    <a:pt x="1281861" y="547763"/>
                  </a:lnTo>
                  <a:lnTo>
                    <a:pt x="1281772" y="548373"/>
                  </a:lnTo>
                  <a:lnTo>
                    <a:pt x="1281595" y="548995"/>
                  </a:lnTo>
                  <a:lnTo>
                    <a:pt x="1281684" y="549592"/>
                  </a:lnTo>
                  <a:lnTo>
                    <a:pt x="1281696" y="549770"/>
                  </a:lnTo>
                  <a:lnTo>
                    <a:pt x="1282801" y="550049"/>
                  </a:lnTo>
                  <a:lnTo>
                    <a:pt x="1283195" y="549452"/>
                  </a:lnTo>
                  <a:lnTo>
                    <a:pt x="1283335" y="548830"/>
                  </a:lnTo>
                  <a:lnTo>
                    <a:pt x="1283601" y="548017"/>
                  </a:lnTo>
                  <a:close/>
                </a:path>
                <a:path w="1399539" h="949959">
                  <a:moveTo>
                    <a:pt x="1307414" y="720623"/>
                  </a:moveTo>
                  <a:lnTo>
                    <a:pt x="1306944" y="719975"/>
                  </a:lnTo>
                  <a:lnTo>
                    <a:pt x="1306690" y="719645"/>
                  </a:lnTo>
                  <a:lnTo>
                    <a:pt x="1305598" y="720775"/>
                  </a:lnTo>
                  <a:lnTo>
                    <a:pt x="1305052" y="721321"/>
                  </a:lnTo>
                  <a:lnTo>
                    <a:pt x="1305217" y="721537"/>
                  </a:lnTo>
                  <a:lnTo>
                    <a:pt x="1305382" y="721728"/>
                  </a:lnTo>
                  <a:lnTo>
                    <a:pt x="1305560" y="721918"/>
                  </a:lnTo>
                  <a:lnTo>
                    <a:pt x="1306817" y="721042"/>
                  </a:lnTo>
                  <a:lnTo>
                    <a:pt x="1307414" y="720623"/>
                  </a:lnTo>
                  <a:close/>
                </a:path>
                <a:path w="1399539" h="949959">
                  <a:moveTo>
                    <a:pt x="1398981" y="424573"/>
                  </a:moveTo>
                  <a:lnTo>
                    <a:pt x="1398346" y="424370"/>
                  </a:lnTo>
                  <a:lnTo>
                    <a:pt x="1397723" y="424167"/>
                  </a:lnTo>
                  <a:lnTo>
                    <a:pt x="1396784" y="423887"/>
                  </a:lnTo>
                  <a:lnTo>
                    <a:pt x="1396834" y="424751"/>
                  </a:lnTo>
                  <a:lnTo>
                    <a:pt x="1396644" y="425450"/>
                  </a:lnTo>
                  <a:lnTo>
                    <a:pt x="1396898" y="425615"/>
                  </a:lnTo>
                  <a:lnTo>
                    <a:pt x="1397266" y="425894"/>
                  </a:lnTo>
                  <a:lnTo>
                    <a:pt x="1397977" y="426046"/>
                  </a:lnTo>
                  <a:lnTo>
                    <a:pt x="1398384" y="425843"/>
                  </a:lnTo>
                  <a:lnTo>
                    <a:pt x="1398714" y="425716"/>
                  </a:lnTo>
                  <a:lnTo>
                    <a:pt x="1398803" y="425018"/>
                  </a:lnTo>
                  <a:lnTo>
                    <a:pt x="1398981" y="4245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5" name="object 80">
              <a:extLst>
                <a:ext uri="{FF2B5EF4-FFF2-40B4-BE49-F238E27FC236}">
                  <a16:creationId xmlns:a16="http://schemas.microsoft.com/office/drawing/2014/main" id="{A0647E02-6891-65C9-8EE1-2C4D32322C36}"/>
                </a:ext>
              </a:extLst>
            </p:cNvPr>
            <p:cNvSpPr/>
            <p:nvPr/>
          </p:nvSpPr>
          <p:spPr>
            <a:xfrm>
              <a:off x="3062085" y="4429340"/>
              <a:ext cx="686570" cy="678869"/>
            </a:xfrm>
            <a:custGeom>
              <a:avLst/>
              <a:gdLst/>
              <a:ahLst/>
              <a:cxnLst/>
              <a:rect l="l" t="t" r="r" b="b"/>
              <a:pathLst>
                <a:path w="1132204" h="1119504">
                  <a:moveTo>
                    <a:pt x="4775" y="748614"/>
                  </a:moveTo>
                  <a:lnTo>
                    <a:pt x="3187" y="748703"/>
                  </a:lnTo>
                  <a:lnTo>
                    <a:pt x="1612" y="748792"/>
                  </a:lnTo>
                  <a:lnTo>
                    <a:pt x="50" y="748906"/>
                  </a:lnTo>
                  <a:lnTo>
                    <a:pt x="12" y="749287"/>
                  </a:lnTo>
                  <a:lnTo>
                    <a:pt x="12" y="749681"/>
                  </a:lnTo>
                  <a:lnTo>
                    <a:pt x="0" y="750087"/>
                  </a:lnTo>
                  <a:lnTo>
                    <a:pt x="3162" y="750493"/>
                  </a:lnTo>
                  <a:lnTo>
                    <a:pt x="4737" y="750671"/>
                  </a:lnTo>
                  <a:lnTo>
                    <a:pt x="4749" y="749973"/>
                  </a:lnTo>
                  <a:lnTo>
                    <a:pt x="4775" y="749312"/>
                  </a:lnTo>
                  <a:lnTo>
                    <a:pt x="4775" y="748614"/>
                  </a:lnTo>
                  <a:close/>
                </a:path>
                <a:path w="1132204" h="1119504">
                  <a:moveTo>
                    <a:pt x="90093" y="455104"/>
                  </a:moveTo>
                  <a:lnTo>
                    <a:pt x="89471" y="454875"/>
                  </a:lnTo>
                  <a:lnTo>
                    <a:pt x="88836" y="454647"/>
                  </a:lnTo>
                  <a:lnTo>
                    <a:pt x="88226" y="454418"/>
                  </a:lnTo>
                  <a:lnTo>
                    <a:pt x="85280" y="456272"/>
                  </a:lnTo>
                  <a:lnTo>
                    <a:pt x="85090" y="458825"/>
                  </a:lnTo>
                  <a:lnTo>
                    <a:pt x="87718" y="462165"/>
                  </a:lnTo>
                  <a:lnTo>
                    <a:pt x="88493" y="459790"/>
                  </a:lnTo>
                  <a:lnTo>
                    <a:pt x="89306" y="457454"/>
                  </a:lnTo>
                  <a:lnTo>
                    <a:pt x="90093" y="455104"/>
                  </a:lnTo>
                  <a:close/>
                </a:path>
                <a:path w="1132204" h="1119504">
                  <a:moveTo>
                    <a:pt x="91579" y="899261"/>
                  </a:moveTo>
                  <a:lnTo>
                    <a:pt x="91249" y="898486"/>
                  </a:lnTo>
                  <a:lnTo>
                    <a:pt x="91147" y="897483"/>
                  </a:lnTo>
                  <a:lnTo>
                    <a:pt x="89611" y="897851"/>
                  </a:lnTo>
                  <a:lnTo>
                    <a:pt x="88226" y="898156"/>
                  </a:lnTo>
                  <a:lnTo>
                    <a:pt x="85826" y="898740"/>
                  </a:lnTo>
                  <a:lnTo>
                    <a:pt x="88176" y="901763"/>
                  </a:lnTo>
                  <a:lnTo>
                    <a:pt x="89738" y="902360"/>
                  </a:lnTo>
                  <a:lnTo>
                    <a:pt x="91325" y="899668"/>
                  </a:lnTo>
                  <a:lnTo>
                    <a:pt x="91579" y="899261"/>
                  </a:lnTo>
                  <a:close/>
                </a:path>
                <a:path w="1132204" h="1119504">
                  <a:moveTo>
                    <a:pt x="169291" y="825995"/>
                  </a:moveTo>
                  <a:lnTo>
                    <a:pt x="166852" y="825144"/>
                  </a:lnTo>
                  <a:lnTo>
                    <a:pt x="167322" y="820597"/>
                  </a:lnTo>
                  <a:lnTo>
                    <a:pt x="162217" y="822159"/>
                  </a:lnTo>
                  <a:lnTo>
                    <a:pt x="163537" y="823353"/>
                  </a:lnTo>
                  <a:lnTo>
                    <a:pt x="164401" y="824204"/>
                  </a:lnTo>
                  <a:lnTo>
                    <a:pt x="166319" y="825779"/>
                  </a:lnTo>
                  <a:lnTo>
                    <a:pt x="167360" y="826516"/>
                  </a:lnTo>
                  <a:lnTo>
                    <a:pt x="168389" y="827252"/>
                  </a:lnTo>
                  <a:lnTo>
                    <a:pt x="168998" y="826427"/>
                  </a:lnTo>
                  <a:lnTo>
                    <a:pt x="169291" y="825995"/>
                  </a:lnTo>
                  <a:close/>
                </a:path>
                <a:path w="1132204" h="1119504">
                  <a:moveTo>
                    <a:pt x="182143" y="772553"/>
                  </a:moveTo>
                  <a:lnTo>
                    <a:pt x="180352" y="773290"/>
                  </a:lnTo>
                  <a:lnTo>
                    <a:pt x="177952" y="774242"/>
                  </a:lnTo>
                  <a:lnTo>
                    <a:pt x="181013" y="777811"/>
                  </a:lnTo>
                  <a:lnTo>
                    <a:pt x="181495" y="775665"/>
                  </a:lnTo>
                  <a:lnTo>
                    <a:pt x="182143" y="772553"/>
                  </a:lnTo>
                  <a:close/>
                </a:path>
                <a:path w="1132204" h="1119504">
                  <a:moveTo>
                    <a:pt x="236575" y="466915"/>
                  </a:moveTo>
                  <a:lnTo>
                    <a:pt x="233641" y="464997"/>
                  </a:lnTo>
                  <a:lnTo>
                    <a:pt x="233286" y="465455"/>
                  </a:lnTo>
                  <a:lnTo>
                    <a:pt x="232956" y="465886"/>
                  </a:lnTo>
                  <a:lnTo>
                    <a:pt x="232625" y="466356"/>
                  </a:lnTo>
                  <a:lnTo>
                    <a:pt x="233514" y="467131"/>
                  </a:lnTo>
                  <a:lnTo>
                    <a:pt x="234391" y="467944"/>
                  </a:lnTo>
                  <a:lnTo>
                    <a:pt x="235292" y="468744"/>
                  </a:lnTo>
                  <a:lnTo>
                    <a:pt x="235724" y="468147"/>
                  </a:lnTo>
                  <a:lnTo>
                    <a:pt x="236143" y="467525"/>
                  </a:lnTo>
                  <a:lnTo>
                    <a:pt x="236575" y="466915"/>
                  </a:lnTo>
                  <a:close/>
                </a:path>
                <a:path w="1132204" h="1119504">
                  <a:moveTo>
                    <a:pt x="280949" y="761466"/>
                  </a:moveTo>
                  <a:lnTo>
                    <a:pt x="276821" y="758215"/>
                  </a:lnTo>
                  <a:lnTo>
                    <a:pt x="276517" y="758367"/>
                  </a:lnTo>
                  <a:lnTo>
                    <a:pt x="275158" y="764209"/>
                  </a:lnTo>
                  <a:lnTo>
                    <a:pt x="280949" y="761466"/>
                  </a:lnTo>
                  <a:close/>
                </a:path>
                <a:path w="1132204" h="1119504">
                  <a:moveTo>
                    <a:pt x="288480" y="383032"/>
                  </a:moveTo>
                  <a:lnTo>
                    <a:pt x="278777" y="379310"/>
                  </a:lnTo>
                  <a:lnTo>
                    <a:pt x="278117" y="381266"/>
                  </a:lnTo>
                  <a:lnTo>
                    <a:pt x="281139" y="383108"/>
                  </a:lnTo>
                  <a:lnTo>
                    <a:pt x="283883" y="385775"/>
                  </a:lnTo>
                  <a:lnTo>
                    <a:pt x="288480" y="383032"/>
                  </a:lnTo>
                  <a:close/>
                </a:path>
                <a:path w="1132204" h="1119504">
                  <a:moveTo>
                    <a:pt x="305066" y="461746"/>
                  </a:moveTo>
                  <a:lnTo>
                    <a:pt x="303377" y="459613"/>
                  </a:lnTo>
                  <a:lnTo>
                    <a:pt x="301523" y="458876"/>
                  </a:lnTo>
                  <a:lnTo>
                    <a:pt x="299974" y="457860"/>
                  </a:lnTo>
                  <a:lnTo>
                    <a:pt x="298869" y="458851"/>
                  </a:lnTo>
                  <a:lnTo>
                    <a:pt x="299440" y="460438"/>
                  </a:lnTo>
                  <a:lnTo>
                    <a:pt x="299732" y="462280"/>
                  </a:lnTo>
                  <a:lnTo>
                    <a:pt x="301409" y="464400"/>
                  </a:lnTo>
                  <a:lnTo>
                    <a:pt x="303047" y="464464"/>
                  </a:lnTo>
                  <a:lnTo>
                    <a:pt x="304292" y="464883"/>
                  </a:lnTo>
                  <a:lnTo>
                    <a:pt x="304393" y="463537"/>
                  </a:lnTo>
                  <a:lnTo>
                    <a:pt x="305066" y="461746"/>
                  </a:lnTo>
                  <a:close/>
                </a:path>
                <a:path w="1132204" h="1119504">
                  <a:moveTo>
                    <a:pt x="345643" y="880668"/>
                  </a:moveTo>
                  <a:lnTo>
                    <a:pt x="342912" y="878560"/>
                  </a:lnTo>
                  <a:lnTo>
                    <a:pt x="341223" y="881583"/>
                  </a:lnTo>
                  <a:lnTo>
                    <a:pt x="341503" y="883767"/>
                  </a:lnTo>
                  <a:lnTo>
                    <a:pt x="344449" y="885456"/>
                  </a:lnTo>
                  <a:lnTo>
                    <a:pt x="344817" y="883119"/>
                  </a:lnTo>
                  <a:lnTo>
                    <a:pt x="345643" y="880668"/>
                  </a:lnTo>
                  <a:close/>
                </a:path>
                <a:path w="1132204" h="1119504">
                  <a:moveTo>
                    <a:pt x="361365" y="69761"/>
                  </a:moveTo>
                  <a:lnTo>
                    <a:pt x="360718" y="67881"/>
                  </a:lnTo>
                  <a:lnTo>
                    <a:pt x="360362" y="65773"/>
                  </a:lnTo>
                  <a:lnTo>
                    <a:pt x="359270" y="64160"/>
                  </a:lnTo>
                  <a:lnTo>
                    <a:pt x="358775" y="63385"/>
                  </a:lnTo>
                  <a:lnTo>
                    <a:pt x="356895" y="63500"/>
                  </a:lnTo>
                  <a:lnTo>
                    <a:pt x="355625" y="63207"/>
                  </a:lnTo>
                  <a:lnTo>
                    <a:pt x="355460" y="64579"/>
                  </a:lnTo>
                  <a:lnTo>
                    <a:pt x="354672" y="66446"/>
                  </a:lnTo>
                  <a:lnTo>
                    <a:pt x="355269" y="67221"/>
                  </a:lnTo>
                  <a:lnTo>
                    <a:pt x="356400" y="68630"/>
                  </a:lnTo>
                  <a:lnTo>
                    <a:pt x="358330" y="69405"/>
                  </a:lnTo>
                  <a:lnTo>
                    <a:pt x="359918" y="70459"/>
                  </a:lnTo>
                  <a:lnTo>
                    <a:pt x="360883" y="70002"/>
                  </a:lnTo>
                  <a:lnTo>
                    <a:pt x="361365" y="69761"/>
                  </a:lnTo>
                  <a:close/>
                </a:path>
                <a:path w="1132204" h="1119504">
                  <a:moveTo>
                    <a:pt x="367271" y="864323"/>
                  </a:moveTo>
                  <a:lnTo>
                    <a:pt x="363943" y="863307"/>
                  </a:lnTo>
                  <a:lnTo>
                    <a:pt x="364172" y="864692"/>
                  </a:lnTo>
                  <a:lnTo>
                    <a:pt x="364413" y="866076"/>
                  </a:lnTo>
                  <a:lnTo>
                    <a:pt x="364642" y="867473"/>
                  </a:lnTo>
                  <a:lnTo>
                    <a:pt x="365137" y="867397"/>
                  </a:lnTo>
                  <a:lnTo>
                    <a:pt x="365658" y="867359"/>
                  </a:lnTo>
                  <a:lnTo>
                    <a:pt x="366191" y="867308"/>
                  </a:lnTo>
                  <a:lnTo>
                    <a:pt x="367004" y="865797"/>
                  </a:lnTo>
                  <a:lnTo>
                    <a:pt x="367271" y="864323"/>
                  </a:lnTo>
                  <a:close/>
                </a:path>
                <a:path w="1132204" h="1119504">
                  <a:moveTo>
                    <a:pt x="375818" y="545655"/>
                  </a:moveTo>
                  <a:lnTo>
                    <a:pt x="373672" y="542759"/>
                  </a:lnTo>
                  <a:lnTo>
                    <a:pt x="372059" y="540588"/>
                  </a:lnTo>
                  <a:lnTo>
                    <a:pt x="371589" y="543458"/>
                  </a:lnTo>
                  <a:lnTo>
                    <a:pt x="371005" y="547014"/>
                  </a:lnTo>
                  <a:lnTo>
                    <a:pt x="372783" y="546519"/>
                  </a:lnTo>
                  <a:lnTo>
                    <a:pt x="375818" y="545655"/>
                  </a:lnTo>
                  <a:close/>
                </a:path>
                <a:path w="1132204" h="1119504">
                  <a:moveTo>
                    <a:pt x="394335" y="448779"/>
                  </a:moveTo>
                  <a:lnTo>
                    <a:pt x="392264" y="442772"/>
                  </a:lnTo>
                  <a:lnTo>
                    <a:pt x="391604" y="442556"/>
                  </a:lnTo>
                  <a:lnTo>
                    <a:pt x="387273" y="445808"/>
                  </a:lnTo>
                  <a:lnTo>
                    <a:pt x="394335" y="448779"/>
                  </a:lnTo>
                  <a:close/>
                </a:path>
                <a:path w="1132204" h="1119504">
                  <a:moveTo>
                    <a:pt x="398830" y="697293"/>
                  </a:moveTo>
                  <a:lnTo>
                    <a:pt x="394576" y="695159"/>
                  </a:lnTo>
                  <a:lnTo>
                    <a:pt x="393712" y="699414"/>
                  </a:lnTo>
                  <a:lnTo>
                    <a:pt x="395757" y="698550"/>
                  </a:lnTo>
                  <a:lnTo>
                    <a:pt x="397306" y="697941"/>
                  </a:lnTo>
                  <a:lnTo>
                    <a:pt x="398830" y="697293"/>
                  </a:lnTo>
                  <a:close/>
                </a:path>
                <a:path w="1132204" h="1119504">
                  <a:moveTo>
                    <a:pt x="406146" y="891247"/>
                  </a:moveTo>
                  <a:lnTo>
                    <a:pt x="405815" y="889977"/>
                  </a:lnTo>
                  <a:lnTo>
                    <a:pt x="405726" y="888682"/>
                  </a:lnTo>
                  <a:lnTo>
                    <a:pt x="405358" y="888593"/>
                  </a:lnTo>
                  <a:lnTo>
                    <a:pt x="404444" y="888390"/>
                  </a:lnTo>
                  <a:lnTo>
                    <a:pt x="403415" y="888720"/>
                  </a:lnTo>
                  <a:lnTo>
                    <a:pt x="402424" y="888834"/>
                  </a:lnTo>
                  <a:lnTo>
                    <a:pt x="402551" y="889584"/>
                  </a:lnTo>
                  <a:lnTo>
                    <a:pt x="402463" y="890803"/>
                  </a:lnTo>
                  <a:lnTo>
                    <a:pt x="402844" y="890993"/>
                  </a:lnTo>
                  <a:lnTo>
                    <a:pt x="403644" y="891362"/>
                  </a:lnTo>
                  <a:lnTo>
                    <a:pt x="404685" y="891171"/>
                  </a:lnTo>
                  <a:lnTo>
                    <a:pt x="406146" y="891247"/>
                  </a:lnTo>
                  <a:close/>
                </a:path>
                <a:path w="1132204" h="1119504">
                  <a:moveTo>
                    <a:pt x="409232" y="1022261"/>
                  </a:moveTo>
                  <a:lnTo>
                    <a:pt x="407949" y="1019695"/>
                  </a:lnTo>
                  <a:lnTo>
                    <a:pt x="406781" y="1017308"/>
                  </a:lnTo>
                  <a:lnTo>
                    <a:pt x="403542" y="1018120"/>
                  </a:lnTo>
                  <a:lnTo>
                    <a:pt x="403352" y="1018184"/>
                  </a:lnTo>
                  <a:lnTo>
                    <a:pt x="403199" y="1018387"/>
                  </a:lnTo>
                  <a:lnTo>
                    <a:pt x="402640" y="1018806"/>
                  </a:lnTo>
                  <a:lnTo>
                    <a:pt x="405218" y="1023416"/>
                  </a:lnTo>
                  <a:lnTo>
                    <a:pt x="406222" y="1024432"/>
                  </a:lnTo>
                  <a:lnTo>
                    <a:pt x="408381" y="1023505"/>
                  </a:lnTo>
                  <a:lnTo>
                    <a:pt x="409232" y="1022261"/>
                  </a:lnTo>
                  <a:close/>
                </a:path>
                <a:path w="1132204" h="1119504">
                  <a:moveTo>
                    <a:pt x="423837" y="835291"/>
                  </a:moveTo>
                  <a:lnTo>
                    <a:pt x="423278" y="833285"/>
                  </a:lnTo>
                  <a:lnTo>
                    <a:pt x="422694" y="833056"/>
                  </a:lnTo>
                  <a:lnTo>
                    <a:pt x="421792" y="832713"/>
                  </a:lnTo>
                  <a:lnTo>
                    <a:pt x="419963" y="833069"/>
                  </a:lnTo>
                  <a:lnTo>
                    <a:pt x="419481" y="833780"/>
                  </a:lnTo>
                  <a:lnTo>
                    <a:pt x="419023" y="834504"/>
                  </a:lnTo>
                  <a:lnTo>
                    <a:pt x="419722" y="835977"/>
                  </a:lnTo>
                  <a:lnTo>
                    <a:pt x="420014" y="837780"/>
                  </a:lnTo>
                  <a:lnTo>
                    <a:pt x="421563" y="837031"/>
                  </a:lnTo>
                  <a:lnTo>
                    <a:pt x="423037" y="836803"/>
                  </a:lnTo>
                  <a:lnTo>
                    <a:pt x="423443" y="836015"/>
                  </a:lnTo>
                  <a:lnTo>
                    <a:pt x="423837" y="835291"/>
                  </a:lnTo>
                  <a:close/>
                </a:path>
                <a:path w="1132204" h="1119504">
                  <a:moveTo>
                    <a:pt x="429298" y="1042073"/>
                  </a:moveTo>
                  <a:lnTo>
                    <a:pt x="427875" y="1040803"/>
                  </a:lnTo>
                  <a:lnTo>
                    <a:pt x="426377" y="1039774"/>
                  </a:lnTo>
                  <a:lnTo>
                    <a:pt x="423595" y="1042352"/>
                  </a:lnTo>
                  <a:lnTo>
                    <a:pt x="425640" y="1043076"/>
                  </a:lnTo>
                  <a:lnTo>
                    <a:pt x="427113" y="1043584"/>
                  </a:lnTo>
                  <a:lnTo>
                    <a:pt x="428612" y="1044105"/>
                  </a:lnTo>
                  <a:lnTo>
                    <a:pt x="429069" y="1042758"/>
                  </a:lnTo>
                  <a:lnTo>
                    <a:pt x="429298" y="1042073"/>
                  </a:lnTo>
                  <a:close/>
                </a:path>
                <a:path w="1132204" h="1119504">
                  <a:moveTo>
                    <a:pt x="484390" y="821817"/>
                  </a:moveTo>
                  <a:lnTo>
                    <a:pt x="483654" y="821651"/>
                  </a:lnTo>
                  <a:lnTo>
                    <a:pt x="482892" y="821512"/>
                  </a:lnTo>
                  <a:lnTo>
                    <a:pt x="482168" y="821372"/>
                  </a:lnTo>
                  <a:lnTo>
                    <a:pt x="481914" y="822591"/>
                  </a:lnTo>
                  <a:lnTo>
                    <a:pt x="481672" y="823849"/>
                  </a:lnTo>
                  <a:lnTo>
                    <a:pt x="481418" y="825068"/>
                  </a:lnTo>
                  <a:lnTo>
                    <a:pt x="482231" y="825207"/>
                  </a:lnTo>
                  <a:lnTo>
                    <a:pt x="483031" y="825334"/>
                  </a:lnTo>
                  <a:lnTo>
                    <a:pt x="483857" y="825487"/>
                  </a:lnTo>
                  <a:lnTo>
                    <a:pt x="484390" y="821817"/>
                  </a:lnTo>
                  <a:close/>
                </a:path>
                <a:path w="1132204" h="1119504">
                  <a:moveTo>
                    <a:pt x="488467" y="666572"/>
                  </a:moveTo>
                  <a:lnTo>
                    <a:pt x="488378" y="666356"/>
                  </a:lnTo>
                  <a:lnTo>
                    <a:pt x="488315" y="666115"/>
                  </a:lnTo>
                  <a:lnTo>
                    <a:pt x="488149" y="666000"/>
                  </a:lnTo>
                  <a:lnTo>
                    <a:pt x="488022" y="665886"/>
                  </a:lnTo>
                  <a:lnTo>
                    <a:pt x="487692" y="665810"/>
                  </a:lnTo>
                  <a:lnTo>
                    <a:pt x="486473" y="666851"/>
                  </a:lnTo>
                  <a:lnTo>
                    <a:pt x="484098" y="669010"/>
                  </a:lnTo>
                  <a:lnTo>
                    <a:pt x="487603" y="670648"/>
                  </a:lnTo>
                  <a:lnTo>
                    <a:pt x="487705" y="668134"/>
                  </a:lnTo>
                  <a:lnTo>
                    <a:pt x="488467" y="666572"/>
                  </a:lnTo>
                  <a:close/>
                </a:path>
                <a:path w="1132204" h="1119504">
                  <a:moveTo>
                    <a:pt x="490093" y="691591"/>
                  </a:moveTo>
                  <a:lnTo>
                    <a:pt x="488391" y="687806"/>
                  </a:lnTo>
                  <a:lnTo>
                    <a:pt x="487057" y="689813"/>
                  </a:lnTo>
                  <a:lnTo>
                    <a:pt x="485089" y="692823"/>
                  </a:lnTo>
                  <a:lnTo>
                    <a:pt x="488022" y="692505"/>
                  </a:lnTo>
                  <a:lnTo>
                    <a:pt x="490093" y="691591"/>
                  </a:lnTo>
                  <a:close/>
                </a:path>
                <a:path w="1132204" h="1119504">
                  <a:moveTo>
                    <a:pt x="500722" y="1076401"/>
                  </a:moveTo>
                  <a:lnTo>
                    <a:pt x="496366" y="1075207"/>
                  </a:lnTo>
                  <a:lnTo>
                    <a:pt x="497547" y="1077798"/>
                  </a:lnTo>
                  <a:lnTo>
                    <a:pt x="498271" y="1079411"/>
                  </a:lnTo>
                  <a:lnTo>
                    <a:pt x="499008" y="1081011"/>
                  </a:lnTo>
                  <a:lnTo>
                    <a:pt x="500608" y="1078382"/>
                  </a:lnTo>
                  <a:lnTo>
                    <a:pt x="500722" y="1076401"/>
                  </a:lnTo>
                  <a:close/>
                </a:path>
                <a:path w="1132204" h="1119504">
                  <a:moveTo>
                    <a:pt x="505117" y="621842"/>
                  </a:moveTo>
                  <a:lnTo>
                    <a:pt x="504761" y="617423"/>
                  </a:lnTo>
                  <a:lnTo>
                    <a:pt x="502564" y="615721"/>
                  </a:lnTo>
                  <a:lnTo>
                    <a:pt x="499402" y="614210"/>
                  </a:lnTo>
                  <a:lnTo>
                    <a:pt x="497890" y="615073"/>
                  </a:lnTo>
                  <a:lnTo>
                    <a:pt x="497078" y="615759"/>
                  </a:lnTo>
                  <a:lnTo>
                    <a:pt x="496824" y="615975"/>
                  </a:lnTo>
                  <a:lnTo>
                    <a:pt x="497395" y="617855"/>
                  </a:lnTo>
                  <a:lnTo>
                    <a:pt x="500049" y="619518"/>
                  </a:lnTo>
                  <a:lnTo>
                    <a:pt x="502285" y="620458"/>
                  </a:lnTo>
                  <a:lnTo>
                    <a:pt x="505117" y="621842"/>
                  </a:lnTo>
                  <a:close/>
                </a:path>
                <a:path w="1132204" h="1119504">
                  <a:moveTo>
                    <a:pt x="505396" y="793838"/>
                  </a:moveTo>
                  <a:lnTo>
                    <a:pt x="504342" y="788974"/>
                  </a:lnTo>
                  <a:lnTo>
                    <a:pt x="504469" y="785876"/>
                  </a:lnTo>
                  <a:lnTo>
                    <a:pt x="500430" y="784021"/>
                  </a:lnTo>
                  <a:lnTo>
                    <a:pt x="501599" y="796404"/>
                  </a:lnTo>
                  <a:lnTo>
                    <a:pt x="504990" y="795515"/>
                  </a:lnTo>
                  <a:lnTo>
                    <a:pt x="505396" y="793838"/>
                  </a:lnTo>
                  <a:close/>
                </a:path>
                <a:path w="1132204" h="1119504">
                  <a:moveTo>
                    <a:pt x="508736" y="106819"/>
                  </a:moveTo>
                  <a:lnTo>
                    <a:pt x="502793" y="106222"/>
                  </a:lnTo>
                  <a:lnTo>
                    <a:pt x="502767" y="107188"/>
                  </a:lnTo>
                  <a:lnTo>
                    <a:pt x="502348" y="108597"/>
                  </a:lnTo>
                  <a:lnTo>
                    <a:pt x="504494" y="110578"/>
                  </a:lnTo>
                  <a:lnTo>
                    <a:pt x="506158" y="110083"/>
                  </a:lnTo>
                  <a:lnTo>
                    <a:pt x="508736" y="106819"/>
                  </a:lnTo>
                  <a:close/>
                </a:path>
                <a:path w="1132204" h="1119504">
                  <a:moveTo>
                    <a:pt x="544055" y="1346"/>
                  </a:moveTo>
                  <a:lnTo>
                    <a:pt x="543661" y="901"/>
                  </a:lnTo>
                  <a:lnTo>
                    <a:pt x="543267" y="457"/>
                  </a:lnTo>
                  <a:lnTo>
                    <a:pt x="542861" y="0"/>
                  </a:lnTo>
                  <a:lnTo>
                    <a:pt x="540346" y="2108"/>
                  </a:lnTo>
                  <a:lnTo>
                    <a:pt x="539076" y="3149"/>
                  </a:lnTo>
                  <a:lnTo>
                    <a:pt x="539661" y="3721"/>
                  </a:lnTo>
                  <a:lnTo>
                    <a:pt x="540207" y="4305"/>
                  </a:lnTo>
                  <a:lnTo>
                    <a:pt x="540740" y="4902"/>
                  </a:lnTo>
                  <a:lnTo>
                    <a:pt x="542963" y="2540"/>
                  </a:lnTo>
                  <a:lnTo>
                    <a:pt x="544055" y="1346"/>
                  </a:lnTo>
                  <a:close/>
                </a:path>
                <a:path w="1132204" h="1119504">
                  <a:moveTo>
                    <a:pt x="545185" y="211493"/>
                  </a:moveTo>
                  <a:lnTo>
                    <a:pt x="544525" y="208534"/>
                  </a:lnTo>
                  <a:lnTo>
                    <a:pt x="540981" y="209296"/>
                  </a:lnTo>
                  <a:lnTo>
                    <a:pt x="541083" y="211518"/>
                  </a:lnTo>
                  <a:lnTo>
                    <a:pt x="541426" y="214642"/>
                  </a:lnTo>
                  <a:lnTo>
                    <a:pt x="544614" y="213360"/>
                  </a:lnTo>
                  <a:lnTo>
                    <a:pt x="545185" y="211493"/>
                  </a:lnTo>
                  <a:close/>
                </a:path>
                <a:path w="1132204" h="1119504">
                  <a:moveTo>
                    <a:pt x="552437" y="811669"/>
                  </a:moveTo>
                  <a:lnTo>
                    <a:pt x="551916" y="808926"/>
                  </a:lnTo>
                  <a:lnTo>
                    <a:pt x="550786" y="802779"/>
                  </a:lnTo>
                  <a:lnTo>
                    <a:pt x="548843" y="803973"/>
                  </a:lnTo>
                  <a:lnTo>
                    <a:pt x="547649" y="804748"/>
                  </a:lnTo>
                  <a:lnTo>
                    <a:pt x="546188" y="805649"/>
                  </a:lnTo>
                  <a:lnTo>
                    <a:pt x="551205" y="812253"/>
                  </a:lnTo>
                  <a:lnTo>
                    <a:pt x="552437" y="811669"/>
                  </a:lnTo>
                  <a:close/>
                </a:path>
                <a:path w="1132204" h="1119504">
                  <a:moveTo>
                    <a:pt x="558330" y="692912"/>
                  </a:moveTo>
                  <a:lnTo>
                    <a:pt x="553466" y="688873"/>
                  </a:lnTo>
                  <a:lnTo>
                    <a:pt x="553237" y="691730"/>
                  </a:lnTo>
                  <a:lnTo>
                    <a:pt x="554418" y="692899"/>
                  </a:lnTo>
                  <a:lnTo>
                    <a:pt x="558330" y="692912"/>
                  </a:lnTo>
                  <a:close/>
                </a:path>
                <a:path w="1132204" h="1119504">
                  <a:moveTo>
                    <a:pt x="566724" y="975499"/>
                  </a:moveTo>
                  <a:lnTo>
                    <a:pt x="566686" y="972108"/>
                  </a:lnTo>
                  <a:lnTo>
                    <a:pt x="564972" y="973988"/>
                  </a:lnTo>
                  <a:lnTo>
                    <a:pt x="563537" y="975487"/>
                  </a:lnTo>
                  <a:lnTo>
                    <a:pt x="561314" y="977900"/>
                  </a:lnTo>
                  <a:lnTo>
                    <a:pt x="566724" y="975499"/>
                  </a:lnTo>
                  <a:close/>
                </a:path>
                <a:path w="1132204" h="1119504">
                  <a:moveTo>
                    <a:pt x="601611" y="640054"/>
                  </a:moveTo>
                  <a:lnTo>
                    <a:pt x="600125" y="638797"/>
                  </a:lnTo>
                  <a:lnTo>
                    <a:pt x="598665" y="637540"/>
                  </a:lnTo>
                  <a:lnTo>
                    <a:pt x="597192" y="636282"/>
                  </a:lnTo>
                  <a:lnTo>
                    <a:pt x="598144" y="638111"/>
                  </a:lnTo>
                  <a:lnTo>
                    <a:pt x="598360" y="640765"/>
                  </a:lnTo>
                  <a:lnTo>
                    <a:pt x="601611" y="640054"/>
                  </a:lnTo>
                  <a:close/>
                </a:path>
                <a:path w="1132204" h="1119504">
                  <a:moveTo>
                    <a:pt x="601941" y="245605"/>
                  </a:moveTo>
                  <a:lnTo>
                    <a:pt x="599808" y="243078"/>
                  </a:lnTo>
                  <a:lnTo>
                    <a:pt x="598004" y="242824"/>
                  </a:lnTo>
                  <a:lnTo>
                    <a:pt x="596760" y="246303"/>
                  </a:lnTo>
                  <a:lnTo>
                    <a:pt x="598487" y="246087"/>
                  </a:lnTo>
                  <a:lnTo>
                    <a:pt x="601941" y="245605"/>
                  </a:lnTo>
                  <a:close/>
                </a:path>
                <a:path w="1132204" h="1119504">
                  <a:moveTo>
                    <a:pt x="625779" y="353809"/>
                  </a:moveTo>
                  <a:lnTo>
                    <a:pt x="624801" y="351650"/>
                  </a:lnTo>
                  <a:lnTo>
                    <a:pt x="623582" y="348907"/>
                  </a:lnTo>
                  <a:lnTo>
                    <a:pt x="623062" y="349275"/>
                  </a:lnTo>
                  <a:lnTo>
                    <a:pt x="622274" y="349542"/>
                  </a:lnTo>
                  <a:lnTo>
                    <a:pt x="621284" y="352336"/>
                  </a:lnTo>
                  <a:lnTo>
                    <a:pt x="622896" y="352907"/>
                  </a:lnTo>
                  <a:lnTo>
                    <a:pt x="625779" y="353809"/>
                  </a:lnTo>
                  <a:close/>
                </a:path>
                <a:path w="1132204" h="1119504">
                  <a:moveTo>
                    <a:pt x="631825" y="959142"/>
                  </a:moveTo>
                  <a:lnTo>
                    <a:pt x="629259" y="957135"/>
                  </a:lnTo>
                  <a:lnTo>
                    <a:pt x="627926" y="958100"/>
                  </a:lnTo>
                  <a:lnTo>
                    <a:pt x="626567" y="960932"/>
                  </a:lnTo>
                  <a:lnTo>
                    <a:pt x="629285" y="962152"/>
                  </a:lnTo>
                  <a:lnTo>
                    <a:pt x="630809" y="961669"/>
                  </a:lnTo>
                  <a:lnTo>
                    <a:pt x="631825" y="959142"/>
                  </a:lnTo>
                  <a:close/>
                </a:path>
                <a:path w="1132204" h="1119504">
                  <a:moveTo>
                    <a:pt x="636943" y="387705"/>
                  </a:moveTo>
                  <a:lnTo>
                    <a:pt x="636092" y="381889"/>
                  </a:lnTo>
                  <a:lnTo>
                    <a:pt x="633044" y="382790"/>
                  </a:lnTo>
                  <a:lnTo>
                    <a:pt x="632675" y="385064"/>
                  </a:lnTo>
                  <a:lnTo>
                    <a:pt x="632574" y="387629"/>
                  </a:lnTo>
                  <a:lnTo>
                    <a:pt x="636943" y="387705"/>
                  </a:lnTo>
                  <a:close/>
                </a:path>
                <a:path w="1132204" h="1119504">
                  <a:moveTo>
                    <a:pt x="649884" y="290334"/>
                  </a:moveTo>
                  <a:lnTo>
                    <a:pt x="648919" y="288569"/>
                  </a:lnTo>
                  <a:lnTo>
                    <a:pt x="648284" y="287401"/>
                  </a:lnTo>
                  <a:lnTo>
                    <a:pt x="647357" y="285711"/>
                  </a:lnTo>
                  <a:lnTo>
                    <a:pt x="645642" y="288353"/>
                  </a:lnTo>
                  <a:lnTo>
                    <a:pt x="644550" y="290004"/>
                  </a:lnTo>
                  <a:lnTo>
                    <a:pt x="642848" y="292608"/>
                  </a:lnTo>
                  <a:lnTo>
                    <a:pt x="647446" y="291109"/>
                  </a:lnTo>
                  <a:lnTo>
                    <a:pt x="649884" y="290334"/>
                  </a:lnTo>
                  <a:close/>
                </a:path>
                <a:path w="1132204" h="1119504">
                  <a:moveTo>
                    <a:pt x="657733" y="827214"/>
                  </a:moveTo>
                  <a:lnTo>
                    <a:pt x="655510" y="828408"/>
                  </a:lnTo>
                  <a:lnTo>
                    <a:pt x="651179" y="830745"/>
                  </a:lnTo>
                  <a:lnTo>
                    <a:pt x="657352" y="831519"/>
                  </a:lnTo>
                  <a:lnTo>
                    <a:pt x="657733" y="827214"/>
                  </a:lnTo>
                  <a:close/>
                </a:path>
                <a:path w="1132204" h="1119504">
                  <a:moveTo>
                    <a:pt x="684784" y="1025271"/>
                  </a:moveTo>
                  <a:lnTo>
                    <a:pt x="677951" y="1021384"/>
                  </a:lnTo>
                  <a:lnTo>
                    <a:pt x="681545" y="1030224"/>
                  </a:lnTo>
                  <a:lnTo>
                    <a:pt x="682853" y="1028192"/>
                  </a:lnTo>
                  <a:lnTo>
                    <a:pt x="683729" y="1026883"/>
                  </a:lnTo>
                  <a:lnTo>
                    <a:pt x="684784" y="1025271"/>
                  </a:lnTo>
                  <a:close/>
                </a:path>
                <a:path w="1132204" h="1119504">
                  <a:moveTo>
                    <a:pt x="696963" y="548195"/>
                  </a:moveTo>
                  <a:lnTo>
                    <a:pt x="693229" y="546938"/>
                  </a:lnTo>
                  <a:lnTo>
                    <a:pt x="691667" y="549986"/>
                  </a:lnTo>
                  <a:lnTo>
                    <a:pt x="693902" y="549211"/>
                  </a:lnTo>
                  <a:lnTo>
                    <a:pt x="695426" y="548703"/>
                  </a:lnTo>
                  <a:lnTo>
                    <a:pt x="696963" y="548195"/>
                  </a:lnTo>
                  <a:close/>
                </a:path>
                <a:path w="1132204" h="1119504">
                  <a:moveTo>
                    <a:pt x="698754" y="639660"/>
                  </a:moveTo>
                  <a:lnTo>
                    <a:pt x="697890" y="637298"/>
                  </a:lnTo>
                  <a:lnTo>
                    <a:pt x="696633" y="636943"/>
                  </a:lnTo>
                  <a:lnTo>
                    <a:pt x="695909" y="638098"/>
                  </a:lnTo>
                  <a:lnTo>
                    <a:pt x="695363" y="639229"/>
                  </a:lnTo>
                  <a:lnTo>
                    <a:pt x="694232" y="641362"/>
                  </a:lnTo>
                  <a:lnTo>
                    <a:pt x="697738" y="640664"/>
                  </a:lnTo>
                  <a:lnTo>
                    <a:pt x="698754" y="639660"/>
                  </a:lnTo>
                  <a:close/>
                </a:path>
                <a:path w="1132204" h="1119504">
                  <a:moveTo>
                    <a:pt x="749719" y="385267"/>
                  </a:moveTo>
                  <a:lnTo>
                    <a:pt x="747280" y="388277"/>
                  </a:lnTo>
                  <a:lnTo>
                    <a:pt x="743737" y="390639"/>
                  </a:lnTo>
                  <a:lnTo>
                    <a:pt x="743585" y="395744"/>
                  </a:lnTo>
                  <a:lnTo>
                    <a:pt x="747953" y="393103"/>
                  </a:lnTo>
                  <a:lnTo>
                    <a:pt x="749350" y="389496"/>
                  </a:lnTo>
                  <a:lnTo>
                    <a:pt x="749719" y="385267"/>
                  </a:lnTo>
                  <a:close/>
                </a:path>
                <a:path w="1132204" h="1119504">
                  <a:moveTo>
                    <a:pt x="755523" y="227304"/>
                  </a:moveTo>
                  <a:lnTo>
                    <a:pt x="752475" y="224231"/>
                  </a:lnTo>
                  <a:lnTo>
                    <a:pt x="751852" y="224751"/>
                  </a:lnTo>
                  <a:lnTo>
                    <a:pt x="751243" y="225285"/>
                  </a:lnTo>
                  <a:lnTo>
                    <a:pt x="750633" y="225818"/>
                  </a:lnTo>
                  <a:lnTo>
                    <a:pt x="751484" y="226949"/>
                  </a:lnTo>
                  <a:lnTo>
                    <a:pt x="752386" y="228092"/>
                  </a:lnTo>
                  <a:lnTo>
                    <a:pt x="753249" y="229247"/>
                  </a:lnTo>
                  <a:lnTo>
                    <a:pt x="755523" y="227304"/>
                  </a:lnTo>
                  <a:close/>
                </a:path>
                <a:path w="1132204" h="1119504">
                  <a:moveTo>
                    <a:pt x="759752" y="143129"/>
                  </a:moveTo>
                  <a:lnTo>
                    <a:pt x="757516" y="135089"/>
                  </a:lnTo>
                  <a:lnTo>
                    <a:pt x="756500" y="133832"/>
                  </a:lnTo>
                  <a:lnTo>
                    <a:pt x="752386" y="133388"/>
                  </a:lnTo>
                  <a:lnTo>
                    <a:pt x="753541" y="137731"/>
                  </a:lnTo>
                  <a:lnTo>
                    <a:pt x="756450" y="140576"/>
                  </a:lnTo>
                  <a:lnTo>
                    <a:pt x="759752" y="143129"/>
                  </a:lnTo>
                  <a:close/>
                </a:path>
                <a:path w="1132204" h="1119504">
                  <a:moveTo>
                    <a:pt x="774852" y="625640"/>
                  </a:moveTo>
                  <a:lnTo>
                    <a:pt x="770483" y="626732"/>
                  </a:lnTo>
                  <a:lnTo>
                    <a:pt x="769924" y="628421"/>
                  </a:lnTo>
                  <a:lnTo>
                    <a:pt x="772033" y="634428"/>
                  </a:lnTo>
                  <a:lnTo>
                    <a:pt x="773087" y="631075"/>
                  </a:lnTo>
                  <a:lnTo>
                    <a:pt x="773938" y="628510"/>
                  </a:lnTo>
                  <a:lnTo>
                    <a:pt x="774852" y="625640"/>
                  </a:lnTo>
                  <a:close/>
                </a:path>
                <a:path w="1132204" h="1119504">
                  <a:moveTo>
                    <a:pt x="779729" y="854430"/>
                  </a:moveTo>
                  <a:lnTo>
                    <a:pt x="779221" y="847001"/>
                  </a:lnTo>
                  <a:lnTo>
                    <a:pt x="778471" y="845947"/>
                  </a:lnTo>
                  <a:lnTo>
                    <a:pt x="774446" y="846150"/>
                  </a:lnTo>
                  <a:lnTo>
                    <a:pt x="776338" y="849096"/>
                  </a:lnTo>
                  <a:lnTo>
                    <a:pt x="778027" y="851776"/>
                  </a:lnTo>
                  <a:lnTo>
                    <a:pt x="779729" y="854430"/>
                  </a:lnTo>
                  <a:close/>
                </a:path>
                <a:path w="1132204" h="1119504">
                  <a:moveTo>
                    <a:pt x="799198" y="634060"/>
                  </a:moveTo>
                  <a:lnTo>
                    <a:pt x="797775" y="628383"/>
                  </a:lnTo>
                  <a:lnTo>
                    <a:pt x="796645" y="627735"/>
                  </a:lnTo>
                  <a:lnTo>
                    <a:pt x="792797" y="629869"/>
                  </a:lnTo>
                  <a:lnTo>
                    <a:pt x="794791" y="631190"/>
                  </a:lnTo>
                  <a:lnTo>
                    <a:pt x="799198" y="634060"/>
                  </a:lnTo>
                  <a:close/>
                </a:path>
                <a:path w="1132204" h="1119504">
                  <a:moveTo>
                    <a:pt x="803910" y="728395"/>
                  </a:moveTo>
                  <a:lnTo>
                    <a:pt x="801446" y="723747"/>
                  </a:lnTo>
                  <a:lnTo>
                    <a:pt x="800239" y="721499"/>
                  </a:lnTo>
                  <a:lnTo>
                    <a:pt x="799299" y="721944"/>
                  </a:lnTo>
                  <a:lnTo>
                    <a:pt x="798855" y="722185"/>
                  </a:lnTo>
                  <a:lnTo>
                    <a:pt x="798918" y="730034"/>
                  </a:lnTo>
                  <a:lnTo>
                    <a:pt x="803910" y="728395"/>
                  </a:lnTo>
                  <a:close/>
                </a:path>
                <a:path w="1132204" h="1119504">
                  <a:moveTo>
                    <a:pt x="814933" y="804938"/>
                  </a:moveTo>
                  <a:lnTo>
                    <a:pt x="807389" y="810082"/>
                  </a:lnTo>
                  <a:lnTo>
                    <a:pt x="813028" y="810158"/>
                  </a:lnTo>
                  <a:lnTo>
                    <a:pt x="813790" y="809637"/>
                  </a:lnTo>
                  <a:lnTo>
                    <a:pt x="814933" y="804938"/>
                  </a:lnTo>
                  <a:close/>
                </a:path>
                <a:path w="1132204" h="1119504">
                  <a:moveTo>
                    <a:pt x="838758" y="1118743"/>
                  </a:moveTo>
                  <a:lnTo>
                    <a:pt x="837844" y="1116711"/>
                  </a:lnTo>
                  <a:lnTo>
                    <a:pt x="837234" y="1115288"/>
                  </a:lnTo>
                  <a:lnTo>
                    <a:pt x="836383" y="1113383"/>
                  </a:lnTo>
                  <a:lnTo>
                    <a:pt x="832827" y="1115250"/>
                  </a:lnTo>
                  <a:lnTo>
                    <a:pt x="833120" y="1116952"/>
                  </a:lnTo>
                  <a:lnTo>
                    <a:pt x="835939" y="1118984"/>
                  </a:lnTo>
                  <a:lnTo>
                    <a:pt x="837120" y="1118666"/>
                  </a:lnTo>
                  <a:lnTo>
                    <a:pt x="838758" y="1118743"/>
                  </a:lnTo>
                  <a:close/>
                </a:path>
                <a:path w="1132204" h="1119504">
                  <a:moveTo>
                    <a:pt x="847166" y="928103"/>
                  </a:moveTo>
                  <a:lnTo>
                    <a:pt x="845235" y="926185"/>
                  </a:lnTo>
                  <a:lnTo>
                    <a:pt x="843381" y="926160"/>
                  </a:lnTo>
                  <a:lnTo>
                    <a:pt x="841641" y="928192"/>
                  </a:lnTo>
                  <a:lnTo>
                    <a:pt x="843470" y="928154"/>
                  </a:lnTo>
                  <a:lnTo>
                    <a:pt x="847166" y="928103"/>
                  </a:lnTo>
                  <a:close/>
                </a:path>
                <a:path w="1132204" h="1119504">
                  <a:moveTo>
                    <a:pt x="849807" y="340131"/>
                  </a:moveTo>
                  <a:lnTo>
                    <a:pt x="847483" y="339382"/>
                  </a:lnTo>
                  <a:lnTo>
                    <a:pt x="847064" y="339267"/>
                  </a:lnTo>
                  <a:lnTo>
                    <a:pt x="846023" y="339763"/>
                  </a:lnTo>
                  <a:lnTo>
                    <a:pt x="845972" y="340118"/>
                  </a:lnTo>
                  <a:lnTo>
                    <a:pt x="845604" y="341960"/>
                  </a:lnTo>
                  <a:lnTo>
                    <a:pt x="846010" y="343433"/>
                  </a:lnTo>
                  <a:lnTo>
                    <a:pt x="848702" y="343306"/>
                  </a:lnTo>
                  <a:lnTo>
                    <a:pt x="849147" y="341718"/>
                  </a:lnTo>
                  <a:lnTo>
                    <a:pt x="849807" y="340131"/>
                  </a:lnTo>
                  <a:close/>
                </a:path>
                <a:path w="1132204" h="1119504">
                  <a:moveTo>
                    <a:pt x="850633" y="943914"/>
                  </a:moveTo>
                  <a:lnTo>
                    <a:pt x="849706" y="939609"/>
                  </a:lnTo>
                  <a:lnTo>
                    <a:pt x="847991" y="940054"/>
                  </a:lnTo>
                  <a:lnTo>
                    <a:pt x="846302" y="940485"/>
                  </a:lnTo>
                  <a:lnTo>
                    <a:pt x="844473" y="941044"/>
                  </a:lnTo>
                  <a:lnTo>
                    <a:pt x="844562" y="941755"/>
                  </a:lnTo>
                  <a:lnTo>
                    <a:pt x="844524" y="942365"/>
                  </a:lnTo>
                  <a:lnTo>
                    <a:pt x="847725" y="943190"/>
                  </a:lnTo>
                  <a:lnTo>
                    <a:pt x="850633" y="943914"/>
                  </a:lnTo>
                  <a:close/>
                </a:path>
                <a:path w="1132204" h="1119504">
                  <a:moveTo>
                    <a:pt x="890143" y="325793"/>
                  </a:moveTo>
                  <a:lnTo>
                    <a:pt x="889266" y="319659"/>
                  </a:lnTo>
                  <a:lnTo>
                    <a:pt x="888860" y="316928"/>
                  </a:lnTo>
                  <a:lnTo>
                    <a:pt x="886942" y="317538"/>
                  </a:lnTo>
                  <a:lnTo>
                    <a:pt x="883450" y="318604"/>
                  </a:lnTo>
                  <a:lnTo>
                    <a:pt x="887488" y="322961"/>
                  </a:lnTo>
                  <a:lnTo>
                    <a:pt x="890143" y="325793"/>
                  </a:lnTo>
                  <a:close/>
                </a:path>
                <a:path w="1132204" h="1119504">
                  <a:moveTo>
                    <a:pt x="906208" y="75679"/>
                  </a:moveTo>
                  <a:lnTo>
                    <a:pt x="905840" y="74993"/>
                  </a:lnTo>
                  <a:lnTo>
                    <a:pt x="905268" y="73152"/>
                  </a:lnTo>
                  <a:lnTo>
                    <a:pt x="904773" y="73190"/>
                  </a:lnTo>
                  <a:lnTo>
                    <a:pt x="902817" y="73253"/>
                  </a:lnTo>
                  <a:lnTo>
                    <a:pt x="900861" y="73901"/>
                  </a:lnTo>
                  <a:lnTo>
                    <a:pt x="898906" y="74320"/>
                  </a:lnTo>
                  <a:lnTo>
                    <a:pt x="899160" y="75234"/>
                  </a:lnTo>
                  <a:lnTo>
                    <a:pt x="899147" y="76530"/>
                  </a:lnTo>
                  <a:lnTo>
                    <a:pt x="899731" y="76987"/>
                  </a:lnTo>
                  <a:lnTo>
                    <a:pt x="901585" y="78384"/>
                  </a:lnTo>
                  <a:lnTo>
                    <a:pt x="905116" y="77774"/>
                  </a:lnTo>
                  <a:lnTo>
                    <a:pt x="906208" y="75679"/>
                  </a:lnTo>
                  <a:close/>
                </a:path>
                <a:path w="1132204" h="1119504">
                  <a:moveTo>
                    <a:pt x="910082" y="1047381"/>
                  </a:moveTo>
                  <a:lnTo>
                    <a:pt x="902106" y="1042162"/>
                  </a:lnTo>
                  <a:lnTo>
                    <a:pt x="905256" y="1046721"/>
                  </a:lnTo>
                  <a:lnTo>
                    <a:pt x="910082" y="1047381"/>
                  </a:lnTo>
                  <a:close/>
                </a:path>
                <a:path w="1132204" h="1119504">
                  <a:moveTo>
                    <a:pt x="911606" y="774484"/>
                  </a:moveTo>
                  <a:lnTo>
                    <a:pt x="910971" y="773798"/>
                  </a:lnTo>
                  <a:lnTo>
                    <a:pt x="910475" y="772947"/>
                  </a:lnTo>
                  <a:lnTo>
                    <a:pt x="907745" y="777100"/>
                  </a:lnTo>
                  <a:lnTo>
                    <a:pt x="908126" y="777367"/>
                  </a:lnTo>
                  <a:lnTo>
                    <a:pt x="908913" y="777925"/>
                  </a:lnTo>
                  <a:lnTo>
                    <a:pt x="909789" y="776859"/>
                  </a:lnTo>
                  <a:lnTo>
                    <a:pt x="910717" y="775830"/>
                  </a:lnTo>
                  <a:lnTo>
                    <a:pt x="911479" y="774687"/>
                  </a:lnTo>
                  <a:lnTo>
                    <a:pt x="911606" y="774484"/>
                  </a:lnTo>
                  <a:close/>
                </a:path>
                <a:path w="1132204" h="1119504">
                  <a:moveTo>
                    <a:pt x="914400" y="217576"/>
                  </a:moveTo>
                  <a:lnTo>
                    <a:pt x="914082" y="216509"/>
                  </a:lnTo>
                  <a:lnTo>
                    <a:pt x="914057" y="215176"/>
                  </a:lnTo>
                  <a:lnTo>
                    <a:pt x="912990" y="214020"/>
                  </a:lnTo>
                  <a:lnTo>
                    <a:pt x="911555" y="214579"/>
                  </a:lnTo>
                  <a:lnTo>
                    <a:pt x="909967" y="214757"/>
                  </a:lnTo>
                  <a:lnTo>
                    <a:pt x="910666" y="216230"/>
                  </a:lnTo>
                  <a:lnTo>
                    <a:pt x="910869" y="217487"/>
                  </a:lnTo>
                  <a:lnTo>
                    <a:pt x="912253" y="218224"/>
                  </a:lnTo>
                  <a:lnTo>
                    <a:pt x="913434" y="217703"/>
                  </a:lnTo>
                  <a:lnTo>
                    <a:pt x="914400" y="217576"/>
                  </a:lnTo>
                  <a:close/>
                </a:path>
                <a:path w="1132204" h="1119504">
                  <a:moveTo>
                    <a:pt x="956729" y="187058"/>
                  </a:moveTo>
                  <a:lnTo>
                    <a:pt x="955700" y="183972"/>
                  </a:lnTo>
                  <a:lnTo>
                    <a:pt x="954405" y="185915"/>
                  </a:lnTo>
                  <a:lnTo>
                    <a:pt x="952728" y="188493"/>
                  </a:lnTo>
                  <a:lnTo>
                    <a:pt x="955954" y="188391"/>
                  </a:lnTo>
                  <a:lnTo>
                    <a:pt x="956729" y="187058"/>
                  </a:lnTo>
                  <a:close/>
                </a:path>
                <a:path w="1132204" h="1119504">
                  <a:moveTo>
                    <a:pt x="972007" y="735622"/>
                  </a:moveTo>
                  <a:lnTo>
                    <a:pt x="969924" y="735164"/>
                  </a:lnTo>
                  <a:lnTo>
                    <a:pt x="968222" y="734758"/>
                  </a:lnTo>
                  <a:lnTo>
                    <a:pt x="966508" y="734390"/>
                  </a:lnTo>
                  <a:lnTo>
                    <a:pt x="969086" y="737565"/>
                  </a:lnTo>
                  <a:lnTo>
                    <a:pt x="972007" y="735622"/>
                  </a:lnTo>
                  <a:close/>
                </a:path>
                <a:path w="1132204" h="1119504">
                  <a:moveTo>
                    <a:pt x="1008011" y="558292"/>
                  </a:moveTo>
                  <a:lnTo>
                    <a:pt x="1007884" y="552538"/>
                  </a:lnTo>
                  <a:lnTo>
                    <a:pt x="1003261" y="556348"/>
                  </a:lnTo>
                  <a:lnTo>
                    <a:pt x="1008011" y="558292"/>
                  </a:lnTo>
                  <a:close/>
                </a:path>
                <a:path w="1132204" h="1119504">
                  <a:moveTo>
                    <a:pt x="1020318" y="860907"/>
                  </a:moveTo>
                  <a:lnTo>
                    <a:pt x="1018895" y="860298"/>
                  </a:lnTo>
                  <a:lnTo>
                    <a:pt x="1017346" y="863409"/>
                  </a:lnTo>
                  <a:lnTo>
                    <a:pt x="1015834" y="866533"/>
                  </a:lnTo>
                  <a:lnTo>
                    <a:pt x="1014285" y="869645"/>
                  </a:lnTo>
                  <a:lnTo>
                    <a:pt x="1018882" y="868235"/>
                  </a:lnTo>
                  <a:lnTo>
                    <a:pt x="1020038" y="864831"/>
                  </a:lnTo>
                  <a:lnTo>
                    <a:pt x="1020318" y="860907"/>
                  </a:lnTo>
                  <a:close/>
                </a:path>
                <a:path w="1132204" h="1119504">
                  <a:moveTo>
                    <a:pt x="1048867" y="360616"/>
                  </a:moveTo>
                  <a:lnTo>
                    <a:pt x="1048334" y="359371"/>
                  </a:lnTo>
                  <a:lnTo>
                    <a:pt x="1048219" y="358406"/>
                  </a:lnTo>
                  <a:lnTo>
                    <a:pt x="1047153" y="358762"/>
                  </a:lnTo>
                  <a:lnTo>
                    <a:pt x="1045908" y="358889"/>
                  </a:lnTo>
                  <a:lnTo>
                    <a:pt x="1045133" y="359587"/>
                  </a:lnTo>
                  <a:lnTo>
                    <a:pt x="1044651" y="359994"/>
                  </a:lnTo>
                  <a:lnTo>
                    <a:pt x="1044930" y="361264"/>
                  </a:lnTo>
                  <a:lnTo>
                    <a:pt x="1044816" y="363016"/>
                  </a:lnTo>
                  <a:lnTo>
                    <a:pt x="1046594" y="362191"/>
                  </a:lnTo>
                  <a:lnTo>
                    <a:pt x="1047889" y="361962"/>
                  </a:lnTo>
                  <a:lnTo>
                    <a:pt x="1048867" y="360616"/>
                  </a:lnTo>
                  <a:close/>
                </a:path>
                <a:path w="1132204" h="1119504">
                  <a:moveTo>
                    <a:pt x="1064615" y="684237"/>
                  </a:moveTo>
                  <a:lnTo>
                    <a:pt x="1061466" y="683094"/>
                  </a:lnTo>
                  <a:lnTo>
                    <a:pt x="1061859" y="685342"/>
                  </a:lnTo>
                  <a:lnTo>
                    <a:pt x="1061300" y="688035"/>
                  </a:lnTo>
                  <a:lnTo>
                    <a:pt x="1064336" y="689927"/>
                  </a:lnTo>
                  <a:lnTo>
                    <a:pt x="1064602" y="686600"/>
                  </a:lnTo>
                  <a:lnTo>
                    <a:pt x="1064615" y="684237"/>
                  </a:lnTo>
                  <a:close/>
                </a:path>
                <a:path w="1132204" h="1119504">
                  <a:moveTo>
                    <a:pt x="1077125" y="296989"/>
                  </a:moveTo>
                  <a:lnTo>
                    <a:pt x="1075829" y="295084"/>
                  </a:lnTo>
                  <a:lnTo>
                    <a:pt x="1074305" y="294398"/>
                  </a:lnTo>
                  <a:lnTo>
                    <a:pt x="1072210" y="296646"/>
                  </a:lnTo>
                  <a:lnTo>
                    <a:pt x="1072451" y="298208"/>
                  </a:lnTo>
                  <a:lnTo>
                    <a:pt x="1072921" y="298526"/>
                  </a:lnTo>
                  <a:lnTo>
                    <a:pt x="1074750" y="299808"/>
                  </a:lnTo>
                  <a:lnTo>
                    <a:pt x="1076109" y="298945"/>
                  </a:lnTo>
                  <a:lnTo>
                    <a:pt x="1077125" y="296989"/>
                  </a:lnTo>
                  <a:close/>
                </a:path>
                <a:path w="1132204" h="1119504">
                  <a:moveTo>
                    <a:pt x="1079627" y="272249"/>
                  </a:moveTo>
                  <a:lnTo>
                    <a:pt x="1073353" y="273443"/>
                  </a:lnTo>
                  <a:lnTo>
                    <a:pt x="1073480" y="274053"/>
                  </a:lnTo>
                  <a:lnTo>
                    <a:pt x="1073619" y="274662"/>
                  </a:lnTo>
                  <a:lnTo>
                    <a:pt x="1073746" y="275285"/>
                  </a:lnTo>
                  <a:lnTo>
                    <a:pt x="1075626" y="275132"/>
                  </a:lnTo>
                  <a:lnTo>
                    <a:pt x="1077925" y="276352"/>
                  </a:lnTo>
                  <a:lnTo>
                    <a:pt x="1079627" y="272249"/>
                  </a:lnTo>
                  <a:close/>
                </a:path>
                <a:path w="1132204" h="1119504">
                  <a:moveTo>
                    <a:pt x="1107211" y="770064"/>
                  </a:moveTo>
                  <a:lnTo>
                    <a:pt x="1106462" y="768781"/>
                  </a:lnTo>
                  <a:lnTo>
                    <a:pt x="1106208" y="767689"/>
                  </a:lnTo>
                  <a:lnTo>
                    <a:pt x="1105319" y="768108"/>
                  </a:lnTo>
                  <a:lnTo>
                    <a:pt x="1104011" y="768299"/>
                  </a:lnTo>
                  <a:lnTo>
                    <a:pt x="1103147" y="769861"/>
                  </a:lnTo>
                  <a:lnTo>
                    <a:pt x="1103414" y="771156"/>
                  </a:lnTo>
                  <a:lnTo>
                    <a:pt x="1103325" y="773315"/>
                  </a:lnTo>
                  <a:lnTo>
                    <a:pt x="1105141" y="772172"/>
                  </a:lnTo>
                  <a:lnTo>
                    <a:pt x="1106551" y="771753"/>
                  </a:lnTo>
                  <a:lnTo>
                    <a:pt x="1106881" y="770928"/>
                  </a:lnTo>
                  <a:lnTo>
                    <a:pt x="1107211" y="770064"/>
                  </a:lnTo>
                  <a:close/>
                </a:path>
                <a:path w="1132204" h="1119504">
                  <a:moveTo>
                    <a:pt x="1111580" y="836625"/>
                  </a:moveTo>
                  <a:lnTo>
                    <a:pt x="1111529" y="832726"/>
                  </a:lnTo>
                  <a:lnTo>
                    <a:pt x="1105446" y="833920"/>
                  </a:lnTo>
                  <a:lnTo>
                    <a:pt x="1107020" y="838225"/>
                  </a:lnTo>
                  <a:lnTo>
                    <a:pt x="1111580" y="836625"/>
                  </a:lnTo>
                  <a:close/>
                </a:path>
                <a:path w="1132204" h="1119504">
                  <a:moveTo>
                    <a:pt x="1124229" y="778725"/>
                  </a:moveTo>
                  <a:lnTo>
                    <a:pt x="1120432" y="776363"/>
                  </a:lnTo>
                  <a:lnTo>
                    <a:pt x="1116164" y="776122"/>
                  </a:lnTo>
                  <a:lnTo>
                    <a:pt x="1111910" y="775766"/>
                  </a:lnTo>
                  <a:lnTo>
                    <a:pt x="1111796" y="776236"/>
                  </a:lnTo>
                  <a:lnTo>
                    <a:pt x="1111669" y="776706"/>
                  </a:lnTo>
                  <a:lnTo>
                    <a:pt x="1111554" y="777176"/>
                  </a:lnTo>
                  <a:lnTo>
                    <a:pt x="1123721" y="780491"/>
                  </a:lnTo>
                  <a:lnTo>
                    <a:pt x="1124229" y="778725"/>
                  </a:lnTo>
                  <a:close/>
                </a:path>
                <a:path w="1132204" h="1119504">
                  <a:moveTo>
                    <a:pt x="1130896" y="748042"/>
                  </a:moveTo>
                  <a:lnTo>
                    <a:pt x="1124788" y="744042"/>
                  </a:lnTo>
                  <a:lnTo>
                    <a:pt x="1125664" y="746594"/>
                  </a:lnTo>
                  <a:lnTo>
                    <a:pt x="1126274" y="748284"/>
                  </a:lnTo>
                  <a:lnTo>
                    <a:pt x="1127023" y="750417"/>
                  </a:lnTo>
                  <a:lnTo>
                    <a:pt x="1128344" y="749604"/>
                  </a:lnTo>
                  <a:lnTo>
                    <a:pt x="1129182" y="749096"/>
                  </a:lnTo>
                  <a:lnTo>
                    <a:pt x="1130896" y="748042"/>
                  </a:lnTo>
                  <a:close/>
                </a:path>
                <a:path w="1132204" h="1119504">
                  <a:moveTo>
                    <a:pt x="1132014" y="402132"/>
                  </a:moveTo>
                  <a:lnTo>
                    <a:pt x="1129258" y="399580"/>
                  </a:lnTo>
                  <a:lnTo>
                    <a:pt x="1128610" y="401091"/>
                  </a:lnTo>
                  <a:lnTo>
                    <a:pt x="1126896" y="402564"/>
                  </a:lnTo>
                  <a:lnTo>
                    <a:pt x="1128636" y="404507"/>
                  </a:lnTo>
                  <a:lnTo>
                    <a:pt x="1132014" y="4021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6" name="object 81">
              <a:extLst>
                <a:ext uri="{FF2B5EF4-FFF2-40B4-BE49-F238E27FC236}">
                  <a16:creationId xmlns:a16="http://schemas.microsoft.com/office/drawing/2014/main" id="{A0C8900B-00F3-C826-4CDB-742D3EC355F3}"/>
                </a:ext>
              </a:extLst>
            </p:cNvPr>
            <p:cNvSpPr/>
            <p:nvPr/>
          </p:nvSpPr>
          <p:spPr>
            <a:xfrm>
              <a:off x="3058873" y="4412798"/>
              <a:ext cx="718530" cy="697352"/>
            </a:xfrm>
            <a:custGeom>
              <a:avLst/>
              <a:gdLst/>
              <a:ahLst/>
              <a:cxnLst/>
              <a:rect l="l" t="t" r="r" b="b"/>
              <a:pathLst>
                <a:path w="1184910" h="1149984">
                  <a:moveTo>
                    <a:pt x="2133" y="654697"/>
                  </a:moveTo>
                  <a:lnTo>
                    <a:pt x="2120" y="653719"/>
                  </a:lnTo>
                  <a:lnTo>
                    <a:pt x="1892" y="652653"/>
                  </a:lnTo>
                  <a:lnTo>
                    <a:pt x="330" y="652627"/>
                  </a:lnTo>
                  <a:lnTo>
                    <a:pt x="88" y="653643"/>
                  </a:lnTo>
                  <a:lnTo>
                    <a:pt x="76" y="654608"/>
                  </a:lnTo>
                  <a:lnTo>
                    <a:pt x="0" y="655840"/>
                  </a:lnTo>
                  <a:lnTo>
                    <a:pt x="1003" y="655764"/>
                  </a:lnTo>
                  <a:lnTo>
                    <a:pt x="2032" y="655751"/>
                  </a:lnTo>
                  <a:lnTo>
                    <a:pt x="2133" y="654697"/>
                  </a:lnTo>
                  <a:close/>
                </a:path>
                <a:path w="1184910" h="1149984">
                  <a:moveTo>
                    <a:pt x="39789" y="579704"/>
                  </a:moveTo>
                  <a:lnTo>
                    <a:pt x="39547" y="578027"/>
                  </a:lnTo>
                  <a:lnTo>
                    <a:pt x="36817" y="577088"/>
                  </a:lnTo>
                  <a:lnTo>
                    <a:pt x="35763" y="579818"/>
                  </a:lnTo>
                  <a:lnTo>
                    <a:pt x="36868" y="581088"/>
                  </a:lnTo>
                  <a:lnTo>
                    <a:pt x="39268" y="582434"/>
                  </a:lnTo>
                  <a:lnTo>
                    <a:pt x="39789" y="579704"/>
                  </a:lnTo>
                  <a:close/>
                </a:path>
                <a:path w="1184910" h="1149984">
                  <a:moveTo>
                    <a:pt x="104940" y="897674"/>
                  </a:moveTo>
                  <a:lnTo>
                    <a:pt x="104825" y="895045"/>
                  </a:lnTo>
                  <a:lnTo>
                    <a:pt x="103847" y="894118"/>
                  </a:lnTo>
                  <a:lnTo>
                    <a:pt x="101041" y="894499"/>
                  </a:lnTo>
                  <a:lnTo>
                    <a:pt x="101523" y="896823"/>
                  </a:lnTo>
                  <a:lnTo>
                    <a:pt x="102222" y="898080"/>
                  </a:lnTo>
                  <a:lnTo>
                    <a:pt x="104940" y="897674"/>
                  </a:lnTo>
                  <a:close/>
                </a:path>
                <a:path w="1184910" h="1149984">
                  <a:moveTo>
                    <a:pt x="139890" y="846620"/>
                  </a:moveTo>
                  <a:lnTo>
                    <a:pt x="138404" y="846074"/>
                  </a:lnTo>
                  <a:lnTo>
                    <a:pt x="137756" y="847178"/>
                  </a:lnTo>
                  <a:lnTo>
                    <a:pt x="137287" y="848296"/>
                  </a:lnTo>
                  <a:lnTo>
                    <a:pt x="136779" y="849376"/>
                  </a:lnTo>
                  <a:lnTo>
                    <a:pt x="138214" y="849960"/>
                  </a:lnTo>
                  <a:lnTo>
                    <a:pt x="138938" y="850265"/>
                  </a:lnTo>
                  <a:lnTo>
                    <a:pt x="139268" y="849083"/>
                  </a:lnTo>
                  <a:lnTo>
                    <a:pt x="139649" y="847928"/>
                  </a:lnTo>
                  <a:lnTo>
                    <a:pt x="139890" y="846620"/>
                  </a:lnTo>
                  <a:close/>
                </a:path>
                <a:path w="1184910" h="1149984">
                  <a:moveTo>
                    <a:pt x="146989" y="635279"/>
                  </a:moveTo>
                  <a:lnTo>
                    <a:pt x="145059" y="634568"/>
                  </a:lnTo>
                  <a:lnTo>
                    <a:pt x="141554" y="633247"/>
                  </a:lnTo>
                  <a:lnTo>
                    <a:pt x="143090" y="636168"/>
                  </a:lnTo>
                  <a:lnTo>
                    <a:pt x="144157" y="637070"/>
                  </a:lnTo>
                  <a:lnTo>
                    <a:pt x="146989" y="635279"/>
                  </a:lnTo>
                  <a:close/>
                </a:path>
                <a:path w="1184910" h="1149984">
                  <a:moveTo>
                    <a:pt x="149974" y="789241"/>
                  </a:moveTo>
                  <a:lnTo>
                    <a:pt x="148780" y="789165"/>
                  </a:lnTo>
                  <a:lnTo>
                    <a:pt x="147574" y="789076"/>
                  </a:lnTo>
                  <a:lnTo>
                    <a:pt x="146380" y="789012"/>
                  </a:lnTo>
                  <a:lnTo>
                    <a:pt x="146253" y="790676"/>
                  </a:lnTo>
                  <a:lnTo>
                    <a:pt x="147383" y="790765"/>
                  </a:lnTo>
                  <a:lnTo>
                    <a:pt x="148501" y="790917"/>
                  </a:lnTo>
                  <a:lnTo>
                    <a:pt x="149644" y="790892"/>
                  </a:lnTo>
                  <a:lnTo>
                    <a:pt x="149771" y="790867"/>
                  </a:lnTo>
                  <a:lnTo>
                    <a:pt x="149872" y="789813"/>
                  </a:lnTo>
                  <a:lnTo>
                    <a:pt x="149974" y="789241"/>
                  </a:lnTo>
                  <a:close/>
                </a:path>
                <a:path w="1184910" h="1149984">
                  <a:moveTo>
                    <a:pt x="155054" y="787450"/>
                  </a:moveTo>
                  <a:lnTo>
                    <a:pt x="154901" y="786409"/>
                  </a:lnTo>
                  <a:lnTo>
                    <a:pt x="154787" y="785406"/>
                  </a:lnTo>
                  <a:lnTo>
                    <a:pt x="154584" y="784390"/>
                  </a:lnTo>
                  <a:lnTo>
                    <a:pt x="153543" y="784364"/>
                  </a:lnTo>
                  <a:lnTo>
                    <a:pt x="153466" y="785431"/>
                  </a:lnTo>
                  <a:lnTo>
                    <a:pt x="153441" y="786460"/>
                  </a:lnTo>
                  <a:lnTo>
                    <a:pt x="153428" y="787501"/>
                  </a:lnTo>
                  <a:lnTo>
                    <a:pt x="153962" y="787488"/>
                  </a:lnTo>
                  <a:lnTo>
                    <a:pt x="155054" y="787450"/>
                  </a:lnTo>
                  <a:close/>
                </a:path>
                <a:path w="1184910" h="1149984">
                  <a:moveTo>
                    <a:pt x="174485" y="159385"/>
                  </a:moveTo>
                  <a:lnTo>
                    <a:pt x="174002" y="158191"/>
                  </a:lnTo>
                  <a:lnTo>
                    <a:pt x="173075" y="158178"/>
                  </a:lnTo>
                  <a:lnTo>
                    <a:pt x="172123" y="158305"/>
                  </a:lnTo>
                  <a:lnTo>
                    <a:pt x="171678" y="158775"/>
                  </a:lnTo>
                  <a:lnTo>
                    <a:pt x="171208" y="159334"/>
                  </a:lnTo>
                  <a:lnTo>
                    <a:pt x="171183" y="160299"/>
                  </a:lnTo>
                  <a:lnTo>
                    <a:pt x="170980" y="161086"/>
                  </a:lnTo>
                  <a:lnTo>
                    <a:pt x="171564" y="161099"/>
                  </a:lnTo>
                  <a:lnTo>
                    <a:pt x="172745" y="161137"/>
                  </a:lnTo>
                  <a:lnTo>
                    <a:pt x="173291" y="160693"/>
                  </a:lnTo>
                  <a:lnTo>
                    <a:pt x="174028" y="160350"/>
                  </a:lnTo>
                  <a:lnTo>
                    <a:pt x="174485" y="159385"/>
                  </a:lnTo>
                  <a:close/>
                </a:path>
                <a:path w="1184910" h="1149984">
                  <a:moveTo>
                    <a:pt x="179095" y="473849"/>
                  </a:moveTo>
                  <a:lnTo>
                    <a:pt x="178066" y="473862"/>
                  </a:lnTo>
                  <a:lnTo>
                    <a:pt x="177012" y="473887"/>
                  </a:lnTo>
                  <a:lnTo>
                    <a:pt x="175983" y="473900"/>
                  </a:lnTo>
                  <a:lnTo>
                    <a:pt x="175958" y="474268"/>
                  </a:lnTo>
                  <a:lnTo>
                    <a:pt x="175945" y="474662"/>
                  </a:lnTo>
                  <a:lnTo>
                    <a:pt x="175920" y="475030"/>
                  </a:lnTo>
                  <a:lnTo>
                    <a:pt x="176923" y="475157"/>
                  </a:lnTo>
                  <a:lnTo>
                    <a:pt x="177914" y="475310"/>
                  </a:lnTo>
                  <a:lnTo>
                    <a:pt x="178917" y="475437"/>
                  </a:lnTo>
                  <a:lnTo>
                    <a:pt x="178968" y="474916"/>
                  </a:lnTo>
                  <a:lnTo>
                    <a:pt x="179019" y="474383"/>
                  </a:lnTo>
                  <a:lnTo>
                    <a:pt x="179095" y="473849"/>
                  </a:lnTo>
                  <a:close/>
                </a:path>
                <a:path w="1184910" h="1149984">
                  <a:moveTo>
                    <a:pt x="221805" y="922909"/>
                  </a:moveTo>
                  <a:lnTo>
                    <a:pt x="218541" y="921219"/>
                  </a:lnTo>
                  <a:lnTo>
                    <a:pt x="218249" y="921715"/>
                  </a:lnTo>
                  <a:lnTo>
                    <a:pt x="217982" y="922235"/>
                  </a:lnTo>
                  <a:lnTo>
                    <a:pt x="217690" y="922743"/>
                  </a:lnTo>
                  <a:lnTo>
                    <a:pt x="218922" y="923175"/>
                  </a:lnTo>
                  <a:lnTo>
                    <a:pt x="220167" y="923556"/>
                  </a:lnTo>
                  <a:lnTo>
                    <a:pt x="221386" y="923963"/>
                  </a:lnTo>
                  <a:lnTo>
                    <a:pt x="221513" y="923620"/>
                  </a:lnTo>
                  <a:lnTo>
                    <a:pt x="221678" y="923264"/>
                  </a:lnTo>
                  <a:lnTo>
                    <a:pt x="221805" y="922909"/>
                  </a:lnTo>
                  <a:close/>
                </a:path>
                <a:path w="1184910" h="1149984">
                  <a:moveTo>
                    <a:pt x="222123" y="538937"/>
                  </a:moveTo>
                  <a:lnTo>
                    <a:pt x="221919" y="537933"/>
                  </a:lnTo>
                  <a:lnTo>
                    <a:pt x="221996" y="537235"/>
                  </a:lnTo>
                  <a:lnTo>
                    <a:pt x="221221" y="537197"/>
                  </a:lnTo>
                  <a:lnTo>
                    <a:pt x="220281" y="536892"/>
                  </a:lnTo>
                  <a:lnTo>
                    <a:pt x="219735" y="537197"/>
                  </a:lnTo>
                  <a:lnTo>
                    <a:pt x="219265" y="537489"/>
                  </a:lnTo>
                  <a:lnTo>
                    <a:pt x="219252" y="538518"/>
                  </a:lnTo>
                  <a:lnTo>
                    <a:pt x="218808" y="539838"/>
                  </a:lnTo>
                  <a:lnTo>
                    <a:pt x="220268" y="539584"/>
                  </a:lnTo>
                  <a:lnTo>
                    <a:pt x="221221" y="539711"/>
                  </a:lnTo>
                  <a:lnTo>
                    <a:pt x="222123" y="538937"/>
                  </a:lnTo>
                  <a:close/>
                </a:path>
                <a:path w="1184910" h="1149984">
                  <a:moveTo>
                    <a:pt x="237985" y="470509"/>
                  </a:moveTo>
                  <a:lnTo>
                    <a:pt x="236816" y="469887"/>
                  </a:lnTo>
                  <a:lnTo>
                    <a:pt x="235623" y="469265"/>
                  </a:lnTo>
                  <a:lnTo>
                    <a:pt x="234454" y="468630"/>
                  </a:lnTo>
                  <a:lnTo>
                    <a:pt x="233768" y="469633"/>
                  </a:lnTo>
                  <a:lnTo>
                    <a:pt x="233451" y="470141"/>
                  </a:lnTo>
                  <a:lnTo>
                    <a:pt x="234734" y="470712"/>
                  </a:lnTo>
                  <a:lnTo>
                    <a:pt x="236016" y="471309"/>
                  </a:lnTo>
                  <a:lnTo>
                    <a:pt x="237299" y="471868"/>
                  </a:lnTo>
                  <a:lnTo>
                    <a:pt x="237515" y="471411"/>
                  </a:lnTo>
                  <a:lnTo>
                    <a:pt x="237985" y="470509"/>
                  </a:lnTo>
                  <a:close/>
                </a:path>
                <a:path w="1184910" h="1149984">
                  <a:moveTo>
                    <a:pt x="252272" y="375691"/>
                  </a:moveTo>
                  <a:lnTo>
                    <a:pt x="250761" y="370001"/>
                  </a:lnTo>
                  <a:lnTo>
                    <a:pt x="249415" y="373138"/>
                  </a:lnTo>
                  <a:lnTo>
                    <a:pt x="249097" y="374573"/>
                  </a:lnTo>
                  <a:lnTo>
                    <a:pt x="252272" y="375691"/>
                  </a:lnTo>
                  <a:close/>
                </a:path>
                <a:path w="1184910" h="1149984">
                  <a:moveTo>
                    <a:pt x="252603" y="506945"/>
                  </a:moveTo>
                  <a:lnTo>
                    <a:pt x="249301" y="503783"/>
                  </a:lnTo>
                  <a:lnTo>
                    <a:pt x="248970" y="504113"/>
                  </a:lnTo>
                  <a:lnTo>
                    <a:pt x="248310" y="504812"/>
                  </a:lnTo>
                  <a:lnTo>
                    <a:pt x="249428" y="505904"/>
                  </a:lnTo>
                  <a:lnTo>
                    <a:pt x="250571" y="506984"/>
                  </a:lnTo>
                  <a:lnTo>
                    <a:pt x="251701" y="508076"/>
                  </a:lnTo>
                  <a:lnTo>
                    <a:pt x="252018" y="507695"/>
                  </a:lnTo>
                  <a:lnTo>
                    <a:pt x="252310" y="507326"/>
                  </a:lnTo>
                  <a:lnTo>
                    <a:pt x="252603" y="506945"/>
                  </a:lnTo>
                  <a:close/>
                </a:path>
                <a:path w="1184910" h="1149984">
                  <a:moveTo>
                    <a:pt x="260134" y="240715"/>
                  </a:moveTo>
                  <a:lnTo>
                    <a:pt x="259956" y="240449"/>
                  </a:lnTo>
                  <a:lnTo>
                    <a:pt x="259600" y="239953"/>
                  </a:lnTo>
                  <a:lnTo>
                    <a:pt x="258483" y="240360"/>
                  </a:lnTo>
                  <a:lnTo>
                    <a:pt x="256260" y="241211"/>
                  </a:lnTo>
                  <a:lnTo>
                    <a:pt x="256298" y="241503"/>
                  </a:lnTo>
                  <a:lnTo>
                    <a:pt x="256324" y="241820"/>
                  </a:lnTo>
                  <a:lnTo>
                    <a:pt x="256374" y="242112"/>
                  </a:lnTo>
                  <a:lnTo>
                    <a:pt x="257073" y="242227"/>
                  </a:lnTo>
                  <a:lnTo>
                    <a:pt x="257886" y="242620"/>
                  </a:lnTo>
                  <a:lnTo>
                    <a:pt x="259118" y="242074"/>
                  </a:lnTo>
                  <a:lnTo>
                    <a:pt x="259600" y="241300"/>
                  </a:lnTo>
                  <a:lnTo>
                    <a:pt x="260134" y="240715"/>
                  </a:lnTo>
                  <a:close/>
                </a:path>
                <a:path w="1184910" h="1149984">
                  <a:moveTo>
                    <a:pt x="293281" y="206971"/>
                  </a:moveTo>
                  <a:lnTo>
                    <a:pt x="292874" y="206933"/>
                  </a:lnTo>
                  <a:lnTo>
                    <a:pt x="292100" y="206844"/>
                  </a:lnTo>
                  <a:lnTo>
                    <a:pt x="291896" y="208953"/>
                  </a:lnTo>
                  <a:lnTo>
                    <a:pt x="291782" y="210007"/>
                  </a:lnTo>
                  <a:lnTo>
                    <a:pt x="292188" y="210019"/>
                  </a:lnTo>
                  <a:lnTo>
                    <a:pt x="292989" y="210108"/>
                  </a:lnTo>
                  <a:lnTo>
                    <a:pt x="293141" y="209054"/>
                  </a:lnTo>
                  <a:lnTo>
                    <a:pt x="293192" y="208013"/>
                  </a:lnTo>
                  <a:lnTo>
                    <a:pt x="293281" y="206971"/>
                  </a:lnTo>
                  <a:close/>
                </a:path>
                <a:path w="1184910" h="1149984">
                  <a:moveTo>
                    <a:pt x="295846" y="1003465"/>
                  </a:moveTo>
                  <a:lnTo>
                    <a:pt x="295236" y="1003465"/>
                  </a:lnTo>
                  <a:lnTo>
                    <a:pt x="294614" y="1003439"/>
                  </a:lnTo>
                  <a:lnTo>
                    <a:pt x="294005" y="1003427"/>
                  </a:lnTo>
                  <a:lnTo>
                    <a:pt x="293420" y="1005547"/>
                  </a:lnTo>
                  <a:lnTo>
                    <a:pt x="292747" y="1007668"/>
                  </a:lnTo>
                  <a:lnTo>
                    <a:pt x="295465" y="1010983"/>
                  </a:lnTo>
                  <a:lnTo>
                    <a:pt x="295630" y="1007554"/>
                  </a:lnTo>
                  <a:lnTo>
                    <a:pt x="295744" y="1005509"/>
                  </a:lnTo>
                  <a:lnTo>
                    <a:pt x="295846" y="1003465"/>
                  </a:lnTo>
                  <a:close/>
                </a:path>
                <a:path w="1184910" h="1149984">
                  <a:moveTo>
                    <a:pt x="299732" y="94361"/>
                  </a:moveTo>
                  <a:lnTo>
                    <a:pt x="297535" y="94589"/>
                  </a:lnTo>
                  <a:lnTo>
                    <a:pt x="294843" y="94894"/>
                  </a:lnTo>
                  <a:lnTo>
                    <a:pt x="296837" y="97459"/>
                  </a:lnTo>
                  <a:lnTo>
                    <a:pt x="298183" y="97345"/>
                  </a:lnTo>
                  <a:lnTo>
                    <a:pt x="299732" y="94361"/>
                  </a:lnTo>
                  <a:close/>
                </a:path>
                <a:path w="1184910" h="1149984">
                  <a:moveTo>
                    <a:pt x="304990" y="355790"/>
                  </a:moveTo>
                  <a:lnTo>
                    <a:pt x="303568" y="355384"/>
                  </a:lnTo>
                  <a:lnTo>
                    <a:pt x="302133" y="355015"/>
                  </a:lnTo>
                  <a:lnTo>
                    <a:pt x="300672" y="354609"/>
                  </a:lnTo>
                  <a:lnTo>
                    <a:pt x="300355" y="355295"/>
                  </a:lnTo>
                  <a:lnTo>
                    <a:pt x="300177" y="355612"/>
                  </a:lnTo>
                  <a:lnTo>
                    <a:pt x="301688" y="356044"/>
                  </a:lnTo>
                  <a:lnTo>
                    <a:pt x="304685" y="356933"/>
                  </a:lnTo>
                  <a:lnTo>
                    <a:pt x="304787" y="356539"/>
                  </a:lnTo>
                  <a:lnTo>
                    <a:pt x="304901" y="356171"/>
                  </a:lnTo>
                  <a:lnTo>
                    <a:pt x="304990" y="355790"/>
                  </a:lnTo>
                  <a:close/>
                </a:path>
                <a:path w="1184910" h="1149984">
                  <a:moveTo>
                    <a:pt x="309283" y="725398"/>
                  </a:moveTo>
                  <a:lnTo>
                    <a:pt x="309003" y="724725"/>
                  </a:lnTo>
                  <a:lnTo>
                    <a:pt x="308825" y="723900"/>
                  </a:lnTo>
                  <a:lnTo>
                    <a:pt x="308356" y="723379"/>
                  </a:lnTo>
                  <a:lnTo>
                    <a:pt x="308178" y="723150"/>
                  </a:lnTo>
                  <a:lnTo>
                    <a:pt x="306971" y="723417"/>
                  </a:lnTo>
                  <a:lnTo>
                    <a:pt x="306806" y="723722"/>
                  </a:lnTo>
                  <a:lnTo>
                    <a:pt x="306527" y="724331"/>
                  </a:lnTo>
                  <a:lnTo>
                    <a:pt x="306679" y="725157"/>
                  </a:lnTo>
                  <a:lnTo>
                    <a:pt x="306641" y="726452"/>
                  </a:lnTo>
                  <a:lnTo>
                    <a:pt x="308597" y="725690"/>
                  </a:lnTo>
                  <a:lnTo>
                    <a:pt x="309283" y="725398"/>
                  </a:lnTo>
                  <a:close/>
                </a:path>
                <a:path w="1184910" h="1149984">
                  <a:moveTo>
                    <a:pt x="323735" y="563880"/>
                  </a:moveTo>
                  <a:lnTo>
                    <a:pt x="321462" y="560895"/>
                  </a:lnTo>
                  <a:lnTo>
                    <a:pt x="320027" y="561848"/>
                  </a:lnTo>
                  <a:lnTo>
                    <a:pt x="318681" y="563003"/>
                  </a:lnTo>
                  <a:lnTo>
                    <a:pt x="318503" y="563130"/>
                  </a:lnTo>
                  <a:lnTo>
                    <a:pt x="318706" y="563702"/>
                  </a:lnTo>
                  <a:lnTo>
                    <a:pt x="318770" y="564476"/>
                  </a:lnTo>
                  <a:lnTo>
                    <a:pt x="321525" y="564121"/>
                  </a:lnTo>
                  <a:lnTo>
                    <a:pt x="323735" y="563880"/>
                  </a:lnTo>
                  <a:close/>
                </a:path>
                <a:path w="1184910" h="1149984">
                  <a:moveTo>
                    <a:pt x="355930" y="529107"/>
                  </a:moveTo>
                  <a:lnTo>
                    <a:pt x="352882" y="527469"/>
                  </a:lnTo>
                  <a:lnTo>
                    <a:pt x="352704" y="527761"/>
                  </a:lnTo>
                  <a:lnTo>
                    <a:pt x="352539" y="528053"/>
                  </a:lnTo>
                  <a:lnTo>
                    <a:pt x="352361" y="528345"/>
                  </a:lnTo>
                  <a:lnTo>
                    <a:pt x="355257" y="530250"/>
                  </a:lnTo>
                  <a:lnTo>
                    <a:pt x="355701" y="529488"/>
                  </a:lnTo>
                  <a:lnTo>
                    <a:pt x="355930" y="529107"/>
                  </a:lnTo>
                  <a:close/>
                </a:path>
                <a:path w="1184910" h="1149984">
                  <a:moveTo>
                    <a:pt x="366471" y="258940"/>
                  </a:moveTo>
                  <a:lnTo>
                    <a:pt x="363245" y="254622"/>
                  </a:lnTo>
                  <a:lnTo>
                    <a:pt x="362889" y="254863"/>
                  </a:lnTo>
                  <a:lnTo>
                    <a:pt x="362546" y="255079"/>
                  </a:lnTo>
                  <a:lnTo>
                    <a:pt x="362191" y="255333"/>
                  </a:lnTo>
                  <a:lnTo>
                    <a:pt x="363118" y="256832"/>
                  </a:lnTo>
                  <a:lnTo>
                    <a:pt x="364032" y="258368"/>
                  </a:lnTo>
                  <a:lnTo>
                    <a:pt x="364959" y="259880"/>
                  </a:lnTo>
                  <a:lnTo>
                    <a:pt x="365455" y="259562"/>
                  </a:lnTo>
                  <a:lnTo>
                    <a:pt x="366471" y="258940"/>
                  </a:lnTo>
                  <a:close/>
                </a:path>
                <a:path w="1184910" h="1149984">
                  <a:moveTo>
                    <a:pt x="374357" y="74828"/>
                  </a:moveTo>
                  <a:lnTo>
                    <a:pt x="373291" y="73660"/>
                  </a:lnTo>
                  <a:lnTo>
                    <a:pt x="372249" y="72504"/>
                  </a:lnTo>
                  <a:lnTo>
                    <a:pt x="371208" y="71348"/>
                  </a:lnTo>
                  <a:lnTo>
                    <a:pt x="370890" y="71628"/>
                  </a:lnTo>
                  <a:lnTo>
                    <a:pt x="370268" y="72250"/>
                  </a:lnTo>
                  <a:lnTo>
                    <a:pt x="371322" y="73393"/>
                  </a:lnTo>
                  <a:lnTo>
                    <a:pt x="372364" y="74561"/>
                  </a:lnTo>
                  <a:lnTo>
                    <a:pt x="373418" y="75717"/>
                  </a:lnTo>
                  <a:lnTo>
                    <a:pt x="374053" y="75120"/>
                  </a:lnTo>
                  <a:lnTo>
                    <a:pt x="374357" y="74828"/>
                  </a:lnTo>
                  <a:close/>
                </a:path>
                <a:path w="1184910" h="1149984">
                  <a:moveTo>
                    <a:pt x="377164" y="997292"/>
                  </a:moveTo>
                  <a:lnTo>
                    <a:pt x="375119" y="995972"/>
                  </a:lnTo>
                  <a:lnTo>
                    <a:pt x="374091" y="995286"/>
                  </a:lnTo>
                  <a:lnTo>
                    <a:pt x="373786" y="995832"/>
                  </a:lnTo>
                  <a:lnTo>
                    <a:pt x="373456" y="996378"/>
                  </a:lnTo>
                  <a:lnTo>
                    <a:pt x="373138" y="996924"/>
                  </a:lnTo>
                  <a:lnTo>
                    <a:pt x="374256" y="997458"/>
                  </a:lnTo>
                  <a:lnTo>
                    <a:pt x="375399" y="997966"/>
                  </a:lnTo>
                  <a:lnTo>
                    <a:pt x="376542" y="998499"/>
                  </a:lnTo>
                  <a:lnTo>
                    <a:pt x="376758" y="998105"/>
                  </a:lnTo>
                  <a:lnTo>
                    <a:pt x="376948" y="997699"/>
                  </a:lnTo>
                  <a:lnTo>
                    <a:pt x="377164" y="997292"/>
                  </a:lnTo>
                  <a:close/>
                </a:path>
                <a:path w="1184910" h="1149984">
                  <a:moveTo>
                    <a:pt x="381800" y="1008519"/>
                  </a:moveTo>
                  <a:lnTo>
                    <a:pt x="380072" y="1006195"/>
                  </a:lnTo>
                  <a:lnTo>
                    <a:pt x="379145" y="1004976"/>
                  </a:lnTo>
                  <a:lnTo>
                    <a:pt x="378231" y="1003757"/>
                  </a:lnTo>
                  <a:lnTo>
                    <a:pt x="378231" y="1006881"/>
                  </a:lnTo>
                  <a:lnTo>
                    <a:pt x="381800" y="1008519"/>
                  </a:lnTo>
                  <a:close/>
                </a:path>
                <a:path w="1184910" h="1149984">
                  <a:moveTo>
                    <a:pt x="407111" y="202399"/>
                  </a:moveTo>
                  <a:lnTo>
                    <a:pt x="406730" y="201625"/>
                  </a:lnTo>
                  <a:lnTo>
                    <a:pt x="406641" y="201015"/>
                  </a:lnTo>
                  <a:lnTo>
                    <a:pt x="405879" y="201193"/>
                  </a:lnTo>
                  <a:lnTo>
                    <a:pt x="404876" y="201104"/>
                  </a:lnTo>
                  <a:lnTo>
                    <a:pt x="404075" y="201968"/>
                  </a:lnTo>
                  <a:lnTo>
                    <a:pt x="404368" y="202971"/>
                  </a:lnTo>
                  <a:lnTo>
                    <a:pt x="404368" y="204558"/>
                  </a:lnTo>
                  <a:lnTo>
                    <a:pt x="405688" y="203669"/>
                  </a:lnTo>
                  <a:lnTo>
                    <a:pt x="406488" y="203365"/>
                  </a:lnTo>
                  <a:lnTo>
                    <a:pt x="406869" y="202793"/>
                  </a:lnTo>
                  <a:lnTo>
                    <a:pt x="407111" y="202399"/>
                  </a:lnTo>
                  <a:close/>
                </a:path>
                <a:path w="1184910" h="1149984">
                  <a:moveTo>
                    <a:pt x="411441" y="918527"/>
                  </a:moveTo>
                  <a:lnTo>
                    <a:pt x="411111" y="917257"/>
                  </a:lnTo>
                  <a:lnTo>
                    <a:pt x="411022" y="915962"/>
                  </a:lnTo>
                  <a:lnTo>
                    <a:pt x="410654" y="915873"/>
                  </a:lnTo>
                  <a:lnTo>
                    <a:pt x="409740" y="915670"/>
                  </a:lnTo>
                  <a:lnTo>
                    <a:pt x="408711" y="916000"/>
                  </a:lnTo>
                  <a:lnTo>
                    <a:pt x="407720" y="916114"/>
                  </a:lnTo>
                  <a:lnTo>
                    <a:pt x="407847" y="916863"/>
                  </a:lnTo>
                  <a:lnTo>
                    <a:pt x="407758" y="918083"/>
                  </a:lnTo>
                  <a:lnTo>
                    <a:pt x="408139" y="918273"/>
                  </a:lnTo>
                  <a:lnTo>
                    <a:pt x="408940" y="918641"/>
                  </a:lnTo>
                  <a:lnTo>
                    <a:pt x="409981" y="918451"/>
                  </a:lnTo>
                  <a:lnTo>
                    <a:pt x="411441" y="918527"/>
                  </a:lnTo>
                  <a:close/>
                </a:path>
                <a:path w="1184910" h="1149984">
                  <a:moveTo>
                    <a:pt x="418706" y="1020292"/>
                  </a:moveTo>
                  <a:lnTo>
                    <a:pt x="415963" y="1020089"/>
                  </a:lnTo>
                  <a:lnTo>
                    <a:pt x="414616" y="1020000"/>
                  </a:lnTo>
                  <a:lnTo>
                    <a:pt x="414566" y="1020419"/>
                  </a:lnTo>
                  <a:lnTo>
                    <a:pt x="414528" y="1020838"/>
                  </a:lnTo>
                  <a:lnTo>
                    <a:pt x="414477" y="1021270"/>
                  </a:lnTo>
                  <a:lnTo>
                    <a:pt x="418528" y="1021765"/>
                  </a:lnTo>
                  <a:lnTo>
                    <a:pt x="418592" y="1021270"/>
                  </a:lnTo>
                  <a:lnTo>
                    <a:pt x="418642" y="1020775"/>
                  </a:lnTo>
                  <a:lnTo>
                    <a:pt x="418706" y="1020292"/>
                  </a:lnTo>
                  <a:close/>
                </a:path>
                <a:path w="1184910" h="1149984">
                  <a:moveTo>
                    <a:pt x="421144" y="749071"/>
                  </a:moveTo>
                  <a:lnTo>
                    <a:pt x="420903" y="748804"/>
                  </a:lnTo>
                  <a:lnTo>
                    <a:pt x="420649" y="748538"/>
                  </a:lnTo>
                  <a:lnTo>
                    <a:pt x="420408" y="748271"/>
                  </a:lnTo>
                  <a:lnTo>
                    <a:pt x="416547" y="750976"/>
                  </a:lnTo>
                  <a:lnTo>
                    <a:pt x="417969" y="751649"/>
                  </a:lnTo>
                  <a:lnTo>
                    <a:pt x="419023" y="751509"/>
                  </a:lnTo>
                  <a:lnTo>
                    <a:pt x="419823" y="751001"/>
                  </a:lnTo>
                  <a:lnTo>
                    <a:pt x="420408" y="750620"/>
                  </a:lnTo>
                  <a:lnTo>
                    <a:pt x="420712" y="749731"/>
                  </a:lnTo>
                  <a:lnTo>
                    <a:pt x="421144" y="749071"/>
                  </a:lnTo>
                  <a:close/>
                </a:path>
                <a:path w="1184910" h="1149984">
                  <a:moveTo>
                    <a:pt x="432968" y="162750"/>
                  </a:moveTo>
                  <a:lnTo>
                    <a:pt x="426199" y="161290"/>
                  </a:lnTo>
                  <a:lnTo>
                    <a:pt x="428231" y="164769"/>
                  </a:lnTo>
                  <a:lnTo>
                    <a:pt x="429831" y="164414"/>
                  </a:lnTo>
                  <a:lnTo>
                    <a:pt x="432968" y="162750"/>
                  </a:lnTo>
                  <a:close/>
                </a:path>
                <a:path w="1184910" h="1149984">
                  <a:moveTo>
                    <a:pt x="471678" y="482079"/>
                  </a:moveTo>
                  <a:lnTo>
                    <a:pt x="471271" y="480301"/>
                  </a:lnTo>
                  <a:lnTo>
                    <a:pt x="470954" y="480237"/>
                  </a:lnTo>
                  <a:lnTo>
                    <a:pt x="470065" y="480072"/>
                  </a:lnTo>
                  <a:lnTo>
                    <a:pt x="469112" y="480428"/>
                  </a:lnTo>
                  <a:lnTo>
                    <a:pt x="467563" y="480656"/>
                  </a:lnTo>
                  <a:lnTo>
                    <a:pt x="468198" y="481787"/>
                  </a:lnTo>
                  <a:lnTo>
                    <a:pt x="468515" y="482904"/>
                  </a:lnTo>
                  <a:lnTo>
                    <a:pt x="468871" y="482930"/>
                  </a:lnTo>
                  <a:lnTo>
                    <a:pt x="469773" y="482981"/>
                  </a:lnTo>
                  <a:lnTo>
                    <a:pt x="470738" y="482612"/>
                  </a:lnTo>
                  <a:lnTo>
                    <a:pt x="471551" y="482155"/>
                  </a:lnTo>
                  <a:lnTo>
                    <a:pt x="471678" y="482079"/>
                  </a:lnTo>
                  <a:close/>
                </a:path>
                <a:path w="1184910" h="1149984">
                  <a:moveTo>
                    <a:pt x="493064" y="225869"/>
                  </a:moveTo>
                  <a:lnTo>
                    <a:pt x="492709" y="225107"/>
                  </a:lnTo>
                  <a:lnTo>
                    <a:pt x="492620" y="224561"/>
                  </a:lnTo>
                  <a:lnTo>
                    <a:pt x="491896" y="224739"/>
                  </a:lnTo>
                  <a:lnTo>
                    <a:pt x="491045" y="224751"/>
                  </a:lnTo>
                  <a:lnTo>
                    <a:pt x="490486" y="225158"/>
                  </a:lnTo>
                  <a:lnTo>
                    <a:pt x="490232" y="225336"/>
                  </a:lnTo>
                  <a:lnTo>
                    <a:pt x="490550" y="226314"/>
                  </a:lnTo>
                  <a:lnTo>
                    <a:pt x="490664" y="227533"/>
                  </a:lnTo>
                  <a:lnTo>
                    <a:pt x="491642" y="226961"/>
                  </a:lnTo>
                  <a:lnTo>
                    <a:pt x="492391" y="226707"/>
                  </a:lnTo>
                  <a:lnTo>
                    <a:pt x="492823" y="226174"/>
                  </a:lnTo>
                  <a:lnTo>
                    <a:pt x="493064" y="225869"/>
                  </a:lnTo>
                  <a:close/>
                </a:path>
                <a:path w="1184910" h="1149984">
                  <a:moveTo>
                    <a:pt x="496049" y="237705"/>
                  </a:moveTo>
                  <a:lnTo>
                    <a:pt x="493293" y="237299"/>
                  </a:lnTo>
                  <a:lnTo>
                    <a:pt x="491896" y="237083"/>
                  </a:lnTo>
                  <a:lnTo>
                    <a:pt x="491769" y="237909"/>
                  </a:lnTo>
                  <a:lnTo>
                    <a:pt x="491680" y="238328"/>
                  </a:lnTo>
                  <a:lnTo>
                    <a:pt x="493064" y="238594"/>
                  </a:lnTo>
                  <a:lnTo>
                    <a:pt x="495795" y="239090"/>
                  </a:lnTo>
                  <a:lnTo>
                    <a:pt x="495896" y="238633"/>
                  </a:lnTo>
                  <a:lnTo>
                    <a:pt x="495960" y="238163"/>
                  </a:lnTo>
                  <a:lnTo>
                    <a:pt x="496049" y="237705"/>
                  </a:lnTo>
                  <a:close/>
                </a:path>
                <a:path w="1184910" h="1149984">
                  <a:moveTo>
                    <a:pt x="522211" y="2895"/>
                  </a:moveTo>
                  <a:lnTo>
                    <a:pt x="521716" y="2654"/>
                  </a:lnTo>
                  <a:lnTo>
                    <a:pt x="520738" y="2235"/>
                  </a:lnTo>
                  <a:lnTo>
                    <a:pt x="520153" y="3975"/>
                  </a:lnTo>
                  <a:lnTo>
                    <a:pt x="519925" y="4876"/>
                  </a:lnTo>
                  <a:lnTo>
                    <a:pt x="520903" y="5334"/>
                  </a:lnTo>
                  <a:lnTo>
                    <a:pt x="521423" y="4495"/>
                  </a:lnTo>
                  <a:lnTo>
                    <a:pt x="521792" y="3670"/>
                  </a:lnTo>
                  <a:lnTo>
                    <a:pt x="522211" y="2895"/>
                  </a:lnTo>
                  <a:close/>
                </a:path>
                <a:path w="1184910" h="1149984">
                  <a:moveTo>
                    <a:pt x="555980" y="821436"/>
                  </a:moveTo>
                  <a:lnTo>
                    <a:pt x="554710" y="821347"/>
                  </a:lnTo>
                  <a:lnTo>
                    <a:pt x="554609" y="822972"/>
                  </a:lnTo>
                  <a:lnTo>
                    <a:pt x="554558" y="824598"/>
                  </a:lnTo>
                  <a:lnTo>
                    <a:pt x="554482" y="826198"/>
                  </a:lnTo>
                  <a:lnTo>
                    <a:pt x="554875" y="826223"/>
                  </a:lnTo>
                  <a:lnTo>
                    <a:pt x="555269" y="826236"/>
                  </a:lnTo>
                  <a:lnTo>
                    <a:pt x="555663" y="826274"/>
                  </a:lnTo>
                  <a:lnTo>
                    <a:pt x="555777" y="824661"/>
                  </a:lnTo>
                  <a:lnTo>
                    <a:pt x="555866" y="823048"/>
                  </a:lnTo>
                  <a:lnTo>
                    <a:pt x="555980" y="821436"/>
                  </a:lnTo>
                  <a:close/>
                </a:path>
                <a:path w="1184910" h="1149984">
                  <a:moveTo>
                    <a:pt x="564616" y="659574"/>
                  </a:moveTo>
                  <a:lnTo>
                    <a:pt x="564464" y="657415"/>
                  </a:lnTo>
                  <a:lnTo>
                    <a:pt x="563473" y="656120"/>
                  </a:lnTo>
                  <a:lnTo>
                    <a:pt x="559841" y="656247"/>
                  </a:lnTo>
                  <a:lnTo>
                    <a:pt x="561403" y="658012"/>
                  </a:lnTo>
                  <a:lnTo>
                    <a:pt x="563372" y="660234"/>
                  </a:lnTo>
                  <a:lnTo>
                    <a:pt x="564197" y="659790"/>
                  </a:lnTo>
                  <a:lnTo>
                    <a:pt x="564616" y="659574"/>
                  </a:lnTo>
                  <a:close/>
                </a:path>
                <a:path w="1184910" h="1149984">
                  <a:moveTo>
                    <a:pt x="575017" y="738060"/>
                  </a:moveTo>
                  <a:lnTo>
                    <a:pt x="573989" y="738174"/>
                  </a:lnTo>
                  <a:lnTo>
                    <a:pt x="571931" y="738390"/>
                  </a:lnTo>
                  <a:lnTo>
                    <a:pt x="571969" y="738797"/>
                  </a:lnTo>
                  <a:lnTo>
                    <a:pt x="571982" y="739190"/>
                  </a:lnTo>
                  <a:lnTo>
                    <a:pt x="572008" y="739571"/>
                  </a:lnTo>
                  <a:lnTo>
                    <a:pt x="572947" y="739609"/>
                  </a:lnTo>
                  <a:lnTo>
                    <a:pt x="573887" y="739648"/>
                  </a:lnTo>
                  <a:lnTo>
                    <a:pt x="574827" y="739686"/>
                  </a:lnTo>
                  <a:lnTo>
                    <a:pt x="574878" y="739140"/>
                  </a:lnTo>
                  <a:lnTo>
                    <a:pt x="574954" y="738593"/>
                  </a:lnTo>
                  <a:lnTo>
                    <a:pt x="575017" y="738060"/>
                  </a:lnTo>
                  <a:close/>
                </a:path>
                <a:path w="1184910" h="1149984">
                  <a:moveTo>
                    <a:pt x="589648" y="861402"/>
                  </a:moveTo>
                  <a:lnTo>
                    <a:pt x="588581" y="857237"/>
                  </a:lnTo>
                  <a:lnTo>
                    <a:pt x="586295" y="858583"/>
                  </a:lnTo>
                  <a:lnTo>
                    <a:pt x="584060" y="860082"/>
                  </a:lnTo>
                  <a:lnTo>
                    <a:pt x="585812" y="860501"/>
                  </a:lnTo>
                  <a:lnTo>
                    <a:pt x="589648" y="861402"/>
                  </a:lnTo>
                  <a:close/>
                </a:path>
                <a:path w="1184910" h="1149984">
                  <a:moveTo>
                    <a:pt x="603592" y="1032179"/>
                  </a:moveTo>
                  <a:lnTo>
                    <a:pt x="603059" y="1031290"/>
                  </a:lnTo>
                  <a:lnTo>
                    <a:pt x="602830" y="1030757"/>
                  </a:lnTo>
                  <a:lnTo>
                    <a:pt x="601967" y="1031113"/>
                  </a:lnTo>
                  <a:lnTo>
                    <a:pt x="601052" y="1031405"/>
                  </a:lnTo>
                  <a:lnTo>
                    <a:pt x="600290" y="1031938"/>
                  </a:lnTo>
                  <a:lnTo>
                    <a:pt x="600138" y="1032027"/>
                  </a:lnTo>
                  <a:lnTo>
                    <a:pt x="600570" y="1032967"/>
                  </a:lnTo>
                  <a:lnTo>
                    <a:pt x="600811" y="1033945"/>
                  </a:lnTo>
                  <a:lnTo>
                    <a:pt x="601878" y="1033310"/>
                  </a:lnTo>
                  <a:lnTo>
                    <a:pt x="602742" y="1032903"/>
                  </a:lnTo>
                  <a:lnTo>
                    <a:pt x="603465" y="1032306"/>
                  </a:lnTo>
                  <a:lnTo>
                    <a:pt x="603592" y="1032179"/>
                  </a:lnTo>
                  <a:close/>
                </a:path>
                <a:path w="1184910" h="1149984">
                  <a:moveTo>
                    <a:pt x="641756" y="2298"/>
                  </a:moveTo>
                  <a:lnTo>
                    <a:pt x="641553" y="457"/>
                  </a:lnTo>
                  <a:lnTo>
                    <a:pt x="637400" y="0"/>
                  </a:lnTo>
                  <a:lnTo>
                    <a:pt x="639089" y="2324"/>
                  </a:lnTo>
                  <a:lnTo>
                    <a:pt x="640016" y="3606"/>
                  </a:lnTo>
                  <a:lnTo>
                    <a:pt x="640956" y="4902"/>
                  </a:lnTo>
                  <a:lnTo>
                    <a:pt x="641756" y="2298"/>
                  </a:lnTo>
                  <a:close/>
                </a:path>
                <a:path w="1184910" h="1149984">
                  <a:moveTo>
                    <a:pt x="654888" y="200850"/>
                  </a:moveTo>
                  <a:lnTo>
                    <a:pt x="654456" y="199618"/>
                  </a:lnTo>
                  <a:lnTo>
                    <a:pt x="653923" y="198526"/>
                  </a:lnTo>
                  <a:lnTo>
                    <a:pt x="653427" y="197434"/>
                  </a:lnTo>
                  <a:lnTo>
                    <a:pt x="652780" y="197739"/>
                  </a:lnTo>
                  <a:lnTo>
                    <a:pt x="652145" y="198069"/>
                  </a:lnTo>
                  <a:lnTo>
                    <a:pt x="651510" y="198374"/>
                  </a:lnTo>
                  <a:lnTo>
                    <a:pt x="652106" y="199440"/>
                  </a:lnTo>
                  <a:lnTo>
                    <a:pt x="652678" y="200533"/>
                  </a:lnTo>
                  <a:lnTo>
                    <a:pt x="653427" y="201599"/>
                  </a:lnTo>
                  <a:lnTo>
                    <a:pt x="654888" y="200850"/>
                  </a:lnTo>
                  <a:close/>
                </a:path>
                <a:path w="1184910" h="1149984">
                  <a:moveTo>
                    <a:pt x="664337" y="28168"/>
                  </a:moveTo>
                  <a:lnTo>
                    <a:pt x="664184" y="25844"/>
                  </a:lnTo>
                  <a:lnTo>
                    <a:pt x="664133" y="24460"/>
                  </a:lnTo>
                  <a:lnTo>
                    <a:pt x="664057" y="23063"/>
                  </a:lnTo>
                  <a:lnTo>
                    <a:pt x="661822" y="24765"/>
                  </a:lnTo>
                  <a:lnTo>
                    <a:pt x="661771" y="26238"/>
                  </a:lnTo>
                  <a:lnTo>
                    <a:pt x="664337" y="28168"/>
                  </a:lnTo>
                  <a:close/>
                </a:path>
                <a:path w="1184910" h="1149984">
                  <a:moveTo>
                    <a:pt x="686854" y="465950"/>
                  </a:moveTo>
                  <a:lnTo>
                    <a:pt x="686828" y="464743"/>
                  </a:lnTo>
                  <a:lnTo>
                    <a:pt x="684999" y="462953"/>
                  </a:lnTo>
                  <a:lnTo>
                    <a:pt x="683564" y="462889"/>
                  </a:lnTo>
                  <a:lnTo>
                    <a:pt x="682498" y="465099"/>
                  </a:lnTo>
                  <a:lnTo>
                    <a:pt x="683450" y="467118"/>
                  </a:lnTo>
                  <a:lnTo>
                    <a:pt x="684872" y="467487"/>
                  </a:lnTo>
                  <a:lnTo>
                    <a:pt x="686574" y="466178"/>
                  </a:lnTo>
                  <a:lnTo>
                    <a:pt x="686854" y="465950"/>
                  </a:lnTo>
                  <a:close/>
                </a:path>
                <a:path w="1184910" h="1149984">
                  <a:moveTo>
                    <a:pt x="688733" y="843394"/>
                  </a:moveTo>
                  <a:lnTo>
                    <a:pt x="688416" y="842962"/>
                  </a:lnTo>
                  <a:lnTo>
                    <a:pt x="688098" y="842556"/>
                  </a:lnTo>
                  <a:lnTo>
                    <a:pt x="687793" y="842137"/>
                  </a:lnTo>
                  <a:lnTo>
                    <a:pt x="687273" y="842416"/>
                  </a:lnTo>
                  <a:lnTo>
                    <a:pt x="686625" y="842581"/>
                  </a:lnTo>
                  <a:lnTo>
                    <a:pt x="685965" y="843597"/>
                  </a:lnTo>
                  <a:lnTo>
                    <a:pt x="685863" y="844346"/>
                  </a:lnTo>
                  <a:lnTo>
                    <a:pt x="685660" y="845032"/>
                  </a:lnTo>
                  <a:lnTo>
                    <a:pt x="686676" y="844499"/>
                  </a:lnTo>
                  <a:lnTo>
                    <a:pt x="687705" y="843927"/>
                  </a:lnTo>
                  <a:lnTo>
                    <a:pt x="688733" y="843394"/>
                  </a:lnTo>
                  <a:close/>
                </a:path>
                <a:path w="1184910" h="1149984">
                  <a:moveTo>
                    <a:pt x="689051" y="756704"/>
                  </a:moveTo>
                  <a:lnTo>
                    <a:pt x="688682" y="755992"/>
                  </a:lnTo>
                  <a:lnTo>
                    <a:pt x="688441" y="755205"/>
                  </a:lnTo>
                  <a:lnTo>
                    <a:pt x="687463" y="754011"/>
                  </a:lnTo>
                  <a:lnTo>
                    <a:pt x="686765" y="753643"/>
                  </a:lnTo>
                  <a:lnTo>
                    <a:pt x="686155" y="753160"/>
                  </a:lnTo>
                  <a:lnTo>
                    <a:pt x="685939" y="753427"/>
                  </a:lnTo>
                  <a:lnTo>
                    <a:pt x="685673" y="753681"/>
                  </a:lnTo>
                  <a:lnTo>
                    <a:pt x="685431" y="753935"/>
                  </a:lnTo>
                  <a:lnTo>
                    <a:pt x="686396" y="755027"/>
                  </a:lnTo>
                  <a:lnTo>
                    <a:pt x="687336" y="756132"/>
                  </a:lnTo>
                  <a:lnTo>
                    <a:pt x="688314" y="757224"/>
                  </a:lnTo>
                  <a:lnTo>
                    <a:pt x="688797" y="756894"/>
                  </a:lnTo>
                  <a:lnTo>
                    <a:pt x="689051" y="756704"/>
                  </a:lnTo>
                  <a:close/>
                </a:path>
                <a:path w="1184910" h="1149984">
                  <a:moveTo>
                    <a:pt x="703668" y="19824"/>
                  </a:moveTo>
                  <a:lnTo>
                    <a:pt x="703262" y="18846"/>
                  </a:lnTo>
                  <a:lnTo>
                    <a:pt x="703097" y="18097"/>
                  </a:lnTo>
                  <a:lnTo>
                    <a:pt x="702652" y="17564"/>
                  </a:lnTo>
                  <a:lnTo>
                    <a:pt x="702487" y="17399"/>
                  </a:lnTo>
                  <a:lnTo>
                    <a:pt x="701217" y="17780"/>
                  </a:lnTo>
                  <a:lnTo>
                    <a:pt x="701217" y="17919"/>
                  </a:lnTo>
                  <a:lnTo>
                    <a:pt x="701179" y="18605"/>
                  </a:lnTo>
                  <a:lnTo>
                    <a:pt x="701332" y="19405"/>
                  </a:lnTo>
                  <a:lnTo>
                    <a:pt x="701662" y="20002"/>
                  </a:lnTo>
                  <a:lnTo>
                    <a:pt x="701763" y="20180"/>
                  </a:lnTo>
                  <a:lnTo>
                    <a:pt x="702691" y="19939"/>
                  </a:lnTo>
                  <a:lnTo>
                    <a:pt x="703668" y="19824"/>
                  </a:lnTo>
                  <a:close/>
                </a:path>
                <a:path w="1184910" h="1149984">
                  <a:moveTo>
                    <a:pt x="705485" y="605358"/>
                  </a:moveTo>
                  <a:lnTo>
                    <a:pt x="704646" y="604570"/>
                  </a:lnTo>
                  <a:lnTo>
                    <a:pt x="704227" y="604164"/>
                  </a:lnTo>
                  <a:lnTo>
                    <a:pt x="703453" y="604939"/>
                  </a:lnTo>
                  <a:lnTo>
                    <a:pt x="702665" y="605675"/>
                  </a:lnTo>
                  <a:lnTo>
                    <a:pt x="701954" y="606501"/>
                  </a:lnTo>
                  <a:lnTo>
                    <a:pt x="702716" y="607314"/>
                  </a:lnTo>
                  <a:lnTo>
                    <a:pt x="703122" y="607733"/>
                  </a:lnTo>
                  <a:lnTo>
                    <a:pt x="703910" y="606945"/>
                  </a:lnTo>
                  <a:lnTo>
                    <a:pt x="704710" y="606158"/>
                  </a:lnTo>
                  <a:lnTo>
                    <a:pt x="705485" y="605358"/>
                  </a:lnTo>
                  <a:close/>
                </a:path>
                <a:path w="1184910" h="1149984">
                  <a:moveTo>
                    <a:pt x="718642" y="303377"/>
                  </a:moveTo>
                  <a:lnTo>
                    <a:pt x="718007" y="302348"/>
                  </a:lnTo>
                  <a:lnTo>
                    <a:pt x="717054" y="302260"/>
                  </a:lnTo>
                  <a:lnTo>
                    <a:pt x="716368" y="301993"/>
                  </a:lnTo>
                  <a:lnTo>
                    <a:pt x="715721" y="302272"/>
                  </a:lnTo>
                  <a:lnTo>
                    <a:pt x="715060" y="302539"/>
                  </a:lnTo>
                  <a:lnTo>
                    <a:pt x="714387" y="302818"/>
                  </a:lnTo>
                  <a:lnTo>
                    <a:pt x="715022" y="303491"/>
                  </a:lnTo>
                  <a:lnTo>
                    <a:pt x="715543" y="304292"/>
                  </a:lnTo>
                  <a:lnTo>
                    <a:pt x="716305" y="304736"/>
                  </a:lnTo>
                  <a:lnTo>
                    <a:pt x="716864" y="305092"/>
                  </a:lnTo>
                  <a:lnTo>
                    <a:pt x="717715" y="304977"/>
                  </a:lnTo>
                  <a:lnTo>
                    <a:pt x="718451" y="305066"/>
                  </a:lnTo>
                  <a:lnTo>
                    <a:pt x="718413" y="304304"/>
                  </a:lnTo>
                  <a:lnTo>
                    <a:pt x="718642" y="303377"/>
                  </a:lnTo>
                  <a:close/>
                </a:path>
                <a:path w="1184910" h="1149984">
                  <a:moveTo>
                    <a:pt x="719899" y="484212"/>
                  </a:moveTo>
                  <a:lnTo>
                    <a:pt x="718667" y="483489"/>
                  </a:lnTo>
                  <a:lnTo>
                    <a:pt x="715416" y="483285"/>
                  </a:lnTo>
                  <a:lnTo>
                    <a:pt x="716318" y="484759"/>
                  </a:lnTo>
                  <a:lnTo>
                    <a:pt x="716775" y="485698"/>
                  </a:lnTo>
                  <a:lnTo>
                    <a:pt x="717461" y="486435"/>
                  </a:lnTo>
                  <a:lnTo>
                    <a:pt x="717740" y="486778"/>
                  </a:lnTo>
                  <a:lnTo>
                    <a:pt x="718502" y="486702"/>
                  </a:lnTo>
                  <a:lnTo>
                    <a:pt x="719378" y="486879"/>
                  </a:lnTo>
                  <a:lnTo>
                    <a:pt x="719899" y="484212"/>
                  </a:lnTo>
                  <a:close/>
                </a:path>
                <a:path w="1184910" h="1149984">
                  <a:moveTo>
                    <a:pt x="728573" y="516077"/>
                  </a:moveTo>
                  <a:lnTo>
                    <a:pt x="727659" y="515505"/>
                  </a:lnTo>
                  <a:lnTo>
                    <a:pt x="726757" y="514896"/>
                  </a:lnTo>
                  <a:lnTo>
                    <a:pt x="725868" y="514324"/>
                  </a:lnTo>
                  <a:lnTo>
                    <a:pt x="725601" y="514807"/>
                  </a:lnTo>
                  <a:lnTo>
                    <a:pt x="725081" y="515772"/>
                  </a:lnTo>
                  <a:lnTo>
                    <a:pt x="726008" y="516242"/>
                  </a:lnTo>
                  <a:lnTo>
                    <a:pt x="726935" y="516724"/>
                  </a:lnTo>
                  <a:lnTo>
                    <a:pt x="727849" y="517182"/>
                  </a:lnTo>
                  <a:lnTo>
                    <a:pt x="728573" y="516077"/>
                  </a:lnTo>
                  <a:close/>
                </a:path>
                <a:path w="1184910" h="1149984">
                  <a:moveTo>
                    <a:pt x="731850" y="15621"/>
                  </a:moveTo>
                  <a:lnTo>
                    <a:pt x="731367" y="15621"/>
                  </a:lnTo>
                  <a:lnTo>
                    <a:pt x="730897" y="15608"/>
                  </a:lnTo>
                  <a:lnTo>
                    <a:pt x="730415" y="15608"/>
                  </a:lnTo>
                  <a:lnTo>
                    <a:pt x="730351" y="16891"/>
                  </a:lnTo>
                  <a:lnTo>
                    <a:pt x="730262" y="18173"/>
                  </a:lnTo>
                  <a:lnTo>
                    <a:pt x="730211" y="19456"/>
                  </a:lnTo>
                  <a:lnTo>
                    <a:pt x="730719" y="19456"/>
                  </a:lnTo>
                  <a:lnTo>
                    <a:pt x="731266" y="19481"/>
                  </a:lnTo>
                  <a:lnTo>
                    <a:pt x="731774" y="19494"/>
                  </a:lnTo>
                  <a:lnTo>
                    <a:pt x="731812" y="16916"/>
                  </a:lnTo>
                  <a:lnTo>
                    <a:pt x="731850" y="15621"/>
                  </a:lnTo>
                  <a:close/>
                </a:path>
                <a:path w="1184910" h="1149984">
                  <a:moveTo>
                    <a:pt x="745464" y="953490"/>
                  </a:moveTo>
                  <a:lnTo>
                    <a:pt x="745147" y="951026"/>
                  </a:lnTo>
                  <a:lnTo>
                    <a:pt x="744651" y="950734"/>
                  </a:lnTo>
                  <a:lnTo>
                    <a:pt x="744131" y="950214"/>
                  </a:lnTo>
                  <a:lnTo>
                    <a:pt x="743318" y="951445"/>
                  </a:lnTo>
                  <a:lnTo>
                    <a:pt x="742556" y="952614"/>
                  </a:lnTo>
                  <a:lnTo>
                    <a:pt x="741260" y="954582"/>
                  </a:lnTo>
                  <a:lnTo>
                    <a:pt x="744372" y="954303"/>
                  </a:lnTo>
                  <a:lnTo>
                    <a:pt x="745464" y="953490"/>
                  </a:lnTo>
                  <a:close/>
                </a:path>
                <a:path w="1184910" h="1149984">
                  <a:moveTo>
                    <a:pt x="745972" y="1149032"/>
                  </a:moveTo>
                  <a:lnTo>
                    <a:pt x="745604" y="1148181"/>
                  </a:lnTo>
                  <a:lnTo>
                    <a:pt x="745426" y="1147127"/>
                  </a:lnTo>
                  <a:lnTo>
                    <a:pt x="744321" y="1146022"/>
                  </a:lnTo>
                  <a:lnTo>
                    <a:pt x="743305" y="1146022"/>
                  </a:lnTo>
                  <a:lnTo>
                    <a:pt x="742492" y="1145806"/>
                  </a:lnTo>
                  <a:lnTo>
                    <a:pt x="742492" y="1146352"/>
                  </a:lnTo>
                  <a:lnTo>
                    <a:pt x="742467" y="1146911"/>
                  </a:lnTo>
                  <a:lnTo>
                    <a:pt x="742454" y="1147457"/>
                  </a:lnTo>
                  <a:lnTo>
                    <a:pt x="742911" y="1148257"/>
                  </a:lnTo>
                  <a:lnTo>
                    <a:pt x="743254" y="1149248"/>
                  </a:lnTo>
                  <a:lnTo>
                    <a:pt x="743953" y="1149743"/>
                  </a:lnTo>
                  <a:lnTo>
                    <a:pt x="744258" y="1149985"/>
                  </a:lnTo>
                  <a:lnTo>
                    <a:pt x="745274" y="1149324"/>
                  </a:lnTo>
                  <a:lnTo>
                    <a:pt x="745972" y="1149032"/>
                  </a:lnTo>
                  <a:close/>
                </a:path>
                <a:path w="1184910" h="1149984">
                  <a:moveTo>
                    <a:pt x="781532" y="501840"/>
                  </a:moveTo>
                  <a:lnTo>
                    <a:pt x="780605" y="501789"/>
                  </a:lnTo>
                  <a:lnTo>
                    <a:pt x="778357" y="501675"/>
                  </a:lnTo>
                  <a:lnTo>
                    <a:pt x="778637" y="502691"/>
                  </a:lnTo>
                  <a:lnTo>
                    <a:pt x="778700" y="503618"/>
                  </a:lnTo>
                  <a:lnTo>
                    <a:pt x="778903" y="503643"/>
                  </a:lnTo>
                  <a:lnTo>
                    <a:pt x="779665" y="503758"/>
                  </a:lnTo>
                  <a:lnTo>
                    <a:pt x="780491" y="503707"/>
                  </a:lnTo>
                  <a:lnTo>
                    <a:pt x="781177" y="503415"/>
                  </a:lnTo>
                  <a:lnTo>
                    <a:pt x="781456" y="503275"/>
                  </a:lnTo>
                  <a:lnTo>
                    <a:pt x="781418" y="502386"/>
                  </a:lnTo>
                  <a:lnTo>
                    <a:pt x="781532" y="501840"/>
                  </a:lnTo>
                  <a:close/>
                </a:path>
                <a:path w="1184910" h="1149984">
                  <a:moveTo>
                    <a:pt x="787019" y="670153"/>
                  </a:moveTo>
                  <a:lnTo>
                    <a:pt x="786752" y="668502"/>
                  </a:lnTo>
                  <a:lnTo>
                    <a:pt x="785710" y="667981"/>
                  </a:lnTo>
                  <a:lnTo>
                    <a:pt x="784644" y="668108"/>
                  </a:lnTo>
                  <a:lnTo>
                    <a:pt x="783666" y="668718"/>
                  </a:lnTo>
                  <a:lnTo>
                    <a:pt x="783805" y="669785"/>
                  </a:lnTo>
                  <a:lnTo>
                    <a:pt x="783628" y="671118"/>
                  </a:lnTo>
                  <a:lnTo>
                    <a:pt x="785164" y="670763"/>
                  </a:lnTo>
                  <a:lnTo>
                    <a:pt x="786079" y="670687"/>
                  </a:lnTo>
                  <a:lnTo>
                    <a:pt x="787019" y="670153"/>
                  </a:lnTo>
                  <a:close/>
                </a:path>
                <a:path w="1184910" h="1149984">
                  <a:moveTo>
                    <a:pt x="788720" y="507301"/>
                  </a:moveTo>
                  <a:lnTo>
                    <a:pt x="788314" y="506196"/>
                  </a:lnTo>
                  <a:lnTo>
                    <a:pt x="787920" y="505066"/>
                  </a:lnTo>
                  <a:lnTo>
                    <a:pt x="787438" y="503936"/>
                  </a:lnTo>
                  <a:lnTo>
                    <a:pt x="786396" y="504151"/>
                  </a:lnTo>
                  <a:lnTo>
                    <a:pt x="786371" y="505434"/>
                  </a:lnTo>
                  <a:lnTo>
                    <a:pt x="786460" y="506615"/>
                  </a:lnTo>
                  <a:lnTo>
                    <a:pt x="786523" y="507796"/>
                  </a:lnTo>
                  <a:lnTo>
                    <a:pt x="787260" y="507631"/>
                  </a:lnTo>
                  <a:lnTo>
                    <a:pt x="788720" y="507301"/>
                  </a:lnTo>
                  <a:close/>
                </a:path>
                <a:path w="1184910" h="1149984">
                  <a:moveTo>
                    <a:pt x="808062" y="802754"/>
                  </a:moveTo>
                  <a:lnTo>
                    <a:pt x="808037" y="802335"/>
                  </a:lnTo>
                  <a:lnTo>
                    <a:pt x="808037" y="801928"/>
                  </a:lnTo>
                  <a:lnTo>
                    <a:pt x="808024" y="801497"/>
                  </a:lnTo>
                  <a:lnTo>
                    <a:pt x="806577" y="801458"/>
                  </a:lnTo>
                  <a:lnTo>
                    <a:pt x="805141" y="801408"/>
                  </a:lnTo>
                  <a:lnTo>
                    <a:pt x="803706" y="801357"/>
                  </a:lnTo>
                  <a:lnTo>
                    <a:pt x="803732" y="801954"/>
                  </a:lnTo>
                  <a:lnTo>
                    <a:pt x="803757" y="802538"/>
                  </a:lnTo>
                  <a:lnTo>
                    <a:pt x="803783" y="803135"/>
                  </a:lnTo>
                  <a:lnTo>
                    <a:pt x="808062" y="802754"/>
                  </a:lnTo>
                  <a:close/>
                </a:path>
                <a:path w="1184910" h="1149984">
                  <a:moveTo>
                    <a:pt x="832294" y="680758"/>
                  </a:moveTo>
                  <a:lnTo>
                    <a:pt x="830922" y="680326"/>
                  </a:lnTo>
                  <a:lnTo>
                    <a:pt x="829564" y="679843"/>
                  </a:lnTo>
                  <a:lnTo>
                    <a:pt x="828205" y="679411"/>
                  </a:lnTo>
                  <a:lnTo>
                    <a:pt x="828014" y="679881"/>
                  </a:lnTo>
                  <a:lnTo>
                    <a:pt x="827824" y="680339"/>
                  </a:lnTo>
                  <a:lnTo>
                    <a:pt x="827646" y="680821"/>
                  </a:lnTo>
                  <a:lnTo>
                    <a:pt x="831316" y="682650"/>
                  </a:lnTo>
                  <a:lnTo>
                    <a:pt x="831977" y="681393"/>
                  </a:lnTo>
                  <a:lnTo>
                    <a:pt x="832294" y="680758"/>
                  </a:lnTo>
                  <a:close/>
                </a:path>
                <a:path w="1184910" h="1149984">
                  <a:moveTo>
                    <a:pt x="865060" y="1000125"/>
                  </a:moveTo>
                  <a:lnTo>
                    <a:pt x="864285" y="997229"/>
                  </a:lnTo>
                  <a:lnTo>
                    <a:pt x="863854" y="995832"/>
                  </a:lnTo>
                  <a:lnTo>
                    <a:pt x="863142" y="995807"/>
                  </a:lnTo>
                  <a:lnTo>
                    <a:pt x="862406" y="995807"/>
                  </a:lnTo>
                  <a:lnTo>
                    <a:pt x="863142" y="1000582"/>
                  </a:lnTo>
                  <a:lnTo>
                    <a:pt x="863790" y="1000442"/>
                  </a:lnTo>
                  <a:lnTo>
                    <a:pt x="864412" y="1000264"/>
                  </a:lnTo>
                  <a:lnTo>
                    <a:pt x="865060" y="1000125"/>
                  </a:lnTo>
                  <a:close/>
                </a:path>
                <a:path w="1184910" h="1149984">
                  <a:moveTo>
                    <a:pt x="894613" y="559447"/>
                  </a:moveTo>
                  <a:lnTo>
                    <a:pt x="893965" y="557885"/>
                  </a:lnTo>
                  <a:lnTo>
                    <a:pt x="893533" y="556793"/>
                  </a:lnTo>
                  <a:lnTo>
                    <a:pt x="892911" y="555320"/>
                  </a:lnTo>
                  <a:lnTo>
                    <a:pt x="892086" y="557847"/>
                  </a:lnTo>
                  <a:lnTo>
                    <a:pt x="894613" y="559447"/>
                  </a:lnTo>
                  <a:close/>
                </a:path>
                <a:path w="1184910" h="1149984">
                  <a:moveTo>
                    <a:pt x="932014" y="174447"/>
                  </a:moveTo>
                  <a:lnTo>
                    <a:pt x="931913" y="173748"/>
                  </a:lnTo>
                  <a:lnTo>
                    <a:pt x="931938" y="172516"/>
                  </a:lnTo>
                  <a:lnTo>
                    <a:pt x="931722" y="172478"/>
                  </a:lnTo>
                  <a:lnTo>
                    <a:pt x="930846" y="172288"/>
                  </a:lnTo>
                  <a:lnTo>
                    <a:pt x="929894" y="172478"/>
                  </a:lnTo>
                  <a:lnTo>
                    <a:pt x="928712" y="172567"/>
                  </a:lnTo>
                  <a:lnTo>
                    <a:pt x="928941" y="173507"/>
                  </a:lnTo>
                  <a:lnTo>
                    <a:pt x="928992" y="174485"/>
                  </a:lnTo>
                  <a:lnTo>
                    <a:pt x="930122" y="174637"/>
                  </a:lnTo>
                  <a:lnTo>
                    <a:pt x="931075" y="174485"/>
                  </a:lnTo>
                  <a:lnTo>
                    <a:pt x="932014" y="174447"/>
                  </a:lnTo>
                  <a:close/>
                </a:path>
                <a:path w="1184910" h="1149984">
                  <a:moveTo>
                    <a:pt x="946975" y="906386"/>
                  </a:moveTo>
                  <a:lnTo>
                    <a:pt x="945908" y="905497"/>
                  </a:lnTo>
                  <a:lnTo>
                    <a:pt x="944816" y="904595"/>
                  </a:lnTo>
                  <a:lnTo>
                    <a:pt x="943749" y="903706"/>
                  </a:lnTo>
                  <a:lnTo>
                    <a:pt x="943000" y="904608"/>
                  </a:lnTo>
                  <a:lnTo>
                    <a:pt x="942644" y="905078"/>
                  </a:lnTo>
                  <a:lnTo>
                    <a:pt x="945870" y="907757"/>
                  </a:lnTo>
                  <a:lnTo>
                    <a:pt x="946238" y="907288"/>
                  </a:lnTo>
                  <a:lnTo>
                    <a:pt x="946975" y="906386"/>
                  </a:lnTo>
                  <a:close/>
                </a:path>
                <a:path w="1184910" h="1149984">
                  <a:moveTo>
                    <a:pt x="957541" y="176250"/>
                  </a:moveTo>
                  <a:lnTo>
                    <a:pt x="953897" y="174764"/>
                  </a:lnTo>
                  <a:lnTo>
                    <a:pt x="953401" y="175971"/>
                  </a:lnTo>
                  <a:lnTo>
                    <a:pt x="954468" y="176542"/>
                  </a:lnTo>
                  <a:lnTo>
                    <a:pt x="955548" y="177139"/>
                  </a:lnTo>
                  <a:lnTo>
                    <a:pt x="956627" y="177723"/>
                  </a:lnTo>
                  <a:lnTo>
                    <a:pt x="956919" y="177228"/>
                  </a:lnTo>
                  <a:lnTo>
                    <a:pt x="957237" y="176745"/>
                  </a:lnTo>
                  <a:lnTo>
                    <a:pt x="957541" y="176250"/>
                  </a:lnTo>
                  <a:close/>
                </a:path>
                <a:path w="1184910" h="1149984">
                  <a:moveTo>
                    <a:pt x="980948" y="229247"/>
                  </a:moveTo>
                  <a:lnTo>
                    <a:pt x="978306" y="226860"/>
                  </a:lnTo>
                  <a:lnTo>
                    <a:pt x="977811" y="228688"/>
                  </a:lnTo>
                  <a:lnTo>
                    <a:pt x="977125" y="231178"/>
                  </a:lnTo>
                  <a:lnTo>
                    <a:pt x="978306" y="231495"/>
                  </a:lnTo>
                  <a:lnTo>
                    <a:pt x="978890" y="231660"/>
                  </a:lnTo>
                  <a:lnTo>
                    <a:pt x="980541" y="230543"/>
                  </a:lnTo>
                  <a:lnTo>
                    <a:pt x="980948" y="229247"/>
                  </a:lnTo>
                  <a:close/>
                </a:path>
                <a:path w="1184910" h="1149984">
                  <a:moveTo>
                    <a:pt x="990079" y="550976"/>
                  </a:moveTo>
                  <a:lnTo>
                    <a:pt x="989698" y="550938"/>
                  </a:lnTo>
                  <a:lnTo>
                    <a:pt x="989304" y="550913"/>
                  </a:lnTo>
                  <a:lnTo>
                    <a:pt x="988923" y="550875"/>
                  </a:lnTo>
                  <a:lnTo>
                    <a:pt x="988733" y="551980"/>
                  </a:lnTo>
                  <a:lnTo>
                    <a:pt x="988555" y="553085"/>
                  </a:lnTo>
                  <a:lnTo>
                    <a:pt x="988352" y="554189"/>
                  </a:lnTo>
                  <a:lnTo>
                    <a:pt x="990015" y="554316"/>
                  </a:lnTo>
                  <a:lnTo>
                    <a:pt x="990066" y="553212"/>
                  </a:lnTo>
                  <a:lnTo>
                    <a:pt x="990066" y="552094"/>
                  </a:lnTo>
                  <a:lnTo>
                    <a:pt x="990079" y="550976"/>
                  </a:lnTo>
                  <a:close/>
                </a:path>
                <a:path w="1184910" h="1149984">
                  <a:moveTo>
                    <a:pt x="1009370" y="610793"/>
                  </a:moveTo>
                  <a:lnTo>
                    <a:pt x="1008964" y="610082"/>
                  </a:lnTo>
                  <a:lnTo>
                    <a:pt x="1008710" y="609244"/>
                  </a:lnTo>
                  <a:lnTo>
                    <a:pt x="1008151" y="608672"/>
                  </a:lnTo>
                  <a:lnTo>
                    <a:pt x="1007681" y="608164"/>
                  </a:lnTo>
                  <a:lnTo>
                    <a:pt x="1006906" y="607936"/>
                  </a:lnTo>
                  <a:lnTo>
                    <a:pt x="1006271" y="607606"/>
                  </a:lnTo>
                  <a:lnTo>
                    <a:pt x="1005928" y="607923"/>
                  </a:lnTo>
                  <a:lnTo>
                    <a:pt x="1005636" y="608253"/>
                  </a:lnTo>
                  <a:lnTo>
                    <a:pt x="1005293" y="608584"/>
                  </a:lnTo>
                  <a:lnTo>
                    <a:pt x="1007059" y="610844"/>
                  </a:lnTo>
                  <a:lnTo>
                    <a:pt x="1007935" y="611974"/>
                  </a:lnTo>
                  <a:lnTo>
                    <a:pt x="1008418" y="611593"/>
                  </a:lnTo>
                  <a:lnTo>
                    <a:pt x="1008888" y="611200"/>
                  </a:lnTo>
                  <a:lnTo>
                    <a:pt x="1009370" y="610793"/>
                  </a:lnTo>
                  <a:close/>
                </a:path>
                <a:path w="1184910" h="1149984">
                  <a:moveTo>
                    <a:pt x="1061339" y="964819"/>
                  </a:moveTo>
                  <a:lnTo>
                    <a:pt x="1057554" y="961275"/>
                  </a:lnTo>
                  <a:lnTo>
                    <a:pt x="1057198" y="961631"/>
                  </a:lnTo>
                  <a:lnTo>
                    <a:pt x="1056462" y="962304"/>
                  </a:lnTo>
                  <a:lnTo>
                    <a:pt x="1057109" y="963942"/>
                  </a:lnTo>
                  <a:lnTo>
                    <a:pt x="1057757" y="965619"/>
                  </a:lnTo>
                  <a:lnTo>
                    <a:pt x="1061339" y="964819"/>
                  </a:lnTo>
                  <a:close/>
                </a:path>
                <a:path w="1184910" h="1149984">
                  <a:moveTo>
                    <a:pt x="1106297" y="349681"/>
                  </a:moveTo>
                  <a:lnTo>
                    <a:pt x="1105814" y="348056"/>
                  </a:lnTo>
                  <a:lnTo>
                    <a:pt x="1105750" y="346989"/>
                  </a:lnTo>
                  <a:lnTo>
                    <a:pt x="1104900" y="345897"/>
                  </a:lnTo>
                  <a:lnTo>
                    <a:pt x="1103757" y="346202"/>
                  </a:lnTo>
                  <a:lnTo>
                    <a:pt x="1103020" y="346202"/>
                  </a:lnTo>
                  <a:lnTo>
                    <a:pt x="1103134" y="347179"/>
                  </a:lnTo>
                  <a:lnTo>
                    <a:pt x="1103058" y="348272"/>
                  </a:lnTo>
                  <a:lnTo>
                    <a:pt x="1103477" y="349072"/>
                  </a:lnTo>
                  <a:lnTo>
                    <a:pt x="1103680" y="349504"/>
                  </a:lnTo>
                  <a:lnTo>
                    <a:pt x="1104861" y="349402"/>
                  </a:lnTo>
                  <a:lnTo>
                    <a:pt x="1106297" y="349681"/>
                  </a:lnTo>
                  <a:close/>
                </a:path>
                <a:path w="1184910" h="1149984">
                  <a:moveTo>
                    <a:pt x="1121486" y="353910"/>
                  </a:moveTo>
                  <a:lnTo>
                    <a:pt x="1119111" y="352628"/>
                  </a:lnTo>
                  <a:lnTo>
                    <a:pt x="1117930" y="352005"/>
                  </a:lnTo>
                  <a:lnTo>
                    <a:pt x="1117485" y="352717"/>
                  </a:lnTo>
                  <a:lnTo>
                    <a:pt x="1117282" y="353072"/>
                  </a:lnTo>
                  <a:lnTo>
                    <a:pt x="1118387" y="353783"/>
                  </a:lnTo>
                  <a:lnTo>
                    <a:pt x="1120584" y="355231"/>
                  </a:lnTo>
                  <a:lnTo>
                    <a:pt x="1121168" y="354342"/>
                  </a:lnTo>
                  <a:lnTo>
                    <a:pt x="1121486" y="353910"/>
                  </a:lnTo>
                  <a:close/>
                </a:path>
                <a:path w="1184910" h="1149984">
                  <a:moveTo>
                    <a:pt x="1184490" y="538429"/>
                  </a:moveTo>
                  <a:lnTo>
                    <a:pt x="1184084" y="537006"/>
                  </a:lnTo>
                  <a:lnTo>
                    <a:pt x="1183665" y="535609"/>
                  </a:lnTo>
                  <a:lnTo>
                    <a:pt x="1183271" y="534200"/>
                  </a:lnTo>
                  <a:lnTo>
                    <a:pt x="1182700" y="534327"/>
                  </a:lnTo>
                  <a:lnTo>
                    <a:pt x="1181595" y="534644"/>
                  </a:lnTo>
                  <a:lnTo>
                    <a:pt x="1182116" y="536067"/>
                  </a:lnTo>
                  <a:lnTo>
                    <a:pt x="1182611" y="537489"/>
                  </a:lnTo>
                  <a:lnTo>
                    <a:pt x="1183144" y="538924"/>
                  </a:lnTo>
                  <a:lnTo>
                    <a:pt x="1184490" y="53842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7" name="object 82">
              <a:extLst>
                <a:ext uri="{FF2B5EF4-FFF2-40B4-BE49-F238E27FC236}">
                  <a16:creationId xmlns:a16="http://schemas.microsoft.com/office/drawing/2014/main" id="{E97F90BD-5CCF-F35E-6FE2-63B45C7F7086}"/>
                </a:ext>
              </a:extLst>
            </p:cNvPr>
            <p:cNvSpPr/>
            <p:nvPr/>
          </p:nvSpPr>
          <p:spPr>
            <a:xfrm>
              <a:off x="3096409" y="4429348"/>
              <a:ext cx="682334" cy="659616"/>
            </a:xfrm>
            <a:custGeom>
              <a:avLst/>
              <a:gdLst/>
              <a:ahLst/>
              <a:cxnLst/>
              <a:rect l="l" t="t" r="r" b="b"/>
              <a:pathLst>
                <a:path w="1125220" h="1087754">
                  <a:moveTo>
                    <a:pt x="8978" y="601332"/>
                  </a:moveTo>
                  <a:lnTo>
                    <a:pt x="8318" y="598474"/>
                  </a:lnTo>
                  <a:lnTo>
                    <a:pt x="6451" y="598436"/>
                  </a:lnTo>
                  <a:lnTo>
                    <a:pt x="4406" y="599528"/>
                  </a:lnTo>
                  <a:lnTo>
                    <a:pt x="3733" y="599008"/>
                  </a:lnTo>
                  <a:lnTo>
                    <a:pt x="3403" y="598881"/>
                  </a:lnTo>
                  <a:lnTo>
                    <a:pt x="3517" y="595731"/>
                  </a:lnTo>
                  <a:lnTo>
                    <a:pt x="0" y="599135"/>
                  </a:lnTo>
                  <a:lnTo>
                    <a:pt x="1066" y="603237"/>
                  </a:lnTo>
                  <a:lnTo>
                    <a:pt x="584" y="607733"/>
                  </a:lnTo>
                  <a:lnTo>
                    <a:pt x="3022" y="606158"/>
                  </a:lnTo>
                  <a:lnTo>
                    <a:pt x="4826" y="605231"/>
                  </a:lnTo>
                  <a:lnTo>
                    <a:pt x="7404" y="602996"/>
                  </a:lnTo>
                  <a:lnTo>
                    <a:pt x="8978" y="601332"/>
                  </a:lnTo>
                  <a:close/>
                </a:path>
                <a:path w="1125220" h="1087754">
                  <a:moveTo>
                    <a:pt x="76136" y="808291"/>
                  </a:moveTo>
                  <a:lnTo>
                    <a:pt x="75920" y="807580"/>
                  </a:lnTo>
                  <a:lnTo>
                    <a:pt x="75768" y="806869"/>
                  </a:lnTo>
                  <a:lnTo>
                    <a:pt x="75260" y="807135"/>
                  </a:lnTo>
                  <a:lnTo>
                    <a:pt x="74002" y="807694"/>
                  </a:lnTo>
                  <a:lnTo>
                    <a:pt x="74206" y="808342"/>
                  </a:lnTo>
                  <a:lnTo>
                    <a:pt x="74256" y="809129"/>
                  </a:lnTo>
                  <a:lnTo>
                    <a:pt x="74587" y="809307"/>
                  </a:lnTo>
                  <a:lnTo>
                    <a:pt x="74955" y="809498"/>
                  </a:lnTo>
                  <a:lnTo>
                    <a:pt x="76060" y="809167"/>
                  </a:lnTo>
                  <a:lnTo>
                    <a:pt x="76085" y="808977"/>
                  </a:lnTo>
                  <a:lnTo>
                    <a:pt x="76136" y="808291"/>
                  </a:lnTo>
                  <a:close/>
                </a:path>
                <a:path w="1125220" h="1087754">
                  <a:moveTo>
                    <a:pt x="81775" y="107061"/>
                  </a:moveTo>
                  <a:lnTo>
                    <a:pt x="80441" y="104190"/>
                  </a:lnTo>
                  <a:lnTo>
                    <a:pt x="75222" y="100876"/>
                  </a:lnTo>
                  <a:lnTo>
                    <a:pt x="75450" y="107289"/>
                  </a:lnTo>
                  <a:lnTo>
                    <a:pt x="71691" y="107022"/>
                  </a:lnTo>
                  <a:lnTo>
                    <a:pt x="71247" y="111760"/>
                  </a:lnTo>
                  <a:lnTo>
                    <a:pt x="78092" y="113728"/>
                  </a:lnTo>
                  <a:lnTo>
                    <a:pt x="79197" y="113588"/>
                  </a:lnTo>
                  <a:lnTo>
                    <a:pt x="80314" y="110693"/>
                  </a:lnTo>
                  <a:lnTo>
                    <a:pt x="81775" y="107061"/>
                  </a:lnTo>
                  <a:close/>
                </a:path>
                <a:path w="1125220" h="1087754">
                  <a:moveTo>
                    <a:pt x="141935" y="525157"/>
                  </a:moveTo>
                  <a:lnTo>
                    <a:pt x="141439" y="524751"/>
                  </a:lnTo>
                  <a:lnTo>
                    <a:pt x="141046" y="524268"/>
                  </a:lnTo>
                  <a:lnTo>
                    <a:pt x="140550" y="524065"/>
                  </a:lnTo>
                  <a:lnTo>
                    <a:pt x="140335" y="523976"/>
                  </a:lnTo>
                  <a:lnTo>
                    <a:pt x="139877" y="524433"/>
                  </a:lnTo>
                  <a:lnTo>
                    <a:pt x="139534" y="524649"/>
                  </a:lnTo>
                  <a:lnTo>
                    <a:pt x="139941" y="525081"/>
                  </a:lnTo>
                  <a:lnTo>
                    <a:pt x="140284" y="525602"/>
                  </a:lnTo>
                  <a:lnTo>
                    <a:pt x="140766" y="525907"/>
                  </a:lnTo>
                  <a:lnTo>
                    <a:pt x="141401" y="525526"/>
                  </a:lnTo>
                  <a:lnTo>
                    <a:pt x="141935" y="525157"/>
                  </a:lnTo>
                  <a:close/>
                </a:path>
                <a:path w="1125220" h="1087754">
                  <a:moveTo>
                    <a:pt x="187045" y="661479"/>
                  </a:moveTo>
                  <a:lnTo>
                    <a:pt x="186004" y="661174"/>
                  </a:lnTo>
                  <a:lnTo>
                    <a:pt x="184924" y="660831"/>
                  </a:lnTo>
                  <a:lnTo>
                    <a:pt x="183857" y="660527"/>
                  </a:lnTo>
                  <a:lnTo>
                    <a:pt x="183730" y="660857"/>
                  </a:lnTo>
                  <a:lnTo>
                    <a:pt x="183476" y="661517"/>
                  </a:lnTo>
                  <a:lnTo>
                    <a:pt x="184404" y="661974"/>
                  </a:lnTo>
                  <a:lnTo>
                    <a:pt x="185343" y="662419"/>
                  </a:lnTo>
                  <a:lnTo>
                    <a:pt x="186283" y="662901"/>
                  </a:lnTo>
                  <a:lnTo>
                    <a:pt x="186537" y="662444"/>
                  </a:lnTo>
                  <a:lnTo>
                    <a:pt x="186778" y="661962"/>
                  </a:lnTo>
                  <a:lnTo>
                    <a:pt x="187045" y="661479"/>
                  </a:lnTo>
                  <a:close/>
                </a:path>
                <a:path w="1125220" h="1087754">
                  <a:moveTo>
                    <a:pt x="195097" y="885977"/>
                  </a:moveTo>
                  <a:lnTo>
                    <a:pt x="194983" y="885418"/>
                  </a:lnTo>
                  <a:lnTo>
                    <a:pt x="194779" y="884097"/>
                  </a:lnTo>
                  <a:lnTo>
                    <a:pt x="194017" y="884199"/>
                  </a:lnTo>
                  <a:lnTo>
                    <a:pt x="193268" y="884097"/>
                  </a:lnTo>
                  <a:lnTo>
                    <a:pt x="192951" y="884415"/>
                  </a:lnTo>
                  <a:lnTo>
                    <a:pt x="192697" y="884682"/>
                  </a:lnTo>
                  <a:lnTo>
                    <a:pt x="192836" y="885888"/>
                  </a:lnTo>
                  <a:lnTo>
                    <a:pt x="193014" y="885939"/>
                  </a:lnTo>
                  <a:lnTo>
                    <a:pt x="193675" y="886129"/>
                  </a:lnTo>
                  <a:lnTo>
                    <a:pt x="194398" y="885990"/>
                  </a:lnTo>
                  <a:lnTo>
                    <a:pt x="195097" y="885977"/>
                  </a:lnTo>
                  <a:close/>
                </a:path>
                <a:path w="1125220" h="1087754">
                  <a:moveTo>
                    <a:pt x="223075" y="441579"/>
                  </a:moveTo>
                  <a:lnTo>
                    <a:pt x="222948" y="441210"/>
                  </a:lnTo>
                  <a:lnTo>
                    <a:pt x="222783" y="440842"/>
                  </a:lnTo>
                  <a:lnTo>
                    <a:pt x="222643" y="440448"/>
                  </a:lnTo>
                  <a:lnTo>
                    <a:pt x="221437" y="440804"/>
                  </a:lnTo>
                  <a:lnTo>
                    <a:pt x="220256" y="441159"/>
                  </a:lnTo>
                  <a:lnTo>
                    <a:pt x="219062" y="441502"/>
                  </a:lnTo>
                  <a:lnTo>
                    <a:pt x="219227" y="441960"/>
                  </a:lnTo>
                  <a:lnTo>
                    <a:pt x="219417" y="442442"/>
                  </a:lnTo>
                  <a:lnTo>
                    <a:pt x="219583" y="442912"/>
                  </a:lnTo>
                  <a:lnTo>
                    <a:pt x="220751" y="442468"/>
                  </a:lnTo>
                  <a:lnTo>
                    <a:pt x="223075" y="441579"/>
                  </a:lnTo>
                  <a:close/>
                </a:path>
                <a:path w="1125220" h="1087754">
                  <a:moveTo>
                    <a:pt x="241096" y="848817"/>
                  </a:moveTo>
                  <a:lnTo>
                    <a:pt x="240792" y="848271"/>
                  </a:lnTo>
                  <a:lnTo>
                    <a:pt x="240614" y="847547"/>
                  </a:lnTo>
                  <a:lnTo>
                    <a:pt x="240131" y="847229"/>
                  </a:lnTo>
                  <a:lnTo>
                    <a:pt x="239877" y="847051"/>
                  </a:lnTo>
                  <a:lnTo>
                    <a:pt x="239153" y="847559"/>
                  </a:lnTo>
                  <a:lnTo>
                    <a:pt x="238633" y="847775"/>
                  </a:lnTo>
                  <a:lnTo>
                    <a:pt x="238861" y="848271"/>
                  </a:lnTo>
                  <a:lnTo>
                    <a:pt x="239064" y="848766"/>
                  </a:lnTo>
                  <a:lnTo>
                    <a:pt x="239356" y="849388"/>
                  </a:lnTo>
                  <a:lnTo>
                    <a:pt x="240042" y="849172"/>
                  </a:lnTo>
                  <a:lnTo>
                    <a:pt x="240563" y="849007"/>
                  </a:lnTo>
                  <a:lnTo>
                    <a:pt x="241096" y="848817"/>
                  </a:lnTo>
                  <a:close/>
                </a:path>
                <a:path w="1125220" h="1087754">
                  <a:moveTo>
                    <a:pt x="244576" y="974966"/>
                  </a:moveTo>
                  <a:lnTo>
                    <a:pt x="244284" y="973493"/>
                  </a:lnTo>
                  <a:lnTo>
                    <a:pt x="243509" y="973493"/>
                  </a:lnTo>
                  <a:lnTo>
                    <a:pt x="242557" y="973213"/>
                  </a:lnTo>
                  <a:lnTo>
                    <a:pt x="242011" y="973543"/>
                  </a:lnTo>
                  <a:lnTo>
                    <a:pt x="241363" y="973950"/>
                  </a:lnTo>
                  <a:lnTo>
                    <a:pt x="241020" y="974915"/>
                  </a:lnTo>
                  <a:lnTo>
                    <a:pt x="239687" y="976960"/>
                  </a:lnTo>
                  <a:lnTo>
                    <a:pt x="242290" y="975918"/>
                  </a:lnTo>
                  <a:lnTo>
                    <a:pt x="243433" y="975436"/>
                  </a:lnTo>
                  <a:lnTo>
                    <a:pt x="244576" y="974966"/>
                  </a:lnTo>
                  <a:close/>
                </a:path>
                <a:path w="1125220" h="1087754">
                  <a:moveTo>
                    <a:pt x="244576" y="551942"/>
                  </a:moveTo>
                  <a:lnTo>
                    <a:pt x="243141" y="552475"/>
                  </a:lnTo>
                  <a:lnTo>
                    <a:pt x="242049" y="552589"/>
                  </a:lnTo>
                  <a:lnTo>
                    <a:pt x="241833" y="553034"/>
                  </a:lnTo>
                  <a:lnTo>
                    <a:pt x="241592" y="553618"/>
                  </a:lnTo>
                  <a:lnTo>
                    <a:pt x="242011" y="554583"/>
                  </a:lnTo>
                  <a:lnTo>
                    <a:pt x="242417" y="555396"/>
                  </a:lnTo>
                  <a:lnTo>
                    <a:pt x="243751" y="555256"/>
                  </a:lnTo>
                  <a:lnTo>
                    <a:pt x="243979" y="554888"/>
                  </a:lnTo>
                  <a:lnTo>
                    <a:pt x="244335" y="554304"/>
                  </a:lnTo>
                  <a:lnTo>
                    <a:pt x="244284" y="553440"/>
                  </a:lnTo>
                  <a:lnTo>
                    <a:pt x="244576" y="551942"/>
                  </a:lnTo>
                  <a:close/>
                </a:path>
                <a:path w="1125220" h="1087754">
                  <a:moveTo>
                    <a:pt x="257733" y="789876"/>
                  </a:moveTo>
                  <a:lnTo>
                    <a:pt x="257619" y="788936"/>
                  </a:lnTo>
                  <a:lnTo>
                    <a:pt x="257238" y="788314"/>
                  </a:lnTo>
                  <a:lnTo>
                    <a:pt x="257111" y="788073"/>
                  </a:lnTo>
                  <a:lnTo>
                    <a:pt x="255968" y="788428"/>
                  </a:lnTo>
                  <a:lnTo>
                    <a:pt x="255282" y="788504"/>
                  </a:lnTo>
                  <a:lnTo>
                    <a:pt x="255397" y="789279"/>
                  </a:lnTo>
                  <a:lnTo>
                    <a:pt x="255485" y="790028"/>
                  </a:lnTo>
                  <a:lnTo>
                    <a:pt x="255727" y="791743"/>
                  </a:lnTo>
                  <a:lnTo>
                    <a:pt x="256603" y="791222"/>
                  </a:lnTo>
                  <a:lnTo>
                    <a:pt x="257454" y="790994"/>
                  </a:lnTo>
                  <a:lnTo>
                    <a:pt x="257733" y="789876"/>
                  </a:lnTo>
                  <a:close/>
                </a:path>
                <a:path w="1125220" h="1087754">
                  <a:moveTo>
                    <a:pt x="266725" y="51104"/>
                  </a:moveTo>
                  <a:lnTo>
                    <a:pt x="266509" y="50279"/>
                  </a:lnTo>
                  <a:lnTo>
                    <a:pt x="265823" y="49657"/>
                  </a:lnTo>
                  <a:lnTo>
                    <a:pt x="265036" y="49923"/>
                  </a:lnTo>
                  <a:lnTo>
                    <a:pt x="264452" y="49949"/>
                  </a:lnTo>
                  <a:lnTo>
                    <a:pt x="264566" y="50723"/>
                  </a:lnTo>
                  <a:lnTo>
                    <a:pt x="264833" y="52603"/>
                  </a:lnTo>
                  <a:lnTo>
                    <a:pt x="265722" y="52146"/>
                  </a:lnTo>
                  <a:lnTo>
                    <a:pt x="266547" y="51968"/>
                  </a:lnTo>
                  <a:lnTo>
                    <a:pt x="266725" y="51104"/>
                  </a:lnTo>
                  <a:close/>
                </a:path>
                <a:path w="1125220" h="1087754">
                  <a:moveTo>
                    <a:pt x="269481" y="960653"/>
                  </a:moveTo>
                  <a:lnTo>
                    <a:pt x="269151" y="960526"/>
                  </a:lnTo>
                  <a:lnTo>
                    <a:pt x="268808" y="960412"/>
                  </a:lnTo>
                  <a:lnTo>
                    <a:pt x="268503" y="960297"/>
                  </a:lnTo>
                  <a:lnTo>
                    <a:pt x="267538" y="962266"/>
                  </a:lnTo>
                  <a:lnTo>
                    <a:pt x="267081" y="963269"/>
                  </a:lnTo>
                  <a:lnTo>
                    <a:pt x="268592" y="963891"/>
                  </a:lnTo>
                  <a:lnTo>
                    <a:pt x="268897" y="962825"/>
                  </a:lnTo>
                  <a:lnTo>
                    <a:pt x="269189" y="961732"/>
                  </a:lnTo>
                  <a:lnTo>
                    <a:pt x="269481" y="960653"/>
                  </a:lnTo>
                  <a:close/>
                </a:path>
                <a:path w="1125220" h="1087754">
                  <a:moveTo>
                    <a:pt x="274726" y="607174"/>
                  </a:moveTo>
                  <a:lnTo>
                    <a:pt x="272529" y="606780"/>
                  </a:lnTo>
                  <a:lnTo>
                    <a:pt x="270852" y="606882"/>
                  </a:lnTo>
                  <a:lnTo>
                    <a:pt x="271792" y="610235"/>
                  </a:lnTo>
                  <a:lnTo>
                    <a:pt x="273062" y="608926"/>
                  </a:lnTo>
                  <a:lnTo>
                    <a:pt x="274726" y="607174"/>
                  </a:lnTo>
                  <a:close/>
                </a:path>
                <a:path w="1125220" h="1087754">
                  <a:moveTo>
                    <a:pt x="291846" y="803262"/>
                  </a:moveTo>
                  <a:lnTo>
                    <a:pt x="291528" y="802957"/>
                  </a:lnTo>
                  <a:lnTo>
                    <a:pt x="291223" y="802614"/>
                  </a:lnTo>
                  <a:lnTo>
                    <a:pt x="290461" y="802703"/>
                  </a:lnTo>
                  <a:lnTo>
                    <a:pt x="289572" y="802551"/>
                  </a:lnTo>
                  <a:lnTo>
                    <a:pt x="289712" y="803389"/>
                  </a:lnTo>
                  <a:lnTo>
                    <a:pt x="289610" y="804176"/>
                  </a:lnTo>
                  <a:lnTo>
                    <a:pt x="289953" y="804456"/>
                  </a:lnTo>
                  <a:lnTo>
                    <a:pt x="290296" y="804748"/>
                  </a:lnTo>
                  <a:lnTo>
                    <a:pt x="291071" y="804557"/>
                  </a:lnTo>
                  <a:lnTo>
                    <a:pt x="291642" y="804583"/>
                  </a:lnTo>
                  <a:lnTo>
                    <a:pt x="291617" y="804024"/>
                  </a:lnTo>
                  <a:lnTo>
                    <a:pt x="291846" y="803262"/>
                  </a:lnTo>
                  <a:close/>
                </a:path>
                <a:path w="1125220" h="1087754">
                  <a:moveTo>
                    <a:pt x="312839" y="414299"/>
                  </a:moveTo>
                  <a:lnTo>
                    <a:pt x="312547" y="413588"/>
                  </a:lnTo>
                  <a:lnTo>
                    <a:pt x="312331" y="412826"/>
                  </a:lnTo>
                  <a:lnTo>
                    <a:pt x="311772" y="412076"/>
                  </a:lnTo>
                  <a:lnTo>
                    <a:pt x="310921" y="412457"/>
                  </a:lnTo>
                  <a:lnTo>
                    <a:pt x="309930" y="412711"/>
                  </a:lnTo>
                  <a:lnTo>
                    <a:pt x="310540" y="413626"/>
                  </a:lnTo>
                  <a:lnTo>
                    <a:pt x="310845" y="414362"/>
                  </a:lnTo>
                  <a:lnTo>
                    <a:pt x="311594" y="414959"/>
                  </a:lnTo>
                  <a:lnTo>
                    <a:pt x="312356" y="414489"/>
                  </a:lnTo>
                  <a:lnTo>
                    <a:pt x="312839" y="414299"/>
                  </a:lnTo>
                  <a:close/>
                </a:path>
                <a:path w="1125220" h="1087754">
                  <a:moveTo>
                    <a:pt x="322567" y="577761"/>
                  </a:moveTo>
                  <a:lnTo>
                    <a:pt x="320802" y="576605"/>
                  </a:lnTo>
                  <a:lnTo>
                    <a:pt x="319913" y="576008"/>
                  </a:lnTo>
                  <a:lnTo>
                    <a:pt x="319709" y="576211"/>
                  </a:lnTo>
                  <a:lnTo>
                    <a:pt x="319532" y="576453"/>
                  </a:lnTo>
                  <a:lnTo>
                    <a:pt x="319341" y="576656"/>
                  </a:lnTo>
                  <a:lnTo>
                    <a:pt x="320065" y="577469"/>
                  </a:lnTo>
                  <a:lnTo>
                    <a:pt x="320776" y="578256"/>
                  </a:lnTo>
                  <a:lnTo>
                    <a:pt x="321513" y="579069"/>
                  </a:lnTo>
                  <a:lnTo>
                    <a:pt x="321868" y="578624"/>
                  </a:lnTo>
                  <a:lnTo>
                    <a:pt x="322224" y="578192"/>
                  </a:lnTo>
                  <a:lnTo>
                    <a:pt x="322567" y="577761"/>
                  </a:lnTo>
                  <a:close/>
                </a:path>
                <a:path w="1125220" h="1087754">
                  <a:moveTo>
                    <a:pt x="416026" y="467944"/>
                  </a:moveTo>
                  <a:lnTo>
                    <a:pt x="415886" y="467042"/>
                  </a:lnTo>
                  <a:lnTo>
                    <a:pt x="415569" y="466648"/>
                  </a:lnTo>
                  <a:lnTo>
                    <a:pt x="415302" y="466356"/>
                  </a:lnTo>
                  <a:lnTo>
                    <a:pt x="414083" y="466356"/>
                  </a:lnTo>
                  <a:lnTo>
                    <a:pt x="413816" y="467169"/>
                  </a:lnTo>
                  <a:lnTo>
                    <a:pt x="413791" y="467944"/>
                  </a:lnTo>
                  <a:lnTo>
                    <a:pt x="413664" y="469049"/>
                  </a:lnTo>
                  <a:lnTo>
                    <a:pt x="414718" y="468731"/>
                  </a:lnTo>
                  <a:lnTo>
                    <a:pt x="415544" y="468718"/>
                  </a:lnTo>
                  <a:lnTo>
                    <a:pt x="415785" y="468350"/>
                  </a:lnTo>
                  <a:lnTo>
                    <a:pt x="416026" y="467944"/>
                  </a:lnTo>
                  <a:close/>
                </a:path>
                <a:path w="1125220" h="1087754">
                  <a:moveTo>
                    <a:pt x="436587" y="844778"/>
                  </a:moveTo>
                  <a:lnTo>
                    <a:pt x="435952" y="844130"/>
                  </a:lnTo>
                  <a:lnTo>
                    <a:pt x="435305" y="843445"/>
                  </a:lnTo>
                  <a:lnTo>
                    <a:pt x="434670" y="842797"/>
                  </a:lnTo>
                  <a:lnTo>
                    <a:pt x="434403" y="843064"/>
                  </a:lnTo>
                  <a:lnTo>
                    <a:pt x="434149" y="843318"/>
                  </a:lnTo>
                  <a:lnTo>
                    <a:pt x="433870" y="843559"/>
                  </a:lnTo>
                  <a:lnTo>
                    <a:pt x="435825" y="845515"/>
                  </a:lnTo>
                  <a:lnTo>
                    <a:pt x="436079" y="845261"/>
                  </a:lnTo>
                  <a:lnTo>
                    <a:pt x="436321" y="845019"/>
                  </a:lnTo>
                  <a:lnTo>
                    <a:pt x="436587" y="844778"/>
                  </a:lnTo>
                  <a:close/>
                </a:path>
                <a:path w="1125220" h="1087754">
                  <a:moveTo>
                    <a:pt x="454583" y="111696"/>
                  </a:moveTo>
                  <a:lnTo>
                    <a:pt x="454329" y="110388"/>
                  </a:lnTo>
                  <a:lnTo>
                    <a:pt x="454164" y="110350"/>
                  </a:lnTo>
                  <a:lnTo>
                    <a:pt x="453504" y="110274"/>
                  </a:lnTo>
                  <a:lnTo>
                    <a:pt x="452767" y="110439"/>
                  </a:lnTo>
                  <a:lnTo>
                    <a:pt x="451777" y="110553"/>
                  </a:lnTo>
                  <a:lnTo>
                    <a:pt x="452081" y="111506"/>
                  </a:lnTo>
                  <a:lnTo>
                    <a:pt x="452374" y="112509"/>
                  </a:lnTo>
                  <a:lnTo>
                    <a:pt x="453085" y="112318"/>
                  </a:lnTo>
                  <a:lnTo>
                    <a:pt x="453821" y="112191"/>
                  </a:lnTo>
                  <a:lnTo>
                    <a:pt x="454406" y="111810"/>
                  </a:lnTo>
                  <a:lnTo>
                    <a:pt x="454583" y="111696"/>
                  </a:lnTo>
                  <a:close/>
                </a:path>
                <a:path w="1125220" h="1087754">
                  <a:moveTo>
                    <a:pt x="458736" y="253085"/>
                  </a:moveTo>
                  <a:lnTo>
                    <a:pt x="458495" y="252183"/>
                  </a:lnTo>
                  <a:lnTo>
                    <a:pt x="457555" y="252120"/>
                  </a:lnTo>
                  <a:lnTo>
                    <a:pt x="456704" y="252209"/>
                  </a:lnTo>
                  <a:lnTo>
                    <a:pt x="455853" y="252234"/>
                  </a:lnTo>
                  <a:lnTo>
                    <a:pt x="455968" y="253009"/>
                  </a:lnTo>
                  <a:lnTo>
                    <a:pt x="456057" y="253784"/>
                  </a:lnTo>
                  <a:lnTo>
                    <a:pt x="456171" y="254546"/>
                  </a:lnTo>
                  <a:lnTo>
                    <a:pt x="456996" y="254101"/>
                  </a:lnTo>
                  <a:lnTo>
                    <a:pt x="457835" y="253669"/>
                  </a:lnTo>
                  <a:lnTo>
                    <a:pt x="458622" y="253174"/>
                  </a:lnTo>
                  <a:close/>
                </a:path>
                <a:path w="1125220" h="1087754">
                  <a:moveTo>
                    <a:pt x="459117" y="1022591"/>
                  </a:moveTo>
                  <a:lnTo>
                    <a:pt x="458863" y="1021842"/>
                  </a:lnTo>
                  <a:lnTo>
                    <a:pt x="458800" y="1021346"/>
                  </a:lnTo>
                  <a:lnTo>
                    <a:pt x="457936" y="1021562"/>
                  </a:lnTo>
                  <a:lnTo>
                    <a:pt x="457060" y="1021753"/>
                  </a:lnTo>
                  <a:lnTo>
                    <a:pt x="456222" y="1022070"/>
                  </a:lnTo>
                  <a:lnTo>
                    <a:pt x="456463" y="1023073"/>
                  </a:lnTo>
                  <a:lnTo>
                    <a:pt x="456666" y="1023975"/>
                  </a:lnTo>
                  <a:lnTo>
                    <a:pt x="457593" y="1023531"/>
                  </a:lnTo>
                  <a:lnTo>
                    <a:pt x="458355" y="1023289"/>
                  </a:lnTo>
                  <a:lnTo>
                    <a:pt x="458901" y="1022807"/>
                  </a:lnTo>
                  <a:lnTo>
                    <a:pt x="459117" y="1022591"/>
                  </a:lnTo>
                  <a:close/>
                </a:path>
                <a:path w="1125220" h="1087754">
                  <a:moveTo>
                    <a:pt x="460425" y="1029208"/>
                  </a:moveTo>
                  <a:lnTo>
                    <a:pt x="460057" y="1028255"/>
                  </a:lnTo>
                  <a:lnTo>
                    <a:pt x="459765" y="1027214"/>
                  </a:lnTo>
                  <a:lnTo>
                    <a:pt x="459613" y="1027252"/>
                  </a:lnTo>
                  <a:lnTo>
                    <a:pt x="458762" y="1027341"/>
                  </a:lnTo>
                  <a:lnTo>
                    <a:pt x="457949" y="1027709"/>
                  </a:lnTo>
                  <a:lnTo>
                    <a:pt x="457123" y="1028014"/>
                  </a:lnTo>
                  <a:lnTo>
                    <a:pt x="457403" y="1028471"/>
                  </a:lnTo>
                  <a:lnTo>
                    <a:pt x="457568" y="1029246"/>
                  </a:lnTo>
                  <a:lnTo>
                    <a:pt x="457911" y="1029335"/>
                  </a:lnTo>
                  <a:lnTo>
                    <a:pt x="458622" y="1029487"/>
                  </a:lnTo>
                  <a:lnTo>
                    <a:pt x="459409" y="1029284"/>
                  </a:lnTo>
                  <a:lnTo>
                    <a:pt x="460425" y="1029208"/>
                  </a:lnTo>
                  <a:close/>
                </a:path>
                <a:path w="1125220" h="1087754">
                  <a:moveTo>
                    <a:pt x="463524" y="510628"/>
                  </a:moveTo>
                  <a:lnTo>
                    <a:pt x="462813" y="510514"/>
                  </a:lnTo>
                  <a:lnTo>
                    <a:pt x="461962" y="510108"/>
                  </a:lnTo>
                  <a:lnTo>
                    <a:pt x="461403" y="510349"/>
                  </a:lnTo>
                  <a:lnTo>
                    <a:pt x="460946" y="510565"/>
                  </a:lnTo>
                  <a:lnTo>
                    <a:pt x="460819" y="511543"/>
                  </a:lnTo>
                  <a:lnTo>
                    <a:pt x="460298" y="512762"/>
                  </a:lnTo>
                  <a:lnTo>
                    <a:pt x="461670" y="512775"/>
                  </a:lnTo>
                  <a:lnTo>
                    <a:pt x="462622" y="513054"/>
                  </a:lnTo>
                  <a:lnTo>
                    <a:pt x="463067" y="512711"/>
                  </a:lnTo>
                  <a:lnTo>
                    <a:pt x="463511" y="512356"/>
                  </a:lnTo>
                  <a:lnTo>
                    <a:pt x="463397" y="511340"/>
                  </a:lnTo>
                  <a:lnTo>
                    <a:pt x="463524" y="510628"/>
                  </a:lnTo>
                  <a:close/>
                </a:path>
                <a:path w="1125220" h="1087754">
                  <a:moveTo>
                    <a:pt x="472948" y="854697"/>
                  </a:moveTo>
                  <a:lnTo>
                    <a:pt x="472427" y="853808"/>
                  </a:lnTo>
                  <a:lnTo>
                    <a:pt x="472236" y="853059"/>
                  </a:lnTo>
                  <a:lnTo>
                    <a:pt x="471868" y="852982"/>
                  </a:lnTo>
                  <a:lnTo>
                    <a:pt x="471360" y="852817"/>
                  </a:lnTo>
                  <a:lnTo>
                    <a:pt x="470535" y="853033"/>
                  </a:lnTo>
                  <a:lnTo>
                    <a:pt x="470217" y="853414"/>
                  </a:lnTo>
                  <a:lnTo>
                    <a:pt x="469963" y="853744"/>
                  </a:lnTo>
                  <a:lnTo>
                    <a:pt x="470268" y="854494"/>
                  </a:lnTo>
                  <a:lnTo>
                    <a:pt x="470306" y="855065"/>
                  </a:lnTo>
                  <a:lnTo>
                    <a:pt x="471043" y="854964"/>
                  </a:lnTo>
                  <a:lnTo>
                    <a:pt x="472948" y="854697"/>
                  </a:lnTo>
                  <a:close/>
                </a:path>
                <a:path w="1125220" h="1087754">
                  <a:moveTo>
                    <a:pt x="474878" y="1009764"/>
                  </a:moveTo>
                  <a:lnTo>
                    <a:pt x="474040" y="1009205"/>
                  </a:lnTo>
                  <a:lnTo>
                    <a:pt x="472363" y="1008126"/>
                  </a:lnTo>
                  <a:lnTo>
                    <a:pt x="471805" y="1008989"/>
                  </a:lnTo>
                  <a:lnTo>
                    <a:pt x="472655" y="1009535"/>
                  </a:lnTo>
                  <a:lnTo>
                    <a:pt x="473468" y="1010081"/>
                  </a:lnTo>
                  <a:lnTo>
                    <a:pt x="474319" y="1010627"/>
                  </a:lnTo>
                  <a:lnTo>
                    <a:pt x="474497" y="1010348"/>
                  </a:lnTo>
                  <a:lnTo>
                    <a:pt x="474687" y="1010056"/>
                  </a:lnTo>
                  <a:lnTo>
                    <a:pt x="474878" y="1009764"/>
                  </a:lnTo>
                  <a:close/>
                </a:path>
                <a:path w="1125220" h="1087754">
                  <a:moveTo>
                    <a:pt x="508152" y="603910"/>
                  </a:moveTo>
                  <a:lnTo>
                    <a:pt x="507707" y="603300"/>
                  </a:lnTo>
                  <a:lnTo>
                    <a:pt x="507339" y="602564"/>
                  </a:lnTo>
                  <a:lnTo>
                    <a:pt x="506755" y="602145"/>
                  </a:lnTo>
                  <a:lnTo>
                    <a:pt x="506488" y="601980"/>
                  </a:lnTo>
                  <a:lnTo>
                    <a:pt x="505764" y="602500"/>
                  </a:lnTo>
                  <a:lnTo>
                    <a:pt x="505231" y="602691"/>
                  </a:lnTo>
                  <a:lnTo>
                    <a:pt x="505625" y="603402"/>
                  </a:lnTo>
                  <a:lnTo>
                    <a:pt x="505828" y="604202"/>
                  </a:lnTo>
                  <a:lnTo>
                    <a:pt x="506742" y="605129"/>
                  </a:lnTo>
                  <a:lnTo>
                    <a:pt x="507479" y="605180"/>
                  </a:lnTo>
                  <a:lnTo>
                    <a:pt x="508076" y="605370"/>
                  </a:lnTo>
                  <a:lnTo>
                    <a:pt x="508088" y="604888"/>
                  </a:lnTo>
                  <a:lnTo>
                    <a:pt x="508127" y="604405"/>
                  </a:lnTo>
                  <a:lnTo>
                    <a:pt x="508152" y="603910"/>
                  </a:lnTo>
                  <a:close/>
                </a:path>
                <a:path w="1125220" h="1087754">
                  <a:moveTo>
                    <a:pt x="513143" y="761796"/>
                  </a:moveTo>
                  <a:lnTo>
                    <a:pt x="512051" y="761466"/>
                  </a:lnTo>
                  <a:lnTo>
                    <a:pt x="511517" y="761314"/>
                  </a:lnTo>
                  <a:lnTo>
                    <a:pt x="511251" y="762355"/>
                  </a:lnTo>
                  <a:lnTo>
                    <a:pt x="510692" y="764438"/>
                  </a:lnTo>
                  <a:lnTo>
                    <a:pt x="511644" y="764794"/>
                  </a:lnTo>
                  <a:lnTo>
                    <a:pt x="512152" y="763790"/>
                  </a:lnTo>
                  <a:lnTo>
                    <a:pt x="512635" y="762800"/>
                  </a:lnTo>
                  <a:lnTo>
                    <a:pt x="513143" y="761796"/>
                  </a:lnTo>
                  <a:close/>
                </a:path>
                <a:path w="1125220" h="1087754">
                  <a:moveTo>
                    <a:pt x="535901" y="727671"/>
                  </a:moveTo>
                  <a:lnTo>
                    <a:pt x="534327" y="725982"/>
                  </a:lnTo>
                  <a:lnTo>
                    <a:pt x="533539" y="725119"/>
                  </a:lnTo>
                  <a:lnTo>
                    <a:pt x="533184" y="725462"/>
                  </a:lnTo>
                  <a:lnTo>
                    <a:pt x="532841" y="725805"/>
                  </a:lnTo>
                  <a:lnTo>
                    <a:pt x="532485" y="726122"/>
                  </a:lnTo>
                  <a:lnTo>
                    <a:pt x="533285" y="726960"/>
                  </a:lnTo>
                  <a:lnTo>
                    <a:pt x="534885" y="728624"/>
                  </a:lnTo>
                  <a:lnTo>
                    <a:pt x="535228" y="728306"/>
                  </a:lnTo>
                  <a:lnTo>
                    <a:pt x="535571" y="727989"/>
                  </a:lnTo>
                  <a:lnTo>
                    <a:pt x="535901" y="727671"/>
                  </a:lnTo>
                  <a:close/>
                </a:path>
                <a:path w="1125220" h="1087754">
                  <a:moveTo>
                    <a:pt x="543496" y="849706"/>
                  </a:moveTo>
                  <a:lnTo>
                    <a:pt x="542861" y="848550"/>
                  </a:lnTo>
                  <a:lnTo>
                    <a:pt x="542226" y="847407"/>
                  </a:lnTo>
                  <a:lnTo>
                    <a:pt x="541591" y="846264"/>
                  </a:lnTo>
                  <a:lnTo>
                    <a:pt x="541223" y="846442"/>
                  </a:lnTo>
                  <a:lnTo>
                    <a:pt x="540512" y="846848"/>
                  </a:lnTo>
                  <a:lnTo>
                    <a:pt x="541553" y="849185"/>
                  </a:lnTo>
                  <a:lnTo>
                    <a:pt x="542099" y="850353"/>
                  </a:lnTo>
                  <a:lnTo>
                    <a:pt x="542544" y="850125"/>
                  </a:lnTo>
                  <a:lnTo>
                    <a:pt x="543026" y="849909"/>
                  </a:lnTo>
                  <a:lnTo>
                    <a:pt x="543496" y="849706"/>
                  </a:lnTo>
                  <a:close/>
                </a:path>
                <a:path w="1125220" h="1087754">
                  <a:moveTo>
                    <a:pt x="557174" y="253174"/>
                  </a:moveTo>
                  <a:lnTo>
                    <a:pt x="556971" y="252425"/>
                  </a:lnTo>
                  <a:lnTo>
                    <a:pt x="556920" y="251714"/>
                  </a:lnTo>
                  <a:lnTo>
                    <a:pt x="556564" y="251675"/>
                  </a:lnTo>
                  <a:lnTo>
                    <a:pt x="555879" y="251612"/>
                  </a:lnTo>
                  <a:lnTo>
                    <a:pt x="555663" y="252742"/>
                  </a:lnTo>
                  <a:lnTo>
                    <a:pt x="555434" y="253873"/>
                  </a:lnTo>
                  <a:lnTo>
                    <a:pt x="554977" y="256209"/>
                  </a:lnTo>
                  <a:lnTo>
                    <a:pt x="556272" y="254774"/>
                  </a:lnTo>
                  <a:lnTo>
                    <a:pt x="556895" y="254368"/>
                  </a:lnTo>
                  <a:lnTo>
                    <a:pt x="557174" y="253174"/>
                  </a:lnTo>
                  <a:close/>
                </a:path>
                <a:path w="1125220" h="1087754">
                  <a:moveTo>
                    <a:pt x="558914" y="506526"/>
                  </a:moveTo>
                  <a:lnTo>
                    <a:pt x="558393" y="505714"/>
                  </a:lnTo>
                  <a:lnTo>
                    <a:pt x="558152" y="504977"/>
                  </a:lnTo>
                  <a:lnTo>
                    <a:pt x="557542" y="505231"/>
                  </a:lnTo>
                  <a:lnTo>
                    <a:pt x="556615" y="505320"/>
                  </a:lnTo>
                  <a:lnTo>
                    <a:pt x="556374" y="505777"/>
                  </a:lnTo>
                  <a:lnTo>
                    <a:pt x="556094" y="506361"/>
                  </a:lnTo>
                  <a:lnTo>
                    <a:pt x="556348" y="507225"/>
                  </a:lnTo>
                  <a:lnTo>
                    <a:pt x="556425" y="508546"/>
                  </a:lnTo>
                  <a:lnTo>
                    <a:pt x="557580" y="507885"/>
                  </a:lnTo>
                  <a:lnTo>
                    <a:pt x="558584" y="507644"/>
                  </a:lnTo>
                  <a:lnTo>
                    <a:pt x="558914" y="506526"/>
                  </a:lnTo>
                  <a:close/>
                </a:path>
                <a:path w="1125220" h="1087754">
                  <a:moveTo>
                    <a:pt x="566305" y="576160"/>
                  </a:moveTo>
                  <a:lnTo>
                    <a:pt x="566191" y="575551"/>
                  </a:lnTo>
                  <a:lnTo>
                    <a:pt x="566191" y="575005"/>
                  </a:lnTo>
                  <a:lnTo>
                    <a:pt x="565645" y="575017"/>
                  </a:lnTo>
                  <a:lnTo>
                    <a:pt x="565073" y="575056"/>
                  </a:lnTo>
                  <a:lnTo>
                    <a:pt x="564134" y="575094"/>
                  </a:lnTo>
                  <a:lnTo>
                    <a:pt x="564515" y="575919"/>
                  </a:lnTo>
                  <a:lnTo>
                    <a:pt x="564667" y="576516"/>
                  </a:lnTo>
                  <a:lnTo>
                    <a:pt x="565035" y="576884"/>
                  </a:lnTo>
                  <a:lnTo>
                    <a:pt x="565175" y="577049"/>
                  </a:lnTo>
                  <a:lnTo>
                    <a:pt x="566051" y="576821"/>
                  </a:lnTo>
                  <a:lnTo>
                    <a:pt x="566127" y="576643"/>
                  </a:lnTo>
                  <a:lnTo>
                    <a:pt x="566305" y="576160"/>
                  </a:lnTo>
                  <a:close/>
                </a:path>
                <a:path w="1125220" h="1087754">
                  <a:moveTo>
                    <a:pt x="573011" y="814171"/>
                  </a:moveTo>
                  <a:lnTo>
                    <a:pt x="572820" y="813473"/>
                  </a:lnTo>
                  <a:lnTo>
                    <a:pt x="572808" y="812749"/>
                  </a:lnTo>
                  <a:lnTo>
                    <a:pt x="572211" y="812241"/>
                  </a:lnTo>
                  <a:lnTo>
                    <a:pt x="571030" y="812584"/>
                  </a:lnTo>
                  <a:lnTo>
                    <a:pt x="571030" y="813422"/>
                  </a:lnTo>
                  <a:lnTo>
                    <a:pt x="571207" y="814133"/>
                  </a:lnTo>
                  <a:lnTo>
                    <a:pt x="571347" y="814857"/>
                  </a:lnTo>
                  <a:lnTo>
                    <a:pt x="571868" y="814654"/>
                  </a:lnTo>
                  <a:lnTo>
                    <a:pt x="572363" y="814438"/>
                  </a:lnTo>
                  <a:lnTo>
                    <a:pt x="573011" y="814171"/>
                  </a:lnTo>
                  <a:close/>
                </a:path>
                <a:path w="1125220" h="1087754">
                  <a:moveTo>
                    <a:pt x="576084" y="578878"/>
                  </a:moveTo>
                  <a:lnTo>
                    <a:pt x="574243" y="577862"/>
                  </a:lnTo>
                  <a:lnTo>
                    <a:pt x="573328" y="577380"/>
                  </a:lnTo>
                  <a:lnTo>
                    <a:pt x="573189" y="577596"/>
                  </a:lnTo>
                  <a:lnTo>
                    <a:pt x="572922" y="578040"/>
                  </a:lnTo>
                  <a:lnTo>
                    <a:pt x="575513" y="579755"/>
                  </a:lnTo>
                  <a:lnTo>
                    <a:pt x="575881" y="579170"/>
                  </a:lnTo>
                  <a:lnTo>
                    <a:pt x="576084" y="578878"/>
                  </a:lnTo>
                  <a:close/>
                </a:path>
                <a:path w="1125220" h="1087754">
                  <a:moveTo>
                    <a:pt x="592772" y="621068"/>
                  </a:moveTo>
                  <a:lnTo>
                    <a:pt x="592277" y="620839"/>
                  </a:lnTo>
                  <a:lnTo>
                    <a:pt x="591388" y="620344"/>
                  </a:lnTo>
                  <a:lnTo>
                    <a:pt x="590753" y="621271"/>
                  </a:lnTo>
                  <a:lnTo>
                    <a:pt x="590321" y="622211"/>
                  </a:lnTo>
                  <a:lnTo>
                    <a:pt x="589838" y="623112"/>
                  </a:lnTo>
                  <a:lnTo>
                    <a:pt x="591273" y="623976"/>
                  </a:lnTo>
                  <a:lnTo>
                    <a:pt x="591769" y="623011"/>
                  </a:lnTo>
                  <a:lnTo>
                    <a:pt x="592277" y="622046"/>
                  </a:lnTo>
                  <a:lnTo>
                    <a:pt x="592772" y="621068"/>
                  </a:lnTo>
                  <a:close/>
                </a:path>
                <a:path w="1125220" h="1087754">
                  <a:moveTo>
                    <a:pt x="597903" y="250901"/>
                  </a:moveTo>
                  <a:lnTo>
                    <a:pt x="595795" y="250126"/>
                  </a:lnTo>
                  <a:lnTo>
                    <a:pt x="594753" y="249732"/>
                  </a:lnTo>
                  <a:lnTo>
                    <a:pt x="594601" y="250126"/>
                  </a:lnTo>
                  <a:lnTo>
                    <a:pt x="594487" y="250520"/>
                  </a:lnTo>
                  <a:lnTo>
                    <a:pt x="594321" y="250926"/>
                  </a:lnTo>
                  <a:lnTo>
                    <a:pt x="596468" y="251587"/>
                  </a:lnTo>
                  <a:lnTo>
                    <a:pt x="597535" y="251942"/>
                  </a:lnTo>
                  <a:lnTo>
                    <a:pt x="597636" y="251587"/>
                  </a:lnTo>
                  <a:lnTo>
                    <a:pt x="597776" y="251244"/>
                  </a:lnTo>
                  <a:lnTo>
                    <a:pt x="597903" y="250901"/>
                  </a:lnTo>
                  <a:close/>
                </a:path>
                <a:path w="1125220" h="1087754">
                  <a:moveTo>
                    <a:pt x="598424" y="814730"/>
                  </a:moveTo>
                  <a:lnTo>
                    <a:pt x="598398" y="814120"/>
                  </a:lnTo>
                  <a:lnTo>
                    <a:pt x="597928" y="813523"/>
                  </a:lnTo>
                  <a:lnTo>
                    <a:pt x="597623" y="812927"/>
                  </a:lnTo>
                  <a:lnTo>
                    <a:pt x="597217" y="813295"/>
                  </a:lnTo>
                  <a:lnTo>
                    <a:pt x="596557" y="813587"/>
                  </a:lnTo>
                  <a:lnTo>
                    <a:pt x="596417" y="814019"/>
                  </a:lnTo>
                  <a:lnTo>
                    <a:pt x="596303" y="814451"/>
                  </a:lnTo>
                  <a:lnTo>
                    <a:pt x="596696" y="815060"/>
                  </a:lnTo>
                  <a:lnTo>
                    <a:pt x="596925" y="815797"/>
                  </a:lnTo>
                  <a:lnTo>
                    <a:pt x="597573" y="815327"/>
                  </a:lnTo>
                  <a:lnTo>
                    <a:pt x="598424" y="815022"/>
                  </a:lnTo>
                  <a:lnTo>
                    <a:pt x="598424" y="814730"/>
                  </a:lnTo>
                  <a:close/>
                </a:path>
                <a:path w="1125220" h="1087754">
                  <a:moveTo>
                    <a:pt x="604012" y="249034"/>
                  </a:moveTo>
                  <a:lnTo>
                    <a:pt x="603770" y="248437"/>
                  </a:lnTo>
                  <a:lnTo>
                    <a:pt x="603643" y="248158"/>
                  </a:lnTo>
                  <a:lnTo>
                    <a:pt x="602716" y="248259"/>
                  </a:lnTo>
                  <a:lnTo>
                    <a:pt x="600341" y="247980"/>
                  </a:lnTo>
                  <a:lnTo>
                    <a:pt x="601357" y="249110"/>
                  </a:lnTo>
                  <a:lnTo>
                    <a:pt x="601700" y="249694"/>
                  </a:lnTo>
                  <a:lnTo>
                    <a:pt x="602246" y="250037"/>
                  </a:lnTo>
                  <a:lnTo>
                    <a:pt x="602703" y="250355"/>
                  </a:lnTo>
                  <a:lnTo>
                    <a:pt x="603338" y="250393"/>
                  </a:lnTo>
                  <a:lnTo>
                    <a:pt x="603897" y="250545"/>
                  </a:lnTo>
                  <a:lnTo>
                    <a:pt x="603885" y="249821"/>
                  </a:lnTo>
                  <a:lnTo>
                    <a:pt x="604012" y="249034"/>
                  </a:lnTo>
                  <a:close/>
                </a:path>
                <a:path w="1125220" h="1087754">
                  <a:moveTo>
                    <a:pt x="615365" y="401701"/>
                  </a:moveTo>
                  <a:lnTo>
                    <a:pt x="614578" y="401281"/>
                  </a:lnTo>
                  <a:lnTo>
                    <a:pt x="613778" y="400824"/>
                  </a:lnTo>
                  <a:lnTo>
                    <a:pt x="612863" y="400456"/>
                  </a:lnTo>
                  <a:lnTo>
                    <a:pt x="612508" y="401040"/>
                  </a:lnTo>
                  <a:lnTo>
                    <a:pt x="612279" y="401320"/>
                  </a:lnTo>
                  <a:lnTo>
                    <a:pt x="613041" y="401904"/>
                  </a:lnTo>
                  <a:lnTo>
                    <a:pt x="613778" y="402488"/>
                  </a:lnTo>
                  <a:lnTo>
                    <a:pt x="614553" y="403072"/>
                  </a:lnTo>
                  <a:lnTo>
                    <a:pt x="614832" y="402628"/>
                  </a:lnTo>
                  <a:lnTo>
                    <a:pt x="615086" y="402145"/>
                  </a:lnTo>
                  <a:lnTo>
                    <a:pt x="615365" y="401701"/>
                  </a:lnTo>
                  <a:close/>
                </a:path>
                <a:path w="1125220" h="1087754">
                  <a:moveTo>
                    <a:pt x="620001" y="1036497"/>
                  </a:moveTo>
                  <a:lnTo>
                    <a:pt x="619683" y="1035138"/>
                  </a:lnTo>
                  <a:lnTo>
                    <a:pt x="619467" y="1035100"/>
                  </a:lnTo>
                  <a:lnTo>
                    <a:pt x="618794" y="1035024"/>
                  </a:lnTo>
                  <a:lnTo>
                    <a:pt x="618020" y="1035253"/>
                  </a:lnTo>
                  <a:lnTo>
                    <a:pt x="617067" y="1035431"/>
                  </a:lnTo>
                  <a:lnTo>
                    <a:pt x="617766" y="1037551"/>
                  </a:lnTo>
                  <a:lnTo>
                    <a:pt x="618464" y="1037285"/>
                  </a:lnTo>
                  <a:lnTo>
                    <a:pt x="619277" y="1037170"/>
                  </a:lnTo>
                  <a:lnTo>
                    <a:pt x="619798" y="1036701"/>
                  </a:lnTo>
                  <a:lnTo>
                    <a:pt x="620001" y="1036497"/>
                  </a:lnTo>
                  <a:close/>
                </a:path>
                <a:path w="1125220" h="1087754">
                  <a:moveTo>
                    <a:pt x="624344" y="1320"/>
                  </a:moveTo>
                  <a:lnTo>
                    <a:pt x="623582" y="863"/>
                  </a:lnTo>
                  <a:lnTo>
                    <a:pt x="622808" y="444"/>
                  </a:lnTo>
                  <a:lnTo>
                    <a:pt x="622071" y="0"/>
                  </a:lnTo>
                  <a:lnTo>
                    <a:pt x="621830" y="406"/>
                  </a:lnTo>
                  <a:lnTo>
                    <a:pt x="621614" y="825"/>
                  </a:lnTo>
                  <a:lnTo>
                    <a:pt x="621411" y="1257"/>
                  </a:lnTo>
                  <a:lnTo>
                    <a:pt x="623138" y="1841"/>
                  </a:lnTo>
                  <a:lnTo>
                    <a:pt x="623989" y="2159"/>
                  </a:lnTo>
                  <a:lnTo>
                    <a:pt x="624103" y="1879"/>
                  </a:lnTo>
                  <a:lnTo>
                    <a:pt x="624230" y="1600"/>
                  </a:lnTo>
                  <a:lnTo>
                    <a:pt x="624344" y="1320"/>
                  </a:lnTo>
                  <a:close/>
                </a:path>
                <a:path w="1125220" h="1087754">
                  <a:moveTo>
                    <a:pt x="657021" y="1076337"/>
                  </a:moveTo>
                  <a:lnTo>
                    <a:pt x="656717" y="1075385"/>
                  </a:lnTo>
                  <a:lnTo>
                    <a:pt x="656094" y="1073480"/>
                  </a:lnTo>
                  <a:lnTo>
                    <a:pt x="655789" y="1073531"/>
                  </a:lnTo>
                  <a:lnTo>
                    <a:pt x="655472" y="1073607"/>
                  </a:lnTo>
                  <a:lnTo>
                    <a:pt x="655180" y="1073658"/>
                  </a:lnTo>
                  <a:lnTo>
                    <a:pt x="655256" y="1074661"/>
                  </a:lnTo>
                  <a:lnTo>
                    <a:pt x="655370" y="1075664"/>
                  </a:lnTo>
                  <a:lnTo>
                    <a:pt x="655459" y="1076667"/>
                  </a:lnTo>
                  <a:lnTo>
                    <a:pt x="656501" y="1076439"/>
                  </a:lnTo>
                  <a:lnTo>
                    <a:pt x="657021" y="1076337"/>
                  </a:lnTo>
                  <a:close/>
                </a:path>
                <a:path w="1125220" h="1087754">
                  <a:moveTo>
                    <a:pt x="664832" y="772147"/>
                  </a:moveTo>
                  <a:lnTo>
                    <a:pt x="663930" y="771575"/>
                  </a:lnTo>
                  <a:lnTo>
                    <a:pt x="663067" y="771004"/>
                  </a:lnTo>
                  <a:lnTo>
                    <a:pt x="662178" y="770420"/>
                  </a:lnTo>
                  <a:lnTo>
                    <a:pt x="661898" y="770890"/>
                  </a:lnTo>
                  <a:lnTo>
                    <a:pt x="661606" y="771359"/>
                  </a:lnTo>
                  <a:lnTo>
                    <a:pt x="661327" y="771817"/>
                  </a:lnTo>
                  <a:lnTo>
                    <a:pt x="662330" y="772261"/>
                  </a:lnTo>
                  <a:lnTo>
                    <a:pt x="664337" y="773099"/>
                  </a:lnTo>
                  <a:lnTo>
                    <a:pt x="664489" y="772795"/>
                  </a:lnTo>
                  <a:lnTo>
                    <a:pt x="664832" y="772147"/>
                  </a:lnTo>
                  <a:close/>
                </a:path>
                <a:path w="1125220" h="1087754">
                  <a:moveTo>
                    <a:pt x="676490" y="173532"/>
                  </a:moveTo>
                  <a:lnTo>
                    <a:pt x="676236" y="172758"/>
                  </a:lnTo>
                  <a:lnTo>
                    <a:pt x="675754" y="172173"/>
                  </a:lnTo>
                  <a:lnTo>
                    <a:pt x="674941" y="172580"/>
                  </a:lnTo>
                  <a:lnTo>
                    <a:pt x="674204" y="172758"/>
                  </a:lnTo>
                  <a:lnTo>
                    <a:pt x="674890" y="174625"/>
                  </a:lnTo>
                  <a:lnTo>
                    <a:pt x="675386" y="174421"/>
                  </a:lnTo>
                  <a:lnTo>
                    <a:pt x="676236" y="174332"/>
                  </a:lnTo>
                  <a:lnTo>
                    <a:pt x="676338" y="174015"/>
                  </a:lnTo>
                  <a:lnTo>
                    <a:pt x="676490" y="173532"/>
                  </a:lnTo>
                  <a:close/>
                </a:path>
                <a:path w="1125220" h="1087754">
                  <a:moveTo>
                    <a:pt x="678980" y="1082497"/>
                  </a:moveTo>
                  <a:lnTo>
                    <a:pt x="678700" y="1081595"/>
                  </a:lnTo>
                  <a:lnTo>
                    <a:pt x="678662" y="1081036"/>
                  </a:lnTo>
                  <a:lnTo>
                    <a:pt x="677913" y="1081112"/>
                  </a:lnTo>
                  <a:lnTo>
                    <a:pt x="677113" y="1081074"/>
                  </a:lnTo>
                  <a:lnTo>
                    <a:pt x="676236" y="1081506"/>
                  </a:lnTo>
                  <a:lnTo>
                    <a:pt x="676363" y="1082408"/>
                  </a:lnTo>
                  <a:lnTo>
                    <a:pt x="676287" y="1083449"/>
                  </a:lnTo>
                  <a:lnTo>
                    <a:pt x="677354" y="1083144"/>
                  </a:lnTo>
                  <a:lnTo>
                    <a:pt x="678180" y="1083081"/>
                  </a:lnTo>
                  <a:lnTo>
                    <a:pt x="678738" y="1082662"/>
                  </a:lnTo>
                  <a:lnTo>
                    <a:pt x="678980" y="1082497"/>
                  </a:lnTo>
                  <a:close/>
                </a:path>
                <a:path w="1125220" h="1087754">
                  <a:moveTo>
                    <a:pt x="686422" y="365252"/>
                  </a:moveTo>
                  <a:lnTo>
                    <a:pt x="686244" y="364477"/>
                  </a:lnTo>
                  <a:lnTo>
                    <a:pt x="685850" y="363893"/>
                  </a:lnTo>
                  <a:lnTo>
                    <a:pt x="685723" y="363715"/>
                  </a:lnTo>
                  <a:lnTo>
                    <a:pt x="684352" y="364007"/>
                  </a:lnTo>
                  <a:lnTo>
                    <a:pt x="684326" y="364159"/>
                  </a:lnTo>
                  <a:lnTo>
                    <a:pt x="684263" y="364871"/>
                  </a:lnTo>
                  <a:lnTo>
                    <a:pt x="684453" y="365594"/>
                  </a:lnTo>
                  <a:lnTo>
                    <a:pt x="684593" y="366623"/>
                  </a:lnTo>
                  <a:lnTo>
                    <a:pt x="685495" y="366306"/>
                  </a:lnTo>
                  <a:lnTo>
                    <a:pt x="686422" y="366128"/>
                  </a:lnTo>
                  <a:lnTo>
                    <a:pt x="686422" y="365937"/>
                  </a:lnTo>
                  <a:lnTo>
                    <a:pt x="686422" y="365252"/>
                  </a:lnTo>
                  <a:close/>
                </a:path>
                <a:path w="1125220" h="1087754">
                  <a:moveTo>
                    <a:pt x="713955" y="356476"/>
                  </a:moveTo>
                  <a:lnTo>
                    <a:pt x="713574" y="356438"/>
                  </a:lnTo>
                  <a:lnTo>
                    <a:pt x="713181" y="356412"/>
                  </a:lnTo>
                  <a:lnTo>
                    <a:pt x="712800" y="356387"/>
                  </a:lnTo>
                  <a:lnTo>
                    <a:pt x="712698" y="357339"/>
                  </a:lnTo>
                  <a:lnTo>
                    <a:pt x="712622" y="358305"/>
                  </a:lnTo>
                  <a:lnTo>
                    <a:pt x="712533" y="359283"/>
                  </a:lnTo>
                  <a:lnTo>
                    <a:pt x="712863" y="359308"/>
                  </a:lnTo>
                  <a:lnTo>
                    <a:pt x="713219" y="359359"/>
                  </a:lnTo>
                  <a:lnTo>
                    <a:pt x="713549" y="359371"/>
                  </a:lnTo>
                  <a:lnTo>
                    <a:pt x="713701" y="358419"/>
                  </a:lnTo>
                  <a:lnTo>
                    <a:pt x="713803" y="357441"/>
                  </a:lnTo>
                  <a:lnTo>
                    <a:pt x="713955" y="356476"/>
                  </a:lnTo>
                  <a:close/>
                </a:path>
                <a:path w="1125220" h="1087754">
                  <a:moveTo>
                    <a:pt x="737146" y="726909"/>
                  </a:moveTo>
                  <a:lnTo>
                    <a:pt x="736841" y="726084"/>
                  </a:lnTo>
                  <a:lnTo>
                    <a:pt x="736155" y="725627"/>
                  </a:lnTo>
                  <a:lnTo>
                    <a:pt x="735228" y="725805"/>
                  </a:lnTo>
                  <a:lnTo>
                    <a:pt x="734656" y="726554"/>
                  </a:lnTo>
                  <a:lnTo>
                    <a:pt x="734733" y="727290"/>
                  </a:lnTo>
                  <a:lnTo>
                    <a:pt x="734568" y="728370"/>
                  </a:lnTo>
                  <a:lnTo>
                    <a:pt x="736092" y="727773"/>
                  </a:lnTo>
                  <a:lnTo>
                    <a:pt x="736904" y="727659"/>
                  </a:lnTo>
                  <a:lnTo>
                    <a:pt x="737019" y="727329"/>
                  </a:lnTo>
                  <a:lnTo>
                    <a:pt x="737146" y="726909"/>
                  </a:lnTo>
                  <a:close/>
                </a:path>
                <a:path w="1125220" h="1087754">
                  <a:moveTo>
                    <a:pt x="739000" y="886396"/>
                  </a:moveTo>
                  <a:lnTo>
                    <a:pt x="736511" y="882929"/>
                  </a:lnTo>
                  <a:lnTo>
                    <a:pt x="736028" y="883234"/>
                  </a:lnTo>
                  <a:lnTo>
                    <a:pt x="735533" y="883539"/>
                  </a:lnTo>
                  <a:lnTo>
                    <a:pt x="735050" y="883831"/>
                  </a:lnTo>
                  <a:lnTo>
                    <a:pt x="736053" y="884948"/>
                  </a:lnTo>
                  <a:lnTo>
                    <a:pt x="738073" y="887209"/>
                  </a:lnTo>
                  <a:lnTo>
                    <a:pt x="738670" y="886650"/>
                  </a:lnTo>
                  <a:lnTo>
                    <a:pt x="739000" y="886396"/>
                  </a:lnTo>
                  <a:close/>
                </a:path>
                <a:path w="1125220" h="1087754">
                  <a:moveTo>
                    <a:pt x="741845" y="1086497"/>
                  </a:moveTo>
                  <a:lnTo>
                    <a:pt x="741807" y="1085799"/>
                  </a:lnTo>
                  <a:lnTo>
                    <a:pt x="741553" y="1085024"/>
                  </a:lnTo>
                  <a:lnTo>
                    <a:pt x="741006" y="1084287"/>
                  </a:lnTo>
                  <a:lnTo>
                    <a:pt x="739622" y="1084694"/>
                  </a:lnTo>
                  <a:lnTo>
                    <a:pt x="739648" y="1085583"/>
                  </a:lnTo>
                  <a:lnTo>
                    <a:pt x="739889" y="1086319"/>
                  </a:lnTo>
                  <a:lnTo>
                    <a:pt x="740143" y="1087348"/>
                  </a:lnTo>
                  <a:lnTo>
                    <a:pt x="740956" y="1086967"/>
                  </a:lnTo>
                  <a:lnTo>
                    <a:pt x="741845" y="1086700"/>
                  </a:lnTo>
                  <a:lnTo>
                    <a:pt x="741845" y="1086497"/>
                  </a:lnTo>
                  <a:close/>
                </a:path>
                <a:path w="1125220" h="1087754">
                  <a:moveTo>
                    <a:pt x="758596" y="1052334"/>
                  </a:moveTo>
                  <a:lnTo>
                    <a:pt x="756869" y="1049324"/>
                  </a:lnTo>
                  <a:lnTo>
                    <a:pt x="755980" y="1049743"/>
                  </a:lnTo>
                  <a:lnTo>
                    <a:pt x="756018" y="1050302"/>
                  </a:lnTo>
                  <a:lnTo>
                    <a:pt x="755942" y="1050937"/>
                  </a:lnTo>
                  <a:lnTo>
                    <a:pt x="756170" y="1051382"/>
                  </a:lnTo>
                  <a:lnTo>
                    <a:pt x="756475" y="1052017"/>
                  </a:lnTo>
                  <a:lnTo>
                    <a:pt x="757034" y="1052525"/>
                  </a:lnTo>
                  <a:lnTo>
                    <a:pt x="757516" y="1053084"/>
                  </a:lnTo>
                  <a:lnTo>
                    <a:pt x="757872" y="1052830"/>
                  </a:lnTo>
                  <a:lnTo>
                    <a:pt x="758228" y="1052563"/>
                  </a:lnTo>
                  <a:lnTo>
                    <a:pt x="758596" y="1052334"/>
                  </a:lnTo>
                  <a:close/>
                </a:path>
                <a:path w="1125220" h="1087754">
                  <a:moveTo>
                    <a:pt x="760171" y="1013802"/>
                  </a:moveTo>
                  <a:lnTo>
                    <a:pt x="759815" y="1013777"/>
                  </a:lnTo>
                  <a:lnTo>
                    <a:pt x="759447" y="1013726"/>
                  </a:lnTo>
                  <a:lnTo>
                    <a:pt x="759104" y="1013701"/>
                  </a:lnTo>
                  <a:lnTo>
                    <a:pt x="758913" y="1014831"/>
                  </a:lnTo>
                  <a:lnTo>
                    <a:pt x="758736" y="1015974"/>
                  </a:lnTo>
                  <a:lnTo>
                    <a:pt x="758532" y="1017104"/>
                  </a:lnTo>
                  <a:lnTo>
                    <a:pt x="759053" y="1017168"/>
                  </a:lnTo>
                  <a:lnTo>
                    <a:pt x="760082" y="1017282"/>
                  </a:lnTo>
                  <a:lnTo>
                    <a:pt x="760120" y="1016127"/>
                  </a:lnTo>
                  <a:lnTo>
                    <a:pt x="760158" y="1014958"/>
                  </a:lnTo>
                  <a:lnTo>
                    <a:pt x="760171" y="1013802"/>
                  </a:lnTo>
                  <a:close/>
                </a:path>
                <a:path w="1125220" h="1087754">
                  <a:moveTo>
                    <a:pt x="789584" y="767422"/>
                  </a:moveTo>
                  <a:lnTo>
                    <a:pt x="788758" y="766724"/>
                  </a:lnTo>
                  <a:lnTo>
                    <a:pt x="787933" y="766152"/>
                  </a:lnTo>
                  <a:lnTo>
                    <a:pt x="787133" y="765581"/>
                  </a:lnTo>
                  <a:lnTo>
                    <a:pt x="786282" y="766673"/>
                  </a:lnTo>
                  <a:lnTo>
                    <a:pt x="787209" y="767257"/>
                  </a:lnTo>
                  <a:lnTo>
                    <a:pt x="788085" y="767854"/>
                  </a:lnTo>
                  <a:lnTo>
                    <a:pt x="788974" y="768426"/>
                  </a:lnTo>
                  <a:lnTo>
                    <a:pt x="789178" y="768057"/>
                  </a:lnTo>
                  <a:lnTo>
                    <a:pt x="789584" y="767422"/>
                  </a:lnTo>
                  <a:close/>
                </a:path>
                <a:path w="1125220" h="1087754">
                  <a:moveTo>
                    <a:pt x="822337" y="771499"/>
                  </a:moveTo>
                  <a:lnTo>
                    <a:pt x="822058" y="770407"/>
                  </a:lnTo>
                  <a:lnTo>
                    <a:pt x="821715" y="769391"/>
                  </a:lnTo>
                  <a:lnTo>
                    <a:pt x="821359" y="768375"/>
                  </a:lnTo>
                  <a:lnTo>
                    <a:pt x="819810" y="769048"/>
                  </a:lnTo>
                  <a:lnTo>
                    <a:pt x="820826" y="770940"/>
                  </a:lnTo>
                  <a:lnTo>
                    <a:pt x="821397" y="771842"/>
                  </a:lnTo>
                  <a:lnTo>
                    <a:pt x="822337" y="771499"/>
                  </a:lnTo>
                  <a:close/>
                </a:path>
                <a:path w="1125220" h="1087754">
                  <a:moveTo>
                    <a:pt x="822934" y="454698"/>
                  </a:moveTo>
                  <a:lnTo>
                    <a:pt x="821817" y="455803"/>
                  </a:lnTo>
                  <a:lnTo>
                    <a:pt x="821207" y="456158"/>
                  </a:lnTo>
                  <a:lnTo>
                    <a:pt x="820750" y="457339"/>
                  </a:lnTo>
                  <a:lnTo>
                    <a:pt x="820801" y="458152"/>
                  </a:lnTo>
                  <a:lnTo>
                    <a:pt x="820724" y="458901"/>
                  </a:lnTo>
                  <a:lnTo>
                    <a:pt x="821207" y="459016"/>
                  </a:lnTo>
                  <a:lnTo>
                    <a:pt x="821677" y="459105"/>
                  </a:lnTo>
                  <a:lnTo>
                    <a:pt x="822172" y="459219"/>
                  </a:lnTo>
                  <a:lnTo>
                    <a:pt x="822388" y="458012"/>
                  </a:lnTo>
                  <a:lnTo>
                    <a:pt x="822566" y="456806"/>
                  </a:lnTo>
                  <a:lnTo>
                    <a:pt x="822934" y="454698"/>
                  </a:lnTo>
                  <a:close/>
                </a:path>
                <a:path w="1125220" h="1087754">
                  <a:moveTo>
                    <a:pt x="920800" y="229743"/>
                  </a:moveTo>
                  <a:lnTo>
                    <a:pt x="918819" y="228955"/>
                  </a:lnTo>
                  <a:lnTo>
                    <a:pt x="917829" y="228549"/>
                  </a:lnTo>
                  <a:lnTo>
                    <a:pt x="917409" y="229654"/>
                  </a:lnTo>
                  <a:lnTo>
                    <a:pt x="918425" y="230022"/>
                  </a:lnTo>
                  <a:lnTo>
                    <a:pt x="919429" y="230365"/>
                  </a:lnTo>
                  <a:lnTo>
                    <a:pt x="920445" y="230720"/>
                  </a:lnTo>
                  <a:lnTo>
                    <a:pt x="920559" y="230403"/>
                  </a:lnTo>
                  <a:lnTo>
                    <a:pt x="920686" y="230073"/>
                  </a:lnTo>
                  <a:lnTo>
                    <a:pt x="920800" y="229743"/>
                  </a:lnTo>
                  <a:close/>
                </a:path>
                <a:path w="1125220" h="1087754">
                  <a:moveTo>
                    <a:pt x="922616" y="737006"/>
                  </a:moveTo>
                  <a:lnTo>
                    <a:pt x="922502" y="736041"/>
                  </a:lnTo>
                  <a:lnTo>
                    <a:pt x="922566" y="735406"/>
                  </a:lnTo>
                  <a:lnTo>
                    <a:pt x="920762" y="735533"/>
                  </a:lnTo>
                  <a:lnTo>
                    <a:pt x="920178" y="735571"/>
                  </a:lnTo>
                  <a:lnTo>
                    <a:pt x="920242" y="736104"/>
                  </a:lnTo>
                  <a:lnTo>
                    <a:pt x="920153" y="737019"/>
                  </a:lnTo>
                  <a:lnTo>
                    <a:pt x="920330" y="737082"/>
                  </a:lnTo>
                  <a:lnTo>
                    <a:pt x="920978" y="737285"/>
                  </a:lnTo>
                  <a:lnTo>
                    <a:pt x="921753" y="737323"/>
                  </a:lnTo>
                  <a:lnTo>
                    <a:pt x="922362" y="737108"/>
                  </a:lnTo>
                  <a:lnTo>
                    <a:pt x="922616" y="737006"/>
                  </a:lnTo>
                  <a:close/>
                </a:path>
                <a:path w="1125220" h="1087754">
                  <a:moveTo>
                    <a:pt x="927646" y="640575"/>
                  </a:moveTo>
                  <a:lnTo>
                    <a:pt x="927100" y="639724"/>
                  </a:lnTo>
                  <a:lnTo>
                    <a:pt x="926109" y="640219"/>
                  </a:lnTo>
                  <a:lnTo>
                    <a:pt x="924102" y="641223"/>
                  </a:lnTo>
                  <a:lnTo>
                    <a:pt x="924356" y="641667"/>
                  </a:lnTo>
                  <a:lnTo>
                    <a:pt x="924636" y="642112"/>
                  </a:lnTo>
                  <a:lnTo>
                    <a:pt x="924877" y="642556"/>
                  </a:lnTo>
                  <a:lnTo>
                    <a:pt x="925791" y="641896"/>
                  </a:lnTo>
                  <a:lnTo>
                    <a:pt x="926719" y="641248"/>
                  </a:lnTo>
                  <a:lnTo>
                    <a:pt x="927646" y="640575"/>
                  </a:lnTo>
                  <a:close/>
                </a:path>
                <a:path w="1125220" h="1087754">
                  <a:moveTo>
                    <a:pt x="928179" y="523684"/>
                  </a:moveTo>
                  <a:lnTo>
                    <a:pt x="927798" y="523646"/>
                  </a:lnTo>
                  <a:lnTo>
                    <a:pt x="927404" y="523621"/>
                  </a:lnTo>
                  <a:lnTo>
                    <a:pt x="927023" y="523582"/>
                  </a:lnTo>
                  <a:lnTo>
                    <a:pt x="926833" y="524687"/>
                  </a:lnTo>
                  <a:lnTo>
                    <a:pt x="926655" y="525792"/>
                  </a:lnTo>
                  <a:lnTo>
                    <a:pt x="926452" y="526897"/>
                  </a:lnTo>
                  <a:lnTo>
                    <a:pt x="928116" y="527024"/>
                  </a:lnTo>
                  <a:lnTo>
                    <a:pt x="928166" y="525919"/>
                  </a:lnTo>
                  <a:lnTo>
                    <a:pt x="928166" y="524802"/>
                  </a:lnTo>
                  <a:lnTo>
                    <a:pt x="928179" y="523684"/>
                  </a:lnTo>
                  <a:close/>
                </a:path>
                <a:path w="1125220" h="1087754">
                  <a:moveTo>
                    <a:pt x="933678" y="865352"/>
                  </a:moveTo>
                  <a:lnTo>
                    <a:pt x="931062" y="863650"/>
                  </a:lnTo>
                  <a:lnTo>
                    <a:pt x="930821" y="864095"/>
                  </a:lnTo>
                  <a:lnTo>
                    <a:pt x="930579" y="864539"/>
                  </a:lnTo>
                  <a:lnTo>
                    <a:pt x="930325" y="864984"/>
                  </a:lnTo>
                  <a:lnTo>
                    <a:pt x="931265" y="865441"/>
                  </a:lnTo>
                  <a:lnTo>
                    <a:pt x="932205" y="865911"/>
                  </a:lnTo>
                  <a:lnTo>
                    <a:pt x="933157" y="866381"/>
                  </a:lnTo>
                  <a:lnTo>
                    <a:pt x="933323" y="866025"/>
                  </a:lnTo>
                  <a:lnTo>
                    <a:pt x="933500" y="865682"/>
                  </a:lnTo>
                  <a:lnTo>
                    <a:pt x="933678" y="865352"/>
                  </a:lnTo>
                  <a:close/>
                </a:path>
                <a:path w="1125220" h="1087754">
                  <a:moveTo>
                    <a:pt x="940460" y="779449"/>
                  </a:moveTo>
                  <a:lnTo>
                    <a:pt x="937653" y="776986"/>
                  </a:lnTo>
                  <a:lnTo>
                    <a:pt x="937272" y="779233"/>
                  </a:lnTo>
                  <a:lnTo>
                    <a:pt x="937145" y="781189"/>
                  </a:lnTo>
                  <a:lnTo>
                    <a:pt x="940460" y="779449"/>
                  </a:lnTo>
                  <a:close/>
                </a:path>
                <a:path w="1125220" h="1087754">
                  <a:moveTo>
                    <a:pt x="969378" y="885088"/>
                  </a:moveTo>
                  <a:lnTo>
                    <a:pt x="969340" y="884148"/>
                  </a:lnTo>
                  <a:lnTo>
                    <a:pt x="969302" y="883221"/>
                  </a:lnTo>
                  <a:lnTo>
                    <a:pt x="969251" y="882281"/>
                  </a:lnTo>
                  <a:lnTo>
                    <a:pt x="968692" y="882396"/>
                  </a:lnTo>
                  <a:lnTo>
                    <a:pt x="967752" y="882307"/>
                  </a:lnTo>
                  <a:lnTo>
                    <a:pt x="967600" y="882611"/>
                  </a:lnTo>
                  <a:lnTo>
                    <a:pt x="967295" y="883259"/>
                  </a:lnTo>
                  <a:lnTo>
                    <a:pt x="967371" y="884123"/>
                  </a:lnTo>
                  <a:lnTo>
                    <a:pt x="967257" y="885139"/>
                  </a:lnTo>
                  <a:lnTo>
                    <a:pt x="968248" y="885101"/>
                  </a:lnTo>
                  <a:lnTo>
                    <a:pt x="968806" y="885101"/>
                  </a:lnTo>
                  <a:lnTo>
                    <a:pt x="969378" y="885088"/>
                  </a:lnTo>
                  <a:close/>
                </a:path>
                <a:path w="1125220" h="1087754">
                  <a:moveTo>
                    <a:pt x="970038" y="556602"/>
                  </a:moveTo>
                  <a:lnTo>
                    <a:pt x="969429" y="555625"/>
                  </a:lnTo>
                  <a:lnTo>
                    <a:pt x="968781" y="554621"/>
                  </a:lnTo>
                  <a:lnTo>
                    <a:pt x="968171" y="553618"/>
                  </a:lnTo>
                  <a:lnTo>
                    <a:pt x="967790" y="553859"/>
                  </a:lnTo>
                  <a:lnTo>
                    <a:pt x="967409" y="554075"/>
                  </a:lnTo>
                  <a:lnTo>
                    <a:pt x="967041" y="554316"/>
                  </a:lnTo>
                  <a:lnTo>
                    <a:pt x="967651" y="555332"/>
                  </a:lnTo>
                  <a:lnTo>
                    <a:pt x="968248" y="556348"/>
                  </a:lnTo>
                  <a:lnTo>
                    <a:pt x="968844" y="557364"/>
                  </a:lnTo>
                  <a:lnTo>
                    <a:pt x="969264" y="557110"/>
                  </a:lnTo>
                  <a:lnTo>
                    <a:pt x="969645" y="556856"/>
                  </a:lnTo>
                  <a:lnTo>
                    <a:pt x="970038" y="556602"/>
                  </a:lnTo>
                  <a:close/>
                </a:path>
                <a:path w="1125220" h="1087754">
                  <a:moveTo>
                    <a:pt x="992632" y="530453"/>
                  </a:moveTo>
                  <a:lnTo>
                    <a:pt x="992314" y="529780"/>
                  </a:lnTo>
                  <a:lnTo>
                    <a:pt x="992124" y="528993"/>
                  </a:lnTo>
                  <a:lnTo>
                    <a:pt x="991654" y="528459"/>
                  </a:lnTo>
                  <a:lnTo>
                    <a:pt x="991463" y="528256"/>
                  </a:lnTo>
                  <a:lnTo>
                    <a:pt x="990625" y="528675"/>
                  </a:lnTo>
                  <a:lnTo>
                    <a:pt x="989584" y="528942"/>
                  </a:lnTo>
                  <a:lnTo>
                    <a:pt x="990180" y="529818"/>
                  </a:lnTo>
                  <a:lnTo>
                    <a:pt x="990473" y="530593"/>
                  </a:lnTo>
                  <a:lnTo>
                    <a:pt x="991336" y="531177"/>
                  </a:lnTo>
                  <a:lnTo>
                    <a:pt x="992060" y="530656"/>
                  </a:lnTo>
                  <a:lnTo>
                    <a:pt x="992632" y="530453"/>
                  </a:lnTo>
                  <a:close/>
                </a:path>
                <a:path w="1125220" h="1087754">
                  <a:moveTo>
                    <a:pt x="1054074" y="649922"/>
                  </a:moveTo>
                  <a:lnTo>
                    <a:pt x="1053058" y="649262"/>
                  </a:lnTo>
                  <a:lnTo>
                    <a:pt x="1052563" y="648931"/>
                  </a:lnTo>
                  <a:lnTo>
                    <a:pt x="1052042" y="649884"/>
                  </a:lnTo>
                  <a:lnTo>
                    <a:pt x="1051521" y="650811"/>
                  </a:lnTo>
                  <a:lnTo>
                    <a:pt x="1051064" y="651789"/>
                  </a:lnTo>
                  <a:lnTo>
                    <a:pt x="1051928" y="652411"/>
                  </a:lnTo>
                  <a:lnTo>
                    <a:pt x="1052728" y="651586"/>
                  </a:lnTo>
                  <a:lnTo>
                    <a:pt x="1053388" y="650748"/>
                  </a:lnTo>
                  <a:lnTo>
                    <a:pt x="1054074" y="649922"/>
                  </a:lnTo>
                  <a:close/>
                </a:path>
                <a:path w="1125220" h="1087754">
                  <a:moveTo>
                    <a:pt x="1057516" y="299567"/>
                  </a:moveTo>
                  <a:lnTo>
                    <a:pt x="1057389" y="299237"/>
                  </a:lnTo>
                  <a:lnTo>
                    <a:pt x="1057160" y="298577"/>
                  </a:lnTo>
                  <a:lnTo>
                    <a:pt x="1054544" y="299212"/>
                  </a:lnTo>
                  <a:lnTo>
                    <a:pt x="1054747" y="299656"/>
                  </a:lnTo>
                  <a:lnTo>
                    <a:pt x="1054950" y="300139"/>
                  </a:lnTo>
                  <a:lnTo>
                    <a:pt x="1055192" y="300621"/>
                  </a:lnTo>
                  <a:lnTo>
                    <a:pt x="1055954" y="300253"/>
                  </a:lnTo>
                  <a:lnTo>
                    <a:pt x="1056741" y="299923"/>
                  </a:lnTo>
                  <a:lnTo>
                    <a:pt x="1057516" y="299567"/>
                  </a:lnTo>
                  <a:close/>
                </a:path>
                <a:path w="1125220" h="1087754">
                  <a:moveTo>
                    <a:pt x="1058265" y="636955"/>
                  </a:moveTo>
                  <a:lnTo>
                    <a:pt x="1057846" y="635977"/>
                  </a:lnTo>
                  <a:lnTo>
                    <a:pt x="1057694" y="635165"/>
                  </a:lnTo>
                  <a:lnTo>
                    <a:pt x="1056703" y="635000"/>
                  </a:lnTo>
                  <a:lnTo>
                    <a:pt x="1055903" y="635203"/>
                  </a:lnTo>
                  <a:lnTo>
                    <a:pt x="1055128" y="635292"/>
                  </a:lnTo>
                  <a:lnTo>
                    <a:pt x="1055281" y="635800"/>
                  </a:lnTo>
                  <a:lnTo>
                    <a:pt x="1055319" y="636638"/>
                  </a:lnTo>
                  <a:lnTo>
                    <a:pt x="1056259" y="637032"/>
                  </a:lnTo>
                  <a:lnTo>
                    <a:pt x="1057046" y="636905"/>
                  </a:lnTo>
                  <a:lnTo>
                    <a:pt x="1058265" y="636955"/>
                  </a:lnTo>
                  <a:close/>
                </a:path>
                <a:path w="1125220" h="1087754">
                  <a:moveTo>
                    <a:pt x="1067066" y="606336"/>
                  </a:moveTo>
                  <a:lnTo>
                    <a:pt x="1066495" y="605129"/>
                  </a:lnTo>
                  <a:lnTo>
                    <a:pt x="1066241" y="603897"/>
                  </a:lnTo>
                  <a:lnTo>
                    <a:pt x="1065872" y="603885"/>
                  </a:lnTo>
                  <a:lnTo>
                    <a:pt x="1065022" y="603821"/>
                  </a:lnTo>
                  <a:lnTo>
                    <a:pt x="1064158" y="604342"/>
                  </a:lnTo>
                  <a:lnTo>
                    <a:pt x="1063282" y="604621"/>
                  </a:lnTo>
                  <a:lnTo>
                    <a:pt x="1063625" y="605282"/>
                  </a:lnTo>
                  <a:lnTo>
                    <a:pt x="1063828" y="606221"/>
                  </a:lnTo>
                  <a:lnTo>
                    <a:pt x="1064374" y="606539"/>
                  </a:lnTo>
                  <a:lnTo>
                    <a:pt x="1064882" y="606818"/>
                  </a:lnTo>
                  <a:lnTo>
                    <a:pt x="1065771" y="606450"/>
                  </a:lnTo>
                  <a:lnTo>
                    <a:pt x="1067066" y="606336"/>
                  </a:lnTo>
                  <a:close/>
                </a:path>
                <a:path w="1125220" h="1087754">
                  <a:moveTo>
                    <a:pt x="1071460" y="394931"/>
                  </a:moveTo>
                  <a:lnTo>
                    <a:pt x="1067955" y="396163"/>
                  </a:lnTo>
                  <a:lnTo>
                    <a:pt x="1068400" y="398957"/>
                  </a:lnTo>
                  <a:lnTo>
                    <a:pt x="1070711" y="398843"/>
                  </a:lnTo>
                  <a:lnTo>
                    <a:pt x="1071460" y="394931"/>
                  </a:lnTo>
                  <a:close/>
                </a:path>
                <a:path w="1125220" h="1087754">
                  <a:moveTo>
                    <a:pt x="1072692" y="399503"/>
                  </a:moveTo>
                  <a:lnTo>
                    <a:pt x="1070838" y="398843"/>
                  </a:lnTo>
                  <a:lnTo>
                    <a:pt x="1070711" y="398856"/>
                  </a:lnTo>
                  <a:lnTo>
                    <a:pt x="1072616" y="399529"/>
                  </a:lnTo>
                  <a:close/>
                </a:path>
                <a:path w="1125220" h="1087754">
                  <a:moveTo>
                    <a:pt x="1125220" y="606044"/>
                  </a:moveTo>
                  <a:lnTo>
                    <a:pt x="1124902" y="605205"/>
                  </a:lnTo>
                  <a:lnTo>
                    <a:pt x="1124851" y="604659"/>
                  </a:lnTo>
                  <a:lnTo>
                    <a:pt x="1124000" y="604875"/>
                  </a:lnTo>
                  <a:lnTo>
                    <a:pt x="1123099" y="605028"/>
                  </a:lnTo>
                  <a:lnTo>
                    <a:pt x="1122324" y="605434"/>
                  </a:lnTo>
                  <a:lnTo>
                    <a:pt x="1122159" y="605523"/>
                  </a:lnTo>
                  <a:lnTo>
                    <a:pt x="1122489" y="606539"/>
                  </a:lnTo>
                  <a:lnTo>
                    <a:pt x="1122654" y="607466"/>
                  </a:lnTo>
                  <a:lnTo>
                    <a:pt x="1123569" y="607021"/>
                  </a:lnTo>
                  <a:lnTo>
                    <a:pt x="1124419" y="606793"/>
                  </a:lnTo>
                  <a:lnTo>
                    <a:pt x="1124966" y="606272"/>
                  </a:lnTo>
                  <a:lnTo>
                    <a:pt x="1125220" y="60604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8" name="object 85">
              <a:extLst>
                <a:ext uri="{FF2B5EF4-FFF2-40B4-BE49-F238E27FC236}">
                  <a16:creationId xmlns:a16="http://schemas.microsoft.com/office/drawing/2014/main" id="{A74D4C39-7543-DA28-2B48-971AABFE9B6D}"/>
                </a:ext>
              </a:extLst>
            </p:cNvPr>
            <p:cNvSpPr/>
            <p:nvPr/>
          </p:nvSpPr>
          <p:spPr>
            <a:xfrm>
              <a:off x="2866256" y="4483550"/>
              <a:ext cx="641132" cy="661926"/>
            </a:xfrm>
            <a:custGeom>
              <a:avLst/>
              <a:gdLst/>
              <a:ahLst/>
              <a:cxnLst/>
              <a:rect l="l" t="t" r="r" b="b"/>
              <a:pathLst>
                <a:path w="1057275" h="1091565">
                  <a:moveTo>
                    <a:pt x="2209" y="589191"/>
                  </a:moveTo>
                  <a:lnTo>
                    <a:pt x="1638" y="589229"/>
                  </a:lnTo>
                  <a:lnTo>
                    <a:pt x="1092" y="589229"/>
                  </a:lnTo>
                  <a:lnTo>
                    <a:pt x="330" y="589229"/>
                  </a:lnTo>
                  <a:lnTo>
                    <a:pt x="254" y="589876"/>
                  </a:lnTo>
                  <a:lnTo>
                    <a:pt x="0" y="590588"/>
                  </a:lnTo>
                  <a:lnTo>
                    <a:pt x="215" y="590867"/>
                  </a:lnTo>
                  <a:lnTo>
                    <a:pt x="469" y="591185"/>
                  </a:lnTo>
                  <a:lnTo>
                    <a:pt x="1562" y="591312"/>
                  </a:lnTo>
                  <a:lnTo>
                    <a:pt x="1651" y="591146"/>
                  </a:lnTo>
                  <a:lnTo>
                    <a:pt x="1968" y="590575"/>
                  </a:lnTo>
                  <a:lnTo>
                    <a:pt x="2044" y="589876"/>
                  </a:lnTo>
                  <a:lnTo>
                    <a:pt x="2209" y="589191"/>
                  </a:lnTo>
                  <a:close/>
                </a:path>
                <a:path w="1057275" h="1091565">
                  <a:moveTo>
                    <a:pt x="76479" y="702678"/>
                  </a:moveTo>
                  <a:lnTo>
                    <a:pt x="75780" y="702462"/>
                  </a:lnTo>
                  <a:lnTo>
                    <a:pt x="75171" y="702106"/>
                  </a:lnTo>
                  <a:lnTo>
                    <a:pt x="74764" y="702233"/>
                  </a:lnTo>
                  <a:lnTo>
                    <a:pt x="74434" y="702360"/>
                  </a:lnTo>
                  <a:lnTo>
                    <a:pt x="74104" y="703478"/>
                  </a:lnTo>
                  <a:lnTo>
                    <a:pt x="74231" y="703605"/>
                  </a:lnTo>
                  <a:lnTo>
                    <a:pt x="74726" y="704024"/>
                  </a:lnTo>
                  <a:lnTo>
                    <a:pt x="75425" y="704189"/>
                  </a:lnTo>
                  <a:lnTo>
                    <a:pt x="76022" y="704430"/>
                  </a:lnTo>
                  <a:lnTo>
                    <a:pt x="76149" y="703910"/>
                  </a:lnTo>
                  <a:lnTo>
                    <a:pt x="76301" y="703364"/>
                  </a:lnTo>
                  <a:lnTo>
                    <a:pt x="76479" y="702678"/>
                  </a:lnTo>
                  <a:close/>
                </a:path>
                <a:path w="1057275" h="1091565">
                  <a:moveTo>
                    <a:pt x="85267" y="799960"/>
                  </a:moveTo>
                  <a:lnTo>
                    <a:pt x="84594" y="799693"/>
                  </a:lnTo>
                  <a:lnTo>
                    <a:pt x="83870" y="799045"/>
                  </a:lnTo>
                  <a:lnTo>
                    <a:pt x="83248" y="799134"/>
                  </a:lnTo>
                  <a:lnTo>
                    <a:pt x="82537" y="799249"/>
                  </a:lnTo>
                  <a:lnTo>
                    <a:pt x="81864" y="799947"/>
                  </a:lnTo>
                  <a:lnTo>
                    <a:pt x="79908" y="801217"/>
                  </a:lnTo>
                  <a:lnTo>
                    <a:pt x="82588" y="801319"/>
                  </a:lnTo>
                  <a:lnTo>
                    <a:pt x="83769" y="801331"/>
                  </a:lnTo>
                  <a:lnTo>
                    <a:pt x="84950" y="801370"/>
                  </a:lnTo>
                  <a:lnTo>
                    <a:pt x="85064" y="800912"/>
                  </a:lnTo>
                  <a:lnTo>
                    <a:pt x="85153" y="800442"/>
                  </a:lnTo>
                  <a:lnTo>
                    <a:pt x="85267" y="799960"/>
                  </a:lnTo>
                  <a:close/>
                </a:path>
                <a:path w="1057275" h="1091565">
                  <a:moveTo>
                    <a:pt x="112268" y="798461"/>
                  </a:moveTo>
                  <a:lnTo>
                    <a:pt x="112026" y="798220"/>
                  </a:lnTo>
                  <a:lnTo>
                    <a:pt x="111772" y="797991"/>
                  </a:lnTo>
                  <a:lnTo>
                    <a:pt x="111556" y="797775"/>
                  </a:lnTo>
                  <a:lnTo>
                    <a:pt x="110744" y="798461"/>
                  </a:lnTo>
                  <a:lnTo>
                    <a:pt x="109943" y="799134"/>
                  </a:lnTo>
                  <a:lnTo>
                    <a:pt x="109156" y="799820"/>
                  </a:lnTo>
                  <a:lnTo>
                    <a:pt x="109880" y="800569"/>
                  </a:lnTo>
                  <a:lnTo>
                    <a:pt x="110248" y="800950"/>
                  </a:lnTo>
                  <a:lnTo>
                    <a:pt x="110921" y="800112"/>
                  </a:lnTo>
                  <a:lnTo>
                    <a:pt x="111607" y="799287"/>
                  </a:lnTo>
                  <a:lnTo>
                    <a:pt x="112268" y="798461"/>
                  </a:lnTo>
                  <a:close/>
                </a:path>
                <a:path w="1057275" h="1091565">
                  <a:moveTo>
                    <a:pt x="130657" y="688378"/>
                  </a:moveTo>
                  <a:lnTo>
                    <a:pt x="130378" y="687920"/>
                  </a:lnTo>
                  <a:lnTo>
                    <a:pt x="130213" y="687666"/>
                  </a:lnTo>
                  <a:lnTo>
                    <a:pt x="129387" y="687844"/>
                  </a:lnTo>
                  <a:lnTo>
                    <a:pt x="128866" y="687844"/>
                  </a:lnTo>
                  <a:lnTo>
                    <a:pt x="128866" y="689508"/>
                  </a:lnTo>
                  <a:lnTo>
                    <a:pt x="129552" y="689597"/>
                  </a:lnTo>
                  <a:lnTo>
                    <a:pt x="130073" y="689635"/>
                  </a:lnTo>
                  <a:lnTo>
                    <a:pt x="130606" y="689698"/>
                  </a:lnTo>
                  <a:lnTo>
                    <a:pt x="130543" y="689089"/>
                  </a:lnTo>
                  <a:lnTo>
                    <a:pt x="130657" y="688378"/>
                  </a:lnTo>
                  <a:close/>
                </a:path>
                <a:path w="1057275" h="1091565">
                  <a:moveTo>
                    <a:pt x="155638" y="504990"/>
                  </a:moveTo>
                  <a:lnTo>
                    <a:pt x="154838" y="504304"/>
                  </a:lnTo>
                  <a:lnTo>
                    <a:pt x="154025" y="503593"/>
                  </a:lnTo>
                  <a:lnTo>
                    <a:pt x="153200" y="502907"/>
                  </a:lnTo>
                  <a:lnTo>
                    <a:pt x="152984" y="503148"/>
                  </a:lnTo>
                  <a:lnTo>
                    <a:pt x="152742" y="503389"/>
                  </a:lnTo>
                  <a:lnTo>
                    <a:pt x="152501" y="503618"/>
                  </a:lnTo>
                  <a:lnTo>
                    <a:pt x="153149" y="504393"/>
                  </a:lnTo>
                  <a:lnTo>
                    <a:pt x="153771" y="505155"/>
                  </a:lnTo>
                  <a:lnTo>
                    <a:pt x="154419" y="505929"/>
                  </a:lnTo>
                  <a:lnTo>
                    <a:pt x="154825" y="505612"/>
                  </a:lnTo>
                  <a:lnTo>
                    <a:pt x="155232" y="505294"/>
                  </a:lnTo>
                  <a:lnTo>
                    <a:pt x="155638" y="504990"/>
                  </a:lnTo>
                  <a:close/>
                </a:path>
                <a:path w="1057275" h="1091565">
                  <a:moveTo>
                    <a:pt x="168173" y="643686"/>
                  </a:moveTo>
                  <a:lnTo>
                    <a:pt x="168071" y="643013"/>
                  </a:lnTo>
                  <a:lnTo>
                    <a:pt x="168059" y="642734"/>
                  </a:lnTo>
                  <a:lnTo>
                    <a:pt x="166928" y="642607"/>
                  </a:lnTo>
                  <a:lnTo>
                    <a:pt x="166293" y="642404"/>
                  </a:lnTo>
                  <a:lnTo>
                    <a:pt x="166090" y="643128"/>
                  </a:lnTo>
                  <a:lnTo>
                    <a:pt x="165887" y="643839"/>
                  </a:lnTo>
                  <a:lnTo>
                    <a:pt x="165442" y="645414"/>
                  </a:lnTo>
                  <a:lnTo>
                    <a:pt x="166395" y="645287"/>
                  </a:lnTo>
                  <a:lnTo>
                    <a:pt x="167233" y="645426"/>
                  </a:lnTo>
                  <a:lnTo>
                    <a:pt x="167474" y="645096"/>
                  </a:lnTo>
                  <a:lnTo>
                    <a:pt x="167894" y="644563"/>
                  </a:lnTo>
                  <a:lnTo>
                    <a:pt x="168173" y="643686"/>
                  </a:lnTo>
                  <a:close/>
                </a:path>
                <a:path w="1057275" h="1091565">
                  <a:moveTo>
                    <a:pt x="168795" y="368338"/>
                  </a:moveTo>
                  <a:lnTo>
                    <a:pt x="168529" y="367792"/>
                  </a:lnTo>
                  <a:lnTo>
                    <a:pt x="168363" y="367220"/>
                  </a:lnTo>
                  <a:lnTo>
                    <a:pt x="168008" y="366852"/>
                  </a:lnTo>
                  <a:lnTo>
                    <a:pt x="167843" y="366661"/>
                  </a:lnTo>
                  <a:lnTo>
                    <a:pt x="167284" y="366903"/>
                  </a:lnTo>
                  <a:lnTo>
                    <a:pt x="166890" y="366966"/>
                  </a:lnTo>
                  <a:lnTo>
                    <a:pt x="167081" y="367499"/>
                  </a:lnTo>
                  <a:lnTo>
                    <a:pt x="167195" y="368084"/>
                  </a:lnTo>
                  <a:lnTo>
                    <a:pt x="167487" y="368528"/>
                  </a:lnTo>
                  <a:lnTo>
                    <a:pt x="167538" y="368655"/>
                  </a:lnTo>
                  <a:lnTo>
                    <a:pt x="168186" y="368452"/>
                  </a:lnTo>
                  <a:lnTo>
                    <a:pt x="168795" y="368338"/>
                  </a:lnTo>
                  <a:close/>
                </a:path>
                <a:path w="1057275" h="1091565">
                  <a:moveTo>
                    <a:pt x="176161" y="860463"/>
                  </a:moveTo>
                  <a:lnTo>
                    <a:pt x="173850" y="859218"/>
                  </a:lnTo>
                  <a:lnTo>
                    <a:pt x="172707" y="858621"/>
                  </a:lnTo>
                  <a:lnTo>
                    <a:pt x="172491" y="858964"/>
                  </a:lnTo>
                  <a:lnTo>
                    <a:pt x="172300" y="859332"/>
                  </a:lnTo>
                  <a:lnTo>
                    <a:pt x="172085" y="859688"/>
                  </a:lnTo>
                  <a:lnTo>
                    <a:pt x="173202" y="860348"/>
                  </a:lnTo>
                  <a:lnTo>
                    <a:pt x="175425" y="861682"/>
                  </a:lnTo>
                  <a:lnTo>
                    <a:pt x="175679" y="861275"/>
                  </a:lnTo>
                  <a:lnTo>
                    <a:pt x="175907" y="860856"/>
                  </a:lnTo>
                  <a:lnTo>
                    <a:pt x="176161" y="860463"/>
                  </a:lnTo>
                  <a:close/>
                </a:path>
                <a:path w="1057275" h="1091565">
                  <a:moveTo>
                    <a:pt x="192570" y="669429"/>
                  </a:moveTo>
                  <a:lnTo>
                    <a:pt x="192417" y="669036"/>
                  </a:lnTo>
                  <a:lnTo>
                    <a:pt x="192290" y="668629"/>
                  </a:lnTo>
                  <a:lnTo>
                    <a:pt x="191592" y="668413"/>
                  </a:lnTo>
                  <a:lnTo>
                    <a:pt x="190868" y="667931"/>
                  </a:lnTo>
                  <a:lnTo>
                    <a:pt x="190665" y="668731"/>
                  </a:lnTo>
                  <a:lnTo>
                    <a:pt x="190271" y="669391"/>
                  </a:lnTo>
                  <a:lnTo>
                    <a:pt x="190461" y="669759"/>
                  </a:lnTo>
                  <a:lnTo>
                    <a:pt x="190639" y="670140"/>
                  </a:lnTo>
                  <a:lnTo>
                    <a:pt x="191389" y="670267"/>
                  </a:lnTo>
                  <a:lnTo>
                    <a:pt x="191884" y="670509"/>
                  </a:lnTo>
                  <a:lnTo>
                    <a:pt x="192100" y="670013"/>
                  </a:lnTo>
                  <a:lnTo>
                    <a:pt x="192570" y="669429"/>
                  </a:lnTo>
                  <a:close/>
                </a:path>
                <a:path w="1057275" h="1091565">
                  <a:moveTo>
                    <a:pt x="248234" y="431380"/>
                  </a:moveTo>
                  <a:lnTo>
                    <a:pt x="246773" y="431279"/>
                  </a:lnTo>
                  <a:lnTo>
                    <a:pt x="245783" y="430961"/>
                  </a:lnTo>
                  <a:lnTo>
                    <a:pt x="245427" y="431266"/>
                  </a:lnTo>
                  <a:lnTo>
                    <a:pt x="244995" y="431698"/>
                  </a:lnTo>
                  <a:lnTo>
                    <a:pt x="244970" y="432689"/>
                  </a:lnTo>
                  <a:lnTo>
                    <a:pt x="245021" y="433565"/>
                  </a:lnTo>
                  <a:lnTo>
                    <a:pt x="246240" y="433959"/>
                  </a:lnTo>
                  <a:lnTo>
                    <a:pt x="247129" y="433349"/>
                  </a:lnTo>
                  <a:lnTo>
                    <a:pt x="247408" y="432574"/>
                  </a:lnTo>
                  <a:lnTo>
                    <a:pt x="248234" y="431380"/>
                  </a:lnTo>
                  <a:close/>
                </a:path>
                <a:path w="1057275" h="1091565">
                  <a:moveTo>
                    <a:pt x="253288" y="491324"/>
                  </a:moveTo>
                  <a:lnTo>
                    <a:pt x="251523" y="490131"/>
                  </a:lnTo>
                  <a:lnTo>
                    <a:pt x="250012" y="489572"/>
                  </a:lnTo>
                  <a:lnTo>
                    <a:pt x="249529" y="492861"/>
                  </a:lnTo>
                  <a:lnTo>
                    <a:pt x="253288" y="491324"/>
                  </a:lnTo>
                  <a:close/>
                </a:path>
                <a:path w="1057275" h="1091565">
                  <a:moveTo>
                    <a:pt x="254431" y="924623"/>
                  </a:moveTo>
                  <a:lnTo>
                    <a:pt x="253593" y="924471"/>
                  </a:lnTo>
                  <a:lnTo>
                    <a:pt x="252742" y="924293"/>
                  </a:lnTo>
                  <a:lnTo>
                    <a:pt x="251828" y="924267"/>
                  </a:lnTo>
                  <a:lnTo>
                    <a:pt x="251701" y="925233"/>
                  </a:lnTo>
                  <a:lnTo>
                    <a:pt x="251548" y="926096"/>
                  </a:lnTo>
                  <a:lnTo>
                    <a:pt x="252526" y="926071"/>
                  </a:lnTo>
                  <a:lnTo>
                    <a:pt x="253288" y="926147"/>
                  </a:lnTo>
                  <a:lnTo>
                    <a:pt x="253949" y="925931"/>
                  </a:lnTo>
                  <a:lnTo>
                    <a:pt x="254228" y="925830"/>
                  </a:lnTo>
                  <a:lnTo>
                    <a:pt x="254292" y="925068"/>
                  </a:lnTo>
                  <a:lnTo>
                    <a:pt x="254431" y="924623"/>
                  </a:lnTo>
                  <a:close/>
                </a:path>
                <a:path w="1057275" h="1091565">
                  <a:moveTo>
                    <a:pt x="272084" y="325386"/>
                  </a:moveTo>
                  <a:lnTo>
                    <a:pt x="269735" y="325094"/>
                  </a:lnTo>
                  <a:lnTo>
                    <a:pt x="268541" y="324929"/>
                  </a:lnTo>
                  <a:lnTo>
                    <a:pt x="268516" y="325412"/>
                  </a:lnTo>
                  <a:lnTo>
                    <a:pt x="268490" y="325882"/>
                  </a:lnTo>
                  <a:lnTo>
                    <a:pt x="268465" y="326364"/>
                  </a:lnTo>
                  <a:lnTo>
                    <a:pt x="269646" y="326428"/>
                  </a:lnTo>
                  <a:lnTo>
                    <a:pt x="270840" y="326478"/>
                  </a:lnTo>
                  <a:lnTo>
                    <a:pt x="272021" y="326555"/>
                  </a:lnTo>
                  <a:lnTo>
                    <a:pt x="272059" y="326174"/>
                  </a:lnTo>
                  <a:lnTo>
                    <a:pt x="272072" y="325793"/>
                  </a:lnTo>
                  <a:lnTo>
                    <a:pt x="272084" y="325386"/>
                  </a:lnTo>
                  <a:close/>
                </a:path>
                <a:path w="1057275" h="1091565">
                  <a:moveTo>
                    <a:pt x="303149" y="761593"/>
                  </a:moveTo>
                  <a:lnTo>
                    <a:pt x="302539" y="759955"/>
                  </a:lnTo>
                  <a:lnTo>
                    <a:pt x="302234" y="759142"/>
                  </a:lnTo>
                  <a:lnTo>
                    <a:pt x="301586" y="759383"/>
                  </a:lnTo>
                  <a:lnTo>
                    <a:pt x="301244" y="759498"/>
                  </a:lnTo>
                  <a:lnTo>
                    <a:pt x="301561" y="760336"/>
                  </a:lnTo>
                  <a:lnTo>
                    <a:pt x="302196" y="761961"/>
                  </a:lnTo>
                  <a:lnTo>
                    <a:pt x="302526" y="761834"/>
                  </a:lnTo>
                  <a:lnTo>
                    <a:pt x="302831" y="761720"/>
                  </a:lnTo>
                  <a:lnTo>
                    <a:pt x="303149" y="761593"/>
                  </a:lnTo>
                  <a:close/>
                </a:path>
                <a:path w="1057275" h="1091565">
                  <a:moveTo>
                    <a:pt x="306501" y="484047"/>
                  </a:moveTo>
                  <a:lnTo>
                    <a:pt x="305384" y="482358"/>
                  </a:lnTo>
                  <a:lnTo>
                    <a:pt x="304838" y="481507"/>
                  </a:lnTo>
                  <a:lnTo>
                    <a:pt x="304101" y="481838"/>
                  </a:lnTo>
                  <a:lnTo>
                    <a:pt x="305066" y="484797"/>
                  </a:lnTo>
                  <a:lnTo>
                    <a:pt x="305536" y="484555"/>
                  </a:lnTo>
                  <a:lnTo>
                    <a:pt x="306019" y="484314"/>
                  </a:lnTo>
                  <a:lnTo>
                    <a:pt x="306501" y="484047"/>
                  </a:lnTo>
                  <a:close/>
                </a:path>
                <a:path w="1057275" h="1091565">
                  <a:moveTo>
                    <a:pt x="331127" y="782612"/>
                  </a:moveTo>
                  <a:lnTo>
                    <a:pt x="330847" y="782396"/>
                  </a:lnTo>
                  <a:lnTo>
                    <a:pt x="330441" y="782078"/>
                  </a:lnTo>
                  <a:lnTo>
                    <a:pt x="329653" y="781951"/>
                  </a:lnTo>
                  <a:lnTo>
                    <a:pt x="329247" y="782142"/>
                  </a:lnTo>
                  <a:lnTo>
                    <a:pt x="328891" y="782332"/>
                  </a:lnTo>
                  <a:lnTo>
                    <a:pt x="328841" y="783107"/>
                  </a:lnTo>
                  <a:lnTo>
                    <a:pt x="328663" y="783628"/>
                  </a:lnTo>
                  <a:lnTo>
                    <a:pt x="329349" y="783818"/>
                  </a:lnTo>
                  <a:lnTo>
                    <a:pt x="330034" y="784009"/>
                  </a:lnTo>
                  <a:lnTo>
                    <a:pt x="331127" y="784326"/>
                  </a:lnTo>
                  <a:lnTo>
                    <a:pt x="331012" y="783336"/>
                  </a:lnTo>
                  <a:lnTo>
                    <a:pt x="331127" y="782612"/>
                  </a:lnTo>
                  <a:close/>
                </a:path>
                <a:path w="1057275" h="1091565">
                  <a:moveTo>
                    <a:pt x="361188" y="335851"/>
                  </a:moveTo>
                  <a:lnTo>
                    <a:pt x="361022" y="335165"/>
                  </a:lnTo>
                  <a:lnTo>
                    <a:pt x="360984" y="334962"/>
                  </a:lnTo>
                  <a:lnTo>
                    <a:pt x="360095" y="334987"/>
                  </a:lnTo>
                  <a:lnTo>
                    <a:pt x="359143" y="334822"/>
                  </a:lnTo>
                  <a:lnTo>
                    <a:pt x="359308" y="335851"/>
                  </a:lnTo>
                  <a:lnTo>
                    <a:pt x="359308" y="336613"/>
                  </a:lnTo>
                  <a:lnTo>
                    <a:pt x="359714" y="337439"/>
                  </a:lnTo>
                  <a:lnTo>
                    <a:pt x="360578" y="337312"/>
                  </a:lnTo>
                  <a:lnTo>
                    <a:pt x="361061" y="337324"/>
                  </a:lnTo>
                  <a:lnTo>
                    <a:pt x="361086" y="336600"/>
                  </a:lnTo>
                  <a:lnTo>
                    <a:pt x="361188" y="335851"/>
                  </a:lnTo>
                  <a:close/>
                </a:path>
                <a:path w="1057275" h="1091565">
                  <a:moveTo>
                    <a:pt x="389826" y="998766"/>
                  </a:moveTo>
                  <a:lnTo>
                    <a:pt x="389648" y="998677"/>
                  </a:lnTo>
                  <a:lnTo>
                    <a:pt x="389089" y="998334"/>
                  </a:lnTo>
                  <a:lnTo>
                    <a:pt x="388327" y="998258"/>
                  </a:lnTo>
                  <a:lnTo>
                    <a:pt x="387426" y="998029"/>
                  </a:lnTo>
                  <a:lnTo>
                    <a:pt x="387324" y="999032"/>
                  </a:lnTo>
                  <a:lnTo>
                    <a:pt x="387261" y="999578"/>
                  </a:lnTo>
                  <a:lnTo>
                    <a:pt x="387210" y="1000150"/>
                  </a:lnTo>
                  <a:lnTo>
                    <a:pt x="387921" y="1000188"/>
                  </a:lnTo>
                  <a:lnTo>
                    <a:pt x="388683" y="1000404"/>
                  </a:lnTo>
                  <a:lnTo>
                    <a:pt x="389585" y="1000099"/>
                  </a:lnTo>
                  <a:lnTo>
                    <a:pt x="389826" y="998766"/>
                  </a:lnTo>
                  <a:close/>
                </a:path>
                <a:path w="1057275" h="1091565">
                  <a:moveTo>
                    <a:pt x="394754" y="807186"/>
                  </a:moveTo>
                  <a:lnTo>
                    <a:pt x="394627" y="805942"/>
                  </a:lnTo>
                  <a:lnTo>
                    <a:pt x="394538" y="804684"/>
                  </a:lnTo>
                  <a:lnTo>
                    <a:pt x="394423" y="803440"/>
                  </a:lnTo>
                  <a:lnTo>
                    <a:pt x="393242" y="803529"/>
                  </a:lnTo>
                  <a:lnTo>
                    <a:pt x="393255" y="804748"/>
                  </a:lnTo>
                  <a:lnTo>
                    <a:pt x="393255" y="805980"/>
                  </a:lnTo>
                  <a:lnTo>
                    <a:pt x="393280" y="807212"/>
                  </a:lnTo>
                  <a:lnTo>
                    <a:pt x="393763" y="807199"/>
                  </a:lnTo>
                  <a:lnTo>
                    <a:pt x="394271" y="807199"/>
                  </a:lnTo>
                  <a:lnTo>
                    <a:pt x="394754" y="807186"/>
                  </a:lnTo>
                  <a:close/>
                </a:path>
                <a:path w="1057275" h="1091565">
                  <a:moveTo>
                    <a:pt x="402120" y="718591"/>
                  </a:moveTo>
                  <a:lnTo>
                    <a:pt x="401307" y="717880"/>
                  </a:lnTo>
                  <a:lnTo>
                    <a:pt x="400900" y="717524"/>
                  </a:lnTo>
                  <a:lnTo>
                    <a:pt x="400265" y="718350"/>
                  </a:lnTo>
                  <a:lnTo>
                    <a:pt x="399618" y="719137"/>
                  </a:lnTo>
                  <a:lnTo>
                    <a:pt x="398970" y="719950"/>
                  </a:lnTo>
                  <a:lnTo>
                    <a:pt x="399211" y="720178"/>
                  </a:lnTo>
                  <a:lnTo>
                    <a:pt x="399427" y="720394"/>
                  </a:lnTo>
                  <a:lnTo>
                    <a:pt x="399669" y="720636"/>
                  </a:lnTo>
                  <a:lnTo>
                    <a:pt x="400494" y="719950"/>
                  </a:lnTo>
                  <a:lnTo>
                    <a:pt x="401307" y="719264"/>
                  </a:lnTo>
                  <a:lnTo>
                    <a:pt x="402120" y="718591"/>
                  </a:lnTo>
                  <a:close/>
                </a:path>
                <a:path w="1057275" h="1091565">
                  <a:moveTo>
                    <a:pt x="406869" y="1046365"/>
                  </a:moveTo>
                  <a:lnTo>
                    <a:pt x="406577" y="1046302"/>
                  </a:lnTo>
                  <a:lnTo>
                    <a:pt x="406273" y="1046226"/>
                  </a:lnTo>
                  <a:lnTo>
                    <a:pt x="405980" y="1046175"/>
                  </a:lnTo>
                  <a:lnTo>
                    <a:pt x="405396" y="1048004"/>
                  </a:lnTo>
                  <a:lnTo>
                    <a:pt x="405079" y="1048905"/>
                  </a:lnTo>
                  <a:lnTo>
                    <a:pt x="405587" y="1049007"/>
                  </a:lnTo>
                  <a:lnTo>
                    <a:pt x="406577" y="1049223"/>
                  </a:lnTo>
                  <a:lnTo>
                    <a:pt x="406768" y="1047318"/>
                  </a:lnTo>
                  <a:lnTo>
                    <a:pt x="406869" y="1046365"/>
                  </a:lnTo>
                  <a:close/>
                </a:path>
                <a:path w="1057275" h="1091565">
                  <a:moveTo>
                    <a:pt x="423684" y="1061669"/>
                  </a:moveTo>
                  <a:lnTo>
                    <a:pt x="422998" y="1061466"/>
                  </a:lnTo>
                  <a:lnTo>
                    <a:pt x="422313" y="1061110"/>
                  </a:lnTo>
                  <a:lnTo>
                    <a:pt x="421652" y="1061135"/>
                  </a:lnTo>
                  <a:lnTo>
                    <a:pt x="421386" y="1061161"/>
                  </a:lnTo>
                  <a:lnTo>
                    <a:pt x="421144" y="1061999"/>
                  </a:lnTo>
                  <a:lnTo>
                    <a:pt x="420687" y="1062888"/>
                  </a:lnTo>
                  <a:lnTo>
                    <a:pt x="421741" y="1063028"/>
                  </a:lnTo>
                  <a:lnTo>
                    <a:pt x="422478" y="1063294"/>
                  </a:lnTo>
                  <a:lnTo>
                    <a:pt x="423138" y="1063142"/>
                  </a:lnTo>
                  <a:lnTo>
                    <a:pt x="423405" y="1063091"/>
                  </a:lnTo>
                  <a:lnTo>
                    <a:pt x="423494" y="1062202"/>
                  </a:lnTo>
                  <a:lnTo>
                    <a:pt x="423684" y="1061669"/>
                  </a:lnTo>
                  <a:close/>
                </a:path>
                <a:path w="1057275" h="1091565">
                  <a:moveTo>
                    <a:pt x="430834" y="423252"/>
                  </a:moveTo>
                  <a:lnTo>
                    <a:pt x="430606" y="422414"/>
                  </a:lnTo>
                  <a:lnTo>
                    <a:pt x="429526" y="421944"/>
                  </a:lnTo>
                  <a:lnTo>
                    <a:pt x="428980" y="422554"/>
                  </a:lnTo>
                  <a:lnTo>
                    <a:pt x="428663" y="423227"/>
                  </a:lnTo>
                  <a:lnTo>
                    <a:pt x="428117" y="424141"/>
                  </a:lnTo>
                  <a:lnTo>
                    <a:pt x="429171" y="424268"/>
                  </a:lnTo>
                  <a:lnTo>
                    <a:pt x="429882" y="424573"/>
                  </a:lnTo>
                  <a:lnTo>
                    <a:pt x="430237" y="424345"/>
                  </a:lnTo>
                  <a:lnTo>
                    <a:pt x="430606" y="424091"/>
                  </a:lnTo>
                  <a:lnTo>
                    <a:pt x="430834" y="423252"/>
                  </a:lnTo>
                  <a:close/>
                </a:path>
                <a:path w="1057275" h="1091565">
                  <a:moveTo>
                    <a:pt x="434657" y="786193"/>
                  </a:moveTo>
                  <a:lnTo>
                    <a:pt x="434454" y="785774"/>
                  </a:lnTo>
                  <a:lnTo>
                    <a:pt x="434327" y="785495"/>
                  </a:lnTo>
                  <a:lnTo>
                    <a:pt x="433158" y="785355"/>
                  </a:lnTo>
                  <a:lnTo>
                    <a:pt x="432828" y="786066"/>
                  </a:lnTo>
                  <a:lnTo>
                    <a:pt x="432727" y="786777"/>
                  </a:lnTo>
                  <a:lnTo>
                    <a:pt x="432574" y="787450"/>
                  </a:lnTo>
                  <a:lnTo>
                    <a:pt x="433108" y="787488"/>
                  </a:lnTo>
                  <a:lnTo>
                    <a:pt x="433628" y="787488"/>
                  </a:lnTo>
                  <a:lnTo>
                    <a:pt x="434289" y="787501"/>
                  </a:lnTo>
                  <a:lnTo>
                    <a:pt x="434378" y="786803"/>
                  </a:lnTo>
                  <a:lnTo>
                    <a:pt x="434657" y="786193"/>
                  </a:lnTo>
                  <a:close/>
                </a:path>
                <a:path w="1057275" h="1091565">
                  <a:moveTo>
                    <a:pt x="435203" y="697522"/>
                  </a:moveTo>
                  <a:lnTo>
                    <a:pt x="434860" y="696468"/>
                  </a:lnTo>
                  <a:lnTo>
                    <a:pt x="434492" y="695439"/>
                  </a:lnTo>
                  <a:lnTo>
                    <a:pt x="434136" y="694372"/>
                  </a:lnTo>
                  <a:lnTo>
                    <a:pt x="433260" y="694690"/>
                  </a:lnTo>
                  <a:lnTo>
                    <a:pt x="432828" y="694842"/>
                  </a:lnTo>
                  <a:lnTo>
                    <a:pt x="433197" y="695871"/>
                  </a:lnTo>
                  <a:lnTo>
                    <a:pt x="433590" y="696912"/>
                  </a:lnTo>
                  <a:lnTo>
                    <a:pt x="433959" y="697953"/>
                  </a:lnTo>
                  <a:lnTo>
                    <a:pt x="434797" y="697674"/>
                  </a:lnTo>
                  <a:lnTo>
                    <a:pt x="435203" y="697522"/>
                  </a:lnTo>
                  <a:close/>
                </a:path>
                <a:path w="1057275" h="1091565">
                  <a:moveTo>
                    <a:pt x="455701" y="479755"/>
                  </a:moveTo>
                  <a:lnTo>
                    <a:pt x="455117" y="479361"/>
                  </a:lnTo>
                  <a:lnTo>
                    <a:pt x="454520" y="478688"/>
                  </a:lnTo>
                  <a:lnTo>
                    <a:pt x="453948" y="478688"/>
                  </a:lnTo>
                  <a:lnTo>
                    <a:pt x="453440" y="478701"/>
                  </a:lnTo>
                  <a:lnTo>
                    <a:pt x="452958" y="479513"/>
                  </a:lnTo>
                  <a:lnTo>
                    <a:pt x="452031" y="480377"/>
                  </a:lnTo>
                  <a:lnTo>
                    <a:pt x="453224" y="480910"/>
                  </a:lnTo>
                  <a:lnTo>
                    <a:pt x="453961" y="481520"/>
                  </a:lnTo>
                  <a:lnTo>
                    <a:pt x="454482" y="481393"/>
                  </a:lnTo>
                  <a:lnTo>
                    <a:pt x="455002" y="481241"/>
                  </a:lnTo>
                  <a:lnTo>
                    <a:pt x="455295" y="480326"/>
                  </a:lnTo>
                  <a:lnTo>
                    <a:pt x="455701" y="479755"/>
                  </a:lnTo>
                  <a:close/>
                </a:path>
                <a:path w="1057275" h="1091565">
                  <a:moveTo>
                    <a:pt x="458724" y="578561"/>
                  </a:moveTo>
                  <a:lnTo>
                    <a:pt x="458546" y="577862"/>
                  </a:lnTo>
                  <a:lnTo>
                    <a:pt x="458520" y="577075"/>
                  </a:lnTo>
                  <a:lnTo>
                    <a:pt x="458000" y="576224"/>
                  </a:lnTo>
                  <a:lnTo>
                    <a:pt x="457174" y="576402"/>
                  </a:lnTo>
                  <a:lnTo>
                    <a:pt x="456628" y="576376"/>
                  </a:lnTo>
                  <a:lnTo>
                    <a:pt x="456692" y="577138"/>
                  </a:lnTo>
                  <a:lnTo>
                    <a:pt x="456565" y="577926"/>
                  </a:lnTo>
                  <a:lnTo>
                    <a:pt x="456819" y="578586"/>
                  </a:lnTo>
                  <a:lnTo>
                    <a:pt x="457022" y="579081"/>
                  </a:lnTo>
                  <a:lnTo>
                    <a:pt x="457644" y="579424"/>
                  </a:lnTo>
                  <a:lnTo>
                    <a:pt x="458089" y="579818"/>
                  </a:lnTo>
                  <a:lnTo>
                    <a:pt x="458279" y="579399"/>
                  </a:lnTo>
                  <a:lnTo>
                    <a:pt x="458508" y="578993"/>
                  </a:lnTo>
                  <a:lnTo>
                    <a:pt x="458724" y="578561"/>
                  </a:lnTo>
                  <a:close/>
                </a:path>
                <a:path w="1057275" h="1091565">
                  <a:moveTo>
                    <a:pt x="461060" y="1079"/>
                  </a:moveTo>
                  <a:lnTo>
                    <a:pt x="460819" y="609"/>
                  </a:lnTo>
                  <a:lnTo>
                    <a:pt x="460679" y="254"/>
                  </a:lnTo>
                  <a:lnTo>
                    <a:pt x="459879" y="177"/>
                  </a:lnTo>
                  <a:lnTo>
                    <a:pt x="459384" y="0"/>
                  </a:lnTo>
                  <a:lnTo>
                    <a:pt x="458978" y="1397"/>
                  </a:lnTo>
                  <a:lnTo>
                    <a:pt x="458685" y="2451"/>
                  </a:lnTo>
                  <a:lnTo>
                    <a:pt x="459638" y="2387"/>
                  </a:lnTo>
                  <a:lnTo>
                    <a:pt x="460438" y="2565"/>
                  </a:lnTo>
                  <a:lnTo>
                    <a:pt x="460616" y="2286"/>
                  </a:lnTo>
                  <a:lnTo>
                    <a:pt x="460921" y="1879"/>
                  </a:lnTo>
                  <a:lnTo>
                    <a:pt x="461060" y="1079"/>
                  </a:lnTo>
                  <a:close/>
                </a:path>
                <a:path w="1057275" h="1091565">
                  <a:moveTo>
                    <a:pt x="477151" y="1089444"/>
                  </a:moveTo>
                  <a:lnTo>
                    <a:pt x="476999" y="1088783"/>
                  </a:lnTo>
                  <a:lnTo>
                    <a:pt x="476948" y="1088580"/>
                  </a:lnTo>
                  <a:lnTo>
                    <a:pt x="475589" y="1088415"/>
                  </a:lnTo>
                  <a:lnTo>
                    <a:pt x="475272" y="1089190"/>
                  </a:lnTo>
                  <a:lnTo>
                    <a:pt x="475208" y="1089939"/>
                  </a:lnTo>
                  <a:lnTo>
                    <a:pt x="475030" y="1090942"/>
                  </a:lnTo>
                  <a:lnTo>
                    <a:pt x="475869" y="1090904"/>
                  </a:lnTo>
                  <a:lnTo>
                    <a:pt x="476770" y="1091031"/>
                  </a:lnTo>
                  <a:lnTo>
                    <a:pt x="476846" y="1090853"/>
                  </a:lnTo>
                  <a:lnTo>
                    <a:pt x="477075" y="1090218"/>
                  </a:lnTo>
                  <a:lnTo>
                    <a:pt x="477151" y="1089444"/>
                  </a:lnTo>
                  <a:close/>
                </a:path>
                <a:path w="1057275" h="1091565">
                  <a:moveTo>
                    <a:pt x="504685" y="1067447"/>
                  </a:moveTo>
                  <a:lnTo>
                    <a:pt x="504571" y="1066342"/>
                  </a:lnTo>
                  <a:lnTo>
                    <a:pt x="504444" y="1065237"/>
                  </a:lnTo>
                  <a:lnTo>
                    <a:pt x="504329" y="1064145"/>
                  </a:lnTo>
                  <a:lnTo>
                    <a:pt x="504024" y="1064145"/>
                  </a:lnTo>
                  <a:lnTo>
                    <a:pt x="503720" y="1064158"/>
                  </a:lnTo>
                  <a:lnTo>
                    <a:pt x="503402" y="1064158"/>
                  </a:lnTo>
                  <a:lnTo>
                    <a:pt x="503224" y="1064666"/>
                  </a:lnTo>
                  <a:lnTo>
                    <a:pt x="502894" y="1065187"/>
                  </a:lnTo>
                  <a:lnTo>
                    <a:pt x="502945" y="1066355"/>
                  </a:lnTo>
                  <a:lnTo>
                    <a:pt x="503250" y="1067003"/>
                  </a:lnTo>
                  <a:lnTo>
                    <a:pt x="503440" y="1067689"/>
                  </a:lnTo>
                  <a:lnTo>
                    <a:pt x="503847" y="1067574"/>
                  </a:lnTo>
                  <a:lnTo>
                    <a:pt x="504685" y="1067447"/>
                  </a:lnTo>
                  <a:close/>
                </a:path>
                <a:path w="1057275" h="1091565">
                  <a:moveTo>
                    <a:pt x="514400" y="732713"/>
                  </a:moveTo>
                  <a:lnTo>
                    <a:pt x="514210" y="731989"/>
                  </a:lnTo>
                  <a:lnTo>
                    <a:pt x="514007" y="731304"/>
                  </a:lnTo>
                  <a:lnTo>
                    <a:pt x="513549" y="730694"/>
                  </a:lnTo>
                  <a:lnTo>
                    <a:pt x="513194" y="730046"/>
                  </a:lnTo>
                  <a:lnTo>
                    <a:pt x="512889" y="730186"/>
                  </a:lnTo>
                  <a:lnTo>
                    <a:pt x="512254" y="730440"/>
                  </a:lnTo>
                  <a:lnTo>
                    <a:pt x="512686" y="731774"/>
                  </a:lnTo>
                  <a:lnTo>
                    <a:pt x="513092" y="733094"/>
                  </a:lnTo>
                  <a:lnTo>
                    <a:pt x="513511" y="734441"/>
                  </a:lnTo>
                  <a:lnTo>
                    <a:pt x="513791" y="734390"/>
                  </a:lnTo>
                  <a:lnTo>
                    <a:pt x="514045" y="734326"/>
                  </a:lnTo>
                  <a:lnTo>
                    <a:pt x="514350" y="734275"/>
                  </a:lnTo>
                  <a:lnTo>
                    <a:pt x="514311" y="733501"/>
                  </a:lnTo>
                  <a:lnTo>
                    <a:pt x="514400" y="732713"/>
                  </a:lnTo>
                  <a:close/>
                </a:path>
                <a:path w="1057275" h="1091565">
                  <a:moveTo>
                    <a:pt x="520623" y="575665"/>
                  </a:moveTo>
                  <a:lnTo>
                    <a:pt x="520141" y="575487"/>
                  </a:lnTo>
                  <a:lnTo>
                    <a:pt x="519645" y="575297"/>
                  </a:lnTo>
                  <a:lnTo>
                    <a:pt x="518795" y="574967"/>
                  </a:lnTo>
                  <a:lnTo>
                    <a:pt x="518807" y="575843"/>
                  </a:lnTo>
                  <a:lnTo>
                    <a:pt x="518718" y="576402"/>
                  </a:lnTo>
                  <a:lnTo>
                    <a:pt x="518896" y="576884"/>
                  </a:lnTo>
                  <a:lnTo>
                    <a:pt x="518960" y="577062"/>
                  </a:lnTo>
                  <a:lnTo>
                    <a:pt x="519811" y="577215"/>
                  </a:lnTo>
                  <a:lnTo>
                    <a:pt x="519950" y="577100"/>
                  </a:lnTo>
                  <a:lnTo>
                    <a:pt x="520293" y="576732"/>
                  </a:lnTo>
                  <a:lnTo>
                    <a:pt x="520420" y="576148"/>
                  </a:lnTo>
                  <a:lnTo>
                    <a:pt x="520623" y="575665"/>
                  </a:lnTo>
                  <a:close/>
                </a:path>
                <a:path w="1057275" h="1091565">
                  <a:moveTo>
                    <a:pt x="520928" y="1034351"/>
                  </a:moveTo>
                  <a:lnTo>
                    <a:pt x="520636" y="1034173"/>
                  </a:lnTo>
                  <a:lnTo>
                    <a:pt x="520319" y="1034008"/>
                  </a:lnTo>
                  <a:lnTo>
                    <a:pt x="520052" y="1033856"/>
                  </a:lnTo>
                  <a:lnTo>
                    <a:pt x="518223" y="1036599"/>
                  </a:lnTo>
                  <a:lnTo>
                    <a:pt x="518642" y="1036866"/>
                  </a:lnTo>
                  <a:lnTo>
                    <a:pt x="519506" y="1037361"/>
                  </a:lnTo>
                  <a:lnTo>
                    <a:pt x="520471" y="1035354"/>
                  </a:lnTo>
                  <a:lnTo>
                    <a:pt x="520928" y="1034351"/>
                  </a:lnTo>
                  <a:close/>
                </a:path>
                <a:path w="1057275" h="1091565">
                  <a:moveTo>
                    <a:pt x="526097" y="626237"/>
                  </a:moveTo>
                  <a:lnTo>
                    <a:pt x="525754" y="625843"/>
                  </a:lnTo>
                  <a:lnTo>
                    <a:pt x="525170" y="625068"/>
                  </a:lnTo>
                  <a:lnTo>
                    <a:pt x="524268" y="625627"/>
                  </a:lnTo>
                  <a:lnTo>
                    <a:pt x="523519" y="626275"/>
                  </a:lnTo>
                  <a:lnTo>
                    <a:pt x="522744" y="626884"/>
                  </a:lnTo>
                  <a:lnTo>
                    <a:pt x="523367" y="627748"/>
                  </a:lnTo>
                  <a:lnTo>
                    <a:pt x="523659" y="628205"/>
                  </a:lnTo>
                  <a:lnTo>
                    <a:pt x="525284" y="626884"/>
                  </a:lnTo>
                  <a:lnTo>
                    <a:pt x="526097" y="626237"/>
                  </a:lnTo>
                  <a:close/>
                </a:path>
                <a:path w="1057275" h="1091565">
                  <a:moveTo>
                    <a:pt x="527799" y="582891"/>
                  </a:moveTo>
                  <a:lnTo>
                    <a:pt x="526567" y="581291"/>
                  </a:lnTo>
                  <a:lnTo>
                    <a:pt x="525945" y="580504"/>
                  </a:lnTo>
                  <a:lnTo>
                    <a:pt x="525729" y="580656"/>
                  </a:lnTo>
                  <a:lnTo>
                    <a:pt x="525322" y="580936"/>
                  </a:lnTo>
                  <a:lnTo>
                    <a:pt x="526948" y="583438"/>
                  </a:lnTo>
                  <a:lnTo>
                    <a:pt x="527227" y="583260"/>
                  </a:lnTo>
                  <a:lnTo>
                    <a:pt x="527519" y="583069"/>
                  </a:lnTo>
                  <a:lnTo>
                    <a:pt x="527799" y="582891"/>
                  </a:lnTo>
                  <a:close/>
                </a:path>
                <a:path w="1057275" h="1091565">
                  <a:moveTo>
                    <a:pt x="540715" y="512991"/>
                  </a:moveTo>
                  <a:lnTo>
                    <a:pt x="540562" y="512064"/>
                  </a:lnTo>
                  <a:lnTo>
                    <a:pt x="540639" y="511327"/>
                  </a:lnTo>
                  <a:lnTo>
                    <a:pt x="539991" y="511327"/>
                  </a:lnTo>
                  <a:lnTo>
                    <a:pt x="539140" y="511048"/>
                  </a:lnTo>
                  <a:lnTo>
                    <a:pt x="538759" y="511340"/>
                  </a:lnTo>
                  <a:lnTo>
                    <a:pt x="538289" y="511746"/>
                  </a:lnTo>
                  <a:lnTo>
                    <a:pt x="538200" y="512597"/>
                  </a:lnTo>
                  <a:lnTo>
                    <a:pt x="537743" y="513778"/>
                  </a:lnTo>
                  <a:lnTo>
                    <a:pt x="539000" y="513651"/>
                  </a:lnTo>
                  <a:lnTo>
                    <a:pt x="539978" y="513829"/>
                  </a:lnTo>
                  <a:lnTo>
                    <a:pt x="540715" y="512991"/>
                  </a:lnTo>
                  <a:close/>
                </a:path>
                <a:path w="1057275" h="1091565">
                  <a:moveTo>
                    <a:pt x="551040" y="251764"/>
                  </a:moveTo>
                  <a:lnTo>
                    <a:pt x="550240" y="251358"/>
                  </a:lnTo>
                  <a:lnTo>
                    <a:pt x="549452" y="251079"/>
                  </a:lnTo>
                  <a:lnTo>
                    <a:pt x="548703" y="250786"/>
                  </a:lnTo>
                  <a:lnTo>
                    <a:pt x="548500" y="251510"/>
                  </a:lnTo>
                  <a:lnTo>
                    <a:pt x="548284" y="252209"/>
                  </a:lnTo>
                  <a:lnTo>
                    <a:pt x="548093" y="252920"/>
                  </a:lnTo>
                  <a:lnTo>
                    <a:pt x="548995" y="252844"/>
                  </a:lnTo>
                  <a:lnTo>
                    <a:pt x="549884" y="252818"/>
                  </a:lnTo>
                  <a:lnTo>
                    <a:pt x="550900" y="252653"/>
                  </a:lnTo>
                  <a:lnTo>
                    <a:pt x="551040" y="251764"/>
                  </a:lnTo>
                  <a:close/>
                </a:path>
                <a:path w="1057275" h="1091565">
                  <a:moveTo>
                    <a:pt x="551573" y="914742"/>
                  </a:moveTo>
                  <a:lnTo>
                    <a:pt x="551319" y="913409"/>
                  </a:lnTo>
                  <a:lnTo>
                    <a:pt x="550748" y="910755"/>
                  </a:lnTo>
                  <a:lnTo>
                    <a:pt x="550214" y="910831"/>
                  </a:lnTo>
                  <a:lnTo>
                    <a:pt x="549656" y="910882"/>
                  </a:lnTo>
                  <a:lnTo>
                    <a:pt x="549122" y="910983"/>
                  </a:lnTo>
                  <a:lnTo>
                    <a:pt x="550024" y="913688"/>
                  </a:lnTo>
                  <a:lnTo>
                    <a:pt x="550456" y="915073"/>
                  </a:lnTo>
                  <a:lnTo>
                    <a:pt x="550837" y="914958"/>
                  </a:lnTo>
                  <a:lnTo>
                    <a:pt x="551205" y="914831"/>
                  </a:lnTo>
                  <a:lnTo>
                    <a:pt x="551573" y="914742"/>
                  </a:lnTo>
                  <a:close/>
                </a:path>
                <a:path w="1057275" h="1091565">
                  <a:moveTo>
                    <a:pt x="587146" y="608228"/>
                  </a:moveTo>
                  <a:lnTo>
                    <a:pt x="586917" y="607707"/>
                  </a:lnTo>
                  <a:lnTo>
                    <a:pt x="586498" y="606704"/>
                  </a:lnTo>
                  <a:lnTo>
                    <a:pt x="585520" y="607072"/>
                  </a:lnTo>
                  <a:lnTo>
                    <a:pt x="584542" y="607428"/>
                  </a:lnTo>
                  <a:lnTo>
                    <a:pt x="583615" y="607872"/>
                  </a:lnTo>
                  <a:lnTo>
                    <a:pt x="583971" y="608876"/>
                  </a:lnTo>
                  <a:lnTo>
                    <a:pt x="584149" y="609396"/>
                  </a:lnTo>
                  <a:lnTo>
                    <a:pt x="585165" y="609015"/>
                  </a:lnTo>
                  <a:lnTo>
                    <a:pt x="587146" y="608228"/>
                  </a:lnTo>
                  <a:close/>
                </a:path>
                <a:path w="1057275" h="1091565">
                  <a:moveTo>
                    <a:pt x="611568" y="773671"/>
                  </a:moveTo>
                  <a:lnTo>
                    <a:pt x="611149" y="773010"/>
                  </a:lnTo>
                  <a:lnTo>
                    <a:pt x="610260" y="772833"/>
                  </a:lnTo>
                  <a:lnTo>
                    <a:pt x="609930" y="773010"/>
                  </a:lnTo>
                  <a:lnTo>
                    <a:pt x="609485" y="773252"/>
                  </a:lnTo>
                  <a:lnTo>
                    <a:pt x="609269" y="773950"/>
                  </a:lnTo>
                  <a:lnTo>
                    <a:pt x="608711" y="774814"/>
                  </a:lnTo>
                  <a:lnTo>
                    <a:pt x="610260" y="774865"/>
                  </a:lnTo>
                  <a:lnTo>
                    <a:pt x="611035" y="775093"/>
                  </a:lnTo>
                  <a:lnTo>
                    <a:pt x="611251" y="774852"/>
                  </a:lnTo>
                  <a:lnTo>
                    <a:pt x="611530" y="774522"/>
                  </a:lnTo>
                  <a:lnTo>
                    <a:pt x="611568" y="773671"/>
                  </a:lnTo>
                  <a:close/>
                </a:path>
                <a:path w="1057275" h="1091565">
                  <a:moveTo>
                    <a:pt x="630542" y="443077"/>
                  </a:moveTo>
                  <a:lnTo>
                    <a:pt x="630008" y="442417"/>
                  </a:lnTo>
                  <a:lnTo>
                    <a:pt x="629488" y="441706"/>
                  </a:lnTo>
                  <a:lnTo>
                    <a:pt x="628904" y="441109"/>
                  </a:lnTo>
                  <a:lnTo>
                    <a:pt x="628307" y="441401"/>
                  </a:lnTo>
                  <a:lnTo>
                    <a:pt x="627976" y="441553"/>
                  </a:lnTo>
                  <a:lnTo>
                    <a:pt x="629285" y="443966"/>
                  </a:lnTo>
                  <a:lnTo>
                    <a:pt x="629704" y="443674"/>
                  </a:lnTo>
                  <a:lnTo>
                    <a:pt x="630110" y="443369"/>
                  </a:lnTo>
                  <a:lnTo>
                    <a:pt x="630542" y="443077"/>
                  </a:lnTo>
                  <a:close/>
                </a:path>
                <a:path w="1057275" h="1091565">
                  <a:moveTo>
                    <a:pt x="637298" y="289331"/>
                  </a:moveTo>
                  <a:lnTo>
                    <a:pt x="636447" y="288848"/>
                  </a:lnTo>
                  <a:lnTo>
                    <a:pt x="635812" y="289750"/>
                  </a:lnTo>
                  <a:lnTo>
                    <a:pt x="635165" y="290652"/>
                  </a:lnTo>
                  <a:lnTo>
                    <a:pt x="633869" y="292519"/>
                  </a:lnTo>
                  <a:lnTo>
                    <a:pt x="635558" y="291757"/>
                  </a:lnTo>
                  <a:lnTo>
                    <a:pt x="636270" y="291655"/>
                  </a:lnTo>
                  <a:lnTo>
                    <a:pt x="636968" y="290728"/>
                  </a:lnTo>
                  <a:lnTo>
                    <a:pt x="637082" y="289979"/>
                  </a:lnTo>
                  <a:lnTo>
                    <a:pt x="637298" y="289331"/>
                  </a:lnTo>
                  <a:close/>
                </a:path>
                <a:path w="1057275" h="1091565">
                  <a:moveTo>
                    <a:pt x="641756" y="830211"/>
                  </a:moveTo>
                  <a:lnTo>
                    <a:pt x="641299" y="829271"/>
                  </a:lnTo>
                  <a:lnTo>
                    <a:pt x="640803" y="828459"/>
                  </a:lnTo>
                  <a:lnTo>
                    <a:pt x="640321" y="827646"/>
                  </a:lnTo>
                  <a:lnTo>
                    <a:pt x="639940" y="827862"/>
                  </a:lnTo>
                  <a:lnTo>
                    <a:pt x="639165" y="828268"/>
                  </a:lnTo>
                  <a:lnTo>
                    <a:pt x="639724" y="829144"/>
                  </a:lnTo>
                  <a:lnTo>
                    <a:pt x="640270" y="830008"/>
                  </a:lnTo>
                  <a:lnTo>
                    <a:pt x="640842" y="830846"/>
                  </a:lnTo>
                  <a:lnTo>
                    <a:pt x="641146" y="830605"/>
                  </a:lnTo>
                  <a:lnTo>
                    <a:pt x="641756" y="830211"/>
                  </a:lnTo>
                  <a:close/>
                </a:path>
                <a:path w="1057275" h="1091565">
                  <a:moveTo>
                    <a:pt x="641781" y="539064"/>
                  </a:moveTo>
                  <a:lnTo>
                    <a:pt x="641235" y="538200"/>
                  </a:lnTo>
                  <a:lnTo>
                    <a:pt x="640105" y="536473"/>
                  </a:lnTo>
                  <a:lnTo>
                    <a:pt x="638860" y="537451"/>
                  </a:lnTo>
                  <a:lnTo>
                    <a:pt x="639483" y="538200"/>
                  </a:lnTo>
                  <a:lnTo>
                    <a:pt x="640105" y="538975"/>
                  </a:lnTo>
                  <a:lnTo>
                    <a:pt x="640740" y="539737"/>
                  </a:lnTo>
                  <a:lnTo>
                    <a:pt x="641438" y="539292"/>
                  </a:lnTo>
                  <a:lnTo>
                    <a:pt x="641781" y="539064"/>
                  </a:lnTo>
                  <a:close/>
                </a:path>
                <a:path w="1057275" h="1091565">
                  <a:moveTo>
                    <a:pt x="668947" y="723138"/>
                  </a:moveTo>
                  <a:lnTo>
                    <a:pt x="667931" y="722210"/>
                  </a:lnTo>
                  <a:lnTo>
                    <a:pt x="666915" y="721271"/>
                  </a:lnTo>
                  <a:lnTo>
                    <a:pt x="665899" y="720369"/>
                  </a:lnTo>
                  <a:lnTo>
                    <a:pt x="665543" y="720712"/>
                  </a:lnTo>
                  <a:lnTo>
                    <a:pt x="665200" y="721029"/>
                  </a:lnTo>
                  <a:lnTo>
                    <a:pt x="664870" y="721385"/>
                  </a:lnTo>
                  <a:lnTo>
                    <a:pt x="665695" y="722388"/>
                  </a:lnTo>
                  <a:lnTo>
                    <a:pt x="666546" y="723392"/>
                  </a:lnTo>
                  <a:lnTo>
                    <a:pt x="667372" y="724408"/>
                  </a:lnTo>
                  <a:lnTo>
                    <a:pt x="668947" y="723138"/>
                  </a:lnTo>
                  <a:close/>
                </a:path>
                <a:path w="1057275" h="1091565">
                  <a:moveTo>
                    <a:pt x="669188" y="843305"/>
                  </a:moveTo>
                  <a:lnTo>
                    <a:pt x="668096" y="843305"/>
                  </a:lnTo>
                  <a:lnTo>
                    <a:pt x="667562" y="843292"/>
                  </a:lnTo>
                  <a:lnTo>
                    <a:pt x="667639" y="844308"/>
                  </a:lnTo>
                  <a:lnTo>
                    <a:pt x="667715" y="845337"/>
                  </a:lnTo>
                  <a:lnTo>
                    <a:pt x="667867" y="846340"/>
                  </a:lnTo>
                  <a:lnTo>
                    <a:pt x="668832" y="846404"/>
                  </a:lnTo>
                  <a:lnTo>
                    <a:pt x="668997" y="845350"/>
                  </a:lnTo>
                  <a:lnTo>
                    <a:pt x="669099" y="844321"/>
                  </a:lnTo>
                  <a:lnTo>
                    <a:pt x="669188" y="843305"/>
                  </a:lnTo>
                  <a:close/>
                </a:path>
                <a:path w="1057275" h="1091565">
                  <a:moveTo>
                    <a:pt x="673468" y="304444"/>
                  </a:moveTo>
                  <a:lnTo>
                    <a:pt x="672693" y="303707"/>
                  </a:lnTo>
                  <a:lnTo>
                    <a:pt x="671144" y="302209"/>
                  </a:lnTo>
                  <a:lnTo>
                    <a:pt x="670864" y="302501"/>
                  </a:lnTo>
                  <a:lnTo>
                    <a:pt x="670610" y="302806"/>
                  </a:lnTo>
                  <a:lnTo>
                    <a:pt x="670331" y="303085"/>
                  </a:lnTo>
                  <a:lnTo>
                    <a:pt x="671144" y="303796"/>
                  </a:lnTo>
                  <a:lnTo>
                    <a:pt x="672744" y="305219"/>
                  </a:lnTo>
                  <a:lnTo>
                    <a:pt x="672973" y="304952"/>
                  </a:lnTo>
                  <a:lnTo>
                    <a:pt x="673227" y="304698"/>
                  </a:lnTo>
                  <a:lnTo>
                    <a:pt x="673468" y="304444"/>
                  </a:lnTo>
                  <a:close/>
                </a:path>
                <a:path w="1057275" h="1091565">
                  <a:moveTo>
                    <a:pt x="679538" y="304279"/>
                  </a:moveTo>
                  <a:lnTo>
                    <a:pt x="678688" y="303987"/>
                  </a:lnTo>
                  <a:lnTo>
                    <a:pt x="676719" y="302844"/>
                  </a:lnTo>
                  <a:lnTo>
                    <a:pt x="677176" y="304203"/>
                  </a:lnTo>
                  <a:lnTo>
                    <a:pt x="677265" y="304850"/>
                  </a:lnTo>
                  <a:lnTo>
                    <a:pt x="677595" y="305371"/>
                  </a:lnTo>
                  <a:lnTo>
                    <a:pt x="677862" y="305816"/>
                  </a:lnTo>
                  <a:lnTo>
                    <a:pt x="678408" y="306108"/>
                  </a:lnTo>
                  <a:lnTo>
                    <a:pt x="678840" y="306463"/>
                  </a:lnTo>
                  <a:lnTo>
                    <a:pt x="679107" y="305828"/>
                  </a:lnTo>
                  <a:lnTo>
                    <a:pt x="679526" y="305193"/>
                  </a:lnTo>
                  <a:lnTo>
                    <a:pt x="679538" y="304279"/>
                  </a:lnTo>
                  <a:close/>
                </a:path>
                <a:path w="1057275" h="1091565">
                  <a:moveTo>
                    <a:pt x="706894" y="437883"/>
                  </a:moveTo>
                  <a:lnTo>
                    <a:pt x="706767" y="437210"/>
                  </a:lnTo>
                  <a:lnTo>
                    <a:pt x="706742" y="437032"/>
                  </a:lnTo>
                  <a:lnTo>
                    <a:pt x="705434" y="436740"/>
                  </a:lnTo>
                  <a:lnTo>
                    <a:pt x="705345" y="436867"/>
                  </a:lnTo>
                  <a:lnTo>
                    <a:pt x="705002" y="437451"/>
                  </a:lnTo>
                  <a:lnTo>
                    <a:pt x="704900" y="438175"/>
                  </a:lnTo>
                  <a:lnTo>
                    <a:pt x="704621" y="439115"/>
                  </a:lnTo>
                  <a:lnTo>
                    <a:pt x="705523" y="439204"/>
                  </a:lnTo>
                  <a:lnTo>
                    <a:pt x="706412" y="439407"/>
                  </a:lnTo>
                  <a:lnTo>
                    <a:pt x="706475" y="439242"/>
                  </a:lnTo>
                  <a:lnTo>
                    <a:pt x="706755" y="438632"/>
                  </a:lnTo>
                  <a:lnTo>
                    <a:pt x="706894" y="437883"/>
                  </a:lnTo>
                  <a:close/>
                </a:path>
                <a:path w="1057275" h="1091565">
                  <a:moveTo>
                    <a:pt x="729983" y="971473"/>
                  </a:moveTo>
                  <a:lnTo>
                    <a:pt x="728357" y="968971"/>
                  </a:lnTo>
                  <a:lnTo>
                    <a:pt x="727964" y="969264"/>
                  </a:lnTo>
                  <a:lnTo>
                    <a:pt x="727583" y="969568"/>
                  </a:lnTo>
                  <a:lnTo>
                    <a:pt x="727189" y="969860"/>
                  </a:lnTo>
                  <a:lnTo>
                    <a:pt x="727837" y="970635"/>
                  </a:lnTo>
                  <a:lnTo>
                    <a:pt x="728484" y="971384"/>
                  </a:lnTo>
                  <a:lnTo>
                    <a:pt x="729132" y="972172"/>
                  </a:lnTo>
                  <a:lnTo>
                    <a:pt x="729411" y="971931"/>
                  </a:lnTo>
                  <a:lnTo>
                    <a:pt x="729703" y="971689"/>
                  </a:lnTo>
                  <a:lnTo>
                    <a:pt x="729983" y="971473"/>
                  </a:lnTo>
                  <a:close/>
                </a:path>
                <a:path w="1057275" h="1091565">
                  <a:moveTo>
                    <a:pt x="734225" y="441579"/>
                  </a:moveTo>
                  <a:lnTo>
                    <a:pt x="733882" y="441401"/>
                  </a:lnTo>
                  <a:lnTo>
                    <a:pt x="733564" y="441210"/>
                  </a:lnTo>
                  <a:lnTo>
                    <a:pt x="733234" y="441045"/>
                  </a:lnTo>
                  <a:lnTo>
                    <a:pt x="732790" y="441858"/>
                  </a:lnTo>
                  <a:lnTo>
                    <a:pt x="731888" y="443484"/>
                  </a:lnTo>
                  <a:lnTo>
                    <a:pt x="732167" y="443649"/>
                  </a:lnTo>
                  <a:lnTo>
                    <a:pt x="732459" y="443826"/>
                  </a:lnTo>
                  <a:lnTo>
                    <a:pt x="732751" y="443966"/>
                  </a:lnTo>
                  <a:lnTo>
                    <a:pt x="733717" y="442379"/>
                  </a:lnTo>
                  <a:lnTo>
                    <a:pt x="734225" y="441579"/>
                  </a:lnTo>
                  <a:close/>
                </a:path>
                <a:path w="1057275" h="1091565">
                  <a:moveTo>
                    <a:pt x="754570" y="1000010"/>
                  </a:moveTo>
                  <a:lnTo>
                    <a:pt x="754037" y="999871"/>
                  </a:lnTo>
                  <a:lnTo>
                    <a:pt x="753237" y="999451"/>
                  </a:lnTo>
                  <a:lnTo>
                    <a:pt x="752995" y="999655"/>
                  </a:lnTo>
                  <a:lnTo>
                    <a:pt x="752462" y="1000112"/>
                  </a:lnTo>
                  <a:lnTo>
                    <a:pt x="752208" y="1000887"/>
                  </a:lnTo>
                  <a:lnTo>
                    <a:pt x="751725" y="1001737"/>
                  </a:lnTo>
                  <a:lnTo>
                    <a:pt x="752589" y="1002106"/>
                  </a:lnTo>
                  <a:lnTo>
                    <a:pt x="753592" y="1002512"/>
                  </a:lnTo>
                  <a:lnTo>
                    <a:pt x="754570" y="1000010"/>
                  </a:lnTo>
                  <a:close/>
                </a:path>
                <a:path w="1057275" h="1091565">
                  <a:moveTo>
                    <a:pt x="769073" y="898956"/>
                  </a:moveTo>
                  <a:lnTo>
                    <a:pt x="768007" y="896708"/>
                  </a:lnTo>
                  <a:lnTo>
                    <a:pt x="767562" y="895718"/>
                  </a:lnTo>
                  <a:lnTo>
                    <a:pt x="766368" y="897547"/>
                  </a:lnTo>
                  <a:lnTo>
                    <a:pt x="765505" y="899185"/>
                  </a:lnTo>
                  <a:lnTo>
                    <a:pt x="769073" y="898956"/>
                  </a:lnTo>
                  <a:close/>
                </a:path>
                <a:path w="1057275" h="1091565">
                  <a:moveTo>
                    <a:pt x="770382" y="636803"/>
                  </a:moveTo>
                  <a:lnTo>
                    <a:pt x="768680" y="638708"/>
                  </a:lnTo>
                  <a:lnTo>
                    <a:pt x="770267" y="641083"/>
                  </a:lnTo>
                  <a:lnTo>
                    <a:pt x="770331" y="639457"/>
                  </a:lnTo>
                  <a:lnTo>
                    <a:pt x="770382" y="636803"/>
                  </a:lnTo>
                  <a:close/>
                </a:path>
                <a:path w="1057275" h="1091565">
                  <a:moveTo>
                    <a:pt x="770420" y="853516"/>
                  </a:moveTo>
                  <a:lnTo>
                    <a:pt x="769302" y="853147"/>
                  </a:lnTo>
                  <a:lnTo>
                    <a:pt x="768286" y="852754"/>
                  </a:lnTo>
                  <a:lnTo>
                    <a:pt x="768108" y="853236"/>
                  </a:lnTo>
                  <a:lnTo>
                    <a:pt x="767689" y="854011"/>
                  </a:lnTo>
                  <a:lnTo>
                    <a:pt x="768299" y="854570"/>
                  </a:lnTo>
                  <a:lnTo>
                    <a:pt x="768959" y="854900"/>
                  </a:lnTo>
                  <a:lnTo>
                    <a:pt x="769594" y="854951"/>
                  </a:lnTo>
                  <a:lnTo>
                    <a:pt x="769835" y="854951"/>
                  </a:lnTo>
                  <a:lnTo>
                    <a:pt x="770128" y="854049"/>
                  </a:lnTo>
                  <a:lnTo>
                    <a:pt x="770420" y="853516"/>
                  </a:lnTo>
                  <a:close/>
                </a:path>
                <a:path w="1057275" h="1091565">
                  <a:moveTo>
                    <a:pt x="772134" y="266331"/>
                  </a:moveTo>
                  <a:lnTo>
                    <a:pt x="771994" y="265836"/>
                  </a:lnTo>
                  <a:lnTo>
                    <a:pt x="771944" y="265633"/>
                  </a:lnTo>
                  <a:lnTo>
                    <a:pt x="771093" y="265671"/>
                  </a:lnTo>
                  <a:lnTo>
                    <a:pt x="770369" y="265544"/>
                  </a:lnTo>
                  <a:lnTo>
                    <a:pt x="770318" y="266331"/>
                  </a:lnTo>
                  <a:lnTo>
                    <a:pt x="770267" y="266890"/>
                  </a:lnTo>
                  <a:lnTo>
                    <a:pt x="770242" y="267449"/>
                  </a:lnTo>
                  <a:lnTo>
                    <a:pt x="770763" y="267462"/>
                  </a:lnTo>
                  <a:lnTo>
                    <a:pt x="771537" y="267716"/>
                  </a:lnTo>
                  <a:lnTo>
                    <a:pt x="771753" y="267462"/>
                  </a:lnTo>
                  <a:lnTo>
                    <a:pt x="772045" y="267106"/>
                  </a:lnTo>
                  <a:lnTo>
                    <a:pt x="772134" y="266331"/>
                  </a:lnTo>
                  <a:close/>
                </a:path>
                <a:path w="1057275" h="1091565">
                  <a:moveTo>
                    <a:pt x="791616" y="569556"/>
                  </a:moveTo>
                  <a:lnTo>
                    <a:pt x="790206" y="570090"/>
                  </a:lnTo>
                  <a:lnTo>
                    <a:pt x="789546" y="570141"/>
                  </a:lnTo>
                  <a:lnTo>
                    <a:pt x="789203" y="570509"/>
                  </a:lnTo>
                  <a:lnTo>
                    <a:pt x="788695" y="571017"/>
                  </a:lnTo>
                  <a:lnTo>
                    <a:pt x="788441" y="571728"/>
                  </a:lnTo>
                  <a:lnTo>
                    <a:pt x="788073" y="572376"/>
                  </a:lnTo>
                  <a:lnTo>
                    <a:pt x="788454" y="572655"/>
                  </a:lnTo>
                  <a:lnTo>
                    <a:pt x="788835" y="572922"/>
                  </a:lnTo>
                  <a:lnTo>
                    <a:pt x="789216" y="573201"/>
                  </a:lnTo>
                  <a:lnTo>
                    <a:pt x="789863" y="572236"/>
                  </a:lnTo>
                  <a:lnTo>
                    <a:pt x="790486" y="571246"/>
                  </a:lnTo>
                  <a:lnTo>
                    <a:pt x="791616" y="569556"/>
                  </a:lnTo>
                  <a:close/>
                </a:path>
                <a:path w="1057275" h="1091565">
                  <a:moveTo>
                    <a:pt x="792937" y="96367"/>
                  </a:moveTo>
                  <a:lnTo>
                    <a:pt x="791933" y="95008"/>
                  </a:lnTo>
                  <a:lnTo>
                    <a:pt x="791438" y="94322"/>
                  </a:lnTo>
                  <a:lnTo>
                    <a:pt x="791083" y="94602"/>
                  </a:lnTo>
                  <a:lnTo>
                    <a:pt x="790714" y="94869"/>
                  </a:lnTo>
                  <a:lnTo>
                    <a:pt x="790371" y="95148"/>
                  </a:lnTo>
                  <a:lnTo>
                    <a:pt x="791019" y="95758"/>
                  </a:lnTo>
                  <a:lnTo>
                    <a:pt x="791654" y="96354"/>
                  </a:lnTo>
                  <a:lnTo>
                    <a:pt x="792302" y="96939"/>
                  </a:lnTo>
                  <a:lnTo>
                    <a:pt x="792505" y="96748"/>
                  </a:lnTo>
                  <a:lnTo>
                    <a:pt x="792721" y="96570"/>
                  </a:lnTo>
                  <a:lnTo>
                    <a:pt x="792937" y="96367"/>
                  </a:lnTo>
                  <a:close/>
                </a:path>
                <a:path w="1057275" h="1091565">
                  <a:moveTo>
                    <a:pt x="811466" y="772566"/>
                  </a:moveTo>
                  <a:lnTo>
                    <a:pt x="811415" y="772236"/>
                  </a:lnTo>
                  <a:lnTo>
                    <a:pt x="811352" y="771906"/>
                  </a:lnTo>
                  <a:lnTo>
                    <a:pt x="811314" y="771588"/>
                  </a:lnTo>
                  <a:lnTo>
                    <a:pt x="810247" y="771652"/>
                  </a:lnTo>
                  <a:lnTo>
                    <a:pt x="809193" y="771690"/>
                  </a:lnTo>
                  <a:lnTo>
                    <a:pt x="808126" y="771740"/>
                  </a:lnTo>
                  <a:lnTo>
                    <a:pt x="808177" y="772236"/>
                  </a:lnTo>
                  <a:lnTo>
                    <a:pt x="808240" y="772718"/>
                  </a:lnTo>
                  <a:lnTo>
                    <a:pt x="808278" y="773214"/>
                  </a:lnTo>
                  <a:lnTo>
                    <a:pt x="810399" y="772795"/>
                  </a:lnTo>
                  <a:lnTo>
                    <a:pt x="811466" y="772566"/>
                  </a:lnTo>
                  <a:close/>
                </a:path>
                <a:path w="1057275" h="1091565">
                  <a:moveTo>
                    <a:pt x="857046" y="670521"/>
                  </a:moveTo>
                  <a:lnTo>
                    <a:pt x="856729" y="670331"/>
                  </a:lnTo>
                  <a:lnTo>
                    <a:pt x="856081" y="669975"/>
                  </a:lnTo>
                  <a:lnTo>
                    <a:pt x="855484" y="670864"/>
                  </a:lnTo>
                  <a:lnTo>
                    <a:pt x="854900" y="671766"/>
                  </a:lnTo>
                  <a:lnTo>
                    <a:pt x="854303" y="672655"/>
                  </a:lnTo>
                  <a:lnTo>
                    <a:pt x="854786" y="672909"/>
                  </a:lnTo>
                  <a:lnTo>
                    <a:pt x="855713" y="673430"/>
                  </a:lnTo>
                  <a:lnTo>
                    <a:pt x="856170" y="672465"/>
                  </a:lnTo>
                  <a:lnTo>
                    <a:pt x="856602" y="671474"/>
                  </a:lnTo>
                  <a:lnTo>
                    <a:pt x="857046" y="670521"/>
                  </a:lnTo>
                  <a:close/>
                </a:path>
                <a:path w="1057275" h="1091565">
                  <a:moveTo>
                    <a:pt x="880948" y="715454"/>
                  </a:moveTo>
                  <a:lnTo>
                    <a:pt x="880630" y="713244"/>
                  </a:lnTo>
                  <a:lnTo>
                    <a:pt x="880465" y="712127"/>
                  </a:lnTo>
                  <a:lnTo>
                    <a:pt x="880046" y="712190"/>
                  </a:lnTo>
                  <a:lnTo>
                    <a:pt x="879221" y="712304"/>
                  </a:lnTo>
                  <a:lnTo>
                    <a:pt x="879335" y="713435"/>
                  </a:lnTo>
                  <a:lnTo>
                    <a:pt x="879487" y="714540"/>
                  </a:lnTo>
                  <a:lnTo>
                    <a:pt x="879627" y="715670"/>
                  </a:lnTo>
                  <a:lnTo>
                    <a:pt x="880071" y="715594"/>
                  </a:lnTo>
                  <a:lnTo>
                    <a:pt x="880516" y="715543"/>
                  </a:lnTo>
                  <a:lnTo>
                    <a:pt x="880948" y="715454"/>
                  </a:lnTo>
                  <a:close/>
                </a:path>
                <a:path w="1057275" h="1091565">
                  <a:moveTo>
                    <a:pt x="910932" y="699833"/>
                  </a:moveTo>
                  <a:lnTo>
                    <a:pt x="910729" y="699185"/>
                  </a:lnTo>
                  <a:lnTo>
                    <a:pt x="910640" y="698944"/>
                  </a:lnTo>
                  <a:lnTo>
                    <a:pt x="909739" y="698982"/>
                  </a:lnTo>
                  <a:lnTo>
                    <a:pt x="908723" y="698817"/>
                  </a:lnTo>
                  <a:lnTo>
                    <a:pt x="908900" y="699820"/>
                  </a:lnTo>
                  <a:lnTo>
                    <a:pt x="908862" y="700608"/>
                  </a:lnTo>
                  <a:lnTo>
                    <a:pt x="909218" y="701154"/>
                  </a:lnTo>
                  <a:lnTo>
                    <a:pt x="909383" y="701433"/>
                  </a:lnTo>
                  <a:lnTo>
                    <a:pt x="910234" y="701268"/>
                  </a:lnTo>
                  <a:lnTo>
                    <a:pt x="910793" y="701306"/>
                  </a:lnTo>
                  <a:lnTo>
                    <a:pt x="910793" y="700582"/>
                  </a:lnTo>
                  <a:lnTo>
                    <a:pt x="910932" y="699833"/>
                  </a:lnTo>
                  <a:close/>
                </a:path>
                <a:path w="1057275" h="1091565">
                  <a:moveTo>
                    <a:pt x="918438" y="829513"/>
                  </a:moveTo>
                  <a:lnTo>
                    <a:pt x="917803" y="828548"/>
                  </a:lnTo>
                  <a:lnTo>
                    <a:pt x="917511" y="828052"/>
                  </a:lnTo>
                  <a:lnTo>
                    <a:pt x="916686" y="828700"/>
                  </a:lnTo>
                  <a:lnTo>
                    <a:pt x="915860" y="829310"/>
                  </a:lnTo>
                  <a:lnTo>
                    <a:pt x="915060" y="830046"/>
                  </a:lnTo>
                  <a:lnTo>
                    <a:pt x="915606" y="830872"/>
                  </a:lnTo>
                  <a:lnTo>
                    <a:pt x="916609" y="830453"/>
                  </a:lnTo>
                  <a:lnTo>
                    <a:pt x="918438" y="829513"/>
                  </a:lnTo>
                  <a:close/>
                </a:path>
                <a:path w="1057275" h="1091565">
                  <a:moveTo>
                    <a:pt x="927303" y="818019"/>
                  </a:moveTo>
                  <a:lnTo>
                    <a:pt x="927100" y="817880"/>
                  </a:lnTo>
                  <a:lnTo>
                    <a:pt x="926490" y="817473"/>
                  </a:lnTo>
                  <a:lnTo>
                    <a:pt x="925715" y="817346"/>
                  </a:lnTo>
                  <a:lnTo>
                    <a:pt x="925017" y="817130"/>
                  </a:lnTo>
                  <a:lnTo>
                    <a:pt x="924941" y="817638"/>
                  </a:lnTo>
                  <a:lnTo>
                    <a:pt x="924648" y="818375"/>
                  </a:lnTo>
                  <a:lnTo>
                    <a:pt x="924852" y="818603"/>
                  </a:lnTo>
                  <a:lnTo>
                    <a:pt x="925322" y="819073"/>
                  </a:lnTo>
                  <a:lnTo>
                    <a:pt x="926058" y="819289"/>
                  </a:lnTo>
                  <a:lnTo>
                    <a:pt x="927100" y="819797"/>
                  </a:lnTo>
                  <a:lnTo>
                    <a:pt x="927112" y="818781"/>
                  </a:lnTo>
                  <a:lnTo>
                    <a:pt x="927303" y="818019"/>
                  </a:lnTo>
                  <a:close/>
                </a:path>
                <a:path w="1057275" h="1091565">
                  <a:moveTo>
                    <a:pt x="946835" y="793965"/>
                  </a:moveTo>
                  <a:lnTo>
                    <a:pt x="945819" y="793407"/>
                  </a:lnTo>
                  <a:lnTo>
                    <a:pt x="944829" y="793546"/>
                  </a:lnTo>
                  <a:lnTo>
                    <a:pt x="943978" y="793457"/>
                  </a:lnTo>
                  <a:lnTo>
                    <a:pt x="944016" y="794169"/>
                  </a:lnTo>
                  <a:lnTo>
                    <a:pt x="943838" y="795070"/>
                  </a:lnTo>
                  <a:lnTo>
                    <a:pt x="944206" y="795553"/>
                  </a:lnTo>
                  <a:lnTo>
                    <a:pt x="944524" y="795997"/>
                  </a:lnTo>
                  <a:lnTo>
                    <a:pt x="945438" y="796023"/>
                  </a:lnTo>
                  <a:lnTo>
                    <a:pt x="946619" y="796417"/>
                  </a:lnTo>
                  <a:lnTo>
                    <a:pt x="946594" y="795134"/>
                  </a:lnTo>
                  <a:lnTo>
                    <a:pt x="946835" y="793965"/>
                  </a:lnTo>
                  <a:close/>
                </a:path>
                <a:path w="1057275" h="1091565">
                  <a:moveTo>
                    <a:pt x="964031" y="410565"/>
                  </a:moveTo>
                  <a:lnTo>
                    <a:pt x="963345" y="409841"/>
                  </a:lnTo>
                  <a:lnTo>
                    <a:pt x="962621" y="409117"/>
                  </a:lnTo>
                  <a:lnTo>
                    <a:pt x="961923" y="408381"/>
                  </a:lnTo>
                  <a:lnTo>
                    <a:pt x="961644" y="408647"/>
                  </a:lnTo>
                  <a:lnTo>
                    <a:pt x="961110" y="409194"/>
                  </a:lnTo>
                  <a:lnTo>
                    <a:pt x="961859" y="409905"/>
                  </a:lnTo>
                  <a:lnTo>
                    <a:pt x="962609" y="410591"/>
                  </a:lnTo>
                  <a:lnTo>
                    <a:pt x="963358" y="411289"/>
                  </a:lnTo>
                  <a:lnTo>
                    <a:pt x="963574" y="411048"/>
                  </a:lnTo>
                  <a:lnTo>
                    <a:pt x="963815" y="410806"/>
                  </a:lnTo>
                  <a:lnTo>
                    <a:pt x="964031" y="410565"/>
                  </a:lnTo>
                  <a:close/>
                </a:path>
                <a:path w="1057275" h="1091565">
                  <a:moveTo>
                    <a:pt x="973239" y="330200"/>
                  </a:moveTo>
                  <a:lnTo>
                    <a:pt x="972362" y="329311"/>
                  </a:lnTo>
                  <a:lnTo>
                    <a:pt x="970597" y="327507"/>
                  </a:lnTo>
                  <a:lnTo>
                    <a:pt x="970000" y="328053"/>
                  </a:lnTo>
                  <a:lnTo>
                    <a:pt x="969708" y="328345"/>
                  </a:lnTo>
                  <a:lnTo>
                    <a:pt x="971143" y="330212"/>
                  </a:lnTo>
                  <a:lnTo>
                    <a:pt x="971854" y="331139"/>
                  </a:lnTo>
                  <a:lnTo>
                    <a:pt x="972769" y="330504"/>
                  </a:lnTo>
                  <a:lnTo>
                    <a:pt x="973239" y="330200"/>
                  </a:lnTo>
                  <a:close/>
                </a:path>
                <a:path w="1057275" h="1091565">
                  <a:moveTo>
                    <a:pt x="997826" y="817245"/>
                  </a:moveTo>
                  <a:lnTo>
                    <a:pt x="996975" y="817118"/>
                  </a:lnTo>
                  <a:lnTo>
                    <a:pt x="996124" y="816889"/>
                  </a:lnTo>
                  <a:lnTo>
                    <a:pt x="995133" y="816952"/>
                  </a:lnTo>
                  <a:lnTo>
                    <a:pt x="995019" y="817994"/>
                  </a:lnTo>
                  <a:lnTo>
                    <a:pt x="994803" y="818857"/>
                  </a:lnTo>
                  <a:lnTo>
                    <a:pt x="995781" y="818819"/>
                  </a:lnTo>
                  <a:lnTo>
                    <a:pt x="996607" y="818946"/>
                  </a:lnTo>
                  <a:lnTo>
                    <a:pt x="997292" y="818705"/>
                  </a:lnTo>
                  <a:lnTo>
                    <a:pt x="997585" y="818591"/>
                  </a:lnTo>
                  <a:lnTo>
                    <a:pt x="997648" y="817753"/>
                  </a:lnTo>
                  <a:lnTo>
                    <a:pt x="997826" y="817245"/>
                  </a:lnTo>
                  <a:close/>
                </a:path>
                <a:path w="1057275" h="1091565">
                  <a:moveTo>
                    <a:pt x="1031379" y="617677"/>
                  </a:moveTo>
                  <a:lnTo>
                    <a:pt x="1030020" y="616381"/>
                  </a:lnTo>
                  <a:lnTo>
                    <a:pt x="1031303" y="617664"/>
                  </a:lnTo>
                  <a:close/>
                </a:path>
                <a:path w="1057275" h="1091565">
                  <a:moveTo>
                    <a:pt x="1032065" y="613194"/>
                  </a:moveTo>
                  <a:lnTo>
                    <a:pt x="1028522" y="612940"/>
                  </a:lnTo>
                  <a:lnTo>
                    <a:pt x="1027836" y="615543"/>
                  </a:lnTo>
                  <a:lnTo>
                    <a:pt x="1029906" y="616343"/>
                  </a:lnTo>
                  <a:lnTo>
                    <a:pt x="1032065" y="613194"/>
                  </a:lnTo>
                  <a:close/>
                </a:path>
                <a:path w="1057275" h="1091565">
                  <a:moveTo>
                    <a:pt x="1056741" y="523417"/>
                  </a:moveTo>
                  <a:lnTo>
                    <a:pt x="1055052" y="523100"/>
                  </a:lnTo>
                  <a:lnTo>
                    <a:pt x="1054227" y="522960"/>
                  </a:lnTo>
                  <a:lnTo>
                    <a:pt x="1054227" y="523443"/>
                  </a:lnTo>
                  <a:lnTo>
                    <a:pt x="1054214" y="523913"/>
                  </a:lnTo>
                  <a:lnTo>
                    <a:pt x="1054227" y="524446"/>
                  </a:lnTo>
                  <a:lnTo>
                    <a:pt x="1055039" y="524408"/>
                  </a:lnTo>
                  <a:lnTo>
                    <a:pt x="1056678" y="524408"/>
                  </a:lnTo>
                  <a:lnTo>
                    <a:pt x="1056690" y="524078"/>
                  </a:lnTo>
                  <a:lnTo>
                    <a:pt x="1056741" y="5234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09" name="object 96">
              <a:extLst>
                <a:ext uri="{FF2B5EF4-FFF2-40B4-BE49-F238E27FC236}">
                  <a16:creationId xmlns:a16="http://schemas.microsoft.com/office/drawing/2014/main" id="{7B5764A9-F76E-D591-E5DE-B651FDC4144E}"/>
                </a:ext>
              </a:extLst>
            </p:cNvPr>
            <p:cNvSpPr/>
            <p:nvPr/>
          </p:nvSpPr>
          <p:spPr>
            <a:xfrm>
              <a:off x="2934852" y="3736232"/>
              <a:ext cx="576441" cy="589918"/>
            </a:xfrm>
            <a:custGeom>
              <a:avLst/>
              <a:gdLst/>
              <a:ahLst/>
              <a:cxnLst/>
              <a:rect l="l" t="t" r="r" b="b"/>
              <a:pathLst>
                <a:path w="950595" h="972820">
                  <a:moveTo>
                    <a:pt x="4394" y="740397"/>
                  </a:moveTo>
                  <a:lnTo>
                    <a:pt x="3492" y="738124"/>
                  </a:lnTo>
                  <a:lnTo>
                    <a:pt x="2476" y="736981"/>
                  </a:lnTo>
                  <a:lnTo>
                    <a:pt x="0" y="737590"/>
                  </a:lnTo>
                  <a:lnTo>
                    <a:pt x="520" y="740143"/>
                  </a:lnTo>
                  <a:lnTo>
                    <a:pt x="1981" y="740562"/>
                  </a:lnTo>
                  <a:lnTo>
                    <a:pt x="4394" y="740397"/>
                  </a:lnTo>
                  <a:close/>
                </a:path>
                <a:path w="950595" h="972820">
                  <a:moveTo>
                    <a:pt x="9486" y="200837"/>
                  </a:moveTo>
                  <a:lnTo>
                    <a:pt x="8115" y="200494"/>
                  </a:lnTo>
                  <a:lnTo>
                    <a:pt x="6794" y="200126"/>
                  </a:lnTo>
                  <a:lnTo>
                    <a:pt x="5461" y="199771"/>
                  </a:lnTo>
                  <a:lnTo>
                    <a:pt x="5359" y="200139"/>
                  </a:lnTo>
                  <a:lnTo>
                    <a:pt x="5181" y="200901"/>
                  </a:lnTo>
                  <a:lnTo>
                    <a:pt x="6527" y="201256"/>
                  </a:lnTo>
                  <a:lnTo>
                    <a:pt x="9207" y="201968"/>
                  </a:lnTo>
                  <a:lnTo>
                    <a:pt x="9296" y="201599"/>
                  </a:lnTo>
                  <a:lnTo>
                    <a:pt x="9385" y="201231"/>
                  </a:lnTo>
                  <a:lnTo>
                    <a:pt x="9486" y="200837"/>
                  </a:lnTo>
                  <a:close/>
                </a:path>
                <a:path w="950595" h="972820">
                  <a:moveTo>
                    <a:pt x="11976" y="812952"/>
                  </a:moveTo>
                  <a:lnTo>
                    <a:pt x="11557" y="812126"/>
                  </a:lnTo>
                  <a:lnTo>
                    <a:pt x="11061" y="811390"/>
                  </a:lnTo>
                  <a:lnTo>
                    <a:pt x="10477" y="810806"/>
                  </a:lnTo>
                  <a:lnTo>
                    <a:pt x="9207" y="811453"/>
                  </a:lnTo>
                  <a:lnTo>
                    <a:pt x="9537" y="812317"/>
                  </a:lnTo>
                  <a:lnTo>
                    <a:pt x="9982" y="813041"/>
                  </a:lnTo>
                  <a:lnTo>
                    <a:pt x="10515" y="813993"/>
                  </a:lnTo>
                  <a:lnTo>
                    <a:pt x="11214" y="813460"/>
                  </a:lnTo>
                  <a:lnTo>
                    <a:pt x="11976" y="812952"/>
                  </a:lnTo>
                  <a:close/>
                </a:path>
                <a:path w="950595" h="972820">
                  <a:moveTo>
                    <a:pt x="76809" y="900125"/>
                  </a:moveTo>
                  <a:lnTo>
                    <a:pt x="76492" y="899617"/>
                  </a:lnTo>
                  <a:lnTo>
                    <a:pt x="75844" y="898588"/>
                  </a:lnTo>
                  <a:lnTo>
                    <a:pt x="74701" y="899401"/>
                  </a:lnTo>
                  <a:lnTo>
                    <a:pt x="73583" y="900239"/>
                  </a:lnTo>
                  <a:lnTo>
                    <a:pt x="72453" y="901065"/>
                  </a:lnTo>
                  <a:lnTo>
                    <a:pt x="72618" y="901382"/>
                  </a:lnTo>
                  <a:lnTo>
                    <a:pt x="72809" y="901674"/>
                  </a:lnTo>
                  <a:lnTo>
                    <a:pt x="72986" y="901992"/>
                  </a:lnTo>
                  <a:lnTo>
                    <a:pt x="76809" y="900125"/>
                  </a:lnTo>
                  <a:close/>
                </a:path>
                <a:path w="950595" h="972820">
                  <a:moveTo>
                    <a:pt x="95504" y="238112"/>
                  </a:moveTo>
                  <a:lnTo>
                    <a:pt x="93179" y="238988"/>
                  </a:lnTo>
                  <a:lnTo>
                    <a:pt x="89750" y="240296"/>
                  </a:lnTo>
                  <a:lnTo>
                    <a:pt x="92938" y="241909"/>
                  </a:lnTo>
                  <a:lnTo>
                    <a:pt x="93954" y="240880"/>
                  </a:lnTo>
                  <a:lnTo>
                    <a:pt x="95504" y="238112"/>
                  </a:lnTo>
                  <a:close/>
                </a:path>
                <a:path w="950595" h="972820">
                  <a:moveTo>
                    <a:pt x="110096" y="727887"/>
                  </a:moveTo>
                  <a:lnTo>
                    <a:pt x="108331" y="728281"/>
                  </a:lnTo>
                  <a:lnTo>
                    <a:pt x="105079" y="728980"/>
                  </a:lnTo>
                  <a:lnTo>
                    <a:pt x="107619" y="730402"/>
                  </a:lnTo>
                  <a:lnTo>
                    <a:pt x="108851" y="730567"/>
                  </a:lnTo>
                  <a:lnTo>
                    <a:pt x="110096" y="727887"/>
                  </a:lnTo>
                  <a:close/>
                </a:path>
                <a:path w="950595" h="972820">
                  <a:moveTo>
                    <a:pt x="112814" y="577062"/>
                  </a:moveTo>
                  <a:lnTo>
                    <a:pt x="111785" y="577062"/>
                  </a:lnTo>
                  <a:lnTo>
                    <a:pt x="110744" y="577049"/>
                  </a:lnTo>
                  <a:lnTo>
                    <a:pt x="109715" y="577049"/>
                  </a:lnTo>
                  <a:lnTo>
                    <a:pt x="109626" y="578053"/>
                  </a:lnTo>
                  <a:lnTo>
                    <a:pt x="109601" y="578561"/>
                  </a:lnTo>
                  <a:lnTo>
                    <a:pt x="110642" y="578713"/>
                  </a:lnTo>
                  <a:lnTo>
                    <a:pt x="111683" y="578878"/>
                  </a:lnTo>
                  <a:lnTo>
                    <a:pt x="112763" y="579056"/>
                  </a:lnTo>
                  <a:lnTo>
                    <a:pt x="112776" y="577735"/>
                  </a:lnTo>
                  <a:lnTo>
                    <a:pt x="112814" y="577062"/>
                  </a:lnTo>
                  <a:close/>
                </a:path>
                <a:path w="950595" h="972820">
                  <a:moveTo>
                    <a:pt x="119672" y="619912"/>
                  </a:moveTo>
                  <a:lnTo>
                    <a:pt x="119011" y="619264"/>
                  </a:lnTo>
                  <a:lnTo>
                    <a:pt x="118732" y="618718"/>
                  </a:lnTo>
                  <a:lnTo>
                    <a:pt x="118148" y="619048"/>
                  </a:lnTo>
                  <a:lnTo>
                    <a:pt x="117297" y="619264"/>
                  </a:lnTo>
                  <a:lnTo>
                    <a:pt x="117043" y="619772"/>
                  </a:lnTo>
                  <a:lnTo>
                    <a:pt x="116840" y="620217"/>
                  </a:lnTo>
                  <a:lnTo>
                    <a:pt x="117297" y="620991"/>
                  </a:lnTo>
                  <a:lnTo>
                    <a:pt x="117627" y="622185"/>
                  </a:lnTo>
                  <a:lnTo>
                    <a:pt x="118579" y="621296"/>
                  </a:lnTo>
                  <a:lnTo>
                    <a:pt x="119354" y="620915"/>
                  </a:lnTo>
                  <a:lnTo>
                    <a:pt x="119672" y="619912"/>
                  </a:lnTo>
                  <a:close/>
                </a:path>
                <a:path w="950595" h="972820">
                  <a:moveTo>
                    <a:pt x="126949" y="581393"/>
                  </a:moveTo>
                  <a:lnTo>
                    <a:pt x="125628" y="581126"/>
                  </a:lnTo>
                  <a:lnTo>
                    <a:pt x="122961" y="580631"/>
                  </a:lnTo>
                  <a:lnTo>
                    <a:pt x="122796" y="581456"/>
                  </a:lnTo>
                  <a:lnTo>
                    <a:pt x="122732" y="581888"/>
                  </a:lnTo>
                  <a:lnTo>
                    <a:pt x="125463" y="582396"/>
                  </a:lnTo>
                  <a:lnTo>
                    <a:pt x="126822" y="582663"/>
                  </a:lnTo>
                  <a:lnTo>
                    <a:pt x="126860" y="582244"/>
                  </a:lnTo>
                  <a:lnTo>
                    <a:pt x="126911" y="581825"/>
                  </a:lnTo>
                  <a:lnTo>
                    <a:pt x="126949" y="581393"/>
                  </a:lnTo>
                  <a:close/>
                </a:path>
                <a:path w="950595" h="972820">
                  <a:moveTo>
                    <a:pt x="170662" y="256171"/>
                  </a:moveTo>
                  <a:lnTo>
                    <a:pt x="170053" y="255790"/>
                  </a:lnTo>
                  <a:lnTo>
                    <a:pt x="169697" y="255422"/>
                  </a:lnTo>
                  <a:lnTo>
                    <a:pt x="169240" y="255892"/>
                  </a:lnTo>
                  <a:lnTo>
                    <a:pt x="168630" y="256324"/>
                  </a:lnTo>
                  <a:lnTo>
                    <a:pt x="168300" y="257162"/>
                  </a:lnTo>
                  <a:lnTo>
                    <a:pt x="168998" y="257721"/>
                  </a:lnTo>
                  <a:lnTo>
                    <a:pt x="169684" y="258572"/>
                  </a:lnTo>
                  <a:lnTo>
                    <a:pt x="170141" y="257683"/>
                  </a:lnTo>
                  <a:lnTo>
                    <a:pt x="170573" y="257111"/>
                  </a:lnTo>
                  <a:lnTo>
                    <a:pt x="170662" y="256171"/>
                  </a:lnTo>
                  <a:close/>
                </a:path>
                <a:path w="950595" h="972820">
                  <a:moveTo>
                    <a:pt x="174383" y="20332"/>
                  </a:moveTo>
                  <a:lnTo>
                    <a:pt x="173736" y="18008"/>
                  </a:lnTo>
                  <a:lnTo>
                    <a:pt x="172681" y="16738"/>
                  </a:lnTo>
                  <a:lnTo>
                    <a:pt x="169379" y="18389"/>
                  </a:lnTo>
                  <a:lnTo>
                    <a:pt x="171754" y="19304"/>
                  </a:lnTo>
                  <a:lnTo>
                    <a:pt x="173075" y="19812"/>
                  </a:lnTo>
                  <a:lnTo>
                    <a:pt x="174383" y="20332"/>
                  </a:lnTo>
                  <a:close/>
                </a:path>
                <a:path w="950595" h="972820">
                  <a:moveTo>
                    <a:pt x="207365" y="589534"/>
                  </a:moveTo>
                  <a:lnTo>
                    <a:pt x="204228" y="588403"/>
                  </a:lnTo>
                  <a:lnTo>
                    <a:pt x="203619" y="589813"/>
                  </a:lnTo>
                  <a:lnTo>
                    <a:pt x="203174" y="591312"/>
                  </a:lnTo>
                  <a:lnTo>
                    <a:pt x="203111" y="591502"/>
                  </a:lnTo>
                  <a:lnTo>
                    <a:pt x="203530" y="591832"/>
                  </a:lnTo>
                  <a:lnTo>
                    <a:pt x="203949" y="592366"/>
                  </a:lnTo>
                  <a:lnTo>
                    <a:pt x="204914" y="591578"/>
                  </a:lnTo>
                  <a:lnTo>
                    <a:pt x="205841" y="590791"/>
                  </a:lnTo>
                  <a:lnTo>
                    <a:pt x="207365" y="589534"/>
                  </a:lnTo>
                  <a:close/>
                </a:path>
                <a:path w="950595" h="972820">
                  <a:moveTo>
                    <a:pt x="207670" y="891895"/>
                  </a:moveTo>
                  <a:lnTo>
                    <a:pt x="207352" y="890854"/>
                  </a:lnTo>
                  <a:lnTo>
                    <a:pt x="207073" y="889812"/>
                  </a:lnTo>
                  <a:lnTo>
                    <a:pt x="206616" y="888733"/>
                  </a:lnTo>
                  <a:lnTo>
                    <a:pt x="205257" y="889038"/>
                  </a:lnTo>
                  <a:lnTo>
                    <a:pt x="205308" y="890181"/>
                  </a:lnTo>
                  <a:lnTo>
                    <a:pt x="205498" y="891235"/>
                  </a:lnTo>
                  <a:lnTo>
                    <a:pt x="205638" y="892276"/>
                  </a:lnTo>
                  <a:lnTo>
                    <a:pt x="207670" y="891895"/>
                  </a:lnTo>
                  <a:close/>
                </a:path>
                <a:path w="950595" h="972820">
                  <a:moveTo>
                    <a:pt x="213194" y="972172"/>
                  </a:moveTo>
                  <a:lnTo>
                    <a:pt x="213080" y="968959"/>
                  </a:lnTo>
                  <a:lnTo>
                    <a:pt x="212458" y="968552"/>
                  </a:lnTo>
                  <a:lnTo>
                    <a:pt x="211912" y="967867"/>
                  </a:lnTo>
                  <a:lnTo>
                    <a:pt x="210934" y="968883"/>
                  </a:lnTo>
                  <a:lnTo>
                    <a:pt x="210058" y="969772"/>
                  </a:lnTo>
                  <a:lnTo>
                    <a:pt x="208546" y="971359"/>
                  </a:lnTo>
                  <a:lnTo>
                    <a:pt x="211759" y="972477"/>
                  </a:lnTo>
                  <a:lnTo>
                    <a:pt x="213194" y="972172"/>
                  </a:lnTo>
                  <a:close/>
                </a:path>
                <a:path w="950595" h="972820">
                  <a:moveTo>
                    <a:pt x="221208" y="835418"/>
                  </a:moveTo>
                  <a:lnTo>
                    <a:pt x="220510" y="833602"/>
                  </a:lnTo>
                  <a:lnTo>
                    <a:pt x="219506" y="830973"/>
                  </a:lnTo>
                  <a:lnTo>
                    <a:pt x="217195" y="834250"/>
                  </a:lnTo>
                  <a:lnTo>
                    <a:pt x="218516" y="834644"/>
                  </a:lnTo>
                  <a:lnTo>
                    <a:pt x="219443" y="834910"/>
                  </a:lnTo>
                  <a:lnTo>
                    <a:pt x="221208" y="835418"/>
                  </a:lnTo>
                  <a:close/>
                </a:path>
                <a:path w="950595" h="972820">
                  <a:moveTo>
                    <a:pt x="228295" y="1231"/>
                  </a:moveTo>
                  <a:lnTo>
                    <a:pt x="227520" y="711"/>
                  </a:lnTo>
                  <a:lnTo>
                    <a:pt x="227037" y="215"/>
                  </a:lnTo>
                  <a:lnTo>
                    <a:pt x="226453" y="50"/>
                  </a:lnTo>
                  <a:lnTo>
                    <a:pt x="226263" y="0"/>
                  </a:lnTo>
                  <a:lnTo>
                    <a:pt x="225488" y="901"/>
                  </a:lnTo>
                  <a:lnTo>
                    <a:pt x="225869" y="1524"/>
                  </a:lnTo>
                  <a:lnTo>
                    <a:pt x="226339" y="2057"/>
                  </a:lnTo>
                  <a:lnTo>
                    <a:pt x="226898" y="2336"/>
                  </a:lnTo>
                  <a:lnTo>
                    <a:pt x="227050" y="2425"/>
                  </a:lnTo>
                  <a:lnTo>
                    <a:pt x="227609" y="1803"/>
                  </a:lnTo>
                  <a:lnTo>
                    <a:pt x="228295" y="1231"/>
                  </a:lnTo>
                  <a:close/>
                </a:path>
                <a:path w="950595" h="972820">
                  <a:moveTo>
                    <a:pt x="235673" y="876985"/>
                  </a:moveTo>
                  <a:lnTo>
                    <a:pt x="233451" y="877519"/>
                  </a:lnTo>
                  <a:lnTo>
                    <a:pt x="231622" y="873887"/>
                  </a:lnTo>
                  <a:lnTo>
                    <a:pt x="228561" y="877519"/>
                  </a:lnTo>
                  <a:lnTo>
                    <a:pt x="230111" y="877760"/>
                  </a:lnTo>
                  <a:lnTo>
                    <a:pt x="231165" y="878001"/>
                  </a:lnTo>
                  <a:lnTo>
                    <a:pt x="233349" y="878243"/>
                  </a:lnTo>
                  <a:lnTo>
                    <a:pt x="234480" y="878281"/>
                  </a:lnTo>
                  <a:lnTo>
                    <a:pt x="235623" y="878344"/>
                  </a:lnTo>
                  <a:lnTo>
                    <a:pt x="235623" y="877887"/>
                  </a:lnTo>
                  <a:lnTo>
                    <a:pt x="235661" y="877430"/>
                  </a:lnTo>
                  <a:lnTo>
                    <a:pt x="235673" y="876985"/>
                  </a:lnTo>
                  <a:close/>
                </a:path>
                <a:path w="950595" h="972820">
                  <a:moveTo>
                    <a:pt x="254469" y="568642"/>
                  </a:moveTo>
                  <a:lnTo>
                    <a:pt x="252704" y="567982"/>
                  </a:lnTo>
                  <a:lnTo>
                    <a:pt x="251485" y="567512"/>
                  </a:lnTo>
                  <a:lnTo>
                    <a:pt x="249224" y="566686"/>
                  </a:lnTo>
                  <a:lnTo>
                    <a:pt x="250278" y="569048"/>
                  </a:lnTo>
                  <a:lnTo>
                    <a:pt x="250825" y="570369"/>
                  </a:lnTo>
                  <a:lnTo>
                    <a:pt x="251548" y="571982"/>
                  </a:lnTo>
                  <a:lnTo>
                    <a:pt x="252615" y="570738"/>
                  </a:lnTo>
                  <a:lnTo>
                    <a:pt x="253326" y="569950"/>
                  </a:lnTo>
                  <a:lnTo>
                    <a:pt x="254469" y="568642"/>
                  </a:lnTo>
                  <a:close/>
                </a:path>
                <a:path w="950595" h="972820">
                  <a:moveTo>
                    <a:pt x="278168" y="457327"/>
                  </a:moveTo>
                  <a:lnTo>
                    <a:pt x="277012" y="456209"/>
                  </a:lnTo>
                  <a:lnTo>
                    <a:pt x="276745" y="456336"/>
                  </a:lnTo>
                  <a:lnTo>
                    <a:pt x="275996" y="456628"/>
                  </a:lnTo>
                  <a:lnTo>
                    <a:pt x="275463" y="457327"/>
                  </a:lnTo>
                  <a:lnTo>
                    <a:pt x="274408" y="458254"/>
                  </a:lnTo>
                  <a:lnTo>
                    <a:pt x="275437" y="458800"/>
                  </a:lnTo>
                  <a:lnTo>
                    <a:pt x="276212" y="459486"/>
                  </a:lnTo>
                  <a:lnTo>
                    <a:pt x="276491" y="459320"/>
                  </a:lnTo>
                  <a:lnTo>
                    <a:pt x="277190" y="458939"/>
                  </a:lnTo>
                  <a:lnTo>
                    <a:pt x="277723" y="458177"/>
                  </a:lnTo>
                  <a:lnTo>
                    <a:pt x="278091" y="457454"/>
                  </a:lnTo>
                  <a:lnTo>
                    <a:pt x="278168" y="457327"/>
                  </a:lnTo>
                  <a:close/>
                </a:path>
                <a:path w="950595" h="972820">
                  <a:moveTo>
                    <a:pt x="278371" y="236207"/>
                  </a:moveTo>
                  <a:lnTo>
                    <a:pt x="275564" y="235343"/>
                  </a:lnTo>
                  <a:lnTo>
                    <a:pt x="274091" y="236029"/>
                  </a:lnTo>
                  <a:lnTo>
                    <a:pt x="274853" y="239217"/>
                  </a:lnTo>
                  <a:lnTo>
                    <a:pt x="276034" y="238213"/>
                  </a:lnTo>
                  <a:lnTo>
                    <a:pt x="278371" y="236207"/>
                  </a:lnTo>
                  <a:close/>
                </a:path>
                <a:path w="950595" h="972820">
                  <a:moveTo>
                    <a:pt x="279158" y="159600"/>
                  </a:moveTo>
                  <a:lnTo>
                    <a:pt x="278244" y="158877"/>
                  </a:lnTo>
                  <a:lnTo>
                    <a:pt x="277329" y="158318"/>
                  </a:lnTo>
                  <a:lnTo>
                    <a:pt x="276428" y="157746"/>
                  </a:lnTo>
                  <a:lnTo>
                    <a:pt x="276085" y="158280"/>
                  </a:lnTo>
                  <a:lnTo>
                    <a:pt x="275780" y="158826"/>
                  </a:lnTo>
                  <a:lnTo>
                    <a:pt x="275450" y="159372"/>
                  </a:lnTo>
                  <a:lnTo>
                    <a:pt x="276415" y="159880"/>
                  </a:lnTo>
                  <a:lnTo>
                    <a:pt x="277355" y="160401"/>
                  </a:lnTo>
                  <a:lnTo>
                    <a:pt x="278358" y="160832"/>
                  </a:lnTo>
                  <a:lnTo>
                    <a:pt x="279158" y="159600"/>
                  </a:lnTo>
                  <a:close/>
                </a:path>
                <a:path w="950595" h="972820">
                  <a:moveTo>
                    <a:pt x="344665" y="670509"/>
                  </a:moveTo>
                  <a:lnTo>
                    <a:pt x="340461" y="670979"/>
                  </a:lnTo>
                  <a:lnTo>
                    <a:pt x="341884" y="674560"/>
                  </a:lnTo>
                  <a:lnTo>
                    <a:pt x="342988" y="672934"/>
                  </a:lnTo>
                  <a:lnTo>
                    <a:pt x="343827" y="671728"/>
                  </a:lnTo>
                  <a:lnTo>
                    <a:pt x="344665" y="670509"/>
                  </a:lnTo>
                  <a:close/>
                </a:path>
                <a:path w="950595" h="972820">
                  <a:moveTo>
                    <a:pt x="348259" y="305320"/>
                  </a:moveTo>
                  <a:lnTo>
                    <a:pt x="346494" y="304177"/>
                  </a:lnTo>
                  <a:lnTo>
                    <a:pt x="345389" y="303453"/>
                  </a:lnTo>
                  <a:lnTo>
                    <a:pt x="344246" y="302742"/>
                  </a:lnTo>
                  <a:lnTo>
                    <a:pt x="344043" y="303250"/>
                  </a:lnTo>
                  <a:lnTo>
                    <a:pt x="343573" y="303822"/>
                  </a:lnTo>
                  <a:lnTo>
                    <a:pt x="343687" y="304266"/>
                  </a:lnTo>
                  <a:lnTo>
                    <a:pt x="344182" y="306387"/>
                  </a:lnTo>
                  <a:lnTo>
                    <a:pt x="345681" y="306044"/>
                  </a:lnTo>
                  <a:lnTo>
                    <a:pt x="348259" y="305320"/>
                  </a:lnTo>
                  <a:close/>
                </a:path>
                <a:path w="950595" h="972820">
                  <a:moveTo>
                    <a:pt x="369341" y="682066"/>
                  </a:moveTo>
                  <a:lnTo>
                    <a:pt x="369150" y="681266"/>
                  </a:lnTo>
                  <a:lnTo>
                    <a:pt x="369150" y="680567"/>
                  </a:lnTo>
                  <a:lnTo>
                    <a:pt x="368211" y="680313"/>
                  </a:lnTo>
                  <a:lnTo>
                    <a:pt x="367157" y="682904"/>
                  </a:lnTo>
                  <a:lnTo>
                    <a:pt x="366649" y="684199"/>
                  </a:lnTo>
                  <a:lnTo>
                    <a:pt x="368020" y="684022"/>
                  </a:lnTo>
                  <a:lnTo>
                    <a:pt x="368744" y="683412"/>
                  </a:lnTo>
                  <a:lnTo>
                    <a:pt x="369100" y="682637"/>
                  </a:lnTo>
                  <a:lnTo>
                    <a:pt x="369341" y="682066"/>
                  </a:lnTo>
                  <a:close/>
                </a:path>
                <a:path w="950595" h="972820">
                  <a:moveTo>
                    <a:pt x="376720" y="206603"/>
                  </a:moveTo>
                  <a:lnTo>
                    <a:pt x="376326" y="206044"/>
                  </a:lnTo>
                  <a:lnTo>
                    <a:pt x="376047" y="205257"/>
                  </a:lnTo>
                  <a:lnTo>
                    <a:pt x="375526" y="204990"/>
                  </a:lnTo>
                  <a:lnTo>
                    <a:pt x="375069" y="204787"/>
                  </a:lnTo>
                  <a:lnTo>
                    <a:pt x="374307" y="205181"/>
                  </a:lnTo>
                  <a:lnTo>
                    <a:pt x="373684" y="205308"/>
                  </a:lnTo>
                  <a:lnTo>
                    <a:pt x="372973" y="206362"/>
                  </a:lnTo>
                  <a:lnTo>
                    <a:pt x="372618" y="206883"/>
                  </a:lnTo>
                  <a:lnTo>
                    <a:pt x="373392" y="207060"/>
                  </a:lnTo>
                  <a:lnTo>
                    <a:pt x="374167" y="207429"/>
                  </a:lnTo>
                  <a:lnTo>
                    <a:pt x="374954" y="207391"/>
                  </a:lnTo>
                  <a:lnTo>
                    <a:pt x="375551" y="207378"/>
                  </a:lnTo>
                  <a:lnTo>
                    <a:pt x="376135" y="206883"/>
                  </a:lnTo>
                  <a:lnTo>
                    <a:pt x="376720" y="206603"/>
                  </a:lnTo>
                  <a:close/>
                </a:path>
                <a:path w="950595" h="972820">
                  <a:moveTo>
                    <a:pt x="394804" y="836879"/>
                  </a:moveTo>
                  <a:lnTo>
                    <a:pt x="393941" y="834961"/>
                  </a:lnTo>
                  <a:lnTo>
                    <a:pt x="393382" y="832739"/>
                  </a:lnTo>
                  <a:lnTo>
                    <a:pt x="390321" y="832485"/>
                  </a:lnTo>
                  <a:lnTo>
                    <a:pt x="390525" y="835558"/>
                  </a:lnTo>
                  <a:lnTo>
                    <a:pt x="391782" y="837044"/>
                  </a:lnTo>
                  <a:lnTo>
                    <a:pt x="394804" y="836879"/>
                  </a:lnTo>
                  <a:close/>
                </a:path>
                <a:path w="950595" h="972820">
                  <a:moveTo>
                    <a:pt x="397954" y="607910"/>
                  </a:moveTo>
                  <a:lnTo>
                    <a:pt x="396811" y="605993"/>
                  </a:lnTo>
                  <a:lnTo>
                    <a:pt x="396633" y="604443"/>
                  </a:lnTo>
                  <a:lnTo>
                    <a:pt x="396455" y="604329"/>
                  </a:lnTo>
                  <a:lnTo>
                    <a:pt x="396303" y="604177"/>
                  </a:lnTo>
                  <a:lnTo>
                    <a:pt x="395973" y="604151"/>
                  </a:lnTo>
                  <a:lnTo>
                    <a:pt x="395693" y="604253"/>
                  </a:lnTo>
                  <a:lnTo>
                    <a:pt x="395287" y="605624"/>
                  </a:lnTo>
                  <a:lnTo>
                    <a:pt x="394957" y="606882"/>
                  </a:lnTo>
                  <a:lnTo>
                    <a:pt x="394563" y="608368"/>
                  </a:lnTo>
                  <a:lnTo>
                    <a:pt x="397954" y="607910"/>
                  </a:lnTo>
                  <a:close/>
                </a:path>
                <a:path w="950595" h="972820">
                  <a:moveTo>
                    <a:pt x="401701" y="936218"/>
                  </a:moveTo>
                  <a:lnTo>
                    <a:pt x="398360" y="930440"/>
                  </a:lnTo>
                  <a:lnTo>
                    <a:pt x="396963" y="931291"/>
                  </a:lnTo>
                  <a:lnTo>
                    <a:pt x="397548" y="933157"/>
                  </a:lnTo>
                  <a:lnTo>
                    <a:pt x="398068" y="935050"/>
                  </a:lnTo>
                  <a:lnTo>
                    <a:pt x="401701" y="936218"/>
                  </a:lnTo>
                  <a:close/>
                </a:path>
                <a:path w="950595" h="972820">
                  <a:moveTo>
                    <a:pt x="402247" y="812888"/>
                  </a:moveTo>
                  <a:lnTo>
                    <a:pt x="402132" y="811377"/>
                  </a:lnTo>
                  <a:lnTo>
                    <a:pt x="401624" y="810158"/>
                  </a:lnTo>
                  <a:lnTo>
                    <a:pt x="398653" y="810983"/>
                  </a:lnTo>
                  <a:lnTo>
                    <a:pt x="400329" y="812825"/>
                  </a:lnTo>
                  <a:lnTo>
                    <a:pt x="401180" y="813752"/>
                  </a:lnTo>
                  <a:lnTo>
                    <a:pt x="401523" y="813460"/>
                  </a:lnTo>
                  <a:lnTo>
                    <a:pt x="402247" y="812888"/>
                  </a:lnTo>
                  <a:close/>
                </a:path>
                <a:path w="950595" h="972820">
                  <a:moveTo>
                    <a:pt x="409905" y="622300"/>
                  </a:moveTo>
                  <a:lnTo>
                    <a:pt x="406806" y="620293"/>
                  </a:lnTo>
                  <a:lnTo>
                    <a:pt x="406781" y="622439"/>
                  </a:lnTo>
                  <a:lnTo>
                    <a:pt x="406768" y="625640"/>
                  </a:lnTo>
                  <a:lnTo>
                    <a:pt x="408800" y="623989"/>
                  </a:lnTo>
                  <a:lnTo>
                    <a:pt x="409905" y="622300"/>
                  </a:lnTo>
                  <a:close/>
                </a:path>
                <a:path w="950595" h="972820">
                  <a:moveTo>
                    <a:pt x="430669" y="341655"/>
                  </a:moveTo>
                  <a:lnTo>
                    <a:pt x="430085" y="340766"/>
                  </a:lnTo>
                  <a:lnTo>
                    <a:pt x="427850" y="340321"/>
                  </a:lnTo>
                  <a:lnTo>
                    <a:pt x="426758" y="340982"/>
                  </a:lnTo>
                  <a:lnTo>
                    <a:pt x="427024" y="343141"/>
                  </a:lnTo>
                  <a:lnTo>
                    <a:pt x="428713" y="344182"/>
                  </a:lnTo>
                  <a:lnTo>
                    <a:pt x="429958" y="343776"/>
                  </a:lnTo>
                  <a:lnTo>
                    <a:pt x="430593" y="341960"/>
                  </a:lnTo>
                  <a:lnTo>
                    <a:pt x="430669" y="341655"/>
                  </a:lnTo>
                  <a:close/>
                </a:path>
                <a:path w="950595" h="972820">
                  <a:moveTo>
                    <a:pt x="432904" y="544779"/>
                  </a:moveTo>
                  <a:lnTo>
                    <a:pt x="431749" y="543255"/>
                  </a:lnTo>
                  <a:lnTo>
                    <a:pt x="430390" y="542759"/>
                  </a:lnTo>
                  <a:lnTo>
                    <a:pt x="427748" y="544601"/>
                  </a:lnTo>
                  <a:lnTo>
                    <a:pt x="429768" y="545172"/>
                  </a:lnTo>
                  <a:lnTo>
                    <a:pt x="431038" y="545515"/>
                  </a:lnTo>
                  <a:lnTo>
                    <a:pt x="432295" y="545871"/>
                  </a:lnTo>
                  <a:lnTo>
                    <a:pt x="432904" y="544779"/>
                  </a:lnTo>
                  <a:close/>
                </a:path>
                <a:path w="950595" h="972820">
                  <a:moveTo>
                    <a:pt x="443547" y="811466"/>
                  </a:moveTo>
                  <a:lnTo>
                    <a:pt x="442683" y="810691"/>
                  </a:lnTo>
                  <a:lnTo>
                    <a:pt x="441985" y="809764"/>
                  </a:lnTo>
                  <a:lnTo>
                    <a:pt x="441680" y="809866"/>
                  </a:lnTo>
                  <a:lnTo>
                    <a:pt x="440905" y="810158"/>
                  </a:lnTo>
                  <a:lnTo>
                    <a:pt x="440296" y="810907"/>
                  </a:lnTo>
                  <a:lnTo>
                    <a:pt x="439597" y="811466"/>
                  </a:lnTo>
                  <a:lnTo>
                    <a:pt x="440055" y="811961"/>
                  </a:lnTo>
                  <a:lnTo>
                    <a:pt x="440588" y="812927"/>
                  </a:lnTo>
                  <a:lnTo>
                    <a:pt x="440969" y="812888"/>
                  </a:lnTo>
                  <a:lnTo>
                    <a:pt x="441731" y="812774"/>
                  </a:lnTo>
                  <a:lnTo>
                    <a:pt x="442417" y="812126"/>
                  </a:lnTo>
                  <a:lnTo>
                    <a:pt x="443547" y="811466"/>
                  </a:lnTo>
                  <a:close/>
                </a:path>
                <a:path w="950595" h="972820">
                  <a:moveTo>
                    <a:pt x="461365" y="590410"/>
                  </a:moveTo>
                  <a:lnTo>
                    <a:pt x="455790" y="589749"/>
                  </a:lnTo>
                  <a:lnTo>
                    <a:pt x="456996" y="591997"/>
                  </a:lnTo>
                  <a:lnTo>
                    <a:pt x="458431" y="592289"/>
                  </a:lnTo>
                  <a:lnTo>
                    <a:pt x="461365" y="590410"/>
                  </a:lnTo>
                  <a:close/>
                </a:path>
                <a:path w="950595" h="972820">
                  <a:moveTo>
                    <a:pt x="468134" y="530186"/>
                  </a:moveTo>
                  <a:lnTo>
                    <a:pt x="463029" y="529513"/>
                  </a:lnTo>
                  <a:lnTo>
                    <a:pt x="464616" y="530415"/>
                  </a:lnTo>
                  <a:lnTo>
                    <a:pt x="466077" y="532295"/>
                  </a:lnTo>
                  <a:lnTo>
                    <a:pt x="468134" y="530186"/>
                  </a:lnTo>
                  <a:close/>
                </a:path>
                <a:path w="950595" h="972820">
                  <a:moveTo>
                    <a:pt x="469747" y="725055"/>
                  </a:moveTo>
                  <a:lnTo>
                    <a:pt x="469303" y="724052"/>
                  </a:lnTo>
                  <a:lnTo>
                    <a:pt x="468833" y="723061"/>
                  </a:lnTo>
                  <a:lnTo>
                    <a:pt x="468388" y="722058"/>
                  </a:lnTo>
                  <a:lnTo>
                    <a:pt x="467753" y="722299"/>
                  </a:lnTo>
                  <a:lnTo>
                    <a:pt x="467131" y="722553"/>
                  </a:lnTo>
                  <a:lnTo>
                    <a:pt x="466509" y="722795"/>
                  </a:lnTo>
                  <a:lnTo>
                    <a:pt x="466915" y="723823"/>
                  </a:lnTo>
                  <a:lnTo>
                    <a:pt x="467741" y="725919"/>
                  </a:lnTo>
                  <a:lnTo>
                    <a:pt x="468401" y="725639"/>
                  </a:lnTo>
                  <a:lnTo>
                    <a:pt x="469074" y="725335"/>
                  </a:lnTo>
                  <a:lnTo>
                    <a:pt x="469747" y="725055"/>
                  </a:lnTo>
                  <a:close/>
                </a:path>
                <a:path w="950595" h="972820">
                  <a:moveTo>
                    <a:pt x="494919" y="415836"/>
                  </a:moveTo>
                  <a:lnTo>
                    <a:pt x="491540" y="416687"/>
                  </a:lnTo>
                  <a:lnTo>
                    <a:pt x="491832" y="419722"/>
                  </a:lnTo>
                  <a:lnTo>
                    <a:pt x="493128" y="418058"/>
                  </a:lnTo>
                  <a:lnTo>
                    <a:pt x="494017" y="416941"/>
                  </a:lnTo>
                  <a:lnTo>
                    <a:pt x="494919" y="415836"/>
                  </a:lnTo>
                  <a:close/>
                </a:path>
                <a:path w="950595" h="972820">
                  <a:moveTo>
                    <a:pt x="497624" y="64795"/>
                  </a:moveTo>
                  <a:lnTo>
                    <a:pt x="496874" y="64147"/>
                  </a:lnTo>
                  <a:lnTo>
                    <a:pt x="496214" y="63169"/>
                  </a:lnTo>
                  <a:lnTo>
                    <a:pt x="495338" y="62953"/>
                  </a:lnTo>
                  <a:lnTo>
                    <a:pt x="494868" y="62826"/>
                  </a:lnTo>
                  <a:lnTo>
                    <a:pt x="494055" y="63944"/>
                  </a:lnTo>
                  <a:lnTo>
                    <a:pt x="492963" y="64846"/>
                  </a:lnTo>
                  <a:lnTo>
                    <a:pt x="494182" y="65582"/>
                  </a:lnTo>
                  <a:lnTo>
                    <a:pt x="494944" y="66433"/>
                  </a:lnTo>
                  <a:lnTo>
                    <a:pt x="496341" y="66319"/>
                  </a:lnTo>
                  <a:lnTo>
                    <a:pt x="496963" y="65366"/>
                  </a:lnTo>
                  <a:lnTo>
                    <a:pt x="497624" y="64795"/>
                  </a:lnTo>
                  <a:close/>
                </a:path>
                <a:path w="950595" h="972820">
                  <a:moveTo>
                    <a:pt x="509257" y="190106"/>
                  </a:moveTo>
                  <a:lnTo>
                    <a:pt x="508812" y="188722"/>
                  </a:lnTo>
                  <a:lnTo>
                    <a:pt x="508546" y="187210"/>
                  </a:lnTo>
                  <a:lnTo>
                    <a:pt x="506095" y="187871"/>
                  </a:lnTo>
                  <a:lnTo>
                    <a:pt x="505561" y="188760"/>
                  </a:lnTo>
                  <a:lnTo>
                    <a:pt x="505688" y="189039"/>
                  </a:lnTo>
                  <a:lnTo>
                    <a:pt x="506310" y="190588"/>
                  </a:lnTo>
                  <a:lnTo>
                    <a:pt x="507326" y="191490"/>
                  </a:lnTo>
                  <a:lnTo>
                    <a:pt x="509257" y="190106"/>
                  </a:lnTo>
                  <a:close/>
                </a:path>
                <a:path w="950595" h="972820">
                  <a:moveTo>
                    <a:pt x="514515" y="23037"/>
                  </a:moveTo>
                  <a:lnTo>
                    <a:pt x="514451" y="21653"/>
                  </a:lnTo>
                  <a:lnTo>
                    <a:pt x="512191" y="19862"/>
                  </a:lnTo>
                  <a:lnTo>
                    <a:pt x="512165" y="21932"/>
                  </a:lnTo>
                  <a:lnTo>
                    <a:pt x="512165" y="23304"/>
                  </a:lnTo>
                  <a:lnTo>
                    <a:pt x="512165" y="24676"/>
                  </a:lnTo>
                  <a:lnTo>
                    <a:pt x="514515" y="23037"/>
                  </a:lnTo>
                  <a:close/>
                </a:path>
                <a:path w="950595" h="972820">
                  <a:moveTo>
                    <a:pt x="526478" y="323392"/>
                  </a:moveTo>
                  <a:lnTo>
                    <a:pt x="525653" y="322770"/>
                  </a:lnTo>
                  <a:lnTo>
                    <a:pt x="524814" y="322122"/>
                  </a:lnTo>
                  <a:lnTo>
                    <a:pt x="523951" y="321525"/>
                  </a:lnTo>
                  <a:lnTo>
                    <a:pt x="523227" y="322173"/>
                  </a:lnTo>
                  <a:lnTo>
                    <a:pt x="523836" y="323138"/>
                  </a:lnTo>
                  <a:lnTo>
                    <a:pt x="524471" y="323977"/>
                  </a:lnTo>
                  <a:lnTo>
                    <a:pt x="525094" y="324815"/>
                  </a:lnTo>
                  <a:lnTo>
                    <a:pt x="526034" y="323875"/>
                  </a:lnTo>
                  <a:lnTo>
                    <a:pt x="526478" y="323392"/>
                  </a:lnTo>
                  <a:close/>
                </a:path>
                <a:path w="950595" h="972820">
                  <a:moveTo>
                    <a:pt x="533920" y="914514"/>
                  </a:moveTo>
                  <a:lnTo>
                    <a:pt x="533603" y="913295"/>
                  </a:lnTo>
                  <a:lnTo>
                    <a:pt x="533463" y="912672"/>
                  </a:lnTo>
                  <a:lnTo>
                    <a:pt x="531787" y="912406"/>
                  </a:lnTo>
                  <a:lnTo>
                    <a:pt x="530161" y="912355"/>
                  </a:lnTo>
                  <a:lnTo>
                    <a:pt x="529348" y="915619"/>
                  </a:lnTo>
                  <a:lnTo>
                    <a:pt x="531215" y="915174"/>
                  </a:lnTo>
                  <a:lnTo>
                    <a:pt x="532574" y="914844"/>
                  </a:lnTo>
                  <a:lnTo>
                    <a:pt x="533920" y="914514"/>
                  </a:lnTo>
                  <a:close/>
                </a:path>
                <a:path w="950595" h="972820">
                  <a:moveTo>
                    <a:pt x="536054" y="24815"/>
                  </a:moveTo>
                  <a:lnTo>
                    <a:pt x="535724" y="23672"/>
                  </a:lnTo>
                  <a:lnTo>
                    <a:pt x="532599" y="23164"/>
                  </a:lnTo>
                  <a:lnTo>
                    <a:pt x="533476" y="25844"/>
                  </a:lnTo>
                  <a:lnTo>
                    <a:pt x="533819" y="26936"/>
                  </a:lnTo>
                  <a:lnTo>
                    <a:pt x="534835" y="26606"/>
                  </a:lnTo>
                  <a:lnTo>
                    <a:pt x="535368" y="26441"/>
                  </a:lnTo>
                  <a:lnTo>
                    <a:pt x="536054" y="24815"/>
                  </a:lnTo>
                  <a:close/>
                </a:path>
                <a:path w="950595" h="972820">
                  <a:moveTo>
                    <a:pt x="540321" y="483095"/>
                  </a:moveTo>
                  <a:lnTo>
                    <a:pt x="538797" y="481952"/>
                  </a:lnTo>
                  <a:lnTo>
                    <a:pt x="538543" y="481749"/>
                  </a:lnTo>
                  <a:lnTo>
                    <a:pt x="537438" y="482104"/>
                  </a:lnTo>
                  <a:lnTo>
                    <a:pt x="537451" y="483311"/>
                  </a:lnTo>
                  <a:lnTo>
                    <a:pt x="537578" y="484416"/>
                  </a:lnTo>
                  <a:lnTo>
                    <a:pt x="537768" y="486549"/>
                  </a:lnTo>
                  <a:lnTo>
                    <a:pt x="540042" y="484339"/>
                  </a:lnTo>
                  <a:lnTo>
                    <a:pt x="540321" y="483095"/>
                  </a:lnTo>
                  <a:close/>
                </a:path>
                <a:path w="950595" h="972820">
                  <a:moveTo>
                    <a:pt x="548779" y="683069"/>
                  </a:moveTo>
                  <a:lnTo>
                    <a:pt x="545973" y="680466"/>
                  </a:lnTo>
                  <a:lnTo>
                    <a:pt x="544918" y="682599"/>
                  </a:lnTo>
                  <a:lnTo>
                    <a:pt x="543979" y="684784"/>
                  </a:lnTo>
                  <a:lnTo>
                    <a:pt x="548779" y="683069"/>
                  </a:lnTo>
                  <a:close/>
                </a:path>
                <a:path w="950595" h="972820">
                  <a:moveTo>
                    <a:pt x="603681" y="445516"/>
                  </a:moveTo>
                  <a:lnTo>
                    <a:pt x="602678" y="444411"/>
                  </a:lnTo>
                  <a:lnTo>
                    <a:pt x="602272" y="444461"/>
                  </a:lnTo>
                  <a:lnTo>
                    <a:pt x="601662" y="444525"/>
                  </a:lnTo>
                  <a:lnTo>
                    <a:pt x="600913" y="445147"/>
                  </a:lnTo>
                  <a:lnTo>
                    <a:pt x="600633" y="445719"/>
                  </a:lnTo>
                  <a:lnTo>
                    <a:pt x="600481" y="446074"/>
                  </a:lnTo>
                  <a:lnTo>
                    <a:pt x="601103" y="446786"/>
                  </a:lnTo>
                  <a:lnTo>
                    <a:pt x="601611" y="447878"/>
                  </a:lnTo>
                  <a:lnTo>
                    <a:pt x="602576" y="446887"/>
                  </a:lnTo>
                  <a:lnTo>
                    <a:pt x="603224" y="446366"/>
                  </a:lnTo>
                  <a:lnTo>
                    <a:pt x="603580" y="445706"/>
                  </a:lnTo>
                  <a:lnTo>
                    <a:pt x="603681" y="445516"/>
                  </a:lnTo>
                  <a:close/>
                </a:path>
                <a:path w="950595" h="972820">
                  <a:moveTo>
                    <a:pt x="603745" y="796874"/>
                  </a:moveTo>
                  <a:lnTo>
                    <a:pt x="602107" y="794372"/>
                  </a:lnTo>
                  <a:lnTo>
                    <a:pt x="601726" y="796594"/>
                  </a:lnTo>
                  <a:lnTo>
                    <a:pt x="601383" y="798410"/>
                  </a:lnTo>
                  <a:lnTo>
                    <a:pt x="600875" y="801268"/>
                  </a:lnTo>
                  <a:lnTo>
                    <a:pt x="603745" y="796874"/>
                  </a:lnTo>
                  <a:close/>
                </a:path>
                <a:path w="950595" h="972820">
                  <a:moveTo>
                    <a:pt x="604139" y="908113"/>
                  </a:moveTo>
                  <a:lnTo>
                    <a:pt x="604050" y="905370"/>
                  </a:lnTo>
                  <a:lnTo>
                    <a:pt x="603199" y="903859"/>
                  </a:lnTo>
                  <a:lnTo>
                    <a:pt x="599376" y="905052"/>
                  </a:lnTo>
                  <a:lnTo>
                    <a:pt x="601497" y="906411"/>
                  </a:lnTo>
                  <a:lnTo>
                    <a:pt x="602805" y="907262"/>
                  </a:lnTo>
                  <a:lnTo>
                    <a:pt x="604139" y="908113"/>
                  </a:lnTo>
                  <a:close/>
                </a:path>
                <a:path w="950595" h="972820">
                  <a:moveTo>
                    <a:pt x="613918" y="621919"/>
                  </a:moveTo>
                  <a:lnTo>
                    <a:pt x="612597" y="621436"/>
                  </a:lnTo>
                  <a:lnTo>
                    <a:pt x="612368" y="621893"/>
                  </a:lnTo>
                  <a:lnTo>
                    <a:pt x="611949" y="622338"/>
                  </a:lnTo>
                  <a:lnTo>
                    <a:pt x="611949" y="623404"/>
                  </a:lnTo>
                  <a:lnTo>
                    <a:pt x="612241" y="624001"/>
                  </a:lnTo>
                  <a:lnTo>
                    <a:pt x="612419" y="624624"/>
                  </a:lnTo>
                  <a:lnTo>
                    <a:pt x="612914" y="623722"/>
                  </a:lnTo>
                  <a:lnTo>
                    <a:pt x="613918" y="621919"/>
                  </a:lnTo>
                  <a:close/>
                </a:path>
                <a:path w="950595" h="972820">
                  <a:moveTo>
                    <a:pt x="641438" y="803554"/>
                  </a:moveTo>
                  <a:lnTo>
                    <a:pt x="640600" y="803160"/>
                  </a:lnTo>
                  <a:lnTo>
                    <a:pt x="640181" y="802868"/>
                  </a:lnTo>
                  <a:lnTo>
                    <a:pt x="639711" y="803554"/>
                  </a:lnTo>
                  <a:lnTo>
                    <a:pt x="639178" y="804214"/>
                  </a:lnTo>
                  <a:lnTo>
                    <a:pt x="638873" y="804964"/>
                  </a:lnTo>
                  <a:lnTo>
                    <a:pt x="638784" y="805116"/>
                  </a:lnTo>
                  <a:lnTo>
                    <a:pt x="639559" y="805611"/>
                  </a:lnTo>
                  <a:lnTo>
                    <a:pt x="640219" y="806221"/>
                  </a:lnTo>
                  <a:lnTo>
                    <a:pt x="640702" y="805230"/>
                  </a:lnTo>
                  <a:lnTo>
                    <a:pt x="641146" y="804506"/>
                  </a:lnTo>
                  <a:lnTo>
                    <a:pt x="641388" y="803719"/>
                  </a:lnTo>
                  <a:lnTo>
                    <a:pt x="641438" y="803554"/>
                  </a:lnTo>
                  <a:close/>
                </a:path>
                <a:path w="950595" h="972820">
                  <a:moveTo>
                    <a:pt x="644829" y="755688"/>
                  </a:moveTo>
                  <a:lnTo>
                    <a:pt x="644372" y="753325"/>
                  </a:lnTo>
                  <a:lnTo>
                    <a:pt x="641489" y="753084"/>
                  </a:lnTo>
                  <a:lnTo>
                    <a:pt x="640956" y="754418"/>
                  </a:lnTo>
                  <a:lnTo>
                    <a:pt x="641311" y="757199"/>
                  </a:lnTo>
                  <a:lnTo>
                    <a:pt x="643915" y="756805"/>
                  </a:lnTo>
                  <a:lnTo>
                    <a:pt x="644829" y="755688"/>
                  </a:lnTo>
                  <a:close/>
                </a:path>
                <a:path w="950595" h="972820">
                  <a:moveTo>
                    <a:pt x="647750" y="29806"/>
                  </a:moveTo>
                  <a:lnTo>
                    <a:pt x="647026" y="25933"/>
                  </a:lnTo>
                  <a:lnTo>
                    <a:pt x="645274" y="27635"/>
                  </a:lnTo>
                  <a:lnTo>
                    <a:pt x="644093" y="28740"/>
                  </a:lnTo>
                  <a:lnTo>
                    <a:pt x="642937" y="29845"/>
                  </a:lnTo>
                  <a:lnTo>
                    <a:pt x="644118" y="31013"/>
                  </a:lnTo>
                  <a:lnTo>
                    <a:pt x="645452" y="30010"/>
                  </a:lnTo>
                  <a:lnTo>
                    <a:pt x="647750" y="29806"/>
                  </a:lnTo>
                  <a:close/>
                </a:path>
                <a:path w="950595" h="972820">
                  <a:moveTo>
                    <a:pt x="657275" y="47510"/>
                  </a:moveTo>
                  <a:lnTo>
                    <a:pt x="657098" y="45554"/>
                  </a:lnTo>
                  <a:lnTo>
                    <a:pt x="655218" y="44767"/>
                  </a:lnTo>
                  <a:lnTo>
                    <a:pt x="653745" y="44996"/>
                  </a:lnTo>
                  <a:lnTo>
                    <a:pt x="653262" y="47688"/>
                  </a:lnTo>
                  <a:lnTo>
                    <a:pt x="654189" y="48704"/>
                  </a:lnTo>
                  <a:lnTo>
                    <a:pt x="656691" y="48818"/>
                  </a:lnTo>
                  <a:lnTo>
                    <a:pt x="657275" y="47510"/>
                  </a:lnTo>
                  <a:close/>
                </a:path>
                <a:path w="950595" h="972820">
                  <a:moveTo>
                    <a:pt x="666699" y="106578"/>
                  </a:moveTo>
                  <a:lnTo>
                    <a:pt x="665695" y="105905"/>
                  </a:lnTo>
                  <a:lnTo>
                    <a:pt x="665149" y="105244"/>
                  </a:lnTo>
                  <a:lnTo>
                    <a:pt x="664527" y="106019"/>
                  </a:lnTo>
                  <a:lnTo>
                    <a:pt x="663651" y="106718"/>
                  </a:lnTo>
                  <a:lnTo>
                    <a:pt x="663409" y="107607"/>
                  </a:lnTo>
                  <a:lnTo>
                    <a:pt x="663257" y="108127"/>
                  </a:lnTo>
                  <a:lnTo>
                    <a:pt x="664070" y="108953"/>
                  </a:lnTo>
                  <a:lnTo>
                    <a:pt x="664845" y="110312"/>
                  </a:lnTo>
                  <a:lnTo>
                    <a:pt x="665746" y="108839"/>
                  </a:lnTo>
                  <a:lnTo>
                    <a:pt x="666610" y="108038"/>
                  </a:lnTo>
                  <a:lnTo>
                    <a:pt x="666673" y="107175"/>
                  </a:lnTo>
                  <a:lnTo>
                    <a:pt x="666699" y="106578"/>
                  </a:lnTo>
                  <a:close/>
                </a:path>
                <a:path w="950595" h="972820">
                  <a:moveTo>
                    <a:pt x="683209" y="534162"/>
                  </a:moveTo>
                  <a:lnTo>
                    <a:pt x="682815" y="533552"/>
                  </a:lnTo>
                  <a:lnTo>
                    <a:pt x="682586" y="533260"/>
                  </a:lnTo>
                  <a:lnTo>
                    <a:pt x="679310" y="535228"/>
                  </a:lnTo>
                  <a:lnTo>
                    <a:pt x="679602" y="535647"/>
                  </a:lnTo>
                  <a:lnTo>
                    <a:pt x="680224" y="536498"/>
                  </a:lnTo>
                  <a:lnTo>
                    <a:pt x="681228" y="535711"/>
                  </a:lnTo>
                  <a:lnTo>
                    <a:pt x="683209" y="534162"/>
                  </a:lnTo>
                  <a:close/>
                </a:path>
                <a:path w="950595" h="972820">
                  <a:moveTo>
                    <a:pt x="687120" y="52997"/>
                  </a:moveTo>
                  <a:lnTo>
                    <a:pt x="685990" y="52019"/>
                  </a:lnTo>
                  <a:lnTo>
                    <a:pt x="685406" y="51269"/>
                  </a:lnTo>
                  <a:lnTo>
                    <a:pt x="684657" y="50990"/>
                  </a:lnTo>
                  <a:lnTo>
                    <a:pt x="684263" y="50850"/>
                  </a:lnTo>
                  <a:lnTo>
                    <a:pt x="683552" y="51612"/>
                  </a:lnTo>
                  <a:lnTo>
                    <a:pt x="683006" y="51968"/>
                  </a:lnTo>
                  <a:lnTo>
                    <a:pt x="683552" y="52641"/>
                  </a:lnTo>
                  <a:lnTo>
                    <a:pt x="684022" y="53492"/>
                  </a:lnTo>
                  <a:lnTo>
                    <a:pt x="684720" y="53898"/>
                  </a:lnTo>
                  <a:lnTo>
                    <a:pt x="685088" y="54102"/>
                  </a:lnTo>
                  <a:lnTo>
                    <a:pt x="685927" y="53479"/>
                  </a:lnTo>
                  <a:lnTo>
                    <a:pt x="687120" y="52997"/>
                  </a:lnTo>
                  <a:close/>
                </a:path>
                <a:path w="950595" h="972820">
                  <a:moveTo>
                    <a:pt x="700481" y="48818"/>
                  </a:moveTo>
                  <a:lnTo>
                    <a:pt x="699274" y="48920"/>
                  </a:lnTo>
                  <a:lnTo>
                    <a:pt x="698080" y="49022"/>
                  </a:lnTo>
                  <a:lnTo>
                    <a:pt x="696887" y="49098"/>
                  </a:lnTo>
                  <a:lnTo>
                    <a:pt x="696899" y="49479"/>
                  </a:lnTo>
                  <a:lnTo>
                    <a:pt x="696925" y="49872"/>
                  </a:lnTo>
                  <a:lnTo>
                    <a:pt x="696937" y="50215"/>
                  </a:lnTo>
                  <a:lnTo>
                    <a:pt x="698106" y="50241"/>
                  </a:lnTo>
                  <a:lnTo>
                    <a:pt x="699262" y="50241"/>
                  </a:lnTo>
                  <a:lnTo>
                    <a:pt x="700443" y="50241"/>
                  </a:lnTo>
                  <a:lnTo>
                    <a:pt x="700443" y="49784"/>
                  </a:lnTo>
                  <a:lnTo>
                    <a:pt x="700455" y="49301"/>
                  </a:lnTo>
                  <a:lnTo>
                    <a:pt x="700481" y="48818"/>
                  </a:lnTo>
                  <a:close/>
                </a:path>
                <a:path w="950595" h="972820">
                  <a:moveTo>
                    <a:pt x="709218" y="676617"/>
                  </a:moveTo>
                  <a:lnTo>
                    <a:pt x="707783" y="674916"/>
                  </a:lnTo>
                  <a:lnTo>
                    <a:pt x="707288" y="674954"/>
                  </a:lnTo>
                  <a:lnTo>
                    <a:pt x="706640" y="674801"/>
                  </a:lnTo>
                  <a:lnTo>
                    <a:pt x="706615" y="676097"/>
                  </a:lnTo>
                  <a:lnTo>
                    <a:pt x="706602" y="679437"/>
                  </a:lnTo>
                  <a:lnTo>
                    <a:pt x="708799" y="677760"/>
                  </a:lnTo>
                  <a:lnTo>
                    <a:pt x="709218" y="676617"/>
                  </a:lnTo>
                  <a:close/>
                </a:path>
                <a:path w="950595" h="972820">
                  <a:moveTo>
                    <a:pt x="740702" y="294195"/>
                  </a:moveTo>
                  <a:lnTo>
                    <a:pt x="740067" y="293839"/>
                  </a:lnTo>
                  <a:lnTo>
                    <a:pt x="739470" y="293357"/>
                  </a:lnTo>
                  <a:lnTo>
                    <a:pt x="738784" y="293192"/>
                  </a:lnTo>
                  <a:lnTo>
                    <a:pt x="738187" y="293039"/>
                  </a:lnTo>
                  <a:lnTo>
                    <a:pt x="737501" y="293255"/>
                  </a:lnTo>
                  <a:lnTo>
                    <a:pt x="736866" y="293306"/>
                  </a:lnTo>
                  <a:lnTo>
                    <a:pt x="736765" y="293712"/>
                  </a:lnTo>
                  <a:lnTo>
                    <a:pt x="736612" y="294500"/>
                  </a:lnTo>
                  <a:lnTo>
                    <a:pt x="737806" y="294932"/>
                  </a:lnTo>
                  <a:lnTo>
                    <a:pt x="739013" y="295338"/>
                  </a:lnTo>
                  <a:lnTo>
                    <a:pt x="740206" y="295757"/>
                  </a:lnTo>
                  <a:lnTo>
                    <a:pt x="740397" y="295236"/>
                  </a:lnTo>
                  <a:lnTo>
                    <a:pt x="740537" y="294716"/>
                  </a:lnTo>
                  <a:lnTo>
                    <a:pt x="740702" y="294195"/>
                  </a:lnTo>
                  <a:close/>
                </a:path>
                <a:path w="950595" h="972820">
                  <a:moveTo>
                    <a:pt x="748639" y="97434"/>
                  </a:moveTo>
                  <a:lnTo>
                    <a:pt x="745363" y="96875"/>
                  </a:lnTo>
                  <a:lnTo>
                    <a:pt x="745604" y="98323"/>
                  </a:lnTo>
                  <a:lnTo>
                    <a:pt x="745020" y="100241"/>
                  </a:lnTo>
                  <a:lnTo>
                    <a:pt x="747255" y="100850"/>
                  </a:lnTo>
                  <a:lnTo>
                    <a:pt x="748639" y="97434"/>
                  </a:lnTo>
                  <a:close/>
                </a:path>
                <a:path w="950595" h="972820">
                  <a:moveTo>
                    <a:pt x="763828" y="480999"/>
                  </a:moveTo>
                  <a:lnTo>
                    <a:pt x="763016" y="480783"/>
                  </a:lnTo>
                  <a:lnTo>
                    <a:pt x="762241" y="480402"/>
                  </a:lnTo>
                  <a:lnTo>
                    <a:pt x="762215" y="482104"/>
                  </a:lnTo>
                  <a:lnTo>
                    <a:pt x="762215" y="483463"/>
                  </a:lnTo>
                  <a:lnTo>
                    <a:pt x="762203" y="484797"/>
                  </a:lnTo>
                  <a:lnTo>
                    <a:pt x="762609" y="484809"/>
                  </a:lnTo>
                  <a:lnTo>
                    <a:pt x="763054" y="484847"/>
                  </a:lnTo>
                  <a:lnTo>
                    <a:pt x="763473" y="484847"/>
                  </a:lnTo>
                  <a:lnTo>
                    <a:pt x="763600" y="483654"/>
                  </a:lnTo>
                  <a:lnTo>
                    <a:pt x="763803" y="482422"/>
                  </a:lnTo>
                  <a:lnTo>
                    <a:pt x="763803" y="481203"/>
                  </a:lnTo>
                  <a:lnTo>
                    <a:pt x="763828" y="480999"/>
                  </a:lnTo>
                  <a:close/>
                </a:path>
                <a:path w="950595" h="972820">
                  <a:moveTo>
                    <a:pt x="789825" y="626478"/>
                  </a:moveTo>
                  <a:lnTo>
                    <a:pt x="787450" y="625983"/>
                  </a:lnTo>
                  <a:lnTo>
                    <a:pt x="786079" y="626846"/>
                  </a:lnTo>
                  <a:lnTo>
                    <a:pt x="785749" y="629221"/>
                  </a:lnTo>
                  <a:lnTo>
                    <a:pt x="787095" y="628294"/>
                  </a:lnTo>
                  <a:lnTo>
                    <a:pt x="789825" y="626478"/>
                  </a:lnTo>
                  <a:close/>
                </a:path>
                <a:path w="950595" h="972820">
                  <a:moveTo>
                    <a:pt x="790105" y="422948"/>
                  </a:moveTo>
                  <a:lnTo>
                    <a:pt x="788339" y="423608"/>
                  </a:lnTo>
                  <a:lnTo>
                    <a:pt x="785406" y="424675"/>
                  </a:lnTo>
                  <a:lnTo>
                    <a:pt x="788860" y="425805"/>
                  </a:lnTo>
                  <a:lnTo>
                    <a:pt x="790105" y="422948"/>
                  </a:lnTo>
                  <a:close/>
                </a:path>
                <a:path w="950595" h="972820">
                  <a:moveTo>
                    <a:pt x="803783" y="822032"/>
                  </a:moveTo>
                  <a:lnTo>
                    <a:pt x="803109" y="821575"/>
                  </a:lnTo>
                  <a:lnTo>
                    <a:pt x="802462" y="820877"/>
                  </a:lnTo>
                  <a:lnTo>
                    <a:pt x="801700" y="820712"/>
                  </a:lnTo>
                  <a:lnTo>
                    <a:pt x="801116" y="820572"/>
                  </a:lnTo>
                  <a:lnTo>
                    <a:pt x="800341" y="821067"/>
                  </a:lnTo>
                  <a:lnTo>
                    <a:pt x="799642" y="821296"/>
                  </a:lnTo>
                  <a:lnTo>
                    <a:pt x="799922" y="821715"/>
                  </a:lnTo>
                  <a:lnTo>
                    <a:pt x="800150" y="822121"/>
                  </a:lnTo>
                  <a:lnTo>
                    <a:pt x="800404" y="822553"/>
                  </a:lnTo>
                  <a:lnTo>
                    <a:pt x="801141" y="822921"/>
                  </a:lnTo>
                  <a:lnTo>
                    <a:pt x="801878" y="823493"/>
                  </a:lnTo>
                  <a:lnTo>
                    <a:pt x="802614" y="823544"/>
                  </a:lnTo>
                  <a:lnTo>
                    <a:pt x="802982" y="823556"/>
                  </a:lnTo>
                  <a:lnTo>
                    <a:pt x="803402" y="822566"/>
                  </a:lnTo>
                  <a:lnTo>
                    <a:pt x="803783" y="822032"/>
                  </a:lnTo>
                  <a:close/>
                </a:path>
                <a:path w="950595" h="972820">
                  <a:moveTo>
                    <a:pt x="820775" y="653732"/>
                  </a:moveTo>
                  <a:lnTo>
                    <a:pt x="819772" y="652843"/>
                  </a:lnTo>
                  <a:lnTo>
                    <a:pt x="818807" y="651941"/>
                  </a:lnTo>
                  <a:lnTo>
                    <a:pt x="817714" y="651052"/>
                  </a:lnTo>
                  <a:lnTo>
                    <a:pt x="817270" y="651433"/>
                  </a:lnTo>
                  <a:lnTo>
                    <a:pt x="816698" y="651776"/>
                  </a:lnTo>
                  <a:lnTo>
                    <a:pt x="819556" y="655002"/>
                  </a:lnTo>
                  <a:lnTo>
                    <a:pt x="819975" y="654583"/>
                  </a:lnTo>
                  <a:lnTo>
                    <a:pt x="820369" y="654151"/>
                  </a:lnTo>
                  <a:lnTo>
                    <a:pt x="820775" y="653732"/>
                  </a:lnTo>
                  <a:close/>
                </a:path>
                <a:path w="950595" h="972820">
                  <a:moveTo>
                    <a:pt x="836282" y="155930"/>
                  </a:moveTo>
                  <a:lnTo>
                    <a:pt x="834313" y="154216"/>
                  </a:lnTo>
                  <a:lnTo>
                    <a:pt x="833348" y="153365"/>
                  </a:lnTo>
                  <a:lnTo>
                    <a:pt x="832993" y="153733"/>
                  </a:lnTo>
                  <a:lnTo>
                    <a:pt x="832319" y="154495"/>
                  </a:lnTo>
                  <a:lnTo>
                    <a:pt x="835520" y="156946"/>
                  </a:lnTo>
                  <a:lnTo>
                    <a:pt x="836282" y="155930"/>
                  </a:lnTo>
                  <a:close/>
                </a:path>
                <a:path w="950595" h="972820">
                  <a:moveTo>
                    <a:pt x="836612" y="544449"/>
                  </a:moveTo>
                  <a:lnTo>
                    <a:pt x="835393" y="544283"/>
                  </a:lnTo>
                  <a:lnTo>
                    <a:pt x="834161" y="544144"/>
                  </a:lnTo>
                  <a:lnTo>
                    <a:pt x="832929" y="544004"/>
                  </a:lnTo>
                  <a:lnTo>
                    <a:pt x="832878" y="544525"/>
                  </a:lnTo>
                  <a:lnTo>
                    <a:pt x="832802" y="545033"/>
                  </a:lnTo>
                  <a:lnTo>
                    <a:pt x="832764" y="545553"/>
                  </a:lnTo>
                  <a:lnTo>
                    <a:pt x="833983" y="545693"/>
                  </a:lnTo>
                  <a:lnTo>
                    <a:pt x="835228" y="545846"/>
                  </a:lnTo>
                  <a:lnTo>
                    <a:pt x="836472" y="545998"/>
                  </a:lnTo>
                  <a:lnTo>
                    <a:pt x="836510" y="545465"/>
                  </a:lnTo>
                  <a:lnTo>
                    <a:pt x="836574" y="544944"/>
                  </a:lnTo>
                  <a:lnTo>
                    <a:pt x="836612" y="544449"/>
                  </a:lnTo>
                  <a:close/>
                </a:path>
                <a:path w="950595" h="972820">
                  <a:moveTo>
                    <a:pt x="836853" y="344424"/>
                  </a:moveTo>
                  <a:lnTo>
                    <a:pt x="835469" y="341820"/>
                  </a:lnTo>
                  <a:lnTo>
                    <a:pt x="834339" y="340042"/>
                  </a:lnTo>
                  <a:lnTo>
                    <a:pt x="831430" y="340728"/>
                  </a:lnTo>
                  <a:lnTo>
                    <a:pt x="832815" y="342201"/>
                  </a:lnTo>
                  <a:lnTo>
                    <a:pt x="833678" y="344487"/>
                  </a:lnTo>
                  <a:lnTo>
                    <a:pt x="836853" y="344424"/>
                  </a:lnTo>
                  <a:close/>
                </a:path>
                <a:path w="950595" h="972820">
                  <a:moveTo>
                    <a:pt x="907719" y="385051"/>
                  </a:moveTo>
                  <a:lnTo>
                    <a:pt x="907592" y="384276"/>
                  </a:lnTo>
                  <a:lnTo>
                    <a:pt x="907402" y="383451"/>
                  </a:lnTo>
                  <a:lnTo>
                    <a:pt x="906233" y="382866"/>
                  </a:lnTo>
                  <a:lnTo>
                    <a:pt x="905510" y="382181"/>
                  </a:lnTo>
                  <a:lnTo>
                    <a:pt x="905027" y="382917"/>
                  </a:lnTo>
                  <a:lnTo>
                    <a:pt x="904163" y="383692"/>
                  </a:lnTo>
                  <a:lnTo>
                    <a:pt x="904201" y="384390"/>
                  </a:lnTo>
                  <a:lnTo>
                    <a:pt x="904278" y="385292"/>
                  </a:lnTo>
                  <a:lnTo>
                    <a:pt x="905103" y="386118"/>
                  </a:lnTo>
                  <a:lnTo>
                    <a:pt x="906081" y="387769"/>
                  </a:lnTo>
                  <a:lnTo>
                    <a:pt x="906881" y="386041"/>
                  </a:lnTo>
                  <a:lnTo>
                    <a:pt x="907719" y="385051"/>
                  </a:lnTo>
                  <a:close/>
                </a:path>
                <a:path w="950595" h="972820">
                  <a:moveTo>
                    <a:pt x="914438" y="355663"/>
                  </a:moveTo>
                  <a:lnTo>
                    <a:pt x="911923" y="355650"/>
                  </a:lnTo>
                  <a:lnTo>
                    <a:pt x="910386" y="355625"/>
                  </a:lnTo>
                  <a:lnTo>
                    <a:pt x="907986" y="355612"/>
                  </a:lnTo>
                  <a:lnTo>
                    <a:pt x="909840" y="357098"/>
                  </a:lnTo>
                  <a:lnTo>
                    <a:pt x="912698" y="359295"/>
                  </a:lnTo>
                  <a:lnTo>
                    <a:pt x="913295" y="358051"/>
                  </a:lnTo>
                  <a:lnTo>
                    <a:pt x="914438" y="355663"/>
                  </a:lnTo>
                  <a:close/>
                </a:path>
                <a:path w="950595" h="972820">
                  <a:moveTo>
                    <a:pt x="949972" y="532879"/>
                  </a:moveTo>
                  <a:lnTo>
                    <a:pt x="945438" y="532066"/>
                  </a:lnTo>
                  <a:lnTo>
                    <a:pt x="945349" y="532498"/>
                  </a:lnTo>
                  <a:lnTo>
                    <a:pt x="945134" y="533361"/>
                  </a:lnTo>
                  <a:lnTo>
                    <a:pt x="946391" y="534250"/>
                  </a:lnTo>
                  <a:lnTo>
                    <a:pt x="947686" y="535203"/>
                  </a:lnTo>
                  <a:lnTo>
                    <a:pt x="949972" y="53287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0" name="object 97">
              <a:extLst>
                <a:ext uri="{FF2B5EF4-FFF2-40B4-BE49-F238E27FC236}">
                  <a16:creationId xmlns:a16="http://schemas.microsoft.com/office/drawing/2014/main" id="{4D290A0E-6D86-F9A1-31A7-590FF2EE275D}"/>
                </a:ext>
              </a:extLst>
            </p:cNvPr>
            <p:cNvSpPr/>
            <p:nvPr/>
          </p:nvSpPr>
          <p:spPr>
            <a:xfrm>
              <a:off x="2873519" y="3726852"/>
              <a:ext cx="608787" cy="582603"/>
            </a:xfrm>
            <a:custGeom>
              <a:avLst/>
              <a:gdLst/>
              <a:ahLst/>
              <a:cxnLst/>
              <a:rect l="l" t="t" r="r" b="b"/>
              <a:pathLst>
                <a:path w="1003935" h="960754">
                  <a:moveTo>
                    <a:pt x="2603" y="376516"/>
                  </a:moveTo>
                  <a:lnTo>
                    <a:pt x="2476" y="375577"/>
                  </a:lnTo>
                  <a:lnTo>
                    <a:pt x="1536" y="374929"/>
                  </a:lnTo>
                  <a:lnTo>
                    <a:pt x="1384" y="375031"/>
                  </a:lnTo>
                  <a:lnTo>
                    <a:pt x="838" y="375361"/>
                  </a:lnTo>
                  <a:lnTo>
                    <a:pt x="190" y="375907"/>
                  </a:lnTo>
                  <a:lnTo>
                    <a:pt x="88" y="376491"/>
                  </a:lnTo>
                  <a:lnTo>
                    <a:pt x="0" y="377126"/>
                  </a:lnTo>
                  <a:lnTo>
                    <a:pt x="444" y="377863"/>
                  </a:lnTo>
                  <a:lnTo>
                    <a:pt x="685" y="378548"/>
                  </a:lnTo>
                  <a:lnTo>
                    <a:pt x="1574" y="378002"/>
                  </a:lnTo>
                  <a:lnTo>
                    <a:pt x="2019" y="377748"/>
                  </a:lnTo>
                  <a:lnTo>
                    <a:pt x="2222" y="377151"/>
                  </a:lnTo>
                  <a:lnTo>
                    <a:pt x="2603" y="376516"/>
                  </a:lnTo>
                  <a:close/>
                </a:path>
                <a:path w="1003935" h="960754">
                  <a:moveTo>
                    <a:pt x="64719" y="269786"/>
                  </a:moveTo>
                  <a:lnTo>
                    <a:pt x="64439" y="266814"/>
                  </a:lnTo>
                  <a:lnTo>
                    <a:pt x="62928" y="268058"/>
                  </a:lnTo>
                  <a:lnTo>
                    <a:pt x="61976" y="268808"/>
                  </a:lnTo>
                  <a:lnTo>
                    <a:pt x="61061" y="269582"/>
                  </a:lnTo>
                  <a:lnTo>
                    <a:pt x="63779" y="270535"/>
                  </a:lnTo>
                  <a:lnTo>
                    <a:pt x="64719" y="269786"/>
                  </a:lnTo>
                  <a:close/>
                </a:path>
                <a:path w="1003935" h="960754">
                  <a:moveTo>
                    <a:pt x="105448" y="394919"/>
                  </a:moveTo>
                  <a:lnTo>
                    <a:pt x="105194" y="394804"/>
                  </a:lnTo>
                  <a:lnTo>
                    <a:pt x="104686" y="394614"/>
                  </a:lnTo>
                  <a:lnTo>
                    <a:pt x="104051" y="395452"/>
                  </a:lnTo>
                  <a:lnTo>
                    <a:pt x="103441" y="396303"/>
                  </a:lnTo>
                  <a:lnTo>
                    <a:pt x="102806" y="397154"/>
                  </a:lnTo>
                  <a:lnTo>
                    <a:pt x="102984" y="397357"/>
                  </a:lnTo>
                  <a:lnTo>
                    <a:pt x="103339" y="397776"/>
                  </a:lnTo>
                  <a:lnTo>
                    <a:pt x="103898" y="397522"/>
                  </a:lnTo>
                  <a:lnTo>
                    <a:pt x="104686" y="397408"/>
                  </a:lnTo>
                  <a:lnTo>
                    <a:pt x="105346" y="396430"/>
                  </a:lnTo>
                  <a:lnTo>
                    <a:pt x="105321" y="395617"/>
                  </a:lnTo>
                  <a:lnTo>
                    <a:pt x="105448" y="394919"/>
                  </a:lnTo>
                  <a:close/>
                </a:path>
                <a:path w="1003935" h="960754">
                  <a:moveTo>
                    <a:pt x="115176" y="356285"/>
                  </a:moveTo>
                  <a:lnTo>
                    <a:pt x="114782" y="355434"/>
                  </a:lnTo>
                  <a:lnTo>
                    <a:pt x="114325" y="354622"/>
                  </a:lnTo>
                  <a:lnTo>
                    <a:pt x="113880" y="353809"/>
                  </a:lnTo>
                  <a:lnTo>
                    <a:pt x="113563" y="353974"/>
                  </a:lnTo>
                  <a:lnTo>
                    <a:pt x="112953" y="354291"/>
                  </a:lnTo>
                  <a:lnTo>
                    <a:pt x="113385" y="355117"/>
                  </a:lnTo>
                  <a:lnTo>
                    <a:pt x="114236" y="356793"/>
                  </a:lnTo>
                  <a:lnTo>
                    <a:pt x="114541" y="356616"/>
                  </a:lnTo>
                  <a:lnTo>
                    <a:pt x="115176" y="356285"/>
                  </a:lnTo>
                  <a:close/>
                </a:path>
                <a:path w="1003935" h="960754">
                  <a:moveTo>
                    <a:pt x="158013" y="608901"/>
                  </a:moveTo>
                  <a:lnTo>
                    <a:pt x="157594" y="608037"/>
                  </a:lnTo>
                  <a:lnTo>
                    <a:pt x="157391" y="607631"/>
                  </a:lnTo>
                  <a:lnTo>
                    <a:pt x="156616" y="608139"/>
                  </a:lnTo>
                  <a:lnTo>
                    <a:pt x="155867" y="608647"/>
                  </a:lnTo>
                  <a:lnTo>
                    <a:pt x="155105" y="609155"/>
                  </a:lnTo>
                  <a:lnTo>
                    <a:pt x="155435" y="609752"/>
                  </a:lnTo>
                  <a:lnTo>
                    <a:pt x="155600" y="610019"/>
                  </a:lnTo>
                  <a:lnTo>
                    <a:pt x="156413" y="609650"/>
                  </a:lnTo>
                  <a:lnTo>
                    <a:pt x="158013" y="608901"/>
                  </a:lnTo>
                  <a:close/>
                </a:path>
                <a:path w="1003935" h="960754">
                  <a:moveTo>
                    <a:pt x="164617" y="499249"/>
                  </a:moveTo>
                  <a:lnTo>
                    <a:pt x="160756" y="495744"/>
                  </a:lnTo>
                  <a:lnTo>
                    <a:pt x="161251" y="498729"/>
                  </a:lnTo>
                  <a:lnTo>
                    <a:pt x="161734" y="499948"/>
                  </a:lnTo>
                  <a:lnTo>
                    <a:pt x="164617" y="499249"/>
                  </a:lnTo>
                  <a:close/>
                </a:path>
                <a:path w="1003935" h="960754">
                  <a:moveTo>
                    <a:pt x="186309" y="93878"/>
                  </a:moveTo>
                  <a:lnTo>
                    <a:pt x="186283" y="93091"/>
                  </a:lnTo>
                  <a:lnTo>
                    <a:pt x="186182" y="92290"/>
                  </a:lnTo>
                  <a:lnTo>
                    <a:pt x="186105" y="91503"/>
                  </a:lnTo>
                  <a:lnTo>
                    <a:pt x="185623" y="91579"/>
                  </a:lnTo>
                  <a:lnTo>
                    <a:pt x="185153" y="91643"/>
                  </a:lnTo>
                  <a:lnTo>
                    <a:pt x="184696" y="91719"/>
                  </a:lnTo>
                  <a:lnTo>
                    <a:pt x="185089" y="93306"/>
                  </a:lnTo>
                  <a:lnTo>
                    <a:pt x="185356" y="94081"/>
                  </a:lnTo>
                  <a:lnTo>
                    <a:pt x="186309" y="93941"/>
                  </a:lnTo>
                  <a:close/>
                </a:path>
                <a:path w="1003935" h="960754">
                  <a:moveTo>
                    <a:pt x="193433" y="357276"/>
                  </a:moveTo>
                  <a:lnTo>
                    <a:pt x="191947" y="356704"/>
                  </a:lnTo>
                  <a:lnTo>
                    <a:pt x="188950" y="355612"/>
                  </a:lnTo>
                  <a:lnTo>
                    <a:pt x="188506" y="356641"/>
                  </a:lnTo>
                  <a:lnTo>
                    <a:pt x="189928" y="357314"/>
                  </a:lnTo>
                  <a:lnTo>
                    <a:pt x="192773" y="358698"/>
                  </a:lnTo>
                  <a:lnTo>
                    <a:pt x="192976" y="358216"/>
                  </a:lnTo>
                  <a:lnTo>
                    <a:pt x="193433" y="357276"/>
                  </a:lnTo>
                  <a:close/>
                </a:path>
                <a:path w="1003935" h="960754">
                  <a:moveTo>
                    <a:pt x="194640" y="460032"/>
                  </a:moveTo>
                  <a:lnTo>
                    <a:pt x="194525" y="459701"/>
                  </a:lnTo>
                  <a:lnTo>
                    <a:pt x="194424" y="459359"/>
                  </a:lnTo>
                  <a:lnTo>
                    <a:pt x="194297" y="459016"/>
                  </a:lnTo>
                  <a:lnTo>
                    <a:pt x="193040" y="459409"/>
                  </a:lnTo>
                  <a:lnTo>
                    <a:pt x="190525" y="460235"/>
                  </a:lnTo>
                  <a:lnTo>
                    <a:pt x="190576" y="460552"/>
                  </a:lnTo>
                  <a:lnTo>
                    <a:pt x="190639" y="461213"/>
                  </a:lnTo>
                  <a:lnTo>
                    <a:pt x="193306" y="460425"/>
                  </a:lnTo>
                  <a:lnTo>
                    <a:pt x="194640" y="460032"/>
                  </a:lnTo>
                  <a:close/>
                </a:path>
                <a:path w="1003935" h="960754">
                  <a:moveTo>
                    <a:pt x="196481" y="295567"/>
                  </a:moveTo>
                  <a:lnTo>
                    <a:pt x="195821" y="295173"/>
                  </a:lnTo>
                  <a:lnTo>
                    <a:pt x="195465" y="294779"/>
                  </a:lnTo>
                  <a:lnTo>
                    <a:pt x="194983" y="295262"/>
                  </a:lnTo>
                  <a:lnTo>
                    <a:pt x="194208" y="295681"/>
                  </a:lnTo>
                  <a:lnTo>
                    <a:pt x="194017" y="296710"/>
                  </a:lnTo>
                  <a:lnTo>
                    <a:pt x="194716" y="297319"/>
                  </a:lnTo>
                  <a:lnTo>
                    <a:pt x="195478" y="298500"/>
                  </a:lnTo>
                  <a:lnTo>
                    <a:pt x="196024" y="297205"/>
                  </a:lnTo>
                  <a:lnTo>
                    <a:pt x="196481" y="296583"/>
                  </a:lnTo>
                  <a:lnTo>
                    <a:pt x="196481" y="295567"/>
                  </a:lnTo>
                  <a:close/>
                </a:path>
                <a:path w="1003935" h="960754">
                  <a:moveTo>
                    <a:pt x="199796" y="578116"/>
                  </a:moveTo>
                  <a:lnTo>
                    <a:pt x="199745" y="577672"/>
                  </a:lnTo>
                  <a:lnTo>
                    <a:pt x="199707" y="577202"/>
                  </a:lnTo>
                  <a:lnTo>
                    <a:pt x="199656" y="576757"/>
                  </a:lnTo>
                  <a:lnTo>
                    <a:pt x="198488" y="576872"/>
                  </a:lnTo>
                  <a:lnTo>
                    <a:pt x="197294" y="576973"/>
                  </a:lnTo>
                  <a:lnTo>
                    <a:pt x="196113" y="577062"/>
                  </a:lnTo>
                  <a:lnTo>
                    <a:pt x="196100" y="577596"/>
                  </a:lnTo>
                  <a:lnTo>
                    <a:pt x="196100" y="578142"/>
                  </a:lnTo>
                  <a:lnTo>
                    <a:pt x="196088" y="578675"/>
                  </a:lnTo>
                  <a:lnTo>
                    <a:pt x="197332" y="578497"/>
                  </a:lnTo>
                  <a:lnTo>
                    <a:pt x="199796" y="578116"/>
                  </a:lnTo>
                  <a:close/>
                </a:path>
                <a:path w="1003935" h="960754">
                  <a:moveTo>
                    <a:pt x="213690" y="654253"/>
                  </a:moveTo>
                  <a:lnTo>
                    <a:pt x="213118" y="654177"/>
                  </a:lnTo>
                  <a:lnTo>
                    <a:pt x="212598" y="654011"/>
                  </a:lnTo>
                  <a:lnTo>
                    <a:pt x="212140" y="654126"/>
                  </a:lnTo>
                  <a:lnTo>
                    <a:pt x="211899" y="654138"/>
                  </a:lnTo>
                  <a:lnTo>
                    <a:pt x="211810" y="654710"/>
                  </a:lnTo>
                  <a:lnTo>
                    <a:pt x="211658" y="655027"/>
                  </a:lnTo>
                  <a:lnTo>
                    <a:pt x="212178" y="655167"/>
                  </a:lnTo>
                  <a:lnTo>
                    <a:pt x="212674" y="655370"/>
                  </a:lnTo>
                  <a:lnTo>
                    <a:pt x="213182" y="655383"/>
                  </a:lnTo>
                  <a:lnTo>
                    <a:pt x="213309" y="655383"/>
                  </a:lnTo>
                  <a:lnTo>
                    <a:pt x="213461" y="654786"/>
                  </a:lnTo>
                  <a:lnTo>
                    <a:pt x="213690" y="654253"/>
                  </a:lnTo>
                  <a:close/>
                </a:path>
                <a:path w="1003935" h="960754">
                  <a:moveTo>
                    <a:pt x="233870" y="552907"/>
                  </a:moveTo>
                  <a:lnTo>
                    <a:pt x="233006" y="552284"/>
                  </a:lnTo>
                  <a:lnTo>
                    <a:pt x="232270" y="553123"/>
                  </a:lnTo>
                  <a:lnTo>
                    <a:pt x="231571" y="553961"/>
                  </a:lnTo>
                  <a:lnTo>
                    <a:pt x="230835" y="554786"/>
                  </a:lnTo>
                  <a:lnTo>
                    <a:pt x="231902" y="555586"/>
                  </a:lnTo>
                  <a:lnTo>
                    <a:pt x="233210" y="553796"/>
                  </a:lnTo>
                  <a:lnTo>
                    <a:pt x="233870" y="552907"/>
                  </a:lnTo>
                  <a:close/>
                </a:path>
                <a:path w="1003935" h="960754">
                  <a:moveTo>
                    <a:pt x="280225" y="280174"/>
                  </a:moveTo>
                  <a:lnTo>
                    <a:pt x="280060" y="279781"/>
                  </a:lnTo>
                  <a:lnTo>
                    <a:pt x="279908" y="279400"/>
                  </a:lnTo>
                  <a:lnTo>
                    <a:pt x="279742" y="279031"/>
                  </a:lnTo>
                  <a:lnTo>
                    <a:pt x="278599" y="279539"/>
                  </a:lnTo>
                  <a:lnTo>
                    <a:pt x="277482" y="280060"/>
                  </a:lnTo>
                  <a:lnTo>
                    <a:pt x="276352" y="280555"/>
                  </a:lnTo>
                  <a:lnTo>
                    <a:pt x="276504" y="280911"/>
                  </a:lnTo>
                  <a:lnTo>
                    <a:pt x="276644" y="281254"/>
                  </a:lnTo>
                  <a:lnTo>
                    <a:pt x="276796" y="281597"/>
                  </a:lnTo>
                  <a:lnTo>
                    <a:pt x="277939" y="281127"/>
                  </a:lnTo>
                  <a:lnTo>
                    <a:pt x="279082" y="280644"/>
                  </a:lnTo>
                  <a:lnTo>
                    <a:pt x="280225" y="280174"/>
                  </a:lnTo>
                  <a:close/>
                </a:path>
                <a:path w="1003935" h="960754">
                  <a:moveTo>
                    <a:pt x="288264" y="857897"/>
                  </a:moveTo>
                  <a:lnTo>
                    <a:pt x="287832" y="857059"/>
                  </a:lnTo>
                  <a:lnTo>
                    <a:pt x="287629" y="856589"/>
                  </a:lnTo>
                  <a:lnTo>
                    <a:pt x="284848" y="858151"/>
                  </a:lnTo>
                  <a:lnTo>
                    <a:pt x="285089" y="858596"/>
                  </a:lnTo>
                  <a:lnTo>
                    <a:pt x="285305" y="859015"/>
                  </a:lnTo>
                  <a:lnTo>
                    <a:pt x="285546" y="859459"/>
                  </a:lnTo>
                  <a:lnTo>
                    <a:pt x="286435" y="858977"/>
                  </a:lnTo>
                  <a:lnTo>
                    <a:pt x="287350" y="858545"/>
                  </a:lnTo>
                  <a:lnTo>
                    <a:pt x="288188" y="857986"/>
                  </a:lnTo>
                  <a:close/>
                </a:path>
                <a:path w="1003935" h="960754">
                  <a:moveTo>
                    <a:pt x="290550" y="852805"/>
                  </a:moveTo>
                  <a:lnTo>
                    <a:pt x="289941" y="852119"/>
                  </a:lnTo>
                  <a:lnTo>
                    <a:pt x="289369" y="851408"/>
                  </a:lnTo>
                  <a:lnTo>
                    <a:pt x="288683" y="850722"/>
                  </a:lnTo>
                  <a:lnTo>
                    <a:pt x="287947" y="851230"/>
                  </a:lnTo>
                  <a:lnTo>
                    <a:pt x="288417" y="852068"/>
                  </a:lnTo>
                  <a:lnTo>
                    <a:pt x="288886" y="852855"/>
                  </a:lnTo>
                  <a:lnTo>
                    <a:pt x="289369" y="853630"/>
                  </a:lnTo>
                  <a:lnTo>
                    <a:pt x="289763" y="853363"/>
                  </a:lnTo>
                  <a:lnTo>
                    <a:pt x="290550" y="852805"/>
                  </a:lnTo>
                  <a:close/>
                </a:path>
                <a:path w="1003935" h="960754">
                  <a:moveTo>
                    <a:pt x="304152" y="41871"/>
                  </a:moveTo>
                  <a:lnTo>
                    <a:pt x="302933" y="40208"/>
                  </a:lnTo>
                  <a:lnTo>
                    <a:pt x="302209" y="39204"/>
                  </a:lnTo>
                  <a:lnTo>
                    <a:pt x="301498" y="38201"/>
                  </a:lnTo>
                  <a:lnTo>
                    <a:pt x="300647" y="40551"/>
                  </a:lnTo>
                  <a:lnTo>
                    <a:pt x="301320" y="41668"/>
                  </a:lnTo>
                  <a:lnTo>
                    <a:pt x="304152" y="41871"/>
                  </a:lnTo>
                  <a:close/>
                </a:path>
                <a:path w="1003935" h="960754">
                  <a:moveTo>
                    <a:pt x="306311" y="959053"/>
                  </a:moveTo>
                  <a:lnTo>
                    <a:pt x="304977" y="957160"/>
                  </a:lnTo>
                  <a:lnTo>
                    <a:pt x="303809" y="956945"/>
                  </a:lnTo>
                  <a:lnTo>
                    <a:pt x="301891" y="958570"/>
                  </a:lnTo>
                  <a:lnTo>
                    <a:pt x="303390" y="960069"/>
                  </a:lnTo>
                  <a:lnTo>
                    <a:pt x="304495" y="960666"/>
                  </a:lnTo>
                  <a:lnTo>
                    <a:pt x="306311" y="959053"/>
                  </a:lnTo>
                  <a:close/>
                </a:path>
                <a:path w="1003935" h="960754">
                  <a:moveTo>
                    <a:pt x="315785" y="564769"/>
                  </a:moveTo>
                  <a:lnTo>
                    <a:pt x="315772" y="564375"/>
                  </a:lnTo>
                  <a:lnTo>
                    <a:pt x="315747" y="563981"/>
                  </a:lnTo>
                  <a:lnTo>
                    <a:pt x="315747" y="563587"/>
                  </a:lnTo>
                  <a:lnTo>
                    <a:pt x="312674" y="563841"/>
                  </a:lnTo>
                  <a:lnTo>
                    <a:pt x="312699" y="564451"/>
                  </a:lnTo>
                  <a:lnTo>
                    <a:pt x="312724" y="564756"/>
                  </a:lnTo>
                  <a:lnTo>
                    <a:pt x="313740" y="564756"/>
                  </a:lnTo>
                  <a:lnTo>
                    <a:pt x="314756" y="564769"/>
                  </a:lnTo>
                  <a:lnTo>
                    <a:pt x="315785" y="564769"/>
                  </a:lnTo>
                  <a:close/>
                </a:path>
                <a:path w="1003935" h="960754">
                  <a:moveTo>
                    <a:pt x="350215" y="2921"/>
                  </a:moveTo>
                  <a:lnTo>
                    <a:pt x="349605" y="1955"/>
                  </a:lnTo>
                  <a:lnTo>
                    <a:pt x="348399" y="0"/>
                  </a:lnTo>
                  <a:lnTo>
                    <a:pt x="347332" y="685"/>
                  </a:lnTo>
                  <a:lnTo>
                    <a:pt x="347903" y="1676"/>
                  </a:lnTo>
                  <a:lnTo>
                    <a:pt x="348462" y="2654"/>
                  </a:lnTo>
                  <a:lnTo>
                    <a:pt x="349034" y="3644"/>
                  </a:lnTo>
                  <a:lnTo>
                    <a:pt x="349415" y="3403"/>
                  </a:lnTo>
                  <a:lnTo>
                    <a:pt x="350215" y="2921"/>
                  </a:lnTo>
                  <a:close/>
                </a:path>
                <a:path w="1003935" h="960754">
                  <a:moveTo>
                    <a:pt x="375551" y="732307"/>
                  </a:moveTo>
                  <a:lnTo>
                    <a:pt x="375005" y="731926"/>
                  </a:lnTo>
                  <a:lnTo>
                    <a:pt x="374497" y="731393"/>
                  </a:lnTo>
                  <a:lnTo>
                    <a:pt x="373900" y="731215"/>
                  </a:lnTo>
                  <a:lnTo>
                    <a:pt x="373659" y="731151"/>
                  </a:lnTo>
                  <a:lnTo>
                    <a:pt x="372872" y="731939"/>
                  </a:lnTo>
                  <a:lnTo>
                    <a:pt x="372999" y="732828"/>
                  </a:lnTo>
                  <a:lnTo>
                    <a:pt x="373494" y="733361"/>
                  </a:lnTo>
                  <a:lnTo>
                    <a:pt x="374091" y="734339"/>
                  </a:lnTo>
                  <a:lnTo>
                    <a:pt x="375158" y="732840"/>
                  </a:lnTo>
                  <a:lnTo>
                    <a:pt x="375551" y="732307"/>
                  </a:lnTo>
                  <a:close/>
                </a:path>
                <a:path w="1003935" h="960754">
                  <a:moveTo>
                    <a:pt x="405752" y="922553"/>
                  </a:moveTo>
                  <a:lnTo>
                    <a:pt x="405663" y="922235"/>
                  </a:lnTo>
                  <a:lnTo>
                    <a:pt x="405599" y="921880"/>
                  </a:lnTo>
                  <a:lnTo>
                    <a:pt x="405523" y="921562"/>
                  </a:lnTo>
                  <a:lnTo>
                    <a:pt x="404456" y="921664"/>
                  </a:lnTo>
                  <a:lnTo>
                    <a:pt x="403377" y="921778"/>
                  </a:lnTo>
                  <a:lnTo>
                    <a:pt x="402297" y="921880"/>
                  </a:lnTo>
                  <a:lnTo>
                    <a:pt x="402323" y="922375"/>
                  </a:lnTo>
                  <a:lnTo>
                    <a:pt x="402361" y="922896"/>
                  </a:lnTo>
                  <a:lnTo>
                    <a:pt x="402386" y="923429"/>
                  </a:lnTo>
                  <a:lnTo>
                    <a:pt x="403517" y="923124"/>
                  </a:lnTo>
                  <a:lnTo>
                    <a:pt x="404622" y="922832"/>
                  </a:lnTo>
                  <a:lnTo>
                    <a:pt x="405752" y="922553"/>
                  </a:lnTo>
                  <a:close/>
                </a:path>
                <a:path w="1003935" h="960754">
                  <a:moveTo>
                    <a:pt x="421462" y="231254"/>
                  </a:moveTo>
                  <a:lnTo>
                    <a:pt x="421360" y="230936"/>
                  </a:lnTo>
                  <a:lnTo>
                    <a:pt x="421220" y="230301"/>
                  </a:lnTo>
                  <a:lnTo>
                    <a:pt x="420243" y="230517"/>
                  </a:lnTo>
                  <a:lnTo>
                    <a:pt x="419265" y="230759"/>
                  </a:lnTo>
                  <a:lnTo>
                    <a:pt x="418312" y="230962"/>
                  </a:lnTo>
                  <a:lnTo>
                    <a:pt x="418388" y="231305"/>
                  </a:lnTo>
                  <a:lnTo>
                    <a:pt x="418490" y="231673"/>
                  </a:lnTo>
                  <a:lnTo>
                    <a:pt x="418566" y="232029"/>
                  </a:lnTo>
                  <a:lnTo>
                    <a:pt x="419531" y="231775"/>
                  </a:lnTo>
                  <a:lnTo>
                    <a:pt x="420484" y="231508"/>
                  </a:lnTo>
                  <a:lnTo>
                    <a:pt x="421462" y="231254"/>
                  </a:lnTo>
                  <a:close/>
                </a:path>
                <a:path w="1003935" h="960754">
                  <a:moveTo>
                    <a:pt x="425513" y="227152"/>
                  </a:moveTo>
                  <a:lnTo>
                    <a:pt x="425157" y="226631"/>
                  </a:lnTo>
                  <a:lnTo>
                    <a:pt x="424878" y="225971"/>
                  </a:lnTo>
                  <a:lnTo>
                    <a:pt x="424180" y="225488"/>
                  </a:lnTo>
                  <a:lnTo>
                    <a:pt x="423545" y="226021"/>
                  </a:lnTo>
                  <a:lnTo>
                    <a:pt x="421640" y="226949"/>
                  </a:lnTo>
                  <a:lnTo>
                    <a:pt x="422935" y="227304"/>
                  </a:lnTo>
                  <a:lnTo>
                    <a:pt x="423481" y="227558"/>
                  </a:lnTo>
                  <a:lnTo>
                    <a:pt x="424040" y="227571"/>
                  </a:lnTo>
                  <a:lnTo>
                    <a:pt x="424522" y="227584"/>
                  </a:lnTo>
                  <a:lnTo>
                    <a:pt x="425030" y="227304"/>
                  </a:lnTo>
                  <a:lnTo>
                    <a:pt x="425513" y="227152"/>
                  </a:lnTo>
                  <a:close/>
                </a:path>
                <a:path w="1003935" h="960754">
                  <a:moveTo>
                    <a:pt x="427113" y="897432"/>
                  </a:moveTo>
                  <a:lnTo>
                    <a:pt x="426415" y="896670"/>
                  </a:lnTo>
                  <a:lnTo>
                    <a:pt x="425970" y="896188"/>
                  </a:lnTo>
                  <a:lnTo>
                    <a:pt x="425450" y="896620"/>
                  </a:lnTo>
                  <a:lnTo>
                    <a:pt x="424840" y="896899"/>
                  </a:lnTo>
                  <a:lnTo>
                    <a:pt x="424751" y="897293"/>
                  </a:lnTo>
                  <a:lnTo>
                    <a:pt x="424688" y="897610"/>
                  </a:lnTo>
                  <a:lnTo>
                    <a:pt x="425373" y="898448"/>
                  </a:lnTo>
                  <a:lnTo>
                    <a:pt x="425551" y="898385"/>
                  </a:lnTo>
                  <a:lnTo>
                    <a:pt x="426123" y="898220"/>
                  </a:lnTo>
                  <a:lnTo>
                    <a:pt x="426605" y="897775"/>
                  </a:lnTo>
                  <a:lnTo>
                    <a:pt x="427113" y="897432"/>
                  </a:lnTo>
                  <a:close/>
                </a:path>
                <a:path w="1003935" h="960754">
                  <a:moveTo>
                    <a:pt x="427812" y="796620"/>
                  </a:moveTo>
                  <a:lnTo>
                    <a:pt x="427659" y="796264"/>
                  </a:lnTo>
                  <a:lnTo>
                    <a:pt x="427469" y="795655"/>
                  </a:lnTo>
                  <a:lnTo>
                    <a:pt x="426935" y="795007"/>
                  </a:lnTo>
                  <a:lnTo>
                    <a:pt x="426351" y="794740"/>
                  </a:lnTo>
                  <a:lnTo>
                    <a:pt x="426135" y="794626"/>
                  </a:lnTo>
                  <a:lnTo>
                    <a:pt x="425450" y="795426"/>
                  </a:lnTo>
                  <a:lnTo>
                    <a:pt x="424967" y="795820"/>
                  </a:lnTo>
                  <a:lnTo>
                    <a:pt x="425437" y="796340"/>
                  </a:lnTo>
                  <a:lnTo>
                    <a:pt x="425869" y="796861"/>
                  </a:lnTo>
                  <a:lnTo>
                    <a:pt x="426872" y="798017"/>
                  </a:lnTo>
                  <a:lnTo>
                    <a:pt x="427278" y="797204"/>
                  </a:lnTo>
                  <a:lnTo>
                    <a:pt x="427812" y="796620"/>
                  </a:lnTo>
                  <a:close/>
                </a:path>
                <a:path w="1003935" h="960754">
                  <a:moveTo>
                    <a:pt x="442696" y="135521"/>
                  </a:moveTo>
                  <a:lnTo>
                    <a:pt x="442620" y="135229"/>
                  </a:lnTo>
                  <a:lnTo>
                    <a:pt x="442493" y="134810"/>
                  </a:lnTo>
                  <a:lnTo>
                    <a:pt x="441934" y="134353"/>
                  </a:lnTo>
                  <a:lnTo>
                    <a:pt x="441477" y="134213"/>
                  </a:lnTo>
                  <a:lnTo>
                    <a:pt x="441286" y="134150"/>
                  </a:lnTo>
                  <a:lnTo>
                    <a:pt x="440880" y="134835"/>
                  </a:lnTo>
                  <a:lnTo>
                    <a:pt x="440423" y="135331"/>
                  </a:lnTo>
                  <a:lnTo>
                    <a:pt x="441007" y="135763"/>
                  </a:lnTo>
                  <a:lnTo>
                    <a:pt x="441401" y="136093"/>
                  </a:lnTo>
                  <a:lnTo>
                    <a:pt x="441833" y="136398"/>
                  </a:lnTo>
                  <a:lnTo>
                    <a:pt x="442099" y="136004"/>
                  </a:lnTo>
                  <a:lnTo>
                    <a:pt x="442696" y="135521"/>
                  </a:lnTo>
                  <a:close/>
                </a:path>
                <a:path w="1003935" h="960754">
                  <a:moveTo>
                    <a:pt x="447052" y="489800"/>
                  </a:moveTo>
                  <a:lnTo>
                    <a:pt x="446506" y="489115"/>
                  </a:lnTo>
                  <a:lnTo>
                    <a:pt x="446252" y="488505"/>
                  </a:lnTo>
                  <a:lnTo>
                    <a:pt x="445668" y="488759"/>
                  </a:lnTo>
                  <a:lnTo>
                    <a:pt x="444830" y="488873"/>
                  </a:lnTo>
                  <a:lnTo>
                    <a:pt x="444538" y="489318"/>
                  </a:lnTo>
                  <a:lnTo>
                    <a:pt x="444296" y="489712"/>
                  </a:lnTo>
                  <a:lnTo>
                    <a:pt x="444665" y="490512"/>
                  </a:lnTo>
                  <a:lnTo>
                    <a:pt x="444868" y="491655"/>
                  </a:lnTo>
                  <a:lnTo>
                    <a:pt x="445897" y="490994"/>
                  </a:lnTo>
                  <a:lnTo>
                    <a:pt x="446747" y="490753"/>
                  </a:lnTo>
                  <a:lnTo>
                    <a:pt x="447052" y="489800"/>
                  </a:lnTo>
                  <a:close/>
                </a:path>
                <a:path w="1003935" h="960754">
                  <a:moveTo>
                    <a:pt x="459816" y="790282"/>
                  </a:moveTo>
                  <a:lnTo>
                    <a:pt x="459536" y="789876"/>
                  </a:lnTo>
                  <a:lnTo>
                    <a:pt x="459320" y="789190"/>
                  </a:lnTo>
                  <a:lnTo>
                    <a:pt x="458939" y="789114"/>
                  </a:lnTo>
                  <a:lnTo>
                    <a:pt x="458558" y="789012"/>
                  </a:lnTo>
                  <a:lnTo>
                    <a:pt x="458038" y="789444"/>
                  </a:lnTo>
                  <a:lnTo>
                    <a:pt x="457288" y="789762"/>
                  </a:lnTo>
                  <a:lnTo>
                    <a:pt x="457796" y="790333"/>
                  </a:lnTo>
                  <a:lnTo>
                    <a:pt x="458114" y="790956"/>
                  </a:lnTo>
                  <a:lnTo>
                    <a:pt x="458508" y="790994"/>
                  </a:lnTo>
                  <a:lnTo>
                    <a:pt x="458889" y="791057"/>
                  </a:lnTo>
                  <a:lnTo>
                    <a:pt x="459371" y="790549"/>
                  </a:lnTo>
                  <a:lnTo>
                    <a:pt x="459816" y="790282"/>
                  </a:lnTo>
                  <a:close/>
                </a:path>
                <a:path w="1003935" h="960754">
                  <a:moveTo>
                    <a:pt x="506831" y="939888"/>
                  </a:moveTo>
                  <a:lnTo>
                    <a:pt x="506539" y="939558"/>
                  </a:lnTo>
                  <a:lnTo>
                    <a:pt x="505904" y="938936"/>
                  </a:lnTo>
                  <a:lnTo>
                    <a:pt x="505345" y="939304"/>
                  </a:lnTo>
                  <a:lnTo>
                    <a:pt x="504482" y="939546"/>
                  </a:lnTo>
                  <a:lnTo>
                    <a:pt x="504240" y="940066"/>
                  </a:lnTo>
                  <a:lnTo>
                    <a:pt x="503974" y="940689"/>
                  </a:lnTo>
                  <a:lnTo>
                    <a:pt x="504151" y="941552"/>
                  </a:lnTo>
                  <a:lnTo>
                    <a:pt x="504151" y="943724"/>
                  </a:lnTo>
                  <a:lnTo>
                    <a:pt x="505574" y="941692"/>
                  </a:lnTo>
                  <a:lnTo>
                    <a:pt x="506196" y="940790"/>
                  </a:lnTo>
                  <a:lnTo>
                    <a:pt x="506831" y="939888"/>
                  </a:lnTo>
                  <a:close/>
                </a:path>
                <a:path w="1003935" h="960754">
                  <a:moveTo>
                    <a:pt x="506933" y="335648"/>
                  </a:moveTo>
                  <a:lnTo>
                    <a:pt x="506920" y="335165"/>
                  </a:lnTo>
                  <a:lnTo>
                    <a:pt x="506895" y="334683"/>
                  </a:lnTo>
                  <a:lnTo>
                    <a:pt x="506882" y="334213"/>
                  </a:lnTo>
                  <a:lnTo>
                    <a:pt x="506082" y="334289"/>
                  </a:lnTo>
                  <a:lnTo>
                    <a:pt x="505294" y="334327"/>
                  </a:lnTo>
                  <a:lnTo>
                    <a:pt x="504520" y="334467"/>
                  </a:lnTo>
                  <a:lnTo>
                    <a:pt x="504431" y="335102"/>
                  </a:lnTo>
                  <a:lnTo>
                    <a:pt x="504405" y="335432"/>
                  </a:lnTo>
                  <a:lnTo>
                    <a:pt x="505244" y="335508"/>
                  </a:lnTo>
                  <a:lnTo>
                    <a:pt x="506082" y="335572"/>
                  </a:lnTo>
                  <a:lnTo>
                    <a:pt x="506933" y="335648"/>
                  </a:lnTo>
                  <a:close/>
                </a:path>
                <a:path w="1003935" h="960754">
                  <a:moveTo>
                    <a:pt x="515632" y="440499"/>
                  </a:moveTo>
                  <a:lnTo>
                    <a:pt x="515340" y="439496"/>
                  </a:lnTo>
                  <a:lnTo>
                    <a:pt x="514540" y="439140"/>
                  </a:lnTo>
                  <a:lnTo>
                    <a:pt x="514032" y="438708"/>
                  </a:lnTo>
                  <a:lnTo>
                    <a:pt x="513676" y="439191"/>
                  </a:lnTo>
                  <a:lnTo>
                    <a:pt x="513029" y="439724"/>
                  </a:lnTo>
                  <a:lnTo>
                    <a:pt x="513080" y="440169"/>
                  </a:lnTo>
                  <a:lnTo>
                    <a:pt x="513130" y="440740"/>
                  </a:lnTo>
                  <a:lnTo>
                    <a:pt x="513753" y="441248"/>
                  </a:lnTo>
                  <a:lnTo>
                    <a:pt x="514451" y="442201"/>
                  </a:lnTo>
                  <a:lnTo>
                    <a:pt x="514985" y="441159"/>
                  </a:lnTo>
                  <a:lnTo>
                    <a:pt x="515632" y="440499"/>
                  </a:lnTo>
                  <a:close/>
                </a:path>
                <a:path w="1003935" h="960754">
                  <a:moveTo>
                    <a:pt x="519379" y="920051"/>
                  </a:moveTo>
                  <a:lnTo>
                    <a:pt x="519099" y="919111"/>
                  </a:lnTo>
                  <a:lnTo>
                    <a:pt x="518782" y="918159"/>
                  </a:lnTo>
                  <a:lnTo>
                    <a:pt x="518490" y="917219"/>
                  </a:lnTo>
                  <a:lnTo>
                    <a:pt x="518172" y="917282"/>
                  </a:lnTo>
                  <a:lnTo>
                    <a:pt x="517588" y="917422"/>
                  </a:lnTo>
                  <a:lnTo>
                    <a:pt x="517715" y="918400"/>
                  </a:lnTo>
                  <a:lnTo>
                    <a:pt x="517829" y="919378"/>
                  </a:lnTo>
                  <a:lnTo>
                    <a:pt x="517956" y="920330"/>
                  </a:lnTo>
                  <a:lnTo>
                    <a:pt x="518439" y="920242"/>
                  </a:lnTo>
                  <a:lnTo>
                    <a:pt x="519379" y="920051"/>
                  </a:lnTo>
                  <a:close/>
                </a:path>
                <a:path w="1003935" h="960754">
                  <a:moveTo>
                    <a:pt x="542683" y="273507"/>
                  </a:moveTo>
                  <a:lnTo>
                    <a:pt x="542582" y="273354"/>
                  </a:lnTo>
                  <a:lnTo>
                    <a:pt x="542251" y="272834"/>
                  </a:lnTo>
                  <a:lnTo>
                    <a:pt x="541743" y="272364"/>
                  </a:lnTo>
                  <a:lnTo>
                    <a:pt x="541172" y="272097"/>
                  </a:lnTo>
                  <a:lnTo>
                    <a:pt x="541007" y="272034"/>
                  </a:lnTo>
                  <a:lnTo>
                    <a:pt x="540118" y="272910"/>
                  </a:lnTo>
                  <a:lnTo>
                    <a:pt x="540448" y="273596"/>
                  </a:lnTo>
                  <a:lnTo>
                    <a:pt x="540956" y="274040"/>
                  </a:lnTo>
                  <a:lnTo>
                    <a:pt x="541553" y="274739"/>
                  </a:lnTo>
                  <a:lnTo>
                    <a:pt x="542074" y="274078"/>
                  </a:lnTo>
                  <a:lnTo>
                    <a:pt x="542683" y="273507"/>
                  </a:lnTo>
                  <a:close/>
                </a:path>
                <a:path w="1003935" h="960754">
                  <a:moveTo>
                    <a:pt x="557225" y="903325"/>
                  </a:moveTo>
                  <a:lnTo>
                    <a:pt x="557187" y="902931"/>
                  </a:lnTo>
                  <a:lnTo>
                    <a:pt x="557098" y="902119"/>
                  </a:lnTo>
                  <a:lnTo>
                    <a:pt x="556031" y="902119"/>
                  </a:lnTo>
                  <a:lnTo>
                    <a:pt x="554939" y="902106"/>
                  </a:lnTo>
                  <a:lnTo>
                    <a:pt x="553847" y="902106"/>
                  </a:lnTo>
                  <a:lnTo>
                    <a:pt x="553885" y="902652"/>
                  </a:lnTo>
                  <a:lnTo>
                    <a:pt x="553885" y="903224"/>
                  </a:lnTo>
                  <a:lnTo>
                    <a:pt x="553935" y="903782"/>
                  </a:lnTo>
                  <a:lnTo>
                    <a:pt x="556120" y="903478"/>
                  </a:lnTo>
                  <a:lnTo>
                    <a:pt x="557225" y="903325"/>
                  </a:lnTo>
                  <a:close/>
                </a:path>
                <a:path w="1003935" h="960754">
                  <a:moveTo>
                    <a:pt x="565950" y="908253"/>
                  </a:moveTo>
                  <a:lnTo>
                    <a:pt x="563549" y="907364"/>
                  </a:lnTo>
                  <a:lnTo>
                    <a:pt x="562279" y="906881"/>
                  </a:lnTo>
                  <a:lnTo>
                    <a:pt x="561009" y="906424"/>
                  </a:lnTo>
                  <a:lnTo>
                    <a:pt x="562521" y="908748"/>
                  </a:lnTo>
                  <a:lnTo>
                    <a:pt x="565950" y="908253"/>
                  </a:lnTo>
                  <a:close/>
                </a:path>
                <a:path w="1003935" h="960754">
                  <a:moveTo>
                    <a:pt x="566140" y="357047"/>
                  </a:moveTo>
                  <a:lnTo>
                    <a:pt x="565238" y="354825"/>
                  </a:lnTo>
                  <a:lnTo>
                    <a:pt x="563956" y="354863"/>
                  </a:lnTo>
                  <a:lnTo>
                    <a:pt x="561454" y="356285"/>
                  </a:lnTo>
                  <a:lnTo>
                    <a:pt x="562838" y="356946"/>
                  </a:lnTo>
                  <a:lnTo>
                    <a:pt x="563638" y="357428"/>
                  </a:lnTo>
                  <a:lnTo>
                    <a:pt x="564502" y="357670"/>
                  </a:lnTo>
                  <a:lnTo>
                    <a:pt x="564870" y="357759"/>
                  </a:lnTo>
                  <a:lnTo>
                    <a:pt x="565404" y="357339"/>
                  </a:lnTo>
                  <a:lnTo>
                    <a:pt x="566140" y="357047"/>
                  </a:lnTo>
                  <a:close/>
                </a:path>
                <a:path w="1003935" h="960754">
                  <a:moveTo>
                    <a:pt x="574014" y="21894"/>
                  </a:moveTo>
                  <a:lnTo>
                    <a:pt x="573620" y="21412"/>
                  </a:lnTo>
                  <a:lnTo>
                    <a:pt x="573024" y="20485"/>
                  </a:lnTo>
                  <a:lnTo>
                    <a:pt x="572846" y="20561"/>
                  </a:lnTo>
                  <a:lnTo>
                    <a:pt x="572109" y="20840"/>
                  </a:lnTo>
                  <a:lnTo>
                    <a:pt x="571512" y="21437"/>
                  </a:lnTo>
                  <a:lnTo>
                    <a:pt x="570661" y="22072"/>
                  </a:lnTo>
                  <a:lnTo>
                    <a:pt x="571296" y="22669"/>
                  </a:lnTo>
                  <a:lnTo>
                    <a:pt x="571804" y="23368"/>
                  </a:lnTo>
                  <a:lnTo>
                    <a:pt x="572706" y="22936"/>
                  </a:lnTo>
                  <a:lnTo>
                    <a:pt x="573341" y="22364"/>
                  </a:lnTo>
                  <a:lnTo>
                    <a:pt x="574014" y="21894"/>
                  </a:lnTo>
                  <a:close/>
                </a:path>
                <a:path w="1003935" h="960754">
                  <a:moveTo>
                    <a:pt x="580250" y="615010"/>
                  </a:moveTo>
                  <a:lnTo>
                    <a:pt x="580021" y="614565"/>
                  </a:lnTo>
                  <a:lnTo>
                    <a:pt x="579805" y="614146"/>
                  </a:lnTo>
                  <a:lnTo>
                    <a:pt x="579602" y="613714"/>
                  </a:lnTo>
                  <a:lnTo>
                    <a:pt x="578891" y="614286"/>
                  </a:lnTo>
                  <a:lnTo>
                    <a:pt x="578180" y="614857"/>
                  </a:lnTo>
                  <a:lnTo>
                    <a:pt x="577469" y="615454"/>
                  </a:lnTo>
                  <a:lnTo>
                    <a:pt x="577684" y="615734"/>
                  </a:lnTo>
                  <a:lnTo>
                    <a:pt x="577888" y="616013"/>
                  </a:lnTo>
                  <a:lnTo>
                    <a:pt x="578091" y="616292"/>
                  </a:lnTo>
                  <a:lnTo>
                    <a:pt x="579526" y="615429"/>
                  </a:lnTo>
                  <a:lnTo>
                    <a:pt x="580250" y="615010"/>
                  </a:lnTo>
                  <a:close/>
                </a:path>
                <a:path w="1003935" h="960754">
                  <a:moveTo>
                    <a:pt x="587057" y="374396"/>
                  </a:moveTo>
                  <a:lnTo>
                    <a:pt x="586105" y="374370"/>
                  </a:lnTo>
                  <a:lnTo>
                    <a:pt x="585127" y="374370"/>
                  </a:lnTo>
                  <a:lnTo>
                    <a:pt x="584187" y="374357"/>
                  </a:lnTo>
                  <a:lnTo>
                    <a:pt x="584314" y="375831"/>
                  </a:lnTo>
                  <a:lnTo>
                    <a:pt x="585216" y="375729"/>
                  </a:lnTo>
                  <a:lnTo>
                    <a:pt x="586130" y="375640"/>
                  </a:lnTo>
                  <a:lnTo>
                    <a:pt x="587044" y="375551"/>
                  </a:lnTo>
                  <a:lnTo>
                    <a:pt x="587044" y="374777"/>
                  </a:lnTo>
                  <a:lnTo>
                    <a:pt x="587057" y="374396"/>
                  </a:lnTo>
                  <a:close/>
                </a:path>
                <a:path w="1003935" h="960754">
                  <a:moveTo>
                    <a:pt x="593940" y="12471"/>
                  </a:moveTo>
                  <a:lnTo>
                    <a:pt x="593928" y="11963"/>
                  </a:lnTo>
                  <a:lnTo>
                    <a:pt x="593928" y="11442"/>
                  </a:lnTo>
                  <a:lnTo>
                    <a:pt x="593915" y="10922"/>
                  </a:lnTo>
                  <a:lnTo>
                    <a:pt x="592772" y="11150"/>
                  </a:lnTo>
                  <a:lnTo>
                    <a:pt x="591629" y="11366"/>
                  </a:lnTo>
                  <a:lnTo>
                    <a:pt x="590473" y="11582"/>
                  </a:lnTo>
                  <a:lnTo>
                    <a:pt x="590550" y="11963"/>
                  </a:lnTo>
                  <a:lnTo>
                    <a:pt x="590600" y="12331"/>
                  </a:lnTo>
                  <a:lnTo>
                    <a:pt x="590677" y="12712"/>
                  </a:lnTo>
                  <a:lnTo>
                    <a:pt x="591756" y="12636"/>
                  </a:lnTo>
                  <a:lnTo>
                    <a:pt x="593940" y="12471"/>
                  </a:lnTo>
                  <a:close/>
                </a:path>
                <a:path w="1003935" h="960754">
                  <a:moveTo>
                    <a:pt x="599706" y="900442"/>
                  </a:moveTo>
                  <a:lnTo>
                    <a:pt x="599300" y="899629"/>
                  </a:lnTo>
                  <a:lnTo>
                    <a:pt x="599122" y="899248"/>
                  </a:lnTo>
                  <a:lnTo>
                    <a:pt x="596976" y="900404"/>
                  </a:lnTo>
                  <a:lnTo>
                    <a:pt x="595947" y="900976"/>
                  </a:lnTo>
                  <a:lnTo>
                    <a:pt x="596099" y="901331"/>
                  </a:lnTo>
                  <a:lnTo>
                    <a:pt x="596277" y="901661"/>
                  </a:lnTo>
                  <a:lnTo>
                    <a:pt x="596442" y="901992"/>
                  </a:lnTo>
                  <a:lnTo>
                    <a:pt x="597535" y="901484"/>
                  </a:lnTo>
                  <a:lnTo>
                    <a:pt x="598601" y="900963"/>
                  </a:lnTo>
                  <a:lnTo>
                    <a:pt x="599706" y="900442"/>
                  </a:lnTo>
                  <a:close/>
                </a:path>
                <a:path w="1003935" h="960754">
                  <a:moveTo>
                    <a:pt x="607669" y="688733"/>
                  </a:moveTo>
                  <a:lnTo>
                    <a:pt x="606996" y="687489"/>
                  </a:lnTo>
                  <a:lnTo>
                    <a:pt x="606272" y="686244"/>
                  </a:lnTo>
                  <a:lnTo>
                    <a:pt x="605574" y="684987"/>
                  </a:lnTo>
                  <a:lnTo>
                    <a:pt x="605256" y="685165"/>
                  </a:lnTo>
                  <a:lnTo>
                    <a:pt x="604596" y="685533"/>
                  </a:lnTo>
                  <a:lnTo>
                    <a:pt x="606767" y="689254"/>
                  </a:lnTo>
                  <a:lnTo>
                    <a:pt x="607364" y="688898"/>
                  </a:lnTo>
                  <a:lnTo>
                    <a:pt x="607669" y="688733"/>
                  </a:lnTo>
                  <a:close/>
                </a:path>
                <a:path w="1003935" h="960754">
                  <a:moveTo>
                    <a:pt x="612863" y="451993"/>
                  </a:moveTo>
                  <a:lnTo>
                    <a:pt x="612343" y="451916"/>
                  </a:lnTo>
                  <a:lnTo>
                    <a:pt x="611352" y="451726"/>
                  </a:lnTo>
                  <a:lnTo>
                    <a:pt x="611149" y="452678"/>
                  </a:lnTo>
                  <a:lnTo>
                    <a:pt x="610908" y="453593"/>
                  </a:lnTo>
                  <a:lnTo>
                    <a:pt x="610793" y="454558"/>
                  </a:lnTo>
                  <a:lnTo>
                    <a:pt x="611733" y="454799"/>
                  </a:lnTo>
                  <a:lnTo>
                    <a:pt x="612241" y="454901"/>
                  </a:lnTo>
                  <a:lnTo>
                    <a:pt x="612660" y="452970"/>
                  </a:lnTo>
                  <a:lnTo>
                    <a:pt x="612863" y="451993"/>
                  </a:lnTo>
                  <a:close/>
                </a:path>
                <a:path w="1003935" h="960754">
                  <a:moveTo>
                    <a:pt x="620293" y="339369"/>
                  </a:moveTo>
                  <a:lnTo>
                    <a:pt x="619810" y="338721"/>
                  </a:lnTo>
                  <a:lnTo>
                    <a:pt x="619633" y="338264"/>
                  </a:lnTo>
                  <a:lnTo>
                    <a:pt x="617194" y="339661"/>
                  </a:lnTo>
                  <a:lnTo>
                    <a:pt x="617893" y="340271"/>
                  </a:lnTo>
                  <a:lnTo>
                    <a:pt x="618388" y="340931"/>
                  </a:lnTo>
                  <a:lnTo>
                    <a:pt x="618553" y="340868"/>
                  </a:lnTo>
                  <a:lnTo>
                    <a:pt x="619163" y="340601"/>
                  </a:lnTo>
                  <a:lnTo>
                    <a:pt x="619772" y="340144"/>
                  </a:lnTo>
                  <a:lnTo>
                    <a:pt x="620293" y="339369"/>
                  </a:lnTo>
                  <a:close/>
                </a:path>
                <a:path w="1003935" h="960754">
                  <a:moveTo>
                    <a:pt x="649922" y="698538"/>
                  </a:moveTo>
                  <a:lnTo>
                    <a:pt x="647115" y="695934"/>
                  </a:lnTo>
                  <a:lnTo>
                    <a:pt x="646061" y="698068"/>
                  </a:lnTo>
                  <a:lnTo>
                    <a:pt x="645121" y="700252"/>
                  </a:lnTo>
                  <a:lnTo>
                    <a:pt x="649922" y="698538"/>
                  </a:lnTo>
                  <a:close/>
                </a:path>
                <a:path w="1003935" h="960754">
                  <a:moveTo>
                    <a:pt x="673531" y="572668"/>
                  </a:moveTo>
                  <a:lnTo>
                    <a:pt x="672909" y="572312"/>
                  </a:lnTo>
                  <a:lnTo>
                    <a:pt x="672350" y="571830"/>
                  </a:lnTo>
                  <a:lnTo>
                    <a:pt x="671042" y="571411"/>
                  </a:lnTo>
                  <a:lnTo>
                    <a:pt x="670344" y="571487"/>
                  </a:lnTo>
                  <a:lnTo>
                    <a:pt x="669671" y="571423"/>
                  </a:lnTo>
                  <a:lnTo>
                    <a:pt x="669632" y="571728"/>
                  </a:lnTo>
                  <a:lnTo>
                    <a:pt x="669556" y="572020"/>
                  </a:lnTo>
                  <a:lnTo>
                    <a:pt x="669493" y="572338"/>
                  </a:lnTo>
                  <a:lnTo>
                    <a:pt x="670750" y="572681"/>
                  </a:lnTo>
                  <a:lnTo>
                    <a:pt x="671982" y="573049"/>
                  </a:lnTo>
                  <a:lnTo>
                    <a:pt x="673239" y="573405"/>
                  </a:lnTo>
                  <a:lnTo>
                    <a:pt x="673531" y="572668"/>
                  </a:lnTo>
                  <a:close/>
                </a:path>
                <a:path w="1003935" h="960754">
                  <a:moveTo>
                    <a:pt x="731634" y="326694"/>
                  </a:moveTo>
                  <a:lnTo>
                    <a:pt x="730402" y="325831"/>
                  </a:lnTo>
                  <a:lnTo>
                    <a:pt x="728370" y="324434"/>
                  </a:lnTo>
                  <a:lnTo>
                    <a:pt x="728980" y="326720"/>
                  </a:lnTo>
                  <a:lnTo>
                    <a:pt x="731634" y="326694"/>
                  </a:lnTo>
                  <a:close/>
                </a:path>
                <a:path w="1003935" h="960754">
                  <a:moveTo>
                    <a:pt x="743826" y="448957"/>
                  </a:moveTo>
                  <a:lnTo>
                    <a:pt x="743775" y="448348"/>
                  </a:lnTo>
                  <a:lnTo>
                    <a:pt x="743648" y="447090"/>
                  </a:lnTo>
                  <a:lnTo>
                    <a:pt x="742416" y="447408"/>
                  </a:lnTo>
                  <a:lnTo>
                    <a:pt x="741184" y="447725"/>
                  </a:lnTo>
                  <a:lnTo>
                    <a:pt x="739952" y="448056"/>
                  </a:lnTo>
                  <a:lnTo>
                    <a:pt x="740117" y="448932"/>
                  </a:lnTo>
                  <a:lnTo>
                    <a:pt x="740206" y="449364"/>
                  </a:lnTo>
                  <a:lnTo>
                    <a:pt x="741426" y="449237"/>
                  </a:lnTo>
                  <a:lnTo>
                    <a:pt x="742632" y="449084"/>
                  </a:lnTo>
                  <a:lnTo>
                    <a:pt x="743826" y="448957"/>
                  </a:lnTo>
                  <a:close/>
                </a:path>
                <a:path w="1003935" h="960754">
                  <a:moveTo>
                    <a:pt x="754443" y="518477"/>
                  </a:moveTo>
                  <a:lnTo>
                    <a:pt x="754367" y="518185"/>
                  </a:lnTo>
                  <a:lnTo>
                    <a:pt x="754265" y="517804"/>
                  </a:lnTo>
                  <a:lnTo>
                    <a:pt x="753630" y="517334"/>
                  </a:lnTo>
                  <a:lnTo>
                    <a:pt x="753249" y="517334"/>
                  </a:lnTo>
                  <a:lnTo>
                    <a:pt x="752894" y="517321"/>
                  </a:lnTo>
                  <a:lnTo>
                    <a:pt x="752309" y="517906"/>
                  </a:lnTo>
                  <a:lnTo>
                    <a:pt x="752233" y="518744"/>
                  </a:lnTo>
                  <a:lnTo>
                    <a:pt x="752652" y="519252"/>
                  </a:lnTo>
                  <a:lnTo>
                    <a:pt x="753046" y="520141"/>
                  </a:lnTo>
                  <a:lnTo>
                    <a:pt x="753897" y="518960"/>
                  </a:lnTo>
                  <a:lnTo>
                    <a:pt x="754443" y="518477"/>
                  </a:lnTo>
                  <a:close/>
                </a:path>
                <a:path w="1003935" h="960754">
                  <a:moveTo>
                    <a:pt x="787044" y="45135"/>
                  </a:moveTo>
                  <a:lnTo>
                    <a:pt x="786790" y="44958"/>
                  </a:lnTo>
                  <a:lnTo>
                    <a:pt x="786549" y="44767"/>
                  </a:lnTo>
                  <a:lnTo>
                    <a:pt x="786307" y="44577"/>
                  </a:lnTo>
                  <a:lnTo>
                    <a:pt x="785761" y="45148"/>
                  </a:lnTo>
                  <a:lnTo>
                    <a:pt x="784669" y="46291"/>
                  </a:lnTo>
                  <a:lnTo>
                    <a:pt x="785406" y="46812"/>
                  </a:lnTo>
                  <a:lnTo>
                    <a:pt x="785812" y="47053"/>
                  </a:lnTo>
                  <a:lnTo>
                    <a:pt x="786218" y="46405"/>
                  </a:lnTo>
                  <a:lnTo>
                    <a:pt x="786638" y="45783"/>
                  </a:lnTo>
                  <a:lnTo>
                    <a:pt x="787044" y="45135"/>
                  </a:lnTo>
                  <a:close/>
                </a:path>
                <a:path w="1003935" h="960754">
                  <a:moveTo>
                    <a:pt x="800227" y="276910"/>
                  </a:moveTo>
                  <a:lnTo>
                    <a:pt x="799719" y="276072"/>
                  </a:lnTo>
                  <a:lnTo>
                    <a:pt x="798652" y="274396"/>
                  </a:lnTo>
                  <a:lnTo>
                    <a:pt x="798360" y="274561"/>
                  </a:lnTo>
                  <a:lnTo>
                    <a:pt x="797763" y="274878"/>
                  </a:lnTo>
                  <a:lnTo>
                    <a:pt x="798144" y="275780"/>
                  </a:lnTo>
                  <a:lnTo>
                    <a:pt x="798550" y="276707"/>
                  </a:lnTo>
                  <a:lnTo>
                    <a:pt x="798931" y="277622"/>
                  </a:lnTo>
                  <a:lnTo>
                    <a:pt x="799795" y="277139"/>
                  </a:lnTo>
                  <a:lnTo>
                    <a:pt x="800227" y="276910"/>
                  </a:lnTo>
                  <a:close/>
                </a:path>
                <a:path w="1003935" h="960754">
                  <a:moveTo>
                    <a:pt x="812863" y="523760"/>
                  </a:moveTo>
                  <a:lnTo>
                    <a:pt x="812850" y="523392"/>
                  </a:lnTo>
                  <a:lnTo>
                    <a:pt x="812850" y="522732"/>
                  </a:lnTo>
                  <a:lnTo>
                    <a:pt x="811885" y="522592"/>
                  </a:lnTo>
                  <a:lnTo>
                    <a:pt x="811022" y="522579"/>
                  </a:lnTo>
                  <a:lnTo>
                    <a:pt x="810120" y="522528"/>
                  </a:lnTo>
                  <a:lnTo>
                    <a:pt x="810094" y="522947"/>
                  </a:lnTo>
                  <a:lnTo>
                    <a:pt x="810006" y="523748"/>
                  </a:lnTo>
                  <a:lnTo>
                    <a:pt x="810983" y="523760"/>
                  </a:lnTo>
                  <a:lnTo>
                    <a:pt x="812863" y="523760"/>
                  </a:lnTo>
                  <a:close/>
                </a:path>
                <a:path w="1003935" h="960754">
                  <a:moveTo>
                    <a:pt x="816140" y="804849"/>
                  </a:moveTo>
                  <a:lnTo>
                    <a:pt x="815238" y="804011"/>
                  </a:lnTo>
                  <a:lnTo>
                    <a:pt x="815073" y="804075"/>
                  </a:lnTo>
                  <a:lnTo>
                    <a:pt x="814527" y="804329"/>
                  </a:lnTo>
                  <a:lnTo>
                    <a:pt x="814082" y="804900"/>
                  </a:lnTo>
                  <a:lnTo>
                    <a:pt x="813447" y="805472"/>
                  </a:lnTo>
                  <a:lnTo>
                    <a:pt x="814171" y="806069"/>
                  </a:lnTo>
                  <a:lnTo>
                    <a:pt x="814578" y="806386"/>
                  </a:lnTo>
                  <a:lnTo>
                    <a:pt x="814997" y="806729"/>
                  </a:lnTo>
                  <a:lnTo>
                    <a:pt x="815365" y="806196"/>
                  </a:lnTo>
                  <a:lnTo>
                    <a:pt x="815936" y="805713"/>
                  </a:lnTo>
                  <a:lnTo>
                    <a:pt x="816089" y="805116"/>
                  </a:lnTo>
                  <a:lnTo>
                    <a:pt x="816140" y="804849"/>
                  </a:lnTo>
                  <a:close/>
                </a:path>
                <a:path w="1003935" h="960754">
                  <a:moveTo>
                    <a:pt x="832459" y="635723"/>
                  </a:moveTo>
                  <a:lnTo>
                    <a:pt x="831316" y="635254"/>
                  </a:lnTo>
                  <a:lnTo>
                    <a:pt x="830135" y="634796"/>
                  </a:lnTo>
                  <a:lnTo>
                    <a:pt x="828954" y="634339"/>
                  </a:lnTo>
                  <a:lnTo>
                    <a:pt x="828725" y="634784"/>
                  </a:lnTo>
                  <a:lnTo>
                    <a:pt x="828294" y="635723"/>
                  </a:lnTo>
                  <a:lnTo>
                    <a:pt x="829602" y="636054"/>
                  </a:lnTo>
                  <a:lnTo>
                    <a:pt x="830872" y="636409"/>
                  </a:lnTo>
                  <a:lnTo>
                    <a:pt x="832154" y="636778"/>
                  </a:lnTo>
                  <a:lnTo>
                    <a:pt x="832256" y="636422"/>
                  </a:lnTo>
                  <a:lnTo>
                    <a:pt x="832345" y="636054"/>
                  </a:lnTo>
                  <a:lnTo>
                    <a:pt x="832459" y="635723"/>
                  </a:lnTo>
                  <a:close/>
                </a:path>
                <a:path w="1003935" h="960754">
                  <a:moveTo>
                    <a:pt x="839216" y="509993"/>
                  </a:moveTo>
                  <a:lnTo>
                    <a:pt x="838479" y="509308"/>
                  </a:lnTo>
                  <a:lnTo>
                    <a:pt x="837717" y="508723"/>
                  </a:lnTo>
                  <a:lnTo>
                    <a:pt x="836968" y="508127"/>
                  </a:lnTo>
                  <a:lnTo>
                    <a:pt x="836688" y="508546"/>
                  </a:lnTo>
                  <a:lnTo>
                    <a:pt x="836422" y="508977"/>
                  </a:lnTo>
                  <a:lnTo>
                    <a:pt x="836142" y="509384"/>
                  </a:lnTo>
                  <a:lnTo>
                    <a:pt x="837793" y="510286"/>
                  </a:lnTo>
                  <a:lnTo>
                    <a:pt x="838657" y="510692"/>
                  </a:lnTo>
                  <a:lnTo>
                    <a:pt x="839216" y="509993"/>
                  </a:lnTo>
                  <a:close/>
                </a:path>
                <a:path w="1003935" h="960754">
                  <a:moveTo>
                    <a:pt x="844727" y="112725"/>
                  </a:moveTo>
                  <a:lnTo>
                    <a:pt x="843368" y="109461"/>
                  </a:lnTo>
                  <a:lnTo>
                    <a:pt x="841349" y="112064"/>
                  </a:lnTo>
                  <a:lnTo>
                    <a:pt x="843026" y="113931"/>
                  </a:lnTo>
                  <a:lnTo>
                    <a:pt x="844727" y="112725"/>
                  </a:lnTo>
                  <a:close/>
                </a:path>
                <a:path w="1003935" h="960754">
                  <a:moveTo>
                    <a:pt x="845705" y="278752"/>
                  </a:moveTo>
                  <a:lnTo>
                    <a:pt x="844765" y="278320"/>
                  </a:lnTo>
                  <a:lnTo>
                    <a:pt x="843813" y="277863"/>
                  </a:lnTo>
                  <a:lnTo>
                    <a:pt x="842873" y="277431"/>
                  </a:lnTo>
                  <a:lnTo>
                    <a:pt x="842543" y="278130"/>
                  </a:lnTo>
                  <a:lnTo>
                    <a:pt x="842378" y="278498"/>
                  </a:lnTo>
                  <a:lnTo>
                    <a:pt x="844232" y="279425"/>
                  </a:lnTo>
                  <a:lnTo>
                    <a:pt x="845185" y="279895"/>
                  </a:lnTo>
                  <a:lnTo>
                    <a:pt x="845362" y="279514"/>
                  </a:lnTo>
                  <a:lnTo>
                    <a:pt x="845540" y="279133"/>
                  </a:lnTo>
                  <a:lnTo>
                    <a:pt x="845705" y="278752"/>
                  </a:lnTo>
                  <a:close/>
                </a:path>
                <a:path w="1003935" h="960754">
                  <a:moveTo>
                    <a:pt x="846493" y="112268"/>
                  </a:moveTo>
                  <a:lnTo>
                    <a:pt x="844804" y="112674"/>
                  </a:lnTo>
                  <a:lnTo>
                    <a:pt x="846404" y="112356"/>
                  </a:lnTo>
                  <a:close/>
                </a:path>
                <a:path w="1003935" h="960754">
                  <a:moveTo>
                    <a:pt x="849922" y="248399"/>
                  </a:moveTo>
                  <a:lnTo>
                    <a:pt x="849376" y="248031"/>
                  </a:lnTo>
                  <a:lnTo>
                    <a:pt x="848855" y="247548"/>
                  </a:lnTo>
                  <a:lnTo>
                    <a:pt x="848004" y="247307"/>
                  </a:lnTo>
                  <a:lnTo>
                    <a:pt x="847585" y="248031"/>
                  </a:lnTo>
                  <a:lnTo>
                    <a:pt x="846937" y="248729"/>
                  </a:lnTo>
                  <a:lnTo>
                    <a:pt x="847801" y="249097"/>
                  </a:lnTo>
                  <a:lnTo>
                    <a:pt x="848410" y="249542"/>
                  </a:lnTo>
                  <a:lnTo>
                    <a:pt x="848995" y="249555"/>
                  </a:lnTo>
                  <a:lnTo>
                    <a:pt x="849312" y="249555"/>
                  </a:lnTo>
                  <a:lnTo>
                    <a:pt x="849604" y="248805"/>
                  </a:lnTo>
                  <a:lnTo>
                    <a:pt x="849922" y="248399"/>
                  </a:lnTo>
                  <a:close/>
                </a:path>
                <a:path w="1003935" h="960754">
                  <a:moveTo>
                    <a:pt x="854583" y="361746"/>
                  </a:moveTo>
                  <a:lnTo>
                    <a:pt x="854303" y="361594"/>
                  </a:lnTo>
                  <a:lnTo>
                    <a:pt x="854049" y="361492"/>
                  </a:lnTo>
                  <a:lnTo>
                    <a:pt x="853757" y="361340"/>
                  </a:lnTo>
                  <a:lnTo>
                    <a:pt x="853262" y="362204"/>
                  </a:lnTo>
                  <a:lnTo>
                    <a:pt x="852754" y="363054"/>
                  </a:lnTo>
                  <a:lnTo>
                    <a:pt x="852258" y="363905"/>
                  </a:lnTo>
                  <a:lnTo>
                    <a:pt x="852665" y="364121"/>
                  </a:lnTo>
                  <a:lnTo>
                    <a:pt x="853071" y="364324"/>
                  </a:lnTo>
                  <a:lnTo>
                    <a:pt x="853465" y="364553"/>
                  </a:lnTo>
                  <a:lnTo>
                    <a:pt x="853846" y="363601"/>
                  </a:lnTo>
                  <a:lnTo>
                    <a:pt x="854227" y="362673"/>
                  </a:lnTo>
                  <a:lnTo>
                    <a:pt x="854583" y="361746"/>
                  </a:lnTo>
                  <a:close/>
                </a:path>
                <a:path w="1003935" h="960754">
                  <a:moveTo>
                    <a:pt x="862901" y="816698"/>
                  </a:moveTo>
                  <a:lnTo>
                    <a:pt x="861529" y="815581"/>
                  </a:lnTo>
                  <a:lnTo>
                    <a:pt x="860831" y="815022"/>
                  </a:lnTo>
                  <a:lnTo>
                    <a:pt x="860640" y="815213"/>
                  </a:lnTo>
                  <a:lnTo>
                    <a:pt x="860437" y="815403"/>
                  </a:lnTo>
                  <a:lnTo>
                    <a:pt x="860234" y="815606"/>
                  </a:lnTo>
                  <a:lnTo>
                    <a:pt x="860793" y="816305"/>
                  </a:lnTo>
                  <a:lnTo>
                    <a:pt x="861352" y="817003"/>
                  </a:lnTo>
                  <a:lnTo>
                    <a:pt x="861898" y="817702"/>
                  </a:lnTo>
                  <a:lnTo>
                    <a:pt x="862901" y="816698"/>
                  </a:lnTo>
                  <a:close/>
                </a:path>
                <a:path w="1003935" h="960754">
                  <a:moveTo>
                    <a:pt x="882230" y="810704"/>
                  </a:moveTo>
                  <a:lnTo>
                    <a:pt x="881595" y="810183"/>
                  </a:lnTo>
                  <a:lnTo>
                    <a:pt x="881278" y="809777"/>
                  </a:lnTo>
                  <a:lnTo>
                    <a:pt x="880770" y="810196"/>
                  </a:lnTo>
                  <a:lnTo>
                    <a:pt x="880160" y="810552"/>
                  </a:lnTo>
                  <a:lnTo>
                    <a:pt x="879703" y="811301"/>
                  </a:lnTo>
                  <a:lnTo>
                    <a:pt x="880237" y="811898"/>
                  </a:lnTo>
                  <a:lnTo>
                    <a:pt x="880694" y="812723"/>
                  </a:lnTo>
                  <a:lnTo>
                    <a:pt x="881341" y="811974"/>
                  </a:lnTo>
                  <a:lnTo>
                    <a:pt x="881913" y="811542"/>
                  </a:lnTo>
                  <a:lnTo>
                    <a:pt x="882142" y="810958"/>
                  </a:lnTo>
                  <a:lnTo>
                    <a:pt x="882230" y="810704"/>
                  </a:lnTo>
                  <a:close/>
                </a:path>
                <a:path w="1003935" h="960754">
                  <a:moveTo>
                    <a:pt x="897293" y="435991"/>
                  </a:moveTo>
                  <a:lnTo>
                    <a:pt x="896721" y="435305"/>
                  </a:lnTo>
                  <a:lnTo>
                    <a:pt x="896467" y="434809"/>
                  </a:lnTo>
                  <a:lnTo>
                    <a:pt x="895604" y="435495"/>
                  </a:lnTo>
                  <a:lnTo>
                    <a:pt x="895197" y="435787"/>
                  </a:lnTo>
                  <a:lnTo>
                    <a:pt x="894791" y="436092"/>
                  </a:lnTo>
                  <a:lnTo>
                    <a:pt x="895083" y="436460"/>
                  </a:lnTo>
                  <a:lnTo>
                    <a:pt x="895451" y="437184"/>
                  </a:lnTo>
                  <a:lnTo>
                    <a:pt x="895629" y="437134"/>
                  </a:lnTo>
                  <a:lnTo>
                    <a:pt x="896200" y="436981"/>
                  </a:lnTo>
                  <a:lnTo>
                    <a:pt x="896810" y="436651"/>
                  </a:lnTo>
                  <a:lnTo>
                    <a:pt x="897293" y="435991"/>
                  </a:lnTo>
                  <a:close/>
                </a:path>
                <a:path w="1003935" h="960754">
                  <a:moveTo>
                    <a:pt x="911225" y="723061"/>
                  </a:moveTo>
                  <a:lnTo>
                    <a:pt x="910717" y="722172"/>
                  </a:lnTo>
                  <a:lnTo>
                    <a:pt x="910158" y="721309"/>
                  </a:lnTo>
                  <a:lnTo>
                    <a:pt x="909624" y="720432"/>
                  </a:lnTo>
                  <a:lnTo>
                    <a:pt x="909053" y="720712"/>
                  </a:lnTo>
                  <a:lnTo>
                    <a:pt x="908799" y="720852"/>
                  </a:lnTo>
                  <a:lnTo>
                    <a:pt x="909167" y="721804"/>
                  </a:lnTo>
                  <a:lnTo>
                    <a:pt x="909586" y="722744"/>
                  </a:lnTo>
                  <a:lnTo>
                    <a:pt x="909993" y="723671"/>
                  </a:lnTo>
                  <a:lnTo>
                    <a:pt x="910844" y="723265"/>
                  </a:lnTo>
                  <a:lnTo>
                    <a:pt x="911225" y="723061"/>
                  </a:lnTo>
                  <a:close/>
                </a:path>
                <a:path w="1003935" h="960754">
                  <a:moveTo>
                    <a:pt x="927011" y="749896"/>
                  </a:moveTo>
                  <a:lnTo>
                    <a:pt x="925195" y="748944"/>
                  </a:lnTo>
                  <a:lnTo>
                    <a:pt x="924280" y="748474"/>
                  </a:lnTo>
                  <a:lnTo>
                    <a:pt x="924115" y="748715"/>
                  </a:lnTo>
                  <a:lnTo>
                    <a:pt x="923823" y="749211"/>
                  </a:lnTo>
                  <a:lnTo>
                    <a:pt x="924115" y="749617"/>
                  </a:lnTo>
                  <a:lnTo>
                    <a:pt x="924356" y="750112"/>
                  </a:lnTo>
                  <a:lnTo>
                    <a:pt x="924737" y="750354"/>
                  </a:lnTo>
                  <a:lnTo>
                    <a:pt x="925296" y="750684"/>
                  </a:lnTo>
                  <a:lnTo>
                    <a:pt x="925944" y="750773"/>
                  </a:lnTo>
                  <a:lnTo>
                    <a:pt x="926566" y="750976"/>
                  </a:lnTo>
                  <a:lnTo>
                    <a:pt x="926693" y="750608"/>
                  </a:lnTo>
                  <a:lnTo>
                    <a:pt x="926858" y="750239"/>
                  </a:lnTo>
                  <a:lnTo>
                    <a:pt x="927011" y="749896"/>
                  </a:lnTo>
                  <a:close/>
                </a:path>
                <a:path w="1003935" h="960754">
                  <a:moveTo>
                    <a:pt x="931011" y="459003"/>
                  </a:moveTo>
                  <a:lnTo>
                    <a:pt x="929741" y="458812"/>
                  </a:lnTo>
                  <a:lnTo>
                    <a:pt x="928751" y="458660"/>
                  </a:lnTo>
                  <a:lnTo>
                    <a:pt x="927747" y="458520"/>
                  </a:lnTo>
                  <a:lnTo>
                    <a:pt x="928547" y="460387"/>
                  </a:lnTo>
                  <a:lnTo>
                    <a:pt x="929386" y="461899"/>
                  </a:lnTo>
                  <a:lnTo>
                    <a:pt x="931011" y="459003"/>
                  </a:lnTo>
                  <a:close/>
                </a:path>
                <a:path w="1003935" h="960754">
                  <a:moveTo>
                    <a:pt x="931087" y="783551"/>
                  </a:moveTo>
                  <a:lnTo>
                    <a:pt x="930986" y="783399"/>
                  </a:lnTo>
                  <a:lnTo>
                    <a:pt x="930617" y="782904"/>
                  </a:lnTo>
                  <a:lnTo>
                    <a:pt x="930059" y="782447"/>
                  </a:lnTo>
                  <a:lnTo>
                    <a:pt x="929309" y="782167"/>
                  </a:lnTo>
                  <a:lnTo>
                    <a:pt x="928471" y="783145"/>
                  </a:lnTo>
                  <a:lnTo>
                    <a:pt x="928903" y="783767"/>
                  </a:lnTo>
                  <a:lnTo>
                    <a:pt x="929449" y="784212"/>
                  </a:lnTo>
                  <a:lnTo>
                    <a:pt x="930135" y="784860"/>
                  </a:lnTo>
                  <a:lnTo>
                    <a:pt x="930541" y="784174"/>
                  </a:lnTo>
                  <a:lnTo>
                    <a:pt x="931087" y="783551"/>
                  </a:lnTo>
                  <a:close/>
                </a:path>
                <a:path w="1003935" h="960754">
                  <a:moveTo>
                    <a:pt x="941946" y="269062"/>
                  </a:moveTo>
                  <a:lnTo>
                    <a:pt x="940943" y="268439"/>
                  </a:lnTo>
                  <a:lnTo>
                    <a:pt x="940155" y="267652"/>
                  </a:lnTo>
                  <a:lnTo>
                    <a:pt x="939863" y="267804"/>
                  </a:lnTo>
                  <a:lnTo>
                    <a:pt x="939203" y="268160"/>
                  </a:lnTo>
                  <a:lnTo>
                    <a:pt x="938796" y="268973"/>
                  </a:lnTo>
                  <a:lnTo>
                    <a:pt x="938314" y="269608"/>
                  </a:lnTo>
                  <a:lnTo>
                    <a:pt x="938872" y="269925"/>
                  </a:lnTo>
                  <a:lnTo>
                    <a:pt x="939482" y="270522"/>
                  </a:lnTo>
                  <a:lnTo>
                    <a:pt x="940028" y="270497"/>
                  </a:lnTo>
                  <a:lnTo>
                    <a:pt x="940549" y="270471"/>
                  </a:lnTo>
                  <a:lnTo>
                    <a:pt x="941031" y="269786"/>
                  </a:lnTo>
                  <a:lnTo>
                    <a:pt x="941946" y="269062"/>
                  </a:lnTo>
                  <a:close/>
                </a:path>
                <a:path w="1003935" h="960754">
                  <a:moveTo>
                    <a:pt x="950125" y="296100"/>
                  </a:moveTo>
                  <a:lnTo>
                    <a:pt x="949350" y="295579"/>
                  </a:lnTo>
                  <a:lnTo>
                    <a:pt x="948855" y="295033"/>
                  </a:lnTo>
                  <a:lnTo>
                    <a:pt x="948016" y="295402"/>
                  </a:lnTo>
                  <a:lnTo>
                    <a:pt x="947534" y="295935"/>
                  </a:lnTo>
                  <a:lnTo>
                    <a:pt x="947000" y="296379"/>
                  </a:lnTo>
                  <a:lnTo>
                    <a:pt x="947356" y="296684"/>
                  </a:lnTo>
                  <a:lnTo>
                    <a:pt x="947801" y="297294"/>
                  </a:lnTo>
                  <a:lnTo>
                    <a:pt x="948664" y="297116"/>
                  </a:lnTo>
                  <a:lnTo>
                    <a:pt x="949198" y="296646"/>
                  </a:lnTo>
                  <a:lnTo>
                    <a:pt x="950125" y="296100"/>
                  </a:lnTo>
                  <a:close/>
                </a:path>
                <a:path w="1003935" h="960754">
                  <a:moveTo>
                    <a:pt x="953262" y="307784"/>
                  </a:moveTo>
                  <a:lnTo>
                    <a:pt x="952169" y="307784"/>
                  </a:lnTo>
                  <a:lnTo>
                    <a:pt x="951661" y="307771"/>
                  </a:lnTo>
                  <a:lnTo>
                    <a:pt x="951712" y="308724"/>
                  </a:lnTo>
                  <a:lnTo>
                    <a:pt x="951788" y="309664"/>
                  </a:lnTo>
                  <a:lnTo>
                    <a:pt x="951941" y="310603"/>
                  </a:lnTo>
                  <a:lnTo>
                    <a:pt x="952855" y="310667"/>
                  </a:lnTo>
                  <a:lnTo>
                    <a:pt x="953046" y="309664"/>
                  </a:lnTo>
                  <a:lnTo>
                    <a:pt x="953147" y="308724"/>
                  </a:lnTo>
                  <a:lnTo>
                    <a:pt x="953262" y="307784"/>
                  </a:lnTo>
                  <a:close/>
                </a:path>
                <a:path w="1003935" h="960754">
                  <a:moveTo>
                    <a:pt x="1003452" y="523760"/>
                  </a:moveTo>
                  <a:lnTo>
                    <a:pt x="1002487" y="522414"/>
                  </a:lnTo>
                  <a:lnTo>
                    <a:pt x="1002017" y="521728"/>
                  </a:lnTo>
                  <a:lnTo>
                    <a:pt x="1001649" y="522084"/>
                  </a:lnTo>
                  <a:lnTo>
                    <a:pt x="1000912" y="522465"/>
                  </a:lnTo>
                  <a:lnTo>
                    <a:pt x="1001014" y="523405"/>
                  </a:lnTo>
                  <a:lnTo>
                    <a:pt x="1001496" y="524002"/>
                  </a:lnTo>
                  <a:lnTo>
                    <a:pt x="1001903" y="524814"/>
                  </a:lnTo>
                  <a:lnTo>
                    <a:pt x="1003452" y="52376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1" name="object 98">
              <a:extLst>
                <a:ext uri="{FF2B5EF4-FFF2-40B4-BE49-F238E27FC236}">
                  <a16:creationId xmlns:a16="http://schemas.microsoft.com/office/drawing/2014/main" id="{B698257A-9CEB-A60D-F9FF-EDF065A42731}"/>
                </a:ext>
              </a:extLst>
            </p:cNvPr>
            <p:cNvSpPr/>
            <p:nvPr/>
          </p:nvSpPr>
          <p:spPr>
            <a:xfrm>
              <a:off x="2919626" y="3644987"/>
              <a:ext cx="730853" cy="626885"/>
            </a:xfrm>
            <a:custGeom>
              <a:avLst/>
              <a:gdLst/>
              <a:ahLst/>
              <a:cxnLst/>
              <a:rect l="l" t="t" r="r" b="b"/>
              <a:pathLst>
                <a:path w="1205229" h="1033779">
                  <a:moveTo>
                    <a:pt x="2527" y="376745"/>
                  </a:moveTo>
                  <a:lnTo>
                    <a:pt x="2400" y="376453"/>
                  </a:lnTo>
                  <a:lnTo>
                    <a:pt x="2235" y="376008"/>
                  </a:lnTo>
                  <a:lnTo>
                    <a:pt x="1676" y="375500"/>
                  </a:lnTo>
                  <a:lnTo>
                    <a:pt x="863" y="375373"/>
                  </a:lnTo>
                  <a:lnTo>
                    <a:pt x="419" y="375958"/>
                  </a:lnTo>
                  <a:lnTo>
                    <a:pt x="0" y="376237"/>
                  </a:lnTo>
                  <a:lnTo>
                    <a:pt x="444" y="376758"/>
                  </a:lnTo>
                  <a:lnTo>
                    <a:pt x="876" y="377278"/>
                  </a:lnTo>
                  <a:lnTo>
                    <a:pt x="1562" y="378040"/>
                  </a:lnTo>
                  <a:lnTo>
                    <a:pt x="1993" y="377266"/>
                  </a:lnTo>
                  <a:lnTo>
                    <a:pt x="2527" y="376745"/>
                  </a:lnTo>
                  <a:close/>
                </a:path>
                <a:path w="1205229" h="1033779">
                  <a:moveTo>
                    <a:pt x="171373" y="330644"/>
                  </a:moveTo>
                  <a:lnTo>
                    <a:pt x="170561" y="329793"/>
                  </a:lnTo>
                  <a:lnTo>
                    <a:pt x="170421" y="329844"/>
                  </a:lnTo>
                  <a:lnTo>
                    <a:pt x="169875" y="330098"/>
                  </a:lnTo>
                  <a:lnTo>
                    <a:pt x="169418" y="330581"/>
                  </a:lnTo>
                  <a:lnTo>
                    <a:pt x="168732" y="331139"/>
                  </a:lnTo>
                  <a:lnTo>
                    <a:pt x="169760" y="332016"/>
                  </a:lnTo>
                  <a:lnTo>
                    <a:pt x="170116" y="332333"/>
                  </a:lnTo>
                  <a:lnTo>
                    <a:pt x="170535" y="331838"/>
                  </a:lnTo>
                  <a:lnTo>
                    <a:pt x="171043" y="331381"/>
                  </a:lnTo>
                  <a:lnTo>
                    <a:pt x="171272" y="330822"/>
                  </a:lnTo>
                  <a:lnTo>
                    <a:pt x="171373" y="330644"/>
                  </a:lnTo>
                  <a:close/>
                </a:path>
                <a:path w="1205229" h="1033779">
                  <a:moveTo>
                    <a:pt x="211543" y="624332"/>
                  </a:moveTo>
                  <a:lnTo>
                    <a:pt x="210997" y="623951"/>
                  </a:lnTo>
                  <a:lnTo>
                    <a:pt x="210477" y="623493"/>
                  </a:lnTo>
                  <a:lnTo>
                    <a:pt x="209854" y="623265"/>
                  </a:lnTo>
                  <a:lnTo>
                    <a:pt x="209689" y="623214"/>
                  </a:lnTo>
                  <a:lnTo>
                    <a:pt x="209232" y="623900"/>
                  </a:lnTo>
                  <a:lnTo>
                    <a:pt x="208635" y="624560"/>
                  </a:lnTo>
                  <a:lnTo>
                    <a:pt x="209524" y="624967"/>
                  </a:lnTo>
                  <a:lnTo>
                    <a:pt x="210108" y="625348"/>
                  </a:lnTo>
                  <a:lnTo>
                    <a:pt x="210959" y="625436"/>
                  </a:lnTo>
                  <a:lnTo>
                    <a:pt x="211289" y="624725"/>
                  </a:lnTo>
                  <a:lnTo>
                    <a:pt x="211543" y="624332"/>
                  </a:lnTo>
                  <a:close/>
                </a:path>
                <a:path w="1205229" h="1033779">
                  <a:moveTo>
                    <a:pt x="225399" y="1032548"/>
                  </a:moveTo>
                  <a:lnTo>
                    <a:pt x="225323" y="1032395"/>
                  </a:lnTo>
                  <a:lnTo>
                    <a:pt x="225031" y="1031862"/>
                  </a:lnTo>
                  <a:lnTo>
                    <a:pt x="224523" y="1031443"/>
                  </a:lnTo>
                  <a:lnTo>
                    <a:pt x="224091" y="1030986"/>
                  </a:lnTo>
                  <a:lnTo>
                    <a:pt x="223812" y="1031430"/>
                  </a:lnTo>
                  <a:lnTo>
                    <a:pt x="223532" y="1031862"/>
                  </a:lnTo>
                  <a:lnTo>
                    <a:pt x="223164" y="1032459"/>
                  </a:lnTo>
                  <a:lnTo>
                    <a:pt x="223608" y="1032814"/>
                  </a:lnTo>
                  <a:lnTo>
                    <a:pt x="224028" y="1033399"/>
                  </a:lnTo>
                  <a:lnTo>
                    <a:pt x="224370" y="1033360"/>
                  </a:lnTo>
                  <a:lnTo>
                    <a:pt x="224739" y="1033322"/>
                  </a:lnTo>
                  <a:lnTo>
                    <a:pt x="225399" y="1032548"/>
                  </a:lnTo>
                  <a:close/>
                </a:path>
                <a:path w="1205229" h="1033779">
                  <a:moveTo>
                    <a:pt x="228003" y="762622"/>
                  </a:moveTo>
                  <a:lnTo>
                    <a:pt x="227965" y="761631"/>
                  </a:lnTo>
                  <a:lnTo>
                    <a:pt x="227520" y="761009"/>
                  </a:lnTo>
                  <a:lnTo>
                    <a:pt x="227012" y="759764"/>
                  </a:lnTo>
                  <a:lnTo>
                    <a:pt x="226199" y="760857"/>
                  </a:lnTo>
                  <a:lnTo>
                    <a:pt x="225437" y="761453"/>
                  </a:lnTo>
                  <a:lnTo>
                    <a:pt x="225602" y="762444"/>
                  </a:lnTo>
                  <a:lnTo>
                    <a:pt x="226364" y="762965"/>
                  </a:lnTo>
                  <a:lnTo>
                    <a:pt x="226936" y="763308"/>
                  </a:lnTo>
                  <a:lnTo>
                    <a:pt x="227063" y="763371"/>
                  </a:lnTo>
                  <a:lnTo>
                    <a:pt x="228003" y="762622"/>
                  </a:lnTo>
                  <a:close/>
                </a:path>
                <a:path w="1205229" h="1033779">
                  <a:moveTo>
                    <a:pt x="237045" y="870508"/>
                  </a:moveTo>
                  <a:lnTo>
                    <a:pt x="237020" y="870026"/>
                  </a:lnTo>
                  <a:lnTo>
                    <a:pt x="236931" y="869086"/>
                  </a:lnTo>
                  <a:lnTo>
                    <a:pt x="235038" y="869632"/>
                  </a:lnTo>
                  <a:lnTo>
                    <a:pt x="234086" y="869899"/>
                  </a:lnTo>
                  <a:lnTo>
                    <a:pt x="234226" y="870508"/>
                  </a:lnTo>
                  <a:lnTo>
                    <a:pt x="234276" y="870813"/>
                  </a:lnTo>
                  <a:lnTo>
                    <a:pt x="235204" y="870712"/>
                  </a:lnTo>
                  <a:lnTo>
                    <a:pt x="236118" y="870597"/>
                  </a:lnTo>
                  <a:lnTo>
                    <a:pt x="237045" y="870508"/>
                  </a:lnTo>
                  <a:close/>
                </a:path>
                <a:path w="1205229" h="1033779">
                  <a:moveTo>
                    <a:pt x="242582" y="433959"/>
                  </a:moveTo>
                  <a:lnTo>
                    <a:pt x="241960" y="433412"/>
                  </a:lnTo>
                  <a:lnTo>
                    <a:pt x="241249" y="433832"/>
                  </a:lnTo>
                  <a:lnTo>
                    <a:pt x="240639" y="434289"/>
                  </a:lnTo>
                  <a:lnTo>
                    <a:pt x="240017" y="434733"/>
                  </a:lnTo>
                  <a:lnTo>
                    <a:pt x="240474" y="435254"/>
                  </a:lnTo>
                  <a:lnTo>
                    <a:pt x="241363" y="436308"/>
                  </a:lnTo>
                  <a:lnTo>
                    <a:pt x="241769" y="435559"/>
                  </a:lnTo>
                  <a:lnTo>
                    <a:pt x="242201" y="434848"/>
                  </a:lnTo>
                  <a:lnTo>
                    <a:pt x="242519" y="434073"/>
                  </a:lnTo>
                  <a:close/>
                </a:path>
                <a:path w="1205229" h="1033779">
                  <a:moveTo>
                    <a:pt x="244779" y="167436"/>
                  </a:moveTo>
                  <a:lnTo>
                    <a:pt x="244741" y="167170"/>
                  </a:lnTo>
                  <a:lnTo>
                    <a:pt x="244716" y="166890"/>
                  </a:lnTo>
                  <a:lnTo>
                    <a:pt x="244652" y="166649"/>
                  </a:lnTo>
                  <a:lnTo>
                    <a:pt x="243865" y="166687"/>
                  </a:lnTo>
                  <a:lnTo>
                    <a:pt x="243090" y="166712"/>
                  </a:lnTo>
                  <a:lnTo>
                    <a:pt x="242316" y="166763"/>
                  </a:lnTo>
                  <a:lnTo>
                    <a:pt x="242354" y="167170"/>
                  </a:lnTo>
                  <a:lnTo>
                    <a:pt x="242430" y="168021"/>
                  </a:lnTo>
                  <a:lnTo>
                    <a:pt x="243992" y="167614"/>
                  </a:lnTo>
                  <a:lnTo>
                    <a:pt x="244779" y="167436"/>
                  </a:lnTo>
                  <a:close/>
                </a:path>
                <a:path w="1205229" h="1033779">
                  <a:moveTo>
                    <a:pt x="276085" y="786384"/>
                  </a:moveTo>
                  <a:lnTo>
                    <a:pt x="274243" y="787146"/>
                  </a:lnTo>
                  <a:lnTo>
                    <a:pt x="273062" y="788022"/>
                  </a:lnTo>
                  <a:lnTo>
                    <a:pt x="275348" y="790067"/>
                  </a:lnTo>
                  <a:lnTo>
                    <a:pt x="275882" y="787425"/>
                  </a:lnTo>
                  <a:lnTo>
                    <a:pt x="276085" y="786384"/>
                  </a:lnTo>
                  <a:close/>
                </a:path>
                <a:path w="1205229" h="1033779">
                  <a:moveTo>
                    <a:pt x="291096" y="468642"/>
                  </a:moveTo>
                  <a:lnTo>
                    <a:pt x="287934" y="466420"/>
                  </a:lnTo>
                  <a:lnTo>
                    <a:pt x="285559" y="469709"/>
                  </a:lnTo>
                  <a:lnTo>
                    <a:pt x="287477" y="472389"/>
                  </a:lnTo>
                  <a:lnTo>
                    <a:pt x="291096" y="468642"/>
                  </a:lnTo>
                  <a:close/>
                </a:path>
                <a:path w="1205229" h="1033779">
                  <a:moveTo>
                    <a:pt x="297561" y="741413"/>
                  </a:moveTo>
                  <a:lnTo>
                    <a:pt x="296608" y="741413"/>
                  </a:lnTo>
                  <a:lnTo>
                    <a:pt x="295668" y="741400"/>
                  </a:lnTo>
                  <a:lnTo>
                    <a:pt x="294728" y="741400"/>
                  </a:lnTo>
                  <a:lnTo>
                    <a:pt x="294640" y="741895"/>
                  </a:lnTo>
                  <a:lnTo>
                    <a:pt x="294614" y="742162"/>
                  </a:lnTo>
                  <a:lnTo>
                    <a:pt x="295541" y="742403"/>
                  </a:lnTo>
                  <a:lnTo>
                    <a:pt x="297383" y="742899"/>
                  </a:lnTo>
                  <a:lnTo>
                    <a:pt x="297446" y="742416"/>
                  </a:lnTo>
                  <a:lnTo>
                    <a:pt x="297561" y="741413"/>
                  </a:lnTo>
                  <a:close/>
                </a:path>
                <a:path w="1205229" h="1033779">
                  <a:moveTo>
                    <a:pt x="314286" y="615403"/>
                  </a:moveTo>
                  <a:lnTo>
                    <a:pt x="314274" y="615010"/>
                  </a:lnTo>
                  <a:lnTo>
                    <a:pt x="314274" y="614603"/>
                  </a:lnTo>
                  <a:lnTo>
                    <a:pt x="313728" y="613994"/>
                  </a:lnTo>
                  <a:lnTo>
                    <a:pt x="313309" y="613854"/>
                  </a:lnTo>
                  <a:lnTo>
                    <a:pt x="312966" y="613752"/>
                  </a:lnTo>
                  <a:lnTo>
                    <a:pt x="312051" y="614349"/>
                  </a:lnTo>
                  <a:lnTo>
                    <a:pt x="312254" y="615099"/>
                  </a:lnTo>
                  <a:lnTo>
                    <a:pt x="312597" y="615670"/>
                  </a:lnTo>
                  <a:lnTo>
                    <a:pt x="313042" y="616559"/>
                  </a:lnTo>
                  <a:lnTo>
                    <a:pt x="313690" y="615823"/>
                  </a:lnTo>
                  <a:lnTo>
                    <a:pt x="314286" y="615403"/>
                  </a:lnTo>
                  <a:close/>
                </a:path>
                <a:path w="1205229" h="1033779">
                  <a:moveTo>
                    <a:pt x="314655" y="511962"/>
                  </a:moveTo>
                  <a:lnTo>
                    <a:pt x="314210" y="510819"/>
                  </a:lnTo>
                  <a:lnTo>
                    <a:pt x="304203" y="514388"/>
                  </a:lnTo>
                  <a:lnTo>
                    <a:pt x="304711" y="515848"/>
                  </a:lnTo>
                  <a:lnTo>
                    <a:pt x="308483" y="515658"/>
                  </a:lnTo>
                  <a:lnTo>
                    <a:pt x="311543" y="513778"/>
                  </a:lnTo>
                  <a:lnTo>
                    <a:pt x="314655" y="511962"/>
                  </a:lnTo>
                  <a:close/>
                </a:path>
                <a:path w="1205229" h="1033779">
                  <a:moveTo>
                    <a:pt x="316306" y="387642"/>
                  </a:moveTo>
                  <a:lnTo>
                    <a:pt x="316166" y="387197"/>
                  </a:lnTo>
                  <a:lnTo>
                    <a:pt x="315963" y="386613"/>
                  </a:lnTo>
                  <a:lnTo>
                    <a:pt x="315442" y="386156"/>
                  </a:lnTo>
                  <a:lnTo>
                    <a:pt x="315048" y="385648"/>
                  </a:lnTo>
                  <a:lnTo>
                    <a:pt x="314248" y="386067"/>
                  </a:lnTo>
                  <a:lnTo>
                    <a:pt x="314617" y="387019"/>
                  </a:lnTo>
                  <a:lnTo>
                    <a:pt x="315760" y="389940"/>
                  </a:lnTo>
                  <a:lnTo>
                    <a:pt x="316039" y="388251"/>
                  </a:lnTo>
                  <a:lnTo>
                    <a:pt x="316306" y="387642"/>
                  </a:lnTo>
                  <a:close/>
                </a:path>
                <a:path w="1205229" h="1033779">
                  <a:moveTo>
                    <a:pt x="331368" y="226669"/>
                  </a:moveTo>
                  <a:lnTo>
                    <a:pt x="326999" y="225044"/>
                  </a:lnTo>
                  <a:lnTo>
                    <a:pt x="323342" y="226898"/>
                  </a:lnTo>
                  <a:lnTo>
                    <a:pt x="331368" y="226669"/>
                  </a:lnTo>
                  <a:close/>
                </a:path>
                <a:path w="1205229" h="1033779">
                  <a:moveTo>
                    <a:pt x="338239" y="408698"/>
                  </a:moveTo>
                  <a:lnTo>
                    <a:pt x="337820" y="405803"/>
                  </a:lnTo>
                  <a:lnTo>
                    <a:pt x="337350" y="402907"/>
                  </a:lnTo>
                  <a:lnTo>
                    <a:pt x="336931" y="399986"/>
                  </a:lnTo>
                  <a:lnTo>
                    <a:pt x="334429" y="403199"/>
                  </a:lnTo>
                  <a:lnTo>
                    <a:pt x="335254" y="406107"/>
                  </a:lnTo>
                  <a:lnTo>
                    <a:pt x="336956" y="408952"/>
                  </a:lnTo>
                  <a:lnTo>
                    <a:pt x="338239" y="408698"/>
                  </a:lnTo>
                  <a:close/>
                </a:path>
                <a:path w="1205229" h="1033779">
                  <a:moveTo>
                    <a:pt x="344043" y="142760"/>
                  </a:moveTo>
                  <a:lnTo>
                    <a:pt x="343039" y="141706"/>
                  </a:lnTo>
                  <a:lnTo>
                    <a:pt x="340753" y="141681"/>
                  </a:lnTo>
                  <a:lnTo>
                    <a:pt x="340106" y="141681"/>
                  </a:lnTo>
                  <a:lnTo>
                    <a:pt x="339445" y="142468"/>
                  </a:lnTo>
                  <a:lnTo>
                    <a:pt x="338264" y="143179"/>
                  </a:lnTo>
                  <a:lnTo>
                    <a:pt x="339877" y="144157"/>
                  </a:lnTo>
                  <a:lnTo>
                    <a:pt x="340995" y="144843"/>
                  </a:lnTo>
                  <a:lnTo>
                    <a:pt x="342493" y="145745"/>
                  </a:lnTo>
                  <a:lnTo>
                    <a:pt x="344043" y="142760"/>
                  </a:lnTo>
                  <a:close/>
                </a:path>
                <a:path w="1205229" h="1033779">
                  <a:moveTo>
                    <a:pt x="367436" y="982586"/>
                  </a:moveTo>
                  <a:lnTo>
                    <a:pt x="366953" y="982332"/>
                  </a:lnTo>
                  <a:lnTo>
                    <a:pt x="366458" y="981875"/>
                  </a:lnTo>
                  <a:lnTo>
                    <a:pt x="365950" y="981862"/>
                  </a:lnTo>
                  <a:lnTo>
                    <a:pt x="365671" y="981862"/>
                  </a:lnTo>
                  <a:lnTo>
                    <a:pt x="365391" y="982586"/>
                  </a:lnTo>
                  <a:lnTo>
                    <a:pt x="365099" y="982992"/>
                  </a:lnTo>
                  <a:lnTo>
                    <a:pt x="365518" y="983259"/>
                  </a:lnTo>
                  <a:lnTo>
                    <a:pt x="366407" y="983843"/>
                  </a:lnTo>
                  <a:lnTo>
                    <a:pt x="367131" y="982980"/>
                  </a:lnTo>
                  <a:lnTo>
                    <a:pt x="367436" y="982586"/>
                  </a:lnTo>
                  <a:close/>
                </a:path>
                <a:path w="1205229" h="1033779">
                  <a:moveTo>
                    <a:pt x="419938" y="268820"/>
                  </a:moveTo>
                  <a:lnTo>
                    <a:pt x="419531" y="268363"/>
                  </a:lnTo>
                  <a:lnTo>
                    <a:pt x="419265" y="267931"/>
                  </a:lnTo>
                  <a:lnTo>
                    <a:pt x="414299" y="269798"/>
                  </a:lnTo>
                  <a:lnTo>
                    <a:pt x="415645" y="271030"/>
                  </a:lnTo>
                  <a:lnTo>
                    <a:pt x="417017" y="272338"/>
                  </a:lnTo>
                  <a:lnTo>
                    <a:pt x="418947" y="270078"/>
                  </a:lnTo>
                  <a:lnTo>
                    <a:pt x="419862" y="268909"/>
                  </a:lnTo>
                  <a:close/>
                </a:path>
                <a:path w="1205229" h="1033779">
                  <a:moveTo>
                    <a:pt x="449046" y="672630"/>
                  </a:moveTo>
                  <a:lnTo>
                    <a:pt x="448818" y="672261"/>
                  </a:lnTo>
                  <a:lnTo>
                    <a:pt x="448398" y="671499"/>
                  </a:lnTo>
                  <a:lnTo>
                    <a:pt x="447763" y="671271"/>
                  </a:lnTo>
                  <a:lnTo>
                    <a:pt x="447141" y="670902"/>
                  </a:lnTo>
                  <a:lnTo>
                    <a:pt x="446506" y="670864"/>
                  </a:lnTo>
                  <a:lnTo>
                    <a:pt x="446214" y="670864"/>
                  </a:lnTo>
                  <a:lnTo>
                    <a:pt x="445935" y="671601"/>
                  </a:lnTo>
                  <a:lnTo>
                    <a:pt x="445630" y="672007"/>
                  </a:lnTo>
                  <a:lnTo>
                    <a:pt x="446265" y="672338"/>
                  </a:lnTo>
                  <a:lnTo>
                    <a:pt x="446798" y="672833"/>
                  </a:lnTo>
                  <a:lnTo>
                    <a:pt x="447459" y="672985"/>
                  </a:lnTo>
                  <a:lnTo>
                    <a:pt x="447929" y="673087"/>
                  </a:lnTo>
                  <a:lnTo>
                    <a:pt x="448513" y="672757"/>
                  </a:lnTo>
                  <a:lnTo>
                    <a:pt x="449046" y="672630"/>
                  </a:lnTo>
                  <a:close/>
                </a:path>
                <a:path w="1205229" h="1033779">
                  <a:moveTo>
                    <a:pt x="478485" y="623430"/>
                  </a:moveTo>
                  <a:lnTo>
                    <a:pt x="478332" y="622795"/>
                  </a:lnTo>
                  <a:lnTo>
                    <a:pt x="477964" y="622427"/>
                  </a:lnTo>
                  <a:lnTo>
                    <a:pt x="477710" y="622007"/>
                  </a:lnTo>
                  <a:lnTo>
                    <a:pt x="476211" y="623074"/>
                  </a:lnTo>
                  <a:lnTo>
                    <a:pt x="476897" y="623493"/>
                  </a:lnTo>
                  <a:lnTo>
                    <a:pt x="477304" y="623849"/>
                  </a:lnTo>
                  <a:lnTo>
                    <a:pt x="477748" y="623976"/>
                  </a:lnTo>
                  <a:lnTo>
                    <a:pt x="477926" y="624014"/>
                  </a:lnTo>
                  <a:lnTo>
                    <a:pt x="478485" y="623430"/>
                  </a:lnTo>
                  <a:close/>
                </a:path>
                <a:path w="1205229" h="1033779">
                  <a:moveTo>
                    <a:pt x="483603" y="390372"/>
                  </a:moveTo>
                  <a:lnTo>
                    <a:pt x="483235" y="389597"/>
                  </a:lnTo>
                  <a:lnTo>
                    <a:pt x="482866" y="388823"/>
                  </a:lnTo>
                  <a:lnTo>
                    <a:pt x="482511" y="388048"/>
                  </a:lnTo>
                  <a:lnTo>
                    <a:pt x="482193" y="388200"/>
                  </a:lnTo>
                  <a:lnTo>
                    <a:pt x="481596" y="388531"/>
                  </a:lnTo>
                  <a:lnTo>
                    <a:pt x="481977" y="389280"/>
                  </a:lnTo>
                  <a:lnTo>
                    <a:pt x="482396" y="390055"/>
                  </a:lnTo>
                  <a:lnTo>
                    <a:pt x="482790" y="390817"/>
                  </a:lnTo>
                  <a:lnTo>
                    <a:pt x="483057" y="390677"/>
                  </a:lnTo>
                  <a:lnTo>
                    <a:pt x="483336" y="390537"/>
                  </a:lnTo>
                  <a:lnTo>
                    <a:pt x="483603" y="390372"/>
                  </a:lnTo>
                  <a:close/>
                </a:path>
                <a:path w="1205229" h="1033779">
                  <a:moveTo>
                    <a:pt x="486930" y="620128"/>
                  </a:moveTo>
                  <a:lnTo>
                    <a:pt x="485063" y="620268"/>
                  </a:lnTo>
                  <a:lnTo>
                    <a:pt x="484149" y="620331"/>
                  </a:lnTo>
                  <a:lnTo>
                    <a:pt x="484149" y="620572"/>
                  </a:lnTo>
                  <a:lnTo>
                    <a:pt x="484162" y="620814"/>
                  </a:lnTo>
                  <a:lnTo>
                    <a:pt x="484162" y="621042"/>
                  </a:lnTo>
                  <a:lnTo>
                    <a:pt x="485101" y="621042"/>
                  </a:lnTo>
                  <a:lnTo>
                    <a:pt x="486016" y="621055"/>
                  </a:lnTo>
                  <a:lnTo>
                    <a:pt x="486930" y="621055"/>
                  </a:lnTo>
                  <a:lnTo>
                    <a:pt x="486930" y="620128"/>
                  </a:lnTo>
                  <a:close/>
                </a:path>
                <a:path w="1205229" h="1033779">
                  <a:moveTo>
                    <a:pt x="496379" y="133032"/>
                  </a:moveTo>
                  <a:lnTo>
                    <a:pt x="493636" y="131241"/>
                  </a:lnTo>
                  <a:lnTo>
                    <a:pt x="491883" y="130124"/>
                  </a:lnTo>
                  <a:lnTo>
                    <a:pt x="489648" y="128663"/>
                  </a:lnTo>
                  <a:lnTo>
                    <a:pt x="489788" y="133642"/>
                  </a:lnTo>
                  <a:lnTo>
                    <a:pt x="491731" y="133477"/>
                  </a:lnTo>
                  <a:lnTo>
                    <a:pt x="496379" y="133032"/>
                  </a:lnTo>
                  <a:close/>
                </a:path>
                <a:path w="1205229" h="1033779">
                  <a:moveTo>
                    <a:pt x="508685" y="341503"/>
                  </a:moveTo>
                  <a:lnTo>
                    <a:pt x="504736" y="344182"/>
                  </a:lnTo>
                  <a:lnTo>
                    <a:pt x="504482" y="344919"/>
                  </a:lnTo>
                  <a:lnTo>
                    <a:pt x="505955" y="348703"/>
                  </a:lnTo>
                  <a:lnTo>
                    <a:pt x="508685" y="341503"/>
                  </a:lnTo>
                  <a:close/>
                </a:path>
                <a:path w="1205229" h="1033779">
                  <a:moveTo>
                    <a:pt x="511111" y="885393"/>
                  </a:moveTo>
                  <a:lnTo>
                    <a:pt x="509511" y="885037"/>
                  </a:lnTo>
                  <a:lnTo>
                    <a:pt x="508736" y="884847"/>
                  </a:lnTo>
                  <a:lnTo>
                    <a:pt x="508596" y="885494"/>
                  </a:lnTo>
                  <a:lnTo>
                    <a:pt x="508508" y="885799"/>
                  </a:lnTo>
                  <a:lnTo>
                    <a:pt x="509320" y="885964"/>
                  </a:lnTo>
                  <a:lnTo>
                    <a:pt x="510095" y="886155"/>
                  </a:lnTo>
                  <a:lnTo>
                    <a:pt x="510908" y="886320"/>
                  </a:lnTo>
                  <a:lnTo>
                    <a:pt x="510984" y="886002"/>
                  </a:lnTo>
                  <a:lnTo>
                    <a:pt x="511035" y="885698"/>
                  </a:lnTo>
                  <a:lnTo>
                    <a:pt x="511111" y="885393"/>
                  </a:lnTo>
                  <a:close/>
                </a:path>
                <a:path w="1205229" h="1033779">
                  <a:moveTo>
                    <a:pt x="514083" y="300697"/>
                  </a:moveTo>
                  <a:lnTo>
                    <a:pt x="506437" y="297510"/>
                  </a:lnTo>
                  <a:lnTo>
                    <a:pt x="510374" y="302412"/>
                  </a:lnTo>
                  <a:lnTo>
                    <a:pt x="511403" y="302780"/>
                  </a:lnTo>
                  <a:lnTo>
                    <a:pt x="514083" y="300697"/>
                  </a:lnTo>
                  <a:close/>
                </a:path>
                <a:path w="1205229" h="1033779">
                  <a:moveTo>
                    <a:pt x="519988" y="646404"/>
                  </a:moveTo>
                  <a:lnTo>
                    <a:pt x="519887" y="645452"/>
                  </a:lnTo>
                  <a:lnTo>
                    <a:pt x="519785" y="644486"/>
                  </a:lnTo>
                  <a:lnTo>
                    <a:pt x="519709" y="643521"/>
                  </a:lnTo>
                  <a:lnTo>
                    <a:pt x="519214" y="643597"/>
                  </a:lnTo>
                  <a:lnTo>
                    <a:pt x="518325" y="643648"/>
                  </a:lnTo>
                  <a:lnTo>
                    <a:pt x="518287" y="644626"/>
                  </a:lnTo>
                  <a:lnTo>
                    <a:pt x="518414" y="645553"/>
                  </a:lnTo>
                  <a:lnTo>
                    <a:pt x="518490" y="646455"/>
                  </a:lnTo>
                  <a:lnTo>
                    <a:pt x="518985" y="646442"/>
                  </a:lnTo>
                  <a:lnTo>
                    <a:pt x="519480" y="646417"/>
                  </a:lnTo>
                  <a:lnTo>
                    <a:pt x="519988" y="646404"/>
                  </a:lnTo>
                  <a:close/>
                </a:path>
                <a:path w="1205229" h="1033779">
                  <a:moveTo>
                    <a:pt x="528510" y="789660"/>
                  </a:moveTo>
                  <a:lnTo>
                    <a:pt x="528154" y="786714"/>
                  </a:lnTo>
                  <a:lnTo>
                    <a:pt x="526719" y="787120"/>
                  </a:lnTo>
                  <a:lnTo>
                    <a:pt x="527024" y="788035"/>
                  </a:lnTo>
                  <a:lnTo>
                    <a:pt x="527621" y="789863"/>
                  </a:lnTo>
                  <a:lnTo>
                    <a:pt x="527913" y="789787"/>
                  </a:lnTo>
                  <a:lnTo>
                    <a:pt x="528218" y="789736"/>
                  </a:lnTo>
                  <a:lnTo>
                    <a:pt x="528510" y="789660"/>
                  </a:lnTo>
                  <a:close/>
                </a:path>
                <a:path w="1205229" h="1033779">
                  <a:moveTo>
                    <a:pt x="528675" y="750341"/>
                  </a:moveTo>
                  <a:lnTo>
                    <a:pt x="526707" y="749833"/>
                  </a:lnTo>
                  <a:lnTo>
                    <a:pt x="525691" y="749566"/>
                  </a:lnTo>
                  <a:lnTo>
                    <a:pt x="525602" y="749985"/>
                  </a:lnTo>
                  <a:lnTo>
                    <a:pt x="525386" y="750824"/>
                  </a:lnTo>
                  <a:lnTo>
                    <a:pt x="526389" y="751039"/>
                  </a:lnTo>
                  <a:lnTo>
                    <a:pt x="527380" y="751281"/>
                  </a:lnTo>
                  <a:lnTo>
                    <a:pt x="528383" y="751509"/>
                  </a:lnTo>
                  <a:lnTo>
                    <a:pt x="528485" y="751128"/>
                  </a:lnTo>
                  <a:lnTo>
                    <a:pt x="528586" y="750735"/>
                  </a:lnTo>
                  <a:lnTo>
                    <a:pt x="528675" y="750341"/>
                  </a:lnTo>
                  <a:close/>
                </a:path>
                <a:path w="1205229" h="1033779">
                  <a:moveTo>
                    <a:pt x="542988" y="875271"/>
                  </a:moveTo>
                  <a:lnTo>
                    <a:pt x="542163" y="874864"/>
                  </a:lnTo>
                  <a:lnTo>
                    <a:pt x="541667" y="874407"/>
                  </a:lnTo>
                  <a:lnTo>
                    <a:pt x="541350" y="874509"/>
                  </a:lnTo>
                  <a:lnTo>
                    <a:pt x="540905" y="874636"/>
                  </a:lnTo>
                  <a:lnTo>
                    <a:pt x="540372" y="875195"/>
                  </a:lnTo>
                  <a:lnTo>
                    <a:pt x="540334" y="875626"/>
                  </a:lnTo>
                  <a:lnTo>
                    <a:pt x="540296" y="875995"/>
                  </a:lnTo>
                  <a:lnTo>
                    <a:pt x="540893" y="876427"/>
                  </a:lnTo>
                  <a:lnTo>
                    <a:pt x="541197" y="876820"/>
                  </a:lnTo>
                  <a:lnTo>
                    <a:pt x="541680" y="876376"/>
                  </a:lnTo>
                  <a:lnTo>
                    <a:pt x="542201" y="875957"/>
                  </a:lnTo>
                  <a:lnTo>
                    <a:pt x="542988" y="875271"/>
                  </a:lnTo>
                  <a:close/>
                </a:path>
                <a:path w="1205229" h="1033779">
                  <a:moveTo>
                    <a:pt x="556933" y="398183"/>
                  </a:moveTo>
                  <a:lnTo>
                    <a:pt x="553123" y="392785"/>
                  </a:lnTo>
                  <a:lnTo>
                    <a:pt x="550443" y="396328"/>
                  </a:lnTo>
                  <a:lnTo>
                    <a:pt x="556310" y="399313"/>
                  </a:lnTo>
                  <a:lnTo>
                    <a:pt x="556933" y="398183"/>
                  </a:lnTo>
                  <a:close/>
                </a:path>
                <a:path w="1205229" h="1033779">
                  <a:moveTo>
                    <a:pt x="575729" y="194894"/>
                  </a:moveTo>
                  <a:lnTo>
                    <a:pt x="575665" y="194602"/>
                  </a:lnTo>
                  <a:lnTo>
                    <a:pt x="575602" y="194284"/>
                  </a:lnTo>
                  <a:lnTo>
                    <a:pt x="575525" y="193992"/>
                  </a:lnTo>
                  <a:lnTo>
                    <a:pt x="572744" y="194525"/>
                  </a:lnTo>
                  <a:lnTo>
                    <a:pt x="572820" y="194856"/>
                  </a:lnTo>
                  <a:lnTo>
                    <a:pt x="572884" y="195211"/>
                  </a:lnTo>
                  <a:lnTo>
                    <a:pt x="572960" y="195554"/>
                  </a:lnTo>
                  <a:lnTo>
                    <a:pt x="573887" y="195338"/>
                  </a:lnTo>
                  <a:lnTo>
                    <a:pt x="574827" y="195097"/>
                  </a:lnTo>
                  <a:lnTo>
                    <a:pt x="575729" y="194894"/>
                  </a:lnTo>
                  <a:close/>
                </a:path>
                <a:path w="1205229" h="1033779">
                  <a:moveTo>
                    <a:pt x="593128" y="837577"/>
                  </a:moveTo>
                  <a:lnTo>
                    <a:pt x="592086" y="837018"/>
                  </a:lnTo>
                  <a:lnTo>
                    <a:pt x="590042" y="835914"/>
                  </a:lnTo>
                  <a:lnTo>
                    <a:pt x="589876" y="836244"/>
                  </a:lnTo>
                  <a:lnTo>
                    <a:pt x="589699" y="836561"/>
                  </a:lnTo>
                  <a:lnTo>
                    <a:pt x="589534" y="836879"/>
                  </a:lnTo>
                  <a:lnTo>
                    <a:pt x="591426" y="838123"/>
                  </a:lnTo>
                  <a:lnTo>
                    <a:pt x="592404" y="838733"/>
                  </a:lnTo>
                  <a:lnTo>
                    <a:pt x="592632" y="838352"/>
                  </a:lnTo>
                  <a:lnTo>
                    <a:pt x="593128" y="837577"/>
                  </a:lnTo>
                  <a:close/>
                </a:path>
                <a:path w="1205229" h="1033779">
                  <a:moveTo>
                    <a:pt x="596531" y="625170"/>
                  </a:moveTo>
                  <a:lnTo>
                    <a:pt x="590321" y="617461"/>
                  </a:lnTo>
                  <a:lnTo>
                    <a:pt x="588302" y="616508"/>
                  </a:lnTo>
                  <a:lnTo>
                    <a:pt x="585343" y="620153"/>
                  </a:lnTo>
                  <a:lnTo>
                    <a:pt x="589191" y="621411"/>
                  </a:lnTo>
                  <a:lnTo>
                    <a:pt x="591794" y="625017"/>
                  </a:lnTo>
                  <a:lnTo>
                    <a:pt x="596531" y="625170"/>
                  </a:lnTo>
                  <a:close/>
                </a:path>
                <a:path w="1205229" h="1033779">
                  <a:moveTo>
                    <a:pt x="597992" y="796874"/>
                  </a:moveTo>
                  <a:lnTo>
                    <a:pt x="597522" y="796455"/>
                  </a:lnTo>
                  <a:lnTo>
                    <a:pt x="597166" y="795921"/>
                  </a:lnTo>
                  <a:lnTo>
                    <a:pt x="596760" y="795858"/>
                  </a:lnTo>
                  <a:lnTo>
                    <a:pt x="596455" y="795832"/>
                  </a:lnTo>
                  <a:lnTo>
                    <a:pt x="595757" y="796671"/>
                  </a:lnTo>
                  <a:lnTo>
                    <a:pt x="596150" y="797280"/>
                  </a:lnTo>
                  <a:lnTo>
                    <a:pt x="596646" y="797725"/>
                  </a:lnTo>
                  <a:lnTo>
                    <a:pt x="597090" y="798182"/>
                  </a:lnTo>
                  <a:lnTo>
                    <a:pt x="597382" y="797788"/>
                  </a:lnTo>
                  <a:lnTo>
                    <a:pt x="597636" y="797382"/>
                  </a:lnTo>
                  <a:lnTo>
                    <a:pt x="597992" y="796874"/>
                  </a:lnTo>
                  <a:close/>
                </a:path>
                <a:path w="1205229" h="1033779">
                  <a:moveTo>
                    <a:pt x="605612" y="459105"/>
                  </a:moveTo>
                  <a:lnTo>
                    <a:pt x="599173" y="459282"/>
                  </a:lnTo>
                  <a:lnTo>
                    <a:pt x="602881" y="462534"/>
                  </a:lnTo>
                  <a:lnTo>
                    <a:pt x="603973" y="462419"/>
                  </a:lnTo>
                  <a:lnTo>
                    <a:pt x="605612" y="459105"/>
                  </a:lnTo>
                  <a:close/>
                </a:path>
                <a:path w="1205229" h="1033779">
                  <a:moveTo>
                    <a:pt x="606742" y="251955"/>
                  </a:moveTo>
                  <a:lnTo>
                    <a:pt x="602107" y="254393"/>
                  </a:lnTo>
                  <a:lnTo>
                    <a:pt x="603923" y="257556"/>
                  </a:lnTo>
                  <a:lnTo>
                    <a:pt x="605815" y="253822"/>
                  </a:lnTo>
                  <a:lnTo>
                    <a:pt x="606742" y="251955"/>
                  </a:lnTo>
                  <a:close/>
                </a:path>
                <a:path w="1205229" h="1033779">
                  <a:moveTo>
                    <a:pt x="612609" y="412432"/>
                  </a:moveTo>
                  <a:lnTo>
                    <a:pt x="612178" y="411429"/>
                  </a:lnTo>
                  <a:lnTo>
                    <a:pt x="611733" y="410438"/>
                  </a:lnTo>
                  <a:lnTo>
                    <a:pt x="610997" y="408698"/>
                  </a:lnTo>
                  <a:lnTo>
                    <a:pt x="610692" y="410070"/>
                  </a:lnTo>
                  <a:lnTo>
                    <a:pt x="610400" y="410616"/>
                  </a:lnTo>
                  <a:lnTo>
                    <a:pt x="610514" y="411073"/>
                  </a:lnTo>
                  <a:lnTo>
                    <a:pt x="610641" y="411721"/>
                  </a:lnTo>
                  <a:lnTo>
                    <a:pt x="611073" y="412292"/>
                  </a:lnTo>
                  <a:lnTo>
                    <a:pt x="611365" y="412902"/>
                  </a:lnTo>
                  <a:lnTo>
                    <a:pt x="612190" y="412584"/>
                  </a:lnTo>
                  <a:lnTo>
                    <a:pt x="612609" y="412432"/>
                  </a:lnTo>
                  <a:close/>
                </a:path>
                <a:path w="1205229" h="1033779">
                  <a:moveTo>
                    <a:pt x="613575" y="1007008"/>
                  </a:moveTo>
                  <a:lnTo>
                    <a:pt x="613016" y="1006563"/>
                  </a:lnTo>
                  <a:lnTo>
                    <a:pt x="612724" y="1006233"/>
                  </a:lnTo>
                  <a:lnTo>
                    <a:pt x="612178" y="1006805"/>
                  </a:lnTo>
                  <a:lnTo>
                    <a:pt x="611619" y="1007376"/>
                  </a:lnTo>
                  <a:lnTo>
                    <a:pt x="611124" y="1008062"/>
                  </a:lnTo>
                  <a:lnTo>
                    <a:pt x="611809" y="1008659"/>
                  </a:lnTo>
                  <a:lnTo>
                    <a:pt x="612406" y="1009218"/>
                  </a:lnTo>
                  <a:lnTo>
                    <a:pt x="612889" y="1008430"/>
                  </a:lnTo>
                  <a:lnTo>
                    <a:pt x="613333" y="1007897"/>
                  </a:lnTo>
                  <a:lnTo>
                    <a:pt x="613498" y="1007262"/>
                  </a:lnTo>
                  <a:lnTo>
                    <a:pt x="613575" y="1007008"/>
                  </a:lnTo>
                  <a:close/>
                </a:path>
                <a:path w="1205229" h="1033779">
                  <a:moveTo>
                    <a:pt x="617334" y="785279"/>
                  </a:moveTo>
                  <a:lnTo>
                    <a:pt x="617194" y="785050"/>
                  </a:lnTo>
                  <a:lnTo>
                    <a:pt x="616877" y="784618"/>
                  </a:lnTo>
                  <a:lnTo>
                    <a:pt x="616229" y="784402"/>
                  </a:lnTo>
                  <a:lnTo>
                    <a:pt x="615734" y="784085"/>
                  </a:lnTo>
                  <a:lnTo>
                    <a:pt x="615607" y="784567"/>
                  </a:lnTo>
                  <a:lnTo>
                    <a:pt x="615251" y="785101"/>
                  </a:lnTo>
                  <a:lnTo>
                    <a:pt x="615365" y="785507"/>
                  </a:lnTo>
                  <a:lnTo>
                    <a:pt x="615480" y="785876"/>
                  </a:lnTo>
                  <a:lnTo>
                    <a:pt x="616064" y="786130"/>
                  </a:lnTo>
                  <a:lnTo>
                    <a:pt x="616585" y="786574"/>
                  </a:lnTo>
                  <a:lnTo>
                    <a:pt x="616839" y="785914"/>
                  </a:lnTo>
                  <a:lnTo>
                    <a:pt x="617334" y="785279"/>
                  </a:lnTo>
                  <a:close/>
                </a:path>
                <a:path w="1205229" h="1033779">
                  <a:moveTo>
                    <a:pt x="617715" y="1011301"/>
                  </a:moveTo>
                  <a:lnTo>
                    <a:pt x="616991" y="1010780"/>
                  </a:lnTo>
                  <a:lnTo>
                    <a:pt x="616267" y="1010145"/>
                  </a:lnTo>
                  <a:lnTo>
                    <a:pt x="615581" y="1010729"/>
                  </a:lnTo>
                  <a:lnTo>
                    <a:pt x="615149" y="1011389"/>
                  </a:lnTo>
                  <a:lnTo>
                    <a:pt x="614680" y="1011999"/>
                  </a:lnTo>
                  <a:lnTo>
                    <a:pt x="615111" y="1012215"/>
                  </a:lnTo>
                  <a:lnTo>
                    <a:pt x="615607" y="1012710"/>
                  </a:lnTo>
                  <a:lnTo>
                    <a:pt x="615924" y="1012596"/>
                  </a:lnTo>
                  <a:lnTo>
                    <a:pt x="616521" y="1012393"/>
                  </a:lnTo>
                  <a:lnTo>
                    <a:pt x="617004" y="1011847"/>
                  </a:lnTo>
                  <a:lnTo>
                    <a:pt x="617715" y="1011301"/>
                  </a:lnTo>
                  <a:close/>
                </a:path>
                <a:path w="1205229" h="1033779">
                  <a:moveTo>
                    <a:pt x="619112" y="989863"/>
                  </a:moveTo>
                  <a:lnTo>
                    <a:pt x="618223" y="989838"/>
                  </a:lnTo>
                  <a:lnTo>
                    <a:pt x="616458" y="989838"/>
                  </a:lnTo>
                  <a:lnTo>
                    <a:pt x="616458" y="990765"/>
                  </a:lnTo>
                  <a:lnTo>
                    <a:pt x="617359" y="990765"/>
                  </a:lnTo>
                  <a:lnTo>
                    <a:pt x="618223" y="990765"/>
                  </a:lnTo>
                  <a:lnTo>
                    <a:pt x="619112" y="990765"/>
                  </a:lnTo>
                  <a:lnTo>
                    <a:pt x="619112" y="989863"/>
                  </a:lnTo>
                  <a:close/>
                </a:path>
                <a:path w="1205229" h="1033779">
                  <a:moveTo>
                    <a:pt x="622541" y="450507"/>
                  </a:moveTo>
                  <a:lnTo>
                    <a:pt x="622122" y="449072"/>
                  </a:lnTo>
                  <a:lnTo>
                    <a:pt x="617766" y="445935"/>
                  </a:lnTo>
                  <a:lnTo>
                    <a:pt x="620052" y="453364"/>
                  </a:lnTo>
                  <a:lnTo>
                    <a:pt x="622541" y="450507"/>
                  </a:lnTo>
                  <a:close/>
                </a:path>
                <a:path w="1205229" h="1033779">
                  <a:moveTo>
                    <a:pt x="646239" y="722287"/>
                  </a:moveTo>
                  <a:lnTo>
                    <a:pt x="646201" y="721982"/>
                  </a:lnTo>
                  <a:lnTo>
                    <a:pt x="646176" y="721677"/>
                  </a:lnTo>
                  <a:lnTo>
                    <a:pt x="646150" y="721347"/>
                  </a:lnTo>
                  <a:lnTo>
                    <a:pt x="645223" y="721347"/>
                  </a:lnTo>
                  <a:lnTo>
                    <a:pt x="644271" y="721334"/>
                  </a:lnTo>
                  <a:lnTo>
                    <a:pt x="643343" y="721334"/>
                  </a:lnTo>
                  <a:lnTo>
                    <a:pt x="643356" y="721817"/>
                  </a:lnTo>
                  <a:lnTo>
                    <a:pt x="643369" y="722312"/>
                  </a:lnTo>
                  <a:lnTo>
                    <a:pt x="643382" y="722795"/>
                  </a:lnTo>
                  <a:lnTo>
                    <a:pt x="644347" y="722617"/>
                  </a:lnTo>
                  <a:lnTo>
                    <a:pt x="645287" y="722464"/>
                  </a:lnTo>
                  <a:lnTo>
                    <a:pt x="646239" y="722287"/>
                  </a:lnTo>
                  <a:close/>
                </a:path>
                <a:path w="1205229" h="1033779">
                  <a:moveTo>
                    <a:pt x="687997" y="2159"/>
                  </a:moveTo>
                  <a:lnTo>
                    <a:pt x="683983" y="241"/>
                  </a:lnTo>
                  <a:lnTo>
                    <a:pt x="682815" y="0"/>
                  </a:lnTo>
                  <a:lnTo>
                    <a:pt x="681761" y="1676"/>
                  </a:lnTo>
                  <a:lnTo>
                    <a:pt x="681786" y="2946"/>
                  </a:lnTo>
                  <a:lnTo>
                    <a:pt x="683907" y="4127"/>
                  </a:lnTo>
                  <a:lnTo>
                    <a:pt x="685863" y="5194"/>
                  </a:lnTo>
                  <a:lnTo>
                    <a:pt x="687793" y="2933"/>
                  </a:lnTo>
                  <a:lnTo>
                    <a:pt x="687819" y="2730"/>
                  </a:lnTo>
                  <a:lnTo>
                    <a:pt x="687997" y="2159"/>
                  </a:lnTo>
                  <a:close/>
                </a:path>
                <a:path w="1205229" h="1033779">
                  <a:moveTo>
                    <a:pt x="691438" y="218719"/>
                  </a:moveTo>
                  <a:lnTo>
                    <a:pt x="688860" y="217893"/>
                  </a:lnTo>
                  <a:lnTo>
                    <a:pt x="686828" y="217220"/>
                  </a:lnTo>
                  <a:lnTo>
                    <a:pt x="684796" y="216585"/>
                  </a:lnTo>
                  <a:lnTo>
                    <a:pt x="684618" y="216890"/>
                  </a:lnTo>
                  <a:lnTo>
                    <a:pt x="684212" y="217563"/>
                  </a:lnTo>
                  <a:lnTo>
                    <a:pt x="685901" y="219214"/>
                  </a:lnTo>
                  <a:lnTo>
                    <a:pt x="687552" y="220878"/>
                  </a:lnTo>
                  <a:lnTo>
                    <a:pt x="689648" y="222923"/>
                  </a:lnTo>
                  <a:lnTo>
                    <a:pt x="690410" y="221157"/>
                  </a:lnTo>
                  <a:lnTo>
                    <a:pt x="690867" y="220040"/>
                  </a:lnTo>
                  <a:lnTo>
                    <a:pt x="691438" y="218719"/>
                  </a:lnTo>
                  <a:close/>
                </a:path>
                <a:path w="1205229" h="1033779">
                  <a:moveTo>
                    <a:pt x="692899" y="717994"/>
                  </a:moveTo>
                  <a:lnTo>
                    <a:pt x="684822" y="716241"/>
                  </a:lnTo>
                  <a:lnTo>
                    <a:pt x="686993" y="718604"/>
                  </a:lnTo>
                  <a:lnTo>
                    <a:pt x="689965" y="721753"/>
                  </a:lnTo>
                  <a:lnTo>
                    <a:pt x="690994" y="720420"/>
                  </a:lnTo>
                  <a:lnTo>
                    <a:pt x="691743" y="719467"/>
                  </a:lnTo>
                  <a:lnTo>
                    <a:pt x="692899" y="717994"/>
                  </a:lnTo>
                  <a:close/>
                </a:path>
                <a:path w="1205229" h="1033779">
                  <a:moveTo>
                    <a:pt x="715314" y="817740"/>
                  </a:moveTo>
                  <a:lnTo>
                    <a:pt x="711758" y="813130"/>
                  </a:lnTo>
                  <a:lnTo>
                    <a:pt x="710107" y="818019"/>
                  </a:lnTo>
                  <a:lnTo>
                    <a:pt x="709574" y="821956"/>
                  </a:lnTo>
                  <a:lnTo>
                    <a:pt x="712889" y="826325"/>
                  </a:lnTo>
                  <a:lnTo>
                    <a:pt x="714921" y="821626"/>
                  </a:lnTo>
                  <a:lnTo>
                    <a:pt x="715314" y="817740"/>
                  </a:lnTo>
                  <a:close/>
                </a:path>
                <a:path w="1205229" h="1033779">
                  <a:moveTo>
                    <a:pt x="733501" y="211632"/>
                  </a:moveTo>
                  <a:lnTo>
                    <a:pt x="726719" y="203631"/>
                  </a:lnTo>
                  <a:lnTo>
                    <a:pt x="724814" y="205879"/>
                  </a:lnTo>
                  <a:lnTo>
                    <a:pt x="725335" y="207225"/>
                  </a:lnTo>
                  <a:lnTo>
                    <a:pt x="728408" y="210083"/>
                  </a:lnTo>
                  <a:lnTo>
                    <a:pt x="729805" y="212293"/>
                  </a:lnTo>
                  <a:lnTo>
                    <a:pt x="733501" y="211632"/>
                  </a:lnTo>
                  <a:close/>
                </a:path>
                <a:path w="1205229" h="1033779">
                  <a:moveTo>
                    <a:pt x="754786" y="600862"/>
                  </a:moveTo>
                  <a:lnTo>
                    <a:pt x="752449" y="597281"/>
                  </a:lnTo>
                  <a:lnTo>
                    <a:pt x="750709" y="601192"/>
                  </a:lnTo>
                  <a:lnTo>
                    <a:pt x="751484" y="604380"/>
                  </a:lnTo>
                  <a:lnTo>
                    <a:pt x="753249" y="607479"/>
                  </a:lnTo>
                  <a:lnTo>
                    <a:pt x="753478" y="604202"/>
                  </a:lnTo>
                  <a:lnTo>
                    <a:pt x="754786" y="600862"/>
                  </a:lnTo>
                  <a:close/>
                </a:path>
                <a:path w="1205229" h="1033779">
                  <a:moveTo>
                    <a:pt x="800277" y="889101"/>
                  </a:moveTo>
                  <a:lnTo>
                    <a:pt x="798588" y="885596"/>
                  </a:lnTo>
                  <a:lnTo>
                    <a:pt x="797420" y="882573"/>
                  </a:lnTo>
                  <a:lnTo>
                    <a:pt x="793242" y="883145"/>
                  </a:lnTo>
                  <a:lnTo>
                    <a:pt x="791908" y="886282"/>
                  </a:lnTo>
                  <a:lnTo>
                    <a:pt x="793851" y="887844"/>
                  </a:lnTo>
                  <a:lnTo>
                    <a:pt x="795921" y="889330"/>
                  </a:lnTo>
                  <a:lnTo>
                    <a:pt x="792886" y="891451"/>
                  </a:lnTo>
                  <a:lnTo>
                    <a:pt x="795693" y="893254"/>
                  </a:lnTo>
                  <a:lnTo>
                    <a:pt x="793940" y="894969"/>
                  </a:lnTo>
                  <a:lnTo>
                    <a:pt x="794207" y="896937"/>
                  </a:lnTo>
                  <a:lnTo>
                    <a:pt x="794778" y="897229"/>
                  </a:lnTo>
                  <a:lnTo>
                    <a:pt x="796074" y="898220"/>
                  </a:lnTo>
                  <a:lnTo>
                    <a:pt x="796404" y="897991"/>
                  </a:lnTo>
                  <a:lnTo>
                    <a:pt x="797725" y="896988"/>
                  </a:lnTo>
                  <a:lnTo>
                    <a:pt x="798779" y="895591"/>
                  </a:lnTo>
                  <a:lnTo>
                    <a:pt x="799909" y="894359"/>
                  </a:lnTo>
                  <a:lnTo>
                    <a:pt x="799299" y="893838"/>
                  </a:lnTo>
                  <a:lnTo>
                    <a:pt x="798690" y="892937"/>
                  </a:lnTo>
                  <a:lnTo>
                    <a:pt x="798055" y="892911"/>
                  </a:lnTo>
                  <a:lnTo>
                    <a:pt x="796912" y="892886"/>
                  </a:lnTo>
                  <a:lnTo>
                    <a:pt x="797687" y="890270"/>
                  </a:lnTo>
                  <a:lnTo>
                    <a:pt x="800277" y="889101"/>
                  </a:lnTo>
                  <a:close/>
                </a:path>
                <a:path w="1205229" h="1033779">
                  <a:moveTo>
                    <a:pt x="816965" y="326097"/>
                  </a:moveTo>
                  <a:lnTo>
                    <a:pt x="815657" y="325069"/>
                  </a:lnTo>
                  <a:lnTo>
                    <a:pt x="813015" y="325196"/>
                  </a:lnTo>
                  <a:lnTo>
                    <a:pt x="811022" y="325628"/>
                  </a:lnTo>
                  <a:lnTo>
                    <a:pt x="808393" y="326021"/>
                  </a:lnTo>
                  <a:lnTo>
                    <a:pt x="810768" y="328917"/>
                  </a:lnTo>
                  <a:lnTo>
                    <a:pt x="813117" y="329031"/>
                  </a:lnTo>
                  <a:lnTo>
                    <a:pt x="815378" y="328637"/>
                  </a:lnTo>
                  <a:lnTo>
                    <a:pt x="816038" y="328549"/>
                  </a:lnTo>
                  <a:lnTo>
                    <a:pt x="816648" y="327215"/>
                  </a:lnTo>
                  <a:lnTo>
                    <a:pt x="816876" y="326364"/>
                  </a:lnTo>
                  <a:lnTo>
                    <a:pt x="816965" y="326097"/>
                  </a:lnTo>
                  <a:close/>
                </a:path>
                <a:path w="1205229" h="1033779">
                  <a:moveTo>
                    <a:pt x="835113" y="552970"/>
                  </a:moveTo>
                  <a:lnTo>
                    <a:pt x="834263" y="551218"/>
                  </a:lnTo>
                  <a:lnTo>
                    <a:pt x="833094" y="549389"/>
                  </a:lnTo>
                  <a:lnTo>
                    <a:pt x="830059" y="551434"/>
                  </a:lnTo>
                  <a:lnTo>
                    <a:pt x="833450" y="555053"/>
                  </a:lnTo>
                  <a:lnTo>
                    <a:pt x="835113" y="552970"/>
                  </a:lnTo>
                  <a:close/>
                </a:path>
                <a:path w="1205229" h="1033779">
                  <a:moveTo>
                    <a:pt x="864844" y="343268"/>
                  </a:moveTo>
                  <a:lnTo>
                    <a:pt x="863892" y="339064"/>
                  </a:lnTo>
                  <a:lnTo>
                    <a:pt x="860323" y="337972"/>
                  </a:lnTo>
                  <a:lnTo>
                    <a:pt x="857148" y="335559"/>
                  </a:lnTo>
                  <a:lnTo>
                    <a:pt x="857224" y="338124"/>
                  </a:lnTo>
                  <a:lnTo>
                    <a:pt x="857097" y="339915"/>
                  </a:lnTo>
                  <a:lnTo>
                    <a:pt x="857377" y="341604"/>
                  </a:lnTo>
                  <a:lnTo>
                    <a:pt x="857605" y="342861"/>
                  </a:lnTo>
                  <a:lnTo>
                    <a:pt x="858126" y="344817"/>
                  </a:lnTo>
                  <a:lnTo>
                    <a:pt x="860590" y="345617"/>
                  </a:lnTo>
                  <a:lnTo>
                    <a:pt x="861466" y="344246"/>
                  </a:lnTo>
                  <a:lnTo>
                    <a:pt x="861593" y="342201"/>
                  </a:lnTo>
                  <a:lnTo>
                    <a:pt x="862266" y="341922"/>
                  </a:lnTo>
                  <a:lnTo>
                    <a:pt x="862520" y="341744"/>
                  </a:lnTo>
                  <a:lnTo>
                    <a:pt x="863422" y="342328"/>
                  </a:lnTo>
                  <a:lnTo>
                    <a:pt x="864844" y="343268"/>
                  </a:lnTo>
                  <a:close/>
                </a:path>
                <a:path w="1205229" h="1033779">
                  <a:moveTo>
                    <a:pt x="871994" y="626986"/>
                  </a:moveTo>
                  <a:lnTo>
                    <a:pt x="871791" y="620052"/>
                  </a:lnTo>
                  <a:lnTo>
                    <a:pt x="870331" y="621969"/>
                  </a:lnTo>
                  <a:lnTo>
                    <a:pt x="868032" y="625017"/>
                  </a:lnTo>
                  <a:lnTo>
                    <a:pt x="869543" y="625754"/>
                  </a:lnTo>
                  <a:lnTo>
                    <a:pt x="870534" y="626262"/>
                  </a:lnTo>
                  <a:lnTo>
                    <a:pt x="871994" y="626986"/>
                  </a:lnTo>
                  <a:close/>
                </a:path>
                <a:path w="1205229" h="1033779">
                  <a:moveTo>
                    <a:pt x="872756" y="782916"/>
                  </a:moveTo>
                  <a:lnTo>
                    <a:pt x="869886" y="780465"/>
                  </a:lnTo>
                  <a:lnTo>
                    <a:pt x="866495" y="779919"/>
                  </a:lnTo>
                  <a:lnTo>
                    <a:pt x="862977" y="779741"/>
                  </a:lnTo>
                  <a:lnTo>
                    <a:pt x="868400" y="784212"/>
                  </a:lnTo>
                  <a:lnTo>
                    <a:pt x="869708" y="784593"/>
                  </a:lnTo>
                  <a:lnTo>
                    <a:pt x="872756" y="782916"/>
                  </a:lnTo>
                  <a:close/>
                </a:path>
                <a:path w="1205229" h="1033779">
                  <a:moveTo>
                    <a:pt x="874090" y="431101"/>
                  </a:moveTo>
                  <a:lnTo>
                    <a:pt x="873315" y="430580"/>
                  </a:lnTo>
                  <a:lnTo>
                    <a:pt x="872820" y="430034"/>
                  </a:lnTo>
                  <a:lnTo>
                    <a:pt x="871982" y="430403"/>
                  </a:lnTo>
                  <a:lnTo>
                    <a:pt x="871499" y="430936"/>
                  </a:lnTo>
                  <a:lnTo>
                    <a:pt x="870966" y="431380"/>
                  </a:lnTo>
                  <a:lnTo>
                    <a:pt x="871321" y="431685"/>
                  </a:lnTo>
                  <a:lnTo>
                    <a:pt x="871766" y="432295"/>
                  </a:lnTo>
                  <a:lnTo>
                    <a:pt x="872629" y="432117"/>
                  </a:lnTo>
                  <a:lnTo>
                    <a:pt x="873163" y="431647"/>
                  </a:lnTo>
                  <a:lnTo>
                    <a:pt x="874090" y="431101"/>
                  </a:lnTo>
                  <a:close/>
                </a:path>
                <a:path w="1205229" h="1033779">
                  <a:moveTo>
                    <a:pt x="891425" y="662279"/>
                  </a:moveTo>
                  <a:lnTo>
                    <a:pt x="891374" y="661936"/>
                  </a:lnTo>
                  <a:lnTo>
                    <a:pt x="891362" y="661606"/>
                  </a:lnTo>
                  <a:lnTo>
                    <a:pt x="891311" y="661263"/>
                  </a:lnTo>
                  <a:lnTo>
                    <a:pt x="890397" y="661263"/>
                  </a:lnTo>
                  <a:lnTo>
                    <a:pt x="889469" y="661250"/>
                  </a:lnTo>
                  <a:lnTo>
                    <a:pt x="888555" y="661250"/>
                  </a:lnTo>
                  <a:lnTo>
                    <a:pt x="888580" y="661695"/>
                  </a:lnTo>
                  <a:lnTo>
                    <a:pt x="888631" y="662152"/>
                  </a:lnTo>
                  <a:lnTo>
                    <a:pt x="888631" y="662609"/>
                  </a:lnTo>
                  <a:lnTo>
                    <a:pt x="889571" y="662508"/>
                  </a:lnTo>
                  <a:lnTo>
                    <a:pt x="891425" y="662279"/>
                  </a:lnTo>
                  <a:close/>
                </a:path>
                <a:path w="1205229" h="1033779">
                  <a:moveTo>
                    <a:pt x="900696" y="121488"/>
                  </a:moveTo>
                  <a:lnTo>
                    <a:pt x="898817" y="116776"/>
                  </a:lnTo>
                  <a:lnTo>
                    <a:pt x="896137" y="121475"/>
                  </a:lnTo>
                  <a:lnTo>
                    <a:pt x="900557" y="121729"/>
                  </a:lnTo>
                  <a:lnTo>
                    <a:pt x="900696" y="121488"/>
                  </a:lnTo>
                  <a:close/>
                </a:path>
                <a:path w="1205229" h="1033779">
                  <a:moveTo>
                    <a:pt x="909078" y="375831"/>
                  </a:moveTo>
                  <a:lnTo>
                    <a:pt x="908443" y="375348"/>
                  </a:lnTo>
                  <a:lnTo>
                    <a:pt x="908138" y="374967"/>
                  </a:lnTo>
                  <a:lnTo>
                    <a:pt x="907605" y="375551"/>
                  </a:lnTo>
                  <a:lnTo>
                    <a:pt x="907008" y="376085"/>
                  </a:lnTo>
                  <a:lnTo>
                    <a:pt x="906640" y="376770"/>
                  </a:lnTo>
                  <a:lnTo>
                    <a:pt x="906551" y="376910"/>
                  </a:lnTo>
                  <a:lnTo>
                    <a:pt x="907300" y="377520"/>
                  </a:lnTo>
                  <a:lnTo>
                    <a:pt x="907859" y="378129"/>
                  </a:lnTo>
                  <a:lnTo>
                    <a:pt x="908316" y="377355"/>
                  </a:lnTo>
                  <a:lnTo>
                    <a:pt x="908850" y="376770"/>
                  </a:lnTo>
                  <a:lnTo>
                    <a:pt x="909002" y="376110"/>
                  </a:lnTo>
                  <a:lnTo>
                    <a:pt x="909078" y="375831"/>
                  </a:lnTo>
                  <a:close/>
                </a:path>
                <a:path w="1205229" h="1033779">
                  <a:moveTo>
                    <a:pt x="956551" y="600163"/>
                  </a:moveTo>
                  <a:lnTo>
                    <a:pt x="950607" y="598703"/>
                  </a:lnTo>
                  <a:lnTo>
                    <a:pt x="950417" y="598817"/>
                  </a:lnTo>
                  <a:lnTo>
                    <a:pt x="949718" y="603796"/>
                  </a:lnTo>
                  <a:lnTo>
                    <a:pt x="953541" y="605396"/>
                  </a:lnTo>
                  <a:lnTo>
                    <a:pt x="954354" y="601980"/>
                  </a:lnTo>
                  <a:lnTo>
                    <a:pt x="956551" y="600163"/>
                  </a:lnTo>
                  <a:close/>
                </a:path>
                <a:path w="1205229" h="1033779">
                  <a:moveTo>
                    <a:pt x="974699" y="390982"/>
                  </a:moveTo>
                  <a:lnTo>
                    <a:pt x="972743" y="391388"/>
                  </a:lnTo>
                  <a:lnTo>
                    <a:pt x="971067" y="391756"/>
                  </a:lnTo>
                  <a:lnTo>
                    <a:pt x="968387" y="392315"/>
                  </a:lnTo>
                  <a:lnTo>
                    <a:pt x="972705" y="395490"/>
                  </a:lnTo>
                  <a:lnTo>
                    <a:pt x="973277" y="395300"/>
                  </a:lnTo>
                  <a:lnTo>
                    <a:pt x="974699" y="390982"/>
                  </a:lnTo>
                  <a:close/>
                </a:path>
                <a:path w="1205229" h="1033779">
                  <a:moveTo>
                    <a:pt x="991450" y="676084"/>
                  </a:moveTo>
                  <a:lnTo>
                    <a:pt x="991298" y="670725"/>
                  </a:lnTo>
                  <a:lnTo>
                    <a:pt x="991209" y="667321"/>
                  </a:lnTo>
                  <a:lnTo>
                    <a:pt x="984935" y="669925"/>
                  </a:lnTo>
                  <a:lnTo>
                    <a:pt x="987209" y="675970"/>
                  </a:lnTo>
                  <a:lnTo>
                    <a:pt x="987374" y="676135"/>
                  </a:lnTo>
                  <a:lnTo>
                    <a:pt x="991450" y="676084"/>
                  </a:lnTo>
                  <a:close/>
                </a:path>
                <a:path w="1205229" h="1033779">
                  <a:moveTo>
                    <a:pt x="1029550" y="339344"/>
                  </a:moveTo>
                  <a:lnTo>
                    <a:pt x="1028382" y="338531"/>
                  </a:lnTo>
                  <a:lnTo>
                    <a:pt x="1027290" y="337400"/>
                  </a:lnTo>
                  <a:lnTo>
                    <a:pt x="1025994" y="337019"/>
                  </a:lnTo>
                  <a:lnTo>
                    <a:pt x="1025131" y="336740"/>
                  </a:lnTo>
                  <a:lnTo>
                    <a:pt x="1023950" y="337502"/>
                  </a:lnTo>
                  <a:lnTo>
                    <a:pt x="1022896" y="337794"/>
                  </a:lnTo>
                  <a:lnTo>
                    <a:pt x="1023467" y="338772"/>
                  </a:lnTo>
                  <a:lnTo>
                    <a:pt x="1023861" y="340334"/>
                  </a:lnTo>
                  <a:lnTo>
                    <a:pt x="1026071" y="341020"/>
                  </a:lnTo>
                  <a:lnTo>
                    <a:pt x="1027709" y="340614"/>
                  </a:lnTo>
                  <a:lnTo>
                    <a:pt x="1029258" y="340575"/>
                  </a:lnTo>
                  <a:lnTo>
                    <a:pt x="1029550" y="339344"/>
                  </a:lnTo>
                  <a:close/>
                </a:path>
                <a:path w="1205229" h="1033779">
                  <a:moveTo>
                    <a:pt x="1081760" y="384670"/>
                  </a:moveTo>
                  <a:lnTo>
                    <a:pt x="1081278" y="383006"/>
                  </a:lnTo>
                  <a:lnTo>
                    <a:pt x="1078306" y="383197"/>
                  </a:lnTo>
                  <a:lnTo>
                    <a:pt x="1075118" y="382663"/>
                  </a:lnTo>
                  <a:lnTo>
                    <a:pt x="1073251" y="386765"/>
                  </a:lnTo>
                  <a:lnTo>
                    <a:pt x="1076096" y="386092"/>
                  </a:lnTo>
                  <a:lnTo>
                    <a:pt x="1081760" y="384670"/>
                  </a:lnTo>
                  <a:close/>
                </a:path>
                <a:path w="1205229" h="1033779">
                  <a:moveTo>
                    <a:pt x="1160081" y="128193"/>
                  </a:moveTo>
                  <a:lnTo>
                    <a:pt x="1158849" y="124561"/>
                  </a:lnTo>
                  <a:lnTo>
                    <a:pt x="1157706" y="123698"/>
                  </a:lnTo>
                  <a:lnTo>
                    <a:pt x="1156373" y="123177"/>
                  </a:lnTo>
                  <a:lnTo>
                    <a:pt x="1155141" y="124485"/>
                  </a:lnTo>
                  <a:lnTo>
                    <a:pt x="1154366" y="126593"/>
                  </a:lnTo>
                  <a:lnTo>
                    <a:pt x="1154353" y="128028"/>
                  </a:lnTo>
                  <a:lnTo>
                    <a:pt x="1154074" y="129819"/>
                  </a:lnTo>
                  <a:lnTo>
                    <a:pt x="1158494" y="129616"/>
                  </a:lnTo>
                  <a:lnTo>
                    <a:pt x="1160081" y="128193"/>
                  </a:lnTo>
                  <a:close/>
                </a:path>
                <a:path w="1205229" h="1033779">
                  <a:moveTo>
                    <a:pt x="1178496" y="238226"/>
                  </a:moveTo>
                  <a:lnTo>
                    <a:pt x="1177391" y="236372"/>
                  </a:lnTo>
                  <a:lnTo>
                    <a:pt x="1173962" y="235331"/>
                  </a:lnTo>
                  <a:lnTo>
                    <a:pt x="1175118" y="239356"/>
                  </a:lnTo>
                  <a:lnTo>
                    <a:pt x="1175715" y="241350"/>
                  </a:lnTo>
                  <a:lnTo>
                    <a:pt x="1176248" y="241223"/>
                  </a:lnTo>
                  <a:lnTo>
                    <a:pt x="1176807" y="241058"/>
                  </a:lnTo>
                  <a:lnTo>
                    <a:pt x="1177340" y="240931"/>
                  </a:lnTo>
                  <a:lnTo>
                    <a:pt x="1178496" y="238226"/>
                  </a:lnTo>
                  <a:close/>
                </a:path>
                <a:path w="1205229" h="1033779">
                  <a:moveTo>
                    <a:pt x="1180934" y="640295"/>
                  </a:moveTo>
                  <a:lnTo>
                    <a:pt x="1180376" y="639254"/>
                  </a:lnTo>
                  <a:lnTo>
                    <a:pt x="1180020" y="637590"/>
                  </a:lnTo>
                  <a:lnTo>
                    <a:pt x="1179233" y="637336"/>
                  </a:lnTo>
                  <a:lnTo>
                    <a:pt x="1177785" y="636892"/>
                  </a:lnTo>
                  <a:lnTo>
                    <a:pt x="1176070" y="637286"/>
                  </a:lnTo>
                  <a:lnTo>
                    <a:pt x="1174470" y="637336"/>
                  </a:lnTo>
                  <a:lnTo>
                    <a:pt x="1173797" y="638505"/>
                  </a:lnTo>
                  <a:lnTo>
                    <a:pt x="1175156" y="639495"/>
                  </a:lnTo>
                  <a:lnTo>
                    <a:pt x="1176426" y="640791"/>
                  </a:lnTo>
                  <a:lnTo>
                    <a:pt x="1178674" y="641667"/>
                  </a:lnTo>
                  <a:lnTo>
                    <a:pt x="1179906" y="640702"/>
                  </a:lnTo>
                  <a:lnTo>
                    <a:pt x="1180934" y="640295"/>
                  </a:lnTo>
                  <a:close/>
                </a:path>
                <a:path w="1205229" h="1033779">
                  <a:moveTo>
                    <a:pt x="1204658" y="624014"/>
                  </a:moveTo>
                  <a:lnTo>
                    <a:pt x="1199718" y="621271"/>
                  </a:lnTo>
                  <a:lnTo>
                    <a:pt x="1201661" y="618553"/>
                  </a:lnTo>
                  <a:lnTo>
                    <a:pt x="1198283" y="616051"/>
                  </a:lnTo>
                  <a:lnTo>
                    <a:pt x="1193660" y="620306"/>
                  </a:lnTo>
                  <a:lnTo>
                    <a:pt x="1193279" y="621207"/>
                  </a:lnTo>
                  <a:lnTo>
                    <a:pt x="1197000" y="626122"/>
                  </a:lnTo>
                  <a:lnTo>
                    <a:pt x="1199781" y="626452"/>
                  </a:lnTo>
                  <a:lnTo>
                    <a:pt x="1204658" y="62401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2" name="object 99">
              <a:extLst>
                <a:ext uri="{FF2B5EF4-FFF2-40B4-BE49-F238E27FC236}">
                  <a16:creationId xmlns:a16="http://schemas.microsoft.com/office/drawing/2014/main" id="{3304625A-C487-B7B3-CF06-ED754AA1336A}"/>
                </a:ext>
              </a:extLst>
            </p:cNvPr>
            <p:cNvSpPr/>
            <p:nvPr/>
          </p:nvSpPr>
          <p:spPr>
            <a:xfrm>
              <a:off x="3086590" y="3603500"/>
              <a:ext cx="550642" cy="554493"/>
            </a:xfrm>
            <a:custGeom>
              <a:avLst/>
              <a:gdLst/>
              <a:ahLst/>
              <a:cxnLst/>
              <a:rect l="l" t="t" r="r" b="b"/>
              <a:pathLst>
                <a:path w="908050" h="914400">
                  <a:moveTo>
                    <a:pt x="4572" y="440982"/>
                  </a:moveTo>
                  <a:lnTo>
                    <a:pt x="3352" y="440182"/>
                  </a:lnTo>
                  <a:lnTo>
                    <a:pt x="2082" y="439318"/>
                  </a:lnTo>
                  <a:lnTo>
                    <a:pt x="0" y="441604"/>
                  </a:lnTo>
                  <a:lnTo>
                    <a:pt x="1930" y="441858"/>
                  </a:lnTo>
                  <a:lnTo>
                    <a:pt x="3111" y="442048"/>
                  </a:lnTo>
                  <a:lnTo>
                    <a:pt x="4330" y="442214"/>
                  </a:lnTo>
                  <a:lnTo>
                    <a:pt x="4394" y="441794"/>
                  </a:lnTo>
                  <a:lnTo>
                    <a:pt x="4495" y="441388"/>
                  </a:lnTo>
                  <a:lnTo>
                    <a:pt x="4572" y="440982"/>
                  </a:lnTo>
                  <a:close/>
                </a:path>
                <a:path w="908050" h="914400">
                  <a:moveTo>
                    <a:pt x="45694" y="608520"/>
                  </a:moveTo>
                  <a:lnTo>
                    <a:pt x="43853" y="607174"/>
                  </a:lnTo>
                  <a:lnTo>
                    <a:pt x="41084" y="605180"/>
                  </a:lnTo>
                  <a:lnTo>
                    <a:pt x="39547" y="608685"/>
                  </a:lnTo>
                  <a:lnTo>
                    <a:pt x="41922" y="608622"/>
                  </a:lnTo>
                  <a:lnTo>
                    <a:pt x="45694" y="608520"/>
                  </a:lnTo>
                  <a:close/>
                </a:path>
                <a:path w="908050" h="914400">
                  <a:moveTo>
                    <a:pt x="48387" y="581736"/>
                  </a:moveTo>
                  <a:lnTo>
                    <a:pt x="48221" y="580224"/>
                  </a:lnTo>
                  <a:lnTo>
                    <a:pt x="47409" y="579475"/>
                  </a:lnTo>
                  <a:lnTo>
                    <a:pt x="46431" y="577926"/>
                  </a:lnTo>
                  <a:lnTo>
                    <a:pt x="45732" y="579602"/>
                  </a:lnTo>
                  <a:lnTo>
                    <a:pt x="44958" y="580567"/>
                  </a:lnTo>
                  <a:lnTo>
                    <a:pt x="45300" y="582053"/>
                  </a:lnTo>
                  <a:lnTo>
                    <a:pt x="46443" y="582587"/>
                  </a:lnTo>
                  <a:lnTo>
                    <a:pt x="47155" y="583209"/>
                  </a:lnTo>
                  <a:lnTo>
                    <a:pt x="47574" y="582498"/>
                  </a:lnTo>
                  <a:lnTo>
                    <a:pt x="48387" y="581736"/>
                  </a:lnTo>
                  <a:close/>
                </a:path>
                <a:path w="908050" h="914400">
                  <a:moveTo>
                    <a:pt x="118846" y="620153"/>
                  </a:moveTo>
                  <a:lnTo>
                    <a:pt x="117500" y="618794"/>
                  </a:lnTo>
                  <a:lnTo>
                    <a:pt x="116573" y="616648"/>
                  </a:lnTo>
                  <a:lnTo>
                    <a:pt x="113576" y="616813"/>
                  </a:lnTo>
                  <a:lnTo>
                    <a:pt x="114985" y="619239"/>
                  </a:lnTo>
                  <a:lnTo>
                    <a:pt x="116116" y="620877"/>
                  </a:lnTo>
                  <a:lnTo>
                    <a:pt x="118846" y="620153"/>
                  </a:lnTo>
                  <a:close/>
                </a:path>
                <a:path w="908050" h="914400">
                  <a:moveTo>
                    <a:pt x="122643" y="324332"/>
                  </a:moveTo>
                  <a:lnTo>
                    <a:pt x="120738" y="322338"/>
                  </a:lnTo>
                  <a:lnTo>
                    <a:pt x="119824" y="321373"/>
                  </a:lnTo>
                  <a:lnTo>
                    <a:pt x="119443" y="321779"/>
                  </a:lnTo>
                  <a:lnTo>
                    <a:pt x="118719" y="322630"/>
                  </a:lnTo>
                  <a:lnTo>
                    <a:pt x="120637" y="324243"/>
                  </a:lnTo>
                  <a:lnTo>
                    <a:pt x="121615" y="325005"/>
                  </a:lnTo>
                  <a:lnTo>
                    <a:pt x="122110" y="324675"/>
                  </a:lnTo>
                  <a:lnTo>
                    <a:pt x="122643" y="324332"/>
                  </a:lnTo>
                  <a:close/>
                </a:path>
                <a:path w="908050" h="914400">
                  <a:moveTo>
                    <a:pt x="124117" y="797001"/>
                  </a:moveTo>
                  <a:lnTo>
                    <a:pt x="123088" y="796239"/>
                  </a:lnTo>
                  <a:lnTo>
                    <a:pt x="120980" y="794791"/>
                  </a:lnTo>
                  <a:lnTo>
                    <a:pt x="120764" y="795096"/>
                  </a:lnTo>
                  <a:lnTo>
                    <a:pt x="120523" y="795451"/>
                  </a:lnTo>
                  <a:lnTo>
                    <a:pt x="120281" y="795769"/>
                  </a:lnTo>
                  <a:lnTo>
                    <a:pt x="123177" y="798106"/>
                  </a:lnTo>
                  <a:lnTo>
                    <a:pt x="123507" y="797737"/>
                  </a:lnTo>
                  <a:lnTo>
                    <a:pt x="123799" y="797369"/>
                  </a:lnTo>
                  <a:lnTo>
                    <a:pt x="124117" y="797001"/>
                  </a:lnTo>
                  <a:close/>
                </a:path>
                <a:path w="908050" h="914400">
                  <a:moveTo>
                    <a:pt x="133273" y="162814"/>
                  </a:moveTo>
                  <a:lnTo>
                    <a:pt x="132994" y="162433"/>
                  </a:lnTo>
                  <a:lnTo>
                    <a:pt x="132765" y="162039"/>
                  </a:lnTo>
                  <a:lnTo>
                    <a:pt x="132511" y="161645"/>
                  </a:lnTo>
                  <a:lnTo>
                    <a:pt x="131787" y="161340"/>
                  </a:lnTo>
                  <a:lnTo>
                    <a:pt x="131076" y="160807"/>
                  </a:lnTo>
                  <a:lnTo>
                    <a:pt x="130365" y="160782"/>
                  </a:lnTo>
                  <a:lnTo>
                    <a:pt x="130035" y="160782"/>
                  </a:lnTo>
                  <a:lnTo>
                    <a:pt x="129641" y="161721"/>
                  </a:lnTo>
                  <a:lnTo>
                    <a:pt x="129311" y="162255"/>
                  </a:lnTo>
                  <a:lnTo>
                    <a:pt x="129971" y="162674"/>
                  </a:lnTo>
                  <a:lnTo>
                    <a:pt x="130606" y="163309"/>
                  </a:lnTo>
                  <a:lnTo>
                    <a:pt x="131343" y="163449"/>
                  </a:lnTo>
                  <a:lnTo>
                    <a:pt x="131914" y="163550"/>
                  </a:lnTo>
                  <a:lnTo>
                    <a:pt x="132613" y="163055"/>
                  </a:lnTo>
                  <a:lnTo>
                    <a:pt x="133273" y="162814"/>
                  </a:lnTo>
                  <a:close/>
                </a:path>
                <a:path w="908050" h="914400">
                  <a:moveTo>
                    <a:pt x="152768" y="344741"/>
                  </a:moveTo>
                  <a:lnTo>
                    <a:pt x="150241" y="346583"/>
                  </a:lnTo>
                  <a:lnTo>
                    <a:pt x="148983" y="347484"/>
                  </a:lnTo>
                  <a:lnTo>
                    <a:pt x="151231" y="347878"/>
                  </a:lnTo>
                  <a:lnTo>
                    <a:pt x="152539" y="347002"/>
                  </a:lnTo>
                  <a:lnTo>
                    <a:pt x="152768" y="344741"/>
                  </a:lnTo>
                  <a:close/>
                </a:path>
                <a:path w="908050" h="914400">
                  <a:moveTo>
                    <a:pt x="159804" y="538924"/>
                  </a:moveTo>
                  <a:lnTo>
                    <a:pt x="156476" y="537972"/>
                  </a:lnTo>
                  <a:lnTo>
                    <a:pt x="155397" y="540727"/>
                  </a:lnTo>
                  <a:lnTo>
                    <a:pt x="157060" y="540042"/>
                  </a:lnTo>
                  <a:lnTo>
                    <a:pt x="158419" y="539496"/>
                  </a:lnTo>
                  <a:lnTo>
                    <a:pt x="159804" y="538924"/>
                  </a:lnTo>
                  <a:close/>
                </a:path>
                <a:path w="908050" h="914400">
                  <a:moveTo>
                    <a:pt x="179959" y="485254"/>
                  </a:moveTo>
                  <a:lnTo>
                    <a:pt x="179895" y="482358"/>
                  </a:lnTo>
                  <a:lnTo>
                    <a:pt x="179844" y="481088"/>
                  </a:lnTo>
                  <a:lnTo>
                    <a:pt x="179451" y="481088"/>
                  </a:lnTo>
                  <a:lnTo>
                    <a:pt x="179044" y="481076"/>
                  </a:lnTo>
                  <a:lnTo>
                    <a:pt x="178638" y="481088"/>
                  </a:lnTo>
                  <a:lnTo>
                    <a:pt x="178549" y="482231"/>
                  </a:lnTo>
                  <a:lnTo>
                    <a:pt x="178396" y="483400"/>
                  </a:lnTo>
                  <a:lnTo>
                    <a:pt x="178435" y="484555"/>
                  </a:lnTo>
                  <a:lnTo>
                    <a:pt x="178435" y="484746"/>
                  </a:lnTo>
                  <a:lnTo>
                    <a:pt x="179209" y="484911"/>
                  </a:lnTo>
                  <a:lnTo>
                    <a:pt x="179959" y="485254"/>
                  </a:lnTo>
                  <a:close/>
                </a:path>
                <a:path w="908050" h="914400">
                  <a:moveTo>
                    <a:pt x="208762" y="845654"/>
                  </a:moveTo>
                  <a:lnTo>
                    <a:pt x="206641" y="845146"/>
                  </a:lnTo>
                  <a:lnTo>
                    <a:pt x="205447" y="848423"/>
                  </a:lnTo>
                  <a:lnTo>
                    <a:pt x="208559" y="848855"/>
                  </a:lnTo>
                  <a:lnTo>
                    <a:pt x="208292" y="847483"/>
                  </a:lnTo>
                  <a:lnTo>
                    <a:pt x="208762" y="845654"/>
                  </a:lnTo>
                  <a:close/>
                </a:path>
                <a:path w="908050" h="914400">
                  <a:moveTo>
                    <a:pt x="210400" y="660920"/>
                  </a:moveTo>
                  <a:lnTo>
                    <a:pt x="209232" y="660565"/>
                  </a:lnTo>
                  <a:lnTo>
                    <a:pt x="206946" y="659853"/>
                  </a:lnTo>
                  <a:lnTo>
                    <a:pt x="206781" y="660349"/>
                  </a:lnTo>
                  <a:lnTo>
                    <a:pt x="206527" y="661339"/>
                  </a:lnTo>
                  <a:lnTo>
                    <a:pt x="207137" y="661670"/>
                  </a:lnTo>
                  <a:lnTo>
                    <a:pt x="207721" y="662101"/>
                  </a:lnTo>
                  <a:lnTo>
                    <a:pt x="208940" y="662368"/>
                  </a:lnTo>
                  <a:lnTo>
                    <a:pt x="209588" y="662139"/>
                  </a:lnTo>
                  <a:lnTo>
                    <a:pt x="210197" y="662076"/>
                  </a:lnTo>
                  <a:lnTo>
                    <a:pt x="210261" y="661682"/>
                  </a:lnTo>
                  <a:lnTo>
                    <a:pt x="210400" y="660920"/>
                  </a:lnTo>
                  <a:close/>
                </a:path>
                <a:path w="908050" h="914400">
                  <a:moveTo>
                    <a:pt x="220167" y="679742"/>
                  </a:moveTo>
                  <a:lnTo>
                    <a:pt x="215950" y="680681"/>
                  </a:lnTo>
                  <a:lnTo>
                    <a:pt x="218808" y="684606"/>
                  </a:lnTo>
                  <a:lnTo>
                    <a:pt x="220167" y="679742"/>
                  </a:lnTo>
                  <a:close/>
                </a:path>
                <a:path w="908050" h="914400">
                  <a:moveTo>
                    <a:pt x="226390" y="298856"/>
                  </a:moveTo>
                  <a:lnTo>
                    <a:pt x="226339" y="297624"/>
                  </a:lnTo>
                  <a:lnTo>
                    <a:pt x="226263" y="294449"/>
                  </a:lnTo>
                  <a:lnTo>
                    <a:pt x="224231" y="296125"/>
                  </a:lnTo>
                  <a:lnTo>
                    <a:pt x="223862" y="297230"/>
                  </a:lnTo>
                  <a:lnTo>
                    <a:pt x="225107" y="298577"/>
                  </a:lnTo>
                  <a:lnTo>
                    <a:pt x="225285" y="298792"/>
                  </a:lnTo>
                  <a:lnTo>
                    <a:pt x="225767" y="298742"/>
                  </a:lnTo>
                  <a:lnTo>
                    <a:pt x="226390" y="298856"/>
                  </a:lnTo>
                  <a:close/>
                </a:path>
                <a:path w="908050" h="914400">
                  <a:moveTo>
                    <a:pt x="256133" y="892606"/>
                  </a:moveTo>
                  <a:lnTo>
                    <a:pt x="256120" y="892263"/>
                  </a:lnTo>
                  <a:lnTo>
                    <a:pt x="256070" y="891552"/>
                  </a:lnTo>
                  <a:lnTo>
                    <a:pt x="254952" y="891603"/>
                  </a:lnTo>
                  <a:lnTo>
                    <a:pt x="253860" y="891616"/>
                  </a:lnTo>
                  <a:lnTo>
                    <a:pt x="252742" y="891654"/>
                  </a:lnTo>
                  <a:lnTo>
                    <a:pt x="252755" y="892098"/>
                  </a:lnTo>
                  <a:lnTo>
                    <a:pt x="252755" y="893000"/>
                  </a:lnTo>
                  <a:lnTo>
                    <a:pt x="253898" y="892873"/>
                  </a:lnTo>
                  <a:lnTo>
                    <a:pt x="256133" y="892606"/>
                  </a:lnTo>
                  <a:close/>
                </a:path>
                <a:path w="908050" h="914400">
                  <a:moveTo>
                    <a:pt x="256908" y="430491"/>
                  </a:moveTo>
                  <a:lnTo>
                    <a:pt x="256616" y="430085"/>
                  </a:lnTo>
                  <a:lnTo>
                    <a:pt x="256298" y="429717"/>
                  </a:lnTo>
                  <a:lnTo>
                    <a:pt x="255993" y="429310"/>
                  </a:lnTo>
                  <a:lnTo>
                    <a:pt x="254165" y="430860"/>
                  </a:lnTo>
                  <a:lnTo>
                    <a:pt x="253225" y="431634"/>
                  </a:lnTo>
                  <a:lnTo>
                    <a:pt x="253441" y="431914"/>
                  </a:lnTo>
                  <a:lnTo>
                    <a:pt x="253644" y="432193"/>
                  </a:lnTo>
                  <a:lnTo>
                    <a:pt x="253860" y="432473"/>
                  </a:lnTo>
                  <a:lnTo>
                    <a:pt x="254876" y="431812"/>
                  </a:lnTo>
                  <a:lnTo>
                    <a:pt x="256908" y="430491"/>
                  </a:lnTo>
                  <a:close/>
                </a:path>
                <a:path w="908050" h="914400">
                  <a:moveTo>
                    <a:pt x="269227" y="889431"/>
                  </a:moveTo>
                  <a:lnTo>
                    <a:pt x="268693" y="888822"/>
                  </a:lnTo>
                  <a:lnTo>
                    <a:pt x="268211" y="888022"/>
                  </a:lnTo>
                  <a:lnTo>
                    <a:pt x="267195" y="887476"/>
                  </a:lnTo>
                  <a:lnTo>
                    <a:pt x="266433" y="888098"/>
                  </a:lnTo>
                  <a:lnTo>
                    <a:pt x="265303" y="888606"/>
                  </a:lnTo>
                  <a:lnTo>
                    <a:pt x="266420" y="889495"/>
                  </a:lnTo>
                  <a:lnTo>
                    <a:pt x="266979" y="890193"/>
                  </a:lnTo>
                  <a:lnTo>
                    <a:pt x="267716" y="890422"/>
                  </a:lnTo>
                  <a:lnTo>
                    <a:pt x="268097" y="890536"/>
                  </a:lnTo>
                  <a:lnTo>
                    <a:pt x="268732" y="889800"/>
                  </a:lnTo>
                  <a:lnTo>
                    <a:pt x="269227" y="889431"/>
                  </a:lnTo>
                  <a:close/>
                </a:path>
                <a:path w="908050" h="914400">
                  <a:moveTo>
                    <a:pt x="286131" y="221107"/>
                  </a:moveTo>
                  <a:lnTo>
                    <a:pt x="285711" y="218490"/>
                  </a:lnTo>
                  <a:lnTo>
                    <a:pt x="283248" y="218948"/>
                  </a:lnTo>
                  <a:lnTo>
                    <a:pt x="282409" y="220027"/>
                  </a:lnTo>
                  <a:lnTo>
                    <a:pt x="282930" y="222262"/>
                  </a:lnTo>
                  <a:lnTo>
                    <a:pt x="285673" y="222402"/>
                  </a:lnTo>
                  <a:lnTo>
                    <a:pt x="286131" y="221107"/>
                  </a:lnTo>
                  <a:close/>
                </a:path>
                <a:path w="908050" h="914400">
                  <a:moveTo>
                    <a:pt x="286156" y="835469"/>
                  </a:moveTo>
                  <a:lnTo>
                    <a:pt x="285343" y="834720"/>
                  </a:lnTo>
                  <a:lnTo>
                    <a:pt x="284581" y="833450"/>
                  </a:lnTo>
                  <a:lnTo>
                    <a:pt x="283756" y="834885"/>
                  </a:lnTo>
                  <a:lnTo>
                    <a:pt x="282981" y="835660"/>
                  </a:lnTo>
                  <a:lnTo>
                    <a:pt x="282943" y="836485"/>
                  </a:lnTo>
                  <a:lnTo>
                    <a:pt x="282930" y="837057"/>
                  </a:lnTo>
                  <a:lnTo>
                    <a:pt x="283895" y="837679"/>
                  </a:lnTo>
                  <a:lnTo>
                    <a:pt x="284454" y="838276"/>
                  </a:lnTo>
                  <a:lnTo>
                    <a:pt x="285013" y="837526"/>
                  </a:lnTo>
                  <a:lnTo>
                    <a:pt x="285813" y="836841"/>
                  </a:lnTo>
                  <a:lnTo>
                    <a:pt x="286016" y="835977"/>
                  </a:lnTo>
                  <a:lnTo>
                    <a:pt x="286156" y="835469"/>
                  </a:lnTo>
                  <a:close/>
                </a:path>
                <a:path w="908050" h="914400">
                  <a:moveTo>
                    <a:pt x="286524" y="172910"/>
                  </a:moveTo>
                  <a:lnTo>
                    <a:pt x="285788" y="172453"/>
                  </a:lnTo>
                  <a:lnTo>
                    <a:pt x="285140" y="171907"/>
                  </a:lnTo>
                  <a:lnTo>
                    <a:pt x="284721" y="172847"/>
                  </a:lnTo>
                  <a:lnTo>
                    <a:pt x="284302" y="173558"/>
                  </a:lnTo>
                  <a:lnTo>
                    <a:pt x="284060" y="174472"/>
                  </a:lnTo>
                  <a:lnTo>
                    <a:pt x="284861" y="174815"/>
                  </a:lnTo>
                  <a:lnTo>
                    <a:pt x="285292" y="175094"/>
                  </a:lnTo>
                  <a:lnTo>
                    <a:pt x="285699" y="174409"/>
                  </a:lnTo>
                  <a:lnTo>
                    <a:pt x="286194" y="173786"/>
                  </a:lnTo>
                  <a:lnTo>
                    <a:pt x="286448" y="173050"/>
                  </a:lnTo>
                  <a:lnTo>
                    <a:pt x="286524" y="172910"/>
                  </a:lnTo>
                  <a:close/>
                </a:path>
                <a:path w="908050" h="914400">
                  <a:moveTo>
                    <a:pt x="297611" y="892543"/>
                  </a:moveTo>
                  <a:lnTo>
                    <a:pt x="296710" y="891578"/>
                  </a:lnTo>
                  <a:lnTo>
                    <a:pt x="294335" y="891578"/>
                  </a:lnTo>
                  <a:lnTo>
                    <a:pt x="293814" y="892835"/>
                  </a:lnTo>
                  <a:lnTo>
                    <a:pt x="294055" y="894676"/>
                  </a:lnTo>
                  <a:lnTo>
                    <a:pt x="295871" y="895375"/>
                  </a:lnTo>
                  <a:lnTo>
                    <a:pt x="297256" y="895096"/>
                  </a:lnTo>
                  <a:lnTo>
                    <a:pt x="297611" y="892543"/>
                  </a:lnTo>
                  <a:close/>
                </a:path>
                <a:path w="908050" h="914400">
                  <a:moveTo>
                    <a:pt x="308013" y="909142"/>
                  </a:moveTo>
                  <a:lnTo>
                    <a:pt x="307632" y="908773"/>
                  </a:lnTo>
                  <a:lnTo>
                    <a:pt x="306857" y="908075"/>
                  </a:lnTo>
                  <a:lnTo>
                    <a:pt x="305612" y="909053"/>
                  </a:lnTo>
                  <a:lnTo>
                    <a:pt x="303441" y="909332"/>
                  </a:lnTo>
                  <a:lnTo>
                    <a:pt x="304253" y="912977"/>
                  </a:lnTo>
                  <a:lnTo>
                    <a:pt x="305879" y="911326"/>
                  </a:lnTo>
                  <a:lnTo>
                    <a:pt x="308013" y="909142"/>
                  </a:lnTo>
                  <a:close/>
                </a:path>
                <a:path w="908050" h="914400">
                  <a:moveTo>
                    <a:pt x="318020" y="345579"/>
                  </a:moveTo>
                  <a:lnTo>
                    <a:pt x="317995" y="345135"/>
                  </a:lnTo>
                  <a:lnTo>
                    <a:pt x="317982" y="344563"/>
                  </a:lnTo>
                  <a:lnTo>
                    <a:pt x="317665" y="343979"/>
                  </a:lnTo>
                  <a:lnTo>
                    <a:pt x="317487" y="343408"/>
                  </a:lnTo>
                  <a:lnTo>
                    <a:pt x="317042" y="344284"/>
                  </a:lnTo>
                  <a:lnTo>
                    <a:pt x="316598" y="345160"/>
                  </a:lnTo>
                  <a:lnTo>
                    <a:pt x="316153" y="346024"/>
                  </a:lnTo>
                  <a:lnTo>
                    <a:pt x="316572" y="346163"/>
                  </a:lnTo>
                  <a:lnTo>
                    <a:pt x="317004" y="346303"/>
                  </a:lnTo>
                  <a:lnTo>
                    <a:pt x="317423" y="346443"/>
                  </a:lnTo>
                  <a:lnTo>
                    <a:pt x="317627" y="346011"/>
                  </a:lnTo>
                  <a:lnTo>
                    <a:pt x="318020" y="345579"/>
                  </a:lnTo>
                  <a:close/>
                </a:path>
                <a:path w="908050" h="914400">
                  <a:moveTo>
                    <a:pt x="320675" y="76733"/>
                  </a:moveTo>
                  <a:lnTo>
                    <a:pt x="318617" y="75514"/>
                  </a:lnTo>
                  <a:lnTo>
                    <a:pt x="316052" y="73990"/>
                  </a:lnTo>
                  <a:lnTo>
                    <a:pt x="316217" y="76581"/>
                  </a:lnTo>
                  <a:lnTo>
                    <a:pt x="317080" y="78003"/>
                  </a:lnTo>
                  <a:lnTo>
                    <a:pt x="320675" y="76733"/>
                  </a:lnTo>
                  <a:close/>
                </a:path>
                <a:path w="908050" h="914400">
                  <a:moveTo>
                    <a:pt x="322656" y="175310"/>
                  </a:moveTo>
                  <a:lnTo>
                    <a:pt x="320052" y="179590"/>
                  </a:lnTo>
                  <a:lnTo>
                    <a:pt x="321716" y="181914"/>
                  </a:lnTo>
                  <a:lnTo>
                    <a:pt x="322008" y="179768"/>
                  </a:lnTo>
                  <a:lnTo>
                    <a:pt x="322275" y="178041"/>
                  </a:lnTo>
                  <a:lnTo>
                    <a:pt x="322656" y="175310"/>
                  </a:lnTo>
                  <a:close/>
                </a:path>
                <a:path w="908050" h="914400">
                  <a:moveTo>
                    <a:pt x="334683" y="512546"/>
                  </a:moveTo>
                  <a:lnTo>
                    <a:pt x="334073" y="511886"/>
                  </a:lnTo>
                  <a:lnTo>
                    <a:pt x="333552" y="510870"/>
                  </a:lnTo>
                  <a:lnTo>
                    <a:pt x="332663" y="511860"/>
                  </a:lnTo>
                  <a:lnTo>
                    <a:pt x="332054" y="512368"/>
                  </a:lnTo>
                  <a:lnTo>
                    <a:pt x="331660" y="513181"/>
                  </a:lnTo>
                  <a:lnTo>
                    <a:pt x="332651" y="514197"/>
                  </a:lnTo>
                  <a:lnTo>
                    <a:pt x="333019" y="514134"/>
                  </a:lnTo>
                  <a:lnTo>
                    <a:pt x="333603" y="514057"/>
                  </a:lnTo>
                  <a:lnTo>
                    <a:pt x="334289" y="513448"/>
                  </a:lnTo>
                  <a:lnTo>
                    <a:pt x="334530" y="512876"/>
                  </a:lnTo>
                  <a:lnTo>
                    <a:pt x="334683" y="512546"/>
                  </a:lnTo>
                  <a:close/>
                </a:path>
                <a:path w="908050" h="914400">
                  <a:moveTo>
                    <a:pt x="386816" y="64389"/>
                  </a:moveTo>
                  <a:lnTo>
                    <a:pt x="385051" y="64871"/>
                  </a:lnTo>
                  <a:lnTo>
                    <a:pt x="383781" y="65239"/>
                  </a:lnTo>
                  <a:lnTo>
                    <a:pt x="382511" y="65595"/>
                  </a:lnTo>
                  <a:lnTo>
                    <a:pt x="383006" y="67322"/>
                  </a:lnTo>
                  <a:lnTo>
                    <a:pt x="384606" y="67525"/>
                  </a:lnTo>
                  <a:lnTo>
                    <a:pt x="386143" y="67525"/>
                  </a:lnTo>
                  <a:lnTo>
                    <a:pt x="386816" y="64389"/>
                  </a:lnTo>
                  <a:close/>
                </a:path>
                <a:path w="908050" h="914400">
                  <a:moveTo>
                    <a:pt x="393344" y="476275"/>
                  </a:moveTo>
                  <a:lnTo>
                    <a:pt x="393306" y="475132"/>
                  </a:lnTo>
                  <a:lnTo>
                    <a:pt x="393141" y="474065"/>
                  </a:lnTo>
                  <a:lnTo>
                    <a:pt x="392887" y="472059"/>
                  </a:lnTo>
                  <a:lnTo>
                    <a:pt x="390804" y="474243"/>
                  </a:lnTo>
                  <a:lnTo>
                    <a:pt x="390575" y="475411"/>
                  </a:lnTo>
                  <a:lnTo>
                    <a:pt x="392074" y="476453"/>
                  </a:lnTo>
                  <a:lnTo>
                    <a:pt x="392315" y="476631"/>
                  </a:lnTo>
                  <a:lnTo>
                    <a:pt x="393344" y="476275"/>
                  </a:lnTo>
                  <a:close/>
                </a:path>
                <a:path w="908050" h="914400">
                  <a:moveTo>
                    <a:pt x="412978" y="911860"/>
                  </a:moveTo>
                  <a:lnTo>
                    <a:pt x="412445" y="910348"/>
                  </a:lnTo>
                  <a:lnTo>
                    <a:pt x="411721" y="908316"/>
                  </a:lnTo>
                  <a:lnTo>
                    <a:pt x="411238" y="908481"/>
                  </a:lnTo>
                  <a:lnTo>
                    <a:pt x="410768" y="908672"/>
                  </a:lnTo>
                  <a:lnTo>
                    <a:pt x="410260" y="908837"/>
                  </a:lnTo>
                  <a:lnTo>
                    <a:pt x="409663" y="910399"/>
                  </a:lnTo>
                  <a:lnTo>
                    <a:pt x="410006" y="911491"/>
                  </a:lnTo>
                  <a:lnTo>
                    <a:pt x="412978" y="911860"/>
                  </a:lnTo>
                  <a:close/>
                </a:path>
                <a:path w="908050" h="914400">
                  <a:moveTo>
                    <a:pt x="432473" y="914323"/>
                  </a:moveTo>
                  <a:lnTo>
                    <a:pt x="432396" y="911059"/>
                  </a:lnTo>
                  <a:lnTo>
                    <a:pt x="432346" y="909764"/>
                  </a:lnTo>
                  <a:lnTo>
                    <a:pt x="430161" y="911390"/>
                  </a:lnTo>
                  <a:lnTo>
                    <a:pt x="430263" y="912698"/>
                  </a:lnTo>
                  <a:lnTo>
                    <a:pt x="432473" y="914323"/>
                  </a:lnTo>
                  <a:close/>
                </a:path>
                <a:path w="908050" h="914400">
                  <a:moveTo>
                    <a:pt x="433235" y="753745"/>
                  </a:moveTo>
                  <a:lnTo>
                    <a:pt x="433108" y="753478"/>
                  </a:lnTo>
                  <a:lnTo>
                    <a:pt x="432473" y="752030"/>
                  </a:lnTo>
                  <a:lnTo>
                    <a:pt x="431482" y="751217"/>
                  </a:lnTo>
                  <a:lnTo>
                    <a:pt x="429691" y="752589"/>
                  </a:lnTo>
                  <a:lnTo>
                    <a:pt x="430149" y="753897"/>
                  </a:lnTo>
                  <a:lnTo>
                    <a:pt x="430453" y="755319"/>
                  </a:lnTo>
                  <a:lnTo>
                    <a:pt x="432422" y="754710"/>
                  </a:lnTo>
                  <a:lnTo>
                    <a:pt x="432752" y="754595"/>
                  </a:lnTo>
                  <a:lnTo>
                    <a:pt x="433235" y="753745"/>
                  </a:lnTo>
                  <a:close/>
                </a:path>
                <a:path w="908050" h="914400">
                  <a:moveTo>
                    <a:pt x="439077" y="536867"/>
                  </a:moveTo>
                  <a:lnTo>
                    <a:pt x="438670" y="534009"/>
                  </a:lnTo>
                  <a:lnTo>
                    <a:pt x="437515" y="535609"/>
                  </a:lnTo>
                  <a:lnTo>
                    <a:pt x="436702" y="536714"/>
                  </a:lnTo>
                  <a:lnTo>
                    <a:pt x="435889" y="537806"/>
                  </a:lnTo>
                  <a:lnTo>
                    <a:pt x="439077" y="536867"/>
                  </a:lnTo>
                  <a:close/>
                </a:path>
                <a:path w="908050" h="914400">
                  <a:moveTo>
                    <a:pt x="449262" y="870991"/>
                  </a:moveTo>
                  <a:lnTo>
                    <a:pt x="448081" y="870305"/>
                  </a:lnTo>
                  <a:lnTo>
                    <a:pt x="447332" y="869530"/>
                  </a:lnTo>
                  <a:lnTo>
                    <a:pt x="446684" y="869632"/>
                  </a:lnTo>
                  <a:lnTo>
                    <a:pt x="446011" y="869696"/>
                  </a:lnTo>
                  <a:lnTo>
                    <a:pt x="445439" y="870623"/>
                  </a:lnTo>
                  <a:lnTo>
                    <a:pt x="444842" y="871169"/>
                  </a:lnTo>
                  <a:lnTo>
                    <a:pt x="445579" y="871778"/>
                  </a:lnTo>
                  <a:lnTo>
                    <a:pt x="446239" y="872680"/>
                  </a:lnTo>
                  <a:lnTo>
                    <a:pt x="447065" y="872871"/>
                  </a:lnTo>
                  <a:lnTo>
                    <a:pt x="447535" y="872959"/>
                  </a:lnTo>
                  <a:lnTo>
                    <a:pt x="448246" y="871880"/>
                  </a:lnTo>
                  <a:lnTo>
                    <a:pt x="449262" y="870991"/>
                  </a:lnTo>
                  <a:close/>
                </a:path>
                <a:path w="908050" h="914400">
                  <a:moveTo>
                    <a:pt x="452793" y="245414"/>
                  </a:moveTo>
                  <a:lnTo>
                    <a:pt x="451942" y="243484"/>
                  </a:lnTo>
                  <a:lnTo>
                    <a:pt x="451535" y="242506"/>
                  </a:lnTo>
                  <a:lnTo>
                    <a:pt x="450900" y="242798"/>
                  </a:lnTo>
                  <a:lnTo>
                    <a:pt x="449656" y="243382"/>
                  </a:lnTo>
                  <a:lnTo>
                    <a:pt x="451040" y="246189"/>
                  </a:lnTo>
                  <a:lnTo>
                    <a:pt x="451637" y="245935"/>
                  </a:lnTo>
                  <a:lnTo>
                    <a:pt x="452221" y="245656"/>
                  </a:lnTo>
                  <a:lnTo>
                    <a:pt x="452793" y="245414"/>
                  </a:lnTo>
                  <a:close/>
                </a:path>
                <a:path w="908050" h="914400">
                  <a:moveTo>
                    <a:pt x="462445" y="428828"/>
                  </a:moveTo>
                  <a:lnTo>
                    <a:pt x="460908" y="428015"/>
                  </a:lnTo>
                  <a:lnTo>
                    <a:pt x="459460" y="426275"/>
                  </a:lnTo>
                  <a:lnTo>
                    <a:pt x="457555" y="428345"/>
                  </a:lnTo>
                  <a:lnTo>
                    <a:pt x="459181" y="428498"/>
                  </a:lnTo>
                  <a:lnTo>
                    <a:pt x="460806" y="428663"/>
                  </a:lnTo>
                  <a:lnTo>
                    <a:pt x="462445" y="428828"/>
                  </a:lnTo>
                  <a:close/>
                </a:path>
                <a:path w="908050" h="914400">
                  <a:moveTo>
                    <a:pt x="467334" y="371398"/>
                  </a:moveTo>
                  <a:lnTo>
                    <a:pt x="466115" y="369303"/>
                  </a:lnTo>
                  <a:lnTo>
                    <a:pt x="464743" y="369074"/>
                  </a:lnTo>
                  <a:lnTo>
                    <a:pt x="462026" y="370941"/>
                  </a:lnTo>
                  <a:lnTo>
                    <a:pt x="465950" y="371271"/>
                  </a:lnTo>
                  <a:lnTo>
                    <a:pt x="467334" y="371398"/>
                  </a:lnTo>
                  <a:close/>
                </a:path>
                <a:path w="908050" h="914400">
                  <a:moveTo>
                    <a:pt x="475437" y="160350"/>
                  </a:moveTo>
                  <a:lnTo>
                    <a:pt x="474992" y="159880"/>
                  </a:lnTo>
                  <a:lnTo>
                    <a:pt x="474459" y="158991"/>
                  </a:lnTo>
                  <a:lnTo>
                    <a:pt x="474103" y="159042"/>
                  </a:lnTo>
                  <a:lnTo>
                    <a:pt x="473367" y="159169"/>
                  </a:lnTo>
                  <a:lnTo>
                    <a:pt x="472732" y="159816"/>
                  </a:lnTo>
                  <a:lnTo>
                    <a:pt x="471690" y="160464"/>
                  </a:lnTo>
                  <a:lnTo>
                    <a:pt x="472541" y="161188"/>
                  </a:lnTo>
                  <a:lnTo>
                    <a:pt x="473227" y="162052"/>
                  </a:lnTo>
                  <a:lnTo>
                    <a:pt x="474256" y="161620"/>
                  </a:lnTo>
                  <a:lnTo>
                    <a:pt x="474802" y="160909"/>
                  </a:lnTo>
                  <a:lnTo>
                    <a:pt x="475437" y="160350"/>
                  </a:lnTo>
                  <a:close/>
                </a:path>
                <a:path w="908050" h="914400">
                  <a:moveTo>
                    <a:pt x="490169" y="207352"/>
                  </a:moveTo>
                  <a:lnTo>
                    <a:pt x="490143" y="205930"/>
                  </a:lnTo>
                  <a:lnTo>
                    <a:pt x="488937" y="205219"/>
                  </a:lnTo>
                  <a:lnTo>
                    <a:pt x="487870" y="204127"/>
                  </a:lnTo>
                  <a:lnTo>
                    <a:pt x="487172" y="205384"/>
                  </a:lnTo>
                  <a:lnTo>
                    <a:pt x="486244" y="206248"/>
                  </a:lnTo>
                  <a:lnTo>
                    <a:pt x="486333" y="206997"/>
                  </a:lnTo>
                  <a:lnTo>
                    <a:pt x="486435" y="207670"/>
                  </a:lnTo>
                  <a:lnTo>
                    <a:pt x="487781" y="208800"/>
                  </a:lnTo>
                  <a:lnTo>
                    <a:pt x="489089" y="208483"/>
                  </a:lnTo>
                  <a:lnTo>
                    <a:pt x="490169" y="207352"/>
                  </a:lnTo>
                  <a:close/>
                </a:path>
                <a:path w="908050" h="914400">
                  <a:moveTo>
                    <a:pt x="495452" y="413334"/>
                  </a:moveTo>
                  <a:lnTo>
                    <a:pt x="493522" y="412877"/>
                  </a:lnTo>
                  <a:lnTo>
                    <a:pt x="491083" y="412280"/>
                  </a:lnTo>
                  <a:lnTo>
                    <a:pt x="490918" y="412635"/>
                  </a:lnTo>
                  <a:lnTo>
                    <a:pt x="490728" y="412978"/>
                  </a:lnTo>
                  <a:lnTo>
                    <a:pt x="490550" y="413334"/>
                  </a:lnTo>
                  <a:lnTo>
                    <a:pt x="491693" y="414756"/>
                  </a:lnTo>
                  <a:lnTo>
                    <a:pt x="493001" y="415163"/>
                  </a:lnTo>
                  <a:lnTo>
                    <a:pt x="495452" y="413334"/>
                  </a:lnTo>
                  <a:close/>
                </a:path>
                <a:path w="908050" h="914400">
                  <a:moveTo>
                    <a:pt x="503059" y="606640"/>
                  </a:moveTo>
                  <a:lnTo>
                    <a:pt x="502742" y="604596"/>
                  </a:lnTo>
                  <a:lnTo>
                    <a:pt x="501103" y="603669"/>
                  </a:lnTo>
                  <a:lnTo>
                    <a:pt x="499935" y="604100"/>
                  </a:lnTo>
                  <a:lnTo>
                    <a:pt x="499313" y="606120"/>
                  </a:lnTo>
                  <a:lnTo>
                    <a:pt x="499910" y="606933"/>
                  </a:lnTo>
                  <a:lnTo>
                    <a:pt x="500278" y="607009"/>
                  </a:lnTo>
                  <a:lnTo>
                    <a:pt x="502043" y="607301"/>
                  </a:lnTo>
                  <a:lnTo>
                    <a:pt x="503059" y="606640"/>
                  </a:lnTo>
                  <a:close/>
                </a:path>
                <a:path w="908050" h="914400">
                  <a:moveTo>
                    <a:pt x="512000" y="45173"/>
                  </a:moveTo>
                  <a:lnTo>
                    <a:pt x="511378" y="43434"/>
                  </a:lnTo>
                  <a:lnTo>
                    <a:pt x="510819" y="41643"/>
                  </a:lnTo>
                  <a:lnTo>
                    <a:pt x="507352" y="40665"/>
                  </a:lnTo>
                  <a:lnTo>
                    <a:pt x="508876" y="43103"/>
                  </a:lnTo>
                  <a:lnTo>
                    <a:pt x="510705" y="46037"/>
                  </a:lnTo>
                  <a:lnTo>
                    <a:pt x="512000" y="45173"/>
                  </a:lnTo>
                  <a:close/>
                </a:path>
                <a:path w="908050" h="914400">
                  <a:moveTo>
                    <a:pt x="512838" y="340779"/>
                  </a:moveTo>
                  <a:lnTo>
                    <a:pt x="512711" y="335711"/>
                  </a:lnTo>
                  <a:lnTo>
                    <a:pt x="510832" y="337337"/>
                  </a:lnTo>
                  <a:lnTo>
                    <a:pt x="509854" y="338975"/>
                  </a:lnTo>
                  <a:lnTo>
                    <a:pt x="512838" y="340779"/>
                  </a:lnTo>
                  <a:close/>
                </a:path>
                <a:path w="908050" h="914400">
                  <a:moveTo>
                    <a:pt x="514337" y="159461"/>
                  </a:moveTo>
                  <a:lnTo>
                    <a:pt x="512673" y="157759"/>
                  </a:lnTo>
                  <a:lnTo>
                    <a:pt x="511848" y="156921"/>
                  </a:lnTo>
                  <a:lnTo>
                    <a:pt x="511530" y="157213"/>
                  </a:lnTo>
                  <a:lnTo>
                    <a:pt x="510857" y="157772"/>
                  </a:lnTo>
                  <a:lnTo>
                    <a:pt x="511022" y="159207"/>
                  </a:lnTo>
                  <a:lnTo>
                    <a:pt x="511556" y="160350"/>
                  </a:lnTo>
                  <a:lnTo>
                    <a:pt x="514337" y="159461"/>
                  </a:lnTo>
                  <a:close/>
                </a:path>
                <a:path w="908050" h="914400">
                  <a:moveTo>
                    <a:pt x="521538" y="138785"/>
                  </a:moveTo>
                  <a:lnTo>
                    <a:pt x="521258" y="135864"/>
                  </a:lnTo>
                  <a:lnTo>
                    <a:pt x="520001" y="134505"/>
                  </a:lnTo>
                  <a:lnTo>
                    <a:pt x="517144" y="134747"/>
                  </a:lnTo>
                  <a:lnTo>
                    <a:pt x="518007" y="136550"/>
                  </a:lnTo>
                  <a:lnTo>
                    <a:pt x="518617" y="138633"/>
                  </a:lnTo>
                  <a:lnTo>
                    <a:pt x="521538" y="138785"/>
                  </a:lnTo>
                  <a:close/>
                </a:path>
                <a:path w="908050" h="914400">
                  <a:moveTo>
                    <a:pt x="524865" y="351701"/>
                  </a:moveTo>
                  <a:lnTo>
                    <a:pt x="521665" y="352259"/>
                  </a:lnTo>
                  <a:lnTo>
                    <a:pt x="522795" y="354037"/>
                  </a:lnTo>
                  <a:lnTo>
                    <a:pt x="523024" y="355498"/>
                  </a:lnTo>
                  <a:lnTo>
                    <a:pt x="523189" y="355587"/>
                  </a:lnTo>
                  <a:lnTo>
                    <a:pt x="523354" y="355739"/>
                  </a:lnTo>
                  <a:lnTo>
                    <a:pt x="523506" y="355739"/>
                  </a:lnTo>
                  <a:lnTo>
                    <a:pt x="524535" y="353123"/>
                  </a:lnTo>
                  <a:lnTo>
                    <a:pt x="524865" y="351701"/>
                  </a:lnTo>
                  <a:close/>
                </a:path>
                <a:path w="908050" h="914400">
                  <a:moveTo>
                    <a:pt x="554101" y="786574"/>
                  </a:moveTo>
                  <a:lnTo>
                    <a:pt x="551802" y="785837"/>
                  </a:lnTo>
                  <a:lnTo>
                    <a:pt x="550659" y="785456"/>
                  </a:lnTo>
                  <a:lnTo>
                    <a:pt x="550430" y="786282"/>
                  </a:lnTo>
                  <a:lnTo>
                    <a:pt x="550214" y="787095"/>
                  </a:lnTo>
                  <a:lnTo>
                    <a:pt x="550011" y="787908"/>
                  </a:lnTo>
                  <a:lnTo>
                    <a:pt x="551192" y="788123"/>
                  </a:lnTo>
                  <a:lnTo>
                    <a:pt x="552399" y="788352"/>
                  </a:lnTo>
                  <a:lnTo>
                    <a:pt x="553593" y="788555"/>
                  </a:lnTo>
                  <a:lnTo>
                    <a:pt x="553948" y="787234"/>
                  </a:lnTo>
                  <a:lnTo>
                    <a:pt x="554101" y="786574"/>
                  </a:lnTo>
                  <a:close/>
                </a:path>
                <a:path w="908050" h="914400">
                  <a:moveTo>
                    <a:pt x="574179" y="290487"/>
                  </a:moveTo>
                  <a:lnTo>
                    <a:pt x="572706" y="287134"/>
                  </a:lnTo>
                  <a:lnTo>
                    <a:pt x="571715" y="288696"/>
                  </a:lnTo>
                  <a:lnTo>
                    <a:pt x="570953" y="289877"/>
                  </a:lnTo>
                  <a:lnTo>
                    <a:pt x="570204" y="291058"/>
                  </a:lnTo>
                  <a:lnTo>
                    <a:pt x="574179" y="290487"/>
                  </a:lnTo>
                  <a:close/>
                </a:path>
                <a:path w="908050" h="914400">
                  <a:moveTo>
                    <a:pt x="583247" y="639191"/>
                  </a:moveTo>
                  <a:lnTo>
                    <a:pt x="582599" y="636765"/>
                  </a:lnTo>
                  <a:lnTo>
                    <a:pt x="581190" y="637146"/>
                  </a:lnTo>
                  <a:lnTo>
                    <a:pt x="578764" y="637921"/>
                  </a:lnTo>
                  <a:lnTo>
                    <a:pt x="580491" y="638949"/>
                  </a:lnTo>
                  <a:lnTo>
                    <a:pt x="581558" y="639597"/>
                  </a:lnTo>
                  <a:lnTo>
                    <a:pt x="582650" y="640245"/>
                  </a:lnTo>
                  <a:lnTo>
                    <a:pt x="582815" y="639749"/>
                  </a:lnTo>
                  <a:lnTo>
                    <a:pt x="583247" y="639191"/>
                  </a:lnTo>
                  <a:close/>
                </a:path>
                <a:path w="908050" h="914400">
                  <a:moveTo>
                    <a:pt x="625360" y="189903"/>
                  </a:moveTo>
                  <a:lnTo>
                    <a:pt x="623481" y="185191"/>
                  </a:lnTo>
                  <a:lnTo>
                    <a:pt x="620801" y="189890"/>
                  </a:lnTo>
                  <a:lnTo>
                    <a:pt x="625221" y="190144"/>
                  </a:lnTo>
                  <a:lnTo>
                    <a:pt x="625360" y="189903"/>
                  </a:lnTo>
                  <a:close/>
                </a:path>
                <a:path w="908050" h="914400">
                  <a:moveTo>
                    <a:pt x="643864" y="490283"/>
                  </a:moveTo>
                  <a:lnTo>
                    <a:pt x="642886" y="489800"/>
                  </a:lnTo>
                  <a:lnTo>
                    <a:pt x="642112" y="489191"/>
                  </a:lnTo>
                  <a:lnTo>
                    <a:pt x="641858" y="489356"/>
                  </a:lnTo>
                  <a:lnTo>
                    <a:pt x="641223" y="489737"/>
                  </a:lnTo>
                  <a:lnTo>
                    <a:pt x="640727" y="490461"/>
                  </a:lnTo>
                  <a:lnTo>
                    <a:pt x="640334" y="491286"/>
                  </a:lnTo>
                  <a:lnTo>
                    <a:pt x="641464" y="492315"/>
                  </a:lnTo>
                  <a:lnTo>
                    <a:pt x="642404" y="491883"/>
                  </a:lnTo>
                  <a:lnTo>
                    <a:pt x="642899" y="491197"/>
                  </a:lnTo>
                  <a:lnTo>
                    <a:pt x="643864" y="490283"/>
                  </a:lnTo>
                  <a:close/>
                </a:path>
                <a:path w="908050" h="914400">
                  <a:moveTo>
                    <a:pt x="651446" y="701294"/>
                  </a:moveTo>
                  <a:lnTo>
                    <a:pt x="650646" y="698271"/>
                  </a:lnTo>
                  <a:lnTo>
                    <a:pt x="649554" y="699262"/>
                  </a:lnTo>
                  <a:lnTo>
                    <a:pt x="648474" y="700252"/>
                  </a:lnTo>
                  <a:lnTo>
                    <a:pt x="647395" y="701255"/>
                  </a:lnTo>
                  <a:lnTo>
                    <a:pt x="650087" y="701979"/>
                  </a:lnTo>
                  <a:lnTo>
                    <a:pt x="651446" y="701294"/>
                  </a:lnTo>
                  <a:close/>
                </a:path>
                <a:path w="908050" h="914400">
                  <a:moveTo>
                    <a:pt x="652678" y="774103"/>
                  </a:moveTo>
                  <a:lnTo>
                    <a:pt x="651751" y="773645"/>
                  </a:lnTo>
                  <a:lnTo>
                    <a:pt x="650836" y="773176"/>
                  </a:lnTo>
                  <a:lnTo>
                    <a:pt x="649859" y="772820"/>
                  </a:lnTo>
                  <a:lnTo>
                    <a:pt x="649160" y="774014"/>
                  </a:lnTo>
                  <a:lnTo>
                    <a:pt x="650049" y="774661"/>
                  </a:lnTo>
                  <a:lnTo>
                    <a:pt x="650938" y="775157"/>
                  </a:lnTo>
                  <a:lnTo>
                    <a:pt x="651814" y="775677"/>
                  </a:lnTo>
                  <a:lnTo>
                    <a:pt x="652106" y="775157"/>
                  </a:lnTo>
                  <a:lnTo>
                    <a:pt x="652386" y="774623"/>
                  </a:lnTo>
                  <a:lnTo>
                    <a:pt x="652678" y="774103"/>
                  </a:lnTo>
                  <a:close/>
                </a:path>
                <a:path w="908050" h="914400">
                  <a:moveTo>
                    <a:pt x="664222" y="386511"/>
                  </a:moveTo>
                  <a:lnTo>
                    <a:pt x="663168" y="384302"/>
                  </a:lnTo>
                  <a:lnTo>
                    <a:pt x="662571" y="383057"/>
                  </a:lnTo>
                  <a:lnTo>
                    <a:pt x="661847" y="381571"/>
                  </a:lnTo>
                  <a:lnTo>
                    <a:pt x="660844" y="382765"/>
                  </a:lnTo>
                  <a:lnTo>
                    <a:pt x="659168" y="384822"/>
                  </a:lnTo>
                  <a:lnTo>
                    <a:pt x="660882" y="385406"/>
                  </a:lnTo>
                  <a:lnTo>
                    <a:pt x="664222" y="386511"/>
                  </a:lnTo>
                  <a:close/>
                </a:path>
                <a:path w="908050" h="914400">
                  <a:moveTo>
                    <a:pt x="673646" y="90716"/>
                  </a:moveTo>
                  <a:lnTo>
                    <a:pt x="672172" y="90538"/>
                  </a:lnTo>
                  <a:lnTo>
                    <a:pt x="671156" y="90347"/>
                  </a:lnTo>
                  <a:lnTo>
                    <a:pt x="669074" y="90195"/>
                  </a:lnTo>
                  <a:lnTo>
                    <a:pt x="668007" y="90195"/>
                  </a:lnTo>
                  <a:lnTo>
                    <a:pt x="666927" y="90144"/>
                  </a:lnTo>
                  <a:lnTo>
                    <a:pt x="666927" y="90589"/>
                  </a:lnTo>
                  <a:lnTo>
                    <a:pt x="666902" y="91465"/>
                  </a:lnTo>
                  <a:lnTo>
                    <a:pt x="668997" y="90881"/>
                  </a:lnTo>
                  <a:lnTo>
                    <a:pt x="670864" y="94259"/>
                  </a:lnTo>
                  <a:lnTo>
                    <a:pt x="673646" y="90716"/>
                  </a:lnTo>
                  <a:close/>
                </a:path>
                <a:path w="908050" h="914400">
                  <a:moveTo>
                    <a:pt x="685863" y="131432"/>
                  </a:moveTo>
                  <a:lnTo>
                    <a:pt x="684593" y="131102"/>
                  </a:lnTo>
                  <a:lnTo>
                    <a:pt x="683691" y="130886"/>
                  </a:lnTo>
                  <a:lnTo>
                    <a:pt x="682015" y="130441"/>
                  </a:lnTo>
                  <a:lnTo>
                    <a:pt x="682726" y="132143"/>
                  </a:lnTo>
                  <a:lnTo>
                    <a:pt x="683780" y="134607"/>
                  </a:lnTo>
                  <a:lnTo>
                    <a:pt x="684644" y="133261"/>
                  </a:lnTo>
                  <a:lnTo>
                    <a:pt x="685863" y="131432"/>
                  </a:lnTo>
                  <a:close/>
                </a:path>
                <a:path w="908050" h="914400">
                  <a:moveTo>
                    <a:pt x="689584" y="952"/>
                  </a:moveTo>
                  <a:lnTo>
                    <a:pt x="686485" y="0"/>
                  </a:lnTo>
                  <a:lnTo>
                    <a:pt x="685126" y="330"/>
                  </a:lnTo>
                  <a:lnTo>
                    <a:pt x="685330" y="2959"/>
                  </a:lnTo>
                  <a:lnTo>
                    <a:pt x="685355" y="3378"/>
                  </a:lnTo>
                  <a:lnTo>
                    <a:pt x="685952" y="3733"/>
                  </a:lnTo>
                  <a:lnTo>
                    <a:pt x="686511" y="4381"/>
                  </a:lnTo>
                  <a:lnTo>
                    <a:pt x="688187" y="2514"/>
                  </a:lnTo>
                  <a:lnTo>
                    <a:pt x="689584" y="952"/>
                  </a:lnTo>
                  <a:close/>
                </a:path>
                <a:path w="908050" h="914400">
                  <a:moveTo>
                    <a:pt x="695388" y="79019"/>
                  </a:moveTo>
                  <a:lnTo>
                    <a:pt x="695312" y="77939"/>
                  </a:lnTo>
                  <a:lnTo>
                    <a:pt x="695096" y="76936"/>
                  </a:lnTo>
                  <a:lnTo>
                    <a:pt x="694931" y="75946"/>
                  </a:lnTo>
                  <a:lnTo>
                    <a:pt x="694283" y="76085"/>
                  </a:lnTo>
                  <a:lnTo>
                    <a:pt x="693661" y="76238"/>
                  </a:lnTo>
                  <a:lnTo>
                    <a:pt x="693013" y="76365"/>
                  </a:lnTo>
                  <a:lnTo>
                    <a:pt x="693343" y="77355"/>
                  </a:lnTo>
                  <a:lnTo>
                    <a:pt x="693648" y="78346"/>
                  </a:lnTo>
                  <a:lnTo>
                    <a:pt x="694080" y="79273"/>
                  </a:lnTo>
                  <a:lnTo>
                    <a:pt x="695388" y="79019"/>
                  </a:lnTo>
                  <a:close/>
                </a:path>
                <a:path w="908050" h="914400">
                  <a:moveTo>
                    <a:pt x="707047" y="696988"/>
                  </a:moveTo>
                  <a:lnTo>
                    <a:pt x="705891" y="695502"/>
                  </a:lnTo>
                  <a:lnTo>
                    <a:pt x="704151" y="693508"/>
                  </a:lnTo>
                  <a:lnTo>
                    <a:pt x="702564" y="695921"/>
                  </a:lnTo>
                  <a:lnTo>
                    <a:pt x="703072" y="697496"/>
                  </a:lnTo>
                  <a:lnTo>
                    <a:pt x="704951" y="699223"/>
                  </a:lnTo>
                  <a:lnTo>
                    <a:pt x="707047" y="696988"/>
                  </a:lnTo>
                  <a:close/>
                </a:path>
                <a:path w="908050" h="914400">
                  <a:moveTo>
                    <a:pt x="707186" y="361442"/>
                  </a:moveTo>
                  <a:lnTo>
                    <a:pt x="706780" y="361124"/>
                  </a:lnTo>
                  <a:lnTo>
                    <a:pt x="706374" y="360654"/>
                  </a:lnTo>
                  <a:lnTo>
                    <a:pt x="704621" y="362204"/>
                  </a:lnTo>
                  <a:lnTo>
                    <a:pt x="703224" y="363448"/>
                  </a:lnTo>
                  <a:lnTo>
                    <a:pt x="706234" y="364413"/>
                  </a:lnTo>
                  <a:lnTo>
                    <a:pt x="706767" y="363067"/>
                  </a:lnTo>
                  <a:lnTo>
                    <a:pt x="707136" y="361607"/>
                  </a:lnTo>
                  <a:lnTo>
                    <a:pt x="707186" y="361442"/>
                  </a:lnTo>
                  <a:close/>
                </a:path>
                <a:path w="908050" h="914400">
                  <a:moveTo>
                    <a:pt x="751192" y="677748"/>
                  </a:moveTo>
                  <a:lnTo>
                    <a:pt x="750506" y="677227"/>
                  </a:lnTo>
                  <a:lnTo>
                    <a:pt x="749846" y="676452"/>
                  </a:lnTo>
                  <a:lnTo>
                    <a:pt x="749452" y="677303"/>
                  </a:lnTo>
                  <a:lnTo>
                    <a:pt x="749046" y="677862"/>
                  </a:lnTo>
                  <a:lnTo>
                    <a:pt x="749020" y="678421"/>
                  </a:lnTo>
                  <a:lnTo>
                    <a:pt x="748995" y="678738"/>
                  </a:lnTo>
                  <a:lnTo>
                    <a:pt x="749592" y="679107"/>
                  </a:lnTo>
                  <a:lnTo>
                    <a:pt x="749935" y="679450"/>
                  </a:lnTo>
                  <a:lnTo>
                    <a:pt x="750354" y="678967"/>
                  </a:lnTo>
                  <a:lnTo>
                    <a:pt x="750912" y="678548"/>
                  </a:lnTo>
                  <a:lnTo>
                    <a:pt x="751116" y="678002"/>
                  </a:lnTo>
                  <a:lnTo>
                    <a:pt x="751192" y="677748"/>
                  </a:lnTo>
                  <a:close/>
                </a:path>
                <a:path w="908050" h="914400">
                  <a:moveTo>
                    <a:pt x="758012" y="904481"/>
                  </a:moveTo>
                  <a:lnTo>
                    <a:pt x="753198" y="902804"/>
                  </a:lnTo>
                  <a:lnTo>
                    <a:pt x="753897" y="904989"/>
                  </a:lnTo>
                  <a:lnTo>
                    <a:pt x="754938" y="906170"/>
                  </a:lnTo>
                  <a:lnTo>
                    <a:pt x="758012" y="904481"/>
                  </a:lnTo>
                  <a:close/>
                </a:path>
                <a:path w="908050" h="914400">
                  <a:moveTo>
                    <a:pt x="783094" y="749871"/>
                  </a:moveTo>
                  <a:lnTo>
                    <a:pt x="782662" y="749173"/>
                  </a:lnTo>
                  <a:lnTo>
                    <a:pt x="782269" y="747991"/>
                  </a:lnTo>
                  <a:lnTo>
                    <a:pt x="781748" y="747928"/>
                  </a:lnTo>
                  <a:lnTo>
                    <a:pt x="779843" y="747674"/>
                  </a:lnTo>
                  <a:lnTo>
                    <a:pt x="778916" y="748817"/>
                  </a:lnTo>
                  <a:lnTo>
                    <a:pt x="778700" y="752309"/>
                  </a:lnTo>
                  <a:lnTo>
                    <a:pt x="780745" y="751166"/>
                  </a:lnTo>
                  <a:lnTo>
                    <a:pt x="783094" y="749871"/>
                  </a:lnTo>
                  <a:close/>
                </a:path>
                <a:path w="908050" h="914400">
                  <a:moveTo>
                    <a:pt x="783831" y="367944"/>
                  </a:moveTo>
                  <a:lnTo>
                    <a:pt x="782523" y="367728"/>
                  </a:lnTo>
                  <a:lnTo>
                    <a:pt x="781227" y="367538"/>
                  </a:lnTo>
                  <a:lnTo>
                    <a:pt x="779919" y="367322"/>
                  </a:lnTo>
                  <a:lnTo>
                    <a:pt x="779881" y="367728"/>
                  </a:lnTo>
                  <a:lnTo>
                    <a:pt x="779868" y="368134"/>
                  </a:lnTo>
                  <a:lnTo>
                    <a:pt x="779830" y="368541"/>
                  </a:lnTo>
                  <a:lnTo>
                    <a:pt x="781100" y="368744"/>
                  </a:lnTo>
                  <a:lnTo>
                    <a:pt x="782370" y="368947"/>
                  </a:lnTo>
                  <a:lnTo>
                    <a:pt x="783653" y="369150"/>
                  </a:lnTo>
                  <a:lnTo>
                    <a:pt x="783780" y="368338"/>
                  </a:lnTo>
                  <a:lnTo>
                    <a:pt x="783831" y="367944"/>
                  </a:lnTo>
                  <a:close/>
                </a:path>
                <a:path w="908050" h="914400">
                  <a:moveTo>
                    <a:pt x="795769" y="227698"/>
                  </a:moveTo>
                  <a:lnTo>
                    <a:pt x="793305" y="226428"/>
                  </a:lnTo>
                  <a:lnTo>
                    <a:pt x="792137" y="226314"/>
                  </a:lnTo>
                  <a:lnTo>
                    <a:pt x="791032" y="228904"/>
                  </a:lnTo>
                  <a:lnTo>
                    <a:pt x="792708" y="228473"/>
                  </a:lnTo>
                  <a:lnTo>
                    <a:pt x="795769" y="227698"/>
                  </a:lnTo>
                  <a:close/>
                </a:path>
                <a:path w="908050" h="914400">
                  <a:moveTo>
                    <a:pt x="796417" y="370674"/>
                  </a:moveTo>
                  <a:lnTo>
                    <a:pt x="794423" y="370420"/>
                  </a:lnTo>
                  <a:lnTo>
                    <a:pt x="793407" y="370306"/>
                  </a:lnTo>
                  <a:lnTo>
                    <a:pt x="793407" y="372186"/>
                  </a:lnTo>
                  <a:lnTo>
                    <a:pt x="794385" y="372148"/>
                  </a:lnTo>
                  <a:lnTo>
                    <a:pt x="795375" y="372122"/>
                  </a:lnTo>
                  <a:lnTo>
                    <a:pt x="796340" y="372097"/>
                  </a:lnTo>
                  <a:lnTo>
                    <a:pt x="796378" y="371614"/>
                  </a:lnTo>
                  <a:lnTo>
                    <a:pt x="796417" y="370674"/>
                  </a:lnTo>
                  <a:close/>
                </a:path>
                <a:path w="908050" h="914400">
                  <a:moveTo>
                    <a:pt x="807669" y="838631"/>
                  </a:moveTo>
                  <a:lnTo>
                    <a:pt x="806996" y="838479"/>
                  </a:lnTo>
                  <a:lnTo>
                    <a:pt x="805688" y="838212"/>
                  </a:lnTo>
                  <a:lnTo>
                    <a:pt x="805281" y="840905"/>
                  </a:lnTo>
                  <a:lnTo>
                    <a:pt x="805103" y="842264"/>
                  </a:lnTo>
                  <a:lnTo>
                    <a:pt x="806577" y="842619"/>
                  </a:lnTo>
                  <a:lnTo>
                    <a:pt x="806932" y="841273"/>
                  </a:lnTo>
                  <a:lnTo>
                    <a:pt x="807669" y="838631"/>
                  </a:lnTo>
                  <a:close/>
                </a:path>
                <a:path w="908050" h="914400">
                  <a:moveTo>
                    <a:pt x="821080" y="63220"/>
                  </a:moveTo>
                  <a:lnTo>
                    <a:pt x="820737" y="62674"/>
                  </a:lnTo>
                  <a:lnTo>
                    <a:pt x="820547" y="62382"/>
                  </a:lnTo>
                  <a:lnTo>
                    <a:pt x="819353" y="63004"/>
                  </a:lnTo>
                  <a:lnTo>
                    <a:pt x="818172" y="63627"/>
                  </a:lnTo>
                  <a:lnTo>
                    <a:pt x="816991" y="64274"/>
                  </a:lnTo>
                  <a:lnTo>
                    <a:pt x="817956" y="65709"/>
                  </a:lnTo>
                  <a:lnTo>
                    <a:pt x="819023" y="64884"/>
                  </a:lnTo>
                  <a:lnTo>
                    <a:pt x="820039" y="64058"/>
                  </a:lnTo>
                  <a:lnTo>
                    <a:pt x="821080" y="63220"/>
                  </a:lnTo>
                  <a:close/>
                </a:path>
                <a:path w="908050" h="914400">
                  <a:moveTo>
                    <a:pt x="826350" y="691184"/>
                  </a:moveTo>
                  <a:lnTo>
                    <a:pt x="823264" y="689762"/>
                  </a:lnTo>
                  <a:lnTo>
                    <a:pt x="822312" y="690778"/>
                  </a:lnTo>
                  <a:lnTo>
                    <a:pt x="820953" y="693445"/>
                  </a:lnTo>
                  <a:lnTo>
                    <a:pt x="823125" y="692531"/>
                  </a:lnTo>
                  <a:lnTo>
                    <a:pt x="826350" y="691184"/>
                  </a:lnTo>
                  <a:close/>
                </a:path>
                <a:path w="908050" h="914400">
                  <a:moveTo>
                    <a:pt x="884072" y="146253"/>
                  </a:moveTo>
                  <a:lnTo>
                    <a:pt x="883767" y="145427"/>
                  </a:lnTo>
                  <a:lnTo>
                    <a:pt x="883297" y="144767"/>
                  </a:lnTo>
                  <a:lnTo>
                    <a:pt x="882764" y="143865"/>
                  </a:lnTo>
                  <a:lnTo>
                    <a:pt x="882103" y="144399"/>
                  </a:lnTo>
                  <a:lnTo>
                    <a:pt x="881405" y="144919"/>
                  </a:lnTo>
                  <a:lnTo>
                    <a:pt x="881849" y="145694"/>
                  </a:lnTo>
                  <a:lnTo>
                    <a:pt x="882319" y="146354"/>
                  </a:lnTo>
                  <a:lnTo>
                    <a:pt x="882916" y="146900"/>
                  </a:lnTo>
                  <a:lnTo>
                    <a:pt x="884072" y="146253"/>
                  </a:lnTo>
                  <a:close/>
                </a:path>
                <a:path w="908050" h="914400">
                  <a:moveTo>
                    <a:pt x="895248" y="216052"/>
                  </a:moveTo>
                  <a:lnTo>
                    <a:pt x="894651" y="213664"/>
                  </a:lnTo>
                  <a:lnTo>
                    <a:pt x="893267" y="213321"/>
                  </a:lnTo>
                  <a:lnTo>
                    <a:pt x="890981" y="213550"/>
                  </a:lnTo>
                  <a:lnTo>
                    <a:pt x="891921" y="215671"/>
                  </a:lnTo>
                  <a:lnTo>
                    <a:pt x="892911" y="216738"/>
                  </a:lnTo>
                  <a:lnTo>
                    <a:pt x="895248" y="216052"/>
                  </a:lnTo>
                  <a:close/>
                </a:path>
                <a:path w="908050" h="914400">
                  <a:moveTo>
                    <a:pt x="907910" y="725817"/>
                  </a:moveTo>
                  <a:lnTo>
                    <a:pt x="906640" y="725525"/>
                  </a:lnTo>
                  <a:lnTo>
                    <a:pt x="905370" y="725220"/>
                  </a:lnTo>
                  <a:lnTo>
                    <a:pt x="904074" y="724928"/>
                  </a:lnTo>
                  <a:lnTo>
                    <a:pt x="903998" y="725297"/>
                  </a:lnTo>
                  <a:lnTo>
                    <a:pt x="903846" y="725995"/>
                  </a:lnTo>
                  <a:lnTo>
                    <a:pt x="907707" y="726884"/>
                  </a:lnTo>
                  <a:lnTo>
                    <a:pt x="907783" y="726528"/>
                  </a:lnTo>
                  <a:lnTo>
                    <a:pt x="907859" y="726160"/>
                  </a:lnTo>
                  <a:lnTo>
                    <a:pt x="907910" y="72581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3" name="object 100">
              <a:extLst>
                <a:ext uri="{FF2B5EF4-FFF2-40B4-BE49-F238E27FC236}">
                  <a16:creationId xmlns:a16="http://schemas.microsoft.com/office/drawing/2014/main" id="{452C9E80-D527-EDEC-35BB-5420F130BCA1}"/>
                </a:ext>
              </a:extLst>
            </p:cNvPr>
            <p:cNvSpPr/>
            <p:nvPr/>
          </p:nvSpPr>
          <p:spPr>
            <a:xfrm>
              <a:off x="3114523" y="3619034"/>
              <a:ext cx="580677" cy="554108"/>
            </a:xfrm>
            <a:custGeom>
              <a:avLst/>
              <a:gdLst/>
              <a:ahLst/>
              <a:cxnLst/>
              <a:rect l="l" t="t" r="r" b="b"/>
              <a:pathLst>
                <a:path w="957579" h="913765">
                  <a:moveTo>
                    <a:pt x="2451" y="438899"/>
                  </a:moveTo>
                  <a:lnTo>
                    <a:pt x="2413" y="438619"/>
                  </a:lnTo>
                  <a:lnTo>
                    <a:pt x="2324" y="438010"/>
                  </a:lnTo>
                  <a:lnTo>
                    <a:pt x="1841" y="437464"/>
                  </a:lnTo>
                  <a:lnTo>
                    <a:pt x="1435" y="436702"/>
                  </a:lnTo>
                  <a:lnTo>
                    <a:pt x="749" y="437197"/>
                  </a:lnTo>
                  <a:lnTo>
                    <a:pt x="0" y="437756"/>
                  </a:lnTo>
                  <a:lnTo>
                    <a:pt x="482" y="438378"/>
                  </a:lnTo>
                  <a:lnTo>
                    <a:pt x="952" y="439013"/>
                  </a:lnTo>
                  <a:lnTo>
                    <a:pt x="1435" y="439635"/>
                  </a:lnTo>
                  <a:lnTo>
                    <a:pt x="1765" y="439305"/>
                  </a:lnTo>
                  <a:lnTo>
                    <a:pt x="2451" y="438899"/>
                  </a:lnTo>
                  <a:close/>
                </a:path>
                <a:path w="957579" h="913765">
                  <a:moveTo>
                    <a:pt x="56273" y="641146"/>
                  </a:moveTo>
                  <a:lnTo>
                    <a:pt x="56159" y="640232"/>
                  </a:lnTo>
                  <a:lnTo>
                    <a:pt x="56070" y="639330"/>
                  </a:lnTo>
                  <a:lnTo>
                    <a:pt x="55905" y="638441"/>
                  </a:lnTo>
                  <a:lnTo>
                    <a:pt x="55016" y="638416"/>
                  </a:lnTo>
                  <a:lnTo>
                    <a:pt x="54876" y="639381"/>
                  </a:lnTo>
                  <a:lnTo>
                    <a:pt x="54813" y="640270"/>
                  </a:lnTo>
                  <a:lnTo>
                    <a:pt x="54737" y="641172"/>
                  </a:lnTo>
                  <a:lnTo>
                    <a:pt x="55232" y="641172"/>
                  </a:lnTo>
                  <a:lnTo>
                    <a:pt x="55765" y="641146"/>
                  </a:lnTo>
                  <a:lnTo>
                    <a:pt x="56273" y="641146"/>
                  </a:lnTo>
                  <a:close/>
                </a:path>
                <a:path w="957579" h="913765">
                  <a:moveTo>
                    <a:pt x="64808" y="400100"/>
                  </a:moveTo>
                  <a:lnTo>
                    <a:pt x="63627" y="400011"/>
                  </a:lnTo>
                  <a:lnTo>
                    <a:pt x="62458" y="399897"/>
                  </a:lnTo>
                  <a:lnTo>
                    <a:pt x="61264" y="399821"/>
                  </a:lnTo>
                  <a:lnTo>
                    <a:pt x="61239" y="400304"/>
                  </a:lnTo>
                  <a:lnTo>
                    <a:pt x="61201" y="400799"/>
                  </a:lnTo>
                  <a:lnTo>
                    <a:pt x="61175" y="401281"/>
                  </a:lnTo>
                  <a:lnTo>
                    <a:pt x="62357" y="401370"/>
                  </a:lnTo>
                  <a:lnTo>
                    <a:pt x="63525" y="401485"/>
                  </a:lnTo>
                  <a:lnTo>
                    <a:pt x="64693" y="401574"/>
                  </a:lnTo>
                  <a:lnTo>
                    <a:pt x="64782" y="400596"/>
                  </a:lnTo>
                  <a:lnTo>
                    <a:pt x="64808" y="400100"/>
                  </a:lnTo>
                  <a:close/>
                </a:path>
                <a:path w="957579" h="913765">
                  <a:moveTo>
                    <a:pt x="70180" y="676935"/>
                  </a:moveTo>
                  <a:lnTo>
                    <a:pt x="69634" y="676643"/>
                  </a:lnTo>
                  <a:lnTo>
                    <a:pt x="69037" y="676097"/>
                  </a:lnTo>
                  <a:lnTo>
                    <a:pt x="68503" y="676135"/>
                  </a:lnTo>
                  <a:lnTo>
                    <a:pt x="68033" y="676186"/>
                  </a:lnTo>
                  <a:lnTo>
                    <a:pt x="67602" y="676871"/>
                  </a:lnTo>
                  <a:lnTo>
                    <a:pt x="66751" y="677570"/>
                  </a:lnTo>
                  <a:lnTo>
                    <a:pt x="67729" y="678129"/>
                  </a:lnTo>
                  <a:lnTo>
                    <a:pt x="68503" y="678853"/>
                  </a:lnTo>
                  <a:lnTo>
                    <a:pt x="68757" y="678700"/>
                  </a:lnTo>
                  <a:lnTo>
                    <a:pt x="69367" y="678332"/>
                  </a:lnTo>
                  <a:lnTo>
                    <a:pt x="69735" y="677545"/>
                  </a:lnTo>
                  <a:lnTo>
                    <a:pt x="70180" y="676935"/>
                  </a:lnTo>
                  <a:close/>
                </a:path>
                <a:path w="957579" h="913765">
                  <a:moveTo>
                    <a:pt x="74015" y="497217"/>
                  </a:moveTo>
                  <a:lnTo>
                    <a:pt x="73202" y="495465"/>
                  </a:lnTo>
                  <a:lnTo>
                    <a:pt x="72339" y="494068"/>
                  </a:lnTo>
                  <a:lnTo>
                    <a:pt x="70891" y="496862"/>
                  </a:lnTo>
                  <a:lnTo>
                    <a:pt x="72097" y="497001"/>
                  </a:lnTo>
                  <a:lnTo>
                    <a:pt x="73075" y="497103"/>
                  </a:lnTo>
                  <a:lnTo>
                    <a:pt x="74015" y="497217"/>
                  </a:lnTo>
                  <a:close/>
                </a:path>
                <a:path w="957579" h="913765">
                  <a:moveTo>
                    <a:pt x="108064" y="160693"/>
                  </a:moveTo>
                  <a:lnTo>
                    <a:pt x="107530" y="160134"/>
                  </a:lnTo>
                  <a:lnTo>
                    <a:pt x="107073" y="159372"/>
                  </a:lnTo>
                  <a:lnTo>
                    <a:pt x="106476" y="160108"/>
                  </a:lnTo>
                  <a:lnTo>
                    <a:pt x="105943" y="160553"/>
                  </a:lnTo>
                  <a:lnTo>
                    <a:pt x="105752" y="161086"/>
                  </a:lnTo>
                  <a:lnTo>
                    <a:pt x="105689" y="161328"/>
                  </a:lnTo>
                  <a:lnTo>
                    <a:pt x="106299" y="161810"/>
                  </a:lnTo>
                  <a:lnTo>
                    <a:pt x="106616" y="162191"/>
                  </a:lnTo>
                  <a:lnTo>
                    <a:pt x="107073" y="161772"/>
                  </a:lnTo>
                  <a:lnTo>
                    <a:pt x="107657" y="161417"/>
                  </a:lnTo>
                  <a:lnTo>
                    <a:pt x="107950" y="160896"/>
                  </a:lnTo>
                  <a:lnTo>
                    <a:pt x="108064" y="160693"/>
                  </a:lnTo>
                  <a:close/>
                </a:path>
                <a:path w="957579" h="913765">
                  <a:moveTo>
                    <a:pt x="126390" y="155956"/>
                  </a:moveTo>
                  <a:lnTo>
                    <a:pt x="125857" y="155308"/>
                  </a:lnTo>
                  <a:lnTo>
                    <a:pt x="125298" y="154686"/>
                  </a:lnTo>
                  <a:lnTo>
                    <a:pt x="124752" y="154025"/>
                  </a:lnTo>
                  <a:lnTo>
                    <a:pt x="123837" y="155003"/>
                  </a:lnTo>
                  <a:lnTo>
                    <a:pt x="124498" y="155524"/>
                  </a:lnTo>
                  <a:lnTo>
                    <a:pt x="125171" y="156032"/>
                  </a:lnTo>
                  <a:lnTo>
                    <a:pt x="125857" y="156527"/>
                  </a:lnTo>
                  <a:lnTo>
                    <a:pt x="126034" y="156349"/>
                  </a:lnTo>
                  <a:lnTo>
                    <a:pt x="126212" y="156159"/>
                  </a:lnTo>
                  <a:lnTo>
                    <a:pt x="126390" y="155956"/>
                  </a:lnTo>
                  <a:close/>
                </a:path>
                <a:path w="957579" h="913765">
                  <a:moveTo>
                    <a:pt x="148793" y="584568"/>
                  </a:moveTo>
                  <a:lnTo>
                    <a:pt x="148399" y="584390"/>
                  </a:lnTo>
                  <a:lnTo>
                    <a:pt x="148005" y="584200"/>
                  </a:lnTo>
                  <a:lnTo>
                    <a:pt x="147624" y="584022"/>
                  </a:lnTo>
                  <a:lnTo>
                    <a:pt x="146964" y="585812"/>
                  </a:lnTo>
                  <a:lnTo>
                    <a:pt x="146659" y="586701"/>
                  </a:lnTo>
                  <a:lnTo>
                    <a:pt x="147167" y="586943"/>
                  </a:lnTo>
                  <a:lnTo>
                    <a:pt x="147447" y="587057"/>
                  </a:lnTo>
                  <a:lnTo>
                    <a:pt x="147891" y="586219"/>
                  </a:lnTo>
                  <a:lnTo>
                    <a:pt x="148793" y="584568"/>
                  </a:lnTo>
                  <a:close/>
                </a:path>
                <a:path w="957579" h="913765">
                  <a:moveTo>
                    <a:pt x="157619" y="693750"/>
                  </a:moveTo>
                  <a:lnTo>
                    <a:pt x="156794" y="693432"/>
                  </a:lnTo>
                  <a:lnTo>
                    <a:pt x="156197" y="693051"/>
                  </a:lnTo>
                  <a:lnTo>
                    <a:pt x="155625" y="693051"/>
                  </a:lnTo>
                  <a:lnTo>
                    <a:pt x="155333" y="693064"/>
                  </a:lnTo>
                  <a:lnTo>
                    <a:pt x="155079" y="693762"/>
                  </a:lnTo>
                  <a:lnTo>
                    <a:pt x="154787" y="694169"/>
                  </a:lnTo>
                  <a:lnTo>
                    <a:pt x="155321" y="694499"/>
                  </a:lnTo>
                  <a:lnTo>
                    <a:pt x="155829" y="694969"/>
                  </a:lnTo>
                  <a:lnTo>
                    <a:pt x="156425" y="695096"/>
                  </a:lnTo>
                  <a:lnTo>
                    <a:pt x="156641" y="695134"/>
                  </a:lnTo>
                  <a:lnTo>
                    <a:pt x="157022" y="694448"/>
                  </a:lnTo>
                  <a:lnTo>
                    <a:pt x="157619" y="693750"/>
                  </a:lnTo>
                  <a:close/>
                </a:path>
                <a:path w="957579" h="913765">
                  <a:moveTo>
                    <a:pt x="159321" y="445935"/>
                  </a:moveTo>
                  <a:lnTo>
                    <a:pt x="158534" y="445528"/>
                  </a:lnTo>
                  <a:lnTo>
                    <a:pt x="157721" y="445109"/>
                  </a:lnTo>
                  <a:lnTo>
                    <a:pt x="156895" y="444766"/>
                  </a:lnTo>
                  <a:lnTo>
                    <a:pt x="156400" y="445465"/>
                  </a:lnTo>
                  <a:lnTo>
                    <a:pt x="157111" y="446062"/>
                  </a:lnTo>
                  <a:lnTo>
                    <a:pt x="157848" y="446608"/>
                  </a:lnTo>
                  <a:lnTo>
                    <a:pt x="158572" y="447141"/>
                  </a:lnTo>
                  <a:lnTo>
                    <a:pt x="158826" y="446735"/>
                  </a:lnTo>
                  <a:lnTo>
                    <a:pt x="159067" y="446328"/>
                  </a:lnTo>
                  <a:lnTo>
                    <a:pt x="159321" y="445935"/>
                  </a:lnTo>
                  <a:close/>
                </a:path>
                <a:path w="957579" h="913765">
                  <a:moveTo>
                    <a:pt x="160972" y="665353"/>
                  </a:moveTo>
                  <a:lnTo>
                    <a:pt x="158267" y="664121"/>
                  </a:lnTo>
                  <a:lnTo>
                    <a:pt x="158115" y="664489"/>
                  </a:lnTo>
                  <a:lnTo>
                    <a:pt x="157962" y="664832"/>
                  </a:lnTo>
                  <a:lnTo>
                    <a:pt x="157797" y="665200"/>
                  </a:lnTo>
                  <a:lnTo>
                    <a:pt x="158699" y="665594"/>
                  </a:lnTo>
                  <a:lnTo>
                    <a:pt x="159626" y="665975"/>
                  </a:lnTo>
                  <a:lnTo>
                    <a:pt x="160540" y="666369"/>
                  </a:lnTo>
                  <a:lnTo>
                    <a:pt x="160693" y="666013"/>
                  </a:lnTo>
                  <a:lnTo>
                    <a:pt x="160832" y="665683"/>
                  </a:lnTo>
                  <a:lnTo>
                    <a:pt x="160972" y="665353"/>
                  </a:lnTo>
                  <a:close/>
                </a:path>
                <a:path w="957579" h="913765">
                  <a:moveTo>
                    <a:pt x="162623" y="325729"/>
                  </a:moveTo>
                  <a:lnTo>
                    <a:pt x="161391" y="325424"/>
                  </a:lnTo>
                  <a:lnTo>
                    <a:pt x="158915" y="324840"/>
                  </a:lnTo>
                  <a:lnTo>
                    <a:pt x="158851" y="325183"/>
                  </a:lnTo>
                  <a:lnTo>
                    <a:pt x="158775" y="325526"/>
                  </a:lnTo>
                  <a:lnTo>
                    <a:pt x="158661" y="325856"/>
                  </a:lnTo>
                  <a:lnTo>
                    <a:pt x="159791" y="326263"/>
                  </a:lnTo>
                  <a:lnTo>
                    <a:pt x="160921" y="326631"/>
                  </a:lnTo>
                  <a:lnTo>
                    <a:pt x="162052" y="327050"/>
                  </a:lnTo>
                  <a:lnTo>
                    <a:pt x="162445" y="326161"/>
                  </a:lnTo>
                  <a:lnTo>
                    <a:pt x="162623" y="325729"/>
                  </a:lnTo>
                  <a:close/>
                </a:path>
                <a:path w="957579" h="913765">
                  <a:moveTo>
                    <a:pt x="164185" y="822807"/>
                  </a:moveTo>
                  <a:lnTo>
                    <a:pt x="162598" y="823226"/>
                  </a:lnTo>
                  <a:lnTo>
                    <a:pt x="164109" y="822871"/>
                  </a:lnTo>
                  <a:close/>
                </a:path>
                <a:path w="957579" h="913765">
                  <a:moveTo>
                    <a:pt x="167411" y="823341"/>
                  </a:moveTo>
                  <a:lnTo>
                    <a:pt x="166890" y="822807"/>
                  </a:lnTo>
                  <a:lnTo>
                    <a:pt x="165747" y="821626"/>
                  </a:lnTo>
                  <a:lnTo>
                    <a:pt x="164198" y="822807"/>
                  </a:lnTo>
                  <a:lnTo>
                    <a:pt x="165569" y="825868"/>
                  </a:lnTo>
                  <a:lnTo>
                    <a:pt x="167411" y="823341"/>
                  </a:lnTo>
                  <a:close/>
                </a:path>
                <a:path w="957579" h="913765">
                  <a:moveTo>
                    <a:pt x="171170" y="164045"/>
                  </a:moveTo>
                  <a:lnTo>
                    <a:pt x="170459" y="163512"/>
                  </a:lnTo>
                  <a:lnTo>
                    <a:pt x="170065" y="163220"/>
                  </a:lnTo>
                  <a:lnTo>
                    <a:pt x="169659" y="162915"/>
                  </a:lnTo>
                  <a:lnTo>
                    <a:pt x="169303" y="163436"/>
                  </a:lnTo>
                  <a:lnTo>
                    <a:pt x="168795" y="163918"/>
                  </a:lnTo>
                  <a:lnTo>
                    <a:pt x="168668" y="164465"/>
                  </a:lnTo>
                  <a:lnTo>
                    <a:pt x="168617" y="164731"/>
                  </a:lnTo>
                  <a:lnTo>
                    <a:pt x="169506" y="165506"/>
                  </a:lnTo>
                  <a:lnTo>
                    <a:pt x="169659" y="165430"/>
                  </a:lnTo>
                  <a:lnTo>
                    <a:pt x="170167" y="165163"/>
                  </a:lnTo>
                  <a:lnTo>
                    <a:pt x="170586" y="164630"/>
                  </a:lnTo>
                  <a:lnTo>
                    <a:pt x="171170" y="164045"/>
                  </a:lnTo>
                  <a:close/>
                </a:path>
                <a:path w="957579" h="913765">
                  <a:moveTo>
                    <a:pt x="183642" y="431431"/>
                  </a:moveTo>
                  <a:lnTo>
                    <a:pt x="182727" y="431444"/>
                  </a:lnTo>
                  <a:lnTo>
                    <a:pt x="181838" y="431482"/>
                  </a:lnTo>
                  <a:lnTo>
                    <a:pt x="180936" y="431495"/>
                  </a:lnTo>
                  <a:lnTo>
                    <a:pt x="180987" y="431850"/>
                  </a:lnTo>
                  <a:lnTo>
                    <a:pt x="181000" y="432485"/>
                  </a:lnTo>
                  <a:lnTo>
                    <a:pt x="181914" y="432574"/>
                  </a:lnTo>
                  <a:lnTo>
                    <a:pt x="182740" y="432574"/>
                  </a:lnTo>
                  <a:lnTo>
                    <a:pt x="183591" y="432574"/>
                  </a:lnTo>
                  <a:lnTo>
                    <a:pt x="183603" y="432206"/>
                  </a:lnTo>
                  <a:lnTo>
                    <a:pt x="183629" y="431800"/>
                  </a:lnTo>
                  <a:lnTo>
                    <a:pt x="183642" y="431431"/>
                  </a:lnTo>
                  <a:close/>
                </a:path>
                <a:path w="957579" h="913765">
                  <a:moveTo>
                    <a:pt x="203466" y="667321"/>
                  </a:moveTo>
                  <a:lnTo>
                    <a:pt x="202653" y="665619"/>
                  </a:lnTo>
                  <a:lnTo>
                    <a:pt x="202260" y="664756"/>
                  </a:lnTo>
                  <a:lnTo>
                    <a:pt x="201041" y="665480"/>
                  </a:lnTo>
                  <a:lnTo>
                    <a:pt x="201549" y="666254"/>
                  </a:lnTo>
                  <a:lnTo>
                    <a:pt x="202615" y="667816"/>
                  </a:lnTo>
                  <a:lnTo>
                    <a:pt x="203187" y="667486"/>
                  </a:lnTo>
                  <a:lnTo>
                    <a:pt x="203466" y="667321"/>
                  </a:lnTo>
                  <a:close/>
                </a:path>
                <a:path w="957579" h="913765">
                  <a:moveTo>
                    <a:pt x="223393" y="883907"/>
                  </a:moveTo>
                  <a:lnTo>
                    <a:pt x="223037" y="883704"/>
                  </a:lnTo>
                  <a:lnTo>
                    <a:pt x="222669" y="883462"/>
                  </a:lnTo>
                  <a:lnTo>
                    <a:pt x="222262" y="883234"/>
                  </a:lnTo>
                  <a:lnTo>
                    <a:pt x="221907" y="883856"/>
                  </a:lnTo>
                  <a:lnTo>
                    <a:pt x="221538" y="884478"/>
                  </a:lnTo>
                  <a:lnTo>
                    <a:pt x="221170" y="885088"/>
                  </a:lnTo>
                  <a:lnTo>
                    <a:pt x="221894" y="885596"/>
                  </a:lnTo>
                  <a:lnTo>
                    <a:pt x="222389" y="885037"/>
                  </a:lnTo>
                  <a:lnTo>
                    <a:pt x="223393" y="883907"/>
                  </a:lnTo>
                  <a:close/>
                </a:path>
                <a:path w="957579" h="913765">
                  <a:moveTo>
                    <a:pt x="238683" y="434276"/>
                  </a:moveTo>
                  <a:lnTo>
                    <a:pt x="238264" y="433806"/>
                  </a:lnTo>
                  <a:lnTo>
                    <a:pt x="237858" y="432981"/>
                  </a:lnTo>
                  <a:lnTo>
                    <a:pt x="237096" y="434136"/>
                  </a:lnTo>
                  <a:lnTo>
                    <a:pt x="236601" y="434606"/>
                  </a:lnTo>
                  <a:lnTo>
                    <a:pt x="236664" y="434886"/>
                  </a:lnTo>
                  <a:lnTo>
                    <a:pt x="236791" y="435254"/>
                  </a:lnTo>
                  <a:lnTo>
                    <a:pt x="237413" y="435660"/>
                  </a:lnTo>
                  <a:lnTo>
                    <a:pt x="237769" y="435648"/>
                  </a:lnTo>
                  <a:lnTo>
                    <a:pt x="238099" y="435648"/>
                  </a:lnTo>
                  <a:lnTo>
                    <a:pt x="238633" y="435063"/>
                  </a:lnTo>
                  <a:lnTo>
                    <a:pt x="238645" y="434733"/>
                  </a:lnTo>
                  <a:lnTo>
                    <a:pt x="238683" y="434276"/>
                  </a:lnTo>
                  <a:close/>
                </a:path>
                <a:path w="957579" h="913765">
                  <a:moveTo>
                    <a:pt x="252653" y="501002"/>
                  </a:moveTo>
                  <a:lnTo>
                    <a:pt x="252577" y="500583"/>
                  </a:lnTo>
                  <a:lnTo>
                    <a:pt x="252463" y="500176"/>
                  </a:lnTo>
                  <a:lnTo>
                    <a:pt x="252374" y="499757"/>
                  </a:lnTo>
                  <a:lnTo>
                    <a:pt x="251231" y="499922"/>
                  </a:lnTo>
                  <a:lnTo>
                    <a:pt x="250075" y="500100"/>
                  </a:lnTo>
                  <a:lnTo>
                    <a:pt x="248945" y="500265"/>
                  </a:lnTo>
                  <a:lnTo>
                    <a:pt x="249021" y="500862"/>
                  </a:lnTo>
                  <a:lnTo>
                    <a:pt x="249085" y="501446"/>
                  </a:lnTo>
                  <a:lnTo>
                    <a:pt x="249174" y="502031"/>
                  </a:lnTo>
                  <a:lnTo>
                    <a:pt x="250342" y="501688"/>
                  </a:lnTo>
                  <a:lnTo>
                    <a:pt x="251510" y="501357"/>
                  </a:lnTo>
                  <a:lnTo>
                    <a:pt x="252653" y="501002"/>
                  </a:lnTo>
                  <a:close/>
                </a:path>
                <a:path w="957579" h="913765">
                  <a:moveTo>
                    <a:pt x="267703" y="617982"/>
                  </a:moveTo>
                  <a:lnTo>
                    <a:pt x="267055" y="615823"/>
                  </a:lnTo>
                  <a:lnTo>
                    <a:pt x="264541" y="615950"/>
                  </a:lnTo>
                  <a:lnTo>
                    <a:pt x="265734" y="616724"/>
                  </a:lnTo>
                  <a:lnTo>
                    <a:pt x="266560" y="617258"/>
                  </a:lnTo>
                  <a:lnTo>
                    <a:pt x="267703" y="617982"/>
                  </a:lnTo>
                  <a:close/>
                </a:path>
                <a:path w="957579" h="913765">
                  <a:moveTo>
                    <a:pt x="315493" y="380682"/>
                  </a:moveTo>
                  <a:lnTo>
                    <a:pt x="314274" y="380403"/>
                  </a:lnTo>
                  <a:lnTo>
                    <a:pt x="313093" y="380085"/>
                  </a:lnTo>
                  <a:lnTo>
                    <a:pt x="311899" y="379793"/>
                  </a:lnTo>
                  <a:lnTo>
                    <a:pt x="311645" y="380492"/>
                  </a:lnTo>
                  <a:lnTo>
                    <a:pt x="312254" y="380822"/>
                  </a:lnTo>
                  <a:lnTo>
                    <a:pt x="312801" y="381254"/>
                  </a:lnTo>
                  <a:lnTo>
                    <a:pt x="314032" y="381609"/>
                  </a:lnTo>
                  <a:lnTo>
                    <a:pt x="314706" y="381546"/>
                  </a:lnTo>
                  <a:lnTo>
                    <a:pt x="315353" y="381558"/>
                  </a:lnTo>
                  <a:lnTo>
                    <a:pt x="315366" y="381266"/>
                  </a:lnTo>
                  <a:lnTo>
                    <a:pt x="315429" y="380974"/>
                  </a:lnTo>
                  <a:lnTo>
                    <a:pt x="315493" y="380682"/>
                  </a:lnTo>
                  <a:close/>
                </a:path>
                <a:path w="957579" h="913765">
                  <a:moveTo>
                    <a:pt x="334429" y="258445"/>
                  </a:moveTo>
                  <a:lnTo>
                    <a:pt x="333019" y="258978"/>
                  </a:lnTo>
                  <a:lnTo>
                    <a:pt x="331609" y="259549"/>
                  </a:lnTo>
                  <a:lnTo>
                    <a:pt x="329933" y="260210"/>
                  </a:lnTo>
                  <a:lnTo>
                    <a:pt x="332676" y="262597"/>
                  </a:lnTo>
                  <a:lnTo>
                    <a:pt x="333616" y="260553"/>
                  </a:lnTo>
                  <a:lnTo>
                    <a:pt x="334429" y="258445"/>
                  </a:lnTo>
                  <a:close/>
                </a:path>
                <a:path w="957579" h="913765">
                  <a:moveTo>
                    <a:pt x="366014" y="602056"/>
                  </a:moveTo>
                  <a:lnTo>
                    <a:pt x="365429" y="601154"/>
                  </a:lnTo>
                  <a:lnTo>
                    <a:pt x="364782" y="600379"/>
                  </a:lnTo>
                  <a:lnTo>
                    <a:pt x="364172" y="599592"/>
                  </a:lnTo>
                  <a:lnTo>
                    <a:pt x="363753" y="600049"/>
                  </a:lnTo>
                  <a:lnTo>
                    <a:pt x="363308" y="600519"/>
                  </a:lnTo>
                  <a:lnTo>
                    <a:pt x="362889" y="600976"/>
                  </a:lnTo>
                  <a:lnTo>
                    <a:pt x="363702" y="601560"/>
                  </a:lnTo>
                  <a:lnTo>
                    <a:pt x="364528" y="602157"/>
                  </a:lnTo>
                  <a:lnTo>
                    <a:pt x="365353" y="602678"/>
                  </a:lnTo>
                  <a:lnTo>
                    <a:pt x="366014" y="602056"/>
                  </a:lnTo>
                  <a:close/>
                </a:path>
                <a:path w="957579" h="913765">
                  <a:moveTo>
                    <a:pt x="372770" y="599884"/>
                  </a:moveTo>
                  <a:lnTo>
                    <a:pt x="372084" y="599313"/>
                  </a:lnTo>
                  <a:lnTo>
                    <a:pt x="371589" y="598703"/>
                  </a:lnTo>
                  <a:lnTo>
                    <a:pt x="371449" y="598792"/>
                  </a:lnTo>
                  <a:lnTo>
                    <a:pt x="370865" y="599059"/>
                  </a:lnTo>
                  <a:lnTo>
                    <a:pt x="370306" y="599516"/>
                  </a:lnTo>
                  <a:lnTo>
                    <a:pt x="369849" y="600265"/>
                  </a:lnTo>
                  <a:lnTo>
                    <a:pt x="370319" y="600862"/>
                  </a:lnTo>
                  <a:lnTo>
                    <a:pt x="370497" y="601306"/>
                  </a:lnTo>
                  <a:lnTo>
                    <a:pt x="371170" y="600875"/>
                  </a:lnTo>
                  <a:lnTo>
                    <a:pt x="372770" y="599884"/>
                  </a:lnTo>
                  <a:close/>
                </a:path>
                <a:path w="957579" h="913765">
                  <a:moveTo>
                    <a:pt x="373392" y="271068"/>
                  </a:moveTo>
                  <a:lnTo>
                    <a:pt x="372668" y="269913"/>
                  </a:lnTo>
                  <a:lnTo>
                    <a:pt x="371932" y="268770"/>
                  </a:lnTo>
                  <a:lnTo>
                    <a:pt x="371208" y="267614"/>
                  </a:lnTo>
                  <a:lnTo>
                    <a:pt x="370928" y="267779"/>
                  </a:lnTo>
                  <a:lnTo>
                    <a:pt x="370649" y="267970"/>
                  </a:lnTo>
                  <a:lnTo>
                    <a:pt x="370370" y="268147"/>
                  </a:lnTo>
                  <a:lnTo>
                    <a:pt x="371055" y="269303"/>
                  </a:lnTo>
                  <a:lnTo>
                    <a:pt x="371779" y="270471"/>
                  </a:lnTo>
                  <a:lnTo>
                    <a:pt x="372478" y="271627"/>
                  </a:lnTo>
                  <a:lnTo>
                    <a:pt x="373392" y="271068"/>
                  </a:lnTo>
                  <a:close/>
                </a:path>
                <a:path w="957579" h="913765">
                  <a:moveTo>
                    <a:pt x="374535" y="66230"/>
                  </a:moveTo>
                  <a:lnTo>
                    <a:pt x="374383" y="65900"/>
                  </a:lnTo>
                  <a:lnTo>
                    <a:pt x="374015" y="65278"/>
                  </a:lnTo>
                  <a:lnTo>
                    <a:pt x="370992" y="66878"/>
                  </a:lnTo>
                  <a:lnTo>
                    <a:pt x="371386" y="67614"/>
                  </a:lnTo>
                  <a:lnTo>
                    <a:pt x="371576" y="67983"/>
                  </a:lnTo>
                  <a:lnTo>
                    <a:pt x="372567" y="67398"/>
                  </a:lnTo>
                  <a:lnTo>
                    <a:pt x="373570" y="66802"/>
                  </a:lnTo>
                  <a:lnTo>
                    <a:pt x="374535" y="66230"/>
                  </a:lnTo>
                  <a:close/>
                </a:path>
                <a:path w="957579" h="913765">
                  <a:moveTo>
                    <a:pt x="375081" y="490524"/>
                  </a:moveTo>
                  <a:lnTo>
                    <a:pt x="374167" y="490397"/>
                  </a:lnTo>
                  <a:lnTo>
                    <a:pt x="373684" y="490296"/>
                  </a:lnTo>
                  <a:lnTo>
                    <a:pt x="373354" y="492150"/>
                  </a:lnTo>
                  <a:lnTo>
                    <a:pt x="373202" y="493090"/>
                  </a:lnTo>
                  <a:lnTo>
                    <a:pt x="374650" y="493293"/>
                  </a:lnTo>
                  <a:lnTo>
                    <a:pt x="374815" y="492379"/>
                  </a:lnTo>
                  <a:lnTo>
                    <a:pt x="374992" y="491490"/>
                  </a:lnTo>
                  <a:lnTo>
                    <a:pt x="375081" y="490588"/>
                  </a:lnTo>
                  <a:close/>
                </a:path>
                <a:path w="957579" h="913765">
                  <a:moveTo>
                    <a:pt x="401459" y="336753"/>
                  </a:moveTo>
                  <a:lnTo>
                    <a:pt x="401231" y="336473"/>
                  </a:lnTo>
                  <a:lnTo>
                    <a:pt x="401027" y="336219"/>
                  </a:lnTo>
                  <a:lnTo>
                    <a:pt x="400824" y="335965"/>
                  </a:lnTo>
                  <a:lnTo>
                    <a:pt x="400164" y="336384"/>
                  </a:lnTo>
                  <a:lnTo>
                    <a:pt x="399478" y="336816"/>
                  </a:lnTo>
                  <a:lnTo>
                    <a:pt x="398818" y="337235"/>
                  </a:lnTo>
                  <a:lnTo>
                    <a:pt x="399046" y="337654"/>
                  </a:lnTo>
                  <a:lnTo>
                    <a:pt x="399478" y="338455"/>
                  </a:lnTo>
                  <a:lnTo>
                    <a:pt x="400786" y="337312"/>
                  </a:lnTo>
                  <a:lnTo>
                    <a:pt x="401459" y="336753"/>
                  </a:lnTo>
                  <a:close/>
                </a:path>
                <a:path w="957579" h="913765">
                  <a:moveTo>
                    <a:pt x="402983" y="565861"/>
                  </a:moveTo>
                  <a:lnTo>
                    <a:pt x="402920" y="565391"/>
                  </a:lnTo>
                  <a:lnTo>
                    <a:pt x="402869" y="564921"/>
                  </a:lnTo>
                  <a:lnTo>
                    <a:pt x="402793" y="564476"/>
                  </a:lnTo>
                  <a:lnTo>
                    <a:pt x="401078" y="564705"/>
                  </a:lnTo>
                  <a:lnTo>
                    <a:pt x="400215" y="564832"/>
                  </a:lnTo>
                  <a:lnTo>
                    <a:pt x="400227" y="565200"/>
                  </a:lnTo>
                  <a:lnTo>
                    <a:pt x="400227" y="565556"/>
                  </a:lnTo>
                  <a:lnTo>
                    <a:pt x="400253" y="565924"/>
                  </a:lnTo>
                  <a:lnTo>
                    <a:pt x="401154" y="565899"/>
                  </a:lnTo>
                  <a:lnTo>
                    <a:pt x="402056" y="565886"/>
                  </a:lnTo>
                  <a:lnTo>
                    <a:pt x="402983" y="565861"/>
                  </a:lnTo>
                  <a:close/>
                </a:path>
                <a:path w="957579" h="913765">
                  <a:moveTo>
                    <a:pt x="407530" y="59918"/>
                  </a:moveTo>
                  <a:lnTo>
                    <a:pt x="406019" y="57759"/>
                  </a:lnTo>
                  <a:lnTo>
                    <a:pt x="402767" y="58343"/>
                  </a:lnTo>
                  <a:lnTo>
                    <a:pt x="405091" y="59118"/>
                  </a:lnTo>
                  <a:lnTo>
                    <a:pt x="406311" y="59512"/>
                  </a:lnTo>
                  <a:lnTo>
                    <a:pt x="407530" y="59918"/>
                  </a:lnTo>
                  <a:close/>
                </a:path>
                <a:path w="957579" h="913765">
                  <a:moveTo>
                    <a:pt x="408889" y="910501"/>
                  </a:moveTo>
                  <a:lnTo>
                    <a:pt x="408813" y="910158"/>
                  </a:lnTo>
                  <a:lnTo>
                    <a:pt x="408749" y="909789"/>
                  </a:lnTo>
                  <a:lnTo>
                    <a:pt x="408673" y="909447"/>
                  </a:lnTo>
                  <a:lnTo>
                    <a:pt x="407631" y="909548"/>
                  </a:lnTo>
                  <a:lnTo>
                    <a:pt x="405574" y="909777"/>
                  </a:lnTo>
                  <a:lnTo>
                    <a:pt x="405612" y="910259"/>
                  </a:lnTo>
                  <a:lnTo>
                    <a:pt x="405638" y="910755"/>
                  </a:lnTo>
                  <a:lnTo>
                    <a:pt x="405663" y="911250"/>
                  </a:lnTo>
                  <a:lnTo>
                    <a:pt x="406730" y="911009"/>
                  </a:lnTo>
                  <a:lnTo>
                    <a:pt x="408889" y="910501"/>
                  </a:lnTo>
                  <a:close/>
                </a:path>
                <a:path w="957579" h="913765">
                  <a:moveTo>
                    <a:pt x="414464" y="63779"/>
                  </a:moveTo>
                  <a:lnTo>
                    <a:pt x="414413" y="63258"/>
                  </a:lnTo>
                  <a:lnTo>
                    <a:pt x="414388" y="62725"/>
                  </a:lnTo>
                  <a:lnTo>
                    <a:pt x="414350" y="62191"/>
                  </a:lnTo>
                  <a:lnTo>
                    <a:pt x="413296" y="62382"/>
                  </a:lnTo>
                  <a:lnTo>
                    <a:pt x="411238" y="62738"/>
                  </a:lnTo>
                  <a:lnTo>
                    <a:pt x="411276" y="63119"/>
                  </a:lnTo>
                  <a:lnTo>
                    <a:pt x="411327" y="63487"/>
                  </a:lnTo>
                  <a:lnTo>
                    <a:pt x="411365" y="63868"/>
                  </a:lnTo>
                  <a:lnTo>
                    <a:pt x="412394" y="63830"/>
                  </a:lnTo>
                  <a:lnTo>
                    <a:pt x="413448" y="63817"/>
                  </a:lnTo>
                  <a:lnTo>
                    <a:pt x="414464" y="63779"/>
                  </a:lnTo>
                  <a:close/>
                </a:path>
                <a:path w="957579" h="913765">
                  <a:moveTo>
                    <a:pt x="425157" y="582269"/>
                  </a:moveTo>
                  <a:lnTo>
                    <a:pt x="423799" y="581698"/>
                  </a:lnTo>
                  <a:lnTo>
                    <a:pt x="423037" y="581253"/>
                  </a:lnTo>
                  <a:lnTo>
                    <a:pt x="422224" y="581063"/>
                  </a:lnTo>
                  <a:lnTo>
                    <a:pt x="421855" y="580999"/>
                  </a:lnTo>
                  <a:lnTo>
                    <a:pt x="421373" y="581406"/>
                  </a:lnTo>
                  <a:lnTo>
                    <a:pt x="420674" y="581710"/>
                  </a:lnTo>
                  <a:lnTo>
                    <a:pt x="421601" y="583793"/>
                  </a:lnTo>
                  <a:lnTo>
                    <a:pt x="422821" y="583704"/>
                  </a:lnTo>
                  <a:lnTo>
                    <a:pt x="425157" y="582269"/>
                  </a:lnTo>
                  <a:close/>
                </a:path>
                <a:path w="957579" h="913765">
                  <a:moveTo>
                    <a:pt x="427367" y="899896"/>
                  </a:moveTo>
                  <a:lnTo>
                    <a:pt x="426745" y="899350"/>
                  </a:lnTo>
                  <a:lnTo>
                    <a:pt x="426237" y="898715"/>
                  </a:lnTo>
                  <a:lnTo>
                    <a:pt x="426085" y="898791"/>
                  </a:lnTo>
                  <a:lnTo>
                    <a:pt x="425399" y="899160"/>
                  </a:lnTo>
                  <a:lnTo>
                    <a:pt x="424827" y="899693"/>
                  </a:lnTo>
                  <a:lnTo>
                    <a:pt x="424180" y="900176"/>
                  </a:lnTo>
                  <a:lnTo>
                    <a:pt x="424586" y="900620"/>
                  </a:lnTo>
                  <a:lnTo>
                    <a:pt x="425170" y="901484"/>
                  </a:lnTo>
                  <a:lnTo>
                    <a:pt x="426034" y="901128"/>
                  </a:lnTo>
                  <a:lnTo>
                    <a:pt x="426593" y="900531"/>
                  </a:lnTo>
                  <a:lnTo>
                    <a:pt x="427367" y="899896"/>
                  </a:lnTo>
                  <a:close/>
                </a:path>
                <a:path w="957579" h="913765">
                  <a:moveTo>
                    <a:pt x="448157" y="660730"/>
                  </a:moveTo>
                  <a:lnTo>
                    <a:pt x="447814" y="660095"/>
                  </a:lnTo>
                  <a:lnTo>
                    <a:pt x="447319" y="659688"/>
                  </a:lnTo>
                  <a:lnTo>
                    <a:pt x="446722" y="659053"/>
                  </a:lnTo>
                  <a:lnTo>
                    <a:pt x="446239" y="659701"/>
                  </a:lnTo>
                  <a:lnTo>
                    <a:pt x="445693" y="660273"/>
                  </a:lnTo>
                  <a:lnTo>
                    <a:pt x="446112" y="660869"/>
                  </a:lnTo>
                  <a:lnTo>
                    <a:pt x="446608" y="661327"/>
                  </a:lnTo>
                  <a:lnTo>
                    <a:pt x="447167" y="661543"/>
                  </a:lnTo>
                  <a:lnTo>
                    <a:pt x="447344" y="661593"/>
                  </a:lnTo>
                  <a:lnTo>
                    <a:pt x="448157" y="660730"/>
                  </a:lnTo>
                  <a:close/>
                </a:path>
                <a:path w="957579" h="913765">
                  <a:moveTo>
                    <a:pt x="448398" y="48044"/>
                  </a:moveTo>
                  <a:lnTo>
                    <a:pt x="448259" y="47129"/>
                  </a:lnTo>
                  <a:lnTo>
                    <a:pt x="447941" y="45313"/>
                  </a:lnTo>
                  <a:lnTo>
                    <a:pt x="447484" y="45402"/>
                  </a:lnTo>
                  <a:lnTo>
                    <a:pt x="447040" y="45504"/>
                  </a:lnTo>
                  <a:lnTo>
                    <a:pt x="446595" y="45605"/>
                  </a:lnTo>
                  <a:lnTo>
                    <a:pt x="447217" y="47396"/>
                  </a:lnTo>
                  <a:lnTo>
                    <a:pt x="447548" y="48285"/>
                  </a:lnTo>
                  <a:lnTo>
                    <a:pt x="447852" y="48209"/>
                  </a:lnTo>
                  <a:lnTo>
                    <a:pt x="448132" y="48133"/>
                  </a:lnTo>
                  <a:lnTo>
                    <a:pt x="448398" y="48044"/>
                  </a:lnTo>
                  <a:close/>
                </a:path>
                <a:path w="957579" h="913765">
                  <a:moveTo>
                    <a:pt x="460565" y="25514"/>
                  </a:moveTo>
                  <a:lnTo>
                    <a:pt x="460349" y="24701"/>
                  </a:lnTo>
                  <a:lnTo>
                    <a:pt x="460286" y="22644"/>
                  </a:lnTo>
                  <a:lnTo>
                    <a:pt x="457873" y="26377"/>
                  </a:lnTo>
                  <a:lnTo>
                    <a:pt x="458165" y="26670"/>
                  </a:lnTo>
                  <a:lnTo>
                    <a:pt x="458470" y="26949"/>
                  </a:lnTo>
                  <a:lnTo>
                    <a:pt x="458774" y="27241"/>
                  </a:lnTo>
                  <a:lnTo>
                    <a:pt x="459308" y="26873"/>
                  </a:lnTo>
                  <a:lnTo>
                    <a:pt x="460121" y="26631"/>
                  </a:lnTo>
                  <a:lnTo>
                    <a:pt x="460324" y="26123"/>
                  </a:lnTo>
                  <a:lnTo>
                    <a:pt x="460565" y="25514"/>
                  </a:lnTo>
                  <a:close/>
                </a:path>
                <a:path w="957579" h="913765">
                  <a:moveTo>
                    <a:pt x="468388" y="501472"/>
                  </a:moveTo>
                  <a:lnTo>
                    <a:pt x="468325" y="501027"/>
                  </a:lnTo>
                  <a:lnTo>
                    <a:pt x="468261" y="500507"/>
                  </a:lnTo>
                  <a:lnTo>
                    <a:pt x="467652" y="500049"/>
                  </a:lnTo>
                  <a:lnTo>
                    <a:pt x="466966" y="499160"/>
                  </a:lnTo>
                  <a:lnTo>
                    <a:pt x="466483" y="500164"/>
                  </a:lnTo>
                  <a:lnTo>
                    <a:pt x="465899" y="500799"/>
                  </a:lnTo>
                  <a:lnTo>
                    <a:pt x="466039" y="501243"/>
                  </a:lnTo>
                  <a:lnTo>
                    <a:pt x="466204" y="501751"/>
                  </a:lnTo>
                  <a:lnTo>
                    <a:pt x="466966" y="502056"/>
                  </a:lnTo>
                  <a:lnTo>
                    <a:pt x="467487" y="502462"/>
                  </a:lnTo>
                  <a:lnTo>
                    <a:pt x="467791" y="501980"/>
                  </a:lnTo>
                  <a:lnTo>
                    <a:pt x="468388" y="501472"/>
                  </a:lnTo>
                  <a:close/>
                </a:path>
                <a:path w="957579" h="913765">
                  <a:moveTo>
                    <a:pt x="480034" y="601091"/>
                  </a:moveTo>
                  <a:lnTo>
                    <a:pt x="479983" y="600532"/>
                  </a:lnTo>
                  <a:lnTo>
                    <a:pt x="480009" y="600214"/>
                  </a:lnTo>
                  <a:lnTo>
                    <a:pt x="477596" y="600087"/>
                  </a:lnTo>
                  <a:lnTo>
                    <a:pt x="477621" y="600532"/>
                  </a:lnTo>
                  <a:lnTo>
                    <a:pt x="477659" y="600989"/>
                  </a:lnTo>
                  <a:lnTo>
                    <a:pt x="477685" y="601433"/>
                  </a:lnTo>
                  <a:lnTo>
                    <a:pt x="478434" y="601345"/>
                  </a:lnTo>
                  <a:lnTo>
                    <a:pt x="479196" y="601281"/>
                  </a:lnTo>
                  <a:lnTo>
                    <a:pt x="479920" y="601116"/>
                  </a:lnTo>
                  <a:close/>
                </a:path>
                <a:path w="957579" h="913765">
                  <a:moveTo>
                    <a:pt x="502818" y="253161"/>
                  </a:moveTo>
                  <a:lnTo>
                    <a:pt x="501523" y="253390"/>
                  </a:lnTo>
                  <a:lnTo>
                    <a:pt x="500862" y="253974"/>
                  </a:lnTo>
                  <a:lnTo>
                    <a:pt x="500557" y="254736"/>
                  </a:lnTo>
                  <a:lnTo>
                    <a:pt x="500341" y="255295"/>
                  </a:lnTo>
                  <a:lnTo>
                    <a:pt x="500557" y="256044"/>
                  </a:lnTo>
                  <a:lnTo>
                    <a:pt x="500570" y="256705"/>
                  </a:lnTo>
                  <a:lnTo>
                    <a:pt x="500862" y="256768"/>
                  </a:lnTo>
                  <a:lnTo>
                    <a:pt x="501167" y="256832"/>
                  </a:lnTo>
                  <a:lnTo>
                    <a:pt x="501459" y="256908"/>
                  </a:lnTo>
                  <a:lnTo>
                    <a:pt x="502818" y="253161"/>
                  </a:lnTo>
                  <a:close/>
                </a:path>
                <a:path w="957579" h="913765">
                  <a:moveTo>
                    <a:pt x="512813" y="706551"/>
                  </a:moveTo>
                  <a:lnTo>
                    <a:pt x="512064" y="706412"/>
                  </a:lnTo>
                  <a:lnTo>
                    <a:pt x="511314" y="706107"/>
                  </a:lnTo>
                  <a:lnTo>
                    <a:pt x="510565" y="706170"/>
                  </a:lnTo>
                  <a:lnTo>
                    <a:pt x="510006" y="706183"/>
                  </a:lnTo>
                  <a:lnTo>
                    <a:pt x="509473" y="706666"/>
                  </a:lnTo>
                  <a:lnTo>
                    <a:pt x="508927" y="706958"/>
                  </a:lnTo>
                  <a:lnTo>
                    <a:pt x="509308" y="707491"/>
                  </a:lnTo>
                  <a:lnTo>
                    <a:pt x="509600" y="708228"/>
                  </a:lnTo>
                  <a:lnTo>
                    <a:pt x="510540" y="708634"/>
                  </a:lnTo>
                  <a:lnTo>
                    <a:pt x="511251" y="708228"/>
                  </a:lnTo>
                  <a:lnTo>
                    <a:pt x="511835" y="708088"/>
                  </a:lnTo>
                  <a:lnTo>
                    <a:pt x="512165" y="707593"/>
                  </a:lnTo>
                  <a:lnTo>
                    <a:pt x="512813" y="706551"/>
                  </a:lnTo>
                  <a:close/>
                </a:path>
                <a:path w="957579" h="913765">
                  <a:moveTo>
                    <a:pt x="532015" y="451751"/>
                  </a:moveTo>
                  <a:lnTo>
                    <a:pt x="531622" y="451015"/>
                  </a:lnTo>
                  <a:lnTo>
                    <a:pt x="531406" y="449922"/>
                  </a:lnTo>
                  <a:lnTo>
                    <a:pt x="530453" y="450583"/>
                  </a:lnTo>
                  <a:lnTo>
                    <a:pt x="529640" y="450824"/>
                  </a:lnTo>
                  <a:lnTo>
                    <a:pt x="529399" y="451751"/>
                  </a:lnTo>
                  <a:lnTo>
                    <a:pt x="529932" y="452399"/>
                  </a:lnTo>
                  <a:lnTo>
                    <a:pt x="530186" y="452970"/>
                  </a:lnTo>
                  <a:lnTo>
                    <a:pt x="530745" y="452691"/>
                  </a:lnTo>
                  <a:lnTo>
                    <a:pt x="531533" y="452564"/>
                  </a:lnTo>
                  <a:lnTo>
                    <a:pt x="531799" y="452132"/>
                  </a:lnTo>
                  <a:lnTo>
                    <a:pt x="532015" y="451751"/>
                  </a:lnTo>
                  <a:close/>
                </a:path>
                <a:path w="957579" h="913765">
                  <a:moveTo>
                    <a:pt x="537248" y="63830"/>
                  </a:moveTo>
                  <a:lnTo>
                    <a:pt x="536562" y="63055"/>
                  </a:lnTo>
                  <a:lnTo>
                    <a:pt x="535876" y="63271"/>
                  </a:lnTo>
                  <a:lnTo>
                    <a:pt x="535432" y="63715"/>
                  </a:lnTo>
                  <a:lnTo>
                    <a:pt x="534949" y="64071"/>
                  </a:lnTo>
                  <a:lnTo>
                    <a:pt x="535292" y="64414"/>
                  </a:lnTo>
                  <a:lnTo>
                    <a:pt x="536079" y="65214"/>
                  </a:lnTo>
                  <a:lnTo>
                    <a:pt x="536562" y="64782"/>
                  </a:lnTo>
                  <a:lnTo>
                    <a:pt x="537133" y="64490"/>
                  </a:lnTo>
                  <a:lnTo>
                    <a:pt x="537184" y="64122"/>
                  </a:lnTo>
                  <a:lnTo>
                    <a:pt x="537248" y="63830"/>
                  </a:lnTo>
                  <a:close/>
                </a:path>
                <a:path w="957579" h="913765">
                  <a:moveTo>
                    <a:pt x="540308" y="160489"/>
                  </a:moveTo>
                  <a:lnTo>
                    <a:pt x="539864" y="160007"/>
                  </a:lnTo>
                  <a:lnTo>
                    <a:pt x="538441" y="158457"/>
                  </a:lnTo>
                  <a:lnTo>
                    <a:pt x="538086" y="159232"/>
                  </a:lnTo>
                  <a:lnTo>
                    <a:pt x="537616" y="159804"/>
                  </a:lnTo>
                  <a:lnTo>
                    <a:pt x="537959" y="160705"/>
                  </a:lnTo>
                  <a:lnTo>
                    <a:pt x="538480" y="161302"/>
                  </a:lnTo>
                  <a:lnTo>
                    <a:pt x="539254" y="161645"/>
                  </a:lnTo>
                  <a:lnTo>
                    <a:pt x="539877" y="160858"/>
                  </a:lnTo>
                  <a:lnTo>
                    <a:pt x="540308" y="160489"/>
                  </a:lnTo>
                  <a:close/>
                </a:path>
                <a:path w="957579" h="913765">
                  <a:moveTo>
                    <a:pt x="557720" y="40043"/>
                  </a:moveTo>
                  <a:lnTo>
                    <a:pt x="557669" y="39573"/>
                  </a:lnTo>
                  <a:lnTo>
                    <a:pt x="557618" y="39077"/>
                  </a:lnTo>
                  <a:lnTo>
                    <a:pt x="557555" y="38582"/>
                  </a:lnTo>
                  <a:lnTo>
                    <a:pt x="556526" y="38900"/>
                  </a:lnTo>
                  <a:lnTo>
                    <a:pt x="555472" y="39217"/>
                  </a:lnTo>
                  <a:lnTo>
                    <a:pt x="554418" y="39522"/>
                  </a:lnTo>
                  <a:lnTo>
                    <a:pt x="554507" y="39814"/>
                  </a:lnTo>
                  <a:lnTo>
                    <a:pt x="554647" y="40462"/>
                  </a:lnTo>
                  <a:lnTo>
                    <a:pt x="555663" y="40322"/>
                  </a:lnTo>
                  <a:lnTo>
                    <a:pt x="556704" y="40170"/>
                  </a:lnTo>
                  <a:lnTo>
                    <a:pt x="557720" y="40043"/>
                  </a:lnTo>
                  <a:close/>
                </a:path>
                <a:path w="957579" h="913765">
                  <a:moveTo>
                    <a:pt x="562140" y="700493"/>
                  </a:moveTo>
                  <a:lnTo>
                    <a:pt x="560908" y="700201"/>
                  </a:lnTo>
                  <a:lnTo>
                    <a:pt x="560362" y="699960"/>
                  </a:lnTo>
                  <a:lnTo>
                    <a:pt x="559828" y="699985"/>
                  </a:lnTo>
                  <a:lnTo>
                    <a:pt x="559371" y="699985"/>
                  </a:lnTo>
                  <a:lnTo>
                    <a:pt x="558901" y="700252"/>
                  </a:lnTo>
                  <a:lnTo>
                    <a:pt x="558457" y="700430"/>
                  </a:lnTo>
                  <a:lnTo>
                    <a:pt x="558800" y="700913"/>
                  </a:lnTo>
                  <a:lnTo>
                    <a:pt x="559092" y="701509"/>
                  </a:lnTo>
                  <a:lnTo>
                    <a:pt x="559562" y="701827"/>
                  </a:lnTo>
                  <a:lnTo>
                    <a:pt x="559777" y="701954"/>
                  </a:lnTo>
                  <a:lnTo>
                    <a:pt x="560362" y="701433"/>
                  </a:lnTo>
                  <a:lnTo>
                    <a:pt x="562140" y="700493"/>
                  </a:lnTo>
                  <a:close/>
                </a:path>
                <a:path w="957579" h="913765">
                  <a:moveTo>
                    <a:pt x="565162" y="696582"/>
                  </a:moveTo>
                  <a:lnTo>
                    <a:pt x="565086" y="696239"/>
                  </a:lnTo>
                  <a:lnTo>
                    <a:pt x="564972" y="695896"/>
                  </a:lnTo>
                  <a:lnTo>
                    <a:pt x="564896" y="695566"/>
                  </a:lnTo>
                  <a:lnTo>
                    <a:pt x="563994" y="695845"/>
                  </a:lnTo>
                  <a:lnTo>
                    <a:pt x="563067" y="696125"/>
                  </a:lnTo>
                  <a:lnTo>
                    <a:pt x="562165" y="696391"/>
                  </a:lnTo>
                  <a:lnTo>
                    <a:pt x="562267" y="696683"/>
                  </a:lnTo>
                  <a:lnTo>
                    <a:pt x="562419" y="697293"/>
                  </a:lnTo>
                  <a:lnTo>
                    <a:pt x="564248" y="696810"/>
                  </a:lnTo>
                  <a:lnTo>
                    <a:pt x="565162" y="696582"/>
                  </a:lnTo>
                  <a:close/>
                </a:path>
                <a:path w="957579" h="913765">
                  <a:moveTo>
                    <a:pt x="591883" y="219430"/>
                  </a:moveTo>
                  <a:lnTo>
                    <a:pt x="591832" y="219138"/>
                  </a:lnTo>
                  <a:lnTo>
                    <a:pt x="591743" y="218592"/>
                  </a:lnTo>
                  <a:lnTo>
                    <a:pt x="591235" y="218084"/>
                  </a:lnTo>
                  <a:lnTo>
                    <a:pt x="590638" y="217182"/>
                  </a:lnTo>
                  <a:lnTo>
                    <a:pt x="590029" y="218122"/>
                  </a:lnTo>
                  <a:lnTo>
                    <a:pt x="589673" y="218643"/>
                  </a:lnTo>
                  <a:lnTo>
                    <a:pt x="589330" y="219163"/>
                  </a:lnTo>
                  <a:lnTo>
                    <a:pt x="589851" y="219506"/>
                  </a:lnTo>
                  <a:lnTo>
                    <a:pt x="590359" y="219989"/>
                  </a:lnTo>
                  <a:lnTo>
                    <a:pt x="590931" y="220141"/>
                  </a:lnTo>
                  <a:lnTo>
                    <a:pt x="591159" y="220192"/>
                  </a:lnTo>
                  <a:lnTo>
                    <a:pt x="591883" y="219430"/>
                  </a:lnTo>
                  <a:close/>
                </a:path>
                <a:path w="957579" h="913765">
                  <a:moveTo>
                    <a:pt x="640118" y="912901"/>
                  </a:moveTo>
                  <a:lnTo>
                    <a:pt x="638975" y="911047"/>
                  </a:lnTo>
                  <a:lnTo>
                    <a:pt x="638403" y="910132"/>
                  </a:lnTo>
                  <a:lnTo>
                    <a:pt x="638048" y="910374"/>
                  </a:lnTo>
                  <a:lnTo>
                    <a:pt x="637298" y="910856"/>
                  </a:lnTo>
                  <a:lnTo>
                    <a:pt x="637908" y="911771"/>
                  </a:lnTo>
                  <a:lnTo>
                    <a:pt x="639127" y="913561"/>
                  </a:lnTo>
                  <a:lnTo>
                    <a:pt x="639457" y="913345"/>
                  </a:lnTo>
                  <a:lnTo>
                    <a:pt x="639787" y="913117"/>
                  </a:lnTo>
                  <a:lnTo>
                    <a:pt x="640118" y="912901"/>
                  </a:lnTo>
                  <a:close/>
                </a:path>
                <a:path w="957579" h="913765">
                  <a:moveTo>
                    <a:pt x="651840" y="1917"/>
                  </a:moveTo>
                  <a:lnTo>
                    <a:pt x="650379" y="546"/>
                  </a:lnTo>
                  <a:lnTo>
                    <a:pt x="649287" y="0"/>
                  </a:lnTo>
                  <a:lnTo>
                    <a:pt x="647611" y="1600"/>
                  </a:lnTo>
                  <a:lnTo>
                    <a:pt x="648957" y="3352"/>
                  </a:lnTo>
                  <a:lnTo>
                    <a:pt x="650087" y="3530"/>
                  </a:lnTo>
                  <a:lnTo>
                    <a:pt x="651840" y="1917"/>
                  </a:lnTo>
                  <a:close/>
                </a:path>
                <a:path w="957579" h="913765">
                  <a:moveTo>
                    <a:pt x="654545" y="377037"/>
                  </a:moveTo>
                  <a:lnTo>
                    <a:pt x="654507" y="376466"/>
                  </a:lnTo>
                  <a:lnTo>
                    <a:pt x="654469" y="376186"/>
                  </a:lnTo>
                  <a:lnTo>
                    <a:pt x="653516" y="376212"/>
                  </a:lnTo>
                  <a:lnTo>
                    <a:pt x="652538" y="376237"/>
                  </a:lnTo>
                  <a:lnTo>
                    <a:pt x="651560" y="376262"/>
                  </a:lnTo>
                  <a:lnTo>
                    <a:pt x="651598" y="376631"/>
                  </a:lnTo>
                  <a:lnTo>
                    <a:pt x="651611" y="377012"/>
                  </a:lnTo>
                  <a:lnTo>
                    <a:pt x="651649" y="377380"/>
                  </a:lnTo>
                  <a:lnTo>
                    <a:pt x="652614" y="377266"/>
                  </a:lnTo>
                  <a:lnTo>
                    <a:pt x="654545" y="377037"/>
                  </a:lnTo>
                  <a:close/>
                </a:path>
                <a:path w="957579" h="913765">
                  <a:moveTo>
                    <a:pt x="659257" y="897318"/>
                  </a:moveTo>
                  <a:lnTo>
                    <a:pt x="657720" y="895908"/>
                  </a:lnTo>
                  <a:lnTo>
                    <a:pt x="657199" y="896543"/>
                  </a:lnTo>
                  <a:lnTo>
                    <a:pt x="656577" y="897089"/>
                  </a:lnTo>
                  <a:lnTo>
                    <a:pt x="657326" y="897572"/>
                  </a:lnTo>
                  <a:lnTo>
                    <a:pt x="657809" y="897991"/>
                  </a:lnTo>
                  <a:lnTo>
                    <a:pt x="658368" y="898156"/>
                  </a:lnTo>
                  <a:lnTo>
                    <a:pt x="658545" y="898194"/>
                  </a:lnTo>
                  <a:lnTo>
                    <a:pt x="659257" y="897318"/>
                  </a:lnTo>
                  <a:close/>
                </a:path>
                <a:path w="957579" h="913765">
                  <a:moveTo>
                    <a:pt x="668591" y="103339"/>
                  </a:moveTo>
                  <a:lnTo>
                    <a:pt x="668147" y="102590"/>
                  </a:lnTo>
                  <a:lnTo>
                    <a:pt x="667651" y="101866"/>
                  </a:lnTo>
                  <a:lnTo>
                    <a:pt x="667169" y="101142"/>
                  </a:lnTo>
                  <a:lnTo>
                    <a:pt x="666076" y="101955"/>
                  </a:lnTo>
                  <a:lnTo>
                    <a:pt x="666673" y="102603"/>
                  </a:lnTo>
                  <a:lnTo>
                    <a:pt x="667245" y="103251"/>
                  </a:lnTo>
                  <a:lnTo>
                    <a:pt x="667867" y="103860"/>
                  </a:lnTo>
                  <a:lnTo>
                    <a:pt x="668591" y="103365"/>
                  </a:lnTo>
                  <a:close/>
                </a:path>
                <a:path w="957579" h="913765">
                  <a:moveTo>
                    <a:pt x="671322" y="96697"/>
                  </a:moveTo>
                  <a:lnTo>
                    <a:pt x="670598" y="95491"/>
                  </a:lnTo>
                  <a:lnTo>
                    <a:pt x="669785" y="95973"/>
                  </a:lnTo>
                  <a:lnTo>
                    <a:pt x="668921" y="96405"/>
                  </a:lnTo>
                  <a:lnTo>
                    <a:pt x="668147" y="96989"/>
                  </a:lnTo>
                  <a:lnTo>
                    <a:pt x="668515" y="97828"/>
                  </a:lnTo>
                  <a:lnTo>
                    <a:pt x="668718" y="98285"/>
                  </a:lnTo>
                  <a:lnTo>
                    <a:pt x="669569" y="97764"/>
                  </a:lnTo>
                  <a:lnTo>
                    <a:pt x="670458" y="97218"/>
                  </a:lnTo>
                  <a:lnTo>
                    <a:pt x="671322" y="96697"/>
                  </a:lnTo>
                  <a:close/>
                </a:path>
                <a:path w="957579" h="913765">
                  <a:moveTo>
                    <a:pt x="683133" y="873506"/>
                  </a:moveTo>
                  <a:lnTo>
                    <a:pt x="682459" y="872464"/>
                  </a:lnTo>
                  <a:lnTo>
                    <a:pt x="679754" y="872350"/>
                  </a:lnTo>
                  <a:lnTo>
                    <a:pt x="680974" y="873899"/>
                  </a:lnTo>
                  <a:lnTo>
                    <a:pt x="681685" y="874826"/>
                  </a:lnTo>
                  <a:lnTo>
                    <a:pt x="682409" y="875766"/>
                  </a:lnTo>
                  <a:lnTo>
                    <a:pt x="683133" y="873506"/>
                  </a:lnTo>
                  <a:close/>
                </a:path>
                <a:path w="957579" h="913765">
                  <a:moveTo>
                    <a:pt x="698334" y="644817"/>
                  </a:moveTo>
                  <a:lnTo>
                    <a:pt x="697865" y="643851"/>
                  </a:lnTo>
                  <a:lnTo>
                    <a:pt x="694664" y="645312"/>
                  </a:lnTo>
                  <a:lnTo>
                    <a:pt x="694829" y="645680"/>
                  </a:lnTo>
                  <a:lnTo>
                    <a:pt x="695159" y="646404"/>
                  </a:lnTo>
                  <a:lnTo>
                    <a:pt x="696214" y="645858"/>
                  </a:lnTo>
                  <a:lnTo>
                    <a:pt x="697268" y="645337"/>
                  </a:lnTo>
                  <a:lnTo>
                    <a:pt x="698334" y="644817"/>
                  </a:lnTo>
                  <a:close/>
                </a:path>
                <a:path w="957579" h="913765">
                  <a:moveTo>
                    <a:pt x="732548" y="382968"/>
                  </a:moveTo>
                  <a:lnTo>
                    <a:pt x="732205" y="382727"/>
                  </a:lnTo>
                  <a:lnTo>
                    <a:pt x="731494" y="382244"/>
                  </a:lnTo>
                  <a:lnTo>
                    <a:pt x="730910" y="383095"/>
                  </a:lnTo>
                  <a:lnTo>
                    <a:pt x="730338" y="383984"/>
                  </a:lnTo>
                  <a:lnTo>
                    <a:pt x="729729" y="384848"/>
                  </a:lnTo>
                  <a:lnTo>
                    <a:pt x="729996" y="385038"/>
                  </a:lnTo>
                  <a:lnTo>
                    <a:pt x="730300" y="385216"/>
                  </a:lnTo>
                  <a:lnTo>
                    <a:pt x="730580" y="385419"/>
                  </a:lnTo>
                  <a:lnTo>
                    <a:pt x="731240" y="384594"/>
                  </a:lnTo>
                  <a:lnTo>
                    <a:pt x="731888" y="383781"/>
                  </a:lnTo>
                  <a:lnTo>
                    <a:pt x="732548" y="382968"/>
                  </a:lnTo>
                  <a:close/>
                </a:path>
                <a:path w="957579" h="913765">
                  <a:moveTo>
                    <a:pt x="737768" y="342328"/>
                  </a:moveTo>
                  <a:lnTo>
                    <a:pt x="736460" y="342112"/>
                  </a:lnTo>
                  <a:lnTo>
                    <a:pt x="735164" y="341922"/>
                  </a:lnTo>
                  <a:lnTo>
                    <a:pt x="733856" y="341706"/>
                  </a:lnTo>
                  <a:lnTo>
                    <a:pt x="733818" y="342112"/>
                  </a:lnTo>
                  <a:lnTo>
                    <a:pt x="733806" y="342519"/>
                  </a:lnTo>
                  <a:lnTo>
                    <a:pt x="733767" y="342925"/>
                  </a:lnTo>
                  <a:lnTo>
                    <a:pt x="735037" y="343128"/>
                  </a:lnTo>
                  <a:lnTo>
                    <a:pt x="736307" y="343331"/>
                  </a:lnTo>
                  <a:lnTo>
                    <a:pt x="737590" y="343535"/>
                  </a:lnTo>
                  <a:lnTo>
                    <a:pt x="737717" y="342722"/>
                  </a:lnTo>
                  <a:lnTo>
                    <a:pt x="737768" y="342328"/>
                  </a:lnTo>
                  <a:close/>
                </a:path>
                <a:path w="957579" h="913765">
                  <a:moveTo>
                    <a:pt x="742111" y="305727"/>
                  </a:moveTo>
                  <a:lnTo>
                    <a:pt x="741629" y="305015"/>
                  </a:lnTo>
                  <a:lnTo>
                    <a:pt x="741286" y="303885"/>
                  </a:lnTo>
                  <a:lnTo>
                    <a:pt x="740397" y="304761"/>
                  </a:lnTo>
                  <a:lnTo>
                    <a:pt x="739686" y="305155"/>
                  </a:lnTo>
                  <a:lnTo>
                    <a:pt x="739432" y="306120"/>
                  </a:lnTo>
                  <a:lnTo>
                    <a:pt x="740054" y="306705"/>
                  </a:lnTo>
                  <a:lnTo>
                    <a:pt x="740346" y="307225"/>
                  </a:lnTo>
                  <a:lnTo>
                    <a:pt x="740892" y="306870"/>
                  </a:lnTo>
                  <a:lnTo>
                    <a:pt x="741705" y="306654"/>
                  </a:lnTo>
                  <a:lnTo>
                    <a:pt x="741908" y="306158"/>
                  </a:lnTo>
                  <a:lnTo>
                    <a:pt x="742111" y="305727"/>
                  </a:lnTo>
                  <a:close/>
                </a:path>
                <a:path w="957579" h="913765">
                  <a:moveTo>
                    <a:pt x="747471" y="287147"/>
                  </a:moveTo>
                  <a:lnTo>
                    <a:pt x="746988" y="287045"/>
                  </a:lnTo>
                  <a:lnTo>
                    <a:pt x="746506" y="286854"/>
                  </a:lnTo>
                  <a:lnTo>
                    <a:pt x="746023" y="286867"/>
                  </a:lnTo>
                  <a:lnTo>
                    <a:pt x="745896" y="286867"/>
                  </a:lnTo>
                  <a:lnTo>
                    <a:pt x="745769" y="287451"/>
                  </a:lnTo>
                  <a:lnTo>
                    <a:pt x="745566" y="287959"/>
                  </a:lnTo>
                  <a:lnTo>
                    <a:pt x="746099" y="287997"/>
                  </a:lnTo>
                  <a:lnTo>
                    <a:pt x="746607" y="288137"/>
                  </a:lnTo>
                  <a:lnTo>
                    <a:pt x="747052" y="288036"/>
                  </a:lnTo>
                  <a:lnTo>
                    <a:pt x="747255" y="287997"/>
                  </a:lnTo>
                  <a:lnTo>
                    <a:pt x="747331" y="287464"/>
                  </a:lnTo>
                  <a:lnTo>
                    <a:pt x="747471" y="287147"/>
                  </a:lnTo>
                  <a:close/>
                </a:path>
                <a:path w="957579" h="913765">
                  <a:moveTo>
                    <a:pt x="764781" y="360172"/>
                  </a:moveTo>
                  <a:lnTo>
                    <a:pt x="764768" y="359651"/>
                  </a:lnTo>
                  <a:lnTo>
                    <a:pt x="764755" y="359156"/>
                  </a:lnTo>
                  <a:lnTo>
                    <a:pt x="762419" y="359575"/>
                  </a:lnTo>
                  <a:lnTo>
                    <a:pt x="761250" y="359803"/>
                  </a:lnTo>
                  <a:lnTo>
                    <a:pt x="761314" y="360222"/>
                  </a:lnTo>
                  <a:lnTo>
                    <a:pt x="761365" y="360654"/>
                  </a:lnTo>
                  <a:lnTo>
                    <a:pt x="761428" y="361073"/>
                  </a:lnTo>
                  <a:lnTo>
                    <a:pt x="762546" y="360946"/>
                  </a:lnTo>
                  <a:lnTo>
                    <a:pt x="763676" y="360794"/>
                  </a:lnTo>
                  <a:lnTo>
                    <a:pt x="764781" y="360667"/>
                  </a:lnTo>
                  <a:lnTo>
                    <a:pt x="764781" y="360172"/>
                  </a:lnTo>
                  <a:close/>
                </a:path>
                <a:path w="957579" h="913765">
                  <a:moveTo>
                    <a:pt x="773925" y="471424"/>
                  </a:moveTo>
                  <a:lnTo>
                    <a:pt x="773874" y="471106"/>
                  </a:lnTo>
                  <a:lnTo>
                    <a:pt x="773798" y="470484"/>
                  </a:lnTo>
                  <a:lnTo>
                    <a:pt x="772541" y="470916"/>
                  </a:lnTo>
                  <a:lnTo>
                    <a:pt x="771283" y="471335"/>
                  </a:lnTo>
                  <a:lnTo>
                    <a:pt x="770026" y="471741"/>
                  </a:lnTo>
                  <a:lnTo>
                    <a:pt x="770153" y="472071"/>
                  </a:lnTo>
                  <a:lnTo>
                    <a:pt x="770255" y="472376"/>
                  </a:lnTo>
                  <a:lnTo>
                    <a:pt x="770382" y="472681"/>
                  </a:lnTo>
                  <a:lnTo>
                    <a:pt x="771563" y="472274"/>
                  </a:lnTo>
                  <a:lnTo>
                    <a:pt x="772731" y="471843"/>
                  </a:lnTo>
                  <a:lnTo>
                    <a:pt x="773925" y="471424"/>
                  </a:lnTo>
                  <a:close/>
                </a:path>
                <a:path w="957579" h="913765">
                  <a:moveTo>
                    <a:pt x="775982" y="626783"/>
                  </a:moveTo>
                  <a:lnTo>
                    <a:pt x="775284" y="626237"/>
                  </a:lnTo>
                  <a:lnTo>
                    <a:pt x="774522" y="625144"/>
                  </a:lnTo>
                  <a:lnTo>
                    <a:pt x="774039" y="626389"/>
                  </a:lnTo>
                  <a:lnTo>
                    <a:pt x="773633" y="626986"/>
                  </a:lnTo>
                  <a:lnTo>
                    <a:pt x="773658" y="627951"/>
                  </a:lnTo>
                  <a:lnTo>
                    <a:pt x="774319" y="628307"/>
                  </a:lnTo>
                  <a:lnTo>
                    <a:pt x="774661" y="628675"/>
                  </a:lnTo>
                  <a:lnTo>
                    <a:pt x="775093" y="628192"/>
                  </a:lnTo>
                  <a:lnTo>
                    <a:pt x="775830" y="627773"/>
                  </a:lnTo>
                  <a:lnTo>
                    <a:pt x="775906" y="627227"/>
                  </a:lnTo>
                  <a:lnTo>
                    <a:pt x="775982" y="626783"/>
                  </a:lnTo>
                  <a:close/>
                </a:path>
                <a:path w="957579" h="913765">
                  <a:moveTo>
                    <a:pt x="779233" y="569722"/>
                  </a:moveTo>
                  <a:lnTo>
                    <a:pt x="775119" y="567893"/>
                  </a:lnTo>
                  <a:lnTo>
                    <a:pt x="774928" y="568350"/>
                  </a:lnTo>
                  <a:lnTo>
                    <a:pt x="774725" y="568807"/>
                  </a:lnTo>
                  <a:lnTo>
                    <a:pt x="774522" y="569277"/>
                  </a:lnTo>
                  <a:lnTo>
                    <a:pt x="775970" y="569760"/>
                  </a:lnTo>
                  <a:lnTo>
                    <a:pt x="777417" y="570217"/>
                  </a:lnTo>
                  <a:lnTo>
                    <a:pt x="778852" y="570699"/>
                  </a:lnTo>
                  <a:lnTo>
                    <a:pt x="778979" y="570369"/>
                  </a:lnTo>
                  <a:lnTo>
                    <a:pt x="779233" y="569722"/>
                  </a:lnTo>
                  <a:close/>
                </a:path>
                <a:path w="957579" h="913765">
                  <a:moveTo>
                    <a:pt x="791552" y="821118"/>
                  </a:moveTo>
                  <a:lnTo>
                    <a:pt x="791324" y="820381"/>
                  </a:lnTo>
                  <a:lnTo>
                    <a:pt x="791108" y="819607"/>
                  </a:lnTo>
                  <a:lnTo>
                    <a:pt x="790829" y="818896"/>
                  </a:lnTo>
                  <a:lnTo>
                    <a:pt x="789927" y="819048"/>
                  </a:lnTo>
                  <a:lnTo>
                    <a:pt x="789978" y="819861"/>
                  </a:lnTo>
                  <a:lnTo>
                    <a:pt x="790117" y="820623"/>
                  </a:lnTo>
                  <a:lnTo>
                    <a:pt x="790219" y="821359"/>
                  </a:lnTo>
                  <a:lnTo>
                    <a:pt x="790663" y="821283"/>
                  </a:lnTo>
                  <a:lnTo>
                    <a:pt x="791108" y="821207"/>
                  </a:lnTo>
                  <a:lnTo>
                    <a:pt x="791552" y="821118"/>
                  </a:lnTo>
                  <a:close/>
                </a:path>
                <a:path w="957579" h="913765">
                  <a:moveTo>
                    <a:pt x="801027" y="436727"/>
                  </a:moveTo>
                  <a:lnTo>
                    <a:pt x="800442" y="433908"/>
                  </a:lnTo>
                  <a:lnTo>
                    <a:pt x="799960" y="432765"/>
                  </a:lnTo>
                  <a:lnTo>
                    <a:pt x="797242" y="433514"/>
                  </a:lnTo>
                  <a:lnTo>
                    <a:pt x="798499" y="434606"/>
                  </a:lnTo>
                  <a:lnTo>
                    <a:pt x="799350" y="435330"/>
                  </a:lnTo>
                  <a:lnTo>
                    <a:pt x="801027" y="436727"/>
                  </a:lnTo>
                  <a:close/>
                </a:path>
                <a:path w="957579" h="913765">
                  <a:moveTo>
                    <a:pt x="802678" y="328866"/>
                  </a:moveTo>
                  <a:lnTo>
                    <a:pt x="802500" y="328574"/>
                  </a:lnTo>
                  <a:lnTo>
                    <a:pt x="802335" y="328320"/>
                  </a:lnTo>
                  <a:lnTo>
                    <a:pt x="802182" y="328041"/>
                  </a:lnTo>
                  <a:lnTo>
                    <a:pt x="801420" y="328422"/>
                  </a:lnTo>
                  <a:lnTo>
                    <a:pt x="800658" y="328815"/>
                  </a:lnTo>
                  <a:lnTo>
                    <a:pt x="799909" y="329196"/>
                  </a:lnTo>
                  <a:lnTo>
                    <a:pt x="800112" y="329590"/>
                  </a:lnTo>
                  <a:lnTo>
                    <a:pt x="800354" y="329996"/>
                  </a:lnTo>
                  <a:lnTo>
                    <a:pt x="800557" y="330377"/>
                  </a:lnTo>
                  <a:lnTo>
                    <a:pt x="802678" y="328866"/>
                  </a:lnTo>
                  <a:close/>
                </a:path>
                <a:path w="957579" h="913765">
                  <a:moveTo>
                    <a:pt x="851039" y="569455"/>
                  </a:moveTo>
                  <a:lnTo>
                    <a:pt x="850620" y="568680"/>
                  </a:lnTo>
                  <a:lnTo>
                    <a:pt x="850176" y="567918"/>
                  </a:lnTo>
                  <a:lnTo>
                    <a:pt x="849744" y="567131"/>
                  </a:lnTo>
                  <a:lnTo>
                    <a:pt x="849452" y="567309"/>
                  </a:lnTo>
                  <a:lnTo>
                    <a:pt x="848868" y="567639"/>
                  </a:lnTo>
                  <a:lnTo>
                    <a:pt x="849274" y="568439"/>
                  </a:lnTo>
                  <a:lnTo>
                    <a:pt x="849731" y="569188"/>
                  </a:lnTo>
                  <a:lnTo>
                    <a:pt x="850176" y="569950"/>
                  </a:lnTo>
                  <a:lnTo>
                    <a:pt x="850468" y="569785"/>
                  </a:lnTo>
                  <a:lnTo>
                    <a:pt x="850760" y="569620"/>
                  </a:lnTo>
                  <a:lnTo>
                    <a:pt x="851039" y="569455"/>
                  </a:lnTo>
                  <a:close/>
                </a:path>
                <a:path w="957579" h="913765">
                  <a:moveTo>
                    <a:pt x="859282" y="528434"/>
                  </a:moveTo>
                  <a:lnTo>
                    <a:pt x="859116" y="528243"/>
                  </a:lnTo>
                  <a:lnTo>
                    <a:pt x="858951" y="528053"/>
                  </a:lnTo>
                  <a:lnTo>
                    <a:pt x="858761" y="527862"/>
                  </a:lnTo>
                  <a:lnTo>
                    <a:pt x="858227" y="528116"/>
                  </a:lnTo>
                  <a:lnTo>
                    <a:pt x="857478" y="528243"/>
                  </a:lnTo>
                  <a:lnTo>
                    <a:pt x="857224" y="528662"/>
                  </a:lnTo>
                  <a:lnTo>
                    <a:pt x="856881" y="529209"/>
                  </a:lnTo>
                  <a:lnTo>
                    <a:pt x="856932" y="529983"/>
                  </a:lnTo>
                  <a:lnTo>
                    <a:pt x="856830" y="530631"/>
                  </a:lnTo>
                  <a:lnTo>
                    <a:pt x="857084" y="530745"/>
                  </a:lnTo>
                  <a:lnTo>
                    <a:pt x="857580" y="530910"/>
                  </a:lnTo>
                  <a:lnTo>
                    <a:pt x="858151" y="530098"/>
                  </a:lnTo>
                  <a:lnTo>
                    <a:pt x="858710" y="529259"/>
                  </a:lnTo>
                  <a:lnTo>
                    <a:pt x="859282" y="528434"/>
                  </a:lnTo>
                  <a:close/>
                </a:path>
                <a:path w="957579" h="913765">
                  <a:moveTo>
                    <a:pt x="903097" y="648195"/>
                  </a:moveTo>
                  <a:lnTo>
                    <a:pt x="900480" y="647369"/>
                  </a:lnTo>
                  <a:lnTo>
                    <a:pt x="899617" y="648119"/>
                  </a:lnTo>
                  <a:lnTo>
                    <a:pt x="899985" y="650925"/>
                  </a:lnTo>
                  <a:lnTo>
                    <a:pt x="903097" y="648195"/>
                  </a:lnTo>
                  <a:close/>
                </a:path>
                <a:path w="957579" h="913765">
                  <a:moveTo>
                    <a:pt x="957541" y="544068"/>
                  </a:moveTo>
                  <a:lnTo>
                    <a:pt x="957097" y="543394"/>
                  </a:lnTo>
                  <a:lnTo>
                    <a:pt x="956856" y="542747"/>
                  </a:lnTo>
                  <a:lnTo>
                    <a:pt x="956030" y="543293"/>
                  </a:lnTo>
                  <a:lnTo>
                    <a:pt x="955611" y="543547"/>
                  </a:lnTo>
                  <a:lnTo>
                    <a:pt x="955433" y="544131"/>
                  </a:lnTo>
                  <a:lnTo>
                    <a:pt x="955103" y="544728"/>
                  </a:lnTo>
                  <a:lnTo>
                    <a:pt x="955243" y="545617"/>
                  </a:lnTo>
                  <a:lnTo>
                    <a:pt x="956157" y="546214"/>
                  </a:lnTo>
                  <a:lnTo>
                    <a:pt x="956310" y="546112"/>
                  </a:lnTo>
                  <a:lnTo>
                    <a:pt x="956805" y="545769"/>
                  </a:lnTo>
                  <a:lnTo>
                    <a:pt x="957414" y="545223"/>
                  </a:lnTo>
                  <a:lnTo>
                    <a:pt x="957465" y="544690"/>
                  </a:lnTo>
                  <a:lnTo>
                    <a:pt x="957541" y="5440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4" name="object 101">
              <a:extLst>
                <a:ext uri="{FF2B5EF4-FFF2-40B4-BE49-F238E27FC236}">
                  <a16:creationId xmlns:a16="http://schemas.microsoft.com/office/drawing/2014/main" id="{1B8B1A2B-AAA5-3AE8-FC86-98014F5A0F3C}"/>
                </a:ext>
              </a:extLst>
            </p:cNvPr>
            <p:cNvSpPr/>
            <p:nvPr/>
          </p:nvSpPr>
          <p:spPr>
            <a:xfrm>
              <a:off x="3130703" y="3511146"/>
              <a:ext cx="758577" cy="657305"/>
            </a:xfrm>
            <a:custGeom>
              <a:avLst/>
              <a:gdLst/>
              <a:ahLst/>
              <a:cxnLst/>
              <a:rect l="l" t="t" r="r" b="b"/>
              <a:pathLst>
                <a:path w="1250950" h="1083945">
                  <a:moveTo>
                    <a:pt x="2362" y="882599"/>
                  </a:moveTo>
                  <a:lnTo>
                    <a:pt x="1651" y="882053"/>
                  </a:lnTo>
                  <a:lnTo>
                    <a:pt x="1079" y="881481"/>
                  </a:lnTo>
                  <a:lnTo>
                    <a:pt x="673" y="882256"/>
                  </a:lnTo>
                  <a:lnTo>
                    <a:pt x="190" y="882802"/>
                  </a:lnTo>
                  <a:lnTo>
                    <a:pt x="0" y="883716"/>
                  </a:lnTo>
                  <a:lnTo>
                    <a:pt x="622" y="884135"/>
                  </a:lnTo>
                  <a:lnTo>
                    <a:pt x="914" y="884491"/>
                  </a:lnTo>
                  <a:lnTo>
                    <a:pt x="1409" y="883932"/>
                  </a:lnTo>
                  <a:lnTo>
                    <a:pt x="1968" y="883386"/>
                  </a:lnTo>
                  <a:lnTo>
                    <a:pt x="2298" y="882738"/>
                  </a:lnTo>
                  <a:lnTo>
                    <a:pt x="2362" y="882599"/>
                  </a:lnTo>
                  <a:close/>
                </a:path>
                <a:path w="1250950" h="1083945">
                  <a:moveTo>
                    <a:pt x="10134" y="612038"/>
                  </a:moveTo>
                  <a:lnTo>
                    <a:pt x="10096" y="611593"/>
                  </a:lnTo>
                  <a:lnTo>
                    <a:pt x="10033" y="611174"/>
                  </a:lnTo>
                  <a:lnTo>
                    <a:pt x="10007" y="610743"/>
                  </a:lnTo>
                  <a:lnTo>
                    <a:pt x="9131" y="610882"/>
                  </a:lnTo>
                  <a:lnTo>
                    <a:pt x="8242" y="611022"/>
                  </a:lnTo>
                  <a:lnTo>
                    <a:pt x="7366" y="611162"/>
                  </a:lnTo>
                  <a:lnTo>
                    <a:pt x="7404" y="611466"/>
                  </a:lnTo>
                  <a:lnTo>
                    <a:pt x="7467" y="611797"/>
                  </a:lnTo>
                  <a:lnTo>
                    <a:pt x="7493" y="612114"/>
                  </a:lnTo>
                  <a:lnTo>
                    <a:pt x="9258" y="612063"/>
                  </a:lnTo>
                  <a:lnTo>
                    <a:pt x="10134" y="612038"/>
                  </a:lnTo>
                  <a:close/>
                </a:path>
                <a:path w="1250950" h="1083945">
                  <a:moveTo>
                    <a:pt x="34378" y="829716"/>
                  </a:moveTo>
                  <a:lnTo>
                    <a:pt x="34023" y="829424"/>
                  </a:lnTo>
                  <a:lnTo>
                    <a:pt x="33578" y="828865"/>
                  </a:lnTo>
                  <a:lnTo>
                    <a:pt x="32753" y="829056"/>
                  </a:lnTo>
                  <a:lnTo>
                    <a:pt x="32270" y="829525"/>
                  </a:lnTo>
                  <a:lnTo>
                    <a:pt x="31407" y="830072"/>
                  </a:lnTo>
                  <a:lnTo>
                    <a:pt x="32169" y="830529"/>
                  </a:lnTo>
                  <a:lnTo>
                    <a:pt x="32664" y="831049"/>
                  </a:lnTo>
                  <a:lnTo>
                    <a:pt x="32867" y="830948"/>
                  </a:lnTo>
                  <a:lnTo>
                    <a:pt x="33439" y="830668"/>
                  </a:lnTo>
                  <a:lnTo>
                    <a:pt x="33870" y="830148"/>
                  </a:lnTo>
                  <a:lnTo>
                    <a:pt x="34378" y="829716"/>
                  </a:lnTo>
                  <a:close/>
                </a:path>
                <a:path w="1250950" h="1083945">
                  <a:moveTo>
                    <a:pt x="36004" y="366941"/>
                  </a:moveTo>
                  <a:lnTo>
                    <a:pt x="35560" y="366344"/>
                  </a:lnTo>
                  <a:lnTo>
                    <a:pt x="35026" y="365963"/>
                  </a:lnTo>
                  <a:lnTo>
                    <a:pt x="34366" y="365366"/>
                  </a:lnTo>
                  <a:lnTo>
                    <a:pt x="33997" y="366014"/>
                  </a:lnTo>
                  <a:lnTo>
                    <a:pt x="33489" y="366636"/>
                  </a:lnTo>
                  <a:lnTo>
                    <a:pt x="35255" y="367893"/>
                  </a:lnTo>
                  <a:lnTo>
                    <a:pt x="36004" y="366941"/>
                  </a:lnTo>
                  <a:close/>
                </a:path>
                <a:path w="1250950" h="1083945">
                  <a:moveTo>
                    <a:pt x="41529" y="399008"/>
                  </a:moveTo>
                  <a:lnTo>
                    <a:pt x="41236" y="398640"/>
                  </a:lnTo>
                  <a:lnTo>
                    <a:pt x="40995" y="398157"/>
                  </a:lnTo>
                  <a:lnTo>
                    <a:pt x="40093" y="397662"/>
                  </a:lnTo>
                  <a:lnTo>
                    <a:pt x="39471" y="397586"/>
                  </a:lnTo>
                  <a:lnTo>
                    <a:pt x="38862" y="397421"/>
                  </a:lnTo>
                  <a:lnTo>
                    <a:pt x="38735" y="397789"/>
                  </a:lnTo>
                  <a:lnTo>
                    <a:pt x="38608" y="398119"/>
                  </a:lnTo>
                  <a:lnTo>
                    <a:pt x="38468" y="398475"/>
                  </a:lnTo>
                  <a:lnTo>
                    <a:pt x="40220" y="399300"/>
                  </a:lnTo>
                  <a:lnTo>
                    <a:pt x="41122" y="399707"/>
                  </a:lnTo>
                  <a:lnTo>
                    <a:pt x="41249" y="399465"/>
                  </a:lnTo>
                  <a:lnTo>
                    <a:pt x="41402" y="399237"/>
                  </a:lnTo>
                  <a:lnTo>
                    <a:pt x="41529" y="399008"/>
                  </a:lnTo>
                  <a:close/>
                </a:path>
                <a:path w="1250950" h="1083945">
                  <a:moveTo>
                    <a:pt x="56730" y="425437"/>
                  </a:moveTo>
                  <a:lnTo>
                    <a:pt x="56324" y="424548"/>
                  </a:lnTo>
                  <a:lnTo>
                    <a:pt x="55499" y="422795"/>
                  </a:lnTo>
                  <a:lnTo>
                    <a:pt x="55105" y="422998"/>
                  </a:lnTo>
                  <a:lnTo>
                    <a:pt x="54330" y="423418"/>
                  </a:lnTo>
                  <a:lnTo>
                    <a:pt x="54864" y="424230"/>
                  </a:lnTo>
                  <a:lnTo>
                    <a:pt x="55410" y="425043"/>
                  </a:lnTo>
                  <a:lnTo>
                    <a:pt x="55943" y="425869"/>
                  </a:lnTo>
                  <a:lnTo>
                    <a:pt x="56222" y="425704"/>
                  </a:lnTo>
                  <a:lnTo>
                    <a:pt x="56730" y="425437"/>
                  </a:lnTo>
                  <a:close/>
                </a:path>
                <a:path w="1250950" h="1083945">
                  <a:moveTo>
                    <a:pt x="79362" y="695350"/>
                  </a:moveTo>
                  <a:lnTo>
                    <a:pt x="79070" y="695020"/>
                  </a:lnTo>
                  <a:lnTo>
                    <a:pt x="78689" y="694334"/>
                  </a:lnTo>
                  <a:lnTo>
                    <a:pt x="78524" y="694372"/>
                  </a:lnTo>
                  <a:lnTo>
                    <a:pt x="77978" y="694537"/>
                  </a:lnTo>
                  <a:lnTo>
                    <a:pt x="77431" y="694905"/>
                  </a:lnTo>
                  <a:lnTo>
                    <a:pt x="76987" y="695528"/>
                  </a:lnTo>
                  <a:lnTo>
                    <a:pt x="77533" y="696150"/>
                  </a:lnTo>
                  <a:lnTo>
                    <a:pt x="77800" y="696620"/>
                  </a:lnTo>
                  <a:lnTo>
                    <a:pt x="78613" y="695960"/>
                  </a:lnTo>
                  <a:lnTo>
                    <a:pt x="78994" y="695642"/>
                  </a:lnTo>
                  <a:lnTo>
                    <a:pt x="79362" y="695350"/>
                  </a:lnTo>
                  <a:close/>
                </a:path>
                <a:path w="1250950" h="1083945">
                  <a:moveTo>
                    <a:pt x="81381" y="338607"/>
                  </a:moveTo>
                  <a:lnTo>
                    <a:pt x="80848" y="338048"/>
                  </a:lnTo>
                  <a:lnTo>
                    <a:pt x="80391" y="337286"/>
                  </a:lnTo>
                  <a:lnTo>
                    <a:pt x="79794" y="338023"/>
                  </a:lnTo>
                  <a:lnTo>
                    <a:pt x="79260" y="338467"/>
                  </a:lnTo>
                  <a:lnTo>
                    <a:pt x="79070" y="339001"/>
                  </a:lnTo>
                  <a:lnTo>
                    <a:pt x="79006" y="339242"/>
                  </a:lnTo>
                  <a:lnTo>
                    <a:pt x="79616" y="339725"/>
                  </a:lnTo>
                  <a:lnTo>
                    <a:pt x="79933" y="340106"/>
                  </a:lnTo>
                  <a:lnTo>
                    <a:pt x="80391" y="339686"/>
                  </a:lnTo>
                  <a:lnTo>
                    <a:pt x="80975" y="339331"/>
                  </a:lnTo>
                  <a:lnTo>
                    <a:pt x="81267" y="338810"/>
                  </a:lnTo>
                  <a:lnTo>
                    <a:pt x="81381" y="338607"/>
                  </a:lnTo>
                  <a:close/>
                </a:path>
                <a:path w="1250950" h="1083945">
                  <a:moveTo>
                    <a:pt x="169938" y="529653"/>
                  </a:moveTo>
                  <a:lnTo>
                    <a:pt x="166331" y="526732"/>
                  </a:lnTo>
                  <a:lnTo>
                    <a:pt x="163220" y="530491"/>
                  </a:lnTo>
                  <a:lnTo>
                    <a:pt x="165303" y="533844"/>
                  </a:lnTo>
                  <a:lnTo>
                    <a:pt x="169938" y="529653"/>
                  </a:lnTo>
                  <a:close/>
                </a:path>
                <a:path w="1250950" h="1083945">
                  <a:moveTo>
                    <a:pt x="194678" y="583336"/>
                  </a:moveTo>
                  <a:lnTo>
                    <a:pt x="194259" y="581939"/>
                  </a:lnTo>
                  <a:lnTo>
                    <a:pt x="181991" y="585419"/>
                  </a:lnTo>
                  <a:lnTo>
                    <a:pt x="182486" y="587209"/>
                  </a:lnTo>
                  <a:lnTo>
                    <a:pt x="186994" y="587273"/>
                  </a:lnTo>
                  <a:lnTo>
                    <a:pt x="190817" y="585254"/>
                  </a:lnTo>
                  <a:lnTo>
                    <a:pt x="194678" y="583336"/>
                  </a:lnTo>
                  <a:close/>
                </a:path>
                <a:path w="1250950" h="1083945">
                  <a:moveTo>
                    <a:pt x="231076" y="461670"/>
                  </a:moveTo>
                  <a:lnTo>
                    <a:pt x="230797" y="458165"/>
                  </a:lnTo>
                  <a:lnTo>
                    <a:pt x="230479" y="454660"/>
                  </a:lnTo>
                  <a:lnTo>
                    <a:pt x="230212" y="451167"/>
                  </a:lnTo>
                  <a:lnTo>
                    <a:pt x="226949" y="454787"/>
                  </a:lnTo>
                  <a:lnTo>
                    <a:pt x="227723" y="458330"/>
                  </a:lnTo>
                  <a:lnTo>
                    <a:pt x="229527" y="461873"/>
                  </a:lnTo>
                  <a:lnTo>
                    <a:pt x="231076" y="461670"/>
                  </a:lnTo>
                  <a:close/>
                </a:path>
                <a:path w="1250950" h="1083945">
                  <a:moveTo>
                    <a:pt x="240982" y="546938"/>
                  </a:moveTo>
                  <a:lnTo>
                    <a:pt x="240944" y="546493"/>
                  </a:lnTo>
                  <a:lnTo>
                    <a:pt x="240919" y="546036"/>
                  </a:lnTo>
                  <a:lnTo>
                    <a:pt x="240893" y="545553"/>
                  </a:lnTo>
                  <a:lnTo>
                    <a:pt x="239991" y="545757"/>
                  </a:lnTo>
                  <a:lnTo>
                    <a:pt x="239090" y="545947"/>
                  </a:lnTo>
                  <a:lnTo>
                    <a:pt x="238201" y="546125"/>
                  </a:lnTo>
                  <a:lnTo>
                    <a:pt x="238290" y="546709"/>
                  </a:lnTo>
                  <a:lnTo>
                    <a:pt x="238315" y="547014"/>
                  </a:lnTo>
                  <a:lnTo>
                    <a:pt x="240093" y="546976"/>
                  </a:lnTo>
                  <a:lnTo>
                    <a:pt x="240982" y="546938"/>
                  </a:lnTo>
                  <a:close/>
                </a:path>
                <a:path w="1250950" h="1083945">
                  <a:moveTo>
                    <a:pt x="257695" y="290830"/>
                  </a:moveTo>
                  <a:lnTo>
                    <a:pt x="257683" y="290563"/>
                  </a:lnTo>
                  <a:lnTo>
                    <a:pt x="257670" y="290258"/>
                  </a:lnTo>
                  <a:lnTo>
                    <a:pt x="256819" y="290283"/>
                  </a:lnTo>
                  <a:lnTo>
                    <a:pt x="255993" y="290296"/>
                  </a:lnTo>
                  <a:lnTo>
                    <a:pt x="255143" y="290334"/>
                  </a:lnTo>
                  <a:lnTo>
                    <a:pt x="255155" y="290626"/>
                  </a:lnTo>
                  <a:lnTo>
                    <a:pt x="255155" y="290931"/>
                  </a:lnTo>
                  <a:lnTo>
                    <a:pt x="255181" y="291198"/>
                  </a:lnTo>
                  <a:lnTo>
                    <a:pt x="257695" y="291134"/>
                  </a:lnTo>
                  <a:lnTo>
                    <a:pt x="257695" y="290830"/>
                  </a:lnTo>
                  <a:close/>
                </a:path>
                <a:path w="1250950" h="1083945">
                  <a:moveTo>
                    <a:pt x="258660" y="270027"/>
                  </a:moveTo>
                  <a:lnTo>
                    <a:pt x="258241" y="269836"/>
                  </a:lnTo>
                  <a:lnTo>
                    <a:pt x="257759" y="269392"/>
                  </a:lnTo>
                  <a:lnTo>
                    <a:pt x="257467" y="269494"/>
                  </a:lnTo>
                  <a:lnTo>
                    <a:pt x="256895" y="269722"/>
                  </a:lnTo>
                  <a:lnTo>
                    <a:pt x="256451" y="270256"/>
                  </a:lnTo>
                  <a:lnTo>
                    <a:pt x="255790" y="270789"/>
                  </a:lnTo>
                  <a:lnTo>
                    <a:pt x="256501" y="271259"/>
                  </a:lnTo>
                  <a:lnTo>
                    <a:pt x="257225" y="271856"/>
                  </a:lnTo>
                  <a:lnTo>
                    <a:pt x="257835" y="271272"/>
                  </a:lnTo>
                  <a:lnTo>
                    <a:pt x="258241" y="270624"/>
                  </a:lnTo>
                  <a:lnTo>
                    <a:pt x="258660" y="270027"/>
                  </a:lnTo>
                  <a:close/>
                </a:path>
                <a:path w="1250950" h="1083945">
                  <a:moveTo>
                    <a:pt x="262166" y="273646"/>
                  </a:moveTo>
                  <a:lnTo>
                    <a:pt x="261493" y="273113"/>
                  </a:lnTo>
                  <a:lnTo>
                    <a:pt x="260908" y="272592"/>
                  </a:lnTo>
                  <a:lnTo>
                    <a:pt x="260489" y="273354"/>
                  </a:lnTo>
                  <a:lnTo>
                    <a:pt x="260070" y="273888"/>
                  </a:lnTo>
                  <a:lnTo>
                    <a:pt x="259930" y="274485"/>
                  </a:lnTo>
                  <a:lnTo>
                    <a:pt x="259892" y="274726"/>
                  </a:lnTo>
                  <a:lnTo>
                    <a:pt x="260426" y="275132"/>
                  </a:lnTo>
                  <a:lnTo>
                    <a:pt x="260705" y="275437"/>
                  </a:lnTo>
                  <a:lnTo>
                    <a:pt x="261200" y="274891"/>
                  </a:lnTo>
                  <a:lnTo>
                    <a:pt x="261721" y="274320"/>
                  </a:lnTo>
                  <a:lnTo>
                    <a:pt x="262166" y="273646"/>
                  </a:lnTo>
                  <a:close/>
                </a:path>
                <a:path w="1250950" h="1083945">
                  <a:moveTo>
                    <a:pt x="265557" y="485482"/>
                  </a:moveTo>
                  <a:lnTo>
                    <a:pt x="265430" y="485114"/>
                  </a:lnTo>
                  <a:lnTo>
                    <a:pt x="265328" y="484771"/>
                  </a:lnTo>
                  <a:lnTo>
                    <a:pt x="264744" y="484530"/>
                  </a:lnTo>
                  <a:lnTo>
                    <a:pt x="264236" y="484124"/>
                  </a:lnTo>
                  <a:lnTo>
                    <a:pt x="264007" y="484771"/>
                  </a:lnTo>
                  <a:lnTo>
                    <a:pt x="263588" y="485394"/>
                  </a:lnTo>
                  <a:lnTo>
                    <a:pt x="263715" y="485597"/>
                  </a:lnTo>
                  <a:lnTo>
                    <a:pt x="264033" y="486003"/>
                  </a:lnTo>
                  <a:lnTo>
                    <a:pt x="264642" y="486168"/>
                  </a:lnTo>
                  <a:lnTo>
                    <a:pt x="265137" y="486448"/>
                  </a:lnTo>
                  <a:lnTo>
                    <a:pt x="265252" y="486003"/>
                  </a:lnTo>
                  <a:lnTo>
                    <a:pt x="265557" y="485482"/>
                  </a:lnTo>
                  <a:close/>
                </a:path>
                <a:path w="1250950" h="1083945">
                  <a:moveTo>
                    <a:pt x="282435" y="840879"/>
                  </a:moveTo>
                  <a:lnTo>
                    <a:pt x="282346" y="840447"/>
                  </a:lnTo>
                  <a:lnTo>
                    <a:pt x="282181" y="839838"/>
                  </a:lnTo>
                  <a:lnTo>
                    <a:pt x="281762" y="839304"/>
                  </a:lnTo>
                  <a:lnTo>
                    <a:pt x="281444" y="838746"/>
                  </a:lnTo>
                  <a:lnTo>
                    <a:pt x="280682" y="839063"/>
                  </a:lnTo>
                  <a:lnTo>
                    <a:pt x="280301" y="839228"/>
                  </a:lnTo>
                  <a:lnTo>
                    <a:pt x="280733" y="840155"/>
                  </a:lnTo>
                  <a:lnTo>
                    <a:pt x="281940" y="842708"/>
                  </a:lnTo>
                  <a:lnTo>
                    <a:pt x="282181" y="841400"/>
                  </a:lnTo>
                  <a:lnTo>
                    <a:pt x="282435" y="840879"/>
                  </a:lnTo>
                  <a:close/>
                </a:path>
                <a:path w="1250950" h="1083945">
                  <a:moveTo>
                    <a:pt x="283692" y="473862"/>
                  </a:moveTo>
                  <a:lnTo>
                    <a:pt x="283286" y="473290"/>
                  </a:lnTo>
                  <a:lnTo>
                    <a:pt x="282816" y="472884"/>
                  </a:lnTo>
                  <a:lnTo>
                    <a:pt x="282371" y="472452"/>
                  </a:lnTo>
                  <a:lnTo>
                    <a:pt x="282105" y="472846"/>
                  </a:lnTo>
                  <a:lnTo>
                    <a:pt x="281876" y="473240"/>
                  </a:lnTo>
                  <a:lnTo>
                    <a:pt x="281559" y="473735"/>
                  </a:lnTo>
                  <a:lnTo>
                    <a:pt x="282016" y="474116"/>
                  </a:lnTo>
                  <a:lnTo>
                    <a:pt x="282371" y="474599"/>
                  </a:lnTo>
                  <a:lnTo>
                    <a:pt x="282765" y="474649"/>
                  </a:lnTo>
                  <a:lnTo>
                    <a:pt x="283032" y="474675"/>
                  </a:lnTo>
                  <a:lnTo>
                    <a:pt x="283692" y="473862"/>
                  </a:lnTo>
                  <a:close/>
                </a:path>
                <a:path w="1250950" h="1083945">
                  <a:moveTo>
                    <a:pt x="288290" y="435483"/>
                  </a:moveTo>
                  <a:lnTo>
                    <a:pt x="286435" y="434365"/>
                  </a:lnTo>
                  <a:lnTo>
                    <a:pt x="285496" y="433819"/>
                  </a:lnTo>
                  <a:lnTo>
                    <a:pt x="285292" y="434187"/>
                  </a:lnTo>
                  <a:lnTo>
                    <a:pt x="285064" y="434555"/>
                  </a:lnTo>
                  <a:lnTo>
                    <a:pt x="284848" y="434949"/>
                  </a:lnTo>
                  <a:lnTo>
                    <a:pt x="285851" y="435419"/>
                  </a:lnTo>
                  <a:lnTo>
                    <a:pt x="286842" y="435914"/>
                  </a:lnTo>
                  <a:lnTo>
                    <a:pt x="287820" y="436410"/>
                  </a:lnTo>
                  <a:lnTo>
                    <a:pt x="287985" y="436092"/>
                  </a:lnTo>
                  <a:lnTo>
                    <a:pt x="288150" y="435787"/>
                  </a:lnTo>
                  <a:lnTo>
                    <a:pt x="288290" y="435483"/>
                  </a:lnTo>
                  <a:close/>
                </a:path>
                <a:path w="1250950" h="1083945">
                  <a:moveTo>
                    <a:pt x="325297" y="1044816"/>
                  </a:moveTo>
                  <a:lnTo>
                    <a:pt x="325043" y="1043838"/>
                  </a:lnTo>
                  <a:lnTo>
                    <a:pt x="322440" y="1044562"/>
                  </a:lnTo>
                  <a:lnTo>
                    <a:pt x="322503" y="1044841"/>
                  </a:lnTo>
                  <a:lnTo>
                    <a:pt x="322681" y="1045413"/>
                  </a:lnTo>
                  <a:lnTo>
                    <a:pt x="323532" y="1045210"/>
                  </a:lnTo>
                  <a:lnTo>
                    <a:pt x="325297" y="1044816"/>
                  </a:lnTo>
                  <a:close/>
                </a:path>
                <a:path w="1250950" h="1083945">
                  <a:moveTo>
                    <a:pt x="333756" y="396722"/>
                  </a:moveTo>
                  <a:lnTo>
                    <a:pt x="333171" y="396328"/>
                  </a:lnTo>
                  <a:lnTo>
                    <a:pt x="332867" y="395960"/>
                  </a:lnTo>
                  <a:lnTo>
                    <a:pt x="332397" y="396392"/>
                  </a:lnTo>
                  <a:lnTo>
                    <a:pt x="331216" y="397497"/>
                  </a:lnTo>
                  <a:lnTo>
                    <a:pt x="332003" y="397865"/>
                  </a:lnTo>
                  <a:lnTo>
                    <a:pt x="332498" y="398272"/>
                  </a:lnTo>
                  <a:lnTo>
                    <a:pt x="332803" y="398157"/>
                  </a:lnTo>
                  <a:lnTo>
                    <a:pt x="333222" y="398018"/>
                  </a:lnTo>
                  <a:lnTo>
                    <a:pt x="333705" y="397459"/>
                  </a:lnTo>
                  <a:lnTo>
                    <a:pt x="333717" y="397078"/>
                  </a:lnTo>
                  <a:lnTo>
                    <a:pt x="333756" y="396722"/>
                  </a:lnTo>
                  <a:close/>
                </a:path>
                <a:path w="1250950" h="1083945">
                  <a:moveTo>
                    <a:pt x="349542" y="480656"/>
                  </a:moveTo>
                  <a:lnTo>
                    <a:pt x="349224" y="479793"/>
                  </a:lnTo>
                  <a:lnTo>
                    <a:pt x="348919" y="478942"/>
                  </a:lnTo>
                  <a:lnTo>
                    <a:pt x="348615" y="478091"/>
                  </a:lnTo>
                  <a:lnTo>
                    <a:pt x="348335" y="478167"/>
                  </a:lnTo>
                  <a:lnTo>
                    <a:pt x="348043" y="478218"/>
                  </a:lnTo>
                  <a:lnTo>
                    <a:pt x="347776" y="478320"/>
                  </a:lnTo>
                  <a:lnTo>
                    <a:pt x="347903" y="479234"/>
                  </a:lnTo>
                  <a:lnTo>
                    <a:pt x="348043" y="480161"/>
                  </a:lnTo>
                  <a:lnTo>
                    <a:pt x="348195" y="481088"/>
                  </a:lnTo>
                  <a:lnTo>
                    <a:pt x="348640" y="480949"/>
                  </a:lnTo>
                  <a:lnTo>
                    <a:pt x="349097" y="480783"/>
                  </a:lnTo>
                  <a:lnTo>
                    <a:pt x="349542" y="480656"/>
                  </a:lnTo>
                  <a:close/>
                </a:path>
                <a:path w="1250950" h="1083945">
                  <a:moveTo>
                    <a:pt x="352005" y="515086"/>
                  </a:moveTo>
                  <a:lnTo>
                    <a:pt x="351053" y="514896"/>
                  </a:lnTo>
                  <a:lnTo>
                    <a:pt x="350088" y="514705"/>
                  </a:lnTo>
                  <a:lnTo>
                    <a:pt x="349135" y="514527"/>
                  </a:lnTo>
                  <a:lnTo>
                    <a:pt x="348970" y="515264"/>
                  </a:lnTo>
                  <a:lnTo>
                    <a:pt x="348894" y="515645"/>
                  </a:lnTo>
                  <a:lnTo>
                    <a:pt x="349834" y="515861"/>
                  </a:lnTo>
                  <a:lnTo>
                    <a:pt x="351751" y="516280"/>
                  </a:lnTo>
                  <a:lnTo>
                    <a:pt x="352005" y="515086"/>
                  </a:lnTo>
                  <a:close/>
                </a:path>
                <a:path w="1250950" h="1083945">
                  <a:moveTo>
                    <a:pt x="362229" y="615670"/>
                  </a:moveTo>
                  <a:lnTo>
                    <a:pt x="362077" y="614807"/>
                  </a:lnTo>
                  <a:lnTo>
                    <a:pt x="361975" y="613943"/>
                  </a:lnTo>
                  <a:lnTo>
                    <a:pt x="361518" y="613981"/>
                  </a:lnTo>
                  <a:lnTo>
                    <a:pt x="361035" y="614006"/>
                  </a:lnTo>
                  <a:lnTo>
                    <a:pt x="360565" y="614032"/>
                  </a:lnTo>
                  <a:lnTo>
                    <a:pt x="360705" y="614959"/>
                  </a:lnTo>
                  <a:lnTo>
                    <a:pt x="360807" y="615861"/>
                  </a:lnTo>
                  <a:lnTo>
                    <a:pt x="360934" y="616762"/>
                  </a:lnTo>
                  <a:lnTo>
                    <a:pt x="361378" y="616686"/>
                  </a:lnTo>
                  <a:lnTo>
                    <a:pt x="362229" y="616597"/>
                  </a:lnTo>
                  <a:lnTo>
                    <a:pt x="362229" y="615670"/>
                  </a:lnTo>
                  <a:close/>
                </a:path>
                <a:path w="1250950" h="1083945">
                  <a:moveTo>
                    <a:pt x="363601" y="386359"/>
                  </a:moveTo>
                  <a:lnTo>
                    <a:pt x="362826" y="386245"/>
                  </a:lnTo>
                  <a:lnTo>
                    <a:pt x="362089" y="386092"/>
                  </a:lnTo>
                  <a:lnTo>
                    <a:pt x="361315" y="385953"/>
                  </a:lnTo>
                  <a:lnTo>
                    <a:pt x="361264" y="386245"/>
                  </a:lnTo>
                  <a:lnTo>
                    <a:pt x="361213" y="386549"/>
                  </a:lnTo>
                  <a:lnTo>
                    <a:pt x="361149" y="386842"/>
                  </a:lnTo>
                  <a:lnTo>
                    <a:pt x="361899" y="386981"/>
                  </a:lnTo>
                  <a:lnTo>
                    <a:pt x="362673" y="387134"/>
                  </a:lnTo>
                  <a:lnTo>
                    <a:pt x="363423" y="387273"/>
                  </a:lnTo>
                  <a:lnTo>
                    <a:pt x="363474" y="386969"/>
                  </a:lnTo>
                  <a:lnTo>
                    <a:pt x="363601" y="386359"/>
                  </a:lnTo>
                  <a:close/>
                </a:path>
                <a:path w="1250950" h="1083945">
                  <a:moveTo>
                    <a:pt x="395439" y="637628"/>
                  </a:moveTo>
                  <a:lnTo>
                    <a:pt x="395414" y="637159"/>
                  </a:lnTo>
                  <a:lnTo>
                    <a:pt x="395389" y="636955"/>
                  </a:lnTo>
                  <a:lnTo>
                    <a:pt x="394500" y="636981"/>
                  </a:lnTo>
                  <a:lnTo>
                    <a:pt x="393636" y="636993"/>
                  </a:lnTo>
                  <a:lnTo>
                    <a:pt x="392772" y="637032"/>
                  </a:lnTo>
                  <a:lnTo>
                    <a:pt x="392785" y="637324"/>
                  </a:lnTo>
                  <a:lnTo>
                    <a:pt x="392785" y="637628"/>
                  </a:lnTo>
                  <a:lnTo>
                    <a:pt x="392811" y="637921"/>
                  </a:lnTo>
                  <a:lnTo>
                    <a:pt x="393687" y="637806"/>
                  </a:lnTo>
                  <a:lnTo>
                    <a:pt x="395439" y="637628"/>
                  </a:lnTo>
                  <a:close/>
                </a:path>
                <a:path w="1250950" h="1083945">
                  <a:moveTo>
                    <a:pt x="402882" y="634758"/>
                  </a:moveTo>
                  <a:lnTo>
                    <a:pt x="402221" y="634390"/>
                  </a:lnTo>
                  <a:lnTo>
                    <a:pt x="401840" y="634060"/>
                  </a:lnTo>
                  <a:lnTo>
                    <a:pt x="401408" y="633958"/>
                  </a:lnTo>
                  <a:lnTo>
                    <a:pt x="401218" y="633920"/>
                  </a:lnTo>
                  <a:lnTo>
                    <a:pt x="400723" y="634479"/>
                  </a:lnTo>
                  <a:lnTo>
                    <a:pt x="400761" y="634669"/>
                  </a:lnTo>
                  <a:lnTo>
                    <a:pt x="400875" y="635088"/>
                  </a:lnTo>
                  <a:lnTo>
                    <a:pt x="401256" y="635444"/>
                  </a:lnTo>
                  <a:lnTo>
                    <a:pt x="401510" y="635825"/>
                  </a:lnTo>
                  <a:lnTo>
                    <a:pt x="402247" y="635241"/>
                  </a:lnTo>
                  <a:lnTo>
                    <a:pt x="402882" y="634758"/>
                  </a:lnTo>
                  <a:close/>
                </a:path>
                <a:path w="1250950" h="1083945">
                  <a:moveTo>
                    <a:pt x="405472" y="857631"/>
                  </a:moveTo>
                  <a:lnTo>
                    <a:pt x="405079" y="856919"/>
                  </a:lnTo>
                  <a:lnTo>
                    <a:pt x="404672" y="856221"/>
                  </a:lnTo>
                  <a:lnTo>
                    <a:pt x="404253" y="855497"/>
                  </a:lnTo>
                  <a:lnTo>
                    <a:pt x="403733" y="855776"/>
                  </a:lnTo>
                  <a:lnTo>
                    <a:pt x="403491" y="855929"/>
                  </a:lnTo>
                  <a:lnTo>
                    <a:pt x="403860" y="856640"/>
                  </a:lnTo>
                  <a:lnTo>
                    <a:pt x="404253" y="857377"/>
                  </a:lnTo>
                  <a:lnTo>
                    <a:pt x="404622" y="858126"/>
                  </a:lnTo>
                  <a:lnTo>
                    <a:pt x="404901" y="857948"/>
                  </a:lnTo>
                  <a:lnTo>
                    <a:pt x="405472" y="857631"/>
                  </a:lnTo>
                  <a:close/>
                </a:path>
                <a:path w="1250950" h="1083945">
                  <a:moveTo>
                    <a:pt x="430314" y="587298"/>
                  </a:moveTo>
                  <a:lnTo>
                    <a:pt x="429717" y="586994"/>
                  </a:lnTo>
                  <a:lnTo>
                    <a:pt x="429171" y="586536"/>
                  </a:lnTo>
                  <a:lnTo>
                    <a:pt x="428091" y="586333"/>
                  </a:lnTo>
                  <a:lnTo>
                    <a:pt x="427558" y="586689"/>
                  </a:lnTo>
                  <a:lnTo>
                    <a:pt x="427062" y="586816"/>
                  </a:lnTo>
                  <a:lnTo>
                    <a:pt x="427278" y="587171"/>
                  </a:lnTo>
                  <a:lnTo>
                    <a:pt x="427494" y="587514"/>
                  </a:lnTo>
                  <a:lnTo>
                    <a:pt x="427710" y="587883"/>
                  </a:lnTo>
                  <a:lnTo>
                    <a:pt x="428307" y="588073"/>
                  </a:lnTo>
                  <a:lnTo>
                    <a:pt x="428929" y="588416"/>
                  </a:lnTo>
                  <a:lnTo>
                    <a:pt x="429514" y="588416"/>
                  </a:lnTo>
                  <a:lnTo>
                    <a:pt x="429806" y="588403"/>
                  </a:lnTo>
                  <a:lnTo>
                    <a:pt x="430034" y="587692"/>
                  </a:lnTo>
                  <a:lnTo>
                    <a:pt x="430314" y="587298"/>
                  </a:lnTo>
                  <a:close/>
                </a:path>
                <a:path w="1250950" h="1083945">
                  <a:moveTo>
                    <a:pt x="440334" y="394779"/>
                  </a:moveTo>
                  <a:lnTo>
                    <a:pt x="435406" y="397662"/>
                  </a:lnTo>
                  <a:lnTo>
                    <a:pt x="435025" y="398526"/>
                  </a:lnTo>
                  <a:lnTo>
                    <a:pt x="436499" y="403174"/>
                  </a:lnTo>
                  <a:lnTo>
                    <a:pt x="437807" y="400278"/>
                  </a:lnTo>
                  <a:lnTo>
                    <a:pt x="440334" y="394779"/>
                  </a:lnTo>
                  <a:close/>
                </a:path>
                <a:path w="1250950" h="1083945">
                  <a:moveTo>
                    <a:pt x="442125" y="144386"/>
                  </a:moveTo>
                  <a:lnTo>
                    <a:pt x="438988" y="142024"/>
                  </a:lnTo>
                  <a:lnTo>
                    <a:pt x="434416" y="138620"/>
                  </a:lnTo>
                  <a:lnTo>
                    <a:pt x="434327" y="141046"/>
                  </a:lnTo>
                  <a:lnTo>
                    <a:pt x="434187" y="144576"/>
                  </a:lnTo>
                  <a:lnTo>
                    <a:pt x="436537" y="144538"/>
                  </a:lnTo>
                  <a:lnTo>
                    <a:pt x="438581" y="144462"/>
                  </a:lnTo>
                  <a:lnTo>
                    <a:pt x="442125" y="144386"/>
                  </a:lnTo>
                  <a:close/>
                </a:path>
                <a:path w="1250950" h="1083945">
                  <a:moveTo>
                    <a:pt x="450037" y="346367"/>
                  </a:moveTo>
                  <a:lnTo>
                    <a:pt x="446862" y="344817"/>
                  </a:lnTo>
                  <a:lnTo>
                    <a:pt x="441134" y="341960"/>
                  </a:lnTo>
                  <a:lnTo>
                    <a:pt x="445452" y="348132"/>
                  </a:lnTo>
                  <a:lnTo>
                    <a:pt x="446646" y="348653"/>
                  </a:lnTo>
                  <a:lnTo>
                    <a:pt x="450037" y="346367"/>
                  </a:lnTo>
                  <a:close/>
                </a:path>
                <a:path w="1250950" h="1083945">
                  <a:moveTo>
                    <a:pt x="483146" y="345198"/>
                  </a:moveTo>
                  <a:lnTo>
                    <a:pt x="482638" y="344678"/>
                  </a:lnTo>
                  <a:lnTo>
                    <a:pt x="482333" y="344106"/>
                  </a:lnTo>
                  <a:lnTo>
                    <a:pt x="481584" y="344017"/>
                  </a:lnTo>
                  <a:lnTo>
                    <a:pt x="481152" y="344525"/>
                  </a:lnTo>
                  <a:lnTo>
                    <a:pt x="480733" y="344792"/>
                  </a:lnTo>
                  <a:lnTo>
                    <a:pt x="481025" y="345173"/>
                  </a:lnTo>
                  <a:lnTo>
                    <a:pt x="481241" y="345795"/>
                  </a:lnTo>
                  <a:lnTo>
                    <a:pt x="481596" y="345859"/>
                  </a:lnTo>
                  <a:lnTo>
                    <a:pt x="481977" y="345948"/>
                  </a:lnTo>
                  <a:lnTo>
                    <a:pt x="482460" y="345528"/>
                  </a:lnTo>
                  <a:lnTo>
                    <a:pt x="483146" y="345198"/>
                  </a:lnTo>
                  <a:close/>
                </a:path>
                <a:path w="1250950" h="1083945">
                  <a:moveTo>
                    <a:pt x="493572" y="466394"/>
                  </a:moveTo>
                  <a:lnTo>
                    <a:pt x="489432" y="459651"/>
                  </a:lnTo>
                  <a:lnTo>
                    <a:pt x="485952" y="463664"/>
                  </a:lnTo>
                  <a:lnTo>
                    <a:pt x="492747" y="467715"/>
                  </a:lnTo>
                  <a:lnTo>
                    <a:pt x="493306" y="466852"/>
                  </a:lnTo>
                  <a:lnTo>
                    <a:pt x="493572" y="466394"/>
                  </a:lnTo>
                  <a:close/>
                </a:path>
                <a:path w="1250950" h="1083945">
                  <a:moveTo>
                    <a:pt x="496570" y="289382"/>
                  </a:moveTo>
                  <a:lnTo>
                    <a:pt x="496176" y="289153"/>
                  </a:lnTo>
                  <a:lnTo>
                    <a:pt x="495795" y="288912"/>
                  </a:lnTo>
                  <a:lnTo>
                    <a:pt x="495300" y="288620"/>
                  </a:lnTo>
                  <a:lnTo>
                    <a:pt x="494931" y="289102"/>
                  </a:lnTo>
                  <a:lnTo>
                    <a:pt x="494652" y="289458"/>
                  </a:lnTo>
                  <a:lnTo>
                    <a:pt x="494360" y="289839"/>
                  </a:lnTo>
                  <a:lnTo>
                    <a:pt x="494855" y="290080"/>
                  </a:lnTo>
                  <a:lnTo>
                    <a:pt x="495312" y="290487"/>
                  </a:lnTo>
                  <a:lnTo>
                    <a:pt x="496074" y="290487"/>
                  </a:lnTo>
                  <a:lnTo>
                    <a:pt x="496316" y="289763"/>
                  </a:lnTo>
                  <a:lnTo>
                    <a:pt x="496570" y="289382"/>
                  </a:lnTo>
                  <a:close/>
                </a:path>
                <a:path w="1250950" h="1083945">
                  <a:moveTo>
                    <a:pt x="520636" y="966012"/>
                  </a:moveTo>
                  <a:lnTo>
                    <a:pt x="520052" y="965619"/>
                  </a:lnTo>
                  <a:lnTo>
                    <a:pt x="519264" y="965034"/>
                  </a:lnTo>
                  <a:lnTo>
                    <a:pt x="519010" y="965428"/>
                  </a:lnTo>
                  <a:lnTo>
                    <a:pt x="518464" y="965898"/>
                  </a:lnTo>
                  <a:lnTo>
                    <a:pt x="518541" y="966177"/>
                  </a:lnTo>
                  <a:lnTo>
                    <a:pt x="518668" y="966571"/>
                  </a:lnTo>
                  <a:lnTo>
                    <a:pt x="519214" y="966990"/>
                  </a:lnTo>
                  <a:lnTo>
                    <a:pt x="519658" y="967105"/>
                  </a:lnTo>
                  <a:lnTo>
                    <a:pt x="519849" y="967155"/>
                  </a:lnTo>
                  <a:lnTo>
                    <a:pt x="520217" y="966495"/>
                  </a:lnTo>
                  <a:lnTo>
                    <a:pt x="520636" y="966012"/>
                  </a:lnTo>
                  <a:close/>
                </a:path>
                <a:path w="1250950" h="1083945">
                  <a:moveTo>
                    <a:pt x="522960" y="741133"/>
                  </a:moveTo>
                  <a:lnTo>
                    <a:pt x="516153" y="731418"/>
                  </a:lnTo>
                  <a:lnTo>
                    <a:pt x="513816" y="730110"/>
                  </a:lnTo>
                  <a:lnTo>
                    <a:pt x="509955" y="734237"/>
                  </a:lnTo>
                  <a:lnTo>
                    <a:pt x="514477" y="736041"/>
                  </a:lnTo>
                  <a:lnTo>
                    <a:pt x="517283" y="740562"/>
                  </a:lnTo>
                  <a:lnTo>
                    <a:pt x="522960" y="741133"/>
                  </a:lnTo>
                  <a:close/>
                </a:path>
                <a:path w="1250950" h="1083945">
                  <a:moveTo>
                    <a:pt x="559028" y="637667"/>
                  </a:moveTo>
                  <a:lnTo>
                    <a:pt x="558838" y="636968"/>
                  </a:lnTo>
                  <a:lnTo>
                    <a:pt x="558469" y="636422"/>
                  </a:lnTo>
                  <a:lnTo>
                    <a:pt x="558025" y="635596"/>
                  </a:lnTo>
                  <a:lnTo>
                    <a:pt x="557441" y="636320"/>
                  </a:lnTo>
                  <a:lnTo>
                    <a:pt x="556882" y="636739"/>
                  </a:lnTo>
                  <a:lnTo>
                    <a:pt x="556895" y="637095"/>
                  </a:lnTo>
                  <a:lnTo>
                    <a:pt x="556920" y="637501"/>
                  </a:lnTo>
                  <a:lnTo>
                    <a:pt x="557453" y="638048"/>
                  </a:lnTo>
                  <a:lnTo>
                    <a:pt x="557872" y="638175"/>
                  </a:lnTo>
                  <a:lnTo>
                    <a:pt x="558190" y="638251"/>
                  </a:lnTo>
                  <a:lnTo>
                    <a:pt x="559028" y="637667"/>
                  </a:lnTo>
                  <a:close/>
                </a:path>
                <a:path w="1250950" h="1083945">
                  <a:moveTo>
                    <a:pt x="564451" y="854481"/>
                  </a:moveTo>
                  <a:lnTo>
                    <a:pt x="563676" y="852690"/>
                  </a:lnTo>
                  <a:lnTo>
                    <a:pt x="562876" y="850849"/>
                  </a:lnTo>
                  <a:lnTo>
                    <a:pt x="562673" y="852474"/>
                  </a:lnTo>
                  <a:lnTo>
                    <a:pt x="562419" y="853059"/>
                  </a:lnTo>
                  <a:lnTo>
                    <a:pt x="562800" y="854011"/>
                  </a:lnTo>
                  <a:lnTo>
                    <a:pt x="563308" y="854430"/>
                  </a:lnTo>
                  <a:lnTo>
                    <a:pt x="563702" y="854900"/>
                  </a:lnTo>
                  <a:lnTo>
                    <a:pt x="563956" y="854760"/>
                  </a:lnTo>
                  <a:lnTo>
                    <a:pt x="564451" y="854481"/>
                  </a:lnTo>
                  <a:close/>
                </a:path>
                <a:path w="1250950" h="1083945">
                  <a:moveTo>
                    <a:pt x="567931" y="534212"/>
                  </a:moveTo>
                  <a:lnTo>
                    <a:pt x="567537" y="532447"/>
                  </a:lnTo>
                  <a:lnTo>
                    <a:pt x="562584" y="528358"/>
                  </a:lnTo>
                  <a:lnTo>
                    <a:pt x="563410" y="531799"/>
                  </a:lnTo>
                  <a:lnTo>
                    <a:pt x="564019" y="534479"/>
                  </a:lnTo>
                  <a:lnTo>
                    <a:pt x="564718" y="537425"/>
                  </a:lnTo>
                  <a:lnTo>
                    <a:pt x="567931" y="534212"/>
                  </a:lnTo>
                  <a:close/>
                </a:path>
                <a:path w="1250950" h="1083945">
                  <a:moveTo>
                    <a:pt x="571398" y="515747"/>
                  </a:moveTo>
                  <a:lnTo>
                    <a:pt x="570509" y="515531"/>
                  </a:lnTo>
                  <a:lnTo>
                    <a:pt x="569633" y="515327"/>
                  </a:lnTo>
                  <a:lnTo>
                    <a:pt x="568744" y="515124"/>
                  </a:lnTo>
                  <a:lnTo>
                    <a:pt x="568706" y="515594"/>
                  </a:lnTo>
                  <a:lnTo>
                    <a:pt x="568655" y="516064"/>
                  </a:lnTo>
                  <a:lnTo>
                    <a:pt x="568642" y="516534"/>
                  </a:lnTo>
                  <a:lnTo>
                    <a:pt x="570420" y="516496"/>
                  </a:lnTo>
                  <a:lnTo>
                    <a:pt x="571322" y="516458"/>
                  </a:lnTo>
                  <a:lnTo>
                    <a:pt x="571347" y="516229"/>
                  </a:lnTo>
                  <a:lnTo>
                    <a:pt x="571373" y="515988"/>
                  </a:lnTo>
                  <a:lnTo>
                    <a:pt x="571398" y="515747"/>
                  </a:lnTo>
                  <a:close/>
                </a:path>
                <a:path w="1250950" h="1083945">
                  <a:moveTo>
                    <a:pt x="590372" y="471474"/>
                  </a:moveTo>
                  <a:lnTo>
                    <a:pt x="588111" y="469607"/>
                  </a:lnTo>
                  <a:lnTo>
                    <a:pt x="587857" y="471144"/>
                  </a:lnTo>
                  <a:lnTo>
                    <a:pt x="587540" y="473138"/>
                  </a:lnTo>
                  <a:lnTo>
                    <a:pt x="589254" y="472363"/>
                  </a:lnTo>
                  <a:lnTo>
                    <a:pt x="590372" y="471474"/>
                  </a:lnTo>
                  <a:close/>
                </a:path>
                <a:path w="1250950" h="1083945">
                  <a:moveTo>
                    <a:pt x="624662" y="392468"/>
                  </a:moveTo>
                  <a:lnTo>
                    <a:pt x="624598" y="392163"/>
                  </a:lnTo>
                  <a:lnTo>
                    <a:pt x="624471" y="391617"/>
                  </a:lnTo>
                  <a:lnTo>
                    <a:pt x="621855" y="391985"/>
                  </a:lnTo>
                  <a:lnTo>
                    <a:pt x="621893" y="392442"/>
                  </a:lnTo>
                  <a:lnTo>
                    <a:pt x="621944" y="392887"/>
                  </a:lnTo>
                  <a:lnTo>
                    <a:pt x="622007" y="393344"/>
                  </a:lnTo>
                  <a:lnTo>
                    <a:pt x="622884" y="393052"/>
                  </a:lnTo>
                  <a:lnTo>
                    <a:pt x="623798" y="392760"/>
                  </a:lnTo>
                  <a:lnTo>
                    <a:pt x="624662" y="392468"/>
                  </a:lnTo>
                  <a:close/>
                </a:path>
                <a:path w="1250950" h="1083945">
                  <a:moveTo>
                    <a:pt x="629729" y="237769"/>
                  </a:moveTo>
                  <a:lnTo>
                    <a:pt x="629272" y="237439"/>
                  </a:lnTo>
                  <a:lnTo>
                    <a:pt x="628865" y="236905"/>
                  </a:lnTo>
                  <a:lnTo>
                    <a:pt x="628535" y="236943"/>
                  </a:lnTo>
                  <a:lnTo>
                    <a:pt x="628205" y="236994"/>
                  </a:lnTo>
                  <a:lnTo>
                    <a:pt x="627595" y="237756"/>
                  </a:lnTo>
                  <a:lnTo>
                    <a:pt x="627964" y="238391"/>
                  </a:lnTo>
                  <a:lnTo>
                    <a:pt x="628459" y="238772"/>
                  </a:lnTo>
                  <a:lnTo>
                    <a:pt x="628891" y="239191"/>
                  </a:lnTo>
                  <a:lnTo>
                    <a:pt x="629373" y="238340"/>
                  </a:lnTo>
                  <a:lnTo>
                    <a:pt x="629729" y="237769"/>
                  </a:lnTo>
                  <a:close/>
                </a:path>
                <a:path w="1250950" h="1083945">
                  <a:moveTo>
                    <a:pt x="630910" y="859815"/>
                  </a:moveTo>
                  <a:lnTo>
                    <a:pt x="621372" y="857084"/>
                  </a:lnTo>
                  <a:lnTo>
                    <a:pt x="627087" y="864095"/>
                  </a:lnTo>
                  <a:lnTo>
                    <a:pt x="630910" y="859815"/>
                  </a:lnTo>
                  <a:close/>
                </a:path>
                <a:path w="1250950" h="1083945">
                  <a:moveTo>
                    <a:pt x="633323" y="805840"/>
                  </a:moveTo>
                  <a:lnTo>
                    <a:pt x="632866" y="805357"/>
                  </a:lnTo>
                  <a:lnTo>
                    <a:pt x="632002" y="804392"/>
                  </a:lnTo>
                  <a:lnTo>
                    <a:pt x="631647" y="805103"/>
                  </a:lnTo>
                  <a:lnTo>
                    <a:pt x="631253" y="805815"/>
                  </a:lnTo>
                  <a:lnTo>
                    <a:pt x="630910" y="806653"/>
                  </a:lnTo>
                  <a:lnTo>
                    <a:pt x="631520" y="807148"/>
                  </a:lnTo>
                  <a:lnTo>
                    <a:pt x="632193" y="806742"/>
                  </a:lnTo>
                  <a:lnTo>
                    <a:pt x="632752" y="806284"/>
                  </a:lnTo>
                  <a:lnTo>
                    <a:pt x="633323" y="805840"/>
                  </a:lnTo>
                  <a:close/>
                </a:path>
                <a:path w="1250950" h="1083945">
                  <a:moveTo>
                    <a:pt x="636447" y="495160"/>
                  </a:moveTo>
                  <a:lnTo>
                    <a:pt x="634847" y="493382"/>
                  </a:lnTo>
                  <a:lnTo>
                    <a:pt x="633984" y="494118"/>
                  </a:lnTo>
                  <a:lnTo>
                    <a:pt x="633996" y="494474"/>
                  </a:lnTo>
                  <a:lnTo>
                    <a:pt x="634034" y="495071"/>
                  </a:lnTo>
                  <a:lnTo>
                    <a:pt x="634492" y="495630"/>
                  </a:lnTo>
                  <a:lnTo>
                    <a:pt x="635012" y="496798"/>
                  </a:lnTo>
                  <a:lnTo>
                    <a:pt x="635749" y="495744"/>
                  </a:lnTo>
                  <a:lnTo>
                    <a:pt x="636447" y="495160"/>
                  </a:lnTo>
                  <a:close/>
                </a:path>
                <a:path w="1250950" h="1083945">
                  <a:moveTo>
                    <a:pt x="639914" y="1060335"/>
                  </a:moveTo>
                  <a:lnTo>
                    <a:pt x="639838" y="1059561"/>
                  </a:lnTo>
                  <a:lnTo>
                    <a:pt x="639787" y="1059154"/>
                  </a:lnTo>
                  <a:lnTo>
                    <a:pt x="639025" y="1059370"/>
                  </a:lnTo>
                  <a:lnTo>
                    <a:pt x="638302" y="1059573"/>
                  </a:lnTo>
                  <a:lnTo>
                    <a:pt x="637552" y="1059776"/>
                  </a:lnTo>
                  <a:lnTo>
                    <a:pt x="637603" y="1060030"/>
                  </a:lnTo>
                  <a:lnTo>
                    <a:pt x="637654" y="1060284"/>
                  </a:lnTo>
                  <a:lnTo>
                    <a:pt x="637705" y="1060526"/>
                  </a:lnTo>
                  <a:lnTo>
                    <a:pt x="638454" y="1060462"/>
                  </a:lnTo>
                  <a:lnTo>
                    <a:pt x="639191" y="1060399"/>
                  </a:lnTo>
                  <a:lnTo>
                    <a:pt x="639914" y="1060335"/>
                  </a:lnTo>
                  <a:close/>
                </a:path>
                <a:path w="1250950" h="1083945">
                  <a:moveTo>
                    <a:pt x="649833" y="980935"/>
                  </a:moveTo>
                  <a:lnTo>
                    <a:pt x="645922" y="975131"/>
                  </a:lnTo>
                  <a:lnTo>
                    <a:pt x="643572" y="980871"/>
                  </a:lnTo>
                  <a:lnTo>
                    <a:pt x="642620" y="985532"/>
                  </a:lnTo>
                  <a:lnTo>
                    <a:pt x="646252" y="991006"/>
                  </a:lnTo>
                  <a:lnTo>
                    <a:pt x="649058" y="985545"/>
                  </a:lnTo>
                  <a:lnTo>
                    <a:pt x="649833" y="980935"/>
                  </a:lnTo>
                  <a:close/>
                </a:path>
                <a:path w="1250950" h="1083945">
                  <a:moveTo>
                    <a:pt x="656894" y="624573"/>
                  </a:moveTo>
                  <a:lnTo>
                    <a:pt x="656043" y="624230"/>
                  </a:lnTo>
                  <a:lnTo>
                    <a:pt x="655472" y="623862"/>
                  </a:lnTo>
                  <a:lnTo>
                    <a:pt x="654900" y="623824"/>
                  </a:lnTo>
                  <a:lnTo>
                    <a:pt x="654672" y="623811"/>
                  </a:lnTo>
                  <a:lnTo>
                    <a:pt x="654367" y="624522"/>
                  </a:lnTo>
                  <a:lnTo>
                    <a:pt x="654138" y="624878"/>
                  </a:lnTo>
                  <a:lnTo>
                    <a:pt x="654672" y="625221"/>
                  </a:lnTo>
                  <a:lnTo>
                    <a:pt x="655180" y="625652"/>
                  </a:lnTo>
                  <a:lnTo>
                    <a:pt x="655789" y="625830"/>
                  </a:lnTo>
                  <a:lnTo>
                    <a:pt x="655942" y="625894"/>
                  </a:lnTo>
                  <a:lnTo>
                    <a:pt x="656348" y="625221"/>
                  </a:lnTo>
                  <a:lnTo>
                    <a:pt x="656894" y="624573"/>
                  </a:lnTo>
                  <a:close/>
                </a:path>
                <a:path w="1250950" h="1083945">
                  <a:moveTo>
                    <a:pt x="668718" y="262343"/>
                  </a:moveTo>
                  <a:lnTo>
                    <a:pt x="665695" y="261137"/>
                  </a:lnTo>
                  <a:lnTo>
                    <a:pt x="663333" y="260210"/>
                  </a:lnTo>
                  <a:lnTo>
                    <a:pt x="660933" y="259257"/>
                  </a:lnTo>
                  <a:lnTo>
                    <a:pt x="660704" y="259638"/>
                  </a:lnTo>
                  <a:lnTo>
                    <a:pt x="660158" y="260400"/>
                  </a:lnTo>
                  <a:lnTo>
                    <a:pt x="662051" y="262509"/>
                  </a:lnTo>
                  <a:lnTo>
                    <a:pt x="663892" y="264617"/>
                  </a:lnTo>
                  <a:lnTo>
                    <a:pt x="666229" y="267233"/>
                  </a:lnTo>
                  <a:lnTo>
                    <a:pt x="667296" y="265176"/>
                  </a:lnTo>
                  <a:lnTo>
                    <a:pt x="668718" y="262343"/>
                  </a:lnTo>
                  <a:close/>
                </a:path>
                <a:path w="1250950" h="1083945">
                  <a:moveTo>
                    <a:pt x="681748" y="2984"/>
                  </a:moveTo>
                  <a:lnTo>
                    <a:pt x="677100" y="355"/>
                  </a:lnTo>
                  <a:lnTo>
                    <a:pt x="675728" y="0"/>
                  </a:lnTo>
                  <a:lnTo>
                    <a:pt x="674712" y="1358"/>
                  </a:lnTo>
                  <a:lnTo>
                    <a:pt x="674331" y="1917"/>
                  </a:lnTo>
                  <a:lnTo>
                    <a:pt x="674243" y="3429"/>
                  </a:lnTo>
                  <a:lnTo>
                    <a:pt x="678954" y="6451"/>
                  </a:lnTo>
                  <a:lnTo>
                    <a:pt x="681456" y="3886"/>
                  </a:lnTo>
                  <a:lnTo>
                    <a:pt x="681482" y="3644"/>
                  </a:lnTo>
                  <a:lnTo>
                    <a:pt x="681748" y="2984"/>
                  </a:lnTo>
                  <a:close/>
                </a:path>
                <a:path w="1250950" h="1083945">
                  <a:moveTo>
                    <a:pt x="704405" y="901852"/>
                  </a:moveTo>
                  <a:lnTo>
                    <a:pt x="703745" y="901331"/>
                  </a:lnTo>
                  <a:lnTo>
                    <a:pt x="703389" y="901065"/>
                  </a:lnTo>
                  <a:lnTo>
                    <a:pt x="703046" y="900785"/>
                  </a:lnTo>
                  <a:lnTo>
                    <a:pt x="702652" y="901268"/>
                  </a:lnTo>
                  <a:lnTo>
                    <a:pt x="702195" y="901700"/>
                  </a:lnTo>
                  <a:lnTo>
                    <a:pt x="701992" y="902246"/>
                  </a:lnTo>
                  <a:lnTo>
                    <a:pt x="701903" y="902411"/>
                  </a:lnTo>
                  <a:lnTo>
                    <a:pt x="702716" y="903185"/>
                  </a:lnTo>
                  <a:lnTo>
                    <a:pt x="703351" y="902881"/>
                  </a:lnTo>
                  <a:lnTo>
                    <a:pt x="703757" y="902398"/>
                  </a:lnTo>
                  <a:lnTo>
                    <a:pt x="704405" y="901852"/>
                  </a:lnTo>
                  <a:close/>
                </a:path>
                <a:path w="1250950" h="1083945">
                  <a:moveTo>
                    <a:pt x="714235" y="724585"/>
                  </a:moveTo>
                  <a:lnTo>
                    <a:pt x="711708" y="720102"/>
                  </a:lnTo>
                  <a:lnTo>
                    <a:pt x="709307" y="724649"/>
                  </a:lnTo>
                  <a:lnTo>
                    <a:pt x="709993" y="728522"/>
                  </a:lnTo>
                  <a:lnTo>
                    <a:pt x="711873" y="732370"/>
                  </a:lnTo>
                  <a:lnTo>
                    <a:pt x="712406" y="728484"/>
                  </a:lnTo>
                  <a:lnTo>
                    <a:pt x="714235" y="724585"/>
                  </a:lnTo>
                  <a:close/>
                </a:path>
                <a:path w="1250950" h="1083945">
                  <a:moveTo>
                    <a:pt x="719594" y="257213"/>
                  </a:moveTo>
                  <a:lnTo>
                    <a:pt x="712127" y="247091"/>
                  </a:lnTo>
                  <a:lnTo>
                    <a:pt x="709663" y="249631"/>
                  </a:lnTo>
                  <a:lnTo>
                    <a:pt x="710171" y="251294"/>
                  </a:lnTo>
                  <a:lnTo>
                    <a:pt x="713638" y="254939"/>
                  </a:lnTo>
                  <a:lnTo>
                    <a:pt x="715124" y="257708"/>
                  </a:lnTo>
                  <a:lnTo>
                    <a:pt x="719594" y="257213"/>
                  </a:lnTo>
                  <a:close/>
                </a:path>
                <a:path w="1250950" h="1083945">
                  <a:moveTo>
                    <a:pt x="745820" y="1073035"/>
                  </a:moveTo>
                  <a:lnTo>
                    <a:pt x="744067" y="1068717"/>
                  </a:lnTo>
                  <a:lnTo>
                    <a:pt x="742911" y="1065009"/>
                  </a:lnTo>
                  <a:lnTo>
                    <a:pt x="737895" y="1065364"/>
                  </a:lnTo>
                  <a:lnTo>
                    <a:pt x="736028" y="1068997"/>
                  </a:lnTo>
                  <a:lnTo>
                    <a:pt x="738225" y="1071029"/>
                  </a:lnTo>
                  <a:lnTo>
                    <a:pt x="740587" y="1072959"/>
                  </a:lnTo>
                  <a:lnTo>
                    <a:pt x="739241" y="1073797"/>
                  </a:lnTo>
                  <a:lnTo>
                    <a:pt x="738225" y="1074394"/>
                  </a:lnTo>
                  <a:lnTo>
                    <a:pt x="736803" y="1075270"/>
                  </a:lnTo>
                  <a:lnTo>
                    <a:pt x="740003" y="1077645"/>
                  </a:lnTo>
                  <a:lnTo>
                    <a:pt x="737781" y="1079563"/>
                  </a:lnTo>
                  <a:lnTo>
                    <a:pt x="737933" y="1081938"/>
                  </a:lnTo>
                  <a:lnTo>
                    <a:pt x="738619" y="1082344"/>
                  </a:lnTo>
                  <a:lnTo>
                    <a:pt x="740067" y="1083627"/>
                  </a:lnTo>
                  <a:lnTo>
                    <a:pt x="742149" y="1082268"/>
                  </a:lnTo>
                  <a:lnTo>
                    <a:pt x="743496" y="1080681"/>
                  </a:lnTo>
                  <a:lnTo>
                    <a:pt x="744969" y="1079296"/>
                  </a:lnTo>
                  <a:lnTo>
                    <a:pt x="744258" y="1078636"/>
                  </a:lnTo>
                  <a:lnTo>
                    <a:pt x="743610" y="1077506"/>
                  </a:lnTo>
                  <a:lnTo>
                    <a:pt x="742861" y="1077442"/>
                  </a:lnTo>
                  <a:lnTo>
                    <a:pt x="741489" y="1077302"/>
                  </a:lnTo>
                  <a:lnTo>
                    <a:pt x="742632" y="1074229"/>
                  </a:lnTo>
                  <a:lnTo>
                    <a:pt x="745820" y="1073035"/>
                  </a:lnTo>
                  <a:close/>
                </a:path>
                <a:path w="1250950" h="1083945">
                  <a:moveTo>
                    <a:pt x="810387" y="400761"/>
                  </a:moveTo>
                  <a:lnTo>
                    <a:pt x="808888" y="399427"/>
                  </a:lnTo>
                  <a:lnTo>
                    <a:pt x="808151" y="399427"/>
                  </a:lnTo>
                  <a:lnTo>
                    <a:pt x="805738" y="399364"/>
                  </a:lnTo>
                  <a:lnTo>
                    <a:pt x="803325" y="399732"/>
                  </a:lnTo>
                  <a:lnTo>
                    <a:pt x="800150" y="399999"/>
                  </a:lnTo>
                  <a:lnTo>
                    <a:pt x="802754" y="403644"/>
                  </a:lnTo>
                  <a:lnTo>
                    <a:pt x="805561" y="403974"/>
                  </a:lnTo>
                  <a:lnTo>
                    <a:pt x="808304" y="403682"/>
                  </a:lnTo>
                  <a:lnTo>
                    <a:pt x="809078" y="403618"/>
                  </a:lnTo>
                  <a:lnTo>
                    <a:pt x="809942" y="402082"/>
                  </a:lnTo>
                  <a:lnTo>
                    <a:pt x="810272" y="401066"/>
                  </a:lnTo>
                  <a:lnTo>
                    <a:pt x="810387" y="400761"/>
                  </a:lnTo>
                  <a:close/>
                </a:path>
                <a:path w="1250950" h="1083945">
                  <a:moveTo>
                    <a:pt x="814133" y="673646"/>
                  </a:moveTo>
                  <a:lnTo>
                    <a:pt x="813244" y="671410"/>
                  </a:lnTo>
                  <a:lnTo>
                    <a:pt x="812012" y="669201"/>
                  </a:lnTo>
                  <a:lnTo>
                    <a:pt x="808202" y="671410"/>
                  </a:lnTo>
                  <a:lnTo>
                    <a:pt x="811974" y="676008"/>
                  </a:lnTo>
                  <a:lnTo>
                    <a:pt x="814133" y="673646"/>
                  </a:lnTo>
                  <a:close/>
                </a:path>
                <a:path w="1250950" h="1083945">
                  <a:moveTo>
                    <a:pt x="840968" y="951738"/>
                  </a:moveTo>
                  <a:lnTo>
                    <a:pt x="837704" y="948588"/>
                  </a:lnTo>
                  <a:lnTo>
                    <a:pt x="833691" y="947648"/>
                  </a:lnTo>
                  <a:lnTo>
                    <a:pt x="829513" y="947166"/>
                  </a:lnTo>
                  <a:lnTo>
                    <a:pt x="835621" y="952957"/>
                  </a:lnTo>
                  <a:lnTo>
                    <a:pt x="837171" y="953516"/>
                  </a:lnTo>
                  <a:lnTo>
                    <a:pt x="840968" y="951738"/>
                  </a:lnTo>
                  <a:close/>
                </a:path>
                <a:path w="1250950" h="1083945">
                  <a:moveTo>
                    <a:pt x="863130" y="853490"/>
                  </a:moveTo>
                  <a:lnTo>
                    <a:pt x="862685" y="853033"/>
                  </a:lnTo>
                  <a:lnTo>
                    <a:pt x="862253" y="852551"/>
                  </a:lnTo>
                  <a:lnTo>
                    <a:pt x="861593" y="851839"/>
                  </a:lnTo>
                  <a:lnTo>
                    <a:pt x="861187" y="852589"/>
                  </a:lnTo>
                  <a:lnTo>
                    <a:pt x="860717" y="853109"/>
                  </a:lnTo>
                  <a:lnTo>
                    <a:pt x="860818" y="853363"/>
                  </a:lnTo>
                  <a:lnTo>
                    <a:pt x="861009" y="853795"/>
                  </a:lnTo>
                  <a:lnTo>
                    <a:pt x="861542" y="854265"/>
                  </a:lnTo>
                  <a:lnTo>
                    <a:pt x="861999" y="854303"/>
                  </a:lnTo>
                  <a:lnTo>
                    <a:pt x="862317" y="854354"/>
                  </a:lnTo>
                  <a:lnTo>
                    <a:pt x="862736" y="853795"/>
                  </a:lnTo>
                  <a:lnTo>
                    <a:pt x="863130" y="853490"/>
                  </a:lnTo>
                  <a:close/>
                </a:path>
                <a:path w="1250950" h="1083945">
                  <a:moveTo>
                    <a:pt x="866317" y="425094"/>
                  </a:moveTo>
                  <a:lnTo>
                    <a:pt x="865517" y="420001"/>
                  </a:lnTo>
                  <a:lnTo>
                    <a:pt x="861326" y="418414"/>
                  </a:lnTo>
                  <a:lnTo>
                    <a:pt x="857719" y="415264"/>
                  </a:lnTo>
                  <a:lnTo>
                    <a:pt x="857605" y="418338"/>
                  </a:lnTo>
                  <a:lnTo>
                    <a:pt x="857313" y="420458"/>
                  </a:lnTo>
                  <a:lnTo>
                    <a:pt x="857681" y="424053"/>
                  </a:lnTo>
                  <a:lnTo>
                    <a:pt x="858139" y="426415"/>
                  </a:lnTo>
                  <a:lnTo>
                    <a:pt x="861034" y="427583"/>
                  </a:lnTo>
                  <a:lnTo>
                    <a:pt x="862190" y="425996"/>
                  </a:lnTo>
                  <a:lnTo>
                    <a:pt x="862495" y="423545"/>
                  </a:lnTo>
                  <a:lnTo>
                    <a:pt x="863346" y="423303"/>
                  </a:lnTo>
                  <a:lnTo>
                    <a:pt x="863650" y="423100"/>
                  </a:lnTo>
                  <a:lnTo>
                    <a:pt x="864704" y="423862"/>
                  </a:lnTo>
                  <a:lnTo>
                    <a:pt x="866317" y="425094"/>
                  </a:lnTo>
                  <a:close/>
                </a:path>
                <a:path w="1250950" h="1083945">
                  <a:moveTo>
                    <a:pt x="955687" y="739736"/>
                  </a:moveTo>
                  <a:lnTo>
                    <a:pt x="948690" y="737501"/>
                  </a:lnTo>
                  <a:lnTo>
                    <a:pt x="948461" y="737616"/>
                  </a:lnTo>
                  <a:lnTo>
                    <a:pt x="947216" y="743534"/>
                  </a:lnTo>
                  <a:lnTo>
                    <a:pt x="951661" y="745769"/>
                  </a:lnTo>
                  <a:lnTo>
                    <a:pt x="952906" y="741730"/>
                  </a:lnTo>
                  <a:lnTo>
                    <a:pt x="955687" y="739736"/>
                  </a:lnTo>
                  <a:close/>
                </a:path>
                <a:path w="1250950" h="1083945">
                  <a:moveTo>
                    <a:pt x="991831" y="822833"/>
                  </a:moveTo>
                  <a:lnTo>
                    <a:pt x="984110" y="825436"/>
                  </a:lnTo>
                  <a:lnTo>
                    <a:pt x="986345" y="832866"/>
                  </a:lnTo>
                  <a:lnTo>
                    <a:pt x="986536" y="833056"/>
                  </a:lnTo>
                  <a:lnTo>
                    <a:pt x="991425" y="833348"/>
                  </a:lnTo>
                  <a:lnTo>
                    <a:pt x="991831" y="822833"/>
                  </a:lnTo>
                  <a:close/>
                </a:path>
                <a:path w="1250950" h="1083945">
                  <a:moveTo>
                    <a:pt x="993978" y="490893"/>
                  </a:moveTo>
                  <a:lnTo>
                    <a:pt x="991590" y="491223"/>
                  </a:lnTo>
                  <a:lnTo>
                    <a:pt x="989571" y="491528"/>
                  </a:lnTo>
                  <a:lnTo>
                    <a:pt x="986307" y="491998"/>
                  </a:lnTo>
                  <a:lnTo>
                    <a:pt x="991247" y="496112"/>
                  </a:lnTo>
                  <a:lnTo>
                    <a:pt x="991933" y="495947"/>
                  </a:lnTo>
                  <a:lnTo>
                    <a:pt x="993978" y="490893"/>
                  </a:lnTo>
                  <a:close/>
                </a:path>
                <a:path w="1250950" h="1083945">
                  <a:moveTo>
                    <a:pt x="1063688" y="433476"/>
                  </a:moveTo>
                  <a:lnTo>
                    <a:pt x="1062342" y="432409"/>
                  </a:lnTo>
                  <a:lnTo>
                    <a:pt x="1061148" y="430961"/>
                  </a:lnTo>
                  <a:lnTo>
                    <a:pt x="1058595" y="429996"/>
                  </a:lnTo>
                  <a:lnTo>
                    <a:pt x="1057135" y="430809"/>
                  </a:lnTo>
                  <a:lnTo>
                    <a:pt x="1055852" y="431088"/>
                  </a:lnTo>
                  <a:lnTo>
                    <a:pt x="1056462" y="432295"/>
                  </a:lnTo>
                  <a:lnTo>
                    <a:pt x="1056792" y="434187"/>
                  </a:lnTo>
                  <a:lnTo>
                    <a:pt x="1059395" y="435178"/>
                  </a:lnTo>
                  <a:lnTo>
                    <a:pt x="1061377" y="434835"/>
                  </a:lnTo>
                  <a:lnTo>
                    <a:pt x="1063231" y="434911"/>
                  </a:lnTo>
                  <a:lnTo>
                    <a:pt x="1063371" y="434428"/>
                  </a:lnTo>
                  <a:lnTo>
                    <a:pt x="1063688" y="433476"/>
                  </a:lnTo>
                  <a:close/>
                </a:path>
                <a:path w="1250950" h="1083945">
                  <a:moveTo>
                    <a:pt x="1122565" y="491832"/>
                  </a:moveTo>
                  <a:lnTo>
                    <a:pt x="1122413" y="491172"/>
                  </a:lnTo>
                  <a:lnTo>
                    <a:pt x="1122273" y="490474"/>
                  </a:lnTo>
                  <a:lnTo>
                    <a:pt x="1122121" y="489800"/>
                  </a:lnTo>
                  <a:lnTo>
                    <a:pt x="1118552" y="489788"/>
                  </a:lnTo>
                  <a:lnTo>
                    <a:pt x="1114780" y="488899"/>
                  </a:lnTo>
                  <a:lnTo>
                    <a:pt x="1112227" y="493674"/>
                  </a:lnTo>
                  <a:lnTo>
                    <a:pt x="1122565" y="491832"/>
                  </a:lnTo>
                  <a:close/>
                </a:path>
                <a:path w="1250950" h="1083945">
                  <a:moveTo>
                    <a:pt x="1220965" y="805510"/>
                  </a:moveTo>
                  <a:lnTo>
                    <a:pt x="1220381" y="804240"/>
                  </a:lnTo>
                  <a:lnTo>
                    <a:pt x="1220089" y="802208"/>
                  </a:lnTo>
                  <a:lnTo>
                    <a:pt x="1219174" y="801839"/>
                  </a:lnTo>
                  <a:lnTo>
                    <a:pt x="1217460" y="801192"/>
                  </a:lnTo>
                  <a:lnTo>
                    <a:pt x="1215390" y="801535"/>
                  </a:lnTo>
                  <a:lnTo>
                    <a:pt x="1213472" y="801458"/>
                  </a:lnTo>
                  <a:lnTo>
                    <a:pt x="1212570" y="802817"/>
                  </a:lnTo>
                  <a:lnTo>
                    <a:pt x="1214120" y="804113"/>
                  </a:lnTo>
                  <a:lnTo>
                    <a:pt x="1215517" y="805751"/>
                  </a:lnTo>
                  <a:lnTo>
                    <a:pt x="1217307" y="806589"/>
                  </a:lnTo>
                  <a:lnTo>
                    <a:pt x="1218145" y="806983"/>
                  </a:lnTo>
                  <a:lnTo>
                    <a:pt x="1219708" y="805916"/>
                  </a:lnTo>
                  <a:lnTo>
                    <a:pt x="1220965" y="805510"/>
                  </a:lnTo>
                  <a:close/>
                </a:path>
                <a:path w="1250950" h="1083945">
                  <a:moveTo>
                    <a:pt x="1236586" y="191185"/>
                  </a:moveTo>
                  <a:lnTo>
                    <a:pt x="1235405" y="186740"/>
                  </a:lnTo>
                  <a:lnTo>
                    <a:pt x="1234097" y="185623"/>
                  </a:lnTo>
                  <a:lnTo>
                    <a:pt x="1232966" y="185064"/>
                  </a:lnTo>
                  <a:lnTo>
                    <a:pt x="1232547" y="184886"/>
                  </a:lnTo>
                  <a:lnTo>
                    <a:pt x="1230960" y="186334"/>
                  </a:lnTo>
                  <a:lnTo>
                    <a:pt x="1230541" y="187325"/>
                  </a:lnTo>
                  <a:lnTo>
                    <a:pt x="1229868" y="188798"/>
                  </a:lnTo>
                  <a:lnTo>
                    <a:pt x="1229741" y="190525"/>
                  </a:lnTo>
                  <a:lnTo>
                    <a:pt x="1229283" y="192646"/>
                  </a:lnTo>
                  <a:lnTo>
                    <a:pt x="1234554" y="192735"/>
                  </a:lnTo>
                  <a:lnTo>
                    <a:pt x="1236586" y="191185"/>
                  </a:lnTo>
                  <a:close/>
                </a:path>
                <a:path w="1250950" h="1083945">
                  <a:moveTo>
                    <a:pt x="1249883" y="324281"/>
                  </a:moveTo>
                  <a:lnTo>
                    <a:pt x="1248727" y="321970"/>
                  </a:lnTo>
                  <a:lnTo>
                    <a:pt x="1244701" y="320459"/>
                  </a:lnTo>
                  <a:lnTo>
                    <a:pt x="1245260" y="322910"/>
                  </a:lnTo>
                  <a:lnTo>
                    <a:pt x="1245781" y="325348"/>
                  </a:lnTo>
                  <a:lnTo>
                    <a:pt x="1246327" y="327799"/>
                  </a:lnTo>
                  <a:lnTo>
                    <a:pt x="1248295" y="327431"/>
                  </a:lnTo>
                  <a:lnTo>
                    <a:pt x="1249883" y="324281"/>
                  </a:lnTo>
                  <a:close/>
                </a:path>
                <a:path w="1250950" h="1083945">
                  <a:moveTo>
                    <a:pt x="1250645" y="787946"/>
                  </a:moveTo>
                  <a:lnTo>
                    <a:pt x="1244955" y="784250"/>
                  </a:lnTo>
                  <a:lnTo>
                    <a:pt x="1247470" y="781151"/>
                  </a:lnTo>
                  <a:lnTo>
                    <a:pt x="1243647" y="777887"/>
                  </a:lnTo>
                  <a:lnTo>
                    <a:pt x="1237767" y="782612"/>
                  </a:lnTo>
                  <a:lnTo>
                    <a:pt x="1237246" y="783640"/>
                  </a:lnTo>
                  <a:lnTo>
                    <a:pt x="1241323" y="789851"/>
                  </a:lnTo>
                  <a:lnTo>
                    <a:pt x="1244600" y="790448"/>
                  </a:lnTo>
                  <a:lnTo>
                    <a:pt x="1250645" y="7879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5" name="object 102">
              <a:extLst>
                <a:ext uri="{FF2B5EF4-FFF2-40B4-BE49-F238E27FC236}">
                  <a16:creationId xmlns:a16="http://schemas.microsoft.com/office/drawing/2014/main" id="{EB9FE809-60F2-1BF3-C1B7-C21B5D9059BE}"/>
                </a:ext>
              </a:extLst>
            </p:cNvPr>
            <p:cNvSpPr/>
            <p:nvPr/>
          </p:nvSpPr>
          <p:spPr>
            <a:xfrm>
              <a:off x="3247562" y="3474904"/>
              <a:ext cx="639977" cy="660771"/>
            </a:xfrm>
            <a:custGeom>
              <a:avLst/>
              <a:gdLst/>
              <a:ahLst/>
              <a:cxnLst/>
              <a:rect l="l" t="t" r="r" b="b"/>
              <a:pathLst>
                <a:path w="1055370" h="1089659">
                  <a:moveTo>
                    <a:pt x="7378" y="677291"/>
                  </a:moveTo>
                  <a:lnTo>
                    <a:pt x="5283" y="675538"/>
                  </a:lnTo>
                  <a:lnTo>
                    <a:pt x="3873" y="674382"/>
                  </a:lnTo>
                  <a:lnTo>
                    <a:pt x="2120" y="672922"/>
                  </a:lnTo>
                  <a:lnTo>
                    <a:pt x="0" y="676998"/>
                  </a:lnTo>
                  <a:lnTo>
                    <a:pt x="2857" y="677125"/>
                  </a:lnTo>
                  <a:lnTo>
                    <a:pt x="4622" y="677176"/>
                  </a:lnTo>
                  <a:lnTo>
                    <a:pt x="7378" y="677291"/>
                  </a:lnTo>
                  <a:close/>
                </a:path>
                <a:path w="1055370" h="1089659">
                  <a:moveTo>
                    <a:pt x="12725" y="645452"/>
                  </a:moveTo>
                  <a:lnTo>
                    <a:pt x="12636" y="643636"/>
                  </a:lnTo>
                  <a:lnTo>
                    <a:pt x="11734" y="642658"/>
                  </a:lnTo>
                  <a:lnTo>
                    <a:pt x="10680" y="640753"/>
                  </a:lnTo>
                  <a:lnTo>
                    <a:pt x="9702" y="642696"/>
                  </a:lnTo>
                  <a:lnTo>
                    <a:pt x="8712" y="643775"/>
                  </a:lnTo>
                  <a:lnTo>
                    <a:pt x="8851" y="644677"/>
                  </a:lnTo>
                  <a:lnTo>
                    <a:pt x="9017" y="645591"/>
                  </a:lnTo>
                  <a:lnTo>
                    <a:pt x="10325" y="646328"/>
                  </a:lnTo>
                  <a:lnTo>
                    <a:pt x="11125" y="647128"/>
                  </a:lnTo>
                  <a:lnTo>
                    <a:pt x="11684" y="646303"/>
                  </a:lnTo>
                  <a:lnTo>
                    <a:pt x="12725" y="645452"/>
                  </a:lnTo>
                  <a:close/>
                </a:path>
                <a:path w="1055370" h="1089659">
                  <a:moveTo>
                    <a:pt x="44577" y="303098"/>
                  </a:moveTo>
                  <a:lnTo>
                    <a:pt x="39471" y="300786"/>
                  </a:lnTo>
                  <a:lnTo>
                    <a:pt x="34950" y="302729"/>
                  </a:lnTo>
                  <a:lnTo>
                    <a:pt x="44577" y="303098"/>
                  </a:lnTo>
                  <a:close/>
                </a:path>
                <a:path w="1055370" h="1089659">
                  <a:moveTo>
                    <a:pt x="66395" y="203695"/>
                  </a:moveTo>
                  <a:lnTo>
                    <a:pt x="65278" y="202387"/>
                  </a:lnTo>
                  <a:lnTo>
                    <a:pt x="61760" y="202095"/>
                  </a:lnTo>
                  <a:lnTo>
                    <a:pt x="60896" y="202996"/>
                  </a:lnTo>
                  <a:lnTo>
                    <a:pt x="59461" y="203771"/>
                  </a:lnTo>
                  <a:lnTo>
                    <a:pt x="61302" y="205054"/>
                  </a:lnTo>
                  <a:lnTo>
                    <a:pt x="62572" y="205968"/>
                  </a:lnTo>
                  <a:lnTo>
                    <a:pt x="64300" y="207162"/>
                  </a:lnTo>
                  <a:lnTo>
                    <a:pt x="66395" y="203695"/>
                  </a:lnTo>
                  <a:close/>
                </a:path>
                <a:path w="1055370" h="1089659">
                  <a:moveTo>
                    <a:pt x="93980" y="697001"/>
                  </a:moveTo>
                  <a:lnTo>
                    <a:pt x="92468" y="695274"/>
                  </a:lnTo>
                  <a:lnTo>
                    <a:pt x="91554" y="692632"/>
                  </a:lnTo>
                  <a:lnTo>
                    <a:pt x="87934" y="692594"/>
                  </a:lnTo>
                  <a:lnTo>
                    <a:pt x="89420" y="695604"/>
                  </a:lnTo>
                  <a:lnTo>
                    <a:pt x="90652" y="697661"/>
                  </a:lnTo>
                  <a:lnTo>
                    <a:pt x="93980" y="697001"/>
                  </a:lnTo>
                  <a:close/>
                </a:path>
                <a:path w="1055370" h="1089659">
                  <a:moveTo>
                    <a:pt x="121945" y="343357"/>
                  </a:moveTo>
                  <a:lnTo>
                    <a:pt x="120865" y="342087"/>
                  </a:lnTo>
                  <a:lnTo>
                    <a:pt x="119824" y="340842"/>
                  </a:lnTo>
                  <a:lnTo>
                    <a:pt x="118808" y="339598"/>
                  </a:lnTo>
                  <a:lnTo>
                    <a:pt x="118325" y="340067"/>
                  </a:lnTo>
                  <a:lnTo>
                    <a:pt x="117856" y="340550"/>
                  </a:lnTo>
                  <a:lnTo>
                    <a:pt x="117386" y="341020"/>
                  </a:lnTo>
                  <a:lnTo>
                    <a:pt x="118478" y="342049"/>
                  </a:lnTo>
                  <a:lnTo>
                    <a:pt x="119557" y="343115"/>
                  </a:lnTo>
                  <a:lnTo>
                    <a:pt x="120777" y="344170"/>
                  </a:lnTo>
                  <a:lnTo>
                    <a:pt x="121297" y="343750"/>
                  </a:lnTo>
                  <a:lnTo>
                    <a:pt x="121945" y="343357"/>
                  </a:lnTo>
                  <a:close/>
                </a:path>
                <a:path w="1055370" h="1089659">
                  <a:moveTo>
                    <a:pt x="147193" y="360553"/>
                  </a:moveTo>
                  <a:lnTo>
                    <a:pt x="146761" y="359981"/>
                  </a:lnTo>
                  <a:lnTo>
                    <a:pt x="146469" y="359435"/>
                  </a:lnTo>
                  <a:lnTo>
                    <a:pt x="144907" y="359918"/>
                  </a:lnTo>
                  <a:lnTo>
                    <a:pt x="143294" y="360387"/>
                  </a:lnTo>
                  <a:lnTo>
                    <a:pt x="140385" y="361276"/>
                  </a:lnTo>
                  <a:lnTo>
                    <a:pt x="143433" y="364515"/>
                  </a:lnTo>
                  <a:lnTo>
                    <a:pt x="144678" y="363245"/>
                  </a:lnTo>
                  <a:lnTo>
                    <a:pt x="145935" y="362000"/>
                  </a:lnTo>
                  <a:lnTo>
                    <a:pt x="147193" y="360553"/>
                  </a:lnTo>
                  <a:close/>
                </a:path>
                <a:path w="1055370" h="1089659">
                  <a:moveTo>
                    <a:pt x="147459" y="150964"/>
                  </a:moveTo>
                  <a:lnTo>
                    <a:pt x="147180" y="150482"/>
                  </a:lnTo>
                  <a:lnTo>
                    <a:pt x="146913" y="149999"/>
                  </a:lnTo>
                  <a:lnTo>
                    <a:pt x="146646" y="149517"/>
                  </a:lnTo>
                  <a:lnTo>
                    <a:pt x="145821" y="149085"/>
                  </a:lnTo>
                  <a:lnTo>
                    <a:pt x="145008" y="148399"/>
                  </a:lnTo>
                  <a:lnTo>
                    <a:pt x="144157" y="148323"/>
                  </a:lnTo>
                  <a:lnTo>
                    <a:pt x="143751" y="148285"/>
                  </a:lnTo>
                  <a:lnTo>
                    <a:pt x="143217" y="149390"/>
                  </a:lnTo>
                  <a:lnTo>
                    <a:pt x="142773" y="149987"/>
                  </a:lnTo>
                  <a:lnTo>
                    <a:pt x="143535" y="150545"/>
                  </a:lnTo>
                  <a:lnTo>
                    <a:pt x="144233" y="151345"/>
                  </a:lnTo>
                  <a:lnTo>
                    <a:pt x="145097" y="151574"/>
                  </a:lnTo>
                  <a:lnTo>
                    <a:pt x="145783" y="151739"/>
                  </a:lnTo>
                  <a:lnTo>
                    <a:pt x="146659" y="151206"/>
                  </a:lnTo>
                  <a:lnTo>
                    <a:pt x="147459" y="150964"/>
                  </a:lnTo>
                  <a:close/>
                </a:path>
                <a:path w="1055370" h="1089659">
                  <a:moveTo>
                    <a:pt x="149402" y="603072"/>
                  </a:moveTo>
                  <a:lnTo>
                    <a:pt x="145516" y="601662"/>
                  </a:lnTo>
                  <a:lnTo>
                    <a:pt x="143979" y="604862"/>
                  </a:lnTo>
                  <a:lnTo>
                    <a:pt x="146037" y="604177"/>
                  </a:lnTo>
                  <a:lnTo>
                    <a:pt x="147726" y="603631"/>
                  </a:lnTo>
                  <a:lnTo>
                    <a:pt x="149402" y="603072"/>
                  </a:lnTo>
                  <a:close/>
                </a:path>
                <a:path w="1055370" h="1089659">
                  <a:moveTo>
                    <a:pt x="156375" y="370179"/>
                  </a:moveTo>
                  <a:lnTo>
                    <a:pt x="154787" y="371182"/>
                  </a:lnTo>
                  <a:lnTo>
                    <a:pt x="151638" y="373151"/>
                  </a:lnTo>
                  <a:lnTo>
                    <a:pt x="154292" y="373799"/>
                  </a:lnTo>
                  <a:lnTo>
                    <a:pt x="155917" y="372859"/>
                  </a:lnTo>
                  <a:lnTo>
                    <a:pt x="156375" y="370179"/>
                  </a:lnTo>
                  <a:close/>
                </a:path>
                <a:path w="1055370" h="1089659">
                  <a:moveTo>
                    <a:pt x="177977" y="535444"/>
                  </a:moveTo>
                  <a:lnTo>
                    <a:pt x="176999" y="535381"/>
                  </a:lnTo>
                  <a:lnTo>
                    <a:pt x="176517" y="535355"/>
                  </a:lnTo>
                  <a:lnTo>
                    <a:pt x="176339" y="536714"/>
                  </a:lnTo>
                  <a:lnTo>
                    <a:pt x="176060" y="538099"/>
                  </a:lnTo>
                  <a:lnTo>
                    <a:pt x="176009" y="539483"/>
                  </a:lnTo>
                  <a:lnTo>
                    <a:pt x="176009" y="539724"/>
                  </a:lnTo>
                  <a:lnTo>
                    <a:pt x="176911" y="539978"/>
                  </a:lnTo>
                  <a:lnTo>
                    <a:pt x="177787" y="540448"/>
                  </a:lnTo>
                  <a:lnTo>
                    <a:pt x="177927" y="536994"/>
                  </a:lnTo>
                  <a:lnTo>
                    <a:pt x="177977" y="535444"/>
                  </a:lnTo>
                  <a:close/>
                </a:path>
                <a:path w="1055370" h="1089659">
                  <a:moveTo>
                    <a:pt x="183692" y="973924"/>
                  </a:moveTo>
                  <a:lnTo>
                    <a:pt x="181190" y="973150"/>
                  </a:lnTo>
                  <a:lnTo>
                    <a:pt x="179489" y="976972"/>
                  </a:lnTo>
                  <a:lnTo>
                    <a:pt x="183184" y="977734"/>
                  </a:lnTo>
                  <a:lnTo>
                    <a:pt x="182981" y="976083"/>
                  </a:lnTo>
                  <a:lnTo>
                    <a:pt x="183692" y="973924"/>
                  </a:lnTo>
                  <a:close/>
                </a:path>
                <a:path w="1055370" h="1089659">
                  <a:moveTo>
                    <a:pt x="200279" y="753033"/>
                  </a:moveTo>
                  <a:lnTo>
                    <a:pt x="198920" y="752525"/>
                  </a:lnTo>
                  <a:lnTo>
                    <a:pt x="196227" y="751471"/>
                  </a:lnTo>
                  <a:lnTo>
                    <a:pt x="195999" y="752068"/>
                  </a:lnTo>
                  <a:lnTo>
                    <a:pt x="195808" y="752640"/>
                  </a:lnTo>
                  <a:lnTo>
                    <a:pt x="195592" y="753237"/>
                  </a:lnTo>
                  <a:lnTo>
                    <a:pt x="196316" y="753656"/>
                  </a:lnTo>
                  <a:lnTo>
                    <a:pt x="196977" y="754214"/>
                  </a:lnTo>
                  <a:lnTo>
                    <a:pt x="198424" y="754646"/>
                  </a:lnTo>
                  <a:lnTo>
                    <a:pt x="199212" y="754418"/>
                  </a:lnTo>
                  <a:lnTo>
                    <a:pt x="199948" y="754380"/>
                  </a:lnTo>
                  <a:lnTo>
                    <a:pt x="200063" y="753935"/>
                  </a:lnTo>
                  <a:lnTo>
                    <a:pt x="200164" y="753478"/>
                  </a:lnTo>
                  <a:lnTo>
                    <a:pt x="200279" y="753033"/>
                  </a:lnTo>
                  <a:close/>
                </a:path>
                <a:path w="1055370" h="1089659">
                  <a:moveTo>
                    <a:pt x="210489" y="776325"/>
                  </a:moveTo>
                  <a:lnTo>
                    <a:pt x="205346" y="777125"/>
                  </a:lnTo>
                  <a:lnTo>
                    <a:pt x="206375" y="778725"/>
                  </a:lnTo>
                  <a:lnTo>
                    <a:pt x="208457" y="782027"/>
                  </a:lnTo>
                  <a:lnTo>
                    <a:pt x="210489" y="776325"/>
                  </a:lnTo>
                  <a:close/>
                </a:path>
                <a:path w="1055370" h="1089659">
                  <a:moveTo>
                    <a:pt x="236664" y="1033005"/>
                  </a:moveTo>
                  <a:lnTo>
                    <a:pt x="236651" y="1032598"/>
                  </a:lnTo>
                  <a:lnTo>
                    <a:pt x="235331" y="1032535"/>
                  </a:lnTo>
                  <a:lnTo>
                    <a:pt x="234010" y="1032497"/>
                  </a:lnTo>
                  <a:lnTo>
                    <a:pt x="232664" y="1032446"/>
                  </a:lnTo>
                  <a:lnTo>
                    <a:pt x="232651" y="1032979"/>
                  </a:lnTo>
                  <a:lnTo>
                    <a:pt x="232575" y="1034059"/>
                  </a:lnTo>
                  <a:lnTo>
                    <a:pt x="235318" y="1033919"/>
                  </a:lnTo>
                  <a:lnTo>
                    <a:pt x="236651" y="1033868"/>
                  </a:lnTo>
                  <a:lnTo>
                    <a:pt x="236664" y="1033449"/>
                  </a:lnTo>
                  <a:lnTo>
                    <a:pt x="236664" y="1033005"/>
                  </a:lnTo>
                  <a:close/>
                </a:path>
                <a:path w="1055370" h="1089659">
                  <a:moveTo>
                    <a:pt x="248297" y="315836"/>
                  </a:moveTo>
                  <a:lnTo>
                    <a:pt x="245732" y="317677"/>
                  </a:lnTo>
                  <a:lnTo>
                    <a:pt x="245198" y="318973"/>
                  </a:lnTo>
                  <a:lnTo>
                    <a:pt x="246786" y="320929"/>
                  </a:lnTo>
                  <a:lnTo>
                    <a:pt x="247357" y="320929"/>
                  </a:lnTo>
                  <a:lnTo>
                    <a:pt x="248094" y="321106"/>
                  </a:lnTo>
                  <a:lnTo>
                    <a:pt x="248158" y="319633"/>
                  </a:lnTo>
                  <a:lnTo>
                    <a:pt x="248297" y="315836"/>
                  </a:lnTo>
                  <a:close/>
                </a:path>
                <a:path w="1055370" h="1089659">
                  <a:moveTo>
                    <a:pt x="252590" y="1031100"/>
                  </a:moveTo>
                  <a:lnTo>
                    <a:pt x="251980" y="1030312"/>
                  </a:lnTo>
                  <a:lnTo>
                    <a:pt x="251472" y="1029335"/>
                  </a:lnTo>
                  <a:lnTo>
                    <a:pt x="250291" y="1028598"/>
                  </a:lnTo>
                  <a:lnTo>
                    <a:pt x="249313" y="1029284"/>
                  </a:lnTo>
                  <a:lnTo>
                    <a:pt x="247929" y="1029792"/>
                  </a:lnTo>
                  <a:lnTo>
                    <a:pt x="249186" y="1030947"/>
                  </a:lnTo>
                  <a:lnTo>
                    <a:pt x="249821" y="1031836"/>
                  </a:lnTo>
                  <a:lnTo>
                    <a:pt x="251117" y="1032319"/>
                  </a:lnTo>
                  <a:lnTo>
                    <a:pt x="251929" y="1031481"/>
                  </a:lnTo>
                  <a:lnTo>
                    <a:pt x="252590" y="1031100"/>
                  </a:lnTo>
                  <a:close/>
                </a:path>
                <a:path w="1055370" h="1089659">
                  <a:moveTo>
                    <a:pt x="277075" y="967867"/>
                  </a:moveTo>
                  <a:lnTo>
                    <a:pt x="276174" y="966914"/>
                  </a:lnTo>
                  <a:lnTo>
                    <a:pt x="275361" y="965339"/>
                  </a:lnTo>
                  <a:lnTo>
                    <a:pt x="274269" y="966978"/>
                  </a:lnTo>
                  <a:lnTo>
                    <a:pt x="273265" y="967854"/>
                  </a:lnTo>
                  <a:lnTo>
                    <a:pt x="273164" y="968832"/>
                  </a:lnTo>
                  <a:lnTo>
                    <a:pt x="273113" y="969518"/>
                  </a:lnTo>
                  <a:lnTo>
                    <a:pt x="274218" y="970343"/>
                  </a:lnTo>
                  <a:lnTo>
                    <a:pt x="274828" y="971092"/>
                  </a:lnTo>
                  <a:lnTo>
                    <a:pt x="275564" y="970229"/>
                  </a:lnTo>
                  <a:lnTo>
                    <a:pt x="276580" y="969479"/>
                  </a:lnTo>
                  <a:lnTo>
                    <a:pt x="276885" y="968476"/>
                  </a:lnTo>
                  <a:lnTo>
                    <a:pt x="277075" y="967867"/>
                  </a:lnTo>
                  <a:close/>
                </a:path>
                <a:path w="1055370" h="1089659">
                  <a:moveTo>
                    <a:pt x="286296" y="1037056"/>
                  </a:moveTo>
                  <a:lnTo>
                    <a:pt x="285267" y="1035837"/>
                  </a:lnTo>
                  <a:lnTo>
                    <a:pt x="282435" y="1035646"/>
                  </a:lnTo>
                  <a:lnTo>
                    <a:pt x="281711" y="1037107"/>
                  </a:lnTo>
                  <a:lnTo>
                    <a:pt x="281851" y="1039342"/>
                  </a:lnTo>
                  <a:lnTo>
                    <a:pt x="283972" y="1040307"/>
                  </a:lnTo>
                  <a:lnTo>
                    <a:pt x="285635" y="1040104"/>
                  </a:lnTo>
                  <a:lnTo>
                    <a:pt x="286296" y="1037056"/>
                  </a:lnTo>
                  <a:close/>
                </a:path>
                <a:path w="1055370" h="1089659">
                  <a:moveTo>
                    <a:pt x="297395" y="1057744"/>
                  </a:moveTo>
                  <a:lnTo>
                    <a:pt x="296100" y="1056360"/>
                  </a:lnTo>
                  <a:lnTo>
                    <a:pt x="294551" y="1057452"/>
                  </a:lnTo>
                  <a:lnTo>
                    <a:pt x="291922" y="1057617"/>
                  </a:lnTo>
                  <a:lnTo>
                    <a:pt x="292608" y="1062050"/>
                  </a:lnTo>
                  <a:lnTo>
                    <a:pt x="294678" y="1060183"/>
                  </a:lnTo>
                  <a:lnTo>
                    <a:pt x="297395" y="1057744"/>
                  </a:lnTo>
                  <a:close/>
                </a:path>
                <a:path w="1055370" h="1089659">
                  <a:moveTo>
                    <a:pt x="325729" y="232829"/>
                  </a:moveTo>
                  <a:lnTo>
                    <a:pt x="325437" y="229654"/>
                  </a:lnTo>
                  <a:lnTo>
                    <a:pt x="322453" y="230009"/>
                  </a:lnTo>
                  <a:lnTo>
                    <a:pt x="321386" y="231241"/>
                  </a:lnTo>
                  <a:lnTo>
                    <a:pt x="321805" y="233946"/>
                  </a:lnTo>
                  <a:lnTo>
                    <a:pt x="325081" y="234340"/>
                  </a:lnTo>
                  <a:lnTo>
                    <a:pt x="325729" y="232829"/>
                  </a:lnTo>
                  <a:close/>
                </a:path>
                <a:path w="1055370" h="1089659">
                  <a:moveTo>
                    <a:pt x="354266" y="602907"/>
                  </a:moveTo>
                  <a:lnTo>
                    <a:pt x="346557" y="602615"/>
                  </a:lnTo>
                  <a:lnTo>
                    <a:pt x="350723" y="606806"/>
                  </a:lnTo>
                  <a:lnTo>
                    <a:pt x="352056" y="606767"/>
                  </a:lnTo>
                  <a:lnTo>
                    <a:pt x="354266" y="602907"/>
                  </a:lnTo>
                  <a:close/>
                </a:path>
                <a:path w="1055370" h="1089659">
                  <a:moveTo>
                    <a:pt x="360730" y="585355"/>
                  </a:moveTo>
                  <a:lnTo>
                    <a:pt x="360045" y="584517"/>
                  </a:lnTo>
                  <a:lnTo>
                    <a:pt x="359511" y="583260"/>
                  </a:lnTo>
                  <a:lnTo>
                    <a:pt x="358368" y="584365"/>
                  </a:lnTo>
                  <a:lnTo>
                    <a:pt x="357606" y="584923"/>
                  </a:lnTo>
                  <a:lnTo>
                    <a:pt x="357073" y="585876"/>
                  </a:lnTo>
                  <a:lnTo>
                    <a:pt x="358152" y="587171"/>
                  </a:lnTo>
                  <a:lnTo>
                    <a:pt x="359333" y="587057"/>
                  </a:lnTo>
                  <a:lnTo>
                    <a:pt x="360197" y="586397"/>
                  </a:lnTo>
                  <a:lnTo>
                    <a:pt x="360730" y="585355"/>
                  </a:lnTo>
                  <a:close/>
                </a:path>
                <a:path w="1055370" h="1089659">
                  <a:moveTo>
                    <a:pt x="372046" y="355180"/>
                  </a:moveTo>
                  <a:lnTo>
                    <a:pt x="366293" y="357733"/>
                  </a:lnTo>
                  <a:lnTo>
                    <a:pt x="368211" y="361632"/>
                  </a:lnTo>
                  <a:lnTo>
                    <a:pt x="369519" y="359448"/>
                  </a:lnTo>
                  <a:lnTo>
                    <a:pt x="372046" y="355180"/>
                  </a:lnTo>
                  <a:close/>
                </a:path>
                <a:path w="1055370" h="1089659">
                  <a:moveTo>
                    <a:pt x="373062" y="180924"/>
                  </a:moveTo>
                  <a:lnTo>
                    <a:pt x="369620" y="185826"/>
                  </a:lnTo>
                  <a:lnTo>
                    <a:pt x="371424" y="188747"/>
                  </a:lnTo>
                  <a:lnTo>
                    <a:pt x="371932" y="186220"/>
                  </a:lnTo>
                  <a:lnTo>
                    <a:pt x="372376" y="184162"/>
                  </a:lnTo>
                  <a:lnTo>
                    <a:pt x="373062" y="180924"/>
                  </a:lnTo>
                  <a:close/>
                </a:path>
                <a:path w="1055370" h="1089659">
                  <a:moveTo>
                    <a:pt x="378498" y="62826"/>
                  </a:moveTo>
                  <a:lnTo>
                    <a:pt x="376135" y="61188"/>
                  </a:lnTo>
                  <a:lnTo>
                    <a:pt x="373189" y="59182"/>
                  </a:lnTo>
                  <a:lnTo>
                    <a:pt x="373189" y="62293"/>
                  </a:lnTo>
                  <a:lnTo>
                    <a:pt x="374103" y="64046"/>
                  </a:lnTo>
                  <a:lnTo>
                    <a:pt x="378498" y="62826"/>
                  </a:lnTo>
                  <a:close/>
                </a:path>
                <a:path w="1055370" h="1089659">
                  <a:moveTo>
                    <a:pt x="422783" y="1069301"/>
                  </a:moveTo>
                  <a:lnTo>
                    <a:pt x="422262" y="1067460"/>
                  </a:lnTo>
                  <a:lnTo>
                    <a:pt x="421906" y="1066228"/>
                  </a:lnTo>
                  <a:lnTo>
                    <a:pt x="421538" y="1064971"/>
                  </a:lnTo>
                  <a:lnTo>
                    <a:pt x="419760" y="1065479"/>
                  </a:lnTo>
                  <a:lnTo>
                    <a:pt x="418922" y="1067308"/>
                  </a:lnTo>
                  <a:lnTo>
                    <a:pt x="419252" y="1068616"/>
                  </a:lnTo>
                  <a:lnTo>
                    <a:pt x="422783" y="1069301"/>
                  </a:lnTo>
                  <a:close/>
                </a:path>
                <a:path w="1055370" h="1089659">
                  <a:moveTo>
                    <a:pt x="433832" y="545236"/>
                  </a:moveTo>
                  <a:lnTo>
                    <a:pt x="433717" y="543966"/>
                  </a:lnTo>
                  <a:lnTo>
                    <a:pt x="433578" y="541528"/>
                  </a:lnTo>
                  <a:lnTo>
                    <a:pt x="430923" y="543966"/>
                  </a:lnTo>
                  <a:lnTo>
                    <a:pt x="430555" y="545363"/>
                  </a:lnTo>
                  <a:lnTo>
                    <a:pt x="432244" y="546722"/>
                  </a:lnTo>
                  <a:lnTo>
                    <a:pt x="432523" y="546963"/>
                  </a:lnTo>
                  <a:lnTo>
                    <a:pt x="433806" y="546620"/>
                  </a:lnTo>
                  <a:lnTo>
                    <a:pt x="433832" y="545236"/>
                  </a:lnTo>
                  <a:close/>
                </a:path>
                <a:path w="1055370" h="1089659">
                  <a:moveTo>
                    <a:pt x="446112" y="1068336"/>
                  </a:moveTo>
                  <a:lnTo>
                    <a:pt x="443369" y="1070114"/>
                  </a:lnTo>
                  <a:lnTo>
                    <a:pt x="443395" y="1071676"/>
                  </a:lnTo>
                  <a:lnTo>
                    <a:pt x="445909" y="1073797"/>
                  </a:lnTo>
                  <a:lnTo>
                    <a:pt x="446112" y="1068336"/>
                  </a:lnTo>
                  <a:close/>
                </a:path>
                <a:path w="1055370" h="1089659">
                  <a:moveTo>
                    <a:pt x="458622" y="53301"/>
                  </a:moveTo>
                  <a:lnTo>
                    <a:pt x="456463" y="53746"/>
                  </a:lnTo>
                  <a:lnTo>
                    <a:pt x="454926" y="54076"/>
                  </a:lnTo>
                  <a:lnTo>
                    <a:pt x="453364" y="54406"/>
                  </a:lnTo>
                  <a:lnTo>
                    <a:pt x="453821" y="56515"/>
                  </a:lnTo>
                  <a:lnTo>
                    <a:pt x="455726" y="56883"/>
                  </a:lnTo>
                  <a:lnTo>
                    <a:pt x="457555" y="56997"/>
                  </a:lnTo>
                  <a:lnTo>
                    <a:pt x="458622" y="53301"/>
                  </a:lnTo>
                  <a:close/>
                </a:path>
                <a:path w="1055370" h="1089659">
                  <a:moveTo>
                    <a:pt x="459536" y="881748"/>
                  </a:moveTo>
                  <a:lnTo>
                    <a:pt x="459409" y="881430"/>
                  </a:lnTo>
                  <a:lnTo>
                    <a:pt x="458762" y="879640"/>
                  </a:lnTo>
                  <a:lnTo>
                    <a:pt x="457631" y="878560"/>
                  </a:lnTo>
                  <a:lnTo>
                    <a:pt x="455383" y="880084"/>
                  </a:lnTo>
                  <a:lnTo>
                    <a:pt x="455828" y="881672"/>
                  </a:lnTo>
                  <a:lnTo>
                    <a:pt x="456082" y="883399"/>
                  </a:lnTo>
                  <a:lnTo>
                    <a:pt x="458482" y="882827"/>
                  </a:lnTo>
                  <a:lnTo>
                    <a:pt x="458901" y="882726"/>
                  </a:lnTo>
                  <a:lnTo>
                    <a:pt x="459536" y="881748"/>
                  </a:lnTo>
                  <a:close/>
                </a:path>
                <a:path w="1055370" h="1089659">
                  <a:moveTo>
                    <a:pt x="469417" y="1023289"/>
                  </a:moveTo>
                  <a:lnTo>
                    <a:pt x="468058" y="1022388"/>
                  </a:lnTo>
                  <a:lnTo>
                    <a:pt x="467220" y="1021410"/>
                  </a:lnTo>
                  <a:lnTo>
                    <a:pt x="466432" y="1021461"/>
                  </a:lnTo>
                  <a:lnTo>
                    <a:pt x="465632" y="1021486"/>
                  </a:lnTo>
                  <a:lnTo>
                    <a:pt x="464883" y="1022553"/>
                  </a:lnTo>
                  <a:lnTo>
                    <a:pt x="464108" y="1023162"/>
                  </a:lnTo>
                  <a:lnTo>
                    <a:pt x="464934" y="1023937"/>
                  </a:lnTo>
                  <a:lnTo>
                    <a:pt x="465658" y="1025080"/>
                  </a:lnTo>
                  <a:lnTo>
                    <a:pt x="466636" y="1025347"/>
                  </a:lnTo>
                  <a:lnTo>
                    <a:pt x="467194" y="1025525"/>
                  </a:lnTo>
                  <a:lnTo>
                    <a:pt x="468147" y="1024280"/>
                  </a:lnTo>
                  <a:lnTo>
                    <a:pt x="469417" y="1023289"/>
                  </a:lnTo>
                  <a:close/>
                </a:path>
                <a:path w="1055370" h="1089659">
                  <a:moveTo>
                    <a:pt x="483692" y="622731"/>
                  </a:moveTo>
                  <a:lnTo>
                    <a:pt x="483463" y="619277"/>
                  </a:lnTo>
                  <a:lnTo>
                    <a:pt x="481939" y="621106"/>
                  </a:lnTo>
                  <a:lnTo>
                    <a:pt x="479818" y="623595"/>
                  </a:lnTo>
                  <a:lnTo>
                    <a:pt x="483692" y="622731"/>
                  </a:lnTo>
                  <a:close/>
                </a:path>
                <a:path w="1055370" h="1089659">
                  <a:moveTo>
                    <a:pt x="520217" y="495312"/>
                  </a:moveTo>
                  <a:lnTo>
                    <a:pt x="518452" y="494220"/>
                  </a:lnTo>
                  <a:lnTo>
                    <a:pt x="516851" y="492036"/>
                  </a:lnTo>
                  <a:lnTo>
                    <a:pt x="514426" y="494360"/>
                  </a:lnTo>
                  <a:lnTo>
                    <a:pt x="520217" y="495312"/>
                  </a:lnTo>
                  <a:close/>
                </a:path>
                <a:path w="1055370" h="1089659">
                  <a:moveTo>
                    <a:pt x="523214" y="275107"/>
                  </a:moveTo>
                  <a:lnTo>
                    <a:pt x="521919" y="271526"/>
                  </a:lnTo>
                  <a:lnTo>
                    <a:pt x="521144" y="271818"/>
                  </a:lnTo>
                  <a:lnTo>
                    <a:pt x="520395" y="272135"/>
                  </a:lnTo>
                  <a:lnTo>
                    <a:pt x="519595" y="272427"/>
                  </a:lnTo>
                  <a:lnTo>
                    <a:pt x="521055" y="275894"/>
                  </a:lnTo>
                  <a:lnTo>
                    <a:pt x="521779" y="275640"/>
                  </a:lnTo>
                  <a:lnTo>
                    <a:pt x="522503" y="275361"/>
                  </a:lnTo>
                  <a:lnTo>
                    <a:pt x="523214" y="275107"/>
                  </a:lnTo>
                  <a:close/>
                </a:path>
                <a:path w="1055370" h="1089659">
                  <a:moveTo>
                    <a:pt x="530631" y="426986"/>
                  </a:moveTo>
                  <a:lnTo>
                    <a:pt x="529336" y="424395"/>
                  </a:lnTo>
                  <a:lnTo>
                    <a:pt x="527697" y="423989"/>
                  </a:lnTo>
                  <a:lnTo>
                    <a:pt x="524306" y="426021"/>
                  </a:lnTo>
                  <a:lnTo>
                    <a:pt x="528993" y="426732"/>
                  </a:lnTo>
                  <a:lnTo>
                    <a:pt x="530631" y="426986"/>
                  </a:lnTo>
                  <a:close/>
                </a:path>
                <a:path w="1055370" h="1089659">
                  <a:moveTo>
                    <a:pt x="554736" y="711263"/>
                  </a:moveTo>
                  <a:lnTo>
                    <a:pt x="554507" y="708799"/>
                  </a:lnTo>
                  <a:lnTo>
                    <a:pt x="552627" y="707567"/>
                  </a:lnTo>
                  <a:lnTo>
                    <a:pt x="551205" y="707986"/>
                  </a:lnTo>
                  <a:lnTo>
                    <a:pt x="550418" y="710018"/>
                  </a:lnTo>
                  <a:lnTo>
                    <a:pt x="550303" y="710349"/>
                  </a:lnTo>
                  <a:lnTo>
                    <a:pt x="550951" y="711377"/>
                  </a:lnTo>
                  <a:lnTo>
                    <a:pt x="553466" y="711987"/>
                  </a:lnTo>
                  <a:lnTo>
                    <a:pt x="554736" y="711263"/>
                  </a:lnTo>
                  <a:close/>
                </a:path>
                <a:path w="1055370" h="1089659">
                  <a:moveTo>
                    <a:pt x="557034" y="175133"/>
                  </a:moveTo>
                  <a:lnTo>
                    <a:pt x="556539" y="174536"/>
                  </a:lnTo>
                  <a:lnTo>
                    <a:pt x="555967" y="173431"/>
                  </a:lnTo>
                  <a:lnTo>
                    <a:pt x="555548" y="173469"/>
                  </a:lnTo>
                  <a:lnTo>
                    <a:pt x="554659" y="173570"/>
                  </a:lnTo>
                  <a:lnTo>
                    <a:pt x="553847" y="174269"/>
                  </a:lnTo>
                  <a:lnTo>
                    <a:pt x="552551" y="174980"/>
                  </a:lnTo>
                  <a:lnTo>
                    <a:pt x="553504" y="175907"/>
                  </a:lnTo>
                  <a:lnTo>
                    <a:pt x="554266" y="176974"/>
                  </a:lnTo>
                  <a:lnTo>
                    <a:pt x="555523" y="176568"/>
                  </a:lnTo>
                  <a:lnTo>
                    <a:pt x="556221" y="175742"/>
                  </a:lnTo>
                  <a:lnTo>
                    <a:pt x="557034" y="175133"/>
                  </a:lnTo>
                  <a:close/>
                </a:path>
                <a:path w="1055370" h="1089659">
                  <a:moveTo>
                    <a:pt x="560933" y="479386"/>
                  </a:moveTo>
                  <a:lnTo>
                    <a:pt x="558660" y="478675"/>
                  </a:lnTo>
                  <a:lnTo>
                    <a:pt x="555802" y="477786"/>
                  </a:lnTo>
                  <a:lnTo>
                    <a:pt x="555066" y="479005"/>
                  </a:lnTo>
                  <a:lnTo>
                    <a:pt x="556323" y="480783"/>
                  </a:lnTo>
                  <a:lnTo>
                    <a:pt x="557860" y="481380"/>
                  </a:lnTo>
                  <a:lnTo>
                    <a:pt x="560933" y="479386"/>
                  </a:lnTo>
                  <a:close/>
                </a:path>
                <a:path w="1055370" h="1089659">
                  <a:moveTo>
                    <a:pt x="571017" y="230822"/>
                  </a:moveTo>
                  <a:lnTo>
                    <a:pt x="569633" y="229908"/>
                  </a:lnTo>
                  <a:lnTo>
                    <a:pt x="568452" y="228485"/>
                  </a:lnTo>
                  <a:lnTo>
                    <a:pt x="567499" y="229946"/>
                  </a:lnTo>
                  <a:lnTo>
                    <a:pt x="566331" y="230911"/>
                  </a:lnTo>
                  <a:lnTo>
                    <a:pt x="566445" y="232638"/>
                  </a:lnTo>
                  <a:lnTo>
                    <a:pt x="567969" y="234073"/>
                  </a:lnTo>
                  <a:lnTo>
                    <a:pt x="569544" y="233781"/>
                  </a:lnTo>
                  <a:lnTo>
                    <a:pt x="570941" y="232524"/>
                  </a:lnTo>
                  <a:lnTo>
                    <a:pt x="571017" y="230822"/>
                  </a:lnTo>
                  <a:close/>
                </a:path>
                <a:path w="1055370" h="1089659">
                  <a:moveTo>
                    <a:pt x="587743" y="387883"/>
                  </a:moveTo>
                  <a:lnTo>
                    <a:pt x="585368" y="389686"/>
                  </a:lnTo>
                  <a:lnTo>
                    <a:pt x="584060" y="391579"/>
                  </a:lnTo>
                  <a:lnTo>
                    <a:pt x="587514" y="393966"/>
                  </a:lnTo>
                  <a:lnTo>
                    <a:pt x="587743" y="387883"/>
                  </a:lnTo>
                  <a:close/>
                </a:path>
                <a:path w="1055370" h="1089659">
                  <a:moveTo>
                    <a:pt x="601014" y="408000"/>
                  </a:moveTo>
                  <a:lnTo>
                    <a:pt x="597128" y="408381"/>
                  </a:lnTo>
                  <a:lnTo>
                    <a:pt x="598360" y="410616"/>
                  </a:lnTo>
                  <a:lnTo>
                    <a:pt x="598512" y="412381"/>
                  </a:lnTo>
                  <a:lnTo>
                    <a:pt x="598716" y="412496"/>
                  </a:lnTo>
                  <a:lnTo>
                    <a:pt x="598881" y="412686"/>
                  </a:lnTo>
                  <a:lnTo>
                    <a:pt x="599249" y="412737"/>
                  </a:lnTo>
                  <a:lnTo>
                    <a:pt x="599579" y="412623"/>
                  </a:lnTo>
                  <a:lnTo>
                    <a:pt x="600100" y="411099"/>
                  </a:lnTo>
                  <a:lnTo>
                    <a:pt x="600519" y="409651"/>
                  </a:lnTo>
                  <a:lnTo>
                    <a:pt x="601014" y="408000"/>
                  </a:lnTo>
                  <a:close/>
                </a:path>
                <a:path w="1055370" h="1089659">
                  <a:moveTo>
                    <a:pt x="601560" y="930605"/>
                  </a:moveTo>
                  <a:lnTo>
                    <a:pt x="597509" y="929005"/>
                  </a:lnTo>
                  <a:lnTo>
                    <a:pt x="596861" y="930897"/>
                  </a:lnTo>
                  <a:lnTo>
                    <a:pt x="596544" y="931862"/>
                  </a:lnTo>
                  <a:lnTo>
                    <a:pt x="597941" y="932230"/>
                  </a:lnTo>
                  <a:lnTo>
                    <a:pt x="599376" y="932573"/>
                  </a:lnTo>
                  <a:lnTo>
                    <a:pt x="600786" y="932929"/>
                  </a:lnTo>
                  <a:lnTo>
                    <a:pt x="601052" y="932154"/>
                  </a:lnTo>
                  <a:lnTo>
                    <a:pt x="601560" y="930605"/>
                  </a:lnTo>
                  <a:close/>
                </a:path>
                <a:path w="1055370" h="1089659">
                  <a:moveTo>
                    <a:pt x="603656" y="177152"/>
                  </a:moveTo>
                  <a:lnTo>
                    <a:pt x="602742" y="176060"/>
                  </a:lnTo>
                  <a:lnTo>
                    <a:pt x="600875" y="173913"/>
                  </a:lnTo>
                  <a:lnTo>
                    <a:pt x="600468" y="174218"/>
                  </a:lnTo>
                  <a:lnTo>
                    <a:pt x="599643" y="174853"/>
                  </a:lnTo>
                  <a:lnTo>
                    <a:pt x="599706" y="176580"/>
                  </a:lnTo>
                  <a:lnTo>
                    <a:pt x="600240" y="177990"/>
                  </a:lnTo>
                  <a:lnTo>
                    <a:pt x="603656" y="177152"/>
                  </a:lnTo>
                  <a:close/>
                </a:path>
                <a:path w="1055370" h="1089659">
                  <a:moveTo>
                    <a:pt x="609904" y="40220"/>
                  </a:moveTo>
                  <a:lnTo>
                    <a:pt x="609307" y="38087"/>
                  </a:lnTo>
                  <a:lnTo>
                    <a:pt x="608774" y="35915"/>
                  </a:lnTo>
                  <a:lnTo>
                    <a:pt x="604697" y="34467"/>
                  </a:lnTo>
                  <a:lnTo>
                    <a:pt x="606336" y="37515"/>
                  </a:lnTo>
                  <a:lnTo>
                    <a:pt x="608291" y="41160"/>
                  </a:lnTo>
                  <a:lnTo>
                    <a:pt x="608812" y="40843"/>
                  </a:lnTo>
                  <a:lnTo>
                    <a:pt x="609371" y="40538"/>
                  </a:lnTo>
                  <a:lnTo>
                    <a:pt x="609904" y="40220"/>
                  </a:lnTo>
                  <a:close/>
                </a:path>
                <a:path w="1055370" h="1089659">
                  <a:moveTo>
                    <a:pt x="613892" y="152984"/>
                  </a:moveTo>
                  <a:lnTo>
                    <a:pt x="613791" y="149466"/>
                  </a:lnTo>
                  <a:lnTo>
                    <a:pt x="612394" y="147726"/>
                  </a:lnTo>
                  <a:lnTo>
                    <a:pt x="608965" y="147802"/>
                  </a:lnTo>
                  <a:lnTo>
                    <a:pt x="609866" y="150037"/>
                  </a:lnTo>
                  <a:lnTo>
                    <a:pt x="610425" y="152565"/>
                  </a:lnTo>
                  <a:lnTo>
                    <a:pt x="613892" y="152984"/>
                  </a:lnTo>
                  <a:close/>
                </a:path>
                <a:path w="1055370" h="1089659">
                  <a:moveTo>
                    <a:pt x="621423" y="733412"/>
                  </a:moveTo>
                  <a:lnTo>
                    <a:pt x="620534" y="731177"/>
                  </a:lnTo>
                  <a:lnTo>
                    <a:pt x="619302" y="728967"/>
                  </a:lnTo>
                  <a:lnTo>
                    <a:pt x="615492" y="731177"/>
                  </a:lnTo>
                  <a:lnTo>
                    <a:pt x="619264" y="735774"/>
                  </a:lnTo>
                  <a:lnTo>
                    <a:pt x="621423" y="733412"/>
                  </a:lnTo>
                  <a:close/>
                </a:path>
                <a:path w="1055370" h="1089659">
                  <a:moveTo>
                    <a:pt x="648093" y="756564"/>
                  </a:moveTo>
                  <a:lnTo>
                    <a:pt x="647979" y="756056"/>
                  </a:lnTo>
                  <a:lnTo>
                    <a:pt x="647509" y="753630"/>
                  </a:lnTo>
                  <a:lnTo>
                    <a:pt x="645782" y="753960"/>
                  </a:lnTo>
                  <a:lnTo>
                    <a:pt x="642835" y="754697"/>
                  </a:lnTo>
                  <a:lnTo>
                    <a:pt x="644817" y="756056"/>
                  </a:lnTo>
                  <a:lnTo>
                    <a:pt x="646049" y="756932"/>
                  </a:lnTo>
                  <a:lnTo>
                    <a:pt x="647293" y="757783"/>
                  </a:lnTo>
                  <a:lnTo>
                    <a:pt x="647547" y="757199"/>
                  </a:lnTo>
                  <a:lnTo>
                    <a:pt x="648093" y="756564"/>
                  </a:lnTo>
                  <a:close/>
                </a:path>
                <a:path w="1055370" h="1089659">
                  <a:moveTo>
                    <a:pt x="660006" y="816571"/>
                  </a:moveTo>
                  <a:lnTo>
                    <a:pt x="658088" y="818743"/>
                  </a:lnTo>
                  <a:lnTo>
                    <a:pt x="656780" y="820267"/>
                  </a:lnTo>
                  <a:lnTo>
                    <a:pt x="655091" y="822198"/>
                  </a:lnTo>
                  <a:lnTo>
                    <a:pt x="659688" y="824890"/>
                  </a:lnTo>
                  <a:lnTo>
                    <a:pt x="660006" y="816571"/>
                  </a:lnTo>
                  <a:close/>
                </a:path>
                <a:path w="1055370" h="1089659">
                  <a:moveTo>
                    <a:pt x="664857" y="338645"/>
                  </a:moveTo>
                  <a:lnTo>
                    <a:pt x="663384" y="334518"/>
                  </a:lnTo>
                  <a:lnTo>
                    <a:pt x="662076" y="336321"/>
                  </a:lnTo>
                  <a:lnTo>
                    <a:pt x="661060" y="337680"/>
                  </a:lnTo>
                  <a:lnTo>
                    <a:pt x="660069" y="339026"/>
                  </a:lnTo>
                  <a:lnTo>
                    <a:pt x="664857" y="338645"/>
                  </a:lnTo>
                  <a:close/>
                </a:path>
                <a:path w="1055370" h="1089659">
                  <a:moveTo>
                    <a:pt x="720483" y="923480"/>
                  </a:moveTo>
                  <a:lnTo>
                    <a:pt x="719404" y="922896"/>
                  </a:lnTo>
                  <a:lnTo>
                    <a:pt x="718350" y="922235"/>
                  </a:lnTo>
                  <a:lnTo>
                    <a:pt x="717207" y="921727"/>
                  </a:lnTo>
                  <a:lnTo>
                    <a:pt x="716254" y="923099"/>
                  </a:lnTo>
                  <a:lnTo>
                    <a:pt x="717270" y="923963"/>
                  </a:lnTo>
                  <a:lnTo>
                    <a:pt x="718299" y="924623"/>
                  </a:lnTo>
                  <a:lnTo>
                    <a:pt x="719302" y="925309"/>
                  </a:lnTo>
                  <a:lnTo>
                    <a:pt x="719709" y="924699"/>
                  </a:lnTo>
                  <a:lnTo>
                    <a:pt x="720077" y="924090"/>
                  </a:lnTo>
                  <a:lnTo>
                    <a:pt x="720483" y="923480"/>
                  </a:lnTo>
                  <a:close/>
                </a:path>
                <a:path w="1055370" h="1089659">
                  <a:moveTo>
                    <a:pt x="724776" y="836269"/>
                  </a:moveTo>
                  <a:lnTo>
                    <a:pt x="724039" y="832599"/>
                  </a:lnTo>
                  <a:lnTo>
                    <a:pt x="722655" y="833691"/>
                  </a:lnTo>
                  <a:lnTo>
                    <a:pt x="721296" y="834796"/>
                  </a:lnTo>
                  <a:lnTo>
                    <a:pt x="719912" y="835901"/>
                  </a:lnTo>
                  <a:lnTo>
                    <a:pt x="723074" y="836993"/>
                  </a:lnTo>
                  <a:lnTo>
                    <a:pt x="724776" y="836269"/>
                  </a:lnTo>
                  <a:close/>
                </a:path>
                <a:path w="1055370" h="1089659">
                  <a:moveTo>
                    <a:pt x="732421" y="583222"/>
                  </a:moveTo>
                  <a:lnTo>
                    <a:pt x="731266" y="582561"/>
                  </a:lnTo>
                  <a:lnTo>
                    <a:pt x="730402" y="581761"/>
                  </a:lnTo>
                  <a:lnTo>
                    <a:pt x="730084" y="581939"/>
                  </a:lnTo>
                  <a:lnTo>
                    <a:pt x="729284" y="582358"/>
                  </a:lnTo>
                  <a:lnTo>
                    <a:pt x="728637" y="583196"/>
                  </a:lnTo>
                  <a:lnTo>
                    <a:pt x="728103" y="584149"/>
                  </a:lnTo>
                  <a:lnTo>
                    <a:pt x="729373" y="585470"/>
                  </a:lnTo>
                  <a:lnTo>
                    <a:pt x="729691" y="585343"/>
                  </a:lnTo>
                  <a:lnTo>
                    <a:pt x="730542" y="585050"/>
                  </a:lnTo>
                  <a:lnTo>
                    <a:pt x="731189" y="584238"/>
                  </a:lnTo>
                  <a:lnTo>
                    <a:pt x="732421" y="583222"/>
                  </a:lnTo>
                  <a:close/>
                </a:path>
                <a:path w="1055370" h="1089659">
                  <a:moveTo>
                    <a:pt x="734060" y="222364"/>
                  </a:moveTo>
                  <a:lnTo>
                    <a:pt x="732193" y="216585"/>
                  </a:lnTo>
                  <a:lnTo>
                    <a:pt x="730859" y="218579"/>
                  </a:lnTo>
                  <a:lnTo>
                    <a:pt x="728611" y="221983"/>
                  </a:lnTo>
                  <a:lnTo>
                    <a:pt x="733869" y="222631"/>
                  </a:lnTo>
                  <a:lnTo>
                    <a:pt x="734060" y="222364"/>
                  </a:lnTo>
                  <a:close/>
                </a:path>
                <a:path w="1055370" h="1089659">
                  <a:moveTo>
                    <a:pt x="764984" y="460667"/>
                  </a:moveTo>
                  <a:lnTo>
                    <a:pt x="762533" y="454583"/>
                  </a:lnTo>
                  <a:lnTo>
                    <a:pt x="761276" y="455930"/>
                  </a:lnTo>
                  <a:lnTo>
                    <a:pt x="760437" y="456793"/>
                  </a:lnTo>
                  <a:lnTo>
                    <a:pt x="759079" y="458266"/>
                  </a:lnTo>
                  <a:lnTo>
                    <a:pt x="761072" y="459066"/>
                  </a:lnTo>
                  <a:lnTo>
                    <a:pt x="762457" y="459651"/>
                  </a:lnTo>
                  <a:lnTo>
                    <a:pt x="764984" y="460667"/>
                  </a:lnTo>
                  <a:close/>
                </a:path>
                <a:path w="1055370" h="1089659">
                  <a:moveTo>
                    <a:pt x="791616" y="835545"/>
                  </a:moveTo>
                  <a:lnTo>
                    <a:pt x="790371" y="833666"/>
                  </a:lnTo>
                  <a:lnTo>
                    <a:pt x="788454" y="831138"/>
                  </a:lnTo>
                  <a:lnTo>
                    <a:pt x="786345" y="833920"/>
                  </a:lnTo>
                  <a:lnTo>
                    <a:pt x="786841" y="835825"/>
                  </a:lnTo>
                  <a:lnTo>
                    <a:pt x="788949" y="838034"/>
                  </a:lnTo>
                  <a:lnTo>
                    <a:pt x="791616" y="835545"/>
                  </a:lnTo>
                  <a:close/>
                </a:path>
                <a:path w="1055370" h="1089659">
                  <a:moveTo>
                    <a:pt x="799706" y="107518"/>
                  </a:moveTo>
                  <a:lnTo>
                    <a:pt x="797953" y="107162"/>
                  </a:lnTo>
                  <a:lnTo>
                    <a:pt x="796759" y="106883"/>
                  </a:lnTo>
                  <a:lnTo>
                    <a:pt x="795553" y="106718"/>
                  </a:lnTo>
                  <a:lnTo>
                    <a:pt x="794270" y="106514"/>
                  </a:lnTo>
                  <a:lnTo>
                    <a:pt x="792988" y="106426"/>
                  </a:lnTo>
                  <a:lnTo>
                    <a:pt x="791705" y="106324"/>
                  </a:lnTo>
                  <a:lnTo>
                    <a:pt x="791578" y="107873"/>
                  </a:lnTo>
                  <a:lnTo>
                    <a:pt x="794143" y="107353"/>
                  </a:lnTo>
                  <a:lnTo>
                    <a:pt x="796099" y="111556"/>
                  </a:lnTo>
                  <a:lnTo>
                    <a:pt x="799706" y="107518"/>
                  </a:lnTo>
                  <a:close/>
                </a:path>
                <a:path w="1055370" h="1089659">
                  <a:moveTo>
                    <a:pt x="811085" y="157187"/>
                  </a:moveTo>
                  <a:lnTo>
                    <a:pt x="809586" y="156705"/>
                  </a:lnTo>
                  <a:lnTo>
                    <a:pt x="808532" y="156362"/>
                  </a:lnTo>
                  <a:lnTo>
                    <a:pt x="806564" y="155714"/>
                  </a:lnTo>
                  <a:lnTo>
                    <a:pt x="807288" y="157810"/>
                  </a:lnTo>
                  <a:lnTo>
                    <a:pt x="807694" y="158965"/>
                  </a:lnTo>
                  <a:lnTo>
                    <a:pt x="808342" y="160832"/>
                  </a:lnTo>
                  <a:lnTo>
                    <a:pt x="809498" y="159283"/>
                  </a:lnTo>
                  <a:lnTo>
                    <a:pt x="811085" y="157187"/>
                  </a:lnTo>
                  <a:close/>
                </a:path>
                <a:path w="1055370" h="1089659">
                  <a:moveTo>
                    <a:pt x="818388" y="434086"/>
                  </a:moveTo>
                  <a:lnTo>
                    <a:pt x="817930" y="433679"/>
                  </a:lnTo>
                  <a:lnTo>
                    <a:pt x="817460" y="433070"/>
                  </a:lnTo>
                  <a:lnTo>
                    <a:pt x="815263" y="434784"/>
                  </a:lnTo>
                  <a:lnTo>
                    <a:pt x="813473" y="436168"/>
                  </a:lnTo>
                  <a:lnTo>
                    <a:pt x="816991" y="437553"/>
                  </a:lnTo>
                  <a:lnTo>
                    <a:pt x="817753" y="435991"/>
                  </a:lnTo>
                  <a:lnTo>
                    <a:pt x="818299" y="434289"/>
                  </a:lnTo>
                  <a:lnTo>
                    <a:pt x="818388" y="434086"/>
                  </a:lnTo>
                  <a:close/>
                </a:path>
                <a:path w="1055370" h="1089659">
                  <a:moveTo>
                    <a:pt x="825881" y="1384"/>
                  </a:moveTo>
                  <a:lnTo>
                    <a:pt x="822274" y="0"/>
                  </a:lnTo>
                  <a:lnTo>
                    <a:pt x="820610" y="292"/>
                  </a:lnTo>
                  <a:lnTo>
                    <a:pt x="820623" y="3949"/>
                  </a:lnTo>
                  <a:lnTo>
                    <a:pt x="821309" y="4432"/>
                  </a:lnTo>
                  <a:lnTo>
                    <a:pt x="821918" y="5245"/>
                  </a:lnTo>
                  <a:lnTo>
                    <a:pt x="824090" y="3149"/>
                  </a:lnTo>
                  <a:lnTo>
                    <a:pt x="825881" y="1384"/>
                  </a:lnTo>
                  <a:close/>
                </a:path>
                <a:path w="1055370" h="1089659">
                  <a:moveTo>
                    <a:pt x="826655" y="93929"/>
                  </a:moveTo>
                  <a:lnTo>
                    <a:pt x="826465" y="92722"/>
                  </a:lnTo>
                  <a:lnTo>
                    <a:pt x="826338" y="91528"/>
                  </a:lnTo>
                  <a:lnTo>
                    <a:pt x="825550" y="91643"/>
                  </a:lnTo>
                  <a:lnTo>
                    <a:pt x="824788" y="91782"/>
                  </a:lnTo>
                  <a:lnTo>
                    <a:pt x="824014" y="91897"/>
                  </a:lnTo>
                  <a:lnTo>
                    <a:pt x="824331" y="93078"/>
                  </a:lnTo>
                  <a:lnTo>
                    <a:pt x="824623" y="94297"/>
                  </a:lnTo>
                  <a:lnTo>
                    <a:pt x="825055" y="95453"/>
                  </a:lnTo>
                  <a:lnTo>
                    <a:pt x="826655" y="95237"/>
                  </a:lnTo>
                  <a:lnTo>
                    <a:pt x="826655" y="93929"/>
                  </a:lnTo>
                  <a:close/>
                </a:path>
                <a:path w="1055370" h="1089659">
                  <a:moveTo>
                    <a:pt x="836155" y="1087831"/>
                  </a:moveTo>
                  <a:lnTo>
                    <a:pt x="833488" y="1086700"/>
                  </a:lnTo>
                  <a:lnTo>
                    <a:pt x="830541" y="1085430"/>
                  </a:lnTo>
                  <a:lnTo>
                    <a:pt x="831189" y="1088085"/>
                  </a:lnTo>
                  <a:lnTo>
                    <a:pt x="832358" y="1089583"/>
                  </a:lnTo>
                  <a:lnTo>
                    <a:pt x="836155" y="1087831"/>
                  </a:lnTo>
                  <a:close/>
                </a:path>
                <a:path w="1055370" h="1089659">
                  <a:moveTo>
                    <a:pt x="845985" y="816013"/>
                  </a:moveTo>
                  <a:lnTo>
                    <a:pt x="845197" y="815327"/>
                  </a:lnTo>
                  <a:lnTo>
                    <a:pt x="844461" y="814349"/>
                  </a:lnTo>
                  <a:lnTo>
                    <a:pt x="843927" y="815352"/>
                  </a:lnTo>
                  <a:lnTo>
                    <a:pt x="843394" y="815975"/>
                  </a:lnTo>
                  <a:lnTo>
                    <a:pt x="843318" y="816635"/>
                  </a:lnTo>
                  <a:lnTo>
                    <a:pt x="843267" y="817041"/>
                  </a:lnTo>
                  <a:lnTo>
                    <a:pt x="843965" y="817499"/>
                  </a:lnTo>
                  <a:lnTo>
                    <a:pt x="844334" y="817943"/>
                  </a:lnTo>
                  <a:lnTo>
                    <a:pt x="844867" y="817410"/>
                  </a:lnTo>
                  <a:lnTo>
                    <a:pt x="845578" y="816940"/>
                  </a:lnTo>
                  <a:lnTo>
                    <a:pt x="845985" y="816013"/>
                  </a:lnTo>
                  <a:close/>
                </a:path>
                <a:path w="1055370" h="1089659">
                  <a:moveTo>
                    <a:pt x="878446" y="904824"/>
                  </a:moveTo>
                  <a:lnTo>
                    <a:pt x="877963" y="903973"/>
                  </a:lnTo>
                  <a:lnTo>
                    <a:pt x="877582" y="902525"/>
                  </a:lnTo>
                  <a:lnTo>
                    <a:pt x="876973" y="902385"/>
                  </a:lnTo>
                  <a:lnTo>
                    <a:pt x="874712" y="901928"/>
                  </a:lnTo>
                  <a:lnTo>
                    <a:pt x="873518" y="903224"/>
                  </a:lnTo>
                  <a:lnTo>
                    <a:pt x="872985" y="907402"/>
                  </a:lnTo>
                  <a:lnTo>
                    <a:pt x="878446" y="904824"/>
                  </a:lnTo>
                  <a:close/>
                </a:path>
                <a:path w="1055370" h="1089659">
                  <a:moveTo>
                    <a:pt x="900811" y="1012952"/>
                  </a:moveTo>
                  <a:lnTo>
                    <a:pt x="900010" y="1012748"/>
                  </a:lnTo>
                  <a:lnTo>
                    <a:pt x="898461" y="1012317"/>
                  </a:lnTo>
                  <a:lnTo>
                    <a:pt x="898105" y="1013917"/>
                  </a:lnTo>
                  <a:lnTo>
                    <a:pt x="897763" y="1015504"/>
                  </a:lnTo>
                  <a:lnTo>
                    <a:pt x="897445" y="1017104"/>
                  </a:lnTo>
                  <a:lnTo>
                    <a:pt x="898004" y="1017295"/>
                  </a:lnTo>
                  <a:lnTo>
                    <a:pt x="899172" y="1017638"/>
                  </a:lnTo>
                  <a:lnTo>
                    <a:pt x="900811" y="1012952"/>
                  </a:lnTo>
                  <a:close/>
                </a:path>
                <a:path w="1055370" h="1089659">
                  <a:moveTo>
                    <a:pt x="924382" y="452183"/>
                  </a:moveTo>
                  <a:lnTo>
                    <a:pt x="923201" y="451967"/>
                  </a:lnTo>
                  <a:lnTo>
                    <a:pt x="922032" y="451739"/>
                  </a:lnTo>
                  <a:lnTo>
                    <a:pt x="920826" y="451523"/>
                  </a:lnTo>
                  <a:lnTo>
                    <a:pt x="920775" y="452259"/>
                  </a:lnTo>
                  <a:lnTo>
                    <a:pt x="920750" y="453009"/>
                  </a:lnTo>
                  <a:lnTo>
                    <a:pt x="920673" y="453771"/>
                  </a:lnTo>
                  <a:lnTo>
                    <a:pt x="924204" y="453898"/>
                  </a:lnTo>
                  <a:lnTo>
                    <a:pt x="924280" y="453326"/>
                  </a:lnTo>
                  <a:lnTo>
                    <a:pt x="924344" y="452767"/>
                  </a:lnTo>
                  <a:lnTo>
                    <a:pt x="924382" y="452183"/>
                  </a:lnTo>
                  <a:close/>
                </a:path>
                <a:path w="1055370" h="1089659">
                  <a:moveTo>
                    <a:pt x="934808" y="838034"/>
                  </a:moveTo>
                  <a:lnTo>
                    <a:pt x="931252" y="836079"/>
                  </a:lnTo>
                  <a:lnTo>
                    <a:pt x="930033" y="837222"/>
                  </a:lnTo>
                  <a:lnTo>
                    <a:pt x="928192" y="840308"/>
                  </a:lnTo>
                  <a:lnTo>
                    <a:pt x="930871" y="839393"/>
                  </a:lnTo>
                  <a:lnTo>
                    <a:pt x="934808" y="838034"/>
                  </a:lnTo>
                  <a:close/>
                </a:path>
                <a:path w="1055370" h="1089659">
                  <a:moveTo>
                    <a:pt x="934961" y="281076"/>
                  </a:moveTo>
                  <a:lnTo>
                    <a:pt x="932103" y="279361"/>
                  </a:lnTo>
                  <a:lnTo>
                    <a:pt x="930719" y="279133"/>
                  </a:lnTo>
                  <a:lnTo>
                    <a:pt x="929195" y="282143"/>
                  </a:lnTo>
                  <a:lnTo>
                    <a:pt x="934961" y="281076"/>
                  </a:lnTo>
                  <a:close/>
                </a:path>
                <a:path w="1055370" h="1089659">
                  <a:moveTo>
                    <a:pt x="978281" y="86321"/>
                  </a:moveTo>
                  <a:lnTo>
                    <a:pt x="978115" y="85966"/>
                  </a:lnTo>
                  <a:lnTo>
                    <a:pt x="977696" y="85255"/>
                  </a:lnTo>
                  <a:lnTo>
                    <a:pt x="973289" y="87236"/>
                  </a:lnTo>
                  <a:lnTo>
                    <a:pt x="973645" y="87833"/>
                  </a:lnTo>
                  <a:lnTo>
                    <a:pt x="973988" y="88430"/>
                  </a:lnTo>
                  <a:lnTo>
                    <a:pt x="974356" y="89027"/>
                  </a:lnTo>
                  <a:lnTo>
                    <a:pt x="975664" y="88125"/>
                  </a:lnTo>
                  <a:lnTo>
                    <a:pt x="978281" y="86321"/>
                  </a:lnTo>
                  <a:close/>
                </a:path>
                <a:path w="1055370" h="1089659">
                  <a:moveTo>
                    <a:pt x="1047076" y="190627"/>
                  </a:moveTo>
                  <a:lnTo>
                    <a:pt x="1046746" y="189636"/>
                  </a:lnTo>
                  <a:lnTo>
                    <a:pt x="1046251" y="188798"/>
                  </a:lnTo>
                  <a:lnTo>
                    <a:pt x="1045679" y="187680"/>
                  </a:lnTo>
                  <a:lnTo>
                    <a:pt x="1044867" y="188277"/>
                  </a:lnTo>
                  <a:lnTo>
                    <a:pt x="1043978" y="188823"/>
                  </a:lnTo>
                  <a:lnTo>
                    <a:pt x="1044448" y="189776"/>
                  </a:lnTo>
                  <a:lnTo>
                    <a:pt x="1044956" y="190627"/>
                  </a:lnTo>
                  <a:lnTo>
                    <a:pt x="1045629" y="191312"/>
                  </a:lnTo>
                  <a:lnTo>
                    <a:pt x="1047076" y="190627"/>
                  </a:lnTo>
                  <a:close/>
                </a:path>
                <a:path w="1055370" h="1089659">
                  <a:moveTo>
                    <a:pt x="1054900" y="275056"/>
                  </a:moveTo>
                  <a:lnTo>
                    <a:pt x="1054392" y="272122"/>
                  </a:lnTo>
                  <a:lnTo>
                    <a:pt x="1052766" y="271614"/>
                  </a:lnTo>
                  <a:lnTo>
                    <a:pt x="1049997" y="271703"/>
                  </a:lnTo>
                  <a:lnTo>
                    <a:pt x="1050975" y="274320"/>
                  </a:lnTo>
                  <a:lnTo>
                    <a:pt x="1052042" y="275653"/>
                  </a:lnTo>
                  <a:lnTo>
                    <a:pt x="1054900" y="27505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6" name="object 103">
              <a:extLst>
                <a:ext uri="{FF2B5EF4-FFF2-40B4-BE49-F238E27FC236}">
                  <a16:creationId xmlns:a16="http://schemas.microsoft.com/office/drawing/2014/main" id="{E4A4E3CD-8395-2563-C85D-677B514DD7CD}"/>
                </a:ext>
              </a:extLst>
            </p:cNvPr>
            <p:cNvSpPr/>
            <p:nvPr/>
          </p:nvSpPr>
          <p:spPr>
            <a:xfrm>
              <a:off x="3226900" y="3493911"/>
              <a:ext cx="721996" cy="662696"/>
            </a:xfrm>
            <a:custGeom>
              <a:avLst/>
              <a:gdLst/>
              <a:ahLst/>
              <a:cxnLst/>
              <a:rect l="l" t="t" r="r" b="b"/>
              <a:pathLst>
                <a:path w="1190625" h="1092834">
                  <a:moveTo>
                    <a:pt x="5537" y="442226"/>
                  </a:moveTo>
                  <a:lnTo>
                    <a:pt x="4114" y="441172"/>
                  </a:lnTo>
                  <a:lnTo>
                    <a:pt x="2692" y="440055"/>
                  </a:lnTo>
                  <a:lnTo>
                    <a:pt x="0" y="442607"/>
                  </a:lnTo>
                  <a:lnTo>
                    <a:pt x="2298" y="443090"/>
                  </a:lnTo>
                  <a:lnTo>
                    <a:pt x="3708" y="443407"/>
                  </a:lnTo>
                  <a:lnTo>
                    <a:pt x="5130" y="443699"/>
                  </a:lnTo>
                  <a:lnTo>
                    <a:pt x="5257" y="443204"/>
                  </a:lnTo>
                  <a:lnTo>
                    <a:pt x="5397" y="442722"/>
                  </a:lnTo>
                  <a:lnTo>
                    <a:pt x="5537" y="442226"/>
                  </a:lnTo>
                  <a:close/>
                </a:path>
                <a:path w="1190625" h="1092834">
                  <a:moveTo>
                    <a:pt x="56235" y="473862"/>
                  </a:moveTo>
                  <a:lnTo>
                    <a:pt x="56210" y="473532"/>
                  </a:lnTo>
                  <a:lnTo>
                    <a:pt x="56134" y="472795"/>
                  </a:lnTo>
                  <a:lnTo>
                    <a:pt x="55626" y="472109"/>
                  </a:lnTo>
                  <a:lnTo>
                    <a:pt x="55181" y="471170"/>
                  </a:lnTo>
                  <a:lnTo>
                    <a:pt x="53873" y="471995"/>
                  </a:lnTo>
                  <a:lnTo>
                    <a:pt x="53390" y="472313"/>
                  </a:lnTo>
                  <a:lnTo>
                    <a:pt x="54419" y="473900"/>
                  </a:lnTo>
                  <a:lnTo>
                    <a:pt x="54940" y="474675"/>
                  </a:lnTo>
                  <a:lnTo>
                    <a:pt x="55384" y="474294"/>
                  </a:lnTo>
                  <a:lnTo>
                    <a:pt x="56235" y="473862"/>
                  </a:lnTo>
                  <a:close/>
                </a:path>
                <a:path w="1190625" h="1092834">
                  <a:moveTo>
                    <a:pt x="104597" y="720115"/>
                  </a:moveTo>
                  <a:lnTo>
                    <a:pt x="104533" y="719010"/>
                  </a:lnTo>
                  <a:lnTo>
                    <a:pt x="104508" y="717931"/>
                  </a:lnTo>
                  <a:lnTo>
                    <a:pt x="104381" y="716838"/>
                  </a:lnTo>
                  <a:lnTo>
                    <a:pt x="103301" y="716762"/>
                  </a:lnTo>
                  <a:lnTo>
                    <a:pt x="103073" y="717892"/>
                  </a:lnTo>
                  <a:lnTo>
                    <a:pt x="102755" y="720026"/>
                  </a:lnTo>
                  <a:lnTo>
                    <a:pt x="103365" y="720064"/>
                  </a:lnTo>
                  <a:lnTo>
                    <a:pt x="103987" y="720064"/>
                  </a:lnTo>
                  <a:lnTo>
                    <a:pt x="104597" y="720115"/>
                  </a:lnTo>
                  <a:close/>
                </a:path>
                <a:path w="1190625" h="1092834">
                  <a:moveTo>
                    <a:pt x="118414" y="764032"/>
                  </a:moveTo>
                  <a:lnTo>
                    <a:pt x="117792" y="763651"/>
                  </a:lnTo>
                  <a:lnTo>
                    <a:pt x="117119" y="762927"/>
                  </a:lnTo>
                  <a:lnTo>
                    <a:pt x="116484" y="762939"/>
                  </a:lnTo>
                  <a:lnTo>
                    <a:pt x="115887" y="762965"/>
                  </a:lnTo>
                  <a:lnTo>
                    <a:pt x="115303" y="763752"/>
                  </a:lnTo>
                  <a:lnTo>
                    <a:pt x="114249" y="764527"/>
                  </a:lnTo>
                  <a:lnTo>
                    <a:pt x="115379" y="765263"/>
                  </a:lnTo>
                  <a:lnTo>
                    <a:pt x="116243" y="766203"/>
                  </a:lnTo>
                  <a:lnTo>
                    <a:pt x="117335" y="765657"/>
                  </a:lnTo>
                  <a:lnTo>
                    <a:pt x="117830" y="764730"/>
                  </a:lnTo>
                  <a:lnTo>
                    <a:pt x="118414" y="764032"/>
                  </a:lnTo>
                  <a:close/>
                </a:path>
                <a:path w="1190625" h="1092834">
                  <a:moveTo>
                    <a:pt x="120357" y="877646"/>
                  </a:moveTo>
                  <a:lnTo>
                    <a:pt x="117983" y="875728"/>
                  </a:lnTo>
                  <a:lnTo>
                    <a:pt x="116763" y="874776"/>
                  </a:lnTo>
                  <a:lnTo>
                    <a:pt x="116471" y="875131"/>
                  </a:lnTo>
                  <a:lnTo>
                    <a:pt x="116166" y="875512"/>
                  </a:lnTo>
                  <a:lnTo>
                    <a:pt x="115862" y="875880"/>
                  </a:lnTo>
                  <a:lnTo>
                    <a:pt x="119126" y="878916"/>
                  </a:lnTo>
                  <a:lnTo>
                    <a:pt x="119532" y="878497"/>
                  </a:lnTo>
                  <a:lnTo>
                    <a:pt x="119938" y="878065"/>
                  </a:lnTo>
                  <a:lnTo>
                    <a:pt x="120357" y="877646"/>
                  </a:lnTo>
                  <a:close/>
                </a:path>
                <a:path w="1190625" h="1092834">
                  <a:moveTo>
                    <a:pt x="133908" y="432396"/>
                  </a:moveTo>
                  <a:lnTo>
                    <a:pt x="129717" y="431774"/>
                  </a:lnTo>
                  <a:lnTo>
                    <a:pt x="129654" y="432346"/>
                  </a:lnTo>
                  <a:lnTo>
                    <a:pt x="129540" y="432930"/>
                  </a:lnTo>
                  <a:lnTo>
                    <a:pt x="129476" y="433527"/>
                  </a:lnTo>
                  <a:lnTo>
                    <a:pt x="130873" y="433730"/>
                  </a:lnTo>
                  <a:lnTo>
                    <a:pt x="133654" y="434149"/>
                  </a:lnTo>
                  <a:lnTo>
                    <a:pt x="133908" y="432396"/>
                  </a:lnTo>
                  <a:close/>
                </a:path>
                <a:path w="1190625" h="1092834">
                  <a:moveTo>
                    <a:pt x="137236" y="549313"/>
                  </a:moveTo>
                  <a:lnTo>
                    <a:pt x="136385" y="547154"/>
                  </a:lnTo>
                  <a:lnTo>
                    <a:pt x="135483" y="545426"/>
                  </a:lnTo>
                  <a:lnTo>
                    <a:pt x="133527" y="548652"/>
                  </a:lnTo>
                  <a:lnTo>
                    <a:pt x="134962" y="548906"/>
                  </a:lnTo>
                  <a:lnTo>
                    <a:pt x="136105" y="549109"/>
                  </a:lnTo>
                  <a:lnTo>
                    <a:pt x="137236" y="549313"/>
                  </a:lnTo>
                  <a:close/>
                </a:path>
                <a:path w="1190625" h="1092834">
                  <a:moveTo>
                    <a:pt x="219316" y="946023"/>
                  </a:moveTo>
                  <a:lnTo>
                    <a:pt x="217360" y="946404"/>
                  </a:lnTo>
                  <a:lnTo>
                    <a:pt x="219227" y="946073"/>
                  </a:lnTo>
                  <a:close/>
                </a:path>
                <a:path w="1190625" h="1092834">
                  <a:moveTo>
                    <a:pt x="223126" y="946886"/>
                  </a:moveTo>
                  <a:lnTo>
                    <a:pt x="222389" y="946010"/>
                  </a:lnTo>
                  <a:lnTo>
                    <a:pt x="221297" y="944714"/>
                  </a:lnTo>
                  <a:lnTo>
                    <a:pt x="219329" y="946010"/>
                  </a:lnTo>
                  <a:lnTo>
                    <a:pt x="220738" y="949782"/>
                  </a:lnTo>
                  <a:lnTo>
                    <a:pt x="223126" y="946886"/>
                  </a:lnTo>
                  <a:close/>
                </a:path>
                <a:path w="1190625" h="1092834">
                  <a:moveTo>
                    <a:pt x="227952" y="757364"/>
                  </a:moveTo>
                  <a:lnTo>
                    <a:pt x="225856" y="756234"/>
                  </a:lnTo>
                  <a:lnTo>
                    <a:pt x="224815" y="755662"/>
                  </a:lnTo>
                  <a:lnTo>
                    <a:pt x="224370" y="756513"/>
                  </a:lnTo>
                  <a:lnTo>
                    <a:pt x="224180" y="756958"/>
                  </a:lnTo>
                  <a:lnTo>
                    <a:pt x="225221" y="757491"/>
                  </a:lnTo>
                  <a:lnTo>
                    <a:pt x="227342" y="758558"/>
                  </a:lnTo>
                  <a:lnTo>
                    <a:pt x="227952" y="757364"/>
                  </a:lnTo>
                  <a:close/>
                </a:path>
                <a:path w="1190625" h="1092834">
                  <a:moveTo>
                    <a:pt x="256844" y="351142"/>
                  </a:moveTo>
                  <a:lnTo>
                    <a:pt x="255384" y="350710"/>
                  </a:lnTo>
                  <a:lnTo>
                    <a:pt x="252476" y="349808"/>
                  </a:lnTo>
                  <a:lnTo>
                    <a:pt x="252234" y="350608"/>
                  </a:lnTo>
                  <a:lnTo>
                    <a:pt x="252082" y="351015"/>
                  </a:lnTo>
                  <a:lnTo>
                    <a:pt x="254723" y="352120"/>
                  </a:lnTo>
                  <a:lnTo>
                    <a:pt x="256044" y="352691"/>
                  </a:lnTo>
                  <a:lnTo>
                    <a:pt x="256311" y="352196"/>
                  </a:lnTo>
                  <a:lnTo>
                    <a:pt x="256844" y="351142"/>
                  </a:lnTo>
                  <a:close/>
                </a:path>
                <a:path w="1190625" h="1092834">
                  <a:moveTo>
                    <a:pt x="270738" y="1001661"/>
                  </a:moveTo>
                  <a:lnTo>
                    <a:pt x="270725" y="1001255"/>
                  </a:lnTo>
                  <a:lnTo>
                    <a:pt x="269405" y="1001191"/>
                  </a:lnTo>
                  <a:lnTo>
                    <a:pt x="268084" y="1001153"/>
                  </a:lnTo>
                  <a:lnTo>
                    <a:pt x="266738" y="1001102"/>
                  </a:lnTo>
                  <a:lnTo>
                    <a:pt x="266725" y="1001636"/>
                  </a:lnTo>
                  <a:lnTo>
                    <a:pt x="266649" y="1002715"/>
                  </a:lnTo>
                  <a:lnTo>
                    <a:pt x="269392" y="1002576"/>
                  </a:lnTo>
                  <a:lnTo>
                    <a:pt x="270725" y="1002525"/>
                  </a:lnTo>
                  <a:lnTo>
                    <a:pt x="270738" y="1002106"/>
                  </a:lnTo>
                  <a:lnTo>
                    <a:pt x="270738" y="1001661"/>
                  </a:lnTo>
                  <a:close/>
                </a:path>
                <a:path w="1190625" h="1092834">
                  <a:moveTo>
                    <a:pt x="273621" y="479285"/>
                  </a:moveTo>
                  <a:lnTo>
                    <a:pt x="270370" y="479158"/>
                  </a:lnTo>
                  <a:lnTo>
                    <a:pt x="270395" y="479577"/>
                  </a:lnTo>
                  <a:lnTo>
                    <a:pt x="270370" y="480339"/>
                  </a:lnTo>
                  <a:lnTo>
                    <a:pt x="271449" y="480542"/>
                  </a:lnTo>
                  <a:lnTo>
                    <a:pt x="272453" y="480580"/>
                  </a:lnTo>
                  <a:lnTo>
                    <a:pt x="273456" y="480669"/>
                  </a:lnTo>
                  <a:lnTo>
                    <a:pt x="273494" y="480212"/>
                  </a:lnTo>
                  <a:lnTo>
                    <a:pt x="273545" y="479755"/>
                  </a:lnTo>
                  <a:lnTo>
                    <a:pt x="273621" y="479285"/>
                  </a:lnTo>
                  <a:close/>
                </a:path>
                <a:path w="1190625" h="1092834">
                  <a:moveTo>
                    <a:pt x="278625" y="763079"/>
                  </a:moveTo>
                  <a:lnTo>
                    <a:pt x="277799" y="760984"/>
                  </a:lnTo>
                  <a:lnTo>
                    <a:pt x="277393" y="759929"/>
                  </a:lnTo>
                  <a:lnTo>
                    <a:pt x="276377" y="760425"/>
                  </a:lnTo>
                  <a:lnTo>
                    <a:pt x="275882" y="760691"/>
                  </a:lnTo>
                  <a:lnTo>
                    <a:pt x="276440" y="761657"/>
                  </a:lnTo>
                  <a:lnTo>
                    <a:pt x="277012" y="762622"/>
                  </a:lnTo>
                  <a:lnTo>
                    <a:pt x="277571" y="763600"/>
                  </a:lnTo>
                  <a:lnTo>
                    <a:pt x="277939" y="763435"/>
                  </a:lnTo>
                  <a:lnTo>
                    <a:pt x="278282" y="763270"/>
                  </a:lnTo>
                  <a:lnTo>
                    <a:pt x="278625" y="763079"/>
                  </a:lnTo>
                  <a:close/>
                </a:path>
                <a:path w="1190625" h="1092834">
                  <a:moveTo>
                    <a:pt x="279857" y="158407"/>
                  </a:moveTo>
                  <a:lnTo>
                    <a:pt x="279057" y="157708"/>
                  </a:lnTo>
                  <a:lnTo>
                    <a:pt x="278625" y="157314"/>
                  </a:lnTo>
                  <a:lnTo>
                    <a:pt x="278142" y="156933"/>
                  </a:lnTo>
                  <a:lnTo>
                    <a:pt x="277698" y="157518"/>
                  </a:lnTo>
                  <a:lnTo>
                    <a:pt x="277050" y="158051"/>
                  </a:lnTo>
                  <a:lnTo>
                    <a:pt x="276834" y="158724"/>
                  </a:lnTo>
                  <a:lnTo>
                    <a:pt x="276758" y="159016"/>
                  </a:lnTo>
                  <a:lnTo>
                    <a:pt x="277774" y="160007"/>
                  </a:lnTo>
                  <a:lnTo>
                    <a:pt x="277952" y="159943"/>
                  </a:lnTo>
                  <a:lnTo>
                    <a:pt x="278587" y="159664"/>
                  </a:lnTo>
                  <a:lnTo>
                    <a:pt x="279133" y="159054"/>
                  </a:lnTo>
                  <a:lnTo>
                    <a:pt x="279857" y="158407"/>
                  </a:lnTo>
                  <a:close/>
                </a:path>
                <a:path w="1190625" h="1092834">
                  <a:moveTo>
                    <a:pt x="285305" y="1023810"/>
                  </a:moveTo>
                  <a:lnTo>
                    <a:pt x="284899" y="1023531"/>
                  </a:lnTo>
                  <a:lnTo>
                    <a:pt x="284480" y="1023213"/>
                  </a:lnTo>
                  <a:lnTo>
                    <a:pt x="284022" y="1022921"/>
                  </a:lnTo>
                  <a:lnTo>
                    <a:pt x="283044" y="1024343"/>
                  </a:lnTo>
                  <a:lnTo>
                    <a:pt x="282562" y="1025042"/>
                  </a:lnTo>
                  <a:lnTo>
                    <a:pt x="282841" y="1025258"/>
                  </a:lnTo>
                  <a:lnTo>
                    <a:pt x="283108" y="1025486"/>
                  </a:lnTo>
                  <a:lnTo>
                    <a:pt x="283375" y="1025702"/>
                  </a:lnTo>
                  <a:lnTo>
                    <a:pt x="284022" y="1025080"/>
                  </a:lnTo>
                  <a:lnTo>
                    <a:pt x="284670" y="1024432"/>
                  </a:lnTo>
                  <a:lnTo>
                    <a:pt x="285305" y="1023810"/>
                  </a:lnTo>
                  <a:close/>
                </a:path>
                <a:path w="1190625" h="1092834">
                  <a:moveTo>
                    <a:pt x="308254" y="449668"/>
                  </a:moveTo>
                  <a:lnTo>
                    <a:pt x="307936" y="449186"/>
                  </a:lnTo>
                  <a:lnTo>
                    <a:pt x="307251" y="448195"/>
                  </a:lnTo>
                  <a:lnTo>
                    <a:pt x="306095" y="449046"/>
                  </a:lnTo>
                  <a:lnTo>
                    <a:pt x="304927" y="449884"/>
                  </a:lnTo>
                  <a:lnTo>
                    <a:pt x="303771" y="450735"/>
                  </a:lnTo>
                  <a:lnTo>
                    <a:pt x="303987" y="451091"/>
                  </a:lnTo>
                  <a:lnTo>
                    <a:pt x="304203" y="451446"/>
                  </a:lnTo>
                  <a:lnTo>
                    <a:pt x="304457" y="451802"/>
                  </a:lnTo>
                  <a:lnTo>
                    <a:pt x="305727" y="451091"/>
                  </a:lnTo>
                  <a:lnTo>
                    <a:pt x="306984" y="450380"/>
                  </a:lnTo>
                  <a:lnTo>
                    <a:pt x="308254" y="449668"/>
                  </a:lnTo>
                  <a:close/>
                </a:path>
                <a:path w="1190625" h="1092834">
                  <a:moveTo>
                    <a:pt x="339229" y="487070"/>
                  </a:moveTo>
                  <a:lnTo>
                    <a:pt x="338759" y="486473"/>
                  </a:lnTo>
                  <a:lnTo>
                    <a:pt x="338353" y="485444"/>
                  </a:lnTo>
                  <a:lnTo>
                    <a:pt x="337350" y="486765"/>
                  </a:lnTo>
                  <a:lnTo>
                    <a:pt x="336715" y="487286"/>
                  </a:lnTo>
                  <a:lnTo>
                    <a:pt x="336778" y="487629"/>
                  </a:lnTo>
                  <a:lnTo>
                    <a:pt x="336892" y="488061"/>
                  </a:lnTo>
                  <a:lnTo>
                    <a:pt x="337591" y="488619"/>
                  </a:lnTo>
                  <a:lnTo>
                    <a:pt x="338035" y="488632"/>
                  </a:lnTo>
                  <a:lnTo>
                    <a:pt x="338429" y="488657"/>
                  </a:lnTo>
                  <a:lnTo>
                    <a:pt x="339115" y="488010"/>
                  </a:lnTo>
                  <a:lnTo>
                    <a:pt x="339166" y="487603"/>
                  </a:lnTo>
                  <a:lnTo>
                    <a:pt x="339229" y="487070"/>
                  </a:lnTo>
                  <a:close/>
                </a:path>
                <a:path w="1190625" h="1092834">
                  <a:moveTo>
                    <a:pt x="350672" y="568007"/>
                  </a:moveTo>
                  <a:lnTo>
                    <a:pt x="350583" y="567499"/>
                  </a:lnTo>
                  <a:lnTo>
                    <a:pt x="350520" y="566991"/>
                  </a:lnTo>
                  <a:lnTo>
                    <a:pt x="350418" y="566483"/>
                  </a:lnTo>
                  <a:lnTo>
                    <a:pt x="349059" y="566597"/>
                  </a:lnTo>
                  <a:lnTo>
                    <a:pt x="347649" y="566724"/>
                  </a:lnTo>
                  <a:lnTo>
                    <a:pt x="346290" y="566826"/>
                  </a:lnTo>
                  <a:lnTo>
                    <a:pt x="346379" y="568248"/>
                  </a:lnTo>
                  <a:lnTo>
                    <a:pt x="346430" y="568960"/>
                  </a:lnTo>
                  <a:lnTo>
                    <a:pt x="349262" y="568325"/>
                  </a:lnTo>
                  <a:lnTo>
                    <a:pt x="350672" y="568007"/>
                  </a:lnTo>
                  <a:close/>
                </a:path>
                <a:path w="1190625" h="1092834">
                  <a:moveTo>
                    <a:pt x="359410" y="709155"/>
                  </a:moveTo>
                  <a:lnTo>
                    <a:pt x="358800" y="706539"/>
                  </a:lnTo>
                  <a:lnTo>
                    <a:pt x="355765" y="706462"/>
                  </a:lnTo>
                  <a:lnTo>
                    <a:pt x="357149" y="707491"/>
                  </a:lnTo>
                  <a:lnTo>
                    <a:pt x="358101" y="708202"/>
                  </a:lnTo>
                  <a:lnTo>
                    <a:pt x="359410" y="709155"/>
                  </a:lnTo>
                  <a:close/>
                </a:path>
                <a:path w="1190625" h="1092834">
                  <a:moveTo>
                    <a:pt x="364109" y="143840"/>
                  </a:moveTo>
                  <a:lnTo>
                    <a:pt x="363245" y="143256"/>
                  </a:lnTo>
                  <a:lnTo>
                    <a:pt x="362508" y="142532"/>
                  </a:lnTo>
                  <a:lnTo>
                    <a:pt x="361911" y="143637"/>
                  </a:lnTo>
                  <a:lnTo>
                    <a:pt x="361378" y="144449"/>
                  </a:lnTo>
                  <a:lnTo>
                    <a:pt x="361035" y="145503"/>
                  </a:lnTo>
                  <a:lnTo>
                    <a:pt x="361962" y="146011"/>
                  </a:lnTo>
                  <a:lnTo>
                    <a:pt x="362445" y="146354"/>
                  </a:lnTo>
                  <a:lnTo>
                    <a:pt x="362991" y="145580"/>
                  </a:lnTo>
                  <a:lnTo>
                    <a:pt x="363626" y="144856"/>
                  </a:lnTo>
                  <a:lnTo>
                    <a:pt x="364109" y="143840"/>
                  </a:lnTo>
                  <a:close/>
                </a:path>
                <a:path w="1190625" h="1092834">
                  <a:moveTo>
                    <a:pt x="388124" y="351688"/>
                  </a:moveTo>
                  <a:lnTo>
                    <a:pt x="387819" y="350989"/>
                  </a:lnTo>
                  <a:lnTo>
                    <a:pt x="387629" y="350291"/>
                  </a:lnTo>
                  <a:lnTo>
                    <a:pt x="387045" y="351307"/>
                  </a:lnTo>
                  <a:lnTo>
                    <a:pt x="386435" y="352323"/>
                  </a:lnTo>
                  <a:lnTo>
                    <a:pt x="385826" y="353314"/>
                  </a:lnTo>
                  <a:lnTo>
                    <a:pt x="387311" y="353923"/>
                  </a:lnTo>
                  <a:lnTo>
                    <a:pt x="387591" y="353415"/>
                  </a:lnTo>
                  <a:lnTo>
                    <a:pt x="388086" y="352920"/>
                  </a:lnTo>
                  <a:lnTo>
                    <a:pt x="388124" y="351688"/>
                  </a:lnTo>
                  <a:close/>
                </a:path>
                <a:path w="1190625" h="1092834">
                  <a:moveTo>
                    <a:pt x="435356" y="429018"/>
                  </a:moveTo>
                  <a:lnTo>
                    <a:pt x="432562" y="428117"/>
                  </a:lnTo>
                  <a:lnTo>
                    <a:pt x="431139" y="427672"/>
                  </a:lnTo>
                  <a:lnTo>
                    <a:pt x="431012" y="427939"/>
                  </a:lnTo>
                  <a:lnTo>
                    <a:pt x="430771" y="428498"/>
                  </a:lnTo>
                  <a:lnTo>
                    <a:pt x="431469" y="428942"/>
                  </a:lnTo>
                  <a:lnTo>
                    <a:pt x="432092" y="429488"/>
                  </a:lnTo>
                  <a:lnTo>
                    <a:pt x="433552" y="430034"/>
                  </a:lnTo>
                  <a:lnTo>
                    <a:pt x="434352" y="429983"/>
                  </a:lnTo>
                  <a:lnTo>
                    <a:pt x="435127" y="430072"/>
                  </a:lnTo>
                  <a:lnTo>
                    <a:pt x="435190" y="429717"/>
                  </a:lnTo>
                  <a:lnTo>
                    <a:pt x="435292" y="429361"/>
                  </a:lnTo>
                  <a:lnTo>
                    <a:pt x="435356" y="429018"/>
                  </a:lnTo>
                  <a:close/>
                </a:path>
                <a:path w="1190625" h="1092834">
                  <a:moveTo>
                    <a:pt x="467715" y="284264"/>
                  </a:moveTo>
                  <a:lnTo>
                    <a:pt x="465988" y="284810"/>
                  </a:lnTo>
                  <a:lnTo>
                    <a:pt x="462178" y="286042"/>
                  </a:lnTo>
                  <a:lnTo>
                    <a:pt x="465277" y="289090"/>
                  </a:lnTo>
                  <a:lnTo>
                    <a:pt x="466572" y="286715"/>
                  </a:lnTo>
                  <a:lnTo>
                    <a:pt x="467715" y="284264"/>
                  </a:lnTo>
                  <a:close/>
                </a:path>
                <a:path w="1190625" h="1092834">
                  <a:moveTo>
                    <a:pt x="478282" y="697877"/>
                  </a:moveTo>
                  <a:lnTo>
                    <a:pt x="477634" y="696760"/>
                  </a:lnTo>
                  <a:lnTo>
                    <a:pt x="476275" y="694791"/>
                  </a:lnTo>
                  <a:lnTo>
                    <a:pt x="475729" y="695312"/>
                  </a:lnTo>
                  <a:lnTo>
                    <a:pt x="475157" y="695833"/>
                  </a:lnTo>
                  <a:lnTo>
                    <a:pt x="474624" y="696353"/>
                  </a:lnTo>
                  <a:lnTo>
                    <a:pt x="475564" y="697115"/>
                  </a:lnTo>
                  <a:lnTo>
                    <a:pt x="476478" y="697890"/>
                  </a:lnTo>
                  <a:lnTo>
                    <a:pt x="477456" y="698576"/>
                  </a:lnTo>
                  <a:lnTo>
                    <a:pt x="478282" y="697877"/>
                  </a:lnTo>
                  <a:close/>
                </a:path>
                <a:path w="1190625" h="1092834">
                  <a:moveTo>
                    <a:pt x="486537" y="695833"/>
                  </a:moveTo>
                  <a:lnTo>
                    <a:pt x="485775" y="695096"/>
                  </a:lnTo>
                  <a:lnTo>
                    <a:pt x="485228" y="694321"/>
                  </a:lnTo>
                  <a:lnTo>
                    <a:pt x="484327" y="694690"/>
                  </a:lnTo>
                  <a:lnTo>
                    <a:pt x="483603" y="695185"/>
                  </a:lnTo>
                  <a:lnTo>
                    <a:pt x="483019" y="696061"/>
                  </a:lnTo>
                  <a:lnTo>
                    <a:pt x="483514" y="696798"/>
                  </a:lnTo>
                  <a:lnTo>
                    <a:pt x="483704" y="697331"/>
                  </a:lnTo>
                  <a:lnTo>
                    <a:pt x="484530" y="696887"/>
                  </a:lnTo>
                  <a:lnTo>
                    <a:pt x="486537" y="695833"/>
                  </a:lnTo>
                  <a:close/>
                </a:path>
                <a:path w="1190625" h="1092834">
                  <a:moveTo>
                    <a:pt x="497967" y="565162"/>
                  </a:moveTo>
                  <a:lnTo>
                    <a:pt x="496887" y="564934"/>
                  </a:lnTo>
                  <a:lnTo>
                    <a:pt x="496316" y="564781"/>
                  </a:lnTo>
                  <a:lnTo>
                    <a:pt x="496049" y="565886"/>
                  </a:lnTo>
                  <a:lnTo>
                    <a:pt x="495782" y="566978"/>
                  </a:lnTo>
                  <a:lnTo>
                    <a:pt x="495515" y="568083"/>
                  </a:lnTo>
                  <a:lnTo>
                    <a:pt x="497230" y="568452"/>
                  </a:lnTo>
                  <a:lnTo>
                    <a:pt x="497497" y="567372"/>
                  </a:lnTo>
                  <a:lnTo>
                    <a:pt x="497789" y="566318"/>
                  </a:lnTo>
                  <a:lnTo>
                    <a:pt x="497967" y="565226"/>
                  </a:lnTo>
                  <a:close/>
                </a:path>
                <a:path w="1190625" h="1092834">
                  <a:moveTo>
                    <a:pt x="505155" y="1070330"/>
                  </a:moveTo>
                  <a:lnTo>
                    <a:pt x="505079" y="1069898"/>
                  </a:lnTo>
                  <a:lnTo>
                    <a:pt x="504977" y="1069022"/>
                  </a:lnTo>
                  <a:lnTo>
                    <a:pt x="503732" y="1069086"/>
                  </a:lnTo>
                  <a:lnTo>
                    <a:pt x="502475" y="1069149"/>
                  </a:lnTo>
                  <a:lnTo>
                    <a:pt x="501243" y="1069200"/>
                  </a:lnTo>
                  <a:lnTo>
                    <a:pt x="501243" y="1069771"/>
                  </a:lnTo>
                  <a:lnTo>
                    <a:pt x="501230" y="1070368"/>
                  </a:lnTo>
                  <a:lnTo>
                    <a:pt x="501230" y="1070952"/>
                  </a:lnTo>
                  <a:lnTo>
                    <a:pt x="505155" y="1070330"/>
                  </a:lnTo>
                  <a:close/>
                </a:path>
                <a:path w="1190625" h="1092834">
                  <a:moveTo>
                    <a:pt x="513334" y="302475"/>
                  </a:moveTo>
                  <a:lnTo>
                    <a:pt x="510997" y="298157"/>
                  </a:lnTo>
                  <a:lnTo>
                    <a:pt x="510641" y="298335"/>
                  </a:lnTo>
                  <a:lnTo>
                    <a:pt x="510298" y="298526"/>
                  </a:lnTo>
                  <a:lnTo>
                    <a:pt x="509943" y="298704"/>
                  </a:lnTo>
                  <a:lnTo>
                    <a:pt x="510679" y="300164"/>
                  </a:lnTo>
                  <a:lnTo>
                    <a:pt x="511454" y="301625"/>
                  </a:lnTo>
                  <a:lnTo>
                    <a:pt x="512191" y="303060"/>
                  </a:lnTo>
                  <a:lnTo>
                    <a:pt x="512940" y="302666"/>
                  </a:lnTo>
                  <a:lnTo>
                    <a:pt x="513334" y="302475"/>
                  </a:lnTo>
                  <a:close/>
                </a:path>
                <a:path w="1190625" h="1092834">
                  <a:moveTo>
                    <a:pt x="525373" y="657504"/>
                  </a:moveTo>
                  <a:lnTo>
                    <a:pt x="525310" y="656374"/>
                  </a:lnTo>
                  <a:lnTo>
                    <a:pt x="525272" y="655828"/>
                  </a:lnTo>
                  <a:lnTo>
                    <a:pt x="523189" y="655967"/>
                  </a:lnTo>
                  <a:lnTo>
                    <a:pt x="522160" y="656056"/>
                  </a:lnTo>
                  <a:lnTo>
                    <a:pt x="522147" y="656488"/>
                  </a:lnTo>
                  <a:lnTo>
                    <a:pt x="522109" y="657377"/>
                  </a:lnTo>
                  <a:lnTo>
                    <a:pt x="523189" y="657428"/>
                  </a:lnTo>
                  <a:lnTo>
                    <a:pt x="525373" y="657504"/>
                  </a:lnTo>
                  <a:close/>
                </a:path>
                <a:path w="1190625" h="1092834">
                  <a:moveTo>
                    <a:pt x="528091" y="1059091"/>
                  </a:moveTo>
                  <a:lnTo>
                    <a:pt x="527405" y="1058392"/>
                  </a:lnTo>
                  <a:lnTo>
                    <a:pt x="526834" y="1057592"/>
                  </a:lnTo>
                  <a:lnTo>
                    <a:pt x="525805" y="1058037"/>
                  </a:lnTo>
                  <a:lnTo>
                    <a:pt x="525043" y="1058659"/>
                  </a:lnTo>
                  <a:lnTo>
                    <a:pt x="524256" y="1059180"/>
                  </a:lnTo>
                  <a:lnTo>
                    <a:pt x="524700" y="1059751"/>
                  </a:lnTo>
                  <a:lnTo>
                    <a:pt x="525335" y="1060818"/>
                  </a:lnTo>
                  <a:lnTo>
                    <a:pt x="525538" y="1060742"/>
                  </a:lnTo>
                  <a:lnTo>
                    <a:pt x="526402" y="1060450"/>
                  </a:lnTo>
                  <a:lnTo>
                    <a:pt x="527113" y="1059789"/>
                  </a:lnTo>
                  <a:lnTo>
                    <a:pt x="528091" y="1059091"/>
                  </a:lnTo>
                  <a:close/>
                </a:path>
                <a:path w="1190625" h="1092834">
                  <a:moveTo>
                    <a:pt x="530936" y="57480"/>
                  </a:moveTo>
                  <a:lnTo>
                    <a:pt x="530758" y="57086"/>
                  </a:lnTo>
                  <a:lnTo>
                    <a:pt x="530390" y="56299"/>
                  </a:lnTo>
                  <a:lnTo>
                    <a:pt x="529145" y="56857"/>
                  </a:lnTo>
                  <a:lnTo>
                    <a:pt x="527900" y="57404"/>
                  </a:lnTo>
                  <a:lnTo>
                    <a:pt x="526643" y="57975"/>
                  </a:lnTo>
                  <a:lnTo>
                    <a:pt x="527050" y="58877"/>
                  </a:lnTo>
                  <a:lnTo>
                    <a:pt x="527253" y="59359"/>
                  </a:lnTo>
                  <a:lnTo>
                    <a:pt x="528497" y="58712"/>
                  </a:lnTo>
                  <a:lnTo>
                    <a:pt x="529742" y="58102"/>
                  </a:lnTo>
                  <a:lnTo>
                    <a:pt x="530936" y="57480"/>
                  </a:lnTo>
                  <a:close/>
                </a:path>
                <a:path w="1190625" h="1092834">
                  <a:moveTo>
                    <a:pt x="541693" y="383247"/>
                  </a:moveTo>
                  <a:lnTo>
                    <a:pt x="541451" y="382930"/>
                  </a:lnTo>
                  <a:lnTo>
                    <a:pt x="541248" y="382600"/>
                  </a:lnTo>
                  <a:lnTo>
                    <a:pt x="541020" y="382270"/>
                  </a:lnTo>
                  <a:lnTo>
                    <a:pt x="540194" y="382739"/>
                  </a:lnTo>
                  <a:lnTo>
                    <a:pt x="539343" y="383197"/>
                  </a:lnTo>
                  <a:lnTo>
                    <a:pt x="538518" y="383654"/>
                  </a:lnTo>
                  <a:lnTo>
                    <a:pt x="538759" y="384149"/>
                  </a:lnTo>
                  <a:lnTo>
                    <a:pt x="538975" y="384657"/>
                  </a:lnTo>
                  <a:lnTo>
                    <a:pt x="539203" y="385165"/>
                  </a:lnTo>
                  <a:lnTo>
                    <a:pt x="540029" y="384505"/>
                  </a:lnTo>
                  <a:lnTo>
                    <a:pt x="540867" y="383895"/>
                  </a:lnTo>
                  <a:lnTo>
                    <a:pt x="541693" y="383247"/>
                  </a:lnTo>
                  <a:close/>
                </a:path>
                <a:path w="1190625" h="1092834">
                  <a:moveTo>
                    <a:pt x="550608" y="678903"/>
                  </a:moveTo>
                  <a:lnTo>
                    <a:pt x="549046" y="678091"/>
                  </a:lnTo>
                  <a:lnTo>
                    <a:pt x="548157" y="677519"/>
                  </a:lnTo>
                  <a:lnTo>
                    <a:pt x="546773" y="677100"/>
                  </a:lnTo>
                  <a:lnTo>
                    <a:pt x="546150" y="677557"/>
                  </a:lnTo>
                  <a:lnTo>
                    <a:pt x="545299" y="677875"/>
                  </a:lnTo>
                  <a:lnTo>
                    <a:pt x="546252" y="680440"/>
                  </a:lnTo>
                  <a:lnTo>
                    <a:pt x="547700" y="680440"/>
                  </a:lnTo>
                  <a:lnTo>
                    <a:pt x="550608" y="678903"/>
                  </a:lnTo>
                  <a:close/>
                </a:path>
                <a:path w="1190625" h="1092834">
                  <a:moveTo>
                    <a:pt x="570903" y="52552"/>
                  </a:moveTo>
                  <a:lnTo>
                    <a:pt x="569264" y="49847"/>
                  </a:lnTo>
                  <a:lnTo>
                    <a:pt x="565340" y="50292"/>
                  </a:lnTo>
                  <a:lnTo>
                    <a:pt x="570903" y="52552"/>
                  </a:lnTo>
                  <a:close/>
                </a:path>
                <a:path w="1190625" h="1092834">
                  <a:moveTo>
                    <a:pt x="571906" y="774598"/>
                  </a:moveTo>
                  <a:lnTo>
                    <a:pt x="571830" y="774458"/>
                  </a:lnTo>
                  <a:lnTo>
                    <a:pt x="571538" y="773811"/>
                  </a:lnTo>
                  <a:lnTo>
                    <a:pt x="570979" y="773290"/>
                  </a:lnTo>
                  <a:lnTo>
                    <a:pt x="570331" y="772464"/>
                  </a:lnTo>
                  <a:lnTo>
                    <a:pt x="569709" y="773201"/>
                  </a:lnTo>
                  <a:lnTo>
                    <a:pt x="569010" y="773849"/>
                  </a:lnTo>
                  <a:lnTo>
                    <a:pt x="569468" y="774598"/>
                  </a:lnTo>
                  <a:lnTo>
                    <a:pt x="570014" y="775169"/>
                  </a:lnTo>
                  <a:lnTo>
                    <a:pt x="570661" y="775487"/>
                  </a:lnTo>
                  <a:lnTo>
                    <a:pt x="570865" y="775563"/>
                  </a:lnTo>
                  <a:lnTo>
                    <a:pt x="571906" y="774598"/>
                  </a:lnTo>
                  <a:close/>
                </a:path>
                <a:path w="1190625" h="1092834">
                  <a:moveTo>
                    <a:pt x="578904" y="57721"/>
                  </a:moveTo>
                  <a:lnTo>
                    <a:pt x="578891" y="57073"/>
                  </a:lnTo>
                  <a:lnTo>
                    <a:pt x="578891" y="56451"/>
                  </a:lnTo>
                  <a:lnTo>
                    <a:pt x="578878" y="55803"/>
                  </a:lnTo>
                  <a:lnTo>
                    <a:pt x="577634" y="55943"/>
                  </a:lnTo>
                  <a:lnTo>
                    <a:pt x="576376" y="56083"/>
                  </a:lnTo>
                  <a:lnTo>
                    <a:pt x="575119" y="56210"/>
                  </a:lnTo>
                  <a:lnTo>
                    <a:pt x="575144" y="56680"/>
                  </a:lnTo>
                  <a:lnTo>
                    <a:pt x="575170" y="57124"/>
                  </a:lnTo>
                  <a:lnTo>
                    <a:pt x="575195" y="57581"/>
                  </a:lnTo>
                  <a:lnTo>
                    <a:pt x="576427" y="57619"/>
                  </a:lnTo>
                  <a:lnTo>
                    <a:pt x="577672" y="57670"/>
                  </a:lnTo>
                  <a:lnTo>
                    <a:pt x="578904" y="57721"/>
                  </a:lnTo>
                  <a:close/>
                </a:path>
                <a:path w="1190625" h="1092834">
                  <a:moveTo>
                    <a:pt x="608736" y="585647"/>
                  </a:moveTo>
                  <a:lnTo>
                    <a:pt x="608711" y="585127"/>
                  </a:lnTo>
                  <a:lnTo>
                    <a:pt x="608647" y="584492"/>
                  </a:lnTo>
                  <a:lnTo>
                    <a:pt x="607961" y="583882"/>
                  </a:lnTo>
                  <a:lnTo>
                    <a:pt x="607212" y="582777"/>
                  </a:lnTo>
                  <a:lnTo>
                    <a:pt x="606564" y="583920"/>
                  </a:lnTo>
                  <a:lnTo>
                    <a:pt x="605802" y="584682"/>
                  </a:lnTo>
                  <a:lnTo>
                    <a:pt x="605955" y="585190"/>
                  </a:lnTo>
                  <a:lnTo>
                    <a:pt x="606107" y="585825"/>
                  </a:lnTo>
                  <a:lnTo>
                    <a:pt x="606996" y="586257"/>
                  </a:lnTo>
                  <a:lnTo>
                    <a:pt x="607568" y="586765"/>
                  </a:lnTo>
                  <a:lnTo>
                    <a:pt x="607987" y="586206"/>
                  </a:lnTo>
                  <a:lnTo>
                    <a:pt x="608736" y="585647"/>
                  </a:lnTo>
                  <a:close/>
                </a:path>
                <a:path w="1190625" h="1092834">
                  <a:moveTo>
                    <a:pt x="620750" y="41579"/>
                  </a:moveTo>
                  <a:lnTo>
                    <a:pt x="620534" y="39370"/>
                  </a:lnTo>
                  <a:lnTo>
                    <a:pt x="620420" y="38265"/>
                  </a:lnTo>
                  <a:lnTo>
                    <a:pt x="618782" y="38519"/>
                  </a:lnTo>
                  <a:lnTo>
                    <a:pt x="619074" y="39611"/>
                  </a:lnTo>
                  <a:lnTo>
                    <a:pt x="619391" y="40703"/>
                  </a:lnTo>
                  <a:lnTo>
                    <a:pt x="619721" y="41783"/>
                  </a:lnTo>
                  <a:lnTo>
                    <a:pt x="620064" y="41719"/>
                  </a:lnTo>
                  <a:lnTo>
                    <a:pt x="620750" y="41579"/>
                  </a:lnTo>
                  <a:close/>
                </a:path>
                <a:path w="1190625" h="1092834">
                  <a:moveTo>
                    <a:pt x="637095" y="15595"/>
                  </a:moveTo>
                  <a:lnTo>
                    <a:pt x="636892" y="14592"/>
                  </a:lnTo>
                  <a:lnTo>
                    <a:pt x="636981" y="12128"/>
                  </a:lnTo>
                  <a:lnTo>
                    <a:pt x="635292" y="14401"/>
                  </a:lnTo>
                  <a:lnTo>
                    <a:pt x="634530" y="15392"/>
                  </a:lnTo>
                  <a:lnTo>
                    <a:pt x="633793" y="16395"/>
                  </a:lnTo>
                  <a:lnTo>
                    <a:pt x="634809" y="17513"/>
                  </a:lnTo>
                  <a:lnTo>
                    <a:pt x="635469" y="17119"/>
                  </a:lnTo>
                  <a:lnTo>
                    <a:pt x="636447" y="16878"/>
                  </a:lnTo>
                  <a:lnTo>
                    <a:pt x="637095" y="15595"/>
                  </a:lnTo>
                  <a:close/>
                </a:path>
                <a:path w="1190625" h="1092834">
                  <a:moveTo>
                    <a:pt x="645629" y="834542"/>
                  </a:moveTo>
                  <a:lnTo>
                    <a:pt x="644753" y="834301"/>
                  </a:lnTo>
                  <a:lnTo>
                    <a:pt x="643864" y="833882"/>
                  </a:lnTo>
                  <a:lnTo>
                    <a:pt x="642315" y="833882"/>
                  </a:lnTo>
                  <a:lnTo>
                    <a:pt x="641629" y="834415"/>
                  </a:lnTo>
                  <a:lnTo>
                    <a:pt x="640956" y="834720"/>
                  </a:lnTo>
                  <a:lnTo>
                    <a:pt x="641375" y="835380"/>
                  </a:lnTo>
                  <a:lnTo>
                    <a:pt x="641654" y="836295"/>
                  </a:lnTo>
                  <a:lnTo>
                    <a:pt x="642251" y="836587"/>
                  </a:lnTo>
                  <a:lnTo>
                    <a:pt x="642759" y="836853"/>
                  </a:lnTo>
                  <a:lnTo>
                    <a:pt x="643623" y="836434"/>
                  </a:lnTo>
                  <a:lnTo>
                    <a:pt x="644347" y="836307"/>
                  </a:lnTo>
                  <a:lnTo>
                    <a:pt x="644766" y="835723"/>
                  </a:lnTo>
                  <a:lnTo>
                    <a:pt x="645210" y="835139"/>
                  </a:lnTo>
                  <a:lnTo>
                    <a:pt x="645629" y="834542"/>
                  </a:lnTo>
                  <a:close/>
                </a:path>
                <a:path w="1190625" h="1092834">
                  <a:moveTo>
                    <a:pt x="669607" y="291312"/>
                  </a:moveTo>
                  <a:lnTo>
                    <a:pt x="668045" y="291465"/>
                  </a:lnTo>
                  <a:lnTo>
                    <a:pt x="667194" y="292125"/>
                  </a:lnTo>
                  <a:lnTo>
                    <a:pt x="666750" y="292989"/>
                  </a:lnTo>
                  <a:lnTo>
                    <a:pt x="666457" y="293649"/>
                  </a:lnTo>
                  <a:lnTo>
                    <a:pt x="666661" y="294551"/>
                  </a:lnTo>
                  <a:lnTo>
                    <a:pt x="666623" y="295351"/>
                  </a:lnTo>
                  <a:lnTo>
                    <a:pt x="666965" y="295465"/>
                  </a:lnTo>
                  <a:lnTo>
                    <a:pt x="667334" y="295554"/>
                  </a:lnTo>
                  <a:lnTo>
                    <a:pt x="667689" y="295681"/>
                  </a:lnTo>
                  <a:lnTo>
                    <a:pt x="668985" y="292760"/>
                  </a:lnTo>
                  <a:lnTo>
                    <a:pt x="669607" y="291312"/>
                  </a:lnTo>
                  <a:close/>
                </a:path>
                <a:path w="1190625" h="1092834">
                  <a:moveTo>
                    <a:pt x="688797" y="531202"/>
                  </a:moveTo>
                  <a:lnTo>
                    <a:pt x="688390" y="530288"/>
                  </a:lnTo>
                  <a:lnTo>
                    <a:pt x="688213" y="528967"/>
                  </a:lnTo>
                  <a:lnTo>
                    <a:pt x="687019" y="529691"/>
                  </a:lnTo>
                  <a:lnTo>
                    <a:pt x="686054" y="529920"/>
                  </a:lnTo>
                  <a:lnTo>
                    <a:pt x="685647" y="530999"/>
                  </a:lnTo>
                  <a:lnTo>
                    <a:pt x="686257" y="531812"/>
                  </a:lnTo>
                  <a:lnTo>
                    <a:pt x="686523" y="532511"/>
                  </a:lnTo>
                  <a:lnTo>
                    <a:pt x="687197" y="532231"/>
                  </a:lnTo>
                  <a:lnTo>
                    <a:pt x="688162" y="532142"/>
                  </a:lnTo>
                  <a:lnTo>
                    <a:pt x="688505" y="531647"/>
                  </a:lnTo>
                  <a:lnTo>
                    <a:pt x="688797" y="531202"/>
                  </a:lnTo>
                  <a:close/>
                </a:path>
                <a:path w="1190625" h="1092834">
                  <a:moveTo>
                    <a:pt x="705142" y="831189"/>
                  </a:moveTo>
                  <a:lnTo>
                    <a:pt x="703668" y="830745"/>
                  </a:lnTo>
                  <a:lnTo>
                    <a:pt x="703059" y="830427"/>
                  </a:lnTo>
                  <a:lnTo>
                    <a:pt x="702398" y="830402"/>
                  </a:lnTo>
                  <a:lnTo>
                    <a:pt x="701865" y="830376"/>
                  </a:lnTo>
                  <a:lnTo>
                    <a:pt x="701268" y="830668"/>
                  </a:lnTo>
                  <a:lnTo>
                    <a:pt x="700735" y="830821"/>
                  </a:lnTo>
                  <a:lnTo>
                    <a:pt x="701103" y="831430"/>
                  </a:lnTo>
                  <a:lnTo>
                    <a:pt x="701395" y="832192"/>
                  </a:lnTo>
                  <a:lnTo>
                    <a:pt x="702183" y="832751"/>
                  </a:lnTo>
                  <a:lnTo>
                    <a:pt x="702945" y="832180"/>
                  </a:lnTo>
                  <a:lnTo>
                    <a:pt x="705142" y="831189"/>
                  </a:lnTo>
                  <a:close/>
                </a:path>
                <a:path w="1190625" h="1092834">
                  <a:moveTo>
                    <a:pt x="709053" y="826744"/>
                  </a:moveTo>
                  <a:lnTo>
                    <a:pt x="708990" y="826338"/>
                  </a:lnTo>
                  <a:lnTo>
                    <a:pt x="708888" y="825931"/>
                  </a:lnTo>
                  <a:lnTo>
                    <a:pt x="708825" y="825525"/>
                  </a:lnTo>
                  <a:lnTo>
                    <a:pt x="707707" y="825766"/>
                  </a:lnTo>
                  <a:lnTo>
                    <a:pt x="706602" y="826046"/>
                  </a:lnTo>
                  <a:lnTo>
                    <a:pt x="705497" y="826300"/>
                  </a:lnTo>
                  <a:lnTo>
                    <a:pt x="705586" y="826668"/>
                  </a:lnTo>
                  <a:lnTo>
                    <a:pt x="705662" y="827024"/>
                  </a:lnTo>
                  <a:lnTo>
                    <a:pt x="705726" y="827392"/>
                  </a:lnTo>
                  <a:lnTo>
                    <a:pt x="706843" y="827163"/>
                  </a:lnTo>
                  <a:lnTo>
                    <a:pt x="709053" y="826744"/>
                  </a:lnTo>
                  <a:close/>
                </a:path>
                <a:path w="1190625" h="1092834">
                  <a:moveTo>
                    <a:pt x="725792" y="67487"/>
                  </a:moveTo>
                  <a:lnTo>
                    <a:pt x="725030" y="66522"/>
                  </a:lnTo>
                  <a:lnTo>
                    <a:pt x="724192" y="66738"/>
                  </a:lnTo>
                  <a:lnTo>
                    <a:pt x="723633" y="67233"/>
                  </a:lnTo>
                  <a:lnTo>
                    <a:pt x="723036" y="67602"/>
                  </a:lnTo>
                  <a:lnTo>
                    <a:pt x="723417" y="68046"/>
                  </a:lnTo>
                  <a:lnTo>
                    <a:pt x="723798" y="68491"/>
                  </a:lnTo>
                  <a:lnTo>
                    <a:pt x="724293" y="69062"/>
                  </a:lnTo>
                  <a:lnTo>
                    <a:pt x="724890" y="68580"/>
                  </a:lnTo>
                  <a:lnTo>
                    <a:pt x="725589" y="68287"/>
                  </a:lnTo>
                  <a:lnTo>
                    <a:pt x="725716" y="67843"/>
                  </a:lnTo>
                  <a:lnTo>
                    <a:pt x="725792" y="67487"/>
                  </a:lnTo>
                  <a:close/>
                </a:path>
                <a:path w="1190625" h="1092834">
                  <a:moveTo>
                    <a:pt x="752170" y="40665"/>
                  </a:moveTo>
                  <a:lnTo>
                    <a:pt x="752157" y="40093"/>
                  </a:lnTo>
                  <a:lnTo>
                    <a:pt x="752132" y="39497"/>
                  </a:lnTo>
                  <a:lnTo>
                    <a:pt x="752119" y="38912"/>
                  </a:lnTo>
                  <a:lnTo>
                    <a:pt x="750824" y="39192"/>
                  </a:lnTo>
                  <a:lnTo>
                    <a:pt x="748271" y="39776"/>
                  </a:lnTo>
                  <a:lnTo>
                    <a:pt x="748347" y="40144"/>
                  </a:lnTo>
                  <a:lnTo>
                    <a:pt x="748385" y="40525"/>
                  </a:lnTo>
                  <a:lnTo>
                    <a:pt x="748461" y="40906"/>
                  </a:lnTo>
                  <a:lnTo>
                    <a:pt x="749693" y="40830"/>
                  </a:lnTo>
                  <a:lnTo>
                    <a:pt x="750951" y="40754"/>
                  </a:lnTo>
                  <a:lnTo>
                    <a:pt x="752170" y="40665"/>
                  </a:lnTo>
                  <a:close/>
                </a:path>
                <a:path w="1190625" h="1092834">
                  <a:moveTo>
                    <a:pt x="778840" y="257987"/>
                  </a:moveTo>
                  <a:lnTo>
                    <a:pt x="778725" y="256959"/>
                  </a:lnTo>
                  <a:lnTo>
                    <a:pt x="778167" y="256336"/>
                  </a:lnTo>
                  <a:lnTo>
                    <a:pt x="777532" y="255193"/>
                  </a:lnTo>
                  <a:lnTo>
                    <a:pt x="776706" y="256286"/>
                  </a:lnTo>
                  <a:lnTo>
                    <a:pt x="776249" y="256870"/>
                  </a:lnTo>
                  <a:lnTo>
                    <a:pt x="775804" y="257467"/>
                  </a:lnTo>
                  <a:lnTo>
                    <a:pt x="776401" y="257937"/>
                  </a:lnTo>
                  <a:lnTo>
                    <a:pt x="776960" y="258546"/>
                  </a:lnTo>
                  <a:lnTo>
                    <a:pt x="777925" y="258838"/>
                  </a:lnTo>
                  <a:lnTo>
                    <a:pt x="778840" y="257987"/>
                  </a:lnTo>
                  <a:close/>
                </a:path>
                <a:path w="1190625" h="1092834">
                  <a:moveTo>
                    <a:pt x="781596" y="1091488"/>
                  </a:moveTo>
                  <a:lnTo>
                    <a:pt x="780986" y="1090345"/>
                  </a:lnTo>
                  <a:lnTo>
                    <a:pt x="780389" y="1089202"/>
                  </a:lnTo>
                  <a:lnTo>
                    <a:pt x="779767" y="1088059"/>
                  </a:lnTo>
                  <a:lnTo>
                    <a:pt x="779322" y="1088326"/>
                  </a:lnTo>
                  <a:lnTo>
                    <a:pt x="778408" y="1088834"/>
                  </a:lnTo>
                  <a:lnTo>
                    <a:pt x="779043" y="1089977"/>
                  </a:lnTo>
                  <a:lnTo>
                    <a:pt x="779691" y="1091107"/>
                  </a:lnTo>
                  <a:lnTo>
                    <a:pt x="780364" y="1092225"/>
                  </a:lnTo>
                  <a:lnTo>
                    <a:pt x="780770" y="1091971"/>
                  </a:lnTo>
                  <a:lnTo>
                    <a:pt x="781596" y="1091488"/>
                  </a:lnTo>
                  <a:close/>
                </a:path>
                <a:path w="1190625" h="1092834">
                  <a:moveTo>
                    <a:pt x="805738" y="1074381"/>
                  </a:moveTo>
                  <a:lnTo>
                    <a:pt x="805332" y="1073645"/>
                  </a:lnTo>
                  <a:lnTo>
                    <a:pt x="804811" y="1073035"/>
                  </a:lnTo>
                  <a:lnTo>
                    <a:pt x="804189" y="1072692"/>
                  </a:lnTo>
                  <a:lnTo>
                    <a:pt x="804011" y="1072578"/>
                  </a:lnTo>
                  <a:lnTo>
                    <a:pt x="803338" y="1073289"/>
                  </a:lnTo>
                  <a:lnTo>
                    <a:pt x="802551" y="1073886"/>
                  </a:lnTo>
                  <a:lnTo>
                    <a:pt x="803402" y="1074534"/>
                  </a:lnTo>
                  <a:lnTo>
                    <a:pt x="803948" y="1075080"/>
                  </a:lnTo>
                  <a:lnTo>
                    <a:pt x="804824" y="1075385"/>
                  </a:lnTo>
                  <a:lnTo>
                    <a:pt x="805738" y="1074381"/>
                  </a:lnTo>
                  <a:close/>
                </a:path>
                <a:path w="1190625" h="1092834">
                  <a:moveTo>
                    <a:pt x="836180" y="1047788"/>
                  </a:moveTo>
                  <a:lnTo>
                    <a:pt x="835469" y="1046480"/>
                  </a:lnTo>
                  <a:lnTo>
                    <a:pt x="832243" y="1046137"/>
                  </a:lnTo>
                  <a:lnTo>
                    <a:pt x="833577" y="1048092"/>
                  </a:lnTo>
                  <a:lnTo>
                    <a:pt x="834364" y="1049248"/>
                  </a:lnTo>
                  <a:lnTo>
                    <a:pt x="835139" y="1050429"/>
                  </a:lnTo>
                  <a:lnTo>
                    <a:pt x="836180" y="1047788"/>
                  </a:lnTo>
                  <a:close/>
                </a:path>
                <a:path w="1190625" h="1092834">
                  <a:moveTo>
                    <a:pt x="841324" y="450494"/>
                  </a:moveTo>
                  <a:lnTo>
                    <a:pt x="837806" y="450367"/>
                  </a:lnTo>
                  <a:lnTo>
                    <a:pt x="837806" y="450811"/>
                  </a:lnTo>
                  <a:lnTo>
                    <a:pt x="837819" y="451269"/>
                  </a:lnTo>
                  <a:lnTo>
                    <a:pt x="837819" y="451700"/>
                  </a:lnTo>
                  <a:lnTo>
                    <a:pt x="839000" y="451637"/>
                  </a:lnTo>
                  <a:lnTo>
                    <a:pt x="841324" y="451535"/>
                  </a:lnTo>
                  <a:lnTo>
                    <a:pt x="841324" y="450494"/>
                  </a:lnTo>
                  <a:close/>
                </a:path>
                <a:path w="1190625" h="1092834">
                  <a:moveTo>
                    <a:pt x="867803" y="2501"/>
                  </a:moveTo>
                  <a:lnTo>
                    <a:pt x="866178" y="749"/>
                  </a:lnTo>
                  <a:lnTo>
                    <a:pt x="864920" y="0"/>
                  </a:lnTo>
                  <a:lnTo>
                    <a:pt x="862787" y="1778"/>
                  </a:lnTo>
                  <a:lnTo>
                    <a:pt x="864247" y="4000"/>
                  </a:lnTo>
                  <a:lnTo>
                    <a:pt x="865568" y="4292"/>
                  </a:lnTo>
                  <a:lnTo>
                    <a:pt x="867803" y="2501"/>
                  </a:lnTo>
                  <a:close/>
                </a:path>
                <a:path w="1190625" h="1092834">
                  <a:moveTo>
                    <a:pt x="872490" y="775385"/>
                  </a:moveTo>
                  <a:lnTo>
                    <a:pt x="872337" y="774979"/>
                  </a:lnTo>
                  <a:lnTo>
                    <a:pt x="872020" y="774179"/>
                  </a:lnTo>
                  <a:lnTo>
                    <a:pt x="870699" y="774687"/>
                  </a:lnTo>
                  <a:lnTo>
                    <a:pt x="868070" y="775677"/>
                  </a:lnTo>
                  <a:lnTo>
                    <a:pt x="868222" y="776122"/>
                  </a:lnTo>
                  <a:lnTo>
                    <a:pt x="868565" y="776998"/>
                  </a:lnTo>
                  <a:lnTo>
                    <a:pt x="869886" y="776465"/>
                  </a:lnTo>
                  <a:lnTo>
                    <a:pt x="871181" y="775919"/>
                  </a:lnTo>
                  <a:lnTo>
                    <a:pt x="872490" y="775385"/>
                  </a:lnTo>
                  <a:close/>
                </a:path>
                <a:path w="1190625" h="1092834">
                  <a:moveTo>
                    <a:pt x="879830" y="125209"/>
                  </a:moveTo>
                  <a:lnTo>
                    <a:pt x="879335" y="124231"/>
                  </a:lnTo>
                  <a:lnTo>
                    <a:pt x="878281" y="122428"/>
                  </a:lnTo>
                  <a:lnTo>
                    <a:pt x="877824" y="122720"/>
                  </a:lnTo>
                  <a:lnTo>
                    <a:pt x="877379" y="123024"/>
                  </a:lnTo>
                  <a:lnTo>
                    <a:pt x="876909" y="123329"/>
                  </a:lnTo>
                  <a:lnTo>
                    <a:pt x="877570" y="124142"/>
                  </a:lnTo>
                  <a:lnTo>
                    <a:pt x="878205" y="124968"/>
                  </a:lnTo>
                  <a:lnTo>
                    <a:pt x="878903" y="125730"/>
                  </a:lnTo>
                  <a:lnTo>
                    <a:pt x="879830" y="125209"/>
                  </a:lnTo>
                  <a:close/>
                </a:path>
                <a:path w="1190625" h="1092834">
                  <a:moveTo>
                    <a:pt x="883602" y="117449"/>
                  </a:moveTo>
                  <a:lnTo>
                    <a:pt x="882840" y="115938"/>
                  </a:lnTo>
                  <a:lnTo>
                    <a:pt x="881837" y="116459"/>
                  </a:lnTo>
                  <a:lnTo>
                    <a:pt x="880757" y="116903"/>
                  </a:lnTo>
                  <a:lnTo>
                    <a:pt x="879779" y="117538"/>
                  </a:lnTo>
                  <a:lnTo>
                    <a:pt x="880173" y="118579"/>
                  </a:lnTo>
                  <a:lnTo>
                    <a:pt x="880364" y="119138"/>
                  </a:lnTo>
                  <a:lnTo>
                    <a:pt x="882535" y="118021"/>
                  </a:lnTo>
                  <a:lnTo>
                    <a:pt x="883602" y="117449"/>
                  </a:lnTo>
                  <a:close/>
                </a:path>
                <a:path w="1190625" h="1092834">
                  <a:moveTo>
                    <a:pt x="934173" y="464794"/>
                  </a:moveTo>
                  <a:lnTo>
                    <a:pt x="933780" y="464477"/>
                  </a:lnTo>
                  <a:lnTo>
                    <a:pt x="933386" y="464159"/>
                  </a:lnTo>
                  <a:lnTo>
                    <a:pt x="932980" y="463854"/>
                  </a:lnTo>
                  <a:lnTo>
                    <a:pt x="931443" y="465848"/>
                  </a:lnTo>
                  <a:lnTo>
                    <a:pt x="930656" y="466826"/>
                  </a:lnTo>
                  <a:lnTo>
                    <a:pt x="930960" y="467067"/>
                  </a:lnTo>
                  <a:lnTo>
                    <a:pt x="931621" y="467575"/>
                  </a:lnTo>
                  <a:lnTo>
                    <a:pt x="932484" y="466636"/>
                  </a:lnTo>
                  <a:lnTo>
                    <a:pt x="933310" y="465734"/>
                  </a:lnTo>
                  <a:lnTo>
                    <a:pt x="934173" y="464794"/>
                  </a:lnTo>
                  <a:close/>
                </a:path>
                <a:path w="1190625" h="1092834">
                  <a:moveTo>
                    <a:pt x="943648" y="416598"/>
                  </a:moveTo>
                  <a:lnTo>
                    <a:pt x="938999" y="415544"/>
                  </a:lnTo>
                  <a:lnTo>
                    <a:pt x="938936" y="416026"/>
                  </a:lnTo>
                  <a:lnTo>
                    <a:pt x="938809" y="416991"/>
                  </a:lnTo>
                  <a:lnTo>
                    <a:pt x="943330" y="417995"/>
                  </a:lnTo>
                  <a:lnTo>
                    <a:pt x="943444" y="417537"/>
                  </a:lnTo>
                  <a:lnTo>
                    <a:pt x="943533" y="417055"/>
                  </a:lnTo>
                  <a:lnTo>
                    <a:pt x="943648" y="416598"/>
                  </a:lnTo>
                  <a:close/>
                </a:path>
                <a:path w="1190625" h="1092834">
                  <a:moveTo>
                    <a:pt x="951725" y="373151"/>
                  </a:moveTo>
                  <a:lnTo>
                    <a:pt x="951230" y="372262"/>
                  </a:lnTo>
                  <a:lnTo>
                    <a:pt x="950899" y="370878"/>
                  </a:lnTo>
                  <a:lnTo>
                    <a:pt x="949769" y="371856"/>
                  </a:lnTo>
                  <a:lnTo>
                    <a:pt x="948893" y="372275"/>
                  </a:lnTo>
                  <a:lnTo>
                    <a:pt x="948499" y="373380"/>
                  </a:lnTo>
                  <a:lnTo>
                    <a:pt x="949198" y="374154"/>
                  </a:lnTo>
                  <a:lnTo>
                    <a:pt x="949515" y="374802"/>
                  </a:lnTo>
                  <a:lnTo>
                    <a:pt x="950201" y="374434"/>
                  </a:lnTo>
                  <a:lnTo>
                    <a:pt x="951179" y="374205"/>
                  </a:lnTo>
                  <a:lnTo>
                    <a:pt x="951725" y="373151"/>
                  </a:lnTo>
                  <a:close/>
                </a:path>
                <a:path w="1190625" h="1092834">
                  <a:moveTo>
                    <a:pt x="959624" y="351345"/>
                  </a:moveTo>
                  <a:lnTo>
                    <a:pt x="959040" y="351167"/>
                  </a:lnTo>
                  <a:lnTo>
                    <a:pt x="958481" y="350926"/>
                  </a:lnTo>
                  <a:lnTo>
                    <a:pt x="957897" y="350888"/>
                  </a:lnTo>
                  <a:lnTo>
                    <a:pt x="957770" y="350888"/>
                  </a:lnTo>
                  <a:lnTo>
                    <a:pt x="957567" y="351574"/>
                  </a:lnTo>
                  <a:lnTo>
                    <a:pt x="957287" y="352158"/>
                  </a:lnTo>
                  <a:lnTo>
                    <a:pt x="957910" y="352247"/>
                  </a:lnTo>
                  <a:lnTo>
                    <a:pt x="958507" y="352475"/>
                  </a:lnTo>
                  <a:lnTo>
                    <a:pt x="959040" y="352361"/>
                  </a:lnTo>
                  <a:lnTo>
                    <a:pt x="959294" y="352336"/>
                  </a:lnTo>
                  <a:lnTo>
                    <a:pt x="959446" y="351701"/>
                  </a:lnTo>
                  <a:lnTo>
                    <a:pt x="959624" y="351345"/>
                  </a:lnTo>
                  <a:close/>
                </a:path>
                <a:path w="1190625" h="1092834">
                  <a:moveTo>
                    <a:pt x="966812" y="759955"/>
                  </a:moveTo>
                  <a:lnTo>
                    <a:pt x="966038" y="759244"/>
                  </a:lnTo>
                  <a:lnTo>
                    <a:pt x="965212" y="757872"/>
                  </a:lnTo>
                  <a:lnTo>
                    <a:pt x="964526" y="759333"/>
                  </a:lnTo>
                  <a:lnTo>
                    <a:pt x="963993" y="760006"/>
                  </a:lnTo>
                  <a:lnTo>
                    <a:pt x="963980" y="761161"/>
                  </a:lnTo>
                  <a:lnTo>
                    <a:pt x="964704" y="761631"/>
                  </a:lnTo>
                  <a:lnTo>
                    <a:pt x="965098" y="762114"/>
                  </a:lnTo>
                  <a:lnTo>
                    <a:pt x="965657" y="761580"/>
                  </a:lnTo>
                  <a:lnTo>
                    <a:pt x="966558" y="761123"/>
                  </a:lnTo>
                  <a:lnTo>
                    <a:pt x="966711" y="760488"/>
                  </a:lnTo>
                  <a:lnTo>
                    <a:pt x="966812" y="759955"/>
                  </a:lnTo>
                  <a:close/>
                </a:path>
                <a:path w="1190625" h="1092834">
                  <a:moveTo>
                    <a:pt x="970064" y="993698"/>
                  </a:moveTo>
                  <a:lnTo>
                    <a:pt x="969848" y="992784"/>
                  </a:lnTo>
                  <a:lnTo>
                    <a:pt x="969645" y="991870"/>
                  </a:lnTo>
                  <a:lnTo>
                    <a:pt x="969365" y="990981"/>
                  </a:lnTo>
                  <a:lnTo>
                    <a:pt x="968273" y="991095"/>
                  </a:lnTo>
                  <a:lnTo>
                    <a:pt x="968273" y="992073"/>
                  </a:lnTo>
                  <a:lnTo>
                    <a:pt x="968387" y="992974"/>
                  </a:lnTo>
                  <a:lnTo>
                    <a:pt x="968438" y="993876"/>
                  </a:lnTo>
                  <a:lnTo>
                    <a:pt x="968984" y="993825"/>
                  </a:lnTo>
                  <a:lnTo>
                    <a:pt x="969518" y="993749"/>
                  </a:lnTo>
                  <a:lnTo>
                    <a:pt x="970064" y="993698"/>
                  </a:lnTo>
                  <a:close/>
                </a:path>
                <a:path w="1190625" h="1092834">
                  <a:moveTo>
                    <a:pt x="974598" y="438835"/>
                  </a:moveTo>
                  <a:lnTo>
                    <a:pt x="973188" y="439013"/>
                  </a:lnTo>
                  <a:lnTo>
                    <a:pt x="971765" y="439166"/>
                  </a:lnTo>
                  <a:lnTo>
                    <a:pt x="970356" y="439356"/>
                  </a:lnTo>
                  <a:lnTo>
                    <a:pt x="970394" y="439851"/>
                  </a:lnTo>
                  <a:lnTo>
                    <a:pt x="970432" y="440385"/>
                  </a:lnTo>
                  <a:lnTo>
                    <a:pt x="970470" y="440905"/>
                  </a:lnTo>
                  <a:lnTo>
                    <a:pt x="971804" y="440804"/>
                  </a:lnTo>
                  <a:lnTo>
                    <a:pt x="973175" y="440753"/>
                  </a:lnTo>
                  <a:lnTo>
                    <a:pt x="974509" y="440677"/>
                  </a:lnTo>
                  <a:lnTo>
                    <a:pt x="974547" y="440055"/>
                  </a:lnTo>
                  <a:lnTo>
                    <a:pt x="974559" y="439445"/>
                  </a:lnTo>
                  <a:lnTo>
                    <a:pt x="974598" y="438835"/>
                  </a:lnTo>
                  <a:close/>
                </a:path>
                <a:path w="1190625" h="1092834">
                  <a:moveTo>
                    <a:pt x="975233" y="691921"/>
                  </a:moveTo>
                  <a:lnTo>
                    <a:pt x="970457" y="689419"/>
                  </a:lnTo>
                  <a:lnTo>
                    <a:pt x="969924" y="690486"/>
                  </a:lnTo>
                  <a:lnTo>
                    <a:pt x="969645" y="691019"/>
                  </a:lnTo>
                  <a:lnTo>
                    <a:pt x="973023" y="692391"/>
                  </a:lnTo>
                  <a:lnTo>
                    <a:pt x="974699" y="693064"/>
                  </a:lnTo>
                  <a:lnTo>
                    <a:pt x="975067" y="692315"/>
                  </a:lnTo>
                  <a:lnTo>
                    <a:pt x="975233" y="691921"/>
                  </a:lnTo>
                  <a:close/>
                </a:path>
                <a:path w="1190625" h="1092834">
                  <a:moveTo>
                    <a:pt x="976680" y="573900"/>
                  </a:moveTo>
                  <a:lnTo>
                    <a:pt x="976630" y="573532"/>
                  </a:lnTo>
                  <a:lnTo>
                    <a:pt x="976604" y="573163"/>
                  </a:lnTo>
                  <a:lnTo>
                    <a:pt x="976579" y="572770"/>
                  </a:lnTo>
                  <a:lnTo>
                    <a:pt x="975055" y="573176"/>
                  </a:lnTo>
                  <a:lnTo>
                    <a:pt x="973505" y="573582"/>
                  </a:lnTo>
                  <a:lnTo>
                    <a:pt x="971981" y="573989"/>
                  </a:lnTo>
                  <a:lnTo>
                    <a:pt x="972210" y="574763"/>
                  </a:lnTo>
                  <a:lnTo>
                    <a:pt x="972337" y="575144"/>
                  </a:lnTo>
                  <a:lnTo>
                    <a:pt x="976680" y="573900"/>
                  </a:lnTo>
                  <a:close/>
                </a:path>
                <a:path w="1190625" h="1092834">
                  <a:moveTo>
                    <a:pt x="1011847" y="534543"/>
                  </a:moveTo>
                  <a:lnTo>
                    <a:pt x="1011377" y="531126"/>
                  </a:lnTo>
                  <a:lnTo>
                    <a:pt x="1010894" y="529717"/>
                  </a:lnTo>
                  <a:lnTo>
                    <a:pt x="1007567" y="530402"/>
                  </a:lnTo>
                  <a:lnTo>
                    <a:pt x="1008989" y="531799"/>
                  </a:lnTo>
                  <a:lnTo>
                    <a:pt x="1011847" y="534543"/>
                  </a:lnTo>
                  <a:close/>
                </a:path>
                <a:path w="1190625" h="1092834">
                  <a:moveTo>
                    <a:pt x="1022362" y="405625"/>
                  </a:moveTo>
                  <a:lnTo>
                    <a:pt x="1022197" y="405282"/>
                  </a:lnTo>
                  <a:lnTo>
                    <a:pt x="1021994" y="404926"/>
                  </a:lnTo>
                  <a:lnTo>
                    <a:pt x="1021842" y="404609"/>
                  </a:lnTo>
                  <a:lnTo>
                    <a:pt x="1020902" y="405003"/>
                  </a:lnTo>
                  <a:lnTo>
                    <a:pt x="1019949" y="405409"/>
                  </a:lnTo>
                  <a:lnTo>
                    <a:pt x="1019022" y="405803"/>
                  </a:lnTo>
                  <a:lnTo>
                    <a:pt x="1019251" y="406298"/>
                  </a:lnTo>
                  <a:lnTo>
                    <a:pt x="1019492" y="406793"/>
                  </a:lnTo>
                  <a:lnTo>
                    <a:pt x="1019708" y="407289"/>
                  </a:lnTo>
                  <a:lnTo>
                    <a:pt x="1020597" y="406717"/>
                  </a:lnTo>
                  <a:lnTo>
                    <a:pt x="1021499" y="406158"/>
                  </a:lnTo>
                  <a:lnTo>
                    <a:pt x="1022362" y="405625"/>
                  </a:lnTo>
                  <a:close/>
                </a:path>
                <a:path w="1190625" h="1092834">
                  <a:moveTo>
                    <a:pt x="1061173" y="697306"/>
                  </a:moveTo>
                  <a:lnTo>
                    <a:pt x="1060259" y="695388"/>
                  </a:lnTo>
                  <a:lnTo>
                    <a:pt x="1059802" y="694410"/>
                  </a:lnTo>
                  <a:lnTo>
                    <a:pt x="1059446" y="694613"/>
                  </a:lnTo>
                  <a:lnTo>
                    <a:pt x="1058722" y="694956"/>
                  </a:lnTo>
                  <a:lnTo>
                    <a:pt x="1059154" y="695947"/>
                  </a:lnTo>
                  <a:lnTo>
                    <a:pt x="1059624" y="696887"/>
                  </a:lnTo>
                  <a:lnTo>
                    <a:pt x="1060107" y="697826"/>
                  </a:lnTo>
                  <a:lnTo>
                    <a:pt x="1060462" y="697661"/>
                  </a:lnTo>
                  <a:lnTo>
                    <a:pt x="1060818" y="697471"/>
                  </a:lnTo>
                  <a:lnTo>
                    <a:pt x="1061173" y="697306"/>
                  </a:lnTo>
                  <a:close/>
                </a:path>
                <a:path w="1190625" h="1092834">
                  <a:moveTo>
                    <a:pt x="1063764" y="854595"/>
                  </a:moveTo>
                  <a:lnTo>
                    <a:pt x="1060729" y="853694"/>
                  </a:lnTo>
                  <a:lnTo>
                    <a:pt x="1059218" y="853224"/>
                  </a:lnTo>
                  <a:lnTo>
                    <a:pt x="1059091" y="853643"/>
                  </a:lnTo>
                  <a:lnTo>
                    <a:pt x="1058875" y="854494"/>
                  </a:lnTo>
                  <a:lnTo>
                    <a:pt x="1063409" y="855853"/>
                  </a:lnTo>
                  <a:lnTo>
                    <a:pt x="1063536" y="855446"/>
                  </a:lnTo>
                  <a:lnTo>
                    <a:pt x="1063764" y="854595"/>
                  </a:lnTo>
                  <a:close/>
                </a:path>
                <a:path w="1190625" h="1092834">
                  <a:moveTo>
                    <a:pt x="1074280" y="648881"/>
                  </a:moveTo>
                  <a:lnTo>
                    <a:pt x="1074077" y="648639"/>
                  </a:lnTo>
                  <a:lnTo>
                    <a:pt x="1073899" y="648398"/>
                  </a:lnTo>
                  <a:lnTo>
                    <a:pt x="1073683" y="648157"/>
                  </a:lnTo>
                  <a:lnTo>
                    <a:pt x="1073048" y="648423"/>
                  </a:lnTo>
                  <a:lnTo>
                    <a:pt x="1072134" y="648512"/>
                  </a:lnTo>
                  <a:lnTo>
                    <a:pt x="1071791" y="648995"/>
                  </a:lnTo>
                  <a:lnTo>
                    <a:pt x="1071346" y="649605"/>
                  </a:lnTo>
                  <a:lnTo>
                    <a:pt x="1071346" y="650544"/>
                  </a:lnTo>
                  <a:lnTo>
                    <a:pt x="1071181" y="651319"/>
                  </a:lnTo>
                  <a:lnTo>
                    <a:pt x="1071473" y="651471"/>
                  </a:lnTo>
                  <a:lnTo>
                    <a:pt x="1071753" y="651573"/>
                  </a:lnTo>
                  <a:lnTo>
                    <a:pt x="1072045" y="651700"/>
                  </a:lnTo>
                  <a:lnTo>
                    <a:pt x="1072781" y="650760"/>
                  </a:lnTo>
                  <a:lnTo>
                    <a:pt x="1073543" y="649820"/>
                  </a:lnTo>
                  <a:lnTo>
                    <a:pt x="1074280" y="648881"/>
                  </a:lnTo>
                  <a:close/>
                </a:path>
                <a:path w="1190625" h="1092834">
                  <a:moveTo>
                    <a:pt x="1117219" y="795629"/>
                  </a:moveTo>
                  <a:lnTo>
                    <a:pt x="1114145" y="794448"/>
                  </a:lnTo>
                  <a:lnTo>
                    <a:pt x="1113053" y="795261"/>
                  </a:lnTo>
                  <a:lnTo>
                    <a:pt x="1113269" y="798652"/>
                  </a:lnTo>
                  <a:lnTo>
                    <a:pt x="1116152" y="796455"/>
                  </a:lnTo>
                  <a:lnTo>
                    <a:pt x="1117219" y="795629"/>
                  </a:lnTo>
                  <a:close/>
                </a:path>
                <a:path w="1190625" h="1092834">
                  <a:moveTo>
                    <a:pt x="1190612" y="675373"/>
                  </a:moveTo>
                  <a:lnTo>
                    <a:pt x="1190117" y="674522"/>
                  </a:lnTo>
                  <a:lnTo>
                    <a:pt x="1189875" y="673735"/>
                  </a:lnTo>
                  <a:lnTo>
                    <a:pt x="1189355" y="674027"/>
                  </a:lnTo>
                  <a:lnTo>
                    <a:pt x="1188859" y="674331"/>
                  </a:lnTo>
                  <a:lnTo>
                    <a:pt x="1188326" y="674598"/>
                  </a:lnTo>
                  <a:lnTo>
                    <a:pt x="1188085" y="675271"/>
                  </a:lnTo>
                  <a:lnTo>
                    <a:pt x="1187627" y="675970"/>
                  </a:lnTo>
                  <a:lnTo>
                    <a:pt x="1187691" y="676605"/>
                  </a:lnTo>
                  <a:lnTo>
                    <a:pt x="1187716" y="677037"/>
                  </a:lnTo>
                  <a:lnTo>
                    <a:pt x="1188783" y="677811"/>
                  </a:lnTo>
                  <a:lnTo>
                    <a:pt x="1188974" y="677722"/>
                  </a:lnTo>
                  <a:lnTo>
                    <a:pt x="1189583" y="677354"/>
                  </a:lnTo>
                  <a:lnTo>
                    <a:pt x="1190345" y="676744"/>
                  </a:lnTo>
                  <a:lnTo>
                    <a:pt x="1190612" y="67537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7" name="object 104">
              <a:extLst>
                <a:ext uri="{FF2B5EF4-FFF2-40B4-BE49-F238E27FC236}">
                  <a16:creationId xmlns:a16="http://schemas.microsoft.com/office/drawing/2014/main" id="{DB1DA008-0F2A-9887-4348-C352605A6501}"/>
                </a:ext>
              </a:extLst>
            </p:cNvPr>
            <p:cNvSpPr/>
            <p:nvPr/>
          </p:nvSpPr>
          <p:spPr>
            <a:xfrm>
              <a:off x="3265760" y="3405762"/>
              <a:ext cx="887574" cy="729312"/>
            </a:xfrm>
            <a:custGeom>
              <a:avLst/>
              <a:gdLst/>
              <a:ahLst/>
              <a:cxnLst/>
              <a:rect l="l" t="t" r="r" b="b"/>
              <a:pathLst>
                <a:path w="1463675" h="1202690">
                  <a:moveTo>
                    <a:pt x="2895" y="939342"/>
                  </a:moveTo>
                  <a:lnTo>
                    <a:pt x="2082" y="938631"/>
                  </a:lnTo>
                  <a:lnTo>
                    <a:pt x="1460" y="937907"/>
                  </a:lnTo>
                  <a:lnTo>
                    <a:pt x="927" y="938771"/>
                  </a:lnTo>
                  <a:lnTo>
                    <a:pt x="292" y="939419"/>
                  </a:lnTo>
                  <a:lnTo>
                    <a:pt x="88" y="940155"/>
                  </a:lnTo>
                  <a:lnTo>
                    <a:pt x="0" y="940485"/>
                  </a:lnTo>
                  <a:lnTo>
                    <a:pt x="685" y="941044"/>
                  </a:lnTo>
                  <a:lnTo>
                    <a:pt x="1028" y="941489"/>
                  </a:lnTo>
                  <a:lnTo>
                    <a:pt x="1663" y="940854"/>
                  </a:lnTo>
                  <a:lnTo>
                    <a:pt x="2362" y="940257"/>
                  </a:lnTo>
                  <a:lnTo>
                    <a:pt x="2819" y="939495"/>
                  </a:lnTo>
                  <a:lnTo>
                    <a:pt x="2895" y="939342"/>
                  </a:lnTo>
                  <a:close/>
                </a:path>
                <a:path w="1463675" h="1202690">
                  <a:moveTo>
                    <a:pt x="33642" y="616242"/>
                  </a:moveTo>
                  <a:lnTo>
                    <a:pt x="33629" y="615721"/>
                  </a:lnTo>
                  <a:lnTo>
                    <a:pt x="33591" y="615226"/>
                  </a:lnTo>
                  <a:lnTo>
                    <a:pt x="33591" y="614692"/>
                  </a:lnTo>
                  <a:lnTo>
                    <a:pt x="32524" y="614781"/>
                  </a:lnTo>
                  <a:lnTo>
                    <a:pt x="31457" y="614883"/>
                  </a:lnTo>
                  <a:lnTo>
                    <a:pt x="30403" y="614984"/>
                  </a:lnTo>
                  <a:lnTo>
                    <a:pt x="30441" y="615353"/>
                  </a:lnTo>
                  <a:lnTo>
                    <a:pt x="30492" y="616127"/>
                  </a:lnTo>
                  <a:lnTo>
                    <a:pt x="31546" y="616165"/>
                  </a:lnTo>
                  <a:lnTo>
                    <a:pt x="33642" y="616242"/>
                  </a:lnTo>
                  <a:close/>
                </a:path>
                <a:path w="1463675" h="1202690">
                  <a:moveTo>
                    <a:pt x="45402" y="878624"/>
                  </a:moveTo>
                  <a:lnTo>
                    <a:pt x="44996" y="878230"/>
                  </a:lnTo>
                  <a:lnTo>
                    <a:pt x="44513" y="877519"/>
                  </a:lnTo>
                  <a:lnTo>
                    <a:pt x="43522" y="877697"/>
                  </a:lnTo>
                  <a:lnTo>
                    <a:pt x="42887" y="878217"/>
                  </a:lnTo>
                  <a:lnTo>
                    <a:pt x="41821" y="878801"/>
                  </a:lnTo>
                  <a:lnTo>
                    <a:pt x="42684" y="879411"/>
                  </a:lnTo>
                  <a:lnTo>
                    <a:pt x="43243" y="880059"/>
                  </a:lnTo>
                  <a:lnTo>
                    <a:pt x="43484" y="879944"/>
                  </a:lnTo>
                  <a:lnTo>
                    <a:pt x="44196" y="879665"/>
                  </a:lnTo>
                  <a:lnTo>
                    <a:pt x="44754" y="879081"/>
                  </a:lnTo>
                  <a:lnTo>
                    <a:pt x="45402" y="878624"/>
                  </a:lnTo>
                  <a:close/>
                </a:path>
                <a:path w="1463675" h="1202690">
                  <a:moveTo>
                    <a:pt x="84010" y="325069"/>
                  </a:moveTo>
                  <a:lnTo>
                    <a:pt x="83527" y="324319"/>
                  </a:lnTo>
                  <a:lnTo>
                    <a:pt x="82918" y="323799"/>
                  </a:lnTo>
                  <a:lnTo>
                    <a:pt x="82181" y="323037"/>
                  </a:lnTo>
                  <a:lnTo>
                    <a:pt x="81686" y="323786"/>
                  </a:lnTo>
                  <a:lnTo>
                    <a:pt x="81038" y="324497"/>
                  </a:lnTo>
                  <a:lnTo>
                    <a:pt x="81127" y="324662"/>
                  </a:lnTo>
                  <a:lnTo>
                    <a:pt x="81559" y="325247"/>
                  </a:lnTo>
                  <a:lnTo>
                    <a:pt x="82181" y="325780"/>
                  </a:lnTo>
                  <a:lnTo>
                    <a:pt x="83032" y="326136"/>
                  </a:lnTo>
                  <a:lnTo>
                    <a:pt x="84010" y="325069"/>
                  </a:lnTo>
                  <a:close/>
                </a:path>
                <a:path w="1463675" h="1202690">
                  <a:moveTo>
                    <a:pt x="88074" y="363855"/>
                  </a:moveTo>
                  <a:lnTo>
                    <a:pt x="87757" y="363385"/>
                  </a:lnTo>
                  <a:lnTo>
                    <a:pt x="87503" y="362788"/>
                  </a:lnTo>
                  <a:lnTo>
                    <a:pt x="87071" y="362508"/>
                  </a:lnTo>
                  <a:lnTo>
                    <a:pt x="86461" y="362140"/>
                  </a:lnTo>
                  <a:lnTo>
                    <a:pt x="85712" y="361988"/>
                  </a:lnTo>
                  <a:lnTo>
                    <a:pt x="85026" y="361759"/>
                  </a:lnTo>
                  <a:lnTo>
                    <a:pt x="84836" y="362165"/>
                  </a:lnTo>
                  <a:lnTo>
                    <a:pt x="84658" y="362572"/>
                  </a:lnTo>
                  <a:lnTo>
                    <a:pt x="84467" y="362966"/>
                  </a:lnTo>
                  <a:lnTo>
                    <a:pt x="85483" y="363537"/>
                  </a:lnTo>
                  <a:lnTo>
                    <a:pt x="87528" y="364667"/>
                  </a:lnTo>
                  <a:lnTo>
                    <a:pt x="87718" y="364401"/>
                  </a:lnTo>
                  <a:lnTo>
                    <a:pt x="88074" y="363855"/>
                  </a:lnTo>
                  <a:close/>
                </a:path>
                <a:path w="1463675" h="1202690">
                  <a:moveTo>
                    <a:pt x="104178" y="396659"/>
                  </a:moveTo>
                  <a:lnTo>
                    <a:pt x="103771" y="395579"/>
                  </a:lnTo>
                  <a:lnTo>
                    <a:pt x="103327" y="394500"/>
                  </a:lnTo>
                  <a:lnTo>
                    <a:pt x="102908" y="393433"/>
                  </a:lnTo>
                  <a:lnTo>
                    <a:pt x="101930" y="393852"/>
                  </a:lnTo>
                  <a:lnTo>
                    <a:pt x="101473" y="394081"/>
                  </a:lnTo>
                  <a:lnTo>
                    <a:pt x="103200" y="397129"/>
                  </a:lnTo>
                  <a:lnTo>
                    <a:pt x="103543" y="396976"/>
                  </a:lnTo>
                  <a:lnTo>
                    <a:pt x="104178" y="396659"/>
                  </a:lnTo>
                  <a:close/>
                </a:path>
                <a:path w="1463675" h="1202690">
                  <a:moveTo>
                    <a:pt x="109855" y="721410"/>
                  </a:moveTo>
                  <a:lnTo>
                    <a:pt x="109550" y="720966"/>
                  </a:lnTo>
                  <a:lnTo>
                    <a:pt x="109143" y="720140"/>
                  </a:lnTo>
                  <a:lnTo>
                    <a:pt x="108953" y="720178"/>
                  </a:lnTo>
                  <a:lnTo>
                    <a:pt x="108280" y="720356"/>
                  </a:lnTo>
                  <a:lnTo>
                    <a:pt x="107581" y="720712"/>
                  </a:lnTo>
                  <a:lnTo>
                    <a:pt x="107175" y="721220"/>
                  </a:lnTo>
                  <a:lnTo>
                    <a:pt x="107010" y="721436"/>
                  </a:lnTo>
                  <a:lnTo>
                    <a:pt x="107619" y="722223"/>
                  </a:lnTo>
                  <a:lnTo>
                    <a:pt x="107899" y="722807"/>
                  </a:lnTo>
                  <a:lnTo>
                    <a:pt x="108915" y="722071"/>
                  </a:lnTo>
                  <a:lnTo>
                    <a:pt x="109397" y="721741"/>
                  </a:lnTo>
                  <a:lnTo>
                    <a:pt x="109855" y="721410"/>
                  </a:lnTo>
                  <a:close/>
                </a:path>
                <a:path w="1463675" h="1202690">
                  <a:moveTo>
                    <a:pt x="140538" y="294741"/>
                  </a:moveTo>
                  <a:lnTo>
                    <a:pt x="139954" y="294043"/>
                  </a:lnTo>
                  <a:lnTo>
                    <a:pt x="139471" y="293090"/>
                  </a:lnTo>
                  <a:lnTo>
                    <a:pt x="138709" y="293928"/>
                  </a:lnTo>
                  <a:lnTo>
                    <a:pt x="138010" y="294411"/>
                  </a:lnTo>
                  <a:lnTo>
                    <a:pt x="137756" y="295059"/>
                  </a:lnTo>
                  <a:lnTo>
                    <a:pt x="137655" y="295338"/>
                  </a:lnTo>
                  <a:lnTo>
                    <a:pt x="138366" y="295960"/>
                  </a:lnTo>
                  <a:lnTo>
                    <a:pt x="138696" y="296430"/>
                  </a:lnTo>
                  <a:lnTo>
                    <a:pt x="139293" y="295960"/>
                  </a:lnTo>
                  <a:lnTo>
                    <a:pt x="140004" y="295592"/>
                  </a:lnTo>
                  <a:lnTo>
                    <a:pt x="140385" y="295008"/>
                  </a:lnTo>
                  <a:lnTo>
                    <a:pt x="140538" y="294741"/>
                  </a:lnTo>
                  <a:close/>
                </a:path>
                <a:path w="1463675" h="1202690">
                  <a:moveTo>
                    <a:pt x="155702" y="805116"/>
                  </a:moveTo>
                  <a:lnTo>
                    <a:pt x="155244" y="804875"/>
                  </a:lnTo>
                  <a:lnTo>
                    <a:pt x="154787" y="804633"/>
                  </a:lnTo>
                  <a:lnTo>
                    <a:pt x="154343" y="804354"/>
                  </a:lnTo>
                  <a:lnTo>
                    <a:pt x="153416" y="806462"/>
                  </a:lnTo>
                  <a:lnTo>
                    <a:pt x="152958" y="807516"/>
                  </a:lnTo>
                  <a:lnTo>
                    <a:pt x="153873" y="807974"/>
                  </a:lnTo>
                  <a:lnTo>
                    <a:pt x="155092" y="806081"/>
                  </a:lnTo>
                  <a:lnTo>
                    <a:pt x="155702" y="805116"/>
                  </a:lnTo>
                  <a:close/>
                </a:path>
                <a:path w="1463675" h="1202690">
                  <a:moveTo>
                    <a:pt x="157594" y="936447"/>
                  </a:moveTo>
                  <a:lnTo>
                    <a:pt x="156629" y="936002"/>
                  </a:lnTo>
                  <a:lnTo>
                    <a:pt x="155968" y="935494"/>
                  </a:lnTo>
                  <a:lnTo>
                    <a:pt x="154940" y="935431"/>
                  </a:lnTo>
                  <a:lnTo>
                    <a:pt x="154571" y="936269"/>
                  </a:lnTo>
                  <a:lnTo>
                    <a:pt x="154178" y="936726"/>
                  </a:lnTo>
                  <a:lnTo>
                    <a:pt x="154787" y="937171"/>
                  </a:lnTo>
                  <a:lnTo>
                    <a:pt x="155371" y="937742"/>
                  </a:lnTo>
                  <a:lnTo>
                    <a:pt x="156057" y="937958"/>
                  </a:lnTo>
                  <a:lnTo>
                    <a:pt x="156337" y="938034"/>
                  </a:lnTo>
                  <a:lnTo>
                    <a:pt x="156832" y="937221"/>
                  </a:lnTo>
                  <a:lnTo>
                    <a:pt x="157594" y="936447"/>
                  </a:lnTo>
                  <a:close/>
                </a:path>
                <a:path w="1463675" h="1202690">
                  <a:moveTo>
                    <a:pt x="162864" y="290550"/>
                  </a:moveTo>
                  <a:lnTo>
                    <a:pt x="161048" y="288099"/>
                  </a:lnTo>
                  <a:lnTo>
                    <a:pt x="160274" y="288836"/>
                  </a:lnTo>
                  <a:lnTo>
                    <a:pt x="159854" y="289204"/>
                  </a:lnTo>
                  <a:lnTo>
                    <a:pt x="160629" y="289864"/>
                  </a:lnTo>
                  <a:lnTo>
                    <a:pt x="161404" y="290525"/>
                  </a:lnTo>
                  <a:lnTo>
                    <a:pt x="162153" y="291185"/>
                  </a:lnTo>
                  <a:lnTo>
                    <a:pt x="162623" y="290766"/>
                  </a:lnTo>
                  <a:lnTo>
                    <a:pt x="162864" y="290550"/>
                  </a:lnTo>
                  <a:close/>
                </a:path>
                <a:path w="1463675" h="1202690">
                  <a:moveTo>
                    <a:pt x="179273" y="640080"/>
                  </a:moveTo>
                  <a:lnTo>
                    <a:pt x="178358" y="639521"/>
                  </a:lnTo>
                  <a:lnTo>
                    <a:pt x="177431" y="638975"/>
                  </a:lnTo>
                  <a:lnTo>
                    <a:pt x="176453" y="638492"/>
                  </a:lnTo>
                  <a:lnTo>
                    <a:pt x="175806" y="639279"/>
                  </a:lnTo>
                  <a:lnTo>
                    <a:pt x="176618" y="640067"/>
                  </a:lnTo>
                  <a:lnTo>
                    <a:pt x="178282" y="641477"/>
                  </a:lnTo>
                  <a:lnTo>
                    <a:pt x="179273" y="640080"/>
                  </a:lnTo>
                  <a:close/>
                </a:path>
                <a:path w="1463675" h="1202690">
                  <a:moveTo>
                    <a:pt x="215773" y="303771"/>
                  </a:moveTo>
                  <a:lnTo>
                    <a:pt x="214972" y="303072"/>
                  </a:lnTo>
                  <a:lnTo>
                    <a:pt x="214541" y="302679"/>
                  </a:lnTo>
                  <a:lnTo>
                    <a:pt x="214058" y="302298"/>
                  </a:lnTo>
                  <a:lnTo>
                    <a:pt x="213614" y="302882"/>
                  </a:lnTo>
                  <a:lnTo>
                    <a:pt x="212966" y="303415"/>
                  </a:lnTo>
                  <a:lnTo>
                    <a:pt x="212750" y="304088"/>
                  </a:lnTo>
                  <a:lnTo>
                    <a:pt x="212674" y="304380"/>
                  </a:lnTo>
                  <a:lnTo>
                    <a:pt x="213690" y="305371"/>
                  </a:lnTo>
                  <a:lnTo>
                    <a:pt x="213868" y="305308"/>
                  </a:lnTo>
                  <a:lnTo>
                    <a:pt x="214503" y="305028"/>
                  </a:lnTo>
                  <a:lnTo>
                    <a:pt x="215049" y="304419"/>
                  </a:lnTo>
                  <a:lnTo>
                    <a:pt x="215773" y="303771"/>
                  </a:lnTo>
                  <a:close/>
                </a:path>
                <a:path w="1463675" h="1202690">
                  <a:moveTo>
                    <a:pt x="314998" y="556107"/>
                  </a:moveTo>
                  <a:lnTo>
                    <a:pt x="314985" y="555548"/>
                  </a:lnTo>
                  <a:lnTo>
                    <a:pt x="314985" y="555002"/>
                  </a:lnTo>
                  <a:lnTo>
                    <a:pt x="313893" y="555142"/>
                  </a:lnTo>
                  <a:lnTo>
                    <a:pt x="311721" y="555459"/>
                  </a:lnTo>
                  <a:lnTo>
                    <a:pt x="311759" y="555828"/>
                  </a:lnTo>
                  <a:lnTo>
                    <a:pt x="311772" y="556171"/>
                  </a:lnTo>
                  <a:lnTo>
                    <a:pt x="311797" y="556526"/>
                  </a:lnTo>
                  <a:lnTo>
                    <a:pt x="314985" y="556653"/>
                  </a:lnTo>
                  <a:lnTo>
                    <a:pt x="314998" y="556107"/>
                  </a:lnTo>
                  <a:close/>
                </a:path>
                <a:path w="1463675" h="1202690">
                  <a:moveTo>
                    <a:pt x="341312" y="911618"/>
                  </a:moveTo>
                  <a:lnTo>
                    <a:pt x="341198" y="911098"/>
                  </a:lnTo>
                  <a:lnTo>
                    <a:pt x="341071" y="910348"/>
                  </a:lnTo>
                  <a:lnTo>
                    <a:pt x="340614" y="909675"/>
                  </a:lnTo>
                  <a:lnTo>
                    <a:pt x="340296" y="908977"/>
                  </a:lnTo>
                  <a:lnTo>
                    <a:pt x="339344" y="909307"/>
                  </a:lnTo>
                  <a:lnTo>
                    <a:pt x="338861" y="909459"/>
                  </a:lnTo>
                  <a:lnTo>
                    <a:pt x="339318" y="910615"/>
                  </a:lnTo>
                  <a:lnTo>
                    <a:pt x="339788" y="911771"/>
                  </a:lnTo>
                  <a:lnTo>
                    <a:pt x="340575" y="913765"/>
                  </a:lnTo>
                  <a:lnTo>
                    <a:pt x="340969" y="912241"/>
                  </a:lnTo>
                  <a:lnTo>
                    <a:pt x="341312" y="911618"/>
                  </a:lnTo>
                  <a:close/>
                </a:path>
                <a:path w="1463675" h="1202690">
                  <a:moveTo>
                    <a:pt x="349275" y="485076"/>
                  </a:moveTo>
                  <a:lnTo>
                    <a:pt x="349161" y="484606"/>
                  </a:lnTo>
                  <a:lnTo>
                    <a:pt x="349034" y="484174"/>
                  </a:lnTo>
                  <a:lnTo>
                    <a:pt x="348373" y="483870"/>
                  </a:lnTo>
                  <a:lnTo>
                    <a:pt x="347802" y="483349"/>
                  </a:lnTo>
                  <a:lnTo>
                    <a:pt x="347484" y="484073"/>
                  </a:lnTo>
                  <a:lnTo>
                    <a:pt x="346900" y="484797"/>
                  </a:lnTo>
                  <a:lnTo>
                    <a:pt x="347052" y="485063"/>
                  </a:lnTo>
                  <a:lnTo>
                    <a:pt x="347383" y="485571"/>
                  </a:lnTo>
                  <a:lnTo>
                    <a:pt x="348107" y="485825"/>
                  </a:lnTo>
                  <a:lnTo>
                    <a:pt x="348691" y="486194"/>
                  </a:lnTo>
                  <a:lnTo>
                    <a:pt x="348856" y="485673"/>
                  </a:lnTo>
                  <a:lnTo>
                    <a:pt x="349275" y="485076"/>
                  </a:lnTo>
                  <a:close/>
                </a:path>
                <a:path w="1463675" h="1202690">
                  <a:moveTo>
                    <a:pt x="355295" y="250875"/>
                  </a:moveTo>
                  <a:lnTo>
                    <a:pt x="354279" y="250837"/>
                  </a:lnTo>
                  <a:lnTo>
                    <a:pt x="353288" y="250799"/>
                  </a:lnTo>
                  <a:lnTo>
                    <a:pt x="352272" y="250761"/>
                  </a:lnTo>
                  <a:lnTo>
                    <a:pt x="352259" y="251117"/>
                  </a:lnTo>
                  <a:lnTo>
                    <a:pt x="352234" y="251460"/>
                  </a:lnTo>
                  <a:lnTo>
                    <a:pt x="352221" y="251802"/>
                  </a:lnTo>
                  <a:lnTo>
                    <a:pt x="354253" y="251891"/>
                  </a:lnTo>
                  <a:lnTo>
                    <a:pt x="355257" y="251904"/>
                  </a:lnTo>
                  <a:lnTo>
                    <a:pt x="355257" y="251574"/>
                  </a:lnTo>
                  <a:lnTo>
                    <a:pt x="355282" y="251218"/>
                  </a:lnTo>
                  <a:lnTo>
                    <a:pt x="355295" y="250875"/>
                  </a:lnTo>
                  <a:close/>
                </a:path>
                <a:path w="1463675" h="1202690">
                  <a:moveTo>
                    <a:pt x="358076" y="226745"/>
                  </a:moveTo>
                  <a:lnTo>
                    <a:pt x="357606" y="226479"/>
                  </a:lnTo>
                  <a:lnTo>
                    <a:pt x="357047" y="225920"/>
                  </a:lnTo>
                  <a:lnTo>
                    <a:pt x="356692" y="226009"/>
                  </a:lnTo>
                  <a:lnTo>
                    <a:pt x="356006" y="226250"/>
                  </a:lnTo>
                  <a:lnTo>
                    <a:pt x="355422" y="226822"/>
                  </a:lnTo>
                  <a:lnTo>
                    <a:pt x="354596" y="227431"/>
                  </a:lnTo>
                  <a:lnTo>
                    <a:pt x="355409" y="228053"/>
                  </a:lnTo>
                  <a:lnTo>
                    <a:pt x="356196" y="228790"/>
                  </a:lnTo>
                  <a:lnTo>
                    <a:pt x="356323" y="228714"/>
                  </a:lnTo>
                  <a:lnTo>
                    <a:pt x="357009" y="228168"/>
                  </a:lnTo>
                  <a:lnTo>
                    <a:pt x="357530" y="227418"/>
                  </a:lnTo>
                  <a:lnTo>
                    <a:pt x="358076" y="226745"/>
                  </a:lnTo>
                  <a:close/>
                </a:path>
                <a:path w="1463675" h="1202690">
                  <a:moveTo>
                    <a:pt x="361988" y="231343"/>
                  </a:moveTo>
                  <a:lnTo>
                    <a:pt x="361238" y="230682"/>
                  </a:lnTo>
                  <a:lnTo>
                    <a:pt x="360578" y="229997"/>
                  </a:lnTo>
                  <a:lnTo>
                    <a:pt x="360006" y="230860"/>
                  </a:lnTo>
                  <a:lnTo>
                    <a:pt x="359473" y="231470"/>
                  </a:lnTo>
                  <a:lnTo>
                    <a:pt x="359257" y="232181"/>
                  </a:lnTo>
                  <a:lnTo>
                    <a:pt x="359168" y="232473"/>
                  </a:lnTo>
                  <a:lnTo>
                    <a:pt x="359791" y="232981"/>
                  </a:lnTo>
                  <a:lnTo>
                    <a:pt x="360095" y="233387"/>
                  </a:lnTo>
                  <a:lnTo>
                    <a:pt x="360743" y="232765"/>
                  </a:lnTo>
                  <a:lnTo>
                    <a:pt x="361403" y="232143"/>
                  </a:lnTo>
                  <a:lnTo>
                    <a:pt x="361962" y="231419"/>
                  </a:lnTo>
                  <a:close/>
                </a:path>
                <a:path w="1463675" h="1202690">
                  <a:moveTo>
                    <a:pt x="371894" y="472605"/>
                  </a:moveTo>
                  <a:lnTo>
                    <a:pt x="371449" y="471881"/>
                  </a:lnTo>
                  <a:lnTo>
                    <a:pt x="370916" y="471373"/>
                  </a:lnTo>
                  <a:lnTo>
                    <a:pt x="370420" y="470814"/>
                  </a:lnTo>
                  <a:lnTo>
                    <a:pt x="370065" y="471258"/>
                  </a:lnTo>
                  <a:lnTo>
                    <a:pt x="369760" y="471716"/>
                  </a:lnTo>
                  <a:lnTo>
                    <a:pt x="369341" y="472274"/>
                  </a:lnTo>
                  <a:lnTo>
                    <a:pt x="369874" y="472770"/>
                  </a:lnTo>
                  <a:lnTo>
                    <a:pt x="370243" y="473392"/>
                  </a:lnTo>
                  <a:lnTo>
                    <a:pt x="370713" y="473468"/>
                  </a:lnTo>
                  <a:lnTo>
                    <a:pt x="371043" y="473532"/>
                  </a:lnTo>
                  <a:lnTo>
                    <a:pt x="371894" y="472605"/>
                  </a:lnTo>
                  <a:close/>
                </a:path>
                <a:path w="1463675" h="1202690">
                  <a:moveTo>
                    <a:pt x="376415" y="1159002"/>
                  </a:moveTo>
                  <a:lnTo>
                    <a:pt x="376339" y="1158621"/>
                  </a:lnTo>
                  <a:lnTo>
                    <a:pt x="376275" y="1158214"/>
                  </a:lnTo>
                  <a:lnTo>
                    <a:pt x="376199" y="1157820"/>
                  </a:lnTo>
                  <a:lnTo>
                    <a:pt x="375132" y="1158036"/>
                  </a:lnTo>
                  <a:lnTo>
                    <a:pt x="374078" y="1158265"/>
                  </a:lnTo>
                  <a:lnTo>
                    <a:pt x="373024" y="1158481"/>
                  </a:lnTo>
                  <a:lnTo>
                    <a:pt x="373087" y="1158811"/>
                  </a:lnTo>
                  <a:lnTo>
                    <a:pt x="373151" y="1159167"/>
                  </a:lnTo>
                  <a:lnTo>
                    <a:pt x="373227" y="1159510"/>
                  </a:lnTo>
                  <a:lnTo>
                    <a:pt x="374281" y="1159344"/>
                  </a:lnTo>
                  <a:lnTo>
                    <a:pt x="375361" y="1159167"/>
                  </a:lnTo>
                  <a:lnTo>
                    <a:pt x="376415" y="1159002"/>
                  </a:lnTo>
                  <a:close/>
                </a:path>
                <a:path w="1463675" h="1202690">
                  <a:moveTo>
                    <a:pt x="380428" y="427037"/>
                  </a:moveTo>
                  <a:lnTo>
                    <a:pt x="379374" y="426300"/>
                  </a:lnTo>
                  <a:lnTo>
                    <a:pt x="378307" y="425564"/>
                  </a:lnTo>
                  <a:lnTo>
                    <a:pt x="377215" y="424827"/>
                  </a:lnTo>
                  <a:lnTo>
                    <a:pt x="376936" y="425272"/>
                  </a:lnTo>
                  <a:lnTo>
                    <a:pt x="376643" y="425691"/>
                  </a:lnTo>
                  <a:lnTo>
                    <a:pt x="376351" y="426135"/>
                  </a:lnTo>
                  <a:lnTo>
                    <a:pt x="379793" y="428104"/>
                  </a:lnTo>
                  <a:lnTo>
                    <a:pt x="379996" y="427748"/>
                  </a:lnTo>
                  <a:lnTo>
                    <a:pt x="380225" y="427393"/>
                  </a:lnTo>
                  <a:lnTo>
                    <a:pt x="380428" y="427037"/>
                  </a:lnTo>
                  <a:close/>
                </a:path>
                <a:path w="1463675" h="1202690">
                  <a:moveTo>
                    <a:pt x="437007" y="317474"/>
                  </a:moveTo>
                  <a:lnTo>
                    <a:pt x="432727" y="311950"/>
                  </a:lnTo>
                  <a:lnTo>
                    <a:pt x="429590" y="311607"/>
                  </a:lnTo>
                  <a:lnTo>
                    <a:pt x="424116" y="314413"/>
                  </a:lnTo>
                  <a:lnTo>
                    <a:pt x="429729" y="317461"/>
                  </a:lnTo>
                  <a:lnTo>
                    <a:pt x="427570" y="320535"/>
                  </a:lnTo>
                  <a:lnTo>
                    <a:pt x="431406" y="323342"/>
                  </a:lnTo>
                  <a:lnTo>
                    <a:pt x="436587" y="318490"/>
                  </a:lnTo>
                  <a:lnTo>
                    <a:pt x="437007" y="317474"/>
                  </a:lnTo>
                  <a:close/>
                </a:path>
                <a:path w="1463675" h="1202690">
                  <a:moveTo>
                    <a:pt x="437883" y="384263"/>
                  </a:moveTo>
                  <a:lnTo>
                    <a:pt x="437235" y="383768"/>
                  </a:lnTo>
                  <a:lnTo>
                    <a:pt x="436892" y="383298"/>
                  </a:lnTo>
                  <a:lnTo>
                    <a:pt x="434797" y="385000"/>
                  </a:lnTo>
                  <a:lnTo>
                    <a:pt x="435711" y="385495"/>
                  </a:lnTo>
                  <a:lnTo>
                    <a:pt x="436257" y="386054"/>
                  </a:lnTo>
                  <a:lnTo>
                    <a:pt x="436638" y="385940"/>
                  </a:lnTo>
                  <a:lnTo>
                    <a:pt x="437146" y="385787"/>
                  </a:lnTo>
                  <a:lnTo>
                    <a:pt x="437769" y="385165"/>
                  </a:lnTo>
                  <a:lnTo>
                    <a:pt x="437819" y="384683"/>
                  </a:lnTo>
                  <a:lnTo>
                    <a:pt x="437883" y="384263"/>
                  </a:lnTo>
                  <a:close/>
                </a:path>
                <a:path w="1463675" h="1202690">
                  <a:moveTo>
                    <a:pt x="450126" y="485940"/>
                  </a:moveTo>
                  <a:lnTo>
                    <a:pt x="449821" y="484898"/>
                  </a:lnTo>
                  <a:lnTo>
                    <a:pt x="449516" y="483844"/>
                  </a:lnTo>
                  <a:lnTo>
                    <a:pt x="449224" y="482803"/>
                  </a:lnTo>
                  <a:lnTo>
                    <a:pt x="448881" y="482879"/>
                  </a:lnTo>
                  <a:lnTo>
                    <a:pt x="448538" y="482930"/>
                  </a:lnTo>
                  <a:lnTo>
                    <a:pt x="448208" y="483006"/>
                  </a:lnTo>
                  <a:lnTo>
                    <a:pt x="448284" y="484124"/>
                  </a:lnTo>
                  <a:lnTo>
                    <a:pt x="448386" y="485241"/>
                  </a:lnTo>
                  <a:lnTo>
                    <a:pt x="448475" y="486359"/>
                  </a:lnTo>
                  <a:lnTo>
                    <a:pt x="449033" y="486232"/>
                  </a:lnTo>
                  <a:lnTo>
                    <a:pt x="449580" y="486079"/>
                  </a:lnTo>
                  <a:lnTo>
                    <a:pt x="450126" y="485940"/>
                  </a:lnTo>
                  <a:close/>
                </a:path>
                <a:path w="1463675" h="1202690">
                  <a:moveTo>
                    <a:pt x="450354" y="527329"/>
                  </a:moveTo>
                  <a:lnTo>
                    <a:pt x="446951" y="526440"/>
                  </a:lnTo>
                  <a:lnTo>
                    <a:pt x="446697" y="527316"/>
                  </a:lnTo>
                  <a:lnTo>
                    <a:pt x="446582" y="527761"/>
                  </a:lnTo>
                  <a:lnTo>
                    <a:pt x="449961" y="528751"/>
                  </a:lnTo>
                  <a:lnTo>
                    <a:pt x="450202" y="527812"/>
                  </a:lnTo>
                  <a:lnTo>
                    <a:pt x="450354" y="527329"/>
                  </a:lnTo>
                  <a:close/>
                </a:path>
                <a:path w="1463675" h="1202690">
                  <a:moveTo>
                    <a:pt x="454609" y="648487"/>
                  </a:moveTo>
                  <a:lnTo>
                    <a:pt x="454494" y="647433"/>
                  </a:lnTo>
                  <a:lnTo>
                    <a:pt x="454444" y="646417"/>
                  </a:lnTo>
                  <a:lnTo>
                    <a:pt x="453313" y="646417"/>
                  </a:lnTo>
                  <a:lnTo>
                    <a:pt x="452742" y="646404"/>
                  </a:lnTo>
                  <a:lnTo>
                    <a:pt x="452818" y="647509"/>
                  </a:lnTo>
                  <a:lnTo>
                    <a:pt x="452970" y="649706"/>
                  </a:lnTo>
                  <a:lnTo>
                    <a:pt x="453542" y="649630"/>
                  </a:lnTo>
                  <a:lnTo>
                    <a:pt x="454545" y="649605"/>
                  </a:lnTo>
                  <a:lnTo>
                    <a:pt x="454609" y="648487"/>
                  </a:lnTo>
                  <a:close/>
                </a:path>
                <a:path w="1463675" h="1202690">
                  <a:moveTo>
                    <a:pt x="458787" y="297700"/>
                  </a:moveTo>
                  <a:lnTo>
                    <a:pt x="457238" y="296595"/>
                  </a:lnTo>
                  <a:lnTo>
                    <a:pt x="455815" y="295160"/>
                  </a:lnTo>
                  <a:lnTo>
                    <a:pt x="453250" y="294182"/>
                  </a:lnTo>
                  <a:lnTo>
                    <a:pt x="451853" y="295313"/>
                  </a:lnTo>
                  <a:lnTo>
                    <a:pt x="450710" y="295783"/>
                  </a:lnTo>
                  <a:lnTo>
                    <a:pt x="451345" y="296938"/>
                  </a:lnTo>
                  <a:lnTo>
                    <a:pt x="451764" y="298805"/>
                  </a:lnTo>
                  <a:lnTo>
                    <a:pt x="452653" y="299085"/>
                  </a:lnTo>
                  <a:lnTo>
                    <a:pt x="454317" y="299567"/>
                  </a:lnTo>
                  <a:lnTo>
                    <a:pt x="456234" y="299110"/>
                  </a:lnTo>
                  <a:lnTo>
                    <a:pt x="458038" y="299034"/>
                  </a:lnTo>
                  <a:lnTo>
                    <a:pt x="458787" y="297700"/>
                  </a:lnTo>
                  <a:close/>
                </a:path>
                <a:path w="1463675" h="1202690">
                  <a:moveTo>
                    <a:pt x="474421" y="374256"/>
                  </a:moveTo>
                  <a:lnTo>
                    <a:pt x="473519" y="374027"/>
                  </a:lnTo>
                  <a:lnTo>
                    <a:pt x="471716" y="373583"/>
                  </a:lnTo>
                  <a:lnTo>
                    <a:pt x="471551" y="374269"/>
                  </a:lnTo>
                  <a:lnTo>
                    <a:pt x="471436" y="374624"/>
                  </a:lnTo>
                  <a:lnTo>
                    <a:pt x="473252" y="375094"/>
                  </a:lnTo>
                  <a:lnTo>
                    <a:pt x="474129" y="375335"/>
                  </a:lnTo>
                  <a:lnTo>
                    <a:pt x="474218" y="374967"/>
                  </a:lnTo>
                  <a:lnTo>
                    <a:pt x="474421" y="374256"/>
                  </a:lnTo>
                  <a:close/>
                </a:path>
                <a:path w="1463675" h="1202690">
                  <a:moveTo>
                    <a:pt x="487070" y="871778"/>
                  </a:moveTo>
                  <a:lnTo>
                    <a:pt x="482104" y="872070"/>
                  </a:lnTo>
                  <a:lnTo>
                    <a:pt x="480326" y="873683"/>
                  </a:lnTo>
                  <a:lnTo>
                    <a:pt x="481736" y="877773"/>
                  </a:lnTo>
                  <a:lnTo>
                    <a:pt x="483057" y="878751"/>
                  </a:lnTo>
                  <a:lnTo>
                    <a:pt x="484136" y="879170"/>
                  </a:lnTo>
                  <a:lnTo>
                    <a:pt x="484555" y="879297"/>
                  </a:lnTo>
                  <a:lnTo>
                    <a:pt x="485940" y="877824"/>
                  </a:lnTo>
                  <a:lnTo>
                    <a:pt x="486270" y="876871"/>
                  </a:lnTo>
                  <a:lnTo>
                    <a:pt x="486803" y="875423"/>
                  </a:lnTo>
                  <a:lnTo>
                    <a:pt x="486791" y="873810"/>
                  </a:lnTo>
                  <a:lnTo>
                    <a:pt x="487070" y="871778"/>
                  </a:lnTo>
                  <a:close/>
                </a:path>
                <a:path w="1463675" h="1202690">
                  <a:moveTo>
                    <a:pt x="487172" y="941412"/>
                  </a:moveTo>
                  <a:lnTo>
                    <a:pt x="486765" y="940523"/>
                  </a:lnTo>
                  <a:lnTo>
                    <a:pt x="486321" y="939647"/>
                  </a:lnTo>
                  <a:lnTo>
                    <a:pt x="485902" y="938758"/>
                  </a:lnTo>
                  <a:lnTo>
                    <a:pt x="485584" y="938911"/>
                  </a:lnTo>
                  <a:lnTo>
                    <a:pt x="485254" y="939050"/>
                  </a:lnTo>
                  <a:lnTo>
                    <a:pt x="484949" y="939215"/>
                  </a:lnTo>
                  <a:lnTo>
                    <a:pt x="485330" y="940104"/>
                  </a:lnTo>
                  <a:lnTo>
                    <a:pt x="485736" y="941019"/>
                  </a:lnTo>
                  <a:lnTo>
                    <a:pt x="486117" y="941920"/>
                  </a:lnTo>
                  <a:lnTo>
                    <a:pt x="486473" y="941755"/>
                  </a:lnTo>
                  <a:lnTo>
                    <a:pt x="487172" y="941412"/>
                  </a:lnTo>
                  <a:close/>
                </a:path>
                <a:path w="1463675" h="1202690">
                  <a:moveTo>
                    <a:pt x="492607" y="676579"/>
                  </a:moveTo>
                  <a:lnTo>
                    <a:pt x="491553" y="676541"/>
                  </a:lnTo>
                  <a:lnTo>
                    <a:pt x="489470" y="676452"/>
                  </a:lnTo>
                  <a:lnTo>
                    <a:pt x="489458" y="676821"/>
                  </a:lnTo>
                  <a:lnTo>
                    <a:pt x="489432" y="677164"/>
                  </a:lnTo>
                  <a:lnTo>
                    <a:pt x="489432" y="677519"/>
                  </a:lnTo>
                  <a:lnTo>
                    <a:pt x="491553" y="677430"/>
                  </a:lnTo>
                  <a:lnTo>
                    <a:pt x="492607" y="677367"/>
                  </a:lnTo>
                  <a:lnTo>
                    <a:pt x="492607" y="676579"/>
                  </a:lnTo>
                  <a:close/>
                </a:path>
                <a:path w="1463675" h="1202690">
                  <a:moveTo>
                    <a:pt x="501738" y="674560"/>
                  </a:moveTo>
                  <a:lnTo>
                    <a:pt x="500976" y="674052"/>
                  </a:lnTo>
                  <a:lnTo>
                    <a:pt x="500545" y="673620"/>
                  </a:lnTo>
                  <a:lnTo>
                    <a:pt x="500037" y="673481"/>
                  </a:lnTo>
                  <a:lnTo>
                    <a:pt x="499821" y="673417"/>
                  </a:lnTo>
                  <a:lnTo>
                    <a:pt x="499173" y="674052"/>
                  </a:lnTo>
                  <a:lnTo>
                    <a:pt x="499211" y="674268"/>
                  </a:lnTo>
                  <a:lnTo>
                    <a:pt x="499325" y="674789"/>
                  </a:lnTo>
                  <a:lnTo>
                    <a:pt x="499732" y="675233"/>
                  </a:lnTo>
                  <a:lnTo>
                    <a:pt x="500011" y="675703"/>
                  </a:lnTo>
                  <a:lnTo>
                    <a:pt x="500951" y="675093"/>
                  </a:lnTo>
                  <a:lnTo>
                    <a:pt x="501738" y="674560"/>
                  </a:lnTo>
                  <a:close/>
                </a:path>
                <a:path w="1463675" h="1202690">
                  <a:moveTo>
                    <a:pt x="538327" y="619937"/>
                  </a:moveTo>
                  <a:lnTo>
                    <a:pt x="537629" y="619531"/>
                  </a:lnTo>
                  <a:lnTo>
                    <a:pt x="537019" y="618947"/>
                  </a:lnTo>
                  <a:lnTo>
                    <a:pt x="536295" y="618756"/>
                  </a:lnTo>
                  <a:lnTo>
                    <a:pt x="535762" y="618629"/>
                  </a:lnTo>
                  <a:lnTo>
                    <a:pt x="535076" y="618972"/>
                  </a:lnTo>
                  <a:lnTo>
                    <a:pt x="534454" y="619112"/>
                  </a:lnTo>
                  <a:lnTo>
                    <a:pt x="534695" y="619544"/>
                  </a:lnTo>
                  <a:lnTo>
                    <a:pt x="534924" y="619975"/>
                  </a:lnTo>
                  <a:lnTo>
                    <a:pt x="535165" y="620420"/>
                  </a:lnTo>
                  <a:lnTo>
                    <a:pt x="535876" y="620699"/>
                  </a:lnTo>
                  <a:lnTo>
                    <a:pt x="536575" y="621157"/>
                  </a:lnTo>
                  <a:lnTo>
                    <a:pt x="537616" y="621220"/>
                  </a:lnTo>
                  <a:lnTo>
                    <a:pt x="537972" y="620382"/>
                  </a:lnTo>
                  <a:lnTo>
                    <a:pt x="538327" y="619937"/>
                  </a:lnTo>
                  <a:close/>
                </a:path>
                <a:path w="1463675" h="1202690">
                  <a:moveTo>
                    <a:pt x="550735" y="850074"/>
                  </a:moveTo>
                  <a:lnTo>
                    <a:pt x="549770" y="849960"/>
                  </a:lnTo>
                  <a:lnTo>
                    <a:pt x="547852" y="849731"/>
                  </a:lnTo>
                  <a:lnTo>
                    <a:pt x="547852" y="850265"/>
                  </a:lnTo>
                  <a:lnTo>
                    <a:pt x="547865" y="850823"/>
                  </a:lnTo>
                  <a:lnTo>
                    <a:pt x="547865" y="851369"/>
                  </a:lnTo>
                  <a:lnTo>
                    <a:pt x="548767" y="851293"/>
                  </a:lnTo>
                  <a:lnTo>
                    <a:pt x="549681" y="851281"/>
                  </a:lnTo>
                  <a:lnTo>
                    <a:pt x="550570" y="851141"/>
                  </a:lnTo>
                  <a:lnTo>
                    <a:pt x="550672" y="850430"/>
                  </a:lnTo>
                  <a:lnTo>
                    <a:pt x="550735" y="850074"/>
                  </a:lnTo>
                  <a:close/>
                </a:path>
                <a:path w="1463675" h="1202690">
                  <a:moveTo>
                    <a:pt x="575284" y="580720"/>
                  </a:moveTo>
                  <a:lnTo>
                    <a:pt x="565708" y="583196"/>
                  </a:lnTo>
                  <a:lnTo>
                    <a:pt x="566267" y="585076"/>
                  </a:lnTo>
                  <a:lnTo>
                    <a:pt x="569620" y="584822"/>
                  </a:lnTo>
                  <a:lnTo>
                    <a:pt x="573239" y="585393"/>
                  </a:lnTo>
                  <a:lnTo>
                    <a:pt x="575284" y="580720"/>
                  </a:lnTo>
                  <a:close/>
                </a:path>
                <a:path w="1463675" h="1202690">
                  <a:moveTo>
                    <a:pt x="616369" y="1080198"/>
                  </a:moveTo>
                  <a:lnTo>
                    <a:pt x="615721" y="1079677"/>
                  </a:lnTo>
                  <a:lnTo>
                    <a:pt x="615276" y="1079296"/>
                  </a:lnTo>
                  <a:lnTo>
                    <a:pt x="614819" y="1078928"/>
                  </a:lnTo>
                  <a:lnTo>
                    <a:pt x="614464" y="1079373"/>
                  </a:lnTo>
                  <a:lnTo>
                    <a:pt x="613803" y="1079881"/>
                  </a:lnTo>
                  <a:lnTo>
                    <a:pt x="613867" y="1080236"/>
                  </a:lnTo>
                  <a:lnTo>
                    <a:pt x="613994" y="1080719"/>
                  </a:lnTo>
                  <a:lnTo>
                    <a:pt x="614616" y="1081252"/>
                  </a:lnTo>
                  <a:lnTo>
                    <a:pt x="615111" y="1081430"/>
                  </a:lnTo>
                  <a:lnTo>
                    <a:pt x="615327" y="1081506"/>
                  </a:lnTo>
                  <a:lnTo>
                    <a:pt x="615823" y="1080731"/>
                  </a:lnTo>
                  <a:lnTo>
                    <a:pt x="616369" y="1080198"/>
                  </a:lnTo>
                  <a:close/>
                </a:path>
                <a:path w="1463675" h="1202690">
                  <a:moveTo>
                    <a:pt x="620712" y="334467"/>
                  </a:moveTo>
                  <a:lnTo>
                    <a:pt x="620141" y="333819"/>
                  </a:lnTo>
                  <a:lnTo>
                    <a:pt x="619823" y="333082"/>
                  </a:lnTo>
                  <a:lnTo>
                    <a:pt x="618934" y="332930"/>
                  </a:lnTo>
                  <a:lnTo>
                    <a:pt x="618375" y="333502"/>
                  </a:lnTo>
                  <a:lnTo>
                    <a:pt x="617855" y="333781"/>
                  </a:lnTo>
                  <a:lnTo>
                    <a:pt x="618159" y="334264"/>
                  </a:lnTo>
                  <a:lnTo>
                    <a:pt x="618388" y="335038"/>
                  </a:lnTo>
                  <a:lnTo>
                    <a:pt x="619239" y="335280"/>
                  </a:lnTo>
                  <a:lnTo>
                    <a:pt x="619848" y="334797"/>
                  </a:lnTo>
                  <a:lnTo>
                    <a:pt x="620712" y="334467"/>
                  </a:lnTo>
                  <a:close/>
                </a:path>
                <a:path w="1463675" h="1202690">
                  <a:moveTo>
                    <a:pt x="632726" y="635419"/>
                  </a:moveTo>
                  <a:lnTo>
                    <a:pt x="632066" y="634326"/>
                  </a:lnTo>
                  <a:lnTo>
                    <a:pt x="631609" y="632574"/>
                  </a:lnTo>
                  <a:lnTo>
                    <a:pt x="629094" y="631837"/>
                  </a:lnTo>
                  <a:lnTo>
                    <a:pt x="627253" y="632294"/>
                  </a:lnTo>
                  <a:lnTo>
                    <a:pt x="625513" y="632358"/>
                  </a:lnTo>
                  <a:lnTo>
                    <a:pt x="625411" y="632828"/>
                  </a:lnTo>
                  <a:lnTo>
                    <a:pt x="625182" y="633742"/>
                  </a:lnTo>
                  <a:lnTo>
                    <a:pt x="626529" y="634657"/>
                  </a:lnTo>
                  <a:lnTo>
                    <a:pt x="627761" y="635914"/>
                  </a:lnTo>
                  <a:lnTo>
                    <a:pt x="630212" y="636651"/>
                  </a:lnTo>
                  <a:lnTo>
                    <a:pt x="631520" y="635774"/>
                  </a:lnTo>
                  <a:lnTo>
                    <a:pt x="632726" y="635419"/>
                  </a:lnTo>
                  <a:close/>
                </a:path>
                <a:path w="1463675" h="1202690">
                  <a:moveTo>
                    <a:pt x="641197" y="268744"/>
                  </a:moveTo>
                  <a:lnTo>
                    <a:pt x="640753" y="268439"/>
                  </a:lnTo>
                  <a:lnTo>
                    <a:pt x="640308" y="268135"/>
                  </a:lnTo>
                  <a:lnTo>
                    <a:pt x="639737" y="267728"/>
                  </a:lnTo>
                  <a:lnTo>
                    <a:pt x="639254" y="268274"/>
                  </a:lnTo>
                  <a:lnTo>
                    <a:pt x="638898" y="268706"/>
                  </a:lnTo>
                  <a:lnTo>
                    <a:pt x="638517" y="269125"/>
                  </a:lnTo>
                  <a:lnTo>
                    <a:pt x="639076" y="269455"/>
                  </a:lnTo>
                  <a:lnTo>
                    <a:pt x="639610" y="269976"/>
                  </a:lnTo>
                  <a:lnTo>
                    <a:pt x="640194" y="270014"/>
                  </a:lnTo>
                  <a:lnTo>
                    <a:pt x="640511" y="270027"/>
                  </a:lnTo>
                  <a:lnTo>
                    <a:pt x="640867" y="269201"/>
                  </a:lnTo>
                  <a:lnTo>
                    <a:pt x="641197" y="268744"/>
                  </a:lnTo>
                  <a:close/>
                </a:path>
                <a:path w="1463675" h="1202690">
                  <a:moveTo>
                    <a:pt x="657720" y="328739"/>
                  </a:moveTo>
                  <a:lnTo>
                    <a:pt x="657225" y="328129"/>
                  </a:lnTo>
                  <a:lnTo>
                    <a:pt x="655637" y="326174"/>
                  </a:lnTo>
                  <a:lnTo>
                    <a:pt x="655154" y="327075"/>
                  </a:lnTo>
                  <a:lnTo>
                    <a:pt x="654532" y="327723"/>
                  </a:lnTo>
                  <a:lnTo>
                    <a:pt x="654875" y="328828"/>
                  </a:lnTo>
                  <a:lnTo>
                    <a:pt x="655472" y="329577"/>
                  </a:lnTo>
                  <a:lnTo>
                    <a:pt x="656120" y="329920"/>
                  </a:lnTo>
                  <a:lnTo>
                    <a:pt x="656361" y="330047"/>
                  </a:lnTo>
                  <a:lnTo>
                    <a:pt x="657161" y="329158"/>
                  </a:lnTo>
                  <a:lnTo>
                    <a:pt x="657720" y="328739"/>
                  </a:lnTo>
                  <a:close/>
                </a:path>
                <a:path w="1463675" h="1202690">
                  <a:moveTo>
                    <a:pt x="671652" y="259994"/>
                  </a:moveTo>
                  <a:lnTo>
                    <a:pt x="669010" y="253187"/>
                  </a:lnTo>
                  <a:lnTo>
                    <a:pt x="668832" y="253009"/>
                  </a:lnTo>
                  <a:lnTo>
                    <a:pt x="664210" y="253111"/>
                  </a:lnTo>
                  <a:lnTo>
                    <a:pt x="664324" y="256159"/>
                  </a:lnTo>
                  <a:lnTo>
                    <a:pt x="664451" y="259168"/>
                  </a:lnTo>
                  <a:lnTo>
                    <a:pt x="664591" y="263004"/>
                  </a:lnTo>
                  <a:lnTo>
                    <a:pt x="671652" y="259994"/>
                  </a:lnTo>
                  <a:close/>
                </a:path>
                <a:path w="1463675" h="1202690">
                  <a:moveTo>
                    <a:pt x="677633" y="950214"/>
                  </a:moveTo>
                  <a:lnTo>
                    <a:pt x="677252" y="949121"/>
                  </a:lnTo>
                  <a:lnTo>
                    <a:pt x="676033" y="945769"/>
                  </a:lnTo>
                  <a:lnTo>
                    <a:pt x="675665" y="947686"/>
                  </a:lnTo>
                  <a:lnTo>
                    <a:pt x="675309" y="948359"/>
                  </a:lnTo>
                  <a:lnTo>
                    <a:pt x="675487" y="948880"/>
                  </a:lnTo>
                  <a:lnTo>
                    <a:pt x="675703" y="949553"/>
                  </a:lnTo>
                  <a:lnTo>
                    <a:pt x="676275" y="950087"/>
                  </a:lnTo>
                  <a:lnTo>
                    <a:pt x="676719" y="950671"/>
                  </a:lnTo>
                  <a:lnTo>
                    <a:pt x="677011" y="950531"/>
                  </a:lnTo>
                  <a:lnTo>
                    <a:pt x="677633" y="950214"/>
                  </a:lnTo>
                  <a:close/>
                </a:path>
                <a:path w="1463675" h="1202690">
                  <a:moveTo>
                    <a:pt x="688340" y="690397"/>
                  </a:moveTo>
                  <a:lnTo>
                    <a:pt x="688149" y="689546"/>
                  </a:lnTo>
                  <a:lnTo>
                    <a:pt x="687755" y="688860"/>
                  </a:lnTo>
                  <a:lnTo>
                    <a:pt x="687298" y="687832"/>
                  </a:lnTo>
                  <a:lnTo>
                    <a:pt x="686536" y="688657"/>
                  </a:lnTo>
                  <a:lnTo>
                    <a:pt x="685825" y="689102"/>
                  </a:lnTo>
                  <a:lnTo>
                    <a:pt x="685825" y="689559"/>
                  </a:lnTo>
                  <a:lnTo>
                    <a:pt x="685825" y="690029"/>
                  </a:lnTo>
                  <a:lnTo>
                    <a:pt x="686409" y="690727"/>
                  </a:lnTo>
                  <a:lnTo>
                    <a:pt x="686892" y="690892"/>
                  </a:lnTo>
                  <a:lnTo>
                    <a:pt x="687260" y="691032"/>
                  </a:lnTo>
                  <a:lnTo>
                    <a:pt x="688340" y="690397"/>
                  </a:lnTo>
                  <a:close/>
                </a:path>
                <a:path w="1463675" h="1202690">
                  <a:moveTo>
                    <a:pt x="712190" y="334238"/>
                  </a:moveTo>
                  <a:lnTo>
                    <a:pt x="707859" y="332473"/>
                  </a:lnTo>
                  <a:lnTo>
                    <a:pt x="706970" y="336334"/>
                  </a:lnTo>
                  <a:lnTo>
                    <a:pt x="704519" y="338429"/>
                  </a:lnTo>
                  <a:lnTo>
                    <a:pt x="711250" y="340017"/>
                  </a:lnTo>
                  <a:lnTo>
                    <a:pt x="711454" y="339877"/>
                  </a:lnTo>
                  <a:lnTo>
                    <a:pt x="712190" y="334238"/>
                  </a:lnTo>
                  <a:close/>
                </a:path>
                <a:path w="1463675" h="1202690">
                  <a:moveTo>
                    <a:pt x="712800" y="545503"/>
                  </a:moveTo>
                  <a:lnTo>
                    <a:pt x="711746" y="545185"/>
                  </a:lnTo>
                  <a:lnTo>
                    <a:pt x="710704" y="544868"/>
                  </a:lnTo>
                  <a:lnTo>
                    <a:pt x="709650" y="544563"/>
                  </a:lnTo>
                  <a:lnTo>
                    <a:pt x="709574" y="545122"/>
                  </a:lnTo>
                  <a:lnTo>
                    <a:pt x="709498" y="545668"/>
                  </a:lnTo>
                  <a:lnTo>
                    <a:pt x="709422" y="546239"/>
                  </a:lnTo>
                  <a:lnTo>
                    <a:pt x="712635" y="546354"/>
                  </a:lnTo>
                  <a:lnTo>
                    <a:pt x="712685" y="546061"/>
                  </a:lnTo>
                  <a:lnTo>
                    <a:pt x="712749" y="545782"/>
                  </a:lnTo>
                  <a:lnTo>
                    <a:pt x="712800" y="545503"/>
                  </a:lnTo>
                  <a:close/>
                </a:path>
                <a:path w="1463675" h="1202690">
                  <a:moveTo>
                    <a:pt x="738987" y="494042"/>
                  </a:moveTo>
                  <a:lnTo>
                    <a:pt x="736434" y="491629"/>
                  </a:lnTo>
                  <a:lnTo>
                    <a:pt x="736015" y="493445"/>
                  </a:lnTo>
                  <a:lnTo>
                    <a:pt x="735749" y="494639"/>
                  </a:lnTo>
                  <a:lnTo>
                    <a:pt x="735482" y="495820"/>
                  </a:lnTo>
                  <a:lnTo>
                    <a:pt x="737603" y="495007"/>
                  </a:lnTo>
                  <a:lnTo>
                    <a:pt x="738987" y="494042"/>
                  </a:lnTo>
                  <a:close/>
                </a:path>
                <a:path w="1463675" h="1202690">
                  <a:moveTo>
                    <a:pt x="751624" y="1202512"/>
                  </a:moveTo>
                  <a:lnTo>
                    <a:pt x="751611" y="1202029"/>
                  </a:lnTo>
                  <a:lnTo>
                    <a:pt x="751547" y="1201077"/>
                  </a:lnTo>
                  <a:lnTo>
                    <a:pt x="750633" y="1201280"/>
                  </a:lnTo>
                  <a:lnTo>
                    <a:pt x="748842" y="1201648"/>
                  </a:lnTo>
                  <a:lnTo>
                    <a:pt x="748880" y="1201966"/>
                  </a:lnTo>
                  <a:lnTo>
                    <a:pt x="748906" y="1202258"/>
                  </a:lnTo>
                  <a:lnTo>
                    <a:pt x="748957" y="1202550"/>
                  </a:lnTo>
                  <a:lnTo>
                    <a:pt x="749858" y="1202537"/>
                  </a:lnTo>
                  <a:lnTo>
                    <a:pt x="750747" y="1202524"/>
                  </a:lnTo>
                  <a:lnTo>
                    <a:pt x="751624" y="1202512"/>
                  </a:lnTo>
                  <a:close/>
                </a:path>
                <a:path w="1463675" h="1202690">
                  <a:moveTo>
                    <a:pt x="763892" y="897496"/>
                  </a:moveTo>
                  <a:lnTo>
                    <a:pt x="763397" y="896874"/>
                  </a:lnTo>
                  <a:lnTo>
                    <a:pt x="762901" y="896264"/>
                  </a:lnTo>
                  <a:lnTo>
                    <a:pt x="762419" y="895667"/>
                  </a:lnTo>
                  <a:lnTo>
                    <a:pt x="761936" y="896480"/>
                  </a:lnTo>
                  <a:lnTo>
                    <a:pt x="761403" y="897280"/>
                  </a:lnTo>
                  <a:lnTo>
                    <a:pt x="760996" y="898144"/>
                  </a:lnTo>
                  <a:lnTo>
                    <a:pt x="760945" y="898271"/>
                  </a:lnTo>
                  <a:lnTo>
                    <a:pt x="761619" y="898918"/>
                  </a:lnTo>
                  <a:lnTo>
                    <a:pt x="762469" y="898474"/>
                  </a:lnTo>
                  <a:lnTo>
                    <a:pt x="763168" y="897953"/>
                  </a:lnTo>
                  <a:lnTo>
                    <a:pt x="763892" y="897496"/>
                  </a:lnTo>
                  <a:close/>
                </a:path>
                <a:path w="1463675" h="1202690">
                  <a:moveTo>
                    <a:pt x="786295" y="402221"/>
                  </a:moveTo>
                  <a:lnTo>
                    <a:pt x="786104" y="401193"/>
                  </a:lnTo>
                  <a:lnTo>
                    <a:pt x="782955" y="401434"/>
                  </a:lnTo>
                  <a:lnTo>
                    <a:pt x="782993" y="401967"/>
                  </a:lnTo>
                  <a:lnTo>
                    <a:pt x="783005" y="402526"/>
                  </a:lnTo>
                  <a:lnTo>
                    <a:pt x="783043" y="403072"/>
                  </a:lnTo>
                  <a:lnTo>
                    <a:pt x="784110" y="402793"/>
                  </a:lnTo>
                  <a:lnTo>
                    <a:pt x="785228" y="402513"/>
                  </a:lnTo>
                  <a:lnTo>
                    <a:pt x="786295" y="402221"/>
                  </a:lnTo>
                  <a:close/>
                </a:path>
                <a:path w="1463675" h="1202690">
                  <a:moveTo>
                    <a:pt x="792251" y="526021"/>
                  </a:moveTo>
                  <a:lnTo>
                    <a:pt x="790448" y="523786"/>
                  </a:lnTo>
                  <a:lnTo>
                    <a:pt x="789381" y="524598"/>
                  </a:lnTo>
                  <a:lnTo>
                    <a:pt x="789368" y="525018"/>
                  </a:lnTo>
                  <a:lnTo>
                    <a:pt x="789368" y="525729"/>
                  </a:lnTo>
                  <a:lnTo>
                    <a:pt x="789863" y="526440"/>
                  </a:lnTo>
                  <a:lnTo>
                    <a:pt x="790397" y="527875"/>
                  </a:lnTo>
                  <a:lnTo>
                    <a:pt x="791362" y="526681"/>
                  </a:lnTo>
                  <a:lnTo>
                    <a:pt x="792251" y="526021"/>
                  </a:lnTo>
                  <a:close/>
                </a:path>
                <a:path w="1463675" h="1202690">
                  <a:moveTo>
                    <a:pt x="804595" y="217551"/>
                  </a:moveTo>
                  <a:lnTo>
                    <a:pt x="804087" y="217106"/>
                  </a:lnTo>
                  <a:lnTo>
                    <a:pt x="803643" y="216446"/>
                  </a:lnTo>
                  <a:lnTo>
                    <a:pt x="803236" y="216458"/>
                  </a:lnTo>
                  <a:lnTo>
                    <a:pt x="802830" y="216496"/>
                  </a:lnTo>
                  <a:lnTo>
                    <a:pt x="802043" y="217347"/>
                  </a:lnTo>
                  <a:lnTo>
                    <a:pt x="802132" y="217538"/>
                  </a:lnTo>
                  <a:lnTo>
                    <a:pt x="802436" y="218160"/>
                  </a:lnTo>
                  <a:lnTo>
                    <a:pt x="802995" y="218655"/>
                  </a:lnTo>
                  <a:lnTo>
                    <a:pt x="803490" y="219189"/>
                  </a:lnTo>
                  <a:lnTo>
                    <a:pt x="803821" y="218694"/>
                  </a:lnTo>
                  <a:lnTo>
                    <a:pt x="804125" y="218198"/>
                  </a:lnTo>
                  <a:lnTo>
                    <a:pt x="804595" y="217551"/>
                  </a:lnTo>
                  <a:close/>
                </a:path>
                <a:path w="1463675" h="1202690">
                  <a:moveTo>
                    <a:pt x="806462" y="682485"/>
                  </a:moveTo>
                  <a:lnTo>
                    <a:pt x="805459" y="682002"/>
                  </a:lnTo>
                  <a:lnTo>
                    <a:pt x="804811" y="681545"/>
                  </a:lnTo>
                  <a:lnTo>
                    <a:pt x="803846" y="681393"/>
                  </a:lnTo>
                  <a:lnTo>
                    <a:pt x="803440" y="682205"/>
                  </a:lnTo>
                  <a:lnTo>
                    <a:pt x="803122" y="682637"/>
                  </a:lnTo>
                  <a:lnTo>
                    <a:pt x="803732" y="683094"/>
                  </a:lnTo>
                  <a:lnTo>
                    <a:pt x="804316" y="683628"/>
                  </a:lnTo>
                  <a:lnTo>
                    <a:pt x="805027" y="683907"/>
                  </a:lnTo>
                  <a:lnTo>
                    <a:pt x="805205" y="683996"/>
                  </a:lnTo>
                  <a:lnTo>
                    <a:pt x="805738" y="683221"/>
                  </a:lnTo>
                  <a:lnTo>
                    <a:pt x="806462" y="682485"/>
                  </a:lnTo>
                  <a:close/>
                </a:path>
                <a:path w="1463675" h="1202690">
                  <a:moveTo>
                    <a:pt x="808037" y="134569"/>
                  </a:moveTo>
                  <a:lnTo>
                    <a:pt x="801878" y="129565"/>
                  </a:lnTo>
                  <a:lnTo>
                    <a:pt x="800379" y="129171"/>
                  </a:lnTo>
                  <a:lnTo>
                    <a:pt x="796950" y="131102"/>
                  </a:lnTo>
                  <a:lnTo>
                    <a:pt x="800239" y="133832"/>
                  </a:lnTo>
                  <a:lnTo>
                    <a:pt x="804075" y="134416"/>
                  </a:lnTo>
                  <a:lnTo>
                    <a:pt x="808037" y="134569"/>
                  </a:lnTo>
                  <a:close/>
                </a:path>
                <a:path w="1463675" h="1202690">
                  <a:moveTo>
                    <a:pt x="819886" y="631075"/>
                  </a:moveTo>
                  <a:lnTo>
                    <a:pt x="819543" y="629158"/>
                  </a:lnTo>
                  <a:lnTo>
                    <a:pt x="819277" y="627735"/>
                  </a:lnTo>
                  <a:lnTo>
                    <a:pt x="818654" y="625551"/>
                  </a:lnTo>
                  <a:lnTo>
                    <a:pt x="815886" y="624687"/>
                  </a:lnTo>
                  <a:lnTo>
                    <a:pt x="814895" y="626237"/>
                  </a:lnTo>
                  <a:lnTo>
                    <a:pt x="814781" y="628561"/>
                  </a:lnTo>
                  <a:lnTo>
                    <a:pt x="814031" y="628853"/>
                  </a:lnTo>
                  <a:lnTo>
                    <a:pt x="813727" y="629081"/>
                  </a:lnTo>
                  <a:lnTo>
                    <a:pt x="811098" y="627380"/>
                  </a:lnTo>
                  <a:lnTo>
                    <a:pt x="812228" y="632104"/>
                  </a:lnTo>
                  <a:lnTo>
                    <a:pt x="816267" y="633285"/>
                  </a:lnTo>
                  <a:lnTo>
                    <a:pt x="819873" y="635990"/>
                  </a:lnTo>
                  <a:lnTo>
                    <a:pt x="819759" y="633095"/>
                  </a:lnTo>
                  <a:lnTo>
                    <a:pt x="819886" y="631075"/>
                  </a:lnTo>
                  <a:close/>
                </a:path>
                <a:path w="1463675" h="1202690">
                  <a:moveTo>
                    <a:pt x="841324" y="1017993"/>
                  </a:moveTo>
                  <a:lnTo>
                    <a:pt x="840574" y="1017320"/>
                  </a:lnTo>
                  <a:lnTo>
                    <a:pt x="840181" y="1016965"/>
                  </a:lnTo>
                  <a:lnTo>
                    <a:pt x="839787" y="1016609"/>
                  </a:lnTo>
                  <a:lnTo>
                    <a:pt x="839292" y="1017143"/>
                  </a:lnTo>
                  <a:lnTo>
                    <a:pt x="838708" y="1017638"/>
                  </a:lnTo>
                  <a:lnTo>
                    <a:pt x="838415" y="1018273"/>
                  </a:lnTo>
                  <a:lnTo>
                    <a:pt x="838301" y="1018476"/>
                  </a:lnTo>
                  <a:lnTo>
                    <a:pt x="839203" y="1019467"/>
                  </a:lnTo>
                  <a:lnTo>
                    <a:pt x="839355" y="1019403"/>
                  </a:lnTo>
                  <a:lnTo>
                    <a:pt x="839978" y="1019136"/>
                  </a:lnTo>
                  <a:lnTo>
                    <a:pt x="840511" y="1018616"/>
                  </a:lnTo>
                  <a:lnTo>
                    <a:pt x="841324" y="1017993"/>
                  </a:lnTo>
                  <a:close/>
                </a:path>
                <a:path w="1463675" h="1202690">
                  <a:moveTo>
                    <a:pt x="875030" y="646176"/>
                  </a:moveTo>
                  <a:lnTo>
                    <a:pt x="872324" y="642950"/>
                  </a:lnTo>
                  <a:lnTo>
                    <a:pt x="869657" y="642835"/>
                  </a:lnTo>
                  <a:lnTo>
                    <a:pt x="867105" y="643305"/>
                  </a:lnTo>
                  <a:lnTo>
                    <a:pt x="866381" y="643420"/>
                  </a:lnTo>
                  <a:lnTo>
                    <a:pt x="865695" y="644918"/>
                  </a:lnTo>
                  <a:lnTo>
                    <a:pt x="865454" y="645896"/>
                  </a:lnTo>
                  <a:lnTo>
                    <a:pt x="865352" y="646214"/>
                  </a:lnTo>
                  <a:lnTo>
                    <a:pt x="866838" y="647357"/>
                  </a:lnTo>
                  <a:lnTo>
                    <a:pt x="869810" y="647179"/>
                  </a:lnTo>
                  <a:lnTo>
                    <a:pt x="872070" y="646658"/>
                  </a:lnTo>
                  <a:lnTo>
                    <a:pt x="875030" y="646176"/>
                  </a:lnTo>
                  <a:close/>
                </a:path>
                <a:path w="1463675" h="1202690">
                  <a:moveTo>
                    <a:pt x="887018" y="13449"/>
                  </a:moveTo>
                  <a:lnTo>
                    <a:pt x="884809" y="11696"/>
                  </a:lnTo>
                  <a:lnTo>
                    <a:pt x="882446" y="10045"/>
                  </a:lnTo>
                  <a:lnTo>
                    <a:pt x="885850" y="7620"/>
                  </a:lnTo>
                  <a:lnTo>
                    <a:pt x="882650" y="5638"/>
                  </a:lnTo>
                  <a:lnTo>
                    <a:pt x="884618" y="3657"/>
                  </a:lnTo>
                  <a:lnTo>
                    <a:pt x="884288" y="1435"/>
                  </a:lnTo>
                  <a:lnTo>
                    <a:pt x="883627" y="1104"/>
                  </a:lnTo>
                  <a:lnTo>
                    <a:pt x="882180" y="0"/>
                  </a:lnTo>
                  <a:lnTo>
                    <a:pt x="880325" y="1435"/>
                  </a:lnTo>
                  <a:lnTo>
                    <a:pt x="879157" y="3009"/>
                  </a:lnTo>
                  <a:lnTo>
                    <a:pt x="877887" y="4419"/>
                  </a:lnTo>
                  <a:lnTo>
                    <a:pt x="878586" y="4991"/>
                  </a:lnTo>
                  <a:lnTo>
                    <a:pt x="879271" y="6007"/>
                  </a:lnTo>
                  <a:lnTo>
                    <a:pt x="881265" y="6070"/>
                  </a:lnTo>
                  <a:lnTo>
                    <a:pt x="880440" y="9004"/>
                  </a:lnTo>
                  <a:lnTo>
                    <a:pt x="877531" y="10363"/>
                  </a:lnTo>
                  <a:lnTo>
                    <a:pt x="879500" y="14287"/>
                  </a:lnTo>
                  <a:lnTo>
                    <a:pt x="880846" y="17691"/>
                  </a:lnTo>
                  <a:lnTo>
                    <a:pt x="885532" y="16979"/>
                  </a:lnTo>
                  <a:lnTo>
                    <a:pt x="887018" y="13449"/>
                  </a:lnTo>
                  <a:close/>
                </a:path>
                <a:path w="1463675" h="1202690">
                  <a:moveTo>
                    <a:pt x="936917" y="334822"/>
                  </a:moveTo>
                  <a:lnTo>
                    <a:pt x="936002" y="331241"/>
                  </a:lnTo>
                  <a:lnTo>
                    <a:pt x="933958" y="327761"/>
                  </a:lnTo>
                  <a:lnTo>
                    <a:pt x="933729" y="331444"/>
                  </a:lnTo>
                  <a:lnTo>
                    <a:pt x="932294" y="335241"/>
                  </a:lnTo>
                  <a:lnTo>
                    <a:pt x="934986" y="339267"/>
                  </a:lnTo>
                  <a:lnTo>
                    <a:pt x="936917" y="334822"/>
                  </a:lnTo>
                  <a:close/>
                </a:path>
                <a:path w="1463675" h="1202690">
                  <a:moveTo>
                    <a:pt x="970826" y="780821"/>
                  </a:moveTo>
                  <a:lnTo>
                    <a:pt x="970216" y="779310"/>
                  </a:lnTo>
                  <a:lnTo>
                    <a:pt x="966711" y="776122"/>
                  </a:lnTo>
                  <a:lnTo>
                    <a:pt x="965098" y="773645"/>
                  </a:lnTo>
                  <a:lnTo>
                    <a:pt x="960958" y="774433"/>
                  </a:lnTo>
                  <a:lnTo>
                    <a:pt x="968692" y="783386"/>
                  </a:lnTo>
                  <a:lnTo>
                    <a:pt x="970826" y="780821"/>
                  </a:lnTo>
                  <a:close/>
                </a:path>
                <a:path w="1463675" h="1202690">
                  <a:moveTo>
                    <a:pt x="980744" y="85077"/>
                  </a:moveTo>
                  <a:lnTo>
                    <a:pt x="976947" y="80187"/>
                  </a:lnTo>
                  <a:lnTo>
                    <a:pt x="974699" y="85521"/>
                  </a:lnTo>
                  <a:lnTo>
                    <a:pt x="974293" y="89928"/>
                  </a:lnTo>
                  <a:lnTo>
                    <a:pt x="978382" y="95072"/>
                  </a:lnTo>
                  <a:lnTo>
                    <a:pt x="980186" y="89522"/>
                  </a:lnTo>
                  <a:lnTo>
                    <a:pt x="980744" y="85077"/>
                  </a:lnTo>
                  <a:close/>
                </a:path>
                <a:path w="1463675" h="1202690">
                  <a:moveTo>
                    <a:pt x="1009942" y="204139"/>
                  </a:moveTo>
                  <a:lnTo>
                    <a:pt x="1007452" y="201498"/>
                  </a:lnTo>
                  <a:lnTo>
                    <a:pt x="1004062" y="197980"/>
                  </a:lnTo>
                  <a:lnTo>
                    <a:pt x="1002906" y="199517"/>
                  </a:lnTo>
                  <a:lnTo>
                    <a:pt x="1002068" y="200583"/>
                  </a:lnTo>
                  <a:lnTo>
                    <a:pt x="1000798" y="202260"/>
                  </a:lnTo>
                  <a:lnTo>
                    <a:pt x="1009942" y="204139"/>
                  </a:lnTo>
                  <a:close/>
                </a:path>
                <a:path w="1463675" h="1202690">
                  <a:moveTo>
                    <a:pt x="1016520" y="767156"/>
                  </a:moveTo>
                  <a:lnTo>
                    <a:pt x="1014590" y="765314"/>
                  </a:lnTo>
                  <a:lnTo>
                    <a:pt x="1012710" y="763460"/>
                  </a:lnTo>
                  <a:lnTo>
                    <a:pt x="1010323" y="761174"/>
                  </a:lnTo>
                  <a:lnTo>
                    <a:pt x="1009497" y="763181"/>
                  </a:lnTo>
                  <a:lnTo>
                    <a:pt x="1008989" y="764438"/>
                  </a:lnTo>
                  <a:lnTo>
                    <a:pt x="1008354" y="765949"/>
                  </a:lnTo>
                  <a:lnTo>
                    <a:pt x="1013561" y="767575"/>
                  </a:lnTo>
                  <a:lnTo>
                    <a:pt x="1015873" y="768286"/>
                  </a:lnTo>
                  <a:lnTo>
                    <a:pt x="1016076" y="767905"/>
                  </a:lnTo>
                  <a:lnTo>
                    <a:pt x="1016520" y="767156"/>
                  </a:lnTo>
                  <a:close/>
                </a:path>
                <a:path w="1463675" h="1202690">
                  <a:moveTo>
                    <a:pt x="1021842" y="1010856"/>
                  </a:moveTo>
                  <a:lnTo>
                    <a:pt x="1021816" y="1009446"/>
                  </a:lnTo>
                  <a:lnTo>
                    <a:pt x="1021486" y="1009256"/>
                  </a:lnTo>
                  <a:lnTo>
                    <a:pt x="1017181" y="1006944"/>
                  </a:lnTo>
                  <a:lnTo>
                    <a:pt x="1015009" y="1009523"/>
                  </a:lnTo>
                  <a:lnTo>
                    <a:pt x="1014996" y="1009764"/>
                  </a:lnTo>
                  <a:lnTo>
                    <a:pt x="1014806" y="1010399"/>
                  </a:lnTo>
                  <a:lnTo>
                    <a:pt x="1019340" y="1012520"/>
                  </a:lnTo>
                  <a:lnTo>
                    <a:pt x="1020673" y="1012761"/>
                  </a:lnTo>
                  <a:lnTo>
                    <a:pt x="1021524" y="1011415"/>
                  </a:lnTo>
                  <a:lnTo>
                    <a:pt x="1021842" y="1010856"/>
                  </a:lnTo>
                  <a:close/>
                </a:path>
                <a:path w="1463675" h="1202690">
                  <a:moveTo>
                    <a:pt x="1035062" y="972718"/>
                  </a:moveTo>
                  <a:lnTo>
                    <a:pt x="1034567" y="972121"/>
                  </a:lnTo>
                  <a:lnTo>
                    <a:pt x="1033348" y="970622"/>
                  </a:lnTo>
                  <a:lnTo>
                    <a:pt x="1032827" y="971486"/>
                  </a:lnTo>
                  <a:lnTo>
                    <a:pt x="1032205" y="972058"/>
                  </a:lnTo>
                  <a:lnTo>
                    <a:pt x="1032332" y="972375"/>
                  </a:lnTo>
                  <a:lnTo>
                    <a:pt x="1032510" y="972908"/>
                  </a:lnTo>
                  <a:lnTo>
                    <a:pt x="1033106" y="973505"/>
                  </a:lnTo>
                  <a:lnTo>
                    <a:pt x="1033640" y="973594"/>
                  </a:lnTo>
                  <a:lnTo>
                    <a:pt x="1034046" y="973683"/>
                  </a:lnTo>
                  <a:lnTo>
                    <a:pt x="1034580" y="973035"/>
                  </a:lnTo>
                  <a:lnTo>
                    <a:pt x="1035062" y="972718"/>
                  </a:lnTo>
                  <a:close/>
                </a:path>
                <a:path w="1463675" h="1202690">
                  <a:moveTo>
                    <a:pt x="1088834" y="508546"/>
                  </a:moveTo>
                  <a:lnTo>
                    <a:pt x="1087805" y="505371"/>
                  </a:lnTo>
                  <a:lnTo>
                    <a:pt x="1087043" y="502907"/>
                  </a:lnTo>
                  <a:lnTo>
                    <a:pt x="1086167" y="500176"/>
                  </a:lnTo>
                  <a:lnTo>
                    <a:pt x="1083386" y="503440"/>
                  </a:lnTo>
                  <a:lnTo>
                    <a:pt x="1083881" y="505066"/>
                  </a:lnTo>
                  <a:lnTo>
                    <a:pt x="1088834" y="508546"/>
                  </a:lnTo>
                  <a:close/>
                </a:path>
                <a:path w="1463675" h="1202690">
                  <a:moveTo>
                    <a:pt x="1123391" y="311467"/>
                  </a:moveTo>
                  <a:lnTo>
                    <a:pt x="1119022" y="310083"/>
                  </a:lnTo>
                  <a:lnTo>
                    <a:pt x="1116063" y="306044"/>
                  </a:lnTo>
                  <a:lnTo>
                    <a:pt x="1110691" y="305917"/>
                  </a:lnTo>
                  <a:lnTo>
                    <a:pt x="1117790" y="314540"/>
                  </a:lnTo>
                  <a:lnTo>
                    <a:pt x="1120076" y="315595"/>
                  </a:lnTo>
                  <a:lnTo>
                    <a:pt x="1123391" y="311467"/>
                  </a:lnTo>
                  <a:close/>
                </a:path>
                <a:path w="1463675" h="1202690">
                  <a:moveTo>
                    <a:pt x="1165428" y="563778"/>
                  </a:moveTo>
                  <a:lnTo>
                    <a:pt x="1163129" y="562610"/>
                  </a:lnTo>
                  <a:lnTo>
                    <a:pt x="1158773" y="560438"/>
                  </a:lnTo>
                  <a:lnTo>
                    <a:pt x="1158074" y="561746"/>
                  </a:lnTo>
                  <a:lnTo>
                    <a:pt x="1162456" y="567778"/>
                  </a:lnTo>
                  <a:lnTo>
                    <a:pt x="1165428" y="563778"/>
                  </a:lnTo>
                  <a:close/>
                </a:path>
                <a:path w="1463675" h="1202690">
                  <a:moveTo>
                    <a:pt x="1442046" y="427545"/>
                  </a:moveTo>
                  <a:lnTo>
                    <a:pt x="1441665" y="426440"/>
                  </a:lnTo>
                  <a:lnTo>
                    <a:pt x="1441450" y="425907"/>
                  </a:lnTo>
                  <a:lnTo>
                    <a:pt x="1437220" y="426161"/>
                  </a:lnTo>
                  <a:lnTo>
                    <a:pt x="1433766" y="428320"/>
                  </a:lnTo>
                  <a:lnTo>
                    <a:pt x="1430286" y="430403"/>
                  </a:lnTo>
                  <a:lnTo>
                    <a:pt x="1430782" y="431698"/>
                  </a:lnTo>
                  <a:lnTo>
                    <a:pt x="1442046" y="427545"/>
                  </a:lnTo>
                  <a:close/>
                </a:path>
                <a:path w="1463675" h="1202690">
                  <a:moveTo>
                    <a:pt x="1463624" y="477761"/>
                  </a:moveTo>
                  <a:lnTo>
                    <a:pt x="1461427" y="474764"/>
                  </a:lnTo>
                  <a:lnTo>
                    <a:pt x="1457388" y="479044"/>
                  </a:lnTo>
                  <a:lnTo>
                    <a:pt x="1460982" y="481520"/>
                  </a:lnTo>
                  <a:lnTo>
                    <a:pt x="1463624" y="47776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8" name="object 105">
              <a:extLst>
                <a:ext uri="{FF2B5EF4-FFF2-40B4-BE49-F238E27FC236}">
                  <a16:creationId xmlns:a16="http://schemas.microsoft.com/office/drawing/2014/main" id="{1BC92098-472F-CBE1-5E80-184D9E1AC7B4}"/>
                </a:ext>
              </a:extLst>
            </p:cNvPr>
            <p:cNvSpPr/>
            <p:nvPr/>
          </p:nvSpPr>
          <p:spPr>
            <a:xfrm>
              <a:off x="3543639" y="3440949"/>
              <a:ext cx="589149" cy="628040"/>
            </a:xfrm>
            <a:custGeom>
              <a:avLst/>
              <a:gdLst/>
              <a:ahLst/>
              <a:cxnLst/>
              <a:rect l="l" t="t" r="r" b="b"/>
              <a:pathLst>
                <a:path w="971550" h="1035684">
                  <a:moveTo>
                    <a:pt x="5130" y="694867"/>
                  </a:moveTo>
                  <a:lnTo>
                    <a:pt x="4445" y="692607"/>
                  </a:lnTo>
                  <a:lnTo>
                    <a:pt x="3771" y="690333"/>
                  </a:lnTo>
                  <a:lnTo>
                    <a:pt x="3086" y="688086"/>
                  </a:lnTo>
                  <a:lnTo>
                    <a:pt x="1257" y="688594"/>
                  </a:lnTo>
                  <a:lnTo>
                    <a:pt x="0" y="691642"/>
                  </a:lnTo>
                  <a:lnTo>
                    <a:pt x="1257" y="693737"/>
                  </a:lnTo>
                  <a:lnTo>
                    <a:pt x="5130" y="694867"/>
                  </a:lnTo>
                  <a:close/>
                </a:path>
                <a:path w="971550" h="1035684">
                  <a:moveTo>
                    <a:pt x="14833" y="796620"/>
                  </a:moveTo>
                  <a:lnTo>
                    <a:pt x="13741" y="794219"/>
                  </a:lnTo>
                  <a:lnTo>
                    <a:pt x="12623" y="793051"/>
                  </a:lnTo>
                  <a:lnTo>
                    <a:pt x="9982" y="793826"/>
                  </a:lnTo>
                  <a:lnTo>
                    <a:pt x="10680" y="796531"/>
                  </a:lnTo>
                  <a:lnTo>
                    <a:pt x="12242" y="796899"/>
                  </a:lnTo>
                  <a:lnTo>
                    <a:pt x="14833" y="796620"/>
                  </a:lnTo>
                  <a:close/>
                </a:path>
                <a:path w="971550" h="1035684">
                  <a:moveTo>
                    <a:pt x="88214" y="253974"/>
                  </a:moveTo>
                  <a:lnTo>
                    <a:pt x="82156" y="256603"/>
                  </a:lnTo>
                  <a:lnTo>
                    <a:pt x="85648" y="258165"/>
                  </a:lnTo>
                  <a:lnTo>
                    <a:pt x="86702" y="257009"/>
                  </a:lnTo>
                  <a:lnTo>
                    <a:pt x="88214" y="253974"/>
                  </a:lnTo>
                  <a:close/>
                </a:path>
                <a:path w="971550" h="1035684">
                  <a:moveTo>
                    <a:pt x="100139" y="964272"/>
                  </a:moveTo>
                  <a:lnTo>
                    <a:pt x="99034" y="962672"/>
                  </a:lnTo>
                  <a:lnTo>
                    <a:pt x="97853" y="963612"/>
                  </a:lnTo>
                  <a:lnTo>
                    <a:pt x="95529" y="965504"/>
                  </a:lnTo>
                  <a:lnTo>
                    <a:pt x="95719" y="965822"/>
                  </a:lnTo>
                  <a:lnTo>
                    <a:pt x="96139" y="966470"/>
                  </a:lnTo>
                  <a:lnTo>
                    <a:pt x="100139" y="964272"/>
                  </a:lnTo>
                  <a:close/>
                </a:path>
                <a:path w="971550" h="1035684">
                  <a:moveTo>
                    <a:pt x="104343" y="85775"/>
                  </a:moveTo>
                  <a:lnTo>
                    <a:pt x="103251" y="85521"/>
                  </a:lnTo>
                  <a:lnTo>
                    <a:pt x="102679" y="85407"/>
                  </a:lnTo>
                  <a:lnTo>
                    <a:pt x="101892" y="88404"/>
                  </a:lnTo>
                  <a:lnTo>
                    <a:pt x="101485" y="89916"/>
                  </a:lnTo>
                  <a:lnTo>
                    <a:pt x="102260" y="90055"/>
                  </a:lnTo>
                  <a:lnTo>
                    <a:pt x="103733" y="90335"/>
                  </a:lnTo>
                  <a:lnTo>
                    <a:pt x="104165" y="87287"/>
                  </a:lnTo>
                  <a:lnTo>
                    <a:pt x="104343" y="85775"/>
                  </a:lnTo>
                  <a:close/>
                </a:path>
                <a:path w="971550" h="1035684">
                  <a:moveTo>
                    <a:pt x="123151" y="618477"/>
                  </a:moveTo>
                  <a:lnTo>
                    <a:pt x="123126" y="617067"/>
                  </a:lnTo>
                  <a:lnTo>
                    <a:pt x="123126" y="616369"/>
                  </a:lnTo>
                  <a:lnTo>
                    <a:pt x="119799" y="616496"/>
                  </a:lnTo>
                  <a:lnTo>
                    <a:pt x="119786" y="617029"/>
                  </a:lnTo>
                  <a:lnTo>
                    <a:pt x="119761" y="617562"/>
                  </a:lnTo>
                  <a:lnTo>
                    <a:pt x="119748" y="618109"/>
                  </a:lnTo>
                  <a:lnTo>
                    <a:pt x="123151" y="618477"/>
                  </a:lnTo>
                  <a:close/>
                </a:path>
                <a:path w="971550" h="1035684">
                  <a:moveTo>
                    <a:pt x="135216" y="187020"/>
                  </a:moveTo>
                  <a:lnTo>
                    <a:pt x="132930" y="188328"/>
                  </a:lnTo>
                  <a:lnTo>
                    <a:pt x="131597" y="189064"/>
                  </a:lnTo>
                  <a:lnTo>
                    <a:pt x="130276" y="189826"/>
                  </a:lnTo>
                  <a:lnTo>
                    <a:pt x="130784" y="190601"/>
                  </a:lnTo>
                  <a:lnTo>
                    <a:pt x="131254" y="191935"/>
                  </a:lnTo>
                  <a:lnTo>
                    <a:pt x="131838" y="191998"/>
                  </a:lnTo>
                  <a:lnTo>
                    <a:pt x="133985" y="192278"/>
                  </a:lnTo>
                  <a:lnTo>
                    <a:pt x="135026" y="190969"/>
                  </a:lnTo>
                  <a:lnTo>
                    <a:pt x="135216" y="187020"/>
                  </a:lnTo>
                  <a:close/>
                </a:path>
                <a:path w="971550" h="1035684">
                  <a:moveTo>
                    <a:pt x="162242" y="16802"/>
                  </a:moveTo>
                  <a:lnTo>
                    <a:pt x="161417" y="14351"/>
                  </a:lnTo>
                  <a:lnTo>
                    <a:pt x="160235" y="13030"/>
                  </a:lnTo>
                  <a:lnTo>
                    <a:pt x="156781" y="14960"/>
                  </a:lnTo>
                  <a:lnTo>
                    <a:pt x="162242" y="16802"/>
                  </a:lnTo>
                  <a:close/>
                </a:path>
                <a:path w="971550" h="1035684">
                  <a:moveTo>
                    <a:pt x="221856" y="249758"/>
                  </a:moveTo>
                  <a:lnTo>
                    <a:pt x="221246" y="248005"/>
                  </a:lnTo>
                  <a:lnTo>
                    <a:pt x="219113" y="246075"/>
                  </a:lnTo>
                  <a:lnTo>
                    <a:pt x="216789" y="248615"/>
                  </a:lnTo>
                  <a:lnTo>
                    <a:pt x="218097" y="250291"/>
                  </a:lnTo>
                  <a:lnTo>
                    <a:pt x="220078" y="252526"/>
                  </a:lnTo>
                  <a:lnTo>
                    <a:pt x="221856" y="249758"/>
                  </a:lnTo>
                  <a:close/>
                </a:path>
                <a:path w="971550" h="1035684">
                  <a:moveTo>
                    <a:pt x="225044" y="625157"/>
                  </a:moveTo>
                  <a:lnTo>
                    <a:pt x="221627" y="624103"/>
                  </a:lnTo>
                  <a:lnTo>
                    <a:pt x="221043" y="625640"/>
                  </a:lnTo>
                  <a:lnTo>
                    <a:pt x="220649" y="627278"/>
                  </a:lnTo>
                  <a:lnTo>
                    <a:pt x="220586" y="627468"/>
                  </a:lnTo>
                  <a:lnTo>
                    <a:pt x="221043" y="627811"/>
                  </a:lnTo>
                  <a:lnTo>
                    <a:pt x="221526" y="628357"/>
                  </a:lnTo>
                  <a:lnTo>
                    <a:pt x="223469" y="626579"/>
                  </a:lnTo>
                  <a:lnTo>
                    <a:pt x="225044" y="625157"/>
                  </a:lnTo>
                  <a:close/>
                </a:path>
                <a:path w="971550" h="1035684">
                  <a:moveTo>
                    <a:pt x="235381" y="515200"/>
                  </a:moveTo>
                  <a:lnTo>
                    <a:pt x="230441" y="511683"/>
                  </a:lnTo>
                  <a:lnTo>
                    <a:pt x="229819" y="511886"/>
                  </a:lnTo>
                  <a:lnTo>
                    <a:pt x="228269" y="516788"/>
                  </a:lnTo>
                  <a:lnTo>
                    <a:pt x="235381" y="515200"/>
                  </a:lnTo>
                  <a:close/>
                </a:path>
                <a:path w="971550" h="1035684">
                  <a:moveTo>
                    <a:pt x="239966" y="949147"/>
                  </a:moveTo>
                  <a:lnTo>
                    <a:pt x="239572" y="948055"/>
                  </a:lnTo>
                  <a:lnTo>
                    <a:pt x="239229" y="946924"/>
                  </a:lnTo>
                  <a:lnTo>
                    <a:pt x="238721" y="945870"/>
                  </a:lnTo>
                  <a:lnTo>
                    <a:pt x="237236" y="946200"/>
                  </a:lnTo>
                  <a:lnTo>
                    <a:pt x="237350" y="947420"/>
                  </a:lnTo>
                  <a:lnTo>
                    <a:pt x="237591" y="948537"/>
                  </a:lnTo>
                  <a:lnTo>
                    <a:pt x="237807" y="949655"/>
                  </a:lnTo>
                  <a:lnTo>
                    <a:pt x="239966" y="949147"/>
                  </a:lnTo>
                  <a:close/>
                </a:path>
                <a:path w="971550" h="1035684">
                  <a:moveTo>
                    <a:pt x="249758" y="1034897"/>
                  </a:moveTo>
                  <a:lnTo>
                    <a:pt x="249504" y="1031925"/>
                  </a:lnTo>
                  <a:lnTo>
                    <a:pt x="249478" y="1031481"/>
                  </a:lnTo>
                  <a:lnTo>
                    <a:pt x="248793" y="1031062"/>
                  </a:lnTo>
                  <a:lnTo>
                    <a:pt x="248170" y="1030351"/>
                  </a:lnTo>
                  <a:lnTo>
                    <a:pt x="247180" y="1031481"/>
                  </a:lnTo>
                  <a:lnTo>
                    <a:pt x="246291" y="1032459"/>
                  </a:lnTo>
                  <a:lnTo>
                    <a:pt x="244741" y="1034249"/>
                  </a:lnTo>
                  <a:lnTo>
                    <a:pt x="248234" y="1035304"/>
                  </a:lnTo>
                  <a:lnTo>
                    <a:pt x="249758" y="1034897"/>
                  </a:lnTo>
                  <a:close/>
                </a:path>
                <a:path w="971550" h="1035684">
                  <a:moveTo>
                    <a:pt x="251752" y="887971"/>
                  </a:moveTo>
                  <a:lnTo>
                    <a:pt x="249707" y="883285"/>
                  </a:lnTo>
                  <a:lnTo>
                    <a:pt x="248729" y="884821"/>
                  </a:lnTo>
                  <a:lnTo>
                    <a:pt x="247396" y="886904"/>
                  </a:lnTo>
                  <a:lnTo>
                    <a:pt x="251752" y="887971"/>
                  </a:lnTo>
                  <a:close/>
                </a:path>
                <a:path w="971550" h="1035684">
                  <a:moveTo>
                    <a:pt x="269265" y="931811"/>
                  </a:moveTo>
                  <a:lnTo>
                    <a:pt x="266890" y="932484"/>
                  </a:lnTo>
                  <a:lnTo>
                    <a:pt x="264756" y="928687"/>
                  </a:lnTo>
                  <a:lnTo>
                    <a:pt x="261658" y="932726"/>
                  </a:lnTo>
                  <a:lnTo>
                    <a:pt x="263334" y="932929"/>
                  </a:lnTo>
                  <a:lnTo>
                    <a:pt x="264477" y="933107"/>
                  </a:lnTo>
                  <a:lnTo>
                    <a:pt x="265620" y="933183"/>
                  </a:lnTo>
                  <a:lnTo>
                    <a:pt x="266827" y="933259"/>
                  </a:lnTo>
                  <a:lnTo>
                    <a:pt x="269252" y="933272"/>
                  </a:lnTo>
                  <a:lnTo>
                    <a:pt x="269265" y="931811"/>
                  </a:lnTo>
                  <a:close/>
                </a:path>
                <a:path w="971550" h="1035684">
                  <a:moveTo>
                    <a:pt x="274510" y="600494"/>
                  </a:moveTo>
                  <a:lnTo>
                    <a:pt x="271259" y="599440"/>
                  </a:lnTo>
                  <a:lnTo>
                    <a:pt x="268808" y="598652"/>
                  </a:lnTo>
                  <a:lnTo>
                    <a:pt x="271538" y="604215"/>
                  </a:lnTo>
                  <a:lnTo>
                    <a:pt x="272643" y="602843"/>
                  </a:lnTo>
                  <a:lnTo>
                    <a:pt x="273354" y="601954"/>
                  </a:lnTo>
                  <a:lnTo>
                    <a:pt x="274510" y="600494"/>
                  </a:lnTo>
                  <a:close/>
                </a:path>
                <a:path w="971550" h="1035684">
                  <a:moveTo>
                    <a:pt x="281228" y="160985"/>
                  </a:moveTo>
                  <a:lnTo>
                    <a:pt x="280212" y="160248"/>
                  </a:lnTo>
                  <a:lnTo>
                    <a:pt x="279196" y="159702"/>
                  </a:lnTo>
                  <a:lnTo>
                    <a:pt x="278206" y="159118"/>
                  </a:lnTo>
                  <a:lnTo>
                    <a:pt x="277876" y="159715"/>
                  </a:lnTo>
                  <a:lnTo>
                    <a:pt x="277558" y="160312"/>
                  </a:lnTo>
                  <a:lnTo>
                    <a:pt x="277253" y="160921"/>
                  </a:lnTo>
                  <a:lnTo>
                    <a:pt x="278295" y="161404"/>
                  </a:lnTo>
                  <a:lnTo>
                    <a:pt x="279336" y="161937"/>
                  </a:lnTo>
                  <a:lnTo>
                    <a:pt x="280504" y="162356"/>
                  </a:lnTo>
                  <a:lnTo>
                    <a:pt x="281228" y="160985"/>
                  </a:lnTo>
                  <a:close/>
                </a:path>
                <a:path w="971550" h="1035684">
                  <a:moveTo>
                    <a:pt x="284073" y="243103"/>
                  </a:moveTo>
                  <a:lnTo>
                    <a:pt x="281025" y="242328"/>
                  </a:lnTo>
                  <a:lnTo>
                    <a:pt x="279476" y="243116"/>
                  </a:lnTo>
                  <a:lnTo>
                    <a:pt x="280441" y="246519"/>
                  </a:lnTo>
                  <a:lnTo>
                    <a:pt x="281673" y="245376"/>
                  </a:lnTo>
                  <a:lnTo>
                    <a:pt x="284073" y="243103"/>
                  </a:lnTo>
                  <a:close/>
                </a:path>
                <a:path w="971550" h="1035684">
                  <a:moveTo>
                    <a:pt x="320154" y="820140"/>
                  </a:moveTo>
                  <a:lnTo>
                    <a:pt x="315175" y="819912"/>
                  </a:lnTo>
                  <a:lnTo>
                    <a:pt x="315010" y="820166"/>
                  </a:lnTo>
                  <a:lnTo>
                    <a:pt x="317182" y="825461"/>
                  </a:lnTo>
                  <a:lnTo>
                    <a:pt x="318287" y="823493"/>
                  </a:lnTo>
                  <a:lnTo>
                    <a:pt x="320154" y="820140"/>
                  </a:lnTo>
                  <a:close/>
                </a:path>
                <a:path w="971550" h="1035684">
                  <a:moveTo>
                    <a:pt x="345922" y="251307"/>
                  </a:moveTo>
                  <a:lnTo>
                    <a:pt x="341426" y="249110"/>
                  </a:lnTo>
                  <a:lnTo>
                    <a:pt x="341744" y="256946"/>
                  </a:lnTo>
                  <a:lnTo>
                    <a:pt x="343344" y="254762"/>
                  </a:lnTo>
                  <a:lnTo>
                    <a:pt x="345922" y="251307"/>
                  </a:lnTo>
                  <a:close/>
                </a:path>
                <a:path w="971550" h="1035684">
                  <a:moveTo>
                    <a:pt x="362305" y="313791"/>
                  </a:moveTo>
                  <a:lnTo>
                    <a:pt x="360349" y="312661"/>
                  </a:lnTo>
                  <a:lnTo>
                    <a:pt x="359130" y="311937"/>
                  </a:lnTo>
                  <a:lnTo>
                    <a:pt x="357886" y="311226"/>
                  </a:lnTo>
                  <a:lnTo>
                    <a:pt x="357695" y="311785"/>
                  </a:lnTo>
                  <a:lnTo>
                    <a:pt x="357225" y="312420"/>
                  </a:lnTo>
                  <a:lnTo>
                    <a:pt x="357365" y="312902"/>
                  </a:lnTo>
                  <a:lnTo>
                    <a:pt x="358000" y="315137"/>
                  </a:lnTo>
                  <a:lnTo>
                    <a:pt x="359575" y="314693"/>
                  </a:lnTo>
                  <a:lnTo>
                    <a:pt x="362305" y="313791"/>
                  </a:lnTo>
                  <a:close/>
                </a:path>
                <a:path w="971550" h="1035684">
                  <a:moveTo>
                    <a:pt x="376072" y="705307"/>
                  </a:moveTo>
                  <a:lnTo>
                    <a:pt x="371602" y="706005"/>
                  </a:lnTo>
                  <a:lnTo>
                    <a:pt x="373291" y="709764"/>
                  </a:lnTo>
                  <a:lnTo>
                    <a:pt x="374408" y="707986"/>
                  </a:lnTo>
                  <a:lnTo>
                    <a:pt x="375246" y="706640"/>
                  </a:lnTo>
                  <a:lnTo>
                    <a:pt x="376072" y="705307"/>
                  </a:lnTo>
                  <a:close/>
                </a:path>
                <a:path w="971550" h="1035684">
                  <a:moveTo>
                    <a:pt x="389661" y="333908"/>
                  </a:moveTo>
                  <a:lnTo>
                    <a:pt x="385787" y="329869"/>
                  </a:lnTo>
                  <a:lnTo>
                    <a:pt x="383933" y="332244"/>
                  </a:lnTo>
                  <a:lnTo>
                    <a:pt x="384898" y="334225"/>
                  </a:lnTo>
                  <a:lnTo>
                    <a:pt x="386257" y="336257"/>
                  </a:lnTo>
                  <a:lnTo>
                    <a:pt x="389661" y="333908"/>
                  </a:lnTo>
                  <a:close/>
                </a:path>
                <a:path w="971550" h="1035684">
                  <a:moveTo>
                    <a:pt x="392988" y="144106"/>
                  </a:moveTo>
                  <a:lnTo>
                    <a:pt x="390283" y="143637"/>
                  </a:lnTo>
                  <a:lnTo>
                    <a:pt x="388937" y="143421"/>
                  </a:lnTo>
                  <a:lnTo>
                    <a:pt x="388734" y="144170"/>
                  </a:lnTo>
                  <a:lnTo>
                    <a:pt x="388391" y="145656"/>
                  </a:lnTo>
                  <a:lnTo>
                    <a:pt x="392303" y="146888"/>
                  </a:lnTo>
                  <a:lnTo>
                    <a:pt x="392772" y="145046"/>
                  </a:lnTo>
                  <a:lnTo>
                    <a:pt x="392988" y="144106"/>
                  </a:lnTo>
                  <a:close/>
                </a:path>
                <a:path w="971550" h="1035684">
                  <a:moveTo>
                    <a:pt x="430174" y="635647"/>
                  </a:moveTo>
                  <a:lnTo>
                    <a:pt x="428853" y="633641"/>
                  </a:lnTo>
                  <a:lnTo>
                    <a:pt x="428586" y="632002"/>
                  </a:lnTo>
                  <a:lnTo>
                    <a:pt x="428383" y="631888"/>
                  </a:lnTo>
                  <a:lnTo>
                    <a:pt x="428218" y="631723"/>
                  </a:lnTo>
                  <a:lnTo>
                    <a:pt x="428040" y="631723"/>
                  </a:lnTo>
                  <a:lnTo>
                    <a:pt x="427863" y="631723"/>
                  </a:lnTo>
                  <a:lnTo>
                    <a:pt x="427558" y="631850"/>
                  </a:lnTo>
                  <a:lnTo>
                    <a:pt x="427202" y="633323"/>
                  </a:lnTo>
                  <a:lnTo>
                    <a:pt x="426910" y="634695"/>
                  </a:lnTo>
                  <a:lnTo>
                    <a:pt x="426542" y="636295"/>
                  </a:lnTo>
                  <a:lnTo>
                    <a:pt x="430174" y="635647"/>
                  </a:lnTo>
                  <a:close/>
                </a:path>
                <a:path w="971550" h="1035684">
                  <a:moveTo>
                    <a:pt x="437832" y="881151"/>
                  </a:moveTo>
                  <a:lnTo>
                    <a:pt x="436829" y="879144"/>
                  </a:lnTo>
                  <a:lnTo>
                    <a:pt x="436118" y="876782"/>
                  </a:lnTo>
                  <a:lnTo>
                    <a:pt x="432828" y="876668"/>
                  </a:lnTo>
                  <a:lnTo>
                    <a:pt x="433184" y="879944"/>
                  </a:lnTo>
                  <a:lnTo>
                    <a:pt x="434619" y="881481"/>
                  </a:lnTo>
                  <a:lnTo>
                    <a:pt x="437832" y="881151"/>
                  </a:lnTo>
                  <a:close/>
                </a:path>
                <a:path w="971550" h="1035684">
                  <a:moveTo>
                    <a:pt x="443649" y="650494"/>
                  </a:moveTo>
                  <a:lnTo>
                    <a:pt x="440232" y="648500"/>
                  </a:lnTo>
                  <a:lnTo>
                    <a:pt x="440334" y="650786"/>
                  </a:lnTo>
                  <a:lnTo>
                    <a:pt x="440397" y="652500"/>
                  </a:lnTo>
                  <a:lnTo>
                    <a:pt x="440461" y="654215"/>
                  </a:lnTo>
                  <a:lnTo>
                    <a:pt x="442544" y="652348"/>
                  </a:lnTo>
                  <a:lnTo>
                    <a:pt x="443649" y="650494"/>
                  </a:lnTo>
                  <a:close/>
                </a:path>
                <a:path w="971550" h="1035684">
                  <a:moveTo>
                    <a:pt x="444665" y="855091"/>
                  </a:moveTo>
                  <a:lnTo>
                    <a:pt x="444461" y="853478"/>
                  </a:lnTo>
                  <a:lnTo>
                    <a:pt x="443852" y="852170"/>
                  </a:lnTo>
                  <a:lnTo>
                    <a:pt x="440715" y="853224"/>
                  </a:lnTo>
                  <a:lnTo>
                    <a:pt x="441655" y="854189"/>
                  </a:lnTo>
                  <a:lnTo>
                    <a:pt x="442595" y="855129"/>
                  </a:lnTo>
                  <a:lnTo>
                    <a:pt x="443560" y="856068"/>
                  </a:lnTo>
                  <a:lnTo>
                    <a:pt x="443903" y="855751"/>
                  </a:lnTo>
                  <a:lnTo>
                    <a:pt x="444271" y="855421"/>
                  </a:lnTo>
                  <a:lnTo>
                    <a:pt x="444665" y="855091"/>
                  </a:lnTo>
                  <a:close/>
                </a:path>
                <a:path w="971550" h="1035684">
                  <a:moveTo>
                    <a:pt x="449999" y="987272"/>
                  </a:moveTo>
                  <a:lnTo>
                    <a:pt x="448246" y="984516"/>
                  </a:lnTo>
                  <a:lnTo>
                    <a:pt x="447217" y="982878"/>
                  </a:lnTo>
                  <a:lnTo>
                    <a:pt x="446163" y="981240"/>
                  </a:lnTo>
                  <a:lnTo>
                    <a:pt x="444703" y="982218"/>
                  </a:lnTo>
                  <a:lnTo>
                    <a:pt x="445427" y="984199"/>
                  </a:lnTo>
                  <a:lnTo>
                    <a:pt x="446074" y="986205"/>
                  </a:lnTo>
                  <a:lnTo>
                    <a:pt x="449999" y="987272"/>
                  </a:lnTo>
                  <a:close/>
                </a:path>
                <a:path w="971550" h="1035684">
                  <a:moveTo>
                    <a:pt x="452386" y="348754"/>
                  </a:moveTo>
                  <a:lnTo>
                    <a:pt x="451713" y="347840"/>
                  </a:lnTo>
                  <a:lnTo>
                    <a:pt x="449287" y="347459"/>
                  </a:lnTo>
                  <a:lnTo>
                    <a:pt x="448144" y="348221"/>
                  </a:lnTo>
                  <a:lnTo>
                    <a:pt x="448538" y="350520"/>
                  </a:lnTo>
                  <a:lnTo>
                    <a:pt x="450405" y="351548"/>
                  </a:lnTo>
                  <a:lnTo>
                    <a:pt x="451713" y="351053"/>
                  </a:lnTo>
                  <a:lnTo>
                    <a:pt x="452297" y="349084"/>
                  </a:lnTo>
                  <a:lnTo>
                    <a:pt x="452386" y="348754"/>
                  </a:lnTo>
                  <a:close/>
                </a:path>
                <a:path w="971550" h="1035684">
                  <a:moveTo>
                    <a:pt x="464566" y="566318"/>
                  </a:moveTo>
                  <a:lnTo>
                    <a:pt x="463270" y="564730"/>
                  </a:lnTo>
                  <a:lnTo>
                    <a:pt x="461772" y="564273"/>
                  </a:lnTo>
                  <a:lnTo>
                    <a:pt x="459041" y="566369"/>
                  </a:lnTo>
                  <a:lnTo>
                    <a:pt x="463969" y="567512"/>
                  </a:lnTo>
                  <a:lnTo>
                    <a:pt x="464566" y="566318"/>
                  </a:lnTo>
                  <a:close/>
                </a:path>
                <a:path w="971550" h="1035684">
                  <a:moveTo>
                    <a:pt x="471893" y="800061"/>
                  </a:moveTo>
                  <a:lnTo>
                    <a:pt x="471754" y="799211"/>
                  </a:lnTo>
                  <a:lnTo>
                    <a:pt x="471652" y="798449"/>
                  </a:lnTo>
                  <a:lnTo>
                    <a:pt x="470115" y="797204"/>
                  </a:lnTo>
                  <a:lnTo>
                    <a:pt x="469544" y="797344"/>
                  </a:lnTo>
                  <a:lnTo>
                    <a:pt x="468642" y="797585"/>
                  </a:lnTo>
                  <a:lnTo>
                    <a:pt x="467423" y="798855"/>
                  </a:lnTo>
                  <a:lnTo>
                    <a:pt x="467487" y="800481"/>
                  </a:lnTo>
                  <a:lnTo>
                    <a:pt x="468845" y="801255"/>
                  </a:lnTo>
                  <a:lnTo>
                    <a:pt x="470065" y="802487"/>
                  </a:lnTo>
                  <a:lnTo>
                    <a:pt x="470852" y="801052"/>
                  </a:lnTo>
                  <a:lnTo>
                    <a:pt x="471893" y="800061"/>
                  </a:lnTo>
                  <a:close/>
                </a:path>
                <a:path w="971550" h="1035684">
                  <a:moveTo>
                    <a:pt x="488848" y="851573"/>
                  </a:moveTo>
                  <a:lnTo>
                    <a:pt x="487870" y="850773"/>
                  </a:lnTo>
                  <a:lnTo>
                    <a:pt x="487095" y="849820"/>
                  </a:lnTo>
                  <a:lnTo>
                    <a:pt x="485952" y="850303"/>
                  </a:lnTo>
                  <a:lnTo>
                    <a:pt x="485343" y="851128"/>
                  </a:lnTo>
                  <a:lnTo>
                    <a:pt x="484619" y="851750"/>
                  </a:lnTo>
                  <a:lnTo>
                    <a:pt x="485127" y="852284"/>
                  </a:lnTo>
                  <a:lnTo>
                    <a:pt x="485749" y="853287"/>
                  </a:lnTo>
                  <a:lnTo>
                    <a:pt x="486968" y="853059"/>
                  </a:lnTo>
                  <a:lnTo>
                    <a:pt x="487680" y="852322"/>
                  </a:lnTo>
                  <a:lnTo>
                    <a:pt x="488848" y="851573"/>
                  </a:lnTo>
                  <a:close/>
                </a:path>
                <a:path w="971550" h="1035684">
                  <a:moveTo>
                    <a:pt x="497268" y="613841"/>
                  </a:moveTo>
                  <a:lnTo>
                    <a:pt x="491261" y="613384"/>
                  </a:lnTo>
                  <a:lnTo>
                    <a:pt x="492658" y="615746"/>
                  </a:lnTo>
                  <a:lnTo>
                    <a:pt x="494220" y="616000"/>
                  </a:lnTo>
                  <a:lnTo>
                    <a:pt x="497268" y="613841"/>
                  </a:lnTo>
                  <a:close/>
                </a:path>
                <a:path w="971550" h="1035684">
                  <a:moveTo>
                    <a:pt x="501637" y="548970"/>
                  </a:moveTo>
                  <a:lnTo>
                    <a:pt x="496112" y="548500"/>
                  </a:lnTo>
                  <a:lnTo>
                    <a:pt x="497865" y="549389"/>
                  </a:lnTo>
                  <a:lnTo>
                    <a:pt x="499503" y="551319"/>
                  </a:lnTo>
                  <a:lnTo>
                    <a:pt x="501637" y="548970"/>
                  </a:lnTo>
                  <a:close/>
                </a:path>
                <a:path w="971550" h="1035684">
                  <a:moveTo>
                    <a:pt x="510768" y="48844"/>
                  </a:moveTo>
                  <a:lnTo>
                    <a:pt x="509930" y="48183"/>
                  </a:lnTo>
                  <a:lnTo>
                    <a:pt x="509168" y="47167"/>
                  </a:lnTo>
                  <a:lnTo>
                    <a:pt x="507682" y="46875"/>
                  </a:lnTo>
                  <a:lnTo>
                    <a:pt x="506895" y="48107"/>
                  </a:lnTo>
                  <a:lnTo>
                    <a:pt x="505764" y="49123"/>
                  </a:lnTo>
                  <a:lnTo>
                    <a:pt x="507111" y="49860"/>
                  </a:lnTo>
                  <a:lnTo>
                    <a:pt x="507961" y="50749"/>
                  </a:lnTo>
                  <a:lnTo>
                    <a:pt x="508685" y="50622"/>
                  </a:lnTo>
                  <a:lnTo>
                    <a:pt x="509447" y="50546"/>
                  </a:lnTo>
                  <a:lnTo>
                    <a:pt x="510070" y="49491"/>
                  </a:lnTo>
                  <a:lnTo>
                    <a:pt x="510768" y="48844"/>
                  </a:lnTo>
                  <a:close/>
                </a:path>
                <a:path w="971550" h="1035684">
                  <a:moveTo>
                    <a:pt x="512749" y="757707"/>
                  </a:moveTo>
                  <a:lnTo>
                    <a:pt x="511149" y="754557"/>
                  </a:lnTo>
                  <a:lnTo>
                    <a:pt x="510489" y="754849"/>
                  </a:lnTo>
                  <a:lnTo>
                    <a:pt x="509828" y="755167"/>
                  </a:lnTo>
                  <a:lnTo>
                    <a:pt x="509181" y="755459"/>
                  </a:lnTo>
                  <a:lnTo>
                    <a:pt x="510159" y="757631"/>
                  </a:lnTo>
                  <a:lnTo>
                    <a:pt x="510641" y="758723"/>
                  </a:lnTo>
                  <a:lnTo>
                    <a:pt x="511352" y="758393"/>
                  </a:lnTo>
                  <a:lnTo>
                    <a:pt x="512038" y="758037"/>
                  </a:lnTo>
                  <a:lnTo>
                    <a:pt x="512749" y="757707"/>
                  </a:lnTo>
                  <a:close/>
                </a:path>
                <a:path w="971550" h="1035684">
                  <a:moveTo>
                    <a:pt x="524802" y="425145"/>
                  </a:moveTo>
                  <a:lnTo>
                    <a:pt x="521220" y="426224"/>
                  </a:lnTo>
                  <a:lnTo>
                    <a:pt x="521690" y="429450"/>
                  </a:lnTo>
                  <a:lnTo>
                    <a:pt x="522998" y="427621"/>
                  </a:lnTo>
                  <a:lnTo>
                    <a:pt x="524802" y="425145"/>
                  </a:lnTo>
                  <a:close/>
                </a:path>
                <a:path w="971550" h="1035684">
                  <a:moveTo>
                    <a:pt x="526846" y="3289"/>
                  </a:moveTo>
                  <a:lnTo>
                    <a:pt x="526707" y="1803"/>
                  </a:lnTo>
                  <a:lnTo>
                    <a:pt x="524192" y="12"/>
                  </a:lnTo>
                  <a:lnTo>
                    <a:pt x="524344" y="3683"/>
                  </a:lnTo>
                  <a:lnTo>
                    <a:pt x="524395" y="5143"/>
                  </a:lnTo>
                  <a:lnTo>
                    <a:pt x="526846" y="3289"/>
                  </a:lnTo>
                  <a:close/>
                </a:path>
                <a:path w="971550" h="1035684">
                  <a:moveTo>
                    <a:pt x="529259" y="182562"/>
                  </a:moveTo>
                  <a:lnTo>
                    <a:pt x="528726" y="181089"/>
                  </a:lnTo>
                  <a:lnTo>
                    <a:pt x="528358" y="179501"/>
                  </a:lnTo>
                  <a:lnTo>
                    <a:pt x="525767" y="180327"/>
                  </a:lnTo>
                  <a:lnTo>
                    <a:pt x="525233" y="181305"/>
                  </a:lnTo>
                  <a:lnTo>
                    <a:pt x="525386" y="181610"/>
                  </a:lnTo>
                  <a:lnTo>
                    <a:pt x="526122" y="183235"/>
                  </a:lnTo>
                  <a:lnTo>
                    <a:pt x="527265" y="184150"/>
                  </a:lnTo>
                  <a:lnTo>
                    <a:pt x="529259" y="182562"/>
                  </a:lnTo>
                  <a:close/>
                </a:path>
                <a:path w="971550" h="1035684">
                  <a:moveTo>
                    <a:pt x="549998" y="4152"/>
                  </a:moveTo>
                  <a:lnTo>
                    <a:pt x="549592" y="2946"/>
                  </a:lnTo>
                  <a:lnTo>
                    <a:pt x="546227" y="2552"/>
                  </a:lnTo>
                  <a:lnTo>
                    <a:pt x="546862" y="4254"/>
                  </a:lnTo>
                  <a:lnTo>
                    <a:pt x="547293" y="5397"/>
                  </a:lnTo>
                  <a:lnTo>
                    <a:pt x="547712" y="6540"/>
                  </a:lnTo>
                  <a:lnTo>
                    <a:pt x="549338" y="5930"/>
                  </a:lnTo>
                  <a:lnTo>
                    <a:pt x="549998" y="4152"/>
                  </a:lnTo>
                  <a:close/>
                </a:path>
                <a:path w="971550" h="1035684">
                  <a:moveTo>
                    <a:pt x="576694" y="495033"/>
                  </a:moveTo>
                  <a:lnTo>
                    <a:pt x="575005" y="493877"/>
                  </a:lnTo>
                  <a:lnTo>
                    <a:pt x="574713" y="493674"/>
                  </a:lnTo>
                  <a:lnTo>
                    <a:pt x="573557" y="494106"/>
                  </a:lnTo>
                  <a:lnTo>
                    <a:pt x="573633" y="495388"/>
                  </a:lnTo>
                  <a:lnTo>
                    <a:pt x="573824" y="496570"/>
                  </a:lnTo>
                  <a:lnTo>
                    <a:pt x="574128" y="498856"/>
                  </a:lnTo>
                  <a:lnTo>
                    <a:pt x="576453" y="496366"/>
                  </a:lnTo>
                  <a:lnTo>
                    <a:pt x="576694" y="495033"/>
                  </a:lnTo>
                  <a:close/>
                </a:path>
                <a:path w="971550" h="1035684">
                  <a:moveTo>
                    <a:pt x="590664" y="957630"/>
                  </a:moveTo>
                  <a:lnTo>
                    <a:pt x="590080" y="955675"/>
                  </a:lnTo>
                  <a:lnTo>
                    <a:pt x="588264" y="955484"/>
                  </a:lnTo>
                  <a:lnTo>
                    <a:pt x="586536" y="955509"/>
                  </a:lnTo>
                  <a:lnTo>
                    <a:pt x="585800" y="959065"/>
                  </a:lnTo>
                  <a:lnTo>
                    <a:pt x="587806" y="958481"/>
                  </a:lnTo>
                  <a:lnTo>
                    <a:pt x="589229" y="958049"/>
                  </a:lnTo>
                  <a:lnTo>
                    <a:pt x="590664" y="957630"/>
                  </a:lnTo>
                  <a:close/>
                </a:path>
                <a:path w="971550" h="1035684">
                  <a:moveTo>
                    <a:pt x="650570" y="666483"/>
                  </a:moveTo>
                  <a:lnTo>
                    <a:pt x="648462" y="663028"/>
                  </a:lnTo>
                  <a:lnTo>
                    <a:pt x="647395" y="665187"/>
                  </a:lnTo>
                  <a:lnTo>
                    <a:pt x="645337" y="669378"/>
                  </a:lnTo>
                  <a:lnTo>
                    <a:pt x="650557" y="666572"/>
                  </a:lnTo>
                  <a:close/>
                </a:path>
                <a:path w="971550" h="1035684">
                  <a:moveTo>
                    <a:pt x="651433" y="435229"/>
                  </a:moveTo>
                  <a:lnTo>
                    <a:pt x="647204" y="431609"/>
                  </a:lnTo>
                  <a:lnTo>
                    <a:pt x="645972" y="431736"/>
                  </a:lnTo>
                  <a:lnTo>
                    <a:pt x="644169" y="435508"/>
                  </a:lnTo>
                  <a:lnTo>
                    <a:pt x="651433" y="435229"/>
                  </a:lnTo>
                  <a:close/>
                </a:path>
                <a:path w="971550" h="1035684">
                  <a:moveTo>
                    <a:pt x="659815" y="828205"/>
                  </a:moveTo>
                  <a:lnTo>
                    <a:pt x="657910" y="825601"/>
                  </a:lnTo>
                  <a:lnTo>
                    <a:pt x="657618" y="828001"/>
                  </a:lnTo>
                  <a:lnTo>
                    <a:pt x="657339" y="829957"/>
                  </a:lnTo>
                  <a:lnTo>
                    <a:pt x="656945" y="833056"/>
                  </a:lnTo>
                  <a:lnTo>
                    <a:pt x="659815" y="828205"/>
                  </a:lnTo>
                  <a:close/>
                </a:path>
                <a:path w="971550" h="1035684">
                  <a:moveTo>
                    <a:pt x="665581" y="947381"/>
                  </a:moveTo>
                  <a:lnTo>
                    <a:pt x="665365" y="944448"/>
                  </a:lnTo>
                  <a:lnTo>
                    <a:pt x="664375" y="942873"/>
                  </a:lnTo>
                  <a:lnTo>
                    <a:pt x="660349" y="944333"/>
                  </a:lnTo>
                  <a:lnTo>
                    <a:pt x="662686" y="945680"/>
                  </a:lnTo>
                  <a:lnTo>
                    <a:pt x="665581" y="947381"/>
                  </a:lnTo>
                  <a:close/>
                </a:path>
                <a:path w="971550" h="1035684">
                  <a:moveTo>
                    <a:pt x="669937" y="4102"/>
                  </a:moveTo>
                  <a:lnTo>
                    <a:pt x="668985" y="0"/>
                  </a:lnTo>
                  <a:lnTo>
                    <a:pt x="667169" y="1892"/>
                  </a:lnTo>
                  <a:lnTo>
                    <a:pt x="664794" y="4381"/>
                  </a:lnTo>
                  <a:lnTo>
                    <a:pt x="665657" y="5181"/>
                  </a:lnTo>
                  <a:lnTo>
                    <a:pt x="666102" y="5575"/>
                  </a:lnTo>
                  <a:lnTo>
                    <a:pt x="667473" y="4432"/>
                  </a:lnTo>
                  <a:lnTo>
                    <a:pt x="669937" y="4102"/>
                  </a:lnTo>
                  <a:close/>
                </a:path>
                <a:path w="971550" h="1035684">
                  <a:moveTo>
                    <a:pt x="680999" y="22618"/>
                  </a:moveTo>
                  <a:lnTo>
                    <a:pt x="680707" y="20535"/>
                  </a:lnTo>
                  <a:lnTo>
                    <a:pt x="678662" y="19773"/>
                  </a:lnTo>
                  <a:lnTo>
                    <a:pt x="677087" y="20104"/>
                  </a:lnTo>
                  <a:lnTo>
                    <a:pt x="676770" y="22542"/>
                  </a:lnTo>
                  <a:lnTo>
                    <a:pt x="676706" y="22987"/>
                  </a:lnTo>
                  <a:lnTo>
                    <a:pt x="677773" y="24053"/>
                  </a:lnTo>
                  <a:lnTo>
                    <a:pt x="680427" y="24041"/>
                  </a:lnTo>
                  <a:lnTo>
                    <a:pt x="680999" y="22618"/>
                  </a:lnTo>
                  <a:close/>
                </a:path>
                <a:path w="971550" h="1035684">
                  <a:moveTo>
                    <a:pt x="693953" y="85471"/>
                  </a:moveTo>
                  <a:lnTo>
                    <a:pt x="692861" y="84772"/>
                  </a:lnTo>
                  <a:lnTo>
                    <a:pt x="692213" y="84099"/>
                  </a:lnTo>
                  <a:lnTo>
                    <a:pt x="691603" y="84975"/>
                  </a:lnTo>
                  <a:lnTo>
                    <a:pt x="690702" y="85763"/>
                  </a:lnTo>
                  <a:lnTo>
                    <a:pt x="690333" y="87299"/>
                  </a:lnTo>
                  <a:lnTo>
                    <a:pt x="691261" y="88125"/>
                  </a:lnTo>
                  <a:lnTo>
                    <a:pt x="692137" y="89547"/>
                  </a:lnTo>
                  <a:lnTo>
                    <a:pt x="693051" y="87922"/>
                  </a:lnTo>
                  <a:lnTo>
                    <a:pt x="693928" y="87033"/>
                  </a:lnTo>
                  <a:lnTo>
                    <a:pt x="693953" y="86118"/>
                  </a:lnTo>
                  <a:lnTo>
                    <a:pt x="693953" y="85471"/>
                  </a:lnTo>
                  <a:close/>
                </a:path>
                <a:path w="971550" h="1035684">
                  <a:moveTo>
                    <a:pt x="701827" y="782104"/>
                  </a:moveTo>
                  <a:lnTo>
                    <a:pt x="701230" y="779576"/>
                  </a:lnTo>
                  <a:lnTo>
                    <a:pt x="698131" y="779449"/>
                  </a:lnTo>
                  <a:lnTo>
                    <a:pt x="697636" y="780935"/>
                  </a:lnTo>
                  <a:lnTo>
                    <a:pt x="698144" y="783869"/>
                  </a:lnTo>
                  <a:lnTo>
                    <a:pt x="700913" y="783336"/>
                  </a:lnTo>
                  <a:lnTo>
                    <a:pt x="701827" y="782104"/>
                  </a:lnTo>
                  <a:close/>
                </a:path>
                <a:path w="971550" h="1035684">
                  <a:moveTo>
                    <a:pt x="707186" y="505752"/>
                  </a:moveTo>
                  <a:lnTo>
                    <a:pt x="704888" y="504583"/>
                  </a:lnTo>
                  <a:lnTo>
                    <a:pt x="700532" y="502412"/>
                  </a:lnTo>
                  <a:lnTo>
                    <a:pt x="699833" y="503720"/>
                  </a:lnTo>
                  <a:lnTo>
                    <a:pt x="704215" y="509752"/>
                  </a:lnTo>
                  <a:lnTo>
                    <a:pt x="707186" y="505752"/>
                  </a:lnTo>
                  <a:close/>
                </a:path>
                <a:path w="971550" h="1035684">
                  <a:moveTo>
                    <a:pt x="713244" y="27051"/>
                  </a:moveTo>
                  <a:lnTo>
                    <a:pt x="711987" y="26073"/>
                  </a:lnTo>
                  <a:lnTo>
                    <a:pt x="711327" y="25285"/>
                  </a:lnTo>
                  <a:lnTo>
                    <a:pt x="710501" y="25019"/>
                  </a:lnTo>
                  <a:lnTo>
                    <a:pt x="710069" y="24892"/>
                  </a:lnTo>
                  <a:lnTo>
                    <a:pt x="709358" y="25742"/>
                  </a:lnTo>
                  <a:lnTo>
                    <a:pt x="708787" y="26149"/>
                  </a:lnTo>
                  <a:lnTo>
                    <a:pt x="709409" y="26860"/>
                  </a:lnTo>
                  <a:lnTo>
                    <a:pt x="709968" y="27749"/>
                  </a:lnTo>
                  <a:lnTo>
                    <a:pt x="711111" y="28359"/>
                  </a:lnTo>
                  <a:lnTo>
                    <a:pt x="711974" y="27635"/>
                  </a:lnTo>
                  <a:lnTo>
                    <a:pt x="713244" y="27051"/>
                  </a:lnTo>
                  <a:close/>
                </a:path>
                <a:path w="971550" h="1035684">
                  <a:moveTo>
                    <a:pt x="758037" y="616762"/>
                  </a:moveTo>
                  <a:lnTo>
                    <a:pt x="753554" y="611289"/>
                  </a:lnTo>
                  <a:lnTo>
                    <a:pt x="752373" y="610882"/>
                  </a:lnTo>
                  <a:lnTo>
                    <a:pt x="749363" y="613257"/>
                  </a:lnTo>
                  <a:lnTo>
                    <a:pt x="752462" y="614489"/>
                  </a:lnTo>
                  <a:lnTo>
                    <a:pt x="758037" y="616762"/>
                  </a:lnTo>
                  <a:close/>
                </a:path>
                <a:path w="971550" h="1035684">
                  <a:moveTo>
                    <a:pt x="759714" y="563245"/>
                  </a:moveTo>
                  <a:lnTo>
                    <a:pt x="757986" y="558952"/>
                  </a:lnTo>
                  <a:lnTo>
                    <a:pt x="756958" y="561784"/>
                  </a:lnTo>
                  <a:lnTo>
                    <a:pt x="754989" y="567131"/>
                  </a:lnTo>
                  <a:lnTo>
                    <a:pt x="759409" y="564057"/>
                  </a:lnTo>
                  <a:lnTo>
                    <a:pt x="759714" y="563245"/>
                  </a:lnTo>
                  <a:close/>
                </a:path>
                <a:path w="971550" h="1035684">
                  <a:moveTo>
                    <a:pt x="771423" y="261200"/>
                  </a:moveTo>
                  <a:lnTo>
                    <a:pt x="768159" y="256832"/>
                  </a:lnTo>
                  <a:lnTo>
                    <a:pt x="766660" y="262331"/>
                  </a:lnTo>
                  <a:lnTo>
                    <a:pt x="771423" y="261200"/>
                  </a:lnTo>
                  <a:close/>
                </a:path>
                <a:path w="971550" h="1035684">
                  <a:moveTo>
                    <a:pt x="779018" y="807199"/>
                  </a:moveTo>
                  <a:lnTo>
                    <a:pt x="778916" y="804926"/>
                  </a:lnTo>
                  <a:lnTo>
                    <a:pt x="778789" y="801585"/>
                  </a:lnTo>
                  <a:lnTo>
                    <a:pt x="776579" y="801801"/>
                  </a:lnTo>
                  <a:lnTo>
                    <a:pt x="774674" y="802005"/>
                  </a:lnTo>
                  <a:lnTo>
                    <a:pt x="771347" y="802347"/>
                  </a:lnTo>
                  <a:lnTo>
                    <a:pt x="779018" y="807199"/>
                  </a:lnTo>
                  <a:close/>
                </a:path>
                <a:path w="971550" h="1035684">
                  <a:moveTo>
                    <a:pt x="781304" y="71716"/>
                  </a:moveTo>
                  <a:lnTo>
                    <a:pt x="777773" y="71259"/>
                  </a:lnTo>
                  <a:lnTo>
                    <a:pt x="778103" y="72809"/>
                  </a:lnTo>
                  <a:lnTo>
                    <a:pt x="777582" y="74891"/>
                  </a:lnTo>
                  <a:lnTo>
                    <a:pt x="779995" y="75425"/>
                  </a:lnTo>
                  <a:lnTo>
                    <a:pt x="781304" y="71716"/>
                  </a:lnTo>
                  <a:close/>
                </a:path>
                <a:path w="971550" h="1035684">
                  <a:moveTo>
                    <a:pt x="782307" y="282956"/>
                  </a:moveTo>
                  <a:lnTo>
                    <a:pt x="781608" y="282600"/>
                  </a:lnTo>
                  <a:lnTo>
                    <a:pt x="780948" y="282105"/>
                  </a:lnTo>
                  <a:lnTo>
                    <a:pt x="779551" y="281825"/>
                  </a:lnTo>
                  <a:lnTo>
                    <a:pt x="778827" y="282092"/>
                  </a:lnTo>
                  <a:lnTo>
                    <a:pt x="778141" y="282181"/>
                  </a:lnTo>
                  <a:lnTo>
                    <a:pt x="778065" y="282613"/>
                  </a:lnTo>
                  <a:lnTo>
                    <a:pt x="778014" y="283032"/>
                  </a:lnTo>
                  <a:lnTo>
                    <a:pt x="777925" y="283464"/>
                  </a:lnTo>
                  <a:lnTo>
                    <a:pt x="779233" y="283870"/>
                  </a:lnTo>
                  <a:lnTo>
                    <a:pt x="780542" y="284238"/>
                  </a:lnTo>
                  <a:lnTo>
                    <a:pt x="781850" y="284645"/>
                  </a:lnTo>
                  <a:lnTo>
                    <a:pt x="782015" y="284073"/>
                  </a:lnTo>
                  <a:lnTo>
                    <a:pt x="782167" y="283514"/>
                  </a:lnTo>
                  <a:lnTo>
                    <a:pt x="782307" y="282956"/>
                  </a:lnTo>
                  <a:close/>
                </a:path>
                <a:path w="971550" h="1035684">
                  <a:moveTo>
                    <a:pt x="816152" y="483527"/>
                  </a:moveTo>
                  <a:lnTo>
                    <a:pt x="816102" y="482219"/>
                  </a:lnTo>
                  <a:lnTo>
                    <a:pt x="816102" y="481990"/>
                  </a:lnTo>
                  <a:lnTo>
                    <a:pt x="815225" y="481812"/>
                  </a:lnTo>
                  <a:lnTo>
                    <a:pt x="814362" y="481444"/>
                  </a:lnTo>
                  <a:lnTo>
                    <a:pt x="814501" y="484708"/>
                  </a:lnTo>
                  <a:lnTo>
                    <a:pt x="814552" y="486143"/>
                  </a:lnTo>
                  <a:lnTo>
                    <a:pt x="815911" y="486143"/>
                  </a:lnTo>
                  <a:lnTo>
                    <a:pt x="816000" y="484835"/>
                  </a:lnTo>
                  <a:lnTo>
                    <a:pt x="816152" y="483527"/>
                  </a:lnTo>
                  <a:close/>
                </a:path>
                <a:path w="971550" h="1035684">
                  <a:moveTo>
                    <a:pt x="841463" y="418515"/>
                  </a:moveTo>
                  <a:lnTo>
                    <a:pt x="836498" y="420598"/>
                  </a:lnTo>
                  <a:lnTo>
                    <a:pt x="840257" y="421652"/>
                  </a:lnTo>
                  <a:lnTo>
                    <a:pt x="841463" y="418515"/>
                  </a:lnTo>
                  <a:close/>
                </a:path>
                <a:path w="971550" h="1035684">
                  <a:moveTo>
                    <a:pt x="850976" y="636625"/>
                  </a:moveTo>
                  <a:lnTo>
                    <a:pt x="848423" y="636206"/>
                  </a:lnTo>
                  <a:lnTo>
                    <a:pt x="846975" y="637197"/>
                  </a:lnTo>
                  <a:lnTo>
                    <a:pt x="846747" y="639749"/>
                  </a:lnTo>
                  <a:lnTo>
                    <a:pt x="850976" y="636625"/>
                  </a:lnTo>
                  <a:close/>
                </a:path>
                <a:path w="971550" h="1035684">
                  <a:moveTo>
                    <a:pt x="862393" y="646963"/>
                  </a:moveTo>
                  <a:lnTo>
                    <a:pt x="860856" y="645566"/>
                  </a:lnTo>
                  <a:lnTo>
                    <a:pt x="860082" y="644842"/>
                  </a:lnTo>
                  <a:lnTo>
                    <a:pt x="859294" y="644131"/>
                  </a:lnTo>
                  <a:lnTo>
                    <a:pt x="857148" y="646696"/>
                  </a:lnTo>
                  <a:lnTo>
                    <a:pt x="856043" y="648131"/>
                  </a:lnTo>
                  <a:lnTo>
                    <a:pt x="856488" y="648639"/>
                  </a:lnTo>
                  <a:lnTo>
                    <a:pt x="856818" y="649135"/>
                  </a:lnTo>
                  <a:lnTo>
                    <a:pt x="858240" y="648563"/>
                  </a:lnTo>
                  <a:lnTo>
                    <a:pt x="859713" y="648004"/>
                  </a:lnTo>
                  <a:lnTo>
                    <a:pt x="862393" y="646963"/>
                  </a:lnTo>
                  <a:close/>
                </a:path>
                <a:path w="971550" h="1035684">
                  <a:moveTo>
                    <a:pt x="875385" y="845515"/>
                  </a:moveTo>
                  <a:lnTo>
                    <a:pt x="874623" y="845045"/>
                  </a:lnTo>
                  <a:lnTo>
                    <a:pt x="873912" y="844334"/>
                  </a:lnTo>
                  <a:lnTo>
                    <a:pt x="872426" y="844080"/>
                  </a:lnTo>
                  <a:lnTo>
                    <a:pt x="871639" y="844651"/>
                  </a:lnTo>
                  <a:lnTo>
                    <a:pt x="870902" y="844918"/>
                  </a:lnTo>
                  <a:lnTo>
                    <a:pt x="871220" y="845362"/>
                  </a:lnTo>
                  <a:lnTo>
                    <a:pt x="871486" y="845794"/>
                  </a:lnTo>
                  <a:lnTo>
                    <a:pt x="871778" y="846239"/>
                  </a:lnTo>
                  <a:lnTo>
                    <a:pt x="872578" y="846594"/>
                  </a:lnTo>
                  <a:lnTo>
                    <a:pt x="873391" y="847166"/>
                  </a:lnTo>
                  <a:lnTo>
                    <a:pt x="874585" y="847178"/>
                  </a:lnTo>
                  <a:lnTo>
                    <a:pt x="875004" y="846099"/>
                  </a:lnTo>
                  <a:lnTo>
                    <a:pt x="875385" y="845515"/>
                  </a:lnTo>
                  <a:close/>
                </a:path>
                <a:path w="971550" h="1035684">
                  <a:moveTo>
                    <a:pt x="885469" y="664337"/>
                  </a:moveTo>
                  <a:lnTo>
                    <a:pt x="884351" y="663435"/>
                  </a:lnTo>
                  <a:lnTo>
                    <a:pt x="883272" y="662520"/>
                  </a:lnTo>
                  <a:lnTo>
                    <a:pt x="882142" y="661682"/>
                  </a:lnTo>
                  <a:lnTo>
                    <a:pt x="881595" y="662038"/>
                  </a:lnTo>
                  <a:lnTo>
                    <a:pt x="880999" y="662457"/>
                  </a:lnTo>
                  <a:lnTo>
                    <a:pt x="882091" y="663587"/>
                  </a:lnTo>
                  <a:lnTo>
                    <a:pt x="883158" y="664667"/>
                  </a:lnTo>
                  <a:lnTo>
                    <a:pt x="884212" y="665759"/>
                  </a:lnTo>
                  <a:lnTo>
                    <a:pt x="884631" y="665276"/>
                  </a:lnTo>
                  <a:lnTo>
                    <a:pt x="885469" y="664337"/>
                  </a:lnTo>
                  <a:close/>
                </a:path>
                <a:path w="971550" h="1035684">
                  <a:moveTo>
                    <a:pt x="887768" y="332117"/>
                  </a:moveTo>
                  <a:lnTo>
                    <a:pt x="886155" y="329399"/>
                  </a:lnTo>
                  <a:lnTo>
                    <a:pt x="884847" y="327558"/>
                  </a:lnTo>
                  <a:lnTo>
                    <a:pt x="881773" y="328409"/>
                  </a:lnTo>
                  <a:lnTo>
                    <a:pt x="883323" y="329933"/>
                  </a:lnTo>
                  <a:lnTo>
                    <a:pt x="884364" y="332333"/>
                  </a:lnTo>
                  <a:lnTo>
                    <a:pt x="887768" y="332117"/>
                  </a:lnTo>
                  <a:close/>
                </a:path>
                <a:path w="971550" h="1035684">
                  <a:moveTo>
                    <a:pt x="949744" y="789012"/>
                  </a:moveTo>
                  <a:lnTo>
                    <a:pt x="944930" y="786168"/>
                  </a:lnTo>
                  <a:lnTo>
                    <a:pt x="943216" y="789559"/>
                  </a:lnTo>
                  <a:lnTo>
                    <a:pt x="944372" y="790740"/>
                  </a:lnTo>
                  <a:lnTo>
                    <a:pt x="947699" y="790752"/>
                  </a:lnTo>
                  <a:lnTo>
                    <a:pt x="948436" y="789851"/>
                  </a:lnTo>
                  <a:lnTo>
                    <a:pt x="949744" y="789012"/>
                  </a:lnTo>
                  <a:close/>
                </a:path>
                <a:path w="971550" h="1035684">
                  <a:moveTo>
                    <a:pt x="951001" y="495401"/>
                  </a:moveTo>
                  <a:lnTo>
                    <a:pt x="950036" y="492137"/>
                  </a:lnTo>
                  <a:lnTo>
                    <a:pt x="948080" y="488937"/>
                  </a:lnTo>
                  <a:lnTo>
                    <a:pt x="947585" y="489026"/>
                  </a:lnTo>
                  <a:lnTo>
                    <a:pt x="947102" y="489153"/>
                  </a:lnTo>
                  <a:lnTo>
                    <a:pt x="946619" y="489229"/>
                  </a:lnTo>
                  <a:lnTo>
                    <a:pt x="947140" y="492518"/>
                  </a:lnTo>
                  <a:lnTo>
                    <a:pt x="947699" y="495769"/>
                  </a:lnTo>
                  <a:lnTo>
                    <a:pt x="948207" y="499046"/>
                  </a:lnTo>
                  <a:lnTo>
                    <a:pt x="951001" y="495401"/>
                  </a:lnTo>
                  <a:close/>
                </a:path>
                <a:path w="971550" h="1035684">
                  <a:moveTo>
                    <a:pt x="965593" y="694321"/>
                  </a:moveTo>
                  <a:lnTo>
                    <a:pt x="956538" y="694677"/>
                  </a:lnTo>
                  <a:lnTo>
                    <a:pt x="961504" y="696468"/>
                  </a:lnTo>
                  <a:lnTo>
                    <a:pt x="965593" y="694321"/>
                  </a:lnTo>
                  <a:close/>
                </a:path>
                <a:path w="971550" h="1035684">
                  <a:moveTo>
                    <a:pt x="965669" y="372237"/>
                  </a:moveTo>
                  <a:lnTo>
                    <a:pt x="965466" y="371398"/>
                  </a:lnTo>
                  <a:lnTo>
                    <a:pt x="965250" y="370547"/>
                  </a:lnTo>
                  <a:lnTo>
                    <a:pt x="963955" y="369963"/>
                  </a:lnTo>
                  <a:lnTo>
                    <a:pt x="963168" y="369265"/>
                  </a:lnTo>
                  <a:lnTo>
                    <a:pt x="962698" y="370078"/>
                  </a:lnTo>
                  <a:lnTo>
                    <a:pt x="961783" y="370954"/>
                  </a:lnTo>
                  <a:lnTo>
                    <a:pt x="961859" y="371716"/>
                  </a:lnTo>
                  <a:lnTo>
                    <a:pt x="961986" y="372656"/>
                  </a:lnTo>
                  <a:lnTo>
                    <a:pt x="962926" y="373507"/>
                  </a:lnTo>
                  <a:lnTo>
                    <a:pt x="964031" y="375221"/>
                  </a:lnTo>
                  <a:lnTo>
                    <a:pt x="964806" y="373316"/>
                  </a:lnTo>
                  <a:lnTo>
                    <a:pt x="965669" y="372237"/>
                  </a:lnTo>
                  <a:close/>
                </a:path>
                <a:path w="971550" h="1035684">
                  <a:moveTo>
                    <a:pt x="971448" y="340410"/>
                  </a:moveTo>
                  <a:lnTo>
                    <a:pt x="968756" y="340512"/>
                  </a:lnTo>
                  <a:lnTo>
                    <a:pt x="964514" y="340690"/>
                  </a:lnTo>
                  <a:lnTo>
                    <a:pt x="966597" y="342176"/>
                  </a:lnTo>
                  <a:lnTo>
                    <a:pt x="969759" y="344398"/>
                  </a:lnTo>
                  <a:lnTo>
                    <a:pt x="971448" y="3404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19" name="object 106">
              <a:extLst>
                <a:ext uri="{FF2B5EF4-FFF2-40B4-BE49-F238E27FC236}">
                  <a16:creationId xmlns:a16="http://schemas.microsoft.com/office/drawing/2014/main" id="{5F32351A-BAEC-7A4B-186E-45BBB4CF7505}"/>
                </a:ext>
              </a:extLst>
            </p:cNvPr>
            <p:cNvSpPr/>
            <p:nvPr/>
          </p:nvSpPr>
          <p:spPr>
            <a:xfrm>
              <a:off x="3472964" y="3425647"/>
              <a:ext cx="688110" cy="625730"/>
            </a:xfrm>
            <a:custGeom>
              <a:avLst/>
              <a:gdLst/>
              <a:ahLst/>
              <a:cxnLst/>
              <a:rect l="l" t="t" r="r" b="b"/>
              <a:pathLst>
                <a:path w="1134745" h="1031875">
                  <a:moveTo>
                    <a:pt x="2768" y="420319"/>
                  </a:moveTo>
                  <a:lnTo>
                    <a:pt x="2654" y="419722"/>
                  </a:lnTo>
                  <a:lnTo>
                    <a:pt x="2578" y="419315"/>
                  </a:lnTo>
                  <a:lnTo>
                    <a:pt x="1536" y="418668"/>
                  </a:lnTo>
                  <a:lnTo>
                    <a:pt x="1384" y="418782"/>
                  </a:lnTo>
                  <a:lnTo>
                    <a:pt x="812" y="419163"/>
                  </a:lnTo>
                  <a:lnTo>
                    <a:pt x="152" y="419798"/>
                  </a:lnTo>
                  <a:lnTo>
                    <a:pt x="76" y="420395"/>
                  </a:lnTo>
                  <a:lnTo>
                    <a:pt x="0" y="421093"/>
                  </a:lnTo>
                  <a:lnTo>
                    <a:pt x="520" y="421868"/>
                  </a:lnTo>
                  <a:lnTo>
                    <a:pt x="812" y="422592"/>
                  </a:lnTo>
                  <a:lnTo>
                    <a:pt x="1714" y="421970"/>
                  </a:lnTo>
                  <a:lnTo>
                    <a:pt x="2197" y="421652"/>
                  </a:lnTo>
                  <a:lnTo>
                    <a:pt x="2387" y="421005"/>
                  </a:lnTo>
                  <a:lnTo>
                    <a:pt x="2768" y="420319"/>
                  </a:lnTo>
                  <a:close/>
                </a:path>
                <a:path w="1134745" h="1031875">
                  <a:moveTo>
                    <a:pt x="64173" y="302945"/>
                  </a:moveTo>
                  <a:lnTo>
                    <a:pt x="63728" y="299770"/>
                  </a:lnTo>
                  <a:lnTo>
                    <a:pt x="62166" y="301180"/>
                  </a:lnTo>
                  <a:lnTo>
                    <a:pt x="61188" y="302044"/>
                  </a:lnTo>
                  <a:lnTo>
                    <a:pt x="60248" y="302895"/>
                  </a:lnTo>
                  <a:lnTo>
                    <a:pt x="63195" y="303796"/>
                  </a:lnTo>
                  <a:lnTo>
                    <a:pt x="64173" y="302945"/>
                  </a:lnTo>
                  <a:close/>
                </a:path>
                <a:path w="1134745" h="1031875">
                  <a:moveTo>
                    <a:pt x="110794" y="243433"/>
                  </a:moveTo>
                  <a:lnTo>
                    <a:pt x="109308" y="243116"/>
                  </a:lnTo>
                  <a:lnTo>
                    <a:pt x="107873" y="242798"/>
                  </a:lnTo>
                  <a:lnTo>
                    <a:pt x="106426" y="242481"/>
                  </a:lnTo>
                  <a:lnTo>
                    <a:pt x="106337" y="242874"/>
                  </a:lnTo>
                  <a:lnTo>
                    <a:pt x="106273" y="243281"/>
                  </a:lnTo>
                  <a:lnTo>
                    <a:pt x="106184" y="243700"/>
                  </a:lnTo>
                  <a:lnTo>
                    <a:pt x="107645" y="244017"/>
                  </a:lnTo>
                  <a:lnTo>
                    <a:pt x="109080" y="244322"/>
                  </a:lnTo>
                  <a:lnTo>
                    <a:pt x="110553" y="244652"/>
                  </a:lnTo>
                  <a:lnTo>
                    <a:pt x="110617" y="244233"/>
                  </a:lnTo>
                  <a:lnTo>
                    <a:pt x="110794" y="243433"/>
                  </a:lnTo>
                  <a:close/>
                </a:path>
                <a:path w="1134745" h="1031875">
                  <a:moveTo>
                    <a:pt x="113868" y="435063"/>
                  </a:moveTo>
                  <a:lnTo>
                    <a:pt x="113576" y="434962"/>
                  </a:lnTo>
                  <a:lnTo>
                    <a:pt x="113296" y="434860"/>
                  </a:lnTo>
                  <a:lnTo>
                    <a:pt x="113017" y="434784"/>
                  </a:lnTo>
                  <a:lnTo>
                    <a:pt x="112382" y="435711"/>
                  </a:lnTo>
                  <a:lnTo>
                    <a:pt x="111772" y="436651"/>
                  </a:lnTo>
                  <a:lnTo>
                    <a:pt x="111137" y="437591"/>
                  </a:lnTo>
                  <a:lnTo>
                    <a:pt x="111734" y="438238"/>
                  </a:lnTo>
                  <a:lnTo>
                    <a:pt x="112331" y="437934"/>
                  </a:lnTo>
                  <a:lnTo>
                    <a:pt x="113169" y="437769"/>
                  </a:lnTo>
                  <a:lnTo>
                    <a:pt x="113817" y="436689"/>
                  </a:lnTo>
                  <a:lnTo>
                    <a:pt x="113766" y="435825"/>
                  </a:lnTo>
                  <a:lnTo>
                    <a:pt x="113868" y="435063"/>
                  </a:lnTo>
                  <a:close/>
                </a:path>
                <a:path w="1134745" h="1031875">
                  <a:moveTo>
                    <a:pt x="122428" y="393204"/>
                  </a:moveTo>
                  <a:lnTo>
                    <a:pt x="121958" y="392303"/>
                  </a:lnTo>
                  <a:lnTo>
                    <a:pt x="121424" y="391464"/>
                  </a:lnTo>
                  <a:lnTo>
                    <a:pt x="120916" y="390613"/>
                  </a:lnTo>
                  <a:lnTo>
                    <a:pt x="120586" y="390791"/>
                  </a:lnTo>
                  <a:lnTo>
                    <a:pt x="120269" y="390994"/>
                  </a:lnTo>
                  <a:lnTo>
                    <a:pt x="119938" y="391172"/>
                  </a:lnTo>
                  <a:lnTo>
                    <a:pt x="120459" y="392049"/>
                  </a:lnTo>
                  <a:lnTo>
                    <a:pt x="120954" y="392899"/>
                  </a:lnTo>
                  <a:lnTo>
                    <a:pt x="121437" y="393801"/>
                  </a:lnTo>
                  <a:lnTo>
                    <a:pt x="121767" y="393585"/>
                  </a:lnTo>
                  <a:lnTo>
                    <a:pt x="122428" y="393204"/>
                  </a:lnTo>
                  <a:close/>
                </a:path>
                <a:path w="1134745" h="1031875">
                  <a:moveTo>
                    <a:pt x="143014" y="899223"/>
                  </a:moveTo>
                  <a:lnTo>
                    <a:pt x="142506" y="898372"/>
                  </a:lnTo>
                  <a:lnTo>
                    <a:pt x="141947" y="897610"/>
                  </a:lnTo>
                  <a:lnTo>
                    <a:pt x="141287" y="897001"/>
                  </a:lnTo>
                  <a:lnTo>
                    <a:pt x="139966" y="897737"/>
                  </a:lnTo>
                  <a:lnTo>
                    <a:pt x="140347" y="898664"/>
                  </a:lnTo>
                  <a:lnTo>
                    <a:pt x="140868" y="899426"/>
                  </a:lnTo>
                  <a:lnTo>
                    <a:pt x="141490" y="900417"/>
                  </a:lnTo>
                  <a:lnTo>
                    <a:pt x="142227" y="899807"/>
                  </a:lnTo>
                  <a:lnTo>
                    <a:pt x="143014" y="899223"/>
                  </a:lnTo>
                  <a:close/>
                </a:path>
                <a:path w="1134745" h="1031875">
                  <a:moveTo>
                    <a:pt x="180517" y="661822"/>
                  </a:moveTo>
                  <a:lnTo>
                    <a:pt x="179781" y="660488"/>
                  </a:lnTo>
                  <a:lnTo>
                    <a:pt x="177406" y="662241"/>
                  </a:lnTo>
                  <a:lnTo>
                    <a:pt x="177584" y="662559"/>
                  </a:lnTo>
                  <a:lnTo>
                    <a:pt x="177812" y="662863"/>
                  </a:lnTo>
                  <a:lnTo>
                    <a:pt x="177977" y="663155"/>
                  </a:lnTo>
                  <a:lnTo>
                    <a:pt x="178828" y="662724"/>
                  </a:lnTo>
                  <a:lnTo>
                    <a:pt x="179692" y="662266"/>
                  </a:lnTo>
                  <a:lnTo>
                    <a:pt x="180517" y="661822"/>
                  </a:lnTo>
                  <a:close/>
                </a:path>
                <a:path w="1134745" h="1031875">
                  <a:moveTo>
                    <a:pt x="182308" y="544017"/>
                  </a:moveTo>
                  <a:lnTo>
                    <a:pt x="177990" y="540435"/>
                  </a:lnTo>
                  <a:lnTo>
                    <a:pt x="178676" y="543610"/>
                  </a:lnTo>
                  <a:lnTo>
                    <a:pt x="179235" y="544893"/>
                  </a:lnTo>
                  <a:lnTo>
                    <a:pt x="182308" y="544017"/>
                  </a:lnTo>
                  <a:close/>
                </a:path>
                <a:path w="1134745" h="1031875">
                  <a:moveTo>
                    <a:pt x="185978" y="108661"/>
                  </a:moveTo>
                  <a:lnTo>
                    <a:pt x="185928" y="107734"/>
                  </a:lnTo>
                  <a:lnTo>
                    <a:pt x="185775" y="106870"/>
                  </a:lnTo>
                  <a:lnTo>
                    <a:pt x="185648" y="106045"/>
                  </a:lnTo>
                  <a:lnTo>
                    <a:pt x="185140" y="106146"/>
                  </a:lnTo>
                  <a:lnTo>
                    <a:pt x="184632" y="106248"/>
                  </a:lnTo>
                  <a:lnTo>
                    <a:pt x="184137" y="106337"/>
                  </a:lnTo>
                  <a:lnTo>
                    <a:pt x="184645" y="108013"/>
                  </a:lnTo>
                  <a:lnTo>
                    <a:pt x="184962" y="108839"/>
                  </a:lnTo>
                  <a:lnTo>
                    <a:pt x="185978" y="108661"/>
                  </a:lnTo>
                  <a:close/>
                </a:path>
                <a:path w="1134745" h="1031875">
                  <a:moveTo>
                    <a:pt x="206336" y="390486"/>
                  </a:moveTo>
                  <a:lnTo>
                    <a:pt x="201447" y="388912"/>
                  </a:lnTo>
                  <a:lnTo>
                    <a:pt x="201307" y="389293"/>
                  </a:lnTo>
                  <a:lnTo>
                    <a:pt x="201168" y="389661"/>
                  </a:lnTo>
                  <a:lnTo>
                    <a:pt x="201028" y="390042"/>
                  </a:lnTo>
                  <a:lnTo>
                    <a:pt x="204127" y="391363"/>
                  </a:lnTo>
                  <a:lnTo>
                    <a:pt x="205689" y="392036"/>
                  </a:lnTo>
                  <a:lnTo>
                    <a:pt x="206108" y="390994"/>
                  </a:lnTo>
                  <a:lnTo>
                    <a:pt x="206336" y="390486"/>
                  </a:lnTo>
                  <a:close/>
                </a:path>
                <a:path w="1134745" h="1031875">
                  <a:moveTo>
                    <a:pt x="206654" y="325310"/>
                  </a:moveTo>
                  <a:lnTo>
                    <a:pt x="206641" y="324637"/>
                  </a:lnTo>
                  <a:lnTo>
                    <a:pt x="206616" y="324218"/>
                  </a:lnTo>
                  <a:lnTo>
                    <a:pt x="205892" y="323824"/>
                  </a:lnTo>
                  <a:lnTo>
                    <a:pt x="205486" y="323418"/>
                  </a:lnTo>
                  <a:lnTo>
                    <a:pt x="204990" y="323951"/>
                  </a:lnTo>
                  <a:lnTo>
                    <a:pt x="204177" y="324446"/>
                  </a:lnTo>
                  <a:lnTo>
                    <a:pt x="204012" y="325564"/>
                  </a:lnTo>
                  <a:lnTo>
                    <a:pt x="204812" y="326174"/>
                  </a:lnTo>
                  <a:lnTo>
                    <a:pt x="205689" y="327406"/>
                  </a:lnTo>
                  <a:lnTo>
                    <a:pt x="206209" y="325983"/>
                  </a:lnTo>
                  <a:lnTo>
                    <a:pt x="206654" y="325310"/>
                  </a:lnTo>
                  <a:close/>
                </a:path>
                <a:path w="1134745" h="1031875">
                  <a:moveTo>
                    <a:pt x="212572" y="500532"/>
                  </a:moveTo>
                  <a:lnTo>
                    <a:pt x="212420" y="500176"/>
                  </a:lnTo>
                  <a:lnTo>
                    <a:pt x="212318" y="499821"/>
                  </a:lnTo>
                  <a:lnTo>
                    <a:pt x="212166" y="499478"/>
                  </a:lnTo>
                  <a:lnTo>
                    <a:pt x="208178" y="500951"/>
                  </a:lnTo>
                  <a:lnTo>
                    <a:pt x="208241" y="501307"/>
                  </a:lnTo>
                  <a:lnTo>
                    <a:pt x="208305" y="501637"/>
                  </a:lnTo>
                  <a:lnTo>
                    <a:pt x="208343" y="501992"/>
                  </a:lnTo>
                  <a:lnTo>
                    <a:pt x="209753" y="501510"/>
                  </a:lnTo>
                  <a:lnTo>
                    <a:pt x="212572" y="500532"/>
                  </a:lnTo>
                  <a:close/>
                </a:path>
                <a:path w="1134745" h="1031875">
                  <a:moveTo>
                    <a:pt x="223812" y="626821"/>
                  </a:moveTo>
                  <a:lnTo>
                    <a:pt x="223723" y="626338"/>
                  </a:lnTo>
                  <a:lnTo>
                    <a:pt x="223647" y="625868"/>
                  </a:lnTo>
                  <a:lnTo>
                    <a:pt x="223583" y="625386"/>
                  </a:lnTo>
                  <a:lnTo>
                    <a:pt x="222338" y="625551"/>
                  </a:lnTo>
                  <a:lnTo>
                    <a:pt x="221068" y="625729"/>
                  </a:lnTo>
                  <a:lnTo>
                    <a:pt x="219811" y="625881"/>
                  </a:lnTo>
                  <a:lnTo>
                    <a:pt x="219824" y="626452"/>
                  </a:lnTo>
                  <a:lnTo>
                    <a:pt x="219862" y="627595"/>
                  </a:lnTo>
                  <a:lnTo>
                    <a:pt x="222491" y="627100"/>
                  </a:lnTo>
                  <a:lnTo>
                    <a:pt x="223812" y="626821"/>
                  </a:lnTo>
                  <a:close/>
                </a:path>
                <a:path w="1134745" h="1031875">
                  <a:moveTo>
                    <a:pt x="244055" y="803325"/>
                  </a:moveTo>
                  <a:lnTo>
                    <a:pt x="242176" y="803846"/>
                  </a:lnTo>
                  <a:lnTo>
                    <a:pt x="240969" y="804151"/>
                  </a:lnTo>
                  <a:lnTo>
                    <a:pt x="238709" y="804760"/>
                  </a:lnTo>
                  <a:lnTo>
                    <a:pt x="241515" y="806170"/>
                  </a:lnTo>
                  <a:lnTo>
                    <a:pt x="242836" y="806272"/>
                  </a:lnTo>
                  <a:lnTo>
                    <a:pt x="244055" y="803325"/>
                  </a:lnTo>
                  <a:close/>
                </a:path>
                <a:path w="1134745" h="1031875">
                  <a:moveTo>
                    <a:pt x="249085" y="687171"/>
                  </a:moveTo>
                  <a:lnTo>
                    <a:pt x="248373" y="686511"/>
                  </a:lnTo>
                  <a:lnTo>
                    <a:pt x="248031" y="685939"/>
                  </a:lnTo>
                  <a:lnTo>
                    <a:pt x="247408" y="686320"/>
                  </a:lnTo>
                  <a:lnTo>
                    <a:pt x="246519" y="686600"/>
                  </a:lnTo>
                  <a:lnTo>
                    <a:pt x="246278" y="687158"/>
                  </a:lnTo>
                  <a:lnTo>
                    <a:pt x="246062" y="687628"/>
                  </a:lnTo>
                  <a:lnTo>
                    <a:pt x="246608" y="688441"/>
                  </a:lnTo>
                  <a:lnTo>
                    <a:pt x="247002" y="689711"/>
                  </a:lnTo>
                  <a:lnTo>
                    <a:pt x="247992" y="688708"/>
                  </a:lnTo>
                  <a:lnTo>
                    <a:pt x="248805" y="688251"/>
                  </a:lnTo>
                  <a:lnTo>
                    <a:pt x="248970" y="687654"/>
                  </a:lnTo>
                  <a:lnTo>
                    <a:pt x="249085" y="687171"/>
                  </a:lnTo>
                  <a:close/>
                </a:path>
                <a:path w="1134745" h="1031875">
                  <a:moveTo>
                    <a:pt x="255041" y="645541"/>
                  </a:moveTo>
                  <a:lnTo>
                    <a:pt x="253606" y="645337"/>
                  </a:lnTo>
                  <a:lnTo>
                    <a:pt x="250710" y="644906"/>
                  </a:lnTo>
                  <a:lnTo>
                    <a:pt x="250647" y="645363"/>
                  </a:lnTo>
                  <a:lnTo>
                    <a:pt x="250520" y="646277"/>
                  </a:lnTo>
                  <a:lnTo>
                    <a:pt x="252006" y="646480"/>
                  </a:lnTo>
                  <a:lnTo>
                    <a:pt x="253479" y="646709"/>
                  </a:lnTo>
                  <a:lnTo>
                    <a:pt x="254952" y="646925"/>
                  </a:lnTo>
                  <a:lnTo>
                    <a:pt x="254990" y="646468"/>
                  </a:lnTo>
                  <a:lnTo>
                    <a:pt x="255003" y="646010"/>
                  </a:lnTo>
                  <a:lnTo>
                    <a:pt x="255041" y="645541"/>
                  </a:lnTo>
                  <a:close/>
                </a:path>
                <a:path w="1134745" h="1031875">
                  <a:moveTo>
                    <a:pt x="286181" y="294944"/>
                  </a:moveTo>
                  <a:lnTo>
                    <a:pt x="285496" y="294563"/>
                  </a:lnTo>
                  <a:lnTo>
                    <a:pt x="285115" y="294170"/>
                  </a:lnTo>
                  <a:lnTo>
                    <a:pt x="284645" y="294703"/>
                  </a:lnTo>
                  <a:lnTo>
                    <a:pt x="284010" y="295198"/>
                  </a:lnTo>
                  <a:lnTo>
                    <a:pt x="283794" y="295833"/>
                  </a:lnTo>
                  <a:lnTo>
                    <a:pt x="283705" y="296100"/>
                  </a:lnTo>
                  <a:lnTo>
                    <a:pt x="284480" y="296684"/>
                  </a:lnTo>
                  <a:lnTo>
                    <a:pt x="285242" y="297561"/>
                  </a:lnTo>
                  <a:lnTo>
                    <a:pt x="285686" y="296583"/>
                  </a:lnTo>
                  <a:lnTo>
                    <a:pt x="286131" y="295960"/>
                  </a:lnTo>
                  <a:lnTo>
                    <a:pt x="286156" y="295313"/>
                  </a:lnTo>
                  <a:lnTo>
                    <a:pt x="286181" y="294944"/>
                  </a:lnTo>
                  <a:close/>
                </a:path>
                <a:path w="1134745" h="1031875">
                  <a:moveTo>
                    <a:pt x="295605" y="303682"/>
                  </a:moveTo>
                  <a:lnTo>
                    <a:pt x="295427" y="303276"/>
                  </a:lnTo>
                  <a:lnTo>
                    <a:pt x="295033" y="302463"/>
                  </a:lnTo>
                  <a:lnTo>
                    <a:pt x="292658" y="303682"/>
                  </a:lnTo>
                  <a:lnTo>
                    <a:pt x="291477" y="304279"/>
                  </a:lnTo>
                  <a:lnTo>
                    <a:pt x="291642" y="304660"/>
                  </a:lnTo>
                  <a:lnTo>
                    <a:pt x="291833" y="304990"/>
                  </a:lnTo>
                  <a:lnTo>
                    <a:pt x="291998" y="305358"/>
                  </a:lnTo>
                  <a:lnTo>
                    <a:pt x="293204" y="304812"/>
                  </a:lnTo>
                  <a:lnTo>
                    <a:pt x="295605" y="303682"/>
                  </a:lnTo>
                  <a:close/>
                </a:path>
                <a:path w="1134745" h="1031875">
                  <a:moveTo>
                    <a:pt x="309740" y="47180"/>
                  </a:moveTo>
                  <a:lnTo>
                    <a:pt x="308368" y="45440"/>
                  </a:lnTo>
                  <a:lnTo>
                    <a:pt x="306717" y="43357"/>
                  </a:lnTo>
                  <a:lnTo>
                    <a:pt x="305930" y="45910"/>
                  </a:lnTo>
                  <a:lnTo>
                    <a:pt x="306692" y="47066"/>
                  </a:lnTo>
                  <a:lnTo>
                    <a:pt x="309740" y="47180"/>
                  </a:lnTo>
                  <a:close/>
                </a:path>
                <a:path w="1134745" h="1031875">
                  <a:moveTo>
                    <a:pt x="332117" y="922362"/>
                  </a:moveTo>
                  <a:lnTo>
                    <a:pt x="331597" y="921486"/>
                  </a:lnTo>
                  <a:lnTo>
                    <a:pt x="331368" y="920978"/>
                  </a:lnTo>
                  <a:lnTo>
                    <a:pt x="330415" y="921588"/>
                  </a:lnTo>
                  <a:lnTo>
                    <a:pt x="328460" y="922794"/>
                  </a:lnTo>
                  <a:lnTo>
                    <a:pt x="328739" y="923251"/>
                  </a:lnTo>
                  <a:lnTo>
                    <a:pt x="329006" y="923709"/>
                  </a:lnTo>
                  <a:lnTo>
                    <a:pt x="329272" y="924166"/>
                  </a:lnTo>
                  <a:lnTo>
                    <a:pt x="330200" y="923620"/>
                  </a:lnTo>
                  <a:lnTo>
                    <a:pt x="331152" y="923112"/>
                  </a:lnTo>
                  <a:lnTo>
                    <a:pt x="332041" y="922439"/>
                  </a:lnTo>
                  <a:close/>
                </a:path>
                <a:path w="1134745" h="1031875">
                  <a:moveTo>
                    <a:pt x="334314" y="916800"/>
                  </a:moveTo>
                  <a:lnTo>
                    <a:pt x="333629" y="916076"/>
                  </a:lnTo>
                  <a:lnTo>
                    <a:pt x="332994" y="915365"/>
                  </a:lnTo>
                  <a:lnTo>
                    <a:pt x="332270" y="914679"/>
                  </a:lnTo>
                  <a:lnTo>
                    <a:pt x="331457" y="915250"/>
                  </a:lnTo>
                  <a:lnTo>
                    <a:pt x="331978" y="916114"/>
                  </a:lnTo>
                  <a:lnTo>
                    <a:pt x="332524" y="916927"/>
                  </a:lnTo>
                  <a:lnTo>
                    <a:pt x="333082" y="917740"/>
                  </a:lnTo>
                  <a:lnTo>
                    <a:pt x="333502" y="917422"/>
                  </a:lnTo>
                  <a:lnTo>
                    <a:pt x="333908" y="917117"/>
                  </a:lnTo>
                  <a:lnTo>
                    <a:pt x="334314" y="916800"/>
                  </a:lnTo>
                  <a:close/>
                </a:path>
                <a:path w="1134745" h="1031875">
                  <a:moveTo>
                    <a:pt x="335622" y="18973"/>
                  </a:moveTo>
                  <a:lnTo>
                    <a:pt x="334772" y="18453"/>
                  </a:lnTo>
                  <a:lnTo>
                    <a:pt x="334225" y="17957"/>
                  </a:lnTo>
                  <a:lnTo>
                    <a:pt x="333387" y="17741"/>
                  </a:lnTo>
                  <a:lnTo>
                    <a:pt x="332600" y="18757"/>
                  </a:lnTo>
                  <a:lnTo>
                    <a:pt x="333044" y="19392"/>
                  </a:lnTo>
                  <a:lnTo>
                    <a:pt x="333578" y="19939"/>
                  </a:lnTo>
                  <a:lnTo>
                    <a:pt x="334162" y="20231"/>
                  </a:lnTo>
                  <a:lnTo>
                    <a:pt x="334352" y="20307"/>
                  </a:lnTo>
                  <a:lnTo>
                    <a:pt x="334937" y="19608"/>
                  </a:lnTo>
                  <a:lnTo>
                    <a:pt x="335622" y="18973"/>
                  </a:lnTo>
                  <a:close/>
                </a:path>
                <a:path w="1134745" h="1031875">
                  <a:moveTo>
                    <a:pt x="347459" y="606933"/>
                  </a:moveTo>
                  <a:lnTo>
                    <a:pt x="347421" y="606513"/>
                  </a:lnTo>
                  <a:lnTo>
                    <a:pt x="347370" y="606082"/>
                  </a:lnTo>
                  <a:lnTo>
                    <a:pt x="347345" y="605675"/>
                  </a:lnTo>
                  <a:lnTo>
                    <a:pt x="346265" y="605802"/>
                  </a:lnTo>
                  <a:lnTo>
                    <a:pt x="345173" y="605942"/>
                  </a:lnTo>
                  <a:lnTo>
                    <a:pt x="344068" y="606082"/>
                  </a:lnTo>
                  <a:lnTo>
                    <a:pt x="344106" y="606399"/>
                  </a:lnTo>
                  <a:lnTo>
                    <a:pt x="344119" y="606729"/>
                  </a:lnTo>
                  <a:lnTo>
                    <a:pt x="344157" y="607060"/>
                  </a:lnTo>
                  <a:lnTo>
                    <a:pt x="347459" y="606933"/>
                  </a:lnTo>
                  <a:close/>
                </a:path>
                <a:path w="1134745" h="1031875">
                  <a:moveTo>
                    <a:pt x="356349" y="1029906"/>
                  </a:moveTo>
                  <a:lnTo>
                    <a:pt x="354799" y="1027925"/>
                  </a:lnTo>
                  <a:lnTo>
                    <a:pt x="353542" y="1027747"/>
                  </a:lnTo>
                  <a:lnTo>
                    <a:pt x="351574" y="1029589"/>
                  </a:lnTo>
                  <a:lnTo>
                    <a:pt x="353237" y="1031100"/>
                  </a:lnTo>
                  <a:lnTo>
                    <a:pt x="354457" y="1031709"/>
                  </a:lnTo>
                  <a:lnTo>
                    <a:pt x="356349" y="1029906"/>
                  </a:lnTo>
                  <a:close/>
                </a:path>
                <a:path w="1134745" h="1031875">
                  <a:moveTo>
                    <a:pt x="357225" y="3200"/>
                  </a:moveTo>
                  <a:lnTo>
                    <a:pt x="355142" y="152"/>
                  </a:lnTo>
                  <a:lnTo>
                    <a:pt x="354774" y="419"/>
                  </a:lnTo>
                  <a:lnTo>
                    <a:pt x="354025" y="939"/>
                  </a:lnTo>
                  <a:lnTo>
                    <a:pt x="355333" y="2997"/>
                  </a:lnTo>
                  <a:lnTo>
                    <a:pt x="355993" y="4025"/>
                  </a:lnTo>
                  <a:lnTo>
                    <a:pt x="356400" y="3746"/>
                  </a:lnTo>
                  <a:lnTo>
                    <a:pt x="356819" y="3479"/>
                  </a:lnTo>
                  <a:lnTo>
                    <a:pt x="357225" y="3200"/>
                  </a:lnTo>
                  <a:close/>
                </a:path>
                <a:path w="1134745" h="1031875">
                  <a:moveTo>
                    <a:pt x="397776" y="186220"/>
                  </a:moveTo>
                  <a:lnTo>
                    <a:pt x="396760" y="185483"/>
                  </a:lnTo>
                  <a:lnTo>
                    <a:pt x="395744" y="184937"/>
                  </a:lnTo>
                  <a:lnTo>
                    <a:pt x="394754" y="184353"/>
                  </a:lnTo>
                  <a:lnTo>
                    <a:pt x="394423" y="184950"/>
                  </a:lnTo>
                  <a:lnTo>
                    <a:pt x="394106" y="185547"/>
                  </a:lnTo>
                  <a:lnTo>
                    <a:pt x="393801" y="186156"/>
                  </a:lnTo>
                  <a:lnTo>
                    <a:pt x="394843" y="186639"/>
                  </a:lnTo>
                  <a:lnTo>
                    <a:pt x="395884" y="187172"/>
                  </a:lnTo>
                  <a:lnTo>
                    <a:pt x="397052" y="187591"/>
                  </a:lnTo>
                  <a:lnTo>
                    <a:pt x="397776" y="186220"/>
                  </a:lnTo>
                  <a:close/>
                </a:path>
                <a:path w="1134745" h="1031875">
                  <a:moveTo>
                    <a:pt x="411086" y="505294"/>
                  </a:moveTo>
                  <a:lnTo>
                    <a:pt x="409790" y="504151"/>
                  </a:lnTo>
                  <a:lnTo>
                    <a:pt x="409511" y="504291"/>
                  </a:lnTo>
                  <a:lnTo>
                    <a:pt x="408736" y="504647"/>
                  </a:lnTo>
                  <a:lnTo>
                    <a:pt x="408190" y="505434"/>
                  </a:lnTo>
                  <a:lnTo>
                    <a:pt x="407098" y="506476"/>
                  </a:lnTo>
                  <a:lnTo>
                    <a:pt x="408228" y="507022"/>
                  </a:lnTo>
                  <a:lnTo>
                    <a:pt x="409105" y="507707"/>
                  </a:lnTo>
                  <a:lnTo>
                    <a:pt x="409384" y="507504"/>
                  </a:lnTo>
                  <a:lnTo>
                    <a:pt x="410108" y="507072"/>
                  </a:lnTo>
                  <a:lnTo>
                    <a:pt x="410654" y="506247"/>
                  </a:lnTo>
                  <a:lnTo>
                    <a:pt x="411086" y="505294"/>
                  </a:lnTo>
                  <a:close/>
                </a:path>
                <a:path w="1134745" h="1031875">
                  <a:moveTo>
                    <a:pt x="419582" y="783577"/>
                  </a:moveTo>
                  <a:lnTo>
                    <a:pt x="418973" y="783170"/>
                  </a:lnTo>
                  <a:lnTo>
                    <a:pt x="418401" y="782637"/>
                  </a:lnTo>
                  <a:lnTo>
                    <a:pt x="417753" y="782485"/>
                  </a:lnTo>
                  <a:lnTo>
                    <a:pt x="417487" y="782434"/>
                  </a:lnTo>
                  <a:lnTo>
                    <a:pt x="416687" y="783297"/>
                  </a:lnTo>
                  <a:lnTo>
                    <a:pt x="416763" y="783628"/>
                  </a:lnTo>
                  <a:lnTo>
                    <a:pt x="416864" y="784263"/>
                  </a:lnTo>
                  <a:lnTo>
                    <a:pt x="417436" y="784796"/>
                  </a:lnTo>
                  <a:lnTo>
                    <a:pt x="418122" y="785825"/>
                  </a:lnTo>
                  <a:lnTo>
                    <a:pt x="418807" y="784758"/>
                  </a:lnTo>
                  <a:lnTo>
                    <a:pt x="419214" y="784161"/>
                  </a:lnTo>
                  <a:lnTo>
                    <a:pt x="419582" y="783577"/>
                  </a:lnTo>
                  <a:close/>
                </a:path>
                <a:path w="1134745" h="1031875">
                  <a:moveTo>
                    <a:pt x="448741" y="239852"/>
                  </a:moveTo>
                  <a:lnTo>
                    <a:pt x="448335" y="239293"/>
                  </a:lnTo>
                  <a:lnTo>
                    <a:pt x="448005" y="238620"/>
                  </a:lnTo>
                  <a:lnTo>
                    <a:pt x="447471" y="238277"/>
                  </a:lnTo>
                  <a:lnTo>
                    <a:pt x="447230" y="238137"/>
                  </a:lnTo>
                  <a:lnTo>
                    <a:pt x="446570" y="238734"/>
                  </a:lnTo>
                  <a:lnTo>
                    <a:pt x="444576" y="239814"/>
                  </a:lnTo>
                  <a:lnTo>
                    <a:pt x="445985" y="240131"/>
                  </a:lnTo>
                  <a:lnTo>
                    <a:pt x="446570" y="240385"/>
                  </a:lnTo>
                  <a:lnTo>
                    <a:pt x="447713" y="240347"/>
                  </a:lnTo>
                  <a:lnTo>
                    <a:pt x="448246" y="240030"/>
                  </a:lnTo>
                  <a:lnTo>
                    <a:pt x="448741" y="239852"/>
                  </a:lnTo>
                  <a:close/>
                </a:path>
                <a:path w="1134745" h="1031875">
                  <a:moveTo>
                    <a:pt x="461124" y="985964"/>
                  </a:moveTo>
                  <a:lnTo>
                    <a:pt x="461010" y="985621"/>
                  </a:lnTo>
                  <a:lnTo>
                    <a:pt x="460933" y="985278"/>
                  </a:lnTo>
                  <a:lnTo>
                    <a:pt x="460857" y="984923"/>
                  </a:lnTo>
                  <a:lnTo>
                    <a:pt x="459701" y="985088"/>
                  </a:lnTo>
                  <a:lnTo>
                    <a:pt x="458533" y="985253"/>
                  </a:lnTo>
                  <a:lnTo>
                    <a:pt x="457390" y="985418"/>
                  </a:lnTo>
                  <a:lnTo>
                    <a:pt x="457441" y="985964"/>
                  </a:lnTo>
                  <a:lnTo>
                    <a:pt x="457504" y="986510"/>
                  </a:lnTo>
                  <a:lnTo>
                    <a:pt x="457581" y="987056"/>
                  </a:lnTo>
                  <a:lnTo>
                    <a:pt x="458749" y="986713"/>
                  </a:lnTo>
                  <a:lnTo>
                    <a:pt x="459917" y="986320"/>
                  </a:lnTo>
                  <a:lnTo>
                    <a:pt x="461124" y="985964"/>
                  </a:lnTo>
                  <a:close/>
                </a:path>
                <a:path w="1134745" h="1031875">
                  <a:moveTo>
                    <a:pt x="484492" y="520255"/>
                  </a:moveTo>
                  <a:lnTo>
                    <a:pt x="483882" y="519531"/>
                  </a:lnTo>
                  <a:lnTo>
                    <a:pt x="483590" y="518896"/>
                  </a:lnTo>
                  <a:lnTo>
                    <a:pt x="482968" y="519214"/>
                  </a:lnTo>
                  <a:lnTo>
                    <a:pt x="482053" y="519366"/>
                  </a:lnTo>
                  <a:lnTo>
                    <a:pt x="481545" y="520306"/>
                  </a:lnTo>
                  <a:lnTo>
                    <a:pt x="481977" y="521119"/>
                  </a:lnTo>
                  <a:lnTo>
                    <a:pt x="482244" y="522351"/>
                  </a:lnTo>
                  <a:lnTo>
                    <a:pt x="483311" y="521589"/>
                  </a:lnTo>
                  <a:lnTo>
                    <a:pt x="484212" y="521296"/>
                  </a:lnTo>
                  <a:lnTo>
                    <a:pt x="484365" y="520776"/>
                  </a:lnTo>
                  <a:lnTo>
                    <a:pt x="484492" y="520255"/>
                  </a:lnTo>
                  <a:close/>
                </a:path>
                <a:path w="1134745" h="1031875">
                  <a:moveTo>
                    <a:pt x="504583" y="231876"/>
                  </a:moveTo>
                  <a:lnTo>
                    <a:pt x="504139" y="231292"/>
                  </a:lnTo>
                  <a:lnTo>
                    <a:pt x="503809" y="230454"/>
                  </a:lnTo>
                  <a:lnTo>
                    <a:pt x="502729" y="230009"/>
                  </a:lnTo>
                  <a:lnTo>
                    <a:pt x="501942" y="230466"/>
                  </a:lnTo>
                  <a:lnTo>
                    <a:pt x="501281" y="230632"/>
                  </a:lnTo>
                  <a:lnTo>
                    <a:pt x="500557" y="231813"/>
                  </a:lnTo>
                  <a:lnTo>
                    <a:pt x="500189" y="232384"/>
                  </a:lnTo>
                  <a:lnTo>
                    <a:pt x="501065" y="232537"/>
                  </a:lnTo>
                  <a:lnTo>
                    <a:pt x="501891" y="232879"/>
                  </a:lnTo>
                  <a:lnTo>
                    <a:pt x="502742" y="232803"/>
                  </a:lnTo>
                  <a:lnTo>
                    <a:pt x="503377" y="232765"/>
                  </a:lnTo>
                  <a:lnTo>
                    <a:pt x="503974" y="232219"/>
                  </a:lnTo>
                  <a:lnTo>
                    <a:pt x="504583" y="231876"/>
                  </a:lnTo>
                  <a:close/>
                </a:path>
                <a:path w="1134745" h="1031875">
                  <a:moveTo>
                    <a:pt x="519633" y="741730"/>
                  </a:moveTo>
                  <a:lnTo>
                    <a:pt x="519379" y="740879"/>
                  </a:lnTo>
                  <a:lnTo>
                    <a:pt x="519353" y="740130"/>
                  </a:lnTo>
                  <a:lnTo>
                    <a:pt x="519023" y="740054"/>
                  </a:lnTo>
                  <a:lnTo>
                    <a:pt x="518337" y="739902"/>
                  </a:lnTo>
                  <a:lnTo>
                    <a:pt x="517829" y="741311"/>
                  </a:lnTo>
                  <a:lnTo>
                    <a:pt x="516851" y="744143"/>
                  </a:lnTo>
                  <a:lnTo>
                    <a:pt x="518299" y="743877"/>
                  </a:lnTo>
                  <a:lnTo>
                    <a:pt x="519061" y="743204"/>
                  </a:lnTo>
                  <a:lnTo>
                    <a:pt x="519391" y="742365"/>
                  </a:lnTo>
                  <a:lnTo>
                    <a:pt x="519633" y="741730"/>
                  </a:lnTo>
                  <a:close/>
                </a:path>
                <a:path w="1134745" h="1031875">
                  <a:moveTo>
                    <a:pt x="555599" y="464108"/>
                  </a:moveTo>
                  <a:lnTo>
                    <a:pt x="555244" y="463067"/>
                  </a:lnTo>
                  <a:lnTo>
                    <a:pt x="554367" y="462711"/>
                  </a:lnTo>
                  <a:lnTo>
                    <a:pt x="553796" y="462280"/>
                  </a:lnTo>
                  <a:lnTo>
                    <a:pt x="553440" y="462813"/>
                  </a:lnTo>
                  <a:lnTo>
                    <a:pt x="552780" y="463410"/>
                  </a:lnTo>
                  <a:lnTo>
                    <a:pt x="552932" y="464489"/>
                  </a:lnTo>
                  <a:lnTo>
                    <a:pt x="553631" y="465010"/>
                  </a:lnTo>
                  <a:lnTo>
                    <a:pt x="554418" y="466001"/>
                  </a:lnTo>
                  <a:lnTo>
                    <a:pt x="554951" y="464858"/>
                  </a:lnTo>
                  <a:lnTo>
                    <a:pt x="555599" y="464108"/>
                  </a:lnTo>
                  <a:close/>
                </a:path>
                <a:path w="1134745" h="1031875">
                  <a:moveTo>
                    <a:pt x="570280" y="999667"/>
                  </a:moveTo>
                  <a:lnTo>
                    <a:pt x="569950" y="999350"/>
                  </a:lnTo>
                  <a:lnTo>
                    <a:pt x="569239" y="998702"/>
                  </a:lnTo>
                  <a:lnTo>
                    <a:pt x="568655" y="999109"/>
                  </a:lnTo>
                  <a:lnTo>
                    <a:pt x="567753" y="999413"/>
                  </a:lnTo>
                  <a:lnTo>
                    <a:pt x="567512" y="999998"/>
                  </a:lnTo>
                  <a:lnTo>
                    <a:pt x="567232" y="1000671"/>
                  </a:lnTo>
                  <a:lnTo>
                    <a:pt x="567499" y="1001585"/>
                  </a:lnTo>
                  <a:lnTo>
                    <a:pt x="567588" y="1003909"/>
                  </a:lnTo>
                  <a:lnTo>
                    <a:pt x="570280" y="999667"/>
                  </a:lnTo>
                  <a:close/>
                </a:path>
                <a:path w="1134745" h="1031875">
                  <a:moveTo>
                    <a:pt x="576516" y="283845"/>
                  </a:moveTo>
                  <a:lnTo>
                    <a:pt x="574649" y="282371"/>
                  </a:lnTo>
                  <a:lnTo>
                    <a:pt x="573747" y="283337"/>
                  </a:lnTo>
                  <a:lnTo>
                    <a:pt x="573811" y="283476"/>
                  </a:lnTo>
                  <a:lnTo>
                    <a:pt x="574141" y="284060"/>
                  </a:lnTo>
                  <a:lnTo>
                    <a:pt x="574700" y="284518"/>
                  </a:lnTo>
                  <a:lnTo>
                    <a:pt x="575373" y="285242"/>
                  </a:lnTo>
                  <a:lnTo>
                    <a:pt x="575906" y="284505"/>
                  </a:lnTo>
                  <a:lnTo>
                    <a:pt x="576516" y="283845"/>
                  </a:lnTo>
                  <a:close/>
                </a:path>
                <a:path w="1134745" h="1031875">
                  <a:moveTo>
                    <a:pt x="582777" y="977823"/>
                  </a:moveTo>
                  <a:lnTo>
                    <a:pt x="582409" y="976820"/>
                  </a:lnTo>
                  <a:lnTo>
                    <a:pt x="582041" y="975804"/>
                  </a:lnTo>
                  <a:lnTo>
                    <a:pt x="581672" y="974826"/>
                  </a:lnTo>
                  <a:lnTo>
                    <a:pt x="581342" y="974902"/>
                  </a:lnTo>
                  <a:lnTo>
                    <a:pt x="580732" y="975080"/>
                  </a:lnTo>
                  <a:lnTo>
                    <a:pt x="581063" y="977150"/>
                  </a:lnTo>
                  <a:lnTo>
                    <a:pt x="581266" y="978179"/>
                  </a:lnTo>
                  <a:lnTo>
                    <a:pt x="581787" y="978065"/>
                  </a:lnTo>
                  <a:lnTo>
                    <a:pt x="582282" y="977938"/>
                  </a:lnTo>
                  <a:lnTo>
                    <a:pt x="582777" y="977823"/>
                  </a:lnTo>
                  <a:close/>
                </a:path>
                <a:path w="1134745" h="1031875">
                  <a:moveTo>
                    <a:pt x="597966" y="12712"/>
                  </a:moveTo>
                  <a:lnTo>
                    <a:pt x="597522" y="12230"/>
                  </a:lnTo>
                  <a:lnTo>
                    <a:pt x="596836" y="11252"/>
                  </a:lnTo>
                  <a:lnTo>
                    <a:pt x="596646" y="11353"/>
                  </a:lnTo>
                  <a:lnTo>
                    <a:pt x="595871" y="11696"/>
                  </a:lnTo>
                  <a:lnTo>
                    <a:pt x="595249" y="12357"/>
                  </a:lnTo>
                  <a:lnTo>
                    <a:pt x="594372" y="13081"/>
                  </a:lnTo>
                  <a:lnTo>
                    <a:pt x="595071" y="13690"/>
                  </a:lnTo>
                  <a:lnTo>
                    <a:pt x="595655" y="14414"/>
                  </a:lnTo>
                  <a:lnTo>
                    <a:pt x="596620" y="13906"/>
                  </a:lnTo>
                  <a:lnTo>
                    <a:pt x="597268" y="13284"/>
                  </a:lnTo>
                  <a:lnTo>
                    <a:pt x="597966" y="12712"/>
                  </a:lnTo>
                  <a:close/>
                </a:path>
                <a:path w="1134745" h="1031875">
                  <a:moveTo>
                    <a:pt x="605701" y="372262"/>
                  </a:moveTo>
                  <a:lnTo>
                    <a:pt x="604634" y="369900"/>
                  </a:lnTo>
                  <a:lnTo>
                    <a:pt x="603262" y="370014"/>
                  </a:lnTo>
                  <a:lnTo>
                    <a:pt x="600633" y="371665"/>
                  </a:lnTo>
                  <a:lnTo>
                    <a:pt x="602157" y="372313"/>
                  </a:lnTo>
                  <a:lnTo>
                    <a:pt x="603034" y="372795"/>
                  </a:lnTo>
                  <a:lnTo>
                    <a:pt x="603973" y="372986"/>
                  </a:lnTo>
                  <a:lnTo>
                    <a:pt x="604380" y="373075"/>
                  </a:lnTo>
                  <a:lnTo>
                    <a:pt x="604926" y="372605"/>
                  </a:lnTo>
                  <a:lnTo>
                    <a:pt x="605701" y="372262"/>
                  </a:lnTo>
                  <a:close/>
                </a:path>
                <a:path w="1134745" h="1031875">
                  <a:moveTo>
                    <a:pt x="618858" y="1663"/>
                  </a:moveTo>
                  <a:lnTo>
                    <a:pt x="618820" y="1117"/>
                  </a:lnTo>
                  <a:lnTo>
                    <a:pt x="618782" y="571"/>
                  </a:lnTo>
                  <a:lnTo>
                    <a:pt x="618744" y="0"/>
                  </a:lnTo>
                  <a:lnTo>
                    <a:pt x="617550" y="304"/>
                  </a:lnTo>
                  <a:lnTo>
                    <a:pt x="615111" y="889"/>
                  </a:lnTo>
                  <a:lnTo>
                    <a:pt x="615365" y="2082"/>
                  </a:lnTo>
                  <a:lnTo>
                    <a:pt x="616534" y="1955"/>
                  </a:lnTo>
                  <a:lnTo>
                    <a:pt x="617689" y="1803"/>
                  </a:lnTo>
                  <a:lnTo>
                    <a:pt x="618858" y="1663"/>
                  </a:lnTo>
                  <a:close/>
                </a:path>
                <a:path w="1134745" h="1031875">
                  <a:moveTo>
                    <a:pt x="622503" y="958062"/>
                  </a:moveTo>
                  <a:lnTo>
                    <a:pt x="622439" y="957643"/>
                  </a:lnTo>
                  <a:lnTo>
                    <a:pt x="622338" y="956779"/>
                  </a:lnTo>
                  <a:lnTo>
                    <a:pt x="621169" y="956843"/>
                  </a:lnTo>
                  <a:lnTo>
                    <a:pt x="618832" y="956919"/>
                  </a:lnTo>
                  <a:lnTo>
                    <a:pt x="618909" y="957516"/>
                  </a:lnTo>
                  <a:lnTo>
                    <a:pt x="618934" y="958113"/>
                  </a:lnTo>
                  <a:lnTo>
                    <a:pt x="618998" y="958723"/>
                  </a:lnTo>
                  <a:lnTo>
                    <a:pt x="621322" y="958278"/>
                  </a:lnTo>
                  <a:lnTo>
                    <a:pt x="622503" y="958062"/>
                  </a:lnTo>
                  <a:close/>
                </a:path>
                <a:path w="1134745" h="1031875">
                  <a:moveTo>
                    <a:pt x="628992" y="391058"/>
                  </a:moveTo>
                  <a:lnTo>
                    <a:pt x="628980" y="390652"/>
                  </a:lnTo>
                  <a:lnTo>
                    <a:pt x="628967" y="390232"/>
                  </a:lnTo>
                  <a:lnTo>
                    <a:pt x="628954" y="389826"/>
                  </a:lnTo>
                  <a:lnTo>
                    <a:pt x="627926" y="389877"/>
                  </a:lnTo>
                  <a:lnTo>
                    <a:pt x="626897" y="389890"/>
                  </a:lnTo>
                  <a:lnTo>
                    <a:pt x="625868" y="389928"/>
                  </a:lnTo>
                  <a:lnTo>
                    <a:pt x="626084" y="391502"/>
                  </a:lnTo>
                  <a:lnTo>
                    <a:pt x="627037" y="391363"/>
                  </a:lnTo>
                  <a:lnTo>
                    <a:pt x="628015" y="391223"/>
                  </a:lnTo>
                  <a:lnTo>
                    <a:pt x="628992" y="391058"/>
                  </a:lnTo>
                  <a:close/>
                </a:path>
                <a:path w="1134745" h="1031875">
                  <a:moveTo>
                    <a:pt x="632117" y="962914"/>
                  </a:moveTo>
                  <a:lnTo>
                    <a:pt x="629488" y="962088"/>
                  </a:lnTo>
                  <a:lnTo>
                    <a:pt x="626719" y="961199"/>
                  </a:lnTo>
                  <a:lnTo>
                    <a:pt x="628446" y="963612"/>
                  </a:lnTo>
                  <a:lnTo>
                    <a:pt x="632117" y="962914"/>
                  </a:lnTo>
                  <a:close/>
                </a:path>
                <a:path w="1134745" h="1031875">
                  <a:moveTo>
                    <a:pt x="633272" y="647992"/>
                  </a:moveTo>
                  <a:lnTo>
                    <a:pt x="632510" y="646633"/>
                  </a:lnTo>
                  <a:lnTo>
                    <a:pt x="631774" y="647293"/>
                  </a:lnTo>
                  <a:lnTo>
                    <a:pt x="630301" y="648589"/>
                  </a:lnTo>
                  <a:lnTo>
                    <a:pt x="630783" y="649185"/>
                  </a:lnTo>
                  <a:lnTo>
                    <a:pt x="631024" y="649478"/>
                  </a:lnTo>
                  <a:lnTo>
                    <a:pt x="631761" y="648982"/>
                  </a:lnTo>
                  <a:lnTo>
                    <a:pt x="632523" y="648487"/>
                  </a:lnTo>
                  <a:lnTo>
                    <a:pt x="633272" y="647992"/>
                  </a:lnTo>
                  <a:close/>
                </a:path>
                <a:path w="1134745" h="1031875">
                  <a:moveTo>
                    <a:pt x="660349" y="471741"/>
                  </a:moveTo>
                  <a:lnTo>
                    <a:pt x="659257" y="471601"/>
                  </a:lnTo>
                  <a:lnTo>
                    <a:pt x="658723" y="471538"/>
                  </a:lnTo>
                  <a:lnTo>
                    <a:pt x="658342" y="473557"/>
                  </a:lnTo>
                  <a:lnTo>
                    <a:pt x="658253" y="474586"/>
                  </a:lnTo>
                  <a:lnTo>
                    <a:pt x="659282" y="474802"/>
                  </a:lnTo>
                  <a:lnTo>
                    <a:pt x="659828" y="474891"/>
                  </a:lnTo>
                  <a:lnTo>
                    <a:pt x="660019" y="473837"/>
                  </a:lnTo>
                  <a:lnTo>
                    <a:pt x="660349" y="471741"/>
                  </a:lnTo>
                  <a:close/>
                </a:path>
                <a:path w="1134745" h="1031875">
                  <a:moveTo>
                    <a:pt x="662876" y="350697"/>
                  </a:moveTo>
                  <a:lnTo>
                    <a:pt x="662343" y="350024"/>
                  </a:lnTo>
                  <a:lnTo>
                    <a:pt x="662114" y="349529"/>
                  </a:lnTo>
                  <a:lnTo>
                    <a:pt x="660628" y="350494"/>
                  </a:lnTo>
                  <a:lnTo>
                    <a:pt x="659574" y="351155"/>
                  </a:lnTo>
                  <a:lnTo>
                    <a:pt x="660349" y="351790"/>
                  </a:lnTo>
                  <a:lnTo>
                    <a:pt x="660908" y="352463"/>
                  </a:lnTo>
                  <a:lnTo>
                    <a:pt x="661746" y="352069"/>
                  </a:lnTo>
                  <a:lnTo>
                    <a:pt x="662355" y="351548"/>
                  </a:lnTo>
                  <a:lnTo>
                    <a:pt x="662876" y="350697"/>
                  </a:lnTo>
                  <a:close/>
                </a:path>
                <a:path w="1134745" h="1031875">
                  <a:moveTo>
                    <a:pt x="666216" y="725690"/>
                  </a:moveTo>
                  <a:lnTo>
                    <a:pt x="665416" y="724369"/>
                  </a:lnTo>
                  <a:lnTo>
                    <a:pt x="664578" y="723061"/>
                  </a:lnTo>
                  <a:lnTo>
                    <a:pt x="663790" y="721779"/>
                  </a:lnTo>
                  <a:lnTo>
                    <a:pt x="662774" y="722401"/>
                  </a:lnTo>
                  <a:lnTo>
                    <a:pt x="663600" y="723696"/>
                  </a:lnTo>
                  <a:lnTo>
                    <a:pt x="664438" y="724979"/>
                  </a:lnTo>
                  <a:lnTo>
                    <a:pt x="665264" y="726274"/>
                  </a:lnTo>
                  <a:lnTo>
                    <a:pt x="665581" y="726084"/>
                  </a:lnTo>
                  <a:lnTo>
                    <a:pt x="666216" y="725690"/>
                  </a:lnTo>
                  <a:close/>
                </a:path>
                <a:path w="1134745" h="1031875">
                  <a:moveTo>
                    <a:pt x="667893" y="952919"/>
                  </a:moveTo>
                  <a:lnTo>
                    <a:pt x="667435" y="952093"/>
                  </a:lnTo>
                  <a:lnTo>
                    <a:pt x="667207" y="951661"/>
                  </a:lnTo>
                  <a:lnTo>
                    <a:pt x="666102" y="952334"/>
                  </a:lnTo>
                  <a:lnTo>
                    <a:pt x="664984" y="953008"/>
                  </a:lnTo>
                  <a:lnTo>
                    <a:pt x="663892" y="953693"/>
                  </a:lnTo>
                  <a:lnTo>
                    <a:pt x="664070" y="954049"/>
                  </a:lnTo>
                  <a:lnTo>
                    <a:pt x="664286" y="954392"/>
                  </a:lnTo>
                  <a:lnTo>
                    <a:pt x="664476" y="954760"/>
                  </a:lnTo>
                  <a:lnTo>
                    <a:pt x="665607" y="954138"/>
                  </a:lnTo>
                  <a:lnTo>
                    <a:pt x="666750" y="953528"/>
                  </a:lnTo>
                  <a:lnTo>
                    <a:pt x="667893" y="952919"/>
                  </a:lnTo>
                  <a:close/>
                </a:path>
                <a:path w="1134745" h="1031875">
                  <a:moveTo>
                    <a:pt x="670712" y="349796"/>
                  </a:moveTo>
                  <a:lnTo>
                    <a:pt x="669772" y="349161"/>
                  </a:lnTo>
                  <a:lnTo>
                    <a:pt x="668870" y="348500"/>
                  </a:lnTo>
                  <a:lnTo>
                    <a:pt x="667905" y="347929"/>
                  </a:lnTo>
                  <a:lnTo>
                    <a:pt x="667169" y="348653"/>
                  </a:lnTo>
                  <a:lnTo>
                    <a:pt x="667854" y="349643"/>
                  </a:lnTo>
                  <a:lnTo>
                    <a:pt x="668566" y="350520"/>
                  </a:lnTo>
                  <a:lnTo>
                    <a:pt x="669290" y="351396"/>
                  </a:lnTo>
                  <a:lnTo>
                    <a:pt x="669772" y="350862"/>
                  </a:lnTo>
                  <a:lnTo>
                    <a:pt x="670712" y="349796"/>
                  </a:lnTo>
                  <a:close/>
                </a:path>
                <a:path w="1134745" h="1031875">
                  <a:moveTo>
                    <a:pt x="711962" y="734148"/>
                  </a:moveTo>
                  <a:lnTo>
                    <a:pt x="708825" y="731507"/>
                  </a:lnTo>
                  <a:lnTo>
                    <a:pt x="707796" y="733806"/>
                  </a:lnTo>
                  <a:lnTo>
                    <a:pt x="706894" y="736206"/>
                  </a:lnTo>
                  <a:lnTo>
                    <a:pt x="710069" y="734923"/>
                  </a:lnTo>
                  <a:lnTo>
                    <a:pt x="711962" y="734148"/>
                  </a:lnTo>
                  <a:close/>
                </a:path>
                <a:path w="1134745" h="1031875">
                  <a:moveTo>
                    <a:pt x="731189" y="598119"/>
                  </a:moveTo>
                  <a:lnTo>
                    <a:pt x="730491" y="597750"/>
                  </a:lnTo>
                  <a:lnTo>
                    <a:pt x="729881" y="597281"/>
                  </a:lnTo>
                  <a:lnTo>
                    <a:pt x="729170" y="597090"/>
                  </a:lnTo>
                  <a:lnTo>
                    <a:pt x="728459" y="596900"/>
                  </a:lnTo>
                  <a:lnTo>
                    <a:pt x="727722" y="597001"/>
                  </a:lnTo>
                  <a:lnTo>
                    <a:pt x="726986" y="596976"/>
                  </a:lnTo>
                  <a:lnTo>
                    <a:pt x="726960" y="597293"/>
                  </a:lnTo>
                  <a:lnTo>
                    <a:pt x="726897" y="597623"/>
                  </a:lnTo>
                  <a:lnTo>
                    <a:pt x="726846" y="597979"/>
                  </a:lnTo>
                  <a:lnTo>
                    <a:pt x="728218" y="598284"/>
                  </a:lnTo>
                  <a:lnTo>
                    <a:pt x="729538" y="598614"/>
                  </a:lnTo>
                  <a:lnTo>
                    <a:pt x="730897" y="598932"/>
                  </a:lnTo>
                  <a:lnTo>
                    <a:pt x="731189" y="598119"/>
                  </a:lnTo>
                  <a:close/>
                </a:path>
                <a:path w="1134745" h="1031875">
                  <a:moveTo>
                    <a:pt x="759307" y="476935"/>
                  </a:moveTo>
                  <a:lnTo>
                    <a:pt x="758202" y="475805"/>
                  </a:lnTo>
                  <a:lnTo>
                    <a:pt x="757758" y="475881"/>
                  </a:lnTo>
                  <a:lnTo>
                    <a:pt x="757123" y="475983"/>
                  </a:lnTo>
                  <a:lnTo>
                    <a:pt x="756348" y="476669"/>
                  </a:lnTo>
                  <a:lnTo>
                    <a:pt x="756081" y="477291"/>
                  </a:lnTo>
                  <a:lnTo>
                    <a:pt x="755916" y="477685"/>
                  </a:lnTo>
                  <a:lnTo>
                    <a:pt x="756615" y="478434"/>
                  </a:lnTo>
                  <a:lnTo>
                    <a:pt x="757212" y="479564"/>
                  </a:lnTo>
                  <a:lnTo>
                    <a:pt x="758202" y="478459"/>
                  </a:lnTo>
                  <a:lnTo>
                    <a:pt x="758888" y="477862"/>
                  </a:lnTo>
                  <a:lnTo>
                    <a:pt x="759307" y="476935"/>
                  </a:lnTo>
                  <a:close/>
                </a:path>
                <a:path w="1134745" h="1031875">
                  <a:moveTo>
                    <a:pt x="778802" y="665480"/>
                  </a:moveTo>
                  <a:lnTo>
                    <a:pt x="777849" y="665162"/>
                  </a:lnTo>
                  <a:lnTo>
                    <a:pt x="777367" y="665010"/>
                  </a:lnTo>
                  <a:lnTo>
                    <a:pt x="777138" y="665518"/>
                  </a:lnTo>
                  <a:lnTo>
                    <a:pt x="776719" y="666013"/>
                  </a:lnTo>
                  <a:lnTo>
                    <a:pt x="776732" y="666508"/>
                  </a:lnTo>
                  <a:lnTo>
                    <a:pt x="776770" y="667156"/>
                  </a:lnTo>
                  <a:lnTo>
                    <a:pt x="777100" y="667804"/>
                  </a:lnTo>
                  <a:lnTo>
                    <a:pt x="777328" y="668451"/>
                  </a:lnTo>
                  <a:lnTo>
                    <a:pt x="777824" y="667448"/>
                  </a:lnTo>
                  <a:lnTo>
                    <a:pt x="778802" y="665480"/>
                  </a:lnTo>
                  <a:close/>
                </a:path>
                <a:path w="1134745" h="1031875">
                  <a:moveTo>
                    <a:pt x="781570" y="331749"/>
                  </a:moveTo>
                  <a:lnTo>
                    <a:pt x="780211" y="330873"/>
                  </a:lnTo>
                  <a:lnTo>
                    <a:pt x="777976" y="329476"/>
                  </a:lnTo>
                  <a:lnTo>
                    <a:pt x="778738" y="331901"/>
                  </a:lnTo>
                  <a:lnTo>
                    <a:pt x="781570" y="331749"/>
                  </a:lnTo>
                  <a:close/>
                </a:path>
                <a:path w="1134745" h="1031875">
                  <a:moveTo>
                    <a:pt x="800544" y="462165"/>
                  </a:moveTo>
                  <a:lnTo>
                    <a:pt x="800455" y="461505"/>
                  </a:lnTo>
                  <a:lnTo>
                    <a:pt x="800265" y="460171"/>
                  </a:lnTo>
                  <a:lnTo>
                    <a:pt x="798957" y="460578"/>
                  </a:lnTo>
                  <a:lnTo>
                    <a:pt x="797648" y="460971"/>
                  </a:lnTo>
                  <a:lnTo>
                    <a:pt x="796340" y="461378"/>
                  </a:lnTo>
                  <a:lnTo>
                    <a:pt x="796455" y="461848"/>
                  </a:lnTo>
                  <a:lnTo>
                    <a:pt x="796556" y="462305"/>
                  </a:lnTo>
                  <a:lnTo>
                    <a:pt x="796683" y="462775"/>
                  </a:lnTo>
                  <a:lnTo>
                    <a:pt x="800544" y="462165"/>
                  </a:lnTo>
                  <a:close/>
                </a:path>
                <a:path w="1134745" h="1031875">
                  <a:moveTo>
                    <a:pt x="815276" y="536155"/>
                  </a:moveTo>
                  <a:lnTo>
                    <a:pt x="815174" y="535838"/>
                  </a:lnTo>
                  <a:lnTo>
                    <a:pt x="815047" y="535432"/>
                  </a:lnTo>
                  <a:lnTo>
                    <a:pt x="814336" y="534974"/>
                  </a:lnTo>
                  <a:lnTo>
                    <a:pt x="813562" y="535000"/>
                  </a:lnTo>
                  <a:lnTo>
                    <a:pt x="812952" y="535647"/>
                  </a:lnTo>
                  <a:lnTo>
                    <a:pt x="812952" y="536028"/>
                  </a:lnTo>
                  <a:lnTo>
                    <a:pt x="812914" y="536549"/>
                  </a:lnTo>
                  <a:lnTo>
                    <a:pt x="813396" y="537070"/>
                  </a:lnTo>
                  <a:lnTo>
                    <a:pt x="813854" y="537997"/>
                  </a:lnTo>
                  <a:lnTo>
                    <a:pt x="814705" y="536689"/>
                  </a:lnTo>
                  <a:lnTo>
                    <a:pt x="815276" y="536155"/>
                  </a:lnTo>
                  <a:close/>
                </a:path>
                <a:path w="1134745" h="1031875">
                  <a:moveTo>
                    <a:pt x="817067" y="858786"/>
                  </a:moveTo>
                  <a:lnTo>
                    <a:pt x="816165" y="858393"/>
                  </a:lnTo>
                  <a:lnTo>
                    <a:pt x="815682" y="858100"/>
                  </a:lnTo>
                  <a:lnTo>
                    <a:pt x="815225" y="858862"/>
                  </a:lnTo>
                  <a:lnTo>
                    <a:pt x="814679" y="859599"/>
                  </a:lnTo>
                  <a:lnTo>
                    <a:pt x="814374" y="860425"/>
                  </a:lnTo>
                  <a:lnTo>
                    <a:pt x="814298" y="860577"/>
                  </a:lnTo>
                  <a:lnTo>
                    <a:pt x="815149" y="861072"/>
                  </a:lnTo>
                  <a:lnTo>
                    <a:pt x="815886" y="861695"/>
                  </a:lnTo>
                  <a:lnTo>
                    <a:pt x="816368" y="860628"/>
                  </a:lnTo>
                  <a:lnTo>
                    <a:pt x="816800" y="859815"/>
                  </a:lnTo>
                  <a:lnTo>
                    <a:pt x="817067" y="858786"/>
                  </a:lnTo>
                  <a:close/>
                </a:path>
                <a:path w="1134745" h="1031875">
                  <a:moveTo>
                    <a:pt x="843940" y="48704"/>
                  </a:moveTo>
                  <a:lnTo>
                    <a:pt x="843927" y="48196"/>
                  </a:lnTo>
                  <a:lnTo>
                    <a:pt x="843902" y="47688"/>
                  </a:lnTo>
                  <a:lnTo>
                    <a:pt x="843902" y="47180"/>
                  </a:lnTo>
                  <a:lnTo>
                    <a:pt x="842632" y="47345"/>
                  </a:lnTo>
                  <a:lnTo>
                    <a:pt x="840092" y="47663"/>
                  </a:lnTo>
                  <a:lnTo>
                    <a:pt x="840117" y="48056"/>
                  </a:lnTo>
                  <a:lnTo>
                    <a:pt x="840181" y="48844"/>
                  </a:lnTo>
                  <a:lnTo>
                    <a:pt x="841438" y="48793"/>
                  </a:lnTo>
                  <a:lnTo>
                    <a:pt x="842670" y="48742"/>
                  </a:lnTo>
                  <a:lnTo>
                    <a:pt x="843940" y="48704"/>
                  </a:lnTo>
                  <a:close/>
                </a:path>
                <a:path w="1134745" h="1031875">
                  <a:moveTo>
                    <a:pt x="848842" y="568096"/>
                  </a:moveTo>
                  <a:lnTo>
                    <a:pt x="848372" y="567461"/>
                  </a:lnTo>
                  <a:lnTo>
                    <a:pt x="848118" y="567143"/>
                  </a:lnTo>
                  <a:lnTo>
                    <a:pt x="845832" y="568655"/>
                  </a:lnTo>
                  <a:lnTo>
                    <a:pt x="844702" y="569417"/>
                  </a:lnTo>
                  <a:lnTo>
                    <a:pt x="845032" y="569861"/>
                  </a:lnTo>
                  <a:lnTo>
                    <a:pt x="845388" y="570280"/>
                  </a:lnTo>
                  <a:lnTo>
                    <a:pt x="845743" y="570738"/>
                  </a:lnTo>
                  <a:lnTo>
                    <a:pt x="847801" y="568972"/>
                  </a:lnTo>
                  <a:lnTo>
                    <a:pt x="848842" y="568096"/>
                  </a:lnTo>
                  <a:close/>
                </a:path>
                <a:path w="1134745" h="1031875">
                  <a:moveTo>
                    <a:pt x="852678" y="275082"/>
                  </a:moveTo>
                  <a:lnTo>
                    <a:pt x="852093" y="274218"/>
                  </a:lnTo>
                  <a:lnTo>
                    <a:pt x="850874" y="272465"/>
                  </a:lnTo>
                  <a:lnTo>
                    <a:pt x="850557" y="272643"/>
                  </a:lnTo>
                  <a:lnTo>
                    <a:pt x="849922" y="273037"/>
                  </a:lnTo>
                  <a:lnTo>
                    <a:pt x="850379" y="273989"/>
                  </a:lnTo>
                  <a:lnTo>
                    <a:pt x="850861" y="274929"/>
                  </a:lnTo>
                  <a:lnTo>
                    <a:pt x="851319" y="275907"/>
                  </a:lnTo>
                  <a:lnTo>
                    <a:pt x="851763" y="275615"/>
                  </a:lnTo>
                  <a:lnTo>
                    <a:pt x="852233" y="275361"/>
                  </a:lnTo>
                  <a:lnTo>
                    <a:pt x="852678" y="275082"/>
                  </a:lnTo>
                  <a:close/>
                </a:path>
                <a:path w="1134745" h="1031875">
                  <a:moveTo>
                    <a:pt x="883564" y="719467"/>
                  </a:moveTo>
                  <a:lnTo>
                    <a:pt x="882167" y="717956"/>
                  </a:lnTo>
                  <a:lnTo>
                    <a:pt x="881951" y="717740"/>
                  </a:lnTo>
                  <a:lnTo>
                    <a:pt x="881405" y="717791"/>
                  </a:lnTo>
                  <a:lnTo>
                    <a:pt x="880706" y="717664"/>
                  </a:lnTo>
                  <a:lnTo>
                    <a:pt x="880770" y="719061"/>
                  </a:lnTo>
                  <a:lnTo>
                    <a:pt x="880910" y="722642"/>
                  </a:lnTo>
                  <a:lnTo>
                    <a:pt x="883183" y="720712"/>
                  </a:lnTo>
                  <a:lnTo>
                    <a:pt x="883564" y="719467"/>
                  </a:lnTo>
                  <a:close/>
                </a:path>
                <a:path w="1134745" h="1031875">
                  <a:moveTo>
                    <a:pt x="892390" y="97015"/>
                  </a:moveTo>
                  <a:lnTo>
                    <a:pt x="890828" y="93560"/>
                  </a:lnTo>
                  <a:lnTo>
                    <a:pt x="888809" y="96418"/>
                  </a:lnTo>
                  <a:lnTo>
                    <a:pt x="890676" y="98374"/>
                  </a:lnTo>
                  <a:lnTo>
                    <a:pt x="892390" y="97015"/>
                  </a:lnTo>
                  <a:close/>
                </a:path>
                <a:path w="1134745" h="1031875">
                  <a:moveTo>
                    <a:pt x="894308" y="96418"/>
                  </a:moveTo>
                  <a:lnTo>
                    <a:pt x="892505" y="96926"/>
                  </a:lnTo>
                  <a:lnTo>
                    <a:pt x="894257" y="96494"/>
                  </a:lnTo>
                  <a:close/>
                </a:path>
                <a:path w="1134745" h="1031875">
                  <a:moveTo>
                    <a:pt x="901496" y="274853"/>
                  </a:moveTo>
                  <a:lnTo>
                    <a:pt x="900468" y="274434"/>
                  </a:lnTo>
                  <a:lnTo>
                    <a:pt x="899426" y="274002"/>
                  </a:lnTo>
                  <a:lnTo>
                    <a:pt x="898398" y="273583"/>
                  </a:lnTo>
                  <a:lnTo>
                    <a:pt x="898067" y="274358"/>
                  </a:lnTo>
                  <a:lnTo>
                    <a:pt x="897915" y="274751"/>
                  </a:lnTo>
                  <a:lnTo>
                    <a:pt x="900988" y="276098"/>
                  </a:lnTo>
                  <a:lnTo>
                    <a:pt x="901166" y="275691"/>
                  </a:lnTo>
                  <a:lnTo>
                    <a:pt x="901331" y="275259"/>
                  </a:lnTo>
                  <a:lnTo>
                    <a:pt x="901496" y="274853"/>
                  </a:lnTo>
                  <a:close/>
                </a:path>
                <a:path w="1134745" h="1031875">
                  <a:moveTo>
                    <a:pt x="904544" y="658012"/>
                  </a:moveTo>
                  <a:lnTo>
                    <a:pt x="903274" y="657580"/>
                  </a:lnTo>
                  <a:lnTo>
                    <a:pt x="901992" y="657148"/>
                  </a:lnTo>
                  <a:lnTo>
                    <a:pt x="900709" y="656704"/>
                  </a:lnTo>
                  <a:lnTo>
                    <a:pt x="900061" y="658215"/>
                  </a:lnTo>
                  <a:lnTo>
                    <a:pt x="902843" y="658825"/>
                  </a:lnTo>
                  <a:lnTo>
                    <a:pt x="904265" y="659155"/>
                  </a:lnTo>
                  <a:lnTo>
                    <a:pt x="904430" y="658393"/>
                  </a:lnTo>
                  <a:lnTo>
                    <a:pt x="904544" y="658012"/>
                  </a:lnTo>
                  <a:close/>
                </a:path>
                <a:path w="1134745" h="1031875">
                  <a:moveTo>
                    <a:pt x="994600" y="155384"/>
                  </a:moveTo>
                  <a:lnTo>
                    <a:pt x="993508" y="154520"/>
                  </a:lnTo>
                  <a:lnTo>
                    <a:pt x="991323" y="152781"/>
                  </a:lnTo>
                  <a:lnTo>
                    <a:pt x="990968" y="153200"/>
                  </a:lnTo>
                  <a:lnTo>
                    <a:pt x="990638" y="153631"/>
                  </a:lnTo>
                  <a:lnTo>
                    <a:pt x="990269" y="154051"/>
                  </a:lnTo>
                  <a:lnTo>
                    <a:pt x="991463" y="154863"/>
                  </a:lnTo>
                  <a:lnTo>
                    <a:pt x="992644" y="155702"/>
                  </a:lnTo>
                  <a:lnTo>
                    <a:pt x="993851" y="156502"/>
                  </a:lnTo>
                  <a:lnTo>
                    <a:pt x="994600" y="155384"/>
                  </a:lnTo>
                  <a:close/>
                </a:path>
                <a:path w="1134745" h="1031875">
                  <a:moveTo>
                    <a:pt x="1001623" y="463905"/>
                  </a:moveTo>
                  <a:lnTo>
                    <a:pt x="1000239" y="463765"/>
                  </a:lnTo>
                  <a:lnTo>
                    <a:pt x="998080" y="463537"/>
                  </a:lnTo>
                  <a:lnTo>
                    <a:pt x="999020" y="465493"/>
                  </a:lnTo>
                  <a:lnTo>
                    <a:pt x="1000010" y="467055"/>
                  </a:lnTo>
                  <a:lnTo>
                    <a:pt x="1001623" y="463905"/>
                  </a:lnTo>
                  <a:close/>
                </a:path>
                <a:path w="1134745" h="1031875">
                  <a:moveTo>
                    <a:pt x="1004150" y="259829"/>
                  </a:moveTo>
                  <a:lnTo>
                    <a:pt x="1003046" y="259207"/>
                  </a:lnTo>
                  <a:lnTo>
                    <a:pt x="1002169" y="258406"/>
                  </a:lnTo>
                  <a:lnTo>
                    <a:pt x="1001877" y="258597"/>
                  </a:lnTo>
                  <a:lnTo>
                    <a:pt x="1001179" y="259003"/>
                  </a:lnTo>
                  <a:lnTo>
                    <a:pt x="1000785" y="259880"/>
                  </a:lnTo>
                  <a:lnTo>
                    <a:pt x="1000277" y="260591"/>
                  </a:lnTo>
                  <a:lnTo>
                    <a:pt x="1000899" y="260921"/>
                  </a:lnTo>
                  <a:lnTo>
                    <a:pt x="1001572" y="261518"/>
                  </a:lnTo>
                  <a:lnTo>
                    <a:pt x="1002728" y="261416"/>
                  </a:lnTo>
                  <a:lnTo>
                    <a:pt x="1003211" y="260642"/>
                  </a:lnTo>
                  <a:lnTo>
                    <a:pt x="1004150" y="259829"/>
                  </a:lnTo>
                  <a:close/>
                </a:path>
                <a:path w="1134745" h="1031875">
                  <a:moveTo>
                    <a:pt x="1013714" y="571690"/>
                  </a:moveTo>
                  <a:lnTo>
                    <a:pt x="1012393" y="571588"/>
                  </a:lnTo>
                  <a:lnTo>
                    <a:pt x="1011059" y="571500"/>
                  </a:lnTo>
                  <a:lnTo>
                    <a:pt x="1009738" y="571411"/>
                  </a:lnTo>
                  <a:lnTo>
                    <a:pt x="1009662" y="572516"/>
                  </a:lnTo>
                  <a:lnTo>
                    <a:pt x="1009650" y="573074"/>
                  </a:lnTo>
                  <a:lnTo>
                    <a:pt x="1010970" y="573163"/>
                  </a:lnTo>
                  <a:lnTo>
                    <a:pt x="1012291" y="573278"/>
                  </a:lnTo>
                  <a:lnTo>
                    <a:pt x="1013612" y="573366"/>
                  </a:lnTo>
                  <a:lnTo>
                    <a:pt x="1013650" y="572808"/>
                  </a:lnTo>
                  <a:lnTo>
                    <a:pt x="1013688" y="572262"/>
                  </a:lnTo>
                  <a:lnTo>
                    <a:pt x="1013714" y="571690"/>
                  </a:lnTo>
                  <a:close/>
                </a:path>
                <a:path w="1134745" h="1031875">
                  <a:moveTo>
                    <a:pt x="1018146" y="300774"/>
                  </a:moveTo>
                  <a:lnTo>
                    <a:pt x="1017574" y="300812"/>
                  </a:lnTo>
                  <a:lnTo>
                    <a:pt x="1016419" y="300824"/>
                  </a:lnTo>
                  <a:lnTo>
                    <a:pt x="1016558" y="301866"/>
                  </a:lnTo>
                  <a:lnTo>
                    <a:pt x="1016673" y="302869"/>
                  </a:lnTo>
                  <a:lnTo>
                    <a:pt x="1016876" y="303923"/>
                  </a:lnTo>
                  <a:lnTo>
                    <a:pt x="1017866" y="303885"/>
                  </a:lnTo>
                  <a:lnTo>
                    <a:pt x="1018019" y="302818"/>
                  </a:lnTo>
                  <a:lnTo>
                    <a:pt x="1018070" y="301790"/>
                  </a:lnTo>
                  <a:lnTo>
                    <a:pt x="1018146" y="300774"/>
                  </a:lnTo>
                  <a:close/>
                </a:path>
                <a:path w="1134745" h="1031875">
                  <a:moveTo>
                    <a:pt x="1082344" y="529780"/>
                  </a:moveTo>
                  <a:lnTo>
                    <a:pt x="1081811" y="529082"/>
                  </a:lnTo>
                  <a:lnTo>
                    <a:pt x="1081278" y="528383"/>
                  </a:lnTo>
                  <a:lnTo>
                    <a:pt x="1080719" y="527685"/>
                  </a:lnTo>
                  <a:lnTo>
                    <a:pt x="1080338" y="528091"/>
                  </a:lnTo>
                  <a:lnTo>
                    <a:pt x="1079563" y="528535"/>
                  </a:lnTo>
                  <a:lnTo>
                    <a:pt x="1079728" y="529539"/>
                  </a:lnTo>
                  <a:lnTo>
                    <a:pt x="1080262" y="530148"/>
                  </a:lnTo>
                  <a:lnTo>
                    <a:pt x="1080744" y="530999"/>
                  </a:lnTo>
                  <a:lnTo>
                    <a:pt x="1081493" y="530428"/>
                  </a:lnTo>
                  <a:lnTo>
                    <a:pt x="1081925" y="530110"/>
                  </a:lnTo>
                  <a:lnTo>
                    <a:pt x="1082344" y="529780"/>
                  </a:lnTo>
                  <a:close/>
                </a:path>
                <a:path w="1134745" h="1031875">
                  <a:moveTo>
                    <a:pt x="1134618" y="553834"/>
                  </a:moveTo>
                  <a:lnTo>
                    <a:pt x="1132433" y="553542"/>
                  </a:lnTo>
                  <a:lnTo>
                    <a:pt x="1131087" y="553364"/>
                  </a:lnTo>
                  <a:lnTo>
                    <a:pt x="1129728" y="553186"/>
                  </a:lnTo>
                  <a:lnTo>
                    <a:pt x="1129563" y="554113"/>
                  </a:lnTo>
                  <a:lnTo>
                    <a:pt x="1129461" y="554596"/>
                  </a:lnTo>
                  <a:lnTo>
                    <a:pt x="1130858" y="555472"/>
                  </a:lnTo>
                  <a:lnTo>
                    <a:pt x="1132293" y="556437"/>
                  </a:lnTo>
                  <a:lnTo>
                    <a:pt x="1134618" y="55383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0" name="object 107">
              <a:extLst>
                <a:ext uri="{FF2B5EF4-FFF2-40B4-BE49-F238E27FC236}">
                  <a16:creationId xmlns:a16="http://schemas.microsoft.com/office/drawing/2014/main" id="{6A78F139-A7C3-AAD6-491C-0DA66BA86CB7}"/>
                </a:ext>
              </a:extLst>
            </p:cNvPr>
            <p:cNvSpPr/>
            <p:nvPr/>
          </p:nvSpPr>
          <p:spPr>
            <a:xfrm>
              <a:off x="3518394" y="3441897"/>
              <a:ext cx="820188" cy="569125"/>
            </a:xfrm>
            <a:custGeom>
              <a:avLst/>
              <a:gdLst/>
              <a:ahLst/>
              <a:cxnLst/>
              <a:rect l="l" t="t" r="r" b="b"/>
              <a:pathLst>
                <a:path w="1352550" h="938529">
                  <a:moveTo>
                    <a:pt x="2743" y="245427"/>
                  </a:moveTo>
                  <a:lnTo>
                    <a:pt x="2590" y="245135"/>
                  </a:lnTo>
                  <a:lnTo>
                    <a:pt x="2400" y="244665"/>
                  </a:lnTo>
                  <a:lnTo>
                    <a:pt x="1778" y="244132"/>
                  </a:lnTo>
                  <a:lnTo>
                    <a:pt x="1270" y="244094"/>
                  </a:lnTo>
                  <a:lnTo>
                    <a:pt x="901" y="244043"/>
                  </a:lnTo>
                  <a:lnTo>
                    <a:pt x="444" y="244690"/>
                  </a:lnTo>
                  <a:lnTo>
                    <a:pt x="0" y="245021"/>
                  </a:lnTo>
                  <a:lnTo>
                    <a:pt x="508" y="245541"/>
                  </a:lnTo>
                  <a:lnTo>
                    <a:pt x="1003" y="246075"/>
                  </a:lnTo>
                  <a:lnTo>
                    <a:pt x="1765" y="246862"/>
                  </a:lnTo>
                  <a:lnTo>
                    <a:pt x="2184" y="246011"/>
                  </a:lnTo>
                  <a:lnTo>
                    <a:pt x="2743" y="245427"/>
                  </a:lnTo>
                  <a:close/>
                </a:path>
                <a:path w="1352550" h="938529">
                  <a:moveTo>
                    <a:pt x="167449" y="680948"/>
                  </a:moveTo>
                  <a:lnTo>
                    <a:pt x="166839" y="680910"/>
                  </a:lnTo>
                  <a:lnTo>
                    <a:pt x="166268" y="680745"/>
                  </a:lnTo>
                  <a:lnTo>
                    <a:pt x="165785" y="680872"/>
                  </a:lnTo>
                  <a:lnTo>
                    <a:pt x="165544" y="680923"/>
                  </a:lnTo>
                  <a:lnTo>
                    <a:pt x="165455" y="681520"/>
                  </a:lnTo>
                  <a:lnTo>
                    <a:pt x="165315" y="681888"/>
                  </a:lnTo>
                  <a:lnTo>
                    <a:pt x="165862" y="682002"/>
                  </a:lnTo>
                  <a:lnTo>
                    <a:pt x="166420" y="682180"/>
                  </a:lnTo>
                  <a:lnTo>
                    <a:pt x="167081" y="682180"/>
                  </a:lnTo>
                  <a:lnTo>
                    <a:pt x="167233" y="681520"/>
                  </a:lnTo>
                  <a:lnTo>
                    <a:pt x="167449" y="680948"/>
                  </a:lnTo>
                  <a:close/>
                </a:path>
                <a:path w="1352550" h="938529">
                  <a:moveTo>
                    <a:pt x="181444" y="187871"/>
                  </a:moveTo>
                  <a:lnTo>
                    <a:pt x="180530" y="187007"/>
                  </a:lnTo>
                  <a:lnTo>
                    <a:pt x="180390" y="187083"/>
                  </a:lnTo>
                  <a:lnTo>
                    <a:pt x="179819" y="187375"/>
                  </a:lnTo>
                  <a:lnTo>
                    <a:pt x="179349" y="187921"/>
                  </a:lnTo>
                  <a:lnTo>
                    <a:pt x="178638" y="188544"/>
                  </a:lnTo>
                  <a:lnTo>
                    <a:pt x="179387" y="189128"/>
                  </a:lnTo>
                  <a:lnTo>
                    <a:pt x="179781" y="189433"/>
                  </a:lnTo>
                  <a:lnTo>
                    <a:pt x="180187" y="189738"/>
                  </a:lnTo>
                  <a:lnTo>
                    <a:pt x="180606" y="189191"/>
                  </a:lnTo>
                  <a:lnTo>
                    <a:pt x="181140" y="188683"/>
                  </a:lnTo>
                  <a:lnTo>
                    <a:pt x="181368" y="188061"/>
                  </a:lnTo>
                  <a:lnTo>
                    <a:pt x="181444" y="187871"/>
                  </a:lnTo>
                  <a:close/>
                </a:path>
                <a:path w="1352550" h="938529">
                  <a:moveTo>
                    <a:pt x="184175" y="571373"/>
                  </a:moveTo>
                  <a:lnTo>
                    <a:pt x="183870" y="571157"/>
                  </a:lnTo>
                  <a:lnTo>
                    <a:pt x="183222" y="570738"/>
                  </a:lnTo>
                  <a:lnTo>
                    <a:pt x="182486" y="571665"/>
                  </a:lnTo>
                  <a:lnTo>
                    <a:pt x="181775" y="572592"/>
                  </a:lnTo>
                  <a:lnTo>
                    <a:pt x="181025" y="573532"/>
                  </a:lnTo>
                  <a:lnTo>
                    <a:pt x="182206" y="574332"/>
                  </a:lnTo>
                  <a:lnTo>
                    <a:pt x="182867" y="573354"/>
                  </a:lnTo>
                  <a:lnTo>
                    <a:pt x="183515" y="572350"/>
                  </a:lnTo>
                  <a:lnTo>
                    <a:pt x="184175" y="571373"/>
                  </a:lnTo>
                  <a:close/>
                </a:path>
                <a:path w="1352550" h="938529">
                  <a:moveTo>
                    <a:pt x="238671" y="500659"/>
                  </a:moveTo>
                  <a:lnTo>
                    <a:pt x="238061" y="500278"/>
                  </a:lnTo>
                  <a:lnTo>
                    <a:pt x="237477" y="499808"/>
                  </a:lnTo>
                  <a:lnTo>
                    <a:pt x="236816" y="499579"/>
                  </a:lnTo>
                  <a:lnTo>
                    <a:pt x="236613" y="499529"/>
                  </a:lnTo>
                  <a:lnTo>
                    <a:pt x="236169" y="500291"/>
                  </a:lnTo>
                  <a:lnTo>
                    <a:pt x="235559" y="501040"/>
                  </a:lnTo>
                  <a:lnTo>
                    <a:pt x="236524" y="501421"/>
                  </a:lnTo>
                  <a:lnTo>
                    <a:pt x="237172" y="501815"/>
                  </a:lnTo>
                  <a:lnTo>
                    <a:pt x="237832" y="501853"/>
                  </a:lnTo>
                  <a:lnTo>
                    <a:pt x="238074" y="501865"/>
                  </a:lnTo>
                  <a:lnTo>
                    <a:pt x="238417" y="501078"/>
                  </a:lnTo>
                  <a:lnTo>
                    <a:pt x="238671" y="500659"/>
                  </a:lnTo>
                  <a:close/>
                </a:path>
                <a:path w="1352550" h="938529">
                  <a:moveTo>
                    <a:pt x="252247" y="9448"/>
                  </a:moveTo>
                  <a:lnTo>
                    <a:pt x="252183" y="9169"/>
                  </a:lnTo>
                  <a:lnTo>
                    <a:pt x="252133" y="8890"/>
                  </a:lnTo>
                  <a:lnTo>
                    <a:pt x="252056" y="8597"/>
                  </a:lnTo>
                  <a:lnTo>
                    <a:pt x="251231" y="8686"/>
                  </a:lnTo>
                  <a:lnTo>
                    <a:pt x="250380" y="8763"/>
                  </a:lnTo>
                  <a:lnTo>
                    <a:pt x="249567" y="8839"/>
                  </a:lnTo>
                  <a:lnTo>
                    <a:pt x="249605" y="9283"/>
                  </a:lnTo>
                  <a:lnTo>
                    <a:pt x="249682" y="9740"/>
                  </a:lnTo>
                  <a:lnTo>
                    <a:pt x="249732" y="10185"/>
                  </a:lnTo>
                  <a:lnTo>
                    <a:pt x="250583" y="9944"/>
                  </a:lnTo>
                  <a:lnTo>
                    <a:pt x="251409" y="9690"/>
                  </a:lnTo>
                  <a:lnTo>
                    <a:pt x="252247" y="9448"/>
                  </a:lnTo>
                  <a:close/>
                </a:path>
                <a:path w="1352550" h="938529">
                  <a:moveTo>
                    <a:pt x="262737" y="295173"/>
                  </a:moveTo>
                  <a:lnTo>
                    <a:pt x="262064" y="294589"/>
                  </a:lnTo>
                  <a:lnTo>
                    <a:pt x="261302" y="295071"/>
                  </a:lnTo>
                  <a:lnTo>
                    <a:pt x="260667" y="295605"/>
                  </a:lnTo>
                  <a:lnTo>
                    <a:pt x="260032" y="296100"/>
                  </a:lnTo>
                  <a:lnTo>
                    <a:pt x="260527" y="296633"/>
                  </a:lnTo>
                  <a:lnTo>
                    <a:pt x="261543" y="297726"/>
                  </a:lnTo>
                  <a:lnTo>
                    <a:pt x="261937" y="296913"/>
                  </a:lnTo>
                  <a:lnTo>
                    <a:pt x="262369" y="296113"/>
                  </a:lnTo>
                  <a:lnTo>
                    <a:pt x="262737" y="295173"/>
                  </a:lnTo>
                  <a:close/>
                </a:path>
                <a:path w="1352550" h="938529">
                  <a:moveTo>
                    <a:pt x="262978" y="648055"/>
                  </a:moveTo>
                  <a:lnTo>
                    <a:pt x="262915" y="646988"/>
                  </a:lnTo>
                  <a:lnTo>
                    <a:pt x="262394" y="646341"/>
                  </a:lnTo>
                  <a:lnTo>
                    <a:pt x="261785" y="645033"/>
                  </a:lnTo>
                  <a:lnTo>
                    <a:pt x="260959" y="646226"/>
                  </a:lnTo>
                  <a:lnTo>
                    <a:pt x="260184" y="646925"/>
                  </a:lnTo>
                  <a:lnTo>
                    <a:pt x="260261" y="647369"/>
                  </a:lnTo>
                  <a:lnTo>
                    <a:pt x="260400" y="647979"/>
                  </a:lnTo>
                  <a:lnTo>
                    <a:pt x="261251" y="648487"/>
                  </a:lnTo>
                  <a:lnTo>
                    <a:pt x="262026" y="648906"/>
                  </a:lnTo>
                  <a:lnTo>
                    <a:pt x="262978" y="648055"/>
                  </a:lnTo>
                  <a:close/>
                </a:path>
                <a:path w="1352550" h="938529">
                  <a:moveTo>
                    <a:pt x="273227" y="937425"/>
                  </a:moveTo>
                  <a:lnTo>
                    <a:pt x="273126" y="937272"/>
                  </a:lnTo>
                  <a:lnTo>
                    <a:pt x="272808" y="936688"/>
                  </a:lnTo>
                  <a:lnTo>
                    <a:pt x="272237" y="936282"/>
                  </a:lnTo>
                  <a:lnTo>
                    <a:pt x="271729" y="935799"/>
                  </a:lnTo>
                  <a:lnTo>
                    <a:pt x="271462" y="936294"/>
                  </a:lnTo>
                  <a:lnTo>
                    <a:pt x="271195" y="936777"/>
                  </a:lnTo>
                  <a:lnTo>
                    <a:pt x="270814" y="937425"/>
                  </a:lnTo>
                  <a:lnTo>
                    <a:pt x="271322" y="937806"/>
                  </a:lnTo>
                  <a:lnTo>
                    <a:pt x="271805" y="938403"/>
                  </a:lnTo>
                  <a:lnTo>
                    <a:pt x="272161" y="938352"/>
                  </a:lnTo>
                  <a:lnTo>
                    <a:pt x="272542" y="938288"/>
                  </a:lnTo>
                  <a:lnTo>
                    <a:pt x="273227" y="937425"/>
                  </a:lnTo>
                  <a:close/>
                </a:path>
                <a:path w="1352550" h="938529">
                  <a:moveTo>
                    <a:pt x="277876" y="763219"/>
                  </a:moveTo>
                  <a:lnTo>
                    <a:pt x="277825" y="762711"/>
                  </a:lnTo>
                  <a:lnTo>
                    <a:pt x="277672" y="761695"/>
                  </a:lnTo>
                  <a:lnTo>
                    <a:pt x="276694" y="762025"/>
                  </a:lnTo>
                  <a:lnTo>
                    <a:pt x="275678" y="762368"/>
                  </a:lnTo>
                  <a:lnTo>
                    <a:pt x="274688" y="762711"/>
                  </a:lnTo>
                  <a:lnTo>
                    <a:pt x="274929" y="763676"/>
                  </a:lnTo>
                  <a:lnTo>
                    <a:pt x="275920" y="763524"/>
                  </a:lnTo>
                  <a:lnTo>
                    <a:pt x="276872" y="763371"/>
                  </a:lnTo>
                  <a:lnTo>
                    <a:pt x="277876" y="763219"/>
                  </a:lnTo>
                  <a:close/>
                </a:path>
                <a:path w="1352550" h="938529">
                  <a:moveTo>
                    <a:pt x="315645" y="671182"/>
                  </a:moveTo>
                  <a:lnTo>
                    <a:pt x="313728" y="672096"/>
                  </a:lnTo>
                  <a:lnTo>
                    <a:pt x="312483" y="673100"/>
                  </a:lnTo>
                  <a:lnTo>
                    <a:pt x="315048" y="675182"/>
                  </a:lnTo>
                  <a:lnTo>
                    <a:pt x="315315" y="673455"/>
                  </a:lnTo>
                  <a:lnTo>
                    <a:pt x="315645" y="671182"/>
                  </a:lnTo>
                  <a:close/>
                </a:path>
                <a:path w="1352550" h="938529">
                  <a:moveTo>
                    <a:pt x="336486" y="621969"/>
                  </a:moveTo>
                  <a:lnTo>
                    <a:pt x="335483" y="621995"/>
                  </a:lnTo>
                  <a:lnTo>
                    <a:pt x="333451" y="622084"/>
                  </a:lnTo>
                  <a:lnTo>
                    <a:pt x="333413" y="622363"/>
                  </a:lnTo>
                  <a:lnTo>
                    <a:pt x="333400" y="622630"/>
                  </a:lnTo>
                  <a:lnTo>
                    <a:pt x="333362" y="622896"/>
                  </a:lnTo>
                  <a:lnTo>
                    <a:pt x="334365" y="623112"/>
                  </a:lnTo>
                  <a:lnTo>
                    <a:pt x="335381" y="623341"/>
                  </a:lnTo>
                  <a:lnTo>
                    <a:pt x="336384" y="623557"/>
                  </a:lnTo>
                  <a:lnTo>
                    <a:pt x="336410" y="623023"/>
                  </a:lnTo>
                  <a:lnTo>
                    <a:pt x="336448" y="622503"/>
                  </a:lnTo>
                  <a:lnTo>
                    <a:pt x="336486" y="621969"/>
                  </a:lnTo>
                  <a:close/>
                </a:path>
                <a:path w="1352550" h="938529">
                  <a:moveTo>
                    <a:pt x="339521" y="241960"/>
                  </a:moveTo>
                  <a:lnTo>
                    <a:pt x="339090" y="240893"/>
                  </a:lnTo>
                  <a:lnTo>
                    <a:pt x="338505" y="240411"/>
                  </a:lnTo>
                  <a:lnTo>
                    <a:pt x="338048" y="239890"/>
                  </a:lnTo>
                  <a:lnTo>
                    <a:pt x="337769" y="240055"/>
                  </a:lnTo>
                  <a:lnTo>
                    <a:pt x="337210" y="240372"/>
                  </a:lnTo>
                  <a:lnTo>
                    <a:pt x="338099" y="242392"/>
                  </a:lnTo>
                  <a:lnTo>
                    <a:pt x="339039" y="244449"/>
                  </a:lnTo>
                  <a:lnTo>
                    <a:pt x="339242" y="242620"/>
                  </a:lnTo>
                  <a:lnTo>
                    <a:pt x="339521" y="241960"/>
                  </a:lnTo>
                  <a:close/>
                </a:path>
                <a:path w="1352550" h="938529">
                  <a:moveTo>
                    <a:pt x="348322" y="486130"/>
                  </a:moveTo>
                  <a:lnTo>
                    <a:pt x="348310" y="485711"/>
                  </a:lnTo>
                  <a:lnTo>
                    <a:pt x="348272" y="485267"/>
                  </a:lnTo>
                  <a:lnTo>
                    <a:pt x="347662" y="484644"/>
                  </a:lnTo>
                  <a:lnTo>
                    <a:pt x="347205" y="484530"/>
                  </a:lnTo>
                  <a:lnTo>
                    <a:pt x="346837" y="484428"/>
                  </a:lnTo>
                  <a:lnTo>
                    <a:pt x="345897" y="485101"/>
                  </a:lnTo>
                  <a:lnTo>
                    <a:pt x="345922" y="485228"/>
                  </a:lnTo>
                  <a:lnTo>
                    <a:pt x="346138" y="485889"/>
                  </a:lnTo>
                  <a:lnTo>
                    <a:pt x="346544" y="486498"/>
                  </a:lnTo>
                  <a:lnTo>
                    <a:pt x="347052" y="487426"/>
                  </a:lnTo>
                  <a:lnTo>
                    <a:pt x="347700" y="486600"/>
                  </a:lnTo>
                  <a:lnTo>
                    <a:pt x="348322" y="486130"/>
                  </a:lnTo>
                  <a:close/>
                </a:path>
                <a:path w="1352550" h="938529">
                  <a:moveTo>
                    <a:pt x="369671" y="217639"/>
                  </a:moveTo>
                  <a:lnTo>
                    <a:pt x="369557" y="217309"/>
                  </a:lnTo>
                  <a:lnTo>
                    <a:pt x="369468" y="216966"/>
                  </a:lnTo>
                  <a:lnTo>
                    <a:pt x="369379" y="216623"/>
                  </a:lnTo>
                  <a:lnTo>
                    <a:pt x="368338" y="216916"/>
                  </a:lnTo>
                  <a:lnTo>
                    <a:pt x="366293" y="217474"/>
                  </a:lnTo>
                  <a:lnTo>
                    <a:pt x="366395" y="217855"/>
                  </a:lnTo>
                  <a:lnTo>
                    <a:pt x="366522" y="218236"/>
                  </a:lnTo>
                  <a:lnTo>
                    <a:pt x="366610" y="218617"/>
                  </a:lnTo>
                  <a:lnTo>
                    <a:pt x="369671" y="217639"/>
                  </a:lnTo>
                  <a:close/>
                </a:path>
                <a:path w="1352550" h="938529">
                  <a:moveTo>
                    <a:pt x="373824" y="213055"/>
                  </a:moveTo>
                  <a:lnTo>
                    <a:pt x="373418" y="212496"/>
                  </a:lnTo>
                  <a:lnTo>
                    <a:pt x="373087" y="211823"/>
                  </a:lnTo>
                  <a:lnTo>
                    <a:pt x="372554" y="211480"/>
                  </a:lnTo>
                  <a:lnTo>
                    <a:pt x="372313" y="211340"/>
                  </a:lnTo>
                  <a:lnTo>
                    <a:pt x="371652" y="211937"/>
                  </a:lnTo>
                  <a:lnTo>
                    <a:pt x="369658" y="213017"/>
                  </a:lnTo>
                  <a:lnTo>
                    <a:pt x="371068" y="213334"/>
                  </a:lnTo>
                  <a:lnTo>
                    <a:pt x="371652" y="213588"/>
                  </a:lnTo>
                  <a:lnTo>
                    <a:pt x="372795" y="213550"/>
                  </a:lnTo>
                  <a:lnTo>
                    <a:pt x="373329" y="213233"/>
                  </a:lnTo>
                  <a:lnTo>
                    <a:pt x="373824" y="213055"/>
                  </a:lnTo>
                  <a:close/>
                </a:path>
                <a:path w="1352550" h="938529">
                  <a:moveTo>
                    <a:pt x="387807" y="114033"/>
                  </a:moveTo>
                  <a:lnTo>
                    <a:pt x="387718" y="113728"/>
                  </a:lnTo>
                  <a:lnTo>
                    <a:pt x="387553" y="113271"/>
                  </a:lnTo>
                  <a:lnTo>
                    <a:pt x="386943" y="112826"/>
                  </a:lnTo>
                  <a:lnTo>
                    <a:pt x="386448" y="112699"/>
                  </a:lnTo>
                  <a:lnTo>
                    <a:pt x="386232" y="112636"/>
                  </a:lnTo>
                  <a:lnTo>
                    <a:pt x="385838" y="113385"/>
                  </a:lnTo>
                  <a:lnTo>
                    <a:pt x="385356" y="113931"/>
                  </a:lnTo>
                  <a:lnTo>
                    <a:pt x="386003" y="114376"/>
                  </a:lnTo>
                  <a:lnTo>
                    <a:pt x="386905" y="115023"/>
                  </a:lnTo>
                  <a:lnTo>
                    <a:pt x="387197" y="114579"/>
                  </a:lnTo>
                  <a:lnTo>
                    <a:pt x="387807" y="114033"/>
                  </a:lnTo>
                  <a:close/>
                </a:path>
                <a:path w="1352550" h="938529">
                  <a:moveTo>
                    <a:pt x="403771" y="823175"/>
                  </a:moveTo>
                  <a:lnTo>
                    <a:pt x="403606" y="822807"/>
                  </a:lnTo>
                  <a:lnTo>
                    <a:pt x="403364" y="822159"/>
                  </a:lnTo>
                  <a:lnTo>
                    <a:pt x="402755" y="821499"/>
                  </a:lnTo>
                  <a:lnTo>
                    <a:pt x="402120" y="821232"/>
                  </a:lnTo>
                  <a:lnTo>
                    <a:pt x="401878" y="821118"/>
                  </a:lnTo>
                  <a:lnTo>
                    <a:pt x="401193" y="822007"/>
                  </a:lnTo>
                  <a:lnTo>
                    <a:pt x="400697" y="822452"/>
                  </a:lnTo>
                  <a:lnTo>
                    <a:pt x="401218" y="822998"/>
                  </a:lnTo>
                  <a:lnTo>
                    <a:pt x="402831" y="824712"/>
                  </a:lnTo>
                  <a:lnTo>
                    <a:pt x="403212" y="823823"/>
                  </a:lnTo>
                  <a:lnTo>
                    <a:pt x="403771" y="823175"/>
                  </a:lnTo>
                  <a:close/>
                </a:path>
                <a:path w="1352550" h="938529">
                  <a:moveTo>
                    <a:pt x="407885" y="931227"/>
                  </a:moveTo>
                  <a:lnTo>
                    <a:pt x="407492" y="930846"/>
                  </a:lnTo>
                  <a:lnTo>
                    <a:pt x="407098" y="930452"/>
                  </a:lnTo>
                  <a:lnTo>
                    <a:pt x="406603" y="929944"/>
                  </a:lnTo>
                  <a:lnTo>
                    <a:pt x="406069" y="930440"/>
                  </a:lnTo>
                  <a:lnTo>
                    <a:pt x="405434" y="930770"/>
                  </a:lnTo>
                  <a:lnTo>
                    <a:pt x="405345" y="931202"/>
                  </a:lnTo>
                  <a:lnTo>
                    <a:pt x="405307" y="931532"/>
                  </a:lnTo>
                  <a:lnTo>
                    <a:pt x="406082" y="932395"/>
                  </a:lnTo>
                  <a:lnTo>
                    <a:pt x="406247" y="932345"/>
                  </a:lnTo>
                  <a:lnTo>
                    <a:pt x="406869" y="932129"/>
                  </a:lnTo>
                  <a:lnTo>
                    <a:pt x="407365" y="931621"/>
                  </a:lnTo>
                  <a:lnTo>
                    <a:pt x="407885" y="931227"/>
                  </a:lnTo>
                  <a:close/>
                </a:path>
                <a:path w="1352550" h="938529">
                  <a:moveTo>
                    <a:pt x="423024" y="877036"/>
                  </a:moveTo>
                  <a:lnTo>
                    <a:pt x="422465" y="876757"/>
                  </a:lnTo>
                  <a:lnTo>
                    <a:pt x="421932" y="876312"/>
                  </a:lnTo>
                  <a:lnTo>
                    <a:pt x="421373" y="876325"/>
                  </a:lnTo>
                  <a:lnTo>
                    <a:pt x="421081" y="876325"/>
                  </a:lnTo>
                  <a:lnTo>
                    <a:pt x="420827" y="877125"/>
                  </a:lnTo>
                  <a:lnTo>
                    <a:pt x="420535" y="877582"/>
                  </a:lnTo>
                  <a:lnTo>
                    <a:pt x="420966" y="877836"/>
                  </a:lnTo>
                  <a:lnTo>
                    <a:pt x="421411" y="878103"/>
                  </a:lnTo>
                  <a:lnTo>
                    <a:pt x="421970" y="878420"/>
                  </a:lnTo>
                  <a:lnTo>
                    <a:pt x="422389" y="877887"/>
                  </a:lnTo>
                  <a:lnTo>
                    <a:pt x="422706" y="877455"/>
                  </a:lnTo>
                  <a:lnTo>
                    <a:pt x="423024" y="877036"/>
                  </a:lnTo>
                  <a:close/>
                </a:path>
                <a:path w="1352550" h="938529">
                  <a:moveTo>
                    <a:pt x="437769" y="814832"/>
                  </a:moveTo>
                  <a:lnTo>
                    <a:pt x="437438" y="814400"/>
                  </a:lnTo>
                  <a:lnTo>
                    <a:pt x="437172" y="813701"/>
                  </a:lnTo>
                  <a:lnTo>
                    <a:pt x="436778" y="813625"/>
                  </a:lnTo>
                  <a:lnTo>
                    <a:pt x="436346" y="813536"/>
                  </a:lnTo>
                  <a:lnTo>
                    <a:pt x="435800" y="814031"/>
                  </a:lnTo>
                  <a:lnTo>
                    <a:pt x="435025" y="814400"/>
                  </a:lnTo>
                  <a:lnTo>
                    <a:pt x="435610" y="814971"/>
                  </a:lnTo>
                  <a:lnTo>
                    <a:pt x="435965" y="815632"/>
                  </a:lnTo>
                  <a:lnTo>
                    <a:pt x="436384" y="815657"/>
                  </a:lnTo>
                  <a:lnTo>
                    <a:pt x="436803" y="815708"/>
                  </a:lnTo>
                  <a:lnTo>
                    <a:pt x="437299" y="815136"/>
                  </a:lnTo>
                  <a:lnTo>
                    <a:pt x="437769" y="814832"/>
                  </a:lnTo>
                  <a:close/>
                </a:path>
                <a:path w="1352550" h="938529">
                  <a:moveTo>
                    <a:pt x="466305" y="325374"/>
                  </a:moveTo>
                  <a:lnTo>
                    <a:pt x="466178" y="323862"/>
                  </a:lnTo>
                  <a:lnTo>
                    <a:pt x="465328" y="323977"/>
                  </a:lnTo>
                  <a:lnTo>
                    <a:pt x="464477" y="324053"/>
                  </a:lnTo>
                  <a:lnTo>
                    <a:pt x="463651" y="324243"/>
                  </a:lnTo>
                  <a:lnTo>
                    <a:pt x="463588" y="324916"/>
                  </a:lnTo>
                  <a:lnTo>
                    <a:pt x="463575" y="325259"/>
                  </a:lnTo>
                  <a:lnTo>
                    <a:pt x="464489" y="325297"/>
                  </a:lnTo>
                  <a:lnTo>
                    <a:pt x="465391" y="325335"/>
                  </a:lnTo>
                  <a:lnTo>
                    <a:pt x="466305" y="325374"/>
                  </a:lnTo>
                  <a:close/>
                </a:path>
                <a:path w="1352550" h="938529">
                  <a:moveTo>
                    <a:pt x="495503" y="540943"/>
                  </a:moveTo>
                  <a:lnTo>
                    <a:pt x="495007" y="540169"/>
                  </a:lnTo>
                  <a:lnTo>
                    <a:pt x="494753" y="539750"/>
                  </a:lnTo>
                  <a:lnTo>
                    <a:pt x="494068" y="539546"/>
                  </a:lnTo>
                  <a:lnTo>
                    <a:pt x="493369" y="539165"/>
                  </a:lnTo>
                  <a:lnTo>
                    <a:pt x="492696" y="539178"/>
                  </a:lnTo>
                  <a:lnTo>
                    <a:pt x="492391" y="539191"/>
                  </a:lnTo>
                  <a:lnTo>
                    <a:pt x="492112" y="539991"/>
                  </a:lnTo>
                  <a:lnTo>
                    <a:pt x="491820" y="540435"/>
                  </a:lnTo>
                  <a:lnTo>
                    <a:pt x="492506" y="540766"/>
                  </a:lnTo>
                  <a:lnTo>
                    <a:pt x="493102" y="541274"/>
                  </a:lnTo>
                  <a:lnTo>
                    <a:pt x="494309" y="541477"/>
                  </a:lnTo>
                  <a:lnTo>
                    <a:pt x="494931" y="541108"/>
                  </a:lnTo>
                  <a:lnTo>
                    <a:pt x="495503" y="540943"/>
                  </a:lnTo>
                  <a:close/>
                </a:path>
                <a:path w="1352550" h="938529">
                  <a:moveTo>
                    <a:pt x="518909" y="236829"/>
                  </a:moveTo>
                  <a:lnTo>
                    <a:pt x="518477" y="236029"/>
                  </a:lnTo>
                  <a:lnTo>
                    <a:pt x="517613" y="234378"/>
                  </a:lnTo>
                  <a:lnTo>
                    <a:pt x="517296" y="234556"/>
                  </a:lnTo>
                  <a:lnTo>
                    <a:pt x="516966" y="234746"/>
                  </a:lnTo>
                  <a:lnTo>
                    <a:pt x="516661" y="234937"/>
                  </a:lnTo>
                  <a:lnTo>
                    <a:pt x="517118" y="235737"/>
                  </a:lnTo>
                  <a:lnTo>
                    <a:pt x="517601" y="236524"/>
                  </a:lnTo>
                  <a:lnTo>
                    <a:pt x="518058" y="237337"/>
                  </a:lnTo>
                  <a:lnTo>
                    <a:pt x="518337" y="237159"/>
                  </a:lnTo>
                  <a:lnTo>
                    <a:pt x="518629" y="237007"/>
                  </a:lnTo>
                  <a:lnTo>
                    <a:pt x="518909" y="236829"/>
                  </a:lnTo>
                  <a:close/>
                </a:path>
                <a:path w="1352550" h="938529">
                  <a:moveTo>
                    <a:pt x="523633" y="607326"/>
                  </a:moveTo>
                  <a:lnTo>
                    <a:pt x="518985" y="610146"/>
                  </a:lnTo>
                  <a:lnTo>
                    <a:pt x="515848" y="612952"/>
                  </a:lnTo>
                  <a:lnTo>
                    <a:pt x="515556" y="618718"/>
                  </a:lnTo>
                  <a:lnTo>
                    <a:pt x="520407" y="616331"/>
                  </a:lnTo>
                  <a:lnTo>
                    <a:pt x="523354" y="613473"/>
                  </a:lnTo>
                  <a:lnTo>
                    <a:pt x="523633" y="607326"/>
                  </a:lnTo>
                  <a:close/>
                </a:path>
                <a:path w="1352550" h="938529">
                  <a:moveTo>
                    <a:pt x="524675" y="486803"/>
                  </a:moveTo>
                  <a:lnTo>
                    <a:pt x="524497" y="486143"/>
                  </a:lnTo>
                  <a:lnTo>
                    <a:pt x="524065" y="485736"/>
                  </a:lnTo>
                  <a:lnTo>
                    <a:pt x="523773" y="485305"/>
                  </a:lnTo>
                  <a:lnTo>
                    <a:pt x="523354" y="485635"/>
                  </a:lnTo>
                  <a:lnTo>
                    <a:pt x="522922" y="485978"/>
                  </a:lnTo>
                  <a:lnTo>
                    <a:pt x="522224" y="486524"/>
                  </a:lnTo>
                  <a:lnTo>
                    <a:pt x="522960" y="486943"/>
                  </a:lnTo>
                  <a:lnTo>
                    <a:pt x="523417" y="487311"/>
                  </a:lnTo>
                  <a:lnTo>
                    <a:pt x="523900" y="487413"/>
                  </a:lnTo>
                  <a:lnTo>
                    <a:pt x="524103" y="487451"/>
                  </a:lnTo>
                  <a:lnTo>
                    <a:pt x="524675" y="486803"/>
                  </a:lnTo>
                  <a:close/>
                </a:path>
                <a:path w="1352550" h="938529">
                  <a:moveTo>
                    <a:pt x="533603" y="483857"/>
                  </a:moveTo>
                  <a:lnTo>
                    <a:pt x="533590" y="483527"/>
                  </a:lnTo>
                  <a:lnTo>
                    <a:pt x="533577" y="483196"/>
                  </a:lnTo>
                  <a:lnTo>
                    <a:pt x="533565" y="482854"/>
                  </a:lnTo>
                  <a:lnTo>
                    <a:pt x="532561" y="482981"/>
                  </a:lnTo>
                  <a:lnTo>
                    <a:pt x="531571" y="483082"/>
                  </a:lnTo>
                  <a:lnTo>
                    <a:pt x="530593" y="483209"/>
                  </a:lnTo>
                  <a:lnTo>
                    <a:pt x="530618" y="483476"/>
                  </a:lnTo>
                  <a:lnTo>
                    <a:pt x="530631" y="483730"/>
                  </a:lnTo>
                  <a:lnTo>
                    <a:pt x="530656" y="483971"/>
                  </a:lnTo>
                  <a:lnTo>
                    <a:pt x="531647" y="483920"/>
                  </a:lnTo>
                  <a:lnTo>
                    <a:pt x="532625" y="483895"/>
                  </a:lnTo>
                  <a:lnTo>
                    <a:pt x="533603" y="483857"/>
                  </a:lnTo>
                  <a:close/>
                </a:path>
                <a:path w="1352550" h="938529">
                  <a:moveTo>
                    <a:pt x="545312" y="721550"/>
                  </a:moveTo>
                  <a:lnTo>
                    <a:pt x="541578" y="719188"/>
                  </a:lnTo>
                  <a:lnTo>
                    <a:pt x="538365" y="720775"/>
                  </a:lnTo>
                  <a:lnTo>
                    <a:pt x="538861" y="723366"/>
                  </a:lnTo>
                  <a:lnTo>
                    <a:pt x="539521" y="725970"/>
                  </a:lnTo>
                  <a:lnTo>
                    <a:pt x="535635" y="725614"/>
                  </a:lnTo>
                  <a:lnTo>
                    <a:pt x="537019" y="730084"/>
                  </a:lnTo>
                  <a:lnTo>
                    <a:pt x="540308" y="727925"/>
                  </a:lnTo>
                  <a:lnTo>
                    <a:pt x="543179" y="728751"/>
                  </a:lnTo>
                  <a:lnTo>
                    <a:pt x="544195" y="724776"/>
                  </a:lnTo>
                  <a:lnTo>
                    <a:pt x="545312" y="721550"/>
                  </a:lnTo>
                  <a:close/>
                </a:path>
                <a:path w="1352550" h="938529">
                  <a:moveTo>
                    <a:pt x="559092" y="367118"/>
                  </a:moveTo>
                  <a:lnTo>
                    <a:pt x="558101" y="364985"/>
                  </a:lnTo>
                  <a:lnTo>
                    <a:pt x="553250" y="365899"/>
                  </a:lnTo>
                  <a:lnTo>
                    <a:pt x="555485" y="369531"/>
                  </a:lnTo>
                  <a:lnTo>
                    <a:pt x="555117" y="374218"/>
                  </a:lnTo>
                  <a:lnTo>
                    <a:pt x="558838" y="377571"/>
                  </a:lnTo>
                  <a:lnTo>
                    <a:pt x="559092" y="367118"/>
                  </a:lnTo>
                  <a:close/>
                </a:path>
                <a:path w="1352550" h="938529">
                  <a:moveTo>
                    <a:pt x="570242" y="509422"/>
                  </a:moveTo>
                  <a:lnTo>
                    <a:pt x="570090" y="508393"/>
                  </a:lnTo>
                  <a:lnTo>
                    <a:pt x="569950" y="507377"/>
                  </a:lnTo>
                  <a:lnTo>
                    <a:pt x="569798" y="506349"/>
                  </a:lnTo>
                  <a:lnTo>
                    <a:pt x="569290" y="506437"/>
                  </a:lnTo>
                  <a:lnTo>
                    <a:pt x="568325" y="506552"/>
                  </a:lnTo>
                  <a:lnTo>
                    <a:pt x="568337" y="507619"/>
                  </a:lnTo>
                  <a:lnTo>
                    <a:pt x="568528" y="508571"/>
                  </a:lnTo>
                  <a:lnTo>
                    <a:pt x="568655" y="509536"/>
                  </a:lnTo>
                  <a:lnTo>
                    <a:pt x="569709" y="509460"/>
                  </a:lnTo>
                  <a:lnTo>
                    <a:pt x="570242" y="509422"/>
                  </a:lnTo>
                  <a:close/>
                </a:path>
                <a:path w="1352550" h="938529">
                  <a:moveTo>
                    <a:pt x="572274" y="765949"/>
                  </a:moveTo>
                  <a:lnTo>
                    <a:pt x="570547" y="765632"/>
                  </a:lnTo>
                  <a:lnTo>
                    <a:pt x="569709" y="765467"/>
                  </a:lnTo>
                  <a:lnTo>
                    <a:pt x="569645" y="765810"/>
                  </a:lnTo>
                  <a:lnTo>
                    <a:pt x="569506" y="766508"/>
                  </a:lnTo>
                  <a:lnTo>
                    <a:pt x="570382" y="766648"/>
                  </a:lnTo>
                  <a:lnTo>
                    <a:pt x="571233" y="766800"/>
                  </a:lnTo>
                  <a:lnTo>
                    <a:pt x="572096" y="766940"/>
                  </a:lnTo>
                  <a:lnTo>
                    <a:pt x="572160" y="766610"/>
                  </a:lnTo>
                  <a:lnTo>
                    <a:pt x="572211" y="766279"/>
                  </a:lnTo>
                  <a:lnTo>
                    <a:pt x="572274" y="765949"/>
                  </a:lnTo>
                  <a:close/>
                </a:path>
                <a:path w="1352550" h="938529">
                  <a:moveTo>
                    <a:pt x="584581" y="620369"/>
                  </a:moveTo>
                  <a:lnTo>
                    <a:pt x="581355" y="619683"/>
                  </a:lnTo>
                  <a:lnTo>
                    <a:pt x="581177" y="620585"/>
                  </a:lnTo>
                  <a:lnTo>
                    <a:pt x="581075" y="621055"/>
                  </a:lnTo>
                  <a:lnTo>
                    <a:pt x="582155" y="621245"/>
                  </a:lnTo>
                  <a:lnTo>
                    <a:pt x="584339" y="621639"/>
                  </a:lnTo>
                  <a:lnTo>
                    <a:pt x="584504" y="620788"/>
                  </a:lnTo>
                  <a:lnTo>
                    <a:pt x="584581" y="620369"/>
                  </a:lnTo>
                  <a:close/>
                </a:path>
                <a:path w="1352550" h="938529">
                  <a:moveTo>
                    <a:pt x="586295" y="662520"/>
                  </a:moveTo>
                  <a:lnTo>
                    <a:pt x="585787" y="659384"/>
                  </a:lnTo>
                  <a:lnTo>
                    <a:pt x="584263" y="659879"/>
                  </a:lnTo>
                  <a:lnTo>
                    <a:pt x="585355" y="662774"/>
                  </a:lnTo>
                  <a:lnTo>
                    <a:pt x="586295" y="662520"/>
                  </a:lnTo>
                  <a:close/>
                </a:path>
                <a:path w="1352550" h="938529">
                  <a:moveTo>
                    <a:pt x="605942" y="753554"/>
                  </a:moveTo>
                  <a:lnTo>
                    <a:pt x="605040" y="753160"/>
                  </a:lnTo>
                  <a:lnTo>
                    <a:pt x="604481" y="752690"/>
                  </a:lnTo>
                  <a:lnTo>
                    <a:pt x="604151" y="752817"/>
                  </a:lnTo>
                  <a:lnTo>
                    <a:pt x="603669" y="752983"/>
                  </a:lnTo>
                  <a:lnTo>
                    <a:pt x="603135" y="753605"/>
                  </a:lnTo>
                  <a:lnTo>
                    <a:pt x="603097" y="754456"/>
                  </a:lnTo>
                  <a:lnTo>
                    <a:pt x="603745" y="754900"/>
                  </a:lnTo>
                  <a:lnTo>
                    <a:pt x="604100" y="755307"/>
                  </a:lnTo>
                  <a:lnTo>
                    <a:pt x="604621" y="754824"/>
                  </a:lnTo>
                  <a:lnTo>
                    <a:pt x="605129" y="754329"/>
                  </a:lnTo>
                  <a:lnTo>
                    <a:pt x="605942" y="753554"/>
                  </a:lnTo>
                  <a:close/>
                </a:path>
                <a:path w="1352550" h="938529">
                  <a:moveTo>
                    <a:pt x="608203" y="22898"/>
                  </a:moveTo>
                  <a:lnTo>
                    <a:pt x="608114" y="22580"/>
                  </a:lnTo>
                  <a:lnTo>
                    <a:pt x="608012" y="22263"/>
                  </a:lnTo>
                  <a:lnTo>
                    <a:pt x="607910" y="21945"/>
                  </a:lnTo>
                  <a:lnTo>
                    <a:pt x="606945" y="22174"/>
                  </a:lnTo>
                  <a:lnTo>
                    <a:pt x="605955" y="22415"/>
                  </a:lnTo>
                  <a:lnTo>
                    <a:pt x="604977" y="22644"/>
                  </a:lnTo>
                  <a:lnTo>
                    <a:pt x="605066" y="23012"/>
                  </a:lnTo>
                  <a:lnTo>
                    <a:pt x="605155" y="23380"/>
                  </a:lnTo>
                  <a:lnTo>
                    <a:pt x="605269" y="23749"/>
                  </a:lnTo>
                  <a:lnTo>
                    <a:pt x="608203" y="22898"/>
                  </a:lnTo>
                  <a:close/>
                </a:path>
                <a:path w="1352550" h="938529">
                  <a:moveTo>
                    <a:pt x="657860" y="710742"/>
                  </a:moveTo>
                  <a:lnTo>
                    <a:pt x="656729" y="710184"/>
                  </a:lnTo>
                  <a:lnTo>
                    <a:pt x="655586" y="709650"/>
                  </a:lnTo>
                  <a:lnTo>
                    <a:pt x="654481" y="709104"/>
                  </a:lnTo>
                  <a:lnTo>
                    <a:pt x="654304" y="709472"/>
                  </a:lnTo>
                  <a:lnTo>
                    <a:pt x="654113" y="709815"/>
                  </a:lnTo>
                  <a:lnTo>
                    <a:pt x="653961" y="710171"/>
                  </a:lnTo>
                  <a:lnTo>
                    <a:pt x="656069" y="711403"/>
                  </a:lnTo>
                  <a:lnTo>
                    <a:pt x="657136" y="712012"/>
                  </a:lnTo>
                  <a:lnTo>
                    <a:pt x="657364" y="711593"/>
                  </a:lnTo>
                  <a:lnTo>
                    <a:pt x="657860" y="710742"/>
                  </a:lnTo>
                  <a:close/>
                </a:path>
                <a:path w="1352550" h="938529">
                  <a:moveTo>
                    <a:pt x="658202" y="254241"/>
                  </a:moveTo>
                  <a:lnTo>
                    <a:pt x="657720" y="253187"/>
                  </a:lnTo>
                  <a:lnTo>
                    <a:pt x="657186" y="252145"/>
                  </a:lnTo>
                  <a:lnTo>
                    <a:pt x="656297" y="250304"/>
                  </a:lnTo>
                  <a:lnTo>
                    <a:pt x="656056" y="251790"/>
                  </a:lnTo>
                  <a:lnTo>
                    <a:pt x="655764" y="252387"/>
                  </a:lnTo>
                  <a:lnTo>
                    <a:pt x="656082" y="253568"/>
                  </a:lnTo>
                  <a:lnTo>
                    <a:pt x="656551" y="254152"/>
                  </a:lnTo>
                  <a:lnTo>
                    <a:pt x="656907" y="254787"/>
                  </a:lnTo>
                  <a:lnTo>
                    <a:pt x="657352" y="254609"/>
                  </a:lnTo>
                  <a:lnTo>
                    <a:pt x="657771" y="254419"/>
                  </a:lnTo>
                  <a:lnTo>
                    <a:pt x="658202" y="254241"/>
                  </a:lnTo>
                  <a:close/>
                </a:path>
                <a:path w="1352550" h="938529">
                  <a:moveTo>
                    <a:pt x="661111" y="666889"/>
                  </a:moveTo>
                  <a:lnTo>
                    <a:pt x="660577" y="666470"/>
                  </a:lnTo>
                  <a:lnTo>
                    <a:pt x="660171" y="665911"/>
                  </a:lnTo>
                  <a:lnTo>
                    <a:pt x="659726" y="665873"/>
                  </a:lnTo>
                  <a:lnTo>
                    <a:pt x="659422" y="665835"/>
                  </a:lnTo>
                  <a:lnTo>
                    <a:pt x="658698" y="666762"/>
                  </a:lnTo>
                  <a:lnTo>
                    <a:pt x="659155" y="667423"/>
                  </a:lnTo>
                  <a:lnTo>
                    <a:pt x="659701" y="667867"/>
                  </a:lnTo>
                  <a:lnTo>
                    <a:pt x="660196" y="668350"/>
                  </a:lnTo>
                  <a:lnTo>
                    <a:pt x="660488" y="667893"/>
                  </a:lnTo>
                  <a:lnTo>
                    <a:pt x="660755" y="667461"/>
                  </a:lnTo>
                  <a:lnTo>
                    <a:pt x="661111" y="666889"/>
                  </a:lnTo>
                  <a:close/>
                </a:path>
                <a:path w="1352550" h="938529">
                  <a:moveTo>
                    <a:pt x="673823" y="692607"/>
                  </a:moveTo>
                  <a:lnTo>
                    <a:pt x="673176" y="688670"/>
                  </a:lnTo>
                  <a:lnTo>
                    <a:pt x="670826" y="685927"/>
                  </a:lnTo>
                  <a:lnTo>
                    <a:pt x="668121" y="683399"/>
                  </a:lnTo>
                  <a:lnTo>
                    <a:pt x="669417" y="690689"/>
                  </a:lnTo>
                  <a:lnTo>
                    <a:pt x="670229" y="691883"/>
                  </a:lnTo>
                  <a:lnTo>
                    <a:pt x="673823" y="692607"/>
                  </a:lnTo>
                  <a:close/>
                </a:path>
                <a:path w="1352550" h="938529">
                  <a:moveTo>
                    <a:pt x="681266" y="653516"/>
                  </a:moveTo>
                  <a:lnTo>
                    <a:pt x="681113" y="653288"/>
                  </a:lnTo>
                  <a:lnTo>
                    <a:pt x="680770" y="652843"/>
                  </a:lnTo>
                  <a:lnTo>
                    <a:pt x="680059" y="652640"/>
                  </a:lnTo>
                  <a:lnTo>
                    <a:pt x="679488" y="652335"/>
                  </a:lnTo>
                  <a:lnTo>
                    <a:pt x="679386" y="652856"/>
                  </a:lnTo>
                  <a:lnTo>
                    <a:pt x="679030" y="653453"/>
                  </a:lnTo>
                  <a:lnTo>
                    <a:pt x="679170" y="653859"/>
                  </a:lnTo>
                  <a:lnTo>
                    <a:pt x="679310" y="654265"/>
                  </a:lnTo>
                  <a:lnTo>
                    <a:pt x="679958" y="654507"/>
                  </a:lnTo>
                  <a:lnTo>
                    <a:pt x="680529" y="654951"/>
                  </a:lnTo>
                  <a:lnTo>
                    <a:pt x="680770" y="654227"/>
                  </a:lnTo>
                  <a:lnTo>
                    <a:pt x="681266" y="653516"/>
                  </a:lnTo>
                  <a:close/>
                </a:path>
                <a:path w="1352550" h="938529">
                  <a:moveTo>
                    <a:pt x="687933" y="891324"/>
                  </a:moveTo>
                  <a:lnTo>
                    <a:pt x="687324" y="890866"/>
                  </a:lnTo>
                  <a:lnTo>
                    <a:pt x="687006" y="890511"/>
                  </a:lnTo>
                  <a:lnTo>
                    <a:pt x="686435" y="891159"/>
                  </a:lnTo>
                  <a:lnTo>
                    <a:pt x="685863" y="891794"/>
                  </a:lnTo>
                  <a:lnTo>
                    <a:pt x="685368" y="892568"/>
                  </a:lnTo>
                  <a:lnTo>
                    <a:pt x="686130" y="893165"/>
                  </a:lnTo>
                  <a:lnTo>
                    <a:pt x="686790" y="893737"/>
                  </a:lnTo>
                  <a:lnTo>
                    <a:pt x="687273" y="892886"/>
                  </a:lnTo>
                  <a:lnTo>
                    <a:pt x="687730" y="892276"/>
                  </a:lnTo>
                  <a:lnTo>
                    <a:pt x="687882" y="891603"/>
                  </a:lnTo>
                  <a:lnTo>
                    <a:pt x="687933" y="891324"/>
                  </a:lnTo>
                  <a:close/>
                </a:path>
                <a:path w="1352550" h="938529">
                  <a:moveTo>
                    <a:pt x="692594" y="895718"/>
                  </a:moveTo>
                  <a:lnTo>
                    <a:pt x="691794" y="895184"/>
                  </a:lnTo>
                  <a:lnTo>
                    <a:pt x="690994" y="894537"/>
                  </a:lnTo>
                  <a:lnTo>
                    <a:pt x="690270" y="895184"/>
                  </a:lnTo>
                  <a:lnTo>
                    <a:pt x="689851" y="895921"/>
                  </a:lnTo>
                  <a:lnTo>
                    <a:pt x="689368" y="896607"/>
                  </a:lnTo>
                  <a:lnTo>
                    <a:pt x="689851" y="896823"/>
                  </a:lnTo>
                  <a:lnTo>
                    <a:pt x="690397" y="897318"/>
                  </a:lnTo>
                  <a:lnTo>
                    <a:pt x="690714" y="897191"/>
                  </a:lnTo>
                  <a:lnTo>
                    <a:pt x="691362" y="896924"/>
                  </a:lnTo>
                  <a:lnTo>
                    <a:pt x="691845" y="896327"/>
                  </a:lnTo>
                  <a:lnTo>
                    <a:pt x="692594" y="895718"/>
                  </a:lnTo>
                  <a:close/>
                </a:path>
                <a:path w="1352550" h="938529">
                  <a:moveTo>
                    <a:pt x="693102" y="873645"/>
                  </a:moveTo>
                  <a:lnTo>
                    <a:pt x="693089" y="873328"/>
                  </a:lnTo>
                  <a:lnTo>
                    <a:pt x="693064" y="872985"/>
                  </a:lnTo>
                  <a:lnTo>
                    <a:pt x="693064" y="872667"/>
                  </a:lnTo>
                  <a:lnTo>
                    <a:pt x="692099" y="872705"/>
                  </a:lnTo>
                  <a:lnTo>
                    <a:pt x="691146" y="872731"/>
                  </a:lnTo>
                  <a:lnTo>
                    <a:pt x="690206" y="872782"/>
                  </a:lnTo>
                  <a:lnTo>
                    <a:pt x="690232" y="873099"/>
                  </a:lnTo>
                  <a:lnTo>
                    <a:pt x="690245" y="873442"/>
                  </a:lnTo>
                  <a:lnTo>
                    <a:pt x="690245" y="873760"/>
                  </a:lnTo>
                  <a:lnTo>
                    <a:pt x="691210" y="873721"/>
                  </a:lnTo>
                  <a:lnTo>
                    <a:pt x="692137" y="873683"/>
                  </a:lnTo>
                  <a:lnTo>
                    <a:pt x="693102" y="873645"/>
                  </a:lnTo>
                  <a:close/>
                </a:path>
                <a:path w="1352550" h="938529">
                  <a:moveTo>
                    <a:pt x="703351" y="461238"/>
                  </a:moveTo>
                  <a:lnTo>
                    <a:pt x="699287" y="463219"/>
                  </a:lnTo>
                  <a:lnTo>
                    <a:pt x="697738" y="466305"/>
                  </a:lnTo>
                  <a:lnTo>
                    <a:pt x="697052" y="470001"/>
                  </a:lnTo>
                  <a:lnTo>
                    <a:pt x="699465" y="467550"/>
                  </a:lnTo>
                  <a:lnTo>
                    <a:pt x="702779" y="465734"/>
                  </a:lnTo>
                  <a:lnTo>
                    <a:pt x="703351" y="461238"/>
                  </a:lnTo>
                  <a:close/>
                </a:path>
                <a:path w="1352550" h="938529">
                  <a:moveTo>
                    <a:pt x="709206" y="584657"/>
                  </a:moveTo>
                  <a:lnTo>
                    <a:pt x="709104" y="583996"/>
                  </a:lnTo>
                  <a:lnTo>
                    <a:pt x="709066" y="583641"/>
                  </a:lnTo>
                  <a:lnTo>
                    <a:pt x="708063" y="583679"/>
                  </a:lnTo>
                  <a:lnTo>
                    <a:pt x="706056" y="583768"/>
                  </a:lnTo>
                  <a:lnTo>
                    <a:pt x="706081" y="584263"/>
                  </a:lnTo>
                  <a:lnTo>
                    <a:pt x="706145" y="584809"/>
                  </a:lnTo>
                  <a:lnTo>
                    <a:pt x="706170" y="585317"/>
                  </a:lnTo>
                  <a:lnTo>
                    <a:pt x="707186" y="585076"/>
                  </a:lnTo>
                  <a:lnTo>
                    <a:pt x="708190" y="584873"/>
                  </a:lnTo>
                  <a:lnTo>
                    <a:pt x="709206" y="584657"/>
                  </a:lnTo>
                  <a:close/>
                </a:path>
                <a:path w="1352550" h="938529">
                  <a:moveTo>
                    <a:pt x="752436" y="558"/>
                  </a:moveTo>
                  <a:lnTo>
                    <a:pt x="752157" y="381"/>
                  </a:lnTo>
                  <a:lnTo>
                    <a:pt x="751903" y="190"/>
                  </a:lnTo>
                  <a:lnTo>
                    <a:pt x="751624" y="0"/>
                  </a:lnTo>
                  <a:lnTo>
                    <a:pt x="751052" y="635"/>
                  </a:lnTo>
                  <a:lnTo>
                    <a:pt x="750493" y="1282"/>
                  </a:lnTo>
                  <a:lnTo>
                    <a:pt x="749947" y="1917"/>
                  </a:lnTo>
                  <a:lnTo>
                    <a:pt x="750354" y="2159"/>
                  </a:lnTo>
                  <a:lnTo>
                    <a:pt x="750760" y="2425"/>
                  </a:lnTo>
                  <a:lnTo>
                    <a:pt x="751217" y="2654"/>
                  </a:lnTo>
                  <a:lnTo>
                    <a:pt x="752436" y="558"/>
                  </a:lnTo>
                  <a:close/>
                </a:path>
                <a:path w="1352550" h="938529">
                  <a:moveTo>
                    <a:pt x="803211" y="512191"/>
                  </a:moveTo>
                  <a:lnTo>
                    <a:pt x="803173" y="511797"/>
                  </a:lnTo>
                  <a:lnTo>
                    <a:pt x="803148" y="511098"/>
                  </a:lnTo>
                  <a:lnTo>
                    <a:pt x="802106" y="510997"/>
                  </a:lnTo>
                  <a:lnTo>
                    <a:pt x="801166" y="511009"/>
                  </a:lnTo>
                  <a:lnTo>
                    <a:pt x="800214" y="511009"/>
                  </a:lnTo>
                  <a:lnTo>
                    <a:pt x="800214" y="511454"/>
                  </a:lnTo>
                  <a:lnTo>
                    <a:pt x="800163" y="512318"/>
                  </a:lnTo>
                  <a:lnTo>
                    <a:pt x="803211" y="512191"/>
                  </a:lnTo>
                  <a:close/>
                </a:path>
                <a:path w="1352550" h="938529">
                  <a:moveTo>
                    <a:pt x="820293" y="813257"/>
                  </a:moveTo>
                  <a:lnTo>
                    <a:pt x="819289" y="812380"/>
                  </a:lnTo>
                  <a:lnTo>
                    <a:pt x="819099" y="812457"/>
                  </a:lnTo>
                  <a:lnTo>
                    <a:pt x="818540" y="812774"/>
                  </a:lnTo>
                  <a:lnTo>
                    <a:pt x="818083" y="813384"/>
                  </a:lnTo>
                  <a:lnTo>
                    <a:pt x="817422" y="814044"/>
                  </a:lnTo>
                  <a:lnTo>
                    <a:pt x="818235" y="814641"/>
                  </a:lnTo>
                  <a:lnTo>
                    <a:pt x="818667" y="814971"/>
                  </a:lnTo>
                  <a:lnTo>
                    <a:pt x="819150" y="815314"/>
                  </a:lnTo>
                  <a:lnTo>
                    <a:pt x="819543" y="814717"/>
                  </a:lnTo>
                  <a:lnTo>
                    <a:pt x="820102" y="814171"/>
                  </a:lnTo>
                  <a:lnTo>
                    <a:pt x="820242" y="813536"/>
                  </a:lnTo>
                  <a:lnTo>
                    <a:pt x="820293" y="813257"/>
                  </a:lnTo>
                  <a:close/>
                </a:path>
                <a:path w="1352550" h="938529">
                  <a:moveTo>
                    <a:pt x="829640" y="215328"/>
                  </a:moveTo>
                  <a:lnTo>
                    <a:pt x="829030" y="214972"/>
                  </a:lnTo>
                  <a:lnTo>
                    <a:pt x="828459" y="214452"/>
                  </a:lnTo>
                  <a:lnTo>
                    <a:pt x="827798" y="214312"/>
                  </a:lnTo>
                  <a:lnTo>
                    <a:pt x="827544" y="214261"/>
                  </a:lnTo>
                  <a:lnTo>
                    <a:pt x="827112" y="215061"/>
                  </a:lnTo>
                  <a:lnTo>
                    <a:pt x="826452" y="215836"/>
                  </a:lnTo>
                  <a:lnTo>
                    <a:pt x="827392" y="216192"/>
                  </a:lnTo>
                  <a:lnTo>
                    <a:pt x="828052" y="216623"/>
                  </a:lnTo>
                  <a:lnTo>
                    <a:pt x="828700" y="216611"/>
                  </a:lnTo>
                  <a:lnTo>
                    <a:pt x="829030" y="216598"/>
                  </a:lnTo>
                  <a:lnTo>
                    <a:pt x="829310" y="215785"/>
                  </a:lnTo>
                  <a:lnTo>
                    <a:pt x="829640" y="215328"/>
                  </a:lnTo>
                  <a:close/>
                </a:path>
                <a:path w="1352550" h="938529">
                  <a:moveTo>
                    <a:pt x="830770" y="496150"/>
                  </a:moveTo>
                  <a:lnTo>
                    <a:pt x="829957" y="495465"/>
                  </a:lnTo>
                  <a:lnTo>
                    <a:pt x="829119" y="494880"/>
                  </a:lnTo>
                  <a:lnTo>
                    <a:pt x="828294" y="494271"/>
                  </a:lnTo>
                  <a:lnTo>
                    <a:pt x="827747" y="495198"/>
                  </a:lnTo>
                  <a:lnTo>
                    <a:pt x="827468" y="495655"/>
                  </a:lnTo>
                  <a:lnTo>
                    <a:pt x="829271" y="496557"/>
                  </a:lnTo>
                  <a:lnTo>
                    <a:pt x="830237" y="496951"/>
                  </a:lnTo>
                  <a:lnTo>
                    <a:pt x="830770" y="496150"/>
                  </a:lnTo>
                  <a:close/>
                </a:path>
                <a:path w="1352550" h="938529">
                  <a:moveTo>
                    <a:pt x="840105" y="336562"/>
                  </a:moveTo>
                  <a:lnTo>
                    <a:pt x="839203" y="336181"/>
                  </a:lnTo>
                  <a:lnTo>
                    <a:pt x="838708" y="337121"/>
                  </a:lnTo>
                  <a:lnTo>
                    <a:pt x="837704" y="339001"/>
                  </a:lnTo>
                  <a:lnTo>
                    <a:pt x="838149" y="339204"/>
                  </a:lnTo>
                  <a:lnTo>
                    <a:pt x="839025" y="339623"/>
                  </a:lnTo>
                  <a:lnTo>
                    <a:pt x="839393" y="338594"/>
                  </a:lnTo>
                  <a:lnTo>
                    <a:pt x="840105" y="336562"/>
                  </a:lnTo>
                  <a:close/>
                </a:path>
                <a:path w="1352550" h="938529">
                  <a:moveTo>
                    <a:pt x="847877" y="680199"/>
                  </a:moveTo>
                  <a:lnTo>
                    <a:pt x="841057" y="678014"/>
                  </a:lnTo>
                  <a:lnTo>
                    <a:pt x="838771" y="684428"/>
                  </a:lnTo>
                  <a:lnTo>
                    <a:pt x="838784" y="684669"/>
                  </a:lnTo>
                  <a:lnTo>
                    <a:pt x="842098" y="687425"/>
                  </a:lnTo>
                  <a:lnTo>
                    <a:pt x="847877" y="680199"/>
                  </a:lnTo>
                  <a:close/>
                </a:path>
                <a:path w="1352550" h="938529">
                  <a:moveTo>
                    <a:pt x="865695" y="602538"/>
                  </a:moveTo>
                  <a:lnTo>
                    <a:pt x="861910" y="597293"/>
                  </a:lnTo>
                  <a:lnTo>
                    <a:pt x="861695" y="597268"/>
                  </a:lnTo>
                  <a:lnTo>
                    <a:pt x="857732" y="600811"/>
                  </a:lnTo>
                  <a:lnTo>
                    <a:pt x="859713" y="604685"/>
                  </a:lnTo>
                  <a:lnTo>
                    <a:pt x="862698" y="602513"/>
                  </a:lnTo>
                  <a:lnTo>
                    <a:pt x="865695" y="602538"/>
                  </a:lnTo>
                  <a:close/>
                </a:path>
                <a:path w="1352550" h="938529">
                  <a:moveTo>
                    <a:pt x="870978" y="823696"/>
                  </a:moveTo>
                  <a:lnTo>
                    <a:pt x="870216" y="823112"/>
                  </a:lnTo>
                  <a:lnTo>
                    <a:pt x="869442" y="822553"/>
                  </a:lnTo>
                  <a:lnTo>
                    <a:pt x="868680" y="821982"/>
                  </a:lnTo>
                  <a:lnTo>
                    <a:pt x="868476" y="822198"/>
                  </a:lnTo>
                  <a:lnTo>
                    <a:pt x="868273" y="822426"/>
                  </a:lnTo>
                  <a:lnTo>
                    <a:pt x="868070" y="822629"/>
                  </a:lnTo>
                  <a:lnTo>
                    <a:pt x="868692" y="823366"/>
                  </a:lnTo>
                  <a:lnTo>
                    <a:pt x="869327" y="824077"/>
                  </a:lnTo>
                  <a:lnTo>
                    <a:pt x="869950" y="824801"/>
                  </a:lnTo>
                  <a:lnTo>
                    <a:pt x="870305" y="824420"/>
                  </a:lnTo>
                  <a:lnTo>
                    <a:pt x="870623" y="824064"/>
                  </a:lnTo>
                  <a:lnTo>
                    <a:pt x="870978" y="823696"/>
                  </a:lnTo>
                  <a:close/>
                </a:path>
                <a:path w="1352550" h="938529">
                  <a:moveTo>
                    <a:pt x="889444" y="414070"/>
                  </a:moveTo>
                  <a:lnTo>
                    <a:pt x="888809" y="413372"/>
                  </a:lnTo>
                  <a:lnTo>
                    <a:pt x="888517" y="412838"/>
                  </a:lnTo>
                  <a:lnTo>
                    <a:pt x="887615" y="413613"/>
                  </a:lnTo>
                  <a:lnTo>
                    <a:pt x="887196" y="413943"/>
                  </a:lnTo>
                  <a:lnTo>
                    <a:pt x="886764" y="414299"/>
                  </a:lnTo>
                  <a:lnTo>
                    <a:pt x="887095" y="414680"/>
                  </a:lnTo>
                  <a:lnTo>
                    <a:pt x="887539" y="415442"/>
                  </a:lnTo>
                  <a:lnTo>
                    <a:pt x="888339" y="415175"/>
                  </a:lnTo>
                  <a:lnTo>
                    <a:pt x="888961" y="414794"/>
                  </a:lnTo>
                  <a:lnTo>
                    <a:pt x="889292" y="414274"/>
                  </a:lnTo>
                  <a:lnTo>
                    <a:pt x="889444" y="414070"/>
                  </a:lnTo>
                  <a:close/>
                </a:path>
                <a:path w="1352550" h="938529">
                  <a:moveTo>
                    <a:pt x="891387" y="816330"/>
                  </a:moveTo>
                  <a:lnTo>
                    <a:pt x="890689" y="815797"/>
                  </a:lnTo>
                  <a:lnTo>
                    <a:pt x="890333" y="815378"/>
                  </a:lnTo>
                  <a:lnTo>
                    <a:pt x="889800" y="815860"/>
                  </a:lnTo>
                  <a:lnTo>
                    <a:pt x="889152" y="816267"/>
                  </a:lnTo>
                  <a:lnTo>
                    <a:pt x="888834" y="816838"/>
                  </a:lnTo>
                  <a:lnTo>
                    <a:pt x="888707" y="817079"/>
                  </a:lnTo>
                  <a:lnTo>
                    <a:pt x="889317" y="817714"/>
                  </a:lnTo>
                  <a:lnTo>
                    <a:pt x="889838" y="818565"/>
                  </a:lnTo>
                  <a:lnTo>
                    <a:pt x="890498" y="817740"/>
                  </a:lnTo>
                  <a:lnTo>
                    <a:pt x="891108" y="817219"/>
                  </a:lnTo>
                  <a:lnTo>
                    <a:pt x="891387" y="816330"/>
                  </a:lnTo>
                  <a:close/>
                </a:path>
                <a:path w="1352550" h="938529">
                  <a:moveTo>
                    <a:pt x="911961" y="114947"/>
                  </a:moveTo>
                  <a:lnTo>
                    <a:pt x="908075" y="108712"/>
                  </a:lnTo>
                  <a:lnTo>
                    <a:pt x="907681" y="108851"/>
                  </a:lnTo>
                  <a:lnTo>
                    <a:pt x="906932" y="109105"/>
                  </a:lnTo>
                  <a:lnTo>
                    <a:pt x="907364" y="114046"/>
                  </a:lnTo>
                  <a:lnTo>
                    <a:pt x="907643" y="117119"/>
                  </a:lnTo>
                  <a:lnTo>
                    <a:pt x="911961" y="114947"/>
                  </a:lnTo>
                  <a:close/>
                </a:path>
                <a:path w="1352550" h="938529">
                  <a:moveTo>
                    <a:pt x="918248" y="721004"/>
                  </a:moveTo>
                  <a:lnTo>
                    <a:pt x="916393" y="718273"/>
                  </a:lnTo>
                  <a:lnTo>
                    <a:pt x="915797" y="718616"/>
                  </a:lnTo>
                  <a:lnTo>
                    <a:pt x="915517" y="718769"/>
                  </a:lnTo>
                  <a:lnTo>
                    <a:pt x="915987" y="719759"/>
                  </a:lnTo>
                  <a:lnTo>
                    <a:pt x="916482" y="720737"/>
                  </a:lnTo>
                  <a:lnTo>
                    <a:pt x="916940" y="721728"/>
                  </a:lnTo>
                  <a:lnTo>
                    <a:pt x="917829" y="721245"/>
                  </a:lnTo>
                  <a:lnTo>
                    <a:pt x="918248" y="721004"/>
                  </a:lnTo>
                  <a:close/>
                </a:path>
                <a:path w="1352550" h="938529">
                  <a:moveTo>
                    <a:pt x="936447" y="749007"/>
                  </a:moveTo>
                  <a:lnTo>
                    <a:pt x="935443" y="748538"/>
                  </a:lnTo>
                  <a:lnTo>
                    <a:pt x="934440" y="748080"/>
                  </a:lnTo>
                  <a:lnTo>
                    <a:pt x="933450" y="747623"/>
                  </a:lnTo>
                  <a:lnTo>
                    <a:pt x="933132" y="748157"/>
                  </a:lnTo>
                  <a:lnTo>
                    <a:pt x="932992" y="748423"/>
                  </a:lnTo>
                  <a:lnTo>
                    <a:pt x="933335" y="748830"/>
                  </a:lnTo>
                  <a:lnTo>
                    <a:pt x="933602" y="749376"/>
                  </a:lnTo>
                  <a:lnTo>
                    <a:pt x="934034" y="749604"/>
                  </a:lnTo>
                  <a:lnTo>
                    <a:pt x="934631" y="749935"/>
                  </a:lnTo>
                  <a:lnTo>
                    <a:pt x="935329" y="749998"/>
                  </a:lnTo>
                  <a:lnTo>
                    <a:pt x="936015" y="750189"/>
                  </a:lnTo>
                  <a:lnTo>
                    <a:pt x="936155" y="749782"/>
                  </a:lnTo>
                  <a:lnTo>
                    <a:pt x="936294" y="749376"/>
                  </a:lnTo>
                  <a:lnTo>
                    <a:pt x="936447" y="749007"/>
                  </a:lnTo>
                  <a:close/>
                </a:path>
                <a:path w="1352550" h="938529">
                  <a:moveTo>
                    <a:pt x="939317" y="261620"/>
                  </a:moveTo>
                  <a:lnTo>
                    <a:pt x="938453" y="261099"/>
                  </a:lnTo>
                  <a:lnTo>
                    <a:pt x="937895" y="260527"/>
                  </a:lnTo>
                  <a:lnTo>
                    <a:pt x="937666" y="260667"/>
                  </a:lnTo>
                  <a:lnTo>
                    <a:pt x="937018" y="260972"/>
                  </a:lnTo>
                  <a:lnTo>
                    <a:pt x="936536" y="261569"/>
                  </a:lnTo>
                  <a:lnTo>
                    <a:pt x="935977" y="262064"/>
                  </a:lnTo>
                  <a:lnTo>
                    <a:pt x="936371" y="262382"/>
                  </a:lnTo>
                  <a:lnTo>
                    <a:pt x="936866" y="263017"/>
                  </a:lnTo>
                  <a:lnTo>
                    <a:pt x="937145" y="262953"/>
                  </a:lnTo>
                  <a:lnTo>
                    <a:pt x="937793" y="262775"/>
                  </a:lnTo>
                  <a:lnTo>
                    <a:pt x="938352" y="262255"/>
                  </a:lnTo>
                  <a:lnTo>
                    <a:pt x="939317" y="261620"/>
                  </a:lnTo>
                  <a:close/>
                </a:path>
                <a:path w="1352550" h="938529">
                  <a:moveTo>
                    <a:pt x="939914" y="286854"/>
                  </a:moveTo>
                  <a:lnTo>
                    <a:pt x="939558" y="285127"/>
                  </a:lnTo>
                  <a:lnTo>
                    <a:pt x="937361" y="283451"/>
                  </a:lnTo>
                  <a:lnTo>
                    <a:pt x="935443" y="282435"/>
                  </a:lnTo>
                  <a:lnTo>
                    <a:pt x="933069" y="280962"/>
                  </a:lnTo>
                  <a:lnTo>
                    <a:pt x="933018" y="284911"/>
                  </a:lnTo>
                  <a:lnTo>
                    <a:pt x="934808" y="286600"/>
                  </a:lnTo>
                  <a:lnTo>
                    <a:pt x="936904" y="287832"/>
                  </a:lnTo>
                  <a:lnTo>
                    <a:pt x="937488" y="288188"/>
                  </a:lnTo>
                  <a:lnTo>
                    <a:pt x="938898" y="287566"/>
                  </a:lnTo>
                  <a:lnTo>
                    <a:pt x="939673" y="287007"/>
                  </a:lnTo>
                  <a:lnTo>
                    <a:pt x="939914" y="286854"/>
                  </a:lnTo>
                  <a:close/>
                </a:path>
                <a:path w="1352550" h="938529">
                  <a:moveTo>
                    <a:pt x="942454" y="784872"/>
                  </a:moveTo>
                  <a:lnTo>
                    <a:pt x="941895" y="784199"/>
                  </a:lnTo>
                  <a:lnTo>
                    <a:pt x="941273" y="783742"/>
                  </a:lnTo>
                  <a:lnTo>
                    <a:pt x="940625" y="783539"/>
                  </a:lnTo>
                  <a:lnTo>
                    <a:pt x="940447" y="783475"/>
                  </a:lnTo>
                  <a:lnTo>
                    <a:pt x="939596" y="784555"/>
                  </a:lnTo>
                  <a:lnTo>
                    <a:pt x="940117" y="785228"/>
                  </a:lnTo>
                  <a:lnTo>
                    <a:pt x="940714" y="785660"/>
                  </a:lnTo>
                  <a:lnTo>
                    <a:pt x="941476" y="786320"/>
                  </a:lnTo>
                  <a:lnTo>
                    <a:pt x="941882" y="785583"/>
                  </a:lnTo>
                  <a:lnTo>
                    <a:pt x="942454" y="784872"/>
                  </a:lnTo>
                  <a:close/>
                </a:path>
                <a:path w="1352550" h="938529">
                  <a:moveTo>
                    <a:pt x="950633" y="126822"/>
                  </a:moveTo>
                  <a:lnTo>
                    <a:pt x="947572" y="127330"/>
                  </a:lnTo>
                  <a:lnTo>
                    <a:pt x="947077" y="128778"/>
                  </a:lnTo>
                  <a:lnTo>
                    <a:pt x="947610" y="133184"/>
                  </a:lnTo>
                  <a:lnTo>
                    <a:pt x="947216" y="135890"/>
                  </a:lnTo>
                  <a:lnTo>
                    <a:pt x="950633" y="137883"/>
                  </a:lnTo>
                  <a:lnTo>
                    <a:pt x="950633" y="126822"/>
                  </a:lnTo>
                  <a:close/>
                </a:path>
                <a:path w="1352550" h="938529">
                  <a:moveTo>
                    <a:pt x="968870" y="329247"/>
                  </a:moveTo>
                  <a:lnTo>
                    <a:pt x="966724" y="325945"/>
                  </a:lnTo>
                  <a:lnTo>
                    <a:pt x="965822" y="321830"/>
                  </a:lnTo>
                  <a:lnTo>
                    <a:pt x="964133" y="323951"/>
                  </a:lnTo>
                  <a:lnTo>
                    <a:pt x="962825" y="325297"/>
                  </a:lnTo>
                  <a:lnTo>
                    <a:pt x="961872" y="326859"/>
                  </a:lnTo>
                  <a:lnTo>
                    <a:pt x="961212" y="328028"/>
                  </a:lnTo>
                  <a:lnTo>
                    <a:pt x="960310" y="329946"/>
                  </a:lnTo>
                  <a:lnTo>
                    <a:pt x="961745" y="332270"/>
                  </a:lnTo>
                  <a:lnTo>
                    <a:pt x="963371" y="331762"/>
                  </a:lnTo>
                  <a:lnTo>
                    <a:pt x="964882" y="330187"/>
                  </a:lnTo>
                  <a:lnTo>
                    <a:pt x="965619" y="330441"/>
                  </a:lnTo>
                  <a:lnTo>
                    <a:pt x="965936" y="330466"/>
                  </a:lnTo>
                  <a:lnTo>
                    <a:pt x="966774" y="333260"/>
                  </a:lnTo>
                  <a:lnTo>
                    <a:pt x="968870" y="329247"/>
                  </a:lnTo>
                  <a:close/>
                </a:path>
                <a:path w="1352550" h="938529">
                  <a:moveTo>
                    <a:pt x="969048" y="508495"/>
                  </a:moveTo>
                  <a:lnTo>
                    <a:pt x="968984" y="508139"/>
                  </a:lnTo>
                  <a:lnTo>
                    <a:pt x="968933" y="507771"/>
                  </a:lnTo>
                  <a:lnTo>
                    <a:pt x="968870" y="507415"/>
                  </a:lnTo>
                  <a:lnTo>
                    <a:pt x="967905" y="507466"/>
                  </a:lnTo>
                  <a:lnTo>
                    <a:pt x="966901" y="507492"/>
                  </a:lnTo>
                  <a:lnTo>
                    <a:pt x="965911" y="507530"/>
                  </a:lnTo>
                  <a:lnTo>
                    <a:pt x="965962" y="508025"/>
                  </a:lnTo>
                  <a:lnTo>
                    <a:pt x="966025" y="508508"/>
                  </a:lnTo>
                  <a:lnTo>
                    <a:pt x="966076" y="508990"/>
                  </a:lnTo>
                  <a:lnTo>
                    <a:pt x="967066" y="508838"/>
                  </a:lnTo>
                  <a:lnTo>
                    <a:pt x="969048" y="508495"/>
                  </a:lnTo>
                  <a:close/>
                </a:path>
                <a:path w="1352550" h="938529">
                  <a:moveTo>
                    <a:pt x="974140" y="200685"/>
                  </a:moveTo>
                  <a:lnTo>
                    <a:pt x="973429" y="200215"/>
                  </a:lnTo>
                  <a:lnTo>
                    <a:pt x="973099" y="199821"/>
                  </a:lnTo>
                  <a:lnTo>
                    <a:pt x="972540" y="200469"/>
                  </a:lnTo>
                  <a:lnTo>
                    <a:pt x="971931" y="201079"/>
                  </a:lnTo>
                  <a:lnTo>
                    <a:pt x="971486" y="201980"/>
                  </a:lnTo>
                  <a:lnTo>
                    <a:pt x="972299" y="202603"/>
                  </a:lnTo>
                  <a:lnTo>
                    <a:pt x="972947" y="203212"/>
                  </a:lnTo>
                  <a:lnTo>
                    <a:pt x="973391" y="202361"/>
                  </a:lnTo>
                  <a:lnTo>
                    <a:pt x="973924" y="201714"/>
                  </a:lnTo>
                  <a:lnTo>
                    <a:pt x="974140" y="200685"/>
                  </a:lnTo>
                  <a:close/>
                </a:path>
                <a:path w="1352550" h="938529">
                  <a:moveTo>
                    <a:pt x="1020140" y="784809"/>
                  </a:moveTo>
                  <a:lnTo>
                    <a:pt x="1019670" y="784072"/>
                  </a:lnTo>
                  <a:lnTo>
                    <a:pt x="1018794" y="782726"/>
                  </a:lnTo>
                  <a:lnTo>
                    <a:pt x="1017155" y="781862"/>
                  </a:lnTo>
                  <a:lnTo>
                    <a:pt x="1015847" y="780821"/>
                  </a:lnTo>
                  <a:lnTo>
                    <a:pt x="1014501" y="781304"/>
                  </a:lnTo>
                  <a:lnTo>
                    <a:pt x="1014907" y="783031"/>
                  </a:lnTo>
                  <a:lnTo>
                    <a:pt x="1015060" y="784910"/>
                  </a:lnTo>
                  <a:lnTo>
                    <a:pt x="1015885" y="786434"/>
                  </a:lnTo>
                  <a:lnTo>
                    <a:pt x="1016266" y="787171"/>
                  </a:lnTo>
                  <a:lnTo>
                    <a:pt x="1017930" y="787222"/>
                  </a:lnTo>
                  <a:lnTo>
                    <a:pt x="1019022" y="787590"/>
                  </a:lnTo>
                  <a:lnTo>
                    <a:pt x="1019302" y="786371"/>
                  </a:lnTo>
                  <a:lnTo>
                    <a:pt x="1020140" y="784809"/>
                  </a:lnTo>
                  <a:close/>
                </a:path>
                <a:path w="1352550" h="938529">
                  <a:moveTo>
                    <a:pt x="1050493" y="784212"/>
                  </a:moveTo>
                  <a:lnTo>
                    <a:pt x="1049502" y="779894"/>
                  </a:lnTo>
                  <a:lnTo>
                    <a:pt x="1042885" y="780161"/>
                  </a:lnTo>
                  <a:lnTo>
                    <a:pt x="1041958" y="780630"/>
                  </a:lnTo>
                  <a:lnTo>
                    <a:pt x="1041615" y="787133"/>
                  </a:lnTo>
                  <a:lnTo>
                    <a:pt x="1043622" y="789292"/>
                  </a:lnTo>
                  <a:lnTo>
                    <a:pt x="1049210" y="790663"/>
                  </a:lnTo>
                  <a:lnTo>
                    <a:pt x="1047102" y="785075"/>
                  </a:lnTo>
                  <a:lnTo>
                    <a:pt x="1048194" y="784809"/>
                  </a:lnTo>
                  <a:lnTo>
                    <a:pt x="1050493" y="784212"/>
                  </a:lnTo>
                  <a:close/>
                </a:path>
                <a:path w="1352550" h="938529">
                  <a:moveTo>
                    <a:pt x="1102029" y="442252"/>
                  </a:moveTo>
                  <a:lnTo>
                    <a:pt x="1101661" y="440804"/>
                  </a:lnTo>
                  <a:lnTo>
                    <a:pt x="1101534" y="439166"/>
                  </a:lnTo>
                  <a:lnTo>
                    <a:pt x="1100785" y="437972"/>
                  </a:lnTo>
                  <a:lnTo>
                    <a:pt x="1100239" y="437134"/>
                  </a:lnTo>
                  <a:lnTo>
                    <a:pt x="1098791" y="436956"/>
                  </a:lnTo>
                  <a:lnTo>
                    <a:pt x="1097737" y="436473"/>
                  </a:lnTo>
                  <a:lnTo>
                    <a:pt x="1097546" y="437642"/>
                  </a:lnTo>
                  <a:lnTo>
                    <a:pt x="1096772" y="439178"/>
                  </a:lnTo>
                  <a:lnTo>
                    <a:pt x="1098105" y="441223"/>
                  </a:lnTo>
                  <a:lnTo>
                    <a:pt x="1099693" y="442023"/>
                  </a:lnTo>
                  <a:lnTo>
                    <a:pt x="1100963" y="443039"/>
                  </a:lnTo>
                  <a:lnTo>
                    <a:pt x="1101318" y="442772"/>
                  </a:lnTo>
                  <a:lnTo>
                    <a:pt x="1101686" y="442518"/>
                  </a:lnTo>
                  <a:lnTo>
                    <a:pt x="1102029" y="442252"/>
                  </a:lnTo>
                  <a:close/>
                </a:path>
                <a:path w="1352550" h="938529">
                  <a:moveTo>
                    <a:pt x="1113967" y="512622"/>
                  </a:moveTo>
                  <a:lnTo>
                    <a:pt x="1111440" y="510755"/>
                  </a:lnTo>
                  <a:lnTo>
                    <a:pt x="1109230" y="508152"/>
                  </a:lnTo>
                  <a:lnTo>
                    <a:pt x="1104938" y="510197"/>
                  </a:lnTo>
                  <a:lnTo>
                    <a:pt x="1107706" y="511556"/>
                  </a:lnTo>
                  <a:lnTo>
                    <a:pt x="1110449" y="512927"/>
                  </a:lnTo>
                  <a:lnTo>
                    <a:pt x="1113218" y="514286"/>
                  </a:lnTo>
                  <a:lnTo>
                    <a:pt x="1113967" y="512622"/>
                  </a:lnTo>
                  <a:close/>
                </a:path>
                <a:path w="1352550" h="938529">
                  <a:moveTo>
                    <a:pt x="1352359" y="357378"/>
                  </a:moveTo>
                  <a:lnTo>
                    <a:pt x="1352029" y="355892"/>
                  </a:lnTo>
                  <a:lnTo>
                    <a:pt x="1351305" y="354558"/>
                  </a:lnTo>
                  <a:lnTo>
                    <a:pt x="1349425" y="354774"/>
                  </a:lnTo>
                  <a:lnTo>
                    <a:pt x="1347355" y="355942"/>
                  </a:lnTo>
                  <a:lnTo>
                    <a:pt x="1346377" y="357085"/>
                  </a:lnTo>
                  <a:lnTo>
                    <a:pt x="1344942" y="358355"/>
                  </a:lnTo>
                  <a:lnTo>
                    <a:pt x="1348625" y="361175"/>
                  </a:lnTo>
                  <a:lnTo>
                    <a:pt x="1350860" y="361124"/>
                  </a:lnTo>
                  <a:lnTo>
                    <a:pt x="1351965" y="358355"/>
                  </a:lnTo>
                  <a:lnTo>
                    <a:pt x="1352359" y="35737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1" name="object 108">
              <a:extLst>
                <a:ext uri="{FF2B5EF4-FFF2-40B4-BE49-F238E27FC236}">
                  <a16:creationId xmlns:a16="http://schemas.microsoft.com/office/drawing/2014/main" id="{930665C3-5C0B-BCC2-4240-1B22AA020E84}"/>
                </a:ext>
              </a:extLst>
            </p:cNvPr>
            <p:cNvSpPr/>
            <p:nvPr/>
          </p:nvSpPr>
          <p:spPr>
            <a:xfrm>
              <a:off x="3736833" y="3328934"/>
              <a:ext cx="624960" cy="625345"/>
            </a:xfrm>
            <a:custGeom>
              <a:avLst/>
              <a:gdLst/>
              <a:ahLst/>
              <a:cxnLst/>
              <a:rect l="l" t="t" r="r" b="b"/>
              <a:pathLst>
                <a:path w="1030604" h="1031240">
                  <a:moveTo>
                    <a:pt x="4572" y="609727"/>
                  </a:moveTo>
                  <a:lnTo>
                    <a:pt x="3213" y="607860"/>
                  </a:lnTo>
                  <a:lnTo>
                    <a:pt x="0" y="609701"/>
                  </a:lnTo>
                  <a:lnTo>
                    <a:pt x="2222" y="612165"/>
                  </a:lnTo>
                  <a:lnTo>
                    <a:pt x="2933" y="610882"/>
                  </a:lnTo>
                  <a:lnTo>
                    <a:pt x="4572" y="609727"/>
                  </a:lnTo>
                  <a:close/>
                </a:path>
                <a:path w="1030604" h="1031240">
                  <a:moveTo>
                    <a:pt x="34721" y="307797"/>
                  </a:moveTo>
                  <a:lnTo>
                    <a:pt x="34163" y="305460"/>
                  </a:lnTo>
                  <a:lnTo>
                    <a:pt x="33286" y="301980"/>
                  </a:lnTo>
                  <a:lnTo>
                    <a:pt x="32042" y="302577"/>
                  </a:lnTo>
                  <a:lnTo>
                    <a:pt x="29654" y="303745"/>
                  </a:lnTo>
                  <a:lnTo>
                    <a:pt x="34721" y="307797"/>
                  </a:lnTo>
                  <a:close/>
                </a:path>
                <a:path w="1030604" h="1031240">
                  <a:moveTo>
                    <a:pt x="41249" y="728395"/>
                  </a:moveTo>
                  <a:lnTo>
                    <a:pt x="41198" y="727849"/>
                  </a:lnTo>
                  <a:lnTo>
                    <a:pt x="41046" y="726757"/>
                  </a:lnTo>
                  <a:lnTo>
                    <a:pt x="39370" y="726719"/>
                  </a:lnTo>
                  <a:lnTo>
                    <a:pt x="37439" y="725462"/>
                  </a:lnTo>
                  <a:lnTo>
                    <a:pt x="35610" y="728941"/>
                  </a:lnTo>
                  <a:lnTo>
                    <a:pt x="41249" y="728395"/>
                  </a:lnTo>
                  <a:close/>
                </a:path>
                <a:path w="1030604" h="1031240">
                  <a:moveTo>
                    <a:pt x="44183" y="707961"/>
                  </a:moveTo>
                  <a:lnTo>
                    <a:pt x="44094" y="706577"/>
                  </a:lnTo>
                  <a:lnTo>
                    <a:pt x="43700" y="706247"/>
                  </a:lnTo>
                  <a:lnTo>
                    <a:pt x="42189" y="704951"/>
                  </a:lnTo>
                  <a:lnTo>
                    <a:pt x="40919" y="705624"/>
                  </a:lnTo>
                  <a:lnTo>
                    <a:pt x="39852" y="707263"/>
                  </a:lnTo>
                  <a:lnTo>
                    <a:pt x="40843" y="709053"/>
                  </a:lnTo>
                  <a:lnTo>
                    <a:pt x="42138" y="709790"/>
                  </a:lnTo>
                  <a:lnTo>
                    <a:pt x="44183" y="707961"/>
                  </a:lnTo>
                  <a:close/>
                </a:path>
                <a:path w="1030604" h="1031240">
                  <a:moveTo>
                    <a:pt x="49187" y="279577"/>
                  </a:moveTo>
                  <a:lnTo>
                    <a:pt x="38696" y="275640"/>
                  </a:lnTo>
                  <a:lnTo>
                    <a:pt x="38100" y="277152"/>
                  </a:lnTo>
                  <a:lnTo>
                    <a:pt x="41262" y="279565"/>
                  </a:lnTo>
                  <a:lnTo>
                    <a:pt x="45021" y="280136"/>
                  </a:lnTo>
                  <a:lnTo>
                    <a:pt x="48755" y="280784"/>
                  </a:lnTo>
                  <a:lnTo>
                    <a:pt x="48895" y="280377"/>
                  </a:lnTo>
                  <a:lnTo>
                    <a:pt x="49047" y="279996"/>
                  </a:lnTo>
                  <a:lnTo>
                    <a:pt x="49187" y="279577"/>
                  </a:lnTo>
                  <a:close/>
                </a:path>
                <a:path w="1030604" h="1031240">
                  <a:moveTo>
                    <a:pt x="56146" y="283679"/>
                  </a:moveTo>
                  <a:lnTo>
                    <a:pt x="54444" y="284543"/>
                  </a:lnTo>
                  <a:lnTo>
                    <a:pt x="53162" y="284784"/>
                  </a:lnTo>
                  <a:lnTo>
                    <a:pt x="52793" y="285496"/>
                  </a:lnTo>
                  <a:lnTo>
                    <a:pt x="52425" y="286245"/>
                  </a:lnTo>
                  <a:lnTo>
                    <a:pt x="52997" y="287439"/>
                  </a:lnTo>
                  <a:lnTo>
                    <a:pt x="53136" y="288417"/>
                  </a:lnTo>
                  <a:lnTo>
                    <a:pt x="53962" y="288124"/>
                  </a:lnTo>
                  <a:lnTo>
                    <a:pt x="55130" y="288074"/>
                  </a:lnTo>
                  <a:lnTo>
                    <a:pt x="56019" y="286727"/>
                  </a:lnTo>
                  <a:lnTo>
                    <a:pt x="55892" y="285584"/>
                  </a:lnTo>
                  <a:lnTo>
                    <a:pt x="56146" y="283679"/>
                  </a:lnTo>
                  <a:close/>
                </a:path>
                <a:path w="1030604" h="1031240">
                  <a:moveTo>
                    <a:pt x="59296" y="229895"/>
                  </a:moveTo>
                  <a:lnTo>
                    <a:pt x="58267" y="225945"/>
                  </a:lnTo>
                  <a:lnTo>
                    <a:pt x="54102" y="226987"/>
                  </a:lnTo>
                  <a:lnTo>
                    <a:pt x="53809" y="230441"/>
                  </a:lnTo>
                  <a:lnTo>
                    <a:pt x="59296" y="229895"/>
                  </a:lnTo>
                  <a:close/>
                </a:path>
                <a:path w="1030604" h="1031240">
                  <a:moveTo>
                    <a:pt x="73914" y="651522"/>
                  </a:moveTo>
                  <a:lnTo>
                    <a:pt x="72275" y="652119"/>
                  </a:lnTo>
                  <a:lnTo>
                    <a:pt x="71107" y="652208"/>
                  </a:lnTo>
                  <a:lnTo>
                    <a:pt x="70523" y="652843"/>
                  </a:lnTo>
                  <a:lnTo>
                    <a:pt x="70129" y="653313"/>
                  </a:lnTo>
                  <a:lnTo>
                    <a:pt x="70485" y="654456"/>
                  </a:lnTo>
                  <a:lnTo>
                    <a:pt x="70523" y="655320"/>
                  </a:lnTo>
                  <a:lnTo>
                    <a:pt x="71488" y="655078"/>
                  </a:lnTo>
                  <a:lnTo>
                    <a:pt x="72605" y="655078"/>
                  </a:lnTo>
                  <a:lnTo>
                    <a:pt x="73342" y="654532"/>
                  </a:lnTo>
                  <a:lnTo>
                    <a:pt x="73812" y="654215"/>
                  </a:lnTo>
                  <a:lnTo>
                    <a:pt x="73660" y="653072"/>
                  </a:lnTo>
                  <a:lnTo>
                    <a:pt x="73914" y="651522"/>
                  </a:lnTo>
                  <a:close/>
                </a:path>
                <a:path w="1030604" h="1031240">
                  <a:moveTo>
                    <a:pt x="86271" y="362610"/>
                  </a:moveTo>
                  <a:lnTo>
                    <a:pt x="83731" y="360680"/>
                  </a:lnTo>
                  <a:lnTo>
                    <a:pt x="83210" y="363601"/>
                  </a:lnTo>
                  <a:lnTo>
                    <a:pt x="83007" y="365696"/>
                  </a:lnTo>
                  <a:lnTo>
                    <a:pt x="85699" y="366966"/>
                  </a:lnTo>
                  <a:lnTo>
                    <a:pt x="85547" y="364959"/>
                  </a:lnTo>
                  <a:lnTo>
                    <a:pt x="86271" y="362610"/>
                  </a:lnTo>
                  <a:close/>
                </a:path>
                <a:path w="1030604" h="1031240">
                  <a:moveTo>
                    <a:pt x="126707" y="483933"/>
                  </a:moveTo>
                  <a:lnTo>
                    <a:pt x="122656" y="481799"/>
                  </a:lnTo>
                  <a:lnTo>
                    <a:pt x="122542" y="483476"/>
                  </a:lnTo>
                  <a:lnTo>
                    <a:pt x="122301" y="486905"/>
                  </a:lnTo>
                  <a:lnTo>
                    <a:pt x="126707" y="483933"/>
                  </a:lnTo>
                  <a:close/>
                </a:path>
                <a:path w="1030604" h="1031240">
                  <a:moveTo>
                    <a:pt x="140931" y="813562"/>
                  </a:moveTo>
                  <a:lnTo>
                    <a:pt x="138074" y="813384"/>
                  </a:lnTo>
                  <a:lnTo>
                    <a:pt x="137248" y="814501"/>
                  </a:lnTo>
                  <a:lnTo>
                    <a:pt x="137922" y="817321"/>
                  </a:lnTo>
                  <a:lnTo>
                    <a:pt x="140068" y="814628"/>
                  </a:lnTo>
                  <a:lnTo>
                    <a:pt x="140931" y="813562"/>
                  </a:lnTo>
                  <a:close/>
                </a:path>
                <a:path w="1030604" h="1031240">
                  <a:moveTo>
                    <a:pt x="142913" y="205828"/>
                  </a:moveTo>
                  <a:lnTo>
                    <a:pt x="138709" y="206692"/>
                  </a:lnTo>
                  <a:lnTo>
                    <a:pt x="137401" y="209600"/>
                  </a:lnTo>
                  <a:lnTo>
                    <a:pt x="136842" y="213055"/>
                  </a:lnTo>
                  <a:lnTo>
                    <a:pt x="137655" y="213512"/>
                  </a:lnTo>
                  <a:lnTo>
                    <a:pt x="138036" y="213741"/>
                  </a:lnTo>
                  <a:lnTo>
                    <a:pt x="139661" y="211099"/>
                  </a:lnTo>
                  <a:lnTo>
                    <a:pt x="141274" y="208445"/>
                  </a:lnTo>
                  <a:lnTo>
                    <a:pt x="142913" y="205828"/>
                  </a:lnTo>
                  <a:close/>
                </a:path>
                <a:path w="1030604" h="1031240">
                  <a:moveTo>
                    <a:pt x="173964" y="329450"/>
                  </a:moveTo>
                  <a:lnTo>
                    <a:pt x="171958" y="326428"/>
                  </a:lnTo>
                  <a:lnTo>
                    <a:pt x="169189" y="327901"/>
                  </a:lnTo>
                  <a:lnTo>
                    <a:pt x="170992" y="328485"/>
                  </a:lnTo>
                  <a:lnTo>
                    <a:pt x="172466" y="328968"/>
                  </a:lnTo>
                  <a:lnTo>
                    <a:pt x="173964" y="329450"/>
                  </a:lnTo>
                  <a:close/>
                </a:path>
                <a:path w="1030604" h="1031240">
                  <a:moveTo>
                    <a:pt x="179095" y="919022"/>
                  </a:moveTo>
                  <a:lnTo>
                    <a:pt x="178930" y="918197"/>
                  </a:lnTo>
                  <a:lnTo>
                    <a:pt x="179070" y="917054"/>
                  </a:lnTo>
                  <a:lnTo>
                    <a:pt x="177050" y="915212"/>
                  </a:lnTo>
                  <a:lnTo>
                    <a:pt x="173863" y="915454"/>
                  </a:lnTo>
                  <a:lnTo>
                    <a:pt x="172732" y="917219"/>
                  </a:lnTo>
                  <a:lnTo>
                    <a:pt x="173012" y="917854"/>
                  </a:lnTo>
                  <a:lnTo>
                    <a:pt x="173355" y="919530"/>
                  </a:lnTo>
                  <a:lnTo>
                    <a:pt x="173799" y="919543"/>
                  </a:lnTo>
                  <a:lnTo>
                    <a:pt x="175539" y="919632"/>
                  </a:lnTo>
                  <a:lnTo>
                    <a:pt x="177330" y="919226"/>
                  </a:lnTo>
                  <a:lnTo>
                    <a:pt x="179095" y="919022"/>
                  </a:lnTo>
                  <a:close/>
                </a:path>
                <a:path w="1030604" h="1031240">
                  <a:moveTo>
                    <a:pt x="180936" y="793864"/>
                  </a:moveTo>
                  <a:lnTo>
                    <a:pt x="180441" y="792505"/>
                  </a:lnTo>
                  <a:lnTo>
                    <a:pt x="180378" y="791375"/>
                  </a:lnTo>
                  <a:lnTo>
                    <a:pt x="179781" y="790994"/>
                  </a:lnTo>
                  <a:lnTo>
                    <a:pt x="179184" y="790600"/>
                  </a:lnTo>
                  <a:lnTo>
                    <a:pt x="178117" y="790956"/>
                  </a:lnTo>
                  <a:lnTo>
                    <a:pt x="177253" y="790994"/>
                  </a:lnTo>
                  <a:lnTo>
                    <a:pt x="177431" y="791972"/>
                  </a:lnTo>
                  <a:lnTo>
                    <a:pt x="177342" y="793153"/>
                  </a:lnTo>
                  <a:lnTo>
                    <a:pt x="178206" y="794270"/>
                  </a:lnTo>
                  <a:lnTo>
                    <a:pt x="179514" y="793889"/>
                  </a:lnTo>
                  <a:lnTo>
                    <a:pt x="180936" y="793864"/>
                  </a:lnTo>
                  <a:close/>
                </a:path>
                <a:path w="1030604" h="1031240">
                  <a:moveTo>
                    <a:pt x="213004" y="704176"/>
                  </a:moveTo>
                  <a:lnTo>
                    <a:pt x="207683" y="697255"/>
                  </a:lnTo>
                  <a:lnTo>
                    <a:pt x="207822" y="700646"/>
                  </a:lnTo>
                  <a:lnTo>
                    <a:pt x="208064" y="705205"/>
                  </a:lnTo>
                  <a:lnTo>
                    <a:pt x="209829" y="704837"/>
                  </a:lnTo>
                  <a:lnTo>
                    <a:pt x="211074" y="704596"/>
                  </a:lnTo>
                  <a:lnTo>
                    <a:pt x="213004" y="704176"/>
                  </a:lnTo>
                  <a:close/>
                </a:path>
                <a:path w="1030604" h="1031240">
                  <a:moveTo>
                    <a:pt x="229489" y="296532"/>
                  </a:moveTo>
                  <a:lnTo>
                    <a:pt x="229184" y="296265"/>
                  </a:lnTo>
                  <a:lnTo>
                    <a:pt x="228841" y="295998"/>
                  </a:lnTo>
                  <a:lnTo>
                    <a:pt x="228523" y="295706"/>
                  </a:lnTo>
                  <a:lnTo>
                    <a:pt x="227672" y="296583"/>
                  </a:lnTo>
                  <a:lnTo>
                    <a:pt x="226758" y="297408"/>
                  </a:lnTo>
                  <a:lnTo>
                    <a:pt x="225869" y="298526"/>
                  </a:lnTo>
                  <a:lnTo>
                    <a:pt x="226364" y="299186"/>
                  </a:lnTo>
                  <a:lnTo>
                    <a:pt x="226745" y="299974"/>
                  </a:lnTo>
                  <a:lnTo>
                    <a:pt x="229489" y="296532"/>
                  </a:lnTo>
                  <a:close/>
                </a:path>
                <a:path w="1030604" h="1031240">
                  <a:moveTo>
                    <a:pt x="248399" y="686650"/>
                  </a:moveTo>
                  <a:lnTo>
                    <a:pt x="248158" y="685304"/>
                  </a:lnTo>
                  <a:lnTo>
                    <a:pt x="245783" y="685215"/>
                  </a:lnTo>
                  <a:lnTo>
                    <a:pt x="245262" y="686587"/>
                  </a:lnTo>
                  <a:lnTo>
                    <a:pt x="244551" y="687920"/>
                  </a:lnTo>
                  <a:lnTo>
                    <a:pt x="246900" y="688924"/>
                  </a:lnTo>
                  <a:lnTo>
                    <a:pt x="247853" y="688555"/>
                  </a:lnTo>
                  <a:lnTo>
                    <a:pt x="248399" y="686650"/>
                  </a:lnTo>
                  <a:close/>
                </a:path>
                <a:path w="1030604" h="1031240">
                  <a:moveTo>
                    <a:pt x="256438" y="62496"/>
                  </a:moveTo>
                  <a:lnTo>
                    <a:pt x="254025" y="58204"/>
                  </a:lnTo>
                  <a:lnTo>
                    <a:pt x="249821" y="57226"/>
                  </a:lnTo>
                  <a:lnTo>
                    <a:pt x="256438" y="62496"/>
                  </a:lnTo>
                  <a:close/>
                </a:path>
                <a:path w="1030604" h="1031240">
                  <a:moveTo>
                    <a:pt x="290156" y="131381"/>
                  </a:moveTo>
                  <a:lnTo>
                    <a:pt x="290068" y="129908"/>
                  </a:lnTo>
                  <a:lnTo>
                    <a:pt x="289979" y="128498"/>
                  </a:lnTo>
                  <a:lnTo>
                    <a:pt x="289902" y="127088"/>
                  </a:lnTo>
                  <a:lnTo>
                    <a:pt x="289306" y="127165"/>
                  </a:lnTo>
                  <a:lnTo>
                    <a:pt x="288721" y="127254"/>
                  </a:lnTo>
                  <a:lnTo>
                    <a:pt x="288150" y="127330"/>
                  </a:lnTo>
                  <a:lnTo>
                    <a:pt x="288378" y="128638"/>
                  </a:lnTo>
                  <a:lnTo>
                    <a:pt x="288594" y="129959"/>
                  </a:lnTo>
                  <a:lnTo>
                    <a:pt x="288899" y="131343"/>
                  </a:lnTo>
                  <a:lnTo>
                    <a:pt x="289496" y="131318"/>
                  </a:lnTo>
                  <a:lnTo>
                    <a:pt x="290156" y="131381"/>
                  </a:lnTo>
                  <a:close/>
                </a:path>
                <a:path w="1030604" h="1031240">
                  <a:moveTo>
                    <a:pt x="299110" y="155549"/>
                  </a:moveTo>
                  <a:lnTo>
                    <a:pt x="293839" y="153682"/>
                  </a:lnTo>
                  <a:lnTo>
                    <a:pt x="294081" y="155600"/>
                  </a:lnTo>
                  <a:lnTo>
                    <a:pt x="294297" y="157568"/>
                  </a:lnTo>
                  <a:lnTo>
                    <a:pt x="297395" y="157073"/>
                  </a:lnTo>
                  <a:lnTo>
                    <a:pt x="298932" y="156743"/>
                  </a:lnTo>
                  <a:lnTo>
                    <a:pt x="299034" y="156095"/>
                  </a:lnTo>
                  <a:lnTo>
                    <a:pt x="299110" y="155549"/>
                  </a:lnTo>
                  <a:close/>
                </a:path>
                <a:path w="1030604" h="1031240">
                  <a:moveTo>
                    <a:pt x="300507" y="168325"/>
                  </a:moveTo>
                  <a:lnTo>
                    <a:pt x="298869" y="168211"/>
                  </a:lnTo>
                  <a:lnTo>
                    <a:pt x="295605" y="167957"/>
                  </a:lnTo>
                  <a:lnTo>
                    <a:pt x="297154" y="169799"/>
                  </a:lnTo>
                  <a:lnTo>
                    <a:pt x="298792" y="169989"/>
                  </a:lnTo>
                  <a:lnTo>
                    <a:pt x="300507" y="168325"/>
                  </a:lnTo>
                  <a:close/>
                </a:path>
                <a:path w="1030604" h="1031240">
                  <a:moveTo>
                    <a:pt x="318985" y="436321"/>
                  </a:moveTo>
                  <a:lnTo>
                    <a:pt x="317322" y="435000"/>
                  </a:lnTo>
                  <a:lnTo>
                    <a:pt x="313677" y="432079"/>
                  </a:lnTo>
                  <a:lnTo>
                    <a:pt x="314452" y="437222"/>
                  </a:lnTo>
                  <a:lnTo>
                    <a:pt x="315404" y="437883"/>
                  </a:lnTo>
                  <a:lnTo>
                    <a:pt x="318985" y="436321"/>
                  </a:lnTo>
                  <a:close/>
                </a:path>
                <a:path w="1030604" h="1031240">
                  <a:moveTo>
                    <a:pt x="321017" y="275666"/>
                  </a:moveTo>
                  <a:lnTo>
                    <a:pt x="316014" y="275132"/>
                  </a:lnTo>
                  <a:lnTo>
                    <a:pt x="315302" y="275539"/>
                  </a:lnTo>
                  <a:lnTo>
                    <a:pt x="313918" y="279615"/>
                  </a:lnTo>
                  <a:lnTo>
                    <a:pt x="316369" y="278244"/>
                  </a:lnTo>
                  <a:lnTo>
                    <a:pt x="321017" y="275666"/>
                  </a:lnTo>
                  <a:close/>
                </a:path>
                <a:path w="1030604" h="1031240">
                  <a:moveTo>
                    <a:pt x="321868" y="347205"/>
                  </a:moveTo>
                  <a:lnTo>
                    <a:pt x="317322" y="348234"/>
                  </a:lnTo>
                  <a:lnTo>
                    <a:pt x="320001" y="354634"/>
                  </a:lnTo>
                  <a:lnTo>
                    <a:pt x="321271" y="354139"/>
                  </a:lnTo>
                  <a:lnTo>
                    <a:pt x="321868" y="347205"/>
                  </a:lnTo>
                  <a:close/>
                </a:path>
                <a:path w="1030604" h="1031240">
                  <a:moveTo>
                    <a:pt x="322808" y="797293"/>
                  </a:moveTo>
                  <a:lnTo>
                    <a:pt x="322160" y="796201"/>
                  </a:lnTo>
                  <a:lnTo>
                    <a:pt x="320776" y="794042"/>
                  </a:lnTo>
                  <a:lnTo>
                    <a:pt x="320052" y="794537"/>
                  </a:lnTo>
                  <a:lnTo>
                    <a:pt x="319341" y="795058"/>
                  </a:lnTo>
                  <a:lnTo>
                    <a:pt x="318617" y="795553"/>
                  </a:lnTo>
                  <a:lnTo>
                    <a:pt x="320243" y="797547"/>
                  </a:lnTo>
                  <a:lnTo>
                    <a:pt x="321056" y="798525"/>
                  </a:lnTo>
                  <a:lnTo>
                    <a:pt x="322808" y="797293"/>
                  </a:lnTo>
                  <a:close/>
                </a:path>
                <a:path w="1030604" h="1031240">
                  <a:moveTo>
                    <a:pt x="323786" y="3581"/>
                  </a:moveTo>
                  <a:lnTo>
                    <a:pt x="323672" y="2057"/>
                  </a:lnTo>
                  <a:lnTo>
                    <a:pt x="321335" y="12"/>
                  </a:lnTo>
                  <a:lnTo>
                    <a:pt x="320255" y="190"/>
                  </a:lnTo>
                  <a:lnTo>
                    <a:pt x="318820" y="0"/>
                  </a:lnTo>
                  <a:lnTo>
                    <a:pt x="319468" y="1866"/>
                  </a:lnTo>
                  <a:lnTo>
                    <a:pt x="320497" y="4927"/>
                  </a:lnTo>
                  <a:lnTo>
                    <a:pt x="323786" y="3581"/>
                  </a:lnTo>
                  <a:close/>
                </a:path>
                <a:path w="1030604" h="1031240">
                  <a:moveTo>
                    <a:pt x="339115" y="439483"/>
                  </a:moveTo>
                  <a:lnTo>
                    <a:pt x="337743" y="433997"/>
                  </a:lnTo>
                  <a:lnTo>
                    <a:pt x="336524" y="436880"/>
                  </a:lnTo>
                  <a:lnTo>
                    <a:pt x="334518" y="441540"/>
                  </a:lnTo>
                  <a:lnTo>
                    <a:pt x="338480" y="440944"/>
                  </a:lnTo>
                  <a:lnTo>
                    <a:pt x="339115" y="439483"/>
                  </a:lnTo>
                  <a:close/>
                </a:path>
                <a:path w="1030604" h="1031240">
                  <a:moveTo>
                    <a:pt x="353148" y="246507"/>
                  </a:moveTo>
                  <a:lnTo>
                    <a:pt x="349161" y="238721"/>
                  </a:lnTo>
                  <a:lnTo>
                    <a:pt x="348996" y="245338"/>
                  </a:lnTo>
                  <a:lnTo>
                    <a:pt x="349567" y="246341"/>
                  </a:lnTo>
                  <a:lnTo>
                    <a:pt x="353148" y="246507"/>
                  </a:lnTo>
                  <a:close/>
                </a:path>
                <a:path w="1030604" h="1031240">
                  <a:moveTo>
                    <a:pt x="401840" y="515366"/>
                  </a:moveTo>
                  <a:lnTo>
                    <a:pt x="399796" y="515861"/>
                  </a:lnTo>
                  <a:lnTo>
                    <a:pt x="397014" y="516509"/>
                  </a:lnTo>
                  <a:lnTo>
                    <a:pt x="400202" y="517931"/>
                  </a:lnTo>
                  <a:lnTo>
                    <a:pt x="401840" y="515366"/>
                  </a:lnTo>
                  <a:close/>
                </a:path>
                <a:path w="1030604" h="1031240">
                  <a:moveTo>
                    <a:pt x="405345" y="615797"/>
                  </a:moveTo>
                  <a:lnTo>
                    <a:pt x="404672" y="613930"/>
                  </a:lnTo>
                  <a:lnTo>
                    <a:pt x="403440" y="613486"/>
                  </a:lnTo>
                  <a:lnTo>
                    <a:pt x="401561" y="614705"/>
                  </a:lnTo>
                  <a:lnTo>
                    <a:pt x="401472" y="615759"/>
                  </a:lnTo>
                  <a:lnTo>
                    <a:pt x="402958" y="617499"/>
                  </a:lnTo>
                  <a:lnTo>
                    <a:pt x="404215" y="617664"/>
                  </a:lnTo>
                  <a:lnTo>
                    <a:pt x="405345" y="615797"/>
                  </a:lnTo>
                  <a:close/>
                </a:path>
                <a:path w="1030604" h="1031240">
                  <a:moveTo>
                    <a:pt x="406704" y="1031024"/>
                  </a:moveTo>
                  <a:lnTo>
                    <a:pt x="403974" y="1026388"/>
                  </a:lnTo>
                  <a:lnTo>
                    <a:pt x="403034" y="1028623"/>
                  </a:lnTo>
                  <a:lnTo>
                    <a:pt x="403085" y="1030274"/>
                  </a:lnTo>
                  <a:lnTo>
                    <a:pt x="406704" y="1031024"/>
                  </a:lnTo>
                  <a:close/>
                </a:path>
                <a:path w="1030604" h="1031240">
                  <a:moveTo>
                    <a:pt x="407149" y="434301"/>
                  </a:moveTo>
                  <a:lnTo>
                    <a:pt x="403999" y="434644"/>
                  </a:lnTo>
                  <a:lnTo>
                    <a:pt x="402996" y="435444"/>
                  </a:lnTo>
                  <a:lnTo>
                    <a:pt x="403567" y="437603"/>
                  </a:lnTo>
                  <a:lnTo>
                    <a:pt x="404660" y="438010"/>
                  </a:lnTo>
                  <a:lnTo>
                    <a:pt x="405384" y="437070"/>
                  </a:lnTo>
                  <a:lnTo>
                    <a:pt x="405968" y="436105"/>
                  </a:lnTo>
                  <a:lnTo>
                    <a:pt x="407149" y="434301"/>
                  </a:lnTo>
                  <a:close/>
                </a:path>
                <a:path w="1030604" h="1031240">
                  <a:moveTo>
                    <a:pt x="408851" y="7137"/>
                  </a:moveTo>
                  <a:lnTo>
                    <a:pt x="408495" y="6400"/>
                  </a:lnTo>
                  <a:lnTo>
                    <a:pt x="408292" y="5499"/>
                  </a:lnTo>
                  <a:lnTo>
                    <a:pt x="407441" y="4749"/>
                  </a:lnTo>
                  <a:lnTo>
                    <a:pt x="406476" y="5270"/>
                  </a:lnTo>
                  <a:lnTo>
                    <a:pt x="405866" y="5448"/>
                  </a:lnTo>
                  <a:lnTo>
                    <a:pt x="406107" y="6235"/>
                  </a:lnTo>
                  <a:lnTo>
                    <a:pt x="406184" y="7188"/>
                  </a:lnTo>
                  <a:lnTo>
                    <a:pt x="406679" y="7785"/>
                  </a:lnTo>
                  <a:lnTo>
                    <a:pt x="407073" y="8255"/>
                  </a:lnTo>
                  <a:lnTo>
                    <a:pt x="407974" y="8343"/>
                  </a:lnTo>
                  <a:lnTo>
                    <a:pt x="408673" y="8597"/>
                  </a:lnTo>
                  <a:lnTo>
                    <a:pt x="408724" y="8102"/>
                  </a:lnTo>
                  <a:lnTo>
                    <a:pt x="408800" y="7620"/>
                  </a:lnTo>
                  <a:lnTo>
                    <a:pt x="408851" y="7137"/>
                  </a:lnTo>
                  <a:close/>
                </a:path>
                <a:path w="1030604" h="1031240">
                  <a:moveTo>
                    <a:pt x="423710" y="747128"/>
                  </a:moveTo>
                  <a:lnTo>
                    <a:pt x="417283" y="748550"/>
                  </a:lnTo>
                  <a:lnTo>
                    <a:pt x="418007" y="750176"/>
                  </a:lnTo>
                  <a:lnTo>
                    <a:pt x="419150" y="752843"/>
                  </a:lnTo>
                  <a:lnTo>
                    <a:pt x="420903" y="750658"/>
                  </a:lnTo>
                  <a:lnTo>
                    <a:pt x="423710" y="747128"/>
                  </a:lnTo>
                  <a:close/>
                </a:path>
                <a:path w="1030604" h="1031240">
                  <a:moveTo>
                    <a:pt x="440664" y="663905"/>
                  </a:moveTo>
                  <a:lnTo>
                    <a:pt x="436816" y="663473"/>
                  </a:lnTo>
                  <a:lnTo>
                    <a:pt x="437083" y="668693"/>
                  </a:lnTo>
                  <a:lnTo>
                    <a:pt x="439851" y="668147"/>
                  </a:lnTo>
                  <a:lnTo>
                    <a:pt x="440359" y="666153"/>
                  </a:lnTo>
                  <a:lnTo>
                    <a:pt x="440664" y="663905"/>
                  </a:lnTo>
                  <a:close/>
                </a:path>
                <a:path w="1030604" h="1031240">
                  <a:moveTo>
                    <a:pt x="447738" y="696061"/>
                  </a:moveTo>
                  <a:lnTo>
                    <a:pt x="446354" y="695413"/>
                  </a:lnTo>
                  <a:lnTo>
                    <a:pt x="443877" y="694385"/>
                  </a:lnTo>
                  <a:lnTo>
                    <a:pt x="444563" y="696379"/>
                  </a:lnTo>
                  <a:lnTo>
                    <a:pt x="444982" y="697636"/>
                  </a:lnTo>
                  <a:lnTo>
                    <a:pt x="445427" y="698906"/>
                  </a:lnTo>
                  <a:lnTo>
                    <a:pt x="445909" y="698627"/>
                  </a:lnTo>
                  <a:lnTo>
                    <a:pt x="446620" y="698461"/>
                  </a:lnTo>
                  <a:lnTo>
                    <a:pt x="447738" y="696061"/>
                  </a:lnTo>
                  <a:close/>
                </a:path>
                <a:path w="1030604" h="1031240">
                  <a:moveTo>
                    <a:pt x="453034" y="99453"/>
                  </a:moveTo>
                  <a:lnTo>
                    <a:pt x="452043" y="96151"/>
                  </a:lnTo>
                  <a:lnTo>
                    <a:pt x="450583" y="91338"/>
                  </a:lnTo>
                  <a:lnTo>
                    <a:pt x="447319" y="95453"/>
                  </a:lnTo>
                  <a:lnTo>
                    <a:pt x="448995" y="96634"/>
                  </a:lnTo>
                  <a:lnTo>
                    <a:pt x="450481" y="97663"/>
                  </a:lnTo>
                  <a:lnTo>
                    <a:pt x="453034" y="99453"/>
                  </a:lnTo>
                  <a:close/>
                </a:path>
                <a:path w="1030604" h="1031240">
                  <a:moveTo>
                    <a:pt x="460654" y="791895"/>
                  </a:moveTo>
                  <a:lnTo>
                    <a:pt x="459092" y="791959"/>
                  </a:lnTo>
                  <a:lnTo>
                    <a:pt x="457555" y="792035"/>
                  </a:lnTo>
                  <a:lnTo>
                    <a:pt x="456006" y="792086"/>
                  </a:lnTo>
                  <a:lnTo>
                    <a:pt x="457682" y="794512"/>
                  </a:lnTo>
                  <a:lnTo>
                    <a:pt x="459244" y="794880"/>
                  </a:lnTo>
                  <a:lnTo>
                    <a:pt x="460654" y="791895"/>
                  </a:lnTo>
                  <a:close/>
                </a:path>
                <a:path w="1030604" h="1031240">
                  <a:moveTo>
                    <a:pt x="460921" y="270332"/>
                  </a:moveTo>
                  <a:lnTo>
                    <a:pt x="455523" y="269138"/>
                  </a:lnTo>
                  <a:lnTo>
                    <a:pt x="454837" y="272910"/>
                  </a:lnTo>
                  <a:lnTo>
                    <a:pt x="456907" y="272046"/>
                  </a:lnTo>
                  <a:lnTo>
                    <a:pt x="460921" y="270332"/>
                  </a:lnTo>
                  <a:close/>
                </a:path>
                <a:path w="1030604" h="1031240">
                  <a:moveTo>
                    <a:pt x="491528" y="1011809"/>
                  </a:moveTo>
                  <a:lnTo>
                    <a:pt x="491058" y="1011237"/>
                  </a:lnTo>
                  <a:lnTo>
                    <a:pt x="490626" y="1010691"/>
                  </a:lnTo>
                  <a:lnTo>
                    <a:pt x="490194" y="1010132"/>
                  </a:lnTo>
                  <a:lnTo>
                    <a:pt x="488048" y="1012012"/>
                  </a:lnTo>
                  <a:lnTo>
                    <a:pt x="486981" y="1012990"/>
                  </a:lnTo>
                  <a:lnTo>
                    <a:pt x="487946" y="1014260"/>
                  </a:lnTo>
                  <a:lnTo>
                    <a:pt x="489115" y="1013434"/>
                  </a:lnTo>
                  <a:lnTo>
                    <a:pt x="491528" y="1011809"/>
                  </a:lnTo>
                  <a:close/>
                </a:path>
                <a:path w="1030604" h="1031240">
                  <a:moveTo>
                    <a:pt x="492582" y="446849"/>
                  </a:moveTo>
                  <a:lnTo>
                    <a:pt x="491883" y="445160"/>
                  </a:lnTo>
                  <a:lnTo>
                    <a:pt x="491921" y="442772"/>
                  </a:lnTo>
                  <a:lnTo>
                    <a:pt x="488975" y="443141"/>
                  </a:lnTo>
                  <a:lnTo>
                    <a:pt x="491363" y="445617"/>
                  </a:lnTo>
                  <a:lnTo>
                    <a:pt x="492582" y="446849"/>
                  </a:lnTo>
                  <a:close/>
                </a:path>
                <a:path w="1030604" h="1031240">
                  <a:moveTo>
                    <a:pt x="493496" y="157200"/>
                  </a:moveTo>
                  <a:lnTo>
                    <a:pt x="491197" y="155879"/>
                  </a:lnTo>
                  <a:lnTo>
                    <a:pt x="489788" y="156184"/>
                  </a:lnTo>
                  <a:lnTo>
                    <a:pt x="488683" y="158343"/>
                  </a:lnTo>
                  <a:lnTo>
                    <a:pt x="490804" y="160324"/>
                  </a:lnTo>
                  <a:lnTo>
                    <a:pt x="492061" y="159588"/>
                  </a:lnTo>
                  <a:lnTo>
                    <a:pt x="493496" y="157200"/>
                  </a:lnTo>
                  <a:close/>
                </a:path>
                <a:path w="1030604" h="1031240">
                  <a:moveTo>
                    <a:pt x="507009" y="827278"/>
                  </a:moveTo>
                  <a:lnTo>
                    <a:pt x="506984" y="824496"/>
                  </a:lnTo>
                  <a:lnTo>
                    <a:pt x="504050" y="825373"/>
                  </a:lnTo>
                  <a:lnTo>
                    <a:pt x="503389" y="826973"/>
                  </a:lnTo>
                  <a:lnTo>
                    <a:pt x="503732" y="829652"/>
                  </a:lnTo>
                  <a:lnTo>
                    <a:pt x="506920" y="829271"/>
                  </a:lnTo>
                  <a:lnTo>
                    <a:pt x="507009" y="827278"/>
                  </a:lnTo>
                  <a:close/>
                </a:path>
                <a:path w="1030604" h="1031240">
                  <a:moveTo>
                    <a:pt x="529691" y="456857"/>
                  </a:moveTo>
                  <a:lnTo>
                    <a:pt x="528459" y="455155"/>
                  </a:lnTo>
                  <a:lnTo>
                    <a:pt x="526897" y="453034"/>
                  </a:lnTo>
                  <a:lnTo>
                    <a:pt x="526529" y="453199"/>
                  </a:lnTo>
                  <a:lnTo>
                    <a:pt x="526135" y="453351"/>
                  </a:lnTo>
                  <a:lnTo>
                    <a:pt x="525754" y="453529"/>
                  </a:lnTo>
                  <a:lnTo>
                    <a:pt x="525703" y="455434"/>
                  </a:lnTo>
                  <a:lnTo>
                    <a:pt x="526478" y="456666"/>
                  </a:lnTo>
                  <a:lnTo>
                    <a:pt x="529691" y="456857"/>
                  </a:lnTo>
                  <a:close/>
                </a:path>
                <a:path w="1030604" h="1031240">
                  <a:moveTo>
                    <a:pt x="532765" y="921550"/>
                  </a:moveTo>
                  <a:lnTo>
                    <a:pt x="531037" y="919632"/>
                  </a:lnTo>
                  <a:lnTo>
                    <a:pt x="529513" y="919937"/>
                  </a:lnTo>
                  <a:lnTo>
                    <a:pt x="526961" y="922591"/>
                  </a:lnTo>
                  <a:lnTo>
                    <a:pt x="530783" y="923353"/>
                  </a:lnTo>
                  <a:lnTo>
                    <a:pt x="532180" y="923620"/>
                  </a:lnTo>
                  <a:lnTo>
                    <a:pt x="532269" y="922769"/>
                  </a:lnTo>
                  <a:lnTo>
                    <a:pt x="532765" y="921550"/>
                  </a:lnTo>
                  <a:close/>
                </a:path>
                <a:path w="1030604" h="1031240">
                  <a:moveTo>
                    <a:pt x="536054" y="401434"/>
                  </a:moveTo>
                  <a:lnTo>
                    <a:pt x="535114" y="400304"/>
                  </a:lnTo>
                  <a:lnTo>
                    <a:pt x="531647" y="399973"/>
                  </a:lnTo>
                  <a:lnTo>
                    <a:pt x="534593" y="402907"/>
                  </a:lnTo>
                  <a:lnTo>
                    <a:pt x="535622" y="403961"/>
                  </a:lnTo>
                  <a:lnTo>
                    <a:pt x="536054" y="401434"/>
                  </a:lnTo>
                  <a:close/>
                </a:path>
                <a:path w="1030604" h="1031240">
                  <a:moveTo>
                    <a:pt x="551738" y="301231"/>
                  </a:moveTo>
                  <a:lnTo>
                    <a:pt x="547852" y="294995"/>
                  </a:lnTo>
                  <a:lnTo>
                    <a:pt x="547458" y="295135"/>
                  </a:lnTo>
                  <a:lnTo>
                    <a:pt x="546709" y="295389"/>
                  </a:lnTo>
                  <a:lnTo>
                    <a:pt x="547141" y="300329"/>
                  </a:lnTo>
                  <a:lnTo>
                    <a:pt x="547420" y="303403"/>
                  </a:lnTo>
                  <a:lnTo>
                    <a:pt x="551738" y="301231"/>
                  </a:lnTo>
                  <a:close/>
                </a:path>
                <a:path w="1030604" h="1031240">
                  <a:moveTo>
                    <a:pt x="552627" y="147586"/>
                  </a:moveTo>
                  <a:lnTo>
                    <a:pt x="547649" y="149263"/>
                  </a:lnTo>
                  <a:lnTo>
                    <a:pt x="547395" y="152273"/>
                  </a:lnTo>
                  <a:lnTo>
                    <a:pt x="549071" y="150736"/>
                  </a:lnTo>
                  <a:lnTo>
                    <a:pt x="550456" y="149529"/>
                  </a:lnTo>
                  <a:lnTo>
                    <a:pt x="552627" y="147586"/>
                  </a:lnTo>
                  <a:close/>
                </a:path>
                <a:path w="1030604" h="1031240">
                  <a:moveTo>
                    <a:pt x="595325" y="427266"/>
                  </a:moveTo>
                  <a:lnTo>
                    <a:pt x="592378" y="425526"/>
                  </a:lnTo>
                  <a:lnTo>
                    <a:pt x="592086" y="427748"/>
                  </a:lnTo>
                  <a:lnTo>
                    <a:pt x="591273" y="429056"/>
                  </a:lnTo>
                  <a:lnTo>
                    <a:pt x="591350" y="429260"/>
                  </a:lnTo>
                  <a:lnTo>
                    <a:pt x="591375" y="429475"/>
                  </a:lnTo>
                  <a:lnTo>
                    <a:pt x="591502" y="429590"/>
                  </a:lnTo>
                  <a:lnTo>
                    <a:pt x="591896" y="429793"/>
                  </a:lnTo>
                  <a:lnTo>
                    <a:pt x="593064" y="428980"/>
                  </a:lnTo>
                  <a:lnTo>
                    <a:pt x="595325" y="427266"/>
                  </a:lnTo>
                  <a:close/>
                </a:path>
                <a:path w="1030604" h="1031240">
                  <a:moveTo>
                    <a:pt x="596442" y="406107"/>
                  </a:moveTo>
                  <a:lnTo>
                    <a:pt x="593826" y="406146"/>
                  </a:lnTo>
                  <a:lnTo>
                    <a:pt x="591921" y="406806"/>
                  </a:lnTo>
                  <a:lnTo>
                    <a:pt x="593102" y="410298"/>
                  </a:lnTo>
                  <a:lnTo>
                    <a:pt x="596442" y="406107"/>
                  </a:lnTo>
                  <a:close/>
                </a:path>
                <a:path w="1030604" h="1031240">
                  <a:moveTo>
                    <a:pt x="610641" y="289420"/>
                  </a:moveTo>
                  <a:lnTo>
                    <a:pt x="609244" y="289064"/>
                  </a:lnTo>
                  <a:lnTo>
                    <a:pt x="608533" y="288836"/>
                  </a:lnTo>
                  <a:lnTo>
                    <a:pt x="608266" y="289915"/>
                  </a:lnTo>
                  <a:lnTo>
                    <a:pt x="607999" y="290982"/>
                  </a:lnTo>
                  <a:lnTo>
                    <a:pt x="607745" y="292049"/>
                  </a:lnTo>
                  <a:lnTo>
                    <a:pt x="608393" y="292252"/>
                  </a:lnTo>
                  <a:lnTo>
                    <a:pt x="609041" y="292430"/>
                  </a:lnTo>
                  <a:lnTo>
                    <a:pt x="609688" y="292620"/>
                  </a:lnTo>
                  <a:lnTo>
                    <a:pt x="609993" y="291566"/>
                  </a:lnTo>
                  <a:lnTo>
                    <a:pt x="610641" y="289420"/>
                  </a:lnTo>
                  <a:close/>
                </a:path>
                <a:path w="1030604" h="1031240">
                  <a:moveTo>
                    <a:pt x="618147" y="66878"/>
                  </a:moveTo>
                  <a:lnTo>
                    <a:pt x="617321" y="64477"/>
                  </a:lnTo>
                  <a:lnTo>
                    <a:pt x="616826" y="63004"/>
                  </a:lnTo>
                  <a:lnTo>
                    <a:pt x="616305" y="61518"/>
                  </a:lnTo>
                  <a:lnTo>
                    <a:pt x="614667" y="63728"/>
                  </a:lnTo>
                  <a:lnTo>
                    <a:pt x="614400" y="65455"/>
                  </a:lnTo>
                  <a:lnTo>
                    <a:pt x="618147" y="66878"/>
                  </a:lnTo>
                  <a:close/>
                </a:path>
                <a:path w="1030604" h="1031240">
                  <a:moveTo>
                    <a:pt x="662495" y="632764"/>
                  </a:moveTo>
                  <a:lnTo>
                    <a:pt x="660641" y="631748"/>
                  </a:lnTo>
                  <a:lnTo>
                    <a:pt x="656513" y="629539"/>
                  </a:lnTo>
                  <a:lnTo>
                    <a:pt x="657834" y="635038"/>
                  </a:lnTo>
                  <a:lnTo>
                    <a:pt x="658418" y="635279"/>
                  </a:lnTo>
                  <a:lnTo>
                    <a:pt x="662495" y="632764"/>
                  </a:lnTo>
                  <a:close/>
                </a:path>
                <a:path w="1030604" h="1031240">
                  <a:moveTo>
                    <a:pt x="666635" y="286245"/>
                  </a:moveTo>
                  <a:lnTo>
                    <a:pt x="666140" y="284886"/>
                  </a:lnTo>
                  <a:lnTo>
                    <a:pt x="666026" y="283260"/>
                  </a:lnTo>
                  <a:lnTo>
                    <a:pt x="664603" y="283794"/>
                  </a:lnTo>
                  <a:lnTo>
                    <a:pt x="663257" y="283870"/>
                  </a:lnTo>
                  <a:lnTo>
                    <a:pt x="662838" y="284530"/>
                  </a:lnTo>
                  <a:lnTo>
                    <a:pt x="662444" y="285140"/>
                  </a:lnTo>
                  <a:lnTo>
                    <a:pt x="662762" y="286969"/>
                  </a:lnTo>
                  <a:lnTo>
                    <a:pt x="664032" y="287591"/>
                  </a:lnTo>
                  <a:lnTo>
                    <a:pt x="665670" y="287426"/>
                  </a:lnTo>
                  <a:lnTo>
                    <a:pt x="666635" y="286245"/>
                  </a:lnTo>
                  <a:close/>
                </a:path>
                <a:path w="1030604" h="1031240">
                  <a:moveTo>
                    <a:pt x="677811" y="407847"/>
                  </a:moveTo>
                  <a:lnTo>
                    <a:pt x="673125" y="409308"/>
                  </a:lnTo>
                  <a:lnTo>
                    <a:pt x="676719" y="411556"/>
                  </a:lnTo>
                  <a:lnTo>
                    <a:pt x="677811" y="407847"/>
                  </a:lnTo>
                  <a:close/>
                </a:path>
                <a:path w="1030604" h="1031240">
                  <a:moveTo>
                    <a:pt x="679805" y="101968"/>
                  </a:moveTo>
                  <a:lnTo>
                    <a:pt x="675513" y="100012"/>
                  </a:lnTo>
                  <a:lnTo>
                    <a:pt x="675259" y="100584"/>
                  </a:lnTo>
                  <a:lnTo>
                    <a:pt x="674992" y="101180"/>
                  </a:lnTo>
                  <a:lnTo>
                    <a:pt x="674738" y="101752"/>
                  </a:lnTo>
                  <a:lnTo>
                    <a:pt x="675881" y="102997"/>
                  </a:lnTo>
                  <a:lnTo>
                    <a:pt x="677138" y="104038"/>
                  </a:lnTo>
                  <a:lnTo>
                    <a:pt x="679805" y="101968"/>
                  </a:lnTo>
                  <a:close/>
                </a:path>
                <a:path w="1030604" h="1031240">
                  <a:moveTo>
                    <a:pt x="685292" y="544563"/>
                  </a:moveTo>
                  <a:lnTo>
                    <a:pt x="680910" y="545376"/>
                  </a:lnTo>
                  <a:lnTo>
                    <a:pt x="681901" y="546989"/>
                  </a:lnTo>
                  <a:lnTo>
                    <a:pt x="682574" y="548106"/>
                  </a:lnTo>
                  <a:lnTo>
                    <a:pt x="683831" y="550164"/>
                  </a:lnTo>
                  <a:lnTo>
                    <a:pt x="684479" y="547662"/>
                  </a:lnTo>
                  <a:lnTo>
                    <a:pt x="685292" y="544563"/>
                  </a:lnTo>
                  <a:close/>
                </a:path>
                <a:path w="1030604" h="1031240">
                  <a:moveTo>
                    <a:pt x="685939" y="237794"/>
                  </a:moveTo>
                  <a:lnTo>
                    <a:pt x="685622" y="237591"/>
                  </a:lnTo>
                  <a:lnTo>
                    <a:pt x="684949" y="237223"/>
                  </a:lnTo>
                  <a:lnTo>
                    <a:pt x="683996" y="237299"/>
                  </a:lnTo>
                  <a:lnTo>
                    <a:pt x="682726" y="237109"/>
                  </a:lnTo>
                  <a:lnTo>
                    <a:pt x="682917" y="238252"/>
                  </a:lnTo>
                  <a:lnTo>
                    <a:pt x="682891" y="239420"/>
                  </a:lnTo>
                  <a:lnTo>
                    <a:pt x="683196" y="239509"/>
                  </a:lnTo>
                  <a:lnTo>
                    <a:pt x="683983" y="239788"/>
                  </a:lnTo>
                  <a:lnTo>
                    <a:pt x="684923" y="239560"/>
                  </a:lnTo>
                  <a:lnTo>
                    <a:pt x="685825" y="239560"/>
                  </a:lnTo>
                  <a:lnTo>
                    <a:pt x="685774" y="238887"/>
                  </a:lnTo>
                  <a:lnTo>
                    <a:pt x="685939" y="237794"/>
                  </a:lnTo>
                  <a:close/>
                </a:path>
                <a:path w="1030604" h="1031240">
                  <a:moveTo>
                    <a:pt x="696391" y="124548"/>
                  </a:moveTo>
                  <a:lnTo>
                    <a:pt x="694474" y="120269"/>
                  </a:lnTo>
                  <a:lnTo>
                    <a:pt x="693699" y="119278"/>
                  </a:lnTo>
                  <a:lnTo>
                    <a:pt x="691705" y="119900"/>
                  </a:lnTo>
                  <a:lnTo>
                    <a:pt x="690854" y="120942"/>
                  </a:lnTo>
                  <a:lnTo>
                    <a:pt x="690968" y="121272"/>
                  </a:lnTo>
                  <a:lnTo>
                    <a:pt x="692607" y="125526"/>
                  </a:lnTo>
                  <a:lnTo>
                    <a:pt x="695706" y="125031"/>
                  </a:lnTo>
                  <a:lnTo>
                    <a:pt x="695858" y="124866"/>
                  </a:lnTo>
                  <a:lnTo>
                    <a:pt x="696391" y="124548"/>
                  </a:lnTo>
                  <a:close/>
                </a:path>
                <a:path w="1030604" h="1031240">
                  <a:moveTo>
                    <a:pt x="717740" y="265328"/>
                  </a:moveTo>
                  <a:lnTo>
                    <a:pt x="717651" y="264071"/>
                  </a:lnTo>
                  <a:lnTo>
                    <a:pt x="717550" y="262839"/>
                  </a:lnTo>
                  <a:lnTo>
                    <a:pt x="717473" y="261581"/>
                  </a:lnTo>
                  <a:lnTo>
                    <a:pt x="717016" y="261594"/>
                  </a:lnTo>
                  <a:lnTo>
                    <a:pt x="716559" y="261607"/>
                  </a:lnTo>
                  <a:lnTo>
                    <a:pt x="716102" y="261594"/>
                  </a:lnTo>
                  <a:lnTo>
                    <a:pt x="715251" y="262864"/>
                  </a:lnTo>
                  <a:lnTo>
                    <a:pt x="714883" y="264147"/>
                  </a:lnTo>
                  <a:lnTo>
                    <a:pt x="717740" y="265328"/>
                  </a:lnTo>
                  <a:close/>
                </a:path>
                <a:path w="1030604" h="1031240">
                  <a:moveTo>
                    <a:pt x="739381" y="251028"/>
                  </a:moveTo>
                  <a:lnTo>
                    <a:pt x="739305" y="249085"/>
                  </a:lnTo>
                  <a:lnTo>
                    <a:pt x="736815" y="247345"/>
                  </a:lnTo>
                  <a:lnTo>
                    <a:pt x="736295" y="249377"/>
                  </a:lnTo>
                  <a:lnTo>
                    <a:pt x="735368" y="251472"/>
                  </a:lnTo>
                  <a:lnTo>
                    <a:pt x="737603" y="253580"/>
                  </a:lnTo>
                  <a:lnTo>
                    <a:pt x="739381" y="251028"/>
                  </a:lnTo>
                  <a:close/>
                </a:path>
                <a:path w="1030604" h="1031240">
                  <a:moveTo>
                    <a:pt x="788085" y="360349"/>
                  </a:moveTo>
                  <a:lnTo>
                    <a:pt x="782739" y="362292"/>
                  </a:lnTo>
                  <a:lnTo>
                    <a:pt x="786117" y="365506"/>
                  </a:lnTo>
                  <a:lnTo>
                    <a:pt x="786384" y="365404"/>
                  </a:lnTo>
                  <a:lnTo>
                    <a:pt x="788085" y="360349"/>
                  </a:lnTo>
                  <a:close/>
                </a:path>
                <a:path w="1030604" h="1031240">
                  <a:moveTo>
                    <a:pt x="795121" y="168084"/>
                  </a:moveTo>
                  <a:lnTo>
                    <a:pt x="792988" y="164922"/>
                  </a:lnTo>
                  <a:lnTo>
                    <a:pt x="792556" y="167944"/>
                  </a:lnTo>
                  <a:lnTo>
                    <a:pt x="792289" y="169735"/>
                  </a:lnTo>
                  <a:lnTo>
                    <a:pt x="792035" y="171538"/>
                  </a:lnTo>
                  <a:lnTo>
                    <a:pt x="792568" y="171589"/>
                  </a:lnTo>
                  <a:lnTo>
                    <a:pt x="793661" y="171716"/>
                  </a:lnTo>
                  <a:lnTo>
                    <a:pt x="794346" y="169887"/>
                  </a:lnTo>
                  <a:lnTo>
                    <a:pt x="795121" y="168084"/>
                  </a:lnTo>
                  <a:close/>
                </a:path>
                <a:path w="1030604" h="1031240">
                  <a:moveTo>
                    <a:pt x="801039" y="627392"/>
                  </a:moveTo>
                  <a:lnTo>
                    <a:pt x="800315" y="626618"/>
                  </a:lnTo>
                  <a:lnTo>
                    <a:pt x="799604" y="625843"/>
                  </a:lnTo>
                  <a:lnTo>
                    <a:pt x="798868" y="625055"/>
                  </a:lnTo>
                  <a:lnTo>
                    <a:pt x="798436" y="625563"/>
                  </a:lnTo>
                  <a:lnTo>
                    <a:pt x="798029" y="626059"/>
                  </a:lnTo>
                  <a:lnTo>
                    <a:pt x="797598" y="626554"/>
                  </a:lnTo>
                  <a:lnTo>
                    <a:pt x="799211" y="627862"/>
                  </a:lnTo>
                  <a:lnTo>
                    <a:pt x="800011" y="628510"/>
                  </a:lnTo>
                  <a:lnTo>
                    <a:pt x="800354" y="628142"/>
                  </a:lnTo>
                  <a:lnTo>
                    <a:pt x="800709" y="627773"/>
                  </a:lnTo>
                  <a:lnTo>
                    <a:pt x="801039" y="627392"/>
                  </a:lnTo>
                  <a:close/>
                </a:path>
                <a:path w="1030604" h="1031240">
                  <a:moveTo>
                    <a:pt x="874915" y="359524"/>
                  </a:moveTo>
                  <a:lnTo>
                    <a:pt x="872502" y="356108"/>
                  </a:lnTo>
                  <a:lnTo>
                    <a:pt x="871905" y="357974"/>
                  </a:lnTo>
                  <a:lnTo>
                    <a:pt x="871080" y="360667"/>
                  </a:lnTo>
                  <a:lnTo>
                    <a:pt x="872705" y="360172"/>
                  </a:lnTo>
                  <a:lnTo>
                    <a:pt x="874915" y="359524"/>
                  </a:lnTo>
                  <a:close/>
                </a:path>
                <a:path w="1030604" h="1031240">
                  <a:moveTo>
                    <a:pt x="892797" y="318439"/>
                  </a:moveTo>
                  <a:lnTo>
                    <a:pt x="891730" y="317271"/>
                  </a:lnTo>
                  <a:lnTo>
                    <a:pt x="891044" y="316445"/>
                  </a:lnTo>
                  <a:lnTo>
                    <a:pt x="889482" y="314896"/>
                  </a:lnTo>
                  <a:lnTo>
                    <a:pt x="888619" y="314172"/>
                  </a:lnTo>
                  <a:lnTo>
                    <a:pt x="887780" y="313410"/>
                  </a:lnTo>
                  <a:lnTo>
                    <a:pt x="887488" y="313766"/>
                  </a:lnTo>
                  <a:lnTo>
                    <a:pt x="887171" y="314109"/>
                  </a:lnTo>
                  <a:lnTo>
                    <a:pt x="886879" y="314452"/>
                  </a:lnTo>
                  <a:lnTo>
                    <a:pt x="888961" y="315417"/>
                  </a:lnTo>
                  <a:lnTo>
                    <a:pt x="888149" y="319417"/>
                  </a:lnTo>
                  <a:lnTo>
                    <a:pt x="892797" y="318439"/>
                  </a:lnTo>
                  <a:close/>
                </a:path>
                <a:path w="1030604" h="1031240">
                  <a:moveTo>
                    <a:pt x="930935" y="646290"/>
                  </a:moveTo>
                  <a:lnTo>
                    <a:pt x="928878" y="643102"/>
                  </a:lnTo>
                  <a:lnTo>
                    <a:pt x="926198" y="649160"/>
                  </a:lnTo>
                  <a:lnTo>
                    <a:pt x="927265" y="649655"/>
                  </a:lnTo>
                  <a:lnTo>
                    <a:pt x="927798" y="649922"/>
                  </a:lnTo>
                  <a:lnTo>
                    <a:pt x="930567" y="648512"/>
                  </a:lnTo>
                  <a:lnTo>
                    <a:pt x="930935" y="646290"/>
                  </a:lnTo>
                  <a:close/>
                </a:path>
                <a:path w="1030604" h="1031240">
                  <a:moveTo>
                    <a:pt x="966736" y="257022"/>
                  </a:moveTo>
                  <a:lnTo>
                    <a:pt x="964907" y="254152"/>
                  </a:lnTo>
                  <a:lnTo>
                    <a:pt x="963587" y="253504"/>
                  </a:lnTo>
                  <a:lnTo>
                    <a:pt x="961948" y="255739"/>
                  </a:lnTo>
                  <a:lnTo>
                    <a:pt x="961682" y="256095"/>
                  </a:lnTo>
                  <a:lnTo>
                    <a:pt x="961923" y="256794"/>
                  </a:lnTo>
                  <a:lnTo>
                    <a:pt x="961923" y="257683"/>
                  </a:lnTo>
                  <a:lnTo>
                    <a:pt x="964565" y="257340"/>
                  </a:lnTo>
                  <a:lnTo>
                    <a:pt x="966736" y="257022"/>
                  </a:lnTo>
                  <a:close/>
                </a:path>
                <a:path w="1030604" h="1031240">
                  <a:moveTo>
                    <a:pt x="987031" y="567893"/>
                  </a:moveTo>
                  <a:lnTo>
                    <a:pt x="986142" y="566674"/>
                  </a:lnTo>
                  <a:lnTo>
                    <a:pt x="984148" y="565289"/>
                  </a:lnTo>
                  <a:lnTo>
                    <a:pt x="983462" y="567651"/>
                  </a:lnTo>
                  <a:lnTo>
                    <a:pt x="983526" y="569163"/>
                  </a:lnTo>
                  <a:lnTo>
                    <a:pt x="985862" y="570230"/>
                  </a:lnTo>
                  <a:lnTo>
                    <a:pt x="987031" y="567893"/>
                  </a:lnTo>
                  <a:close/>
                </a:path>
                <a:path w="1030604" h="1031240">
                  <a:moveTo>
                    <a:pt x="1030363" y="395643"/>
                  </a:moveTo>
                  <a:lnTo>
                    <a:pt x="1027582" y="395033"/>
                  </a:lnTo>
                  <a:lnTo>
                    <a:pt x="1026198" y="394741"/>
                  </a:lnTo>
                  <a:lnTo>
                    <a:pt x="1026134" y="395338"/>
                  </a:lnTo>
                  <a:lnTo>
                    <a:pt x="1026071" y="395947"/>
                  </a:lnTo>
                  <a:lnTo>
                    <a:pt x="1026007" y="396557"/>
                  </a:lnTo>
                  <a:lnTo>
                    <a:pt x="1027417" y="396608"/>
                  </a:lnTo>
                  <a:lnTo>
                    <a:pt x="1030211" y="396697"/>
                  </a:lnTo>
                  <a:lnTo>
                    <a:pt x="1030274" y="396341"/>
                  </a:lnTo>
                  <a:lnTo>
                    <a:pt x="1030363" y="3956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2" name="object 109">
              <a:extLst>
                <a:ext uri="{FF2B5EF4-FFF2-40B4-BE49-F238E27FC236}">
                  <a16:creationId xmlns:a16="http://schemas.microsoft.com/office/drawing/2014/main" id="{6E27AEE3-36AB-C442-F175-CD2997921996}"/>
                </a:ext>
              </a:extLst>
            </p:cNvPr>
            <p:cNvSpPr/>
            <p:nvPr/>
          </p:nvSpPr>
          <p:spPr>
            <a:xfrm>
              <a:off x="3717003" y="3401280"/>
              <a:ext cx="641518" cy="557573"/>
            </a:xfrm>
            <a:custGeom>
              <a:avLst/>
              <a:gdLst/>
              <a:ahLst/>
              <a:cxnLst/>
              <a:rect l="l" t="t" r="r" b="b"/>
              <a:pathLst>
                <a:path w="1057909" h="919479">
                  <a:moveTo>
                    <a:pt x="2260" y="393623"/>
                  </a:moveTo>
                  <a:lnTo>
                    <a:pt x="1587" y="391020"/>
                  </a:lnTo>
                  <a:lnTo>
                    <a:pt x="1231" y="389712"/>
                  </a:lnTo>
                  <a:lnTo>
                    <a:pt x="825" y="389826"/>
                  </a:lnTo>
                  <a:lnTo>
                    <a:pt x="0" y="390029"/>
                  </a:lnTo>
                  <a:lnTo>
                    <a:pt x="254" y="391312"/>
                  </a:lnTo>
                  <a:lnTo>
                    <a:pt x="736" y="393877"/>
                  </a:lnTo>
                  <a:lnTo>
                    <a:pt x="2260" y="393623"/>
                  </a:lnTo>
                  <a:close/>
                </a:path>
                <a:path w="1057909" h="919479">
                  <a:moveTo>
                    <a:pt x="36588" y="493674"/>
                  </a:moveTo>
                  <a:lnTo>
                    <a:pt x="34975" y="492925"/>
                  </a:lnTo>
                  <a:lnTo>
                    <a:pt x="36474" y="493661"/>
                  </a:lnTo>
                  <a:close/>
                </a:path>
                <a:path w="1057909" h="919479">
                  <a:moveTo>
                    <a:pt x="38811" y="496265"/>
                  </a:moveTo>
                  <a:lnTo>
                    <a:pt x="38658" y="493776"/>
                  </a:lnTo>
                  <a:lnTo>
                    <a:pt x="36588" y="493674"/>
                  </a:lnTo>
                  <a:lnTo>
                    <a:pt x="35623" y="497078"/>
                  </a:lnTo>
                  <a:lnTo>
                    <a:pt x="38811" y="496265"/>
                  </a:lnTo>
                  <a:close/>
                </a:path>
                <a:path w="1057909" h="919479">
                  <a:moveTo>
                    <a:pt x="44107" y="559600"/>
                  </a:moveTo>
                  <a:lnTo>
                    <a:pt x="41363" y="557403"/>
                  </a:lnTo>
                  <a:lnTo>
                    <a:pt x="41071" y="557771"/>
                  </a:lnTo>
                  <a:lnTo>
                    <a:pt x="40754" y="558126"/>
                  </a:lnTo>
                  <a:lnTo>
                    <a:pt x="40449" y="558495"/>
                  </a:lnTo>
                  <a:lnTo>
                    <a:pt x="41452" y="559155"/>
                  </a:lnTo>
                  <a:lnTo>
                    <a:pt x="43446" y="560501"/>
                  </a:lnTo>
                  <a:lnTo>
                    <a:pt x="43903" y="559892"/>
                  </a:lnTo>
                  <a:lnTo>
                    <a:pt x="44107" y="559600"/>
                  </a:lnTo>
                  <a:close/>
                </a:path>
                <a:path w="1057909" h="919479">
                  <a:moveTo>
                    <a:pt x="56299" y="565010"/>
                  </a:moveTo>
                  <a:lnTo>
                    <a:pt x="55994" y="564261"/>
                  </a:lnTo>
                  <a:lnTo>
                    <a:pt x="55841" y="563880"/>
                  </a:lnTo>
                  <a:lnTo>
                    <a:pt x="54800" y="563867"/>
                  </a:lnTo>
                  <a:lnTo>
                    <a:pt x="53555" y="563499"/>
                  </a:lnTo>
                  <a:lnTo>
                    <a:pt x="53835" y="564959"/>
                  </a:lnTo>
                  <a:lnTo>
                    <a:pt x="53822" y="565912"/>
                  </a:lnTo>
                  <a:lnTo>
                    <a:pt x="54254" y="566610"/>
                  </a:lnTo>
                  <a:lnTo>
                    <a:pt x="54483" y="566953"/>
                  </a:lnTo>
                  <a:lnTo>
                    <a:pt x="55499" y="566801"/>
                  </a:lnTo>
                  <a:lnTo>
                    <a:pt x="56159" y="566851"/>
                  </a:lnTo>
                  <a:lnTo>
                    <a:pt x="56121" y="565975"/>
                  </a:lnTo>
                  <a:lnTo>
                    <a:pt x="56299" y="565010"/>
                  </a:lnTo>
                  <a:close/>
                </a:path>
                <a:path w="1057909" h="919479">
                  <a:moveTo>
                    <a:pt x="60210" y="312229"/>
                  </a:moveTo>
                  <a:lnTo>
                    <a:pt x="59969" y="311619"/>
                  </a:lnTo>
                  <a:lnTo>
                    <a:pt x="59880" y="310781"/>
                  </a:lnTo>
                  <a:lnTo>
                    <a:pt x="58991" y="310146"/>
                  </a:lnTo>
                  <a:lnTo>
                    <a:pt x="58166" y="310400"/>
                  </a:lnTo>
                  <a:lnTo>
                    <a:pt x="57023" y="310400"/>
                  </a:lnTo>
                  <a:lnTo>
                    <a:pt x="57429" y="311505"/>
                  </a:lnTo>
                  <a:lnTo>
                    <a:pt x="57556" y="312635"/>
                  </a:lnTo>
                  <a:lnTo>
                    <a:pt x="58610" y="312813"/>
                  </a:lnTo>
                  <a:lnTo>
                    <a:pt x="59436" y="312407"/>
                  </a:lnTo>
                  <a:lnTo>
                    <a:pt x="60210" y="312229"/>
                  </a:lnTo>
                  <a:close/>
                </a:path>
                <a:path w="1057909" h="919479">
                  <a:moveTo>
                    <a:pt x="74942" y="271462"/>
                  </a:moveTo>
                  <a:lnTo>
                    <a:pt x="74218" y="270891"/>
                  </a:lnTo>
                  <a:lnTo>
                    <a:pt x="73456" y="271564"/>
                  </a:lnTo>
                  <a:lnTo>
                    <a:pt x="72796" y="272237"/>
                  </a:lnTo>
                  <a:lnTo>
                    <a:pt x="72123" y="272923"/>
                  </a:lnTo>
                  <a:lnTo>
                    <a:pt x="73380" y="273939"/>
                  </a:lnTo>
                  <a:lnTo>
                    <a:pt x="73914" y="273126"/>
                  </a:lnTo>
                  <a:lnTo>
                    <a:pt x="74447" y="272351"/>
                  </a:lnTo>
                  <a:lnTo>
                    <a:pt x="74942" y="271462"/>
                  </a:lnTo>
                  <a:close/>
                </a:path>
                <a:path w="1057909" h="919479">
                  <a:moveTo>
                    <a:pt x="141198" y="364705"/>
                  </a:moveTo>
                  <a:lnTo>
                    <a:pt x="139852" y="361861"/>
                  </a:lnTo>
                  <a:lnTo>
                    <a:pt x="139484" y="362064"/>
                  </a:lnTo>
                  <a:lnTo>
                    <a:pt x="139103" y="362254"/>
                  </a:lnTo>
                  <a:lnTo>
                    <a:pt x="138734" y="362458"/>
                  </a:lnTo>
                  <a:lnTo>
                    <a:pt x="139687" y="364312"/>
                  </a:lnTo>
                  <a:lnTo>
                    <a:pt x="140144" y="365239"/>
                  </a:lnTo>
                  <a:lnTo>
                    <a:pt x="140500" y="365074"/>
                  </a:lnTo>
                  <a:lnTo>
                    <a:pt x="140843" y="364883"/>
                  </a:lnTo>
                  <a:lnTo>
                    <a:pt x="141198" y="364705"/>
                  </a:lnTo>
                  <a:close/>
                </a:path>
                <a:path w="1057909" h="919479">
                  <a:moveTo>
                    <a:pt x="148374" y="25628"/>
                  </a:moveTo>
                  <a:lnTo>
                    <a:pt x="147955" y="24130"/>
                  </a:lnTo>
                  <a:lnTo>
                    <a:pt x="147523" y="22580"/>
                  </a:lnTo>
                  <a:lnTo>
                    <a:pt x="144284" y="22987"/>
                  </a:lnTo>
                  <a:lnTo>
                    <a:pt x="145656" y="24536"/>
                  </a:lnTo>
                  <a:lnTo>
                    <a:pt x="146481" y="25488"/>
                  </a:lnTo>
                  <a:lnTo>
                    <a:pt x="147345" y="26441"/>
                  </a:lnTo>
                  <a:lnTo>
                    <a:pt x="147675" y="26162"/>
                  </a:lnTo>
                  <a:lnTo>
                    <a:pt x="148031" y="25895"/>
                  </a:lnTo>
                  <a:lnTo>
                    <a:pt x="148374" y="25628"/>
                  </a:lnTo>
                  <a:close/>
                </a:path>
                <a:path w="1057909" h="919479">
                  <a:moveTo>
                    <a:pt x="158000" y="679043"/>
                  </a:moveTo>
                  <a:lnTo>
                    <a:pt x="157505" y="678865"/>
                  </a:lnTo>
                  <a:lnTo>
                    <a:pt x="156489" y="678472"/>
                  </a:lnTo>
                  <a:lnTo>
                    <a:pt x="154940" y="679323"/>
                  </a:lnTo>
                  <a:lnTo>
                    <a:pt x="154470" y="680440"/>
                  </a:lnTo>
                  <a:lnTo>
                    <a:pt x="156616" y="682764"/>
                  </a:lnTo>
                  <a:lnTo>
                    <a:pt x="157200" y="681164"/>
                  </a:lnTo>
                  <a:lnTo>
                    <a:pt x="158000" y="679043"/>
                  </a:lnTo>
                  <a:close/>
                </a:path>
                <a:path w="1057909" h="919479">
                  <a:moveTo>
                    <a:pt x="164350" y="342811"/>
                  </a:moveTo>
                  <a:lnTo>
                    <a:pt x="162306" y="339598"/>
                  </a:lnTo>
                  <a:lnTo>
                    <a:pt x="161848" y="339890"/>
                  </a:lnTo>
                  <a:lnTo>
                    <a:pt x="161391" y="340207"/>
                  </a:lnTo>
                  <a:lnTo>
                    <a:pt x="160947" y="340512"/>
                  </a:lnTo>
                  <a:lnTo>
                    <a:pt x="161213" y="341185"/>
                  </a:lnTo>
                  <a:lnTo>
                    <a:pt x="161404" y="341934"/>
                  </a:lnTo>
                  <a:lnTo>
                    <a:pt x="161823" y="342493"/>
                  </a:lnTo>
                  <a:lnTo>
                    <a:pt x="162204" y="342988"/>
                  </a:lnTo>
                  <a:lnTo>
                    <a:pt x="162877" y="343242"/>
                  </a:lnTo>
                  <a:lnTo>
                    <a:pt x="163410" y="343598"/>
                  </a:lnTo>
                  <a:lnTo>
                    <a:pt x="163728" y="343344"/>
                  </a:lnTo>
                  <a:lnTo>
                    <a:pt x="164033" y="343077"/>
                  </a:lnTo>
                  <a:lnTo>
                    <a:pt x="164350" y="342811"/>
                  </a:lnTo>
                  <a:close/>
                </a:path>
                <a:path w="1057909" h="919479">
                  <a:moveTo>
                    <a:pt x="168414" y="72021"/>
                  </a:moveTo>
                  <a:lnTo>
                    <a:pt x="167551" y="71958"/>
                  </a:lnTo>
                  <a:lnTo>
                    <a:pt x="167055" y="71920"/>
                  </a:lnTo>
                  <a:lnTo>
                    <a:pt x="166535" y="71894"/>
                  </a:lnTo>
                  <a:lnTo>
                    <a:pt x="166420" y="74383"/>
                  </a:lnTo>
                  <a:lnTo>
                    <a:pt x="166916" y="74333"/>
                  </a:lnTo>
                  <a:lnTo>
                    <a:pt x="167728" y="74472"/>
                  </a:lnTo>
                  <a:lnTo>
                    <a:pt x="167906" y="74231"/>
                  </a:lnTo>
                  <a:lnTo>
                    <a:pt x="168249" y="73660"/>
                  </a:lnTo>
                  <a:lnTo>
                    <a:pt x="168236" y="72910"/>
                  </a:lnTo>
                  <a:lnTo>
                    <a:pt x="168414" y="72021"/>
                  </a:lnTo>
                  <a:close/>
                </a:path>
                <a:path w="1057909" h="919479">
                  <a:moveTo>
                    <a:pt x="174434" y="729856"/>
                  </a:moveTo>
                  <a:lnTo>
                    <a:pt x="171704" y="728027"/>
                  </a:lnTo>
                  <a:lnTo>
                    <a:pt x="171399" y="728433"/>
                  </a:lnTo>
                  <a:lnTo>
                    <a:pt x="170776" y="729259"/>
                  </a:lnTo>
                  <a:lnTo>
                    <a:pt x="172847" y="730326"/>
                  </a:lnTo>
                  <a:lnTo>
                    <a:pt x="173888" y="730872"/>
                  </a:lnTo>
                  <a:lnTo>
                    <a:pt x="174244" y="730199"/>
                  </a:lnTo>
                  <a:lnTo>
                    <a:pt x="174434" y="729856"/>
                  </a:lnTo>
                  <a:close/>
                </a:path>
                <a:path w="1057909" h="919479">
                  <a:moveTo>
                    <a:pt x="174828" y="392341"/>
                  </a:moveTo>
                  <a:lnTo>
                    <a:pt x="173367" y="392087"/>
                  </a:lnTo>
                  <a:lnTo>
                    <a:pt x="173253" y="393065"/>
                  </a:lnTo>
                  <a:lnTo>
                    <a:pt x="173151" y="394055"/>
                  </a:lnTo>
                  <a:lnTo>
                    <a:pt x="173037" y="395033"/>
                  </a:lnTo>
                  <a:lnTo>
                    <a:pt x="174053" y="395224"/>
                  </a:lnTo>
                  <a:lnTo>
                    <a:pt x="174332" y="394258"/>
                  </a:lnTo>
                  <a:lnTo>
                    <a:pt x="174561" y="393306"/>
                  </a:lnTo>
                  <a:lnTo>
                    <a:pt x="174828" y="392341"/>
                  </a:lnTo>
                  <a:close/>
                </a:path>
                <a:path w="1057909" h="919479">
                  <a:moveTo>
                    <a:pt x="186436" y="166484"/>
                  </a:moveTo>
                  <a:lnTo>
                    <a:pt x="183375" y="167741"/>
                  </a:lnTo>
                  <a:lnTo>
                    <a:pt x="184264" y="168668"/>
                  </a:lnTo>
                  <a:lnTo>
                    <a:pt x="185648" y="170154"/>
                  </a:lnTo>
                  <a:lnTo>
                    <a:pt x="186182" y="168186"/>
                  </a:lnTo>
                  <a:lnTo>
                    <a:pt x="186436" y="166484"/>
                  </a:lnTo>
                  <a:close/>
                </a:path>
                <a:path w="1057909" h="919479">
                  <a:moveTo>
                    <a:pt x="195973" y="734898"/>
                  </a:moveTo>
                  <a:lnTo>
                    <a:pt x="195859" y="734047"/>
                  </a:lnTo>
                  <a:lnTo>
                    <a:pt x="195884" y="733183"/>
                  </a:lnTo>
                  <a:lnTo>
                    <a:pt x="194906" y="732955"/>
                  </a:lnTo>
                  <a:lnTo>
                    <a:pt x="194068" y="732993"/>
                  </a:lnTo>
                  <a:lnTo>
                    <a:pt x="193217" y="732980"/>
                  </a:lnTo>
                  <a:lnTo>
                    <a:pt x="193243" y="733590"/>
                  </a:lnTo>
                  <a:lnTo>
                    <a:pt x="193116" y="734695"/>
                  </a:lnTo>
                  <a:lnTo>
                    <a:pt x="193319" y="734745"/>
                  </a:lnTo>
                  <a:lnTo>
                    <a:pt x="194068" y="734987"/>
                  </a:lnTo>
                  <a:lnTo>
                    <a:pt x="194919" y="734872"/>
                  </a:lnTo>
                  <a:lnTo>
                    <a:pt x="195973" y="734898"/>
                  </a:lnTo>
                  <a:close/>
                </a:path>
                <a:path w="1057909" h="919479">
                  <a:moveTo>
                    <a:pt x="244348" y="85699"/>
                  </a:moveTo>
                  <a:lnTo>
                    <a:pt x="242608" y="83934"/>
                  </a:lnTo>
                  <a:lnTo>
                    <a:pt x="241719" y="83058"/>
                  </a:lnTo>
                  <a:lnTo>
                    <a:pt x="241350" y="83439"/>
                  </a:lnTo>
                  <a:lnTo>
                    <a:pt x="240982" y="83794"/>
                  </a:lnTo>
                  <a:lnTo>
                    <a:pt x="240626" y="84162"/>
                  </a:lnTo>
                  <a:lnTo>
                    <a:pt x="241503" y="85051"/>
                  </a:lnTo>
                  <a:lnTo>
                    <a:pt x="243268" y="86804"/>
                  </a:lnTo>
                  <a:lnTo>
                    <a:pt x="243992" y="86067"/>
                  </a:lnTo>
                  <a:lnTo>
                    <a:pt x="244348" y="85699"/>
                  </a:lnTo>
                  <a:close/>
                </a:path>
                <a:path w="1057909" h="919479">
                  <a:moveTo>
                    <a:pt x="260311" y="397078"/>
                  </a:moveTo>
                  <a:lnTo>
                    <a:pt x="258191" y="395439"/>
                  </a:lnTo>
                  <a:lnTo>
                    <a:pt x="258648" y="396887"/>
                  </a:lnTo>
                  <a:lnTo>
                    <a:pt x="259372" y="399249"/>
                  </a:lnTo>
                  <a:lnTo>
                    <a:pt x="260311" y="397078"/>
                  </a:lnTo>
                  <a:close/>
                </a:path>
                <a:path w="1057909" h="919479">
                  <a:moveTo>
                    <a:pt x="327507" y="293611"/>
                  </a:moveTo>
                  <a:lnTo>
                    <a:pt x="326491" y="292976"/>
                  </a:lnTo>
                  <a:lnTo>
                    <a:pt x="325437" y="292354"/>
                  </a:lnTo>
                  <a:lnTo>
                    <a:pt x="324408" y="291693"/>
                  </a:lnTo>
                  <a:lnTo>
                    <a:pt x="324078" y="292227"/>
                  </a:lnTo>
                  <a:lnTo>
                    <a:pt x="323723" y="292760"/>
                  </a:lnTo>
                  <a:lnTo>
                    <a:pt x="323392" y="293293"/>
                  </a:lnTo>
                  <a:lnTo>
                    <a:pt x="324573" y="293789"/>
                  </a:lnTo>
                  <a:lnTo>
                    <a:pt x="325729" y="294322"/>
                  </a:lnTo>
                  <a:lnTo>
                    <a:pt x="326898" y="294830"/>
                  </a:lnTo>
                  <a:lnTo>
                    <a:pt x="327317" y="294030"/>
                  </a:lnTo>
                  <a:lnTo>
                    <a:pt x="327507" y="293611"/>
                  </a:lnTo>
                  <a:close/>
                </a:path>
                <a:path w="1057909" h="919479">
                  <a:moveTo>
                    <a:pt x="349554" y="450100"/>
                  </a:moveTo>
                  <a:lnTo>
                    <a:pt x="348894" y="450189"/>
                  </a:lnTo>
                  <a:lnTo>
                    <a:pt x="348234" y="450265"/>
                  </a:lnTo>
                  <a:lnTo>
                    <a:pt x="347586" y="450354"/>
                  </a:lnTo>
                  <a:lnTo>
                    <a:pt x="348081" y="452399"/>
                  </a:lnTo>
                  <a:lnTo>
                    <a:pt x="348411" y="453402"/>
                  </a:lnTo>
                  <a:lnTo>
                    <a:pt x="349364" y="453339"/>
                  </a:lnTo>
                  <a:lnTo>
                    <a:pt x="349504" y="452221"/>
                  </a:lnTo>
                  <a:lnTo>
                    <a:pt x="349516" y="451154"/>
                  </a:lnTo>
                  <a:lnTo>
                    <a:pt x="349554" y="450100"/>
                  </a:lnTo>
                  <a:close/>
                </a:path>
                <a:path w="1057909" h="919479">
                  <a:moveTo>
                    <a:pt x="356273" y="456196"/>
                  </a:moveTo>
                  <a:lnTo>
                    <a:pt x="356108" y="455295"/>
                  </a:lnTo>
                  <a:lnTo>
                    <a:pt x="356133" y="454456"/>
                  </a:lnTo>
                  <a:lnTo>
                    <a:pt x="355942" y="454406"/>
                  </a:lnTo>
                  <a:lnTo>
                    <a:pt x="355295" y="454240"/>
                  </a:lnTo>
                  <a:lnTo>
                    <a:pt x="354545" y="454215"/>
                  </a:lnTo>
                  <a:lnTo>
                    <a:pt x="353936" y="454431"/>
                  </a:lnTo>
                  <a:lnTo>
                    <a:pt x="353644" y="454520"/>
                  </a:lnTo>
                  <a:lnTo>
                    <a:pt x="353631" y="455307"/>
                  </a:lnTo>
                  <a:lnTo>
                    <a:pt x="353479" y="455790"/>
                  </a:lnTo>
                  <a:lnTo>
                    <a:pt x="354304" y="455904"/>
                  </a:lnTo>
                  <a:lnTo>
                    <a:pt x="355117" y="456031"/>
                  </a:lnTo>
                  <a:lnTo>
                    <a:pt x="356273" y="456196"/>
                  </a:lnTo>
                  <a:close/>
                </a:path>
                <a:path w="1057909" h="919479">
                  <a:moveTo>
                    <a:pt x="358749" y="187375"/>
                  </a:moveTo>
                  <a:lnTo>
                    <a:pt x="356222" y="187375"/>
                  </a:lnTo>
                  <a:lnTo>
                    <a:pt x="354939" y="187363"/>
                  </a:lnTo>
                  <a:lnTo>
                    <a:pt x="354914" y="187731"/>
                  </a:lnTo>
                  <a:lnTo>
                    <a:pt x="354888" y="188099"/>
                  </a:lnTo>
                  <a:lnTo>
                    <a:pt x="354876" y="188480"/>
                  </a:lnTo>
                  <a:lnTo>
                    <a:pt x="356146" y="188633"/>
                  </a:lnTo>
                  <a:lnTo>
                    <a:pt x="357416" y="188798"/>
                  </a:lnTo>
                  <a:lnTo>
                    <a:pt x="358673" y="188963"/>
                  </a:lnTo>
                  <a:lnTo>
                    <a:pt x="358711" y="188429"/>
                  </a:lnTo>
                  <a:lnTo>
                    <a:pt x="358724" y="187909"/>
                  </a:lnTo>
                  <a:lnTo>
                    <a:pt x="358749" y="187375"/>
                  </a:lnTo>
                  <a:close/>
                </a:path>
                <a:path w="1057909" h="919479">
                  <a:moveTo>
                    <a:pt x="358902" y="886815"/>
                  </a:moveTo>
                  <a:lnTo>
                    <a:pt x="358457" y="886764"/>
                  </a:lnTo>
                  <a:lnTo>
                    <a:pt x="358000" y="886701"/>
                  </a:lnTo>
                  <a:lnTo>
                    <a:pt x="357517" y="886650"/>
                  </a:lnTo>
                  <a:lnTo>
                    <a:pt x="357149" y="890066"/>
                  </a:lnTo>
                  <a:lnTo>
                    <a:pt x="358419" y="890193"/>
                  </a:lnTo>
                  <a:lnTo>
                    <a:pt x="358571" y="889063"/>
                  </a:lnTo>
                  <a:lnTo>
                    <a:pt x="358749" y="887945"/>
                  </a:lnTo>
                  <a:lnTo>
                    <a:pt x="358902" y="886815"/>
                  </a:lnTo>
                  <a:close/>
                </a:path>
                <a:path w="1057909" h="919479">
                  <a:moveTo>
                    <a:pt x="365658" y="305854"/>
                  </a:moveTo>
                  <a:lnTo>
                    <a:pt x="364274" y="306031"/>
                  </a:lnTo>
                  <a:lnTo>
                    <a:pt x="363448" y="306031"/>
                  </a:lnTo>
                  <a:lnTo>
                    <a:pt x="362750" y="306349"/>
                  </a:lnTo>
                  <a:lnTo>
                    <a:pt x="362559" y="306425"/>
                  </a:lnTo>
                  <a:lnTo>
                    <a:pt x="362673" y="307898"/>
                  </a:lnTo>
                  <a:lnTo>
                    <a:pt x="363537" y="308457"/>
                  </a:lnTo>
                  <a:lnTo>
                    <a:pt x="364502" y="308444"/>
                  </a:lnTo>
                  <a:lnTo>
                    <a:pt x="365074" y="308140"/>
                  </a:lnTo>
                  <a:lnTo>
                    <a:pt x="365417" y="307975"/>
                  </a:lnTo>
                  <a:lnTo>
                    <a:pt x="365379" y="307022"/>
                  </a:lnTo>
                  <a:lnTo>
                    <a:pt x="365658" y="305854"/>
                  </a:lnTo>
                  <a:close/>
                </a:path>
                <a:path w="1057909" h="919479">
                  <a:moveTo>
                    <a:pt x="373761" y="92405"/>
                  </a:moveTo>
                  <a:lnTo>
                    <a:pt x="372948" y="91338"/>
                  </a:lnTo>
                  <a:lnTo>
                    <a:pt x="371360" y="89179"/>
                  </a:lnTo>
                  <a:lnTo>
                    <a:pt x="370776" y="89611"/>
                  </a:lnTo>
                  <a:lnTo>
                    <a:pt x="370459" y="89814"/>
                  </a:lnTo>
                  <a:lnTo>
                    <a:pt x="371741" y="91986"/>
                  </a:lnTo>
                  <a:lnTo>
                    <a:pt x="372376" y="93078"/>
                  </a:lnTo>
                  <a:lnTo>
                    <a:pt x="373303" y="92633"/>
                  </a:lnTo>
                  <a:lnTo>
                    <a:pt x="373761" y="92405"/>
                  </a:lnTo>
                  <a:close/>
                </a:path>
                <a:path w="1057909" h="919479">
                  <a:moveTo>
                    <a:pt x="384505" y="889952"/>
                  </a:moveTo>
                  <a:lnTo>
                    <a:pt x="384467" y="889254"/>
                  </a:lnTo>
                  <a:lnTo>
                    <a:pt x="384149" y="888517"/>
                  </a:lnTo>
                  <a:lnTo>
                    <a:pt x="383298" y="888682"/>
                  </a:lnTo>
                  <a:lnTo>
                    <a:pt x="382422" y="888695"/>
                  </a:lnTo>
                  <a:lnTo>
                    <a:pt x="382714" y="889584"/>
                  </a:lnTo>
                  <a:lnTo>
                    <a:pt x="382778" y="890244"/>
                  </a:lnTo>
                  <a:lnTo>
                    <a:pt x="383133" y="890765"/>
                  </a:lnTo>
                  <a:lnTo>
                    <a:pt x="383247" y="890930"/>
                  </a:lnTo>
                  <a:lnTo>
                    <a:pt x="384429" y="890689"/>
                  </a:lnTo>
                  <a:lnTo>
                    <a:pt x="384505" y="889952"/>
                  </a:lnTo>
                  <a:close/>
                </a:path>
                <a:path w="1057909" h="919479">
                  <a:moveTo>
                    <a:pt x="396392" y="637413"/>
                  </a:moveTo>
                  <a:lnTo>
                    <a:pt x="395884" y="636778"/>
                  </a:lnTo>
                  <a:lnTo>
                    <a:pt x="395490" y="636028"/>
                  </a:lnTo>
                  <a:lnTo>
                    <a:pt x="394855" y="635571"/>
                  </a:lnTo>
                  <a:lnTo>
                    <a:pt x="394373" y="635215"/>
                  </a:lnTo>
                  <a:lnTo>
                    <a:pt x="393636" y="635254"/>
                  </a:lnTo>
                  <a:lnTo>
                    <a:pt x="392988" y="635101"/>
                  </a:lnTo>
                  <a:lnTo>
                    <a:pt x="392938" y="635787"/>
                  </a:lnTo>
                  <a:lnTo>
                    <a:pt x="392684" y="636587"/>
                  </a:lnTo>
                  <a:lnTo>
                    <a:pt x="393153" y="637552"/>
                  </a:lnTo>
                  <a:lnTo>
                    <a:pt x="393992" y="637705"/>
                  </a:lnTo>
                  <a:lnTo>
                    <a:pt x="394563" y="637997"/>
                  </a:lnTo>
                  <a:lnTo>
                    <a:pt x="395173" y="637794"/>
                  </a:lnTo>
                  <a:lnTo>
                    <a:pt x="395795" y="637616"/>
                  </a:lnTo>
                  <a:lnTo>
                    <a:pt x="396392" y="637413"/>
                  </a:lnTo>
                  <a:close/>
                </a:path>
                <a:path w="1057909" h="919479">
                  <a:moveTo>
                    <a:pt x="404558" y="448132"/>
                  </a:moveTo>
                  <a:lnTo>
                    <a:pt x="402234" y="446659"/>
                  </a:lnTo>
                  <a:lnTo>
                    <a:pt x="401993" y="446951"/>
                  </a:lnTo>
                  <a:lnTo>
                    <a:pt x="401764" y="447268"/>
                  </a:lnTo>
                  <a:lnTo>
                    <a:pt x="401523" y="447560"/>
                  </a:lnTo>
                  <a:lnTo>
                    <a:pt x="402272" y="448170"/>
                  </a:lnTo>
                  <a:lnTo>
                    <a:pt x="403009" y="448779"/>
                  </a:lnTo>
                  <a:lnTo>
                    <a:pt x="403758" y="449364"/>
                  </a:lnTo>
                  <a:lnTo>
                    <a:pt x="404025" y="448957"/>
                  </a:lnTo>
                  <a:lnTo>
                    <a:pt x="404558" y="448132"/>
                  </a:lnTo>
                  <a:close/>
                </a:path>
                <a:path w="1057909" h="919479">
                  <a:moveTo>
                    <a:pt x="410438" y="477685"/>
                  </a:moveTo>
                  <a:lnTo>
                    <a:pt x="409740" y="476300"/>
                  </a:lnTo>
                  <a:lnTo>
                    <a:pt x="409422" y="475437"/>
                  </a:lnTo>
                  <a:lnTo>
                    <a:pt x="408889" y="474713"/>
                  </a:lnTo>
                  <a:lnTo>
                    <a:pt x="408660" y="474408"/>
                  </a:lnTo>
                  <a:lnTo>
                    <a:pt x="407987" y="474408"/>
                  </a:lnTo>
                  <a:lnTo>
                    <a:pt x="407212" y="474179"/>
                  </a:lnTo>
                  <a:lnTo>
                    <a:pt x="406552" y="476504"/>
                  </a:lnTo>
                  <a:lnTo>
                    <a:pt x="407581" y="477240"/>
                  </a:lnTo>
                  <a:lnTo>
                    <a:pt x="410438" y="477685"/>
                  </a:lnTo>
                  <a:close/>
                </a:path>
                <a:path w="1057909" h="919479">
                  <a:moveTo>
                    <a:pt x="420027" y="886498"/>
                  </a:moveTo>
                  <a:lnTo>
                    <a:pt x="417931" y="884567"/>
                  </a:lnTo>
                  <a:lnTo>
                    <a:pt x="417855" y="886625"/>
                  </a:lnTo>
                  <a:lnTo>
                    <a:pt x="417791" y="887869"/>
                  </a:lnTo>
                  <a:lnTo>
                    <a:pt x="417728" y="889101"/>
                  </a:lnTo>
                  <a:lnTo>
                    <a:pt x="419849" y="887780"/>
                  </a:lnTo>
                  <a:lnTo>
                    <a:pt x="420027" y="886498"/>
                  </a:lnTo>
                  <a:close/>
                </a:path>
                <a:path w="1057909" h="919479">
                  <a:moveTo>
                    <a:pt x="426618" y="58572"/>
                  </a:moveTo>
                  <a:lnTo>
                    <a:pt x="423837" y="58547"/>
                  </a:lnTo>
                  <a:lnTo>
                    <a:pt x="422795" y="59182"/>
                  </a:lnTo>
                  <a:lnTo>
                    <a:pt x="422871" y="61404"/>
                  </a:lnTo>
                  <a:lnTo>
                    <a:pt x="423291" y="61683"/>
                  </a:lnTo>
                  <a:lnTo>
                    <a:pt x="423710" y="62217"/>
                  </a:lnTo>
                  <a:lnTo>
                    <a:pt x="426618" y="58572"/>
                  </a:lnTo>
                  <a:close/>
                </a:path>
                <a:path w="1057909" h="919479">
                  <a:moveTo>
                    <a:pt x="432600" y="369735"/>
                  </a:moveTo>
                  <a:lnTo>
                    <a:pt x="431939" y="368998"/>
                  </a:lnTo>
                  <a:lnTo>
                    <a:pt x="431622" y="368592"/>
                  </a:lnTo>
                  <a:lnTo>
                    <a:pt x="430847" y="369227"/>
                  </a:lnTo>
                  <a:lnTo>
                    <a:pt x="430085" y="369874"/>
                  </a:lnTo>
                  <a:lnTo>
                    <a:pt x="429323" y="370509"/>
                  </a:lnTo>
                  <a:lnTo>
                    <a:pt x="430352" y="371665"/>
                  </a:lnTo>
                  <a:lnTo>
                    <a:pt x="431101" y="371043"/>
                  </a:lnTo>
                  <a:lnTo>
                    <a:pt x="431863" y="370459"/>
                  </a:lnTo>
                  <a:lnTo>
                    <a:pt x="432600" y="369735"/>
                  </a:lnTo>
                  <a:close/>
                </a:path>
                <a:path w="1057909" h="919479">
                  <a:moveTo>
                    <a:pt x="439407" y="911720"/>
                  </a:moveTo>
                  <a:lnTo>
                    <a:pt x="436676" y="907084"/>
                  </a:lnTo>
                  <a:lnTo>
                    <a:pt x="435737" y="909320"/>
                  </a:lnTo>
                  <a:lnTo>
                    <a:pt x="435787" y="910971"/>
                  </a:lnTo>
                  <a:lnTo>
                    <a:pt x="439407" y="911720"/>
                  </a:lnTo>
                  <a:close/>
                </a:path>
                <a:path w="1057909" h="919479">
                  <a:moveTo>
                    <a:pt x="443357" y="735037"/>
                  </a:moveTo>
                  <a:lnTo>
                    <a:pt x="442925" y="734047"/>
                  </a:lnTo>
                  <a:lnTo>
                    <a:pt x="442518" y="733044"/>
                  </a:lnTo>
                  <a:lnTo>
                    <a:pt x="441985" y="732091"/>
                  </a:lnTo>
                  <a:lnTo>
                    <a:pt x="440588" y="732561"/>
                  </a:lnTo>
                  <a:lnTo>
                    <a:pt x="440855" y="733704"/>
                  </a:lnTo>
                  <a:lnTo>
                    <a:pt x="441236" y="734707"/>
                  </a:lnTo>
                  <a:lnTo>
                    <a:pt x="441591" y="735723"/>
                  </a:lnTo>
                  <a:lnTo>
                    <a:pt x="443357" y="735037"/>
                  </a:lnTo>
                  <a:close/>
                </a:path>
                <a:path w="1057909" h="919479">
                  <a:moveTo>
                    <a:pt x="459384" y="240715"/>
                  </a:moveTo>
                  <a:lnTo>
                    <a:pt x="458609" y="239661"/>
                  </a:lnTo>
                  <a:lnTo>
                    <a:pt x="457885" y="238620"/>
                  </a:lnTo>
                  <a:lnTo>
                    <a:pt x="457111" y="237566"/>
                  </a:lnTo>
                  <a:lnTo>
                    <a:pt x="456869" y="237693"/>
                  </a:lnTo>
                  <a:lnTo>
                    <a:pt x="456653" y="237832"/>
                  </a:lnTo>
                  <a:lnTo>
                    <a:pt x="456412" y="237959"/>
                  </a:lnTo>
                  <a:lnTo>
                    <a:pt x="456692" y="238633"/>
                  </a:lnTo>
                  <a:lnTo>
                    <a:pt x="456819" y="239356"/>
                  </a:lnTo>
                  <a:lnTo>
                    <a:pt x="457200" y="239928"/>
                  </a:lnTo>
                  <a:lnTo>
                    <a:pt x="457593" y="240487"/>
                  </a:lnTo>
                  <a:lnTo>
                    <a:pt x="458177" y="240868"/>
                  </a:lnTo>
                  <a:lnTo>
                    <a:pt x="458660" y="241338"/>
                  </a:lnTo>
                  <a:lnTo>
                    <a:pt x="458901" y="241122"/>
                  </a:lnTo>
                  <a:lnTo>
                    <a:pt x="459143" y="240931"/>
                  </a:lnTo>
                  <a:lnTo>
                    <a:pt x="459384" y="240715"/>
                  </a:lnTo>
                  <a:close/>
                </a:path>
                <a:path w="1057909" h="919479">
                  <a:moveTo>
                    <a:pt x="466737" y="160096"/>
                  </a:moveTo>
                  <a:lnTo>
                    <a:pt x="465785" y="160489"/>
                  </a:lnTo>
                  <a:lnTo>
                    <a:pt x="464832" y="160896"/>
                  </a:lnTo>
                  <a:lnTo>
                    <a:pt x="463880" y="161290"/>
                  </a:lnTo>
                  <a:lnTo>
                    <a:pt x="464121" y="161709"/>
                  </a:lnTo>
                  <a:lnTo>
                    <a:pt x="464350" y="162102"/>
                  </a:lnTo>
                  <a:lnTo>
                    <a:pt x="464604" y="162483"/>
                  </a:lnTo>
                  <a:lnTo>
                    <a:pt x="465074" y="162280"/>
                  </a:lnTo>
                  <a:lnTo>
                    <a:pt x="465670" y="162191"/>
                  </a:lnTo>
                  <a:lnTo>
                    <a:pt x="466331" y="161353"/>
                  </a:lnTo>
                  <a:lnTo>
                    <a:pt x="466496" y="160693"/>
                  </a:lnTo>
                  <a:lnTo>
                    <a:pt x="466737" y="160096"/>
                  </a:lnTo>
                  <a:close/>
                </a:path>
                <a:path w="1057909" h="919479">
                  <a:moveTo>
                    <a:pt x="543750" y="917079"/>
                  </a:moveTo>
                  <a:lnTo>
                    <a:pt x="542912" y="916660"/>
                  </a:lnTo>
                  <a:lnTo>
                    <a:pt x="542391" y="917346"/>
                  </a:lnTo>
                  <a:lnTo>
                    <a:pt x="541985" y="918044"/>
                  </a:lnTo>
                  <a:lnTo>
                    <a:pt x="541566" y="918705"/>
                  </a:lnTo>
                  <a:lnTo>
                    <a:pt x="542391" y="919187"/>
                  </a:lnTo>
                  <a:lnTo>
                    <a:pt x="542798" y="919403"/>
                  </a:lnTo>
                  <a:lnTo>
                    <a:pt x="543140" y="918654"/>
                  </a:lnTo>
                  <a:lnTo>
                    <a:pt x="543483" y="917917"/>
                  </a:lnTo>
                  <a:lnTo>
                    <a:pt x="543750" y="917143"/>
                  </a:lnTo>
                  <a:close/>
                </a:path>
                <a:path w="1057909" h="919479">
                  <a:moveTo>
                    <a:pt x="557860" y="155206"/>
                  </a:moveTo>
                  <a:lnTo>
                    <a:pt x="556361" y="154711"/>
                  </a:lnTo>
                  <a:lnTo>
                    <a:pt x="554850" y="154178"/>
                  </a:lnTo>
                  <a:lnTo>
                    <a:pt x="553021" y="153568"/>
                  </a:lnTo>
                  <a:lnTo>
                    <a:pt x="553631" y="157353"/>
                  </a:lnTo>
                  <a:lnTo>
                    <a:pt x="555777" y="156349"/>
                  </a:lnTo>
                  <a:lnTo>
                    <a:pt x="557860" y="155206"/>
                  </a:lnTo>
                  <a:close/>
                </a:path>
                <a:path w="1057909" h="919479">
                  <a:moveTo>
                    <a:pt x="557898" y="1752"/>
                  </a:moveTo>
                  <a:lnTo>
                    <a:pt x="557606" y="889"/>
                  </a:lnTo>
                  <a:lnTo>
                    <a:pt x="557441" y="0"/>
                  </a:lnTo>
                  <a:lnTo>
                    <a:pt x="556463" y="482"/>
                  </a:lnTo>
                  <a:lnTo>
                    <a:pt x="555637" y="762"/>
                  </a:lnTo>
                  <a:lnTo>
                    <a:pt x="554964" y="1231"/>
                  </a:lnTo>
                  <a:lnTo>
                    <a:pt x="554837" y="1333"/>
                  </a:lnTo>
                  <a:lnTo>
                    <a:pt x="555244" y="2171"/>
                  </a:lnTo>
                  <a:lnTo>
                    <a:pt x="555409" y="2654"/>
                  </a:lnTo>
                  <a:lnTo>
                    <a:pt x="556183" y="2413"/>
                  </a:lnTo>
                  <a:lnTo>
                    <a:pt x="557022" y="2235"/>
                  </a:lnTo>
                  <a:lnTo>
                    <a:pt x="557898" y="1752"/>
                  </a:lnTo>
                  <a:close/>
                </a:path>
                <a:path w="1057909" h="919479">
                  <a:moveTo>
                    <a:pt x="558546" y="262826"/>
                  </a:moveTo>
                  <a:lnTo>
                    <a:pt x="557720" y="262712"/>
                  </a:lnTo>
                  <a:lnTo>
                    <a:pt x="556056" y="262483"/>
                  </a:lnTo>
                  <a:lnTo>
                    <a:pt x="555955" y="262966"/>
                  </a:lnTo>
                  <a:lnTo>
                    <a:pt x="555853" y="263423"/>
                  </a:lnTo>
                  <a:lnTo>
                    <a:pt x="555764" y="263906"/>
                  </a:lnTo>
                  <a:lnTo>
                    <a:pt x="556691" y="263906"/>
                  </a:lnTo>
                  <a:lnTo>
                    <a:pt x="557593" y="263880"/>
                  </a:lnTo>
                  <a:lnTo>
                    <a:pt x="558507" y="263880"/>
                  </a:lnTo>
                  <a:lnTo>
                    <a:pt x="558520" y="263512"/>
                  </a:lnTo>
                  <a:lnTo>
                    <a:pt x="558533" y="263169"/>
                  </a:lnTo>
                  <a:lnTo>
                    <a:pt x="558546" y="262826"/>
                  </a:lnTo>
                  <a:close/>
                </a:path>
                <a:path w="1057909" h="919479">
                  <a:moveTo>
                    <a:pt x="581228" y="187642"/>
                  </a:moveTo>
                  <a:lnTo>
                    <a:pt x="580898" y="187579"/>
                  </a:lnTo>
                  <a:lnTo>
                    <a:pt x="580542" y="187540"/>
                  </a:lnTo>
                  <a:lnTo>
                    <a:pt x="580186" y="187477"/>
                  </a:lnTo>
                  <a:lnTo>
                    <a:pt x="579958" y="188899"/>
                  </a:lnTo>
                  <a:lnTo>
                    <a:pt x="579755" y="190322"/>
                  </a:lnTo>
                  <a:lnTo>
                    <a:pt x="579513" y="191719"/>
                  </a:lnTo>
                  <a:lnTo>
                    <a:pt x="580250" y="191833"/>
                  </a:lnTo>
                  <a:lnTo>
                    <a:pt x="580618" y="191909"/>
                  </a:lnTo>
                  <a:lnTo>
                    <a:pt x="581228" y="187642"/>
                  </a:lnTo>
                  <a:close/>
                </a:path>
                <a:path w="1057909" h="919479">
                  <a:moveTo>
                    <a:pt x="588073" y="712939"/>
                  </a:moveTo>
                  <a:lnTo>
                    <a:pt x="586879" y="712597"/>
                  </a:lnTo>
                  <a:lnTo>
                    <a:pt x="584492" y="711923"/>
                  </a:lnTo>
                  <a:lnTo>
                    <a:pt x="584377" y="712317"/>
                  </a:lnTo>
                  <a:lnTo>
                    <a:pt x="584161" y="713130"/>
                  </a:lnTo>
                  <a:lnTo>
                    <a:pt x="587768" y="714019"/>
                  </a:lnTo>
                  <a:lnTo>
                    <a:pt x="588073" y="712939"/>
                  </a:lnTo>
                  <a:close/>
                </a:path>
                <a:path w="1057909" h="919479">
                  <a:moveTo>
                    <a:pt x="588289" y="724535"/>
                  </a:moveTo>
                  <a:lnTo>
                    <a:pt x="588073" y="723658"/>
                  </a:lnTo>
                  <a:lnTo>
                    <a:pt x="588073" y="722566"/>
                  </a:lnTo>
                  <a:lnTo>
                    <a:pt x="587184" y="722985"/>
                  </a:lnTo>
                  <a:lnTo>
                    <a:pt x="586473" y="723163"/>
                  </a:lnTo>
                  <a:lnTo>
                    <a:pt x="586066" y="723595"/>
                  </a:lnTo>
                  <a:lnTo>
                    <a:pt x="585825" y="723836"/>
                  </a:lnTo>
                  <a:lnTo>
                    <a:pt x="586066" y="724535"/>
                  </a:lnTo>
                  <a:lnTo>
                    <a:pt x="586105" y="725030"/>
                  </a:lnTo>
                  <a:lnTo>
                    <a:pt x="586765" y="724941"/>
                  </a:lnTo>
                  <a:lnTo>
                    <a:pt x="587514" y="724992"/>
                  </a:lnTo>
                  <a:lnTo>
                    <a:pt x="588048" y="724662"/>
                  </a:lnTo>
                  <a:lnTo>
                    <a:pt x="588289" y="724535"/>
                  </a:lnTo>
                  <a:close/>
                </a:path>
                <a:path w="1057909" h="919479">
                  <a:moveTo>
                    <a:pt x="629500" y="500545"/>
                  </a:moveTo>
                  <a:lnTo>
                    <a:pt x="629031" y="499478"/>
                  </a:lnTo>
                  <a:lnTo>
                    <a:pt x="628840" y="498462"/>
                  </a:lnTo>
                  <a:lnTo>
                    <a:pt x="628510" y="498424"/>
                  </a:lnTo>
                  <a:lnTo>
                    <a:pt x="627735" y="498309"/>
                  </a:lnTo>
                  <a:lnTo>
                    <a:pt x="626846" y="498551"/>
                  </a:lnTo>
                  <a:lnTo>
                    <a:pt x="626110" y="498881"/>
                  </a:lnTo>
                  <a:lnTo>
                    <a:pt x="625957" y="498957"/>
                  </a:lnTo>
                  <a:lnTo>
                    <a:pt x="626173" y="500545"/>
                  </a:lnTo>
                  <a:lnTo>
                    <a:pt x="626465" y="500621"/>
                  </a:lnTo>
                  <a:lnTo>
                    <a:pt x="627227" y="500837"/>
                  </a:lnTo>
                  <a:lnTo>
                    <a:pt x="628103" y="500621"/>
                  </a:lnTo>
                  <a:lnTo>
                    <a:pt x="629500" y="500545"/>
                  </a:lnTo>
                  <a:close/>
                </a:path>
                <a:path w="1057909" h="919479">
                  <a:moveTo>
                    <a:pt x="639635" y="786511"/>
                  </a:moveTo>
                  <a:lnTo>
                    <a:pt x="638124" y="783272"/>
                  </a:lnTo>
                  <a:lnTo>
                    <a:pt x="636676" y="783450"/>
                  </a:lnTo>
                  <a:lnTo>
                    <a:pt x="633755" y="784656"/>
                  </a:lnTo>
                  <a:lnTo>
                    <a:pt x="637400" y="785812"/>
                  </a:lnTo>
                  <a:lnTo>
                    <a:pt x="639635" y="786511"/>
                  </a:lnTo>
                  <a:close/>
                </a:path>
                <a:path w="1057909" h="919479">
                  <a:moveTo>
                    <a:pt x="662559" y="752373"/>
                  </a:moveTo>
                  <a:lnTo>
                    <a:pt x="662393" y="751459"/>
                  </a:lnTo>
                  <a:lnTo>
                    <a:pt x="662520" y="750049"/>
                  </a:lnTo>
                  <a:lnTo>
                    <a:pt x="661289" y="750722"/>
                  </a:lnTo>
                  <a:lnTo>
                    <a:pt x="660552" y="750938"/>
                  </a:lnTo>
                  <a:lnTo>
                    <a:pt x="660158" y="751408"/>
                  </a:lnTo>
                  <a:lnTo>
                    <a:pt x="659930" y="751725"/>
                  </a:lnTo>
                  <a:lnTo>
                    <a:pt x="660196" y="752436"/>
                  </a:lnTo>
                  <a:lnTo>
                    <a:pt x="660222" y="752983"/>
                  </a:lnTo>
                  <a:lnTo>
                    <a:pt x="660895" y="752906"/>
                  </a:lnTo>
                  <a:lnTo>
                    <a:pt x="661784" y="753046"/>
                  </a:lnTo>
                  <a:lnTo>
                    <a:pt x="662559" y="752373"/>
                  </a:lnTo>
                  <a:close/>
                </a:path>
                <a:path w="1057909" h="919479">
                  <a:moveTo>
                    <a:pt x="681723" y="869924"/>
                  </a:moveTo>
                  <a:lnTo>
                    <a:pt x="680897" y="868819"/>
                  </a:lnTo>
                  <a:lnTo>
                    <a:pt x="680059" y="867714"/>
                  </a:lnTo>
                  <a:lnTo>
                    <a:pt x="679234" y="866609"/>
                  </a:lnTo>
                  <a:lnTo>
                    <a:pt x="678624" y="867067"/>
                  </a:lnTo>
                  <a:lnTo>
                    <a:pt x="678319" y="867308"/>
                  </a:lnTo>
                  <a:lnTo>
                    <a:pt x="679183" y="868438"/>
                  </a:lnTo>
                  <a:lnTo>
                    <a:pt x="679996" y="869543"/>
                  </a:lnTo>
                  <a:lnTo>
                    <a:pt x="680821" y="870648"/>
                  </a:lnTo>
                  <a:lnTo>
                    <a:pt x="681126" y="870419"/>
                  </a:lnTo>
                  <a:lnTo>
                    <a:pt x="681431" y="870191"/>
                  </a:lnTo>
                  <a:lnTo>
                    <a:pt x="681723" y="869924"/>
                  </a:lnTo>
                  <a:close/>
                </a:path>
                <a:path w="1057909" h="919479">
                  <a:moveTo>
                    <a:pt x="697026" y="265607"/>
                  </a:moveTo>
                  <a:lnTo>
                    <a:pt x="695820" y="264909"/>
                  </a:lnTo>
                  <a:lnTo>
                    <a:pt x="694880" y="264922"/>
                  </a:lnTo>
                  <a:lnTo>
                    <a:pt x="694118" y="265315"/>
                  </a:lnTo>
                  <a:lnTo>
                    <a:pt x="693572" y="265620"/>
                  </a:lnTo>
                  <a:lnTo>
                    <a:pt x="693242" y="266369"/>
                  </a:lnTo>
                  <a:lnTo>
                    <a:pt x="692797" y="266915"/>
                  </a:lnTo>
                  <a:lnTo>
                    <a:pt x="692975" y="267169"/>
                  </a:lnTo>
                  <a:lnTo>
                    <a:pt x="693191" y="267436"/>
                  </a:lnTo>
                  <a:lnTo>
                    <a:pt x="693369" y="267690"/>
                  </a:lnTo>
                  <a:lnTo>
                    <a:pt x="695820" y="266306"/>
                  </a:lnTo>
                  <a:lnTo>
                    <a:pt x="697026" y="265607"/>
                  </a:lnTo>
                  <a:close/>
                </a:path>
                <a:path w="1057909" h="919479">
                  <a:moveTo>
                    <a:pt x="704049" y="708609"/>
                  </a:moveTo>
                  <a:lnTo>
                    <a:pt x="703351" y="707212"/>
                  </a:lnTo>
                  <a:lnTo>
                    <a:pt x="701979" y="704367"/>
                  </a:lnTo>
                  <a:lnTo>
                    <a:pt x="701027" y="704850"/>
                  </a:lnTo>
                  <a:lnTo>
                    <a:pt x="700557" y="705065"/>
                  </a:lnTo>
                  <a:lnTo>
                    <a:pt x="701395" y="706437"/>
                  </a:lnTo>
                  <a:lnTo>
                    <a:pt x="702246" y="707796"/>
                  </a:lnTo>
                  <a:lnTo>
                    <a:pt x="703059" y="709168"/>
                  </a:lnTo>
                  <a:lnTo>
                    <a:pt x="703402" y="708977"/>
                  </a:lnTo>
                  <a:lnTo>
                    <a:pt x="703719" y="708812"/>
                  </a:lnTo>
                  <a:lnTo>
                    <a:pt x="704049" y="708609"/>
                  </a:lnTo>
                  <a:close/>
                </a:path>
                <a:path w="1057909" h="919479">
                  <a:moveTo>
                    <a:pt x="721258" y="26644"/>
                  </a:moveTo>
                  <a:lnTo>
                    <a:pt x="718896" y="26149"/>
                  </a:lnTo>
                  <a:lnTo>
                    <a:pt x="717715" y="25869"/>
                  </a:lnTo>
                  <a:lnTo>
                    <a:pt x="717626" y="26314"/>
                  </a:lnTo>
                  <a:lnTo>
                    <a:pt x="717537" y="26746"/>
                  </a:lnTo>
                  <a:lnTo>
                    <a:pt x="717435" y="27178"/>
                  </a:lnTo>
                  <a:lnTo>
                    <a:pt x="718629" y="27381"/>
                  </a:lnTo>
                  <a:lnTo>
                    <a:pt x="721017" y="27787"/>
                  </a:lnTo>
                  <a:lnTo>
                    <a:pt x="721093" y="27419"/>
                  </a:lnTo>
                  <a:lnTo>
                    <a:pt x="721169" y="27025"/>
                  </a:lnTo>
                  <a:lnTo>
                    <a:pt x="721258" y="26644"/>
                  </a:lnTo>
                  <a:close/>
                </a:path>
                <a:path w="1057909" h="919479">
                  <a:moveTo>
                    <a:pt x="735368" y="467893"/>
                  </a:moveTo>
                  <a:lnTo>
                    <a:pt x="734555" y="467245"/>
                  </a:lnTo>
                  <a:lnTo>
                    <a:pt x="732967" y="465975"/>
                  </a:lnTo>
                  <a:lnTo>
                    <a:pt x="732739" y="466293"/>
                  </a:lnTo>
                  <a:lnTo>
                    <a:pt x="732269" y="466940"/>
                  </a:lnTo>
                  <a:lnTo>
                    <a:pt x="733132" y="467487"/>
                  </a:lnTo>
                  <a:lnTo>
                    <a:pt x="734834" y="468630"/>
                  </a:lnTo>
                  <a:lnTo>
                    <a:pt x="735368" y="467893"/>
                  </a:lnTo>
                  <a:close/>
                </a:path>
                <a:path w="1057909" h="919479">
                  <a:moveTo>
                    <a:pt x="750341" y="856132"/>
                  </a:moveTo>
                  <a:lnTo>
                    <a:pt x="748792" y="853694"/>
                  </a:lnTo>
                  <a:lnTo>
                    <a:pt x="747598" y="853694"/>
                  </a:lnTo>
                  <a:lnTo>
                    <a:pt x="745972" y="856221"/>
                  </a:lnTo>
                  <a:lnTo>
                    <a:pt x="747928" y="856183"/>
                  </a:lnTo>
                  <a:lnTo>
                    <a:pt x="749147" y="856170"/>
                  </a:lnTo>
                  <a:lnTo>
                    <a:pt x="750341" y="856132"/>
                  </a:lnTo>
                  <a:close/>
                </a:path>
                <a:path w="1057909" h="919479">
                  <a:moveTo>
                    <a:pt x="752119" y="42392"/>
                  </a:moveTo>
                  <a:lnTo>
                    <a:pt x="749096" y="40652"/>
                  </a:lnTo>
                  <a:lnTo>
                    <a:pt x="750443" y="42837"/>
                  </a:lnTo>
                  <a:lnTo>
                    <a:pt x="751865" y="45148"/>
                  </a:lnTo>
                  <a:lnTo>
                    <a:pt x="752119" y="42392"/>
                  </a:lnTo>
                  <a:close/>
                </a:path>
                <a:path w="1057909" h="919479">
                  <a:moveTo>
                    <a:pt x="755815" y="51600"/>
                  </a:moveTo>
                  <a:lnTo>
                    <a:pt x="753884" y="50507"/>
                  </a:lnTo>
                  <a:lnTo>
                    <a:pt x="752919" y="49936"/>
                  </a:lnTo>
                  <a:lnTo>
                    <a:pt x="752500" y="50622"/>
                  </a:lnTo>
                  <a:lnTo>
                    <a:pt x="752271" y="50952"/>
                  </a:lnTo>
                  <a:lnTo>
                    <a:pt x="754824" y="52984"/>
                  </a:lnTo>
                  <a:lnTo>
                    <a:pt x="755142" y="52527"/>
                  </a:lnTo>
                  <a:lnTo>
                    <a:pt x="755472" y="52082"/>
                  </a:lnTo>
                  <a:lnTo>
                    <a:pt x="755815" y="51600"/>
                  </a:lnTo>
                  <a:close/>
                </a:path>
                <a:path w="1057909" h="919479">
                  <a:moveTo>
                    <a:pt x="762571" y="754557"/>
                  </a:moveTo>
                  <a:lnTo>
                    <a:pt x="762228" y="754507"/>
                  </a:lnTo>
                  <a:lnTo>
                    <a:pt x="761530" y="754354"/>
                  </a:lnTo>
                  <a:lnTo>
                    <a:pt x="761301" y="755281"/>
                  </a:lnTo>
                  <a:lnTo>
                    <a:pt x="761161" y="756208"/>
                  </a:lnTo>
                  <a:lnTo>
                    <a:pt x="761009" y="757123"/>
                  </a:lnTo>
                  <a:lnTo>
                    <a:pt x="761339" y="757174"/>
                  </a:lnTo>
                  <a:lnTo>
                    <a:pt x="762038" y="757313"/>
                  </a:lnTo>
                  <a:lnTo>
                    <a:pt x="762228" y="756399"/>
                  </a:lnTo>
                  <a:lnTo>
                    <a:pt x="762393" y="755484"/>
                  </a:lnTo>
                  <a:lnTo>
                    <a:pt x="762571" y="754557"/>
                  </a:lnTo>
                  <a:close/>
                </a:path>
                <a:path w="1057909" h="919479">
                  <a:moveTo>
                    <a:pt x="767219" y="625030"/>
                  </a:moveTo>
                  <a:lnTo>
                    <a:pt x="765924" y="624535"/>
                  </a:lnTo>
                  <a:lnTo>
                    <a:pt x="763333" y="623481"/>
                  </a:lnTo>
                  <a:lnTo>
                    <a:pt x="763219" y="623836"/>
                  </a:lnTo>
                  <a:lnTo>
                    <a:pt x="763092" y="624154"/>
                  </a:lnTo>
                  <a:lnTo>
                    <a:pt x="762977" y="624497"/>
                  </a:lnTo>
                  <a:lnTo>
                    <a:pt x="764209" y="624954"/>
                  </a:lnTo>
                  <a:lnTo>
                    <a:pt x="765441" y="625424"/>
                  </a:lnTo>
                  <a:lnTo>
                    <a:pt x="766699" y="625881"/>
                  </a:lnTo>
                  <a:lnTo>
                    <a:pt x="766851" y="625589"/>
                  </a:lnTo>
                  <a:lnTo>
                    <a:pt x="767219" y="625030"/>
                  </a:lnTo>
                  <a:close/>
                </a:path>
                <a:path w="1057909" h="919479">
                  <a:moveTo>
                    <a:pt x="768197" y="439928"/>
                  </a:moveTo>
                  <a:lnTo>
                    <a:pt x="768070" y="439394"/>
                  </a:lnTo>
                  <a:lnTo>
                    <a:pt x="768070" y="438721"/>
                  </a:lnTo>
                  <a:lnTo>
                    <a:pt x="766826" y="438746"/>
                  </a:lnTo>
                  <a:lnTo>
                    <a:pt x="765619" y="438797"/>
                  </a:lnTo>
                  <a:lnTo>
                    <a:pt x="763638" y="438835"/>
                  </a:lnTo>
                  <a:lnTo>
                    <a:pt x="765390" y="441667"/>
                  </a:lnTo>
                  <a:lnTo>
                    <a:pt x="766749" y="440931"/>
                  </a:lnTo>
                  <a:lnTo>
                    <a:pt x="768032" y="440029"/>
                  </a:lnTo>
                  <a:lnTo>
                    <a:pt x="768197" y="439928"/>
                  </a:lnTo>
                  <a:close/>
                </a:path>
                <a:path w="1057909" h="919479">
                  <a:moveTo>
                    <a:pt x="792226" y="296418"/>
                  </a:moveTo>
                  <a:lnTo>
                    <a:pt x="790460" y="296938"/>
                  </a:lnTo>
                  <a:lnTo>
                    <a:pt x="789813" y="297116"/>
                  </a:lnTo>
                  <a:lnTo>
                    <a:pt x="789990" y="297764"/>
                  </a:lnTo>
                  <a:lnTo>
                    <a:pt x="790079" y="298488"/>
                  </a:lnTo>
                  <a:lnTo>
                    <a:pt x="790460" y="298996"/>
                  </a:lnTo>
                  <a:lnTo>
                    <a:pt x="790587" y="299199"/>
                  </a:lnTo>
                  <a:lnTo>
                    <a:pt x="791692" y="299085"/>
                  </a:lnTo>
                  <a:lnTo>
                    <a:pt x="791857" y="298818"/>
                  </a:lnTo>
                  <a:lnTo>
                    <a:pt x="792149" y="298297"/>
                  </a:lnTo>
                  <a:lnTo>
                    <a:pt x="792086" y="297561"/>
                  </a:lnTo>
                  <a:lnTo>
                    <a:pt x="792226" y="296418"/>
                  </a:lnTo>
                  <a:close/>
                </a:path>
                <a:path w="1057909" h="919479">
                  <a:moveTo>
                    <a:pt x="796594" y="729361"/>
                  </a:moveTo>
                  <a:lnTo>
                    <a:pt x="796556" y="729068"/>
                  </a:lnTo>
                  <a:lnTo>
                    <a:pt x="795959" y="728916"/>
                  </a:lnTo>
                  <a:lnTo>
                    <a:pt x="795286" y="728510"/>
                  </a:lnTo>
                  <a:lnTo>
                    <a:pt x="794778" y="728675"/>
                  </a:lnTo>
                  <a:lnTo>
                    <a:pt x="794156" y="728878"/>
                  </a:lnTo>
                  <a:lnTo>
                    <a:pt x="793661" y="729538"/>
                  </a:lnTo>
                  <a:lnTo>
                    <a:pt x="793127" y="730008"/>
                  </a:lnTo>
                  <a:lnTo>
                    <a:pt x="793254" y="730262"/>
                  </a:lnTo>
                  <a:lnTo>
                    <a:pt x="793546" y="730719"/>
                  </a:lnTo>
                  <a:lnTo>
                    <a:pt x="794562" y="730453"/>
                  </a:lnTo>
                  <a:lnTo>
                    <a:pt x="796594" y="729894"/>
                  </a:lnTo>
                  <a:lnTo>
                    <a:pt x="796594" y="729615"/>
                  </a:lnTo>
                  <a:lnTo>
                    <a:pt x="796594" y="729361"/>
                  </a:lnTo>
                  <a:close/>
                </a:path>
                <a:path w="1057909" h="919479">
                  <a:moveTo>
                    <a:pt x="813968" y="612482"/>
                  </a:moveTo>
                  <a:lnTo>
                    <a:pt x="811263" y="611251"/>
                  </a:lnTo>
                  <a:lnTo>
                    <a:pt x="812126" y="616407"/>
                  </a:lnTo>
                  <a:lnTo>
                    <a:pt x="813587" y="613752"/>
                  </a:lnTo>
                  <a:lnTo>
                    <a:pt x="813968" y="612482"/>
                  </a:lnTo>
                  <a:close/>
                </a:path>
                <a:path w="1057909" h="919479">
                  <a:moveTo>
                    <a:pt x="825474" y="497344"/>
                  </a:moveTo>
                  <a:lnTo>
                    <a:pt x="822744" y="494169"/>
                  </a:lnTo>
                  <a:lnTo>
                    <a:pt x="822452" y="494487"/>
                  </a:lnTo>
                  <a:lnTo>
                    <a:pt x="822134" y="494779"/>
                  </a:lnTo>
                  <a:lnTo>
                    <a:pt x="821842" y="495109"/>
                  </a:lnTo>
                  <a:lnTo>
                    <a:pt x="822744" y="496125"/>
                  </a:lnTo>
                  <a:lnTo>
                    <a:pt x="823633" y="497154"/>
                  </a:lnTo>
                  <a:lnTo>
                    <a:pt x="824496" y="498170"/>
                  </a:lnTo>
                  <a:lnTo>
                    <a:pt x="824826" y="497916"/>
                  </a:lnTo>
                  <a:lnTo>
                    <a:pt x="825157" y="497624"/>
                  </a:lnTo>
                  <a:lnTo>
                    <a:pt x="825474" y="497344"/>
                  </a:lnTo>
                  <a:close/>
                </a:path>
                <a:path w="1057909" h="919479">
                  <a:moveTo>
                    <a:pt x="835748" y="529234"/>
                  </a:moveTo>
                  <a:lnTo>
                    <a:pt x="833577" y="528002"/>
                  </a:lnTo>
                  <a:lnTo>
                    <a:pt x="832485" y="527380"/>
                  </a:lnTo>
                  <a:lnTo>
                    <a:pt x="831761" y="528535"/>
                  </a:lnTo>
                  <a:lnTo>
                    <a:pt x="834732" y="530491"/>
                  </a:lnTo>
                  <a:lnTo>
                    <a:pt x="835088" y="530085"/>
                  </a:lnTo>
                  <a:lnTo>
                    <a:pt x="835748" y="529234"/>
                  </a:lnTo>
                  <a:close/>
                </a:path>
                <a:path w="1057909" h="919479">
                  <a:moveTo>
                    <a:pt x="854481" y="468795"/>
                  </a:moveTo>
                  <a:lnTo>
                    <a:pt x="853160" y="468884"/>
                  </a:lnTo>
                  <a:lnTo>
                    <a:pt x="852322" y="468718"/>
                  </a:lnTo>
                  <a:lnTo>
                    <a:pt x="851839" y="469061"/>
                  </a:lnTo>
                  <a:lnTo>
                    <a:pt x="851458" y="469315"/>
                  </a:lnTo>
                  <a:lnTo>
                    <a:pt x="851560" y="470217"/>
                  </a:lnTo>
                  <a:lnTo>
                    <a:pt x="851446" y="470839"/>
                  </a:lnTo>
                  <a:lnTo>
                    <a:pt x="852119" y="470928"/>
                  </a:lnTo>
                  <a:lnTo>
                    <a:pt x="852932" y="471284"/>
                  </a:lnTo>
                  <a:lnTo>
                    <a:pt x="853871" y="470839"/>
                  </a:lnTo>
                  <a:lnTo>
                    <a:pt x="853986" y="469938"/>
                  </a:lnTo>
                  <a:lnTo>
                    <a:pt x="854481" y="468795"/>
                  </a:lnTo>
                  <a:close/>
                </a:path>
                <a:path w="1057909" h="919479">
                  <a:moveTo>
                    <a:pt x="865403" y="807847"/>
                  </a:moveTo>
                  <a:lnTo>
                    <a:pt x="864882" y="807783"/>
                  </a:lnTo>
                  <a:lnTo>
                    <a:pt x="863854" y="807643"/>
                  </a:lnTo>
                  <a:lnTo>
                    <a:pt x="863333" y="807999"/>
                  </a:lnTo>
                  <a:lnTo>
                    <a:pt x="862634" y="808253"/>
                  </a:lnTo>
                  <a:lnTo>
                    <a:pt x="862355" y="808736"/>
                  </a:lnTo>
                  <a:lnTo>
                    <a:pt x="862152" y="809066"/>
                  </a:lnTo>
                  <a:lnTo>
                    <a:pt x="862495" y="810158"/>
                  </a:lnTo>
                  <a:lnTo>
                    <a:pt x="863307" y="810247"/>
                  </a:lnTo>
                  <a:lnTo>
                    <a:pt x="864171" y="810221"/>
                  </a:lnTo>
                  <a:lnTo>
                    <a:pt x="865073" y="809383"/>
                  </a:lnTo>
                  <a:lnTo>
                    <a:pt x="865162" y="808532"/>
                  </a:lnTo>
                  <a:lnTo>
                    <a:pt x="865403" y="807847"/>
                  </a:lnTo>
                  <a:close/>
                </a:path>
                <a:path w="1057909" h="919479">
                  <a:moveTo>
                    <a:pt x="887044" y="529691"/>
                  </a:moveTo>
                  <a:lnTo>
                    <a:pt x="886167" y="529488"/>
                  </a:lnTo>
                  <a:lnTo>
                    <a:pt x="885304" y="529285"/>
                  </a:lnTo>
                  <a:lnTo>
                    <a:pt x="884428" y="529082"/>
                  </a:lnTo>
                  <a:lnTo>
                    <a:pt x="884148" y="530479"/>
                  </a:lnTo>
                  <a:lnTo>
                    <a:pt x="885063" y="530542"/>
                  </a:lnTo>
                  <a:lnTo>
                    <a:pt x="885990" y="530606"/>
                  </a:lnTo>
                  <a:lnTo>
                    <a:pt x="886891" y="530682"/>
                  </a:lnTo>
                  <a:lnTo>
                    <a:pt x="886942" y="530352"/>
                  </a:lnTo>
                  <a:lnTo>
                    <a:pt x="886993" y="529996"/>
                  </a:lnTo>
                  <a:lnTo>
                    <a:pt x="887044" y="529691"/>
                  </a:lnTo>
                  <a:close/>
                </a:path>
                <a:path w="1057909" h="919479">
                  <a:moveTo>
                    <a:pt x="887183" y="130124"/>
                  </a:moveTo>
                  <a:lnTo>
                    <a:pt x="886117" y="129654"/>
                  </a:lnTo>
                  <a:lnTo>
                    <a:pt x="884021" y="128739"/>
                  </a:lnTo>
                  <a:lnTo>
                    <a:pt x="883564" y="129641"/>
                  </a:lnTo>
                  <a:lnTo>
                    <a:pt x="884478" y="130213"/>
                  </a:lnTo>
                  <a:lnTo>
                    <a:pt x="886307" y="131406"/>
                  </a:lnTo>
                  <a:lnTo>
                    <a:pt x="886891" y="130556"/>
                  </a:lnTo>
                  <a:lnTo>
                    <a:pt x="887183" y="130124"/>
                  </a:lnTo>
                  <a:close/>
                </a:path>
                <a:path w="1057909" h="919479">
                  <a:moveTo>
                    <a:pt x="930567" y="392557"/>
                  </a:moveTo>
                  <a:lnTo>
                    <a:pt x="929424" y="389851"/>
                  </a:lnTo>
                  <a:lnTo>
                    <a:pt x="928573" y="388962"/>
                  </a:lnTo>
                  <a:lnTo>
                    <a:pt x="925918" y="390296"/>
                  </a:lnTo>
                  <a:lnTo>
                    <a:pt x="930567" y="392557"/>
                  </a:lnTo>
                  <a:close/>
                </a:path>
                <a:path w="1057909" h="919479">
                  <a:moveTo>
                    <a:pt x="932840" y="255104"/>
                  </a:moveTo>
                  <a:lnTo>
                    <a:pt x="932357" y="255066"/>
                  </a:lnTo>
                  <a:lnTo>
                    <a:pt x="931887" y="255054"/>
                  </a:lnTo>
                  <a:lnTo>
                    <a:pt x="931405" y="255016"/>
                  </a:lnTo>
                  <a:lnTo>
                    <a:pt x="931443" y="255930"/>
                  </a:lnTo>
                  <a:lnTo>
                    <a:pt x="931456" y="256844"/>
                  </a:lnTo>
                  <a:lnTo>
                    <a:pt x="931557" y="257759"/>
                  </a:lnTo>
                  <a:lnTo>
                    <a:pt x="932472" y="257860"/>
                  </a:lnTo>
                  <a:lnTo>
                    <a:pt x="932624" y="256921"/>
                  </a:lnTo>
                  <a:lnTo>
                    <a:pt x="932751" y="256006"/>
                  </a:lnTo>
                  <a:lnTo>
                    <a:pt x="932840" y="255104"/>
                  </a:lnTo>
                  <a:close/>
                </a:path>
                <a:path w="1057909" h="919479">
                  <a:moveTo>
                    <a:pt x="939444" y="252882"/>
                  </a:moveTo>
                  <a:lnTo>
                    <a:pt x="938466" y="252704"/>
                  </a:lnTo>
                  <a:lnTo>
                    <a:pt x="937475" y="252476"/>
                  </a:lnTo>
                  <a:lnTo>
                    <a:pt x="936459" y="252425"/>
                  </a:lnTo>
                  <a:lnTo>
                    <a:pt x="936167" y="253365"/>
                  </a:lnTo>
                  <a:lnTo>
                    <a:pt x="936028" y="253860"/>
                  </a:lnTo>
                  <a:lnTo>
                    <a:pt x="937082" y="254012"/>
                  </a:lnTo>
                  <a:lnTo>
                    <a:pt x="939203" y="254355"/>
                  </a:lnTo>
                  <a:lnTo>
                    <a:pt x="939444" y="252882"/>
                  </a:lnTo>
                  <a:close/>
                </a:path>
                <a:path w="1057909" h="919479">
                  <a:moveTo>
                    <a:pt x="952690" y="201739"/>
                  </a:moveTo>
                  <a:lnTo>
                    <a:pt x="952068" y="201409"/>
                  </a:lnTo>
                  <a:lnTo>
                    <a:pt x="951471" y="201104"/>
                  </a:lnTo>
                  <a:lnTo>
                    <a:pt x="950861" y="200787"/>
                  </a:lnTo>
                  <a:lnTo>
                    <a:pt x="950455" y="201790"/>
                  </a:lnTo>
                  <a:lnTo>
                    <a:pt x="950036" y="202793"/>
                  </a:lnTo>
                  <a:lnTo>
                    <a:pt x="949744" y="203835"/>
                  </a:lnTo>
                  <a:lnTo>
                    <a:pt x="950988" y="204520"/>
                  </a:lnTo>
                  <a:lnTo>
                    <a:pt x="951649" y="203593"/>
                  </a:lnTo>
                  <a:lnTo>
                    <a:pt x="952157" y="202641"/>
                  </a:lnTo>
                  <a:lnTo>
                    <a:pt x="952690" y="201739"/>
                  </a:lnTo>
                  <a:close/>
                </a:path>
                <a:path w="1057909" h="919479">
                  <a:moveTo>
                    <a:pt x="988047" y="164782"/>
                  </a:moveTo>
                  <a:lnTo>
                    <a:pt x="987806" y="162687"/>
                  </a:lnTo>
                  <a:lnTo>
                    <a:pt x="987310" y="161518"/>
                  </a:lnTo>
                  <a:lnTo>
                    <a:pt x="984872" y="161645"/>
                  </a:lnTo>
                  <a:lnTo>
                    <a:pt x="984745" y="163969"/>
                  </a:lnTo>
                  <a:lnTo>
                    <a:pt x="985532" y="164871"/>
                  </a:lnTo>
                  <a:lnTo>
                    <a:pt x="988047" y="164782"/>
                  </a:lnTo>
                  <a:close/>
                </a:path>
                <a:path w="1057909" h="919479">
                  <a:moveTo>
                    <a:pt x="1057668" y="384289"/>
                  </a:moveTo>
                  <a:lnTo>
                    <a:pt x="1056779" y="384289"/>
                  </a:lnTo>
                  <a:lnTo>
                    <a:pt x="1055865" y="384213"/>
                  </a:lnTo>
                  <a:lnTo>
                    <a:pt x="1055700" y="385127"/>
                  </a:lnTo>
                  <a:lnTo>
                    <a:pt x="1055624" y="386003"/>
                  </a:lnTo>
                  <a:lnTo>
                    <a:pt x="1055712" y="386854"/>
                  </a:lnTo>
                  <a:lnTo>
                    <a:pt x="1057122" y="387108"/>
                  </a:lnTo>
                  <a:lnTo>
                    <a:pt x="1057389" y="386245"/>
                  </a:lnTo>
                  <a:lnTo>
                    <a:pt x="1057503" y="385381"/>
                  </a:lnTo>
                  <a:lnTo>
                    <a:pt x="1057668" y="38428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3" name="object 110">
              <a:extLst>
                <a:ext uri="{FF2B5EF4-FFF2-40B4-BE49-F238E27FC236}">
                  <a16:creationId xmlns:a16="http://schemas.microsoft.com/office/drawing/2014/main" id="{A20BFE97-9642-C770-907E-8E95AF45209F}"/>
                </a:ext>
              </a:extLst>
            </p:cNvPr>
            <p:cNvSpPr/>
            <p:nvPr/>
          </p:nvSpPr>
          <p:spPr>
            <a:xfrm>
              <a:off x="3720368" y="3347879"/>
              <a:ext cx="743175" cy="589534"/>
            </a:xfrm>
            <a:custGeom>
              <a:avLst/>
              <a:gdLst/>
              <a:ahLst/>
              <a:cxnLst/>
              <a:rect l="l" t="t" r="r" b="b"/>
              <a:pathLst>
                <a:path w="1225550" h="972185">
                  <a:moveTo>
                    <a:pt x="2654" y="394614"/>
                  </a:moveTo>
                  <a:lnTo>
                    <a:pt x="2451" y="393687"/>
                  </a:lnTo>
                  <a:lnTo>
                    <a:pt x="2374" y="392861"/>
                  </a:lnTo>
                  <a:lnTo>
                    <a:pt x="1536" y="393179"/>
                  </a:lnTo>
                  <a:lnTo>
                    <a:pt x="762" y="393306"/>
                  </a:lnTo>
                  <a:lnTo>
                    <a:pt x="228" y="393725"/>
                  </a:lnTo>
                  <a:lnTo>
                    <a:pt x="0" y="393915"/>
                  </a:lnTo>
                  <a:lnTo>
                    <a:pt x="190" y="394677"/>
                  </a:lnTo>
                  <a:lnTo>
                    <a:pt x="190" y="395173"/>
                  </a:lnTo>
                  <a:lnTo>
                    <a:pt x="990" y="395046"/>
                  </a:lnTo>
                  <a:lnTo>
                    <a:pt x="1778" y="394982"/>
                  </a:lnTo>
                  <a:lnTo>
                    <a:pt x="2501" y="394690"/>
                  </a:lnTo>
                  <a:lnTo>
                    <a:pt x="2654" y="394614"/>
                  </a:lnTo>
                  <a:close/>
                </a:path>
                <a:path w="1225550" h="972185">
                  <a:moveTo>
                    <a:pt x="37096" y="671233"/>
                  </a:moveTo>
                  <a:lnTo>
                    <a:pt x="36944" y="670801"/>
                  </a:lnTo>
                  <a:lnTo>
                    <a:pt x="36817" y="670369"/>
                  </a:lnTo>
                  <a:lnTo>
                    <a:pt x="36652" y="669925"/>
                  </a:lnTo>
                  <a:lnTo>
                    <a:pt x="35217" y="670420"/>
                  </a:lnTo>
                  <a:lnTo>
                    <a:pt x="34505" y="670661"/>
                  </a:lnTo>
                  <a:lnTo>
                    <a:pt x="34582" y="670953"/>
                  </a:lnTo>
                  <a:lnTo>
                    <a:pt x="34658" y="671258"/>
                  </a:lnTo>
                  <a:lnTo>
                    <a:pt x="34734" y="671563"/>
                  </a:lnTo>
                  <a:lnTo>
                    <a:pt x="35521" y="671449"/>
                  </a:lnTo>
                  <a:lnTo>
                    <a:pt x="36322" y="671347"/>
                  </a:lnTo>
                  <a:lnTo>
                    <a:pt x="37096" y="671233"/>
                  </a:lnTo>
                  <a:close/>
                </a:path>
                <a:path w="1225550" h="972185">
                  <a:moveTo>
                    <a:pt x="64427" y="373837"/>
                  </a:moveTo>
                  <a:lnTo>
                    <a:pt x="64338" y="373380"/>
                  </a:lnTo>
                  <a:lnTo>
                    <a:pt x="64363" y="372618"/>
                  </a:lnTo>
                  <a:lnTo>
                    <a:pt x="64122" y="372503"/>
                  </a:lnTo>
                  <a:lnTo>
                    <a:pt x="63563" y="372224"/>
                  </a:lnTo>
                  <a:lnTo>
                    <a:pt x="62865" y="372249"/>
                  </a:lnTo>
                  <a:lnTo>
                    <a:pt x="61798" y="372110"/>
                  </a:lnTo>
                  <a:lnTo>
                    <a:pt x="62090" y="373011"/>
                  </a:lnTo>
                  <a:lnTo>
                    <a:pt x="62153" y="373748"/>
                  </a:lnTo>
                  <a:lnTo>
                    <a:pt x="62369" y="373799"/>
                  </a:lnTo>
                  <a:lnTo>
                    <a:pt x="63017" y="373976"/>
                  </a:lnTo>
                  <a:lnTo>
                    <a:pt x="63741" y="373837"/>
                  </a:lnTo>
                  <a:lnTo>
                    <a:pt x="64427" y="373837"/>
                  </a:lnTo>
                  <a:close/>
                </a:path>
                <a:path w="1225550" h="972185">
                  <a:moveTo>
                    <a:pt x="113601" y="473354"/>
                  </a:moveTo>
                  <a:lnTo>
                    <a:pt x="113157" y="472528"/>
                  </a:lnTo>
                  <a:lnTo>
                    <a:pt x="112953" y="471817"/>
                  </a:lnTo>
                  <a:lnTo>
                    <a:pt x="112255" y="471233"/>
                  </a:lnTo>
                  <a:lnTo>
                    <a:pt x="111556" y="471639"/>
                  </a:lnTo>
                  <a:lnTo>
                    <a:pt x="111036" y="471766"/>
                  </a:lnTo>
                  <a:lnTo>
                    <a:pt x="111252" y="472401"/>
                  </a:lnTo>
                  <a:lnTo>
                    <a:pt x="111353" y="473113"/>
                  </a:lnTo>
                  <a:lnTo>
                    <a:pt x="111734" y="473621"/>
                  </a:lnTo>
                  <a:lnTo>
                    <a:pt x="111887" y="473798"/>
                  </a:lnTo>
                  <a:lnTo>
                    <a:pt x="112661" y="473506"/>
                  </a:lnTo>
                  <a:lnTo>
                    <a:pt x="113601" y="473354"/>
                  </a:lnTo>
                  <a:close/>
                </a:path>
                <a:path w="1225550" h="972185">
                  <a:moveTo>
                    <a:pt x="152654" y="744118"/>
                  </a:moveTo>
                  <a:lnTo>
                    <a:pt x="151790" y="743712"/>
                  </a:lnTo>
                  <a:lnTo>
                    <a:pt x="150926" y="743318"/>
                  </a:lnTo>
                  <a:lnTo>
                    <a:pt x="150063" y="742924"/>
                  </a:lnTo>
                  <a:lnTo>
                    <a:pt x="149936" y="743191"/>
                  </a:lnTo>
                  <a:lnTo>
                    <a:pt x="149796" y="743496"/>
                  </a:lnTo>
                  <a:lnTo>
                    <a:pt x="149694" y="743775"/>
                  </a:lnTo>
                  <a:lnTo>
                    <a:pt x="151345" y="744626"/>
                  </a:lnTo>
                  <a:lnTo>
                    <a:pt x="152196" y="745058"/>
                  </a:lnTo>
                  <a:lnTo>
                    <a:pt x="152501" y="744448"/>
                  </a:lnTo>
                  <a:lnTo>
                    <a:pt x="152654" y="744118"/>
                  </a:lnTo>
                  <a:close/>
                </a:path>
                <a:path w="1225550" h="972185">
                  <a:moveTo>
                    <a:pt x="162864" y="160083"/>
                  </a:moveTo>
                  <a:lnTo>
                    <a:pt x="162001" y="160020"/>
                  </a:lnTo>
                  <a:lnTo>
                    <a:pt x="161505" y="159981"/>
                  </a:lnTo>
                  <a:lnTo>
                    <a:pt x="160985" y="159956"/>
                  </a:lnTo>
                  <a:lnTo>
                    <a:pt x="160870" y="162445"/>
                  </a:lnTo>
                  <a:lnTo>
                    <a:pt x="161366" y="162394"/>
                  </a:lnTo>
                  <a:lnTo>
                    <a:pt x="162179" y="162534"/>
                  </a:lnTo>
                  <a:lnTo>
                    <a:pt x="162356" y="162293"/>
                  </a:lnTo>
                  <a:lnTo>
                    <a:pt x="162699" y="161721"/>
                  </a:lnTo>
                  <a:lnTo>
                    <a:pt x="162687" y="160972"/>
                  </a:lnTo>
                  <a:lnTo>
                    <a:pt x="162864" y="160083"/>
                  </a:lnTo>
                  <a:close/>
                </a:path>
                <a:path w="1225550" h="972185">
                  <a:moveTo>
                    <a:pt x="180835" y="379450"/>
                  </a:moveTo>
                  <a:lnTo>
                    <a:pt x="180632" y="379031"/>
                  </a:lnTo>
                  <a:lnTo>
                    <a:pt x="180454" y="378625"/>
                  </a:lnTo>
                  <a:lnTo>
                    <a:pt x="180263" y="378218"/>
                  </a:lnTo>
                  <a:lnTo>
                    <a:pt x="178523" y="379209"/>
                  </a:lnTo>
                  <a:lnTo>
                    <a:pt x="177647" y="379717"/>
                  </a:lnTo>
                  <a:lnTo>
                    <a:pt x="177787" y="379984"/>
                  </a:lnTo>
                  <a:lnTo>
                    <a:pt x="177914" y="380250"/>
                  </a:lnTo>
                  <a:lnTo>
                    <a:pt x="178054" y="380517"/>
                  </a:lnTo>
                  <a:lnTo>
                    <a:pt x="178993" y="380174"/>
                  </a:lnTo>
                  <a:lnTo>
                    <a:pt x="180835" y="379450"/>
                  </a:lnTo>
                  <a:close/>
                </a:path>
                <a:path w="1225550" h="972185">
                  <a:moveTo>
                    <a:pt x="192278" y="295021"/>
                  </a:moveTo>
                  <a:lnTo>
                    <a:pt x="191554" y="294716"/>
                  </a:lnTo>
                  <a:lnTo>
                    <a:pt x="190881" y="294614"/>
                  </a:lnTo>
                  <a:lnTo>
                    <a:pt x="190093" y="294817"/>
                  </a:lnTo>
                  <a:lnTo>
                    <a:pt x="190119" y="295706"/>
                  </a:lnTo>
                  <a:lnTo>
                    <a:pt x="190004" y="296252"/>
                  </a:lnTo>
                  <a:lnTo>
                    <a:pt x="191109" y="296265"/>
                  </a:lnTo>
                  <a:lnTo>
                    <a:pt x="191604" y="296291"/>
                  </a:lnTo>
                  <a:lnTo>
                    <a:pt x="192125" y="296291"/>
                  </a:lnTo>
                  <a:lnTo>
                    <a:pt x="192125" y="295821"/>
                  </a:lnTo>
                  <a:lnTo>
                    <a:pt x="192278" y="295021"/>
                  </a:lnTo>
                  <a:close/>
                </a:path>
                <a:path w="1225550" h="972185">
                  <a:moveTo>
                    <a:pt x="193878" y="180962"/>
                  </a:moveTo>
                  <a:lnTo>
                    <a:pt x="193078" y="180467"/>
                  </a:lnTo>
                  <a:lnTo>
                    <a:pt x="192278" y="179997"/>
                  </a:lnTo>
                  <a:lnTo>
                    <a:pt x="191477" y="179489"/>
                  </a:lnTo>
                  <a:lnTo>
                    <a:pt x="191300" y="179793"/>
                  </a:lnTo>
                  <a:lnTo>
                    <a:pt x="191122" y="180086"/>
                  </a:lnTo>
                  <a:lnTo>
                    <a:pt x="190944" y="180365"/>
                  </a:lnTo>
                  <a:lnTo>
                    <a:pt x="191655" y="180936"/>
                  </a:lnTo>
                  <a:lnTo>
                    <a:pt x="192379" y="181521"/>
                  </a:lnTo>
                  <a:lnTo>
                    <a:pt x="193103" y="182092"/>
                  </a:lnTo>
                  <a:lnTo>
                    <a:pt x="193357" y="181711"/>
                  </a:lnTo>
                  <a:lnTo>
                    <a:pt x="193878" y="180962"/>
                  </a:lnTo>
                  <a:close/>
                </a:path>
                <a:path w="1225550" h="972185">
                  <a:moveTo>
                    <a:pt x="257200" y="549325"/>
                  </a:moveTo>
                  <a:lnTo>
                    <a:pt x="255943" y="548906"/>
                  </a:lnTo>
                  <a:lnTo>
                    <a:pt x="254876" y="552856"/>
                  </a:lnTo>
                  <a:lnTo>
                    <a:pt x="255968" y="551967"/>
                  </a:lnTo>
                  <a:lnTo>
                    <a:pt x="256540" y="551713"/>
                  </a:lnTo>
                  <a:lnTo>
                    <a:pt x="256743" y="551294"/>
                  </a:lnTo>
                  <a:lnTo>
                    <a:pt x="257035" y="550697"/>
                  </a:lnTo>
                  <a:lnTo>
                    <a:pt x="257060" y="549986"/>
                  </a:lnTo>
                  <a:lnTo>
                    <a:pt x="257200" y="549325"/>
                  </a:lnTo>
                  <a:close/>
                </a:path>
                <a:path w="1225550" h="972185">
                  <a:moveTo>
                    <a:pt x="283692" y="275005"/>
                  </a:moveTo>
                  <a:lnTo>
                    <a:pt x="282968" y="273240"/>
                  </a:lnTo>
                  <a:lnTo>
                    <a:pt x="282511" y="272402"/>
                  </a:lnTo>
                  <a:lnTo>
                    <a:pt x="281660" y="272618"/>
                  </a:lnTo>
                  <a:lnTo>
                    <a:pt x="281825" y="273608"/>
                  </a:lnTo>
                  <a:lnTo>
                    <a:pt x="282041" y="274535"/>
                  </a:lnTo>
                  <a:lnTo>
                    <a:pt x="282270" y="275475"/>
                  </a:lnTo>
                  <a:lnTo>
                    <a:pt x="282752" y="275310"/>
                  </a:lnTo>
                  <a:lnTo>
                    <a:pt x="283222" y="275145"/>
                  </a:lnTo>
                  <a:lnTo>
                    <a:pt x="283692" y="275005"/>
                  </a:lnTo>
                  <a:close/>
                </a:path>
                <a:path w="1225550" h="972185">
                  <a:moveTo>
                    <a:pt x="312635" y="455117"/>
                  </a:moveTo>
                  <a:lnTo>
                    <a:pt x="311340" y="450507"/>
                  </a:lnTo>
                  <a:lnTo>
                    <a:pt x="307606" y="449465"/>
                  </a:lnTo>
                  <a:lnTo>
                    <a:pt x="306146" y="451904"/>
                  </a:lnTo>
                  <a:lnTo>
                    <a:pt x="304774" y="454469"/>
                  </a:lnTo>
                  <a:lnTo>
                    <a:pt x="301904" y="451383"/>
                  </a:lnTo>
                  <a:lnTo>
                    <a:pt x="299783" y="455968"/>
                  </a:lnTo>
                  <a:lnTo>
                    <a:pt x="303987" y="456628"/>
                  </a:lnTo>
                  <a:lnTo>
                    <a:pt x="305701" y="459359"/>
                  </a:lnTo>
                  <a:lnTo>
                    <a:pt x="309384" y="456907"/>
                  </a:lnTo>
                  <a:lnTo>
                    <a:pt x="312635" y="455117"/>
                  </a:lnTo>
                  <a:close/>
                </a:path>
                <a:path w="1225550" h="972185">
                  <a:moveTo>
                    <a:pt x="313143" y="279882"/>
                  </a:moveTo>
                  <a:lnTo>
                    <a:pt x="312407" y="279273"/>
                  </a:lnTo>
                  <a:lnTo>
                    <a:pt x="311658" y="278688"/>
                  </a:lnTo>
                  <a:lnTo>
                    <a:pt x="310934" y="278091"/>
                  </a:lnTo>
                  <a:lnTo>
                    <a:pt x="310718" y="278409"/>
                  </a:lnTo>
                  <a:lnTo>
                    <a:pt x="310311" y="278930"/>
                  </a:lnTo>
                  <a:lnTo>
                    <a:pt x="310972" y="279628"/>
                  </a:lnTo>
                  <a:lnTo>
                    <a:pt x="311658" y="280200"/>
                  </a:lnTo>
                  <a:lnTo>
                    <a:pt x="312318" y="280771"/>
                  </a:lnTo>
                  <a:lnTo>
                    <a:pt x="312597" y="280479"/>
                  </a:lnTo>
                  <a:lnTo>
                    <a:pt x="312864" y="280174"/>
                  </a:lnTo>
                  <a:lnTo>
                    <a:pt x="313143" y="279882"/>
                  </a:lnTo>
                  <a:close/>
                </a:path>
                <a:path w="1225550" h="972185">
                  <a:moveTo>
                    <a:pt x="344665" y="646417"/>
                  </a:moveTo>
                  <a:lnTo>
                    <a:pt x="344373" y="646366"/>
                  </a:lnTo>
                  <a:lnTo>
                    <a:pt x="344055" y="646290"/>
                  </a:lnTo>
                  <a:lnTo>
                    <a:pt x="343763" y="646252"/>
                  </a:lnTo>
                  <a:lnTo>
                    <a:pt x="343560" y="647077"/>
                  </a:lnTo>
                  <a:lnTo>
                    <a:pt x="343166" y="648779"/>
                  </a:lnTo>
                  <a:lnTo>
                    <a:pt x="343509" y="648830"/>
                  </a:lnTo>
                  <a:lnTo>
                    <a:pt x="343839" y="648906"/>
                  </a:lnTo>
                  <a:lnTo>
                    <a:pt x="344182" y="648970"/>
                  </a:lnTo>
                  <a:lnTo>
                    <a:pt x="344347" y="648119"/>
                  </a:lnTo>
                  <a:lnTo>
                    <a:pt x="344665" y="646417"/>
                  </a:lnTo>
                  <a:close/>
                </a:path>
                <a:path w="1225550" h="972185">
                  <a:moveTo>
                    <a:pt x="355739" y="318046"/>
                  </a:moveTo>
                  <a:lnTo>
                    <a:pt x="354355" y="318452"/>
                  </a:lnTo>
                  <a:lnTo>
                    <a:pt x="353618" y="318490"/>
                  </a:lnTo>
                  <a:lnTo>
                    <a:pt x="353339" y="319138"/>
                  </a:lnTo>
                  <a:lnTo>
                    <a:pt x="353542" y="319887"/>
                  </a:lnTo>
                  <a:lnTo>
                    <a:pt x="353860" y="320128"/>
                  </a:lnTo>
                  <a:lnTo>
                    <a:pt x="354114" y="320357"/>
                  </a:lnTo>
                  <a:lnTo>
                    <a:pt x="354939" y="320255"/>
                  </a:lnTo>
                  <a:lnTo>
                    <a:pt x="355193" y="320001"/>
                  </a:lnTo>
                  <a:lnTo>
                    <a:pt x="355511" y="319646"/>
                  </a:lnTo>
                  <a:lnTo>
                    <a:pt x="355498" y="318985"/>
                  </a:lnTo>
                  <a:lnTo>
                    <a:pt x="355739" y="318046"/>
                  </a:lnTo>
                  <a:close/>
                </a:path>
                <a:path w="1225550" h="972185">
                  <a:moveTo>
                    <a:pt x="358470" y="60617"/>
                  </a:moveTo>
                  <a:lnTo>
                    <a:pt x="358013" y="60528"/>
                  </a:lnTo>
                  <a:lnTo>
                    <a:pt x="357555" y="60413"/>
                  </a:lnTo>
                  <a:lnTo>
                    <a:pt x="357111" y="60325"/>
                  </a:lnTo>
                  <a:lnTo>
                    <a:pt x="356730" y="63398"/>
                  </a:lnTo>
                  <a:lnTo>
                    <a:pt x="357047" y="63474"/>
                  </a:lnTo>
                  <a:lnTo>
                    <a:pt x="357365" y="63525"/>
                  </a:lnTo>
                  <a:lnTo>
                    <a:pt x="357657" y="63588"/>
                  </a:lnTo>
                  <a:lnTo>
                    <a:pt x="357936" y="62585"/>
                  </a:lnTo>
                  <a:lnTo>
                    <a:pt x="358190" y="61607"/>
                  </a:lnTo>
                  <a:lnTo>
                    <a:pt x="358470" y="60617"/>
                  </a:lnTo>
                  <a:close/>
                </a:path>
                <a:path w="1225550" h="972185">
                  <a:moveTo>
                    <a:pt x="363105" y="814616"/>
                  </a:moveTo>
                  <a:lnTo>
                    <a:pt x="362927" y="813917"/>
                  </a:lnTo>
                  <a:lnTo>
                    <a:pt x="362800" y="813396"/>
                  </a:lnTo>
                  <a:lnTo>
                    <a:pt x="362673" y="812901"/>
                  </a:lnTo>
                  <a:lnTo>
                    <a:pt x="362204" y="813041"/>
                  </a:lnTo>
                  <a:lnTo>
                    <a:pt x="361442" y="813054"/>
                  </a:lnTo>
                  <a:lnTo>
                    <a:pt x="361315" y="813333"/>
                  </a:lnTo>
                  <a:lnTo>
                    <a:pt x="361149" y="813752"/>
                  </a:lnTo>
                  <a:lnTo>
                    <a:pt x="361302" y="814438"/>
                  </a:lnTo>
                  <a:lnTo>
                    <a:pt x="361594" y="814832"/>
                  </a:lnTo>
                  <a:lnTo>
                    <a:pt x="361683" y="814997"/>
                  </a:lnTo>
                  <a:lnTo>
                    <a:pt x="362445" y="814705"/>
                  </a:lnTo>
                  <a:lnTo>
                    <a:pt x="363105" y="814616"/>
                  </a:lnTo>
                  <a:close/>
                </a:path>
                <a:path w="1225550" h="972185">
                  <a:moveTo>
                    <a:pt x="363550" y="30899"/>
                  </a:moveTo>
                  <a:lnTo>
                    <a:pt x="363385" y="30492"/>
                  </a:lnTo>
                  <a:lnTo>
                    <a:pt x="363169" y="29895"/>
                  </a:lnTo>
                  <a:lnTo>
                    <a:pt x="362712" y="29413"/>
                  </a:lnTo>
                  <a:lnTo>
                    <a:pt x="362356" y="28867"/>
                  </a:lnTo>
                  <a:lnTo>
                    <a:pt x="362000" y="29070"/>
                  </a:lnTo>
                  <a:lnTo>
                    <a:pt x="361670" y="29260"/>
                  </a:lnTo>
                  <a:lnTo>
                    <a:pt x="361327" y="29438"/>
                  </a:lnTo>
                  <a:lnTo>
                    <a:pt x="361746" y="30365"/>
                  </a:lnTo>
                  <a:lnTo>
                    <a:pt x="362178" y="31318"/>
                  </a:lnTo>
                  <a:lnTo>
                    <a:pt x="362597" y="32245"/>
                  </a:lnTo>
                  <a:lnTo>
                    <a:pt x="362877" y="32156"/>
                  </a:lnTo>
                  <a:lnTo>
                    <a:pt x="363143" y="32042"/>
                  </a:lnTo>
                  <a:lnTo>
                    <a:pt x="363423" y="31953"/>
                  </a:lnTo>
                  <a:lnTo>
                    <a:pt x="363423" y="31457"/>
                  </a:lnTo>
                  <a:lnTo>
                    <a:pt x="363550" y="30899"/>
                  </a:lnTo>
                  <a:close/>
                </a:path>
                <a:path w="1225550" h="972185">
                  <a:moveTo>
                    <a:pt x="370141" y="643813"/>
                  </a:moveTo>
                  <a:lnTo>
                    <a:pt x="370027" y="643153"/>
                  </a:lnTo>
                  <a:lnTo>
                    <a:pt x="369976" y="642239"/>
                  </a:lnTo>
                  <a:lnTo>
                    <a:pt x="369163" y="642442"/>
                  </a:lnTo>
                  <a:lnTo>
                    <a:pt x="368312" y="642518"/>
                  </a:lnTo>
                  <a:lnTo>
                    <a:pt x="368312" y="642683"/>
                  </a:lnTo>
                  <a:lnTo>
                    <a:pt x="368261" y="643293"/>
                  </a:lnTo>
                  <a:lnTo>
                    <a:pt x="368350" y="643991"/>
                  </a:lnTo>
                  <a:lnTo>
                    <a:pt x="368642" y="644550"/>
                  </a:lnTo>
                  <a:lnTo>
                    <a:pt x="368744" y="644715"/>
                  </a:lnTo>
                  <a:lnTo>
                    <a:pt x="369976" y="644575"/>
                  </a:lnTo>
                  <a:lnTo>
                    <a:pt x="370014" y="644436"/>
                  </a:lnTo>
                  <a:lnTo>
                    <a:pt x="370141" y="643813"/>
                  </a:lnTo>
                  <a:close/>
                </a:path>
                <a:path w="1225550" h="972185">
                  <a:moveTo>
                    <a:pt x="377875" y="347726"/>
                  </a:moveTo>
                  <a:lnTo>
                    <a:pt x="372097" y="346621"/>
                  </a:lnTo>
                  <a:lnTo>
                    <a:pt x="367563" y="346608"/>
                  </a:lnTo>
                  <a:lnTo>
                    <a:pt x="363156" y="351028"/>
                  </a:lnTo>
                  <a:lnTo>
                    <a:pt x="368769" y="352615"/>
                  </a:lnTo>
                  <a:lnTo>
                    <a:pt x="373214" y="352450"/>
                  </a:lnTo>
                  <a:lnTo>
                    <a:pt x="377875" y="347726"/>
                  </a:lnTo>
                  <a:close/>
                </a:path>
                <a:path w="1225550" h="972185">
                  <a:moveTo>
                    <a:pt x="380847" y="1600"/>
                  </a:moveTo>
                  <a:lnTo>
                    <a:pt x="380695" y="927"/>
                  </a:lnTo>
                  <a:lnTo>
                    <a:pt x="380555" y="0"/>
                  </a:lnTo>
                  <a:lnTo>
                    <a:pt x="379806" y="266"/>
                  </a:lnTo>
                  <a:lnTo>
                    <a:pt x="378993" y="431"/>
                  </a:lnTo>
                  <a:lnTo>
                    <a:pt x="378968" y="609"/>
                  </a:lnTo>
                  <a:lnTo>
                    <a:pt x="378968" y="1231"/>
                  </a:lnTo>
                  <a:lnTo>
                    <a:pt x="379120" y="1943"/>
                  </a:lnTo>
                  <a:lnTo>
                    <a:pt x="379450" y="2476"/>
                  </a:lnTo>
                  <a:lnTo>
                    <a:pt x="379539" y="2628"/>
                  </a:lnTo>
                  <a:lnTo>
                    <a:pt x="380796" y="2400"/>
                  </a:lnTo>
                  <a:lnTo>
                    <a:pt x="380809" y="2273"/>
                  </a:lnTo>
                  <a:lnTo>
                    <a:pt x="380847" y="1600"/>
                  </a:lnTo>
                  <a:close/>
                </a:path>
                <a:path w="1225550" h="972185">
                  <a:moveTo>
                    <a:pt x="395617" y="970711"/>
                  </a:moveTo>
                  <a:lnTo>
                    <a:pt x="394881" y="970381"/>
                  </a:lnTo>
                  <a:lnTo>
                    <a:pt x="394144" y="970051"/>
                  </a:lnTo>
                  <a:lnTo>
                    <a:pt x="393407" y="969721"/>
                  </a:lnTo>
                  <a:lnTo>
                    <a:pt x="393255" y="969949"/>
                  </a:lnTo>
                  <a:lnTo>
                    <a:pt x="393014" y="970419"/>
                  </a:lnTo>
                  <a:lnTo>
                    <a:pt x="393661" y="970876"/>
                  </a:lnTo>
                  <a:lnTo>
                    <a:pt x="394284" y="971321"/>
                  </a:lnTo>
                  <a:lnTo>
                    <a:pt x="394919" y="971778"/>
                  </a:lnTo>
                  <a:lnTo>
                    <a:pt x="395160" y="971435"/>
                  </a:lnTo>
                  <a:lnTo>
                    <a:pt x="395389" y="971067"/>
                  </a:lnTo>
                  <a:lnTo>
                    <a:pt x="395617" y="970711"/>
                  </a:lnTo>
                  <a:close/>
                </a:path>
                <a:path w="1225550" h="972185">
                  <a:moveTo>
                    <a:pt x="424141" y="285673"/>
                  </a:moveTo>
                  <a:lnTo>
                    <a:pt x="421589" y="284302"/>
                  </a:lnTo>
                  <a:lnTo>
                    <a:pt x="421259" y="284835"/>
                  </a:lnTo>
                  <a:lnTo>
                    <a:pt x="421068" y="285076"/>
                  </a:lnTo>
                  <a:lnTo>
                    <a:pt x="421805" y="285673"/>
                  </a:lnTo>
                  <a:lnTo>
                    <a:pt x="422541" y="286245"/>
                  </a:lnTo>
                  <a:lnTo>
                    <a:pt x="423278" y="286842"/>
                  </a:lnTo>
                  <a:lnTo>
                    <a:pt x="423570" y="286461"/>
                  </a:lnTo>
                  <a:lnTo>
                    <a:pt x="423849" y="286054"/>
                  </a:lnTo>
                  <a:lnTo>
                    <a:pt x="424141" y="285673"/>
                  </a:lnTo>
                  <a:close/>
                </a:path>
                <a:path w="1225550" h="972185">
                  <a:moveTo>
                    <a:pt x="434695" y="754176"/>
                  </a:moveTo>
                  <a:lnTo>
                    <a:pt x="433882" y="753084"/>
                  </a:lnTo>
                  <a:lnTo>
                    <a:pt x="433628" y="752551"/>
                  </a:lnTo>
                  <a:lnTo>
                    <a:pt x="432803" y="751890"/>
                  </a:lnTo>
                  <a:lnTo>
                    <a:pt x="432244" y="751801"/>
                  </a:lnTo>
                  <a:lnTo>
                    <a:pt x="431761" y="751611"/>
                  </a:lnTo>
                  <a:lnTo>
                    <a:pt x="431711" y="752246"/>
                  </a:lnTo>
                  <a:lnTo>
                    <a:pt x="431533" y="752944"/>
                  </a:lnTo>
                  <a:lnTo>
                    <a:pt x="431711" y="753503"/>
                  </a:lnTo>
                  <a:lnTo>
                    <a:pt x="431787" y="753745"/>
                  </a:lnTo>
                  <a:lnTo>
                    <a:pt x="432612" y="753745"/>
                  </a:lnTo>
                  <a:lnTo>
                    <a:pt x="434695" y="754176"/>
                  </a:lnTo>
                  <a:close/>
                </a:path>
                <a:path w="1225550" h="972185">
                  <a:moveTo>
                    <a:pt x="436714" y="8737"/>
                  </a:moveTo>
                  <a:lnTo>
                    <a:pt x="435749" y="8915"/>
                  </a:lnTo>
                  <a:lnTo>
                    <a:pt x="435013" y="8902"/>
                  </a:lnTo>
                  <a:lnTo>
                    <a:pt x="434479" y="9220"/>
                  </a:lnTo>
                  <a:lnTo>
                    <a:pt x="434276" y="9372"/>
                  </a:lnTo>
                  <a:lnTo>
                    <a:pt x="434441" y="10172"/>
                  </a:lnTo>
                  <a:lnTo>
                    <a:pt x="434428" y="10693"/>
                  </a:lnTo>
                  <a:lnTo>
                    <a:pt x="435102" y="10655"/>
                  </a:lnTo>
                  <a:lnTo>
                    <a:pt x="435813" y="10769"/>
                  </a:lnTo>
                  <a:lnTo>
                    <a:pt x="436600" y="10464"/>
                  </a:lnTo>
                  <a:lnTo>
                    <a:pt x="436562" y="9639"/>
                  </a:lnTo>
                  <a:lnTo>
                    <a:pt x="436714" y="8737"/>
                  </a:lnTo>
                  <a:close/>
                </a:path>
                <a:path w="1225550" h="972185">
                  <a:moveTo>
                    <a:pt x="436841" y="617537"/>
                  </a:moveTo>
                  <a:lnTo>
                    <a:pt x="436206" y="616940"/>
                  </a:lnTo>
                  <a:lnTo>
                    <a:pt x="434975" y="615784"/>
                  </a:lnTo>
                  <a:lnTo>
                    <a:pt x="434695" y="616165"/>
                  </a:lnTo>
                  <a:lnTo>
                    <a:pt x="434403" y="616559"/>
                  </a:lnTo>
                  <a:lnTo>
                    <a:pt x="434124" y="616940"/>
                  </a:lnTo>
                  <a:lnTo>
                    <a:pt x="434809" y="617372"/>
                  </a:lnTo>
                  <a:lnTo>
                    <a:pt x="435470" y="617842"/>
                  </a:lnTo>
                  <a:lnTo>
                    <a:pt x="436245" y="618248"/>
                  </a:lnTo>
                  <a:lnTo>
                    <a:pt x="436613" y="617778"/>
                  </a:lnTo>
                  <a:lnTo>
                    <a:pt x="436841" y="617537"/>
                  </a:lnTo>
                  <a:close/>
                </a:path>
                <a:path w="1225550" h="972185">
                  <a:moveTo>
                    <a:pt x="440270" y="752081"/>
                  </a:moveTo>
                  <a:lnTo>
                    <a:pt x="438416" y="751293"/>
                  </a:lnTo>
                  <a:lnTo>
                    <a:pt x="437502" y="750900"/>
                  </a:lnTo>
                  <a:lnTo>
                    <a:pt x="437375" y="751217"/>
                  </a:lnTo>
                  <a:lnTo>
                    <a:pt x="437235" y="751509"/>
                  </a:lnTo>
                  <a:lnTo>
                    <a:pt x="437095" y="751801"/>
                  </a:lnTo>
                  <a:lnTo>
                    <a:pt x="437997" y="752221"/>
                  </a:lnTo>
                  <a:lnTo>
                    <a:pt x="438899" y="752665"/>
                  </a:lnTo>
                  <a:lnTo>
                    <a:pt x="439801" y="753084"/>
                  </a:lnTo>
                  <a:lnTo>
                    <a:pt x="439953" y="752741"/>
                  </a:lnTo>
                  <a:lnTo>
                    <a:pt x="440093" y="752411"/>
                  </a:lnTo>
                  <a:lnTo>
                    <a:pt x="440270" y="752081"/>
                  </a:lnTo>
                  <a:close/>
                </a:path>
                <a:path w="1225550" h="972185">
                  <a:moveTo>
                    <a:pt x="454596" y="16459"/>
                  </a:moveTo>
                  <a:lnTo>
                    <a:pt x="454113" y="16510"/>
                  </a:lnTo>
                  <a:lnTo>
                    <a:pt x="453656" y="16573"/>
                  </a:lnTo>
                  <a:lnTo>
                    <a:pt x="453174" y="16624"/>
                  </a:lnTo>
                  <a:lnTo>
                    <a:pt x="453364" y="17487"/>
                  </a:lnTo>
                  <a:lnTo>
                    <a:pt x="453567" y="18364"/>
                  </a:lnTo>
                  <a:lnTo>
                    <a:pt x="453771" y="19240"/>
                  </a:lnTo>
                  <a:lnTo>
                    <a:pt x="454050" y="19202"/>
                  </a:lnTo>
                  <a:lnTo>
                    <a:pt x="454317" y="19164"/>
                  </a:lnTo>
                  <a:lnTo>
                    <a:pt x="454596" y="19138"/>
                  </a:lnTo>
                  <a:lnTo>
                    <a:pt x="454596" y="16459"/>
                  </a:lnTo>
                  <a:close/>
                </a:path>
                <a:path w="1225550" h="972185">
                  <a:moveTo>
                    <a:pt x="475068" y="423164"/>
                  </a:moveTo>
                  <a:lnTo>
                    <a:pt x="473875" y="422275"/>
                  </a:lnTo>
                  <a:lnTo>
                    <a:pt x="472300" y="424726"/>
                  </a:lnTo>
                  <a:lnTo>
                    <a:pt x="472732" y="424967"/>
                  </a:lnTo>
                  <a:lnTo>
                    <a:pt x="473468" y="425488"/>
                  </a:lnTo>
                  <a:lnTo>
                    <a:pt x="474091" y="424713"/>
                  </a:lnTo>
                  <a:lnTo>
                    <a:pt x="474560" y="423938"/>
                  </a:lnTo>
                  <a:lnTo>
                    <a:pt x="475068" y="423164"/>
                  </a:lnTo>
                  <a:close/>
                </a:path>
                <a:path w="1225550" h="972185">
                  <a:moveTo>
                    <a:pt x="475513" y="750658"/>
                  </a:moveTo>
                  <a:lnTo>
                    <a:pt x="474243" y="751840"/>
                  </a:lnTo>
                  <a:lnTo>
                    <a:pt x="473646" y="752132"/>
                  </a:lnTo>
                  <a:lnTo>
                    <a:pt x="473506" y="752576"/>
                  </a:lnTo>
                  <a:lnTo>
                    <a:pt x="473303" y="753148"/>
                  </a:lnTo>
                  <a:lnTo>
                    <a:pt x="473430" y="753846"/>
                  </a:lnTo>
                  <a:lnTo>
                    <a:pt x="473430" y="754481"/>
                  </a:lnTo>
                  <a:lnTo>
                    <a:pt x="474319" y="754646"/>
                  </a:lnTo>
                  <a:lnTo>
                    <a:pt x="475513" y="750658"/>
                  </a:lnTo>
                  <a:close/>
                </a:path>
                <a:path w="1225550" h="972185">
                  <a:moveTo>
                    <a:pt x="485140" y="56134"/>
                  </a:moveTo>
                  <a:lnTo>
                    <a:pt x="484924" y="55219"/>
                  </a:lnTo>
                  <a:lnTo>
                    <a:pt x="484822" y="54711"/>
                  </a:lnTo>
                  <a:lnTo>
                    <a:pt x="484695" y="54178"/>
                  </a:lnTo>
                  <a:lnTo>
                    <a:pt x="484060" y="54368"/>
                  </a:lnTo>
                  <a:lnTo>
                    <a:pt x="483311" y="54406"/>
                  </a:lnTo>
                  <a:lnTo>
                    <a:pt x="482841" y="54775"/>
                  </a:lnTo>
                  <a:lnTo>
                    <a:pt x="482638" y="54940"/>
                  </a:lnTo>
                  <a:lnTo>
                    <a:pt x="482815" y="56172"/>
                  </a:lnTo>
                  <a:lnTo>
                    <a:pt x="483577" y="56362"/>
                  </a:lnTo>
                  <a:lnTo>
                    <a:pt x="484276" y="56197"/>
                  </a:lnTo>
                  <a:lnTo>
                    <a:pt x="485140" y="56134"/>
                  </a:lnTo>
                  <a:close/>
                </a:path>
                <a:path w="1225550" h="972185">
                  <a:moveTo>
                    <a:pt x="485203" y="253352"/>
                  </a:moveTo>
                  <a:lnTo>
                    <a:pt x="484898" y="252793"/>
                  </a:lnTo>
                  <a:lnTo>
                    <a:pt x="484771" y="252107"/>
                  </a:lnTo>
                  <a:lnTo>
                    <a:pt x="484162" y="252463"/>
                  </a:lnTo>
                  <a:lnTo>
                    <a:pt x="483374" y="252679"/>
                  </a:lnTo>
                  <a:lnTo>
                    <a:pt x="483336" y="252933"/>
                  </a:lnTo>
                  <a:lnTo>
                    <a:pt x="483311" y="253466"/>
                  </a:lnTo>
                  <a:lnTo>
                    <a:pt x="483692" y="254025"/>
                  </a:lnTo>
                  <a:lnTo>
                    <a:pt x="483908" y="254596"/>
                  </a:lnTo>
                  <a:lnTo>
                    <a:pt x="484301" y="254292"/>
                  </a:lnTo>
                  <a:lnTo>
                    <a:pt x="484898" y="254101"/>
                  </a:lnTo>
                  <a:lnTo>
                    <a:pt x="485203" y="253352"/>
                  </a:lnTo>
                  <a:close/>
                </a:path>
                <a:path w="1225550" h="972185">
                  <a:moveTo>
                    <a:pt x="486308" y="464426"/>
                  </a:moveTo>
                  <a:lnTo>
                    <a:pt x="485584" y="463854"/>
                  </a:lnTo>
                  <a:lnTo>
                    <a:pt x="484873" y="463283"/>
                  </a:lnTo>
                  <a:lnTo>
                    <a:pt x="484149" y="462711"/>
                  </a:lnTo>
                  <a:lnTo>
                    <a:pt x="483958" y="462953"/>
                  </a:lnTo>
                  <a:lnTo>
                    <a:pt x="483781" y="463194"/>
                  </a:lnTo>
                  <a:lnTo>
                    <a:pt x="483577" y="463448"/>
                  </a:lnTo>
                  <a:lnTo>
                    <a:pt x="485127" y="464489"/>
                  </a:lnTo>
                  <a:lnTo>
                    <a:pt x="485876" y="464997"/>
                  </a:lnTo>
                  <a:lnTo>
                    <a:pt x="486029" y="464807"/>
                  </a:lnTo>
                  <a:lnTo>
                    <a:pt x="486181" y="464616"/>
                  </a:lnTo>
                  <a:lnTo>
                    <a:pt x="486308" y="464426"/>
                  </a:lnTo>
                  <a:close/>
                </a:path>
                <a:path w="1225550" h="972185">
                  <a:moveTo>
                    <a:pt x="493826" y="467779"/>
                  </a:moveTo>
                  <a:lnTo>
                    <a:pt x="493560" y="467004"/>
                  </a:lnTo>
                  <a:lnTo>
                    <a:pt x="493458" y="466496"/>
                  </a:lnTo>
                  <a:lnTo>
                    <a:pt x="493179" y="466128"/>
                  </a:lnTo>
                  <a:lnTo>
                    <a:pt x="493064" y="465975"/>
                  </a:lnTo>
                  <a:lnTo>
                    <a:pt x="492277" y="466090"/>
                  </a:lnTo>
                  <a:lnTo>
                    <a:pt x="492201" y="466229"/>
                  </a:lnTo>
                  <a:lnTo>
                    <a:pt x="491998" y="466661"/>
                  </a:lnTo>
                  <a:lnTo>
                    <a:pt x="492048" y="467207"/>
                  </a:lnTo>
                  <a:lnTo>
                    <a:pt x="491998" y="467690"/>
                  </a:lnTo>
                  <a:lnTo>
                    <a:pt x="492493" y="467728"/>
                  </a:lnTo>
                  <a:lnTo>
                    <a:pt x="492975" y="467728"/>
                  </a:lnTo>
                  <a:lnTo>
                    <a:pt x="493826" y="467779"/>
                  </a:lnTo>
                  <a:close/>
                </a:path>
                <a:path w="1225550" h="972185">
                  <a:moveTo>
                    <a:pt x="495261" y="529259"/>
                  </a:moveTo>
                  <a:lnTo>
                    <a:pt x="495084" y="528485"/>
                  </a:lnTo>
                  <a:lnTo>
                    <a:pt x="495134" y="527291"/>
                  </a:lnTo>
                  <a:lnTo>
                    <a:pt x="494068" y="527773"/>
                  </a:lnTo>
                  <a:lnTo>
                    <a:pt x="493141" y="527900"/>
                  </a:lnTo>
                  <a:lnTo>
                    <a:pt x="492760" y="528878"/>
                  </a:lnTo>
                  <a:lnTo>
                    <a:pt x="493166" y="529628"/>
                  </a:lnTo>
                  <a:lnTo>
                    <a:pt x="493306" y="530313"/>
                  </a:lnTo>
                  <a:lnTo>
                    <a:pt x="493877" y="530123"/>
                  </a:lnTo>
                  <a:lnTo>
                    <a:pt x="494715" y="530123"/>
                  </a:lnTo>
                  <a:lnTo>
                    <a:pt x="494969" y="529742"/>
                  </a:lnTo>
                  <a:lnTo>
                    <a:pt x="495261" y="529259"/>
                  </a:lnTo>
                  <a:close/>
                </a:path>
                <a:path w="1225550" h="972185">
                  <a:moveTo>
                    <a:pt x="507492" y="256362"/>
                  </a:moveTo>
                  <a:lnTo>
                    <a:pt x="507377" y="255714"/>
                  </a:lnTo>
                  <a:lnTo>
                    <a:pt x="507314" y="255066"/>
                  </a:lnTo>
                  <a:lnTo>
                    <a:pt x="506831" y="255193"/>
                  </a:lnTo>
                  <a:lnTo>
                    <a:pt x="506361" y="255358"/>
                  </a:lnTo>
                  <a:lnTo>
                    <a:pt x="505777" y="255536"/>
                  </a:lnTo>
                  <a:lnTo>
                    <a:pt x="505891" y="256171"/>
                  </a:lnTo>
                  <a:lnTo>
                    <a:pt x="505853" y="256794"/>
                  </a:lnTo>
                  <a:lnTo>
                    <a:pt x="506133" y="257086"/>
                  </a:lnTo>
                  <a:lnTo>
                    <a:pt x="506323" y="257302"/>
                  </a:lnTo>
                  <a:lnTo>
                    <a:pt x="507415" y="257086"/>
                  </a:lnTo>
                  <a:lnTo>
                    <a:pt x="507492" y="256362"/>
                  </a:lnTo>
                  <a:close/>
                </a:path>
                <a:path w="1225550" h="972185">
                  <a:moveTo>
                    <a:pt x="534339" y="336778"/>
                  </a:moveTo>
                  <a:lnTo>
                    <a:pt x="533704" y="335991"/>
                  </a:lnTo>
                  <a:lnTo>
                    <a:pt x="532409" y="334391"/>
                  </a:lnTo>
                  <a:lnTo>
                    <a:pt x="532104" y="334632"/>
                  </a:lnTo>
                  <a:lnTo>
                    <a:pt x="531774" y="334860"/>
                  </a:lnTo>
                  <a:lnTo>
                    <a:pt x="531456" y="335127"/>
                  </a:lnTo>
                  <a:lnTo>
                    <a:pt x="532066" y="335940"/>
                  </a:lnTo>
                  <a:lnTo>
                    <a:pt x="532714" y="336753"/>
                  </a:lnTo>
                  <a:lnTo>
                    <a:pt x="533323" y="337578"/>
                  </a:lnTo>
                  <a:lnTo>
                    <a:pt x="533666" y="337312"/>
                  </a:lnTo>
                  <a:lnTo>
                    <a:pt x="534009" y="337045"/>
                  </a:lnTo>
                  <a:lnTo>
                    <a:pt x="534339" y="336778"/>
                  </a:lnTo>
                  <a:close/>
                </a:path>
                <a:path w="1225550" h="972185">
                  <a:moveTo>
                    <a:pt x="537260" y="229311"/>
                  </a:moveTo>
                  <a:lnTo>
                    <a:pt x="536879" y="228244"/>
                  </a:lnTo>
                  <a:lnTo>
                    <a:pt x="536130" y="226072"/>
                  </a:lnTo>
                  <a:lnTo>
                    <a:pt x="535711" y="226237"/>
                  </a:lnTo>
                  <a:lnTo>
                    <a:pt x="534847" y="226542"/>
                  </a:lnTo>
                  <a:lnTo>
                    <a:pt x="535317" y="227622"/>
                  </a:lnTo>
                  <a:lnTo>
                    <a:pt x="535774" y="228676"/>
                  </a:lnTo>
                  <a:lnTo>
                    <a:pt x="536219" y="229755"/>
                  </a:lnTo>
                  <a:lnTo>
                    <a:pt x="536575" y="229590"/>
                  </a:lnTo>
                  <a:lnTo>
                    <a:pt x="537260" y="229311"/>
                  </a:lnTo>
                  <a:close/>
                </a:path>
                <a:path w="1225550" h="972185">
                  <a:moveTo>
                    <a:pt x="548220" y="448246"/>
                  </a:moveTo>
                  <a:lnTo>
                    <a:pt x="547954" y="447586"/>
                  </a:lnTo>
                  <a:lnTo>
                    <a:pt x="547839" y="446862"/>
                  </a:lnTo>
                  <a:lnTo>
                    <a:pt x="547103" y="445973"/>
                  </a:lnTo>
                  <a:lnTo>
                    <a:pt x="546430" y="445858"/>
                  </a:lnTo>
                  <a:lnTo>
                    <a:pt x="545922" y="445630"/>
                  </a:lnTo>
                  <a:lnTo>
                    <a:pt x="545871" y="446049"/>
                  </a:lnTo>
                  <a:lnTo>
                    <a:pt x="545807" y="446493"/>
                  </a:lnTo>
                  <a:lnTo>
                    <a:pt x="545744" y="446925"/>
                  </a:lnTo>
                  <a:lnTo>
                    <a:pt x="546100" y="447497"/>
                  </a:lnTo>
                  <a:lnTo>
                    <a:pt x="546341" y="448183"/>
                  </a:lnTo>
                  <a:lnTo>
                    <a:pt x="547065" y="448779"/>
                  </a:lnTo>
                  <a:lnTo>
                    <a:pt x="547751" y="448360"/>
                  </a:lnTo>
                  <a:lnTo>
                    <a:pt x="548220" y="448246"/>
                  </a:lnTo>
                  <a:close/>
                </a:path>
                <a:path w="1225550" h="972185">
                  <a:moveTo>
                    <a:pt x="554736" y="888072"/>
                  </a:moveTo>
                  <a:lnTo>
                    <a:pt x="554367" y="886282"/>
                  </a:lnTo>
                  <a:lnTo>
                    <a:pt x="553745" y="886409"/>
                  </a:lnTo>
                  <a:lnTo>
                    <a:pt x="553059" y="886447"/>
                  </a:lnTo>
                  <a:lnTo>
                    <a:pt x="552526" y="886752"/>
                  </a:lnTo>
                  <a:lnTo>
                    <a:pt x="552335" y="886841"/>
                  </a:lnTo>
                  <a:lnTo>
                    <a:pt x="552462" y="887996"/>
                  </a:lnTo>
                  <a:lnTo>
                    <a:pt x="552615" y="888047"/>
                  </a:lnTo>
                  <a:lnTo>
                    <a:pt x="553199" y="888187"/>
                  </a:lnTo>
                  <a:lnTo>
                    <a:pt x="553847" y="888085"/>
                  </a:lnTo>
                  <a:lnTo>
                    <a:pt x="554736" y="888072"/>
                  </a:lnTo>
                  <a:close/>
                </a:path>
                <a:path w="1225550" h="972185">
                  <a:moveTo>
                    <a:pt x="556793" y="304685"/>
                  </a:moveTo>
                  <a:lnTo>
                    <a:pt x="556526" y="304558"/>
                  </a:lnTo>
                  <a:lnTo>
                    <a:pt x="556260" y="304419"/>
                  </a:lnTo>
                  <a:lnTo>
                    <a:pt x="555980" y="304292"/>
                  </a:lnTo>
                  <a:lnTo>
                    <a:pt x="555447" y="305142"/>
                  </a:lnTo>
                  <a:lnTo>
                    <a:pt x="554939" y="305993"/>
                  </a:lnTo>
                  <a:lnTo>
                    <a:pt x="554418" y="306819"/>
                  </a:lnTo>
                  <a:lnTo>
                    <a:pt x="554888" y="307009"/>
                  </a:lnTo>
                  <a:lnTo>
                    <a:pt x="555345" y="307187"/>
                  </a:lnTo>
                  <a:lnTo>
                    <a:pt x="555790" y="307390"/>
                  </a:lnTo>
                  <a:lnTo>
                    <a:pt x="556145" y="306489"/>
                  </a:lnTo>
                  <a:lnTo>
                    <a:pt x="556463" y="305587"/>
                  </a:lnTo>
                  <a:lnTo>
                    <a:pt x="556793" y="304685"/>
                  </a:lnTo>
                  <a:close/>
                </a:path>
                <a:path w="1225550" h="972185">
                  <a:moveTo>
                    <a:pt x="562876" y="762381"/>
                  </a:moveTo>
                  <a:lnTo>
                    <a:pt x="562838" y="761695"/>
                  </a:lnTo>
                  <a:lnTo>
                    <a:pt x="562825" y="761009"/>
                  </a:lnTo>
                  <a:lnTo>
                    <a:pt x="562787" y="760310"/>
                  </a:lnTo>
                  <a:lnTo>
                    <a:pt x="562013" y="760653"/>
                  </a:lnTo>
                  <a:lnTo>
                    <a:pt x="561225" y="760945"/>
                  </a:lnTo>
                  <a:lnTo>
                    <a:pt x="560501" y="761352"/>
                  </a:lnTo>
                  <a:lnTo>
                    <a:pt x="560514" y="762215"/>
                  </a:lnTo>
                  <a:lnTo>
                    <a:pt x="561352" y="762342"/>
                  </a:lnTo>
                  <a:lnTo>
                    <a:pt x="562127" y="762342"/>
                  </a:lnTo>
                  <a:lnTo>
                    <a:pt x="562876" y="762381"/>
                  </a:lnTo>
                  <a:close/>
                </a:path>
                <a:path w="1225550" h="972185">
                  <a:moveTo>
                    <a:pt x="580529" y="531520"/>
                  </a:moveTo>
                  <a:lnTo>
                    <a:pt x="579310" y="531406"/>
                  </a:lnTo>
                  <a:lnTo>
                    <a:pt x="578497" y="531075"/>
                  </a:lnTo>
                  <a:lnTo>
                    <a:pt x="578078" y="531355"/>
                  </a:lnTo>
                  <a:lnTo>
                    <a:pt x="577659" y="531622"/>
                  </a:lnTo>
                  <a:lnTo>
                    <a:pt x="577659" y="532536"/>
                  </a:lnTo>
                  <a:lnTo>
                    <a:pt x="577481" y="533146"/>
                  </a:lnTo>
                  <a:lnTo>
                    <a:pt x="578116" y="533311"/>
                  </a:lnTo>
                  <a:lnTo>
                    <a:pt x="578853" y="533755"/>
                  </a:lnTo>
                  <a:lnTo>
                    <a:pt x="579767" y="533412"/>
                  </a:lnTo>
                  <a:lnTo>
                    <a:pt x="579970" y="532574"/>
                  </a:lnTo>
                  <a:lnTo>
                    <a:pt x="580529" y="531520"/>
                  </a:lnTo>
                  <a:close/>
                </a:path>
                <a:path w="1225550" h="972185">
                  <a:moveTo>
                    <a:pt x="580910" y="178104"/>
                  </a:moveTo>
                  <a:lnTo>
                    <a:pt x="576351" y="175310"/>
                  </a:lnTo>
                  <a:lnTo>
                    <a:pt x="575513" y="179857"/>
                  </a:lnTo>
                  <a:lnTo>
                    <a:pt x="571855" y="183349"/>
                  </a:lnTo>
                  <a:lnTo>
                    <a:pt x="572401" y="188722"/>
                  </a:lnTo>
                  <a:lnTo>
                    <a:pt x="580148" y="180530"/>
                  </a:lnTo>
                  <a:lnTo>
                    <a:pt x="580910" y="178104"/>
                  </a:lnTo>
                  <a:close/>
                </a:path>
                <a:path w="1225550" h="972185">
                  <a:moveTo>
                    <a:pt x="585457" y="640867"/>
                  </a:moveTo>
                  <a:lnTo>
                    <a:pt x="581571" y="634187"/>
                  </a:lnTo>
                  <a:lnTo>
                    <a:pt x="575081" y="637679"/>
                  </a:lnTo>
                  <a:lnTo>
                    <a:pt x="574941" y="637882"/>
                  </a:lnTo>
                  <a:lnTo>
                    <a:pt x="575602" y="642493"/>
                  </a:lnTo>
                  <a:lnTo>
                    <a:pt x="585457" y="640867"/>
                  </a:lnTo>
                  <a:close/>
                </a:path>
                <a:path w="1225550" h="972185">
                  <a:moveTo>
                    <a:pt x="600227" y="229069"/>
                  </a:moveTo>
                  <a:lnTo>
                    <a:pt x="600024" y="228358"/>
                  </a:lnTo>
                  <a:lnTo>
                    <a:pt x="600036" y="227850"/>
                  </a:lnTo>
                  <a:lnTo>
                    <a:pt x="599376" y="227876"/>
                  </a:lnTo>
                  <a:lnTo>
                    <a:pt x="598716" y="227926"/>
                  </a:lnTo>
                  <a:lnTo>
                    <a:pt x="597662" y="227965"/>
                  </a:lnTo>
                  <a:lnTo>
                    <a:pt x="598055" y="228790"/>
                  </a:lnTo>
                  <a:lnTo>
                    <a:pt x="598157" y="229463"/>
                  </a:lnTo>
                  <a:lnTo>
                    <a:pt x="598919" y="229755"/>
                  </a:lnTo>
                  <a:lnTo>
                    <a:pt x="599668" y="229628"/>
                  </a:lnTo>
                  <a:lnTo>
                    <a:pt x="599973" y="229323"/>
                  </a:lnTo>
                  <a:lnTo>
                    <a:pt x="600227" y="229069"/>
                  </a:lnTo>
                  <a:close/>
                </a:path>
                <a:path w="1225550" h="972185">
                  <a:moveTo>
                    <a:pt x="611466" y="91567"/>
                  </a:moveTo>
                  <a:lnTo>
                    <a:pt x="610755" y="90995"/>
                  </a:lnTo>
                  <a:lnTo>
                    <a:pt x="610082" y="90462"/>
                  </a:lnTo>
                  <a:lnTo>
                    <a:pt x="609384" y="89903"/>
                  </a:lnTo>
                  <a:lnTo>
                    <a:pt x="609180" y="90144"/>
                  </a:lnTo>
                  <a:lnTo>
                    <a:pt x="609003" y="90385"/>
                  </a:lnTo>
                  <a:lnTo>
                    <a:pt x="608799" y="90614"/>
                  </a:lnTo>
                  <a:lnTo>
                    <a:pt x="609498" y="91173"/>
                  </a:lnTo>
                  <a:lnTo>
                    <a:pt x="610196" y="91732"/>
                  </a:lnTo>
                  <a:lnTo>
                    <a:pt x="610882" y="92278"/>
                  </a:lnTo>
                  <a:lnTo>
                    <a:pt x="611085" y="92049"/>
                  </a:lnTo>
                  <a:lnTo>
                    <a:pt x="611263" y="91808"/>
                  </a:lnTo>
                  <a:lnTo>
                    <a:pt x="611466" y="91567"/>
                  </a:lnTo>
                  <a:close/>
                </a:path>
                <a:path w="1225550" h="972185">
                  <a:moveTo>
                    <a:pt x="618172" y="574065"/>
                  </a:moveTo>
                  <a:lnTo>
                    <a:pt x="617220" y="574243"/>
                  </a:lnTo>
                  <a:lnTo>
                    <a:pt x="616483" y="574192"/>
                  </a:lnTo>
                  <a:lnTo>
                    <a:pt x="616216" y="574509"/>
                  </a:lnTo>
                  <a:lnTo>
                    <a:pt x="615988" y="574840"/>
                  </a:lnTo>
                  <a:lnTo>
                    <a:pt x="616026" y="575640"/>
                  </a:lnTo>
                  <a:lnTo>
                    <a:pt x="616292" y="576021"/>
                  </a:lnTo>
                  <a:lnTo>
                    <a:pt x="616483" y="576313"/>
                  </a:lnTo>
                  <a:lnTo>
                    <a:pt x="617575" y="576414"/>
                  </a:lnTo>
                  <a:lnTo>
                    <a:pt x="617880" y="575703"/>
                  </a:lnTo>
                  <a:lnTo>
                    <a:pt x="617956" y="575043"/>
                  </a:lnTo>
                  <a:lnTo>
                    <a:pt x="618172" y="574065"/>
                  </a:lnTo>
                  <a:close/>
                </a:path>
                <a:path w="1225550" h="972185">
                  <a:moveTo>
                    <a:pt x="626021" y="75958"/>
                  </a:moveTo>
                  <a:lnTo>
                    <a:pt x="625817" y="75501"/>
                  </a:lnTo>
                  <a:lnTo>
                    <a:pt x="625741" y="74815"/>
                  </a:lnTo>
                  <a:lnTo>
                    <a:pt x="624827" y="74498"/>
                  </a:lnTo>
                  <a:lnTo>
                    <a:pt x="624103" y="74625"/>
                  </a:lnTo>
                  <a:lnTo>
                    <a:pt x="623201" y="74612"/>
                  </a:lnTo>
                  <a:lnTo>
                    <a:pt x="623455" y="75476"/>
                  </a:lnTo>
                  <a:lnTo>
                    <a:pt x="623620" y="76441"/>
                  </a:lnTo>
                  <a:lnTo>
                    <a:pt x="623747" y="76415"/>
                  </a:lnTo>
                  <a:lnTo>
                    <a:pt x="624522" y="76390"/>
                  </a:lnTo>
                  <a:lnTo>
                    <a:pt x="625271" y="76136"/>
                  </a:lnTo>
                  <a:lnTo>
                    <a:pt x="626021" y="75958"/>
                  </a:lnTo>
                  <a:close/>
                </a:path>
                <a:path w="1225550" h="972185">
                  <a:moveTo>
                    <a:pt x="626389" y="81254"/>
                  </a:moveTo>
                  <a:lnTo>
                    <a:pt x="626211" y="80365"/>
                  </a:lnTo>
                  <a:lnTo>
                    <a:pt x="626097" y="79552"/>
                  </a:lnTo>
                  <a:lnTo>
                    <a:pt x="625246" y="79870"/>
                  </a:lnTo>
                  <a:lnTo>
                    <a:pt x="624535" y="80010"/>
                  </a:lnTo>
                  <a:lnTo>
                    <a:pt x="624014" y="80403"/>
                  </a:lnTo>
                  <a:lnTo>
                    <a:pt x="623811" y="80568"/>
                  </a:lnTo>
                  <a:lnTo>
                    <a:pt x="623989" y="81254"/>
                  </a:lnTo>
                  <a:lnTo>
                    <a:pt x="623989" y="81699"/>
                  </a:lnTo>
                  <a:lnTo>
                    <a:pt x="624776" y="81584"/>
                  </a:lnTo>
                  <a:lnTo>
                    <a:pt x="625563" y="81495"/>
                  </a:lnTo>
                  <a:lnTo>
                    <a:pt x="626313" y="81267"/>
                  </a:lnTo>
                  <a:close/>
                </a:path>
                <a:path w="1225550" h="972185">
                  <a:moveTo>
                    <a:pt x="631317" y="241046"/>
                  </a:moveTo>
                  <a:lnTo>
                    <a:pt x="630796" y="240423"/>
                  </a:lnTo>
                  <a:lnTo>
                    <a:pt x="629754" y="239166"/>
                  </a:lnTo>
                  <a:lnTo>
                    <a:pt x="629513" y="239356"/>
                  </a:lnTo>
                  <a:lnTo>
                    <a:pt x="629272" y="239572"/>
                  </a:lnTo>
                  <a:lnTo>
                    <a:pt x="629018" y="239776"/>
                  </a:lnTo>
                  <a:lnTo>
                    <a:pt x="629526" y="240385"/>
                  </a:lnTo>
                  <a:lnTo>
                    <a:pt x="630047" y="241033"/>
                  </a:lnTo>
                  <a:lnTo>
                    <a:pt x="630555" y="241681"/>
                  </a:lnTo>
                  <a:lnTo>
                    <a:pt x="630796" y="241452"/>
                  </a:lnTo>
                  <a:lnTo>
                    <a:pt x="631317" y="241046"/>
                  </a:lnTo>
                  <a:close/>
                </a:path>
                <a:path w="1225550" h="972185">
                  <a:moveTo>
                    <a:pt x="656729" y="584479"/>
                  </a:moveTo>
                  <a:lnTo>
                    <a:pt x="656577" y="584288"/>
                  </a:lnTo>
                  <a:lnTo>
                    <a:pt x="650824" y="584250"/>
                  </a:lnTo>
                  <a:lnTo>
                    <a:pt x="649605" y="588822"/>
                  </a:lnTo>
                  <a:lnTo>
                    <a:pt x="653592" y="589216"/>
                  </a:lnTo>
                  <a:lnTo>
                    <a:pt x="655980" y="591400"/>
                  </a:lnTo>
                  <a:lnTo>
                    <a:pt x="656729" y="584479"/>
                  </a:lnTo>
                  <a:close/>
                </a:path>
                <a:path w="1225550" h="972185">
                  <a:moveTo>
                    <a:pt x="675208" y="866813"/>
                  </a:moveTo>
                  <a:lnTo>
                    <a:pt x="669696" y="862253"/>
                  </a:lnTo>
                  <a:lnTo>
                    <a:pt x="668629" y="861961"/>
                  </a:lnTo>
                  <a:lnTo>
                    <a:pt x="663625" y="866927"/>
                  </a:lnTo>
                  <a:lnTo>
                    <a:pt x="663689" y="870089"/>
                  </a:lnTo>
                  <a:lnTo>
                    <a:pt x="667169" y="875258"/>
                  </a:lnTo>
                  <a:lnTo>
                    <a:pt x="669531" y="869251"/>
                  </a:lnTo>
                  <a:lnTo>
                    <a:pt x="672884" y="871004"/>
                  </a:lnTo>
                  <a:lnTo>
                    <a:pt x="675208" y="866813"/>
                  </a:lnTo>
                  <a:close/>
                </a:path>
                <a:path w="1225550" h="972185">
                  <a:moveTo>
                    <a:pt x="705269" y="632498"/>
                  </a:moveTo>
                  <a:lnTo>
                    <a:pt x="704811" y="631647"/>
                  </a:lnTo>
                  <a:lnTo>
                    <a:pt x="704583" y="630961"/>
                  </a:lnTo>
                  <a:lnTo>
                    <a:pt x="703986" y="630377"/>
                  </a:lnTo>
                  <a:lnTo>
                    <a:pt x="703275" y="630745"/>
                  </a:lnTo>
                  <a:lnTo>
                    <a:pt x="702830" y="630859"/>
                  </a:lnTo>
                  <a:lnTo>
                    <a:pt x="703033" y="631507"/>
                  </a:lnTo>
                  <a:lnTo>
                    <a:pt x="703148" y="632206"/>
                  </a:lnTo>
                  <a:lnTo>
                    <a:pt x="703503" y="632752"/>
                  </a:lnTo>
                  <a:lnTo>
                    <a:pt x="703605" y="632904"/>
                  </a:lnTo>
                  <a:lnTo>
                    <a:pt x="704380" y="632637"/>
                  </a:lnTo>
                  <a:lnTo>
                    <a:pt x="705269" y="632498"/>
                  </a:lnTo>
                  <a:close/>
                </a:path>
                <a:path w="1225550" h="972185">
                  <a:moveTo>
                    <a:pt x="710539" y="486676"/>
                  </a:moveTo>
                  <a:lnTo>
                    <a:pt x="709955" y="485902"/>
                  </a:lnTo>
                  <a:lnTo>
                    <a:pt x="708799" y="484378"/>
                  </a:lnTo>
                  <a:lnTo>
                    <a:pt x="708456" y="484720"/>
                  </a:lnTo>
                  <a:lnTo>
                    <a:pt x="708101" y="485076"/>
                  </a:lnTo>
                  <a:lnTo>
                    <a:pt x="707758" y="485444"/>
                  </a:lnTo>
                  <a:lnTo>
                    <a:pt x="708494" y="486016"/>
                  </a:lnTo>
                  <a:lnTo>
                    <a:pt x="709968" y="487210"/>
                  </a:lnTo>
                  <a:lnTo>
                    <a:pt x="710171" y="487032"/>
                  </a:lnTo>
                  <a:lnTo>
                    <a:pt x="710349" y="486854"/>
                  </a:lnTo>
                  <a:lnTo>
                    <a:pt x="710539" y="486676"/>
                  </a:lnTo>
                  <a:close/>
                </a:path>
                <a:path w="1225550" h="972185">
                  <a:moveTo>
                    <a:pt x="715441" y="957211"/>
                  </a:moveTo>
                  <a:lnTo>
                    <a:pt x="715403" y="956513"/>
                  </a:lnTo>
                  <a:lnTo>
                    <a:pt x="715378" y="955840"/>
                  </a:lnTo>
                  <a:lnTo>
                    <a:pt x="715327" y="954824"/>
                  </a:lnTo>
                  <a:lnTo>
                    <a:pt x="714514" y="955167"/>
                  </a:lnTo>
                  <a:lnTo>
                    <a:pt x="713765" y="955243"/>
                  </a:lnTo>
                  <a:lnTo>
                    <a:pt x="713689" y="955548"/>
                  </a:lnTo>
                  <a:lnTo>
                    <a:pt x="713536" y="956005"/>
                  </a:lnTo>
                  <a:lnTo>
                    <a:pt x="713651" y="956741"/>
                  </a:lnTo>
                  <a:lnTo>
                    <a:pt x="713981" y="957084"/>
                  </a:lnTo>
                  <a:lnTo>
                    <a:pt x="714222" y="957351"/>
                  </a:lnTo>
                  <a:lnTo>
                    <a:pt x="714933" y="957186"/>
                  </a:lnTo>
                  <a:lnTo>
                    <a:pt x="715441" y="957211"/>
                  </a:lnTo>
                  <a:close/>
                </a:path>
                <a:path w="1225550" h="972185">
                  <a:moveTo>
                    <a:pt x="755675" y="287845"/>
                  </a:moveTo>
                  <a:lnTo>
                    <a:pt x="755396" y="287566"/>
                  </a:lnTo>
                  <a:lnTo>
                    <a:pt x="755129" y="287286"/>
                  </a:lnTo>
                  <a:lnTo>
                    <a:pt x="754430" y="287388"/>
                  </a:lnTo>
                  <a:lnTo>
                    <a:pt x="753910" y="287324"/>
                  </a:lnTo>
                  <a:lnTo>
                    <a:pt x="753897" y="287820"/>
                  </a:lnTo>
                  <a:lnTo>
                    <a:pt x="753630" y="288480"/>
                  </a:lnTo>
                  <a:lnTo>
                    <a:pt x="753872" y="288772"/>
                  </a:lnTo>
                  <a:lnTo>
                    <a:pt x="754126" y="289102"/>
                  </a:lnTo>
                  <a:lnTo>
                    <a:pt x="754811" y="289090"/>
                  </a:lnTo>
                  <a:lnTo>
                    <a:pt x="755586" y="289293"/>
                  </a:lnTo>
                  <a:lnTo>
                    <a:pt x="755523" y="288531"/>
                  </a:lnTo>
                  <a:lnTo>
                    <a:pt x="755675" y="287845"/>
                  </a:lnTo>
                  <a:close/>
                </a:path>
                <a:path w="1225550" h="972185">
                  <a:moveTo>
                    <a:pt x="755942" y="463956"/>
                  </a:moveTo>
                  <a:lnTo>
                    <a:pt x="755383" y="460908"/>
                  </a:lnTo>
                  <a:lnTo>
                    <a:pt x="752525" y="463372"/>
                  </a:lnTo>
                  <a:lnTo>
                    <a:pt x="754443" y="463905"/>
                  </a:lnTo>
                  <a:lnTo>
                    <a:pt x="755942" y="463956"/>
                  </a:lnTo>
                  <a:close/>
                </a:path>
                <a:path w="1225550" h="972185">
                  <a:moveTo>
                    <a:pt x="777392" y="513499"/>
                  </a:moveTo>
                  <a:lnTo>
                    <a:pt x="777113" y="512622"/>
                  </a:lnTo>
                  <a:lnTo>
                    <a:pt x="776871" y="511987"/>
                  </a:lnTo>
                  <a:lnTo>
                    <a:pt x="776820" y="511860"/>
                  </a:lnTo>
                  <a:lnTo>
                    <a:pt x="775639" y="511873"/>
                  </a:lnTo>
                  <a:lnTo>
                    <a:pt x="775411" y="512165"/>
                  </a:lnTo>
                  <a:lnTo>
                    <a:pt x="775030" y="512686"/>
                  </a:lnTo>
                  <a:lnTo>
                    <a:pt x="775004" y="513435"/>
                  </a:lnTo>
                  <a:lnTo>
                    <a:pt x="774636" y="514731"/>
                  </a:lnTo>
                  <a:lnTo>
                    <a:pt x="775944" y="514400"/>
                  </a:lnTo>
                  <a:lnTo>
                    <a:pt x="776909" y="514375"/>
                  </a:lnTo>
                  <a:lnTo>
                    <a:pt x="777151" y="514007"/>
                  </a:lnTo>
                  <a:lnTo>
                    <a:pt x="777392" y="513499"/>
                  </a:lnTo>
                  <a:close/>
                </a:path>
                <a:path w="1225550" h="972185">
                  <a:moveTo>
                    <a:pt x="784758" y="304558"/>
                  </a:moveTo>
                  <a:lnTo>
                    <a:pt x="784720" y="303872"/>
                  </a:lnTo>
                  <a:lnTo>
                    <a:pt x="784694" y="303187"/>
                  </a:lnTo>
                  <a:lnTo>
                    <a:pt x="784631" y="301663"/>
                  </a:lnTo>
                  <a:lnTo>
                    <a:pt x="783805" y="302056"/>
                  </a:lnTo>
                  <a:lnTo>
                    <a:pt x="783031" y="302183"/>
                  </a:lnTo>
                  <a:lnTo>
                    <a:pt x="782916" y="302526"/>
                  </a:lnTo>
                  <a:lnTo>
                    <a:pt x="782701" y="303136"/>
                  </a:lnTo>
                  <a:lnTo>
                    <a:pt x="782726" y="303987"/>
                  </a:lnTo>
                  <a:lnTo>
                    <a:pt x="783005" y="304558"/>
                  </a:lnTo>
                  <a:lnTo>
                    <a:pt x="783107" y="304787"/>
                  </a:lnTo>
                  <a:lnTo>
                    <a:pt x="784148" y="304571"/>
                  </a:lnTo>
                  <a:lnTo>
                    <a:pt x="784758" y="304558"/>
                  </a:lnTo>
                  <a:close/>
                </a:path>
                <a:path w="1225550" h="972185">
                  <a:moveTo>
                    <a:pt x="788047" y="614565"/>
                  </a:moveTo>
                  <a:lnTo>
                    <a:pt x="787819" y="613702"/>
                  </a:lnTo>
                  <a:lnTo>
                    <a:pt x="787692" y="613257"/>
                  </a:lnTo>
                  <a:lnTo>
                    <a:pt x="785571" y="613867"/>
                  </a:lnTo>
                  <a:lnTo>
                    <a:pt x="784504" y="614159"/>
                  </a:lnTo>
                  <a:lnTo>
                    <a:pt x="784796" y="615175"/>
                  </a:lnTo>
                  <a:lnTo>
                    <a:pt x="785876" y="614984"/>
                  </a:lnTo>
                  <a:lnTo>
                    <a:pt x="786955" y="614756"/>
                  </a:lnTo>
                  <a:lnTo>
                    <a:pt x="788047" y="614565"/>
                  </a:lnTo>
                  <a:close/>
                </a:path>
                <a:path w="1225550" h="972185">
                  <a:moveTo>
                    <a:pt x="788797" y="148971"/>
                  </a:moveTo>
                  <a:lnTo>
                    <a:pt x="787501" y="148285"/>
                  </a:lnTo>
                  <a:lnTo>
                    <a:pt x="787158" y="149212"/>
                  </a:lnTo>
                  <a:lnTo>
                    <a:pt x="786803" y="150152"/>
                  </a:lnTo>
                  <a:lnTo>
                    <a:pt x="786472" y="151091"/>
                  </a:lnTo>
                  <a:lnTo>
                    <a:pt x="787031" y="151345"/>
                  </a:lnTo>
                  <a:lnTo>
                    <a:pt x="787298" y="151472"/>
                  </a:lnTo>
                  <a:lnTo>
                    <a:pt x="787806" y="150647"/>
                  </a:lnTo>
                  <a:lnTo>
                    <a:pt x="788314" y="149809"/>
                  </a:lnTo>
                  <a:lnTo>
                    <a:pt x="788797" y="148971"/>
                  </a:lnTo>
                  <a:close/>
                </a:path>
                <a:path w="1225550" h="972185">
                  <a:moveTo>
                    <a:pt x="804379" y="253492"/>
                  </a:moveTo>
                  <a:lnTo>
                    <a:pt x="804252" y="253047"/>
                  </a:lnTo>
                  <a:lnTo>
                    <a:pt x="803897" y="252018"/>
                  </a:lnTo>
                  <a:lnTo>
                    <a:pt x="803249" y="252145"/>
                  </a:lnTo>
                  <a:lnTo>
                    <a:pt x="802297" y="252374"/>
                  </a:lnTo>
                  <a:lnTo>
                    <a:pt x="802538" y="252895"/>
                  </a:lnTo>
                  <a:lnTo>
                    <a:pt x="802640" y="253542"/>
                  </a:lnTo>
                  <a:lnTo>
                    <a:pt x="803249" y="254050"/>
                  </a:lnTo>
                  <a:lnTo>
                    <a:pt x="803922" y="253644"/>
                  </a:lnTo>
                  <a:lnTo>
                    <a:pt x="804379" y="253492"/>
                  </a:lnTo>
                  <a:close/>
                </a:path>
                <a:path w="1225550" h="972185">
                  <a:moveTo>
                    <a:pt x="814171" y="139128"/>
                  </a:moveTo>
                  <a:lnTo>
                    <a:pt x="811771" y="139839"/>
                  </a:lnTo>
                  <a:lnTo>
                    <a:pt x="810742" y="140169"/>
                  </a:lnTo>
                  <a:lnTo>
                    <a:pt x="809675" y="140474"/>
                  </a:lnTo>
                  <a:lnTo>
                    <a:pt x="809815" y="141795"/>
                  </a:lnTo>
                  <a:lnTo>
                    <a:pt x="810501" y="141871"/>
                  </a:lnTo>
                  <a:lnTo>
                    <a:pt x="811326" y="142201"/>
                  </a:lnTo>
                  <a:lnTo>
                    <a:pt x="812444" y="141630"/>
                  </a:lnTo>
                  <a:lnTo>
                    <a:pt x="812825" y="140830"/>
                  </a:lnTo>
                  <a:lnTo>
                    <a:pt x="814171" y="139128"/>
                  </a:lnTo>
                  <a:close/>
                </a:path>
                <a:path w="1225550" h="972185">
                  <a:moveTo>
                    <a:pt x="837755" y="422859"/>
                  </a:moveTo>
                  <a:lnTo>
                    <a:pt x="836980" y="422376"/>
                  </a:lnTo>
                  <a:lnTo>
                    <a:pt x="836206" y="421894"/>
                  </a:lnTo>
                  <a:lnTo>
                    <a:pt x="835393" y="421398"/>
                  </a:lnTo>
                  <a:lnTo>
                    <a:pt x="834859" y="422186"/>
                  </a:lnTo>
                  <a:lnTo>
                    <a:pt x="834605" y="422592"/>
                  </a:lnTo>
                  <a:lnTo>
                    <a:pt x="835507" y="422948"/>
                  </a:lnTo>
                  <a:lnTo>
                    <a:pt x="836434" y="423341"/>
                  </a:lnTo>
                  <a:lnTo>
                    <a:pt x="837336" y="423710"/>
                  </a:lnTo>
                  <a:lnTo>
                    <a:pt x="837476" y="423430"/>
                  </a:lnTo>
                  <a:lnTo>
                    <a:pt x="837628" y="423151"/>
                  </a:lnTo>
                  <a:lnTo>
                    <a:pt x="837755" y="422859"/>
                  </a:lnTo>
                  <a:close/>
                </a:path>
                <a:path w="1225550" h="972185">
                  <a:moveTo>
                    <a:pt x="848093" y="224663"/>
                  </a:moveTo>
                  <a:lnTo>
                    <a:pt x="848067" y="223583"/>
                  </a:lnTo>
                  <a:lnTo>
                    <a:pt x="847344" y="223291"/>
                  </a:lnTo>
                  <a:lnTo>
                    <a:pt x="846696" y="223354"/>
                  </a:lnTo>
                  <a:lnTo>
                    <a:pt x="846074" y="223316"/>
                  </a:lnTo>
                  <a:lnTo>
                    <a:pt x="846162" y="224332"/>
                  </a:lnTo>
                  <a:lnTo>
                    <a:pt x="846201" y="224993"/>
                  </a:lnTo>
                  <a:lnTo>
                    <a:pt x="846886" y="224967"/>
                  </a:lnTo>
                  <a:lnTo>
                    <a:pt x="847521" y="225120"/>
                  </a:lnTo>
                  <a:lnTo>
                    <a:pt x="847852" y="224866"/>
                  </a:lnTo>
                  <a:lnTo>
                    <a:pt x="848093" y="224663"/>
                  </a:lnTo>
                  <a:close/>
                </a:path>
                <a:path w="1225550" h="972185">
                  <a:moveTo>
                    <a:pt x="865301" y="547585"/>
                  </a:moveTo>
                  <a:lnTo>
                    <a:pt x="864971" y="547166"/>
                  </a:lnTo>
                  <a:lnTo>
                    <a:pt x="864717" y="546684"/>
                  </a:lnTo>
                  <a:lnTo>
                    <a:pt x="864323" y="546379"/>
                  </a:lnTo>
                  <a:lnTo>
                    <a:pt x="863727" y="546658"/>
                  </a:lnTo>
                  <a:lnTo>
                    <a:pt x="863219" y="546938"/>
                  </a:lnTo>
                  <a:lnTo>
                    <a:pt x="863612" y="547331"/>
                  </a:lnTo>
                  <a:lnTo>
                    <a:pt x="863917" y="547801"/>
                  </a:lnTo>
                  <a:lnTo>
                    <a:pt x="864349" y="548005"/>
                  </a:lnTo>
                  <a:lnTo>
                    <a:pt x="864539" y="548119"/>
                  </a:lnTo>
                  <a:lnTo>
                    <a:pt x="864971" y="547751"/>
                  </a:lnTo>
                  <a:lnTo>
                    <a:pt x="865301" y="547585"/>
                  </a:lnTo>
                  <a:close/>
                </a:path>
                <a:path w="1225550" h="972185">
                  <a:moveTo>
                    <a:pt x="939495" y="438492"/>
                  </a:moveTo>
                  <a:lnTo>
                    <a:pt x="936612" y="438975"/>
                  </a:lnTo>
                  <a:lnTo>
                    <a:pt x="934593" y="439102"/>
                  </a:lnTo>
                  <a:lnTo>
                    <a:pt x="932688" y="439674"/>
                  </a:lnTo>
                  <a:lnTo>
                    <a:pt x="931303" y="440131"/>
                  </a:lnTo>
                  <a:lnTo>
                    <a:pt x="929208" y="441020"/>
                  </a:lnTo>
                  <a:lnTo>
                    <a:pt x="928674" y="443915"/>
                  </a:lnTo>
                  <a:lnTo>
                    <a:pt x="930351" y="444690"/>
                  </a:lnTo>
                  <a:lnTo>
                    <a:pt x="932688" y="444525"/>
                  </a:lnTo>
                  <a:lnTo>
                    <a:pt x="933094" y="445262"/>
                  </a:lnTo>
                  <a:lnTo>
                    <a:pt x="933335" y="445516"/>
                  </a:lnTo>
                  <a:lnTo>
                    <a:pt x="932395" y="447484"/>
                  </a:lnTo>
                  <a:lnTo>
                    <a:pt x="931989" y="448373"/>
                  </a:lnTo>
                  <a:lnTo>
                    <a:pt x="936561" y="446646"/>
                  </a:lnTo>
                  <a:lnTo>
                    <a:pt x="937247" y="442455"/>
                  </a:lnTo>
                  <a:lnTo>
                    <a:pt x="939495" y="438492"/>
                  </a:lnTo>
                  <a:close/>
                </a:path>
                <a:path w="1225550" h="972185">
                  <a:moveTo>
                    <a:pt x="946721" y="302602"/>
                  </a:moveTo>
                  <a:lnTo>
                    <a:pt x="946594" y="302018"/>
                  </a:lnTo>
                  <a:lnTo>
                    <a:pt x="946632" y="301320"/>
                  </a:lnTo>
                  <a:lnTo>
                    <a:pt x="946353" y="301117"/>
                  </a:lnTo>
                  <a:lnTo>
                    <a:pt x="946023" y="300926"/>
                  </a:lnTo>
                  <a:lnTo>
                    <a:pt x="945019" y="301129"/>
                  </a:lnTo>
                  <a:lnTo>
                    <a:pt x="944994" y="301294"/>
                  </a:lnTo>
                  <a:lnTo>
                    <a:pt x="944880" y="301891"/>
                  </a:lnTo>
                  <a:lnTo>
                    <a:pt x="945019" y="302539"/>
                  </a:lnTo>
                  <a:lnTo>
                    <a:pt x="945095" y="303174"/>
                  </a:lnTo>
                  <a:lnTo>
                    <a:pt x="945578" y="302996"/>
                  </a:lnTo>
                  <a:lnTo>
                    <a:pt x="946061" y="302831"/>
                  </a:lnTo>
                  <a:lnTo>
                    <a:pt x="946721" y="302602"/>
                  </a:lnTo>
                  <a:close/>
                </a:path>
                <a:path w="1225550" h="972185">
                  <a:moveTo>
                    <a:pt x="1068412" y="270941"/>
                  </a:moveTo>
                  <a:lnTo>
                    <a:pt x="1065593" y="269138"/>
                  </a:lnTo>
                  <a:lnTo>
                    <a:pt x="1064133" y="269925"/>
                  </a:lnTo>
                  <a:lnTo>
                    <a:pt x="1061389" y="273837"/>
                  </a:lnTo>
                  <a:lnTo>
                    <a:pt x="1059103" y="275755"/>
                  </a:lnTo>
                  <a:lnTo>
                    <a:pt x="1060424" y="279819"/>
                  </a:lnTo>
                  <a:lnTo>
                    <a:pt x="1068412" y="270941"/>
                  </a:lnTo>
                  <a:close/>
                </a:path>
                <a:path w="1225550" h="972185">
                  <a:moveTo>
                    <a:pt x="1225296" y="743737"/>
                  </a:moveTo>
                  <a:lnTo>
                    <a:pt x="1223645" y="742530"/>
                  </a:lnTo>
                  <a:lnTo>
                    <a:pt x="1222641" y="742315"/>
                  </a:lnTo>
                  <a:lnTo>
                    <a:pt x="1221143" y="741984"/>
                  </a:lnTo>
                  <a:lnTo>
                    <a:pt x="1219530" y="742188"/>
                  </a:lnTo>
                  <a:lnTo>
                    <a:pt x="1217447" y="742162"/>
                  </a:lnTo>
                  <a:lnTo>
                    <a:pt x="1218361" y="747102"/>
                  </a:lnTo>
                  <a:lnTo>
                    <a:pt x="1220216" y="748690"/>
                  </a:lnTo>
                  <a:lnTo>
                    <a:pt x="1223098" y="747255"/>
                  </a:lnTo>
                  <a:lnTo>
                    <a:pt x="1224114" y="746760"/>
                  </a:lnTo>
                  <a:lnTo>
                    <a:pt x="1224915" y="745312"/>
                  </a:lnTo>
                  <a:lnTo>
                    <a:pt x="1225207" y="744156"/>
                  </a:lnTo>
                  <a:lnTo>
                    <a:pt x="1225296" y="7437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4" name="object 111">
              <a:extLst>
                <a:ext uri="{FF2B5EF4-FFF2-40B4-BE49-F238E27FC236}">
                  <a16:creationId xmlns:a16="http://schemas.microsoft.com/office/drawing/2014/main" id="{EBE711B7-4828-F411-8872-849829F10D8B}"/>
                </a:ext>
              </a:extLst>
            </p:cNvPr>
            <p:cNvSpPr/>
            <p:nvPr/>
          </p:nvSpPr>
          <p:spPr>
            <a:xfrm>
              <a:off x="3899099" y="3234893"/>
              <a:ext cx="677714" cy="629195"/>
            </a:xfrm>
            <a:custGeom>
              <a:avLst/>
              <a:gdLst/>
              <a:ahLst/>
              <a:cxnLst/>
              <a:rect l="l" t="t" r="r" b="b"/>
              <a:pathLst>
                <a:path w="1117600" h="1037589">
                  <a:moveTo>
                    <a:pt x="6388" y="644486"/>
                  </a:moveTo>
                  <a:lnTo>
                    <a:pt x="6083" y="641540"/>
                  </a:lnTo>
                  <a:lnTo>
                    <a:pt x="3352" y="639419"/>
                  </a:lnTo>
                  <a:lnTo>
                    <a:pt x="1168" y="640029"/>
                  </a:lnTo>
                  <a:lnTo>
                    <a:pt x="927" y="640740"/>
                  </a:lnTo>
                  <a:lnTo>
                    <a:pt x="0" y="642327"/>
                  </a:lnTo>
                  <a:lnTo>
                    <a:pt x="1663" y="644017"/>
                  </a:lnTo>
                  <a:lnTo>
                    <a:pt x="3403" y="644969"/>
                  </a:lnTo>
                  <a:lnTo>
                    <a:pt x="4965" y="646074"/>
                  </a:lnTo>
                  <a:lnTo>
                    <a:pt x="5448" y="645299"/>
                  </a:lnTo>
                  <a:lnTo>
                    <a:pt x="6388" y="644486"/>
                  </a:lnTo>
                  <a:close/>
                </a:path>
                <a:path w="1117600" h="1037589">
                  <a:moveTo>
                    <a:pt x="33286" y="391820"/>
                  </a:moveTo>
                  <a:lnTo>
                    <a:pt x="31953" y="390588"/>
                  </a:lnTo>
                  <a:lnTo>
                    <a:pt x="31305" y="388150"/>
                  </a:lnTo>
                  <a:lnTo>
                    <a:pt x="27330" y="389636"/>
                  </a:lnTo>
                  <a:lnTo>
                    <a:pt x="29451" y="391210"/>
                  </a:lnTo>
                  <a:lnTo>
                    <a:pt x="30848" y="392252"/>
                  </a:lnTo>
                  <a:lnTo>
                    <a:pt x="32232" y="393280"/>
                  </a:lnTo>
                  <a:lnTo>
                    <a:pt x="33286" y="391820"/>
                  </a:lnTo>
                  <a:close/>
                </a:path>
                <a:path w="1117600" h="1037589">
                  <a:moveTo>
                    <a:pt x="50330" y="377825"/>
                  </a:moveTo>
                  <a:lnTo>
                    <a:pt x="49974" y="375158"/>
                  </a:lnTo>
                  <a:lnTo>
                    <a:pt x="48463" y="374764"/>
                  </a:lnTo>
                  <a:lnTo>
                    <a:pt x="46418" y="375310"/>
                  </a:lnTo>
                  <a:lnTo>
                    <a:pt x="45910" y="377469"/>
                  </a:lnTo>
                  <a:lnTo>
                    <a:pt x="46431" y="378980"/>
                  </a:lnTo>
                  <a:lnTo>
                    <a:pt x="48920" y="379018"/>
                  </a:lnTo>
                  <a:lnTo>
                    <a:pt x="49377" y="379006"/>
                  </a:lnTo>
                  <a:lnTo>
                    <a:pt x="50330" y="377825"/>
                  </a:lnTo>
                  <a:close/>
                </a:path>
                <a:path w="1117600" h="1037589">
                  <a:moveTo>
                    <a:pt x="50647" y="533793"/>
                  </a:moveTo>
                  <a:lnTo>
                    <a:pt x="48475" y="531583"/>
                  </a:lnTo>
                  <a:lnTo>
                    <a:pt x="47015" y="531888"/>
                  </a:lnTo>
                  <a:lnTo>
                    <a:pt x="45516" y="534631"/>
                  </a:lnTo>
                  <a:lnTo>
                    <a:pt x="50647" y="533793"/>
                  </a:lnTo>
                  <a:close/>
                </a:path>
                <a:path w="1117600" h="1037589">
                  <a:moveTo>
                    <a:pt x="88912" y="268986"/>
                  </a:moveTo>
                  <a:lnTo>
                    <a:pt x="85039" y="268135"/>
                  </a:lnTo>
                  <a:lnTo>
                    <a:pt x="85026" y="271729"/>
                  </a:lnTo>
                  <a:lnTo>
                    <a:pt x="86525" y="271208"/>
                  </a:lnTo>
                  <a:lnTo>
                    <a:pt x="88671" y="271462"/>
                  </a:lnTo>
                  <a:lnTo>
                    <a:pt x="88696" y="271208"/>
                  </a:lnTo>
                  <a:lnTo>
                    <a:pt x="88912" y="268986"/>
                  </a:lnTo>
                  <a:close/>
                </a:path>
                <a:path w="1117600" h="1037589">
                  <a:moveTo>
                    <a:pt x="98361" y="544512"/>
                  </a:moveTo>
                  <a:lnTo>
                    <a:pt x="98171" y="543788"/>
                  </a:lnTo>
                  <a:lnTo>
                    <a:pt x="97980" y="543052"/>
                  </a:lnTo>
                  <a:lnTo>
                    <a:pt x="96862" y="542556"/>
                  </a:lnTo>
                  <a:lnTo>
                    <a:pt x="96139" y="541947"/>
                  </a:lnTo>
                  <a:lnTo>
                    <a:pt x="95554" y="542874"/>
                  </a:lnTo>
                  <a:lnTo>
                    <a:pt x="94653" y="543750"/>
                  </a:lnTo>
                  <a:lnTo>
                    <a:pt x="94538" y="545261"/>
                  </a:lnTo>
                  <a:lnTo>
                    <a:pt x="95872" y="545934"/>
                  </a:lnTo>
                  <a:lnTo>
                    <a:pt x="97028" y="546925"/>
                  </a:lnTo>
                  <a:lnTo>
                    <a:pt x="97599" y="545465"/>
                  </a:lnTo>
                  <a:lnTo>
                    <a:pt x="98361" y="544512"/>
                  </a:lnTo>
                  <a:close/>
                </a:path>
                <a:path w="1117600" h="1037589">
                  <a:moveTo>
                    <a:pt x="114096" y="355193"/>
                  </a:moveTo>
                  <a:lnTo>
                    <a:pt x="112344" y="354495"/>
                  </a:lnTo>
                  <a:lnTo>
                    <a:pt x="111353" y="353720"/>
                  </a:lnTo>
                  <a:lnTo>
                    <a:pt x="109766" y="353885"/>
                  </a:lnTo>
                  <a:lnTo>
                    <a:pt x="109232" y="355079"/>
                  </a:lnTo>
                  <a:lnTo>
                    <a:pt x="108635" y="355790"/>
                  </a:lnTo>
                  <a:lnTo>
                    <a:pt x="109575" y="356311"/>
                  </a:lnTo>
                  <a:lnTo>
                    <a:pt x="110477" y="357111"/>
                  </a:lnTo>
                  <a:lnTo>
                    <a:pt x="111455" y="357200"/>
                  </a:lnTo>
                  <a:lnTo>
                    <a:pt x="112064" y="357276"/>
                  </a:lnTo>
                  <a:lnTo>
                    <a:pt x="112776" y="356247"/>
                  </a:lnTo>
                  <a:lnTo>
                    <a:pt x="114096" y="355193"/>
                  </a:lnTo>
                  <a:close/>
                </a:path>
                <a:path w="1117600" h="1037589">
                  <a:moveTo>
                    <a:pt x="144424" y="703668"/>
                  </a:moveTo>
                  <a:lnTo>
                    <a:pt x="144094" y="699681"/>
                  </a:lnTo>
                  <a:lnTo>
                    <a:pt x="139865" y="706475"/>
                  </a:lnTo>
                  <a:lnTo>
                    <a:pt x="139636" y="708012"/>
                  </a:lnTo>
                  <a:lnTo>
                    <a:pt x="142011" y="711212"/>
                  </a:lnTo>
                  <a:lnTo>
                    <a:pt x="144335" y="707580"/>
                  </a:lnTo>
                  <a:lnTo>
                    <a:pt x="144424" y="703668"/>
                  </a:lnTo>
                  <a:close/>
                </a:path>
                <a:path w="1117600" h="1037589">
                  <a:moveTo>
                    <a:pt x="188391" y="488734"/>
                  </a:moveTo>
                  <a:lnTo>
                    <a:pt x="186067" y="491553"/>
                  </a:lnTo>
                  <a:lnTo>
                    <a:pt x="182956" y="495401"/>
                  </a:lnTo>
                  <a:lnTo>
                    <a:pt x="187667" y="498132"/>
                  </a:lnTo>
                  <a:lnTo>
                    <a:pt x="188391" y="488734"/>
                  </a:lnTo>
                  <a:close/>
                </a:path>
                <a:path w="1117600" h="1037589">
                  <a:moveTo>
                    <a:pt x="188810" y="944359"/>
                  </a:moveTo>
                  <a:lnTo>
                    <a:pt x="187261" y="944333"/>
                  </a:lnTo>
                  <a:lnTo>
                    <a:pt x="185712" y="944321"/>
                  </a:lnTo>
                  <a:lnTo>
                    <a:pt x="184162" y="944321"/>
                  </a:lnTo>
                  <a:lnTo>
                    <a:pt x="184048" y="945464"/>
                  </a:lnTo>
                  <a:lnTo>
                    <a:pt x="183997" y="946048"/>
                  </a:lnTo>
                  <a:lnTo>
                    <a:pt x="185559" y="946238"/>
                  </a:lnTo>
                  <a:lnTo>
                    <a:pt x="188671" y="946658"/>
                  </a:lnTo>
                  <a:lnTo>
                    <a:pt x="188772" y="945108"/>
                  </a:lnTo>
                  <a:lnTo>
                    <a:pt x="188810" y="944359"/>
                  </a:lnTo>
                  <a:close/>
                </a:path>
                <a:path w="1117600" h="1037589">
                  <a:moveTo>
                    <a:pt x="209194" y="648271"/>
                  </a:moveTo>
                  <a:lnTo>
                    <a:pt x="207289" y="648030"/>
                  </a:lnTo>
                  <a:lnTo>
                    <a:pt x="206324" y="647941"/>
                  </a:lnTo>
                  <a:lnTo>
                    <a:pt x="206273" y="649300"/>
                  </a:lnTo>
                  <a:lnTo>
                    <a:pt x="206197" y="650684"/>
                  </a:lnTo>
                  <a:lnTo>
                    <a:pt x="206146" y="652068"/>
                  </a:lnTo>
                  <a:lnTo>
                    <a:pt x="206921" y="652170"/>
                  </a:lnTo>
                  <a:lnTo>
                    <a:pt x="207683" y="652246"/>
                  </a:lnTo>
                  <a:lnTo>
                    <a:pt x="208457" y="652348"/>
                  </a:lnTo>
                  <a:lnTo>
                    <a:pt x="208711" y="651002"/>
                  </a:lnTo>
                  <a:lnTo>
                    <a:pt x="209194" y="648271"/>
                  </a:lnTo>
                  <a:close/>
                </a:path>
                <a:path w="1117600" h="1037589">
                  <a:moveTo>
                    <a:pt x="229552" y="508444"/>
                  </a:moveTo>
                  <a:lnTo>
                    <a:pt x="227711" y="506628"/>
                  </a:lnTo>
                  <a:lnTo>
                    <a:pt x="226314" y="507339"/>
                  </a:lnTo>
                  <a:lnTo>
                    <a:pt x="224764" y="507898"/>
                  </a:lnTo>
                  <a:lnTo>
                    <a:pt x="225742" y="510032"/>
                  </a:lnTo>
                  <a:lnTo>
                    <a:pt x="225920" y="510400"/>
                  </a:lnTo>
                  <a:lnTo>
                    <a:pt x="226949" y="510806"/>
                  </a:lnTo>
                  <a:lnTo>
                    <a:pt x="227228" y="510628"/>
                  </a:lnTo>
                  <a:lnTo>
                    <a:pt x="228777" y="509676"/>
                  </a:lnTo>
                  <a:lnTo>
                    <a:pt x="229552" y="508444"/>
                  </a:lnTo>
                  <a:close/>
                </a:path>
                <a:path w="1117600" h="1037589">
                  <a:moveTo>
                    <a:pt x="277761" y="258851"/>
                  </a:moveTo>
                  <a:lnTo>
                    <a:pt x="276034" y="254215"/>
                  </a:lnTo>
                  <a:lnTo>
                    <a:pt x="274751" y="255473"/>
                  </a:lnTo>
                  <a:lnTo>
                    <a:pt x="272072" y="258038"/>
                  </a:lnTo>
                  <a:lnTo>
                    <a:pt x="277761" y="258851"/>
                  </a:lnTo>
                  <a:close/>
                </a:path>
                <a:path w="1117600" h="1037589">
                  <a:moveTo>
                    <a:pt x="287108" y="904062"/>
                  </a:moveTo>
                  <a:lnTo>
                    <a:pt x="287096" y="903452"/>
                  </a:lnTo>
                  <a:lnTo>
                    <a:pt x="287096" y="901255"/>
                  </a:lnTo>
                  <a:lnTo>
                    <a:pt x="285648" y="900391"/>
                  </a:lnTo>
                  <a:lnTo>
                    <a:pt x="281686" y="900684"/>
                  </a:lnTo>
                  <a:lnTo>
                    <a:pt x="285115" y="905281"/>
                  </a:lnTo>
                  <a:lnTo>
                    <a:pt x="285826" y="904671"/>
                  </a:lnTo>
                  <a:lnTo>
                    <a:pt x="287108" y="904062"/>
                  </a:lnTo>
                  <a:close/>
                </a:path>
                <a:path w="1117600" h="1037589">
                  <a:moveTo>
                    <a:pt x="323024" y="747776"/>
                  </a:moveTo>
                  <a:lnTo>
                    <a:pt x="321729" y="746683"/>
                  </a:lnTo>
                  <a:lnTo>
                    <a:pt x="319151" y="744562"/>
                  </a:lnTo>
                  <a:lnTo>
                    <a:pt x="318744" y="747712"/>
                  </a:lnTo>
                  <a:lnTo>
                    <a:pt x="319735" y="749160"/>
                  </a:lnTo>
                  <a:lnTo>
                    <a:pt x="323024" y="747776"/>
                  </a:lnTo>
                  <a:close/>
                </a:path>
                <a:path w="1117600" h="1037589">
                  <a:moveTo>
                    <a:pt x="325767" y="685101"/>
                  </a:moveTo>
                  <a:lnTo>
                    <a:pt x="323380" y="683729"/>
                  </a:lnTo>
                  <a:lnTo>
                    <a:pt x="319582" y="681583"/>
                  </a:lnTo>
                  <a:lnTo>
                    <a:pt x="318541" y="684618"/>
                  </a:lnTo>
                  <a:lnTo>
                    <a:pt x="317957" y="686371"/>
                  </a:lnTo>
                  <a:lnTo>
                    <a:pt x="325767" y="685101"/>
                  </a:lnTo>
                  <a:close/>
                </a:path>
                <a:path w="1117600" h="1037589">
                  <a:moveTo>
                    <a:pt x="333082" y="132181"/>
                  </a:moveTo>
                  <a:lnTo>
                    <a:pt x="332435" y="128803"/>
                  </a:lnTo>
                  <a:lnTo>
                    <a:pt x="329920" y="130759"/>
                  </a:lnTo>
                  <a:lnTo>
                    <a:pt x="328231" y="132295"/>
                  </a:lnTo>
                  <a:lnTo>
                    <a:pt x="329488" y="135267"/>
                  </a:lnTo>
                  <a:lnTo>
                    <a:pt x="330822" y="133540"/>
                  </a:lnTo>
                  <a:lnTo>
                    <a:pt x="333082" y="132181"/>
                  </a:lnTo>
                  <a:close/>
                </a:path>
                <a:path w="1117600" h="1037589">
                  <a:moveTo>
                    <a:pt x="333133" y="546811"/>
                  </a:moveTo>
                  <a:lnTo>
                    <a:pt x="328434" y="545439"/>
                  </a:lnTo>
                  <a:lnTo>
                    <a:pt x="324967" y="546811"/>
                  </a:lnTo>
                  <a:lnTo>
                    <a:pt x="321741" y="549287"/>
                  </a:lnTo>
                  <a:lnTo>
                    <a:pt x="325450" y="549046"/>
                  </a:lnTo>
                  <a:lnTo>
                    <a:pt x="329425" y="550011"/>
                  </a:lnTo>
                  <a:lnTo>
                    <a:pt x="333133" y="546811"/>
                  </a:lnTo>
                  <a:close/>
                </a:path>
                <a:path w="1117600" h="1037589">
                  <a:moveTo>
                    <a:pt x="334429" y="45148"/>
                  </a:moveTo>
                  <a:lnTo>
                    <a:pt x="330238" y="43954"/>
                  </a:lnTo>
                  <a:lnTo>
                    <a:pt x="330962" y="48298"/>
                  </a:lnTo>
                  <a:lnTo>
                    <a:pt x="331381" y="50876"/>
                  </a:lnTo>
                  <a:lnTo>
                    <a:pt x="334429" y="45148"/>
                  </a:lnTo>
                  <a:close/>
                </a:path>
                <a:path w="1117600" h="1037589">
                  <a:moveTo>
                    <a:pt x="336626" y="807478"/>
                  </a:moveTo>
                  <a:lnTo>
                    <a:pt x="333641" y="806043"/>
                  </a:lnTo>
                  <a:lnTo>
                    <a:pt x="331952" y="806856"/>
                  </a:lnTo>
                  <a:lnTo>
                    <a:pt x="330288" y="809256"/>
                  </a:lnTo>
                  <a:lnTo>
                    <a:pt x="333121" y="811250"/>
                  </a:lnTo>
                  <a:lnTo>
                    <a:pt x="334619" y="809739"/>
                  </a:lnTo>
                  <a:lnTo>
                    <a:pt x="336626" y="807478"/>
                  </a:lnTo>
                  <a:close/>
                </a:path>
                <a:path w="1117600" h="1037589">
                  <a:moveTo>
                    <a:pt x="353771" y="1033183"/>
                  </a:moveTo>
                  <a:lnTo>
                    <a:pt x="353060" y="1031316"/>
                  </a:lnTo>
                  <a:lnTo>
                    <a:pt x="352767" y="1029525"/>
                  </a:lnTo>
                  <a:lnTo>
                    <a:pt x="351345" y="1028941"/>
                  </a:lnTo>
                  <a:lnTo>
                    <a:pt x="350418" y="1030617"/>
                  </a:lnTo>
                  <a:lnTo>
                    <a:pt x="349161" y="1032243"/>
                  </a:lnTo>
                  <a:lnTo>
                    <a:pt x="348513" y="1034935"/>
                  </a:lnTo>
                  <a:lnTo>
                    <a:pt x="349808" y="1036180"/>
                  </a:lnTo>
                  <a:lnTo>
                    <a:pt x="350431" y="1037272"/>
                  </a:lnTo>
                  <a:lnTo>
                    <a:pt x="351497" y="1036497"/>
                  </a:lnTo>
                  <a:lnTo>
                    <a:pt x="353339" y="1035837"/>
                  </a:lnTo>
                  <a:lnTo>
                    <a:pt x="353504" y="1034897"/>
                  </a:lnTo>
                  <a:lnTo>
                    <a:pt x="353771" y="1033183"/>
                  </a:lnTo>
                  <a:close/>
                </a:path>
                <a:path w="1117600" h="1037589">
                  <a:moveTo>
                    <a:pt x="363385" y="38684"/>
                  </a:moveTo>
                  <a:lnTo>
                    <a:pt x="357835" y="27927"/>
                  </a:lnTo>
                  <a:lnTo>
                    <a:pt x="356781" y="28448"/>
                  </a:lnTo>
                  <a:lnTo>
                    <a:pt x="356247" y="28727"/>
                  </a:lnTo>
                  <a:lnTo>
                    <a:pt x="357060" y="32943"/>
                  </a:lnTo>
                  <a:lnTo>
                    <a:pt x="359651" y="36118"/>
                  </a:lnTo>
                  <a:lnTo>
                    <a:pt x="362191" y="39344"/>
                  </a:lnTo>
                  <a:lnTo>
                    <a:pt x="362572" y="39116"/>
                  </a:lnTo>
                  <a:lnTo>
                    <a:pt x="363004" y="38912"/>
                  </a:lnTo>
                  <a:lnTo>
                    <a:pt x="363385" y="38684"/>
                  </a:lnTo>
                  <a:close/>
                </a:path>
                <a:path w="1117600" h="1037589">
                  <a:moveTo>
                    <a:pt x="366026" y="47002"/>
                  </a:moveTo>
                  <a:lnTo>
                    <a:pt x="364032" y="46469"/>
                  </a:lnTo>
                  <a:lnTo>
                    <a:pt x="362839" y="45745"/>
                  </a:lnTo>
                  <a:lnTo>
                    <a:pt x="361200" y="46367"/>
                  </a:lnTo>
                  <a:lnTo>
                    <a:pt x="360768" y="47739"/>
                  </a:lnTo>
                  <a:lnTo>
                    <a:pt x="360172" y="48628"/>
                  </a:lnTo>
                  <a:lnTo>
                    <a:pt x="361061" y="48996"/>
                  </a:lnTo>
                  <a:lnTo>
                    <a:pt x="362026" y="49796"/>
                  </a:lnTo>
                  <a:lnTo>
                    <a:pt x="362788" y="49618"/>
                  </a:lnTo>
                  <a:lnTo>
                    <a:pt x="363715" y="49377"/>
                  </a:lnTo>
                  <a:lnTo>
                    <a:pt x="364451" y="48348"/>
                  </a:lnTo>
                  <a:lnTo>
                    <a:pt x="366026" y="47002"/>
                  </a:lnTo>
                  <a:close/>
                </a:path>
                <a:path w="1117600" h="1037589">
                  <a:moveTo>
                    <a:pt x="382003" y="661479"/>
                  </a:moveTo>
                  <a:lnTo>
                    <a:pt x="381355" y="659955"/>
                  </a:lnTo>
                  <a:lnTo>
                    <a:pt x="380111" y="657339"/>
                  </a:lnTo>
                  <a:lnTo>
                    <a:pt x="379222" y="659447"/>
                  </a:lnTo>
                  <a:lnTo>
                    <a:pt x="378650" y="660742"/>
                  </a:lnTo>
                  <a:lnTo>
                    <a:pt x="378079" y="662076"/>
                  </a:lnTo>
                  <a:lnTo>
                    <a:pt x="378675" y="662203"/>
                  </a:lnTo>
                  <a:lnTo>
                    <a:pt x="379387" y="662597"/>
                  </a:lnTo>
                  <a:lnTo>
                    <a:pt x="379831" y="662393"/>
                  </a:lnTo>
                  <a:lnTo>
                    <a:pt x="382003" y="661479"/>
                  </a:lnTo>
                  <a:close/>
                </a:path>
                <a:path w="1117600" h="1037589">
                  <a:moveTo>
                    <a:pt x="399592" y="630529"/>
                  </a:moveTo>
                  <a:lnTo>
                    <a:pt x="396811" y="627418"/>
                  </a:lnTo>
                  <a:lnTo>
                    <a:pt x="393255" y="631799"/>
                  </a:lnTo>
                  <a:lnTo>
                    <a:pt x="395859" y="633361"/>
                  </a:lnTo>
                  <a:lnTo>
                    <a:pt x="397713" y="632129"/>
                  </a:lnTo>
                  <a:lnTo>
                    <a:pt x="399592" y="630529"/>
                  </a:lnTo>
                  <a:close/>
                </a:path>
                <a:path w="1117600" h="1037589">
                  <a:moveTo>
                    <a:pt x="409498" y="2184"/>
                  </a:moveTo>
                  <a:lnTo>
                    <a:pt x="405396" y="0"/>
                  </a:lnTo>
                  <a:lnTo>
                    <a:pt x="402678" y="2578"/>
                  </a:lnTo>
                  <a:lnTo>
                    <a:pt x="407466" y="6096"/>
                  </a:lnTo>
                  <a:lnTo>
                    <a:pt x="409498" y="2184"/>
                  </a:lnTo>
                  <a:close/>
                </a:path>
                <a:path w="1117600" h="1037589">
                  <a:moveTo>
                    <a:pt x="428066" y="165138"/>
                  </a:moveTo>
                  <a:lnTo>
                    <a:pt x="424776" y="164325"/>
                  </a:lnTo>
                  <a:lnTo>
                    <a:pt x="425818" y="166090"/>
                  </a:lnTo>
                  <a:lnTo>
                    <a:pt x="426643" y="167563"/>
                  </a:lnTo>
                  <a:lnTo>
                    <a:pt x="427494" y="169024"/>
                  </a:lnTo>
                  <a:lnTo>
                    <a:pt x="428066" y="165138"/>
                  </a:lnTo>
                  <a:close/>
                </a:path>
                <a:path w="1117600" h="1037589">
                  <a:moveTo>
                    <a:pt x="466585" y="359765"/>
                  </a:moveTo>
                  <a:lnTo>
                    <a:pt x="465861" y="355384"/>
                  </a:lnTo>
                  <a:lnTo>
                    <a:pt x="465391" y="352526"/>
                  </a:lnTo>
                  <a:lnTo>
                    <a:pt x="462292" y="357200"/>
                  </a:lnTo>
                  <a:lnTo>
                    <a:pt x="462584" y="358432"/>
                  </a:lnTo>
                  <a:lnTo>
                    <a:pt x="466585" y="359765"/>
                  </a:lnTo>
                  <a:close/>
                </a:path>
                <a:path w="1117600" h="1037589">
                  <a:moveTo>
                    <a:pt x="475907" y="483184"/>
                  </a:moveTo>
                  <a:lnTo>
                    <a:pt x="473913" y="482104"/>
                  </a:lnTo>
                  <a:lnTo>
                    <a:pt x="471208" y="480606"/>
                  </a:lnTo>
                  <a:lnTo>
                    <a:pt x="472744" y="484060"/>
                  </a:lnTo>
                  <a:lnTo>
                    <a:pt x="475907" y="483184"/>
                  </a:lnTo>
                  <a:close/>
                </a:path>
                <a:path w="1117600" h="1037589">
                  <a:moveTo>
                    <a:pt x="483323" y="371475"/>
                  </a:moveTo>
                  <a:lnTo>
                    <a:pt x="480263" y="372897"/>
                  </a:lnTo>
                  <a:lnTo>
                    <a:pt x="477901" y="373976"/>
                  </a:lnTo>
                  <a:lnTo>
                    <a:pt x="475284" y="375196"/>
                  </a:lnTo>
                  <a:lnTo>
                    <a:pt x="478891" y="377571"/>
                  </a:lnTo>
                  <a:lnTo>
                    <a:pt x="480453" y="376872"/>
                  </a:lnTo>
                  <a:lnTo>
                    <a:pt x="483323" y="371475"/>
                  </a:lnTo>
                  <a:close/>
                </a:path>
                <a:path w="1117600" h="1037589">
                  <a:moveTo>
                    <a:pt x="492010" y="47294"/>
                  </a:moveTo>
                  <a:lnTo>
                    <a:pt x="488035" y="44945"/>
                  </a:lnTo>
                  <a:lnTo>
                    <a:pt x="484873" y="46342"/>
                  </a:lnTo>
                  <a:lnTo>
                    <a:pt x="481914" y="48704"/>
                  </a:lnTo>
                  <a:lnTo>
                    <a:pt x="482396" y="50114"/>
                  </a:lnTo>
                  <a:lnTo>
                    <a:pt x="485597" y="49187"/>
                  </a:lnTo>
                  <a:lnTo>
                    <a:pt x="488810" y="48221"/>
                  </a:lnTo>
                  <a:lnTo>
                    <a:pt x="492010" y="47294"/>
                  </a:lnTo>
                  <a:close/>
                </a:path>
                <a:path w="1117600" h="1037589">
                  <a:moveTo>
                    <a:pt x="495896" y="182778"/>
                  </a:moveTo>
                  <a:lnTo>
                    <a:pt x="495846" y="182333"/>
                  </a:lnTo>
                  <a:lnTo>
                    <a:pt x="495719" y="181419"/>
                  </a:lnTo>
                  <a:lnTo>
                    <a:pt x="494398" y="181495"/>
                  </a:lnTo>
                  <a:lnTo>
                    <a:pt x="493064" y="181495"/>
                  </a:lnTo>
                  <a:lnTo>
                    <a:pt x="491769" y="181711"/>
                  </a:lnTo>
                  <a:lnTo>
                    <a:pt x="491540" y="181749"/>
                  </a:lnTo>
                  <a:lnTo>
                    <a:pt x="491477" y="182651"/>
                  </a:lnTo>
                  <a:lnTo>
                    <a:pt x="491197" y="183553"/>
                  </a:lnTo>
                  <a:lnTo>
                    <a:pt x="493026" y="183261"/>
                  </a:lnTo>
                  <a:lnTo>
                    <a:pt x="495896" y="182778"/>
                  </a:lnTo>
                  <a:close/>
                </a:path>
                <a:path w="1117600" h="1037589">
                  <a:moveTo>
                    <a:pt x="533412" y="290296"/>
                  </a:moveTo>
                  <a:lnTo>
                    <a:pt x="529005" y="287832"/>
                  </a:lnTo>
                  <a:lnTo>
                    <a:pt x="526516" y="294919"/>
                  </a:lnTo>
                  <a:lnTo>
                    <a:pt x="526973" y="295084"/>
                  </a:lnTo>
                  <a:lnTo>
                    <a:pt x="527443" y="295287"/>
                  </a:lnTo>
                  <a:lnTo>
                    <a:pt x="527913" y="295452"/>
                  </a:lnTo>
                  <a:lnTo>
                    <a:pt x="533412" y="290296"/>
                  </a:lnTo>
                  <a:close/>
                </a:path>
                <a:path w="1117600" h="1037589">
                  <a:moveTo>
                    <a:pt x="538835" y="421944"/>
                  </a:moveTo>
                  <a:lnTo>
                    <a:pt x="536041" y="419938"/>
                  </a:lnTo>
                  <a:lnTo>
                    <a:pt x="534682" y="419849"/>
                  </a:lnTo>
                  <a:lnTo>
                    <a:pt x="533742" y="421690"/>
                  </a:lnTo>
                  <a:lnTo>
                    <a:pt x="533577" y="421995"/>
                  </a:lnTo>
                  <a:lnTo>
                    <a:pt x="534136" y="423125"/>
                  </a:lnTo>
                  <a:lnTo>
                    <a:pt x="535419" y="422884"/>
                  </a:lnTo>
                  <a:lnTo>
                    <a:pt x="536587" y="422541"/>
                  </a:lnTo>
                  <a:lnTo>
                    <a:pt x="538835" y="421944"/>
                  </a:lnTo>
                  <a:close/>
                </a:path>
                <a:path w="1117600" h="1037589">
                  <a:moveTo>
                    <a:pt x="584479" y="232244"/>
                  </a:moveTo>
                  <a:lnTo>
                    <a:pt x="580859" y="228206"/>
                  </a:lnTo>
                  <a:lnTo>
                    <a:pt x="579983" y="228003"/>
                  </a:lnTo>
                  <a:lnTo>
                    <a:pt x="575919" y="230276"/>
                  </a:lnTo>
                  <a:lnTo>
                    <a:pt x="578891" y="230949"/>
                  </a:lnTo>
                  <a:lnTo>
                    <a:pt x="584479" y="232244"/>
                  </a:lnTo>
                  <a:close/>
                </a:path>
                <a:path w="1117600" h="1037589">
                  <a:moveTo>
                    <a:pt x="600240" y="766064"/>
                  </a:moveTo>
                  <a:lnTo>
                    <a:pt x="597763" y="759142"/>
                  </a:lnTo>
                  <a:lnTo>
                    <a:pt x="594855" y="764514"/>
                  </a:lnTo>
                  <a:lnTo>
                    <a:pt x="595147" y="765136"/>
                  </a:lnTo>
                  <a:lnTo>
                    <a:pt x="600240" y="766064"/>
                  </a:lnTo>
                  <a:close/>
                </a:path>
                <a:path w="1117600" h="1037589">
                  <a:moveTo>
                    <a:pt x="600748" y="490080"/>
                  </a:moveTo>
                  <a:lnTo>
                    <a:pt x="598131" y="488251"/>
                  </a:lnTo>
                  <a:lnTo>
                    <a:pt x="598347" y="493839"/>
                  </a:lnTo>
                  <a:lnTo>
                    <a:pt x="599020" y="491972"/>
                  </a:lnTo>
                  <a:lnTo>
                    <a:pt x="600748" y="490080"/>
                  </a:lnTo>
                  <a:close/>
                </a:path>
                <a:path w="1117600" h="1037589">
                  <a:moveTo>
                    <a:pt x="625627" y="885190"/>
                  </a:moveTo>
                  <a:lnTo>
                    <a:pt x="624967" y="881875"/>
                  </a:lnTo>
                  <a:lnTo>
                    <a:pt x="625081" y="878179"/>
                  </a:lnTo>
                  <a:lnTo>
                    <a:pt x="620141" y="876706"/>
                  </a:lnTo>
                  <a:lnTo>
                    <a:pt x="623824" y="886002"/>
                  </a:lnTo>
                  <a:lnTo>
                    <a:pt x="625627" y="885190"/>
                  </a:lnTo>
                  <a:close/>
                </a:path>
                <a:path w="1117600" h="1037589">
                  <a:moveTo>
                    <a:pt x="633806" y="222948"/>
                  </a:moveTo>
                  <a:lnTo>
                    <a:pt x="628878" y="228130"/>
                  </a:lnTo>
                  <a:lnTo>
                    <a:pt x="628624" y="229362"/>
                  </a:lnTo>
                  <a:lnTo>
                    <a:pt x="631393" y="232079"/>
                  </a:lnTo>
                  <a:lnTo>
                    <a:pt x="633806" y="222948"/>
                  </a:lnTo>
                  <a:close/>
                </a:path>
                <a:path w="1117600" h="1037589">
                  <a:moveTo>
                    <a:pt x="645680" y="131216"/>
                  </a:moveTo>
                  <a:lnTo>
                    <a:pt x="644461" y="129946"/>
                  </a:lnTo>
                  <a:lnTo>
                    <a:pt x="642023" y="127381"/>
                  </a:lnTo>
                  <a:lnTo>
                    <a:pt x="641921" y="129997"/>
                  </a:lnTo>
                  <a:lnTo>
                    <a:pt x="643102" y="131305"/>
                  </a:lnTo>
                  <a:lnTo>
                    <a:pt x="645680" y="131216"/>
                  </a:lnTo>
                  <a:close/>
                </a:path>
                <a:path w="1117600" h="1037589">
                  <a:moveTo>
                    <a:pt x="650227" y="576338"/>
                  </a:moveTo>
                  <a:lnTo>
                    <a:pt x="649668" y="573392"/>
                  </a:lnTo>
                  <a:lnTo>
                    <a:pt x="648881" y="571195"/>
                  </a:lnTo>
                  <a:lnTo>
                    <a:pt x="648030" y="568299"/>
                  </a:lnTo>
                  <a:lnTo>
                    <a:pt x="645121" y="571411"/>
                  </a:lnTo>
                  <a:lnTo>
                    <a:pt x="645363" y="574090"/>
                  </a:lnTo>
                  <a:lnTo>
                    <a:pt x="646353" y="577303"/>
                  </a:lnTo>
                  <a:lnTo>
                    <a:pt x="647941" y="577811"/>
                  </a:lnTo>
                  <a:lnTo>
                    <a:pt x="649262" y="577977"/>
                  </a:lnTo>
                  <a:lnTo>
                    <a:pt x="650227" y="576338"/>
                  </a:lnTo>
                  <a:close/>
                </a:path>
                <a:path w="1117600" h="1037589">
                  <a:moveTo>
                    <a:pt x="653808" y="119951"/>
                  </a:moveTo>
                  <a:lnTo>
                    <a:pt x="650938" y="114642"/>
                  </a:lnTo>
                  <a:lnTo>
                    <a:pt x="649744" y="116357"/>
                  </a:lnTo>
                  <a:lnTo>
                    <a:pt x="649109" y="117221"/>
                  </a:lnTo>
                  <a:lnTo>
                    <a:pt x="648500" y="118110"/>
                  </a:lnTo>
                  <a:lnTo>
                    <a:pt x="649922" y="119024"/>
                  </a:lnTo>
                  <a:lnTo>
                    <a:pt x="651332" y="119938"/>
                  </a:lnTo>
                  <a:lnTo>
                    <a:pt x="652780" y="120789"/>
                  </a:lnTo>
                  <a:lnTo>
                    <a:pt x="652907" y="120853"/>
                  </a:lnTo>
                  <a:lnTo>
                    <a:pt x="653351" y="120345"/>
                  </a:lnTo>
                  <a:lnTo>
                    <a:pt x="653808" y="119951"/>
                  </a:lnTo>
                  <a:close/>
                </a:path>
                <a:path w="1117600" h="1037589">
                  <a:moveTo>
                    <a:pt x="666178" y="487248"/>
                  </a:moveTo>
                  <a:lnTo>
                    <a:pt x="663638" y="484479"/>
                  </a:lnTo>
                  <a:lnTo>
                    <a:pt x="663803" y="487375"/>
                  </a:lnTo>
                  <a:lnTo>
                    <a:pt x="663956" y="490550"/>
                  </a:lnTo>
                  <a:lnTo>
                    <a:pt x="666127" y="488848"/>
                  </a:lnTo>
                  <a:lnTo>
                    <a:pt x="666178" y="487248"/>
                  </a:lnTo>
                  <a:close/>
                </a:path>
                <a:path w="1117600" h="1037589">
                  <a:moveTo>
                    <a:pt x="669226" y="814666"/>
                  </a:moveTo>
                  <a:lnTo>
                    <a:pt x="668197" y="813473"/>
                  </a:lnTo>
                  <a:lnTo>
                    <a:pt x="667702" y="812330"/>
                  </a:lnTo>
                  <a:lnTo>
                    <a:pt x="666686" y="813117"/>
                  </a:lnTo>
                  <a:lnTo>
                    <a:pt x="664984" y="813803"/>
                  </a:lnTo>
                  <a:lnTo>
                    <a:pt x="664845" y="814743"/>
                  </a:lnTo>
                  <a:lnTo>
                    <a:pt x="664565" y="816381"/>
                  </a:lnTo>
                  <a:lnTo>
                    <a:pt x="665264" y="818197"/>
                  </a:lnTo>
                  <a:lnTo>
                    <a:pt x="665543" y="819924"/>
                  </a:lnTo>
                  <a:lnTo>
                    <a:pt x="666965" y="820064"/>
                  </a:lnTo>
                  <a:lnTo>
                    <a:pt x="667715" y="818629"/>
                  </a:lnTo>
                  <a:lnTo>
                    <a:pt x="668807" y="817232"/>
                  </a:lnTo>
                  <a:lnTo>
                    <a:pt x="669226" y="814666"/>
                  </a:lnTo>
                  <a:close/>
                </a:path>
                <a:path w="1117600" h="1037589">
                  <a:moveTo>
                    <a:pt x="682358" y="711746"/>
                  </a:moveTo>
                  <a:lnTo>
                    <a:pt x="678268" y="709231"/>
                  </a:lnTo>
                  <a:lnTo>
                    <a:pt x="677887" y="711238"/>
                  </a:lnTo>
                  <a:lnTo>
                    <a:pt x="677138" y="715187"/>
                  </a:lnTo>
                  <a:lnTo>
                    <a:pt x="680770" y="712787"/>
                  </a:lnTo>
                  <a:lnTo>
                    <a:pt x="682358" y="711746"/>
                  </a:lnTo>
                  <a:close/>
                </a:path>
                <a:path w="1117600" h="1037589">
                  <a:moveTo>
                    <a:pt x="688060" y="9182"/>
                  </a:moveTo>
                  <a:lnTo>
                    <a:pt x="685393" y="5346"/>
                  </a:lnTo>
                  <a:lnTo>
                    <a:pt x="686892" y="14376"/>
                  </a:lnTo>
                  <a:lnTo>
                    <a:pt x="688060" y="9182"/>
                  </a:lnTo>
                  <a:close/>
                </a:path>
                <a:path w="1117600" h="1037589">
                  <a:moveTo>
                    <a:pt x="695032" y="552475"/>
                  </a:moveTo>
                  <a:lnTo>
                    <a:pt x="693915" y="548944"/>
                  </a:lnTo>
                  <a:lnTo>
                    <a:pt x="692061" y="550494"/>
                  </a:lnTo>
                  <a:lnTo>
                    <a:pt x="690460" y="550976"/>
                  </a:lnTo>
                  <a:lnTo>
                    <a:pt x="690372" y="551192"/>
                  </a:lnTo>
                  <a:lnTo>
                    <a:pt x="690232" y="551395"/>
                  </a:lnTo>
                  <a:lnTo>
                    <a:pt x="690257" y="551561"/>
                  </a:lnTo>
                  <a:lnTo>
                    <a:pt x="690257" y="551751"/>
                  </a:lnTo>
                  <a:lnTo>
                    <a:pt x="690435" y="552030"/>
                  </a:lnTo>
                  <a:lnTo>
                    <a:pt x="691959" y="552208"/>
                  </a:lnTo>
                  <a:lnTo>
                    <a:pt x="693369" y="552323"/>
                  </a:lnTo>
                  <a:lnTo>
                    <a:pt x="695032" y="552475"/>
                  </a:lnTo>
                  <a:close/>
                </a:path>
                <a:path w="1117600" h="1037589">
                  <a:moveTo>
                    <a:pt x="700659" y="329209"/>
                  </a:moveTo>
                  <a:lnTo>
                    <a:pt x="697204" y="324358"/>
                  </a:lnTo>
                  <a:lnTo>
                    <a:pt x="693915" y="326872"/>
                  </a:lnTo>
                  <a:lnTo>
                    <a:pt x="696188" y="327672"/>
                  </a:lnTo>
                  <a:lnTo>
                    <a:pt x="700659" y="329209"/>
                  </a:lnTo>
                  <a:close/>
                </a:path>
                <a:path w="1117600" h="1037589">
                  <a:moveTo>
                    <a:pt x="711212" y="536282"/>
                  </a:moveTo>
                  <a:lnTo>
                    <a:pt x="709091" y="534428"/>
                  </a:lnTo>
                  <a:lnTo>
                    <a:pt x="707085" y="533565"/>
                  </a:lnTo>
                  <a:lnTo>
                    <a:pt x="705510" y="537235"/>
                  </a:lnTo>
                  <a:lnTo>
                    <a:pt x="711212" y="536282"/>
                  </a:lnTo>
                  <a:close/>
                </a:path>
                <a:path w="1117600" h="1037589">
                  <a:moveTo>
                    <a:pt x="715352" y="862025"/>
                  </a:moveTo>
                  <a:lnTo>
                    <a:pt x="715327" y="860869"/>
                  </a:lnTo>
                  <a:lnTo>
                    <a:pt x="715302" y="858558"/>
                  </a:lnTo>
                  <a:lnTo>
                    <a:pt x="713892" y="858748"/>
                  </a:lnTo>
                  <a:lnTo>
                    <a:pt x="713181" y="858850"/>
                  </a:lnTo>
                  <a:lnTo>
                    <a:pt x="713536" y="861060"/>
                  </a:lnTo>
                  <a:lnTo>
                    <a:pt x="713727" y="862164"/>
                  </a:lnTo>
                  <a:lnTo>
                    <a:pt x="714819" y="862076"/>
                  </a:lnTo>
                  <a:lnTo>
                    <a:pt x="715352" y="862025"/>
                  </a:lnTo>
                  <a:close/>
                </a:path>
                <a:path w="1117600" h="1037589">
                  <a:moveTo>
                    <a:pt x="752614" y="411911"/>
                  </a:moveTo>
                  <a:lnTo>
                    <a:pt x="751420" y="411416"/>
                  </a:lnTo>
                  <a:lnTo>
                    <a:pt x="746188" y="418350"/>
                  </a:lnTo>
                  <a:lnTo>
                    <a:pt x="748309" y="418947"/>
                  </a:lnTo>
                  <a:lnTo>
                    <a:pt x="749630" y="419290"/>
                  </a:lnTo>
                  <a:lnTo>
                    <a:pt x="751217" y="419735"/>
                  </a:lnTo>
                  <a:lnTo>
                    <a:pt x="752614" y="411911"/>
                  </a:lnTo>
                  <a:close/>
                </a:path>
                <a:path w="1117600" h="1037589">
                  <a:moveTo>
                    <a:pt x="773671" y="457263"/>
                  </a:moveTo>
                  <a:lnTo>
                    <a:pt x="770851" y="455460"/>
                  </a:lnTo>
                  <a:lnTo>
                    <a:pt x="769391" y="456247"/>
                  </a:lnTo>
                  <a:lnTo>
                    <a:pt x="766648" y="460159"/>
                  </a:lnTo>
                  <a:lnTo>
                    <a:pt x="764362" y="462076"/>
                  </a:lnTo>
                  <a:lnTo>
                    <a:pt x="765683" y="466140"/>
                  </a:lnTo>
                  <a:lnTo>
                    <a:pt x="773671" y="457263"/>
                  </a:lnTo>
                  <a:close/>
                </a:path>
                <a:path w="1117600" h="1037589">
                  <a:moveTo>
                    <a:pt x="775284" y="596582"/>
                  </a:moveTo>
                  <a:lnTo>
                    <a:pt x="773366" y="595693"/>
                  </a:lnTo>
                  <a:lnTo>
                    <a:pt x="771918" y="595007"/>
                  </a:lnTo>
                  <a:lnTo>
                    <a:pt x="770470" y="594347"/>
                  </a:lnTo>
                  <a:lnTo>
                    <a:pt x="771740" y="598754"/>
                  </a:lnTo>
                  <a:lnTo>
                    <a:pt x="775284" y="596582"/>
                  </a:lnTo>
                  <a:close/>
                </a:path>
                <a:path w="1117600" h="1037589">
                  <a:moveTo>
                    <a:pt x="784618" y="14490"/>
                  </a:moveTo>
                  <a:lnTo>
                    <a:pt x="784225" y="11163"/>
                  </a:lnTo>
                  <a:lnTo>
                    <a:pt x="783209" y="10541"/>
                  </a:lnTo>
                  <a:lnTo>
                    <a:pt x="782218" y="9347"/>
                  </a:lnTo>
                  <a:lnTo>
                    <a:pt x="781367" y="11303"/>
                  </a:lnTo>
                  <a:lnTo>
                    <a:pt x="780757" y="12661"/>
                  </a:lnTo>
                  <a:lnTo>
                    <a:pt x="779983" y="14503"/>
                  </a:lnTo>
                  <a:lnTo>
                    <a:pt x="783602" y="15798"/>
                  </a:lnTo>
                  <a:lnTo>
                    <a:pt x="784618" y="14490"/>
                  </a:lnTo>
                  <a:close/>
                </a:path>
                <a:path w="1117600" h="1037589">
                  <a:moveTo>
                    <a:pt x="806627" y="967143"/>
                  </a:moveTo>
                  <a:lnTo>
                    <a:pt x="804443" y="968133"/>
                  </a:lnTo>
                  <a:lnTo>
                    <a:pt x="802259" y="969086"/>
                  </a:lnTo>
                  <a:lnTo>
                    <a:pt x="800087" y="970064"/>
                  </a:lnTo>
                  <a:lnTo>
                    <a:pt x="800328" y="970661"/>
                  </a:lnTo>
                  <a:lnTo>
                    <a:pt x="800823" y="971816"/>
                  </a:lnTo>
                  <a:lnTo>
                    <a:pt x="804049" y="972705"/>
                  </a:lnTo>
                  <a:lnTo>
                    <a:pt x="805980" y="971194"/>
                  </a:lnTo>
                  <a:lnTo>
                    <a:pt x="806627" y="967143"/>
                  </a:lnTo>
                  <a:close/>
                </a:path>
                <a:path w="1117600" h="1037589">
                  <a:moveTo>
                    <a:pt x="807072" y="452882"/>
                  </a:moveTo>
                  <a:lnTo>
                    <a:pt x="806208" y="451573"/>
                  </a:lnTo>
                  <a:lnTo>
                    <a:pt x="805776" y="450888"/>
                  </a:lnTo>
                  <a:lnTo>
                    <a:pt x="802830" y="452894"/>
                  </a:lnTo>
                  <a:lnTo>
                    <a:pt x="803973" y="454761"/>
                  </a:lnTo>
                  <a:lnTo>
                    <a:pt x="804989" y="454113"/>
                  </a:lnTo>
                  <a:lnTo>
                    <a:pt x="806018" y="453504"/>
                  </a:lnTo>
                  <a:lnTo>
                    <a:pt x="807072" y="452882"/>
                  </a:lnTo>
                  <a:close/>
                </a:path>
                <a:path w="1117600" h="1037589">
                  <a:moveTo>
                    <a:pt x="808685" y="261937"/>
                  </a:moveTo>
                  <a:lnTo>
                    <a:pt x="807783" y="259219"/>
                  </a:lnTo>
                  <a:lnTo>
                    <a:pt x="806450" y="258470"/>
                  </a:lnTo>
                  <a:lnTo>
                    <a:pt x="803998" y="259397"/>
                  </a:lnTo>
                  <a:lnTo>
                    <a:pt x="804265" y="262509"/>
                  </a:lnTo>
                  <a:lnTo>
                    <a:pt x="805802" y="262813"/>
                  </a:lnTo>
                  <a:lnTo>
                    <a:pt x="808685" y="261937"/>
                  </a:lnTo>
                  <a:close/>
                </a:path>
                <a:path w="1117600" h="1037589">
                  <a:moveTo>
                    <a:pt x="821893" y="178028"/>
                  </a:moveTo>
                  <a:lnTo>
                    <a:pt x="818108" y="178638"/>
                  </a:lnTo>
                  <a:lnTo>
                    <a:pt x="816305" y="178955"/>
                  </a:lnTo>
                  <a:lnTo>
                    <a:pt x="817219" y="183032"/>
                  </a:lnTo>
                  <a:lnTo>
                    <a:pt x="817981" y="186309"/>
                  </a:lnTo>
                  <a:lnTo>
                    <a:pt x="821893" y="178028"/>
                  </a:lnTo>
                  <a:close/>
                </a:path>
                <a:path w="1117600" h="1037589">
                  <a:moveTo>
                    <a:pt x="855980" y="488010"/>
                  </a:moveTo>
                  <a:lnTo>
                    <a:pt x="854468" y="487413"/>
                  </a:lnTo>
                  <a:lnTo>
                    <a:pt x="853325" y="486511"/>
                  </a:lnTo>
                  <a:lnTo>
                    <a:pt x="852500" y="486740"/>
                  </a:lnTo>
                  <a:lnTo>
                    <a:pt x="851738" y="486930"/>
                  </a:lnTo>
                  <a:lnTo>
                    <a:pt x="850684" y="488619"/>
                  </a:lnTo>
                  <a:lnTo>
                    <a:pt x="851255" y="490042"/>
                  </a:lnTo>
                  <a:lnTo>
                    <a:pt x="852678" y="491109"/>
                  </a:lnTo>
                  <a:lnTo>
                    <a:pt x="853490" y="490994"/>
                  </a:lnTo>
                  <a:lnTo>
                    <a:pt x="854303" y="490842"/>
                  </a:lnTo>
                  <a:lnTo>
                    <a:pt x="854887" y="489394"/>
                  </a:lnTo>
                  <a:lnTo>
                    <a:pt x="855980" y="488010"/>
                  </a:lnTo>
                  <a:close/>
                </a:path>
                <a:path w="1117600" h="1037589">
                  <a:moveTo>
                    <a:pt x="863117" y="297027"/>
                  </a:moveTo>
                  <a:lnTo>
                    <a:pt x="857910" y="294754"/>
                  </a:lnTo>
                  <a:lnTo>
                    <a:pt x="855522" y="296976"/>
                  </a:lnTo>
                  <a:lnTo>
                    <a:pt x="857973" y="296976"/>
                  </a:lnTo>
                  <a:lnTo>
                    <a:pt x="859967" y="297014"/>
                  </a:lnTo>
                  <a:lnTo>
                    <a:pt x="863117" y="297027"/>
                  </a:lnTo>
                  <a:close/>
                </a:path>
                <a:path w="1117600" h="1037589">
                  <a:moveTo>
                    <a:pt x="898194" y="638238"/>
                  </a:moveTo>
                  <a:lnTo>
                    <a:pt x="894397" y="636689"/>
                  </a:lnTo>
                  <a:lnTo>
                    <a:pt x="892492" y="635927"/>
                  </a:lnTo>
                  <a:lnTo>
                    <a:pt x="892886" y="640956"/>
                  </a:lnTo>
                  <a:lnTo>
                    <a:pt x="893178" y="641070"/>
                  </a:lnTo>
                  <a:lnTo>
                    <a:pt x="898194" y="638238"/>
                  </a:lnTo>
                  <a:close/>
                </a:path>
                <a:path w="1117600" h="1037589">
                  <a:moveTo>
                    <a:pt x="904887" y="465924"/>
                  </a:moveTo>
                  <a:lnTo>
                    <a:pt x="904506" y="464743"/>
                  </a:lnTo>
                  <a:lnTo>
                    <a:pt x="903693" y="464108"/>
                  </a:lnTo>
                  <a:lnTo>
                    <a:pt x="902792" y="463042"/>
                  </a:lnTo>
                  <a:lnTo>
                    <a:pt x="902106" y="464108"/>
                  </a:lnTo>
                  <a:lnTo>
                    <a:pt x="901255" y="465010"/>
                  </a:lnTo>
                  <a:lnTo>
                    <a:pt x="901877" y="466102"/>
                  </a:lnTo>
                  <a:lnTo>
                    <a:pt x="902779" y="466623"/>
                  </a:lnTo>
                  <a:lnTo>
                    <a:pt x="903516" y="467245"/>
                  </a:lnTo>
                  <a:lnTo>
                    <a:pt x="903960" y="466674"/>
                  </a:lnTo>
                  <a:lnTo>
                    <a:pt x="904887" y="465924"/>
                  </a:lnTo>
                  <a:close/>
                </a:path>
                <a:path w="1117600" h="1037589">
                  <a:moveTo>
                    <a:pt x="912977" y="507847"/>
                  </a:moveTo>
                  <a:lnTo>
                    <a:pt x="912228" y="507199"/>
                  </a:lnTo>
                  <a:lnTo>
                    <a:pt x="911860" y="506844"/>
                  </a:lnTo>
                  <a:lnTo>
                    <a:pt x="910247" y="507263"/>
                  </a:lnTo>
                  <a:lnTo>
                    <a:pt x="909053" y="508025"/>
                  </a:lnTo>
                  <a:lnTo>
                    <a:pt x="910488" y="511035"/>
                  </a:lnTo>
                  <a:lnTo>
                    <a:pt x="911313" y="509968"/>
                  </a:lnTo>
                  <a:lnTo>
                    <a:pt x="912152" y="508914"/>
                  </a:lnTo>
                  <a:lnTo>
                    <a:pt x="912977" y="507847"/>
                  </a:lnTo>
                  <a:close/>
                </a:path>
                <a:path w="1117600" h="1037589">
                  <a:moveTo>
                    <a:pt x="939546" y="513588"/>
                  </a:moveTo>
                  <a:lnTo>
                    <a:pt x="938822" y="510400"/>
                  </a:lnTo>
                  <a:lnTo>
                    <a:pt x="936917" y="511670"/>
                  </a:lnTo>
                  <a:lnTo>
                    <a:pt x="934656" y="512673"/>
                  </a:lnTo>
                  <a:lnTo>
                    <a:pt x="934948" y="515988"/>
                  </a:lnTo>
                  <a:lnTo>
                    <a:pt x="938174" y="515226"/>
                  </a:lnTo>
                  <a:lnTo>
                    <a:pt x="939546" y="513588"/>
                  </a:lnTo>
                  <a:close/>
                </a:path>
                <a:path w="1117600" h="1037589">
                  <a:moveTo>
                    <a:pt x="969035" y="695921"/>
                  </a:moveTo>
                  <a:lnTo>
                    <a:pt x="967206" y="696988"/>
                  </a:lnTo>
                  <a:lnTo>
                    <a:pt x="966216" y="697598"/>
                  </a:lnTo>
                  <a:lnTo>
                    <a:pt x="964590" y="698550"/>
                  </a:lnTo>
                  <a:lnTo>
                    <a:pt x="966254" y="699325"/>
                  </a:lnTo>
                  <a:lnTo>
                    <a:pt x="967130" y="699744"/>
                  </a:lnTo>
                  <a:lnTo>
                    <a:pt x="968502" y="700405"/>
                  </a:lnTo>
                  <a:lnTo>
                    <a:pt x="968679" y="698931"/>
                  </a:lnTo>
                  <a:lnTo>
                    <a:pt x="969035" y="695921"/>
                  </a:lnTo>
                  <a:close/>
                </a:path>
                <a:path w="1117600" h="1037589">
                  <a:moveTo>
                    <a:pt x="976503" y="274002"/>
                  </a:moveTo>
                  <a:lnTo>
                    <a:pt x="973607" y="274574"/>
                  </a:lnTo>
                  <a:lnTo>
                    <a:pt x="972146" y="275767"/>
                  </a:lnTo>
                  <a:lnTo>
                    <a:pt x="974128" y="279641"/>
                  </a:lnTo>
                  <a:lnTo>
                    <a:pt x="975855" y="275564"/>
                  </a:lnTo>
                  <a:lnTo>
                    <a:pt x="976503" y="274002"/>
                  </a:lnTo>
                  <a:close/>
                </a:path>
                <a:path w="1117600" h="1037589">
                  <a:moveTo>
                    <a:pt x="996861" y="376377"/>
                  </a:moveTo>
                  <a:lnTo>
                    <a:pt x="995387" y="375704"/>
                  </a:lnTo>
                  <a:lnTo>
                    <a:pt x="994803" y="375450"/>
                  </a:lnTo>
                  <a:lnTo>
                    <a:pt x="993381" y="375666"/>
                  </a:lnTo>
                  <a:lnTo>
                    <a:pt x="993228" y="376021"/>
                  </a:lnTo>
                  <a:lnTo>
                    <a:pt x="992390" y="378231"/>
                  </a:lnTo>
                  <a:lnTo>
                    <a:pt x="991463" y="380606"/>
                  </a:lnTo>
                  <a:lnTo>
                    <a:pt x="994156" y="382346"/>
                  </a:lnTo>
                  <a:lnTo>
                    <a:pt x="994321" y="382447"/>
                  </a:lnTo>
                  <a:lnTo>
                    <a:pt x="994562" y="382435"/>
                  </a:lnTo>
                  <a:lnTo>
                    <a:pt x="995222" y="382562"/>
                  </a:lnTo>
                  <a:lnTo>
                    <a:pt x="996784" y="377736"/>
                  </a:lnTo>
                  <a:lnTo>
                    <a:pt x="996861" y="376377"/>
                  </a:lnTo>
                  <a:close/>
                </a:path>
                <a:path w="1117600" h="1037589">
                  <a:moveTo>
                    <a:pt x="998245" y="352437"/>
                  </a:moveTo>
                  <a:lnTo>
                    <a:pt x="997407" y="350507"/>
                  </a:lnTo>
                  <a:lnTo>
                    <a:pt x="996810" y="349135"/>
                  </a:lnTo>
                  <a:lnTo>
                    <a:pt x="996213" y="347751"/>
                  </a:lnTo>
                  <a:lnTo>
                    <a:pt x="994956" y="348310"/>
                  </a:lnTo>
                  <a:lnTo>
                    <a:pt x="994321" y="348576"/>
                  </a:lnTo>
                  <a:lnTo>
                    <a:pt x="994346" y="350431"/>
                  </a:lnTo>
                  <a:lnTo>
                    <a:pt x="994587" y="352158"/>
                  </a:lnTo>
                  <a:lnTo>
                    <a:pt x="998245" y="352437"/>
                  </a:lnTo>
                  <a:close/>
                </a:path>
                <a:path w="1117600" h="1037589">
                  <a:moveTo>
                    <a:pt x="1012634" y="677494"/>
                  </a:moveTo>
                  <a:lnTo>
                    <a:pt x="1012482" y="675132"/>
                  </a:lnTo>
                  <a:lnTo>
                    <a:pt x="1012329" y="673900"/>
                  </a:lnTo>
                  <a:lnTo>
                    <a:pt x="1012202" y="672693"/>
                  </a:lnTo>
                  <a:lnTo>
                    <a:pt x="1011707" y="672757"/>
                  </a:lnTo>
                  <a:lnTo>
                    <a:pt x="1011212" y="672807"/>
                  </a:lnTo>
                  <a:lnTo>
                    <a:pt x="1010729" y="672871"/>
                  </a:lnTo>
                  <a:lnTo>
                    <a:pt x="1011694" y="675144"/>
                  </a:lnTo>
                  <a:lnTo>
                    <a:pt x="1008164" y="677773"/>
                  </a:lnTo>
                  <a:lnTo>
                    <a:pt x="1012596" y="680364"/>
                  </a:lnTo>
                  <a:lnTo>
                    <a:pt x="1012583" y="678662"/>
                  </a:lnTo>
                  <a:lnTo>
                    <a:pt x="1012634" y="677494"/>
                  </a:lnTo>
                  <a:close/>
                </a:path>
                <a:path w="1117600" h="1037589">
                  <a:moveTo>
                    <a:pt x="1067168" y="841895"/>
                  </a:moveTo>
                  <a:lnTo>
                    <a:pt x="1066279" y="840638"/>
                  </a:lnTo>
                  <a:lnTo>
                    <a:pt x="1064488" y="838161"/>
                  </a:lnTo>
                  <a:lnTo>
                    <a:pt x="1063510" y="839025"/>
                  </a:lnTo>
                  <a:lnTo>
                    <a:pt x="1063028" y="839470"/>
                  </a:lnTo>
                  <a:lnTo>
                    <a:pt x="1064120" y="840536"/>
                  </a:lnTo>
                  <a:lnTo>
                    <a:pt x="1066292" y="842619"/>
                  </a:lnTo>
                  <a:lnTo>
                    <a:pt x="1066584" y="842391"/>
                  </a:lnTo>
                  <a:lnTo>
                    <a:pt x="1066863" y="842149"/>
                  </a:lnTo>
                  <a:lnTo>
                    <a:pt x="1067168" y="841895"/>
                  </a:lnTo>
                  <a:close/>
                </a:path>
                <a:path w="1117600" h="1037589">
                  <a:moveTo>
                    <a:pt x="1117015" y="680935"/>
                  </a:moveTo>
                  <a:lnTo>
                    <a:pt x="1116418" y="679450"/>
                  </a:lnTo>
                  <a:lnTo>
                    <a:pt x="1113497" y="680059"/>
                  </a:lnTo>
                  <a:lnTo>
                    <a:pt x="1113028" y="680148"/>
                  </a:lnTo>
                  <a:lnTo>
                    <a:pt x="1112697" y="680897"/>
                  </a:lnTo>
                  <a:lnTo>
                    <a:pt x="1112075" y="681609"/>
                  </a:lnTo>
                  <a:lnTo>
                    <a:pt x="1113320" y="682459"/>
                  </a:lnTo>
                  <a:lnTo>
                    <a:pt x="1114412" y="683234"/>
                  </a:lnTo>
                  <a:lnTo>
                    <a:pt x="1116406" y="684555"/>
                  </a:lnTo>
                  <a:lnTo>
                    <a:pt x="1117015" y="68093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5" name="object 112">
              <a:extLst>
                <a:ext uri="{FF2B5EF4-FFF2-40B4-BE49-F238E27FC236}">
                  <a16:creationId xmlns:a16="http://schemas.microsoft.com/office/drawing/2014/main" id="{24DA8332-4D77-2525-9C08-F946B4A64161}"/>
                </a:ext>
              </a:extLst>
            </p:cNvPr>
            <p:cNvSpPr/>
            <p:nvPr/>
          </p:nvSpPr>
          <p:spPr>
            <a:xfrm>
              <a:off x="3913062" y="3218897"/>
              <a:ext cx="646908" cy="699277"/>
            </a:xfrm>
            <a:custGeom>
              <a:avLst/>
              <a:gdLst/>
              <a:ahLst/>
              <a:cxnLst/>
              <a:rect l="l" t="t" r="r" b="b"/>
              <a:pathLst>
                <a:path w="1066800" h="1153160">
                  <a:moveTo>
                    <a:pt x="2501" y="589330"/>
                  </a:moveTo>
                  <a:lnTo>
                    <a:pt x="1638" y="585889"/>
                  </a:lnTo>
                  <a:lnTo>
                    <a:pt x="1092" y="586003"/>
                  </a:lnTo>
                  <a:lnTo>
                    <a:pt x="533" y="586105"/>
                  </a:lnTo>
                  <a:lnTo>
                    <a:pt x="0" y="586219"/>
                  </a:lnTo>
                  <a:lnTo>
                    <a:pt x="889" y="588568"/>
                  </a:lnTo>
                  <a:lnTo>
                    <a:pt x="1320" y="589749"/>
                  </a:lnTo>
                  <a:lnTo>
                    <a:pt x="1714" y="589610"/>
                  </a:lnTo>
                  <a:lnTo>
                    <a:pt x="2095" y="589483"/>
                  </a:lnTo>
                  <a:lnTo>
                    <a:pt x="2501" y="589330"/>
                  </a:lnTo>
                  <a:close/>
                </a:path>
                <a:path w="1066800" h="1153160">
                  <a:moveTo>
                    <a:pt x="17322" y="607517"/>
                  </a:moveTo>
                  <a:lnTo>
                    <a:pt x="17208" y="607352"/>
                  </a:lnTo>
                  <a:lnTo>
                    <a:pt x="16687" y="606640"/>
                  </a:lnTo>
                  <a:lnTo>
                    <a:pt x="15976" y="606069"/>
                  </a:lnTo>
                  <a:lnTo>
                    <a:pt x="15328" y="605421"/>
                  </a:lnTo>
                  <a:lnTo>
                    <a:pt x="14897" y="605955"/>
                  </a:lnTo>
                  <a:lnTo>
                    <a:pt x="14008" y="606729"/>
                  </a:lnTo>
                  <a:lnTo>
                    <a:pt x="14122" y="606920"/>
                  </a:lnTo>
                  <a:lnTo>
                    <a:pt x="14554" y="607669"/>
                  </a:lnTo>
                  <a:lnTo>
                    <a:pt x="15316" y="608190"/>
                  </a:lnTo>
                  <a:lnTo>
                    <a:pt x="16154" y="608977"/>
                  </a:lnTo>
                  <a:lnTo>
                    <a:pt x="16675" y="608203"/>
                  </a:lnTo>
                  <a:lnTo>
                    <a:pt x="17322" y="607517"/>
                  </a:lnTo>
                  <a:close/>
                </a:path>
                <a:path w="1066800" h="1153160">
                  <a:moveTo>
                    <a:pt x="21082" y="358317"/>
                  </a:moveTo>
                  <a:lnTo>
                    <a:pt x="20459" y="354571"/>
                  </a:lnTo>
                  <a:lnTo>
                    <a:pt x="19964" y="354660"/>
                  </a:lnTo>
                  <a:lnTo>
                    <a:pt x="18948" y="354799"/>
                  </a:lnTo>
                  <a:lnTo>
                    <a:pt x="19596" y="357314"/>
                  </a:lnTo>
                  <a:lnTo>
                    <a:pt x="19900" y="358559"/>
                  </a:lnTo>
                  <a:lnTo>
                    <a:pt x="20294" y="358495"/>
                  </a:lnTo>
                  <a:lnTo>
                    <a:pt x="21082" y="358317"/>
                  </a:lnTo>
                  <a:close/>
                </a:path>
                <a:path w="1066800" h="1153160">
                  <a:moveTo>
                    <a:pt x="26085" y="536638"/>
                  </a:moveTo>
                  <a:lnTo>
                    <a:pt x="25806" y="536143"/>
                  </a:lnTo>
                  <a:lnTo>
                    <a:pt x="25273" y="535089"/>
                  </a:lnTo>
                  <a:lnTo>
                    <a:pt x="23406" y="534644"/>
                  </a:lnTo>
                  <a:lnTo>
                    <a:pt x="22237" y="535203"/>
                  </a:lnTo>
                  <a:lnTo>
                    <a:pt x="22275" y="538607"/>
                  </a:lnTo>
                  <a:lnTo>
                    <a:pt x="23888" y="537781"/>
                  </a:lnTo>
                  <a:lnTo>
                    <a:pt x="24980" y="537210"/>
                  </a:lnTo>
                  <a:lnTo>
                    <a:pt x="26085" y="536638"/>
                  </a:lnTo>
                  <a:close/>
                </a:path>
                <a:path w="1066800" h="1153160">
                  <a:moveTo>
                    <a:pt x="27393" y="370243"/>
                  </a:moveTo>
                  <a:lnTo>
                    <a:pt x="26581" y="369481"/>
                  </a:lnTo>
                  <a:lnTo>
                    <a:pt x="25831" y="368287"/>
                  </a:lnTo>
                  <a:lnTo>
                    <a:pt x="25006" y="369671"/>
                  </a:lnTo>
                  <a:lnTo>
                    <a:pt x="24295" y="370433"/>
                  </a:lnTo>
                  <a:lnTo>
                    <a:pt x="24079" y="371729"/>
                  </a:lnTo>
                  <a:lnTo>
                    <a:pt x="25019" y="372351"/>
                  </a:lnTo>
                  <a:lnTo>
                    <a:pt x="25501" y="372859"/>
                  </a:lnTo>
                  <a:lnTo>
                    <a:pt x="26111" y="372148"/>
                  </a:lnTo>
                  <a:lnTo>
                    <a:pt x="26949" y="371487"/>
                  </a:lnTo>
                  <a:lnTo>
                    <a:pt x="27241" y="370662"/>
                  </a:lnTo>
                  <a:lnTo>
                    <a:pt x="27393" y="370243"/>
                  </a:lnTo>
                  <a:close/>
                </a:path>
                <a:path w="1066800" h="1153160">
                  <a:moveTo>
                    <a:pt x="37033" y="848842"/>
                  </a:moveTo>
                  <a:lnTo>
                    <a:pt x="36372" y="848106"/>
                  </a:lnTo>
                  <a:lnTo>
                    <a:pt x="36042" y="847712"/>
                  </a:lnTo>
                  <a:lnTo>
                    <a:pt x="35115" y="848550"/>
                  </a:lnTo>
                  <a:lnTo>
                    <a:pt x="33248" y="850188"/>
                  </a:lnTo>
                  <a:lnTo>
                    <a:pt x="33883" y="850849"/>
                  </a:lnTo>
                  <a:lnTo>
                    <a:pt x="34175" y="851204"/>
                  </a:lnTo>
                  <a:lnTo>
                    <a:pt x="35128" y="850404"/>
                  </a:lnTo>
                  <a:lnTo>
                    <a:pt x="36080" y="849630"/>
                  </a:lnTo>
                  <a:lnTo>
                    <a:pt x="37033" y="848842"/>
                  </a:lnTo>
                  <a:close/>
                </a:path>
                <a:path w="1066800" h="1153160">
                  <a:moveTo>
                    <a:pt x="56057" y="868464"/>
                  </a:moveTo>
                  <a:lnTo>
                    <a:pt x="55283" y="867981"/>
                  </a:lnTo>
                  <a:lnTo>
                    <a:pt x="54559" y="867371"/>
                  </a:lnTo>
                  <a:lnTo>
                    <a:pt x="54140" y="868286"/>
                  </a:lnTo>
                  <a:lnTo>
                    <a:pt x="53708" y="868883"/>
                  </a:lnTo>
                  <a:lnTo>
                    <a:pt x="53619" y="869556"/>
                  </a:lnTo>
                  <a:lnTo>
                    <a:pt x="53606" y="869772"/>
                  </a:lnTo>
                  <a:lnTo>
                    <a:pt x="54711" y="870432"/>
                  </a:lnTo>
                  <a:lnTo>
                    <a:pt x="55295" y="869899"/>
                  </a:lnTo>
                  <a:lnTo>
                    <a:pt x="55778" y="869289"/>
                  </a:lnTo>
                  <a:lnTo>
                    <a:pt x="56057" y="868464"/>
                  </a:lnTo>
                  <a:close/>
                </a:path>
                <a:path w="1066800" h="1153160">
                  <a:moveTo>
                    <a:pt x="84797" y="921397"/>
                  </a:moveTo>
                  <a:lnTo>
                    <a:pt x="82448" y="922528"/>
                  </a:lnTo>
                  <a:lnTo>
                    <a:pt x="81280" y="923874"/>
                  </a:lnTo>
                  <a:lnTo>
                    <a:pt x="83629" y="927074"/>
                  </a:lnTo>
                  <a:lnTo>
                    <a:pt x="84797" y="921397"/>
                  </a:lnTo>
                  <a:close/>
                </a:path>
                <a:path w="1066800" h="1153160">
                  <a:moveTo>
                    <a:pt x="86347" y="892810"/>
                  </a:moveTo>
                  <a:lnTo>
                    <a:pt x="86042" y="889736"/>
                  </a:lnTo>
                  <a:lnTo>
                    <a:pt x="84493" y="891349"/>
                  </a:lnTo>
                  <a:lnTo>
                    <a:pt x="83553" y="892302"/>
                  </a:lnTo>
                  <a:lnTo>
                    <a:pt x="82600" y="893254"/>
                  </a:lnTo>
                  <a:lnTo>
                    <a:pt x="85267" y="893711"/>
                  </a:lnTo>
                  <a:lnTo>
                    <a:pt x="86347" y="892810"/>
                  </a:lnTo>
                  <a:close/>
                </a:path>
                <a:path w="1066800" h="1153160">
                  <a:moveTo>
                    <a:pt x="109588" y="190906"/>
                  </a:moveTo>
                  <a:lnTo>
                    <a:pt x="108762" y="190474"/>
                  </a:lnTo>
                  <a:lnTo>
                    <a:pt x="108381" y="190258"/>
                  </a:lnTo>
                  <a:lnTo>
                    <a:pt x="106908" y="192697"/>
                  </a:lnTo>
                  <a:lnTo>
                    <a:pt x="106172" y="193890"/>
                  </a:lnTo>
                  <a:lnTo>
                    <a:pt x="106641" y="194195"/>
                  </a:lnTo>
                  <a:lnTo>
                    <a:pt x="107124" y="194487"/>
                  </a:lnTo>
                  <a:lnTo>
                    <a:pt x="107594" y="194792"/>
                  </a:lnTo>
                  <a:lnTo>
                    <a:pt x="108254" y="193471"/>
                  </a:lnTo>
                  <a:lnTo>
                    <a:pt x="108915" y="192201"/>
                  </a:lnTo>
                  <a:lnTo>
                    <a:pt x="109588" y="190906"/>
                  </a:lnTo>
                  <a:close/>
                </a:path>
                <a:path w="1066800" h="1153160">
                  <a:moveTo>
                    <a:pt x="163512" y="1006906"/>
                  </a:moveTo>
                  <a:lnTo>
                    <a:pt x="163169" y="1005967"/>
                  </a:lnTo>
                  <a:lnTo>
                    <a:pt x="162255" y="1006132"/>
                  </a:lnTo>
                  <a:lnTo>
                    <a:pt x="161417" y="1006398"/>
                  </a:lnTo>
                  <a:lnTo>
                    <a:pt x="160604" y="1006627"/>
                  </a:lnTo>
                  <a:lnTo>
                    <a:pt x="160934" y="1007630"/>
                  </a:lnTo>
                  <a:lnTo>
                    <a:pt x="161086" y="1008087"/>
                  </a:lnTo>
                  <a:lnTo>
                    <a:pt x="161886" y="1007732"/>
                  </a:lnTo>
                  <a:lnTo>
                    <a:pt x="162725" y="1007364"/>
                  </a:lnTo>
                  <a:lnTo>
                    <a:pt x="163474" y="1006944"/>
                  </a:lnTo>
                  <a:close/>
                </a:path>
                <a:path w="1066800" h="1153160">
                  <a:moveTo>
                    <a:pt x="215709" y="784669"/>
                  </a:moveTo>
                  <a:lnTo>
                    <a:pt x="214236" y="784110"/>
                  </a:lnTo>
                  <a:lnTo>
                    <a:pt x="213626" y="785215"/>
                  </a:lnTo>
                  <a:lnTo>
                    <a:pt x="213220" y="786295"/>
                  </a:lnTo>
                  <a:lnTo>
                    <a:pt x="212750" y="787361"/>
                  </a:lnTo>
                  <a:lnTo>
                    <a:pt x="213385" y="787615"/>
                  </a:lnTo>
                  <a:lnTo>
                    <a:pt x="214033" y="787857"/>
                  </a:lnTo>
                  <a:lnTo>
                    <a:pt x="214668" y="788111"/>
                  </a:lnTo>
                  <a:lnTo>
                    <a:pt x="215036" y="786993"/>
                  </a:lnTo>
                  <a:lnTo>
                    <a:pt x="215430" y="785888"/>
                  </a:lnTo>
                  <a:lnTo>
                    <a:pt x="215684" y="784733"/>
                  </a:lnTo>
                  <a:close/>
                </a:path>
                <a:path w="1066800" h="1153160">
                  <a:moveTo>
                    <a:pt x="247065" y="318630"/>
                  </a:moveTo>
                  <a:lnTo>
                    <a:pt x="246735" y="318211"/>
                  </a:lnTo>
                  <a:lnTo>
                    <a:pt x="246405" y="317779"/>
                  </a:lnTo>
                  <a:lnTo>
                    <a:pt x="246087" y="317373"/>
                  </a:lnTo>
                  <a:lnTo>
                    <a:pt x="245262" y="318071"/>
                  </a:lnTo>
                  <a:lnTo>
                    <a:pt x="244475" y="318795"/>
                  </a:lnTo>
                  <a:lnTo>
                    <a:pt x="243674" y="319506"/>
                  </a:lnTo>
                  <a:lnTo>
                    <a:pt x="243890" y="319811"/>
                  </a:lnTo>
                  <a:lnTo>
                    <a:pt x="244132" y="320103"/>
                  </a:lnTo>
                  <a:lnTo>
                    <a:pt x="244373" y="320395"/>
                  </a:lnTo>
                  <a:lnTo>
                    <a:pt x="245262" y="319811"/>
                  </a:lnTo>
                  <a:lnTo>
                    <a:pt x="246151" y="319214"/>
                  </a:lnTo>
                  <a:lnTo>
                    <a:pt x="247065" y="318630"/>
                  </a:lnTo>
                  <a:close/>
                </a:path>
                <a:path w="1066800" h="1153160">
                  <a:moveTo>
                    <a:pt x="247878" y="673976"/>
                  </a:moveTo>
                  <a:lnTo>
                    <a:pt x="247573" y="672503"/>
                  </a:lnTo>
                  <a:lnTo>
                    <a:pt x="246951" y="671982"/>
                  </a:lnTo>
                  <a:lnTo>
                    <a:pt x="246545" y="671410"/>
                  </a:lnTo>
                  <a:lnTo>
                    <a:pt x="246011" y="671931"/>
                  </a:lnTo>
                  <a:lnTo>
                    <a:pt x="245224" y="672376"/>
                  </a:lnTo>
                  <a:lnTo>
                    <a:pt x="245059" y="672973"/>
                  </a:lnTo>
                  <a:lnTo>
                    <a:pt x="244894" y="673493"/>
                  </a:lnTo>
                  <a:lnTo>
                    <a:pt x="245465" y="674230"/>
                  </a:lnTo>
                  <a:lnTo>
                    <a:pt x="245719" y="674878"/>
                  </a:lnTo>
                  <a:lnTo>
                    <a:pt x="247599" y="675728"/>
                  </a:lnTo>
                  <a:lnTo>
                    <a:pt x="247650" y="674865"/>
                  </a:lnTo>
                  <a:lnTo>
                    <a:pt x="247878" y="673976"/>
                  </a:lnTo>
                  <a:close/>
                </a:path>
                <a:path w="1066800" h="1153160">
                  <a:moveTo>
                    <a:pt x="275170" y="267220"/>
                  </a:moveTo>
                  <a:lnTo>
                    <a:pt x="274586" y="267131"/>
                  </a:lnTo>
                  <a:lnTo>
                    <a:pt x="274002" y="267042"/>
                  </a:lnTo>
                  <a:lnTo>
                    <a:pt x="273418" y="266966"/>
                  </a:lnTo>
                  <a:lnTo>
                    <a:pt x="273164" y="267716"/>
                  </a:lnTo>
                  <a:lnTo>
                    <a:pt x="272757" y="268452"/>
                  </a:lnTo>
                  <a:lnTo>
                    <a:pt x="272643" y="269875"/>
                  </a:lnTo>
                  <a:lnTo>
                    <a:pt x="272999" y="270560"/>
                  </a:lnTo>
                  <a:lnTo>
                    <a:pt x="273164" y="271233"/>
                  </a:lnTo>
                  <a:lnTo>
                    <a:pt x="273621" y="271259"/>
                  </a:lnTo>
                  <a:lnTo>
                    <a:pt x="274040" y="271259"/>
                  </a:lnTo>
                  <a:lnTo>
                    <a:pt x="274485" y="271272"/>
                  </a:lnTo>
                  <a:lnTo>
                    <a:pt x="274726" y="269925"/>
                  </a:lnTo>
                  <a:lnTo>
                    <a:pt x="274955" y="268566"/>
                  </a:lnTo>
                  <a:lnTo>
                    <a:pt x="275170" y="267220"/>
                  </a:lnTo>
                  <a:close/>
                </a:path>
                <a:path w="1066800" h="1153160">
                  <a:moveTo>
                    <a:pt x="308838" y="1064425"/>
                  </a:moveTo>
                  <a:lnTo>
                    <a:pt x="308432" y="1064399"/>
                  </a:lnTo>
                  <a:lnTo>
                    <a:pt x="308013" y="1064361"/>
                  </a:lnTo>
                  <a:lnTo>
                    <a:pt x="307594" y="1064323"/>
                  </a:lnTo>
                  <a:lnTo>
                    <a:pt x="307467" y="1065847"/>
                  </a:lnTo>
                  <a:lnTo>
                    <a:pt x="307314" y="1067346"/>
                  </a:lnTo>
                  <a:lnTo>
                    <a:pt x="307187" y="1068819"/>
                  </a:lnTo>
                  <a:lnTo>
                    <a:pt x="307594" y="1068857"/>
                  </a:lnTo>
                  <a:lnTo>
                    <a:pt x="308013" y="1068870"/>
                  </a:lnTo>
                  <a:lnTo>
                    <a:pt x="308432" y="1068908"/>
                  </a:lnTo>
                  <a:lnTo>
                    <a:pt x="308571" y="1067422"/>
                  </a:lnTo>
                  <a:lnTo>
                    <a:pt x="308711" y="1065923"/>
                  </a:lnTo>
                  <a:lnTo>
                    <a:pt x="308838" y="1064425"/>
                  </a:lnTo>
                  <a:close/>
                </a:path>
                <a:path w="1066800" h="1153160">
                  <a:moveTo>
                    <a:pt x="312267" y="384289"/>
                  </a:moveTo>
                  <a:lnTo>
                    <a:pt x="311759" y="381469"/>
                  </a:lnTo>
                  <a:lnTo>
                    <a:pt x="311073" y="382943"/>
                  </a:lnTo>
                  <a:lnTo>
                    <a:pt x="310591" y="383946"/>
                  </a:lnTo>
                  <a:lnTo>
                    <a:pt x="309943" y="385356"/>
                  </a:lnTo>
                  <a:lnTo>
                    <a:pt x="312267" y="384289"/>
                  </a:lnTo>
                  <a:close/>
                </a:path>
                <a:path w="1066800" h="1153160">
                  <a:moveTo>
                    <a:pt x="336130" y="967765"/>
                  </a:moveTo>
                  <a:lnTo>
                    <a:pt x="334848" y="966863"/>
                  </a:lnTo>
                  <a:lnTo>
                    <a:pt x="331622" y="965720"/>
                  </a:lnTo>
                  <a:lnTo>
                    <a:pt x="335000" y="971461"/>
                  </a:lnTo>
                  <a:lnTo>
                    <a:pt x="336130" y="967765"/>
                  </a:lnTo>
                  <a:close/>
                </a:path>
                <a:path w="1066800" h="1153160">
                  <a:moveTo>
                    <a:pt x="339877" y="882815"/>
                  </a:moveTo>
                  <a:lnTo>
                    <a:pt x="338848" y="882497"/>
                  </a:lnTo>
                  <a:lnTo>
                    <a:pt x="338175" y="882129"/>
                  </a:lnTo>
                  <a:lnTo>
                    <a:pt x="337146" y="882205"/>
                  </a:lnTo>
                  <a:lnTo>
                    <a:pt x="336829" y="882942"/>
                  </a:lnTo>
                  <a:lnTo>
                    <a:pt x="336511" y="883386"/>
                  </a:lnTo>
                  <a:lnTo>
                    <a:pt x="337108" y="883780"/>
                  </a:lnTo>
                  <a:lnTo>
                    <a:pt x="337680" y="884351"/>
                  </a:lnTo>
                  <a:lnTo>
                    <a:pt x="338620" y="884529"/>
                  </a:lnTo>
                  <a:lnTo>
                    <a:pt x="339102" y="883691"/>
                  </a:lnTo>
                  <a:lnTo>
                    <a:pt x="339877" y="882815"/>
                  </a:lnTo>
                  <a:close/>
                </a:path>
                <a:path w="1066800" h="1153160">
                  <a:moveTo>
                    <a:pt x="345541" y="491451"/>
                  </a:moveTo>
                  <a:lnTo>
                    <a:pt x="344360" y="490626"/>
                  </a:lnTo>
                  <a:lnTo>
                    <a:pt x="343776" y="490220"/>
                  </a:lnTo>
                  <a:lnTo>
                    <a:pt x="343242" y="491236"/>
                  </a:lnTo>
                  <a:lnTo>
                    <a:pt x="342696" y="492239"/>
                  </a:lnTo>
                  <a:lnTo>
                    <a:pt x="342226" y="493268"/>
                  </a:lnTo>
                  <a:lnTo>
                    <a:pt x="343052" y="493915"/>
                  </a:lnTo>
                  <a:lnTo>
                    <a:pt x="343954" y="493090"/>
                  </a:lnTo>
                  <a:lnTo>
                    <a:pt x="345541" y="491451"/>
                  </a:lnTo>
                  <a:close/>
                </a:path>
                <a:path w="1066800" h="1153160">
                  <a:moveTo>
                    <a:pt x="346849" y="875068"/>
                  </a:moveTo>
                  <a:lnTo>
                    <a:pt x="345414" y="872807"/>
                  </a:lnTo>
                  <a:lnTo>
                    <a:pt x="344716" y="871677"/>
                  </a:lnTo>
                  <a:lnTo>
                    <a:pt x="343941" y="872159"/>
                  </a:lnTo>
                  <a:lnTo>
                    <a:pt x="343573" y="872401"/>
                  </a:lnTo>
                  <a:lnTo>
                    <a:pt x="344335" y="873506"/>
                  </a:lnTo>
                  <a:lnTo>
                    <a:pt x="345821" y="875728"/>
                  </a:lnTo>
                  <a:lnTo>
                    <a:pt x="346176" y="875512"/>
                  </a:lnTo>
                  <a:lnTo>
                    <a:pt x="346849" y="875068"/>
                  </a:lnTo>
                  <a:close/>
                </a:path>
                <a:path w="1066800" h="1153160">
                  <a:moveTo>
                    <a:pt x="347675" y="499694"/>
                  </a:moveTo>
                  <a:lnTo>
                    <a:pt x="347154" y="498919"/>
                  </a:lnTo>
                  <a:lnTo>
                    <a:pt x="346583" y="498360"/>
                  </a:lnTo>
                  <a:lnTo>
                    <a:pt x="345922" y="498068"/>
                  </a:lnTo>
                  <a:lnTo>
                    <a:pt x="345630" y="497967"/>
                  </a:lnTo>
                  <a:lnTo>
                    <a:pt x="345046" y="498589"/>
                  </a:lnTo>
                  <a:lnTo>
                    <a:pt x="344576" y="498868"/>
                  </a:lnTo>
                  <a:lnTo>
                    <a:pt x="345160" y="499541"/>
                  </a:lnTo>
                  <a:lnTo>
                    <a:pt x="345719" y="500227"/>
                  </a:lnTo>
                  <a:lnTo>
                    <a:pt x="346519" y="501205"/>
                  </a:lnTo>
                  <a:lnTo>
                    <a:pt x="347052" y="500341"/>
                  </a:lnTo>
                  <a:lnTo>
                    <a:pt x="347675" y="499694"/>
                  </a:lnTo>
                  <a:close/>
                </a:path>
                <a:path w="1066800" h="1153160">
                  <a:moveTo>
                    <a:pt x="374027" y="1104392"/>
                  </a:moveTo>
                  <a:lnTo>
                    <a:pt x="373049" y="1103528"/>
                  </a:lnTo>
                  <a:lnTo>
                    <a:pt x="369938" y="1104379"/>
                  </a:lnTo>
                  <a:lnTo>
                    <a:pt x="371538" y="1105776"/>
                  </a:lnTo>
                  <a:lnTo>
                    <a:pt x="373507" y="1107478"/>
                  </a:lnTo>
                  <a:lnTo>
                    <a:pt x="374027" y="1104392"/>
                  </a:lnTo>
                  <a:close/>
                </a:path>
                <a:path w="1066800" h="1153160">
                  <a:moveTo>
                    <a:pt x="375412" y="553732"/>
                  </a:moveTo>
                  <a:lnTo>
                    <a:pt x="374878" y="553237"/>
                  </a:lnTo>
                  <a:lnTo>
                    <a:pt x="374408" y="552513"/>
                  </a:lnTo>
                  <a:lnTo>
                    <a:pt x="372211" y="553897"/>
                  </a:lnTo>
                  <a:lnTo>
                    <a:pt x="372503" y="555231"/>
                  </a:lnTo>
                  <a:lnTo>
                    <a:pt x="374472" y="557657"/>
                  </a:lnTo>
                  <a:lnTo>
                    <a:pt x="374916" y="556044"/>
                  </a:lnTo>
                  <a:lnTo>
                    <a:pt x="375285" y="555091"/>
                  </a:lnTo>
                  <a:lnTo>
                    <a:pt x="375373" y="554151"/>
                  </a:lnTo>
                  <a:lnTo>
                    <a:pt x="375412" y="553732"/>
                  </a:lnTo>
                  <a:close/>
                </a:path>
                <a:path w="1066800" h="1153160">
                  <a:moveTo>
                    <a:pt x="379768" y="958748"/>
                  </a:moveTo>
                  <a:lnTo>
                    <a:pt x="378294" y="958392"/>
                  </a:lnTo>
                  <a:lnTo>
                    <a:pt x="377532" y="958024"/>
                  </a:lnTo>
                  <a:lnTo>
                    <a:pt x="376466" y="958215"/>
                  </a:lnTo>
                  <a:lnTo>
                    <a:pt x="376161" y="958989"/>
                  </a:lnTo>
                  <a:lnTo>
                    <a:pt x="375793" y="959434"/>
                  </a:lnTo>
                  <a:lnTo>
                    <a:pt x="376389" y="959878"/>
                  </a:lnTo>
                  <a:lnTo>
                    <a:pt x="376999" y="960615"/>
                  </a:lnTo>
                  <a:lnTo>
                    <a:pt x="377609" y="960628"/>
                  </a:lnTo>
                  <a:lnTo>
                    <a:pt x="378117" y="960653"/>
                  </a:lnTo>
                  <a:lnTo>
                    <a:pt x="378637" y="959777"/>
                  </a:lnTo>
                  <a:lnTo>
                    <a:pt x="379768" y="958748"/>
                  </a:lnTo>
                  <a:close/>
                </a:path>
                <a:path w="1066800" h="1153160">
                  <a:moveTo>
                    <a:pt x="383832" y="590753"/>
                  </a:moveTo>
                  <a:lnTo>
                    <a:pt x="383171" y="589508"/>
                  </a:lnTo>
                  <a:lnTo>
                    <a:pt x="380784" y="589102"/>
                  </a:lnTo>
                  <a:lnTo>
                    <a:pt x="379945" y="589915"/>
                  </a:lnTo>
                  <a:lnTo>
                    <a:pt x="379882" y="592378"/>
                  </a:lnTo>
                  <a:lnTo>
                    <a:pt x="380784" y="593420"/>
                  </a:lnTo>
                  <a:lnTo>
                    <a:pt x="383032" y="592734"/>
                  </a:lnTo>
                  <a:lnTo>
                    <a:pt x="383832" y="590753"/>
                  </a:lnTo>
                  <a:close/>
                </a:path>
                <a:path w="1066800" h="1153160">
                  <a:moveTo>
                    <a:pt x="391147" y="529678"/>
                  </a:moveTo>
                  <a:lnTo>
                    <a:pt x="390867" y="528726"/>
                  </a:lnTo>
                  <a:lnTo>
                    <a:pt x="390601" y="527761"/>
                  </a:lnTo>
                  <a:lnTo>
                    <a:pt x="390334" y="526808"/>
                  </a:lnTo>
                  <a:lnTo>
                    <a:pt x="389928" y="526884"/>
                  </a:lnTo>
                  <a:lnTo>
                    <a:pt x="389509" y="526948"/>
                  </a:lnTo>
                  <a:lnTo>
                    <a:pt x="389102" y="527024"/>
                  </a:lnTo>
                  <a:lnTo>
                    <a:pt x="389597" y="530085"/>
                  </a:lnTo>
                  <a:lnTo>
                    <a:pt x="390626" y="529818"/>
                  </a:lnTo>
                  <a:lnTo>
                    <a:pt x="391147" y="529678"/>
                  </a:lnTo>
                  <a:close/>
                </a:path>
                <a:path w="1066800" h="1153160">
                  <a:moveTo>
                    <a:pt x="441083" y="349872"/>
                  </a:moveTo>
                  <a:lnTo>
                    <a:pt x="440715" y="348602"/>
                  </a:lnTo>
                  <a:lnTo>
                    <a:pt x="440347" y="347332"/>
                  </a:lnTo>
                  <a:lnTo>
                    <a:pt x="439991" y="346075"/>
                  </a:lnTo>
                  <a:lnTo>
                    <a:pt x="439343" y="346240"/>
                  </a:lnTo>
                  <a:lnTo>
                    <a:pt x="438683" y="346430"/>
                  </a:lnTo>
                  <a:lnTo>
                    <a:pt x="438023" y="346608"/>
                  </a:lnTo>
                  <a:lnTo>
                    <a:pt x="438594" y="347865"/>
                  </a:lnTo>
                  <a:lnTo>
                    <a:pt x="439140" y="349135"/>
                  </a:lnTo>
                  <a:lnTo>
                    <a:pt x="439712" y="350393"/>
                  </a:lnTo>
                  <a:lnTo>
                    <a:pt x="440182" y="350202"/>
                  </a:lnTo>
                  <a:lnTo>
                    <a:pt x="440639" y="350050"/>
                  </a:lnTo>
                  <a:lnTo>
                    <a:pt x="441083" y="349872"/>
                  </a:lnTo>
                  <a:close/>
                </a:path>
                <a:path w="1066800" h="1153160">
                  <a:moveTo>
                    <a:pt x="444500" y="950620"/>
                  </a:moveTo>
                  <a:lnTo>
                    <a:pt x="443953" y="950480"/>
                  </a:lnTo>
                  <a:lnTo>
                    <a:pt x="442861" y="950175"/>
                  </a:lnTo>
                  <a:lnTo>
                    <a:pt x="441909" y="955255"/>
                  </a:lnTo>
                  <a:lnTo>
                    <a:pt x="443090" y="955548"/>
                  </a:lnTo>
                  <a:lnTo>
                    <a:pt x="444017" y="952258"/>
                  </a:lnTo>
                  <a:lnTo>
                    <a:pt x="444500" y="950620"/>
                  </a:lnTo>
                  <a:close/>
                </a:path>
                <a:path w="1066800" h="1153160">
                  <a:moveTo>
                    <a:pt x="456831" y="1034757"/>
                  </a:moveTo>
                  <a:lnTo>
                    <a:pt x="456577" y="1034465"/>
                  </a:lnTo>
                  <a:lnTo>
                    <a:pt x="456133" y="1033868"/>
                  </a:lnTo>
                  <a:lnTo>
                    <a:pt x="455282" y="1034440"/>
                  </a:lnTo>
                  <a:lnTo>
                    <a:pt x="454507" y="1035075"/>
                  </a:lnTo>
                  <a:lnTo>
                    <a:pt x="453720" y="1035697"/>
                  </a:lnTo>
                  <a:lnTo>
                    <a:pt x="453948" y="1035989"/>
                  </a:lnTo>
                  <a:lnTo>
                    <a:pt x="454164" y="1036307"/>
                  </a:lnTo>
                  <a:lnTo>
                    <a:pt x="454406" y="1036599"/>
                  </a:lnTo>
                  <a:lnTo>
                    <a:pt x="455218" y="1035989"/>
                  </a:lnTo>
                  <a:lnTo>
                    <a:pt x="456006" y="1035367"/>
                  </a:lnTo>
                  <a:lnTo>
                    <a:pt x="456831" y="1034757"/>
                  </a:lnTo>
                  <a:close/>
                </a:path>
                <a:path w="1066800" h="1153160">
                  <a:moveTo>
                    <a:pt x="462864" y="387286"/>
                  </a:moveTo>
                  <a:lnTo>
                    <a:pt x="461619" y="386435"/>
                  </a:lnTo>
                  <a:lnTo>
                    <a:pt x="460946" y="385826"/>
                  </a:lnTo>
                  <a:lnTo>
                    <a:pt x="459955" y="385508"/>
                  </a:lnTo>
                  <a:lnTo>
                    <a:pt x="458978" y="386778"/>
                  </a:lnTo>
                  <a:lnTo>
                    <a:pt x="459105" y="387197"/>
                  </a:lnTo>
                  <a:lnTo>
                    <a:pt x="459282" y="387832"/>
                  </a:lnTo>
                  <a:lnTo>
                    <a:pt x="460070" y="388518"/>
                  </a:lnTo>
                  <a:lnTo>
                    <a:pt x="461137" y="388823"/>
                  </a:lnTo>
                  <a:lnTo>
                    <a:pt x="461797" y="388023"/>
                  </a:lnTo>
                  <a:lnTo>
                    <a:pt x="462864" y="387286"/>
                  </a:lnTo>
                  <a:close/>
                </a:path>
                <a:path w="1066800" h="1153160">
                  <a:moveTo>
                    <a:pt x="470420" y="485406"/>
                  </a:moveTo>
                  <a:lnTo>
                    <a:pt x="469353" y="485343"/>
                  </a:lnTo>
                  <a:lnTo>
                    <a:pt x="468261" y="485317"/>
                  </a:lnTo>
                  <a:lnTo>
                    <a:pt x="467194" y="485279"/>
                  </a:lnTo>
                  <a:lnTo>
                    <a:pt x="467194" y="485838"/>
                  </a:lnTo>
                  <a:lnTo>
                    <a:pt x="467182" y="486384"/>
                  </a:lnTo>
                  <a:lnTo>
                    <a:pt x="467182" y="486943"/>
                  </a:lnTo>
                  <a:lnTo>
                    <a:pt x="468236" y="486994"/>
                  </a:lnTo>
                  <a:lnTo>
                    <a:pt x="469265" y="487070"/>
                  </a:lnTo>
                  <a:lnTo>
                    <a:pt x="470319" y="487019"/>
                  </a:lnTo>
                  <a:lnTo>
                    <a:pt x="470369" y="485965"/>
                  </a:lnTo>
                  <a:lnTo>
                    <a:pt x="470420" y="485406"/>
                  </a:lnTo>
                  <a:close/>
                </a:path>
                <a:path w="1066800" h="1153160">
                  <a:moveTo>
                    <a:pt x="492721" y="2006"/>
                  </a:moveTo>
                  <a:lnTo>
                    <a:pt x="489813" y="0"/>
                  </a:lnTo>
                  <a:lnTo>
                    <a:pt x="489800" y="2235"/>
                  </a:lnTo>
                  <a:lnTo>
                    <a:pt x="489788" y="3594"/>
                  </a:lnTo>
                  <a:lnTo>
                    <a:pt x="489775" y="4978"/>
                  </a:lnTo>
                  <a:lnTo>
                    <a:pt x="490728" y="5029"/>
                  </a:lnTo>
                  <a:lnTo>
                    <a:pt x="491210" y="5067"/>
                  </a:lnTo>
                  <a:lnTo>
                    <a:pt x="491934" y="3556"/>
                  </a:lnTo>
                  <a:lnTo>
                    <a:pt x="492721" y="2006"/>
                  </a:lnTo>
                  <a:close/>
                </a:path>
                <a:path w="1066800" h="1153160">
                  <a:moveTo>
                    <a:pt x="500837" y="1151966"/>
                  </a:moveTo>
                  <a:lnTo>
                    <a:pt x="500087" y="1151115"/>
                  </a:lnTo>
                  <a:lnTo>
                    <a:pt x="499732" y="1150683"/>
                  </a:lnTo>
                  <a:lnTo>
                    <a:pt x="499059" y="1150581"/>
                  </a:lnTo>
                  <a:lnTo>
                    <a:pt x="498335" y="1150289"/>
                  </a:lnTo>
                  <a:lnTo>
                    <a:pt x="497738" y="1150467"/>
                  </a:lnTo>
                  <a:lnTo>
                    <a:pt x="497332" y="1150607"/>
                  </a:lnTo>
                  <a:lnTo>
                    <a:pt x="496824" y="1151724"/>
                  </a:lnTo>
                  <a:lnTo>
                    <a:pt x="496951" y="1151864"/>
                  </a:lnTo>
                  <a:lnTo>
                    <a:pt x="497408" y="1152372"/>
                  </a:lnTo>
                  <a:lnTo>
                    <a:pt x="498106" y="1152982"/>
                  </a:lnTo>
                  <a:lnTo>
                    <a:pt x="498741" y="1152969"/>
                  </a:lnTo>
                  <a:lnTo>
                    <a:pt x="499440" y="1152944"/>
                  </a:lnTo>
                  <a:lnTo>
                    <a:pt x="500138" y="1152347"/>
                  </a:lnTo>
                  <a:lnTo>
                    <a:pt x="500837" y="1151966"/>
                  </a:lnTo>
                  <a:close/>
                </a:path>
                <a:path w="1066800" h="1153160">
                  <a:moveTo>
                    <a:pt x="502564" y="1038910"/>
                  </a:moveTo>
                  <a:lnTo>
                    <a:pt x="502183" y="1038352"/>
                  </a:lnTo>
                  <a:lnTo>
                    <a:pt x="501929" y="1037513"/>
                  </a:lnTo>
                  <a:lnTo>
                    <a:pt x="501408" y="1037297"/>
                  </a:lnTo>
                  <a:lnTo>
                    <a:pt x="500761" y="1037005"/>
                  </a:lnTo>
                  <a:lnTo>
                    <a:pt x="499884" y="1037183"/>
                  </a:lnTo>
                  <a:lnTo>
                    <a:pt x="499135" y="1037170"/>
                  </a:lnTo>
                  <a:lnTo>
                    <a:pt x="499059" y="1037475"/>
                  </a:lnTo>
                  <a:lnTo>
                    <a:pt x="499008" y="1037755"/>
                  </a:lnTo>
                  <a:lnTo>
                    <a:pt x="498944" y="1038047"/>
                  </a:lnTo>
                  <a:lnTo>
                    <a:pt x="499960" y="1038567"/>
                  </a:lnTo>
                  <a:lnTo>
                    <a:pt x="500976" y="1039063"/>
                  </a:lnTo>
                  <a:lnTo>
                    <a:pt x="502005" y="1039596"/>
                  </a:lnTo>
                  <a:lnTo>
                    <a:pt x="502183" y="1039368"/>
                  </a:lnTo>
                  <a:lnTo>
                    <a:pt x="502373" y="1039152"/>
                  </a:lnTo>
                  <a:lnTo>
                    <a:pt x="502564" y="1038910"/>
                  </a:lnTo>
                  <a:close/>
                </a:path>
                <a:path w="1066800" h="1153160">
                  <a:moveTo>
                    <a:pt x="524776" y="122758"/>
                  </a:moveTo>
                  <a:lnTo>
                    <a:pt x="524713" y="121412"/>
                  </a:lnTo>
                  <a:lnTo>
                    <a:pt x="524649" y="120078"/>
                  </a:lnTo>
                  <a:lnTo>
                    <a:pt x="524573" y="118719"/>
                  </a:lnTo>
                  <a:lnTo>
                    <a:pt x="524014" y="118770"/>
                  </a:lnTo>
                  <a:lnTo>
                    <a:pt x="523455" y="118795"/>
                  </a:lnTo>
                  <a:lnTo>
                    <a:pt x="522897" y="118833"/>
                  </a:lnTo>
                  <a:lnTo>
                    <a:pt x="522973" y="120167"/>
                  </a:lnTo>
                  <a:lnTo>
                    <a:pt x="523036" y="121513"/>
                  </a:lnTo>
                  <a:lnTo>
                    <a:pt x="523100" y="122847"/>
                  </a:lnTo>
                  <a:lnTo>
                    <a:pt x="523671" y="122821"/>
                  </a:lnTo>
                  <a:lnTo>
                    <a:pt x="524217" y="122796"/>
                  </a:lnTo>
                  <a:lnTo>
                    <a:pt x="524776" y="122758"/>
                  </a:lnTo>
                  <a:close/>
                </a:path>
                <a:path w="1066800" h="1153160">
                  <a:moveTo>
                    <a:pt x="534771" y="732370"/>
                  </a:moveTo>
                  <a:lnTo>
                    <a:pt x="534543" y="732116"/>
                  </a:lnTo>
                  <a:lnTo>
                    <a:pt x="534009" y="731443"/>
                  </a:lnTo>
                  <a:lnTo>
                    <a:pt x="533107" y="731012"/>
                  </a:lnTo>
                  <a:lnTo>
                    <a:pt x="532257" y="730745"/>
                  </a:lnTo>
                  <a:lnTo>
                    <a:pt x="532130" y="730694"/>
                  </a:lnTo>
                  <a:lnTo>
                    <a:pt x="531139" y="732116"/>
                  </a:lnTo>
                  <a:lnTo>
                    <a:pt x="531761" y="733132"/>
                  </a:lnTo>
                  <a:lnTo>
                    <a:pt x="532612" y="733577"/>
                  </a:lnTo>
                  <a:lnTo>
                    <a:pt x="533806" y="734529"/>
                  </a:lnTo>
                  <a:lnTo>
                    <a:pt x="534200" y="733336"/>
                  </a:lnTo>
                  <a:lnTo>
                    <a:pt x="534771" y="732370"/>
                  </a:lnTo>
                  <a:close/>
                </a:path>
                <a:path w="1066800" h="1153160">
                  <a:moveTo>
                    <a:pt x="543039" y="287172"/>
                  </a:moveTo>
                  <a:lnTo>
                    <a:pt x="542023" y="286258"/>
                  </a:lnTo>
                  <a:lnTo>
                    <a:pt x="541020" y="285330"/>
                  </a:lnTo>
                  <a:lnTo>
                    <a:pt x="540004" y="284416"/>
                  </a:lnTo>
                  <a:lnTo>
                    <a:pt x="539432" y="284949"/>
                  </a:lnTo>
                  <a:lnTo>
                    <a:pt x="539140" y="285242"/>
                  </a:lnTo>
                  <a:lnTo>
                    <a:pt x="540943" y="287350"/>
                  </a:lnTo>
                  <a:lnTo>
                    <a:pt x="541845" y="288391"/>
                  </a:lnTo>
                  <a:lnTo>
                    <a:pt x="542239" y="287985"/>
                  </a:lnTo>
                  <a:lnTo>
                    <a:pt x="542632" y="287578"/>
                  </a:lnTo>
                  <a:lnTo>
                    <a:pt x="543039" y="287172"/>
                  </a:lnTo>
                  <a:close/>
                </a:path>
                <a:path w="1066800" h="1153160">
                  <a:moveTo>
                    <a:pt x="554278" y="934135"/>
                  </a:moveTo>
                  <a:lnTo>
                    <a:pt x="552284" y="930084"/>
                  </a:lnTo>
                  <a:lnTo>
                    <a:pt x="551942" y="930275"/>
                  </a:lnTo>
                  <a:lnTo>
                    <a:pt x="551611" y="930452"/>
                  </a:lnTo>
                  <a:lnTo>
                    <a:pt x="551268" y="930643"/>
                  </a:lnTo>
                  <a:lnTo>
                    <a:pt x="552602" y="933170"/>
                  </a:lnTo>
                  <a:lnTo>
                    <a:pt x="553262" y="934440"/>
                  </a:lnTo>
                  <a:lnTo>
                    <a:pt x="553593" y="934326"/>
                  </a:lnTo>
                  <a:lnTo>
                    <a:pt x="553935" y="934237"/>
                  </a:lnTo>
                  <a:lnTo>
                    <a:pt x="554278" y="934135"/>
                  </a:lnTo>
                  <a:close/>
                </a:path>
                <a:path w="1066800" h="1153160">
                  <a:moveTo>
                    <a:pt x="585698" y="398640"/>
                  </a:moveTo>
                  <a:lnTo>
                    <a:pt x="585419" y="398589"/>
                  </a:lnTo>
                  <a:lnTo>
                    <a:pt x="584847" y="398462"/>
                  </a:lnTo>
                  <a:lnTo>
                    <a:pt x="584593" y="399186"/>
                  </a:lnTo>
                  <a:lnTo>
                    <a:pt x="584187" y="399872"/>
                  </a:lnTo>
                  <a:lnTo>
                    <a:pt x="584073" y="400608"/>
                  </a:lnTo>
                  <a:lnTo>
                    <a:pt x="583971" y="401332"/>
                  </a:lnTo>
                  <a:lnTo>
                    <a:pt x="584161" y="402069"/>
                  </a:lnTo>
                  <a:lnTo>
                    <a:pt x="584225" y="402805"/>
                  </a:lnTo>
                  <a:lnTo>
                    <a:pt x="584555" y="402793"/>
                  </a:lnTo>
                  <a:lnTo>
                    <a:pt x="584911" y="402831"/>
                  </a:lnTo>
                  <a:lnTo>
                    <a:pt x="585254" y="402831"/>
                  </a:lnTo>
                  <a:lnTo>
                    <a:pt x="585381" y="401408"/>
                  </a:lnTo>
                  <a:lnTo>
                    <a:pt x="585558" y="400050"/>
                  </a:lnTo>
                  <a:lnTo>
                    <a:pt x="585698" y="398640"/>
                  </a:lnTo>
                  <a:close/>
                </a:path>
                <a:path w="1066800" h="1153160">
                  <a:moveTo>
                    <a:pt x="598411" y="550024"/>
                  </a:moveTo>
                  <a:lnTo>
                    <a:pt x="597992" y="549884"/>
                  </a:lnTo>
                  <a:lnTo>
                    <a:pt x="597128" y="549567"/>
                  </a:lnTo>
                  <a:lnTo>
                    <a:pt x="595706" y="551078"/>
                  </a:lnTo>
                  <a:lnTo>
                    <a:pt x="595439" y="552627"/>
                  </a:lnTo>
                  <a:lnTo>
                    <a:pt x="597877" y="555104"/>
                  </a:lnTo>
                  <a:lnTo>
                    <a:pt x="598119" y="552869"/>
                  </a:lnTo>
                  <a:lnTo>
                    <a:pt x="598271" y="551434"/>
                  </a:lnTo>
                  <a:lnTo>
                    <a:pt x="598411" y="550024"/>
                  </a:lnTo>
                  <a:close/>
                </a:path>
                <a:path w="1066800" h="1153160">
                  <a:moveTo>
                    <a:pt x="600913" y="957910"/>
                  </a:moveTo>
                  <a:lnTo>
                    <a:pt x="599643" y="954951"/>
                  </a:lnTo>
                  <a:lnTo>
                    <a:pt x="596595" y="959713"/>
                  </a:lnTo>
                  <a:lnTo>
                    <a:pt x="599681" y="958621"/>
                  </a:lnTo>
                  <a:lnTo>
                    <a:pt x="600913" y="957910"/>
                  </a:lnTo>
                  <a:close/>
                </a:path>
                <a:path w="1066800" h="1153160">
                  <a:moveTo>
                    <a:pt x="642429" y="784923"/>
                  </a:moveTo>
                  <a:lnTo>
                    <a:pt x="642251" y="783831"/>
                  </a:lnTo>
                  <a:lnTo>
                    <a:pt x="642073" y="782751"/>
                  </a:lnTo>
                  <a:lnTo>
                    <a:pt x="641896" y="781646"/>
                  </a:lnTo>
                  <a:lnTo>
                    <a:pt x="641477" y="781735"/>
                  </a:lnTo>
                  <a:lnTo>
                    <a:pt x="640638" y="781913"/>
                  </a:lnTo>
                  <a:lnTo>
                    <a:pt x="641197" y="784059"/>
                  </a:lnTo>
                  <a:lnTo>
                    <a:pt x="641477" y="785139"/>
                  </a:lnTo>
                  <a:lnTo>
                    <a:pt x="642429" y="784923"/>
                  </a:lnTo>
                  <a:close/>
                </a:path>
                <a:path w="1066800" h="1153160">
                  <a:moveTo>
                    <a:pt x="643991" y="116814"/>
                  </a:moveTo>
                  <a:lnTo>
                    <a:pt x="643470" y="116446"/>
                  </a:lnTo>
                  <a:lnTo>
                    <a:pt x="642937" y="116116"/>
                  </a:lnTo>
                  <a:lnTo>
                    <a:pt x="642416" y="115747"/>
                  </a:lnTo>
                  <a:lnTo>
                    <a:pt x="641654" y="116967"/>
                  </a:lnTo>
                  <a:lnTo>
                    <a:pt x="640867" y="118173"/>
                  </a:lnTo>
                  <a:lnTo>
                    <a:pt x="640118" y="119507"/>
                  </a:lnTo>
                  <a:lnTo>
                    <a:pt x="640600" y="119913"/>
                  </a:lnTo>
                  <a:lnTo>
                    <a:pt x="641096" y="120446"/>
                  </a:lnTo>
                  <a:lnTo>
                    <a:pt x="643039" y="117995"/>
                  </a:lnTo>
                  <a:lnTo>
                    <a:pt x="643991" y="116814"/>
                  </a:lnTo>
                  <a:close/>
                </a:path>
                <a:path w="1066800" h="1153160">
                  <a:moveTo>
                    <a:pt x="648868" y="492328"/>
                  </a:moveTo>
                  <a:lnTo>
                    <a:pt x="647103" y="490258"/>
                  </a:lnTo>
                  <a:lnTo>
                    <a:pt x="646684" y="490562"/>
                  </a:lnTo>
                  <a:lnTo>
                    <a:pt x="646264" y="490867"/>
                  </a:lnTo>
                  <a:lnTo>
                    <a:pt x="645845" y="491185"/>
                  </a:lnTo>
                  <a:lnTo>
                    <a:pt x="646607" y="491845"/>
                  </a:lnTo>
                  <a:lnTo>
                    <a:pt x="647344" y="492493"/>
                  </a:lnTo>
                  <a:lnTo>
                    <a:pt x="648081" y="493141"/>
                  </a:lnTo>
                  <a:lnTo>
                    <a:pt x="648335" y="492861"/>
                  </a:lnTo>
                  <a:lnTo>
                    <a:pt x="648868" y="492328"/>
                  </a:lnTo>
                  <a:close/>
                </a:path>
                <a:path w="1066800" h="1153160">
                  <a:moveTo>
                    <a:pt x="649478" y="343408"/>
                  </a:moveTo>
                  <a:lnTo>
                    <a:pt x="647382" y="342684"/>
                  </a:lnTo>
                  <a:lnTo>
                    <a:pt x="646328" y="342303"/>
                  </a:lnTo>
                  <a:lnTo>
                    <a:pt x="646150" y="343281"/>
                  </a:lnTo>
                  <a:lnTo>
                    <a:pt x="646049" y="343801"/>
                  </a:lnTo>
                  <a:lnTo>
                    <a:pt x="646582" y="343966"/>
                  </a:lnTo>
                  <a:lnTo>
                    <a:pt x="647128" y="344335"/>
                  </a:lnTo>
                  <a:lnTo>
                    <a:pt x="648271" y="344131"/>
                  </a:lnTo>
                  <a:lnTo>
                    <a:pt x="648855" y="343712"/>
                  </a:lnTo>
                  <a:lnTo>
                    <a:pt x="649478" y="343408"/>
                  </a:lnTo>
                  <a:close/>
                </a:path>
                <a:path w="1066800" h="1153160">
                  <a:moveTo>
                    <a:pt x="678624" y="906830"/>
                  </a:moveTo>
                  <a:lnTo>
                    <a:pt x="678205" y="905548"/>
                  </a:lnTo>
                  <a:lnTo>
                    <a:pt x="677354" y="902970"/>
                  </a:lnTo>
                  <a:lnTo>
                    <a:pt x="676871" y="903109"/>
                  </a:lnTo>
                  <a:lnTo>
                    <a:pt x="676402" y="903236"/>
                  </a:lnTo>
                  <a:lnTo>
                    <a:pt x="675932" y="903376"/>
                  </a:lnTo>
                  <a:lnTo>
                    <a:pt x="676910" y="907097"/>
                  </a:lnTo>
                  <a:lnTo>
                    <a:pt x="677481" y="907008"/>
                  </a:lnTo>
                  <a:lnTo>
                    <a:pt x="678624" y="906830"/>
                  </a:lnTo>
                  <a:close/>
                </a:path>
                <a:path w="1066800" h="1153160">
                  <a:moveTo>
                    <a:pt x="689787" y="785190"/>
                  </a:moveTo>
                  <a:lnTo>
                    <a:pt x="686155" y="782053"/>
                  </a:lnTo>
                  <a:lnTo>
                    <a:pt x="685520" y="785609"/>
                  </a:lnTo>
                  <a:lnTo>
                    <a:pt x="687146" y="786003"/>
                  </a:lnTo>
                  <a:lnTo>
                    <a:pt x="688809" y="786206"/>
                  </a:lnTo>
                  <a:lnTo>
                    <a:pt x="689025" y="786244"/>
                  </a:lnTo>
                  <a:lnTo>
                    <a:pt x="689305" y="785723"/>
                  </a:lnTo>
                  <a:lnTo>
                    <a:pt x="689787" y="785190"/>
                  </a:lnTo>
                  <a:close/>
                </a:path>
                <a:path w="1066800" h="1153160">
                  <a:moveTo>
                    <a:pt x="690740" y="232867"/>
                  </a:moveTo>
                  <a:lnTo>
                    <a:pt x="688530" y="230835"/>
                  </a:lnTo>
                  <a:lnTo>
                    <a:pt x="687235" y="230593"/>
                  </a:lnTo>
                  <a:lnTo>
                    <a:pt x="685901" y="232194"/>
                  </a:lnTo>
                  <a:lnTo>
                    <a:pt x="685698" y="232448"/>
                  </a:lnTo>
                  <a:lnTo>
                    <a:pt x="685838" y="232968"/>
                  </a:lnTo>
                  <a:lnTo>
                    <a:pt x="685787" y="233692"/>
                  </a:lnTo>
                  <a:lnTo>
                    <a:pt x="687184" y="233464"/>
                  </a:lnTo>
                  <a:lnTo>
                    <a:pt x="688505" y="233235"/>
                  </a:lnTo>
                  <a:lnTo>
                    <a:pt x="690740" y="232867"/>
                  </a:lnTo>
                  <a:close/>
                </a:path>
                <a:path w="1066800" h="1153160">
                  <a:moveTo>
                    <a:pt x="693559" y="869251"/>
                  </a:moveTo>
                  <a:lnTo>
                    <a:pt x="693102" y="869289"/>
                  </a:lnTo>
                  <a:lnTo>
                    <a:pt x="692632" y="869302"/>
                  </a:lnTo>
                  <a:lnTo>
                    <a:pt x="692175" y="869353"/>
                  </a:lnTo>
                  <a:lnTo>
                    <a:pt x="692150" y="870813"/>
                  </a:lnTo>
                  <a:lnTo>
                    <a:pt x="692111" y="872286"/>
                  </a:lnTo>
                  <a:lnTo>
                    <a:pt x="692086" y="873747"/>
                  </a:lnTo>
                  <a:lnTo>
                    <a:pt x="692543" y="873760"/>
                  </a:lnTo>
                  <a:lnTo>
                    <a:pt x="693013" y="873772"/>
                  </a:lnTo>
                  <a:lnTo>
                    <a:pt x="693470" y="873772"/>
                  </a:lnTo>
                  <a:lnTo>
                    <a:pt x="693483" y="872274"/>
                  </a:lnTo>
                  <a:lnTo>
                    <a:pt x="693534" y="870762"/>
                  </a:lnTo>
                  <a:lnTo>
                    <a:pt x="693559" y="869251"/>
                  </a:lnTo>
                  <a:close/>
                </a:path>
                <a:path w="1066800" h="1153160">
                  <a:moveTo>
                    <a:pt x="719493" y="944295"/>
                  </a:moveTo>
                  <a:lnTo>
                    <a:pt x="718947" y="943521"/>
                  </a:lnTo>
                  <a:lnTo>
                    <a:pt x="718400" y="942708"/>
                  </a:lnTo>
                  <a:lnTo>
                    <a:pt x="717829" y="941920"/>
                  </a:lnTo>
                  <a:lnTo>
                    <a:pt x="717423" y="942213"/>
                  </a:lnTo>
                  <a:lnTo>
                    <a:pt x="717016" y="942543"/>
                  </a:lnTo>
                  <a:lnTo>
                    <a:pt x="716610" y="942835"/>
                  </a:lnTo>
                  <a:lnTo>
                    <a:pt x="717283" y="943559"/>
                  </a:lnTo>
                  <a:lnTo>
                    <a:pt x="717969" y="944270"/>
                  </a:lnTo>
                  <a:lnTo>
                    <a:pt x="718654" y="944994"/>
                  </a:lnTo>
                  <a:lnTo>
                    <a:pt x="719493" y="944295"/>
                  </a:lnTo>
                  <a:close/>
                </a:path>
                <a:path w="1066800" h="1153160">
                  <a:moveTo>
                    <a:pt x="721487" y="448373"/>
                  </a:moveTo>
                  <a:lnTo>
                    <a:pt x="720763" y="447509"/>
                  </a:lnTo>
                  <a:lnTo>
                    <a:pt x="719556" y="448462"/>
                  </a:lnTo>
                  <a:lnTo>
                    <a:pt x="718350" y="449465"/>
                  </a:lnTo>
                  <a:lnTo>
                    <a:pt x="717143" y="450418"/>
                  </a:lnTo>
                  <a:lnTo>
                    <a:pt x="717397" y="450735"/>
                  </a:lnTo>
                  <a:lnTo>
                    <a:pt x="717918" y="451358"/>
                  </a:lnTo>
                  <a:lnTo>
                    <a:pt x="719112" y="450367"/>
                  </a:lnTo>
                  <a:lnTo>
                    <a:pt x="720305" y="449364"/>
                  </a:lnTo>
                  <a:lnTo>
                    <a:pt x="721487" y="448373"/>
                  </a:lnTo>
                  <a:close/>
                </a:path>
                <a:path w="1066800" h="1153160">
                  <a:moveTo>
                    <a:pt x="726198" y="405434"/>
                  </a:moveTo>
                  <a:lnTo>
                    <a:pt x="724509" y="402412"/>
                  </a:lnTo>
                  <a:lnTo>
                    <a:pt x="723493" y="400608"/>
                  </a:lnTo>
                  <a:lnTo>
                    <a:pt x="721233" y="404088"/>
                  </a:lnTo>
                  <a:lnTo>
                    <a:pt x="723696" y="404825"/>
                  </a:lnTo>
                  <a:lnTo>
                    <a:pt x="726198" y="405434"/>
                  </a:lnTo>
                  <a:close/>
                </a:path>
                <a:path w="1066800" h="1153160">
                  <a:moveTo>
                    <a:pt x="737412" y="871842"/>
                  </a:moveTo>
                  <a:lnTo>
                    <a:pt x="736282" y="870966"/>
                  </a:lnTo>
                  <a:lnTo>
                    <a:pt x="735736" y="870216"/>
                  </a:lnTo>
                  <a:lnTo>
                    <a:pt x="735101" y="870153"/>
                  </a:lnTo>
                  <a:lnTo>
                    <a:pt x="734618" y="870077"/>
                  </a:lnTo>
                  <a:lnTo>
                    <a:pt x="734047" y="870889"/>
                  </a:lnTo>
                  <a:lnTo>
                    <a:pt x="733501" y="871296"/>
                  </a:lnTo>
                  <a:lnTo>
                    <a:pt x="733971" y="871855"/>
                  </a:lnTo>
                  <a:lnTo>
                    <a:pt x="734352" y="872731"/>
                  </a:lnTo>
                  <a:lnTo>
                    <a:pt x="735457" y="873036"/>
                  </a:lnTo>
                  <a:lnTo>
                    <a:pt x="736180" y="872401"/>
                  </a:lnTo>
                  <a:lnTo>
                    <a:pt x="737412" y="871842"/>
                  </a:lnTo>
                  <a:close/>
                </a:path>
                <a:path w="1066800" h="1153160">
                  <a:moveTo>
                    <a:pt x="758024" y="594766"/>
                  </a:moveTo>
                  <a:lnTo>
                    <a:pt x="757580" y="593331"/>
                  </a:lnTo>
                  <a:lnTo>
                    <a:pt x="756805" y="592670"/>
                  </a:lnTo>
                  <a:lnTo>
                    <a:pt x="755929" y="592442"/>
                  </a:lnTo>
                  <a:lnTo>
                    <a:pt x="755256" y="592277"/>
                  </a:lnTo>
                  <a:lnTo>
                    <a:pt x="754430" y="592632"/>
                  </a:lnTo>
                  <a:lnTo>
                    <a:pt x="753694" y="592759"/>
                  </a:lnTo>
                  <a:lnTo>
                    <a:pt x="753656" y="593090"/>
                  </a:lnTo>
                  <a:lnTo>
                    <a:pt x="753605" y="593801"/>
                  </a:lnTo>
                  <a:lnTo>
                    <a:pt x="758024" y="594766"/>
                  </a:lnTo>
                  <a:close/>
                </a:path>
                <a:path w="1066800" h="1153160">
                  <a:moveTo>
                    <a:pt x="812165" y="688403"/>
                  </a:moveTo>
                  <a:lnTo>
                    <a:pt x="811022" y="687832"/>
                  </a:lnTo>
                  <a:lnTo>
                    <a:pt x="810374" y="687527"/>
                  </a:lnTo>
                  <a:lnTo>
                    <a:pt x="809713" y="687222"/>
                  </a:lnTo>
                  <a:lnTo>
                    <a:pt x="809409" y="687870"/>
                  </a:lnTo>
                  <a:lnTo>
                    <a:pt x="808939" y="688517"/>
                  </a:lnTo>
                  <a:lnTo>
                    <a:pt x="808837" y="689457"/>
                  </a:lnTo>
                  <a:lnTo>
                    <a:pt x="809815" y="690143"/>
                  </a:lnTo>
                  <a:lnTo>
                    <a:pt x="810133" y="690041"/>
                  </a:lnTo>
                  <a:lnTo>
                    <a:pt x="810755" y="689851"/>
                  </a:lnTo>
                  <a:lnTo>
                    <a:pt x="811225" y="689216"/>
                  </a:lnTo>
                  <a:lnTo>
                    <a:pt x="812165" y="688403"/>
                  </a:lnTo>
                  <a:close/>
                </a:path>
                <a:path w="1066800" h="1153160">
                  <a:moveTo>
                    <a:pt x="827024" y="104851"/>
                  </a:moveTo>
                  <a:lnTo>
                    <a:pt x="826935" y="104051"/>
                  </a:lnTo>
                  <a:lnTo>
                    <a:pt x="826884" y="103657"/>
                  </a:lnTo>
                  <a:lnTo>
                    <a:pt x="825754" y="103378"/>
                  </a:lnTo>
                  <a:lnTo>
                    <a:pt x="825131" y="103060"/>
                  </a:lnTo>
                  <a:lnTo>
                    <a:pt x="824738" y="103886"/>
                  </a:lnTo>
                  <a:lnTo>
                    <a:pt x="824115" y="104698"/>
                  </a:lnTo>
                  <a:lnTo>
                    <a:pt x="824077" y="105549"/>
                  </a:lnTo>
                  <a:lnTo>
                    <a:pt x="824064" y="106210"/>
                  </a:lnTo>
                  <a:lnTo>
                    <a:pt x="824725" y="106934"/>
                  </a:lnTo>
                  <a:lnTo>
                    <a:pt x="825093" y="107632"/>
                  </a:lnTo>
                  <a:lnTo>
                    <a:pt x="825487" y="107276"/>
                  </a:lnTo>
                  <a:lnTo>
                    <a:pt x="825906" y="106946"/>
                  </a:lnTo>
                  <a:lnTo>
                    <a:pt x="826287" y="106591"/>
                  </a:lnTo>
                  <a:lnTo>
                    <a:pt x="826554" y="105752"/>
                  </a:lnTo>
                  <a:lnTo>
                    <a:pt x="827024" y="104851"/>
                  </a:lnTo>
                  <a:close/>
                </a:path>
                <a:path w="1066800" h="1153160">
                  <a:moveTo>
                    <a:pt x="838174" y="280517"/>
                  </a:moveTo>
                  <a:lnTo>
                    <a:pt x="837031" y="280174"/>
                  </a:lnTo>
                  <a:lnTo>
                    <a:pt x="836168" y="279819"/>
                  </a:lnTo>
                  <a:lnTo>
                    <a:pt x="835279" y="279704"/>
                  </a:lnTo>
                  <a:lnTo>
                    <a:pt x="835113" y="279692"/>
                  </a:lnTo>
                  <a:lnTo>
                    <a:pt x="834834" y="280670"/>
                  </a:lnTo>
                  <a:lnTo>
                    <a:pt x="834593" y="281178"/>
                  </a:lnTo>
                  <a:lnTo>
                    <a:pt x="835431" y="281533"/>
                  </a:lnTo>
                  <a:lnTo>
                    <a:pt x="836231" y="281990"/>
                  </a:lnTo>
                  <a:lnTo>
                    <a:pt x="837082" y="282194"/>
                  </a:lnTo>
                  <a:lnTo>
                    <a:pt x="837260" y="282257"/>
                  </a:lnTo>
                  <a:lnTo>
                    <a:pt x="837653" y="281330"/>
                  </a:lnTo>
                  <a:lnTo>
                    <a:pt x="838174" y="280517"/>
                  </a:lnTo>
                  <a:close/>
                </a:path>
                <a:path w="1066800" h="1153160">
                  <a:moveTo>
                    <a:pt x="854722" y="862711"/>
                  </a:moveTo>
                  <a:lnTo>
                    <a:pt x="854659" y="861364"/>
                  </a:lnTo>
                  <a:lnTo>
                    <a:pt x="851573" y="860539"/>
                  </a:lnTo>
                  <a:lnTo>
                    <a:pt x="852322" y="862355"/>
                  </a:lnTo>
                  <a:lnTo>
                    <a:pt x="853668" y="865695"/>
                  </a:lnTo>
                  <a:lnTo>
                    <a:pt x="854722" y="862711"/>
                  </a:lnTo>
                  <a:close/>
                </a:path>
                <a:path w="1066800" h="1153160">
                  <a:moveTo>
                    <a:pt x="881862" y="492302"/>
                  </a:moveTo>
                  <a:lnTo>
                    <a:pt x="881481" y="491121"/>
                  </a:lnTo>
                  <a:lnTo>
                    <a:pt x="880668" y="490486"/>
                  </a:lnTo>
                  <a:lnTo>
                    <a:pt x="879767" y="489419"/>
                  </a:lnTo>
                  <a:lnTo>
                    <a:pt x="879081" y="490486"/>
                  </a:lnTo>
                  <a:lnTo>
                    <a:pt x="878230" y="491388"/>
                  </a:lnTo>
                  <a:lnTo>
                    <a:pt x="878852" y="492480"/>
                  </a:lnTo>
                  <a:lnTo>
                    <a:pt x="879754" y="493001"/>
                  </a:lnTo>
                  <a:lnTo>
                    <a:pt x="880491" y="493623"/>
                  </a:lnTo>
                  <a:lnTo>
                    <a:pt x="880935" y="493052"/>
                  </a:lnTo>
                  <a:lnTo>
                    <a:pt x="881862" y="492302"/>
                  </a:lnTo>
                  <a:close/>
                </a:path>
                <a:path w="1066800" h="1153160">
                  <a:moveTo>
                    <a:pt x="884885" y="973594"/>
                  </a:moveTo>
                  <a:lnTo>
                    <a:pt x="884275" y="971029"/>
                  </a:lnTo>
                  <a:lnTo>
                    <a:pt x="882027" y="972426"/>
                  </a:lnTo>
                  <a:lnTo>
                    <a:pt x="880973" y="973696"/>
                  </a:lnTo>
                  <a:lnTo>
                    <a:pt x="882091" y="976249"/>
                  </a:lnTo>
                  <a:lnTo>
                    <a:pt x="884720" y="975194"/>
                  </a:lnTo>
                  <a:lnTo>
                    <a:pt x="884885" y="973594"/>
                  </a:lnTo>
                  <a:close/>
                </a:path>
                <a:path w="1066800" h="1153160">
                  <a:moveTo>
                    <a:pt x="950404" y="420446"/>
                  </a:moveTo>
                  <a:lnTo>
                    <a:pt x="948131" y="417271"/>
                  </a:lnTo>
                  <a:lnTo>
                    <a:pt x="947724" y="417550"/>
                  </a:lnTo>
                  <a:lnTo>
                    <a:pt x="947356" y="417830"/>
                  </a:lnTo>
                  <a:lnTo>
                    <a:pt x="946950" y="418096"/>
                  </a:lnTo>
                  <a:lnTo>
                    <a:pt x="947775" y="419138"/>
                  </a:lnTo>
                  <a:lnTo>
                    <a:pt x="949401" y="421182"/>
                  </a:lnTo>
                  <a:lnTo>
                    <a:pt x="949731" y="420941"/>
                  </a:lnTo>
                  <a:lnTo>
                    <a:pt x="950048" y="420687"/>
                  </a:lnTo>
                  <a:lnTo>
                    <a:pt x="950404" y="420446"/>
                  </a:lnTo>
                  <a:close/>
                </a:path>
                <a:path w="1066800" h="1153160">
                  <a:moveTo>
                    <a:pt x="954963" y="756983"/>
                  </a:moveTo>
                  <a:lnTo>
                    <a:pt x="954595" y="756615"/>
                  </a:lnTo>
                  <a:lnTo>
                    <a:pt x="954227" y="756234"/>
                  </a:lnTo>
                  <a:lnTo>
                    <a:pt x="953858" y="755878"/>
                  </a:lnTo>
                  <a:lnTo>
                    <a:pt x="953236" y="756653"/>
                  </a:lnTo>
                  <a:lnTo>
                    <a:pt x="952588" y="757389"/>
                  </a:lnTo>
                  <a:lnTo>
                    <a:pt x="952004" y="758177"/>
                  </a:lnTo>
                  <a:lnTo>
                    <a:pt x="952665" y="758939"/>
                  </a:lnTo>
                  <a:lnTo>
                    <a:pt x="953490" y="758291"/>
                  </a:lnTo>
                  <a:lnTo>
                    <a:pt x="954963" y="756983"/>
                  </a:lnTo>
                  <a:close/>
                </a:path>
                <a:path w="1066800" h="1153160">
                  <a:moveTo>
                    <a:pt x="960069" y="465493"/>
                  </a:moveTo>
                  <a:lnTo>
                    <a:pt x="959713" y="464350"/>
                  </a:lnTo>
                  <a:lnTo>
                    <a:pt x="959345" y="463232"/>
                  </a:lnTo>
                  <a:lnTo>
                    <a:pt x="958989" y="462064"/>
                  </a:lnTo>
                  <a:lnTo>
                    <a:pt x="957732" y="462419"/>
                  </a:lnTo>
                  <a:lnTo>
                    <a:pt x="957922" y="463562"/>
                  </a:lnTo>
                  <a:lnTo>
                    <a:pt x="958100" y="464718"/>
                  </a:lnTo>
                  <a:lnTo>
                    <a:pt x="958303" y="465886"/>
                  </a:lnTo>
                  <a:lnTo>
                    <a:pt x="958888" y="465759"/>
                  </a:lnTo>
                  <a:lnTo>
                    <a:pt x="959485" y="465645"/>
                  </a:lnTo>
                  <a:lnTo>
                    <a:pt x="960069" y="465493"/>
                  </a:lnTo>
                  <a:close/>
                </a:path>
                <a:path w="1066800" h="1153160">
                  <a:moveTo>
                    <a:pt x="961694" y="951039"/>
                  </a:moveTo>
                  <a:lnTo>
                    <a:pt x="960996" y="950391"/>
                  </a:lnTo>
                  <a:lnTo>
                    <a:pt x="960310" y="949680"/>
                  </a:lnTo>
                  <a:lnTo>
                    <a:pt x="959510" y="950277"/>
                  </a:lnTo>
                  <a:lnTo>
                    <a:pt x="958824" y="950925"/>
                  </a:lnTo>
                  <a:lnTo>
                    <a:pt x="958278" y="951674"/>
                  </a:lnTo>
                  <a:lnTo>
                    <a:pt x="959218" y="952906"/>
                  </a:lnTo>
                  <a:lnTo>
                    <a:pt x="960069" y="952398"/>
                  </a:lnTo>
                  <a:lnTo>
                    <a:pt x="960780" y="951776"/>
                  </a:lnTo>
                  <a:lnTo>
                    <a:pt x="961694" y="951039"/>
                  </a:lnTo>
                  <a:close/>
                </a:path>
                <a:path w="1066800" h="1153160">
                  <a:moveTo>
                    <a:pt x="961885" y="759993"/>
                  </a:moveTo>
                  <a:lnTo>
                    <a:pt x="961212" y="759142"/>
                  </a:lnTo>
                  <a:lnTo>
                    <a:pt x="960564" y="758240"/>
                  </a:lnTo>
                  <a:lnTo>
                    <a:pt x="959802" y="757440"/>
                  </a:lnTo>
                  <a:lnTo>
                    <a:pt x="958900" y="757999"/>
                  </a:lnTo>
                  <a:lnTo>
                    <a:pt x="958430" y="758291"/>
                  </a:lnTo>
                  <a:lnTo>
                    <a:pt x="959878" y="760082"/>
                  </a:lnTo>
                  <a:lnTo>
                    <a:pt x="960615" y="760984"/>
                  </a:lnTo>
                  <a:lnTo>
                    <a:pt x="961034" y="760653"/>
                  </a:lnTo>
                  <a:lnTo>
                    <a:pt x="961885" y="759993"/>
                  </a:lnTo>
                  <a:close/>
                </a:path>
                <a:path w="1066800" h="1153160">
                  <a:moveTo>
                    <a:pt x="963790" y="455409"/>
                  </a:moveTo>
                  <a:lnTo>
                    <a:pt x="962634" y="451827"/>
                  </a:lnTo>
                  <a:lnTo>
                    <a:pt x="961593" y="457454"/>
                  </a:lnTo>
                  <a:lnTo>
                    <a:pt x="963790" y="455409"/>
                  </a:lnTo>
                  <a:close/>
                </a:path>
                <a:path w="1066800" h="1153160">
                  <a:moveTo>
                    <a:pt x="1008761" y="623595"/>
                  </a:moveTo>
                  <a:lnTo>
                    <a:pt x="1008253" y="622452"/>
                  </a:lnTo>
                  <a:lnTo>
                    <a:pt x="1007732" y="621334"/>
                  </a:lnTo>
                  <a:lnTo>
                    <a:pt x="1007198" y="620191"/>
                  </a:lnTo>
                  <a:lnTo>
                    <a:pt x="1006881" y="620331"/>
                  </a:lnTo>
                  <a:lnTo>
                    <a:pt x="1006195" y="620585"/>
                  </a:lnTo>
                  <a:lnTo>
                    <a:pt x="1006500" y="621728"/>
                  </a:lnTo>
                  <a:lnTo>
                    <a:pt x="1006805" y="622871"/>
                  </a:lnTo>
                  <a:lnTo>
                    <a:pt x="1007122" y="624001"/>
                  </a:lnTo>
                  <a:lnTo>
                    <a:pt x="1007656" y="623887"/>
                  </a:lnTo>
                  <a:lnTo>
                    <a:pt x="1008214" y="623747"/>
                  </a:lnTo>
                  <a:lnTo>
                    <a:pt x="1008761" y="623595"/>
                  </a:lnTo>
                  <a:close/>
                </a:path>
                <a:path w="1066800" h="1153160">
                  <a:moveTo>
                    <a:pt x="1009523" y="728497"/>
                  </a:moveTo>
                  <a:lnTo>
                    <a:pt x="1009269" y="727798"/>
                  </a:lnTo>
                  <a:lnTo>
                    <a:pt x="1009002" y="727113"/>
                  </a:lnTo>
                  <a:lnTo>
                    <a:pt x="1008748" y="726401"/>
                  </a:lnTo>
                  <a:lnTo>
                    <a:pt x="1007694" y="726948"/>
                  </a:lnTo>
                  <a:lnTo>
                    <a:pt x="1006627" y="727417"/>
                  </a:lnTo>
                  <a:lnTo>
                    <a:pt x="1005636" y="728052"/>
                  </a:lnTo>
                  <a:lnTo>
                    <a:pt x="1006132" y="729513"/>
                  </a:lnTo>
                  <a:lnTo>
                    <a:pt x="1007338" y="729246"/>
                  </a:lnTo>
                  <a:lnTo>
                    <a:pt x="1008430" y="728853"/>
                  </a:lnTo>
                  <a:lnTo>
                    <a:pt x="1009523" y="728497"/>
                  </a:lnTo>
                  <a:close/>
                </a:path>
                <a:path w="1066800" h="1153160">
                  <a:moveTo>
                    <a:pt x="1020533" y="511251"/>
                  </a:moveTo>
                  <a:lnTo>
                    <a:pt x="1018006" y="513372"/>
                  </a:lnTo>
                  <a:lnTo>
                    <a:pt x="1016482" y="514616"/>
                  </a:lnTo>
                  <a:lnTo>
                    <a:pt x="1014984" y="515874"/>
                  </a:lnTo>
                  <a:lnTo>
                    <a:pt x="1015377" y="516318"/>
                  </a:lnTo>
                  <a:lnTo>
                    <a:pt x="1015758" y="516763"/>
                  </a:lnTo>
                  <a:lnTo>
                    <a:pt x="1016152" y="517194"/>
                  </a:lnTo>
                  <a:lnTo>
                    <a:pt x="1018019" y="516229"/>
                  </a:lnTo>
                  <a:lnTo>
                    <a:pt x="1019949" y="515340"/>
                  </a:lnTo>
                  <a:lnTo>
                    <a:pt x="1020533" y="511251"/>
                  </a:lnTo>
                  <a:close/>
                </a:path>
                <a:path w="1066800" h="1153160">
                  <a:moveTo>
                    <a:pt x="1066419" y="721245"/>
                  </a:moveTo>
                  <a:lnTo>
                    <a:pt x="1064361" y="719607"/>
                  </a:lnTo>
                  <a:lnTo>
                    <a:pt x="1062583" y="721372"/>
                  </a:lnTo>
                  <a:lnTo>
                    <a:pt x="1062558" y="722668"/>
                  </a:lnTo>
                  <a:lnTo>
                    <a:pt x="1064653" y="724420"/>
                  </a:lnTo>
                  <a:lnTo>
                    <a:pt x="1065974" y="722553"/>
                  </a:lnTo>
                  <a:lnTo>
                    <a:pt x="1066419" y="72124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6" name="object 113">
              <a:extLst>
                <a:ext uri="{FF2B5EF4-FFF2-40B4-BE49-F238E27FC236}">
                  <a16:creationId xmlns:a16="http://schemas.microsoft.com/office/drawing/2014/main" id="{0C3F5C9C-7C7B-A8E5-01A9-8BA40DBBA26D}"/>
                </a:ext>
              </a:extLst>
            </p:cNvPr>
            <p:cNvSpPr/>
            <p:nvPr/>
          </p:nvSpPr>
          <p:spPr>
            <a:xfrm>
              <a:off x="3913493" y="3252460"/>
              <a:ext cx="857539" cy="631506"/>
            </a:xfrm>
            <a:custGeom>
              <a:avLst/>
              <a:gdLst/>
              <a:ahLst/>
              <a:cxnLst/>
              <a:rect l="l" t="t" r="r" b="b"/>
              <a:pathLst>
                <a:path w="1414145" h="1041400">
                  <a:moveTo>
                    <a:pt x="2730" y="319468"/>
                  </a:moveTo>
                  <a:lnTo>
                    <a:pt x="1968" y="319163"/>
                  </a:lnTo>
                  <a:lnTo>
                    <a:pt x="1206" y="318833"/>
                  </a:lnTo>
                  <a:lnTo>
                    <a:pt x="457" y="318516"/>
                  </a:lnTo>
                  <a:lnTo>
                    <a:pt x="317" y="318808"/>
                  </a:lnTo>
                  <a:lnTo>
                    <a:pt x="139" y="319112"/>
                  </a:lnTo>
                  <a:lnTo>
                    <a:pt x="0" y="319405"/>
                  </a:lnTo>
                  <a:lnTo>
                    <a:pt x="1435" y="320370"/>
                  </a:lnTo>
                  <a:lnTo>
                    <a:pt x="2133" y="320840"/>
                  </a:lnTo>
                  <a:lnTo>
                    <a:pt x="2324" y="320395"/>
                  </a:lnTo>
                  <a:lnTo>
                    <a:pt x="2527" y="319951"/>
                  </a:lnTo>
                  <a:lnTo>
                    <a:pt x="2730" y="319468"/>
                  </a:lnTo>
                  <a:close/>
                </a:path>
                <a:path w="1414145" h="1041400">
                  <a:moveTo>
                    <a:pt x="42164" y="462991"/>
                  </a:moveTo>
                  <a:lnTo>
                    <a:pt x="41770" y="462038"/>
                  </a:lnTo>
                  <a:lnTo>
                    <a:pt x="41351" y="461098"/>
                  </a:lnTo>
                  <a:lnTo>
                    <a:pt x="40957" y="460159"/>
                  </a:lnTo>
                  <a:lnTo>
                    <a:pt x="40652" y="460286"/>
                  </a:lnTo>
                  <a:lnTo>
                    <a:pt x="40335" y="460413"/>
                  </a:lnTo>
                  <a:lnTo>
                    <a:pt x="40043" y="460552"/>
                  </a:lnTo>
                  <a:lnTo>
                    <a:pt x="40741" y="462470"/>
                  </a:lnTo>
                  <a:lnTo>
                    <a:pt x="41109" y="463423"/>
                  </a:lnTo>
                  <a:lnTo>
                    <a:pt x="41452" y="463270"/>
                  </a:lnTo>
                  <a:lnTo>
                    <a:pt x="41808" y="463143"/>
                  </a:lnTo>
                  <a:lnTo>
                    <a:pt x="42164" y="462991"/>
                  </a:lnTo>
                  <a:close/>
                </a:path>
                <a:path w="1414145" h="1041400">
                  <a:moveTo>
                    <a:pt x="62026" y="244602"/>
                  </a:moveTo>
                  <a:lnTo>
                    <a:pt x="61290" y="242824"/>
                  </a:lnTo>
                  <a:lnTo>
                    <a:pt x="61950" y="244525"/>
                  </a:lnTo>
                  <a:close/>
                </a:path>
                <a:path w="1414145" h="1041400">
                  <a:moveTo>
                    <a:pt x="63614" y="246176"/>
                  </a:moveTo>
                  <a:lnTo>
                    <a:pt x="62039" y="244614"/>
                  </a:lnTo>
                  <a:lnTo>
                    <a:pt x="58788" y="246634"/>
                  </a:lnTo>
                  <a:lnTo>
                    <a:pt x="61950" y="248310"/>
                  </a:lnTo>
                  <a:lnTo>
                    <a:pt x="63614" y="246176"/>
                  </a:lnTo>
                  <a:close/>
                </a:path>
                <a:path w="1414145" h="1041400">
                  <a:moveTo>
                    <a:pt x="73253" y="820750"/>
                  </a:moveTo>
                  <a:lnTo>
                    <a:pt x="72910" y="819937"/>
                  </a:lnTo>
                  <a:lnTo>
                    <a:pt x="72555" y="819124"/>
                  </a:lnTo>
                  <a:lnTo>
                    <a:pt x="72212" y="818324"/>
                  </a:lnTo>
                  <a:lnTo>
                    <a:pt x="71932" y="818426"/>
                  </a:lnTo>
                  <a:lnTo>
                    <a:pt x="71653" y="818515"/>
                  </a:lnTo>
                  <a:lnTo>
                    <a:pt x="71399" y="818603"/>
                  </a:lnTo>
                  <a:lnTo>
                    <a:pt x="71755" y="820267"/>
                  </a:lnTo>
                  <a:lnTo>
                    <a:pt x="71932" y="821080"/>
                  </a:lnTo>
                  <a:lnTo>
                    <a:pt x="72377" y="820991"/>
                  </a:lnTo>
                  <a:lnTo>
                    <a:pt x="72821" y="820851"/>
                  </a:lnTo>
                  <a:lnTo>
                    <a:pt x="73253" y="820750"/>
                  </a:lnTo>
                  <a:close/>
                </a:path>
                <a:path w="1414145" h="1041400">
                  <a:moveTo>
                    <a:pt x="161010" y="670204"/>
                  </a:moveTo>
                  <a:lnTo>
                    <a:pt x="160528" y="669963"/>
                  </a:lnTo>
                  <a:lnTo>
                    <a:pt x="159918" y="669429"/>
                  </a:lnTo>
                  <a:lnTo>
                    <a:pt x="159613" y="669556"/>
                  </a:lnTo>
                  <a:lnTo>
                    <a:pt x="159194" y="669772"/>
                  </a:lnTo>
                  <a:lnTo>
                    <a:pt x="158813" y="670433"/>
                  </a:lnTo>
                  <a:lnTo>
                    <a:pt x="158711" y="671156"/>
                  </a:lnTo>
                  <a:lnTo>
                    <a:pt x="159512" y="671474"/>
                  </a:lnTo>
                  <a:lnTo>
                    <a:pt x="160121" y="671880"/>
                  </a:lnTo>
                  <a:lnTo>
                    <a:pt x="160489" y="671182"/>
                  </a:lnTo>
                  <a:lnTo>
                    <a:pt x="160756" y="670687"/>
                  </a:lnTo>
                  <a:lnTo>
                    <a:pt x="161010" y="670204"/>
                  </a:lnTo>
                  <a:close/>
                </a:path>
                <a:path w="1414145" h="1041400">
                  <a:moveTo>
                    <a:pt x="175704" y="72224"/>
                  </a:moveTo>
                  <a:lnTo>
                    <a:pt x="174790" y="71869"/>
                  </a:lnTo>
                  <a:lnTo>
                    <a:pt x="174078" y="71412"/>
                  </a:lnTo>
                  <a:lnTo>
                    <a:pt x="173355" y="71361"/>
                  </a:lnTo>
                  <a:lnTo>
                    <a:pt x="173024" y="71348"/>
                  </a:lnTo>
                  <a:lnTo>
                    <a:pt x="172643" y="72097"/>
                  </a:lnTo>
                  <a:lnTo>
                    <a:pt x="172275" y="72504"/>
                  </a:lnTo>
                  <a:lnTo>
                    <a:pt x="172999" y="72961"/>
                  </a:lnTo>
                  <a:lnTo>
                    <a:pt x="173697" y="73494"/>
                  </a:lnTo>
                  <a:lnTo>
                    <a:pt x="174650" y="73850"/>
                  </a:lnTo>
                  <a:lnTo>
                    <a:pt x="175158" y="72948"/>
                  </a:lnTo>
                  <a:lnTo>
                    <a:pt x="175704" y="72224"/>
                  </a:lnTo>
                  <a:close/>
                </a:path>
                <a:path w="1414145" h="1041400">
                  <a:moveTo>
                    <a:pt x="207352" y="215633"/>
                  </a:moveTo>
                  <a:lnTo>
                    <a:pt x="207187" y="214668"/>
                  </a:lnTo>
                  <a:lnTo>
                    <a:pt x="206349" y="214477"/>
                  </a:lnTo>
                  <a:lnTo>
                    <a:pt x="205841" y="214210"/>
                  </a:lnTo>
                  <a:lnTo>
                    <a:pt x="205562" y="214858"/>
                  </a:lnTo>
                  <a:lnTo>
                    <a:pt x="205117" y="215506"/>
                  </a:lnTo>
                  <a:lnTo>
                    <a:pt x="205041" y="216446"/>
                  </a:lnTo>
                  <a:lnTo>
                    <a:pt x="205892" y="216776"/>
                  </a:lnTo>
                  <a:lnTo>
                    <a:pt x="206756" y="217335"/>
                  </a:lnTo>
                  <a:lnTo>
                    <a:pt x="206997" y="216357"/>
                  </a:lnTo>
                  <a:lnTo>
                    <a:pt x="207352" y="215633"/>
                  </a:lnTo>
                  <a:close/>
                </a:path>
                <a:path w="1414145" h="1041400">
                  <a:moveTo>
                    <a:pt x="213093" y="114617"/>
                  </a:moveTo>
                  <a:lnTo>
                    <a:pt x="212940" y="114020"/>
                  </a:lnTo>
                  <a:lnTo>
                    <a:pt x="212813" y="113474"/>
                  </a:lnTo>
                  <a:lnTo>
                    <a:pt x="211988" y="113093"/>
                  </a:lnTo>
                  <a:lnTo>
                    <a:pt x="211061" y="112242"/>
                  </a:lnTo>
                  <a:lnTo>
                    <a:pt x="210578" y="113436"/>
                  </a:lnTo>
                  <a:lnTo>
                    <a:pt x="209880" y="114414"/>
                  </a:lnTo>
                  <a:lnTo>
                    <a:pt x="210108" y="114693"/>
                  </a:lnTo>
                  <a:lnTo>
                    <a:pt x="210591" y="115341"/>
                  </a:lnTo>
                  <a:lnTo>
                    <a:pt x="211543" y="115620"/>
                  </a:lnTo>
                  <a:lnTo>
                    <a:pt x="212293" y="116039"/>
                  </a:lnTo>
                  <a:lnTo>
                    <a:pt x="212559" y="115379"/>
                  </a:lnTo>
                  <a:lnTo>
                    <a:pt x="213093" y="114617"/>
                  </a:lnTo>
                  <a:close/>
                </a:path>
                <a:path w="1414145" h="1041400">
                  <a:moveTo>
                    <a:pt x="240131" y="100838"/>
                  </a:moveTo>
                  <a:lnTo>
                    <a:pt x="240017" y="100558"/>
                  </a:lnTo>
                  <a:lnTo>
                    <a:pt x="239776" y="99923"/>
                  </a:lnTo>
                  <a:lnTo>
                    <a:pt x="239166" y="99453"/>
                  </a:lnTo>
                  <a:lnTo>
                    <a:pt x="238417" y="98564"/>
                  </a:lnTo>
                  <a:lnTo>
                    <a:pt x="238010" y="99491"/>
                  </a:lnTo>
                  <a:lnTo>
                    <a:pt x="237515" y="100114"/>
                  </a:lnTo>
                  <a:lnTo>
                    <a:pt x="238048" y="100939"/>
                  </a:lnTo>
                  <a:lnTo>
                    <a:pt x="238709" y="101371"/>
                  </a:lnTo>
                  <a:lnTo>
                    <a:pt x="239280" y="101854"/>
                  </a:lnTo>
                  <a:lnTo>
                    <a:pt x="239547" y="101422"/>
                  </a:lnTo>
                  <a:lnTo>
                    <a:pt x="240131" y="100838"/>
                  </a:lnTo>
                  <a:close/>
                </a:path>
                <a:path w="1414145" h="1041400">
                  <a:moveTo>
                    <a:pt x="240322" y="213512"/>
                  </a:moveTo>
                  <a:lnTo>
                    <a:pt x="239877" y="213398"/>
                  </a:lnTo>
                  <a:lnTo>
                    <a:pt x="239433" y="213271"/>
                  </a:lnTo>
                  <a:lnTo>
                    <a:pt x="239014" y="213169"/>
                  </a:lnTo>
                  <a:lnTo>
                    <a:pt x="238709" y="214249"/>
                  </a:lnTo>
                  <a:lnTo>
                    <a:pt x="238112" y="216433"/>
                  </a:lnTo>
                  <a:lnTo>
                    <a:pt x="238937" y="216662"/>
                  </a:lnTo>
                  <a:lnTo>
                    <a:pt x="239344" y="216763"/>
                  </a:lnTo>
                  <a:lnTo>
                    <a:pt x="240322" y="213512"/>
                  </a:lnTo>
                  <a:close/>
                </a:path>
                <a:path w="1414145" h="1041400">
                  <a:moveTo>
                    <a:pt x="246354" y="263283"/>
                  </a:moveTo>
                  <a:lnTo>
                    <a:pt x="246024" y="262864"/>
                  </a:lnTo>
                  <a:lnTo>
                    <a:pt x="245694" y="262432"/>
                  </a:lnTo>
                  <a:lnTo>
                    <a:pt x="245376" y="262026"/>
                  </a:lnTo>
                  <a:lnTo>
                    <a:pt x="244551" y="262724"/>
                  </a:lnTo>
                  <a:lnTo>
                    <a:pt x="243763" y="263448"/>
                  </a:lnTo>
                  <a:lnTo>
                    <a:pt x="242963" y="264160"/>
                  </a:lnTo>
                  <a:lnTo>
                    <a:pt x="243179" y="264464"/>
                  </a:lnTo>
                  <a:lnTo>
                    <a:pt x="243420" y="264756"/>
                  </a:lnTo>
                  <a:lnTo>
                    <a:pt x="243662" y="265049"/>
                  </a:lnTo>
                  <a:lnTo>
                    <a:pt x="244551" y="264464"/>
                  </a:lnTo>
                  <a:lnTo>
                    <a:pt x="245440" y="263867"/>
                  </a:lnTo>
                  <a:lnTo>
                    <a:pt x="246354" y="263283"/>
                  </a:lnTo>
                  <a:close/>
                </a:path>
                <a:path w="1414145" h="1041400">
                  <a:moveTo>
                    <a:pt x="253631" y="93954"/>
                  </a:moveTo>
                  <a:lnTo>
                    <a:pt x="253453" y="92976"/>
                  </a:lnTo>
                  <a:lnTo>
                    <a:pt x="252361" y="92964"/>
                  </a:lnTo>
                  <a:lnTo>
                    <a:pt x="251333" y="93040"/>
                  </a:lnTo>
                  <a:lnTo>
                    <a:pt x="250304" y="93091"/>
                  </a:lnTo>
                  <a:lnTo>
                    <a:pt x="250405" y="93649"/>
                  </a:lnTo>
                  <a:lnTo>
                    <a:pt x="250507" y="94234"/>
                  </a:lnTo>
                  <a:lnTo>
                    <a:pt x="250583" y="94805"/>
                  </a:lnTo>
                  <a:lnTo>
                    <a:pt x="251587" y="94551"/>
                  </a:lnTo>
                  <a:lnTo>
                    <a:pt x="252590" y="94310"/>
                  </a:lnTo>
                  <a:lnTo>
                    <a:pt x="253580" y="93992"/>
                  </a:lnTo>
                  <a:close/>
                </a:path>
                <a:path w="1414145" h="1041400">
                  <a:moveTo>
                    <a:pt x="261645" y="673087"/>
                  </a:moveTo>
                  <a:lnTo>
                    <a:pt x="261531" y="672465"/>
                  </a:lnTo>
                  <a:lnTo>
                    <a:pt x="261467" y="671969"/>
                  </a:lnTo>
                  <a:lnTo>
                    <a:pt x="261073" y="671474"/>
                  </a:lnTo>
                  <a:lnTo>
                    <a:pt x="260832" y="670966"/>
                  </a:lnTo>
                  <a:lnTo>
                    <a:pt x="260337" y="671449"/>
                  </a:lnTo>
                  <a:lnTo>
                    <a:pt x="259689" y="671880"/>
                  </a:lnTo>
                  <a:lnTo>
                    <a:pt x="259422" y="672465"/>
                  </a:lnTo>
                  <a:lnTo>
                    <a:pt x="259295" y="672706"/>
                  </a:lnTo>
                  <a:lnTo>
                    <a:pt x="259981" y="673315"/>
                  </a:lnTo>
                  <a:lnTo>
                    <a:pt x="261327" y="675157"/>
                  </a:lnTo>
                  <a:lnTo>
                    <a:pt x="261467" y="673709"/>
                  </a:lnTo>
                  <a:lnTo>
                    <a:pt x="261645" y="673087"/>
                  </a:lnTo>
                  <a:close/>
                </a:path>
                <a:path w="1414145" h="1041400">
                  <a:moveTo>
                    <a:pt x="261810" y="867841"/>
                  </a:moveTo>
                  <a:lnTo>
                    <a:pt x="261213" y="867486"/>
                  </a:lnTo>
                  <a:lnTo>
                    <a:pt x="260642" y="867029"/>
                  </a:lnTo>
                  <a:lnTo>
                    <a:pt x="259994" y="866876"/>
                  </a:lnTo>
                  <a:lnTo>
                    <a:pt x="259791" y="866813"/>
                  </a:lnTo>
                  <a:lnTo>
                    <a:pt x="259041" y="867841"/>
                  </a:lnTo>
                  <a:lnTo>
                    <a:pt x="259130" y="867968"/>
                  </a:lnTo>
                  <a:lnTo>
                    <a:pt x="259511" y="868502"/>
                  </a:lnTo>
                  <a:lnTo>
                    <a:pt x="260096" y="868921"/>
                  </a:lnTo>
                  <a:lnTo>
                    <a:pt x="260819" y="869530"/>
                  </a:lnTo>
                  <a:lnTo>
                    <a:pt x="261302" y="868705"/>
                  </a:lnTo>
                  <a:lnTo>
                    <a:pt x="261556" y="868273"/>
                  </a:lnTo>
                  <a:lnTo>
                    <a:pt x="261810" y="867841"/>
                  </a:lnTo>
                  <a:close/>
                </a:path>
                <a:path w="1414145" h="1041400">
                  <a:moveTo>
                    <a:pt x="267030" y="523494"/>
                  </a:moveTo>
                  <a:lnTo>
                    <a:pt x="266827" y="523214"/>
                  </a:lnTo>
                  <a:lnTo>
                    <a:pt x="266636" y="522960"/>
                  </a:lnTo>
                  <a:lnTo>
                    <a:pt x="266420" y="522706"/>
                  </a:lnTo>
                  <a:lnTo>
                    <a:pt x="265671" y="523214"/>
                  </a:lnTo>
                  <a:lnTo>
                    <a:pt x="264883" y="523773"/>
                  </a:lnTo>
                  <a:lnTo>
                    <a:pt x="264109" y="524306"/>
                  </a:lnTo>
                  <a:lnTo>
                    <a:pt x="264579" y="524903"/>
                  </a:lnTo>
                  <a:lnTo>
                    <a:pt x="264795" y="525195"/>
                  </a:lnTo>
                  <a:lnTo>
                    <a:pt x="265557" y="524637"/>
                  </a:lnTo>
                  <a:lnTo>
                    <a:pt x="266280" y="524052"/>
                  </a:lnTo>
                  <a:lnTo>
                    <a:pt x="267030" y="523494"/>
                  </a:lnTo>
                  <a:close/>
                </a:path>
                <a:path w="1414145" h="1041400">
                  <a:moveTo>
                    <a:pt x="267068" y="382244"/>
                  </a:moveTo>
                  <a:lnTo>
                    <a:pt x="266344" y="381012"/>
                  </a:lnTo>
                  <a:lnTo>
                    <a:pt x="262661" y="383413"/>
                  </a:lnTo>
                  <a:lnTo>
                    <a:pt x="264160" y="383476"/>
                  </a:lnTo>
                  <a:lnTo>
                    <a:pt x="264807" y="383692"/>
                  </a:lnTo>
                  <a:lnTo>
                    <a:pt x="265277" y="383501"/>
                  </a:lnTo>
                  <a:lnTo>
                    <a:pt x="265938" y="383222"/>
                  </a:lnTo>
                  <a:lnTo>
                    <a:pt x="266471" y="382676"/>
                  </a:lnTo>
                  <a:lnTo>
                    <a:pt x="267068" y="382244"/>
                  </a:lnTo>
                  <a:close/>
                </a:path>
                <a:path w="1414145" h="1041400">
                  <a:moveTo>
                    <a:pt x="267309" y="677506"/>
                  </a:moveTo>
                  <a:lnTo>
                    <a:pt x="265950" y="674560"/>
                  </a:lnTo>
                  <a:lnTo>
                    <a:pt x="265633" y="674725"/>
                  </a:lnTo>
                  <a:lnTo>
                    <a:pt x="265303" y="674852"/>
                  </a:lnTo>
                  <a:lnTo>
                    <a:pt x="264985" y="674979"/>
                  </a:lnTo>
                  <a:lnTo>
                    <a:pt x="266204" y="677976"/>
                  </a:lnTo>
                  <a:lnTo>
                    <a:pt x="266598" y="677824"/>
                  </a:lnTo>
                  <a:lnTo>
                    <a:pt x="266941" y="677659"/>
                  </a:lnTo>
                  <a:lnTo>
                    <a:pt x="267309" y="677506"/>
                  </a:lnTo>
                  <a:close/>
                </a:path>
                <a:path w="1414145" h="1041400">
                  <a:moveTo>
                    <a:pt x="290372" y="538454"/>
                  </a:moveTo>
                  <a:lnTo>
                    <a:pt x="289572" y="538022"/>
                  </a:lnTo>
                  <a:lnTo>
                    <a:pt x="288836" y="537489"/>
                  </a:lnTo>
                  <a:lnTo>
                    <a:pt x="288709" y="537616"/>
                  </a:lnTo>
                  <a:lnTo>
                    <a:pt x="288226" y="538060"/>
                  </a:lnTo>
                  <a:lnTo>
                    <a:pt x="287807" y="538695"/>
                  </a:lnTo>
                  <a:lnTo>
                    <a:pt x="287642" y="539356"/>
                  </a:lnTo>
                  <a:lnTo>
                    <a:pt x="287591" y="539546"/>
                  </a:lnTo>
                  <a:lnTo>
                    <a:pt x="288696" y="540334"/>
                  </a:lnTo>
                  <a:lnTo>
                    <a:pt x="288823" y="540245"/>
                  </a:lnTo>
                  <a:lnTo>
                    <a:pt x="289356" y="539838"/>
                  </a:lnTo>
                  <a:lnTo>
                    <a:pt x="289737" y="539229"/>
                  </a:lnTo>
                  <a:lnTo>
                    <a:pt x="290372" y="538454"/>
                  </a:lnTo>
                  <a:close/>
                </a:path>
                <a:path w="1414145" h="1041400">
                  <a:moveTo>
                    <a:pt x="296646" y="701878"/>
                  </a:moveTo>
                  <a:lnTo>
                    <a:pt x="294779" y="701890"/>
                  </a:lnTo>
                  <a:lnTo>
                    <a:pt x="294093" y="701713"/>
                  </a:lnTo>
                  <a:lnTo>
                    <a:pt x="293065" y="702284"/>
                  </a:lnTo>
                  <a:lnTo>
                    <a:pt x="292684" y="702932"/>
                  </a:lnTo>
                  <a:lnTo>
                    <a:pt x="292201" y="703427"/>
                  </a:lnTo>
                  <a:lnTo>
                    <a:pt x="292404" y="703707"/>
                  </a:lnTo>
                  <a:lnTo>
                    <a:pt x="292798" y="704215"/>
                  </a:lnTo>
                  <a:lnTo>
                    <a:pt x="293751" y="703656"/>
                  </a:lnTo>
                  <a:lnTo>
                    <a:pt x="296646" y="701878"/>
                  </a:lnTo>
                  <a:close/>
                </a:path>
                <a:path w="1414145" h="1041400">
                  <a:moveTo>
                    <a:pt x="329133" y="189191"/>
                  </a:moveTo>
                  <a:lnTo>
                    <a:pt x="328066" y="188963"/>
                  </a:lnTo>
                  <a:lnTo>
                    <a:pt x="327012" y="188722"/>
                  </a:lnTo>
                  <a:lnTo>
                    <a:pt x="325945" y="188518"/>
                  </a:lnTo>
                  <a:lnTo>
                    <a:pt x="325767" y="189128"/>
                  </a:lnTo>
                  <a:lnTo>
                    <a:pt x="325666" y="189458"/>
                  </a:lnTo>
                  <a:lnTo>
                    <a:pt x="326682" y="189826"/>
                  </a:lnTo>
                  <a:lnTo>
                    <a:pt x="327672" y="190220"/>
                  </a:lnTo>
                  <a:lnTo>
                    <a:pt x="328688" y="190601"/>
                  </a:lnTo>
                  <a:lnTo>
                    <a:pt x="328841" y="190119"/>
                  </a:lnTo>
                  <a:lnTo>
                    <a:pt x="328980" y="189649"/>
                  </a:lnTo>
                  <a:lnTo>
                    <a:pt x="329133" y="189191"/>
                  </a:lnTo>
                  <a:close/>
                </a:path>
                <a:path w="1414145" h="1041400">
                  <a:moveTo>
                    <a:pt x="341439" y="1039342"/>
                  </a:moveTo>
                  <a:lnTo>
                    <a:pt x="340537" y="1039025"/>
                  </a:lnTo>
                  <a:lnTo>
                    <a:pt x="339877" y="1038542"/>
                  </a:lnTo>
                  <a:lnTo>
                    <a:pt x="339598" y="1038733"/>
                  </a:lnTo>
                  <a:lnTo>
                    <a:pt x="339166" y="1038987"/>
                  </a:lnTo>
                  <a:lnTo>
                    <a:pt x="338709" y="1039672"/>
                  </a:lnTo>
                  <a:lnTo>
                    <a:pt x="338721" y="1040168"/>
                  </a:lnTo>
                  <a:lnTo>
                    <a:pt x="338721" y="1040574"/>
                  </a:lnTo>
                  <a:lnTo>
                    <a:pt x="339432" y="1040942"/>
                  </a:lnTo>
                  <a:lnTo>
                    <a:pt x="339813" y="1041336"/>
                  </a:lnTo>
                  <a:lnTo>
                    <a:pt x="340271" y="1040765"/>
                  </a:lnTo>
                  <a:lnTo>
                    <a:pt x="340753" y="1040206"/>
                  </a:lnTo>
                  <a:lnTo>
                    <a:pt x="341439" y="1039342"/>
                  </a:lnTo>
                  <a:close/>
                </a:path>
                <a:path w="1414145" h="1041400">
                  <a:moveTo>
                    <a:pt x="359740" y="772795"/>
                  </a:moveTo>
                  <a:lnTo>
                    <a:pt x="358863" y="772502"/>
                  </a:lnTo>
                  <a:lnTo>
                    <a:pt x="358025" y="772172"/>
                  </a:lnTo>
                  <a:lnTo>
                    <a:pt x="357022" y="771918"/>
                  </a:lnTo>
                  <a:lnTo>
                    <a:pt x="356539" y="772680"/>
                  </a:lnTo>
                  <a:lnTo>
                    <a:pt x="357124" y="773366"/>
                  </a:lnTo>
                  <a:lnTo>
                    <a:pt x="357720" y="773938"/>
                  </a:lnTo>
                  <a:lnTo>
                    <a:pt x="358305" y="774509"/>
                  </a:lnTo>
                  <a:lnTo>
                    <a:pt x="358787" y="773938"/>
                  </a:lnTo>
                  <a:lnTo>
                    <a:pt x="359257" y="773366"/>
                  </a:lnTo>
                  <a:lnTo>
                    <a:pt x="359740" y="772795"/>
                  </a:lnTo>
                  <a:close/>
                </a:path>
                <a:path w="1414145" h="1041400">
                  <a:moveTo>
                    <a:pt x="361950" y="567004"/>
                  </a:moveTo>
                  <a:lnTo>
                    <a:pt x="361861" y="566089"/>
                  </a:lnTo>
                  <a:lnTo>
                    <a:pt x="361784" y="565162"/>
                  </a:lnTo>
                  <a:lnTo>
                    <a:pt x="361708" y="564261"/>
                  </a:lnTo>
                  <a:lnTo>
                    <a:pt x="361200" y="564349"/>
                  </a:lnTo>
                  <a:lnTo>
                    <a:pt x="360197" y="564578"/>
                  </a:lnTo>
                  <a:lnTo>
                    <a:pt x="360426" y="565391"/>
                  </a:lnTo>
                  <a:lnTo>
                    <a:pt x="360603" y="566254"/>
                  </a:lnTo>
                  <a:lnTo>
                    <a:pt x="360895" y="567067"/>
                  </a:lnTo>
                  <a:lnTo>
                    <a:pt x="361581" y="567029"/>
                  </a:lnTo>
                  <a:lnTo>
                    <a:pt x="361950" y="567004"/>
                  </a:lnTo>
                  <a:close/>
                </a:path>
                <a:path w="1414145" h="1041400">
                  <a:moveTo>
                    <a:pt x="398970" y="131089"/>
                  </a:moveTo>
                  <a:lnTo>
                    <a:pt x="397357" y="129349"/>
                  </a:lnTo>
                  <a:lnTo>
                    <a:pt x="396735" y="130073"/>
                  </a:lnTo>
                  <a:lnTo>
                    <a:pt x="396252" y="130441"/>
                  </a:lnTo>
                  <a:lnTo>
                    <a:pt x="397116" y="131241"/>
                  </a:lnTo>
                  <a:lnTo>
                    <a:pt x="397916" y="132003"/>
                  </a:lnTo>
                  <a:lnTo>
                    <a:pt x="398259" y="131622"/>
                  </a:lnTo>
                  <a:lnTo>
                    <a:pt x="398970" y="131089"/>
                  </a:lnTo>
                  <a:close/>
                </a:path>
                <a:path w="1414145" h="1041400">
                  <a:moveTo>
                    <a:pt x="419125" y="90360"/>
                  </a:moveTo>
                  <a:lnTo>
                    <a:pt x="415747" y="89154"/>
                  </a:lnTo>
                  <a:lnTo>
                    <a:pt x="415798" y="91643"/>
                  </a:lnTo>
                  <a:lnTo>
                    <a:pt x="415836" y="92735"/>
                  </a:lnTo>
                  <a:lnTo>
                    <a:pt x="417677" y="91541"/>
                  </a:lnTo>
                  <a:lnTo>
                    <a:pt x="419125" y="90360"/>
                  </a:lnTo>
                  <a:close/>
                </a:path>
                <a:path w="1414145" h="1041400">
                  <a:moveTo>
                    <a:pt x="472998" y="1473"/>
                  </a:moveTo>
                  <a:lnTo>
                    <a:pt x="472338" y="787"/>
                  </a:lnTo>
                  <a:lnTo>
                    <a:pt x="471982" y="393"/>
                  </a:lnTo>
                  <a:lnTo>
                    <a:pt x="471589" y="0"/>
                  </a:lnTo>
                  <a:lnTo>
                    <a:pt x="470966" y="635"/>
                  </a:lnTo>
                  <a:lnTo>
                    <a:pt x="470319" y="1270"/>
                  </a:lnTo>
                  <a:lnTo>
                    <a:pt x="469696" y="1917"/>
                  </a:lnTo>
                  <a:lnTo>
                    <a:pt x="470141" y="2247"/>
                  </a:lnTo>
                  <a:lnTo>
                    <a:pt x="470674" y="2959"/>
                  </a:lnTo>
                  <a:lnTo>
                    <a:pt x="470992" y="2857"/>
                  </a:lnTo>
                  <a:lnTo>
                    <a:pt x="471665" y="2667"/>
                  </a:lnTo>
                  <a:lnTo>
                    <a:pt x="472224" y="2070"/>
                  </a:lnTo>
                  <a:lnTo>
                    <a:pt x="472998" y="1473"/>
                  </a:lnTo>
                  <a:close/>
                </a:path>
                <a:path w="1414145" h="1041400">
                  <a:moveTo>
                    <a:pt x="474040" y="536740"/>
                  </a:moveTo>
                  <a:lnTo>
                    <a:pt x="472821" y="536346"/>
                  </a:lnTo>
                  <a:lnTo>
                    <a:pt x="472008" y="535800"/>
                  </a:lnTo>
                  <a:lnTo>
                    <a:pt x="470992" y="536282"/>
                  </a:lnTo>
                  <a:lnTo>
                    <a:pt x="470763" y="537197"/>
                  </a:lnTo>
                  <a:lnTo>
                    <a:pt x="470395" y="537845"/>
                  </a:lnTo>
                  <a:lnTo>
                    <a:pt x="470979" y="538099"/>
                  </a:lnTo>
                  <a:lnTo>
                    <a:pt x="471639" y="538695"/>
                  </a:lnTo>
                  <a:lnTo>
                    <a:pt x="472135" y="538581"/>
                  </a:lnTo>
                  <a:lnTo>
                    <a:pt x="472719" y="538403"/>
                  </a:lnTo>
                  <a:lnTo>
                    <a:pt x="473138" y="537654"/>
                  </a:lnTo>
                  <a:lnTo>
                    <a:pt x="474040" y="536740"/>
                  </a:lnTo>
                  <a:close/>
                </a:path>
                <a:path w="1414145" h="1041400">
                  <a:moveTo>
                    <a:pt x="482790" y="40690"/>
                  </a:moveTo>
                  <a:lnTo>
                    <a:pt x="482511" y="39712"/>
                  </a:lnTo>
                  <a:lnTo>
                    <a:pt x="481926" y="37769"/>
                  </a:lnTo>
                  <a:lnTo>
                    <a:pt x="481215" y="37973"/>
                  </a:lnTo>
                  <a:lnTo>
                    <a:pt x="480860" y="38061"/>
                  </a:lnTo>
                  <a:lnTo>
                    <a:pt x="481025" y="39052"/>
                  </a:lnTo>
                  <a:lnTo>
                    <a:pt x="481190" y="40043"/>
                  </a:lnTo>
                  <a:lnTo>
                    <a:pt x="481355" y="41021"/>
                  </a:lnTo>
                  <a:lnTo>
                    <a:pt x="481838" y="40906"/>
                  </a:lnTo>
                  <a:lnTo>
                    <a:pt x="482307" y="40779"/>
                  </a:lnTo>
                  <a:lnTo>
                    <a:pt x="482790" y="40690"/>
                  </a:lnTo>
                  <a:close/>
                </a:path>
                <a:path w="1414145" h="1041400">
                  <a:moveTo>
                    <a:pt x="487819" y="178193"/>
                  </a:moveTo>
                  <a:lnTo>
                    <a:pt x="486943" y="177787"/>
                  </a:lnTo>
                  <a:lnTo>
                    <a:pt x="486359" y="178701"/>
                  </a:lnTo>
                  <a:lnTo>
                    <a:pt x="485863" y="179603"/>
                  </a:lnTo>
                  <a:lnTo>
                    <a:pt x="485368" y="180517"/>
                  </a:lnTo>
                  <a:lnTo>
                    <a:pt x="485863" y="180721"/>
                  </a:lnTo>
                  <a:lnTo>
                    <a:pt x="486359" y="180949"/>
                  </a:lnTo>
                  <a:lnTo>
                    <a:pt x="486867" y="181178"/>
                  </a:lnTo>
                  <a:lnTo>
                    <a:pt x="487184" y="180225"/>
                  </a:lnTo>
                  <a:lnTo>
                    <a:pt x="487527" y="179235"/>
                  </a:lnTo>
                  <a:lnTo>
                    <a:pt x="487819" y="178193"/>
                  </a:lnTo>
                  <a:close/>
                </a:path>
                <a:path w="1414145" h="1041400">
                  <a:moveTo>
                    <a:pt x="506971" y="206413"/>
                  </a:moveTo>
                  <a:lnTo>
                    <a:pt x="506628" y="204368"/>
                  </a:lnTo>
                  <a:lnTo>
                    <a:pt x="506476" y="203377"/>
                  </a:lnTo>
                  <a:lnTo>
                    <a:pt x="506082" y="203466"/>
                  </a:lnTo>
                  <a:lnTo>
                    <a:pt x="505371" y="203581"/>
                  </a:lnTo>
                  <a:lnTo>
                    <a:pt x="505409" y="204635"/>
                  </a:lnTo>
                  <a:lnTo>
                    <a:pt x="505536" y="205587"/>
                  </a:lnTo>
                  <a:lnTo>
                    <a:pt x="505663" y="206527"/>
                  </a:lnTo>
                  <a:lnTo>
                    <a:pt x="506526" y="206438"/>
                  </a:lnTo>
                  <a:lnTo>
                    <a:pt x="506971" y="206413"/>
                  </a:lnTo>
                  <a:close/>
                </a:path>
                <a:path w="1414145" h="1041400">
                  <a:moveTo>
                    <a:pt x="512432" y="479882"/>
                  </a:moveTo>
                  <a:lnTo>
                    <a:pt x="512279" y="478904"/>
                  </a:lnTo>
                  <a:lnTo>
                    <a:pt x="512114" y="477913"/>
                  </a:lnTo>
                  <a:lnTo>
                    <a:pt x="511949" y="476948"/>
                  </a:lnTo>
                  <a:lnTo>
                    <a:pt x="511632" y="476999"/>
                  </a:lnTo>
                  <a:lnTo>
                    <a:pt x="511302" y="477062"/>
                  </a:lnTo>
                  <a:lnTo>
                    <a:pt x="510946" y="477113"/>
                  </a:lnTo>
                  <a:lnTo>
                    <a:pt x="511213" y="478091"/>
                  </a:lnTo>
                  <a:lnTo>
                    <a:pt x="511454" y="479069"/>
                  </a:lnTo>
                  <a:lnTo>
                    <a:pt x="511708" y="480047"/>
                  </a:lnTo>
                  <a:lnTo>
                    <a:pt x="511949" y="479996"/>
                  </a:lnTo>
                  <a:lnTo>
                    <a:pt x="512191" y="479945"/>
                  </a:lnTo>
                  <a:lnTo>
                    <a:pt x="512432" y="479882"/>
                  </a:lnTo>
                  <a:close/>
                </a:path>
                <a:path w="1414145" h="1041400">
                  <a:moveTo>
                    <a:pt x="513549" y="267868"/>
                  </a:moveTo>
                  <a:lnTo>
                    <a:pt x="512127" y="267182"/>
                  </a:lnTo>
                  <a:lnTo>
                    <a:pt x="511517" y="266687"/>
                  </a:lnTo>
                  <a:lnTo>
                    <a:pt x="511225" y="266814"/>
                  </a:lnTo>
                  <a:lnTo>
                    <a:pt x="510819" y="267004"/>
                  </a:lnTo>
                  <a:lnTo>
                    <a:pt x="510451" y="267779"/>
                  </a:lnTo>
                  <a:lnTo>
                    <a:pt x="510527" y="268160"/>
                  </a:lnTo>
                  <a:lnTo>
                    <a:pt x="510578" y="268554"/>
                  </a:lnTo>
                  <a:lnTo>
                    <a:pt x="511302" y="269062"/>
                  </a:lnTo>
                  <a:lnTo>
                    <a:pt x="511683" y="269036"/>
                  </a:lnTo>
                  <a:lnTo>
                    <a:pt x="512203" y="268998"/>
                  </a:lnTo>
                  <a:lnTo>
                    <a:pt x="512673" y="268439"/>
                  </a:lnTo>
                  <a:lnTo>
                    <a:pt x="513549" y="267868"/>
                  </a:lnTo>
                  <a:close/>
                </a:path>
                <a:path w="1414145" h="1041400">
                  <a:moveTo>
                    <a:pt x="516750" y="486016"/>
                  </a:moveTo>
                  <a:lnTo>
                    <a:pt x="516026" y="485521"/>
                  </a:lnTo>
                  <a:lnTo>
                    <a:pt x="515848" y="485597"/>
                  </a:lnTo>
                  <a:lnTo>
                    <a:pt x="515378" y="485775"/>
                  </a:lnTo>
                  <a:lnTo>
                    <a:pt x="515048" y="486257"/>
                  </a:lnTo>
                  <a:lnTo>
                    <a:pt x="514654" y="486613"/>
                  </a:lnTo>
                  <a:lnTo>
                    <a:pt x="515035" y="486994"/>
                  </a:lnTo>
                  <a:lnTo>
                    <a:pt x="515416" y="487375"/>
                  </a:lnTo>
                  <a:lnTo>
                    <a:pt x="516064" y="488010"/>
                  </a:lnTo>
                  <a:lnTo>
                    <a:pt x="516394" y="487210"/>
                  </a:lnTo>
                  <a:lnTo>
                    <a:pt x="516699" y="486714"/>
                  </a:lnTo>
                  <a:lnTo>
                    <a:pt x="516750" y="486206"/>
                  </a:lnTo>
                  <a:lnTo>
                    <a:pt x="516750" y="486016"/>
                  </a:lnTo>
                  <a:close/>
                </a:path>
                <a:path w="1414145" h="1041400">
                  <a:moveTo>
                    <a:pt x="533273" y="438619"/>
                  </a:moveTo>
                  <a:lnTo>
                    <a:pt x="533184" y="438099"/>
                  </a:lnTo>
                  <a:lnTo>
                    <a:pt x="533069" y="437565"/>
                  </a:lnTo>
                  <a:lnTo>
                    <a:pt x="532968" y="437032"/>
                  </a:lnTo>
                  <a:lnTo>
                    <a:pt x="531964" y="437324"/>
                  </a:lnTo>
                  <a:lnTo>
                    <a:pt x="530948" y="437591"/>
                  </a:lnTo>
                  <a:lnTo>
                    <a:pt x="529932" y="437870"/>
                  </a:lnTo>
                  <a:lnTo>
                    <a:pt x="530098" y="438378"/>
                  </a:lnTo>
                  <a:lnTo>
                    <a:pt x="530326" y="439305"/>
                  </a:lnTo>
                  <a:lnTo>
                    <a:pt x="531368" y="439166"/>
                  </a:lnTo>
                  <a:lnTo>
                    <a:pt x="532320" y="438861"/>
                  </a:lnTo>
                  <a:lnTo>
                    <a:pt x="533273" y="438619"/>
                  </a:lnTo>
                  <a:close/>
                </a:path>
                <a:path w="1414145" h="1041400">
                  <a:moveTo>
                    <a:pt x="538975" y="663321"/>
                  </a:moveTo>
                  <a:lnTo>
                    <a:pt x="538060" y="662774"/>
                  </a:lnTo>
                  <a:lnTo>
                    <a:pt x="537514" y="662190"/>
                  </a:lnTo>
                  <a:lnTo>
                    <a:pt x="537095" y="662292"/>
                  </a:lnTo>
                  <a:lnTo>
                    <a:pt x="536663" y="662368"/>
                  </a:lnTo>
                  <a:lnTo>
                    <a:pt x="536117" y="663054"/>
                  </a:lnTo>
                  <a:lnTo>
                    <a:pt x="536041" y="663536"/>
                  </a:lnTo>
                  <a:lnTo>
                    <a:pt x="535990" y="663917"/>
                  </a:lnTo>
                  <a:lnTo>
                    <a:pt x="536790" y="664781"/>
                  </a:lnTo>
                  <a:lnTo>
                    <a:pt x="536917" y="664743"/>
                  </a:lnTo>
                  <a:lnTo>
                    <a:pt x="537552" y="664438"/>
                  </a:lnTo>
                  <a:lnTo>
                    <a:pt x="538111" y="663943"/>
                  </a:lnTo>
                  <a:lnTo>
                    <a:pt x="538975" y="663321"/>
                  </a:lnTo>
                  <a:close/>
                </a:path>
                <a:path w="1414145" h="1041400">
                  <a:moveTo>
                    <a:pt x="539546" y="601941"/>
                  </a:moveTo>
                  <a:lnTo>
                    <a:pt x="538657" y="600951"/>
                  </a:lnTo>
                  <a:lnTo>
                    <a:pt x="538238" y="600100"/>
                  </a:lnTo>
                  <a:lnTo>
                    <a:pt x="537705" y="600024"/>
                  </a:lnTo>
                  <a:lnTo>
                    <a:pt x="537171" y="599935"/>
                  </a:lnTo>
                  <a:lnTo>
                    <a:pt x="536511" y="600659"/>
                  </a:lnTo>
                  <a:lnTo>
                    <a:pt x="535914" y="601040"/>
                  </a:lnTo>
                  <a:lnTo>
                    <a:pt x="536308" y="601611"/>
                  </a:lnTo>
                  <a:lnTo>
                    <a:pt x="536575" y="602488"/>
                  </a:lnTo>
                  <a:lnTo>
                    <a:pt x="537108" y="602729"/>
                  </a:lnTo>
                  <a:lnTo>
                    <a:pt x="537578" y="602907"/>
                  </a:lnTo>
                  <a:lnTo>
                    <a:pt x="538353" y="602361"/>
                  </a:lnTo>
                  <a:lnTo>
                    <a:pt x="539546" y="601941"/>
                  </a:lnTo>
                  <a:close/>
                </a:path>
                <a:path w="1414145" h="1041400">
                  <a:moveTo>
                    <a:pt x="567182" y="771550"/>
                  </a:moveTo>
                  <a:lnTo>
                    <a:pt x="567143" y="770890"/>
                  </a:lnTo>
                  <a:lnTo>
                    <a:pt x="567143" y="770636"/>
                  </a:lnTo>
                  <a:lnTo>
                    <a:pt x="566293" y="770407"/>
                  </a:lnTo>
                  <a:lnTo>
                    <a:pt x="565848" y="770204"/>
                  </a:lnTo>
                  <a:lnTo>
                    <a:pt x="565556" y="770864"/>
                  </a:lnTo>
                  <a:lnTo>
                    <a:pt x="565137" y="771499"/>
                  </a:lnTo>
                  <a:lnTo>
                    <a:pt x="565010" y="772198"/>
                  </a:lnTo>
                  <a:lnTo>
                    <a:pt x="564984" y="772401"/>
                  </a:lnTo>
                  <a:lnTo>
                    <a:pt x="565797" y="772744"/>
                  </a:lnTo>
                  <a:lnTo>
                    <a:pt x="566623" y="773277"/>
                  </a:lnTo>
                  <a:lnTo>
                    <a:pt x="566864" y="772248"/>
                  </a:lnTo>
                  <a:lnTo>
                    <a:pt x="567182" y="771550"/>
                  </a:lnTo>
                  <a:close/>
                </a:path>
                <a:path w="1414145" h="1041400">
                  <a:moveTo>
                    <a:pt x="574611" y="509041"/>
                  </a:moveTo>
                  <a:lnTo>
                    <a:pt x="574154" y="508482"/>
                  </a:lnTo>
                  <a:lnTo>
                    <a:pt x="573913" y="507936"/>
                  </a:lnTo>
                  <a:lnTo>
                    <a:pt x="573557" y="508254"/>
                  </a:lnTo>
                  <a:lnTo>
                    <a:pt x="573189" y="508533"/>
                  </a:lnTo>
                  <a:lnTo>
                    <a:pt x="572820" y="508838"/>
                  </a:lnTo>
                  <a:lnTo>
                    <a:pt x="572706" y="509536"/>
                  </a:lnTo>
                  <a:lnTo>
                    <a:pt x="572401" y="510286"/>
                  </a:lnTo>
                  <a:lnTo>
                    <a:pt x="572503" y="510959"/>
                  </a:lnTo>
                  <a:lnTo>
                    <a:pt x="572554" y="511276"/>
                  </a:lnTo>
                  <a:lnTo>
                    <a:pt x="573392" y="511441"/>
                  </a:lnTo>
                  <a:lnTo>
                    <a:pt x="573874" y="511683"/>
                  </a:lnTo>
                  <a:lnTo>
                    <a:pt x="574128" y="510959"/>
                  </a:lnTo>
                  <a:lnTo>
                    <a:pt x="574548" y="510286"/>
                  </a:lnTo>
                  <a:lnTo>
                    <a:pt x="574598" y="509574"/>
                  </a:lnTo>
                  <a:lnTo>
                    <a:pt x="574611" y="509041"/>
                  </a:lnTo>
                  <a:close/>
                </a:path>
                <a:path w="1414145" h="1041400">
                  <a:moveTo>
                    <a:pt x="591883" y="291376"/>
                  </a:moveTo>
                  <a:lnTo>
                    <a:pt x="591197" y="289407"/>
                  </a:lnTo>
                  <a:lnTo>
                    <a:pt x="590842" y="288417"/>
                  </a:lnTo>
                  <a:lnTo>
                    <a:pt x="590511" y="288518"/>
                  </a:lnTo>
                  <a:lnTo>
                    <a:pt x="590181" y="288594"/>
                  </a:lnTo>
                  <a:lnTo>
                    <a:pt x="589851" y="288696"/>
                  </a:lnTo>
                  <a:lnTo>
                    <a:pt x="590016" y="289687"/>
                  </a:lnTo>
                  <a:lnTo>
                    <a:pt x="590181" y="290677"/>
                  </a:lnTo>
                  <a:lnTo>
                    <a:pt x="590346" y="291680"/>
                  </a:lnTo>
                  <a:lnTo>
                    <a:pt x="590842" y="291592"/>
                  </a:lnTo>
                  <a:lnTo>
                    <a:pt x="591375" y="291477"/>
                  </a:lnTo>
                  <a:lnTo>
                    <a:pt x="591883" y="291376"/>
                  </a:lnTo>
                  <a:close/>
                </a:path>
                <a:path w="1414145" h="1041400">
                  <a:moveTo>
                    <a:pt x="623519" y="162115"/>
                  </a:moveTo>
                  <a:lnTo>
                    <a:pt x="622744" y="162026"/>
                  </a:lnTo>
                  <a:lnTo>
                    <a:pt x="622338" y="161975"/>
                  </a:lnTo>
                  <a:lnTo>
                    <a:pt x="622058" y="163296"/>
                  </a:lnTo>
                  <a:lnTo>
                    <a:pt x="621792" y="164630"/>
                  </a:lnTo>
                  <a:lnTo>
                    <a:pt x="621512" y="165976"/>
                  </a:lnTo>
                  <a:lnTo>
                    <a:pt x="622579" y="166293"/>
                  </a:lnTo>
                  <a:lnTo>
                    <a:pt x="623112" y="166420"/>
                  </a:lnTo>
                  <a:lnTo>
                    <a:pt x="623227" y="164985"/>
                  </a:lnTo>
                  <a:lnTo>
                    <a:pt x="623519" y="162115"/>
                  </a:lnTo>
                  <a:close/>
                </a:path>
                <a:path w="1414145" h="1041400">
                  <a:moveTo>
                    <a:pt x="643585" y="408838"/>
                  </a:moveTo>
                  <a:lnTo>
                    <a:pt x="643140" y="408800"/>
                  </a:lnTo>
                  <a:lnTo>
                    <a:pt x="642277" y="408736"/>
                  </a:lnTo>
                  <a:lnTo>
                    <a:pt x="642162" y="409829"/>
                  </a:lnTo>
                  <a:lnTo>
                    <a:pt x="642086" y="410959"/>
                  </a:lnTo>
                  <a:lnTo>
                    <a:pt x="641985" y="412064"/>
                  </a:lnTo>
                  <a:lnTo>
                    <a:pt x="642454" y="412089"/>
                  </a:lnTo>
                  <a:lnTo>
                    <a:pt x="642924" y="412115"/>
                  </a:lnTo>
                  <a:lnTo>
                    <a:pt x="643382" y="412153"/>
                  </a:lnTo>
                  <a:lnTo>
                    <a:pt x="643458" y="411073"/>
                  </a:lnTo>
                  <a:lnTo>
                    <a:pt x="643509" y="409943"/>
                  </a:lnTo>
                  <a:lnTo>
                    <a:pt x="643585" y="408838"/>
                  </a:lnTo>
                  <a:close/>
                </a:path>
                <a:path w="1414145" h="1041400">
                  <a:moveTo>
                    <a:pt x="646722" y="817473"/>
                  </a:moveTo>
                  <a:lnTo>
                    <a:pt x="644563" y="816419"/>
                  </a:lnTo>
                  <a:lnTo>
                    <a:pt x="643496" y="815886"/>
                  </a:lnTo>
                  <a:lnTo>
                    <a:pt x="643001" y="816914"/>
                  </a:lnTo>
                  <a:lnTo>
                    <a:pt x="644017" y="817549"/>
                  </a:lnTo>
                  <a:lnTo>
                    <a:pt x="646061" y="818769"/>
                  </a:lnTo>
                  <a:lnTo>
                    <a:pt x="646277" y="818362"/>
                  </a:lnTo>
                  <a:lnTo>
                    <a:pt x="646506" y="817918"/>
                  </a:lnTo>
                  <a:lnTo>
                    <a:pt x="646722" y="817473"/>
                  </a:lnTo>
                  <a:close/>
                </a:path>
                <a:path w="1414145" h="1041400">
                  <a:moveTo>
                    <a:pt x="664845" y="308305"/>
                  </a:moveTo>
                  <a:lnTo>
                    <a:pt x="664108" y="308140"/>
                  </a:lnTo>
                  <a:lnTo>
                    <a:pt x="663333" y="307733"/>
                  </a:lnTo>
                  <a:lnTo>
                    <a:pt x="663105" y="307936"/>
                  </a:lnTo>
                  <a:lnTo>
                    <a:pt x="662698" y="308343"/>
                  </a:lnTo>
                  <a:lnTo>
                    <a:pt x="662597" y="309067"/>
                  </a:lnTo>
                  <a:lnTo>
                    <a:pt x="662368" y="309664"/>
                  </a:lnTo>
                  <a:lnTo>
                    <a:pt x="662889" y="309727"/>
                  </a:lnTo>
                  <a:lnTo>
                    <a:pt x="663536" y="310007"/>
                  </a:lnTo>
                  <a:lnTo>
                    <a:pt x="663943" y="309803"/>
                  </a:lnTo>
                  <a:lnTo>
                    <a:pt x="664311" y="309613"/>
                  </a:lnTo>
                  <a:lnTo>
                    <a:pt x="664489" y="308940"/>
                  </a:lnTo>
                  <a:lnTo>
                    <a:pt x="664845" y="308305"/>
                  </a:lnTo>
                  <a:close/>
                </a:path>
                <a:path w="1414145" h="1041400">
                  <a:moveTo>
                    <a:pt x="676643" y="656894"/>
                  </a:moveTo>
                  <a:lnTo>
                    <a:pt x="676109" y="656932"/>
                  </a:lnTo>
                  <a:lnTo>
                    <a:pt x="675576" y="656958"/>
                  </a:lnTo>
                  <a:lnTo>
                    <a:pt x="675043" y="657009"/>
                  </a:lnTo>
                  <a:lnTo>
                    <a:pt x="675208" y="658012"/>
                  </a:lnTo>
                  <a:lnTo>
                    <a:pt x="675538" y="660019"/>
                  </a:lnTo>
                  <a:lnTo>
                    <a:pt x="675817" y="660019"/>
                  </a:lnTo>
                  <a:lnTo>
                    <a:pt x="676084" y="660006"/>
                  </a:lnTo>
                  <a:lnTo>
                    <a:pt x="676363" y="660006"/>
                  </a:lnTo>
                  <a:lnTo>
                    <a:pt x="676452" y="658964"/>
                  </a:lnTo>
                  <a:lnTo>
                    <a:pt x="676554" y="657936"/>
                  </a:lnTo>
                  <a:lnTo>
                    <a:pt x="676643" y="656894"/>
                  </a:lnTo>
                  <a:close/>
                </a:path>
                <a:path w="1414145" h="1041400">
                  <a:moveTo>
                    <a:pt x="680808" y="326986"/>
                  </a:moveTo>
                  <a:lnTo>
                    <a:pt x="680339" y="326745"/>
                  </a:lnTo>
                  <a:lnTo>
                    <a:pt x="679856" y="326542"/>
                  </a:lnTo>
                  <a:lnTo>
                    <a:pt x="679246" y="326250"/>
                  </a:lnTo>
                  <a:lnTo>
                    <a:pt x="678878" y="326847"/>
                  </a:lnTo>
                  <a:lnTo>
                    <a:pt x="678395" y="327317"/>
                  </a:lnTo>
                  <a:lnTo>
                    <a:pt x="678395" y="327761"/>
                  </a:lnTo>
                  <a:lnTo>
                    <a:pt x="678395" y="328079"/>
                  </a:lnTo>
                  <a:lnTo>
                    <a:pt x="679424" y="328688"/>
                  </a:lnTo>
                  <a:lnTo>
                    <a:pt x="680008" y="328142"/>
                  </a:lnTo>
                  <a:lnTo>
                    <a:pt x="680389" y="327558"/>
                  </a:lnTo>
                  <a:lnTo>
                    <a:pt x="680808" y="326986"/>
                  </a:lnTo>
                  <a:close/>
                </a:path>
                <a:path w="1414145" h="1041400">
                  <a:moveTo>
                    <a:pt x="684631" y="402640"/>
                  </a:moveTo>
                  <a:lnTo>
                    <a:pt x="684517" y="402348"/>
                  </a:lnTo>
                  <a:lnTo>
                    <a:pt x="684390" y="402031"/>
                  </a:lnTo>
                  <a:lnTo>
                    <a:pt x="684263" y="401739"/>
                  </a:lnTo>
                  <a:lnTo>
                    <a:pt x="683221" y="402018"/>
                  </a:lnTo>
                  <a:lnTo>
                    <a:pt x="682218" y="402323"/>
                  </a:lnTo>
                  <a:lnTo>
                    <a:pt x="681177" y="402628"/>
                  </a:lnTo>
                  <a:lnTo>
                    <a:pt x="681418" y="403123"/>
                  </a:lnTo>
                  <a:lnTo>
                    <a:pt x="681647" y="403618"/>
                  </a:lnTo>
                  <a:lnTo>
                    <a:pt x="681875" y="404101"/>
                  </a:lnTo>
                  <a:lnTo>
                    <a:pt x="682802" y="403593"/>
                  </a:lnTo>
                  <a:lnTo>
                    <a:pt x="683729" y="403123"/>
                  </a:lnTo>
                  <a:lnTo>
                    <a:pt x="684631" y="402640"/>
                  </a:lnTo>
                  <a:close/>
                </a:path>
                <a:path w="1414145" h="1041400">
                  <a:moveTo>
                    <a:pt x="702017" y="63157"/>
                  </a:moveTo>
                  <a:lnTo>
                    <a:pt x="701725" y="62750"/>
                  </a:lnTo>
                  <a:lnTo>
                    <a:pt x="701446" y="62344"/>
                  </a:lnTo>
                  <a:lnTo>
                    <a:pt x="701154" y="61950"/>
                  </a:lnTo>
                  <a:lnTo>
                    <a:pt x="700303" y="62661"/>
                  </a:lnTo>
                  <a:lnTo>
                    <a:pt x="698627" y="64135"/>
                  </a:lnTo>
                  <a:lnTo>
                    <a:pt x="698830" y="64427"/>
                  </a:lnTo>
                  <a:lnTo>
                    <a:pt x="699236" y="64960"/>
                  </a:lnTo>
                  <a:lnTo>
                    <a:pt x="700176" y="64376"/>
                  </a:lnTo>
                  <a:lnTo>
                    <a:pt x="701090" y="63754"/>
                  </a:lnTo>
                  <a:lnTo>
                    <a:pt x="702017" y="63157"/>
                  </a:lnTo>
                  <a:close/>
                </a:path>
                <a:path w="1414145" h="1041400">
                  <a:moveTo>
                    <a:pt x="711365" y="728192"/>
                  </a:moveTo>
                  <a:lnTo>
                    <a:pt x="710387" y="727329"/>
                  </a:lnTo>
                  <a:lnTo>
                    <a:pt x="709333" y="727557"/>
                  </a:lnTo>
                  <a:lnTo>
                    <a:pt x="708761" y="728141"/>
                  </a:lnTo>
                  <a:lnTo>
                    <a:pt x="707529" y="728916"/>
                  </a:lnTo>
                  <a:lnTo>
                    <a:pt x="708825" y="729602"/>
                  </a:lnTo>
                  <a:lnTo>
                    <a:pt x="709612" y="730300"/>
                  </a:lnTo>
                  <a:lnTo>
                    <a:pt x="710641" y="729932"/>
                  </a:lnTo>
                  <a:lnTo>
                    <a:pt x="711047" y="729005"/>
                  </a:lnTo>
                  <a:lnTo>
                    <a:pt x="711327" y="728345"/>
                  </a:lnTo>
                  <a:lnTo>
                    <a:pt x="711365" y="728192"/>
                  </a:lnTo>
                  <a:close/>
                </a:path>
                <a:path w="1414145" h="1041400">
                  <a:moveTo>
                    <a:pt x="724928" y="324573"/>
                  </a:moveTo>
                  <a:lnTo>
                    <a:pt x="724484" y="324396"/>
                  </a:lnTo>
                  <a:lnTo>
                    <a:pt x="723569" y="324002"/>
                  </a:lnTo>
                  <a:lnTo>
                    <a:pt x="723176" y="325208"/>
                  </a:lnTo>
                  <a:lnTo>
                    <a:pt x="722350" y="327596"/>
                  </a:lnTo>
                  <a:lnTo>
                    <a:pt x="722757" y="327723"/>
                  </a:lnTo>
                  <a:lnTo>
                    <a:pt x="723468" y="327977"/>
                  </a:lnTo>
                  <a:lnTo>
                    <a:pt x="723976" y="326847"/>
                  </a:lnTo>
                  <a:lnTo>
                    <a:pt x="724446" y="325716"/>
                  </a:lnTo>
                  <a:lnTo>
                    <a:pt x="724928" y="324573"/>
                  </a:lnTo>
                  <a:close/>
                </a:path>
                <a:path w="1414145" h="1041400">
                  <a:moveTo>
                    <a:pt x="728116" y="40487"/>
                  </a:moveTo>
                  <a:lnTo>
                    <a:pt x="727684" y="40398"/>
                  </a:lnTo>
                  <a:lnTo>
                    <a:pt x="727278" y="40309"/>
                  </a:lnTo>
                  <a:lnTo>
                    <a:pt x="726871" y="40195"/>
                  </a:lnTo>
                  <a:lnTo>
                    <a:pt x="726528" y="41249"/>
                  </a:lnTo>
                  <a:lnTo>
                    <a:pt x="726211" y="42316"/>
                  </a:lnTo>
                  <a:lnTo>
                    <a:pt x="725881" y="43370"/>
                  </a:lnTo>
                  <a:lnTo>
                    <a:pt x="726173" y="43497"/>
                  </a:lnTo>
                  <a:lnTo>
                    <a:pt x="726732" y="43726"/>
                  </a:lnTo>
                  <a:lnTo>
                    <a:pt x="727100" y="43332"/>
                  </a:lnTo>
                  <a:lnTo>
                    <a:pt x="727608" y="43002"/>
                  </a:lnTo>
                  <a:lnTo>
                    <a:pt x="727786" y="42519"/>
                  </a:lnTo>
                  <a:lnTo>
                    <a:pt x="728027" y="41897"/>
                  </a:lnTo>
                  <a:lnTo>
                    <a:pt x="728014" y="41173"/>
                  </a:lnTo>
                  <a:lnTo>
                    <a:pt x="728116" y="40487"/>
                  </a:lnTo>
                  <a:close/>
                </a:path>
                <a:path w="1414145" h="1041400">
                  <a:moveTo>
                    <a:pt x="731024" y="671779"/>
                  </a:moveTo>
                  <a:lnTo>
                    <a:pt x="729259" y="671728"/>
                  </a:lnTo>
                  <a:lnTo>
                    <a:pt x="728103" y="671715"/>
                  </a:lnTo>
                  <a:lnTo>
                    <a:pt x="726948" y="671677"/>
                  </a:lnTo>
                  <a:lnTo>
                    <a:pt x="728103" y="673506"/>
                  </a:lnTo>
                  <a:lnTo>
                    <a:pt x="729272" y="674611"/>
                  </a:lnTo>
                  <a:lnTo>
                    <a:pt x="731024" y="671779"/>
                  </a:lnTo>
                  <a:close/>
                </a:path>
                <a:path w="1414145" h="1041400">
                  <a:moveTo>
                    <a:pt x="756729" y="819746"/>
                  </a:moveTo>
                  <a:lnTo>
                    <a:pt x="756627" y="819086"/>
                  </a:lnTo>
                  <a:lnTo>
                    <a:pt x="755954" y="819010"/>
                  </a:lnTo>
                  <a:lnTo>
                    <a:pt x="755345" y="818883"/>
                  </a:lnTo>
                  <a:lnTo>
                    <a:pt x="755383" y="819480"/>
                  </a:lnTo>
                  <a:lnTo>
                    <a:pt x="755294" y="820077"/>
                  </a:lnTo>
                  <a:lnTo>
                    <a:pt x="755484" y="820547"/>
                  </a:lnTo>
                  <a:lnTo>
                    <a:pt x="755561" y="820788"/>
                  </a:lnTo>
                  <a:lnTo>
                    <a:pt x="756183" y="820788"/>
                  </a:lnTo>
                  <a:lnTo>
                    <a:pt x="756539" y="820915"/>
                  </a:lnTo>
                  <a:lnTo>
                    <a:pt x="756602" y="820331"/>
                  </a:lnTo>
                  <a:lnTo>
                    <a:pt x="756729" y="819746"/>
                  </a:lnTo>
                  <a:close/>
                </a:path>
                <a:path w="1414145" h="1041400">
                  <a:moveTo>
                    <a:pt x="763625" y="30467"/>
                  </a:moveTo>
                  <a:lnTo>
                    <a:pt x="762838" y="30162"/>
                  </a:lnTo>
                  <a:lnTo>
                    <a:pt x="762063" y="29679"/>
                  </a:lnTo>
                  <a:lnTo>
                    <a:pt x="761923" y="29806"/>
                  </a:lnTo>
                  <a:lnTo>
                    <a:pt x="761441" y="30314"/>
                  </a:lnTo>
                  <a:lnTo>
                    <a:pt x="761060" y="30988"/>
                  </a:lnTo>
                  <a:lnTo>
                    <a:pt x="760945" y="31661"/>
                  </a:lnTo>
                  <a:lnTo>
                    <a:pt x="760907" y="31851"/>
                  </a:lnTo>
                  <a:lnTo>
                    <a:pt x="762088" y="32562"/>
                  </a:lnTo>
                  <a:lnTo>
                    <a:pt x="762698" y="31978"/>
                  </a:lnTo>
                  <a:lnTo>
                    <a:pt x="763054" y="31318"/>
                  </a:lnTo>
                  <a:lnTo>
                    <a:pt x="763625" y="30467"/>
                  </a:lnTo>
                  <a:close/>
                </a:path>
                <a:path w="1414145" h="1041400">
                  <a:moveTo>
                    <a:pt x="774954" y="372249"/>
                  </a:moveTo>
                  <a:lnTo>
                    <a:pt x="774395" y="371779"/>
                  </a:lnTo>
                  <a:lnTo>
                    <a:pt x="773836" y="371335"/>
                  </a:lnTo>
                  <a:lnTo>
                    <a:pt x="772972" y="370611"/>
                  </a:lnTo>
                  <a:lnTo>
                    <a:pt x="772680" y="371551"/>
                  </a:lnTo>
                  <a:lnTo>
                    <a:pt x="772274" y="372173"/>
                  </a:lnTo>
                  <a:lnTo>
                    <a:pt x="772464" y="372503"/>
                  </a:lnTo>
                  <a:lnTo>
                    <a:pt x="772680" y="372948"/>
                  </a:lnTo>
                  <a:lnTo>
                    <a:pt x="773379" y="373392"/>
                  </a:lnTo>
                  <a:lnTo>
                    <a:pt x="773823" y="373380"/>
                  </a:lnTo>
                  <a:lnTo>
                    <a:pt x="774230" y="373341"/>
                  </a:lnTo>
                  <a:lnTo>
                    <a:pt x="774585" y="372643"/>
                  </a:lnTo>
                  <a:lnTo>
                    <a:pt x="774954" y="372249"/>
                  </a:lnTo>
                  <a:close/>
                </a:path>
                <a:path w="1414145" h="1041400">
                  <a:moveTo>
                    <a:pt x="790625" y="402818"/>
                  </a:moveTo>
                  <a:lnTo>
                    <a:pt x="790295" y="402805"/>
                  </a:lnTo>
                  <a:lnTo>
                    <a:pt x="789952" y="402793"/>
                  </a:lnTo>
                  <a:lnTo>
                    <a:pt x="789597" y="402780"/>
                  </a:lnTo>
                  <a:lnTo>
                    <a:pt x="789520" y="404533"/>
                  </a:lnTo>
                  <a:lnTo>
                    <a:pt x="789457" y="405422"/>
                  </a:lnTo>
                  <a:lnTo>
                    <a:pt x="790168" y="405434"/>
                  </a:lnTo>
                  <a:lnTo>
                    <a:pt x="790511" y="405472"/>
                  </a:lnTo>
                  <a:lnTo>
                    <a:pt x="790549" y="404583"/>
                  </a:lnTo>
                  <a:lnTo>
                    <a:pt x="790625" y="402818"/>
                  </a:lnTo>
                  <a:close/>
                </a:path>
                <a:path w="1414145" h="1041400">
                  <a:moveTo>
                    <a:pt x="802398" y="78130"/>
                  </a:moveTo>
                  <a:lnTo>
                    <a:pt x="801484" y="77584"/>
                  </a:lnTo>
                  <a:lnTo>
                    <a:pt x="800900" y="77025"/>
                  </a:lnTo>
                  <a:lnTo>
                    <a:pt x="800239" y="76911"/>
                  </a:lnTo>
                  <a:lnTo>
                    <a:pt x="799985" y="76860"/>
                  </a:lnTo>
                  <a:lnTo>
                    <a:pt x="799528" y="77635"/>
                  </a:lnTo>
                  <a:lnTo>
                    <a:pt x="799147" y="78041"/>
                  </a:lnTo>
                  <a:lnTo>
                    <a:pt x="799693" y="78511"/>
                  </a:lnTo>
                  <a:lnTo>
                    <a:pt x="800188" y="79108"/>
                  </a:lnTo>
                  <a:lnTo>
                    <a:pt x="801065" y="79438"/>
                  </a:lnTo>
                  <a:lnTo>
                    <a:pt x="801611" y="78752"/>
                  </a:lnTo>
                  <a:lnTo>
                    <a:pt x="802398" y="78130"/>
                  </a:lnTo>
                  <a:close/>
                </a:path>
                <a:path w="1414145" h="1041400">
                  <a:moveTo>
                    <a:pt x="808024" y="149339"/>
                  </a:moveTo>
                  <a:lnTo>
                    <a:pt x="807377" y="149021"/>
                  </a:lnTo>
                  <a:lnTo>
                    <a:pt x="806754" y="148526"/>
                  </a:lnTo>
                  <a:lnTo>
                    <a:pt x="806107" y="148450"/>
                  </a:lnTo>
                  <a:lnTo>
                    <a:pt x="805815" y="148437"/>
                  </a:lnTo>
                  <a:lnTo>
                    <a:pt x="805065" y="149567"/>
                  </a:lnTo>
                  <a:lnTo>
                    <a:pt x="805561" y="150279"/>
                  </a:lnTo>
                  <a:lnTo>
                    <a:pt x="806234" y="150647"/>
                  </a:lnTo>
                  <a:lnTo>
                    <a:pt x="806970" y="151218"/>
                  </a:lnTo>
                  <a:lnTo>
                    <a:pt x="807466" y="150329"/>
                  </a:lnTo>
                  <a:lnTo>
                    <a:pt x="807745" y="149860"/>
                  </a:lnTo>
                  <a:lnTo>
                    <a:pt x="808024" y="149339"/>
                  </a:lnTo>
                  <a:close/>
                </a:path>
                <a:path w="1414145" h="1041400">
                  <a:moveTo>
                    <a:pt x="811149" y="97269"/>
                  </a:moveTo>
                  <a:lnTo>
                    <a:pt x="809891" y="96380"/>
                  </a:lnTo>
                  <a:lnTo>
                    <a:pt x="809434" y="97218"/>
                  </a:lnTo>
                  <a:lnTo>
                    <a:pt x="808951" y="98056"/>
                  </a:lnTo>
                  <a:lnTo>
                    <a:pt x="808494" y="98907"/>
                  </a:lnTo>
                  <a:lnTo>
                    <a:pt x="808736" y="99072"/>
                  </a:lnTo>
                  <a:lnTo>
                    <a:pt x="809218" y="99428"/>
                  </a:lnTo>
                  <a:lnTo>
                    <a:pt x="809879" y="98704"/>
                  </a:lnTo>
                  <a:lnTo>
                    <a:pt x="810501" y="97993"/>
                  </a:lnTo>
                  <a:lnTo>
                    <a:pt x="811149" y="97269"/>
                  </a:lnTo>
                  <a:close/>
                </a:path>
                <a:path w="1414145" h="1041400">
                  <a:moveTo>
                    <a:pt x="824687" y="700836"/>
                  </a:moveTo>
                  <a:lnTo>
                    <a:pt x="824420" y="699871"/>
                  </a:lnTo>
                  <a:lnTo>
                    <a:pt x="823861" y="697953"/>
                  </a:lnTo>
                  <a:lnTo>
                    <a:pt x="822350" y="698322"/>
                  </a:lnTo>
                  <a:lnTo>
                    <a:pt x="822820" y="699274"/>
                  </a:lnTo>
                  <a:lnTo>
                    <a:pt x="823290" y="700265"/>
                  </a:lnTo>
                  <a:lnTo>
                    <a:pt x="823760" y="701205"/>
                  </a:lnTo>
                  <a:lnTo>
                    <a:pt x="824064" y="701090"/>
                  </a:lnTo>
                  <a:lnTo>
                    <a:pt x="824687" y="700836"/>
                  </a:lnTo>
                  <a:close/>
                </a:path>
                <a:path w="1414145" h="1041400">
                  <a:moveTo>
                    <a:pt x="856500" y="533031"/>
                  </a:moveTo>
                  <a:lnTo>
                    <a:pt x="856462" y="532180"/>
                  </a:lnTo>
                  <a:lnTo>
                    <a:pt x="855827" y="531761"/>
                  </a:lnTo>
                  <a:lnTo>
                    <a:pt x="855459" y="531342"/>
                  </a:lnTo>
                  <a:lnTo>
                    <a:pt x="855078" y="531723"/>
                  </a:lnTo>
                  <a:lnTo>
                    <a:pt x="854392" y="532079"/>
                  </a:lnTo>
                  <a:lnTo>
                    <a:pt x="854379" y="532485"/>
                  </a:lnTo>
                  <a:lnTo>
                    <a:pt x="854341" y="532917"/>
                  </a:lnTo>
                  <a:lnTo>
                    <a:pt x="854913" y="533400"/>
                  </a:lnTo>
                  <a:lnTo>
                    <a:pt x="855370" y="534136"/>
                  </a:lnTo>
                  <a:lnTo>
                    <a:pt x="855878" y="533488"/>
                  </a:lnTo>
                  <a:lnTo>
                    <a:pt x="856500" y="533031"/>
                  </a:lnTo>
                  <a:close/>
                </a:path>
                <a:path w="1414145" h="1041400">
                  <a:moveTo>
                    <a:pt x="869746" y="565073"/>
                  </a:moveTo>
                  <a:lnTo>
                    <a:pt x="868807" y="564794"/>
                  </a:lnTo>
                  <a:lnTo>
                    <a:pt x="868095" y="564349"/>
                  </a:lnTo>
                  <a:lnTo>
                    <a:pt x="867130" y="564883"/>
                  </a:lnTo>
                  <a:lnTo>
                    <a:pt x="866533" y="565569"/>
                  </a:lnTo>
                  <a:lnTo>
                    <a:pt x="866355" y="566229"/>
                  </a:lnTo>
                  <a:lnTo>
                    <a:pt x="866267" y="566496"/>
                  </a:lnTo>
                  <a:lnTo>
                    <a:pt x="867257" y="567067"/>
                  </a:lnTo>
                  <a:lnTo>
                    <a:pt x="867740" y="567499"/>
                  </a:lnTo>
                  <a:lnTo>
                    <a:pt x="868222" y="566915"/>
                  </a:lnTo>
                  <a:lnTo>
                    <a:pt x="868692" y="566343"/>
                  </a:lnTo>
                  <a:lnTo>
                    <a:pt x="869746" y="565073"/>
                  </a:lnTo>
                  <a:close/>
                </a:path>
                <a:path w="1414145" h="1041400">
                  <a:moveTo>
                    <a:pt x="882751" y="271094"/>
                  </a:moveTo>
                  <a:lnTo>
                    <a:pt x="882599" y="270129"/>
                  </a:lnTo>
                  <a:lnTo>
                    <a:pt x="882281" y="268236"/>
                  </a:lnTo>
                  <a:lnTo>
                    <a:pt x="881964" y="268287"/>
                  </a:lnTo>
                  <a:lnTo>
                    <a:pt x="881621" y="268351"/>
                  </a:lnTo>
                  <a:lnTo>
                    <a:pt x="881303" y="268401"/>
                  </a:lnTo>
                  <a:lnTo>
                    <a:pt x="881456" y="269354"/>
                  </a:lnTo>
                  <a:lnTo>
                    <a:pt x="881608" y="270294"/>
                  </a:lnTo>
                  <a:lnTo>
                    <a:pt x="881786" y="271246"/>
                  </a:lnTo>
                  <a:lnTo>
                    <a:pt x="882103" y="271208"/>
                  </a:lnTo>
                  <a:lnTo>
                    <a:pt x="882421" y="271145"/>
                  </a:lnTo>
                  <a:lnTo>
                    <a:pt x="882751" y="271094"/>
                  </a:lnTo>
                  <a:close/>
                </a:path>
                <a:path w="1414145" h="1041400">
                  <a:moveTo>
                    <a:pt x="903198" y="272034"/>
                  </a:moveTo>
                  <a:lnTo>
                    <a:pt x="902271" y="271665"/>
                  </a:lnTo>
                  <a:lnTo>
                    <a:pt x="901611" y="271284"/>
                  </a:lnTo>
                  <a:lnTo>
                    <a:pt x="900912" y="271208"/>
                  </a:lnTo>
                  <a:lnTo>
                    <a:pt x="900620" y="271208"/>
                  </a:lnTo>
                  <a:lnTo>
                    <a:pt x="900264" y="271868"/>
                  </a:lnTo>
                  <a:lnTo>
                    <a:pt x="899947" y="272224"/>
                  </a:lnTo>
                  <a:lnTo>
                    <a:pt x="900671" y="272707"/>
                  </a:lnTo>
                  <a:lnTo>
                    <a:pt x="901369" y="273202"/>
                  </a:lnTo>
                  <a:lnTo>
                    <a:pt x="902144" y="273583"/>
                  </a:lnTo>
                  <a:lnTo>
                    <a:pt x="902703" y="272770"/>
                  </a:lnTo>
                  <a:lnTo>
                    <a:pt x="903198" y="272034"/>
                  </a:lnTo>
                  <a:close/>
                </a:path>
                <a:path w="1414145" h="1041400">
                  <a:moveTo>
                    <a:pt x="906335" y="267970"/>
                  </a:moveTo>
                  <a:lnTo>
                    <a:pt x="906157" y="267665"/>
                  </a:lnTo>
                  <a:lnTo>
                    <a:pt x="905802" y="267068"/>
                  </a:lnTo>
                  <a:lnTo>
                    <a:pt x="905167" y="266636"/>
                  </a:lnTo>
                  <a:lnTo>
                    <a:pt x="904443" y="265976"/>
                  </a:lnTo>
                  <a:lnTo>
                    <a:pt x="904024" y="266839"/>
                  </a:lnTo>
                  <a:lnTo>
                    <a:pt x="903478" y="267728"/>
                  </a:lnTo>
                  <a:lnTo>
                    <a:pt x="904214" y="268351"/>
                  </a:lnTo>
                  <a:lnTo>
                    <a:pt x="905014" y="268693"/>
                  </a:lnTo>
                  <a:lnTo>
                    <a:pt x="905738" y="269087"/>
                  </a:lnTo>
                  <a:lnTo>
                    <a:pt x="905916" y="268592"/>
                  </a:lnTo>
                  <a:lnTo>
                    <a:pt x="906335" y="267970"/>
                  </a:lnTo>
                  <a:close/>
                </a:path>
                <a:path w="1414145" h="1041400">
                  <a:moveTo>
                    <a:pt x="921131" y="539165"/>
                  </a:moveTo>
                  <a:lnTo>
                    <a:pt x="920534" y="538810"/>
                  </a:lnTo>
                  <a:lnTo>
                    <a:pt x="920076" y="538556"/>
                  </a:lnTo>
                  <a:lnTo>
                    <a:pt x="919594" y="538289"/>
                  </a:lnTo>
                  <a:lnTo>
                    <a:pt x="919403" y="538873"/>
                  </a:lnTo>
                  <a:lnTo>
                    <a:pt x="919022" y="539483"/>
                  </a:lnTo>
                  <a:lnTo>
                    <a:pt x="919149" y="540321"/>
                  </a:lnTo>
                  <a:lnTo>
                    <a:pt x="919988" y="540499"/>
                  </a:lnTo>
                  <a:lnTo>
                    <a:pt x="920457" y="540715"/>
                  </a:lnTo>
                  <a:lnTo>
                    <a:pt x="920889" y="539775"/>
                  </a:lnTo>
                  <a:lnTo>
                    <a:pt x="921131" y="539165"/>
                  </a:lnTo>
                  <a:close/>
                </a:path>
                <a:path w="1414145" h="1041400">
                  <a:moveTo>
                    <a:pt x="927061" y="261416"/>
                  </a:moveTo>
                  <a:lnTo>
                    <a:pt x="924509" y="256946"/>
                  </a:lnTo>
                  <a:lnTo>
                    <a:pt x="920038" y="256946"/>
                  </a:lnTo>
                  <a:lnTo>
                    <a:pt x="915568" y="255282"/>
                  </a:lnTo>
                  <a:lnTo>
                    <a:pt x="916533" y="258203"/>
                  </a:lnTo>
                  <a:lnTo>
                    <a:pt x="917016" y="260286"/>
                  </a:lnTo>
                  <a:lnTo>
                    <a:pt x="918629" y="263499"/>
                  </a:lnTo>
                  <a:lnTo>
                    <a:pt x="919899" y="265544"/>
                  </a:lnTo>
                  <a:lnTo>
                    <a:pt x="922997" y="265607"/>
                  </a:lnTo>
                  <a:lnTo>
                    <a:pt x="923518" y="263728"/>
                  </a:lnTo>
                  <a:lnTo>
                    <a:pt x="922959" y="261327"/>
                  </a:lnTo>
                  <a:lnTo>
                    <a:pt x="923645" y="260794"/>
                  </a:lnTo>
                  <a:lnTo>
                    <a:pt x="923874" y="260502"/>
                  </a:lnTo>
                  <a:lnTo>
                    <a:pt x="925106" y="260832"/>
                  </a:lnTo>
                  <a:lnTo>
                    <a:pt x="927061" y="261416"/>
                  </a:lnTo>
                  <a:close/>
                </a:path>
                <a:path w="1414145" h="1041400">
                  <a:moveTo>
                    <a:pt x="977188" y="548297"/>
                  </a:moveTo>
                  <a:lnTo>
                    <a:pt x="976820" y="547547"/>
                  </a:lnTo>
                  <a:lnTo>
                    <a:pt x="976249" y="547116"/>
                  </a:lnTo>
                  <a:lnTo>
                    <a:pt x="975791" y="546633"/>
                  </a:lnTo>
                  <a:lnTo>
                    <a:pt x="975448" y="547065"/>
                  </a:lnTo>
                  <a:lnTo>
                    <a:pt x="975118" y="547522"/>
                  </a:lnTo>
                  <a:lnTo>
                    <a:pt x="974661" y="548081"/>
                  </a:lnTo>
                  <a:lnTo>
                    <a:pt x="975233" y="548551"/>
                  </a:lnTo>
                  <a:lnTo>
                    <a:pt x="975639" y="549148"/>
                  </a:lnTo>
                  <a:lnTo>
                    <a:pt x="976071" y="549186"/>
                  </a:lnTo>
                  <a:lnTo>
                    <a:pt x="976426" y="549186"/>
                  </a:lnTo>
                  <a:lnTo>
                    <a:pt x="977188" y="548297"/>
                  </a:lnTo>
                  <a:close/>
                </a:path>
                <a:path w="1414145" h="1041400">
                  <a:moveTo>
                    <a:pt x="983589" y="445503"/>
                  </a:moveTo>
                  <a:lnTo>
                    <a:pt x="983411" y="444995"/>
                  </a:lnTo>
                  <a:lnTo>
                    <a:pt x="983234" y="444525"/>
                  </a:lnTo>
                  <a:lnTo>
                    <a:pt x="983056" y="444030"/>
                  </a:lnTo>
                  <a:lnTo>
                    <a:pt x="981138" y="445008"/>
                  </a:lnTo>
                  <a:lnTo>
                    <a:pt x="980186" y="445516"/>
                  </a:lnTo>
                  <a:lnTo>
                    <a:pt x="980313" y="445833"/>
                  </a:lnTo>
                  <a:lnTo>
                    <a:pt x="980440" y="446138"/>
                  </a:lnTo>
                  <a:lnTo>
                    <a:pt x="980567" y="446430"/>
                  </a:lnTo>
                  <a:lnTo>
                    <a:pt x="981583" y="446125"/>
                  </a:lnTo>
                  <a:lnTo>
                    <a:pt x="982586" y="445833"/>
                  </a:lnTo>
                  <a:lnTo>
                    <a:pt x="983589" y="445503"/>
                  </a:lnTo>
                  <a:close/>
                </a:path>
                <a:path w="1414145" h="1041400">
                  <a:moveTo>
                    <a:pt x="1000061" y="682028"/>
                  </a:moveTo>
                  <a:lnTo>
                    <a:pt x="999972" y="681672"/>
                  </a:lnTo>
                  <a:lnTo>
                    <a:pt x="999858" y="681291"/>
                  </a:lnTo>
                  <a:lnTo>
                    <a:pt x="998893" y="680720"/>
                  </a:lnTo>
                  <a:lnTo>
                    <a:pt x="998766" y="680834"/>
                  </a:lnTo>
                  <a:lnTo>
                    <a:pt x="998245" y="681253"/>
                  </a:lnTo>
                  <a:lnTo>
                    <a:pt x="997889" y="681850"/>
                  </a:lnTo>
                  <a:lnTo>
                    <a:pt x="997483" y="682409"/>
                  </a:lnTo>
                  <a:lnTo>
                    <a:pt x="998004" y="682625"/>
                  </a:lnTo>
                  <a:lnTo>
                    <a:pt x="998524" y="682815"/>
                  </a:lnTo>
                  <a:lnTo>
                    <a:pt x="999210" y="683133"/>
                  </a:lnTo>
                  <a:lnTo>
                    <a:pt x="999528" y="682586"/>
                  </a:lnTo>
                  <a:lnTo>
                    <a:pt x="1000061" y="682028"/>
                  </a:lnTo>
                  <a:close/>
                </a:path>
                <a:path w="1414145" h="1041400">
                  <a:moveTo>
                    <a:pt x="1011072" y="455968"/>
                  </a:moveTo>
                  <a:lnTo>
                    <a:pt x="1008659" y="454812"/>
                  </a:lnTo>
                  <a:lnTo>
                    <a:pt x="1006500" y="453796"/>
                  </a:lnTo>
                  <a:lnTo>
                    <a:pt x="1006221" y="454177"/>
                  </a:lnTo>
                  <a:lnTo>
                    <a:pt x="1005649" y="454964"/>
                  </a:lnTo>
                  <a:lnTo>
                    <a:pt x="1006144" y="455510"/>
                  </a:lnTo>
                  <a:lnTo>
                    <a:pt x="1006576" y="456374"/>
                  </a:lnTo>
                  <a:lnTo>
                    <a:pt x="1007884" y="456730"/>
                  </a:lnTo>
                  <a:lnTo>
                    <a:pt x="1008773" y="456349"/>
                  </a:lnTo>
                  <a:lnTo>
                    <a:pt x="1011072" y="455968"/>
                  </a:lnTo>
                  <a:close/>
                </a:path>
                <a:path w="1414145" h="1041400">
                  <a:moveTo>
                    <a:pt x="1414068" y="464070"/>
                  </a:moveTo>
                  <a:lnTo>
                    <a:pt x="1407452" y="462648"/>
                  </a:lnTo>
                  <a:lnTo>
                    <a:pt x="1408709" y="458876"/>
                  </a:lnTo>
                  <a:lnTo>
                    <a:pt x="1403972" y="457161"/>
                  </a:lnTo>
                  <a:lnTo>
                    <a:pt x="1400175" y="463651"/>
                  </a:lnTo>
                  <a:lnTo>
                    <a:pt x="1400048" y="464820"/>
                  </a:lnTo>
                  <a:lnTo>
                    <a:pt x="1406029" y="469138"/>
                  </a:lnTo>
                  <a:lnTo>
                    <a:pt x="1409306" y="468553"/>
                  </a:lnTo>
                  <a:lnTo>
                    <a:pt x="1414068" y="46407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7" name="object 114">
              <a:extLst>
                <a:ext uri="{FF2B5EF4-FFF2-40B4-BE49-F238E27FC236}">
                  <a16:creationId xmlns:a16="http://schemas.microsoft.com/office/drawing/2014/main" id="{D7C69012-C6B0-43F1-7D7A-64F832FF6529}"/>
                </a:ext>
              </a:extLst>
            </p:cNvPr>
            <p:cNvSpPr/>
            <p:nvPr/>
          </p:nvSpPr>
          <p:spPr>
            <a:xfrm>
              <a:off x="4067812" y="3104718"/>
              <a:ext cx="690421" cy="714680"/>
            </a:xfrm>
            <a:custGeom>
              <a:avLst/>
              <a:gdLst/>
              <a:ahLst/>
              <a:cxnLst/>
              <a:rect l="l" t="t" r="r" b="b"/>
              <a:pathLst>
                <a:path w="1138554" h="1178560">
                  <a:moveTo>
                    <a:pt x="6477" y="457479"/>
                  </a:moveTo>
                  <a:lnTo>
                    <a:pt x="4953" y="456641"/>
                  </a:lnTo>
                  <a:lnTo>
                    <a:pt x="1574" y="457606"/>
                  </a:lnTo>
                  <a:lnTo>
                    <a:pt x="1092" y="458749"/>
                  </a:lnTo>
                  <a:lnTo>
                    <a:pt x="0" y="459994"/>
                  </a:lnTo>
                  <a:lnTo>
                    <a:pt x="2197" y="460540"/>
                  </a:lnTo>
                  <a:lnTo>
                    <a:pt x="3695" y="460946"/>
                  </a:lnTo>
                  <a:lnTo>
                    <a:pt x="5740" y="461441"/>
                  </a:lnTo>
                  <a:lnTo>
                    <a:pt x="6477" y="457479"/>
                  </a:lnTo>
                  <a:close/>
                </a:path>
                <a:path w="1138554" h="1178560">
                  <a:moveTo>
                    <a:pt x="21272" y="557949"/>
                  </a:moveTo>
                  <a:lnTo>
                    <a:pt x="15684" y="557618"/>
                  </a:lnTo>
                  <a:lnTo>
                    <a:pt x="12153" y="561022"/>
                  </a:lnTo>
                  <a:lnTo>
                    <a:pt x="21272" y="557949"/>
                  </a:lnTo>
                  <a:close/>
                </a:path>
                <a:path w="1138554" h="1178560">
                  <a:moveTo>
                    <a:pt x="59702" y="848956"/>
                  </a:moveTo>
                  <a:lnTo>
                    <a:pt x="55308" y="847509"/>
                  </a:lnTo>
                  <a:lnTo>
                    <a:pt x="53733" y="852119"/>
                  </a:lnTo>
                  <a:lnTo>
                    <a:pt x="56857" y="854519"/>
                  </a:lnTo>
                  <a:lnTo>
                    <a:pt x="59702" y="848956"/>
                  </a:lnTo>
                  <a:close/>
                </a:path>
                <a:path w="1138554" h="1178560">
                  <a:moveTo>
                    <a:pt x="92710" y="763892"/>
                  </a:moveTo>
                  <a:lnTo>
                    <a:pt x="91211" y="760730"/>
                  </a:lnTo>
                  <a:lnTo>
                    <a:pt x="89674" y="757567"/>
                  </a:lnTo>
                  <a:lnTo>
                    <a:pt x="88176" y="754392"/>
                  </a:lnTo>
                  <a:lnTo>
                    <a:pt x="86423" y="758926"/>
                  </a:lnTo>
                  <a:lnTo>
                    <a:pt x="88392" y="761974"/>
                  </a:lnTo>
                  <a:lnTo>
                    <a:pt x="91338" y="764628"/>
                  </a:lnTo>
                  <a:lnTo>
                    <a:pt x="92710" y="763892"/>
                  </a:lnTo>
                  <a:close/>
                </a:path>
                <a:path w="1138554" h="1178560">
                  <a:moveTo>
                    <a:pt x="101777" y="890320"/>
                  </a:moveTo>
                  <a:lnTo>
                    <a:pt x="100901" y="889152"/>
                  </a:lnTo>
                  <a:lnTo>
                    <a:pt x="90678" y="896734"/>
                  </a:lnTo>
                  <a:lnTo>
                    <a:pt x="91757" y="898245"/>
                  </a:lnTo>
                  <a:lnTo>
                    <a:pt x="95999" y="896696"/>
                  </a:lnTo>
                  <a:lnTo>
                    <a:pt x="98856" y="893470"/>
                  </a:lnTo>
                  <a:lnTo>
                    <a:pt x="101777" y="890320"/>
                  </a:lnTo>
                  <a:close/>
                </a:path>
                <a:path w="1138554" h="1178560">
                  <a:moveTo>
                    <a:pt x="112636" y="888707"/>
                  </a:moveTo>
                  <a:lnTo>
                    <a:pt x="112331" y="887958"/>
                  </a:lnTo>
                  <a:lnTo>
                    <a:pt x="111925" y="887031"/>
                  </a:lnTo>
                  <a:lnTo>
                    <a:pt x="110718" y="886447"/>
                  </a:lnTo>
                  <a:lnTo>
                    <a:pt x="109080" y="885024"/>
                  </a:lnTo>
                  <a:lnTo>
                    <a:pt x="108864" y="887183"/>
                  </a:lnTo>
                  <a:lnTo>
                    <a:pt x="108305" y="888568"/>
                  </a:lnTo>
                  <a:lnTo>
                    <a:pt x="108750" y="889342"/>
                  </a:lnTo>
                  <a:lnTo>
                    <a:pt x="109232" y="890143"/>
                  </a:lnTo>
                  <a:lnTo>
                    <a:pt x="110705" y="890358"/>
                  </a:lnTo>
                  <a:lnTo>
                    <a:pt x="111734" y="890828"/>
                  </a:lnTo>
                  <a:lnTo>
                    <a:pt x="111975" y="889850"/>
                  </a:lnTo>
                  <a:lnTo>
                    <a:pt x="112636" y="888707"/>
                  </a:lnTo>
                  <a:close/>
                </a:path>
                <a:path w="1138554" h="1178560">
                  <a:moveTo>
                    <a:pt x="118910" y="920305"/>
                  </a:moveTo>
                  <a:lnTo>
                    <a:pt x="116344" y="919403"/>
                  </a:lnTo>
                  <a:lnTo>
                    <a:pt x="112471" y="918095"/>
                  </a:lnTo>
                  <a:lnTo>
                    <a:pt x="112293" y="919657"/>
                  </a:lnTo>
                  <a:lnTo>
                    <a:pt x="112166" y="920635"/>
                  </a:lnTo>
                  <a:lnTo>
                    <a:pt x="111937" y="922642"/>
                  </a:lnTo>
                  <a:lnTo>
                    <a:pt x="118910" y="920305"/>
                  </a:lnTo>
                  <a:close/>
                </a:path>
                <a:path w="1138554" h="1178560">
                  <a:moveTo>
                    <a:pt x="137363" y="575259"/>
                  </a:moveTo>
                  <a:lnTo>
                    <a:pt x="136740" y="574878"/>
                  </a:lnTo>
                  <a:lnTo>
                    <a:pt x="136271" y="574471"/>
                  </a:lnTo>
                  <a:lnTo>
                    <a:pt x="134975" y="575475"/>
                  </a:lnTo>
                  <a:lnTo>
                    <a:pt x="133654" y="576478"/>
                  </a:lnTo>
                  <a:lnTo>
                    <a:pt x="131254" y="578345"/>
                  </a:lnTo>
                  <a:lnTo>
                    <a:pt x="135255" y="580301"/>
                  </a:lnTo>
                  <a:lnTo>
                    <a:pt x="135953" y="578662"/>
                  </a:lnTo>
                  <a:lnTo>
                    <a:pt x="136677" y="577049"/>
                  </a:lnTo>
                  <a:lnTo>
                    <a:pt x="137299" y="575398"/>
                  </a:lnTo>
                  <a:lnTo>
                    <a:pt x="137363" y="575259"/>
                  </a:lnTo>
                  <a:close/>
                </a:path>
                <a:path w="1138554" h="1178560">
                  <a:moveTo>
                    <a:pt x="177419" y="393141"/>
                  </a:moveTo>
                  <a:lnTo>
                    <a:pt x="168186" y="390499"/>
                  </a:lnTo>
                  <a:lnTo>
                    <a:pt x="170078" y="396125"/>
                  </a:lnTo>
                  <a:lnTo>
                    <a:pt x="172250" y="395262"/>
                  </a:lnTo>
                  <a:lnTo>
                    <a:pt x="177419" y="393141"/>
                  </a:lnTo>
                  <a:close/>
                </a:path>
                <a:path w="1138554" h="1178560">
                  <a:moveTo>
                    <a:pt x="206705" y="908062"/>
                  </a:moveTo>
                  <a:lnTo>
                    <a:pt x="204673" y="906970"/>
                  </a:lnTo>
                  <a:lnTo>
                    <a:pt x="202907" y="904849"/>
                  </a:lnTo>
                  <a:lnTo>
                    <a:pt x="199517" y="906094"/>
                  </a:lnTo>
                  <a:lnTo>
                    <a:pt x="201955" y="908367"/>
                  </a:lnTo>
                  <a:lnTo>
                    <a:pt x="203835" y="909853"/>
                  </a:lnTo>
                  <a:lnTo>
                    <a:pt x="206705" y="908062"/>
                  </a:lnTo>
                  <a:close/>
                </a:path>
                <a:path w="1138554" h="1178560">
                  <a:moveTo>
                    <a:pt x="225209" y="800798"/>
                  </a:moveTo>
                  <a:lnTo>
                    <a:pt x="221081" y="800849"/>
                  </a:lnTo>
                  <a:lnTo>
                    <a:pt x="220789" y="804392"/>
                  </a:lnTo>
                  <a:lnTo>
                    <a:pt x="225209" y="800798"/>
                  </a:lnTo>
                  <a:close/>
                </a:path>
                <a:path w="1138554" h="1178560">
                  <a:moveTo>
                    <a:pt x="247891" y="215607"/>
                  </a:moveTo>
                  <a:lnTo>
                    <a:pt x="243382" y="214490"/>
                  </a:lnTo>
                  <a:lnTo>
                    <a:pt x="241642" y="214083"/>
                  </a:lnTo>
                  <a:lnTo>
                    <a:pt x="242735" y="216979"/>
                  </a:lnTo>
                  <a:lnTo>
                    <a:pt x="244221" y="218300"/>
                  </a:lnTo>
                  <a:lnTo>
                    <a:pt x="247891" y="215607"/>
                  </a:lnTo>
                  <a:close/>
                </a:path>
                <a:path w="1138554" h="1178560">
                  <a:moveTo>
                    <a:pt x="256260" y="578853"/>
                  </a:moveTo>
                  <a:lnTo>
                    <a:pt x="252742" y="578523"/>
                  </a:lnTo>
                  <a:lnTo>
                    <a:pt x="246392" y="577875"/>
                  </a:lnTo>
                  <a:lnTo>
                    <a:pt x="252603" y="582117"/>
                  </a:lnTo>
                  <a:lnTo>
                    <a:pt x="253898" y="582168"/>
                  </a:lnTo>
                  <a:lnTo>
                    <a:pt x="256260" y="578853"/>
                  </a:lnTo>
                  <a:close/>
                </a:path>
                <a:path w="1138554" h="1178560">
                  <a:moveTo>
                    <a:pt x="258775" y="392912"/>
                  </a:moveTo>
                  <a:lnTo>
                    <a:pt x="257378" y="390067"/>
                  </a:lnTo>
                  <a:lnTo>
                    <a:pt x="254723" y="391452"/>
                  </a:lnTo>
                  <a:lnTo>
                    <a:pt x="254152" y="392976"/>
                  </a:lnTo>
                  <a:lnTo>
                    <a:pt x="255511" y="395363"/>
                  </a:lnTo>
                  <a:lnTo>
                    <a:pt x="258699" y="394550"/>
                  </a:lnTo>
                  <a:lnTo>
                    <a:pt x="258775" y="392912"/>
                  </a:lnTo>
                  <a:close/>
                </a:path>
                <a:path w="1138554" h="1178560">
                  <a:moveTo>
                    <a:pt x="264325" y="627443"/>
                  </a:moveTo>
                  <a:lnTo>
                    <a:pt x="260743" y="631888"/>
                  </a:lnTo>
                  <a:lnTo>
                    <a:pt x="260692" y="632815"/>
                  </a:lnTo>
                  <a:lnTo>
                    <a:pt x="263715" y="636638"/>
                  </a:lnTo>
                  <a:lnTo>
                    <a:pt x="263918" y="633463"/>
                  </a:lnTo>
                  <a:lnTo>
                    <a:pt x="264325" y="627443"/>
                  </a:lnTo>
                  <a:close/>
                </a:path>
                <a:path w="1138554" h="1178560">
                  <a:moveTo>
                    <a:pt x="285826" y="335610"/>
                  </a:moveTo>
                  <a:lnTo>
                    <a:pt x="285407" y="333082"/>
                  </a:lnTo>
                  <a:lnTo>
                    <a:pt x="285115" y="331012"/>
                  </a:lnTo>
                  <a:lnTo>
                    <a:pt x="284581" y="327736"/>
                  </a:lnTo>
                  <a:lnTo>
                    <a:pt x="283108" y="333527"/>
                  </a:lnTo>
                  <a:lnTo>
                    <a:pt x="285826" y="335610"/>
                  </a:lnTo>
                  <a:close/>
                </a:path>
                <a:path w="1138554" h="1178560">
                  <a:moveTo>
                    <a:pt x="319620" y="182194"/>
                  </a:moveTo>
                  <a:lnTo>
                    <a:pt x="319278" y="178371"/>
                  </a:lnTo>
                  <a:lnTo>
                    <a:pt x="317423" y="179539"/>
                  </a:lnTo>
                  <a:lnTo>
                    <a:pt x="316115" y="180403"/>
                  </a:lnTo>
                  <a:lnTo>
                    <a:pt x="314769" y="181267"/>
                  </a:lnTo>
                  <a:lnTo>
                    <a:pt x="315556" y="182473"/>
                  </a:lnTo>
                  <a:lnTo>
                    <a:pt x="315950" y="183057"/>
                  </a:lnTo>
                  <a:lnTo>
                    <a:pt x="317855" y="182740"/>
                  </a:lnTo>
                  <a:lnTo>
                    <a:pt x="319620" y="182194"/>
                  </a:lnTo>
                  <a:close/>
                </a:path>
                <a:path w="1138554" h="1178560">
                  <a:moveTo>
                    <a:pt x="339344" y="675436"/>
                  </a:moveTo>
                  <a:lnTo>
                    <a:pt x="333082" y="670610"/>
                  </a:lnTo>
                  <a:lnTo>
                    <a:pt x="331266" y="675601"/>
                  </a:lnTo>
                  <a:lnTo>
                    <a:pt x="339026" y="676973"/>
                  </a:lnTo>
                  <a:lnTo>
                    <a:pt x="339344" y="675436"/>
                  </a:lnTo>
                  <a:close/>
                </a:path>
                <a:path w="1138554" h="1178560">
                  <a:moveTo>
                    <a:pt x="343623" y="946912"/>
                  </a:moveTo>
                  <a:lnTo>
                    <a:pt x="343496" y="940866"/>
                  </a:lnTo>
                  <a:lnTo>
                    <a:pt x="338975" y="943432"/>
                  </a:lnTo>
                  <a:lnTo>
                    <a:pt x="343623" y="946912"/>
                  </a:lnTo>
                  <a:close/>
                </a:path>
                <a:path w="1138554" h="1178560">
                  <a:moveTo>
                    <a:pt x="345274" y="490715"/>
                  </a:moveTo>
                  <a:lnTo>
                    <a:pt x="340817" y="495122"/>
                  </a:lnTo>
                  <a:lnTo>
                    <a:pt x="344004" y="498094"/>
                  </a:lnTo>
                  <a:lnTo>
                    <a:pt x="344436" y="495579"/>
                  </a:lnTo>
                  <a:lnTo>
                    <a:pt x="344855" y="493153"/>
                  </a:lnTo>
                  <a:lnTo>
                    <a:pt x="345274" y="490715"/>
                  </a:lnTo>
                  <a:close/>
                </a:path>
                <a:path w="1138554" h="1178560">
                  <a:moveTo>
                    <a:pt x="351066" y="177380"/>
                  </a:moveTo>
                  <a:lnTo>
                    <a:pt x="351015" y="177126"/>
                  </a:lnTo>
                  <a:lnTo>
                    <a:pt x="351015" y="176428"/>
                  </a:lnTo>
                  <a:lnTo>
                    <a:pt x="345757" y="175628"/>
                  </a:lnTo>
                  <a:lnTo>
                    <a:pt x="344335" y="175768"/>
                  </a:lnTo>
                  <a:lnTo>
                    <a:pt x="343712" y="178066"/>
                  </a:lnTo>
                  <a:lnTo>
                    <a:pt x="344170" y="179501"/>
                  </a:lnTo>
                  <a:lnTo>
                    <a:pt x="347014" y="180098"/>
                  </a:lnTo>
                  <a:lnTo>
                    <a:pt x="349631" y="180657"/>
                  </a:lnTo>
                  <a:lnTo>
                    <a:pt x="350989" y="177571"/>
                  </a:lnTo>
                  <a:lnTo>
                    <a:pt x="351066" y="177380"/>
                  </a:lnTo>
                  <a:close/>
                </a:path>
                <a:path w="1138554" h="1178560">
                  <a:moveTo>
                    <a:pt x="389267" y="1138478"/>
                  </a:moveTo>
                  <a:lnTo>
                    <a:pt x="388480" y="1137018"/>
                  </a:lnTo>
                  <a:lnTo>
                    <a:pt x="388378" y="1134757"/>
                  </a:lnTo>
                  <a:lnTo>
                    <a:pt x="385762" y="1134910"/>
                  </a:lnTo>
                  <a:lnTo>
                    <a:pt x="385546" y="1139075"/>
                  </a:lnTo>
                  <a:lnTo>
                    <a:pt x="389267" y="1138478"/>
                  </a:lnTo>
                  <a:close/>
                </a:path>
                <a:path w="1138554" h="1178560">
                  <a:moveTo>
                    <a:pt x="416331" y="728192"/>
                  </a:moveTo>
                  <a:lnTo>
                    <a:pt x="409028" y="730643"/>
                  </a:lnTo>
                  <a:lnTo>
                    <a:pt x="414388" y="733056"/>
                  </a:lnTo>
                  <a:lnTo>
                    <a:pt x="415620" y="732548"/>
                  </a:lnTo>
                  <a:lnTo>
                    <a:pt x="416331" y="728192"/>
                  </a:lnTo>
                  <a:close/>
                </a:path>
                <a:path w="1138554" h="1178560">
                  <a:moveTo>
                    <a:pt x="430606" y="423075"/>
                  </a:moveTo>
                  <a:lnTo>
                    <a:pt x="422262" y="422948"/>
                  </a:lnTo>
                  <a:lnTo>
                    <a:pt x="422160" y="423392"/>
                  </a:lnTo>
                  <a:lnTo>
                    <a:pt x="422033" y="423837"/>
                  </a:lnTo>
                  <a:lnTo>
                    <a:pt x="421944" y="424268"/>
                  </a:lnTo>
                  <a:lnTo>
                    <a:pt x="426910" y="426897"/>
                  </a:lnTo>
                  <a:lnTo>
                    <a:pt x="430009" y="428510"/>
                  </a:lnTo>
                  <a:lnTo>
                    <a:pt x="430263" y="426224"/>
                  </a:lnTo>
                  <a:lnTo>
                    <a:pt x="430403" y="424789"/>
                  </a:lnTo>
                  <a:lnTo>
                    <a:pt x="430606" y="423075"/>
                  </a:lnTo>
                  <a:close/>
                </a:path>
                <a:path w="1138554" h="1178560">
                  <a:moveTo>
                    <a:pt x="432714" y="712431"/>
                  </a:moveTo>
                  <a:lnTo>
                    <a:pt x="431723" y="710933"/>
                  </a:lnTo>
                  <a:lnTo>
                    <a:pt x="425640" y="708863"/>
                  </a:lnTo>
                  <a:lnTo>
                    <a:pt x="427647" y="711784"/>
                  </a:lnTo>
                  <a:lnTo>
                    <a:pt x="429145" y="714044"/>
                  </a:lnTo>
                  <a:lnTo>
                    <a:pt x="430860" y="716572"/>
                  </a:lnTo>
                  <a:lnTo>
                    <a:pt x="432714" y="712431"/>
                  </a:lnTo>
                  <a:close/>
                </a:path>
                <a:path w="1138554" h="1178560">
                  <a:moveTo>
                    <a:pt x="458012" y="362508"/>
                  </a:moveTo>
                  <a:lnTo>
                    <a:pt x="457200" y="361556"/>
                  </a:lnTo>
                  <a:lnTo>
                    <a:pt x="455561" y="359638"/>
                  </a:lnTo>
                  <a:lnTo>
                    <a:pt x="454952" y="360172"/>
                  </a:lnTo>
                  <a:lnTo>
                    <a:pt x="454342" y="360730"/>
                  </a:lnTo>
                  <a:lnTo>
                    <a:pt x="453707" y="361289"/>
                  </a:lnTo>
                  <a:lnTo>
                    <a:pt x="454571" y="362191"/>
                  </a:lnTo>
                  <a:lnTo>
                    <a:pt x="455434" y="363105"/>
                  </a:lnTo>
                  <a:lnTo>
                    <a:pt x="456285" y="364007"/>
                  </a:lnTo>
                  <a:lnTo>
                    <a:pt x="457466" y="363004"/>
                  </a:lnTo>
                  <a:lnTo>
                    <a:pt x="458012" y="362508"/>
                  </a:lnTo>
                  <a:close/>
                </a:path>
                <a:path w="1138554" h="1178560">
                  <a:moveTo>
                    <a:pt x="463956" y="921435"/>
                  </a:moveTo>
                  <a:lnTo>
                    <a:pt x="454152" y="914781"/>
                  </a:lnTo>
                  <a:lnTo>
                    <a:pt x="451510" y="914412"/>
                  </a:lnTo>
                  <a:lnTo>
                    <a:pt x="449389" y="919607"/>
                  </a:lnTo>
                  <a:lnTo>
                    <a:pt x="454228" y="919708"/>
                  </a:lnTo>
                  <a:lnTo>
                    <a:pt x="458457" y="922909"/>
                  </a:lnTo>
                  <a:lnTo>
                    <a:pt x="463956" y="921435"/>
                  </a:lnTo>
                  <a:close/>
                </a:path>
                <a:path w="1138554" h="1178560">
                  <a:moveTo>
                    <a:pt x="470623" y="647509"/>
                  </a:moveTo>
                  <a:lnTo>
                    <a:pt x="470179" y="646214"/>
                  </a:lnTo>
                  <a:lnTo>
                    <a:pt x="469633" y="645071"/>
                  </a:lnTo>
                  <a:lnTo>
                    <a:pt x="468630" y="642848"/>
                  </a:lnTo>
                  <a:lnTo>
                    <a:pt x="467004" y="646074"/>
                  </a:lnTo>
                  <a:lnTo>
                    <a:pt x="467144" y="647496"/>
                  </a:lnTo>
                  <a:lnTo>
                    <a:pt x="469226" y="648169"/>
                  </a:lnTo>
                  <a:lnTo>
                    <a:pt x="469569" y="648284"/>
                  </a:lnTo>
                  <a:lnTo>
                    <a:pt x="470623" y="647509"/>
                  </a:lnTo>
                  <a:close/>
                </a:path>
                <a:path w="1138554" h="1178560">
                  <a:moveTo>
                    <a:pt x="473481" y="1097724"/>
                  </a:moveTo>
                  <a:lnTo>
                    <a:pt x="473392" y="1096060"/>
                  </a:lnTo>
                  <a:lnTo>
                    <a:pt x="472211" y="1095489"/>
                  </a:lnTo>
                  <a:lnTo>
                    <a:pt x="470890" y="1094308"/>
                  </a:lnTo>
                  <a:lnTo>
                    <a:pt x="470446" y="1096238"/>
                  </a:lnTo>
                  <a:lnTo>
                    <a:pt x="469823" y="1097407"/>
                  </a:lnTo>
                  <a:lnTo>
                    <a:pt x="470077" y="1098346"/>
                  </a:lnTo>
                  <a:lnTo>
                    <a:pt x="470281" y="1099007"/>
                  </a:lnTo>
                  <a:lnTo>
                    <a:pt x="471601" y="1099375"/>
                  </a:lnTo>
                  <a:lnTo>
                    <a:pt x="472427" y="1099870"/>
                  </a:lnTo>
                  <a:lnTo>
                    <a:pt x="472808" y="1098804"/>
                  </a:lnTo>
                  <a:lnTo>
                    <a:pt x="473481" y="1097724"/>
                  </a:lnTo>
                  <a:close/>
                </a:path>
                <a:path w="1138554" h="1178560">
                  <a:moveTo>
                    <a:pt x="476275" y="400278"/>
                  </a:moveTo>
                  <a:lnTo>
                    <a:pt x="472401" y="397802"/>
                  </a:lnTo>
                  <a:lnTo>
                    <a:pt x="465709" y="393496"/>
                  </a:lnTo>
                  <a:lnTo>
                    <a:pt x="464324" y="396722"/>
                  </a:lnTo>
                  <a:lnTo>
                    <a:pt x="465378" y="398094"/>
                  </a:lnTo>
                  <a:lnTo>
                    <a:pt x="469912" y="400278"/>
                  </a:lnTo>
                  <a:lnTo>
                    <a:pt x="472274" y="402323"/>
                  </a:lnTo>
                  <a:lnTo>
                    <a:pt x="476275" y="400278"/>
                  </a:lnTo>
                  <a:close/>
                </a:path>
                <a:path w="1138554" h="1178560">
                  <a:moveTo>
                    <a:pt x="487502" y="305904"/>
                  </a:moveTo>
                  <a:lnTo>
                    <a:pt x="486968" y="304279"/>
                  </a:lnTo>
                  <a:lnTo>
                    <a:pt x="485343" y="303898"/>
                  </a:lnTo>
                  <a:lnTo>
                    <a:pt x="483743" y="303009"/>
                  </a:lnTo>
                  <a:lnTo>
                    <a:pt x="483374" y="304698"/>
                  </a:lnTo>
                  <a:lnTo>
                    <a:pt x="482638" y="306019"/>
                  </a:lnTo>
                  <a:lnTo>
                    <a:pt x="483336" y="307568"/>
                  </a:lnTo>
                  <a:lnTo>
                    <a:pt x="485267" y="308406"/>
                  </a:lnTo>
                  <a:lnTo>
                    <a:pt x="485825" y="308076"/>
                  </a:lnTo>
                  <a:lnTo>
                    <a:pt x="486651" y="307568"/>
                  </a:lnTo>
                  <a:lnTo>
                    <a:pt x="487502" y="305904"/>
                  </a:lnTo>
                  <a:close/>
                </a:path>
                <a:path w="1138554" h="1178560">
                  <a:moveTo>
                    <a:pt x="498436" y="242646"/>
                  </a:moveTo>
                  <a:lnTo>
                    <a:pt x="497205" y="241960"/>
                  </a:lnTo>
                  <a:lnTo>
                    <a:pt x="495947" y="241287"/>
                  </a:lnTo>
                  <a:lnTo>
                    <a:pt x="494703" y="240601"/>
                  </a:lnTo>
                  <a:lnTo>
                    <a:pt x="494436" y="241046"/>
                  </a:lnTo>
                  <a:lnTo>
                    <a:pt x="494157" y="241477"/>
                  </a:lnTo>
                  <a:lnTo>
                    <a:pt x="493877" y="241922"/>
                  </a:lnTo>
                  <a:lnTo>
                    <a:pt x="494550" y="243509"/>
                  </a:lnTo>
                  <a:lnTo>
                    <a:pt x="495554" y="244640"/>
                  </a:lnTo>
                  <a:lnTo>
                    <a:pt x="498436" y="242646"/>
                  </a:lnTo>
                  <a:close/>
                </a:path>
                <a:path w="1138554" h="1178560">
                  <a:moveTo>
                    <a:pt x="499452" y="216471"/>
                  </a:moveTo>
                  <a:lnTo>
                    <a:pt x="498106" y="213220"/>
                  </a:lnTo>
                  <a:lnTo>
                    <a:pt x="496201" y="212077"/>
                  </a:lnTo>
                  <a:lnTo>
                    <a:pt x="493014" y="213385"/>
                  </a:lnTo>
                  <a:lnTo>
                    <a:pt x="494652" y="215125"/>
                  </a:lnTo>
                  <a:lnTo>
                    <a:pt x="496074" y="217309"/>
                  </a:lnTo>
                  <a:lnTo>
                    <a:pt x="499452" y="216471"/>
                  </a:lnTo>
                  <a:close/>
                </a:path>
                <a:path w="1138554" h="1178560">
                  <a:moveTo>
                    <a:pt x="506945" y="1160437"/>
                  </a:moveTo>
                  <a:lnTo>
                    <a:pt x="506539" y="1157859"/>
                  </a:lnTo>
                  <a:lnTo>
                    <a:pt x="506450" y="1157389"/>
                  </a:lnTo>
                  <a:lnTo>
                    <a:pt x="505079" y="1156614"/>
                  </a:lnTo>
                  <a:lnTo>
                    <a:pt x="504532" y="1156779"/>
                  </a:lnTo>
                  <a:lnTo>
                    <a:pt x="502361" y="1157427"/>
                  </a:lnTo>
                  <a:lnTo>
                    <a:pt x="502208" y="1159040"/>
                  </a:lnTo>
                  <a:lnTo>
                    <a:pt x="503123" y="1161072"/>
                  </a:lnTo>
                  <a:lnTo>
                    <a:pt x="505434" y="1161224"/>
                  </a:lnTo>
                  <a:lnTo>
                    <a:pt x="506945" y="1160437"/>
                  </a:lnTo>
                  <a:close/>
                </a:path>
                <a:path w="1138554" h="1178560">
                  <a:moveTo>
                    <a:pt x="518680" y="501624"/>
                  </a:moveTo>
                  <a:lnTo>
                    <a:pt x="516547" y="499656"/>
                  </a:lnTo>
                  <a:lnTo>
                    <a:pt x="514883" y="499859"/>
                  </a:lnTo>
                  <a:lnTo>
                    <a:pt x="512432" y="502958"/>
                  </a:lnTo>
                  <a:lnTo>
                    <a:pt x="517055" y="501954"/>
                  </a:lnTo>
                  <a:lnTo>
                    <a:pt x="518680" y="501624"/>
                  </a:lnTo>
                  <a:close/>
                </a:path>
                <a:path w="1138554" h="1178560">
                  <a:moveTo>
                    <a:pt x="524141" y="1172743"/>
                  </a:moveTo>
                  <a:lnTo>
                    <a:pt x="523582" y="1172464"/>
                  </a:lnTo>
                  <a:lnTo>
                    <a:pt x="523011" y="1172197"/>
                  </a:lnTo>
                  <a:lnTo>
                    <a:pt x="522452" y="1171917"/>
                  </a:lnTo>
                  <a:lnTo>
                    <a:pt x="521373" y="1173480"/>
                  </a:lnTo>
                  <a:lnTo>
                    <a:pt x="518985" y="1174559"/>
                  </a:lnTo>
                  <a:lnTo>
                    <a:pt x="521195" y="1178458"/>
                  </a:lnTo>
                  <a:lnTo>
                    <a:pt x="522465" y="1175981"/>
                  </a:lnTo>
                  <a:lnTo>
                    <a:pt x="523316" y="1174369"/>
                  </a:lnTo>
                  <a:lnTo>
                    <a:pt x="524141" y="1172743"/>
                  </a:lnTo>
                  <a:close/>
                </a:path>
                <a:path w="1138554" h="1178560">
                  <a:moveTo>
                    <a:pt x="544118" y="700900"/>
                  </a:moveTo>
                  <a:lnTo>
                    <a:pt x="542683" y="697763"/>
                  </a:lnTo>
                  <a:lnTo>
                    <a:pt x="541909" y="700011"/>
                  </a:lnTo>
                  <a:lnTo>
                    <a:pt x="541350" y="701535"/>
                  </a:lnTo>
                  <a:lnTo>
                    <a:pt x="540804" y="703072"/>
                  </a:lnTo>
                  <a:lnTo>
                    <a:pt x="544118" y="700900"/>
                  </a:lnTo>
                  <a:close/>
                </a:path>
                <a:path w="1138554" h="1178560">
                  <a:moveTo>
                    <a:pt x="560057" y="450684"/>
                  </a:moveTo>
                  <a:lnTo>
                    <a:pt x="559282" y="448386"/>
                  </a:lnTo>
                  <a:lnTo>
                    <a:pt x="558139" y="444931"/>
                  </a:lnTo>
                  <a:lnTo>
                    <a:pt x="556577" y="447459"/>
                  </a:lnTo>
                  <a:lnTo>
                    <a:pt x="556006" y="449668"/>
                  </a:lnTo>
                  <a:lnTo>
                    <a:pt x="560057" y="450684"/>
                  </a:lnTo>
                  <a:close/>
                </a:path>
                <a:path w="1138554" h="1178560">
                  <a:moveTo>
                    <a:pt x="577951" y="463702"/>
                  </a:moveTo>
                  <a:lnTo>
                    <a:pt x="577875" y="462216"/>
                  </a:lnTo>
                  <a:lnTo>
                    <a:pt x="577761" y="460743"/>
                  </a:lnTo>
                  <a:lnTo>
                    <a:pt x="577646" y="459003"/>
                  </a:lnTo>
                  <a:lnTo>
                    <a:pt x="574154" y="460743"/>
                  </a:lnTo>
                  <a:lnTo>
                    <a:pt x="576084" y="462394"/>
                  </a:lnTo>
                  <a:lnTo>
                    <a:pt x="576859" y="463969"/>
                  </a:lnTo>
                  <a:lnTo>
                    <a:pt x="577100" y="464019"/>
                  </a:lnTo>
                  <a:lnTo>
                    <a:pt x="577316" y="464134"/>
                  </a:lnTo>
                  <a:lnTo>
                    <a:pt x="577672" y="464045"/>
                  </a:lnTo>
                  <a:lnTo>
                    <a:pt x="577951" y="463842"/>
                  </a:lnTo>
                  <a:lnTo>
                    <a:pt x="577951" y="463702"/>
                  </a:lnTo>
                  <a:close/>
                </a:path>
                <a:path w="1138554" h="1178560">
                  <a:moveTo>
                    <a:pt x="606666" y="994016"/>
                  </a:moveTo>
                  <a:lnTo>
                    <a:pt x="596798" y="994829"/>
                  </a:lnTo>
                  <a:lnTo>
                    <a:pt x="600113" y="996772"/>
                  </a:lnTo>
                  <a:lnTo>
                    <a:pt x="604621" y="999350"/>
                  </a:lnTo>
                  <a:lnTo>
                    <a:pt x="606666" y="994016"/>
                  </a:lnTo>
                  <a:close/>
                </a:path>
                <a:path w="1138554" h="1178560">
                  <a:moveTo>
                    <a:pt x="611822" y="503529"/>
                  </a:moveTo>
                  <a:lnTo>
                    <a:pt x="611784" y="502462"/>
                  </a:lnTo>
                  <a:lnTo>
                    <a:pt x="611784" y="502132"/>
                  </a:lnTo>
                  <a:lnTo>
                    <a:pt x="609917" y="501408"/>
                  </a:lnTo>
                  <a:lnTo>
                    <a:pt x="606945" y="502475"/>
                  </a:lnTo>
                  <a:lnTo>
                    <a:pt x="604799" y="503656"/>
                  </a:lnTo>
                  <a:lnTo>
                    <a:pt x="601941" y="505040"/>
                  </a:lnTo>
                  <a:lnTo>
                    <a:pt x="605663" y="507530"/>
                  </a:lnTo>
                  <a:lnTo>
                    <a:pt x="608393" y="506831"/>
                  </a:lnTo>
                  <a:lnTo>
                    <a:pt x="611568" y="505269"/>
                  </a:lnTo>
                  <a:lnTo>
                    <a:pt x="611822" y="503529"/>
                  </a:lnTo>
                  <a:close/>
                </a:path>
                <a:path w="1138554" h="1178560">
                  <a:moveTo>
                    <a:pt x="612686" y="371703"/>
                  </a:moveTo>
                  <a:lnTo>
                    <a:pt x="609854" y="368363"/>
                  </a:lnTo>
                  <a:lnTo>
                    <a:pt x="608355" y="373748"/>
                  </a:lnTo>
                  <a:lnTo>
                    <a:pt x="612686" y="371703"/>
                  </a:lnTo>
                  <a:close/>
                </a:path>
                <a:path w="1138554" h="1178560">
                  <a:moveTo>
                    <a:pt x="613194" y="951153"/>
                  </a:moveTo>
                  <a:lnTo>
                    <a:pt x="611720" y="949452"/>
                  </a:lnTo>
                  <a:lnTo>
                    <a:pt x="610298" y="948867"/>
                  </a:lnTo>
                  <a:lnTo>
                    <a:pt x="608736" y="951077"/>
                  </a:lnTo>
                  <a:lnTo>
                    <a:pt x="609714" y="952385"/>
                  </a:lnTo>
                  <a:lnTo>
                    <a:pt x="610552" y="953922"/>
                  </a:lnTo>
                  <a:lnTo>
                    <a:pt x="612940" y="952296"/>
                  </a:lnTo>
                  <a:lnTo>
                    <a:pt x="613194" y="951153"/>
                  </a:lnTo>
                  <a:close/>
                </a:path>
                <a:path w="1138554" h="1178560">
                  <a:moveTo>
                    <a:pt x="636143" y="238709"/>
                  </a:moveTo>
                  <a:lnTo>
                    <a:pt x="632345" y="233972"/>
                  </a:lnTo>
                  <a:lnTo>
                    <a:pt x="630910" y="240296"/>
                  </a:lnTo>
                  <a:lnTo>
                    <a:pt x="636054" y="239026"/>
                  </a:lnTo>
                  <a:lnTo>
                    <a:pt x="636143" y="238709"/>
                  </a:lnTo>
                  <a:close/>
                </a:path>
                <a:path w="1138554" h="1178560">
                  <a:moveTo>
                    <a:pt x="637133" y="846442"/>
                  </a:moveTo>
                  <a:lnTo>
                    <a:pt x="636270" y="842619"/>
                  </a:lnTo>
                  <a:lnTo>
                    <a:pt x="636587" y="838339"/>
                  </a:lnTo>
                  <a:lnTo>
                    <a:pt x="632650" y="835050"/>
                  </a:lnTo>
                  <a:lnTo>
                    <a:pt x="632028" y="840143"/>
                  </a:lnTo>
                  <a:lnTo>
                    <a:pt x="634022" y="843508"/>
                  </a:lnTo>
                  <a:lnTo>
                    <a:pt x="637133" y="846442"/>
                  </a:lnTo>
                  <a:close/>
                </a:path>
                <a:path w="1138554" h="1178560">
                  <a:moveTo>
                    <a:pt x="643648" y="12"/>
                  </a:moveTo>
                  <a:lnTo>
                    <a:pt x="639787" y="0"/>
                  </a:lnTo>
                  <a:lnTo>
                    <a:pt x="638340" y="863"/>
                  </a:lnTo>
                  <a:lnTo>
                    <a:pt x="639483" y="3810"/>
                  </a:lnTo>
                  <a:lnTo>
                    <a:pt x="639648" y="4254"/>
                  </a:lnTo>
                  <a:lnTo>
                    <a:pt x="640473" y="4470"/>
                  </a:lnTo>
                  <a:lnTo>
                    <a:pt x="641324" y="5016"/>
                  </a:lnTo>
                  <a:lnTo>
                    <a:pt x="642594" y="2298"/>
                  </a:lnTo>
                  <a:lnTo>
                    <a:pt x="643648" y="12"/>
                  </a:lnTo>
                  <a:close/>
                </a:path>
                <a:path w="1138554" h="1178560">
                  <a:moveTo>
                    <a:pt x="656767" y="108318"/>
                  </a:moveTo>
                  <a:lnTo>
                    <a:pt x="655015" y="108610"/>
                  </a:lnTo>
                  <a:lnTo>
                    <a:pt x="653783" y="108762"/>
                  </a:lnTo>
                  <a:lnTo>
                    <a:pt x="651344" y="109321"/>
                  </a:lnTo>
                  <a:lnTo>
                    <a:pt x="650113" y="109689"/>
                  </a:lnTo>
                  <a:lnTo>
                    <a:pt x="648881" y="110020"/>
                  </a:lnTo>
                  <a:lnTo>
                    <a:pt x="649312" y="111531"/>
                  </a:lnTo>
                  <a:lnTo>
                    <a:pt x="651510" y="110121"/>
                  </a:lnTo>
                  <a:lnTo>
                    <a:pt x="654824" y="113360"/>
                  </a:lnTo>
                  <a:lnTo>
                    <a:pt x="656767" y="108318"/>
                  </a:lnTo>
                  <a:close/>
                </a:path>
                <a:path w="1138554" h="1178560">
                  <a:moveTo>
                    <a:pt x="668070" y="1104925"/>
                  </a:moveTo>
                  <a:lnTo>
                    <a:pt x="667169" y="1100340"/>
                  </a:lnTo>
                  <a:lnTo>
                    <a:pt x="661479" y="1096314"/>
                  </a:lnTo>
                  <a:lnTo>
                    <a:pt x="661314" y="1102487"/>
                  </a:lnTo>
                  <a:lnTo>
                    <a:pt x="662063" y="1107198"/>
                  </a:lnTo>
                  <a:lnTo>
                    <a:pt x="667397" y="1111008"/>
                  </a:lnTo>
                  <a:lnTo>
                    <a:pt x="668070" y="1104925"/>
                  </a:lnTo>
                  <a:close/>
                </a:path>
                <a:path w="1138554" h="1178560">
                  <a:moveTo>
                    <a:pt x="672490" y="1079741"/>
                  </a:moveTo>
                  <a:lnTo>
                    <a:pt x="670902" y="1079385"/>
                  </a:lnTo>
                  <a:lnTo>
                    <a:pt x="669772" y="1078763"/>
                  </a:lnTo>
                  <a:lnTo>
                    <a:pt x="668324" y="1079411"/>
                  </a:lnTo>
                  <a:lnTo>
                    <a:pt x="667994" y="1080655"/>
                  </a:lnTo>
                  <a:lnTo>
                    <a:pt x="667486" y="1081506"/>
                  </a:lnTo>
                  <a:lnTo>
                    <a:pt x="668528" y="1081938"/>
                  </a:lnTo>
                  <a:lnTo>
                    <a:pt x="669620" y="1082725"/>
                  </a:lnTo>
                  <a:lnTo>
                    <a:pt x="671195" y="1082598"/>
                  </a:lnTo>
                  <a:lnTo>
                    <a:pt x="671639" y="1081100"/>
                  </a:lnTo>
                  <a:lnTo>
                    <a:pt x="672490" y="1079741"/>
                  </a:lnTo>
                  <a:close/>
                </a:path>
                <a:path w="1138554" h="1178560">
                  <a:moveTo>
                    <a:pt x="672579" y="505053"/>
                  </a:moveTo>
                  <a:lnTo>
                    <a:pt x="670026" y="500583"/>
                  </a:lnTo>
                  <a:lnTo>
                    <a:pt x="665556" y="500583"/>
                  </a:lnTo>
                  <a:lnTo>
                    <a:pt x="661085" y="498919"/>
                  </a:lnTo>
                  <a:lnTo>
                    <a:pt x="662051" y="501840"/>
                  </a:lnTo>
                  <a:lnTo>
                    <a:pt x="662533" y="503923"/>
                  </a:lnTo>
                  <a:lnTo>
                    <a:pt x="664146" y="507136"/>
                  </a:lnTo>
                  <a:lnTo>
                    <a:pt x="665416" y="509181"/>
                  </a:lnTo>
                  <a:lnTo>
                    <a:pt x="668515" y="509244"/>
                  </a:lnTo>
                  <a:lnTo>
                    <a:pt x="669036" y="507365"/>
                  </a:lnTo>
                  <a:lnTo>
                    <a:pt x="668477" y="504964"/>
                  </a:lnTo>
                  <a:lnTo>
                    <a:pt x="669163" y="504431"/>
                  </a:lnTo>
                  <a:lnTo>
                    <a:pt x="669391" y="504139"/>
                  </a:lnTo>
                  <a:lnTo>
                    <a:pt x="670623" y="504469"/>
                  </a:lnTo>
                  <a:lnTo>
                    <a:pt x="672579" y="505053"/>
                  </a:lnTo>
                  <a:close/>
                </a:path>
                <a:path w="1138554" h="1178560">
                  <a:moveTo>
                    <a:pt x="711809" y="755459"/>
                  </a:moveTo>
                  <a:lnTo>
                    <a:pt x="710222" y="753732"/>
                  </a:lnTo>
                  <a:lnTo>
                    <a:pt x="708240" y="752068"/>
                  </a:lnTo>
                  <a:lnTo>
                    <a:pt x="705485" y="755472"/>
                  </a:lnTo>
                  <a:lnTo>
                    <a:pt x="710615" y="758431"/>
                  </a:lnTo>
                  <a:lnTo>
                    <a:pt x="711809" y="755459"/>
                  </a:lnTo>
                  <a:close/>
                </a:path>
                <a:path w="1138554" h="1178560">
                  <a:moveTo>
                    <a:pt x="744880" y="767638"/>
                  </a:moveTo>
                  <a:lnTo>
                    <a:pt x="744601" y="767207"/>
                  </a:lnTo>
                  <a:lnTo>
                    <a:pt x="743292" y="765098"/>
                  </a:lnTo>
                  <a:lnTo>
                    <a:pt x="741807" y="766025"/>
                  </a:lnTo>
                  <a:lnTo>
                    <a:pt x="739305" y="767753"/>
                  </a:lnTo>
                  <a:lnTo>
                    <a:pt x="743089" y="768692"/>
                  </a:lnTo>
                  <a:lnTo>
                    <a:pt x="744562" y="769048"/>
                  </a:lnTo>
                  <a:lnTo>
                    <a:pt x="744588" y="768426"/>
                  </a:lnTo>
                  <a:lnTo>
                    <a:pt x="744880" y="767638"/>
                  </a:lnTo>
                  <a:close/>
                </a:path>
                <a:path w="1138554" h="1178560">
                  <a:moveTo>
                    <a:pt x="749287" y="450164"/>
                  </a:moveTo>
                  <a:lnTo>
                    <a:pt x="746201" y="446786"/>
                  </a:lnTo>
                  <a:lnTo>
                    <a:pt x="744855" y="445338"/>
                  </a:lnTo>
                  <a:lnTo>
                    <a:pt x="743673" y="448157"/>
                  </a:lnTo>
                  <a:lnTo>
                    <a:pt x="742937" y="449986"/>
                  </a:lnTo>
                  <a:lnTo>
                    <a:pt x="749287" y="450164"/>
                  </a:lnTo>
                  <a:close/>
                </a:path>
                <a:path w="1138554" h="1178560">
                  <a:moveTo>
                    <a:pt x="763117" y="948956"/>
                  </a:moveTo>
                  <a:lnTo>
                    <a:pt x="763079" y="948143"/>
                  </a:lnTo>
                  <a:lnTo>
                    <a:pt x="763041" y="947318"/>
                  </a:lnTo>
                  <a:lnTo>
                    <a:pt x="763016" y="946505"/>
                  </a:lnTo>
                  <a:lnTo>
                    <a:pt x="761568" y="946492"/>
                  </a:lnTo>
                  <a:lnTo>
                    <a:pt x="760107" y="946467"/>
                  </a:lnTo>
                  <a:lnTo>
                    <a:pt x="758659" y="946454"/>
                  </a:lnTo>
                  <a:lnTo>
                    <a:pt x="758698" y="947445"/>
                  </a:lnTo>
                  <a:lnTo>
                    <a:pt x="758736" y="948461"/>
                  </a:lnTo>
                  <a:lnTo>
                    <a:pt x="758786" y="949464"/>
                  </a:lnTo>
                  <a:lnTo>
                    <a:pt x="763117" y="948956"/>
                  </a:lnTo>
                  <a:close/>
                </a:path>
                <a:path w="1138554" h="1178560">
                  <a:moveTo>
                    <a:pt x="779856" y="827290"/>
                  </a:moveTo>
                  <a:lnTo>
                    <a:pt x="777214" y="819416"/>
                  </a:lnTo>
                  <a:lnTo>
                    <a:pt x="775525" y="824014"/>
                  </a:lnTo>
                  <a:lnTo>
                    <a:pt x="774623" y="826414"/>
                  </a:lnTo>
                  <a:lnTo>
                    <a:pt x="779856" y="827290"/>
                  </a:lnTo>
                  <a:close/>
                </a:path>
                <a:path w="1138554" h="1178560">
                  <a:moveTo>
                    <a:pt x="790752" y="1158468"/>
                  </a:moveTo>
                  <a:lnTo>
                    <a:pt x="789851" y="1158113"/>
                  </a:lnTo>
                  <a:lnTo>
                    <a:pt x="788860" y="1157300"/>
                  </a:lnTo>
                  <a:lnTo>
                    <a:pt x="786790" y="1157846"/>
                  </a:lnTo>
                  <a:lnTo>
                    <a:pt x="786765" y="1154582"/>
                  </a:lnTo>
                  <a:lnTo>
                    <a:pt x="789330" y="1152334"/>
                  </a:lnTo>
                  <a:lnTo>
                    <a:pt x="786168" y="1148918"/>
                  </a:lnTo>
                  <a:lnTo>
                    <a:pt x="783780" y="1145870"/>
                  </a:lnTo>
                  <a:lnTo>
                    <a:pt x="779208" y="1147978"/>
                  </a:lnTo>
                  <a:lnTo>
                    <a:pt x="778764" y="1152017"/>
                  </a:lnTo>
                  <a:lnTo>
                    <a:pt x="781532" y="1153147"/>
                  </a:lnTo>
                  <a:lnTo>
                    <a:pt x="784428" y="1154125"/>
                  </a:lnTo>
                  <a:lnTo>
                    <a:pt x="781697" y="1157617"/>
                  </a:lnTo>
                  <a:lnTo>
                    <a:pt x="785520" y="1158684"/>
                  </a:lnTo>
                  <a:lnTo>
                    <a:pt x="784136" y="1161262"/>
                  </a:lnTo>
                  <a:lnTo>
                    <a:pt x="785126" y="1163434"/>
                  </a:lnTo>
                  <a:lnTo>
                    <a:pt x="785888" y="1163561"/>
                  </a:lnTo>
                  <a:lnTo>
                    <a:pt x="787704" y="1164247"/>
                  </a:lnTo>
                  <a:lnTo>
                    <a:pt x="789165" y="1162253"/>
                  </a:lnTo>
                  <a:lnTo>
                    <a:pt x="789863" y="1160297"/>
                  </a:lnTo>
                  <a:lnTo>
                    <a:pt x="790752" y="1158468"/>
                  </a:lnTo>
                  <a:close/>
                </a:path>
                <a:path w="1138554" h="1178560">
                  <a:moveTo>
                    <a:pt x="814971" y="521309"/>
                  </a:moveTo>
                  <a:lnTo>
                    <a:pt x="812876" y="522465"/>
                  </a:lnTo>
                  <a:lnTo>
                    <a:pt x="808215" y="525030"/>
                  </a:lnTo>
                  <a:lnTo>
                    <a:pt x="814260" y="527151"/>
                  </a:lnTo>
                  <a:lnTo>
                    <a:pt x="814857" y="526745"/>
                  </a:lnTo>
                  <a:lnTo>
                    <a:pt x="814971" y="521309"/>
                  </a:lnTo>
                  <a:close/>
                </a:path>
                <a:path w="1138554" h="1178560">
                  <a:moveTo>
                    <a:pt x="815911" y="25361"/>
                  </a:moveTo>
                  <a:lnTo>
                    <a:pt x="815619" y="25095"/>
                  </a:lnTo>
                  <a:lnTo>
                    <a:pt x="815009" y="24574"/>
                  </a:lnTo>
                  <a:lnTo>
                    <a:pt x="813854" y="25704"/>
                  </a:lnTo>
                  <a:lnTo>
                    <a:pt x="811580" y="27978"/>
                  </a:lnTo>
                  <a:lnTo>
                    <a:pt x="812114" y="28422"/>
                  </a:lnTo>
                  <a:lnTo>
                    <a:pt x="813181" y="29286"/>
                  </a:lnTo>
                  <a:lnTo>
                    <a:pt x="814120" y="27978"/>
                  </a:lnTo>
                  <a:lnTo>
                    <a:pt x="815911" y="25361"/>
                  </a:lnTo>
                  <a:close/>
                </a:path>
                <a:path w="1138554" h="1178560">
                  <a:moveTo>
                    <a:pt x="835202" y="1005497"/>
                  </a:moveTo>
                  <a:lnTo>
                    <a:pt x="831049" y="1003681"/>
                  </a:lnTo>
                  <a:lnTo>
                    <a:pt x="826973" y="1004252"/>
                  </a:lnTo>
                  <a:lnTo>
                    <a:pt x="822896" y="1005268"/>
                  </a:lnTo>
                  <a:lnTo>
                    <a:pt x="830656" y="1008507"/>
                  </a:lnTo>
                  <a:lnTo>
                    <a:pt x="832281" y="1008481"/>
                  </a:lnTo>
                  <a:lnTo>
                    <a:pt x="835202" y="1005497"/>
                  </a:lnTo>
                  <a:close/>
                </a:path>
                <a:path w="1138554" h="1178560">
                  <a:moveTo>
                    <a:pt x="859802" y="444550"/>
                  </a:moveTo>
                  <a:lnTo>
                    <a:pt x="859726" y="443560"/>
                  </a:lnTo>
                  <a:lnTo>
                    <a:pt x="859726" y="443052"/>
                  </a:lnTo>
                  <a:lnTo>
                    <a:pt x="858088" y="442518"/>
                  </a:lnTo>
                  <a:lnTo>
                    <a:pt x="856449" y="441617"/>
                  </a:lnTo>
                  <a:lnTo>
                    <a:pt x="853732" y="441617"/>
                  </a:lnTo>
                  <a:lnTo>
                    <a:pt x="852665" y="442887"/>
                  </a:lnTo>
                  <a:lnTo>
                    <a:pt x="851560" y="443598"/>
                  </a:lnTo>
                  <a:lnTo>
                    <a:pt x="852551" y="444512"/>
                  </a:lnTo>
                  <a:lnTo>
                    <a:pt x="853554" y="446151"/>
                  </a:lnTo>
                  <a:lnTo>
                    <a:pt x="856310" y="446151"/>
                  </a:lnTo>
                  <a:lnTo>
                    <a:pt x="858050" y="445147"/>
                  </a:lnTo>
                  <a:lnTo>
                    <a:pt x="859802" y="444550"/>
                  </a:lnTo>
                  <a:close/>
                </a:path>
                <a:path w="1138554" h="1178560">
                  <a:moveTo>
                    <a:pt x="867270" y="767067"/>
                  </a:moveTo>
                  <a:lnTo>
                    <a:pt x="859955" y="767448"/>
                  </a:lnTo>
                  <a:lnTo>
                    <a:pt x="859790" y="767638"/>
                  </a:lnTo>
                  <a:lnTo>
                    <a:pt x="860717" y="773607"/>
                  </a:lnTo>
                  <a:lnTo>
                    <a:pt x="865644" y="774103"/>
                  </a:lnTo>
                  <a:lnTo>
                    <a:pt x="865403" y="769912"/>
                  </a:lnTo>
                  <a:lnTo>
                    <a:pt x="867270" y="767067"/>
                  </a:lnTo>
                  <a:close/>
                </a:path>
                <a:path w="1138554" h="1178560">
                  <a:moveTo>
                    <a:pt x="895477" y="387502"/>
                  </a:moveTo>
                  <a:lnTo>
                    <a:pt x="895057" y="385838"/>
                  </a:lnTo>
                  <a:lnTo>
                    <a:pt x="893851" y="386054"/>
                  </a:lnTo>
                  <a:lnTo>
                    <a:pt x="892695" y="386270"/>
                  </a:lnTo>
                  <a:lnTo>
                    <a:pt x="891476" y="386486"/>
                  </a:lnTo>
                  <a:lnTo>
                    <a:pt x="891705" y="387197"/>
                  </a:lnTo>
                  <a:lnTo>
                    <a:pt x="891933" y="387908"/>
                  </a:lnTo>
                  <a:lnTo>
                    <a:pt x="892136" y="388632"/>
                  </a:lnTo>
                  <a:lnTo>
                    <a:pt x="893254" y="388251"/>
                  </a:lnTo>
                  <a:lnTo>
                    <a:pt x="895477" y="387502"/>
                  </a:lnTo>
                  <a:close/>
                </a:path>
                <a:path w="1138554" h="1178560">
                  <a:moveTo>
                    <a:pt x="906741" y="790562"/>
                  </a:moveTo>
                  <a:lnTo>
                    <a:pt x="904925" y="789241"/>
                  </a:lnTo>
                  <a:lnTo>
                    <a:pt x="902233" y="787565"/>
                  </a:lnTo>
                  <a:lnTo>
                    <a:pt x="901242" y="790905"/>
                  </a:lnTo>
                  <a:lnTo>
                    <a:pt x="902373" y="792518"/>
                  </a:lnTo>
                  <a:lnTo>
                    <a:pt x="905141" y="793838"/>
                  </a:lnTo>
                  <a:lnTo>
                    <a:pt x="906741" y="790562"/>
                  </a:lnTo>
                  <a:close/>
                </a:path>
                <a:path w="1138554" h="1178560">
                  <a:moveTo>
                    <a:pt x="933742" y="841768"/>
                  </a:moveTo>
                  <a:lnTo>
                    <a:pt x="930402" y="831837"/>
                  </a:lnTo>
                  <a:lnTo>
                    <a:pt x="924115" y="836980"/>
                  </a:lnTo>
                  <a:lnTo>
                    <a:pt x="928814" y="843127"/>
                  </a:lnTo>
                  <a:lnTo>
                    <a:pt x="929081" y="843254"/>
                  </a:lnTo>
                  <a:lnTo>
                    <a:pt x="933742" y="841768"/>
                  </a:lnTo>
                  <a:close/>
                </a:path>
                <a:path w="1138554" h="1178560">
                  <a:moveTo>
                    <a:pt x="935304" y="476681"/>
                  </a:moveTo>
                  <a:lnTo>
                    <a:pt x="934173" y="474954"/>
                  </a:lnTo>
                  <a:lnTo>
                    <a:pt x="930833" y="476199"/>
                  </a:lnTo>
                  <a:lnTo>
                    <a:pt x="926998" y="476694"/>
                  </a:lnTo>
                  <a:lnTo>
                    <a:pt x="926299" y="482066"/>
                  </a:lnTo>
                  <a:lnTo>
                    <a:pt x="935304" y="476681"/>
                  </a:lnTo>
                  <a:close/>
                </a:path>
                <a:path w="1138554" h="1178560">
                  <a:moveTo>
                    <a:pt x="935355" y="155778"/>
                  </a:moveTo>
                  <a:lnTo>
                    <a:pt x="932688" y="152069"/>
                  </a:lnTo>
                  <a:lnTo>
                    <a:pt x="931075" y="151472"/>
                  </a:lnTo>
                  <a:lnTo>
                    <a:pt x="929373" y="151333"/>
                  </a:lnTo>
                  <a:lnTo>
                    <a:pt x="928395" y="153263"/>
                  </a:lnTo>
                  <a:lnTo>
                    <a:pt x="928357" y="154343"/>
                  </a:lnTo>
                  <a:lnTo>
                    <a:pt x="928243" y="155943"/>
                  </a:lnTo>
                  <a:lnTo>
                    <a:pt x="928738" y="157607"/>
                  </a:lnTo>
                  <a:lnTo>
                    <a:pt x="929055" y="159740"/>
                  </a:lnTo>
                  <a:lnTo>
                    <a:pt x="934021" y="157975"/>
                  </a:lnTo>
                  <a:lnTo>
                    <a:pt x="935355" y="155778"/>
                  </a:lnTo>
                  <a:close/>
                </a:path>
                <a:path w="1138554" h="1178560">
                  <a:moveTo>
                    <a:pt x="994854" y="275285"/>
                  </a:moveTo>
                  <a:lnTo>
                    <a:pt x="992949" y="273558"/>
                  </a:lnTo>
                  <a:lnTo>
                    <a:pt x="988656" y="273558"/>
                  </a:lnTo>
                  <a:lnTo>
                    <a:pt x="990053" y="275653"/>
                  </a:lnTo>
                  <a:lnTo>
                    <a:pt x="991400" y="277749"/>
                  </a:lnTo>
                  <a:lnTo>
                    <a:pt x="992784" y="279844"/>
                  </a:lnTo>
                  <a:lnTo>
                    <a:pt x="993343" y="279488"/>
                  </a:lnTo>
                  <a:lnTo>
                    <a:pt x="993927" y="279133"/>
                  </a:lnTo>
                  <a:lnTo>
                    <a:pt x="994486" y="278777"/>
                  </a:lnTo>
                  <a:lnTo>
                    <a:pt x="994854" y="275285"/>
                  </a:lnTo>
                  <a:close/>
                </a:path>
                <a:path w="1138554" h="1178560">
                  <a:moveTo>
                    <a:pt x="1012278" y="824496"/>
                  </a:moveTo>
                  <a:lnTo>
                    <a:pt x="1011529" y="823874"/>
                  </a:lnTo>
                  <a:lnTo>
                    <a:pt x="1010666" y="822642"/>
                  </a:lnTo>
                  <a:lnTo>
                    <a:pt x="1010043" y="822769"/>
                  </a:lnTo>
                  <a:lnTo>
                    <a:pt x="1007783" y="823125"/>
                  </a:lnTo>
                  <a:lnTo>
                    <a:pt x="1007122" y="824763"/>
                  </a:lnTo>
                  <a:lnTo>
                    <a:pt x="1008087" y="828840"/>
                  </a:lnTo>
                  <a:lnTo>
                    <a:pt x="1012278" y="824496"/>
                  </a:lnTo>
                  <a:close/>
                </a:path>
                <a:path w="1138554" h="1178560">
                  <a:moveTo>
                    <a:pt x="1071537" y="922451"/>
                  </a:moveTo>
                  <a:lnTo>
                    <a:pt x="1071486" y="920813"/>
                  </a:lnTo>
                  <a:lnTo>
                    <a:pt x="1071397" y="917511"/>
                  </a:lnTo>
                  <a:lnTo>
                    <a:pt x="1070584" y="917600"/>
                  </a:lnTo>
                  <a:lnTo>
                    <a:pt x="1068984" y="917740"/>
                  </a:lnTo>
                  <a:lnTo>
                    <a:pt x="1069225" y="919353"/>
                  </a:lnTo>
                  <a:lnTo>
                    <a:pt x="1069454" y="920965"/>
                  </a:lnTo>
                  <a:lnTo>
                    <a:pt x="1069733" y="922566"/>
                  </a:lnTo>
                  <a:lnTo>
                    <a:pt x="1070317" y="922528"/>
                  </a:lnTo>
                  <a:lnTo>
                    <a:pt x="1070927" y="922489"/>
                  </a:lnTo>
                  <a:lnTo>
                    <a:pt x="1071537" y="922451"/>
                  </a:lnTo>
                  <a:close/>
                </a:path>
                <a:path w="1138554" h="1178560">
                  <a:moveTo>
                    <a:pt x="1138085" y="734606"/>
                  </a:moveTo>
                  <a:lnTo>
                    <a:pt x="1137107" y="733615"/>
                  </a:lnTo>
                  <a:lnTo>
                    <a:pt x="1136116" y="731837"/>
                  </a:lnTo>
                  <a:lnTo>
                    <a:pt x="1135126" y="731812"/>
                  </a:lnTo>
                  <a:lnTo>
                    <a:pt x="1133297" y="731812"/>
                  </a:lnTo>
                  <a:lnTo>
                    <a:pt x="1131468" y="732878"/>
                  </a:lnTo>
                  <a:lnTo>
                    <a:pt x="1129665" y="733475"/>
                  </a:lnTo>
                  <a:lnTo>
                    <a:pt x="1129309" y="735063"/>
                  </a:lnTo>
                  <a:lnTo>
                    <a:pt x="1131214" y="735723"/>
                  </a:lnTo>
                  <a:lnTo>
                    <a:pt x="1133094" y="736752"/>
                  </a:lnTo>
                  <a:lnTo>
                    <a:pt x="1135062" y="736904"/>
                  </a:lnTo>
                  <a:lnTo>
                    <a:pt x="1135989" y="736993"/>
                  </a:lnTo>
                  <a:lnTo>
                    <a:pt x="1137056" y="735431"/>
                  </a:lnTo>
                  <a:lnTo>
                    <a:pt x="1138085" y="73460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8" name="object 115">
              <a:extLst>
                <a:ext uri="{FF2B5EF4-FFF2-40B4-BE49-F238E27FC236}">
                  <a16:creationId xmlns:a16="http://schemas.microsoft.com/office/drawing/2014/main" id="{179F6D5D-C117-951F-4FA6-6E202717B4E6}"/>
                </a:ext>
              </a:extLst>
            </p:cNvPr>
            <p:cNvSpPr/>
            <p:nvPr/>
          </p:nvSpPr>
          <p:spPr>
            <a:xfrm>
              <a:off x="4072848" y="3119621"/>
              <a:ext cx="723921" cy="696967"/>
            </a:xfrm>
            <a:custGeom>
              <a:avLst/>
              <a:gdLst/>
              <a:ahLst/>
              <a:cxnLst/>
              <a:rect l="l" t="t" r="r" b="b"/>
              <a:pathLst>
                <a:path w="1193800" h="1149350">
                  <a:moveTo>
                    <a:pt x="5168" y="719836"/>
                  </a:moveTo>
                  <a:lnTo>
                    <a:pt x="5118" y="719340"/>
                  </a:lnTo>
                  <a:lnTo>
                    <a:pt x="5041" y="718324"/>
                  </a:lnTo>
                  <a:lnTo>
                    <a:pt x="3340" y="717842"/>
                  </a:lnTo>
                  <a:lnTo>
                    <a:pt x="1587" y="717296"/>
                  </a:lnTo>
                  <a:lnTo>
                    <a:pt x="0" y="720648"/>
                  </a:lnTo>
                  <a:lnTo>
                    <a:pt x="2311" y="720280"/>
                  </a:lnTo>
                  <a:lnTo>
                    <a:pt x="3733" y="720064"/>
                  </a:lnTo>
                  <a:lnTo>
                    <a:pt x="5168" y="719836"/>
                  </a:lnTo>
                  <a:close/>
                </a:path>
                <a:path w="1193800" h="1149350">
                  <a:moveTo>
                    <a:pt x="55156" y="355015"/>
                  </a:moveTo>
                  <a:lnTo>
                    <a:pt x="54724" y="354660"/>
                  </a:lnTo>
                  <a:lnTo>
                    <a:pt x="54305" y="354291"/>
                  </a:lnTo>
                  <a:lnTo>
                    <a:pt x="53886" y="353949"/>
                  </a:lnTo>
                  <a:lnTo>
                    <a:pt x="52946" y="353834"/>
                  </a:lnTo>
                  <a:lnTo>
                    <a:pt x="51968" y="353479"/>
                  </a:lnTo>
                  <a:lnTo>
                    <a:pt x="51130" y="353707"/>
                  </a:lnTo>
                  <a:lnTo>
                    <a:pt x="50736" y="353822"/>
                  </a:lnTo>
                  <a:lnTo>
                    <a:pt x="50634" y="355041"/>
                  </a:lnTo>
                  <a:lnTo>
                    <a:pt x="50431" y="355752"/>
                  </a:lnTo>
                  <a:lnTo>
                    <a:pt x="51333" y="355993"/>
                  </a:lnTo>
                  <a:lnTo>
                    <a:pt x="52285" y="356514"/>
                  </a:lnTo>
                  <a:lnTo>
                    <a:pt x="53174" y="356400"/>
                  </a:lnTo>
                  <a:lnTo>
                    <a:pt x="53860" y="356336"/>
                  </a:lnTo>
                  <a:lnTo>
                    <a:pt x="54495" y="355498"/>
                  </a:lnTo>
                  <a:lnTo>
                    <a:pt x="55156" y="355015"/>
                  </a:lnTo>
                  <a:close/>
                </a:path>
                <a:path w="1193800" h="1149350">
                  <a:moveTo>
                    <a:pt x="99402" y="543572"/>
                  </a:moveTo>
                  <a:lnTo>
                    <a:pt x="95148" y="541185"/>
                  </a:lnTo>
                  <a:lnTo>
                    <a:pt x="94856" y="541782"/>
                  </a:lnTo>
                  <a:lnTo>
                    <a:pt x="94297" y="543001"/>
                  </a:lnTo>
                  <a:lnTo>
                    <a:pt x="95694" y="543585"/>
                  </a:lnTo>
                  <a:lnTo>
                    <a:pt x="97078" y="544195"/>
                  </a:lnTo>
                  <a:lnTo>
                    <a:pt x="98602" y="544741"/>
                  </a:lnTo>
                  <a:lnTo>
                    <a:pt x="98920" y="544169"/>
                  </a:lnTo>
                  <a:lnTo>
                    <a:pt x="99402" y="543572"/>
                  </a:lnTo>
                  <a:close/>
                </a:path>
                <a:path w="1193800" h="1149350">
                  <a:moveTo>
                    <a:pt x="121742" y="665467"/>
                  </a:moveTo>
                  <a:lnTo>
                    <a:pt x="121488" y="664311"/>
                  </a:lnTo>
                  <a:lnTo>
                    <a:pt x="121335" y="663740"/>
                  </a:lnTo>
                  <a:lnTo>
                    <a:pt x="117208" y="664629"/>
                  </a:lnTo>
                  <a:lnTo>
                    <a:pt x="117335" y="665213"/>
                  </a:lnTo>
                  <a:lnTo>
                    <a:pt x="117462" y="665784"/>
                  </a:lnTo>
                  <a:lnTo>
                    <a:pt x="117614" y="666356"/>
                  </a:lnTo>
                  <a:lnTo>
                    <a:pt x="118999" y="666064"/>
                  </a:lnTo>
                  <a:lnTo>
                    <a:pt x="120357" y="665759"/>
                  </a:lnTo>
                  <a:lnTo>
                    <a:pt x="121742" y="665467"/>
                  </a:lnTo>
                  <a:close/>
                </a:path>
                <a:path w="1193800" h="1149350">
                  <a:moveTo>
                    <a:pt x="141528" y="559079"/>
                  </a:moveTo>
                  <a:lnTo>
                    <a:pt x="141008" y="556425"/>
                  </a:lnTo>
                  <a:lnTo>
                    <a:pt x="139903" y="557923"/>
                  </a:lnTo>
                  <a:lnTo>
                    <a:pt x="137642" y="560870"/>
                  </a:lnTo>
                  <a:lnTo>
                    <a:pt x="140373" y="560539"/>
                  </a:lnTo>
                  <a:lnTo>
                    <a:pt x="141528" y="559079"/>
                  </a:lnTo>
                  <a:close/>
                </a:path>
                <a:path w="1193800" h="1149350">
                  <a:moveTo>
                    <a:pt x="209245" y="478205"/>
                  </a:moveTo>
                  <a:lnTo>
                    <a:pt x="208788" y="476783"/>
                  </a:lnTo>
                  <a:lnTo>
                    <a:pt x="207568" y="473202"/>
                  </a:lnTo>
                  <a:lnTo>
                    <a:pt x="205841" y="475830"/>
                  </a:lnTo>
                  <a:lnTo>
                    <a:pt x="205816" y="477202"/>
                  </a:lnTo>
                  <a:lnTo>
                    <a:pt x="207683" y="478332"/>
                  </a:lnTo>
                  <a:lnTo>
                    <a:pt x="207975" y="478497"/>
                  </a:lnTo>
                  <a:lnTo>
                    <a:pt x="208508" y="478282"/>
                  </a:lnTo>
                  <a:lnTo>
                    <a:pt x="209245" y="478205"/>
                  </a:lnTo>
                  <a:close/>
                </a:path>
                <a:path w="1193800" h="1149350">
                  <a:moveTo>
                    <a:pt x="221234" y="707745"/>
                  </a:moveTo>
                  <a:lnTo>
                    <a:pt x="219646" y="703008"/>
                  </a:lnTo>
                  <a:lnTo>
                    <a:pt x="218249" y="703414"/>
                  </a:lnTo>
                  <a:lnTo>
                    <a:pt x="218579" y="704773"/>
                  </a:lnTo>
                  <a:lnTo>
                    <a:pt x="218795" y="706158"/>
                  </a:lnTo>
                  <a:lnTo>
                    <a:pt x="219303" y="707694"/>
                  </a:lnTo>
                  <a:lnTo>
                    <a:pt x="220243" y="707618"/>
                  </a:lnTo>
                  <a:lnTo>
                    <a:pt x="221234" y="707745"/>
                  </a:lnTo>
                  <a:close/>
                </a:path>
                <a:path w="1193800" h="1149350">
                  <a:moveTo>
                    <a:pt x="234099" y="313016"/>
                  </a:moveTo>
                  <a:lnTo>
                    <a:pt x="233095" y="312788"/>
                  </a:lnTo>
                  <a:lnTo>
                    <a:pt x="232156" y="312369"/>
                  </a:lnTo>
                  <a:lnTo>
                    <a:pt x="231990" y="313613"/>
                  </a:lnTo>
                  <a:lnTo>
                    <a:pt x="231775" y="314566"/>
                  </a:lnTo>
                  <a:lnTo>
                    <a:pt x="231813" y="315506"/>
                  </a:lnTo>
                  <a:lnTo>
                    <a:pt x="231813" y="315683"/>
                  </a:lnTo>
                  <a:lnTo>
                    <a:pt x="232867" y="315810"/>
                  </a:lnTo>
                  <a:lnTo>
                    <a:pt x="233426" y="315963"/>
                  </a:lnTo>
                  <a:lnTo>
                    <a:pt x="233667" y="315048"/>
                  </a:lnTo>
                  <a:lnTo>
                    <a:pt x="234010" y="314147"/>
                  </a:lnTo>
                  <a:lnTo>
                    <a:pt x="234061" y="313220"/>
                  </a:lnTo>
                  <a:lnTo>
                    <a:pt x="234099" y="313016"/>
                  </a:lnTo>
                  <a:close/>
                </a:path>
                <a:path w="1193800" h="1149350">
                  <a:moveTo>
                    <a:pt x="266204" y="1084046"/>
                  </a:moveTo>
                  <a:lnTo>
                    <a:pt x="263296" y="1083081"/>
                  </a:lnTo>
                  <a:lnTo>
                    <a:pt x="261835" y="1082624"/>
                  </a:lnTo>
                  <a:lnTo>
                    <a:pt x="261391" y="1083983"/>
                  </a:lnTo>
                  <a:lnTo>
                    <a:pt x="264147" y="1085088"/>
                  </a:lnTo>
                  <a:lnTo>
                    <a:pt x="265506" y="1085646"/>
                  </a:lnTo>
                  <a:lnTo>
                    <a:pt x="265747" y="1085113"/>
                  </a:lnTo>
                  <a:lnTo>
                    <a:pt x="265963" y="1084580"/>
                  </a:lnTo>
                  <a:lnTo>
                    <a:pt x="266204" y="1084046"/>
                  </a:lnTo>
                  <a:close/>
                </a:path>
                <a:path w="1193800" h="1149350">
                  <a:moveTo>
                    <a:pt x="290156" y="618185"/>
                  </a:moveTo>
                  <a:lnTo>
                    <a:pt x="289687" y="617829"/>
                  </a:lnTo>
                  <a:lnTo>
                    <a:pt x="289191" y="617512"/>
                  </a:lnTo>
                  <a:lnTo>
                    <a:pt x="288696" y="617156"/>
                  </a:lnTo>
                  <a:lnTo>
                    <a:pt x="286359" y="620763"/>
                  </a:lnTo>
                  <a:lnTo>
                    <a:pt x="286689" y="621017"/>
                  </a:lnTo>
                  <a:lnTo>
                    <a:pt x="287007" y="621284"/>
                  </a:lnTo>
                  <a:lnTo>
                    <a:pt x="287362" y="621512"/>
                  </a:lnTo>
                  <a:lnTo>
                    <a:pt x="288302" y="620420"/>
                  </a:lnTo>
                  <a:lnTo>
                    <a:pt x="290156" y="618185"/>
                  </a:lnTo>
                  <a:close/>
                </a:path>
                <a:path w="1193800" h="1149350">
                  <a:moveTo>
                    <a:pt x="317601" y="899566"/>
                  </a:moveTo>
                  <a:lnTo>
                    <a:pt x="317538" y="899096"/>
                  </a:lnTo>
                  <a:lnTo>
                    <a:pt x="317461" y="898639"/>
                  </a:lnTo>
                  <a:lnTo>
                    <a:pt x="317411" y="898182"/>
                  </a:lnTo>
                  <a:lnTo>
                    <a:pt x="315963" y="898156"/>
                  </a:lnTo>
                  <a:lnTo>
                    <a:pt x="314528" y="898156"/>
                  </a:lnTo>
                  <a:lnTo>
                    <a:pt x="313093" y="898144"/>
                  </a:lnTo>
                  <a:lnTo>
                    <a:pt x="313093" y="898766"/>
                  </a:lnTo>
                  <a:lnTo>
                    <a:pt x="313105" y="899388"/>
                  </a:lnTo>
                  <a:lnTo>
                    <a:pt x="313118" y="900010"/>
                  </a:lnTo>
                  <a:lnTo>
                    <a:pt x="313944" y="900150"/>
                  </a:lnTo>
                  <a:lnTo>
                    <a:pt x="314769" y="900468"/>
                  </a:lnTo>
                  <a:lnTo>
                    <a:pt x="315556" y="900391"/>
                  </a:lnTo>
                  <a:lnTo>
                    <a:pt x="316268" y="900341"/>
                  </a:lnTo>
                  <a:lnTo>
                    <a:pt x="316928" y="899833"/>
                  </a:lnTo>
                  <a:lnTo>
                    <a:pt x="317601" y="899566"/>
                  </a:lnTo>
                  <a:close/>
                </a:path>
                <a:path w="1193800" h="1149350">
                  <a:moveTo>
                    <a:pt x="330428" y="499656"/>
                  </a:moveTo>
                  <a:lnTo>
                    <a:pt x="330263" y="499160"/>
                  </a:lnTo>
                  <a:lnTo>
                    <a:pt x="330047" y="498500"/>
                  </a:lnTo>
                  <a:lnTo>
                    <a:pt x="329488" y="497954"/>
                  </a:lnTo>
                  <a:lnTo>
                    <a:pt x="329082" y="497370"/>
                  </a:lnTo>
                  <a:lnTo>
                    <a:pt x="328879" y="498513"/>
                  </a:lnTo>
                  <a:lnTo>
                    <a:pt x="328676" y="499668"/>
                  </a:lnTo>
                  <a:lnTo>
                    <a:pt x="328472" y="500824"/>
                  </a:lnTo>
                  <a:lnTo>
                    <a:pt x="329006" y="500837"/>
                  </a:lnTo>
                  <a:lnTo>
                    <a:pt x="329526" y="500849"/>
                  </a:lnTo>
                  <a:lnTo>
                    <a:pt x="330060" y="500862"/>
                  </a:lnTo>
                  <a:lnTo>
                    <a:pt x="330149" y="500291"/>
                  </a:lnTo>
                  <a:lnTo>
                    <a:pt x="330428" y="499656"/>
                  </a:lnTo>
                  <a:close/>
                </a:path>
                <a:path w="1193800" h="1149350">
                  <a:moveTo>
                    <a:pt x="380466" y="407416"/>
                  </a:moveTo>
                  <a:lnTo>
                    <a:pt x="375932" y="411022"/>
                  </a:lnTo>
                  <a:lnTo>
                    <a:pt x="379895" y="412788"/>
                  </a:lnTo>
                  <a:lnTo>
                    <a:pt x="380263" y="410121"/>
                  </a:lnTo>
                  <a:lnTo>
                    <a:pt x="380466" y="407416"/>
                  </a:lnTo>
                  <a:close/>
                </a:path>
                <a:path w="1193800" h="1149350">
                  <a:moveTo>
                    <a:pt x="394779" y="154686"/>
                  </a:moveTo>
                  <a:lnTo>
                    <a:pt x="392303" y="152730"/>
                  </a:lnTo>
                  <a:lnTo>
                    <a:pt x="388785" y="154546"/>
                  </a:lnTo>
                  <a:lnTo>
                    <a:pt x="394779" y="154686"/>
                  </a:lnTo>
                  <a:close/>
                </a:path>
                <a:path w="1193800" h="1149350">
                  <a:moveTo>
                    <a:pt x="404075" y="156679"/>
                  </a:moveTo>
                  <a:lnTo>
                    <a:pt x="403834" y="156095"/>
                  </a:lnTo>
                  <a:lnTo>
                    <a:pt x="403618" y="155486"/>
                  </a:lnTo>
                  <a:lnTo>
                    <a:pt x="403377" y="154901"/>
                  </a:lnTo>
                  <a:lnTo>
                    <a:pt x="402247" y="155460"/>
                  </a:lnTo>
                  <a:lnTo>
                    <a:pt x="400011" y="156616"/>
                  </a:lnTo>
                  <a:lnTo>
                    <a:pt x="400202" y="157035"/>
                  </a:lnTo>
                  <a:lnTo>
                    <a:pt x="400392" y="157441"/>
                  </a:lnTo>
                  <a:lnTo>
                    <a:pt x="400570" y="157861"/>
                  </a:lnTo>
                  <a:lnTo>
                    <a:pt x="401726" y="157454"/>
                  </a:lnTo>
                  <a:lnTo>
                    <a:pt x="402907" y="157073"/>
                  </a:lnTo>
                  <a:lnTo>
                    <a:pt x="404075" y="156679"/>
                  </a:lnTo>
                  <a:close/>
                </a:path>
                <a:path w="1193800" h="1149350">
                  <a:moveTo>
                    <a:pt x="407835" y="684936"/>
                  </a:moveTo>
                  <a:lnTo>
                    <a:pt x="406895" y="684403"/>
                  </a:lnTo>
                  <a:lnTo>
                    <a:pt x="405955" y="683412"/>
                  </a:lnTo>
                  <a:lnTo>
                    <a:pt x="405269" y="684847"/>
                  </a:lnTo>
                  <a:lnTo>
                    <a:pt x="404774" y="685647"/>
                  </a:lnTo>
                  <a:lnTo>
                    <a:pt x="404647" y="686511"/>
                  </a:lnTo>
                  <a:lnTo>
                    <a:pt x="404609" y="686714"/>
                  </a:lnTo>
                  <a:lnTo>
                    <a:pt x="406082" y="687527"/>
                  </a:lnTo>
                  <a:lnTo>
                    <a:pt x="407136" y="687044"/>
                  </a:lnTo>
                  <a:lnTo>
                    <a:pt x="407720" y="686104"/>
                  </a:lnTo>
                  <a:lnTo>
                    <a:pt x="407835" y="684936"/>
                  </a:lnTo>
                  <a:close/>
                </a:path>
                <a:path w="1193800" h="1149350">
                  <a:moveTo>
                    <a:pt x="429475" y="408279"/>
                  </a:moveTo>
                  <a:lnTo>
                    <a:pt x="426986" y="406146"/>
                  </a:lnTo>
                  <a:lnTo>
                    <a:pt x="425767" y="405079"/>
                  </a:lnTo>
                  <a:lnTo>
                    <a:pt x="425513" y="405371"/>
                  </a:lnTo>
                  <a:lnTo>
                    <a:pt x="424980" y="405968"/>
                  </a:lnTo>
                  <a:lnTo>
                    <a:pt x="426173" y="407073"/>
                  </a:lnTo>
                  <a:lnTo>
                    <a:pt x="427405" y="408152"/>
                  </a:lnTo>
                  <a:lnTo>
                    <a:pt x="428612" y="409232"/>
                  </a:lnTo>
                  <a:lnTo>
                    <a:pt x="428904" y="408914"/>
                  </a:lnTo>
                  <a:lnTo>
                    <a:pt x="429475" y="408279"/>
                  </a:lnTo>
                  <a:close/>
                </a:path>
                <a:path w="1193800" h="1149350">
                  <a:moveTo>
                    <a:pt x="445922" y="232664"/>
                  </a:moveTo>
                  <a:lnTo>
                    <a:pt x="445236" y="232295"/>
                  </a:lnTo>
                  <a:lnTo>
                    <a:pt x="444322" y="231457"/>
                  </a:lnTo>
                  <a:lnTo>
                    <a:pt x="443928" y="231660"/>
                  </a:lnTo>
                  <a:lnTo>
                    <a:pt x="443153" y="232067"/>
                  </a:lnTo>
                  <a:lnTo>
                    <a:pt x="442633" y="233006"/>
                  </a:lnTo>
                  <a:lnTo>
                    <a:pt x="441680" y="234124"/>
                  </a:lnTo>
                  <a:lnTo>
                    <a:pt x="442899" y="234645"/>
                  </a:lnTo>
                  <a:lnTo>
                    <a:pt x="443992" y="235381"/>
                  </a:lnTo>
                  <a:lnTo>
                    <a:pt x="444271" y="235140"/>
                  </a:lnTo>
                  <a:lnTo>
                    <a:pt x="445020" y="234556"/>
                  </a:lnTo>
                  <a:lnTo>
                    <a:pt x="445389" y="233527"/>
                  </a:lnTo>
                  <a:lnTo>
                    <a:pt x="445922" y="232664"/>
                  </a:lnTo>
                  <a:close/>
                </a:path>
                <a:path w="1193800" h="1149350">
                  <a:moveTo>
                    <a:pt x="447535" y="88087"/>
                  </a:moveTo>
                  <a:lnTo>
                    <a:pt x="446214" y="86309"/>
                  </a:lnTo>
                  <a:lnTo>
                    <a:pt x="444957" y="84455"/>
                  </a:lnTo>
                  <a:lnTo>
                    <a:pt x="440639" y="84543"/>
                  </a:lnTo>
                  <a:lnTo>
                    <a:pt x="446354" y="89522"/>
                  </a:lnTo>
                  <a:lnTo>
                    <a:pt x="446735" y="89039"/>
                  </a:lnTo>
                  <a:lnTo>
                    <a:pt x="447141" y="88569"/>
                  </a:lnTo>
                  <a:lnTo>
                    <a:pt x="447535" y="88087"/>
                  </a:lnTo>
                  <a:close/>
                </a:path>
                <a:path w="1193800" h="1149350">
                  <a:moveTo>
                    <a:pt x="450710" y="1147381"/>
                  </a:moveTo>
                  <a:lnTo>
                    <a:pt x="450570" y="1146975"/>
                  </a:lnTo>
                  <a:lnTo>
                    <a:pt x="450265" y="1146187"/>
                  </a:lnTo>
                  <a:lnTo>
                    <a:pt x="449008" y="1146606"/>
                  </a:lnTo>
                  <a:lnTo>
                    <a:pt x="447751" y="1147038"/>
                  </a:lnTo>
                  <a:lnTo>
                    <a:pt x="446481" y="1147457"/>
                  </a:lnTo>
                  <a:lnTo>
                    <a:pt x="446646" y="1147965"/>
                  </a:lnTo>
                  <a:lnTo>
                    <a:pt x="446976" y="1148994"/>
                  </a:lnTo>
                  <a:lnTo>
                    <a:pt x="448233" y="1148461"/>
                  </a:lnTo>
                  <a:lnTo>
                    <a:pt x="449465" y="1147914"/>
                  </a:lnTo>
                  <a:lnTo>
                    <a:pt x="450710" y="1147381"/>
                  </a:lnTo>
                  <a:close/>
                </a:path>
                <a:path w="1193800" h="1149350">
                  <a:moveTo>
                    <a:pt x="464578" y="1139164"/>
                  </a:moveTo>
                  <a:lnTo>
                    <a:pt x="463753" y="1138643"/>
                  </a:lnTo>
                  <a:lnTo>
                    <a:pt x="462940" y="1137894"/>
                  </a:lnTo>
                  <a:lnTo>
                    <a:pt x="461568" y="1137640"/>
                  </a:lnTo>
                  <a:lnTo>
                    <a:pt x="460908" y="1138618"/>
                  </a:lnTo>
                  <a:lnTo>
                    <a:pt x="459790" y="1139583"/>
                  </a:lnTo>
                  <a:lnTo>
                    <a:pt x="461378" y="1140218"/>
                  </a:lnTo>
                  <a:lnTo>
                    <a:pt x="462280" y="1140815"/>
                  </a:lnTo>
                  <a:lnTo>
                    <a:pt x="463651" y="1140815"/>
                  </a:lnTo>
                  <a:lnTo>
                    <a:pt x="464134" y="1139748"/>
                  </a:lnTo>
                  <a:lnTo>
                    <a:pt x="464578" y="1139164"/>
                  </a:lnTo>
                  <a:close/>
                </a:path>
                <a:path w="1193800" h="1149350">
                  <a:moveTo>
                    <a:pt x="484505" y="473621"/>
                  </a:moveTo>
                  <a:lnTo>
                    <a:pt x="484174" y="473405"/>
                  </a:lnTo>
                  <a:lnTo>
                    <a:pt x="483857" y="473176"/>
                  </a:lnTo>
                  <a:lnTo>
                    <a:pt x="483527" y="472960"/>
                  </a:lnTo>
                  <a:lnTo>
                    <a:pt x="482307" y="474395"/>
                  </a:lnTo>
                  <a:lnTo>
                    <a:pt x="481685" y="475119"/>
                  </a:lnTo>
                  <a:lnTo>
                    <a:pt x="482079" y="475500"/>
                  </a:lnTo>
                  <a:lnTo>
                    <a:pt x="482460" y="475894"/>
                  </a:lnTo>
                  <a:lnTo>
                    <a:pt x="482866" y="476275"/>
                  </a:lnTo>
                  <a:lnTo>
                    <a:pt x="483412" y="475399"/>
                  </a:lnTo>
                  <a:lnTo>
                    <a:pt x="483971" y="474522"/>
                  </a:lnTo>
                  <a:lnTo>
                    <a:pt x="484505" y="473621"/>
                  </a:lnTo>
                  <a:close/>
                </a:path>
                <a:path w="1193800" h="1149350">
                  <a:moveTo>
                    <a:pt x="524827" y="544487"/>
                  </a:moveTo>
                  <a:lnTo>
                    <a:pt x="522782" y="544106"/>
                  </a:lnTo>
                  <a:lnTo>
                    <a:pt x="520534" y="542620"/>
                  </a:lnTo>
                  <a:lnTo>
                    <a:pt x="519061" y="545642"/>
                  </a:lnTo>
                  <a:lnTo>
                    <a:pt x="520992" y="545261"/>
                  </a:lnTo>
                  <a:lnTo>
                    <a:pt x="522897" y="544868"/>
                  </a:lnTo>
                  <a:lnTo>
                    <a:pt x="524827" y="544487"/>
                  </a:lnTo>
                  <a:close/>
                </a:path>
                <a:path w="1193800" h="1149350">
                  <a:moveTo>
                    <a:pt x="536638" y="789660"/>
                  </a:moveTo>
                  <a:lnTo>
                    <a:pt x="535635" y="788847"/>
                  </a:lnTo>
                  <a:lnTo>
                    <a:pt x="534644" y="788174"/>
                  </a:lnTo>
                  <a:lnTo>
                    <a:pt x="533666" y="787488"/>
                  </a:lnTo>
                  <a:lnTo>
                    <a:pt x="533336" y="788174"/>
                  </a:lnTo>
                  <a:lnTo>
                    <a:pt x="533006" y="788847"/>
                  </a:lnTo>
                  <a:lnTo>
                    <a:pt x="532688" y="789533"/>
                  </a:lnTo>
                  <a:lnTo>
                    <a:pt x="533819" y="789901"/>
                  </a:lnTo>
                  <a:lnTo>
                    <a:pt x="534962" y="790308"/>
                  </a:lnTo>
                  <a:lnTo>
                    <a:pt x="536105" y="790600"/>
                  </a:lnTo>
                  <a:lnTo>
                    <a:pt x="536638" y="789660"/>
                  </a:lnTo>
                  <a:close/>
                </a:path>
                <a:path w="1193800" h="1149350">
                  <a:moveTo>
                    <a:pt x="543610" y="784834"/>
                  </a:moveTo>
                  <a:lnTo>
                    <a:pt x="542632" y="784415"/>
                  </a:lnTo>
                  <a:lnTo>
                    <a:pt x="541858" y="783894"/>
                  </a:lnTo>
                  <a:lnTo>
                    <a:pt x="541705" y="784047"/>
                  </a:lnTo>
                  <a:lnTo>
                    <a:pt x="541147" y="784555"/>
                  </a:lnTo>
                  <a:lnTo>
                    <a:pt x="540651" y="785253"/>
                  </a:lnTo>
                  <a:lnTo>
                    <a:pt x="540397" y="786295"/>
                  </a:lnTo>
                  <a:lnTo>
                    <a:pt x="541147" y="786803"/>
                  </a:lnTo>
                  <a:lnTo>
                    <a:pt x="541515" y="787234"/>
                  </a:lnTo>
                  <a:lnTo>
                    <a:pt x="542112" y="786536"/>
                  </a:lnTo>
                  <a:lnTo>
                    <a:pt x="542734" y="785812"/>
                  </a:lnTo>
                  <a:lnTo>
                    <a:pt x="543610" y="784834"/>
                  </a:lnTo>
                  <a:close/>
                </a:path>
                <a:path w="1193800" h="1149350">
                  <a:moveTo>
                    <a:pt x="557174" y="515226"/>
                  </a:moveTo>
                  <a:lnTo>
                    <a:pt x="551827" y="515543"/>
                  </a:lnTo>
                  <a:lnTo>
                    <a:pt x="551738" y="516013"/>
                  </a:lnTo>
                  <a:lnTo>
                    <a:pt x="551675" y="516483"/>
                  </a:lnTo>
                  <a:lnTo>
                    <a:pt x="551573" y="516940"/>
                  </a:lnTo>
                  <a:lnTo>
                    <a:pt x="553377" y="518160"/>
                  </a:lnTo>
                  <a:lnTo>
                    <a:pt x="555015" y="518185"/>
                  </a:lnTo>
                  <a:lnTo>
                    <a:pt x="557174" y="515226"/>
                  </a:lnTo>
                  <a:close/>
                </a:path>
                <a:path w="1193800" h="1149350">
                  <a:moveTo>
                    <a:pt x="559739" y="79476"/>
                  </a:moveTo>
                  <a:lnTo>
                    <a:pt x="559536" y="78943"/>
                  </a:lnTo>
                  <a:lnTo>
                    <a:pt x="559066" y="77851"/>
                  </a:lnTo>
                  <a:lnTo>
                    <a:pt x="557961" y="78574"/>
                  </a:lnTo>
                  <a:lnTo>
                    <a:pt x="556882" y="79311"/>
                  </a:lnTo>
                  <a:lnTo>
                    <a:pt x="555777" y="80022"/>
                  </a:lnTo>
                  <a:lnTo>
                    <a:pt x="555993" y="80340"/>
                  </a:lnTo>
                  <a:lnTo>
                    <a:pt x="556361" y="81013"/>
                  </a:lnTo>
                  <a:lnTo>
                    <a:pt x="557491" y="80505"/>
                  </a:lnTo>
                  <a:lnTo>
                    <a:pt x="558609" y="79971"/>
                  </a:lnTo>
                  <a:lnTo>
                    <a:pt x="559739" y="79476"/>
                  </a:lnTo>
                  <a:close/>
                </a:path>
                <a:path w="1193800" h="1149350">
                  <a:moveTo>
                    <a:pt x="566293" y="735317"/>
                  </a:moveTo>
                  <a:lnTo>
                    <a:pt x="566064" y="734822"/>
                  </a:lnTo>
                  <a:lnTo>
                    <a:pt x="565848" y="734301"/>
                  </a:lnTo>
                  <a:lnTo>
                    <a:pt x="565607" y="733806"/>
                  </a:lnTo>
                  <a:lnTo>
                    <a:pt x="564692" y="734225"/>
                  </a:lnTo>
                  <a:lnTo>
                    <a:pt x="562775" y="735114"/>
                  </a:lnTo>
                  <a:lnTo>
                    <a:pt x="562914" y="735533"/>
                  </a:lnTo>
                  <a:lnTo>
                    <a:pt x="563067" y="735939"/>
                  </a:lnTo>
                  <a:lnTo>
                    <a:pt x="563194" y="736371"/>
                  </a:lnTo>
                  <a:lnTo>
                    <a:pt x="565264" y="735660"/>
                  </a:lnTo>
                  <a:lnTo>
                    <a:pt x="566293" y="735317"/>
                  </a:lnTo>
                  <a:close/>
                </a:path>
                <a:path w="1193800" h="1149350">
                  <a:moveTo>
                    <a:pt x="571347" y="342582"/>
                  </a:moveTo>
                  <a:lnTo>
                    <a:pt x="569950" y="343281"/>
                  </a:lnTo>
                  <a:lnTo>
                    <a:pt x="569391" y="344195"/>
                  </a:lnTo>
                  <a:lnTo>
                    <a:pt x="569239" y="345859"/>
                  </a:lnTo>
                  <a:lnTo>
                    <a:pt x="569747" y="346633"/>
                  </a:lnTo>
                  <a:lnTo>
                    <a:pt x="570001" y="347408"/>
                  </a:lnTo>
                  <a:lnTo>
                    <a:pt x="570369" y="347395"/>
                  </a:lnTo>
                  <a:lnTo>
                    <a:pt x="570738" y="347357"/>
                  </a:lnTo>
                  <a:lnTo>
                    <a:pt x="571106" y="347332"/>
                  </a:lnTo>
                  <a:lnTo>
                    <a:pt x="571347" y="342582"/>
                  </a:lnTo>
                  <a:close/>
                </a:path>
                <a:path w="1193800" h="1149350">
                  <a:moveTo>
                    <a:pt x="597408" y="746379"/>
                  </a:moveTo>
                  <a:lnTo>
                    <a:pt x="595655" y="746175"/>
                  </a:lnTo>
                  <a:lnTo>
                    <a:pt x="594639" y="745959"/>
                  </a:lnTo>
                  <a:lnTo>
                    <a:pt x="593204" y="746048"/>
                  </a:lnTo>
                  <a:lnTo>
                    <a:pt x="592772" y="746696"/>
                  </a:lnTo>
                  <a:lnTo>
                    <a:pt x="592086" y="747280"/>
                  </a:lnTo>
                  <a:lnTo>
                    <a:pt x="593890" y="749350"/>
                  </a:lnTo>
                  <a:lnTo>
                    <a:pt x="595236" y="748817"/>
                  </a:lnTo>
                  <a:lnTo>
                    <a:pt x="597408" y="746379"/>
                  </a:lnTo>
                  <a:close/>
                </a:path>
                <a:path w="1193800" h="1149350">
                  <a:moveTo>
                    <a:pt x="633425" y="733831"/>
                  </a:moveTo>
                  <a:lnTo>
                    <a:pt x="632345" y="731596"/>
                  </a:lnTo>
                  <a:lnTo>
                    <a:pt x="630148" y="731100"/>
                  </a:lnTo>
                  <a:lnTo>
                    <a:pt x="628954" y="732002"/>
                  </a:lnTo>
                  <a:lnTo>
                    <a:pt x="628954" y="734174"/>
                  </a:lnTo>
                  <a:lnTo>
                    <a:pt x="628954" y="734529"/>
                  </a:lnTo>
                  <a:lnTo>
                    <a:pt x="629920" y="735266"/>
                  </a:lnTo>
                  <a:lnTo>
                    <a:pt x="630351" y="735203"/>
                  </a:lnTo>
                  <a:lnTo>
                    <a:pt x="632498" y="734936"/>
                  </a:lnTo>
                  <a:lnTo>
                    <a:pt x="633425" y="733831"/>
                  </a:lnTo>
                  <a:close/>
                </a:path>
                <a:path w="1193800" h="1149350">
                  <a:moveTo>
                    <a:pt x="636943" y="1114602"/>
                  </a:moveTo>
                  <a:lnTo>
                    <a:pt x="635800" y="1113078"/>
                  </a:lnTo>
                  <a:lnTo>
                    <a:pt x="635012" y="1112050"/>
                  </a:lnTo>
                  <a:lnTo>
                    <a:pt x="634250" y="1111008"/>
                  </a:lnTo>
                  <a:lnTo>
                    <a:pt x="633768" y="1111364"/>
                  </a:lnTo>
                  <a:lnTo>
                    <a:pt x="632777" y="1112100"/>
                  </a:lnTo>
                  <a:lnTo>
                    <a:pt x="632625" y="1114107"/>
                  </a:lnTo>
                  <a:lnTo>
                    <a:pt x="633399" y="1115237"/>
                  </a:lnTo>
                  <a:lnTo>
                    <a:pt x="636943" y="1114602"/>
                  </a:lnTo>
                  <a:close/>
                </a:path>
                <a:path w="1193800" h="1149350">
                  <a:moveTo>
                    <a:pt x="654151" y="2946"/>
                  </a:moveTo>
                  <a:lnTo>
                    <a:pt x="651992" y="1892"/>
                  </a:lnTo>
                  <a:lnTo>
                    <a:pt x="650570" y="1651"/>
                  </a:lnTo>
                  <a:lnTo>
                    <a:pt x="649211" y="4051"/>
                  </a:lnTo>
                  <a:lnTo>
                    <a:pt x="651344" y="5600"/>
                  </a:lnTo>
                  <a:lnTo>
                    <a:pt x="652703" y="5410"/>
                  </a:lnTo>
                  <a:lnTo>
                    <a:pt x="654151" y="2946"/>
                  </a:lnTo>
                  <a:close/>
                </a:path>
                <a:path w="1193800" h="1149350">
                  <a:moveTo>
                    <a:pt x="660120" y="1110627"/>
                  </a:moveTo>
                  <a:lnTo>
                    <a:pt x="659358" y="1108392"/>
                  </a:lnTo>
                  <a:lnTo>
                    <a:pt x="658368" y="1105446"/>
                  </a:lnTo>
                  <a:lnTo>
                    <a:pt x="656450" y="1108062"/>
                  </a:lnTo>
                  <a:lnTo>
                    <a:pt x="657021" y="1109535"/>
                  </a:lnTo>
                  <a:lnTo>
                    <a:pt x="660120" y="1110627"/>
                  </a:lnTo>
                  <a:close/>
                </a:path>
                <a:path w="1193800" h="1149350">
                  <a:moveTo>
                    <a:pt x="661504" y="272834"/>
                  </a:moveTo>
                  <a:lnTo>
                    <a:pt x="661047" y="271932"/>
                  </a:lnTo>
                  <a:lnTo>
                    <a:pt x="660298" y="271551"/>
                  </a:lnTo>
                  <a:lnTo>
                    <a:pt x="659295" y="270700"/>
                  </a:lnTo>
                  <a:lnTo>
                    <a:pt x="658914" y="271995"/>
                  </a:lnTo>
                  <a:lnTo>
                    <a:pt x="658685" y="272719"/>
                  </a:lnTo>
                  <a:lnTo>
                    <a:pt x="658482" y="273431"/>
                  </a:lnTo>
                  <a:lnTo>
                    <a:pt x="659206" y="273646"/>
                  </a:lnTo>
                  <a:lnTo>
                    <a:pt x="659955" y="274027"/>
                  </a:lnTo>
                  <a:lnTo>
                    <a:pt x="660654" y="273977"/>
                  </a:lnTo>
                  <a:lnTo>
                    <a:pt x="660933" y="273977"/>
                  </a:lnTo>
                  <a:lnTo>
                    <a:pt x="661504" y="272834"/>
                  </a:lnTo>
                  <a:close/>
                </a:path>
                <a:path w="1193800" h="1149350">
                  <a:moveTo>
                    <a:pt x="669264" y="62738"/>
                  </a:moveTo>
                  <a:lnTo>
                    <a:pt x="668794" y="61531"/>
                  </a:lnTo>
                  <a:lnTo>
                    <a:pt x="668197" y="60477"/>
                  </a:lnTo>
                  <a:lnTo>
                    <a:pt x="667664" y="59397"/>
                  </a:lnTo>
                  <a:lnTo>
                    <a:pt x="666305" y="60172"/>
                  </a:lnTo>
                  <a:lnTo>
                    <a:pt x="665619" y="60553"/>
                  </a:lnTo>
                  <a:lnTo>
                    <a:pt x="666343" y="61556"/>
                  </a:lnTo>
                  <a:lnTo>
                    <a:pt x="667016" y="62585"/>
                  </a:lnTo>
                  <a:lnTo>
                    <a:pt x="667854" y="63512"/>
                  </a:lnTo>
                  <a:lnTo>
                    <a:pt x="669264" y="62738"/>
                  </a:lnTo>
                  <a:close/>
                </a:path>
                <a:path w="1193800" h="1149350">
                  <a:moveTo>
                    <a:pt x="676656" y="126072"/>
                  </a:moveTo>
                  <a:lnTo>
                    <a:pt x="671906" y="126276"/>
                  </a:lnTo>
                  <a:lnTo>
                    <a:pt x="675386" y="130429"/>
                  </a:lnTo>
                  <a:lnTo>
                    <a:pt x="675906" y="128587"/>
                  </a:lnTo>
                  <a:lnTo>
                    <a:pt x="676656" y="126072"/>
                  </a:lnTo>
                  <a:close/>
                </a:path>
                <a:path w="1193800" h="1149350">
                  <a:moveTo>
                    <a:pt x="708761" y="113207"/>
                  </a:moveTo>
                  <a:lnTo>
                    <a:pt x="707961" y="112483"/>
                  </a:lnTo>
                  <a:lnTo>
                    <a:pt x="706361" y="111163"/>
                  </a:lnTo>
                  <a:lnTo>
                    <a:pt x="705700" y="112026"/>
                  </a:lnTo>
                  <a:lnTo>
                    <a:pt x="705383" y="112483"/>
                  </a:lnTo>
                  <a:lnTo>
                    <a:pt x="706285" y="113004"/>
                  </a:lnTo>
                  <a:lnTo>
                    <a:pt x="707174" y="113563"/>
                  </a:lnTo>
                  <a:lnTo>
                    <a:pt x="708101" y="114020"/>
                  </a:lnTo>
                  <a:lnTo>
                    <a:pt x="708761" y="113207"/>
                  </a:lnTo>
                  <a:close/>
                </a:path>
                <a:path w="1193800" h="1149350">
                  <a:moveTo>
                    <a:pt x="709549" y="104635"/>
                  </a:moveTo>
                  <a:lnTo>
                    <a:pt x="708317" y="103492"/>
                  </a:lnTo>
                  <a:lnTo>
                    <a:pt x="707542" y="104317"/>
                  </a:lnTo>
                  <a:lnTo>
                    <a:pt x="706704" y="105130"/>
                  </a:lnTo>
                  <a:lnTo>
                    <a:pt x="706018" y="106057"/>
                  </a:lnTo>
                  <a:lnTo>
                    <a:pt x="706742" y="106908"/>
                  </a:lnTo>
                  <a:lnTo>
                    <a:pt x="707136" y="107353"/>
                  </a:lnTo>
                  <a:lnTo>
                    <a:pt x="709549" y="104635"/>
                  </a:lnTo>
                  <a:close/>
                </a:path>
                <a:path w="1193800" h="1149350">
                  <a:moveTo>
                    <a:pt x="710895" y="1109129"/>
                  </a:moveTo>
                  <a:lnTo>
                    <a:pt x="709993" y="1108722"/>
                  </a:lnTo>
                  <a:lnTo>
                    <a:pt x="709180" y="1108163"/>
                  </a:lnTo>
                  <a:lnTo>
                    <a:pt x="709028" y="1108303"/>
                  </a:lnTo>
                  <a:lnTo>
                    <a:pt x="708367" y="1108964"/>
                  </a:lnTo>
                  <a:lnTo>
                    <a:pt x="707910" y="1109789"/>
                  </a:lnTo>
                  <a:lnTo>
                    <a:pt x="707351" y="1110564"/>
                  </a:lnTo>
                  <a:lnTo>
                    <a:pt x="707961" y="1110932"/>
                  </a:lnTo>
                  <a:lnTo>
                    <a:pt x="708939" y="1111732"/>
                  </a:lnTo>
                  <a:lnTo>
                    <a:pt x="709104" y="1111567"/>
                  </a:lnTo>
                  <a:lnTo>
                    <a:pt x="709790" y="1110996"/>
                  </a:lnTo>
                  <a:lnTo>
                    <a:pt x="710209" y="1110119"/>
                  </a:lnTo>
                  <a:lnTo>
                    <a:pt x="710895" y="1109129"/>
                  </a:lnTo>
                  <a:close/>
                </a:path>
                <a:path w="1193800" h="1149350">
                  <a:moveTo>
                    <a:pt x="741146" y="858012"/>
                  </a:moveTo>
                  <a:lnTo>
                    <a:pt x="740232" y="858100"/>
                  </a:lnTo>
                  <a:lnTo>
                    <a:pt x="739279" y="858012"/>
                  </a:lnTo>
                  <a:lnTo>
                    <a:pt x="737806" y="858558"/>
                  </a:lnTo>
                  <a:lnTo>
                    <a:pt x="737374" y="859294"/>
                  </a:lnTo>
                  <a:lnTo>
                    <a:pt x="736841" y="859828"/>
                  </a:lnTo>
                  <a:lnTo>
                    <a:pt x="737476" y="860272"/>
                  </a:lnTo>
                  <a:lnTo>
                    <a:pt x="738060" y="861034"/>
                  </a:lnTo>
                  <a:lnTo>
                    <a:pt x="738708" y="861110"/>
                  </a:lnTo>
                  <a:lnTo>
                    <a:pt x="739279" y="861174"/>
                  </a:lnTo>
                  <a:lnTo>
                    <a:pt x="739952" y="860463"/>
                  </a:lnTo>
                  <a:lnTo>
                    <a:pt x="740575" y="860094"/>
                  </a:lnTo>
                  <a:lnTo>
                    <a:pt x="740752" y="859409"/>
                  </a:lnTo>
                  <a:lnTo>
                    <a:pt x="741146" y="858012"/>
                  </a:lnTo>
                  <a:close/>
                </a:path>
                <a:path w="1193800" h="1149350">
                  <a:moveTo>
                    <a:pt x="753935" y="551472"/>
                  </a:moveTo>
                  <a:lnTo>
                    <a:pt x="752627" y="551256"/>
                  </a:lnTo>
                  <a:lnTo>
                    <a:pt x="751547" y="550824"/>
                  </a:lnTo>
                  <a:lnTo>
                    <a:pt x="751306" y="551103"/>
                  </a:lnTo>
                  <a:lnTo>
                    <a:pt x="750709" y="551764"/>
                  </a:lnTo>
                  <a:lnTo>
                    <a:pt x="750404" y="552780"/>
                  </a:lnTo>
                  <a:lnTo>
                    <a:pt x="750239" y="553847"/>
                  </a:lnTo>
                  <a:lnTo>
                    <a:pt x="751903" y="554634"/>
                  </a:lnTo>
                  <a:lnTo>
                    <a:pt x="752144" y="554405"/>
                  </a:lnTo>
                  <a:lnTo>
                    <a:pt x="752830" y="553821"/>
                  </a:lnTo>
                  <a:lnTo>
                    <a:pt x="753160" y="552856"/>
                  </a:lnTo>
                  <a:lnTo>
                    <a:pt x="753935" y="551472"/>
                  </a:lnTo>
                  <a:close/>
                </a:path>
                <a:path w="1193800" h="1149350">
                  <a:moveTo>
                    <a:pt x="781481" y="383882"/>
                  </a:moveTo>
                  <a:lnTo>
                    <a:pt x="781405" y="382092"/>
                  </a:lnTo>
                  <a:lnTo>
                    <a:pt x="781431" y="381876"/>
                  </a:lnTo>
                  <a:lnTo>
                    <a:pt x="780834" y="381673"/>
                  </a:lnTo>
                  <a:lnTo>
                    <a:pt x="780199" y="381266"/>
                  </a:lnTo>
                  <a:lnTo>
                    <a:pt x="779449" y="382460"/>
                  </a:lnTo>
                  <a:lnTo>
                    <a:pt x="778751" y="383641"/>
                  </a:lnTo>
                  <a:lnTo>
                    <a:pt x="777570" y="385559"/>
                  </a:lnTo>
                  <a:lnTo>
                    <a:pt x="781354" y="385610"/>
                  </a:lnTo>
                  <a:lnTo>
                    <a:pt x="781481" y="383882"/>
                  </a:lnTo>
                  <a:close/>
                </a:path>
                <a:path w="1193800" h="1149350">
                  <a:moveTo>
                    <a:pt x="788276" y="431355"/>
                  </a:moveTo>
                  <a:lnTo>
                    <a:pt x="788149" y="431025"/>
                  </a:lnTo>
                  <a:lnTo>
                    <a:pt x="788022" y="430720"/>
                  </a:lnTo>
                  <a:lnTo>
                    <a:pt x="787895" y="430403"/>
                  </a:lnTo>
                  <a:lnTo>
                    <a:pt x="786790" y="430758"/>
                  </a:lnTo>
                  <a:lnTo>
                    <a:pt x="785698" y="431139"/>
                  </a:lnTo>
                  <a:lnTo>
                    <a:pt x="784593" y="431507"/>
                  </a:lnTo>
                  <a:lnTo>
                    <a:pt x="784745" y="431927"/>
                  </a:lnTo>
                  <a:lnTo>
                    <a:pt x="784910" y="432333"/>
                  </a:lnTo>
                  <a:lnTo>
                    <a:pt x="785075" y="432765"/>
                  </a:lnTo>
                  <a:lnTo>
                    <a:pt x="786155" y="432295"/>
                  </a:lnTo>
                  <a:lnTo>
                    <a:pt x="788276" y="431355"/>
                  </a:lnTo>
                  <a:close/>
                </a:path>
                <a:path w="1193800" h="1149350">
                  <a:moveTo>
                    <a:pt x="807605" y="787"/>
                  </a:moveTo>
                  <a:lnTo>
                    <a:pt x="807313" y="520"/>
                  </a:lnTo>
                  <a:lnTo>
                    <a:pt x="806704" y="0"/>
                  </a:lnTo>
                  <a:lnTo>
                    <a:pt x="805548" y="1130"/>
                  </a:lnTo>
                  <a:lnTo>
                    <a:pt x="803275" y="3403"/>
                  </a:lnTo>
                  <a:lnTo>
                    <a:pt x="803808" y="3848"/>
                  </a:lnTo>
                  <a:lnTo>
                    <a:pt x="804875" y="4711"/>
                  </a:lnTo>
                  <a:lnTo>
                    <a:pt x="805815" y="3403"/>
                  </a:lnTo>
                  <a:lnTo>
                    <a:pt x="807605" y="787"/>
                  </a:lnTo>
                  <a:close/>
                </a:path>
                <a:path w="1193800" h="1149350">
                  <a:moveTo>
                    <a:pt x="836066" y="197866"/>
                  </a:moveTo>
                  <a:lnTo>
                    <a:pt x="832802" y="197269"/>
                  </a:lnTo>
                  <a:lnTo>
                    <a:pt x="831418" y="197548"/>
                  </a:lnTo>
                  <a:lnTo>
                    <a:pt x="831062" y="200914"/>
                  </a:lnTo>
                  <a:lnTo>
                    <a:pt x="833958" y="199136"/>
                  </a:lnTo>
                  <a:lnTo>
                    <a:pt x="836066" y="197866"/>
                  </a:lnTo>
                  <a:close/>
                </a:path>
                <a:path w="1193800" h="1149350">
                  <a:moveTo>
                    <a:pt x="836320" y="790308"/>
                  </a:moveTo>
                  <a:lnTo>
                    <a:pt x="834339" y="787133"/>
                  </a:lnTo>
                  <a:lnTo>
                    <a:pt x="833424" y="788670"/>
                  </a:lnTo>
                  <a:lnTo>
                    <a:pt x="832561" y="790168"/>
                  </a:lnTo>
                  <a:lnTo>
                    <a:pt x="831659" y="791692"/>
                  </a:lnTo>
                  <a:lnTo>
                    <a:pt x="834999" y="791578"/>
                  </a:lnTo>
                  <a:lnTo>
                    <a:pt x="836320" y="790308"/>
                  </a:lnTo>
                  <a:close/>
                </a:path>
                <a:path w="1193800" h="1149350">
                  <a:moveTo>
                    <a:pt x="863155" y="873226"/>
                  </a:moveTo>
                  <a:lnTo>
                    <a:pt x="861936" y="873048"/>
                  </a:lnTo>
                  <a:lnTo>
                    <a:pt x="860729" y="872820"/>
                  </a:lnTo>
                  <a:lnTo>
                    <a:pt x="859485" y="872731"/>
                  </a:lnTo>
                  <a:lnTo>
                    <a:pt x="859091" y="874356"/>
                  </a:lnTo>
                  <a:lnTo>
                    <a:pt x="860336" y="874788"/>
                  </a:lnTo>
                  <a:lnTo>
                    <a:pt x="861529" y="875042"/>
                  </a:lnTo>
                  <a:lnTo>
                    <a:pt x="862711" y="875334"/>
                  </a:lnTo>
                  <a:lnTo>
                    <a:pt x="862876" y="874636"/>
                  </a:lnTo>
                  <a:lnTo>
                    <a:pt x="863003" y="873937"/>
                  </a:lnTo>
                  <a:lnTo>
                    <a:pt x="863155" y="873226"/>
                  </a:lnTo>
                  <a:close/>
                </a:path>
                <a:path w="1193800" h="1149350">
                  <a:moveTo>
                    <a:pt x="863587" y="319163"/>
                  </a:moveTo>
                  <a:lnTo>
                    <a:pt x="862787" y="318503"/>
                  </a:lnTo>
                  <a:lnTo>
                    <a:pt x="861999" y="317334"/>
                  </a:lnTo>
                  <a:lnTo>
                    <a:pt x="861301" y="318643"/>
                  </a:lnTo>
                  <a:lnTo>
                    <a:pt x="860615" y="319341"/>
                  </a:lnTo>
                  <a:lnTo>
                    <a:pt x="860640" y="320014"/>
                  </a:lnTo>
                  <a:lnTo>
                    <a:pt x="860653" y="320522"/>
                  </a:lnTo>
                  <a:lnTo>
                    <a:pt x="861580" y="320992"/>
                  </a:lnTo>
                  <a:lnTo>
                    <a:pt x="862088" y="321462"/>
                  </a:lnTo>
                  <a:lnTo>
                    <a:pt x="862596" y="320890"/>
                  </a:lnTo>
                  <a:lnTo>
                    <a:pt x="863434" y="320344"/>
                  </a:lnTo>
                  <a:lnTo>
                    <a:pt x="863511" y="319709"/>
                  </a:lnTo>
                  <a:lnTo>
                    <a:pt x="863587" y="319163"/>
                  </a:lnTo>
                  <a:close/>
                </a:path>
                <a:path w="1193800" h="1149350">
                  <a:moveTo>
                    <a:pt x="871601" y="363982"/>
                  </a:moveTo>
                  <a:lnTo>
                    <a:pt x="871550" y="363499"/>
                  </a:lnTo>
                  <a:lnTo>
                    <a:pt x="871397" y="362546"/>
                  </a:lnTo>
                  <a:lnTo>
                    <a:pt x="866698" y="363207"/>
                  </a:lnTo>
                  <a:lnTo>
                    <a:pt x="866813" y="363689"/>
                  </a:lnTo>
                  <a:lnTo>
                    <a:pt x="866914" y="364147"/>
                  </a:lnTo>
                  <a:lnTo>
                    <a:pt x="867029" y="364629"/>
                  </a:lnTo>
                  <a:lnTo>
                    <a:pt x="868565" y="364426"/>
                  </a:lnTo>
                  <a:lnTo>
                    <a:pt x="870089" y="364197"/>
                  </a:lnTo>
                  <a:lnTo>
                    <a:pt x="871601" y="363982"/>
                  </a:lnTo>
                  <a:close/>
                </a:path>
                <a:path w="1193800" h="1149350">
                  <a:moveTo>
                    <a:pt x="908710" y="73787"/>
                  </a:moveTo>
                  <a:lnTo>
                    <a:pt x="908050" y="72974"/>
                  </a:lnTo>
                  <a:lnTo>
                    <a:pt x="907288" y="72364"/>
                  </a:lnTo>
                  <a:lnTo>
                    <a:pt x="906360" y="71539"/>
                  </a:lnTo>
                  <a:lnTo>
                    <a:pt x="905789" y="72390"/>
                  </a:lnTo>
                  <a:lnTo>
                    <a:pt x="905179" y="73202"/>
                  </a:lnTo>
                  <a:lnTo>
                    <a:pt x="907707" y="75031"/>
                  </a:lnTo>
                  <a:lnTo>
                    <a:pt x="908710" y="73787"/>
                  </a:lnTo>
                  <a:close/>
                </a:path>
                <a:path w="1193800" h="1149350">
                  <a:moveTo>
                    <a:pt x="908723" y="374103"/>
                  </a:moveTo>
                  <a:lnTo>
                    <a:pt x="908545" y="373507"/>
                  </a:lnTo>
                  <a:lnTo>
                    <a:pt x="908354" y="372960"/>
                  </a:lnTo>
                  <a:lnTo>
                    <a:pt x="908164" y="372376"/>
                  </a:lnTo>
                  <a:lnTo>
                    <a:pt x="906894" y="373024"/>
                  </a:lnTo>
                  <a:lnTo>
                    <a:pt x="905637" y="373672"/>
                  </a:lnTo>
                  <a:lnTo>
                    <a:pt x="904367" y="374345"/>
                  </a:lnTo>
                  <a:lnTo>
                    <a:pt x="904595" y="374802"/>
                  </a:lnTo>
                  <a:lnTo>
                    <a:pt x="904811" y="375285"/>
                  </a:lnTo>
                  <a:lnTo>
                    <a:pt x="905040" y="375742"/>
                  </a:lnTo>
                  <a:lnTo>
                    <a:pt x="907503" y="374637"/>
                  </a:lnTo>
                  <a:lnTo>
                    <a:pt x="908723" y="374103"/>
                  </a:lnTo>
                  <a:close/>
                </a:path>
                <a:path w="1193800" h="1149350">
                  <a:moveTo>
                    <a:pt x="931926" y="722541"/>
                  </a:moveTo>
                  <a:lnTo>
                    <a:pt x="931049" y="721601"/>
                  </a:lnTo>
                  <a:lnTo>
                    <a:pt x="928941" y="723455"/>
                  </a:lnTo>
                  <a:lnTo>
                    <a:pt x="927900" y="724382"/>
                  </a:lnTo>
                  <a:lnTo>
                    <a:pt x="928522" y="725106"/>
                  </a:lnTo>
                  <a:lnTo>
                    <a:pt x="928839" y="725436"/>
                  </a:lnTo>
                  <a:lnTo>
                    <a:pt x="929868" y="724471"/>
                  </a:lnTo>
                  <a:lnTo>
                    <a:pt x="931926" y="722541"/>
                  </a:lnTo>
                  <a:close/>
                </a:path>
                <a:path w="1193800" h="1149350">
                  <a:moveTo>
                    <a:pt x="940981" y="324472"/>
                  </a:moveTo>
                  <a:lnTo>
                    <a:pt x="940701" y="324218"/>
                  </a:lnTo>
                  <a:lnTo>
                    <a:pt x="940409" y="323964"/>
                  </a:lnTo>
                  <a:lnTo>
                    <a:pt x="940117" y="323697"/>
                  </a:lnTo>
                  <a:lnTo>
                    <a:pt x="939393" y="324421"/>
                  </a:lnTo>
                  <a:lnTo>
                    <a:pt x="938657" y="325120"/>
                  </a:lnTo>
                  <a:lnTo>
                    <a:pt x="937933" y="325818"/>
                  </a:lnTo>
                  <a:lnTo>
                    <a:pt x="938326" y="326199"/>
                  </a:lnTo>
                  <a:lnTo>
                    <a:pt x="938707" y="326580"/>
                  </a:lnTo>
                  <a:lnTo>
                    <a:pt x="939101" y="326948"/>
                  </a:lnTo>
                  <a:lnTo>
                    <a:pt x="939711" y="326136"/>
                  </a:lnTo>
                  <a:lnTo>
                    <a:pt x="940358" y="325297"/>
                  </a:lnTo>
                  <a:lnTo>
                    <a:pt x="940981" y="324472"/>
                  </a:lnTo>
                  <a:close/>
                </a:path>
                <a:path w="1193800" h="1149350">
                  <a:moveTo>
                    <a:pt x="942263" y="728535"/>
                  </a:moveTo>
                  <a:lnTo>
                    <a:pt x="941285" y="728179"/>
                  </a:lnTo>
                  <a:lnTo>
                    <a:pt x="940257" y="727519"/>
                  </a:lnTo>
                  <a:lnTo>
                    <a:pt x="940104" y="728649"/>
                  </a:lnTo>
                  <a:lnTo>
                    <a:pt x="939838" y="729399"/>
                  </a:lnTo>
                  <a:lnTo>
                    <a:pt x="939990" y="730072"/>
                  </a:lnTo>
                  <a:lnTo>
                    <a:pt x="940092" y="730453"/>
                  </a:lnTo>
                  <a:lnTo>
                    <a:pt x="940917" y="730643"/>
                  </a:lnTo>
                  <a:lnTo>
                    <a:pt x="941400" y="730935"/>
                  </a:lnTo>
                  <a:lnTo>
                    <a:pt x="941717" y="730224"/>
                  </a:lnTo>
                  <a:lnTo>
                    <a:pt x="942225" y="729551"/>
                  </a:lnTo>
                  <a:lnTo>
                    <a:pt x="942263" y="728535"/>
                  </a:lnTo>
                  <a:close/>
                </a:path>
                <a:path w="1193800" h="1149350">
                  <a:moveTo>
                    <a:pt x="945870" y="149796"/>
                  </a:moveTo>
                  <a:lnTo>
                    <a:pt x="944359" y="147269"/>
                  </a:lnTo>
                  <a:lnTo>
                    <a:pt x="942657" y="147358"/>
                  </a:lnTo>
                  <a:lnTo>
                    <a:pt x="940104" y="148412"/>
                  </a:lnTo>
                  <a:lnTo>
                    <a:pt x="941933" y="150507"/>
                  </a:lnTo>
                  <a:lnTo>
                    <a:pt x="943419" y="151384"/>
                  </a:lnTo>
                  <a:lnTo>
                    <a:pt x="945870" y="149796"/>
                  </a:lnTo>
                  <a:close/>
                </a:path>
                <a:path w="1193800" h="1149350">
                  <a:moveTo>
                    <a:pt x="957872" y="497674"/>
                  </a:moveTo>
                  <a:lnTo>
                    <a:pt x="957694" y="497332"/>
                  </a:lnTo>
                  <a:lnTo>
                    <a:pt x="957541" y="496989"/>
                  </a:lnTo>
                  <a:lnTo>
                    <a:pt x="957389" y="496658"/>
                  </a:lnTo>
                  <a:lnTo>
                    <a:pt x="956094" y="497573"/>
                  </a:lnTo>
                  <a:lnTo>
                    <a:pt x="953516" y="499402"/>
                  </a:lnTo>
                  <a:lnTo>
                    <a:pt x="953782" y="499719"/>
                  </a:lnTo>
                  <a:lnTo>
                    <a:pt x="953998" y="500049"/>
                  </a:lnTo>
                  <a:lnTo>
                    <a:pt x="954278" y="500367"/>
                  </a:lnTo>
                  <a:lnTo>
                    <a:pt x="956665" y="498576"/>
                  </a:lnTo>
                  <a:lnTo>
                    <a:pt x="957872" y="497674"/>
                  </a:lnTo>
                  <a:close/>
                </a:path>
                <a:path w="1193800" h="1149350">
                  <a:moveTo>
                    <a:pt x="958926" y="1049693"/>
                  </a:moveTo>
                  <a:lnTo>
                    <a:pt x="957948" y="1048842"/>
                  </a:lnTo>
                  <a:lnTo>
                    <a:pt x="956970" y="1047978"/>
                  </a:lnTo>
                  <a:lnTo>
                    <a:pt x="955992" y="1047140"/>
                  </a:lnTo>
                  <a:lnTo>
                    <a:pt x="955675" y="1047546"/>
                  </a:lnTo>
                  <a:lnTo>
                    <a:pt x="955319" y="1047940"/>
                  </a:lnTo>
                  <a:lnTo>
                    <a:pt x="954989" y="1048346"/>
                  </a:lnTo>
                  <a:lnTo>
                    <a:pt x="956005" y="1049159"/>
                  </a:lnTo>
                  <a:lnTo>
                    <a:pt x="957008" y="1049997"/>
                  </a:lnTo>
                  <a:lnTo>
                    <a:pt x="958024" y="1050810"/>
                  </a:lnTo>
                  <a:lnTo>
                    <a:pt x="958621" y="1050061"/>
                  </a:lnTo>
                  <a:lnTo>
                    <a:pt x="958926" y="1049693"/>
                  </a:lnTo>
                  <a:close/>
                </a:path>
                <a:path w="1193800" h="1149350">
                  <a:moveTo>
                    <a:pt x="975398" y="1025169"/>
                  </a:moveTo>
                  <a:lnTo>
                    <a:pt x="974750" y="1024636"/>
                  </a:lnTo>
                  <a:lnTo>
                    <a:pt x="974051" y="1024255"/>
                  </a:lnTo>
                  <a:lnTo>
                    <a:pt x="973353" y="1024140"/>
                  </a:lnTo>
                  <a:lnTo>
                    <a:pt x="973137" y="1024128"/>
                  </a:lnTo>
                  <a:lnTo>
                    <a:pt x="972781" y="1025004"/>
                  </a:lnTo>
                  <a:lnTo>
                    <a:pt x="972248" y="1025855"/>
                  </a:lnTo>
                  <a:lnTo>
                    <a:pt x="973264" y="1026134"/>
                  </a:lnTo>
                  <a:lnTo>
                    <a:pt x="973975" y="1026464"/>
                  </a:lnTo>
                  <a:lnTo>
                    <a:pt x="974661" y="1026452"/>
                  </a:lnTo>
                  <a:lnTo>
                    <a:pt x="974902" y="1026452"/>
                  </a:lnTo>
                  <a:lnTo>
                    <a:pt x="975398" y="1025169"/>
                  </a:lnTo>
                  <a:close/>
                </a:path>
                <a:path w="1193800" h="1149350">
                  <a:moveTo>
                    <a:pt x="976769" y="448500"/>
                  </a:moveTo>
                  <a:lnTo>
                    <a:pt x="975144" y="445477"/>
                  </a:lnTo>
                  <a:lnTo>
                    <a:pt x="974178" y="444334"/>
                  </a:lnTo>
                  <a:lnTo>
                    <a:pt x="971321" y="446151"/>
                  </a:lnTo>
                  <a:lnTo>
                    <a:pt x="974369" y="447471"/>
                  </a:lnTo>
                  <a:lnTo>
                    <a:pt x="976769" y="448500"/>
                  </a:lnTo>
                  <a:close/>
                </a:path>
                <a:path w="1193800" h="1149350">
                  <a:moveTo>
                    <a:pt x="994397" y="989596"/>
                  </a:moveTo>
                  <a:lnTo>
                    <a:pt x="993267" y="988631"/>
                  </a:lnTo>
                  <a:lnTo>
                    <a:pt x="990155" y="989444"/>
                  </a:lnTo>
                  <a:lnTo>
                    <a:pt x="992060" y="990790"/>
                  </a:lnTo>
                  <a:lnTo>
                    <a:pt x="994359" y="992428"/>
                  </a:lnTo>
                  <a:lnTo>
                    <a:pt x="994397" y="989596"/>
                  </a:lnTo>
                  <a:close/>
                </a:path>
                <a:path w="1193800" h="1149350">
                  <a:moveTo>
                    <a:pt x="998283" y="608304"/>
                  </a:moveTo>
                  <a:lnTo>
                    <a:pt x="996492" y="608088"/>
                  </a:lnTo>
                  <a:lnTo>
                    <a:pt x="992936" y="607669"/>
                  </a:lnTo>
                  <a:lnTo>
                    <a:pt x="992886" y="608266"/>
                  </a:lnTo>
                  <a:lnTo>
                    <a:pt x="992733" y="609447"/>
                  </a:lnTo>
                  <a:lnTo>
                    <a:pt x="994562" y="609498"/>
                  </a:lnTo>
                  <a:lnTo>
                    <a:pt x="996378" y="609536"/>
                  </a:lnTo>
                  <a:lnTo>
                    <a:pt x="998169" y="609587"/>
                  </a:lnTo>
                  <a:lnTo>
                    <a:pt x="998232" y="609168"/>
                  </a:lnTo>
                  <a:lnTo>
                    <a:pt x="998283" y="608304"/>
                  </a:lnTo>
                  <a:close/>
                </a:path>
                <a:path w="1193800" h="1149350">
                  <a:moveTo>
                    <a:pt x="1014666" y="675957"/>
                  </a:moveTo>
                  <a:lnTo>
                    <a:pt x="1014488" y="674789"/>
                  </a:lnTo>
                  <a:lnTo>
                    <a:pt x="1013510" y="674382"/>
                  </a:lnTo>
                  <a:lnTo>
                    <a:pt x="1012253" y="673404"/>
                  </a:lnTo>
                  <a:lnTo>
                    <a:pt x="1012139" y="674992"/>
                  </a:lnTo>
                  <a:lnTo>
                    <a:pt x="1011885" y="675817"/>
                  </a:lnTo>
                  <a:lnTo>
                    <a:pt x="1012113" y="676490"/>
                  </a:lnTo>
                  <a:lnTo>
                    <a:pt x="1012253" y="676910"/>
                  </a:lnTo>
                  <a:lnTo>
                    <a:pt x="1013117" y="677087"/>
                  </a:lnTo>
                  <a:lnTo>
                    <a:pt x="1013650" y="677405"/>
                  </a:lnTo>
                  <a:lnTo>
                    <a:pt x="1013980" y="676694"/>
                  </a:lnTo>
                  <a:lnTo>
                    <a:pt x="1014666" y="675957"/>
                  </a:lnTo>
                  <a:close/>
                </a:path>
                <a:path w="1193800" h="1149350">
                  <a:moveTo>
                    <a:pt x="1029246" y="985672"/>
                  </a:moveTo>
                  <a:lnTo>
                    <a:pt x="1026375" y="985545"/>
                  </a:lnTo>
                  <a:lnTo>
                    <a:pt x="1024775" y="985494"/>
                  </a:lnTo>
                  <a:lnTo>
                    <a:pt x="1023162" y="985418"/>
                  </a:lnTo>
                  <a:lnTo>
                    <a:pt x="1024712" y="987666"/>
                  </a:lnTo>
                  <a:lnTo>
                    <a:pt x="1026325" y="988656"/>
                  </a:lnTo>
                  <a:lnTo>
                    <a:pt x="1029246" y="985672"/>
                  </a:lnTo>
                  <a:close/>
                </a:path>
                <a:path w="1193800" h="1149350">
                  <a:moveTo>
                    <a:pt x="1032967" y="717664"/>
                  </a:moveTo>
                  <a:lnTo>
                    <a:pt x="1028941" y="717105"/>
                  </a:lnTo>
                  <a:lnTo>
                    <a:pt x="1028217" y="718591"/>
                  </a:lnTo>
                  <a:lnTo>
                    <a:pt x="1027582" y="722122"/>
                  </a:lnTo>
                  <a:lnTo>
                    <a:pt x="1032967" y="717664"/>
                  </a:lnTo>
                  <a:close/>
                </a:path>
                <a:path w="1193800" h="1149350">
                  <a:moveTo>
                    <a:pt x="1075486" y="533107"/>
                  </a:moveTo>
                  <a:lnTo>
                    <a:pt x="1075207" y="532942"/>
                  </a:lnTo>
                  <a:lnTo>
                    <a:pt x="1074953" y="532790"/>
                  </a:lnTo>
                  <a:lnTo>
                    <a:pt x="1074674" y="532650"/>
                  </a:lnTo>
                  <a:lnTo>
                    <a:pt x="1074178" y="533120"/>
                  </a:lnTo>
                  <a:lnTo>
                    <a:pt x="1073353" y="533527"/>
                  </a:lnTo>
                  <a:lnTo>
                    <a:pt x="1073200" y="534111"/>
                  </a:lnTo>
                  <a:lnTo>
                    <a:pt x="1073023" y="534822"/>
                  </a:lnTo>
                  <a:lnTo>
                    <a:pt x="1073340" y="535698"/>
                  </a:lnTo>
                  <a:lnTo>
                    <a:pt x="1073454" y="536498"/>
                  </a:lnTo>
                  <a:lnTo>
                    <a:pt x="1073772" y="536524"/>
                  </a:lnTo>
                  <a:lnTo>
                    <a:pt x="1074394" y="536536"/>
                  </a:lnTo>
                  <a:lnTo>
                    <a:pt x="1074762" y="535393"/>
                  </a:lnTo>
                  <a:lnTo>
                    <a:pt x="1075486" y="533107"/>
                  </a:lnTo>
                  <a:close/>
                </a:path>
                <a:path w="1193800" h="1149350">
                  <a:moveTo>
                    <a:pt x="1080389" y="582942"/>
                  </a:moveTo>
                  <a:lnTo>
                    <a:pt x="1079614" y="582218"/>
                  </a:lnTo>
                  <a:lnTo>
                    <a:pt x="1078839" y="581482"/>
                  </a:lnTo>
                  <a:lnTo>
                    <a:pt x="1078090" y="580732"/>
                  </a:lnTo>
                  <a:lnTo>
                    <a:pt x="1077823" y="581037"/>
                  </a:lnTo>
                  <a:lnTo>
                    <a:pt x="1077252" y="581621"/>
                  </a:lnTo>
                  <a:lnTo>
                    <a:pt x="1078001" y="582396"/>
                  </a:lnTo>
                  <a:lnTo>
                    <a:pt x="1078788" y="583082"/>
                  </a:lnTo>
                  <a:lnTo>
                    <a:pt x="1079563" y="583806"/>
                  </a:lnTo>
                  <a:lnTo>
                    <a:pt x="1079842" y="583526"/>
                  </a:lnTo>
                  <a:lnTo>
                    <a:pt x="1080109" y="583234"/>
                  </a:lnTo>
                  <a:lnTo>
                    <a:pt x="1080389" y="582942"/>
                  </a:lnTo>
                  <a:close/>
                </a:path>
                <a:path w="1193800" h="1149350">
                  <a:moveTo>
                    <a:pt x="1100188" y="891768"/>
                  </a:moveTo>
                  <a:lnTo>
                    <a:pt x="1099172" y="890193"/>
                  </a:lnTo>
                  <a:lnTo>
                    <a:pt x="1098588" y="889457"/>
                  </a:lnTo>
                  <a:lnTo>
                    <a:pt x="1097622" y="889965"/>
                  </a:lnTo>
                  <a:lnTo>
                    <a:pt x="1097965" y="890866"/>
                  </a:lnTo>
                  <a:lnTo>
                    <a:pt x="1098384" y="891692"/>
                  </a:lnTo>
                  <a:lnTo>
                    <a:pt x="1098753" y="892505"/>
                  </a:lnTo>
                  <a:lnTo>
                    <a:pt x="1099718" y="892009"/>
                  </a:lnTo>
                  <a:lnTo>
                    <a:pt x="1100188" y="891768"/>
                  </a:lnTo>
                  <a:close/>
                </a:path>
                <a:path w="1193800" h="1149350">
                  <a:moveTo>
                    <a:pt x="1138555" y="730110"/>
                  </a:moveTo>
                  <a:lnTo>
                    <a:pt x="1138478" y="729234"/>
                  </a:lnTo>
                  <a:lnTo>
                    <a:pt x="1138428" y="728814"/>
                  </a:lnTo>
                  <a:lnTo>
                    <a:pt x="1135291" y="729018"/>
                  </a:lnTo>
                  <a:lnTo>
                    <a:pt x="1133703" y="729132"/>
                  </a:lnTo>
                  <a:lnTo>
                    <a:pt x="1133830" y="730440"/>
                  </a:lnTo>
                  <a:lnTo>
                    <a:pt x="1135418" y="730313"/>
                  </a:lnTo>
                  <a:lnTo>
                    <a:pt x="1136992" y="730224"/>
                  </a:lnTo>
                  <a:lnTo>
                    <a:pt x="1138555" y="730110"/>
                  </a:lnTo>
                  <a:close/>
                </a:path>
                <a:path w="1193800" h="1149350">
                  <a:moveTo>
                    <a:pt x="1167460" y="654875"/>
                  </a:moveTo>
                  <a:lnTo>
                    <a:pt x="1164183" y="654862"/>
                  </a:lnTo>
                  <a:lnTo>
                    <a:pt x="1163447" y="656005"/>
                  </a:lnTo>
                  <a:lnTo>
                    <a:pt x="1164856" y="659104"/>
                  </a:lnTo>
                  <a:lnTo>
                    <a:pt x="1166025" y="657199"/>
                  </a:lnTo>
                  <a:lnTo>
                    <a:pt x="1166761" y="656031"/>
                  </a:lnTo>
                  <a:lnTo>
                    <a:pt x="1167460" y="654875"/>
                  </a:lnTo>
                  <a:close/>
                </a:path>
                <a:path w="1193800" h="1149350">
                  <a:moveTo>
                    <a:pt x="1193660" y="518058"/>
                  </a:moveTo>
                  <a:lnTo>
                    <a:pt x="1193406" y="516686"/>
                  </a:lnTo>
                  <a:lnTo>
                    <a:pt x="1192657" y="516064"/>
                  </a:lnTo>
                  <a:lnTo>
                    <a:pt x="1192149" y="515416"/>
                  </a:lnTo>
                  <a:lnTo>
                    <a:pt x="1191780" y="515861"/>
                  </a:lnTo>
                  <a:lnTo>
                    <a:pt x="1191412" y="516318"/>
                  </a:lnTo>
                  <a:lnTo>
                    <a:pt x="1191006" y="516763"/>
                  </a:lnTo>
                  <a:lnTo>
                    <a:pt x="1191018" y="517486"/>
                  </a:lnTo>
                  <a:lnTo>
                    <a:pt x="1190840" y="518299"/>
                  </a:lnTo>
                  <a:lnTo>
                    <a:pt x="1191323" y="519252"/>
                  </a:lnTo>
                  <a:lnTo>
                    <a:pt x="1192568" y="519607"/>
                  </a:lnTo>
                  <a:lnTo>
                    <a:pt x="1193152" y="518883"/>
                  </a:lnTo>
                  <a:lnTo>
                    <a:pt x="1193660" y="51805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29" name="object 116">
              <a:extLst>
                <a:ext uri="{FF2B5EF4-FFF2-40B4-BE49-F238E27FC236}">
                  <a16:creationId xmlns:a16="http://schemas.microsoft.com/office/drawing/2014/main" id="{8C00F818-1ABA-B68F-0628-437186BB65B7}"/>
                </a:ext>
              </a:extLst>
            </p:cNvPr>
            <p:cNvSpPr/>
            <p:nvPr/>
          </p:nvSpPr>
          <p:spPr>
            <a:xfrm>
              <a:off x="4098455" y="3160237"/>
              <a:ext cx="679254" cy="665777"/>
            </a:xfrm>
            <a:custGeom>
              <a:avLst/>
              <a:gdLst/>
              <a:ahLst/>
              <a:cxnLst/>
              <a:rect l="l" t="t" r="r" b="b"/>
              <a:pathLst>
                <a:path w="1120140" h="1097914">
                  <a:moveTo>
                    <a:pt x="2959" y="355917"/>
                  </a:moveTo>
                  <a:lnTo>
                    <a:pt x="2260" y="355409"/>
                  </a:lnTo>
                  <a:lnTo>
                    <a:pt x="1524" y="355130"/>
                  </a:lnTo>
                  <a:lnTo>
                    <a:pt x="546" y="354685"/>
                  </a:lnTo>
                  <a:lnTo>
                    <a:pt x="342" y="355549"/>
                  </a:lnTo>
                  <a:lnTo>
                    <a:pt x="0" y="356438"/>
                  </a:lnTo>
                  <a:lnTo>
                    <a:pt x="152" y="356552"/>
                  </a:lnTo>
                  <a:lnTo>
                    <a:pt x="749" y="356958"/>
                  </a:lnTo>
                  <a:lnTo>
                    <a:pt x="1524" y="357251"/>
                  </a:lnTo>
                  <a:lnTo>
                    <a:pt x="2235" y="357263"/>
                  </a:lnTo>
                  <a:lnTo>
                    <a:pt x="2451" y="357276"/>
                  </a:lnTo>
                  <a:lnTo>
                    <a:pt x="2959" y="355917"/>
                  </a:lnTo>
                  <a:close/>
                </a:path>
                <a:path w="1120140" h="1097914">
                  <a:moveTo>
                    <a:pt x="20485" y="390690"/>
                  </a:moveTo>
                  <a:lnTo>
                    <a:pt x="20027" y="390372"/>
                  </a:lnTo>
                  <a:lnTo>
                    <a:pt x="19583" y="389902"/>
                  </a:lnTo>
                  <a:lnTo>
                    <a:pt x="19075" y="389788"/>
                  </a:lnTo>
                  <a:lnTo>
                    <a:pt x="18364" y="389648"/>
                  </a:lnTo>
                  <a:lnTo>
                    <a:pt x="17627" y="389775"/>
                  </a:lnTo>
                  <a:lnTo>
                    <a:pt x="16891" y="389801"/>
                  </a:lnTo>
                  <a:lnTo>
                    <a:pt x="16878" y="390258"/>
                  </a:lnTo>
                  <a:lnTo>
                    <a:pt x="16840" y="390690"/>
                  </a:lnTo>
                  <a:lnTo>
                    <a:pt x="16802" y="391134"/>
                  </a:lnTo>
                  <a:lnTo>
                    <a:pt x="20269" y="391642"/>
                  </a:lnTo>
                  <a:lnTo>
                    <a:pt x="20345" y="391312"/>
                  </a:lnTo>
                  <a:lnTo>
                    <a:pt x="20421" y="390994"/>
                  </a:lnTo>
                  <a:lnTo>
                    <a:pt x="20485" y="390690"/>
                  </a:lnTo>
                  <a:close/>
                </a:path>
                <a:path w="1120140" h="1097914">
                  <a:moveTo>
                    <a:pt x="21297" y="662940"/>
                  </a:moveTo>
                  <a:lnTo>
                    <a:pt x="21170" y="662622"/>
                  </a:lnTo>
                  <a:lnTo>
                    <a:pt x="20840" y="661962"/>
                  </a:lnTo>
                  <a:lnTo>
                    <a:pt x="20116" y="661504"/>
                  </a:lnTo>
                  <a:lnTo>
                    <a:pt x="19380" y="660781"/>
                  </a:lnTo>
                  <a:lnTo>
                    <a:pt x="18783" y="661568"/>
                  </a:lnTo>
                  <a:lnTo>
                    <a:pt x="18110" y="662495"/>
                  </a:lnTo>
                  <a:lnTo>
                    <a:pt x="18872" y="663054"/>
                  </a:lnTo>
                  <a:lnTo>
                    <a:pt x="19621" y="663600"/>
                  </a:lnTo>
                  <a:lnTo>
                    <a:pt x="20396" y="664133"/>
                  </a:lnTo>
                  <a:lnTo>
                    <a:pt x="20675" y="663638"/>
                  </a:lnTo>
                  <a:lnTo>
                    <a:pt x="21297" y="662940"/>
                  </a:lnTo>
                  <a:close/>
                </a:path>
                <a:path w="1120140" h="1097914">
                  <a:moveTo>
                    <a:pt x="45008" y="307644"/>
                  </a:moveTo>
                  <a:lnTo>
                    <a:pt x="44196" y="307174"/>
                  </a:lnTo>
                  <a:lnTo>
                    <a:pt x="43421" y="306476"/>
                  </a:lnTo>
                  <a:lnTo>
                    <a:pt x="43002" y="307517"/>
                  </a:lnTo>
                  <a:lnTo>
                    <a:pt x="42532" y="308203"/>
                  </a:lnTo>
                  <a:lnTo>
                    <a:pt x="42519" y="308914"/>
                  </a:lnTo>
                  <a:lnTo>
                    <a:pt x="42494" y="309206"/>
                  </a:lnTo>
                  <a:lnTo>
                    <a:pt x="43395" y="309537"/>
                  </a:lnTo>
                  <a:lnTo>
                    <a:pt x="43865" y="309854"/>
                  </a:lnTo>
                  <a:lnTo>
                    <a:pt x="44272" y="309206"/>
                  </a:lnTo>
                  <a:lnTo>
                    <a:pt x="44805" y="308597"/>
                  </a:lnTo>
                  <a:lnTo>
                    <a:pt x="44945" y="307924"/>
                  </a:lnTo>
                  <a:lnTo>
                    <a:pt x="45008" y="307644"/>
                  </a:lnTo>
                  <a:close/>
                </a:path>
                <a:path w="1120140" h="1097914">
                  <a:moveTo>
                    <a:pt x="47117" y="415607"/>
                  </a:moveTo>
                  <a:lnTo>
                    <a:pt x="46355" y="414756"/>
                  </a:lnTo>
                  <a:lnTo>
                    <a:pt x="45567" y="413893"/>
                  </a:lnTo>
                  <a:lnTo>
                    <a:pt x="44792" y="413042"/>
                  </a:lnTo>
                  <a:lnTo>
                    <a:pt x="44030" y="413778"/>
                  </a:lnTo>
                  <a:lnTo>
                    <a:pt x="43675" y="414147"/>
                  </a:lnTo>
                  <a:lnTo>
                    <a:pt x="44577" y="414909"/>
                  </a:lnTo>
                  <a:lnTo>
                    <a:pt x="45478" y="415645"/>
                  </a:lnTo>
                  <a:lnTo>
                    <a:pt x="46380" y="416382"/>
                  </a:lnTo>
                  <a:lnTo>
                    <a:pt x="46888" y="415861"/>
                  </a:lnTo>
                  <a:lnTo>
                    <a:pt x="47117" y="415607"/>
                  </a:lnTo>
                  <a:close/>
                </a:path>
                <a:path w="1120140" h="1097914">
                  <a:moveTo>
                    <a:pt x="58966" y="645477"/>
                  </a:moveTo>
                  <a:lnTo>
                    <a:pt x="58775" y="644994"/>
                  </a:lnTo>
                  <a:lnTo>
                    <a:pt x="58559" y="644525"/>
                  </a:lnTo>
                  <a:lnTo>
                    <a:pt x="58369" y="644042"/>
                  </a:lnTo>
                  <a:lnTo>
                    <a:pt x="55511" y="645426"/>
                  </a:lnTo>
                  <a:lnTo>
                    <a:pt x="55981" y="646480"/>
                  </a:lnTo>
                  <a:lnTo>
                    <a:pt x="56984" y="646150"/>
                  </a:lnTo>
                  <a:lnTo>
                    <a:pt x="58966" y="645477"/>
                  </a:lnTo>
                  <a:close/>
                </a:path>
                <a:path w="1120140" h="1097914">
                  <a:moveTo>
                    <a:pt x="64350" y="295821"/>
                  </a:moveTo>
                  <a:lnTo>
                    <a:pt x="63487" y="295275"/>
                  </a:lnTo>
                  <a:lnTo>
                    <a:pt x="61785" y="294182"/>
                  </a:lnTo>
                  <a:lnTo>
                    <a:pt x="61328" y="295135"/>
                  </a:lnTo>
                  <a:lnTo>
                    <a:pt x="61087" y="295617"/>
                  </a:lnTo>
                  <a:lnTo>
                    <a:pt x="62001" y="295986"/>
                  </a:lnTo>
                  <a:lnTo>
                    <a:pt x="62966" y="296316"/>
                  </a:lnTo>
                  <a:lnTo>
                    <a:pt x="63919" y="296672"/>
                  </a:lnTo>
                  <a:lnTo>
                    <a:pt x="64350" y="295821"/>
                  </a:lnTo>
                  <a:close/>
                </a:path>
                <a:path w="1120140" h="1097914">
                  <a:moveTo>
                    <a:pt x="118402" y="289433"/>
                  </a:moveTo>
                  <a:lnTo>
                    <a:pt x="117398" y="289077"/>
                  </a:lnTo>
                  <a:lnTo>
                    <a:pt x="116852" y="288861"/>
                  </a:lnTo>
                  <a:lnTo>
                    <a:pt x="116281" y="288658"/>
                  </a:lnTo>
                  <a:lnTo>
                    <a:pt x="116065" y="289382"/>
                  </a:lnTo>
                  <a:lnTo>
                    <a:pt x="115646" y="290093"/>
                  </a:lnTo>
                  <a:lnTo>
                    <a:pt x="115709" y="290804"/>
                  </a:lnTo>
                  <a:lnTo>
                    <a:pt x="115722" y="291109"/>
                  </a:lnTo>
                  <a:lnTo>
                    <a:pt x="117017" y="291680"/>
                  </a:lnTo>
                  <a:lnTo>
                    <a:pt x="117170" y="291553"/>
                  </a:lnTo>
                  <a:lnTo>
                    <a:pt x="117665" y="291058"/>
                  </a:lnTo>
                  <a:lnTo>
                    <a:pt x="117944" y="290296"/>
                  </a:lnTo>
                  <a:lnTo>
                    <a:pt x="118402" y="289433"/>
                  </a:lnTo>
                  <a:close/>
                </a:path>
                <a:path w="1120140" h="1097914">
                  <a:moveTo>
                    <a:pt x="123583" y="704684"/>
                  </a:moveTo>
                  <a:lnTo>
                    <a:pt x="122034" y="702983"/>
                  </a:lnTo>
                  <a:lnTo>
                    <a:pt x="120573" y="701675"/>
                  </a:lnTo>
                  <a:lnTo>
                    <a:pt x="119875" y="705383"/>
                  </a:lnTo>
                  <a:lnTo>
                    <a:pt x="123583" y="704684"/>
                  </a:lnTo>
                  <a:close/>
                </a:path>
                <a:path w="1120140" h="1097914">
                  <a:moveTo>
                    <a:pt x="144589" y="957859"/>
                  </a:moveTo>
                  <a:lnTo>
                    <a:pt x="143560" y="957478"/>
                  </a:lnTo>
                  <a:lnTo>
                    <a:pt x="142735" y="957021"/>
                  </a:lnTo>
                  <a:lnTo>
                    <a:pt x="142519" y="958037"/>
                  </a:lnTo>
                  <a:lnTo>
                    <a:pt x="142163" y="958850"/>
                  </a:lnTo>
                  <a:lnTo>
                    <a:pt x="142265" y="959954"/>
                  </a:lnTo>
                  <a:lnTo>
                    <a:pt x="143129" y="960221"/>
                  </a:lnTo>
                  <a:lnTo>
                    <a:pt x="143586" y="960526"/>
                  </a:lnTo>
                  <a:lnTo>
                    <a:pt x="143954" y="959713"/>
                  </a:lnTo>
                  <a:lnTo>
                    <a:pt x="144399" y="958900"/>
                  </a:lnTo>
                  <a:lnTo>
                    <a:pt x="144589" y="957859"/>
                  </a:lnTo>
                  <a:close/>
                </a:path>
                <a:path w="1120140" h="1097914">
                  <a:moveTo>
                    <a:pt x="153555" y="875614"/>
                  </a:moveTo>
                  <a:lnTo>
                    <a:pt x="153098" y="874610"/>
                  </a:lnTo>
                  <a:lnTo>
                    <a:pt x="152692" y="873620"/>
                  </a:lnTo>
                  <a:lnTo>
                    <a:pt x="152184" y="872655"/>
                  </a:lnTo>
                  <a:lnTo>
                    <a:pt x="151155" y="872934"/>
                  </a:lnTo>
                  <a:lnTo>
                    <a:pt x="151320" y="874077"/>
                  </a:lnTo>
                  <a:lnTo>
                    <a:pt x="151587" y="875131"/>
                  </a:lnTo>
                  <a:lnTo>
                    <a:pt x="151803" y="876198"/>
                  </a:lnTo>
                  <a:lnTo>
                    <a:pt x="152958" y="875792"/>
                  </a:lnTo>
                  <a:lnTo>
                    <a:pt x="153555" y="875614"/>
                  </a:lnTo>
                  <a:close/>
                </a:path>
                <a:path w="1120140" h="1097914">
                  <a:moveTo>
                    <a:pt x="162750" y="886155"/>
                  </a:moveTo>
                  <a:lnTo>
                    <a:pt x="162255" y="885952"/>
                  </a:lnTo>
                  <a:lnTo>
                    <a:pt x="161556" y="885431"/>
                  </a:lnTo>
                  <a:lnTo>
                    <a:pt x="160667" y="885964"/>
                  </a:lnTo>
                  <a:lnTo>
                    <a:pt x="160261" y="886663"/>
                  </a:lnTo>
                  <a:lnTo>
                    <a:pt x="159473" y="887590"/>
                  </a:lnTo>
                  <a:lnTo>
                    <a:pt x="160502" y="887869"/>
                  </a:lnTo>
                  <a:lnTo>
                    <a:pt x="161251" y="888276"/>
                  </a:lnTo>
                  <a:lnTo>
                    <a:pt x="161429" y="888085"/>
                  </a:lnTo>
                  <a:lnTo>
                    <a:pt x="162001" y="887564"/>
                  </a:lnTo>
                  <a:lnTo>
                    <a:pt x="162331" y="886802"/>
                  </a:lnTo>
                  <a:lnTo>
                    <a:pt x="162750" y="886155"/>
                  </a:lnTo>
                  <a:close/>
                </a:path>
                <a:path w="1120140" h="1097914">
                  <a:moveTo>
                    <a:pt x="165100" y="477443"/>
                  </a:moveTo>
                  <a:lnTo>
                    <a:pt x="162090" y="477659"/>
                  </a:lnTo>
                  <a:lnTo>
                    <a:pt x="160566" y="477748"/>
                  </a:lnTo>
                  <a:lnTo>
                    <a:pt x="160578" y="478167"/>
                  </a:lnTo>
                  <a:lnTo>
                    <a:pt x="160604" y="478574"/>
                  </a:lnTo>
                  <a:lnTo>
                    <a:pt x="160616" y="478993"/>
                  </a:lnTo>
                  <a:lnTo>
                    <a:pt x="163474" y="479107"/>
                  </a:lnTo>
                  <a:lnTo>
                    <a:pt x="164896" y="479183"/>
                  </a:lnTo>
                  <a:lnTo>
                    <a:pt x="164973" y="478599"/>
                  </a:lnTo>
                  <a:lnTo>
                    <a:pt x="165100" y="477443"/>
                  </a:lnTo>
                  <a:close/>
                </a:path>
                <a:path w="1120140" h="1097914">
                  <a:moveTo>
                    <a:pt x="167309" y="716635"/>
                  </a:moveTo>
                  <a:lnTo>
                    <a:pt x="166852" y="716356"/>
                  </a:lnTo>
                  <a:lnTo>
                    <a:pt x="166179" y="715721"/>
                  </a:lnTo>
                  <a:lnTo>
                    <a:pt x="166001" y="715822"/>
                  </a:lnTo>
                  <a:lnTo>
                    <a:pt x="165468" y="716216"/>
                  </a:lnTo>
                  <a:lnTo>
                    <a:pt x="164922" y="716800"/>
                  </a:lnTo>
                  <a:lnTo>
                    <a:pt x="164744" y="717410"/>
                  </a:lnTo>
                  <a:lnTo>
                    <a:pt x="164655" y="717689"/>
                  </a:lnTo>
                  <a:lnTo>
                    <a:pt x="165506" y="718197"/>
                  </a:lnTo>
                  <a:lnTo>
                    <a:pt x="165963" y="718642"/>
                  </a:lnTo>
                  <a:lnTo>
                    <a:pt x="166662" y="717600"/>
                  </a:lnTo>
                  <a:lnTo>
                    <a:pt x="167309" y="716635"/>
                  </a:lnTo>
                  <a:close/>
                </a:path>
                <a:path w="1120140" h="1097914">
                  <a:moveTo>
                    <a:pt x="181978" y="911720"/>
                  </a:moveTo>
                  <a:lnTo>
                    <a:pt x="181254" y="911580"/>
                  </a:lnTo>
                  <a:lnTo>
                    <a:pt x="180378" y="911161"/>
                  </a:lnTo>
                  <a:lnTo>
                    <a:pt x="179235" y="911618"/>
                  </a:lnTo>
                  <a:lnTo>
                    <a:pt x="178993" y="912545"/>
                  </a:lnTo>
                  <a:lnTo>
                    <a:pt x="178269" y="913650"/>
                  </a:lnTo>
                  <a:lnTo>
                    <a:pt x="179578" y="913942"/>
                  </a:lnTo>
                  <a:lnTo>
                    <a:pt x="180721" y="914501"/>
                  </a:lnTo>
                  <a:lnTo>
                    <a:pt x="180962" y="914222"/>
                  </a:lnTo>
                  <a:lnTo>
                    <a:pt x="181533" y="913612"/>
                  </a:lnTo>
                  <a:lnTo>
                    <a:pt x="181673" y="912583"/>
                  </a:lnTo>
                  <a:lnTo>
                    <a:pt x="181978" y="911720"/>
                  </a:lnTo>
                  <a:close/>
                </a:path>
                <a:path w="1120140" h="1097914">
                  <a:moveTo>
                    <a:pt x="203314" y="616204"/>
                  </a:moveTo>
                  <a:lnTo>
                    <a:pt x="202260" y="616013"/>
                  </a:lnTo>
                  <a:lnTo>
                    <a:pt x="201193" y="615810"/>
                  </a:lnTo>
                  <a:lnTo>
                    <a:pt x="200101" y="615708"/>
                  </a:lnTo>
                  <a:lnTo>
                    <a:pt x="199796" y="616673"/>
                  </a:lnTo>
                  <a:lnTo>
                    <a:pt x="200825" y="617118"/>
                  </a:lnTo>
                  <a:lnTo>
                    <a:pt x="202882" y="617842"/>
                  </a:lnTo>
                  <a:lnTo>
                    <a:pt x="203161" y="616737"/>
                  </a:lnTo>
                  <a:lnTo>
                    <a:pt x="203314" y="616204"/>
                  </a:lnTo>
                  <a:close/>
                </a:path>
                <a:path w="1120140" h="1097914">
                  <a:moveTo>
                    <a:pt x="226428" y="592442"/>
                  </a:moveTo>
                  <a:lnTo>
                    <a:pt x="226301" y="591997"/>
                  </a:lnTo>
                  <a:lnTo>
                    <a:pt x="226085" y="591096"/>
                  </a:lnTo>
                  <a:lnTo>
                    <a:pt x="223012" y="592124"/>
                  </a:lnTo>
                  <a:lnTo>
                    <a:pt x="223189" y="592518"/>
                  </a:lnTo>
                  <a:lnTo>
                    <a:pt x="223418" y="593229"/>
                  </a:lnTo>
                  <a:lnTo>
                    <a:pt x="224510" y="593039"/>
                  </a:lnTo>
                  <a:lnTo>
                    <a:pt x="225463" y="592721"/>
                  </a:lnTo>
                  <a:lnTo>
                    <a:pt x="226428" y="592442"/>
                  </a:lnTo>
                  <a:close/>
                </a:path>
                <a:path w="1120140" h="1097914">
                  <a:moveTo>
                    <a:pt x="229235" y="170141"/>
                  </a:moveTo>
                  <a:lnTo>
                    <a:pt x="228282" y="169773"/>
                  </a:lnTo>
                  <a:lnTo>
                    <a:pt x="227431" y="169367"/>
                  </a:lnTo>
                  <a:lnTo>
                    <a:pt x="227203" y="170395"/>
                  </a:lnTo>
                  <a:lnTo>
                    <a:pt x="226936" y="171145"/>
                  </a:lnTo>
                  <a:lnTo>
                    <a:pt x="226999" y="172173"/>
                  </a:lnTo>
                  <a:lnTo>
                    <a:pt x="227761" y="172440"/>
                  </a:lnTo>
                  <a:lnTo>
                    <a:pt x="228180" y="172707"/>
                  </a:lnTo>
                  <a:lnTo>
                    <a:pt x="228955" y="171081"/>
                  </a:lnTo>
                  <a:lnTo>
                    <a:pt x="229222" y="170205"/>
                  </a:lnTo>
                  <a:close/>
                </a:path>
                <a:path w="1120140" h="1097914">
                  <a:moveTo>
                    <a:pt x="239687" y="778548"/>
                  </a:moveTo>
                  <a:lnTo>
                    <a:pt x="239166" y="778484"/>
                  </a:lnTo>
                  <a:lnTo>
                    <a:pt x="238658" y="778421"/>
                  </a:lnTo>
                  <a:lnTo>
                    <a:pt x="238150" y="778319"/>
                  </a:lnTo>
                  <a:lnTo>
                    <a:pt x="238099" y="779462"/>
                  </a:lnTo>
                  <a:lnTo>
                    <a:pt x="238023" y="780605"/>
                  </a:lnTo>
                  <a:lnTo>
                    <a:pt x="237985" y="781748"/>
                  </a:lnTo>
                  <a:lnTo>
                    <a:pt x="238328" y="781786"/>
                  </a:lnTo>
                  <a:lnTo>
                    <a:pt x="238658" y="781824"/>
                  </a:lnTo>
                  <a:lnTo>
                    <a:pt x="239001" y="781862"/>
                  </a:lnTo>
                  <a:lnTo>
                    <a:pt x="239471" y="779665"/>
                  </a:lnTo>
                  <a:lnTo>
                    <a:pt x="239687" y="778548"/>
                  </a:lnTo>
                  <a:close/>
                </a:path>
                <a:path w="1120140" h="1097914">
                  <a:moveTo>
                    <a:pt x="281838" y="866736"/>
                  </a:moveTo>
                  <a:lnTo>
                    <a:pt x="280670" y="866584"/>
                  </a:lnTo>
                  <a:lnTo>
                    <a:pt x="279488" y="866444"/>
                  </a:lnTo>
                  <a:lnTo>
                    <a:pt x="278307" y="866292"/>
                  </a:lnTo>
                  <a:lnTo>
                    <a:pt x="278269" y="866762"/>
                  </a:lnTo>
                  <a:lnTo>
                    <a:pt x="278206" y="867232"/>
                  </a:lnTo>
                  <a:lnTo>
                    <a:pt x="278155" y="867702"/>
                  </a:lnTo>
                  <a:lnTo>
                    <a:pt x="281698" y="868083"/>
                  </a:lnTo>
                  <a:lnTo>
                    <a:pt x="281749" y="867625"/>
                  </a:lnTo>
                  <a:lnTo>
                    <a:pt x="281838" y="866736"/>
                  </a:lnTo>
                  <a:close/>
                </a:path>
                <a:path w="1120140" h="1097914">
                  <a:moveTo>
                    <a:pt x="287921" y="900430"/>
                  </a:moveTo>
                  <a:lnTo>
                    <a:pt x="286854" y="900353"/>
                  </a:lnTo>
                  <a:lnTo>
                    <a:pt x="286067" y="900112"/>
                  </a:lnTo>
                  <a:lnTo>
                    <a:pt x="285394" y="900315"/>
                  </a:lnTo>
                  <a:lnTo>
                    <a:pt x="285064" y="900430"/>
                  </a:lnTo>
                  <a:lnTo>
                    <a:pt x="285013" y="901331"/>
                  </a:lnTo>
                  <a:lnTo>
                    <a:pt x="284822" y="901903"/>
                  </a:lnTo>
                  <a:lnTo>
                    <a:pt x="285546" y="902093"/>
                  </a:lnTo>
                  <a:lnTo>
                    <a:pt x="286296" y="902436"/>
                  </a:lnTo>
                  <a:lnTo>
                    <a:pt x="287020" y="902385"/>
                  </a:lnTo>
                  <a:lnTo>
                    <a:pt x="287274" y="902347"/>
                  </a:lnTo>
                  <a:lnTo>
                    <a:pt x="287477" y="901420"/>
                  </a:lnTo>
                  <a:lnTo>
                    <a:pt x="287921" y="900430"/>
                  </a:lnTo>
                  <a:close/>
                </a:path>
                <a:path w="1120140" h="1097914">
                  <a:moveTo>
                    <a:pt x="290296" y="576072"/>
                  </a:moveTo>
                  <a:lnTo>
                    <a:pt x="290195" y="575665"/>
                  </a:lnTo>
                  <a:lnTo>
                    <a:pt x="290068" y="575132"/>
                  </a:lnTo>
                  <a:lnTo>
                    <a:pt x="289420" y="574763"/>
                  </a:lnTo>
                  <a:lnTo>
                    <a:pt x="288683" y="573938"/>
                  </a:lnTo>
                  <a:lnTo>
                    <a:pt x="288213" y="575538"/>
                  </a:lnTo>
                  <a:lnTo>
                    <a:pt x="287794" y="576237"/>
                  </a:lnTo>
                  <a:lnTo>
                    <a:pt x="287972" y="576541"/>
                  </a:lnTo>
                  <a:lnTo>
                    <a:pt x="288239" y="576910"/>
                  </a:lnTo>
                  <a:lnTo>
                    <a:pt x="289090" y="577164"/>
                  </a:lnTo>
                  <a:lnTo>
                    <a:pt x="289496" y="577037"/>
                  </a:lnTo>
                  <a:lnTo>
                    <a:pt x="289877" y="576910"/>
                  </a:lnTo>
                  <a:lnTo>
                    <a:pt x="290296" y="576072"/>
                  </a:lnTo>
                  <a:close/>
                </a:path>
                <a:path w="1120140" h="1097914">
                  <a:moveTo>
                    <a:pt x="315658" y="346240"/>
                  </a:moveTo>
                  <a:lnTo>
                    <a:pt x="313156" y="345605"/>
                  </a:lnTo>
                  <a:lnTo>
                    <a:pt x="311886" y="345313"/>
                  </a:lnTo>
                  <a:lnTo>
                    <a:pt x="311531" y="346811"/>
                  </a:lnTo>
                  <a:lnTo>
                    <a:pt x="312839" y="347027"/>
                  </a:lnTo>
                  <a:lnTo>
                    <a:pt x="314134" y="347256"/>
                  </a:lnTo>
                  <a:lnTo>
                    <a:pt x="315442" y="347472"/>
                  </a:lnTo>
                  <a:lnTo>
                    <a:pt x="315518" y="347040"/>
                  </a:lnTo>
                  <a:lnTo>
                    <a:pt x="315595" y="346633"/>
                  </a:lnTo>
                  <a:lnTo>
                    <a:pt x="315658" y="346240"/>
                  </a:lnTo>
                  <a:close/>
                </a:path>
                <a:path w="1120140" h="1097914">
                  <a:moveTo>
                    <a:pt x="317017" y="106426"/>
                  </a:moveTo>
                  <a:lnTo>
                    <a:pt x="316712" y="106121"/>
                  </a:lnTo>
                  <a:lnTo>
                    <a:pt x="316395" y="105841"/>
                  </a:lnTo>
                  <a:lnTo>
                    <a:pt x="316077" y="105524"/>
                  </a:lnTo>
                  <a:lnTo>
                    <a:pt x="315112" y="106489"/>
                  </a:lnTo>
                  <a:lnTo>
                    <a:pt x="313169" y="108419"/>
                  </a:lnTo>
                  <a:lnTo>
                    <a:pt x="313524" y="108788"/>
                  </a:lnTo>
                  <a:lnTo>
                    <a:pt x="313893" y="109118"/>
                  </a:lnTo>
                  <a:lnTo>
                    <a:pt x="314236" y="109486"/>
                  </a:lnTo>
                  <a:lnTo>
                    <a:pt x="316103" y="107442"/>
                  </a:lnTo>
                  <a:lnTo>
                    <a:pt x="317017" y="106426"/>
                  </a:lnTo>
                  <a:close/>
                </a:path>
                <a:path w="1120140" h="1097914">
                  <a:moveTo>
                    <a:pt x="323811" y="391782"/>
                  </a:moveTo>
                  <a:lnTo>
                    <a:pt x="323151" y="391261"/>
                  </a:lnTo>
                  <a:lnTo>
                    <a:pt x="322453" y="390969"/>
                  </a:lnTo>
                  <a:lnTo>
                    <a:pt x="321805" y="390626"/>
                  </a:lnTo>
                  <a:lnTo>
                    <a:pt x="321640" y="391160"/>
                  </a:lnTo>
                  <a:lnTo>
                    <a:pt x="321513" y="391693"/>
                  </a:lnTo>
                  <a:lnTo>
                    <a:pt x="321310" y="392379"/>
                  </a:lnTo>
                  <a:lnTo>
                    <a:pt x="321995" y="392658"/>
                  </a:lnTo>
                  <a:lnTo>
                    <a:pt x="322567" y="393090"/>
                  </a:lnTo>
                  <a:lnTo>
                    <a:pt x="323037" y="392988"/>
                  </a:lnTo>
                  <a:lnTo>
                    <a:pt x="323342" y="392938"/>
                  </a:lnTo>
                  <a:lnTo>
                    <a:pt x="323811" y="391782"/>
                  </a:lnTo>
                  <a:close/>
                </a:path>
                <a:path w="1120140" h="1097914">
                  <a:moveTo>
                    <a:pt x="329374" y="646620"/>
                  </a:moveTo>
                  <a:lnTo>
                    <a:pt x="328866" y="645731"/>
                  </a:lnTo>
                  <a:lnTo>
                    <a:pt x="328599" y="645312"/>
                  </a:lnTo>
                  <a:lnTo>
                    <a:pt x="327355" y="645896"/>
                  </a:lnTo>
                  <a:lnTo>
                    <a:pt x="326110" y="646506"/>
                  </a:lnTo>
                  <a:lnTo>
                    <a:pt x="324866" y="647077"/>
                  </a:lnTo>
                  <a:lnTo>
                    <a:pt x="325158" y="647725"/>
                  </a:lnTo>
                  <a:lnTo>
                    <a:pt x="325450" y="648373"/>
                  </a:lnTo>
                  <a:lnTo>
                    <a:pt x="325755" y="649020"/>
                  </a:lnTo>
                  <a:lnTo>
                    <a:pt x="326948" y="648220"/>
                  </a:lnTo>
                  <a:lnTo>
                    <a:pt x="328180" y="647433"/>
                  </a:lnTo>
                  <a:lnTo>
                    <a:pt x="329374" y="646620"/>
                  </a:lnTo>
                  <a:close/>
                </a:path>
                <a:path w="1120140" h="1097914">
                  <a:moveTo>
                    <a:pt x="331152" y="854151"/>
                  </a:moveTo>
                  <a:lnTo>
                    <a:pt x="330403" y="853325"/>
                  </a:lnTo>
                  <a:lnTo>
                    <a:pt x="329628" y="852500"/>
                  </a:lnTo>
                  <a:lnTo>
                    <a:pt x="328879" y="851649"/>
                  </a:lnTo>
                  <a:lnTo>
                    <a:pt x="328498" y="852068"/>
                  </a:lnTo>
                  <a:lnTo>
                    <a:pt x="328104" y="852474"/>
                  </a:lnTo>
                  <a:lnTo>
                    <a:pt x="327736" y="852881"/>
                  </a:lnTo>
                  <a:lnTo>
                    <a:pt x="328599" y="853605"/>
                  </a:lnTo>
                  <a:lnTo>
                    <a:pt x="329488" y="854316"/>
                  </a:lnTo>
                  <a:lnTo>
                    <a:pt x="330352" y="855027"/>
                  </a:lnTo>
                  <a:lnTo>
                    <a:pt x="330631" y="854735"/>
                  </a:lnTo>
                  <a:lnTo>
                    <a:pt x="330885" y="854456"/>
                  </a:lnTo>
                  <a:lnTo>
                    <a:pt x="331152" y="854151"/>
                  </a:lnTo>
                  <a:close/>
                </a:path>
                <a:path w="1120140" h="1097914">
                  <a:moveTo>
                    <a:pt x="340537" y="1045832"/>
                  </a:moveTo>
                  <a:lnTo>
                    <a:pt x="338848" y="1046873"/>
                  </a:lnTo>
                  <a:lnTo>
                    <a:pt x="338785" y="1047000"/>
                  </a:lnTo>
                  <a:lnTo>
                    <a:pt x="340448" y="1045946"/>
                  </a:lnTo>
                  <a:close/>
                </a:path>
                <a:path w="1120140" h="1097914">
                  <a:moveTo>
                    <a:pt x="344373" y="1045324"/>
                  </a:moveTo>
                  <a:lnTo>
                    <a:pt x="341884" y="1043940"/>
                  </a:lnTo>
                  <a:lnTo>
                    <a:pt x="340537" y="1045832"/>
                  </a:lnTo>
                  <a:lnTo>
                    <a:pt x="343179" y="1048867"/>
                  </a:lnTo>
                  <a:lnTo>
                    <a:pt x="344195" y="1045832"/>
                  </a:lnTo>
                  <a:lnTo>
                    <a:pt x="344373" y="1045324"/>
                  </a:lnTo>
                  <a:close/>
                </a:path>
                <a:path w="1120140" h="1097914">
                  <a:moveTo>
                    <a:pt x="354355" y="286880"/>
                  </a:moveTo>
                  <a:lnTo>
                    <a:pt x="354253" y="286410"/>
                  </a:lnTo>
                  <a:lnTo>
                    <a:pt x="354139" y="286004"/>
                  </a:lnTo>
                  <a:lnTo>
                    <a:pt x="353364" y="285762"/>
                  </a:lnTo>
                  <a:lnTo>
                    <a:pt x="352882" y="285432"/>
                  </a:lnTo>
                  <a:lnTo>
                    <a:pt x="352501" y="286092"/>
                  </a:lnTo>
                  <a:lnTo>
                    <a:pt x="351523" y="287769"/>
                  </a:lnTo>
                  <a:lnTo>
                    <a:pt x="352552" y="287909"/>
                  </a:lnTo>
                  <a:lnTo>
                    <a:pt x="353263" y="288226"/>
                  </a:lnTo>
                  <a:lnTo>
                    <a:pt x="353568" y="287985"/>
                  </a:lnTo>
                  <a:lnTo>
                    <a:pt x="354012" y="287680"/>
                  </a:lnTo>
                  <a:lnTo>
                    <a:pt x="354355" y="286880"/>
                  </a:lnTo>
                  <a:close/>
                </a:path>
                <a:path w="1120140" h="1097914">
                  <a:moveTo>
                    <a:pt x="359397" y="488035"/>
                  </a:moveTo>
                  <a:lnTo>
                    <a:pt x="359333" y="487680"/>
                  </a:lnTo>
                  <a:lnTo>
                    <a:pt x="359295" y="487324"/>
                  </a:lnTo>
                  <a:lnTo>
                    <a:pt x="359244" y="486968"/>
                  </a:lnTo>
                  <a:lnTo>
                    <a:pt x="357759" y="487070"/>
                  </a:lnTo>
                  <a:lnTo>
                    <a:pt x="356311" y="487121"/>
                  </a:lnTo>
                  <a:lnTo>
                    <a:pt x="354838" y="487210"/>
                  </a:lnTo>
                  <a:lnTo>
                    <a:pt x="354825" y="487502"/>
                  </a:lnTo>
                  <a:lnTo>
                    <a:pt x="354799" y="487807"/>
                  </a:lnTo>
                  <a:lnTo>
                    <a:pt x="354787" y="488099"/>
                  </a:lnTo>
                  <a:lnTo>
                    <a:pt x="355600" y="488276"/>
                  </a:lnTo>
                  <a:lnTo>
                    <a:pt x="356374" y="488569"/>
                  </a:lnTo>
                  <a:lnTo>
                    <a:pt x="357924" y="488543"/>
                  </a:lnTo>
                  <a:lnTo>
                    <a:pt x="358660" y="488226"/>
                  </a:lnTo>
                  <a:lnTo>
                    <a:pt x="359397" y="488035"/>
                  </a:lnTo>
                  <a:close/>
                </a:path>
                <a:path w="1120140" h="1097914">
                  <a:moveTo>
                    <a:pt x="384822" y="264820"/>
                  </a:moveTo>
                  <a:lnTo>
                    <a:pt x="384771" y="264452"/>
                  </a:lnTo>
                  <a:lnTo>
                    <a:pt x="384721" y="264096"/>
                  </a:lnTo>
                  <a:lnTo>
                    <a:pt x="384708" y="263728"/>
                  </a:lnTo>
                  <a:lnTo>
                    <a:pt x="383781" y="263842"/>
                  </a:lnTo>
                  <a:lnTo>
                    <a:pt x="382866" y="263931"/>
                  </a:lnTo>
                  <a:lnTo>
                    <a:pt x="381939" y="264045"/>
                  </a:lnTo>
                  <a:lnTo>
                    <a:pt x="382066" y="265112"/>
                  </a:lnTo>
                  <a:lnTo>
                    <a:pt x="382968" y="265023"/>
                  </a:lnTo>
                  <a:lnTo>
                    <a:pt x="383908" y="264922"/>
                  </a:lnTo>
                  <a:lnTo>
                    <a:pt x="384822" y="264820"/>
                  </a:lnTo>
                  <a:close/>
                </a:path>
                <a:path w="1120140" h="1097914">
                  <a:moveTo>
                    <a:pt x="387464" y="775258"/>
                  </a:moveTo>
                  <a:lnTo>
                    <a:pt x="385965" y="773023"/>
                  </a:lnTo>
                  <a:lnTo>
                    <a:pt x="383120" y="774039"/>
                  </a:lnTo>
                  <a:lnTo>
                    <a:pt x="387464" y="775258"/>
                  </a:lnTo>
                  <a:close/>
                </a:path>
                <a:path w="1120140" h="1097914">
                  <a:moveTo>
                    <a:pt x="395185" y="59829"/>
                  </a:moveTo>
                  <a:lnTo>
                    <a:pt x="394703" y="58851"/>
                  </a:lnTo>
                  <a:lnTo>
                    <a:pt x="394220" y="57848"/>
                  </a:lnTo>
                  <a:lnTo>
                    <a:pt x="393712" y="56857"/>
                  </a:lnTo>
                  <a:lnTo>
                    <a:pt x="393217" y="57137"/>
                  </a:lnTo>
                  <a:lnTo>
                    <a:pt x="392747" y="57404"/>
                  </a:lnTo>
                  <a:lnTo>
                    <a:pt x="392277" y="57670"/>
                  </a:lnTo>
                  <a:lnTo>
                    <a:pt x="392938" y="58585"/>
                  </a:lnTo>
                  <a:lnTo>
                    <a:pt x="394296" y="60401"/>
                  </a:lnTo>
                  <a:lnTo>
                    <a:pt x="394601" y="60210"/>
                  </a:lnTo>
                  <a:lnTo>
                    <a:pt x="394893" y="60007"/>
                  </a:lnTo>
                  <a:lnTo>
                    <a:pt x="395185" y="59829"/>
                  </a:lnTo>
                  <a:close/>
                </a:path>
                <a:path w="1120140" h="1097914">
                  <a:moveTo>
                    <a:pt x="401256" y="29806"/>
                  </a:moveTo>
                  <a:lnTo>
                    <a:pt x="400710" y="28943"/>
                  </a:lnTo>
                  <a:lnTo>
                    <a:pt x="399935" y="26606"/>
                  </a:lnTo>
                  <a:lnTo>
                    <a:pt x="399135" y="29324"/>
                  </a:lnTo>
                  <a:lnTo>
                    <a:pt x="398805" y="30530"/>
                  </a:lnTo>
                  <a:lnTo>
                    <a:pt x="398449" y="31724"/>
                  </a:lnTo>
                  <a:lnTo>
                    <a:pt x="398894" y="31953"/>
                  </a:lnTo>
                  <a:lnTo>
                    <a:pt x="399351" y="32169"/>
                  </a:lnTo>
                  <a:lnTo>
                    <a:pt x="399808" y="32397"/>
                  </a:lnTo>
                  <a:lnTo>
                    <a:pt x="400291" y="31800"/>
                  </a:lnTo>
                  <a:lnTo>
                    <a:pt x="401116" y="31216"/>
                  </a:lnTo>
                  <a:lnTo>
                    <a:pt x="401193" y="30568"/>
                  </a:lnTo>
                  <a:lnTo>
                    <a:pt x="401256" y="29806"/>
                  </a:lnTo>
                  <a:close/>
                </a:path>
                <a:path w="1120140" h="1097914">
                  <a:moveTo>
                    <a:pt x="401535" y="376542"/>
                  </a:moveTo>
                  <a:lnTo>
                    <a:pt x="399580" y="373938"/>
                  </a:lnTo>
                  <a:lnTo>
                    <a:pt x="399300" y="374129"/>
                  </a:lnTo>
                  <a:lnTo>
                    <a:pt x="398983" y="374307"/>
                  </a:lnTo>
                  <a:lnTo>
                    <a:pt x="398716" y="374484"/>
                  </a:lnTo>
                  <a:lnTo>
                    <a:pt x="399173" y="375500"/>
                  </a:lnTo>
                  <a:lnTo>
                    <a:pt x="399669" y="376504"/>
                  </a:lnTo>
                  <a:lnTo>
                    <a:pt x="400151" y="377520"/>
                  </a:lnTo>
                  <a:lnTo>
                    <a:pt x="401091" y="376872"/>
                  </a:lnTo>
                  <a:lnTo>
                    <a:pt x="401535" y="376542"/>
                  </a:lnTo>
                  <a:close/>
                </a:path>
                <a:path w="1120140" h="1097914">
                  <a:moveTo>
                    <a:pt x="416521" y="416560"/>
                  </a:moveTo>
                  <a:lnTo>
                    <a:pt x="416483" y="416064"/>
                  </a:lnTo>
                  <a:lnTo>
                    <a:pt x="416433" y="415582"/>
                  </a:lnTo>
                  <a:lnTo>
                    <a:pt x="416394" y="415086"/>
                  </a:lnTo>
                  <a:lnTo>
                    <a:pt x="415251" y="415213"/>
                  </a:lnTo>
                  <a:lnTo>
                    <a:pt x="414070" y="415328"/>
                  </a:lnTo>
                  <a:lnTo>
                    <a:pt x="412902" y="415455"/>
                  </a:lnTo>
                  <a:lnTo>
                    <a:pt x="413029" y="416826"/>
                  </a:lnTo>
                  <a:lnTo>
                    <a:pt x="415353" y="416636"/>
                  </a:lnTo>
                  <a:lnTo>
                    <a:pt x="416521" y="416560"/>
                  </a:lnTo>
                  <a:close/>
                </a:path>
                <a:path w="1120140" h="1097914">
                  <a:moveTo>
                    <a:pt x="429615" y="1095108"/>
                  </a:moveTo>
                  <a:lnTo>
                    <a:pt x="429120" y="1094981"/>
                  </a:lnTo>
                  <a:lnTo>
                    <a:pt x="428625" y="1094828"/>
                  </a:lnTo>
                  <a:lnTo>
                    <a:pt x="428104" y="1094727"/>
                  </a:lnTo>
                  <a:lnTo>
                    <a:pt x="427901" y="1095552"/>
                  </a:lnTo>
                  <a:lnTo>
                    <a:pt x="427482" y="1097229"/>
                  </a:lnTo>
                  <a:lnTo>
                    <a:pt x="427824" y="1097330"/>
                  </a:lnTo>
                  <a:lnTo>
                    <a:pt x="428142" y="1097457"/>
                  </a:lnTo>
                  <a:lnTo>
                    <a:pt x="428485" y="1097559"/>
                  </a:lnTo>
                  <a:lnTo>
                    <a:pt x="428866" y="1096733"/>
                  </a:lnTo>
                  <a:lnTo>
                    <a:pt x="429247" y="1095921"/>
                  </a:lnTo>
                  <a:lnTo>
                    <a:pt x="429615" y="1095108"/>
                  </a:lnTo>
                  <a:close/>
                </a:path>
                <a:path w="1120140" h="1097914">
                  <a:moveTo>
                    <a:pt x="450646" y="814539"/>
                  </a:moveTo>
                  <a:lnTo>
                    <a:pt x="450469" y="812965"/>
                  </a:lnTo>
                  <a:lnTo>
                    <a:pt x="450570" y="812266"/>
                  </a:lnTo>
                  <a:lnTo>
                    <a:pt x="450291" y="811822"/>
                  </a:lnTo>
                  <a:lnTo>
                    <a:pt x="449897" y="811187"/>
                  </a:lnTo>
                  <a:lnTo>
                    <a:pt x="449237" y="810717"/>
                  </a:lnTo>
                  <a:lnTo>
                    <a:pt x="448691" y="810183"/>
                  </a:lnTo>
                  <a:lnTo>
                    <a:pt x="447929" y="810818"/>
                  </a:lnTo>
                  <a:lnTo>
                    <a:pt x="447535" y="811123"/>
                  </a:lnTo>
                  <a:lnTo>
                    <a:pt x="448348" y="812050"/>
                  </a:lnTo>
                  <a:lnTo>
                    <a:pt x="449211" y="812952"/>
                  </a:lnTo>
                  <a:lnTo>
                    <a:pt x="450646" y="814539"/>
                  </a:lnTo>
                  <a:close/>
                </a:path>
                <a:path w="1120140" h="1097914">
                  <a:moveTo>
                    <a:pt x="463562" y="527710"/>
                  </a:moveTo>
                  <a:lnTo>
                    <a:pt x="463232" y="526643"/>
                  </a:lnTo>
                  <a:lnTo>
                    <a:pt x="462749" y="525703"/>
                  </a:lnTo>
                  <a:lnTo>
                    <a:pt x="462343" y="524764"/>
                  </a:lnTo>
                  <a:lnTo>
                    <a:pt x="460743" y="525360"/>
                  </a:lnTo>
                  <a:lnTo>
                    <a:pt x="461683" y="527367"/>
                  </a:lnTo>
                  <a:lnTo>
                    <a:pt x="462127" y="528358"/>
                  </a:lnTo>
                  <a:lnTo>
                    <a:pt x="462622" y="528104"/>
                  </a:lnTo>
                  <a:lnTo>
                    <a:pt x="463562" y="527710"/>
                  </a:lnTo>
                  <a:close/>
                </a:path>
                <a:path w="1120140" h="1097914">
                  <a:moveTo>
                    <a:pt x="466293" y="595185"/>
                  </a:moveTo>
                  <a:lnTo>
                    <a:pt x="466166" y="594106"/>
                  </a:lnTo>
                  <a:lnTo>
                    <a:pt x="466077" y="593013"/>
                  </a:lnTo>
                  <a:lnTo>
                    <a:pt x="465848" y="591947"/>
                  </a:lnTo>
                  <a:lnTo>
                    <a:pt x="464731" y="592035"/>
                  </a:lnTo>
                  <a:lnTo>
                    <a:pt x="464159" y="592099"/>
                  </a:lnTo>
                  <a:lnTo>
                    <a:pt x="464286" y="593217"/>
                  </a:lnTo>
                  <a:lnTo>
                    <a:pt x="464426" y="594334"/>
                  </a:lnTo>
                  <a:lnTo>
                    <a:pt x="464566" y="595464"/>
                  </a:lnTo>
                  <a:lnTo>
                    <a:pt x="466293" y="595185"/>
                  </a:lnTo>
                  <a:close/>
                </a:path>
                <a:path w="1120140" h="1097914">
                  <a:moveTo>
                    <a:pt x="502488" y="47663"/>
                  </a:moveTo>
                  <a:lnTo>
                    <a:pt x="502437" y="47218"/>
                  </a:lnTo>
                  <a:lnTo>
                    <a:pt x="502386" y="46850"/>
                  </a:lnTo>
                  <a:lnTo>
                    <a:pt x="501332" y="46215"/>
                  </a:lnTo>
                  <a:lnTo>
                    <a:pt x="501180" y="46329"/>
                  </a:lnTo>
                  <a:lnTo>
                    <a:pt x="500608" y="46723"/>
                  </a:lnTo>
                  <a:lnTo>
                    <a:pt x="500278" y="47383"/>
                  </a:lnTo>
                  <a:lnTo>
                    <a:pt x="499859" y="47942"/>
                  </a:lnTo>
                  <a:lnTo>
                    <a:pt x="500354" y="48209"/>
                  </a:lnTo>
                  <a:lnTo>
                    <a:pt x="500888" y="48488"/>
                  </a:lnTo>
                  <a:lnTo>
                    <a:pt x="501535" y="48856"/>
                  </a:lnTo>
                  <a:lnTo>
                    <a:pt x="501942" y="48196"/>
                  </a:lnTo>
                  <a:lnTo>
                    <a:pt x="502488" y="47663"/>
                  </a:lnTo>
                  <a:close/>
                </a:path>
                <a:path w="1120140" h="1097914">
                  <a:moveTo>
                    <a:pt x="503021" y="106273"/>
                  </a:moveTo>
                  <a:lnTo>
                    <a:pt x="502500" y="106133"/>
                  </a:lnTo>
                  <a:lnTo>
                    <a:pt x="501307" y="105841"/>
                  </a:lnTo>
                  <a:lnTo>
                    <a:pt x="501027" y="106514"/>
                  </a:lnTo>
                  <a:lnTo>
                    <a:pt x="500849" y="107035"/>
                  </a:lnTo>
                  <a:lnTo>
                    <a:pt x="500646" y="107581"/>
                  </a:lnTo>
                  <a:lnTo>
                    <a:pt x="501294" y="107670"/>
                  </a:lnTo>
                  <a:lnTo>
                    <a:pt x="501980" y="107975"/>
                  </a:lnTo>
                  <a:lnTo>
                    <a:pt x="502526" y="107797"/>
                  </a:lnTo>
                  <a:lnTo>
                    <a:pt x="502843" y="107708"/>
                  </a:lnTo>
                  <a:lnTo>
                    <a:pt x="502856" y="106807"/>
                  </a:lnTo>
                  <a:lnTo>
                    <a:pt x="503021" y="106273"/>
                  </a:lnTo>
                  <a:close/>
                </a:path>
                <a:path w="1120140" h="1097914">
                  <a:moveTo>
                    <a:pt x="507149" y="174853"/>
                  </a:moveTo>
                  <a:lnTo>
                    <a:pt x="506387" y="174434"/>
                  </a:lnTo>
                  <a:lnTo>
                    <a:pt x="505828" y="173863"/>
                  </a:lnTo>
                  <a:lnTo>
                    <a:pt x="505383" y="173964"/>
                  </a:lnTo>
                  <a:lnTo>
                    <a:pt x="504952" y="174040"/>
                  </a:lnTo>
                  <a:lnTo>
                    <a:pt x="504621" y="174764"/>
                  </a:lnTo>
                  <a:lnTo>
                    <a:pt x="504253" y="175221"/>
                  </a:lnTo>
                  <a:lnTo>
                    <a:pt x="504698" y="175552"/>
                  </a:lnTo>
                  <a:lnTo>
                    <a:pt x="505180" y="176199"/>
                  </a:lnTo>
                  <a:lnTo>
                    <a:pt x="505612" y="176149"/>
                  </a:lnTo>
                  <a:lnTo>
                    <a:pt x="506056" y="176123"/>
                  </a:lnTo>
                  <a:lnTo>
                    <a:pt x="506450" y="175463"/>
                  </a:lnTo>
                  <a:lnTo>
                    <a:pt x="507149" y="174853"/>
                  </a:lnTo>
                  <a:close/>
                </a:path>
                <a:path w="1120140" h="1097914">
                  <a:moveTo>
                    <a:pt x="508901" y="540169"/>
                  </a:moveTo>
                  <a:lnTo>
                    <a:pt x="508800" y="539915"/>
                  </a:lnTo>
                  <a:lnTo>
                    <a:pt x="508622" y="539407"/>
                  </a:lnTo>
                  <a:lnTo>
                    <a:pt x="506628" y="540092"/>
                  </a:lnTo>
                  <a:lnTo>
                    <a:pt x="505650" y="540423"/>
                  </a:lnTo>
                  <a:lnTo>
                    <a:pt x="505879" y="541083"/>
                  </a:lnTo>
                  <a:lnTo>
                    <a:pt x="505980" y="541426"/>
                  </a:lnTo>
                  <a:lnTo>
                    <a:pt x="506971" y="540994"/>
                  </a:lnTo>
                  <a:lnTo>
                    <a:pt x="508901" y="540169"/>
                  </a:lnTo>
                  <a:close/>
                </a:path>
                <a:path w="1120140" h="1097914">
                  <a:moveTo>
                    <a:pt x="516432" y="534301"/>
                  </a:moveTo>
                  <a:lnTo>
                    <a:pt x="515543" y="534085"/>
                  </a:lnTo>
                  <a:lnTo>
                    <a:pt x="514972" y="533844"/>
                  </a:lnTo>
                  <a:lnTo>
                    <a:pt x="514235" y="533920"/>
                  </a:lnTo>
                  <a:lnTo>
                    <a:pt x="513854" y="534733"/>
                  </a:lnTo>
                  <a:lnTo>
                    <a:pt x="513969" y="534911"/>
                  </a:lnTo>
                  <a:lnTo>
                    <a:pt x="514235" y="535368"/>
                  </a:lnTo>
                  <a:lnTo>
                    <a:pt x="514794" y="535647"/>
                  </a:lnTo>
                  <a:lnTo>
                    <a:pt x="515213" y="535978"/>
                  </a:lnTo>
                  <a:lnTo>
                    <a:pt x="515543" y="535533"/>
                  </a:lnTo>
                  <a:lnTo>
                    <a:pt x="515886" y="535076"/>
                  </a:lnTo>
                  <a:lnTo>
                    <a:pt x="516432" y="534301"/>
                  </a:lnTo>
                  <a:close/>
                </a:path>
                <a:path w="1120140" h="1097914">
                  <a:moveTo>
                    <a:pt x="524065" y="668337"/>
                  </a:moveTo>
                  <a:lnTo>
                    <a:pt x="523836" y="667842"/>
                  </a:lnTo>
                  <a:lnTo>
                    <a:pt x="523621" y="667321"/>
                  </a:lnTo>
                  <a:lnTo>
                    <a:pt x="523379" y="666826"/>
                  </a:lnTo>
                  <a:lnTo>
                    <a:pt x="522465" y="667245"/>
                  </a:lnTo>
                  <a:lnTo>
                    <a:pt x="520547" y="668134"/>
                  </a:lnTo>
                  <a:lnTo>
                    <a:pt x="520687" y="668553"/>
                  </a:lnTo>
                  <a:lnTo>
                    <a:pt x="520839" y="668959"/>
                  </a:lnTo>
                  <a:lnTo>
                    <a:pt x="520966" y="669391"/>
                  </a:lnTo>
                  <a:lnTo>
                    <a:pt x="523036" y="668680"/>
                  </a:lnTo>
                  <a:lnTo>
                    <a:pt x="524065" y="668337"/>
                  </a:lnTo>
                  <a:close/>
                </a:path>
                <a:path w="1120140" h="1097914">
                  <a:moveTo>
                    <a:pt x="531228" y="470382"/>
                  </a:moveTo>
                  <a:lnTo>
                    <a:pt x="530440" y="470255"/>
                  </a:lnTo>
                  <a:lnTo>
                    <a:pt x="529666" y="469925"/>
                  </a:lnTo>
                  <a:lnTo>
                    <a:pt x="528942" y="470014"/>
                  </a:lnTo>
                  <a:lnTo>
                    <a:pt x="528370" y="470077"/>
                  </a:lnTo>
                  <a:lnTo>
                    <a:pt x="527875" y="470623"/>
                  </a:lnTo>
                  <a:lnTo>
                    <a:pt x="527342" y="470979"/>
                  </a:lnTo>
                  <a:lnTo>
                    <a:pt x="527723" y="471309"/>
                  </a:lnTo>
                  <a:lnTo>
                    <a:pt x="528459" y="471957"/>
                  </a:lnTo>
                  <a:lnTo>
                    <a:pt x="529221" y="471970"/>
                  </a:lnTo>
                  <a:lnTo>
                    <a:pt x="530034" y="472160"/>
                  </a:lnTo>
                  <a:lnTo>
                    <a:pt x="530733" y="471932"/>
                  </a:lnTo>
                  <a:lnTo>
                    <a:pt x="531037" y="471830"/>
                  </a:lnTo>
                  <a:lnTo>
                    <a:pt x="531063" y="470941"/>
                  </a:lnTo>
                  <a:lnTo>
                    <a:pt x="531228" y="470382"/>
                  </a:lnTo>
                  <a:close/>
                </a:path>
                <a:path w="1120140" h="1097914">
                  <a:moveTo>
                    <a:pt x="539648" y="156413"/>
                  </a:moveTo>
                  <a:lnTo>
                    <a:pt x="538302" y="155613"/>
                  </a:lnTo>
                  <a:lnTo>
                    <a:pt x="536803" y="154749"/>
                  </a:lnTo>
                  <a:lnTo>
                    <a:pt x="536676" y="155765"/>
                  </a:lnTo>
                  <a:lnTo>
                    <a:pt x="536321" y="156578"/>
                  </a:lnTo>
                  <a:lnTo>
                    <a:pt x="536600" y="156908"/>
                  </a:lnTo>
                  <a:lnTo>
                    <a:pt x="537019" y="157492"/>
                  </a:lnTo>
                  <a:lnTo>
                    <a:pt x="537857" y="157975"/>
                  </a:lnTo>
                  <a:lnTo>
                    <a:pt x="538568" y="158076"/>
                  </a:lnTo>
                  <a:lnTo>
                    <a:pt x="538848" y="158115"/>
                  </a:lnTo>
                  <a:lnTo>
                    <a:pt x="539292" y="156997"/>
                  </a:lnTo>
                  <a:lnTo>
                    <a:pt x="539648" y="156413"/>
                  </a:lnTo>
                  <a:close/>
                </a:path>
                <a:path w="1120140" h="1097914">
                  <a:moveTo>
                    <a:pt x="570839" y="1030706"/>
                  </a:moveTo>
                  <a:lnTo>
                    <a:pt x="570636" y="1030389"/>
                  </a:lnTo>
                  <a:lnTo>
                    <a:pt x="570433" y="1030033"/>
                  </a:lnTo>
                  <a:lnTo>
                    <a:pt x="570217" y="1029703"/>
                  </a:lnTo>
                  <a:lnTo>
                    <a:pt x="567486" y="1031430"/>
                  </a:lnTo>
                  <a:lnTo>
                    <a:pt x="567855" y="1032027"/>
                  </a:lnTo>
                  <a:lnTo>
                    <a:pt x="568058" y="1032319"/>
                  </a:lnTo>
                  <a:lnTo>
                    <a:pt x="568985" y="1031798"/>
                  </a:lnTo>
                  <a:lnTo>
                    <a:pt x="569912" y="1031265"/>
                  </a:lnTo>
                  <a:lnTo>
                    <a:pt x="570839" y="1030706"/>
                  </a:lnTo>
                  <a:close/>
                </a:path>
                <a:path w="1120140" h="1097914">
                  <a:moveTo>
                    <a:pt x="576453" y="571804"/>
                  </a:moveTo>
                  <a:lnTo>
                    <a:pt x="576237" y="571334"/>
                  </a:lnTo>
                  <a:lnTo>
                    <a:pt x="575957" y="570750"/>
                  </a:lnTo>
                  <a:lnTo>
                    <a:pt x="575106" y="570433"/>
                  </a:lnTo>
                  <a:lnTo>
                    <a:pt x="574014" y="569658"/>
                  </a:lnTo>
                  <a:lnTo>
                    <a:pt x="573811" y="570966"/>
                  </a:lnTo>
                  <a:lnTo>
                    <a:pt x="573366" y="571931"/>
                  </a:lnTo>
                  <a:lnTo>
                    <a:pt x="573684" y="572363"/>
                  </a:lnTo>
                  <a:lnTo>
                    <a:pt x="574052" y="572897"/>
                  </a:lnTo>
                  <a:lnTo>
                    <a:pt x="575017" y="572985"/>
                  </a:lnTo>
                  <a:lnTo>
                    <a:pt x="575754" y="573252"/>
                  </a:lnTo>
                  <a:lnTo>
                    <a:pt x="575932" y="572604"/>
                  </a:lnTo>
                  <a:lnTo>
                    <a:pt x="576453" y="571804"/>
                  </a:lnTo>
                  <a:close/>
                </a:path>
                <a:path w="1120140" h="1097914">
                  <a:moveTo>
                    <a:pt x="597230" y="788479"/>
                  </a:moveTo>
                  <a:lnTo>
                    <a:pt x="596531" y="787806"/>
                  </a:lnTo>
                  <a:lnTo>
                    <a:pt x="595807" y="787133"/>
                  </a:lnTo>
                  <a:lnTo>
                    <a:pt x="595096" y="786447"/>
                  </a:lnTo>
                  <a:lnTo>
                    <a:pt x="594855" y="786701"/>
                  </a:lnTo>
                  <a:lnTo>
                    <a:pt x="594614" y="786955"/>
                  </a:lnTo>
                  <a:lnTo>
                    <a:pt x="594372" y="787222"/>
                  </a:lnTo>
                  <a:lnTo>
                    <a:pt x="595058" y="787920"/>
                  </a:lnTo>
                  <a:lnTo>
                    <a:pt x="595757" y="788619"/>
                  </a:lnTo>
                  <a:lnTo>
                    <a:pt x="596442" y="789343"/>
                  </a:lnTo>
                  <a:lnTo>
                    <a:pt x="596696" y="789051"/>
                  </a:lnTo>
                  <a:lnTo>
                    <a:pt x="596976" y="788771"/>
                  </a:lnTo>
                  <a:lnTo>
                    <a:pt x="597230" y="788479"/>
                  </a:lnTo>
                  <a:close/>
                </a:path>
                <a:path w="1120140" h="1097914">
                  <a:moveTo>
                    <a:pt x="608914" y="761161"/>
                  </a:moveTo>
                  <a:lnTo>
                    <a:pt x="608291" y="760552"/>
                  </a:lnTo>
                  <a:lnTo>
                    <a:pt x="607580" y="760260"/>
                  </a:lnTo>
                  <a:lnTo>
                    <a:pt x="606691" y="759726"/>
                  </a:lnTo>
                  <a:lnTo>
                    <a:pt x="606374" y="760628"/>
                  </a:lnTo>
                  <a:lnTo>
                    <a:pt x="605942" y="761492"/>
                  </a:lnTo>
                  <a:lnTo>
                    <a:pt x="606628" y="762025"/>
                  </a:lnTo>
                  <a:lnTo>
                    <a:pt x="607364" y="762368"/>
                  </a:lnTo>
                  <a:lnTo>
                    <a:pt x="608063" y="762419"/>
                  </a:lnTo>
                  <a:lnTo>
                    <a:pt x="608279" y="762431"/>
                  </a:lnTo>
                  <a:lnTo>
                    <a:pt x="608914" y="761161"/>
                  </a:lnTo>
                  <a:close/>
                </a:path>
                <a:path w="1120140" h="1097914">
                  <a:moveTo>
                    <a:pt x="624560" y="681761"/>
                  </a:moveTo>
                  <a:lnTo>
                    <a:pt x="624319" y="681126"/>
                  </a:lnTo>
                  <a:lnTo>
                    <a:pt x="624243" y="680758"/>
                  </a:lnTo>
                  <a:lnTo>
                    <a:pt x="623303" y="680999"/>
                  </a:lnTo>
                  <a:lnTo>
                    <a:pt x="622363" y="681228"/>
                  </a:lnTo>
                  <a:lnTo>
                    <a:pt x="621423" y="681469"/>
                  </a:lnTo>
                  <a:lnTo>
                    <a:pt x="621614" y="681964"/>
                  </a:lnTo>
                  <a:lnTo>
                    <a:pt x="622020" y="682967"/>
                  </a:lnTo>
                  <a:lnTo>
                    <a:pt x="622833" y="682612"/>
                  </a:lnTo>
                  <a:lnTo>
                    <a:pt x="623697" y="682269"/>
                  </a:lnTo>
                  <a:lnTo>
                    <a:pt x="624560" y="681761"/>
                  </a:lnTo>
                  <a:close/>
                </a:path>
                <a:path w="1120140" h="1097914">
                  <a:moveTo>
                    <a:pt x="631901" y="492683"/>
                  </a:moveTo>
                  <a:lnTo>
                    <a:pt x="631215" y="491972"/>
                  </a:lnTo>
                  <a:lnTo>
                    <a:pt x="630567" y="490791"/>
                  </a:lnTo>
                  <a:lnTo>
                    <a:pt x="629691" y="491883"/>
                  </a:lnTo>
                  <a:lnTo>
                    <a:pt x="628878" y="492455"/>
                  </a:lnTo>
                  <a:lnTo>
                    <a:pt x="628891" y="493039"/>
                  </a:lnTo>
                  <a:lnTo>
                    <a:pt x="628891" y="493598"/>
                  </a:lnTo>
                  <a:lnTo>
                    <a:pt x="629742" y="494144"/>
                  </a:lnTo>
                  <a:lnTo>
                    <a:pt x="630237" y="494703"/>
                  </a:lnTo>
                  <a:lnTo>
                    <a:pt x="630770" y="494207"/>
                  </a:lnTo>
                  <a:lnTo>
                    <a:pt x="631634" y="493776"/>
                  </a:lnTo>
                  <a:lnTo>
                    <a:pt x="631786" y="493191"/>
                  </a:lnTo>
                  <a:lnTo>
                    <a:pt x="631901" y="492683"/>
                  </a:lnTo>
                  <a:close/>
                </a:path>
                <a:path w="1120140" h="1097914">
                  <a:moveTo>
                    <a:pt x="637387" y="698"/>
                  </a:moveTo>
                  <a:lnTo>
                    <a:pt x="636765" y="457"/>
                  </a:lnTo>
                  <a:lnTo>
                    <a:pt x="636092" y="0"/>
                  </a:lnTo>
                  <a:lnTo>
                    <a:pt x="635736" y="152"/>
                  </a:lnTo>
                  <a:lnTo>
                    <a:pt x="635381" y="330"/>
                  </a:lnTo>
                  <a:lnTo>
                    <a:pt x="634949" y="1409"/>
                  </a:lnTo>
                  <a:lnTo>
                    <a:pt x="635076" y="1549"/>
                  </a:lnTo>
                  <a:lnTo>
                    <a:pt x="635584" y="2006"/>
                  </a:lnTo>
                  <a:lnTo>
                    <a:pt x="636282" y="2273"/>
                  </a:lnTo>
                  <a:lnTo>
                    <a:pt x="636930" y="2603"/>
                  </a:lnTo>
                  <a:lnTo>
                    <a:pt x="637184" y="1473"/>
                  </a:lnTo>
                  <a:lnTo>
                    <a:pt x="637387" y="698"/>
                  </a:lnTo>
                  <a:close/>
                </a:path>
                <a:path w="1120140" h="1097914">
                  <a:moveTo>
                    <a:pt x="651217" y="1060754"/>
                  </a:moveTo>
                  <a:lnTo>
                    <a:pt x="651027" y="1060373"/>
                  </a:lnTo>
                  <a:lnTo>
                    <a:pt x="650608" y="1059611"/>
                  </a:lnTo>
                  <a:lnTo>
                    <a:pt x="649465" y="1060094"/>
                  </a:lnTo>
                  <a:lnTo>
                    <a:pt x="647179" y="1061072"/>
                  </a:lnTo>
                  <a:lnTo>
                    <a:pt x="647788" y="1062723"/>
                  </a:lnTo>
                  <a:lnTo>
                    <a:pt x="648931" y="1062075"/>
                  </a:lnTo>
                  <a:lnTo>
                    <a:pt x="650074" y="1061415"/>
                  </a:lnTo>
                  <a:lnTo>
                    <a:pt x="651217" y="1060754"/>
                  </a:lnTo>
                  <a:close/>
                </a:path>
                <a:path w="1120140" h="1097914">
                  <a:moveTo>
                    <a:pt x="667880" y="340067"/>
                  </a:moveTo>
                  <a:lnTo>
                    <a:pt x="667842" y="339775"/>
                  </a:lnTo>
                  <a:lnTo>
                    <a:pt x="667791" y="339496"/>
                  </a:lnTo>
                  <a:lnTo>
                    <a:pt x="667727" y="339204"/>
                  </a:lnTo>
                  <a:lnTo>
                    <a:pt x="666623" y="339293"/>
                  </a:lnTo>
                  <a:lnTo>
                    <a:pt x="665556" y="339369"/>
                  </a:lnTo>
                  <a:lnTo>
                    <a:pt x="664464" y="339432"/>
                  </a:lnTo>
                  <a:lnTo>
                    <a:pt x="664591" y="339979"/>
                  </a:lnTo>
                  <a:lnTo>
                    <a:pt x="664705" y="340550"/>
                  </a:lnTo>
                  <a:lnTo>
                    <a:pt x="664832" y="341096"/>
                  </a:lnTo>
                  <a:lnTo>
                    <a:pt x="665848" y="340753"/>
                  </a:lnTo>
                  <a:lnTo>
                    <a:pt x="666864" y="340398"/>
                  </a:lnTo>
                  <a:lnTo>
                    <a:pt x="667880" y="340067"/>
                  </a:lnTo>
                  <a:close/>
                </a:path>
                <a:path w="1120140" h="1097914">
                  <a:moveTo>
                    <a:pt x="673976" y="281914"/>
                  </a:moveTo>
                  <a:lnTo>
                    <a:pt x="670725" y="280581"/>
                  </a:lnTo>
                  <a:lnTo>
                    <a:pt x="671322" y="284822"/>
                  </a:lnTo>
                  <a:lnTo>
                    <a:pt x="673011" y="283311"/>
                  </a:lnTo>
                  <a:lnTo>
                    <a:pt x="673976" y="281914"/>
                  </a:lnTo>
                  <a:close/>
                </a:path>
                <a:path w="1120140" h="1097914">
                  <a:moveTo>
                    <a:pt x="685634" y="179514"/>
                  </a:moveTo>
                  <a:lnTo>
                    <a:pt x="685457" y="179209"/>
                  </a:lnTo>
                  <a:lnTo>
                    <a:pt x="685266" y="178904"/>
                  </a:lnTo>
                  <a:lnTo>
                    <a:pt x="685101" y="178600"/>
                  </a:lnTo>
                  <a:lnTo>
                    <a:pt x="682244" y="179959"/>
                  </a:lnTo>
                  <a:lnTo>
                    <a:pt x="682447" y="180441"/>
                  </a:lnTo>
                  <a:lnTo>
                    <a:pt x="682688" y="180936"/>
                  </a:lnTo>
                  <a:lnTo>
                    <a:pt x="682891" y="181444"/>
                  </a:lnTo>
                  <a:lnTo>
                    <a:pt x="683793" y="180797"/>
                  </a:lnTo>
                  <a:lnTo>
                    <a:pt x="684733" y="180149"/>
                  </a:lnTo>
                  <a:lnTo>
                    <a:pt x="685634" y="179514"/>
                  </a:lnTo>
                  <a:close/>
                </a:path>
                <a:path w="1120140" h="1097914">
                  <a:moveTo>
                    <a:pt x="696163" y="483069"/>
                  </a:moveTo>
                  <a:lnTo>
                    <a:pt x="695680" y="482333"/>
                  </a:lnTo>
                  <a:lnTo>
                    <a:pt x="695071" y="481863"/>
                  </a:lnTo>
                  <a:lnTo>
                    <a:pt x="694283" y="481050"/>
                  </a:lnTo>
                  <a:lnTo>
                    <a:pt x="693864" y="482079"/>
                  </a:lnTo>
                  <a:lnTo>
                    <a:pt x="693369" y="482765"/>
                  </a:lnTo>
                  <a:lnTo>
                    <a:pt x="693508" y="483184"/>
                  </a:lnTo>
                  <a:lnTo>
                    <a:pt x="693674" y="483616"/>
                  </a:lnTo>
                  <a:lnTo>
                    <a:pt x="694486" y="484073"/>
                  </a:lnTo>
                  <a:lnTo>
                    <a:pt x="695007" y="484060"/>
                  </a:lnTo>
                  <a:lnTo>
                    <a:pt x="695401" y="484035"/>
                  </a:lnTo>
                  <a:lnTo>
                    <a:pt x="696163" y="483069"/>
                  </a:lnTo>
                  <a:close/>
                </a:path>
                <a:path w="1120140" h="1097914">
                  <a:moveTo>
                    <a:pt x="734974" y="292912"/>
                  </a:moveTo>
                  <a:lnTo>
                    <a:pt x="734758" y="292493"/>
                  </a:lnTo>
                  <a:lnTo>
                    <a:pt x="734441" y="291922"/>
                  </a:lnTo>
                  <a:lnTo>
                    <a:pt x="733425" y="291655"/>
                  </a:lnTo>
                  <a:lnTo>
                    <a:pt x="732523" y="291452"/>
                  </a:lnTo>
                  <a:lnTo>
                    <a:pt x="731799" y="292608"/>
                  </a:lnTo>
                  <a:lnTo>
                    <a:pt x="732193" y="293674"/>
                  </a:lnTo>
                  <a:lnTo>
                    <a:pt x="732891" y="294157"/>
                  </a:lnTo>
                  <a:lnTo>
                    <a:pt x="733907" y="295313"/>
                  </a:lnTo>
                  <a:lnTo>
                    <a:pt x="734390" y="293852"/>
                  </a:lnTo>
                  <a:lnTo>
                    <a:pt x="734974" y="292912"/>
                  </a:lnTo>
                  <a:close/>
                </a:path>
                <a:path w="1120140" h="1097914">
                  <a:moveTo>
                    <a:pt x="753262" y="766851"/>
                  </a:moveTo>
                  <a:lnTo>
                    <a:pt x="751751" y="766940"/>
                  </a:lnTo>
                  <a:lnTo>
                    <a:pt x="751052" y="766876"/>
                  </a:lnTo>
                  <a:lnTo>
                    <a:pt x="749922" y="767245"/>
                  </a:lnTo>
                  <a:lnTo>
                    <a:pt x="749490" y="767715"/>
                  </a:lnTo>
                  <a:lnTo>
                    <a:pt x="749020" y="768057"/>
                  </a:lnTo>
                  <a:lnTo>
                    <a:pt x="749604" y="768489"/>
                  </a:lnTo>
                  <a:lnTo>
                    <a:pt x="750138" y="769099"/>
                  </a:lnTo>
                  <a:lnTo>
                    <a:pt x="750773" y="769264"/>
                  </a:lnTo>
                  <a:lnTo>
                    <a:pt x="751065" y="769353"/>
                  </a:lnTo>
                  <a:lnTo>
                    <a:pt x="751573" y="768553"/>
                  </a:lnTo>
                  <a:lnTo>
                    <a:pt x="753262" y="766851"/>
                  </a:lnTo>
                  <a:close/>
                </a:path>
                <a:path w="1120140" h="1097914">
                  <a:moveTo>
                    <a:pt x="755357" y="761301"/>
                  </a:moveTo>
                  <a:lnTo>
                    <a:pt x="755129" y="760958"/>
                  </a:lnTo>
                  <a:lnTo>
                    <a:pt x="754888" y="760615"/>
                  </a:lnTo>
                  <a:lnTo>
                    <a:pt x="754684" y="760247"/>
                  </a:lnTo>
                  <a:lnTo>
                    <a:pt x="753745" y="760882"/>
                  </a:lnTo>
                  <a:lnTo>
                    <a:pt x="752805" y="761504"/>
                  </a:lnTo>
                  <a:lnTo>
                    <a:pt x="751865" y="762152"/>
                  </a:lnTo>
                  <a:lnTo>
                    <a:pt x="752081" y="762457"/>
                  </a:lnTo>
                  <a:lnTo>
                    <a:pt x="752475" y="763092"/>
                  </a:lnTo>
                  <a:lnTo>
                    <a:pt x="755357" y="761301"/>
                  </a:lnTo>
                  <a:close/>
                </a:path>
                <a:path w="1120140" h="1097914">
                  <a:moveTo>
                    <a:pt x="766889" y="872299"/>
                  </a:moveTo>
                  <a:lnTo>
                    <a:pt x="766102" y="872045"/>
                  </a:lnTo>
                  <a:lnTo>
                    <a:pt x="765543" y="871842"/>
                  </a:lnTo>
                  <a:lnTo>
                    <a:pt x="764984" y="871664"/>
                  </a:lnTo>
                  <a:lnTo>
                    <a:pt x="764819" y="872197"/>
                  </a:lnTo>
                  <a:lnTo>
                    <a:pt x="764374" y="872909"/>
                  </a:lnTo>
                  <a:lnTo>
                    <a:pt x="764857" y="873620"/>
                  </a:lnTo>
                  <a:lnTo>
                    <a:pt x="765619" y="873899"/>
                  </a:lnTo>
                  <a:lnTo>
                    <a:pt x="766165" y="873887"/>
                  </a:lnTo>
                  <a:lnTo>
                    <a:pt x="766394" y="873887"/>
                  </a:lnTo>
                  <a:lnTo>
                    <a:pt x="766572" y="872985"/>
                  </a:lnTo>
                  <a:lnTo>
                    <a:pt x="766889" y="872299"/>
                  </a:lnTo>
                  <a:close/>
                </a:path>
                <a:path w="1120140" h="1097914">
                  <a:moveTo>
                    <a:pt x="778078" y="729335"/>
                  </a:moveTo>
                  <a:lnTo>
                    <a:pt x="777341" y="728446"/>
                  </a:lnTo>
                  <a:lnTo>
                    <a:pt x="776579" y="727557"/>
                  </a:lnTo>
                  <a:lnTo>
                    <a:pt x="775017" y="725741"/>
                  </a:lnTo>
                  <a:lnTo>
                    <a:pt x="775347" y="727671"/>
                  </a:lnTo>
                  <a:lnTo>
                    <a:pt x="775271" y="728421"/>
                  </a:lnTo>
                  <a:lnTo>
                    <a:pt x="776033" y="729386"/>
                  </a:lnTo>
                  <a:lnTo>
                    <a:pt x="776757" y="729691"/>
                  </a:lnTo>
                  <a:lnTo>
                    <a:pt x="777379" y="730072"/>
                  </a:lnTo>
                  <a:lnTo>
                    <a:pt x="778078" y="729335"/>
                  </a:lnTo>
                  <a:close/>
                </a:path>
                <a:path w="1120140" h="1097914">
                  <a:moveTo>
                    <a:pt x="803592" y="433908"/>
                  </a:moveTo>
                  <a:lnTo>
                    <a:pt x="802487" y="433806"/>
                  </a:lnTo>
                  <a:lnTo>
                    <a:pt x="801712" y="433616"/>
                  </a:lnTo>
                  <a:lnTo>
                    <a:pt x="801039" y="433768"/>
                  </a:lnTo>
                  <a:lnTo>
                    <a:pt x="800773" y="433819"/>
                  </a:lnTo>
                  <a:lnTo>
                    <a:pt x="800684" y="434721"/>
                  </a:lnTo>
                  <a:lnTo>
                    <a:pt x="800531" y="435241"/>
                  </a:lnTo>
                  <a:lnTo>
                    <a:pt x="801268" y="435419"/>
                  </a:lnTo>
                  <a:lnTo>
                    <a:pt x="802017" y="435737"/>
                  </a:lnTo>
                  <a:lnTo>
                    <a:pt x="802957" y="435749"/>
                  </a:lnTo>
                  <a:lnTo>
                    <a:pt x="803186" y="434848"/>
                  </a:lnTo>
                  <a:lnTo>
                    <a:pt x="803592" y="433908"/>
                  </a:lnTo>
                  <a:close/>
                </a:path>
                <a:path w="1120140" h="1097914">
                  <a:moveTo>
                    <a:pt x="821055" y="230085"/>
                  </a:moveTo>
                  <a:lnTo>
                    <a:pt x="820953" y="229438"/>
                  </a:lnTo>
                  <a:lnTo>
                    <a:pt x="821016" y="229031"/>
                  </a:lnTo>
                  <a:lnTo>
                    <a:pt x="820407" y="229082"/>
                  </a:lnTo>
                  <a:lnTo>
                    <a:pt x="819785" y="229031"/>
                  </a:lnTo>
                  <a:lnTo>
                    <a:pt x="819251" y="229222"/>
                  </a:lnTo>
                  <a:lnTo>
                    <a:pt x="819111" y="229260"/>
                  </a:lnTo>
                  <a:lnTo>
                    <a:pt x="819150" y="229958"/>
                  </a:lnTo>
                  <a:lnTo>
                    <a:pt x="819111" y="230619"/>
                  </a:lnTo>
                  <a:lnTo>
                    <a:pt x="819746" y="230492"/>
                  </a:lnTo>
                  <a:lnTo>
                    <a:pt x="820369" y="230454"/>
                  </a:lnTo>
                  <a:lnTo>
                    <a:pt x="820826" y="230200"/>
                  </a:lnTo>
                  <a:lnTo>
                    <a:pt x="821055" y="230085"/>
                  </a:lnTo>
                  <a:close/>
                </a:path>
                <a:path w="1120140" h="1097914">
                  <a:moveTo>
                    <a:pt x="837387" y="343903"/>
                  </a:moveTo>
                  <a:lnTo>
                    <a:pt x="836422" y="343598"/>
                  </a:lnTo>
                  <a:lnTo>
                    <a:pt x="835939" y="343446"/>
                  </a:lnTo>
                  <a:lnTo>
                    <a:pt x="834821" y="347052"/>
                  </a:lnTo>
                  <a:lnTo>
                    <a:pt x="835583" y="347294"/>
                  </a:lnTo>
                  <a:lnTo>
                    <a:pt x="835977" y="347408"/>
                  </a:lnTo>
                  <a:lnTo>
                    <a:pt x="836460" y="346227"/>
                  </a:lnTo>
                  <a:lnTo>
                    <a:pt x="836904" y="345084"/>
                  </a:lnTo>
                  <a:lnTo>
                    <a:pt x="837387" y="343903"/>
                  </a:lnTo>
                  <a:close/>
                </a:path>
                <a:path w="1120140" h="1097914">
                  <a:moveTo>
                    <a:pt x="839927" y="649617"/>
                  </a:moveTo>
                  <a:lnTo>
                    <a:pt x="839241" y="649211"/>
                  </a:lnTo>
                  <a:lnTo>
                    <a:pt x="838581" y="648804"/>
                  </a:lnTo>
                  <a:lnTo>
                    <a:pt x="837920" y="648423"/>
                  </a:lnTo>
                  <a:lnTo>
                    <a:pt x="837742" y="649363"/>
                  </a:lnTo>
                  <a:lnTo>
                    <a:pt x="837552" y="650303"/>
                  </a:lnTo>
                  <a:lnTo>
                    <a:pt x="837463" y="651243"/>
                  </a:lnTo>
                  <a:lnTo>
                    <a:pt x="837463" y="651370"/>
                  </a:lnTo>
                  <a:lnTo>
                    <a:pt x="838327" y="651751"/>
                  </a:lnTo>
                  <a:lnTo>
                    <a:pt x="838949" y="651040"/>
                  </a:lnTo>
                  <a:lnTo>
                    <a:pt x="839431" y="650303"/>
                  </a:lnTo>
                  <a:lnTo>
                    <a:pt x="839927" y="649617"/>
                  </a:lnTo>
                  <a:close/>
                </a:path>
                <a:path w="1120140" h="1097914">
                  <a:moveTo>
                    <a:pt x="936371" y="938593"/>
                  </a:moveTo>
                  <a:lnTo>
                    <a:pt x="936193" y="938149"/>
                  </a:lnTo>
                  <a:lnTo>
                    <a:pt x="935799" y="937285"/>
                  </a:lnTo>
                  <a:lnTo>
                    <a:pt x="935024" y="937780"/>
                  </a:lnTo>
                  <a:lnTo>
                    <a:pt x="933475" y="938771"/>
                  </a:lnTo>
                  <a:lnTo>
                    <a:pt x="933615" y="939050"/>
                  </a:lnTo>
                  <a:lnTo>
                    <a:pt x="933754" y="939330"/>
                  </a:lnTo>
                  <a:lnTo>
                    <a:pt x="933919" y="939571"/>
                  </a:lnTo>
                  <a:lnTo>
                    <a:pt x="934745" y="939253"/>
                  </a:lnTo>
                  <a:lnTo>
                    <a:pt x="935558" y="938923"/>
                  </a:lnTo>
                  <a:lnTo>
                    <a:pt x="936371" y="938593"/>
                  </a:lnTo>
                  <a:close/>
                </a:path>
                <a:path w="1120140" h="1097914">
                  <a:moveTo>
                    <a:pt x="1119593" y="623887"/>
                  </a:moveTo>
                  <a:lnTo>
                    <a:pt x="1118920" y="623506"/>
                  </a:lnTo>
                  <a:lnTo>
                    <a:pt x="1118260" y="623112"/>
                  </a:lnTo>
                  <a:lnTo>
                    <a:pt x="1117257" y="622541"/>
                  </a:lnTo>
                  <a:lnTo>
                    <a:pt x="1117079" y="623519"/>
                  </a:lnTo>
                  <a:lnTo>
                    <a:pt x="1116685" y="624281"/>
                  </a:lnTo>
                  <a:lnTo>
                    <a:pt x="1116926" y="624547"/>
                  </a:lnTo>
                  <a:lnTo>
                    <a:pt x="1117269" y="624979"/>
                  </a:lnTo>
                  <a:lnTo>
                    <a:pt x="1118057" y="625309"/>
                  </a:lnTo>
                  <a:lnTo>
                    <a:pt x="1118971" y="625144"/>
                  </a:lnTo>
                  <a:lnTo>
                    <a:pt x="1119251" y="624357"/>
                  </a:lnTo>
                  <a:lnTo>
                    <a:pt x="1119593" y="62388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0" name="object 117">
              <a:extLst>
                <a:ext uri="{FF2B5EF4-FFF2-40B4-BE49-F238E27FC236}">
                  <a16:creationId xmlns:a16="http://schemas.microsoft.com/office/drawing/2014/main" id="{7B5F21E2-4243-7943-F2B4-194A1B231270}"/>
                </a:ext>
              </a:extLst>
            </p:cNvPr>
            <p:cNvSpPr/>
            <p:nvPr/>
          </p:nvSpPr>
          <p:spPr>
            <a:xfrm>
              <a:off x="4232434" y="3133244"/>
              <a:ext cx="673478" cy="571051"/>
            </a:xfrm>
            <a:custGeom>
              <a:avLst/>
              <a:gdLst/>
              <a:ahLst/>
              <a:cxnLst/>
              <a:rect l="l" t="t" r="r" b="b"/>
              <a:pathLst>
                <a:path w="1110615" h="941704">
                  <a:moveTo>
                    <a:pt x="3022" y="211734"/>
                  </a:moveTo>
                  <a:lnTo>
                    <a:pt x="2463" y="211658"/>
                  </a:lnTo>
                  <a:lnTo>
                    <a:pt x="1752" y="211315"/>
                  </a:lnTo>
                  <a:lnTo>
                    <a:pt x="1473" y="211543"/>
                  </a:lnTo>
                  <a:lnTo>
                    <a:pt x="901" y="212013"/>
                  </a:lnTo>
                  <a:lnTo>
                    <a:pt x="571" y="212750"/>
                  </a:lnTo>
                  <a:lnTo>
                    <a:pt x="0" y="213614"/>
                  </a:lnTo>
                  <a:lnTo>
                    <a:pt x="977" y="213906"/>
                  </a:lnTo>
                  <a:lnTo>
                    <a:pt x="1993" y="214312"/>
                  </a:lnTo>
                  <a:lnTo>
                    <a:pt x="2057" y="214185"/>
                  </a:lnTo>
                  <a:lnTo>
                    <a:pt x="2514" y="213448"/>
                  </a:lnTo>
                  <a:lnTo>
                    <a:pt x="2743" y="212572"/>
                  </a:lnTo>
                  <a:lnTo>
                    <a:pt x="3022" y="211734"/>
                  </a:lnTo>
                  <a:close/>
                </a:path>
                <a:path w="1110615" h="941704">
                  <a:moveTo>
                    <a:pt x="8293" y="214655"/>
                  </a:moveTo>
                  <a:lnTo>
                    <a:pt x="7340" y="214287"/>
                  </a:lnTo>
                  <a:lnTo>
                    <a:pt x="6489" y="213880"/>
                  </a:lnTo>
                  <a:lnTo>
                    <a:pt x="6261" y="214909"/>
                  </a:lnTo>
                  <a:lnTo>
                    <a:pt x="5994" y="215658"/>
                  </a:lnTo>
                  <a:lnTo>
                    <a:pt x="6057" y="216687"/>
                  </a:lnTo>
                  <a:lnTo>
                    <a:pt x="6819" y="216954"/>
                  </a:lnTo>
                  <a:lnTo>
                    <a:pt x="7239" y="217220"/>
                  </a:lnTo>
                  <a:lnTo>
                    <a:pt x="8013" y="215595"/>
                  </a:lnTo>
                  <a:lnTo>
                    <a:pt x="8280" y="214718"/>
                  </a:lnTo>
                  <a:close/>
                </a:path>
                <a:path w="1110615" h="941704">
                  <a:moveTo>
                    <a:pt x="9283" y="236232"/>
                  </a:moveTo>
                  <a:lnTo>
                    <a:pt x="8953" y="235242"/>
                  </a:lnTo>
                  <a:lnTo>
                    <a:pt x="7988" y="235559"/>
                  </a:lnTo>
                  <a:lnTo>
                    <a:pt x="7035" y="235877"/>
                  </a:lnTo>
                  <a:lnTo>
                    <a:pt x="6083" y="236207"/>
                  </a:lnTo>
                  <a:lnTo>
                    <a:pt x="6197" y="236524"/>
                  </a:lnTo>
                  <a:lnTo>
                    <a:pt x="6299" y="236855"/>
                  </a:lnTo>
                  <a:lnTo>
                    <a:pt x="6413" y="237185"/>
                  </a:lnTo>
                  <a:lnTo>
                    <a:pt x="7378" y="236855"/>
                  </a:lnTo>
                  <a:lnTo>
                    <a:pt x="8331" y="236562"/>
                  </a:lnTo>
                  <a:lnTo>
                    <a:pt x="9283" y="236232"/>
                  </a:lnTo>
                  <a:close/>
                </a:path>
                <a:path w="1110615" h="941704">
                  <a:moveTo>
                    <a:pt x="79502" y="534847"/>
                  </a:moveTo>
                  <a:lnTo>
                    <a:pt x="79311" y="534339"/>
                  </a:lnTo>
                  <a:lnTo>
                    <a:pt x="79108" y="533819"/>
                  </a:lnTo>
                  <a:lnTo>
                    <a:pt x="78930" y="533298"/>
                  </a:lnTo>
                  <a:lnTo>
                    <a:pt x="76034" y="534885"/>
                  </a:lnTo>
                  <a:lnTo>
                    <a:pt x="76187" y="535216"/>
                  </a:lnTo>
                  <a:lnTo>
                    <a:pt x="76327" y="535533"/>
                  </a:lnTo>
                  <a:lnTo>
                    <a:pt x="76479" y="535863"/>
                  </a:lnTo>
                  <a:lnTo>
                    <a:pt x="77495" y="535533"/>
                  </a:lnTo>
                  <a:lnTo>
                    <a:pt x="78486" y="535178"/>
                  </a:lnTo>
                  <a:lnTo>
                    <a:pt x="79502" y="534847"/>
                  </a:lnTo>
                  <a:close/>
                </a:path>
                <a:path w="1110615" h="941704">
                  <a:moveTo>
                    <a:pt x="86169" y="455917"/>
                  </a:moveTo>
                  <a:lnTo>
                    <a:pt x="85636" y="455168"/>
                  </a:lnTo>
                  <a:lnTo>
                    <a:pt x="84924" y="455117"/>
                  </a:lnTo>
                  <a:lnTo>
                    <a:pt x="84188" y="454825"/>
                  </a:lnTo>
                  <a:lnTo>
                    <a:pt x="84150" y="455637"/>
                  </a:lnTo>
                  <a:lnTo>
                    <a:pt x="83858" y="456501"/>
                  </a:lnTo>
                  <a:lnTo>
                    <a:pt x="84099" y="456692"/>
                  </a:lnTo>
                  <a:lnTo>
                    <a:pt x="84594" y="457060"/>
                  </a:lnTo>
                  <a:lnTo>
                    <a:pt x="85356" y="457034"/>
                  </a:lnTo>
                  <a:lnTo>
                    <a:pt x="86029" y="457187"/>
                  </a:lnTo>
                  <a:lnTo>
                    <a:pt x="85991" y="456615"/>
                  </a:lnTo>
                  <a:lnTo>
                    <a:pt x="86169" y="455917"/>
                  </a:lnTo>
                  <a:close/>
                </a:path>
                <a:path w="1110615" h="941704">
                  <a:moveTo>
                    <a:pt x="149313" y="391033"/>
                  </a:moveTo>
                  <a:lnTo>
                    <a:pt x="148170" y="390410"/>
                  </a:lnTo>
                  <a:lnTo>
                    <a:pt x="147142" y="389851"/>
                  </a:lnTo>
                  <a:lnTo>
                    <a:pt x="145313" y="388874"/>
                  </a:lnTo>
                  <a:lnTo>
                    <a:pt x="145110" y="392049"/>
                  </a:lnTo>
                  <a:lnTo>
                    <a:pt x="145757" y="393280"/>
                  </a:lnTo>
                  <a:lnTo>
                    <a:pt x="148221" y="392506"/>
                  </a:lnTo>
                  <a:lnTo>
                    <a:pt x="148615" y="392379"/>
                  </a:lnTo>
                  <a:lnTo>
                    <a:pt x="148831" y="391706"/>
                  </a:lnTo>
                  <a:lnTo>
                    <a:pt x="149313" y="391033"/>
                  </a:lnTo>
                  <a:close/>
                </a:path>
                <a:path w="1110615" h="941704">
                  <a:moveTo>
                    <a:pt x="239102" y="385356"/>
                  </a:moveTo>
                  <a:lnTo>
                    <a:pt x="235051" y="383514"/>
                  </a:lnTo>
                  <a:lnTo>
                    <a:pt x="235216" y="384987"/>
                  </a:lnTo>
                  <a:lnTo>
                    <a:pt x="235292" y="386003"/>
                  </a:lnTo>
                  <a:lnTo>
                    <a:pt x="235597" y="388023"/>
                  </a:lnTo>
                  <a:lnTo>
                    <a:pt x="236067" y="390093"/>
                  </a:lnTo>
                  <a:lnTo>
                    <a:pt x="236893" y="389915"/>
                  </a:lnTo>
                  <a:lnTo>
                    <a:pt x="237324" y="389813"/>
                  </a:lnTo>
                  <a:lnTo>
                    <a:pt x="236283" y="387921"/>
                  </a:lnTo>
                  <a:lnTo>
                    <a:pt x="239102" y="385356"/>
                  </a:lnTo>
                  <a:close/>
                </a:path>
                <a:path w="1110615" h="941704">
                  <a:moveTo>
                    <a:pt x="279158" y="639775"/>
                  </a:moveTo>
                  <a:lnTo>
                    <a:pt x="276529" y="638429"/>
                  </a:lnTo>
                  <a:lnTo>
                    <a:pt x="276326" y="638467"/>
                  </a:lnTo>
                  <a:lnTo>
                    <a:pt x="275742" y="638416"/>
                  </a:lnTo>
                  <a:lnTo>
                    <a:pt x="274815" y="642708"/>
                  </a:lnTo>
                  <a:lnTo>
                    <a:pt x="274878" y="643890"/>
                  </a:lnTo>
                  <a:lnTo>
                    <a:pt x="276199" y="644334"/>
                  </a:lnTo>
                  <a:lnTo>
                    <a:pt x="276720" y="644525"/>
                  </a:lnTo>
                  <a:lnTo>
                    <a:pt x="277926" y="644207"/>
                  </a:lnTo>
                  <a:lnTo>
                    <a:pt x="278015" y="643890"/>
                  </a:lnTo>
                  <a:lnTo>
                    <a:pt x="278561" y="641896"/>
                  </a:lnTo>
                  <a:lnTo>
                    <a:pt x="279158" y="639775"/>
                  </a:lnTo>
                  <a:close/>
                </a:path>
                <a:path w="1110615" h="941704">
                  <a:moveTo>
                    <a:pt x="279450" y="667588"/>
                  </a:moveTo>
                  <a:lnTo>
                    <a:pt x="279260" y="666013"/>
                  </a:lnTo>
                  <a:lnTo>
                    <a:pt x="278917" y="664552"/>
                  </a:lnTo>
                  <a:lnTo>
                    <a:pt x="275742" y="664616"/>
                  </a:lnTo>
                  <a:lnTo>
                    <a:pt x="277901" y="668477"/>
                  </a:lnTo>
                  <a:lnTo>
                    <a:pt x="278422" y="668185"/>
                  </a:lnTo>
                  <a:lnTo>
                    <a:pt x="279450" y="667588"/>
                  </a:lnTo>
                  <a:close/>
                </a:path>
                <a:path w="1110615" h="941704">
                  <a:moveTo>
                    <a:pt x="291007" y="162128"/>
                  </a:moveTo>
                  <a:lnTo>
                    <a:pt x="289801" y="157962"/>
                  </a:lnTo>
                  <a:lnTo>
                    <a:pt x="288074" y="156743"/>
                  </a:lnTo>
                  <a:lnTo>
                    <a:pt x="285699" y="158242"/>
                  </a:lnTo>
                  <a:lnTo>
                    <a:pt x="284886" y="158750"/>
                  </a:lnTo>
                  <a:lnTo>
                    <a:pt x="284314" y="160058"/>
                  </a:lnTo>
                  <a:lnTo>
                    <a:pt x="284111" y="161442"/>
                  </a:lnTo>
                  <a:lnTo>
                    <a:pt x="285635" y="162331"/>
                  </a:lnTo>
                  <a:lnTo>
                    <a:pt x="287845" y="162610"/>
                  </a:lnTo>
                  <a:lnTo>
                    <a:pt x="289242" y="162280"/>
                  </a:lnTo>
                  <a:lnTo>
                    <a:pt x="291007" y="162128"/>
                  </a:lnTo>
                  <a:close/>
                </a:path>
                <a:path w="1110615" h="941704">
                  <a:moveTo>
                    <a:pt x="304838" y="728357"/>
                  </a:moveTo>
                  <a:lnTo>
                    <a:pt x="302793" y="725220"/>
                  </a:lnTo>
                  <a:lnTo>
                    <a:pt x="301650" y="728853"/>
                  </a:lnTo>
                  <a:lnTo>
                    <a:pt x="301244" y="730275"/>
                  </a:lnTo>
                  <a:lnTo>
                    <a:pt x="303682" y="729526"/>
                  </a:lnTo>
                  <a:lnTo>
                    <a:pt x="304838" y="728357"/>
                  </a:lnTo>
                  <a:close/>
                </a:path>
                <a:path w="1110615" h="941704">
                  <a:moveTo>
                    <a:pt x="316649" y="521157"/>
                  </a:moveTo>
                  <a:lnTo>
                    <a:pt x="316128" y="518337"/>
                  </a:lnTo>
                  <a:lnTo>
                    <a:pt x="313385" y="519277"/>
                  </a:lnTo>
                  <a:lnTo>
                    <a:pt x="312369" y="520788"/>
                  </a:lnTo>
                  <a:lnTo>
                    <a:pt x="313270" y="523468"/>
                  </a:lnTo>
                  <a:lnTo>
                    <a:pt x="314782" y="522224"/>
                  </a:lnTo>
                  <a:lnTo>
                    <a:pt x="316649" y="521157"/>
                  </a:lnTo>
                  <a:close/>
                </a:path>
                <a:path w="1110615" h="941704">
                  <a:moveTo>
                    <a:pt x="339102" y="522960"/>
                  </a:moveTo>
                  <a:lnTo>
                    <a:pt x="337604" y="520484"/>
                  </a:lnTo>
                  <a:lnTo>
                    <a:pt x="336969" y="521462"/>
                  </a:lnTo>
                  <a:lnTo>
                    <a:pt x="336346" y="522478"/>
                  </a:lnTo>
                  <a:lnTo>
                    <a:pt x="335737" y="523455"/>
                  </a:lnTo>
                  <a:lnTo>
                    <a:pt x="336092" y="523697"/>
                  </a:lnTo>
                  <a:lnTo>
                    <a:pt x="336778" y="524205"/>
                  </a:lnTo>
                  <a:lnTo>
                    <a:pt x="338124" y="523722"/>
                  </a:lnTo>
                  <a:lnTo>
                    <a:pt x="339102" y="522960"/>
                  </a:lnTo>
                  <a:close/>
                </a:path>
                <a:path w="1110615" h="941704">
                  <a:moveTo>
                    <a:pt x="342303" y="411403"/>
                  </a:moveTo>
                  <a:lnTo>
                    <a:pt x="341528" y="407098"/>
                  </a:lnTo>
                  <a:lnTo>
                    <a:pt x="341274" y="407035"/>
                  </a:lnTo>
                  <a:lnTo>
                    <a:pt x="337197" y="409905"/>
                  </a:lnTo>
                  <a:lnTo>
                    <a:pt x="339102" y="410464"/>
                  </a:lnTo>
                  <a:lnTo>
                    <a:pt x="342303" y="411403"/>
                  </a:lnTo>
                  <a:close/>
                </a:path>
                <a:path w="1110615" h="941704">
                  <a:moveTo>
                    <a:pt x="391033" y="534606"/>
                  </a:moveTo>
                  <a:lnTo>
                    <a:pt x="390791" y="534136"/>
                  </a:lnTo>
                  <a:lnTo>
                    <a:pt x="390398" y="533438"/>
                  </a:lnTo>
                  <a:lnTo>
                    <a:pt x="389089" y="532650"/>
                  </a:lnTo>
                  <a:lnTo>
                    <a:pt x="388404" y="532815"/>
                  </a:lnTo>
                  <a:lnTo>
                    <a:pt x="387718" y="533006"/>
                  </a:lnTo>
                  <a:lnTo>
                    <a:pt x="387337" y="534314"/>
                  </a:lnTo>
                  <a:lnTo>
                    <a:pt x="386524" y="535597"/>
                  </a:lnTo>
                  <a:lnTo>
                    <a:pt x="387883" y="535990"/>
                  </a:lnTo>
                  <a:lnTo>
                    <a:pt x="388937" y="536663"/>
                  </a:lnTo>
                  <a:lnTo>
                    <a:pt x="390258" y="536155"/>
                  </a:lnTo>
                  <a:lnTo>
                    <a:pt x="391033" y="534606"/>
                  </a:lnTo>
                  <a:close/>
                </a:path>
                <a:path w="1110615" h="941704">
                  <a:moveTo>
                    <a:pt x="392988" y="115735"/>
                  </a:moveTo>
                  <a:lnTo>
                    <a:pt x="392747" y="115252"/>
                  </a:lnTo>
                  <a:lnTo>
                    <a:pt x="392214" y="114287"/>
                  </a:lnTo>
                  <a:lnTo>
                    <a:pt x="389356" y="113804"/>
                  </a:lnTo>
                  <a:lnTo>
                    <a:pt x="387819" y="115290"/>
                  </a:lnTo>
                  <a:lnTo>
                    <a:pt x="387616" y="118808"/>
                  </a:lnTo>
                  <a:lnTo>
                    <a:pt x="392988" y="115735"/>
                  </a:lnTo>
                  <a:close/>
                </a:path>
                <a:path w="1110615" h="941704">
                  <a:moveTo>
                    <a:pt x="403402" y="700036"/>
                  </a:moveTo>
                  <a:lnTo>
                    <a:pt x="401307" y="700239"/>
                  </a:lnTo>
                  <a:lnTo>
                    <a:pt x="399592" y="700379"/>
                  </a:lnTo>
                  <a:lnTo>
                    <a:pt x="396875" y="700659"/>
                  </a:lnTo>
                  <a:lnTo>
                    <a:pt x="401561" y="702157"/>
                  </a:lnTo>
                  <a:lnTo>
                    <a:pt x="403402" y="700036"/>
                  </a:lnTo>
                  <a:close/>
                </a:path>
                <a:path w="1110615" h="941704">
                  <a:moveTo>
                    <a:pt x="435317" y="561238"/>
                  </a:moveTo>
                  <a:lnTo>
                    <a:pt x="434936" y="560743"/>
                  </a:lnTo>
                  <a:lnTo>
                    <a:pt x="434543" y="560222"/>
                  </a:lnTo>
                  <a:lnTo>
                    <a:pt x="434174" y="559727"/>
                  </a:lnTo>
                  <a:lnTo>
                    <a:pt x="433349" y="560374"/>
                  </a:lnTo>
                  <a:lnTo>
                    <a:pt x="432511" y="560997"/>
                  </a:lnTo>
                  <a:lnTo>
                    <a:pt x="431673" y="561619"/>
                  </a:lnTo>
                  <a:lnTo>
                    <a:pt x="432092" y="562152"/>
                  </a:lnTo>
                  <a:lnTo>
                    <a:pt x="432536" y="562673"/>
                  </a:lnTo>
                  <a:lnTo>
                    <a:pt x="432955" y="563232"/>
                  </a:lnTo>
                  <a:lnTo>
                    <a:pt x="433743" y="562559"/>
                  </a:lnTo>
                  <a:lnTo>
                    <a:pt x="435317" y="561238"/>
                  </a:lnTo>
                  <a:close/>
                </a:path>
                <a:path w="1110615" h="941704">
                  <a:moveTo>
                    <a:pt x="447395" y="798271"/>
                  </a:moveTo>
                  <a:lnTo>
                    <a:pt x="445300" y="792073"/>
                  </a:lnTo>
                  <a:lnTo>
                    <a:pt x="442645" y="799541"/>
                  </a:lnTo>
                  <a:lnTo>
                    <a:pt x="447395" y="798271"/>
                  </a:lnTo>
                  <a:close/>
                </a:path>
                <a:path w="1110615" h="941704">
                  <a:moveTo>
                    <a:pt x="450951" y="436651"/>
                  </a:moveTo>
                  <a:lnTo>
                    <a:pt x="449491" y="432981"/>
                  </a:lnTo>
                  <a:lnTo>
                    <a:pt x="446608" y="435140"/>
                  </a:lnTo>
                  <a:lnTo>
                    <a:pt x="450951" y="436651"/>
                  </a:lnTo>
                  <a:close/>
                </a:path>
                <a:path w="1110615" h="941704">
                  <a:moveTo>
                    <a:pt x="467626" y="550024"/>
                  </a:moveTo>
                  <a:lnTo>
                    <a:pt x="466153" y="546633"/>
                  </a:lnTo>
                  <a:lnTo>
                    <a:pt x="460044" y="554964"/>
                  </a:lnTo>
                  <a:lnTo>
                    <a:pt x="462635" y="556272"/>
                  </a:lnTo>
                  <a:lnTo>
                    <a:pt x="463816" y="555472"/>
                  </a:lnTo>
                  <a:lnTo>
                    <a:pt x="465836" y="551853"/>
                  </a:lnTo>
                  <a:lnTo>
                    <a:pt x="467626" y="550024"/>
                  </a:lnTo>
                  <a:close/>
                </a:path>
                <a:path w="1110615" h="941704">
                  <a:moveTo>
                    <a:pt x="487070" y="586092"/>
                  </a:moveTo>
                  <a:lnTo>
                    <a:pt x="482612" y="585330"/>
                  </a:lnTo>
                  <a:lnTo>
                    <a:pt x="482092" y="592188"/>
                  </a:lnTo>
                  <a:lnTo>
                    <a:pt x="482815" y="592404"/>
                  </a:lnTo>
                  <a:lnTo>
                    <a:pt x="483158" y="592518"/>
                  </a:lnTo>
                  <a:lnTo>
                    <a:pt x="487070" y="586092"/>
                  </a:lnTo>
                  <a:close/>
                </a:path>
                <a:path w="1110615" h="941704">
                  <a:moveTo>
                    <a:pt x="492861" y="936713"/>
                  </a:moveTo>
                  <a:lnTo>
                    <a:pt x="489635" y="935913"/>
                  </a:lnTo>
                  <a:lnTo>
                    <a:pt x="488861" y="937120"/>
                  </a:lnTo>
                  <a:lnTo>
                    <a:pt x="489356" y="939330"/>
                  </a:lnTo>
                  <a:lnTo>
                    <a:pt x="489508" y="939952"/>
                  </a:lnTo>
                  <a:lnTo>
                    <a:pt x="490410" y="940396"/>
                  </a:lnTo>
                  <a:lnTo>
                    <a:pt x="491388" y="941349"/>
                  </a:lnTo>
                  <a:lnTo>
                    <a:pt x="492861" y="936713"/>
                  </a:lnTo>
                  <a:close/>
                </a:path>
                <a:path w="1110615" h="941704">
                  <a:moveTo>
                    <a:pt x="511822" y="480225"/>
                  </a:moveTo>
                  <a:lnTo>
                    <a:pt x="509892" y="480745"/>
                  </a:lnTo>
                  <a:lnTo>
                    <a:pt x="508444" y="481126"/>
                  </a:lnTo>
                  <a:lnTo>
                    <a:pt x="506984" y="481520"/>
                  </a:lnTo>
                  <a:lnTo>
                    <a:pt x="508990" y="482955"/>
                  </a:lnTo>
                  <a:lnTo>
                    <a:pt x="510781" y="483514"/>
                  </a:lnTo>
                  <a:lnTo>
                    <a:pt x="511822" y="480225"/>
                  </a:lnTo>
                  <a:close/>
                </a:path>
                <a:path w="1110615" h="941704">
                  <a:moveTo>
                    <a:pt x="520877" y="324561"/>
                  </a:moveTo>
                  <a:lnTo>
                    <a:pt x="518985" y="326072"/>
                  </a:lnTo>
                  <a:lnTo>
                    <a:pt x="516674" y="327964"/>
                  </a:lnTo>
                  <a:lnTo>
                    <a:pt x="518947" y="329082"/>
                  </a:lnTo>
                  <a:lnTo>
                    <a:pt x="520420" y="329780"/>
                  </a:lnTo>
                  <a:lnTo>
                    <a:pt x="520585" y="328028"/>
                  </a:lnTo>
                  <a:lnTo>
                    <a:pt x="520674" y="326796"/>
                  </a:lnTo>
                  <a:lnTo>
                    <a:pt x="520877" y="324561"/>
                  </a:lnTo>
                  <a:close/>
                </a:path>
                <a:path w="1110615" h="941704">
                  <a:moveTo>
                    <a:pt x="522947" y="236334"/>
                  </a:moveTo>
                  <a:lnTo>
                    <a:pt x="522198" y="234848"/>
                  </a:lnTo>
                  <a:lnTo>
                    <a:pt x="521804" y="233375"/>
                  </a:lnTo>
                  <a:lnTo>
                    <a:pt x="520573" y="233375"/>
                  </a:lnTo>
                  <a:lnTo>
                    <a:pt x="520052" y="234683"/>
                  </a:lnTo>
                  <a:lnTo>
                    <a:pt x="519226" y="235978"/>
                  </a:lnTo>
                  <a:lnTo>
                    <a:pt x="519087" y="238226"/>
                  </a:lnTo>
                  <a:lnTo>
                    <a:pt x="520077" y="239166"/>
                  </a:lnTo>
                  <a:lnTo>
                    <a:pt x="520611" y="240106"/>
                  </a:lnTo>
                  <a:lnTo>
                    <a:pt x="521411" y="239331"/>
                  </a:lnTo>
                  <a:lnTo>
                    <a:pt x="522820" y="238594"/>
                  </a:lnTo>
                  <a:lnTo>
                    <a:pt x="522947" y="236334"/>
                  </a:lnTo>
                  <a:close/>
                </a:path>
                <a:path w="1110615" h="941704">
                  <a:moveTo>
                    <a:pt x="523748" y="466712"/>
                  </a:moveTo>
                  <a:lnTo>
                    <a:pt x="523684" y="466420"/>
                  </a:lnTo>
                  <a:lnTo>
                    <a:pt x="523519" y="466178"/>
                  </a:lnTo>
                  <a:lnTo>
                    <a:pt x="522198" y="466153"/>
                  </a:lnTo>
                  <a:lnTo>
                    <a:pt x="520966" y="466178"/>
                  </a:lnTo>
                  <a:lnTo>
                    <a:pt x="519531" y="466178"/>
                  </a:lnTo>
                  <a:lnTo>
                    <a:pt x="520801" y="469138"/>
                  </a:lnTo>
                  <a:lnTo>
                    <a:pt x="522249" y="467626"/>
                  </a:lnTo>
                  <a:lnTo>
                    <a:pt x="523595" y="467080"/>
                  </a:lnTo>
                  <a:lnTo>
                    <a:pt x="523646" y="466902"/>
                  </a:lnTo>
                  <a:lnTo>
                    <a:pt x="523748" y="466712"/>
                  </a:lnTo>
                  <a:close/>
                </a:path>
                <a:path w="1110615" h="941704">
                  <a:moveTo>
                    <a:pt x="539978" y="660323"/>
                  </a:moveTo>
                  <a:lnTo>
                    <a:pt x="535952" y="659358"/>
                  </a:lnTo>
                  <a:lnTo>
                    <a:pt x="533958" y="658901"/>
                  </a:lnTo>
                  <a:lnTo>
                    <a:pt x="537375" y="662787"/>
                  </a:lnTo>
                  <a:lnTo>
                    <a:pt x="539978" y="660323"/>
                  </a:lnTo>
                  <a:close/>
                </a:path>
                <a:path w="1110615" h="941704">
                  <a:moveTo>
                    <a:pt x="552424" y="522033"/>
                  </a:moveTo>
                  <a:lnTo>
                    <a:pt x="551637" y="516839"/>
                  </a:lnTo>
                  <a:lnTo>
                    <a:pt x="549922" y="518477"/>
                  </a:lnTo>
                  <a:lnTo>
                    <a:pt x="550011" y="519861"/>
                  </a:lnTo>
                  <a:lnTo>
                    <a:pt x="552424" y="522033"/>
                  </a:lnTo>
                  <a:close/>
                </a:path>
                <a:path w="1110615" h="941704">
                  <a:moveTo>
                    <a:pt x="555993" y="180555"/>
                  </a:moveTo>
                  <a:lnTo>
                    <a:pt x="554672" y="177990"/>
                  </a:lnTo>
                  <a:lnTo>
                    <a:pt x="553339" y="175450"/>
                  </a:lnTo>
                  <a:lnTo>
                    <a:pt x="552018" y="172885"/>
                  </a:lnTo>
                  <a:lnTo>
                    <a:pt x="550545" y="173736"/>
                  </a:lnTo>
                  <a:lnTo>
                    <a:pt x="551408" y="176530"/>
                  </a:lnTo>
                  <a:lnTo>
                    <a:pt x="551624" y="179730"/>
                  </a:lnTo>
                  <a:lnTo>
                    <a:pt x="555993" y="180555"/>
                  </a:lnTo>
                  <a:close/>
                </a:path>
                <a:path w="1110615" h="941704">
                  <a:moveTo>
                    <a:pt x="560857" y="445566"/>
                  </a:moveTo>
                  <a:lnTo>
                    <a:pt x="560412" y="443293"/>
                  </a:lnTo>
                  <a:lnTo>
                    <a:pt x="559523" y="441198"/>
                  </a:lnTo>
                  <a:lnTo>
                    <a:pt x="559282" y="440601"/>
                  </a:lnTo>
                  <a:lnTo>
                    <a:pt x="557885" y="440309"/>
                  </a:lnTo>
                  <a:lnTo>
                    <a:pt x="556996" y="440296"/>
                  </a:lnTo>
                  <a:lnTo>
                    <a:pt x="556717" y="440270"/>
                  </a:lnTo>
                  <a:lnTo>
                    <a:pt x="556044" y="441769"/>
                  </a:lnTo>
                  <a:lnTo>
                    <a:pt x="556768" y="444258"/>
                  </a:lnTo>
                  <a:lnTo>
                    <a:pt x="557644" y="446087"/>
                  </a:lnTo>
                  <a:lnTo>
                    <a:pt x="558622" y="448500"/>
                  </a:lnTo>
                  <a:lnTo>
                    <a:pt x="560857" y="445566"/>
                  </a:lnTo>
                  <a:close/>
                </a:path>
                <a:path w="1110615" h="941704">
                  <a:moveTo>
                    <a:pt x="565416" y="393954"/>
                  </a:moveTo>
                  <a:lnTo>
                    <a:pt x="563905" y="393433"/>
                  </a:lnTo>
                  <a:lnTo>
                    <a:pt x="561898" y="393776"/>
                  </a:lnTo>
                  <a:lnTo>
                    <a:pt x="561492" y="393192"/>
                  </a:lnTo>
                  <a:lnTo>
                    <a:pt x="561263" y="392988"/>
                  </a:lnTo>
                  <a:lnTo>
                    <a:pt x="562190" y="390410"/>
                  </a:lnTo>
                  <a:lnTo>
                    <a:pt x="558380" y="392290"/>
                  </a:lnTo>
                  <a:lnTo>
                    <a:pt x="558152" y="395960"/>
                  </a:lnTo>
                  <a:lnTo>
                    <a:pt x="556564" y="399554"/>
                  </a:lnTo>
                  <a:lnTo>
                    <a:pt x="559003" y="398907"/>
                  </a:lnTo>
                  <a:lnTo>
                    <a:pt x="560755" y="398614"/>
                  </a:lnTo>
                  <a:lnTo>
                    <a:pt x="563486" y="397446"/>
                  </a:lnTo>
                  <a:lnTo>
                    <a:pt x="565213" y="396506"/>
                  </a:lnTo>
                  <a:lnTo>
                    <a:pt x="565416" y="393954"/>
                  </a:lnTo>
                  <a:close/>
                </a:path>
                <a:path w="1110615" h="941704">
                  <a:moveTo>
                    <a:pt x="575094" y="936434"/>
                  </a:moveTo>
                  <a:lnTo>
                    <a:pt x="574497" y="934288"/>
                  </a:lnTo>
                  <a:lnTo>
                    <a:pt x="573024" y="928789"/>
                  </a:lnTo>
                  <a:lnTo>
                    <a:pt x="572452" y="933361"/>
                  </a:lnTo>
                  <a:lnTo>
                    <a:pt x="575094" y="936434"/>
                  </a:lnTo>
                  <a:close/>
                </a:path>
                <a:path w="1110615" h="941704">
                  <a:moveTo>
                    <a:pt x="587463" y="274980"/>
                  </a:moveTo>
                  <a:lnTo>
                    <a:pt x="587146" y="274472"/>
                  </a:lnTo>
                  <a:lnTo>
                    <a:pt x="582688" y="274104"/>
                  </a:lnTo>
                  <a:lnTo>
                    <a:pt x="583539" y="275894"/>
                  </a:lnTo>
                  <a:lnTo>
                    <a:pt x="584263" y="277406"/>
                  </a:lnTo>
                  <a:lnTo>
                    <a:pt x="585419" y="279844"/>
                  </a:lnTo>
                  <a:lnTo>
                    <a:pt x="587463" y="274980"/>
                  </a:lnTo>
                  <a:close/>
                </a:path>
                <a:path w="1110615" h="941704">
                  <a:moveTo>
                    <a:pt x="597115" y="836155"/>
                  </a:moveTo>
                  <a:lnTo>
                    <a:pt x="595807" y="835482"/>
                  </a:lnTo>
                  <a:lnTo>
                    <a:pt x="594525" y="834809"/>
                  </a:lnTo>
                  <a:lnTo>
                    <a:pt x="593077" y="834161"/>
                  </a:lnTo>
                  <a:lnTo>
                    <a:pt x="592734" y="834656"/>
                  </a:lnTo>
                  <a:lnTo>
                    <a:pt x="592378" y="835025"/>
                  </a:lnTo>
                  <a:lnTo>
                    <a:pt x="593902" y="837272"/>
                  </a:lnTo>
                  <a:lnTo>
                    <a:pt x="595312" y="839343"/>
                  </a:lnTo>
                  <a:lnTo>
                    <a:pt x="597115" y="836155"/>
                  </a:lnTo>
                  <a:close/>
                </a:path>
                <a:path w="1110615" h="941704">
                  <a:moveTo>
                    <a:pt x="604621" y="738657"/>
                  </a:moveTo>
                  <a:lnTo>
                    <a:pt x="602005" y="736549"/>
                  </a:lnTo>
                  <a:lnTo>
                    <a:pt x="601548" y="739419"/>
                  </a:lnTo>
                  <a:lnTo>
                    <a:pt x="601116" y="742022"/>
                  </a:lnTo>
                  <a:lnTo>
                    <a:pt x="600710" y="744613"/>
                  </a:lnTo>
                  <a:lnTo>
                    <a:pt x="604494" y="739724"/>
                  </a:lnTo>
                  <a:lnTo>
                    <a:pt x="604621" y="738657"/>
                  </a:lnTo>
                  <a:close/>
                </a:path>
                <a:path w="1110615" h="941704">
                  <a:moveTo>
                    <a:pt x="649909" y="733298"/>
                  </a:moveTo>
                  <a:lnTo>
                    <a:pt x="647306" y="732993"/>
                  </a:lnTo>
                  <a:lnTo>
                    <a:pt x="642378" y="732345"/>
                  </a:lnTo>
                  <a:lnTo>
                    <a:pt x="645845" y="735520"/>
                  </a:lnTo>
                  <a:lnTo>
                    <a:pt x="646620" y="735609"/>
                  </a:lnTo>
                  <a:lnTo>
                    <a:pt x="649909" y="733298"/>
                  </a:lnTo>
                  <a:close/>
                </a:path>
                <a:path w="1110615" h="941704">
                  <a:moveTo>
                    <a:pt x="669810" y="564578"/>
                  </a:moveTo>
                  <a:lnTo>
                    <a:pt x="669213" y="563664"/>
                  </a:lnTo>
                  <a:lnTo>
                    <a:pt x="668134" y="563968"/>
                  </a:lnTo>
                  <a:lnTo>
                    <a:pt x="667156" y="564375"/>
                  </a:lnTo>
                  <a:lnTo>
                    <a:pt x="665289" y="565073"/>
                  </a:lnTo>
                  <a:lnTo>
                    <a:pt x="667854" y="566572"/>
                  </a:lnTo>
                  <a:lnTo>
                    <a:pt x="669036" y="566534"/>
                  </a:lnTo>
                  <a:lnTo>
                    <a:pt x="669696" y="564845"/>
                  </a:lnTo>
                  <a:lnTo>
                    <a:pt x="669810" y="564578"/>
                  </a:lnTo>
                  <a:close/>
                </a:path>
                <a:path w="1110615" h="941704">
                  <a:moveTo>
                    <a:pt x="686866" y="673392"/>
                  </a:moveTo>
                  <a:lnTo>
                    <a:pt x="685622" y="673049"/>
                  </a:lnTo>
                  <a:lnTo>
                    <a:pt x="681329" y="677951"/>
                  </a:lnTo>
                  <a:lnTo>
                    <a:pt x="685330" y="679716"/>
                  </a:lnTo>
                  <a:lnTo>
                    <a:pt x="686866" y="673392"/>
                  </a:lnTo>
                  <a:close/>
                </a:path>
                <a:path w="1110615" h="941704">
                  <a:moveTo>
                    <a:pt x="724039" y="599846"/>
                  </a:moveTo>
                  <a:lnTo>
                    <a:pt x="720725" y="598106"/>
                  </a:lnTo>
                  <a:lnTo>
                    <a:pt x="719429" y="598843"/>
                  </a:lnTo>
                  <a:lnTo>
                    <a:pt x="717435" y="603745"/>
                  </a:lnTo>
                  <a:lnTo>
                    <a:pt x="719937" y="602246"/>
                  </a:lnTo>
                  <a:lnTo>
                    <a:pt x="724039" y="599846"/>
                  </a:lnTo>
                  <a:close/>
                </a:path>
                <a:path w="1110615" h="941704">
                  <a:moveTo>
                    <a:pt x="733869" y="779183"/>
                  </a:moveTo>
                  <a:lnTo>
                    <a:pt x="732929" y="778814"/>
                  </a:lnTo>
                  <a:lnTo>
                    <a:pt x="732447" y="778624"/>
                  </a:lnTo>
                  <a:lnTo>
                    <a:pt x="731951" y="778421"/>
                  </a:lnTo>
                  <a:lnTo>
                    <a:pt x="731672" y="779106"/>
                  </a:lnTo>
                  <a:lnTo>
                    <a:pt x="731291" y="779780"/>
                  </a:lnTo>
                  <a:lnTo>
                    <a:pt x="731253" y="780478"/>
                  </a:lnTo>
                  <a:lnTo>
                    <a:pt x="731227" y="780707"/>
                  </a:lnTo>
                  <a:lnTo>
                    <a:pt x="732409" y="781316"/>
                  </a:lnTo>
                  <a:lnTo>
                    <a:pt x="732536" y="781202"/>
                  </a:lnTo>
                  <a:lnTo>
                    <a:pt x="733018" y="780719"/>
                  </a:lnTo>
                  <a:lnTo>
                    <a:pt x="733348" y="780046"/>
                  </a:lnTo>
                  <a:lnTo>
                    <a:pt x="733869" y="779183"/>
                  </a:lnTo>
                  <a:close/>
                </a:path>
                <a:path w="1110615" h="941704">
                  <a:moveTo>
                    <a:pt x="736777" y="614210"/>
                  </a:moveTo>
                  <a:lnTo>
                    <a:pt x="736422" y="613194"/>
                  </a:lnTo>
                  <a:lnTo>
                    <a:pt x="732866" y="612381"/>
                  </a:lnTo>
                  <a:lnTo>
                    <a:pt x="733374" y="614299"/>
                  </a:lnTo>
                  <a:lnTo>
                    <a:pt x="733856" y="616089"/>
                  </a:lnTo>
                  <a:lnTo>
                    <a:pt x="734517" y="618502"/>
                  </a:lnTo>
                  <a:lnTo>
                    <a:pt x="736777" y="614210"/>
                  </a:lnTo>
                  <a:close/>
                </a:path>
                <a:path w="1110615" h="941704">
                  <a:moveTo>
                    <a:pt x="746531" y="881519"/>
                  </a:moveTo>
                  <a:lnTo>
                    <a:pt x="745998" y="880351"/>
                  </a:lnTo>
                  <a:lnTo>
                    <a:pt x="743318" y="881430"/>
                  </a:lnTo>
                  <a:lnTo>
                    <a:pt x="740651" y="882535"/>
                  </a:lnTo>
                  <a:lnTo>
                    <a:pt x="737958" y="883602"/>
                  </a:lnTo>
                  <a:lnTo>
                    <a:pt x="741603" y="885278"/>
                  </a:lnTo>
                  <a:lnTo>
                    <a:pt x="744207" y="883805"/>
                  </a:lnTo>
                  <a:lnTo>
                    <a:pt x="746531" y="881519"/>
                  </a:lnTo>
                  <a:close/>
                </a:path>
                <a:path w="1110615" h="941704">
                  <a:moveTo>
                    <a:pt x="757072" y="6870"/>
                  </a:moveTo>
                  <a:lnTo>
                    <a:pt x="756742" y="4127"/>
                  </a:lnTo>
                  <a:lnTo>
                    <a:pt x="753300" y="0"/>
                  </a:lnTo>
                  <a:lnTo>
                    <a:pt x="751789" y="5384"/>
                  </a:lnTo>
                  <a:lnTo>
                    <a:pt x="750811" y="4965"/>
                  </a:lnTo>
                  <a:lnTo>
                    <a:pt x="748741" y="4152"/>
                  </a:lnTo>
                  <a:lnTo>
                    <a:pt x="747712" y="6578"/>
                  </a:lnTo>
                  <a:lnTo>
                    <a:pt x="747115" y="7950"/>
                  </a:lnTo>
                  <a:lnTo>
                    <a:pt x="752246" y="11404"/>
                  </a:lnTo>
                  <a:lnTo>
                    <a:pt x="753198" y="11582"/>
                  </a:lnTo>
                  <a:lnTo>
                    <a:pt x="757072" y="6870"/>
                  </a:lnTo>
                  <a:close/>
                </a:path>
                <a:path w="1110615" h="941704">
                  <a:moveTo>
                    <a:pt x="772490" y="371830"/>
                  </a:moveTo>
                  <a:lnTo>
                    <a:pt x="770115" y="370700"/>
                  </a:lnTo>
                  <a:lnTo>
                    <a:pt x="768616" y="371919"/>
                  </a:lnTo>
                  <a:lnTo>
                    <a:pt x="767143" y="373456"/>
                  </a:lnTo>
                  <a:lnTo>
                    <a:pt x="769810" y="375907"/>
                  </a:lnTo>
                  <a:lnTo>
                    <a:pt x="772490" y="371830"/>
                  </a:lnTo>
                  <a:close/>
                </a:path>
                <a:path w="1110615" h="941704">
                  <a:moveTo>
                    <a:pt x="776185" y="20878"/>
                  </a:moveTo>
                  <a:lnTo>
                    <a:pt x="774966" y="19900"/>
                  </a:lnTo>
                  <a:lnTo>
                    <a:pt x="774344" y="19024"/>
                  </a:lnTo>
                  <a:lnTo>
                    <a:pt x="773480" y="19786"/>
                  </a:lnTo>
                  <a:lnTo>
                    <a:pt x="771969" y="20510"/>
                  </a:lnTo>
                  <a:lnTo>
                    <a:pt x="771906" y="21323"/>
                  </a:lnTo>
                  <a:lnTo>
                    <a:pt x="771804" y="22821"/>
                  </a:lnTo>
                  <a:lnTo>
                    <a:pt x="772579" y="24371"/>
                  </a:lnTo>
                  <a:lnTo>
                    <a:pt x="772998" y="25895"/>
                  </a:lnTo>
                  <a:lnTo>
                    <a:pt x="774268" y="26276"/>
                  </a:lnTo>
                  <a:lnTo>
                    <a:pt x="774915" y="24739"/>
                  </a:lnTo>
                  <a:lnTo>
                    <a:pt x="775855" y="23241"/>
                  </a:lnTo>
                  <a:lnTo>
                    <a:pt x="776185" y="20878"/>
                  </a:lnTo>
                  <a:close/>
                </a:path>
                <a:path w="1110615" h="941704">
                  <a:moveTo>
                    <a:pt x="785736" y="777049"/>
                  </a:moveTo>
                  <a:lnTo>
                    <a:pt x="783856" y="774407"/>
                  </a:lnTo>
                  <a:lnTo>
                    <a:pt x="782993" y="773226"/>
                  </a:lnTo>
                  <a:lnTo>
                    <a:pt x="782840" y="776617"/>
                  </a:lnTo>
                  <a:lnTo>
                    <a:pt x="785736" y="777049"/>
                  </a:lnTo>
                  <a:close/>
                </a:path>
                <a:path w="1110615" h="941704">
                  <a:moveTo>
                    <a:pt x="793165" y="245097"/>
                  </a:moveTo>
                  <a:lnTo>
                    <a:pt x="789698" y="245097"/>
                  </a:lnTo>
                  <a:lnTo>
                    <a:pt x="787450" y="243408"/>
                  </a:lnTo>
                  <a:lnTo>
                    <a:pt x="787412" y="249453"/>
                  </a:lnTo>
                  <a:lnTo>
                    <a:pt x="787565" y="249593"/>
                  </a:lnTo>
                  <a:lnTo>
                    <a:pt x="792505" y="249123"/>
                  </a:lnTo>
                  <a:lnTo>
                    <a:pt x="793165" y="245097"/>
                  </a:lnTo>
                  <a:close/>
                </a:path>
                <a:path w="1110615" h="941704">
                  <a:moveTo>
                    <a:pt x="811377" y="213601"/>
                  </a:moveTo>
                  <a:lnTo>
                    <a:pt x="808761" y="212128"/>
                  </a:lnTo>
                  <a:lnTo>
                    <a:pt x="807593" y="213563"/>
                  </a:lnTo>
                  <a:lnTo>
                    <a:pt x="806081" y="215684"/>
                  </a:lnTo>
                  <a:lnTo>
                    <a:pt x="808774" y="216662"/>
                  </a:lnTo>
                  <a:lnTo>
                    <a:pt x="810158" y="215798"/>
                  </a:lnTo>
                  <a:lnTo>
                    <a:pt x="811377" y="213601"/>
                  </a:lnTo>
                  <a:close/>
                </a:path>
                <a:path w="1110615" h="941704">
                  <a:moveTo>
                    <a:pt x="818743" y="914387"/>
                  </a:moveTo>
                  <a:lnTo>
                    <a:pt x="814298" y="911771"/>
                  </a:lnTo>
                  <a:lnTo>
                    <a:pt x="812901" y="915314"/>
                  </a:lnTo>
                  <a:lnTo>
                    <a:pt x="816622" y="916838"/>
                  </a:lnTo>
                  <a:lnTo>
                    <a:pt x="818743" y="914387"/>
                  </a:lnTo>
                  <a:close/>
                </a:path>
                <a:path w="1110615" h="941704">
                  <a:moveTo>
                    <a:pt x="832612" y="318325"/>
                  </a:moveTo>
                  <a:lnTo>
                    <a:pt x="825995" y="320103"/>
                  </a:lnTo>
                  <a:lnTo>
                    <a:pt x="828167" y="321068"/>
                  </a:lnTo>
                  <a:lnTo>
                    <a:pt x="831621" y="322605"/>
                  </a:lnTo>
                  <a:lnTo>
                    <a:pt x="832612" y="318325"/>
                  </a:lnTo>
                  <a:close/>
                </a:path>
                <a:path w="1110615" h="941704">
                  <a:moveTo>
                    <a:pt x="841197" y="436689"/>
                  </a:moveTo>
                  <a:lnTo>
                    <a:pt x="838022" y="437222"/>
                  </a:lnTo>
                  <a:lnTo>
                    <a:pt x="834504" y="436727"/>
                  </a:lnTo>
                  <a:lnTo>
                    <a:pt x="831608" y="439788"/>
                  </a:lnTo>
                  <a:lnTo>
                    <a:pt x="835761" y="440563"/>
                  </a:lnTo>
                  <a:lnTo>
                    <a:pt x="838631" y="439089"/>
                  </a:lnTo>
                  <a:lnTo>
                    <a:pt x="841197" y="436689"/>
                  </a:lnTo>
                  <a:close/>
                </a:path>
                <a:path w="1110615" h="941704">
                  <a:moveTo>
                    <a:pt x="845324" y="130683"/>
                  </a:moveTo>
                  <a:lnTo>
                    <a:pt x="841984" y="127012"/>
                  </a:lnTo>
                  <a:lnTo>
                    <a:pt x="841425" y="127584"/>
                  </a:lnTo>
                  <a:lnTo>
                    <a:pt x="840371" y="128257"/>
                  </a:lnTo>
                  <a:lnTo>
                    <a:pt x="840435" y="128778"/>
                  </a:lnTo>
                  <a:lnTo>
                    <a:pt x="840625" y="130644"/>
                  </a:lnTo>
                  <a:lnTo>
                    <a:pt x="841933" y="131279"/>
                  </a:lnTo>
                  <a:lnTo>
                    <a:pt x="845324" y="130683"/>
                  </a:lnTo>
                  <a:close/>
                </a:path>
                <a:path w="1110615" h="941704">
                  <a:moveTo>
                    <a:pt x="851357" y="871054"/>
                  </a:moveTo>
                  <a:lnTo>
                    <a:pt x="850569" y="870826"/>
                  </a:lnTo>
                  <a:lnTo>
                    <a:pt x="849655" y="870216"/>
                  </a:lnTo>
                  <a:lnTo>
                    <a:pt x="848245" y="870724"/>
                  </a:lnTo>
                  <a:lnTo>
                    <a:pt x="847699" y="871689"/>
                  </a:lnTo>
                  <a:lnTo>
                    <a:pt x="846455" y="872959"/>
                  </a:lnTo>
                  <a:lnTo>
                    <a:pt x="848220" y="873252"/>
                  </a:lnTo>
                  <a:lnTo>
                    <a:pt x="849312" y="873785"/>
                  </a:lnTo>
                  <a:lnTo>
                    <a:pt x="849998" y="873442"/>
                  </a:lnTo>
                  <a:lnTo>
                    <a:pt x="850671" y="873086"/>
                  </a:lnTo>
                  <a:lnTo>
                    <a:pt x="850925" y="871880"/>
                  </a:lnTo>
                  <a:lnTo>
                    <a:pt x="851357" y="871054"/>
                  </a:lnTo>
                  <a:close/>
                </a:path>
                <a:path w="1110615" h="941704">
                  <a:moveTo>
                    <a:pt x="853211" y="196405"/>
                  </a:moveTo>
                  <a:lnTo>
                    <a:pt x="852233" y="192481"/>
                  </a:lnTo>
                  <a:lnTo>
                    <a:pt x="843889" y="194741"/>
                  </a:lnTo>
                  <a:lnTo>
                    <a:pt x="847813" y="200164"/>
                  </a:lnTo>
                  <a:lnTo>
                    <a:pt x="853109" y="196596"/>
                  </a:lnTo>
                  <a:lnTo>
                    <a:pt x="853211" y="196405"/>
                  </a:lnTo>
                  <a:close/>
                </a:path>
                <a:path w="1110615" h="941704">
                  <a:moveTo>
                    <a:pt x="856449" y="887869"/>
                  </a:moveTo>
                  <a:lnTo>
                    <a:pt x="855408" y="884313"/>
                  </a:lnTo>
                  <a:lnTo>
                    <a:pt x="852893" y="881786"/>
                  </a:lnTo>
                  <a:lnTo>
                    <a:pt x="850430" y="879233"/>
                  </a:lnTo>
                  <a:lnTo>
                    <a:pt x="850112" y="879462"/>
                  </a:lnTo>
                  <a:lnTo>
                    <a:pt x="849439" y="879906"/>
                  </a:lnTo>
                  <a:lnTo>
                    <a:pt x="855167" y="888695"/>
                  </a:lnTo>
                  <a:lnTo>
                    <a:pt x="856449" y="887869"/>
                  </a:lnTo>
                  <a:close/>
                </a:path>
                <a:path w="1110615" h="941704">
                  <a:moveTo>
                    <a:pt x="877544" y="872502"/>
                  </a:moveTo>
                  <a:lnTo>
                    <a:pt x="876935" y="870229"/>
                  </a:lnTo>
                  <a:lnTo>
                    <a:pt x="875957" y="866660"/>
                  </a:lnTo>
                  <a:lnTo>
                    <a:pt x="875093" y="868705"/>
                  </a:lnTo>
                  <a:lnTo>
                    <a:pt x="874547" y="870089"/>
                  </a:lnTo>
                  <a:lnTo>
                    <a:pt x="873823" y="871842"/>
                  </a:lnTo>
                  <a:lnTo>
                    <a:pt x="875093" y="872058"/>
                  </a:lnTo>
                  <a:lnTo>
                    <a:pt x="877544" y="872502"/>
                  </a:lnTo>
                  <a:close/>
                </a:path>
                <a:path w="1110615" h="941704">
                  <a:moveTo>
                    <a:pt x="895146" y="587489"/>
                  </a:moveTo>
                  <a:lnTo>
                    <a:pt x="894194" y="582891"/>
                  </a:lnTo>
                  <a:lnTo>
                    <a:pt x="888238" y="590638"/>
                  </a:lnTo>
                  <a:lnTo>
                    <a:pt x="887793" y="592785"/>
                  </a:lnTo>
                  <a:lnTo>
                    <a:pt x="891959" y="594779"/>
                  </a:lnTo>
                  <a:lnTo>
                    <a:pt x="892289" y="590804"/>
                  </a:lnTo>
                  <a:lnTo>
                    <a:pt x="895146" y="587489"/>
                  </a:lnTo>
                  <a:close/>
                </a:path>
                <a:path w="1110615" h="941704">
                  <a:moveTo>
                    <a:pt x="909129" y="683145"/>
                  </a:moveTo>
                  <a:lnTo>
                    <a:pt x="904151" y="682955"/>
                  </a:lnTo>
                  <a:lnTo>
                    <a:pt x="906030" y="686777"/>
                  </a:lnTo>
                  <a:lnTo>
                    <a:pt x="907034" y="685584"/>
                  </a:lnTo>
                  <a:lnTo>
                    <a:pt x="909129" y="683145"/>
                  </a:lnTo>
                  <a:close/>
                </a:path>
                <a:path w="1110615" h="941704">
                  <a:moveTo>
                    <a:pt x="925512" y="83185"/>
                  </a:moveTo>
                  <a:lnTo>
                    <a:pt x="921435" y="83058"/>
                  </a:lnTo>
                  <a:lnTo>
                    <a:pt x="921473" y="83743"/>
                  </a:lnTo>
                  <a:lnTo>
                    <a:pt x="921486" y="84391"/>
                  </a:lnTo>
                  <a:lnTo>
                    <a:pt x="921512" y="85051"/>
                  </a:lnTo>
                  <a:lnTo>
                    <a:pt x="922832" y="84937"/>
                  </a:lnTo>
                  <a:lnTo>
                    <a:pt x="924179" y="84810"/>
                  </a:lnTo>
                  <a:lnTo>
                    <a:pt x="925512" y="84683"/>
                  </a:lnTo>
                  <a:lnTo>
                    <a:pt x="925512" y="83185"/>
                  </a:lnTo>
                  <a:close/>
                </a:path>
                <a:path w="1110615" h="941704">
                  <a:moveTo>
                    <a:pt x="932040" y="341795"/>
                  </a:moveTo>
                  <a:lnTo>
                    <a:pt x="931913" y="339394"/>
                  </a:lnTo>
                  <a:lnTo>
                    <a:pt x="931849" y="338201"/>
                  </a:lnTo>
                  <a:lnTo>
                    <a:pt x="931164" y="338188"/>
                  </a:lnTo>
                  <a:lnTo>
                    <a:pt x="930503" y="338175"/>
                  </a:lnTo>
                  <a:lnTo>
                    <a:pt x="929830" y="338162"/>
                  </a:lnTo>
                  <a:lnTo>
                    <a:pt x="929728" y="339344"/>
                  </a:lnTo>
                  <a:lnTo>
                    <a:pt x="929563" y="341744"/>
                  </a:lnTo>
                  <a:lnTo>
                    <a:pt x="931202" y="341782"/>
                  </a:lnTo>
                  <a:lnTo>
                    <a:pt x="932040" y="341795"/>
                  </a:lnTo>
                  <a:close/>
                </a:path>
                <a:path w="1110615" h="941704">
                  <a:moveTo>
                    <a:pt x="965339" y="471093"/>
                  </a:moveTo>
                  <a:lnTo>
                    <a:pt x="963815" y="470420"/>
                  </a:lnTo>
                  <a:lnTo>
                    <a:pt x="961059" y="469150"/>
                  </a:lnTo>
                  <a:lnTo>
                    <a:pt x="961110" y="472020"/>
                  </a:lnTo>
                  <a:lnTo>
                    <a:pt x="961174" y="474078"/>
                  </a:lnTo>
                  <a:lnTo>
                    <a:pt x="961237" y="477304"/>
                  </a:lnTo>
                  <a:lnTo>
                    <a:pt x="963002" y="474662"/>
                  </a:lnTo>
                  <a:lnTo>
                    <a:pt x="965339" y="471093"/>
                  </a:lnTo>
                  <a:close/>
                </a:path>
                <a:path w="1110615" h="941704">
                  <a:moveTo>
                    <a:pt x="984262" y="284302"/>
                  </a:moveTo>
                  <a:lnTo>
                    <a:pt x="981964" y="281736"/>
                  </a:lnTo>
                  <a:lnTo>
                    <a:pt x="980262" y="285076"/>
                  </a:lnTo>
                  <a:lnTo>
                    <a:pt x="980516" y="288442"/>
                  </a:lnTo>
                  <a:lnTo>
                    <a:pt x="981163" y="291858"/>
                  </a:lnTo>
                  <a:lnTo>
                    <a:pt x="984211" y="285648"/>
                  </a:lnTo>
                  <a:lnTo>
                    <a:pt x="984262" y="284302"/>
                  </a:lnTo>
                  <a:close/>
                </a:path>
                <a:path w="1110615" h="941704">
                  <a:moveTo>
                    <a:pt x="1037196" y="421830"/>
                  </a:moveTo>
                  <a:lnTo>
                    <a:pt x="1037170" y="420992"/>
                  </a:lnTo>
                  <a:lnTo>
                    <a:pt x="1037158" y="420522"/>
                  </a:lnTo>
                  <a:lnTo>
                    <a:pt x="1035964" y="420065"/>
                  </a:lnTo>
                  <a:lnTo>
                    <a:pt x="1034872" y="419303"/>
                  </a:lnTo>
                  <a:lnTo>
                    <a:pt x="1034503" y="420611"/>
                  </a:lnTo>
                  <a:lnTo>
                    <a:pt x="1033932" y="421500"/>
                  </a:lnTo>
                  <a:lnTo>
                    <a:pt x="1034376" y="422732"/>
                  </a:lnTo>
                  <a:lnTo>
                    <a:pt x="1035392" y="423049"/>
                  </a:lnTo>
                  <a:lnTo>
                    <a:pt x="1036066" y="423506"/>
                  </a:lnTo>
                  <a:lnTo>
                    <a:pt x="1036472" y="422681"/>
                  </a:lnTo>
                  <a:lnTo>
                    <a:pt x="1037196" y="421830"/>
                  </a:lnTo>
                  <a:close/>
                </a:path>
                <a:path w="1110615" h="941704">
                  <a:moveTo>
                    <a:pt x="1041400" y="584873"/>
                  </a:moveTo>
                  <a:lnTo>
                    <a:pt x="1040536" y="584504"/>
                  </a:lnTo>
                  <a:lnTo>
                    <a:pt x="1039685" y="583895"/>
                  </a:lnTo>
                  <a:lnTo>
                    <a:pt x="1038821" y="583895"/>
                  </a:lnTo>
                  <a:lnTo>
                    <a:pt x="1038301" y="583882"/>
                  </a:lnTo>
                  <a:lnTo>
                    <a:pt x="1037793" y="584835"/>
                  </a:lnTo>
                  <a:lnTo>
                    <a:pt x="1036739" y="585851"/>
                  </a:lnTo>
                  <a:lnTo>
                    <a:pt x="1038301" y="586320"/>
                  </a:lnTo>
                  <a:lnTo>
                    <a:pt x="1039228" y="586879"/>
                  </a:lnTo>
                  <a:lnTo>
                    <a:pt x="1040015" y="586727"/>
                  </a:lnTo>
                  <a:lnTo>
                    <a:pt x="1040574" y="586600"/>
                  </a:lnTo>
                  <a:lnTo>
                    <a:pt x="1040942" y="585533"/>
                  </a:lnTo>
                  <a:lnTo>
                    <a:pt x="1041400" y="584873"/>
                  </a:lnTo>
                  <a:close/>
                </a:path>
                <a:path w="1110615" h="941704">
                  <a:moveTo>
                    <a:pt x="1060348" y="425069"/>
                  </a:moveTo>
                  <a:lnTo>
                    <a:pt x="1055370" y="424192"/>
                  </a:lnTo>
                  <a:lnTo>
                    <a:pt x="1051560" y="424713"/>
                  </a:lnTo>
                  <a:lnTo>
                    <a:pt x="1047953" y="429196"/>
                  </a:lnTo>
                  <a:lnTo>
                    <a:pt x="1053020" y="429641"/>
                  </a:lnTo>
                  <a:lnTo>
                    <a:pt x="1056932" y="429247"/>
                  </a:lnTo>
                  <a:lnTo>
                    <a:pt x="1060348" y="425069"/>
                  </a:lnTo>
                  <a:close/>
                </a:path>
                <a:path w="1110615" h="941704">
                  <a:moveTo>
                    <a:pt x="1069289" y="658291"/>
                  </a:moveTo>
                  <a:lnTo>
                    <a:pt x="1069047" y="655789"/>
                  </a:lnTo>
                  <a:lnTo>
                    <a:pt x="1068984" y="655205"/>
                  </a:lnTo>
                  <a:lnTo>
                    <a:pt x="1067739" y="655789"/>
                  </a:lnTo>
                  <a:lnTo>
                    <a:pt x="1065872" y="655751"/>
                  </a:lnTo>
                  <a:lnTo>
                    <a:pt x="1065872" y="657910"/>
                  </a:lnTo>
                  <a:lnTo>
                    <a:pt x="1069289" y="658291"/>
                  </a:lnTo>
                  <a:close/>
                </a:path>
                <a:path w="1110615" h="941704">
                  <a:moveTo>
                    <a:pt x="1093520" y="560781"/>
                  </a:moveTo>
                  <a:lnTo>
                    <a:pt x="1092949" y="559523"/>
                  </a:lnTo>
                  <a:lnTo>
                    <a:pt x="1090790" y="559714"/>
                  </a:lnTo>
                  <a:lnTo>
                    <a:pt x="1090409" y="559765"/>
                  </a:lnTo>
                  <a:lnTo>
                    <a:pt x="1089698" y="560857"/>
                  </a:lnTo>
                  <a:lnTo>
                    <a:pt x="1089812" y="561327"/>
                  </a:lnTo>
                  <a:lnTo>
                    <a:pt x="1090231" y="563130"/>
                  </a:lnTo>
                  <a:lnTo>
                    <a:pt x="1091552" y="563346"/>
                  </a:lnTo>
                  <a:lnTo>
                    <a:pt x="1093279" y="562698"/>
                  </a:lnTo>
                  <a:lnTo>
                    <a:pt x="1093520" y="560781"/>
                  </a:lnTo>
                  <a:close/>
                </a:path>
                <a:path w="1110615" h="941704">
                  <a:moveTo>
                    <a:pt x="1108468" y="548716"/>
                  </a:moveTo>
                  <a:lnTo>
                    <a:pt x="1103934" y="545985"/>
                  </a:lnTo>
                  <a:lnTo>
                    <a:pt x="1103160" y="547344"/>
                  </a:lnTo>
                  <a:lnTo>
                    <a:pt x="1104417" y="548309"/>
                  </a:lnTo>
                  <a:lnTo>
                    <a:pt x="1105166" y="550316"/>
                  </a:lnTo>
                  <a:lnTo>
                    <a:pt x="1108468" y="548716"/>
                  </a:lnTo>
                  <a:close/>
                </a:path>
                <a:path w="1110615" h="941704">
                  <a:moveTo>
                    <a:pt x="1110170" y="328777"/>
                  </a:moveTo>
                  <a:lnTo>
                    <a:pt x="1108583" y="327482"/>
                  </a:lnTo>
                  <a:lnTo>
                    <a:pt x="1107020" y="326809"/>
                  </a:lnTo>
                  <a:lnTo>
                    <a:pt x="1105573" y="325996"/>
                  </a:lnTo>
                  <a:lnTo>
                    <a:pt x="1105217" y="326707"/>
                  </a:lnTo>
                  <a:lnTo>
                    <a:pt x="1104493" y="327482"/>
                  </a:lnTo>
                  <a:lnTo>
                    <a:pt x="1104836" y="329209"/>
                  </a:lnTo>
                  <a:lnTo>
                    <a:pt x="1102156" y="329057"/>
                  </a:lnTo>
                  <a:lnTo>
                    <a:pt x="1100442" y="326847"/>
                  </a:lnTo>
                  <a:lnTo>
                    <a:pt x="1097483" y="329260"/>
                  </a:lnTo>
                  <a:lnTo>
                    <a:pt x="1094854" y="331089"/>
                  </a:lnTo>
                  <a:lnTo>
                    <a:pt x="1096365" y="334937"/>
                  </a:lnTo>
                  <a:lnTo>
                    <a:pt x="1099654" y="335534"/>
                  </a:lnTo>
                  <a:lnTo>
                    <a:pt x="1100721" y="333298"/>
                  </a:lnTo>
                  <a:lnTo>
                    <a:pt x="1101674" y="330974"/>
                  </a:lnTo>
                  <a:lnTo>
                    <a:pt x="1104404" y="333387"/>
                  </a:lnTo>
                  <a:lnTo>
                    <a:pt x="1105471" y="330288"/>
                  </a:lnTo>
                  <a:lnTo>
                    <a:pt x="1107528" y="331558"/>
                  </a:lnTo>
                  <a:lnTo>
                    <a:pt x="1109357" y="330860"/>
                  </a:lnTo>
                  <a:lnTo>
                    <a:pt x="1109497" y="330238"/>
                  </a:lnTo>
                  <a:lnTo>
                    <a:pt x="1110170" y="32877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1" name="object 118">
              <a:extLst>
                <a:ext uri="{FF2B5EF4-FFF2-40B4-BE49-F238E27FC236}">
                  <a16:creationId xmlns:a16="http://schemas.microsoft.com/office/drawing/2014/main" id="{D4839163-5AF7-22AB-A7C8-66BC337704FD}"/>
                </a:ext>
              </a:extLst>
            </p:cNvPr>
            <p:cNvSpPr/>
            <p:nvPr/>
          </p:nvSpPr>
          <p:spPr>
            <a:xfrm>
              <a:off x="4334084" y="3107091"/>
              <a:ext cx="566430" cy="601856"/>
            </a:xfrm>
            <a:custGeom>
              <a:avLst/>
              <a:gdLst/>
              <a:ahLst/>
              <a:cxnLst/>
              <a:rect l="l" t="t" r="r" b="b"/>
              <a:pathLst>
                <a:path w="934084" h="992504">
                  <a:moveTo>
                    <a:pt x="3302" y="420357"/>
                  </a:moveTo>
                  <a:lnTo>
                    <a:pt x="3213" y="419239"/>
                  </a:lnTo>
                  <a:lnTo>
                    <a:pt x="1257" y="417906"/>
                  </a:lnTo>
                  <a:lnTo>
                    <a:pt x="279" y="419633"/>
                  </a:lnTo>
                  <a:lnTo>
                    <a:pt x="0" y="420776"/>
                  </a:lnTo>
                  <a:lnTo>
                    <a:pt x="1917" y="422033"/>
                  </a:lnTo>
                  <a:lnTo>
                    <a:pt x="3302" y="420357"/>
                  </a:lnTo>
                  <a:close/>
                </a:path>
                <a:path w="934084" h="992504">
                  <a:moveTo>
                    <a:pt x="10274" y="294005"/>
                  </a:moveTo>
                  <a:lnTo>
                    <a:pt x="9245" y="293192"/>
                  </a:lnTo>
                  <a:lnTo>
                    <a:pt x="7175" y="291592"/>
                  </a:lnTo>
                  <a:lnTo>
                    <a:pt x="6934" y="291807"/>
                  </a:lnTo>
                  <a:lnTo>
                    <a:pt x="6718" y="292049"/>
                  </a:lnTo>
                  <a:lnTo>
                    <a:pt x="6477" y="292290"/>
                  </a:lnTo>
                  <a:lnTo>
                    <a:pt x="9118" y="295275"/>
                  </a:lnTo>
                  <a:lnTo>
                    <a:pt x="9499" y="294855"/>
                  </a:lnTo>
                  <a:lnTo>
                    <a:pt x="9893" y="294449"/>
                  </a:lnTo>
                  <a:lnTo>
                    <a:pt x="10274" y="294005"/>
                  </a:lnTo>
                  <a:close/>
                </a:path>
                <a:path w="934084" h="992504">
                  <a:moveTo>
                    <a:pt x="51828" y="409638"/>
                  </a:moveTo>
                  <a:lnTo>
                    <a:pt x="51206" y="408482"/>
                  </a:lnTo>
                  <a:lnTo>
                    <a:pt x="50190" y="408813"/>
                  </a:lnTo>
                  <a:lnTo>
                    <a:pt x="49288" y="409232"/>
                  </a:lnTo>
                  <a:lnTo>
                    <a:pt x="48374" y="409638"/>
                  </a:lnTo>
                  <a:lnTo>
                    <a:pt x="48653" y="410235"/>
                  </a:lnTo>
                  <a:lnTo>
                    <a:pt x="48945" y="410781"/>
                  </a:lnTo>
                  <a:lnTo>
                    <a:pt x="49225" y="411378"/>
                  </a:lnTo>
                  <a:lnTo>
                    <a:pt x="50076" y="410832"/>
                  </a:lnTo>
                  <a:lnTo>
                    <a:pt x="50965" y="410311"/>
                  </a:lnTo>
                  <a:lnTo>
                    <a:pt x="51765" y="409676"/>
                  </a:lnTo>
                  <a:close/>
                </a:path>
                <a:path w="934084" h="992504">
                  <a:moveTo>
                    <a:pt x="60566" y="502272"/>
                  </a:moveTo>
                  <a:lnTo>
                    <a:pt x="59842" y="500354"/>
                  </a:lnTo>
                  <a:lnTo>
                    <a:pt x="59474" y="499402"/>
                  </a:lnTo>
                  <a:lnTo>
                    <a:pt x="58559" y="499719"/>
                  </a:lnTo>
                  <a:lnTo>
                    <a:pt x="58115" y="499884"/>
                  </a:lnTo>
                  <a:lnTo>
                    <a:pt x="58648" y="500837"/>
                  </a:lnTo>
                  <a:lnTo>
                    <a:pt x="59182" y="501738"/>
                  </a:lnTo>
                  <a:lnTo>
                    <a:pt x="59715" y="502678"/>
                  </a:lnTo>
                  <a:lnTo>
                    <a:pt x="59994" y="502539"/>
                  </a:lnTo>
                  <a:lnTo>
                    <a:pt x="60286" y="502412"/>
                  </a:lnTo>
                  <a:lnTo>
                    <a:pt x="60566" y="502272"/>
                  </a:lnTo>
                  <a:close/>
                </a:path>
                <a:path w="934084" h="992504">
                  <a:moveTo>
                    <a:pt x="62052" y="593178"/>
                  </a:moveTo>
                  <a:lnTo>
                    <a:pt x="61302" y="592480"/>
                  </a:lnTo>
                  <a:lnTo>
                    <a:pt x="60921" y="592137"/>
                  </a:lnTo>
                  <a:lnTo>
                    <a:pt x="59397" y="593140"/>
                  </a:lnTo>
                  <a:lnTo>
                    <a:pt x="57810" y="594080"/>
                  </a:lnTo>
                  <a:lnTo>
                    <a:pt x="57670" y="597623"/>
                  </a:lnTo>
                  <a:lnTo>
                    <a:pt x="62052" y="593178"/>
                  </a:lnTo>
                  <a:close/>
                </a:path>
                <a:path w="934084" h="992504">
                  <a:moveTo>
                    <a:pt x="73266" y="212966"/>
                  </a:moveTo>
                  <a:lnTo>
                    <a:pt x="72301" y="212077"/>
                  </a:lnTo>
                  <a:lnTo>
                    <a:pt x="71589" y="212598"/>
                  </a:lnTo>
                  <a:lnTo>
                    <a:pt x="71056" y="213182"/>
                  </a:lnTo>
                  <a:lnTo>
                    <a:pt x="70332" y="213906"/>
                  </a:lnTo>
                  <a:lnTo>
                    <a:pt x="70993" y="214401"/>
                  </a:lnTo>
                  <a:lnTo>
                    <a:pt x="71640" y="214960"/>
                  </a:lnTo>
                  <a:lnTo>
                    <a:pt x="72275" y="214363"/>
                  </a:lnTo>
                  <a:lnTo>
                    <a:pt x="72809" y="213741"/>
                  </a:lnTo>
                  <a:lnTo>
                    <a:pt x="73202" y="213055"/>
                  </a:lnTo>
                  <a:close/>
                </a:path>
                <a:path w="934084" h="992504">
                  <a:moveTo>
                    <a:pt x="89789" y="379564"/>
                  </a:moveTo>
                  <a:lnTo>
                    <a:pt x="89090" y="378866"/>
                  </a:lnTo>
                  <a:lnTo>
                    <a:pt x="88379" y="378142"/>
                  </a:lnTo>
                  <a:lnTo>
                    <a:pt x="87680" y="377444"/>
                  </a:lnTo>
                  <a:lnTo>
                    <a:pt x="87350" y="377774"/>
                  </a:lnTo>
                  <a:lnTo>
                    <a:pt x="86690" y="378396"/>
                  </a:lnTo>
                  <a:lnTo>
                    <a:pt x="87325" y="379082"/>
                  </a:lnTo>
                  <a:lnTo>
                    <a:pt x="87947" y="379806"/>
                  </a:lnTo>
                  <a:lnTo>
                    <a:pt x="88684" y="380415"/>
                  </a:lnTo>
                  <a:lnTo>
                    <a:pt x="89408" y="379857"/>
                  </a:lnTo>
                  <a:lnTo>
                    <a:pt x="89789" y="379564"/>
                  </a:lnTo>
                  <a:close/>
                </a:path>
                <a:path w="934084" h="992504">
                  <a:moveTo>
                    <a:pt x="107200" y="406844"/>
                  </a:moveTo>
                  <a:lnTo>
                    <a:pt x="104902" y="406031"/>
                  </a:lnTo>
                  <a:lnTo>
                    <a:pt x="103657" y="405574"/>
                  </a:lnTo>
                  <a:lnTo>
                    <a:pt x="103644" y="406882"/>
                  </a:lnTo>
                  <a:lnTo>
                    <a:pt x="103632" y="407784"/>
                  </a:lnTo>
                  <a:lnTo>
                    <a:pt x="103606" y="409498"/>
                  </a:lnTo>
                  <a:lnTo>
                    <a:pt x="105067" y="408406"/>
                  </a:lnTo>
                  <a:lnTo>
                    <a:pt x="105892" y="407809"/>
                  </a:lnTo>
                  <a:lnTo>
                    <a:pt x="107200" y="406844"/>
                  </a:lnTo>
                  <a:close/>
                </a:path>
                <a:path w="934084" h="992504">
                  <a:moveTo>
                    <a:pt x="113055" y="638860"/>
                  </a:moveTo>
                  <a:lnTo>
                    <a:pt x="111340" y="640803"/>
                  </a:lnTo>
                  <a:lnTo>
                    <a:pt x="112649" y="643788"/>
                  </a:lnTo>
                  <a:lnTo>
                    <a:pt x="112852" y="641388"/>
                  </a:lnTo>
                  <a:lnTo>
                    <a:pt x="112941" y="640118"/>
                  </a:lnTo>
                  <a:lnTo>
                    <a:pt x="113055" y="638860"/>
                  </a:lnTo>
                  <a:close/>
                </a:path>
                <a:path w="934084" h="992504">
                  <a:moveTo>
                    <a:pt x="137858" y="187426"/>
                  </a:moveTo>
                  <a:lnTo>
                    <a:pt x="136677" y="185318"/>
                  </a:lnTo>
                  <a:lnTo>
                    <a:pt x="134518" y="186436"/>
                  </a:lnTo>
                  <a:lnTo>
                    <a:pt x="134505" y="187845"/>
                  </a:lnTo>
                  <a:lnTo>
                    <a:pt x="135255" y="190004"/>
                  </a:lnTo>
                  <a:lnTo>
                    <a:pt x="137071" y="188607"/>
                  </a:lnTo>
                  <a:lnTo>
                    <a:pt x="137858" y="187426"/>
                  </a:lnTo>
                  <a:close/>
                </a:path>
                <a:path w="934084" h="992504">
                  <a:moveTo>
                    <a:pt x="172961" y="282321"/>
                  </a:moveTo>
                  <a:lnTo>
                    <a:pt x="170713" y="278053"/>
                  </a:lnTo>
                  <a:lnTo>
                    <a:pt x="170053" y="280708"/>
                  </a:lnTo>
                  <a:lnTo>
                    <a:pt x="170218" y="281851"/>
                  </a:lnTo>
                  <a:lnTo>
                    <a:pt x="172961" y="282321"/>
                  </a:lnTo>
                  <a:close/>
                </a:path>
                <a:path w="934084" h="992504">
                  <a:moveTo>
                    <a:pt x="181902" y="602437"/>
                  </a:moveTo>
                  <a:lnTo>
                    <a:pt x="181737" y="602195"/>
                  </a:lnTo>
                  <a:lnTo>
                    <a:pt x="181267" y="601548"/>
                  </a:lnTo>
                  <a:lnTo>
                    <a:pt x="180454" y="601179"/>
                  </a:lnTo>
                  <a:lnTo>
                    <a:pt x="179781" y="600710"/>
                  </a:lnTo>
                  <a:lnTo>
                    <a:pt x="179425" y="601243"/>
                  </a:lnTo>
                  <a:lnTo>
                    <a:pt x="178701" y="601954"/>
                  </a:lnTo>
                  <a:lnTo>
                    <a:pt x="179120" y="602970"/>
                  </a:lnTo>
                  <a:lnTo>
                    <a:pt x="179882" y="603427"/>
                  </a:lnTo>
                  <a:lnTo>
                    <a:pt x="180746" y="604278"/>
                  </a:lnTo>
                  <a:lnTo>
                    <a:pt x="181241" y="603300"/>
                  </a:lnTo>
                  <a:lnTo>
                    <a:pt x="181902" y="602437"/>
                  </a:lnTo>
                  <a:close/>
                </a:path>
                <a:path w="934084" h="992504">
                  <a:moveTo>
                    <a:pt x="237617" y="779678"/>
                  </a:moveTo>
                  <a:lnTo>
                    <a:pt x="236893" y="779437"/>
                  </a:lnTo>
                  <a:lnTo>
                    <a:pt x="236156" y="779106"/>
                  </a:lnTo>
                  <a:lnTo>
                    <a:pt x="235229" y="778979"/>
                  </a:lnTo>
                  <a:lnTo>
                    <a:pt x="234988" y="779792"/>
                  </a:lnTo>
                  <a:lnTo>
                    <a:pt x="234607" y="780542"/>
                  </a:lnTo>
                  <a:lnTo>
                    <a:pt x="235623" y="780745"/>
                  </a:lnTo>
                  <a:lnTo>
                    <a:pt x="236372" y="780961"/>
                  </a:lnTo>
                  <a:lnTo>
                    <a:pt x="237147" y="780986"/>
                  </a:lnTo>
                  <a:lnTo>
                    <a:pt x="237312" y="780986"/>
                  </a:lnTo>
                  <a:lnTo>
                    <a:pt x="237464" y="780122"/>
                  </a:lnTo>
                  <a:lnTo>
                    <a:pt x="237617" y="779678"/>
                  </a:lnTo>
                  <a:close/>
                </a:path>
                <a:path w="934084" h="992504">
                  <a:moveTo>
                    <a:pt x="261886" y="930694"/>
                  </a:moveTo>
                  <a:lnTo>
                    <a:pt x="261861" y="929970"/>
                  </a:lnTo>
                  <a:lnTo>
                    <a:pt x="261823" y="929398"/>
                  </a:lnTo>
                  <a:lnTo>
                    <a:pt x="261175" y="928839"/>
                  </a:lnTo>
                  <a:lnTo>
                    <a:pt x="260807" y="928255"/>
                  </a:lnTo>
                  <a:lnTo>
                    <a:pt x="260489" y="928598"/>
                  </a:lnTo>
                  <a:lnTo>
                    <a:pt x="260159" y="928916"/>
                  </a:lnTo>
                  <a:lnTo>
                    <a:pt x="259854" y="929271"/>
                  </a:lnTo>
                  <a:lnTo>
                    <a:pt x="259715" y="930021"/>
                  </a:lnTo>
                  <a:lnTo>
                    <a:pt x="259372" y="930821"/>
                  </a:lnTo>
                  <a:lnTo>
                    <a:pt x="259524" y="931494"/>
                  </a:lnTo>
                  <a:lnTo>
                    <a:pt x="259613" y="931837"/>
                  </a:lnTo>
                  <a:lnTo>
                    <a:pt x="260604" y="931976"/>
                  </a:lnTo>
                  <a:lnTo>
                    <a:pt x="261162" y="932192"/>
                  </a:lnTo>
                  <a:lnTo>
                    <a:pt x="261416" y="931456"/>
                  </a:lnTo>
                  <a:lnTo>
                    <a:pt x="261886" y="930694"/>
                  </a:lnTo>
                  <a:close/>
                </a:path>
                <a:path w="934084" h="992504">
                  <a:moveTo>
                    <a:pt x="273685" y="262864"/>
                  </a:moveTo>
                  <a:lnTo>
                    <a:pt x="273240" y="262394"/>
                  </a:lnTo>
                  <a:lnTo>
                    <a:pt x="272821" y="261683"/>
                  </a:lnTo>
                  <a:lnTo>
                    <a:pt x="272300" y="261607"/>
                  </a:lnTo>
                  <a:lnTo>
                    <a:pt x="271856" y="261518"/>
                  </a:lnTo>
                  <a:lnTo>
                    <a:pt x="271272" y="262128"/>
                  </a:lnTo>
                  <a:lnTo>
                    <a:pt x="270268" y="262712"/>
                  </a:lnTo>
                  <a:lnTo>
                    <a:pt x="271322" y="263359"/>
                  </a:lnTo>
                  <a:lnTo>
                    <a:pt x="271856" y="263969"/>
                  </a:lnTo>
                  <a:lnTo>
                    <a:pt x="272834" y="263994"/>
                  </a:lnTo>
                  <a:lnTo>
                    <a:pt x="273253" y="263245"/>
                  </a:lnTo>
                  <a:lnTo>
                    <a:pt x="273685" y="262864"/>
                  </a:lnTo>
                  <a:close/>
                </a:path>
                <a:path w="934084" h="992504">
                  <a:moveTo>
                    <a:pt x="280365" y="503796"/>
                  </a:moveTo>
                  <a:lnTo>
                    <a:pt x="280352" y="503504"/>
                  </a:lnTo>
                  <a:lnTo>
                    <a:pt x="277761" y="503186"/>
                  </a:lnTo>
                  <a:lnTo>
                    <a:pt x="276466" y="503059"/>
                  </a:lnTo>
                  <a:lnTo>
                    <a:pt x="276974" y="504253"/>
                  </a:lnTo>
                  <a:lnTo>
                    <a:pt x="277685" y="504736"/>
                  </a:lnTo>
                  <a:lnTo>
                    <a:pt x="278485" y="504888"/>
                  </a:lnTo>
                  <a:lnTo>
                    <a:pt x="279069" y="504952"/>
                  </a:lnTo>
                  <a:lnTo>
                    <a:pt x="279730" y="504571"/>
                  </a:lnTo>
                  <a:lnTo>
                    <a:pt x="280365" y="504405"/>
                  </a:lnTo>
                  <a:lnTo>
                    <a:pt x="280365" y="503796"/>
                  </a:lnTo>
                  <a:close/>
                </a:path>
                <a:path w="934084" h="992504">
                  <a:moveTo>
                    <a:pt x="282054" y="199783"/>
                  </a:moveTo>
                  <a:lnTo>
                    <a:pt x="281406" y="199237"/>
                  </a:lnTo>
                  <a:lnTo>
                    <a:pt x="280758" y="198653"/>
                  </a:lnTo>
                  <a:lnTo>
                    <a:pt x="280111" y="198107"/>
                  </a:lnTo>
                  <a:lnTo>
                    <a:pt x="279654" y="198564"/>
                  </a:lnTo>
                  <a:lnTo>
                    <a:pt x="279425" y="198767"/>
                  </a:lnTo>
                  <a:lnTo>
                    <a:pt x="279984" y="199415"/>
                  </a:lnTo>
                  <a:lnTo>
                    <a:pt x="280530" y="200063"/>
                  </a:lnTo>
                  <a:lnTo>
                    <a:pt x="281063" y="200685"/>
                  </a:lnTo>
                  <a:lnTo>
                    <a:pt x="281406" y="200393"/>
                  </a:lnTo>
                  <a:lnTo>
                    <a:pt x="281724" y="200075"/>
                  </a:lnTo>
                  <a:lnTo>
                    <a:pt x="282054" y="199783"/>
                  </a:lnTo>
                  <a:close/>
                </a:path>
                <a:path w="934084" h="992504">
                  <a:moveTo>
                    <a:pt x="283400" y="771080"/>
                  </a:moveTo>
                  <a:lnTo>
                    <a:pt x="282905" y="768413"/>
                  </a:lnTo>
                  <a:lnTo>
                    <a:pt x="281546" y="768273"/>
                  </a:lnTo>
                  <a:lnTo>
                    <a:pt x="279146" y="769289"/>
                  </a:lnTo>
                  <a:lnTo>
                    <a:pt x="280162" y="771537"/>
                  </a:lnTo>
                  <a:lnTo>
                    <a:pt x="281381" y="772096"/>
                  </a:lnTo>
                  <a:lnTo>
                    <a:pt x="283400" y="771080"/>
                  </a:lnTo>
                  <a:close/>
                </a:path>
                <a:path w="934084" h="992504">
                  <a:moveTo>
                    <a:pt x="309435" y="260946"/>
                  </a:moveTo>
                  <a:lnTo>
                    <a:pt x="309333" y="259689"/>
                  </a:lnTo>
                  <a:lnTo>
                    <a:pt x="309232" y="258419"/>
                  </a:lnTo>
                  <a:lnTo>
                    <a:pt x="309143" y="257149"/>
                  </a:lnTo>
                  <a:lnTo>
                    <a:pt x="308737" y="257187"/>
                  </a:lnTo>
                  <a:lnTo>
                    <a:pt x="308330" y="257200"/>
                  </a:lnTo>
                  <a:lnTo>
                    <a:pt x="307936" y="257251"/>
                  </a:lnTo>
                  <a:lnTo>
                    <a:pt x="308038" y="258559"/>
                  </a:lnTo>
                  <a:lnTo>
                    <a:pt x="308152" y="259854"/>
                  </a:lnTo>
                  <a:lnTo>
                    <a:pt x="308254" y="261150"/>
                  </a:lnTo>
                  <a:lnTo>
                    <a:pt x="308648" y="261073"/>
                  </a:lnTo>
                  <a:lnTo>
                    <a:pt x="309029" y="261023"/>
                  </a:lnTo>
                  <a:lnTo>
                    <a:pt x="309435" y="260946"/>
                  </a:lnTo>
                  <a:close/>
                </a:path>
                <a:path w="934084" h="992504">
                  <a:moveTo>
                    <a:pt x="309816" y="247103"/>
                  </a:moveTo>
                  <a:lnTo>
                    <a:pt x="309549" y="246176"/>
                  </a:lnTo>
                  <a:lnTo>
                    <a:pt x="309041" y="244297"/>
                  </a:lnTo>
                  <a:lnTo>
                    <a:pt x="308140" y="244475"/>
                  </a:lnTo>
                  <a:lnTo>
                    <a:pt x="307670" y="244576"/>
                  </a:lnTo>
                  <a:lnTo>
                    <a:pt x="307898" y="246545"/>
                  </a:lnTo>
                  <a:lnTo>
                    <a:pt x="308000" y="247535"/>
                  </a:lnTo>
                  <a:lnTo>
                    <a:pt x="308610" y="247396"/>
                  </a:lnTo>
                  <a:lnTo>
                    <a:pt x="309206" y="247243"/>
                  </a:lnTo>
                  <a:lnTo>
                    <a:pt x="309816" y="247103"/>
                  </a:lnTo>
                  <a:close/>
                </a:path>
                <a:path w="934084" h="992504">
                  <a:moveTo>
                    <a:pt x="322402" y="332486"/>
                  </a:moveTo>
                  <a:lnTo>
                    <a:pt x="320979" y="332282"/>
                  </a:lnTo>
                  <a:lnTo>
                    <a:pt x="319506" y="332257"/>
                  </a:lnTo>
                  <a:lnTo>
                    <a:pt x="319316" y="332244"/>
                  </a:lnTo>
                  <a:lnTo>
                    <a:pt x="319138" y="332701"/>
                  </a:lnTo>
                  <a:lnTo>
                    <a:pt x="318744" y="333209"/>
                  </a:lnTo>
                  <a:lnTo>
                    <a:pt x="319709" y="333883"/>
                  </a:lnTo>
                  <a:lnTo>
                    <a:pt x="320636" y="334518"/>
                  </a:lnTo>
                  <a:lnTo>
                    <a:pt x="322160" y="335597"/>
                  </a:lnTo>
                  <a:lnTo>
                    <a:pt x="322402" y="332486"/>
                  </a:lnTo>
                  <a:close/>
                </a:path>
                <a:path w="934084" h="992504">
                  <a:moveTo>
                    <a:pt x="324116" y="623811"/>
                  </a:moveTo>
                  <a:lnTo>
                    <a:pt x="323392" y="623049"/>
                  </a:lnTo>
                  <a:lnTo>
                    <a:pt x="321513" y="624979"/>
                  </a:lnTo>
                  <a:lnTo>
                    <a:pt x="320573" y="625932"/>
                  </a:lnTo>
                  <a:lnTo>
                    <a:pt x="320802" y="626160"/>
                  </a:lnTo>
                  <a:lnTo>
                    <a:pt x="321030" y="626402"/>
                  </a:lnTo>
                  <a:lnTo>
                    <a:pt x="321259" y="626630"/>
                  </a:lnTo>
                  <a:lnTo>
                    <a:pt x="322211" y="625690"/>
                  </a:lnTo>
                  <a:lnTo>
                    <a:pt x="324116" y="623811"/>
                  </a:lnTo>
                  <a:close/>
                </a:path>
                <a:path w="934084" h="992504">
                  <a:moveTo>
                    <a:pt x="324599" y="664044"/>
                  </a:moveTo>
                  <a:lnTo>
                    <a:pt x="322440" y="663613"/>
                  </a:lnTo>
                  <a:lnTo>
                    <a:pt x="320230" y="663321"/>
                  </a:lnTo>
                  <a:lnTo>
                    <a:pt x="321932" y="665772"/>
                  </a:lnTo>
                  <a:lnTo>
                    <a:pt x="322973" y="667232"/>
                  </a:lnTo>
                  <a:lnTo>
                    <a:pt x="324599" y="664044"/>
                  </a:lnTo>
                  <a:close/>
                </a:path>
                <a:path w="934084" h="992504">
                  <a:moveTo>
                    <a:pt x="356120" y="509841"/>
                  </a:moveTo>
                  <a:lnTo>
                    <a:pt x="356057" y="509549"/>
                  </a:lnTo>
                  <a:lnTo>
                    <a:pt x="355892" y="509308"/>
                  </a:lnTo>
                  <a:lnTo>
                    <a:pt x="354571" y="509282"/>
                  </a:lnTo>
                  <a:lnTo>
                    <a:pt x="353339" y="509308"/>
                  </a:lnTo>
                  <a:lnTo>
                    <a:pt x="351904" y="509308"/>
                  </a:lnTo>
                  <a:lnTo>
                    <a:pt x="353174" y="512267"/>
                  </a:lnTo>
                  <a:lnTo>
                    <a:pt x="354622" y="510755"/>
                  </a:lnTo>
                  <a:lnTo>
                    <a:pt x="355968" y="510209"/>
                  </a:lnTo>
                  <a:lnTo>
                    <a:pt x="356019" y="510032"/>
                  </a:lnTo>
                  <a:lnTo>
                    <a:pt x="356120" y="509841"/>
                  </a:lnTo>
                  <a:close/>
                </a:path>
                <a:path w="934084" h="992504">
                  <a:moveTo>
                    <a:pt x="361365" y="331787"/>
                  </a:moveTo>
                  <a:lnTo>
                    <a:pt x="361022" y="330885"/>
                  </a:lnTo>
                  <a:lnTo>
                    <a:pt x="360705" y="329996"/>
                  </a:lnTo>
                  <a:lnTo>
                    <a:pt x="360362" y="329069"/>
                  </a:lnTo>
                  <a:lnTo>
                    <a:pt x="359829" y="329260"/>
                  </a:lnTo>
                  <a:lnTo>
                    <a:pt x="359562" y="329336"/>
                  </a:lnTo>
                  <a:lnTo>
                    <a:pt x="360311" y="332117"/>
                  </a:lnTo>
                  <a:lnTo>
                    <a:pt x="360667" y="332003"/>
                  </a:lnTo>
                  <a:lnTo>
                    <a:pt x="361010" y="331901"/>
                  </a:lnTo>
                  <a:lnTo>
                    <a:pt x="361365" y="331787"/>
                  </a:lnTo>
                  <a:close/>
                </a:path>
                <a:path w="934084" h="992504">
                  <a:moveTo>
                    <a:pt x="370027" y="808748"/>
                  </a:moveTo>
                  <a:lnTo>
                    <a:pt x="369887" y="808316"/>
                  </a:lnTo>
                  <a:lnTo>
                    <a:pt x="369849" y="807694"/>
                  </a:lnTo>
                  <a:lnTo>
                    <a:pt x="368668" y="808012"/>
                  </a:lnTo>
                  <a:lnTo>
                    <a:pt x="367538" y="808316"/>
                  </a:lnTo>
                  <a:lnTo>
                    <a:pt x="365658" y="808824"/>
                  </a:lnTo>
                  <a:lnTo>
                    <a:pt x="367741" y="810387"/>
                  </a:lnTo>
                  <a:lnTo>
                    <a:pt x="368871" y="810463"/>
                  </a:lnTo>
                  <a:lnTo>
                    <a:pt x="369887" y="808990"/>
                  </a:lnTo>
                  <a:lnTo>
                    <a:pt x="370027" y="808748"/>
                  </a:lnTo>
                  <a:close/>
                </a:path>
                <a:path w="934084" h="992504">
                  <a:moveTo>
                    <a:pt x="383921" y="174891"/>
                  </a:moveTo>
                  <a:lnTo>
                    <a:pt x="381355" y="176085"/>
                  </a:lnTo>
                  <a:lnTo>
                    <a:pt x="380365" y="176822"/>
                  </a:lnTo>
                  <a:lnTo>
                    <a:pt x="381711" y="179260"/>
                  </a:lnTo>
                  <a:lnTo>
                    <a:pt x="383921" y="174891"/>
                  </a:lnTo>
                  <a:close/>
                </a:path>
                <a:path w="934084" h="992504">
                  <a:moveTo>
                    <a:pt x="394563" y="709460"/>
                  </a:moveTo>
                  <a:lnTo>
                    <a:pt x="394093" y="709358"/>
                  </a:lnTo>
                  <a:lnTo>
                    <a:pt x="393585" y="709091"/>
                  </a:lnTo>
                  <a:lnTo>
                    <a:pt x="392607" y="709358"/>
                  </a:lnTo>
                  <a:lnTo>
                    <a:pt x="392125" y="709764"/>
                  </a:lnTo>
                  <a:lnTo>
                    <a:pt x="391629" y="710082"/>
                  </a:lnTo>
                  <a:lnTo>
                    <a:pt x="393496" y="710552"/>
                  </a:lnTo>
                  <a:lnTo>
                    <a:pt x="394449" y="710768"/>
                  </a:lnTo>
                  <a:lnTo>
                    <a:pt x="394487" y="710323"/>
                  </a:lnTo>
                  <a:lnTo>
                    <a:pt x="394512" y="709891"/>
                  </a:lnTo>
                  <a:lnTo>
                    <a:pt x="394563" y="709460"/>
                  </a:lnTo>
                  <a:close/>
                </a:path>
                <a:path w="934084" h="992504">
                  <a:moveTo>
                    <a:pt x="419036" y="902042"/>
                  </a:moveTo>
                  <a:lnTo>
                    <a:pt x="418579" y="901750"/>
                  </a:lnTo>
                  <a:lnTo>
                    <a:pt x="418109" y="901319"/>
                  </a:lnTo>
                  <a:lnTo>
                    <a:pt x="417372" y="902474"/>
                  </a:lnTo>
                  <a:lnTo>
                    <a:pt x="416661" y="903605"/>
                  </a:lnTo>
                  <a:lnTo>
                    <a:pt x="415937" y="904697"/>
                  </a:lnTo>
                  <a:lnTo>
                    <a:pt x="416420" y="904976"/>
                  </a:lnTo>
                  <a:lnTo>
                    <a:pt x="416902" y="905230"/>
                  </a:lnTo>
                  <a:lnTo>
                    <a:pt x="417385" y="905484"/>
                  </a:lnTo>
                  <a:lnTo>
                    <a:pt x="417931" y="904379"/>
                  </a:lnTo>
                  <a:lnTo>
                    <a:pt x="418515" y="903274"/>
                  </a:lnTo>
                  <a:lnTo>
                    <a:pt x="418998" y="902157"/>
                  </a:lnTo>
                  <a:close/>
                </a:path>
                <a:path w="934084" h="992504">
                  <a:moveTo>
                    <a:pt x="420077" y="525297"/>
                  </a:moveTo>
                  <a:lnTo>
                    <a:pt x="417753" y="523367"/>
                  </a:lnTo>
                  <a:lnTo>
                    <a:pt x="417753" y="527786"/>
                  </a:lnTo>
                  <a:lnTo>
                    <a:pt x="418134" y="527875"/>
                  </a:lnTo>
                  <a:lnTo>
                    <a:pt x="418515" y="527977"/>
                  </a:lnTo>
                  <a:lnTo>
                    <a:pt x="418896" y="528066"/>
                  </a:lnTo>
                  <a:lnTo>
                    <a:pt x="419989" y="526643"/>
                  </a:lnTo>
                  <a:lnTo>
                    <a:pt x="420077" y="525297"/>
                  </a:lnTo>
                  <a:close/>
                </a:path>
                <a:path w="934084" h="992504">
                  <a:moveTo>
                    <a:pt x="425462" y="196011"/>
                  </a:moveTo>
                  <a:lnTo>
                    <a:pt x="423418" y="192900"/>
                  </a:lnTo>
                  <a:lnTo>
                    <a:pt x="423138" y="193027"/>
                  </a:lnTo>
                  <a:lnTo>
                    <a:pt x="422554" y="193255"/>
                  </a:lnTo>
                  <a:lnTo>
                    <a:pt x="424637" y="196570"/>
                  </a:lnTo>
                  <a:lnTo>
                    <a:pt x="425462" y="196011"/>
                  </a:lnTo>
                  <a:close/>
                </a:path>
                <a:path w="934084" h="992504">
                  <a:moveTo>
                    <a:pt x="434263" y="870737"/>
                  </a:moveTo>
                  <a:lnTo>
                    <a:pt x="434136" y="868489"/>
                  </a:lnTo>
                  <a:lnTo>
                    <a:pt x="433006" y="867435"/>
                  </a:lnTo>
                  <a:lnTo>
                    <a:pt x="430771" y="867752"/>
                  </a:lnTo>
                  <a:lnTo>
                    <a:pt x="431939" y="868730"/>
                  </a:lnTo>
                  <a:lnTo>
                    <a:pt x="434263" y="870737"/>
                  </a:lnTo>
                  <a:close/>
                </a:path>
                <a:path w="934084" h="992504">
                  <a:moveTo>
                    <a:pt x="440867" y="556234"/>
                  </a:moveTo>
                  <a:lnTo>
                    <a:pt x="440436" y="553046"/>
                  </a:lnTo>
                  <a:lnTo>
                    <a:pt x="440207" y="551446"/>
                  </a:lnTo>
                  <a:lnTo>
                    <a:pt x="439788" y="553110"/>
                  </a:lnTo>
                  <a:lnTo>
                    <a:pt x="438442" y="554888"/>
                  </a:lnTo>
                  <a:lnTo>
                    <a:pt x="440867" y="556234"/>
                  </a:lnTo>
                  <a:close/>
                </a:path>
                <a:path w="934084" h="992504">
                  <a:moveTo>
                    <a:pt x="453237" y="965"/>
                  </a:moveTo>
                  <a:lnTo>
                    <a:pt x="452678" y="444"/>
                  </a:lnTo>
                  <a:lnTo>
                    <a:pt x="452018" y="0"/>
                  </a:lnTo>
                  <a:lnTo>
                    <a:pt x="451485" y="50"/>
                  </a:lnTo>
                  <a:lnTo>
                    <a:pt x="450875" y="127"/>
                  </a:lnTo>
                  <a:lnTo>
                    <a:pt x="450329" y="723"/>
                  </a:lnTo>
                  <a:lnTo>
                    <a:pt x="449757" y="1092"/>
                  </a:lnTo>
                  <a:lnTo>
                    <a:pt x="450113" y="1435"/>
                  </a:lnTo>
                  <a:lnTo>
                    <a:pt x="450481" y="1752"/>
                  </a:lnTo>
                  <a:lnTo>
                    <a:pt x="450824" y="2108"/>
                  </a:lnTo>
                  <a:lnTo>
                    <a:pt x="451408" y="2120"/>
                  </a:lnTo>
                  <a:lnTo>
                    <a:pt x="452081" y="2324"/>
                  </a:lnTo>
                  <a:lnTo>
                    <a:pt x="452551" y="2108"/>
                  </a:lnTo>
                  <a:lnTo>
                    <a:pt x="452894" y="1968"/>
                  </a:lnTo>
                  <a:lnTo>
                    <a:pt x="453237" y="965"/>
                  </a:lnTo>
                  <a:close/>
                </a:path>
                <a:path w="934084" h="992504">
                  <a:moveTo>
                    <a:pt x="459943" y="365188"/>
                  </a:moveTo>
                  <a:lnTo>
                    <a:pt x="459765" y="364972"/>
                  </a:lnTo>
                  <a:lnTo>
                    <a:pt x="459308" y="364375"/>
                  </a:lnTo>
                  <a:lnTo>
                    <a:pt x="458533" y="364070"/>
                  </a:lnTo>
                  <a:lnTo>
                    <a:pt x="457441" y="363347"/>
                  </a:lnTo>
                  <a:lnTo>
                    <a:pt x="457200" y="364401"/>
                  </a:lnTo>
                  <a:lnTo>
                    <a:pt x="456793" y="365277"/>
                  </a:lnTo>
                  <a:lnTo>
                    <a:pt x="457517" y="366026"/>
                  </a:lnTo>
                  <a:lnTo>
                    <a:pt x="458343" y="366318"/>
                  </a:lnTo>
                  <a:lnTo>
                    <a:pt x="459079" y="366471"/>
                  </a:lnTo>
                  <a:lnTo>
                    <a:pt x="459206" y="366496"/>
                  </a:lnTo>
                  <a:lnTo>
                    <a:pt x="459943" y="365188"/>
                  </a:lnTo>
                  <a:close/>
                </a:path>
                <a:path w="934084" h="992504">
                  <a:moveTo>
                    <a:pt x="461238" y="99009"/>
                  </a:moveTo>
                  <a:lnTo>
                    <a:pt x="460311" y="98653"/>
                  </a:lnTo>
                  <a:lnTo>
                    <a:pt x="458457" y="97942"/>
                  </a:lnTo>
                  <a:lnTo>
                    <a:pt x="458330" y="98158"/>
                  </a:lnTo>
                  <a:lnTo>
                    <a:pt x="458177" y="98348"/>
                  </a:lnTo>
                  <a:lnTo>
                    <a:pt x="458050" y="98590"/>
                  </a:lnTo>
                  <a:lnTo>
                    <a:pt x="458406" y="99034"/>
                  </a:lnTo>
                  <a:lnTo>
                    <a:pt x="458698" y="99720"/>
                  </a:lnTo>
                  <a:lnTo>
                    <a:pt x="459168" y="99872"/>
                  </a:lnTo>
                  <a:lnTo>
                    <a:pt x="459765" y="100063"/>
                  </a:lnTo>
                  <a:lnTo>
                    <a:pt x="460489" y="99847"/>
                  </a:lnTo>
                  <a:lnTo>
                    <a:pt x="461149" y="99783"/>
                  </a:lnTo>
                  <a:lnTo>
                    <a:pt x="461187" y="99504"/>
                  </a:lnTo>
                  <a:lnTo>
                    <a:pt x="461200" y="99263"/>
                  </a:lnTo>
                  <a:lnTo>
                    <a:pt x="461238" y="99009"/>
                  </a:lnTo>
                  <a:close/>
                </a:path>
                <a:path w="934084" h="992504">
                  <a:moveTo>
                    <a:pt x="491667" y="750620"/>
                  </a:moveTo>
                  <a:lnTo>
                    <a:pt x="490778" y="749808"/>
                  </a:lnTo>
                  <a:lnTo>
                    <a:pt x="489927" y="748982"/>
                  </a:lnTo>
                  <a:lnTo>
                    <a:pt x="489051" y="748157"/>
                  </a:lnTo>
                  <a:lnTo>
                    <a:pt x="488746" y="748538"/>
                  </a:lnTo>
                  <a:lnTo>
                    <a:pt x="488454" y="748931"/>
                  </a:lnTo>
                  <a:lnTo>
                    <a:pt x="488149" y="749300"/>
                  </a:lnTo>
                  <a:lnTo>
                    <a:pt x="489089" y="750011"/>
                  </a:lnTo>
                  <a:lnTo>
                    <a:pt x="490042" y="750722"/>
                  </a:lnTo>
                  <a:lnTo>
                    <a:pt x="490982" y="751433"/>
                  </a:lnTo>
                  <a:lnTo>
                    <a:pt x="491439" y="750900"/>
                  </a:lnTo>
                  <a:lnTo>
                    <a:pt x="491667" y="750620"/>
                  </a:lnTo>
                  <a:close/>
                </a:path>
                <a:path w="934084" h="992504">
                  <a:moveTo>
                    <a:pt x="500367" y="97129"/>
                  </a:moveTo>
                  <a:lnTo>
                    <a:pt x="500151" y="96888"/>
                  </a:lnTo>
                  <a:lnTo>
                    <a:pt x="499694" y="96405"/>
                  </a:lnTo>
                  <a:lnTo>
                    <a:pt x="498424" y="97612"/>
                  </a:lnTo>
                  <a:lnTo>
                    <a:pt x="497763" y="98196"/>
                  </a:lnTo>
                  <a:lnTo>
                    <a:pt x="498017" y="98425"/>
                  </a:lnTo>
                  <a:lnTo>
                    <a:pt x="498449" y="98920"/>
                  </a:lnTo>
                  <a:lnTo>
                    <a:pt x="499135" y="98348"/>
                  </a:lnTo>
                  <a:lnTo>
                    <a:pt x="500367" y="97129"/>
                  </a:lnTo>
                  <a:close/>
                </a:path>
                <a:path w="934084" h="992504">
                  <a:moveTo>
                    <a:pt x="517486" y="165354"/>
                  </a:moveTo>
                  <a:lnTo>
                    <a:pt x="516801" y="165252"/>
                  </a:lnTo>
                  <a:lnTo>
                    <a:pt x="516445" y="165214"/>
                  </a:lnTo>
                  <a:lnTo>
                    <a:pt x="516191" y="166674"/>
                  </a:lnTo>
                  <a:lnTo>
                    <a:pt x="515924" y="168122"/>
                  </a:lnTo>
                  <a:lnTo>
                    <a:pt x="515658" y="169583"/>
                  </a:lnTo>
                  <a:lnTo>
                    <a:pt x="516636" y="169735"/>
                  </a:lnTo>
                  <a:lnTo>
                    <a:pt x="517118" y="169837"/>
                  </a:lnTo>
                  <a:lnTo>
                    <a:pt x="517486" y="165354"/>
                  </a:lnTo>
                  <a:close/>
                </a:path>
                <a:path w="934084" h="992504">
                  <a:moveTo>
                    <a:pt x="520026" y="892505"/>
                  </a:moveTo>
                  <a:lnTo>
                    <a:pt x="519493" y="889063"/>
                  </a:lnTo>
                  <a:lnTo>
                    <a:pt x="519010" y="889139"/>
                  </a:lnTo>
                  <a:lnTo>
                    <a:pt x="518528" y="889203"/>
                  </a:lnTo>
                  <a:lnTo>
                    <a:pt x="518058" y="889304"/>
                  </a:lnTo>
                  <a:lnTo>
                    <a:pt x="518236" y="890447"/>
                  </a:lnTo>
                  <a:lnTo>
                    <a:pt x="518401" y="891590"/>
                  </a:lnTo>
                  <a:lnTo>
                    <a:pt x="518591" y="892746"/>
                  </a:lnTo>
                  <a:lnTo>
                    <a:pt x="519074" y="892657"/>
                  </a:lnTo>
                  <a:lnTo>
                    <a:pt x="519544" y="892581"/>
                  </a:lnTo>
                  <a:lnTo>
                    <a:pt x="520026" y="892505"/>
                  </a:lnTo>
                  <a:close/>
                </a:path>
                <a:path w="934084" h="992504">
                  <a:moveTo>
                    <a:pt x="550811" y="551865"/>
                  </a:moveTo>
                  <a:lnTo>
                    <a:pt x="549198" y="549033"/>
                  </a:lnTo>
                  <a:lnTo>
                    <a:pt x="546531" y="550062"/>
                  </a:lnTo>
                  <a:lnTo>
                    <a:pt x="548360" y="550799"/>
                  </a:lnTo>
                  <a:lnTo>
                    <a:pt x="549592" y="551332"/>
                  </a:lnTo>
                  <a:lnTo>
                    <a:pt x="550811" y="551865"/>
                  </a:lnTo>
                  <a:close/>
                </a:path>
                <a:path w="934084" h="992504">
                  <a:moveTo>
                    <a:pt x="551916" y="656285"/>
                  </a:moveTo>
                  <a:lnTo>
                    <a:pt x="551561" y="655408"/>
                  </a:lnTo>
                  <a:lnTo>
                    <a:pt x="550811" y="654875"/>
                  </a:lnTo>
                  <a:lnTo>
                    <a:pt x="549871" y="654710"/>
                  </a:lnTo>
                  <a:lnTo>
                    <a:pt x="549376" y="655459"/>
                  </a:lnTo>
                  <a:lnTo>
                    <a:pt x="548513" y="656196"/>
                  </a:lnTo>
                  <a:lnTo>
                    <a:pt x="549656" y="656805"/>
                  </a:lnTo>
                  <a:lnTo>
                    <a:pt x="550291" y="657275"/>
                  </a:lnTo>
                  <a:lnTo>
                    <a:pt x="550976" y="657415"/>
                  </a:lnTo>
                  <a:lnTo>
                    <a:pt x="551167" y="657466"/>
                  </a:lnTo>
                  <a:lnTo>
                    <a:pt x="551916" y="656285"/>
                  </a:lnTo>
                  <a:close/>
                </a:path>
                <a:path w="934084" h="992504">
                  <a:moveTo>
                    <a:pt x="558774" y="991958"/>
                  </a:moveTo>
                  <a:lnTo>
                    <a:pt x="558584" y="990041"/>
                  </a:lnTo>
                  <a:lnTo>
                    <a:pt x="558495" y="988872"/>
                  </a:lnTo>
                  <a:lnTo>
                    <a:pt x="558368" y="987679"/>
                  </a:lnTo>
                  <a:lnTo>
                    <a:pt x="557961" y="987704"/>
                  </a:lnTo>
                  <a:lnTo>
                    <a:pt x="557542" y="987704"/>
                  </a:lnTo>
                  <a:lnTo>
                    <a:pt x="557136" y="987717"/>
                  </a:lnTo>
                  <a:lnTo>
                    <a:pt x="556641" y="989088"/>
                  </a:lnTo>
                  <a:lnTo>
                    <a:pt x="556107" y="990485"/>
                  </a:lnTo>
                  <a:lnTo>
                    <a:pt x="558774" y="991958"/>
                  </a:lnTo>
                  <a:close/>
                </a:path>
                <a:path w="934084" h="992504">
                  <a:moveTo>
                    <a:pt x="559257" y="809358"/>
                  </a:moveTo>
                  <a:lnTo>
                    <a:pt x="555294" y="810425"/>
                  </a:lnTo>
                  <a:lnTo>
                    <a:pt x="555561" y="811593"/>
                  </a:lnTo>
                  <a:lnTo>
                    <a:pt x="556679" y="811390"/>
                  </a:lnTo>
                  <a:lnTo>
                    <a:pt x="557847" y="811276"/>
                  </a:lnTo>
                  <a:lnTo>
                    <a:pt x="558939" y="810983"/>
                  </a:lnTo>
                  <a:lnTo>
                    <a:pt x="559117" y="810920"/>
                  </a:lnTo>
                  <a:lnTo>
                    <a:pt x="559117" y="810145"/>
                  </a:lnTo>
                  <a:lnTo>
                    <a:pt x="559257" y="809358"/>
                  </a:lnTo>
                  <a:close/>
                </a:path>
                <a:path w="934084" h="992504">
                  <a:moveTo>
                    <a:pt x="566572" y="30759"/>
                  </a:moveTo>
                  <a:lnTo>
                    <a:pt x="565073" y="29692"/>
                  </a:lnTo>
                  <a:lnTo>
                    <a:pt x="564146" y="29044"/>
                  </a:lnTo>
                  <a:lnTo>
                    <a:pt x="563232" y="28397"/>
                  </a:lnTo>
                  <a:lnTo>
                    <a:pt x="563041" y="31089"/>
                  </a:lnTo>
                  <a:lnTo>
                    <a:pt x="563968" y="31750"/>
                  </a:lnTo>
                  <a:lnTo>
                    <a:pt x="566572" y="30759"/>
                  </a:lnTo>
                  <a:close/>
                </a:path>
                <a:path w="934084" h="992504">
                  <a:moveTo>
                    <a:pt x="574040" y="156044"/>
                  </a:moveTo>
                  <a:lnTo>
                    <a:pt x="573493" y="155740"/>
                  </a:lnTo>
                  <a:lnTo>
                    <a:pt x="572922" y="155130"/>
                  </a:lnTo>
                  <a:lnTo>
                    <a:pt x="572376" y="155194"/>
                  </a:lnTo>
                  <a:lnTo>
                    <a:pt x="571944" y="155219"/>
                  </a:lnTo>
                  <a:lnTo>
                    <a:pt x="571563" y="156006"/>
                  </a:lnTo>
                  <a:lnTo>
                    <a:pt x="570687" y="156997"/>
                  </a:lnTo>
                  <a:lnTo>
                    <a:pt x="571995" y="157162"/>
                  </a:lnTo>
                  <a:lnTo>
                    <a:pt x="572655" y="157416"/>
                  </a:lnTo>
                  <a:lnTo>
                    <a:pt x="573227" y="157264"/>
                  </a:lnTo>
                  <a:lnTo>
                    <a:pt x="573582" y="157162"/>
                  </a:lnTo>
                  <a:lnTo>
                    <a:pt x="573773" y="156464"/>
                  </a:lnTo>
                  <a:lnTo>
                    <a:pt x="574040" y="156044"/>
                  </a:lnTo>
                  <a:close/>
                </a:path>
                <a:path w="934084" h="992504">
                  <a:moveTo>
                    <a:pt x="602399" y="474560"/>
                  </a:moveTo>
                  <a:lnTo>
                    <a:pt x="602373" y="474218"/>
                  </a:lnTo>
                  <a:lnTo>
                    <a:pt x="602246" y="472440"/>
                  </a:lnTo>
                  <a:lnTo>
                    <a:pt x="601383" y="471614"/>
                  </a:lnTo>
                  <a:lnTo>
                    <a:pt x="599503" y="472401"/>
                  </a:lnTo>
                  <a:lnTo>
                    <a:pt x="598970" y="474192"/>
                  </a:lnTo>
                  <a:lnTo>
                    <a:pt x="599668" y="475208"/>
                  </a:lnTo>
                  <a:lnTo>
                    <a:pt x="601738" y="475335"/>
                  </a:lnTo>
                  <a:lnTo>
                    <a:pt x="602399" y="474560"/>
                  </a:lnTo>
                  <a:close/>
                </a:path>
                <a:path w="934084" h="992504">
                  <a:moveTo>
                    <a:pt x="611543" y="146824"/>
                  </a:moveTo>
                  <a:lnTo>
                    <a:pt x="608126" y="142176"/>
                  </a:lnTo>
                  <a:lnTo>
                    <a:pt x="607479" y="145465"/>
                  </a:lnTo>
                  <a:lnTo>
                    <a:pt x="608672" y="146126"/>
                  </a:lnTo>
                  <a:lnTo>
                    <a:pt x="611543" y="146824"/>
                  </a:lnTo>
                  <a:close/>
                </a:path>
                <a:path w="934084" h="992504">
                  <a:moveTo>
                    <a:pt x="612178" y="504913"/>
                  </a:moveTo>
                  <a:lnTo>
                    <a:pt x="611822" y="503783"/>
                  </a:lnTo>
                  <a:lnTo>
                    <a:pt x="609904" y="501865"/>
                  </a:lnTo>
                  <a:lnTo>
                    <a:pt x="609650" y="503288"/>
                  </a:lnTo>
                  <a:lnTo>
                    <a:pt x="609409" y="504126"/>
                  </a:lnTo>
                  <a:lnTo>
                    <a:pt x="609422" y="505320"/>
                  </a:lnTo>
                  <a:lnTo>
                    <a:pt x="609930" y="505701"/>
                  </a:lnTo>
                  <a:lnTo>
                    <a:pt x="610400" y="506285"/>
                  </a:lnTo>
                  <a:lnTo>
                    <a:pt x="612178" y="504913"/>
                  </a:lnTo>
                  <a:close/>
                </a:path>
                <a:path w="934084" h="992504">
                  <a:moveTo>
                    <a:pt x="614451" y="218147"/>
                  </a:moveTo>
                  <a:lnTo>
                    <a:pt x="613879" y="217855"/>
                  </a:lnTo>
                  <a:lnTo>
                    <a:pt x="613346" y="217411"/>
                  </a:lnTo>
                  <a:lnTo>
                    <a:pt x="612775" y="217360"/>
                  </a:lnTo>
                  <a:lnTo>
                    <a:pt x="612521" y="217322"/>
                  </a:lnTo>
                  <a:lnTo>
                    <a:pt x="612178" y="218097"/>
                  </a:lnTo>
                  <a:lnTo>
                    <a:pt x="611593" y="218922"/>
                  </a:lnTo>
                  <a:lnTo>
                    <a:pt x="612508" y="219113"/>
                  </a:lnTo>
                  <a:lnTo>
                    <a:pt x="613130" y="219354"/>
                  </a:lnTo>
                  <a:lnTo>
                    <a:pt x="613676" y="219278"/>
                  </a:lnTo>
                  <a:lnTo>
                    <a:pt x="613994" y="219202"/>
                  </a:lnTo>
                  <a:lnTo>
                    <a:pt x="614197" y="218554"/>
                  </a:lnTo>
                  <a:lnTo>
                    <a:pt x="614451" y="218147"/>
                  </a:lnTo>
                  <a:close/>
                </a:path>
                <a:path w="934084" h="992504">
                  <a:moveTo>
                    <a:pt x="615315" y="387565"/>
                  </a:moveTo>
                  <a:lnTo>
                    <a:pt x="614794" y="387515"/>
                  </a:lnTo>
                  <a:lnTo>
                    <a:pt x="614146" y="387235"/>
                  </a:lnTo>
                  <a:lnTo>
                    <a:pt x="613791" y="387451"/>
                  </a:lnTo>
                  <a:lnTo>
                    <a:pt x="611987" y="388416"/>
                  </a:lnTo>
                  <a:lnTo>
                    <a:pt x="612673" y="389674"/>
                  </a:lnTo>
                  <a:lnTo>
                    <a:pt x="613968" y="391833"/>
                  </a:lnTo>
                  <a:lnTo>
                    <a:pt x="614565" y="389953"/>
                  </a:lnTo>
                  <a:lnTo>
                    <a:pt x="614934" y="388759"/>
                  </a:lnTo>
                  <a:lnTo>
                    <a:pt x="615315" y="387565"/>
                  </a:lnTo>
                  <a:close/>
                </a:path>
                <a:path w="934084" h="992504">
                  <a:moveTo>
                    <a:pt x="623709" y="59855"/>
                  </a:moveTo>
                  <a:lnTo>
                    <a:pt x="623671" y="58521"/>
                  </a:lnTo>
                  <a:lnTo>
                    <a:pt x="623671" y="57251"/>
                  </a:lnTo>
                  <a:lnTo>
                    <a:pt x="623671" y="55943"/>
                  </a:lnTo>
                  <a:lnTo>
                    <a:pt x="623316" y="55943"/>
                  </a:lnTo>
                  <a:lnTo>
                    <a:pt x="622947" y="55956"/>
                  </a:lnTo>
                  <a:lnTo>
                    <a:pt x="622579" y="55994"/>
                  </a:lnTo>
                  <a:lnTo>
                    <a:pt x="622604" y="57289"/>
                  </a:lnTo>
                  <a:lnTo>
                    <a:pt x="622604" y="58585"/>
                  </a:lnTo>
                  <a:lnTo>
                    <a:pt x="622630" y="59880"/>
                  </a:lnTo>
                  <a:lnTo>
                    <a:pt x="622985" y="59867"/>
                  </a:lnTo>
                  <a:lnTo>
                    <a:pt x="623341" y="59867"/>
                  </a:lnTo>
                  <a:lnTo>
                    <a:pt x="623709" y="59855"/>
                  </a:lnTo>
                  <a:close/>
                </a:path>
                <a:path w="934084" h="992504">
                  <a:moveTo>
                    <a:pt x="640715" y="549897"/>
                  </a:moveTo>
                  <a:lnTo>
                    <a:pt x="640156" y="549363"/>
                  </a:lnTo>
                  <a:lnTo>
                    <a:pt x="639610" y="548830"/>
                  </a:lnTo>
                  <a:lnTo>
                    <a:pt x="638835" y="548055"/>
                  </a:lnTo>
                  <a:lnTo>
                    <a:pt x="638441" y="548843"/>
                  </a:lnTo>
                  <a:lnTo>
                    <a:pt x="637984" y="549452"/>
                  </a:lnTo>
                  <a:lnTo>
                    <a:pt x="638098" y="549579"/>
                  </a:lnTo>
                  <a:lnTo>
                    <a:pt x="638479" y="550062"/>
                  </a:lnTo>
                  <a:lnTo>
                    <a:pt x="639038" y="550506"/>
                  </a:lnTo>
                  <a:lnTo>
                    <a:pt x="639876" y="550773"/>
                  </a:lnTo>
                  <a:lnTo>
                    <a:pt x="640346" y="550176"/>
                  </a:lnTo>
                  <a:lnTo>
                    <a:pt x="640715" y="549897"/>
                  </a:lnTo>
                  <a:close/>
                </a:path>
                <a:path w="934084" h="992504">
                  <a:moveTo>
                    <a:pt x="643229" y="554482"/>
                  </a:moveTo>
                  <a:lnTo>
                    <a:pt x="642454" y="554037"/>
                  </a:lnTo>
                  <a:lnTo>
                    <a:pt x="641743" y="554812"/>
                  </a:lnTo>
                  <a:lnTo>
                    <a:pt x="640524" y="556374"/>
                  </a:lnTo>
                  <a:lnTo>
                    <a:pt x="641057" y="556666"/>
                  </a:lnTo>
                  <a:lnTo>
                    <a:pt x="641616" y="556983"/>
                  </a:lnTo>
                  <a:lnTo>
                    <a:pt x="642162" y="557263"/>
                  </a:lnTo>
                  <a:lnTo>
                    <a:pt x="642531" y="556361"/>
                  </a:lnTo>
                  <a:lnTo>
                    <a:pt x="642899" y="555459"/>
                  </a:lnTo>
                  <a:lnTo>
                    <a:pt x="643216" y="554520"/>
                  </a:lnTo>
                  <a:close/>
                </a:path>
                <a:path w="934084" h="992504">
                  <a:moveTo>
                    <a:pt x="659015" y="308724"/>
                  </a:moveTo>
                  <a:lnTo>
                    <a:pt x="658025" y="307555"/>
                  </a:lnTo>
                  <a:lnTo>
                    <a:pt x="655320" y="309041"/>
                  </a:lnTo>
                  <a:lnTo>
                    <a:pt x="656513" y="309867"/>
                  </a:lnTo>
                  <a:lnTo>
                    <a:pt x="657707" y="310654"/>
                  </a:lnTo>
                  <a:lnTo>
                    <a:pt x="658926" y="311467"/>
                  </a:lnTo>
                  <a:lnTo>
                    <a:pt x="659015" y="308724"/>
                  </a:lnTo>
                  <a:close/>
                </a:path>
                <a:path w="934084" h="992504">
                  <a:moveTo>
                    <a:pt x="704011" y="839393"/>
                  </a:moveTo>
                  <a:lnTo>
                    <a:pt x="702665" y="836942"/>
                  </a:lnTo>
                  <a:lnTo>
                    <a:pt x="701662" y="838555"/>
                  </a:lnTo>
                  <a:lnTo>
                    <a:pt x="699846" y="839927"/>
                  </a:lnTo>
                  <a:lnTo>
                    <a:pt x="700684" y="842784"/>
                  </a:lnTo>
                  <a:lnTo>
                    <a:pt x="702678" y="840867"/>
                  </a:lnTo>
                  <a:lnTo>
                    <a:pt x="704011" y="839393"/>
                  </a:lnTo>
                  <a:close/>
                </a:path>
                <a:path w="934084" h="992504">
                  <a:moveTo>
                    <a:pt x="711441" y="390931"/>
                  </a:moveTo>
                  <a:lnTo>
                    <a:pt x="710895" y="390347"/>
                  </a:lnTo>
                  <a:lnTo>
                    <a:pt x="710628" y="389813"/>
                  </a:lnTo>
                  <a:lnTo>
                    <a:pt x="710057" y="389636"/>
                  </a:lnTo>
                  <a:lnTo>
                    <a:pt x="709498" y="389420"/>
                  </a:lnTo>
                  <a:lnTo>
                    <a:pt x="708939" y="389242"/>
                  </a:lnTo>
                  <a:lnTo>
                    <a:pt x="708964" y="389991"/>
                  </a:lnTo>
                  <a:lnTo>
                    <a:pt x="708837" y="390766"/>
                  </a:lnTo>
                  <a:lnTo>
                    <a:pt x="709231" y="392023"/>
                  </a:lnTo>
                  <a:lnTo>
                    <a:pt x="709815" y="392417"/>
                  </a:lnTo>
                  <a:lnTo>
                    <a:pt x="710222" y="392874"/>
                  </a:lnTo>
                  <a:lnTo>
                    <a:pt x="710628" y="392379"/>
                  </a:lnTo>
                  <a:lnTo>
                    <a:pt x="711276" y="391934"/>
                  </a:lnTo>
                  <a:lnTo>
                    <a:pt x="711365" y="391401"/>
                  </a:lnTo>
                  <a:lnTo>
                    <a:pt x="711441" y="390931"/>
                  </a:lnTo>
                  <a:close/>
                </a:path>
                <a:path w="934084" h="992504">
                  <a:moveTo>
                    <a:pt x="722452" y="742073"/>
                  </a:moveTo>
                  <a:lnTo>
                    <a:pt x="722426" y="740841"/>
                  </a:lnTo>
                  <a:lnTo>
                    <a:pt x="722071" y="740270"/>
                  </a:lnTo>
                  <a:lnTo>
                    <a:pt x="721868" y="739711"/>
                  </a:lnTo>
                  <a:lnTo>
                    <a:pt x="721487" y="739724"/>
                  </a:lnTo>
                  <a:lnTo>
                    <a:pt x="721106" y="739762"/>
                  </a:lnTo>
                  <a:lnTo>
                    <a:pt x="720725" y="739787"/>
                  </a:lnTo>
                  <a:lnTo>
                    <a:pt x="720636" y="740981"/>
                  </a:lnTo>
                  <a:lnTo>
                    <a:pt x="720572" y="742162"/>
                  </a:lnTo>
                  <a:lnTo>
                    <a:pt x="720483" y="743343"/>
                  </a:lnTo>
                  <a:lnTo>
                    <a:pt x="721004" y="743381"/>
                  </a:lnTo>
                  <a:lnTo>
                    <a:pt x="722020" y="743419"/>
                  </a:lnTo>
                  <a:lnTo>
                    <a:pt x="722172" y="742734"/>
                  </a:lnTo>
                  <a:lnTo>
                    <a:pt x="722452" y="742073"/>
                  </a:lnTo>
                  <a:close/>
                </a:path>
                <a:path w="934084" h="992504">
                  <a:moveTo>
                    <a:pt x="729284" y="290118"/>
                  </a:moveTo>
                  <a:lnTo>
                    <a:pt x="728713" y="289953"/>
                  </a:lnTo>
                  <a:lnTo>
                    <a:pt x="727570" y="289661"/>
                  </a:lnTo>
                  <a:lnTo>
                    <a:pt x="727367" y="290639"/>
                  </a:lnTo>
                  <a:lnTo>
                    <a:pt x="727100" y="291630"/>
                  </a:lnTo>
                  <a:lnTo>
                    <a:pt x="726998" y="292646"/>
                  </a:lnTo>
                  <a:lnTo>
                    <a:pt x="728306" y="293052"/>
                  </a:lnTo>
                  <a:lnTo>
                    <a:pt x="728726" y="292049"/>
                  </a:lnTo>
                  <a:lnTo>
                    <a:pt x="728992" y="291084"/>
                  </a:lnTo>
                  <a:lnTo>
                    <a:pt x="729284" y="290118"/>
                  </a:lnTo>
                  <a:close/>
                </a:path>
                <a:path w="934084" h="992504">
                  <a:moveTo>
                    <a:pt x="755243" y="96837"/>
                  </a:moveTo>
                  <a:lnTo>
                    <a:pt x="755053" y="96418"/>
                  </a:lnTo>
                  <a:lnTo>
                    <a:pt x="754875" y="96012"/>
                  </a:lnTo>
                  <a:lnTo>
                    <a:pt x="754710" y="95605"/>
                  </a:lnTo>
                  <a:lnTo>
                    <a:pt x="754037" y="95986"/>
                  </a:lnTo>
                  <a:lnTo>
                    <a:pt x="753376" y="96380"/>
                  </a:lnTo>
                  <a:lnTo>
                    <a:pt x="752729" y="96799"/>
                  </a:lnTo>
                  <a:lnTo>
                    <a:pt x="753084" y="97637"/>
                  </a:lnTo>
                  <a:lnTo>
                    <a:pt x="753859" y="97396"/>
                  </a:lnTo>
                  <a:lnTo>
                    <a:pt x="754557" y="97104"/>
                  </a:lnTo>
                  <a:lnTo>
                    <a:pt x="755243" y="96837"/>
                  </a:lnTo>
                  <a:close/>
                </a:path>
                <a:path w="934084" h="992504">
                  <a:moveTo>
                    <a:pt x="760628" y="507072"/>
                  </a:moveTo>
                  <a:lnTo>
                    <a:pt x="759612" y="505320"/>
                  </a:lnTo>
                  <a:lnTo>
                    <a:pt x="759421" y="505015"/>
                  </a:lnTo>
                  <a:lnTo>
                    <a:pt x="758494" y="504748"/>
                  </a:lnTo>
                  <a:lnTo>
                    <a:pt x="757034" y="505891"/>
                  </a:lnTo>
                  <a:lnTo>
                    <a:pt x="756462" y="507034"/>
                  </a:lnTo>
                  <a:lnTo>
                    <a:pt x="758215" y="508419"/>
                  </a:lnTo>
                  <a:lnTo>
                    <a:pt x="759358" y="507682"/>
                  </a:lnTo>
                  <a:lnTo>
                    <a:pt x="760628" y="507072"/>
                  </a:lnTo>
                  <a:close/>
                </a:path>
                <a:path w="934084" h="992504">
                  <a:moveTo>
                    <a:pt x="830694" y="161226"/>
                  </a:moveTo>
                  <a:lnTo>
                    <a:pt x="828382" y="158661"/>
                  </a:lnTo>
                  <a:lnTo>
                    <a:pt x="828154" y="161036"/>
                  </a:lnTo>
                  <a:lnTo>
                    <a:pt x="828001" y="162356"/>
                  </a:lnTo>
                  <a:lnTo>
                    <a:pt x="827874" y="163664"/>
                  </a:lnTo>
                  <a:lnTo>
                    <a:pt x="829805" y="162496"/>
                  </a:lnTo>
                  <a:lnTo>
                    <a:pt x="830694" y="161226"/>
                  </a:lnTo>
                  <a:close/>
                </a:path>
                <a:path w="934084" h="992504">
                  <a:moveTo>
                    <a:pt x="832192" y="187706"/>
                  </a:moveTo>
                  <a:lnTo>
                    <a:pt x="829868" y="187540"/>
                  </a:lnTo>
                  <a:lnTo>
                    <a:pt x="829030" y="188417"/>
                  </a:lnTo>
                  <a:lnTo>
                    <a:pt x="829538" y="191046"/>
                  </a:lnTo>
                  <a:lnTo>
                    <a:pt x="830745" y="189509"/>
                  </a:lnTo>
                  <a:lnTo>
                    <a:pt x="831469" y="188607"/>
                  </a:lnTo>
                  <a:lnTo>
                    <a:pt x="832192" y="187706"/>
                  </a:lnTo>
                  <a:close/>
                </a:path>
                <a:path w="934084" h="992504">
                  <a:moveTo>
                    <a:pt x="859205" y="205435"/>
                  </a:moveTo>
                  <a:lnTo>
                    <a:pt x="858189" y="204952"/>
                  </a:lnTo>
                  <a:lnTo>
                    <a:pt x="857719" y="205460"/>
                  </a:lnTo>
                  <a:lnTo>
                    <a:pt x="857364" y="206006"/>
                  </a:lnTo>
                  <a:lnTo>
                    <a:pt x="857237" y="206590"/>
                  </a:lnTo>
                  <a:lnTo>
                    <a:pt x="857199" y="206756"/>
                  </a:lnTo>
                  <a:lnTo>
                    <a:pt x="857897" y="207111"/>
                  </a:lnTo>
                  <a:lnTo>
                    <a:pt x="858583" y="207568"/>
                  </a:lnTo>
                  <a:lnTo>
                    <a:pt x="858862" y="206756"/>
                  </a:lnTo>
                  <a:lnTo>
                    <a:pt x="859193" y="206184"/>
                  </a:lnTo>
                  <a:lnTo>
                    <a:pt x="859193" y="205613"/>
                  </a:lnTo>
                  <a:lnTo>
                    <a:pt x="859205" y="205435"/>
                  </a:lnTo>
                  <a:close/>
                </a:path>
                <a:path w="934084" h="992504">
                  <a:moveTo>
                    <a:pt x="872324" y="791883"/>
                  </a:moveTo>
                  <a:lnTo>
                    <a:pt x="871905" y="791654"/>
                  </a:lnTo>
                  <a:lnTo>
                    <a:pt x="871461" y="791464"/>
                  </a:lnTo>
                  <a:lnTo>
                    <a:pt x="871029" y="791235"/>
                  </a:lnTo>
                  <a:lnTo>
                    <a:pt x="870559" y="792403"/>
                  </a:lnTo>
                  <a:lnTo>
                    <a:pt x="870089" y="793572"/>
                  </a:lnTo>
                  <a:lnTo>
                    <a:pt x="869645" y="794753"/>
                  </a:lnTo>
                  <a:lnTo>
                    <a:pt x="870013" y="794905"/>
                  </a:lnTo>
                  <a:lnTo>
                    <a:pt x="870381" y="795032"/>
                  </a:lnTo>
                  <a:lnTo>
                    <a:pt x="870737" y="795185"/>
                  </a:lnTo>
                  <a:lnTo>
                    <a:pt x="871791" y="792988"/>
                  </a:lnTo>
                  <a:lnTo>
                    <a:pt x="872324" y="791883"/>
                  </a:lnTo>
                  <a:close/>
                </a:path>
                <a:path w="934084" h="992504">
                  <a:moveTo>
                    <a:pt x="878408" y="220535"/>
                  </a:moveTo>
                  <a:lnTo>
                    <a:pt x="877811" y="220002"/>
                  </a:lnTo>
                  <a:lnTo>
                    <a:pt x="877531" y="219722"/>
                  </a:lnTo>
                  <a:lnTo>
                    <a:pt x="876769" y="220484"/>
                  </a:lnTo>
                  <a:lnTo>
                    <a:pt x="876020" y="221246"/>
                  </a:lnTo>
                  <a:lnTo>
                    <a:pt x="875271" y="222008"/>
                  </a:lnTo>
                  <a:lnTo>
                    <a:pt x="875588" y="222288"/>
                  </a:lnTo>
                  <a:lnTo>
                    <a:pt x="876211" y="222897"/>
                  </a:lnTo>
                  <a:lnTo>
                    <a:pt x="876947" y="222097"/>
                  </a:lnTo>
                  <a:lnTo>
                    <a:pt x="877684" y="221310"/>
                  </a:lnTo>
                  <a:lnTo>
                    <a:pt x="878408" y="220535"/>
                  </a:lnTo>
                  <a:close/>
                </a:path>
                <a:path w="934084" h="992504">
                  <a:moveTo>
                    <a:pt x="912647" y="468566"/>
                  </a:moveTo>
                  <a:lnTo>
                    <a:pt x="910793" y="469074"/>
                  </a:lnTo>
                  <a:lnTo>
                    <a:pt x="909548" y="469404"/>
                  </a:lnTo>
                  <a:lnTo>
                    <a:pt x="908316" y="469734"/>
                  </a:lnTo>
                  <a:lnTo>
                    <a:pt x="910361" y="471462"/>
                  </a:lnTo>
                  <a:lnTo>
                    <a:pt x="911593" y="471068"/>
                  </a:lnTo>
                  <a:lnTo>
                    <a:pt x="912647" y="468566"/>
                  </a:lnTo>
                  <a:close/>
                </a:path>
                <a:path w="934084" h="992504">
                  <a:moveTo>
                    <a:pt x="915111" y="490753"/>
                  </a:moveTo>
                  <a:lnTo>
                    <a:pt x="914768" y="487832"/>
                  </a:lnTo>
                  <a:lnTo>
                    <a:pt x="913447" y="488683"/>
                  </a:lnTo>
                  <a:lnTo>
                    <a:pt x="912558" y="489280"/>
                  </a:lnTo>
                  <a:lnTo>
                    <a:pt x="911669" y="489864"/>
                  </a:lnTo>
                  <a:lnTo>
                    <a:pt x="911948" y="490270"/>
                  </a:lnTo>
                  <a:lnTo>
                    <a:pt x="912215" y="490702"/>
                  </a:lnTo>
                  <a:lnTo>
                    <a:pt x="912495" y="491121"/>
                  </a:lnTo>
                  <a:lnTo>
                    <a:pt x="914158" y="491350"/>
                  </a:lnTo>
                  <a:lnTo>
                    <a:pt x="915111" y="490753"/>
                  </a:lnTo>
                  <a:close/>
                </a:path>
                <a:path w="934084" h="992504">
                  <a:moveTo>
                    <a:pt x="916012" y="428472"/>
                  </a:moveTo>
                  <a:lnTo>
                    <a:pt x="915454" y="427723"/>
                  </a:lnTo>
                  <a:lnTo>
                    <a:pt x="914755" y="427329"/>
                  </a:lnTo>
                  <a:lnTo>
                    <a:pt x="913980" y="426720"/>
                  </a:lnTo>
                  <a:lnTo>
                    <a:pt x="913599" y="427443"/>
                  </a:lnTo>
                  <a:lnTo>
                    <a:pt x="913091" y="428078"/>
                  </a:lnTo>
                  <a:lnTo>
                    <a:pt x="913701" y="428790"/>
                  </a:lnTo>
                  <a:lnTo>
                    <a:pt x="914374" y="429209"/>
                  </a:lnTo>
                  <a:lnTo>
                    <a:pt x="914971" y="429704"/>
                  </a:lnTo>
                  <a:lnTo>
                    <a:pt x="915314" y="429221"/>
                  </a:lnTo>
                  <a:lnTo>
                    <a:pt x="916012" y="428472"/>
                  </a:lnTo>
                  <a:close/>
                </a:path>
                <a:path w="934084" h="992504">
                  <a:moveTo>
                    <a:pt x="927646" y="631672"/>
                  </a:moveTo>
                  <a:lnTo>
                    <a:pt x="926782" y="631228"/>
                  </a:lnTo>
                  <a:lnTo>
                    <a:pt x="926338" y="630821"/>
                  </a:lnTo>
                  <a:lnTo>
                    <a:pt x="925855" y="631494"/>
                  </a:lnTo>
                  <a:lnTo>
                    <a:pt x="925207" y="632129"/>
                  </a:lnTo>
                  <a:lnTo>
                    <a:pt x="925004" y="632866"/>
                  </a:lnTo>
                  <a:lnTo>
                    <a:pt x="924928" y="633222"/>
                  </a:lnTo>
                  <a:lnTo>
                    <a:pt x="925690" y="633831"/>
                  </a:lnTo>
                  <a:lnTo>
                    <a:pt x="926426" y="634784"/>
                  </a:lnTo>
                  <a:lnTo>
                    <a:pt x="927036" y="633526"/>
                  </a:lnTo>
                  <a:lnTo>
                    <a:pt x="927569" y="632815"/>
                  </a:lnTo>
                  <a:lnTo>
                    <a:pt x="927646" y="631672"/>
                  </a:lnTo>
                  <a:close/>
                </a:path>
                <a:path w="934084" h="992504">
                  <a:moveTo>
                    <a:pt x="933538" y="645807"/>
                  </a:moveTo>
                  <a:lnTo>
                    <a:pt x="933145" y="644753"/>
                  </a:lnTo>
                  <a:lnTo>
                    <a:pt x="932764" y="643686"/>
                  </a:lnTo>
                  <a:lnTo>
                    <a:pt x="932370" y="642658"/>
                  </a:lnTo>
                  <a:lnTo>
                    <a:pt x="932040" y="642747"/>
                  </a:lnTo>
                  <a:lnTo>
                    <a:pt x="931710" y="642861"/>
                  </a:lnTo>
                  <a:lnTo>
                    <a:pt x="931379" y="642962"/>
                  </a:lnTo>
                  <a:lnTo>
                    <a:pt x="931672" y="644017"/>
                  </a:lnTo>
                  <a:lnTo>
                    <a:pt x="932243" y="646125"/>
                  </a:lnTo>
                  <a:lnTo>
                    <a:pt x="932662" y="646010"/>
                  </a:lnTo>
                  <a:lnTo>
                    <a:pt x="933538" y="64580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2" name="object 119">
              <a:extLst>
                <a:ext uri="{FF2B5EF4-FFF2-40B4-BE49-F238E27FC236}">
                  <a16:creationId xmlns:a16="http://schemas.microsoft.com/office/drawing/2014/main" id="{A3B56C16-5B44-CBB8-0C6E-89E36AB4F4AF}"/>
                </a:ext>
              </a:extLst>
            </p:cNvPr>
            <p:cNvSpPr/>
            <p:nvPr/>
          </p:nvSpPr>
          <p:spPr>
            <a:xfrm>
              <a:off x="4373615" y="3128223"/>
              <a:ext cx="535240" cy="550642"/>
            </a:xfrm>
            <a:custGeom>
              <a:avLst/>
              <a:gdLst/>
              <a:ahLst/>
              <a:cxnLst/>
              <a:rect l="l" t="t" r="r" b="b"/>
              <a:pathLst>
                <a:path w="882650" h="908050">
                  <a:moveTo>
                    <a:pt x="4762" y="562356"/>
                  </a:moveTo>
                  <a:lnTo>
                    <a:pt x="4279" y="561949"/>
                  </a:lnTo>
                  <a:lnTo>
                    <a:pt x="3835" y="561238"/>
                  </a:lnTo>
                  <a:lnTo>
                    <a:pt x="2692" y="561047"/>
                  </a:lnTo>
                  <a:lnTo>
                    <a:pt x="1955" y="561454"/>
                  </a:lnTo>
                  <a:lnTo>
                    <a:pt x="0" y="561987"/>
                  </a:lnTo>
                  <a:lnTo>
                    <a:pt x="2171" y="562775"/>
                  </a:lnTo>
                  <a:lnTo>
                    <a:pt x="3149" y="563092"/>
                  </a:lnTo>
                  <a:lnTo>
                    <a:pt x="4127" y="563448"/>
                  </a:lnTo>
                  <a:lnTo>
                    <a:pt x="4762" y="562356"/>
                  </a:lnTo>
                  <a:close/>
                </a:path>
                <a:path w="882650" h="908050">
                  <a:moveTo>
                    <a:pt x="23393" y="479513"/>
                  </a:moveTo>
                  <a:lnTo>
                    <a:pt x="22872" y="479158"/>
                  </a:lnTo>
                  <a:lnTo>
                    <a:pt x="22453" y="478688"/>
                  </a:lnTo>
                  <a:lnTo>
                    <a:pt x="21793" y="478713"/>
                  </a:lnTo>
                  <a:lnTo>
                    <a:pt x="21209" y="479564"/>
                  </a:lnTo>
                  <a:lnTo>
                    <a:pt x="21297" y="479691"/>
                  </a:lnTo>
                  <a:lnTo>
                    <a:pt x="21564" y="480161"/>
                  </a:lnTo>
                  <a:lnTo>
                    <a:pt x="22110" y="480491"/>
                  </a:lnTo>
                  <a:lnTo>
                    <a:pt x="22542" y="480860"/>
                  </a:lnTo>
                  <a:lnTo>
                    <a:pt x="22796" y="480453"/>
                  </a:lnTo>
                  <a:lnTo>
                    <a:pt x="23393" y="479513"/>
                  </a:lnTo>
                  <a:close/>
                </a:path>
                <a:path w="882650" h="908050">
                  <a:moveTo>
                    <a:pt x="27508" y="568299"/>
                  </a:moveTo>
                  <a:lnTo>
                    <a:pt x="27368" y="568045"/>
                  </a:lnTo>
                  <a:lnTo>
                    <a:pt x="27089" y="567550"/>
                  </a:lnTo>
                  <a:lnTo>
                    <a:pt x="26238" y="567893"/>
                  </a:lnTo>
                  <a:lnTo>
                    <a:pt x="25387" y="568248"/>
                  </a:lnTo>
                  <a:lnTo>
                    <a:pt x="24561" y="568617"/>
                  </a:lnTo>
                  <a:lnTo>
                    <a:pt x="24765" y="569036"/>
                  </a:lnTo>
                  <a:lnTo>
                    <a:pt x="25171" y="569836"/>
                  </a:lnTo>
                  <a:lnTo>
                    <a:pt x="26733" y="568820"/>
                  </a:lnTo>
                  <a:lnTo>
                    <a:pt x="27508" y="568299"/>
                  </a:lnTo>
                  <a:close/>
                </a:path>
                <a:path w="882650" h="908050">
                  <a:moveTo>
                    <a:pt x="30162" y="344208"/>
                  </a:moveTo>
                  <a:lnTo>
                    <a:pt x="29502" y="343662"/>
                  </a:lnTo>
                  <a:lnTo>
                    <a:pt x="28867" y="344297"/>
                  </a:lnTo>
                  <a:lnTo>
                    <a:pt x="28282" y="344919"/>
                  </a:lnTo>
                  <a:lnTo>
                    <a:pt x="27698" y="345554"/>
                  </a:lnTo>
                  <a:lnTo>
                    <a:pt x="28384" y="346125"/>
                  </a:lnTo>
                  <a:lnTo>
                    <a:pt x="28740" y="346405"/>
                  </a:lnTo>
                  <a:lnTo>
                    <a:pt x="29210" y="345694"/>
                  </a:lnTo>
                  <a:lnTo>
                    <a:pt x="29705" y="345008"/>
                  </a:lnTo>
                  <a:lnTo>
                    <a:pt x="30162" y="344208"/>
                  </a:lnTo>
                  <a:close/>
                </a:path>
                <a:path w="882650" h="908050">
                  <a:moveTo>
                    <a:pt x="50761" y="599401"/>
                  </a:moveTo>
                  <a:lnTo>
                    <a:pt x="50507" y="598436"/>
                  </a:lnTo>
                  <a:lnTo>
                    <a:pt x="50241" y="597446"/>
                  </a:lnTo>
                  <a:lnTo>
                    <a:pt x="49974" y="596468"/>
                  </a:lnTo>
                  <a:lnTo>
                    <a:pt x="49479" y="596633"/>
                  </a:lnTo>
                  <a:lnTo>
                    <a:pt x="48971" y="596785"/>
                  </a:lnTo>
                  <a:lnTo>
                    <a:pt x="48475" y="596950"/>
                  </a:lnTo>
                  <a:lnTo>
                    <a:pt x="48882" y="597903"/>
                  </a:lnTo>
                  <a:lnTo>
                    <a:pt x="49314" y="598868"/>
                  </a:lnTo>
                  <a:lnTo>
                    <a:pt x="49720" y="599808"/>
                  </a:lnTo>
                  <a:lnTo>
                    <a:pt x="50063" y="599681"/>
                  </a:lnTo>
                  <a:lnTo>
                    <a:pt x="50419" y="599528"/>
                  </a:lnTo>
                  <a:lnTo>
                    <a:pt x="50761" y="599401"/>
                  </a:lnTo>
                  <a:close/>
                </a:path>
                <a:path w="882650" h="908050">
                  <a:moveTo>
                    <a:pt x="63868" y="636638"/>
                  </a:moveTo>
                  <a:lnTo>
                    <a:pt x="63068" y="635812"/>
                  </a:lnTo>
                  <a:lnTo>
                    <a:pt x="62280" y="634987"/>
                  </a:lnTo>
                  <a:lnTo>
                    <a:pt x="61506" y="634199"/>
                  </a:lnTo>
                  <a:lnTo>
                    <a:pt x="61226" y="634428"/>
                  </a:lnTo>
                  <a:lnTo>
                    <a:pt x="60972" y="634669"/>
                  </a:lnTo>
                  <a:lnTo>
                    <a:pt x="60706" y="634898"/>
                  </a:lnTo>
                  <a:lnTo>
                    <a:pt x="61442" y="635749"/>
                  </a:lnTo>
                  <a:lnTo>
                    <a:pt x="62191" y="636587"/>
                  </a:lnTo>
                  <a:lnTo>
                    <a:pt x="62941" y="637451"/>
                  </a:lnTo>
                  <a:lnTo>
                    <a:pt x="63246" y="637171"/>
                  </a:lnTo>
                  <a:lnTo>
                    <a:pt x="63868" y="636638"/>
                  </a:lnTo>
                  <a:close/>
                </a:path>
                <a:path w="882650" h="908050">
                  <a:moveTo>
                    <a:pt x="72034" y="482130"/>
                  </a:moveTo>
                  <a:lnTo>
                    <a:pt x="71920" y="481660"/>
                  </a:lnTo>
                  <a:lnTo>
                    <a:pt x="71843" y="481406"/>
                  </a:lnTo>
                  <a:lnTo>
                    <a:pt x="71120" y="481342"/>
                  </a:lnTo>
                  <a:lnTo>
                    <a:pt x="70688" y="481177"/>
                  </a:lnTo>
                  <a:lnTo>
                    <a:pt x="70561" y="481622"/>
                  </a:lnTo>
                  <a:lnTo>
                    <a:pt x="70408" y="482028"/>
                  </a:lnTo>
                  <a:lnTo>
                    <a:pt x="70243" y="482574"/>
                  </a:lnTo>
                  <a:lnTo>
                    <a:pt x="70789" y="482828"/>
                  </a:lnTo>
                  <a:lnTo>
                    <a:pt x="71221" y="483019"/>
                  </a:lnTo>
                  <a:lnTo>
                    <a:pt x="71640" y="483196"/>
                  </a:lnTo>
                  <a:lnTo>
                    <a:pt x="71755" y="482676"/>
                  </a:lnTo>
                  <a:lnTo>
                    <a:pt x="72034" y="482130"/>
                  </a:lnTo>
                  <a:close/>
                </a:path>
                <a:path w="882650" h="908050">
                  <a:moveTo>
                    <a:pt x="115125" y="454304"/>
                  </a:moveTo>
                  <a:lnTo>
                    <a:pt x="114223" y="453898"/>
                  </a:lnTo>
                  <a:lnTo>
                    <a:pt x="113766" y="453555"/>
                  </a:lnTo>
                  <a:lnTo>
                    <a:pt x="113411" y="454113"/>
                  </a:lnTo>
                  <a:lnTo>
                    <a:pt x="113042" y="454647"/>
                  </a:lnTo>
                  <a:lnTo>
                    <a:pt x="112255" y="455828"/>
                  </a:lnTo>
                  <a:lnTo>
                    <a:pt x="113080" y="455980"/>
                  </a:lnTo>
                  <a:lnTo>
                    <a:pt x="113728" y="456311"/>
                  </a:lnTo>
                  <a:lnTo>
                    <a:pt x="114020" y="456107"/>
                  </a:lnTo>
                  <a:lnTo>
                    <a:pt x="114528" y="455777"/>
                  </a:lnTo>
                  <a:lnTo>
                    <a:pt x="114973" y="455117"/>
                  </a:lnTo>
                  <a:lnTo>
                    <a:pt x="115125" y="454304"/>
                  </a:lnTo>
                  <a:close/>
                </a:path>
                <a:path w="882650" h="908050">
                  <a:moveTo>
                    <a:pt x="128320" y="482917"/>
                  </a:moveTo>
                  <a:lnTo>
                    <a:pt x="128282" y="482561"/>
                  </a:lnTo>
                  <a:lnTo>
                    <a:pt x="128282" y="482193"/>
                  </a:lnTo>
                  <a:lnTo>
                    <a:pt x="127762" y="481825"/>
                  </a:lnTo>
                  <a:lnTo>
                    <a:pt x="127304" y="481228"/>
                  </a:lnTo>
                  <a:lnTo>
                    <a:pt x="126923" y="481838"/>
                  </a:lnTo>
                  <a:lnTo>
                    <a:pt x="126441" y="482269"/>
                  </a:lnTo>
                  <a:lnTo>
                    <a:pt x="126492" y="482638"/>
                  </a:lnTo>
                  <a:lnTo>
                    <a:pt x="126530" y="482981"/>
                  </a:lnTo>
                  <a:lnTo>
                    <a:pt x="127101" y="483298"/>
                  </a:lnTo>
                  <a:lnTo>
                    <a:pt x="127457" y="483641"/>
                  </a:lnTo>
                  <a:lnTo>
                    <a:pt x="127749" y="483273"/>
                  </a:lnTo>
                  <a:lnTo>
                    <a:pt x="128320" y="482917"/>
                  </a:lnTo>
                  <a:close/>
                </a:path>
                <a:path w="882650" h="908050">
                  <a:moveTo>
                    <a:pt x="141541" y="336994"/>
                  </a:moveTo>
                  <a:lnTo>
                    <a:pt x="141058" y="336219"/>
                  </a:lnTo>
                  <a:lnTo>
                    <a:pt x="140576" y="335419"/>
                  </a:lnTo>
                  <a:lnTo>
                    <a:pt x="140081" y="334645"/>
                  </a:lnTo>
                  <a:lnTo>
                    <a:pt x="139827" y="334784"/>
                  </a:lnTo>
                  <a:lnTo>
                    <a:pt x="139306" y="335038"/>
                  </a:lnTo>
                  <a:lnTo>
                    <a:pt x="139636" y="335864"/>
                  </a:lnTo>
                  <a:lnTo>
                    <a:pt x="139954" y="336638"/>
                  </a:lnTo>
                  <a:lnTo>
                    <a:pt x="140284" y="337464"/>
                  </a:lnTo>
                  <a:lnTo>
                    <a:pt x="141109" y="337146"/>
                  </a:lnTo>
                  <a:lnTo>
                    <a:pt x="141541" y="336994"/>
                  </a:lnTo>
                  <a:close/>
                </a:path>
                <a:path w="882650" h="908050">
                  <a:moveTo>
                    <a:pt x="159346" y="391071"/>
                  </a:moveTo>
                  <a:lnTo>
                    <a:pt x="158445" y="390550"/>
                  </a:lnTo>
                  <a:lnTo>
                    <a:pt x="158165" y="390664"/>
                  </a:lnTo>
                  <a:lnTo>
                    <a:pt x="157670" y="390906"/>
                  </a:lnTo>
                  <a:lnTo>
                    <a:pt x="157314" y="391477"/>
                  </a:lnTo>
                  <a:lnTo>
                    <a:pt x="156565" y="392264"/>
                  </a:lnTo>
                  <a:lnTo>
                    <a:pt x="158775" y="393065"/>
                  </a:lnTo>
                  <a:lnTo>
                    <a:pt x="158991" y="392493"/>
                  </a:lnTo>
                  <a:lnTo>
                    <a:pt x="159334" y="391883"/>
                  </a:lnTo>
                  <a:lnTo>
                    <a:pt x="159346" y="391312"/>
                  </a:lnTo>
                  <a:lnTo>
                    <a:pt x="159346" y="391071"/>
                  </a:lnTo>
                  <a:close/>
                </a:path>
                <a:path w="882650" h="908050">
                  <a:moveTo>
                    <a:pt x="188823" y="227418"/>
                  </a:moveTo>
                  <a:lnTo>
                    <a:pt x="188734" y="226898"/>
                  </a:lnTo>
                  <a:lnTo>
                    <a:pt x="188772" y="226390"/>
                  </a:lnTo>
                  <a:lnTo>
                    <a:pt x="188544" y="225983"/>
                  </a:lnTo>
                  <a:lnTo>
                    <a:pt x="188480" y="225793"/>
                  </a:lnTo>
                  <a:lnTo>
                    <a:pt x="187934" y="225844"/>
                  </a:lnTo>
                  <a:lnTo>
                    <a:pt x="187604" y="225793"/>
                  </a:lnTo>
                  <a:lnTo>
                    <a:pt x="187629" y="226288"/>
                  </a:lnTo>
                  <a:lnTo>
                    <a:pt x="187566" y="226796"/>
                  </a:lnTo>
                  <a:lnTo>
                    <a:pt x="187680" y="227241"/>
                  </a:lnTo>
                  <a:lnTo>
                    <a:pt x="188290" y="227355"/>
                  </a:lnTo>
                  <a:lnTo>
                    <a:pt x="188823" y="227418"/>
                  </a:lnTo>
                  <a:close/>
                </a:path>
                <a:path w="882650" h="908050">
                  <a:moveTo>
                    <a:pt x="195287" y="588645"/>
                  </a:moveTo>
                  <a:lnTo>
                    <a:pt x="195237" y="587883"/>
                  </a:lnTo>
                  <a:lnTo>
                    <a:pt x="195173" y="586359"/>
                  </a:lnTo>
                  <a:lnTo>
                    <a:pt x="194868" y="586371"/>
                  </a:lnTo>
                  <a:lnTo>
                    <a:pt x="194564" y="586397"/>
                  </a:lnTo>
                  <a:lnTo>
                    <a:pt x="194271" y="586397"/>
                  </a:lnTo>
                  <a:lnTo>
                    <a:pt x="194386" y="588683"/>
                  </a:lnTo>
                  <a:lnTo>
                    <a:pt x="194691" y="588683"/>
                  </a:lnTo>
                  <a:lnTo>
                    <a:pt x="194983" y="588645"/>
                  </a:lnTo>
                  <a:lnTo>
                    <a:pt x="195287" y="588645"/>
                  </a:lnTo>
                  <a:close/>
                </a:path>
                <a:path w="882650" h="908050">
                  <a:moveTo>
                    <a:pt x="203822" y="807986"/>
                  </a:moveTo>
                  <a:lnTo>
                    <a:pt x="203733" y="807859"/>
                  </a:lnTo>
                  <a:lnTo>
                    <a:pt x="203352" y="807415"/>
                  </a:lnTo>
                  <a:lnTo>
                    <a:pt x="202755" y="807148"/>
                  </a:lnTo>
                  <a:lnTo>
                    <a:pt x="202057" y="806729"/>
                  </a:lnTo>
                  <a:lnTo>
                    <a:pt x="201510" y="807961"/>
                  </a:lnTo>
                  <a:lnTo>
                    <a:pt x="201320" y="808431"/>
                  </a:lnTo>
                  <a:lnTo>
                    <a:pt x="201891" y="808647"/>
                  </a:lnTo>
                  <a:lnTo>
                    <a:pt x="202463" y="809040"/>
                  </a:lnTo>
                  <a:lnTo>
                    <a:pt x="203288" y="809002"/>
                  </a:lnTo>
                  <a:lnTo>
                    <a:pt x="203822" y="807986"/>
                  </a:lnTo>
                  <a:close/>
                </a:path>
                <a:path w="882650" h="908050">
                  <a:moveTo>
                    <a:pt x="205282" y="851903"/>
                  </a:moveTo>
                  <a:lnTo>
                    <a:pt x="204597" y="851522"/>
                  </a:lnTo>
                  <a:lnTo>
                    <a:pt x="204101" y="852182"/>
                  </a:lnTo>
                  <a:lnTo>
                    <a:pt x="203606" y="852855"/>
                  </a:lnTo>
                  <a:lnTo>
                    <a:pt x="203123" y="853541"/>
                  </a:lnTo>
                  <a:lnTo>
                    <a:pt x="204266" y="854202"/>
                  </a:lnTo>
                  <a:lnTo>
                    <a:pt x="204622" y="853440"/>
                  </a:lnTo>
                  <a:lnTo>
                    <a:pt x="204939" y="852678"/>
                  </a:lnTo>
                  <a:lnTo>
                    <a:pt x="205282" y="851903"/>
                  </a:lnTo>
                  <a:close/>
                </a:path>
                <a:path w="882650" h="908050">
                  <a:moveTo>
                    <a:pt x="212826" y="613486"/>
                  </a:moveTo>
                  <a:lnTo>
                    <a:pt x="212420" y="612851"/>
                  </a:lnTo>
                  <a:lnTo>
                    <a:pt x="211785" y="612533"/>
                  </a:lnTo>
                  <a:lnTo>
                    <a:pt x="211391" y="612584"/>
                  </a:lnTo>
                  <a:lnTo>
                    <a:pt x="211061" y="612648"/>
                  </a:lnTo>
                  <a:lnTo>
                    <a:pt x="210820" y="613295"/>
                  </a:lnTo>
                  <a:lnTo>
                    <a:pt x="210540" y="613664"/>
                  </a:lnTo>
                  <a:lnTo>
                    <a:pt x="211556" y="614362"/>
                  </a:lnTo>
                  <a:lnTo>
                    <a:pt x="212382" y="614895"/>
                  </a:lnTo>
                  <a:lnTo>
                    <a:pt x="212547" y="614045"/>
                  </a:lnTo>
                  <a:lnTo>
                    <a:pt x="212826" y="613486"/>
                  </a:lnTo>
                  <a:close/>
                </a:path>
                <a:path w="882650" h="908050">
                  <a:moveTo>
                    <a:pt x="215112" y="869061"/>
                  </a:moveTo>
                  <a:lnTo>
                    <a:pt x="214604" y="868692"/>
                  </a:lnTo>
                  <a:lnTo>
                    <a:pt x="214122" y="868235"/>
                  </a:lnTo>
                  <a:lnTo>
                    <a:pt x="213575" y="868070"/>
                  </a:lnTo>
                  <a:lnTo>
                    <a:pt x="213347" y="868019"/>
                  </a:lnTo>
                  <a:lnTo>
                    <a:pt x="212928" y="868654"/>
                  </a:lnTo>
                  <a:lnTo>
                    <a:pt x="212305" y="869264"/>
                  </a:lnTo>
                  <a:lnTo>
                    <a:pt x="213131" y="869657"/>
                  </a:lnTo>
                  <a:lnTo>
                    <a:pt x="213690" y="870077"/>
                  </a:lnTo>
                  <a:lnTo>
                    <a:pt x="214503" y="870153"/>
                  </a:lnTo>
                  <a:lnTo>
                    <a:pt x="214833" y="869429"/>
                  </a:lnTo>
                  <a:lnTo>
                    <a:pt x="215112" y="869061"/>
                  </a:lnTo>
                  <a:close/>
                </a:path>
                <a:path w="882650" h="908050">
                  <a:moveTo>
                    <a:pt x="216865" y="164934"/>
                  </a:moveTo>
                  <a:lnTo>
                    <a:pt x="216217" y="164388"/>
                  </a:lnTo>
                  <a:lnTo>
                    <a:pt x="215569" y="163804"/>
                  </a:lnTo>
                  <a:lnTo>
                    <a:pt x="214922" y="163258"/>
                  </a:lnTo>
                  <a:lnTo>
                    <a:pt x="214464" y="163715"/>
                  </a:lnTo>
                  <a:lnTo>
                    <a:pt x="214236" y="163918"/>
                  </a:lnTo>
                  <a:lnTo>
                    <a:pt x="214795" y="164566"/>
                  </a:lnTo>
                  <a:lnTo>
                    <a:pt x="215341" y="165214"/>
                  </a:lnTo>
                  <a:lnTo>
                    <a:pt x="215874" y="165836"/>
                  </a:lnTo>
                  <a:lnTo>
                    <a:pt x="216217" y="165544"/>
                  </a:lnTo>
                  <a:lnTo>
                    <a:pt x="216535" y="165227"/>
                  </a:lnTo>
                  <a:lnTo>
                    <a:pt x="216865" y="164934"/>
                  </a:lnTo>
                  <a:close/>
                </a:path>
                <a:path w="882650" h="908050">
                  <a:moveTo>
                    <a:pt x="225996" y="351701"/>
                  </a:moveTo>
                  <a:lnTo>
                    <a:pt x="224840" y="350240"/>
                  </a:lnTo>
                  <a:lnTo>
                    <a:pt x="223735" y="349377"/>
                  </a:lnTo>
                  <a:lnTo>
                    <a:pt x="222478" y="351980"/>
                  </a:lnTo>
                  <a:lnTo>
                    <a:pt x="224980" y="351790"/>
                  </a:lnTo>
                  <a:lnTo>
                    <a:pt x="225996" y="351701"/>
                  </a:lnTo>
                  <a:close/>
                </a:path>
                <a:path w="882650" h="908050">
                  <a:moveTo>
                    <a:pt x="252044" y="905522"/>
                  </a:moveTo>
                  <a:lnTo>
                    <a:pt x="250952" y="905014"/>
                  </a:lnTo>
                  <a:lnTo>
                    <a:pt x="250494" y="905560"/>
                  </a:lnTo>
                  <a:lnTo>
                    <a:pt x="250215" y="906170"/>
                  </a:lnTo>
                  <a:lnTo>
                    <a:pt x="249809" y="906945"/>
                  </a:lnTo>
                  <a:lnTo>
                    <a:pt x="250507" y="907148"/>
                  </a:lnTo>
                  <a:lnTo>
                    <a:pt x="251231" y="907478"/>
                  </a:lnTo>
                  <a:lnTo>
                    <a:pt x="251701" y="906894"/>
                  </a:lnTo>
                  <a:lnTo>
                    <a:pt x="251968" y="906284"/>
                  </a:lnTo>
                  <a:lnTo>
                    <a:pt x="252018" y="905675"/>
                  </a:lnTo>
                  <a:lnTo>
                    <a:pt x="252044" y="905522"/>
                  </a:lnTo>
                  <a:close/>
                </a:path>
                <a:path w="882650" h="908050">
                  <a:moveTo>
                    <a:pt x="255282" y="195389"/>
                  </a:moveTo>
                  <a:lnTo>
                    <a:pt x="254901" y="194373"/>
                  </a:lnTo>
                  <a:lnTo>
                    <a:pt x="254508" y="193332"/>
                  </a:lnTo>
                  <a:lnTo>
                    <a:pt x="254127" y="192278"/>
                  </a:lnTo>
                  <a:lnTo>
                    <a:pt x="252679" y="192659"/>
                  </a:lnTo>
                  <a:lnTo>
                    <a:pt x="253149" y="193738"/>
                  </a:lnTo>
                  <a:lnTo>
                    <a:pt x="253631" y="194805"/>
                  </a:lnTo>
                  <a:lnTo>
                    <a:pt x="254101" y="195872"/>
                  </a:lnTo>
                  <a:lnTo>
                    <a:pt x="254495" y="195719"/>
                  </a:lnTo>
                  <a:lnTo>
                    <a:pt x="255282" y="195389"/>
                  </a:lnTo>
                  <a:close/>
                </a:path>
                <a:path w="882650" h="908050">
                  <a:moveTo>
                    <a:pt x="271957" y="359854"/>
                  </a:moveTo>
                  <a:lnTo>
                    <a:pt x="271259" y="357301"/>
                  </a:lnTo>
                  <a:lnTo>
                    <a:pt x="271018" y="357339"/>
                  </a:lnTo>
                  <a:lnTo>
                    <a:pt x="270776" y="357352"/>
                  </a:lnTo>
                  <a:lnTo>
                    <a:pt x="270535" y="357390"/>
                  </a:lnTo>
                  <a:lnTo>
                    <a:pt x="270560" y="358292"/>
                  </a:lnTo>
                  <a:lnTo>
                    <a:pt x="270573" y="359194"/>
                  </a:lnTo>
                  <a:lnTo>
                    <a:pt x="270573" y="360083"/>
                  </a:lnTo>
                  <a:lnTo>
                    <a:pt x="271030" y="360006"/>
                  </a:lnTo>
                  <a:lnTo>
                    <a:pt x="271487" y="359943"/>
                  </a:lnTo>
                  <a:lnTo>
                    <a:pt x="271957" y="359854"/>
                  </a:lnTo>
                  <a:close/>
                </a:path>
                <a:path w="882650" h="908050">
                  <a:moveTo>
                    <a:pt x="281203" y="892568"/>
                  </a:moveTo>
                  <a:lnTo>
                    <a:pt x="280949" y="892492"/>
                  </a:lnTo>
                  <a:lnTo>
                    <a:pt x="280670" y="892416"/>
                  </a:lnTo>
                  <a:lnTo>
                    <a:pt x="280416" y="892327"/>
                  </a:lnTo>
                  <a:lnTo>
                    <a:pt x="280136" y="892708"/>
                  </a:lnTo>
                  <a:lnTo>
                    <a:pt x="279730" y="893051"/>
                  </a:lnTo>
                  <a:lnTo>
                    <a:pt x="279615" y="893457"/>
                  </a:lnTo>
                  <a:lnTo>
                    <a:pt x="279463" y="894041"/>
                  </a:lnTo>
                  <a:lnTo>
                    <a:pt x="279527" y="894651"/>
                  </a:lnTo>
                  <a:lnTo>
                    <a:pt x="279527" y="895248"/>
                  </a:lnTo>
                  <a:lnTo>
                    <a:pt x="280250" y="895337"/>
                  </a:lnTo>
                  <a:lnTo>
                    <a:pt x="280606" y="895388"/>
                  </a:lnTo>
                  <a:lnTo>
                    <a:pt x="281203" y="892568"/>
                  </a:lnTo>
                  <a:close/>
                </a:path>
                <a:path w="882650" h="908050">
                  <a:moveTo>
                    <a:pt x="285724" y="219392"/>
                  </a:moveTo>
                  <a:lnTo>
                    <a:pt x="284784" y="218935"/>
                  </a:lnTo>
                  <a:lnTo>
                    <a:pt x="283857" y="218516"/>
                  </a:lnTo>
                  <a:lnTo>
                    <a:pt x="282917" y="218071"/>
                  </a:lnTo>
                  <a:lnTo>
                    <a:pt x="282765" y="218452"/>
                  </a:lnTo>
                  <a:lnTo>
                    <a:pt x="282613" y="218846"/>
                  </a:lnTo>
                  <a:lnTo>
                    <a:pt x="282473" y="219240"/>
                  </a:lnTo>
                  <a:lnTo>
                    <a:pt x="283425" y="219608"/>
                  </a:lnTo>
                  <a:lnTo>
                    <a:pt x="284403" y="219951"/>
                  </a:lnTo>
                  <a:lnTo>
                    <a:pt x="285369" y="220345"/>
                  </a:lnTo>
                  <a:lnTo>
                    <a:pt x="285483" y="220027"/>
                  </a:lnTo>
                  <a:lnTo>
                    <a:pt x="285610" y="219710"/>
                  </a:lnTo>
                  <a:lnTo>
                    <a:pt x="285724" y="219392"/>
                  </a:lnTo>
                  <a:close/>
                </a:path>
                <a:path w="882650" h="908050">
                  <a:moveTo>
                    <a:pt x="288632" y="579399"/>
                  </a:moveTo>
                  <a:lnTo>
                    <a:pt x="288391" y="578993"/>
                  </a:lnTo>
                  <a:lnTo>
                    <a:pt x="287909" y="578205"/>
                  </a:lnTo>
                  <a:lnTo>
                    <a:pt x="285661" y="579691"/>
                  </a:lnTo>
                  <a:lnTo>
                    <a:pt x="285800" y="579932"/>
                  </a:lnTo>
                  <a:lnTo>
                    <a:pt x="285940" y="580186"/>
                  </a:lnTo>
                  <a:lnTo>
                    <a:pt x="286067" y="580428"/>
                  </a:lnTo>
                  <a:lnTo>
                    <a:pt x="286931" y="580097"/>
                  </a:lnTo>
                  <a:lnTo>
                    <a:pt x="287782" y="579742"/>
                  </a:lnTo>
                  <a:lnTo>
                    <a:pt x="288632" y="579399"/>
                  </a:lnTo>
                  <a:close/>
                </a:path>
                <a:path w="882650" h="908050">
                  <a:moveTo>
                    <a:pt x="302856" y="872337"/>
                  </a:moveTo>
                  <a:lnTo>
                    <a:pt x="302666" y="872109"/>
                  </a:lnTo>
                  <a:lnTo>
                    <a:pt x="302463" y="871893"/>
                  </a:lnTo>
                  <a:lnTo>
                    <a:pt x="302272" y="871689"/>
                  </a:lnTo>
                  <a:lnTo>
                    <a:pt x="300774" y="872883"/>
                  </a:lnTo>
                  <a:lnTo>
                    <a:pt x="300024" y="873480"/>
                  </a:lnTo>
                  <a:lnTo>
                    <a:pt x="300609" y="874141"/>
                  </a:lnTo>
                  <a:lnTo>
                    <a:pt x="300888" y="874445"/>
                  </a:lnTo>
                  <a:lnTo>
                    <a:pt x="301548" y="873747"/>
                  </a:lnTo>
                  <a:lnTo>
                    <a:pt x="302856" y="872337"/>
                  </a:lnTo>
                  <a:close/>
                </a:path>
                <a:path w="882650" h="908050">
                  <a:moveTo>
                    <a:pt x="316814" y="547700"/>
                  </a:moveTo>
                  <a:lnTo>
                    <a:pt x="316115" y="547192"/>
                  </a:lnTo>
                  <a:lnTo>
                    <a:pt x="314706" y="546201"/>
                  </a:lnTo>
                  <a:lnTo>
                    <a:pt x="314515" y="546468"/>
                  </a:lnTo>
                  <a:lnTo>
                    <a:pt x="314299" y="546722"/>
                  </a:lnTo>
                  <a:lnTo>
                    <a:pt x="314109" y="546976"/>
                  </a:lnTo>
                  <a:lnTo>
                    <a:pt x="315239" y="548068"/>
                  </a:lnTo>
                  <a:lnTo>
                    <a:pt x="315798" y="548601"/>
                  </a:lnTo>
                  <a:lnTo>
                    <a:pt x="316128" y="548297"/>
                  </a:lnTo>
                  <a:lnTo>
                    <a:pt x="316484" y="547992"/>
                  </a:lnTo>
                  <a:lnTo>
                    <a:pt x="316814" y="547700"/>
                  </a:lnTo>
                  <a:close/>
                </a:path>
                <a:path w="882650" h="908050">
                  <a:moveTo>
                    <a:pt x="321614" y="570776"/>
                  </a:moveTo>
                  <a:lnTo>
                    <a:pt x="321602" y="569823"/>
                  </a:lnTo>
                  <a:lnTo>
                    <a:pt x="321576" y="568871"/>
                  </a:lnTo>
                  <a:lnTo>
                    <a:pt x="321564" y="567893"/>
                  </a:lnTo>
                  <a:lnTo>
                    <a:pt x="321157" y="567905"/>
                  </a:lnTo>
                  <a:lnTo>
                    <a:pt x="320763" y="567918"/>
                  </a:lnTo>
                  <a:lnTo>
                    <a:pt x="320357" y="567931"/>
                  </a:lnTo>
                  <a:lnTo>
                    <a:pt x="320484" y="570801"/>
                  </a:lnTo>
                  <a:lnTo>
                    <a:pt x="320865" y="570801"/>
                  </a:lnTo>
                  <a:lnTo>
                    <a:pt x="321614" y="570776"/>
                  </a:lnTo>
                  <a:close/>
                </a:path>
                <a:path w="882650" h="908050">
                  <a:moveTo>
                    <a:pt x="360451" y="778002"/>
                  </a:moveTo>
                  <a:lnTo>
                    <a:pt x="359041" y="777748"/>
                  </a:lnTo>
                  <a:lnTo>
                    <a:pt x="359067" y="779005"/>
                  </a:lnTo>
                  <a:lnTo>
                    <a:pt x="359067" y="781494"/>
                  </a:lnTo>
                  <a:lnTo>
                    <a:pt x="359397" y="781507"/>
                  </a:lnTo>
                  <a:lnTo>
                    <a:pt x="359752" y="781494"/>
                  </a:lnTo>
                  <a:lnTo>
                    <a:pt x="360095" y="781519"/>
                  </a:lnTo>
                  <a:lnTo>
                    <a:pt x="360222" y="780351"/>
                  </a:lnTo>
                  <a:lnTo>
                    <a:pt x="360337" y="779170"/>
                  </a:lnTo>
                  <a:lnTo>
                    <a:pt x="360451" y="778002"/>
                  </a:lnTo>
                  <a:close/>
                </a:path>
                <a:path w="882650" h="908050">
                  <a:moveTo>
                    <a:pt x="372999" y="477304"/>
                  </a:moveTo>
                  <a:lnTo>
                    <a:pt x="372783" y="476478"/>
                  </a:lnTo>
                  <a:lnTo>
                    <a:pt x="372033" y="476402"/>
                  </a:lnTo>
                  <a:lnTo>
                    <a:pt x="371602" y="476237"/>
                  </a:lnTo>
                  <a:lnTo>
                    <a:pt x="371449" y="476885"/>
                  </a:lnTo>
                  <a:lnTo>
                    <a:pt x="371157" y="477494"/>
                  </a:lnTo>
                  <a:lnTo>
                    <a:pt x="371170" y="478116"/>
                  </a:lnTo>
                  <a:lnTo>
                    <a:pt x="371208" y="478561"/>
                  </a:lnTo>
                  <a:lnTo>
                    <a:pt x="371640" y="479018"/>
                  </a:lnTo>
                  <a:lnTo>
                    <a:pt x="371894" y="479463"/>
                  </a:lnTo>
                  <a:lnTo>
                    <a:pt x="372173" y="479171"/>
                  </a:lnTo>
                  <a:lnTo>
                    <a:pt x="372757" y="478599"/>
                  </a:lnTo>
                  <a:lnTo>
                    <a:pt x="372795" y="477964"/>
                  </a:lnTo>
                  <a:lnTo>
                    <a:pt x="372999" y="477304"/>
                  </a:lnTo>
                  <a:close/>
                </a:path>
                <a:path w="882650" h="908050">
                  <a:moveTo>
                    <a:pt x="377837" y="619721"/>
                  </a:moveTo>
                  <a:lnTo>
                    <a:pt x="377609" y="619086"/>
                  </a:lnTo>
                  <a:lnTo>
                    <a:pt x="377494" y="618464"/>
                  </a:lnTo>
                  <a:lnTo>
                    <a:pt x="377202" y="618502"/>
                  </a:lnTo>
                  <a:lnTo>
                    <a:pt x="376910" y="618515"/>
                  </a:lnTo>
                  <a:lnTo>
                    <a:pt x="376618" y="618528"/>
                  </a:lnTo>
                  <a:lnTo>
                    <a:pt x="376618" y="619760"/>
                  </a:lnTo>
                  <a:lnTo>
                    <a:pt x="376580" y="620953"/>
                  </a:lnTo>
                  <a:lnTo>
                    <a:pt x="376580" y="622173"/>
                  </a:lnTo>
                  <a:lnTo>
                    <a:pt x="376821" y="622211"/>
                  </a:lnTo>
                  <a:lnTo>
                    <a:pt x="377075" y="622236"/>
                  </a:lnTo>
                  <a:lnTo>
                    <a:pt x="377329" y="622261"/>
                  </a:lnTo>
                  <a:lnTo>
                    <a:pt x="377494" y="621614"/>
                  </a:lnTo>
                  <a:lnTo>
                    <a:pt x="377774" y="620979"/>
                  </a:lnTo>
                  <a:lnTo>
                    <a:pt x="377837" y="619721"/>
                  </a:lnTo>
                  <a:close/>
                </a:path>
                <a:path w="882650" h="908050">
                  <a:moveTo>
                    <a:pt x="391083" y="341896"/>
                  </a:moveTo>
                  <a:lnTo>
                    <a:pt x="390296" y="341223"/>
                  </a:lnTo>
                  <a:lnTo>
                    <a:pt x="389686" y="341566"/>
                  </a:lnTo>
                  <a:lnTo>
                    <a:pt x="389242" y="342049"/>
                  </a:lnTo>
                  <a:lnTo>
                    <a:pt x="388556" y="342658"/>
                  </a:lnTo>
                  <a:lnTo>
                    <a:pt x="389382" y="343052"/>
                  </a:lnTo>
                  <a:lnTo>
                    <a:pt x="389902" y="343509"/>
                  </a:lnTo>
                  <a:lnTo>
                    <a:pt x="390258" y="343395"/>
                  </a:lnTo>
                  <a:lnTo>
                    <a:pt x="390626" y="343293"/>
                  </a:lnTo>
                  <a:lnTo>
                    <a:pt x="391033" y="342646"/>
                  </a:lnTo>
                  <a:lnTo>
                    <a:pt x="391058" y="342214"/>
                  </a:lnTo>
                  <a:lnTo>
                    <a:pt x="391083" y="341896"/>
                  </a:lnTo>
                  <a:close/>
                </a:path>
                <a:path w="882650" h="908050">
                  <a:moveTo>
                    <a:pt x="396557" y="396024"/>
                  </a:moveTo>
                  <a:lnTo>
                    <a:pt x="396189" y="395566"/>
                  </a:lnTo>
                  <a:lnTo>
                    <a:pt x="395871" y="394830"/>
                  </a:lnTo>
                  <a:lnTo>
                    <a:pt x="395401" y="394677"/>
                  </a:lnTo>
                  <a:lnTo>
                    <a:pt x="394995" y="394550"/>
                  </a:lnTo>
                  <a:lnTo>
                    <a:pt x="394373" y="395097"/>
                  </a:lnTo>
                  <a:lnTo>
                    <a:pt x="393369" y="395566"/>
                  </a:lnTo>
                  <a:lnTo>
                    <a:pt x="394220" y="396341"/>
                  </a:lnTo>
                  <a:lnTo>
                    <a:pt x="394639" y="397027"/>
                  </a:lnTo>
                  <a:lnTo>
                    <a:pt x="395122" y="397065"/>
                  </a:lnTo>
                  <a:lnTo>
                    <a:pt x="395605" y="397065"/>
                  </a:lnTo>
                  <a:lnTo>
                    <a:pt x="396087" y="396392"/>
                  </a:lnTo>
                  <a:lnTo>
                    <a:pt x="396557" y="396024"/>
                  </a:lnTo>
                  <a:close/>
                </a:path>
                <a:path w="882650" h="908050">
                  <a:moveTo>
                    <a:pt x="415810" y="535990"/>
                  </a:moveTo>
                  <a:lnTo>
                    <a:pt x="415632" y="535559"/>
                  </a:lnTo>
                  <a:lnTo>
                    <a:pt x="415353" y="534771"/>
                  </a:lnTo>
                  <a:lnTo>
                    <a:pt x="414464" y="535012"/>
                  </a:lnTo>
                  <a:lnTo>
                    <a:pt x="413677" y="535343"/>
                  </a:lnTo>
                  <a:lnTo>
                    <a:pt x="412877" y="535635"/>
                  </a:lnTo>
                  <a:lnTo>
                    <a:pt x="413004" y="536079"/>
                  </a:lnTo>
                  <a:lnTo>
                    <a:pt x="413156" y="536524"/>
                  </a:lnTo>
                  <a:lnTo>
                    <a:pt x="413283" y="536981"/>
                  </a:lnTo>
                  <a:lnTo>
                    <a:pt x="414134" y="536638"/>
                  </a:lnTo>
                  <a:lnTo>
                    <a:pt x="415810" y="535990"/>
                  </a:lnTo>
                  <a:close/>
                </a:path>
                <a:path w="882650" h="908050">
                  <a:moveTo>
                    <a:pt x="424764" y="492709"/>
                  </a:moveTo>
                  <a:lnTo>
                    <a:pt x="424395" y="492404"/>
                  </a:lnTo>
                  <a:lnTo>
                    <a:pt x="423430" y="491617"/>
                  </a:lnTo>
                  <a:lnTo>
                    <a:pt x="423214" y="492340"/>
                  </a:lnTo>
                  <a:lnTo>
                    <a:pt x="422986" y="492798"/>
                  </a:lnTo>
                  <a:lnTo>
                    <a:pt x="423011" y="493229"/>
                  </a:lnTo>
                  <a:lnTo>
                    <a:pt x="423011" y="493407"/>
                  </a:lnTo>
                  <a:lnTo>
                    <a:pt x="423672" y="493763"/>
                  </a:lnTo>
                  <a:lnTo>
                    <a:pt x="423799" y="493674"/>
                  </a:lnTo>
                  <a:lnTo>
                    <a:pt x="424205" y="493483"/>
                  </a:lnTo>
                  <a:lnTo>
                    <a:pt x="424446" y="493039"/>
                  </a:lnTo>
                  <a:lnTo>
                    <a:pt x="424764" y="492709"/>
                  </a:lnTo>
                  <a:close/>
                </a:path>
                <a:path w="882650" h="908050">
                  <a:moveTo>
                    <a:pt x="428764" y="500570"/>
                  </a:moveTo>
                  <a:lnTo>
                    <a:pt x="427875" y="498106"/>
                  </a:lnTo>
                  <a:lnTo>
                    <a:pt x="427672" y="498182"/>
                  </a:lnTo>
                  <a:lnTo>
                    <a:pt x="427456" y="498233"/>
                  </a:lnTo>
                  <a:lnTo>
                    <a:pt x="427240" y="498297"/>
                  </a:lnTo>
                  <a:lnTo>
                    <a:pt x="427685" y="499973"/>
                  </a:lnTo>
                  <a:lnTo>
                    <a:pt x="427926" y="500799"/>
                  </a:lnTo>
                  <a:lnTo>
                    <a:pt x="428205" y="500722"/>
                  </a:lnTo>
                  <a:lnTo>
                    <a:pt x="428485" y="500634"/>
                  </a:lnTo>
                  <a:lnTo>
                    <a:pt x="428764" y="500570"/>
                  </a:lnTo>
                  <a:close/>
                </a:path>
                <a:path w="882650" h="908050">
                  <a:moveTo>
                    <a:pt x="447294" y="680758"/>
                  </a:moveTo>
                  <a:lnTo>
                    <a:pt x="447192" y="680415"/>
                  </a:lnTo>
                  <a:lnTo>
                    <a:pt x="447103" y="680097"/>
                  </a:lnTo>
                  <a:lnTo>
                    <a:pt x="446443" y="679716"/>
                  </a:lnTo>
                  <a:lnTo>
                    <a:pt x="446112" y="679767"/>
                  </a:lnTo>
                  <a:lnTo>
                    <a:pt x="445668" y="679856"/>
                  </a:lnTo>
                  <a:lnTo>
                    <a:pt x="445312" y="680364"/>
                  </a:lnTo>
                  <a:lnTo>
                    <a:pt x="444614" y="680935"/>
                  </a:lnTo>
                  <a:lnTo>
                    <a:pt x="445884" y="681405"/>
                  </a:lnTo>
                  <a:lnTo>
                    <a:pt x="446455" y="681786"/>
                  </a:lnTo>
                  <a:lnTo>
                    <a:pt x="446709" y="681647"/>
                  </a:lnTo>
                  <a:lnTo>
                    <a:pt x="447014" y="681443"/>
                  </a:lnTo>
                  <a:lnTo>
                    <a:pt x="447294" y="680758"/>
                  </a:lnTo>
                  <a:close/>
                </a:path>
                <a:path w="882650" h="908050">
                  <a:moveTo>
                    <a:pt x="457212" y="735584"/>
                  </a:moveTo>
                  <a:lnTo>
                    <a:pt x="457085" y="734682"/>
                  </a:lnTo>
                  <a:lnTo>
                    <a:pt x="456882" y="733882"/>
                  </a:lnTo>
                  <a:lnTo>
                    <a:pt x="456704" y="733082"/>
                  </a:lnTo>
                  <a:lnTo>
                    <a:pt x="456336" y="733145"/>
                  </a:lnTo>
                  <a:lnTo>
                    <a:pt x="455955" y="733209"/>
                  </a:lnTo>
                  <a:lnTo>
                    <a:pt x="455574" y="733285"/>
                  </a:lnTo>
                  <a:lnTo>
                    <a:pt x="456285" y="735863"/>
                  </a:lnTo>
                  <a:lnTo>
                    <a:pt x="456615" y="735736"/>
                  </a:lnTo>
                  <a:lnTo>
                    <a:pt x="457212" y="735584"/>
                  </a:lnTo>
                  <a:close/>
                </a:path>
                <a:path w="882650" h="908050">
                  <a:moveTo>
                    <a:pt x="458444" y="444779"/>
                  </a:moveTo>
                  <a:lnTo>
                    <a:pt x="457923" y="444601"/>
                  </a:lnTo>
                  <a:lnTo>
                    <a:pt x="457288" y="444144"/>
                  </a:lnTo>
                  <a:lnTo>
                    <a:pt x="456882" y="444284"/>
                  </a:lnTo>
                  <a:lnTo>
                    <a:pt x="456399" y="444487"/>
                  </a:lnTo>
                  <a:lnTo>
                    <a:pt x="456095" y="445173"/>
                  </a:lnTo>
                  <a:lnTo>
                    <a:pt x="455396" y="446036"/>
                  </a:lnTo>
                  <a:lnTo>
                    <a:pt x="456463" y="446278"/>
                  </a:lnTo>
                  <a:lnTo>
                    <a:pt x="457238" y="446684"/>
                  </a:lnTo>
                  <a:lnTo>
                    <a:pt x="458063" y="446163"/>
                  </a:lnTo>
                  <a:lnTo>
                    <a:pt x="458190" y="445350"/>
                  </a:lnTo>
                  <a:lnTo>
                    <a:pt x="458444" y="444779"/>
                  </a:lnTo>
                  <a:close/>
                </a:path>
                <a:path w="882650" h="908050">
                  <a:moveTo>
                    <a:pt x="471131" y="537349"/>
                  </a:moveTo>
                  <a:lnTo>
                    <a:pt x="471004" y="535914"/>
                  </a:lnTo>
                  <a:lnTo>
                    <a:pt x="470090" y="535952"/>
                  </a:lnTo>
                  <a:lnTo>
                    <a:pt x="469188" y="535990"/>
                  </a:lnTo>
                  <a:lnTo>
                    <a:pt x="468249" y="536130"/>
                  </a:lnTo>
                  <a:lnTo>
                    <a:pt x="468325" y="537032"/>
                  </a:lnTo>
                  <a:lnTo>
                    <a:pt x="468350" y="537514"/>
                  </a:lnTo>
                  <a:lnTo>
                    <a:pt x="469265" y="537476"/>
                  </a:lnTo>
                  <a:lnTo>
                    <a:pt x="470204" y="537400"/>
                  </a:lnTo>
                  <a:lnTo>
                    <a:pt x="471131" y="537349"/>
                  </a:lnTo>
                  <a:close/>
                </a:path>
                <a:path w="882650" h="908050">
                  <a:moveTo>
                    <a:pt x="476427" y="753719"/>
                  </a:moveTo>
                  <a:lnTo>
                    <a:pt x="475970" y="753579"/>
                  </a:lnTo>
                  <a:lnTo>
                    <a:pt x="475526" y="753427"/>
                  </a:lnTo>
                  <a:lnTo>
                    <a:pt x="475081" y="753275"/>
                  </a:lnTo>
                  <a:lnTo>
                    <a:pt x="474878" y="754138"/>
                  </a:lnTo>
                  <a:lnTo>
                    <a:pt x="474662" y="754989"/>
                  </a:lnTo>
                  <a:lnTo>
                    <a:pt x="474510" y="755878"/>
                  </a:lnTo>
                  <a:lnTo>
                    <a:pt x="475284" y="756196"/>
                  </a:lnTo>
                  <a:lnTo>
                    <a:pt x="475716" y="755357"/>
                  </a:lnTo>
                  <a:lnTo>
                    <a:pt x="476427" y="753719"/>
                  </a:lnTo>
                  <a:close/>
                </a:path>
                <a:path w="882650" h="908050">
                  <a:moveTo>
                    <a:pt x="492607" y="875969"/>
                  </a:moveTo>
                  <a:lnTo>
                    <a:pt x="492379" y="875144"/>
                  </a:lnTo>
                  <a:lnTo>
                    <a:pt x="491921" y="873467"/>
                  </a:lnTo>
                  <a:lnTo>
                    <a:pt x="491515" y="873607"/>
                  </a:lnTo>
                  <a:lnTo>
                    <a:pt x="491121" y="873747"/>
                  </a:lnTo>
                  <a:lnTo>
                    <a:pt x="490715" y="873887"/>
                  </a:lnTo>
                  <a:lnTo>
                    <a:pt x="491058" y="874699"/>
                  </a:lnTo>
                  <a:lnTo>
                    <a:pt x="491388" y="875512"/>
                  </a:lnTo>
                  <a:lnTo>
                    <a:pt x="491718" y="876312"/>
                  </a:lnTo>
                  <a:lnTo>
                    <a:pt x="492010" y="876198"/>
                  </a:lnTo>
                  <a:lnTo>
                    <a:pt x="492302" y="876071"/>
                  </a:lnTo>
                  <a:lnTo>
                    <a:pt x="492607" y="875969"/>
                  </a:lnTo>
                  <a:close/>
                </a:path>
                <a:path w="882650" h="908050">
                  <a:moveTo>
                    <a:pt x="505345" y="906132"/>
                  </a:moveTo>
                  <a:lnTo>
                    <a:pt x="504939" y="905891"/>
                  </a:lnTo>
                  <a:lnTo>
                    <a:pt x="504405" y="905332"/>
                  </a:lnTo>
                  <a:lnTo>
                    <a:pt x="504139" y="905421"/>
                  </a:lnTo>
                  <a:lnTo>
                    <a:pt x="503580" y="905649"/>
                  </a:lnTo>
                  <a:lnTo>
                    <a:pt x="503161" y="906233"/>
                  </a:lnTo>
                  <a:lnTo>
                    <a:pt x="502539" y="906805"/>
                  </a:lnTo>
                  <a:lnTo>
                    <a:pt x="503148" y="907338"/>
                  </a:lnTo>
                  <a:lnTo>
                    <a:pt x="503516" y="907630"/>
                  </a:lnTo>
                  <a:lnTo>
                    <a:pt x="503872" y="907935"/>
                  </a:lnTo>
                  <a:lnTo>
                    <a:pt x="504367" y="907338"/>
                  </a:lnTo>
                  <a:lnTo>
                    <a:pt x="505345" y="906132"/>
                  </a:lnTo>
                  <a:close/>
                </a:path>
                <a:path w="882650" h="908050">
                  <a:moveTo>
                    <a:pt x="508228" y="654202"/>
                  </a:moveTo>
                  <a:lnTo>
                    <a:pt x="507631" y="653173"/>
                  </a:lnTo>
                  <a:lnTo>
                    <a:pt x="507047" y="652145"/>
                  </a:lnTo>
                  <a:lnTo>
                    <a:pt x="506450" y="651116"/>
                  </a:lnTo>
                  <a:lnTo>
                    <a:pt x="505675" y="651484"/>
                  </a:lnTo>
                  <a:lnTo>
                    <a:pt x="505307" y="651675"/>
                  </a:lnTo>
                  <a:lnTo>
                    <a:pt x="505726" y="652729"/>
                  </a:lnTo>
                  <a:lnTo>
                    <a:pt x="506171" y="653783"/>
                  </a:lnTo>
                  <a:lnTo>
                    <a:pt x="506577" y="654837"/>
                  </a:lnTo>
                  <a:lnTo>
                    <a:pt x="507123" y="654634"/>
                  </a:lnTo>
                  <a:lnTo>
                    <a:pt x="507682" y="654431"/>
                  </a:lnTo>
                  <a:lnTo>
                    <a:pt x="508228" y="654202"/>
                  </a:lnTo>
                  <a:close/>
                </a:path>
                <a:path w="882650" h="908050">
                  <a:moveTo>
                    <a:pt x="528459" y="1320"/>
                  </a:moveTo>
                  <a:lnTo>
                    <a:pt x="528370" y="571"/>
                  </a:lnTo>
                  <a:lnTo>
                    <a:pt x="527735" y="292"/>
                  </a:lnTo>
                  <a:lnTo>
                    <a:pt x="527380" y="0"/>
                  </a:lnTo>
                  <a:lnTo>
                    <a:pt x="527011" y="533"/>
                  </a:lnTo>
                  <a:lnTo>
                    <a:pt x="526656" y="1041"/>
                  </a:lnTo>
                  <a:lnTo>
                    <a:pt x="526135" y="1854"/>
                  </a:lnTo>
                  <a:lnTo>
                    <a:pt x="526948" y="2044"/>
                  </a:lnTo>
                  <a:lnTo>
                    <a:pt x="527558" y="2387"/>
                  </a:lnTo>
                  <a:lnTo>
                    <a:pt x="527773" y="2209"/>
                  </a:lnTo>
                  <a:lnTo>
                    <a:pt x="528142" y="1968"/>
                  </a:lnTo>
                  <a:lnTo>
                    <a:pt x="528459" y="1320"/>
                  </a:lnTo>
                  <a:close/>
                </a:path>
                <a:path w="882650" h="908050">
                  <a:moveTo>
                    <a:pt x="534758" y="494665"/>
                  </a:moveTo>
                  <a:lnTo>
                    <a:pt x="534530" y="493801"/>
                  </a:lnTo>
                  <a:lnTo>
                    <a:pt x="534289" y="492937"/>
                  </a:lnTo>
                  <a:lnTo>
                    <a:pt x="534073" y="492074"/>
                  </a:lnTo>
                  <a:lnTo>
                    <a:pt x="533628" y="492213"/>
                  </a:lnTo>
                  <a:lnTo>
                    <a:pt x="532777" y="492544"/>
                  </a:lnTo>
                  <a:lnTo>
                    <a:pt x="533082" y="493344"/>
                  </a:lnTo>
                  <a:lnTo>
                    <a:pt x="533400" y="494131"/>
                  </a:lnTo>
                  <a:lnTo>
                    <a:pt x="533717" y="494944"/>
                  </a:lnTo>
                  <a:lnTo>
                    <a:pt x="534073" y="494842"/>
                  </a:lnTo>
                  <a:lnTo>
                    <a:pt x="534416" y="494766"/>
                  </a:lnTo>
                  <a:lnTo>
                    <a:pt x="534758" y="494665"/>
                  </a:lnTo>
                  <a:close/>
                </a:path>
                <a:path w="882650" h="908050">
                  <a:moveTo>
                    <a:pt x="536181" y="232740"/>
                  </a:moveTo>
                  <a:lnTo>
                    <a:pt x="535609" y="232194"/>
                  </a:lnTo>
                  <a:lnTo>
                    <a:pt x="535051" y="231775"/>
                  </a:lnTo>
                  <a:lnTo>
                    <a:pt x="534504" y="231317"/>
                  </a:lnTo>
                  <a:lnTo>
                    <a:pt x="534136" y="231851"/>
                  </a:lnTo>
                  <a:lnTo>
                    <a:pt x="533781" y="232384"/>
                  </a:lnTo>
                  <a:lnTo>
                    <a:pt x="533412" y="232918"/>
                  </a:lnTo>
                  <a:lnTo>
                    <a:pt x="534187" y="233083"/>
                  </a:lnTo>
                  <a:lnTo>
                    <a:pt x="534936" y="233324"/>
                  </a:lnTo>
                  <a:lnTo>
                    <a:pt x="535711" y="233438"/>
                  </a:lnTo>
                  <a:lnTo>
                    <a:pt x="536181" y="232740"/>
                  </a:lnTo>
                  <a:close/>
                </a:path>
                <a:path w="882650" h="908050">
                  <a:moveTo>
                    <a:pt x="544118" y="193357"/>
                  </a:moveTo>
                  <a:lnTo>
                    <a:pt x="542632" y="191579"/>
                  </a:lnTo>
                  <a:lnTo>
                    <a:pt x="541896" y="190665"/>
                  </a:lnTo>
                  <a:lnTo>
                    <a:pt x="541616" y="190906"/>
                  </a:lnTo>
                  <a:lnTo>
                    <a:pt x="541083" y="191350"/>
                  </a:lnTo>
                  <a:lnTo>
                    <a:pt x="543204" y="194081"/>
                  </a:lnTo>
                  <a:lnTo>
                    <a:pt x="543521" y="193840"/>
                  </a:lnTo>
                  <a:lnTo>
                    <a:pt x="544118" y="193357"/>
                  </a:lnTo>
                  <a:close/>
                </a:path>
                <a:path w="882650" h="908050">
                  <a:moveTo>
                    <a:pt x="544245" y="826363"/>
                  </a:moveTo>
                  <a:lnTo>
                    <a:pt x="544118" y="825169"/>
                  </a:lnTo>
                  <a:lnTo>
                    <a:pt x="543991" y="824217"/>
                  </a:lnTo>
                  <a:lnTo>
                    <a:pt x="543877" y="823290"/>
                  </a:lnTo>
                  <a:lnTo>
                    <a:pt x="542391" y="824471"/>
                  </a:lnTo>
                  <a:lnTo>
                    <a:pt x="541235" y="825614"/>
                  </a:lnTo>
                  <a:lnTo>
                    <a:pt x="544245" y="826363"/>
                  </a:lnTo>
                  <a:close/>
                </a:path>
                <a:path w="882650" h="908050">
                  <a:moveTo>
                    <a:pt x="551002" y="412229"/>
                  </a:moveTo>
                  <a:lnTo>
                    <a:pt x="550760" y="411543"/>
                  </a:lnTo>
                  <a:lnTo>
                    <a:pt x="550519" y="410819"/>
                  </a:lnTo>
                  <a:lnTo>
                    <a:pt x="550151" y="410070"/>
                  </a:lnTo>
                  <a:lnTo>
                    <a:pt x="549605" y="410248"/>
                  </a:lnTo>
                  <a:lnTo>
                    <a:pt x="549300" y="410286"/>
                  </a:lnTo>
                  <a:lnTo>
                    <a:pt x="549452" y="411086"/>
                  </a:lnTo>
                  <a:lnTo>
                    <a:pt x="549605" y="411861"/>
                  </a:lnTo>
                  <a:lnTo>
                    <a:pt x="549744" y="412635"/>
                  </a:lnTo>
                  <a:lnTo>
                    <a:pt x="550164" y="412521"/>
                  </a:lnTo>
                  <a:lnTo>
                    <a:pt x="550583" y="412369"/>
                  </a:lnTo>
                  <a:lnTo>
                    <a:pt x="551002" y="412229"/>
                  </a:lnTo>
                  <a:close/>
                </a:path>
                <a:path w="882650" h="908050">
                  <a:moveTo>
                    <a:pt x="557479" y="789127"/>
                  </a:moveTo>
                  <a:lnTo>
                    <a:pt x="556653" y="788517"/>
                  </a:lnTo>
                  <a:lnTo>
                    <a:pt x="556285" y="788225"/>
                  </a:lnTo>
                  <a:lnTo>
                    <a:pt x="555891" y="787933"/>
                  </a:lnTo>
                  <a:lnTo>
                    <a:pt x="555637" y="788289"/>
                  </a:lnTo>
                  <a:lnTo>
                    <a:pt x="555078" y="788809"/>
                  </a:lnTo>
                  <a:lnTo>
                    <a:pt x="555155" y="788949"/>
                  </a:lnTo>
                  <a:lnTo>
                    <a:pt x="555447" y="789432"/>
                  </a:lnTo>
                  <a:lnTo>
                    <a:pt x="555917" y="789901"/>
                  </a:lnTo>
                  <a:lnTo>
                    <a:pt x="556399" y="790079"/>
                  </a:lnTo>
                  <a:lnTo>
                    <a:pt x="556615" y="790155"/>
                  </a:lnTo>
                  <a:lnTo>
                    <a:pt x="557098" y="789482"/>
                  </a:lnTo>
                  <a:lnTo>
                    <a:pt x="557479" y="789127"/>
                  </a:lnTo>
                  <a:close/>
                </a:path>
                <a:path w="882650" h="908050">
                  <a:moveTo>
                    <a:pt x="597547" y="286816"/>
                  </a:moveTo>
                  <a:lnTo>
                    <a:pt x="597357" y="286600"/>
                  </a:lnTo>
                  <a:lnTo>
                    <a:pt x="596976" y="286194"/>
                  </a:lnTo>
                  <a:lnTo>
                    <a:pt x="596201" y="286766"/>
                  </a:lnTo>
                  <a:lnTo>
                    <a:pt x="593864" y="288531"/>
                  </a:lnTo>
                  <a:lnTo>
                    <a:pt x="595464" y="288353"/>
                  </a:lnTo>
                  <a:lnTo>
                    <a:pt x="596074" y="288455"/>
                  </a:lnTo>
                  <a:lnTo>
                    <a:pt x="596912" y="287883"/>
                  </a:lnTo>
                  <a:lnTo>
                    <a:pt x="597204" y="287299"/>
                  </a:lnTo>
                  <a:lnTo>
                    <a:pt x="597547" y="286816"/>
                  </a:lnTo>
                  <a:close/>
                </a:path>
                <a:path w="882650" h="908050">
                  <a:moveTo>
                    <a:pt x="613143" y="732231"/>
                  </a:moveTo>
                  <a:lnTo>
                    <a:pt x="612241" y="731977"/>
                  </a:lnTo>
                  <a:lnTo>
                    <a:pt x="610450" y="731494"/>
                  </a:lnTo>
                  <a:lnTo>
                    <a:pt x="610285" y="732345"/>
                  </a:lnTo>
                  <a:lnTo>
                    <a:pt x="610184" y="732751"/>
                  </a:lnTo>
                  <a:lnTo>
                    <a:pt x="611136" y="732853"/>
                  </a:lnTo>
                  <a:lnTo>
                    <a:pt x="612051" y="732967"/>
                  </a:lnTo>
                  <a:lnTo>
                    <a:pt x="612990" y="733056"/>
                  </a:lnTo>
                  <a:lnTo>
                    <a:pt x="613041" y="732777"/>
                  </a:lnTo>
                  <a:lnTo>
                    <a:pt x="613143" y="732231"/>
                  </a:lnTo>
                  <a:close/>
                </a:path>
                <a:path w="882650" h="908050">
                  <a:moveTo>
                    <a:pt x="615162" y="609790"/>
                  </a:moveTo>
                  <a:lnTo>
                    <a:pt x="613244" y="610895"/>
                  </a:lnTo>
                  <a:lnTo>
                    <a:pt x="613930" y="613295"/>
                  </a:lnTo>
                  <a:lnTo>
                    <a:pt x="614387" y="611962"/>
                  </a:lnTo>
                  <a:lnTo>
                    <a:pt x="614718" y="611060"/>
                  </a:lnTo>
                  <a:lnTo>
                    <a:pt x="615162" y="609790"/>
                  </a:lnTo>
                  <a:close/>
                </a:path>
                <a:path w="882650" h="908050">
                  <a:moveTo>
                    <a:pt x="615696" y="427507"/>
                  </a:moveTo>
                  <a:lnTo>
                    <a:pt x="614680" y="426923"/>
                  </a:lnTo>
                  <a:lnTo>
                    <a:pt x="614146" y="427405"/>
                  </a:lnTo>
                  <a:lnTo>
                    <a:pt x="613854" y="427990"/>
                  </a:lnTo>
                  <a:lnTo>
                    <a:pt x="613384" y="428688"/>
                  </a:lnTo>
                  <a:lnTo>
                    <a:pt x="614108" y="429006"/>
                  </a:lnTo>
                  <a:lnTo>
                    <a:pt x="614794" y="429387"/>
                  </a:lnTo>
                  <a:lnTo>
                    <a:pt x="615264" y="428840"/>
                  </a:lnTo>
                  <a:lnTo>
                    <a:pt x="615581" y="428269"/>
                  </a:lnTo>
                  <a:lnTo>
                    <a:pt x="615657" y="427697"/>
                  </a:lnTo>
                  <a:lnTo>
                    <a:pt x="615696" y="427507"/>
                  </a:lnTo>
                  <a:close/>
                </a:path>
                <a:path w="882650" h="908050">
                  <a:moveTo>
                    <a:pt x="623455" y="308940"/>
                  </a:moveTo>
                  <a:lnTo>
                    <a:pt x="623011" y="308114"/>
                  </a:lnTo>
                  <a:lnTo>
                    <a:pt x="622566" y="307301"/>
                  </a:lnTo>
                  <a:lnTo>
                    <a:pt x="622122" y="306489"/>
                  </a:lnTo>
                  <a:lnTo>
                    <a:pt x="621538" y="306819"/>
                  </a:lnTo>
                  <a:lnTo>
                    <a:pt x="621220" y="306971"/>
                  </a:lnTo>
                  <a:lnTo>
                    <a:pt x="621703" y="307771"/>
                  </a:lnTo>
                  <a:lnTo>
                    <a:pt x="622185" y="308584"/>
                  </a:lnTo>
                  <a:lnTo>
                    <a:pt x="622642" y="309397"/>
                  </a:lnTo>
                  <a:lnTo>
                    <a:pt x="622922" y="309232"/>
                  </a:lnTo>
                  <a:lnTo>
                    <a:pt x="623176" y="309079"/>
                  </a:lnTo>
                  <a:lnTo>
                    <a:pt x="623455" y="308940"/>
                  </a:lnTo>
                  <a:close/>
                </a:path>
                <a:path w="882650" h="908050">
                  <a:moveTo>
                    <a:pt x="628535" y="310413"/>
                  </a:moveTo>
                  <a:lnTo>
                    <a:pt x="627888" y="309956"/>
                  </a:lnTo>
                  <a:lnTo>
                    <a:pt x="626579" y="308483"/>
                  </a:lnTo>
                  <a:lnTo>
                    <a:pt x="626579" y="309740"/>
                  </a:lnTo>
                  <a:lnTo>
                    <a:pt x="626491" y="310299"/>
                  </a:lnTo>
                  <a:lnTo>
                    <a:pt x="626745" y="311251"/>
                  </a:lnTo>
                  <a:lnTo>
                    <a:pt x="627113" y="311632"/>
                  </a:lnTo>
                  <a:lnTo>
                    <a:pt x="627367" y="312026"/>
                  </a:lnTo>
                  <a:lnTo>
                    <a:pt x="627761" y="311581"/>
                  </a:lnTo>
                  <a:lnTo>
                    <a:pt x="628269" y="311175"/>
                  </a:lnTo>
                  <a:lnTo>
                    <a:pt x="628535" y="310413"/>
                  </a:lnTo>
                  <a:close/>
                </a:path>
                <a:path w="882650" h="908050">
                  <a:moveTo>
                    <a:pt x="637209" y="438607"/>
                  </a:moveTo>
                  <a:lnTo>
                    <a:pt x="636981" y="438378"/>
                  </a:lnTo>
                  <a:lnTo>
                    <a:pt x="636765" y="438124"/>
                  </a:lnTo>
                  <a:lnTo>
                    <a:pt x="636549" y="437896"/>
                  </a:lnTo>
                  <a:lnTo>
                    <a:pt x="635952" y="438454"/>
                  </a:lnTo>
                  <a:lnTo>
                    <a:pt x="635368" y="439013"/>
                  </a:lnTo>
                  <a:lnTo>
                    <a:pt x="634771" y="439559"/>
                  </a:lnTo>
                  <a:lnTo>
                    <a:pt x="635177" y="439978"/>
                  </a:lnTo>
                  <a:lnTo>
                    <a:pt x="635368" y="440194"/>
                  </a:lnTo>
                  <a:lnTo>
                    <a:pt x="636600" y="439115"/>
                  </a:lnTo>
                  <a:lnTo>
                    <a:pt x="637209" y="438607"/>
                  </a:lnTo>
                  <a:close/>
                </a:path>
                <a:path w="882650" h="908050">
                  <a:moveTo>
                    <a:pt x="677900" y="660768"/>
                  </a:moveTo>
                  <a:lnTo>
                    <a:pt x="677672" y="660527"/>
                  </a:lnTo>
                  <a:lnTo>
                    <a:pt x="677456" y="660298"/>
                  </a:lnTo>
                  <a:lnTo>
                    <a:pt x="677227" y="660057"/>
                  </a:lnTo>
                  <a:lnTo>
                    <a:pt x="676503" y="660628"/>
                  </a:lnTo>
                  <a:lnTo>
                    <a:pt x="675779" y="661225"/>
                  </a:lnTo>
                  <a:lnTo>
                    <a:pt x="675055" y="661797"/>
                  </a:lnTo>
                  <a:lnTo>
                    <a:pt x="675373" y="662139"/>
                  </a:lnTo>
                  <a:lnTo>
                    <a:pt x="676008" y="662813"/>
                  </a:lnTo>
                  <a:lnTo>
                    <a:pt x="676643" y="662139"/>
                  </a:lnTo>
                  <a:lnTo>
                    <a:pt x="677278" y="661441"/>
                  </a:lnTo>
                  <a:lnTo>
                    <a:pt x="677900" y="660768"/>
                  </a:lnTo>
                  <a:close/>
                </a:path>
                <a:path w="882650" h="908050">
                  <a:moveTo>
                    <a:pt x="686193" y="701433"/>
                  </a:moveTo>
                  <a:lnTo>
                    <a:pt x="685825" y="701357"/>
                  </a:lnTo>
                  <a:lnTo>
                    <a:pt x="685114" y="701255"/>
                  </a:lnTo>
                  <a:lnTo>
                    <a:pt x="684936" y="702208"/>
                  </a:lnTo>
                  <a:lnTo>
                    <a:pt x="684733" y="703160"/>
                  </a:lnTo>
                  <a:lnTo>
                    <a:pt x="684555" y="704138"/>
                  </a:lnTo>
                  <a:lnTo>
                    <a:pt x="685711" y="704329"/>
                  </a:lnTo>
                  <a:lnTo>
                    <a:pt x="685876" y="703364"/>
                  </a:lnTo>
                  <a:lnTo>
                    <a:pt x="686028" y="702386"/>
                  </a:lnTo>
                  <a:lnTo>
                    <a:pt x="686193" y="701433"/>
                  </a:lnTo>
                  <a:close/>
                </a:path>
                <a:path w="882650" h="908050">
                  <a:moveTo>
                    <a:pt x="686358" y="808685"/>
                  </a:moveTo>
                  <a:lnTo>
                    <a:pt x="686231" y="808202"/>
                  </a:lnTo>
                  <a:lnTo>
                    <a:pt x="686079" y="807707"/>
                  </a:lnTo>
                  <a:lnTo>
                    <a:pt x="685977" y="807224"/>
                  </a:lnTo>
                  <a:lnTo>
                    <a:pt x="685126" y="807542"/>
                  </a:lnTo>
                  <a:lnTo>
                    <a:pt x="684288" y="807821"/>
                  </a:lnTo>
                  <a:lnTo>
                    <a:pt x="683463" y="808189"/>
                  </a:lnTo>
                  <a:lnTo>
                    <a:pt x="683653" y="809053"/>
                  </a:lnTo>
                  <a:lnTo>
                    <a:pt x="684593" y="808964"/>
                  </a:lnTo>
                  <a:lnTo>
                    <a:pt x="685469" y="808824"/>
                  </a:lnTo>
                  <a:lnTo>
                    <a:pt x="686358" y="808685"/>
                  </a:lnTo>
                  <a:close/>
                </a:path>
                <a:path w="882650" h="908050">
                  <a:moveTo>
                    <a:pt x="696772" y="801522"/>
                  </a:moveTo>
                  <a:lnTo>
                    <a:pt x="696620" y="801357"/>
                  </a:lnTo>
                  <a:lnTo>
                    <a:pt x="696214" y="800862"/>
                  </a:lnTo>
                  <a:lnTo>
                    <a:pt x="695617" y="800569"/>
                  </a:lnTo>
                  <a:lnTo>
                    <a:pt x="695096" y="800176"/>
                  </a:lnTo>
                  <a:lnTo>
                    <a:pt x="694905" y="800582"/>
                  </a:lnTo>
                  <a:lnTo>
                    <a:pt x="694448" y="801116"/>
                  </a:lnTo>
                  <a:lnTo>
                    <a:pt x="694563" y="801357"/>
                  </a:lnTo>
                  <a:lnTo>
                    <a:pt x="694842" y="801878"/>
                  </a:lnTo>
                  <a:lnTo>
                    <a:pt x="695401" y="802246"/>
                  </a:lnTo>
                  <a:lnTo>
                    <a:pt x="696112" y="802944"/>
                  </a:lnTo>
                  <a:lnTo>
                    <a:pt x="696404" y="802119"/>
                  </a:lnTo>
                  <a:lnTo>
                    <a:pt x="696772" y="801522"/>
                  </a:lnTo>
                  <a:close/>
                </a:path>
                <a:path w="882650" h="908050">
                  <a:moveTo>
                    <a:pt x="714679" y="698792"/>
                  </a:moveTo>
                  <a:lnTo>
                    <a:pt x="714667" y="698550"/>
                  </a:lnTo>
                  <a:lnTo>
                    <a:pt x="713905" y="698347"/>
                  </a:lnTo>
                  <a:lnTo>
                    <a:pt x="713117" y="697941"/>
                  </a:lnTo>
                  <a:lnTo>
                    <a:pt x="713003" y="698817"/>
                  </a:lnTo>
                  <a:lnTo>
                    <a:pt x="712762" y="699465"/>
                  </a:lnTo>
                  <a:lnTo>
                    <a:pt x="712889" y="700011"/>
                  </a:lnTo>
                  <a:lnTo>
                    <a:pt x="712990" y="700278"/>
                  </a:lnTo>
                  <a:lnTo>
                    <a:pt x="713727" y="700366"/>
                  </a:lnTo>
                  <a:lnTo>
                    <a:pt x="714184" y="700557"/>
                  </a:lnTo>
                  <a:lnTo>
                    <a:pt x="714362" y="699973"/>
                  </a:lnTo>
                  <a:lnTo>
                    <a:pt x="714679" y="699376"/>
                  </a:lnTo>
                  <a:lnTo>
                    <a:pt x="714679" y="698792"/>
                  </a:lnTo>
                  <a:close/>
                </a:path>
                <a:path w="882650" h="908050">
                  <a:moveTo>
                    <a:pt x="715276" y="303047"/>
                  </a:moveTo>
                  <a:lnTo>
                    <a:pt x="714540" y="302856"/>
                  </a:lnTo>
                  <a:lnTo>
                    <a:pt x="714006" y="302552"/>
                  </a:lnTo>
                  <a:lnTo>
                    <a:pt x="713752" y="303199"/>
                  </a:lnTo>
                  <a:lnTo>
                    <a:pt x="713562" y="303644"/>
                  </a:lnTo>
                  <a:lnTo>
                    <a:pt x="713384" y="304101"/>
                  </a:lnTo>
                  <a:lnTo>
                    <a:pt x="713816" y="304241"/>
                  </a:lnTo>
                  <a:lnTo>
                    <a:pt x="714400" y="304647"/>
                  </a:lnTo>
                  <a:lnTo>
                    <a:pt x="714984" y="304304"/>
                  </a:lnTo>
                  <a:lnTo>
                    <a:pt x="715251" y="303695"/>
                  </a:lnTo>
                  <a:lnTo>
                    <a:pt x="715264" y="303237"/>
                  </a:lnTo>
                  <a:lnTo>
                    <a:pt x="715276" y="303047"/>
                  </a:lnTo>
                  <a:close/>
                </a:path>
                <a:path w="882650" h="908050">
                  <a:moveTo>
                    <a:pt x="719315" y="786828"/>
                  </a:moveTo>
                  <a:lnTo>
                    <a:pt x="719112" y="786625"/>
                  </a:lnTo>
                  <a:lnTo>
                    <a:pt x="718616" y="786104"/>
                  </a:lnTo>
                  <a:lnTo>
                    <a:pt x="717791" y="785939"/>
                  </a:lnTo>
                  <a:lnTo>
                    <a:pt x="717105" y="785647"/>
                  </a:lnTo>
                  <a:lnTo>
                    <a:pt x="716940" y="786231"/>
                  </a:lnTo>
                  <a:lnTo>
                    <a:pt x="716546" y="786930"/>
                  </a:lnTo>
                  <a:lnTo>
                    <a:pt x="716724" y="787438"/>
                  </a:lnTo>
                  <a:lnTo>
                    <a:pt x="716864" y="787895"/>
                  </a:lnTo>
                  <a:lnTo>
                    <a:pt x="717626" y="788149"/>
                  </a:lnTo>
                  <a:lnTo>
                    <a:pt x="718489" y="788797"/>
                  </a:lnTo>
                  <a:lnTo>
                    <a:pt x="718807" y="787742"/>
                  </a:lnTo>
                  <a:lnTo>
                    <a:pt x="719315" y="786828"/>
                  </a:lnTo>
                  <a:close/>
                </a:path>
                <a:path w="882650" h="908050">
                  <a:moveTo>
                    <a:pt x="755307" y="819670"/>
                  </a:moveTo>
                  <a:lnTo>
                    <a:pt x="754646" y="819327"/>
                  </a:lnTo>
                  <a:lnTo>
                    <a:pt x="754011" y="818921"/>
                  </a:lnTo>
                  <a:lnTo>
                    <a:pt x="753300" y="818743"/>
                  </a:lnTo>
                  <a:lnTo>
                    <a:pt x="753160" y="818730"/>
                  </a:lnTo>
                  <a:lnTo>
                    <a:pt x="752792" y="819543"/>
                  </a:lnTo>
                  <a:lnTo>
                    <a:pt x="752386" y="820204"/>
                  </a:lnTo>
                  <a:lnTo>
                    <a:pt x="753211" y="820432"/>
                  </a:lnTo>
                  <a:lnTo>
                    <a:pt x="753859" y="820750"/>
                  </a:lnTo>
                  <a:lnTo>
                    <a:pt x="754481" y="820737"/>
                  </a:lnTo>
                  <a:lnTo>
                    <a:pt x="754761" y="820724"/>
                  </a:lnTo>
                  <a:lnTo>
                    <a:pt x="755040" y="820039"/>
                  </a:lnTo>
                  <a:lnTo>
                    <a:pt x="755307" y="819670"/>
                  </a:lnTo>
                  <a:close/>
                </a:path>
                <a:path w="882650" h="908050">
                  <a:moveTo>
                    <a:pt x="777722" y="168567"/>
                  </a:moveTo>
                  <a:lnTo>
                    <a:pt x="777481" y="167868"/>
                  </a:lnTo>
                  <a:lnTo>
                    <a:pt x="777252" y="167170"/>
                  </a:lnTo>
                  <a:lnTo>
                    <a:pt x="777036" y="166484"/>
                  </a:lnTo>
                  <a:lnTo>
                    <a:pt x="776668" y="166611"/>
                  </a:lnTo>
                  <a:lnTo>
                    <a:pt x="775931" y="166890"/>
                  </a:lnTo>
                  <a:lnTo>
                    <a:pt x="777049" y="168884"/>
                  </a:lnTo>
                  <a:lnTo>
                    <a:pt x="777278" y="168770"/>
                  </a:lnTo>
                  <a:lnTo>
                    <a:pt x="777494" y="168681"/>
                  </a:lnTo>
                  <a:lnTo>
                    <a:pt x="777722" y="168567"/>
                  </a:lnTo>
                  <a:close/>
                </a:path>
                <a:path w="882650" h="908050">
                  <a:moveTo>
                    <a:pt x="835660" y="474141"/>
                  </a:moveTo>
                  <a:lnTo>
                    <a:pt x="834859" y="472554"/>
                  </a:lnTo>
                  <a:lnTo>
                    <a:pt x="834478" y="471754"/>
                  </a:lnTo>
                  <a:lnTo>
                    <a:pt x="834186" y="471906"/>
                  </a:lnTo>
                  <a:lnTo>
                    <a:pt x="833589" y="472224"/>
                  </a:lnTo>
                  <a:lnTo>
                    <a:pt x="834478" y="473786"/>
                  </a:lnTo>
                  <a:lnTo>
                    <a:pt x="834898" y="474560"/>
                  </a:lnTo>
                  <a:lnTo>
                    <a:pt x="835660" y="474141"/>
                  </a:lnTo>
                  <a:close/>
                </a:path>
                <a:path w="882650" h="908050">
                  <a:moveTo>
                    <a:pt x="836231" y="663460"/>
                  </a:moveTo>
                  <a:lnTo>
                    <a:pt x="835444" y="662025"/>
                  </a:lnTo>
                  <a:lnTo>
                    <a:pt x="836155" y="663422"/>
                  </a:lnTo>
                  <a:close/>
                </a:path>
                <a:path w="882650" h="908050">
                  <a:moveTo>
                    <a:pt x="837984" y="659942"/>
                  </a:moveTo>
                  <a:lnTo>
                    <a:pt x="835126" y="658774"/>
                  </a:lnTo>
                  <a:lnTo>
                    <a:pt x="833856" y="660742"/>
                  </a:lnTo>
                  <a:lnTo>
                    <a:pt x="835367" y="661962"/>
                  </a:lnTo>
                  <a:lnTo>
                    <a:pt x="837984" y="659942"/>
                  </a:lnTo>
                  <a:close/>
                </a:path>
                <a:path w="882650" h="908050">
                  <a:moveTo>
                    <a:pt x="864666" y="410083"/>
                  </a:moveTo>
                  <a:lnTo>
                    <a:pt x="864171" y="409117"/>
                  </a:lnTo>
                  <a:lnTo>
                    <a:pt x="863688" y="408127"/>
                  </a:lnTo>
                  <a:lnTo>
                    <a:pt x="863206" y="407149"/>
                  </a:lnTo>
                  <a:lnTo>
                    <a:pt x="862901" y="407301"/>
                  </a:lnTo>
                  <a:lnTo>
                    <a:pt x="862545" y="407454"/>
                  </a:lnTo>
                  <a:lnTo>
                    <a:pt x="862228" y="407606"/>
                  </a:lnTo>
                  <a:lnTo>
                    <a:pt x="862939" y="409549"/>
                  </a:lnTo>
                  <a:lnTo>
                    <a:pt x="863269" y="410502"/>
                  </a:lnTo>
                  <a:lnTo>
                    <a:pt x="863739" y="410362"/>
                  </a:lnTo>
                  <a:lnTo>
                    <a:pt x="864209" y="410210"/>
                  </a:lnTo>
                  <a:lnTo>
                    <a:pt x="864666" y="410083"/>
                  </a:lnTo>
                  <a:close/>
                </a:path>
                <a:path w="882650" h="908050">
                  <a:moveTo>
                    <a:pt x="882319" y="592201"/>
                  </a:moveTo>
                  <a:lnTo>
                    <a:pt x="880986" y="591502"/>
                  </a:lnTo>
                  <a:lnTo>
                    <a:pt x="880351" y="591146"/>
                  </a:lnTo>
                  <a:lnTo>
                    <a:pt x="880237" y="591553"/>
                  </a:lnTo>
                  <a:lnTo>
                    <a:pt x="880084" y="591959"/>
                  </a:lnTo>
                  <a:lnTo>
                    <a:pt x="879957" y="592391"/>
                  </a:lnTo>
                  <a:lnTo>
                    <a:pt x="880643" y="592569"/>
                  </a:lnTo>
                  <a:lnTo>
                    <a:pt x="881316" y="592797"/>
                  </a:lnTo>
                  <a:lnTo>
                    <a:pt x="881989" y="593013"/>
                  </a:lnTo>
                  <a:lnTo>
                    <a:pt x="882091" y="592747"/>
                  </a:lnTo>
                  <a:lnTo>
                    <a:pt x="882319" y="59220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3" name="object 120">
              <a:extLst>
                <a:ext uri="{FF2B5EF4-FFF2-40B4-BE49-F238E27FC236}">
                  <a16:creationId xmlns:a16="http://schemas.microsoft.com/office/drawing/2014/main" id="{1855108E-8C76-DEB9-B63D-350CC9590ABB}"/>
                </a:ext>
              </a:extLst>
            </p:cNvPr>
            <p:cNvSpPr/>
            <p:nvPr/>
          </p:nvSpPr>
          <p:spPr>
            <a:xfrm>
              <a:off x="4367515" y="2983654"/>
              <a:ext cx="781681" cy="651529"/>
            </a:xfrm>
            <a:custGeom>
              <a:avLst/>
              <a:gdLst/>
              <a:ahLst/>
              <a:cxnLst/>
              <a:rect l="l" t="t" r="r" b="b"/>
              <a:pathLst>
                <a:path w="1289050" h="1074420">
                  <a:moveTo>
                    <a:pt x="2209" y="604227"/>
                  </a:moveTo>
                  <a:lnTo>
                    <a:pt x="1727" y="604100"/>
                  </a:lnTo>
                  <a:lnTo>
                    <a:pt x="1257" y="603973"/>
                  </a:lnTo>
                  <a:lnTo>
                    <a:pt x="647" y="603770"/>
                  </a:lnTo>
                  <a:lnTo>
                    <a:pt x="419" y="604278"/>
                  </a:lnTo>
                  <a:lnTo>
                    <a:pt x="0" y="604799"/>
                  </a:lnTo>
                  <a:lnTo>
                    <a:pt x="241" y="605409"/>
                  </a:lnTo>
                  <a:lnTo>
                    <a:pt x="1104" y="605815"/>
                  </a:lnTo>
                  <a:lnTo>
                    <a:pt x="1231" y="605713"/>
                  </a:lnTo>
                  <a:lnTo>
                    <a:pt x="1651" y="605320"/>
                  </a:lnTo>
                  <a:lnTo>
                    <a:pt x="1905" y="604761"/>
                  </a:lnTo>
                  <a:lnTo>
                    <a:pt x="2209" y="604227"/>
                  </a:lnTo>
                  <a:close/>
                </a:path>
                <a:path w="1289050" h="1074420">
                  <a:moveTo>
                    <a:pt x="118973" y="953147"/>
                  </a:moveTo>
                  <a:lnTo>
                    <a:pt x="118262" y="952677"/>
                  </a:lnTo>
                  <a:lnTo>
                    <a:pt x="117551" y="952461"/>
                  </a:lnTo>
                  <a:lnTo>
                    <a:pt x="116890" y="952182"/>
                  </a:lnTo>
                  <a:lnTo>
                    <a:pt x="116801" y="952627"/>
                  </a:lnTo>
                  <a:lnTo>
                    <a:pt x="116471" y="953198"/>
                  </a:lnTo>
                  <a:lnTo>
                    <a:pt x="116649" y="953439"/>
                  </a:lnTo>
                  <a:lnTo>
                    <a:pt x="117005" y="953935"/>
                  </a:lnTo>
                  <a:lnTo>
                    <a:pt x="117602" y="954252"/>
                  </a:lnTo>
                  <a:lnTo>
                    <a:pt x="118275" y="954747"/>
                  </a:lnTo>
                  <a:lnTo>
                    <a:pt x="118567" y="953960"/>
                  </a:lnTo>
                  <a:lnTo>
                    <a:pt x="118973" y="953147"/>
                  </a:lnTo>
                  <a:close/>
                </a:path>
                <a:path w="1289050" h="1074420">
                  <a:moveTo>
                    <a:pt x="121615" y="948982"/>
                  </a:moveTo>
                  <a:lnTo>
                    <a:pt x="120954" y="948626"/>
                  </a:lnTo>
                  <a:lnTo>
                    <a:pt x="120307" y="948258"/>
                  </a:lnTo>
                  <a:lnTo>
                    <a:pt x="119595" y="948004"/>
                  </a:lnTo>
                  <a:lnTo>
                    <a:pt x="119189" y="948753"/>
                  </a:lnTo>
                  <a:lnTo>
                    <a:pt x="118821" y="949426"/>
                  </a:lnTo>
                  <a:lnTo>
                    <a:pt x="119659" y="949667"/>
                  </a:lnTo>
                  <a:lnTo>
                    <a:pt x="120256" y="949934"/>
                  </a:lnTo>
                  <a:lnTo>
                    <a:pt x="120865" y="949934"/>
                  </a:lnTo>
                  <a:lnTo>
                    <a:pt x="121119" y="949921"/>
                  </a:lnTo>
                  <a:lnTo>
                    <a:pt x="121361" y="949312"/>
                  </a:lnTo>
                  <a:lnTo>
                    <a:pt x="121615" y="948982"/>
                  </a:lnTo>
                  <a:close/>
                </a:path>
                <a:path w="1289050" h="1074420">
                  <a:moveTo>
                    <a:pt x="137985" y="950658"/>
                  </a:moveTo>
                  <a:lnTo>
                    <a:pt x="137782" y="949858"/>
                  </a:lnTo>
                  <a:lnTo>
                    <a:pt x="137337" y="948245"/>
                  </a:lnTo>
                  <a:lnTo>
                    <a:pt x="137071" y="948321"/>
                  </a:lnTo>
                  <a:lnTo>
                    <a:pt x="136791" y="948397"/>
                  </a:lnTo>
                  <a:lnTo>
                    <a:pt x="136512" y="948474"/>
                  </a:lnTo>
                  <a:lnTo>
                    <a:pt x="136728" y="949286"/>
                  </a:lnTo>
                  <a:lnTo>
                    <a:pt x="136956" y="950074"/>
                  </a:lnTo>
                  <a:lnTo>
                    <a:pt x="137160" y="950887"/>
                  </a:lnTo>
                  <a:lnTo>
                    <a:pt x="137439" y="950810"/>
                  </a:lnTo>
                  <a:lnTo>
                    <a:pt x="137985" y="950658"/>
                  </a:lnTo>
                  <a:close/>
                </a:path>
                <a:path w="1289050" h="1074420">
                  <a:moveTo>
                    <a:pt x="235458" y="569302"/>
                  </a:moveTo>
                  <a:lnTo>
                    <a:pt x="235127" y="564337"/>
                  </a:lnTo>
                  <a:lnTo>
                    <a:pt x="231546" y="562470"/>
                  </a:lnTo>
                  <a:lnTo>
                    <a:pt x="229539" y="564654"/>
                  </a:lnTo>
                  <a:lnTo>
                    <a:pt x="227609" y="566953"/>
                  </a:lnTo>
                  <a:lnTo>
                    <a:pt x="225348" y="563206"/>
                  </a:lnTo>
                  <a:lnTo>
                    <a:pt x="222986" y="566369"/>
                  </a:lnTo>
                  <a:lnTo>
                    <a:pt x="221119" y="564159"/>
                  </a:lnTo>
                  <a:lnTo>
                    <a:pt x="218757" y="564299"/>
                  </a:lnTo>
                  <a:lnTo>
                    <a:pt x="218363" y="564959"/>
                  </a:lnTo>
                  <a:lnTo>
                    <a:pt x="217081" y="566381"/>
                  </a:lnTo>
                  <a:lnTo>
                    <a:pt x="218401" y="568452"/>
                  </a:lnTo>
                  <a:lnTo>
                    <a:pt x="219976" y="569798"/>
                  </a:lnTo>
                  <a:lnTo>
                    <a:pt x="221322" y="571258"/>
                  </a:lnTo>
                  <a:lnTo>
                    <a:pt x="221983" y="570572"/>
                  </a:lnTo>
                  <a:lnTo>
                    <a:pt x="223100" y="569925"/>
                  </a:lnTo>
                  <a:lnTo>
                    <a:pt x="223329" y="567855"/>
                  </a:lnTo>
                  <a:lnTo>
                    <a:pt x="226364" y="568972"/>
                  </a:lnTo>
                  <a:lnTo>
                    <a:pt x="227507" y="572135"/>
                  </a:lnTo>
                  <a:lnTo>
                    <a:pt x="231787" y="570420"/>
                  </a:lnTo>
                  <a:lnTo>
                    <a:pt x="235458" y="569302"/>
                  </a:lnTo>
                  <a:close/>
                </a:path>
                <a:path w="1289050" h="1074420">
                  <a:moveTo>
                    <a:pt x="247815" y="539153"/>
                  </a:moveTo>
                  <a:lnTo>
                    <a:pt x="246634" y="538695"/>
                  </a:lnTo>
                  <a:lnTo>
                    <a:pt x="245910" y="538149"/>
                  </a:lnTo>
                  <a:lnTo>
                    <a:pt x="245046" y="538543"/>
                  </a:lnTo>
                  <a:lnTo>
                    <a:pt x="244779" y="539369"/>
                  </a:lnTo>
                  <a:lnTo>
                    <a:pt x="244602" y="539978"/>
                  </a:lnTo>
                  <a:lnTo>
                    <a:pt x="244589" y="540105"/>
                  </a:lnTo>
                  <a:lnTo>
                    <a:pt x="245491" y="540753"/>
                  </a:lnTo>
                  <a:lnTo>
                    <a:pt x="246392" y="540499"/>
                  </a:lnTo>
                  <a:lnTo>
                    <a:pt x="246811" y="539927"/>
                  </a:lnTo>
                  <a:lnTo>
                    <a:pt x="247815" y="539153"/>
                  </a:lnTo>
                  <a:close/>
                </a:path>
                <a:path w="1289050" h="1074420">
                  <a:moveTo>
                    <a:pt x="269735" y="885964"/>
                  </a:moveTo>
                  <a:lnTo>
                    <a:pt x="269379" y="885888"/>
                  </a:lnTo>
                  <a:lnTo>
                    <a:pt x="269049" y="885812"/>
                  </a:lnTo>
                  <a:lnTo>
                    <a:pt x="268719" y="885736"/>
                  </a:lnTo>
                  <a:lnTo>
                    <a:pt x="268414" y="886752"/>
                  </a:lnTo>
                  <a:lnTo>
                    <a:pt x="268084" y="887768"/>
                  </a:lnTo>
                  <a:lnTo>
                    <a:pt x="267779" y="888796"/>
                  </a:lnTo>
                  <a:lnTo>
                    <a:pt x="268185" y="888911"/>
                  </a:lnTo>
                  <a:lnTo>
                    <a:pt x="268998" y="889152"/>
                  </a:lnTo>
                  <a:lnTo>
                    <a:pt x="269481" y="887031"/>
                  </a:lnTo>
                  <a:lnTo>
                    <a:pt x="269735" y="885964"/>
                  </a:lnTo>
                  <a:close/>
                </a:path>
                <a:path w="1289050" h="1074420">
                  <a:moveTo>
                    <a:pt x="304520" y="318770"/>
                  </a:moveTo>
                  <a:lnTo>
                    <a:pt x="303453" y="317220"/>
                  </a:lnTo>
                  <a:lnTo>
                    <a:pt x="303326" y="314629"/>
                  </a:lnTo>
                  <a:lnTo>
                    <a:pt x="298932" y="315277"/>
                  </a:lnTo>
                  <a:lnTo>
                    <a:pt x="303161" y="320040"/>
                  </a:lnTo>
                  <a:lnTo>
                    <a:pt x="303631" y="319620"/>
                  </a:lnTo>
                  <a:lnTo>
                    <a:pt x="304063" y="319189"/>
                  </a:lnTo>
                  <a:lnTo>
                    <a:pt x="304520" y="318770"/>
                  </a:lnTo>
                  <a:close/>
                </a:path>
                <a:path w="1289050" h="1074420">
                  <a:moveTo>
                    <a:pt x="307606" y="882408"/>
                  </a:moveTo>
                  <a:lnTo>
                    <a:pt x="307568" y="882015"/>
                  </a:lnTo>
                  <a:lnTo>
                    <a:pt x="307530" y="881748"/>
                  </a:lnTo>
                  <a:lnTo>
                    <a:pt x="306590" y="881316"/>
                  </a:lnTo>
                  <a:lnTo>
                    <a:pt x="306146" y="881837"/>
                  </a:lnTo>
                  <a:lnTo>
                    <a:pt x="305866" y="882383"/>
                  </a:lnTo>
                  <a:lnTo>
                    <a:pt x="305549" y="882904"/>
                  </a:lnTo>
                  <a:lnTo>
                    <a:pt x="305993" y="883069"/>
                  </a:lnTo>
                  <a:lnTo>
                    <a:pt x="306412" y="883196"/>
                  </a:lnTo>
                  <a:lnTo>
                    <a:pt x="306959" y="883399"/>
                  </a:lnTo>
                  <a:lnTo>
                    <a:pt x="307238" y="882865"/>
                  </a:lnTo>
                  <a:lnTo>
                    <a:pt x="307606" y="882408"/>
                  </a:lnTo>
                  <a:close/>
                </a:path>
                <a:path w="1289050" h="1074420">
                  <a:moveTo>
                    <a:pt x="322935" y="896213"/>
                  </a:moveTo>
                  <a:lnTo>
                    <a:pt x="322465" y="896213"/>
                  </a:lnTo>
                  <a:lnTo>
                    <a:pt x="321906" y="896023"/>
                  </a:lnTo>
                  <a:lnTo>
                    <a:pt x="321564" y="896226"/>
                  </a:lnTo>
                  <a:lnTo>
                    <a:pt x="321259" y="896429"/>
                  </a:lnTo>
                  <a:lnTo>
                    <a:pt x="321183" y="897026"/>
                  </a:lnTo>
                  <a:lnTo>
                    <a:pt x="320903" y="897610"/>
                  </a:lnTo>
                  <a:lnTo>
                    <a:pt x="321564" y="897686"/>
                  </a:lnTo>
                  <a:lnTo>
                    <a:pt x="322275" y="897966"/>
                  </a:lnTo>
                  <a:lnTo>
                    <a:pt x="322453" y="897775"/>
                  </a:lnTo>
                  <a:lnTo>
                    <a:pt x="322757" y="897394"/>
                  </a:lnTo>
                  <a:lnTo>
                    <a:pt x="322783" y="896747"/>
                  </a:lnTo>
                  <a:lnTo>
                    <a:pt x="322935" y="896213"/>
                  </a:lnTo>
                  <a:close/>
                </a:path>
                <a:path w="1289050" h="1074420">
                  <a:moveTo>
                    <a:pt x="324789" y="474065"/>
                  </a:moveTo>
                  <a:lnTo>
                    <a:pt x="319151" y="471703"/>
                  </a:lnTo>
                  <a:lnTo>
                    <a:pt x="314540" y="470725"/>
                  </a:lnTo>
                  <a:lnTo>
                    <a:pt x="309118" y="474294"/>
                  </a:lnTo>
                  <a:lnTo>
                    <a:pt x="314490" y="477088"/>
                  </a:lnTo>
                  <a:lnTo>
                    <a:pt x="319036" y="477888"/>
                  </a:lnTo>
                  <a:lnTo>
                    <a:pt x="324789" y="474065"/>
                  </a:lnTo>
                  <a:close/>
                </a:path>
                <a:path w="1289050" h="1074420">
                  <a:moveTo>
                    <a:pt x="325069" y="305409"/>
                  </a:moveTo>
                  <a:lnTo>
                    <a:pt x="323634" y="304673"/>
                  </a:lnTo>
                  <a:lnTo>
                    <a:pt x="321437" y="304800"/>
                  </a:lnTo>
                  <a:lnTo>
                    <a:pt x="320459" y="306882"/>
                  </a:lnTo>
                  <a:lnTo>
                    <a:pt x="320662" y="308546"/>
                  </a:lnTo>
                  <a:lnTo>
                    <a:pt x="323659" y="309194"/>
                  </a:lnTo>
                  <a:lnTo>
                    <a:pt x="324866" y="308190"/>
                  </a:lnTo>
                  <a:lnTo>
                    <a:pt x="324891" y="307619"/>
                  </a:lnTo>
                  <a:lnTo>
                    <a:pt x="325069" y="305409"/>
                  </a:lnTo>
                  <a:close/>
                </a:path>
                <a:path w="1289050" h="1074420">
                  <a:moveTo>
                    <a:pt x="338035" y="487972"/>
                  </a:moveTo>
                  <a:lnTo>
                    <a:pt x="337997" y="487197"/>
                  </a:lnTo>
                  <a:lnTo>
                    <a:pt x="337959" y="486397"/>
                  </a:lnTo>
                  <a:lnTo>
                    <a:pt x="336931" y="485648"/>
                  </a:lnTo>
                  <a:lnTo>
                    <a:pt x="336321" y="484898"/>
                  </a:lnTo>
                  <a:lnTo>
                    <a:pt x="335546" y="485698"/>
                  </a:lnTo>
                  <a:lnTo>
                    <a:pt x="334429" y="486410"/>
                  </a:lnTo>
                  <a:lnTo>
                    <a:pt x="334149" y="487362"/>
                  </a:lnTo>
                  <a:lnTo>
                    <a:pt x="333971" y="487921"/>
                  </a:lnTo>
                  <a:lnTo>
                    <a:pt x="335203" y="488861"/>
                  </a:lnTo>
                  <a:lnTo>
                    <a:pt x="336156" y="490131"/>
                  </a:lnTo>
                  <a:lnTo>
                    <a:pt x="337045" y="488784"/>
                  </a:lnTo>
                  <a:lnTo>
                    <a:pt x="338035" y="487972"/>
                  </a:lnTo>
                  <a:close/>
                </a:path>
                <a:path w="1289050" h="1074420">
                  <a:moveTo>
                    <a:pt x="344436" y="913904"/>
                  </a:moveTo>
                  <a:lnTo>
                    <a:pt x="341299" y="913206"/>
                  </a:lnTo>
                  <a:lnTo>
                    <a:pt x="339712" y="912876"/>
                  </a:lnTo>
                  <a:lnTo>
                    <a:pt x="339521" y="913447"/>
                  </a:lnTo>
                  <a:lnTo>
                    <a:pt x="339178" y="914590"/>
                  </a:lnTo>
                  <a:lnTo>
                    <a:pt x="340715" y="915111"/>
                  </a:lnTo>
                  <a:lnTo>
                    <a:pt x="343789" y="916216"/>
                  </a:lnTo>
                  <a:lnTo>
                    <a:pt x="344436" y="913904"/>
                  </a:lnTo>
                  <a:close/>
                </a:path>
                <a:path w="1289050" h="1074420">
                  <a:moveTo>
                    <a:pt x="351320" y="655523"/>
                  </a:moveTo>
                  <a:lnTo>
                    <a:pt x="345567" y="661530"/>
                  </a:lnTo>
                  <a:lnTo>
                    <a:pt x="345008" y="663067"/>
                  </a:lnTo>
                  <a:lnTo>
                    <a:pt x="346722" y="666813"/>
                  </a:lnTo>
                  <a:lnTo>
                    <a:pt x="349872" y="663613"/>
                  </a:lnTo>
                  <a:lnTo>
                    <a:pt x="350824" y="659650"/>
                  </a:lnTo>
                  <a:lnTo>
                    <a:pt x="351320" y="655523"/>
                  </a:lnTo>
                  <a:close/>
                </a:path>
                <a:path w="1289050" h="1074420">
                  <a:moveTo>
                    <a:pt x="366814" y="489394"/>
                  </a:moveTo>
                  <a:lnTo>
                    <a:pt x="366052" y="489165"/>
                  </a:lnTo>
                  <a:lnTo>
                    <a:pt x="365315" y="488784"/>
                  </a:lnTo>
                  <a:lnTo>
                    <a:pt x="365188" y="489686"/>
                  </a:lnTo>
                  <a:lnTo>
                    <a:pt x="364972" y="490321"/>
                  </a:lnTo>
                  <a:lnTo>
                    <a:pt x="365061" y="490867"/>
                  </a:lnTo>
                  <a:lnTo>
                    <a:pt x="365099" y="491096"/>
                  </a:lnTo>
                  <a:lnTo>
                    <a:pt x="365836" y="491223"/>
                  </a:lnTo>
                  <a:lnTo>
                    <a:pt x="366242" y="491363"/>
                  </a:lnTo>
                  <a:lnTo>
                    <a:pt x="366445" y="490778"/>
                  </a:lnTo>
                  <a:lnTo>
                    <a:pt x="366737" y="490181"/>
                  </a:lnTo>
                  <a:lnTo>
                    <a:pt x="366788" y="489559"/>
                  </a:lnTo>
                  <a:lnTo>
                    <a:pt x="366814" y="489394"/>
                  </a:lnTo>
                  <a:close/>
                </a:path>
                <a:path w="1289050" h="1074420">
                  <a:moveTo>
                    <a:pt x="387184" y="908011"/>
                  </a:moveTo>
                  <a:lnTo>
                    <a:pt x="386943" y="907161"/>
                  </a:lnTo>
                  <a:lnTo>
                    <a:pt x="386715" y="906322"/>
                  </a:lnTo>
                  <a:lnTo>
                    <a:pt x="386486" y="905471"/>
                  </a:lnTo>
                  <a:lnTo>
                    <a:pt x="386054" y="905598"/>
                  </a:lnTo>
                  <a:lnTo>
                    <a:pt x="385622" y="905751"/>
                  </a:lnTo>
                  <a:lnTo>
                    <a:pt x="385191" y="905878"/>
                  </a:lnTo>
                  <a:lnTo>
                    <a:pt x="385572" y="906703"/>
                  </a:lnTo>
                  <a:lnTo>
                    <a:pt x="385965" y="907516"/>
                  </a:lnTo>
                  <a:lnTo>
                    <a:pt x="386346" y="908329"/>
                  </a:lnTo>
                  <a:lnTo>
                    <a:pt x="386613" y="908215"/>
                  </a:lnTo>
                  <a:lnTo>
                    <a:pt x="387184" y="908011"/>
                  </a:lnTo>
                  <a:close/>
                </a:path>
                <a:path w="1289050" h="1074420">
                  <a:moveTo>
                    <a:pt x="394550" y="298831"/>
                  </a:moveTo>
                  <a:lnTo>
                    <a:pt x="392925" y="297726"/>
                  </a:lnTo>
                  <a:lnTo>
                    <a:pt x="392074" y="296748"/>
                  </a:lnTo>
                  <a:lnTo>
                    <a:pt x="391121" y="296633"/>
                  </a:lnTo>
                  <a:lnTo>
                    <a:pt x="390436" y="296583"/>
                  </a:lnTo>
                  <a:lnTo>
                    <a:pt x="389623" y="297675"/>
                  </a:lnTo>
                  <a:lnTo>
                    <a:pt x="388861" y="298259"/>
                  </a:lnTo>
                  <a:lnTo>
                    <a:pt x="389724" y="298996"/>
                  </a:lnTo>
                  <a:lnTo>
                    <a:pt x="390474" y="299999"/>
                  </a:lnTo>
                  <a:lnTo>
                    <a:pt x="392049" y="300520"/>
                  </a:lnTo>
                  <a:lnTo>
                    <a:pt x="392988" y="299618"/>
                  </a:lnTo>
                  <a:lnTo>
                    <a:pt x="394550" y="298831"/>
                  </a:lnTo>
                  <a:close/>
                </a:path>
                <a:path w="1289050" h="1074420">
                  <a:moveTo>
                    <a:pt x="428510" y="617181"/>
                  </a:moveTo>
                  <a:lnTo>
                    <a:pt x="427570" y="616864"/>
                  </a:lnTo>
                  <a:lnTo>
                    <a:pt x="426643" y="616534"/>
                  </a:lnTo>
                  <a:lnTo>
                    <a:pt x="425704" y="616216"/>
                  </a:lnTo>
                  <a:lnTo>
                    <a:pt x="425335" y="617601"/>
                  </a:lnTo>
                  <a:lnTo>
                    <a:pt x="424611" y="620407"/>
                  </a:lnTo>
                  <a:lnTo>
                    <a:pt x="425373" y="620674"/>
                  </a:lnTo>
                  <a:lnTo>
                    <a:pt x="426897" y="621182"/>
                  </a:lnTo>
                  <a:lnTo>
                    <a:pt x="428510" y="617181"/>
                  </a:lnTo>
                  <a:close/>
                </a:path>
                <a:path w="1289050" h="1074420">
                  <a:moveTo>
                    <a:pt x="441528" y="450519"/>
                  </a:moveTo>
                  <a:lnTo>
                    <a:pt x="438556" y="452882"/>
                  </a:lnTo>
                  <a:lnTo>
                    <a:pt x="434568" y="456120"/>
                  </a:lnTo>
                  <a:lnTo>
                    <a:pt x="436079" y="457466"/>
                  </a:lnTo>
                  <a:lnTo>
                    <a:pt x="438759" y="459917"/>
                  </a:lnTo>
                  <a:lnTo>
                    <a:pt x="441528" y="450519"/>
                  </a:lnTo>
                  <a:close/>
                </a:path>
                <a:path w="1289050" h="1074420">
                  <a:moveTo>
                    <a:pt x="453593" y="891120"/>
                  </a:moveTo>
                  <a:lnTo>
                    <a:pt x="452323" y="889914"/>
                  </a:lnTo>
                  <a:lnTo>
                    <a:pt x="448208" y="889368"/>
                  </a:lnTo>
                  <a:lnTo>
                    <a:pt x="449389" y="891895"/>
                  </a:lnTo>
                  <a:lnTo>
                    <a:pt x="450710" y="894778"/>
                  </a:lnTo>
                  <a:lnTo>
                    <a:pt x="451561" y="894308"/>
                  </a:lnTo>
                  <a:lnTo>
                    <a:pt x="452996" y="893940"/>
                  </a:lnTo>
                  <a:lnTo>
                    <a:pt x="453593" y="891120"/>
                  </a:lnTo>
                  <a:close/>
                </a:path>
                <a:path w="1289050" h="1074420">
                  <a:moveTo>
                    <a:pt x="473138" y="816571"/>
                  </a:moveTo>
                  <a:lnTo>
                    <a:pt x="470611" y="808939"/>
                  </a:lnTo>
                  <a:lnTo>
                    <a:pt x="463257" y="811098"/>
                  </a:lnTo>
                  <a:lnTo>
                    <a:pt x="463067" y="811276"/>
                  </a:lnTo>
                  <a:lnTo>
                    <a:pt x="462775" y="816127"/>
                  </a:lnTo>
                  <a:lnTo>
                    <a:pt x="473138" y="816571"/>
                  </a:lnTo>
                  <a:close/>
                </a:path>
                <a:path w="1289050" h="1074420">
                  <a:moveTo>
                    <a:pt x="493166" y="1039533"/>
                  </a:moveTo>
                  <a:lnTo>
                    <a:pt x="492836" y="1037475"/>
                  </a:lnTo>
                  <a:lnTo>
                    <a:pt x="492925" y="1035596"/>
                  </a:lnTo>
                  <a:lnTo>
                    <a:pt x="492036" y="1034999"/>
                  </a:lnTo>
                  <a:lnTo>
                    <a:pt x="491604" y="1034694"/>
                  </a:lnTo>
                  <a:lnTo>
                    <a:pt x="490308" y="1036205"/>
                  </a:lnTo>
                  <a:lnTo>
                    <a:pt x="488683" y="1037590"/>
                  </a:lnTo>
                  <a:lnTo>
                    <a:pt x="487451" y="1040168"/>
                  </a:lnTo>
                  <a:lnTo>
                    <a:pt x="488480" y="1041742"/>
                  </a:lnTo>
                  <a:lnTo>
                    <a:pt x="488886" y="1042974"/>
                  </a:lnTo>
                  <a:lnTo>
                    <a:pt x="490143" y="1042403"/>
                  </a:lnTo>
                  <a:lnTo>
                    <a:pt x="492150" y="1042123"/>
                  </a:lnTo>
                  <a:lnTo>
                    <a:pt x="492518" y="1041222"/>
                  </a:lnTo>
                  <a:lnTo>
                    <a:pt x="493166" y="1039533"/>
                  </a:lnTo>
                  <a:close/>
                </a:path>
                <a:path w="1289050" h="1074420">
                  <a:moveTo>
                    <a:pt x="516026" y="1065530"/>
                  </a:moveTo>
                  <a:lnTo>
                    <a:pt x="511416" y="1059700"/>
                  </a:lnTo>
                  <a:lnTo>
                    <a:pt x="510362" y="1059180"/>
                  </a:lnTo>
                  <a:lnTo>
                    <a:pt x="504240" y="1063167"/>
                  </a:lnTo>
                  <a:lnTo>
                    <a:pt x="503593" y="1066406"/>
                  </a:lnTo>
                  <a:lnTo>
                    <a:pt x="506056" y="1072388"/>
                  </a:lnTo>
                  <a:lnTo>
                    <a:pt x="509739" y="1066787"/>
                  </a:lnTo>
                  <a:lnTo>
                    <a:pt x="512775" y="1069289"/>
                  </a:lnTo>
                  <a:lnTo>
                    <a:pt x="516026" y="1065530"/>
                  </a:lnTo>
                  <a:close/>
                </a:path>
                <a:path w="1289050" h="1074420">
                  <a:moveTo>
                    <a:pt x="524040" y="806348"/>
                  </a:moveTo>
                  <a:lnTo>
                    <a:pt x="521296" y="804252"/>
                  </a:lnTo>
                  <a:lnTo>
                    <a:pt x="519404" y="804722"/>
                  </a:lnTo>
                  <a:lnTo>
                    <a:pt x="517207" y="806805"/>
                  </a:lnTo>
                  <a:lnTo>
                    <a:pt x="519658" y="809447"/>
                  </a:lnTo>
                  <a:lnTo>
                    <a:pt x="521525" y="808228"/>
                  </a:lnTo>
                  <a:lnTo>
                    <a:pt x="524040" y="806348"/>
                  </a:lnTo>
                  <a:close/>
                </a:path>
                <a:path w="1289050" h="1074420">
                  <a:moveTo>
                    <a:pt x="539178" y="679589"/>
                  </a:moveTo>
                  <a:lnTo>
                    <a:pt x="537044" y="677684"/>
                  </a:lnTo>
                  <a:lnTo>
                    <a:pt x="533641" y="674700"/>
                  </a:lnTo>
                  <a:lnTo>
                    <a:pt x="532612" y="676414"/>
                  </a:lnTo>
                  <a:lnTo>
                    <a:pt x="530974" y="679221"/>
                  </a:lnTo>
                  <a:lnTo>
                    <a:pt x="539178" y="679589"/>
                  </a:lnTo>
                  <a:close/>
                </a:path>
                <a:path w="1289050" h="1074420">
                  <a:moveTo>
                    <a:pt x="557669" y="774496"/>
                  </a:moveTo>
                  <a:lnTo>
                    <a:pt x="557555" y="774255"/>
                  </a:lnTo>
                  <a:lnTo>
                    <a:pt x="551713" y="772998"/>
                  </a:lnTo>
                  <a:lnTo>
                    <a:pt x="549490" y="777367"/>
                  </a:lnTo>
                  <a:lnTo>
                    <a:pt x="553466" y="778624"/>
                  </a:lnTo>
                  <a:lnTo>
                    <a:pt x="555421" y="781367"/>
                  </a:lnTo>
                  <a:lnTo>
                    <a:pt x="557669" y="774496"/>
                  </a:lnTo>
                  <a:close/>
                </a:path>
                <a:path w="1289050" h="1074420">
                  <a:moveTo>
                    <a:pt x="567550" y="345033"/>
                  </a:moveTo>
                  <a:lnTo>
                    <a:pt x="563511" y="341236"/>
                  </a:lnTo>
                  <a:lnTo>
                    <a:pt x="561695" y="345668"/>
                  </a:lnTo>
                  <a:lnTo>
                    <a:pt x="557212" y="348424"/>
                  </a:lnTo>
                  <a:lnTo>
                    <a:pt x="556628" y="354025"/>
                  </a:lnTo>
                  <a:lnTo>
                    <a:pt x="566254" y="347345"/>
                  </a:lnTo>
                  <a:lnTo>
                    <a:pt x="567550" y="345033"/>
                  </a:lnTo>
                  <a:close/>
                </a:path>
                <a:path w="1289050" h="1074420">
                  <a:moveTo>
                    <a:pt x="576262" y="540550"/>
                  </a:moveTo>
                  <a:lnTo>
                    <a:pt x="571779" y="538149"/>
                  </a:lnTo>
                  <a:lnTo>
                    <a:pt x="567969" y="538797"/>
                  </a:lnTo>
                  <a:lnTo>
                    <a:pt x="564146" y="540626"/>
                  </a:lnTo>
                  <a:lnTo>
                    <a:pt x="567982" y="541172"/>
                  </a:lnTo>
                  <a:lnTo>
                    <a:pt x="571817" y="543013"/>
                  </a:lnTo>
                  <a:lnTo>
                    <a:pt x="576262" y="540550"/>
                  </a:lnTo>
                  <a:close/>
                </a:path>
                <a:path w="1289050" h="1074420">
                  <a:moveTo>
                    <a:pt x="581596" y="235877"/>
                  </a:moveTo>
                  <a:lnTo>
                    <a:pt x="580834" y="230797"/>
                  </a:lnTo>
                  <a:lnTo>
                    <a:pt x="579247" y="231813"/>
                  </a:lnTo>
                  <a:lnTo>
                    <a:pt x="575983" y="233845"/>
                  </a:lnTo>
                  <a:lnTo>
                    <a:pt x="581596" y="235877"/>
                  </a:lnTo>
                  <a:close/>
                </a:path>
                <a:path w="1289050" h="1074420">
                  <a:moveTo>
                    <a:pt x="621957" y="380796"/>
                  </a:moveTo>
                  <a:lnTo>
                    <a:pt x="621512" y="380263"/>
                  </a:lnTo>
                  <a:lnTo>
                    <a:pt x="620966" y="379971"/>
                  </a:lnTo>
                  <a:lnTo>
                    <a:pt x="620280" y="379488"/>
                  </a:lnTo>
                  <a:lnTo>
                    <a:pt x="619925" y="380238"/>
                  </a:lnTo>
                  <a:lnTo>
                    <a:pt x="619747" y="380631"/>
                  </a:lnTo>
                  <a:lnTo>
                    <a:pt x="619569" y="381038"/>
                  </a:lnTo>
                  <a:lnTo>
                    <a:pt x="620115" y="381292"/>
                  </a:lnTo>
                  <a:lnTo>
                    <a:pt x="620649" y="381635"/>
                  </a:lnTo>
                  <a:lnTo>
                    <a:pt x="621220" y="381723"/>
                  </a:lnTo>
                  <a:lnTo>
                    <a:pt x="621398" y="381736"/>
                  </a:lnTo>
                  <a:lnTo>
                    <a:pt x="621957" y="380796"/>
                  </a:lnTo>
                  <a:close/>
                </a:path>
                <a:path w="1289050" h="1074420">
                  <a:moveTo>
                    <a:pt x="625932" y="639902"/>
                  </a:moveTo>
                  <a:lnTo>
                    <a:pt x="623773" y="636130"/>
                  </a:lnTo>
                  <a:lnTo>
                    <a:pt x="619213" y="639838"/>
                  </a:lnTo>
                  <a:lnTo>
                    <a:pt x="621538" y="641985"/>
                  </a:lnTo>
                  <a:lnTo>
                    <a:pt x="623671" y="641134"/>
                  </a:lnTo>
                  <a:lnTo>
                    <a:pt x="625932" y="639902"/>
                  </a:lnTo>
                  <a:close/>
                </a:path>
                <a:path w="1289050" h="1074420">
                  <a:moveTo>
                    <a:pt x="660692" y="798182"/>
                  </a:moveTo>
                  <a:lnTo>
                    <a:pt x="659384" y="798258"/>
                  </a:lnTo>
                  <a:lnTo>
                    <a:pt x="658812" y="798144"/>
                  </a:lnTo>
                  <a:lnTo>
                    <a:pt x="657898" y="798626"/>
                  </a:lnTo>
                  <a:lnTo>
                    <a:pt x="657466" y="799160"/>
                  </a:lnTo>
                  <a:lnTo>
                    <a:pt x="657009" y="799579"/>
                  </a:lnTo>
                  <a:lnTo>
                    <a:pt x="657491" y="800239"/>
                  </a:lnTo>
                  <a:lnTo>
                    <a:pt x="657733" y="800582"/>
                  </a:lnTo>
                  <a:lnTo>
                    <a:pt x="658520" y="799947"/>
                  </a:lnTo>
                  <a:lnTo>
                    <a:pt x="660692" y="798182"/>
                  </a:lnTo>
                  <a:close/>
                </a:path>
                <a:path w="1289050" h="1074420">
                  <a:moveTo>
                    <a:pt x="684949" y="30721"/>
                  </a:moveTo>
                  <a:lnTo>
                    <a:pt x="680935" y="28613"/>
                  </a:lnTo>
                  <a:lnTo>
                    <a:pt x="680618" y="35877"/>
                  </a:lnTo>
                  <a:lnTo>
                    <a:pt x="682371" y="33832"/>
                  </a:lnTo>
                  <a:lnTo>
                    <a:pt x="684949" y="30721"/>
                  </a:lnTo>
                  <a:close/>
                </a:path>
                <a:path w="1289050" h="1074420">
                  <a:moveTo>
                    <a:pt x="715810" y="30353"/>
                  </a:moveTo>
                  <a:lnTo>
                    <a:pt x="714679" y="26314"/>
                  </a:lnTo>
                  <a:lnTo>
                    <a:pt x="713562" y="22250"/>
                  </a:lnTo>
                  <a:lnTo>
                    <a:pt x="712431" y="18211"/>
                  </a:lnTo>
                  <a:lnTo>
                    <a:pt x="710666" y="18694"/>
                  </a:lnTo>
                  <a:lnTo>
                    <a:pt x="710565" y="23139"/>
                  </a:lnTo>
                  <a:lnTo>
                    <a:pt x="712533" y="26924"/>
                  </a:lnTo>
                  <a:lnTo>
                    <a:pt x="714400" y="30759"/>
                  </a:lnTo>
                  <a:lnTo>
                    <a:pt x="715810" y="30353"/>
                  </a:lnTo>
                  <a:close/>
                </a:path>
                <a:path w="1289050" h="1074420">
                  <a:moveTo>
                    <a:pt x="716686" y="39370"/>
                  </a:moveTo>
                  <a:lnTo>
                    <a:pt x="714768" y="38392"/>
                  </a:lnTo>
                  <a:lnTo>
                    <a:pt x="713701" y="37401"/>
                  </a:lnTo>
                  <a:lnTo>
                    <a:pt x="712812" y="37528"/>
                  </a:lnTo>
                  <a:lnTo>
                    <a:pt x="711911" y="37693"/>
                  </a:lnTo>
                  <a:lnTo>
                    <a:pt x="711174" y="38989"/>
                  </a:lnTo>
                  <a:lnTo>
                    <a:pt x="710387" y="39763"/>
                  </a:lnTo>
                  <a:lnTo>
                    <a:pt x="711187" y="40335"/>
                  </a:lnTo>
                  <a:lnTo>
                    <a:pt x="712025" y="41363"/>
                  </a:lnTo>
                  <a:lnTo>
                    <a:pt x="713828" y="41287"/>
                  </a:lnTo>
                  <a:lnTo>
                    <a:pt x="714806" y="40386"/>
                  </a:lnTo>
                  <a:lnTo>
                    <a:pt x="716686" y="39370"/>
                  </a:lnTo>
                  <a:close/>
                </a:path>
                <a:path w="1289050" h="1074420">
                  <a:moveTo>
                    <a:pt x="752335" y="371297"/>
                  </a:moveTo>
                  <a:lnTo>
                    <a:pt x="748182" y="375386"/>
                  </a:lnTo>
                  <a:lnTo>
                    <a:pt x="748220" y="376707"/>
                  </a:lnTo>
                  <a:lnTo>
                    <a:pt x="752005" y="378917"/>
                  </a:lnTo>
                  <a:lnTo>
                    <a:pt x="752119" y="376516"/>
                  </a:lnTo>
                  <a:lnTo>
                    <a:pt x="752335" y="371297"/>
                  </a:lnTo>
                  <a:close/>
                </a:path>
                <a:path w="1289050" h="1074420">
                  <a:moveTo>
                    <a:pt x="754481" y="172758"/>
                  </a:moveTo>
                  <a:lnTo>
                    <a:pt x="751319" y="171221"/>
                  </a:lnTo>
                  <a:lnTo>
                    <a:pt x="753071" y="176593"/>
                  </a:lnTo>
                  <a:lnTo>
                    <a:pt x="754481" y="172758"/>
                  </a:lnTo>
                  <a:close/>
                </a:path>
                <a:path w="1289050" h="1074420">
                  <a:moveTo>
                    <a:pt x="766521" y="394398"/>
                  </a:moveTo>
                  <a:lnTo>
                    <a:pt x="763104" y="395198"/>
                  </a:lnTo>
                  <a:lnTo>
                    <a:pt x="760476" y="395782"/>
                  </a:lnTo>
                  <a:lnTo>
                    <a:pt x="757542" y="396468"/>
                  </a:lnTo>
                  <a:lnTo>
                    <a:pt x="760691" y="399656"/>
                  </a:lnTo>
                  <a:lnTo>
                    <a:pt x="762444" y="399288"/>
                  </a:lnTo>
                  <a:lnTo>
                    <a:pt x="766521" y="394398"/>
                  </a:lnTo>
                  <a:close/>
                </a:path>
                <a:path w="1289050" h="1074420">
                  <a:moveTo>
                    <a:pt x="770483" y="3098"/>
                  </a:moveTo>
                  <a:lnTo>
                    <a:pt x="766775" y="0"/>
                  </a:lnTo>
                  <a:lnTo>
                    <a:pt x="763460" y="2032"/>
                  </a:lnTo>
                  <a:lnTo>
                    <a:pt x="767588" y="6642"/>
                  </a:lnTo>
                  <a:lnTo>
                    <a:pt x="770483" y="3098"/>
                  </a:lnTo>
                  <a:close/>
                </a:path>
                <a:path w="1289050" h="1074420">
                  <a:moveTo>
                    <a:pt x="800950" y="820661"/>
                  </a:moveTo>
                  <a:lnTo>
                    <a:pt x="799909" y="813092"/>
                  </a:lnTo>
                  <a:lnTo>
                    <a:pt x="795794" y="817943"/>
                  </a:lnTo>
                  <a:lnTo>
                    <a:pt x="795959" y="818616"/>
                  </a:lnTo>
                  <a:lnTo>
                    <a:pt x="800950" y="820661"/>
                  </a:lnTo>
                  <a:close/>
                </a:path>
                <a:path w="1289050" h="1074420">
                  <a:moveTo>
                    <a:pt x="802195" y="939990"/>
                  </a:moveTo>
                  <a:lnTo>
                    <a:pt x="797496" y="937437"/>
                  </a:lnTo>
                  <a:lnTo>
                    <a:pt x="799261" y="947661"/>
                  </a:lnTo>
                  <a:lnTo>
                    <a:pt x="800595" y="947369"/>
                  </a:lnTo>
                  <a:lnTo>
                    <a:pt x="801255" y="947242"/>
                  </a:lnTo>
                  <a:lnTo>
                    <a:pt x="801293" y="943698"/>
                  </a:lnTo>
                  <a:lnTo>
                    <a:pt x="802195" y="939990"/>
                  </a:lnTo>
                  <a:close/>
                </a:path>
                <a:path w="1289050" h="1074420">
                  <a:moveTo>
                    <a:pt x="812152" y="457606"/>
                  </a:moveTo>
                  <a:lnTo>
                    <a:pt x="809752" y="454952"/>
                  </a:lnTo>
                  <a:lnTo>
                    <a:pt x="808393" y="454596"/>
                  </a:lnTo>
                  <a:lnTo>
                    <a:pt x="807021" y="456260"/>
                  </a:lnTo>
                  <a:lnTo>
                    <a:pt x="806805" y="456539"/>
                  </a:lnTo>
                  <a:lnTo>
                    <a:pt x="807135" y="457809"/>
                  </a:lnTo>
                  <a:lnTo>
                    <a:pt x="808482" y="457835"/>
                  </a:lnTo>
                  <a:lnTo>
                    <a:pt x="809739" y="457733"/>
                  </a:lnTo>
                  <a:lnTo>
                    <a:pt x="812152" y="457606"/>
                  </a:lnTo>
                  <a:close/>
                </a:path>
                <a:path w="1289050" h="1074420">
                  <a:moveTo>
                    <a:pt x="834821" y="322580"/>
                  </a:moveTo>
                  <a:lnTo>
                    <a:pt x="830859" y="319125"/>
                  </a:lnTo>
                  <a:lnTo>
                    <a:pt x="826820" y="325805"/>
                  </a:lnTo>
                  <a:lnTo>
                    <a:pt x="827671" y="326364"/>
                  </a:lnTo>
                  <a:lnTo>
                    <a:pt x="828116" y="326631"/>
                  </a:lnTo>
                  <a:lnTo>
                    <a:pt x="834821" y="322580"/>
                  </a:lnTo>
                  <a:close/>
                </a:path>
                <a:path w="1289050" h="1074420">
                  <a:moveTo>
                    <a:pt x="844740" y="66624"/>
                  </a:moveTo>
                  <a:lnTo>
                    <a:pt x="841171" y="63385"/>
                  </a:lnTo>
                  <a:lnTo>
                    <a:pt x="837666" y="64135"/>
                  </a:lnTo>
                  <a:lnTo>
                    <a:pt x="834161" y="65887"/>
                  </a:lnTo>
                  <a:lnTo>
                    <a:pt x="834237" y="66421"/>
                  </a:lnTo>
                  <a:lnTo>
                    <a:pt x="834339" y="67437"/>
                  </a:lnTo>
                  <a:lnTo>
                    <a:pt x="837806" y="67170"/>
                  </a:lnTo>
                  <a:lnTo>
                    <a:pt x="841273" y="66878"/>
                  </a:lnTo>
                  <a:lnTo>
                    <a:pt x="844740" y="66624"/>
                  </a:lnTo>
                  <a:close/>
                </a:path>
                <a:path w="1289050" h="1074420">
                  <a:moveTo>
                    <a:pt x="845718" y="712546"/>
                  </a:moveTo>
                  <a:lnTo>
                    <a:pt x="844918" y="710958"/>
                  </a:lnTo>
                  <a:lnTo>
                    <a:pt x="844537" y="710158"/>
                  </a:lnTo>
                  <a:lnTo>
                    <a:pt x="844245" y="710311"/>
                  </a:lnTo>
                  <a:lnTo>
                    <a:pt x="843648" y="710628"/>
                  </a:lnTo>
                  <a:lnTo>
                    <a:pt x="844537" y="712190"/>
                  </a:lnTo>
                  <a:lnTo>
                    <a:pt x="844956" y="712965"/>
                  </a:lnTo>
                  <a:lnTo>
                    <a:pt x="845718" y="712546"/>
                  </a:lnTo>
                  <a:close/>
                </a:path>
                <a:path w="1289050" h="1074420">
                  <a:moveTo>
                    <a:pt x="860691" y="884859"/>
                  </a:moveTo>
                  <a:lnTo>
                    <a:pt x="859904" y="883412"/>
                  </a:lnTo>
                  <a:lnTo>
                    <a:pt x="859650" y="882142"/>
                  </a:lnTo>
                  <a:lnTo>
                    <a:pt x="858443" y="882726"/>
                  </a:lnTo>
                  <a:lnTo>
                    <a:pt x="856564" y="883056"/>
                  </a:lnTo>
                  <a:lnTo>
                    <a:pt x="856221" y="883983"/>
                  </a:lnTo>
                  <a:lnTo>
                    <a:pt x="855586" y="885609"/>
                  </a:lnTo>
                  <a:lnTo>
                    <a:pt x="855903" y="887577"/>
                  </a:lnTo>
                  <a:lnTo>
                    <a:pt x="855827" y="889406"/>
                  </a:lnTo>
                  <a:lnTo>
                    <a:pt x="856284" y="889558"/>
                  </a:lnTo>
                  <a:lnTo>
                    <a:pt x="856767" y="889698"/>
                  </a:lnTo>
                  <a:lnTo>
                    <a:pt x="857250" y="889850"/>
                  </a:lnTo>
                  <a:lnTo>
                    <a:pt x="858304" y="888542"/>
                  </a:lnTo>
                  <a:lnTo>
                    <a:pt x="859726" y="887361"/>
                  </a:lnTo>
                  <a:lnTo>
                    <a:pt x="860691" y="884859"/>
                  </a:lnTo>
                  <a:close/>
                </a:path>
                <a:path w="1289050" h="1074420">
                  <a:moveTo>
                    <a:pt x="876439" y="686562"/>
                  </a:moveTo>
                  <a:lnTo>
                    <a:pt x="873417" y="686435"/>
                  </a:lnTo>
                  <a:lnTo>
                    <a:pt x="871308" y="686130"/>
                  </a:lnTo>
                  <a:lnTo>
                    <a:pt x="867765" y="686473"/>
                  </a:lnTo>
                  <a:lnTo>
                    <a:pt x="865428" y="686917"/>
                  </a:lnTo>
                  <a:lnTo>
                    <a:pt x="864273" y="689762"/>
                  </a:lnTo>
                  <a:lnTo>
                    <a:pt x="865822" y="690918"/>
                  </a:lnTo>
                  <a:lnTo>
                    <a:pt x="867867" y="691184"/>
                  </a:lnTo>
                  <a:lnTo>
                    <a:pt x="868235" y="691248"/>
                  </a:lnTo>
                  <a:lnTo>
                    <a:pt x="868489" y="692061"/>
                  </a:lnTo>
                  <a:lnTo>
                    <a:pt x="868680" y="692391"/>
                  </a:lnTo>
                  <a:lnTo>
                    <a:pt x="866698" y="695007"/>
                  </a:lnTo>
                  <a:lnTo>
                    <a:pt x="871715" y="694232"/>
                  </a:lnTo>
                  <a:lnTo>
                    <a:pt x="873302" y="690105"/>
                  </a:lnTo>
                  <a:lnTo>
                    <a:pt x="876439" y="686562"/>
                  </a:lnTo>
                  <a:close/>
                </a:path>
                <a:path w="1289050" h="1074420">
                  <a:moveTo>
                    <a:pt x="892467" y="635330"/>
                  </a:moveTo>
                  <a:lnTo>
                    <a:pt x="892111" y="632929"/>
                  </a:lnTo>
                  <a:lnTo>
                    <a:pt x="891870" y="629793"/>
                  </a:lnTo>
                  <a:lnTo>
                    <a:pt x="888263" y="632345"/>
                  </a:lnTo>
                  <a:lnTo>
                    <a:pt x="887920" y="635101"/>
                  </a:lnTo>
                  <a:lnTo>
                    <a:pt x="888174" y="637832"/>
                  </a:lnTo>
                  <a:lnTo>
                    <a:pt x="888238" y="638606"/>
                  </a:lnTo>
                  <a:lnTo>
                    <a:pt x="889736" y="639445"/>
                  </a:lnTo>
                  <a:lnTo>
                    <a:pt x="890752" y="639787"/>
                  </a:lnTo>
                  <a:lnTo>
                    <a:pt x="891044" y="639914"/>
                  </a:lnTo>
                  <a:lnTo>
                    <a:pt x="892390" y="638441"/>
                  </a:lnTo>
                  <a:lnTo>
                    <a:pt x="892467" y="635330"/>
                  </a:lnTo>
                  <a:close/>
                </a:path>
                <a:path w="1289050" h="1074420">
                  <a:moveTo>
                    <a:pt x="896073" y="783005"/>
                  </a:moveTo>
                  <a:lnTo>
                    <a:pt x="892454" y="779576"/>
                  </a:lnTo>
                  <a:lnTo>
                    <a:pt x="891057" y="782891"/>
                  </a:lnTo>
                  <a:lnTo>
                    <a:pt x="890028" y="785380"/>
                  </a:lnTo>
                  <a:lnTo>
                    <a:pt x="892733" y="784313"/>
                  </a:lnTo>
                  <a:lnTo>
                    <a:pt x="894245" y="783742"/>
                  </a:lnTo>
                  <a:lnTo>
                    <a:pt x="896073" y="783005"/>
                  </a:lnTo>
                  <a:close/>
                </a:path>
                <a:path w="1289050" h="1074420">
                  <a:moveTo>
                    <a:pt x="899172" y="274485"/>
                  </a:moveTo>
                  <a:lnTo>
                    <a:pt x="896353" y="269595"/>
                  </a:lnTo>
                  <a:lnTo>
                    <a:pt x="895502" y="269214"/>
                  </a:lnTo>
                  <a:lnTo>
                    <a:pt x="890892" y="270637"/>
                  </a:lnTo>
                  <a:lnTo>
                    <a:pt x="899172" y="274485"/>
                  </a:lnTo>
                  <a:close/>
                </a:path>
                <a:path w="1289050" h="1074420">
                  <a:moveTo>
                    <a:pt x="927671" y="551268"/>
                  </a:moveTo>
                  <a:lnTo>
                    <a:pt x="925677" y="547903"/>
                  </a:lnTo>
                  <a:lnTo>
                    <a:pt x="925220" y="550875"/>
                  </a:lnTo>
                  <a:lnTo>
                    <a:pt x="924699" y="554139"/>
                  </a:lnTo>
                  <a:lnTo>
                    <a:pt x="927265" y="552881"/>
                  </a:lnTo>
                  <a:lnTo>
                    <a:pt x="927671" y="551268"/>
                  </a:lnTo>
                  <a:close/>
                </a:path>
                <a:path w="1289050" h="1074420">
                  <a:moveTo>
                    <a:pt x="951318" y="275590"/>
                  </a:moveTo>
                  <a:lnTo>
                    <a:pt x="945197" y="279819"/>
                  </a:lnTo>
                  <a:lnTo>
                    <a:pt x="944664" y="281000"/>
                  </a:lnTo>
                  <a:lnTo>
                    <a:pt x="946912" y="284353"/>
                  </a:lnTo>
                  <a:lnTo>
                    <a:pt x="948474" y="281216"/>
                  </a:lnTo>
                  <a:lnTo>
                    <a:pt x="951318" y="275590"/>
                  </a:lnTo>
                  <a:close/>
                </a:path>
                <a:path w="1289050" h="1074420">
                  <a:moveTo>
                    <a:pt x="967778" y="1069301"/>
                  </a:moveTo>
                  <a:lnTo>
                    <a:pt x="965352" y="1069835"/>
                  </a:lnTo>
                  <a:lnTo>
                    <a:pt x="962926" y="1070343"/>
                  </a:lnTo>
                  <a:lnTo>
                    <a:pt x="960513" y="1070864"/>
                  </a:lnTo>
                  <a:lnTo>
                    <a:pt x="960628" y="1071511"/>
                  </a:lnTo>
                  <a:lnTo>
                    <a:pt x="960755" y="1072172"/>
                  </a:lnTo>
                  <a:lnTo>
                    <a:pt x="960869" y="1072807"/>
                  </a:lnTo>
                  <a:lnTo>
                    <a:pt x="963968" y="1074407"/>
                  </a:lnTo>
                  <a:lnTo>
                    <a:pt x="966254" y="1073264"/>
                  </a:lnTo>
                  <a:lnTo>
                    <a:pt x="967778" y="1069301"/>
                  </a:lnTo>
                  <a:close/>
                </a:path>
                <a:path w="1289050" h="1074420">
                  <a:moveTo>
                    <a:pt x="993711" y="175133"/>
                  </a:moveTo>
                  <a:lnTo>
                    <a:pt x="993228" y="173609"/>
                  </a:lnTo>
                  <a:lnTo>
                    <a:pt x="992771" y="172008"/>
                  </a:lnTo>
                  <a:lnTo>
                    <a:pt x="991920" y="169125"/>
                  </a:lnTo>
                  <a:lnTo>
                    <a:pt x="988695" y="172123"/>
                  </a:lnTo>
                  <a:lnTo>
                    <a:pt x="989952" y="173367"/>
                  </a:lnTo>
                  <a:lnTo>
                    <a:pt x="991184" y="174599"/>
                  </a:lnTo>
                  <a:lnTo>
                    <a:pt x="992593" y="175869"/>
                  </a:lnTo>
                  <a:lnTo>
                    <a:pt x="993152" y="175437"/>
                  </a:lnTo>
                  <a:lnTo>
                    <a:pt x="993711" y="175133"/>
                  </a:lnTo>
                  <a:close/>
                </a:path>
                <a:path w="1289050" h="1074420">
                  <a:moveTo>
                    <a:pt x="996556" y="397941"/>
                  </a:moveTo>
                  <a:lnTo>
                    <a:pt x="994079" y="392252"/>
                  </a:lnTo>
                  <a:lnTo>
                    <a:pt x="990193" y="394119"/>
                  </a:lnTo>
                  <a:lnTo>
                    <a:pt x="994448" y="396684"/>
                  </a:lnTo>
                  <a:lnTo>
                    <a:pt x="996556" y="397941"/>
                  </a:lnTo>
                  <a:close/>
                </a:path>
                <a:path w="1289050" h="1074420">
                  <a:moveTo>
                    <a:pt x="1015212" y="685787"/>
                  </a:moveTo>
                  <a:lnTo>
                    <a:pt x="1010793" y="682485"/>
                  </a:lnTo>
                  <a:lnTo>
                    <a:pt x="1011123" y="687222"/>
                  </a:lnTo>
                  <a:lnTo>
                    <a:pt x="1015212" y="685787"/>
                  </a:lnTo>
                  <a:close/>
                </a:path>
                <a:path w="1289050" h="1074420">
                  <a:moveTo>
                    <a:pt x="1031697" y="493153"/>
                  </a:moveTo>
                  <a:lnTo>
                    <a:pt x="1031316" y="492912"/>
                  </a:lnTo>
                  <a:lnTo>
                    <a:pt x="1030947" y="492645"/>
                  </a:lnTo>
                  <a:lnTo>
                    <a:pt x="1030566" y="492391"/>
                  </a:lnTo>
                  <a:lnTo>
                    <a:pt x="1028471" y="494233"/>
                  </a:lnTo>
                  <a:lnTo>
                    <a:pt x="1026388" y="496036"/>
                  </a:lnTo>
                  <a:lnTo>
                    <a:pt x="1023772" y="498335"/>
                  </a:lnTo>
                  <a:lnTo>
                    <a:pt x="1025804" y="499389"/>
                  </a:lnTo>
                  <a:lnTo>
                    <a:pt x="1028598" y="500811"/>
                  </a:lnTo>
                  <a:lnTo>
                    <a:pt x="1029804" y="497840"/>
                  </a:lnTo>
                  <a:lnTo>
                    <a:pt x="1031697" y="493153"/>
                  </a:lnTo>
                  <a:close/>
                </a:path>
                <a:path w="1289050" h="1074420">
                  <a:moveTo>
                    <a:pt x="1043393" y="543775"/>
                  </a:moveTo>
                  <a:lnTo>
                    <a:pt x="1040904" y="541324"/>
                  </a:lnTo>
                  <a:lnTo>
                    <a:pt x="1039266" y="541832"/>
                  </a:lnTo>
                  <a:lnTo>
                    <a:pt x="1035634" y="545236"/>
                  </a:lnTo>
                  <a:lnTo>
                    <a:pt x="1032903" y="546671"/>
                  </a:lnTo>
                  <a:lnTo>
                    <a:pt x="1033360" y="551078"/>
                  </a:lnTo>
                  <a:lnTo>
                    <a:pt x="1043393" y="543775"/>
                  </a:lnTo>
                  <a:close/>
                </a:path>
                <a:path w="1289050" h="1074420">
                  <a:moveTo>
                    <a:pt x="1052245" y="69824"/>
                  </a:moveTo>
                  <a:lnTo>
                    <a:pt x="1050353" y="65354"/>
                  </a:lnTo>
                  <a:lnTo>
                    <a:pt x="1049934" y="74853"/>
                  </a:lnTo>
                  <a:lnTo>
                    <a:pt x="1052245" y="69824"/>
                  </a:lnTo>
                  <a:close/>
                </a:path>
                <a:path w="1289050" h="1074420">
                  <a:moveTo>
                    <a:pt x="1078280" y="546468"/>
                  </a:moveTo>
                  <a:lnTo>
                    <a:pt x="1077683" y="544944"/>
                  </a:lnTo>
                  <a:lnTo>
                    <a:pt x="1077404" y="544169"/>
                  </a:lnTo>
                  <a:lnTo>
                    <a:pt x="1076248" y="544639"/>
                  </a:lnTo>
                  <a:lnTo>
                    <a:pt x="1075118" y="545109"/>
                  </a:lnTo>
                  <a:lnTo>
                    <a:pt x="1073975" y="545579"/>
                  </a:lnTo>
                  <a:lnTo>
                    <a:pt x="1074470" y="547014"/>
                  </a:lnTo>
                  <a:lnTo>
                    <a:pt x="1074737" y="547725"/>
                  </a:lnTo>
                  <a:lnTo>
                    <a:pt x="1075918" y="547293"/>
                  </a:lnTo>
                  <a:lnTo>
                    <a:pt x="1077099" y="546874"/>
                  </a:lnTo>
                  <a:lnTo>
                    <a:pt x="1078280" y="546468"/>
                  </a:lnTo>
                  <a:close/>
                </a:path>
                <a:path w="1289050" h="1074420">
                  <a:moveTo>
                    <a:pt x="1101737" y="1058113"/>
                  </a:moveTo>
                  <a:lnTo>
                    <a:pt x="1100302" y="1056538"/>
                  </a:lnTo>
                  <a:lnTo>
                    <a:pt x="1097876" y="1055433"/>
                  </a:lnTo>
                  <a:lnTo>
                    <a:pt x="1096187" y="1055293"/>
                  </a:lnTo>
                  <a:lnTo>
                    <a:pt x="1094092" y="1054836"/>
                  </a:lnTo>
                  <a:lnTo>
                    <a:pt x="1093965" y="1060043"/>
                  </a:lnTo>
                  <a:lnTo>
                    <a:pt x="1095489" y="1062050"/>
                  </a:lnTo>
                  <a:lnTo>
                    <a:pt x="1099883" y="1060919"/>
                  </a:lnTo>
                  <a:lnTo>
                    <a:pt x="1101001" y="1059637"/>
                  </a:lnTo>
                  <a:lnTo>
                    <a:pt x="1101737" y="1058113"/>
                  </a:lnTo>
                  <a:close/>
                </a:path>
                <a:path w="1289050" h="1074420">
                  <a:moveTo>
                    <a:pt x="1120508" y="592670"/>
                  </a:moveTo>
                  <a:lnTo>
                    <a:pt x="1119073" y="591718"/>
                  </a:lnTo>
                  <a:lnTo>
                    <a:pt x="1118120" y="590575"/>
                  </a:lnTo>
                  <a:lnTo>
                    <a:pt x="1117231" y="590613"/>
                  </a:lnTo>
                  <a:lnTo>
                    <a:pt x="1116431" y="590664"/>
                  </a:lnTo>
                  <a:lnTo>
                    <a:pt x="1114983" y="592162"/>
                  </a:lnTo>
                  <a:lnTo>
                    <a:pt x="1115263" y="593725"/>
                  </a:lnTo>
                  <a:lnTo>
                    <a:pt x="1116495" y="595109"/>
                  </a:lnTo>
                  <a:lnTo>
                    <a:pt x="1118184" y="595185"/>
                  </a:lnTo>
                  <a:lnTo>
                    <a:pt x="1119111" y="593839"/>
                  </a:lnTo>
                  <a:lnTo>
                    <a:pt x="1120508" y="592670"/>
                  </a:lnTo>
                  <a:close/>
                </a:path>
                <a:path w="1289050" h="1074420">
                  <a:moveTo>
                    <a:pt x="1131277" y="754456"/>
                  </a:moveTo>
                  <a:lnTo>
                    <a:pt x="1129309" y="753110"/>
                  </a:lnTo>
                  <a:lnTo>
                    <a:pt x="1125969" y="750887"/>
                  </a:lnTo>
                  <a:lnTo>
                    <a:pt x="1125296" y="756069"/>
                  </a:lnTo>
                  <a:lnTo>
                    <a:pt x="1125562" y="756246"/>
                  </a:lnTo>
                  <a:lnTo>
                    <a:pt x="1131277" y="754456"/>
                  </a:lnTo>
                  <a:close/>
                </a:path>
                <a:path w="1289050" h="1074420">
                  <a:moveTo>
                    <a:pt x="1149578" y="92430"/>
                  </a:moveTo>
                  <a:lnTo>
                    <a:pt x="1148715" y="91567"/>
                  </a:lnTo>
                  <a:lnTo>
                    <a:pt x="1147953" y="90131"/>
                  </a:lnTo>
                  <a:lnTo>
                    <a:pt x="1146657" y="91960"/>
                  </a:lnTo>
                  <a:lnTo>
                    <a:pt x="1145755" y="93205"/>
                  </a:lnTo>
                  <a:lnTo>
                    <a:pt x="1144562" y="94907"/>
                  </a:lnTo>
                  <a:lnTo>
                    <a:pt x="1147978" y="97015"/>
                  </a:lnTo>
                  <a:lnTo>
                    <a:pt x="1149286" y="95897"/>
                  </a:lnTo>
                  <a:lnTo>
                    <a:pt x="1149527" y="93192"/>
                  </a:lnTo>
                  <a:lnTo>
                    <a:pt x="1149578" y="92430"/>
                  </a:lnTo>
                  <a:close/>
                </a:path>
                <a:path w="1289050" h="1074420">
                  <a:moveTo>
                    <a:pt x="1152194" y="270167"/>
                  </a:moveTo>
                  <a:lnTo>
                    <a:pt x="1146302" y="269900"/>
                  </a:lnTo>
                  <a:lnTo>
                    <a:pt x="1146327" y="272224"/>
                  </a:lnTo>
                  <a:lnTo>
                    <a:pt x="1146441" y="277749"/>
                  </a:lnTo>
                  <a:lnTo>
                    <a:pt x="1148803" y="274650"/>
                  </a:lnTo>
                  <a:lnTo>
                    <a:pt x="1150277" y="272681"/>
                  </a:lnTo>
                  <a:lnTo>
                    <a:pt x="1152194" y="270167"/>
                  </a:lnTo>
                  <a:close/>
                </a:path>
                <a:path w="1289050" h="1074420">
                  <a:moveTo>
                    <a:pt x="1199997" y="636549"/>
                  </a:moveTo>
                  <a:lnTo>
                    <a:pt x="1199946" y="633158"/>
                  </a:lnTo>
                  <a:lnTo>
                    <a:pt x="1197749" y="634034"/>
                  </a:lnTo>
                  <a:lnTo>
                    <a:pt x="1195247" y="634580"/>
                  </a:lnTo>
                  <a:lnTo>
                    <a:pt x="1194803" y="638009"/>
                  </a:lnTo>
                  <a:lnTo>
                    <a:pt x="1198283" y="637921"/>
                  </a:lnTo>
                  <a:lnTo>
                    <a:pt x="1199997" y="636549"/>
                  </a:lnTo>
                  <a:close/>
                </a:path>
                <a:path w="1289050" h="1074420">
                  <a:moveTo>
                    <a:pt x="1239824" y="813892"/>
                  </a:moveTo>
                  <a:lnTo>
                    <a:pt x="1239316" y="813841"/>
                  </a:lnTo>
                  <a:lnTo>
                    <a:pt x="1238796" y="813790"/>
                  </a:lnTo>
                  <a:lnTo>
                    <a:pt x="1238275" y="813739"/>
                  </a:lnTo>
                  <a:lnTo>
                    <a:pt x="1238796" y="816279"/>
                  </a:lnTo>
                  <a:lnTo>
                    <a:pt x="1234630" y="818184"/>
                  </a:lnTo>
                  <a:lnTo>
                    <a:pt x="1238592" y="821778"/>
                  </a:lnTo>
                  <a:lnTo>
                    <a:pt x="1238948" y="820039"/>
                  </a:lnTo>
                  <a:lnTo>
                    <a:pt x="1239240" y="818857"/>
                  </a:lnTo>
                  <a:lnTo>
                    <a:pt x="1239405" y="817676"/>
                  </a:lnTo>
                  <a:lnTo>
                    <a:pt x="1239608" y="816419"/>
                  </a:lnTo>
                  <a:lnTo>
                    <a:pt x="1239697" y="815136"/>
                  </a:lnTo>
                  <a:lnTo>
                    <a:pt x="1239824" y="813892"/>
                  </a:lnTo>
                  <a:close/>
                </a:path>
                <a:path w="1289050" h="1074420">
                  <a:moveTo>
                    <a:pt x="1287640" y="509282"/>
                  </a:moveTo>
                  <a:lnTo>
                    <a:pt x="1285760" y="507911"/>
                  </a:lnTo>
                  <a:lnTo>
                    <a:pt x="1284262" y="507822"/>
                  </a:lnTo>
                  <a:lnTo>
                    <a:pt x="1281239" y="512445"/>
                  </a:lnTo>
                  <a:lnTo>
                    <a:pt x="1283614" y="514794"/>
                  </a:lnTo>
                  <a:lnTo>
                    <a:pt x="1283754" y="514921"/>
                  </a:lnTo>
                  <a:lnTo>
                    <a:pt x="1284008" y="514959"/>
                  </a:lnTo>
                  <a:lnTo>
                    <a:pt x="1284655" y="515239"/>
                  </a:lnTo>
                  <a:lnTo>
                    <a:pt x="1287272" y="510654"/>
                  </a:lnTo>
                  <a:lnTo>
                    <a:pt x="1287640" y="509282"/>
                  </a:lnTo>
                  <a:close/>
                </a:path>
                <a:path w="1289050" h="1074420">
                  <a:moveTo>
                    <a:pt x="1288872" y="400850"/>
                  </a:moveTo>
                  <a:lnTo>
                    <a:pt x="1285786" y="400812"/>
                  </a:lnTo>
                  <a:lnTo>
                    <a:pt x="1284058" y="401726"/>
                  </a:lnTo>
                  <a:lnTo>
                    <a:pt x="1285240" y="406057"/>
                  </a:lnTo>
                  <a:lnTo>
                    <a:pt x="1286865" y="403733"/>
                  </a:lnTo>
                  <a:lnTo>
                    <a:pt x="1287881" y="402297"/>
                  </a:lnTo>
                  <a:lnTo>
                    <a:pt x="1288872" y="4008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4" name="object 121">
              <a:extLst>
                <a:ext uri="{FF2B5EF4-FFF2-40B4-BE49-F238E27FC236}">
                  <a16:creationId xmlns:a16="http://schemas.microsoft.com/office/drawing/2014/main" id="{4E88AC61-55EB-3389-9AD8-A67385209D18}"/>
                </a:ext>
              </a:extLst>
            </p:cNvPr>
            <p:cNvSpPr/>
            <p:nvPr/>
          </p:nvSpPr>
          <p:spPr>
            <a:xfrm>
              <a:off x="4520317" y="2981328"/>
              <a:ext cx="662696" cy="712369"/>
            </a:xfrm>
            <a:custGeom>
              <a:avLst/>
              <a:gdLst/>
              <a:ahLst/>
              <a:cxnLst/>
              <a:rect l="l" t="t" r="r" b="b"/>
              <a:pathLst>
                <a:path w="1092834" h="1174750">
                  <a:moveTo>
                    <a:pt x="2743" y="790257"/>
                  </a:moveTo>
                  <a:lnTo>
                    <a:pt x="2070" y="789597"/>
                  </a:lnTo>
                  <a:lnTo>
                    <a:pt x="1473" y="788822"/>
                  </a:lnTo>
                  <a:lnTo>
                    <a:pt x="850" y="789647"/>
                  </a:lnTo>
                  <a:lnTo>
                    <a:pt x="292" y="790181"/>
                  </a:lnTo>
                  <a:lnTo>
                    <a:pt x="63" y="790841"/>
                  </a:lnTo>
                  <a:lnTo>
                    <a:pt x="0" y="791070"/>
                  </a:lnTo>
                  <a:lnTo>
                    <a:pt x="977" y="791972"/>
                  </a:lnTo>
                  <a:lnTo>
                    <a:pt x="1689" y="791552"/>
                  </a:lnTo>
                  <a:lnTo>
                    <a:pt x="2298" y="791057"/>
                  </a:lnTo>
                  <a:lnTo>
                    <a:pt x="2654" y="790448"/>
                  </a:lnTo>
                  <a:lnTo>
                    <a:pt x="2743" y="790257"/>
                  </a:lnTo>
                  <a:close/>
                </a:path>
                <a:path w="1092834" h="1174750">
                  <a:moveTo>
                    <a:pt x="19227" y="516636"/>
                  </a:moveTo>
                  <a:lnTo>
                    <a:pt x="19138" y="516458"/>
                  </a:lnTo>
                  <a:lnTo>
                    <a:pt x="18770" y="515594"/>
                  </a:lnTo>
                  <a:lnTo>
                    <a:pt x="18173" y="514870"/>
                  </a:lnTo>
                  <a:lnTo>
                    <a:pt x="17640" y="514096"/>
                  </a:lnTo>
                  <a:lnTo>
                    <a:pt x="17094" y="514515"/>
                  </a:lnTo>
                  <a:lnTo>
                    <a:pt x="16027" y="515124"/>
                  </a:lnTo>
                  <a:lnTo>
                    <a:pt x="16090" y="515340"/>
                  </a:lnTo>
                  <a:lnTo>
                    <a:pt x="16395" y="516191"/>
                  </a:lnTo>
                  <a:lnTo>
                    <a:pt x="17030" y="516890"/>
                  </a:lnTo>
                  <a:lnTo>
                    <a:pt x="17716" y="517867"/>
                  </a:lnTo>
                  <a:lnTo>
                    <a:pt x="18415" y="517182"/>
                  </a:lnTo>
                  <a:lnTo>
                    <a:pt x="19227" y="516636"/>
                  </a:lnTo>
                  <a:close/>
                </a:path>
                <a:path w="1092834" h="1174750">
                  <a:moveTo>
                    <a:pt x="20662" y="850226"/>
                  </a:moveTo>
                  <a:lnTo>
                    <a:pt x="18021" y="850874"/>
                  </a:lnTo>
                  <a:lnTo>
                    <a:pt x="16548" y="852004"/>
                  </a:lnTo>
                  <a:lnTo>
                    <a:pt x="18249" y="855764"/>
                  </a:lnTo>
                  <a:lnTo>
                    <a:pt x="20662" y="850226"/>
                  </a:lnTo>
                  <a:close/>
                </a:path>
                <a:path w="1092834" h="1174750">
                  <a:moveTo>
                    <a:pt x="39827" y="470687"/>
                  </a:moveTo>
                  <a:lnTo>
                    <a:pt x="38100" y="467956"/>
                  </a:lnTo>
                  <a:lnTo>
                    <a:pt x="36550" y="467982"/>
                  </a:lnTo>
                  <a:lnTo>
                    <a:pt x="34442" y="470446"/>
                  </a:lnTo>
                  <a:lnTo>
                    <a:pt x="39827" y="470687"/>
                  </a:lnTo>
                  <a:close/>
                </a:path>
                <a:path w="1092834" h="1174750">
                  <a:moveTo>
                    <a:pt x="43294" y="446443"/>
                  </a:moveTo>
                  <a:lnTo>
                    <a:pt x="43129" y="445858"/>
                  </a:lnTo>
                  <a:lnTo>
                    <a:pt x="42976" y="445262"/>
                  </a:lnTo>
                  <a:lnTo>
                    <a:pt x="42811" y="444677"/>
                  </a:lnTo>
                  <a:lnTo>
                    <a:pt x="41008" y="443826"/>
                  </a:lnTo>
                  <a:lnTo>
                    <a:pt x="39712" y="444157"/>
                  </a:lnTo>
                  <a:lnTo>
                    <a:pt x="39014" y="447624"/>
                  </a:lnTo>
                  <a:lnTo>
                    <a:pt x="40843" y="447128"/>
                  </a:lnTo>
                  <a:lnTo>
                    <a:pt x="42062" y="446773"/>
                  </a:lnTo>
                  <a:lnTo>
                    <a:pt x="43294" y="446443"/>
                  </a:lnTo>
                  <a:close/>
                </a:path>
                <a:path w="1092834" h="1174750">
                  <a:moveTo>
                    <a:pt x="76555" y="260096"/>
                  </a:moveTo>
                  <a:lnTo>
                    <a:pt x="76034" y="260070"/>
                  </a:lnTo>
                  <a:lnTo>
                    <a:pt x="75488" y="260045"/>
                  </a:lnTo>
                  <a:lnTo>
                    <a:pt x="74955" y="260007"/>
                  </a:lnTo>
                  <a:lnTo>
                    <a:pt x="75018" y="261353"/>
                  </a:lnTo>
                  <a:lnTo>
                    <a:pt x="75082" y="262699"/>
                  </a:lnTo>
                  <a:lnTo>
                    <a:pt x="75120" y="264020"/>
                  </a:lnTo>
                  <a:lnTo>
                    <a:pt x="75552" y="264045"/>
                  </a:lnTo>
                  <a:lnTo>
                    <a:pt x="76390" y="264045"/>
                  </a:lnTo>
                  <a:lnTo>
                    <a:pt x="76441" y="262712"/>
                  </a:lnTo>
                  <a:lnTo>
                    <a:pt x="76504" y="261416"/>
                  </a:lnTo>
                  <a:lnTo>
                    <a:pt x="76555" y="260096"/>
                  </a:lnTo>
                  <a:close/>
                </a:path>
                <a:path w="1092834" h="1174750">
                  <a:moveTo>
                    <a:pt x="80251" y="277533"/>
                  </a:moveTo>
                  <a:lnTo>
                    <a:pt x="79565" y="276555"/>
                  </a:lnTo>
                  <a:lnTo>
                    <a:pt x="79082" y="275196"/>
                  </a:lnTo>
                  <a:lnTo>
                    <a:pt x="77939" y="276415"/>
                  </a:lnTo>
                  <a:lnTo>
                    <a:pt x="77050" y="277037"/>
                  </a:lnTo>
                  <a:lnTo>
                    <a:pt x="76555" y="278320"/>
                  </a:lnTo>
                  <a:lnTo>
                    <a:pt x="77368" y="279146"/>
                  </a:lnTo>
                  <a:lnTo>
                    <a:pt x="77762" y="279768"/>
                  </a:lnTo>
                  <a:lnTo>
                    <a:pt x="78536" y="279184"/>
                  </a:lnTo>
                  <a:lnTo>
                    <a:pt x="79514" y="278688"/>
                  </a:lnTo>
                  <a:lnTo>
                    <a:pt x="79984" y="277914"/>
                  </a:lnTo>
                  <a:lnTo>
                    <a:pt x="80251" y="277533"/>
                  </a:lnTo>
                  <a:close/>
                </a:path>
                <a:path w="1092834" h="1174750">
                  <a:moveTo>
                    <a:pt x="82410" y="954036"/>
                  </a:moveTo>
                  <a:lnTo>
                    <a:pt x="82245" y="952995"/>
                  </a:lnTo>
                  <a:lnTo>
                    <a:pt x="81292" y="952982"/>
                  </a:lnTo>
                  <a:lnTo>
                    <a:pt x="80391" y="953071"/>
                  </a:lnTo>
                  <a:lnTo>
                    <a:pt x="79502" y="953122"/>
                  </a:lnTo>
                  <a:lnTo>
                    <a:pt x="79552" y="953655"/>
                  </a:lnTo>
                  <a:lnTo>
                    <a:pt x="79667" y="954709"/>
                  </a:lnTo>
                  <a:lnTo>
                    <a:pt x="80568" y="954532"/>
                  </a:lnTo>
                  <a:lnTo>
                    <a:pt x="81495" y="954341"/>
                  </a:lnTo>
                  <a:lnTo>
                    <a:pt x="82359" y="954062"/>
                  </a:lnTo>
                  <a:close/>
                </a:path>
                <a:path w="1092834" h="1174750">
                  <a:moveTo>
                    <a:pt x="135420" y="209613"/>
                  </a:moveTo>
                  <a:lnTo>
                    <a:pt x="131635" y="207924"/>
                  </a:lnTo>
                  <a:lnTo>
                    <a:pt x="130873" y="211556"/>
                  </a:lnTo>
                  <a:lnTo>
                    <a:pt x="132499" y="211366"/>
                  </a:lnTo>
                  <a:lnTo>
                    <a:pt x="134620" y="212090"/>
                  </a:lnTo>
                  <a:lnTo>
                    <a:pt x="134861" y="211366"/>
                  </a:lnTo>
                  <a:lnTo>
                    <a:pt x="135420" y="209613"/>
                  </a:lnTo>
                  <a:close/>
                </a:path>
                <a:path w="1092834" h="1174750">
                  <a:moveTo>
                    <a:pt x="183032" y="739203"/>
                  </a:moveTo>
                  <a:lnTo>
                    <a:pt x="181660" y="738352"/>
                  </a:lnTo>
                  <a:lnTo>
                    <a:pt x="180809" y="739330"/>
                  </a:lnTo>
                  <a:lnTo>
                    <a:pt x="180149" y="740346"/>
                  </a:lnTo>
                  <a:lnTo>
                    <a:pt x="179451" y="741337"/>
                  </a:lnTo>
                  <a:lnTo>
                    <a:pt x="180047" y="741730"/>
                  </a:lnTo>
                  <a:lnTo>
                    <a:pt x="180644" y="742111"/>
                  </a:lnTo>
                  <a:lnTo>
                    <a:pt x="181241" y="742505"/>
                  </a:lnTo>
                  <a:lnTo>
                    <a:pt x="181851" y="741426"/>
                  </a:lnTo>
                  <a:lnTo>
                    <a:pt x="182499" y="740397"/>
                  </a:lnTo>
                  <a:lnTo>
                    <a:pt x="183007" y="739292"/>
                  </a:lnTo>
                  <a:close/>
                </a:path>
                <a:path w="1092834" h="1174750">
                  <a:moveTo>
                    <a:pt x="202222" y="112737"/>
                  </a:moveTo>
                  <a:lnTo>
                    <a:pt x="201091" y="111861"/>
                  </a:lnTo>
                  <a:lnTo>
                    <a:pt x="199110" y="113995"/>
                  </a:lnTo>
                  <a:lnTo>
                    <a:pt x="198107" y="115049"/>
                  </a:lnTo>
                  <a:lnTo>
                    <a:pt x="198513" y="115455"/>
                  </a:lnTo>
                  <a:lnTo>
                    <a:pt x="198932" y="115849"/>
                  </a:lnTo>
                  <a:lnTo>
                    <a:pt x="199339" y="116268"/>
                  </a:lnTo>
                  <a:lnTo>
                    <a:pt x="202222" y="112737"/>
                  </a:lnTo>
                  <a:close/>
                </a:path>
                <a:path w="1092834" h="1174750">
                  <a:moveTo>
                    <a:pt x="217855" y="1043609"/>
                  </a:moveTo>
                  <a:lnTo>
                    <a:pt x="217449" y="1043495"/>
                  </a:lnTo>
                  <a:lnTo>
                    <a:pt x="217030" y="1043368"/>
                  </a:lnTo>
                  <a:lnTo>
                    <a:pt x="216623" y="1043254"/>
                  </a:lnTo>
                  <a:lnTo>
                    <a:pt x="215696" y="1046264"/>
                  </a:lnTo>
                  <a:lnTo>
                    <a:pt x="215239" y="1047737"/>
                  </a:lnTo>
                  <a:lnTo>
                    <a:pt x="215658" y="1047864"/>
                  </a:lnTo>
                  <a:lnTo>
                    <a:pt x="216496" y="1048092"/>
                  </a:lnTo>
                  <a:lnTo>
                    <a:pt x="216954" y="1046594"/>
                  </a:lnTo>
                  <a:lnTo>
                    <a:pt x="217411" y="1045121"/>
                  </a:lnTo>
                  <a:lnTo>
                    <a:pt x="217855" y="1043609"/>
                  </a:lnTo>
                  <a:close/>
                </a:path>
                <a:path w="1092834" h="1174750">
                  <a:moveTo>
                    <a:pt x="227164" y="483196"/>
                  </a:moveTo>
                  <a:lnTo>
                    <a:pt x="225691" y="480961"/>
                  </a:lnTo>
                  <a:lnTo>
                    <a:pt x="224104" y="481393"/>
                  </a:lnTo>
                  <a:lnTo>
                    <a:pt x="222427" y="481634"/>
                  </a:lnTo>
                  <a:lnTo>
                    <a:pt x="223050" y="484416"/>
                  </a:lnTo>
                  <a:lnTo>
                    <a:pt x="224028" y="485051"/>
                  </a:lnTo>
                  <a:lnTo>
                    <a:pt x="224345" y="484924"/>
                  </a:lnTo>
                  <a:lnTo>
                    <a:pt x="226123" y="484301"/>
                  </a:lnTo>
                  <a:lnTo>
                    <a:pt x="227164" y="483196"/>
                  </a:lnTo>
                  <a:close/>
                </a:path>
                <a:path w="1092834" h="1174750">
                  <a:moveTo>
                    <a:pt x="239445" y="632002"/>
                  </a:moveTo>
                  <a:lnTo>
                    <a:pt x="238925" y="631317"/>
                  </a:lnTo>
                  <a:lnTo>
                    <a:pt x="238633" y="630656"/>
                  </a:lnTo>
                  <a:lnTo>
                    <a:pt x="237985" y="631075"/>
                  </a:lnTo>
                  <a:lnTo>
                    <a:pt x="237083" y="631355"/>
                  </a:lnTo>
                  <a:lnTo>
                    <a:pt x="236512" y="632421"/>
                  </a:lnTo>
                  <a:lnTo>
                    <a:pt x="236931" y="633298"/>
                  </a:lnTo>
                  <a:lnTo>
                    <a:pt x="237045" y="633996"/>
                  </a:lnTo>
                  <a:lnTo>
                    <a:pt x="237629" y="634415"/>
                  </a:lnTo>
                  <a:lnTo>
                    <a:pt x="238201" y="634860"/>
                  </a:lnTo>
                  <a:lnTo>
                    <a:pt x="238772" y="635279"/>
                  </a:lnTo>
                  <a:lnTo>
                    <a:pt x="239014" y="634415"/>
                  </a:lnTo>
                  <a:lnTo>
                    <a:pt x="239445" y="633552"/>
                  </a:lnTo>
                  <a:lnTo>
                    <a:pt x="239445" y="632002"/>
                  </a:lnTo>
                  <a:close/>
                </a:path>
                <a:path w="1092834" h="1174750">
                  <a:moveTo>
                    <a:pt x="266306" y="951179"/>
                  </a:moveTo>
                  <a:lnTo>
                    <a:pt x="265176" y="949972"/>
                  </a:lnTo>
                  <a:lnTo>
                    <a:pt x="262153" y="948131"/>
                  </a:lnTo>
                  <a:lnTo>
                    <a:pt x="263512" y="952207"/>
                  </a:lnTo>
                  <a:lnTo>
                    <a:pt x="264363" y="954697"/>
                  </a:lnTo>
                  <a:lnTo>
                    <a:pt x="266306" y="951179"/>
                  </a:lnTo>
                  <a:close/>
                </a:path>
                <a:path w="1092834" h="1174750">
                  <a:moveTo>
                    <a:pt x="270979" y="746556"/>
                  </a:moveTo>
                  <a:lnTo>
                    <a:pt x="269913" y="745197"/>
                  </a:lnTo>
                  <a:lnTo>
                    <a:pt x="267754" y="742467"/>
                  </a:lnTo>
                  <a:lnTo>
                    <a:pt x="266661" y="745578"/>
                  </a:lnTo>
                  <a:lnTo>
                    <a:pt x="267347" y="747255"/>
                  </a:lnTo>
                  <a:lnTo>
                    <a:pt x="270979" y="746556"/>
                  </a:lnTo>
                  <a:close/>
                </a:path>
                <a:path w="1092834" h="1174750">
                  <a:moveTo>
                    <a:pt x="275577" y="1098219"/>
                  </a:moveTo>
                  <a:lnTo>
                    <a:pt x="274802" y="1097127"/>
                  </a:lnTo>
                  <a:lnTo>
                    <a:pt x="271424" y="1097318"/>
                  </a:lnTo>
                  <a:lnTo>
                    <a:pt x="272770" y="1099083"/>
                  </a:lnTo>
                  <a:lnTo>
                    <a:pt x="273583" y="1100162"/>
                  </a:lnTo>
                  <a:lnTo>
                    <a:pt x="274396" y="1101242"/>
                  </a:lnTo>
                  <a:lnTo>
                    <a:pt x="275577" y="1098219"/>
                  </a:lnTo>
                  <a:close/>
                </a:path>
                <a:path w="1092834" h="1174750">
                  <a:moveTo>
                    <a:pt x="288290" y="865606"/>
                  </a:moveTo>
                  <a:lnTo>
                    <a:pt x="287312" y="865073"/>
                  </a:lnTo>
                  <a:lnTo>
                    <a:pt x="286702" y="864539"/>
                  </a:lnTo>
                  <a:lnTo>
                    <a:pt x="286042" y="864450"/>
                  </a:lnTo>
                  <a:lnTo>
                    <a:pt x="285648" y="864412"/>
                  </a:lnTo>
                  <a:lnTo>
                    <a:pt x="285178" y="865073"/>
                  </a:lnTo>
                  <a:lnTo>
                    <a:pt x="284746" y="865441"/>
                  </a:lnTo>
                  <a:lnTo>
                    <a:pt x="285280" y="865974"/>
                  </a:lnTo>
                  <a:lnTo>
                    <a:pt x="285724" y="866686"/>
                  </a:lnTo>
                  <a:lnTo>
                    <a:pt x="286651" y="867079"/>
                  </a:lnTo>
                  <a:lnTo>
                    <a:pt x="287324" y="866317"/>
                  </a:lnTo>
                  <a:lnTo>
                    <a:pt x="288290" y="865606"/>
                  </a:lnTo>
                  <a:close/>
                </a:path>
                <a:path w="1092834" h="1174750">
                  <a:moveTo>
                    <a:pt x="349427" y="671436"/>
                  </a:moveTo>
                  <a:lnTo>
                    <a:pt x="349110" y="669759"/>
                  </a:lnTo>
                  <a:lnTo>
                    <a:pt x="348411" y="666826"/>
                  </a:lnTo>
                  <a:lnTo>
                    <a:pt x="347040" y="668782"/>
                  </a:lnTo>
                  <a:lnTo>
                    <a:pt x="346202" y="669975"/>
                  </a:lnTo>
                  <a:lnTo>
                    <a:pt x="345338" y="671220"/>
                  </a:lnTo>
                  <a:lnTo>
                    <a:pt x="345897" y="671461"/>
                  </a:lnTo>
                  <a:lnTo>
                    <a:pt x="346532" y="672007"/>
                  </a:lnTo>
                  <a:lnTo>
                    <a:pt x="349427" y="671436"/>
                  </a:lnTo>
                  <a:close/>
                </a:path>
                <a:path w="1092834" h="1174750">
                  <a:moveTo>
                    <a:pt x="354253" y="225793"/>
                  </a:moveTo>
                  <a:lnTo>
                    <a:pt x="353098" y="225348"/>
                  </a:lnTo>
                  <a:lnTo>
                    <a:pt x="352526" y="225145"/>
                  </a:lnTo>
                  <a:lnTo>
                    <a:pt x="352094" y="225869"/>
                  </a:lnTo>
                  <a:lnTo>
                    <a:pt x="351523" y="226517"/>
                  </a:lnTo>
                  <a:lnTo>
                    <a:pt x="351104" y="227952"/>
                  </a:lnTo>
                  <a:lnTo>
                    <a:pt x="351320" y="228727"/>
                  </a:lnTo>
                  <a:lnTo>
                    <a:pt x="351345" y="229450"/>
                  </a:lnTo>
                  <a:lnTo>
                    <a:pt x="351802" y="229565"/>
                  </a:lnTo>
                  <a:lnTo>
                    <a:pt x="352234" y="229666"/>
                  </a:lnTo>
                  <a:lnTo>
                    <a:pt x="352691" y="229781"/>
                  </a:lnTo>
                  <a:lnTo>
                    <a:pt x="353720" y="227114"/>
                  </a:lnTo>
                  <a:lnTo>
                    <a:pt x="354253" y="225793"/>
                  </a:lnTo>
                  <a:close/>
                </a:path>
                <a:path w="1092834" h="1174750">
                  <a:moveTo>
                    <a:pt x="377812" y="468858"/>
                  </a:moveTo>
                  <a:lnTo>
                    <a:pt x="377304" y="468312"/>
                  </a:lnTo>
                  <a:lnTo>
                    <a:pt x="376275" y="467220"/>
                  </a:lnTo>
                  <a:lnTo>
                    <a:pt x="375526" y="468134"/>
                  </a:lnTo>
                  <a:lnTo>
                    <a:pt x="374751" y="469049"/>
                  </a:lnTo>
                  <a:lnTo>
                    <a:pt x="374065" y="469988"/>
                  </a:lnTo>
                  <a:lnTo>
                    <a:pt x="374751" y="470827"/>
                  </a:lnTo>
                  <a:lnTo>
                    <a:pt x="375856" y="470192"/>
                  </a:lnTo>
                  <a:lnTo>
                    <a:pt x="376821" y="469506"/>
                  </a:lnTo>
                  <a:lnTo>
                    <a:pt x="377812" y="468858"/>
                  </a:lnTo>
                  <a:close/>
                </a:path>
                <a:path w="1092834" h="1174750">
                  <a:moveTo>
                    <a:pt x="378218" y="477710"/>
                  </a:moveTo>
                  <a:lnTo>
                    <a:pt x="378129" y="477507"/>
                  </a:lnTo>
                  <a:lnTo>
                    <a:pt x="377863" y="476796"/>
                  </a:lnTo>
                  <a:lnTo>
                    <a:pt x="377380" y="476097"/>
                  </a:lnTo>
                  <a:lnTo>
                    <a:pt x="376770" y="475678"/>
                  </a:lnTo>
                  <a:lnTo>
                    <a:pt x="376516" y="475500"/>
                  </a:lnTo>
                  <a:lnTo>
                    <a:pt x="375780" y="475996"/>
                  </a:lnTo>
                  <a:lnTo>
                    <a:pt x="375259" y="476173"/>
                  </a:lnTo>
                  <a:lnTo>
                    <a:pt x="375678" y="476999"/>
                  </a:lnTo>
                  <a:lnTo>
                    <a:pt x="376720" y="478980"/>
                  </a:lnTo>
                  <a:lnTo>
                    <a:pt x="377456" y="478243"/>
                  </a:lnTo>
                  <a:lnTo>
                    <a:pt x="378218" y="477710"/>
                  </a:lnTo>
                  <a:close/>
                </a:path>
                <a:path w="1092834" h="1174750">
                  <a:moveTo>
                    <a:pt x="380161" y="956932"/>
                  </a:moveTo>
                  <a:lnTo>
                    <a:pt x="379107" y="956398"/>
                  </a:lnTo>
                  <a:lnTo>
                    <a:pt x="378587" y="956119"/>
                  </a:lnTo>
                  <a:lnTo>
                    <a:pt x="377888" y="957783"/>
                  </a:lnTo>
                  <a:lnTo>
                    <a:pt x="377228" y="959446"/>
                  </a:lnTo>
                  <a:lnTo>
                    <a:pt x="376529" y="961097"/>
                  </a:lnTo>
                  <a:lnTo>
                    <a:pt x="377672" y="961644"/>
                  </a:lnTo>
                  <a:lnTo>
                    <a:pt x="380161" y="956932"/>
                  </a:lnTo>
                  <a:close/>
                </a:path>
                <a:path w="1092834" h="1174750">
                  <a:moveTo>
                    <a:pt x="394347" y="1173721"/>
                  </a:moveTo>
                  <a:lnTo>
                    <a:pt x="393776" y="1172705"/>
                  </a:lnTo>
                  <a:lnTo>
                    <a:pt x="393509" y="1172184"/>
                  </a:lnTo>
                  <a:lnTo>
                    <a:pt x="392849" y="1171930"/>
                  </a:lnTo>
                  <a:lnTo>
                    <a:pt x="392150" y="1171486"/>
                  </a:lnTo>
                  <a:lnTo>
                    <a:pt x="391541" y="1171536"/>
                  </a:lnTo>
                  <a:lnTo>
                    <a:pt x="391096" y="1171587"/>
                  </a:lnTo>
                  <a:lnTo>
                    <a:pt x="390321" y="1172616"/>
                  </a:lnTo>
                  <a:lnTo>
                    <a:pt x="390766" y="1173416"/>
                  </a:lnTo>
                  <a:lnTo>
                    <a:pt x="391375" y="1174178"/>
                  </a:lnTo>
                  <a:lnTo>
                    <a:pt x="392023" y="1174305"/>
                  </a:lnTo>
                  <a:lnTo>
                    <a:pt x="392734" y="1174432"/>
                  </a:lnTo>
                  <a:lnTo>
                    <a:pt x="393573" y="1173962"/>
                  </a:lnTo>
                  <a:lnTo>
                    <a:pt x="394347" y="1173721"/>
                  </a:lnTo>
                  <a:close/>
                </a:path>
                <a:path w="1092834" h="1174750">
                  <a:moveTo>
                    <a:pt x="394855" y="538581"/>
                  </a:moveTo>
                  <a:lnTo>
                    <a:pt x="394411" y="537959"/>
                  </a:lnTo>
                  <a:lnTo>
                    <a:pt x="394119" y="537121"/>
                  </a:lnTo>
                  <a:lnTo>
                    <a:pt x="391553" y="538048"/>
                  </a:lnTo>
                  <a:lnTo>
                    <a:pt x="391553" y="539470"/>
                  </a:lnTo>
                  <a:lnTo>
                    <a:pt x="393052" y="542353"/>
                  </a:lnTo>
                  <a:lnTo>
                    <a:pt x="393865" y="540816"/>
                  </a:lnTo>
                  <a:lnTo>
                    <a:pt x="394436" y="539953"/>
                  </a:lnTo>
                  <a:lnTo>
                    <a:pt x="394855" y="538581"/>
                  </a:lnTo>
                  <a:close/>
                </a:path>
                <a:path w="1092834" h="1174750">
                  <a:moveTo>
                    <a:pt x="395490" y="578002"/>
                  </a:moveTo>
                  <a:lnTo>
                    <a:pt x="395084" y="576605"/>
                  </a:lnTo>
                  <a:lnTo>
                    <a:pt x="392747" y="575703"/>
                  </a:lnTo>
                  <a:lnTo>
                    <a:pt x="391731" y="576326"/>
                  </a:lnTo>
                  <a:lnTo>
                    <a:pt x="391617" y="576745"/>
                  </a:lnTo>
                  <a:lnTo>
                    <a:pt x="391109" y="578815"/>
                  </a:lnTo>
                  <a:lnTo>
                    <a:pt x="391807" y="580085"/>
                  </a:lnTo>
                  <a:lnTo>
                    <a:pt x="394258" y="579869"/>
                  </a:lnTo>
                  <a:lnTo>
                    <a:pt x="395490" y="578002"/>
                  </a:lnTo>
                  <a:close/>
                </a:path>
                <a:path w="1092834" h="1174750">
                  <a:moveTo>
                    <a:pt x="413054" y="119176"/>
                  </a:moveTo>
                  <a:lnTo>
                    <a:pt x="410057" y="120637"/>
                  </a:lnTo>
                  <a:lnTo>
                    <a:pt x="408012" y="121831"/>
                  </a:lnTo>
                  <a:lnTo>
                    <a:pt x="408660" y="125133"/>
                  </a:lnTo>
                  <a:lnTo>
                    <a:pt x="410387" y="123659"/>
                  </a:lnTo>
                  <a:lnTo>
                    <a:pt x="412978" y="122758"/>
                  </a:lnTo>
                  <a:lnTo>
                    <a:pt x="413054" y="119176"/>
                  </a:lnTo>
                  <a:close/>
                </a:path>
                <a:path w="1092834" h="1174750">
                  <a:moveTo>
                    <a:pt x="420319" y="1059141"/>
                  </a:moveTo>
                  <a:lnTo>
                    <a:pt x="420052" y="1058494"/>
                  </a:lnTo>
                  <a:lnTo>
                    <a:pt x="419963" y="1057592"/>
                  </a:lnTo>
                  <a:lnTo>
                    <a:pt x="419481" y="1057262"/>
                  </a:lnTo>
                  <a:lnTo>
                    <a:pt x="418896" y="1056817"/>
                  </a:lnTo>
                  <a:lnTo>
                    <a:pt x="417969" y="1056817"/>
                  </a:lnTo>
                  <a:lnTo>
                    <a:pt x="417182" y="1056627"/>
                  </a:lnTo>
                  <a:lnTo>
                    <a:pt x="417055" y="1056932"/>
                  </a:lnTo>
                  <a:lnTo>
                    <a:pt x="416801" y="1057478"/>
                  </a:lnTo>
                  <a:lnTo>
                    <a:pt x="417728" y="1058240"/>
                  </a:lnTo>
                  <a:lnTo>
                    <a:pt x="418655" y="1058964"/>
                  </a:lnTo>
                  <a:lnTo>
                    <a:pt x="419595" y="1059713"/>
                  </a:lnTo>
                  <a:lnTo>
                    <a:pt x="419836" y="1059510"/>
                  </a:lnTo>
                  <a:lnTo>
                    <a:pt x="420077" y="1059345"/>
                  </a:lnTo>
                  <a:lnTo>
                    <a:pt x="420319" y="1059141"/>
                  </a:lnTo>
                  <a:close/>
                </a:path>
                <a:path w="1092834" h="1174750">
                  <a:moveTo>
                    <a:pt x="483095" y="510247"/>
                  </a:moveTo>
                  <a:lnTo>
                    <a:pt x="480072" y="507682"/>
                  </a:lnTo>
                  <a:lnTo>
                    <a:pt x="478853" y="506615"/>
                  </a:lnTo>
                  <a:lnTo>
                    <a:pt x="479679" y="510451"/>
                  </a:lnTo>
                  <a:lnTo>
                    <a:pt x="483095" y="510247"/>
                  </a:lnTo>
                  <a:close/>
                </a:path>
                <a:path w="1092834" h="1174750">
                  <a:moveTo>
                    <a:pt x="495325" y="963676"/>
                  </a:moveTo>
                  <a:lnTo>
                    <a:pt x="494157" y="959129"/>
                  </a:lnTo>
                  <a:lnTo>
                    <a:pt x="493395" y="959345"/>
                  </a:lnTo>
                  <a:lnTo>
                    <a:pt x="493014" y="959472"/>
                  </a:lnTo>
                  <a:lnTo>
                    <a:pt x="493407" y="960894"/>
                  </a:lnTo>
                  <a:lnTo>
                    <a:pt x="494207" y="963764"/>
                  </a:lnTo>
                  <a:lnTo>
                    <a:pt x="494576" y="963726"/>
                  </a:lnTo>
                  <a:lnTo>
                    <a:pt x="494944" y="963688"/>
                  </a:lnTo>
                  <a:lnTo>
                    <a:pt x="495325" y="963676"/>
                  </a:lnTo>
                  <a:close/>
                </a:path>
                <a:path w="1092834" h="1174750">
                  <a:moveTo>
                    <a:pt x="518668" y="754354"/>
                  </a:moveTo>
                  <a:lnTo>
                    <a:pt x="518490" y="754024"/>
                  </a:lnTo>
                  <a:lnTo>
                    <a:pt x="518083" y="753237"/>
                  </a:lnTo>
                  <a:lnTo>
                    <a:pt x="517271" y="752602"/>
                  </a:lnTo>
                  <a:lnTo>
                    <a:pt x="516331" y="752043"/>
                  </a:lnTo>
                  <a:lnTo>
                    <a:pt x="515023" y="753300"/>
                  </a:lnTo>
                  <a:lnTo>
                    <a:pt x="515137" y="753618"/>
                  </a:lnTo>
                  <a:lnTo>
                    <a:pt x="515442" y="754456"/>
                  </a:lnTo>
                  <a:lnTo>
                    <a:pt x="516216" y="755091"/>
                  </a:lnTo>
                  <a:lnTo>
                    <a:pt x="517220" y="756323"/>
                  </a:lnTo>
                  <a:lnTo>
                    <a:pt x="517880" y="755192"/>
                  </a:lnTo>
                  <a:lnTo>
                    <a:pt x="518668" y="754354"/>
                  </a:lnTo>
                  <a:close/>
                </a:path>
                <a:path w="1092834" h="1174750">
                  <a:moveTo>
                    <a:pt x="519404" y="388035"/>
                  </a:moveTo>
                  <a:lnTo>
                    <a:pt x="518312" y="386905"/>
                  </a:lnTo>
                  <a:lnTo>
                    <a:pt x="517766" y="386156"/>
                  </a:lnTo>
                  <a:lnTo>
                    <a:pt x="516839" y="385622"/>
                  </a:lnTo>
                  <a:lnTo>
                    <a:pt x="515556" y="386689"/>
                  </a:lnTo>
                  <a:lnTo>
                    <a:pt x="515581" y="387146"/>
                  </a:lnTo>
                  <a:lnTo>
                    <a:pt x="515645" y="387845"/>
                  </a:lnTo>
                  <a:lnTo>
                    <a:pt x="516293" y="388696"/>
                  </a:lnTo>
                  <a:lnTo>
                    <a:pt x="516940" y="389051"/>
                  </a:lnTo>
                  <a:lnTo>
                    <a:pt x="517321" y="389229"/>
                  </a:lnTo>
                  <a:lnTo>
                    <a:pt x="518160" y="388569"/>
                  </a:lnTo>
                  <a:lnTo>
                    <a:pt x="519404" y="388035"/>
                  </a:lnTo>
                  <a:close/>
                </a:path>
                <a:path w="1092834" h="1174750">
                  <a:moveTo>
                    <a:pt x="560171" y="461441"/>
                  </a:moveTo>
                  <a:lnTo>
                    <a:pt x="557771" y="458787"/>
                  </a:lnTo>
                  <a:lnTo>
                    <a:pt x="556412" y="458431"/>
                  </a:lnTo>
                  <a:lnTo>
                    <a:pt x="555040" y="460095"/>
                  </a:lnTo>
                  <a:lnTo>
                    <a:pt x="554824" y="460375"/>
                  </a:lnTo>
                  <a:lnTo>
                    <a:pt x="555155" y="461645"/>
                  </a:lnTo>
                  <a:lnTo>
                    <a:pt x="556501" y="461670"/>
                  </a:lnTo>
                  <a:lnTo>
                    <a:pt x="557758" y="461568"/>
                  </a:lnTo>
                  <a:lnTo>
                    <a:pt x="560171" y="461441"/>
                  </a:lnTo>
                  <a:close/>
                </a:path>
                <a:path w="1092834" h="1174750">
                  <a:moveTo>
                    <a:pt x="567817" y="207619"/>
                  </a:moveTo>
                  <a:lnTo>
                    <a:pt x="566445" y="207429"/>
                  </a:lnTo>
                  <a:lnTo>
                    <a:pt x="565086" y="207149"/>
                  </a:lnTo>
                  <a:lnTo>
                    <a:pt x="563486" y="207086"/>
                  </a:lnTo>
                  <a:lnTo>
                    <a:pt x="563219" y="207962"/>
                  </a:lnTo>
                  <a:lnTo>
                    <a:pt x="562762" y="208838"/>
                  </a:lnTo>
                  <a:lnTo>
                    <a:pt x="564667" y="208927"/>
                  </a:lnTo>
                  <a:lnTo>
                    <a:pt x="566191" y="208978"/>
                  </a:lnTo>
                  <a:lnTo>
                    <a:pt x="567702" y="209054"/>
                  </a:lnTo>
                  <a:lnTo>
                    <a:pt x="567728" y="208597"/>
                  </a:lnTo>
                  <a:lnTo>
                    <a:pt x="567778" y="208102"/>
                  </a:lnTo>
                  <a:lnTo>
                    <a:pt x="567817" y="207619"/>
                  </a:lnTo>
                  <a:close/>
                </a:path>
                <a:path w="1092834" h="1174750">
                  <a:moveTo>
                    <a:pt x="608558" y="543991"/>
                  </a:moveTo>
                  <a:lnTo>
                    <a:pt x="606285" y="541553"/>
                  </a:lnTo>
                  <a:lnTo>
                    <a:pt x="605307" y="547281"/>
                  </a:lnTo>
                  <a:lnTo>
                    <a:pt x="606386" y="545541"/>
                  </a:lnTo>
                  <a:lnTo>
                    <a:pt x="608558" y="543991"/>
                  </a:lnTo>
                  <a:close/>
                </a:path>
                <a:path w="1092834" h="1174750">
                  <a:moveTo>
                    <a:pt x="617042" y="827366"/>
                  </a:moveTo>
                  <a:lnTo>
                    <a:pt x="616597" y="827366"/>
                  </a:lnTo>
                  <a:lnTo>
                    <a:pt x="616153" y="827366"/>
                  </a:lnTo>
                  <a:lnTo>
                    <a:pt x="615721" y="827366"/>
                  </a:lnTo>
                  <a:lnTo>
                    <a:pt x="615759" y="828509"/>
                  </a:lnTo>
                  <a:lnTo>
                    <a:pt x="615873" y="830821"/>
                  </a:lnTo>
                  <a:lnTo>
                    <a:pt x="616889" y="830821"/>
                  </a:lnTo>
                  <a:lnTo>
                    <a:pt x="616953" y="829652"/>
                  </a:lnTo>
                  <a:lnTo>
                    <a:pt x="616991" y="828509"/>
                  </a:lnTo>
                  <a:lnTo>
                    <a:pt x="617042" y="827366"/>
                  </a:lnTo>
                  <a:close/>
                </a:path>
                <a:path w="1092834" h="1174750">
                  <a:moveTo>
                    <a:pt x="622350" y="303415"/>
                  </a:moveTo>
                  <a:lnTo>
                    <a:pt x="620687" y="301104"/>
                  </a:lnTo>
                  <a:lnTo>
                    <a:pt x="619861" y="299948"/>
                  </a:lnTo>
                  <a:lnTo>
                    <a:pt x="619506" y="300177"/>
                  </a:lnTo>
                  <a:lnTo>
                    <a:pt x="619150" y="300367"/>
                  </a:lnTo>
                  <a:lnTo>
                    <a:pt x="618794" y="300609"/>
                  </a:lnTo>
                  <a:lnTo>
                    <a:pt x="620877" y="304380"/>
                  </a:lnTo>
                  <a:lnTo>
                    <a:pt x="622350" y="303415"/>
                  </a:lnTo>
                  <a:close/>
                </a:path>
                <a:path w="1092834" h="1174750">
                  <a:moveTo>
                    <a:pt x="622401" y="582523"/>
                  </a:moveTo>
                  <a:lnTo>
                    <a:pt x="621182" y="581799"/>
                  </a:lnTo>
                  <a:lnTo>
                    <a:pt x="619429" y="583031"/>
                  </a:lnTo>
                  <a:lnTo>
                    <a:pt x="618820" y="584542"/>
                  </a:lnTo>
                  <a:lnTo>
                    <a:pt x="620776" y="587578"/>
                  </a:lnTo>
                  <a:lnTo>
                    <a:pt x="621499" y="585355"/>
                  </a:lnTo>
                  <a:lnTo>
                    <a:pt x="621944" y="583920"/>
                  </a:lnTo>
                  <a:lnTo>
                    <a:pt x="622401" y="582523"/>
                  </a:lnTo>
                  <a:close/>
                </a:path>
                <a:path w="1092834" h="1174750">
                  <a:moveTo>
                    <a:pt x="632218" y="2654"/>
                  </a:moveTo>
                  <a:lnTo>
                    <a:pt x="629691" y="0"/>
                  </a:lnTo>
                  <a:lnTo>
                    <a:pt x="628904" y="3644"/>
                  </a:lnTo>
                  <a:lnTo>
                    <a:pt x="628586" y="5054"/>
                  </a:lnTo>
                  <a:lnTo>
                    <a:pt x="629069" y="5181"/>
                  </a:lnTo>
                  <a:lnTo>
                    <a:pt x="629539" y="5334"/>
                  </a:lnTo>
                  <a:lnTo>
                    <a:pt x="630021" y="5461"/>
                  </a:lnTo>
                  <a:lnTo>
                    <a:pt x="631088" y="4076"/>
                  </a:lnTo>
                  <a:lnTo>
                    <a:pt x="632218" y="2654"/>
                  </a:lnTo>
                  <a:close/>
                </a:path>
                <a:path w="1092834" h="1174750">
                  <a:moveTo>
                    <a:pt x="639635" y="128168"/>
                  </a:moveTo>
                  <a:lnTo>
                    <a:pt x="639051" y="128092"/>
                  </a:lnTo>
                  <a:lnTo>
                    <a:pt x="638479" y="127990"/>
                  </a:lnTo>
                  <a:lnTo>
                    <a:pt x="637908" y="127927"/>
                  </a:lnTo>
                  <a:lnTo>
                    <a:pt x="637667" y="129298"/>
                  </a:lnTo>
                  <a:lnTo>
                    <a:pt x="637260" y="132041"/>
                  </a:lnTo>
                  <a:lnTo>
                    <a:pt x="637832" y="132130"/>
                  </a:lnTo>
                  <a:lnTo>
                    <a:pt x="638403" y="132232"/>
                  </a:lnTo>
                  <a:lnTo>
                    <a:pt x="638987" y="132295"/>
                  </a:lnTo>
                  <a:lnTo>
                    <a:pt x="639419" y="129552"/>
                  </a:lnTo>
                  <a:lnTo>
                    <a:pt x="639635" y="128168"/>
                  </a:lnTo>
                  <a:close/>
                </a:path>
                <a:path w="1092834" h="1174750">
                  <a:moveTo>
                    <a:pt x="646163" y="943178"/>
                  </a:moveTo>
                  <a:lnTo>
                    <a:pt x="645426" y="943114"/>
                  </a:lnTo>
                  <a:lnTo>
                    <a:pt x="644690" y="943076"/>
                  </a:lnTo>
                  <a:lnTo>
                    <a:pt x="643953" y="943000"/>
                  </a:lnTo>
                  <a:lnTo>
                    <a:pt x="643890" y="944181"/>
                  </a:lnTo>
                  <a:lnTo>
                    <a:pt x="643851" y="945349"/>
                  </a:lnTo>
                  <a:lnTo>
                    <a:pt x="643801" y="946505"/>
                  </a:lnTo>
                  <a:lnTo>
                    <a:pt x="644359" y="946581"/>
                  </a:lnTo>
                  <a:lnTo>
                    <a:pt x="645464" y="946696"/>
                  </a:lnTo>
                  <a:lnTo>
                    <a:pt x="645706" y="945527"/>
                  </a:lnTo>
                  <a:lnTo>
                    <a:pt x="646163" y="943178"/>
                  </a:lnTo>
                  <a:close/>
                </a:path>
                <a:path w="1092834" h="1174750">
                  <a:moveTo>
                    <a:pt x="650836" y="927506"/>
                  </a:moveTo>
                  <a:lnTo>
                    <a:pt x="650354" y="927430"/>
                  </a:lnTo>
                  <a:lnTo>
                    <a:pt x="649401" y="927303"/>
                  </a:lnTo>
                  <a:lnTo>
                    <a:pt x="649058" y="928776"/>
                  </a:lnTo>
                  <a:lnTo>
                    <a:pt x="648703" y="930275"/>
                  </a:lnTo>
                  <a:lnTo>
                    <a:pt x="648373" y="931760"/>
                  </a:lnTo>
                  <a:lnTo>
                    <a:pt x="649300" y="931989"/>
                  </a:lnTo>
                  <a:lnTo>
                    <a:pt x="649770" y="932078"/>
                  </a:lnTo>
                  <a:lnTo>
                    <a:pt x="650138" y="930554"/>
                  </a:lnTo>
                  <a:lnTo>
                    <a:pt x="650481" y="929017"/>
                  </a:lnTo>
                  <a:lnTo>
                    <a:pt x="650836" y="927506"/>
                  </a:lnTo>
                  <a:close/>
                </a:path>
                <a:path w="1092834" h="1174750">
                  <a:moveTo>
                    <a:pt x="664997" y="841209"/>
                  </a:moveTo>
                  <a:lnTo>
                    <a:pt x="664159" y="840092"/>
                  </a:lnTo>
                  <a:lnTo>
                    <a:pt x="663321" y="839025"/>
                  </a:lnTo>
                  <a:lnTo>
                    <a:pt x="661962" y="837247"/>
                  </a:lnTo>
                  <a:lnTo>
                    <a:pt x="660552" y="840727"/>
                  </a:lnTo>
                  <a:lnTo>
                    <a:pt x="662127" y="841463"/>
                  </a:lnTo>
                  <a:lnTo>
                    <a:pt x="663803" y="842035"/>
                  </a:lnTo>
                  <a:lnTo>
                    <a:pt x="663994" y="842124"/>
                  </a:lnTo>
                  <a:lnTo>
                    <a:pt x="664387" y="841654"/>
                  </a:lnTo>
                  <a:lnTo>
                    <a:pt x="664997" y="841209"/>
                  </a:lnTo>
                  <a:close/>
                </a:path>
                <a:path w="1092834" h="1174750">
                  <a:moveTo>
                    <a:pt x="691057" y="627608"/>
                  </a:moveTo>
                  <a:lnTo>
                    <a:pt x="690689" y="623760"/>
                  </a:lnTo>
                  <a:lnTo>
                    <a:pt x="688467" y="624967"/>
                  </a:lnTo>
                  <a:lnTo>
                    <a:pt x="686739" y="625106"/>
                  </a:lnTo>
                  <a:lnTo>
                    <a:pt x="686612" y="625297"/>
                  </a:lnTo>
                  <a:lnTo>
                    <a:pt x="686422" y="625462"/>
                  </a:lnTo>
                  <a:lnTo>
                    <a:pt x="686384" y="625830"/>
                  </a:lnTo>
                  <a:lnTo>
                    <a:pt x="686485" y="626160"/>
                  </a:lnTo>
                  <a:lnTo>
                    <a:pt x="688009" y="626656"/>
                  </a:lnTo>
                  <a:lnTo>
                    <a:pt x="691057" y="627608"/>
                  </a:lnTo>
                  <a:close/>
                </a:path>
                <a:path w="1092834" h="1174750">
                  <a:moveTo>
                    <a:pt x="694867" y="939520"/>
                  </a:moveTo>
                  <a:lnTo>
                    <a:pt x="693915" y="938390"/>
                  </a:lnTo>
                  <a:lnTo>
                    <a:pt x="693521" y="937514"/>
                  </a:lnTo>
                  <a:lnTo>
                    <a:pt x="692404" y="937120"/>
                  </a:lnTo>
                  <a:lnTo>
                    <a:pt x="691642" y="937806"/>
                  </a:lnTo>
                  <a:lnTo>
                    <a:pt x="691007" y="938123"/>
                  </a:lnTo>
                  <a:lnTo>
                    <a:pt x="691375" y="938796"/>
                  </a:lnTo>
                  <a:lnTo>
                    <a:pt x="691565" y="939774"/>
                  </a:lnTo>
                  <a:lnTo>
                    <a:pt x="692137" y="940054"/>
                  </a:lnTo>
                  <a:lnTo>
                    <a:pt x="692619" y="940320"/>
                  </a:lnTo>
                  <a:lnTo>
                    <a:pt x="693508" y="939838"/>
                  </a:lnTo>
                  <a:lnTo>
                    <a:pt x="694867" y="939520"/>
                  </a:lnTo>
                  <a:close/>
                </a:path>
                <a:path w="1092834" h="1174750">
                  <a:moveTo>
                    <a:pt x="710984" y="614603"/>
                  </a:moveTo>
                  <a:lnTo>
                    <a:pt x="709231" y="612241"/>
                  </a:lnTo>
                  <a:lnTo>
                    <a:pt x="707364" y="610958"/>
                  </a:lnTo>
                  <a:lnTo>
                    <a:pt x="704989" y="614337"/>
                  </a:lnTo>
                  <a:lnTo>
                    <a:pt x="710984" y="614603"/>
                  </a:lnTo>
                  <a:close/>
                </a:path>
                <a:path w="1092834" h="1174750">
                  <a:moveTo>
                    <a:pt x="718553" y="383374"/>
                  </a:moveTo>
                  <a:lnTo>
                    <a:pt x="717575" y="382765"/>
                  </a:lnTo>
                  <a:lnTo>
                    <a:pt x="716572" y="382181"/>
                  </a:lnTo>
                  <a:lnTo>
                    <a:pt x="715581" y="381571"/>
                  </a:lnTo>
                  <a:lnTo>
                    <a:pt x="715378" y="382054"/>
                  </a:lnTo>
                  <a:lnTo>
                    <a:pt x="714971" y="383032"/>
                  </a:lnTo>
                  <a:lnTo>
                    <a:pt x="715479" y="383311"/>
                  </a:lnTo>
                  <a:lnTo>
                    <a:pt x="715962" y="383794"/>
                  </a:lnTo>
                  <a:lnTo>
                    <a:pt x="717169" y="383844"/>
                  </a:lnTo>
                  <a:lnTo>
                    <a:pt x="717867" y="383540"/>
                  </a:lnTo>
                  <a:lnTo>
                    <a:pt x="718553" y="383374"/>
                  </a:lnTo>
                  <a:close/>
                </a:path>
                <a:path w="1092834" h="1174750">
                  <a:moveTo>
                    <a:pt x="731037" y="188696"/>
                  </a:moveTo>
                  <a:lnTo>
                    <a:pt x="729094" y="185559"/>
                  </a:lnTo>
                  <a:lnTo>
                    <a:pt x="728141" y="183997"/>
                  </a:lnTo>
                  <a:lnTo>
                    <a:pt x="727481" y="186639"/>
                  </a:lnTo>
                  <a:lnTo>
                    <a:pt x="728408" y="188239"/>
                  </a:lnTo>
                  <a:lnTo>
                    <a:pt x="731037" y="188696"/>
                  </a:lnTo>
                  <a:close/>
                </a:path>
                <a:path w="1092834" h="1174750">
                  <a:moveTo>
                    <a:pt x="761466" y="151790"/>
                  </a:moveTo>
                  <a:lnTo>
                    <a:pt x="761022" y="151295"/>
                  </a:lnTo>
                  <a:lnTo>
                    <a:pt x="760552" y="150850"/>
                  </a:lnTo>
                  <a:lnTo>
                    <a:pt x="760082" y="150368"/>
                  </a:lnTo>
                  <a:lnTo>
                    <a:pt x="759053" y="151434"/>
                  </a:lnTo>
                  <a:lnTo>
                    <a:pt x="757999" y="152514"/>
                  </a:lnTo>
                  <a:lnTo>
                    <a:pt x="756945" y="153708"/>
                  </a:lnTo>
                  <a:lnTo>
                    <a:pt x="757351" y="154203"/>
                  </a:lnTo>
                  <a:lnTo>
                    <a:pt x="757732" y="154851"/>
                  </a:lnTo>
                  <a:lnTo>
                    <a:pt x="761466" y="151790"/>
                  </a:lnTo>
                  <a:close/>
                </a:path>
                <a:path w="1092834" h="1174750">
                  <a:moveTo>
                    <a:pt x="769302" y="505510"/>
                  </a:moveTo>
                  <a:lnTo>
                    <a:pt x="768756" y="504469"/>
                  </a:lnTo>
                  <a:lnTo>
                    <a:pt x="764451" y="506666"/>
                  </a:lnTo>
                  <a:lnTo>
                    <a:pt x="764844" y="507403"/>
                  </a:lnTo>
                  <a:lnTo>
                    <a:pt x="765035" y="507796"/>
                  </a:lnTo>
                  <a:lnTo>
                    <a:pt x="766470" y="507034"/>
                  </a:lnTo>
                  <a:lnTo>
                    <a:pt x="767880" y="506260"/>
                  </a:lnTo>
                  <a:lnTo>
                    <a:pt x="769302" y="505510"/>
                  </a:lnTo>
                  <a:close/>
                </a:path>
                <a:path w="1092834" h="1174750">
                  <a:moveTo>
                    <a:pt x="775119" y="662190"/>
                  </a:moveTo>
                  <a:lnTo>
                    <a:pt x="774992" y="660641"/>
                  </a:lnTo>
                  <a:lnTo>
                    <a:pt x="774331" y="659803"/>
                  </a:lnTo>
                  <a:lnTo>
                    <a:pt x="773480" y="659371"/>
                  </a:lnTo>
                  <a:lnTo>
                    <a:pt x="772845" y="659066"/>
                  </a:lnTo>
                  <a:lnTo>
                    <a:pt x="771944" y="659257"/>
                  </a:lnTo>
                  <a:lnTo>
                    <a:pt x="771156" y="659218"/>
                  </a:lnTo>
                  <a:lnTo>
                    <a:pt x="771042" y="659561"/>
                  </a:lnTo>
                  <a:lnTo>
                    <a:pt x="770940" y="659917"/>
                  </a:lnTo>
                  <a:lnTo>
                    <a:pt x="770826" y="660273"/>
                  </a:lnTo>
                  <a:lnTo>
                    <a:pt x="772261" y="660908"/>
                  </a:lnTo>
                  <a:lnTo>
                    <a:pt x="775119" y="662190"/>
                  </a:lnTo>
                  <a:close/>
                </a:path>
                <a:path w="1092834" h="1174750">
                  <a:moveTo>
                    <a:pt x="783285" y="462851"/>
                  </a:moveTo>
                  <a:lnTo>
                    <a:pt x="781570" y="457377"/>
                  </a:lnTo>
                  <a:lnTo>
                    <a:pt x="778522" y="460438"/>
                  </a:lnTo>
                  <a:lnTo>
                    <a:pt x="780859" y="461695"/>
                  </a:lnTo>
                  <a:lnTo>
                    <a:pt x="783285" y="462851"/>
                  </a:lnTo>
                  <a:close/>
                </a:path>
                <a:path w="1092834" h="1174750">
                  <a:moveTo>
                    <a:pt x="784174" y="279806"/>
                  </a:moveTo>
                  <a:lnTo>
                    <a:pt x="782345" y="277266"/>
                  </a:lnTo>
                  <a:lnTo>
                    <a:pt x="781100" y="276745"/>
                  </a:lnTo>
                  <a:lnTo>
                    <a:pt x="779145" y="278282"/>
                  </a:lnTo>
                  <a:lnTo>
                    <a:pt x="779145" y="278853"/>
                  </a:lnTo>
                  <a:lnTo>
                    <a:pt x="778954" y="279565"/>
                  </a:lnTo>
                  <a:lnTo>
                    <a:pt x="780415" y="279628"/>
                  </a:lnTo>
                  <a:lnTo>
                    <a:pt x="781812" y="279704"/>
                  </a:lnTo>
                  <a:lnTo>
                    <a:pt x="784174" y="279806"/>
                  </a:lnTo>
                  <a:close/>
                </a:path>
                <a:path w="1092834" h="1174750">
                  <a:moveTo>
                    <a:pt x="816343" y="953960"/>
                  </a:moveTo>
                  <a:lnTo>
                    <a:pt x="813371" y="952436"/>
                  </a:lnTo>
                  <a:lnTo>
                    <a:pt x="813955" y="955738"/>
                  </a:lnTo>
                  <a:lnTo>
                    <a:pt x="814400" y="958151"/>
                  </a:lnTo>
                  <a:lnTo>
                    <a:pt x="816102" y="955344"/>
                  </a:lnTo>
                  <a:lnTo>
                    <a:pt x="816343" y="953960"/>
                  </a:lnTo>
                  <a:close/>
                </a:path>
                <a:path w="1092834" h="1174750">
                  <a:moveTo>
                    <a:pt x="823048" y="1074547"/>
                  </a:moveTo>
                  <a:lnTo>
                    <a:pt x="822972" y="1071816"/>
                  </a:lnTo>
                  <a:lnTo>
                    <a:pt x="820381" y="1072756"/>
                  </a:lnTo>
                  <a:lnTo>
                    <a:pt x="819061" y="1073810"/>
                  </a:lnTo>
                  <a:lnTo>
                    <a:pt x="819632" y="1076642"/>
                  </a:lnTo>
                  <a:lnTo>
                    <a:pt x="822528" y="1076147"/>
                  </a:lnTo>
                  <a:lnTo>
                    <a:pt x="823048" y="1074547"/>
                  </a:lnTo>
                  <a:close/>
                </a:path>
                <a:path w="1092834" h="1174750">
                  <a:moveTo>
                    <a:pt x="868819" y="356501"/>
                  </a:moveTo>
                  <a:lnTo>
                    <a:pt x="868476" y="353542"/>
                  </a:lnTo>
                  <a:lnTo>
                    <a:pt x="867283" y="352488"/>
                  </a:lnTo>
                  <a:lnTo>
                    <a:pt x="864590" y="352894"/>
                  </a:lnTo>
                  <a:lnTo>
                    <a:pt x="864196" y="356120"/>
                  </a:lnTo>
                  <a:lnTo>
                    <a:pt x="865682" y="356768"/>
                  </a:lnTo>
                  <a:lnTo>
                    <a:pt x="868819" y="356501"/>
                  </a:lnTo>
                  <a:close/>
                </a:path>
                <a:path w="1092834" h="1174750">
                  <a:moveTo>
                    <a:pt x="905979" y="1068044"/>
                  </a:moveTo>
                  <a:lnTo>
                    <a:pt x="905395" y="1067231"/>
                  </a:lnTo>
                  <a:lnTo>
                    <a:pt x="904862" y="1066368"/>
                  </a:lnTo>
                  <a:lnTo>
                    <a:pt x="903922" y="1066812"/>
                  </a:lnTo>
                  <a:lnTo>
                    <a:pt x="903071" y="1067320"/>
                  </a:lnTo>
                  <a:lnTo>
                    <a:pt x="902385" y="1067968"/>
                  </a:lnTo>
                  <a:lnTo>
                    <a:pt x="903071" y="1069416"/>
                  </a:lnTo>
                  <a:lnTo>
                    <a:pt x="904049" y="1069098"/>
                  </a:lnTo>
                  <a:lnTo>
                    <a:pt x="904875" y="1068616"/>
                  </a:lnTo>
                  <a:lnTo>
                    <a:pt x="905979" y="1068044"/>
                  </a:lnTo>
                  <a:close/>
                </a:path>
                <a:path w="1092834" h="1174750">
                  <a:moveTo>
                    <a:pt x="916660" y="403821"/>
                  </a:moveTo>
                  <a:lnTo>
                    <a:pt x="911847" y="400392"/>
                  </a:lnTo>
                  <a:lnTo>
                    <a:pt x="908951" y="402158"/>
                  </a:lnTo>
                  <a:lnTo>
                    <a:pt x="911440" y="402678"/>
                  </a:lnTo>
                  <a:lnTo>
                    <a:pt x="916660" y="403821"/>
                  </a:lnTo>
                  <a:close/>
                </a:path>
                <a:path w="1092834" h="1174750">
                  <a:moveTo>
                    <a:pt x="922235" y="628853"/>
                  </a:moveTo>
                  <a:lnTo>
                    <a:pt x="921918" y="628446"/>
                  </a:lnTo>
                  <a:lnTo>
                    <a:pt x="921626" y="628040"/>
                  </a:lnTo>
                  <a:lnTo>
                    <a:pt x="921308" y="627621"/>
                  </a:lnTo>
                  <a:lnTo>
                    <a:pt x="919594" y="627684"/>
                  </a:lnTo>
                  <a:lnTo>
                    <a:pt x="918197" y="628192"/>
                  </a:lnTo>
                  <a:lnTo>
                    <a:pt x="919010" y="631571"/>
                  </a:lnTo>
                  <a:lnTo>
                    <a:pt x="920089" y="630669"/>
                  </a:lnTo>
                  <a:lnTo>
                    <a:pt x="921156" y="629754"/>
                  </a:lnTo>
                  <a:lnTo>
                    <a:pt x="922235" y="628853"/>
                  </a:lnTo>
                  <a:close/>
                </a:path>
                <a:path w="1092834" h="1174750">
                  <a:moveTo>
                    <a:pt x="922972" y="584504"/>
                  </a:moveTo>
                  <a:lnTo>
                    <a:pt x="922845" y="583209"/>
                  </a:lnTo>
                  <a:lnTo>
                    <a:pt x="922159" y="582396"/>
                  </a:lnTo>
                  <a:lnTo>
                    <a:pt x="921461" y="581113"/>
                  </a:lnTo>
                  <a:lnTo>
                    <a:pt x="920546" y="582066"/>
                  </a:lnTo>
                  <a:lnTo>
                    <a:pt x="919480" y="582790"/>
                  </a:lnTo>
                  <a:lnTo>
                    <a:pt x="919873" y="584034"/>
                  </a:lnTo>
                  <a:lnTo>
                    <a:pt x="920686" y="584746"/>
                  </a:lnTo>
                  <a:lnTo>
                    <a:pt x="921296" y="585558"/>
                  </a:lnTo>
                  <a:lnTo>
                    <a:pt x="921880" y="585063"/>
                  </a:lnTo>
                  <a:lnTo>
                    <a:pt x="922972" y="584504"/>
                  </a:lnTo>
                  <a:close/>
                </a:path>
                <a:path w="1092834" h="1174750">
                  <a:moveTo>
                    <a:pt x="923886" y="359791"/>
                  </a:moveTo>
                  <a:lnTo>
                    <a:pt x="922794" y="359206"/>
                  </a:lnTo>
                  <a:lnTo>
                    <a:pt x="921994" y="358660"/>
                  </a:lnTo>
                  <a:lnTo>
                    <a:pt x="920953" y="358317"/>
                  </a:lnTo>
                  <a:lnTo>
                    <a:pt x="920457" y="359232"/>
                  </a:lnTo>
                  <a:lnTo>
                    <a:pt x="920102" y="359702"/>
                  </a:lnTo>
                  <a:lnTo>
                    <a:pt x="920864" y="360248"/>
                  </a:lnTo>
                  <a:lnTo>
                    <a:pt x="921588" y="360883"/>
                  </a:lnTo>
                  <a:lnTo>
                    <a:pt x="922413" y="361276"/>
                  </a:lnTo>
                  <a:lnTo>
                    <a:pt x="922578" y="361353"/>
                  </a:lnTo>
                  <a:lnTo>
                    <a:pt x="923175" y="360514"/>
                  </a:lnTo>
                  <a:lnTo>
                    <a:pt x="923886" y="359791"/>
                  </a:lnTo>
                  <a:close/>
                </a:path>
                <a:path w="1092834" h="1174750">
                  <a:moveTo>
                    <a:pt x="938987" y="832091"/>
                  </a:moveTo>
                  <a:lnTo>
                    <a:pt x="933907" y="833818"/>
                  </a:lnTo>
                  <a:lnTo>
                    <a:pt x="935431" y="834974"/>
                  </a:lnTo>
                  <a:lnTo>
                    <a:pt x="936231" y="835596"/>
                  </a:lnTo>
                  <a:lnTo>
                    <a:pt x="937488" y="836549"/>
                  </a:lnTo>
                  <a:lnTo>
                    <a:pt x="937983" y="835075"/>
                  </a:lnTo>
                  <a:lnTo>
                    <a:pt x="938339" y="834047"/>
                  </a:lnTo>
                  <a:lnTo>
                    <a:pt x="938987" y="832091"/>
                  </a:lnTo>
                  <a:close/>
                </a:path>
                <a:path w="1092834" h="1174750">
                  <a:moveTo>
                    <a:pt x="947051" y="873836"/>
                  </a:moveTo>
                  <a:lnTo>
                    <a:pt x="946556" y="872820"/>
                  </a:lnTo>
                  <a:lnTo>
                    <a:pt x="946099" y="871753"/>
                  </a:lnTo>
                  <a:lnTo>
                    <a:pt x="945502" y="870800"/>
                  </a:lnTo>
                  <a:lnTo>
                    <a:pt x="944448" y="871169"/>
                  </a:lnTo>
                  <a:lnTo>
                    <a:pt x="943914" y="871347"/>
                  </a:lnTo>
                  <a:lnTo>
                    <a:pt x="944448" y="872426"/>
                  </a:lnTo>
                  <a:lnTo>
                    <a:pt x="945007" y="873493"/>
                  </a:lnTo>
                  <a:lnTo>
                    <a:pt x="945553" y="874560"/>
                  </a:lnTo>
                  <a:lnTo>
                    <a:pt x="946048" y="874318"/>
                  </a:lnTo>
                  <a:lnTo>
                    <a:pt x="946556" y="874077"/>
                  </a:lnTo>
                  <a:lnTo>
                    <a:pt x="947051" y="873836"/>
                  </a:lnTo>
                  <a:close/>
                </a:path>
                <a:path w="1092834" h="1174750">
                  <a:moveTo>
                    <a:pt x="950264" y="177558"/>
                  </a:moveTo>
                  <a:lnTo>
                    <a:pt x="949172" y="177012"/>
                  </a:lnTo>
                  <a:lnTo>
                    <a:pt x="948588" y="176568"/>
                  </a:lnTo>
                  <a:lnTo>
                    <a:pt x="948042" y="177330"/>
                  </a:lnTo>
                  <a:lnTo>
                    <a:pt x="947216" y="178015"/>
                  </a:lnTo>
                  <a:lnTo>
                    <a:pt x="947013" y="178866"/>
                  </a:lnTo>
                  <a:lnTo>
                    <a:pt x="946823" y="179527"/>
                  </a:lnTo>
                  <a:lnTo>
                    <a:pt x="947356" y="180416"/>
                  </a:lnTo>
                  <a:lnTo>
                    <a:pt x="947585" y="181203"/>
                  </a:lnTo>
                  <a:lnTo>
                    <a:pt x="948067" y="180924"/>
                  </a:lnTo>
                  <a:lnTo>
                    <a:pt x="948537" y="180670"/>
                  </a:lnTo>
                  <a:lnTo>
                    <a:pt x="949020" y="180403"/>
                  </a:lnTo>
                  <a:lnTo>
                    <a:pt x="949464" y="179578"/>
                  </a:lnTo>
                  <a:lnTo>
                    <a:pt x="950150" y="178803"/>
                  </a:lnTo>
                  <a:lnTo>
                    <a:pt x="950226" y="177952"/>
                  </a:lnTo>
                  <a:lnTo>
                    <a:pt x="950264" y="177558"/>
                  </a:lnTo>
                  <a:close/>
                </a:path>
                <a:path w="1092834" h="1174750">
                  <a:moveTo>
                    <a:pt x="1002245" y="852004"/>
                  </a:moveTo>
                  <a:lnTo>
                    <a:pt x="1002118" y="851230"/>
                  </a:lnTo>
                  <a:lnTo>
                    <a:pt x="1002004" y="850480"/>
                  </a:lnTo>
                  <a:lnTo>
                    <a:pt x="1001903" y="849706"/>
                  </a:lnTo>
                  <a:lnTo>
                    <a:pt x="1000721" y="850011"/>
                  </a:lnTo>
                  <a:lnTo>
                    <a:pt x="999515" y="850290"/>
                  </a:lnTo>
                  <a:lnTo>
                    <a:pt x="998372" y="850722"/>
                  </a:lnTo>
                  <a:lnTo>
                    <a:pt x="998575" y="852297"/>
                  </a:lnTo>
                  <a:lnTo>
                    <a:pt x="999871" y="852284"/>
                  </a:lnTo>
                  <a:lnTo>
                    <a:pt x="1001052" y="852119"/>
                  </a:lnTo>
                  <a:lnTo>
                    <a:pt x="1002245" y="852004"/>
                  </a:lnTo>
                  <a:close/>
                </a:path>
                <a:path w="1092834" h="1174750">
                  <a:moveTo>
                    <a:pt x="1007529" y="1001522"/>
                  </a:moveTo>
                  <a:lnTo>
                    <a:pt x="1006881" y="1000061"/>
                  </a:lnTo>
                  <a:lnTo>
                    <a:pt x="1006259" y="998613"/>
                  </a:lnTo>
                  <a:lnTo>
                    <a:pt x="1005611" y="997165"/>
                  </a:lnTo>
                  <a:lnTo>
                    <a:pt x="1005014" y="997496"/>
                  </a:lnTo>
                  <a:lnTo>
                    <a:pt x="1003820" y="998181"/>
                  </a:lnTo>
                  <a:lnTo>
                    <a:pt x="1006500" y="1002093"/>
                  </a:lnTo>
                  <a:lnTo>
                    <a:pt x="1006830" y="1001928"/>
                  </a:lnTo>
                  <a:lnTo>
                    <a:pt x="1007529" y="1001522"/>
                  </a:lnTo>
                  <a:close/>
                </a:path>
                <a:path w="1092834" h="1174750">
                  <a:moveTo>
                    <a:pt x="1014196" y="564527"/>
                  </a:moveTo>
                  <a:lnTo>
                    <a:pt x="1013790" y="560654"/>
                  </a:lnTo>
                  <a:lnTo>
                    <a:pt x="1012659" y="563321"/>
                  </a:lnTo>
                  <a:lnTo>
                    <a:pt x="1011516" y="566127"/>
                  </a:lnTo>
                  <a:lnTo>
                    <a:pt x="1014196" y="564527"/>
                  </a:lnTo>
                  <a:close/>
                </a:path>
                <a:path w="1092834" h="1174750">
                  <a:moveTo>
                    <a:pt x="1042187" y="489077"/>
                  </a:moveTo>
                  <a:lnTo>
                    <a:pt x="1041133" y="483882"/>
                  </a:lnTo>
                  <a:lnTo>
                    <a:pt x="1040434" y="484022"/>
                  </a:lnTo>
                  <a:lnTo>
                    <a:pt x="1039050" y="484327"/>
                  </a:lnTo>
                  <a:lnTo>
                    <a:pt x="1038669" y="486206"/>
                  </a:lnTo>
                  <a:lnTo>
                    <a:pt x="1038529" y="488022"/>
                  </a:lnTo>
                  <a:lnTo>
                    <a:pt x="1042187" y="489077"/>
                  </a:lnTo>
                  <a:close/>
                </a:path>
                <a:path w="1092834" h="1174750">
                  <a:moveTo>
                    <a:pt x="1059929" y="633450"/>
                  </a:moveTo>
                  <a:lnTo>
                    <a:pt x="1053299" y="636955"/>
                  </a:lnTo>
                  <a:lnTo>
                    <a:pt x="1054201" y="638568"/>
                  </a:lnTo>
                  <a:lnTo>
                    <a:pt x="1056322" y="637971"/>
                  </a:lnTo>
                  <a:lnTo>
                    <a:pt x="1058481" y="637489"/>
                  </a:lnTo>
                  <a:lnTo>
                    <a:pt x="1059929" y="633450"/>
                  </a:lnTo>
                  <a:close/>
                </a:path>
                <a:path w="1092834" h="1174750">
                  <a:moveTo>
                    <a:pt x="1061656" y="856805"/>
                  </a:moveTo>
                  <a:lnTo>
                    <a:pt x="1059903" y="854684"/>
                  </a:lnTo>
                  <a:lnTo>
                    <a:pt x="1057719" y="856119"/>
                  </a:lnTo>
                  <a:lnTo>
                    <a:pt x="1057414" y="857427"/>
                  </a:lnTo>
                  <a:lnTo>
                    <a:pt x="1059167" y="859650"/>
                  </a:lnTo>
                  <a:lnTo>
                    <a:pt x="1060894" y="858050"/>
                  </a:lnTo>
                  <a:lnTo>
                    <a:pt x="1061656" y="856805"/>
                  </a:lnTo>
                  <a:close/>
                </a:path>
                <a:path w="1092834" h="1174750">
                  <a:moveTo>
                    <a:pt x="1092657" y="848537"/>
                  </a:moveTo>
                  <a:lnTo>
                    <a:pt x="1092365" y="846886"/>
                  </a:lnTo>
                  <a:lnTo>
                    <a:pt x="1089253" y="846886"/>
                  </a:lnTo>
                  <a:lnTo>
                    <a:pt x="1088783" y="846874"/>
                  </a:lnTo>
                  <a:lnTo>
                    <a:pt x="1088288" y="847559"/>
                  </a:lnTo>
                  <a:lnTo>
                    <a:pt x="1087475" y="848156"/>
                  </a:lnTo>
                  <a:lnTo>
                    <a:pt x="1088580" y="849299"/>
                  </a:lnTo>
                  <a:lnTo>
                    <a:pt x="1089533" y="850315"/>
                  </a:lnTo>
                  <a:lnTo>
                    <a:pt x="1091272" y="852081"/>
                  </a:lnTo>
                  <a:lnTo>
                    <a:pt x="1092657" y="8485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5" name="object 122">
              <a:extLst>
                <a:ext uri="{FF2B5EF4-FFF2-40B4-BE49-F238E27FC236}">
                  <a16:creationId xmlns:a16="http://schemas.microsoft.com/office/drawing/2014/main" id="{198B389A-EE63-0A66-241B-0F4A4E42FEB0}"/>
                </a:ext>
              </a:extLst>
            </p:cNvPr>
            <p:cNvSpPr/>
            <p:nvPr/>
          </p:nvSpPr>
          <p:spPr>
            <a:xfrm>
              <a:off x="4510305" y="3013189"/>
              <a:ext cx="647679" cy="625345"/>
            </a:xfrm>
            <a:custGeom>
              <a:avLst/>
              <a:gdLst/>
              <a:ahLst/>
              <a:cxnLst/>
              <a:rect l="l" t="t" r="r" b="b"/>
              <a:pathLst>
                <a:path w="1068070" h="1031239">
                  <a:moveTo>
                    <a:pt x="4127" y="713701"/>
                  </a:moveTo>
                  <a:lnTo>
                    <a:pt x="3873" y="713257"/>
                  </a:lnTo>
                  <a:lnTo>
                    <a:pt x="3619" y="712800"/>
                  </a:lnTo>
                  <a:lnTo>
                    <a:pt x="3352" y="712343"/>
                  </a:lnTo>
                  <a:lnTo>
                    <a:pt x="2235" y="712978"/>
                  </a:lnTo>
                  <a:lnTo>
                    <a:pt x="1117" y="713613"/>
                  </a:lnTo>
                  <a:lnTo>
                    <a:pt x="0" y="714248"/>
                  </a:lnTo>
                  <a:lnTo>
                    <a:pt x="723" y="715492"/>
                  </a:lnTo>
                  <a:lnTo>
                    <a:pt x="1854" y="714883"/>
                  </a:lnTo>
                  <a:lnTo>
                    <a:pt x="2997" y="714298"/>
                  </a:lnTo>
                  <a:lnTo>
                    <a:pt x="4127" y="713701"/>
                  </a:lnTo>
                  <a:close/>
                </a:path>
                <a:path w="1068070" h="1031239">
                  <a:moveTo>
                    <a:pt x="24549" y="442442"/>
                  </a:moveTo>
                  <a:lnTo>
                    <a:pt x="24511" y="441198"/>
                  </a:lnTo>
                  <a:lnTo>
                    <a:pt x="24460" y="439966"/>
                  </a:lnTo>
                  <a:lnTo>
                    <a:pt x="24409" y="438746"/>
                  </a:lnTo>
                  <a:lnTo>
                    <a:pt x="23837" y="438734"/>
                  </a:lnTo>
                  <a:lnTo>
                    <a:pt x="23266" y="438734"/>
                  </a:lnTo>
                  <a:lnTo>
                    <a:pt x="22669" y="438708"/>
                  </a:lnTo>
                  <a:lnTo>
                    <a:pt x="22872" y="440004"/>
                  </a:lnTo>
                  <a:lnTo>
                    <a:pt x="23279" y="442607"/>
                  </a:lnTo>
                  <a:lnTo>
                    <a:pt x="23698" y="442531"/>
                  </a:lnTo>
                  <a:lnTo>
                    <a:pt x="24117" y="442493"/>
                  </a:lnTo>
                  <a:lnTo>
                    <a:pt x="24549" y="442442"/>
                  </a:lnTo>
                  <a:close/>
                </a:path>
                <a:path w="1068070" h="1031239">
                  <a:moveTo>
                    <a:pt x="35852" y="749300"/>
                  </a:moveTo>
                  <a:lnTo>
                    <a:pt x="35661" y="748423"/>
                  </a:lnTo>
                  <a:lnTo>
                    <a:pt x="35483" y="747509"/>
                  </a:lnTo>
                  <a:lnTo>
                    <a:pt x="35293" y="746633"/>
                  </a:lnTo>
                  <a:lnTo>
                    <a:pt x="35001" y="746671"/>
                  </a:lnTo>
                  <a:lnTo>
                    <a:pt x="34709" y="746696"/>
                  </a:lnTo>
                  <a:lnTo>
                    <a:pt x="34404" y="746734"/>
                  </a:lnTo>
                  <a:lnTo>
                    <a:pt x="34429" y="747623"/>
                  </a:lnTo>
                  <a:lnTo>
                    <a:pt x="34429" y="748512"/>
                  </a:lnTo>
                  <a:lnTo>
                    <a:pt x="34442" y="749376"/>
                  </a:lnTo>
                  <a:lnTo>
                    <a:pt x="34899" y="749363"/>
                  </a:lnTo>
                  <a:lnTo>
                    <a:pt x="35852" y="749300"/>
                  </a:lnTo>
                  <a:close/>
                </a:path>
                <a:path w="1068070" h="1031239">
                  <a:moveTo>
                    <a:pt x="45212" y="765784"/>
                  </a:moveTo>
                  <a:lnTo>
                    <a:pt x="43281" y="767067"/>
                  </a:lnTo>
                  <a:lnTo>
                    <a:pt x="40957" y="768604"/>
                  </a:lnTo>
                  <a:lnTo>
                    <a:pt x="43573" y="769658"/>
                  </a:lnTo>
                  <a:lnTo>
                    <a:pt x="44843" y="768959"/>
                  </a:lnTo>
                  <a:lnTo>
                    <a:pt x="45212" y="765784"/>
                  </a:lnTo>
                  <a:close/>
                </a:path>
                <a:path w="1068070" h="1031239">
                  <a:moveTo>
                    <a:pt x="71412" y="224497"/>
                  </a:moveTo>
                  <a:lnTo>
                    <a:pt x="70713" y="224028"/>
                  </a:lnTo>
                  <a:lnTo>
                    <a:pt x="70015" y="223532"/>
                  </a:lnTo>
                  <a:lnTo>
                    <a:pt x="69316" y="223037"/>
                  </a:lnTo>
                  <a:lnTo>
                    <a:pt x="69113" y="223316"/>
                  </a:lnTo>
                  <a:lnTo>
                    <a:pt x="68884" y="223570"/>
                  </a:lnTo>
                  <a:lnTo>
                    <a:pt x="68656" y="223850"/>
                  </a:lnTo>
                  <a:lnTo>
                    <a:pt x="69278" y="224497"/>
                  </a:lnTo>
                  <a:lnTo>
                    <a:pt x="69913" y="225132"/>
                  </a:lnTo>
                  <a:lnTo>
                    <a:pt x="70535" y="225767"/>
                  </a:lnTo>
                  <a:lnTo>
                    <a:pt x="70815" y="225348"/>
                  </a:lnTo>
                  <a:lnTo>
                    <a:pt x="71120" y="224942"/>
                  </a:lnTo>
                  <a:lnTo>
                    <a:pt x="71412" y="224497"/>
                  </a:lnTo>
                  <a:close/>
                </a:path>
                <a:path w="1068070" h="1031239">
                  <a:moveTo>
                    <a:pt x="98920" y="901496"/>
                  </a:moveTo>
                  <a:lnTo>
                    <a:pt x="98755" y="900455"/>
                  </a:lnTo>
                  <a:lnTo>
                    <a:pt x="97802" y="900442"/>
                  </a:lnTo>
                  <a:lnTo>
                    <a:pt x="96901" y="900531"/>
                  </a:lnTo>
                  <a:lnTo>
                    <a:pt x="96012" y="900582"/>
                  </a:lnTo>
                  <a:lnTo>
                    <a:pt x="96062" y="901115"/>
                  </a:lnTo>
                  <a:lnTo>
                    <a:pt x="96177" y="902169"/>
                  </a:lnTo>
                  <a:lnTo>
                    <a:pt x="97078" y="901992"/>
                  </a:lnTo>
                  <a:lnTo>
                    <a:pt x="98005" y="901801"/>
                  </a:lnTo>
                  <a:lnTo>
                    <a:pt x="98869" y="901522"/>
                  </a:lnTo>
                  <a:close/>
                </a:path>
                <a:path w="1068070" h="1031239">
                  <a:moveTo>
                    <a:pt x="147751" y="161074"/>
                  </a:moveTo>
                  <a:lnTo>
                    <a:pt x="147370" y="159118"/>
                  </a:lnTo>
                  <a:lnTo>
                    <a:pt x="147675" y="160972"/>
                  </a:lnTo>
                  <a:close/>
                </a:path>
                <a:path w="1068070" h="1031239">
                  <a:moveTo>
                    <a:pt x="149021" y="163004"/>
                  </a:moveTo>
                  <a:lnTo>
                    <a:pt x="147751" y="161074"/>
                  </a:lnTo>
                  <a:lnTo>
                    <a:pt x="144018" y="162433"/>
                  </a:lnTo>
                  <a:lnTo>
                    <a:pt x="146862" y="164795"/>
                  </a:lnTo>
                  <a:lnTo>
                    <a:pt x="149021" y="163004"/>
                  </a:lnTo>
                  <a:close/>
                </a:path>
                <a:path w="1068070" h="1031239">
                  <a:moveTo>
                    <a:pt x="157302" y="614997"/>
                  </a:moveTo>
                  <a:lnTo>
                    <a:pt x="156870" y="614654"/>
                  </a:lnTo>
                  <a:lnTo>
                    <a:pt x="156362" y="613981"/>
                  </a:lnTo>
                  <a:lnTo>
                    <a:pt x="156032" y="614070"/>
                  </a:lnTo>
                  <a:lnTo>
                    <a:pt x="155549" y="614184"/>
                  </a:lnTo>
                  <a:lnTo>
                    <a:pt x="155016" y="614781"/>
                  </a:lnTo>
                  <a:lnTo>
                    <a:pt x="154825" y="615302"/>
                  </a:lnTo>
                  <a:lnTo>
                    <a:pt x="154762" y="615505"/>
                  </a:lnTo>
                  <a:lnTo>
                    <a:pt x="155511" y="615988"/>
                  </a:lnTo>
                  <a:lnTo>
                    <a:pt x="156032" y="616534"/>
                  </a:lnTo>
                  <a:lnTo>
                    <a:pt x="156933" y="615442"/>
                  </a:lnTo>
                  <a:lnTo>
                    <a:pt x="157302" y="614997"/>
                  </a:lnTo>
                  <a:close/>
                </a:path>
                <a:path w="1068070" h="1031239">
                  <a:moveTo>
                    <a:pt x="259080" y="638302"/>
                  </a:moveTo>
                  <a:lnTo>
                    <a:pt x="258787" y="637717"/>
                  </a:lnTo>
                  <a:lnTo>
                    <a:pt x="258648" y="637171"/>
                  </a:lnTo>
                  <a:lnTo>
                    <a:pt x="258038" y="637552"/>
                  </a:lnTo>
                  <a:lnTo>
                    <a:pt x="257289" y="637832"/>
                  </a:lnTo>
                  <a:lnTo>
                    <a:pt x="256895" y="638378"/>
                  </a:lnTo>
                  <a:lnTo>
                    <a:pt x="256705" y="638594"/>
                  </a:lnTo>
                  <a:lnTo>
                    <a:pt x="257289" y="639356"/>
                  </a:lnTo>
                  <a:lnTo>
                    <a:pt x="258241" y="641527"/>
                  </a:lnTo>
                  <a:lnTo>
                    <a:pt x="258699" y="640092"/>
                  </a:lnTo>
                  <a:lnTo>
                    <a:pt x="259016" y="639483"/>
                  </a:lnTo>
                  <a:lnTo>
                    <a:pt x="259029" y="638835"/>
                  </a:lnTo>
                  <a:lnTo>
                    <a:pt x="259080" y="638302"/>
                  </a:lnTo>
                  <a:close/>
                </a:path>
                <a:path w="1068070" h="1031239">
                  <a:moveTo>
                    <a:pt x="261772" y="1028992"/>
                  </a:moveTo>
                  <a:lnTo>
                    <a:pt x="260921" y="1028458"/>
                  </a:lnTo>
                  <a:lnTo>
                    <a:pt x="260362" y="1027849"/>
                  </a:lnTo>
                  <a:lnTo>
                    <a:pt x="260045" y="1027976"/>
                  </a:lnTo>
                  <a:lnTo>
                    <a:pt x="259524" y="1028128"/>
                  </a:lnTo>
                  <a:lnTo>
                    <a:pt x="258927" y="1028738"/>
                  </a:lnTo>
                  <a:lnTo>
                    <a:pt x="258749" y="1029652"/>
                  </a:lnTo>
                  <a:lnTo>
                    <a:pt x="259372" y="1030185"/>
                  </a:lnTo>
                  <a:lnTo>
                    <a:pt x="259689" y="1030668"/>
                  </a:lnTo>
                  <a:lnTo>
                    <a:pt x="260273" y="1030185"/>
                  </a:lnTo>
                  <a:lnTo>
                    <a:pt x="260883" y="1029716"/>
                  </a:lnTo>
                  <a:lnTo>
                    <a:pt x="261772" y="1028992"/>
                  </a:lnTo>
                  <a:close/>
                </a:path>
                <a:path w="1068070" h="1031239">
                  <a:moveTo>
                    <a:pt x="263829" y="645185"/>
                  </a:moveTo>
                  <a:lnTo>
                    <a:pt x="263321" y="643013"/>
                  </a:lnTo>
                  <a:lnTo>
                    <a:pt x="263080" y="641908"/>
                  </a:lnTo>
                  <a:lnTo>
                    <a:pt x="262712" y="641997"/>
                  </a:lnTo>
                  <a:lnTo>
                    <a:pt x="262356" y="642061"/>
                  </a:lnTo>
                  <a:lnTo>
                    <a:pt x="261988" y="642137"/>
                  </a:lnTo>
                  <a:lnTo>
                    <a:pt x="262216" y="643242"/>
                  </a:lnTo>
                  <a:lnTo>
                    <a:pt x="262394" y="644321"/>
                  </a:lnTo>
                  <a:lnTo>
                    <a:pt x="262623" y="645426"/>
                  </a:lnTo>
                  <a:lnTo>
                    <a:pt x="263029" y="645363"/>
                  </a:lnTo>
                  <a:lnTo>
                    <a:pt x="263410" y="645261"/>
                  </a:lnTo>
                  <a:lnTo>
                    <a:pt x="263829" y="645185"/>
                  </a:lnTo>
                  <a:close/>
                </a:path>
                <a:path w="1068070" h="1031239">
                  <a:moveTo>
                    <a:pt x="296506" y="488518"/>
                  </a:moveTo>
                  <a:lnTo>
                    <a:pt x="296367" y="488200"/>
                  </a:lnTo>
                  <a:lnTo>
                    <a:pt x="296049" y="487591"/>
                  </a:lnTo>
                  <a:lnTo>
                    <a:pt x="295160" y="487959"/>
                  </a:lnTo>
                  <a:lnTo>
                    <a:pt x="294271" y="488353"/>
                  </a:lnTo>
                  <a:lnTo>
                    <a:pt x="293370" y="488734"/>
                  </a:lnTo>
                  <a:lnTo>
                    <a:pt x="293535" y="489064"/>
                  </a:lnTo>
                  <a:lnTo>
                    <a:pt x="293700" y="489432"/>
                  </a:lnTo>
                  <a:lnTo>
                    <a:pt x="293865" y="489775"/>
                  </a:lnTo>
                  <a:lnTo>
                    <a:pt x="294741" y="489369"/>
                  </a:lnTo>
                  <a:lnTo>
                    <a:pt x="295643" y="488924"/>
                  </a:lnTo>
                  <a:lnTo>
                    <a:pt x="296506" y="488518"/>
                  </a:lnTo>
                  <a:close/>
                </a:path>
                <a:path w="1068070" h="1031239">
                  <a:moveTo>
                    <a:pt x="300228" y="10109"/>
                  </a:moveTo>
                  <a:lnTo>
                    <a:pt x="299364" y="9563"/>
                  </a:lnTo>
                  <a:lnTo>
                    <a:pt x="298754" y="8940"/>
                  </a:lnTo>
                  <a:lnTo>
                    <a:pt x="298018" y="8750"/>
                  </a:lnTo>
                  <a:lnTo>
                    <a:pt x="297688" y="8648"/>
                  </a:lnTo>
                  <a:lnTo>
                    <a:pt x="297129" y="9334"/>
                  </a:lnTo>
                  <a:lnTo>
                    <a:pt x="296684" y="9664"/>
                  </a:lnTo>
                  <a:lnTo>
                    <a:pt x="297332" y="10274"/>
                  </a:lnTo>
                  <a:lnTo>
                    <a:pt x="297903" y="10972"/>
                  </a:lnTo>
                  <a:lnTo>
                    <a:pt x="298805" y="11518"/>
                  </a:lnTo>
                  <a:lnTo>
                    <a:pt x="299529" y="10731"/>
                  </a:lnTo>
                  <a:lnTo>
                    <a:pt x="300228" y="10109"/>
                  </a:lnTo>
                  <a:close/>
                </a:path>
                <a:path w="1068070" h="1031239">
                  <a:moveTo>
                    <a:pt x="301752" y="161671"/>
                  </a:moveTo>
                  <a:lnTo>
                    <a:pt x="300939" y="161302"/>
                  </a:lnTo>
                  <a:lnTo>
                    <a:pt x="300482" y="160934"/>
                  </a:lnTo>
                  <a:lnTo>
                    <a:pt x="300050" y="161544"/>
                  </a:lnTo>
                  <a:lnTo>
                    <a:pt x="299466" y="162102"/>
                  </a:lnTo>
                  <a:lnTo>
                    <a:pt x="299262" y="162775"/>
                  </a:lnTo>
                  <a:lnTo>
                    <a:pt x="299186" y="163042"/>
                  </a:lnTo>
                  <a:lnTo>
                    <a:pt x="299974" y="163550"/>
                  </a:lnTo>
                  <a:lnTo>
                    <a:pt x="300736" y="164312"/>
                  </a:lnTo>
                  <a:lnTo>
                    <a:pt x="301193" y="163360"/>
                  </a:lnTo>
                  <a:lnTo>
                    <a:pt x="301688" y="162712"/>
                  </a:lnTo>
                  <a:lnTo>
                    <a:pt x="301752" y="161671"/>
                  </a:lnTo>
                  <a:close/>
                </a:path>
                <a:path w="1068070" h="1031239">
                  <a:moveTo>
                    <a:pt x="313563" y="806665"/>
                  </a:moveTo>
                  <a:lnTo>
                    <a:pt x="313055" y="805370"/>
                  </a:lnTo>
                  <a:lnTo>
                    <a:pt x="312585" y="804062"/>
                  </a:lnTo>
                  <a:lnTo>
                    <a:pt x="312102" y="802767"/>
                  </a:lnTo>
                  <a:lnTo>
                    <a:pt x="311213" y="803084"/>
                  </a:lnTo>
                  <a:lnTo>
                    <a:pt x="310794" y="803249"/>
                  </a:lnTo>
                  <a:lnTo>
                    <a:pt x="311315" y="804557"/>
                  </a:lnTo>
                  <a:lnTo>
                    <a:pt x="311848" y="805827"/>
                  </a:lnTo>
                  <a:lnTo>
                    <a:pt x="312381" y="807123"/>
                  </a:lnTo>
                  <a:lnTo>
                    <a:pt x="313143" y="806818"/>
                  </a:lnTo>
                  <a:lnTo>
                    <a:pt x="313563" y="806665"/>
                  </a:lnTo>
                  <a:close/>
                </a:path>
                <a:path w="1068070" h="1031239">
                  <a:moveTo>
                    <a:pt x="317042" y="508736"/>
                  </a:moveTo>
                  <a:lnTo>
                    <a:pt x="316318" y="508127"/>
                  </a:lnTo>
                  <a:lnTo>
                    <a:pt x="315696" y="507428"/>
                  </a:lnTo>
                  <a:lnTo>
                    <a:pt x="315544" y="507517"/>
                  </a:lnTo>
                  <a:lnTo>
                    <a:pt x="314947" y="507885"/>
                  </a:lnTo>
                  <a:lnTo>
                    <a:pt x="314363" y="508419"/>
                  </a:lnTo>
                  <a:lnTo>
                    <a:pt x="314071" y="509054"/>
                  </a:lnTo>
                  <a:lnTo>
                    <a:pt x="313982" y="509244"/>
                  </a:lnTo>
                  <a:lnTo>
                    <a:pt x="314921" y="510286"/>
                  </a:lnTo>
                  <a:lnTo>
                    <a:pt x="315722" y="509917"/>
                  </a:lnTo>
                  <a:lnTo>
                    <a:pt x="316242" y="509384"/>
                  </a:lnTo>
                  <a:lnTo>
                    <a:pt x="317042" y="508736"/>
                  </a:lnTo>
                  <a:close/>
                </a:path>
                <a:path w="1068070" h="1031239">
                  <a:moveTo>
                    <a:pt x="329107" y="898804"/>
                  </a:moveTo>
                  <a:lnTo>
                    <a:pt x="327672" y="898118"/>
                  </a:lnTo>
                  <a:lnTo>
                    <a:pt x="326999" y="897610"/>
                  </a:lnTo>
                  <a:lnTo>
                    <a:pt x="326301" y="897572"/>
                  </a:lnTo>
                  <a:lnTo>
                    <a:pt x="325869" y="897572"/>
                  </a:lnTo>
                  <a:lnTo>
                    <a:pt x="325399" y="898283"/>
                  </a:lnTo>
                  <a:lnTo>
                    <a:pt x="324916" y="898664"/>
                  </a:lnTo>
                  <a:lnTo>
                    <a:pt x="325450" y="899223"/>
                  </a:lnTo>
                  <a:lnTo>
                    <a:pt x="325894" y="900125"/>
                  </a:lnTo>
                  <a:lnTo>
                    <a:pt x="326517" y="900264"/>
                  </a:lnTo>
                  <a:lnTo>
                    <a:pt x="327037" y="900379"/>
                  </a:lnTo>
                  <a:lnTo>
                    <a:pt x="327736" y="899617"/>
                  </a:lnTo>
                  <a:lnTo>
                    <a:pt x="329107" y="898804"/>
                  </a:lnTo>
                  <a:close/>
                </a:path>
                <a:path w="1068070" h="1031239">
                  <a:moveTo>
                    <a:pt x="329158" y="61214"/>
                  </a:moveTo>
                  <a:lnTo>
                    <a:pt x="329145" y="60579"/>
                  </a:lnTo>
                  <a:lnTo>
                    <a:pt x="329145" y="59994"/>
                  </a:lnTo>
                  <a:lnTo>
                    <a:pt x="328371" y="59423"/>
                  </a:lnTo>
                  <a:lnTo>
                    <a:pt x="327609" y="58369"/>
                  </a:lnTo>
                  <a:lnTo>
                    <a:pt x="326859" y="59474"/>
                  </a:lnTo>
                  <a:lnTo>
                    <a:pt x="325945" y="60325"/>
                  </a:lnTo>
                  <a:lnTo>
                    <a:pt x="326110" y="60655"/>
                  </a:lnTo>
                  <a:lnTo>
                    <a:pt x="326478" y="61391"/>
                  </a:lnTo>
                  <a:lnTo>
                    <a:pt x="327380" y="61887"/>
                  </a:lnTo>
                  <a:lnTo>
                    <a:pt x="328053" y="62484"/>
                  </a:lnTo>
                  <a:lnTo>
                    <a:pt x="328460" y="61874"/>
                  </a:lnTo>
                  <a:lnTo>
                    <a:pt x="329158" y="61214"/>
                  </a:lnTo>
                  <a:close/>
                </a:path>
                <a:path w="1068070" h="1031239">
                  <a:moveTo>
                    <a:pt x="331177" y="219506"/>
                  </a:moveTo>
                  <a:lnTo>
                    <a:pt x="330923" y="219011"/>
                  </a:lnTo>
                  <a:lnTo>
                    <a:pt x="330682" y="218490"/>
                  </a:lnTo>
                  <a:lnTo>
                    <a:pt x="330441" y="218020"/>
                  </a:lnTo>
                  <a:lnTo>
                    <a:pt x="329463" y="218554"/>
                  </a:lnTo>
                  <a:lnTo>
                    <a:pt x="328498" y="219113"/>
                  </a:lnTo>
                  <a:lnTo>
                    <a:pt x="327545" y="219671"/>
                  </a:lnTo>
                  <a:lnTo>
                    <a:pt x="327710" y="220040"/>
                  </a:lnTo>
                  <a:lnTo>
                    <a:pt x="327875" y="220370"/>
                  </a:lnTo>
                  <a:lnTo>
                    <a:pt x="328041" y="220726"/>
                  </a:lnTo>
                  <a:lnTo>
                    <a:pt x="331177" y="219506"/>
                  </a:lnTo>
                  <a:close/>
                </a:path>
                <a:path w="1068070" h="1031239">
                  <a:moveTo>
                    <a:pt x="335686" y="167601"/>
                  </a:moveTo>
                  <a:lnTo>
                    <a:pt x="334429" y="166966"/>
                  </a:lnTo>
                  <a:lnTo>
                    <a:pt x="332828" y="170103"/>
                  </a:lnTo>
                  <a:lnTo>
                    <a:pt x="333222" y="170307"/>
                  </a:lnTo>
                  <a:lnTo>
                    <a:pt x="334010" y="170700"/>
                  </a:lnTo>
                  <a:lnTo>
                    <a:pt x="334568" y="169684"/>
                  </a:lnTo>
                  <a:lnTo>
                    <a:pt x="335114" y="168643"/>
                  </a:lnTo>
                  <a:lnTo>
                    <a:pt x="335686" y="167601"/>
                  </a:lnTo>
                  <a:close/>
                </a:path>
                <a:path w="1068070" h="1031239">
                  <a:moveTo>
                    <a:pt x="359600" y="53009"/>
                  </a:moveTo>
                  <a:lnTo>
                    <a:pt x="359549" y="52692"/>
                  </a:lnTo>
                  <a:lnTo>
                    <a:pt x="359448" y="51993"/>
                  </a:lnTo>
                  <a:lnTo>
                    <a:pt x="358940" y="51371"/>
                  </a:lnTo>
                  <a:lnTo>
                    <a:pt x="358355" y="50317"/>
                  </a:lnTo>
                  <a:lnTo>
                    <a:pt x="357746" y="51168"/>
                  </a:lnTo>
                  <a:lnTo>
                    <a:pt x="357098" y="51701"/>
                  </a:lnTo>
                  <a:lnTo>
                    <a:pt x="357212" y="51943"/>
                  </a:lnTo>
                  <a:lnTo>
                    <a:pt x="357492" y="52641"/>
                  </a:lnTo>
                  <a:lnTo>
                    <a:pt x="358063" y="53225"/>
                  </a:lnTo>
                  <a:lnTo>
                    <a:pt x="358533" y="53848"/>
                  </a:lnTo>
                  <a:lnTo>
                    <a:pt x="358889" y="53454"/>
                  </a:lnTo>
                  <a:lnTo>
                    <a:pt x="359600" y="53009"/>
                  </a:lnTo>
                  <a:close/>
                </a:path>
                <a:path w="1068070" h="1031239">
                  <a:moveTo>
                    <a:pt x="374840" y="47853"/>
                  </a:moveTo>
                  <a:lnTo>
                    <a:pt x="373735" y="47599"/>
                  </a:lnTo>
                  <a:lnTo>
                    <a:pt x="372681" y="47459"/>
                  </a:lnTo>
                  <a:lnTo>
                    <a:pt x="371614" y="47294"/>
                  </a:lnTo>
                  <a:lnTo>
                    <a:pt x="371589" y="47891"/>
                  </a:lnTo>
                  <a:lnTo>
                    <a:pt x="371563" y="48501"/>
                  </a:lnTo>
                  <a:lnTo>
                    <a:pt x="371538" y="49110"/>
                  </a:lnTo>
                  <a:lnTo>
                    <a:pt x="372605" y="49047"/>
                  </a:lnTo>
                  <a:lnTo>
                    <a:pt x="373697" y="49022"/>
                  </a:lnTo>
                  <a:lnTo>
                    <a:pt x="374751" y="48907"/>
                  </a:lnTo>
                  <a:lnTo>
                    <a:pt x="374840" y="47853"/>
                  </a:lnTo>
                  <a:close/>
                </a:path>
                <a:path w="1068070" h="1031239">
                  <a:moveTo>
                    <a:pt x="383501" y="297256"/>
                  </a:moveTo>
                  <a:lnTo>
                    <a:pt x="382485" y="298602"/>
                  </a:lnTo>
                  <a:lnTo>
                    <a:pt x="381774" y="299529"/>
                  </a:lnTo>
                  <a:lnTo>
                    <a:pt x="380822" y="300812"/>
                  </a:lnTo>
                  <a:lnTo>
                    <a:pt x="383425" y="300240"/>
                  </a:lnTo>
                  <a:lnTo>
                    <a:pt x="383501" y="297256"/>
                  </a:lnTo>
                  <a:close/>
                </a:path>
                <a:path w="1068070" h="1031239">
                  <a:moveTo>
                    <a:pt x="384048" y="550240"/>
                  </a:moveTo>
                  <a:lnTo>
                    <a:pt x="382447" y="550240"/>
                  </a:lnTo>
                  <a:lnTo>
                    <a:pt x="382498" y="551129"/>
                  </a:lnTo>
                  <a:lnTo>
                    <a:pt x="382498" y="552030"/>
                  </a:lnTo>
                  <a:lnTo>
                    <a:pt x="382638" y="552919"/>
                  </a:lnTo>
                  <a:lnTo>
                    <a:pt x="383324" y="553021"/>
                  </a:lnTo>
                  <a:lnTo>
                    <a:pt x="383692" y="553085"/>
                  </a:lnTo>
                  <a:lnTo>
                    <a:pt x="383819" y="552119"/>
                  </a:lnTo>
                  <a:lnTo>
                    <a:pt x="384048" y="550240"/>
                  </a:lnTo>
                  <a:close/>
                </a:path>
                <a:path w="1068070" h="1031239">
                  <a:moveTo>
                    <a:pt x="391210" y="992593"/>
                  </a:moveTo>
                  <a:lnTo>
                    <a:pt x="391007" y="992251"/>
                  </a:lnTo>
                  <a:lnTo>
                    <a:pt x="390690" y="991527"/>
                  </a:lnTo>
                  <a:lnTo>
                    <a:pt x="389699" y="991933"/>
                  </a:lnTo>
                  <a:lnTo>
                    <a:pt x="388772" y="992416"/>
                  </a:lnTo>
                  <a:lnTo>
                    <a:pt x="387845" y="992873"/>
                  </a:lnTo>
                  <a:lnTo>
                    <a:pt x="388175" y="993571"/>
                  </a:lnTo>
                  <a:lnTo>
                    <a:pt x="388340" y="993940"/>
                  </a:lnTo>
                  <a:lnTo>
                    <a:pt x="391210" y="992593"/>
                  </a:lnTo>
                  <a:close/>
                </a:path>
                <a:path w="1068070" h="1031239">
                  <a:moveTo>
                    <a:pt x="431215" y="161874"/>
                  </a:moveTo>
                  <a:lnTo>
                    <a:pt x="430161" y="161417"/>
                  </a:lnTo>
                  <a:lnTo>
                    <a:pt x="429133" y="160947"/>
                  </a:lnTo>
                  <a:lnTo>
                    <a:pt x="428091" y="160489"/>
                  </a:lnTo>
                  <a:lnTo>
                    <a:pt x="427926" y="160807"/>
                  </a:lnTo>
                  <a:lnTo>
                    <a:pt x="427799" y="161099"/>
                  </a:lnTo>
                  <a:lnTo>
                    <a:pt x="427634" y="161391"/>
                  </a:lnTo>
                  <a:lnTo>
                    <a:pt x="430441" y="163220"/>
                  </a:lnTo>
                  <a:lnTo>
                    <a:pt x="430695" y="162763"/>
                  </a:lnTo>
                  <a:lnTo>
                    <a:pt x="430936" y="162318"/>
                  </a:lnTo>
                  <a:lnTo>
                    <a:pt x="431215" y="161874"/>
                  </a:lnTo>
                  <a:close/>
                </a:path>
                <a:path w="1068070" h="1031239">
                  <a:moveTo>
                    <a:pt x="432498" y="464947"/>
                  </a:moveTo>
                  <a:lnTo>
                    <a:pt x="432371" y="462889"/>
                  </a:lnTo>
                  <a:lnTo>
                    <a:pt x="432295" y="461860"/>
                  </a:lnTo>
                  <a:lnTo>
                    <a:pt x="431863" y="461848"/>
                  </a:lnTo>
                  <a:lnTo>
                    <a:pt x="431431" y="461822"/>
                  </a:lnTo>
                  <a:lnTo>
                    <a:pt x="430987" y="461810"/>
                  </a:lnTo>
                  <a:lnTo>
                    <a:pt x="430911" y="463969"/>
                  </a:lnTo>
                  <a:lnTo>
                    <a:pt x="430847" y="465035"/>
                  </a:lnTo>
                  <a:lnTo>
                    <a:pt x="431939" y="464972"/>
                  </a:lnTo>
                  <a:lnTo>
                    <a:pt x="432498" y="464947"/>
                  </a:lnTo>
                  <a:close/>
                </a:path>
                <a:path w="1068070" h="1031239">
                  <a:moveTo>
                    <a:pt x="504164" y="546303"/>
                  </a:moveTo>
                  <a:lnTo>
                    <a:pt x="503021" y="545642"/>
                  </a:lnTo>
                  <a:lnTo>
                    <a:pt x="502297" y="544906"/>
                  </a:lnTo>
                  <a:lnTo>
                    <a:pt x="501154" y="545185"/>
                  </a:lnTo>
                  <a:lnTo>
                    <a:pt x="500735" y="546061"/>
                  </a:lnTo>
                  <a:lnTo>
                    <a:pt x="500214" y="546620"/>
                  </a:lnTo>
                  <a:lnTo>
                    <a:pt x="500748" y="547039"/>
                  </a:lnTo>
                  <a:lnTo>
                    <a:pt x="501319" y="547776"/>
                  </a:lnTo>
                  <a:lnTo>
                    <a:pt x="501827" y="547751"/>
                  </a:lnTo>
                  <a:lnTo>
                    <a:pt x="502462" y="547712"/>
                  </a:lnTo>
                  <a:lnTo>
                    <a:pt x="503059" y="547039"/>
                  </a:lnTo>
                  <a:lnTo>
                    <a:pt x="504164" y="546303"/>
                  </a:lnTo>
                  <a:close/>
                </a:path>
                <a:path w="1068070" h="1031239">
                  <a:moveTo>
                    <a:pt x="514642" y="117741"/>
                  </a:moveTo>
                  <a:lnTo>
                    <a:pt x="514451" y="116903"/>
                  </a:lnTo>
                  <a:lnTo>
                    <a:pt x="514096" y="116217"/>
                  </a:lnTo>
                  <a:lnTo>
                    <a:pt x="513588" y="115798"/>
                  </a:lnTo>
                  <a:lnTo>
                    <a:pt x="513372" y="115646"/>
                  </a:lnTo>
                  <a:lnTo>
                    <a:pt x="512597" y="116230"/>
                  </a:lnTo>
                  <a:lnTo>
                    <a:pt x="512025" y="116509"/>
                  </a:lnTo>
                  <a:lnTo>
                    <a:pt x="512749" y="117513"/>
                  </a:lnTo>
                  <a:lnTo>
                    <a:pt x="513067" y="117983"/>
                  </a:lnTo>
                  <a:lnTo>
                    <a:pt x="513384" y="118452"/>
                  </a:lnTo>
                  <a:lnTo>
                    <a:pt x="513816" y="118135"/>
                  </a:lnTo>
                  <a:lnTo>
                    <a:pt x="514642" y="117741"/>
                  </a:lnTo>
                  <a:close/>
                </a:path>
                <a:path w="1068070" h="1031239">
                  <a:moveTo>
                    <a:pt x="521792" y="292785"/>
                  </a:moveTo>
                  <a:lnTo>
                    <a:pt x="521677" y="291426"/>
                  </a:lnTo>
                  <a:lnTo>
                    <a:pt x="521563" y="290055"/>
                  </a:lnTo>
                  <a:lnTo>
                    <a:pt x="521474" y="288709"/>
                  </a:lnTo>
                  <a:lnTo>
                    <a:pt x="520776" y="288747"/>
                  </a:lnTo>
                  <a:lnTo>
                    <a:pt x="520052" y="288785"/>
                  </a:lnTo>
                  <a:lnTo>
                    <a:pt x="519353" y="288836"/>
                  </a:lnTo>
                  <a:lnTo>
                    <a:pt x="519671" y="290220"/>
                  </a:lnTo>
                  <a:lnTo>
                    <a:pt x="519963" y="291642"/>
                  </a:lnTo>
                  <a:lnTo>
                    <a:pt x="520280" y="293027"/>
                  </a:lnTo>
                  <a:lnTo>
                    <a:pt x="521792" y="292785"/>
                  </a:lnTo>
                  <a:close/>
                </a:path>
                <a:path w="1068070" h="1031239">
                  <a:moveTo>
                    <a:pt x="522592" y="436892"/>
                  </a:moveTo>
                  <a:lnTo>
                    <a:pt x="521512" y="436600"/>
                  </a:lnTo>
                  <a:lnTo>
                    <a:pt x="520433" y="436346"/>
                  </a:lnTo>
                  <a:lnTo>
                    <a:pt x="519341" y="436067"/>
                  </a:lnTo>
                  <a:lnTo>
                    <a:pt x="519099" y="437197"/>
                  </a:lnTo>
                  <a:lnTo>
                    <a:pt x="518972" y="437756"/>
                  </a:lnTo>
                  <a:lnTo>
                    <a:pt x="520026" y="438035"/>
                  </a:lnTo>
                  <a:lnTo>
                    <a:pt x="521068" y="438340"/>
                  </a:lnTo>
                  <a:lnTo>
                    <a:pt x="522147" y="438505"/>
                  </a:lnTo>
                  <a:lnTo>
                    <a:pt x="522439" y="437451"/>
                  </a:lnTo>
                  <a:lnTo>
                    <a:pt x="522592" y="436892"/>
                  </a:lnTo>
                  <a:close/>
                </a:path>
                <a:path w="1068070" h="1031239">
                  <a:moveTo>
                    <a:pt x="543102" y="688911"/>
                  </a:moveTo>
                  <a:lnTo>
                    <a:pt x="542302" y="688174"/>
                  </a:lnTo>
                  <a:lnTo>
                    <a:pt x="541870" y="687463"/>
                  </a:lnTo>
                  <a:lnTo>
                    <a:pt x="540943" y="687438"/>
                  </a:lnTo>
                  <a:lnTo>
                    <a:pt x="540258" y="688022"/>
                  </a:lnTo>
                  <a:lnTo>
                    <a:pt x="540080" y="688505"/>
                  </a:lnTo>
                  <a:lnTo>
                    <a:pt x="539953" y="688873"/>
                  </a:lnTo>
                  <a:lnTo>
                    <a:pt x="540575" y="689927"/>
                  </a:lnTo>
                  <a:lnTo>
                    <a:pt x="541413" y="689737"/>
                  </a:lnTo>
                  <a:lnTo>
                    <a:pt x="542086" y="689368"/>
                  </a:lnTo>
                  <a:lnTo>
                    <a:pt x="543102" y="688911"/>
                  </a:lnTo>
                  <a:close/>
                </a:path>
                <a:path w="1068070" h="1031239">
                  <a:moveTo>
                    <a:pt x="543852" y="80645"/>
                  </a:moveTo>
                  <a:lnTo>
                    <a:pt x="540689" y="78689"/>
                  </a:lnTo>
                  <a:lnTo>
                    <a:pt x="540004" y="82359"/>
                  </a:lnTo>
                  <a:lnTo>
                    <a:pt x="542137" y="81534"/>
                  </a:lnTo>
                  <a:lnTo>
                    <a:pt x="543852" y="80645"/>
                  </a:lnTo>
                  <a:close/>
                </a:path>
                <a:path w="1068070" h="1031239">
                  <a:moveTo>
                    <a:pt x="554151" y="945273"/>
                  </a:moveTo>
                  <a:lnTo>
                    <a:pt x="553504" y="941997"/>
                  </a:lnTo>
                  <a:lnTo>
                    <a:pt x="552119" y="943406"/>
                  </a:lnTo>
                  <a:lnTo>
                    <a:pt x="551205" y="944346"/>
                  </a:lnTo>
                  <a:lnTo>
                    <a:pt x="549389" y="946188"/>
                  </a:lnTo>
                  <a:lnTo>
                    <a:pt x="552742" y="945743"/>
                  </a:lnTo>
                  <a:lnTo>
                    <a:pt x="554151" y="945273"/>
                  </a:lnTo>
                  <a:close/>
                </a:path>
                <a:path w="1068070" h="1031239">
                  <a:moveTo>
                    <a:pt x="555523" y="493610"/>
                  </a:moveTo>
                  <a:lnTo>
                    <a:pt x="555180" y="493598"/>
                  </a:lnTo>
                  <a:lnTo>
                    <a:pt x="554824" y="493585"/>
                  </a:lnTo>
                  <a:lnTo>
                    <a:pt x="554469" y="493572"/>
                  </a:lnTo>
                  <a:lnTo>
                    <a:pt x="554507" y="494626"/>
                  </a:lnTo>
                  <a:lnTo>
                    <a:pt x="554583" y="496709"/>
                  </a:lnTo>
                  <a:lnTo>
                    <a:pt x="554863" y="496697"/>
                  </a:lnTo>
                  <a:lnTo>
                    <a:pt x="555117" y="496709"/>
                  </a:lnTo>
                  <a:lnTo>
                    <a:pt x="555383" y="496709"/>
                  </a:lnTo>
                  <a:lnTo>
                    <a:pt x="555434" y="495668"/>
                  </a:lnTo>
                  <a:lnTo>
                    <a:pt x="555523" y="493610"/>
                  </a:lnTo>
                  <a:close/>
                </a:path>
                <a:path w="1068070" h="1031239">
                  <a:moveTo>
                    <a:pt x="556818" y="626618"/>
                  </a:moveTo>
                  <a:lnTo>
                    <a:pt x="556133" y="625424"/>
                  </a:lnTo>
                  <a:lnTo>
                    <a:pt x="555891" y="624459"/>
                  </a:lnTo>
                  <a:lnTo>
                    <a:pt x="555358" y="624255"/>
                  </a:lnTo>
                  <a:lnTo>
                    <a:pt x="554837" y="624078"/>
                  </a:lnTo>
                  <a:lnTo>
                    <a:pt x="554012" y="624662"/>
                  </a:lnTo>
                  <a:lnTo>
                    <a:pt x="553326" y="624928"/>
                  </a:lnTo>
                  <a:lnTo>
                    <a:pt x="553593" y="625602"/>
                  </a:lnTo>
                  <a:lnTo>
                    <a:pt x="553681" y="626541"/>
                  </a:lnTo>
                  <a:lnTo>
                    <a:pt x="554177" y="626897"/>
                  </a:lnTo>
                  <a:lnTo>
                    <a:pt x="554609" y="627176"/>
                  </a:lnTo>
                  <a:lnTo>
                    <a:pt x="555510" y="626783"/>
                  </a:lnTo>
                  <a:lnTo>
                    <a:pt x="556818" y="626618"/>
                  </a:lnTo>
                  <a:close/>
                </a:path>
                <a:path w="1068070" h="1031239">
                  <a:moveTo>
                    <a:pt x="558457" y="503859"/>
                  </a:moveTo>
                  <a:lnTo>
                    <a:pt x="557834" y="503212"/>
                  </a:lnTo>
                  <a:lnTo>
                    <a:pt x="557644" y="503224"/>
                  </a:lnTo>
                  <a:lnTo>
                    <a:pt x="557123" y="503351"/>
                  </a:lnTo>
                  <a:lnTo>
                    <a:pt x="556666" y="503758"/>
                  </a:lnTo>
                  <a:lnTo>
                    <a:pt x="556196" y="504024"/>
                  </a:lnTo>
                  <a:lnTo>
                    <a:pt x="556501" y="504482"/>
                  </a:lnTo>
                  <a:lnTo>
                    <a:pt x="556806" y="504964"/>
                  </a:lnTo>
                  <a:lnTo>
                    <a:pt x="557326" y="505739"/>
                  </a:lnTo>
                  <a:lnTo>
                    <a:pt x="557834" y="505002"/>
                  </a:lnTo>
                  <a:lnTo>
                    <a:pt x="558266" y="504558"/>
                  </a:lnTo>
                  <a:lnTo>
                    <a:pt x="558393" y="504063"/>
                  </a:lnTo>
                  <a:lnTo>
                    <a:pt x="558457" y="503859"/>
                  </a:lnTo>
                  <a:close/>
                </a:path>
                <a:path w="1068070" h="1031239">
                  <a:moveTo>
                    <a:pt x="585419" y="457530"/>
                  </a:moveTo>
                  <a:lnTo>
                    <a:pt x="584339" y="457606"/>
                  </a:lnTo>
                  <a:lnTo>
                    <a:pt x="582168" y="457733"/>
                  </a:lnTo>
                  <a:lnTo>
                    <a:pt x="582218" y="458266"/>
                  </a:lnTo>
                  <a:lnTo>
                    <a:pt x="582256" y="459282"/>
                  </a:lnTo>
                  <a:lnTo>
                    <a:pt x="583361" y="459359"/>
                  </a:lnTo>
                  <a:lnTo>
                    <a:pt x="584390" y="459244"/>
                  </a:lnTo>
                  <a:lnTo>
                    <a:pt x="585406" y="459206"/>
                  </a:lnTo>
                  <a:lnTo>
                    <a:pt x="585419" y="458635"/>
                  </a:lnTo>
                  <a:lnTo>
                    <a:pt x="585406" y="458089"/>
                  </a:lnTo>
                  <a:lnTo>
                    <a:pt x="585419" y="457530"/>
                  </a:lnTo>
                  <a:close/>
                </a:path>
                <a:path w="1068070" h="1031239">
                  <a:moveTo>
                    <a:pt x="594906" y="184670"/>
                  </a:moveTo>
                  <a:lnTo>
                    <a:pt x="594106" y="184061"/>
                  </a:lnTo>
                  <a:lnTo>
                    <a:pt x="593344" y="184873"/>
                  </a:lnTo>
                  <a:lnTo>
                    <a:pt x="592620" y="185686"/>
                  </a:lnTo>
                  <a:lnTo>
                    <a:pt x="591921" y="186499"/>
                  </a:lnTo>
                  <a:lnTo>
                    <a:pt x="592836" y="187147"/>
                  </a:lnTo>
                  <a:lnTo>
                    <a:pt x="593280" y="187490"/>
                  </a:lnTo>
                  <a:lnTo>
                    <a:pt x="594410" y="185674"/>
                  </a:lnTo>
                  <a:lnTo>
                    <a:pt x="594880" y="184708"/>
                  </a:lnTo>
                  <a:close/>
                </a:path>
                <a:path w="1068070" h="1031239">
                  <a:moveTo>
                    <a:pt x="601878" y="281355"/>
                  </a:moveTo>
                  <a:lnTo>
                    <a:pt x="600583" y="280352"/>
                  </a:lnTo>
                  <a:lnTo>
                    <a:pt x="600062" y="279717"/>
                  </a:lnTo>
                  <a:lnTo>
                    <a:pt x="599744" y="279781"/>
                  </a:lnTo>
                  <a:lnTo>
                    <a:pt x="599313" y="279895"/>
                  </a:lnTo>
                  <a:lnTo>
                    <a:pt x="598754" y="280581"/>
                  </a:lnTo>
                  <a:lnTo>
                    <a:pt x="598741" y="281025"/>
                  </a:lnTo>
                  <a:lnTo>
                    <a:pt x="598716" y="281406"/>
                  </a:lnTo>
                  <a:lnTo>
                    <a:pt x="599351" y="282105"/>
                  </a:lnTo>
                  <a:lnTo>
                    <a:pt x="599744" y="282143"/>
                  </a:lnTo>
                  <a:lnTo>
                    <a:pt x="600278" y="282219"/>
                  </a:lnTo>
                  <a:lnTo>
                    <a:pt x="600862" y="281762"/>
                  </a:lnTo>
                  <a:lnTo>
                    <a:pt x="601878" y="281355"/>
                  </a:lnTo>
                  <a:close/>
                </a:path>
                <a:path w="1068070" h="1031239">
                  <a:moveTo>
                    <a:pt x="608495" y="214261"/>
                  </a:moveTo>
                  <a:lnTo>
                    <a:pt x="608076" y="214274"/>
                  </a:lnTo>
                  <a:lnTo>
                    <a:pt x="607326" y="214236"/>
                  </a:lnTo>
                  <a:lnTo>
                    <a:pt x="607123" y="215303"/>
                  </a:lnTo>
                  <a:lnTo>
                    <a:pt x="607072" y="216306"/>
                  </a:lnTo>
                  <a:lnTo>
                    <a:pt x="606996" y="217284"/>
                  </a:lnTo>
                  <a:lnTo>
                    <a:pt x="607441" y="217347"/>
                  </a:lnTo>
                  <a:lnTo>
                    <a:pt x="607885" y="217398"/>
                  </a:lnTo>
                  <a:lnTo>
                    <a:pt x="608355" y="217462"/>
                  </a:lnTo>
                  <a:lnTo>
                    <a:pt x="608393" y="216382"/>
                  </a:lnTo>
                  <a:lnTo>
                    <a:pt x="608495" y="214261"/>
                  </a:lnTo>
                  <a:close/>
                </a:path>
                <a:path w="1068070" h="1031239">
                  <a:moveTo>
                    <a:pt x="612355" y="539661"/>
                  </a:moveTo>
                  <a:lnTo>
                    <a:pt x="612013" y="538988"/>
                  </a:lnTo>
                  <a:lnTo>
                    <a:pt x="611886" y="538378"/>
                  </a:lnTo>
                  <a:lnTo>
                    <a:pt x="611466" y="538619"/>
                  </a:lnTo>
                  <a:lnTo>
                    <a:pt x="611035" y="538835"/>
                  </a:lnTo>
                  <a:lnTo>
                    <a:pt x="610590" y="539076"/>
                  </a:lnTo>
                  <a:lnTo>
                    <a:pt x="610311" y="539762"/>
                  </a:lnTo>
                  <a:lnTo>
                    <a:pt x="609854" y="540461"/>
                  </a:lnTo>
                  <a:lnTo>
                    <a:pt x="609803" y="541172"/>
                  </a:lnTo>
                  <a:lnTo>
                    <a:pt x="609790" y="541477"/>
                  </a:lnTo>
                  <a:lnTo>
                    <a:pt x="610616" y="541832"/>
                  </a:lnTo>
                  <a:lnTo>
                    <a:pt x="611047" y="542188"/>
                  </a:lnTo>
                  <a:lnTo>
                    <a:pt x="611454" y="541515"/>
                  </a:lnTo>
                  <a:lnTo>
                    <a:pt x="612025" y="540905"/>
                  </a:lnTo>
                  <a:lnTo>
                    <a:pt x="612228" y="540207"/>
                  </a:lnTo>
                  <a:lnTo>
                    <a:pt x="612355" y="539661"/>
                  </a:lnTo>
                  <a:close/>
                </a:path>
                <a:path w="1068070" h="1031239">
                  <a:moveTo>
                    <a:pt x="617677" y="1790"/>
                  </a:moveTo>
                  <a:lnTo>
                    <a:pt x="617156" y="965"/>
                  </a:lnTo>
                  <a:lnTo>
                    <a:pt x="616864" y="482"/>
                  </a:lnTo>
                  <a:lnTo>
                    <a:pt x="616546" y="0"/>
                  </a:lnTo>
                  <a:lnTo>
                    <a:pt x="615772" y="508"/>
                  </a:lnTo>
                  <a:lnTo>
                    <a:pt x="614984" y="1016"/>
                  </a:lnTo>
                  <a:lnTo>
                    <a:pt x="614210" y="1536"/>
                  </a:lnTo>
                  <a:lnTo>
                    <a:pt x="614591" y="1968"/>
                  </a:lnTo>
                  <a:lnTo>
                    <a:pt x="614997" y="2806"/>
                  </a:lnTo>
                  <a:lnTo>
                    <a:pt x="615340" y="2781"/>
                  </a:lnTo>
                  <a:lnTo>
                    <a:pt x="616051" y="2717"/>
                  </a:lnTo>
                  <a:lnTo>
                    <a:pt x="616737" y="2209"/>
                  </a:lnTo>
                  <a:lnTo>
                    <a:pt x="617677" y="1790"/>
                  </a:lnTo>
                  <a:close/>
                </a:path>
                <a:path w="1068070" h="1031239">
                  <a:moveTo>
                    <a:pt x="619239" y="43751"/>
                  </a:moveTo>
                  <a:lnTo>
                    <a:pt x="619150" y="42710"/>
                  </a:lnTo>
                  <a:lnTo>
                    <a:pt x="618972" y="40614"/>
                  </a:lnTo>
                  <a:lnTo>
                    <a:pt x="618591" y="40652"/>
                  </a:lnTo>
                  <a:lnTo>
                    <a:pt x="617842" y="40690"/>
                  </a:lnTo>
                  <a:lnTo>
                    <a:pt x="617778" y="41719"/>
                  </a:lnTo>
                  <a:lnTo>
                    <a:pt x="617702" y="43802"/>
                  </a:lnTo>
                  <a:lnTo>
                    <a:pt x="618223" y="43789"/>
                  </a:lnTo>
                  <a:lnTo>
                    <a:pt x="618718" y="43751"/>
                  </a:lnTo>
                  <a:lnTo>
                    <a:pt x="619239" y="43751"/>
                  </a:lnTo>
                  <a:close/>
                </a:path>
                <a:path w="1068070" h="1031239">
                  <a:moveTo>
                    <a:pt x="619671" y="868730"/>
                  </a:moveTo>
                  <a:lnTo>
                    <a:pt x="618693" y="867956"/>
                  </a:lnTo>
                  <a:lnTo>
                    <a:pt x="617715" y="867194"/>
                  </a:lnTo>
                  <a:lnTo>
                    <a:pt x="616737" y="866419"/>
                  </a:lnTo>
                  <a:lnTo>
                    <a:pt x="616496" y="866711"/>
                  </a:lnTo>
                  <a:lnTo>
                    <a:pt x="616242" y="867041"/>
                  </a:lnTo>
                  <a:lnTo>
                    <a:pt x="616000" y="867359"/>
                  </a:lnTo>
                  <a:lnTo>
                    <a:pt x="616902" y="868210"/>
                  </a:lnTo>
                  <a:lnTo>
                    <a:pt x="617829" y="869035"/>
                  </a:lnTo>
                  <a:lnTo>
                    <a:pt x="618731" y="869899"/>
                  </a:lnTo>
                  <a:lnTo>
                    <a:pt x="619366" y="869124"/>
                  </a:lnTo>
                  <a:lnTo>
                    <a:pt x="619671" y="868730"/>
                  </a:lnTo>
                  <a:close/>
                </a:path>
                <a:path w="1068070" h="1031239">
                  <a:moveTo>
                    <a:pt x="644105" y="909980"/>
                  </a:moveTo>
                  <a:lnTo>
                    <a:pt x="643953" y="908583"/>
                  </a:lnTo>
                  <a:lnTo>
                    <a:pt x="643813" y="907173"/>
                  </a:lnTo>
                  <a:lnTo>
                    <a:pt x="643648" y="905789"/>
                  </a:lnTo>
                  <a:lnTo>
                    <a:pt x="643140" y="905827"/>
                  </a:lnTo>
                  <a:lnTo>
                    <a:pt x="642620" y="905852"/>
                  </a:lnTo>
                  <a:lnTo>
                    <a:pt x="642112" y="905891"/>
                  </a:lnTo>
                  <a:lnTo>
                    <a:pt x="642264" y="908558"/>
                  </a:lnTo>
                  <a:lnTo>
                    <a:pt x="642315" y="909878"/>
                  </a:lnTo>
                  <a:lnTo>
                    <a:pt x="642912" y="909916"/>
                  </a:lnTo>
                  <a:lnTo>
                    <a:pt x="644105" y="909980"/>
                  </a:lnTo>
                  <a:close/>
                </a:path>
                <a:path w="1068070" h="1031239">
                  <a:moveTo>
                    <a:pt x="658393" y="373341"/>
                  </a:moveTo>
                  <a:lnTo>
                    <a:pt x="657567" y="372973"/>
                  </a:lnTo>
                  <a:lnTo>
                    <a:pt x="657136" y="373659"/>
                  </a:lnTo>
                  <a:lnTo>
                    <a:pt x="656590" y="374269"/>
                  </a:lnTo>
                  <a:lnTo>
                    <a:pt x="656056" y="375704"/>
                  </a:lnTo>
                  <a:lnTo>
                    <a:pt x="656094" y="376491"/>
                  </a:lnTo>
                  <a:lnTo>
                    <a:pt x="655993" y="377266"/>
                  </a:lnTo>
                  <a:lnTo>
                    <a:pt x="656348" y="377329"/>
                  </a:lnTo>
                  <a:lnTo>
                    <a:pt x="656678" y="377418"/>
                  </a:lnTo>
                  <a:lnTo>
                    <a:pt x="657034" y="377494"/>
                  </a:lnTo>
                  <a:lnTo>
                    <a:pt x="657479" y="376097"/>
                  </a:lnTo>
                  <a:lnTo>
                    <a:pt x="657936" y="374726"/>
                  </a:lnTo>
                  <a:lnTo>
                    <a:pt x="658393" y="373341"/>
                  </a:lnTo>
                  <a:close/>
                </a:path>
                <a:path w="1068070" h="1031239">
                  <a:moveTo>
                    <a:pt x="677659" y="956843"/>
                  </a:moveTo>
                  <a:lnTo>
                    <a:pt x="677265" y="955890"/>
                  </a:lnTo>
                  <a:lnTo>
                    <a:pt x="676859" y="954963"/>
                  </a:lnTo>
                  <a:lnTo>
                    <a:pt x="676478" y="954049"/>
                  </a:lnTo>
                  <a:lnTo>
                    <a:pt x="675995" y="954278"/>
                  </a:lnTo>
                  <a:lnTo>
                    <a:pt x="675017" y="954709"/>
                  </a:lnTo>
                  <a:lnTo>
                    <a:pt x="675551" y="955586"/>
                  </a:lnTo>
                  <a:lnTo>
                    <a:pt x="676109" y="956475"/>
                  </a:lnTo>
                  <a:lnTo>
                    <a:pt x="676643" y="957351"/>
                  </a:lnTo>
                  <a:lnTo>
                    <a:pt x="676986" y="957173"/>
                  </a:lnTo>
                  <a:lnTo>
                    <a:pt x="677329" y="956995"/>
                  </a:lnTo>
                  <a:lnTo>
                    <a:pt x="677659" y="956843"/>
                  </a:lnTo>
                  <a:close/>
                </a:path>
                <a:path w="1068070" h="1031239">
                  <a:moveTo>
                    <a:pt x="684479" y="711847"/>
                  </a:moveTo>
                  <a:lnTo>
                    <a:pt x="683361" y="711682"/>
                  </a:lnTo>
                  <a:lnTo>
                    <a:pt x="682815" y="711606"/>
                  </a:lnTo>
                  <a:lnTo>
                    <a:pt x="682764" y="712647"/>
                  </a:lnTo>
                  <a:lnTo>
                    <a:pt x="682713" y="713714"/>
                  </a:lnTo>
                  <a:lnTo>
                    <a:pt x="682675" y="714781"/>
                  </a:lnTo>
                  <a:lnTo>
                    <a:pt x="682955" y="714832"/>
                  </a:lnTo>
                  <a:lnTo>
                    <a:pt x="683234" y="714895"/>
                  </a:lnTo>
                  <a:lnTo>
                    <a:pt x="683526" y="714946"/>
                  </a:lnTo>
                  <a:lnTo>
                    <a:pt x="683831" y="713905"/>
                  </a:lnTo>
                  <a:lnTo>
                    <a:pt x="684479" y="711847"/>
                  </a:lnTo>
                  <a:close/>
                </a:path>
                <a:path w="1068070" h="1031239">
                  <a:moveTo>
                    <a:pt x="702564" y="482117"/>
                  </a:moveTo>
                  <a:lnTo>
                    <a:pt x="701675" y="480453"/>
                  </a:lnTo>
                  <a:lnTo>
                    <a:pt x="701217" y="479640"/>
                  </a:lnTo>
                  <a:lnTo>
                    <a:pt x="700735" y="479869"/>
                  </a:lnTo>
                  <a:lnTo>
                    <a:pt x="699731" y="480314"/>
                  </a:lnTo>
                  <a:lnTo>
                    <a:pt x="700366" y="481139"/>
                  </a:lnTo>
                  <a:lnTo>
                    <a:pt x="701586" y="482790"/>
                  </a:lnTo>
                  <a:lnTo>
                    <a:pt x="701916" y="482549"/>
                  </a:lnTo>
                  <a:lnTo>
                    <a:pt x="702246" y="482333"/>
                  </a:lnTo>
                  <a:lnTo>
                    <a:pt x="702564" y="482117"/>
                  </a:lnTo>
                  <a:close/>
                </a:path>
                <a:path w="1068070" h="1031239">
                  <a:moveTo>
                    <a:pt x="731088" y="893876"/>
                  </a:moveTo>
                  <a:lnTo>
                    <a:pt x="730427" y="893673"/>
                  </a:lnTo>
                  <a:lnTo>
                    <a:pt x="729830" y="893394"/>
                  </a:lnTo>
                  <a:lnTo>
                    <a:pt x="729742" y="894029"/>
                  </a:lnTo>
                  <a:lnTo>
                    <a:pt x="729513" y="894613"/>
                  </a:lnTo>
                  <a:lnTo>
                    <a:pt x="729602" y="895134"/>
                  </a:lnTo>
                  <a:lnTo>
                    <a:pt x="729627" y="895388"/>
                  </a:lnTo>
                  <a:lnTo>
                    <a:pt x="730275" y="895515"/>
                  </a:lnTo>
                  <a:lnTo>
                    <a:pt x="730618" y="895705"/>
                  </a:lnTo>
                  <a:lnTo>
                    <a:pt x="730783" y="895146"/>
                  </a:lnTo>
                  <a:lnTo>
                    <a:pt x="731050" y="894575"/>
                  </a:lnTo>
                  <a:lnTo>
                    <a:pt x="731062" y="894016"/>
                  </a:lnTo>
                  <a:lnTo>
                    <a:pt x="731088" y="893876"/>
                  </a:lnTo>
                  <a:close/>
                </a:path>
                <a:path w="1068070" h="1031239">
                  <a:moveTo>
                    <a:pt x="736346" y="197358"/>
                  </a:moveTo>
                  <a:lnTo>
                    <a:pt x="735558" y="197104"/>
                  </a:lnTo>
                  <a:lnTo>
                    <a:pt x="735190" y="196964"/>
                  </a:lnTo>
                  <a:lnTo>
                    <a:pt x="734606" y="198247"/>
                  </a:lnTo>
                  <a:lnTo>
                    <a:pt x="734060" y="199555"/>
                  </a:lnTo>
                  <a:lnTo>
                    <a:pt x="733475" y="200850"/>
                  </a:lnTo>
                  <a:lnTo>
                    <a:pt x="733983" y="201129"/>
                  </a:lnTo>
                  <a:lnTo>
                    <a:pt x="734491" y="201383"/>
                  </a:lnTo>
                  <a:lnTo>
                    <a:pt x="734999" y="201663"/>
                  </a:lnTo>
                  <a:lnTo>
                    <a:pt x="735888" y="198805"/>
                  </a:lnTo>
                  <a:lnTo>
                    <a:pt x="736346" y="197358"/>
                  </a:lnTo>
                  <a:close/>
                </a:path>
                <a:path w="1068070" h="1031239">
                  <a:moveTo>
                    <a:pt x="736574" y="738619"/>
                  </a:moveTo>
                  <a:lnTo>
                    <a:pt x="734783" y="738187"/>
                  </a:lnTo>
                  <a:lnTo>
                    <a:pt x="732459" y="737641"/>
                  </a:lnTo>
                  <a:lnTo>
                    <a:pt x="733234" y="739736"/>
                  </a:lnTo>
                  <a:lnTo>
                    <a:pt x="734187" y="741121"/>
                  </a:lnTo>
                  <a:lnTo>
                    <a:pt x="736574" y="738619"/>
                  </a:lnTo>
                  <a:close/>
                </a:path>
                <a:path w="1068070" h="1031239">
                  <a:moveTo>
                    <a:pt x="826655" y="716445"/>
                  </a:moveTo>
                  <a:lnTo>
                    <a:pt x="825601" y="715632"/>
                  </a:lnTo>
                  <a:lnTo>
                    <a:pt x="824420" y="714730"/>
                  </a:lnTo>
                  <a:lnTo>
                    <a:pt x="823963" y="715314"/>
                  </a:lnTo>
                  <a:lnTo>
                    <a:pt x="823353" y="715873"/>
                  </a:lnTo>
                  <a:lnTo>
                    <a:pt x="823137" y="716534"/>
                  </a:lnTo>
                  <a:lnTo>
                    <a:pt x="823048" y="716813"/>
                  </a:lnTo>
                  <a:lnTo>
                    <a:pt x="823887" y="717727"/>
                  </a:lnTo>
                  <a:lnTo>
                    <a:pt x="824242" y="717689"/>
                  </a:lnTo>
                  <a:lnTo>
                    <a:pt x="824903" y="717626"/>
                  </a:lnTo>
                  <a:lnTo>
                    <a:pt x="825512" y="717067"/>
                  </a:lnTo>
                  <a:lnTo>
                    <a:pt x="826655" y="716445"/>
                  </a:lnTo>
                  <a:close/>
                </a:path>
                <a:path w="1068070" h="1031239">
                  <a:moveTo>
                    <a:pt x="837336" y="113538"/>
                  </a:moveTo>
                  <a:lnTo>
                    <a:pt x="836917" y="112585"/>
                  </a:lnTo>
                  <a:lnTo>
                    <a:pt x="836701" y="112115"/>
                  </a:lnTo>
                  <a:lnTo>
                    <a:pt x="833678" y="113804"/>
                  </a:lnTo>
                  <a:lnTo>
                    <a:pt x="834123" y="114757"/>
                  </a:lnTo>
                  <a:lnTo>
                    <a:pt x="835190" y="114363"/>
                  </a:lnTo>
                  <a:lnTo>
                    <a:pt x="837336" y="113538"/>
                  </a:lnTo>
                  <a:close/>
                </a:path>
                <a:path w="1068070" h="1031239">
                  <a:moveTo>
                    <a:pt x="854748" y="477875"/>
                  </a:moveTo>
                  <a:lnTo>
                    <a:pt x="854062" y="477710"/>
                  </a:lnTo>
                  <a:lnTo>
                    <a:pt x="853719" y="477608"/>
                  </a:lnTo>
                  <a:lnTo>
                    <a:pt x="853236" y="479386"/>
                  </a:lnTo>
                  <a:lnTo>
                    <a:pt x="852995" y="480263"/>
                  </a:lnTo>
                  <a:lnTo>
                    <a:pt x="853351" y="480339"/>
                  </a:lnTo>
                  <a:lnTo>
                    <a:pt x="853719" y="480441"/>
                  </a:lnTo>
                  <a:lnTo>
                    <a:pt x="854062" y="480568"/>
                  </a:lnTo>
                  <a:lnTo>
                    <a:pt x="854748" y="477875"/>
                  </a:lnTo>
                  <a:close/>
                </a:path>
                <a:path w="1068070" h="1031239">
                  <a:moveTo>
                    <a:pt x="868730" y="96062"/>
                  </a:moveTo>
                  <a:lnTo>
                    <a:pt x="867918" y="95707"/>
                  </a:lnTo>
                  <a:lnTo>
                    <a:pt x="867524" y="95504"/>
                  </a:lnTo>
                  <a:lnTo>
                    <a:pt x="866965" y="96507"/>
                  </a:lnTo>
                  <a:lnTo>
                    <a:pt x="865835" y="98526"/>
                  </a:lnTo>
                  <a:lnTo>
                    <a:pt x="866101" y="98704"/>
                  </a:lnTo>
                  <a:lnTo>
                    <a:pt x="866368" y="98882"/>
                  </a:lnTo>
                  <a:lnTo>
                    <a:pt x="866635" y="99060"/>
                  </a:lnTo>
                  <a:lnTo>
                    <a:pt x="867092" y="98742"/>
                  </a:lnTo>
                  <a:lnTo>
                    <a:pt x="867676" y="98513"/>
                  </a:lnTo>
                  <a:lnTo>
                    <a:pt x="868337" y="97472"/>
                  </a:lnTo>
                  <a:lnTo>
                    <a:pt x="868489" y="96748"/>
                  </a:lnTo>
                  <a:lnTo>
                    <a:pt x="868730" y="96062"/>
                  </a:lnTo>
                  <a:close/>
                </a:path>
                <a:path w="1068070" h="1031239">
                  <a:moveTo>
                    <a:pt x="894003" y="623506"/>
                  </a:moveTo>
                  <a:lnTo>
                    <a:pt x="893457" y="622947"/>
                  </a:lnTo>
                  <a:lnTo>
                    <a:pt x="893165" y="622439"/>
                  </a:lnTo>
                  <a:lnTo>
                    <a:pt x="892695" y="622757"/>
                  </a:lnTo>
                  <a:lnTo>
                    <a:pt x="891946" y="622947"/>
                  </a:lnTo>
                  <a:lnTo>
                    <a:pt x="891832" y="623379"/>
                  </a:lnTo>
                  <a:lnTo>
                    <a:pt x="891705" y="623798"/>
                  </a:lnTo>
                  <a:lnTo>
                    <a:pt x="892149" y="624408"/>
                  </a:lnTo>
                  <a:lnTo>
                    <a:pt x="892479" y="625259"/>
                  </a:lnTo>
                  <a:lnTo>
                    <a:pt x="893140" y="624713"/>
                  </a:lnTo>
                  <a:lnTo>
                    <a:pt x="893864" y="624395"/>
                  </a:lnTo>
                  <a:lnTo>
                    <a:pt x="893940" y="623951"/>
                  </a:lnTo>
                  <a:lnTo>
                    <a:pt x="894003" y="623506"/>
                  </a:lnTo>
                  <a:close/>
                </a:path>
                <a:path w="1068070" h="1031239">
                  <a:moveTo>
                    <a:pt x="900468" y="659803"/>
                  </a:moveTo>
                  <a:lnTo>
                    <a:pt x="899579" y="659320"/>
                  </a:lnTo>
                  <a:lnTo>
                    <a:pt x="898956" y="658698"/>
                  </a:lnTo>
                  <a:lnTo>
                    <a:pt x="897851" y="659041"/>
                  </a:lnTo>
                  <a:lnTo>
                    <a:pt x="897102" y="659625"/>
                  </a:lnTo>
                  <a:lnTo>
                    <a:pt x="896759" y="660247"/>
                  </a:lnTo>
                  <a:lnTo>
                    <a:pt x="896632" y="660488"/>
                  </a:lnTo>
                  <a:lnTo>
                    <a:pt x="897496" y="661301"/>
                  </a:lnTo>
                  <a:lnTo>
                    <a:pt x="897915" y="661847"/>
                  </a:lnTo>
                  <a:lnTo>
                    <a:pt x="898525" y="661352"/>
                  </a:lnTo>
                  <a:lnTo>
                    <a:pt x="900468" y="659803"/>
                  </a:lnTo>
                  <a:close/>
                </a:path>
                <a:path w="1068070" h="1031239">
                  <a:moveTo>
                    <a:pt x="906983" y="93484"/>
                  </a:moveTo>
                  <a:lnTo>
                    <a:pt x="906246" y="92989"/>
                  </a:lnTo>
                  <a:lnTo>
                    <a:pt x="905560" y="92341"/>
                  </a:lnTo>
                  <a:lnTo>
                    <a:pt x="904798" y="92849"/>
                  </a:lnTo>
                  <a:lnTo>
                    <a:pt x="904252" y="93446"/>
                  </a:lnTo>
                  <a:lnTo>
                    <a:pt x="903998" y="94132"/>
                  </a:lnTo>
                  <a:lnTo>
                    <a:pt x="903909" y="94310"/>
                  </a:lnTo>
                  <a:lnTo>
                    <a:pt x="904976" y="95275"/>
                  </a:lnTo>
                  <a:lnTo>
                    <a:pt x="905713" y="94805"/>
                  </a:lnTo>
                  <a:lnTo>
                    <a:pt x="906221" y="94208"/>
                  </a:lnTo>
                  <a:lnTo>
                    <a:pt x="906983" y="93484"/>
                  </a:lnTo>
                  <a:close/>
                </a:path>
                <a:path w="1068070" h="1031239">
                  <a:moveTo>
                    <a:pt x="926693" y="223862"/>
                  </a:moveTo>
                  <a:lnTo>
                    <a:pt x="926109" y="223405"/>
                  </a:lnTo>
                  <a:lnTo>
                    <a:pt x="925576" y="222758"/>
                  </a:lnTo>
                  <a:lnTo>
                    <a:pt x="924636" y="222465"/>
                  </a:lnTo>
                  <a:lnTo>
                    <a:pt x="923632" y="223456"/>
                  </a:lnTo>
                  <a:lnTo>
                    <a:pt x="923709" y="223659"/>
                  </a:lnTo>
                  <a:lnTo>
                    <a:pt x="923988" y="224269"/>
                  </a:lnTo>
                  <a:lnTo>
                    <a:pt x="924572" y="224802"/>
                  </a:lnTo>
                  <a:lnTo>
                    <a:pt x="925220" y="225539"/>
                  </a:lnTo>
                  <a:lnTo>
                    <a:pt x="925906" y="224751"/>
                  </a:lnTo>
                  <a:lnTo>
                    <a:pt x="926299" y="224307"/>
                  </a:lnTo>
                  <a:lnTo>
                    <a:pt x="926693" y="223862"/>
                  </a:lnTo>
                  <a:close/>
                </a:path>
                <a:path w="1068070" h="1031239">
                  <a:moveTo>
                    <a:pt x="936205" y="150241"/>
                  </a:moveTo>
                  <a:lnTo>
                    <a:pt x="935393" y="149479"/>
                  </a:lnTo>
                  <a:lnTo>
                    <a:pt x="934935" y="148805"/>
                  </a:lnTo>
                  <a:lnTo>
                    <a:pt x="934288" y="148539"/>
                  </a:lnTo>
                  <a:lnTo>
                    <a:pt x="934008" y="148424"/>
                  </a:lnTo>
                  <a:lnTo>
                    <a:pt x="933386" y="149136"/>
                  </a:lnTo>
                  <a:lnTo>
                    <a:pt x="932929" y="149453"/>
                  </a:lnTo>
                  <a:lnTo>
                    <a:pt x="933386" y="150037"/>
                  </a:lnTo>
                  <a:lnTo>
                    <a:pt x="933754" y="150761"/>
                  </a:lnTo>
                  <a:lnTo>
                    <a:pt x="934339" y="151130"/>
                  </a:lnTo>
                  <a:lnTo>
                    <a:pt x="934580" y="151282"/>
                  </a:lnTo>
                  <a:lnTo>
                    <a:pt x="935278" y="150698"/>
                  </a:lnTo>
                  <a:lnTo>
                    <a:pt x="936205" y="150241"/>
                  </a:lnTo>
                  <a:close/>
                </a:path>
                <a:path w="1068070" h="1031239">
                  <a:moveTo>
                    <a:pt x="941006" y="171577"/>
                  </a:moveTo>
                  <a:lnTo>
                    <a:pt x="940650" y="171183"/>
                  </a:lnTo>
                  <a:lnTo>
                    <a:pt x="940295" y="170802"/>
                  </a:lnTo>
                  <a:lnTo>
                    <a:pt x="939927" y="170408"/>
                  </a:lnTo>
                  <a:lnTo>
                    <a:pt x="937958" y="172669"/>
                  </a:lnTo>
                  <a:lnTo>
                    <a:pt x="938161" y="172885"/>
                  </a:lnTo>
                  <a:lnTo>
                    <a:pt x="938377" y="173126"/>
                  </a:lnTo>
                  <a:lnTo>
                    <a:pt x="938593" y="173342"/>
                  </a:lnTo>
                  <a:lnTo>
                    <a:pt x="939393" y="172758"/>
                  </a:lnTo>
                  <a:lnTo>
                    <a:pt x="941006" y="171577"/>
                  </a:lnTo>
                  <a:close/>
                </a:path>
                <a:path w="1068070" h="1031239">
                  <a:moveTo>
                    <a:pt x="957173" y="816749"/>
                  </a:moveTo>
                  <a:lnTo>
                    <a:pt x="956894" y="816292"/>
                  </a:lnTo>
                  <a:lnTo>
                    <a:pt x="956310" y="815390"/>
                  </a:lnTo>
                  <a:lnTo>
                    <a:pt x="955497" y="816025"/>
                  </a:lnTo>
                  <a:lnTo>
                    <a:pt x="954671" y="816648"/>
                  </a:lnTo>
                  <a:lnTo>
                    <a:pt x="953871" y="817384"/>
                  </a:lnTo>
                  <a:lnTo>
                    <a:pt x="954430" y="818248"/>
                  </a:lnTo>
                  <a:lnTo>
                    <a:pt x="955382" y="817765"/>
                  </a:lnTo>
                  <a:lnTo>
                    <a:pt x="956271" y="817245"/>
                  </a:lnTo>
                  <a:lnTo>
                    <a:pt x="957173" y="816749"/>
                  </a:lnTo>
                  <a:close/>
                </a:path>
                <a:path w="1068070" h="1031239">
                  <a:moveTo>
                    <a:pt x="958278" y="644448"/>
                  </a:moveTo>
                  <a:lnTo>
                    <a:pt x="957338" y="643597"/>
                  </a:lnTo>
                  <a:lnTo>
                    <a:pt x="956919" y="643242"/>
                  </a:lnTo>
                  <a:lnTo>
                    <a:pt x="956589" y="643788"/>
                  </a:lnTo>
                  <a:lnTo>
                    <a:pt x="956068" y="644321"/>
                  </a:lnTo>
                  <a:lnTo>
                    <a:pt x="956005" y="645198"/>
                  </a:lnTo>
                  <a:lnTo>
                    <a:pt x="956818" y="645553"/>
                  </a:lnTo>
                  <a:lnTo>
                    <a:pt x="957262" y="645883"/>
                  </a:lnTo>
                  <a:lnTo>
                    <a:pt x="957580" y="645439"/>
                  </a:lnTo>
                  <a:lnTo>
                    <a:pt x="957872" y="645020"/>
                  </a:lnTo>
                  <a:lnTo>
                    <a:pt x="958278" y="644448"/>
                  </a:lnTo>
                  <a:close/>
                </a:path>
                <a:path w="1068070" h="1031239">
                  <a:moveTo>
                    <a:pt x="1013320" y="665746"/>
                  </a:moveTo>
                  <a:lnTo>
                    <a:pt x="1013256" y="665543"/>
                  </a:lnTo>
                  <a:lnTo>
                    <a:pt x="1013104" y="664895"/>
                  </a:lnTo>
                  <a:lnTo>
                    <a:pt x="1012609" y="664324"/>
                  </a:lnTo>
                  <a:lnTo>
                    <a:pt x="1012253" y="663752"/>
                  </a:lnTo>
                  <a:lnTo>
                    <a:pt x="1011809" y="664121"/>
                  </a:lnTo>
                  <a:lnTo>
                    <a:pt x="1011364" y="664502"/>
                  </a:lnTo>
                  <a:lnTo>
                    <a:pt x="1010793" y="664984"/>
                  </a:lnTo>
                  <a:lnTo>
                    <a:pt x="1011250" y="665581"/>
                  </a:lnTo>
                  <a:lnTo>
                    <a:pt x="1011555" y="666280"/>
                  </a:lnTo>
                  <a:lnTo>
                    <a:pt x="1011986" y="666394"/>
                  </a:lnTo>
                  <a:lnTo>
                    <a:pt x="1012342" y="666470"/>
                  </a:lnTo>
                  <a:lnTo>
                    <a:pt x="1013320" y="665746"/>
                  </a:lnTo>
                  <a:close/>
                </a:path>
                <a:path w="1068070" h="1031239">
                  <a:moveTo>
                    <a:pt x="1024559" y="473557"/>
                  </a:moveTo>
                  <a:lnTo>
                    <a:pt x="1024013" y="472338"/>
                  </a:lnTo>
                  <a:lnTo>
                    <a:pt x="1022934" y="469849"/>
                  </a:lnTo>
                  <a:lnTo>
                    <a:pt x="1022464" y="470039"/>
                  </a:lnTo>
                  <a:lnTo>
                    <a:pt x="1021562" y="470458"/>
                  </a:lnTo>
                  <a:lnTo>
                    <a:pt x="1022172" y="471678"/>
                  </a:lnTo>
                  <a:lnTo>
                    <a:pt x="1022794" y="472909"/>
                  </a:lnTo>
                  <a:lnTo>
                    <a:pt x="1023391" y="474103"/>
                  </a:lnTo>
                  <a:lnTo>
                    <a:pt x="1023772" y="473925"/>
                  </a:lnTo>
                  <a:lnTo>
                    <a:pt x="1024559" y="473557"/>
                  </a:lnTo>
                  <a:close/>
                </a:path>
                <a:path w="1068070" h="1031239">
                  <a:moveTo>
                    <a:pt x="1024775" y="521462"/>
                  </a:moveTo>
                  <a:lnTo>
                    <a:pt x="1024623" y="520217"/>
                  </a:lnTo>
                  <a:lnTo>
                    <a:pt x="1024382" y="517728"/>
                  </a:lnTo>
                  <a:lnTo>
                    <a:pt x="1023924" y="517753"/>
                  </a:lnTo>
                  <a:lnTo>
                    <a:pt x="1023480" y="517779"/>
                  </a:lnTo>
                  <a:lnTo>
                    <a:pt x="1023023" y="517804"/>
                  </a:lnTo>
                  <a:lnTo>
                    <a:pt x="1022985" y="519023"/>
                  </a:lnTo>
                  <a:lnTo>
                    <a:pt x="1022921" y="520242"/>
                  </a:lnTo>
                  <a:lnTo>
                    <a:pt x="1022870" y="521462"/>
                  </a:lnTo>
                  <a:lnTo>
                    <a:pt x="1023493" y="521462"/>
                  </a:lnTo>
                  <a:lnTo>
                    <a:pt x="1024128" y="521462"/>
                  </a:lnTo>
                  <a:lnTo>
                    <a:pt x="1024775" y="521462"/>
                  </a:lnTo>
                  <a:close/>
                </a:path>
                <a:path w="1068070" h="1031239">
                  <a:moveTo>
                    <a:pt x="1040422" y="692632"/>
                  </a:moveTo>
                  <a:lnTo>
                    <a:pt x="1039571" y="688848"/>
                  </a:lnTo>
                  <a:lnTo>
                    <a:pt x="1039202" y="688911"/>
                  </a:lnTo>
                  <a:lnTo>
                    <a:pt x="1038834" y="688962"/>
                  </a:lnTo>
                  <a:lnTo>
                    <a:pt x="1038466" y="689025"/>
                  </a:lnTo>
                  <a:lnTo>
                    <a:pt x="1038542" y="690232"/>
                  </a:lnTo>
                  <a:lnTo>
                    <a:pt x="1038606" y="691464"/>
                  </a:lnTo>
                  <a:lnTo>
                    <a:pt x="1038669" y="692683"/>
                  </a:lnTo>
                  <a:lnTo>
                    <a:pt x="1039253" y="692683"/>
                  </a:lnTo>
                  <a:lnTo>
                    <a:pt x="1039825" y="692658"/>
                  </a:lnTo>
                  <a:lnTo>
                    <a:pt x="1040422" y="692632"/>
                  </a:lnTo>
                  <a:close/>
                </a:path>
                <a:path w="1068070" h="1031239">
                  <a:moveTo>
                    <a:pt x="1041831" y="562584"/>
                  </a:moveTo>
                  <a:lnTo>
                    <a:pt x="1041590" y="560959"/>
                  </a:lnTo>
                  <a:lnTo>
                    <a:pt x="1039431" y="561555"/>
                  </a:lnTo>
                  <a:lnTo>
                    <a:pt x="1038352" y="561860"/>
                  </a:lnTo>
                  <a:lnTo>
                    <a:pt x="1038415" y="562216"/>
                  </a:lnTo>
                  <a:lnTo>
                    <a:pt x="1038567" y="562876"/>
                  </a:lnTo>
                  <a:lnTo>
                    <a:pt x="1039647" y="562787"/>
                  </a:lnTo>
                  <a:lnTo>
                    <a:pt x="1040739" y="562698"/>
                  </a:lnTo>
                  <a:lnTo>
                    <a:pt x="1041831" y="562584"/>
                  </a:lnTo>
                  <a:close/>
                </a:path>
                <a:path w="1068070" h="1031239">
                  <a:moveTo>
                    <a:pt x="1067549" y="579094"/>
                  </a:moveTo>
                  <a:lnTo>
                    <a:pt x="1065314" y="577392"/>
                  </a:lnTo>
                  <a:lnTo>
                    <a:pt x="1063345" y="575919"/>
                  </a:lnTo>
                  <a:lnTo>
                    <a:pt x="1062977" y="576237"/>
                  </a:lnTo>
                  <a:lnTo>
                    <a:pt x="1062609" y="576592"/>
                  </a:lnTo>
                  <a:lnTo>
                    <a:pt x="1062240" y="576922"/>
                  </a:lnTo>
                  <a:lnTo>
                    <a:pt x="1062621" y="577583"/>
                  </a:lnTo>
                  <a:lnTo>
                    <a:pt x="1062863" y="578561"/>
                  </a:lnTo>
                  <a:lnTo>
                    <a:pt x="1064120" y="579183"/>
                  </a:lnTo>
                  <a:lnTo>
                    <a:pt x="1065110" y="578980"/>
                  </a:lnTo>
                  <a:lnTo>
                    <a:pt x="1067549" y="57909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6" name="object 123">
              <a:extLst>
                <a:ext uri="{FF2B5EF4-FFF2-40B4-BE49-F238E27FC236}">
                  <a16:creationId xmlns:a16="http://schemas.microsoft.com/office/drawing/2014/main" id="{D453E899-DD8D-D82D-5A9A-DE737C429D38}"/>
                </a:ext>
              </a:extLst>
            </p:cNvPr>
            <p:cNvSpPr/>
            <p:nvPr/>
          </p:nvSpPr>
          <p:spPr>
            <a:xfrm>
              <a:off x="4531167" y="2991617"/>
              <a:ext cx="808636" cy="582217"/>
            </a:xfrm>
            <a:custGeom>
              <a:avLst/>
              <a:gdLst/>
              <a:ahLst/>
              <a:cxnLst/>
              <a:rect l="l" t="t" r="r" b="b"/>
              <a:pathLst>
                <a:path w="1333500" h="960120">
                  <a:moveTo>
                    <a:pt x="1447" y="784872"/>
                  </a:moveTo>
                  <a:lnTo>
                    <a:pt x="1257" y="783996"/>
                  </a:lnTo>
                  <a:lnTo>
                    <a:pt x="1079" y="783082"/>
                  </a:lnTo>
                  <a:lnTo>
                    <a:pt x="889" y="782205"/>
                  </a:lnTo>
                  <a:lnTo>
                    <a:pt x="596" y="782243"/>
                  </a:lnTo>
                  <a:lnTo>
                    <a:pt x="304" y="782269"/>
                  </a:lnTo>
                  <a:lnTo>
                    <a:pt x="0" y="782307"/>
                  </a:lnTo>
                  <a:lnTo>
                    <a:pt x="25" y="783196"/>
                  </a:lnTo>
                  <a:lnTo>
                    <a:pt x="25" y="784085"/>
                  </a:lnTo>
                  <a:lnTo>
                    <a:pt x="38" y="784948"/>
                  </a:lnTo>
                  <a:lnTo>
                    <a:pt x="495" y="784936"/>
                  </a:lnTo>
                  <a:lnTo>
                    <a:pt x="1447" y="784872"/>
                  </a:lnTo>
                  <a:close/>
                </a:path>
                <a:path w="1333500" h="960120">
                  <a:moveTo>
                    <a:pt x="46418" y="414451"/>
                  </a:moveTo>
                  <a:lnTo>
                    <a:pt x="46189" y="413397"/>
                  </a:lnTo>
                  <a:lnTo>
                    <a:pt x="45770" y="411314"/>
                  </a:lnTo>
                  <a:lnTo>
                    <a:pt x="45440" y="411378"/>
                  </a:lnTo>
                  <a:lnTo>
                    <a:pt x="45097" y="411429"/>
                  </a:lnTo>
                  <a:lnTo>
                    <a:pt x="44754" y="411518"/>
                  </a:lnTo>
                  <a:lnTo>
                    <a:pt x="45072" y="413600"/>
                  </a:lnTo>
                  <a:lnTo>
                    <a:pt x="45237" y="414655"/>
                  </a:lnTo>
                  <a:lnTo>
                    <a:pt x="45618" y="414591"/>
                  </a:lnTo>
                  <a:lnTo>
                    <a:pt x="46012" y="414528"/>
                  </a:lnTo>
                  <a:lnTo>
                    <a:pt x="46418" y="414451"/>
                  </a:lnTo>
                  <a:close/>
                </a:path>
                <a:path w="1333500" h="960120">
                  <a:moveTo>
                    <a:pt x="183108" y="873125"/>
                  </a:moveTo>
                  <a:lnTo>
                    <a:pt x="182575" y="872629"/>
                  </a:lnTo>
                  <a:lnTo>
                    <a:pt x="182092" y="872045"/>
                  </a:lnTo>
                  <a:lnTo>
                    <a:pt x="181470" y="871740"/>
                  </a:lnTo>
                  <a:lnTo>
                    <a:pt x="181267" y="871651"/>
                  </a:lnTo>
                  <a:lnTo>
                    <a:pt x="180289" y="872540"/>
                  </a:lnTo>
                  <a:lnTo>
                    <a:pt x="180340" y="872680"/>
                  </a:lnTo>
                  <a:lnTo>
                    <a:pt x="180619" y="873315"/>
                  </a:lnTo>
                  <a:lnTo>
                    <a:pt x="181114" y="873848"/>
                  </a:lnTo>
                  <a:lnTo>
                    <a:pt x="181724" y="874636"/>
                  </a:lnTo>
                  <a:lnTo>
                    <a:pt x="182753" y="873518"/>
                  </a:lnTo>
                  <a:lnTo>
                    <a:pt x="183108" y="873125"/>
                  </a:lnTo>
                  <a:close/>
                </a:path>
                <a:path w="1333500" h="960120">
                  <a:moveTo>
                    <a:pt x="254038" y="711822"/>
                  </a:moveTo>
                  <a:lnTo>
                    <a:pt x="252133" y="711454"/>
                  </a:lnTo>
                  <a:lnTo>
                    <a:pt x="251485" y="711098"/>
                  </a:lnTo>
                  <a:lnTo>
                    <a:pt x="250317" y="711454"/>
                  </a:lnTo>
                  <a:lnTo>
                    <a:pt x="249770" y="712038"/>
                  </a:lnTo>
                  <a:lnTo>
                    <a:pt x="249186" y="712470"/>
                  </a:lnTo>
                  <a:lnTo>
                    <a:pt x="249631" y="713371"/>
                  </a:lnTo>
                  <a:lnTo>
                    <a:pt x="250710" y="713003"/>
                  </a:lnTo>
                  <a:lnTo>
                    <a:pt x="251802" y="712609"/>
                  </a:lnTo>
                  <a:lnTo>
                    <a:pt x="254038" y="711822"/>
                  </a:lnTo>
                  <a:close/>
                </a:path>
                <a:path w="1333500" h="960120">
                  <a:moveTo>
                    <a:pt x="292366" y="380479"/>
                  </a:moveTo>
                  <a:lnTo>
                    <a:pt x="292049" y="379539"/>
                  </a:lnTo>
                  <a:lnTo>
                    <a:pt x="291909" y="379056"/>
                  </a:lnTo>
                  <a:lnTo>
                    <a:pt x="290766" y="379501"/>
                  </a:lnTo>
                  <a:lnTo>
                    <a:pt x="289623" y="379971"/>
                  </a:lnTo>
                  <a:lnTo>
                    <a:pt x="287642" y="380707"/>
                  </a:lnTo>
                  <a:lnTo>
                    <a:pt x="289153" y="381127"/>
                  </a:lnTo>
                  <a:lnTo>
                    <a:pt x="289763" y="381457"/>
                  </a:lnTo>
                  <a:lnTo>
                    <a:pt x="291020" y="381254"/>
                  </a:lnTo>
                  <a:lnTo>
                    <a:pt x="291680" y="380784"/>
                  </a:lnTo>
                  <a:lnTo>
                    <a:pt x="292366" y="380479"/>
                  </a:lnTo>
                  <a:close/>
                </a:path>
                <a:path w="1333500" h="960120">
                  <a:moveTo>
                    <a:pt x="303009" y="797445"/>
                  </a:moveTo>
                  <a:lnTo>
                    <a:pt x="302209" y="796950"/>
                  </a:lnTo>
                  <a:lnTo>
                    <a:pt x="301396" y="796442"/>
                  </a:lnTo>
                  <a:lnTo>
                    <a:pt x="300570" y="796023"/>
                  </a:lnTo>
                  <a:lnTo>
                    <a:pt x="300443" y="795985"/>
                  </a:lnTo>
                  <a:lnTo>
                    <a:pt x="299796" y="796632"/>
                  </a:lnTo>
                  <a:lnTo>
                    <a:pt x="300240" y="797471"/>
                  </a:lnTo>
                  <a:lnTo>
                    <a:pt x="300723" y="798182"/>
                  </a:lnTo>
                  <a:lnTo>
                    <a:pt x="301193" y="798880"/>
                  </a:lnTo>
                  <a:lnTo>
                    <a:pt x="301802" y="798385"/>
                  </a:lnTo>
                  <a:lnTo>
                    <a:pt x="302412" y="797928"/>
                  </a:lnTo>
                  <a:lnTo>
                    <a:pt x="303009" y="797445"/>
                  </a:lnTo>
                  <a:close/>
                </a:path>
                <a:path w="1333500" h="960120">
                  <a:moveTo>
                    <a:pt x="431952" y="374764"/>
                  </a:moveTo>
                  <a:lnTo>
                    <a:pt x="427875" y="372681"/>
                  </a:lnTo>
                  <a:lnTo>
                    <a:pt x="427964" y="374205"/>
                  </a:lnTo>
                  <a:lnTo>
                    <a:pt x="428002" y="375246"/>
                  </a:lnTo>
                  <a:lnTo>
                    <a:pt x="428244" y="377367"/>
                  </a:lnTo>
                  <a:lnTo>
                    <a:pt x="428447" y="378434"/>
                  </a:lnTo>
                  <a:lnTo>
                    <a:pt x="428612" y="379514"/>
                  </a:lnTo>
                  <a:lnTo>
                    <a:pt x="429056" y="379425"/>
                  </a:lnTo>
                  <a:lnTo>
                    <a:pt x="429501" y="379361"/>
                  </a:lnTo>
                  <a:lnTo>
                    <a:pt x="429920" y="379285"/>
                  </a:lnTo>
                  <a:lnTo>
                    <a:pt x="428942" y="377291"/>
                  </a:lnTo>
                  <a:lnTo>
                    <a:pt x="431952" y="374764"/>
                  </a:lnTo>
                  <a:close/>
                </a:path>
                <a:path w="1333500" h="960120">
                  <a:moveTo>
                    <a:pt x="461987" y="639051"/>
                  </a:moveTo>
                  <a:lnTo>
                    <a:pt x="459346" y="637552"/>
                  </a:lnTo>
                  <a:lnTo>
                    <a:pt x="459143" y="637578"/>
                  </a:lnTo>
                  <a:lnTo>
                    <a:pt x="458533" y="637501"/>
                  </a:lnTo>
                  <a:lnTo>
                    <a:pt x="457377" y="641896"/>
                  </a:lnTo>
                  <a:lnTo>
                    <a:pt x="457390" y="643102"/>
                  </a:lnTo>
                  <a:lnTo>
                    <a:pt x="458736" y="643623"/>
                  </a:lnTo>
                  <a:lnTo>
                    <a:pt x="459270" y="643826"/>
                  </a:lnTo>
                  <a:lnTo>
                    <a:pt x="460527" y="643559"/>
                  </a:lnTo>
                  <a:lnTo>
                    <a:pt x="461276" y="641223"/>
                  </a:lnTo>
                  <a:lnTo>
                    <a:pt x="461987" y="639051"/>
                  </a:lnTo>
                  <a:close/>
                </a:path>
                <a:path w="1333500" h="960120">
                  <a:moveTo>
                    <a:pt x="484543" y="731596"/>
                  </a:moveTo>
                  <a:lnTo>
                    <a:pt x="482587" y="728256"/>
                  </a:lnTo>
                  <a:lnTo>
                    <a:pt x="481774" y="730554"/>
                  </a:lnTo>
                  <a:lnTo>
                    <a:pt x="481241" y="731977"/>
                  </a:lnTo>
                  <a:lnTo>
                    <a:pt x="480745" y="733399"/>
                  </a:lnTo>
                  <a:lnTo>
                    <a:pt x="483311" y="732739"/>
                  </a:lnTo>
                  <a:lnTo>
                    <a:pt x="484543" y="731596"/>
                  </a:lnTo>
                  <a:close/>
                </a:path>
                <a:path w="1333500" h="960120">
                  <a:moveTo>
                    <a:pt x="495439" y="146735"/>
                  </a:moveTo>
                  <a:lnTo>
                    <a:pt x="494372" y="142379"/>
                  </a:lnTo>
                  <a:lnTo>
                    <a:pt x="492658" y="141071"/>
                  </a:lnTo>
                  <a:lnTo>
                    <a:pt x="489280" y="142976"/>
                  </a:lnTo>
                  <a:lnTo>
                    <a:pt x="488632" y="144297"/>
                  </a:lnTo>
                  <a:lnTo>
                    <a:pt x="488353" y="145732"/>
                  </a:lnTo>
                  <a:lnTo>
                    <a:pt x="489902" y="146735"/>
                  </a:lnTo>
                  <a:lnTo>
                    <a:pt x="490791" y="146862"/>
                  </a:lnTo>
                  <a:lnTo>
                    <a:pt x="492163" y="147091"/>
                  </a:lnTo>
                  <a:lnTo>
                    <a:pt x="493598" y="146824"/>
                  </a:lnTo>
                  <a:lnTo>
                    <a:pt x="495439" y="146735"/>
                  </a:lnTo>
                  <a:close/>
                </a:path>
                <a:path w="1333500" h="960120">
                  <a:moveTo>
                    <a:pt x="505942" y="518325"/>
                  </a:moveTo>
                  <a:lnTo>
                    <a:pt x="505523" y="515391"/>
                  </a:lnTo>
                  <a:lnTo>
                    <a:pt x="502666" y="516242"/>
                  </a:lnTo>
                  <a:lnTo>
                    <a:pt x="501535" y="517766"/>
                  </a:lnTo>
                  <a:lnTo>
                    <a:pt x="502348" y="520573"/>
                  </a:lnTo>
                  <a:lnTo>
                    <a:pt x="503974" y="519341"/>
                  </a:lnTo>
                  <a:lnTo>
                    <a:pt x="505942" y="518325"/>
                  </a:lnTo>
                  <a:close/>
                </a:path>
                <a:path w="1333500" h="960120">
                  <a:moveTo>
                    <a:pt x="514362" y="839635"/>
                  </a:moveTo>
                  <a:lnTo>
                    <a:pt x="513562" y="839216"/>
                  </a:lnTo>
                  <a:lnTo>
                    <a:pt x="513156" y="838898"/>
                  </a:lnTo>
                  <a:lnTo>
                    <a:pt x="512699" y="839508"/>
                  </a:lnTo>
                  <a:lnTo>
                    <a:pt x="512152" y="840079"/>
                  </a:lnTo>
                  <a:lnTo>
                    <a:pt x="511860" y="840778"/>
                  </a:lnTo>
                  <a:lnTo>
                    <a:pt x="511797" y="840968"/>
                  </a:lnTo>
                  <a:lnTo>
                    <a:pt x="512559" y="841476"/>
                  </a:lnTo>
                  <a:lnTo>
                    <a:pt x="513283" y="842200"/>
                  </a:lnTo>
                  <a:lnTo>
                    <a:pt x="513765" y="841209"/>
                  </a:lnTo>
                  <a:lnTo>
                    <a:pt x="514223" y="840574"/>
                  </a:lnTo>
                  <a:lnTo>
                    <a:pt x="514311" y="839901"/>
                  </a:lnTo>
                  <a:lnTo>
                    <a:pt x="514362" y="839635"/>
                  </a:lnTo>
                  <a:close/>
                </a:path>
                <a:path w="1333500" h="960120">
                  <a:moveTo>
                    <a:pt x="537298" y="406234"/>
                  </a:moveTo>
                  <a:lnTo>
                    <a:pt x="536689" y="401764"/>
                  </a:lnTo>
                  <a:lnTo>
                    <a:pt x="536422" y="401662"/>
                  </a:lnTo>
                  <a:lnTo>
                    <a:pt x="532091" y="404444"/>
                  </a:lnTo>
                  <a:lnTo>
                    <a:pt x="537298" y="406234"/>
                  </a:lnTo>
                  <a:close/>
                </a:path>
                <a:path w="1333500" h="960120">
                  <a:moveTo>
                    <a:pt x="582091" y="535508"/>
                  </a:moveTo>
                  <a:lnTo>
                    <a:pt x="581507" y="534276"/>
                  </a:lnTo>
                  <a:lnTo>
                    <a:pt x="580186" y="533400"/>
                  </a:lnTo>
                  <a:lnTo>
                    <a:pt x="578751" y="533717"/>
                  </a:lnTo>
                  <a:lnTo>
                    <a:pt x="578294" y="535051"/>
                  </a:lnTo>
                  <a:lnTo>
                    <a:pt x="577392" y="536333"/>
                  </a:lnTo>
                  <a:lnTo>
                    <a:pt x="578789" y="536790"/>
                  </a:lnTo>
                  <a:lnTo>
                    <a:pt x="579843" y="537540"/>
                  </a:lnTo>
                  <a:lnTo>
                    <a:pt x="580567" y="537298"/>
                  </a:lnTo>
                  <a:lnTo>
                    <a:pt x="581228" y="537070"/>
                  </a:lnTo>
                  <a:lnTo>
                    <a:pt x="582091" y="535508"/>
                  </a:lnTo>
                  <a:close/>
                </a:path>
                <a:path w="1333500" h="960120">
                  <a:moveTo>
                    <a:pt x="602729" y="103403"/>
                  </a:moveTo>
                  <a:lnTo>
                    <a:pt x="601992" y="101866"/>
                  </a:lnTo>
                  <a:lnTo>
                    <a:pt x="599071" y="101244"/>
                  </a:lnTo>
                  <a:lnTo>
                    <a:pt x="597420" y="102704"/>
                  </a:lnTo>
                  <a:lnTo>
                    <a:pt x="597052" y="106337"/>
                  </a:lnTo>
                  <a:lnTo>
                    <a:pt x="598944" y="105359"/>
                  </a:lnTo>
                  <a:lnTo>
                    <a:pt x="600849" y="104394"/>
                  </a:lnTo>
                  <a:lnTo>
                    <a:pt x="602729" y="103403"/>
                  </a:lnTo>
                  <a:close/>
                </a:path>
                <a:path w="1333500" h="960120">
                  <a:moveTo>
                    <a:pt x="628535" y="810069"/>
                  </a:moveTo>
                  <a:lnTo>
                    <a:pt x="627989" y="808151"/>
                  </a:lnTo>
                  <a:lnTo>
                    <a:pt x="626643" y="803579"/>
                  </a:lnTo>
                  <a:lnTo>
                    <a:pt x="623595" y="811161"/>
                  </a:lnTo>
                  <a:lnTo>
                    <a:pt x="626922" y="810412"/>
                  </a:lnTo>
                  <a:lnTo>
                    <a:pt x="628535" y="810069"/>
                  </a:lnTo>
                  <a:close/>
                </a:path>
                <a:path w="1333500" h="960120">
                  <a:moveTo>
                    <a:pt x="642112" y="357593"/>
                  </a:moveTo>
                  <a:lnTo>
                    <a:pt x="641972" y="356514"/>
                  </a:lnTo>
                  <a:lnTo>
                    <a:pt x="641819" y="355447"/>
                  </a:lnTo>
                  <a:lnTo>
                    <a:pt x="641667" y="354368"/>
                  </a:lnTo>
                  <a:lnTo>
                    <a:pt x="641324" y="354393"/>
                  </a:lnTo>
                  <a:lnTo>
                    <a:pt x="640969" y="354406"/>
                  </a:lnTo>
                  <a:lnTo>
                    <a:pt x="640613" y="354431"/>
                  </a:lnTo>
                  <a:lnTo>
                    <a:pt x="640575" y="355485"/>
                  </a:lnTo>
                  <a:lnTo>
                    <a:pt x="640511" y="356527"/>
                  </a:lnTo>
                  <a:lnTo>
                    <a:pt x="640473" y="357581"/>
                  </a:lnTo>
                  <a:lnTo>
                    <a:pt x="641007" y="357593"/>
                  </a:lnTo>
                  <a:lnTo>
                    <a:pt x="641565" y="357581"/>
                  </a:lnTo>
                  <a:lnTo>
                    <a:pt x="642112" y="357593"/>
                  </a:lnTo>
                  <a:close/>
                </a:path>
                <a:path w="1333500" h="960120">
                  <a:moveTo>
                    <a:pt x="660450" y="554812"/>
                  </a:moveTo>
                  <a:lnTo>
                    <a:pt x="659079" y="551256"/>
                  </a:lnTo>
                  <a:lnTo>
                    <a:pt x="656640" y="554316"/>
                  </a:lnTo>
                  <a:lnTo>
                    <a:pt x="652399" y="559587"/>
                  </a:lnTo>
                  <a:lnTo>
                    <a:pt x="655015" y="561047"/>
                  </a:lnTo>
                  <a:lnTo>
                    <a:pt x="656272" y="560273"/>
                  </a:lnTo>
                  <a:lnTo>
                    <a:pt x="658507" y="556641"/>
                  </a:lnTo>
                  <a:lnTo>
                    <a:pt x="660450" y="554812"/>
                  </a:lnTo>
                  <a:close/>
                </a:path>
                <a:path w="1333500" h="960120">
                  <a:moveTo>
                    <a:pt x="669302" y="954938"/>
                  </a:moveTo>
                  <a:lnTo>
                    <a:pt x="666000" y="953960"/>
                  </a:lnTo>
                  <a:lnTo>
                    <a:pt x="665162" y="955179"/>
                  </a:lnTo>
                  <a:lnTo>
                    <a:pt x="665568" y="957465"/>
                  </a:lnTo>
                  <a:lnTo>
                    <a:pt x="665695" y="958113"/>
                  </a:lnTo>
                  <a:lnTo>
                    <a:pt x="666610" y="958646"/>
                  </a:lnTo>
                  <a:lnTo>
                    <a:pt x="667562" y="959662"/>
                  </a:lnTo>
                  <a:lnTo>
                    <a:pt x="668235" y="957872"/>
                  </a:lnTo>
                  <a:lnTo>
                    <a:pt x="669302" y="954938"/>
                  </a:lnTo>
                  <a:close/>
                </a:path>
                <a:path w="1333500" h="960120">
                  <a:moveTo>
                    <a:pt x="669544" y="488099"/>
                  </a:moveTo>
                  <a:lnTo>
                    <a:pt x="668655" y="487845"/>
                  </a:lnTo>
                  <a:lnTo>
                    <a:pt x="668210" y="487730"/>
                  </a:lnTo>
                  <a:lnTo>
                    <a:pt x="667880" y="488810"/>
                  </a:lnTo>
                  <a:lnTo>
                    <a:pt x="667562" y="489927"/>
                  </a:lnTo>
                  <a:lnTo>
                    <a:pt x="667219" y="491032"/>
                  </a:lnTo>
                  <a:lnTo>
                    <a:pt x="667702" y="491159"/>
                  </a:lnTo>
                  <a:lnTo>
                    <a:pt x="668159" y="491312"/>
                  </a:lnTo>
                  <a:lnTo>
                    <a:pt x="668616" y="491439"/>
                  </a:lnTo>
                  <a:lnTo>
                    <a:pt x="668934" y="490334"/>
                  </a:lnTo>
                  <a:lnTo>
                    <a:pt x="669226" y="489204"/>
                  </a:lnTo>
                  <a:lnTo>
                    <a:pt x="669544" y="488099"/>
                  </a:lnTo>
                  <a:close/>
                </a:path>
                <a:path w="1333500" h="960120">
                  <a:moveTo>
                    <a:pt x="670115" y="827341"/>
                  </a:moveTo>
                  <a:lnTo>
                    <a:pt x="669315" y="826274"/>
                  </a:lnTo>
                  <a:lnTo>
                    <a:pt x="668883" y="826274"/>
                  </a:lnTo>
                  <a:lnTo>
                    <a:pt x="668185" y="826249"/>
                  </a:lnTo>
                  <a:lnTo>
                    <a:pt x="667486" y="826731"/>
                  </a:lnTo>
                  <a:lnTo>
                    <a:pt x="666051" y="827252"/>
                  </a:lnTo>
                  <a:lnTo>
                    <a:pt x="667245" y="828230"/>
                  </a:lnTo>
                  <a:lnTo>
                    <a:pt x="667893" y="829094"/>
                  </a:lnTo>
                  <a:lnTo>
                    <a:pt x="668375" y="829043"/>
                  </a:lnTo>
                  <a:lnTo>
                    <a:pt x="669010" y="828941"/>
                  </a:lnTo>
                  <a:lnTo>
                    <a:pt x="669620" y="828116"/>
                  </a:lnTo>
                  <a:lnTo>
                    <a:pt x="670026" y="827481"/>
                  </a:lnTo>
                  <a:lnTo>
                    <a:pt x="670115" y="827341"/>
                  </a:lnTo>
                  <a:close/>
                </a:path>
                <a:path w="1333500" h="960120">
                  <a:moveTo>
                    <a:pt x="678878" y="592886"/>
                  </a:moveTo>
                  <a:lnTo>
                    <a:pt x="674344" y="591921"/>
                  </a:lnTo>
                  <a:lnTo>
                    <a:pt x="673493" y="598982"/>
                  </a:lnTo>
                  <a:lnTo>
                    <a:pt x="673862" y="599097"/>
                  </a:lnTo>
                  <a:lnTo>
                    <a:pt x="674585" y="599351"/>
                  </a:lnTo>
                  <a:lnTo>
                    <a:pt x="677240" y="595388"/>
                  </a:lnTo>
                  <a:lnTo>
                    <a:pt x="678878" y="592886"/>
                  </a:lnTo>
                  <a:close/>
                </a:path>
                <a:path w="1333500" h="960120">
                  <a:moveTo>
                    <a:pt x="712609" y="490588"/>
                  </a:moveTo>
                  <a:lnTo>
                    <a:pt x="712533" y="490258"/>
                  </a:lnTo>
                  <a:lnTo>
                    <a:pt x="712431" y="489585"/>
                  </a:lnTo>
                  <a:lnTo>
                    <a:pt x="711314" y="489648"/>
                  </a:lnTo>
                  <a:lnTo>
                    <a:pt x="710196" y="489762"/>
                  </a:lnTo>
                  <a:lnTo>
                    <a:pt x="709104" y="489826"/>
                  </a:lnTo>
                  <a:lnTo>
                    <a:pt x="709231" y="490385"/>
                  </a:lnTo>
                  <a:lnTo>
                    <a:pt x="709371" y="490918"/>
                  </a:lnTo>
                  <a:lnTo>
                    <a:pt x="709498" y="491477"/>
                  </a:lnTo>
                  <a:lnTo>
                    <a:pt x="710539" y="491159"/>
                  </a:lnTo>
                  <a:lnTo>
                    <a:pt x="711568" y="490880"/>
                  </a:lnTo>
                  <a:lnTo>
                    <a:pt x="712609" y="490588"/>
                  </a:lnTo>
                  <a:close/>
                </a:path>
                <a:path w="1333500" h="960120">
                  <a:moveTo>
                    <a:pt x="712673" y="390423"/>
                  </a:moveTo>
                  <a:lnTo>
                    <a:pt x="711949" y="390105"/>
                  </a:lnTo>
                  <a:lnTo>
                    <a:pt x="711238" y="389521"/>
                  </a:lnTo>
                  <a:lnTo>
                    <a:pt x="710996" y="389674"/>
                  </a:lnTo>
                  <a:lnTo>
                    <a:pt x="710476" y="390017"/>
                  </a:lnTo>
                  <a:lnTo>
                    <a:pt x="710234" y="390715"/>
                  </a:lnTo>
                  <a:lnTo>
                    <a:pt x="709866" y="391274"/>
                  </a:lnTo>
                  <a:lnTo>
                    <a:pt x="710387" y="391452"/>
                  </a:lnTo>
                  <a:lnTo>
                    <a:pt x="710958" y="391871"/>
                  </a:lnTo>
                  <a:lnTo>
                    <a:pt x="711428" y="391756"/>
                  </a:lnTo>
                  <a:lnTo>
                    <a:pt x="711847" y="391642"/>
                  </a:lnTo>
                  <a:lnTo>
                    <a:pt x="712152" y="390994"/>
                  </a:lnTo>
                  <a:lnTo>
                    <a:pt x="712673" y="390423"/>
                  </a:lnTo>
                  <a:close/>
                </a:path>
                <a:path w="1333500" h="960120">
                  <a:moveTo>
                    <a:pt x="724916" y="412851"/>
                  </a:moveTo>
                  <a:lnTo>
                    <a:pt x="724484" y="412496"/>
                  </a:lnTo>
                  <a:lnTo>
                    <a:pt x="724014" y="412178"/>
                  </a:lnTo>
                  <a:lnTo>
                    <a:pt x="723480" y="411759"/>
                  </a:lnTo>
                  <a:lnTo>
                    <a:pt x="722985" y="412280"/>
                  </a:lnTo>
                  <a:lnTo>
                    <a:pt x="722376" y="412661"/>
                  </a:lnTo>
                  <a:lnTo>
                    <a:pt x="722287" y="413105"/>
                  </a:lnTo>
                  <a:lnTo>
                    <a:pt x="722236" y="413435"/>
                  </a:lnTo>
                  <a:lnTo>
                    <a:pt x="723138" y="414261"/>
                  </a:lnTo>
                  <a:lnTo>
                    <a:pt x="723849" y="413842"/>
                  </a:lnTo>
                  <a:lnTo>
                    <a:pt x="724369" y="413321"/>
                  </a:lnTo>
                  <a:lnTo>
                    <a:pt x="724916" y="412851"/>
                  </a:lnTo>
                  <a:close/>
                </a:path>
                <a:path w="1333500" h="960120">
                  <a:moveTo>
                    <a:pt x="725398" y="324548"/>
                  </a:moveTo>
                  <a:lnTo>
                    <a:pt x="722274" y="326872"/>
                  </a:lnTo>
                  <a:lnTo>
                    <a:pt x="720915" y="327888"/>
                  </a:lnTo>
                  <a:lnTo>
                    <a:pt x="722312" y="328637"/>
                  </a:lnTo>
                  <a:lnTo>
                    <a:pt x="723201" y="329120"/>
                  </a:lnTo>
                  <a:lnTo>
                    <a:pt x="724700" y="329920"/>
                  </a:lnTo>
                  <a:lnTo>
                    <a:pt x="725398" y="324548"/>
                  </a:lnTo>
                  <a:close/>
                </a:path>
                <a:path w="1333500" h="960120">
                  <a:moveTo>
                    <a:pt x="730186" y="671842"/>
                  </a:moveTo>
                  <a:lnTo>
                    <a:pt x="726084" y="670674"/>
                  </a:lnTo>
                  <a:lnTo>
                    <a:pt x="724052" y="670115"/>
                  </a:lnTo>
                  <a:lnTo>
                    <a:pt x="727392" y="674281"/>
                  </a:lnTo>
                  <a:lnTo>
                    <a:pt x="730186" y="671842"/>
                  </a:lnTo>
                  <a:close/>
                </a:path>
                <a:path w="1333500" h="960120">
                  <a:moveTo>
                    <a:pt x="731469" y="233603"/>
                  </a:moveTo>
                  <a:lnTo>
                    <a:pt x="730745" y="232054"/>
                  </a:lnTo>
                  <a:lnTo>
                    <a:pt x="730415" y="230505"/>
                  </a:lnTo>
                  <a:lnTo>
                    <a:pt x="729132" y="230454"/>
                  </a:lnTo>
                  <a:lnTo>
                    <a:pt x="728535" y="231775"/>
                  </a:lnTo>
                  <a:lnTo>
                    <a:pt x="727646" y="233083"/>
                  </a:lnTo>
                  <a:lnTo>
                    <a:pt x="727481" y="234454"/>
                  </a:lnTo>
                  <a:lnTo>
                    <a:pt x="727392" y="235394"/>
                  </a:lnTo>
                  <a:lnTo>
                    <a:pt x="728370" y="236397"/>
                  </a:lnTo>
                  <a:lnTo>
                    <a:pt x="728878" y="237401"/>
                  </a:lnTo>
                  <a:lnTo>
                    <a:pt x="729729" y="236639"/>
                  </a:lnTo>
                  <a:lnTo>
                    <a:pt x="731227" y="235940"/>
                  </a:lnTo>
                  <a:lnTo>
                    <a:pt x="731469" y="233603"/>
                  </a:lnTo>
                  <a:close/>
                </a:path>
                <a:path w="1333500" h="960120">
                  <a:moveTo>
                    <a:pt x="754151" y="958303"/>
                  </a:moveTo>
                  <a:lnTo>
                    <a:pt x="753643" y="956056"/>
                  </a:lnTo>
                  <a:lnTo>
                    <a:pt x="752360" y="950315"/>
                  </a:lnTo>
                  <a:lnTo>
                    <a:pt x="751573" y="955001"/>
                  </a:lnTo>
                  <a:lnTo>
                    <a:pt x="754151" y="958303"/>
                  </a:lnTo>
                  <a:close/>
                </a:path>
                <a:path w="1333500" h="960120">
                  <a:moveTo>
                    <a:pt x="761263" y="451180"/>
                  </a:moveTo>
                  <a:lnTo>
                    <a:pt x="760933" y="448818"/>
                  </a:lnTo>
                  <a:lnTo>
                    <a:pt x="759891" y="445998"/>
                  </a:lnTo>
                  <a:lnTo>
                    <a:pt x="758444" y="445630"/>
                  </a:lnTo>
                  <a:lnTo>
                    <a:pt x="757250" y="445541"/>
                  </a:lnTo>
                  <a:lnTo>
                    <a:pt x="756475" y="447065"/>
                  </a:lnTo>
                  <a:lnTo>
                    <a:pt x="757123" y="449656"/>
                  </a:lnTo>
                  <a:lnTo>
                    <a:pt x="757936" y="451573"/>
                  </a:lnTo>
                  <a:lnTo>
                    <a:pt x="758850" y="454113"/>
                  </a:lnTo>
                  <a:lnTo>
                    <a:pt x="761263" y="451180"/>
                  </a:lnTo>
                  <a:close/>
                </a:path>
                <a:path w="1333500" h="960120">
                  <a:moveTo>
                    <a:pt x="768032" y="177520"/>
                  </a:moveTo>
                  <a:lnTo>
                    <a:pt x="764273" y="169430"/>
                  </a:lnTo>
                  <a:lnTo>
                    <a:pt x="763778" y="169710"/>
                  </a:lnTo>
                  <a:lnTo>
                    <a:pt x="763231" y="169964"/>
                  </a:lnTo>
                  <a:lnTo>
                    <a:pt x="762711" y="170243"/>
                  </a:lnTo>
                  <a:lnTo>
                    <a:pt x="763473" y="173189"/>
                  </a:lnTo>
                  <a:lnTo>
                    <a:pt x="763549" y="176479"/>
                  </a:lnTo>
                  <a:lnTo>
                    <a:pt x="768032" y="177520"/>
                  </a:lnTo>
                  <a:close/>
                </a:path>
                <a:path w="1333500" h="960120">
                  <a:moveTo>
                    <a:pt x="768286" y="398145"/>
                  </a:moveTo>
                  <a:lnTo>
                    <a:pt x="766737" y="397522"/>
                  </a:lnTo>
                  <a:lnTo>
                    <a:pt x="764971" y="397738"/>
                  </a:lnTo>
                  <a:lnTo>
                    <a:pt x="764654" y="397802"/>
                  </a:lnTo>
                  <a:lnTo>
                    <a:pt x="764260" y="397167"/>
                  </a:lnTo>
                  <a:lnTo>
                    <a:pt x="764032" y="396951"/>
                  </a:lnTo>
                  <a:lnTo>
                    <a:pt x="765086" y="394347"/>
                  </a:lnTo>
                  <a:lnTo>
                    <a:pt x="761085" y="396100"/>
                  </a:lnTo>
                  <a:lnTo>
                    <a:pt x="760691" y="399884"/>
                  </a:lnTo>
                  <a:lnTo>
                    <a:pt x="758888" y="403529"/>
                  </a:lnTo>
                  <a:lnTo>
                    <a:pt x="761441" y="402945"/>
                  </a:lnTo>
                  <a:lnTo>
                    <a:pt x="763244" y="402742"/>
                  </a:lnTo>
                  <a:lnTo>
                    <a:pt x="766114" y="401650"/>
                  </a:lnTo>
                  <a:lnTo>
                    <a:pt x="767943" y="400748"/>
                  </a:lnTo>
                  <a:lnTo>
                    <a:pt x="768286" y="398145"/>
                  </a:lnTo>
                  <a:close/>
                </a:path>
                <a:path w="1333500" h="960120">
                  <a:moveTo>
                    <a:pt x="770293" y="419823"/>
                  </a:moveTo>
                  <a:lnTo>
                    <a:pt x="769023" y="418960"/>
                  </a:lnTo>
                  <a:lnTo>
                    <a:pt x="768362" y="420090"/>
                  </a:lnTo>
                  <a:lnTo>
                    <a:pt x="767016" y="422351"/>
                  </a:lnTo>
                  <a:lnTo>
                    <a:pt x="767384" y="422554"/>
                  </a:lnTo>
                  <a:lnTo>
                    <a:pt x="767727" y="422783"/>
                  </a:lnTo>
                  <a:lnTo>
                    <a:pt x="768096" y="422973"/>
                  </a:lnTo>
                  <a:lnTo>
                    <a:pt x="769556" y="420890"/>
                  </a:lnTo>
                  <a:lnTo>
                    <a:pt x="770293" y="419823"/>
                  </a:lnTo>
                  <a:close/>
                </a:path>
                <a:path w="1333500" h="960120">
                  <a:moveTo>
                    <a:pt x="781342" y="855802"/>
                  </a:moveTo>
                  <a:lnTo>
                    <a:pt x="778713" y="854316"/>
                  </a:lnTo>
                  <a:lnTo>
                    <a:pt x="777265" y="853567"/>
                  </a:lnTo>
                  <a:lnTo>
                    <a:pt x="776884" y="854062"/>
                  </a:lnTo>
                  <a:lnTo>
                    <a:pt x="776503" y="854430"/>
                  </a:lnTo>
                  <a:lnTo>
                    <a:pt x="777240" y="855599"/>
                  </a:lnTo>
                  <a:lnTo>
                    <a:pt x="779335" y="859015"/>
                  </a:lnTo>
                  <a:lnTo>
                    <a:pt x="780326" y="857427"/>
                  </a:lnTo>
                  <a:lnTo>
                    <a:pt x="780834" y="856615"/>
                  </a:lnTo>
                  <a:lnTo>
                    <a:pt x="781342" y="855802"/>
                  </a:lnTo>
                  <a:close/>
                </a:path>
                <a:path w="1333500" h="960120">
                  <a:moveTo>
                    <a:pt x="791197" y="823772"/>
                  </a:moveTo>
                  <a:lnTo>
                    <a:pt x="791133" y="822744"/>
                  </a:lnTo>
                  <a:lnTo>
                    <a:pt x="791044" y="821715"/>
                  </a:lnTo>
                  <a:lnTo>
                    <a:pt x="790968" y="820661"/>
                  </a:lnTo>
                  <a:lnTo>
                    <a:pt x="790435" y="820674"/>
                  </a:lnTo>
                  <a:lnTo>
                    <a:pt x="789368" y="820737"/>
                  </a:lnTo>
                  <a:lnTo>
                    <a:pt x="790168" y="823963"/>
                  </a:lnTo>
                  <a:lnTo>
                    <a:pt x="791197" y="823772"/>
                  </a:lnTo>
                  <a:close/>
                </a:path>
                <a:path w="1333500" h="960120">
                  <a:moveTo>
                    <a:pt x="793407" y="755523"/>
                  </a:moveTo>
                  <a:lnTo>
                    <a:pt x="790790" y="753237"/>
                  </a:lnTo>
                  <a:lnTo>
                    <a:pt x="790206" y="756196"/>
                  </a:lnTo>
                  <a:lnTo>
                    <a:pt x="789101" y="761517"/>
                  </a:lnTo>
                  <a:lnTo>
                    <a:pt x="793229" y="756640"/>
                  </a:lnTo>
                  <a:lnTo>
                    <a:pt x="793407" y="755523"/>
                  </a:lnTo>
                  <a:close/>
                </a:path>
                <a:path w="1333500" h="960120">
                  <a:moveTo>
                    <a:pt x="796302" y="276339"/>
                  </a:moveTo>
                  <a:lnTo>
                    <a:pt x="796010" y="275818"/>
                  </a:lnTo>
                  <a:lnTo>
                    <a:pt x="791413" y="275247"/>
                  </a:lnTo>
                  <a:lnTo>
                    <a:pt x="792200" y="277114"/>
                  </a:lnTo>
                  <a:lnTo>
                    <a:pt x="792899" y="278726"/>
                  </a:lnTo>
                  <a:lnTo>
                    <a:pt x="793978" y="281292"/>
                  </a:lnTo>
                  <a:lnTo>
                    <a:pt x="796302" y="276339"/>
                  </a:lnTo>
                  <a:close/>
                </a:path>
                <a:path w="1333500" h="960120">
                  <a:moveTo>
                    <a:pt x="810945" y="479005"/>
                  </a:moveTo>
                  <a:lnTo>
                    <a:pt x="810475" y="478421"/>
                  </a:lnTo>
                  <a:lnTo>
                    <a:pt x="810018" y="477837"/>
                  </a:lnTo>
                  <a:lnTo>
                    <a:pt x="809282" y="476923"/>
                  </a:lnTo>
                  <a:lnTo>
                    <a:pt x="808786" y="477824"/>
                  </a:lnTo>
                  <a:lnTo>
                    <a:pt x="808253" y="478383"/>
                  </a:lnTo>
                  <a:lnTo>
                    <a:pt x="808355" y="478751"/>
                  </a:lnTo>
                  <a:lnTo>
                    <a:pt x="808494" y="479247"/>
                  </a:lnTo>
                  <a:lnTo>
                    <a:pt x="809091" y="479856"/>
                  </a:lnTo>
                  <a:lnTo>
                    <a:pt x="809561" y="479933"/>
                  </a:lnTo>
                  <a:lnTo>
                    <a:pt x="809980" y="479983"/>
                  </a:lnTo>
                  <a:lnTo>
                    <a:pt x="810501" y="479336"/>
                  </a:lnTo>
                  <a:lnTo>
                    <a:pt x="810945" y="479005"/>
                  </a:lnTo>
                  <a:close/>
                </a:path>
                <a:path w="1333500" h="960120">
                  <a:moveTo>
                    <a:pt x="840384" y="752030"/>
                  </a:moveTo>
                  <a:lnTo>
                    <a:pt x="832650" y="750709"/>
                  </a:lnTo>
                  <a:lnTo>
                    <a:pt x="836079" y="754138"/>
                  </a:lnTo>
                  <a:lnTo>
                    <a:pt x="836879" y="754265"/>
                  </a:lnTo>
                  <a:lnTo>
                    <a:pt x="840384" y="752030"/>
                  </a:lnTo>
                  <a:close/>
                </a:path>
                <a:path w="1333500" h="960120">
                  <a:moveTo>
                    <a:pt x="881176" y="691845"/>
                  </a:moveTo>
                  <a:lnTo>
                    <a:pt x="880757" y="691718"/>
                  </a:lnTo>
                  <a:lnTo>
                    <a:pt x="880325" y="691565"/>
                  </a:lnTo>
                  <a:lnTo>
                    <a:pt x="879906" y="691438"/>
                  </a:lnTo>
                  <a:lnTo>
                    <a:pt x="875258" y="696302"/>
                  </a:lnTo>
                  <a:lnTo>
                    <a:pt x="879309" y="698296"/>
                  </a:lnTo>
                  <a:lnTo>
                    <a:pt x="881176" y="691845"/>
                  </a:lnTo>
                  <a:close/>
                </a:path>
                <a:path w="1333500" h="960120">
                  <a:moveTo>
                    <a:pt x="922794" y="617613"/>
                  </a:moveTo>
                  <a:lnTo>
                    <a:pt x="919454" y="615670"/>
                  </a:lnTo>
                  <a:lnTo>
                    <a:pt x="918095" y="616381"/>
                  </a:lnTo>
                  <a:lnTo>
                    <a:pt x="915809" y="621347"/>
                  </a:lnTo>
                  <a:lnTo>
                    <a:pt x="918464" y="619912"/>
                  </a:lnTo>
                  <a:lnTo>
                    <a:pt x="922794" y="617613"/>
                  </a:lnTo>
                  <a:close/>
                </a:path>
                <a:path w="1333500" h="960120">
                  <a:moveTo>
                    <a:pt x="933488" y="909256"/>
                  </a:moveTo>
                  <a:lnTo>
                    <a:pt x="933005" y="908011"/>
                  </a:lnTo>
                  <a:lnTo>
                    <a:pt x="930160" y="909015"/>
                  </a:lnTo>
                  <a:lnTo>
                    <a:pt x="927366" y="910031"/>
                  </a:lnTo>
                  <a:lnTo>
                    <a:pt x="924547" y="911009"/>
                  </a:lnTo>
                  <a:lnTo>
                    <a:pt x="928243" y="912914"/>
                  </a:lnTo>
                  <a:lnTo>
                    <a:pt x="930986" y="911504"/>
                  </a:lnTo>
                  <a:lnTo>
                    <a:pt x="933488" y="909256"/>
                  </a:lnTo>
                  <a:close/>
                </a:path>
                <a:path w="1333500" h="960120">
                  <a:moveTo>
                    <a:pt x="935291" y="633006"/>
                  </a:moveTo>
                  <a:lnTo>
                    <a:pt x="934974" y="631939"/>
                  </a:lnTo>
                  <a:lnTo>
                    <a:pt x="931341" y="630948"/>
                  </a:lnTo>
                  <a:lnTo>
                    <a:pt x="932776" y="637336"/>
                  </a:lnTo>
                  <a:lnTo>
                    <a:pt x="935291" y="633006"/>
                  </a:lnTo>
                  <a:close/>
                </a:path>
                <a:path w="1333500" h="960120">
                  <a:moveTo>
                    <a:pt x="942352" y="396227"/>
                  </a:moveTo>
                  <a:lnTo>
                    <a:pt x="942009" y="396214"/>
                  </a:lnTo>
                  <a:lnTo>
                    <a:pt x="941654" y="396189"/>
                  </a:lnTo>
                  <a:lnTo>
                    <a:pt x="941324" y="396176"/>
                  </a:lnTo>
                  <a:lnTo>
                    <a:pt x="941260" y="397179"/>
                  </a:lnTo>
                  <a:lnTo>
                    <a:pt x="941171" y="399161"/>
                  </a:lnTo>
                  <a:lnTo>
                    <a:pt x="941527" y="399186"/>
                  </a:lnTo>
                  <a:lnTo>
                    <a:pt x="942225" y="399211"/>
                  </a:lnTo>
                  <a:lnTo>
                    <a:pt x="942352" y="396227"/>
                  </a:lnTo>
                  <a:close/>
                </a:path>
                <a:path w="1333500" h="960120">
                  <a:moveTo>
                    <a:pt x="962799" y="404545"/>
                  </a:moveTo>
                  <a:lnTo>
                    <a:pt x="961948" y="403974"/>
                  </a:lnTo>
                  <a:lnTo>
                    <a:pt x="961351" y="403440"/>
                  </a:lnTo>
                  <a:lnTo>
                    <a:pt x="960361" y="403148"/>
                  </a:lnTo>
                  <a:lnTo>
                    <a:pt x="959840" y="403758"/>
                  </a:lnTo>
                  <a:lnTo>
                    <a:pt x="959459" y="404063"/>
                  </a:lnTo>
                  <a:lnTo>
                    <a:pt x="960069" y="404698"/>
                  </a:lnTo>
                  <a:lnTo>
                    <a:pt x="960691" y="405358"/>
                  </a:lnTo>
                  <a:lnTo>
                    <a:pt x="961390" y="405904"/>
                  </a:lnTo>
                  <a:lnTo>
                    <a:pt x="962139" y="405193"/>
                  </a:lnTo>
                  <a:lnTo>
                    <a:pt x="962799" y="404545"/>
                  </a:lnTo>
                  <a:close/>
                </a:path>
                <a:path w="1333500" h="960120">
                  <a:moveTo>
                    <a:pt x="966863" y="401104"/>
                  </a:moveTo>
                  <a:lnTo>
                    <a:pt x="966749" y="400748"/>
                  </a:lnTo>
                  <a:lnTo>
                    <a:pt x="966546" y="400050"/>
                  </a:lnTo>
                  <a:lnTo>
                    <a:pt x="965949" y="399491"/>
                  </a:lnTo>
                  <a:lnTo>
                    <a:pt x="965365" y="398665"/>
                  </a:lnTo>
                  <a:lnTo>
                    <a:pt x="964755" y="399440"/>
                  </a:lnTo>
                  <a:lnTo>
                    <a:pt x="963993" y="400240"/>
                  </a:lnTo>
                  <a:lnTo>
                    <a:pt x="964107" y="400367"/>
                  </a:lnTo>
                  <a:lnTo>
                    <a:pt x="964628" y="401040"/>
                  </a:lnTo>
                  <a:lnTo>
                    <a:pt x="965352" y="401548"/>
                  </a:lnTo>
                  <a:lnTo>
                    <a:pt x="966025" y="402120"/>
                  </a:lnTo>
                  <a:lnTo>
                    <a:pt x="966304" y="401637"/>
                  </a:lnTo>
                  <a:lnTo>
                    <a:pt x="966863" y="401104"/>
                  </a:lnTo>
                  <a:close/>
                </a:path>
                <a:path w="1333500" h="960120">
                  <a:moveTo>
                    <a:pt x="973543" y="841806"/>
                  </a:moveTo>
                  <a:lnTo>
                    <a:pt x="973505" y="841400"/>
                  </a:lnTo>
                  <a:lnTo>
                    <a:pt x="972654" y="840625"/>
                  </a:lnTo>
                  <a:lnTo>
                    <a:pt x="972477" y="840689"/>
                  </a:lnTo>
                  <a:lnTo>
                    <a:pt x="971854" y="840994"/>
                  </a:lnTo>
                  <a:lnTo>
                    <a:pt x="971384" y="841552"/>
                  </a:lnTo>
                  <a:lnTo>
                    <a:pt x="970826" y="842022"/>
                  </a:lnTo>
                  <a:lnTo>
                    <a:pt x="971804" y="842670"/>
                  </a:lnTo>
                  <a:lnTo>
                    <a:pt x="972451" y="843127"/>
                  </a:lnTo>
                  <a:lnTo>
                    <a:pt x="972883" y="842632"/>
                  </a:lnTo>
                  <a:lnTo>
                    <a:pt x="973543" y="842187"/>
                  </a:lnTo>
                  <a:lnTo>
                    <a:pt x="973543" y="841806"/>
                  </a:lnTo>
                  <a:close/>
                </a:path>
                <a:path w="1333500" h="960120">
                  <a:moveTo>
                    <a:pt x="982929" y="384505"/>
                  </a:moveTo>
                  <a:lnTo>
                    <a:pt x="980516" y="383235"/>
                  </a:lnTo>
                  <a:lnTo>
                    <a:pt x="978852" y="384505"/>
                  </a:lnTo>
                  <a:lnTo>
                    <a:pt x="977328" y="385953"/>
                  </a:lnTo>
                  <a:lnTo>
                    <a:pt x="979957" y="388607"/>
                  </a:lnTo>
                  <a:lnTo>
                    <a:pt x="982929" y="384505"/>
                  </a:lnTo>
                  <a:close/>
                </a:path>
                <a:path w="1333500" h="960120">
                  <a:moveTo>
                    <a:pt x="983221" y="7239"/>
                  </a:moveTo>
                  <a:lnTo>
                    <a:pt x="983018" y="4419"/>
                  </a:lnTo>
                  <a:lnTo>
                    <a:pt x="979627" y="0"/>
                  </a:lnTo>
                  <a:lnTo>
                    <a:pt x="977836" y="5473"/>
                  </a:lnTo>
                  <a:lnTo>
                    <a:pt x="974763" y="4064"/>
                  </a:lnTo>
                  <a:lnTo>
                    <a:pt x="972896" y="7937"/>
                  </a:lnTo>
                  <a:lnTo>
                    <a:pt x="978039" y="11722"/>
                  </a:lnTo>
                  <a:lnTo>
                    <a:pt x="979017" y="11925"/>
                  </a:lnTo>
                  <a:lnTo>
                    <a:pt x="983221" y="7239"/>
                  </a:lnTo>
                  <a:close/>
                </a:path>
                <a:path w="1333500" h="960120">
                  <a:moveTo>
                    <a:pt x="1002322" y="22542"/>
                  </a:moveTo>
                  <a:lnTo>
                    <a:pt x="1001102" y="21513"/>
                  </a:lnTo>
                  <a:lnTo>
                    <a:pt x="1000493" y="20561"/>
                  </a:lnTo>
                  <a:lnTo>
                    <a:pt x="999578" y="21310"/>
                  </a:lnTo>
                  <a:lnTo>
                    <a:pt x="997978" y="21983"/>
                  </a:lnTo>
                  <a:lnTo>
                    <a:pt x="997902" y="22821"/>
                  </a:lnTo>
                  <a:lnTo>
                    <a:pt x="997712" y="24371"/>
                  </a:lnTo>
                  <a:lnTo>
                    <a:pt x="998448" y="26009"/>
                  </a:lnTo>
                  <a:lnTo>
                    <a:pt x="998804" y="27597"/>
                  </a:lnTo>
                  <a:lnTo>
                    <a:pt x="999248" y="27724"/>
                  </a:lnTo>
                  <a:lnTo>
                    <a:pt x="1000112" y="28041"/>
                  </a:lnTo>
                  <a:lnTo>
                    <a:pt x="1000848" y="26492"/>
                  </a:lnTo>
                  <a:lnTo>
                    <a:pt x="1001877" y="24980"/>
                  </a:lnTo>
                  <a:lnTo>
                    <a:pt x="1002195" y="23342"/>
                  </a:lnTo>
                  <a:lnTo>
                    <a:pt x="1002322" y="22542"/>
                  </a:lnTo>
                  <a:close/>
                </a:path>
                <a:path w="1333500" h="960120">
                  <a:moveTo>
                    <a:pt x="1006538" y="946365"/>
                  </a:moveTo>
                  <a:lnTo>
                    <a:pt x="1002080" y="943483"/>
                  </a:lnTo>
                  <a:lnTo>
                    <a:pt x="1000467" y="947064"/>
                  </a:lnTo>
                  <a:lnTo>
                    <a:pt x="1004239" y="948804"/>
                  </a:lnTo>
                  <a:lnTo>
                    <a:pt x="1006538" y="946365"/>
                  </a:lnTo>
                  <a:close/>
                </a:path>
                <a:path w="1333500" h="960120">
                  <a:moveTo>
                    <a:pt x="1009878" y="254673"/>
                  </a:moveTo>
                  <a:lnTo>
                    <a:pt x="1006297" y="254508"/>
                  </a:lnTo>
                  <a:lnTo>
                    <a:pt x="1004062" y="252666"/>
                  </a:lnTo>
                  <a:lnTo>
                    <a:pt x="1003757" y="258889"/>
                  </a:lnTo>
                  <a:lnTo>
                    <a:pt x="1003896" y="259067"/>
                  </a:lnTo>
                  <a:lnTo>
                    <a:pt x="1009027" y="258787"/>
                  </a:lnTo>
                  <a:lnTo>
                    <a:pt x="1009878" y="254673"/>
                  </a:lnTo>
                  <a:close/>
                </a:path>
                <a:path w="1333500" h="960120">
                  <a:moveTo>
                    <a:pt x="1030071" y="222973"/>
                  </a:moveTo>
                  <a:lnTo>
                    <a:pt x="1027430" y="221335"/>
                  </a:lnTo>
                  <a:lnTo>
                    <a:pt x="1026172" y="222758"/>
                  </a:lnTo>
                  <a:lnTo>
                    <a:pt x="1024509" y="224891"/>
                  </a:lnTo>
                  <a:lnTo>
                    <a:pt x="1027239" y="226021"/>
                  </a:lnTo>
                  <a:lnTo>
                    <a:pt x="1028725" y="225183"/>
                  </a:lnTo>
                  <a:lnTo>
                    <a:pt x="1030071" y="222973"/>
                  </a:lnTo>
                  <a:close/>
                </a:path>
                <a:path w="1333500" h="960120">
                  <a:moveTo>
                    <a:pt x="1042111" y="903122"/>
                  </a:moveTo>
                  <a:lnTo>
                    <a:pt x="1041311" y="902830"/>
                  </a:lnTo>
                  <a:lnTo>
                    <a:pt x="1040396" y="902169"/>
                  </a:lnTo>
                  <a:lnTo>
                    <a:pt x="1038923" y="902627"/>
                  </a:lnTo>
                  <a:lnTo>
                    <a:pt x="1038313" y="903605"/>
                  </a:lnTo>
                  <a:lnTo>
                    <a:pt x="1036980" y="904862"/>
                  </a:lnTo>
                  <a:lnTo>
                    <a:pt x="1038771" y="905243"/>
                  </a:lnTo>
                  <a:lnTo>
                    <a:pt x="1039888" y="905840"/>
                  </a:lnTo>
                  <a:lnTo>
                    <a:pt x="1040599" y="905522"/>
                  </a:lnTo>
                  <a:lnTo>
                    <a:pt x="1041336" y="905179"/>
                  </a:lnTo>
                  <a:lnTo>
                    <a:pt x="1041628" y="903960"/>
                  </a:lnTo>
                  <a:lnTo>
                    <a:pt x="1042111" y="903122"/>
                  </a:lnTo>
                  <a:close/>
                </a:path>
                <a:path w="1333500" h="960120">
                  <a:moveTo>
                    <a:pt x="1046619" y="920686"/>
                  </a:moveTo>
                  <a:lnTo>
                    <a:pt x="1045705" y="916978"/>
                  </a:lnTo>
                  <a:lnTo>
                    <a:pt x="1043216" y="914260"/>
                  </a:lnTo>
                  <a:lnTo>
                    <a:pt x="1040790" y="911504"/>
                  </a:lnTo>
                  <a:lnTo>
                    <a:pt x="1040460" y="911733"/>
                  </a:lnTo>
                  <a:lnTo>
                    <a:pt x="1039736" y="912152"/>
                  </a:lnTo>
                  <a:lnTo>
                    <a:pt x="1045260" y="921473"/>
                  </a:lnTo>
                  <a:lnTo>
                    <a:pt x="1045705" y="921207"/>
                  </a:lnTo>
                  <a:lnTo>
                    <a:pt x="1046619" y="920686"/>
                  </a:lnTo>
                  <a:close/>
                </a:path>
                <a:path w="1333500" h="960120">
                  <a:moveTo>
                    <a:pt x="1047318" y="331978"/>
                  </a:moveTo>
                  <a:lnTo>
                    <a:pt x="1040434" y="333527"/>
                  </a:lnTo>
                  <a:lnTo>
                    <a:pt x="1042631" y="334619"/>
                  </a:lnTo>
                  <a:lnTo>
                    <a:pt x="1044168" y="335356"/>
                  </a:lnTo>
                  <a:lnTo>
                    <a:pt x="1046124" y="336334"/>
                  </a:lnTo>
                  <a:lnTo>
                    <a:pt x="1047318" y="331978"/>
                  </a:lnTo>
                  <a:close/>
                </a:path>
                <a:path w="1333500" h="960120">
                  <a:moveTo>
                    <a:pt x="1050925" y="454482"/>
                  </a:moveTo>
                  <a:lnTo>
                    <a:pt x="1047623" y="454888"/>
                  </a:lnTo>
                  <a:lnTo>
                    <a:pt x="1044028" y="454228"/>
                  </a:lnTo>
                  <a:lnTo>
                    <a:pt x="1040892" y="457263"/>
                  </a:lnTo>
                  <a:lnTo>
                    <a:pt x="1045133" y="458254"/>
                  </a:lnTo>
                  <a:lnTo>
                    <a:pt x="1048181" y="456857"/>
                  </a:lnTo>
                  <a:lnTo>
                    <a:pt x="1050925" y="454482"/>
                  </a:lnTo>
                  <a:close/>
                </a:path>
                <a:path w="1333500" h="960120">
                  <a:moveTo>
                    <a:pt x="1068793" y="138925"/>
                  </a:moveTo>
                  <a:lnTo>
                    <a:pt x="1066368" y="136029"/>
                  </a:lnTo>
                  <a:lnTo>
                    <a:pt x="1065491" y="135001"/>
                  </a:lnTo>
                  <a:lnTo>
                    <a:pt x="1064907" y="135572"/>
                  </a:lnTo>
                  <a:lnTo>
                    <a:pt x="1063777" y="136194"/>
                  </a:lnTo>
                  <a:lnTo>
                    <a:pt x="1063929" y="138684"/>
                  </a:lnTo>
                  <a:lnTo>
                    <a:pt x="1065250" y="139382"/>
                  </a:lnTo>
                  <a:lnTo>
                    <a:pt x="1068793" y="138925"/>
                  </a:lnTo>
                  <a:close/>
                </a:path>
                <a:path w="1333500" h="960120">
                  <a:moveTo>
                    <a:pt x="1069060" y="905764"/>
                  </a:moveTo>
                  <a:lnTo>
                    <a:pt x="1068527" y="903401"/>
                  </a:lnTo>
                  <a:lnTo>
                    <a:pt x="1067701" y="899655"/>
                  </a:lnTo>
                  <a:lnTo>
                    <a:pt x="1066711" y="901750"/>
                  </a:lnTo>
                  <a:lnTo>
                    <a:pt x="1066076" y="903160"/>
                  </a:lnTo>
                  <a:lnTo>
                    <a:pt x="1065263" y="904913"/>
                  </a:lnTo>
                  <a:lnTo>
                    <a:pt x="1066558" y="905205"/>
                  </a:lnTo>
                  <a:lnTo>
                    <a:pt x="1067384" y="905395"/>
                  </a:lnTo>
                  <a:lnTo>
                    <a:pt x="1069060" y="905764"/>
                  </a:lnTo>
                  <a:close/>
                </a:path>
                <a:path w="1333500" h="960120">
                  <a:moveTo>
                    <a:pt x="1074000" y="207086"/>
                  </a:moveTo>
                  <a:lnTo>
                    <a:pt x="1073175" y="203009"/>
                  </a:lnTo>
                  <a:lnTo>
                    <a:pt x="1064463" y="204939"/>
                  </a:lnTo>
                  <a:lnTo>
                    <a:pt x="1065949" y="207225"/>
                  </a:lnTo>
                  <a:lnTo>
                    <a:pt x="1068273" y="210718"/>
                  </a:lnTo>
                  <a:lnTo>
                    <a:pt x="1073886" y="207264"/>
                  </a:lnTo>
                  <a:lnTo>
                    <a:pt x="1074000" y="207086"/>
                  </a:lnTo>
                  <a:close/>
                </a:path>
                <a:path w="1333500" h="960120">
                  <a:moveTo>
                    <a:pt x="1099896" y="612470"/>
                  </a:moveTo>
                  <a:lnTo>
                    <a:pt x="1099121" y="607695"/>
                  </a:lnTo>
                  <a:lnTo>
                    <a:pt x="1092631" y="615403"/>
                  </a:lnTo>
                  <a:lnTo>
                    <a:pt x="1092060" y="617613"/>
                  </a:lnTo>
                  <a:lnTo>
                    <a:pt x="1096289" y="619861"/>
                  </a:lnTo>
                  <a:lnTo>
                    <a:pt x="1096797" y="615759"/>
                  </a:lnTo>
                  <a:lnTo>
                    <a:pt x="1099896" y="612470"/>
                  </a:lnTo>
                  <a:close/>
                </a:path>
                <a:path w="1333500" h="960120">
                  <a:moveTo>
                    <a:pt x="1110068" y="711796"/>
                  </a:moveTo>
                  <a:lnTo>
                    <a:pt x="1104938" y="711377"/>
                  </a:lnTo>
                  <a:lnTo>
                    <a:pt x="1106716" y="715416"/>
                  </a:lnTo>
                  <a:lnTo>
                    <a:pt x="1107808" y="714222"/>
                  </a:lnTo>
                  <a:lnTo>
                    <a:pt x="1110068" y="711796"/>
                  </a:lnTo>
                  <a:close/>
                </a:path>
                <a:path w="1333500" h="960120">
                  <a:moveTo>
                    <a:pt x="1148880" y="360603"/>
                  </a:moveTo>
                  <a:lnTo>
                    <a:pt x="1148867" y="359384"/>
                  </a:lnTo>
                  <a:lnTo>
                    <a:pt x="1148842" y="358127"/>
                  </a:lnTo>
                  <a:lnTo>
                    <a:pt x="1148829" y="356895"/>
                  </a:lnTo>
                  <a:lnTo>
                    <a:pt x="1148143" y="356844"/>
                  </a:lnTo>
                  <a:lnTo>
                    <a:pt x="1147457" y="356806"/>
                  </a:lnTo>
                  <a:lnTo>
                    <a:pt x="1146746" y="356768"/>
                  </a:lnTo>
                  <a:lnTo>
                    <a:pt x="1146606" y="357974"/>
                  </a:lnTo>
                  <a:lnTo>
                    <a:pt x="1146467" y="359219"/>
                  </a:lnTo>
                  <a:lnTo>
                    <a:pt x="1146314" y="360438"/>
                  </a:lnTo>
                  <a:lnTo>
                    <a:pt x="1147165" y="360489"/>
                  </a:lnTo>
                  <a:lnTo>
                    <a:pt x="1148029" y="360553"/>
                  </a:lnTo>
                  <a:lnTo>
                    <a:pt x="1148880" y="360603"/>
                  </a:lnTo>
                  <a:close/>
                </a:path>
                <a:path w="1333500" h="960120">
                  <a:moveTo>
                    <a:pt x="1153617" y="93484"/>
                  </a:moveTo>
                  <a:lnTo>
                    <a:pt x="1152232" y="93395"/>
                  </a:lnTo>
                  <a:lnTo>
                    <a:pt x="1149426" y="93154"/>
                  </a:lnTo>
                  <a:lnTo>
                    <a:pt x="1149426" y="94538"/>
                  </a:lnTo>
                  <a:lnTo>
                    <a:pt x="1149413" y="95237"/>
                  </a:lnTo>
                  <a:lnTo>
                    <a:pt x="1150797" y="95161"/>
                  </a:lnTo>
                  <a:lnTo>
                    <a:pt x="1152182" y="95110"/>
                  </a:lnTo>
                  <a:lnTo>
                    <a:pt x="1153566" y="95021"/>
                  </a:lnTo>
                  <a:lnTo>
                    <a:pt x="1153604" y="94526"/>
                  </a:lnTo>
                  <a:lnTo>
                    <a:pt x="1153617" y="93484"/>
                  </a:lnTo>
                  <a:close/>
                </a:path>
                <a:path w="1333500" h="960120">
                  <a:moveTo>
                    <a:pt x="1177493" y="495503"/>
                  </a:moveTo>
                  <a:lnTo>
                    <a:pt x="1175943" y="494715"/>
                  </a:lnTo>
                  <a:lnTo>
                    <a:pt x="1174864" y="494157"/>
                  </a:lnTo>
                  <a:lnTo>
                    <a:pt x="1173162" y="493293"/>
                  </a:lnTo>
                  <a:lnTo>
                    <a:pt x="1173086" y="496277"/>
                  </a:lnTo>
                  <a:lnTo>
                    <a:pt x="1172984" y="501713"/>
                  </a:lnTo>
                  <a:lnTo>
                    <a:pt x="1174915" y="499071"/>
                  </a:lnTo>
                  <a:lnTo>
                    <a:pt x="1177493" y="495503"/>
                  </a:lnTo>
                  <a:close/>
                </a:path>
                <a:path w="1333500" h="960120">
                  <a:moveTo>
                    <a:pt x="1205331" y="303580"/>
                  </a:moveTo>
                  <a:lnTo>
                    <a:pt x="1203045" y="300863"/>
                  </a:lnTo>
                  <a:lnTo>
                    <a:pt x="1201166" y="304215"/>
                  </a:lnTo>
                  <a:lnTo>
                    <a:pt x="1201280" y="307721"/>
                  </a:lnTo>
                  <a:lnTo>
                    <a:pt x="1201775" y="311264"/>
                  </a:lnTo>
                  <a:lnTo>
                    <a:pt x="1205204" y="304977"/>
                  </a:lnTo>
                  <a:lnTo>
                    <a:pt x="1205331" y="303580"/>
                  </a:lnTo>
                  <a:close/>
                </a:path>
                <a:path w="1333500" h="960120">
                  <a:moveTo>
                    <a:pt x="1253858" y="446506"/>
                  </a:moveTo>
                  <a:lnTo>
                    <a:pt x="1252626" y="445973"/>
                  </a:lnTo>
                  <a:lnTo>
                    <a:pt x="1251534" y="445147"/>
                  </a:lnTo>
                  <a:lnTo>
                    <a:pt x="1251102" y="446468"/>
                  </a:lnTo>
                  <a:lnTo>
                    <a:pt x="1250467" y="447357"/>
                  </a:lnTo>
                  <a:lnTo>
                    <a:pt x="1250683" y="448005"/>
                  </a:lnTo>
                  <a:lnTo>
                    <a:pt x="1250873" y="448652"/>
                  </a:lnTo>
                  <a:lnTo>
                    <a:pt x="1251915" y="449033"/>
                  </a:lnTo>
                  <a:lnTo>
                    <a:pt x="1252601" y="449554"/>
                  </a:lnTo>
                  <a:lnTo>
                    <a:pt x="1253045" y="448703"/>
                  </a:lnTo>
                  <a:lnTo>
                    <a:pt x="1253820" y="447852"/>
                  </a:lnTo>
                  <a:lnTo>
                    <a:pt x="1253832" y="446989"/>
                  </a:lnTo>
                  <a:lnTo>
                    <a:pt x="1253858" y="446506"/>
                  </a:lnTo>
                  <a:close/>
                </a:path>
                <a:path w="1333500" h="960120">
                  <a:moveTo>
                    <a:pt x="1277569" y="452234"/>
                  </a:moveTo>
                  <a:lnTo>
                    <a:pt x="1272463" y="451104"/>
                  </a:lnTo>
                  <a:lnTo>
                    <a:pt x="1268514" y="451472"/>
                  </a:lnTo>
                  <a:lnTo>
                    <a:pt x="1264589" y="455930"/>
                  </a:lnTo>
                  <a:lnTo>
                    <a:pt x="1269809" y="456628"/>
                  </a:lnTo>
                  <a:lnTo>
                    <a:pt x="1273848" y="456399"/>
                  </a:lnTo>
                  <a:lnTo>
                    <a:pt x="1277569" y="452234"/>
                  </a:lnTo>
                  <a:close/>
                </a:path>
                <a:path w="1333500" h="960120">
                  <a:moveTo>
                    <a:pt x="1321739" y="581939"/>
                  </a:moveTo>
                  <a:lnTo>
                    <a:pt x="1317155" y="578929"/>
                  </a:lnTo>
                  <a:lnTo>
                    <a:pt x="1316316" y="580288"/>
                  </a:lnTo>
                  <a:lnTo>
                    <a:pt x="1317536" y="581342"/>
                  </a:lnTo>
                  <a:lnTo>
                    <a:pt x="1318247" y="583450"/>
                  </a:lnTo>
                  <a:lnTo>
                    <a:pt x="1321739" y="581939"/>
                  </a:lnTo>
                  <a:close/>
                </a:path>
                <a:path w="1333500" h="960120">
                  <a:moveTo>
                    <a:pt x="1333258" y="355092"/>
                  </a:moveTo>
                  <a:lnTo>
                    <a:pt x="1331671" y="353682"/>
                  </a:lnTo>
                  <a:lnTo>
                    <a:pt x="1330083" y="352907"/>
                  </a:lnTo>
                  <a:lnTo>
                    <a:pt x="1328623" y="352005"/>
                  </a:lnTo>
                  <a:lnTo>
                    <a:pt x="1328242" y="352717"/>
                  </a:lnTo>
                  <a:lnTo>
                    <a:pt x="1327442" y="353491"/>
                  </a:lnTo>
                  <a:lnTo>
                    <a:pt x="1327721" y="355295"/>
                  </a:lnTo>
                  <a:lnTo>
                    <a:pt x="1324978" y="355015"/>
                  </a:lnTo>
                  <a:lnTo>
                    <a:pt x="1323301" y="352666"/>
                  </a:lnTo>
                  <a:lnTo>
                    <a:pt x="1320126" y="355028"/>
                  </a:lnTo>
                  <a:lnTo>
                    <a:pt x="1317345" y="356793"/>
                  </a:lnTo>
                  <a:lnTo>
                    <a:pt x="1318729" y="360857"/>
                  </a:lnTo>
                  <a:lnTo>
                    <a:pt x="1322108" y="361581"/>
                  </a:lnTo>
                  <a:lnTo>
                    <a:pt x="1323301" y="359321"/>
                  </a:lnTo>
                  <a:lnTo>
                    <a:pt x="1324394" y="356984"/>
                  </a:lnTo>
                  <a:lnTo>
                    <a:pt x="1327086" y="359587"/>
                  </a:lnTo>
                  <a:lnTo>
                    <a:pt x="1328331" y="356438"/>
                  </a:lnTo>
                  <a:lnTo>
                    <a:pt x="1330413" y="357847"/>
                  </a:lnTo>
                  <a:lnTo>
                    <a:pt x="1332318" y="357200"/>
                  </a:lnTo>
                  <a:lnTo>
                    <a:pt x="1332496" y="356577"/>
                  </a:lnTo>
                  <a:lnTo>
                    <a:pt x="1333258" y="35509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7" name="object 124">
              <a:extLst>
                <a:ext uri="{FF2B5EF4-FFF2-40B4-BE49-F238E27FC236}">
                  <a16:creationId xmlns:a16="http://schemas.microsoft.com/office/drawing/2014/main" id="{6793CE88-333F-C875-507A-37E2FE86E867}"/>
                </a:ext>
              </a:extLst>
            </p:cNvPr>
            <p:cNvSpPr/>
            <p:nvPr/>
          </p:nvSpPr>
          <p:spPr>
            <a:xfrm>
              <a:off x="4734120" y="3000651"/>
              <a:ext cx="598775" cy="584142"/>
            </a:xfrm>
            <a:custGeom>
              <a:avLst/>
              <a:gdLst/>
              <a:ahLst/>
              <a:cxnLst/>
              <a:rect l="l" t="t" r="r" b="b"/>
              <a:pathLst>
                <a:path w="987425" h="963295">
                  <a:moveTo>
                    <a:pt x="4394" y="361734"/>
                  </a:moveTo>
                  <a:lnTo>
                    <a:pt x="3213" y="361048"/>
                  </a:lnTo>
                  <a:lnTo>
                    <a:pt x="2197" y="360426"/>
                  </a:lnTo>
                  <a:lnTo>
                    <a:pt x="355" y="359333"/>
                  </a:lnTo>
                  <a:lnTo>
                    <a:pt x="0" y="362597"/>
                  </a:lnTo>
                  <a:lnTo>
                    <a:pt x="609" y="363893"/>
                  </a:lnTo>
                  <a:lnTo>
                    <a:pt x="3187" y="363194"/>
                  </a:lnTo>
                  <a:lnTo>
                    <a:pt x="3594" y="363093"/>
                  </a:lnTo>
                  <a:lnTo>
                    <a:pt x="3860" y="362419"/>
                  </a:lnTo>
                  <a:lnTo>
                    <a:pt x="4394" y="361734"/>
                  </a:lnTo>
                  <a:close/>
                </a:path>
                <a:path w="987425" h="963295">
                  <a:moveTo>
                    <a:pt x="27305" y="348449"/>
                  </a:moveTo>
                  <a:lnTo>
                    <a:pt x="27266" y="347294"/>
                  </a:lnTo>
                  <a:lnTo>
                    <a:pt x="25311" y="345833"/>
                  </a:lnTo>
                  <a:lnTo>
                    <a:pt x="24218" y="347573"/>
                  </a:lnTo>
                  <a:lnTo>
                    <a:pt x="23888" y="348742"/>
                  </a:lnTo>
                  <a:lnTo>
                    <a:pt x="25806" y="350126"/>
                  </a:lnTo>
                  <a:lnTo>
                    <a:pt x="27305" y="348449"/>
                  </a:lnTo>
                  <a:close/>
                </a:path>
                <a:path w="987425" h="963295">
                  <a:moveTo>
                    <a:pt x="40106" y="218389"/>
                  </a:moveTo>
                  <a:lnTo>
                    <a:pt x="38049" y="216636"/>
                  </a:lnTo>
                  <a:lnTo>
                    <a:pt x="37020" y="215747"/>
                  </a:lnTo>
                  <a:lnTo>
                    <a:pt x="36753" y="215976"/>
                  </a:lnTo>
                  <a:lnTo>
                    <a:pt x="36537" y="216217"/>
                  </a:lnTo>
                  <a:lnTo>
                    <a:pt x="36283" y="216458"/>
                  </a:lnTo>
                  <a:lnTo>
                    <a:pt x="38862" y="219646"/>
                  </a:lnTo>
                  <a:lnTo>
                    <a:pt x="39268" y="219227"/>
                  </a:lnTo>
                  <a:lnTo>
                    <a:pt x="39687" y="218821"/>
                  </a:lnTo>
                  <a:lnTo>
                    <a:pt x="40106" y="218389"/>
                  </a:lnTo>
                  <a:close/>
                </a:path>
                <a:path w="987425" h="963295">
                  <a:moveTo>
                    <a:pt x="77851" y="339547"/>
                  </a:moveTo>
                  <a:lnTo>
                    <a:pt x="77254" y="338315"/>
                  </a:lnTo>
                  <a:lnTo>
                    <a:pt x="76187" y="338620"/>
                  </a:lnTo>
                  <a:lnTo>
                    <a:pt x="75234" y="339026"/>
                  </a:lnTo>
                  <a:lnTo>
                    <a:pt x="74282" y="339394"/>
                  </a:lnTo>
                  <a:lnTo>
                    <a:pt x="75095" y="341223"/>
                  </a:lnTo>
                  <a:lnTo>
                    <a:pt x="75996" y="340702"/>
                  </a:lnTo>
                  <a:lnTo>
                    <a:pt x="76923" y="340207"/>
                  </a:lnTo>
                  <a:lnTo>
                    <a:pt x="77851" y="339547"/>
                  </a:lnTo>
                  <a:close/>
                </a:path>
                <a:path w="987425" h="963295">
                  <a:moveTo>
                    <a:pt x="80238" y="529374"/>
                  </a:moveTo>
                  <a:lnTo>
                    <a:pt x="79489" y="528637"/>
                  </a:lnTo>
                  <a:lnTo>
                    <a:pt x="79133" y="528243"/>
                  </a:lnTo>
                  <a:lnTo>
                    <a:pt x="77508" y="529209"/>
                  </a:lnTo>
                  <a:lnTo>
                    <a:pt x="75831" y="530110"/>
                  </a:lnTo>
                  <a:lnTo>
                    <a:pt x="75514" y="533768"/>
                  </a:lnTo>
                  <a:lnTo>
                    <a:pt x="77673" y="531774"/>
                  </a:lnTo>
                  <a:lnTo>
                    <a:pt x="80238" y="529374"/>
                  </a:lnTo>
                  <a:close/>
                </a:path>
                <a:path w="987425" h="963295">
                  <a:moveTo>
                    <a:pt x="108699" y="137566"/>
                  </a:moveTo>
                  <a:lnTo>
                    <a:pt x="107759" y="136626"/>
                  </a:lnTo>
                  <a:lnTo>
                    <a:pt x="106997" y="137109"/>
                  </a:lnTo>
                  <a:lnTo>
                    <a:pt x="106413" y="137693"/>
                  </a:lnTo>
                  <a:lnTo>
                    <a:pt x="105638" y="138417"/>
                  </a:lnTo>
                  <a:lnTo>
                    <a:pt x="106299" y="138950"/>
                  </a:lnTo>
                  <a:lnTo>
                    <a:pt x="106946" y="139560"/>
                  </a:lnTo>
                  <a:lnTo>
                    <a:pt x="107619" y="138976"/>
                  </a:lnTo>
                  <a:lnTo>
                    <a:pt x="108204" y="138366"/>
                  </a:lnTo>
                  <a:lnTo>
                    <a:pt x="108699" y="137566"/>
                  </a:lnTo>
                  <a:close/>
                </a:path>
                <a:path w="987425" h="963295">
                  <a:moveTo>
                    <a:pt x="118351" y="310210"/>
                  </a:moveTo>
                  <a:lnTo>
                    <a:pt x="117665" y="309460"/>
                  </a:lnTo>
                  <a:lnTo>
                    <a:pt x="116268" y="307924"/>
                  </a:lnTo>
                  <a:lnTo>
                    <a:pt x="115912" y="308241"/>
                  </a:lnTo>
                  <a:lnTo>
                    <a:pt x="115201" y="308864"/>
                  </a:lnTo>
                  <a:lnTo>
                    <a:pt x="115824" y="309600"/>
                  </a:lnTo>
                  <a:lnTo>
                    <a:pt x="116433" y="310375"/>
                  </a:lnTo>
                  <a:lnTo>
                    <a:pt x="117157" y="311035"/>
                  </a:lnTo>
                  <a:lnTo>
                    <a:pt x="117944" y="310502"/>
                  </a:lnTo>
                  <a:lnTo>
                    <a:pt x="118351" y="310210"/>
                  </a:lnTo>
                  <a:close/>
                </a:path>
                <a:path w="987425" h="963295">
                  <a:moveTo>
                    <a:pt x="126377" y="652868"/>
                  </a:moveTo>
                  <a:lnTo>
                    <a:pt x="126263" y="651230"/>
                  </a:lnTo>
                  <a:lnTo>
                    <a:pt x="125958" y="649706"/>
                  </a:lnTo>
                  <a:lnTo>
                    <a:pt x="122694" y="649643"/>
                  </a:lnTo>
                  <a:lnTo>
                    <a:pt x="123520" y="651306"/>
                  </a:lnTo>
                  <a:lnTo>
                    <a:pt x="124129" y="652500"/>
                  </a:lnTo>
                  <a:lnTo>
                    <a:pt x="124739" y="653719"/>
                  </a:lnTo>
                  <a:lnTo>
                    <a:pt x="125844" y="653148"/>
                  </a:lnTo>
                  <a:lnTo>
                    <a:pt x="126377" y="652868"/>
                  </a:lnTo>
                  <a:close/>
                </a:path>
                <a:path w="987425" h="963295">
                  <a:moveTo>
                    <a:pt x="130835" y="578777"/>
                  </a:moveTo>
                  <a:lnTo>
                    <a:pt x="128981" y="580707"/>
                  </a:lnTo>
                  <a:lnTo>
                    <a:pt x="130187" y="583831"/>
                  </a:lnTo>
                  <a:lnTo>
                    <a:pt x="130835" y="578777"/>
                  </a:lnTo>
                  <a:close/>
                </a:path>
                <a:path w="987425" h="963295">
                  <a:moveTo>
                    <a:pt x="135102" y="339128"/>
                  </a:moveTo>
                  <a:lnTo>
                    <a:pt x="133565" y="338505"/>
                  </a:lnTo>
                  <a:lnTo>
                    <a:pt x="131508" y="337667"/>
                  </a:lnTo>
                  <a:lnTo>
                    <a:pt x="131432" y="339001"/>
                  </a:lnTo>
                  <a:lnTo>
                    <a:pt x="131381" y="339940"/>
                  </a:lnTo>
                  <a:lnTo>
                    <a:pt x="131267" y="341706"/>
                  </a:lnTo>
                  <a:lnTo>
                    <a:pt x="132854" y="340652"/>
                  </a:lnTo>
                  <a:lnTo>
                    <a:pt x="133705" y="340055"/>
                  </a:lnTo>
                  <a:lnTo>
                    <a:pt x="135102" y="339128"/>
                  </a:lnTo>
                  <a:close/>
                </a:path>
                <a:path w="987425" h="963295">
                  <a:moveTo>
                    <a:pt x="176491" y="114084"/>
                  </a:moveTo>
                  <a:lnTo>
                    <a:pt x="175361" y="111874"/>
                  </a:lnTo>
                  <a:lnTo>
                    <a:pt x="173075" y="112928"/>
                  </a:lnTo>
                  <a:lnTo>
                    <a:pt x="173012" y="114376"/>
                  </a:lnTo>
                  <a:lnTo>
                    <a:pt x="173685" y="116636"/>
                  </a:lnTo>
                  <a:lnTo>
                    <a:pt x="175641" y="115277"/>
                  </a:lnTo>
                  <a:lnTo>
                    <a:pt x="176491" y="114084"/>
                  </a:lnTo>
                  <a:close/>
                </a:path>
                <a:path w="987425" h="963295">
                  <a:moveTo>
                    <a:pt x="194348" y="506285"/>
                  </a:moveTo>
                  <a:lnTo>
                    <a:pt x="192913" y="503669"/>
                  </a:lnTo>
                  <a:lnTo>
                    <a:pt x="192227" y="504647"/>
                  </a:lnTo>
                  <a:lnTo>
                    <a:pt x="191528" y="505650"/>
                  </a:lnTo>
                  <a:lnTo>
                    <a:pt x="190868" y="506653"/>
                  </a:lnTo>
                  <a:lnTo>
                    <a:pt x="191198" y="506907"/>
                  </a:lnTo>
                  <a:lnTo>
                    <a:pt x="191897" y="507466"/>
                  </a:lnTo>
                  <a:lnTo>
                    <a:pt x="193319" y="507034"/>
                  </a:lnTo>
                  <a:lnTo>
                    <a:pt x="194348" y="506285"/>
                  </a:lnTo>
                  <a:close/>
                </a:path>
                <a:path w="987425" h="963295">
                  <a:moveTo>
                    <a:pt x="203492" y="544258"/>
                  </a:moveTo>
                  <a:lnTo>
                    <a:pt x="203327" y="544004"/>
                  </a:lnTo>
                  <a:lnTo>
                    <a:pt x="202882" y="543318"/>
                  </a:lnTo>
                  <a:lnTo>
                    <a:pt x="202057" y="542912"/>
                  </a:lnTo>
                  <a:lnTo>
                    <a:pt x="201371" y="542378"/>
                  </a:lnTo>
                  <a:lnTo>
                    <a:pt x="201002" y="542912"/>
                  </a:lnTo>
                  <a:lnTo>
                    <a:pt x="200215" y="543623"/>
                  </a:lnTo>
                  <a:lnTo>
                    <a:pt x="200342" y="543979"/>
                  </a:lnTo>
                  <a:lnTo>
                    <a:pt x="200596" y="544664"/>
                  </a:lnTo>
                  <a:lnTo>
                    <a:pt x="201358" y="545185"/>
                  </a:lnTo>
                  <a:lnTo>
                    <a:pt x="202222" y="546100"/>
                  </a:lnTo>
                  <a:lnTo>
                    <a:pt x="202768" y="545122"/>
                  </a:lnTo>
                  <a:lnTo>
                    <a:pt x="203492" y="544258"/>
                  </a:lnTo>
                  <a:close/>
                </a:path>
                <a:path w="987425" h="963295">
                  <a:moveTo>
                    <a:pt x="208483" y="213550"/>
                  </a:moveTo>
                  <a:lnTo>
                    <a:pt x="206349" y="209067"/>
                  </a:lnTo>
                  <a:lnTo>
                    <a:pt x="205574" y="211785"/>
                  </a:lnTo>
                  <a:lnTo>
                    <a:pt x="205676" y="212966"/>
                  </a:lnTo>
                  <a:lnTo>
                    <a:pt x="208483" y="213550"/>
                  </a:lnTo>
                  <a:close/>
                </a:path>
                <a:path w="987425" h="963295">
                  <a:moveTo>
                    <a:pt x="252844" y="691845"/>
                  </a:moveTo>
                  <a:lnTo>
                    <a:pt x="250659" y="691972"/>
                  </a:lnTo>
                  <a:lnTo>
                    <a:pt x="248881" y="692048"/>
                  </a:lnTo>
                  <a:lnTo>
                    <a:pt x="246062" y="692200"/>
                  </a:lnTo>
                  <a:lnTo>
                    <a:pt x="250825" y="693953"/>
                  </a:lnTo>
                  <a:lnTo>
                    <a:pt x="252844" y="691845"/>
                  </a:lnTo>
                  <a:close/>
                </a:path>
                <a:path w="987425" h="963295">
                  <a:moveTo>
                    <a:pt x="253111" y="729589"/>
                  </a:moveTo>
                  <a:lnTo>
                    <a:pt x="252361" y="729310"/>
                  </a:lnTo>
                  <a:lnTo>
                    <a:pt x="251625" y="728941"/>
                  </a:lnTo>
                  <a:lnTo>
                    <a:pt x="250850" y="728814"/>
                  </a:lnTo>
                  <a:lnTo>
                    <a:pt x="250685" y="728776"/>
                  </a:lnTo>
                  <a:lnTo>
                    <a:pt x="250380" y="729602"/>
                  </a:lnTo>
                  <a:lnTo>
                    <a:pt x="249961" y="730364"/>
                  </a:lnTo>
                  <a:lnTo>
                    <a:pt x="250990" y="730605"/>
                  </a:lnTo>
                  <a:lnTo>
                    <a:pt x="251777" y="730872"/>
                  </a:lnTo>
                  <a:lnTo>
                    <a:pt x="252730" y="730948"/>
                  </a:lnTo>
                  <a:lnTo>
                    <a:pt x="252933" y="730046"/>
                  </a:lnTo>
                  <a:lnTo>
                    <a:pt x="253111" y="729589"/>
                  </a:lnTo>
                  <a:close/>
                </a:path>
                <a:path w="987425" h="963295">
                  <a:moveTo>
                    <a:pt x="271437" y="885748"/>
                  </a:moveTo>
                  <a:lnTo>
                    <a:pt x="271424" y="885164"/>
                  </a:lnTo>
                  <a:lnTo>
                    <a:pt x="270789" y="884555"/>
                  </a:lnTo>
                  <a:lnTo>
                    <a:pt x="270421" y="883945"/>
                  </a:lnTo>
                  <a:lnTo>
                    <a:pt x="270090" y="884288"/>
                  </a:lnTo>
                  <a:lnTo>
                    <a:pt x="269417" y="884936"/>
                  </a:lnTo>
                  <a:lnTo>
                    <a:pt x="269227" y="885710"/>
                  </a:lnTo>
                  <a:lnTo>
                    <a:pt x="268846" y="886510"/>
                  </a:lnTo>
                  <a:lnTo>
                    <a:pt x="268960" y="887247"/>
                  </a:lnTo>
                  <a:lnTo>
                    <a:pt x="269036" y="887577"/>
                  </a:lnTo>
                  <a:lnTo>
                    <a:pt x="270052" y="887780"/>
                  </a:lnTo>
                  <a:lnTo>
                    <a:pt x="270637" y="888022"/>
                  </a:lnTo>
                  <a:lnTo>
                    <a:pt x="270929" y="887272"/>
                  </a:lnTo>
                  <a:lnTo>
                    <a:pt x="271437" y="886510"/>
                  </a:lnTo>
                  <a:lnTo>
                    <a:pt x="271437" y="885748"/>
                  </a:lnTo>
                  <a:close/>
                </a:path>
                <a:path w="987425" h="963295">
                  <a:moveTo>
                    <a:pt x="291922" y="550062"/>
                  </a:moveTo>
                  <a:lnTo>
                    <a:pt x="291553" y="549529"/>
                  </a:lnTo>
                  <a:lnTo>
                    <a:pt x="291185" y="548995"/>
                  </a:lnTo>
                  <a:lnTo>
                    <a:pt x="290817" y="548462"/>
                  </a:lnTo>
                  <a:lnTo>
                    <a:pt x="289928" y="549084"/>
                  </a:lnTo>
                  <a:lnTo>
                    <a:pt x="288150" y="550291"/>
                  </a:lnTo>
                  <a:lnTo>
                    <a:pt x="288556" y="550875"/>
                  </a:lnTo>
                  <a:lnTo>
                    <a:pt x="288988" y="551408"/>
                  </a:lnTo>
                  <a:lnTo>
                    <a:pt x="289394" y="552005"/>
                  </a:lnTo>
                  <a:lnTo>
                    <a:pt x="291096" y="550710"/>
                  </a:lnTo>
                  <a:lnTo>
                    <a:pt x="291922" y="550062"/>
                  </a:lnTo>
                  <a:close/>
                </a:path>
                <a:path w="987425" h="963295">
                  <a:moveTo>
                    <a:pt x="300723" y="722769"/>
                  </a:moveTo>
                  <a:lnTo>
                    <a:pt x="300329" y="720001"/>
                  </a:lnTo>
                  <a:lnTo>
                    <a:pt x="298945" y="719797"/>
                  </a:lnTo>
                  <a:lnTo>
                    <a:pt x="296418" y="720725"/>
                  </a:lnTo>
                  <a:lnTo>
                    <a:pt x="297357" y="723112"/>
                  </a:lnTo>
                  <a:lnTo>
                    <a:pt x="298589" y="723709"/>
                  </a:lnTo>
                  <a:lnTo>
                    <a:pt x="300723" y="722769"/>
                  </a:lnTo>
                  <a:close/>
                </a:path>
                <a:path w="987425" h="963295">
                  <a:moveTo>
                    <a:pt x="309473" y="446544"/>
                  </a:moveTo>
                  <a:lnTo>
                    <a:pt x="308140" y="446328"/>
                  </a:lnTo>
                  <a:lnTo>
                    <a:pt x="306806" y="446112"/>
                  </a:lnTo>
                  <a:lnTo>
                    <a:pt x="305473" y="445897"/>
                  </a:lnTo>
                  <a:lnTo>
                    <a:pt x="305943" y="447167"/>
                  </a:lnTo>
                  <a:lnTo>
                    <a:pt x="306666" y="447713"/>
                  </a:lnTo>
                  <a:lnTo>
                    <a:pt x="307479" y="447890"/>
                  </a:lnTo>
                  <a:lnTo>
                    <a:pt x="308076" y="447979"/>
                  </a:lnTo>
                  <a:lnTo>
                    <a:pt x="308787" y="447636"/>
                  </a:lnTo>
                  <a:lnTo>
                    <a:pt x="309448" y="447484"/>
                  </a:lnTo>
                  <a:lnTo>
                    <a:pt x="309448" y="447167"/>
                  </a:lnTo>
                  <a:lnTo>
                    <a:pt x="309448" y="446862"/>
                  </a:lnTo>
                  <a:lnTo>
                    <a:pt x="309473" y="446544"/>
                  </a:lnTo>
                  <a:close/>
                </a:path>
                <a:path w="987425" h="963295">
                  <a:moveTo>
                    <a:pt x="313283" y="197954"/>
                  </a:moveTo>
                  <a:lnTo>
                    <a:pt x="312839" y="197459"/>
                  </a:lnTo>
                  <a:lnTo>
                    <a:pt x="312445" y="196710"/>
                  </a:lnTo>
                  <a:lnTo>
                    <a:pt x="311454" y="196481"/>
                  </a:lnTo>
                  <a:lnTo>
                    <a:pt x="310832" y="197091"/>
                  </a:lnTo>
                  <a:lnTo>
                    <a:pt x="309765" y="197650"/>
                  </a:lnTo>
                  <a:lnTo>
                    <a:pt x="310807" y="198374"/>
                  </a:lnTo>
                  <a:lnTo>
                    <a:pt x="311353" y="199009"/>
                  </a:lnTo>
                  <a:lnTo>
                    <a:pt x="311924" y="199047"/>
                  </a:lnTo>
                  <a:lnTo>
                    <a:pt x="312343" y="199085"/>
                  </a:lnTo>
                  <a:lnTo>
                    <a:pt x="312826" y="198348"/>
                  </a:lnTo>
                  <a:lnTo>
                    <a:pt x="313283" y="197954"/>
                  </a:lnTo>
                  <a:close/>
                </a:path>
                <a:path w="987425" h="963295">
                  <a:moveTo>
                    <a:pt x="313601" y="422211"/>
                  </a:moveTo>
                  <a:lnTo>
                    <a:pt x="312242" y="418338"/>
                  </a:lnTo>
                  <a:lnTo>
                    <a:pt x="309181" y="420458"/>
                  </a:lnTo>
                  <a:lnTo>
                    <a:pt x="310946" y="421144"/>
                  </a:lnTo>
                  <a:lnTo>
                    <a:pt x="313601" y="422211"/>
                  </a:lnTo>
                  <a:close/>
                </a:path>
                <a:path w="987425" h="963295">
                  <a:moveTo>
                    <a:pt x="348005" y="614159"/>
                  </a:moveTo>
                  <a:lnTo>
                    <a:pt x="345782" y="613625"/>
                  </a:lnTo>
                  <a:lnTo>
                    <a:pt x="343509" y="613219"/>
                  </a:lnTo>
                  <a:lnTo>
                    <a:pt x="345173" y="615810"/>
                  </a:lnTo>
                  <a:lnTo>
                    <a:pt x="346163" y="617372"/>
                  </a:lnTo>
                  <a:lnTo>
                    <a:pt x="348005" y="614159"/>
                  </a:lnTo>
                  <a:close/>
                </a:path>
                <a:path w="987425" h="963295">
                  <a:moveTo>
                    <a:pt x="349288" y="572617"/>
                  </a:moveTo>
                  <a:lnTo>
                    <a:pt x="349046" y="572350"/>
                  </a:lnTo>
                  <a:lnTo>
                    <a:pt x="348551" y="571817"/>
                  </a:lnTo>
                  <a:lnTo>
                    <a:pt x="347535" y="572757"/>
                  </a:lnTo>
                  <a:lnTo>
                    <a:pt x="346544" y="573722"/>
                  </a:lnTo>
                  <a:lnTo>
                    <a:pt x="345528" y="574662"/>
                  </a:lnTo>
                  <a:lnTo>
                    <a:pt x="345973" y="575157"/>
                  </a:lnTo>
                  <a:lnTo>
                    <a:pt x="346214" y="575411"/>
                  </a:lnTo>
                  <a:lnTo>
                    <a:pt x="347243" y="574497"/>
                  </a:lnTo>
                  <a:lnTo>
                    <a:pt x="348259" y="573532"/>
                  </a:lnTo>
                  <a:lnTo>
                    <a:pt x="349288" y="572617"/>
                  </a:lnTo>
                  <a:close/>
                </a:path>
                <a:path w="987425" h="963295">
                  <a:moveTo>
                    <a:pt x="350253" y="197573"/>
                  </a:moveTo>
                  <a:lnTo>
                    <a:pt x="350202" y="196265"/>
                  </a:lnTo>
                  <a:lnTo>
                    <a:pt x="350126" y="193649"/>
                  </a:lnTo>
                  <a:lnTo>
                    <a:pt x="349707" y="193662"/>
                  </a:lnTo>
                  <a:lnTo>
                    <a:pt x="349300" y="193675"/>
                  </a:lnTo>
                  <a:lnTo>
                    <a:pt x="348881" y="193687"/>
                  </a:lnTo>
                  <a:lnTo>
                    <a:pt x="348932" y="195046"/>
                  </a:lnTo>
                  <a:lnTo>
                    <a:pt x="348983" y="196392"/>
                  </a:lnTo>
                  <a:lnTo>
                    <a:pt x="349021" y="197726"/>
                  </a:lnTo>
                  <a:lnTo>
                    <a:pt x="349427" y="197688"/>
                  </a:lnTo>
                  <a:lnTo>
                    <a:pt x="349834" y="197637"/>
                  </a:lnTo>
                  <a:lnTo>
                    <a:pt x="350253" y="197573"/>
                  </a:lnTo>
                  <a:close/>
                </a:path>
                <a:path w="987425" h="963295">
                  <a:moveTo>
                    <a:pt x="351256" y="183311"/>
                  </a:moveTo>
                  <a:lnTo>
                    <a:pt x="351028" y="182333"/>
                  </a:lnTo>
                  <a:lnTo>
                    <a:pt x="350799" y="181356"/>
                  </a:lnTo>
                  <a:lnTo>
                    <a:pt x="350596" y="180378"/>
                  </a:lnTo>
                  <a:lnTo>
                    <a:pt x="350113" y="180454"/>
                  </a:lnTo>
                  <a:lnTo>
                    <a:pt x="349631" y="180505"/>
                  </a:lnTo>
                  <a:lnTo>
                    <a:pt x="349161" y="180594"/>
                  </a:lnTo>
                  <a:lnTo>
                    <a:pt x="349224" y="181610"/>
                  </a:lnTo>
                  <a:lnTo>
                    <a:pt x="349364" y="183680"/>
                  </a:lnTo>
                  <a:lnTo>
                    <a:pt x="350621" y="183426"/>
                  </a:lnTo>
                  <a:lnTo>
                    <a:pt x="351256" y="183311"/>
                  </a:lnTo>
                  <a:close/>
                </a:path>
                <a:path w="987425" h="963295">
                  <a:moveTo>
                    <a:pt x="360451" y="271957"/>
                  </a:moveTo>
                  <a:lnTo>
                    <a:pt x="359003" y="271691"/>
                  </a:lnTo>
                  <a:lnTo>
                    <a:pt x="357466" y="271602"/>
                  </a:lnTo>
                  <a:lnTo>
                    <a:pt x="357289" y="271564"/>
                  </a:lnTo>
                  <a:lnTo>
                    <a:pt x="357060" y="272046"/>
                  </a:lnTo>
                  <a:lnTo>
                    <a:pt x="356654" y="272554"/>
                  </a:lnTo>
                  <a:lnTo>
                    <a:pt x="358546" y="273989"/>
                  </a:lnTo>
                  <a:lnTo>
                    <a:pt x="360070" y="275158"/>
                  </a:lnTo>
                  <a:lnTo>
                    <a:pt x="360451" y="271957"/>
                  </a:lnTo>
                  <a:close/>
                </a:path>
                <a:path w="987425" h="963295">
                  <a:moveTo>
                    <a:pt x="374459" y="469861"/>
                  </a:moveTo>
                  <a:lnTo>
                    <a:pt x="372440" y="470319"/>
                  </a:lnTo>
                  <a:lnTo>
                    <a:pt x="370928" y="470662"/>
                  </a:lnTo>
                  <a:lnTo>
                    <a:pt x="369417" y="470992"/>
                  </a:lnTo>
                  <a:lnTo>
                    <a:pt x="371411" y="472541"/>
                  </a:lnTo>
                  <a:lnTo>
                    <a:pt x="373240" y="473227"/>
                  </a:lnTo>
                  <a:lnTo>
                    <a:pt x="374459" y="469861"/>
                  </a:lnTo>
                  <a:close/>
                </a:path>
                <a:path w="987425" h="963295">
                  <a:moveTo>
                    <a:pt x="387350" y="456298"/>
                  </a:moveTo>
                  <a:lnTo>
                    <a:pt x="384530" y="455790"/>
                  </a:lnTo>
                  <a:lnTo>
                    <a:pt x="383044" y="455726"/>
                  </a:lnTo>
                  <a:lnTo>
                    <a:pt x="384213" y="458838"/>
                  </a:lnTo>
                  <a:lnTo>
                    <a:pt x="385775" y="457339"/>
                  </a:lnTo>
                  <a:lnTo>
                    <a:pt x="387184" y="456831"/>
                  </a:lnTo>
                  <a:lnTo>
                    <a:pt x="387261" y="456628"/>
                  </a:lnTo>
                  <a:lnTo>
                    <a:pt x="387350" y="456450"/>
                  </a:lnTo>
                  <a:lnTo>
                    <a:pt x="387350" y="456298"/>
                  </a:lnTo>
                  <a:close/>
                </a:path>
                <a:path w="987425" h="963295">
                  <a:moveTo>
                    <a:pt x="388442" y="765492"/>
                  </a:moveTo>
                  <a:lnTo>
                    <a:pt x="388302" y="765035"/>
                  </a:lnTo>
                  <a:lnTo>
                    <a:pt x="388302" y="764387"/>
                  </a:lnTo>
                  <a:lnTo>
                    <a:pt x="387070" y="764667"/>
                  </a:lnTo>
                  <a:lnTo>
                    <a:pt x="383921" y="765365"/>
                  </a:lnTo>
                  <a:lnTo>
                    <a:pt x="385991" y="767080"/>
                  </a:lnTo>
                  <a:lnTo>
                    <a:pt x="387159" y="767219"/>
                  </a:lnTo>
                  <a:lnTo>
                    <a:pt x="388442" y="765492"/>
                  </a:lnTo>
                  <a:close/>
                </a:path>
                <a:path w="987425" h="963295">
                  <a:moveTo>
                    <a:pt x="400685" y="272973"/>
                  </a:moveTo>
                  <a:lnTo>
                    <a:pt x="400392" y="272008"/>
                  </a:lnTo>
                  <a:lnTo>
                    <a:pt x="400075" y="271094"/>
                  </a:lnTo>
                  <a:lnTo>
                    <a:pt x="399783" y="270141"/>
                  </a:lnTo>
                  <a:lnTo>
                    <a:pt x="399503" y="270205"/>
                  </a:lnTo>
                  <a:lnTo>
                    <a:pt x="399211" y="270294"/>
                  </a:lnTo>
                  <a:lnTo>
                    <a:pt x="398932" y="270370"/>
                  </a:lnTo>
                  <a:lnTo>
                    <a:pt x="399148" y="271335"/>
                  </a:lnTo>
                  <a:lnTo>
                    <a:pt x="399376" y="272288"/>
                  </a:lnTo>
                  <a:lnTo>
                    <a:pt x="399580" y="273265"/>
                  </a:lnTo>
                  <a:lnTo>
                    <a:pt x="399948" y="273177"/>
                  </a:lnTo>
                  <a:lnTo>
                    <a:pt x="400316" y="273062"/>
                  </a:lnTo>
                  <a:lnTo>
                    <a:pt x="400685" y="272973"/>
                  </a:lnTo>
                  <a:close/>
                </a:path>
                <a:path w="987425" h="963295">
                  <a:moveTo>
                    <a:pt x="414502" y="514807"/>
                  </a:moveTo>
                  <a:lnTo>
                    <a:pt x="413905" y="509397"/>
                  </a:lnTo>
                  <a:lnTo>
                    <a:pt x="412064" y="511035"/>
                  </a:lnTo>
                  <a:lnTo>
                    <a:pt x="412089" y="512445"/>
                  </a:lnTo>
                  <a:lnTo>
                    <a:pt x="414502" y="514807"/>
                  </a:lnTo>
                  <a:close/>
                </a:path>
                <a:path w="987425" h="963295">
                  <a:moveTo>
                    <a:pt x="418147" y="664121"/>
                  </a:moveTo>
                  <a:lnTo>
                    <a:pt x="417664" y="664006"/>
                  </a:lnTo>
                  <a:lnTo>
                    <a:pt x="417169" y="663714"/>
                  </a:lnTo>
                  <a:lnTo>
                    <a:pt x="416153" y="663943"/>
                  </a:lnTo>
                  <a:lnTo>
                    <a:pt x="415645" y="664349"/>
                  </a:lnTo>
                  <a:lnTo>
                    <a:pt x="415112" y="664654"/>
                  </a:lnTo>
                  <a:lnTo>
                    <a:pt x="416064" y="664933"/>
                  </a:lnTo>
                  <a:lnTo>
                    <a:pt x="417029" y="665187"/>
                  </a:lnTo>
                  <a:lnTo>
                    <a:pt x="417982" y="665480"/>
                  </a:lnTo>
                  <a:lnTo>
                    <a:pt x="418033" y="665022"/>
                  </a:lnTo>
                  <a:lnTo>
                    <a:pt x="418096" y="664578"/>
                  </a:lnTo>
                  <a:lnTo>
                    <a:pt x="418147" y="664121"/>
                  </a:lnTo>
                  <a:close/>
                </a:path>
                <a:path w="987425" h="963295">
                  <a:moveTo>
                    <a:pt x="434873" y="863930"/>
                  </a:moveTo>
                  <a:lnTo>
                    <a:pt x="434403" y="863600"/>
                  </a:lnTo>
                  <a:lnTo>
                    <a:pt x="433946" y="863155"/>
                  </a:lnTo>
                  <a:lnTo>
                    <a:pt x="433120" y="864298"/>
                  </a:lnTo>
                  <a:lnTo>
                    <a:pt x="431546" y="866533"/>
                  </a:lnTo>
                  <a:lnTo>
                    <a:pt x="433006" y="867410"/>
                  </a:lnTo>
                  <a:lnTo>
                    <a:pt x="433628" y="866279"/>
                  </a:lnTo>
                  <a:lnTo>
                    <a:pt x="434263" y="865174"/>
                  </a:lnTo>
                  <a:lnTo>
                    <a:pt x="434873" y="863930"/>
                  </a:lnTo>
                  <a:close/>
                </a:path>
                <a:path w="987425" h="963295">
                  <a:moveTo>
                    <a:pt x="451967" y="832294"/>
                  </a:moveTo>
                  <a:lnTo>
                    <a:pt x="451929" y="829970"/>
                  </a:lnTo>
                  <a:lnTo>
                    <a:pt x="450786" y="828840"/>
                  </a:lnTo>
                  <a:lnTo>
                    <a:pt x="448500" y="829068"/>
                  </a:lnTo>
                  <a:lnTo>
                    <a:pt x="450811" y="831215"/>
                  </a:lnTo>
                  <a:lnTo>
                    <a:pt x="451967" y="832294"/>
                  </a:lnTo>
                  <a:close/>
                </a:path>
                <a:path w="987425" h="963295">
                  <a:moveTo>
                    <a:pt x="452691" y="475234"/>
                  </a:moveTo>
                  <a:lnTo>
                    <a:pt x="450367" y="473151"/>
                  </a:lnTo>
                  <a:lnTo>
                    <a:pt x="450164" y="477710"/>
                  </a:lnTo>
                  <a:lnTo>
                    <a:pt x="450545" y="477824"/>
                  </a:lnTo>
                  <a:lnTo>
                    <a:pt x="450938" y="477926"/>
                  </a:lnTo>
                  <a:lnTo>
                    <a:pt x="451332" y="478053"/>
                  </a:lnTo>
                  <a:lnTo>
                    <a:pt x="452526" y="476618"/>
                  </a:lnTo>
                  <a:lnTo>
                    <a:pt x="452691" y="475234"/>
                  </a:lnTo>
                  <a:close/>
                </a:path>
                <a:path w="987425" h="963295">
                  <a:moveTo>
                    <a:pt x="472744" y="508101"/>
                  </a:moveTo>
                  <a:lnTo>
                    <a:pt x="472592" y="506437"/>
                  </a:lnTo>
                  <a:lnTo>
                    <a:pt x="472274" y="503123"/>
                  </a:lnTo>
                  <a:lnTo>
                    <a:pt x="471779" y="504812"/>
                  </a:lnTo>
                  <a:lnTo>
                    <a:pt x="470319" y="506603"/>
                  </a:lnTo>
                  <a:lnTo>
                    <a:pt x="472744" y="508101"/>
                  </a:lnTo>
                  <a:close/>
                </a:path>
                <a:path w="987425" h="963295">
                  <a:moveTo>
                    <a:pt x="500913" y="311810"/>
                  </a:moveTo>
                  <a:lnTo>
                    <a:pt x="500735" y="311581"/>
                  </a:lnTo>
                  <a:lnTo>
                    <a:pt x="500303" y="310946"/>
                  </a:lnTo>
                  <a:lnTo>
                    <a:pt x="499516" y="310591"/>
                  </a:lnTo>
                  <a:lnTo>
                    <a:pt x="498411" y="309803"/>
                  </a:lnTo>
                  <a:lnTo>
                    <a:pt x="498119" y="310896"/>
                  </a:lnTo>
                  <a:lnTo>
                    <a:pt x="497649" y="311772"/>
                  </a:lnTo>
                  <a:lnTo>
                    <a:pt x="497865" y="312000"/>
                  </a:lnTo>
                  <a:lnTo>
                    <a:pt x="498386" y="312572"/>
                  </a:lnTo>
                  <a:lnTo>
                    <a:pt x="499198" y="312902"/>
                  </a:lnTo>
                  <a:lnTo>
                    <a:pt x="500100" y="313143"/>
                  </a:lnTo>
                  <a:lnTo>
                    <a:pt x="500913" y="311810"/>
                  </a:lnTo>
                  <a:close/>
                </a:path>
                <a:path w="987425" h="963295">
                  <a:moveTo>
                    <a:pt x="516521" y="710920"/>
                  </a:moveTo>
                  <a:lnTo>
                    <a:pt x="515658" y="710031"/>
                  </a:lnTo>
                  <a:lnTo>
                    <a:pt x="514807" y="709155"/>
                  </a:lnTo>
                  <a:lnTo>
                    <a:pt x="513943" y="708266"/>
                  </a:lnTo>
                  <a:lnTo>
                    <a:pt x="513613" y="708647"/>
                  </a:lnTo>
                  <a:lnTo>
                    <a:pt x="513283" y="709028"/>
                  </a:lnTo>
                  <a:lnTo>
                    <a:pt x="512953" y="709409"/>
                  </a:lnTo>
                  <a:lnTo>
                    <a:pt x="513892" y="710184"/>
                  </a:lnTo>
                  <a:lnTo>
                    <a:pt x="514845" y="710946"/>
                  </a:lnTo>
                  <a:lnTo>
                    <a:pt x="515785" y="711720"/>
                  </a:lnTo>
                  <a:lnTo>
                    <a:pt x="516026" y="711454"/>
                  </a:lnTo>
                  <a:lnTo>
                    <a:pt x="516280" y="711212"/>
                  </a:lnTo>
                  <a:lnTo>
                    <a:pt x="516521" y="710920"/>
                  </a:lnTo>
                  <a:close/>
                </a:path>
                <a:path w="987425" h="963295">
                  <a:moveTo>
                    <a:pt x="533730" y="563918"/>
                  </a:moveTo>
                  <a:lnTo>
                    <a:pt x="533158" y="562965"/>
                  </a:lnTo>
                  <a:lnTo>
                    <a:pt x="532015" y="563219"/>
                  </a:lnTo>
                  <a:lnTo>
                    <a:pt x="530999" y="563587"/>
                  </a:lnTo>
                  <a:lnTo>
                    <a:pt x="529031" y="564235"/>
                  </a:lnTo>
                  <a:lnTo>
                    <a:pt x="531622" y="565899"/>
                  </a:lnTo>
                  <a:lnTo>
                    <a:pt x="532841" y="565899"/>
                  </a:lnTo>
                  <a:lnTo>
                    <a:pt x="533730" y="563918"/>
                  </a:lnTo>
                  <a:close/>
                </a:path>
                <a:path w="987425" h="963295">
                  <a:moveTo>
                    <a:pt x="539483" y="858583"/>
                  </a:moveTo>
                  <a:lnTo>
                    <a:pt x="539356" y="857377"/>
                  </a:lnTo>
                  <a:lnTo>
                    <a:pt x="539216" y="856183"/>
                  </a:lnTo>
                  <a:lnTo>
                    <a:pt x="539089" y="855002"/>
                  </a:lnTo>
                  <a:lnTo>
                    <a:pt x="538594" y="855052"/>
                  </a:lnTo>
                  <a:lnTo>
                    <a:pt x="538086" y="855116"/>
                  </a:lnTo>
                  <a:lnTo>
                    <a:pt x="537591" y="855192"/>
                  </a:lnTo>
                  <a:lnTo>
                    <a:pt x="537718" y="856373"/>
                  </a:lnTo>
                  <a:lnTo>
                    <a:pt x="537984" y="858761"/>
                  </a:lnTo>
                  <a:lnTo>
                    <a:pt x="538988" y="858634"/>
                  </a:lnTo>
                  <a:lnTo>
                    <a:pt x="539483" y="858583"/>
                  </a:lnTo>
                  <a:close/>
                </a:path>
                <a:path w="987425" h="963295">
                  <a:moveTo>
                    <a:pt x="575043" y="962914"/>
                  </a:moveTo>
                  <a:lnTo>
                    <a:pt x="574878" y="959713"/>
                  </a:lnTo>
                  <a:lnTo>
                    <a:pt x="574827" y="958469"/>
                  </a:lnTo>
                  <a:lnTo>
                    <a:pt x="573963" y="958469"/>
                  </a:lnTo>
                  <a:lnTo>
                    <a:pt x="573544" y="958456"/>
                  </a:lnTo>
                  <a:lnTo>
                    <a:pt x="572363" y="961275"/>
                  </a:lnTo>
                  <a:lnTo>
                    <a:pt x="575043" y="962914"/>
                  </a:lnTo>
                  <a:close/>
                </a:path>
                <a:path w="987425" h="963295">
                  <a:moveTo>
                    <a:pt x="582879" y="616254"/>
                  </a:moveTo>
                  <a:lnTo>
                    <a:pt x="582739" y="615899"/>
                  </a:lnTo>
                  <a:lnTo>
                    <a:pt x="582549" y="615327"/>
                  </a:lnTo>
                  <a:lnTo>
                    <a:pt x="581799" y="614756"/>
                  </a:lnTo>
                  <a:lnTo>
                    <a:pt x="580847" y="614540"/>
                  </a:lnTo>
                  <a:lnTo>
                    <a:pt x="580288" y="615289"/>
                  </a:lnTo>
                  <a:lnTo>
                    <a:pt x="579386" y="616013"/>
                  </a:lnTo>
                  <a:lnTo>
                    <a:pt x="580529" y="616699"/>
                  </a:lnTo>
                  <a:lnTo>
                    <a:pt x="581152" y="617207"/>
                  </a:lnTo>
                  <a:lnTo>
                    <a:pt x="581875" y="617385"/>
                  </a:lnTo>
                  <a:lnTo>
                    <a:pt x="582053" y="617448"/>
                  </a:lnTo>
                  <a:lnTo>
                    <a:pt x="582879" y="616254"/>
                  </a:lnTo>
                  <a:close/>
                </a:path>
                <a:path w="987425" h="963295">
                  <a:moveTo>
                    <a:pt x="583653" y="774509"/>
                  </a:moveTo>
                  <a:lnTo>
                    <a:pt x="582053" y="774877"/>
                  </a:lnTo>
                  <a:lnTo>
                    <a:pt x="579513" y="775449"/>
                  </a:lnTo>
                  <a:lnTo>
                    <a:pt x="579589" y="775843"/>
                  </a:lnTo>
                  <a:lnTo>
                    <a:pt x="579678" y="776249"/>
                  </a:lnTo>
                  <a:lnTo>
                    <a:pt x="579742" y="776655"/>
                  </a:lnTo>
                  <a:lnTo>
                    <a:pt x="580910" y="776516"/>
                  </a:lnTo>
                  <a:lnTo>
                    <a:pt x="582104" y="776452"/>
                  </a:lnTo>
                  <a:lnTo>
                    <a:pt x="583438" y="776135"/>
                  </a:lnTo>
                  <a:lnTo>
                    <a:pt x="583476" y="775335"/>
                  </a:lnTo>
                  <a:lnTo>
                    <a:pt x="583653" y="774509"/>
                  </a:lnTo>
                  <a:close/>
                </a:path>
                <a:path w="987425" h="963295">
                  <a:moveTo>
                    <a:pt x="586384" y="508457"/>
                  </a:moveTo>
                  <a:lnTo>
                    <a:pt x="584835" y="505472"/>
                  </a:lnTo>
                  <a:lnTo>
                    <a:pt x="582053" y="506412"/>
                  </a:lnTo>
                  <a:lnTo>
                    <a:pt x="585152" y="507860"/>
                  </a:lnTo>
                  <a:lnTo>
                    <a:pt x="586384" y="508457"/>
                  </a:lnTo>
                  <a:close/>
                </a:path>
                <a:path w="987425" h="963295">
                  <a:moveTo>
                    <a:pt x="643039" y="430644"/>
                  </a:moveTo>
                  <a:lnTo>
                    <a:pt x="643001" y="428802"/>
                  </a:lnTo>
                  <a:lnTo>
                    <a:pt x="642124" y="427913"/>
                  </a:lnTo>
                  <a:lnTo>
                    <a:pt x="640156" y="428637"/>
                  </a:lnTo>
                  <a:lnTo>
                    <a:pt x="639533" y="430453"/>
                  </a:lnTo>
                  <a:lnTo>
                    <a:pt x="640194" y="431533"/>
                  </a:lnTo>
                  <a:lnTo>
                    <a:pt x="642327" y="431774"/>
                  </a:lnTo>
                  <a:lnTo>
                    <a:pt x="643039" y="430999"/>
                  </a:lnTo>
                  <a:lnTo>
                    <a:pt x="643039" y="430644"/>
                  </a:lnTo>
                  <a:close/>
                </a:path>
                <a:path w="987425" h="963295">
                  <a:moveTo>
                    <a:pt x="643902" y="788289"/>
                  </a:moveTo>
                  <a:lnTo>
                    <a:pt x="642886" y="786752"/>
                  </a:lnTo>
                  <a:lnTo>
                    <a:pt x="641248" y="784237"/>
                  </a:lnTo>
                  <a:lnTo>
                    <a:pt x="640930" y="787742"/>
                  </a:lnTo>
                  <a:lnTo>
                    <a:pt x="643902" y="788289"/>
                  </a:lnTo>
                  <a:close/>
                </a:path>
                <a:path w="987425" h="963295">
                  <a:moveTo>
                    <a:pt x="651789" y="462749"/>
                  </a:moveTo>
                  <a:lnTo>
                    <a:pt x="651459" y="461556"/>
                  </a:lnTo>
                  <a:lnTo>
                    <a:pt x="649579" y="459511"/>
                  </a:lnTo>
                  <a:lnTo>
                    <a:pt x="649249" y="460971"/>
                  </a:lnTo>
                  <a:lnTo>
                    <a:pt x="648970" y="461822"/>
                  </a:lnTo>
                  <a:lnTo>
                    <a:pt x="648931" y="463042"/>
                  </a:lnTo>
                  <a:lnTo>
                    <a:pt x="649439" y="463461"/>
                  </a:lnTo>
                  <a:lnTo>
                    <a:pt x="649897" y="464108"/>
                  </a:lnTo>
                  <a:lnTo>
                    <a:pt x="651789" y="462749"/>
                  </a:lnTo>
                  <a:close/>
                </a:path>
                <a:path w="987425" h="963295">
                  <a:moveTo>
                    <a:pt x="660222" y="341820"/>
                  </a:moveTo>
                  <a:lnTo>
                    <a:pt x="659688" y="341744"/>
                  </a:lnTo>
                  <a:lnTo>
                    <a:pt x="659066" y="341414"/>
                  </a:lnTo>
                  <a:lnTo>
                    <a:pt x="656780" y="342544"/>
                  </a:lnTo>
                  <a:lnTo>
                    <a:pt x="657428" y="343865"/>
                  </a:lnTo>
                  <a:lnTo>
                    <a:pt x="658672" y="346151"/>
                  </a:lnTo>
                  <a:lnTo>
                    <a:pt x="659803" y="343027"/>
                  </a:lnTo>
                  <a:lnTo>
                    <a:pt x="660222" y="341820"/>
                  </a:lnTo>
                  <a:close/>
                </a:path>
                <a:path w="987425" h="963295">
                  <a:moveTo>
                    <a:pt x="666877" y="166979"/>
                  </a:moveTo>
                  <a:lnTo>
                    <a:pt x="666305" y="166649"/>
                  </a:lnTo>
                  <a:lnTo>
                    <a:pt x="665772" y="166154"/>
                  </a:lnTo>
                  <a:lnTo>
                    <a:pt x="664908" y="166027"/>
                  </a:lnTo>
                  <a:lnTo>
                    <a:pt x="664540" y="166814"/>
                  </a:lnTo>
                  <a:lnTo>
                    <a:pt x="663892" y="167627"/>
                  </a:lnTo>
                  <a:lnTo>
                    <a:pt x="664819" y="167868"/>
                  </a:lnTo>
                  <a:lnTo>
                    <a:pt x="665441" y="168160"/>
                  </a:lnTo>
                  <a:lnTo>
                    <a:pt x="666343" y="168046"/>
                  </a:lnTo>
                  <a:lnTo>
                    <a:pt x="666584" y="167360"/>
                  </a:lnTo>
                  <a:lnTo>
                    <a:pt x="666877" y="166979"/>
                  </a:lnTo>
                  <a:close/>
                </a:path>
                <a:path w="987425" h="963295">
                  <a:moveTo>
                    <a:pt x="667029" y="93243"/>
                  </a:moveTo>
                  <a:lnTo>
                    <a:pt x="665695" y="91249"/>
                  </a:lnTo>
                  <a:lnTo>
                    <a:pt x="664997" y="90182"/>
                  </a:lnTo>
                  <a:lnTo>
                    <a:pt x="663727" y="88303"/>
                  </a:lnTo>
                  <a:lnTo>
                    <a:pt x="662914" y="91655"/>
                  </a:lnTo>
                  <a:lnTo>
                    <a:pt x="664108" y="92392"/>
                  </a:lnTo>
                  <a:lnTo>
                    <a:pt x="667029" y="93243"/>
                  </a:lnTo>
                  <a:close/>
                </a:path>
                <a:path w="987425" h="963295">
                  <a:moveTo>
                    <a:pt x="681621" y="515264"/>
                  </a:moveTo>
                  <a:lnTo>
                    <a:pt x="680847" y="514781"/>
                  </a:lnTo>
                  <a:lnTo>
                    <a:pt x="680072" y="515556"/>
                  </a:lnTo>
                  <a:lnTo>
                    <a:pt x="678751" y="517105"/>
                  </a:lnTo>
                  <a:lnTo>
                    <a:pt x="680402" y="518121"/>
                  </a:lnTo>
                  <a:lnTo>
                    <a:pt x="680808" y="517182"/>
                  </a:lnTo>
                  <a:lnTo>
                    <a:pt x="681240" y="516255"/>
                  </a:lnTo>
                  <a:lnTo>
                    <a:pt x="681609" y="515315"/>
                  </a:lnTo>
                  <a:close/>
                </a:path>
                <a:path w="987425" h="963295">
                  <a:moveTo>
                    <a:pt x="683590" y="12"/>
                  </a:moveTo>
                  <a:lnTo>
                    <a:pt x="683221" y="0"/>
                  </a:lnTo>
                  <a:lnTo>
                    <a:pt x="682485" y="0"/>
                  </a:lnTo>
                  <a:lnTo>
                    <a:pt x="682434" y="1333"/>
                  </a:lnTo>
                  <a:lnTo>
                    <a:pt x="682371" y="2679"/>
                  </a:lnTo>
                  <a:lnTo>
                    <a:pt x="682332" y="4025"/>
                  </a:lnTo>
                  <a:lnTo>
                    <a:pt x="682726" y="4025"/>
                  </a:lnTo>
                  <a:lnTo>
                    <a:pt x="683082" y="4051"/>
                  </a:lnTo>
                  <a:lnTo>
                    <a:pt x="683463" y="4051"/>
                  </a:lnTo>
                  <a:lnTo>
                    <a:pt x="683501" y="2679"/>
                  </a:lnTo>
                  <a:lnTo>
                    <a:pt x="683552" y="1358"/>
                  </a:lnTo>
                  <a:lnTo>
                    <a:pt x="683590" y="12"/>
                  </a:lnTo>
                  <a:close/>
                </a:path>
                <a:path w="987425" h="963295">
                  <a:moveTo>
                    <a:pt x="708812" y="262394"/>
                  </a:moveTo>
                  <a:lnTo>
                    <a:pt x="707847" y="261150"/>
                  </a:lnTo>
                  <a:lnTo>
                    <a:pt x="704989" y="262572"/>
                  </a:lnTo>
                  <a:lnTo>
                    <a:pt x="706208" y="263474"/>
                  </a:lnTo>
                  <a:lnTo>
                    <a:pt x="708621" y="265226"/>
                  </a:lnTo>
                  <a:lnTo>
                    <a:pt x="708812" y="262394"/>
                  </a:lnTo>
                  <a:close/>
                </a:path>
                <a:path w="987425" h="963295">
                  <a:moveTo>
                    <a:pt x="731672" y="811961"/>
                  </a:moveTo>
                  <a:lnTo>
                    <a:pt x="730402" y="809371"/>
                  </a:lnTo>
                  <a:lnTo>
                    <a:pt x="729310" y="810983"/>
                  </a:lnTo>
                  <a:lnTo>
                    <a:pt x="727341" y="812304"/>
                  </a:lnTo>
                  <a:lnTo>
                    <a:pt x="728091" y="815276"/>
                  </a:lnTo>
                  <a:lnTo>
                    <a:pt x="730250" y="813409"/>
                  </a:lnTo>
                  <a:lnTo>
                    <a:pt x="731672" y="811961"/>
                  </a:lnTo>
                  <a:close/>
                </a:path>
                <a:path w="987425" h="963295">
                  <a:moveTo>
                    <a:pt x="755065" y="711085"/>
                  </a:moveTo>
                  <a:lnTo>
                    <a:pt x="754710" y="710488"/>
                  </a:lnTo>
                  <a:lnTo>
                    <a:pt x="754532" y="709891"/>
                  </a:lnTo>
                  <a:lnTo>
                    <a:pt x="754126" y="709891"/>
                  </a:lnTo>
                  <a:lnTo>
                    <a:pt x="753745" y="709904"/>
                  </a:lnTo>
                  <a:lnTo>
                    <a:pt x="753351" y="709904"/>
                  </a:lnTo>
                  <a:lnTo>
                    <a:pt x="752944" y="713574"/>
                  </a:lnTo>
                  <a:lnTo>
                    <a:pt x="753478" y="713625"/>
                  </a:lnTo>
                  <a:lnTo>
                    <a:pt x="754519" y="713714"/>
                  </a:lnTo>
                  <a:lnTo>
                    <a:pt x="754710" y="713028"/>
                  </a:lnTo>
                  <a:lnTo>
                    <a:pt x="755040" y="712355"/>
                  </a:lnTo>
                  <a:lnTo>
                    <a:pt x="755053" y="711695"/>
                  </a:lnTo>
                  <a:lnTo>
                    <a:pt x="755065" y="711085"/>
                  </a:lnTo>
                  <a:close/>
                </a:path>
                <a:path w="987425" h="963295">
                  <a:moveTo>
                    <a:pt x="759269" y="349554"/>
                  </a:moveTo>
                  <a:lnTo>
                    <a:pt x="758736" y="348932"/>
                  </a:lnTo>
                  <a:lnTo>
                    <a:pt x="758482" y="348373"/>
                  </a:lnTo>
                  <a:lnTo>
                    <a:pt x="757910" y="348157"/>
                  </a:lnTo>
                  <a:lnTo>
                    <a:pt x="756767" y="347687"/>
                  </a:lnTo>
                  <a:lnTo>
                    <a:pt x="756742" y="348488"/>
                  </a:lnTo>
                  <a:lnTo>
                    <a:pt x="756602" y="349275"/>
                  </a:lnTo>
                  <a:lnTo>
                    <a:pt x="756945" y="350570"/>
                  </a:lnTo>
                  <a:lnTo>
                    <a:pt x="757516" y="351002"/>
                  </a:lnTo>
                  <a:lnTo>
                    <a:pt x="757923" y="351497"/>
                  </a:lnTo>
                  <a:lnTo>
                    <a:pt x="758355" y="351015"/>
                  </a:lnTo>
                  <a:lnTo>
                    <a:pt x="759053" y="350583"/>
                  </a:lnTo>
                  <a:lnTo>
                    <a:pt x="759167" y="350037"/>
                  </a:lnTo>
                  <a:lnTo>
                    <a:pt x="759269" y="349554"/>
                  </a:lnTo>
                  <a:close/>
                </a:path>
                <a:path w="987425" h="963295">
                  <a:moveTo>
                    <a:pt x="782167" y="246329"/>
                  </a:moveTo>
                  <a:lnTo>
                    <a:pt x="781596" y="246126"/>
                  </a:lnTo>
                  <a:lnTo>
                    <a:pt x="780999" y="245948"/>
                  </a:lnTo>
                  <a:lnTo>
                    <a:pt x="780415" y="245757"/>
                  </a:lnTo>
                  <a:lnTo>
                    <a:pt x="780161" y="246773"/>
                  </a:lnTo>
                  <a:lnTo>
                    <a:pt x="779856" y="247777"/>
                  </a:lnTo>
                  <a:lnTo>
                    <a:pt x="779678" y="248894"/>
                  </a:lnTo>
                  <a:lnTo>
                    <a:pt x="781011" y="249301"/>
                  </a:lnTo>
                  <a:lnTo>
                    <a:pt x="781481" y="248285"/>
                  </a:lnTo>
                  <a:lnTo>
                    <a:pt x="781812" y="247294"/>
                  </a:lnTo>
                  <a:lnTo>
                    <a:pt x="782167" y="246329"/>
                  </a:lnTo>
                  <a:close/>
                </a:path>
                <a:path w="987425" h="963295">
                  <a:moveTo>
                    <a:pt x="804875" y="471563"/>
                  </a:moveTo>
                  <a:lnTo>
                    <a:pt x="803897" y="469722"/>
                  </a:lnTo>
                  <a:lnTo>
                    <a:pt x="803719" y="469392"/>
                  </a:lnTo>
                  <a:lnTo>
                    <a:pt x="802767" y="469087"/>
                  </a:lnTo>
                  <a:lnTo>
                    <a:pt x="802538" y="469265"/>
                  </a:lnTo>
                  <a:lnTo>
                    <a:pt x="801204" y="470179"/>
                  </a:lnTo>
                  <a:lnTo>
                    <a:pt x="800582" y="471347"/>
                  </a:lnTo>
                  <a:lnTo>
                    <a:pt x="802309" y="472859"/>
                  </a:lnTo>
                  <a:lnTo>
                    <a:pt x="803529" y="472135"/>
                  </a:lnTo>
                  <a:lnTo>
                    <a:pt x="804875" y="471563"/>
                  </a:lnTo>
                  <a:close/>
                </a:path>
                <a:path w="987425" h="963295">
                  <a:moveTo>
                    <a:pt x="892517" y="117843"/>
                  </a:moveTo>
                  <a:lnTo>
                    <a:pt x="890244" y="115100"/>
                  </a:lnTo>
                  <a:lnTo>
                    <a:pt x="889901" y="117538"/>
                  </a:lnTo>
                  <a:lnTo>
                    <a:pt x="889508" y="120243"/>
                  </a:lnTo>
                  <a:lnTo>
                    <a:pt x="891552" y="119113"/>
                  </a:lnTo>
                  <a:lnTo>
                    <a:pt x="892517" y="117843"/>
                  </a:lnTo>
                  <a:close/>
                </a:path>
                <a:path w="987425" h="963295">
                  <a:moveTo>
                    <a:pt x="907453" y="770407"/>
                  </a:moveTo>
                  <a:lnTo>
                    <a:pt x="907021" y="770153"/>
                  </a:lnTo>
                  <a:lnTo>
                    <a:pt x="906589" y="769924"/>
                  </a:lnTo>
                  <a:lnTo>
                    <a:pt x="906157" y="769670"/>
                  </a:lnTo>
                  <a:lnTo>
                    <a:pt x="905090" y="772045"/>
                  </a:lnTo>
                  <a:lnTo>
                    <a:pt x="904570" y="773252"/>
                  </a:lnTo>
                  <a:lnTo>
                    <a:pt x="905687" y="773747"/>
                  </a:lnTo>
                  <a:lnTo>
                    <a:pt x="906272" y="772629"/>
                  </a:lnTo>
                  <a:lnTo>
                    <a:pt x="906856" y="771499"/>
                  </a:lnTo>
                  <a:lnTo>
                    <a:pt x="907453" y="770407"/>
                  </a:lnTo>
                  <a:close/>
                </a:path>
                <a:path w="987425" h="963295">
                  <a:moveTo>
                    <a:pt x="916228" y="601370"/>
                  </a:moveTo>
                  <a:lnTo>
                    <a:pt x="915352" y="600951"/>
                  </a:lnTo>
                  <a:lnTo>
                    <a:pt x="914514" y="600278"/>
                  </a:lnTo>
                  <a:lnTo>
                    <a:pt x="913625" y="600252"/>
                  </a:lnTo>
                  <a:lnTo>
                    <a:pt x="913091" y="600227"/>
                  </a:lnTo>
                  <a:lnTo>
                    <a:pt x="912507" y="601167"/>
                  </a:lnTo>
                  <a:lnTo>
                    <a:pt x="911377" y="602183"/>
                  </a:lnTo>
                  <a:lnTo>
                    <a:pt x="912977" y="602729"/>
                  </a:lnTo>
                  <a:lnTo>
                    <a:pt x="913904" y="603364"/>
                  </a:lnTo>
                  <a:lnTo>
                    <a:pt x="915314" y="603123"/>
                  </a:lnTo>
                  <a:lnTo>
                    <a:pt x="915733" y="602043"/>
                  </a:lnTo>
                  <a:lnTo>
                    <a:pt x="916228" y="601370"/>
                  </a:lnTo>
                  <a:close/>
                </a:path>
                <a:path w="987425" h="963295">
                  <a:moveTo>
                    <a:pt x="919975" y="164719"/>
                  </a:moveTo>
                  <a:lnTo>
                    <a:pt x="918946" y="164172"/>
                  </a:lnTo>
                  <a:lnTo>
                    <a:pt x="918438" y="164668"/>
                  </a:lnTo>
                  <a:lnTo>
                    <a:pt x="918057" y="165239"/>
                  </a:lnTo>
                  <a:lnTo>
                    <a:pt x="917841" y="166001"/>
                  </a:lnTo>
                  <a:lnTo>
                    <a:pt x="918565" y="166395"/>
                  </a:lnTo>
                  <a:lnTo>
                    <a:pt x="919238" y="166903"/>
                  </a:lnTo>
                  <a:lnTo>
                    <a:pt x="919568" y="166065"/>
                  </a:lnTo>
                  <a:lnTo>
                    <a:pt x="919924" y="165506"/>
                  </a:lnTo>
                  <a:lnTo>
                    <a:pt x="919975" y="164719"/>
                  </a:lnTo>
                  <a:close/>
                </a:path>
                <a:path w="987425" h="963295">
                  <a:moveTo>
                    <a:pt x="941743" y="678370"/>
                  </a:moveTo>
                  <a:lnTo>
                    <a:pt x="941603" y="675716"/>
                  </a:lnTo>
                  <a:lnTo>
                    <a:pt x="941565" y="675182"/>
                  </a:lnTo>
                  <a:lnTo>
                    <a:pt x="940257" y="675716"/>
                  </a:lnTo>
                  <a:lnTo>
                    <a:pt x="938326" y="675601"/>
                  </a:lnTo>
                  <a:lnTo>
                    <a:pt x="938237" y="677824"/>
                  </a:lnTo>
                  <a:lnTo>
                    <a:pt x="941743" y="678370"/>
                  </a:lnTo>
                  <a:close/>
                </a:path>
                <a:path w="987425" h="963295">
                  <a:moveTo>
                    <a:pt x="963434" y="438594"/>
                  </a:moveTo>
                  <a:lnTo>
                    <a:pt x="958900" y="439610"/>
                  </a:lnTo>
                  <a:lnTo>
                    <a:pt x="960945" y="441490"/>
                  </a:lnTo>
                  <a:lnTo>
                    <a:pt x="962240" y="441121"/>
                  </a:lnTo>
                  <a:lnTo>
                    <a:pt x="963434" y="438594"/>
                  </a:lnTo>
                  <a:close/>
                </a:path>
                <a:path w="987425" h="963295">
                  <a:moveTo>
                    <a:pt x="964971" y="461606"/>
                  </a:moveTo>
                  <a:lnTo>
                    <a:pt x="964768" y="458558"/>
                  </a:lnTo>
                  <a:lnTo>
                    <a:pt x="963358" y="459397"/>
                  </a:lnTo>
                  <a:lnTo>
                    <a:pt x="961478" y="460527"/>
                  </a:lnTo>
                  <a:lnTo>
                    <a:pt x="961745" y="460959"/>
                  </a:lnTo>
                  <a:lnTo>
                    <a:pt x="962012" y="461416"/>
                  </a:lnTo>
                  <a:lnTo>
                    <a:pt x="962279" y="461873"/>
                  </a:lnTo>
                  <a:lnTo>
                    <a:pt x="963955" y="462165"/>
                  </a:lnTo>
                  <a:lnTo>
                    <a:pt x="964971" y="461606"/>
                  </a:lnTo>
                  <a:close/>
                </a:path>
                <a:path w="987425" h="963295">
                  <a:moveTo>
                    <a:pt x="968667" y="397370"/>
                  </a:moveTo>
                  <a:lnTo>
                    <a:pt x="968578" y="397217"/>
                  </a:lnTo>
                  <a:lnTo>
                    <a:pt x="968133" y="396582"/>
                  </a:lnTo>
                  <a:lnTo>
                    <a:pt x="967435" y="396138"/>
                  </a:lnTo>
                  <a:lnTo>
                    <a:pt x="966660" y="395478"/>
                  </a:lnTo>
                  <a:lnTo>
                    <a:pt x="966241" y="396201"/>
                  </a:lnTo>
                  <a:lnTo>
                    <a:pt x="965682" y="396836"/>
                  </a:lnTo>
                  <a:lnTo>
                    <a:pt x="966292" y="397598"/>
                  </a:lnTo>
                  <a:lnTo>
                    <a:pt x="966952" y="398081"/>
                  </a:lnTo>
                  <a:lnTo>
                    <a:pt x="967562" y="398614"/>
                  </a:lnTo>
                  <a:lnTo>
                    <a:pt x="967917" y="398132"/>
                  </a:lnTo>
                  <a:lnTo>
                    <a:pt x="968667" y="397370"/>
                  </a:lnTo>
                  <a:close/>
                </a:path>
                <a:path w="987425" h="963295">
                  <a:moveTo>
                    <a:pt x="971080" y="578853"/>
                  </a:moveTo>
                  <a:lnTo>
                    <a:pt x="970546" y="577519"/>
                  </a:lnTo>
                  <a:lnTo>
                    <a:pt x="968324" y="577621"/>
                  </a:lnTo>
                  <a:lnTo>
                    <a:pt x="967917" y="577659"/>
                  </a:lnTo>
                  <a:lnTo>
                    <a:pt x="967143" y="578751"/>
                  </a:lnTo>
                  <a:lnTo>
                    <a:pt x="967587" y="581113"/>
                  </a:lnTo>
                  <a:lnTo>
                    <a:pt x="968933" y="581393"/>
                  </a:lnTo>
                  <a:lnTo>
                    <a:pt x="970737" y="580796"/>
                  </a:lnTo>
                  <a:lnTo>
                    <a:pt x="971080" y="578853"/>
                  </a:lnTo>
                  <a:close/>
                </a:path>
                <a:path w="987425" h="963295">
                  <a:moveTo>
                    <a:pt x="971651" y="607568"/>
                  </a:moveTo>
                  <a:lnTo>
                    <a:pt x="970788" y="607047"/>
                  </a:lnTo>
                  <a:lnTo>
                    <a:pt x="970330" y="606615"/>
                  </a:lnTo>
                  <a:lnTo>
                    <a:pt x="969810" y="607275"/>
                  </a:lnTo>
                  <a:lnTo>
                    <a:pt x="969111" y="607910"/>
                  </a:lnTo>
                  <a:lnTo>
                    <a:pt x="968768" y="609041"/>
                  </a:lnTo>
                  <a:lnTo>
                    <a:pt x="969543" y="609688"/>
                  </a:lnTo>
                  <a:lnTo>
                    <a:pt x="970267" y="610717"/>
                  </a:lnTo>
                  <a:lnTo>
                    <a:pt x="970940" y="609434"/>
                  </a:lnTo>
                  <a:lnTo>
                    <a:pt x="971524" y="608723"/>
                  </a:lnTo>
                  <a:lnTo>
                    <a:pt x="971651" y="607568"/>
                  </a:lnTo>
                  <a:close/>
                </a:path>
                <a:path w="987425" h="963295">
                  <a:moveTo>
                    <a:pt x="977099" y="622401"/>
                  </a:moveTo>
                  <a:lnTo>
                    <a:pt x="976401" y="620191"/>
                  </a:lnTo>
                  <a:lnTo>
                    <a:pt x="976045" y="619086"/>
                  </a:lnTo>
                  <a:lnTo>
                    <a:pt x="975004" y="619366"/>
                  </a:lnTo>
                  <a:lnTo>
                    <a:pt x="975258" y="620471"/>
                  </a:lnTo>
                  <a:lnTo>
                    <a:pt x="975499" y="621563"/>
                  </a:lnTo>
                  <a:lnTo>
                    <a:pt x="975753" y="622681"/>
                  </a:lnTo>
                  <a:lnTo>
                    <a:pt x="976185" y="622579"/>
                  </a:lnTo>
                  <a:lnTo>
                    <a:pt x="976655" y="622503"/>
                  </a:lnTo>
                  <a:lnTo>
                    <a:pt x="977099" y="622401"/>
                  </a:lnTo>
                  <a:close/>
                </a:path>
                <a:path w="987425" h="963295">
                  <a:moveTo>
                    <a:pt x="987056" y="567042"/>
                  </a:moveTo>
                  <a:lnTo>
                    <a:pt x="982472" y="564032"/>
                  </a:lnTo>
                  <a:lnTo>
                    <a:pt x="981633" y="565391"/>
                  </a:lnTo>
                  <a:lnTo>
                    <a:pt x="982853" y="566445"/>
                  </a:lnTo>
                  <a:lnTo>
                    <a:pt x="983564" y="568553"/>
                  </a:lnTo>
                  <a:lnTo>
                    <a:pt x="987056" y="5670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8" name="object 126">
              <a:extLst>
                <a:ext uri="{FF2B5EF4-FFF2-40B4-BE49-F238E27FC236}">
                  <a16:creationId xmlns:a16="http://schemas.microsoft.com/office/drawing/2014/main" id="{18563801-0AA2-E185-E458-A91618AA3A50}"/>
                </a:ext>
              </a:extLst>
            </p:cNvPr>
            <p:cNvSpPr/>
            <p:nvPr/>
          </p:nvSpPr>
          <p:spPr>
            <a:xfrm>
              <a:off x="4783624" y="2969006"/>
              <a:ext cx="794003" cy="530233"/>
            </a:xfrm>
            <a:custGeom>
              <a:avLst/>
              <a:gdLst/>
              <a:ahLst/>
              <a:cxnLst/>
              <a:rect l="l" t="t" r="r" b="b"/>
              <a:pathLst>
                <a:path w="1309370" h="874395">
                  <a:moveTo>
                    <a:pt x="2298" y="382727"/>
                  </a:moveTo>
                  <a:lnTo>
                    <a:pt x="1816" y="382587"/>
                  </a:lnTo>
                  <a:lnTo>
                    <a:pt x="1333" y="382422"/>
                  </a:lnTo>
                  <a:lnTo>
                    <a:pt x="711" y="382181"/>
                  </a:lnTo>
                  <a:lnTo>
                    <a:pt x="457" y="382689"/>
                  </a:lnTo>
                  <a:lnTo>
                    <a:pt x="0" y="383209"/>
                  </a:lnTo>
                  <a:lnTo>
                    <a:pt x="101" y="383527"/>
                  </a:lnTo>
                  <a:lnTo>
                    <a:pt x="228" y="383857"/>
                  </a:lnTo>
                  <a:lnTo>
                    <a:pt x="1104" y="384314"/>
                  </a:lnTo>
                  <a:lnTo>
                    <a:pt x="1231" y="384213"/>
                  </a:lnTo>
                  <a:lnTo>
                    <a:pt x="1676" y="383819"/>
                  </a:lnTo>
                  <a:lnTo>
                    <a:pt x="1943" y="383247"/>
                  </a:lnTo>
                  <a:lnTo>
                    <a:pt x="2298" y="382727"/>
                  </a:lnTo>
                  <a:close/>
                </a:path>
                <a:path w="1309370" h="874395">
                  <a:moveTo>
                    <a:pt x="107264" y="747928"/>
                  </a:moveTo>
                  <a:lnTo>
                    <a:pt x="106565" y="747420"/>
                  </a:lnTo>
                  <a:lnTo>
                    <a:pt x="105841" y="747153"/>
                  </a:lnTo>
                  <a:lnTo>
                    <a:pt x="105168" y="746848"/>
                  </a:lnTo>
                  <a:lnTo>
                    <a:pt x="105054" y="747306"/>
                  </a:lnTo>
                  <a:lnTo>
                    <a:pt x="104698" y="747864"/>
                  </a:lnTo>
                  <a:lnTo>
                    <a:pt x="104863" y="748131"/>
                  </a:lnTo>
                  <a:lnTo>
                    <a:pt x="105206" y="748652"/>
                  </a:lnTo>
                  <a:lnTo>
                    <a:pt x="105803" y="749007"/>
                  </a:lnTo>
                  <a:lnTo>
                    <a:pt x="106489" y="749554"/>
                  </a:lnTo>
                  <a:lnTo>
                    <a:pt x="106819" y="748741"/>
                  </a:lnTo>
                  <a:lnTo>
                    <a:pt x="107264" y="747928"/>
                  </a:lnTo>
                  <a:close/>
                </a:path>
                <a:path w="1309370" h="874395">
                  <a:moveTo>
                    <a:pt x="110185" y="743750"/>
                  </a:moveTo>
                  <a:lnTo>
                    <a:pt x="108864" y="742950"/>
                  </a:lnTo>
                  <a:lnTo>
                    <a:pt x="108089" y="742632"/>
                  </a:lnTo>
                  <a:lnTo>
                    <a:pt x="107696" y="743394"/>
                  </a:lnTo>
                  <a:lnTo>
                    <a:pt x="107289" y="744080"/>
                  </a:lnTo>
                  <a:lnTo>
                    <a:pt x="108140" y="744372"/>
                  </a:lnTo>
                  <a:lnTo>
                    <a:pt x="108750" y="744677"/>
                  </a:lnTo>
                  <a:lnTo>
                    <a:pt x="109372" y="744702"/>
                  </a:lnTo>
                  <a:lnTo>
                    <a:pt x="109626" y="744702"/>
                  </a:lnTo>
                  <a:lnTo>
                    <a:pt x="109931" y="744080"/>
                  </a:lnTo>
                  <a:lnTo>
                    <a:pt x="110185" y="743750"/>
                  </a:lnTo>
                  <a:close/>
                </a:path>
                <a:path w="1309370" h="874395">
                  <a:moveTo>
                    <a:pt x="127012" y="746201"/>
                  </a:moveTo>
                  <a:lnTo>
                    <a:pt x="126631" y="744524"/>
                  </a:lnTo>
                  <a:lnTo>
                    <a:pt x="126453" y="743699"/>
                  </a:lnTo>
                  <a:lnTo>
                    <a:pt x="126149" y="743750"/>
                  </a:lnTo>
                  <a:lnTo>
                    <a:pt x="125577" y="743902"/>
                  </a:lnTo>
                  <a:lnTo>
                    <a:pt x="125780" y="744740"/>
                  </a:lnTo>
                  <a:lnTo>
                    <a:pt x="125958" y="745553"/>
                  </a:lnTo>
                  <a:lnTo>
                    <a:pt x="126136" y="746404"/>
                  </a:lnTo>
                  <a:lnTo>
                    <a:pt x="126428" y="746328"/>
                  </a:lnTo>
                  <a:lnTo>
                    <a:pt x="126720" y="746277"/>
                  </a:lnTo>
                  <a:lnTo>
                    <a:pt x="127012" y="746201"/>
                  </a:lnTo>
                  <a:close/>
                </a:path>
                <a:path w="1309370" h="874395">
                  <a:moveTo>
                    <a:pt x="157721" y="359625"/>
                  </a:moveTo>
                  <a:lnTo>
                    <a:pt x="157264" y="358800"/>
                  </a:lnTo>
                  <a:lnTo>
                    <a:pt x="156794" y="357962"/>
                  </a:lnTo>
                  <a:lnTo>
                    <a:pt x="156324" y="357136"/>
                  </a:lnTo>
                  <a:lnTo>
                    <a:pt x="156044" y="357251"/>
                  </a:lnTo>
                  <a:lnTo>
                    <a:pt x="155511" y="357505"/>
                  </a:lnTo>
                  <a:lnTo>
                    <a:pt x="155803" y="358355"/>
                  </a:lnTo>
                  <a:lnTo>
                    <a:pt x="156108" y="359181"/>
                  </a:lnTo>
                  <a:lnTo>
                    <a:pt x="156400" y="360045"/>
                  </a:lnTo>
                  <a:lnTo>
                    <a:pt x="156845" y="359905"/>
                  </a:lnTo>
                  <a:lnTo>
                    <a:pt x="157276" y="359752"/>
                  </a:lnTo>
                  <a:lnTo>
                    <a:pt x="157721" y="359625"/>
                  </a:lnTo>
                  <a:close/>
                </a:path>
                <a:path w="1309370" h="874395">
                  <a:moveTo>
                    <a:pt x="201980" y="619302"/>
                  </a:moveTo>
                  <a:lnTo>
                    <a:pt x="201028" y="619302"/>
                  </a:lnTo>
                  <a:lnTo>
                    <a:pt x="201066" y="620077"/>
                  </a:lnTo>
                  <a:lnTo>
                    <a:pt x="201066" y="620852"/>
                  </a:lnTo>
                  <a:lnTo>
                    <a:pt x="201066" y="621665"/>
                  </a:lnTo>
                  <a:lnTo>
                    <a:pt x="201383" y="621665"/>
                  </a:lnTo>
                  <a:lnTo>
                    <a:pt x="201676" y="621652"/>
                  </a:lnTo>
                  <a:lnTo>
                    <a:pt x="201980" y="621652"/>
                  </a:lnTo>
                  <a:lnTo>
                    <a:pt x="201980" y="619302"/>
                  </a:lnTo>
                  <a:close/>
                </a:path>
                <a:path w="1309370" h="874395">
                  <a:moveTo>
                    <a:pt x="218998" y="648068"/>
                  </a:moveTo>
                  <a:lnTo>
                    <a:pt x="218833" y="647788"/>
                  </a:lnTo>
                  <a:lnTo>
                    <a:pt x="218605" y="647407"/>
                  </a:lnTo>
                  <a:lnTo>
                    <a:pt x="217957" y="647039"/>
                  </a:lnTo>
                  <a:lnTo>
                    <a:pt x="217551" y="647077"/>
                  </a:lnTo>
                  <a:lnTo>
                    <a:pt x="217195" y="647128"/>
                  </a:lnTo>
                  <a:lnTo>
                    <a:pt x="216928" y="647776"/>
                  </a:lnTo>
                  <a:lnTo>
                    <a:pt x="216598" y="648144"/>
                  </a:lnTo>
                  <a:lnTo>
                    <a:pt x="217119" y="648525"/>
                  </a:lnTo>
                  <a:lnTo>
                    <a:pt x="217652" y="648919"/>
                  </a:lnTo>
                  <a:lnTo>
                    <a:pt x="218465" y="649503"/>
                  </a:lnTo>
                  <a:lnTo>
                    <a:pt x="218668" y="648639"/>
                  </a:lnTo>
                  <a:lnTo>
                    <a:pt x="218998" y="648068"/>
                  </a:lnTo>
                  <a:close/>
                </a:path>
                <a:path w="1309370" h="874395">
                  <a:moveTo>
                    <a:pt x="244208" y="378548"/>
                  </a:moveTo>
                  <a:lnTo>
                    <a:pt x="243078" y="376986"/>
                  </a:lnTo>
                  <a:lnTo>
                    <a:pt x="241998" y="376059"/>
                  </a:lnTo>
                  <a:lnTo>
                    <a:pt x="240563" y="378675"/>
                  </a:lnTo>
                  <a:lnTo>
                    <a:pt x="243179" y="378587"/>
                  </a:lnTo>
                  <a:lnTo>
                    <a:pt x="244208" y="378548"/>
                  </a:lnTo>
                  <a:close/>
                </a:path>
                <a:path w="1309370" h="874395">
                  <a:moveTo>
                    <a:pt x="258610" y="326491"/>
                  </a:moveTo>
                  <a:lnTo>
                    <a:pt x="257416" y="325958"/>
                  </a:lnTo>
                  <a:lnTo>
                    <a:pt x="256692" y="325361"/>
                  </a:lnTo>
                  <a:lnTo>
                    <a:pt x="255790" y="325755"/>
                  </a:lnTo>
                  <a:lnTo>
                    <a:pt x="255460" y="326580"/>
                  </a:lnTo>
                  <a:lnTo>
                    <a:pt x="255270" y="327190"/>
                  </a:lnTo>
                  <a:lnTo>
                    <a:pt x="255231" y="327342"/>
                  </a:lnTo>
                  <a:lnTo>
                    <a:pt x="256133" y="328041"/>
                  </a:lnTo>
                  <a:lnTo>
                    <a:pt x="256489" y="327964"/>
                  </a:lnTo>
                  <a:lnTo>
                    <a:pt x="257073" y="327799"/>
                  </a:lnTo>
                  <a:lnTo>
                    <a:pt x="257556" y="327240"/>
                  </a:lnTo>
                  <a:lnTo>
                    <a:pt x="258610" y="326491"/>
                  </a:lnTo>
                  <a:close/>
                </a:path>
                <a:path w="1309370" h="874395">
                  <a:moveTo>
                    <a:pt x="265811" y="685317"/>
                  </a:moveTo>
                  <a:lnTo>
                    <a:pt x="265455" y="685228"/>
                  </a:lnTo>
                  <a:lnTo>
                    <a:pt x="265125" y="685114"/>
                  </a:lnTo>
                  <a:lnTo>
                    <a:pt x="264782" y="685025"/>
                  </a:lnTo>
                  <a:lnTo>
                    <a:pt x="264033" y="687095"/>
                  </a:lnTo>
                  <a:lnTo>
                    <a:pt x="263664" y="688136"/>
                  </a:lnTo>
                  <a:lnTo>
                    <a:pt x="264071" y="688276"/>
                  </a:lnTo>
                  <a:lnTo>
                    <a:pt x="264490" y="688428"/>
                  </a:lnTo>
                  <a:lnTo>
                    <a:pt x="264909" y="688555"/>
                  </a:lnTo>
                  <a:lnTo>
                    <a:pt x="265214" y="687476"/>
                  </a:lnTo>
                  <a:lnTo>
                    <a:pt x="265811" y="685317"/>
                  </a:lnTo>
                  <a:close/>
                </a:path>
                <a:path w="1309370" h="874395">
                  <a:moveTo>
                    <a:pt x="298729" y="616267"/>
                  </a:moveTo>
                  <a:lnTo>
                    <a:pt x="298488" y="615848"/>
                  </a:lnTo>
                  <a:lnTo>
                    <a:pt x="298259" y="615416"/>
                  </a:lnTo>
                  <a:lnTo>
                    <a:pt x="298018" y="614997"/>
                  </a:lnTo>
                  <a:lnTo>
                    <a:pt x="297230" y="615492"/>
                  </a:lnTo>
                  <a:lnTo>
                    <a:pt x="296430" y="615950"/>
                  </a:lnTo>
                  <a:lnTo>
                    <a:pt x="295643" y="616432"/>
                  </a:lnTo>
                  <a:lnTo>
                    <a:pt x="295770" y="616686"/>
                  </a:lnTo>
                  <a:lnTo>
                    <a:pt x="295897" y="616966"/>
                  </a:lnTo>
                  <a:lnTo>
                    <a:pt x="296024" y="617220"/>
                  </a:lnTo>
                  <a:lnTo>
                    <a:pt x="296926" y="616915"/>
                  </a:lnTo>
                  <a:lnTo>
                    <a:pt x="298729" y="616267"/>
                  </a:lnTo>
                  <a:close/>
                </a:path>
                <a:path w="1309370" h="874395">
                  <a:moveTo>
                    <a:pt x="305066" y="683323"/>
                  </a:moveTo>
                  <a:lnTo>
                    <a:pt x="305015" y="682917"/>
                  </a:lnTo>
                  <a:lnTo>
                    <a:pt x="305003" y="682637"/>
                  </a:lnTo>
                  <a:lnTo>
                    <a:pt x="304050" y="682155"/>
                  </a:lnTo>
                  <a:lnTo>
                    <a:pt x="303568" y="682663"/>
                  </a:lnTo>
                  <a:lnTo>
                    <a:pt x="303250" y="683209"/>
                  </a:lnTo>
                  <a:lnTo>
                    <a:pt x="302907" y="683729"/>
                  </a:lnTo>
                  <a:lnTo>
                    <a:pt x="303352" y="683933"/>
                  </a:lnTo>
                  <a:lnTo>
                    <a:pt x="303796" y="684085"/>
                  </a:lnTo>
                  <a:lnTo>
                    <a:pt x="304342" y="684314"/>
                  </a:lnTo>
                  <a:lnTo>
                    <a:pt x="304634" y="683768"/>
                  </a:lnTo>
                  <a:lnTo>
                    <a:pt x="305066" y="683323"/>
                  </a:lnTo>
                  <a:close/>
                </a:path>
                <a:path w="1309370" h="874395">
                  <a:moveTo>
                    <a:pt x="320255" y="698246"/>
                  </a:moveTo>
                  <a:lnTo>
                    <a:pt x="319773" y="698233"/>
                  </a:lnTo>
                  <a:lnTo>
                    <a:pt x="319201" y="698004"/>
                  </a:lnTo>
                  <a:lnTo>
                    <a:pt x="318846" y="698207"/>
                  </a:lnTo>
                  <a:lnTo>
                    <a:pt x="318516" y="698398"/>
                  </a:lnTo>
                  <a:lnTo>
                    <a:pt x="318389" y="699008"/>
                  </a:lnTo>
                  <a:lnTo>
                    <a:pt x="318096" y="699592"/>
                  </a:lnTo>
                  <a:lnTo>
                    <a:pt x="318782" y="699693"/>
                  </a:lnTo>
                  <a:lnTo>
                    <a:pt x="319493" y="700011"/>
                  </a:lnTo>
                  <a:lnTo>
                    <a:pt x="319684" y="699833"/>
                  </a:lnTo>
                  <a:lnTo>
                    <a:pt x="320014" y="699439"/>
                  </a:lnTo>
                  <a:lnTo>
                    <a:pt x="320065" y="698792"/>
                  </a:lnTo>
                  <a:lnTo>
                    <a:pt x="320255" y="698246"/>
                  </a:lnTo>
                  <a:close/>
                </a:path>
                <a:path w="1309370" h="874395">
                  <a:moveTo>
                    <a:pt x="333209" y="605853"/>
                  </a:moveTo>
                  <a:lnTo>
                    <a:pt x="332790" y="605853"/>
                  </a:lnTo>
                  <a:lnTo>
                    <a:pt x="332384" y="605840"/>
                  </a:lnTo>
                  <a:lnTo>
                    <a:pt x="331965" y="605840"/>
                  </a:lnTo>
                  <a:lnTo>
                    <a:pt x="331965" y="608812"/>
                  </a:lnTo>
                  <a:lnTo>
                    <a:pt x="332752" y="608838"/>
                  </a:lnTo>
                  <a:lnTo>
                    <a:pt x="333133" y="608825"/>
                  </a:lnTo>
                  <a:lnTo>
                    <a:pt x="333159" y="607860"/>
                  </a:lnTo>
                  <a:lnTo>
                    <a:pt x="333184" y="606856"/>
                  </a:lnTo>
                  <a:lnTo>
                    <a:pt x="333209" y="605853"/>
                  </a:lnTo>
                  <a:close/>
                </a:path>
                <a:path w="1309370" h="874395">
                  <a:moveTo>
                    <a:pt x="379285" y="278676"/>
                  </a:moveTo>
                  <a:lnTo>
                    <a:pt x="377291" y="275374"/>
                  </a:lnTo>
                  <a:lnTo>
                    <a:pt x="373799" y="277431"/>
                  </a:lnTo>
                  <a:lnTo>
                    <a:pt x="374472" y="280644"/>
                  </a:lnTo>
                  <a:lnTo>
                    <a:pt x="379285" y="278676"/>
                  </a:lnTo>
                  <a:close/>
                </a:path>
                <a:path w="1309370" h="874395">
                  <a:moveTo>
                    <a:pt x="383476" y="326428"/>
                  </a:moveTo>
                  <a:lnTo>
                    <a:pt x="372910" y="325666"/>
                  </a:lnTo>
                  <a:lnTo>
                    <a:pt x="372783" y="327202"/>
                  </a:lnTo>
                  <a:lnTo>
                    <a:pt x="376288" y="328523"/>
                  </a:lnTo>
                  <a:lnTo>
                    <a:pt x="379844" y="328041"/>
                  </a:lnTo>
                  <a:lnTo>
                    <a:pt x="383413" y="327634"/>
                  </a:lnTo>
                  <a:lnTo>
                    <a:pt x="383425" y="327228"/>
                  </a:lnTo>
                  <a:lnTo>
                    <a:pt x="383476" y="326428"/>
                  </a:lnTo>
                  <a:close/>
                </a:path>
                <a:path w="1309370" h="874395">
                  <a:moveTo>
                    <a:pt x="383590" y="280454"/>
                  </a:moveTo>
                  <a:lnTo>
                    <a:pt x="382841" y="280162"/>
                  </a:lnTo>
                  <a:lnTo>
                    <a:pt x="382079" y="279742"/>
                  </a:lnTo>
                  <a:lnTo>
                    <a:pt x="381914" y="280682"/>
                  </a:lnTo>
                  <a:lnTo>
                    <a:pt x="381660" y="281305"/>
                  </a:lnTo>
                  <a:lnTo>
                    <a:pt x="381723" y="281889"/>
                  </a:lnTo>
                  <a:lnTo>
                    <a:pt x="381749" y="282130"/>
                  </a:lnTo>
                  <a:lnTo>
                    <a:pt x="382524" y="282282"/>
                  </a:lnTo>
                  <a:lnTo>
                    <a:pt x="382930" y="282448"/>
                  </a:lnTo>
                  <a:lnTo>
                    <a:pt x="383171" y="281838"/>
                  </a:lnTo>
                  <a:lnTo>
                    <a:pt x="383476" y="281254"/>
                  </a:lnTo>
                  <a:lnTo>
                    <a:pt x="383552" y="280619"/>
                  </a:lnTo>
                  <a:lnTo>
                    <a:pt x="383590" y="280454"/>
                  </a:lnTo>
                  <a:close/>
                </a:path>
                <a:path w="1309370" h="874395">
                  <a:moveTo>
                    <a:pt x="386003" y="713282"/>
                  </a:moveTo>
                  <a:lnTo>
                    <a:pt x="385813" y="712393"/>
                  </a:lnTo>
                  <a:lnTo>
                    <a:pt x="385419" y="710628"/>
                  </a:lnTo>
                  <a:lnTo>
                    <a:pt x="384962" y="710742"/>
                  </a:lnTo>
                  <a:lnTo>
                    <a:pt x="384517" y="710869"/>
                  </a:lnTo>
                  <a:lnTo>
                    <a:pt x="384060" y="710984"/>
                  </a:lnTo>
                  <a:lnTo>
                    <a:pt x="384416" y="711847"/>
                  </a:lnTo>
                  <a:lnTo>
                    <a:pt x="385140" y="713574"/>
                  </a:lnTo>
                  <a:lnTo>
                    <a:pt x="385432" y="713460"/>
                  </a:lnTo>
                  <a:lnTo>
                    <a:pt x="385711" y="713359"/>
                  </a:lnTo>
                  <a:lnTo>
                    <a:pt x="386003" y="713282"/>
                  </a:lnTo>
                  <a:close/>
                </a:path>
                <a:path w="1309370" h="874395">
                  <a:moveTo>
                    <a:pt x="390296" y="514680"/>
                  </a:moveTo>
                  <a:lnTo>
                    <a:pt x="390169" y="514083"/>
                  </a:lnTo>
                  <a:lnTo>
                    <a:pt x="390105" y="513803"/>
                  </a:lnTo>
                  <a:lnTo>
                    <a:pt x="389356" y="513702"/>
                  </a:lnTo>
                  <a:lnTo>
                    <a:pt x="388912" y="513511"/>
                  </a:lnTo>
                  <a:lnTo>
                    <a:pt x="388734" y="514159"/>
                  </a:lnTo>
                  <a:lnTo>
                    <a:pt x="388378" y="514781"/>
                  </a:lnTo>
                  <a:lnTo>
                    <a:pt x="388378" y="515429"/>
                  </a:lnTo>
                  <a:lnTo>
                    <a:pt x="388391" y="515899"/>
                  </a:lnTo>
                  <a:lnTo>
                    <a:pt x="388835" y="516369"/>
                  </a:lnTo>
                  <a:lnTo>
                    <a:pt x="389077" y="516851"/>
                  </a:lnTo>
                  <a:lnTo>
                    <a:pt x="389369" y="516559"/>
                  </a:lnTo>
                  <a:lnTo>
                    <a:pt x="389674" y="516293"/>
                  </a:lnTo>
                  <a:lnTo>
                    <a:pt x="390004" y="515988"/>
                  </a:lnTo>
                  <a:lnTo>
                    <a:pt x="390067" y="515353"/>
                  </a:lnTo>
                  <a:lnTo>
                    <a:pt x="390296" y="514680"/>
                  </a:lnTo>
                  <a:close/>
                </a:path>
                <a:path w="1309370" h="874395">
                  <a:moveTo>
                    <a:pt x="391604" y="331063"/>
                  </a:moveTo>
                  <a:lnTo>
                    <a:pt x="391160" y="330047"/>
                  </a:lnTo>
                  <a:lnTo>
                    <a:pt x="390880" y="328256"/>
                  </a:lnTo>
                  <a:lnTo>
                    <a:pt x="389572" y="329501"/>
                  </a:lnTo>
                  <a:lnTo>
                    <a:pt x="388467" y="330085"/>
                  </a:lnTo>
                  <a:lnTo>
                    <a:pt x="388327" y="330809"/>
                  </a:lnTo>
                  <a:lnTo>
                    <a:pt x="388200" y="331584"/>
                  </a:lnTo>
                  <a:lnTo>
                    <a:pt x="389013" y="332511"/>
                  </a:lnTo>
                  <a:lnTo>
                    <a:pt x="389420" y="333375"/>
                  </a:lnTo>
                  <a:lnTo>
                    <a:pt x="390093" y="332879"/>
                  </a:lnTo>
                  <a:lnTo>
                    <a:pt x="391134" y="332511"/>
                  </a:lnTo>
                  <a:lnTo>
                    <a:pt x="391604" y="331063"/>
                  </a:lnTo>
                  <a:close/>
                </a:path>
                <a:path w="1309370" h="874395">
                  <a:moveTo>
                    <a:pt x="414972" y="375754"/>
                  </a:moveTo>
                  <a:lnTo>
                    <a:pt x="414210" y="375018"/>
                  </a:lnTo>
                  <a:lnTo>
                    <a:pt x="413550" y="375373"/>
                  </a:lnTo>
                  <a:lnTo>
                    <a:pt x="413080" y="375831"/>
                  </a:lnTo>
                  <a:lnTo>
                    <a:pt x="412343" y="376440"/>
                  </a:lnTo>
                  <a:lnTo>
                    <a:pt x="413181" y="376872"/>
                  </a:lnTo>
                  <a:lnTo>
                    <a:pt x="413689" y="377367"/>
                  </a:lnTo>
                  <a:lnTo>
                    <a:pt x="414070" y="377266"/>
                  </a:lnTo>
                  <a:lnTo>
                    <a:pt x="414451" y="377177"/>
                  </a:lnTo>
                  <a:lnTo>
                    <a:pt x="414909" y="376529"/>
                  </a:lnTo>
                  <a:lnTo>
                    <a:pt x="414972" y="375754"/>
                  </a:lnTo>
                  <a:close/>
                </a:path>
                <a:path w="1309370" h="874395">
                  <a:moveTo>
                    <a:pt x="431876" y="577126"/>
                  </a:moveTo>
                  <a:lnTo>
                    <a:pt x="431698" y="576681"/>
                  </a:lnTo>
                  <a:lnTo>
                    <a:pt x="431457" y="575856"/>
                  </a:lnTo>
                  <a:lnTo>
                    <a:pt x="430517" y="576033"/>
                  </a:lnTo>
                  <a:lnTo>
                    <a:pt x="429679" y="576351"/>
                  </a:lnTo>
                  <a:lnTo>
                    <a:pt x="428853" y="576630"/>
                  </a:lnTo>
                  <a:lnTo>
                    <a:pt x="428967" y="577088"/>
                  </a:lnTo>
                  <a:lnTo>
                    <a:pt x="429221" y="578027"/>
                  </a:lnTo>
                  <a:lnTo>
                    <a:pt x="430987" y="577418"/>
                  </a:lnTo>
                  <a:lnTo>
                    <a:pt x="431876" y="577126"/>
                  </a:lnTo>
                  <a:close/>
                </a:path>
                <a:path w="1309370" h="874395">
                  <a:moveTo>
                    <a:pt x="443026" y="532853"/>
                  </a:moveTo>
                  <a:lnTo>
                    <a:pt x="442671" y="532549"/>
                  </a:lnTo>
                  <a:lnTo>
                    <a:pt x="441706" y="531685"/>
                  </a:lnTo>
                  <a:lnTo>
                    <a:pt x="441452" y="532422"/>
                  </a:lnTo>
                  <a:lnTo>
                    <a:pt x="441198" y="532866"/>
                  </a:lnTo>
                  <a:lnTo>
                    <a:pt x="441198" y="533323"/>
                  </a:lnTo>
                  <a:lnTo>
                    <a:pt x="441172" y="533501"/>
                  </a:lnTo>
                  <a:lnTo>
                    <a:pt x="441833" y="533895"/>
                  </a:lnTo>
                  <a:lnTo>
                    <a:pt x="442010" y="533831"/>
                  </a:lnTo>
                  <a:lnTo>
                    <a:pt x="442429" y="533628"/>
                  </a:lnTo>
                  <a:lnTo>
                    <a:pt x="442696" y="533196"/>
                  </a:lnTo>
                  <a:lnTo>
                    <a:pt x="443026" y="532853"/>
                  </a:lnTo>
                  <a:close/>
                </a:path>
                <a:path w="1309370" h="874395">
                  <a:moveTo>
                    <a:pt x="446798" y="541147"/>
                  </a:moveTo>
                  <a:lnTo>
                    <a:pt x="446532" y="540283"/>
                  </a:lnTo>
                  <a:lnTo>
                    <a:pt x="446265" y="539419"/>
                  </a:lnTo>
                  <a:lnTo>
                    <a:pt x="445998" y="538581"/>
                  </a:lnTo>
                  <a:lnTo>
                    <a:pt x="445770" y="538632"/>
                  </a:lnTo>
                  <a:lnTo>
                    <a:pt x="445566" y="538695"/>
                  </a:lnTo>
                  <a:lnTo>
                    <a:pt x="445350" y="538746"/>
                  </a:lnTo>
                  <a:lnTo>
                    <a:pt x="445554" y="539623"/>
                  </a:lnTo>
                  <a:lnTo>
                    <a:pt x="445731" y="540486"/>
                  </a:lnTo>
                  <a:lnTo>
                    <a:pt x="445935" y="541350"/>
                  </a:lnTo>
                  <a:lnTo>
                    <a:pt x="446214" y="541274"/>
                  </a:lnTo>
                  <a:lnTo>
                    <a:pt x="446506" y="541223"/>
                  </a:lnTo>
                  <a:lnTo>
                    <a:pt x="446798" y="541147"/>
                  </a:lnTo>
                  <a:close/>
                </a:path>
                <a:path w="1309370" h="874395">
                  <a:moveTo>
                    <a:pt x="448602" y="234416"/>
                  </a:moveTo>
                  <a:lnTo>
                    <a:pt x="445033" y="236334"/>
                  </a:lnTo>
                  <a:lnTo>
                    <a:pt x="444639" y="239318"/>
                  </a:lnTo>
                  <a:lnTo>
                    <a:pt x="445046" y="242608"/>
                  </a:lnTo>
                  <a:lnTo>
                    <a:pt x="445897" y="242785"/>
                  </a:lnTo>
                  <a:lnTo>
                    <a:pt x="446303" y="242887"/>
                  </a:lnTo>
                  <a:lnTo>
                    <a:pt x="447078" y="240068"/>
                  </a:lnTo>
                  <a:lnTo>
                    <a:pt x="447827" y="237236"/>
                  </a:lnTo>
                  <a:lnTo>
                    <a:pt x="448602" y="234416"/>
                  </a:lnTo>
                  <a:close/>
                </a:path>
                <a:path w="1309370" h="874395">
                  <a:moveTo>
                    <a:pt x="508584" y="490778"/>
                  </a:moveTo>
                  <a:lnTo>
                    <a:pt x="504342" y="489940"/>
                  </a:lnTo>
                  <a:lnTo>
                    <a:pt x="504698" y="491490"/>
                  </a:lnTo>
                  <a:lnTo>
                    <a:pt x="505396" y="494665"/>
                  </a:lnTo>
                  <a:lnTo>
                    <a:pt x="508584" y="490778"/>
                  </a:lnTo>
                  <a:close/>
                </a:path>
                <a:path w="1309370" h="874395">
                  <a:moveTo>
                    <a:pt x="513003" y="74053"/>
                  </a:moveTo>
                  <a:lnTo>
                    <a:pt x="509663" y="70815"/>
                  </a:lnTo>
                  <a:lnTo>
                    <a:pt x="505574" y="71043"/>
                  </a:lnTo>
                  <a:lnTo>
                    <a:pt x="513003" y="74053"/>
                  </a:lnTo>
                  <a:close/>
                </a:path>
                <a:path w="1309370" h="874395">
                  <a:moveTo>
                    <a:pt x="558203" y="2565"/>
                  </a:moveTo>
                  <a:lnTo>
                    <a:pt x="557707" y="1219"/>
                  </a:lnTo>
                  <a:lnTo>
                    <a:pt x="555040" y="0"/>
                  </a:lnTo>
                  <a:lnTo>
                    <a:pt x="554113" y="457"/>
                  </a:lnTo>
                  <a:lnTo>
                    <a:pt x="552754" y="647"/>
                  </a:lnTo>
                  <a:lnTo>
                    <a:pt x="553834" y="2197"/>
                  </a:lnTo>
                  <a:lnTo>
                    <a:pt x="554570" y="3263"/>
                  </a:lnTo>
                  <a:lnTo>
                    <a:pt x="555586" y="4686"/>
                  </a:lnTo>
                  <a:lnTo>
                    <a:pt x="558203" y="2565"/>
                  </a:lnTo>
                  <a:close/>
                </a:path>
                <a:path w="1309370" h="874395">
                  <a:moveTo>
                    <a:pt x="569544" y="269595"/>
                  </a:moveTo>
                  <a:lnTo>
                    <a:pt x="568985" y="268998"/>
                  </a:lnTo>
                  <a:lnTo>
                    <a:pt x="568413" y="268528"/>
                  </a:lnTo>
                  <a:lnTo>
                    <a:pt x="567880" y="268046"/>
                  </a:lnTo>
                  <a:lnTo>
                    <a:pt x="567474" y="268592"/>
                  </a:lnTo>
                  <a:lnTo>
                    <a:pt x="566686" y="269646"/>
                  </a:lnTo>
                  <a:lnTo>
                    <a:pt x="567461" y="269862"/>
                  </a:lnTo>
                  <a:lnTo>
                    <a:pt x="568236" y="270116"/>
                  </a:lnTo>
                  <a:lnTo>
                    <a:pt x="569137" y="270294"/>
                  </a:lnTo>
                  <a:lnTo>
                    <a:pt x="569544" y="269595"/>
                  </a:lnTo>
                  <a:close/>
                </a:path>
                <a:path w="1309370" h="874395">
                  <a:moveTo>
                    <a:pt x="576910" y="148005"/>
                  </a:moveTo>
                  <a:lnTo>
                    <a:pt x="576732" y="147421"/>
                  </a:lnTo>
                  <a:lnTo>
                    <a:pt x="576643" y="146926"/>
                  </a:lnTo>
                  <a:lnTo>
                    <a:pt x="571373" y="146646"/>
                  </a:lnTo>
                  <a:lnTo>
                    <a:pt x="572109" y="148310"/>
                  </a:lnTo>
                  <a:lnTo>
                    <a:pt x="572846" y="150037"/>
                  </a:lnTo>
                  <a:lnTo>
                    <a:pt x="574179" y="149402"/>
                  </a:lnTo>
                  <a:lnTo>
                    <a:pt x="575500" y="148767"/>
                  </a:lnTo>
                  <a:lnTo>
                    <a:pt x="576910" y="148005"/>
                  </a:lnTo>
                  <a:close/>
                </a:path>
                <a:path w="1309370" h="874395">
                  <a:moveTo>
                    <a:pt x="595210" y="543902"/>
                  </a:moveTo>
                  <a:lnTo>
                    <a:pt x="592632" y="534377"/>
                  </a:lnTo>
                  <a:lnTo>
                    <a:pt x="591172" y="532701"/>
                  </a:lnTo>
                  <a:lnTo>
                    <a:pt x="587006" y="534835"/>
                  </a:lnTo>
                  <a:lnTo>
                    <a:pt x="590016" y="537527"/>
                  </a:lnTo>
                  <a:lnTo>
                    <a:pt x="590943" y="541858"/>
                  </a:lnTo>
                  <a:lnTo>
                    <a:pt x="595210" y="543902"/>
                  </a:lnTo>
                  <a:close/>
                </a:path>
                <a:path w="1309370" h="874395">
                  <a:moveTo>
                    <a:pt x="626414" y="767194"/>
                  </a:moveTo>
                  <a:lnTo>
                    <a:pt x="625005" y="761568"/>
                  </a:lnTo>
                  <a:lnTo>
                    <a:pt x="621538" y="765365"/>
                  </a:lnTo>
                  <a:lnTo>
                    <a:pt x="619455" y="768743"/>
                  </a:lnTo>
                  <a:lnTo>
                    <a:pt x="620750" y="774052"/>
                  </a:lnTo>
                  <a:lnTo>
                    <a:pt x="624497" y="770585"/>
                  </a:lnTo>
                  <a:lnTo>
                    <a:pt x="626414" y="767194"/>
                  </a:lnTo>
                  <a:close/>
                </a:path>
                <a:path w="1309370" h="874395">
                  <a:moveTo>
                    <a:pt x="628751" y="249885"/>
                  </a:moveTo>
                  <a:lnTo>
                    <a:pt x="624065" y="250748"/>
                  </a:lnTo>
                  <a:lnTo>
                    <a:pt x="623531" y="251307"/>
                  </a:lnTo>
                  <a:lnTo>
                    <a:pt x="623366" y="255358"/>
                  </a:lnTo>
                  <a:lnTo>
                    <a:pt x="628751" y="249885"/>
                  </a:lnTo>
                  <a:close/>
                </a:path>
                <a:path w="1309370" h="874395">
                  <a:moveTo>
                    <a:pt x="630466" y="328079"/>
                  </a:moveTo>
                  <a:lnTo>
                    <a:pt x="630262" y="327863"/>
                  </a:lnTo>
                  <a:lnTo>
                    <a:pt x="630085" y="327634"/>
                  </a:lnTo>
                  <a:lnTo>
                    <a:pt x="629894" y="327418"/>
                  </a:lnTo>
                  <a:lnTo>
                    <a:pt x="629069" y="327990"/>
                  </a:lnTo>
                  <a:lnTo>
                    <a:pt x="628256" y="328536"/>
                  </a:lnTo>
                  <a:lnTo>
                    <a:pt x="626579" y="329704"/>
                  </a:lnTo>
                  <a:lnTo>
                    <a:pt x="628243" y="329590"/>
                  </a:lnTo>
                  <a:lnTo>
                    <a:pt x="628865" y="329742"/>
                  </a:lnTo>
                  <a:lnTo>
                    <a:pt x="629246" y="329488"/>
                  </a:lnTo>
                  <a:lnTo>
                    <a:pt x="629754" y="329171"/>
                  </a:lnTo>
                  <a:lnTo>
                    <a:pt x="630085" y="328574"/>
                  </a:lnTo>
                  <a:lnTo>
                    <a:pt x="630466" y="328079"/>
                  </a:lnTo>
                  <a:close/>
                </a:path>
                <a:path w="1309370" h="874395">
                  <a:moveTo>
                    <a:pt x="645922" y="667207"/>
                  </a:moveTo>
                  <a:lnTo>
                    <a:pt x="639241" y="662381"/>
                  </a:lnTo>
                  <a:lnTo>
                    <a:pt x="640295" y="665391"/>
                  </a:lnTo>
                  <a:lnTo>
                    <a:pt x="641743" y="669455"/>
                  </a:lnTo>
                  <a:lnTo>
                    <a:pt x="645922" y="667207"/>
                  </a:lnTo>
                  <a:close/>
                </a:path>
                <a:path w="1309370" h="874395">
                  <a:moveTo>
                    <a:pt x="650049" y="214820"/>
                  </a:moveTo>
                  <a:lnTo>
                    <a:pt x="648004" y="212699"/>
                  </a:lnTo>
                  <a:lnTo>
                    <a:pt x="644334" y="208851"/>
                  </a:lnTo>
                  <a:lnTo>
                    <a:pt x="645960" y="214896"/>
                  </a:lnTo>
                  <a:lnTo>
                    <a:pt x="646747" y="215633"/>
                  </a:lnTo>
                  <a:lnTo>
                    <a:pt x="650049" y="214820"/>
                  </a:lnTo>
                  <a:close/>
                </a:path>
                <a:path w="1309370" h="874395">
                  <a:moveTo>
                    <a:pt x="650062" y="320941"/>
                  </a:moveTo>
                  <a:lnTo>
                    <a:pt x="648741" y="314490"/>
                  </a:lnTo>
                  <a:lnTo>
                    <a:pt x="644880" y="316636"/>
                  </a:lnTo>
                  <a:lnTo>
                    <a:pt x="649033" y="321716"/>
                  </a:lnTo>
                  <a:lnTo>
                    <a:pt x="650062" y="320941"/>
                  </a:lnTo>
                  <a:close/>
                </a:path>
                <a:path w="1309370" h="874395">
                  <a:moveTo>
                    <a:pt x="651687" y="179730"/>
                  </a:moveTo>
                  <a:lnTo>
                    <a:pt x="651243" y="179146"/>
                  </a:lnTo>
                  <a:lnTo>
                    <a:pt x="650697" y="178828"/>
                  </a:lnTo>
                  <a:lnTo>
                    <a:pt x="650024" y="178308"/>
                  </a:lnTo>
                  <a:lnTo>
                    <a:pt x="649617" y="179070"/>
                  </a:lnTo>
                  <a:lnTo>
                    <a:pt x="649414" y="179451"/>
                  </a:lnTo>
                  <a:lnTo>
                    <a:pt x="649211" y="179857"/>
                  </a:lnTo>
                  <a:lnTo>
                    <a:pt x="649770" y="180162"/>
                  </a:lnTo>
                  <a:lnTo>
                    <a:pt x="650303" y="180530"/>
                  </a:lnTo>
                  <a:lnTo>
                    <a:pt x="650875" y="180632"/>
                  </a:lnTo>
                  <a:lnTo>
                    <a:pt x="651078" y="180682"/>
                  </a:lnTo>
                  <a:lnTo>
                    <a:pt x="651687" y="179730"/>
                  </a:lnTo>
                  <a:close/>
                </a:path>
                <a:path w="1309370" h="874395">
                  <a:moveTo>
                    <a:pt x="670052" y="396011"/>
                  </a:moveTo>
                  <a:lnTo>
                    <a:pt x="668185" y="395262"/>
                  </a:lnTo>
                  <a:lnTo>
                    <a:pt x="666457" y="394550"/>
                  </a:lnTo>
                  <a:lnTo>
                    <a:pt x="664108" y="393598"/>
                  </a:lnTo>
                  <a:lnTo>
                    <a:pt x="666178" y="398056"/>
                  </a:lnTo>
                  <a:lnTo>
                    <a:pt x="667232" y="398386"/>
                  </a:lnTo>
                  <a:lnTo>
                    <a:pt x="670052" y="396011"/>
                  </a:lnTo>
                  <a:close/>
                </a:path>
                <a:path w="1309370" h="874395">
                  <a:moveTo>
                    <a:pt x="673112" y="612114"/>
                  </a:moveTo>
                  <a:lnTo>
                    <a:pt x="671766" y="612127"/>
                  </a:lnTo>
                  <a:lnTo>
                    <a:pt x="671182" y="611974"/>
                  </a:lnTo>
                  <a:lnTo>
                    <a:pt x="670204" y="612444"/>
                  </a:lnTo>
                  <a:lnTo>
                    <a:pt x="669747" y="612978"/>
                  </a:lnTo>
                  <a:lnTo>
                    <a:pt x="669239" y="613384"/>
                  </a:lnTo>
                  <a:lnTo>
                    <a:pt x="669467" y="613740"/>
                  </a:lnTo>
                  <a:lnTo>
                    <a:pt x="669937" y="614438"/>
                  </a:lnTo>
                  <a:lnTo>
                    <a:pt x="670788" y="613829"/>
                  </a:lnTo>
                  <a:lnTo>
                    <a:pt x="671639" y="613181"/>
                  </a:lnTo>
                  <a:lnTo>
                    <a:pt x="673112" y="612114"/>
                  </a:lnTo>
                  <a:close/>
                </a:path>
                <a:path w="1309370" h="874395">
                  <a:moveTo>
                    <a:pt x="675322" y="859243"/>
                  </a:moveTo>
                  <a:lnTo>
                    <a:pt x="671283" y="858100"/>
                  </a:lnTo>
                  <a:lnTo>
                    <a:pt x="668807" y="860425"/>
                  </a:lnTo>
                  <a:lnTo>
                    <a:pt x="669963" y="862634"/>
                  </a:lnTo>
                  <a:lnTo>
                    <a:pt x="671245" y="864806"/>
                  </a:lnTo>
                  <a:lnTo>
                    <a:pt x="669963" y="865073"/>
                  </a:lnTo>
                  <a:lnTo>
                    <a:pt x="668997" y="865251"/>
                  </a:lnTo>
                  <a:lnTo>
                    <a:pt x="667639" y="865543"/>
                  </a:lnTo>
                  <a:lnTo>
                    <a:pt x="669467" y="868299"/>
                  </a:lnTo>
                  <a:lnTo>
                    <a:pt x="667181" y="869162"/>
                  </a:lnTo>
                  <a:lnTo>
                    <a:pt x="666635" y="871067"/>
                  </a:lnTo>
                  <a:lnTo>
                    <a:pt x="667054" y="871562"/>
                  </a:lnTo>
                  <a:lnTo>
                    <a:pt x="667816" y="872985"/>
                  </a:lnTo>
                  <a:lnTo>
                    <a:pt x="669836" y="872528"/>
                  </a:lnTo>
                  <a:lnTo>
                    <a:pt x="671334" y="871664"/>
                  </a:lnTo>
                  <a:lnTo>
                    <a:pt x="672884" y="871004"/>
                  </a:lnTo>
                  <a:lnTo>
                    <a:pt x="672515" y="870292"/>
                  </a:lnTo>
                  <a:lnTo>
                    <a:pt x="672325" y="869213"/>
                  </a:lnTo>
                  <a:lnTo>
                    <a:pt x="670737" y="868451"/>
                  </a:lnTo>
                  <a:lnTo>
                    <a:pt x="672490" y="866381"/>
                  </a:lnTo>
                  <a:lnTo>
                    <a:pt x="675322" y="866343"/>
                  </a:lnTo>
                  <a:lnTo>
                    <a:pt x="675182" y="862469"/>
                  </a:lnTo>
                  <a:lnTo>
                    <a:pt x="675322" y="859243"/>
                  </a:lnTo>
                  <a:close/>
                </a:path>
                <a:path w="1309370" h="874395">
                  <a:moveTo>
                    <a:pt x="689152" y="393471"/>
                  </a:moveTo>
                  <a:lnTo>
                    <a:pt x="686409" y="388886"/>
                  </a:lnTo>
                  <a:lnTo>
                    <a:pt x="686092" y="391795"/>
                  </a:lnTo>
                  <a:lnTo>
                    <a:pt x="685520" y="396570"/>
                  </a:lnTo>
                  <a:lnTo>
                    <a:pt x="688949" y="394970"/>
                  </a:lnTo>
                  <a:lnTo>
                    <a:pt x="689152" y="393471"/>
                  </a:lnTo>
                  <a:close/>
                </a:path>
                <a:path w="1309370" h="874395">
                  <a:moveTo>
                    <a:pt x="701078" y="54762"/>
                  </a:moveTo>
                  <a:lnTo>
                    <a:pt x="696671" y="48069"/>
                  </a:lnTo>
                  <a:lnTo>
                    <a:pt x="694829" y="52666"/>
                  </a:lnTo>
                  <a:lnTo>
                    <a:pt x="696671" y="53289"/>
                  </a:lnTo>
                  <a:lnTo>
                    <a:pt x="701078" y="54762"/>
                  </a:lnTo>
                  <a:close/>
                </a:path>
                <a:path w="1309370" h="874395">
                  <a:moveTo>
                    <a:pt x="749338" y="585152"/>
                  </a:moveTo>
                  <a:lnTo>
                    <a:pt x="748639" y="580936"/>
                  </a:lnTo>
                  <a:lnTo>
                    <a:pt x="745464" y="583793"/>
                  </a:lnTo>
                  <a:lnTo>
                    <a:pt x="744905" y="587019"/>
                  </a:lnTo>
                  <a:lnTo>
                    <a:pt x="745286" y="590562"/>
                  </a:lnTo>
                  <a:lnTo>
                    <a:pt x="746798" y="587679"/>
                  </a:lnTo>
                  <a:lnTo>
                    <a:pt x="749338" y="585152"/>
                  </a:lnTo>
                  <a:close/>
                </a:path>
                <a:path w="1309370" h="874395">
                  <a:moveTo>
                    <a:pt x="754100" y="207492"/>
                  </a:moveTo>
                  <a:lnTo>
                    <a:pt x="748893" y="207860"/>
                  </a:lnTo>
                  <a:lnTo>
                    <a:pt x="749287" y="211455"/>
                  </a:lnTo>
                  <a:lnTo>
                    <a:pt x="750925" y="210108"/>
                  </a:lnTo>
                  <a:lnTo>
                    <a:pt x="752513" y="208813"/>
                  </a:lnTo>
                  <a:lnTo>
                    <a:pt x="754100" y="207492"/>
                  </a:lnTo>
                  <a:close/>
                </a:path>
                <a:path w="1309370" h="874395">
                  <a:moveTo>
                    <a:pt x="770445" y="722083"/>
                  </a:moveTo>
                  <a:lnTo>
                    <a:pt x="767727" y="719696"/>
                  </a:lnTo>
                  <a:lnTo>
                    <a:pt x="766165" y="721664"/>
                  </a:lnTo>
                  <a:lnTo>
                    <a:pt x="767168" y="722337"/>
                  </a:lnTo>
                  <a:lnTo>
                    <a:pt x="768172" y="723011"/>
                  </a:lnTo>
                  <a:lnTo>
                    <a:pt x="769175" y="723696"/>
                  </a:lnTo>
                  <a:lnTo>
                    <a:pt x="770445" y="722083"/>
                  </a:lnTo>
                  <a:close/>
                </a:path>
                <a:path w="1309370" h="874395">
                  <a:moveTo>
                    <a:pt x="783996" y="798512"/>
                  </a:moveTo>
                  <a:lnTo>
                    <a:pt x="782358" y="795134"/>
                  </a:lnTo>
                  <a:lnTo>
                    <a:pt x="779487" y="793267"/>
                  </a:lnTo>
                  <a:lnTo>
                    <a:pt x="776351" y="791705"/>
                  </a:lnTo>
                  <a:lnTo>
                    <a:pt x="779500" y="797953"/>
                  </a:lnTo>
                  <a:lnTo>
                    <a:pt x="780554" y="798830"/>
                  </a:lnTo>
                  <a:lnTo>
                    <a:pt x="783996" y="798512"/>
                  </a:lnTo>
                  <a:close/>
                </a:path>
                <a:path w="1309370" h="874395">
                  <a:moveTo>
                    <a:pt x="821613" y="214109"/>
                  </a:moveTo>
                  <a:lnTo>
                    <a:pt x="821194" y="212636"/>
                  </a:lnTo>
                  <a:lnTo>
                    <a:pt x="821004" y="211912"/>
                  </a:lnTo>
                  <a:lnTo>
                    <a:pt x="820229" y="212153"/>
                  </a:lnTo>
                  <a:lnTo>
                    <a:pt x="819848" y="212293"/>
                  </a:lnTo>
                  <a:lnTo>
                    <a:pt x="820902" y="214401"/>
                  </a:lnTo>
                  <a:lnTo>
                    <a:pt x="821131" y="214287"/>
                  </a:lnTo>
                  <a:lnTo>
                    <a:pt x="821613" y="214109"/>
                  </a:lnTo>
                  <a:close/>
                </a:path>
                <a:path w="1309370" h="874395">
                  <a:moveTo>
                    <a:pt x="841819" y="573646"/>
                  </a:moveTo>
                  <a:lnTo>
                    <a:pt x="841756" y="571703"/>
                  </a:lnTo>
                  <a:lnTo>
                    <a:pt x="841425" y="569569"/>
                  </a:lnTo>
                  <a:lnTo>
                    <a:pt x="837819" y="570217"/>
                  </a:lnTo>
                  <a:lnTo>
                    <a:pt x="839457" y="574878"/>
                  </a:lnTo>
                  <a:lnTo>
                    <a:pt x="841819" y="573646"/>
                  </a:lnTo>
                  <a:close/>
                </a:path>
                <a:path w="1309370" h="874395">
                  <a:moveTo>
                    <a:pt x="844702" y="211099"/>
                  </a:moveTo>
                  <a:lnTo>
                    <a:pt x="842683" y="209308"/>
                  </a:lnTo>
                  <a:lnTo>
                    <a:pt x="841095" y="207911"/>
                  </a:lnTo>
                  <a:lnTo>
                    <a:pt x="839508" y="206502"/>
                  </a:lnTo>
                  <a:lnTo>
                    <a:pt x="839203" y="206730"/>
                  </a:lnTo>
                  <a:lnTo>
                    <a:pt x="838873" y="206933"/>
                  </a:lnTo>
                  <a:lnTo>
                    <a:pt x="838568" y="207162"/>
                  </a:lnTo>
                  <a:lnTo>
                    <a:pt x="840282" y="211518"/>
                  </a:lnTo>
                  <a:lnTo>
                    <a:pt x="841362" y="214210"/>
                  </a:lnTo>
                  <a:lnTo>
                    <a:pt x="842784" y="212902"/>
                  </a:lnTo>
                  <a:lnTo>
                    <a:pt x="844702" y="211099"/>
                  </a:lnTo>
                  <a:close/>
                </a:path>
                <a:path w="1309370" h="874395">
                  <a:moveTo>
                    <a:pt x="848410" y="649541"/>
                  </a:moveTo>
                  <a:lnTo>
                    <a:pt x="844842" y="651535"/>
                  </a:lnTo>
                  <a:lnTo>
                    <a:pt x="842975" y="652564"/>
                  </a:lnTo>
                  <a:lnTo>
                    <a:pt x="844753" y="654710"/>
                  </a:lnTo>
                  <a:lnTo>
                    <a:pt x="845807" y="655955"/>
                  </a:lnTo>
                  <a:lnTo>
                    <a:pt x="846785" y="653503"/>
                  </a:lnTo>
                  <a:lnTo>
                    <a:pt x="847420" y="651967"/>
                  </a:lnTo>
                  <a:lnTo>
                    <a:pt x="848410" y="649541"/>
                  </a:lnTo>
                  <a:close/>
                </a:path>
                <a:path w="1309370" h="874395">
                  <a:moveTo>
                    <a:pt x="867816" y="531964"/>
                  </a:moveTo>
                  <a:lnTo>
                    <a:pt x="867448" y="531139"/>
                  </a:lnTo>
                  <a:lnTo>
                    <a:pt x="867079" y="530288"/>
                  </a:lnTo>
                  <a:lnTo>
                    <a:pt x="866698" y="529463"/>
                  </a:lnTo>
                  <a:lnTo>
                    <a:pt x="866406" y="529590"/>
                  </a:lnTo>
                  <a:lnTo>
                    <a:pt x="865784" y="529894"/>
                  </a:lnTo>
                  <a:lnTo>
                    <a:pt x="866190" y="530720"/>
                  </a:lnTo>
                  <a:lnTo>
                    <a:pt x="867016" y="532358"/>
                  </a:lnTo>
                  <a:lnTo>
                    <a:pt x="867549" y="532104"/>
                  </a:lnTo>
                  <a:lnTo>
                    <a:pt x="867816" y="531964"/>
                  </a:lnTo>
                  <a:close/>
                </a:path>
                <a:path w="1309370" h="874395">
                  <a:moveTo>
                    <a:pt x="885901" y="221500"/>
                  </a:moveTo>
                  <a:lnTo>
                    <a:pt x="883920" y="214833"/>
                  </a:lnTo>
                  <a:lnTo>
                    <a:pt x="882929" y="211480"/>
                  </a:lnTo>
                  <a:lnTo>
                    <a:pt x="880287" y="212763"/>
                  </a:lnTo>
                  <a:lnTo>
                    <a:pt x="880224" y="214223"/>
                  </a:lnTo>
                  <a:lnTo>
                    <a:pt x="881888" y="218046"/>
                  </a:lnTo>
                  <a:lnTo>
                    <a:pt x="882269" y="220624"/>
                  </a:lnTo>
                  <a:lnTo>
                    <a:pt x="885901" y="221500"/>
                  </a:lnTo>
                  <a:close/>
                </a:path>
                <a:path w="1309370" h="874395">
                  <a:moveTo>
                    <a:pt x="916190" y="359384"/>
                  </a:moveTo>
                  <a:lnTo>
                    <a:pt x="915403" y="357911"/>
                  </a:lnTo>
                  <a:lnTo>
                    <a:pt x="914819" y="357708"/>
                  </a:lnTo>
                  <a:lnTo>
                    <a:pt x="912952" y="356984"/>
                  </a:lnTo>
                  <a:lnTo>
                    <a:pt x="910945" y="356577"/>
                  </a:lnTo>
                  <a:lnTo>
                    <a:pt x="908392" y="355879"/>
                  </a:lnTo>
                  <a:lnTo>
                    <a:pt x="909408" y="359460"/>
                  </a:lnTo>
                  <a:lnTo>
                    <a:pt x="911504" y="360527"/>
                  </a:lnTo>
                  <a:lnTo>
                    <a:pt x="914361" y="361238"/>
                  </a:lnTo>
                  <a:lnTo>
                    <a:pt x="915454" y="360286"/>
                  </a:lnTo>
                  <a:lnTo>
                    <a:pt x="916000" y="359587"/>
                  </a:lnTo>
                  <a:lnTo>
                    <a:pt x="916190" y="359384"/>
                  </a:lnTo>
                  <a:close/>
                </a:path>
                <a:path w="1309370" h="874395">
                  <a:moveTo>
                    <a:pt x="928344" y="12153"/>
                  </a:moveTo>
                  <a:lnTo>
                    <a:pt x="925461" y="8788"/>
                  </a:lnTo>
                  <a:lnTo>
                    <a:pt x="924483" y="8115"/>
                  </a:lnTo>
                  <a:lnTo>
                    <a:pt x="923302" y="8902"/>
                  </a:lnTo>
                  <a:lnTo>
                    <a:pt x="922845" y="9207"/>
                  </a:lnTo>
                  <a:lnTo>
                    <a:pt x="922362" y="10388"/>
                  </a:lnTo>
                  <a:lnTo>
                    <a:pt x="923823" y="12293"/>
                  </a:lnTo>
                  <a:lnTo>
                    <a:pt x="925169" y="14071"/>
                  </a:lnTo>
                  <a:lnTo>
                    <a:pt x="927696" y="12852"/>
                  </a:lnTo>
                  <a:lnTo>
                    <a:pt x="927849" y="12788"/>
                  </a:lnTo>
                  <a:lnTo>
                    <a:pt x="927950" y="12598"/>
                  </a:lnTo>
                  <a:lnTo>
                    <a:pt x="928344" y="12153"/>
                  </a:lnTo>
                  <a:close/>
                </a:path>
                <a:path w="1309370" h="874395">
                  <a:moveTo>
                    <a:pt x="933691" y="665378"/>
                  </a:moveTo>
                  <a:lnTo>
                    <a:pt x="928865" y="661657"/>
                  </a:lnTo>
                  <a:lnTo>
                    <a:pt x="928649" y="661682"/>
                  </a:lnTo>
                  <a:lnTo>
                    <a:pt x="926007" y="665949"/>
                  </a:lnTo>
                  <a:lnTo>
                    <a:pt x="928852" y="668959"/>
                  </a:lnTo>
                  <a:lnTo>
                    <a:pt x="930973" y="666153"/>
                  </a:lnTo>
                  <a:lnTo>
                    <a:pt x="933691" y="665378"/>
                  </a:lnTo>
                  <a:close/>
                </a:path>
                <a:path w="1309370" h="874395">
                  <a:moveTo>
                    <a:pt x="938390" y="740549"/>
                  </a:moveTo>
                  <a:lnTo>
                    <a:pt x="931633" y="740384"/>
                  </a:lnTo>
                  <a:lnTo>
                    <a:pt x="931265" y="746823"/>
                  </a:lnTo>
                  <a:lnTo>
                    <a:pt x="931354" y="747039"/>
                  </a:lnTo>
                  <a:lnTo>
                    <a:pt x="935101" y="748639"/>
                  </a:lnTo>
                  <a:lnTo>
                    <a:pt x="938390" y="740549"/>
                  </a:lnTo>
                  <a:close/>
                </a:path>
                <a:path w="1309370" h="874395">
                  <a:moveTo>
                    <a:pt x="944791" y="166687"/>
                  </a:moveTo>
                  <a:lnTo>
                    <a:pt x="943978" y="165569"/>
                  </a:lnTo>
                  <a:lnTo>
                    <a:pt x="943444" y="164134"/>
                  </a:lnTo>
                  <a:lnTo>
                    <a:pt x="942289" y="164998"/>
                  </a:lnTo>
                  <a:lnTo>
                    <a:pt x="941108" y="165442"/>
                  </a:lnTo>
                  <a:lnTo>
                    <a:pt x="940879" y="166154"/>
                  </a:lnTo>
                  <a:lnTo>
                    <a:pt x="940701" y="166801"/>
                  </a:lnTo>
                  <a:lnTo>
                    <a:pt x="941476" y="168363"/>
                  </a:lnTo>
                  <a:lnTo>
                    <a:pt x="942009" y="168465"/>
                  </a:lnTo>
                  <a:lnTo>
                    <a:pt x="942797" y="168592"/>
                  </a:lnTo>
                  <a:lnTo>
                    <a:pt x="944245" y="168008"/>
                  </a:lnTo>
                  <a:lnTo>
                    <a:pt x="944511" y="167347"/>
                  </a:lnTo>
                  <a:lnTo>
                    <a:pt x="944791" y="166687"/>
                  </a:lnTo>
                  <a:close/>
                </a:path>
                <a:path w="1309370" h="874395">
                  <a:moveTo>
                    <a:pt x="945857" y="701649"/>
                  </a:moveTo>
                  <a:lnTo>
                    <a:pt x="945413" y="699833"/>
                  </a:lnTo>
                  <a:lnTo>
                    <a:pt x="944638" y="697306"/>
                  </a:lnTo>
                  <a:lnTo>
                    <a:pt x="942200" y="698881"/>
                  </a:lnTo>
                  <a:lnTo>
                    <a:pt x="942047" y="700519"/>
                  </a:lnTo>
                  <a:lnTo>
                    <a:pt x="943076" y="702843"/>
                  </a:lnTo>
                  <a:lnTo>
                    <a:pt x="945857" y="701649"/>
                  </a:lnTo>
                  <a:close/>
                </a:path>
                <a:path w="1309370" h="874395">
                  <a:moveTo>
                    <a:pt x="953808" y="390029"/>
                  </a:moveTo>
                  <a:lnTo>
                    <a:pt x="950988" y="387604"/>
                  </a:lnTo>
                  <a:lnTo>
                    <a:pt x="949058" y="384124"/>
                  </a:lnTo>
                  <a:lnTo>
                    <a:pt x="948105" y="386486"/>
                  </a:lnTo>
                  <a:lnTo>
                    <a:pt x="947254" y="388073"/>
                  </a:lnTo>
                  <a:lnTo>
                    <a:pt x="946531" y="390969"/>
                  </a:lnTo>
                  <a:lnTo>
                    <a:pt x="946226" y="392963"/>
                  </a:lnTo>
                  <a:lnTo>
                    <a:pt x="948156" y="394677"/>
                  </a:lnTo>
                  <a:lnTo>
                    <a:pt x="949502" y="393776"/>
                  </a:lnTo>
                  <a:lnTo>
                    <a:pt x="950455" y="391960"/>
                  </a:lnTo>
                  <a:lnTo>
                    <a:pt x="951179" y="391985"/>
                  </a:lnTo>
                  <a:lnTo>
                    <a:pt x="951471" y="391909"/>
                  </a:lnTo>
                  <a:lnTo>
                    <a:pt x="952068" y="392811"/>
                  </a:lnTo>
                  <a:lnTo>
                    <a:pt x="952982" y="394233"/>
                  </a:lnTo>
                  <a:lnTo>
                    <a:pt x="953808" y="390029"/>
                  </a:lnTo>
                  <a:close/>
                </a:path>
                <a:path w="1309370" h="874395">
                  <a:moveTo>
                    <a:pt x="980922" y="871194"/>
                  </a:moveTo>
                  <a:lnTo>
                    <a:pt x="980351" y="870800"/>
                  </a:lnTo>
                  <a:lnTo>
                    <a:pt x="979258" y="870026"/>
                  </a:lnTo>
                  <a:lnTo>
                    <a:pt x="977823" y="872337"/>
                  </a:lnTo>
                  <a:lnTo>
                    <a:pt x="977112" y="873480"/>
                  </a:lnTo>
                  <a:lnTo>
                    <a:pt x="977519" y="873772"/>
                  </a:lnTo>
                  <a:lnTo>
                    <a:pt x="977925" y="874090"/>
                  </a:lnTo>
                  <a:lnTo>
                    <a:pt x="978331" y="874382"/>
                  </a:lnTo>
                  <a:lnTo>
                    <a:pt x="979170" y="873315"/>
                  </a:lnTo>
                  <a:lnTo>
                    <a:pt x="980046" y="872261"/>
                  </a:lnTo>
                  <a:lnTo>
                    <a:pt x="980922" y="871194"/>
                  </a:lnTo>
                  <a:close/>
                </a:path>
                <a:path w="1309370" h="874395">
                  <a:moveTo>
                    <a:pt x="994079" y="780376"/>
                  </a:moveTo>
                  <a:lnTo>
                    <a:pt x="993940" y="779564"/>
                  </a:lnTo>
                  <a:lnTo>
                    <a:pt x="994067" y="778332"/>
                  </a:lnTo>
                  <a:lnTo>
                    <a:pt x="993597" y="778065"/>
                  </a:lnTo>
                  <a:lnTo>
                    <a:pt x="991984" y="777062"/>
                  </a:lnTo>
                  <a:lnTo>
                    <a:pt x="990676" y="777735"/>
                  </a:lnTo>
                  <a:lnTo>
                    <a:pt x="989076" y="780834"/>
                  </a:lnTo>
                  <a:lnTo>
                    <a:pt x="994079" y="780376"/>
                  </a:lnTo>
                  <a:close/>
                </a:path>
                <a:path w="1309370" h="874395">
                  <a:moveTo>
                    <a:pt x="1034084" y="481799"/>
                  </a:moveTo>
                  <a:lnTo>
                    <a:pt x="1030478" y="481025"/>
                  </a:lnTo>
                  <a:lnTo>
                    <a:pt x="1027798" y="480491"/>
                  </a:lnTo>
                  <a:lnTo>
                    <a:pt x="1030478" y="485101"/>
                  </a:lnTo>
                  <a:lnTo>
                    <a:pt x="1031062" y="485165"/>
                  </a:lnTo>
                  <a:lnTo>
                    <a:pt x="1034084" y="481799"/>
                  </a:lnTo>
                  <a:close/>
                </a:path>
                <a:path w="1309370" h="874395">
                  <a:moveTo>
                    <a:pt x="1074750" y="201218"/>
                  </a:moveTo>
                  <a:lnTo>
                    <a:pt x="1073150" y="202399"/>
                  </a:lnTo>
                  <a:lnTo>
                    <a:pt x="1070432" y="204431"/>
                  </a:lnTo>
                  <a:lnTo>
                    <a:pt x="1074356" y="206413"/>
                  </a:lnTo>
                  <a:lnTo>
                    <a:pt x="1074559" y="206273"/>
                  </a:lnTo>
                  <a:lnTo>
                    <a:pt x="1074750" y="201218"/>
                  </a:lnTo>
                  <a:close/>
                </a:path>
                <a:path w="1309370" h="874395">
                  <a:moveTo>
                    <a:pt x="1104823" y="456679"/>
                  </a:moveTo>
                  <a:lnTo>
                    <a:pt x="1104074" y="455460"/>
                  </a:lnTo>
                  <a:lnTo>
                    <a:pt x="1103541" y="453999"/>
                  </a:lnTo>
                  <a:lnTo>
                    <a:pt x="1102525" y="453123"/>
                  </a:lnTo>
                  <a:lnTo>
                    <a:pt x="1101839" y="452526"/>
                  </a:lnTo>
                  <a:lnTo>
                    <a:pt x="1100455" y="452742"/>
                  </a:lnTo>
                  <a:lnTo>
                    <a:pt x="1099375" y="452589"/>
                  </a:lnTo>
                  <a:lnTo>
                    <a:pt x="1099502" y="453720"/>
                  </a:lnTo>
                  <a:lnTo>
                    <a:pt x="1099248" y="455295"/>
                  </a:lnTo>
                  <a:lnTo>
                    <a:pt x="1100975" y="456780"/>
                  </a:lnTo>
                  <a:lnTo>
                    <a:pt x="1102639" y="457098"/>
                  </a:lnTo>
                  <a:lnTo>
                    <a:pt x="1104061" y="457669"/>
                  </a:lnTo>
                  <a:lnTo>
                    <a:pt x="1104823" y="456679"/>
                  </a:lnTo>
                  <a:close/>
                </a:path>
                <a:path w="1309370" h="874395">
                  <a:moveTo>
                    <a:pt x="1122591" y="789076"/>
                  </a:moveTo>
                  <a:lnTo>
                    <a:pt x="1120813" y="787552"/>
                  </a:lnTo>
                  <a:lnTo>
                    <a:pt x="1119085" y="787222"/>
                  </a:lnTo>
                  <a:lnTo>
                    <a:pt x="1117612" y="786625"/>
                  </a:lnTo>
                  <a:lnTo>
                    <a:pt x="1117257" y="786892"/>
                  </a:lnTo>
                  <a:lnTo>
                    <a:pt x="1116533" y="787425"/>
                  </a:lnTo>
                  <a:lnTo>
                    <a:pt x="1117371" y="788873"/>
                  </a:lnTo>
                  <a:lnTo>
                    <a:pt x="1117993" y="790549"/>
                  </a:lnTo>
                  <a:lnTo>
                    <a:pt x="1119162" y="791705"/>
                  </a:lnTo>
                  <a:lnTo>
                    <a:pt x="1119695" y="792264"/>
                  </a:lnTo>
                  <a:lnTo>
                    <a:pt x="1121244" y="791857"/>
                  </a:lnTo>
                  <a:lnTo>
                    <a:pt x="1122324" y="791895"/>
                  </a:lnTo>
                  <a:lnTo>
                    <a:pt x="1122235" y="790752"/>
                  </a:lnTo>
                  <a:lnTo>
                    <a:pt x="1122591" y="789076"/>
                  </a:lnTo>
                  <a:close/>
                </a:path>
                <a:path w="1309370" h="874395">
                  <a:moveTo>
                    <a:pt x="1134516" y="517245"/>
                  </a:moveTo>
                  <a:lnTo>
                    <a:pt x="1131735" y="516216"/>
                  </a:lnTo>
                  <a:lnTo>
                    <a:pt x="1129042" y="514464"/>
                  </a:lnTo>
                  <a:lnTo>
                    <a:pt x="1125689" y="517448"/>
                  </a:lnTo>
                  <a:lnTo>
                    <a:pt x="1128572" y="517969"/>
                  </a:lnTo>
                  <a:lnTo>
                    <a:pt x="1134300" y="518947"/>
                  </a:lnTo>
                  <a:lnTo>
                    <a:pt x="1134440" y="517804"/>
                  </a:lnTo>
                  <a:lnTo>
                    <a:pt x="1134516" y="517245"/>
                  </a:lnTo>
                  <a:close/>
                </a:path>
                <a:path w="1309370" h="874395">
                  <a:moveTo>
                    <a:pt x="1150493" y="786574"/>
                  </a:moveTo>
                  <a:lnTo>
                    <a:pt x="1149134" y="784809"/>
                  </a:lnTo>
                  <a:lnTo>
                    <a:pt x="1148118" y="783424"/>
                  </a:lnTo>
                  <a:lnTo>
                    <a:pt x="1147102" y="782104"/>
                  </a:lnTo>
                  <a:lnTo>
                    <a:pt x="1149946" y="780389"/>
                  </a:lnTo>
                  <a:lnTo>
                    <a:pt x="1147876" y="776744"/>
                  </a:lnTo>
                  <a:lnTo>
                    <a:pt x="1141958" y="778776"/>
                  </a:lnTo>
                  <a:lnTo>
                    <a:pt x="1141234" y="779437"/>
                  </a:lnTo>
                  <a:lnTo>
                    <a:pt x="1142682" y="785431"/>
                  </a:lnTo>
                  <a:lnTo>
                    <a:pt x="1145070" y="786828"/>
                  </a:lnTo>
                  <a:lnTo>
                    <a:pt x="1150493" y="786574"/>
                  </a:lnTo>
                  <a:close/>
                </a:path>
                <a:path w="1309370" h="874395">
                  <a:moveTo>
                    <a:pt x="1281226" y="424103"/>
                  </a:moveTo>
                  <a:lnTo>
                    <a:pt x="1280972" y="421982"/>
                  </a:lnTo>
                  <a:lnTo>
                    <a:pt x="1278255" y="419658"/>
                  </a:lnTo>
                  <a:lnTo>
                    <a:pt x="1278001" y="421728"/>
                  </a:lnTo>
                  <a:lnTo>
                    <a:pt x="1277454" y="425856"/>
                  </a:lnTo>
                  <a:lnTo>
                    <a:pt x="1279093" y="426097"/>
                  </a:lnTo>
                  <a:lnTo>
                    <a:pt x="1281226" y="424103"/>
                  </a:lnTo>
                  <a:close/>
                </a:path>
                <a:path w="1309370" h="874395">
                  <a:moveTo>
                    <a:pt x="1308874" y="312547"/>
                  </a:moveTo>
                  <a:lnTo>
                    <a:pt x="1308176" y="311302"/>
                  </a:lnTo>
                  <a:lnTo>
                    <a:pt x="1307172" y="310286"/>
                  </a:lnTo>
                  <a:lnTo>
                    <a:pt x="1305509" y="310972"/>
                  </a:lnTo>
                  <a:lnTo>
                    <a:pt x="1304912" y="311619"/>
                  </a:lnTo>
                  <a:lnTo>
                    <a:pt x="1303959" y="312597"/>
                  </a:lnTo>
                  <a:lnTo>
                    <a:pt x="1303362" y="313880"/>
                  </a:lnTo>
                  <a:lnTo>
                    <a:pt x="1302410" y="315417"/>
                  </a:lnTo>
                  <a:lnTo>
                    <a:pt x="1306512" y="316979"/>
                  </a:lnTo>
                  <a:lnTo>
                    <a:pt x="1308544" y="316331"/>
                  </a:lnTo>
                  <a:lnTo>
                    <a:pt x="1308874" y="31254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39" name="object 128">
              <a:extLst>
                <a:ext uri="{FF2B5EF4-FFF2-40B4-BE49-F238E27FC236}">
                  <a16:creationId xmlns:a16="http://schemas.microsoft.com/office/drawing/2014/main" id="{36DAE8E6-9134-BA99-E49E-36CC7B4D61C1}"/>
                </a:ext>
              </a:extLst>
            </p:cNvPr>
            <p:cNvSpPr/>
            <p:nvPr/>
          </p:nvSpPr>
          <p:spPr>
            <a:xfrm>
              <a:off x="5026938" y="2976608"/>
              <a:ext cx="525613" cy="546792"/>
            </a:xfrm>
            <a:custGeom>
              <a:avLst/>
              <a:gdLst/>
              <a:ahLst/>
              <a:cxnLst/>
              <a:rect l="l" t="t" r="r" b="b"/>
              <a:pathLst>
                <a:path w="866775" h="901700">
                  <a:moveTo>
                    <a:pt x="3390" y="457415"/>
                  </a:moveTo>
                  <a:lnTo>
                    <a:pt x="3009" y="456920"/>
                  </a:lnTo>
                  <a:lnTo>
                    <a:pt x="2692" y="456184"/>
                  </a:lnTo>
                  <a:lnTo>
                    <a:pt x="2171" y="456006"/>
                  </a:lnTo>
                  <a:lnTo>
                    <a:pt x="1714" y="455841"/>
                  </a:lnTo>
                  <a:lnTo>
                    <a:pt x="1041" y="456298"/>
                  </a:lnTo>
                  <a:lnTo>
                    <a:pt x="0" y="456603"/>
                  </a:lnTo>
                  <a:lnTo>
                    <a:pt x="660" y="457504"/>
                  </a:lnTo>
                  <a:lnTo>
                    <a:pt x="1092" y="458482"/>
                  </a:lnTo>
                  <a:lnTo>
                    <a:pt x="1397" y="458444"/>
                  </a:lnTo>
                  <a:lnTo>
                    <a:pt x="2082" y="458355"/>
                  </a:lnTo>
                  <a:lnTo>
                    <a:pt x="2730" y="457784"/>
                  </a:lnTo>
                  <a:lnTo>
                    <a:pt x="3390" y="457415"/>
                  </a:lnTo>
                  <a:close/>
                </a:path>
                <a:path w="866775" h="901700">
                  <a:moveTo>
                    <a:pt x="5130" y="430809"/>
                  </a:moveTo>
                  <a:lnTo>
                    <a:pt x="4927" y="430415"/>
                  </a:lnTo>
                  <a:lnTo>
                    <a:pt x="4762" y="429717"/>
                  </a:lnTo>
                  <a:lnTo>
                    <a:pt x="4508" y="429666"/>
                  </a:lnTo>
                  <a:lnTo>
                    <a:pt x="3911" y="429577"/>
                  </a:lnTo>
                  <a:lnTo>
                    <a:pt x="3276" y="429793"/>
                  </a:lnTo>
                  <a:lnTo>
                    <a:pt x="2286" y="429945"/>
                  </a:lnTo>
                  <a:lnTo>
                    <a:pt x="2781" y="430682"/>
                  </a:lnTo>
                  <a:lnTo>
                    <a:pt x="3022" y="431330"/>
                  </a:lnTo>
                  <a:lnTo>
                    <a:pt x="3251" y="431330"/>
                  </a:lnTo>
                  <a:lnTo>
                    <a:pt x="3886" y="431304"/>
                  </a:lnTo>
                  <a:lnTo>
                    <a:pt x="4508" y="431012"/>
                  </a:lnTo>
                  <a:lnTo>
                    <a:pt x="5130" y="430809"/>
                  </a:lnTo>
                  <a:close/>
                </a:path>
                <a:path w="866775" h="901700">
                  <a:moveTo>
                    <a:pt x="5791" y="416509"/>
                  </a:moveTo>
                  <a:lnTo>
                    <a:pt x="4978" y="416179"/>
                  </a:lnTo>
                  <a:lnTo>
                    <a:pt x="4470" y="416991"/>
                  </a:lnTo>
                  <a:lnTo>
                    <a:pt x="3619" y="418592"/>
                  </a:lnTo>
                  <a:lnTo>
                    <a:pt x="4089" y="418769"/>
                  </a:lnTo>
                  <a:lnTo>
                    <a:pt x="4572" y="418960"/>
                  </a:lnTo>
                  <a:lnTo>
                    <a:pt x="5041" y="419163"/>
                  </a:lnTo>
                  <a:lnTo>
                    <a:pt x="5295" y="418287"/>
                  </a:lnTo>
                  <a:lnTo>
                    <a:pt x="5588" y="417449"/>
                  </a:lnTo>
                  <a:lnTo>
                    <a:pt x="5791" y="416560"/>
                  </a:lnTo>
                  <a:close/>
                </a:path>
                <a:path w="866775" h="901700">
                  <a:moveTo>
                    <a:pt x="30708" y="628154"/>
                  </a:moveTo>
                  <a:lnTo>
                    <a:pt x="29083" y="627913"/>
                  </a:lnTo>
                  <a:lnTo>
                    <a:pt x="30594" y="628192"/>
                  </a:lnTo>
                  <a:close/>
                </a:path>
                <a:path w="866775" h="901700">
                  <a:moveTo>
                    <a:pt x="33413" y="629920"/>
                  </a:moveTo>
                  <a:lnTo>
                    <a:pt x="32600" y="627710"/>
                  </a:lnTo>
                  <a:lnTo>
                    <a:pt x="30721" y="628154"/>
                  </a:lnTo>
                  <a:lnTo>
                    <a:pt x="30721" y="631507"/>
                  </a:lnTo>
                  <a:lnTo>
                    <a:pt x="33413" y="629920"/>
                  </a:lnTo>
                  <a:close/>
                </a:path>
                <a:path w="866775" h="901700">
                  <a:moveTo>
                    <a:pt x="37223" y="212217"/>
                  </a:moveTo>
                  <a:lnTo>
                    <a:pt x="37020" y="211531"/>
                  </a:lnTo>
                  <a:lnTo>
                    <a:pt x="36944" y="210667"/>
                  </a:lnTo>
                  <a:lnTo>
                    <a:pt x="35674" y="210959"/>
                  </a:lnTo>
                  <a:lnTo>
                    <a:pt x="35217" y="211048"/>
                  </a:lnTo>
                  <a:lnTo>
                    <a:pt x="35394" y="211823"/>
                  </a:lnTo>
                  <a:lnTo>
                    <a:pt x="35585" y="212585"/>
                  </a:lnTo>
                  <a:lnTo>
                    <a:pt x="35763" y="213347"/>
                  </a:lnTo>
                  <a:lnTo>
                    <a:pt x="36207" y="213169"/>
                  </a:lnTo>
                  <a:lnTo>
                    <a:pt x="36995" y="213080"/>
                  </a:lnTo>
                  <a:lnTo>
                    <a:pt x="37223" y="212217"/>
                  </a:lnTo>
                  <a:close/>
                </a:path>
                <a:path w="866775" h="901700">
                  <a:moveTo>
                    <a:pt x="60210" y="707644"/>
                  </a:moveTo>
                  <a:lnTo>
                    <a:pt x="59956" y="707288"/>
                  </a:lnTo>
                  <a:lnTo>
                    <a:pt x="59715" y="706932"/>
                  </a:lnTo>
                  <a:lnTo>
                    <a:pt x="59461" y="706564"/>
                  </a:lnTo>
                  <a:lnTo>
                    <a:pt x="58889" y="706996"/>
                  </a:lnTo>
                  <a:lnTo>
                    <a:pt x="58305" y="707415"/>
                  </a:lnTo>
                  <a:lnTo>
                    <a:pt x="57708" y="707821"/>
                  </a:lnTo>
                  <a:lnTo>
                    <a:pt x="57861" y="708075"/>
                  </a:lnTo>
                  <a:lnTo>
                    <a:pt x="58000" y="708317"/>
                  </a:lnTo>
                  <a:lnTo>
                    <a:pt x="58153" y="708571"/>
                  </a:lnTo>
                  <a:lnTo>
                    <a:pt x="58851" y="708266"/>
                  </a:lnTo>
                  <a:lnTo>
                    <a:pt x="60210" y="707644"/>
                  </a:lnTo>
                  <a:close/>
                </a:path>
                <a:path w="866775" h="901700">
                  <a:moveTo>
                    <a:pt x="76415" y="507784"/>
                  </a:moveTo>
                  <a:lnTo>
                    <a:pt x="75780" y="507161"/>
                  </a:lnTo>
                  <a:lnTo>
                    <a:pt x="75412" y="506577"/>
                  </a:lnTo>
                  <a:lnTo>
                    <a:pt x="74879" y="506349"/>
                  </a:lnTo>
                  <a:lnTo>
                    <a:pt x="74612" y="506234"/>
                  </a:lnTo>
                  <a:lnTo>
                    <a:pt x="74091" y="506780"/>
                  </a:lnTo>
                  <a:lnTo>
                    <a:pt x="73672" y="507047"/>
                  </a:lnTo>
                  <a:lnTo>
                    <a:pt x="74015" y="507542"/>
                  </a:lnTo>
                  <a:lnTo>
                    <a:pt x="74295" y="508165"/>
                  </a:lnTo>
                  <a:lnTo>
                    <a:pt x="74777" y="508533"/>
                  </a:lnTo>
                  <a:lnTo>
                    <a:pt x="74980" y="508660"/>
                  </a:lnTo>
                  <a:lnTo>
                    <a:pt x="75603" y="508190"/>
                  </a:lnTo>
                  <a:lnTo>
                    <a:pt x="76415" y="507784"/>
                  </a:lnTo>
                  <a:close/>
                </a:path>
                <a:path w="866775" h="901700">
                  <a:moveTo>
                    <a:pt x="78917" y="294970"/>
                  </a:moveTo>
                  <a:lnTo>
                    <a:pt x="78854" y="293052"/>
                  </a:lnTo>
                  <a:lnTo>
                    <a:pt x="78638" y="291426"/>
                  </a:lnTo>
                  <a:lnTo>
                    <a:pt x="76212" y="293395"/>
                  </a:lnTo>
                  <a:lnTo>
                    <a:pt x="77254" y="294017"/>
                  </a:lnTo>
                  <a:lnTo>
                    <a:pt x="78092" y="294487"/>
                  </a:lnTo>
                  <a:lnTo>
                    <a:pt x="78917" y="294970"/>
                  </a:lnTo>
                  <a:close/>
                </a:path>
                <a:path w="866775" h="901700">
                  <a:moveTo>
                    <a:pt x="90868" y="483209"/>
                  </a:moveTo>
                  <a:lnTo>
                    <a:pt x="90208" y="482473"/>
                  </a:lnTo>
                  <a:lnTo>
                    <a:pt x="89547" y="481736"/>
                  </a:lnTo>
                  <a:lnTo>
                    <a:pt x="88874" y="480999"/>
                  </a:lnTo>
                  <a:lnTo>
                    <a:pt x="88595" y="481279"/>
                  </a:lnTo>
                  <a:lnTo>
                    <a:pt x="88303" y="481533"/>
                  </a:lnTo>
                  <a:lnTo>
                    <a:pt x="88023" y="481825"/>
                  </a:lnTo>
                  <a:lnTo>
                    <a:pt x="90055" y="483984"/>
                  </a:lnTo>
                  <a:lnTo>
                    <a:pt x="90335" y="483730"/>
                  </a:lnTo>
                  <a:lnTo>
                    <a:pt x="90868" y="483209"/>
                  </a:lnTo>
                  <a:close/>
                </a:path>
                <a:path w="866775" h="901700">
                  <a:moveTo>
                    <a:pt x="100025" y="326250"/>
                  </a:moveTo>
                  <a:lnTo>
                    <a:pt x="99898" y="325831"/>
                  </a:lnTo>
                  <a:lnTo>
                    <a:pt x="99822" y="325056"/>
                  </a:lnTo>
                  <a:lnTo>
                    <a:pt x="99656" y="325043"/>
                  </a:lnTo>
                  <a:lnTo>
                    <a:pt x="99098" y="324980"/>
                  </a:lnTo>
                  <a:lnTo>
                    <a:pt x="98437" y="325069"/>
                  </a:lnTo>
                  <a:lnTo>
                    <a:pt x="97980" y="325348"/>
                  </a:lnTo>
                  <a:lnTo>
                    <a:pt x="97790" y="325462"/>
                  </a:lnTo>
                  <a:lnTo>
                    <a:pt x="98044" y="326263"/>
                  </a:lnTo>
                  <a:lnTo>
                    <a:pt x="98107" y="326783"/>
                  </a:lnTo>
                  <a:lnTo>
                    <a:pt x="99098" y="326504"/>
                  </a:lnTo>
                  <a:lnTo>
                    <a:pt x="100025" y="326250"/>
                  </a:lnTo>
                  <a:close/>
                </a:path>
                <a:path w="866775" h="901700">
                  <a:moveTo>
                    <a:pt x="112128" y="404634"/>
                  </a:moveTo>
                  <a:lnTo>
                    <a:pt x="111848" y="404317"/>
                  </a:lnTo>
                  <a:lnTo>
                    <a:pt x="111556" y="403987"/>
                  </a:lnTo>
                  <a:lnTo>
                    <a:pt x="111277" y="403669"/>
                  </a:lnTo>
                  <a:lnTo>
                    <a:pt x="110617" y="404355"/>
                  </a:lnTo>
                  <a:lnTo>
                    <a:pt x="109956" y="405041"/>
                  </a:lnTo>
                  <a:lnTo>
                    <a:pt x="109308" y="405739"/>
                  </a:lnTo>
                  <a:lnTo>
                    <a:pt x="109512" y="405942"/>
                  </a:lnTo>
                  <a:lnTo>
                    <a:pt x="109702" y="406146"/>
                  </a:lnTo>
                  <a:lnTo>
                    <a:pt x="109893" y="406361"/>
                  </a:lnTo>
                  <a:lnTo>
                    <a:pt x="110655" y="405777"/>
                  </a:lnTo>
                  <a:lnTo>
                    <a:pt x="112128" y="404634"/>
                  </a:lnTo>
                  <a:close/>
                </a:path>
                <a:path w="866775" h="901700">
                  <a:moveTo>
                    <a:pt x="128841" y="502031"/>
                  </a:moveTo>
                  <a:lnTo>
                    <a:pt x="128816" y="501103"/>
                  </a:lnTo>
                  <a:lnTo>
                    <a:pt x="128778" y="500164"/>
                  </a:lnTo>
                  <a:lnTo>
                    <a:pt x="128765" y="499224"/>
                  </a:lnTo>
                  <a:lnTo>
                    <a:pt x="128308" y="499275"/>
                  </a:lnTo>
                  <a:lnTo>
                    <a:pt x="127825" y="499338"/>
                  </a:lnTo>
                  <a:lnTo>
                    <a:pt x="127368" y="499389"/>
                  </a:lnTo>
                  <a:lnTo>
                    <a:pt x="127533" y="500303"/>
                  </a:lnTo>
                  <a:lnTo>
                    <a:pt x="127711" y="501230"/>
                  </a:lnTo>
                  <a:lnTo>
                    <a:pt x="127863" y="502158"/>
                  </a:lnTo>
                  <a:lnTo>
                    <a:pt x="128193" y="502119"/>
                  </a:lnTo>
                  <a:lnTo>
                    <a:pt x="128841" y="502031"/>
                  </a:lnTo>
                  <a:close/>
                </a:path>
                <a:path w="866775" h="901700">
                  <a:moveTo>
                    <a:pt x="177304" y="282371"/>
                  </a:moveTo>
                  <a:lnTo>
                    <a:pt x="176733" y="281686"/>
                  </a:lnTo>
                  <a:lnTo>
                    <a:pt x="176174" y="280974"/>
                  </a:lnTo>
                  <a:lnTo>
                    <a:pt x="175526" y="280327"/>
                  </a:lnTo>
                  <a:lnTo>
                    <a:pt x="174815" y="280758"/>
                  </a:lnTo>
                  <a:lnTo>
                    <a:pt x="175221" y="281597"/>
                  </a:lnTo>
                  <a:lnTo>
                    <a:pt x="176123" y="283184"/>
                  </a:lnTo>
                  <a:lnTo>
                    <a:pt x="176530" y="282905"/>
                  </a:lnTo>
                  <a:lnTo>
                    <a:pt x="176898" y="282638"/>
                  </a:lnTo>
                  <a:lnTo>
                    <a:pt x="177304" y="282371"/>
                  </a:lnTo>
                  <a:close/>
                </a:path>
                <a:path w="866775" h="901700">
                  <a:moveTo>
                    <a:pt x="184277" y="40716"/>
                  </a:moveTo>
                  <a:lnTo>
                    <a:pt x="184150" y="40271"/>
                  </a:lnTo>
                  <a:lnTo>
                    <a:pt x="184124" y="39738"/>
                  </a:lnTo>
                  <a:lnTo>
                    <a:pt x="183870" y="39382"/>
                  </a:lnTo>
                  <a:lnTo>
                    <a:pt x="183502" y="38912"/>
                  </a:lnTo>
                  <a:lnTo>
                    <a:pt x="182956" y="38595"/>
                  </a:lnTo>
                  <a:lnTo>
                    <a:pt x="182486" y="38214"/>
                  </a:lnTo>
                  <a:lnTo>
                    <a:pt x="182232" y="38481"/>
                  </a:lnTo>
                  <a:lnTo>
                    <a:pt x="181978" y="38747"/>
                  </a:lnTo>
                  <a:lnTo>
                    <a:pt x="181698" y="39001"/>
                  </a:lnTo>
                  <a:lnTo>
                    <a:pt x="183616" y="41198"/>
                  </a:lnTo>
                  <a:lnTo>
                    <a:pt x="183845" y="41046"/>
                  </a:lnTo>
                  <a:lnTo>
                    <a:pt x="184061" y="40881"/>
                  </a:lnTo>
                  <a:lnTo>
                    <a:pt x="184277" y="40716"/>
                  </a:lnTo>
                  <a:close/>
                </a:path>
                <a:path w="866775" h="901700">
                  <a:moveTo>
                    <a:pt x="187566" y="70916"/>
                  </a:moveTo>
                  <a:lnTo>
                    <a:pt x="187515" y="68986"/>
                  </a:lnTo>
                  <a:lnTo>
                    <a:pt x="187490" y="68021"/>
                  </a:lnTo>
                  <a:lnTo>
                    <a:pt x="187045" y="68059"/>
                  </a:lnTo>
                  <a:lnTo>
                    <a:pt x="186601" y="68084"/>
                  </a:lnTo>
                  <a:lnTo>
                    <a:pt x="186182" y="68122"/>
                  </a:lnTo>
                  <a:lnTo>
                    <a:pt x="186334" y="69100"/>
                  </a:lnTo>
                  <a:lnTo>
                    <a:pt x="186677" y="71005"/>
                  </a:lnTo>
                  <a:lnTo>
                    <a:pt x="186982" y="70993"/>
                  </a:lnTo>
                  <a:lnTo>
                    <a:pt x="187274" y="70954"/>
                  </a:lnTo>
                  <a:lnTo>
                    <a:pt x="187566" y="70916"/>
                  </a:lnTo>
                  <a:close/>
                </a:path>
                <a:path w="866775" h="901700">
                  <a:moveTo>
                    <a:pt x="192087" y="9245"/>
                  </a:moveTo>
                  <a:lnTo>
                    <a:pt x="191922" y="8534"/>
                  </a:lnTo>
                  <a:lnTo>
                    <a:pt x="191592" y="7962"/>
                  </a:lnTo>
                  <a:lnTo>
                    <a:pt x="191223" y="7162"/>
                  </a:lnTo>
                  <a:lnTo>
                    <a:pt x="190627" y="7607"/>
                  </a:lnTo>
                  <a:lnTo>
                    <a:pt x="189915" y="7975"/>
                  </a:lnTo>
                  <a:lnTo>
                    <a:pt x="190119" y="8712"/>
                  </a:lnTo>
                  <a:lnTo>
                    <a:pt x="190449" y="9296"/>
                  </a:lnTo>
                  <a:lnTo>
                    <a:pt x="190893" y="9715"/>
                  </a:lnTo>
                  <a:lnTo>
                    <a:pt x="191020" y="9817"/>
                  </a:lnTo>
                  <a:lnTo>
                    <a:pt x="192087" y="9245"/>
                  </a:lnTo>
                  <a:close/>
                </a:path>
                <a:path w="866775" h="901700">
                  <a:moveTo>
                    <a:pt x="205308" y="278892"/>
                  </a:moveTo>
                  <a:lnTo>
                    <a:pt x="204457" y="278536"/>
                  </a:lnTo>
                  <a:lnTo>
                    <a:pt x="203631" y="278206"/>
                  </a:lnTo>
                  <a:lnTo>
                    <a:pt x="202793" y="277876"/>
                  </a:lnTo>
                  <a:lnTo>
                    <a:pt x="202704" y="278206"/>
                  </a:lnTo>
                  <a:lnTo>
                    <a:pt x="202463" y="278790"/>
                  </a:lnTo>
                  <a:lnTo>
                    <a:pt x="203250" y="279234"/>
                  </a:lnTo>
                  <a:lnTo>
                    <a:pt x="204025" y="279565"/>
                  </a:lnTo>
                  <a:lnTo>
                    <a:pt x="204787" y="279920"/>
                  </a:lnTo>
                  <a:lnTo>
                    <a:pt x="204952" y="279577"/>
                  </a:lnTo>
                  <a:lnTo>
                    <a:pt x="205117" y="279222"/>
                  </a:lnTo>
                  <a:lnTo>
                    <a:pt x="205308" y="278892"/>
                  </a:lnTo>
                  <a:close/>
                </a:path>
                <a:path w="866775" h="901700">
                  <a:moveTo>
                    <a:pt x="207492" y="480555"/>
                  </a:moveTo>
                  <a:lnTo>
                    <a:pt x="205155" y="479653"/>
                  </a:lnTo>
                  <a:lnTo>
                    <a:pt x="205943" y="480834"/>
                  </a:lnTo>
                  <a:lnTo>
                    <a:pt x="207225" y="482790"/>
                  </a:lnTo>
                  <a:lnTo>
                    <a:pt x="207492" y="480555"/>
                  </a:lnTo>
                  <a:close/>
                </a:path>
                <a:path w="866775" h="901700">
                  <a:moveTo>
                    <a:pt x="219011" y="805192"/>
                  </a:moveTo>
                  <a:lnTo>
                    <a:pt x="218033" y="804875"/>
                  </a:lnTo>
                  <a:lnTo>
                    <a:pt x="217043" y="804570"/>
                  </a:lnTo>
                  <a:lnTo>
                    <a:pt x="216065" y="804265"/>
                  </a:lnTo>
                  <a:lnTo>
                    <a:pt x="215557" y="805624"/>
                  </a:lnTo>
                  <a:lnTo>
                    <a:pt x="216623" y="805840"/>
                  </a:lnTo>
                  <a:lnTo>
                    <a:pt x="217703" y="806030"/>
                  </a:lnTo>
                  <a:lnTo>
                    <a:pt x="218795" y="806246"/>
                  </a:lnTo>
                  <a:lnTo>
                    <a:pt x="218871" y="805891"/>
                  </a:lnTo>
                  <a:lnTo>
                    <a:pt x="218948" y="805535"/>
                  </a:lnTo>
                  <a:lnTo>
                    <a:pt x="219011" y="805192"/>
                  </a:lnTo>
                  <a:close/>
                </a:path>
                <a:path w="866775" h="901700">
                  <a:moveTo>
                    <a:pt x="228498" y="174015"/>
                  </a:moveTo>
                  <a:lnTo>
                    <a:pt x="227482" y="173266"/>
                  </a:lnTo>
                  <a:lnTo>
                    <a:pt x="226466" y="172504"/>
                  </a:lnTo>
                  <a:lnTo>
                    <a:pt x="225463" y="171729"/>
                  </a:lnTo>
                  <a:lnTo>
                    <a:pt x="225044" y="172300"/>
                  </a:lnTo>
                  <a:lnTo>
                    <a:pt x="224815" y="172554"/>
                  </a:lnTo>
                  <a:lnTo>
                    <a:pt x="227431" y="174993"/>
                  </a:lnTo>
                  <a:lnTo>
                    <a:pt x="228498" y="174015"/>
                  </a:lnTo>
                  <a:close/>
                </a:path>
                <a:path w="866775" h="901700">
                  <a:moveTo>
                    <a:pt x="239903" y="803973"/>
                  </a:moveTo>
                  <a:lnTo>
                    <a:pt x="239572" y="803236"/>
                  </a:lnTo>
                  <a:lnTo>
                    <a:pt x="239356" y="802436"/>
                  </a:lnTo>
                  <a:lnTo>
                    <a:pt x="239179" y="802462"/>
                  </a:lnTo>
                  <a:lnTo>
                    <a:pt x="238404" y="802500"/>
                  </a:lnTo>
                  <a:lnTo>
                    <a:pt x="237655" y="802779"/>
                  </a:lnTo>
                  <a:lnTo>
                    <a:pt x="236893" y="802957"/>
                  </a:lnTo>
                  <a:lnTo>
                    <a:pt x="237083" y="803529"/>
                  </a:lnTo>
                  <a:lnTo>
                    <a:pt x="237261" y="804557"/>
                  </a:lnTo>
                  <a:lnTo>
                    <a:pt x="238201" y="804557"/>
                  </a:lnTo>
                  <a:lnTo>
                    <a:pt x="238937" y="804227"/>
                  </a:lnTo>
                  <a:lnTo>
                    <a:pt x="239903" y="803973"/>
                  </a:lnTo>
                  <a:close/>
                </a:path>
                <a:path w="866775" h="901700">
                  <a:moveTo>
                    <a:pt x="240614" y="368769"/>
                  </a:moveTo>
                  <a:lnTo>
                    <a:pt x="239522" y="368465"/>
                  </a:lnTo>
                  <a:lnTo>
                    <a:pt x="238391" y="368173"/>
                  </a:lnTo>
                  <a:lnTo>
                    <a:pt x="237286" y="367868"/>
                  </a:lnTo>
                  <a:lnTo>
                    <a:pt x="237121" y="368427"/>
                  </a:lnTo>
                  <a:lnTo>
                    <a:pt x="236804" y="369570"/>
                  </a:lnTo>
                  <a:lnTo>
                    <a:pt x="237998" y="369722"/>
                  </a:lnTo>
                  <a:lnTo>
                    <a:pt x="239191" y="369887"/>
                  </a:lnTo>
                  <a:lnTo>
                    <a:pt x="240385" y="370027"/>
                  </a:lnTo>
                  <a:lnTo>
                    <a:pt x="240550" y="369176"/>
                  </a:lnTo>
                  <a:lnTo>
                    <a:pt x="240614" y="368769"/>
                  </a:lnTo>
                  <a:close/>
                </a:path>
                <a:path w="866775" h="901700">
                  <a:moveTo>
                    <a:pt x="244843" y="1587"/>
                  </a:moveTo>
                  <a:lnTo>
                    <a:pt x="244589" y="863"/>
                  </a:lnTo>
                  <a:lnTo>
                    <a:pt x="244475" y="0"/>
                  </a:lnTo>
                  <a:lnTo>
                    <a:pt x="243649" y="406"/>
                  </a:lnTo>
                  <a:lnTo>
                    <a:pt x="242963" y="609"/>
                  </a:lnTo>
                  <a:lnTo>
                    <a:pt x="242417" y="1219"/>
                  </a:lnTo>
                  <a:lnTo>
                    <a:pt x="242798" y="1905"/>
                  </a:lnTo>
                  <a:lnTo>
                    <a:pt x="242925" y="2374"/>
                  </a:lnTo>
                  <a:lnTo>
                    <a:pt x="243522" y="2171"/>
                  </a:lnTo>
                  <a:lnTo>
                    <a:pt x="244195" y="2082"/>
                  </a:lnTo>
                  <a:lnTo>
                    <a:pt x="244652" y="1739"/>
                  </a:lnTo>
                  <a:lnTo>
                    <a:pt x="244843" y="1587"/>
                  </a:lnTo>
                  <a:close/>
                </a:path>
                <a:path w="866775" h="901700">
                  <a:moveTo>
                    <a:pt x="254355" y="303542"/>
                  </a:moveTo>
                  <a:lnTo>
                    <a:pt x="254177" y="302945"/>
                  </a:lnTo>
                  <a:lnTo>
                    <a:pt x="254139" y="302031"/>
                  </a:lnTo>
                  <a:lnTo>
                    <a:pt x="252984" y="302780"/>
                  </a:lnTo>
                  <a:lnTo>
                    <a:pt x="252336" y="303009"/>
                  </a:lnTo>
                  <a:lnTo>
                    <a:pt x="252298" y="303288"/>
                  </a:lnTo>
                  <a:lnTo>
                    <a:pt x="252260" y="303669"/>
                  </a:lnTo>
                  <a:lnTo>
                    <a:pt x="252641" y="304279"/>
                  </a:lnTo>
                  <a:lnTo>
                    <a:pt x="253276" y="304558"/>
                  </a:lnTo>
                  <a:lnTo>
                    <a:pt x="254012" y="304266"/>
                  </a:lnTo>
                  <a:lnTo>
                    <a:pt x="254177" y="303949"/>
                  </a:lnTo>
                  <a:lnTo>
                    <a:pt x="254355" y="303542"/>
                  </a:lnTo>
                  <a:close/>
                </a:path>
                <a:path w="866775" h="901700">
                  <a:moveTo>
                    <a:pt x="263461" y="4622"/>
                  </a:moveTo>
                  <a:lnTo>
                    <a:pt x="263220" y="3822"/>
                  </a:lnTo>
                  <a:lnTo>
                    <a:pt x="262737" y="2197"/>
                  </a:lnTo>
                  <a:lnTo>
                    <a:pt x="262318" y="2374"/>
                  </a:lnTo>
                  <a:lnTo>
                    <a:pt x="261924" y="2552"/>
                  </a:lnTo>
                  <a:lnTo>
                    <a:pt x="261518" y="2730"/>
                  </a:lnTo>
                  <a:lnTo>
                    <a:pt x="261912" y="3467"/>
                  </a:lnTo>
                  <a:lnTo>
                    <a:pt x="262318" y="4203"/>
                  </a:lnTo>
                  <a:lnTo>
                    <a:pt x="262737" y="4940"/>
                  </a:lnTo>
                  <a:lnTo>
                    <a:pt x="262978" y="4838"/>
                  </a:lnTo>
                  <a:lnTo>
                    <a:pt x="263220" y="4724"/>
                  </a:lnTo>
                  <a:lnTo>
                    <a:pt x="263461" y="4622"/>
                  </a:lnTo>
                  <a:close/>
                </a:path>
                <a:path w="866775" h="901700">
                  <a:moveTo>
                    <a:pt x="301078" y="29946"/>
                  </a:moveTo>
                  <a:lnTo>
                    <a:pt x="300634" y="29171"/>
                  </a:lnTo>
                  <a:lnTo>
                    <a:pt x="300418" y="28752"/>
                  </a:lnTo>
                  <a:lnTo>
                    <a:pt x="300164" y="28295"/>
                  </a:lnTo>
                  <a:lnTo>
                    <a:pt x="299618" y="28638"/>
                  </a:lnTo>
                  <a:lnTo>
                    <a:pt x="298983" y="28854"/>
                  </a:lnTo>
                  <a:lnTo>
                    <a:pt x="298475" y="29540"/>
                  </a:lnTo>
                  <a:lnTo>
                    <a:pt x="298983" y="30607"/>
                  </a:lnTo>
                  <a:lnTo>
                    <a:pt x="299148" y="30607"/>
                  </a:lnTo>
                  <a:lnTo>
                    <a:pt x="299720" y="30568"/>
                  </a:lnTo>
                  <a:lnTo>
                    <a:pt x="300304" y="30238"/>
                  </a:lnTo>
                  <a:lnTo>
                    <a:pt x="301078" y="29946"/>
                  </a:lnTo>
                  <a:close/>
                </a:path>
                <a:path w="866775" h="901700">
                  <a:moveTo>
                    <a:pt x="310324" y="508381"/>
                  </a:moveTo>
                  <a:lnTo>
                    <a:pt x="309930" y="507593"/>
                  </a:lnTo>
                  <a:lnTo>
                    <a:pt x="309727" y="506831"/>
                  </a:lnTo>
                  <a:lnTo>
                    <a:pt x="309549" y="506844"/>
                  </a:lnTo>
                  <a:lnTo>
                    <a:pt x="308914" y="506857"/>
                  </a:lnTo>
                  <a:lnTo>
                    <a:pt x="308229" y="507034"/>
                  </a:lnTo>
                  <a:lnTo>
                    <a:pt x="307721" y="507403"/>
                  </a:lnTo>
                  <a:lnTo>
                    <a:pt x="307505" y="507555"/>
                  </a:lnTo>
                  <a:lnTo>
                    <a:pt x="307682" y="508279"/>
                  </a:lnTo>
                  <a:lnTo>
                    <a:pt x="307682" y="508749"/>
                  </a:lnTo>
                  <a:lnTo>
                    <a:pt x="308457" y="508647"/>
                  </a:lnTo>
                  <a:lnTo>
                    <a:pt x="310324" y="508381"/>
                  </a:lnTo>
                  <a:close/>
                </a:path>
                <a:path w="866775" h="901700">
                  <a:moveTo>
                    <a:pt x="345909" y="285432"/>
                  </a:moveTo>
                  <a:lnTo>
                    <a:pt x="344932" y="284683"/>
                  </a:lnTo>
                  <a:lnTo>
                    <a:pt x="343992" y="283921"/>
                  </a:lnTo>
                  <a:lnTo>
                    <a:pt x="343001" y="283171"/>
                  </a:lnTo>
                  <a:lnTo>
                    <a:pt x="342836" y="283362"/>
                  </a:lnTo>
                  <a:lnTo>
                    <a:pt x="342671" y="283540"/>
                  </a:lnTo>
                  <a:lnTo>
                    <a:pt x="342480" y="283718"/>
                  </a:lnTo>
                  <a:lnTo>
                    <a:pt x="342912" y="284264"/>
                  </a:lnTo>
                  <a:lnTo>
                    <a:pt x="343230" y="284861"/>
                  </a:lnTo>
                  <a:lnTo>
                    <a:pt x="343738" y="285292"/>
                  </a:lnTo>
                  <a:lnTo>
                    <a:pt x="344233" y="285699"/>
                  </a:lnTo>
                  <a:lnTo>
                    <a:pt x="344868" y="285902"/>
                  </a:lnTo>
                  <a:lnTo>
                    <a:pt x="345440" y="286181"/>
                  </a:lnTo>
                  <a:lnTo>
                    <a:pt x="345579" y="285915"/>
                  </a:lnTo>
                  <a:lnTo>
                    <a:pt x="345770" y="285673"/>
                  </a:lnTo>
                  <a:lnTo>
                    <a:pt x="345909" y="285432"/>
                  </a:lnTo>
                  <a:close/>
                </a:path>
                <a:path w="866775" h="901700">
                  <a:moveTo>
                    <a:pt x="351917" y="488099"/>
                  </a:moveTo>
                  <a:lnTo>
                    <a:pt x="351104" y="487870"/>
                  </a:lnTo>
                  <a:lnTo>
                    <a:pt x="349427" y="487387"/>
                  </a:lnTo>
                  <a:lnTo>
                    <a:pt x="349275" y="487730"/>
                  </a:lnTo>
                  <a:lnTo>
                    <a:pt x="349148" y="488073"/>
                  </a:lnTo>
                  <a:lnTo>
                    <a:pt x="349021" y="488403"/>
                  </a:lnTo>
                  <a:lnTo>
                    <a:pt x="349846" y="488746"/>
                  </a:lnTo>
                  <a:lnTo>
                    <a:pt x="350697" y="489102"/>
                  </a:lnTo>
                  <a:lnTo>
                    <a:pt x="351523" y="489432"/>
                  </a:lnTo>
                  <a:lnTo>
                    <a:pt x="351663" y="488988"/>
                  </a:lnTo>
                  <a:lnTo>
                    <a:pt x="351802" y="488543"/>
                  </a:lnTo>
                  <a:lnTo>
                    <a:pt x="351917" y="488099"/>
                  </a:lnTo>
                  <a:close/>
                </a:path>
                <a:path w="866775" h="901700">
                  <a:moveTo>
                    <a:pt x="354711" y="593979"/>
                  </a:moveTo>
                  <a:lnTo>
                    <a:pt x="354660" y="593382"/>
                  </a:lnTo>
                  <a:lnTo>
                    <a:pt x="354368" y="592810"/>
                  </a:lnTo>
                  <a:lnTo>
                    <a:pt x="354088" y="591997"/>
                  </a:lnTo>
                  <a:lnTo>
                    <a:pt x="353402" y="592391"/>
                  </a:lnTo>
                  <a:lnTo>
                    <a:pt x="352666" y="592696"/>
                  </a:lnTo>
                  <a:lnTo>
                    <a:pt x="352806" y="593420"/>
                  </a:lnTo>
                  <a:lnTo>
                    <a:pt x="353085" y="594029"/>
                  </a:lnTo>
                  <a:lnTo>
                    <a:pt x="353491" y="594448"/>
                  </a:lnTo>
                  <a:lnTo>
                    <a:pt x="353631" y="594563"/>
                  </a:lnTo>
                  <a:lnTo>
                    <a:pt x="354711" y="594106"/>
                  </a:lnTo>
                  <a:lnTo>
                    <a:pt x="354711" y="593979"/>
                  </a:lnTo>
                  <a:close/>
                </a:path>
                <a:path w="866775" h="901700">
                  <a:moveTo>
                    <a:pt x="356273" y="409524"/>
                  </a:moveTo>
                  <a:lnTo>
                    <a:pt x="355498" y="409041"/>
                  </a:lnTo>
                  <a:lnTo>
                    <a:pt x="355079" y="408749"/>
                  </a:lnTo>
                  <a:lnTo>
                    <a:pt x="353529" y="411111"/>
                  </a:lnTo>
                  <a:lnTo>
                    <a:pt x="353949" y="411365"/>
                  </a:lnTo>
                  <a:lnTo>
                    <a:pt x="354342" y="411619"/>
                  </a:lnTo>
                  <a:lnTo>
                    <a:pt x="354761" y="411886"/>
                  </a:lnTo>
                  <a:lnTo>
                    <a:pt x="355269" y="411124"/>
                  </a:lnTo>
                  <a:lnTo>
                    <a:pt x="355803" y="410375"/>
                  </a:lnTo>
                  <a:lnTo>
                    <a:pt x="356273" y="409524"/>
                  </a:lnTo>
                  <a:close/>
                </a:path>
                <a:path w="866775" h="901700">
                  <a:moveTo>
                    <a:pt x="365175" y="513308"/>
                  </a:moveTo>
                  <a:lnTo>
                    <a:pt x="364172" y="512229"/>
                  </a:lnTo>
                  <a:lnTo>
                    <a:pt x="363664" y="511530"/>
                  </a:lnTo>
                  <a:lnTo>
                    <a:pt x="362686" y="510806"/>
                  </a:lnTo>
                  <a:lnTo>
                    <a:pt x="362077" y="510984"/>
                  </a:lnTo>
                  <a:lnTo>
                    <a:pt x="361315" y="510984"/>
                  </a:lnTo>
                  <a:lnTo>
                    <a:pt x="361340" y="513257"/>
                  </a:lnTo>
                  <a:lnTo>
                    <a:pt x="362483" y="513664"/>
                  </a:lnTo>
                  <a:lnTo>
                    <a:pt x="365175" y="513308"/>
                  </a:lnTo>
                  <a:close/>
                </a:path>
                <a:path w="866775" h="901700">
                  <a:moveTo>
                    <a:pt x="394144" y="750049"/>
                  </a:moveTo>
                  <a:lnTo>
                    <a:pt x="393776" y="749465"/>
                  </a:lnTo>
                  <a:lnTo>
                    <a:pt x="393534" y="749033"/>
                  </a:lnTo>
                  <a:lnTo>
                    <a:pt x="393280" y="748614"/>
                  </a:lnTo>
                  <a:lnTo>
                    <a:pt x="392887" y="748868"/>
                  </a:lnTo>
                  <a:lnTo>
                    <a:pt x="392214" y="749071"/>
                  </a:lnTo>
                  <a:lnTo>
                    <a:pt x="392150" y="749769"/>
                  </a:lnTo>
                  <a:lnTo>
                    <a:pt x="392468" y="750366"/>
                  </a:lnTo>
                  <a:lnTo>
                    <a:pt x="392811" y="750658"/>
                  </a:lnTo>
                  <a:lnTo>
                    <a:pt x="392963" y="750785"/>
                  </a:lnTo>
                  <a:lnTo>
                    <a:pt x="393573" y="750316"/>
                  </a:lnTo>
                  <a:lnTo>
                    <a:pt x="394144" y="750049"/>
                  </a:lnTo>
                  <a:close/>
                </a:path>
                <a:path w="866775" h="901700">
                  <a:moveTo>
                    <a:pt x="408038" y="551662"/>
                  </a:moveTo>
                  <a:lnTo>
                    <a:pt x="405879" y="550570"/>
                  </a:lnTo>
                  <a:lnTo>
                    <a:pt x="405726" y="550989"/>
                  </a:lnTo>
                  <a:lnTo>
                    <a:pt x="405587" y="551434"/>
                  </a:lnTo>
                  <a:lnTo>
                    <a:pt x="405434" y="551853"/>
                  </a:lnTo>
                  <a:lnTo>
                    <a:pt x="406158" y="552043"/>
                  </a:lnTo>
                  <a:lnTo>
                    <a:pt x="406882" y="552310"/>
                  </a:lnTo>
                  <a:lnTo>
                    <a:pt x="407606" y="552450"/>
                  </a:lnTo>
                  <a:lnTo>
                    <a:pt x="407898" y="551916"/>
                  </a:lnTo>
                  <a:lnTo>
                    <a:pt x="408038" y="551662"/>
                  </a:lnTo>
                  <a:close/>
                </a:path>
                <a:path w="866775" h="901700">
                  <a:moveTo>
                    <a:pt x="412191" y="181495"/>
                  </a:moveTo>
                  <a:lnTo>
                    <a:pt x="410692" y="181444"/>
                  </a:lnTo>
                  <a:lnTo>
                    <a:pt x="409181" y="181381"/>
                  </a:lnTo>
                  <a:lnTo>
                    <a:pt x="407365" y="181317"/>
                  </a:lnTo>
                  <a:lnTo>
                    <a:pt x="408927" y="184581"/>
                  </a:lnTo>
                  <a:lnTo>
                    <a:pt x="410603" y="183083"/>
                  </a:lnTo>
                  <a:lnTo>
                    <a:pt x="412191" y="181495"/>
                  </a:lnTo>
                  <a:close/>
                </a:path>
                <a:path w="866775" h="901700">
                  <a:moveTo>
                    <a:pt x="428802" y="901090"/>
                  </a:moveTo>
                  <a:lnTo>
                    <a:pt x="428650" y="900010"/>
                  </a:lnTo>
                  <a:lnTo>
                    <a:pt x="428332" y="897890"/>
                  </a:lnTo>
                  <a:lnTo>
                    <a:pt x="427913" y="897978"/>
                  </a:lnTo>
                  <a:lnTo>
                    <a:pt x="427482" y="898029"/>
                  </a:lnTo>
                  <a:lnTo>
                    <a:pt x="427037" y="898105"/>
                  </a:lnTo>
                  <a:lnTo>
                    <a:pt x="427240" y="899185"/>
                  </a:lnTo>
                  <a:lnTo>
                    <a:pt x="427609" y="901319"/>
                  </a:lnTo>
                  <a:lnTo>
                    <a:pt x="428409" y="901166"/>
                  </a:lnTo>
                  <a:lnTo>
                    <a:pt x="428802" y="901090"/>
                  </a:lnTo>
                  <a:close/>
                </a:path>
                <a:path w="866775" h="901700">
                  <a:moveTo>
                    <a:pt x="437273" y="455980"/>
                  </a:moveTo>
                  <a:lnTo>
                    <a:pt x="436905" y="455320"/>
                  </a:lnTo>
                  <a:lnTo>
                    <a:pt x="436638" y="454228"/>
                  </a:lnTo>
                  <a:lnTo>
                    <a:pt x="435787" y="454952"/>
                  </a:lnTo>
                  <a:lnTo>
                    <a:pt x="435000" y="455320"/>
                  </a:lnTo>
                  <a:lnTo>
                    <a:pt x="434911" y="456285"/>
                  </a:lnTo>
                  <a:lnTo>
                    <a:pt x="435483" y="456882"/>
                  </a:lnTo>
                  <a:lnTo>
                    <a:pt x="435787" y="457454"/>
                  </a:lnTo>
                  <a:lnTo>
                    <a:pt x="436257" y="457136"/>
                  </a:lnTo>
                  <a:lnTo>
                    <a:pt x="437007" y="456907"/>
                  </a:lnTo>
                  <a:lnTo>
                    <a:pt x="437273" y="455980"/>
                  </a:lnTo>
                  <a:close/>
                </a:path>
                <a:path w="866775" h="901700">
                  <a:moveTo>
                    <a:pt x="441972" y="279793"/>
                  </a:moveTo>
                  <a:lnTo>
                    <a:pt x="441858" y="279463"/>
                  </a:lnTo>
                  <a:lnTo>
                    <a:pt x="441782" y="279146"/>
                  </a:lnTo>
                  <a:lnTo>
                    <a:pt x="441718" y="278828"/>
                  </a:lnTo>
                  <a:lnTo>
                    <a:pt x="440918" y="278955"/>
                  </a:lnTo>
                  <a:lnTo>
                    <a:pt x="440131" y="279069"/>
                  </a:lnTo>
                  <a:lnTo>
                    <a:pt x="439356" y="279196"/>
                  </a:lnTo>
                  <a:lnTo>
                    <a:pt x="439407" y="279641"/>
                  </a:lnTo>
                  <a:lnTo>
                    <a:pt x="439432" y="280111"/>
                  </a:lnTo>
                  <a:lnTo>
                    <a:pt x="439470" y="280555"/>
                  </a:lnTo>
                  <a:lnTo>
                    <a:pt x="441972" y="279793"/>
                  </a:lnTo>
                  <a:close/>
                </a:path>
                <a:path w="866775" h="901700">
                  <a:moveTo>
                    <a:pt x="442683" y="208635"/>
                  </a:moveTo>
                  <a:lnTo>
                    <a:pt x="442480" y="207289"/>
                  </a:lnTo>
                  <a:lnTo>
                    <a:pt x="442277" y="205943"/>
                  </a:lnTo>
                  <a:lnTo>
                    <a:pt x="442074" y="204609"/>
                  </a:lnTo>
                  <a:lnTo>
                    <a:pt x="441426" y="204698"/>
                  </a:lnTo>
                  <a:lnTo>
                    <a:pt x="441096" y="204749"/>
                  </a:lnTo>
                  <a:lnTo>
                    <a:pt x="441261" y="206082"/>
                  </a:lnTo>
                  <a:lnTo>
                    <a:pt x="441464" y="207441"/>
                  </a:lnTo>
                  <a:lnTo>
                    <a:pt x="441629" y="208775"/>
                  </a:lnTo>
                  <a:lnTo>
                    <a:pt x="441985" y="208724"/>
                  </a:lnTo>
                  <a:lnTo>
                    <a:pt x="442683" y="208635"/>
                  </a:lnTo>
                  <a:close/>
                </a:path>
                <a:path w="866775" h="901700">
                  <a:moveTo>
                    <a:pt x="442785" y="676059"/>
                  </a:moveTo>
                  <a:lnTo>
                    <a:pt x="441769" y="675297"/>
                  </a:lnTo>
                  <a:lnTo>
                    <a:pt x="441375" y="674878"/>
                  </a:lnTo>
                  <a:lnTo>
                    <a:pt x="440880" y="674674"/>
                  </a:lnTo>
                  <a:lnTo>
                    <a:pt x="440461" y="674497"/>
                  </a:lnTo>
                  <a:lnTo>
                    <a:pt x="439928" y="674560"/>
                  </a:lnTo>
                  <a:lnTo>
                    <a:pt x="439445" y="674522"/>
                  </a:lnTo>
                  <a:lnTo>
                    <a:pt x="439572" y="675119"/>
                  </a:lnTo>
                  <a:lnTo>
                    <a:pt x="439585" y="675779"/>
                  </a:lnTo>
                  <a:lnTo>
                    <a:pt x="440042" y="676452"/>
                  </a:lnTo>
                  <a:lnTo>
                    <a:pt x="440791" y="676211"/>
                  </a:lnTo>
                  <a:lnTo>
                    <a:pt x="442785" y="676059"/>
                  </a:lnTo>
                  <a:close/>
                </a:path>
                <a:path w="866775" h="901700">
                  <a:moveTo>
                    <a:pt x="447268" y="672655"/>
                  </a:moveTo>
                  <a:lnTo>
                    <a:pt x="446328" y="672566"/>
                  </a:lnTo>
                  <a:lnTo>
                    <a:pt x="444449" y="672338"/>
                  </a:lnTo>
                  <a:lnTo>
                    <a:pt x="444423" y="672642"/>
                  </a:lnTo>
                  <a:lnTo>
                    <a:pt x="444373" y="672947"/>
                  </a:lnTo>
                  <a:lnTo>
                    <a:pt x="444322" y="673239"/>
                  </a:lnTo>
                  <a:lnTo>
                    <a:pt x="445262" y="673404"/>
                  </a:lnTo>
                  <a:lnTo>
                    <a:pt x="447116" y="673696"/>
                  </a:lnTo>
                  <a:lnTo>
                    <a:pt x="447179" y="673354"/>
                  </a:lnTo>
                  <a:lnTo>
                    <a:pt x="447192" y="673011"/>
                  </a:lnTo>
                  <a:lnTo>
                    <a:pt x="447268" y="672655"/>
                  </a:lnTo>
                  <a:close/>
                </a:path>
                <a:path w="866775" h="901700">
                  <a:moveTo>
                    <a:pt x="483819" y="882396"/>
                  </a:moveTo>
                  <a:lnTo>
                    <a:pt x="483641" y="881189"/>
                  </a:lnTo>
                  <a:lnTo>
                    <a:pt x="481215" y="879995"/>
                  </a:lnTo>
                  <a:lnTo>
                    <a:pt x="481698" y="881888"/>
                  </a:lnTo>
                  <a:lnTo>
                    <a:pt x="482257" y="884174"/>
                  </a:lnTo>
                  <a:lnTo>
                    <a:pt x="483819" y="882396"/>
                  </a:lnTo>
                  <a:close/>
                </a:path>
                <a:path w="866775" h="901700">
                  <a:moveTo>
                    <a:pt x="515162" y="435127"/>
                  </a:moveTo>
                  <a:lnTo>
                    <a:pt x="514019" y="435343"/>
                  </a:lnTo>
                  <a:lnTo>
                    <a:pt x="513194" y="435267"/>
                  </a:lnTo>
                  <a:lnTo>
                    <a:pt x="512889" y="435635"/>
                  </a:lnTo>
                  <a:lnTo>
                    <a:pt x="512584" y="435991"/>
                  </a:lnTo>
                  <a:lnTo>
                    <a:pt x="512826" y="436803"/>
                  </a:lnTo>
                  <a:lnTo>
                    <a:pt x="512838" y="437413"/>
                  </a:lnTo>
                  <a:lnTo>
                    <a:pt x="513448" y="437400"/>
                  </a:lnTo>
                  <a:lnTo>
                    <a:pt x="514223" y="437591"/>
                  </a:lnTo>
                  <a:lnTo>
                    <a:pt x="514642" y="437299"/>
                  </a:lnTo>
                  <a:lnTo>
                    <a:pt x="514972" y="437045"/>
                  </a:lnTo>
                  <a:lnTo>
                    <a:pt x="514934" y="436219"/>
                  </a:lnTo>
                  <a:lnTo>
                    <a:pt x="515162" y="435127"/>
                  </a:lnTo>
                  <a:close/>
                </a:path>
                <a:path w="866775" h="901700">
                  <a:moveTo>
                    <a:pt x="525830" y="22199"/>
                  </a:moveTo>
                  <a:lnTo>
                    <a:pt x="525805" y="21856"/>
                  </a:lnTo>
                  <a:lnTo>
                    <a:pt x="525767" y="21501"/>
                  </a:lnTo>
                  <a:lnTo>
                    <a:pt x="525741" y="21132"/>
                  </a:lnTo>
                  <a:lnTo>
                    <a:pt x="524611" y="21209"/>
                  </a:lnTo>
                  <a:lnTo>
                    <a:pt x="523468" y="21285"/>
                  </a:lnTo>
                  <a:lnTo>
                    <a:pt x="522325" y="21374"/>
                  </a:lnTo>
                  <a:lnTo>
                    <a:pt x="522363" y="21793"/>
                  </a:lnTo>
                  <a:lnTo>
                    <a:pt x="522401" y="22199"/>
                  </a:lnTo>
                  <a:lnTo>
                    <a:pt x="522414" y="22631"/>
                  </a:lnTo>
                  <a:lnTo>
                    <a:pt x="523557" y="22479"/>
                  </a:lnTo>
                  <a:lnTo>
                    <a:pt x="524700" y="22352"/>
                  </a:lnTo>
                  <a:lnTo>
                    <a:pt x="525830" y="22199"/>
                  </a:lnTo>
                  <a:close/>
                </a:path>
                <a:path w="866775" h="901700">
                  <a:moveTo>
                    <a:pt x="558444" y="29667"/>
                  </a:moveTo>
                  <a:lnTo>
                    <a:pt x="557949" y="27101"/>
                  </a:lnTo>
                  <a:lnTo>
                    <a:pt x="554736" y="26327"/>
                  </a:lnTo>
                  <a:lnTo>
                    <a:pt x="556539" y="27952"/>
                  </a:lnTo>
                  <a:lnTo>
                    <a:pt x="557504" y="28816"/>
                  </a:lnTo>
                  <a:lnTo>
                    <a:pt x="558444" y="29667"/>
                  </a:lnTo>
                  <a:close/>
                </a:path>
                <a:path w="866775" h="901700">
                  <a:moveTo>
                    <a:pt x="563765" y="34467"/>
                  </a:moveTo>
                  <a:lnTo>
                    <a:pt x="562749" y="34213"/>
                  </a:lnTo>
                  <a:lnTo>
                    <a:pt x="561721" y="33972"/>
                  </a:lnTo>
                  <a:lnTo>
                    <a:pt x="560705" y="33731"/>
                  </a:lnTo>
                  <a:lnTo>
                    <a:pt x="560590" y="34099"/>
                  </a:lnTo>
                  <a:lnTo>
                    <a:pt x="560489" y="34455"/>
                  </a:lnTo>
                  <a:lnTo>
                    <a:pt x="560374" y="34823"/>
                  </a:lnTo>
                  <a:lnTo>
                    <a:pt x="561327" y="35204"/>
                  </a:lnTo>
                  <a:lnTo>
                    <a:pt x="562279" y="35585"/>
                  </a:lnTo>
                  <a:lnTo>
                    <a:pt x="563232" y="35979"/>
                  </a:lnTo>
                  <a:lnTo>
                    <a:pt x="563410" y="35471"/>
                  </a:lnTo>
                  <a:lnTo>
                    <a:pt x="563587" y="34988"/>
                  </a:lnTo>
                  <a:lnTo>
                    <a:pt x="563765" y="34467"/>
                  </a:lnTo>
                  <a:close/>
                </a:path>
                <a:path w="866775" h="901700">
                  <a:moveTo>
                    <a:pt x="589343" y="679488"/>
                  </a:moveTo>
                  <a:lnTo>
                    <a:pt x="589330" y="679145"/>
                  </a:lnTo>
                  <a:lnTo>
                    <a:pt x="589318" y="678789"/>
                  </a:lnTo>
                  <a:lnTo>
                    <a:pt x="588149" y="678802"/>
                  </a:lnTo>
                  <a:lnTo>
                    <a:pt x="586981" y="678827"/>
                  </a:lnTo>
                  <a:lnTo>
                    <a:pt x="585812" y="678827"/>
                  </a:lnTo>
                  <a:lnTo>
                    <a:pt x="585812" y="679615"/>
                  </a:lnTo>
                  <a:lnTo>
                    <a:pt x="585812" y="680008"/>
                  </a:lnTo>
                  <a:lnTo>
                    <a:pt x="587006" y="679958"/>
                  </a:lnTo>
                  <a:lnTo>
                    <a:pt x="588175" y="679894"/>
                  </a:lnTo>
                  <a:lnTo>
                    <a:pt x="589343" y="679843"/>
                  </a:lnTo>
                  <a:lnTo>
                    <a:pt x="589343" y="679488"/>
                  </a:lnTo>
                  <a:close/>
                </a:path>
                <a:path w="866775" h="901700">
                  <a:moveTo>
                    <a:pt x="601179" y="32537"/>
                  </a:moveTo>
                  <a:lnTo>
                    <a:pt x="600722" y="32448"/>
                  </a:lnTo>
                  <a:lnTo>
                    <a:pt x="600278" y="32372"/>
                  </a:lnTo>
                  <a:lnTo>
                    <a:pt x="599833" y="32270"/>
                  </a:lnTo>
                  <a:lnTo>
                    <a:pt x="599681" y="34137"/>
                  </a:lnTo>
                  <a:lnTo>
                    <a:pt x="599630" y="35090"/>
                  </a:lnTo>
                  <a:lnTo>
                    <a:pt x="599922" y="35153"/>
                  </a:lnTo>
                  <a:lnTo>
                    <a:pt x="600202" y="35179"/>
                  </a:lnTo>
                  <a:lnTo>
                    <a:pt x="600494" y="35217"/>
                  </a:lnTo>
                  <a:lnTo>
                    <a:pt x="600735" y="34328"/>
                  </a:lnTo>
                  <a:lnTo>
                    <a:pt x="600964" y="33439"/>
                  </a:lnTo>
                  <a:lnTo>
                    <a:pt x="601179" y="32537"/>
                  </a:lnTo>
                  <a:close/>
                </a:path>
                <a:path w="866775" h="901700">
                  <a:moveTo>
                    <a:pt x="603973" y="875690"/>
                  </a:moveTo>
                  <a:lnTo>
                    <a:pt x="603097" y="875512"/>
                  </a:lnTo>
                  <a:lnTo>
                    <a:pt x="602818" y="876287"/>
                  </a:lnTo>
                  <a:lnTo>
                    <a:pt x="602627" y="877023"/>
                  </a:lnTo>
                  <a:lnTo>
                    <a:pt x="602424" y="877747"/>
                  </a:lnTo>
                  <a:lnTo>
                    <a:pt x="602869" y="877862"/>
                  </a:lnTo>
                  <a:lnTo>
                    <a:pt x="603313" y="877951"/>
                  </a:lnTo>
                  <a:lnTo>
                    <a:pt x="603732" y="878065"/>
                  </a:lnTo>
                  <a:lnTo>
                    <a:pt x="603935" y="876515"/>
                  </a:lnTo>
                  <a:lnTo>
                    <a:pt x="603973" y="875690"/>
                  </a:lnTo>
                  <a:close/>
                </a:path>
                <a:path w="866775" h="901700">
                  <a:moveTo>
                    <a:pt x="608749" y="168630"/>
                  </a:moveTo>
                  <a:lnTo>
                    <a:pt x="608507" y="167944"/>
                  </a:lnTo>
                  <a:lnTo>
                    <a:pt x="608444" y="167284"/>
                  </a:lnTo>
                  <a:lnTo>
                    <a:pt x="608114" y="167106"/>
                  </a:lnTo>
                  <a:lnTo>
                    <a:pt x="607796" y="166916"/>
                  </a:lnTo>
                  <a:lnTo>
                    <a:pt x="607199" y="167208"/>
                  </a:lnTo>
                  <a:lnTo>
                    <a:pt x="606717" y="167284"/>
                  </a:lnTo>
                  <a:lnTo>
                    <a:pt x="606831" y="167741"/>
                  </a:lnTo>
                  <a:lnTo>
                    <a:pt x="606767" y="168414"/>
                  </a:lnTo>
                  <a:lnTo>
                    <a:pt x="607072" y="168617"/>
                  </a:lnTo>
                  <a:lnTo>
                    <a:pt x="607390" y="168833"/>
                  </a:lnTo>
                  <a:lnTo>
                    <a:pt x="607987" y="168643"/>
                  </a:lnTo>
                  <a:lnTo>
                    <a:pt x="608749" y="168630"/>
                  </a:lnTo>
                  <a:close/>
                </a:path>
                <a:path w="866775" h="901700">
                  <a:moveTo>
                    <a:pt x="621525" y="16827"/>
                  </a:moveTo>
                  <a:lnTo>
                    <a:pt x="619544" y="18097"/>
                  </a:lnTo>
                  <a:lnTo>
                    <a:pt x="618693" y="18681"/>
                  </a:lnTo>
                  <a:lnTo>
                    <a:pt x="617816" y="19240"/>
                  </a:lnTo>
                  <a:lnTo>
                    <a:pt x="618147" y="20015"/>
                  </a:lnTo>
                  <a:lnTo>
                    <a:pt x="618299" y="20408"/>
                  </a:lnTo>
                  <a:lnTo>
                    <a:pt x="618934" y="20281"/>
                  </a:lnTo>
                  <a:lnTo>
                    <a:pt x="619785" y="20370"/>
                  </a:lnTo>
                  <a:lnTo>
                    <a:pt x="620179" y="19989"/>
                  </a:lnTo>
                  <a:lnTo>
                    <a:pt x="620636" y="19558"/>
                  </a:lnTo>
                  <a:lnTo>
                    <a:pt x="620750" y="18719"/>
                  </a:lnTo>
                  <a:lnTo>
                    <a:pt x="621525" y="16827"/>
                  </a:lnTo>
                  <a:close/>
                </a:path>
                <a:path w="866775" h="901700">
                  <a:moveTo>
                    <a:pt x="639292" y="174625"/>
                  </a:moveTo>
                  <a:lnTo>
                    <a:pt x="639076" y="174002"/>
                  </a:lnTo>
                  <a:lnTo>
                    <a:pt x="638860" y="173405"/>
                  </a:lnTo>
                  <a:lnTo>
                    <a:pt x="638390" y="172034"/>
                  </a:lnTo>
                  <a:lnTo>
                    <a:pt x="637755" y="172605"/>
                  </a:lnTo>
                  <a:lnTo>
                    <a:pt x="637095" y="172935"/>
                  </a:lnTo>
                  <a:lnTo>
                    <a:pt x="637082" y="173291"/>
                  </a:lnTo>
                  <a:lnTo>
                    <a:pt x="637044" y="173901"/>
                  </a:lnTo>
                  <a:lnTo>
                    <a:pt x="637298" y="174650"/>
                  </a:lnTo>
                  <a:lnTo>
                    <a:pt x="637857" y="175272"/>
                  </a:lnTo>
                  <a:lnTo>
                    <a:pt x="638733" y="174802"/>
                  </a:lnTo>
                  <a:lnTo>
                    <a:pt x="639292" y="174625"/>
                  </a:lnTo>
                  <a:close/>
                </a:path>
                <a:path w="866775" h="901700">
                  <a:moveTo>
                    <a:pt x="657009" y="417195"/>
                  </a:moveTo>
                  <a:lnTo>
                    <a:pt x="656094" y="416826"/>
                  </a:lnTo>
                  <a:lnTo>
                    <a:pt x="654304" y="416090"/>
                  </a:lnTo>
                  <a:lnTo>
                    <a:pt x="654189" y="416445"/>
                  </a:lnTo>
                  <a:lnTo>
                    <a:pt x="654075" y="416788"/>
                  </a:lnTo>
                  <a:lnTo>
                    <a:pt x="653948" y="417156"/>
                  </a:lnTo>
                  <a:lnTo>
                    <a:pt x="654875" y="417436"/>
                  </a:lnTo>
                  <a:lnTo>
                    <a:pt x="655789" y="417715"/>
                  </a:lnTo>
                  <a:lnTo>
                    <a:pt x="656717" y="417995"/>
                  </a:lnTo>
                  <a:lnTo>
                    <a:pt x="656818" y="417728"/>
                  </a:lnTo>
                  <a:lnTo>
                    <a:pt x="656920" y="417461"/>
                  </a:lnTo>
                  <a:lnTo>
                    <a:pt x="657009" y="417195"/>
                  </a:lnTo>
                  <a:close/>
                </a:path>
                <a:path w="866775" h="901700">
                  <a:moveTo>
                    <a:pt x="662927" y="248246"/>
                  </a:moveTo>
                  <a:lnTo>
                    <a:pt x="662660" y="247624"/>
                  </a:lnTo>
                  <a:lnTo>
                    <a:pt x="662482" y="246532"/>
                  </a:lnTo>
                  <a:lnTo>
                    <a:pt x="661543" y="247142"/>
                  </a:lnTo>
                  <a:lnTo>
                    <a:pt x="660488" y="247815"/>
                  </a:lnTo>
                  <a:lnTo>
                    <a:pt x="660844" y="248361"/>
                  </a:lnTo>
                  <a:lnTo>
                    <a:pt x="661111" y="248983"/>
                  </a:lnTo>
                  <a:lnTo>
                    <a:pt x="661581" y="249351"/>
                  </a:lnTo>
                  <a:lnTo>
                    <a:pt x="661758" y="249491"/>
                  </a:lnTo>
                  <a:lnTo>
                    <a:pt x="662724" y="249085"/>
                  </a:lnTo>
                  <a:lnTo>
                    <a:pt x="662800" y="248805"/>
                  </a:lnTo>
                  <a:lnTo>
                    <a:pt x="662927" y="248246"/>
                  </a:lnTo>
                  <a:close/>
                </a:path>
                <a:path w="866775" h="901700">
                  <a:moveTo>
                    <a:pt x="667410" y="694512"/>
                  </a:moveTo>
                  <a:lnTo>
                    <a:pt x="667004" y="693737"/>
                  </a:lnTo>
                  <a:lnTo>
                    <a:pt x="666750" y="692429"/>
                  </a:lnTo>
                  <a:lnTo>
                    <a:pt x="665822" y="693381"/>
                  </a:lnTo>
                  <a:lnTo>
                    <a:pt x="665200" y="693750"/>
                  </a:lnTo>
                  <a:lnTo>
                    <a:pt x="664984" y="694309"/>
                  </a:lnTo>
                  <a:lnTo>
                    <a:pt x="664845" y="694664"/>
                  </a:lnTo>
                  <a:lnTo>
                    <a:pt x="665289" y="695236"/>
                  </a:lnTo>
                  <a:lnTo>
                    <a:pt x="665454" y="695706"/>
                  </a:lnTo>
                  <a:lnTo>
                    <a:pt x="666051" y="695452"/>
                  </a:lnTo>
                  <a:lnTo>
                    <a:pt x="666889" y="695350"/>
                  </a:lnTo>
                  <a:lnTo>
                    <a:pt x="667410" y="694512"/>
                  </a:lnTo>
                  <a:close/>
                </a:path>
                <a:path w="866775" h="901700">
                  <a:moveTo>
                    <a:pt x="675233" y="85217"/>
                  </a:moveTo>
                  <a:lnTo>
                    <a:pt x="674916" y="84239"/>
                  </a:lnTo>
                  <a:lnTo>
                    <a:pt x="674763" y="84226"/>
                  </a:lnTo>
                  <a:lnTo>
                    <a:pt x="674192" y="84162"/>
                  </a:lnTo>
                  <a:lnTo>
                    <a:pt x="673608" y="84404"/>
                  </a:lnTo>
                  <a:lnTo>
                    <a:pt x="673049" y="84531"/>
                  </a:lnTo>
                  <a:lnTo>
                    <a:pt x="673214" y="84975"/>
                  </a:lnTo>
                  <a:lnTo>
                    <a:pt x="673404" y="85432"/>
                  </a:lnTo>
                  <a:lnTo>
                    <a:pt x="673608" y="86029"/>
                  </a:lnTo>
                  <a:lnTo>
                    <a:pt x="674217" y="85826"/>
                  </a:lnTo>
                  <a:lnTo>
                    <a:pt x="674852" y="85788"/>
                  </a:lnTo>
                  <a:lnTo>
                    <a:pt x="675081" y="85483"/>
                  </a:lnTo>
                  <a:lnTo>
                    <a:pt x="675233" y="85217"/>
                  </a:lnTo>
                  <a:close/>
                </a:path>
                <a:path w="866775" h="901700">
                  <a:moveTo>
                    <a:pt x="693267" y="643737"/>
                  </a:moveTo>
                  <a:lnTo>
                    <a:pt x="692251" y="642658"/>
                  </a:lnTo>
                  <a:lnTo>
                    <a:pt x="691248" y="641540"/>
                  </a:lnTo>
                  <a:lnTo>
                    <a:pt x="690232" y="640448"/>
                  </a:lnTo>
                  <a:lnTo>
                    <a:pt x="689508" y="641134"/>
                  </a:lnTo>
                  <a:lnTo>
                    <a:pt x="689152" y="641464"/>
                  </a:lnTo>
                  <a:lnTo>
                    <a:pt x="692505" y="644499"/>
                  </a:lnTo>
                  <a:lnTo>
                    <a:pt x="693013" y="644004"/>
                  </a:lnTo>
                  <a:lnTo>
                    <a:pt x="693267" y="643737"/>
                  </a:lnTo>
                  <a:close/>
                </a:path>
                <a:path w="866775" h="901700">
                  <a:moveTo>
                    <a:pt x="703884" y="70345"/>
                  </a:moveTo>
                  <a:lnTo>
                    <a:pt x="702805" y="70192"/>
                  </a:lnTo>
                  <a:lnTo>
                    <a:pt x="701738" y="70065"/>
                  </a:lnTo>
                  <a:lnTo>
                    <a:pt x="700659" y="69926"/>
                  </a:lnTo>
                  <a:lnTo>
                    <a:pt x="700532" y="70561"/>
                  </a:lnTo>
                  <a:lnTo>
                    <a:pt x="700481" y="70878"/>
                  </a:lnTo>
                  <a:lnTo>
                    <a:pt x="703440" y="71729"/>
                  </a:lnTo>
                  <a:lnTo>
                    <a:pt x="703592" y="71285"/>
                  </a:lnTo>
                  <a:lnTo>
                    <a:pt x="703757" y="70802"/>
                  </a:lnTo>
                  <a:lnTo>
                    <a:pt x="703884" y="70345"/>
                  </a:lnTo>
                  <a:close/>
                </a:path>
                <a:path w="866775" h="901700">
                  <a:moveTo>
                    <a:pt x="725512" y="454660"/>
                  </a:moveTo>
                  <a:lnTo>
                    <a:pt x="725297" y="454304"/>
                  </a:lnTo>
                  <a:lnTo>
                    <a:pt x="725068" y="453936"/>
                  </a:lnTo>
                  <a:lnTo>
                    <a:pt x="724852" y="453567"/>
                  </a:lnTo>
                  <a:lnTo>
                    <a:pt x="723963" y="454139"/>
                  </a:lnTo>
                  <a:lnTo>
                    <a:pt x="723087" y="454698"/>
                  </a:lnTo>
                  <a:lnTo>
                    <a:pt x="722185" y="455256"/>
                  </a:lnTo>
                  <a:lnTo>
                    <a:pt x="722541" y="455815"/>
                  </a:lnTo>
                  <a:lnTo>
                    <a:pt x="722731" y="456095"/>
                  </a:lnTo>
                  <a:lnTo>
                    <a:pt x="725512" y="454660"/>
                  </a:lnTo>
                  <a:close/>
                </a:path>
                <a:path w="866775" h="901700">
                  <a:moveTo>
                    <a:pt x="728052" y="551040"/>
                  </a:moveTo>
                  <a:lnTo>
                    <a:pt x="726744" y="550926"/>
                  </a:lnTo>
                  <a:lnTo>
                    <a:pt x="725436" y="550811"/>
                  </a:lnTo>
                  <a:lnTo>
                    <a:pt x="724115" y="550684"/>
                  </a:lnTo>
                  <a:lnTo>
                    <a:pt x="724103" y="551014"/>
                  </a:lnTo>
                  <a:lnTo>
                    <a:pt x="724077" y="551345"/>
                  </a:lnTo>
                  <a:lnTo>
                    <a:pt x="724065" y="551700"/>
                  </a:lnTo>
                  <a:lnTo>
                    <a:pt x="727811" y="551942"/>
                  </a:lnTo>
                  <a:lnTo>
                    <a:pt x="727887" y="551637"/>
                  </a:lnTo>
                  <a:lnTo>
                    <a:pt x="728052" y="551040"/>
                  </a:lnTo>
                  <a:close/>
                </a:path>
                <a:path w="866775" h="901700">
                  <a:moveTo>
                    <a:pt x="758875" y="672312"/>
                  </a:moveTo>
                  <a:lnTo>
                    <a:pt x="758799" y="671410"/>
                  </a:lnTo>
                  <a:lnTo>
                    <a:pt x="758698" y="670534"/>
                  </a:lnTo>
                  <a:lnTo>
                    <a:pt x="758634" y="669658"/>
                  </a:lnTo>
                  <a:lnTo>
                    <a:pt x="758291" y="669709"/>
                  </a:lnTo>
                  <a:lnTo>
                    <a:pt x="757618" y="669759"/>
                  </a:lnTo>
                  <a:lnTo>
                    <a:pt x="757682" y="670648"/>
                  </a:lnTo>
                  <a:lnTo>
                    <a:pt x="757796" y="671525"/>
                  </a:lnTo>
                  <a:lnTo>
                    <a:pt x="757897" y="672401"/>
                  </a:lnTo>
                  <a:lnTo>
                    <a:pt x="758215" y="672363"/>
                  </a:lnTo>
                  <a:lnTo>
                    <a:pt x="758558" y="672325"/>
                  </a:lnTo>
                  <a:lnTo>
                    <a:pt x="758875" y="672312"/>
                  </a:lnTo>
                  <a:close/>
                </a:path>
                <a:path w="866775" h="901700">
                  <a:moveTo>
                    <a:pt x="764438" y="445833"/>
                  </a:moveTo>
                  <a:lnTo>
                    <a:pt x="762139" y="445287"/>
                  </a:lnTo>
                  <a:lnTo>
                    <a:pt x="760996" y="445033"/>
                  </a:lnTo>
                  <a:lnTo>
                    <a:pt x="760641" y="446265"/>
                  </a:lnTo>
                  <a:lnTo>
                    <a:pt x="761707" y="446595"/>
                  </a:lnTo>
                  <a:lnTo>
                    <a:pt x="763854" y="447243"/>
                  </a:lnTo>
                  <a:lnTo>
                    <a:pt x="764260" y="446303"/>
                  </a:lnTo>
                  <a:lnTo>
                    <a:pt x="764438" y="445833"/>
                  </a:lnTo>
                  <a:close/>
                </a:path>
                <a:path w="866775" h="901700">
                  <a:moveTo>
                    <a:pt x="767054" y="527113"/>
                  </a:moveTo>
                  <a:lnTo>
                    <a:pt x="764273" y="526719"/>
                  </a:lnTo>
                  <a:lnTo>
                    <a:pt x="765009" y="528205"/>
                  </a:lnTo>
                  <a:lnTo>
                    <a:pt x="766445" y="531152"/>
                  </a:lnTo>
                  <a:lnTo>
                    <a:pt x="767041" y="528345"/>
                  </a:lnTo>
                  <a:lnTo>
                    <a:pt x="767054" y="527113"/>
                  </a:lnTo>
                  <a:close/>
                </a:path>
                <a:path w="866775" h="901700">
                  <a:moveTo>
                    <a:pt x="774814" y="764997"/>
                  </a:moveTo>
                  <a:lnTo>
                    <a:pt x="772769" y="763206"/>
                  </a:lnTo>
                  <a:lnTo>
                    <a:pt x="771677" y="763524"/>
                  </a:lnTo>
                  <a:lnTo>
                    <a:pt x="770864" y="766254"/>
                  </a:lnTo>
                  <a:lnTo>
                    <a:pt x="772655" y="765683"/>
                  </a:lnTo>
                  <a:lnTo>
                    <a:pt x="773747" y="765352"/>
                  </a:lnTo>
                  <a:lnTo>
                    <a:pt x="774814" y="764997"/>
                  </a:lnTo>
                  <a:close/>
                </a:path>
                <a:path w="866775" h="901700">
                  <a:moveTo>
                    <a:pt x="777519" y="373227"/>
                  </a:moveTo>
                  <a:lnTo>
                    <a:pt x="777113" y="372922"/>
                  </a:lnTo>
                  <a:lnTo>
                    <a:pt x="776744" y="372579"/>
                  </a:lnTo>
                  <a:lnTo>
                    <a:pt x="776198" y="372338"/>
                  </a:lnTo>
                  <a:lnTo>
                    <a:pt x="775843" y="372808"/>
                  </a:lnTo>
                  <a:lnTo>
                    <a:pt x="775474" y="373202"/>
                  </a:lnTo>
                  <a:lnTo>
                    <a:pt x="775931" y="373456"/>
                  </a:lnTo>
                  <a:lnTo>
                    <a:pt x="776338" y="373799"/>
                  </a:lnTo>
                  <a:lnTo>
                    <a:pt x="776782" y="373862"/>
                  </a:lnTo>
                  <a:lnTo>
                    <a:pt x="776986" y="373926"/>
                  </a:lnTo>
                  <a:lnTo>
                    <a:pt x="777278" y="373456"/>
                  </a:lnTo>
                  <a:lnTo>
                    <a:pt x="777519" y="373227"/>
                  </a:lnTo>
                  <a:close/>
                </a:path>
                <a:path w="866775" h="901700">
                  <a:moveTo>
                    <a:pt x="779221" y="173913"/>
                  </a:moveTo>
                  <a:lnTo>
                    <a:pt x="779106" y="173050"/>
                  </a:lnTo>
                  <a:lnTo>
                    <a:pt x="778979" y="172199"/>
                  </a:lnTo>
                  <a:lnTo>
                    <a:pt x="778814" y="171335"/>
                  </a:lnTo>
                  <a:lnTo>
                    <a:pt x="778383" y="171437"/>
                  </a:lnTo>
                  <a:lnTo>
                    <a:pt x="777925" y="171538"/>
                  </a:lnTo>
                  <a:lnTo>
                    <a:pt x="777494" y="171653"/>
                  </a:lnTo>
                  <a:lnTo>
                    <a:pt x="777773" y="172466"/>
                  </a:lnTo>
                  <a:lnTo>
                    <a:pt x="778027" y="173291"/>
                  </a:lnTo>
                  <a:lnTo>
                    <a:pt x="778370" y="174078"/>
                  </a:lnTo>
                  <a:lnTo>
                    <a:pt x="779221" y="173939"/>
                  </a:lnTo>
                  <a:close/>
                </a:path>
                <a:path w="866775" h="901700">
                  <a:moveTo>
                    <a:pt x="782840" y="638175"/>
                  </a:moveTo>
                  <a:lnTo>
                    <a:pt x="782751" y="637933"/>
                  </a:lnTo>
                  <a:lnTo>
                    <a:pt x="782688" y="637692"/>
                  </a:lnTo>
                  <a:lnTo>
                    <a:pt x="782586" y="637438"/>
                  </a:lnTo>
                  <a:lnTo>
                    <a:pt x="782015" y="637463"/>
                  </a:lnTo>
                  <a:lnTo>
                    <a:pt x="781265" y="637273"/>
                  </a:lnTo>
                  <a:lnTo>
                    <a:pt x="780872" y="637565"/>
                  </a:lnTo>
                  <a:lnTo>
                    <a:pt x="780351" y="637921"/>
                  </a:lnTo>
                  <a:lnTo>
                    <a:pt x="780072" y="638632"/>
                  </a:lnTo>
                  <a:lnTo>
                    <a:pt x="779716" y="639216"/>
                  </a:lnTo>
                  <a:lnTo>
                    <a:pt x="779907" y="639394"/>
                  </a:lnTo>
                  <a:lnTo>
                    <a:pt x="780288" y="639749"/>
                  </a:lnTo>
                  <a:lnTo>
                    <a:pt x="781138" y="639229"/>
                  </a:lnTo>
                  <a:lnTo>
                    <a:pt x="781977" y="638695"/>
                  </a:lnTo>
                  <a:lnTo>
                    <a:pt x="782840" y="638175"/>
                  </a:lnTo>
                  <a:close/>
                </a:path>
                <a:path w="866775" h="901700">
                  <a:moveTo>
                    <a:pt x="784377" y="168948"/>
                  </a:moveTo>
                  <a:lnTo>
                    <a:pt x="784326" y="168490"/>
                  </a:lnTo>
                  <a:lnTo>
                    <a:pt x="784263" y="168021"/>
                  </a:lnTo>
                  <a:lnTo>
                    <a:pt x="784212" y="167563"/>
                  </a:lnTo>
                  <a:lnTo>
                    <a:pt x="783272" y="167652"/>
                  </a:lnTo>
                  <a:lnTo>
                    <a:pt x="782307" y="167728"/>
                  </a:lnTo>
                  <a:lnTo>
                    <a:pt x="781380" y="167932"/>
                  </a:lnTo>
                  <a:lnTo>
                    <a:pt x="781380" y="168859"/>
                  </a:lnTo>
                  <a:lnTo>
                    <a:pt x="781380" y="169354"/>
                  </a:lnTo>
                  <a:lnTo>
                    <a:pt x="782370" y="169227"/>
                  </a:lnTo>
                  <a:lnTo>
                    <a:pt x="783386" y="169075"/>
                  </a:lnTo>
                  <a:lnTo>
                    <a:pt x="784377" y="168948"/>
                  </a:lnTo>
                  <a:close/>
                </a:path>
                <a:path w="866775" h="901700">
                  <a:moveTo>
                    <a:pt x="804595" y="74663"/>
                  </a:moveTo>
                  <a:lnTo>
                    <a:pt x="803821" y="72834"/>
                  </a:lnTo>
                  <a:lnTo>
                    <a:pt x="803046" y="71894"/>
                  </a:lnTo>
                  <a:lnTo>
                    <a:pt x="800887" y="72669"/>
                  </a:lnTo>
                  <a:lnTo>
                    <a:pt x="801382" y="74815"/>
                  </a:lnTo>
                  <a:lnTo>
                    <a:pt x="802347" y="75438"/>
                  </a:lnTo>
                  <a:lnTo>
                    <a:pt x="804595" y="74663"/>
                  </a:lnTo>
                  <a:close/>
                </a:path>
                <a:path w="866775" h="901700">
                  <a:moveTo>
                    <a:pt x="811174" y="433400"/>
                  </a:moveTo>
                  <a:lnTo>
                    <a:pt x="811136" y="433095"/>
                  </a:lnTo>
                  <a:lnTo>
                    <a:pt x="811085" y="432777"/>
                  </a:lnTo>
                  <a:lnTo>
                    <a:pt x="811047" y="432460"/>
                  </a:lnTo>
                  <a:lnTo>
                    <a:pt x="810196" y="432498"/>
                  </a:lnTo>
                  <a:lnTo>
                    <a:pt x="809358" y="432562"/>
                  </a:lnTo>
                  <a:lnTo>
                    <a:pt x="808520" y="432600"/>
                  </a:lnTo>
                  <a:lnTo>
                    <a:pt x="808596" y="433501"/>
                  </a:lnTo>
                  <a:lnTo>
                    <a:pt x="808621" y="433933"/>
                  </a:lnTo>
                  <a:lnTo>
                    <a:pt x="809472" y="433768"/>
                  </a:lnTo>
                  <a:lnTo>
                    <a:pt x="810323" y="433590"/>
                  </a:lnTo>
                  <a:lnTo>
                    <a:pt x="811174" y="433400"/>
                  </a:lnTo>
                  <a:close/>
                </a:path>
                <a:path w="866775" h="901700">
                  <a:moveTo>
                    <a:pt x="866216" y="691832"/>
                  </a:moveTo>
                  <a:lnTo>
                    <a:pt x="866089" y="691019"/>
                  </a:lnTo>
                  <a:lnTo>
                    <a:pt x="866114" y="690333"/>
                  </a:lnTo>
                  <a:lnTo>
                    <a:pt x="865149" y="690499"/>
                  </a:lnTo>
                  <a:lnTo>
                    <a:pt x="864654" y="690575"/>
                  </a:lnTo>
                  <a:lnTo>
                    <a:pt x="864273" y="691019"/>
                  </a:lnTo>
                  <a:lnTo>
                    <a:pt x="863714" y="691438"/>
                  </a:lnTo>
                  <a:lnTo>
                    <a:pt x="863498" y="692327"/>
                  </a:lnTo>
                  <a:lnTo>
                    <a:pt x="864108" y="693216"/>
                  </a:lnTo>
                  <a:lnTo>
                    <a:pt x="864857" y="693077"/>
                  </a:lnTo>
                  <a:lnTo>
                    <a:pt x="865632" y="692810"/>
                  </a:lnTo>
                  <a:lnTo>
                    <a:pt x="865911" y="692340"/>
                  </a:lnTo>
                  <a:lnTo>
                    <a:pt x="866216" y="69183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0" name="object 135">
              <a:extLst>
                <a:ext uri="{FF2B5EF4-FFF2-40B4-BE49-F238E27FC236}">
                  <a16:creationId xmlns:a16="http://schemas.microsoft.com/office/drawing/2014/main" id="{AFFD0050-1A38-EC13-5A4C-BDEE7A798414}"/>
                </a:ext>
              </a:extLst>
            </p:cNvPr>
            <p:cNvSpPr/>
            <p:nvPr/>
          </p:nvSpPr>
          <p:spPr>
            <a:xfrm>
              <a:off x="5651975" y="2973665"/>
              <a:ext cx="225648" cy="778601"/>
            </a:xfrm>
            <a:custGeom>
              <a:avLst/>
              <a:gdLst/>
              <a:ahLst/>
              <a:cxnLst/>
              <a:rect l="l" t="t" r="r" b="b"/>
              <a:pathLst>
                <a:path w="372109" h="1283970">
                  <a:moveTo>
                    <a:pt x="2489" y="543013"/>
                  </a:moveTo>
                  <a:lnTo>
                    <a:pt x="2438" y="542556"/>
                  </a:lnTo>
                  <a:lnTo>
                    <a:pt x="2400" y="542086"/>
                  </a:lnTo>
                  <a:lnTo>
                    <a:pt x="2324" y="541604"/>
                  </a:lnTo>
                  <a:lnTo>
                    <a:pt x="1562" y="541705"/>
                  </a:lnTo>
                  <a:lnTo>
                    <a:pt x="774" y="541794"/>
                  </a:lnTo>
                  <a:lnTo>
                    <a:pt x="0" y="541883"/>
                  </a:lnTo>
                  <a:lnTo>
                    <a:pt x="12" y="542201"/>
                  </a:lnTo>
                  <a:lnTo>
                    <a:pt x="38" y="542518"/>
                  </a:lnTo>
                  <a:lnTo>
                    <a:pt x="38" y="542836"/>
                  </a:lnTo>
                  <a:lnTo>
                    <a:pt x="863" y="542899"/>
                  </a:lnTo>
                  <a:lnTo>
                    <a:pt x="1689" y="542950"/>
                  </a:lnTo>
                  <a:lnTo>
                    <a:pt x="2489" y="543013"/>
                  </a:lnTo>
                  <a:close/>
                </a:path>
                <a:path w="372109" h="1283970">
                  <a:moveTo>
                    <a:pt x="2755" y="343103"/>
                  </a:moveTo>
                  <a:lnTo>
                    <a:pt x="2679" y="341706"/>
                  </a:lnTo>
                  <a:lnTo>
                    <a:pt x="2641" y="340321"/>
                  </a:lnTo>
                  <a:lnTo>
                    <a:pt x="2552" y="338937"/>
                  </a:lnTo>
                  <a:lnTo>
                    <a:pt x="1257" y="339001"/>
                  </a:lnTo>
                  <a:lnTo>
                    <a:pt x="1219" y="340334"/>
                  </a:lnTo>
                  <a:lnTo>
                    <a:pt x="1206" y="341693"/>
                  </a:lnTo>
                  <a:lnTo>
                    <a:pt x="1155" y="343027"/>
                  </a:lnTo>
                  <a:lnTo>
                    <a:pt x="1689" y="343065"/>
                  </a:lnTo>
                  <a:lnTo>
                    <a:pt x="2222" y="343065"/>
                  </a:lnTo>
                  <a:lnTo>
                    <a:pt x="2755" y="343103"/>
                  </a:lnTo>
                  <a:close/>
                </a:path>
                <a:path w="372109" h="1283970">
                  <a:moveTo>
                    <a:pt x="9067" y="519557"/>
                  </a:moveTo>
                  <a:lnTo>
                    <a:pt x="8318" y="518617"/>
                  </a:lnTo>
                  <a:lnTo>
                    <a:pt x="6781" y="516750"/>
                  </a:lnTo>
                  <a:lnTo>
                    <a:pt x="6400" y="517055"/>
                  </a:lnTo>
                  <a:lnTo>
                    <a:pt x="5626" y="517639"/>
                  </a:lnTo>
                  <a:lnTo>
                    <a:pt x="7353" y="519430"/>
                  </a:lnTo>
                  <a:lnTo>
                    <a:pt x="8216" y="520306"/>
                  </a:lnTo>
                  <a:lnTo>
                    <a:pt x="9067" y="519557"/>
                  </a:lnTo>
                  <a:close/>
                </a:path>
                <a:path w="372109" h="1283970">
                  <a:moveTo>
                    <a:pt x="15735" y="451434"/>
                  </a:moveTo>
                  <a:lnTo>
                    <a:pt x="14274" y="450316"/>
                  </a:lnTo>
                  <a:lnTo>
                    <a:pt x="15633" y="451408"/>
                  </a:lnTo>
                  <a:close/>
                </a:path>
                <a:path w="372109" h="1283970">
                  <a:moveTo>
                    <a:pt x="17792" y="451980"/>
                  </a:moveTo>
                  <a:lnTo>
                    <a:pt x="15735" y="451434"/>
                  </a:lnTo>
                  <a:lnTo>
                    <a:pt x="14033" y="454660"/>
                  </a:lnTo>
                  <a:lnTo>
                    <a:pt x="17424" y="454545"/>
                  </a:lnTo>
                  <a:lnTo>
                    <a:pt x="17792" y="451980"/>
                  </a:lnTo>
                  <a:close/>
                </a:path>
                <a:path w="372109" h="1283970">
                  <a:moveTo>
                    <a:pt x="20599" y="864069"/>
                  </a:moveTo>
                  <a:lnTo>
                    <a:pt x="20053" y="863155"/>
                  </a:lnTo>
                  <a:lnTo>
                    <a:pt x="18783" y="862901"/>
                  </a:lnTo>
                  <a:lnTo>
                    <a:pt x="18262" y="863650"/>
                  </a:lnTo>
                  <a:lnTo>
                    <a:pt x="17843" y="864527"/>
                  </a:lnTo>
                  <a:lnTo>
                    <a:pt x="17995" y="865149"/>
                  </a:lnTo>
                  <a:lnTo>
                    <a:pt x="18186" y="865847"/>
                  </a:lnTo>
                  <a:lnTo>
                    <a:pt x="18986" y="866419"/>
                  </a:lnTo>
                  <a:lnTo>
                    <a:pt x="19532" y="867029"/>
                  </a:lnTo>
                  <a:lnTo>
                    <a:pt x="19862" y="866546"/>
                  </a:lnTo>
                  <a:lnTo>
                    <a:pt x="20561" y="865593"/>
                  </a:lnTo>
                  <a:lnTo>
                    <a:pt x="20485" y="864882"/>
                  </a:lnTo>
                  <a:lnTo>
                    <a:pt x="20599" y="864069"/>
                  </a:lnTo>
                  <a:close/>
                </a:path>
                <a:path w="372109" h="1283970">
                  <a:moveTo>
                    <a:pt x="27686" y="254736"/>
                  </a:moveTo>
                  <a:lnTo>
                    <a:pt x="26746" y="254876"/>
                  </a:lnTo>
                  <a:lnTo>
                    <a:pt x="25958" y="254850"/>
                  </a:lnTo>
                  <a:lnTo>
                    <a:pt x="25323" y="255155"/>
                  </a:lnTo>
                  <a:lnTo>
                    <a:pt x="25044" y="255282"/>
                  </a:lnTo>
                  <a:lnTo>
                    <a:pt x="25082" y="256095"/>
                  </a:lnTo>
                  <a:lnTo>
                    <a:pt x="24993" y="256603"/>
                  </a:lnTo>
                  <a:lnTo>
                    <a:pt x="25793" y="256641"/>
                  </a:lnTo>
                  <a:lnTo>
                    <a:pt x="26619" y="256768"/>
                  </a:lnTo>
                  <a:lnTo>
                    <a:pt x="27571" y="256578"/>
                  </a:lnTo>
                  <a:lnTo>
                    <a:pt x="27571" y="255587"/>
                  </a:lnTo>
                  <a:lnTo>
                    <a:pt x="27686" y="254736"/>
                  </a:lnTo>
                  <a:close/>
                </a:path>
                <a:path w="372109" h="1283970">
                  <a:moveTo>
                    <a:pt x="36995" y="725792"/>
                  </a:moveTo>
                  <a:lnTo>
                    <a:pt x="35369" y="722845"/>
                  </a:lnTo>
                  <a:lnTo>
                    <a:pt x="33718" y="726020"/>
                  </a:lnTo>
                  <a:lnTo>
                    <a:pt x="33108" y="727214"/>
                  </a:lnTo>
                  <a:lnTo>
                    <a:pt x="36347" y="726973"/>
                  </a:lnTo>
                  <a:lnTo>
                    <a:pt x="36995" y="725792"/>
                  </a:lnTo>
                  <a:close/>
                </a:path>
                <a:path w="372109" h="1283970">
                  <a:moveTo>
                    <a:pt x="60706" y="651167"/>
                  </a:moveTo>
                  <a:lnTo>
                    <a:pt x="60642" y="650748"/>
                  </a:lnTo>
                  <a:lnTo>
                    <a:pt x="60579" y="650316"/>
                  </a:lnTo>
                  <a:lnTo>
                    <a:pt x="60502" y="649884"/>
                  </a:lnTo>
                  <a:lnTo>
                    <a:pt x="58928" y="650138"/>
                  </a:lnTo>
                  <a:lnTo>
                    <a:pt x="57391" y="650341"/>
                  </a:lnTo>
                  <a:lnTo>
                    <a:pt x="55854" y="650582"/>
                  </a:lnTo>
                  <a:lnTo>
                    <a:pt x="55930" y="651002"/>
                  </a:lnTo>
                  <a:lnTo>
                    <a:pt x="55994" y="651446"/>
                  </a:lnTo>
                  <a:lnTo>
                    <a:pt x="56083" y="651865"/>
                  </a:lnTo>
                  <a:lnTo>
                    <a:pt x="60706" y="651167"/>
                  </a:lnTo>
                  <a:close/>
                </a:path>
                <a:path w="372109" h="1283970">
                  <a:moveTo>
                    <a:pt x="60718" y="696201"/>
                  </a:moveTo>
                  <a:lnTo>
                    <a:pt x="54470" y="692391"/>
                  </a:lnTo>
                  <a:lnTo>
                    <a:pt x="51269" y="693216"/>
                  </a:lnTo>
                  <a:lnTo>
                    <a:pt x="46913" y="698017"/>
                  </a:lnTo>
                  <a:lnTo>
                    <a:pt x="53568" y="698919"/>
                  </a:lnTo>
                  <a:lnTo>
                    <a:pt x="52616" y="702754"/>
                  </a:lnTo>
                  <a:lnTo>
                    <a:pt x="57442" y="704062"/>
                  </a:lnTo>
                  <a:lnTo>
                    <a:pt x="60706" y="697357"/>
                  </a:lnTo>
                  <a:lnTo>
                    <a:pt x="60718" y="696201"/>
                  </a:lnTo>
                  <a:close/>
                </a:path>
                <a:path w="372109" h="1283970">
                  <a:moveTo>
                    <a:pt x="74739" y="668616"/>
                  </a:moveTo>
                  <a:lnTo>
                    <a:pt x="72809" y="668121"/>
                  </a:lnTo>
                  <a:lnTo>
                    <a:pt x="70853" y="667245"/>
                  </a:lnTo>
                  <a:lnTo>
                    <a:pt x="67970" y="667245"/>
                  </a:lnTo>
                  <a:lnTo>
                    <a:pt x="67030" y="668858"/>
                  </a:lnTo>
                  <a:lnTo>
                    <a:pt x="66078" y="669759"/>
                  </a:lnTo>
                  <a:lnTo>
                    <a:pt x="67119" y="670648"/>
                  </a:lnTo>
                  <a:lnTo>
                    <a:pt x="68249" y="672338"/>
                  </a:lnTo>
                  <a:lnTo>
                    <a:pt x="69227" y="672287"/>
                  </a:lnTo>
                  <a:lnTo>
                    <a:pt x="71031" y="672134"/>
                  </a:lnTo>
                  <a:lnTo>
                    <a:pt x="72745" y="670953"/>
                  </a:lnTo>
                  <a:lnTo>
                    <a:pt x="74498" y="670217"/>
                  </a:lnTo>
                  <a:lnTo>
                    <a:pt x="74739" y="668616"/>
                  </a:lnTo>
                  <a:close/>
                </a:path>
                <a:path w="372109" h="1283970">
                  <a:moveTo>
                    <a:pt x="78803" y="273532"/>
                  </a:moveTo>
                  <a:lnTo>
                    <a:pt x="78701" y="272884"/>
                  </a:lnTo>
                  <a:lnTo>
                    <a:pt x="78778" y="272008"/>
                  </a:lnTo>
                  <a:lnTo>
                    <a:pt x="78016" y="271170"/>
                  </a:lnTo>
                  <a:lnTo>
                    <a:pt x="77152" y="271259"/>
                  </a:lnTo>
                  <a:lnTo>
                    <a:pt x="75984" y="271005"/>
                  </a:lnTo>
                  <a:lnTo>
                    <a:pt x="76149" y="272224"/>
                  </a:lnTo>
                  <a:lnTo>
                    <a:pt x="76034" y="273354"/>
                  </a:lnTo>
                  <a:lnTo>
                    <a:pt x="77063" y="273773"/>
                  </a:lnTo>
                  <a:lnTo>
                    <a:pt x="77978" y="273558"/>
                  </a:lnTo>
                  <a:lnTo>
                    <a:pt x="78803" y="273532"/>
                  </a:lnTo>
                  <a:close/>
                </a:path>
                <a:path w="372109" h="1283970">
                  <a:moveTo>
                    <a:pt x="83908" y="489369"/>
                  </a:moveTo>
                  <a:lnTo>
                    <a:pt x="83502" y="488480"/>
                  </a:lnTo>
                  <a:lnTo>
                    <a:pt x="83045" y="487705"/>
                  </a:lnTo>
                  <a:lnTo>
                    <a:pt x="82600" y="486930"/>
                  </a:lnTo>
                  <a:lnTo>
                    <a:pt x="81673" y="487489"/>
                  </a:lnTo>
                  <a:lnTo>
                    <a:pt x="81229" y="487781"/>
                  </a:lnTo>
                  <a:lnTo>
                    <a:pt x="82359" y="489242"/>
                  </a:lnTo>
                  <a:lnTo>
                    <a:pt x="82981" y="489915"/>
                  </a:lnTo>
                  <a:lnTo>
                    <a:pt x="83908" y="489369"/>
                  </a:lnTo>
                  <a:close/>
                </a:path>
                <a:path w="372109" h="1283970">
                  <a:moveTo>
                    <a:pt x="94589" y="247726"/>
                  </a:moveTo>
                  <a:lnTo>
                    <a:pt x="93865" y="247154"/>
                  </a:lnTo>
                  <a:lnTo>
                    <a:pt x="93141" y="247027"/>
                  </a:lnTo>
                  <a:lnTo>
                    <a:pt x="92087" y="246659"/>
                  </a:lnTo>
                  <a:lnTo>
                    <a:pt x="92189" y="247624"/>
                  </a:lnTo>
                  <a:lnTo>
                    <a:pt x="92087" y="248373"/>
                  </a:lnTo>
                  <a:lnTo>
                    <a:pt x="92303" y="248488"/>
                  </a:lnTo>
                  <a:lnTo>
                    <a:pt x="92925" y="248793"/>
                  </a:lnTo>
                  <a:lnTo>
                    <a:pt x="93675" y="248818"/>
                  </a:lnTo>
                  <a:lnTo>
                    <a:pt x="94373" y="248983"/>
                  </a:lnTo>
                  <a:lnTo>
                    <a:pt x="94386" y="248488"/>
                  </a:lnTo>
                  <a:lnTo>
                    <a:pt x="94589" y="247726"/>
                  </a:lnTo>
                  <a:close/>
                </a:path>
                <a:path w="372109" h="1283970">
                  <a:moveTo>
                    <a:pt x="102489" y="235623"/>
                  </a:moveTo>
                  <a:lnTo>
                    <a:pt x="101879" y="234873"/>
                  </a:lnTo>
                  <a:lnTo>
                    <a:pt x="100965" y="235381"/>
                  </a:lnTo>
                  <a:lnTo>
                    <a:pt x="100139" y="235940"/>
                  </a:lnTo>
                  <a:lnTo>
                    <a:pt x="99314" y="236474"/>
                  </a:lnTo>
                  <a:lnTo>
                    <a:pt x="99669" y="236893"/>
                  </a:lnTo>
                  <a:lnTo>
                    <a:pt x="100368" y="237769"/>
                  </a:lnTo>
                  <a:lnTo>
                    <a:pt x="101079" y="237070"/>
                  </a:lnTo>
                  <a:lnTo>
                    <a:pt x="101803" y="236397"/>
                  </a:lnTo>
                  <a:lnTo>
                    <a:pt x="102450" y="235648"/>
                  </a:lnTo>
                  <a:close/>
                </a:path>
                <a:path w="372109" h="1283970">
                  <a:moveTo>
                    <a:pt x="103289" y="641515"/>
                  </a:moveTo>
                  <a:lnTo>
                    <a:pt x="101714" y="640359"/>
                  </a:lnTo>
                  <a:lnTo>
                    <a:pt x="100939" y="639762"/>
                  </a:lnTo>
                  <a:lnTo>
                    <a:pt x="100368" y="640524"/>
                  </a:lnTo>
                  <a:lnTo>
                    <a:pt x="101104" y="641134"/>
                  </a:lnTo>
                  <a:lnTo>
                    <a:pt x="101866" y="641756"/>
                  </a:lnTo>
                  <a:lnTo>
                    <a:pt x="102628" y="642378"/>
                  </a:lnTo>
                  <a:lnTo>
                    <a:pt x="103289" y="641515"/>
                  </a:lnTo>
                  <a:close/>
                </a:path>
                <a:path w="372109" h="1283970">
                  <a:moveTo>
                    <a:pt x="103708" y="719467"/>
                  </a:moveTo>
                  <a:lnTo>
                    <a:pt x="102908" y="718654"/>
                  </a:lnTo>
                  <a:lnTo>
                    <a:pt x="101346" y="717029"/>
                  </a:lnTo>
                  <a:lnTo>
                    <a:pt x="100952" y="717384"/>
                  </a:lnTo>
                  <a:lnTo>
                    <a:pt x="100545" y="717727"/>
                  </a:lnTo>
                  <a:lnTo>
                    <a:pt x="100126" y="718083"/>
                  </a:lnTo>
                  <a:lnTo>
                    <a:pt x="101066" y="718832"/>
                  </a:lnTo>
                  <a:lnTo>
                    <a:pt x="101993" y="719594"/>
                  </a:lnTo>
                  <a:lnTo>
                    <a:pt x="102933" y="720369"/>
                  </a:lnTo>
                  <a:lnTo>
                    <a:pt x="103708" y="719467"/>
                  </a:lnTo>
                  <a:close/>
                </a:path>
                <a:path w="372109" h="1283970">
                  <a:moveTo>
                    <a:pt x="120192" y="483323"/>
                  </a:moveTo>
                  <a:lnTo>
                    <a:pt x="119824" y="481749"/>
                  </a:lnTo>
                  <a:lnTo>
                    <a:pt x="119468" y="480161"/>
                  </a:lnTo>
                  <a:lnTo>
                    <a:pt x="119075" y="478599"/>
                  </a:lnTo>
                  <a:lnTo>
                    <a:pt x="117309" y="478853"/>
                  </a:lnTo>
                  <a:lnTo>
                    <a:pt x="117487" y="480491"/>
                  </a:lnTo>
                  <a:lnTo>
                    <a:pt x="117817" y="483730"/>
                  </a:lnTo>
                  <a:lnTo>
                    <a:pt x="118630" y="483590"/>
                  </a:lnTo>
                  <a:lnTo>
                    <a:pt x="120192" y="483323"/>
                  </a:lnTo>
                  <a:close/>
                </a:path>
                <a:path w="372109" h="1283970">
                  <a:moveTo>
                    <a:pt x="122453" y="359981"/>
                  </a:moveTo>
                  <a:lnTo>
                    <a:pt x="122174" y="359041"/>
                  </a:lnTo>
                  <a:lnTo>
                    <a:pt x="122135" y="358292"/>
                  </a:lnTo>
                  <a:lnTo>
                    <a:pt x="121729" y="357797"/>
                  </a:lnTo>
                  <a:lnTo>
                    <a:pt x="121539" y="357555"/>
                  </a:lnTo>
                  <a:lnTo>
                    <a:pt x="120751" y="357809"/>
                  </a:lnTo>
                  <a:lnTo>
                    <a:pt x="120218" y="357822"/>
                  </a:lnTo>
                  <a:lnTo>
                    <a:pt x="120294" y="358508"/>
                  </a:lnTo>
                  <a:lnTo>
                    <a:pt x="120230" y="359244"/>
                  </a:lnTo>
                  <a:lnTo>
                    <a:pt x="120510" y="359841"/>
                  </a:lnTo>
                  <a:lnTo>
                    <a:pt x="120624" y="360057"/>
                  </a:lnTo>
                  <a:lnTo>
                    <a:pt x="121475" y="359930"/>
                  </a:lnTo>
                  <a:lnTo>
                    <a:pt x="122453" y="359981"/>
                  </a:lnTo>
                  <a:close/>
                </a:path>
                <a:path w="372109" h="1283970">
                  <a:moveTo>
                    <a:pt x="124625" y="727456"/>
                  </a:moveTo>
                  <a:lnTo>
                    <a:pt x="124460" y="727379"/>
                  </a:lnTo>
                  <a:lnTo>
                    <a:pt x="123685" y="727024"/>
                  </a:lnTo>
                  <a:lnTo>
                    <a:pt x="122821" y="726897"/>
                  </a:lnTo>
                  <a:lnTo>
                    <a:pt x="121970" y="726668"/>
                  </a:lnTo>
                  <a:lnTo>
                    <a:pt x="121856" y="727303"/>
                  </a:lnTo>
                  <a:lnTo>
                    <a:pt x="121513" y="728395"/>
                  </a:lnTo>
                  <a:lnTo>
                    <a:pt x="121691" y="728484"/>
                  </a:lnTo>
                  <a:lnTo>
                    <a:pt x="122389" y="728878"/>
                  </a:lnTo>
                  <a:lnTo>
                    <a:pt x="123278" y="728967"/>
                  </a:lnTo>
                  <a:lnTo>
                    <a:pt x="124333" y="729221"/>
                  </a:lnTo>
                  <a:lnTo>
                    <a:pt x="124396" y="728332"/>
                  </a:lnTo>
                  <a:lnTo>
                    <a:pt x="124625" y="727456"/>
                  </a:lnTo>
                  <a:close/>
                </a:path>
                <a:path w="372109" h="1283970">
                  <a:moveTo>
                    <a:pt x="135826" y="838581"/>
                  </a:moveTo>
                  <a:lnTo>
                    <a:pt x="135432" y="837742"/>
                  </a:lnTo>
                  <a:lnTo>
                    <a:pt x="135255" y="836968"/>
                  </a:lnTo>
                  <a:lnTo>
                    <a:pt x="134937" y="836968"/>
                  </a:lnTo>
                  <a:lnTo>
                    <a:pt x="134620" y="836968"/>
                  </a:lnTo>
                  <a:lnTo>
                    <a:pt x="134315" y="836993"/>
                  </a:lnTo>
                  <a:lnTo>
                    <a:pt x="134048" y="838149"/>
                  </a:lnTo>
                  <a:lnTo>
                    <a:pt x="133515" y="840473"/>
                  </a:lnTo>
                  <a:lnTo>
                    <a:pt x="133794" y="840600"/>
                  </a:lnTo>
                  <a:lnTo>
                    <a:pt x="134048" y="840740"/>
                  </a:lnTo>
                  <a:lnTo>
                    <a:pt x="134340" y="840867"/>
                  </a:lnTo>
                  <a:lnTo>
                    <a:pt x="134810" y="840359"/>
                  </a:lnTo>
                  <a:lnTo>
                    <a:pt x="135585" y="839889"/>
                  </a:lnTo>
                  <a:lnTo>
                    <a:pt x="135674" y="839317"/>
                  </a:lnTo>
                  <a:lnTo>
                    <a:pt x="135826" y="838581"/>
                  </a:lnTo>
                  <a:close/>
                </a:path>
                <a:path w="372109" h="1283970">
                  <a:moveTo>
                    <a:pt x="149148" y="343979"/>
                  </a:moveTo>
                  <a:lnTo>
                    <a:pt x="148894" y="342938"/>
                  </a:lnTo>
                  <a:lnTo>
                    <a:pt x="148653" y="341884"/>
                  </a:lnTo>
                  <a:lnTo>
                    <a:pt x="148399" y="340829"/>
                  </a:lnTo>
                  <a:lnTo>
                    <a:pt x="147561" y="341058"/>
                  </a:lnTo>
                  <a:lnTo>
                    <a:pt x="147142" y="341160"/>
                  </a:lnTo>
                  <a:lnTo>
                    <a:pt x="147967" y="344297"/>
                  </a:lnTo>
                  <a:lnTo>
                    <a:pt x="148361" y="344195"/>
                  </a:lnTo>
                  <a:lnTo>
                    <a:pt x="148755" y="344093"/>
                  </a:lnTo>
                  <a:lnTo>
                    <a:pt x="149148" y="343979"/>
                  </a:lnTo>
                  <a:close/>
                </a:path>
                <a:path w="372109" h="1283970">
                  <a:moveTo>
                    <a:pt x="150126" y="389191"/>
                  </a:moveTo>
                  <a:lnTo>
                    <a:pt x="148412" y="387083"/>
                  </a:lnTo>
                  <a:lnTo>
                    <a:pt x="146748" y="386245"/>
                  </a:lnTo>
                  <a:lnTo>
                    <a:pt x="144081" y="389420"/>
                  </a:lnTo>
                  <a:lnTo>
                    <a:pt x="146939" y="389305"/>
                  </a:lnTo>
                  <a:lnTo>
                    <a:pt x="150126" y="389191"/>
                  </a:lnTo>
                  <a:close/>
                </a:path>
                <a:path w="372109" h="1283970">
                  <a:moveTo>
                    <a:pt x="166192" y="649859"/>
                  </a:moveTo>
                  <a:lnTo>
                    <a:pt x="161226" y="654685"/>
                  </a:lnTo>
                  <a:lnTo>
                    <a:pt x="165239" y="654926"/>
                  </a:lnTo>
                  <a:lnTo>
                    <a:pt x="165836" y="653402"/>
                  </a:lnTo>
                  <a:lnTo>
                    <a:pt x="166192" y="649859"/>
                  </a:lnTo>
                  <a:close/>
                </a:path>
                <a:path w="372109" h="1283970">
                  <a:moveTo>
                    <a:pt x="177088" y="379120"/>
                  </a:moveTo>
                  <a:lnTo>
                    <a:pt x="176136" y="378726"/>
                  </a:lnTo>
                  <a:lnTo>
                    <a:pt x="175666" y="378561"/>
                  </a:lnTo>
                  <a:lnTo>
                    <a:pt x="175336" y="379526"/>
                  </a:lnTo>
                  <a:lnTo>
                    <a:pt x="175018" y="380492"/>
                  </a:lnTo>
                  <a:lnTo>
                    <a:pt x="174688" y="381457"/>
                  </a:lnTo>
                  <a:lnTo>
                    <a:pt x="175031" y="381609"/>
                  </a:lnTo>
                  <a:lnTo>
                    <a:pt x="175361" y="381736"/>
                  </a:lnTo>
                  <a:lnTo>
                    <a:pt x="175679" y="381863"/>
                  </a:lnTo>
                  <a:lnTo>
                    <a:pt x="176161" y="380961"/>
                  </a:lnTo>
                  <a:lnTo>
                    <a:pt x="176606" y="380034"/>
                  </a:lnTo>
                  <a:lnTo>
                    <a:pt x="177088" y="379120"/>
                  </a:lnTo>
                  <a:close/>
                </a:path>
                <a:path w="372109" h="1283970">
                  <a:moveTo>
                    <a:pt x="177215" y="326910"/>
                  </a:moveTo>
                  <a:lnTo>
                    <a:pt x="176771" y="325666"/>
                  </a:lnTo>
                  <a:lnTo>
                    <a:pt x="176314" y="324446"/>
                  </a:lnTo>
                  <a:lnTo>
                    <a:pt x="175856" y="323215"/>
                  </a:lnTo>
                  <a:lnTo>
                    <a:pt x="175323" y="323418"/>
                  </a:lnTo>
                  <a:lnTo>
                    <a:pt x="174282" y="323837"/>
                  </a:lnTo>
                  <a:lnTo>
                    <a:pt x="174421" y="324573"/>
                  </a:lnTo>
                  <a:lnTo>
                    <a:pt x="174434" y="325386"/>
                  </a:lnTo>
                  <a:lnTo>
                    <a:pt x="175031" y="326605"/>
                  </a:lnTo>
                  <a:lnTo>
                    <a:pt x="175653" y="327025"/>
                  </a:lnTo>
                  <a:lnTo>
                    <a:pt x="176110" y="327507"/>
                  </a:lnTo>
                  <a:lnTo>
                    <a:pt x="176491" y="327304"/>
                  </a:lnTo>
                  <a:lnTo>
                    <a:pt x="176847" y="327101"/>
                  </a:lnTo>
                  <a:lnTo>
                    <a:pt x="177215" y="326910"/>
                  </a:lnTo>
                  <a:close/>
                </a:path>
                <a:path w="372109" h="1283970">
                  <a:moveTo>
                    <a:pt x="182448" y="382638"/>
                  </a:moveTo>
                  <a:lnTo>
                    <a:pt x="179247" y="380746"/>
                  </a:lnTo>
                  <a:lnTo>
                    <a:pt x="178054" y="380022"/>
                  </a:lnTo>
                  <a:lnTo>
                    <a:pt x="178231" y="382828"/>
                  </a:lnTo>
                  <a:lnTo>
                    <a:pt x="179412" y="383692"/>
                  </a:lnTo>
                  <a:lnTo>
                    <a:pt x="182448" y="382638"/>
                  </a:lnTo>
                  <a:close/>
                </a:path>
                <a:path w="372109" h="1283970">
                  <a:moveTo>
                    <a:pt x="185305" y="694423"/>
                  </a:moveTo>
                  <a:lnTo>
                    <a:pt x="185039" y="693788"/>
                  </a:lnTo>
                  <a:lnTo>
                    <a:pt x="184848" y="693381"/>
                  </a:lnTo>
                  <a:lnTo>
                    <a:pt x="183997" y="693254"/>
                  </a:lnTo>
                  <a:lnTo>
                    <a:pt x="183464" y="693000"/>
                  </a:lnTo>
                  <a:lnTo>
                    <a:pt x="183172" y="693712"/>
                  </a:lnTo>
                  <a:lnTo>
                    <a:pt x="182562" y="694512"/>
                  </a:lnTo>
                  <a:lnTo>
                    <a:pt x="182816" y="695655"/>
                  </a:lnTo>
                  <a:lnTo>
                    <a:pt x="183807" y="695972"/>
                  </a:lnTo>
                  <a:lnTo>
                    <a:pt x="185140" y="696849"/>
                  </a:lnTo>
                  <a:lnTo>
                    <a:pt x="185127" y="695248"/>
                  </a:lnTo>
                  <a:lnTo>
                    <a:pt x="185305" y="694423"/>
                  </a:lnTo>
                  <a:close/>
                </a:path>
                <a:path w="372109" h="1283970">
                  <a:moveTo>
                    <a:pt x="188569" y="570445"/>
                  </a:moveTo>
                  <a:lnTo>
                    <a:pt x="187299" y="566496"/>
                  </a:lnTo>
                  <a:lnTo>
                    <a:pt x="185534" y="568629"/>
                  </a:lnTo>
                  <a:lnTo>
                    <a:pt x="184518" y="569874"/>
                  </a:lnTo>
                  <a:lnTo>
                    <a:pt x="183502" y="571093"/>
                  </a:lnTo>
                  <a:lnTo>
                    <a:pt x="184277" y="571665"/>
                  </a:lnTo>
                  <a:lnTo>
                    <a:pt x="185229" y="572808"/>
                  </a:lnTo>
                  <a:lnTo>
                    <a:pt x="188036" y="572109"/>
                  </a:lnTo>
                  <a:lnTo>
                    <a:pt x="188569" y="570445"/>
                  </a:lnTo>
                  <a:close/>
                </a:path>
                <a:path w="372109" h="1283970">
                  <a:moveTo>
                    <a:pt x="197319" y="345262"/>
                  </a:moveTo>
                  <a:lnTo>
                    <a:pt x="196291" y="345059"/>
                  </a:lnTo>
                  <a:lnTo>
                    <a:pt x="195567" y="344779"/>
                  </a:lnTo>
                  <a:lnTo>
                    <a:pt x="194881" y="344855"/>
                  </a:lnTo>
                  <a:lnTo>
                    <a:pt x="194652" y="344881"/>
                  </a:lnTo>
                  <a:lnTo>
                    <a:pt x="194259" y="346176"/>
                  </a:lnTo>
                  <a:lnTo>
                    <a:pt x="194386" y="346240"/>
                  </a:lnTo>
                  <a:lnTo>
                    <a:pt x="194945" y="346659"/>
                  </a:lnTo>
                  <a:lnTo>
                    <a:pt x="195668" y="346976"/>
                  </a:lnTo>
                  <a:lnTo>
                    <a:pt x="196367" y="347027"/>
                  </a:lnTo>
                  <a:lnTo>
                    <a:pt x="196570" y="347052"/>
                  </a:lnTo>
                  <a:lnTo>
                    <a:pt x="196862" y="346125"/>
                  </a:lnTo>
                  <a:lnTo>
                    <a:pt x="197319" y="345262"/>
                  </a:lnTo>
                  <a:close/>
                </a:path>
                <a:path w="372109" h="1283970">
                  <a:moveTo>
                    <a:pt x="209384" y="758571"/>
                  </a:moveTo>
                  <a:lnTo>
                    <a:pt x="205790" y="758748"/>
                  </a:lnTo>
                  <a:lnTo>
                    <a:pt x="204000" y="758863"/>
                  </a:lnTo>
                  <a:lnTo>
                    <a:pt x="204000" y="760120"/>
                  </a:lnTo>
                  <a:lnTo>
                    <a:pt x="205778" y="760196"/>
                  </a:lnTo>
                  <a:lnTo>
                    <a:pt x="207568" y="760260"/>
                  </a:lnTo>
                  <a:lnTo>
                    <a:pt x="209334" y="760336"/>
                  </a:lnTo>
                  <a:lnTo>
                    <a:pt x="209346" y="759739"/>
                  </a:lnTo>
                  <a:lnTo>
                    <a:pt x="209384" y="758571"/>
                  </a:lnTo>
                  <a:close/>
                </a:path>
                <a:path w="372109" h="1283970">
                  <a:moveTo>
                    <a:pt x="210578" y="279806"/>
                  </a:moveTo>
                  <a:lnTo>
                    <a:pt x="210477" y="279349"/>
                  </a:lnTo>
                  <a:lnTo>
                    <a:pt x="210362" y="278892"/>
                  </a:lnTo>
                  <a:lnTo>
                    <a:pt x="210273" y="278422"/>
                  </a:lnTo>
                  <a:lnTo>
                    <a:pt x="208292" y="279057"/>
                  </a:lnTo>
                  <a:lnTo>
                    <a:pt x="207302" y="279387"/>
                  </a:lnTo>
                  <a:lnTo>
                    <a:pt x="207378" y="279692"/>
                  </a:lnTo>
                  <a:lnTo>
                    <a:pt x="207543" y="280289"/>
                  </a:lnTo>
                  <a:lnTo>
                    <a:pt x="209562" y="279971"/>
                  </a:lnTo>
                  <a:lnTo>
                    <a:pt x="210578" y="279806"/>
                  </a:lnTo>
                  <a:close/>
                </a:path>
                <a:path w="372109" h="1283970">
                  <a:moveTo>
                    <a:pt x="212636" y="321678"/>
                  </a:moveTo>
                  <a:lnTo>
                    <a:pt x="209448" y="319481"/>
                  </a:lnTo>
                  <a:lnTo>
                    <a:pt x="209181" y="319862"/>
                  </a:lnTo>
                  <a:lnTo>
                    <a:pt x="208915" y="320268"/>
                  </a:lnTo>
                  <a:lnTo>
                    <a:pt x="208648" y="320662"/>
                  </a:lnTo>
                  <a:lnTo>
                    <a:pt x="209677" y="321411"/>
                  </a:lnTo>
                  <a:lnTo>
                    <a:pt x="210705" y="322186"/>
                  </a:lnTo>
                  <a:lnTo>
                    <a:pt x="211734" y="322961"/>
                  </a:lnTo>
                  <a:lnTo>
                    <a:pt x="212013" y="322541"/>
                  </a:lnTo>
                  <a:lnTo>
                    <a:pt x="212344" y="322110"/>
                  </a:lnTo>
                  <a:lnTo>
                    <a:pt x="212636" y="321678"/>
                  </a:lnTo>
                  <a:close/>
                </a:path>
                <a:path w="372109" h="1283970">
                  <a:moveTo>
                    <a:pt x="229730" y="3530"/>
                  </a:moveTo>
                  <a:lnTo>
                    <a:pt x="229603" y="1930"/>
                  </a:lnTo>
                  <a:lnTo>
                    <a:pt x="229501" y="266"/>
                  </a:lnTo>
                  <a:lnTo>
                    <a:pt x="226148" y="0"/>
                  </a:lnTo>
                  <a:lnTo>
                    <a:pt x="227190" y="1854"/>
                  </a:lnTo>
                  <a:lnTo>
                    <a:pt x="227838" y="2984"/>
                  </a:lnTo>
                  <a:lnTo>
                    <a:pt x="228485" y="4140"/>
                  </a:lnTo>
                  <a:lnTo>
                    <a:pt x="228892" y="3924"/>
                  </a:lnTo>
                  <a:lnTo>
                    <a:pt x="229730" y="3530"/>
                  </a:lnTo>
                  <a:close/>
                </a:path>
                <a:path w="372109" h="1283970">
                  <a:moveTo>
                    <a:pt x="237642" y="153847"/>
                  </a:moveTo>
                  <a:lnTo>
                    <a:pt x="234289" y="154432"/>
                  </a:lnTo>
                  <a:lnTo>
                    <a:pt x="234962" y="155575"/>
                  </a:lnTo>
                  <a:lnTo>
                    <a:pt x="235521" y="156476"/>
                  </a:lnTo>
                  <a:lnTo>
                    <a:pt x="236054" y="157365"/>
                  </a:lnTo>
                  <a:lnTo>
                    <a:pt x="237007" y="155498"/>
                  </a:lnTo>
                  <a:lnTo>
                    <a:pt x="237642" y="153847"/>
                  </a:lnTo>
                  <a:close/>
                </a:path>
                <a:path w="372109" h="1283970">
                  <a:moveTo>
                    <a:pt x="239890" y="54660"/>
                  </a:moveTo>
                  <a:lnTo>
                    <a:pt x="238531" y="54254"/>
                  </a:lnTo>
                  <a:lnTo>
                    <a:pt x="238023" y="54127"/>
                  </a:lnTo>
                  <a:lnTo>
                    <a:pt x="237807" y="54952"/>
                  </a:lnTo>
                  <a:lnTo>
                    <a:pt x="237578" y="55791"/>
                  </a:lnTo>
                  <a:lnTo>
                    <a:pt x="237363" y="56603"/>
                  </a:lnTo>
                  <a:lnTo>
                    <a:pt x="237883" y="56667"/>
                  </a:lnTo>
                  <a:lnTo>
                    <a:pt x="238671" y="56997"/>
                  </a:lnTo>
                  <a:lnTo>
                    <a:pt x="239356" y="56286"/>
                  </a:lnTo>
                  <a:lnTo>
                    <a:pt x="239509" y="55511"/>
                  </a:lnTo>
                  <a:lnTo>
                    <a:pt x="239890" y="54660"/>
                  </a:lnTo>
                  <a:close/>
                </a:path>
                <a:path w="372109" h="1283970">
                  <a:moveTo>
                    <a:pt x="240372" y="197116"/>
                  </a:moveTo>
                  <a:lnTo>
                    <a:pt x="240220" y="197015"/>
                  </a:lnTo>
                  <a:lnTo>
                    <a:pt x="239725" y="196659"/>
                  </a:lnTo>
                  <a:lnTo>
                    <a:pt x="239039" y="196405"/>
                  </a:lnTo>
                  <a:lnTo>
                    <a:pt x="238213" y="196456"/>
                  </a:lnTo>
                  <a:lnTo>
                    <a:pt x="238048" y="197345"/>
                  </a:lnTo>
                  <a:lnTo>
                    <a:pt x="237807" y="197878"/>
                  </a:lnTo>
                  <a:lnTo>
                    <a:pt x="238925" y="198120"/>
                  </a:lnTo>
                  <a:lnTo>
                    <a:pt x="239433" y="198247"/>
                  </a:lnTo>
                  <a:lnTo>
                    <a:pt x="239941" y="198361"/>
                  </a:lnTo>
                  <a:lnTo>
                    <a:pt x="240042" y="197904"/>
                  </a:lnTo>
                  <a:lnTo>
                    <a:pt x="240372" y="197116"/>
                  </a:lnTo>
                  <a:close/>
                </a:path>
                <a:path w="372109" h="1283970">
                  <a:moveTo>
                    <a:pt x="243243" y="918362"/>
                  </a:moveTo>
                  <a:lnTo>
                    <a:pt x="240131" y="917282"/>
                  </a:lnTo>
                  <a:lnTo>
                    <a:pt x="237680" y="916457"/>
                  </a:lnTo>
                  <a:lnTo>
                    <a:pt x="239547" y="919314"/>
                  </a:lnTo>
                  <a:lnTo>
                    <a:pt x="240563" y="920369"/>
                  </a:lnTo>
                  <a:lnTo>
                    <a:pt x="243243" y="918362"/>
                  </a:lnTo>
                  <a:close/>
                </a:path>
                <a:path w="372109" h="1283970">
                  <a:moveTo>
                    <a:pt x="249631" y="1114005"/>
                  </a:moveTo>
                  <a:lnTo>
                    <a:pt x="248094" y="1112037"/>
                  </a:lnTo>
                  <a:lnTo>
                    <a:pt x="246583" y="1110068"/>
                  </a:lnTo>
                  <a:lnTo>
                    <a:pt x="245071" y="1108113"/>
                  </a:lnTo>
                  <a:lnTo>
                    <a:pt x="243459" y="1109294"/>
                  </a:lnTo>
                  <a:lnTo>
                    <a:pt x="243357" y="1112774"/>
                  </a:lnTo>
                  <a:lnTo>
                    <a:pt x="245389" y="1114348"/>
                  </a:lnTo>
                  <a:lnTo>
                    <a:pt x="249631" y="1114005"/>
                  </a:lnTo>
                  <a:close/>
                </a:path>
                <a:path w="372109" h="1283970">
                  <a:moveTo>
                    <a:pt x="250863" y="467652"/>
                  </a:moveTo>
                  <a:lnTo>
                    <a:pt x="249669" y="466966"/>
                  </a:lnTo>
                  <a:lnTo>
                    <a:pt x="248653" y="468998"/>
                  </a:lnTo>
                  <a:lnTo>
                    <a:pt x="247764" y="470725"/>
                  </a:lnTo>
                  <a:lnTo>
                    <a:pt x="249059" y="470065"/>
                  </a:lnTo>
                  <a:lnTo>
                    <a:pt x="249669" y="469925"/>
                  </a:lnTo>
                  <a:lnTo>
                    <a:pt x="249986" y="469531"/>
                  </a:lnTo>
                  <a:lnTo>
                    <a:pt x="250393" y="468998"/>
                  </a:lnTo>
                  <a:lnTo>
                    <a:pt x="250571" y="468287"/>
                  </a:lnTo>
                  <a:lnTo>
                    <a:pt x="250863" y="467652"/>
                  </a:lnTo>
                  <a:close/>
                </a:path>
                <a:path w="372109" h="1283970">
                  <a:moveTo>
                    <a:pt x="252387" y="635838"/>
                  </a:moveTo>
                  <a:lnTo>
                    <a:pt x="252183" y="635190"/>
                  </a:lnTo>
                  <a:lnTo>
                    <a:pt x="252056" y="634834"/>
                  </a:lnTo>
                  <a:lnTo>
                    <a:pt x="251244" y="634707"/>
                  </a:lnTo>
                  <a:lnTo>
                    <a:pt x="250723" y="634466"/>
                  </a:lnTo>
                  <a:lnTo>
                    <a:pt x="250469" y="635190"/>
                  </a:lnTo>
                  <a:lnTo>
                    <a:pt x="250012" y="635901"/>
                  </a:lnTo>
                  <a:lnTo>
                    <a:pt x="250037" y="636600"/>
                  </a:lnTo>
                  <a:lnTo>
                    <a:pt x="250063" y="636905"/>
                  </a:lnTo>
                  <a:lnTo>
                    <a:pt x="251040" y="637171"/>
                  </a:lnTo>
                  <a:lnTo>
                    <a:pt x="252107" y="637755"/>
                  </a:lnTo>
                  <a:lnTo>
                    <a:pt x="252158" y="636612"/>
                  </a:lnTo>
                  <a:lnTo>
                    <a:pt x="252387" y="635838"/>
                  </a:lnTo>
                  <a:close/>
                </a:path>
                <a:path w="372109" h="1283970">
                  <a:moveTo>
                    <a:pt x="255816" y="917676"/>
                  </a:moveTo>
                  <a:lnTo>
                    <a:pt x="255371" y="917536"/>
                  </a:lnTo>
                  <a:lnTo>
                    <a:pt x="254914" y="917359"/>
                  </a:lnTo>
                  <a:lnTo>
                    <a:pt x="254469" y="917206"/>
                  </a:lnTo>
                  <a:lnTo>
                    <a:pt x="254101" y="918324"/>
                  </a:lnTo>
                  <a:lnTo>
                    <a:pt x="253720" y="919454"/>
                  </a:lnTo>
                  <a:lnTo>
                    <a:pt x="253339" y="920572"/>
                  </a:lnTo>
                  <a:lnTo>
                    <a:pt x="253771" y="920711"/>
                  </a:lnTo>
                  <a:lnTo>
                    <a:pt x="254177" y="920838"/>
                  </a:lnTo>
                  <a:lnTo>
                    <a:pt x="254584" y="920978"/>
                  </a:lnTo>
                  <a:lnTo>
                    <a:pt x="255003" y="919873"/>
                  </a:lnTo>
                  <a:lnTo>
                    <a:pt x="255816" y="917676"/>
                  </a:lnTo>
                  <a:close/>
                </a:path>
                <a:path w="372109" h="1283970">
                  <a:moveTo>
                    <a:pt x="256717" y="864323"/>
                  </a:moveTo>
                  <a:lnTo>
                    <a:pt x="256425" y="864019"/>
                  </a:lnTo>
                  <a:lnTo>
                    <a:pt x="256171" y="863727"/>
                  </a:lnTo>
                  <a:lnTo>
                    <a:pt x="255905" y="863434"/>
                  </a:lnTo>
                  <a:lnTo>
                    <a:pt x="254787" y="864412"/>
                  </a:lnTo>
                  <a:lnTo>
                    <a:pt x="253669" y="865390"/>
                  </a:lnTo>
                  <a:lnTo>
                    <a:pt x="252539" y="866381"/>
                  </a:lnTo>
                  <a:lnTo>
                    <a:pt x="252742" y="866686"/>
                  </a:lnTo>
                  <a:lnTo>
                    <a:pt x="252920" y="867016"/>
                  </a:lnTo>
                  <a:lnTo>
                    <a:pt x="253111" y="867333"/>
                  </a:lnTo>
                  <a:lnTo>
                    <a:pt x="254304" y="866330"/>
                  </a:lnTo>
                  <a:lnTo>
                    <a:pt x="256717" y="864323"/>
                  </a:lnTo>
                  <a:close/>
                </a:path>
                <a:path w="372109" h="1283970">
                  <a:moveTo>
                    <a:pt x="262280" y="402386"/>
                  </a:moveTo>
                  <a:lnTo>
                    <a:pt x="260502" y="400291"/>
                  </a:lnTo>
                  <a:lnTo>
                    <a:pt x="260629" y="401840"/>
                  </a:lnTo>
                  <a:lnTo>
                    <a:pt x="260731" y="402907"/>
                  </a:lnTo>
                  <a:lnTo>
                    <a:pt x="260858" y="404368"/>
                  </a:lnTo>
                  <a:lnTo>
                    <a:pt x="262280" y="402386"/>
                  </a:lnTo>
                  <a:close/>
                </a:path>
                <a:path w="372109" h="1283970">
                  <a:moveTo>
                    <a:pt x="266661" y="82423"/>
                  </a:moveTo>
                  <a:lnTo>
                    <a:pt x="265252" y="81102"/>
                  </a:lnTo>
                  <a:lnTo>
                    <a:pt x="264541" y="80441"/>
                  </a:lnTo>
                  <a:lnTo>
                    <a:pt x="264312" y="80695"/>
                  </a:lnTo>
                  <a:lnTo>
                    <a:pt x="264071" y="80949"/>
                  </a:lnTo>
                  <a:lnTo>
                    <a:pt x="263804" y="81191"/>
                  </a:lnTo>
                  <a:lnTo>
                    <a:pt x="264414" y="81915"/>
                  </a:lnTo>
                  <a:lnTo>
                    <a:pt x="265023" y="82664"/>
                  </a:lnTo>
                  <a:lnTo>
                    <a:pt x="265633" y="83400"/>
                  </a:lnTo>
                  <a:lnTo>
                    <a:pt x="265963" y="83070"/>
                  </a:lnTo>
                  <a:lnTo>
                    <a:pt x="266661" y="82423"/>
                  </a:lnTo>
                  <a:close/>
                </a:path>
                <a:path w="372109" h="1283970">
                  <a:moveTo>
                    <a:pt x="269697" y="551916"/>
                  </a:moveTo>
                  <a:lnTo>
                    <a:pt x="264553" y="546214"/>
                  </a:lnTo>
                  <a:lnTo>
                    <a:pt x="264312" y="546112"/>
                  </a:lnTo>
                  <a:lnTo>
                    <a:pt x="259803" y="547928"/>
                  </a:lnTo>
                  <a:lnTo>
                    <a:pt x="263893" y="557504"/>
                  </a:lnTo>
                  <a:lnTo>
                    <a:pt x="269697" y="551916"/>
                  </a:lnTo>
                  <a:close/>
                </a:path>
                <a:path w="372109" h="1283970">
                  <a:moveTo>
                    <a:pt x="281063" y="925664"/>
                  </a:moveTo>
                  <a:lnTo>
                    <a:pt x="280898" y="924852"/>
                  </a:lnTo>
                  <a:lnTo>
                    <a:pt x="280022" y="924814"/>
                  </a:lnTo>
                  <a:lnTo>
                    <a:pt x="279133" y="924648"/>
                  </a:lnTo>
                  <a:lnTo>
                    <a:pt x="279222" y="925601"/>
                  </a:lnTo>
                  <a:lnTo>
                    <a:pt x="279171" y="926312"/>
                  </a:lnTo>
                  <a:lnTo>
                    <a:pt x="279488" y="927087"/>
                  </a:lnTo>
                  <a:lnTo>
                    <a:pt x="280720" y="927100"/>
                  </a:lnTo>
                  <a:lnTo>
                    <a:pt x="280974" y="926376"/>
                  </a:lnTo>
                  <a:lnTo>
                    <a:pt x="281063" y="925664"/>
                  </a:lnTo>
                  <a:close/>
                </a:path>
                <a:path w="372109" h="1283970">
                  <a:moveTo>
                    <a:pt x="295084" y="903020"/>
                  </a:moveTo>
                  <a:lnTo>
                    <a:pt x="292252" y="905014"/>
                  </a:lnTo>
                  <a:lnTo>
                    <a:pt x="286613" y="909027"/>
                  </a:lnTo>
                  <a:lnTo>
                    <a:pt x="287451" y="910120"/>
                  </a:lnTo>
                  <a:lnTo>
                    <a:pt x="287870" y="910653"/>
                  </a:lnTo>
                  <a:lnTo>
                    <a:pt x="291071" y="909154"/>
                  </a:lnTo>
                  <a:lnTo>
                    <a:pt x="294817" y="908367"/>
                  </a:lnTo>
                  <a:lnTo>
                    <a:pt x="295084" y="903020"/>
                  </a:lnTo>
                  <a:close/>
                </a:path>
                <a:path w="372109" h="1283970">
                  <a:moveTo>
                    <a:pt x="295884" y="595693"/>
                  </a:moveTo>
                  <a:lnTo>
                    <a:pt x="294627" y="594194"/>
                  </a:lnTo>
                  <a:lnTo>
                    <a:pt x="291807" y="593102"/>
                  </a:lnTo>
                  <a:lnTo>
                    <a:pt x="290487" y="596468"/>
                  </a:lnTo>
                  <a:lnTo>
                    <a:pt x="292379" y="597623"/>
                  </a:lnTo>
                  <a:lnTo>
                    <a:pt x="295173" y="599071"/>
                  </a:lnTo>
                  <a:lnTo>
                    <a:pt x="295884" y="595693"/>
                  </a:lnTo>
                  <a:close/>
                </a:path>
                <a:path w="372109" h="1283970">
                  <a:moveTo>
                    <a:pt x="297230" y="1210310"/>
                  </a:moveTo>
                  <a:lnTo>
                    <a:pt x="295262" y="1208392"/>
                  </a:lnTo>
                  <a:lnTo>
                    <a:pt x="293725" y="1207630"/>
                  </a:lnTo>
                  <a:lnTo>
                    <a:pt x="291426" y="1209382"/>
                  </a:lnTo>
                  <a:lnTo>
                    <a:pt x="293116" y="1211795"/>
                  </a:lnTo>
                  <a:lnTo>
                    <a:pt x="294792" y="1211567"/>
                  </a:lnTo>
                  <a:lnTo>
                    <a:pt x="297230" y="1210310"/>
                  </a:lnTo>
                  <a:close/>
                </a:path>
                <a:path w="372109" h="1283970">
                  <a:moveTo>
                    <a:pt x="299351" y="922616"/>
                  </a:moveTo>
                  <a:lnTo>
                    <a:pt x="298665" y="922121"/>
                  </a:lnTo>
                  <a:lnTo>
                    <a:pt x="297332" y="921118"/>
                  </a:lnTo>
                  <a:lnTo>
                    <a:pt x="297141" y="921334"/>
                  </a:lnTo>
                  <a:lnTo>
                    <a:pt x="296951" y="921524"/>
                  </a:lnTo>
                  <a:lnTo>
                    <a:pt x="296786" y="921740"/>
                  </a:lnTo>
                  <a:lnTo>
                    <a:pt x="297332" y="922350"/>
                  </a:lnTo>
                  <a:lnTo>
                    <a:pt x="297891" y="922947"/>
                  </a:lnTo>
                  <a:lnTo>
                    <a:pt x="298424" y="923531"/>
                  </a:lnTo>
                  <a:lnTo>
                    <a:pt x="298729" y="923239"/>
                  </a:lnTo>
                  <a:lnTo>
                    <a:pt x="299034" y="922921"/>
                  </a:lnTo>
                  <a:lnTo>
                    <a:pt x="299351" y="922616"/>
                  </a:lnTo>
                  <a:close/>
                </a:path>
                <a:path w="372109" h="1283970">
                  <a:moveTo>
                    <a:pt x="300316" y="758139"/>
                  </a:moveTo>
                  <a:lnTo>
                    <a:pt x="300278" y="757377"/>
                  </a:lnTo>
                  <a:lnTo>
                    <a:pt x="300266" y="756856"/>
                  </a:lnTo>
                  <a:lnTo>
                    <a:pt x="300240" y="756323"/>
                  </a:lnTo>
                  <a:lnTo>
                    <a:pt x="299732" y="756348"/>
                  </a:lnTo>
                  <a:lnTo>
                    <a:pt x="298970" y="756196"/>
                  </a:lnTo>
                  <a:lnTo>
                    <a:pt x="298792" y="756462"/>
                  </a:lnTo>
                  <a:lnTo>
                    <a:pt x="298538" y="756831"/>
                  </a:lnTo>
                  <a:lnTo>
                    <a:pt x="298538" y="757580"/>
                  </a:lnTo>
                  <a:lnTo>
                    <a:pt x="298805" y="758228"/>
                  </a:lnTo>
                  <a:lnTo>
                    <a:pt x="299618" y="758088"/>
                  </a:lnTo>
                  <a:lnTo>
                    <a:pt x="300316" y="758139"/>
                  </a:lnTo>
                  <a:close/>
                </a:path>
                <a:path w="372109" h="1283970">
                  <a:moveTo>
                    <a:pt x="313524" y="84874"/>
                  </a:moveTo>
                  <a:lnTo>
                    <a:pt x="311442" y="81648"/>
                  </a:lnTo>
                  <a:lnTo>
                    <a:pt x="310984" y="81940"/>
                  </a:lnTo>
                  <a:lnTo>
                    <a:pt x="310095" y="82537"/>
                  </a:lnTo>
                  <a:lnTo>
                    <a:pt x="310781" y="83616"/>
                  </a:lnTo>
                  <a:lnTo>
                    <a:pt x="311492" y="84696"/>
                  </a:lnTo>
                  <a:lnTo>
                    <a:pt x="312178" y="85763"/>
                  </a:lnTo>
                  <a:lnTo>
                    <a:pt x="312635" y="85471"/>
                  </a:lnTo>
                  <a:lnTo>
                    <a:pt x="313080" y="85178"/>
                  </a:lnTo>
                  <a:lnTo>
                    <a:pt x="313524" y="84874"/>
                  </a:lnTo>
                  <a:close/>
                </a:path>
                <a:path w="372109" h="1283970">
                  <a:moveTo>
                    <a:pt x="317525" y="930567"/>
                  </a:moveTo>
                  <a:lnTo>
                    <a:pt x="315836" y="928166"/>
                  </a:lnTo>
                  <a:lnTo>
                    <a:pt x="315315" y="930211"/>
                  </a:lnTo>
                  <a:lnTo>
                    <a:pt x="314655" y="932700"/>
                  </a:lnTo>
                  <a:lnTo>
                    <a:pt x="317080" y="931824"/>
                  </a:lnTo>
                  <a:lnTo>
                    <a:pt x="317525" y="930567"/>
                  </a:lnTo>
                  <a:close/>
                </a:path>
                <a:path w="372109" h="1283970">
                  <a:moveTo>
                    <a:pt x="318084" y="584492"/>
                  </a:moveTo>
                  <a:lnTo>
                    <a:pt x="317804" y="584365"/>
                  </a:lnTo>
                  <a:lnTo>
                    <a:pt x="317487" y="584250"/>
                  </a:lnTo>
                  <a:lnTo>
                    <a:pt x="317207" y="584136"/>
                  </a:lnTo>
                  <a:lnTo>
                    <a:pt x="316826" y="584936"/>
                  </a:lnTo>
                  <a:lnTo>
                    <a:pt x="316445" y="585749"/>
                  </a:lnTo>
                  <a:lnTo>
                    <a:pt x="316052" y="586549"/>
                  </a:lnTo>
                  <a:lnTo>
                    <a:pt x="316725" y="586828"/>
                  </a:lnTo>
                  <a:lnTo>
                    <a:pt x="317055" y="586955"/>
                  </a:lnTo>
                  <a:lnTo>
                    <a:pt x="317398" y="586155"/>
                  </a:lnTo>
                  <a:lnTo>
                    <a:pt x="317728" y="585317"/>
                  </a:lnTo>
                  <a:lnTo>
                    <a:pt x="318084" y="584492"/>
                  </a:lnTo>
                  <a:close/>
                </a:path>
                <a:path w="372109" h="1283970">
                  <a:moveTo>
                    <a:pt x="318541" y="1228267"/>
                  </a:moveTo>
                  <a:lnTo>
                    <a:pt x="318490" y="1225600"/>
                  </a:lnTo>
                  <a:lnTo>
                    <a:pt x="317893" y="1224013"/>
                  </a:lnTo>
                  <a:lnTo>
                    <a:pt x="317398" y="1221917"/>
                  </a:lnTo>
                  <a:lnTo>
                    <a:pt x="312623" y="1224051"/>
                  </a:lnTo>
                  <a:lnTo>
                    <a:pt x="311480" y="1226312"/>
                  </a:lnTo>
                  <a:lnTo>
                    <a:pt x="314388" y="1229791"/>
                  </a:lnTo>
                  <a:lnTo>
                    <a:pt x="316039" y="1230249"/>
                  </a:lnTo>
                  <a:lnTo>
                    <a:pt x="317754" y="1230249"/>
                  </a:lnTo>
                  <a:lnTo>
                    <a:pt x="318541" y="1228267"/>
                  </a:lnTo>
                  <a:close/>
                </a:path>
                <a:path w="372109" h="1283970">
                  <a:moveTo>
                    <a:pt x="320954" y="486257"/>
                  </a:moveTo>
                  <a:lnTo>
                    <a:pt x="319709" y="485927"/>
                  </a:lnTo>
                  <a:lnTo>
                    <a:pt x="318503" y="485775"/>
                  </a:lnTo>
                  <a:lnTo>
                    <a:pt x="317309" y="485571"/>
                  </a:lnTo>
                  <a:lnTo>
                    <a:pt x="317030" y="487692"/>
                  </a:lnTo>
                  <a:lnTo>
                    <a:pt x="318249" y="487781"/>
                  </a:lnTo>
                  <a:lnTo>
                    <a:pt x="319468" y="487908"/>
                  </a:lnTo>
                  <a:lnTo>
                    <a:pt x="320776" y="487895"/>
                  </a:lnTo>
                  <a:lnTo>
                    <a:pt x="320954" y="486257"/>
                  </a:lnTo>
                  <a:close/>
                </a:path>
                <a:path w="372109" h="1283970">
                  <a:moveTo>
                    <a:pt x="336918" y="196697"/>
                  </a:moveTo>
                  <a:lnTo>
                    <a:pt x="336727" y="195757"/>
                  </a:lnTo>
                  <a:lnTo>
                    <a:pt x="336550" y="194779"/>
                  </a:lnTo>
                  <a:lnTo>
                    <a:pt x="336296" y="193814"/>
                  </a:lnTo>
                  <a:lnTo>
                    <a:pt x="335368" y="193865"/>
                  </a:lnTo>
                  <a:lnTo>
                    <a:pt x="335318" y="194894"/>
                  </a:lnTo>
                  <a:lnTo>
                    <a:pt x="335330" y="195872"/>
                  </a:lnTo>
                  <a:lnTo>
                    <a:pt x="335368" y="196862"/>
                  </a:lnTo>
                  <a:lnTo>
                    <a:pt x="335864" y="196811"/>
                  </a:lnTo>
                  <a:lnTo>
                    <a:pt x="336397" y="196748"/>
                  </a:lnTo>
                  <a:lnTo>
                    <a:pt x="336918" y="196697"/>
                  </a:lnTo>
                  <a:close/>
                </a:path>
                <a:path w="372109" h="1283970">
                  <a:moveTo>
                    <a:pt x="336943" y="994803"/>
                  </a:moveTo>
                  <a:lnTo>
                    <a:pt x="336677" y="994117"/>
                  </a:lnTo>
                  <a:lnTo>
                    <a:pt x="336384" y="993419"/>
                  </a:lnTo>
                  <a:lnTo>
                    <a:pt x="336143" y="992746"/>
                  </a:lnTo>
                  <a:lnTo>
                    <a:pt x="335051" y="993190"/>
                  </a:lnTo>
                  <a:lnTo>
                    <a:pt x="332917" y="994105"/>
                  </a:lnTo>
                  <a:lnTo>
                    <a:pt x="333273" y="995172"/>
                  </a:lnTo>
                  <a:lnTo>
                    <a:pt x="333463" y="995705"/>
                  </a:lnTo>
                  <a:lnTo>
                    <a:pt x="335775" y="995121"/>
                  </a:lnTo>
                  <a:lnTo>
                    <a:pt x="336943" y="994803"/>
                  </a:lnTo>
                  <a:close/>
                </a:path>
                <a:path w="372109" h="1283970">
                  <a:moveTo>
                    <a:pt x="337604" y="1281963"/>
                  </a:moveTo>
                  <a:lnTo>
                    <a:pt x="336791" y="1281303"/>
                  </a:lnTo>
                  <a:lnTo>
                    <a:pt x="335978" y="1280769"/>
                  </a:lnTo>
                  <a:lnTo>
                    <a:pt x="335089" y="1280426"/>
                  </a:lnTo>
                  <a:lnTo>
                    <a:pt x="334962" y="1280363"/>
                  </a:lnTo>
                  <a:lnTo>
                    <a:pt x="334073" y="1281658"/>
                  </a:lnTo>
                  <a:lnTo>
                    <a:pt x="334797" y="1282407"/>
                  </a:lnTo>
                  <a:lnTo>
                    <a:pt x="335584" y="1282966"/>
                  </a:lnTo>
                  <a:lnTo>
                    <a:pt x="336575" y="1283703"/>
                  </a:lnTo>
                  <a:lnTo>
                    <a:pt x="337045" y="1282839"/>
                  </a:lnTo>
                  <a:lnTo>
                    <a:pt x="337604" y="1281963"/>
                  </a:lnTo>
                  <a:close/>
                </a:path>
                <a:path w="372109" h="1283970">
                  <a:moveTo>
                    <a:pt x="338696" y="615480"/>
                  </a:moveTo>
                  <a:lnTo>
                    <a:pt x="337299" y="609663"/>
                  </a:lnTo>
                  <a:lnTo>
                    <a:pt x="332384" y="609536"/>
                  </a:lnTo>
                  <a:lnTo>
                    <a:pt x="332968" y="613664"/>
                  </a:lnTo>
                  <a:lnTo>
                    <a:pt x="331330" y="616635"/>
                  </a:lnTo>
                  <a:lnTo>
                    <a:pt x="338531" y="615670"/>
                  </a:lnTo>
                  <a:lnTo>
                    <a:pt x="338696" y="615480"/>
                  </a:lnTo>
                  <a:close/>
                </a:path>
                <a:path w="372109" h="1283970">
                  <a:moveTo>
                    <a:pt x="340817" y="475170"/>
                  </a:moveTo>
                  <a:lnTo>
                    <a:pt x="340144" y="475119"/>
                  </a:lnTo>
                  <a:lnTo>
                    <a:pt x="339445" y="475043"/>
                  </a:lnTo>
                  <a:lnTo>
                    <a:pt x="338772" y="475005"/>
                  </a:lnTo>
                  <a:lnTo>
                    <a:pt x="338823" y="476084"/>
                  </a:lnTo>
                  <a:lnTo>
                    <a:pt x="338848" y="477177"/>
                  </a:lnTo>
                  <a:lnTo>
                    <a:pt x="338950" y="478243"/>
                  </a:lnTo>
                  <a:lnTo>
                    <a:pt x="339928" y="478396"/>
                  </a:lnTo>
                  <a:lnTo>
                    <a:pt x="340296" y="477291"/>
                  </a:lnTo>
                  <a:lnTo>
                    <a:pt x="340550" y="476224"/>
                  </a:lnTo>
                  <a:lnTo>
                    <a:pt x="340817" y="475170"/>
                  </a:lnTo>
                  <a:close/>
                </a:path>
                <a:path w="372109" h="1283970">
                  <a:moveTo>
                    <a:pt x="344525" y="585762"/>
                  </a:moveTo>
                  <a:lnTo>
                    <a:pt x="343649" y="585774"/>
                  </a:lnTo>
                  <a:lnTo>
                    <a:pt x="342798" y="585685"/>
                  </a:lnTo>
                  <a:lnTo>
                    <a:pt x="342747" y="585851"/>
                  </a:lnTo>
                  <a:lnTo>
                    <a:pt x="342557" y="586447"/>
                  </a:lnTo>
                  <a:lnTo>
                    <a:pt x="342493" y="587184"/>
                  </a:lnTo>
                  <a:lnTo>
                    <a:pt x="342684" y="587794"/>
                  </a:lnTo>
                  <a:lnTo>
                    <a:pt x="342734" y="587997"/>
                  </a:lnTo>
                  <a:lnTo>
                    <a:pt x="344017" y="588111"/>
                  </a:lnTo>
                  <a:lnTo>
                    <a:pt x="344335" y="587387"/>
                  </a:lnTo>
                  <a:lnTo>
                    <a:pt x="344360" y="586689"/>
                  </a:lnTo>
                  <a:lnTo>
                    <a:pt x="344525" y="585762"/>
                  </a:lnTo>
                  <a:close/>
                </a:path>
                <a:path w="372109" h="1283970">
                  <a:moveTo>
                    <a:pt x="346519" y="480987"/>
                  </a:moveTo>
                  <a:lnTo>
                    <a:pt x="345719" y="480593"/>
                  </a:lnTo>
                  <a:lnTo>
                    <a:pt x="344970" y="480402"/>
                  </a:lnTo>
                  <a:lnTo>
                    <a:pt x="344284" y="480479"/>
                  </a:lnTo>
                  <a:lnTo>
                    <a:pt x="344004" y="480504"/>
                  </a:lnTo>
                  <a:lnTo>
                    <a:pt x="343814" y="481304"/>
                  </a:lnTo>
                  <a:lnTo>
                    <a:pt x="343560" y="481761"/>
                  </a:lnTo>
                  <a:lnTo>
                    <a:pt x="344347" y="482053"/>
                  </a:lnTo>
                  <a:lnTo>
                    <a:pt x="345147" y="482358"/>
                  </a:lnTo>
                  <a:lnTo>
                    <a:pt x="346278" y="482777"/>
                  </a:lnTo>
                  <a:lnTo>
                    <a:pt x="346316" y="481825"/>
                  </a:lnTo>
                  <a:lnTo>
                    <a:pt x="346519" y="480987"/>
                  </a:lnTo>
                  <a:close/>
                </a:path>
                <a:path w="372109" h="1283970">
                  <a:moveTo>
                    <a:pt x="347560" y="674243"/>
                  </a:moveTo>
                  <a:lnTo>
                    <a:pt x="347179" y="673481"/>
                  </a:lnTo>
                  <a:lnTo>
                    <a:pt x="346951" y="672642"/>
                  </a:lnTo>
                  <a:lnTo>
                    <a:pt x="346405" y="672033"/>
                  </a:lnTo>
                  <a:lnTo>
                    <a:pt x="345998" y="671563"/>
                  </a:lnTo>
                  <a:lnTo>
                    <a:pt x="345236" y="671436"/>
                  </a:lnTo>
                  <a:lnTo>
                    <a:pt x="344614" y="671156"/>
                  </a:lnTo>
                  <a:lnTo>
                    <a:pt x="344436" y="671842"/>
                  </a:lnTo>
                  <a:lnTo>
                    <a:pt x="343992" y="672579"/>
                  </a:lnTo>
                  <a:lnTo>
                    <a:pt x="344258" y="673671"/>
                  </a:lnTo>
                  <a:lnTo>
                    <a:pt x="345097" y="674001"/>
                  </a:lnTo>
                  <a:lnTo>
                    <a:pt x="345592" y="674420"/>
                  </a:lnTo>
                  <a:lnTo>
                    <a:pt x="346240" y="674344"/>
                  </a:lnTo>
                  <a:lnTo>
                    <a:pt x="347560" y="674243"/>
                  </a:lnTo>
                  <a:close/>
                </a:path>
                <a:path w="372109" h="1283970">
                  <a:moveTo>
                    <a:pt x="352425" y="312572"/>
                  </a:moveTo>
                  <a:lnTo>
                    <a:pt x="350608" y="310832"/>
                  </a:lnTo>
                  <a:lnTo>
                    <a:pt x="349719" y="309968"/>
                  </a:lnTo>
                  <a:lnTo>
                    <a:pt x="348818" y="310883"/>
                  </a:lnTo>
                  <a:lnTo>
                    <a:pt x="348361" y="311353"/>
                  </a:lnTo>
                  <a:lnTo>
                    <a:pt x="349427" y="312102"/>
                  </a:lnTo>
                  <a:lnTo>
                    <a:pt x="350481" y="312902"/>
                  </a:lnTo>
                  <a:lnTo>
                    <a:pt x="351561" y="313664"/>
                  </a:lnTo>
                  <a:lnTo>
                    <a:pt x="352145" y="312940"/>
                  </a:lnTo>
                  <a:lnTo>
                    <a:pt x="352425" y="312572"/>
                  </a:lnTo>
                  <a:close/>
                </a:path>
                <a:path w="372109" h="1283970">
                  <a:moveTo>
                    <a:pt x="353136" y="992238"/>
                  </a:moveTo>
                  <a:lnTo>
                    <a:pt x="352996" y="991781"/>
                  </a:lnTo>
                  <a:lnTo>
                    <a:pt x="352691" y="990854"/>
                  </a:lnTo>
                  <a:lnTo>
                    <a:pt x="351205" y="991196"/>
                  </a:lnTo>
                  <a:lnTo>
                    <a:pt x="348208" y="991844"/>
                  </a:lnTo>
                  <a:lnTo>
                    <a:pt x="348538" y="993254"/>
                  </a:lnTo>
                  <a:lnTo>
                    <a:pt x="350075" y="992924"/>
                  </a:lnTo>
                  <a:lnTo>
                    <a:pt x="351586" y="992568"/>
                  </a:lnTo>
                  <a:lnTo>
                    <a:pt x="353136" y="992238"/>
                  </a:lnTo>
                  <a:close/>
                </a:path>
                <a:path w="372109" h="1283970">
                  <a:moveTo>
                    <a:pt x="354507" y="565861"/>
                  </a:moveTo>
                  <a:lnTo>
                    <a:pt x="351231" y="566229"/>
                  </a:lnTo>
                  <a:lnTo>
                    <a:pt x="349999" y="567588"/>
                  </a:lnTo>
                  <a:lnTo>
                    <a:pt x="352209" y="570572"/>
                  </a:lnTo>
                  <a:lnTo>
                    <a:pt x="352996" y="568998"/>
                  </a:lnTo>
                  <a:lnTo>
                    <a:pt x="353733" y="567448"/>
                  </a:lnTo>
                  <a:lnTo>
                    <a:pt x="354507" y="565861"/>
                  </a:lnTo>
                  <a:close/>
                </a:path>
                <a:path w="372109" h="1283970">
                  <a:moveTo>
                    <a:pt x="356704" y="377672"/>
                  </a:moveTo>
                  <a:lnTo>
                    <a:pt x="348792" y="375056"/>
                  </a:lnTo>
                  <a:lnTo>
                    <a:pt x="347167" y="375221"/>
                  </a:lnTo>
                  <a:lnTo>
                    <a:pt x="344525" y="378396"/>
                  </a:lnTo>
                  <a:lnTo>
                    <a:pt x="348780" y="379857"/>
                  </a:lnTo>
                  <a:lnTo>
                    <a:pt x="352755" y="378993"/>
                  </a:lnTo>
                  <a:lnTo>
                    <a:pt x="356704" y="377672"/>
                  </a:lnTo>
                  <a:close/>
                </a:path>
                <a:path w="372109" h="1283970">
                  <a:moveTo>
                    <a:pt x="362559" y="1035151"/>
                  </a:moveTo>
                  <a:lnTo>
                    <a:pt x="362483" y="1034478"/>
                  </a:lnTo>
                  <a:lnTo>
                    <a:pt x="362432" y="1033970"/>
                  </a:lnTo>
                  <a:lnTo>
                    <a:pt x="361467" y="1033602"/>
                  </a:lnTo>
                  <a:lnTo>
                    <a:pt x="360934" y="1033157"/>
                  </a:lnTo>
                  <a:lnTo>
                    <a:pt x="360464" y="1033767"/>
                  </a:lnTo>
                  <a:lnTo>
                    <a:pt x="359689" y="1034376"/>
                  </a:lnTo>
                  <a:lnTo>
                    <a:pt x="359625" y="1035558"/>
                  </a:lnTo>
                  <a:lnTo>
                    <a:pt x="360464" y="1036142"/>
                  </a:lnTo>
                  <a:lnTo>
                    <a:pt x="361340" y="1037234"/>
                  </a:lnTo>
                  <a:lnTo>
                    <a:pt x="361950" y="1035888"/>
                  </a:lnTo>
                  <a:lnTo>
                    <a:pt x="362559" y="1035151"/>
                  </a:lnTo>
                  <a:close/>
                </a:path>
                <a:path w="372109" h="1283970">
                  <a:moveTo>
                    <a:pt x="365556" y="207987"/>
                  </a:moveTo>
                  <a:lnTo>
                    <a:pt x="364934" y="207213"/>
                  </a:lnTo>
                  <a:lnTo>
                    <a:pt x="364324" y="206476"/>
                  </a:lnTo>
                  <a:lnTo>
                    <a:pt x="363702" y="205714"/>
                  </a:lnTo>
                  <a:lnTo>
                    <a:pt x="363423" y="205981"/>
                  </a:lnTo>
                  <a:lnTo>
                    <a:pt x="362902" y="206425"/>
                  </a:lnTo>
                  <a:lnTo>
                    <a:pt x="363423" y="207276"/>
                  </a:lnTo>
                  <a:lnTo>
                    <a:pt x="363982" y="207975"/>
                  </a:lnTo>
                  <a:lnTo>
                    <a:pt x="364528" y="208711"/>
                  </a:lnTo>
                  <a:lnTo>
                    <a:pt x="364871" y="208470"/>
                  </a:lnTo>
                  <a:lnTo>
                    <a:pt x="365226" y="208229"/>
                  </a:lnTo>
                  <a:lnTo>
                    <a:pt x="365556" y="207987"/>
                  </a:lnTo>
                  <a:close/>
                </a:path>
                <a:path w="372109" h="1283970">
                  <a:moveTo>
                    <a:pt x="371983" y="935240"/>
                  </a:moveTo>
                  <a:lnTo>
                    <a:pt x="370928" y="934402"/>
                  </a:lnTo>
                  <a:lnTo>
                    <a:pt x="369811" y="932853"/>
                  </a:lnTo>
                  <a:lnTo>
                    <a:pt x="367093" y="933081"/>
                  </a:lnTo>
                  <a:lnTo>
                    <a:pt x="365442" y="934212"/>
                  </a:lnTo>
                  <a:lnTo>
                    <a:pt x="363753" y="934935"/>
                  </a:lnTo>
                  <a:lnTo>
                    <a:pt x="363956" y="936409"/>
                  </a:lnTo>
                  <a:lnTo>
                    <a:pt x="365620" y="936802"/>
                  </a:lnTo>
                  <a:lnTo>
                    <a:pt x="367296" y="937577"/>
                  </a:lnTo>
                  <a:lnTo>
                    <a:pt x="369989" y="937374"/>
                  </a:lnTo>
                  <a:lnTo>
                    <a:pt x="370941" y="936028"/>
                  </a:lnTo>
                  <a:lnTo>
                    <a:pt x="371983" y="93524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1" name="object 136">
              <a:extLst>
                <a:ext uri="{FF2B5EF4-FFF2-40B4-BE49-F238E27FC236}">
                  <a16:creationId xmlns:a16="http://schemas.microsoft.com/office/drawing/2014/main" id="{11C789FA-8D04-7179-0368-979F34625E58}"/>
                </a:ext>
              </a:extLst>
            </p:cNvPr>
            <p:cNvSpPr/>
            <p:nvPr/>
          </p:nvSpPr>
          <p:spPr>
            <a:xfrm>
              <a:off x="5548516" y="3194777"/>
              <a:ext cx="328460" cy="715065"/>
            </a:xfrm>
            <a:custGeom>
              <a:avLst/>
              <a:gdLst/>
              <a:ahLst/>
              <a:cxnLst/>
              <a:rect l="l" t="t" r="r" b="b"/>
              <a:pathLst>
                <a:path w="541654" h="1179195">
                  <a:moveTo>
                    <a:pt x="4749" y="752081"/>
                  </a:moveTo>
                  <a:lnTo>
                    <a:pt x="3276" y="751763"/>
                  </a:lnTo>
                  <a:lnTo>
                    <a:pt x="1816" y="751471"/>
                  </a:lnTo>
                  <a:lnTo>
                    <a:pt x="342" y="751166"/>
                  </a:lnTo>
                  <a:lnTo>
                    <a:pt x="215" y="751522"/>
                  </a:lnTo>
                  <a:lnTo>
                    <a:pt x="101" y="751878"/>
                  </a:lnTo>
                  <a:lnTo>
                    <a:pt x="0" y="752246"/>
                  </a:lnTo>
                  <a:lnTo>
                    <a:pt x="1409" y="752830"/>
                  </a:lnTo>
                  <a:lnTo>
                    <a:pt x="4216" y="753960"/>
                  </a:lnTo>
                  <a:lnTo>
                    <a:pt x="4394" y="753338"/>
                  </a:lnTo>
                  <a:lnTo>
                    <a:pt x="4572" y="752716"/>
                  </a:lnTo>
                  <a:lnTo>
                    <a:pt x="4749" y="752081"/>
                  </a:lnTo>
                  <a:close/>
                </a:path>
                <a:path w="541654" h="1179195">
                  <a:moveTo>
                    <a:pt x="27901" y="637260"/>
                  </a:moveTo>
                  <a:lnTo>
                    <a:pt x="26479" y="636841"/>
                  </a:lnTo>
                  <a:lnTo>
                    <a:pt x="26009" y="637717"/>
                  </a:lnTo>
                  <a:lnTo>
                    <a:pt x="25755" y="638594"/>
                  </a:lnTo>
                  <a:lnTo>
                    <a:pt x="25374" y="639711"/>
                  </a:lnTo>
                  <a:lnTo>
                    <a:pt x="26314" y="639876"/>
                  </a:lnTo>
                  <a:lnTo>
                    <a:pt x="27254" y="640118"/>
                  </a:lnTo>
                  <a:lnTo>
                    <a:pt x="27609" y="639203"/>
                  </a:lnTo>
                  <a:lnTo>
                    <a:pt x="27838" y="638276"/>
                  </a:lnTo>
                  <a:lnTo>
                    <a:pt x="27876" y="637374"/>
                  </a:lnTo>
                  <a:close/>
                </a:path>
                <a:path w="541654" h="1179195">
                  <a:moveTo>
                    <a:pt x="46799" y="909802"/>
                  </a:moveTo>
                  <a:lnTo>
                    <a:pt x="43967" y="909701"/>
                  </a:lnTo>
                  <a:lnTo>
                    <a:pt x="41617" y="909624"/>
                  </a:lnTo>
                  <a:lnTo>
                    <a:pt x="43002" y="912977"/>
                  </a:lnTo>
                  <a:lnTo>
                    <a:pt x="44297" y="913917"/>
                  </a:lnTo>
                  <a:lnTo>
                    <a:pt x="46748" y="911529"/>
                  </a:lnTo>
                  <a:lnTo>
                    <a:pt x="46634" y="910742"/>
                  </a:lnTo>
                  <a:lnTo>
                    <a:pt x="46799" y="909802"/>
                  </a:lnTo>
                  <a:close/>
                </a:path>
                <a:path w="541654" h="1179195">
                  <a:moveTo>
                    <a:pt x="61849" y="884707"/>
                  </a:moveTo>
                  <a:lnTo>
                    <a:pt x="61214" y="883602"/>
                  </a:lnTo>
                  <a:lnTo>
                    <a:pt x="58521" y="883246"/>
                  </a:lnTo>
                  <a:lnTo>
                    <a:pt x="58407" y="885494"/>
                  </a:lnTo>
                  <a:lnTo>
                    <a:pt x="58699" y="886828"/>
                  </a:lnTo>
                  <a:lnTo>
                    <a:pt x="61302" y="887120"/>
                  </a:lnTo>
                  <a:lnTo>
                    <a:pt x="61849" y="884707"/>
                  </a:lnTo>
                  <a:close/>
                </a:path>
                <a:path w="541654" h="1179195">
                  <a:moveTo>
                    <a:pt x="75184" y="603897"/>
                  </a:moveTo>
                  <a:lnTo>
                    <a:pt x="71818" y="600252"/>
                  </a:lnTo>
                  <a:lnTo>
                    <a:pt x="69456" y="599897"/>
                  </a:lnTo>
                  <a:lnTo>
                    <a:pt x="67221" y="603554"/>
                  </a:lnTo>
                  <a:lnTo>
                    <a:pt x="67284" y="605193"/>
                  </a:lnTo>
                  <a:lnTo>
                    <a:pt x="67652" y="606298"/>
                  </a:lnTo>
                  <a:lnTo>
                    <a:pt x="67792" y="606717"/>
                  </a:lnTo>
                  <a:lnTo>
                    <a:pt x="69811" y="606831"/>
                  </a:lnTo>
                  <a:lnTo>
                    <a:pt x="72199" y="605993"/>
                  </a:lnTo>
                  <a:lnTo>
                    <a:pt x="73456" y="604964"/>
                  </a:lnTo>
                  <a:lnTo>
                    <a:pt x="75184" y="603897"/>
                  </a:lnTo>
                  <a:close/>
                </a:path>
                <a:path w="541654" h="1179195">
                  <a:moveTo>
                    <a:pt x="80911" y="578319"/>
                  </a:moveTo>
                  <a:lnTo>
                    <a:pt x="78651" y="576783"/>
                  </a:lnTo>
                  <a:lnTo>
                    <a:pt x="76987" y="579018"/>
                  </a:lnTo>
                  <a:lnTo>
                    <a:pt x="77698" y="580453"/>
                  </a:lnTo>
                  <a:lnTo>
                    <a:pt x="79552" y="582269"/>
                  </a:lnTo>
                  <a:lnTo>
                    <a:pt x="80708" y="579920"/>
                  </a:lnTo>
                  <a:lnTo>
                    <a:pt x="80911" y="578319"/>
                  </a:lnTo>
                  <a:close/>
                </a:path>
                <a:path w="541654" h="1179195">
                  <a:moveTo>
                    <a:pt x="105968" y="849096"/>
                  </a:moveTo>
                  <a:lnTo>
                    <a:pt x="104775" y="848220"/>
                  </a:lnTo>
                  <a:lnTo>
                    <a:pt x="103886" y="849083"/>
                  </a:lnTo>
                  <a:lnTo>
                    <a:pt x="103187" y="849985"/>
                  </a:lnTo>
                  <a:lnTo>
                    <a:pt x="102450" y="850836"/>
                  </a:lnTo>
                  <a:lnTo>
                    <a:pt x="103632" y="851725"/>
                  </a:lnTo>
                  <a:lnTo>
                    <a:pt x="104203" y="852182"/>
                  </a:lnTo>
                  <a:lnTo>
                    <a:pt x="104813" y="851192"/>
                  </a:lnTo>
                  <a:lnTo>
                    <a:pt x="105435" y="850226"/>
                  </a:lnTo>
                  <a:lnTo>
                    <a:pt x="105930" y="849160"/>
                  </a:lnTo>
                  <a:close/>
                </a:path>
                <a:path w="541654" h="1179195">
                  <a:moveTo>
                    <a:pt x="129476" y="799071"/>
                  </a:moveTo>
                  <a:lnTo>
                    <a:pt x="128409" y="798715"/>
                  </a:lnTo>
                  <a:lnTo>
                    <a:pt x="127330" y="798334"/>
                  </a:lnTo>
                  <a:lnTo>
                    <a:pt x="126250" y="797966"/>
                  </a:lnTo>
                  <a:lnTo>
                    <a:pt x="126072" y="798461"/>
                  </a:lnTo>
                  <a:lnTo>
                    <a:pt x="125717" y="799465"/>
                  </a:lnTo>
                  <a:lnTo>
                    <a:pt x="126733" y="799833"/>
                  </a:lnTo>
                  <a:lnTo>
                    <a:pt x="127723" y="800252"/>
                  </a:lnTo>
                  <a:lnTo>
                    <a:pt x="128765" y="800506"/>
                  </a:lnTo>
                  <a:lnTo>
                    <a:pt x="128892" y="800519"/>
                  </a:lnTo>
                  <a:lnTo>
                    <a:pt x="129235" y="799566"/>
                  </a:lnTo>
                  <a:lnTo>
                    <a:pt x="129476" y="799071"/>
                  </a:lnTo>
                  <a:close/>
                </a:path>
                <a:path w="541654" h="1179195">
                  <a:moveTo>
                    <a:pt x="136080" y="863803"/>
                  </a:moveTo>
                  <a:lnTo>
                    <a:pt x="134061" y="862418"/>
                  </a:lnTo>
                  <a:lnTo>
                    <a:pt x="135636" y="858367"/>
                  </a:lnTo>
                  <a:lnTo>
                    <a:pt x="130568" y="858532"/>
                  </a:lnTo>
                  <a:lnTo>
                    <a:pt x="131483" y="859955"/>
                  </a:lnTo>
                  <a:lnTo>
                    <a:pt x="132067" y="860945"/>
                  </a:lnTo>
                  <a:lnTo>
                    <a:pt x="133413" y="862850"/>
                  </a:lnTo>
                  <a:lnTo>
                    <a:pt x="134188" y="863790"/>
                  </a:lnTo>
                  <a:lnTo>
                    <a:pt x="134937" y="864730"/>
                  </a:lnTo>
                  <a:lnTo>
                    <a:pt x="135318" y="864412"/>
                  </a:lnTo>
                  <a:lnTo>
                    <a:pt x="135712" y="864120"/>
                  </a:lnTo>
                  <a:lnTo>
                    <a:pt x="136080" y="863803"/>
                  </a:lnTo>
                  <a:close/>
                </a:path>
                <a:path w="541654" h="1179195">
                  <a:moveTo>
                    <a:pt x="155790" y="504647"/>
                  </a:moveTo>
                  <a:lnTo>
                    <a:pt x="155295" y="504291"/>
                  </a:lnTo>
                  <a:lnTo>
                    <a:pt x="154254" y="503567"/>
                  </a:lnTo>
                  <a:lnTo>
                    <a:pt x="151091" y="504532"/>
                  </a:lnTo>
                  <a:lnTo>
                    <a:pt x="150291" y="506806"/>
                  </a:lnTo>
                  <a:lnTo>
                    <a:pt x="151866" y="510527"/>
                  </a:lnTo>
                  <a:lnTo>
                    <a:pt x="155790" y="504647"/>
                  </a:lnTo>
                  <a:close/>
                </a:path>
                <a:path w="541654" h="1179195">
                  <a:moveTo>
                    <a:pt x="161124" y="818083"/>
                  </a:moveTo>
                  <a:lnTo>
                    <a:pt x="158369" y="818426"/>
                  </a:lnTo>
                  <a:lnTo>
                    <a:pt x="156883" y="818591"/>
                  </a:lnTo>
                  <a:lnTo>
                    <a:pt x="158800" y="822617"/>
                  </a:lnTo>
                  <a:lnTo>
                    <a:pt x="160286" y="819734"/>
                  </a:lnTo>
                  <a:lnTo>
                    <a:pt x="161124" y="818083"/>
                  </a:lnTo>
                  <a:close/>
                </a:path>
                <a:path w="541654" h="1179195">
                  <a:moveTo>
                    <a:pt x="165011" y="657428"/>
                  </a:moveTo>
                  <a:lnTo>
                    <a:pt x="163436" y="656297"/>
                  </a:lnTo>
                  <a:lnTo>
                    <a:pt x="162433" y="655561"/>
                  </a:lnTo>
                  <a:lnTo>
                    <a:pt x="160540" y="654215"/>
                  </a:lnTo>
                  <a:lnTo>
                    <a:pt x="161239" y="657263"/>
                  </a:lnTo>
                  <a:lnTo>
                    <a:pt x="161975" y="658355"/>
                  </a:lnTo>
                  <a:lnTo>
                    <a:pt x="165011" y="657428"/>
                  </a:lnTo>
                  <a:close/>
                </a:path>
                <a:path w="541654" h="1179195">
                  <a:moveTo>
                    <a:pt x="209346" y="325945"/>
                  </a:moveTo>
                  <a:lnTo>
                    <a:pt x="209092" y="325704"/>
                  </a:lnTo>
                  <a:lnTo>
                    <a:pt x="208724" y="325310"/>
                  </a:lnTo>
                  <a:lnTo>
                    <a:pt x="207911" y="325031"/>
                  </a:lnTo>
                  <a:lnTo>
                    <a:pt x="207022" y="325259"/>
                  </a:lnTo>
                  <a:lnTo>
                    <a:pt x="206794" y="326072"/>
                  </a:lnTo>
                  <a:lnTo>
                    <a:pt x="206502" y="326567"/>
                  </a:lnTo>
                  <a:lnTo>
                    <a:pt x="207200" y="326885"/>
                  </a:lnTo>
                  <a:lnTo>
                    <a:pt x="207873" y="327228"/>
                  </a:lnTo>
                  <a:lnTo>
                    <a:pt x="208927" y="327710"/>
                  </a:lnTo>
                  <a:lnTo>
                    <a:pt x="209016" y="326732"/>
                  </a:lnTo>
                  <a:lnTo>
                    <a:pt x="209346" y="325945"/>
                  </a:lnTo>
                  <a:close/>
                </a:path>
                <a:path w="541654" h="1179195">
                  <a:moveTo>
                    <a:pt x="209740" y="1031405"/>
                  </a:moveTo>
                  <a:lnTo>
                    <a:pt x="208064" y="1030909"/>
                  </a:lnTo>
                  <a:lnTo>
                    <a:pt x="206997" y="1032713"/>
                  </a:lnTo>
                  <a:lnTo>
                    <a:pt x="205867" y="1034478"/>
                  </a:lnTo>
                  <a:lnTo>
                    <a:pt x="207530" y="1038174"/>
                  </a:lnTo>
                  <a:lnTo>
                    <a:pt x="208521" y="1035088"/>
                  </a:lnTo>
                  <a:lnTo>
                    <a:pt x="209740" y="1031405"/>
                  </a:lnTo>
                  <a:close/>
                </a:path>
                <a:path w="541654" h="1179195">
                  <a:moveTo>
                    <a:pt x="254330" y="832497"/>
                  </a:moveTo>
                  <a:lnTo>
                    <a:pt x="251345" y="828509"/>
                  </a:lnTo>
                  <a:lnTo>
                    <a:pt x="251040" y="828548"/>
                  </a:lnTo>
                  <a:lnTo>
                    <a:pt x="248335" y="833564"/>
                  </a:lnTo>
                  <a:lnTo>
                    <a:pt x="250571" y="833170"/>
                  </a:lnTo>
                  <a:lnTo>
                    <a:pt x="252336" y="832866"/>
                  </a:lnTo>
                  <a:lnTo>
                    <a:pt x="254330" y="832497"/>
                  </a:lnTo>
                  <a:close/>
                </a:path>
                <a:path w="541654" h="1179195">
                  <a:moveTo>
                    <a:pt x="258025" y="586333"/>
                  </a:moveTo>
                  <a:lnTo>
                    <a:pt x="257327" y="586105"/>
                  </a:lnTo>
                  <a:lnTo>
                    <a:pt x="256552" y="585584"/>
                  </a:lnTo>
                  <a:lnTo>
                    <a:pt x="255460" y="585889"/>
                  </a:lnTo>
                  <a:lnTo>
                    <a:pt x="255206" y="586816"/>
                  </a:lnTo>
                  <a:lnTo>
                    <a:pt x="254469" y="587921"/>
                  </a:lnTo>
                  <a:lnTo>
                    <a:pt x="255866" y="588060"/>
                  </a:lnTo>
                  <a:lnTo>
                    <a:pt x="256717" y="588378"/>
                  </a:lnTo>
                  <a:lnTo>
                    <a:pt x="257733" y="587921"/>
                  </a:lnTo>
                  <a:lnTo>
                    <a:pt x="257784" y="586943"/>
                  </a:lnTo>
                  <a:lnTo>
                    <a:pt x="258025" y="586333"/>
                  </a:lnTo>
                  <a:close/>
                </a:path>
                <a:path w="541654" h="1179195">
                  <a:moveTo>
                    <a:pt x="283908" y="957681"/>
                  </a:moveTo>
                  <a:lnTo>
                    <a:pt x="281940" y="955065"/>
                  </a:lnTo>
                  <a:lnTo>
                    <a:pt x="279628" y="957402"/>
                  </a:lnTo>
                  <a:lnTo>
                    <a:pt x="279349" y="959485"/>
                  </a:lnTo>
                  <a:lnTo>
                    <a:pt x="281635" y="961758"/>
                  </a:lnTo>
                  <a:lnTo>
                    <a:pt x="282536" y="959713"/>
                  </a:lnTo>
                  <a:lnTo>
                    <a:pt x="283908" y="957681"/>
                  </a:lnTo>
                  <a:close/>
                </a:path>
                <a:path w="541654" h="1179195">
                  <a:moveTo>
                    <a:pt x="286918" y="551878"/>
                  </a:moveTo>
                  <a:lnTo>
                    <a:pt x="286194" y="551040"/>
                  </a:lnTo>
                  <a:lnTo>
                    <a:pt x="284721" y="549402"/>
                  </a:lnTo>
                  <a:lnTo>
                    <a:pt x="284302" y="549719"/>
                  </a:lnTo>
                  <a:lnTo>
                    <a:pt x="283870" y="550037"/>
                  </a:lnTo>
                  <a:lnTo>
                    <a:pt x="283451" y="550367"/>
                  </a:lnTo>
                  <a:lnTo>
                    <a:pt x="284683" y="552272"/>
                  </a:lnTo>
                  <a:lnTo>
                    <a:pt x="285305" y="553237"/>
                  </a:lnTo>
                  <a:lnTo>
                    <a:pt x="285851" y="552780"/>
                  </a:lnTo>
                  <a:lnTo>
                    <a:pt x="286372" y="552323"/>
                  </a:lnTo>
                  <a:lnTo>
                    <a:pt x="286918" y="551878"/>
                  </a:lnTo>
                  <a:close/>
                </a:path>
                <a:path w="541654" h="1179195">
                  <a:moveTo>
                    <a:pt x="287159" y="1057389"/>
                  </a:moveTo>
                  <a:lnTo>
                    <a:pt x="285076" y="1052144"/>
                  </a:lnTo>
                  <a:lnTo>
                    <a:pt x="284302" y="1055001"/>
                  </a:lnTo>
                  <a:lnTo>
                    <a:pt x="287159" y="1057389"/>
                  </a:lnTo>
                  <a:close/>
                </a:path>
                <a:path w="541654" h="1179195">
                  <a:moveTo>
                    <a:pt x="293585" y="566216"/>
                  </a:moveTo>
                  <a:lnTo>
                    <a:pt x="292836" y="564972"/>
                  </a:lnTo>
                  <a:lnTo>
                    <a:pt x="292100" y="563727"/>
                  </a:lnTo>
                  <a:lnTo>
                    <a:pt x="291350" y="562483"/>
                  </a:lnTo>
                  <a:lnTo>
                    <a:pt x="290957" y="562724"/>
                  </a:lnTo>
                  <a:lnTo>
                    <a:pt x="290563" y="562952"/>
                  </a:lnTo>
                  <a:lnTo>
                    <a:pt x="290182" y="563181"/>
                  </a:lnTo>
                  <a:lnTo>
                    <a:pt x="290931" y="564476"/>
                  </a:lnTo>
                  <a:lnTo>
                    <a:pt x="292481" y="567016"/>
                  </a:lnTo>
                  <a:lnTo>
                    <a:pt x="292836" y="566750"/>
                  </a:lnTo>
                  <a:lnTo>
                    <a:pt x="293217" y="566483"/>
                  </a:lnTo>
                  <a:lnTo>
                    <a:pt x="293585" y="566216"/>
                  </a:lnTo>
                  <a:close/>
                </a:path>
                <a:path w="541654" h="1179195">
                  <a:moveTo>
                    <a:pt x="298602" y="428015"/>
                  </a:moveTo>
                  <a:lnTo>
                    <a:pt x="297815" y="427304"/>
                  </a:lnTo>
                  <a:lnTo>
                    <a:pt x="296964" y="426681"/>
                  </a:lnTo>
                  <a:lnTo>
                    <a:pt x="296151" y="426034"/>
                  </a:lnTo>
                  <a:lnTo>
                    <a:pt x="295910" y="426339"/>
                  </a:lnTo>
                  <a:lnTo>
                    <a:pt x="295656" y="426631"/>
                  </a:lnTo>
                  <a:lnTo>
                    <a:pt x="295402" y="426948"/>
                  </a:lnTo>
                  <a:lnTo>
                    <a:pt x="297040" y="428269"/>
                  </a:lnTo>
                  <a:lnTo>
                    <a:pt x="297853" y="428955"/>
                  </a:lnTo>
                  <a:lnTo>
                    <a:pt x="298094" y="428625"/>
                  </a:lnTo>
                  <a:lnTo>
                    <a:pt x="298602" y="428015"/>
                  </a:lnTo>
                  <a:close/>
                </a:path>
                <a:path w="541654" h="1179195">
                  <a:moveTo>
                    <a:pt x="306908" y="1103083"/>
                  </a:moveTo>
                  <a:lnTo>
                    <a:pt x="305904" y="1097940"/>
                  </a:lnTo>
                  <a:lnTo>
                    <a:pt x="302742" y="1097876"/>
                  </a:lnTo>
                  <a:lnTo>
                    <a:pt x="302552" y="1097889"/>
                  </a:lnTo>
                  <a:lnTo>
                    <a:pt x="302348" y="1098029"/>
                  </a:lnTo>
                  <a:lnTo>
                    <a:pt x="301739" y="1098270"/>
                  </a:lnTo>
                  <a:lnTo>
                    <a:pt x="302971" y="1103134"/>
                  </a:lnTo>
                  <a:lnTo>
                    <a:pt x="303618" y="1104303"/>
                  </a:lnTo>
                  <a:lnTo>
                    <a:pt x="305816" y="1104011"/>
                  </a:lnTo>
                  <a:lnTo>
                    <a:pt x="306908" y="1103083"/>
                  </a:lnTo>
                  <a:close/>
                </a:path>
                <a:path w="541654" h="1179195">
                  <a:moveTo>
                    <a:pt x="307759" y="948105"/>
                  </a:moveTo>
                  <a:lnTo>
                    <a:pt x="304977" y="946327"/>
                  </a:lnTo>
                  <a:lnTo>
                    <a:pt x="304698" y="948994"/>
                  </a:lnTo>
                  <a:lnTo>
                    <a:pt x="304584" y="950315"/>
                  </a:lnTo>
                  <a:lnTo>
                    <a:pt x="305054" y="950379"/>
                  </a:lnTo>
                  <a:lnTo>
                    <a:pt x="305536" y="950455"/>
                  </a:lnTo>
                  <a:lnTo>
                    <a:pt x="306019" y="950556"/>
                  </a:lnTo>
                  <a:lnTo>
                    <a:pt x="307149" y="949375"/>
                  </a:lnTo>
                  <a:lnTo>
                    <a:pt x="307759" y="948105"/>
                  </a:lnTo>
                  <a:close/>
                </a:path>
                <a:path w="541654" h="1179195">
                  <a:moveTo>
                    <a:pt x="308483" y="228688"/>
                  </a:moveTo>
                  <a:lnTo>
                    <a:pt x="308317" y="227469"/>
                  </a:lnTo>
                  <a:lnTo>
                    <a:pt x="307492" y="227241"/>
                  </a:lnTo>
                  <a:lnTo>
                    <a:pt x="306578" y="227114"/>
                  </a:lnTo>
                  <a:lnTo>
                    <a:pt x="306070" y="227431"/>
                  </a:lnTo>
                  <a:lnTo>
                    <a:pt x="305498" y="227825"/>
                  </a:lnTo>
                  <a:lnTo>
                    <a:pt x="305219" y="228701"/>
                  </a:lnTo>
                  <a:lnTo>
                    <a:pt x="304850" y="229374"/>
                  </a:lnTo>
                  <a:lnTo>
                    <a:pt x="305917" y="229692"/>
                  </a:lnTo>
                  <a:lnTo>
                    <a:pt x="306438" y="229870"/>
                  </a:lnTo>
                  <a:lnTo>
                    <a:pt x="307060" y="229616"/>
                  </a:lnTo>
                  <a:lnTo>
                    <a:pt x="307822" y="229450"/>
                  </a:lnTo>
                  <a:lnTo>
                    <a:pt x="308483" y="228688"/>
                  </a:lnTo>
                  <a:close/>
                </a:path>
                <a:path w="541654" h="1179195">
                  <a:moveTo>
                    <a:pt x="320357" y="1126197"/>
                  </a:moveTo>
                  <a:lnTo>
                    <a:pt x="319354" y="1124673"/>
                  </a:lnTo>
                  <a:lnTo>
                    <a:pt x="318249" y="1123353"/>
                  </a:lnTo>
                  <a:lnTo>
                    <a:pt x="315061" y="1125042"/>
                  </a:lnTo>
                  <a:lnTo>
                    <a:pt x="316763" y="1126210"/>
                  </a:lnTo>
                  <a:lnTo>
                    <a:pt x="317995" y="1127036"/>
                  </a:lnTo>
                  <a:lnTo>
                    <a:pt x="319227" y="1127887"/>
                  </a:lnTo>
                  <a:lnTo>
                    <a:pt x="319989" y="1126756"/>
                  </a:lnTo>
                  <a:lnTo>
                    <a:pt x="320357" y="1126197"/>
                  </a:lnTo>
                  <a:close/>
                </a:path>
                <a:path w="541654" h="1179195">
                  <a:moveTo>
                    <a:pt x="336892" y="979932"/>
                  </a:moveTo>
                  <a:lnTo>
                    <a:pt x="335800" y="979347"/>
                  </a:lnTo>
                  <a:lnTo>
                    <a:pt x="334784" y="979398"/>
                  </a:lnTo>
                  <a:lnTo>
                    <a:pt x="333832" y="979258"/>
                  </a:lnTo>
                  <a:lnTo>
                    <a:pt x="333768" y="979982"/>
                  </a:lnTo>
                  <a:lnTo>
                    <a:pt x="333387" y="981087"/>
                  </a:lnTo>
                  <a:lnTo>
                    <a:pt x="334327" y="981875"/>
                  </a:lnTo>
                  <a:lnTo>
                    <a:pt x="335330" y="981976"/>
                  </a:lnTo>
                  <a:lnTo>
                    <a:pt x="336651" y="982395"/>
                  </a:lnTo>
                  <a:lnTo>
                    <a:pt x="336651" y="981138"/>
                  </a:lnTo>
                  <a:lnTo>
                    <a:pt x="336892" y="979932"/>
                  </a:lnTo>
                  <a:close/>
                </a:path>
                <a:path w="541654" h="1179195">
                  <a:moveTo>
                    <a:pt x="344538" y="636003"/>
                  </a:moveTo>
                  <a:lnTo>
                    <a:pt x="343192" y="632701"/>
                  </a:lnTo>
                  <a:lnTo>
                    <a:pt x="341642" y="633222"/>
                  </a:lnTo>
                  <a:lnTo>
                    <a:pt x="340118" y="633945"/>
                  </a:lnTo>
                  <a:lnTo>
                    <a:pt x="339928" y="634009"/>
                  </a:lnTo>
                  <a:lnTo>
                    <a:pt x="339966" y="634593"/>
                  </a:lnTo>
                  <a:lnTo>
                    <a:pt x="339839" y="635292"/>
                  </a:lnTo>
                  <a:lnTo>
                    <a:pt x="341147" y="635508"/>
                  </a:lnTo>
                  <a:lnTo>
                    <a:pt x="342442" y="635685"/>
                  </a:lnTo>
                  <a:lnTo>
                    <a:pt x="344538" y="636003"/>
                  </a:lnTo>
                  <a:close/>
                </a:path>
                <a:path w="541654" h="1179195">
                  <a:moveTo>
                    <a:pt x="350888" y="564184"/>
                  </a:moveTo>
                  <a:lnTo>
                    <a:pt x="350532" y="563308"/>
                  </a:lnTo>
                  <a:lnTo>
                    <a:pt x="349885" y="561797"/>
                  </a:lnTo>
                  <a:lnTo>
                    <a:pt x="348361" y="560654"/>
                  </a:lnTo>
                  <a:lnTo>
                    <a:pt x="347205" y="559358"/>
                  </a:lnTo>
                  <a:lnTo>
                    <a:pt x="345935" y="559993"/>
                  </a:lnTo>
                  <a:lnTo>
                    <a:pt x="346075" y="561581"/>
                  </a:lnTo>
                  <a:lnTo>
                    <a:pt x="345897" y="563321"/>
                  </a:lnTo>
                  <a:lnTo>
                    <a:pt x="346468" y="564730"/>
                  </a:lnTo>
                  <a:lnTo>
                    <a:pt x="346887" y="565683"/>
                  </a:lnTo>
                  <a:lnTo>
                    <a:pt x="348373" y="566140"/>
                  </a:lnTo>
                  <a:lnTo>
                    <a:pt x="349402" y="566851"/>
                  </a:lnTo>
                  <a:lnTo>
                    <a:pt x="349821" y="565645"/>
                  </a:lnTo>
                  <a:lnTo>
                    <a:pt x="350888" y="564184"/>
                  </a:lnTo>
                  <a:close/>
                </a:path>
                <a:path w="541654" h="1179195">
                  <a:moveTo>
                    <a:pt x="353060" y="18008"/>
                  </a:moveTo>
                  <a:lnTo>
                    <a:pt x="349859" y="16116"/>
                  </a:lnTo>
                  <a:lnTo>
                    <a:pt x="348665" y="15392"/>
                  </a:lnTo>
                  <a:lnTo>
                    <a:pt x="348843" y="18199"/>
                  </a:lnTo>
                  <a:lnTo>
                    <a:pt x="350024" y="19062"/>
                  </a:lnTo>
                  <a:lnTo>
                    <a:pt x="353060" y="18008"/>
                  </a:lnTo>
                  <a:close/>
                </a:path>
                <a:path w="541654" h="1179195">
                  <a:moveTo>
                    <a:pt x="355282" y="488010"/>
                  </a:moveTo>
                  <a:lnTo>
                    <a:pt x="347319" y="482193"/>
                  </a:lnTo>
                  <a:lnTo>
                    <a:pt x="346227" y="483819"/>
                  </a:lnTo>
                  <a:lnTo>
                    <a:pt x="348551" y="486232"/>
                  </a:lnTo>
                  <a:lnTo>
                    <a:pt x="350393" y="489369"/>
                  </a:lnTo>
                  <a:lnTo>
                    <a:pt x="355282" y="488010"/>
                  </a:lnTo>
                  <a:close/>
                </a:path>
                <a:path w="541654" h="1179195">
                  <a:moveTo>
                    <a:pt x="363334" y="202526"/>
                  </a:moveTo>
                  <a:lnTo>
                    <a:pt x="362102" y="202018"/>
                  </a:lnTo>
                  <a:lnTo>
                    <a:pt x="362000" y="202145"/>
                  </a:lnTo>
                  <a:lnTo>
                    <a:pt x="361543" y="202641"/>
                  </a:lnTo>
                  <a:lnTo>
                    <a:pt x="361276" y="203339"/>
                  </a:lnTo>
                  <a:lnTo>
                    <a:pt x="360832" y="204228"/>
                  </a:lnTo>
                  <a:lnTo>
                    <a:pt x="361784" y="204508"/>
                  </a:lnTo>
                  <a:lnTo>
                    <a:pt x="362788" y="204825"/>
                  </a:lnTo>
                  <a:lnTo>
                    <a:pt x="363016" y="204139"/>
                  </a:lnTo>
                  <a:lnTo>
                    <a:pt x="363321" y="203441"/>
                  </a:lnTo>
                  <a:lnTo>
                    <a:pt x="363321" y="202755"/>
                  </a:lnTo>
                  <a:lnTo>
                    <a:pt x="363334" y="202526"/>
                  </a:lnTo>
                  <a:close/>
                </a:path>
                <a:path w="541654" h="1179195">
                  <a:moveTo>
                    <a:pt x="366077" y="762"/>
                  </a:moveTo>
                  <a:lnTo>
                    <a:pt x="365912" y="508"/>
                  </a:lnTo>
                  <a:lnTo>
                    <a:pt x="365594" y="0"/>
                  </a:lnTo>
                  <a:lnTo>
                    <a:pt x="364807" y="393"/>
                  </a:lnTo>
                  <a:lnTo>
                    <a:pt x="363220" y="1168"/>
                  </a:lnTo>
                  <a:lnTo>
                    <a:pt x="363435" y="1587"/>
                  </a:lnTo>
                  <a:lnTo>
                    <a:pt x="363905" y="2425"/>
                  </a:lnTo>
                  <a:lnTo>
                    <a:pt x="364629" y="1866"/>
                  </a:lnTo>
                  <a:lnTo>
                    <a:pt x="365353" y="1308"/>
                  </a:lnTo>
                  <a:lnTo>
                    <a:pt x="366077" y="762"/>
                  </a:lnTo>
                  <a:close/>
                </a:path>
                <a:path w="541654" h="1179195">
                  <a:moveTo>
                    <a:pt x="366649" y="324408"/>
                  </a:moveTo>
                  <a:lnTo>
                    <a:pt x="366560" y="324142"/>
                  </a:lnTo>
                  <a:lnTo>
                    <a:pt x="366344" y="323583"/>
                  </a:lnTo>
                  <a:lnTo>
                    <a:pt x="364109" y="323786"/>
                  </a:lnTo>
                  <a:lnTo>
                    <a:pt x="362978" y="323913"/>
                  </a:lnTo>
                  <a:lnTo>
                    <a:pt x="362940" y="324192"/>
                  </a:lnTo>
                  <a:lnTo>
                    <a:pt x="362889" y="324472"/>
                  </a:lnTo>
                  <a:lnTo>
                    <a:pt x="362864" y="324764"/>
                  </a:lnTo>
                  <a:lnTo>
                    <a:pt x="363461" y="325043"/>
                  </a:lnTo>
                  <a:lnTo>
                    <a:pt x="364109" y="325589"/>
                  </a:lnTo>
                  <a:lnTo>
                    <a:pt x="364655" y="325513"/>
                  </a:lnTo>
                  <a:lnTo>
                    <a:pt x="365366" y="325412"/>
                  </a:lnTo>
                  <a:lnTo>
                    <a:pt x="366001" y="324802"/>
                  </a:lnTo>
                  <a:lnTo>
                    <a:pt x="366649" y="324408"/>
                  </a:lnTo>
                  <a:close/>
                </a:path>
                <a:path w="541654" h="1179195">
                  <a:moveTo>
                    <a:pt x="366750" y="933602"/>
                  </a:moveTo>
                  <a:lnTo>
                    <a:pt x="366255" y="933259"/>
                  </a:lnTo>
                  <a:lnTo>
                    <a:pt x="365506" y="932713"/>
                  </a:lnTo>
                  <a:lnTo>
                    <a:pt x="363766" y="932586"/>
                  </a:lnTo>
                  <a:lnTo>
                    <a:pt x="362546" y="933653"/>
                  </a:lnTo>
                  <a:lnTo>
                    <a:pt x="362813" y="935189"/>
                  </a:lnTo>
                  <a:lnTo>
                    <a:pt x="362635" y="936904"/>
                  </a:lnTo>
                  <a:lnTo>
                    <a:pt x="364223" y="936612"/>
                  </a:lnTo>
                  <a:lnTo>
                    <a:pt x="365645" y="936764"/>
                  </a:lnTo>
                  <a:lnTo>
                    <a:pt x="366217" y="936142"/>
                  </a:lnTo>
                  <a:lnTo>
                    <a:pt x="366750" y="935583"/>
                  </a:lnTo>
                  <a:lnTo>
                    <a:pt x="366750" y="933602"/>
                  </a:lnTo>
                  <a:close/>
                </a:path>
                <a:path w="541654" h="1179195">
                  <a:moveTo>
                    <a:pt x="377177" y="1175385"/>
                  </a:moveTo>
                  <a:lnTo>
                    <a:pt x="373494" y="1173200"/>
                  </a:lnTo>
                  <a:lnTo>
                    <a:pt x="373938" y="1175854"/>
                  </a:lnTo>
                  <a:lnTo>
                    <a:pt x="374192" y="1177505"/>
                  </a:lnTo>
                  <a:lnTo>
                    <a:pt x="374472" y="1179156"/>
                  </a:lnTo>
                  <a:lnTo>
                    <a:pt x="376580" y="1177150"/>
                  </a:lnTo>
                  <a:lnTo>
                    <a:pt x="377177" y="1175385"/>
                  </a:lnTo>
                  <a:close/>
                </a:path>
                <a:path w="541654" h="1179195">
                  <a:moveTo>
                    <a:pt x="378167" y="803059"/>
                  </a:moveTo>
                  <a:lnTo>
                    <a:pt x="374802" y="800049"/>
                  </a:lnTo>
                  <a:lnTo>
                    <a:pt x="372973" y="803732"/>
                  </a:lnTo>
                  <a:lnTo>
                    <a:pt x="375031" y="803452"/>
                  </a:lnTo>
                  <a:lnTo>
                    <a:pt x="376605" y="803262"/>
                  </a:lnTo>
                  <a:lnTo>
                    <a:pt x="378167" y="803059"/>
                  </a:lnTo>
                  <a:close/>
                </a:path>
                <a:path w="541654" h="1179195">
                  <a:moveTo>
                    <a:pt x="379107" y="440880"/>
                  </a:moveTo>
                  <a:lnTo>
                    <a:pt x="377888" y="440156"/>
                  </a:lnTo>
                  <a:lnTo>
                    <a:pt x="376669" y="439458"/>
                  </a:lnTo>
                  <a:lnTo>
                    <a:pt x="375437" y="438734"/>
                  </a:lnTo>
                  <a:lnTo>
                    <a:pt x="375208" y="439026"/>
                  </a:lnTo>
                  <a:lnTo>
                    <a:pt x="374992" y="439267"/>
                  </a:lnTo>
                  <a:lnTo>
                    <a:pt x="374751" y="439521"/>
                  </a:lnTo>
                  <a:lnTo>
                    <a:pt x="376008" y="440296"/>
                  </a:lnTo>
                  <a:lnTo>
                    <a:pt x="377278" y="441096"/>
                  </a:lnTo>
                  <a:lnTo>
                    <a:pt x="378548" y="441871"/>
                  </a:lnTo>
                  <a:lnTo>
                    <a:pt x="378726" y="441528"/>
                  </a:lnTo>
                  <a:lnTo>
                    <a:pt x="378917" y="441223"/>
                  </a:lnTo>
                  <a:lnTo>
                    <a:pt x="379107" y="440880"/>
                  </a:lnTo>
                  <a:close/>
                </a:path>
                <a:path w="541654" h="1179195">
                  <a:moveTo>
                    <a:pt x="382638" y="612190"/>
                  </a:moveTo>
                  <a:lnTo>
                    <a:pt x="381850" y="611428"/>
                  </a:lnTo>
                  <a:lnTo>
                    <a:pt x="381063" y="610679"/>
                  </a:lnTo>
                  <a:lnTo>
                    <a:pt x="380263" y="609917"/>
                  </a:lnTo>
                  <a:lnTo>
                    <a:pt x="380022" y="610146"/>
                  </a:lnTo>
                  <a:lnTo>
                    <a:pt x="379793" y="610374"/>
                  </a:lnTo>
                  <a:lnTo>
                    <a:pt x="379552" y="610603"/>
                  </a:lnTo>
                  <a:lnTo>
                    <a:pt x="381012" y="612241"/>
                  </a:lnTo>
                  <a:lnTo>
                    <a:pt x="381736" y="613054"/>
                  </a:lnTo>
                  <a:lnTo>
                    <a:pt x="382028" y="612762"/>
                  </a:lnTo>
                  <a:lnTo>
                    <a:pt x="382320" y="612457"/>
                  </a:lnTo>
                  <a:lnTo>
                    <a:pt x="382638" y="612190"/>
                  </a:lnTo>
                  <a:close/>
                </a:path>
                <a:path w="541654" h="1179195">
                  <a:moveTo>
                    <a:pt x="387654" y="829716"/>
                  </a:moveTo>
                  <a:lnTo>
                    <a:pt x="387515" y="829411"/>
                  </a:lnTo>
                  <a:lnTo>
                    <a:pt x="387337" y="829106"/>
                  </a:lnTo>
                  <a:lnTo>
                    <a:pt x="387197" y="828814"/>
                  </a:lnTo>
                  <a:lnTo>
                    <a:pt x="385775" y="829297"/>
                  </a:lnTo>
                  <a:lnTo>
                    <a:pt x="382968" y="830326"/>
                  </a:lnTo>
                  <a:lnTo>
                    <a:pt x="384098" y="831278"/>
                  </a:lnTo>
                  <a:lnTo>
                    <a:pt x="385102" y="831430"/>
                  </a:lnTo>
                  <a:lnTo>
                    <a:pt x="385965" y="831151"/>
                  </a:lnTo>
                  <a:lnTo>
                    <a:pt x="386600" y="830948"/>
                  </a:lnTo>
                  <a:lnTo>
                    <a:pt x="387083" y="830211"/>
                  </a:lnTo>
                  <a:lnTo>
                    <a:pt x="387654" y="829716"/>
                  </a:lnTo>
                  <a:close/>
                </a:path>
                <a:path w="541654" h="1179195">
                  <a:moveTo>
                    <a:pt x="394804" y="658545"/>
                  </a:moveTo>
                  <a:lnTo>
                    <a:pt x="392607" y="652983"/>
                  </a:lnTo>
                  <a:lnTo>
                    <a:pt x="390842" y="656907"/>
                  </a:lnTo>
                  <a:lnTo>
                    <a:pt x="390055" y="658609"/>
                  </a:lnTo>
                  <a:lnTo>
                    <a:pt x="394804" y="658545"/>
                  </a:lnTo>
                  <a:close/>
                </a:path>
                <a:path w="541654" h="1179195">
                  <a:moveTo>
                    <a:pt x="425526" y="938301"/>
                  </a:moveTo>
                  <a:lnTo>
                    <a:pt x="424878" y="937971"/>
                  </a:lnTo>
                  <a:lnTo>
                    <a:pt x="424230" y="937653"/>
                  </a:lnTo>
                  <a:lnTo>
                    <a:pt x="423608" y="937348"/>
                  </a:lnTo>
                  <a:lnTo>
                    <a:pt x="423075" y="938415"/>
                  </a:lnTo>
                  <a:lnTo>
                    <a:pt x="422529" y="939469"/>
                  </a:lnTo>
                  <a:lnTo>
                    <a:pt x="421995" y="940536"/>
                  </a:lnTo>
                  <a:lnTo>
                    <a:pt x="423405" y="941184"/>
                  </a:lnTo>
                  <a:lnTo>
                    <a:pt x="424116" y="941527"/>
                  </a:lnTo>
                  <a:lnTo>
                    <a:pt x="425069" y="939368"/>
                  </a:lnTo>
                  <a:lnTo>
                    <a:pt x="425526" y="938301"/>
                  </a:lnTo>
                  <a:close/>
                </a:path>
                <a:path w="541654" h="1179195">
                  <a:moveTo>
                    <a:pt x="435190" y="275259"/>
                  </a:moveTo>
                  <a:lnTo>
                    <a:pt x="434873" y="274929"/>
                  </a:lnTo>
                  <a:lnTo>
                    <a:pt x="434174" y="274281"/>
                  </a:lnTo>
                  <a:lnTo>
                    <a:pt x="433235" y="275336"/>
                  </a:lnTo>
                  <a:lnTo>
                    <a:pt x="431355" y="277393"/>
                  </a:lnTo>
                  <a:lnTo>
                    <a:pt x="431673" y="277672"/>
                  </a:lnTo>
                  <a:lnTo>
                    <a:pt x="431965" y="277964"/>
                  </a:lnTo>
                  <a:lnTo>
                    <a:pt x="432295" y="278257"/>
                  </a:lnTo>
                  <a:lnTo>
                    <a:pt x="433247" y="277253"/>
                  </a:lnTo>
                  <a:lnTo>
                    <a:pt x="434238" y="276250"/>
                  </a:lnTo>
                  <a:lnTo>
                    <a:pt x="435190" y="275259"/>
                  </a:lnTo>
                  <a:close/>
                </a:path>
                <a:path w="541654" h="1179195">
                  <a:moveTo>
                    <a:pt x="435825" y="574497"/>
                  </a:moveTo>
                  <a:lnTo>
                    <a:pt x="435419" y="568477"/>
                  </a:lnTo>
                  <a:lnTo>
                    <a:pt x="434873" y="568121"/>
                  </a:lnTo>
                  <a:lnTo>
                    <a:pt x="430110" y="570014"/>
                  </a:lnTo>
                  <a:lnTo>
                    <a:pt x="431876" y="571411"/>
                  </a:lnTo>
                  <a:lnTo>
                    <a:pt x="433400" y="572592"/>
                  </a:lnTo>
                  <a:lnTo>
                    <a:pt x="435825" y="574497"/>
                  </a:lnTo>
                  <a:close/>
                </a:path>
                <a:path w="541654" h="1179195">
                  <a:moveTo>
                    <a:pt x="439267" y="200291"/>
                  </a:moveTo>
                  <a:lnTo>
                    <a:pt x="437197" y="199986"/>
                  </a:lnTo>
                  <a:lnTo>
                    <a:pt x="435927" y="199771"/>
                  </a:lnTo>
                  <a:lnTo>
                    <a:pt x="434657" y="199593"/>
                  </a:lnTo>
                  <a:lnTo>
                    <a:pt x="435838" y="202438"/>
                  </a:lnTo>
                  <a:lnTo>
                    <a:pt x="437108" y="202641"/>
                  </a:lnTo>
                  <a:lnTo>
                    <a:pt x="439267" y="200291"/>
                  </a:lnTo>
                  <a:close/>
                </a:path>
                <a:path w="541654" h="1179195">
                  <a:moveTo>
                    <a:pt x="452831" y="910399"/>
                  </a:moveTo>
                  <a:lnTo>
                    <a:pt x="449605" y="907694"/>
                  </a:lnTo>
                  <a:lnTo>
                    <a:pt x="447598" y="919314"/>
                  </a:lnTo>
                  <a:lnTo>
                    <a:pt x="450913" y="919353"/>
                  </a:lnTo>
                  <a:lnTo>
                    <a:pt x="451713" y="917930"/>
                  </a:lnTo>
                  <a:lnTo>
                    <a:pt x="451929" y="913193"/>
                  </a:lnTo>
                  <a:lnTo>
                    <a:pt x="452831" y="910399"/>
                  </a:lnTo>
                  <a:close/>
                </a:path>
                <a:path w="541654" h="1179195">
                  <a:moveTo>
                    <a:pt x="456209" y="670102"/>
                  </a:moveTo>
                  <a:lnTo>
                    <a:pt x="455803" y="669772"/>
                  </a:lnTo>
                  <a:lnTo>
                    <a:pt x="455396" y="669417"/>
                  </a:lnTo>
                  <a:lnTo>
                    <a:pt x="454990" y="669074"/>
                  </a:lnTo>
                  <a:lnTo>
                    <a:pt x="454444" y="669963"/>
                  </a:lnTo>
                  <a:lnTo>
                    <a:pt x="453847" y="670826"/>
                  </a:lnTo>
                  <a:lnTo>
                    <a:pt x="453313" y="671690"/>
                  </a:lnTo>
                  <a:lnTo>
                    <a:pt x="453605" y="671931"/>
                  </a:lnTo>
                  <a:lnTo>
                    <a:pt x="453923" y="672147"/>
                  </a:lnTo>
                  <a:lnTo>
                    <a:pt x="454215" y="672376"/>
                  </a:lnTo>
                  <a:lnTo>
                    <a:pt x="455549" y="670864"/>
                  </a:lnTo>
                  <a:lnTo>
                    <a:pt x="456209" y="670102"/>
                  </a:lnTo>
                  <a:close/>
                </a:path>
                <a:path w="541654" h="1179195">
                  <a:moveTo>
                    <a:pt x="459447" y="367525"/>
                  </a:moveTo>
                  <a:lnTo>
                    <a:pt x="458812" y="365950"/>
                  </a:lnTo>
                  <a:lnTo>
                    <a:pt x="457555" y="362788"/>
                  </a:lnTo>
                  <a:lnTo>
                    <a:pt x="456412" y="363156"/>
                  </a:lnTo>
                  <a:lnTo>
                    <a:pt x="456882" y="364782"/>
                  </a:lnTo>
                  <a:lnTo>
                    <a:pt x="457365" y="366395"/>
                  </a:lnTo>
                  <a:lnTo>
                    <a:pt x="457822" y="368020"/>
                  </a:lnTo>
                  <a:lnTo>
                    <a:pt x="458355" y="367855"/>
                  </a:lnTo>
                  <a:lnTo>
                    <a:pt x="459447" y="367525"/>
                  </a:lnTo>
                  <a:close/>
                </a:path>
                <a:path w="541654" h="1179195">
                  <a:moveTo>
                    <a:pt x="463118" y="820508"/>
                  </a:moveTo>
                  <a:lnTo>
                    <a:pt x="462495" y="816622"/>
                  </a:lnTo>
                  <a:lnTo>
                    <a:pt x="460794" y="818146"/>
                  </a:lnTo>
                  <a:lnTo>
                    <a:pt x="459498" y="819277"/>
                  </a:lnTo>
                  <a:lnTo>
                    <a:pt x="458228" y="820420"/>
                  </a:lnTo>
                  <a:lnTo>
                    <a:pt x="460997" y="820851"/>
                  </a:lnTo>
                  <a:lnTo>
                    <a:pt x="463118" y="820508"/>
                  </a:lnTo>
                  <a:close/>
                </a:path>
                <a:path w="541654" h="1179195">
                  <a:moveTo>
                    <a:pt x="463486" y="1096314"/>
                  </a:moveTo>
                  <a:lnTo>
                    <a:pt x="461454" y="1097597"/>
                  </a:lnTo>
                  <a:lnTo>
                    <a:pt x="459765" y="1098626"/>
                  </a:lnTo>
                  <a:lnTo>
                    <a:pt x="457123" y="1100277"/>
                  </a:lnTo>
                  <a:lnTo>
                    <a:pt x="462673" y="1099426"/>
                  </a:lnTo>
                  <a:lnTo>
                    <a:pt x="463486" y="1096314"/>
                  </a:lnTo>
                  <a:close/>
                </a:path>
                <a:path w="541654" h="1179195">
                  <a:moveTo>
                    <a:pt x="467842" y="797217"/>
                  </a:moveTo>
                  <a:lnTo>
                    <a:pt x="467804" y="796988"/>
                  </a:lnTo>
                  <a:lnTo>
                    <a:pt x="467817" y="796772"/>
                  </a:lnTo>
                  <a:lnTo>
                    <a:pt x="467601" y="796493"/>
                  </a:lnTo>
                  <a:lnTo>
                    <a:pt x="467321" y="796328"/>
                  </a:lnTo>
                  <a:lnTo>
                    <a:pt x="465963" y="796975"/>
                  </a:lnTo>
                  <a:lnTo>
                    <a:pt x="464705" y="797623"/>
                  </a:lnTo>
                  <a:lnTo>
                    <a:pt x="463232" y="798360"/>
                  </a:lnTo>
                  <a:lnTo>
                    <a:pt x="466039" y="800735"/>
                  </a:lnTo>
                  <a:lnTo>
                    <a:pt x="466750" y="798461"/>
                  </a:lnTo>
                  <a:lnTo>
                    <a:pt x="467842" y="797217"/>
                  </a:lnTo>
                  <a:close/>
                </a:path>
                <a:path w="541654" h="1179195">
                  <a:moveTo>
                    <a:pt x="472414" y="208330"/>
                  </a:moveTo>
                  <a:lnTo>
                    <a:pt x="470700" y="205701"/>
                  </a:lnTo>
                  <a:lnTo>
                    <a:pt x="465061" y="203238"/>
                  </a:lnTo>
                  <a:lnTo>
                    <a:pt x="466255" y="209486"/>
                  </a:lnTo>
                  <a:lnTo>
                    <a:pt x="462521" y="209778"/>
                  </a:lnTo>
                  <a:lnTo>
                    <a:pt x="462788" y="214503"/>
                  </a:lnTo>
                  <a:lnTo>
                    <a:pt x="469798" y="215417"/>
                  </a:lnTo>
                  <a:lnTo>
                    <a:pt x="470839" y="215099"/>
                  </a:lnTo>
                  <a:lnTo>
                    <a:pt x="472414" y="208330"/>
                  </a:lnTo>
                  <a:close/>
                </a:path>
                <a:path w="541654" h="1179195">
                  <a:moveTo>
                    <a:pt x="474484" y="703961"/>
                  </a:moveTo>
                  <a:lnTo>
                    <a:pt x="473405" y="701243"/>
                  </a:lnTo>
                  <a:lnTo>
                    <a:pt x="471576" y="701484"/>
                  </a:lnTo>
                  <a:lnTo>
                    <a:pt x="469722" y="702856"/>
                  </a:lnTo>
                  <a:lnTo>
                    <a:pt x="468998" y="702462"/>
                  </a:lnTo>
                  <a:lnTo>
                    <a:pt x="468668" y="702373"/>
                  </a:lnTo>
                  <a:lnTo>
                    <a:pt x="468287" y="699274"/>
                  </a:lnTo>
                  <a:lnTo>
                    <a:pt x="465353" y="703122"/>
                  </a:lnTo>
                  <a:lnTo>
                    <a:pt x="467004" y="706983"/>
                  </a:lnTo>
                  <a:lnTo>
                    <a:pt x="467207" y="711466"/>
                  </a:lnTo>
                  <a:lnTo>
                    <a:pt x="469353" y="709561"/>
                  </a:lnTo>
                  <a:lnTo>
                    <a:pt x="470992" y="708380"/>
                  </a:lnTo>
                  <a:lnTo>
                    <a:pt x="473189" y="705802"/>
                  </a:lnTo>
                  <a:lnTo>
                    <a:pt x="474484" y="703961"/>
                  </a:lnTo>
                  <a:close/>
                </a:path>
                <a:path w="541654" h="1179195">
                  <a:moveTo>
                    <a:pt x="483336" y="277482"/>
                  </a:moveTo>
                  <a:lnTo>
                    <a:pt x="482447" y="277164"/>
                  </a:lnTo>
                  <a:lnTo>
                    <a:pt x="481888" y="277939"/>
                  </a:lnTo>
                  <a:lnTo>
                    <a:pt x="481469" y="278688"/>
                  </a:lnTo>
                  <a:lnTo>
                    <a:pt x="481025" y="279412"/>
                  </a:lnTo>
                  <a:lnTo>
                    <a:pt x="481723" y="279742"/>
                  </a:lnTo>
                  <a:lnTo>
                    <a:pt x="482422" y="280098"/>
                  </a:lnTo>
                  <a:lnTo>
                    <a:pt x="483108" y="280441"/>
                  </a:lnTo>
                  <a:lnTo>
                    <a:pt x="483196" y="279488"/>
                  </a:lnTo>
                  <a:lnTo>
                    <a:pt x="483323" y="278549"/>
                  </a:lnTo>
                  <a:lnTo>
                    <a:pt x="483336" y="277482"/>
                  </a:lnTo>
                  <a:close/>
                </a:path>
                <a:path w="541654" h="1179195">
                  <a:moveTo>
                    <a:pt x="484276" y="1134173"/>
                  </a:moveTo>
                  <a:lnTo>
                    <a:pt x="483997" y="1133221"/>
                  </a:lnTo>
                  <a:lnTo>
                    <a:pt x="483933" y="1132662"/>
                  </a:lnTo>
                  <a:lnTo>
                    <a:pt x="483044" y="1132814"/>
                  </a:lnTo>
                  <a:lnTo>
                    <a:pt x="482142" y="1132840"/>
                  </a:lnTo>
                  <a:lnTo>
                    <a:pt x="481317" y="1133144"/>
                  </a:lnTo>
                  <a:lnTo>
                    <a:pt x="481152" y="1133195"/>
                  </a:lnTo>
                  <a:lnTo>
                    <a:pt x="481291" y="1134148"/>
                  </a:lnTo>
                  <a:lnTo>
                    <a:pt x="481291" y="1135113"/>
                  </a:lnTo>
                  <a:lnTo>
                    <a:pt x="482422" y="1134795"/>
                  </a:lnTo>
                  <a:lnTo>
                    <a:pt x="483323" y="1134630"/>
                  </a:lnTo>
                  <a:lnTo>
                    <a:pt x="484276" y="1134173"/>
                  </a:lnTo>
                  <a:close/>
                </a:path>
                <a:path w="541654" h="1179195">
                  <a:moveTo>
                    <a:pt x="485635" y="619531"/>
                  </a:moveTo>
                  <a:lnTo>
                    <a:pt x="485127" y="618629"/>
                  </a:lnTo>
                  <a:lnTo>
                    <a:pt x="484860" y="618197"/>
                  </a:lnTo>
                  <a:lnTo>
                    <a:pt x="483704" y="618832"/>
                  </a:lnTo>
                  <a:lnTo>
                    <a:pt x="482523" y="619455"/>
                  </a:lnTo>
                  <a:lnTo>
                    <a:pt x="481342" y="620102"/>
                  </a:lnTo>
                  <a:lnTo>
                    <a:pt x="481571" y="620661"/>
                  </a:lnTo>
                  <a:lnTo>
                    <a:pt x="482053" y="621779"/>
                  </a:lnTo>
                  <a:lnTo>
                    <a:pt x="485635" y="619531"/>
                  </a:lnTo>
                  <a:close/>
                </a:path>
                <a:path w="541654" h="1179195">
                  <a:moveTo>
                    <a:pt x="491032" y="937361"/>
                  </a:moveTo>
                  <a:lnTo>
                    <a:pt x="488950" y="937996"/>
                  </a:lnTo>
                  <a:lnTo>
                    <a:pt x="487654" y="938403"/>
                  </a:lnTo>
                  <a:lnTo>
                    <a:pt x="486092" y="938860"/>
                  </a:lnTo>
                  <a:lnTo>
                    <a:pt x="489038" y="946137"/>
                  </a:lnTo>
                  <a:lnTo>
                    <a:pt x="490334" y="945921"/>
                  </a:lnTo>
                  <a:lnTo>
                    <a:pt x="491032" y="937361"/>
                  </a:lnTo>
                  <a:close/>
                </a:path>
                <a:path w="541654" h="1179195">
                  <a:moveTo>
                    <a:pt x="493077" y="929462"/>
                  </a:moveTo>
                  <a:lnTo>
                    <a:pt x="492302" y="929208"/>
                  </a:lnTo>
                  <a:lnTo>
                    <a:pt x="491934" y="929068"/>
                  </a:lnTo>
                  <a:lnTo>
                    <a:pt x="490982" y="931989"/>
                  </a:lnTo>
                  <a:lnTo>
                    <a:pt x="490512" y="933450"/>
                  </a:lnTo>
                  <a:lnTo>
                    <a:pt x="490880" y="933564"/>
                  </a:lnTo>
                  <a:lnTo>
                    <a:pt x="491223" y="933691"/>
                  </a:lnTo>
                  <a:lnTo>
                    <a:pt x="491591" y="933805"/>
                  </a:lnTo>
                  <a:lnTo>
                    <a:pt x="492569" y="930897"/>
                  </a:lnTo>
                  <a:lnTo>
                    <a:pt x="493077" y="929462"/>
                  </a:lnTo>
                  <a:close/>
                </a:path>
                <a:path w="541654" h="1179195">
                  <a:moveTo>
                    <a:pt x="494969" y="756297"/>
                  </a:moveTo>
                  <a:lnTo>
                    <a:pt x="493382" y="754189"/>
                  </a:lnTo>
                  <a:lnTo>
                    <a:pt x="490855" y="752017"/>
                  </a:lnTo>
                  <a:lnTo>
                    <a:pt x="489267" y="752436"/>
                  </a:lnTo>
                  <a:lnTo>
                    <a:pt x="488073" y="752995"/>
                  </a:lnTo>
                  <a:lnTo>
                    <a:pt x="488124" y="754862"/>
                  </a:lnTo>
                  <a:lnTo>
                    <a:pt x="490143" y="757047"/>
                  </a:lnTo>
                  <a:lnTo>
                    <a:pt x="491959" y="758456"/>
                  </a:lnTo>
                  <a:lnTo>
                    <a:pt x="494195" y="760425"/>
                  </a:lnTo>
                  <a:lnTo>
                    <a:pt x="494969" y="756297"/>
                  </a:lnTo>
                  <a:close/>
                </a:path>
                <a:path w="541654" h="1179195">
                  <a:moveTo>
                    <a:pt x="499935" y="215506"/>
                  </a:moveTo>
                  <a:lnTo>
                    <a:pt x="499338" y="213753"/>
                  </a:lnTo>
                  <a:lnTo>
                    <a:pt x="499084" y="212915"/>
                  </a:lnTo>
                  <a:lnTo>
                    <a:pt x="497332" y="212547"/>
                  </a:lnTo>
                  <a:lnTo>
                    <a:pt x="496239" y="211963"/>
                  </a:lnTo>
                  <a:lnTo>
                    <a:pt x="495744" y="213182"/>
                  </a:lnTo>
                  <a:lnTo>
                    <a:pt x="494563" y="214706"/>
                  </a:lnTo>
                  <a:lnTo>
                    <a:pt x="495592" y="217144"/>
                  </a:lnTo>
                  <a:lnTo>
                    <a:pt x="497179" y="218338"/>
                  </a:lnTo>
                  <a:lnTo>
                    <a:pt x="498360" y="219671"/>
                  </a:lnTo>
                  <a:lnTo>
                    <a:pt x="499351" y="219506"/>
                  </a:lnTo>
                  <a:lnTo>
                    <a:pt x="499859" y="219405"/>
                  </a:lnTo>
                  <a:lnTo>
                    <a:pt x="499745" y="217512"/>
                  </a:lnTo>
                  <a:lnTo>
                    <a:pt x="499935" y="215506"/>
                  </a:lnTo>
                  <a:close/>
                </a:path>
                <a:path w="541654" h="1179195">
                  <a:moveTo>
                    <a:pt x="500354" y="596188"/>
                  </a:moveTo>
                  <a:lnTo>
                    <a:pt x="500049" y="596061"/>
                  </a:lnTo>
                  <a:lnTo>
                    <a:pt x="499287" y="595668"/>
                  </a:lnTo>
                  <a:lnTo>
                    <a:pt x="498335" y="595744"/>
                  </a:lnTo>
                  <a:lnTo>
                    <a:pt x="496849" y="595579"/>
                  </a:lnTo>
                  <a:lnTo>
                    <a:pt x="497141" y="596798"/>
                  </a:lnTo>
                  <a:lnTo>
                    <a:pt x="497179" y="597890"/>
                  </a:lnTo>
                  <a:lnTo>
                    <a:pt x="497497" y="597992"/>
                  </a:lnTo>
                  <a:lnTo>
                    <a:pt x="498309" y="598271"/>
                  </a:lnTo>
                  <a:lnTo>
                    <a:pt x="499275" y="598157"/>
                  </a:lnTo>
                  <a:lnTo>
                    <a:pt x="500278" y="597903"/>
                  </a:lnTo>
                  <a:lnTo>
                    <a:pt x="500354" y="596188"/>
                  </a:lnTo>
                  <a:close/>
                </a:path>
                <a:path w="541654" h="1179195">
                  <a:moveTo>
                    <a:pt x="509562" y="578180"/>
                  </a:moveTo>
                  <a:lnTo>
                    <a:pt x="509193" y="578078"/>
                  </a:lnTo>
                  <a:lnTo>
                    <a:pt x="508381" y="577913"/>
                  </a:lnTo>
                  <a:lnTo>
                    <a:pt x="508000" y="579107"/>
                  </a:lnTo>
                  <a:lnTo>
                    <a:pt x="507644" y="580288"/>
                  </a:lnTo>
                  <a:lnTo>
                    <a:pt x="507276" y="581469"/>
                  </a:lnTo>
                  <a:lnTo>
                    <a:pt x="508241" y="581698"/>
                  </a:lnTo>
                  <a:lnTo>
                    <a:pt x="508736" y="581825"/>
                  </a:lnTo>
                  <a:lnTo>
                    <a:pt x="509003" y="580605"/>
                  </a:lnTo>
                  <a:lnTo>
                    <a:pt x="509562" y="578180"/>
                  </a:lnTo>
                  <a:close/>
                </a:path>
                <a:path w="541654" h="1179195">
                  <a:moveTo>
                    <a:pt x="512445" y="200977"/>
                  </a:moveTo>
                  <a:lnTo>
                    <a:pt x="511746" y="199656"/>
                  </a:lnTo>
                  <a:lnTo>
                    <a:pt x="511086" y="198323"/>
                  </a:lnTo>
                  <a:lnTo>
                    <a:pt x="510413" y="197015"/>
                  </a:lnTo>
                  <a:lnTo>
                    <a:pt x="510057" y="197192"/>
                  </a:lnTo>
                  <a:lnTo>
                    <a:pt x="509689" y="197396"/>
                  </a:lnTo>
                  <a:lnTo>
                    <a:pt x="509320" y="197612"/>
                  </a:lnTo>
                  <a:lnTo>
                    <a:pt x="509993" y="198920"/>
                  </a:lnTo>
                  <a:lnTo>
                    <a:pt x="510654" y="200240"/>
                  </a:lnTo>
                  <a:lnTo>
                    <a:pt x="511340" y="201574"/>
                  </a:lnTo>
                  <a:lnTo>
                    <a:pt x="512445" y="200977"/>
                  </a:lnTo>
                  <a:close/>
                </a:path>
                <a:path w="541654" h="1179195">
                  <a:moveTo>
                    <a:pt x="514019" y="970330"/>
                  </a:moveTo>
                  <a:lnTo>
                    <a:pt x="511581" y="970991"/>
                  </a:lnTo>
                  <a:lnTo>
                    <a:pt x="509168" y="971816"/>
                  </a:lnTo>
                  <a:lnTo>
                    <a:pt x="512152" y="973442"/>
                  </a:lnTo>
                  <a:lnTo>
                    <a:pt x="513956" y="974420"/>
                  </a:lnTo>
                  <a:lnTo>
                    <a:pt x="514019" y="970330"/>
                  </a:lnTo>
                  <a:close/>
                </a:path>
                <a:path w="541654" h="1179195">
                  <a:moveTo>
                    <a:pt x="525233" y="838695"/>
                  </a:moveTo>
                  <a:lnTo>
                    <a:pt x="521779" y="833767"/>
                  </a:lnTo>
                  <a:lnTo>
                    <a:pt x="520865" y="836333"/>
                  </a:lnTo>
                  <a:lnTo>
                    <a:pt x="521652" y="837704"/>
                  </a:lnTo>
                  <a:lnTo>
                    <a:pt x="525233" y="838695"/>
                  </a:lnTo>
                  <a:close/>
                </a:path>
                <a:path w="541654" h="1179195">
                  <a:moveTo>
                    <a:pt x="526338" y="1100632"/>
                  </a:moveTo>
                  <a:lnTo>
                    <a:pt x="524459" y="1098156"/>
                  </a:lnTo>
                  <a:lnTo>
                    <a:pt x="523024" y="1098715"/>
                  </a:lnTo>
                  <a:lnTo>
                    <a:pt x="521068" y="1100963"/>
                  </a:lnTo>
                  <a:lnTo>
                    <a:pt x="523252" y="1102753"/>
                  </a:lnTo>
                  <a:lnTo>
                    <a:pt x="524776" y="1102677"/>
                  </a:lnTo>
                  <a:lnTo>
                    <a:pt x="526338" y="1100632"/>
                  </a:lnTo>
                  <a:close/>
                </a:path>
                <a:path w="541654" h="1179195">
                  <a:moveTo>
                    <a:pt x="534263" y="693407"/>
                  </a:moveTo>
                  <a:lnTo>
                    <a:pt x="534136" y="692721"/>
                  </a:lnTo>
                  <a:lnTo>
                    <a:pt x="534136" y="692073"/>
                  </a:lnTo>
                  <a:lnTo>
                    <a:pt x="533539" y="692251"/>
                  </a:lnTo>
                  <a:lnTo>
                    <a:pt x="532917" y="692315"/>
                  </a:lnTo>
                  <a:lnTo>
                    <a:pt x="532472" y="692607"/>
                  </a:lnTo>
                  <a:lnTo>
                    <a:pt x="532257" y="692746"/>
                  </a:lnTo>
                  <a:lnTo>
                    <a:pt x="532409" y="693381"/>
                  </a:lnTo>
                  <a:lnTo>
                    <a:pt x="532396" y="693788"/>
                  </a:lnTo>
                  <a:lnTo>
                    <a:pt x="532993" y="693686"/>
                  </a:lnTo>
                  <a:lnTo>
                    <a:pt x="533603" y="693674"/>
                  </a:lnTo>
                  <a:lnTo>
                    <a:pt x="534111" y="693458"/>
                  </a:lnTo>
                  <a:lnTo>
                    <a:pt x="534263" y="693407"/>
                  </a:lnTo>
                  <a:close/>
                </a:path>
                <a:path w="541654" h="1179195">
                  <a:moveTo>
                    <a:pt x="536613" y="488315"/>
                  </a:moveTo>
                  <a:lnTo>
                    <a:pt x="535876" y="488188"/>
                  </a:lnTo>
                  <a:lnTo>
                    <a:pt x="535127" y="487934"/>
                  </a:lnTo>
                  <a:lnTo>
                    <a:pt x="534174" y="487984"/>
                  </a:lnTo>
                  <a:lnTo>
                    <a:pt x="534022" y="488911"/>
                  </a:lnTo>
                  <a:lnTo>
                    <a:pt x="533704" y="489864"/>
                  </a:lnTo>
                  <a:lnTo>
                    <a:pt x="534797" y="489864"/>
                  </a:lnTo>
                  <a:lnTo>
                    <a:pt x="535571" y="490016"/>
                  </a:lnTo>
                  <a:lnTo>
                    <a:pt x="536232" y="489813"/>
                  </a:lnTo>
                  <a:lnTo>
                    <a:pt x="536486" y="489737"/>
                  </a:lnTo>
                  <a:lnTo>
                    <a:pt x="536511" y="488835"/>
                  </a:lnTo>
                  <a:lnTo>
                    <a:pt x="536613" y="488315"/>
                  </a:lnTo>
                  <a:close/>
                </a:path>
                <a:path w="541654" h="1179195">
                  <a:moveTo>
                    <a:pt x="538378" y="52743"/>
                  </a:moveTo>
                  <a:lnTo>
                    <a:pt x="538175" y="52476"/>
                  </a:lnTo>
                  <a:lnTo>
                    <a:pt x="537857" y="52095"/>
                  </a:lnTo>
                  <a:lnTo>
                    <a:pt x="537083" y="51879"/>
                  </a:lnTo>
                  <a:lnTo>
                    <a:pt x="536549" y="51930"/>
                  </a:lnTo>
                  <a:lnTo>
                    <a:pt x="536321" y="51968"/>
                  </a:lnTo>
                  <a:lnTo>
                    <a:pt x="536219" y="52844"/>
                  </a:lnTo>
                  <a:lnTo>
                    <a:pt x="535940" y="53568"/>
                  </a:lnTo>
                  <a:lnTo>
                    <a:pt x="537298" y="53898"/>
                  </a:lnTo>
                  <a:lnTo>
                    <a:pt x="537870" y="54051"/>
                  </a:lnTo>
                  <a:lnTo>
                    <a:pt x="537997" y="53517"/>
                  </a:lnTo>
                  <a:lnTo>
                    <a:pt x="538378" y="52743"/>
                  </a:lnTo>
                  <a:close/>
                </a:path>
                <a:path w="541654" h="1179195">
                  <a:moveTo>
                    <a:pt x="539292" y="199097"/>
                  </a:moveTo>
                  <a:lnTo>
                    <a:pt x="538810" y="197231"/>
                  </a:lnTo>
                  <a:lnTo>
                    <a:pt x="538848" y="196481"/>
                  </a:lnTo>
                  <a:lnTo>
                    <a:pt x="538022" y="195580"/>
                  </a:lnTo>
                  <a:lnTo>
                    <a:pt x="537248" y="195338"/>
                  </a:lnTo>
                  <a:lnTo>
                    <a:pt x="536613" y="194983"/>
                  </a:lnTo>
                  <a:lnTo>
                    <a:pt x="535990" y="195795"/>
                  </a:lnTo>
                  <a:lnTo>
                    <a:pt x="536778" y="196608"/>
                  </a:lnTo>
                  <a:lnTo>
                    <a:pt x="539292" y="199097"/>
                  </a:lnTo>
                  <a:close/>
                </a:path>
                <a:path w="541654" h="1179195">
                  <a:moveTo>
                    <a:pt x="541578" y="294665"/>
                  </a:moveTo>
                  <a:lnTo>
                    <a:pt x="538365" y="293014"/>
                  </a:lnTo>
                  <a:lnTo>
                    <a:pt x="539369" y="296684"/>
                  </a:lnTo>
                  <a:lnTo>
                    <a:pt x="540918" y="296773"/>
                  </a:lnTo>
                  <a:lnTo>
                    <a:pt x="541578" y="296621"/>
                  </a:lnTo>
                  <a:lnTo>
                    <a:pt x="541578" y="294665"/>
                  </a:lnTo>
                  <a:close/>
                </a:path>
                <a:path w="541654" h="1179195">
                  <a:moveTo>
                    <a:pt x="541616" y="781443"/>
                  </a:moveTo>
                  <a:lnTo>
                    <a:pt x="541020" y="780034"/>
                  </a:lnTo>
                  <a:lnTo>
                    <a:pt x="537667" y="779233"/>
                  </a:lnTo>
                  <a:lnTo>
                    <a:pt x="538657" y="781240"/>
                  </a:lnTo>
                  <a:lnTo>
                    <a:pt x="539292" y="782510"/>
                  </a:lnTo>
                  <a:lnTo>
                    <a:pt x="539915" y="783767"/>
                  </a:lnTo>
                  <a:lnTo>
                    <a:pt x="540346" y="783666"/>
                  </a:lnTo>
                  <a:lnTo>
                    <a:pt x="540766" y="783564"/>
                  </a:lnTo>
                  <a:lnTo>
                    <a:pt x="541223" y="783463"/>
                  </a:lnTo>
                  <a:lnTo>
                    <a:pt x="541616" y="7814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2" name="object 137">
              <a:extLst>
                <a:ext uri="{FF2B5EF4-FFF2-40B4-BE49-F238E27FC236}">
                  <a16:creationId xmlns:a16="http://schemas.microsoft.com/office/drawing/2014/main" id="{8AAF6CFB-FEDF-5D37-5767-3B869450767A}"/>
                </a:ext>
              </a:extLst>
            </p:cNvPr>
            <p:cNvSpPr/>
            <p:nvPr/>
          </p:nvSpPr>
          <p:spPr>
            <a:xfrm>
              <a:off x="5451303" y="3310759"/>
              <a:ext cx="422031" cy="834435"/>
            </a:xfrm>
            <a:custGeom>
              <a:avLst/>
              <a:gdLst/>
              <a:ahLst/>
              <a:cxnLst/>
              <a:rect l="l" t="t" r="r" b="b"/>
              <a:pathLst>
                <a:path w="695959" h="1376045">
                  <a:moveTo>
                    <a:pt x="5638" y="1085761"/>
                  </a:moveTo>
                  <a:lnTo>
                    <a:pt x="3708" y="1082217"/>
                  </a:lnTo>
                  <a:lnTo>
                    <a:pt x="1993" y="1082535"/>
                  </a:lnTo>
                  <a:lnTo>
                    <a:pt x="0" y="1085430"/>
                  </a:lnTo>
                  <a:lnTo>
                    <a:pt x="342" y="1086612"/>
                  </a:lnTo>
                  <a:lnTo>
                    <a:pt x="279" y="1088250"/>
                  </a:lnTo>
                  <a:lnTo>
                    <a:pt x="5638" y="1085761"/>
                  </a:lnTo>
                  <a:close/>
                </a:path>
                <a:path w="695959" h="1376045">
                  <a:moveTo>
                    <a:pt x="38201" y="742797"/>
                  </a:moveTo>
                  <a:lnTo>
                    <a:pt x="32410" y="745540"/>
                  </a:lnTo>
                  <a:lnTo>
                    <a:pt x="35090" y="747128"/>
                  </a:lnTo>
                  <a:lnTo>
                    <a:pt x="37071" y="747191"/>
                  </a:lnTo>
                  <a:lnTo>
                    <a:pt x="38201" y="742797"/>
                  </a:lnTo>
                  <a:close/>
                </a:path>
                <a:path w="695959" h="1376045">
                  <a:moveTo>
                    <a:pt x="78473" y="1150708"/>
                  </a:moveTo>
                  <a:lnTo>
                    <a:pt x="73939" y="1153960"/>
                  </a:lnTo>
                  <a:lnTo>
                    <a:pt x="73342" y="1158824"/>
                  </a:lnTo>
                  <a:lnTo>
                    <a:pt x="74777" y="1156538"/>
                  </a:lnTo>
                  <a:lnTo>
                    <a:pt x="76238" y="1154264"/>
                  </a:lnTo>
                  <a:lnTo>
                    <a:pt x="78473" y="1150708"/>
                  </a:lnTo>
                  <a:close/>
                </a:path>
                <a:path w="695959" h="1376045">
                  <a:moveTo>
                    <a:pt x="94957" y="651624"/>
                  </a:moveTo>
                  <a:lnTo>
                    <a:pt x="94068" y="648373"/>
                  </a:lnTo>
                  <a:lnTo>
                    <a:pt x="94005" y="648195"/>
                  </a:lnTo>
                  <a:lnTo>
                    <a:pt x="93814" y="648030"/>
                  </a:lnTo>
                  <a:lnTo>
                    <a:pt x="93370" y="647471"/>
                  </a:lnTo>
                  <a:lnTo>
                    <a:pt x="88785" y="650163"/>
                  </a:lnTo>
                  <a:lnTo>
                    <a:pt x="87782" y="651179"/>
                  </a:lnTo>
                  <a:lnTo>
                    <a:pt x="88734" y="653351"/>
                  </a:lnTo>
                  <a:lnTo>
                    <a:pt x="90004" y="654164"/>
                  </a:lnTo>
                  <a:lnTo>
                    <a:pt x="90360" y="653999"/>
                  </a:lnTo>
                  <a:lnTo>
                    <a:pt x="94957" y="651624"/>
                  </a:lnTo>
                  <a:close/>
                </a:path>
                <a:path w="695959" h="1376045">
                  <a:moveTo>
                    <a:pt x="95529" y="924687"/>
                  </a:moveTo>
                  <a:lnTo>
                    <a:pt x="89649" y="927188"/>
                  </a:lnTo>
                  <a:lnTo>
                    <a:pt x="86715" y="928458"/>
                  </a:lnTo>
                  <a:lnTo>
                    <a:pt x="91732" y="931621"/>
                  </a:lnTo>
                  <a:lnTo>
                    <a:pt x="92875" y="929576"/>
                  </a:lnTo>
                  <a:lnTo>
                    <a:pt x="95529" y="924687"/>
                  </a:lnTo>
                  <a:close/>
                </a:path>
                <a:path w="695959" h="1376045">
                  <a:moveTo>
                    <a:pt x="180809" y="1096175"/>
                  </a:moveTo>
                  <a:lnTo>
                    <a:pt x="180340" y="1094460"/>
                  </a:lnTo>
                  <a:lnTo>
                    <a:pt x="179870" y="1092771"/>
                  </a:lnTo>
                  <a:lnTo>
                    <a:pt x="179273" y="1090942"/>
                  </a:lnTo>
                  <a:lnTo>
                    <a:pt x="178562" y="1091031"/>
                  </a:lnTo>
                  <a:lnTo>
                    <a:pt x="177952" y="1091018"/>
                  </a:lnTo>
                  <a:lnTo>
                    <a:pt x="177584" y="1092593"/>
                  </a:lnTo>
                  <a:lnTo>
                    <a:pt x="177177" y="1094232"/>
                  </a:lnTo>
                  <a:lnTo>
                    <a:pt x="176491" y="1097191"/>
                  </a:lnTo>
                  <a:lnTo>
                    <a:pt x="180809" y="1096175"/>
                  </a:lnTo>
                  <a:close/>
                </a:path>
                <a:path w="695959" h="1376045">
                  <a:moveTo>
                    <a:pt x="233553" y="584923"/>
                  </a:moveTo>
                  <a:lnTo>
                    <a:pt x="230466" y="583260"/>
                  </a:lnTo>
                  <a:lnTo>
                    <a:pt x="228257" y="583603"/>
                  </a:lnTo>
                  <a:lnTo>
                    <a:pt x="226618" y="586600"/>
                  </a:lnTo>
                  <a:lnTo>
                    <a:pt x="228981" y="586930"/>
                  </a:lnTo>
                  <a:lnTo>
                    <a:pt x="231444" y="587705"/>
                  </a:lnTo>
                  <a:lnTo>
                    <a:pt x="233553" y="584923"/>
                  </a:lnTo>
                  <a:close/>
                </a:path>
                <a:path w="695959" h="1376045">
                  <a:moveTo>
                    <a:pt x="263588" y="1265148"/>
                  </a:moveTo>
                  <a:lnTo>
                    <a:pt x="260413" y="1263637"/>
                  </a:lnTo>
                  <a:lnTo>
                    <a:pt x="257238" y="1262164"/>
                  </a:lnTo>
                  <a:lnTo>
                    <a:pt x="254076" y="1260640"/>
                  </a:lnTo>
                  <a:lnTo>
                    <a:pt x="255587" y="1265275"/>
                  </a:lnTo>
                  <a:lnTo>
                    <a:pt x="259016" y="1266380"/>
                  </a:lnTo>
                  <a:lnTo>
                    <a:pt x="262978" y="1266583"/>
                  </a:lnTo>
                  <a:lnTo>
                    <a:pt x="263372" y="1265605"/>
                  </a:lnTo>
                  <a:lnTo>
                    <a:pt x="263588" y="1265148"/>
                  </a:lnTo>
                  <a:close/>
                </a:path>
                <a:path w="695959" h="1376045">
                  <a:moveTo>
                    <a:pt x="267373" y="645871"/>
                  </a:moveTo>
                  <a:lnTo>
                    <a:pt x="266814" y="645985"/>
                  </a:lnTo>
                  <a:lnTo>
                    <a:pt x="266280" y="646074"/>
                  </a:lnTo>
                  <a:lnTo>
                    <a:pt x="265544" y="646188"/>
                  </a:lnTo>
                  <a:lnTo>
                    <a:pt x="265569" y="646836"/>
                  </a:lnTo>
                  <a:lnTo>
                    <a:pt x="265417" y="647573"/>
                  </a:lnTo>
                  <a:lnTo>
                    <a:pt x="265684" y="647814"/>
                  </a:lnTo>
                  <a:lnTo>
                    <a:pt x="265976" y="648081"/>
                  </a:lnTo>
                  <a:lnTo>
                    <a:pt x="267055" y="648030"/>
                  </a:lnTo>
                  <a:lnTo>
                    <a:pt x="267131" y="647877"/>
                  </a:lnTo>
                  <a:lnTo>
                    <a:pt x="267360" y="647255"/>
                  </a:lnTo>
                  <a:lnTo>
                    <a:pt x="267309" y="646557"/>
                  </a:lnTo>
                  <a:lnTo>
                    <a:pt x="267373" y="645871"/>
                  </a:lnTo>
                  <a:close/>
                </a:path>
                <a:path w="695959" h="1376045">
                  <a:moveTo>
                    <a:pt x="273875" y="1022858"/>
                  </a:moveTo>
                  <a:lnTo>
                    <a:pt x="273608" y="1018794"/>
                  </a:lnTo>
                  <a:lnTo>
                    <a:pt x="265353" y="1024267"/>
                  </a:lnTo>
                  <a:lnTo>
                    <a:pt x="272834" y="1023632"/>
                  </a:lnTo>
                  <a:lnTo>
                    <a:pt x="273875" y="1022858"/>
                  </a:lnTo>
                  <a:close/>
                </a:path>
                <a:path w="695959" h="1376045">
                  <a:moveTo>
                    <a:pt x="281025" y="663549"/>
                  </a:moveTo>
                  <a:lnTo>
                    <a:pt x="280657" y="661720"/>
                  </a:lnTo>
                  <a:lnTo>
                    <a:pt x="279222" y="660793"/>
                  </a:lnTo>
                  <a:lnTo>
                    <a:pt x="277723" y="661517"/>
                  </a:lnTo>
                  <a:lnTo>
                    <a:pt x="275920" y="661835"/>
                  </a:lnTo>
                  <a:lnTo>
                    <a:pt x="276694" y="663384"/>
                  </a:lnTo>
                  <a:lnTo>
                    <a:pt x="276948" y="664870"/>
                  </a:lnTo>
                  <a:lnTo>
                    <a:pt x="278485" y="665645"/>
                  </a:lnTo>
                  <a:lnTo>
                    <a:pt x="280492" y="665060"/>
                  </a:lnTo>
                  <a:lnTo>
                    <a:pt x="281025" y="663549"/>
                  </a:lnTo>
                  <a:close/>
                </a:path>
                <a:path w="695959" h="1376045">
                  <a:moveTo>
                    <a:pt x="288861" y="407174"/>
                  </a:moveTo>
                  <a:lnTo>
                    <a:pt x="287197" y="402043"/>
                  </a:lnTo>
                  <a:lnTo>
                    <a:pt x="286016" y="403402"/>
                  </a:lnTo>
                  <a:lnTo>
                    <a:pt x="285165" y="404279"/>
                  </a:lnTo>
                  <a:lnTo>
                    <a:pt x="283641" y="406234"/>
                  </a:lnTo>
                  <a:lnTo>
                    <a:pt x="282917" y="407301"/>
                  </a:lnTo>
                  <a:lnTo>
                    <a:pt x="282168" y="408343"/>
                  </a:lnTo>
                  <a:lnTo>
                    <a:pt x="282587" y="408647"/>
                  </a:lnTo>
                  <a:lnTo>
                    <a:pt x="283451" y="409232"/>
                  </a:lnTo>
                  <a:lnTo>
                    <a:pt x="284264" y="406768"/>
                  </a:lnTo>
                  <a:lnTo>
                    <a:pt x="288861" y="407174"/>
                  </a:lnTo>
                  <a:close/>
                </a:path>
                <a:path w="695959" h="1376045">
                  <a:moveTo>
                    <a:pt x="290652" y="900976"/>
                  </a:moveTo>
                  <a:lnTo>
                    <a:pt x="286994" y="894448"/>
                  </a:lnTo>
                  <a:lnTo>
                    <a:pt x="286308" y="900671"/>
                  </a:lnTo>
                  <a:lnTo>
                    <a:pt x="290652" y="900976"/>
                  </a:lnTo>
                  <a:close/>
                </a:path>
                <a:path w="695959" h="1376045">
                  <a:moveTo>
                    <a:pt x="292925" y="1357909"/>
                  </a:moveTo>
                  <a:lnTo>
                    <a:pt x="291617" y="1351813"/>
                  </a:lnTo>
                  <a:lnTo>
                    <a:pt x="287312" y="1353464"/>
                  </a:lnTo>
                  <a:lnTo>
                    <a:pt x="289001" y="1358036"/>
                  </a:lnTo>
                  <a:lnTo>
                    <a:pt x="292925" y="1357909"/>
                  </a:lnTo>
                  <a:close/>
                </a:path>
                <a:path w="695959" h="1376045">
                  <a:moveTo>
                    <a:pt x="293497" y="724128"/>
                  </a:moveTo>
                  <a:lnTo>
                    <a:pt x="292252" y="723900"/>
                  </a:lnTo>
                  <a:lnTo>
                    <a:pt x="291020" y="723684"/>
                  </a:lnTo>
                  <a:lnTo>
                    <a:pt x="289775" y="723442"/>
                  </a:lnTo>
                  <a:lnTo>
                    <a:pt x="289648" y="724255"/>
                  </a:lnTo>
                  <a:lnTo>
                    <a:pt x="289547" y="725068"/>
                  </a:lnTo>
                  <a:lnTo>
                    <a:pt x="289382" y="725893"/>
                  </a:lnTo>
                  <a:lnTo>
                    <a:pt x="293103" y="726376"/>
                  </a:lnTo>
                  <a:lnTo>
                    <a:pt x="293243" y="725639"/>
                  </a:lnTo>
                  <a:lnTo>
                    <a:pt x="293497" y="724128"/>
                  </a:lnTo>
                  <a:close/>
                </a:path>
                <a:path w="695959" h="1376045">
                  <a:moveTo>
                    <a:pt x="295224" y="604456"/>
                  </a:moveTo>
                  <a:lnTo>
                    <a:pt x="294271" y="604227"/>
                  </a:lnTo>
                  <a:lnTo>
                    <a:pt x="293928" y="605205"/>
                  </a:lnTo>
                  <a:lnTo>
                    <a:pt x="293662" y="606132"/>
                  </a:lnTo>
                  <a:lnTo>
                    <a:pt x="293382" y="607085"/>
                  </a:lnTo>
                  <a:lnTo>
                    <a:pt x="293878" y="607199"/>
                  </a:lnTo>
                  <a:lnTo>
                    <a:pt x="294894" y="607441"/>
                  </a:lnTo>
                  <a:lnTo>
                    <a:pt x="295008" y="606463"/>
                  </a:lnTo>
                  <a:lnTo>
                    <a:pt x="295148" y="605485"/>
                  </a:lnTo>
                  <a:lnTo>
                    <a:pt x="295211" y="604520"/>
                  </a:lnTo>
                  <a:close/>
                </a:path>
                <a:path w="695959" h="1376045">
                  <a:moveTo>
                    <a:pt x="313410" y="792886"/>
                  </a:moveTo>
                  <a:lnTo>
                    <a:pt x="310438" y="788301"/>
                  </a:lnTo>
                  <a:lnTo>
                    <a:pt x="303872" y="793457"/>
                  </a:lnTo>
                  <a:lnTo>
                    <a:pt x="304101" y="793864"/>
                  </a:lnTo>
                  <a:lnTo>
                    <a:pt x="304482" y="794702"/>
                  </a:lnTo>
                  <a:lnTo>
                    <a:pt x="307251" y="794131"/>
                  </a:lnTo>
                  <a:lnTo>
                    <a:pt x="313410" y="792886"/>
                  </a:lnTo>
                  <a:close/>
                </a:path>
                <a:path w="695959" h="1376045">
                  <a:moveTo>
                    <a:pt x="315798" y="1058849"/>
                  </a:moveTo>
                  <a:lnTo>
                    <a:pt x="313956" y="1056259"/>
                  </a:lnTo>
                  <a:lnTo>
                    <a:pt x="310476" y="1051344"/>
                  </a:lnTo>
                  <a:lnTo>
                    <a:pt x="310502" y="1057033"/>
                  </a:lnTo>
                  <a:lnTo>
                    <a:pt x="311035" y="1057795"/>
                  </a:lnTo>
                  <a:lnTo>
                    <a:pt x="315798" y="1058849"/>
                  </a:lnTo>
                  <a:close/>
                </a:path>
                <a:path w="695959" h="1376045">
                  <a:moveTo>
                    <a:pt x="331419" y="741883"/>
                  </a:moveTo>
                  <a:lnTo>
                    <a:pt x="318985" y="743267"/>
                  </a:lnTo>
                  <a:lnTo>
                    <a:pt x="319671" y="745731"/>
                  </a:lnTo>
                  <a:lnTo>
                    <a:pt x="319341" y="746036"/>
                  </a:lnTo>
                  <a:lnTo>
                    <a:pt x="318592" y="746836"/>
                  </a:lnTo>
                  <a:lnTo>
                    <a:pt x="319620" y="747522"/>
                  </a:lnTo>
                  <a:lnTo>
                    <a:pt x="320636" y="748182"/>
                  </a:lnTo>
                  <a:lnTo>
                    <a:pt x="321665" y="748880"/>
                  </a:lnTo>
                  <a:lnTo>
                    <a:pt x="321868" y="748588"/>
                  </a:lnTo>
                  <a:lnTo>
                    <a:pt x="322097" y="748296"/>
                  </a:lnTo>
                  <a:lnTo>
                    <a:pt x="322313" y="748017"/>
                  </a:lnTo>
                  <a:lnTo>
                    <a:pt x="321132" y="746950"/>
                  </a:lnTo>
                  <a:lnTo>
                    <a:pt x="321627" y="747052"/>
                  </a:lnTo>
                  <a:lnTo>
                    <a:pt x="326491" y="745883"/>
                  </a:lnTo>
                  <a:lnTo>
                    <a:pt x="329628" y="745972"/>
                  </a:lnTo>
                  <a:lnTo>
                    <a:pt x="331419" y="741883"/>
                  </a:lnTo>
                  <a:close/>
                </a:path>
                <a:path w="695959" h="1376045">
                  <a:moveTo>
                    <a:pt x="350278" y="1357325"/>
                  </a:moveTo>
                  <a:lnTo>
                    <a:pt x="348856" y="1356982"/>
                  </a:lnTo>
                  <a:lnTo>
                    <a:pt x="345719" y="1369301"/>
                  </a:lnTo>
                  <a:lnTo>
                    <a:pt x="347510" y="1369783"/>
                  </a:lnTo>
                  <a:lnTo>
                    <a:pt x="349808" y="1365910"/>
                  </a:lnTo>
                  <a:lnTo>
                    <a:pt x="349999" y="1361617"/>
                  </a:lnTo>
                  <a:lnTo>
                    <a:pt x="350278" y="1357325"/>
                  </a:lnTo>
                  <a:close/>
                </a:path>
                <a:path w="695959" h="1376045">
                  <a:moveTo>
                    <a:pt x="353529" y="516318"/>
                  </a:moveTo>
                  <a:lnTo>
                    <a:pt x="353402" y="516013"/>
                  </a:lnTo>
                  <a:lnTo>
                    <a:pt x="347484" y="514743"/>
                  </a:lnTo>
                  <a:lnTo>
                    <a:pt x="348538" y="516902"/>
                  </a:lnTo>
                  <a:lnTo>
                    <a:pt x="350342" y="520534"/>
                  </a:lnTo>
                  <a:lnTo>
                    <a:pt x="353529" y="516318"/>
                  </a:lnTo>
                  <a:close/>
                </a:path>
                <a:path w="695959" h="1376045">
                  <a:moveTo>
                    <a:pt x="357085" y="746137"/>
                  </a:moveTo>
                  <a:lnTo>
                    <a:pt x="356362" y="746048"/>
                  </a:lnTo>
                  <a:lnTo>
                    <a:pt x="355714" y="745769"/>
                  </a:lnTo>
                  <a:lnTo>
                    <a:pt x="355333" y="745972"/>
                  </a:lnTo>
                  <a:lnTo>
                    <a:pt x="355041" y="746137"/>
                  </a:lnTo>
                  <a:lnTo>
                    <a:pt x="354876" y="747293"/>
                  </a:lnTo>
                  <a:lnTo>
                    <a:pt x="355041" y="747369"/>
                  </a:lnTo>
                  <a:lnTo>
                    <a:pt x="355574" y="747737"/>
                  </a:lnTo>
                  <a:lnTo>
                    <a:pt x="356273" y="747776"/>
                  </a:lnTo>
                  <a:lnTo>
                    <a:pt x="356908" y="747941"/>
                  </a:lnTo>
                  <a:lnTo>
                    <a:pt x="357022" y="746836"/>
                  </a:lnTo>
                  <a:lnTo>
                    <a:pt x="357085" y="746137"/>
                  </a:lnTo>
                  <a:close/>
                </a:path>
                <a:path w="695959" h="1376045">
                  <a:moveTo>
                    <a:pt x="358305" y="1351445"/>
                  </a:moveTo>
                  <a:lnTo>
                    <a:pt x="357873" y="1350543"/>
                  </a:lnTo>
                  <a:lnTo>
                    <a:pt x="357657" y="1349235"/>
                  </a:lnTo>
                  <a:lnTo>
                    <a:pt x="356946" y="1348841"/>
                  </a:lnTo>
                  <a:lnTo>
                    <a:pt x="356057" y="1348397"/>
                  </a:lnTo>
                  <a:lnTo>
                    <a:pt x="354761" y="1348689"/>
                  </a:lnTo>
                  <a:lnTo>
                    <a:pt x="352590" y="1348638"/>
                  </a:lnTo>
                  <a:lnTo>
                    <a:pt x="353783" y="1350429"/>
                  </a:lnTo>
                  <a:lnTo>
                    <a:pt x="354228" y="1351864"/>
                  </a:lnTo>
                  <a:lnTo>
                    <a:pt x="355053" y="1352181"/>
                  </a:lnTo>
                  <a:lnTo>
                    <a:pt x="355942" y="1352499"/>
                  </a:lnTo>
                  <a:lnTo>
                    <a:pt x="357212" y="1351724"/>
                  </a:lnTo>
                  <a:lnTo>
                    <a:pt x="358305" y="1351445"/>
                  </a:lnTo>
                  <a:close/>
                </a:path>
                <a:path w="695959" h="1376045">
                  <a:moveTo>
                    <a:pt x="380174" y="840257"/>
                  </a:moveTo>
                  <a:lnTo>
                    <a:pt x="379463" y="840079"/>
                  </a:lnTo>
                  <a:lnTo>
                    <a:pt x="378663" y="839571"/>
                  </a:lnTo>
                  <a:lnTo>
                    <a:pt x="378079" y="839736"/>
                  </a:lnTo>
                  <a:lnTo>
                    <a:pt x="377380" y="839965"/>
                  </a:lnTo>
                  <a:lnTo>
                    <a:pt x="376847" y="840740"/>
                  </a:lnTo>
                  <a:lnTo>
                    <a:pt x="375107" y="842289"/>
                  </a:lnTo>
                  <a:lnTo>
                    <a:pt x="377748" y="841971"/>
                  </a:lnTo>
                  <a:lnTo>
                    <a:pt x="378904" y="841819"/>
                  </a:lnTo>
                  <a:lnTo>
                    <a:pt x="380072" y="841679"/>
                  </a:lnTo>
                  <a:lnTo>
                    <a:pt x="380123" y="841222"/>
                  </a:lnTo>
                  <a:lnTo>
                    <a:pt x="380123" y="840740"/>
                  </a:lnTo>
                  <a:lnTo>
                    <a:pt x="380174" y="840257"/>
                  </a:lnTo>
                  <a:close/>
                </a:path>
                <a:path w="695959" h="1376045">
                  <a:moveTo>
                    <a:pt x="382422" y="1369745"/>
                  </a:moveTo>
                  <a:lnTo>
                    <a:pt x="379869" y="1370672"/>
                  </a:lnTo>
                  <a:lnTo>
                    <a:pt x="376047" y="1372095"/>
                  </a:lnTo>
                  <a:lnTo>
                    <a:pt x="376885" y="1373416"/>
                  </a:lnTo>
                  <a:lnTo>
                    <a:pt x="378510" y="1375956"/>
                  </a:lnTo>
                  <a:lnTo>
                    <a:pt x="382422" y="1369745"/>
                  </a:lnTo>
                  <a:close/>
                </a:path>
                <a:path w="695959" h="1376045">
                  <a:moveTo>
                    <a:pt x="389432" y="1210221"/>
                  </a:moveTo>
                  <a:lnTo>
                    <a:pt x="386270" y="1212875"/>
                  </a:lnTo>
                  <a:lnTo>
                    <a:pt x="388277" y="1215809"/>
                  </a:lnTo>
                  <a:lnTo>
                    <a:pt x="389064" y="1211948"/>
                  </a:lnTo>
                  <a:lnTo>
                    <a:pt x="389432" y="1210221"/>
                  </a:lnTo>
                  <a:close/>
                </a:path>
                <a:path w="695959" h="1376045">
                  <a:moveTo>
                    <a:pt x="394830" y="326390"/>
                  </a:moveTo>
                  <a:lnTo>
                    <a:pt x="391985" y="325653"/>
                  </a:lnTo>
                  <a:lnTo>
                    <a:pt x="391871" y="325996"/>
                  </a:lnTo>
                  <a:lnTo>
                    <a:pt x="391756" y="326351"/>
                  </a:lnTo>
                  <a:lnTo>
                    <a:pt x="391629" y="326669"/>
                  </a:lnTo>
                  <a:lnTo>
                    <a:pt x="392518" y="327050"/>
                  </a:lnTo>
                  <a:lnTo>
                    <a:pt x="393395" y="327444"/>
                  </a:lnTo>
                  <a:lnTo>
                    <a:pt x="394284" y="327799"/>
                  </a:lnTo>
                  <a:lnTo>
                    <a:pt x="394462" y="327329"/>
                  </a:lnTo>
                  <a:lnTo>
                    <a:pt x="394639" y="326847"/>
                  </a:lnTo>
                  <a:lnTo>
                    <a:pt x="394830" y="326390"/>
                  </a:lnTo>
                  <a:close/>
                </a:path>
                <a:path w="695959" h="1376045">
                  <a:moveTo>
                    <a:pt x="397941" y="404482"/>
                  </a:moveTo>
                  <a:lnTo>
                    <a:pt x="397586" y="403987"/>
                  </a:lnTo>
                  <a:lnTo>
                    <a:pt x="397344" y="403453"/>
                  </a:lnTo>
                  <a:lnTo>
                    <a:pt x="396938" y="403136"/>
                  </a:lnTo>
                  <a:lnTo>
                    <a:pt x="396760" y="402983"/>
                  </a:lnTo>
                  <a:lnTo>
                    <a:pt x="396240" y="403301"/>
                  </a:lnTo>
                  <a:lnTo>
                    <a:pt x="395871" y="403428"/>
                  </a:lnTo>
                  <a:lnTo>
                    <a:pt x="396138" y="403936"/>
                  </a:lnTo>
                  <a:lnTo>
                    <a:pt x="396341" y="404469"/>
                  </a:lnTo>
                  <a:lnTo>
                    <a:pt x="396671" y="404876"/>
                  </a:lnTo>
                  <a:lnTo>
                    <a:pt x="397344" y="404672"/>
                  </a:lnTo>
                  <a:lnTo>
                    <a:pt x="397941" y="404482"/>
                  </a:lnTo>
                  <a:close/>
                </a:path>
                <a:path w="695959" h="1376045">
                  <a:moveTo>
                    <a:pt x="399542" y="1042619"/>
                  </a:moveTo>
                  <a:lnTo>
                    <a:pt x="398818" y="1041234"/>
                  </a:lnTo>
                  <a:lnTo>
                    <a:pt x="390918" y="1041438"/>
                  </a:lnTo>
                  <a:lnTo>
                    <a:pt x="392645" y="1046441"/>
                  </a:lnTo>
                  <a:lnTo>
                    <a:pt x="399542" y="1042619"/>
                  </a:lnTo>
                  <a:close/>
                </a:path>
                <a:path w="695959" h="1376045">
                  <a:moveTo>
                    <a:pt x="405358" y="540461"/>
                  </a:moveTo>
                  <a:lnTo>
                    <a:pt x="403555" y="539343"/>
                  </a:lnTo>
                  <a:lnTo>
                    <a:pt x="402666" y="538797"/>
                  </a:lnTo>
                  <a:lnTo>
                    <a:pt x="402463" y="539076"/>
                  </a:lnTo>
                  <a:lnTo>
                    <a:pt x="402285" y="539330"/>
                  </a:lnTo>
                  <a:lnTo>
                    <a:pt x="402069" y="539610"/>
                  </a:lnTo>
                  <a:lnTo>
                    <a:pt x="402818" y="540258"/>
                  </a:lnTo>
                  <a:lnTo>
                    <a:pt x="403555" y="540918"/>
                  </a:lnTo>
                  <a:lnTo>
                    <a:pt x="404291" y="541578"/>
                  </a:lnTo>
                  <a:lnTo>
                    <a:pt x="404647" y="541210"/>
                  </a:lnTo>
                  <a:lnTo>
                    <a:pt x="405358" y="540461"/>
                  </a:lnTo>
                  <a:close/>
                </a:path>
                <a:path w="695959" h="1376045">
                  <a:moveTo>
                    <a:pt x="406425" y="834771"/>
                  </a:moveTo>
                  <a:lnTo>
                    <a:pt x="406158" y="834567"/>
                  </a:lnTo>
                  <a:lnTo>
                    <a:pt x="405879" y="834390"/>
                  </a:lnTo>
                  <a:lnTo>
                    <a:pt x="405625" y="834199"/>
                  </a:lnTo>
                  <a:lnTo>
                    <a:pt x="404939" y="834986"/>
                  </a:lnTo>
                  <a:lnTo>
                    <a:pt x="404266" y="835761"/>
                  </a:lnTo>
                  <a:lnTo>
                    <a:pt x="403580" y="836561"/>
                  </a:lnTo>
                  <a:lnTo>
                    <a:pt x="404393" y="837209"/>
                  </a:lnTo>
                  <a:lnTo>
                    <a:pt x="404812" y="837514"/>
                  </a:lnTo>
                  <a:lnTo>
                    <a:pt x="405345" y="836599"/>
                  </a:lnTo>
                  <a:lnTo>
                    <a:pt x="405904" y="835672"/>
                  </a:lnTo>
                  <a:lnTo>
                    <a:pt x="406425" y="834771"/>
                  </a:lnTo>
                  <a:close/>
                </a:path>
                <a:path w="695959" h="1376045">
                  <a:moveTo>
                    <a:pt x="408241" y="725373"/>
                  </a:moveTo>
                  <a:lnTo>
                    <a:pt x="408101" y="724789"/>
                  </a:lnTo>
                  <a:lnTo>
                    <a:pt x="408114" y="724077"/>
                  </a:lnTo>
                  <a:lnTo>
                    <a:pt x="407771" y="723646"/>
                  </a:lnTo>
                  <a:lnTo>
                    <a:pt x="407568" y="723430"/>
                  </a:lnTo>
                  <a:lnTo>
                    <a:pt x="406793" y="723734"/>
                  </a:lnTo>
                  <a:lnTo>
                    <a:pt x="406260" y="723798"/>
                  </a:lnTo>
                  <a:lnTo>
                    <a:pt x="406323" y="724306"/>
                  </a:lnTo>
                  <a:lnTo>
                    <a:pt x="406425" y="724789"/>
                  </a:lnTo>
                  <a:lnTo>
                    <a:pt x="406514" y="725436"/>
                  </a:lnTo>
                  <a:lnTo>
                    <a:pt x="407212" y="725411"/>
                  </a:lnTo>
                  <a:lnTo>
                    <a:pt x="408241" y="725373"/>
                  </a:lnTo>
                  <a:close/>
                </a:path>
                <a:path w="695959" h="1376045">
                  <a:moveTo>
                    <a:pt x="419061" y="633768"/>
                  </a:moveTo>
                  <a:lnTo>
                    <a:pt x="414756" y="632993"/>
                  </a:lnTo>
                  <a:lnTo>
                    <a:pt x="415645" y="635025"/>
                  </a:lnTo>
                  <a:lnTo>
                    <a:pt x="416306" y="636574"/>
                  </a:lnTo>
                  <a:lnTo>
                    <a:pt x="416991" y="638098"/>
                  </a:lnTo>
                  <a:lnTo>
                    <a:pt x="419061" y="633768"/>
                  </a:lnTo>
                  <a:close/>
                </a:path>
                <a:path w="695959" h="1376045">
                  <a:moveTo>
                    <a:pt x="438251" y="674662"/>
                  </a:moveTo>
                  <a:lnTo>
                    <a:pt x="438061" y="673989"/>
                  </a:lnTo>
                  <a:lnTo>
                    <a:pt x="437997" y="673735"/>
                  </a:lnTo>
                  <a:lnTo>
                    <a:pt x="436880" y="673773"/>
                  </a:lnTo>
                  <a:lnTo>
                    <a:pt x="436232" y="673684"/>
                  </a:lnTo>
                  <a:lnTo>
                    <a:pt x="436130" y="674420"/>
                  </a:lnTo>
                  <a:lnTo>
                    <a:pt x="436041" y="675132"/>
                  </a:lnTo>
                  <a:lnTo>
                    <a:pt x="435838" y="676757"/>
                  </a:lnTo>
                  <a:lnTo>
                    <a:pt x="436765" y="676478"/>
                  </a:lnTo>
                  <a:lnTo>
                    <a:pt x="437591" y="676503"/>
                  </a:lnTo>
                  <a:lnTo>
                    <a:pt x="438124" y="675538"/>
                  </a:lnTo>
                  <a:lnTo>
                    <a:pt x="438251" y="674662"/>
                  </a:lnTo>
                  <a:close/>
                </a:path>
                <a:path w="695959" h="1376045">
                  <a:moveTo>
                    <a:pt x="446011" y="854710"/>
                  </a:moveTo>
                  <a:lnTo>
                    <a:pt x="443699" y="852106"/>
                  </a:lnTo>
                  <a:lnTo>
                    <a:pt x="443280" y="852525"/>
                  </a:lnTo>
                  <a:lnTo>
                    <a:pt x="442849" y="852932"/>
                  </a:lnTo>
                  <a:lnTo>
                    <a:pt x="442429" y="853376"/>
                  </a:lnTo>
                  <a:lnTo>
                    <a:pt x="443331" y="854138"/>
                  </a:lnTo>
                  <a:lnTo>
                    <a:pt x="444233" y="854875"/>
                  </a:lnTo>
                  <a:lnTo>
                    <a:pt x="445135" y="855649"/>
                  </a:lnTo>
                  <a:lnTo>
                    <a:pt x="445427" y="855345"/>
                  </a:lnTo>
                  <a:lnTo>
                    <a:pt x="445719" y="855014"/>
                  </a:lnTo>
                  <a:lnTo>
                    <a:pt x="446011" y="854710"/>
                  </a:lnTo>
                  <a:close/>
                </a:path>
                <a:path w="695959" h="1376045">
                  <a:moveTo>
                    <a:pt x="449567" y="337959"/>
                  </a:moveTo>
                  <a:lnTo>
                    <a:pt x="447713" y="336245"/>
                  </a:lnTo>
                  <a:lnTo>
                    <a:pt x="446798" y="335368"/>
                  </a:lnTo>
                  <a:lnTo>
                    <a:pt x="446366" y="335749"/>
                  </a:lnTo>
                  <a:lnTo>
                    <a:pt x="445503" y="336499"/>
                  </a:lnTo>
                  <a:lnTo>
                    <a:pt x="446532" y="337362"/>
                  </a:lnTo>
                  <a:lnTo>
                    <a:pt x="448602" y="339051"/>
                  </a:lnTo>
                  <a:lnTo>
                    <a:pt x="449249" y="338328"/>
                  </a:lnTo>
                  <a:lnTo>
                    <a:pt x="449567" y="337959"/>
                  </a:lnTo>
                  <a:close/>
                </a:path>
                <a:path w="695959" h="1376045">
                  <a:moveTo>
                    <a:pt x="451446" y="588987"/>
                  </a:moveTo>
                  <a:lnTo>
                    <a:pt x="451383" y="588276"/>
                  </a:lnTo>
                  <a:lnTo>
                    <a:pt x="451434" y="587502"/>
                  </a:lnTo>
                  <a:lnTo>
                    <a:pt x="451129" y="586905"/>
                  </a:lnTo>
                  <a:lnTo>
                    <a:pt x="451027" y="586651"/>
                  </a:lnTo>
                  <a:lnTo>
                    <a:pt x="449834" y="586587"/>
                  </a:lnTo>
                  <a:lnTo>
                    <a:pt x="449211" y="587324"/>
                  </a:lnTo>
                  <a:lnTo>
                    <a:pt x="449160" y="588098"/>
                  </a:lnTo>
                  <a:lnTo>
                    <a:pt x="448792" y="589292"/>
                  </a:lnTo>
                  <a:lnTo>
                    <a:pt x="450062" y="589153"/>
                  </a:lnTo>
                  <a:lnTo>
                    <a:pt x="450761" y="589051"/>
                  </a:lnTo>
                  <a:lnTo>
                    <a:pt x="451446" y="588987"/>
                  </a:lnTo>
                  <a:close/>
                </a:path>
                <a:path w="695959" h="1376045">
                  <a:moveTo>
                    <a:pt x="466013" y="696264"/>
                  </a:moveTo>
                  <a:lnTo>
                    <a:pt x="465810" y="695909"/>
                  </a:lnTo>
                  <a:lnTo>
                    <a:pt x="465620" y="695540"/>
                  </a:lnTo>
                  <a:lnTo>
                    <a:pt x="464896" y="695426"/>
                  </a:lnTo>
                  <a:lnTo>
                    <a:pt x="464121" y="695058"/>
                  </a:lnTo>
                  <a:lnTo>
                    <a:pt x="464045" y="695871"/>
                  </a:lnTo>
                  <a:lnTo>
                    <a:pt x="463753" y="696569"/>
                  </a:lnTo>
                  <a:lnTo>
                    <a:pt x="463994" y="696925"/>
                  </a:lnTo>
                  <a:lnTo>
                    <a:pt x="464235" y="697255"/>
                  </a:lnTo>
                  <a:lnTo>
                    <a:pt x="464985" y="697268"/>
                  </a:lnTo>
                  <a:lnTo>
                    <a:pt x="465505" y="697433"/>
                  </a:lnTo>
                  <a:lnTo>
                    <a:pt x="465632" y="696925"/>
                  </a:lnTo>
                  <a:lnTo>
                    <a:pt x="466013" y="696264"/>
                  </a:lnTo>
                  <a:close/>
                </a:path>
                <a:path w="695959" h="1376045">
                  <a:moveTo>
                    <a:pt x="468795" y="37426"/>
                  </a:moveTo>
                  <a:lnTo>
                    <a:pt x="468630" y="36207"/>
                  </a:lnTo>
                  <a:lnTo>
                    <a:pt x="467804" y="35979"/>
                  </a:lnTo>
                  <a:lnTo>
                    <a:pt x="466890" y="35852"/>
                  </a:lnTo>
                  <a:lnTo>
                    <a:pt x="466382" y="36169"/>
                  </a:lnTo>
                  <a:lnTo>
                    <a:pt x="465810" y="36563"/>
                  </a:lnTo>
                  <a:lnTo>
                    <a:pt x="465531" y="37439"/>
                  </a:lnTo>
                  <a:lnTo>
                    <a:pt x="465162" y="38112"/>
                  </a:lnTo>
                  <a:lnTo>
                    <a:pt x="466229" y="38430"/>
                  </a:lnTo>
                  <a:lnTo>
                    <a:pt x="466750" y="38608"/>
                  </a:lnTo>
                  <a:lnTo>
                    <a:pt x="467372" y="38354"/>
                  </a:lnTo>
                  <a:lnTo>
                    <a:pt x="468134" y="38188"/>
                  </a:lnTo>
                  <a:lnTo>
                    <a:pt x="468795" y="37426"/>
                  </a:lnTo>
                  <a:close/>
                </a:path>
                <a:path w="695959" h="1376045">
                  <a:moveTo>
                    <a:pt x="478320" y="886079"/>
                  </a:moveTo>
                  <a:lnTo>
                    <a:pt x="477088" y="885647"/>
                  </a:lnTo>
                  <a:lnTo>
                    <a:pt x="475869" y="885215"/>
                  </a:lnTo>
                  <a:lnTo>
                    <a:pt x="474649" y="884809"/>
                  </a:lnTo>
                  <a:lnTo>
                    <a:pt x="474510" y="885164"/>
                  </a:lnTo>
                  <a:lnTo>
                    <a:pt x="474218" y="885926"/>
                  </a:lnTo>
                  <a:lnTo>
                    <a:pt x="475399" y="886409"/>
                  </a:lnTo>
                  <a:lnTo>
                    <a:pt x="477786" y="887387"/>
                  </a:lnTo>
                  <a:lnTo>
                    <a:pt x="478142" y="886498"/>
                  </a:lnTo>
                  <a:lnTo>
                    <a:pt x="478320" y="886079"/>
                  </a:lnTo>
                  <a:close/>
                </a:path>
                <a:path w="695959" h="1376045">
                  <a:moveTo>
                    <a:pt x="485228" y="454507"/>
                  </a:moveTo>
                  <a:lnTo>
                    <a:pt x="483793" y="454621"/>
                  </a:lnTo>
                  <a:lnTo>
                    <a:pt x="482765" y="454456"/>
                  </a:lnTo>
                  <a:lnTo>
                    <a:pt x="482460" y="454825"/>
                  </a:lnTo>
                  <a:lnTo>
                    <a:pt x="482079" y="455320"/>
                  </a:lnTo>
                  <a:lnTo>
                    <a:pt x="482219" y="456272"/>
                  </a:lnTo>
                  <a:lnTo>
                    <a:pt x="482396" y="457123"/>
                  </a:lnTo>
                  <a:lnTo>
                    <a:pt x="483666" y="457327"/>
                  </a:lnTo>
                  <a:lnTo>
                    <a:pt x="484441" y="456603"/>
                  </a:lnTo>
                  <a:lnTo>
                    <a:pt x="484606" y="455803"/>
                  </a:lnTo>
                  <a:lnTo>
                    <a:pt x="485228" y="454507"/>
                  </a:lnTo>
                  <a:close/>
                </a:path>
                <a:path w="695959" h="1376045">
                  <a:moveTo>
                    <a:pt x="486244" y="249161"/>
                  </a:moveTo>
                  <a:lnTo>
                    <a:pt x="484238" y="251675"/>
                  </a:lnTo>
                  <a:lnTo>
                    <a:pt x="483603" y="252933"/>
                  </a:lnTo>
                  <a:lnTo>
                    <a:pt x="486206" y="254736"/>
                  </a:lnTo>
                  <a:lnTo>
                    <a:pt x="486219" y="252869"/>
                  </a:lnTo>
                  <a:lnTo>
                    <a:pt x="486244" y="251625"/>
                  </a:lnTo>
                  <a:lnTo>
                    <a:pt x="486244" y="249161"/>
                  </a:lnTo>
                  <a:close/>
                </a:path>
                <a:path w="695959" h="1376045">
                  <a:moveTo>
                    <a:pt x="492988" y="348145"/>
                  </a:moveTo>
                  <a:lnTo>
                    <a:pt x="492874" y="347014"/>
                  </a:lnTo>
                  <a:lnTo>
                    <a:pt x="490512" y="347065"/>
                  </a:lnTo>
                  <a:lnTo>
                    <a:pt x="489331" y="347078"/>
                  </a:lnTo>
                  <a:lnTo>
                    <a:pt x="489458" y="348500"/>
                  </a:lnTo>
                  <a:lnTo>
                    <a:pt x="490639" y="348386"/>
                  </a:lnTo>
                  <a:lnTo>
                    <a:pt x="492988" y="348145"/>
                  </a:lnTo>
                  <a:close/>
                </a:path>
                <a:path w="695959" h="1376045">
                  <a:moveTo>
                    <a:pt x="493864" y="1037374"/>
                  </a:moveTo>
                  <a:lnTo>
                    <a:pt x="491667" y="1033551"/>
                  </a:lnTo>
                  <a:lnTo>
                    <a:pt x="487553" y="1040053"/>
                  </a:lnTo>
                  <a:lnTo>
                    <a:pt x="493242" y="1038555"/>
                  </a:lnTo>
                  <a:lnTo>
                    <a:pt x="493864" y="1037374"/>
                  </a:lnTo>
                  <a:close/>
                </a:path>
                <a:path w="695959" h="1376045">
                  <a:moveTo>
                    <a:pt x="495592" y="1015403"/>
                  </a:moveTo>
                  <a:lnTo>
                    <a:pt x="494423" y="1011034"/>
                  </a:lnTo>
                  <a:lnTo>
                    <a:pt x="492709" y="1010500"/>
                  </a:lnTo>
                  <a:lnTo>
                    <a:pt x="486702" y="1012723"/>
                  </a:lnTo>
                  <a:lnTo>
                    <a:pt x="490080" y="1013739"/>
                  </a:lnTo>
                  <a:lnTo>
                    <a:pt x="492696" y="1014539"/>
                  </a:lnTo>
                  <a:lnTo>
                    <a:pt x="495592" y="1015403"/>
                  </a:lnTo>
                  <a:close/>
                </a:path>
                <a:path w="695959" h="1376045">
                  <a:moveTo>
                    <a:pt x="499097" y="512559"/>
                  </a:moveTo>
                  <a:lnTo>
                    <a:pt x="497179" y="511644"/>
                  </a:lnTo>
                  <a:lnTo>
                    <a:pt x="495630" y="511327"/>
                  </a:lnTo>
                  <a:lnTo>
                    <a:pt x="495642" y="514604"/>
                  </a:lnTo>
                  <a:lnTo>
                    <a:pt x="497141" y="513740"/>
                  </a:lnTo>
                  <a:lnTo>
                    <a:pt x="499097" y="512559"/>
                  </a:lnTo>
                  <a:close/>
                </a:path>
                <a:path w="695959" h="1376045">
                  <a:moveTo>
                    <a:pt x="502348" y="737908"/>
                  </a:moveTo>
                  <a:lnTo>
                    <a:pt x="501459" y="736396"/>
                  </a:lnTo>
                  <a:lnTo>
                    <a:pt x="500545" y="735342"/>
                  </a:lnTo>
                  <a:lnTo>
                    <a:pt x="498640" y="735965"/>
                  </a:lnTo>
                  <a:lnTo>
                    <a:pt x="497014" y="738644"/>
                  </a:lnTo>
                  <a:lnTo>
                    <a:pt x="496112" y="740918"/>
                  </a:lnTo>
                  <a:lnTo>
                    <a:pt x="494766" y="743788"/>
                  </a:lnTo>
                  <a:lnTo>
                    <a:pt x="499211" y="743369"/>
                  </a:lnTo>
                  <a:lnTo>
                    <a:pt x="500888" y="741108"/>
                  </a:lnTo>
                  <a:lnTo>
                    <a:pt x="502348" y="737908"/>
                  </a:lnTo>
                  <a:close/>
                </a:path>
                <a:path w="695959" h="1376045">
                  <a:moveTo>
                    <a:pt x="533171" y="265772"/>
                  </a:moveTo>
                  <a:lnTo>
                    <a:pt x="532828" y="263245"/>
                  </a:lnTo>
                  <a:lnTo>
                    <a:pt x="529564" y="262356"/>
                  </a:lnTo>
                  <a:lnTo>
                    <a:pt x="528421" y="262026"/>
                  </a:lnTo>
                  <a:lnTo>
                    <a:pt x="526783" y="262597"/>
                  </a:lnTo>
                  <a:lnTo>
                    <a:pt x="525399" y="263575"/>
                  </a:lnTo>
                  <a:lnTo>
                    <a:pt x="525856" y="265658"/>
                  </a:lnTo>
                  <a:lnTo>
                    <a:pt x="526491" y="266522"/>
                  </a:lnTo>
                  <a:lnTo>
                    <a:pt x="527431" y="267855"/>
                  </a:lnTo>
                  <a:lnTo>
                    <a:pt x="528853" y="268820"/>
                  </a:lnTo>
                  <a:lnTo>
                    <a:pt x="530453" y="270268"/>
                  </a:lnTo>
                  <a:lnTo>
                    <a:pt x="533171" y="265772"/>
                  </a:lnTo>
                  <a:close/>
                </a:path>
                <a:path w="695959" h="1376045">
                  <a:moveTo>
                    <a:pt x="549465" y="699287"/>
                  </a:moveTo>
                  <a:lnTo>
                    <a:pt x="544664" y="697433"/>
                  </a:lnTo>
                  <a:lnTo>
                    <a:pt x="541223" y="700252"/>
                  </a:lnTo>
                  <a:lnTo>
                    <a:pt x="536702" y="701789"/>
                  </a:lnTo>
                  <a:lnTo>
                    <a:pt x="539292" y="703427"/>
                  </a:lnTo>
                  <a:lnTo>
                    <a:pt x="540969" y="704748"/>
                  </a:lnTo>
                  <a:lnTo>
                    <a:pt x="544245" y="706234"/>
                  </a:lnTo>
                  <a:lnTo>
                    <a:pt x="546531" y="706983"/>
                  </a:lnTo>
                  <a:lnTo>
                    <a:pt x="548970" y="705091"/>
                  </a:lnTo>
                  <a:lnTo>
                    <a:pt x="548170" y="703300"/>
                  </a:lnTo>
                  <a:lnTo>
                    <a:pt x="546239" y="701802"/>
                  </a:lnTo>
                  <a:lnTo>
                    <a:pt x="546417" y="700963"/>
                  </a:lnTo>
                  <a:lnTo>
                    <a:pt x="546417" y="700570"/>
                  </a:lnTo>
                  <a:lnTo>
                    <a:pt x="549465" y="699287"/>
                  </a:lnTo>
                  <a:close/>
                </a:path>
                <a:path w="695959" h="1376045">
                  <a:moveTo>
                    <a:pt x="550202" y="497509"/>
                  </a:moveTo>
                  <a:lnTo>
                    <a:pt x="548195" y="495261"/>
                  </a:lnTo>
                  <a:lnTo>
                    <a:pt x="547954" y="495388"/>
                  </a:lnTo>
                  <a:lnTo>
                    <a:pt x="547509" y="495706"/>
                  </a:lnTo>
                  <a:lnTo>
                    <a:pt x="547992" y="496633"/>
                  </a:lnTo>
                  <a:lnTo>
                    <a:pt x="548436" y="497535"/>
                  </a:lnTo>
                  <a:lnTo>
                    <a:pt x="548906" y="498449"/>
                  </a:lnTo>
                  <a:lnTo>
                    <a:pt x="549338" y="498132"/>
                  </a:lnTo>
                  <a:lnTo>
                    <a:pt x="549783" y="497840"/>
                  </a:lnTo>
                  <a:lnTo>
                    <a:pt x="550202" y="497509"/>
                  </a:lnTo>
                  <a:close/>
                </a:path>
                <a:path w="695959" h="1376045">
                  <a:moveTo>
                    <a:pt x="564159" y="944968"/>
                  </a:moveTo>
                  <a:lnTo>
                    <a:pt x="564057" y="944016"/>
                  </a:lnTo>
                  <a:lnTo>
                    <a:pt x="564045" y="942987"/>
                  </a:lnTo>
                  <a:lnTo>
                    <a:pt x="563905" y="942975"/>
                  </a:lnTo>
                  <a:lnTo>
                    <a:pt x="563092" y="942860"/>
                  </a:lnTo>
                  <a:lnTo>
                    <a:pt x="562254" y="943000"/>
                  </a:lnTo>
                  <a:lnTo>
                    <a:pt x="561428" y="943051"/>
                  </a:lnTo>
                  <a:lnTo>
                    <a:pt x="561555" y="943546"/>
                  </a:lnTo>
                  <a:lnTo>
                    <a:pt x="561543" y="944295"/>
                  </a:lnTo>
                  <a:lnTo>
                    <a:pt x="561835" y="944473"/>
                  </a:lnTo>
                  <a:lnTo>
                    <a:pt x="562444" y="944791"/>
                  </a:lnTo>
                  <a:lnTo>
                    <a:pt x="563219" y="944791"/>
                  </a:lnTo>
                  <a:lnTo>
                    <a:pt x="564159" y="944968"/>
                  </a:lnTo>
                  <a:close/>
                </a:path>
                <a:path w="695959" h="1376045">
                  <a:moveTo>
                    <a:pt x="564629" y="937387"/>
                  </a:moveTo>
                  <a:lnTo>
                    <a:pt x="563791" y="937348"/>
                  </a:lnTo>
                  <a:lnTo>
                    <a:pt x="562927" y="937310"/>
                  </a:lnTo>
                  <a:lnTo>
                    <a:pt x="562089" y="937412"/>
                  </a:lnTo>
                  <a:lnTo>
                    <a:pt x="562051" y="938364"/>
                  </a:lnTo>
                  <a:lnTo>
                    <a:pt x="562013" y="939253"/>
                  </a:lnTo>
                  <a:lnTo>
                    <a:pt x="562991" y="939076"/>
                  </a:lnTo>
                  <a:lnTo>
                    <a:pt x="563727" y="939050"/>
                  </a:lnTo>
                  <a:lnTo>
                    <a:pt x="564349" y="938733"/>
                  </a:lnTo>
                  <a:lnTo>
                    <a:pt x="564603" y="938593"/>
                  </a:lnTo>
                  <a:lnTo>
                    <a:pt x="564553" y="937856"/>
                  </a:lnTo>
                  <a:lnTo>
                    <a:pt x="564629" y="937387"/>
                  </a:lnTo>
                  <a:close/>
                </a:path>
                <a:path w="695959" h="1376045">
                  <a:moveTo>
                    <a:pt x="565683" y="110502"/>
                  </a:moveTo>
                  <a:lnTo>
                    <a:pt x="565327" y="110375"/>
                  </a:lnTo>
                  <a:lnTo>
                    <a:pt x="564984" y="110236"/>
                  </a:lnTo>
                  <a:lnTo>
                    <a:pt x="564642" y="110109"/>
                  </a:lnTo>
                  <a:lnTo>
                    <a:pt x="564273" y="111036"/>
                  </a:lnTo>
                  <a:lnTo>
                    <a:pt x="563930" y="111988"/>
                  </a:lnTo>
                  <a:lnTo>
                    <a:pt x="563575" y="112915"/>
                  </a:lnTo>
                  <a:lnTo>
                    <a:pt x="563930" y="113042"/>
                  </a:lnTo>
                  <a:lnTo>
                    <a:pt x="564642" y="113309"/>
                  </a:lnTo>
                  <a:lnTo>
                    <a:pt x="565035" y="112382"/>
                  </a:lnTo>
                  <a:lnTo>
                    <a:pt x="565353" y="111442"/>
                  </a:lnTo>
                  <a:lnTo>
                    <a:pt x="565683" y="110502"/>
                  </a:lnTo>
                  <a:close/>
                </a:path>
                <a:path w="695959" h="1376045">
                  <a:moveTo>
                    <a:pt x="573201" y="1248740"/>
                  </a:moveTo>
                  <a:lnTo>
                    <a:pt x="569302" y="1244142"/>
                  </a:lnTo>
                  <a:lnTo>
                    <a:pt x="567423" y="1248968"/>
                  </a:lnTo>
                  <a:lnTo>
                    <a:pt x="573201" y="1248740"/>
                  </a:lnTo>
                  <a:close/>
                </a:path>
                <a:path w="695959" h="1376045">
                  <a:moveTo>
                    <a:pt x="574268" y="608444"/>
                  </a:moveTo>
                  <a:lnTo>
                    <a:pt x="567791" y="607491"/>
                  </a:lnTo>
                  <a:lnTo>
                    <a:pt x="568312" y="609282"/>
                  </a:lnTo>
                  <a:lnTo>
                    <a:pt x="569252" y="612317"/>
                  </a:lnTo>
                  <a:lnTo>
                    <a:pt x="574268" y="608444"/>
                  </a:lnTo>
                  <a:close/>
                </a:path>
                <a:path w="695959" h="1376045">
                  <a:moveTo>
                    <a:pt x="581926" y="345478"/>
                  </a:moveTo>
                  <a:lnTo>
                    <a:pt x="581825" y="344779"/>
                  </a:lnTo>
                  <a:lnTo>
                    <a:pt x="581825" y="344017"/>
                  </a:lnTo>
                  <a:lnTo>
                    <a:pt x="581558" y="343369"/>
                  </a:lnTo>
                  <a:lnTo>
                    <a:pt x="581494" y="343192"/>
                  </a:lnTo>
                  <a:lnTo>
                    <a:pt x="580605" y="343331"/>
                  </a:lnTo>
                  <a:lnTo>
                    <a:pt x="579653" y="343319"/>
                  </a:lnTo>
                  <a:lnTo>
                    <a:pt x="579983" y="344309"/>
                  </a:lnTo>
                  <a:lnTo>
                    <a:pt x="580072" y="345059"/>
                  </a:lnTo>
                  <a:lnTo>
                    <a:pt x="580466" y="345592"/>
                  </a:lnTo>
                  <a:lnTo>
                    <a:pt x="580605" y="345808"/>
                  </a:lnTo>
                  <a:lnTo>
                    <a:pt x="581431" y="345554"/>
                  </a:lnTo>
                  <a:lnTo>
                    <a:pt x="581926" y="345478"/>
                  </a:lnTo>
                  <a:close/>
                </a:path>
                <a:path w="695959" h="1376045">
                  <a:moveTo>
                    <a:pt x="582218" y="930770"/>
                  </a:moveTo>
                  <a:lnTo>
                    <a:pt x="581583" y="930059"/>
                  </a:lnTo>
                  <a:lnTo>
                    <a:pt x="580961" y="929347"/>
                  </a:lnTo>
                  <a:lnTo>
                    <a:pt x="580339" y="928649"/>
                  </a:lnTo>
                  <a:lnTo>
                    <a:pt x="580097" y="928865"/>
                  </a:lnTo>
                  <a:lnTo>
                    <a:pt x="579843" y="929068"/>
                  </a:lnTo>
                  <a:lnTo>
                    <a:pt x="579602" y="929297"/>
                  </a:lnTo>
                  <a:lnTo>
                    <a:pt x="580224" y="930021"/>
                  </a:lnTo>
                  <a:lnTo>
                    <a:pt x="580847" y="930706"/>
                  </a:lnTo>
                  <a:lnTo>
                    <a:pt x="581482" y="931430"/>
                  </a:lnTo>
                  <a:lnTo>
                    <a:pt x="581723" y="931214"/>
                  </a:lnTo>
                  <a:lnTo>
                    <a:pt x="581977" y="930986"/>
                  </a:lnTo>
                  <a:lnTo>
                    <a:pt x="582218" y="930770"/>
                  </a:lnTo>
                  <a:close/>
                </a:path>
                <a:path w="695959" h="1376045">
                  <a:moveTo>
                    <a:pt x="588175" y="770242"/>
                  </a:moveTo>
                  <a:lnTo>
                    <a:pt x="587756" y="769480"/>
                  </a:lnTo>
                  <a:lnTo>
                    <a:pt x="586917" y="767969"/>
                  </a:lnTo>
                  <a:lnTo>
                    <a:pt x="586613" y="768134"/>
                  </a:lnTo>
                  <a:lnTo>
                    <a:pt x="586320" y="768299"/>
                  </a:lnTo>
                  <a:lnTo>
                    <a:pt x="586003" y="768451"/>
                  </a:lnTo>
                  <a:lnTo>
                    <a:pt x="586447" y="769226"/>
                  </a:lnTo>
                  <a:lnTo>
                    <a:pt x="587298" y="770737"/>
                  </a:lnTo>
                  <a:lnTo>
                    <a:pt x="587870" y="770407"/>
                  </a:lnTo>
                  <a:lnTo>
                    <a:pt x="588175" y="770242"/>
                  </a:lnTo>
                  <a:close/>
                </a:path>
                <a:path w="695959" h="1376045">
                  <a:moveTo>
                    <a:pt x="618998" y="788365"/>
                  </a:moveTo>
                  <a:lnTo>
                    <a:pt x="618731" y="787425"/>
                  </a:lnTo>
                  <a:lnTo>
                    <a:pt x="618744" y="786701"/>
                  </a:lnTo>
                  <a:lnTo>
                    <a:pt x="618439" y="786523"/>
                  </a:lnTo>
                  <a:lnTo>
                    <a:pt x="618020" y="786257"/>
                  </a:lnTo>
                  <a:lnTo>
                    <a:pt x="617181" y="786257"/>
                  </a:lnTo>
                  <a:lnTo>
                    <a:pt x="616813" y="786511"/>
                  </a:lnTo>
                  <a:lnTo>
                    <a:pt x="616508" y="786752"/>
                  </a:lnTo>
                  <a:lnTo>
                    <a:pt x="616597" y="787527"/>
                  </a:lnTo>
                  <a:lnTo>
                    <a:pt x="616470" y="788047"/>
                  </a:lnTo>
                  <a:lnTo>
                    <a:pt x="617905" y="788238"/>
                  </a:lnTo>
                  <a:lnTo>
                    <a:pt x="618998" y="788365"/>
                  </a:lnTo>
                  <a:close/>
                </a:path>
                <a:path w="695959" h="1376045">
                  <a:moveTo>
                    <a:pt x="630008" y="812"/>
                  </a:moveTo>
                  <a:lnTo>
                    <a:pt x="629729" y="393"/>
                  </a:lnTo>
                  <a:lnTo>
                    <a:pt x="629526" y="76"/>
                  </a:lnTo>
                  <a:lnTo>
                    <a:pt x="628738" y="114"/>
                  </a:lnTo>
                  <a:lnTo>
                    <a:pt x="628218" y="0"/>
                  </a:lnTo>
                  <a:lnTo>
                    <a:pt x="628116" y="723"/>
                  </a:lnTo>
                  <a:lnTo>
                    <a:pt x="628015" y="1435"/>
                  </a:lnTo>
                  <a:lnTo>
                    <a:pt x="627888" y="2527"/>
                  </a:lnTo>
                  <a:lnTo>
                    <a:pt x="628827" y="2324"/>
                  </a:lnTo>
                  <a:lnTo>
                    <a:pt x="629615" y="2362"/>
                  </a:lnTo>
                  <a:lnTo>
                    <a:pt x="629983" y="1625"/>
                  </a:lnTo>
                  <a:lnTo>
                    <a:pt x="630008" y="812"/>
                  </a:lnTo>
                  <a:close/>
                </a:path>
                <a:path w="695959" h="1376045">
                  <a:moveTo>
                    <a:pt x="650328" y="1153185"/>
                  </a:moveTo>
                  <a:lnTo>
                    <a:pt x="638543" y="1154201"/>
                  </a:lnTo>
                  <a:lnTo>
                    <a:pt x="636244" y="1155573"/>
                  </a:lnTo>
                  <a:lnTo>
                    <a:pt x="637882" y="1160945"/>
                  </a:lnTo>
                  <a:lnTo>
                    <a:pt x="641705" y="1157960"/>
                  </a:lnTo>
                  <a:lnTo>
                    <a:pt x="646988" y="1157782"/>
                  </a:lnTo>
                  <a:lnTo>
                    <a:pt x="650328" y="1153185"/>
                  </a:lnTo>
                  <a:close/>
                </a:path>
                <a:path w="695959" h="1376045">
                  <a:moveTo>
                    <a:pt x="656132" y="321221"/>
                  </a:moveTo>
                  <a:lnTo>
                    <a:pt x="654215" y="318274"/>
                  </a:lnTo>
                  <a:lnTo>
                    <a:pt x="651649" y="318135"/>
                  </a:lnTo>
                  <a:lnTo>
                    <a:pt x="648322" y="320840"/>
                  </a:lnTo>
                  <a:lnTo>
                    <a:pt x="650709" y="321589"/>
                  </a:lnTo>
                  <a:lnTo>
                    <a:pt x="653097" y="322364"/>
                  </a:lnTo>
                  <a:lnTo>
                    <a:pt x="655472" y="323113"/>
                  </a:lnTo>
                  <a:lnTo>
                    <a:pt x="655713" y="322478"/>
                  </a:lnTo>
                  <a:lnTo>
                    <a:pt x="656132" y="321221"/>
                  </a:lnTo>
                  <a:close/>
                </a:path>
                <a:path w="695959" h="1376045">
                  <a:moveTo>
                    <a:pt x="656310" y="534454"/>
                  </a:moveTo>
                  <a:lnTo>
                    <a:pt x="655637" y="533717"/>
                  </a:lnTo>
                  <a:lnTo>
                    <a:pt x="655294" y="533336"/>
                  </a:lnTo>
                  <a:lnTo>
                    <a:pt x="653707" y="533958"/>
                  </a:lnTo>
                  <a:lnTo>
                    <a:pt x="651878" y="534289"/>
                  </a:lnTo>
                  <a:lnTo>
                    <a:pt x="650633" y="535305"/>
                  </a:lnTo>
                  <a:lnTo>
                    <a:pt x="649757" y="535990"/>
                  </a:lnTo>
                  <a:lnTo>
                    <a:pt x="649744" y="537667"/>
                  </a:lnTo>
                  <a:lnTo>
                    <a:pt x="649325" y="538899"/>
                  </a:lnTo>
                  <a:lnTo>
                    <a:pt x="650684" y="538988"/>
                  </a:lnTo>
                  <a:lnTo>
                    <a:pt x="652487" y="539635"/>
                  </a:lnTo>
                  <a:lnTo>
                    <a:pt x="654634" y="537908"/>
                  </a:lnTo>
                  <a:lnTo>
                    <a:pt x="655332" y="536016"/>
                  </a:lnTo>
                  <a:lnTo>
                    <a:pt x="656310" y="534454"/>
                  </a:lnTo>
                  <a:close/>
                </a:path>
                <a:path w="695959" h="1376045">
                  <a:moveTo>
                    <a:pt x="663130" y="419404"/>
                  </a:moveTo>
                  <a:lnTo>
                    <a:pt x="662927" y="418947"/>
                  </a:lnTo>
                  <a:lnTo>
                    <a:pt x="662762" y="418617"/>
                  </a:lnTo>
                  <a:lnTo>
                    <a:pt x="661644" y="418299"/>
                  </a:lnTo>
                  <a:lnTo>
                    <a:pt x="661200" y="418985"/>
                  </a:lnTo>
                  <a:lnTo>
                    <a:pt x="660984" y="419696"/>
                  </a:lnTo>
                  <a:lnTo>
                    <a:pt x="660590" y="420662"/>
                  </a:lnTo>
                  <a:lnTo>
                    <a:pt x="661631" y="420662"/>
                  </a:lnTo>
                  <a:lnTo>
                    <a:pt x="662393" y="420839"/>
                  </a:lnTo>
                  <a:lnTo>
                    <a:pt x="663028" y="420255"/>
                  </a:lnTo>
                  <a:lnTo>
                    <a:pt x="663130" y="419404"/>
                  </a:lnTo>
                  <a:close/>
                </a:path>
                <a:path w="695959" h="1376045">
                  <a:moveTo>
                    <a:pt x="671017" y="134620"/>
                  </a:moveTo>
                  <a:lnTo>
                    <a:pt x="670852" y="133819"/>
                  </a:lnTo>
                  <a:lnTo>
                    <a:pt x="670902" y="133261"/>
                  </a:lnTo>
                  <a:lnTo>
                    <a:pt x="670191" y="133210"/>
                  </a:lnTo>
                  <a:lnTo>
                    <a:pt x="669277" y="132892"/>
                  </a:lnTo>
                  <a:lnTo>
                    <a:pt x="668782" y="133210"/>
                  </a:lnTo>
                  <a:lnTo>
                    <a:pt x="668337" y="133464"/>
                  </a:lnTo>
                  <a:lnTo>
                    <a:pt x="668362" y="134454"/>
                  </a:lnTo>
                  <a:lnTo>
                    <a:pt x="667969" y="135915"/>
                  </a:lnTo>
                  <a:lnTo>
                    <a:pt x="669391" y="135420"/>
                  </a:lnTo>
                  <a:lnTo>
                    <a:pt x="670191" y="135343"/>
                  </a:lnTo>
                  <a:lnTo>
                    <a:pt x="670687" y="134899"/>
                  </a:lnTo>
                  <a:lnTo>
                    <a:pt x="671017" y="134620"/>
                  </a:lnTo>
                  <a:close/>
                </a:path>
                <a:path w="695959" h="1376045">
                  <a:moveTo>
                    <a:pt x="673290" y="626427"/>
                  </a:moveTo>
                  <a:lnTo>
                    <a:pt x="669950" y="622134"/>
                  </a:lnTo>
                  <a:lnTo>
                    <a:pt x="669074" y="624357"/>
                  </a:lnTo>
                  <a:lnTo>
                    <a:pt x="667080" y="629285"/>
                  </a:lnTo>
                  <a:lnTo>
                    <a:pt x="673100" y="627113"/>
                  </a:lnTo>
                  <a:lnTo>
                    <a:pt x="673290" y="626427"/>
                  </a:lnTo>
                  <a:close/>
                </a:path>
                <a:path w="695959" h="1376045">
                  <a:moveTo>
                    <a:pt x="678878" y="713346"/>
                  </a:moveTo>
                  <a:lnTo>
                    <a:pt x="677506" y="712482"/>
                  </a:lnTo>
                  <a:lnTo>
                    <a:pt x="676490" y="714248"/>
                  </a:lnTo>
                  <a:lnTo>
                    <a:pt x="675970" y="715137"/>
                  </a:lnTo>
                  <a:lnTo>
                    <a:pt x="676249" y="715314"/>
                  </a:lnTo>
                  <a:lnTo>
                    <a:pt x="676757" y="715708"/>
                  </a:lnTo>
                  <a:lnTo>
                    <a:pt x="678878" y="713346"/>
                  </a:lnTo>
                  <a:close/>
                </a:path>
                <a:path w="695959" h="1376045">
                  <a:moveTo>
                    <a:pt x="684796" y="801331"/>
                  </a:moveTo>
                  <a:lnTo>
                    <a:pt x="684212" y="798918"/>
                  </a:lnTo>
                  <a:lnTo>
                    <a:pt x="683933" y="797712"/>
                  </a:lnTo>
                  <a:lnTo>
                    <a:pt x="683158" y="797877"/>
                  </a:lnTo>
                  <a:lnTo>
                    <a:pt x="682764" y="797979"/>
                  </a:lnTo>
                  <a:lnTo>
                    <a:pt x="682967" y="799172"/>
                  </a:lnTo>
                  <a:lnTo>
                    <a:pt x="683158" y="800366"/>
                  </a:lnTo>
                  <a:lnTo>
                    <a:pt x="683361" y="801585"/>
                  </a:lnTo>
                  <a:lnTo>
                    <a:pt x="683818" y="801484"/>
                  </a:lnTo>
                  <a:lnTo>
                    <a:pt x="684314" y="801408"/>
                  </a:lnTo>
                  <a:lnTo>
                    <a:pt x="684796" y="801331"/>
                  </a:lnTo>
                  <a:close/>
                </a:path>
                <a:path w="695959" h="1376045">
                  <a:moveTo>
                    <a:pt x="691527" y="666610"/>
                  </a:moveTo>
                  <a:lnTo>
                    <a:pt x="690549" y="666470"/>
                  </a:lnTo>
                  <a:lnTo>
                    <a:pt x="688632" y="666165"/>
                  </a:lnTo>
                  <a:lnTo>
                    <a:pt x="688568" y="666521"/>
                  </a:lnTo>
                  <a:lnTo>
                    <a:pt x="688390" y="667258"/>
                  </a:lnTo>
                  <a:lnTo>
                    <a:pt x="689254" y="667537"/>
                  </a:lnTo>
                  <a:lnTo>
                    <a:pt x="690118" y="667791"/>
                  </a:lnTo>
                  <a:lnTo>
                    <a:pt x="690956" y="668070"/>
                  </a:lnTo>
                  <a:lnTo>
                    <a:pt x="691134" y="667588"/>
                  </a:lnTo>
                  <a:lnTo>
                    <a:pt x="691337" y="667118"/>
                  </a:lnTo>
                  <a:lnTo>
                    <a:pt x="691527" y="666610"/>
                  </a:lnTo>
                  <a:close/>
                </a:path>
                <a:path w="695959" h="1376045">
                  <a:moveTo>
                    <a:pt x="695896" y="471119"/>
                  </a:moveTo>
                  <a:lnTo>
                    <a:pt x="695274" y="470839"/>
                  </a:lnTo>
                  <a:lnTo>
                    <a:pt x="694575" y="470242"/>
                  </a:lnTo>
                  <a:lnTo>
                    <a:pt x="694029" y="470344"/>
                  </a:lnTo>
                  <a:lnTo>
                    <a:pt x="693547" y="470420"/>
                  </a:lnTo>
                  <a:lnTo>
                    <a:pt x="693178" y="471284"/>
                  </a:lnTo>
                  <a:lnTo>
                    <a:pt x="692404" y="472274"/>
                  </a:lnTo>
                  <a:lnTo>
                    <a:pt x="693674" y="472630"/>
                  </a:lnTo>
                  <a:lnTo>
                    <a:pt x="694461" y="473113"/>
                  </a:lnTo>
                  <a:lnTo>
                    <a:pt x="695452" y="472694"/>
                  </a:lnTo>
                  <a:lnTo>
                    <a:pt x="695591" y="471741"/>
                  </a:lnTo>
                  <a:lnTo>
                    <a:pt x="695896" y="47111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3" name="object 138">
              <a:extLst>
                <a:ext uri="{FF2B5EF4-FFF2-40B4-BE49-F238E27FC236}">
                  <a16:creationId xmlns:a16="http://schemas.microsoft.com/office/drawing/2014/main" id="{236842B3-8847-3936-6199-97DEC3A189D2}"/>
                </a:ext>
              </a:extLst>
            </p:cNvPr>
            <p:cNvSpPr/>
            <p:nvPr/>
          </p:nvSpPr>
          <p:spPr>
            <a:xfrm>
              <a:off x="5448014" y="3450275"/>
              <a:ext cx="418950" cy="721996"/>
            </a:xfrm>
            <a:custGeom>
              <a:avLst/>
              <a:gdLst/>
              <a:ahLst/>
              <a:cxnLst/>
              <a:rect l="l" t="t" r="r" b="b"/>
              <a:pathLst>
                <a:path w="690879" h="1190625">
                  <a:moveTo>
                    <a:pt x="4165" y="755929"/>
                  </a:moveTo>
                  <a:lnTo>
                    <a:pt x="3606" y="755929"/>
                  </a:lnTo>
                  <a:lnTo>
                    <a:pt x="3060" y="755916"/>
                  </a:lnTo>
                  <a:lnTo>
                    <a:pt x="2501" y="755916"/>
                  </a:lnTo>
                  <a:lnTo>
                    <a:pt x="1714" y="756412"/>
                  </a:lnTo>
                  <a:lnTo>
                    <a:pt x="736" y="756742"/>
                  </a:lnTo>
                  <a:lnTo>
                    <a:pt x="215" y="757440"/>
                  </a:lnTo>
                  <a:lnTo>
                    <a:pt x="0" y="757783"/>
                  </a:lnTo>
                  <a:lnTo>
                    <a:pt x="698" y="758799"/>
                  </a:lnTo>
                  <a:lnTo>
                    <a:pt x="977" y="759472"/>
                  </a:lnTo>
                  <a:lnTo>
                    <a:pt x="1828" y="759091"/>
                  </a:lnTo>
                  <a:lnTo>
                    <a:pt x="2895" y="758901"/>
                  </a:lnTo>
                  <a:lnTo>
                    <a:pt x="3505" y="758253"/>
                  </a:lnTo>
                  <a:lnTo>
                    <a:pt x="4000" y="757770"/>
                  </a:lnTo>
                  <a:lnTo>
                    <a:pt x="3975" y="756729"/>
                  </a:lnTo>
                  <a:lnTo>
                    <a:pt x="4165" y="755929"/>
                  </a:lnTo>
                  <a:close/>
                </a:path>
                <a:path w="690879" h="1190625">
                  <a:moveTo>
                    <a:pt x="78105" y="441655"/>
                  </a:moveTo>
                  <a:lnTo>
                    <a:pt x="75450" y="438899"/>
                  </a:lnTo>
                  <a:lnTo>
                    <a:pt x="73774" y="443979"/>
                  </a:lnTo>
                  <a:lnTo>
                    <a:pt x="74472" y="444220"/>
                  </a:lnTo>
                  <a:lnTo>
                    <a:pt x="75831" y="444639"/>
                  </a:lnTo>
                  <a:lnTo>
                    <a:pt x="77089" y="443179"/>
                  </a:lnTo>
                  <a:lnTo>
                    <a:pt x="78105" y="441655"/>
                  </a:lnTo>
                  <a:close/>
                </a:path>
                <a:path w="690879" h="1190625">
                  <a:moveTo>
                    <a:pt x="117602" y="613333"/>
                  </a:moveTo>
                  <a:lnTo>
                    <a:pt x="117208" y="612482"/>
                  </a:lnTo>
                  <a:lnTo>
                    <a:pt x="116916" y="611568"/>
                  </a:lnTo>
                  <a:lnTo>
                    <a:pt x="116357" y="610806"/>
                  </a:lnTo>
                  <a:lnTo>
                    <a:pt x="116268" y="610641"/>
                  </a:lnTo>
                  <a:lnTo>
                    <a:pt x="115328" y="611085"/>
                  </a:lnTo>
                  <a:lnTo>
                    <a:pt x="114350" y="611365"/>
                  </a:lnTo>
                  <a:lnTo>
                    <a:pt x="115011" y="612432"/>
                  </a:lnTo>
                  <a:lnTo>
                    <a:pt x="115430" y="613295"/>
                  </a:lnTo>
                  <a:lnTo>
                    <a:pt x="116052" y="614006"/>
                  </a:lnTo>
                  <a:lnTo>
                    <a:pt x="116179" y="614146"/>
                  </a:lnTo>
                  <a:lnTo>
                    <a:pt x="117068" y="613575"/>
                  </a:lnTo>
                  <a:lnTo>
                    <a:pt x="117602" y="613333"/>
                  </a:lnTo>
                  <a:close/>
                </a:path>
                <a:path w="690879" h="1190625">
                  <a:moveTo>
                    <a:pt x="125171" y="423684"/>
                  </a:moveTo>
                  <a:lnTo>
                    <a:pt x="124752" y="423646"/>
                  </a:lnTo>
                  <a:lnTo>
                    <a:pt x="124333" y="423608"/>
                  </a:lnTo>
                  <a:lnTo>
                    <a:pt x="123901" y="423570"/>
                  </a:lnTo>
                  <a:lnTo>
                    <a:pt x="123748" y="424916"/>
                  </a:lnTo>
                  <a:lnTo>
                    <a:pt x="123596" y="426275"/>
                  </a:lnTo>
                  <a:lnTo>
                    <a:pt x="123456" y="427634"/>
                  </a:lnTo>
                  <a:lnTo>
                    <a:pt x="123964" y="427697"/>
                  </a:lnTo>
                  <a:lnTo>
                    <a:pt x="124447" y="427736"/>
                  </a:lnTo>
                  <a:lnTo>
                    <a:pt x="124955" y="427799"/>
                  </a:lnTo>
                  <a:lnTo>
                    <a:pt x="125120" y="425030"/>
                  </a:lnTo>
                  <a:lnTo>
                    <a:pt x="125171" y="423684"/>
                  </a:lnTo>
                  <a:close/>
                </a:path>
                <a:path w="690879" h="1190625">
                  <a:moveTo>
                    <a:pt x="139763" y="301955"/>
                  </a:moveTo>
                  <a:lnTo>
                    <a:pt x="137629" y="301409"/>
                  </a:lnTo>
                  <a:lnTo>
                    <a:pt x="135483" y="300774"/>
                  </a:lnTo>
                  <a:lnTo>
                    <a:pt x="132207" y="303568"/>
                  </a:lnTo>
                  <a:lnTo>
                    <a:pt x="139763" y="303822"/>
                  </a:lnTo>
                  <a:lnTo>
                    <a:pt x="139763" y="301955"/>
                  </a:lnTo>
                  <a:close/>
                </a:path>
                <a:path w="690879" h="1190625">
                  <a:moveTo>
                    <a:pt x="140906" y="386778"/>
                  </a:moveTo>
                  <a:lnTo>
                    <a:pt x="137756" y="386829"/>
                  </a:lnTo>
                  <a:lnTo>
                    <a:pt x="136169" y="390448"/>
                  </a:lnTo>
                  <a:lnTo>
                    <a:pt x="138480" y="388658"/>
                  </a:lnTo>
                  <a:lnTo>
                    <a:pt x="139687" y="387705"/>
                  </a:lnTo>
                  <a:lnTo>
                    <a:pt x="140906" y="386778"/>
                  </a:lnTo>
                  <a:close/>
                </a:path>
                <a:path w="690879" h="1190625">
                  <a:moveTo>
                    <a:pt x="148628" y="581736"/>
                  </a:moveTo>
                  <a:lnTo>
                    <a:pt x="146710" y="580047"/>
                  </a:lnTo>
                  <a:lnTo>
                    <a:pt x="145173" y="578624"/>
                  </a:lnTo>
                  <a:lnTo>
                    <a:pt x="142709" y="576427"/>
                  </a:lnTo>
                  <a:lnTo>
                    <a:pt x="145211" y="581837"/>
                  </a:lnTo>
                  <a:lnTo>
                    <a:pt x="148628" y="581736"/>
                  </a:lnTo>
                  <a:close/>
                </a:path>
                <a:path w="690879" h="1190625">
                  <a:moveTo>
                    <a:pt x="149352" y="382460"/>
                  </a:moveTo>
                  <a:lnTo>
                    <a:pt x="148793" y="382168"/>
                  </a:lnTo>
                  <a:lnTo>
                    <a:pt x="148259" y="381838"/>
                  </a:lnTo>
                  <a:lnTo>
                    <a:pt x="147675" y="381520"/>
                  </a:lnTo>
                  <a:lnTo>
                    <a:pt x="147193" y="382663"/>
                  </a:lnTo>
                  <a:lnTo>
                    <a:pt x="146164" y="384975"/>
                  </a:lnTo>
                  <a:lnTo>
                    <a:pt x="146570" y="385178"/>
                  </a:lnTo>
                  <a:lnTo>
                    <a:pt x="146977" y="385368"/>
                  </a:lnTo>
                  <a:lnTo>
                    <a:pt x="147383" y="385584"/>
                  </a:lnTo>
                  <a:lnTo>
                    <a:pt x="148031" y="384543"/>
                  </a:lnTo>
                  <a:lnTo>
                    <a:pt x="148691" y="383501"/>
                  </a:lnTo>
                  <a:lnTo>
                    <a:pt x="149352" y="382460"/>
                  </a:lnTo>
                  <a:close/>
                </a:path>
                <a:path w="690879" h="1190625">
                  <a:moveTo>
                    <a:pt x="157365" y="875474"/>
                  </a:moveTo>
                  <a:lnTo>
                    <a:pt x="157276" y="874826"/>
                  </a:lnTo>
                  <a:lnTo>
                    <a:pt x="157264" y="874052"/>
                  </a:lnTo>
                  <a:lnTo>
                    <a:pt x="155625" y="874344"/>
                  </a:lnTo>
                  <a:lnTo>
                    <a:pt x="154038" y="874598"/>
                  </a:lnTo>
                  <a:lnTo>
                    <a:pt x="152450" y="874877"/>
                  </a:lnTo>
                  <a:lnTo>
                    <a:pt x="152615" y="875525"/>
                  </a:lnTo>
                  <a:lnTo>
                    <a:pt x="152793" y="876173"/>
                  </a:lnTo>
                  <a:lnTo>
                    <a:pt x="152946" y="876820"/>
                  </a:lnTo>
                  <a:lnTo>
                    <a:pt x="154406" y="876388"/>
                  </a:lnTo>
                  <a:lnTo>
                    <a:pt x="155854" y="875982"/>
                  </a:lnTo>
                  <a:lnTo>
                    <a:pt x="157365" y="875474"/>
                  </a:lnTo>
                  <a:close/>
                </a:path>
                <a:path w="690879" h="1190625">
                  <a:moveTo>
                    <a:pt x="164782" y="644474"/>
                  </a:moveTo>
                  <a:lnTo>
                    <a:pt x="163791" y="643153"/>
                  </a:lnTo>
                  <a:lnTo>
                    <a:pt x="160921" y="641832"/>
                  </a:lnTo>
                  <a:lnTo>
                    <a:pt x="159740" y="644575"/>
                  </a:lnTo>
                  <a:lnTo>
                    <a:pt x="160261" y="646112"/>
                  </a:lnTo>
                  <a:lnTo>
                    <a:pt x="162826" y="647090"/>
                  </a:lnTo>
                  <a:lnTo>
                    <a:pt x="164782" y="644474"/>
                  </a:lnTo>
                  <a:close/>
                </a:path>
                <a:path w="690879" h="1190625">
                  <a:moveTo>
                    <a:pt x="195376" y="1069924"/>
                  </a:moveTo>
                  <a:lnTo>
                    <a:pt x="195008" y="1069568"/>
                  </a:lnTo>
                  <a:lnTo>
                    <a:pt x="194652" y="1069200"/>
                  </a:lnTo>
                  <a:lnTo>
                    <a:pt x="194322" y="1068832"/>
                  </a:lnTo>
                  <a:lnTo>
                    <a:pt x="192697" y="1069517"/>
                  </a:lnTo>
                  <a:lnTo>
                    <a:pt x="191008" y="1070203"/>
                  </a:lnTo>
                  <a:lnTo>
                    <a:pt x="191871" y="1073797"/>
                  </a:lnTo>
                  <a:lnTo>
                    <a:pt x="194398" y="1071016"/>
                  </a:lnTo>
                  <a:lnTo>
                    <a:pt x="195376" y="1069924"/>
                  </a:lnTo>
                  <a:close/>
                </a:path>
                <a:path w="690879" h="1190625">
                  <a:moveTo>
                    <a:pt x="199656" y="859510"/>
                  </a:moveTo>
                  <a:lnTo>
                    <a:pt x="197573" y="857783"/>
                  </a:lnTo>
                  <a:lnTo>
                    <a:pt x="197726" y="861504"/>
                  </a:lnTo>
                  <a:lnTo>
                    <a:pt x="197777" y="863346"/>
                  </a:lnTo>
                  <a:lnTo>
                    <a:pt x="199656" y="861377"/>
                  </a:lnTo>
                  <a:lnTo>
                    <a:pt x="199656" y="859510"/>
                  </a:lnTo>
                  <a:close/>
                </a:path>
                <a:path w="690879" h="1190625">
                  <a:moveTo>
                    <a:pt x="201117" y="754202"/>
                  </a:moveTo>
                  <a:lnTo>
                    <a:pt x="199859" y="753414"/>
                  </a:lnTo>
                  <a:lnTo>
                    <a:pt x="196659" y="751382"/>
                  </a:lnTo>
                  <a:lnTo>
                    <a:pt x="196989" y="754519"/>
                  </a:lnTo>
                  <a:lnTo>
                    <a:pt x="197840" y="755611"/>
                  </a:lnTo>
                  <a:lnTo>
                    <a:pt x="199986" y="755294"/>
                  </a:lnTo>
                  <a:lnTo>
                    <a:pt x="200304" y="755230"/>
                  </a:lnTo>
                  <a:lnTo>
                    <a:pt x="200596" y="754735"/>
                  </a:lnTo>
                  <a:lnTo>
                    <a:pt x="201117" y="754202"/>
                  </a:lnTo>
                  <a:close/>
                </a:path>
                <a:path w="690879" h="1190625">
                  <a:moveTo>
                    <a:pt x="215557" y="101727"/>
                  </a:moveTo>
                  <a:lnTo>
                    <a:pt x="215163" y="100177"/>
                  </a:lnTo>
                  <a:lnTo>
                    <a:pt x="214845" y="98806"/>
                  </a:lnTo>
                  <a:lnTo>
                    <a:pt x="214210" y="96380"/>
                  </a:lnTo>
                  <a:lnTo>
                    <a:pt x="211201" y="98806"/>
                  </a:lnTo>
                  <a:lnTo>
                    <a:pt x="210629" y="100380"/>
                  </a:lnTo>
                  <a:lnTo>
                    <a:pt x="213791" y="102184"/>
                  </a:lnTo>
                  <a:lnTo>
                    <a:pt x="214566" y="101841"/>
                  </a:lnTo>
                  <a:lnTo>
                    <a:pt x="215557" y="101727"/>
                  </a:lnTo>
                  <a:close/>
                </a:path>
                <a:path w="690879" h="1190625">
                  <a:moveTo>
                    <a:pt x="221234" y="224586"/>
                  </a:moveTo>
                  <a:lnTo>
                    <a:pt x="220738" y="224294"/>
                  </a:lnTo>
                  <a:lnTo>
                    <a:pt x="220205" y="224040"/>
                  </a:lnTo>
                  <a:lnTo>
                    <a:pt x="219684" y="223761"/>
                  </a:lnTo>
                  <a:lnTo>
                    <a:pt x="219290" y="225005"/>
                  </a:lnTo>
                  <a:lnTo>
                    <a:pt x="218909" y="226250"/>
                  </a:lnTo>
                  <a:lnTo>
                    <a:pt x="218516" y="227495"/>
                  </a:lnTo>
                  <a:lnTo>
                    <a:pt x="219240" y="227761"/>
                  </a:lnTo>
                  <a:lnTo>
                    <a:pt x="219595" y="227888"/>
                  </a:lnTo>
                  <a:lnTo>
                    <a:pt x="221234" y="224586"/>
                  </a:lnTo>
                  <a:close/>
                </a:path>
                <a:path w="690879" h="1190625">
                  <a:moveTo>
                    <a:pt x="230136" y="416979"/>
                  </a:moveTo>
                  <a:lnTo>
                    <a:pt x="229781" y="415950"/>
                  </a:lnTo>
                  <a:lnTo>
                    <a:pt x="229654" y="414934"/>
                  </a:lnTo>
                  <a:lnTo>
                    <a:pt x="228892" y="415074"/>
                  </a:lnTo>
                  <a:lnTo>
                    <a:pt x="227634" y="415010"/>
                  </a:lnTo>
                  <a:lnTo>
                    <a:pt x="227114" y="416204"/>
                  </a:lnTo>
                  <a:lnTo>
                    <a:pt x="227317" y="417271"/>
                  </a:lnTo>
                  <a:lnTo>
                    <a:pt x="227279" y="418731"/>
                  </a:lnTo>
                  <a:lnTo>
                    <a:pt x="228549" y="418363"/>
                  </a:lnTo>
                  <a:lnTo>
                    <a:pt x="229844" y="418249"/>
                  </a:lnTo>
                  <a:lnTo>
                    <a:pt x="229933" y="417906"/>
                  </a:lnTo>
                  <a:lnTo>
                    <a:pt x="230136" y="416979"/>
                  </a:lnTo>
                  <a:close/>
                </a:path>
                <a:path w="690879" h="1190625">
                  <a:moveTo>
                    <a:pt x="242303" y="808164"/>
                  </a:moveTo>
                  <a:lnTo>
                    <a:pt x="241985" y="807681"/>
                  </a:lnTo>
                  <a:lnTo>
                    <a:pt x="241681" y="807173"/>
                  </a:lnTo>
                  <a:lnTo>
                    <a:pt x="241363" y="806691"/>
                  </a:lnTo>
                  <a:lnTo>
                    <a:pt x="240258" y="807745"/>
                  </a:lnTo>
                  <a:lnTo>
                    <a:pt x="238023" y="809790"/>
                  </a:lnTo>
                  <a:lnTo>
                    <a:pt x="238315" y="810082"/>
                  </a:lnTo>
                  <a:lnTo>
                    <a:pt x="238594" y="810399"/>
                  </a:lnTo>
                  <a:lnTo>
                    <a:pt x="238861" y="810729"/>
                  </a:lnTo>
                  <a:lnTo>
                    <a:pt x="241147" y="809015"/>
                  </a:lnTo>
                  <a:lnTo>
                    <a:pt x="242303" y="808164"/>
                  </a:lnTo>
                  <a:close/>
                </a:path>
                <a:path w="690879" h="1190625">
                  <a:moveTo>
                    <a:pt x="246532" y="108661"/>
                  </a:moveTo>
                  <a:lnTo>
                    <a:pt x="246113" y="105829"/>
                  </a:lnTo>
                  <a:lnTo>
                    <a:pt x="243789" y="106362"/>
                  </a:lnTo>
                  <a:lnTo>
                    <a:pt x="242519" y="107086"/>
                  </a:lnTo>
                  <a:lnTo>
                    <a:pt x="242989" y="109791"/>
                  </a:lnTo>
                  <a:lnTo>
                    <a:pt x="245618" y="109664"/>
                  </a:lnTo>
                  <a:lnTo>
                    <a:pt x="246532" y="108661"/>
                  </a:lnTo>
                  <a:close/>
                </a:path>
                <a:path w="690879" h="1190625">
                  <a:moveTo>
                    <a:pt x="246964" y="1042454"/>
                  </a:moveTo>
                  <a:lnTo>
                    <a:pt x="246849" y="1041882"/>
                  </a:lnTo>
                  <a:lnTo>
                    <a:pt x="246926" y="1040942"/>
                  </a:lnTo>
                  <a:lnTo>
                    <a:pt x="246608" y="1040790"/>
                  </a:lnTo>
                  <a:lnTo>
                    <a:pt x="245948" y="1040485"/>
                  </a:lnTo>
                  <a:lnTo>
                    <a:pt x="245097" y="1040587"/>
                  </a:lnTo>
                  <a:lnTo>
                    <a:pt x="244068" y="1040498"/>
                  </a:lnTo>
                  <a:lnTo>
                    <a:pt x="244106" y="1041476"/>
                  </a:lnTo>
                  <a:lnTo>
                    <a:pt x="244119" y="1042060"/>
                  </a:lnTo>
                  <a:lnTo>
                    <a:pt x="244144" y="1042619"/>
                  </a:lnTo>
                  <a:lnTo>
                    <a:pt x="245097" y="1042568"/>
                  </a:lnTo>
                  <a:lnTo>
                    <a:pt x="246037" y="1042504"/>
                  </a:lnTo>
                  <a:lnTo>
                    <a:pt x="246964" y="1042454"/>
                  </a:lnTo>
                  <a:close/>
                </a:path>
                <a:path w="690879" h="1190625">
                  <a:moveTo>
                    <a:pt x="251371" y="954354"/>
                  </a:moveTo>
                  <a:lnTo>
                    <a:pt x="250456" y="953617"/>
                  </a:lnTo>
                  <a:lnTo>
                    <a:pt x="249974" y="953262"/>
                  </a:lnTo>
                  <a:lnTo>
                    <a:pt x="247332" y="956564"/>
                  </a:lnTo>
                  <a:lnTo>
                    <a:pt x="247802" y="956919"/>
                  </a:lnTo>
                  <a:lnTo>
                    <a:pt x="248272" y="957300"/>
                  </a:lnTo>
                  <a:lnTo>
                    <a:pt x="248729" y="957656"/>
                  </a:lnTo>
                  <a:lnTo>
                    <a:pt x="249618" y="956551"/>
                  </a:lnTo>
                  <a:lnTo>
                    <a:pt x="251371" y="954354"/>
                  </a:lnTo>
                  <a:close/>
                </a:path>
                <a:path w="690879" h="1190625">
                  <a:moveTo>
                    <a:pt x="254673" y="375767"/>
                  </a:moveTo>
                  <a:lnTo>
                    <a:pt x="251891" y="376275"/>
                  </a:lnTo>
                  <a:lnTo>
                    <a:pt x="250494" y="376542"/>
                  </a:lnTo>
                  <a:lnTo>
                    <a:pt x="250634" y="377558"/>
                  </a:lnTo>
                  <a:lnTo>
                    <a:pt x="250685" y="378079"/>
                  </a:lnTo>
                  <a:lnTo>
                    <a:pt x="252222" y="378879"/>
                  </a:lnTo>
                  <a:lnTo>
                    <a:pt x="253707" y="379133"/>
                  </a:lnTo>
                  <a:lnTo>
                    <a:pt x="254673" y="375767"/>
                  </a:lnTo>
                  <a:close/>
                </a:path>
                <a:path w="690879" h="1190625">
                  <a:moveTo>
                    <a:pt x="292036" y="595998"/>
                  </a:moveTo>
                  <a:lnTo>
                    <a:pt x="290639" y="593712"/>
                  </a:lnTo>
                  <a:lnTo>
                    <a:pt x="289090" y="591502"/>
                  </a:lnTo>
                  <a:lnTo>
                    <a:pt x="288696" y="593255"/>
                  </a:lnTo>
                  <a:lnTo>
                    <a:pt x="287858" y="597166"/>
                  </a:lnTo>
                  <a:lnTo>
                    <a:pt x="292036" y="595998"/>
                  </a:lnTo>
                  <a:close/>
                </a:path>
                <a:path w="690879" h="1190625">
                  <a:moveTo>
                    <a:pt x="295503" y="142621"/>
                  </a:moveTo>
                  <a:lnTo>
                    <a:pt x="294373" y="141960"/>
                  </a:lnTo>
                  <a:lnTo>
                    <a:pt x="293243" y="141528"/>
                  </a:lnTo>
                  <a:lnTo>
                    <a:pt x="292150" y="141033"/>
                  </a:lnTo>
                  <a:lnTo>
                    <a:pt x="291858" y="141770"/>
                  </a:lnTo>
                  <a:lnTo>
                    <a:pt x="291579" y="142494"/>
                  </a:lnTo>
                  <a:lnTo>
                    <a:pt x="291299" y="143217"/>
                  </a:lnTo>
                  <a:lnTo>
                    <a:pt x="292481" y="143535"/>
                  </a:lnTo>
                  <a:lnTo>
                    <a:pt x="293662" y="143891"/>
                  </a:lnTo>
                  <a:lnTo>
                    <a:pt x="294881" y="144094"/>
                  </a:lnTo>
                  <a:lnTo>
                    <a:pt x="295503" y="142621"/>
                  </a:lnTo>
                  <a:close/>
                </a:path>
                <a:path w="690879" h="1190625">
                  <a:moveTo>
                    <a:pt x="298919" y="494055"/>
                  </a:moveTo>
                  <a:lnTo>
                    <a:pt x="297675" y="493826"/>
                  </a:lnTo>
                  <a:lnTo>
                    <a:pt x="296443" y="493610"/>
                  </a:lnTo>
                  <a:lnTo>
                    <a:pt x="295198" y="493369"/>
                  </a:lnTo>
                  <a:lnTo>
                    <a:pt x="295071" y="494182"/>
                  </a:lnTo>
                  <a:lnTo>
                    <a:pt x="294970" y="494995"/>
                  </a:lnTo>
                  <a:lnTo>
                    <a:pt x="294805" y="495820"/>
                  </a:lnTo>
                  <a:lnTo>
                    <a:pt x="298526" y="496303"/>
                  </a:lnTo>
                  <a:lnTo>
                    <a:pt x="298665" y="495566"/>
                  </a:lnTo>
                  <a:lnTo>
                    <a:pt x="298919" y="494055"/>
                  </a:lnTo>
                  <a:close/>
                </a:path>
                <a:path w="690879" h="1190625">
                  <a:moveTo>
                    <a:pt x="308952" y="695617"/>
                  </a:moveTo>
                  <a:lnTo>
                    <a:pt x="308648" y="695109"/>
                  </a:lnTo>
                  <a:lnTo>
                    <a:pt x="308470" y="694461"/>
                  </a:lnTo>
                  <a:lnTo>
                    <a:pt x="307454" y="693801"/>
                  </a:lnTo>
                  <a:lnTo>
                    <a:pt x="306679" y="693724"/>
                  </a:lnTo>
                  <a:lnTo>
                    <a:pt x="305981" y="693534"/>
                  </a:lnTo>
                  <a:lnTo>
                    <a:pt x="306552" y="694550"/>
                  </a:lnTo>
                  <a:lnTo>
                    <a:pt x="307124" y="695566"/>
                  </a:lnTo>
                  <a:lnTo>
                    <a:pt x="307695" y="696595"/>
                  </a:lnTo>
                  <a:lnTo>
                    <a:pt x="308114" y="696264"/>
                  </a:lnTo>
                  <a:lnTo>
                    <a:pt x="308533" y="695947"/>
                  </a:lnTo>
                  <a:lnTo>
                    <a:pt x="308952" y="695617"/>
                  </a:lnTo>
                  <a:close/>
                </a:path>
                <a:path w="690879" h="1190625">
                  <a:moveTo>
                    <a:pt x="327558" y="561276"/>
                  </a:moveTo>
                  <a:lnTo>
                    <a:pt x="325920" y="561225"/>
                  </a:lnTo>
                  <a:lnTo>
                    <a:pt x="324319" y="561187"/>
                  </a:lnTo>
                  <a:lnTo>
                    <a:pt x="322694" y="561136"/>
                  </a:lnTo>
                  <a:lnTo>
                    <a:pt x="322681" y="561530"/>
                  </a:lnTo>
                  <a:lnTo>
                    <a:pt x="322643" y="562317"/>
                  </a:lnTo>
                  <a:lnTo>
                    <a:pt x="324256" y="562419"/>
                  </a:lnTo>
                  <a:lnTo>
                    <a:pt x="325907" y="562483"/>
                  </a:lnTo>
                  <a:lnTo>
                    <a:pt x="327507" y="562559"/>
                  </a:lnTo>
                  <a:lnTo>
                    <a:pt x="327520" y="562140"/>
                  </a:lnTo>
                  <a:lnTo>
                    <a:pt x="327545" y="561708"/>
                  </a:lnTo>
                  <a:lnTo>
                    <a:pt x="327558" y="561276"/>
                  </a:lnTo>
                  <a:close/>
                </a:path>
                <a:path w="690879" h="1190625">
                  <a:moveTo>
                    <a:pt x="342900" y="191173"/>
                  </a:moveTo>
                  <a:lnTo>
                    <a:pt x="341122" y="186982"/>
                  </a:lnTo>
                  <a:lnTo>
                    <a:pt x="339953" y="188023"/>
                  </a:lnTo>
                  <a:lnTo>
                    <a:pt x="337591" y="190131"/>
                  </a:lnTo>
                  <a:lnTo>
                    <a:pt x="340956" y="190804"/>
                  </a:lnTo>
                  <a:lnTo>
                    <a:pt x="342900" y="191173"/>
                  </a:lnTo>
                  <a:close/>
                </a:path>
                <a:path w="690879" h="1190625">
                  <a:moveTo>
                    <a:pt x="351993" y="811606"/>
                  </a:moveTo>
                  <a:lnTo>
                    <a:pt x="350215" y="811733"/>
                  </a:lnTo>
                  <a:lnTo>
                    <a:pt x="350659" y="816013"/>
                  </a:lnTo>
                  <a:lnTo>
                    <a:pt x="351091" y="815987"/>
                  </a:lnTo>
                  <a:lnTo>
                    <a:pt x="351497" y="815987"/>
                  </a:lnTo>
                  <a:lnTo>
                    <a:pt x="351917" y="815949"/>
                  </a:lnTo>
                  <a:lnTo>
                    <a:pt x="351942" y="814514"/>
                  </a:lnTo>
                  <a:lnTo>
                    <a:pt x="351955" y="813066"/>
                  </a:lnTo>
                  <a:lnTo>
                    <a:pt x="351993" y="811606"/>
                  </a:lnTo>
                  <a:close/>
                </a:path>
                <a:path w="690879" h="1190625">
                  <a:moveTo>
                    <a:pt x="352425" y="1008824"/>
                  </a:moveTo>
                  <a:lnTo>
                    <a:pt x="350151" y="1008456"/>
                  </a:lnTo>
                  <a:lnTo>
                    <a:pt x="348195" y="1008380"/>
                  </a:lnTo>
                  <a:lnTo>
                    <a:pt x="349986" y="1011682"/>
                  </a:lnTo>
                  <a:lnTo>
                    <a:pt x="350951" y="1010564"/>
                  </a:lnTo>
                  <a:lnTo>
                    <a:pt x="352425" y="1008824"/>
                  </a:lnTo>
                  <a:close/>
                </a:path>
                <a:path w="690879" h="1190625">
                  <a:moveTo>
                    <a:pt x="353098" y="149656"/>
                  </a:moveTo>
                  <a:lnTo>
                    <a:pt x="352526" y="149618"/>
                  </a:lnTo>
                  <a:lnTo>
                    <a:pt x="351980" y="149580"/>
                  </a:lnTo>
                  <a:lnTo>
                    <a:pt x="351421" y="149555"/>
                  </a:lnTo>
                  <a:lnTo>
                    <a:pt x="351332" y="150685"/>
                  </a:lnTo>
                  <a:lnTo>
                    <a:pt x="351205" y="151841"/>
                  </a:lnTo>
                  <a:lnTo>
                    <a:pt x="351256" y="152984"/>
                  </a:lnTo>
                  <a:lnTo>
                    <a:pt x="351269" y="153111"/>
                  </a:lnTo>
                  <a:lnTo>
                    <a:pt x="352348" y="153174"/>
                  </a:lnTo>
                  <a:lnTo>
                    <a:pt x="352933" y="153289"/>
                  </a:lnTo>
                  <a:lnTo>
                    <a:pt x="352983" y="152069"/>
                  </a:lnTo>
                  <a:lnTo>
                    <a:pt x="353047" y="150863"/>
                  </a:lnTo>
                  <a:lnTo>
                    <a:pt x="353098" y="149656"/>
                  </a:lnTo>
                  <a:close/>
                </a:path>
                <a:path w="690879" h="1190625">
                  <a:moveTo>
                    <a:pt x="355053" y="924394"/>
                  </a:moveTo>
                  <a:lnTo>
                    <a:pt x="353415" y="923366"/>
                  </a:lnTo>
                  <a:lnTo>
                    <a:pt x="352132" y="922553"/>
                  </a:lnTo>
                  <a:lnTo>
                    <a:pt x="350837" y="921727"/>
                  </a:lnTo>
                  <a:lnTo>
                    <a:pt x="350291" y="922540"/>
                  </a:lnTo>
                  <a:lnTo>
                    <a:pt x="350024" y="922921"/>
                  </a:lnTo>
                  <a:lnTo>
                    <a:pt x="351129" y="923772"/>
                  </a:lnTo>
                  <a:lnTo>
                    <a:pt x="352158" y="924712"/>
                  </a:lnTo>
                  <a:lnTo>
                    <a:pt x="353529" y="925563"/>
                  </a:lnTo>
                  <a:lnTo>
                    <a:pt x="354228" y="924915"/>
                  </a:lnTo>
                  <a:lnTo>
                    <a:pt x="355053" y="924394"/>
                  </a:lnTo>
                  <a:close/>
                </a:path>
                <a:path w="690879" h="1190625">
                  <a:moveTo>
                    <a:pt x="357962" y="157822"/>
                  </a:moveTo>
                  <a:lnTo>
                    <a:pt x="357886" y="156794"/>
                  </a:lnTo>
                  <a:lnTo>
                    <a:pt x="356819" y="156718"/>
                  </a:lnTo>
                  <a:lnTo>
                    <a:pt x="354736" y="156718"/>
                  </a:lnTo>
                  <a:lnTo>
                    <a:pt x="354761" y="157264"/>
                  </a:lnTo>
                  <a:lnTo>
                    <a:pt x="354787" y="157810"/>
                  </a:lnTo>
                  <a:lnTo>
                    <a:pt x="354812" y="158356"/>
                  </a:lnTo>
                  <a:lnTo>
                    <a:pt x="355841" y="158203"/>
                  </a:lnTo>
                  <a:lnTo>
                    <a:pt x="356870" y="158064"/>
                  </a:lnTo>
                  <a:lnTo>
                    <a:pt x="357886" y="157835"/>
                  </a:lnTo>
                  <a:close/>
                </a:path>
                <a:path w="690879" h="1190625">
                  <a:moveTo>
                    <a:pt x="363943" y="12192"/>
                  </a:moveTo>
                  <a:lnTo>
                    <a:pt x="363829" y="10604"/>
                  </a:lnTo>
                  <a:lnTo>
                    <a:pt x="363715" y="9029"/>
                  </a:lnTo>
                  <a:lnTo>
                    <a:pt x="363562" y="7442"/>
                  </a:lnTo>
                  <a:lnTo>
                    <a:pt x="363181" y="7416"/>
                  </a:lnTo>
                  <a:lnTo>
                    <a:pt x="362369" y="7416"/>
                  </a:lnTo>
                  <a:lnTo>
                    <a:pt x="361873" y="12204"/>
                  </a:lnTo>
                  <a:lnTo>
                    <a:pt x="363258" y="12204"/>
                  </a:lnTo>
                  <a:lnTo>
                    <a:pt x="363943" y="12192"/>
                  </a:lnTo>
                  <a:close/>
                </a:path>
                <a:path w="690879" h="1190625">
                  <a:moveTo>
                    <a:pt x="398475" y="692442"/>
                  </a:moveTo>
                  <a:lnTo>
                    <a:pt x="398221" y="692226"/>
                  </a:lnTo>
                  <a:lnTo>
                    <a:pt x="397967" y="691959"/>
                  </a:lnTo>
                  <a:lnTo>
                    <a:pt x="397700" y="691730"/>
                  </a:lnTo>
                  <a:lnTo>
                    <a:pt x="396608" y="692721"/>
                  </a:lnTo>
                  <a:lnTo>
                    <a:pt x="395516" y="693686"/>
                  </a:lnTo>
                  <a:lnTo>
                    <a:pt x="394423" y="694690"/>
                  </a:lnTo>
                  <a:lnTo>
                    <a:pt x="394601" y="694931"/>
                  </a:lnTo>
                  <a:lnTo>
                    <a:pt x="394779" y="695172"/>
                  </a:lnTo>
                  <a:lnTo>
                    <a:pt x="394957" y="695413"/>
                  </a:lnTo>
                  <a:lnTo>
                    <a:pt x="395681" y="695045"/>
                  </a:lnTo>
                  <a:lnTo>
                    <a:pt x="396468" y="694766"/>
                  </a:lnTo>
                  <a:lnTo>
                    <a:pt x="397078" y="694270"/>
                  </a:lnTo>
                  <a:lnTo>
                    <a:pt x="397649" y="693788"/>
                  </a:lnTo>
                  <a:lnTo>
                    <a:pt x="398018" y="693064"/>
                  </a:lnTo>
                  <a:lnTo>
                    <a:pt x="398475" y="692442"/>
                  </a:lnTo>
                  <a:close/>
                </a:path>
                <a:path w="690879" h="1190625">
                  <a:moveTo>
                    <a:pt x="398830" y="424840"/>
                  </a:moveTo>
                  <a:lnTo>
                    <a:pt x="397903" y="423545"/>
                  </a:lnTo>
                  <a:lnTo>
                    <a:pt x="396036" y="420979"/>
                  </a:lnTo>
                  <a:lnTo>
                    <a:pt x="395376" y="422427"/>
                  </a:lnTo>
                  <a:lnTo>
                    <a:pt x="395541" y="423481"/>
                  </a:lnTo>
                  <a:lnTo>
                    <a:pt x="396062" y="424281"/>
                  </a:lnTo>
                  <a:lnTo>
                    <a:pt x="396481" y="424853"/>
                  </a:lnTo>
                  <a:lnTo>
                    <a:pt x="397344" y="425157"/>
                  </a:lnTo>
                  <a:lnTo>
                    <a:pt x="398030" y="425577"/>
                  </a:lnTo>
                  <a:lnTo>
                    <a:pt x="398297" y="425335"/>
                  </a:lnTo>
                  <a:lnTo>
                    <a:pt x="398564" y="425081"/>
                  </a:lnTo>
                  <a:lnTo>
                    <a:pt x="398830" y="424840"/>
                  </a:lnTo>
                  <a:close/>
                </a:path>
                <a:path w="690879" h="1190625">
                  <a:moveTo>
                    <a:pt x="411772" y="580288"/>
                  </a:moveTo>
                  <a:lnTo>
                    <a:pt x="411645" y="579247"/>
                  </a:lnTo>
                  <a:lnTo>
                    <a:pt x="411391" y="577189"/>
                  </a:lnTo>
                  <a:lnTo>
                    <a:pt x="410984" y="577240"/>
                  </a:lnTo>
                  <a:lnTo>
                    <a:pt x="410578" y="577265"/>
                  </a:lnTo>
                  <a:lnTo>
                    <a:pt x="410210" y="577291"/>
                  </a:lnTo>
                  <a:lnTo>
                    <a:pt x="410146" y="579196"/>
                  </a:lnTo>
                  <a:lnTo>
                    <a:pt x="410133" y="580136"/>
                  </a:lnTo>
                  <a:lnTo>
                    <a:pt x="410679" y="580174"/>
                  </a:lnTo>
                  <a:lnTo>
                    <a:pt x="411226" y="580224"/>
                  </a:lnTo>
                  <a:lnTo>
                    <a:pt x="411772" y="580288"/>
                  </a:lnTo>
                  <a:close/>
                </a:path>
                <a:path w="690879" h="1190625">
                  <a:moveTo>
                    <a:pt x="422173" y="311416"/>
                  </a:moveTo>
                  <a:lnTo>
                    <a:pt x="421894" y="310184"/>
                  </a:lnTo>
                  <a:lnTo>
                    <a:pt x="420954" y="309765"/>
                  </a:lnTo>
                  <a:lnTo>
                    <a:pt x="420141" y="309943"/>
                  </a:lnTo>
                  <a:lnTo>
                    <a:pt x="418833" y="309918"/>
                  </a:lnTo>
                  <a:lnTo>
                    <a:pt x="419646" y="311861"/>
                  </a:lnTo>
                  <a:lnTo>
                    <a:pt x="419938" y="312559"/>
                  </a:lnTo>
                  <a:lnTo>
                    <a:pt x="420624" y="312254"/>
                  </a:lnTo>
                  <a:lnTo>
                    <a:pt x="421436" y="312077"/>
                  </a:lnTo>
                  <a:lnTo>
                    <a:pt x="421970" y="311594"/>
                  </a:lnTo>
                  <a:lnTo>
                    <a:pt x="422173" y="311416"/>
                  </a:lnTo>
                  <a:close/>
                </a:path>
                <a:path w="690879" h="1190625">
                  <a:moveTo>
                    <a:pt x="433514" y="498017"/>
                  </a:moveTo>
                  <a:lnTo>
                    <a:pt x="431457" y="496735"/>
                  </a:lnTo>
                  <a:lnTo>
                    <a:pt x="428383" y="494792"/>
                  </a:lnTo>
                  <a:lnTo>
                    <a:pt x="428752" y="497725"/>
                  </a:lnTo>
                  <a:lnTo>
                    <a:pt x="429729" y="499795"/>
                  </a:lnTo>
                  <a:lnTo>
                    <a:pt x="433514" y="498017"/>
                  </a:lnTo>
                  <a:close/>
                </a:path>
                <a:path w="690879" h="1190625">
                  <a:moveTo>
                    <a:pt x="433552" y="563549"/>
                  </a:moveTo>
                  <a:lnTo>
                    <a:pt x="430669" y="563372"/>
                  </a:lnTo>
                  <a:lnTo>
                    <a:pt x="429514" y="564565"/>
                  </a:lnTo>
                  <a:lnTo>
                    <a:pt x="429564" y="568515"/>
                  </a:lnTo>
                  <a:lnTo>
                    <a:pt x="433552" y="563549"/>
                  </a:lnTo>
                  <a:close/>
                </a:path>
                <a:path w="690879" h="1190625">
                  <a:moveTo>
                    <a:pt x="448119" y="1074864"/>
                  </a:moveTo>
                  <a:lnTo>
                    <a:pt x="445871" y="1075309"/>
                  </a:lnTo>
                  <a:lnTo>
                    <a:pt x="443153" y="1074788"/>
                  </a:lnTo>
                  <a:lnTo>
                    <a:pt x="441312" y="1077874"/>
                  </a:lnTo>
                  <a:lnTo>
                    <a:pt x="444652" y="1078090"/>
                  </a:lnTo>
                  <a:lnTo>
                    <a:pt x="447040" y="1078064"/>
                  </a:lnTo>
                  <a:lnTo>
                    <a:pt x="448119" y="1074864"/>
                  </a:lnTo>
                  <a:close/>
                </a:path>
                <a:path w="690879" h="1190625">
                  <a:moveTo>
                    <a:pt x="455625" y="496925"/>
                  </a:moveTo>
                  <a:lnTo>
                    <a:pt x="454558" y="495731"/>
                  </a:lnTo>
                  <a:lnTo>
                    <a:pt x="453542" y="494665"/>
                  </a:lnTo>
                  <a:lnTo>
                    <a:pt x="452361" y="493369"/>
                  </a:lnTo>
                  <a:lnTo>
                    <a:pt x="450761" y="496925"/>
                  </a:lnTo>
                  <a:lnTo>
                    <a:pt x="453288" y="496989"/>
                  </a:lnTo>
                  <a:lnTo>
                    <a:pt x="454875" y="497725"/>
                  </a:lnTo>
                  <a:lnTo>
                    <a:pt x="455091" y="497611"/>
                  </a:lnTo>
                  <a:lnTo>
                    <a:pt x="455333" y="497560"/>
                  </a:lnTo>
                  <a:lnTo>
                    <a:pt x="455561" y="497281"/>
                  </a:lnTo>
                  <a:lnTo>
                    <a:pt x="455625" y="496925"/>
                  </a:lnTo>
                  <a:close/>
                </a:path>
                <a:path w="690879" h="1190625">
                  <a:moveTo>
                    <a:pt x="475195" y="834174"/>
                  </a:moveTo>
                  <a:lnTo>
                    <a:pt x="474713" y="833996"/>
                  </a:lnTo>
                  <a:lnTo>
                    <a:pt x="474230" y="833805"/>
                  </a:lnTo>
                  <a:lnTo>
                    <a:pt x="473748" y="833628"/>
                  </a:lnTo>
                  <a:lnTo>
                    <a:pt x="473163" y="834872"/>
                  </a:lnTo>
                  <a:lnTo>
                    <a:pt x="472579" y="836129"/>
                  </a:lnTo>
                  <a:lnTo>
                    <a:pt x="471982" y="837361"/>
                  </a:lnTo>
                  <a:lnTo>
                    <a:pt x="473240" y="838009"/>
                  </a:lnTo>
                  <a:lnTo>
                    <a:pt x="473887" y="838327"/>
                  </a:lnTo>
                  <a:lnTo>
                    <a:pt x="474306" y="836917"/>
                  </a:lnTo>
                  <a:lnTo>
                    <a:pt x="474764" y="835533"/>
                  </a:lnTo>
                  <a:lnTo>
                    <a:pt x="475195" y="834174"/>
                  </a:lnTo>
                  <a:close/>
                </a:path>
                <a:path w="690879" h="1190625">
                  <a:moveTo>
                    <a:pt x="483336" y="1122299"/>
                  </a:moveTo>
                  <a:lnTo>
                    <a:pt x="482371" y="1121791"/>
                  </a:lnTo>
                  <a:lnTo>
                    <a:pt x="481418" y="1121295"/>
                  </a:lnTo>
                  <a:lnTo>
                    <a:pt x="480428" y="1120851"/>
                  </a:lnTo>
                  <a:lnTo>
                    <a:pt x="479806" y="1121727"/>
                  </a:lnTo>
                  <a:lnTo>
                    <a:pt x="480644" y="1122502"/>
                  </a:lnTo>
                  <a:lnTo>
                    <a:pt x="481507" y="1123162"/>
                  </a:lnTo>
                  <a:lnTo>
                    <a:pt x="482358" y="1123835"/>
                  </a:lnTo>
                  <a:lnTo>
                    <a:pt x="482676" y="1123340"/>
                  </a:lnTo>
                  <a:lnTo>
                    <a:pt x="483006" y="1122807"/>
                  </a:lnTo>
                  <a:lnTo>
                    <a:pt x="483336" y="1122299"/>
                  </a:lnTo>
                  <a:close/>
                </a:path>
                <a:path w="690879" h="1190625">
                  <a:moveTo>
                    <a:pt x="485952" y="791197"/>
                  </a:moveTo>
                  <a:lnTo>
                    <a:pt x="485813" y="790117"/>
                  </a:lnTo>
                  <a:lnTo>
                    <a:pt x="485178" y="789152"/>
                  </a:lnTo>
                  <a:lnTo>
                    <a:pt x="484111" y="789305"/>
                  </a:lnTo>
                  <a:lnTo>
                    <a:pt x="482765" y="789152"/>
                  </a:lnTo>
                  <a:lnTo>
                    <a:pt x="483133" y="790689"/>
                  </a:lnTo>
                  <a:lnTo>
                    <a:pt x="483247" y="791603"/>
                  </a:lnTo>
                  <a:lnTo>
                    <a:pt x="483692" y="792365"/>
                  </a:lnTo>
                  <a:lnTo>
                    <a:pt x="483781" y="792556"/>
                  </a:lnTo>
                  <a:lnTo>
                    <a:pt x="485444" y="792251"/>
                  </a:lnTo>
                  <a:lnTo>
                    <a:pt x="485952" y="791197"/>
                  </a:lnTo>
                  <a:close/>
                </a:path>
                <a:path w="690879" h="1190625">
                  <a:moveTo>
                    <a:pt x="487248" y="606666"/>
                  </a:moveTo>
                  <a:lnTo>
                    <a:pt x="485432" y="607644"/>
                  </a:lnTo>
                  <a:lnTo>
                    <a:pt x="482752" y="607910"/>
                  </a:lnTo>
                  <a:lnTo>
                    <a:pt x="483514" y="611187"/>
                  </a:lnTo>
                  <a:lnTo>
                    <a:pt x="484771" y="609676"/>
                  </a:lnTo>
                  <a:lnTo>
                    <a:pt x="485990" y="608164"/>
                  </a:lnTo>
                  <a:lnTo>
                    <a:pt x="487248" y="606666"/>
                  </a:lnTo>
                  <a:close/>
                </a:path>
                <a:path w="690879" h="1190625">
                  <a:moveTo>
                    <a:pt x="487883" y="1841"/>
                  </a:moveTo>
                  <a:lnTo>
                    <a:pt x="487870" y="279"/>
                  </a:lnTo>
                  <a:lnTo>
                    <a:pt x="486841" y="50"/>
                  </a:lnTo>
                  <a:lnTo>
                    <a:pt x="485863" y="50"/>
                  </a:lnTo>
                  <a:lnTo>
                    <a:pt x="484632" y="0"/>
                  </a:lnTo>
                  <a:lnTo>
                    <a:pt x="484720" y="1016"/>
                  </a:lnTo>
                  <a:lnTo>
                    <a:pt x="484759" y="2044"/>
                  </a:lnTo>
                  <a:lnTo>
                    <a:pt x="485813" y="2120"/>
                  </a:lnTo>
                  <a:lnTo>
                    <a:pt x="486791" y="2082"/>
                  </a:lnTo>
                  <a:lnTo>
                    <a:pt x="487883" y="1841"/>
                  </a:lnTo>
                  <a:close/>
                </a:path>
                <a:path w="690879" h="1190625">
                  <a:moveTo>
                    <a:pt x="488289" y="706805"/>
                  </a:moveTo>
                  <a:lnTo>
                    <a:pt x="487121" y="706081"/>
                  </a:lnTo>
                  <a:lnTo>
                    <a:pt x="485965" y="705548"/>
                  </a:lnTo>
                  <a:lnTo>
                    <a:pt x="483793" y="704443"/>
                  </a:lnTo>
                  <a:lnTo>
                    <a:pt x="484568" y="707961"/>
                  </a:lnTo>
                  <a:lnTo>
                    <a:pt x="485584" y="708964"/>
                  </a:lnTo>
                  <a:lnTo>
                    <a:pt x="487959" y="708063"/>
                  </a:lnTo>
                  <a:lnTo>
                    <a:pt x="488289" y="706805"/>
                  </a:lnTo>
                  <a:close/>
                </a:path>
                <a:path w="690879" h="1190625">
                  <a:moveTo>
                    <a:pt x="494068" y="567258"/>
                  </a:moveTo>
                  <a:lnTo>
                    <a:pt x="493864" y="563613"/>
                  </a:lnTo>
                  <a:lnTo>
                    <a:pt x="489915" y="567232"/>
                  </a:lnTo>
                  <a:lnTo>
                    <a:pt x="490613" y="568464"/>
                  </a:lnTo>
                  <a:lnTo>
                    <a:pt x="492772" y="568274"/>
                  </a:lnTo>
                  <a:lnTo>
                    <a:pt x="494068" y="567258"/>
                  </a:lnTo>
                  <a:close/>
                </a:path>
                <a:path w="690879" h="1190625">
                  <a:moveTo>
                    <a:pt x="509816" y="142113"/>
                  </a:moveTo>
                  <a:lnTo>
                    <a:pt x="506907" y="143713"/>
                  </a:lnTo>
                  <a:lnTo>
                    <a:pt x="506018" y="144805"/>
                  </a:lnTo>
                  <a:lnTo>
                    <a:pt x="507860" y="147624"/>
                  </a:lnTo>
                  <a:lnTo>
                    <a:pt x="509816" y="142113"/>
                  </a:lnTo>
                  <a:close/>
                </a:path>
                <a:path w="690879" h="1190625">
                  <a:moveTo>
                    <a:pt x="528955" y="1134071"/>
                  </a:moveTo>
                  <a:lnTo>
                    <a:pt x="528421" y="1133195"/>
                  </a:lnTo>
                  <a:lnTo>
                    <a:pt x="528116" y="1132332"/>
                  </a:lnTo>
                  <a:lnTo>
                    <a:pt x="527469" y="1132687"/>
                  </a:lnTo>
                  <a:lnTo>
                    <a:pt x="526529" y="1132903"/>
                  </a:lnTo>
                  <a:lnTo>
                    <a:pt x="525932" y="1133970"/>
                  </a:lnTo>
                  <a:lnTo>
                    <a:pt x="526313" y="1134859"/>
                  </a:lnTo>
                  <a:lnTo>
                    <a:pt x="526453" y="1136167"/>
                  </a:lnTo>
                  <a:lnTo>
                    <a:pt x="527672" y="1135583"/>
                  </a:lnTo>
                  <a:lnTo>
                    <a:pt x="528891" y="1135278"/>
                  </a:lnTo>
                  <a:lnTo>
                    <a:pt x="528904" y="1134910"/>
                  </a:lnTo>
                  <a:lnTo>
                    <a:pt x="528955" y="1134071"/>
                  </a:lnTo>
                  <a:close/>
                </a:path>
                <a:path w="690879" h="1190625">
                  <a:moveTo>
                    <a:pt x="548792" y="708063"/>
                  </a:moveTo>
                  <a:lnTo>
                    <a:pt x="548005" y="707288"/>
                  </a:lnTo>
                  <a:lnTo>
                    <a:pt x="547243" y="706513"/>
                  </a:lnTo>
                  <a:lnTo>
                    <a:pt x="546341" y="705777"/>
                  </a:lnTo>
                  <a:lnTo>
                    <a:pt x="545592" y="706589"/>
                  </a:lnTo>
                  <a:lnTo>
                    <a:pt x="545185" y="706996"/>
                  </a:lnTo>
                  <a:lnTo>
                    <a:pt x="545985" y="707796"/>
                  </a:lnTo>
                  <a:lnTo>
                    <a:pt x="546811" y="708583"/>
                  </a:lnTo>
                  <a:lnTo>
                    <a:pt x="547624" y="709358"/>
                  </a:lnTo>
                  <a:lnTo>
                    <a:pt x="548017" y="708901"/>
                  </a:lnTo>
                  <a:lnTo>
                    <a:pt x="548792" y="708063"/>
                  </a:lnTo>
                  <a:close/>
                </a:path>
                <a:path w="690879" h="1190625">
                  <a:moveTo>
                    <a:pt x="550545" y="1012190"/>
                  </a:moveTo>
                  <a:lnTo>
                    <a:pt x="550214" y="1011872"/>
                  </a:lnTo>
                  <a:lnTo>
                    <a:pt x="549529" y="1011237"/>
                  </a:lnTo>
                  <a:lnTo>
                    <a:pt x="547306" y="1013040"/>
                  </a:lnTo>
                  <a:lnTo>
                    <a:pt x="546176" y="1013942"/>
                  </a:lnTo>
                  <a:lnTo>
                    <a:pt x="546963" y="1014895"/>
                  </a:lnTo>
                  <a:lnTo>
                    <a:pt x="547370" y="1015365"/>
                  </a:lnTo>
                  <a:lnTo>
                    <a:pt x="548106" y="1014958"/>
                  </a:lnTo>
                  <a:lnTo>
                    <a:pt x="548919" y="1014679"/>
                  </a:lnTo>
                  <a:lnTo>
                    <a:pt x="549503" y="1014120"/>
                  </a:lnTo>
                  <a:lnTo>
                    <a:pt x="550011" y="1013625"/>
                  </a:lnTo>
                  <a:lnTo>
                    <a:pt x="550202" y="1012837"/>
                  </a:lnTo>
                  <a:lnTo>
                    <a:pt x="550545" y="1012190"/>
                  </a:lnTo>
                  <a:close/>
                </a:path>
                <a:path w="690879" h="1190625">
                  <a:moveTo>
                    <a:pt x="564553" y="35699"/>
                  </a:moveTo>
                  <a:lnTo>
                    <a:pt x="561771" y="34683"/>
                  </a:lnTo>
                  <a:lnTo>
                    <a:pt x="560514" y="35826"/>
                  </a:lnTo>
                  <a:lnTo>
                    <a:pt x="559206" y="38265"/>
                  </a:lnTo>
                  <a:lnTo>
                    <a:pt x="561949" y="38747"/>
                  </a:lnTo>
                  <a:lnTo>
                    <a:pt x="563651" y="38468"/>
                  </a:lnTo>
                  <a:lnTo>
                    <a:pt x="564553" y="35699"/>
                  </a:lnTo>
                  <a:close/>
                </a:path>
                <a:path w="690879" h="1190625">
                  <a:moveTo>
                    <a:pt x="577824" y="1035697"/>
                  </a:moveTo>
                  <a:lnTo>
                    <a:pt x="577088" y="1034567"/>
                  </a:lnTo>
                  <a:lnTo>
                    <a:pt x="576097" y="1035202"/>
                  </a:lnTo>
                  <a:lnTo>
                    <a:pt x="574065" y="1036434"/>
                  </a:lnTo>
                  <a:lnTo>
                    <a:pt x="574586" y="1037247"/>
                  </a:lnTo>
                  <a:lnTo>
                    <a:pt x="574852" y="1037615"/>
                  </a:lnTo>
                  <a:lnTo>
                    <a:pt x="576834" y="1036345"/>
                  </a:lnTo>
                  <a:lnTo>
                    <a:pt x="577824" y="1035697"/>
                  </a:lnTo>
                  <a:close/>
                </a:path>
                <a:path w="690879" h="1190625">
                  <a:moveTo>
                    <a:pt x="578827" y="701814"/>
                  </a:moveTo>
                  <a:lnTo>
                    <a:pt x="575729" y="700290"/>
                  </a:lnTo>
                  <a:lnTo>
                    <a:pt x="577100" y="704049"/>
                  </a:lnTo>
                  <a:lnTo>
                    <a:pt x="577634" y="705586"/>
                  </a:lnTo>
                  <a:lnTo>
                    <a:pt x="578827" y="701814"/>
                  </a:lnTo>
                  <a:close/>
                </a:path>
                <a:path w="690879" h="1190625">
                  <a:moveTo>
                    <a:pt x="585774" y="321983"/>
                  </a:moveTo>
                  <a:lnTo>
                    <a:pt x="584758" y="320548"/>
                  </a:lnTo>
                  <a:lnTo>
                    <a:pt x="583577" y="319227"/>
                  </a:lnTo>
                  <a:lnTo>
                    <a:pt x="583450" y="319049"/>
                  </a:lnTo>
                  <a:lnTo>
                    <a:pt x="582879" y="319252"/>
                  </a:lnTo>
                  <a:lnTo>
                    <a:pt x="582117" y="319341"/>
                  </a:lnTo>
                  <a:lnTo>
                    <a:pt x="582307" y="320725"/>
                  </a:lnTo>
                  <a:lnTo>
                    <a:pt x="582498" y="322084"/>
                  </a:lnTo>
                  <a:lnTo>
                    <a:pt x="582790" y="324319"/>
                  </a:lnTo>
                  <a:lnTo>
                    <a:pt x="585774" y="321983"/>
                  </a:lnTo>
                  <a:close/>
                </a:path>
                <a:path w="690879" h="1190625">
                  <a:moveTo>
                    <a:pt x="601218" y="897178"/>
                  </a:moveTo>
                  <a:lnTo>
                    <a:pt x="598652" y="896391"/>
                  </a:lnTo>
                  <a:lnTo>
                    <a:pt x="597103" y="898969"/>
                  </a:lnTo>
                  <a:lnTo>
                    <a:pt x="598652" y="898283"/>
                  </a:lnTo>
                  <a:lnTo>
                    <a:pt x="599744" y="897826"/>
                  </a:lnTo>
                  <a:lnTo>
                    <a:pt x="601218" y="897178"/>
                  </a:lnTo>
                  <a:close/>
                </a:path>
                <a:path w="690879" h="1190625">
                  <a:moveTo>
                    <a:pt x="607352" y="993749"/>
                  </a:moveTo>
                  <a:lnTo>
                    <a:pt x="606247" y="993571"/>
                  </a:lnTo>
                  <a:lnTo>
                    <a:pt x="605116" y="993432"/>
                  </a:lnTo>
                  <a:lnTo>
                    <a:pt x="604012" y="993241"/>
                  </a:lnTo>
                  <a:lnTo>
                    <a:pt x="603973" y="993800"/>
                  </a:lnTo>
                  <a:lnTo>
                    <a:pt x="603935" y="994371"/>
                  </a:lnTo>
                  <a:lnTo>
                    <a:pt x="603910" y="994918"/>
                  </a:lnTo>
                  <a:lnTo>
                    <a:pt x="605015" y="994930"/>
                  </a:lnTo>
                  <a:lnTo>
                    <a:pt x="606158" y="994918"/>
                  </a:lnTo>
                  <a:lnTo>
                    <a:pt x="607275" y="994918"/>
                  </a:lnTo>
                  <a:lnTo>
                    <a:pt x="607339" y="994143"/>
                  </a:lnTo>
                  <a:lnTo>
                    <a:pt x="607352" y="993749"/>
                  </a:lnTo>
                  <a:close/>
                </a:path>
                <a:path w="690879" h="1190625">
                  <a:moveTo>
                    <a:pt x="608177" y="219710"/>
                  </a:moveTo>
                  <a:lnTo>
                    <a:pt x="607555" y="218694"/>
                  </a:lnTo>
                  <a:lnTo>
                    <a:pt x="606539" y="218681"/>
                  </a:lnTo>
                  <a:lnTo>
                    <a:pt x="605180" y="218274"/>
                  </a:lnTo>
                  <a:lnTo>
                    <a:pt x="605459" y="219735"/>
                  </a:lnTo>
                  <a:lnTo>
                    <a:pt x="605358" y="220713"/>
                  </a:lnTo>
                  <a:lnTo>
                    <a:pt x="605815" y="221221"/>
                  </a:lnTo>
                  <a:lnTo>
                    <a:pt x="606132" y="221602"/>
                  </a:lnTo>
                  <a:lnTo>
                    <a:pt x="607148" y="221373"/>
                  </a:lnTo>
                  <a:lnTo>
                    <a:pt x="607860" y="221424"/>
                  </a:lnTo>
                  <a:lnTo>
                    <a:pt x="607885" y="220649"/>
                  </a:lnTo>
                  <a:lnTo>
                    <a:pt x="608177" y="219710"/>
                  </a:lnTo>
                  <a:close/>
                </a:path>
                <a:path w="690879" h="1190625">
                  <a:moveTo>
                    <a:pt x="619950" y="353034"/>
                  </a:moveTo>
                  <a:lnTo>
                    <a:pt x="619353" y="352704"/>
                  </a:lnTo>
                  <a:lnTo>
                    <a:pt x="619061" y="352513"/>
                  </a:lnTo>
                  <a:lnTo>
                    <a:pt x="617194" y="355473"/>
                  </a:lnTo>
                  <a:lnTo>
                    <a:pt x="617562" y="355701"/>
                  </a:lnTo>
                  <a:lnTo>
                    <a:pt x="617969" y="355917"/>
                  </a:lnTo>
                  <a:lnTo>
                    <a:pt x="618363" y="356133"/>
                  </a:lnTo>
                  <a:lnTo>
                    <a:pt x="619950" y="353034"/>
                  </a:lnTo>
                  <a:close/>
                </a:path>
                <a:path w="690879" h="1190625">
                  <a:moveTo>
                    <a:pt x="627494" y="1189113"/>
                  </a:moveTo>
                  <a:lnTo>
                    <a:pt x="627341" y="1188554"/>
                  </a:lnTo>
                  <a:lnTo>
                    <a:pt x="627164" y="1188008"/>
                  </a:lnTo>
                  <a:lnTo>
                    <a:pt x="627011" y="1187437"/>
                  </a:lnTo>
                  <a:lnTo>
                    <a:pt x="622731" y="1189075"/>
                  </a:lnTo>
                  <a:lnTo>
                    <a:pt x="622922" y="1189520"/>
                  </a:lnTo>
                  <a:lnTo>
                    <a:pt x="623252" y="1190409"/>
                  </a:lnTo>
                  <a:lnTo>
                    <a:pt x="626084" y="1189532"/>
                  </a:lnTo>
                  <a:lnTo>
                    <a:pt x="627494" y="1189113"/>
                  </a:lnTo>
                  <a:close/>
                </a:path>
                <a:path w="690879" h="1190625">
                  <a:moveTo>
                    <a:pt x="639622" y="728294"/>
                  </a:moveTo>
                  <a:lnTo>
                    <a:pt x="639140" y="728052"/>
                  </a:lnTo>
                  <a:lnTo>
                    <a:pt x="638632" y="727786"/>
                  </a:lnTo>
                  <a:lnTo>
                    <a:pt x="638136" y="727544"/>
                  </a:lnTo>
                  <a:lnTo>
                    <a:pt x="636778" y="730351"/>
                  </a:lnTo>
                  <a:lnTo>
                    <a:pt x="637133" y="730592"/>
                  </a:lnTo>
                  <a:lnTo>
                    <a:pt x="637514" y="730808"/>
                  </a:lnTo>
                  <a:lnTo>
                    <a:pt x="637882" y="731050"/>
                  </a:lnTo>
                  <a:lnTo>
                    <a:pt x="639622" y="728294"/>
                  </a:lnTo>
                  <a:close/>
                </a:path>
                <a:path w="690879" h="1190625">
                  <a:moveTo>
                    <a:pt x="642023" y="248348"/>
                  </a:moveTo>
                  <a:lnTo>
                    <a:pt x="641654" y="248031"/>
                  </a:lnTo>
                  <a:lnTo>
                    <a:pt x="641311" y="247688"/>
                  </a:lnTo>
                  <a:lnTo>
                    <a:pt x="640956" y="247370"/>
                  </a:lnTo>
                  <a:lnTo>
                    <a:pt x="639876" y="248526"/>
                  </a:lnTo>
                  <a:lnTo>
                    <a:pt x="637730" y="250837"/>
                  </a:lnTo>
                  <a:lnTo>
                    <a:pt x="638886" y="251739"/>
                  </a:lnTo>
                  <a:lnTo>
                    <a:pt x="639927" y="250596"/>
                  </a:lnTo>
                  <a:lnTo>
                    <a:pt x="642023" y="248348"/>
                  </a:lnTo>
                  <a:close/>
                </a:path>
                <a:path w="690879" h="1190625">
                  <a:moveTo>
                    <a:pt x="651141" y="790117"/>
                  </a:moveTo>
                  <a:lnTo>
                    <a:pt x="650913" y="789051"/>
                  </a:lnTo>
                  <a:lnTo>
                    <a:pt x="649605" y="789051"/>
                  </a:lnTo>
                  <a:lnTo>
                    <a:pt x="648423" y="789165"/>
                  </a:lnTo>
                  <a:lnTo>
                    <a:pt x="647230" y="789254"/>
                  </a:lnTo>
                  <a:lnTo>
                    <a:pt x="647395" y="789990"/>
                  </a:lnTo>
                  <a:lnTo>
                    <a:pt x="647763" y="791451"/>
                  </a:lnTo>
                  <a:lnTo>
                    <a:pt x="648881" y="791032"/>
                  </a:lnTo>
                  <a:lnTo>
                    <a:pt x="650011" y="790625"/>
                  </a:lnTo>
                  <a:lnTo>
                    <a:pt x="651090" y="790117"/>
                  </a:lnTo>
                  <a:close/>
                </a:path>
                <a:path w="690879" h="1190625">
                  <a:moveTo>
                    <a:pt x="653262" y="780923"/>
                  </a:moveTo>
                  <a:lnTo>
                    <a:pt x="652246" y="781215"/>
                  </a:lnTo>
                  <a:lnTo>
                    <a:pt x="651306" y="781304"/>
                  </a:lnTo>
                  <a:lnTo>
                    <a:pt x="651294" y="781519"/>
                  </a:lnTo>
                  <a:lnTo>
                    <a:pt x="651167" y="782269"/>
                  </a:lnTo>
                  <a:lnTo>
                    <a:pt x="651230" y="783120"/>
                  </a:lnTo>
                  <a:lnTo>
                    <a:pt x="651700" y="784072"/>
                  </a:lnTo>
                  <a:lnTo>
                    <a:pt x="652602" y="784021"/>
                  </a:lnTo>
                  <a:lnTo>
                    <a:pt x="653135" y="784110"/>
                  </a:lnTo>
                  <a:lnTo>
                    <a:pt x="653199" y="782243"/>
                  </a:lnTo>
                  <a:lnTo>
                    <a:pt x="653262" y="780923"/>
                  </a:lnTo>
                  <a:close/>
                </a:path>
                <a:path w="690879" h="1190625">
                  <a:moveTo>
                    <a:pt x="653415" y="237731"/>
                  </a:moveTo>
                  <a:lnTo>
                    <a:pt x="652957" y="237388"/>
                  </a:lnTo>
                  <a:lnTo>
                    <a:pt x="652513" y="237045"/>
                  </a:lnTo>
                  <a:lnTo>
                    <a:pt x="652030" y="236715"/>
                  </a:lnTo>
                  <a:lnTo>
                    <a:pt x="650468" y="238531"/>
                  </a:lnTo>
                  <a:lnTo>
                    <a:pt x="649655" y="239458"/>
                  </a:lnTo>
                  <a:lnTo>
                    <a:pt x="650278" y="239877"/>
                  </a:lnTo>
                  <a:lnTo>
                    <a:pt x="650913" y="240284"/>
                  </a:lnTo>
                  <a:lnTo>
                    <a:pt x="651535" y="240703"/>
                  </a:lnTo>
                  <a:lnTo>
                    <a:pt x="653415" y="237731"/>
                  </a:lnTo>
                  <a:close/>
                </a:path>
                <a:path w="690879" h="1190625">
                  <a:moveTo>
                    <a:pt x="669671" y="470192"/>
                  </a:moveTo>
                  <a:lnTo>
                    <a:pt x="669315" y="469239"/>
                  </a:lnTo>
                  <a:lnTo>
                    <a:pt x="669061" y="467677"/>
                  </a:lnTo>
                  <a:lnTo>
                    <a:pt x="667918" y="468337"/>
                  </a:lnTo>
                  <a:lnTo>
                    <a:pt x="666800" y="468693"/>
                  </a:lnTo>
                  <a:lnTo>
                    <a:pt x="666750" y="469950"/>
                  </a:lnTo>
                  <a:lnTo>
                    <a:pt x="667143" y="470916"/>
                  </a:lnTo>
                  <a:lnTo>
                    <a:pt x="667626" y="471703"/>
                  </a:lnTo>
                  <a:lnTo>
                    <a:pt x="667702" y="471868"/>
                  </a:lnTo>
                  <a:lnTo>
                    <a:pt x="669480" y="471424"/>
                  </a:lnTo>
                  <a:lnTo>
                    <a:pt x="669518" y="471093"/>
                  </a:lnTo>
                  <a:lnTo>
                    <a:pt x="669671" y="470192"/>
                  </a:lnTo>
                  <a:close/>
                </a:path>
                <a:path w="690879" h="1190625">
                  <a:moveTo>
                    <a:pt x="670687" y="717245"/>
                  </a:moveTo>
                  <a:lnTo>
                    <a:pt x="669201" y="718185"/>
                  </a:lnTo>
                  <a:lnTo>
                    <a:pt x="668261" y="718667"/>
                  </a:lnTo>
                  <a:lnTo>
                    <a:pt x="667537" y="719353"/>
                  </a:lnTo>
                  <a:lnTo>
                    <a:pt x="667219" y="719645"/>
                  </a:lnTo>
                  <a:lnTo>
                    <a:pt x="667296" y="720420"/>
                  </a:lnTo>
                  <a:lnTo>
                    <a:pt x="667131" y="721309"/>
                  </a:lnTo>
                  <a:lnTo>
                    <a:pt x="669823" y="721766"/>
                  </a:lnTo>
                  <a:lnTo>
                    <a:pt x="670547" y="720521"/>
                  </a:lnTo>
                  <a:lnTo>
                    <a:pt x="670687" y="717245"/>
                  </a:lnTo>
                  <a:close/>
                </a:path>
                <a:path w="690879" h="1190625">
                  <a:moveTo>
                    <a:pt x="670928" y="177139"/>
                  </a:moveTo>
                  <a:lnTo>
                    <a:pt x="670902" y="176110"/>
                  </a:lnTo>
                  <a:lnTo>
                    <a:pt x="670877" y="175056"/>
                  </a:lnTo>
                  <a:lnTo>
                    <a:pt x="670839" y="174028"/>
                  </a:lnTo>
                  <a:lnTo>
                    <a:pt x="670458" y="174015"/>
                  </a:lnTo>
                  <a:lnTo>
                    <a:pt x="669696" y="173977"/>
                  </a:lnTo>
                  <a:lnTo>
                    <a:pt x="669442" y="175996"/>
                  </a:lnTo>
                  <a:lnTo>
                    <a:pt x="669328" y="176999"/>
                  </a:lnTo>
                  <a:lnTo>
                    <a:pt x="670420" y="177088"/>
                  </a:lnTo>
                  <a:lnTo>
                    <a:pt x="670928" y="177139"/>
                  </a:lnTo>
                  <a:close/>
                </a:path>
                <a:path w="690879" h="1190625">
                  <a:moveTo>
                    <a:pt x="677138" y="232791"/>
                  </a:moveTo>
                  <a:lnTo>
                    <a:pt x="676643" y="232460"/>
                  </a:lnTo>
                  <a:lnTo>
                    <a:pt x="675601" y="231813"/>
                  </a:lnTo>
                  <a:lnTo>
                    <a:pt x="675030" y="233108"/>
                  </a:lnTo>
                  <a:lnTo>
                    <a:pt x="674484" y="234416"/>
                  </a:lnTo>
                  <a:lnTo>
                    <a:pt x="673912" y="235712"/>
                  </a:lnTo>
                  <a:lnTo>
                    <a:pt x="675309" y="236385"/>
                  </a:lnTo>
                  <a:lnTo>
                    <a:pt x="676529" y="233984"/>
                  </a:lnTo>
                  <a:lnTo>
                    <a:pt x="677138" y="232791"/>
                  </a:lnTo>
                  <a:close/>
                </a:path>
                <a:path w="690879" h="1190625">
                  <a:moveTo>
                    <a:pt x="690651" y="684809"/>
                  </a:moveTo>
                  <a:lnTo>
                    <a:pt x="688416" y="683780"/>
                  </a:lnTo>
                  <a:lnTo>
                    <a:pt x="686409" y="684784"/>
                  </a:lnTo>
                  <a:lnTo>
                    <a:pt x="686054" y="686219"/>
                  </a:lnTo>
                  <a:lnTo>
                    <a:pt x="687641" y="688187"/>
                  </a:lnTo>
                  <a:lnTo>
                    <a:pt x="688860" y="688149"/>
                  </a:lnTo>
                  <a:lnTo>
                    <a:pt x="689152" y="687832"/>
                  </a:lnTo>
                  <a:lnTo>
                    <a:pt x="690651" y="686282"/>
                  </a:lnTo>
                  <a:lnTo>
                    <a:pt x="690651" y="68480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4" name="object 139">
              <a:extLst>
                <a:ext uri="{FF2B5EF4-FFF2-40B4-BE49-F238E27FC236}">
                  <a16:creationId xmlns:a16="http://schemas.microsoft.com/office/drawing/2014/main" id="{EEFB282E-45C9-5A60-F9F0-A34D3A8E93B6}"/>
                </a:ext>
              </a:extLst>
            </p:cNvPr>
            <p:cNvSpPr/>
            <p:nvPr/>
          </p:nvSpPr>
          <p:spPr>
            <a:xfrm>
              <a:off x="5379588" y="3535112"/>
              <a:ext cx="498659" cy="730853"/>
            </a:xfrm>
            <a:custGeom>
              <a:avLst/>
              <a:gdLst/>
              <a:ahLst/>
              <a:cxnLst/>
              <a:rect l="l" t="t" r="r" b="b"/>
              <a:pathLst>
                <a:path w="822325" h="1205229">
                  <a:moveTo>
                    <a:pt x="4546" y="1062253"/>
                  </a:moveTo>
                  <a:lnTo>
                    <a:pt x="558" y="1061770"/>
                  </a:lnTo>
                  <a:lnTo>
                    <a:pt x="0" y="1065974"/>
                  </a:lnTo>
                  <a:lnTo>
                    <a:pt x="3086" y="1067473"/>
                  </a:lnTo>
                  <a:lnTo>
                    <a:pt x="4546" y="1062253"/>
                  </a:lnTo>
                  <a:close/>
                </a:path>
                <a:path w="822325" h="1205229">
                  <a:moveTo>
                    <a:pt x="25895" y="653478"/>
                  </a:moveTo>
                  <a:lnTo>
                    <a:pt x="22504" y="653186"/>
                  </a:lnTo>
                  <a:lnTo>
                    <a:pt x="17576" y="652818"/>
                  </a:lnTo>
                  <a:lnTo>
                    <a:pt x="20154" y="657288"/>
                  </a:lnTo>
                  <a:lnTo>
                    <a:pt x="25895" y="653478"/>
                  </a:lnTo>
                  <a:close/>
                </a:path>
                <a:path w="822325" h="1205229">
                  <a:moveTo>
                    <a:pt x="47561" y="1090206"/>
                  </a:moveTo>
                  <a:lnTo>
                    <a:pt x="46609" y="1089355"/>
                  </a:lnTo>
                  <a:lnTo>
                    <a:pt x="39217" y="1097597"/>
                  </a:lnTo>
                  <a:lnTo>
                    <a:pt x="40398" y="1098677"/>
                  </a:lnTo>
                  <a:lnTo>
                    <a:pt x="43751" y="1096645"/>
                  </a:lnTo>
                  <a:lnTo>
                    <a:pt x="45618" y="1093393"/>
                  </a:lnTo>
                  <a:lnTo>
                    <a:pt x="47561" y="1090206"/>
                  </a:lnTo>
                  <a:close/>
                </a:path>
                <a:path w="822325" h="1205229">
                  <a:moveTo>
                    <a:pt x="136474" y="439547"/>
                  </a:moveTo>
                  <a:lnTo>
                    <a:pt x="136398" y="439356"/>
                  </a:lnTo>
                  <a:lnTo>
                    <a:pt x="136271" y="438746"/>
                  </a:lnTo>
                  <a:lnTo>
                    <a:pt x="131635" y="438975"/>
                  </a:lnTo>
                  <a:lnTo>
                    <a:pt x="130454" y="439343"/>
                  </a:lnTo>
                  <a:lnTo>
                    <a:pt x="130327" y="441388"/>
                  </a:lnTo>
                  <a:lnTo>
                    <a:pt x="130975" y="442544"/>
                  </a:lnTo>
                  <a:lnTo>
                    <a:pt x="131318" y="442569"/>
                  </a:lnTo>
                  <a:lnTo>
                    <a:pt x="133489" y="442569"/>
                  </a:lnTo>
                  <a:lnTo>
                    <a:pt x="135826" y="442582"/>
                  </a:lnTo>
                  <a:lnTo>
                    <a:pt x="136474" y="439547"/>
                  </a:lnTo>
                  <a:close/>
                </a:path>
                <a:path w="822325" h="1205229">
                  <a:moveTo>
                    <a:pt x="152514" y="676236"/>
                  </a:moveTo>
                  <a:lnTo>
                    <a:pt x="152082" y="674865"/>
                  </a:lnTo>
                  <a:lnTo>
                    <a:pt x="151955" y="674865"/>
                  </a:lnTo>
                  <a:lnTo>
                    <a:pt x="151180" y="674916"/>
                  </a:lnTo>
                  <a:lnTo>
                    <a:pt x="150444" y="675170"/>
                  </a:lnTo>
                  <a:lnTo>
                    <a:pt x="149415" y="675436"/>
                  </a:lnTo>
                  <a:lnTo>
                    <a:pt x="149821" y="676236"/>
                  </a:lnTo>
                  <a:lnTo>
                    <a:pt x="150101" y="677138"/>
                  </a:lnTo>
                  <a:lnTo>
                    <a:pt x="150291" y="677138"/>
                  </a:lnTo>
                  <a:lnTo>
                    <a:pt x="151003" y="677075"/>
                  </a:lnTo>
                  <a:lnTo>
                    <a:pt x="151777" y="676821"/>
                  </a:lnTo>
                  <a:lnTo>
                    <a:pt x="152349" y="676363"/>
                  </a:lnTo>
                  <a:lnTo>
                    <a:pt x="152514" y="676236"/>
                  </a:lnTo>
                  <a:close/>
                </a:path>
                <a:path w="822325" h="1205229">
                  <a:moveTo>
                    <a:pt x="154724" y="613422"/>
                  </a:moveTo>
                  <a:lnTo>
                    <a:pt x="154609" y="612673"/>
                  </a:lnTo>
                  <a:lnTo>
                    <a:pt x="154647" y="611860"/>
                  </a:lnTo>
                  <a:lnTo>
                    <a:pt x="154330" y="611238"/>
                  </a:lnTo>
                  <a:lnTo>
                    <a:pt x="154190" y="610997"/>
                  </a:lnTo>
                  <a:lnTo>
                    <a:pt x="153289" y="611136"/>
                  </a:lnTo>
                  <a:lnTo>
                    <a:pt x="152234" y="611085"/>
                  </a:lnTo>
                  <a:lnTo>
                    <a:pt x="152565" y="612152"/>
                  </a:lnTo>
                  <a:lnTo>
                    <a:pt x="152641" y="612990"/>
                  </a:lnTo>
                  <a:lnTo>
                    <a:pt x="153250" y="613778"/>
                  </a:lnTo>
                  <a:lnTo>
                    <a:pt x="154152" y="613486"/>
                  </a:lnTo>
                  <a:lnTo>
                    <a:pt x="154724" y="613422"/>
                  </a:lnTo>
                  <a:close/>
                </a:path>
                <a:path w="822325" h="1205229">
                  <a:moveTo>
                    <a:pt x="161937" y="590575"/>
                  </a:moveTo>
                  <a:lnTo>
                    <a:pt x="161861" y="590270"/>
                  </a:lnTo>
                  <a:lnTo>
                    <a:pt x="161798" y="589965"/>
                  </a:lnTo>
                  <a:lnTo>
                    <a:pt x="161721" y="589661"/>
                  </a:lnTo>
                  <a:lnTo>
                    <a:pt x="160718" y="589762"/>
                  </a:lnTo>
                  <a:lnTo>
                    <a:pt x="158711" y="589991"/>
                  </a:lnTo>
                  <a:lnTo>
                    <a:pt x="158838" y="590537"/>
                  </a:lnTo>
                  <a:lnTo>
                    <a:pt x="159067" y="591553"/>
                  </a:lnTo>
                  <a:lnTo>
                    <a:pt x="160985" y="590905"/>
                  </a:lnTo>
                  <a:lnTo>
                    <a:pt x="161937" y="590575"/>
                  </a:lnTo>
                  <a:close/>
                </a:path>
                <a:path w="822325" h="1205229">
                  <a:moveTo>
                    <a:pt x="187985" y="691616"/>
                  </a:moveTo>
                  <a:lnTo>
                    <a:pt x="187845" y="691324"/>
                  </a:lnTo>
                  <a:lnTo>
                    <a:pt x="187693" y="691032"/>
                  </a:lnTo>
                  <a:lnTo>
                    <a:pt x="187566" y="690727"/>
                  </a:lnTo>
                  <a:lnTo>
                    <a:pt x="186994" y="690791"/>
                  </a:lnTo>
                  <a:lnTo>
                    <a:pt x="186359" y="690714"/>
                  </a:lnTo>
                  <a:lnTo>
                    <a:pt x="185902" y="690943"/>
                  </a:lnTo>
                  <a:lnTo>
                    <a:pt x="185254" y="691286"/>
                  </a:lnTo>
                  <a:lnTo>
                    <a:pt x="184772" y="691857"/>
                  </a:lnTo>
                  <a:lnTo>
                    <a:pt x="184200" y="692327"/>
                  </a:lnTo>
                  <a:lnTo>
                    <a:pt x="184746" y="693039"/>
                  </a:lnTo>
                  <a:lnTo>
                    <a:pt x="184975" y="693407"/>
                  </a:lnTo>
                  <a:lnTo>
                    <a:pt x="187985" y="691616"/>
                  </a:lnTo>
                  <a:close/>
                </a:path>
                <a:path w="822325" h="1205229">
                  <a:moveTo>
                    <a:pt x="200012" y="552373"/>
                  </a:moveTo>
                  <a:lnTo>
                    <a:pt x="199745" y="551599"/>
                  </a:lnTo>
                  <a:lnTo>
                    <a:pt x="199567" y="550646"/>
                  </a:lnTo>
                  <a:lnTo>
                    <a:pt x="198564" y="551002"/>
                  </a:lnTo>
                  <a:lnTo>
                    <a:pt x="198018" y="551180"/>
                  </a:lnTo>
                  <a:lnTo>
                    <a:pt x="197446" y="551370"/>
                  </a:lnTo>
                  <a:lnTo>
                    <a:pt x="197700" y="552081"/>
                  </a:lnTo>
                  <a:lnTo>
                    <a:pt x="197853" y="552894"/>
                  </a:lnTo>
                  <a:lnTo>
                    <a:pt x="198335" y="553402"/>
                  </a:lnTo>
                  <a:lnTo>
                    <a:pt x="198539" y="553618"/>
                  </a:lnTo>
                  <a:lnTo>
                    <a:pt x="199898" y="553262"/>
                  </a:lnTo>
                  <a:lnTo>
                    <a:pt x="199936" y="553046"/>
                  </a:lnTo>
                  <a:lnTo>
                    <a:pt x="200012" y="552373"/>
                  </a:lnTo>
                  <a:close/>
                </a:path>
                <a:path w="822325" h="1205229">
                  <a:moveTo>
                    <a:pt x="205117" y="392137"/>
                  </a:moveTo>
                  <a:lnTo>
                    <a:pt x="205092" y="391985"/>
                  </a:lnTo>
                  <a:lnTo>
                    <a:pt x="204978" y="391134"/>
                  </a:lnTo>
                  <a:lnTo>
                    <a:pt x="204584" y="390309"/>
                  </a:lnTo>
                  <a:lnTo>
                    <a:pt x="204279" y="389483"/>
                  </a:lnTo>
                  <a:lnTo>
                    <a:pt x="203796" y="389775"/>
                  </a:lnTo>
                  <a:lnTo>
                    <a:pt x="203047" y="389966"/>
                  </a:lnTo>
                  <a:lnTo>
                    <a:pt x="202958" y="390309"/>
                  </a:lnTo>
                  <a:lnTo>
                    <a:pt x="202806" y="391033"/>
                  </a:lnTo>
                  <a:lnTo>
                    <a:pt x="203022" y="391807"/>
                  </a:lnTo>
                  <a:lnTo>
                    <a:pt x="203123" y="392836"/>
                  </a:lnTo>
                  <a:lnTo>
                    <a:pt x="204076" y="392455"/>
                  </a:lnTo>
                  <a:lnTo>
                    <a:pt x="205117" y="392137"/>
                  </a:lnTo>
                  <a:close/>
                </a:path>
                <a:path w="822325" h="1205229">
                  <a:moveTo>
                    <a:pt x="211010" y="391083"/>
                  </a:moveTo>
                  <a:lnTo>
                    <a:pt x="210781" y="390194"/>
                  </a:lnTo>
                  <a:lnTo>
                    <a:pt x="210578" y="389318"/>
                  </a:lnTo>
                  <a:lnTo>
                    <a:pt x="210235" y="388480"/>
                  </a:lnTo>
                  <a:lnTo>
                    <a:pt x="209219" y="388734"/>
                  </a:lnTo>
                  <a:lnTo>
                    <a:pt x="208330" y="388962"/>
                  </a:lnTo>
                  <a:lnTo>
                    <a:pt x="208788" y="389890"/>
                  </a:lnTo>
                  <a:lnTo>
                    <a:pt x="209042" y="390652"/>
                  </a:lnTo>
                  <a:lnTo>
                    <a:pt x="209550" y="391198"/>
                  </a:lnTo>
                  <a:lnTo>
                    <a:pt x="209753" y="391414"/>
                  </a:lnTo>
                  <a:lnTo>
                    <a:pt x="210502" y="391134"/>
                  </a:lnTo>
                  <a:lnTo>
                    <a:pt x="211010" y="391083"/>
                  </a:lnTo>
                  <a:close/>
                </a:path>
                <a:path w="822325" h="1205229">
                  <a:moveTo>
                    <a:pt x="212763" y="865974"/>
                  </a:moveTo>
                  <a:lnTo>
                    <a:pt x="206603" y="862926"/>
                  </a:lnTo>
                  <a:lnTo>
                    <a:pt x="205905" y="867486"/>
                  </a:lnTo>
                  <a:lnTo>
                    <a:pt x="212763" y="867321"/>
                  </a:lnTo>
                  <a:lnTo>
                    <a:pt x="212763" y="865974"/>
                  </a:lnTo>
                  <a:close/>
                </a:path>
                <a:path w="822325" h="1205229">
                  <a:moveTo>
                    <a:pt x="223888" y="693267"/>
                  </a:moveTo>
                  <a:lnTo>
                    <a:pt x="222745" y="693077"/>
                  </a:lnTo>
                  <a:lnTo>
                    <a:pt x="221589" y="692912"/>
                  </a:lnTo>
                  <a:lnTo>
                    <a:pt x="220459" y="692734"/>
                  </a:lnTo>
                  <a:lnTo>
                    <a:pt x="220395" y="693254"/>
                  </a:lnTo>
                  <a:lnTo>
                    <a:pt x="220345" y="693801"/>
                  </a:lnTo>
                  <a:lnTo>
                    <a:pt x="220294" y="694296"/>
                  </a:lnTo>
                  <a:lnTo>
                    <a:pt x="221475" y="694321"/>
                  </a:lnTo>
                  <a:lnTo>
                    <a:pt x="222643" y="694334"/>
                  </a:lnTo>
                  <a:lnTo>
                    <a:pt x="223799" y="694334"/>
                  </a:lnTo>
                  <a:lnTo>
                    <a:pt x="223837" y="693966"/>
                  </a:lnTo>
                  <a:lnTo>
                    <a:pt x="223862" y="693610"/>
                  </a:lnTo>
                  <a:lnTo>
                    <a:pt x="223888" y="693267"/>
                  </a:lnTo>
                  <a:close/>
                </a:path>
                <a:path w="822325" h="1205229">
                  <a:moveTo>
                    <a:pt x="224561" y="404495"/>
                  </a:moveTo>
                  <a:lnTo>
                    <a:pt x="224269" y="404317"/>
                  </a:lnTo>
                  <a:lnTo>
                    <a:pt x="223697" y="403948"/>
                  </a:lnTo>
                  <a:lnTo>
                    <a:pt x="222605" y="405638"/>
                  </a:lnTo>
                  <a:lnTo>
                    <a:pt x="222072" y="406501"/>
                  </a:lnTo>
                  <a:lnTo>
                    <a:pt x="222364" y="406679"/>
                  </a:lnTo>
                  <a:lnTo>
                    <a:pt x="222961" y="407060"/>
                  </a:lnTo>
                  <a:lnTo>
                    <a:pt x="224561" y="404495"/>
                  </a:lnTo>
                  <a:close/>
                </a:path>
                <a:path w="822325" h="1205229">
                  <a:moveTo>
                    <a:pt x="247243" y="639851"/>
                  </a:moveTo>
                  <a:lnTo>
                    <a:pt x="247078" y="637857"/>
                  </a:lnTo>
                  <a:lnTo>
                    <a:pt x="246938" y="636625"/>
                  </a:lnTo>
                  <a:lnTo>
                    <a:pt x="246811" y="635114"/>
                  </a:lnTo>
                  <a:lnTo>
                    <a:pt x="244030" y="635622"/>
                  </a:lnTo>
                  <a:lnTo>
                    <a:pt x="241858" y="636028"/>
                  </a:lnTo>
                  <a:lnTo>
                    <a:pt x="239674" y="636460"/>
                  </a:lnTo>
                  <a:lnTo>
                    <a:pt x="239636" y="637641"/>
                  </a:lnTo>
                  <a:lnTo>
                    <a:pt x="241985" y="638314"/>
                  </a:lnTo>
                  <a:lnTo>
                    <a:pt x="244322" y="639025"/>
                  </a:lnTo>
                  <a:lnTo>
                    <a:pt x="247243" y="639851"/>
                  </a:lnTo>
                  <a:close/>
                </a:path>
                <a:path w="822325" h="1205229">
                  <a:moveTo>
                    <a:pt x="255752" y="172529"/>
                  </a:moveTo>
                  <a:lnTo>
                    <a:pt x="255384" y="171996"/>
                  </a:lnTo>
                  <a:lnTo>
                    <a:pt x="254952" y="171335"/>
                  </a:lnTo>
                  <a:lnTo>
                    <a:pt x="254000" y="171018"/>
                  </a:lnTo>
                  <a:lnTo>
                    <a:pt x="251917" y="169710"/>
                  </a:lnTo>
                  <a:lnTo>
                    <a:pt x="253022" y="172313"/>
                  </a:lnTo>
                  <a:lnTo>
                    <a:pt x="254000" y="174599"/>
                  </a:lnTo>
                  <a:lnTo>
                    <a:pt x="254495" y="174498"/>
                  </a:lnTo>
                  <a:lnTo>
                    <a:pt x="255473" y="174269"/>
                  </a:lnTo>
                  <a:lnTo>
                    <a:pt x="255473" y="173507"/>
                  </a:lnTo>
                  <a:lnTo>
                    <a:pt x="255752" y="172529"/>
                  </a:lnTo>
                  <a:close/>
                </a:path>
                <a:path w="822325" h="1205229">
                  <a:moveTo>
                    <a:pt x="269189" y="198437"/>
                  </a:moveTo>
                  <a:lnTo>
                    <a:pt x="267195" y="197497"/>
                  </a:lnTo>
                  <a:lnTo>
                    <a:pt x="266179" y="197053"/>
                  </a:lnTo>
                  <a:lnTo>
                    <a:pt x="265963" y="197573"/>
                  </a:lnTo>
                  <a:lnTo>
                    <a:pt x="265582" y="198589"/>
                  </a:lnTo>
                  <a:lnTo>
                    <a:pt x="266661" y="198869"/>
                  </a:lnTo>
                  <a:lnTo>
                    <a:pt x="267766" y="199161"/>
                  </a:lnTo>
                  <a:lnTo>
                    <a:pt x="268859" y="199415"/>
                  </a:lnTo>
                  <a:lnTo>
                    <a:pt x="268986" y="199085"/>
                  </a:lnTo>
                  <a:lnTo>
                    <a:pt x="269189" y="198437"/>
                  </a:lnTo>
                  <a:close/>
                </a:path>
                <a:path w="822325" h="1205229">
                  <a:moveTo>
                    <a:pt x="281762" y="607783"/>
                  </a:moveTo>
                  <a:lnTo>
                    <a:pt x="271602" y="603834"/>
                  </a:lnTo>
                  <a:lnTo>
                    <a:pt x="270967" y="606831"/>
                  </a:lnTo>
                  <a:lnTo>
                    <a:pt x="272110" y="607822"/>
                  </a:lnTo>
                  <a:lnTo>
                    <a:pt x="276339" y="608888"/>
                  </a:lnTo>
                  <a:lnTo>
                    <a:pt x="278714" y="610222"/>
                  </a:lnTo>
                  <a:lnTo>
                    <a:pt x="281762" y="607783"/>
                  </a:lnTo>
                  <a:close/>
                </a:path>
                <a:path w="822325" h="1205229">
                  <a:moveTo>
                    <a:pt x="298729" y="881316"/>
                  </a:moveTo>
                  <a:lnTo>
                    <a:pt x="297624" y="880198"/>
                  </a:lnTo>
                  <a:lnTo>
                    <a:pt x="292087" y="879487"/>
                  </a:lnTo>
                  <a:lnTo>
                    <a:pt x="294309" y="881634"/>
                  </a:lnTo>
                  <a:lnTo>
                    <a:pt x="295973" y="883310"/>
                  </a:lnTo>
                  <a:lnTo>
                    <a:pt x="297865" y="885151"/>
                  </a:lnTo>
                  <a:lnTo>
                    <a:pt x="298729" y="881316"/>
                  </a:lnTo>
                  <a:close/>
                </a:path>
                <a:path w="822325" h="1205229">
                  <a:moveTo>
                    <a:pt x="344627" y="122897"/>
                  </a:moveTo>
                  <a:lnTo>
                    <a:pt x="344512" y="122135"/>
                  </a:lnTo>
                  <a:lnTo>
                    <a:pt x="344589" y="121399"/>
                  </a:lnTo>
                  <a:lnTo>
                    <a:pt x="344297" y="121056"/>
                  </a:lnTo>
                  <a:lnTo>
                    <a:pt x="344017" y="120815"/>
                  </a:lnTo>
                  <a:lnTo>
                    <a:pt x="342798" y="120992"/>
                  </a:lnTo>
                  <a:lnTo>
                    <a:pt x="342747" y="121170"/>
                  </a:lnTo>
                  <a:lnTo>
                    <a:pt x="342557" y="121818"/>
                  </a:lnTo>
                  <a:lnTo>
                    <a:pt x="342709" y="122567"/>
                  </a:lnTo>
                  <a:lnTo>
                    <a:pt x="342747" y="123253"/>
                  </a:lnTo>
                  <a:lnTo>
                    <a:pt x="343293" y="123139"/>
                  </a:lnTo>
                  <a:lnTo>
                    <a:pt x="343877" y="123024"/>
                  </a:lnTo>
                  <a:lnTo>
                    <a:pt x="344627" y="122897"/>
                  </a:lnTo>
                  <a:close/>
                </a:path>
                <a:path w="822325" h="1205229">
                  <a:moveTo>
                    <a:pt x="359803" y="902550"/>
                  </a:moveTo>
                  <a:lnTo>
                    <a:pt x="359689" y="901979"/>
                  </a:lnTo>
                  <a:lnTo>
                    <a:pt x="359765" y="901039"/>
                  </a:lnTo>
                  <a:lnTo>
                    <a:pt x="359448" y="900887"/>
                  </a:lnTo>
                  <a:lnTo>
                    <a:pt x="358787" y="900582"/>
                  </a:lnTo>
                  <a:lnTo>
                    <a:pt x="357936" y="900684"/>
                  </a:lnTo>
                  <a:lnTo>
                    <a:pt x="356908" y="900595"/>
                  </a:lnTo>
                  <a:lnTo>
                    <a:pt x="356946" y="901573"/>
                  </a:lnTo>
                  <a:lnTo>
                    <a:pt x="356958" y="902157"/>
                  </a:lnTo>
                  <a:lnTo>
                    <a:pt x="356984" y="902716"/>
                  </a:lnTo>
                  <a:lnTo>
                    <a:pt x="357936" y="902665"/>
                  </a:lnTo>
                  <a:lnTo>
                    <a:pt x="358876" y="902601"/>
                  </a:lnTo>
                  <a:lnTo>
                    <a:pt x="359803" y="902550"/>
                  </a:lnTo>
                  <a:close/>
                </a:path>
                <a:path w="822325" h="1205229">
                  <a:moveTo>
                    <a:pt x="361543" y="1053973"/>
                  </a:moveTo>
                  <a:lnTo>
                    <a:pt x="352044" y="1050010"/>
                  </a:lnTo>
                  <a:lnTo>
                    <a:pt x="349719" y="1050137"/>
                  </a:lnTo>
                  <a:lnTo>
                    <a:pt x="348818" y="1054925"/>
                  </a:lnTo>
                  <a:lnTo>
                    <a:pt x="352971" y="1054176"/>
                  </a:lnTo>
                  <a:lnTo>
                    <a:pt x="357124" y="1056182"/>
                  </a:lnTo>
                  <a:lnTo>
                    <a:pt x="361543" y="1053973"/>
                  </a:lnTo>
                  <a:close/>
                </a:path>
                <a:path w="822325" h="1205229">
                  <a:moveTo>
                    <a:pt x="377913" y="863790"/>
                  </a:moveTo>
                  <a:lnTo>
                    <a:pt x="377456" y="863549"/>
                  </a:lnTo>
                  <a:lnTo>
                    <a:pt x="376542" y="863053"/>
                  </a:lnTo>
                  <a:lnTo>
                    <a:pt x="375196" y="865936"/>
                  </a:lnTo>
                  <a:lnTo>
                    <a:pt x="375551" y="866101"/>
                  </a:lnTo>
                  <a:lnTo>
                    <a:pt x="375907" y="866267"/>
                  </a:lnTo>
                  <a:lnTo>
                    <a:pt x="376237" y="866432"/>
                  </a:lnTo>
                  <a:lnTo>
                    <a:pt x="376809" y="865568"/>
                  </a:lnTo>
                  <a:lnTo>
                    <a:pt x="377342" y="864679"/>
                  </a:lnTo>
                  <a:lnTo>
                    <a:pt x="377913" y="863790"/>
                  </a:lnTo>
                  <a:close/>
                </a:path>
                <a:path w="822325" h="1205229">
                  <a:moveTo>
                    <a:pt x="380885" y="400812"/>
                  </a:moveTo>
                  <a:lnTo>
                    <a:pt x="380644" y="399961"/>
                  </a:lnTo>
                  <a:lnTo>
                    <a:pt x="380288" y="399669"/>
                  </a:lnTo>
                  <a:lnTo>
                    <a:pt x="379933" y="399415"/>
                  </a:lnTo>
                  <a:lnTo>
                    <a:pt x="379183" y="399719"/>
                  </a:lnTo>
                  <a:lnTo>
                    <a:pt x="378612" y="399783"/>
                  </a:lnTo>
                  <a:lnTo>
                    <a:pt x="378714" y="400519"/>
                  </a:lnTo>
                  <a:lnTo>
                    <a:pt x="378853" y="401269"/>
                  </a:lnTo>
                  <a:lnTo>
                    <a:pt x="379031" y="402437"/>
                  </a:lnTo>
                  <a:lnTo>
                    <a:pt x="379920" y="401891"/>
                  </a:lnTo>
                  <a:lnTo>
                    <a:pt x="380644" y="401701"/>
                  </a:lnTo>
                  <a:lnTo>
                    <a:pt x="380746" y="401307"/>
                  </a:lnTo>
                  <a:lnTo>
                    <a:pt x="380885" y="400812"/>
                  </a:lnTo>
                  <a:close/>
                </a:path>
                <a:path w="822325" h="1205229">
                  <a:moveTo>
                    <a:pt x="382714" y="167652"/>
                  </a:moveTo>
                  <a:lnTo>
                    <a:pt x="382168" y="166941"/>
                  </a:lnTo>
                  <a:lnTo>
                    <a:pt x="381952" y="166433"/>
                  </a:lnTo>
                  <a:lnTo>
                    <a:pt x="381457" y="166649"/>
                  </a:lnTo>
                  <a:lnTo>
                    <a:pt x="380352" y="167182"/>
                  </a:lnTo>
                  <a:lnTo>
                    <a:pt x="380936" y="168922"/>
                  </a:lnTo>
                  <a:lnTo>
                    <a:pt x="381495" y="168605"/>
                  </a:lnTo>
                  <a:lnTo>
                    <a:pt x="382219" y="168402"/>
                  </a:lnTo>
                  <a:lnTo>
                    <a:pt x="382536" y="167919"/>
                  </a:lnTo>
                  <a:lnTo>
                    <a:pt x="382714" y="167652"/>
                  </a:lnTo>
                  <a:close/>
                </a:path>
                <a:path w="822325" h="1205229">
                  <a:moveTo>
                    <a:pt x="388708" y="471398"/>
                  </a:moveTo>
                  <a:lnTo>
                    <a:pt x="388493" y="471030"/>
                  </a:lnTo>
                  <a:lnTo>
                    <a:pt x="388302" y="470662"/>
                  </a:lnTo>
                  <a:lnTo>
                    <a:pt x="388099" y="470306"/>
                  </a:lnTo>
                  <a:lnTo>
                    <a:pt x="385762" y="471411"/>
                  </a:lnTo>
                  <a:lnTo>
                    <a:pt x="384594" y="471970"/>
                  </a:lnTo>
                  <a:lnTo>
                    <a:pt x="384835" y="472427"/>
                  </a:lnTo>
                  <a:lnTo>
                    <a:pt x="385038" y="472909"/>
                  </a:lnTo>
                  <a:lnTo>
                    <a:pt x="385267" y="473354"/>
                  </a:lnTo>
                  <a:lnTo>
                    <a:pt x="386422" y="472706"/>
                  </a:lnTo>
                  <a:lnTo>
                    <a:pt x="387565" y="472046"/>
                  </a:lnTo>
                  <a:lnTo>
                    <a:pt x="388708" y="471398"/>
                  </a:lnTo>
                  <a:close/>
                </a:path>
                <a:path w="822325" h="1205229">
                  <a:moveTo>
                    <a:pt x="390347" y="363689"/>
                  </a:moveTo>
                  <a:lnTo>
                    <a:pt x="390080" y="363435"/>
                  </a:lnTo>
                  <a:lnTo>
                    <a:pt x="389801" y="363181"/>
                  </a:lnTo>
                  <a:lnTo>
                    <a:pt x="389547" y="362902"/>
                  </a:lnTo>
                  <a:lnTo>
                    <a:pt x="388924" y="363588"/>
                  </a:lnTo>
                  <a:lnTo>
                    <a:pt x="388277" y="364223"/>
                  </a:lnTo>
                  <a:lnTo>
                    <a:pt x="387629" y="364909"/>
                  </a:lnTo>
                  <a:lnTo>
                    <a:pt x="387883" y="365150"/>
                  </a:lnTo>
                  <a:lnTo>
                    <a:pt x="388124" y="365391"/>
                  </a:lnTo>
                  <a:lnTo>
                    <a:pt x="388404" y="365645"/>
                  </a:lnTo>
                  <a:lnTo>
                    <a:pt x="389026" y="364998"/>
                  </a:lnTo>
                  <a:lnTo>
                    <a:pt x="389699" y="364337"/>
                  </a:lnTo>
                  <a:lnTo>
                    <a:pt x="390347" y="363689"/>
                  </a:lnTo>
                  <a:close/>
                </a:path>
                <a:path w="822325" h="1205229">
                  <a:moveTo>
                    <a:pt x="415226" y="673811"/>
                  </a:moveTo>
                  <a:lnTo>
                    <a:pt x="415150" y="672274"/>
                  </a:lnTo>
                  <a:lnTo>
                    <a:pt x="414934" y="671372"/>
                  </a:lnTo>
                  <a:lnTo>
                    <a:pt x="414870" y="671093"/>
                  </a:lnTo>
                  <a:lnTo>
                    <a:pt x="413156" y="670801"/>
                  </a:lnTo>
                  <a:lnTo>
                    <a:pt x="410819" y="672223"/>
                  </a:lnTo>
                  <a:lnTo>
                    <a:pt x="409206" y="673620"/>
                  </a:lnTo>
                  <a:lnTo>
                    <a:pt x="406996" y="675284"/>
                  </a:lnTo>
                  <a:lnTo>
                    <a:pt x="410603" y="676744"/>
                  </a:lnTo>
                  <a:lnTo>
                    <a:pt x="412800" y="675690"/>
                  </a:lnTo>
                  <a:lnTo>
                    <a:pt x="414693" y="674217"/>
                  </a:lnTo>
                  <a:lnTo>
                    <a:pt x="415226" y="673811"/>
                  </a:lnTo>
                  <a:close/>
                </a:path>
                <a:path w="822325" h="1205229">
                  <a:moveTo>
                    <a:pt x="420319" y="1765"/>
                  </a:moveTo>
                  <a:lnTo>
                    <a:pt x="420052" y="1231"/>
                  </a:lnTo>
                  <a:lnTo>
                    <a:pt x="419798" y="723"/>
                  </a:lnTo>
                  <a:lnTo>
                    <a:pt x="419455" y="0"/>
                  </a:lnTo>
                  <a:lnTo>
                    <a:pt x="418820" y="203"/>
                  </a:lnTo>
                  <a:lnTo>
                    <a:pt x="418020" y="279"/>
                  </a:lnTo>
                  <a:lnTo>
                    <a:pt x="417664" y="1003"/>
                  </a:lnTo>
                  <a:lnTo>
                    <a:pt x="418020" y="2108"/>
                  </a:lnTo>
                  <a:lnTo>
                    <a:pt x="418909" y="2159"/>
                  </a:lnTo>
                  <a:lnTo>
                    <a:pt x="419595" y="1917"/>
                  </a:lnTo>
                  <a:lnTo>
                    <a:pt x="420319" y="1765"/>
                  </a:lnTo>
                  <a:close/>
                </a:path>
                <a:path w="822325" h="1205229">
                  <a:moveTo>
                    <a:pt x="423227" y="527227"/>
                  </a:moveTo>
                  <a:lnTo>
                    <a:pt x="422846" y="526821"/>
                  </a:lnTo>
                  <a:lnTo>
                    <a:pt x="422554" y="526161"/>
                  </a:lnTo>
                  <a:lnTo>
                    <a:pt x="421665" y="525919"/>
                  </a:lnTo>
                  <a:lnTo>
                    <a:pt x="421055" y="526326"/>
                  </a:lnTo>
                  <a:lnTo>
                    <a:pt x="420331" y="526567"/>
                  </a:lnTo>
                  <a:lnTo>
                    <a:pt x="420801" y="527202"/>
                  </a:lnTo>
                  <a:lnTo>
                    <a:pt x="421132" y="528078"/>
                  </a:lnTo>
                  <a:lnTo>
                    <a:pt x="421436" y="528066"/>
                  </a:lnTo>
                  <a:lnTo>
                    <a:pt x="422046" y="528040"/>
                  </a:lnTo>
                  <a:lnTo>
                    <a:pt x="422617" y="527545"/>
                  </a:lnTo>
                  <a:lnTo>
                    <a:pt x="423227" y="527227"/>
                  </a:lnTo>
                  <a:close/>
                </a:path>
                <a:path w="822325" h="1205229">
                  <a:moveTo>
                    <a:pt x="423481" y="501624"/>
                  </a:moveTo>
                  <a:lnTo>
                    <a:pt x="423100" y="500443"/>
                  </a:lnTo>
                  <a:lnTo>
                    <a:pt x="422275" y="500468"/>
                  </a:lnTo>
                  <a:lnTo>
                    <a:pt x="421551" y="500646"/>
                  </a:lnTo>
                  <a:lnTo>
                    <a:pt x="420827" y="500811"/>
                  </a:lnTo>
                  <a:lnTo>
                    <a:pt x="421055" y="501332"/>
                  </a:lnTo>
                  <a:lnTo>
                    <a:pt x="421284" y="501827"/>
                  </a:lnTo>
                  <a:lnTo>
                    <a:pt x="421551" y="502475"/>
                  </a:lnTo>
                  <a:lnTo>
                    <a:pt x="422249" y="502259"/>
                  </a:lnTo>
                  <a:lnTo>
                    <a:pt x="422973" y="502246"/>
                  </a:lnTo>
                  <a:lnTo>
                    <a:pt x="423265" y="501891"/>
                  </a:lnTo>
                  <a:lnTo>
                    <a:pt x="423481" y="501624"/>
                  </a:lnTo>
                  <a:close/>
                </a:path>
                <a:path w="822325" h="1205229">
                  <a:moveTo>
                    <a:pt x="428371" y="216928"/>
                  </a:moveTo>
                  <a:lnTo>
                    <a:pt x="427520" y="217081"/>
                  </a:lnTo>
                  <a:lnTo>
                    <a:pt x="426720" y="217004"/>
                  </a:lnTo>
                  <a:lnTo>
                    <a:pt x="426161" y="217690"/>
                  </a:lnTo>
                  <a:lnTo>
                    <a:pt x="426364" y="218465"/>
                  </a:lnTo>
                  <a:lnTo>
                    <a:pt x="426351" y="219049"/>
                  </a:lnTo>
                  <a:lnTo>
                    <a:pt x="426910" y="219011"/>
                  </a:lnTo>
                  <a:lnTo>
                    <a:pt x="427685" y="219227"/>
                  </a:lnTo>
                  <a:lnTo>
                    <a:pt x="427990" y="218897"/>
                  </a:lnTo>
                  <a:lnTo>
                    <a:pt x="428320" y="218592"/>
                  </a:lnTo>
                  <a:lnTo>
                    <a:pt x="428231" y="217830"/>
                  </a:lnTo>
                  <a:lnTo>
                    <a:pt x="428371" y="216928"/>
                  </a:lnTo>
                  <a:close/>
                </a:path>
                <a:path w="822325" h="1205229">
                  <a:moveTo>
                    <a:pt x="442366" y="183984"/>
                  </a:moveTo>
                  <a:lnTo>
                    <a:pt x="441998" y="182854"/>
                  </a:lnTo>
                  <a:lnTo>
                    <a:pt x="441921" y="182168"/>
                  </a:lnTo>
                  <a:lnTo>
                    <a:pt x="441147" y="182295"/>
                  </a:lnTo>
                  <a:lnTo>
                    <a:pt x="440372" y="182397"/>
                  </a:lnTo>
                  <a:lnTo>
                    <a:pt x="438658" y="182664"/>
                  </a:lnTo>
                  <a:lnTo>
                    <a:pt x="439191" y="183540"/>
                  </a:lnTo>
                  <a:lnTo>
                    <a:pt x="439445" y="184391"/>
                  </a:lnTo>
                  <a:lnTo>
                    <a:pt x="439851" y="184492"/>
                  </a:lnTo>
                  <a:lnTo>
                    <a:pt x="440575" y="184658"/>
                  </a:lnTo>
                  <a:lnTo>
                    <a:pt x="441515" y="184518"/>
                  </a:lnTo>
                  <a:lnTo>
                    <a:pt x="442366" y="183984"/>
                  </a:lnTo>
                  <a:close/>
                </a:path>
                <a:path w="822325" h="1205229">
                  <a:moveTo>
                    <a:pt x="467118" y="591477"/>
                  </a:moveTo>
                  <a:lnTo>
                    <a:pt x="466661" y="591197"/>
                  </a:lnTo>
                  <a:lnTo>
                    <a:pt x="466166" y="590943"/>
                  </a:lnTo>
                  <a:lnTo>
                    <a:pt x="465696" y="590651"/>
                  </a:lnTo>
                  <a:lnTo>
                    <a:pt x="464870" y="592670"/>
                  </a:lnTo>
                  <a:lnTo>
                    <a:pt x="464464" y="593686"/>
                  </a:lnTo>
                  <a:lnTo>
                    <a:pt x="465112" y="594004"/>
                  </a:lnTo>
                  <a:lnTo>
                    <a:pt x="465416" y="594169"/>
                  </a:lnTo>
                  <a:lnTo>
                    <a:pt x="467118" y="591477"/>
                  </a:lnTo>
                  <a:close/>
                </a:path>
                <a:path w="822325" h="1205229">
                  <a:moveTo>
                    <a:pt x="467182" y="663054"/>
                  </a:moveTo>
                  <a:lnTo>
                    <a:pt x="464235" y="659701"/>
                  </a:lnTo>
                  <a:lnTo>
                    <a:pt x="460425" y="660476"/>
                  </a:lnTo>
                  <a:lnTo>
                    <a:pt x="456323" y="659828"/>
                  </a:lnTo>
                  <a:lnTo>
                    <a:pt x="457669" y="662139"/>
                  </a:lnTo>
                  <a:lnTo>
                    <a:pt x="458419" y="663829"/>
                  </a:lnTo>
                  <a:lnTo>
                    <a:pt x="460362" y="666280"/>
                  </a:lnTo>
                  <a:lnTo>
                    <a:pt x="461810" y="667816"/>
                  </a:lnTo>
                  <a:lnTo>
                    <a:pt x="464451" y="667334"/>
                  </a:lnTo>
                  <a:lnTo>
                    <a:pt x="464566" y="665632"/>
                  </a:lnTo>
                  <a:lnTo>
                    <a:pt x="463677" y="663702"/>
                  </a:lnTo>
                  <a:lnTo>
                    <a:pt x="464159" y="663117"/>
                  </a:lnTo>
                  <a:lnTo>
                    <a:pt x="464312" y="662825"/>
                  </a:lnTo>
                  <a:lnTo>
                    <a:pt x="467182" y="663054"/>
                  </a:lnTo>
                  <a:close/>
                </a:path>
                <a:path w="822325" h="1205229">
                  <a:moveTo>
                    <a:pt x="471932" y="751700"/>
                  </a:moveTo>
                  <a:lnTo>
                    <a:pt x="471690" y="751179"/>
                  </a:lnTo>
                  <a:lnTo>
                    <a:pt x="471462" y="750671"/>
                  </a:lnTo>
                  <a:lnTo>
                    <a:pt x="471233" y="750150"/>
                  </a:lnTo>
                  <a:lnTo>
                    <a:pt x="470306" y="750671"/>
                  </a:lnTo>
                  <a:lnTo>
                    <a:pt x="469353" y="751205"/>
                  </a:lnTo>
                  <a:lnTo>
                    <a:pt x="468439" y="751789"/>
                  </a:lnTo>
                  <a:lnTo>
                    <a:pt x="468807" y="752754"/>
                  </a:lnTo>
                  <a:lnTo>
                    <a:pt x="469900" y="752436"/>
                  </a:lnTo>
                  <a:lnTo>
                    <a:pt x="471932" y="751700"/>
                  </a:lnTo>
                  <a:close/>
                </a:path>
                <a:path w="822325" h="1205229">
                  <a:moveTo>
                    <a:pt x="473710" y="439661"/>
                  </a:moveTo>
                  <a:lnTo>
                    <a:pt x="472655" y="439394"/>
                  </a:lnTo>
                  <a:lnTo>
                    <a:pt x="471589" y="439140"/>
                  </a:lnTo>
                  <a:lnTo>
                    <a:pt x="470535" y="438873"/>
                  </a:lnTo>
                  <a:lnTo>
                    <a:pt x="470306" y="439521"/>
                  </a:lnTo>
                  <a:lnTo>
                    <a:pt x="470204" y="439851"/>
                  </a:lnTo>
                  <a:lnTo>
                    <a:pt x="471220" y="440334"/>
                  </a:lnTo>
                  <a:lnTo>
                    <a:pt x="472224" y="440804"/>
                  </a:lnTo>
                  <a:lnTo>
                    <a:pt x="473227" y="441286"/>
                  </a:lnTo>
                  <a:lnTo>
                    <a:pt x="473392" y="440753"/>
                  </a:lnTo>
                  <a:lnTo>
                    <a:pt x="473710" y="439661"/>
                  </a:lnTo>
                  <a:close/>
                </a:path>
                <a:path w="822325" h="1205229">
                  <a:moveTo>
                    <a:pt x="474154" y="717194"/>
                  </a:moveTo>
                  <a:lnTo>
                    <a:pt x="473417" y="716648"/>
                  </a:lnTo>
                  <a:lnTo>
                    <a:pt x="473062" y="716368"/>
                  </a:lnTo>
                  <a:lnTo>
                    <a:pt x="471881" y="718197"/>
                  </a:lnTo>
                  <a:lnTo>
                    <a:pt x="471335" y="719099"/>
                  </a:lnTo>
                  <a:lnTo>
                    <a:pt x="471690" y="719289"/>
                  </a:lnTo>
                  <a:lnTo>
                    <a:pt x="472338" y="719696"/>
                  </a:lnTo>
                  <a:lnTo>
                    <a:pt x="473049" y="718858"/>
                  </a:lnTo>
                  <a:lnTo>
                    <a:pt x="473583" y="718007"/>
                  </a:lnTo>
                  <a:lnTo>
                    <a:pt x="474154" y="717194"/>
                  </a:lnTo>
                  <a:close/>
                </a:path>
                <a:path w="822325" h="1205229">
                  <a:moveTo>
                    <a:pt x="495719" y="1091095"/>
                  </a:moveTo>
                  <a:lnTo>
                    <a:pt x="487451" y="1093508"/>
                  </a:lnTo>
                  <a:lnTo>
                    <a:pt x="494906" y="1095997"/>
                  </a:lnTo>
                  <a:lnTo>
                    <a:pt x="495185" y="1094244"/>
                  </a:lnTo>
                  <a:lnTo>
                    <a:pt x="495719" y="1091095"/>
                  </a:lnTo>
                  <a:close/>
                </a:path>
                <a:path w="822325" h="1205229">
                  <a:moveTo>
                    <a:pt x="496125" y="960081"/>
                  </a:moveTo>
                  <a:lnTo>
                    <a:pt x="494703" y="956970"/>
                  </a:lnTo>
                  <a:lnTo>
                    <a:pt x="494258" y="953274"/>
                  </a:lnTo>
                  <a:lnTo>
                    <a:pt x="490334" y="951141"/>
                  </a:lnTo>
                  <a:lnTo>
                    <a:pt x="490664" y="955598"/>
                  </a:lnTo>
                  <a:lnTo>
                    <a:pt x="492963" y="958113"/>
                  </a:lnTo>
                  <a:lnTo>
                    <a:pt x="496125" y="960081"/>
                  </a:lnTo>
                  <a:close/>
                </a:path>
                <a:path w="822325" h="1205229">
                  <a:moveTo>
                    <a:pt x="506869" y="853008"/>
                  </a:moveTo>
                  <a:lnTo>
                    <a:pt x="506742" y="851776"/>
                  </a:lnTo>
                  <a:lnTo>
                    <a:pt x="506666" y="850607"/>
                  </a:lnTo>
                  <a:lnTo>
                    <a:pt x="506133" y="850684"/>
                  </a:lnTo>
                  <a:lnTo>
                    <a:pt x="505193" y="850607"/>
                  </a:lnTo>
                  <a:lnTo>
                    <a:pt x="505129" y="850798"/>
                  </a:lnTo>
                  <a:lnTo>
                    <a:pt x="504952" y="851446"/>
                  </a:lnTo>
                  <a:lnTo>
                    <a:pt x="504913" y="852233"/>
                  </a:lnTo>
                  <a:lnTo>
                    <a:pt x="505155" y="852843"/>
                  </a:lnTo>
                  <a:lnTo>
                    <a:pt x="505256" y="853097"/>
                  </a:lnTo>
                  <a:lnTo>
                    <a:pt x="506234" y="852957"/>
                  </a:lnTo>
                  <a:lnTo>
                    <a:pt x="506869" y="853008"/>
                  </a:lnTo>
                  <a:close/>
                </a:path>
                <a:path w="822325" h="1205229">
                  <a:moveTo>
                    <a:pt x="510514" y="461200"/>
                  </a:moveTo>
                  <a:lnTo>
                    <a:pt x="509828" y="460502"/>
                  </a:lnTo>
                  <a:lnTo>
                    <a:pt x="509485" y="460146"/>
                  </a:lnTo>
                  <a:lnTo>
                    <a:pt x="508673" y="460971"/>
                  </a:lnTo>
                  <a:lnTo>
                    <a:pt x="507860" y="461797"/>
                  </a:lnTo>
                  <a:lnTo>
                    <a:pt x="507022" y="462622"/>
                  </a:lnTo>
                  <a:lnTo>
                    <a:pt x="507326" y="462953"/>
                  </a:lnTo>
                  <a:lnTo>
                    <a:pt x="507974" y="463600"/>
                  </a:lnTo>
                  <a:lnTo>
                    <a:pt x="510514" y="461200"/>
                  </a:lnTo>
                  <a:close/>
                </a:path>
                <a:path w="822325" h="1205229">
                  <a:moveTo>
                    <a:pt x="513511" y="665175"/>
                  </a:moveTo>
                  <a:lnTo>
                    <a:pt x="513295" y="664248"/>
                  </a:lnTo>
                  <a:lnTo>
                    <a:pt x="512978" y="664006"/>
                  </a:lnTo>
                  <a:lnTo>
                    <a:pt x="512533" y="663689"/>
                  </a:lnTo>
                  <a:lnTo>
                    <a:pt x="511810" y="663790"/>
                  </a:lnTo>
                  <a:lnTo>
                    <a:pt x="510705" y="663638"/>
                  </a:lnTo>
                  <a:lnTo>
                    <a:pt x="511327" y="665149"/>
                  </a:lnTo>
                  <a:lnTo>
                    <a:pt x="511467" y="665975"/>
                  </a:lnTo>
                  <a:lnTo>
                    <a:pt x="511797" y="666089"/>
                  </a:lnTo>
                  <a:lnTo>
                    <a:pt x="512229" y="666216"/>
                  </a:lnTo>
                  <a:lnTo>
                    <a:pt x="513054" y="665873"/>
                  </a:lnTo>
                  <a:lnTo>
                    <a:pt x="513283" y="665505"/>
                  </a:lnTo>
                  <a:lnTo>
                    <a:pt x="513511" y="665175"/>
                  </a:lnTo>
                  <a:close/>
                </a:path>
                <a:path w="822325" h="1205229">
                  <a:moveTo>
                    <a:pt x="567728" y="1180274"/>
                  </a:moveTo>
                  <a:lnTo>
                    <a:pt x="567258" y="1174965"/>
                  </a:lnTo>
                  <a:lnTo>
                    <a:pt x="565696" y="1171219"/>
                  </a:lnTo>
                  <a:lnTo>
                    <a:pt x="560146" y="1168768"/>
                  </a:lnTo>
                  <a:lnTo>
                    <a:pt x="561073" y="1174076"/>
                  </a:lnTo>
                  <a:lnTo>
                    <a:pt x="562521" y="1177925"/>
                  </a:lnTo>
                  <a:lnTo>
                    <a:pt x="567728" y="1180274"/>
                  </a:lnTo>
                  <a:close/>
                </a:path>
                <a:path w="822325" h="1205229">
                  <a:moveTo>
                    <a:pt x="569518" y="108051"/>
                  </a:moveTo>
                  <a:lnTo>
                    <a:pt x="568515" y="107683"/>
                  </a:lnTo>
                  <a:lnTo>
                    <a:pt x="568058" y="108623"/>
                  </a:lnTo>
                  <a:lnTo>
                    <a:pt x="567626" y="109575"/>
                  </a:lnTo>
                  <a:lnTo>
                    <a:pt x="567156" y="110528"/>
                  </a:lnTo>
                  <a:lnTo>
                    <a:pt x="567639" y="110782"/>
                  </a:lnTo>
                  <a:lnTo>
                    <a:pt x="568617" y="111277"/>
                  </a:lnTo>
                  <a:lnTo>
                    <a:pt x="568883" y="110210"/>
                  </a:lnTo>
                  <a:lnTo>
                    <a:pt x="569214" y="109131"/>
                  </a:lnTo>
                  <a:lnTo>
                    <a:pt x="569518" y="108051"/>
                  </a:lnTo>
                  <a:close/>
                </a:path>
                <a:path w="822325" h="1205229">
                  <a:moveTo>
                    <a:pt x="603275" y="855954"/>
                  </a:moveTo>
                  <a:lnTo>
                    <a:pt x="602767" y="854938"/>
                  </a:lnTo>
                  <a:lnTo>
                    <a:pt x="602234" y="853948"/>
                  </a:lnTo>
                  <a:lnTo>
                    <a:pt x="601713" y="852944"/>
                  </a:lnTo>
                  <a:lnTo>
                    <a:pt x="601268" y="853211"/>
                  </a:lnTo>
                  <a:lnTo>
                    <a:pt x="600392" y="853732"/>
                  </a:lnTo>
                  <a:lnTo>
                    <a:pt x="601052" y="854659"/>
                  </a:lnTo>
                  <a:lnTo>
                    <a:pt x="601726" y="855586"/>
                  </a:lnTo>
                  <a:lnTo>
                    <a:pt x="602411" y="856488"/>
                  </a:lnTo>
                  <a:lnTo>
                    <a:pt x="602703" y="856310"/>
                  </a:lnTo>
                  <a:lnTo>
                    <a:pt x="602983" y="856132"/>
                  </a:lnTo>
                  <a:lnTo>
                    <a:pt x="603275" y="855954"/>
                  </a:lnTo>
                  <a:close/>
                </a:path>
                <a:path w="822325" h="1205229">
                  <a:moveTo>
                    <a:pt x="610273" y="986320"/>
                  </a:moveTo>
                  <a:lnTo>
                    <a:pt x="610044" y="985520"/>
                  </a:lnTo>
                  <a:lnTo>
                    <a:pt x="609942" y="984745"/>
                  </a:lnTo>
                  <a:lnTo>
                    <a:pt x="609422" y="984897"/>
                  </a:lnTo>
                  <a:lnTo>
                    <a:pt x="608571" y="984948"/>
                  </a:lnTo>
                  <a:lnTo>
                    <a:pt x="608457" y="985227"/>
                  </a:lnTo>
                  <a:lnTo>
                    <a:pt x="608228" y="985913"/>
                  </a:lnTo>
                  <a:lnTo>
                    <a:pt x="608355" y="986713"/>
                  </a:lnTo>
                  <a:lnTo>
                    <a:pt x="608317" y="987920"/>
                  </a:lnTo>
                  <a:lnTo>
                    <a:pt x="609295" y="987488"/>
                  </a:lnTo>
                  <a:lnTo>
                    <a:pt x="610108" y="987336"/>
                  </a:lnTo>
                  <a:lnTo>
                    <a:pt x="610273" y="986320"/>
                  </a:lnTo>
                  <a:close/>
                </a:path>
                <a:path w="822325" h="1205229">
                  <a:moveTo>
                    <a:pt x="616242" y="579069"/>
                  </a:moveTo>
                  <a:lnTo>
                    <a:pt x="615899" y="577811"/>
                  </a:lnTo>
                  <a:lnTo>
                    <a:pt x="614413" y="577634"/>
                  </a:lnTo>
                  <a:lnTo>
                    <a:pt x="612889" y="577164"/>
                  </a:lnTo>
                  <a:lnTo>
                    <a:pt x="610565" y="577621"/>
                  </a:lnTo>
                  <a:lnTo>
                    <a:pt x="609866" y="578891"/>
                  </a:lnTo>
                  <a:lnTo>
                    <a:pt x="609053" y="579691"/>
                  </a:lnTo>
                  <a:lnTo>
                    <a:pt x="610044" y="580301"/>
                  </a:lnTo>
                  <a:lnTo>
                    <a:pt x="611187" y="581520"/>
                  </a:lnTo>
                  <a:lnTo>
                    <a:pt x="612038" y="581355"/>
                  </a:lnTo>
                  <a:lnTo>
                    <a:pt x="613537" y="581037"/>
                  </a:lnTo>
                  <a:lnTo>
                    <a:pt x="614845" y="579882"/>
                  </a:lnTo>
                  <a:lnTo>
                    <a:pt x="616242" y="579069"/>
                  </a:lnTo>
                  <a:close/>
                </a:path>
                <a:path w="822325" h="1205229">
                  <a:moveTo>
                    <a:pt x="616991" y="517626"/>
                  </a:moveTo>
                  <a:lnTo>
                    <a:pt x="616051" y="517004"/>
                  </a:lnTo>
                  <a:lnTo>
                    <a:pt x="615099" y="516597"/>
                  </a:lnTo>
                  <a:lnTo>
                    <a:pt x="614184" y="516115"/>
                  </a:lnTo>
                  <a:lnTo>
                    <a:pt x="613613" y="517093"/>
                  </a:lnTo>
                  <a:lnTo>
                    <a:pt x="613321" y="517575"/>
                  </a:lnTo>
                  <a:lnTo>
                    <a:pt x="614311" y="518058"/>
                  </a:lnTo>
                  <a:lnTo>
                    <a:pt x="615289" y="518553"/>
                  </a:lnTo>
                  <a:lnTo>
                    <a:pt x="616280" y="519023"/>
                  </a:lnTo>
                  <a:lnTo>
                    <a:pt x="616508" y="518528"/>
                  </a:lnTo>
                  <a:lnTo>
                    <a:pt x="616991" y="517626"/>
                  </a:lnTo>
                  <a:close/>
                </a:path>
                <a:path w="822325" h="1205229">
                  <a:moveTo>
                    <a:pt x="625157" y="196392"/>
                  </a:moveTo>
                  <a:lnTo>
                    <a:pt x="625017" y="194703"/>
                  </a:lnTo>
                  <a:lnTo>
                    <a:pt x="621665" y="195707"/>
                  </a:lnTo>
                  <a:lnTo>
                    <a:pt x="624789" y="198615"/>
                  </a:lnTo>
                  <a:lnTo>
                    <a:pt x="625157" y="196392"/>
                  </a:lnTo>
                  <a:close/>
                </a:path>
                <a:path w="822325" h="1205229">
                  <a:moveTo>
                    <a:pt x="630593" y="319938"/>
                  </a:moveTo>
                  <a:lnTo>
                    <a:pt x="627684" y="317233"/>
                  </a:lnTo>
                  <a:lnTo>
                    <a:pt x="626198" y="317004"/>
                  </a:lnTo>
                  <a:lnTo>
                    <a:pt x="624713" y="317182"/>
                  </a:lnTo>
                  <a:lnTo>
                    <a:pt x="624243" y="318985"/>
                  </a:lnTo>
                  <a:lnTo>
                    <a:pt x="624560" y="321297"/>
                  </a:lnTo>
                  <a:lnTo>
                    <a:pt x="625259" y="322630"/>
                  </a:lnTo>
                  <a:lnTo>
                    <a:pt x="625906" y="324396"/>
                  </a:lnTo>
                  <a:lnTo>
                    <a:pt x="629831" y="322021"/>
                  </a:lnTo>
                  <a:lnTo>
                    <a:pt x="630593" y="319938"/>
                  </a:lnTo>
                  <a:close/>
                </a:path>
                <a:path w="822325" h="1205229">
                  <a:moveTo>
                    <a:pt x="634022" y="431838"/>
                  </a:moveTo>
                  <a:lnTo>
                    <a:pt x="633476" y="431126"/>
                  </a:lnTo>
                  <a:lnTo>
                    <a:pt x="633272" y="430606"/>
                  </a:lnTo>
                  <a:lnTo>
                    <a:pt x="632574" y="430987"/>
                  </a:lnTo>
                  <a:lnTo>
                    <a:pt x="631774" y="431215"/>
                  </a:lnTo>
                  <a:lnTo>
                    <a:pt x="631240" y="431749"/>
                  </a:lnTo>
                  <a:lnTo>
                    <a:pt x="630847" y="432155"/>
                  </a:lnTo>
                  <a:lnTo>
                    <a:pt x="630809" y="432917"/>
                  </a:lnTo>
                  <a:lnTo>
                    <a:pt x="630631" y="433501"/>
                  </a:lnTo>
                  <a:lnTo>
                    <a:pt x="631113" y="433514"/>
                  </a:lnTo>
                  <a:lnTo>
                    <a:pt x="632104" y="433552"/>
                  </a:lnTo>
                  <a:lnTo>
                    <a:pt x="632701" y="433082"/>
                  </a:lnTo>
                  <a:lnTo>
                    <a:pt x="633450" y="432714"/>
                  </a:lnTo>
                  <a:lnTo>
                    <a:pt x="633857" y="432117"/>
                  </a:lnTo>
                  <a:lnTo>
                    <a:pt x="634022" y="431838"/>
                  </a:lnTo>
                  <a:close/>
                </a:path>
                <a:path w="822325" h="1205229">
                  <a:moveTo>
                    <a:pt x="641985" y="1054404"/>
                  </a:moveTo>
                  <a:lnTo>
                    <a:pt x="641756" y="1053541"/>
                  </a:lnTo>
                  <a:lnTo>
                    <a:pt x="641591" y="1052639"/>
                  </a:lnTo>
                  <a:lnTo>
                    <a:pt x="641159" y="1051877"/>
                  </a:lnTo>
                  <a:lnTo>
                    <a:pt x="641070" y="1051725"/>
                  </a:lnTo>
                  <a:lnTo>
                    <a:pt x="640041" y="1052068"/>
                  </a:lnTo>
                  <a:lnTo>
                    <a:pt x="639114" y="1052245"/>
                  </a:lnTo>
                  <a:lnTo>
                    <a:pt x="639597" y="1053147"/>
                  </a:lnTo>
                  <a:lnTo>
                    <a:pt x="639838" y="1053998"/>
                  </a:lnTo>
                  <a:lnTo>
                    <a:pt x="640588" y="1054785"/>
                  </a:lnTo>
                  <a:lnTo>
                    <a:pt x="641438" y="1054468"/>
                  </a:lnTo>
                  <a:lnTo>
                    <a:pt x="641985" y="1054404"/>
                  </a:lnTo>
                  <a:close/>
                </a:path>
                <a:path w="822325" h="1205229">
                  <a:moveTo>
                    <a:pt x="656945" y="243560"/>
                  </a:moveTo>
                  <a:lnTo>
                    <a:pt x="656285" y="243001"/>
                  </a:lnTo>
                  <a:lnTo>
                    <a:pt x="655497" y="243738"/>
                  </a:lnTo>
                  <a:lnTo>
                    <a:pt x="654697" y="244500"/>
                  </a:lnTo>
                  <a:lnTo>
                    <a:pt x="653897" y="245237"/>
                  </a:lnTo>
                  <a:lnTo>
                    <a:pt x="654342" y="245579"/>
                  </a:lnTo>
                  <a:lnTo>
                    <a:pt x="655231" y="246291"/>
                  </a:lnTo>
                  <a:lnTo>
                    <a:pt x="655802" y="245389"/>
                  </a:lnTo>
                  <a:lnTo>
                    <a:pt x="656374" y="244475"/>
                  </a:lnTo>
                  <a:lnTo>
                    <a:pt x="656945" y="243560"/>
                  </a:lnTo>
                  <a:close/>
                </a:path>
                <a:path w="822325" h="1205229">
                  <a:moveTo>
                    <a:pt x="659955" y="498703"/>
                  </a:moveTo>
                  <a:lnTo>
                    <a:pt x="659714" y="498563"/>
                  </a:lnTo>
                  <a:lnTo>
                    <a:pt x="659485" y="498411"/>
                  </a:lnTo>
                  <a:lnTo>
                    <a:pt x="659244" y="498297"/>
                  </a:lnTo>
                  <a:lnTo>
                    <a:pt x="658698" y="499186"/>
                  </a:lnTo>
                  <a:lnTo>
                    <a:pt x="658126" y="500075"/>
                  </a:lnTo>
                  <a:lnTo>
                    <a:pt x="657580" y="500938"/>
                  </a:lnTo>
                  <a:lnTo>
                    <a:pt x="658177" y="501307"/>
                  </a:lnTo>
                  <a:lnTo>
                    <a:pt x="658469" y="501510"/>
                  </a:lnTo>
                  <a:lnTo>
                    <a:pt x="658977" y="500570"/>
                  </a:lnTo>
                  <a:lnTo>
                    <a:pt x="659460" y="499630"/>
                  </a:lnTo>
                  <a:lnTo>
                    <a:pt x="659955" y="498703"/>
                  </a:lnTo>
                  <a:close/>
                </a:path>
                <a:path w="822325" h="1205229">
                  <a:moveTo>
                    <a:pt x="662203" y="491477"/>
                  </a:moveTo>
                  <a:lnTo>
                    <a:pt x="662165" y="490918"/>
                  </a:lnTo>
                  <a:lnTo>
                    <a:pt x="662127" y="490347"/>
                  </a:lnTo>
                  <a:lnTo>
                    <a:pt x="662076" y="489407"/>
                  </a:lnTo>
                  <a:lnTo>
                    <a:pt x="661263" y="489800"/>
                  </a:lnTo>
                  <a:lnTo>
                    <a:pt x="660666" y="489978"/>
                  </a:lnTo>
                  <a:lnTo>
                    <a:pt x="660285" y="490334"/>
                  </a:lnTo>
                  <a:lnTo>
                    <a:pt x="660146" y="490499"/>
                  </a:lnTo>
                  <a:lnTo>
                    <a:pt x="660361" y="491363"/>
                  </a:lnTo>
                  <a:lnTo>
                    <a:pt x="660552" y="491451"/>
                  </a:lnTo>
                  <a:lnTo>
                    <a:pt x="661060" y="491617"/>
                  </a:lnTo>
                  <a:lnTo>
                    <a:pt x="661657" y="491477"/>
                  </a:lnTo>
                  <a:lnTo>
                    <a:pt x="662203" y="491477"/>
                  </a:lnTo>
                  <a:close/>
                </a:path>
                <a:path w="822325" h="1205229">
                  <a:moveTo>
                    <a:pt x="678459" y="852589"/>
                  </a:moveTo>
                  <a:lnTo>
                    <a:pt x="672299" y="854176"/>
                  </a:lnTo>
                  <a:lnTo>
                    <a:pt x="672185" y="854379"/>
                  </a:lnTo>
                  <a:lnTo>
                    <a:pt x="674014" y="859294"/>
                  </a:lnTo>
                  <a:lnTo>
                    <a:pt x="678294" y="858875"/>
                  </a:lnTo>
                  <a:lnTo>
                    <a:pt x="677354" y="855332"/>
                  </a:lnTo>
                  <a:lnTo>
                    <a:pt x="678459" y="852589"/>
                  </a:lnTo>
                  <a:close/>
                </a:path>
                <a:path w="822325" h="1205229">
                  <a:moveTo>
                    <a:pt x="679869" y="167297"/>
                  </a:moveTo>
                  <a:lnTo>
                    <a:pt x="679323" y="165862"/>
                  </a:lnTo>
                  <a:lnTo>
                    <a:pt x="679196" y="164769"/>
                  </a:lnTo>
                  <a:lnTo>
                    <a:pt x="678726" y="164566"/>
                  </a:lnTo>
                  <a:lnTo>
                    <a:pt x="678116" y="164338"/>
                  </a:lnTo>
                  <a:lnTo>
                    <a:pt x="677176" y="164769"/>
                  </a:lnTo>
                  <a:lnTo>
                    <a:pt x="676503" y="165125"/>
                  </a:lnTo>
                  <a:lnTo>
                    <a:pt x="676363" y="165214"/>
                  </a:lnTo>
                  <a:lnTo>
                    <a:pt x="676529" y="166535"/>
                  </a:lnTo>
                  <a:lnTo>
                    <a:pt x="677506" y="167119"/>
                  </a:lnTo>
                  <a:lnTo>
                    <a:pt x="678357" y="167055"/>
                  </a:lnTo>
                  <a:lnTo>
                    <a:pt x="679869" y="167297"/>
                  </a:lnTo>
                  <a:close/>
                </a:path>
                <a:path w="822325" h="1205229">
                  <a:moveTo>
                    <a:pt x="681050" y="1199349"/>
                  </a:moveTo>
                  <a:lnTo>
                    <a:pt x="680237" y="1199197"/>
                  </a:lnTo>
                  <a:lnTo>
                    <a:pt x="679234" y="1198664"/>
                  </a:lnTo>
                  <a:lnTo>
                    <a:pt x="677583" y="1199502"/>
                  </a:lnTo>
                  <a:lnTo>
                    <a:pt x="676998" y="1196721"/>
                  </a:lnTo>
                  <a:lnTo>
                    <a:pt x="678789" y="1194358"/>
                  </a:lnTo>
                  <a:lnTo>
                    <a:pt x="675513" y="1192009"/>
                  </a:lnTo>
                  <a:lnTo>
                    <a:pt x="672922" y="1189812"/>
                  </a:lnTo>
                  <a:lnTo>
                    <a:pt x="669417" y="1192403"/>
                  </a:lnTo>
                  <a:lnTo>
                    <a:pt x="669721" y="1195920"/>
                  </a:lnTo>
                  <a:lnTo>
                    <a:pt x="672274" y="1196403"/>
                  </a:lnTo>
                  <a:lnTo>
                    <a:pt x="674916" y="1196733"/>
                  </a:lnTo>
                  <a:lnTo>
                    <a:pt x="673188" y="1200188"/>
                  </a:lnTo>
                  <a:lnTo>
                    <a:pt x="676656" y="1200429"/>
                  </a:lnTo>
                  <a:lnTo>
                    <a:pt x="675894" y="1202867"/>
                  </a:lnTo>
                  <a:lnTo>
                    <a:pt x="677125" y="1204544"/>
                  </a:lnTo>
                  <a:lnTo>
                    <a:pt x="677811" y="1204518"/>
                  </a:lnTo>
                  <a:lnTo>
                    <a:pt x="679462" y="1204798"/>
                  </a:lnTo>
                  <a:lnTo>
                    <a:pt x="679653" y="1204404"/>
                  </a:lnTo>
                  <a:lnTo>
                    <a:pt x="680364" y="1202842"/>
                  </a:lnTo>
                  <a:lnTo>
                    <a:pt x="680618" y="1201051"/>
                  </a:lnTo>
                  <a:lnTo>
                    <a:pt x="681050" y="1199349"/>
                  </a:lnTo>
                  <a:close/>
                </a:path>
                <a:path w="822325" h="1205229">
                  <a:moveTo>
                    <a:pt x="686142" y="593369"/>
                  </a:moveTo>
                  <a:lnTo>
                    <a:pt x="684872" y="592099"/>
                  </a:lnTo>
                  <a:lnTo>
                    <a:pt x="682256" y="593737"/>
                  </a:lnTo>
                  <a:lnTo>
                    <a:pt x="679043" y="594829"/>
                  </a:lnTo>
                  <a:lnTo>
                    <a:pt x="679399" y="599516"/>
                  </a:lnTo>
                  <a:lnTo>
                    <a:pt x="686142" y="593369"/>
                  </a:lnTo>
                  <a:close/>
                </a:path>
                <a:path w="822325" h="1205229">
                  <a:moveTo>
                    <a:pt x="692442" y="1061288"/>
                  </a:moveTo>
                  <a:lnTo>
                    <a:pt x="688594" y="1060488"/>
                  </a:lnTo>
                  <a:lnTo>
                    <a:pt x="685215" y="1061656"/>
                  </a:lnTo>
                  <a:lnTo>
                    <a:pt x="681913" y="1063231"/>
                  </a:lnTo>
                  <a:lnTo>
                    <a:pt x="689089" y="1064653"/>
                  </a:lnTo>
                  <a:lnTo>
                    <a:pt x="690473" y="1064348"/>
                  </a:lnTo>
                  <a:lnTo>
                    <a:pt x="692442" y="1061288"/>
                  </a:lnTo>
                  <a:close/>
                </a:path>
                <a:path w="822325" h="1205229">
                  <a:moveTo>
                    <a:pt x="706247" y="61874"/>
                  </a:moveTo>
                  <a:lnTo>
                    <a:pt x="705764" y="61429"/>
                  </a:lnTo>
                  <a:lnTo>
                    <a:pt x="705535" y="61099"/>
                  </a:lnTo>
                  <a:lnTo>
                    <a:pt x="705104" y="61518"/>
                  </a:lnTo>
                  <a:lnTo>
                    <a:pt x="704608" y="61874"/>
                  </a:lnTo>
                  <a:lnTo>
                    <a:pt x="704291" y="62344"/>
                  </a:lnTo>
                  <a:lnTo>
                    <a:pt x="704697" y="62979"/>
                  </a:lnTo>
                  <a:lnTo>
                    <a:pt x="705065" y="63512"/>
                  </a:lnTo>
                  <a:lnTo>
                    <a:pt x="705485" y="63017"/>
                  </a:lnTo>
                  <a:lnTo>
                    <a:pt x="705942" y="62611"/>
                  </a:lnTo>
                  <a:lnTo>
                    <a:pt x="706132" y="62103"/>
                  </a:lnTo>
                  <a:lnTo>
                    <a:pt x="706247" y="61874"/>
                  </a:lnTo>
                  <a:close/>
                </a:path>
                <a:path w="822325" h="1205229">
                  <a:moveTo>
                    <a:pt x="716597" y="918806"/>
                  </a:moveTo>
                  <a:lnTo>
                    <a:pt x="716153" y="917968"/>
                  </a:lnTo>
                  <a:lnTo>
                    <a:pt x="715873" y="916927"/>
                  </a:lnTo>
                  <a:lnTo>
                    <a:pt x="714997" y="917536"/>
                  </a:lnTo>
                  <a:lnTo>
                    <a:pt x="714222" y="917854"/>
                  </a:lnTo>
                  <a:lnTo>
                    <a:pt x="713841" y="918425"/>
                  </a:lnTo>
                  <a:lnTo>
                    <a:pt x="713663" y="918718"/>
                  </a:lnTo>
                  <a:lnTo>
                    <a:pt x="714209" y="919441"/>
                  </a:lnTo>
                  <a:lnTo>
                    <a:pt x="714400" y="920013"/>
                  </a:lnTo>
                  <a:lnTo>
                    <a:pt x="715086" y="919695"/>
                  </a:lnTo>
                  <a:lnTo>
                    <a:pt x="715873" y="919492"/>
                  </a:lnTo>
                  <a:lnTo>
                    <a:pt x="716407" y="919010"/>
                  </a:lnTo>
                  <a:lnTo>
                    <a:pt x="716597" y="918806"/>
                  </a:lnTo>
                  <a:close/>
                </a:path>
                <a:path w="822325" h="1205229">
                  <a:moveTo>
                    <a:pt x="725741" y="385432"/>
                  </a:moveTo>
                  <a:lnTo>
                    <a:pt x="725271" y="384416"/>
                  </a:lnTo>
                  <a:lnTo>
                    <a:pt x="724268" y="384302"/>
                  </a:lnTo>
                  <a:lnTo>
                    <a:pt x="723036" y="383794"/>
                  </a:lnTo>
                  <a:lnTo>
                    <a:pt x="723049" y="385191"/>
                  </a:lnTo>
                  <a:lnTo>
                    <a:pt x="722782" y="386156"/>
                  </a:lnTo>
                  <a:lnTo>
                    <a:pt x="723150" y="386588"/>
                  </a:lnTo>
                  <a:lnTo>
                    <a:pt x="723519" y="387019"/>
                  </a:lnTo>
                  <a:lnTo>
                    <a:pt x="724509" y="386905"/>
                  </a:lnTo>
                  <a:lnTo>
                    <a:pt x="725246" y="387019"/>
                  </a:lnTo>
                  <a:lnTo>
                    <a:pt x="725347" y="386295"/>
                  </a:lnTo>
                  <a:lnTo>
                    <a:pt x="725741" y="385432"/>
                  </a:lnTo>
                  <a:close/>
                </a:path>
                <a:path w="822325" h="1205229">
                  <a:moveTo>
                    <a:pt x="732574" y="482193"/>
                  </a:moveTo>
                  <a:lnTo>
                    <a:pt x="732294" y="481558"/>
                  </a:lnTo>
                  <a:lnTo>
                    <a:pt x="732180" y="480631"/>
                  </a:lnTo>
                  <a:lnTo>
                    <a:pt x="731723" y="480390"/>
                  </a:lnTo>
                  <a:lnTo>
                    <a:pt x="731139" y="480123"/>
                  </a:lnTo>
                  <a:lnTo>
                    <a:pt x="730288" y="480415"/>
                  </a:lnTo>
                  <a:lnTo>
                    <a:pt x="728941" y="480504"/>
                  </a:lnTo>
                  <a:lnTo>
                    <a:pt x="729627" y="481647"/>
                  </a:lnTo>
                  <a:lnTo>
                    <a:pt x="729881" y="482663"/>
                  </a:lnTo>
                  <a:lnTo>
                    <a:pt x="730402" y="482815"/>
                  </a:lnTo>
                  <a:lnTo>
                    <a:pt x="731024" y="482981"/>
                  </a:lnTo>
                  <a:lnTo>
                    <a:pt x="731837" y="482434"/>
                  </a:lnTo>
                  <a:lnTo>
                    <a:pt x="732574" y="482193"/>
                  </a:lnTo>
                  <a:close/>
                </a:path>
                <a:path w="822325" h="1205229">
                  <a:moveTo>
                    <a:pt x="748042" y="904722"/>
                  </a:moveTo>
                  <a:lnTo>
                    <a:pt x="743458" y="896835"/>
                  </a:lnTo>
                  <a:lnTo>
                    <a:pt x="739013" y="902309"/>
                  </a:lnTo>
                  <a:lnTo>
                    <a:pt x="744105" y="906729"/>
                  </a:lnTo>
                  <a:lnTo>
                    <a:pt x="744321" y="906792"/>
                  </a:lnTo>
                  <a:lnTo>
                    <a:pt x="748042" y="904722"/>
                  </a:lnTo>
                  <a:close/>
                </a:path>
                <a:path w="822325" h="1205229">
                  <a:moveTo>
                    <a:pt x="768985" y="337718"/>
                  </a:moveTo>
                  <a:lnTo>
                    <a:pt x="768959" y="336473"/>
                  </a:lnTo>
                  <a:lnTo>
                    <a:pt x="768121" y="336219"/>
                  </a:lnTo>
                  <a:lnTo>
                    <a:pt x="767346" y="336219"/>
                  </a:lnTo>
                  <a:lnTo>
                    <a:pt x="766241" y="336092"/>
                  </a:lnTo>
                  <a:lnTo>
                    <a:pt x="766572" y="337159"/>
                  </a:lnTo>
                  <a:lnTo>
                    <a:pt x="766610" y="337985"/>
                  </a:lnTo>
                  <a:lnTo>
                    <a:pt x="766991" y="338226"/>
                  </a:lnTo>
                  <a:lnTo>
                    <a:pt x="767384" y="338467"/>
                  </a:lnTo>
                  <a:lnTo>
                    <a:pt x="768286" y="338302"/>
                  </a:lnTo>
                  <a:lnTo>
                    <a:pt x="768985" y="337718"/>
                  </a:lnTo>
                  <a:close/>
                </a:path>
                <a:path w="822325" h="1205229">
                  <a:moveTo>
                    <a:pt x="787755" y="747877"/>
                  </a:moveTo>
                  <a:lnTo>
                    <a:pt x="786625" y="746772"/>
                  </a:lnTo>
                  <a:lnTo>
                    <a:pt x="786257" y="746163"/>
                  </a:lnTo>
                  <a:lnTo>
                    <a:pt x="785761" y="745998"/>
                  </a:lnTo>
                  <a:lnTo>
                    <a:pt x="785063" y="745731"/>
                  </a:lnTo>
                  <a:lnTo>
                    <a:pt x="784250" y="745794"/>
                  </a:lnTo>
                  <a:lnTo>
                    <a:pt x="783475" y="745718"/>
                  </a:lnTo>
                  <a:lnTo>
                    <a:pt x="783285" y="746696"/>
                  </a:lnTo>
                  <a:lnTo>
                    <a:pt x="783183" y="747191"/>
                  </a:lnTo>
                  <a:lnTo>
                    <a:pt x="784390" y="747382"/>
                  </a:lnTo>
                  <a:lnTo>
                    <a:pt x="785634" y="747547"/>
                  </a:lnTo>
                  <a:lnTo>
                    <a:pt x="787755" y="747877"/>
                  </a:lnTo>
                  <a:close/>
                </a:path>
                <a:path w="822325" h="1205229">
                  <a:moveTo>
                    <a:pt x="791730" y="143306"/>
                  </a:moveTo>
                  <a:lnTo>
                    <a:pt x="791362" y="142087"/>
                  </a:lnTo>
                  <a:lnTo>
                    <a:pt x="790981" y="140906"/>
                  </a:lnTo>
                  <a:lnTo>
                    <a:pt x="790613" y="139712"/>
                  </a:lnTo>
                  <a:lnTo>
                    <a:pt x="789203" y="140258"/>
                  </a:lnTo>
                  <a:lnTo>
                    <a:pt x="789673" y="141427"/>
                  </a:lnTo>
                  <a:lnTo>
                    <a:pt x="790155" y="142582"/>
                  </a:lnTo>
                  <a:lnTo>
                    <a:pt x="790613" y="143751"/>
                  </a:lnTo>
                  <a:lnTo>
                    <a:pt x="790968" y="143624"/>
                  </a:lnTo>
                  <a:lnTo>
                    <a:pt x="791730" y="143306"/>
                  </a:lnTo>
                  <a:close/>
                </a:path>
                <a:path w="822325" h="1205229">
                  <a:moveTo>
                    <a:pt x="821842" y="232537"/>
                  </a:moveTo>
                  <a:lnTo>
                    <a:pt x="821448" y="231686"/>
                  </a:lnTo>
                  <a:lnTo>
                    <a:pt x="821169" y="230708"/>
                  </a:lnTo>
                  <a:lnTo>
                    <a:pt x="820254" y="231317"/>
                  </a:lnTo>
                  <a:lnTo>
                    <a:pt x="819518" y="231648"/>
                  </a:lnTo>
                  <a:lnTo>
                    <a:pt x="819099" y="232206"/>
                  </a:lnTo>
                  <a:lnTo>
                    <a:pt x="818921" y="232410"/>
                  </a:lnTo>
                  <a:lnTo>
                    <a:pt x="819416" y="233159"/>
                  </a:lnTo>
                  <a:lnTo>
                    <a:pt x="819632" y="233641"/>
                  </a:lnTo>
                  <a:lnTo>
                    <a:pt x="820318" y="233337"/>
                  </a:lnTo>
                  <a:lnTo>
                    <a:pt x="821093" y="233121"/>
                  </a:lnTo>
                  <a:lnTo>
                    <a:pt x="821664" y="232664"/>
                  </a:lnTo>
                  <a:lnTo>
                    <a:pt x="821842" y="232537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5" name="object 140">
              <a:extLst>
                <a:ext uri="{FF2B5EF4-FFF2-40B4-BE49-F238E27FC236}">
                  <a16:creationId xmlns:a16="http://schemas.microsoft.com/office/drawing/2014/main" id="{98CBE66D-8036-A5A6-09F9-5BE98B27BF35}"/>
                </a:ext>
              </a:extLst>
            </p:cNvPr>
            <p:cNvSpPr/>
            <p:nvPr/>
          </p:nvSpPr>
          <p:spPr>
            <a:xfrm>
              <a:off x="5310646" y="3673967"/>
              <a:ext cx="567970" cy="627270"/>
            </a:xfrm>
            <a:custGeom>
              <a:avLst/>
              <a:gdLst/>
              <a:ahLst/>
              <a:cxnLst/>
              <a:rect l="l" t="t" r="r" b="b"/>
              <a:pathLst>
                <a:path w="936625" h="1034415">
                  <a:moveTo>
                    <a:pt x="5130" y="512419"/>
                  </a:moveTo>
                  <a:lnTo>
                    <a:pt x="5080" y="508914"/>
                  </a:lnTo>
                  <a:lnTo>
                    <a:pt x="3632" y="508469"/>
                  </a:lnTo>
                  <a:lnTo>
                    <a:pt x="1511" y="509562"/>
                  </a:lnTo>
                  <a:lnTo>
                    <a:pt x="927" y="509892"/>
                  </a:lnTo>
                  <a:lnTo>
                    <a:pt x="698" y="510933"/>
                  </a:lnTo>
                  <a:lnTo>
                    <a:pt x="0" y="512178"/>
                  </a:lnTo>
                  <a:lnTo>
                    <a:pt x="3302" y="512343"/>
                  </a:lnTo>
                  <a:lnTo>
                    <a:pt x="5130" y="512419"/>
                  </a:lnTo>
                  <a:close/>
                </a:path>
                <a:path w="936625" h="1034415">
                  <a:moveTo>
                    <a:pt x="35077" y="591959"/>
                  </a:moveTo>
                  <a:lnTo>
                    <a:pt x="30264" y="592645"/>
                  </a:lnTo>
                  <a:lnTo>
                    <a:pt x="27851" y="596150"/>
                  </a:lnTo>
                  <a:lnTo>
                    <a:pt x="31902" y="593801"/>
                  </a:lnTo>
                  <a:lnTo>
                    <a:pt x="35077" y="591959"/>
                  </a:lnTo>
                  <a:close/>
                </a:path>
                <a:path w="936625" h="1034415">
                  <a:moveTo>
                    <a:pt x="40144" y="432676"/>
                  </a:moveTo>
                  <a:lnTo>
                    <a:pt x="39700" y="432447"/>
                  </a:lnTo>
                  <a:lnTo>
                    <a:pt x="38874" y="431990"/>
                  </a:lnTo>
                  <a:lnTo>
                    <a:pt x="38061" y="432041"/>
                  </a:lnTo>
                  <a:lnTo>
                    <a:pt x="37160" y="431914"/>
                  </a:lnTo>
                  <a:lnTo>
                    <a:pt x="36499" y="432269"/>
                  </a:lnTo>
                  <a:lnTo>
                    <a:pt x="36169" y="432422"/>
                  </a:lnTo>
                  <a:lnTo>
                    <a:pt x="36296" y="433489"/>
                  </a:lnTo>
                  <a:lnTo>
                    <a:pt x="36233" y="434136"/>
                  </a:lnTo>
                  <a:lnTo>
                    <a:pt x="37045" y="434187"/>
                  </a:lnTo>
                  <a:lnTo>
                    <a:pt x="37947" y="434454"/>
                  </a:lnTo>
                  <a:lnTo>
                    <a:pt x="39268" y="434022"/>
                  </a:lnTo>
                  <a:lnTo>
                    <a:pt x="39662" y="433209"/>
                  </a:lnTo>
                  <a:lnTo>
                    <a:pt x="40144" y="432676"/>
                  </a:lnTo>
                  <a:close/>
                </a:path>
                <a:path w="936625" h="1034415">
                  <a:moveTo>
                    <a:pt x="110490" y="585685"/>
                  </a:moveTo>
                  <a:lnTo>
                    <a:pt x="109118" y="585228"/>
                  </a:lnTo>
                  <a:lnTo>
                    <a:pt x="107784" y="584809"/>
                  </a:lnTo>
                  <a:lnTo>
                    <a:pt x="106464" y="584377"/>
                  </a:lnTo>
                  <a:lnTo>
                    <a:pt x="106057" y="586066"/>
                  </a:lnTo>
                  <a:lnTo>
                    <a:pt x="108635" y="586600"/>
                  </a:lnTo>
                  <a:lnTo>
                    <a:pt x="110007" y="586816"/>
                  </a:lnTo>
                  <a:lnTo>
                    <a:pt x="110197" y="586282"/>
                  </a:lnTo>
                  <a:lnTo>
                    <a:pt x="110490" y="585685"/>
                  </a:lnTo>
                  <a:close/>
                </a:path>
                <a:path w="936625" h="1034415">
                  <a:moveTo>
                    <a:pt x="131635" y="755078"/>
                  </a:moveTo>
                  <a:lnTo>
                    <a:pt x="129794" y="752627"/>
                  </a:lnTo>
                  <a:lnTo>
                    <a:pt x="127939" y="750201"/>
                  </a:lnTo>
                  <a:lnTo>
                    <a:pt x="126123" y="747763"/>
                  </a:lnTo>
                  <a:lnTo>
                    <a:pt x="125412" y="751928"/>
                  </a:lnTo>
                  <a:lnTo>
                    <a:pt x="127609" y="754176"/>
                  </a:lnTo>
                  <a:lnTo>
                    <a:pt x="130581" y="755929"/>
                  </a:lnTo>
                  <a:lnTo>
                    <a:pt x="131635" y="755078"/>
                  </a:lnTo>
                  <a:close/>
                </a:path>
                <a:path w="936625" h="1034415">
                  <a:moveTo>
                    <a:pt x="137007" y="586613"/>
                  </a:moveTo>
                  <a:lnTo>
                    <a:pt x="136410" y="586371"/>
                  </a:lnTo>
                  <a:lnTo>
                    <a:pt x="135928" y="586130"/>
                  </a:lnTo>
                  <a:lnTo>
                    <a:pt x="135013" y="587197"/>
                  </a:lnTo>
                  <a:lnTo>
                    <a:pt x="134048" y="588289"/>
                  </a:lnTo>
                  <a:lnTo>
                    <a:pt x="132321" y="590296"/>
                  </a:lnTo>
                  <a:lnTo>
                    <a:pt x="135115" y="591019"/>
                  </a:lnTo>
                  <a:lnTo>
                    <a:pt x="136067" y="591248"/>
                  </a:lnTo>
                  <a:lnTo>
                    <a:pt x="136728" y="588251"/>
                  </a:lnTo>
                  <a:lnTo>
                    <a:pt x="136969" y="586740"/>
                  </a:lnTo>
                  <a:lnTo>
                    <a:pt x="137007" y="586613"/>
                  </a:lnTo>
                  <a:close/>
                </a:path>
                <a:path w="936625" h="1034415">
                  <a:moveTo>
                    <a:pt x="139585" y="424497"/>
                  </a:moveTo>
                  <a:lnTo>
                    <a:pt x="136194" y="424205"/>
                  </a:lnTo>
                  <a:lnTo>
                    <a:pt x="131267" y="423837"/>
                  </a:lnTo>
                  <a:lnTo>
                    <a:pt x="133845" y="428307"/>
                  </a:lnTo>
                  <a:lnTo>
                    <a:pt x="139585" y="424497"/>
                  </a:lnTo>
                  <a:close/>
                </a:path>
                <a:path w="936625" h="1034415">
                  <a:moveTo>
                    <a:pt x="149098" y="591604"/>
                  </a:moveTo>
                  <a:lnTo>
                    <a:pt x="148183" y="589432"/>
                  </a:lnTo>
                  <a:lnTo>
                    <a:pt x="147497" y="590892"/>
                  </a:lnTo>
                  <a:lnTo>
                    <a:pt x="146786" y="592340"/>
                  </a:lnTo>
                  <a:lnTo>
                    <a:pt x="146088" y="593801"/>
                  </a:lnTo>
                  <a:lnTo>
                    <a:pt x="148336" y="593039"/>
                  </a:lnTo>
                  <a:lnTo>
                    <a:pt x="149098" y="591604"/>
                  </a:lnTo>
                  <a:close/>
                </a:path>
                <a:path w="936625" h="1034415">
                  <a:moveTo>
                    <a:pt x="168871" y="261010"/>
                  </a:moveTo>
                  <a:lnTo>
                    <a:pt x="166382" y="260908"/>
                  </a:lnTo>
                  <a:lnTo>
                    <a:pt x="163296" y="260781"/>
                  </a:lnTo>
                  <a:lnTo>
                    <a:pt x="164731" y="263080"/>
                  </a:lnTo>
                  <a:lnTo>
                    <a:pt x="166230" y="263944"/>
                  </a:lnTo>
                  <a:lnTo>
                    <a:pt x="168871" y="261010"/>
                  </a:lnTo>
                  <a:close/>
                </a:path>
                <a:path w="936625" h="1034415">
                  <a:moveTo>
                    <a:pt x="170230" y="857948"/>
                  </a:moveTo>
                  <a:lnTo>
                    <a:pt x="169824" y="857377"/>
                  </a:lnTo>
                  <a:lnTo>
                    <a:pt x="169329" y="856665"/>
                  </a:lnTo>
                  <a:lnTo>
                    <a:pt x="168198" y="856361"/>
                  </a:lnTo>
                  <a:lnTo>
                    <a:pt x="166547" y="855446"/>
                  </a:lnTo>
                  <a:lnTo>
                    <a:pt x="166725" y="857326"/>
                  </a:lnTo>
                  <a:lnTo>
                    <a:pt x="166509" y="858583"/>
                  </a:lnTo>
                  <a:lnTo>
                    <a:pt x="167017" y="859180"/>
                  </a:lnTo>
                  <a:lnTo>
                    <a:pt x="167576" y="859777"/>
                  </a:lnTo>
                  <a:lnTo>
                    <a:pt x="168871" y="859701"/>
                  </a:lnTo>
                  <a:lnTo>
                    <a:pt x="169837" y="859929"/>
                  </a:lnTo>
                  <a:lnTo>
                    <a:pt x="169862" y="859053"/>
                  </a:lnTo>
                  <a:lnTo>
                    <a:pt x="170230" y="857948"/>
                  </a:lnTo>
                  <a:close/>
                </a:path>
                <a:path w="936625" h="1034415">
                  <a:moveTo>
                    <a:pt x="181051" y="883793"/>
                  </a:moveTo>
                  <a:lnTo>
                    <a:pt x="175171" y="883031"/>
                  </a:lnTo>
                  <a:lnTo>
                    <a:pt x="175272" y="884389"/>
                  </a:lnTo>
                  <a:lnTo>
                    <a:pt x="175501" y="887006"/>
                  </a:lnTo>
                  <a:lnTo>
                    <a:pt x="181051" y="883793"/>
                  </a:lnTo>
                  <a:close/>
                </a:path>
                <a:path w="936625" h="1034415">
                  <a:moveTo>
                    <a:pt x="192773" y="510946"/>
                  </a:moveTo>
                  <a:lnTo>
                    <a:pt x="192125" y="509841"/>
                  </a:lnTo>
                  <a:lnTo>
                    <a:pt x="191528" y="508762"/>
                  </a:lnTo>
                  <a:lnTo>
                    <a:pt x="190474" y="506971"/>
                  </a:lnTo>
                  <a:lnTo>
                    <a:pt x="189458" y="509536"/>
                  </a:lnTo>
                  <a:lnTo>
                    <a:pt x="189674" y="510717"/>
                  </a:lnTo>
                  <a:lnTo>
                    <a:pt x="191465" y="511327"/>
                  </a:lnTo>
                  <a:lnTo>
                    <a:pt x="191744" y="511416"/>
                  </a:lnTo>
                  <a:lnTo>
                    <a:pt x="192151" y="511149"/>
                  </a:lnTo>
                  <a:lnTo>
                    <a:pt x="192773" y="510946"/>
                  </a:lnTo>
                  <a:close/>
                </a:path>
                <a:path w="936625" h="1034415">
                  <a:moveTo>
                    <a:pt x="209092" y="411607"/>
                  </a:moveTo>
                  <a:lnTo>
                    <a:pt x="208864" y="410197"/>
                  </a:lnTo>
                  <a:lnTo>
                    <a:pt x="207187" y="408012"/>
                  </a:lnTo>
                  <a:lnTo>
                    <a:pt x="205155" y="409663"/>
                  </a:lnTo>
                  <a:lnTo>
                    <a:pt x="204939" y="411060"/>
                  </a:lnTo>
                  <a:lnTo>
                    <a:pt x="206527" y="412838"/>
                  </a:lnTo>
                  <a:lnTo>
                    <a:pt x="209092" y="411607"/>
                  </a:lnTo>
                  <a:close/>
                </a:path>
                <a:path w="936625" h="1034415">
                  <a:moveTo>
                    <a:pt x="221983" y="356692"/>
                  </a:moveTo>
                  <a:lnTo>
                    <a:pt x="221195" y="354609"/>
                  </a:lnTo>
                  <a:lnTo>
                    <a:pt x="220586" y="352894"/>
                  </a:lnTo>
                  <a:lnTo>
                    <a:pt x="219570" y="350202"/>
                  </a:lnTo>
                  <a:lnTo>
                    <a:pt x="219316" y="355384"/>
                  </a:lnTo>
                  <a:lnTo>
                    <a:pt x="221983" y="356692"/>
                  </a:lnTo>
                  <a:close/>
                </a:path>
                <a:path w="936625" h="1034415">
                  <a:moveTo>
                    <a:pt x="224193" y="220116"/>
                  </a:moveTo>
                  <a:lnTo>
                    <a:pt x="223266" y="216928"/>
                  </a:lnTo>
                  <a:lnTo>
                    <a:pt x="221881" y="218249"/>
                  </a:lnTo>
                  <a:lnTo>
                    <a:pt x="219913" y="220154"/>
                  </a:lnTo>
                  <a:lnTo>
                    <a:pt x="220357" y="220611"/>
                  </a:lnTo>
                  <a:lnTo>
                    <a:pt x="220802" y="221056"/>
                  </a:lnTo>
                  <a:lnTo>
                    <a:pt x="221234" y="221500"/>
                  </a:lnTo>
                  <a:lnTo>
                    <a:pt x="222808" y="220878"/>
                  </a:lnTo>
                  <a:lnTo>
                    <a:pt x="224193" y="220116"/>
                  </a:lnTo>
                  <a:close/>
                </a:path>
                <a:path w="936625" h="1034415">
                  <a:moveTo>
                    <a:pt x="238925" y="569061"/>
                  </a:moveTo>
                  <a:lnTo>
                    <a:pt x="230352" y="569950"/>
                  </a:lnTo>
                  <a:lnTo>
                    <a:pt x="236359" y="572490"/>
                  </a:lnTo>
                  <a:lnTo>
                    <a:pt x="237490" y="572312"/>
                  </a:lnTo>
                  <a:lnTo>
                    <a:pt x="238925" y="569061"/>
                  </a:lnTo>
                  <a:close/>
                </a:path>
                <a:path w="936625" h="1034415">
                  <a:moveTo>
                    <a:pt x="242747" y="704469"/>
                  </a:moveTo>
                  <a:lnTo>
                    <a:pt x="241909" y="702995"/>
                  </a:lnTo>
                  <a:lnTo>
                    <a:pt x="241223" y="701852"/>
                  </a:lnTo>
                  <a:lnTo>
                    <a:pt x="240576" y="700709"/>
                  </a:lnTo>
                  <a:lnTo>
                    <a:pt x="239458" y="701306"/>
                  </a:lnTo>
                  <a:lnTo>
                    <a:pt x="239966" y="702386"/>
                  </a:lnTo>
                  <a:lnTo>
                    <a:pt x="240398" y="703529"/>
                  </a:lnTo>
                  <a:lnTo>
                    <a:pt x="240995" y="704583"/>
                  </a:lnTo>
                  <a:lnTo>
                    <a:pt x="241109" y="704748"/>
                  </a:lnTo>
                  <a:lnTo>
                    <a:pt x="241884" y="704532"/>
                  </a:lnTo>
                  <a:lnTo>
                    <a:pt x="242747" y="704469"/>
                  </a:lnTo>
                  <a:close/>
                </a:path>
                <a:path w="936625" h="1034415">
                  <a:moveTo>
                    <a:pt x="250913" y="763562"/>
                  </a:moveTo>
                  <a:lnTo>
                    <a:pt x="247408" y="764336"/>
                  </a:lnTo>
                  <a:lnTo>
                    <a:pt x="247777" y="767397"/>
                  </a:lnTo>
                  <a:lnTo>
                    <a:pt x="248958" y="765937"/>
                  </a:lnTo>
                  <a:lnTo>
                    <a:pt x="250913" y="763562"/>
                  </a:lnTo>
                  <a:close/>
                </a:path>
                <a:path w="936625" h="1034415">
                  <a:moveTo>
                    <a:pt x="253733" y="858164"/>
                  </a:moveTo>
                  <a:lnTo>
                    <a:pt x="251815" y="857580"/>
                  </a:lnTo>
                  <a:lnTo>
                    <a:pt x="249923" y="856081"/>
                  </a:lnTo>
                  <a:lnTo>
                    <a:pt x="247243" y="857719"/>
                  </a:lnTo>
                  <a:lnTo>
                    <a:pt x="249745" y="859243"/>
                  </a:lnTo>
                  <a:lnTo>
                    <a:pt x="251587" y="860196"/>
                  </a:lnTo>
                  <a:lnTo>
                    <a:pt x="253733" y="858164"/>
                  </a:lnTo>
                  <a:close/>
                </a:path>
                <a:path w="936625" h="1034415">
                  <a:moveTo>
                    <a:pt x="255282" y="617029"/>
                  </a:moveTo>
                  <a:lnTo>
                    <a:pt x="254215" y="609079"/>
                  </a:lnTo>
                  <a:lnTo>
                    <a:pt x="251942" y="613473"/>
                  </a:lnTo>
                  <a:lnTo>
                    <a:pt x="252056" y="614299"/>
                  </a:lnTo>
                  <a:lnTo>
                    <a:pt x="255282" y="617029"/>
                  </a:lnTo>
                  <a:close/>
                </a:path>
                <a:path w="936625" h="1034415">
                  <a:moveTo>
                    <a:pt x="299694" y="485063"/>
                  </a:moveTo>
                  <a:lnTo>
                    <a:pt x="299593" y="480707"/>
                  </a:lnTo>
                  <a:lnTo>
                    <a:pt x="299516" y="478548"/>
                  </a:lnTo>
                  <a:lnTo>
                    <a:pt x="296494" y="483082"/>
                  </a:lnTo>
                  <a:lnTo>
                    <a:pt x="299694" y="485063"/>
                  </a:lnTo>
                  <a:close/>
                </a:path>
                <a:path w="936625" h="1034415">
                  <a:moveTo>
                    <a:pt x="328244" y="137261"/>
                  </a:moveTo>
                  <a:lnTo>
                    <a:pt x="326796" y="135978"/>
                  </a:lnTo>
                  <a:lnTo>
                    <a:pt x="325399" y="134632"/>
                  </a:lnTo>
                  <a:lnTo>
                    <a:pt x="321741" y="135445"/>
                  </a:lnTo>
                  <a:lnTo>
                    <a:pt x="327482" y="138696"/>
                  </a:lnTo>
                  <a:lnTo>
                    <a:pt x="328244" y="137261"/>
                  </a:lnTo>
                  <a:close/>
                </a:path>
                <a:path w="936625" h="1034415">
                  <a:moveTo>
                    <a:pt x="351904" y="260756"/>
                  </a:moveTo>
                  <a:lnTo>
                    <a:pt x="351256" y="260553"/>
                  </a:lnTo>
                  <a:lnTo>
                    <a:pt x="350329" y="259994"/>
                  </a:lnTo>
                  <a:lnTo>
                    <a:pt x="349440" y="260705"/>
                  </a:lnTo>
                  <a:lnTo>
                    <a:pt x="349161" y="261607"/>
                  </a:lnTo>
                  <a:lnTo>
                    <a:pt x="348538" y="262724"/>
                  </a:lnTo>
                  <a:lnTo>
                    <a:pt x="349669" y="262953"/>
                  </a:lnTo>
                  <a:lnTo>
                    <a:pt x="350710" y="263398"/>
                  </a:lnTo>
                  <a:lnTo>
                    <a:pt x="350939" y="263156"/>
                  </a:lnTo>
                  <a:lnTo>
                    <a:pt x="351447" y="262509"/>
                  </a:lnTo>
                  <a:lnTo>
                    <a:pt x="351599" y="261581"/>
                  </a:lnTo>
                  <a:lnTo>
                    <a:pt x="351904" y="260756"/>
                  </a:lnTo>
                  <a:close/>
                </a:path>
                <a:path w="936625" h="1034415">
                  <a:moveTo>
                    <a:pt x="358076" y="851204"/>
                  </a:moveTo>
                  <a:lnTo>
                    <a:pt x="357949" y="850823"/>
                  </a:lnTo>
                  <a:lnTo>
                    <a:pt x="357822" y="850455"/>
                  </a:lnTo>
                  <a:lnTo>
                    <a:pt x="357682" y="850049"/>
                  </a:lnTo>
                  <a:lnTo>
                    <a:pt x="356450" y="850303"/>
                  </a:lnTo>
                  <a:lnTo>
                    <a:pt x="353999" y="850785"/>
                  </a:lnTo>
                  <a:lnTo>
                    <a:pt x="354228" y="851839"/>
                  </a:lnTo>
                  <a:lnTo>
                    <a:pt x="354355" y="852373"/>
                  </a:lnTo>
                  <a:lnTo>
                    <a:pt x="355066" y="852347"/>
                  </a:lnTo>
                  <a:lnTo>
                    <a:pt x="355828" y="852462"/>
                  </a:lnTo>
                  <a:lnTo>
                    <a:pt x="356489" y="852258"/>
                  </a:lnTo>
                  <a:lnTo>
                    <a:pt x="357085" y="852093"/>
                  </a:lnTo>
                  <a:lnTo>
                    <a:pt x="357543" y="851573"/>
                  </a:lnTo>
                  <a:lnTo>
                    <a:pt x="358076" y="851204"/>
                  </a:lnTo>
                  <a:close/>
                </a:path>
                <a:path w="936625" h="1034415">
                  <a:moveTo>
                    <a:pt x="373380" y="349783"/>
                  </a:moveTo>
                  <a:lnTo>
                    <a:pt x="370776" y="347764"/>
                  </a:lnTo>
                  <a:lnTo>
                    <a:pt x="370357" y="348335"/>
                  </a:lnTo>
                  <a:lnTo>
                    <a:pt x="369925" y="348907"/>
                  </a:lnTo>
                  <a:lnTo>
                    <a:pt x="369468" y="349491"/>
                  </a:lnTo>
                  <a:lnTo>
                    <a:pt x="372148" y="351358"/>
                  </a:lnTo>
                  <a:lnTo>
                    <a:pt x="373380" y="349783"/>
                  </a:lnTo>
                  <a:close/>
                </a:path>
                <a:path w="936625" h="1034415">
                  <a:moveTo>
                    <a:pt x="377126" y="867549"/>
                  </a:moveTo>
                  <a:lnTo>
                    <a:pt x="375970" y="862418"/>
                  </a:lnTo>
                  <a:lnTo>
                    <a:pt x="372567" y="865390"/>
                  </a:lnTo>
                  <a:lnTo>
                    <a:pt x="374065" y="866101"/>
                  </a:lnTo>
                  <a:lnTo>
                    <a:pt x="375450" y="866762"/>
                  </a:lnTo>
                  <a:lnTo>
                    <a:pt x="377126" y="867549"/>
                  </a:lnTo>
                  <a:close/>
                </a:path>
                <a:path w="936625" h="1034415">
                  <a:moveTo>
                    <a:pt x="383374" y="218160"/>
                  </a:moveTo>
                  <a:lnTo>
                    <a:pt x="381673" y="215633"/>
                  </a:lnTo>
                  <a:lnTo>
                    <a:pt x="379857" y="215011"/>
                  </a:lnTo>
                  <a:lnTo>
                    <a:pt x="377355" y="216649"/>
                  </a:lnTo>
                  <a:lnTo>
                    <a:pt x="379044" y="217868"/>
                  </a:lnTo>
                  <a:lnTo>
                    <a:pt x="380631" y="219468"/>
                  </a:lnTo>
                  <a:lnTo>
                    <a:pt x="383374" y="218160"/>
                  </a:lnTo>
                  <a:close/>
                </a:path>
                <a:path w="936625" h="1034415">
                  <a:moveTo>
                    <a:pt x="387045" y="240652"/>
                  </a:moveTo>
                  <a:lnTo>
                    <a:pt x="383514" y="239547"/>
                  </a:lnTo>
                  <a:lnTo>
                    <a:pt x="383209" y="240398"/>
                  </a:lnTo>
                  <a:lnTo>
                    <a:pt x="383032" y="240817"/>
                  </a:lnTo>
                  <a:lnTo>
                    <a:pt x="383895" y="242062"/>
                  </a:lnTo>
                  <a:lnTo>
                    <a:pt x="384937" y="242849"/>
                  </a:lnTo>
                  <a:lnTo>
                    <a:pt x="387045" y="240652"/>
                  </a:lnTo>
                  <a:close/>
                </a:path>
                <a:path w="936625" h="1034415">
                  <a:moveTo>
                    <a:pt x="388696" y="296443"/>
                  </a:moveTo>
                  <a:lnTo>
                    <a:pt x="388327" y="295795"/>
                  </a:lnTo>
                  <a:lnTo>
                    <a:pt x="387934" y="295148"/>
                  </a:lnTo>
                  <a:lnTo>
                    <a:pt x="386499" y="295109"/>
                  </a:lnTo>
                  <a:lnTo>
                    <a:pt x="384987" y="294627"/>
                  </a:lnTo>
                  <a:lnTo>
                    <a:pt x="384949" y="296138"/>
                  </a:lnTo>
                  <a:lnTo>
                    <a:pt x="384543" y="297395"/>
                  </a:lnTo>
                  <a:lnTo>
                    <a:pt x="385013" y="298005"/>
                  </a:lnTo>
                  <a:lnTo>
                    <a:pt x="385419" y="298589"/>
                  </a:lnTo>
                  <a:lnTo>
                    <a:pt x="387223" y="298958"/>
                  </a:lnTo>
                  <a:lnTo>
                    <a:pt x="388251" y="298005"/>
                  </a:lnTo>
                  <a:lnTo>
                    <a:pt x="388696" y="296443"/>
                  </a:lnTo>
                  <a:close/>
                </a:path>
                <a:path w="936625" h="1034415">
                  <a:moveTo>
                    <a:pt x="401332" y="672426"/>
                  </a:moveTo>
                  <a:lnTo>
                    <a:pt x="401193" y="668591"/>
                  </a:lnTo>
                  <a:lnTo>
                    <a:pt x="399376" y="669632"/>
                  </a:lnTo>
                  <a:lnTo>
                    <a:pt x="395389" y="671944"/>
                  </a:lnTo>
                  <a:lnTo>
                    <a:pt x="400392" y="673087"/>
                  </a:lnTo>
                  <a:lnTo>
                    <a:pt x="401332" y="672426"/>
                  </a:lnTo>
                  <a:close/>
                </a:path>
                <a:path w="936625" h="1034415">
                  <a:moveTo>
                    <a:pt x="433489" y="590435"/>
                  </a:moveTo>
                  <a:lnTo>
                    <a:pt x="432866" y="589419"/>
                  </a:lnTo>
                  <a:lnTo>
                    <a:pt x="432206" y="588530"/>
                  </a:lnTo>
                  <a:lnTo>
                    <a:pt x="430961" y="586816"/>
                  </a:lnTo>
                  <a:lnTo>
                    <a:pt x="430149" y="589838"/>
                  </a:lnTo>
                  <a:lnTo>
                    <a:pt x="430517" y="591019"/>
                  </a:lnTo>
                  <a:lnTo>
                    <a:pt x="432384" y="591235"/>
                  </a:lnTo>
                  <a:lnTo>
                    <a:pt x="432714" y="591286"/>
                  </a:lnTo>
                  <a:lnTo>
                    <a:pt x="433489" y="590435"/>
                  </a:lnTo>
                  <a:close/>
                </a:path>
                <a:path w="936625" h="1034415">
                  <a:moveTo>
                    <a:pt x="449148" y="457796"/>
                  </a:moveTo>
                  <a:lnTo>
                    <a:pt x="446989" y="456488"/>
                  </a:lnTo>
                  <a:lnTo>
                    <a:pt x="445617" y="456958"/>
                  </a:lnTo>
                  <a:lnTo>
                    <a:pt x="444068" y="460032"/>
                  </a:lnTo>
                  <a:lnTo>
                    <a:pt x="446481" y="458965"/>
                  </a:lnTo>
                  <a:lnTo>
                    <a:pt x="447827" y="458393"/>
                  </a:lnTo>
                  <a:lnTo>
                    <a:pt x="449148" y="457796"/>
                  </a:lnTo>
                  <a:close/>
                </a:path>
                <a:path w="936625" h="1034415">
                  <a:moveTo>
                    <a:pt x="449199" y="1022870"/>
                  </a:moveTo>
                  <a:lnTo>
                    <a:pt x="448284" y="1021753"/>
                  </a:lnTo>
                  <a:lnTo>
                    <a:pt x="447802" y="1019848"/>
                  </a:lnTo>
                  <a:lnTo>
                    <a:pt x="445604" y="1020445"/>
                  </a:lnTo>
                  <a:lnTo>
                    <a:pt x="446138" y="1024026"/>
                  </a:lnTo>
                  <a:lnTo>
                    <a:pt x="449199" y="1022870"/>
                  </a:lnTo>
                  <a:close/>
                </a:path>
                <a:path w="936625" h="1034415">
                  <a:moveTo>
                    <a:pt x="468744" y="8763"/>
                  </a:moveTo>
                  <a:lnTo>
                    <a:pt x="465442" y="9410"/>
                  </a:lnTo>
                  <a:lnTo>
                    <a:pt x="464375" y="10401"/>
                  </a:lnTo>
                  <a:lnTo>
                    <a:pt x="465848" y="12712"/>
                  </a:lnTo>
                  <a:lnTo>
                    <a:pt x="466064" y="13068"/>
                  </a:lnTo>
                  <a:lnTo>
                    <a:pt x="466813" y="13119"/>
                  </a:lnTo>
                  <a:lnTo>
                    <a:pt x="467639" y="13423"/>
                  </a:lnTo>
                  <a:lnTo>
                    <a:pt x="468249" y="10883"/>
                  </a:lnTo>
                  <a:lnTo>
                    <a:pt x="468744" y="8763"/>
                  </a:lnTo>
                  <a:close/>
                </a:path>
                <a:path w="936625" h="1034415">
                  <a:moveTo>
                    <a:pt x="473151" y="512775"/>
                  </a:moveTo>
                  <a:lnTo>
                    <a:pt x="471347" y="512800"/>
                  </a:lnTo>
                  <a:lnTo>
                    <a:pt x="469163" y="511924"/>
                  </a:lnTo>
                  <a:lnTo>
                    <a:pt x="468439" y="514756"/>
                  </a:lnTo>
                  <a:lnTo>
                    <a:pt x="471563" y="513435"/>
                  </a:lnTo>
                  <a:lnTo>
                    <a:pt x="473151" y="512775"/>
                  </a:lnTo>
                  <a:close/>
                </a:path>
                <a:path w="936625" h="1034415">
                  <a:moveTo>
                    <a:pt x="475602" y="407238"/>
                  </a:moveTo>
                  <a:lnTo>
                    <a:pt x="474548" y="405409"/>
                  </a:lnTo>
                  <a:lnTo>
                    <a:pt x="473735" y="404050"/>
                  </a:lnTo>
                  <a:lnTo>
                    <a:pt x="472948" y="402666"/>
                  </a:lnTo>
                  <a:lnTo>
                    <a:pt x="472046" y="405091"/>
                  </a:lnTo>
                  <a:lnTo>
                    <a:pt x="471944" y="407085"/>
                  </a:lnTo>
                  <a:lnTo>
                    <a:pt x="475602" y="407238"/>
                  </a:lnTo>
                  <a:close/>
                </a:path>
                <a:path w="936625" h="1034415">
                  <a:moveTo>
                    <a:pt x="493102" y="415340"/>
                  </a:moveTo>
                  <a:lnTo>
                    <a:pt x="492772" y="413981"/>
                  </a:lnTo>
                  <a:lnTo>
                    <a:pt x="492417" y="412737"/>
                  </a:lnTo>
                  <a:lnTo>
                    <a:pt x="491998" y="411276"/>
                  </a:lnTo>
                  <a:lnTo>
                    <a:pt x="489343" y="413372"/>
                  </a:lnTo>
                  <a:lnTo>
                    <a:pt x="491274" y="414439"/>
                  </a:lnTo>
                  <a:lnTo>
                    <a:pt x="492201" y="415658"/>
                  </a:lnTo>
                  <a:lnTo>
                    <a:pt x="492417" y="415658"/>
                  </a:lnTo>
                  <a:lnTo>
                    <a:pt x="492620" y="415709"/>
                  </a:lnTo>
                  <a:lnTo>
                    <a:pt x="492772" y="415645"/>
                  </a:lnTo>
                  <a:lnTo>
                    <a:pt x="492899" y="415569"/>
                  </a:lnTo>
                  <a:lnTo>
                    <a:pt x="493102" y="415340"/>
                  </a:lnTo>
                  <a:close/>
                </a:path>
                <a:path w="936625" h="1034415">
                  <a:moveTo>
                    <a:pt x="495642" y="482244"/>
                  </a:moveTo>
                  <a:lnTo>
                    <a:pt x="493661" y="482777"/>
                  </a:lnTo>
                  <a:lnTo>
                    <a:pt x="491147" y="483438"/>
                  </a:lnTo>
                  <a:lnTo>
                    <a:pt x="491147" y="483844"/>
                  </a:lnTo>
                  <a:lnTo>
                    <a:pt x="491172" y="484251"/>
                  </a:lnTo>
                  <a:lnTo>
                    <a:pt x="491172" y="484670"/>
                  </a:lnTo>
                  <a:lnTo>
                    <a:pt x="492912" y="485394"/>
                  </a:lnTo>
                  <a:lnTo>
                    <a:pt x="494322" y="485114"/>
                  </a:lnTo>
                  <a:lnTo>
                    <a:pt x="495642" y="482244"/>
                  </a:lnTo>
                  <a:close/>
                </a:path>
                <a:path w="936625" h="1034415">
                  <a:moveTo>
                    <a:pt x="498678" y="98767"/>
                  </a:moveTo>
                  <a:lnTo>
                    <a:pt x="497230" y="99326"/>
                  </a:lnTo>
                  <a:lnTo>
                    <a:pt x="496227" y="99669"/>
                  </a:lnTo>
                  <a:lnTo>
                    <a:pt x="495261" y="100101"/>
                  </a:lnTo>
                  <a:lnTo>
                    <a:pt x="494233" y="100558"/>
                  </a:lnTo>
                  <a:lnTo>
                    <a:pt x="493255" y="101092"/>
                  </a:lnTo>
                  <a:lnTo>
                    <a:pt x="492264" y="101587"/>
                  </a:lnTo>
                  <a:lnTo>
                    <a:pt x="492887" y="102793"/>
                  </a:lnTo>
                  <a:lnTo>
                    <a:pt x="494512" y="101219"/>
                  </a:lnTo>
                  <a:lnTo>
                    <a:pt x="497903" y="103403"/>
                  </a:lnTo>
                  <a:lnTo>
                    <a:pt x="498678" y="98767"/>
                  </a:lnTo>
                  <a:close/>
                </a:path>
                <a:path w="936625" h="1034415">
                  <a:moveTo>
                    <a:pt x="503682" y="213448"/>
                  </a:moveTo>
                  <a:lnTo>
                    <a:pt x="499643" y="210070"/>
                  </a:lnTo>
                  <a:lnTo>
                    <a:pt x="499592" y="212153"/>
                  </a:lnTo>
                  <a:lnTo>
                    <a:pt x="499516" y="215696"/>
                  </a:lnTo>
                  <a:lnTo>
                    <a:pt x="503682" y="213728"/>
                  </a:lnTo>
                  <a:lnTo>
                    <a:pt x="503682" y="213448"/>
                  </a:lnTo>
                  <a:close/>
                </a:path>
                <a:path w="936625" h="1034415">
                  <a:moveTo>
                    <a:pt x="505345" y="623201"/>
                  </a:moveTo>
                  <a:lnTo>
                    <a:pt x="503580" y="620776"/>
                  </a:lnTo>
                  <a:lnTo>
                    <a:pt x="503301" y="622833"/>
                  </a:lnTo>
                  <a:lnTo>
                    <a:pt x="503097" y="624230"/>
                  </a:lnTo>
                  <a:lnTo>
                    <a:pt x="502894" y="625627"/>
                  </a:lnTo>
                  <a:lnTo>
                    <a:pt x="505345" y="623201"/>
                  </a:lnTo>
                  <a:close/>
                </a:path>
                <a:path w="936625" h="1034415">
                  <a:moveTo>
                    <a:pt x="506755" y="330835"/>
                  </a:moveTo>
                  <a:lnTo>
                    <a:pt x="503745" y="328472"/>
                  </a:lnTo>
                  <a:lnTo>
                    <a:pt x="503618" y="330415"/>
                  </a:lnTo>
                  <a:lnTo>
                    <a:pt x="503504" y="331863"/>
                  </a:lnTo>
                  <a:lnTo>
                    <a:pt x="503415" y="333324"/>
                  </a:lnTo>
                  <a:lnTo>
                    <a:pt x="506755" y="330835"/>
                  </a:lnTo>
                  <a:close/>
                </a:path>
                <a:path w="936625" h="1034415">
                  <a:moveTo>
                    <a:pt x="512775" y="77279"/>
                  </a:moveTo>
                  <a:lnTo>
                    <a:pt x="512165" y="76327"/>
                  </a:lnTo>
                  <a:lnTo>
                    <a:pt x="511479" y="75526"/>
                  </a:lnTo>
                  <a:lnTo>
                    <a:pt x="510832" y="74701"/>
                  </a:lnTo>
                  <a:lnTo>
                    <a:pt x="510298" y="75158"/>
                  </a:lnTo>
                  <a:lnTo>
                    <a:pt x="509816" y="75603"/>
                  </a:lnTo>
                  <a:lnTo>
                    <a:pt x="509282" y="76047"/>
                  </a:lnTo>
                  <a:lnTo>
                    <a:pt x="510082" y="76771"/>
                  </a:lnTo>
                  <a:lnTo>
                    <a:pt x="510832" y="77520"/>
                  </a:lnTo>
                  <a:lnTo>
                    <a:pt x="511695" y="78168"/>
                  </a:lnTo>
                  <a:lnTo>
                    <a:pt x="512775" y="77279"/>
                  </a:lnTo>
                  <a:close/>
                </a:path>
                <a:path w="936625" h="1034415">
                  <a:moveTo>
                    <a:pt x="513905" y="973569"/>
                  </a:moveTo>
                  <a:lnTo>
                    <a:pt x="513537" y="972146"/>
                  </a:lnTo>
                  <a:lnTo>
                    <a:pt x="512419" y="971880"/>
                  </a:lnTo>
                  <a:lnTo>
                    <a:pt x="511098" y="971092"/>
                  </a:lnTo>
                  <a:lnTo>
                    <a:pt x="511060" y="972807"/>
                  </a:lnTo>
                  <a:lnTo>
                    <a:pt x="510717" y="973912"/>
                  </a:lnTo>
                  <a:lnTo>
                    <a:pt x="511098" y="974686"/>
                  </a:lnTo>
                  <a:lnTo>
                    <a:pt x="511378" y="975207"/>
                  </a:lnTo>
                  <a:lnTo>
                    <a:pt x="512572" y="975296"/>
                  </a:lnTo>
                  <a:lnTo>
                    <a:pt x="513384" y="975575"/>
                  </a:lnTo>
                  <a:lnTo>
                    <a:pt x="513511" y="974598"/>
                  </a:lnTo>
                  <a:lnTo>
                    <a:pt x="513905" y="973569"/>
                  </a:lnTo>
                  <a:close/>
                </a:path>
                <a:path w="936625" h="1034415">
                  <a:moveTo>
                    <a:pt x="524827" y="1029919"/>
                  </a:moveTo>
                  <a:lnTo>
                    <a:pt x="524027" y="1029627"/>
                  </a:lnTo>
                  <a:lnTo>
                    <a:pt x="523189" y="1029106"/>
                  </a:lnTo>
                  <a:lnTo>
                    <a:pt x="522401" y="1029131"/>
                  </a:lnTo>
                  <a:lnTo>
                    <a:pt x="521982" y="1029131"/>
                  </a:lnTo>
                  <a:lnTo>
                    <a:pt x="521589" y="1030084"/>
                  </a:lnTo>
                  <a:lnTo>
                    <a:pt x="520814" y="1031100"/>
                  </a:lnTo>
                  <a:lnTo>
                    <a:pt x="522274" y="1031367"/>
                  </a:lnTo>
                  <a:lnTo>
                    <a:pt x="523138" y="1031709"/>
                  </a:lnTo>
                  <a:lnTo>
                    <a:pt x="524319" y="1031468"/>
                  </a:lnTo>
                  <a:lnTo>
                    <a:pt x="524548" y="1030490"/>
                  </a:lnTo>
                  <a:lnTo>
                    <a:pt x="524827" y="1029919"/>
                  </a:lnTo>
                  <a:close/>
                </a:path>
                <a:path w="936625" h="1034415">
                  <a:moveTo>
                    <a:pt x="530034" y="129946"/>
                  </a:moveTo>
                  <a:lnTo>
                    <a:pt x="527786" y="130517"/>
                  </a:lnTo>
                  <a:lnTo>
                    <a:pt x="526034" y="130962"/>
                  </a:lnTo>
                  <a:lnTo>
                    <a:pt x="527545" y="132156"/>
                  </a:lnTo>
                  <a:lnTo>
                    <a:pt x="529717" y="133896"/>
                  </a:lnTo>
                  <a:lnTo>
                    <a:pt x="529844" y="132219"/>
                  </a:lnTo>
                  <a:lnTo>
                    <a:pt x="529920" y="131330"/>
                  </a:lnTo>
                  <a:lnTo>
                    <a:pt x="530034" y="129946"/>
                  </a:lnTo>
                  <a:close/>
                </a:path>
                <a:path w="936625" h="1034415">
                  <a:moveTo>
                    <a:pt x="553262" y="1021207"/>
                  </a:moveTo>
                  <a:lnTo>
                    <a:pt x="552488" y="1019060"/>
                  </a:lnTo>
                  <a:lnTo>
                    <a:pt x="552323" y="1018679"/>
                  </a:lnTo>
                  <a:lnTo>
                    <a:pt x="551014" y="1018260"/>
                  </a:lnTo>
                  <a:lnTo>
                    <a:pt x="548855" y="1019416"/>
                  </a:lnTo>
                  <a:lnTo>
                    <a:pt x="548995" y="1020838"/>
                  </a:lnTo>
                  <a:lnTo>
                    <a:pt x="550125" y="1022400"/>
                  </a:lnTo>
                  <a:lnTo>
                    <a:pt x="552132" y="1022121"/>
                  </a:lnTo>
                  <a:lnTo>
                    <a:pt x="553262" y="1021207"/>
                  </a:lnTo>
                  <a:close/>
                </a:path>
                <a:path w="936625" h="1034415">
                  <a:moveTo>
                    <a:pt x="570052" y="1028700"/>
                  </a:moveTo>
                  <a:lnTo>
                    <a:pt x="568477" y="1028293"/>
                  </a:lnTo>
                  <a:lnTo>
                    <a:pt x="567829" y="1029817"/>
                  </a:lnTo>
                  <a:lnTo>
                    <a:pt x="565988" y="1031138"/>
                  </a:lnTo>
                  <a:lnTo>
                    <a:pt x="568540" y="1034084"/>
                  </a:lnTo>
                  <a:lnTo>
                    <a:pt x="569201" y="1031760"/>
                  </a:lnTo>
                  <a:lnTo>
                    <a:pt x="569620" y="1030236"/>
                  </a:lnTo>
                  <a:lnTo>
                    <a:pt x="570052" y="1028700"/>
                  </a:lnTo>
                  <a:close/>
                </a:path>
                <a:path w="936625" h="1034415">
                  <a:moveTo>
                    <a:pt x="598474" y="655281"/>
                  </a:moveTo>
                  <a:lnTo>
                    <a:pt x="597166" y="653567"/>
                  </a:lnTo>
                  <a:lnTo>
                    <a:pt x="595210" y="653529"/>
                  </a:lnTo>
                  <a:lnTo>
                    <a:pt x="594360" y="654507"/>
                  </a:lnTo>
                  <a:lnTo>
                    <a:pt x="594791" y="656666"/>
                  </a:lnTo>
                  <a:lnTo>
                    <a:pt x="595744" y="657123"/>
                  </a:lnTo>
                  <a:lnTo>
                    <a:pt x="597865" y="656386"/>
                  </a:lnTo>
                  <a:lnTo>
                    <a:pt x="598474" y="655281"/>
                  </a:lnTo>
                  <a:close/>
                </a:path>
                <a:path w="936625" h="1034415">
                  <a:moveTo>
                    <a:pt x="607555" y="824471"/>
                  </a:moveTo>
                  <a:lnTo>
                    <a:pt x="606005" y="823264"/>
                  </a:lnTo>
                  <a:lnTo>
                    <a:pt x="604685" y="823010"/>
                  </a:lnTo>
                  <a:lnTo>
                    <a:pt x="603732" y="825169"/>
                  </a:lnTo>
                  <a:lnTo>
                    <a:pt x="604799" y="826122"/>
                  </a:lnTo>
                  <a:lnTo>
                    <a:pt x="605777" y="827265"/>
                  </a:lnTo>
                  <a:lnTo>
                    <a:pt x="607288" y="825741"/>
                  </a:lnTo>
                  <a:lnTo>
                    <a:pt x="607529" y="825487"/>
                  </a:lnTo>
                  <a:lnTo>
                    <a:pt x="607555" y="824471"/>
                  </a:lnTo>
                  <a:close/>
                </a:path>
                <a:path w="936625" h="1034415">
                  <a:moveTo>
                    <a:pt x="619925" y="520"/>
                  </a:moveTo>
                  <a:lnTo>
                    <a:pt x="619633" y="330"/>
                  </a:lnTo>
                  <a:lnTo>
                    <a:pt x="619328" y="177"/>
                  </a:lnTo>
                  <a:lnTo>
                    <a:pt x="619010" y="0"/>
                  </a:lnTo>
                  <a:lnTo>
                    <a:pt x="618223" y="1181"/>
                  </a:lnTo>
                  <a:lnTo>
                    <a:pt x="616686" y="3505"/>
                  </a:lnTo>
                  <a:lnTo>
                    <a:pt x="617220" y="3784"/>
                  </a:lnTo>
                  <a:lnTo>
                    <a:pt x="617740" y="4051"/>
                  </a:lnTo>
                  <a:lnTo>
                    <a:pt x="618286" y="4330"/>
                  </a:lnTo>
                  <a:lnTo>
                    <a:pt x="618845" y="3048"/>
                  </a:lnTo>
                  <a:lnTo>
                    <a:pt x="619379" y="1778"/>
                  </a:lnTo>
                  <a:lnTo>
                    <a:pt x="619925" y="520"/>
                  </a:lnTo>
                  <a:close/>
                </a:path>
                <a:path w="936625" h="1034415">
                  <a:moveTo>
                    <a:pt x="636739" y="374015"/>
                  </a:moveTo>
                  <a:lnTo>
                    <a:pt x="632117" y="370662"/>
                  </a:lnTo>
                  <a:lnTo>
                    <a:pt x="631278" y="374980"/>
                  </a:lnTo>
                  <a:lnTo>
                    <a:pt x="634403" y="374421"/>
                  </a:lnTo>
                  <a:lnTo>
                    <a:pt x="636739" y="374015"/>
                  </a:lnTo>
                  <a:close/>
                </a:path>
                <a:path w="936625" h="1034415">
                  <a:moveTo>
                    <a:pt x="657669" y="640638"/>
                  </a:moveTo>
                  <a:lnTo>
                    <a:pt x="656031" y="639457"/>
                  </a:lnTo>
                  <a:lnTo>
                    <a:pt x="654050" y="638378"/>
                  </a:lnTo>
                  <a:lnTo>
                    <a:pt x="652284" y="641756"/>
                  </a:lnTo>
                  <a:lnTo>
                    <a:pt x="657186" y="643382"/>
                  </a:lnTo>
                  <a:lnTo>
                    <a:pt x="657669" y="640638"/>
                  </a:lnTo>
                  <a:close/>
                </a:path>
                <a:path w="936625" h="1034415">
                  <a:moveTo>
                    <a:pt x="664210" y="332968"/>
                  </a:moveTo>
                  <a:lnTo>
                    <a:pt x="664032" y="331457"/>
                  </a:lnTo>
                  <a:lnTo>
                    <a:pt x="663651" y="329946"/>
                  </a:lnTo>
                  <a:lnTo>
                    <a:pt x="663613" y="329768"/>
                  </a:lnTo>
                  <a:lnTo>
                    <a:pt x="663079" y="329704"/>
                  </a:lnTo>
                  <a:lnTo>
                    <a:pt x="662470" y="329463"/>
                  </a:lnTo>
                  <a:lnTo>
                    <a:pt x="662038" y="330606"/>
                  </a:lnTo>
                  <a:lnTo>
                    <a:pt x="661644" y="331736"/>
                  </a:lnTo>
                  <a:lnTo>
                    <a:pt x="660971" y="333578"/>
                  </a:lnTo>
                  <a:lnTo>
                    <a:pt x="664210" y="332968"/>
                  </a:lnTo>
                  <a:close/>
                </a:path>
                <a:path w="936625" h="1034415">
                  <a:moveTo>
                    <a:pt x="667423" y="979131"/>
                  </a:moveTo>
                  <a:lnTo>
                    <a:pt x="664514" y="976528"/>
                  </a:lnTo>
                  <a:lnTo>
                    <a:pt x="664159" y="976922"/>
                  </a:lnTo>
                  <a:lnTo>
                    <a:pt x="663816" y="977328"/>
                  </a:lnTo>
                  <a:lnTo>
                    <a:pt x="663448" y="977722"/>
                  </a:lnTo>
                  <a:lnTo>
                    <a:pt x="663663" y="979462"/>
                  </a:lnTo>
                  <a:lnTo>
                    <a:pt x="664527" y="980274"/>
                  </a:lnTo>
                  <a:lnTo>
                    <a:pt x="667423" y="979131"/>
                  </a:lnTo>
                  <a:close/>
                </a:path>
                <a:path w="936625" h="1034415">
                  <a:moveTo>
                    <a:pt x="678307" y="163512"/>
                  </a:moveTo>
                  <a:lnTo>
                    <a:pt x="675424" y="163563"/>
                  </a:lnTo>
                  <a:lnTo>
                    <a:pt x="674293" y="164045"/>
                  </a:lnTo>
                  <a:lnTo>
                    <a:pt x="674573" y="166966"/>
                  </a:lnTo>
                  <a:lnTo>
                    <a:pt x="678307" y="163512"/>
                  </a:lnTo>
                  <a:close/>
                </a:path>
                <a:path w="936625" h="1034415">
                  <a:moveTo>
                    <a:pt x="680351" y="923759"/>
                  </a:moveTo>
                  <a:lnTo>
                    <a:pt x="678929" y="923734"/>
                  </a:lnTo>
                  <a:lnTo>
                    <a:pt x="677862" y="923404"/>
                  </a:lnTo>
                  <a:lnTo>
                    <a:pt x="676719" y="924204"/>
                  </a:lnTo>
                  <a:lnTo>
                    <a:pt x="676668" y="925322"/>
                  </a:lnTo>
                  <a:lnTo>
                    <a:pt x="676389" y="926134"/>
                  </a:lnTo>
                  <a:lnTo>
                    <a:pt x="677367" y="926312"/>
                  </a:lnTo>
                  <a:lnTo>
                    <a:pt x="678421" y="926807"/>
                  </a:lnTo>
                  <a:lnTo>
                    <a:pt x="679259" y="926566"/>
                  </a:lnTo>
                  <a:lnTo>
                    <a:pt x="679742" y="926426"/>
                  </a:lnTo>
                  <a:lnTo>
                    <a:pt x="679869" y="925080"/>
                  </a:lnTo>
                  <a:lnTo>
                    <a:pt x="680351" y="923759"/>
                  </a:lnTo>
                  <a:close/>
                </a:path>
                <a:path w="936625" h="1034415">
                  <a:moveTo>
                    <a:pt x="686485" y="971727"/>
                  </a:moveTo>
                  <a:lnTo>
                    <a:pt x="684110" y="967613"/>
                  </a:lnTo>
                  <a:lnTo>
                    <a:pt x="682917" y="970178"/>
                  </a:lnTo>
                  <a:lnTo>
                    <a:pt x="683653" y="971334"/>
                  </a:lnTo>
                  <a:lnTo>
                    <a:pt x="686485" y="971727"/>
                  </a:lnTo>
                  <a:close/>
                </a:path>
                <a:path w="936625" h="1034415">
                  <a:moveTo>
                    <a:pt x="687971" y="645287"/>
                  </a:moveTo>
                  <a:lnTo>
                    <a:pt x="687641" y="644956"/>
                  </a:lnTo>
                  <a:lnTo>
                    <a:pt x="686168" y="643407"/>
                  </a:lnTo>
                  <a:lnTo>
                    <a:pt x="685076" y="644448"/>
                  </a:lnTo>
                  <a:lnTo>
                    <a:pt x="683234" y="646353"/>
                  </a:lnTo>
                  <a:lnTo>
                    <a:pt x="686612" y="646493"/>
                  </a:lnTo>
                  <a:lnTo>
                    <a:pt x="687933" y="646557"/>
                  </a:lnTo>
                  <a:lnTo>
                    <a:pt x="687857" y="646023"/>
                  </a:lnTo>
                  <a:lnTo>
                    <a:pt x="687971" y="645287"/>
                  </a:lnTo>
                  <a:close/>
                </a:path>
                <a:path w="936625" h="1034415">
                  <a:moveTo>
                    <a:pt x="705866" y="427901"/>
                  </a:moveTo>
                  <a:lnTo>
                    <a:pt x="705015" y="423252"/>
                  </a:lnTo>
                  <a:lnTo>
                    <a:pt x="703427" y="424599"/>
                  </a:lnTo>
                  <a:lnTo>
                    <a:pt x="702081" y="425767"/>
                  </a:lnTo>
                  <a:lnTo>
                    <a:pt x="699909" y="427609"/>
                  </a:lnTo>
                  <a:lnTo>
                    <a:pt x="705434" y="428345"/>
                  </a:lnTo>
                  <a:lnTo>
                    <a:pt x="705866" y="427901"/>
                  </a:lnTo>
                  <a:close/>
                </a:path>
                <a:path w="936625" h="1034415">
                  <a:moveTo>
                    <a:pt x="728103" y="690054"/>
                  </a:moveTo>
                  <a:lnTo>
                    <a:pt x="724484" y="683818"/>
                  </a:lnTo>
                  <a:lnTo>
                    <a:pt x="723493" y="690219"/>
                  </a:lnTo>
                  <a:lnTo>
                    <a:pt x="728103" y="690054"/>
                  </a:lnTo>
                  <a:close/>
                </a:path>
                <a:path w="936625" h="1034415">
                  <a:moveTo>
                    <a:pt x="734910" y="796632"/>
                  </a:moveTo>
                  <a:lnTo>
                    <a:pt x="734415" y="794550"/>
                  </a:lnTo>
                  <a:lnTo>
                    <a:pt x="730681" y="795261"/>
                  </a:lnTo>
                  <a:lnTo>
                    <a:pt x="731088" y="796963"/>
                  </a:lnTo>
                  <a:lnTo>
                    <a:pt x="731316" y="797814"/>
                  </a:lnTo>
                  <a:lnTo>
                    <a:pt x="732510" y="797407"/>
                  </a:lnTo>
                  <a:lnTo>
                    <a:pt x="733717" y="797026"/>
                  </a:lnTo>
                  <a:lnTo>
                    <a:pt x="734910" y="796632"/>
                  </a:lnTo>
                  <a:close/>
                </a:path>
                <a:path w="936625" h="1034415">
                  <a:moveTo>
                    <a:pt x="750443" y="295313"/>
                  </a:moveTo>
                  <a:lnTo>
                    <a:pt x="750023" y="294424"/>
                  </a:lnTo>
                  <a:lnTo>
                    <a:pt x="749795" y="293966"/>
                  </a:lnTo>
                  <a:lnTo>
                    <a:pt x="747852" y="294728"/>
                  </a:lnTo>
                  <a:lnTo>
                    <a:pt x="746848" y="295135"/>
                  </a:lnTo>
                  <a:lnTo>
                    <a:pt x="747179" y="295706"/>
                  </a:lnTo>
                  <a:lnTo>
                    <a:pt x="747788" y="296849"/>
                  </a:lnTo>
                  <a:lnTo>
                    <a:pt x="750443" y="295313"/>
                  </a:lnTo>
                  <a:close/>
                </a:path>
                <a:path w="936625" h="1034415">
                  <a:moveTo>
                    <a:pt x="763536" y="103530"/>
                  </a:moveTo>
                  <a:lnTo>
                    <a:pt x="761809" y="101638"/>
                  </a:lnTo>
                  <a:lnTo>
                    <a:pt x="760374" y="102006"/>
                  </a:lnTo>
                  <a:lnTo>
                    <a:pt x="758393" y="103352"/>
                  </a:lnTo>
                  <a:lnTo>
                    <a:pt x="760310" y="104838"/>
                  </a:lnTo>
                  <a:lnTo>
                    <a:pt x="761733" y="105321"/>
                  </a:lnTo>
                  <a:lnTo>
                    <a:pt x="763536" y="103530"/>
                  </a:lnTo>
                  <a:close/>
                </a:path>
                <a:path w="936625" h="1034415">
                  <a:moveTo>
                    <a:pt x="781138" y="668261"/>
                  </a:moveTo>
                  <a:lnTo>
                    <a:pt x="778903" y="665911"/>
                  </a:lnTo>
                  <a:lnTo>
                    <a:pt x="778395" y="667359"/>
                  </a:lnTo>
                  <a:lnTo>
                    <a:pt x="777913" y="668794"/>
                  </a:lnTo>
                  <a:lnTo>
                    <a:pt x="777417" y="670255"/>
                  </a:lnTo>
                  <a:lnTo>
                    <a:pt x="780224" y="669569"/>
                  </a:lnTo>
                  <a:lnTo>
                    <a:pt x="781138" y="668261"/>
                  </a:lnTo>
                  <a:close/>
                </a:path>
                <a:path w="936625" h="1034415">
                  <a:moveTo>
                    <a:pt x="815975" y="185521"/>
                  </a:moveTo>
                  <a:lnTo>
                    <a:pt x="815682" y="182473"/>
                  </a:lnTo>
                  <a:lnTo>
                    <a:pt x="813765" y="181330"/>
                  </a:lnTo>
                  <a:lnTo>
                    <a:pt x="810094" y="182079"/>
                  </a:lnTo>
                  <a:lnTo>
                    <a:pt x="811644" y="183616"/>
                  </a:lnTo>
                  <a:lnTo>
                    <a:pt x="813168" y="185166"/>
                  </a:lnTo>
                  <a:lnTo>
                    <a:pt x="814705" y="186715"/>
                  </a:lnTo>
                  <a:lnTo>
                    <a:pt x="815975" y="185521"/>
                  </a:lnTo>
                  <a:close/>
                </a:path>
                <a:path w="936625" h="1034415">
                  <a:moveTo>
                    <a:pt x="818375" y="734275"/>
                  </a:moveTo>
                  <a:lnTo>
                    <a:pt x="817308" y="734314"/>
                  </a:lnTo>
                  <a:lnTo>
                    <a:pt x="816241" y="734352"/>
                  </a:lnTo>
                  <a:lnTo>
                    <a:pt x="815162" y="734479"/>
                  </a:lnTo>
                  <a:lnTo>
                    <a:pt x="815111" y="735939"/>
                  </a:lnTo>
                  <a:lnTo>
                    <a:pt x="816241" y="736092"/>
                  </a:lnTo>
                  <a:lnTo>
                    <a:pt x="817308" y="736104"/>
                  </a:lnTo>
                  <a:lnTo>
                    <a:pt x="818362" y="736155"/>
                  </a:lnTo>
                  <a:lnTo>
                    <a:pt x="818375" y="735507"/>
                  </a:lnTo>
                  <a:lnTo>
                    <a:pt x="818375" y="734275"/>
                  </a:lnTo>
                  <a:close/>
                </a:path>
                <a:path w="936625" h="1034415">
                  <a:moveTo>
                    <a:pt x="829868" y="636790"/>
                  </a:moveTo>
                  <a:lnTo>
                    <a:pt x="828078" y="635977"/>
                  </a:lnTo>
                  <a:lnTo>
                    <a:pt x="825500" y="635025"/>
                  </a:lnTo>
                  <a:lnTo>
                    <a:pt x="825233" y="638035"/>
                  </a:lnTo>
                  <a:lnTo>
                    <a:pt x="826490" y="639203"/>
                  </a:lnTo>
                  <a:lnTo>
                    <a:pt x="829056" y="639851"/>
                  </a:lnTo>
                  <a:lnTo>
                    <a:pt x="829868" y="636790"/>
                  </a:lnTo>
                  <a:close/>
                </a:path>
                <a:path w="936625" h="1034415">
                  <a:moveTo>
                    <a:pt x="860844" y="598144"/>
                  </a:moveTo>
                  <a:lnTo>
                    <a:pt x="860755" y="597547"/>
                  </a:lnTo>
                  <a:lnTo>
                    <a:pt x="860704" y="597281"/>
                  </a:lnTo>
                  <a:lnTo>
                    <a:pt x="859828" y="597141"/>
                  </a:lnTo>
                  <a:lnTo>
                    <a:pt x="858837" y="596760"/>
                  </a:lnTo>
                  <a:lnTo>
                    <a:pt x="858901" y="597750"/>
                  </a:lnTo>
                  <a:lnTo>
                    <a:pt x="858799" y="598436"/>
                  </a:lnTo>
                  <a:lnTo>
                    <a:pt x="859040" y="598995"/>
                  </a:lnTo>
                  <a:lnTo>
                    <a:pt x="859193" y="599287"/>
                  </a:lnTo>
                  <a:lnTo>
                    <a:pt x="859917" y="599313"/>
                  </a:lnTo>
                  <a:lnTo>
                    <a:pt x="860386" y="599465"/>
                  </a:lnTo>
                  <a:lnTo>
                    <a:pt x="860539" y="598817"/>
                  </a:lnTo>
                  <a:lnTo>
                    <a:pt x="860844" y="598144"/>
                  </a:lnTo>
                  <a:close/>
                </a:path>
                <a:path w="936625" h="1034415">
                  <a:moveTo>
                    <a:pt x="925664" y="647420"/>
                  </a:moveTo>
                  <a:lnTo>
                    <a:pt x="924915" y="647026"/>
                  </a:lnTo>
                  <a:lnTo>
                    <a:pt x="923975" y="646125"/>
                  </a:lnTo>
                  <a:lnTo>
                    <a:pt x="923455" y="646341"/>
                  </a:lnTo>
                  <a:lnTo>
                    <a:pt x="921588" y="647039"/>
                  </a:lnTo>
                  <a:lnTo>
                    <a:pt x="921308" y="648538"/>
                  </a:lnTo>
                  <a:lnTo>
                    <a:pt x="922845" y="651840"/>
                  </a:lnTo>
                  <a:lnTo>
                    <a:pt x="924915" y="648614"/>
                  </a:lnTo>
                  <a:lnTo>
                    <a:pt x="925664" y="647420"/>
                  </a:lnTo>
                  <a:close/>
                </a:path>
                <a:path w="936625" h="1034415">
                  <a:moveTo>
                    <a:pt x="936104" y="572312"/>
                  </a:moveTo>
                  <a:lnTo>
                    <a:pt x="932599" y="572516"/>
                  </a:lnTo>
                  <a:lnTo>
                    <a:pt x="932230" y="573938"/>
                  </a:lnTo>
                  <a:lnTo>
                    <a:pt x="932294" y="577049"/>
                  </a:lnTo>
                  <a:lnTo>
                    <a:pt x="936104" y="57231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6" name="object 141">
              <a:extLst>
                <a:ext uri="{FF2B5EF4-FFF2-40B4-BE49-F238E27FC236}">
                  <a16:creationId xmlns:a16="http://schemas.microsoft.com/office/drawing/2014/main" id="{7591F8EE-298E-1B9F-8010-D61339E4AAD7}"/>
                </a:ext>
              </a:extLst>
            </p:cNvPr>
            <p:cNvSpPr/>
            <p:nvPr/>
          </p:nvSpPr>
          <p:spPr>
            <a:xfrm>
              <a:off x="5344886" y="3691195"/>
              <a:ext cx="530233" cy="619954"/>
            </a:xfrm>
            <a:custGeom>
              <a:avLst/>
              <a:gdLst/>
              <a:ahLst/>
              <a:cxnLst/>
              <a:rect l="l" t="t" r="r" b="b"/>
              <a:pathLst>
                <a:path w="874395" h="1022350">
                  <a:moveTo>
                    <a:pt x="4279" y="723785"/>
                  </a:moveTo>
                  <a:lnTo>
                    <a:pt x="4000" y="722960"/>
                  </a:lnTo>
                  <a:lnTo>
                    <a:pt x="3898" y="722528"/>
                  </a:lnTo>
                  <a:lnTo>
                    <a:pt x="2362" y="722401"/>
                  </a:lnTo>
                  <a:lnTo>
                    <a:pt x="800" y="722236"/>
                  </a:lnTo>
                  <a:lnTo>
                    <a:pt x="0" y="725360"/>
                  </a:lnTo>
                  <a:lnTo>
                    <a:pt x="4279" y="723785"/>
                  </a:lnTo>
                  <a:close/>
                </a:path>
                <a:path w="874395" h="1022350">
                  <a:moveTo>
                    <a:pt x="55740" y="722261"/>
                  </a:moveTo>
                  <a:lnTo>
                    <a:pt x="55575" y="722033"/>
                  </a:lnTo>
                  <a:lnTo>
                    <a:pt x="55181" y="721525"/>
                  </a:lnTo>
                  <a:lnTo>
                    <a:pt x="54495" y="721245"/>
                  </a:lnTo>
                  <a:lnTo>
                    <a:pt x="53733" y="720763"/>
                  </a:lnTo>
                  <a:lnTo>
                    <a:pt x="53365" y="721537"/>
                  </a:lnTo>
                  <a:lnTo>
                    <a:pt x="52946" y="722439"/>
                  </a:lnTo>
                  <a:lnTo>
                    <a:pt x="55181" y="723455"/>
                  </a:lnTo>
                  <a:lnTo>
                    <a:pt x="55321" y="722960"/>
                  </a:lnTo>
                  <a:lnTo>
                    <a:pt x="55740" y="722261"/>
                  </a:lnTo>
                  <a:close/>
                </a:path>
                <a:path w="874395" h="1022350">
                  <a:moveTo>
                    <a:pt x="73787" y="387197"/>
                  </a:moveTo>
                  <a:lnTo>
                    <a:pt x="72885" y="387057"/>
                  </a:lnTo>
                  <a:lnTo>
                    <a:pt x="72377" y="386969"/>
                  </a:lnTo>
                  <a:lnTo>
                    <a:pt x="71843" y="386905"/>
                  </a:lnTo>
                  <a:lnTo>
                    <a:pt x="71780" y="387553"/>
                  </a:lnTo>
                  <a:lnTo>
                    <a:pt x="71551" y="388239"/>
                  </a:lnTo>
                  <a:lnTo>
                    <a:pt x="71716" y="388823"/>
                  </a:lnTo>
                  <a:lnTo>
                    <a:pt x="71793" y="389064"/>
                  </a:lnTo>
                  <a:lnTo>
                    <a:pt x="72986" y="389356"/>
                  </a:lnTo>
                  <a:lnTo>
                    <a:pt x="73101" y="389204"/>
                  </a:lnTo>
                  <a:lnTo>
                    <a:pt x="73431" y="388708"/>
                  </a:lnTo>
                  <a:lnTo>
                    <a:pt x="73545" y="388010"/>
                  </a:lnTo>
                  <a:lnTo>
                    <a:pt x="73787" y="387197"/>
                  </a:lnTo>
                  <a:close/>
                </a:path>
                <a:path w="874395" h="1022350">
                  <a:moveTo>
                    <a:pt x="94183" y="657263"/>
                  </a:moveTo>
                  <a:lnTo>
                    <a:pt x="93967" y="656793"/>
                  </a:lnTo>
                  <a:lnTo>
                    <a:pt x="93776" y="656310"/>
                  </a:lnTo>
                  <a:lnTo>
                    <a:pt x="93548" y="655866"/>
                  </a:lnTo>
                  <a:lnTo>
                    <a:pt x="92430" y="656361"/>
                  </a:lnTo>
                  <a:lnTo>
                    <a:pt x="91313" y="656844"/>
                  </a:lnTo>
                  <a:lnTo>
                    <a:pt x="90182" y="657339"/>
                  </a:lnTo>
                  <a:lnTo>
                    <a:pt x="90805" y="658736"/>
                  </a:lnTo>
                  <a:lnTo>
                    <a:pt x="93065" y="657745"/>
                  </a:lnTo>
                  <a:lnTo>
                    <a:pt x="94183" y="657263"/>
                  </a:lnTo>
                  <a:close/>
                </a:path>
                <a:path w="874395" h="1022350">
                  <a:moveTo>
                    <a:pt x="128981" y="338467"/>
                  </a:moveTo>
                  <a:lnTo>
                    <a:pt x="128892" y="337654"/>
                  </a:lnTo>
                  <a:lnTo>
                    <a:pt x="128866" y="337502"/>
                  </a:lnTo>
                  <a:lnTo>
                    <a:pt x="127965" y="337464"/>
                  </a:lnTo>
                  <a:lnTo>
                    <a:pt x="127101" y="337273"/>
                  </a:lnTo>
                  <a:lnTo>
                    <a:pt x="127177" y="338366"/>
                  </a:lnTo>
                  <a:lnTo>
                    <a:pt x="127152" y="339204"/>
                  </a:lnTo>
                  <a:lnTo>
                    <a:pt x="127355" y="340004"/>
                  </a:lnTo>
                  <a:lnTo>
                    <a:pt x="127393" y="340144"/>
                  </a:lnTo>
                  <a:lnTo>
                    <a:pt x="128308" y="340080"/>
                  </a:lnTo>
                  <a:lnTo>
                    <a:pt x="128816" y="340106"/>
                  </a:lnTo>
                  <a:lnTo>
                    <a:pt x="128854" y="339293"/>
                  </a:lnTo>
                  <a:lnTo>
                    <a:pt x="128981" y="338467"/>
                  </a:lnTo>
                  <a:close/>
                </a:path>
                <a:path w="874395" h="1022350">
                  <a:moveTo>
                    <a:pt x="136309" y="482536"/>
                  </a:moveTo>
                  <a:lnTo>
                    <a:pt x="135661" y="481431"/>
                  </a:lnTo>
                  <a:lnTo>
                    <a:pt x="135064" y="480352"/>
                  </a:lnTo>
                  <a:lnTo>
                    <a:pt x="134010" y="478561"/>
                  </a:lnTo>
                  <a:lnTo>
                    <a:pt x="132994" y="481126"/>
                  </a:lnTo>
                  <a:lnTo>
                    <a:pt x="133210" y="482307"/>
                  </a:lnTo>
                  <a:lnTo>
                    <a:pt x="135001" y="482917"/>
                  </a:lnTo>
                  <a:lnTo>
                    <a:pt x="135280" y="483006"/>
                  </a:lnTo>
                  <a:lnTo>
                    <a:pt x="135686" y="482739"/>
                  </a:lnTo>
                  <a:lnTo>
                    <a:pt x="136309" y="482536"/>
                  </a:lnTo>
                  <a:close/>
                </a:path>
                <a:path w="874395" h="1022350">
                  <a:moveTo>
                    <a:pt x="146278" y="540816"/>
                  </a:moveTo>
                  <a:lnTo>
                    <a:pt x="146151" y="539305"/>
                  </a:lnTo>
                  <a:lnTo>
                    <a:pt x="144856" y="539661"/>
                  </a:lnTo>
                  <a:lnTo>
                    <a:pt x="143611" y="539991"/>
                  </a:lnTo>
                  <a:lnTo>
                    <a:pt x="142328" y="540346"/>
                  </a:lnTo>
                  <a:lnTo>
                    <a:pt x="142405" y="540702"/>
                  </a:lnTo>
                  <a:lnTo>
                    <a:pt x="142519" y="541045"/>
                  </a:lnTo>
                  <a:lnTo>
                    <a:pt x="142582" y="541413"/>
                  </a:lnTo>
                  <a:lnTo>
                    <a:pt x="146278" y="540816"/>
                  </a:lnTo>
                  <a:close/>
                </a:path>
                <a:path w="874395" h="1022350">
                  <a:moveTo>
                    <a:pt x="150139" y="740117"/>
                  </a:moveTo>
                  <a:lnTo>
                    <a:pt x="148513" y="738936"/>
                  </a:lnTo>
                  <a:lnTo>
                    <a:pt x="147040" y="738073"/>
                  </a:lnTo>
                  <a:lnTo>
                    <a:pt x="147104" y="741349"/>
                  </a:lnTo>
                  <a:lnTo>
                    <a:pt x="148272" y="740867"/>
                  </a:lnTo>
                  <a:lnTo>
                    <a:pt x="150139" y="740117"/>
                  </a:lnTo>
                  <a:close/>
                </a:path>
                <a:path w="874395" h="1022350">
                  <a:moveTo>
                    <a:pt x="202742" y="650913"/>
                  </a:moveTo>
                  <a:lnTo>
                    <a:pt x="200863" y="650951"/>
                  </a:lnTo>
                  <a:lnTo>
                    <a:pt x="199923" y="651052"/>
                  </a:lnTo>
                  <a:lnTo>
                    <a:pt x="199821" y="651929"/>
                  </a:lnTo>
                  <a:lnTo>
                    <a:pt x="200774" y="652119"/>
                  </a:lnTo>
                  <a:lnTo>
                    <a:pt x="201714" y="652259"/>
                  </a:lnTo>
                  <a:lnTo>
                    <a:pt x="202653" y="652386"/>
                  </a:lnTo>
                  <a:lnTo>
                    <a:pt x="202679" y="651903"/>
                  </a:lnTo>
                  <a:lnTo>
                    <a:pt x="202692" y="651408"/>
                  </a:lnTo>
                  <a:lnTo>
                    <a:pt x="202742" y="650913"/>
                  </a:lnTo>
                  <a:close/>
                </a:path>
                <a:path w="874395" h="1022350">
                  <a:moveTo>
                    <a:pt x="205270" y="880579"/>
                  </a:moveTo>
                  <a:lnTo>
                    <a:pt x="204711" y="879805"/>
                  </a:lnTo>
                  <a:lnTo>
                    <a:pt x="204203" y="879005"/>
                  </a:lnTo>
                  <a:lnTo>
                    <a:pt x="203606" y="878268"/>
                  </a:lnTo>
                  <a:lnTo>
                    <a:pt x="202768" y="878700"/>
                  </a:lnTo>
                  <a:lnTo>
                    <a:pt x="203111" y="879640"/>
                  </a:lnTo>
                  <a:lnTo>
                    <a:pt x="203504" y="880503"/>
                  </a:lnTo>
                  <a:lnTo>
                    <a:pt x="203885" y="881367"/>
                  </a:lnTo>
                  <a:lnTo>
                    <a:pt x="204330" y="881087"/>
                  </a:lnTo>
                  <a:lnTo>
                    <a:pt x="204800" y="880833"/>
                  </a:lnTo>
                  <a:lnTo>
                    <a:pt x="205270" y="880579"/>
                  </a:lnTo>
                  <a:close/>
                </a:path>
                <a:path w="874395" h="1022350">
                  <a:moveTo>
                    <a:pt x="211315" y="196862"/>
                  </a:moveTo>
                  <a:lnTo>
                    <a:pt x="210997" y="196659"/>
                  </a:lnTo>
                  <a:lnTo>
                    <a:pt x="210680" y="196456"/>
                  </a:lnTo>
                  <a:lnTo>
                    <a:pt x="210375" y="196253"/>
                  </a:lnTo>
                  <a:lnTo>
                    <a:pt x="209702" y="197231"/>
                  </a:lnTo>
                  <a:lnTo>
                    <a:pt x="208381" y="199224"/>
                  </a:lnTo>
                  <a:lnTo>
                    <a:pt x="208749" y="199466"/>
                  </a:lnTo>
                  <a:lnTo>
                    <a:pt x="209118" y="199707"/>
                  </a:lnTo>
                  <a:lnTo>
                    <a:pt x="209473" y="199948"/>
                  </a:lnTo>
                  <a:lnTo>
                    <a:pt x="211315" y="196862"/>
                  </a:lnTo>
                  <a:close/>
                </a:path>
                <a:path w="874395" h="1022350">
                  <a:moveTo>
                    <a:pt x="218313" y="626656"/>
                  </a:moveTo>
                  <a:lnTo>
                    <a:pt x="218147" y="626300"/>
                  </a:lnTo>
                  <a:lnTo>
                    <a:pt x="217957" y="625944"/>
                  </a:lnTo>
                  <a:lnTo>
                    <a:pt x="217792" y="625576"/>
                  </a:lnTo>
                  <a:lnTo>
                    <a:pt x="216979" y="626059"/>
                  </a:lnTo>
                  <a:lnTo>
                    <a:pt x="215353" y="626986"/>
                  </a:lnTo>
                  <a:lnTo>
                    <a:pt x="215569" y="627278"/>
                  </a:lnTo>
                  <a:lnTo>
                    <a:pt x="215900" y="627849"/>
                  </a:lnTo>
                  <a:lnTo>
                    <a:pt x="216776" y="627494"/>
                  </a:lnTo>
                  <a:lnTo>
                    <a:pt x="217538" y="627075"/>
                  </a:lnTo>
                  <a:lnTo>
                    <a:pt x="218313" y="626656"/>
                  </a:lnTo>
                  <a:close/>
                </a:path>
                <a:path w="874395" h="1022350">
                  <a:moveTo>
                    <a:pt x="229501" y="587806"/>
                  </a:moveTo>
                  <a:lnTo>
                    <a:pt x="229044" y="587590"/>
                  </a:lnTo>
                  <a:lnTo>
                    <a:pt x="228561" y="587400"/>
                  </a:lnTo>
                  <a:lnTo>
                    <a:pt x="228079" y="587184"/>
                  </a:lnTo>
                  <a:lnTo>
                    <a:pt x="227622" y="588340"/>
                  </a:lnTo>
                  <a:lnTo>
                    <a:pt x="226695" y="590664"/>
                  </a:lnTo>
                  <a:lnTo>
                    <a:pt x="227037" y="590816"/>
                  </a:lnTo>
                  <a:lnTo>
                    <a:pt x="227342" y="590981"/>
                  </a:lnTo>
                  <a:lnTo>
                    <a:pt x="227698" y="591121"/>
                  </a:lnTo>
                  <a:lnTo>
                    <a:pt x="228282" y="590016"/>
                  </a:lnTo>
                  <a:lnTo>
                    <a:pt x="229501" y="587806"/>
                  </a:lnTo>
                  <a:close/>
                </a:path>
                <a:path w="874395" h="1022350">
                  <a:moveTo>
                    <a:pt x="235750" y="906411"/>
                  </a:moveTo>
                  <a:lnTo>
                    <a:pt x="235102" y="906411"/>
                  </a:lnTo>
                  <a:lnTo>
                    <a:pt x="234276" y="906208"/>
                  </a:lnTo>
                  <a:lnTo>
                    <a:pt x="233819" y="906513"/>
                  </a:lnTo>
                  <a:lnTo>
                    <a:pt x="233400" y="906792"/>
                  </a:lnTo>
                  <a:lnTo>
                    <a:pt x="233337" y="907643"/>
                  </a:lnTo>
                  <a:lnTo>
                    <a:pt x="232918" y="908697"/>
                  </a:lnTo>
                  <a:lnTo>
                    <a:pt x="234086" y="908723"/>
                  </a:lnTo>
                  <a:lnTo>
                    <a:pt x="235165" y="909015"/>
                  </a:lnTo>
                  <a:lnTo>
                    <a:pt x="235318" y="908723"/>
                  </a:lnTo>
                  <a:lnTo>
                    <a:pt x="235699" y="908088"/>
                  </a:lnTo>
                  <a:lnTo>
                    <a:pt x="235635" y="907186"/>
                  </a:lnTo>
                  <a:lnTo>
                    <a:pt x="235750" y="906411"/>
                  </a:lnTo>
                  <a:close/>
                </a:path>
                <a:path w="874395" h="1022350">
                  <a:moveTo>
                    <a:pt x="238353" y="174739"/>
                  </a:moveTo>
                  <a:lnTo>
                    <a:pt x="235915" y="173520"/>
                  </a:lnTo>
                  <a:lnTo>
                    <a:pt x="233235" y="175653"/>
                  </a:lnTo>
                  <a:lnTo>
                    <a:pt x="235724" y="175221"/>
                  </a:lnTo>
                  <a:lnTo>
                    <a:pt x="238353" y="174739"/>
                  </a:lnTo>
                  <a:close/>
                </a:path>
                <a:path w="874395" h="1022350">
                  <a:moveTo>
                    <a:pt x="243281" y="479831"/>
                  </a:moveTo>
                  <a:lnTo>
                    <a:pt x="243052" y="479437"/>
                  </a:lnTo>
                  <a:lnTo>
                    <a:pt x="242747" y="478917"/>
                  </a:lnTo>
                  <a:lnTo>
                    <a:pt x="242189" y="478548"/>
                  </a:lnTo>
                  <a:lnTo>
                    <a:pt x="241731" y="478116"/>
                  </a:lnTo>
                  <a:lnTo>
                    <a:pt x="241795" y="480148"/>
                  </a:lnTo>
                  <a:lnTo>
                    <a:pt x="241808" y="481164"/>
                  </a:lnTo>
                  <a:lnTo>
                    <a:pt x="242277" y="481088"/>
                  </a:lnTo>
                  <a:lnTo>
                    <a:pt x="242722" y="481012"/>
                  </a:lnTo>
                  <a:lnTo>
                    <a:pt x="243166" y="480923"/>
                  </a:lnTo>
                  <a:lnTo>
                    <a:pt x="243154" y="480428"/>
                  </a:lnTo>
                  <a:lnTo>
                    <a:pt x="243281" y="479831"/>
                  </a:lnTo>
                  <a:close/>
                </a:path>
                <a:path w="874395" h="1022350">
                  <a:moveTo>
                    <a:pt x="246621" y="174828"/>
                  </a:moveTo>
                  <a:lnTo>
                    <a:pt x="246316" y="174383"/>
                  </a:lnTo>
                  <a:lnTo>
                    <a:pt x="246024" y="173901"/>
                  </a:lnTo>
                  <a:lnTo>
                    <a:pt x="245719" y="173443"/>
                  </a:lnTo>
                  <a:lnTo>
                    <a:pt x="244868" y="174104"/>
                  </a:lnTo>
                  <a:lnTo>
                    <a:pt x="244005" y="174802"/>
                  </a:lnTo>
                  <a:lnTo>
                    <a:pt x="243154" y="175475"/>
                  </a:lnTo>
                  <a:lnTo>
                    <a:pt x="243370" y="175806"/>
                  </a:lnTo>
                  <a:lnTo>
                    <a:pt x="243611" y="176123"/>
                  </a:lnTo>
                  <a:lnTo>
                    <a:pt x="243840" y="176453"/>
                  </a:lnTo>
                  <a:lnTo>
                    <a:pt x="244767" y="175920"/>
                  </a:lnTo>
                  <a:lnTo>
                    <a:pt x="245694" y="175361"/>
                  </a:lnTo>
                  <a:lnTo>
                    <a:pt x="246621" y="174828"/>
                  </a:lnTo>
                  <a:close/>
                </a:path>
                <a:path w="874395" h="1022350">
                  <a:moveTo>
                    <a:pt x="269849" y="143611"/>
                  </a:moveTo>
                  <a:lnTo>
                    <a:pt x="269265" y="142849"/>
                  </a:lnTo>
                  <a:lnTo>
                    <a:pt x="268668" y="142100"/>
                  </a:lnTo>
                  <a:lnTo>
                    <a:pt x="268084" y="141338"/>
                  </a:lnTo>
                  <a:lnTo>
                    <a:pt x="267360" y="141973"/>
                  </a:lnTo>
                  <a:lnTo>
                    <a:pt x="266992" y="142278"/>
                  </a:lnTo>
                  <a:lnTo>
                    <a:pt x="267728" y="142938"/>
                  </a:lnTo>
                  <a:lnTo>
                    <a:pt x="268452" y="143611"/>
                  </a:lnTo>
                  <a:lnTo>
                    <a:pt x="269201" y="144246"/>
                  </a:lnTo>
                  <a:lnTo>
                    <a:pt x="269430" y="144030"/>
                  </a:lnTo>
                  <a:lnTo>
                    <a:pt x="269646" y="143827"/>
                  </a:lnTo>
                  <a:lnTo>
                    <a:pt x="269849" y="143611"/>
                  </a:lnTo>
                  <a:close/>
                </a:path>
                <a:path w="874395" h="1022350">
                  <a:moveTo>
                    <a:pt x="269900" y="601637"/>
                  </a:moveTo>
                  <a:lnTo>
                    <a:pt x="269748" y="601332"/>
                  </a:lnTo>
                  <a:lnTo>
                    <a:pt x="269544" y="600887"/>
                  </a:lnTo>
                  <a:lnTo>
                    <a:pt x="268935" y="600684"/>
                  </a:lnTo>
                  <a:lnTo>
                    <a:pt x="268160" y="600113"/>
                  </a:lnTo>
                  <a:lnTo>
                    <a:pt x="268033" y="601548"/>
                  </a:lnTo>
                  <a:lnTo>
                    <a:pt x="267804" y="602234"/>
                  </a:lnTo>
                  <a:lnTo>
                    <a:pt x="267995" y="602449"/>
                  </a:lnTo>
                  <a:lnTo>
                    <a:pt x="268287" y="602729"/>
                  </a:lnTo>
                  <a:lnTo>
                    <a:pt x="269062" y="602792"/>
                  </a:lnTo>
                  <a:lnTo>
                    <a:pt x="269392" y="602615"/>
                  </a:lnTo>
                  <a:lnTo>
                    <a:pt x="269697" y="602437"/>
                  </a:lnTo>
                  <a:lnTo>
                    <a:pt x="269900" y="601637"/>
                  </a:lnTo>
                  <a:close/>
                </a:path>
                <a:path w="874395" h="1022350">
                  <a:moveTo>
                    <a:pt x="269951" y="118211"/>
                  </a:moveTo>
                  <a:lnTo>
                    <a:pt x="269900" y="117640"/>
                  </a:lnTo>
                  <a:lnTo>
                    <a:pt x="269824" y="116967"/>
                  </a:lnTo>
                  <a:lnTo>
                    <a:pt x="269227" y="116332"/>
                  </a:lnTo>
                  <a:lnTo>
                    <a:pt x="268135" y="114490"/>
                  </a:lnTo>
                  <a:lnTo>
                    <a:pt x="267766" y="119100"/>
                  </a:lnTo>
                  <a:lnTo>
                    <a:pt x="268617" y="119329"/>
                  </a:lnTo>
                  <a:lnTo>
                    <a:pt x="269036" y="119456"/>
                  </a:lnTo>
                  <a:lnTo>
                    <a:pt x="269354" y="118846"/>
                  </a:lnTo>
                  <a:lnTo>
                    <a:pt x="269951" y="118211"/>
                  </a:lnTo>
                  <a:close/>
                </a:path>
                <a:path w="874395" h="1022350">
                  <a:moveTo>
                    <a:pt x="270383" y="397256"/>
                  </a:moveTo>
                  <a:lnTo>
                    <a:pt x="270230" y="394906"/>
                  </a:lnTo>
                  <a:lnTo>
                    <a:pt x="269938" y="392569"/>
                  </a:lnTo>
                  <a:lnTo>
                    <a:pt x="268922" y="393763"/>
                  </a:lnTo>
                  <a:lnTo>
                    <a:pt x="266700" y="396443"/>
                  </a:lnTo>
                  <a:lnTo>
                    <a:pt x="270383" y="397256"/>
                  </a:lnTo>
                  <a:close/>
                </a:path>
                <a:path w="874395" h="1022350">
                  <a:moveTo>
                    <a:pt x="289788" y="988885"/>
                  </a:moveTo>
                  <a:lnTo>
                    <a:pt x="288455" y="988733"/>
                  </a:lnTo>
                  <a:lnTo>
                    <a:pt x="287147" y="988580"/>
                  </a:lnTo>
                  <a:lnTo>
                    <a:pt x="285826" y="988441"/>
                  </a:lnTo>
                  <a:lnTo>
                    <a:pt x="285762" y="988847"/>
                  </a:lnTo>
                  <a:lnTo>
                    <a:pt x="285673" y="989685"/>
                  </a:lnTo>
                  <a:lnTo>
                    <a:pt x="286943" y="989926"/>
                  </a:lnTo>
                  <a:lnTo>
                    <a:pt x="288213" y="990142"/>
                  </a:lnTo>
                  <a:lnTo>
                    <a:pt x="289471" y="990384"/>
                  </a:lnTo>
                  <a:lnTo>
                    <a:pt x="289585" y="989888"/>
                  </a:lnTo>
                  <a:lnTo>
                    <a:pt x="289661" y="989393"/>
                  </a:lnTo>
                  <a:lnTo>
                    <a:pt x="289788" y="988885"/>
                  </a:lnTo>
                  <a:close/>
                </a:path>
                <a:path w="874395" h="1022350">
                  <a:moveTo>
                    <a:pt x="311835" y="384822"/>
                  </a:moveTo>
                  <a:lnTo>
                    <a:pt x="308127" y="382727"/>
                  </a:lnTo>
                  <a:lnTo>
                    <a:pt x="307797" y="383324"/>
                  </a:lnTo>
                  <a:lnTo>
                    <a:pt x="307606" y="383628"/>
                  </a:lnTo>
                  <a:lnTo>
                    <a:pt x="308825" y="384352"/>
                  </a:lnTo>
                  <a:lnTo>
                    <a:pt x="310057" y="385064"/>
                  </a:lnTo>
                  <a:lnTo>
                    <a:pt x="311277" y="385775"/>
                  </a:lnTo>
                  <a:lnTo>
                    <a:pt x="311645" y="385140"/>
                  </a:lnTo>
                  <a:lnTo>
                    <a:pt x="311835" y="384822"/>
                  </a:lnTo>
                  <a:close/>
                </a:path>
                <a:path w="874395" h="1022350">
                  <a:moveTo>
                    <a:pt x="313156" y="851954"/>
                  </a:moveTo>
                  <a:lnTo>
                    <a:pt x="313131" y="851547"/>
                  </a:lnTo>
                  <a:lnTo>
                    <a:pt x="313042" y="850798"/>
                  </a:lnTo>
                  <a:lnTo>
                    <a:pt x="312013" y="850861"/>
                  </a:lnTo>
                  <a:lnTo>
                    <a:pt x="309968" y="851001"/>
                  </a:lnTo>
                  <a:lnTo>
                    <a:pt x="310007" y="851420"/>
                  </a:lnTo>
                  <a:lnTo>
                    <a:pt x="310019" y="851839"/>
                  </a:lnTo>
                  <a:lnTo>
                    <a:pt x="310083" y="852233"/>
                  </a:lnTo>
                  <a:lnTo>
                    <a:pt x="311099" y="852144"/>
                  </a:lnTo>
                  <a:lnTo>
                    <a:pt x="312127" y="852043"/>
                  </a:lnTo>
                  <a:lnTo>
                    <a:pt x="313156" y="851954"/>
                  </a:lnTo>
                  <a:close/>
                </a:path>
                <a:path w="874395" h="1022350">
                  <a:moveTo>
                    <a:pt x="313524" y="514667"/>
                  </a:moveTo>
                  <a:lnTo>
                    <a:pt x="313410" y="514375"/>
                  </a:lnTo>
                  <a:lnTo>
                    <a:pt x="313334" y="514070"/>
                  </a:lnTo>
                  <a:lnTo>
                    <a:pt x="313220" y="513803"/>
                  </a:lnTo>
                  <a:lnTo>
                    <a:pt x="310730" y="514426"/>
                  </a:lnTo>
                  <a:lnTo>
                    <a:pt x="309499" y="514756"/>
                  </a:lnTo>
                  <a:lnTo>
                    <a:pt x="309587" y="515251"/>
                  </a:lnTo>
                  <a:lnTo>
                    <a:pt x="309613" y="515531"/>
                  </a:lnTo>
                  <a:lnTo>
                    <a:pt x="310324" y="515531"/>
                  </a:lnTo>
                  <a:lnTo>
                    <a:pt x="311048" y="515658"/>
                  </a:lnTo>
                  <a:lnTo>
                    <a:pt x="311708" y="515493"/>
                  </a:lnTo>
                  <a:lnTo>
                    <a:pt x="312356" y="515366"/>
                  </a:lnTo>
                  <a:lnTo>
                    <a:pt x="312928" y="514946"/>
                  </a:lnTo>
                  <a:lnTo>
                    <a:pt x="313524" y="514667"/>
                  </a:lnTo>
                  <a:close/>
                </a:path>
                <a:path w="874395" h="1022350">
                  <a:moveTo>
                    <a:pt x="315417" y="655015"/>
                  </a:moveTo>
                  <a:lnTo>
                    <a:pt x="314845" y="654329"/>
                  </a:lnTo>
                  <a:lnTo>
                    <a:pt x="314528" y="654011"/>
                  </a:lnTo>
                  <a:lnTo>
                    <a:pt x="312610" y="655459"/>
                  </a:lnTo>
                  <a:lnTo>
                    <a:pt x="311658" y="656158"/>
                  </a:lnTo>
                  <a:lnTo>
                    <a:pt x="312381" y="657174"/>
                  </a:lnTo>
                  <a:lnTo>
                    <a:pt x="312750" y="657669"/>
                  </a:lnTo>
                  <a:lnTo>
                    <a:pt x="313626" y="656780"/>
                  </a:lnTo>
                  <a:lnTo>
                    <a:pt x="314553" y="655891"/>
                  </a:lnTo>
                  <a:lnTo>
                    <a:pt x="315417" y="655015"/>
                  </a:lnTo>
                  <a:close/>
                </a:path>
                <a:path w="874395" h="1022350">
                  <a:moveTo>
                    <a:pt x="324065" y="878446"/>
                  </a:moveTo>
                  <a:lnTo>
                    <a:pt x="323151" y="878560"/>
                  </a:lnTo>
                  <a:lnTo>
                    <a:pt x="322414" y="878497"/>
                  </a:lnTo>
                  <a:lnTo>
                    <a:pt x="321894" y="878776"/>
                  </a:lnTo>
                  <a:lnTo>
                    <a:pt x="321640" y="878928"/>
                  </a:lnTo>
                  <a:lnTo>
                    <a:pt x="321741" y="879716"/>
                  </a:lnTo>
                  <a:lnTo>
                    <a:pt x="321678" y="880237"/>
                  </a:lnTo>
                  <a:lnTo>
                    <a:pt x="322338" y="880262"/>
                  </a:lnTo>
                  <a:lnTo>
                    <a:pt x="323037" y="880427"/>
                  </a:lnTo>
                  <a:lnTo>
                    <a:pt x="323621" y="880262"/>
                  </a:lnTo>
                  <a:lnTo>
                    <a:pt x="323862" y="880186"/>
                  </a:lnTo>
                  <a:lnTo>
                    <a:pt x="323862" y="879348"/>
                  </a:lnTo>
                  <a:lnTo>
                    <a:pt x="324065" y="878446"/>
                  </a:lnTo>
                  <a:close/>
                </a:path>
                <a:path w="874395" h="1022350">
                  <a:moveTo>
                    <a:pt x="341426" y="625322"/>
                  </a:moveTo>
                  <a:lnTo>
                    <a:pt x="341337" y="624306"/>
                  </a:lnTo>
                  <a:lnTo>
                    <a:pt x="340448" y="624001"/>
                  </a:lnTo>
                  <a:lnTo>
                    <a:pt x="339458" y="623328"/>
                  </a:lnTo>
                  <a:lnTo>
                    <a:pt x="339140" y="624662"/>
                  </a:lnTo>
                  <a:lnTo>
                    <a:pt x="338848" y="625424"/>
                  </a:lnTo>
                  <a:lnTo>
                    <a:pt x="338886" y="626173"/>
                  </a:lnTo>
                  <a:lnTo>
                    <a:pt x="338886" y="626376"/>
                  </a:lnTo>
                  <a:lnTo>
                    <a:pt x="340283" y="626821"/>
                  </a:lnTo>
                  <a:lnTo>
                    <a:pt x="340601" y="626567"/>
                  </a:lnTo>
                  <a:lnTo>
                    <a:pt x="341096" y="626198"/>
                  </a:lnTo>
                  <a:lnTo>
                    <a:pt x="341426" y="625322"/>
                  </a:lnTo>
                  <a:close/>
                </a:path>
                <a:path w="874395" h="1022350">
                  <a:moveTo>
                    <a:pt x="352894" y="831532"/>
                  </a:moveTo>
                  <a:lnTo>
                    <a:pt x="352107" y="830948"/>
                  </a:lnTo>
                  <a:lnTo>
                    <a:pt x="351294" y="830376"/>
                  </a:lnTo>
                  <a:lnTo>
                    <a:pt x="350507" y="829779"/>
                  </a:lnTo>
                  <a:lnTo>
                    <a:pt x="350012" y="830630"/>
                  </a:lnTo>
                  <a:lnTo>
                    <a:pt x="349745" y="831037"/>
                  </a:lnTo>
                  <a:lnTo>
                    <a:pt x="350608" y="831494"/>
                  </a:lnTo>
                  <a:lnTo>
                    <a:pt x="351497" y="831951"/>
                  </a:lnTo>
                  <a:lnTo>
                    <a:pt x="352361" y="832396"/>
                  </a:lnTo>
                  <a:lnTo>
                    <a:pt x="352539" y="832104"/>
                  </a:lnTo>
                  <a:lnTo>
                    <a:pt x="352894" y="831532"/>
                  </a:lnTo>
                  <a:close/>
                </a:path>
                <a:path w="874395" h="1022350">
                  <a:moveTo>
                    <a:pt x="359168" y="114655"/>
                  </a:moveTo>
                  <a:lnTo>
                    <a:pt x="359054" y="114274"/>
                  </a:lnTo>
                  <a:lnTo>
                    <a:pt x="358940" y="113982"/>
                  </a:lnTo>
                  <a:lnTo>
                    <a:pt x="357936" y="113614"/>
                  </a:lnTo>
                  <a:lnTo>
                    <a:pt x="357835" y="113741"/>
                  </a:lnTo>
                  <a:lnTo>
                    <a:pt x="357428" y="114173"/>
                  </a:lnTo>
                  <a:lnTo>
                    <a:pt x="357238" y="114795"/>
                  </a:lnTo>
                  <a:lnTo>
                    <a:pt x="356984" y="115354"/>
                  </a:lnTo>
                  <a:lnTo>
                    <a:pt x="357466" y="115481"/>
                  </a:lnTo>
                  <a:lnTo>
                    <a:pt x="358571" y="115836"/>
                  </a:lnTo>
                  <a:lnTo>
                    <a:pt x="358800" y="115201"/>
                  </a:lnTo>
                  <a:lnTo>
                    <a:pt x="359168" y="114655"/>
                  </a:lnTo>
                  <a:close/>
                </a:path>
                <a:path w="874395" h="1022350">
                  <a:moveTo>
                    <a:pt x="365887" y="82092"/>
                  </a:moveTo>
                  <a:lnTo>
                    <a:pt x="365315" y="81241"/>
                  </a:lnTo>
                  <a:lnTo>
                    <a:pt x="365023" y="80822"/>
                  </a:lnTo>
                  <a:lnTo>
                    <a:pt x="364210" y="81622"/>
                  </a:lnTo>
                  <a:lnTo>
                    <a:pt x="363423" y="82448"/>
                  </a:lnTo>
                  <a:lnTo>
                    <a:pt x="362610" y="83235"/>
                  </a:lnTo>
                  <a:lnTo>
                    <a:pt x="362839" y="83477"/>
                  </a:lnTo>
                  <a:lnTo>
                    <a:pt x="363054" y="83731"/>
                  </a:lnTo>
                  <a:lnTo>
                    <a:pt x="363283" y="83972"/>
                  </a:lnTo>
                  <a:lnTo>
                    <a:pt x="365023" y="82727"/>
                  </a:lnTo>
                  <a:lnTo>
                    <a:pt x="365887" y="82092"/>
                  </a:lnTo>
                  <a:close/>
                </a:path>
                <a:path w="874395" h="1022350">
                  <a:moveTo>
                    <a:pt x="370065" y="430974"/>
                  </a:moveTo>
                  <a:lnTo>
                    <a:pt x="369747" y="430847"/>
                  </a:lnTo>
                  <a:lnTo>
                    <a:pt x="369100" y="430568"/>
                  </a:lnTo>
                  <a:lnTo>
                    <a:pt x="368719" y="431279"/>
                  </a:lnTo>
                  <a:lnTo>
                    <a:pt x="367906" y="432727"/>
                  </a:lnTo>
                  <a:lnTo>
                    <a:pt x="368312" y="432981"/>
                  </a:lnTo>
                  <a:lnTo>
                    <a:pt x="368719" y="433247"/>
                  </a:lnTo>
                  <a:lnTo>
                    <a:pt x="369125" y="433501"/>
                  </a:lnTo>
                  <a:lnTo>
                    <a:pt x="369430" y="432650"/>
                  </a:lnTo>
                  <a:lnTo>
                    <a:pt x="369747" y="431812"/>
                  </a:lnTo>
                  <a:lnTo>
                    <a:pt x="370065" y="430974"/>
                  </a:lnTo>
                  <a:close/>
                </a:path>
                <a:path w="874395" h="1022350">
                  <a:moveTo>
                    <a:pt x="387197" y="754545"/>
                  </a:moveTo>
                  <a:lnTo>
                    <a:pt x="385533" y="752894"/>
                  </a:lnTo>
                  <a:lnTo>
                    <a:pt x="383286" y="754253"/>
                  </a:lnTo>
                  <a:lnTo>
                    <a:pt x="385775" y="754443"/>
                  </a:lnTo>
                  <a:lnTo>
                    <a:pt x="387197" y="754545"/>
                  </a:lnTo>
                  <a:close/>
                </a:path>
                <a:path w="874395" h="1022350">
                  <a:moveTo>
                    <a:pt x="394055" y="993241"/>
                  </a:moveTo>
                  <a:lnTo>
                    <a:pt x="392798" y="994435"/>
                  </a:lnTo>
                  <a:lnTo>
                    <a:pt x="394017" y="993330"/>
                  </a:lnTo>
                  <a:close/>
                </a:path>
                <a:path w="874395" h="1022350">
                  <a:moveTo>
                    <a:pt x="397268" y="992111"/>
                  </a:moveTo>
                  <a:lnTo>
                    <a:pt x="394906" y="991374"/>
                  </a:lnTo>
                  <a:lnTo>
                    <a:pt x="394055" y="993241"/>
                  </a:lnTo>
                  <a:lnTo>
                    <a:pt x="396862" y="995349"/>
                  </a:lnTo>
                  <a:lnTo>
                    <a:pt x="397129" y="993216"/>
                  </a:lnTo>
                  <a:lnTo>
                    <a:pt x="397268" y="992111"/>
                  </a:lnTo>
                  <a:close/>
                </a:path>
                <a:path w="874395" h="1022350">
                  <a:moveTo>
                    <a:pt x="409689" y="200863"/>
                  </a:moveTo>
                  <a:lnTo>
                    <a:pt x="408393" y="200444"/>
                  </a:lnTo>
                  <a:lnTo>
                    <a:pt x="406971" y="199948"/>
                  </a:lnTo>
                  <a:lnTo>
                    <a:pt x="407035" y="200850"/>
                  </a:lnTo>
                  <a:lnTo>
                    <a:pt x="406869" y="201599"/>
                  </a:lnTo>
                  <a:lnTo>
                    <a:pt x="407162" y="201841"/>
                  </a:lnTo>
                  <a:lnTo>
                    <a:pt x="407644" y="202272"/>
                  </a:lnTo>
                  <a:lnTo>
                    <a:pt x="408432" y="202526"/>
                  </a:lnTo>
                  <a:lnTo>
                    <a:pt x="409054" y="202488"/>
                  </a:lnTo>
                  <a:lnTo>
                    <a:pt x="409295" y="202476"/>
                  </a:lnTo>
                  <a:lnTo>
                    <a:pt x="409473" y="201447"/>
                  </a:lnTo>
                  <a:lnTo>
                    <a:pt x="409689" y="200863"/>
                  </a:lnTo>
                  <a:close/>
                </a:path>
                <a:path w="874395" h="1022350">
                  <a:moveTo>
                    <a:pt x="421944" y="308356"/>
                  </a:moveTo>
                  <a:lnTo>
                    <a:pt x="421767" y="306984"/>
                  </a:lnTo>
                  <a:lnTo>
                    <a:pt x="421563" y="305625"/>
                  </a:lnTo>
                  <a:lnTo>
                    <a:pt x="421347" y="304253"/>
                  </a:lnTo>
                  <a:lnTo>
                    <a:pt x="420281" y="305092"/>
                  </a:lnTo>
                  <a:lnTo>
                    <a:pt x="419976" y="305968"/>
                  </a:lnTo>
                  <a:lnTo>
                    <a:pt x="420039" y="306819"/>
                  </a:lnTo>
                  <a:lnTo>
                    <a:pt x="420128" y="307428"/>
                  </a:lnTo>
                  <a:lnTo>
                    <a:pt x="420687" y="308000"/>
                  </a:lnTo>
                  <a:lnTo>
                    <a:pt x="421043" y="308610"/>
                  </a:lnTo>
                  <a:lnTo>
                    <a:pt x="421347" y="308533"/>
                  </a:lnTo>
                  <a:lnTo>
                    <a:pt x="421944" y="308356"/>
                  </a:lnTo>
                  <a:close/>
                </a:path>
                <a:path w="874395" h="1022350">
                  <a:moveTo>
                    <a:pt x="423176" y="587463"/>
                  </a:moveTo>
                  <a:lnTo>
                    <a:pt x="422884" y="586549"/>
                  </a:lnTo>
                  <a:lnTo>
                    <a:pt x="422605" y="585635"/>
                  </a:lnTo>
                  <a:lnTo>
                    <a:pt x="422236" y="584758"/>
                  </a:lnTo>
                  <a:lnTo>
                    <a:pt x="421297" y="585050"/>
                  </a:lnTo>
                  <a:lnTo>
                    <a:pt x="420814" y="585177"/>
                  </a:lnTo>
                  <a:lnTo>
                    <a:pt x="421119" y="586117"/>
                  </a:lnTo>
                  <a:lnTo>
                    <a:pt x="421436" y="587057"/>
                  </a:lnTo>
                  <a:lnTo>
                    <a:pt x="421754" y="587984"/>
                  </a:lnTo>
                  <a:lnTo>
                    <a:pt x="422236" y="587806"/>
                  </a:lnTo>
                  <a:lnTo>
                    <a:pt x="422694" y="587629"/>
                  </a:lnTo>
                  <a:lnTo>
                    <a:pt x="423176" y="587463"/>
                  </a:lnTo>
                  <a:close/>
                </a:path>
                <a:path w="874395" h="1022350">
                  <a:moveTo>
                    <a:pt x="433070" y="533"/>
                  </a:moveTo>
                  <a:lnTo>
                    <a:pt x="431063" y="0"/>
                  </a:lnTo>
                  <a:lnTo>
                    <a:pt x="429806" y="50"/>
                  </a:lnTo>
                  <a:lnTo>
                    <a:pt x="429069" y="2324"/>
                  </a:lnTo>
                  <a:lnTo>
                    <a:pt x="431152" y="3276"/>
                  </a:lnTo>
                  <a:lnTo>
                    <a:pt x="432257" y="2882"/>
                  </a:lnTo>
                  <a:lnTo>
                    <a:pt x="433070" y="533"/>
                  </a:lnTo>
                  <a:close/>
                </a:path>
                <a:path w="874395" h="1022350">
                  <a:moveTo>
                    <a:pt x="457962" y="1010894"/>
                  </a:moveTo>
                  <a:lnTo>
                    <a:pt x="457771" y="1010564"/>
                  </a:lnTo>
                  <a:lnTo>
                    <a:pt x="457377" y="1009967"/>
                  </a:lnTo>
                  <a:lnTo>
                    <a:pt x="454367" y="1011694"/>
                  </a:lnTo>
                  <a:lnTo>
                    <a:pt x="454609" y="1012101"/>
                  </a:lnTo>
                  <a:lnTo>
                    <a:pt x="455053" y="1012926"/>
                  </a:lnTo>
                  <a:lnTo>
                    <a:pt x="456044" y="1012240"/>
                  </a:lnTo>
                  <a:lnTo>
                    <a:pt x="457962" y="1010894"/>
                  </a:lnTo>
                  <a:close/>
                </a:path>
                <a:path w="874395" h="1022350">
                  <a:moveTo>
                    <a:pt x="469214" y="691210"/>
                  </a:moveTo>
                  <a:lnTo>
                    <a:pt x="468223" y="690702"/>
                  </a:lnTo>
                  <a:lnTo>
                    <a:pt x="466305" y="689889"/>
                  </a:lnTo>
                  <a:lnTo>
                    <a:pt x="466140" y="690524"/>
                  </a:lnTo>
                  <a:lnTo>
                    <a:pt x="465975" y="691159"/>
                  </a:lnTo>
                  <a:lnTo>
                    <a:pt x="465823" y="691794"/>
                  </a:lnTo>
                  <a:lnTo>
                    <a:pt x="466852" y="691921"/>
                  </a:lnTo>
                  <a:lnTo>
                    <a:pt x="467893" y="692048"/>
                  </a:lnTo>
                  <a:lnTo>
                    <a:pt x="468960" y="692124"/>
                  </a:lnTo>
                  <a:lnTo>
                    <a:pt x="469214" y="691210"/>
                  </a:lnTo>
                  <a:close/>
                </a:path>
                <a:path w="874395" h="1022350">
                  <a:moveTo>
                    <a:pt x="474319" y="685901"/>
                  </a:moveTo>
                  <a:lnTo>
                    <a:pt x="473417" y="685723"/>
                  </a:lnTo>
                  <a:lnTo>
                    <a:pt x="472655" y="685406"/>
                  </a:lnTo>
                  <a:lnTo>
                    <a:pt x="472554" y="685546"/>
                  </a:lnTo>
                  <a:lnTo>
                    <a:pt x="472160" y="686079"/>
                  </a:lnTo>
                  <a:lnTo>
                    <a:pt x="471868" y="686765"/>
                  </a:lnTo>
                  <a:lnTo>
                    <a:pt x="471855" y="687412"/>
                  </a:lnTo>
                  <a:lnTo>
                    <a:pt x="471830" y="687692"/>
                  </a:lnTo>
                  <a:lnTo>
                    <a:pt x="472554" y="688009"/>
                  </a:lnTo>
                  <a:lnTo>
                    <a:pt x="472935" y="688301"/>
                  </a:lnTo>
                  <a:lnTo>
                    <a:pt x="473341" y="687603"/>
                  </a:lnTo>
                  <a:lnTo>
                    <a:pt x="474319" y="685901"/>
                  </a:lnTo>
                  <a:close/>
                </a:path>
                <a:path w="874395" h="1022350">
                  <a:moveTo>
                    <a:pt x="478523" y="1019759"/>
                  </a:moveTo>
                  <a:lnTo>
                    <a:pt x="478091" y="1019746"/>
                  </a:lnTo>
                  <a:lnTo>
                    <a:pt x="477634" y="1019708"/>
                  </a:lnTo>
                  <a:lnTo>
                    <a:pt x="477151" y="1019708"/>
                  </a:lnTo>
                  <a:lnTo>
                    <a:pt x="477139" y="1020445"/>
                  </a:lnTo>
                  <a:lnTo>
                    <a:pt x="477100" y="1021207"/>
                  </a:lnTo>
                  <a:lnTo>
                    <a:pt x="477075" y="1021956"/>
                  </a:lnTo>
                  <a:lnTo>
                    <a:pt x="477380" y="1021981"/>
                  </a:lnTo>
                  <a:lnTo>
                    <a:pt x="477977" y="1022070"/>
                  </a:lnTo>
                  <a:lnTo>
                    <a:pt x="478332" y="1020533"/>
                  </a:lnTo>
                  <a:lnTo>
                    <a:pt x="478523" y="1019759"/>
                  </a:lnTo>
                  <a:close/>
                </a:path>
                <a:path w="874395" h="1022350">
                  <a:moveTo>
                    <a:pt x="485063" y="639775"/>
                  </a:moveTo>
                  <a:lnTo>
                    <a:pt x="484784" y="639394"/>
                  </a:lnTo>
                  <a:lnTo>
                    <a:pt x="484505" y="638987"/>
                  </a:lnTo>
                  <a:lnTo>
                    <a:pt x="484225" y="638606"/>
                  </a:lnTo>
                  <a:lnTo>
                    <a:pt x="483514" y="639127"/>
                  </a:lnTo>
                  <a:lnTo>
                    <a:pt x="482777" y="639673"/>
                  </a:lnTo>
                  <a:lnTo>
                    <a:pt x="482041" y="640207"/>
                  </a:lnTo>
                  <a:lnTo>
                    <a:pt x="482244" y="640537"/>
                  </a:lnTo>
                  <a:lnTo>
                    <a:pt x="482422" y="640867"/>
                  </a:lnTo>
                  <a:lnTo>
                    <a:pt x="482625" y="641197"/>
                  </a:lnTo>
                  <a:lnTo>
                    <a:pt x="483438" y="640740"/>
                  </a:lnTo>
                  <a:lnTo>
                    <a:pt x="485063" y="639775"/>
                  </a:lnTo>
                  <a:close/>
                </a:path>
                <a:path w="874395" h="1022350">
                  <a:moveTo>
                    <a:pt x="486092" y="229222"/>
                  </a:moveTo>
                  <a:lnTo>
                    <a:pt x="485889" y="228981"/>
                  </a:lnTo>
                  <a:lnTo>
                    <a:pt x="485521" y="228511"/>
                  </a:lnTo>
                  <a:lnTo>
                    <a:pt x="484835" y="228333"/>
                  </a:lnTo>
                  <a:lnTo>
                    <a:pt x="483831" y="227787"/>
                  </a:lnTo>
                  <a:lnTo>
                    <a:pt x="483743" y="228955"/>
                  </a:lnTo>
                  <a:lnTo>
                    <a:pt x="483666" y="229603"/>
                  </a:lnTo>
                  <a:lnTo>
                    <a:pt x="483628" y="230251"/>
                  </a:lnTo>
                  <a:lnTo>
                    <a:pt x="484276" y="230301"/>
                  </a:lnTo>
                  <a:lnTo>
                    <a:pt x="484974" y="230505"/>
                  </a:lnTo>
                  <a:lnTo>
                    <a:pt x="485559" y="230352"/>
                  </a:lnTo>
                  <a:lnTo>
                    <a:pt x="485800" y="230276"/>
                  </a:lnTo>
                  <a:lnTo>
                    <a:pt x="486092" y="229222"/>
                  </a:lnTo>
                  <a:close/>
                </a:path>
                <a:path w="874395" h="1022350">
                  <a:moveTo>
                    <a:pt x="497890" y="77571"/>
                  </a:moveTo>
                  <a:lnTo>
                    <a:pt x="496633" y="76809"/>
                  </a:lnTo>
                  <a:lnTo>
                    <a:pt x="496125" y="77660"/>
                  </a:lnTo>
                  <a:lnTo>
                    <a:pt x="495554" y="78486"/>
                  </a:lnTo>
                  <a:lnTo>
                    <a:pt x="495134" y="79413"/>
                  </a:lnTo>
                  <a:lnTo>
                    <a:pt x="495896" y="79997"/>
                  </a:lnTo>
                  <a:lnTo>
                    <a:pt x="496303" y="80302"/>
                  </a:lnTo>
                  <a:lnTo>
                    <a:pt x="497890" y="77571"/>
                  </a:lnTo>
                  <a:close/>
                </a:path>
                <a:path w="874395" h="1022350">
                  <a:moveTo>
                    <a:pt x="498703" y="85013"/>
                  </a:moveTo>
                  <a:lnTo>
                    <a:pt x="497903" y="84543"/>
                  </a:lnTo>
                  <a:lnTo>
                    <a:pt x="497103" y="84112"/>
                  </a:lnTo>
                  <a:lnTo>
                    <a:pt x="496303" y="83693"/>
                  </a:lnTo>
                  <a:lnTo>
                    <a:pt x="496100" y="84112"/>
                  </a:lnTo>
                  <a:lnTo>
                    <a:pt x="495706" y="84988"/>
                  </a:lnTo>
                  <a:lnTo>
                    <a:pt x="496570" y="85280"/>
                  </a:lnTo>
                  <a:lnTo>
                    <a:pt x="497408" y="85598"/>
                  </a:lnTo>
                  <a:lnTo>
                    <a:pt x="498284" y="85826"/>
                  </a:lnTo>
                  <a:lnTo>
                    <a:pt x="498703" y="85013"/>
                  </a:lnTo>
                  <a:close/>
                </a:path>
                <a:path w="874395" h="1022350">
                  <a:moveTo>
                    <a:pt x="512978" y="548462"/>
                  </a:moveTo>
                  <a:lnTo>
                    <a:pt x="512381" y="547636"/>
                  </a:lnTo>
                  <a:lnTo>
                    <a:pt x="511606" y="547509"/>
                  </a:lnTo>
                  <a:lnTo>
                    <a:pt x="510540" y="547039"/>
                  </a:lnTo>
                  <a:lnTo>
                    <a:pt x="510590" y="548195"/>
                  </a:lnTo>
                  <a:lnTo>
                    <a:pt x="510374" y="549084"/>
                  </a:lnTo>
                  <a:lnTo>
                    <a:pt x="510717" y="549414"/>
                  </a:lnTo>
                  <a:lnTo>
                    <a:pt x="511124" y="549783"/>
                  </a:lnTo>
                  <a:lnTo>
                    <a:pt x="511987" y="549706"/>
                  </a:lnTo>
                  <a:lnTo>
                    <a:pt x="512648" y="549808"/>
                  </a:lnTo>
                  <a:lnTo>
                    <a:pt x="512686" y="549211"/>
                  </a:lnTo>
                  <a:lnTo>
                    <a:pt x="512978" y="548462"/>
                  </a:lnTo>
                  <a:close/>
                </a:path>
                <a:path w="874395" h="1022350">
                  <a:moveTo>
                    <a:pt x="513499" y="643801"/>
                  </a:moveTo>
                  <a:lnTo>
                    <a:pt x="511987" y="643940"/>
                  </a:lnTo>
                  <a:lnTo>
                    <a:pt x="511060" y="643915"/>
                  </a:lnTo>
                  <a:lnTo>
                    <a:pt x="510222" y="644156"/>
                  </a:lnTo>
                  <a:lnTo>
                    <a:pt x="509854" y="644258"/>
                  </a:lnTo>
                  <a:lnTo>
                    <a:pt x="509612" y="644867"/>
                  </a:lnTo>
                  <a:lnTo>
                    <a:pt x="509130" y="645515"/>
                  </a:lnTo>
                  <a:lnTo>
                    <a:pt x="511009" y="646950"/>
                  </a:lnTo>
                  <a:lnTo>
                    <a:pt x="512076" y="646264"/>
                  </a:lnTo>
                  <a:lnTo>
                    <a:pt x="513499" y="643801"/>
                  </a:lnTo>
                  <a:close/>
                </a:path>
                <a:path w="874395" h="1022350">
                  <a:moveTo>
                    <a:pt x="546531" y="471411"/>
                  </a:moveTo>
                  <a:lnTo>
                    <a:pt x="545807" y="470941"/>
                  </a:lnTo>
                  <a:lnTo>
                    <a:pt x="545058" y="470052"/>
                  </a:lnTo>
                  <a:lnTo>
                    <a:pt x="544512" y="471144"/>
                  </a:lnTo>
                  <a:lnTo>
                    <a:pt x="543902" y="471754"/>
                  </a:lnTo>
                  <a:lnTo>
                    <a:pt x="544118" y="472732"/>
                  </a:lnTo>
                  <a:lnTo>
                    <a:pt x="544944" y="473062"/>
                  </a:lnTo>
                  <a:lnTo>
                    <a:pt x="545452" y="473430"/>
                  </a:lnTo>
                  <a:lnTo>
                    <a:pt x="545833" y="472922"/>
                  </a:lnTo>
                  <a:lnTo>
                    <a:pt x="546493" y="472401"/>
                  </a:lnTo>
                  <a:lnTo>
                    <a:pt x="546519" y="471881"/>
                  </a:lnTo>
                  <a:lnTo>
                    <a:pt x="546531" y="471411"/>
                  </a:lnTo>
                  <a:close/>
                </a:path>
                <a:path w="874395" h="1022350">
                  <a:moveTo>
                    <a:pt x="573024" y="633818"/>
                  </a:moveTo>
                  <a:lnTo>
                    <a:pt x="572706" y="633310"/>
                  </a:lnTo>
                  <a:lnTo>
                    <a:pt x="572579" y="633006"/>
                  </a:lnTo>
                  <a:lnTo>
                    <a:pt x="571804" y="633374"/>
                  </a:lnTo>
                  <a:lnTo>
                    <a:pt x="570306" y="634098"/>
                  </a:lnTo>
                  <a:lnTo>
                    <a:pt x="570547" y="634492"/>
                  </a:lnTo>
                  <a:lnTo>
                    <a:pt x="571068" y="635279"/>
                  </a:lnTo>
                  <a:lnTo>
                    <a:pt x="571690" y="634834"/>
                  </a:lnTo>
                  <a:lnTo>
                    <a:pt x="572376" y="634390"/>
                  </a:lnTo>
                  <a:lnTo>
                    <a:pt x="572947" y="633869"/>
                  </a:lnTo>
                  <a:close/>
                </a:path>
                <a:path w="874395" h="1022350">
                  <a:moveTo>
                    <a:pt x="573443" y="704189"/>
                  </a:moveTo>
                  <a:lnTo>
                    <a:pt x="572808" y="703757"/>
                  </a:lnTo>
                  <a:lnTo>
                    <a:pt x="572160" y="703630"/>
                  </a:lnTo>
                  <a:lnTo>
                    <a:pt x="571296" y="703338"/>
                  </a:lnTo>
                  <a:lnTo>
                    <a:pt x="571182" y="704164"/>
                  </a:lnTo>
                  <a:lnTo>
                    <a:pt x="570966" y="704964"/>
                  </a:lnTo>
                  <a:lnTo>
                    <a:pt x="571106" y="705027"/>
                  </a:lnTo>
                  <a:lnTo>
                    <a:pt x="571652" y="705294"/>
                  </a:lnTo>
                  <a:lnTo>
                    <a:pt x="572325" y="705459"/>
                  </a:lnTo>
                  <a:lnTo>
                    <a:pt x="573138" y="705370"/>
                  </a:lnTo>
                  <a:lnTo>
                    <a:pt x="573443" y="704189"/>
                  </a:lnTo>
                  <a:close/>
                </a:path>
                <a:path w="874395" h="1022350">
                  <a:moveTo>
                    <a:pt x="613117" y="450621"/>
                  </a:moveTo>
                  <a:lnTo>
                    <a:pt x="611974" y="450659"/>
                  </a:lnTo>
                  <a:lnTo>
                    <a:pt x="610958" y="450481"/>
                  </a:lnTo>
                  <a:lnTo>
                    <a:pt x="610412" y="451434"/>
                  </a:lnTo>
                  <a:lnTo>
                    <a:pt x="610323" y="452335"/>
                  </a:lnTo>
                  <a:lnTo>
                    <a:pt x="610387" y="453301"/>
                  </a:lnTo>
                  <a:lnTo>
                    <a:pt x="611924" y="453682"/>
                  </a:lnTo>
                  <a:lnTo>
                    <a:pt x="612101" y="453440"/>
                  </a:lnTo>
                  <a:lnTo>
                    <a:pt x="612584" y="452818"/>
                  </a:lnTo>
                  <a:lnTo>
                    <a:pt x="612673" y="451929"/>
                  </a:lnTo>
                  <a:lnTo>
                    <a:pt x="613117" y="450621"/>
                  </a:lnTo>
                  <a:close/>
                </a:path>
                <a:path w="874395" h="1022350">
                  <a:moveTo>
                    <a:pt x="621563" y="342328"/>
                  </a:moveTo>
                  <a:lnTo>
                    <a:pt x="621398" y="342087"/>
                  </a:lnTo>
                  <a:lnTo>
                    <a:pt x="621233" y="341833"/>
                  </a:lnTo>
                  <a:lnTo>
                    <a:pt x="621093" y="341579"/>
                  </a:lnTo>
                  <a:lnTo>
                    <a:pt x="620204" y="342087"/>
                  </a:lnTo>
                  <a:lnTo>
                    <a:pt x="618451" y="343103"/>
                  </a:lnTo>
                  <a:lnTo>
                    <a:pt x="618871" y="343750"/>
                  </a:lnTo>
                  <a:lnTo>
                    <a:pt x="619086" y="344068"/>
                  </a:lnTo>
                  <a:lnTo>
                    <a:pt x="619912" y="343496"/>
                  </a:lnTo>
                  <a:lnTo>
                    <a:pt x="621563" y="342328"/>
                  </a:lnTo>
                  <a:close/>
                </a:path>
                <a:path w="874395" h="1022350">
                  <a:moveTo>
                    <a:pt x="655307" y="714032"/>
                  </a:moveTo>
                  <a:lnTo>
                    <a:pt x="654545" y="714273"/>
                  </a:lnTo>
                  <a:lnTo>
                    <a:pt x="653719" y="714349"/>
                  </a:lnTo>
                  <a:lnTo>
                    <a:pt x="652564" y="715086"/>
                  </a:lnTo>
                  <a:lnTo>
                    <a:pt x="652322" y="715784"/>
                  </a:lnTo>
                  <a:lnTo>
                    <a:pt x="651954" y="716318"/>
                  </a:lnTo>
                  <a:lnTo>
                    <a:pt x="652564" y="716597"/>
                  </a:lnTo>
                  <a:lnTo>
                    <a:pt x="653211" y="717143"/>
                  </a:lnTo>
                  <a:lnTo>
                    <a:pt x="654265" y="717054"/>
                  </a:lnTo>
                  <a:lnTo>
                    <a:pt x="654723" y="716330"/>
                  </a:lnTo>
                  <a:lnTo>
                    <a:pt x="655180" y="715911"/>
                  </a:lnTo>
                  <a:lnTo>
                    <a:pt x="655307" y="714032"/>
                  </a:lnTo>
                  <a:close/>
                </a:path>
                <a:path w="874395" h="1022350">
                  <a:moveTo>
                    <a:pt x="661390" y="952106"/>
                  </a:moveTo>
                  <a:lnTo>
                    <a:pt x="660654" y="951242"/>
                  </a:lnTo>
                  <a:lnTo>
                    <a:pt x="659765" y="951852"/>
                  </a:lnTo>
                  <a:lnTo>
                    <a:pt x="657999" y="953084"/>
                  </a:lnTo>
                  <a:lnTo>
                    <a:pt x="658533" y="953960"/>
                  </a:lnTo>
                  <a:lnTo>
                    <a:pt x="658812" y="954392"/>
                  </a:lnTo>
                  <a:lnTo>
                    <a:pt x="659663" y="953630"/>
                  </a:lnTo>
                  <a:lnTo>
                    <a:pt x="660527" y="952855"/>
                  </a:lnTo>
                  <a:lnTo>
                    <a:pt x="661390" y="952106"/>
                  </a:lnTo>
                  <a:close/>
                </a:path>
                <a:path w="874395" h="1022350">
                  <a:moveTo>
                    <a:pt x="662203" y="214922"/>
                  </a:moveTo>
                  <a:lnTo>
                    <a:pt x="662012" y="214388"/>
                  </a:lnTo>
                  <a:lnTo>
                    <a:pt x="661987" y="214020"/>
                  </a:lnTo>
                  <a:lnTo>
                    <a:pt x="661479" y="214160"/>
                  </a:lnTo>
                  <a:lnTo>
                    <a:pt x="660958" y="214236"/>
                  </a:lnTo>
                  <a:lnTo>
                    <a:pt x="660527" y="214490"/>
                  </a:lnTo>
                  <a:lnTo>
                    <a:pt x="660577" y="215138"/>
                  </a:lnTo>
                  <a:lnTo>
                    <a:pt x="660654" y="215696"/>
                  </a:lnTo>
                  <a:lnTo>
                    <a:pt x="661149" y="215468"/>
                  </a:lnTo>
                  <a:lnTo>
                    <a:pt x="661682" y="215366"/>
                  </a:lnTo>
                  <a:lnTo>
                    <a:pt x="662038" y="215036"/>
                  </a:lnTo>
                  <a:lnTo>
                    <a:pt x="662203" y="214922"/>
                  </a:lnTo>
                  <a:close/>
                </a:path>
                <a:path w="874395" h="1022350">
                  <a:moveTo>
                    <a:pt x="662254" y="16802"/>
                  </a:moveTo>
                  <a:lnTo>
                    <a:pt x="661543" y="16230"/>
                  </a:lnTo>
                  <a:lnTo>
                    <a:pt x="660793" y="15836"/>
                  </a:lnTo>
                  <a:lnTo>
                    <a:pt x="659853" y="15290"/>
                  </a:lnTo>
                  <a:lnTo>
                    <a:pt x="659523" y="16103"/>
                  </a:lnTo>
                  <a:lnTo>
                    <a:pt x="659130" y="16916"/>
                  </a:lnTo>
                  <a:lnTo>
                    <a:pt x="659904" y="17399"/>
                  </a:lnTo>
                  <a:lnTo>
                    <a:pt x="660679" y="17780"/>
                  </a:lnTo>
                  <a:lnTo>
                    <a:pt x="661606" y="18021"/>
                  </a:lnTo>
                  <a:lnTo>
                    <a:pt x="662254" y="16802"/>
                  </a:lnTo>
                  <a:close/>
                </a:path>
                <a:path w="874395" h="1022350">
                  <a:moveTo>
                    <a:pt x="666381" y="234721"/>
                  </a:moveTo>
                  <a:lnTo>
                    <a:pt x="666318" y="234162"/>
                  </a:lnTo>
                  <a:lnTo>
                    <a:pt x="666305" y="233680"/>
                  </a:lnTo>
                  <a:lnTo>
                    <a:pt x="665505" y="233260"/>
                  </a:lnTo>
                  <a:lnTo>
                    <a:pt x="664641" y="232397"/>
                  </a:lnTo>
                  <a:lnTo>
                    <a:pt x="664260" y="233629"/>
                  </a:lnTo>
                  <a:lnTo>
                    <a:pt x="663790" y="234353"/>
                  </a:lnTo>
                  <a:lnTo>
                    <a:pt x="663930" y="234924"/>
                  </a:lnTo>
                  <a:lnTo>
                    <a:pt x="664032" y="235369"/>
                  </a:lnTo>
                  <a:lnTo>
                    <a:pt x="664908" y="235597"/>
                  </a:lnTo>
                  <a:lnTo>
                    <a:pt x="665416" y="235915"/>
                  </a:lnTo>
                  <a:lnTo>
                    <a:pt x="665772" y="235331"/>
                  </a:lnTo>
                  <a:lnTo>
                    <a:pt x="666381" y="234721"/>
                  </a:lnTo>
                  <a:close/>
                </a:path>
                <a:path w="874395" h="1022350">
                  <a:moveTo>
                    <a:pt x="673023" y="933246"/>
                  </a:moveTo>
                  <a:lnTo>
                    <a:pt x="672198" y="933043"/>
                  </a:lnTo>
                  <a:lnTo>
                    <a:pt x="671410" y="932713"/>
                  </a:lnTo>
                  <a:lnTo>
                    <a:pt x="671309" y="932865"/>
                  </a:lnTo>
                  <a:lnTo>
                    <a:pt x="670852" y="933538"/>
                  </a:lnTo>
                  <a:lnTo>
                    <a:pt x="670585" y="934339"/>
                  </a:lnTo>
                  <a:lnTo>
                    <a:pt x="670267" y="935075"/>
                  </a:lnTo>
                  <a:lnTo>
                    <a:pt x="670852" y="935291"/>
                  </a:lnTo>
                  <a:lnTo>
                    <a:pt x="671804" y="935786"/>
                  </a:lnTo>
                  <a:lnTo>
                    <a:pt x="671931" y="935647"/>
                  </a:lnTo>
                  <a:lnTo>
                    <a:pt x="672426" y="935024"/>
                  </a:lnTo>
                  <a:lnTo>
                    <a:pt x="672617" y="934199"/>
                  </a:lnTo>
                  <a:lnTo>
                    <a:pt x="673023" y="933246"/>
                  </a:lnTo>
                  <a:close/>
                </a:path>
                <a:path w="874395" h="1022350">
                  <a:moveTo>
                    <a:pt x="680897" y="270497"/>
                  </a:moveTo>
                  <a:lnTo>
                    <a:pt x="680770" y="270090"/>
                  </a:lnTo>
                  <a:lnTo>
                    <a:pt x="680631" y="269697"/>
                  </a:lnTo>
                  <a:lnTo>
                    <a:pt x="680466" y="269303"/>
                  </a:lnTo>
                  <a:lnTo>
                    <a:pt x="679170" y="269773"/>
                  </a:lnTo>
                  <a:lnTo>
                    <a:pt x="676579" y="270675"/>
                  </a:lnTo>
                  <a:lnTo>
                    <a:pt x="676757" y="271056"/>
                  </a:lnTo>
                  <a:lnTo>
                    <a:pt x="676935" y="271462"/>
                  </a:lnTo>
                  <a:lnTo>
                    <a:pt x="677113" y="271830"/>
                  </a:lnTo>
                  <a:lnTo>
                    <a:pt x="679640" y="270929"/>
                  </a:lnTo>
                  <a:lnTo>
                    <a:pt x="680897" y="270497"/>
                  </a:lnTo>
                  <a:close/>
                </a:path>
                <a:path w="874395" h="1022350">
                  <a:moveTo>
                    <a:pt x="695845" y="309067"/>
                  </a:moveTo>
                  <a:lnTo>
                    <a:pt x="695413" y="309029"/>
                  </a:lnTo>
                  <a:lnTo>
                    <a:pt x="694982" y="308978"/>
                  </a:lnTo>
                  <a:lnTo>
                    <a:pt x="694537" y="308927"/>
                  </a:lnTo>
                  <a:lnTo>
                    <a:pt x="694423" y="310007"/>
                  </a:lnTo>
                  <a:lnTo>
                    <a:pt x="694334" y="311099"/>
                  </a:lnTo>
                  <a:lnTo>
                    <a:pt x="694220" y="312178"/>
                  </a:lnTo>
                  <a:lnTo>
                    <a:pt x="694550" y="312216"/>
                  </a:lnTo>
                  <a:lnTo>
                    <a:pt x="695248" y="312280"/>
                  </a:lnTo>
                  <a:lnTo>
                    <a:pt x="695845" y="309067"/>
                  </a:lnTo>
                  <a:close/>
                </a:path>
                <a:path w="874395" h="1022350">
                  <a:moveTo>
                    <a:pt x="697420" y="684009"/>
                  </a:moveTo>
                  <a:lnTo>
                    <a:pt x="696150" y="684364"/>
                  </a:lnTo>
                  <a:lnTo>
                    <a:pt x="695553" y="684403"/>
                  </a:lnTo>
                  <a:lnTo>
                    <a:pt x="695058" y="684695"/>
                  </a:lnTo>
                  <a:lnTo>
                    <a:pt x="694651" y="684923"/>
                  </a:lnTo>
                  <a:lnTo>
                    <a:pt x="694359" y="685419"/>
                  </a:lnTo>
                  <a:lnTo>
                    <a:pt x="694016" y="685774"/>
                  </a:lnTo>
                  <a:lnTo>
                    <a:pt x="694575" y="686054"/>
                  </a:lnTo>
                  <a:lnTo>
                    <a:pt x="695147" y="686460"/>
                  </a:lnTo>
                  <a:lnTo>
                    <a:pt x="695985" y="686536"/>
                  </a:lnTo>
                  <a:lnTo>
                    <a:pt x="696277" y="685761"/>
                  </a:lnTo>
                  <a:lnTo>
                    <a:pt x="697420" y="684009"/>
                  </a:lnTo>
                  <a:close/>
                </a:path>
                <a:path w="874395" h="1022350">
                  <a:moveTo>
                    <a:pt x="698246" y="678929"/>
                  </a:moveTo>
                  <a:lnTo>
                    <a:pt x="697992" y="678662"/>
                  </a:lnTo>
                  <a:lnTo>
                    <a:pt x="697750" y="678408"/>
                  </a:lnTo>
                  <a:lnTo>
                    <a:pt x="697496" y="678141"/>
                  </a:lnTo>
                  <a:lnTo>
                    <a:pt x="696810" y="678840"/>
                  </a:lnTo>
                  <a:lnTo>
                    <a:pt x="696112" y="679551"/>
                  </a:lnTo>
                  <a:lnTo>
                    <a:pt x="695426" y="680250"/>
                  </a:lnTo>
                  <a:lnTo>
                    <a:pt x="695667" y="680478"/>
                  </a:lnTo>
                  <a:lnTo>
                    <a:pt x="696099" y="680935"/>
                  </a:lnTo>
                  <a:lnTo>
                    <a:pt x="696810" y="680262"/>
                  </a:lnTo>
                  <a:lnTo>
                    <a:pt x="697534" y="679602"/>
                  </a:lnTo>
                  <a:lnTo>
                    <a:pt x="698246" y="678929"/>
                  </a:lnTo>
                  <a:close/>
                </a:path>
                <a:path w="874395" h="1022350">
                  <a:moveTo>
                    <a:pt x="714286" y="272681"/>
                  </a:moveTo>
                  <a:lnTo>
                    <a:pt x="714032" y="272224"/>
                  </a:lnTo>
                  <a:lnTo>
                    <a:pt x="713498" y="271310"/>
                  </a:lnTo>
                  <a:lnTo>
                    <a:pt x="711581" y="272859"/>
                  </a:lnTo>
                  <a:lnTo>
                    <a:pt x="710615" y="273646"/>
                  </a:lnTo>
                  <a:lnTo>
                    <a:pt x="710882" y="273989"/>
                  </a:lnTo>
                  <a:lnTo>
                    <a:pt x="711149" y="274358"/>
                  </a:lnTo>
                  <a:lnTo>
                    <a:pt x="711415" y="274713"/>
                  </a:lnTo>
                  <a:lnTo>
                    <a:pt x="712368" y="274040"/>
                  </a:lnTo>
                  <a:lnTo>
                    <a:pt x="713333" y="273367"/>
                  </a:lnTo>
                  <a:lnTo>
                    <a:pt x="714286" y="272681"/>
                  </a:lnTo>
                  <a:close/>
                </a:path>
                <a:path w="874395" h="1022350">
                  <a:moveTo>
                    <a:pt x="733171" y="224802"/>
                  </a:moveTo>
                  <a:lnTo>
                    <a:pt x="732878" y="224637"/>
                  </a:lnTo>
                  <a:lnTo>
                    <a:pt x="732574" y="224472"/>
                  </a:lnTo>
                  <a:lnTo>
                    <a:pt x="732307" y="224294"/>
                  </a:lnTo>
                  <a:lnTo>
                    <a:pt x="731799" y="225031"/>
                  </a:lnTo>
                  <a:lnTo>
                    <a:pt x="731291" y="225767"/>
                  </a:lnTo>
                  <a:lnTo>
                    <a:pt x="730796" y="226491"/>
                  </a:lnTo>
                  <a:lnTo>
                    <a:pt x="731202" y="226745"/>
                  </a:lnTo>
                  <a:lnTo>
                    <a:pt x="731608" y="226987"/>
                  </a:lnTo>
                  <a:lnTo>
                    <a:pt x="731977" y="227253"/>
                  </a:lnTo>
                  <a:lnTo>
                    <a:pt x="732383" y="226441"/>
                  </a:lnTo>
                  <a:lnTo>
                    <a:pt x="732764" y="225615"/>
                  </a:lnTo>
                  <a:lnTo>
                    <a:pt x="733171" y="224802"/>
                  </a:lnTo>
                  <a:close/>
                </a:path>
                <a:path w="874395" h="1022350">
                  <a:moveTo>
                    <a:pt x="777557" y="369455"/>
                  </a:moveTo>
                  <a:lnTo>
                    <a:pt x="777354" y="369201"/>
                  </a:lnTo>
                  <a:lnTo>
                    <a:pt x="777151" y="368947"/>
                  </a:lnTo>
                  <a:lnTo>
                    <a:pt x="776960" y="368681"/>
                  </a:lnTo>
                  <a:lnTo>
                    <a:pt x="776046" y="369684"/>
                  </a:lnTo>
                  <a:lnTo>
                    <a:pt x="774153" y="371690"/>
                  </a:lnTo>
                  <a:lnTo>
                    <a:pt x="774420" y="371919"/>
                  </a:lnTo>
                  <a:lnTo>
                    <a:pt x="774674" y="372148"/>
                  </a:lnTo>
                  <a:lnTo>
                    <a:pt x="774954" y="372389"/>
                  </a:lnTo>
                  <a:lnTo>
                    <a:pt x="775817" y="371411"/>
                  </a:lnTo>
                  <a:lnTo>
                    <a:pt x="776693" y="370433"/>
                  </a:lnTo>
                  <a:lnTo>
                    <a:pt x="777557" y="369455"/>
                  </a:lnTo>
                  <a:close/>
                </a:path>
                <a:path w="874395" h="1022350">
                  <a:moveTo>
                    <a:pt x="785139" y="324294"/>
                  </a:moveTo>
                  <a:lnTo>
                    <a:pt x="783234" y="321995"/>
                  </a:lnTo>
                  <a:lnTo>
                    <a:pt x="782218" y="321183"/>
                  </a:lnTo>
                  <a:lnTo>
                    <a:pt x="780097" y="323227"/>
                  </a:lnTo>
                  <a:lnTo>
                    <a:pt x="785139" y="324294"/>
                  </a:lnTo>
                  <a:close/>
                </a:path>
                <a:path w="874395" h="1022350">
                  <a:moveTo>
                    <a:pt x="794397" y="565556"/>
                  </a:moveTo>
                  <a:lnTo>
                    <a:pt x="794092" y="565327"/>
                  </a:lnTo>
                  <a:lnTo>
                    <a:pt x="793496" y="564908"/>
                  </a:lnTo>
                  <a:lnTo>
                    <a:pt x="792759" y="565873"/>
                  </a:lnTo>
                  <a:lnTo>
                    <a:pt x="791286" y="567817"/>
                  </a:lnTo>
                  <a:lnTo>
                    <a:pt x="791616" y="568071"/>
                  </a:lnTo>
                  <a:lnTo>
                    <a:pt x="792276" y="568566"/>
                  </a:lnTo>
                  <a:lnTo>
                    <a:pt x="792975" y="567550"/>
                  </a:lnTo>
                  <a:lnTo>
                    <a:pt x="794397" y="565556"/>
                  </a:lnTo>
                  <a:close/>
                </a:path>
                <a:path w="874395" h="1022350">
                  <a:moveTo>
                    <a:pt x="831291" y="457835"/>
                  </a:moveTo>
                  <a:lnTo>
                    <a:pt x="831215" y="457098"/>
                  </a:lnTo>
                  <a:lnTo>
                    <a:pt x="831151" y="456742"/>
                  </a:lnTo>
                  <a:lnTo>
                    <a:pt x="826490" y="457111"/>
                  </a:lnTo>
                  <a:lnTo>
                    <a:pt x="826541" y="457631"/>
                  </a:lnTo>
                  <a:lnTo>
                    <a:pt x="826630" y="458660"/>
                  </a:lnTo>
                  <a:lnTo>
                    <a:pt x="829741" y="458114"/>
                  </a:lnTo>
                  <a:lnTo>
                    <a:pt x="831291" y="457835"/>
                  </a:lnTo>
                  <a:close/>
                </a:path>
                <a:path w="874395" h="1022350">
                  <a:moveTo>
                    <a:pt x="856830" y="511530"/>
                  </a:moveTo>
                  <a:lnTo>
                    <a:pt x="856488" y="510552"/>
                  </a:lnTo>
                  <a:lnTo>
                    <a:pt x="855573" y="510387"/>
                  </a:lnTo>
                  <a:lnTo>
                    <a:pt x="854329" y="509778"/>
                  </a:lnTo>
                  <a:lnTo>
                    <a:pt x="854506" y="511149"/>
                  </a:lnTo>
                  <a:lnTo>
                    <a:pt x="854443" y="511898"/>
                  </a:lnTo>
                  <a:lnTo>
                    <a:pt x="854735" y="512419"/>
                  </a:lnTo>
                  <a:lnTo>
                    <a:pt x="854951" y="512762"/>
                  </a:lnTo>
                  <a:lnTo>
                    <a:pt x="855687" y="512775"/>
                  </a:lnTo>
                  <a:lnTo>
                    <a:pt x="856208" y="512927"/>
                  </a:lnTo>
                  <a:lnTo>
                    <a:pt x="856373" y="512279"/>
                  </a:lnTo>
                  <a:lnTo>
                    <a:pt x="856830" y="511530"/>
                  </a:lnTo>
                  <a:close/>
                </a:path>
                <a:path w="874395" h="1022350">
                  <a:moveTo>
                    <a:pt x="874064" y="839635"/>
                  </a:moveTo>
                  <a:lnTo>
                    <a:pt x="872121" y="838504"/>
                  </a:lnTo>
                  <a:lnTo>
                    <a:pt x="871143" y="837958"/>
                  </a:lnTo>
                  <a:lnTo>
                    <a:pt x="870927" y="838365"/>
                  </a:lnTo>
                  <a:lnTo>
                    <a:pt x="870699" y="838771"/>
                  </a:lnTo>
                  <a:lnTo>
                    <a:pt x="870483" y="839177"/>
                  </a:lnTo>
                  <a:lnTo>
                    <a:pt x="871499" y="839685"/>
                  </a:lnTo>
                  <a:lnTo>
                    <a:pt x="873506" y="840752"/>
                  </a:lnTo>
                  <a:lnTo>
                    <a:pt x="874064" y="83963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7" name="object 142">
              <a:extLst>
                <a:ext uri="{FF2B5EF4-FFF2-40B4-BE49-F238E27FC236}">
                  <a16:creationId xmlns:a16="http://schemas.microsoft.com/office/drawing/2014/main" id="{C1C41980-CC8C-6EFB-D759-CE8C93BBEC4D}"/>
                </a:ext>
              </a:extLst>
            </p:cNvPr>
            <p:cNvSpPr/>
            <p:nvPr/>
          </p:nvSpPr>
          <p:spPr>
            <a:xfrm>
              <a:off x="5218808" y="3722062"/>
              <a:ext cx="649989" cy="773980"/>
            </a:xfrm>
            <a:custGeom>
              <a:avLst/>
              <a:gdLst/>
              <a:ahLst/>
              <a:cxnLst/>
              <a:rect l="l" t="t" r="r" b="b"/>
              <a:pathLst>
                <a:path w="1071879" h="1276350">
                  <a:moveTo>
                    <a:pt x="7162" y="985913"/>
                  </a:moveTo>
                  <a:lnTo>
                    <a:pt x="6794" y="985100"/>
                  </a:lnTo>
                  <a:lnTo>
                    <a:pt x="6629" y="984681"/>
                  </a:lnTo>
                  <a:lnTo>
                    <a:pt x="5029" y="985177"/>
                  </a:lnTo>
                  <a:lnTo>
                    <a:pt x="3251" y="985431"/>
                  </a:lnTo>
                  <a:lnTo>
                    <a:pt x="1866" y="986307"/>
                  </a:lnTo>
                  <a:lnTo>
                    <a:pt x="1206" y="986713"/>
                  </a:lnTo>
                  <a:lnTo>
                    <a:pt x="1257" y="988288"/>
                  </a:lnTo>
                  <a:lnTo>
                    <a:pt x="977" y="989342"/>
                  </a:lnTo>
                  <a:lnTo>
                    <a:pt x="2133" y="989507"/>
                  </a:lnTo>
                  <a:lnTo>
                    <a:pt x="3683" y="990231"/>
                  </a:lnTo>
                  <a:lnTo>
                    <a:pt x="5575" y="988822"/>
                  </a:lnTo>
                  <a:lnTo>
                    <a:pt x="6261" y="987221"/>
                  </a:lnTo>
                  <a:lnTo>
                    <a:pt x="7162" y="985913"/>
                  </a:lnTo>
                  <a:close/>
                </a:path>
                <a:path w="1071879" h="1276350">
                  <a:moveTo>
                    <a:pt x="10172" y="1017587"/>
                  </a:moveTo>
                  <a:lnTo>
                    <a:pt x="9486" y="1011351"/>
                  </a:lnTo>
                  <a:lnTo>
                    <a:pt x="8991" y="1010526"/>
                  </a:lnTo>
                  <a:lnTo>
                    <a:pt x="2844" y="1010615"/>
                  </a:lnTo>
                  <a:lnTo>
                    <a:pt x="952" y="1012647"/>
                  </a:lnTo>
                  <a:lnTo>
                    <a:pt x="0" y="1017993"/>
                  </a:lnTo>
                  <a:lnTo>
                    <a:pt x="5130" y="1015657"/>
                  </a:lnTo>
                  <a:lnTo>
                    <a:pt x="5448" y="1016673"/>
                  </a:lnTo>
                  <a:lnTo>
                    <a:pt x="6172" y="1018794"/>
                  </a:lnTo>
                  <a:lnTo>
                    <a:pt x="7556" y="1018387"/>
                  </a:lnTo>
                  <a:lnTo>
                    <a:pt x="10172" y="1017587"/>
                  </a:lnTo>
                  <a:close/>
                </a:path>
                <a:path w="1071879" h="1276350">
                  <a:moveTo>
                    <a:pt x="35153" y="534898"/>
                  </a:moveTo>
                  <a:lnTo>
                    <a:pt x="33439" y="531977"/>
                  </a:lnTo>
                  <a:lnTo>
                    <a:pt x="31038" y="532612"/>
                  </a:lnTo>
                  <a:lnTo>
                    <a:pt x="28600" y="533387"/>
                  </a:lnTo>
                  <a:lnTo>
                    <a:pt x="28689" y="529717"/>
                  </a:lnTo>
                  <a:lnTo>
                    <a:pt x="25590" y="530923"/>
                  </a:lnTo>
                  <a:lnTo>
                    <a:pt x="25247" y="528472"/>
                  </a:lnTo>
                  <a:lnTo>
                    <a:pt x="23520" y="527519"/>
                  </a:lnTo>
                  <a:lnTo>
                    <a:pt x="22936" y="527812"/>
                  </a:lnTo>
                  <a:lnTo>
                    <a:pt x="21386" y="528256"/>
                  </a:lnTo>
                  <a:lnTo>
                    <a:pt x="21399" y="530326"/>
                  </a:lnTo>
                  <a:lnTo>
                    <a:pt x="21920" y="531977"/>
                  </a:lnTo>
                  <a:lnTo>
                    <a:pt x="22212" y="533641"/>
                  </a:lnTo>
                  <a:lnTo>
                    <a:pt x="22999" y="533425"/>
                  </a:lnTo>
                  <a:lnTo>
                    <a:pt x="24079" y="533476"/>
                  </a:lnTo>
                  <a:lnTo>
                    <a:pt x="25171" y="532091"/>
                  </a:lnTo>
                  <a:lnTo>
                    <a:pt x="26822" y="534263"/>
                  </a:lnTo>
                  <a:lnTo>
                    <a:pt x="26225" y="537019"/>
                  </a:lnTo>
                  <a:lnTo>
                    <a:pt x="30022" y="537730"/>
                  </a:lnTo>
                  <a:lnTo>
                    <a:pt x="33159" y="538568"/>
                  </a:lnTo>
                  <a:lnTo>
                    <a:pt x="35153" y="534898"/>
                  </a:lnTo>
                  <a:close/>
                </a:path>
                <a:path w="1071879" h="1276350">
                  <a:moveTo>
                    <a:pt x="76911" y="651916"/>
                  </a:moveTo>
                  <a:lnTo>
                    <a:pt x="70129" y="653605"/>
                  </a:lnTo>
                  <a:lnTo>
                    <a:pt x="69037" y="654443"/>
                  </a:lnTo>
                  <a:lnTo>
                    <a:pt x="68592" y="657885"/>
                  </a:lnTo>
                  <a:lnTo>
                    <a:pt x="72263" y="657021"/>
                  </a:lnTo>
                  <a:lnTo>
                    <a:pt x="74714" y="654621"/>
                  </a:lnTo>
                  <a:lnTo>
                    <a:pt x="76911" y="651916"/>
                  </a:lnTo>
                  <a:close/>
                </a:path>
                <a:path w="1071879" h="1276350">
                  <a:moveTo>
                    <a:pt x="92976" y="814616"/>
                  </a:moveTo>
                  <a:lnTo>
                    <a:pt x="86779" y="812850"/>
                  </a:lnTo>
                  <a:lnTo>
                    <a:pt x="86563" y="812901"/>
                  </a:lnTo>
                  <a:lnTo>
                    <a:pt x="84175" y="816203"/>
                  </a:lnTo>
                  <a:lnTo>
                    <a:pt x="86385" y="817727"/>
                  </a:lnTo>
                  <a:lnTo>
                    <a:pt x="91338" y="821182"/>
                  </a:lnTo>
                  <a:lnTo>
                    <a:pt x="92976" y="814616"/>
                  </a:lnTo>
                  <a:close/>
                </a:path>
                <a:path w="1071879" h="1276350">
                  <a:moveTo>
                    <a:pt x="139446" y="510882"/>
                  </a:moveTo>
                  <a:lnTo>
                    <a:pt x="136499" y="506666"/>
                  </a:lnTo>
                  <a:lnTo>
                    <a:pt x="133654" y="503910"/>
                  </a:lnTo>
                  <a:lnTo>
                    <a:pt x="128193" y="504012"/>
                  </a:lnTo>
                  <a:lnTo>
                    <a:pt x="130759" y="508419"/>
                  </a:lnTo>
                  <a:lnTo>
                    <a:pt x="133654" y="511022"/>
                  </a:lnTo>
                  <a:lnTo>
                    <a:pt x="139446" y="510882"/>
                  </a:lnTo>
                  <a:close/>
                </a:path>
                <a:path w="1071879" h="1276350">
                  <a:moveTo>
                    <a:pt x="170408" y="828941"/>
                  </a:moveTo>
                  <a:lnTo>
                    <a:pt x="166814" y="825423"/>
                  </a:lnTo>
                  <a:lnTo>
                    <a:pt x="163283" y="827532"/>
                  </a:lnTo>
                  <a:lnTo>
                    <a:pt x="165544" y="830211"/>
                  </a:lnTo>
                  <a:lnTo>
                    <a:pt x="165684" y="833043"/>
                  </a:lnTo>
                  <a:lnTo>
                    <a:pt x="170383" y="829157"/>
                  </a:lnTo>
                  <a:lnTo>
                    <a:pt x="170408" y="828941"/>
                  </a:lnTo>
                  <a:close/>
                </a:path>
                <a:path w="1071879" h="1276350">
                  <a:moveTo>
                    <a:pt x="194856" y="412940"/>
                  </a:moveTo>
                  <a:lnTo>
                    <a:pt x="194170" y="412610"/>
                  </a:lnTo>
                  <a:lnTo>
                    <a:pt x="193484" y="412508"/>
                  </a:lnTo>
                  <a:lnTo>
                    <a:pt x="192582" y="412305"/>
                  </a:lnTo>
                  <a:lnTo>
                    <a:pt x="192570" y="413080"/>
                  </a:lnTo>
                  <a:lnTo>
                    <a:pt x="192405" y="413893"/>
                  </a:lnTo>
                  <a:lnTo>
                    <a:pt x="192570" y="413969"/>
                  </a:lnTo>
                  <a:lnTo>
                    <a:pt x="193141" y="414223"/>
                  </a:lnTo>
                  <a:lnTo>
                    <a:pt x="193840" y="414312"/>
                  </a:lnTo>
                  <a:lnTo>
                    <a:pt x="194627" y="414172"/>
                  </a:lnTo>
                  <a:lnTo>
                    <a:pt x="194856" y="412940"/>
                  </a:lnTo>
                  <a:close/>
                </a:path>
                <a:path w="1071879" h="1276350">
                  <a:moveTo>
                    <a:pt x="215811" y="439508"/>
                  </a:moveTo>
                  <a:lnTo>
                    <a:pt x="215366" y="439331"/>
                  </a:lnTo>
                  <a:lnTo>
                    <a:pt x="214896" y="439026"/>
                  </a:lnTo>
                  <a:lnTo>
                    <a:pt x="214439" y="439013"/>
                  </a:lnTo>
                  <a:lnTo>
                    <a:pt x="213829" y="439013"/>
                  </a:lnTo>
                  <a:lnTo>
                    <a:pt x="213220" y="439242"/>
                  </a:lnTo>
                  <a:lnTo>
                    <a:pt x="212598" y="439381"/>
                  </a:lnTo>
                  <a:lnTo>
                    <a:pt x="212712" y="440156"/>
                  </a:lnTo>
                  <a:lnTo>
                    <a:pt x="212763" y="440537"/>
                  </a:lnTo>
                  <a:lnTo>
                    <a:pt x="213753" y="440486"/>
                  </a:lnTo>
                  <a:lnTo>
                    <a:pt x="214769" y="440423"/>
                  </a:lnTo>
                  <a:lnTo>
                    <a:pt x="215785" y="440372"/>
                  </a:lnTo>
                  <a:lnTo>
                    <a:pt x="215798" y="440093"/>
                  </a:lnTo>
                  <a:lnTo>
                    <a:pt x="215798" y="439801"/>
                  </a:lnTo>
                  <a:lnTo>
                    <a:pt x="215811" y="439508"/>
                  </a:lnTo>
                  <a:close/>
                </a:path>
                <a:path w="1071879" h="1276350">
                  <a:moveTo>
                    <a:pt x="222313" y="364515"/>
                  </a:moveTo>
                  <a:lnTo>
                    <a:pt x="221551" y="364261"/>
                  </a:lnTo>
                  <a:lnTo>
                    <a:pt x="220764" y="363791"/>
                  </a:lnTo>
                  <a:lnTo>
                    <a:pt x="220586" y="364756"/>
                  </a:lnTo>
                  <a:lnTo>
                    <a:pt x="220306" y="365429"/>
                  </a:lnTo>
                  <a:lnTo>
                    <a:pt x="220446" y="366280"/>
                  </a:lnTo>
                  <a:lnTo>
                    <a:pt x="221259" y="366420"/>
                  </a:lnTo>
                  <a:lnTo>
                    <a:pt x="221729" y="366598"/>
                  </a:lnTo>
                  <a:lnTo>
                    <a:pt x="221957" y="365988"/>
                  </a:lnTo>
                  <a:lnTo>
                    <a:pt x="222313" y="365379"/>
                  </a:lnTo>
                  <a:lnTo>
                    <a:pt x="222313" y="364515"/>
                  </a:lnTo>
                  <a:close/>
                </a:path>
                <a:path w="1071879" h="1276350">
                  <a:moveTo>
                    <a:pt x="233095" y="546493"/>
                  </a:moveTo>
                  <a:lnTo>
                    <a:pt x="229895" y="546849"/>
                  </a:lnTo>
                  <a:lnTo>
                    <a:pt x="225628" y="547370"/>
                  </a:lnTo>
                  <a:lnTo>
                    <a:pt x="226910" y="551954"/>
                  </a:lnTo>
                  <a:lnTo>
                    <a:pt x="229082" y="550037"/>
                  </a:lnTo>
                  <a:lnTo>
                    <a:pt x="230632" y="548652"/>
                  </a:lnTo>
                  <a:lnTo>
                    <a:pt x="233095" y="546493"/>
                  </a:lnTo>
                  <a:close/>
                </a:path>
                <a:path w="1071879" h="1276350">
                  <a:moveTo>
                    <a:pt x="236740" y="351091"/>
                  </a:moveTo>
                  <a:lnTo>
                    <a:pt x="235089" y="350469"/>
                  </a:lnTo>
                  <a:lnTo>
                    <a:pt x="234276" y="350139"/>
                  </a:lnTo>
                  <a:lnTo>
                    <a:pt x="234048" y="351040"/>
                  </a:lnTo>
                  <a:lnTo>
                    <a:pt x="233921" y="351497"/>
                  </a:lnTo>
                  <a:lnTo>
                    <a:pt x="234784" y="351637"/>
                  </a:lnTo>
                  <a:lnTo>
                    <a:pt x="236524" y="351891"/>
                  </a:lnTo>
                  <a:lnTo>
                    <a:pt x="236601" y="351624"/>
                  </a:lnTo>
                  <a:lnTo>
                    <a:pt x="236677" y="351370"/>
                  </a:lnTo>
                  <a:lnTo>
                    <a:pt x="236740" y="351091"/>
                  </a:lnTo>
                  <a:close/>
                </a:path>
                <a:path w="1071879" h="1276350">
                  <a:moveTo>
                    <a:pt x="242824" y="456145"/>
                  </a:moveTo>
                  <a:lnTo>
                    <a:pt x="242023" y="455549"/>
                  </a:lnTo>
                  <a:lnTo>
                    <a:pt x="241198" y="454952"/>
                  </a:lnTo>
                  <a:lnTo>
                    <a:pt x="240385" y="454355"/>
                  </a:lnTo>
                  <a:lnTo>
                    <a:pt x="240131" y="454736"/>
                  </a:lnTo>
                  <a:lnTo>
                    <a:pt x="239864" y="455117"/>
                  </a:lnTo>
                  <a:lnTo>
                    <a:pt x="239623" y="455498"/>
                  </a:lnTo>
                  <a:lnTo>
                    <a:pt x="240525" y="455993"/>
                  </a:lnTo>
                  <a:lnTo>
                    <a:pt x="241427" y="456450"/>
                  </a:lnTo>
                  <a:lnTo>
                    <a:pt x="242316" y="456933"/>
                  </a:lnTo>
                  <a:lnTo>
                    <a:pt x="242506" y="456666"/>
                  </a:lnTo>
                  <a:lnTo>
                    <a:pt x="242824" y="456145"/>
                  </a:lnTo>
                  <a:close/>
                </a:path>
                <a:path w="1071879" h="1276350">
                  <a:moveTo>
                    <a:pt x="270141" y="1056640"/>
                  </a:moveTo>
                  <a:lnTo>
                    <a:pt x="267944" y="1052703"/>
                  </a:lnTo>
                  <a:lnTo>
                    <a:pt x="264604" y="1060780"/>
                  </a:lnTo>
                  <a:lnTo>
                    <a:pt x="266230" y="1061377"/>
                  </a:lnTo>
                  <a:lnTo>
                    <a:pt x="267830" y="1058875"/>
                  </a:lnTo>
                  <a:lnTo>
                    <a:pt x="270141" y="1056640"/>
                  </a:lnTo>
                  <a:close/>
                </a:path>
                <a:path w="1071879" h="1276350">
                  <a:moveTo>
                    <a:pt x="288582" y="671029"/>
                  </a:moveTo>
                  <a:lnTo>
                    <a:pt x="286473" y="667308"/>
                  </a:lnTo>
                  <a:lnTo>
                    <a:pt x="283451" y="666051"/>
                  </a:lnTo>
                  <a:lnTo>
                    <a:pt x="279920" y="665645"/>
                  </a:lnTo>
                  <a:lnTo>
                    <a:pt x="282397" y="667766"/>
                  </a:lnTo>
                  <a:lnTo>
                    <a:pt x="284314" y="670788"/>
                  </a:lnTo>
                  <a:lnTo>
                    <a:pt x="288582" y="671029"/>
                  </a:lnTo>
                  <a:close/>
                </a:path>
                <a:path w="1071879" h="1276350">
                  <a:moveTo>
                    <a:pt x="292735" y="649947"/>
                  </a:moveTo>
                  <a:lnTo>
                    <a:pt x="292481" y="649579"/>
                  </a:lnTo>
                  <a:lnTo>
                    <a:pt x="291960" y="648843"/>
                  </a:lnTo>
                  <a:lnTo>
                    <a:pt x="291236" y="649389"/>
                  </a:lnTo>
                  <a:lnTo>
                    <a:pt x="290499" y="649947"/>
                  </a:lnTo>
                  <a:lnTo>
                    <a:pt x="289775" y="650519"/>
                  </a:lnTo>
                  <a:lnTo>
                    <a:pt x="290169" y="651052"/>
                  </a:lnTo>
                  <a:lnTo>
                    <a:pt x="290360" y="651319"/>
                  </a:lnTo>
                  <a:lnTo>
                    <a:pt x="292735" y="649947"/>
                  </a:lnTo>
                  <a:close/>
                </a:path>
                <a:path w="1071879" h="1276350">
                  <a:moveTo>
                    <a:pt x="325437" y="965314"/>
                  </a:moveTo>
                  <a:lnTo>
                    <a:pt x="320344" y="966914"/>
                  </a:lnTo>
                  <a:lnTo>
                    <a:pt x="320154" y="967473"/>
                  </a:lnTo>
                  <a:lnTo>
                    <a:pt x="322795" y="971181"/>
                  </a:lnTo>
                  <a:lnTo>
                    <a:pt x="325437" y="965314"/>
                  </a:lnTo>
                  <a:close/>
                </a:path>
                <a:path w="1071879" h="1276350">
                  <a:moveTo>
                    <a:pt x="329958" y="1222933"/>
                  </a:moveTo>
                  <a:lnTo>
                    <a:pt x="327990" y="1222235"/>
                  </a:lnTo>
                  <a:lnTo>
                    <a:pt x="324078" y="1220800"/>
                  </a:lnTo>
                  <a:lnTo>
                    <a:pt x="323469" y="1222349"/>
                  </a:lnTo>
                  <a:lnTo>
                    <a:pt x="324942" y="1224876"/>
                  </a:lnTo>
                  <a:lnTo>
                    <a:pt x="327088" y="1225080"/>
                  </a:lnTo>
                  <a:lnTo>
                    <a:pt x="329958" y="1222933"/>
                  </a:lnTo>
                  <a:close/>
                </a:path>
                <a:path w="1071879" h="1276350">
                  <a:moveTo>
                    <a:pt x="336981" y="1041234"/>
                  </a:moveTo>
                  <a:lnTo>
                    <a:pt x="335851" y="1041120"/>
                  </a:lnTo>
                  <a:lnTo>
                    <a:pt x="334378" y="1040511"/>
                  </a:lnTo>
                  <a:lnTo>
                    <a:pt x="333717" y="1041019"/>
                  </a:lnTo>
                  <a:lnTo>
                    <a:pt x="332536" y="1041882"/>
                  </a:lnTo>
                  <a:lnTo>
                    <a:pt x="331863" y="1043432"/>
                  </a:lnTo>
                  <a:lnTo>
                    <a:pt x="331000" y="1044702"/>
                  </a:lnTo>
                  <a:lnTo>
                    <a:pt x="331800" y="1045654"/>
                  </a:lnTo>
                  <a:lnTo>
                    <a:pt x="333159" y="1045210"/>
                  </a:lnTo>
                  <a:lnTo>
                    <a:pt x="334683" y="1044994"/>
                  </a:lnTo>
                  <a:lnTo>
                    <a:pt x="336499" y="1043660"/>
                  </a:lnTo>
                  <a:lnTo>
                    <a:pt x="336588" y="1042263"/>
                  </a:lnTo>
                  <a:lnTo>
                    <a:pt x="336981" y="1041234"/>
                  </a:lnTo>
                  <a:close/>
                </a:path>
                <a:path w="1071879" h="1276350">
                  <a:moveTo>
                    <a:pt x="350469" y="213880"/>
                  </a:moveTo>
                  <a:lnTo>
                    <a:pt x="349986" y="213906"/>
                  </a:lnTo>
                  <a:lnTo>
                    <a:pt x="349326" y="213741"/>
                  </a:lnTo>
                  <a:lnTo>
                    <a:pt x="349123" y="213982"/>
                  </a:lnTo>
                  <a:lnTo>
                    <a:pt x="348716" y="214477"/>
                  </a:lnTo>
                  <a:lnTo>
                    <a:pt x="348564" y="215163"/>
                  </a:lnTo>
                  <a:lnTo>
                    <a:pt x="348234" y="215988"/>
                  </a:lnTo>
                  <a:lnTo>
                    <a:pt x="349123" y="216077"/>
                  </a:lnTo>
                  <a:lnTo>
                    <a:pt x="350050" y="216242"/>
                  </a:lnTo>
                  <a:lnTo>
                    <a:pt x="350342" y="215417"/>
                  </a:lnTo>
                  <a:lnTo>
                    <a:pt x="350367" y="214642"/>
                  </a:lnTo>
                  <a:lnTo>
                    <a:pt x="350469" y="213880"/>
                  </a:lnTo>
                  <a:close/>
                </a:path>
                <a:path w="1071879" h="1276350">
                  <a:moveTo>
                    <a:pt x="355473" y="215442"/>
                  </a:moveTo>
                  <a:lnTo>
                    <a:pt x="354596" y="215290"/>
                  </a:lnTo>
                  <a:lnTo>
                    <a:pt x="353809" y="215099"/>
                  </a:lnTo>
                  <a:lnTo>
                    <a:pt x="353796" y="216014"/>
                  </a:lnTo>
                  <a:lnTo>
                    <a:pt x="353682" y="216700"/>
                  </a:lnTo>
                  <a:lnTo>
                    <a:pt x="353923" y="217563"/>
                  </a:lnTo>
                  <a:lnTo>
                    <a:pt x="354622" y="217665"/>
                  </a:lnTo>
                  <a:lnTo>
                    <a:pt x="355015" y="217830"/>
                  </a:lnTo>
                  <a:lnTo>
                    <a:pt x="355193" y="217055"/>
                  </a:lnTo>
                  <a:lnTo>
                    <a:pt x="355396" y="216281"/>
                  </a:lnTo>
                  <a:lnTo>
                    <a:pt x="355473" y="215506"/>
                  </a:lnTo>
                  <a:close/>
                </a:path>
                <a:path w="1071879" h="1276350">
                  <a:moveTo>
                    <a:pt x="360057" y="233654"/>
                  </a:moveTo>
                  <a:lnTo>
                    <a:pt x="359892" y="233400"/>
                  </a:lnTo>
                  <a:lnTo>
                    <a:pt x="359740" y="233133"/>
                  </a:lnTo>
                  <a:lnTo>
                    <a:pt x="359600" y="232867"/>
                  </a:lnTo>
                  <a:lnTo>
                    <a:pt x="357327" y="234188"/>
                  </a:lnTo>
                  <a:lnTo>
                    <a:pt x="357479" y="234454"/>
                  </a:lnTo>
                  <a:lnTo>
                    <a:pt x="357632" y="234708"/>
                  </a:lnTo>
                  <a:lnTo>
                    <a:pt x="357771" y="234975"/>
                  </a:lnTo>
                  <a:lnTo>
                    <a:pt x="360057" y="233654"/>
                  </a:lnTo>
                  <a:close/>
                </a:path>
                <a:path w="1071879" h="1276350">
                  <a:moveTo>
                    <a:pt x="370090" y="527977"/>
                  </a:moveTo>
                  <a:lnTo>
                    <a:pt x="368922" y="523468"/>
                  </a:lnTo>
                  <a:lnTo>
                    <a:pt x="365633" y="525805"/>
                  </a:lnTo>
                  <a:lnTo>
                    <a:pt x="361213" y="525754"/>
                  </a:lnTo>
                  <a:lnTo>
                    <a:pt x="358292" y="529475"/>
                  </a:lnTo>
                  <a:lnTo>
                    <a:pt x="368134" y="529031"/>
                  </a:lnTo>
                  <a:lnTo>
                    <a:pt x="370090" y="527977"/>
                  </a:lnTo>
                  <a:close/>
                </a:path>
                <a:path w="1071879" h="1276350">
                  <a:moveTo>
                    <a:pt x="397383" y="691832"/>
                  </a:moveTo>
                  <a:lnTo>
                    <a:pt x="396938" y="691667"/>
                  </a:lnTo>
                  <a:lnTo>
                    <a:pt x="396252" y="691235"/>
                  </a:lnTo>
                  <a:lnTo>
                    <a:pt x="396125" y="691349"/>
                  </a:lnTo>
                  <a:lnTo>
                    <a:pt x="395719" y="691769"/>
                  </a:lnTo>
                  <a:lnTo>
                    <a:pt x="395376" y="692365"/>
                  </a:lnTo>
                  <a:lnTo>
                    <a:pt x="395300" y="692937"/>
                  </a:lnTo>
                  <a:lnTo>
                    <a:pt x="395300" y="693178"/>
                  </a:lnTo>
                  <a:lnTo>
                    <a:pt x="396113" y="693470"/>
                  </a:lnTo>
                  <a:lnTo>
                    <a:pt x="396570" y="693762"/>
                  </a:lnTo>
                  <a:lnTo>
                    <a:pt x="396976" y="692759"/>
                  </a:lnTo>
                  <a:lnTo>
                    <a:pt x="397383" y="691832"/>
                  </a:lnTo>
                  <a:close/>
                </a:path>
                <a:path w="1071879" h="1276350">
                  <a:moveTo>
                    <a:pt x="419811" y="902220"/>
                  </a:moveTo>
                  <a:lnTo>
                    <a:pt x="419798" y="901446"/>
                  </a:lnTo>
                  <a:lnTo>
                    <a:pt x="419785" y="901293"/>
                  </a:lnTo>
                  <a:lnTo>
                    <a:pt x="418846" y="901153"/>
                  </a:lnTo>
                  <a:lnTo>
                    <a:pt x="418071" y="900912"/>
                  </a:lnTo>
                  <a:lnTo>
                    <a:pt x="418071" y="901814"/>
                  </a:lnTo>
                  <a:lnTo>
                    <a:pt x="417906" y="902550"/>
                  </a:lnTo>
                  <a:lnTo>
                    <a:pt x="418185" y="903478"/>
                  </a:lnTo>
                  <a:lnTo>
                    <a:pt x="418960" y="903566"/>
                  </a:lnTo>
                  <a:lnTo>
                    <a:pt x="419404" y="903732"/>
                  </a:lnTo>
                  <a:lnTo>
                    <a:pt x="419569" y="902982"/>
                  </a:lnTo>
                  <a:lnTo>
                    <a:pt x="419811" y="902220"/>
                  </a:lnTo>
                  <a:close/>
                </a:path>
                <a:path w="1071879" h="1276350">
                  <a:moveTo>
                    <a:pt x="422846" y="837057"/>
                  </a:moveTo>
                  <a:lnTo>
                    <a:pt x="422376" y="836968"/>
                  </a:lnTo>
                  <a:lnTo>
                    <a:pt x="421703" y="836650"/>
                  </a:lnTo>
                  <a:lnTo>
                    <a:pt x="421500" y="836841"/>
                  </a:lnTo>
                  <a:lnTo>
                    <a:pt x="421043" y="837260"/>
                  </a:lnTo>
                  <a:lnTo>
                    <a:pt x="420827" y="837920"/>
                  </a:lnTo>
                  <a:lnTo>
                    <a:pt x="420306" y="838847"/>
                  </a:lnTo>
                  <a:lnTo>
                    <a:pt x="421246" y="838898"/>
                  </a:lnTo>
                  <a:lnTo>
                    <a:pt x="421932" y="839114"/>
                  </a:lnTo>
                  <a:lnTo>
                    <a:pt x="422071" y="838923"/>
                  </a:lnTo>
                  <a:lnTo>
                    <a:pt x="422440" y="838390"/>
                  </a:lnTo>
                  <a:lnTo>
                    <a:pt x="422605" y="837692"/>
                  </a:lnTo>
                  <a:lnTo>
                    <a:pt x="422846" y="837057"/>
                  </a:lnTo>
                  <a:close/>
                </a:path>
                <a:path w="1071879" h="1276350">
                  <a:moveTo>
                    <a:pt x="430301" y="1275080"/>
                  </a:moveTo>
                  <a:lnTo>
                    <a:pt x="429996" y="1273327"/>
                  </a:lnTo>
                  <a:lnTo>
                    <a:pt x="428752" y="1271447"/>
                  </a:lnTo>
                  <a:lnTo>
                    <a:pt x="427609" y="1270584"/>
                  </a:lnTo>
                  <a:lnTo>
                    <a:pt x="426326" y="1269326"/>
                  </a:lnTo>
                  <a:lnTo>
                    <a:pt x="423913" y="1272984"/>
                  </a:lnTo>
                  <a:lnTo>
                    <a:pt x="424091" y="1275105"/>
                  </a:lnTo>
                  <a:lnTo>
                    <a:pt x="427723" y="1276248"/>
                  </a:lnTo>
                  <a:lnTo>
                    <a:pt x="429107" y="1275842"/>
                  </a:lnTo>
                  <a:lnTo>
                    <a:pt x="430301" y="1275080"/>
                  </a:lnTo>
                  <a:close/>
                </a:path>
                <a:path w="1071879" h="1276350">
                  <a:moveTo>
                    <a:pt x="436676" y="909612"/>
                  </a:moveTo>
                  <a:lnTo>
                    <a:pt x="434568" y="908151"/>
                  </a:lnTo>
                  <a:lnTo>
                    <a:pt x="433222" y="906995"/>
                  </a:lnTo>
                  <a:lnTo>
                    <a:pt x="430555" y="905649"/>
                  </a:lnTo>
                  <a:lnTo>
                    <a:pt x="428675" y="904913"/>
                  </a:lnTo>
                  <a:lnTo>
                    <a:pt x="426567" y="906424"/>
                  </a:lnTo>
                  <a:lnTo>
                    <a:pt x="427164" y="907935"/>
                  </a:lnTo>
                  <a:lnTo>
                    <a:pt x="428485" y="909066"/>
                  </a:lnTo>
                  <a:lnTo>
                    <a:pt x="428726" y="909256"/>
                  </a:lnTo>
                  <a:lnTo>
                    <a:pt x="428548" y="909942"/>
                  </a:lnTo>
                  <a:lnTo>
                    <a:pt x="428536" y="910259"/>
                  </a:lnTo>
                  <a:lnTo>
                    <a:pt x="425958" y="911237"/>
                  </a:lnTo>
                  <a:lnTo>
                    <a:pt x="429895" y="912952"/>
                  </a:lnTo>
                  <a:lnTo>
                    <a:pt x="432854" y="910717"/>
                  </a:lnTo>
                  <a:lnTo>
                    <a:pt x="436676" y="909612"/>
                  </a:lnTo>
                  <a:close/>
                </a:path>
                <a:path w="1071879" h="1276350">
                  <a:moveTo>
                    <a:pt x="459651" y="351612"/>
                  </a:moveTo>
                  <a:lnTo>
                    <a:pt x="459625" y="351231"/>
                  </a:lnTo>
                  <a:lnTo>
                    <a:pt x="459625" y="350875"/>
                  </a:lnTo>
                  <a:lnTo>
                    <a:pt x="459613" y="350507"/>
                  </a:lnTo>
                  <a:lnTo>
                    <a:pt x="458482" y="350469"/>
                  </a:lnTo>
                  <a:lnTo>
                    <a:pt x="457365" y="350418"/>
                  </a:lnTo>
                  <a:lnTo>
                    <a:pt x="456234" y="350380"/>
                  </a:lnTo>
                  <a:lnTo>
                    <a:pt x="456234" y="350837"/>
                  </a:lnTo>
                  <a:lnTo>
                    <a:pt x="456209" y="351282"/>
                  </a:lnTo>
                  <a:lnTo>
                    <a:pt x="456209" y="351726"/>
                  </a:lnTo>
                  <a:lnTo>
                    <a:pt x="458482" y="351637"/>
                  </a:lnTo>
                  <a:lnTo>
                    <a:pt x="459651" y="351612"/>
                  </a:lnTo>
                  <a:close/>
                </a:path>
                <a:path w="1071879" h="1276350">
                  <a:moveTo>
                    <a:pt x="463715" y="408622"/>
                  </a:moveTo>
                  <a:lnTo>
                    <a:pt x="463588" y="408165"/>
                  </a:lnTo>
                  <a:lnTo>
                    <a:pt x="463626" y="407517"/>
                  </a:lnTo>
                  <a:lnTo>
                    <a:pt x="463334" y="407238"/>
                  </a:lnTo>
                  <a:lnTo>
                    <a:pt x="463042" y="406984"/>
                  </a:lnTo>
                  <a:lnTo>
                    <a:pt x="462394" y="407060"/>
                  </a:lnTo>
                  <a:lnTo>
                    <a:pt x="461746" y="406946"/>
                  </a:lnTo>
                  <a:lnTo>
                    <a:pt x="461860" y="407631"/>
                  </a:lnTo>
                  <a:lnTo>
                    <a:pt x="461746" y="408419"/>
                  </a:lnTo>
                  <a:lnTo>
                    <a:pt x="461987" y="408546"/>
                  </a:lnTo>
                  <a:lnTo>
                    <a:pt x="462470" y="408774"/>
                  </a:lnTo>
                  <a:lnTo>
                    <a:pt x="463118" y="408622"/>
                  </a:lnTo>
                  <a:lnTo>
                    <a:pt x="463715" y="408622"/>
                  </a:lnTo>
                  <a:close/>
                </a:path>
                <a:path w="1071879" h="1276350">
                  <a:moveTo>
                    <a:pt x="469760" y="732040"/>
                  </a:moveTo>
                  <a:lnTo>
                    <a:pt x="469315" y="732078"/>
                  </a:lnTo>
                  <a:lnTo>
                    <a:pt x="468414" y="732116"/>
                  </a:lnTo>
                  <a:lnTo>
                    <a:pt x="468566" y="733094"/>
                  </a:lnTo>
                  <a:lnTo>
                    <a:pt x="468706" y="734085"/>
                  </a:lnTo>
                  <a:lnTo>
                    <a:pt x="468858" y="735063"/>
                  </a:lnTo>
                  <a:lnTo>
                    <a:pt x="469163" y="735050"/>
                  </a:lnTo>
                  <a:lnTo>
                    <a:pt x="469747" y="734987"/>
                  </a:lnTo>
                  <a:lnTo>
                    <a:pt x="469760" y="733996"/>
                  </a:lnTo>
                  <a:lnTo>
                    <a:pt x="469760" y="732040"/>
                  </a:lnTo>
                  <a:close/>
                </a:path>
                <a:path w="1071879" h="1276350">
                  <a:moveTo>
                    <a:pt x="471614" y="475945"/>
                  </a:moveTo>
                  <a:lnTo>
                    <a:pt x="471106" y="475119"/>
                  </a:lnTo>
                  <a:lnTo>
                    <a:pt x="470839" y="474726"/>
                  </a:lnTo>
                  <a:lnTo>
                    <a:pt x="470115" y="475348"/>
                  </a:lnTo>
                  <a:lnTo>
                    <a:pt x="469379" y="475945"/>
                  </a:lnTo>
                  <a:lnTo>
                    <a:pt x="468668" y="476580"/>
                  </a:lnTo>
                  <a:lnTo>
                    <a:pt x="468845" y="476834"/>
                  </a:lnTo>
                  <a:lnTo>
                    <a:pt x="469036" y="477075"/>
                  </a:lnTo>
                  <a:lnTo>
                    <a:pt x="469201" y="477329"/>
                  </a:lnTo>
                  <a:lnTo>
                    <a:pt x="470001" y="476872"/>
                  </a:lnTo>
                  <a:lnTo>
                    <a:pt x="470801" y="476402"/>
                  </a:lnTo>
                  <a:lnTo>
                    <a:pt x="471614" y="475945"/>
                  </a:lnTo>
                  <a:close/>
                </a:path>
                <a:path w="1071879" h="1276350">
                  <a:moveTo>
                    <a:pt x="473125" y="876134"/>
                  </a:moveTo>
                  <a:lnTo>
                    <a:pt x="469404" y="876325"/>
                  </a:lnTo>
                  <a:lnTo>
                    <a:pt x="467931" y="878141"/>
                  </a:lnTo>
                  <a:lnTo>
                    <a:pt x="466585" y="880770"/>
                  </a:lnTo>
                  <a:lnTo>
                    <a:pt x="467283" y="882053"/>
                  </a:lnTo>
                  <a:lnTo>
                    <a:pt x="467842" y="882738"/>
                  </a:lnTo>
                  <a:lnTo>
                    <a:pt x="468007" y="882954"/>
                  </a:lnTo>
                  <a:lnTo>
                    <a:pt x="469607" y="882510"/>
                  </a:lnTo>
                  <a:lnTo>
                    <a:pt x="471068" y="880325"/>
                  </a:lnTo>
                  <a:lnTo>
                    <a:pt x="471893" y="878471"/>
                  </a:lnTo>
                  <a:lnTo>
                    <a:pt x="473125" y="876134"/>
                  </a:lnTo>
                  <a:close/>
                </a:path>
                <a:path w="1071879" h="1276350">
                  <a:moveTo>
                    <a:pt x="474433" y="387908"/>
                  </a:moveTo>
                  <a:lnTo>
                    <a:pt x="473786" y="387591"/>
                  </a:lnTo>
                  <a:lnTo>
                    <a:pt x="473163" y="387464"/>
                  </a:lnTo>
                  <a:lnTo>
                    <a:pt x="472554" y="387273"/>
                  </a:lnTo>
                  <a:lnTo>
                    <a:pt x="472503" y="387769"/>
                  </a:lnTo>
                  <a:lnTo>
                    <a:pt x="472427" y="388861"/>
                  </a:lnTo>
                  <a:lnTo>
                    <a:pt x="473049" y="388975"/>
                  </a:lnTo>
                  <a:lnTo>
                    <a:pt x="473608" y="389255"/>
                  </a:lnTo>
                  <a:lnTo>
                    <a:pt x="474256" y="388975"/>
                  </a:lnTo>
                  <a:lnTo>
                    <a:pt x="474433" y="387908"/>
                  </a:lnTo>
                  <a:close/>
                </a:path>
                <a:path w="1071879" h="1276350">
                  <a:moveTo>
                    <a:pt x="482295" y="293230"/>
                  </a:moveTo>
                  <a:lnTo>
                    <a:pt x="482130" y="292862"/>
                  </a:lnTo>
                  <a:lnTo>
                    <a:pt x="481977" y="292531"/>
                  </a:lnTo>
                  <a:lnTo>
                    <a:pt x="481266" y="292455"/>
                  </a:lnTo>
                  <a:lnTo>
                    <a:pt x="480796" y="292265"/>
                  </a:lnTo>
                  <a:lnTo>
                    <a:pt x="480047" y="294487"/>
                  </a:lnTo>
                  <a:lnTo>
                    <a:pt x="480949" y="294436"/>
                  </a:lnTo>
                  <a:lnTo>
                    <a:pt x="481609" y="294576"/>
                  </a:lnTo>
                  <a:lnTo>
                    <a:pt x="481812" y="294322"/>
                  </a:lnTo>
                  <a:lnTo>
                    <a:pt x="482142" y="293992"/>
                  </a:lnTo>
                  <a:lnTo>
                    <a:pt x="482295" y="293230"/>
                  </a:lnTo>
                  <a:close/>
                </a:path>
                <a:path w="1071879" h="1276350">
                  <a:moveTo>
                    <a:pt x="489534" y="652386"/>
                  </a:moveTo>
                  <a:lnTo>
                    <a:pt x="486752" y="651421"/>
                  </a:lnTo>
                  <a:lnTo>
                    <a:pt x="484593" y="650646"/>
                  </a:lnTo>
                  <a:lnTo>
                    <a:pt x="482219" y="649820"/>
                  </a:lnTo>
                  <a:lnTo>
                    <a:pt x="483031" y="653503"/>
                  </a:lnTo>
                  <a:lnTo>
                    <a:pt x="484454" y="654024"/>
                  </a:lnTo>
                  <a:lnTo>
                    <a:pt x="489534" y="652386"/>
                  </a:lnTo>
                  <a:close/>
                </a:path>
                <a:path w="1071879" h="1276350">
                  <a:moveTo>
                    <a:pt x="504444" y="269176"/>
                  </a:moveTo>
                  <a:lnTo>
                    <a:pt x="504342" y="268871"/>
                  </a:lnTo>
                  <a:lnTo>
                    <a:pt x="504253" y="268566"/>
                  </a:lnTo>
                  <a:lnTo>
                    <a:pt x="504151" y="268249"/>
                  </a:lnTo>
                  <a:lnTo>
                    <a:pt x="503389" y="268516"/>
                  </a:lnTo>
                  <a:lnTo>
                    <a:pt x="501853" y="269011"/>
                  </a:lnTo>
                  <a:lnTo>
                    <a:pt x="501942" y="269303"/>
                  </a:lnTo>
                  <a:lnTo>
                    <a:pt x="502056" y="269608"/>
                  </a:lnTo>
                  <a:lnTo>
                    <a:pt x="502145" y="269900"/>
                  </a:lnTo>
                  <a:lnTo>
                    <a:pt x="502894" y="269659"/>
                  </a:lnTo>
                  <a:lnTo>
                    <a:pt x="503682" y="269417"/>
                  </a:lnTo>
                  <a:lnTo>
                    <a:pt x="504444" y="269176"/>
                  </a:lnTo>
                  <a:close/>
                </a:path>
                <a:path w="1071879" h="1276350">
                  <a:moveTo>
                    <a:pt x="531977" y="827544"/>
                  </a:moveTo>
                  <a:lnTo>
                    <a:pt x="531063" y="827659"/>
                  </a:lnTo>
                  <a:lnTo>
                    <a:pt x="530326" y="827595"/>
                  </a:lnTo>
                  <a:lnTo>
                    <a:pt x="529805" y="827874"/>
                  </a:lnTo>
                  <a:lnTo>
                    <a:pt x="529551" y="828027"/>
                  </a:lnTo>
                  <a:lnTo>
                    <a:pt x="529653" y="828814"/>
                  </a:lnTo>
                  <a:lnTo>
                    <a:pt x="529590" y="829335"/>
                  </a:lnTo>
                  <a:lnTo>
                    <a:pt x="530250" y="829360"/>
                  </a:lnTo>
                  <a:lnTo>
                    <a:pt x="530948" y="829525"/>
                  </a:lnTo>
                  <a:lnTo>
                    <a:pt x="531533" y="829360"/>
                  </a:lnTo>
                  <a:lnTo>
                    <a:pt x="531774" y="829284"/>
                  </a:lnTo>
                  <a:lnTo>
                    <a:pt x="531774" y="828446"/>
                  </a:lnTo>
                  <a:lnTo>
                    <a:pt x="531977" y="827544"/>
                  </a:lnTo>
                  <a:close/>
                </a:path>
                <a:path w="1071879" h="1276350">
                  <a:moveTo>
                    <a:pt x="538048" y="361467"/>
                  </a:moveTo>
                  <a:lnTo>
                    <a:pt x="536625" y="360222"/>
                  </a:lnTo>
                  <a:lnTo>
                    <a:pt x="535914" y="359587"/>
                  </a:lnTo>
                  <a:lnTo>
                    <a:pt x="535711" y="359791"/>
                  </a:lnTo>
                  <a:lnTo>
                    <a:pt x="535482" y="359994"/>
                  </a:lnTo>
                  <a:lnTo>
                    <a:pt x="535266" y="360210"/>
                  </a:lnTo>
                  <a:lnTo>
                    <a:pt x="535851" y="360984"/>
                  </a:lnTo>
                  <a:lnTo>
                    <a:pt x="536448" y="361759"/>
                  </a:lnTo>
                  <a:lnTo>
                    <a:pt x="537019" y="362546"/>
                  </a:lnTo>
                  <a:lnTo>
                    <a:pt x="537375" y="362178"/>
                  </a:lnTo>
                  <a:lnTo>
                    <a:pt x="538048" y="361467"/>
                  </a:lnTo>
                  <a:close/>
                </a:path>
                <a:path w="1071879" h="1276350">
                  <a:moveTo>
                    <a:pt x="557733" y="392963"/>
                  </a:moveTo>
                  <a:lnTo>
                    <a:pt x="557491" y="392150"/>
                  </a:lnTo>
                  <a:lnTo>
                    <a:pt x="557364" y="391744"/>
                  </a:lnTo>
                  <a:lnTo>
                    <a:pt x="556412" y="392061"/>
                  </a:lnTo>
                  <a:lnTo>
                    <a:pt x="555447" y="392353"/>
                  </a:lnTo>
                  <a:lnTo>
                    <a:pt x="554469" y="392658"/>
                  </a:lnTo>
                  <a:lnTo>
                    <a:pt x="554583" y="393039"/>
                  </a:lnTo>
                  <a:lnTo>
                    <a:pt x="554685" y="393420"/>
                  </a:lnTo>
                  <a:lnTo>
                    <a:pt x="554799" y="393801"/>
                  </a:lnTo>
                  <a:lnTo>
                    <a:pt x="555777" y="393534"/>
                  </a:lnTo>
                  <a:lnTo>
                    <a:pt x="557733" y="392963"/>
                  </a:lnTo>
                  <a:close/>
                </a:path>
                <a:path w="1071879" h="1276350">
                  <a:moveTo>
                    <a:pt x="570357" y="631913"/>
                  </a:moveTo>
                  <a:lnTo>
                    <a:pt x="569099" y="627684"/>
                  </a:lnTo>
                  <a:lnTo>
                    <a:pt x="563219" y="630618"/>
                  </a:lnTo>
                  <a:lnTo>
                    <a:pt x="563765" y="631799"/>
                  </a:lnTo>
                  <a:lnTo>
                    <a:pt x="570357" y="631913"/>
                  </a:lnTo>
                  <a:close/>
                </a:path>
                <a:path w="1071879" h="1276350">
                  <a:moveTo>
                    <a:pt x="577786" y="114846"/>
                  </a:moveTo>
                  <a:lnTo>
                    <a:pt x="577659" y="114071"/>
                  </a:lnTo>
                  <a:lnTo>
                    <a:pt x="577684" y="113601"/>
                  </a:lnTo>
                  <a:lnTo>
                    <a:pt x="577215" y="113576"/>
                  </a:lnTo>
                  <a:lnTo>
                    <a:pt x="576757" y="113563"/>
                  </a:lnTo>
                  <a:lnTo>
                    <a:pt x="576148" y="113538"/>
                  </a:lnTo>
                  <a:lnTo>
                    <a:pt x="576059" y="114173"/>
                  </a:lnTo>
                  <a:lnTo>
                    <a:pt x="575983" y="114630"/>
                  </a:lnTo>
                  <a:lnTo>
                    <a:pt x="575894" y="115125"/>
                  </a:lnTo>
                  <a:lnTo>
                    <a:pt x="576465" y="115087"/>
                  </a:lnTo>
                  <a:lnTo>
                    <a:pt x="577088" y="115239"/>
                  </a:lnTo>
                  <a:lnTo>
                    <a:pt x="577532" y="114998"/>
                  </a:lnTo>
                  <a:lnTo>
                    <a:pt x="577786" y="114846"/>
                  </a:lnTo>
                  <a:close/>
                </a:path>
                <a:path w="1071879" h="1276350">
                  <a:moveTo>
                    <a:pt x="593090" y="171323"/>
                  </a:moveTo>
                  <a:lnTo>
                    <a:pt x="592366" y="171094"/>
                  </a:lnTo>
                  <a:lnTo>
                    <a:pt x="591794" y="170713"/>
                  </a:lnTo>
                  <a:lnTo>
                    <a:pt x="591426" y="170865"/>
                  </a:lnTo>
                  <a:lnTo>
                    <a:pt x="591083" y="171005"/>
                  </a:lnTo>
                  <a:lnTo>
                    <a:pt x="590918" y="171691"/>
                  </a:lnTo>
                  <a:lnTo>
                    <a:pt x="590677" y="172135"/>
                  </a:lnTo>
                  <a:lnTo>
                    <a:pt x="591134" y="172351"/>
                  </a:lnTo>
                  <a:lnTo>
                    <a:pt x="591629" y="172821"/>
                  </a:lnTo>
                  <a:lnTo>
                    <a:pt x="591997" y="172707"/>
                  </a:lnTo>
                  <a:lnTo>
                    <a:pt x="592391" y="172593"/>
                  </a:lnTo>
                  <a:lnTo>
                    <a:pt x="592607" y="171958"/>
                  </a:lnTo>
                  <a:lnTo>
                    <a:pt x="593090" y="171323"/>
                  </a:lnTo>
                  <a:close/>
                </a:path>
                <a:path w="1071879" h="1276350">
                  <a:moveTo>
                    <a:pt x="617067" y="479526"/>
                  </a:moveTo>
                  <a:lnTo>
                    <a:pt x="616610" y="478688"/>
                  </a:lnTo>
                  <a:lnTo>
                    <a:pt x="616013" y="477964"/>
                  </a:lnTo>
                  <a:lnTo>
                    <a:pt x="615518" y="477227"/>
                  </a:lnTo>
                  <a:lnTo>
                    <a:pt x="615099" y="477481"/>
                  </a:lnTo>
                  <a:lnTo>
                    <a:pt x="614692" y="477761"/>
                  </a:lnTo>
                  <a:lnTo>
                    <a:pt x="614260" y="478002"/>
                  </a:lnTo>
                  <a:lnTo>
                    <a:pt x="614832" y="478777"/>
                  </a:lnTo>
                  <a:lnTo>
                    <a:pt x="615391" y="479552"/>
                  </a:lnTo>
                  <a:lnTo>
                    <a:pt x="615962" y="480339"/>
                  </a:lnTo>
                  <a:lnTo>
                    <a:pt x="616331" y="480034"/>
                  </a:lnTo>
                  <a:lnTo>
                    <a:pt x="617067" y="479526"/>
                  </a:lnTo>
                  <a:close/>
                </a:path>
                <a:path w="1071879" h="1276350">
                  <a:moveTo>
                    <a:pt x="619544" y="882904"/>
                  </a:moveTo>
                  <a:lnTo>
                    <a:pt x="618871" y="880046"/>
                  </a:lnTo>
                  <a:lnTo>
                    <a:pt x="617474" y="879665"/>
                  </a:lnTo>
                  <a:lnTo>
                    <a:pt x="613384" y="880452"/>
                  </a:lnTo>
                  <a:lnTo>
                    <a:pt x="610768" y="880249"/>
                  </a:lnTo>
                  <a:lnTo>
                    <a:pt x="609130" y="883602"/>
                  </a:lnTo>
                  <a:lnTo>
                    <a:pt x="619544" y="882904"/>
                  </a:lnTo>
                  <a:close/>
                </a:path>
                <a:path w="1071879" h="1276350">
                  <a:moveTo>
                    <a:pt x="619836" y="360413"/>
                  </a:moveTo>
                  <a:lnTo>
                    <a:pt x="618350" y="359956"/>
                  </a:lnTo>
                  <a:lnTo>
                    <a:pt x="616292" y="363093"/>
                  </a:lnTo>
                  <a:lnTo>
                    <a:pt x="615988" y="366661"/>
                  </a:lnTo>
                  <a:lnTo>
                    <a:pt x="615594" y="370230"/>
                  </a:lnTo>
                  <a:lnTo>
                    <a:pt x="616000" y="370332"/>
                  </a:lnTo>
                  <a:lnTo>
                    <a:pt x="616775" y="370560"/>
                  </a:lnTo>
                  <a:lnTo>
                    <a:pt x="619836" y="360413"/>
                  </a:lnTo>
                  <a:close/>
                </a:path>
                <a:path w="1071879" h="1276350">
                  <a:moveTo>
                    <a:pt x="633920" y="841641"/>
                  </a:moveTo>
                  <a:lnTo>
                    <a:pt x="633768" y="841286"/>
                  </a:lnTo>
                  <a:lnTo>
                    <a:pt x="633628" y="840930"/>
                  </a:lnTo>
                  <a:lnTo>
                    <a:pt x="633476" y="840574"/>
                  </a:lnTo>
                  <a:lnTo>
                    <a:pt x="631151" y="840955"/>
                  </a:lnTo>
                  <a:lnTo>
                    <a:pt x="625970" y="841756"/>
                  </a:lnTo>
                  <a:lnTo>
                    <a:pt x="628294" y="845693"/>
                  </a:lnTo>
                  <a:lnTo>
                    <a:pt x="630491" y="844130"/>
                  </a:lnTo>
                  <a:lnTo>
                    <a:pt x="632206" y="842873"/>
                  </a:lnTo>
                  <a:lnTo>
                    <a:pt x="633920" y="841641"/>
                  </a:lnTo>
                  <a:close/>
                </a:path>
                <a:path w="1071879" h="1276350">
                  <a:moveTo>
                    <a:pt x="637908" y="621817"/>
                  </a:moveTo>
                  <a:lnTo>
                    <a:pt x="637489" y="621169"/>
                  </a:lnTo>
                  <a:lnTo>
                    <a:pt x="633564" y="620102"/>
                  </a:lnTo>
                  <a:lnTo>
                    <a:pt x="635012" y="622325"/>
                  </a:lnTo>
                  <a:lnTo>
                    <a:pt x="636193" y="624179"/>
                  </a:lnTo>
                  <a:lnTo>
                    <a:pt x="637730" y="626554"/>
                  </a:lnTo>
                  <a:lnTo>
                    <a:pt x="637908" y="621817"/>
                  </a:lnTo>
                  <a:close/>
                </a:path>
                <a:path w="1071879" h="1276350">
                  <a:moveTo>
                    <a:pt x="655739" y="726173"/>
                  </a:moveTo>
                  <a:lnTo>
                    <a:pt x="655320" y="724865"/>
                  </a:lnTo>
                  <a:lnTo>
                    <a:pt x="655294" y="724255"/>
                  </a:lnTo>
                  <a:lnTo>
                    <a:pt x="654964" y="723925"/>
                  </a:lnTo>
                  <a:lnTo>
                    <a:pt x="654545" y="723442"/>
                  </a:lnTo>
                  <a:lnTo>
                    <a:pt x="653897" y="723150"/>
                  </a:lnTo>
                  <a:lnTo>
                    <a:pt x="653326" y="722782"/>
                  </a:lnTo>
                  <a:lnTo>
                    <a:pt x="652513" y="723798"/>
                  </a:lnTo>
                  <a:lnTo>
                    <a:pt x="655739" y="726173"/>
                  </a:lnTo>
                  <a:close/>
                </a:path>
                <a:path w="1071879" h="1276350">
                  <a:moveTo>
                    <a:pt x="657860" y="482295"/>
                  </a:moveTo>
                  <a:lnTo>
                    <a:pt x="657491" y="481711"/>
                  </a:lnTo>
                  <a:lnTo>
                    <a:pt x="655129" y="483069"/>
                  </a:lnTo>
                  <a:lnTo>
                    <a:pt x="655294" y="483336"/>
                  </a:lnTo>
                  <a:lnTo>
                    <a:pt x="655447" y="483590"/>
                  </a:lnTo>
                  <a:lnTo>
                    <a:pt x="655599" y="483870"/>
                  </a:lnTo>
                  <a:lnTo>
                    <a:pt x="657098" y="482815"/>
                  </a:lnTo>
                  <a:lnTo>
                    <a:pt x="657860" y="482295"/>
                  </a:lnTo>
                  <a:close/>
                </a:path>
                <a:path w="1071879" h="1276350">
                  <a:moveTo>
                    <a:pt x="663257" y="475983"/>
                  </a:moveTo>
                  <a:lnTo>
                    <a:pt x="662457" y="475957"/>
                  </a:lnTo>
                  <a:lnTo>
                    <a:pt x="661949" y="475856"/>
                  </a:lnTo>
                  <a:lnTo>
                    <a:pt x="661327" y="476034"/>
                  </a:lnTo>
                  <a:lnTo>
                    <a:pt x="661149" y="476808"/>
                  </a:lnTo>
                  <a:lnTo>
                    <a:pt x="661263" y="476935"/>
                  </a:lnTo>
                  <a:lnTo>
                    <a:pt x="661581" y="477291"/>
                  </a:lnTo>
                  <a:lnTo>
                    <a:pt x="662101" y="477418"/>
                  </a:lnTo>
                  <a:lnTo>
                    <a:pt x="662520" y="477634"/>
                  </a:lnTo>
                  <a:lnTo>
                    <a:pt x="662724" y="477202"/>
                  </a:lnTo>
                  <a:lnTo>
                    <a:pt x="663257" y="475983"/>
                  </a:lnTo>
                  <a:close/>
                </a:path>
                <a:path w="1071879" h="1276350">
                  <a:moveTo>
                    <a:pt x="664895" y="420230"/>
                  </a:moveTo>
                  <a:lnTo>
                    <a:pt x="664743" y="419455"/>
                  </a:lnTo>
                  <a:lnTo>
                    <a:pt x="664806" y="418973"/>
                  </a:lnTo>
                  <a:lnTo>
                    <a:pt x="664121" y="418998"/>
                  </a:lnTo>
                  <a:lnTo>
                    <a:pt x="663397" y="418846"/>
                  </a:lnTo>
                  <a:lnTo>
                    <a:pt x="662774" y="419036"/>
                  </a:lnTo>
                  <a:lnTo>
                    <a:pt x="662317" y="419201"/>
                  </a:lnTo>
                  <a:lnTo>
                    <a:pt x="661974" y="419773"/>
                  </a:lnTo>
                  <a:lnTo>
                    <a:pt x="661593" y="420154"/>
                  </a:lnTo>
                  <a:lnTo>
                    <a:pt x="662724" y="420789"/>
                  </a:lnTo>
                  <a:lnTo>
                    <a:pt x="663359" y="420674"/>
                  </a:lnTo>
                  <a:lnTo>
                    <a:pt x="664083" y="420674"/>
                  </a:lnTo>
                  <a:lnTo>
                    <a:pt x="664641" y="420382"/>
                  </a:lnTo>
                  <a:lnTo>
                    <a:pt x="664895" y="420230"/>
                  </a:lnTo>
                  <a:close/>
                </a:path>
                <a:path w="1071879" h="1276350">
                  <a:moveTo>
                    <a:pt x="667918" y="375704"/>
                  </a:moveTo>
                  <a:lnTo>
                    <a:pt x="666673" y="371843"/>
                  </a:lnTo>
                  <a:lnTo>
                    <a:pt x="663397" y="371792"/>
                  </a:lnTo>
                  <a:lnTo>
                    <a:pt x="664260" y="376923"/>
                  </a:lnTo>
                  <a:lnTo>
                    <a:pt x="667918" y="375704"/>
                  </a:lnTo>
                  <a:close/>
                </a:path>
                <a:path w="1071879" h="1276350">
                  <a:moveTo>
                    <a:pt x="673887" y="368"/>
                  </a:moveTo>
                  <a:lnTo>
                    <a:pt x="673315" y="279"/>
                  </a:lnTo>
                  <a:lnTo>
                    <a:pt x="672668" y="0"/>
                  </a:lnTo>
                  <a:lnTo>
                    <a:pt x="672096" y="406"/>
                  </a:lnTo>
                  <a:lnTo>
                    <a:pt x="671931" y="1409"/>
                  </a:lnTo>
                  <a:lnTo>
                    <a:pt x="672592" y="1828"/>
                  </a:lnTo>
                  <a:lnTo>
                    <a:pt x="673227" y="1905"/>
                  </a:lnTo>
                  <a:lnTo>
                    <a:pt x="673836" y="2082"/>
                  </a:lnTo>
                  <a:lnTo>
                    <a:pt x="673862" y="1054"/>
                  </a:lnTo>
                  <a:lnTo>
                    <a:pt x="673887" y="368"/>
                  </a:lnTo>
                  <a:close/>
                </a:path>
                <a:path w="1071879" h="1276350">
                  <a:moveTo>
                    <a:pt x="674344" y="650748"/>
                  </a:moveTo>
                  <a:lnTo>
                    <a:pt x="668096" y="650989"/>
                  </a:lnTo>
                  <a:lnTo>
                    <a:pt x="667194" y="651598"/>
                  </a:lnTo>
                  <a:lnTo>
                    <a:pt x="667283" y="654989"/>
                  </a:lnTo>
                  <a:lnTo>
                    <a:pt x="674344" y="650748"/>
                  </a:lnTo>
                  <a:close/>
                </a:path>
                <a:path w="1071879" h="1276350">
                  <a:moveTo>
                    <a:pt x="692251" y="454228"/>
                  </a:moveTo>
                  <a:lnTo>
                    <a:pt x="691172" y="450316"/>
                  </a:lnTo>
                  <a:lnTo>
                    <a:pt x="688340" y="449287"/>
                  </a:lnTo>
                  <a:lnTo>
                    <a:pt x="685063" y="448957"/>
                  </a:lnTo>
                  <a:lnTo>
                    <a:pt x="684695" y="449745"/>
                  </a:lnTo>
                  <a:lnTo>
                    <a:pt x="684491" y="450126"/>
                  </a:lnTo>
                  <a:lnTo>
                    <a:pt x="687095" y="451510"/>
                  </a:lnTo>
                  <a:lnTo>
                    <a:pt x="689673" y="452843"/>
                  </a:lnTo>
                  <a:lnTo>
                    <a:pt x="692251" y="454228"/>
                  </a:lnTo>
                  <a:close/>
                </a:path>
                <a:path w="1071879" h="1276350">
                  <a:moveTo>
                    <a:pt x="745985" y="144360"/>
                  </a:moveTo>
                  <a:lnTo>
                    <a:pt x="745769" y="144145"/>
                  </a:lnTo>
                  <a:lnTo>
                    <a:pt x="745566" y="143929"/>
                  </a:lnTo>
                  <a:lnTo>
                    <a:pt x="745363" y="143700"/>
                  </a:lnTo>
                  <a:lnTo>
                    <a:pt x="744626" y="144233"/>
                  </a:lnTo>
                  <a:lnTo>
                    <a:pt x="743915" y="144792"/>
                  </a:lnTo>
                  <a:lnTo>
                    <a:pt x="743165" y="145338"/>
                  </a:lnTo>
                  <a:lnTo>
                    <a:pt x="743432" y="145719"/>
                  </a:lnTo>
                  <a:lnTo>
                    <a:pt x="743699" y="146113"/>
                  </a:lnTo>
                  <a:lnTo>
                    <a:pt x="743978" y="146494"/>
                  </a:lnTo>
                  <a:lnTo>
                    <a:pt x="744626" y="145783"/>
                  </a:lnTo>
                  <a:lnTo>
                    <a:pt x="745324" y="145084"/>
                  </a:lnTo>
                  <a:lnTo>
                    <a:pt x="745985" y="144360"/>
                  </a:lnTo>
                  <a:close/>
                </a:path>
                <a:path w="1071879" h="1276350">
                  <a:moveTo>
                    <a:pt x="753783" y="233654"/>
                  </a:moveTo>
                  <a:lnTo>
                    <a:pt x="750785" y="233070"/>
                  </a:lnTo>
                  <a:lnTo>
                    <a:pt x="751662" y="235585"/>
                  </a:lnTo>
                  <a:lnTo>
                    <a:pt x="752017" y="236588"/>
                  </a:lnTo>
                  <a:lnTo>
                    <a:pt x="753211" y="235000"/>
                  </a:lnTo>
                  <a:lnTo>
                    <a:pt x="753783" y="233654"/>
                  </a:lnTo>
                  <a:close/>
                </a:path>
                <a:path w="1071879" h="1276350">
                  <a:moveTo>
                    <a:pt x="758659" y="284251"/>
                  </a:moveTo>
                  <a:lnTo>
                    <a:pt x="758583" y="284010"/>
                  </a:lnTo>
                  <a:lnTo>
                    <a:pt x="758380" y="283552"/>
                  </a:lnTo>
                  <a:lnTo>
                    <a:pt x="755637" y="284302"/>
                  </a:lnTo>
                  <a:lnTo>
                    <a:pt x="755853" y="284759"/>
                  </a:lnTo>
                  <a:lnTo>
                    <a:pt x="756246" y="285648"/>
                  </a:lnTo>
                  <a:lnTo>
                    <a:pt x="757847" y="284721"/>
                  </a:lnTo>
                  <a:lnTo>
                    <a:pt x="758659" y="284251"/>
                  </a:lnTo>
                  <a:close/>
                </a:path>
                <a:path w="1071879" h="1276350">
                  <a:moveTo>
                    <a:pt x="776135" y="678561"/>
                  </a:moveTo>
                  <a:lnTo>
                    <a:pt x="775436" y="678116"/>
                  </a:lnTo>
                  <a:lnTo>
                    <a:pt x="774687" y="677659"/>
                  </a:lnTo>
                  <a:lnTo>
                    <a:pt x="773963" y="677214"/>
                  </a:lnTo>
                  <a:lnTo>
                    <a:pt x="773480" y="677989"/>
                  </a:lnTo>
                  <a:lnTo>
                    <a:pt x="774179" y="678472"/>
                  </a:lnTo>
                  <a:lnTo>
                    <a:pt x="774903" y="678942"/>
                  </a:lnTo>
                  <a:lnTo>
                    <a:pt x="775601" y="679437"/>
                  </a:lnTo>
                  <a:lnTo>
                    <a:pt x="775792" y="679132"/>
                  </a:lnTo>
                  <a:lnTo>
                    <a:pt x="776135" y="678561"/>
                  </a:lnTo>
                  <a:close/>
                </a:path>
                <a:path w="1071879" h="1276350">
                  <a:moveTo>
                    <a:pt x="795604" y="889546"/>
                  </a:moveTo>
                  <a:lnTo>
                    <a:pt x="795375" y="889292"/>
                  </a:lnTo>
                  <a:lnTo>
                    <a:pt x="795147" y="889025"/>
                  </a:lnTo>
                  <a:lnTo>
                    <a:pt x="794905" y="888771"/>
                  </a:lnTo>
                  <a:lnTo>
                    <a:pt x="793559" y="890079"/>
                  </a:lnTo>
                  <a:lnTo>
                    <a:pt x="792873" y="890727"/>
                  </a:lnTo>
                  <a:lnTo>
                    <a:pt x="793089" y="890943"/>
                  </a:lnTo>
                  <a:lnTo>
                    <a:pt x="793292" y="891171"/>
                  </a:lnTo>
                  <a:lnTo>
                    <a:pt x="793508" y="891387"/>
                  </a:lnTo>
                  <a:lnTo>
                    <a:pt x="794219" y="890778"/>
                  </a:lnTo>
                  <a:lnTo>
                    <a:pt x="795604" y="889546"/>
                  </a:lnTo>
                  <a:close/>
                </a:path>
                <a:path w="1071879" h="1276350">
                  <a:moveTo>
                    <a:pt x="807529" y="401205"/>
                  </a:moveTo>
                  <a:lnTo>
                    <a:pt x="806983" y="400672"/>
                  </a:lnTo>
                  <a:lnTo>
                    <a:pt x="806399" y="400354"/>
                  </a:lnTo>
                  <a:lnTo>
                    <a:pt x="805586" y="399808"/>
                  </a:lnTo>
                  <a:lnTo>
                    <a:pt x="805421" y="400761"/>
                  </a:lnTo>
                  <a:lnTo>
                    <a:pt x="805091" y="401421"/>
                  </a:lnTo>
                  <a:lnTo>
                    <a:pt x="805294" y="401764"/>
                  </a:lnTo>
                  <a:lnTo>
                    <a:pt x="805510" y="402094"/>
                  </a:lnTo>
                  <a:lnTo>
                    <a:pt x="806272" y="402348"/>
                  </a:lnTo>
                  <a:lnTo>
                    <a:pt x="806716" y="402259"/>
                  </a:lnTo>
                  <a:lnTo>
                    <a:pt x="807046" y="402170"/>
                  </a:lnTo>
                  <a:lnTo>
                    <a:pt x="807529" y="401205"/>
                  </a:lnTo>
                  <a:close/>
                </a:path>
                <a:path w="1071879" h="1276350">
                  <a:moveTo>
                    <a:pt x="807669" y="232460"/>
                  </a:moveTo>
                  <a:lnTo>
                    <a:pt x="807402" y="232117"/>
                  </a:lnTo>
                  <a:lnTo>
                    <a:pt x="807034" y="231698"/>
                  </a:lnTo>
                  <a:lnTo>
                    <a:pt x="806119" y="231635"/>
                  </a:lnTo>
                  <a:lnTo>
                    <a:pt x="805307" y="231635"/>
                  </a:lnTo>
                  <a:lnTo>
                    <a:pt x="804900" y="232740"/>
                  </a:lnTo>
                  <a:lnTo>
                    <a:pt x="805103" y="233057"/>
                  </a:lnTo>
                  <a:lnTo>
                    <a:pt x="805421" y="233591"/>
                  </a:lnTo>
                  <a:lnTo>
                    <a:pt x="806119" y="233883"/>
                  </a:lnTo>
                  <a:lnTo>
                    <a:pt x="807173" y="234683"/>
                  </a:lnTo>
                  <a:lnTo>
                    <a:pt x="807326" y="233362"/>
                  </a:lnTo>
                  <a:lnTo>
                    <a:pt x="807669" y="232460"/>
                  </a:lnTo>
                  <a:close/>
                </a:path>
                <a:path w="1071879" h="1276350">
                  <a:moveTo>
                    <a:pt x="808824" y="967943"/>
                  </a:moveTo>
                  <a:lnTo>
                    <a:pt x="808316" y="966635"/>
                  </a:lnTo>
                  <a:lnTo>
                    <a:pt x="808113" y="966114"/>
                  </a:lnTo>
                  <a:lnTo>
                    <a:pt x="807085" y="965377"/>
                  </a:lnTo>
                  <a:lnTo>
                    <a:pt x="804900" y="966393"/>
                  </a:lnTo>
                  <a:lnTo>
                    <a:pt x="802868" y="967333"/>
                  </a:lnTo>
                  <a:lnTo>
                    <a:pt x="803529" y="970216"/>
                  </a:lnTo>
                  <a:lnTo>
                    <a:pt x="803706" y="970356"/>
                  </a:lnTo>
                  <a:lnTo>
                    <a:pt x="804037" y="970838"/>
                  </a:lnTo>
                  <a:lnTo>
                    <a:pt x="807948" y="968756"/>
                  </a:lnTo>
                  <a:lnTo>
                    <a:pt x="808824" y="967943"/>
                  </a:lnTo>
                  <a:close/>
                </a:path>
                <a:path w="1071879" h="1276350">
                  <a:moveTo>
                    <a:pt x="819734" y="737006"/>
                  </a:moveTo>
                  <a:lnTo>
                    <a:pt x="815644" y="734174"/>
                  </a:lnTo>
                  <a:lnTo>
                    <a:pt x="814628" y="735838"/>
                  </a:lnTo>
                  <a:lnTo>
                    <a:pt x="812228" y="739825"/>
                  </a:lnTo>
                  <a:lnTo>
                    <a:pt x="819734" y="737006"/>
                  </a:lnTo>
                  <a:close/>
                </a:path>
                <a:path w="1071879" h="1276350">
                  <a:moveTo>
                    <a:pt x="890549" y="340702"/>
                  </a:moveTo>
                  <a:lnTo>
                    <a:pt x="889596" y="340817"/>
                  </a:lnTo>
                  <a:lnTo>
                    <a:pt x="888911" y="340779"/>
                  </a:lnTo>
                  <a:lnTo>
                    <a:pt x="888136" y="341109"/>
                  </a:lnTo>
                  <a:lnTo>
                    <a:pt x="888212" y="341896"/>
                  </a:lnTo>
                  <a:lnTo>
                    <a:pt x="888174" y="342366"/>
                  </a:lnTo>
                  <a:lnTo>
                    <a:pt x="888834" y="342392"/>
                  </a:lnTo>
                  <a:lnTo>
                    <a:pt x="889520" y="342544"/>
                  </a:lnTo>
                  <a:lnTo>
                    <a:pt x="890155" y="342417"/>
                  </a:lnTo>
                  <a:lnTo>
                    <a:pt x="890320" y="342379"/>
                  </a:lnTo>
                  <a:lnTo>
                    <a:pt x="890371" y="341579"/>
                  </a:lnTo>
                  <a:lnTo>
                    <a:pt x="890549" y="340702"/>
                  </a:lnTo>
                  <a:close/>
                </a:path>
                <a:path w="1071879" h="1276350">
                  <a:moveTo>
                    <a:pt x="919988" y="596849"/>
                  </a:moveTo>
                  <a:lnTo>
                    <a:pt x="919200" y="596226"/>
                  </a:lnTo>
                  <a:lnTo>
                    <a:pt x="916749" y="594321"/>
                  </a:lnTo>
                  <a:lnTo>
                    <a:pt x="917371" y="595896"/>
                  </a:lnTo>
                  <a:lnTo>
                    <a:pt x="917435" y="596544"/>
                  </a:lnTo>
                  <a:lnTo>
                    <a:pt x="917803" y="596849"/>
                  </a:lnTo>
                  <a:lnTo>
                    <a:pt x="918248" y="597242"/>
                  </a:lnTo>
                  <a:lnTo>
                    <a:pt x="918921" y="597369"/>
                  </a:lnTo>
                  <a:lnTo>
                    <a:pt x="919518" y="597598"/>
                  </a:lnTo>
                  <a:lnTo>
                    <a:pt x="919683" y="597344"/>
                  </a:lnTo>
                  <a:lnTo>
                    <a:pt x="919988" y="596849"/>
                  </a:lnTo>
                  <a:close/>
                </a:path>
                <a:path w="1071879" h="1276350">
                  <a:moveTo>
                    <a:pt x="935215" y="720598"/>
                  </a:moveTo>
                  <a:lnTo>
                    <a:pt x="934491" y="720509"/>
                  </a:lnTo>
                  <a:lnTo>
                    <a:pt x="933996" y="720445"/>
                  </a:lnTo>
                  <a:lnTo>
                    <a:pt x="933488" y="720394"/>
                  </a:lnTo>
                  <a:lnTo>
                    <a:pt x="933450" y="720864"/>
                  </a:lnTo>
                  <a:lnTo>
                    <a:pt x="933170" y="721575"/>
                  </a:lnTo>
                  <a:lnTo>
                    <a:pt x="933704" y="722071"/>
                  </a:lnTo>
                  <a:lnTo>
                    <a:pt x="934415" y="722185"/>
                  </a:lnTo>
                  <a:lnTo>
                    <a:pt x="934859" y="722071"/>
                  </a:lnTo>
                  <a:lnTo>
                    <a:pt x="935062" y="722033"/>
                  </a:lnTo>
                  <a:lnTo>
                    <a:pt x="935062" y="721245"/>
                  </a:lnTo>
                  <a:lnTo>
                    <a:pt x="935215" y="720598"/>
                  </a:lnTo>
                  <a:close/>
                </a:path>
                <a:path w="1071879" h="1276350">
                  <a:moveTo>
                    <a:pt x="958875" y="518210"/>
                  </a:moveTo>
                  <a:lnTo>
                    <a:pt x="958227" y="517994"/>
                  </a:lnTo>
                  <a:lnTo>
                    <a:pt x="957580" y="517753"/>
                  </a:lnTo>
                  <a:lnTo>
                    <a:pt x="956945" y="517550"/>
                  </a:lnTo>
                  <a:lnTo>
                    <a:pt x="956970" y="518375"/>
                  </a:lnTo>
                  <a:lnTo>
                    <a:pt x="956957" y="519214"/>
                  </a:lnTo>
                  <a:lnTo>
                    <a:pt x="957046" y="520026"/>
                  </a:lnTo>
                  <a:lnTo>
                    <a:pt x="957872" y="520306"/>
                  </a:lnTo>
                  <a:lnTo>
                    <a:pt x="958278" y="519595"/>
                  </a:lnTo>
                  <a:lnTo>
                    <a:pt x="958557" y="518883"/>
                  </a:lnTo>
                  <a:lnTo>
                    <a:pt x="958875" y="518210"/>
                  </a:lnTo>
                  <a:close/>
                </a:path>
                <a:path w="1071879" h="1276350">
                  <a:moveTo>
                    <a:pt x="1071499" y="570788"/>
                  </a:moveTo>
                  <a:lnTo>
                    <a:pt x="1070635" y="570649"/>
                  </a:lnTo>
                  <a:lnTo>
                    <a:pt x="1070190" y="570560"/>
                  </a:lnTo>
                  <a:lnTo>
                    <a:pt x="1069733" y="570471"/>
                  </a:lnTo>
                  <a:lnTo>
                    <a:pt x="1069619" y="571106"/>
                  </a:lnTo>
                  <a:lnTo>
                    <a:pt x="1069416" y="571741"/>
                  </a:lnTo>
                  <a:lnTo>
                    <a:pt x="1069492" y="572350"/>
                  </a:lnTo>
                  <a:lnTo>
                    <a:pt x="1069505" y="572528"/>
                  </a:lnTo>
                  <a:lnTo>
                    <a:pt x="1070635" y="572833"/>
                  </a:lnTo>
                  <a:lnTo>
                    <a:pt x="1071054" y="572236"/>
                  </a:lnTo>
                  <a:lnTo>
                    <a:pt x="1071206" y="571601"/>
                  </a:lnTo>
                  <a:lnTo>
                    <a:pt x="1071499" y="57078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8" name="object 143">
              <a:extLst>
                <a:ext uri="{FF2B5EF4-FFF2-40B4-BE49-F238E27FC236}">
                  <a16:creationId xmlns:a16="http://schemas.microsoft.com/office/drawing/2014/main" id="{01FAD5A9-B492-6FFC-3E22-B4FE7B97B2B2}"/>
                </a:ext>
              </a:extLst>
            </p:cNvPr>
            <p:cNvSpPr/>
            <p:nvPr/>
          </p:nvSpPr>
          <p:spPr>
            <a:xfrm>
              <a:off x="5177021" y="3931367"/>
              <a:ext cx="586838" cy="582217"/>
            </a:xfrm>
            <a:custGeom>
              <a:avLst/>
              <a:gdLst/>
              <a:ahLst/>
              <a:cxnLst/>
              <a:rect l="l" t="t" r="r" b="b"/>
              <a:pathLst>
                <a:path w="967740" h="960120">
                  <a:moveTo>
                    <a:pt x="4203" y="407289"/>
                  </a:moveTo>
                  <a:lnTo>
                    <a:pt x="2032" y="406552"/>
                  </a:lnTo>
                  <a:lnTo>
                    <a:pt x="482" y="406692"/>
                  </a:lnTo>
                  <a:lnTo>
                    <a:pt x="0" y="410146"/>
                  </a:lnTo>
                  <a:lnTo>
                    <a:pt x="3098" y="408051"/>
                  </a:lnTo>
                  <a:lnTo>
                    <a:pt x="4203" y="407289"/>
                  </a:lnTo>
                  <a:close/>
                </a:path>
                <a:path w="967740" h="960120">
                  <a:moveTo>
                    <a:pt x="25006" y="487540"/>
                  </a:moveTo>
                  <a:lnTo>
                    <a:pt x="23075" y="485635"/>
                  </a:lnTo>
                  <a:lnTo>
                    <a:pt x="22110" y="484682"/>
                  </a:lnTo>
                  <a:lnTo>
                    <a:pt x="21729" y="485013"/>
                  </a:lnTo>
                  <a:lnTo>
                    <a:pt x="20955" y="485660"/>
                  </a:lnTo>
                  <a:lnTo>
                    <a:pt x="21805" y="486727"/>
                  </a:lnTo>
                  <a:lnTo>
                    <a:pt x="22644" y="487819"/>
                  </a:lnTo>
                  <a:lnTo>
                    <a:pt x="23495" y="488899"/>
                  </a:lnTo>
                  <a:lnTo>
                    <a:pt x="25006" y="487540"/>
                  </a:lnTo>
                  <a:close/>
                </a:path>
                <a:path w="967740" h="960120">
                  <a:moveTo>
                    <a:pt x="112903" y="520306"/>
                  </a:moveTo>
                  <a:lnTo>
                    <a:pt x="112534" y="518883"/>
                  </a:lnTo>
                  <a:lnTo>
                    <a:pt x="109855" y="516636"/>
                  </a:lnTo>
                  <a:lnTo>
                    <a:pt x="109562" y="518947"/>
                  </a:lnTo>
                  <a:lnTo>
                    <a:pt x="109372" y="520280"/>
                  </a:lnTo>
                  <a:lnTo>
                    <a:pt x="109220" y="521614"/>
                  </a:lnTo>
                  <a:lnTo>
                    <a:pt x="110032" y="521652"/>
                  </a:lnTo>
                  <a:lnTo>
                    <a:pt x="111213" y="522046"/>
                  </a:lnTo>
                  <a:lnTo>
                    <a:pt x="111582" y="521665"/>
                  </a:lnTo>
                  <a:lnTo>
                    <a:pt x="112903" y="520306"/>
                  </a:lnTo>
                  <a:close/>
                </a:path>
                <a:path w="967740" h="960120">
                  <a:moveTo>
                    <a:pt x="133718" y="589330"/>
                  </a:moveTo>
                  <a:lnTo>
                    <a:pt x="133464" y="587984"/>
                  </a:lnTo>
                  <a:lnTo>
                    <a:pt x="132130" y="585304"/>
                  </a:lnTo>
                  <a:lnTo>
                    <a:pt x="131584" y="587590"/>
                  </a:lnTo>
                  <a:lnTo>
                    <a:pt x="131267" y="588810"/>
                  </a:lnTo>
                  <a:lnTo>
                    <a:pt x="130759" y="590969"/>
                  </a:lnTo>
                  <a:lnTo>
                    <a:pt x="133718" y="589330"/>
                  </a:lnTo>
                  <a:close/>
                </a:path>
                <a:path w="967740" h="960120">
                  <a:moveTo>
                    <a:pt x="169570" y="401129"/>
                  </a:moveTo>
                  <a:lnTo>
                    <a:pt x="168960" y="399897"/>
                  </a:lnTo>
                  <a:lnTo>
                    <a:pt x="167919" y="400215"/>
                  </a:lnTo>
                  <a:lnTo>
                    <a:pt x="166992" y="400634"/>
                  </a:lnTo>
                  <a:lnTo>
                    <a:pt x="166065" y="401040"/>
                  </a:lnTo>
                  <a:lnTo>
                    <a:pt x="166306" y="401586"/>
                  </a:lnTo>
                  <a:lnTo>
                    <a:pt x="166827" y="402666"/>
                  </a:lnTo>
                  <a:lnTo>
                    <a:pt x="167728" y="402183"/>
                  </a:lnTo>
                  <a:lnTo>
                    <a:pt x="168630" y="401739"/>
                  </a:lnTo>
                  <a:lnTo>
                    <a:pt x="169494" y="401167"/>
                  </a:lnTo>
                  <a:close/>
                </a:path>
                <a:path w="967740" h="960120">
                  <a:moveTo>
                    <a:pt x="187756" y="538302"/>
                  </a:moveTo>
                  <a:lnTo>
                    <a:pt x="187312" y="537464"/>
                  </a:lnTo>
                  <a:lnTo>
                    <a:pt x="187096" y="536829"/>
                  </a:lnTo>
                  <a:lnTo>
                    <a:pt x="186664" y="536460"/>
                  </a:lnTo>
                  <a:lnTo>
                    <a:pt x="186423" y="536257"/>
                  </a:lnTo>
                  <a:lnTo>
                    <a:pt x="185762" y="536524"/>
                  </a:lnTo>
                  <a:lnTo>
                    <a:pt x="185305" y="536587"/>
                  </a:lnTo>
                  <a:lnTo>
                    <a:pt x="185432" y="537210"/>
                  </a:lnTo>
                  <a:lnTo>
                    <a:pt x="185445" y="537921"/>
                  </a:lnTo>
                  <a:lnTo>
                    <a:pt x="185762" y="538391"/>
                  </a:lnTo>
                  <a:lnTo>
                    <a:pt x="185915" y="538619"/>
                  </a:lnTo>
                  <a:lnTo>
                    <a:pt x="186740" y="538365"/>
                  </a:lnTo>
                  <a:lnTo>
                    <a:pt x="187756" y="538302"/>
                  </a:lnTo>
                  <a:close/>
                </a:path>
                <a:path w="967740" h="960120">
                  <a:moveTo>
                    <a:pt x="188125" y="143090"/>
                  </a:moveTo>
                  <a:lnTo>
                    <a:pt x="186994" y="142405"/>
                  </a:lnTo>
                  <a:lnTo>
                    <a:pt x="184391" y="143205"/>
                  </a:lnTo>
                  <a:lnTo>
                    <a:pt x="186004" y="144322"/>
                  </a:lnTo>
                  <a:lnTo>
                    <a:pt x="188125" y="145796"/>
                  </a:lnTo>
                  <a:lnTo>
                    <a:pt x="188125" y="143090"/>
                  </a:lnTo>
                  <a:close/>
                </a:path>
                <a:path w="967740" h="960120">
                  <a:moveTo>
                    <a:pt x="201053" y="491566"/>
                  </a:moveTo>
                  <a:lnTo>
                    <a:pt x="200050" y="488848"/>
                  </a:lnTo>
                  <a:lnTo>
                    <a:pt x="198488" y="488340"/>
                  </a:lnTo>
                  <a:lnTo>
                    <a:pt x="195999" y="488835"/>
                  </a:lnTo>
                  <a:lnTo>
                    <a:pt x="196570" y="491820"/>
                  </a:lnTo>
                  <a:lnTo>
                    <a:pt x="198437" y="491782"/>
                  </a:lnTo>
                  <a:lnTo>
                    <a:pt x="201053" y="491566"/>
                  </a:lnTo>
                  <a:close/>
                </a:path>
                <a:path w="967740" h="960120">
                  <a:moveTo>
                    <a:pt x="201917" y="128625"/>
                  </a:moveTo>
                  <a:lnTo>
                    <a:pt x="201015" y="127228"/>
                  </a:lnTo>
                  <a:lnTo>
                    <a:pt x="199936" y="126860"/>
                  </a:lnTo>
                  <a:lnTo>
                    <a:pt x="197891" y="129032"/>
                  </a:lnTo>
                  <a:lnTo>
                    <a:pt x="200456" y="129781"/>
                  </a:lnTo>
                  <a:lnTo>
                    <a:pt x="201472" y="130098"/>
                  </a:lnTo>
                  <a:lnTo>
                    <a:pt x="201612" y="129616"/>
                  </a:lnTo>
                  <a:lnTo>
                    <a:pt x="201777" y="129120"/>
                  </a:lnTo>
                  <a:lnTo>
                    <a:pt x="201917" y="128625"/>
                  </a:lnTo>
                  <a:close/>
                </a:path>
                <a:path w="967740" h="960120">
                  <a:moveTo>
                    <a:pt x="212191" y="180416"/>
                  </a:moveTo>
                  <a:lnTo>
                    <a:pt x="211797" y="179412"/>
                  </a:lnTo>
                  <a:lnTo>
                    <a:pt x="211696" y="178600"/>
                  </a:lnTo>
                  <a:lnTo>
                    <a:pt x="210794" y="178828"/>
                  </a:lnTo>
                  <a:lnTo>
                    <a:pt x="209677" y="178841"/>
                  </a:lnTo>
                  <a:lnTo>
                    <a:pt x="209042" y="179387"/>
                  </a:lnTo>
                  <a:lnTo>
                    <a:pt x="208699" y="179717"/>
                  </a:lnTo>
                  <a:lnTo>
                    <a:pt x="209130" y="180924"/>
                  </a:lnTo>
                  <a:lnTo>
                    <a:pt x="209245" y="182257"/>
                  </a:lnTo>
                  <a:lnTo>
                    <a:pt x="210477" y="181698"/>
                  </a:lnTo>
                  <a:lnTo>
                    <a:pt x="211556" y="181571"/>
                  </a:lnTo>
                  <a:lnTo>
                    <a:pt x="211861" y="181000"/>
                  </a:lnTo>
                  <a:lnTo>
                    <a:pt x="212191" y="180416"/>
                  </a:lnTo>
                  <a:close/>
                </a:path>
                <a:path w="967740" h="960120">
                  <a:moveTo>
                    <a:pt x="217970" y="314109"/>
                  </a:moveTo>
                  <a:lnTo>
                    <a:pt x="217449" y="313448"/>
                  </a:lnTo>
                  <a:lnTo>
                    <a:pt x="216382" y="312153"/>
                  </a:lnTo>
                  <a:lnTo>
                    <a:pt x="215506" y="312966"/>
                  </a:lnTo>
                  <a:lnTo>
                    <a:pt x="213741" y="314642"/>
                  </a:lnTo>
                  <a:lnTo>
                    <a:pt x="214160" y="315175"/>
                  </a:lnTo>
                  <a:lnTo>
                    <a:pt x="214591" y="315709"/>
                  </a:lnTo>
                  <a:lnTo>
                    <a:pt x="215011" y="316230"/>
                  </a:lnTo>
                  <a:lnTo>
                    <a:pt x="215988" y="315531"/>
                  </a:lnTo>
                  <a:lnTo>
                    <a:pt x="216979" y="314820"/>
                  </a:lnTo>
                  <a:lnTo>
                    <a:pt x="217970" y="314109"/>
                  </a:lnTo>
                  <a:close/>
                </a:path>
                <a:path w="967740" h="960120">
                  <a:moveTo>
                    <a:pt x="228866" y="445820"/>
                  </a:moveTo>
                  <a:lnTo>
                    <a:pt x="228701" y="444360"/>
                  </a:lnTo>
                  <a:lnTo>
                    <a:pt x="228536" y="442925"/>
                  </a:lnTo>
                  <a:lnTo>
                    <a:pt x="228384" y="441464"/>
                  </a:lnTo>
                  <a:lnTo>
                    <a:pt x="226212" y="443191"/>
                  </a:lnTo>
                  <a:lnTo>
                    <a:pt x="225958" y="444690"/>
                  </a:lnTo>
                  <a:lnTo>
                    <a:pt x="228866" y="445820"/>
                  </a:lnTo>
                  <a:close/>
                </a:path>
                <a:path w="967740" h="960120">
                  <a:moveTo>
                    <a:pt x="264617" y="42646"/>
                  </a:moveTo>
                  <a:lnTo>
                    <a:pt x="261213" y="41135"/>
                  </a:lnTo>
                  <a:lnTo>
                    <a:pt x="262077" y="46418"/>
                  </a:lnTo>
                  <a:lnTo>
                    <a:pt x="262597" y="46316"/>
                  </a:lnTo>
                  <a:lnTo>
                    <a:pt x="263105" y="46215"/>
                  </a:lnTo>
                  <a:lnTo>
                    <a:pt x="263613" y="46139"/>
                  </a:lnTo>
                  <a:lnTo>
                    <a:pt x="263550" y="44538"/>
                  </a:lnTo>
                  <a:lnTo>
                    <a:pt x="264617" y="42646"/>
                  </a:lnTo>
                  <a:close/>
                </a:path>
                <a:path w="967740" h="960120">
                  <a:moveTo>
                    <a:pt x="268706" y="408165"/>
                  </a:moveTo>
                  <a:lnTo>
                    <a:pt x="268046" y="405853"/>
                  </a:lnTo>
                  <a:lnTo>
                    <a:pt x="266966" y="402209"/>
                  </a:lnTo>
                  <a:lnTo>
                    <a:pt x="265480" y="402958"/>
                  </a:lnTo>
                  <a:lnTo>
                    <a:pt x="263042" y="404215"/>
                  </a:lnTo>
                  <a:lnTo>
                    <a:pt x="265201" y="405726"/>
                  </a:lnTo>
                  <a:lnTo>
                    <a:pt x="266573" y="406666"/>
                  </a:lnTo>
                  <a:lnTo>
                    <a:pt x="268706" y="408165"/>
                  </a:lnTo>
                  <a:close/>
                </a:path>
                <a:path w="967740" h="960120">
                  <a:moveTo>
                    <a:pt x="284238" y="45808"/>
                  </a:moveTo>
                  <a:lnTo>
                    <a:pt x="283540" y="44665"/>
                  </a:lnTo>
                  <a:lnTo>
                    <a:pt x="281914" y="43764"/>
                  </a:lnTo>
                  <a:lnTo>
                    <a:pt x="280289" y="44805"/>
                  </a:lnTo>
                  <a:lnTo>
                    <a:pt x="279679" y="46075"/>
                  </a:lnTo>
                  <a:lnTo>
                    <a:pt x="281228" y="47599"/>
                  </a:lnTo>
                  <a:lnTo>
                    <a:pt x="281533" y="47891"/>
                  </a:lnTo>
                  <a:lnTo>
                    <a:pt x="282829" y="47726"/>
                  </a:lnTo>
                  <a:lnTo>
                    <a:pt x="283108" y="47320"/>
                  </a:lnTo>
                  <a:lnTo>
                    <a:pt x="284238" y="45808"/>
                  </a:lnTo>
                  <a:close/>
                </a:path>
                <a:path w="967740" h="960120">
                  <a:moveTo>
                    <a:pt x="303771" y="24295"/>
                  </a:moveTo>
                  <a:lnTo>
                    <a:pt x="302412" y="24650"/>
                  </a:lnTo>
                  <a:lnTo>
                    <a:pt x="301498" y="24701"/>
                  </a:lnTo>
                  <a:lnTo>
                    <a:pt x="300875" y="25146"/>
                  </a:lnTo>
                  <a:lnTo>
                    <a:pt x="300570" y="25387"/>
                  </a:lnTo>
                  <a:lnTo>
                    <a:pt x="300786" y="26327"/>
                  </a:lnTo>
                  <a:lnTo>
                    <a:pt x="300761" y="26949"/>
                  </a:lnTo>
                  <a:lnTo>
                    <a:pt x="301599" y="26885"/>
                  </a:lnTo>
                  <a:lnTo>
                    <a:pt x="302514" y="26974"/>
                  </a:lnTo>
                  <a:lnTo>
                    <a:pt x="303555" y="26479"/>
                  </a:lnTo>
                  <a:lnTo>
                    <a:pt x="303491" y="25488"/>
                  </a:lnTo>
                  <a:lnTo>
                    <a:pt x="303771" y="24295"/>
                  </a:lnTo>
                  <a:close/>
                </a:path>
                <a:path w="967740" h="960120">
                  <a:moveTo>
                    <a:pt x="315836" y="238747"/>
                  </a:moveTo>
                  <a:lnTo>
                    <a:pt x="315785" y="236486"/>
                  </a:lnTo>
                  <a:lnTo>
                    <a:pt x="314477" y="236093"/>
                  </a:lnTo>
                  <a:lnTo>
                    <a:pt x="313143" y="235508"/>
                  </a:lnTo>
                  <a:lnTo>
                    <a:pt x="312356" y="237769"/>
                  </a:lnTo>
                  <a:lnTo>
                    <a:pt x="312750" y="238658"/>
                  </a:lnTo>
                  <a:lnTo>
                    <a:pt x="314591" y="239052"/>
                  </a:lnTo>
                  <a:lnTo>
                    <a:pt x="315836" y="238747"/>
                  </a:lnTo>
                  <a:close/>
                </a:path>
                <a:path w="967740" h="960120">
                  <a:moveTo>
                    <a:pt x="319722" y="423811"/>
                  </a:moveTo>
                  <a:lnTo>
                    <a:pt x="315556" y="425564"/>
                  </a:lnTo>
                  <a:lnTo>
                    <a:pt x="315849" y="426008"/>
                  </a:lnTo>
                  <a:lnTo>
                    <a:pt x="316052" y="426669"/>
                  </a:lnTo>
                  <a:lnTo>
                    <a:pt x="318376" y="427558"/>
                  </a:lnTo>
                  <a:lnTo>
                    <a:pt x="318897" y="426212"/>
                  </a:lnTo>
                  <a:lnTo>
                    <a:pt x="319722" y="423811"/>
                  </a:lnTo>
                  <a:close/>
                </a:path>
                <a:path w="967740" h="960120">
                  <a:moveTo>
                    <a:pt x="336626" y="72326"/>
                  </a:moveTo>
                  <a:lnTo>
                    <a:pt x="335965" y="70815"/>
                  </a:lnTo>
                  <a:lnTo>
                    <a:pt x="335800" y="69735"/>
                  </a:lnTo>
                  <a:lnTo>
                    <a:pt x="334708" y="68872"/>
                  </a:lnTo>
                  <a:lnTo>
                    <a:pt x="333641" y="69278"/>
                  </a:lnTo>
                  <a:lnTo>
                    <a:pt x="332841" y="69367"/>
                  </a:lnTo>
                  <a:lnTo>
                    <a:pt x="333108" y="70269"/>
                  </a:lnTo>
                  <a:lnTo>
                    <a:pt x="333197" y="71323"/>
                  </a:lnTo>
                  <a:lnTo>
                    <a:pt x="333756" y="71983"/>
                  </a:lnTo>
                  <a:lnTo>
                    <a:pt x="334073" y="72402"/>
                  </a:lnTo>
                  <a:lnTo>
                    <a:pt x="335165" y="72186"/>
                  </a:lnTo>
                  <a:lnTo>
                    <a:pt x="336626" y="72326"/>
                  </a:lnTo>
                  <a:close/>
                </a:path>
                <a:path w="967740" h="960120">
                  <a:moveTo>
                    <a:pt x="348411" y="415201"/>
                  </a:moveTo>
                  <a:lnTo>
                    <a:pt x="343509" y="415785"/>
                  </a:lnTo>
                  <a:lnTo>
                    <a:pt x="344195" y="418350"/>
                  </a:lnTo>
                  <a:lnTo>
                    <a:pt x="346100" y="418719"/>
                  </a:lnTo>
                  <a:lnTo>
                    <a:pt x="348246" y="418858"/>
                  </a:lnTo>
                  <a:lnTo>
                    <a:pt x="348411" y="415201"/>
                  </a:lnTo>
                  <a:close/>
                </a:path>
                <a:path w="967740" h="960120">
                  <a:moveTo>
                    <a:pt x="373278" y="2908"/>
                  </a:moveTo>
                  <a:lnTo>
                    <a:pt x="371373" y="0"/>
                  </a:lnTo>
                  <a:lnTo>
                    <a:pt x="369201" y="2222"/>
                  </a:lnTo>
                  <a:lnTo>
                    <a:pt x="370433" y="2832"/>
                  </a:lnTo>
                  <a:lnTo>
                    <a:pt x="371614" y="4292"/>
                  </a:lnTo>
                  <a:lnTo>
                    <a:pt x="373278" y="2908"/>
                  </a:lnTo>
                  <a:close/>
                </a:path>
                <a:path w="967740" h="960120">
                  <a:moveTo>
                    <a:pt x="393407" y="380555"/>
                  </a:moveTo>
                  <a:lnTo>
                    <a:pt x="392341" y="379095"/>
                  </a:lnTo>
                  <a:lnTo>
                    <a:pt x="392163" y="378879"/>
                  </a:lnTo>
                  <a:lnTo>
                    <a:pt x="391147" y="378866"/>
                  </a:lnTo>
                  <a:lnTo>
                    <a:pt x="390893" y="379120"/>
                  </a:lnTo>
                  <a:lnTo>
                    <a:pt x="389597" y="380352"/>
                  </a:lnTo>
                  <a:lnTo>
                    <a:pt x="389521" y="381571"/>
                  </a:lnTo>
                  <a:lnTo>
                    <a:pt x="391350" y="382511"/>
                  </a:lnTo>
                  <a:lnTo>
                    <a:pt x="393077" y="381749"/>
                  </a:lnTo>
                  <a:lnTo>
                    <a:pt x="393407" y="380555"/>
                  </a:lnTo>
                  <a:close/>
                </a:path>
                <a:path w="967740" h="960120">
                  <a:moveTo>
                    <a:pt x="394347" y="620153"/>
                  </a:moveTo>
                  <a:lnTo>
                    <a:pt x="389255" y="621753"/>
                  </a:lnTo>
                  <a:lnTo>
                    <a:pt x="389064" y="622312"/>
                  </a:lnTo>
                  <a:lnTo>
                    <a:pt x="391706" y="626021"/>
                  </a:lnTo>
                  <a:lnTo>
                    <a:pt x="394347" y="620153"/>
                  </a:lnTo>
                  <a:close/>
                </a:path>
                <a:path w="967740" h="960120">
                  <a:moveTo>
                    <a:pt x="401688" y="561441"/>
                  </a:moveTo>
                  <a:lnTo>
                    <a:pt x="401396" y="560628"/>
                  </a:lnTo>
                  <a:lnTo>
                    <a:pt x="401040" y="559930"/>
                  </a:lnTo>
                  <a:lnTo>
                    <a:pt x="400964" y="559803"/>
                  </a:lnTo>
                  <a:lnTo>
                    <a:pt x="399478" y="560108"/>
                  </a:lnTo>
                  <a:lnTo>
                    <a:pt x="399415" y="560387"/>
                  </a:lnTo>
                  <a:lnTo>
                    <a:pt x="399275" y="561111"/>
                  </a:lnTo>
                  <a:lnTo>
                    <a:pt x="399529" y="561936"/>
                  </a:lnTo>
                  <a:lnTo>
                    <a:pt x="399694" y="563245"/>
                  </a:lnTo>
                  <a:lnTo>
                    <a:pt x="400672" y="562737"/>
                  </a:lnTo>
                  <a:lnTo>
                    <a:pt x="401612" y="562483"/>
                  </a:lnTo>
                  <a:lnTo>
                    <a:pt x="401637" y="562190"/>
                  </a:lnTo>
                  <a:lnTo>
                    <a:pt x="401688" y="561441"/>
                  </a:lnTo>
                  <a:close/>
                </a:path>
                <a:path w="967740" h="960120">
                  <a:moveTo>
                    <a:pt x="407631" y="754062"/>
                  </a:moveTo>
                  <a:lnTo>
                    <a:pt x="407123" y="753694"/>
                  </a:lnTo>
                  <a:lnTo>
                    <a:pt x="406615" y="753338"/>
                  </a:lnTo>
                  <a:lnTo>
                    <a:pt x="406120" y="752957"/>
                  </a:lnTo>
                  <a:lnTo>
                    <a:pt x="404990" y="754557"/>
                  </a:lnTo>
                  <a:lnTo>
                    <a:pt x="404444" y="755370"/>
                  </a:lnTo>
                  <a:lnTo>
                    <a:pt x="404812" y="755662"/>
                  </a:lnTo>
                  <a:lnTo>
                    <a:pt x="405180" y="755980"/>
                  </a:lnTo>
                  <a:lnTo>
                    <a:pt x="405549" y="756272"/>
                  </a:lnTo>
                  <a:lnTo>
                    <a:pt x="406247" y="755535"/>
                  </a:lnTo>
                  <a:lnTo>
                    <a:pt x="406920" y="754799"/>
                  </a:lnTo>
                  <a:lnTo>
                    <a:pt x="407631" y="754062"/>
                  </a:lnTo>
                  <a:close/>
                </a:path>
                <a:path w="967740" h="960120">
                  <a:moveTo>
                    <a:pt x="466763" y="689965"/>
                  </a:moveTo>
                  <a:lnTo>
                    <a:pt x="466674" y="688784"/>
                  </a:lnTo>
                  <a:lnTo>
                    <a:pt x="466559" y="687641"/>
                  </a:lnTo>
                  <a:lnTo>
                    <a:pt x="466394" y="685774"/>
                  </a:lnTo>
                  <a:lnTo>
                    <a:pt x="463829" y="687616"/>
                  </a:lnTo>
                  <a:lnTo>
                    <a:pt x="464604" y="688848"/>
                  </a:lnTo>
                  <a:lnTo>
                    <a:pt x="465543" y="690003"/>
                  </a:lnTo>
                  <a:lnTo>
                    <a:pt x="465645" y="690156"/>
                  </a:lnTo>
                  <a:lnTo>
                    <a:pt x="466140" y="690003"/>
                  </a:lnTo>
                  <a:lnTo>
                    <a:pt x="466763" y="689965"/>
                  </a:lnTo>
                  <a:close/>
                </a:path>
                <a:path w="967740" h="960120">
                  <a:moveTo>
                    <a:pt x="475729" y="924928"/>
                  </a:moveTo>
                  <a:lnTo>
                    <a:pt x="473456" y="924445"/>
                  </a:lnTo>
                  <a:lnTo>
                    <a:pt x="472046" y="924598"/>
                  </a:lnTo>
                  <a:lnTo>
                    <a:pt x="471195" y="926884"/>
                  </a:lnTo>
                  <a:lnTo>
                    <a:pt x="473456" y="927823"/>
                  </a:lnTo>
                  <a:lnTo>
                    <a:pt x="474548" y="926896"/>
                  </a:lnTo>
                  <a:lnTo>
                    <a:pt x="475729" y="924928"/>
                  </a:lnTo>
                  <a:close/>
                </a:path>
                <a:path w="967740" h="960120">
                  <a:moveTo>
                    <a:pt x="476288" y="641883"/>
                  </a:moveTo>
                  <a:lnTo>
                    <a:pt x="475907" y="640384"/>
                  </a:lnTo>
                  <a:lnTo>
                    <a:pt x="475665" y="639406"/>
                  </a:lnTo>
                  <a:lnTo>
                    <a:pt x="475246" y="637806"/>
                  </a:lnTo>
                  <a:lnTo>
                    <a:pt x="473786" y="638835"/>
                  </a:lnTo>
                  <a:lnTo>
                    <a:pt x="472782" y="639559"/>
                  </a:lnTo>
                  <a:lnTo>
                    <a:pt x="470916" y="640867"/>
                  </a:lnTo>
                  <a:lnTo>
                    <a:pt x="473329" y="641311"/>
                  </a:lnTo>
                  <a:lnTo>
                    <a:pt x="474649" y="641591"/>
                  </a:lnTo>
                  <a:lnTo>
                    <a:pt x="476288" y="641883"/>
                  </a:lnTo>
                  <a:close/>
                </a:path>
                <a:path w="967740" h="960120">
                  <a:moveTo>
                    <a:pt x="485813" y="372821"/>
                  </a:moveTo>
                  <a:lnTo>
                    <a:pt x="485216" y="370928"/>
                  </a:lnTo>
                  <a:lnTo>
                    <a:pt x="484822" y="369633"/>
                  </a:lnTo>
                  <a:lnTo>
                    <a:pt x="484428" y="368338"/>
                  </a:lnTo>
                  <a:lnTo>
                    <a:pt x="483285" y="371436"/>
                  </a:lnTo>
                  <a:lnTo>
                    <a:pt x="485813" y="372821"/>
                  </a:lnTo>
                  <a:close/>
                </a:path>
                <a:path w="967740" h="960120">
                  <a:moveTo>
                    <a:pt x="499706" y="107492"/>
                  </a:moveTo>
                  <a:lnTo>
                    <a:pt x="494880" y="107480"/>
                  </a:lnTo>
                  <a:lnTo>
                    <a:pt x="497979" y="111455"/>
                  </a:lnTo>
                  <a:lnTo>
                    <a:pt x="499706" y="107492"/>
                  </a:lnTo>
                  <a:close/>
                </a:path>
                <a:path w="967740" h="960120">
                  <a:moveTo>
                    <a:pt x="521754" y="112585"/>
                  </a:moveTo>
                  <a:lnTo>
                    <a:pt x="521131" y="111772"/>
                  </a:lnTo>
                  <a:lnTo>
                    <a:pt x="520814" y="111366"/>
                  </a:lnTo>
                  <a:lnTo>
                    <a:pt x="520192" y="111683"/>
                  </a:lnTo>
                  <a:lnTo>
                    <a:pt x="519480" y="111887"/>
                  </a:lnTo>
                  <a:lnTo>
                    <a:pt x="518985" y="112318"/>
                  </a:lnTo>
                  <a:lnTo>
                    <a:pt x="518553" y="112712"/>
                  </a:lnTo>
                  <a:lnTo>
                    <a:pt x="518363" y="113360"/>
                  </a:lnTo>
                  <a:lnTo>
                    <a:pt x="518045" y="113893"/>
                  </a:lnTo>
                  <a:lnTo>
                    <a:pt x="518312" y="114185"/>
                  </a:lnTo>
                  <a:lnTo>
                    <a:pt x="518579" y="114427"/>
                  </a:lnTo>
                  <a:lnTo>
                    <a:pt x="518845" y="114719"/>
                  </a:lnTo>
                  <a:lnTo>
                    <a:pt x="519823" y="114007"/>
                  </a:lnTo>
                  <a:lnTo>
                    <a:pt x="520776" y="113296"/>
                  </a:lnTo>
                  <a:lnTo>
                    <a:pt x="521754" y="112585"/>
                  </a:lnTo>
                  <a:close/>
                </a:path>
                <a:path w="967740" h="960120">
                  <a:moveTo>
                    <a:pt x="523887" y="838111"/>
                  </a:moveTo>
                  <a:lnTo>
                    <a:pt x="522452" y="835672"/>
                  </a:lnTo>
                  <a:lnTo>
                    <a:pt x="520623" y="840193"/>
                  </a:lnTo>
                  <a:lnTo>
                    <a:pt x="523100" y="838974"/>
                  </a:lnTo>
                  <a:lnTo>
                    <a:pt x="523887" y="838111"/>
                  </a:lnTo>
                  <a:close/>
                </a:path>
                <a:path w="967740" h="960120">
                  <a:moveTo>
                    <a:pt x="536486" y="959497"/>
                  </a:moveTo>
                  <a:lnTo>
                    <a:pt x="536435" y="958646"/>
                  </a:lnTo>
                  <a:lnTo>
                    <a:pt x="536448" y="957783"/>
                  </a:lnTo>
                  <a:lnTo>
                    <a:pt x="535584" y="957694"/>
                  </a:lnTo>
                  <a:lnTo>
                    <a:pt x="534758" y="957668"/>
                  </a:lnTo>
                  <a:lnTo>
                    <a:pt x="533958" y="957821"/>
                  </a:lnTo>
                  <a:lnTo>
                    <a:pt x="533793" y="959154"/>
                  </a:lnTo>
                  <a:lnTo>
                    <a:pt x="534644" y="959370"/>
                  </a:lnTo>
                  <a:lnTo>
                    <a:pt x="535457" y="959408"/>
                  </a:lnTo>
                  <a:lnTo>
                    <a:pt x="536486" y="959497"/>
                  </a:lnTo>
                  <a:close/>
                </a:path>
                <a:path w="967740" h="960120">
                  <a:moveTo>
                    <a:pt x="552513" y="486752"/>
                  </a:moveTo>
                  <a:lnTo>
                    <a:pt x="552335" y="486397"/>
                  </a:lnTo>
                  <a:lnTo>
                    <a:pt x="551980" y="485698"/>
                  </a:lnTo>
                  <a:lnTo>
                    <a:pt x="550176" y="485787"/>
                  </a:lnTo>
                  <a:lnTo>
                    <a:pt x="549059" y="486587"/>
                  </a:lnTo>
                  <a:lnTo>
                    <a:pt x="549097" y="489623"/>
                  </a:lnTo>
                  <a:lnTo>
                    <a:pt x="552513" y="486752"/>
                  </a:lnTo>
                  <a:close/>
                </a:path>
                <a:path w="967740" h="960120">
                  <a:moveTo>
                    <a:pt x="558723" y="284416"/>
                  </a:moveTo>
                  <a:lnTo>
                    <a:pt x="553935" y="285470"/>
                  </a:lnTo>
                  <a:lnTo>
                    <a:pt x="553364" y="286423"/>
                  </a:lnTo>
                  <a:lnTo>
                    <a:pt x="555053" y="289687"/>
                  </a:lnTo>
                  <a:lnTo>
                    <a:pt x="556221" y="288036"/>
                  </a:lnTo>
                  <a:lnTo>
                    <a:pt x="558723" y="284416"/>
                  </a:lnTo>
                  <a:close/>
                </a:path>
                <a:path w="967740" h="960120">
                  <a:moveTo>
                    <a:pt x="559968" y="453123"/>
                  </a:moveTo>
                  <a:lnTo>
                    <a:pt x="559435" y="450380"/>
                  </a:lnTo>
                  <a:lnTo>
                    <a:pt x="558330" y="451586"/>
                  </a:lnTo>
                  <a:lnTo>
                    <a:pt x="557263" y="452793"/>
                  </a:lnTo>
                  <a:lnTo>
                    <a:pt x="556158" y="454012"/>
                  </a:lnTo>
                  <a:lnTo>
                    <a:pt x="557707" y="453250"/>
                  </a:lnTo>
                  <a:lnTo>
                    <a:pt x="559968" y="453123"/>
                  </a:lnTo>
                  <a:close/>
                </a:path>
                <a:path w="967740" h="960120">
                  <a:moveTo>
                    <a:pt x="562559" y="372668"/>
                  </a:moveTo>
                  <a:lnTo>
                    <a:pt x="562038" y="369722"/>
                  </a:lnTo>
                  <a:lnTo>
                    <a:pt x="561238" y="368846"/>
                  </a:lnTo>
                  <a:lnTo>
                    <a:pt x="559511" y="369417"/>
                  </a:lnTo>
                  <a:lnTo>
                    <a:pt x="559219" y="369506"/>
                  </a:lnTo>
                  <a:lnTo>
                    <a:pt x="558901" y="370560"/>
                  </a:lnTo>
                  <a:lnTo>
                    <a:pt x="559854" y="371195"/>
                  </a:lnTo>
                  <a:lnTo>
                    <a:pt x="560793" y="371690"/>
                  </a:lnTo>
                  <a:lnTo>
                    <a:pt x="562559" y="372668"/>
                  </a:lnTo>
                  <a:close/>
                </a:path>
                <a:path w="967740" h="960120">
                  <a:moveTo>
                    <a:pt x="566483" y="302145"/>
                  </a:moveTo>
                  <a:lnTo>
                    <a:pt x="566204" y="300850"/>
                  </a:lnTo>
                  <a:lnTo>
                    <a:pt x="566166" y="300075"/>
                  </a:lnTo>
                  <a:lnTo>
                    <a:pt x="565823" y="299440"/>
                  </a:lnTo>
                  <a:lnTo>
                    <a:pt x="565746" y="299275"/>
                  </a:lnTo>
                  <a:lnTo>
                    <a:pt x="564349" y="299453"/>
                  </a:lnTo>
                  <a:lnTo>
                    <a:pt x="564159" y="299808"/>
                  </a:lnTo>
                  <a:lnTo>
                    <a:pt x="563880" y="300316"/>
                  </a:lnTo>
                  <a:lnTo>
                    <a:pt x="563968" y="301231"/>
                  </a:lnTo>
                  <a:lnTo>
                    <a:pt x="564273" y="301752"/>
                  </a:lnTo>
                  <a:lnTo>
                    <a:pt x="564464" y="302056"/>
                  </a:lnTo>
                  <a:lnTo>
                    <a:pt x="565353" y="301967"/>
                  </a:lnTo>
                  <a:lnTo>
                    <a:pt x="566483" y="302145"/>
                  </a:lnTo>
                  <a:close/>
                </a:path>
                <a:path w="967740" h="960120">
                  <a:moveTo>
                    <a:pt x="582612" y="546735"/>
                  </a:moveTo>
                  <a:lnTo>
                    <a:pt x="580504" y="546608"/>
                  </a:lnTo>
                  <a:lnTo>
                    <a:pt x="579196" y="545922"/>
                  </a:lnTo>
                  <a:lnTo>
                    <a:pt x="579018" y="546011"/>
                  </a:lnTo>
                  <a:lnTo>
                    <a:pt x="578827" y="546049"/>
                  </a:lnTo>
                  <a:lnTo>
                    <a:pt x="578624" y="546277"/>
                  </a:lnTo>
                  <a:lnTo>
                    <a:pt x="578548" y="546557"/>
                  </a:lnTo>
                  <a:lnTo>
                    <a:pt x="579399" y="547598"/>
                  </a:lnTo>
                  <a:lnTo>
                    <a:pt x="580212" y="548525"/>
                  </a:lnTo>
                  <a:lnTo>
                    <a:pt x="581152" y="549643"/>
                  </a:lnTo>
                  <a:lnTo>
                    <a:pt x="582612" y="546735"/>
                  </a:lnTo>
                  <a:close/>
                </a:path>
                <a:path w="967740" h="960120">
                  <a:moveTo>
                    <a:pt x="601167" y="549325"/>
                  </a:moveTo>
                  <a:lnTo>
                    <a:pt x="600964" y="546874"/>
                  </a:lnTo>
                  <a:lnTo>
                    <a:pt x="600240" y="545096"/>
                  </a:lnTo>
                  <a:lnTo>
                    <a:pt x="597014" y="546455"/>
                  </a:lnTo>
                  <a:lnTo>
                    <a:pt x="598678" y="547598"/>
                  </a:lnTo>
                  <a:lnTo>
                    <a:pt x="599909" y="548474"/>
                  </a:lnTo>
                  <a:lnTo>
                    <a:pt x="601167" y="549325"/>
                  </a:lnTo>
                  <a:close/>
                </a:path>
                <a:path w="967740" h="960120">
                  <a:moveTo>
                    <a:pt x="602843" y="487857"/>
                  </a:moveTo>
                  <a:lnTo>
                    <a:pt x="601179" y="489775"/>
                  </a:lnTo>
                  <a:lnTo>
                    <a:pt x="600240" y="490829"/>
                  </a:lnTo>
                  <a:lnTo>
                    <a:pt x="599338" y="491858"/>
                  </a:lnTo>
                  <a:lnTo>
                    <a:pt x="601726" y="492112"/>
                  </a:lnTo>
                  <a:lnTo>
                    <a:pt x="602742" y="491134"/>
                  </a:lnTo>
                  <a:lnTo>
                    <a:pt x="602843" y="487857"/>
                  </a:lnTo>
                  <a:close/>
                </a:path>
                <a:path w="967740" h="960120">
                  <a:moveTo>
                    <a:pt x="604697" y="626160"/>
                  </a:moveTo>
                  <a:lnTo>
                    <a:pt x="603021" y="621830"/>
                  </a:lnTo>
                  <a:lnTo>
                    <a:pt x="601129" y="625348"/>
                  </a:lnTo>
                  <a:lnTo>
                    <a:pt x="604697" y="626160"/>
                  </a:lnTo>
                  <a:close/>
                </a:path>
                <a:path w="967740" h="960120">
                  <a:moveTo>
                    <a:pt x="611416" y="63119"/>
                  </a:moveTo>
                  <a:lnTo>
                    <a:pt x="608647" y="62801"/>
                  </a:lnTo>
                  <a:lnTo>
                    <a:pt x="606653" y="62750"/>
                  </a:lnTo>
                  <a:lnTo>
                    <a:pt x="605624" y="65366"/>
                  </a:lnTo>
                  <a:lnTo>
                    <a:pt x="607517" y="65087"/>
                  </a:lnTo>
                  <a:lnTo>
                    <a:pt x="609765" y="65620"/>
                  </a:lnTo>
                  <a:lnTo>
                    <a:pt x="611416" y="63119"/>
                  </a:lnTo>
                  <a:close/>
                </a:path>
                <a:path w="967740" h="960120">
                  <a:moveTo>
                    <a:pt x="639178" y="953744"/>
                  </a:moveTo>
                  <a:lnTo>
                    <a:pt x="638606" y="953719"/>
                  </a:lnTo>
                  <a:lnTo>
                    <a:pt x="638048" y="953706"/>
                  </a:lnTo>
                  <a:lnTo>
                    <a:pt x="637463" y="953681"/>
                  </a:lnTo>
                  <a:lnTo>
                    <a:pt x="637501" y="955014"/>
                  </a:lnTo>
                  <a:lnTo>
                    <a:pt x="637552" y="956322"/>
                  </a:lnTo>
                  <a:lnTo>
                    <a:pt x="637590" y="957656"/>
                  </a:lnTo>
                  <a:lnTo>
                    <a:pt x="637921" y="957694"/>
                  </a:lnTo>
                  <a:lnTo>
                    <a:pt x="638581" y="957719"/>
                  </a:lnTo>
                  <a:lnTo>
                    <a:pt x="639178" y="953744"/>
                  </a:lnTo>
                  <a:close/>
                </a:path>
                <a:path w="967740" h="960120">
                  <a:moveTo>
                    <a:pt x="649325" y="144094"/>
                  </a:moveTo>
                  <a:lnTo>
                    <a:pt x="647750" y="141592"/>
                  </a:lnTo>
                  <a:lnTo>
                    <a:pt x="647319" y="143332"/>
                  </a:lnTo>
                  <a:lnTo>
                    <a:pt x="646595" y="146189"/>
                  </a:lnTo>
                  <a:lnTo>
                    <a:pt x="649325" y="144094"/>
                  </a:lnTo>
                  <a:close/>
                </a:path>
                <a:path w="967740" h="960120">
                  <a:moveTo>
                    <a:pt x="656475" y="727087"/>
                  </a:moveTo>
                  <a:lnTo>
                    <a:pt x="655675" y="725258"/>
                  </a:lnTo>
                  <a:lnTo>
                    <a:pt x="654291" y="722160"/>
                  </a:lnTo>
                  <a:lnTo>
                    <a:pt x="651497" y="725576"/>
                  </a:lnTo>
                  <a:lnTo>
                    <a:pt x="651586" y="725817"/>
                  </a:lnTo>
                  <a:lnTo>
                    <a:pt x="656475" y="727087"/>
                  </a:lnTo>
                  <a:close/>
                </a:path>
                <a:path w="967740" h="960120">
                  <a:moveTo>
                    <a:pt x="663575" y="11823"/>
                  </a:moveTo>
                  <a:lnTo>
                    <a:pt x="661657" y="8521"/>
                  </a:lnTo>
                  <a:lnTo>
                    <a:pt x="658164" y="13550"/>
                  </a:lnTo>
                  <a:lnTo>
                    <a:pt x="660349" y="12877"/>
                  </a:lnTo>
                  <a:lnTo>
                    <a:pt x="661758" y="12407"/>
                  </a:lnTo>
                  <a:lnTo>
                    <a:pt x="663575" y="11823"/>
                  </a:lnTo>
                  <a:close/>
                </a:path>
                <a:path w="967740" h="960120">
                  <a:moveTo>
                    <a:pt x="665822" y="806386"/>
                  </a:moveTo>
                  <a:lnTo>
                    <a:pt x="661454" y="805345"/>
                  </a:lnTo>
                  <a:lnTo>
                    <a:pt x="662000" y="806856"/>
                  </a:lnTo>
                  <a:lnTo>
                    <a:pt x="662305" y="807643"/>
                  </a:lnTo>
                  <a:lnTo>
                    <a:pt x="662762" y="808888"/>
                  </a:lnTo>
                  <a:lnTo>
                    <a:pt x="663778" y="808062"/>
                  </a:lnTo>
                  <a:lnTo>
                    <a:pt x="664489" y="807478"/>
                  </a:lnTo>
                  <a:lnTo>
                    <a:pt x="665822" y="806386"/>
                  </a:lnTo>
                  <a:close/>
                </a:path>
                <a:path w="967740" h="960120">
                  <a:moveTo>
                    <a:pt x="681875" y="195465"/>
                  </a:moveTo>
                  <a:lnTo>
                    <a:pt x="680999" y="194729"/>
                  </a:lnTo>
                  <a:lnTo>
                    <a:pt x="680148" y="193916"/>
                  </a:lnTo>
                  <a:lnTo>
                    <a:pt x="679043" y="193141"/>
                  </a:lnTo>
                  <a:lnTo>
                    <a:pt x="678459" y="193675"/>
                  </a:lnTo>
                  <a:lnTo>
                    <a:pt x="677735" y="194081"/>
                  </a:lnTo>
                  <a:lnTo>
                    <a:pt x="679069" y="194995"/>
                  </a:lnTo>
                  <a:lnTo>
                    <a:pt x="681151" y="196443"/>
                  </a:lnTo>
                  <a:lnTo>
                    <a:pt x="681875" y="195465"/>
                  </a:lnTo>
                  <a:close/>
                </a:path>
                <a:path w="967740" h="960120">
                  <a:moveTo>
                    <a:pt x="682269" y="32219"/>
                  </a:moveTo>
                  <a:lnTo>
                    <a:pt x="681342" y="30670"/>
                  </a:lnTo>
                  <a:lnTo>
                    <a:pt x="681037" y="29476"/>
                  </a:lnTo>
                  <a:lnTo>
                    <a:pt x="680339" y="29171"/>
                  </a:lnTo>
                  <a:lnTo>
                    <a:pt x="679627" y="28879"/>
                  </a:lnTo>
                  <a:lnTo>
                    <a:pt x="678522" y="29476"/>
                  </a:lnTo>
                  <a:lnTo>
                    <a:pt x="677608" y="29667"/>
                  </a:lnTo>
                  <a:lnTo>
                    <a:pt x="677938" y="30441"/>
                  </a:lnTo>
                  <a:lnTo>
                    <a:pt x="678065" y="31534"/>
                  </a:lnTo>
                  <a:lnTo>
                    <a:pt x="679373" y="32296"/>
                  </a:lnTo>
                  <a:lnTo>
                    <a:pt x="680466" y="32092"/>
                  </a:lnTo>
                  <a:lnTo>
                    <a:pt x="682269" y="32219"/>
                  </a:lnTo>
                  <a:close/>
                </a:path>
                <a:path w="967740" h="960120">
                  <a:moveTo>
                    <a:pt x="702703" y="847153"/>
                  </a:moveTo>
                  <a:lnTo>
                    <a:pt x="701713" y="846848"/>
                  </a:lnTo>
                  <a:lnTo>
                    <a:pt x="700760" y="846505"/>
                  </a:lnTo>
                  <a:lnTo>
                    <a:pt x="699744" y="846289"/>
                  </a:lnTo>
                  <a:lnTo>
                    <a:pt x="699185" y="847509"/>
                  </a:lnTo>
                  <a:lnTo>
                    <a:pt x="700087" y="848080"/>
                  </a:lnTo>
                  <a:lnTo>
                    <a:pt x="701014" y="848487"/>
                  </a:lnTo>
                  <a:lnTo>
                    <a:pt x="701916" y="848944"/>
                  </a:lnTo>
                  <a:lnTo>
                    <a:pt x="702183" y="848334"/>
                  </a:lnTo>
                  <a:lnTo>
                    <a:pt x="702703" y="847153"/>
                  </a:lnTo>
                  <a:close/>
                </a:path>
                <a:path w="967740" h="960120">
                  <a:moveTo>
                    <a:pt x="707059" y="818095"/>
                  </a:moveTo>
                  <a:lnTo>
                    <a:pt x="706704" y="817829"/>
                  </a:lnTo>
                  <a:lnTo>
                    <a:pt x="706374" y="817549"/>
                  </a:lnTo>
                  <a:lnTo>
                    <a:pt x="706018" y="817308"/>
                  </a:lnTo>
                  <a:lnTo>
                    <a:pt x="705243" y="819327"/>
                  </a:lnTo>
                  <a:lnTo>
                    <a:pt x="701421" y="818819"/>
                  </a:lnTo>
                  <a:lnTo>
                    <a:pt x="702640" y="823150"/>
                  </a:lnTo>
                  <a:lnTo>
                    <a:pt x="703656" y="822058"/>
                  </a:lnTo>
                  <a:lnTo>
                    <a:pt x="704392" y="821359"/>
                  </a:lnTo>
                  <a:lnTo>
                    <a:pt x="705764" y="819797"/>
                  </a:lnTo>
                  <a:lnTo>
                    <a:pt x="706399" y="818921"/>
                  </a:lnTo>
                  <a:lnTo>
                    <a:pt x="707059" y="818095"/>
                  </a:lnTo>
                  <a:close/>
                </a:path>
                <a:path w="967740" h="960120">
                  <a:moveTo>
                    <a:pt x="712495" y="553275"/>
                  </a:moveTo>
                  <a:lnTo>
                    <a:pt x="711454" y="553097"/>
                  </a:lnTo>
                  <a:lnTo>
                    <a:pt x="710425" y="552907"/>
                  </a:lnTo>
                  <a:lnTo>
                    <a:pt x="709409" y="552742"/>
                  </a:lnTo>
                  <a:lnTo>
                    <a:pt x="709129" y="553999"/>
                  </a:lnTo>
                  <a:lnTo>
                    <a:pt x="709002" y="554609"/>
                  </a:lnTo>
                  <a:lnTo>
                    <a:pt x="711034" y="555066"/>
                  </a:lnTo>
                  <a:lnTo>
                    <a:pt x="712063" y="555307"/>
                  </a:lnTo>
                  <a:lnTo>
                    <a:pt x="712216" y="554621"/>
                  </a:lnTo>
                  <a:lnTo>
                    <a:pt x="712343" y="553961"/>
                  </a:lnTo>
                  <a:lnTo>
                    <a:pt x="712495" y="553275"/>
                  </a:lnTo>
                  <a:close/>
                </a:path>
                <a:path w="967740" h="960120">
                  <a:moveTo>
                    <a:pt x="721347" y="407784"/>
                  </a:moveTo>
                  <a:lnTo>
                    <a:pt x="717740" y="407377"/>
                  </a:lnTo>
                  <a:lnTo>
                    <a:pt x="718693" y="409282"/>
                  </a:lnTo>
                  <a:lnTo>
                    <a:pt x="720559" y="412953"/>
                  </a:lnTo>
                  <a:lnTo>
                    <a:pt x="721347" y="407784"/>
                  </a:lnTo>
                  <a:close/>
                </a:path>
                <a:path w="967740" h="960120">
                  <a:moveTo>
                    <a:pt x="721398" y="607123"/>
                  </a:moveTo>
                  <a:lnTo>
                    <a:pt x="720801" y="605815"/>
                  </a:lnTo>
                  <a:lnTo>
                    <a:pt x="720648" y="604558"/>
                  </a:lnTo>
                  <a:lnTo>
                    <a:pt x="719391" y="603872"/>
                  </a:lnTo>
                  <a:lnTo>
                    <a:pt x="717689" y="604278"/>
                  </a:lnTo>
                  <a:lnTo>
                    <a:pt x="717486" y="604774"/>
                  </a:lnTo>
                  <a:lnTo>
                    <a:pt x="717194" y="605536"/>
                  </a:lnTo>
                  <a:lnTo>
                    <a:pt x="717448" y="607060"/>
                  </a:lnTo>
                  <a:lnTo>
                    <a:pt x="718019" y="607479"/>
                  </a:lnTo>
                  <a:lnTo>
                    <a:pt x="718616" y="607898"/>
                  </a:lnTo>
                  <a:lnTo>
                    <a:pt x="719874" y="607339"/>
                  </a:lnTo>
                  <a:lnTo>
                    <a:pt x="721398" y="607123"/>
                  </a:lnTo>
                  <a:close/>
                </a:path>
                <a:path w="967740" h="960120">
                  <a:moveTo>
                    <a:pt x="745096" y="654253"/>
                  </a:moveTo>
                  <a:lnTo>
                    <a:pt x="745058" y="653834"/>
                  </a:lnTo>
                  <a:lnTo>
                    <a:pt x="745020" y="653389"/>
                  </a:lnTo>
                  <a:lnTo>
                    <a:pt x="745007" y="652945"/>
                  </a:lnTo>
                  <a:lnTo>
                    <a:pt x="743750" y="652233"/>
                  </a:lnTo>
                  <a:lnTo>
                    <a:pt x="742518" y="651967"/>
                  </a:lnTo>
                  <a:lnTo>
                    <a:pt x="741591" y="654735"/>
                  </a:lnTo>
                  <a:lnTo>
                    <a:pt x="742759" y="654583"/>
                  </a:lnTo>
                  <a:lnTo>
                    <a:pt x="745096" y="654253"/>
                  </a:lnTo>
                  <a:close/>
                </a:path>
                <a:path w="967740" h="960120">
                  <a:moveTo>
                    <a:pt x="759752" y="671588"/>
                  </a:moveTo>
                  <a:lnTo>
                    <a:pt x="757796" y="671220"/>
                  </a:lnTo>
                  <a:lnTo>
                    <a:pt x="755764" y="670483"/>
                  </a:lnTo>
                  <a:lnTo>
                    <a:pt x="753922" y="672731"/>
                  </a:lnTo>
                  <a:lnTo>
                    <a:pt x="756424" y="674230"/>
                  </a:lnTo>
                  <a:lnTo>
                    <a:pt x="758278" y="674039"/>
                  </a:lnTo>
                  <a:lnTo>
                    <a:pt x="759752" y="671588"/>
                  </a:lnTo>
                  <a:close/>
                </a:path>
                <a:path w="967740" h="960120">
                  <a:moveTo>
                    <a:pt x="766013" y="622046"/>
                  </a:moveTo>
                  <a:lnTo>
                    <a:pt x="765886" y="621157"/>
                  </a:lnTo>
                  <a:lnTo>
                    <a:pt x="765975" y="619937"/>
                  </a:lnTo>
                  <a:lnTo>
                    <a:pt x="764895" y="620191"/>
                  </a:lnTo>
                  <a:lnTo>
                    <a:pt x="763803" y="620242"/>
                  </a:lnTo>
                  <a:lnTo>
                    <a:pt x="763714" y="620547"/>
                  </a:lnTo>
                  <a:lnTo>
                    <a:pt x="763524" y="621296"/>
                  </a:lnTo>
                  <a:lnTo>
                    <a:pt x="763778" y="622173"/>
                  </a:lnTo>
                  <a:lnTo>
                    <a:pt x="763854" y="623023"/>
                  </a:lnTo>
                  <a:lnTo>
                    <a:pt x="764489" y="622922"/>
                  </a:lnTo>
                  <a:lnTo>
                    <a:pt x="765517" y="623023"/>
                  </a:lnTo>
                  <a:lnTo>
                    <a:pt x="765683" y="622706"/>
                  </a:lnTo>
                  <a:lnTo>
                    <a:pt x="766013" y="622046"/>
                  </a:lnTo>
                  <a:close/>
                </a:path>
                <a:path w="967740" h="960120">
                  <a:moveTo>
                    <a:pt x="768337" y="885736"/>
                  </a:moveTo>
                  <a:lnTo>
                    <a:pt x="765797" y="884123"/>
                  </a:lnTo>
                  <a:lnTo>
                    <a:pt x="765136" y="884389"/>
                  </a:lnTo>
                  <a:lnTo>
                    <a:pt x="764298" y="884453"/>
                  </a:lnTo>
                  <a:lnTo>
                    <a:pt x="764578" y="885748"/>
                  </a:lnTo>
                  <a:lnTo>
                    <a:pt x="764794" y="886904"/>
                  </a:lnTo>
                  <a:lnTo>
                    <a:pt x="765225" y="888949"/>
                  </a:lnTo>
                  <a:lnTo>
                    <a:pt x="767816" y="887044"/>
                  </a:lnTo>
                  <a:lnTo>
                    <a:pt x="768337" y="885736"/>
                  </a:lnTo>
                  <a:close/>
                </a:path>
                <a:path w="967740" h="960120">
                  <a:moveTo>
                    <a:pt x="803452" y="343916"/>
                  </a:moveTo>
                  <a:lnTo>
                    <a:pt x="803300" y="341299"/>
                  </a:lnTo>
                  <a:lnTo>
                    <a:pt x="802640" y="340347"/>
                  </a:lnTo>
                  <a:lnTo>
                    <a:pt x="800811" y="340537"/>
                  </a:lnTo>
                  <a:lnTo>
                    <a:pt x="800557" y="340575"/>
                  </a:lnTo>
                  <a:lnTo>
                    <a:pt x="800315" y="340982"/>
                  </a:lnTo>
                  <a:lnTo>
                    <a:pt x="799858" y="341414"/>
                  </a:lnTo>
                  <a:lnTo>
                    <a:pt x="803452" y="343916"/>
                  </a:lnTo>
                  <a:close/>
                </a:path>
                <a:path w="967740" h="960120">
                  <a:moveTo>
                    <a:pt x="806564" y="250596"/>
                  </a:moveTo>
                  <a:lnTo>
                    <a:pt x="804926" y="252183"/>
                  </a:lnTo>
                  <a:lnTo>
                    <a:pt x="804849" y="253733"/>
                  </a:lnTo>
                  <a:lnTo>
                    <a:pt x="806538" y="255244"/>
                  </a:lnTo>
                  <a:lnTo>
                    <a:pt x="806538" y="253707"/>
                  </a:lnTo>
                  <a:lnTo>
                    <a:pt x="806551" y="252145"/>
                  </a:lnTo>
                  <a:lnTo>
                    <a:pt x="806564" y="250596"/>
                  </a:lnTo>
                  <a:close/>
                </a:path>
                <a:path w="967740" h="960120">
                  <a:moveTo>
                    <a:pt x="819912" y="248031"/>
                  </a:moveTo>
                  <a:lnTo>
                    <a:pt x="817194" y="248539"/>
                  </a:lnTo>
                  <a:lnTo>
                    <a:pt x="816279" y="248729"/>
                  </a:lnTo>
                  <a:lnTo>
                    <a:pt x="816622" y="250164"/>
                  </a:lnTo>
                  <a:lnTo>
                    <a:pt x="816927" y="251599"/>
                  </a:lnTo>
                  <a:lnTo>
                    <a:pt x="817333" y="253022"/>
                  </a:lnTo>
                  <a:lnTo>
                    <a:pt x="817968" y="253098"/>
                  </a:lnTo>
                  <a:lnTo>
                    <a:pt x="818476" y="253123"/>
                  </a:lnTo>
                  <a:lnTo>
                    <a:pt x="819912" y="248031"/>
                  </a:lnTo>
                  <a:close/>
                </a:path>
                <a:path w="967740" h="960120">
                  <a:moveTo>
                    <a:pt x="830376" y="434213"/>
                  </a:moveTo>
                  <a:lnTo>
                    <a:pt x="829983" y="432917"/>
                  </a:lnTo>
                  <a:lnTo>
                    <a:pt x="827887" y="432015"/>
                  </a:lnTo>
                  <a:lnTo>
                    <a:pt x="826173" y="434136"/>
                  </a:lnTo>
                  <a:lnTo>
                    <a:pt x="826922" y="435254"/>
                  </a:lnTo>
                  <a:lnTo>
                    <a:pt x="829284" y="436473"/>
                  </a:lnTo>
                  <a:lnTo>
                    <a:pt x="830376" y="434213"/>
                  </a:lnTo>
                  <a:close/>
                </a:path>
                <a:path w="967740" h="960120">
                  <a:moveTo>
                    <a:pt x="841019" y="719302"/>
                  </a:moveTo>
                  <a:lnTo>
                    <a:pt x="838149" y="719086"/>
                  </a:lnTo>
                  <a:lnTo>
                    <a:pt x="836447" y="718947"/>
                  </a:lnTo>
                  <a:lnTo>
                    <a:pt x="834720" y="718820"/>
                  </a:lnTo>
                  <a:lnTo>
                    <a:pt x="834720" y="719328"/>
                  </a:lnTo>
                  <a:lnTo>
                    <a:pt x="834669" y="719848"/>
                  </a:lnTo>
                  <a:lnTo>
                    <a:pt x="834656" y="720369"/>
                  </a:lnTo>
                  <a:lnTo>
                    <a:pt x="836409" y="720902"/>
                  </a:lnTo>
                  <a:lnTo>
                    <a:pt x="838187" y="721512"/>
                  </a:lnTo>
                  <a:lnTo>
                    <a:pt x="841019" y="719302"/>
                  </a:lnTo>
                  <a:close/>
                </a:path>
                <a:path w="967740" h="960120">
                  <a:moveTo>
                    <a:pt x="842098" y="491604"/>
                  </a:moveTo>
                  <a:lnTo>
                    <a:pt x="840206" y="487006"/>
                  </a:lnTo>
                  <a:lnTo>
                    <a:pt x="837361" y="486968"/>
                  </a:lnTo>
                  <a:lnTo>
                    <a:pt x="842098" y="491604"/>
                  </a:lnTo>
                  <a:close/>
                </a:path>
                <a:path w="967740" h="960120">
                  <a:moveTo>
                    <a:pt x="844740" y="242633"/>
                  </a:moveTo>
                  <a:lnTo>
                    <a:pt x="844499" y="241541"/>
                  </a:lnTo>
                  <a:lnTo>
                    <a:pt x="844397" y="240995"/>
                  </a:lnTo>
                  <a:lnTo>
                    <a:pt x="841946" y="241579"/>
                  </a:lnTo>
                  <a:lnTo>
                    <a:pt x="840765" y="241935"/>
                  </a:lnTo>
                  <a:lnTo>
                    <a:pt x="840727" y="242506"/>
                  </a:lnTo>
                  <a:lnTo>
                    <a:pt x="840701" y="243128"/>
                  </a:lnTo>
                  <a:lnTo>
                    <a:pt x="842086" y="242963"/>
                  </a:lnTo>
                  <a:lnTo>
                    <a:pt x="843419" y="242785"/>
                  </a:lnTo>
                  <a:lnTo>
                    <a:pt x="844740" y="242633"/>
                  </a:lnTo>
                  <a:close/>
                </a:path>
                <a:path w="967740" h="960120">
                  <a:moveTo>
                    <a:pt x="894753" y="604431"/>
                  </a:moveTo>
                  <a:lnTo>
                    <a:pt x="894194" y="604215"/>
                  </a:lnTo>
                  <a:lnTo>
                    <a:pt x="893622" y="604024"/>
                  </a:lnTo>
                  <a:lnTo>
                    <a:pt x="893064" y="603808"/>
                  </a:lnTo>
                  <a:lnTo>
                    <a:pt x="891971" y="604977"/>
                  </a:lnTo>
                  <a:lnTo>
                    <a:pt x="891070" y="606221"/>
                  </a:lnTo>
                  <a:lnTo>
                    <a:pt x="893178" y="608596"/>
                  </a:lnTo>
                  <a:lnTo>
                    <a:pt x="894295" y="605663"/>
                  </a:lnTo>
                  <a:lnTo>
                    <a:pt x="894753" y="604431"/>
                  </a:lnTo>
                  <a:close/>
                </a:path>
                <a:path w="967740" h="960120">
                  <a:moveTo>
                    <a:pt x="908062" y="200406"/>
                  </a:moveTo>
                  <a:lnTo>
                    <a:pt x="906780" y="202247"/>
                  </a:lnTo>
                  <a:lnTo>
                    <a:pt x="903490" y="206984"/>
                  </a:lnTo>
                  <a:lnTo>
                    <a:pt x="907402" y="204444"/>
                  </a:lnTo>
                  <a:lnTo>
                    <a:pt x="908062" y="200406"/>
                  </a:lnTo>
                  <a:close/>
                </a:path>
                <a:path w="967740" h="960120">
                  <a:moveTo>
                    <a:pt x="927277" y="546163"/>
                  </a:moveTo>
                  <a:lnTo>
                    <a:pt x="925093" y="544779"/>
                  </a:lnTo>
                  <a:lnTo>
                    <a:pt x="923442" y="544626"/>
                  </a:lnTo>
                  <a:lnTo>
                    <a:pt x="922350" y="548246"/>
                  </a:lnTo>
                  <a:lnTo>
                    <a:pt x="924547" y="547319"/>
                  </a:lnTo>
                  <a:lnTo>
                    <a:pt x="925906" y="546747"/>
                  </a:lnTo>
                  <a:lnTo>
                    <a:pt x="927277" y="546163"/>
                  </a:lnTo>
                  <a:close/>
                </a:path>
                <a:path w="967740" h="960120">
                  <a:moveTo>
                    <a:pt x="966533" y="264198"/>
                  </a:moveTo>
                  <a:lnTo>
                    <a:pt x="966292" y="263182"/>
                  </a:lnTo>
                  <a:lnTo>
                    <a:pt x="966393" y="261835"/>
                  </a:lnTo>
                  <a:lnTo>
                    <a:pt x="964653" y="262559"/>
                  </a:lnTo>
                  <a:lnTo>
                    <a:pt x="963460" y="263029"/>
                  </a:lnTo>
                  <a:lnTo>
                    <a:pt x="961834" y="263715"/>
                  </a:lnTo>
                  <a:lnTo>
                    <a:pt x="963320" y="266725"/>
                  </a:lnTo>
                  <a:lnTo>
                    <a:pt x="964755" y="266522"/>
                  </a:lnTo>
                  <a:lnTo>
                    <a:pt x="966533" y="264198"/>
                  </a:lnTo>
                  <a:close/>
                </a:path>
                <a:path w="967740" h="960120">
                  <a:moveTo>
                    <a:pt x="967524" y="345681"/>
                  </a:moveTo>
                  <a:lnTo>
                    <a:pt x="966990" y="344792"/>
                  </a:lnTo>
                  <a:lnTo>
                    <a:pt x="966762" y="344220"/>
                  </a:lnTo>
                  <a:lnTo>
                    <a:pt x="966038" y="344500"/>
                  </a:lnTo>
                  <a:lnTo>
                    <a:pt x="965161" y="344627"/>
                  </a:lnTo>
                  <a:lnTo>
                    <a:pt x="964196" y="345554"/>
                  </a:lnTo>
                  <a:lnTo>
                    <a:pt x="964184" y="346405"/>
                  </a:lnTo>
                  <a:lnTo>
                    <a:pt x="963980" y="347065"/>
                  </a:lnTo>
                  <a:lnTo>
                    <a:pt x="964438" y="347078"/>
                  </a:lnTo>
                  <a:lnTo>
                    <a:pt x="964920" y="347116"/>
                  </a:lnTo>
                  <a:lnTo>
                    <a:pt x="965365" y="347141"/>
                  </a:lnTo>
                  <a:lnTo>
                    <a:pt x="966038" y="346760"/>
                  </a:lnTo>
                  <a:lnTo>
                    <a:pt x="966889" y="346506"/>
                  </a:lnTo>
                  <a:lnTo>
                    <a:pt x="967524" y="34568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49" name="object 144">
              <a:extLst>
                <a:ext uri="{FF2B5EF4-FFF2-40B4-BE49-F238E27FC236}">
                  <a16:creationId xmlns:a16="http://schemas.microsoft.com/office/drawing/2014/main" id="{CDFDD5DD-F5D4-5E6B-1AB7-B122DA42C20F}"/>
                </a:ext>
              </a:extLst>
            </p:cNvPr>
            <p:cNvSpPr/>
            <p:nvPr/>
          </p:nvSpPr>
          <p:spPr>
            <a:xfrm>
              <a:off x="5176605" y="3908803"/>
              <a:ext cx="526383" cy="604551"/>
            </a:xfrm>
            <a:custGeom>
              <a:avLst/>
              <a:gdLst/>
              <a:ahLst/>
              <a:cxnLst/>
              <a:rect l="l" t="t" r="r" b="b"/>
              <a:pathLst>
                <a:path w="868045" h="996950">
                  <a:moveTo>
                    <a:pt x="2603" y="545261"/>
                  </a:moveTo>
                  <a:lnTo>
                    <a:pt x="1930" y="544817"/>
                  </a:lnTo>
                  <a:lnTo>
                    <a:pt x="1244" y="544487"/>
                  </a:lnTo>
                  <a:lnTo>
                    <a:pt x="596" y="544118"/>
                  </a:lnTo>
                  <a:lnTo>
                    <a:pt x="393" y="544525"/>
                  </a:lnTo>
                  <a:lnTo>
                    <a:pt x="190" y="544931"/>
                  </a:lnTo>
                  <a:lnTo>
                    <a:pt x="0" y="545325"/>
                  </a:lnTo>
                  <a:lnTo>
                    <a:pt x="736" y="545592"/>
                  </a:lnTo>
                  <a:lnTo>
                    <a:pt x="1460" y="545858"/>
                  </a:lnTo>
                  <a:lnTo>
                    <a:pt x="2197" y="546074"/>
                  </a:lnTo>
                  <a:lnTo>
                    <a:pt x="2603" y="545261"/>
                  </a:lnTo>
                  <a:close/>
                </a:path>
                <a:path w="868045" h="996950">
                  <a:moveTo>
                    <a:pt x="19050" y="393788"/>
                  </a:moveTo>
                  <a:lnTo>
                    <a:pt x="18859" y="393001"/>
                  </a:lnTo>
                  <a:lnTo>
                    <a:pt x="18783" y="392188"/>
                  </a:lnTo>
                  <a:lnTo>
                    <a:pt x="17970" y="392506"/>
                  </a:lnTo>
                  <a:lnTo>
                    <a:pt x="17322" y="392633"/>
                  </a:lnTo>
                  <a:lnTo>
                    <a:pt x="16865" y="393001"/>
                  </a:lnTo>
                  <a:lnTo>
                    <a:pt x="16725" y="393115"/>
                  </a:lnTo>
                  <a:lnTo>
                    <a:pt x="17018" y="394195"/>
                  </a:lnTo>
                  <a:lnTo>
                    <a:pt x="17716" y="394233"/>
                  </a:lnTo>
                  <a:lnTo>
                    <a:pt x="18376" y="394144"/>
                  </a:lnTo>
                  <a:lnTo>
                    <a:pt x="18897" y="393865"/>
                  </a:lnTo>
                  <a:lnTo>
                    <a:pt x="19050" y="393788"/>
                  </a:lnTo>
                  <a:close/>
                </a:path>
                <a:path w="868045" h="996950">
                  <a:moveTo>
                    <a:pt x="19126" y="368592"/>
                  </a:moveTo>
                  <a:lnTo>
                    <a:pt x="18034" y="368541"/>
                  </a:lnTo>
                  <a:lnTo>
                    <a:pt x="16967" y="368477"/>
                  </a:lnTo>
                  <a:lnTo>
                    <a:pt x="15875" y="368439"/>
                  </a:lnTo>
                  <a:lnTo>
                    <a:pt x="15862" y="368833"/>
                  </a:lnTo>
                  <a:lnTo>
                    <a:pt x="15836" y="369252"/>
                  </a:lnTo>
                  <a:lnTo>
                    <a:pt x="15824" y="369646"/>
                  </a:lnTo>
                  <a:lnTo>
                    <a:pt x="19050" y="369900"/>
                  </a:lnTo>
                  <a:lnTo>
                    <a:pt x="19062" y="369481"/>
                  </a:lnTo>
                  <a:lnTo>
                    <a:pt x="19126" y="368592"/>
                  </a:lnTo>
                  <a:close/>
                </a:path>
                <a:path w="868045" h="996950">
                  <a:moveTo>
                    <a:pt x="24930" y="425386"/>
                  </a:moveTo>
                  <a:lnTo>
                    <a:pt x="22974" y="425450"/>
                  </a:lnTo>
                  <a:lnTo>
                    <a:pt x="21805" y="425462"/>
                  </a:lnTo>
                  <a:lnTo>
                    <a:pt x="20637" y="425500"/>
                  </a:lnTo>
                  <a:lnTo>
                    <a:pt x="22021" y="427418"/>
                  </a:lnTo>
                  <a:lnTo>
                    <a:pt x="23241" y="427494"/>
                  </a:lnTo>
                  <a:lnTo>
                    <a:pt x="24930" y="425386"/>
                  </a:lnTo>
                  <a:close/>
                </a:path>
                <a:path w="868045" h="996950">
                  <a:moveTo>
                    <a:pt x="58458" y="670585"/>
                  </a:moveTo>
                  <a:lnTo>
                    <a:pt x="57721" y="669785"/>
                  </a:lnTo>
                  <a:lnTo>
                    <a:pt x="56730" y="670636"/>
                  </a:lnTo>
                  <a:lnTo>
                    <a:pt x="55727" y="671487"/>
                  </a:lnTo>
                  <a:lnTo>
                    <a:pt x="54737" y="672350"/>
                  </a:lnTo>
                  <a:lnTo>
                    <a:pt x="54978" y="672617"/>
                  </a:lnTo>
                  <a:lnTo>
                    <a:pt x="55473" y="673150"/>
                  </a:lnTo>
                  <a:lnTo>
                    <a:pt x="58458" y="670585"/>
                  </a:lnTo>
                  <a:close/>
                </a:path>
                <a:path w="868045" h="996950">
                  <a:moveTo>
                    <a:pt x="75031" y="735330"/>
                  </a:moveTo>
                  <a:lnTo>
                    <a:pt x="74955" y="734212"/>
                  </a:lnTo>
                  <a:lnTo>
                    <a:pt x="72478" y="732840"/>
                  </a:lnTo>
                  <a:lnTo>
                    <a:pt x="72631" y="734682"/>
                  </a:lnTo>
                  <a:lnTo>
                    <a:pt x="72745" y="735825"/>
                  </a:lnTo>
                  <a:lnTo>
                    <a:pt x="72834" y="736955"/>
                  </a:lnTo>
                  <a:lnTo>
                    <a:pt x="75031" y="735330"/>
                  </a:lnTo>
                  <a:close/>
                </a:path>
                <a:path w="868045" h="996950">
                  <a:moveTo>
                    <a:pt x="125755" y="840879"/>
                  </a:moveTo>
                  <a:lnTo>
                    <a:pt x="125387" y="840409"/>
                  </a:lnTo>
                  <a:lnTo>
                    <a:pt x="125107" y="839787"/>
                  </a:lnTo>
                  <a:lnTo>
                    <a:pt x="124320" y="839381"/>
                  </a:lnTo>
                  <a:lnTo>
                    <a:pt x="123304" y="839762"/>
                  </a:lnTo>
                  <a:lnTo>
                    <a:pt x="123291" y="839939"/>
                  </a:lnTo>
                  <a:lnTo>
                    <a:pt x="123278" y="840524"/>
                  </a:lnTo>
                  <a:lnTo>
                    <a:pt x="123342" y="841349"/>
                  </a:lnTo>
                  <a:lnTo>
                    <a:pt x="124193" y="842137"/>
                  </a:lnTo>
                  <a:lnTo>
                    <a:pt x="125018" y="842187"/>
                  </a:lnTo>
                  <a:lnTo>
                    <a:pt x="125679" y="842365"/>
                  </a:lnTo>
                  <a:lnTo>
                    <a:pt x="125704" y="841870"/>
                  </a:lnTo>
                  <a:lnTo>
                    <a:pt x="125717" y="841375"/>
                  </a:lnTo>
                  <a:lnTo>
                    <a:pt x="125755" y="840879"/>
                  </a:lnTo>
                  <a:close/>
                </a:path>
                <a:path w="868045" h="996950">
                  <a:moveTo>
                    <a:pt x="153682" y="205511"/>
                  </a:moveTo>
                  <a:lnTo>
                    <a:pt x="153581" y="204724"/>
                  </a:lnTo>
                  <a:lnTo>
                    <a:pt x="153555" y="203936"/>
                  </a:lnTo>
                  <a:lnTo>
                    <a:pt x="152971" y="204000"/>
                  </a:lnTo>
                  <a:lnTo>
                    <a:pt x="151942" y="203949"/>
                  </a:lnTo>
                  <a:lnTo>
                    <a:pt x="151904" y="204127"/>
                  </a:lnTo>
                  <a:lnTo>
                    <a:pt x="151714" y="204863"/>
                  </a:lnTo>
                  <a:lnTo>
                    <a:pt x="151866" y="205651"/>
                  </a:lnTo>
                  <a:lnTo>
                    <a:pt x="151917" y="206654"/>
                  </a:lnTo>
                  <a:lnTo>
                    <a:pt x="152717" y="206489"/>
                  </a:lnTo>
                  <a:lnTo>
                    <a:pt x="153530" y="206463"/>
                  </a:lnTo>
                  <a:lnTo>
                    <a:pt x="153555" y="206286"/>
                  </a:lnTo>
                  <a:lnTo>
                    <a:pt x="153682" y="205511"/>
                  </a:lnTo>
                  <a:close/>
                </a:path>
                <a:path w="868045" h="996950">
                  <a:moveTo>
                    <a:pt x="156857" y="183337"/>
                  </a:moveTo>
                  <a:lnTo>
                    <a:pt x="156451" y="183070"/>
                  </a:lnTo>
                  <a:lnTo>
                    <a:pt x="156032" y="182803"/>
                  </a:lnTo>
                  <a:lnTo>
                    <a:pt x="155625" y="182537"/>
                  </a:lnTo>
                  <a:lnTo>
                    <a:pt x="155194" y="183540"/>
                  </a:lnTo>
                  <a:lnTo>
                    <a:pt x="154317" y="185585"/>
                  </a:lnTo>
                  <a:lnTo>
                    <a:pt x="154647" y="185712"/>
                  </a:lnTo>
                  <a:lnTo>
                    <a:pt x="155308" y="186029"/>
                  </a:lnTo>
                  <a:lnTo>
                    <a:pt x="155829" y="185127"/>
                  </a:lnTo>
                  <a:lnTo>
                    <a:pt x="156337" y="184226"/>
                  </a:lnTo>
                  <a:lnTo>
                    <a:pt x="156857" y="183337"/>
                  </a:lnTo>
                  <a:close/>
                </a:path>
                <a:path w="868045" h="996950">
                  <a:moveTo>
                    <a:pt x="167271" y="647433"/>
                  </a:moveTo>
                  <a:lnTo>
                    <a:pt x="166547" y="646303"/>
                  </a:lnTo>
                  <a:lnTo>
                    <a:pt x="166319" y="645629"/>
                  </a:lnTo>
                  <a:lnTo>
                    <a:pt x="165519" y="645096"/>
                  </a:lnTo>
                  <a:lnTo>
                    <a:pt x="164858" y="645388"/>
                  </a:lnTo>
                  <a:lnTo>
                    <a:pt x="164350" y="645464"/>
                  </a:lnTo>
                  <a:lnTo>
                    <a:pt x="164490" y="646087"/>
                  </a:lnTo>
                  <a:lnTo>
                    <a:pt x="164401" y="646925"/>
                  </a:lnTo>
                  <a:lnTo>
                    <a:pt x="165087" y="647636"/>
                  </a:lnTo>
                  <a:lnTo>
                    <a:pt x="165925" y="647395"/>
                  </a:lnTo>
                  <a:lnTo>
                    <a:pt x="167271" y="647433"/>
                  </a:lnTo>
                  <a:close/>
                </a:path>
                <a:path w="868045" h="996950">
                  <a:moveTo>
                    <a:pt x="169481" y="741032"/>
                  </a:moveTo>
                  <a:lnTo>
                    <a:pt x="168605" y="740892"/>
                  </a:lnTo>
                  <a:lnTo>
                    <a:pt x="166852" y="740727"/>
                  </a:lnTo>
                  <a:lnTo>
                    <a:pt x="166776" y="741375"/>
                  </a:lnTo>
                  <a:lnTo>
                    <a:pt x="166738" y="741705"/>
                  </a:lnTo>
                  <a:lnTo>
                    <a:pt x="167627" y="741819"/>
                  </a:lnTo>
                  <a:lnTo>
                    <a:pt x="168490" y="741921"/>
                  </a:lnTo>
                  <a:lnTo>
                    <a:pt x="169379" y="742035"/>
                  </a:lnTo>
                  <a:lnTo>
                    <a:pt x="169392" y="741692"/>
                  </a:lnTo>
                  <a:lnTo>
                    <a:pt x="169481" y="741032"/>
                  </a:lnTo>
                  <a:close/>
                </a:path>
                <a:path w="868045" h="996950">
                  <a:moveTo>
                    <a:pt x="195999" y="771207"/>
                  </a:moveTo>
                  <a:lnTo>
                    <a:pt x="195580" y="770178"/>
                  </a:lnTo>
                  <a:lnTo>
                    <a:pt x="194919" y="769759"/>
                  </a:lnTo>
                  <a:lnTo>
                    <a:pt x="194449" y="769289"/>
                  </a:lnTo>
                  <a:lnTo>
                    <a:pt x="194221" y="769416"/>
                  </a:lnTo>
                  <a:lnTo>
                    <a:pt x="194017" y="769581"/>
                  </a:lnTo>
                  <a:lnTo>
                    <a:pt x="193802" y="769721"/>
                  </a:lnTo>
                  <a:lnTo>
                    <a:pt x="194132" y="770661"/>
                  </a:lnTo>
                  <a:lnTo>
                    <a:pt x="194462" y="771613"/>
                  </a:lnTo>
                  <a:lnTo>
                    <a:pt x="194792" y="772553"/>
                  </a:lnTo>
                  <a:lnTo>
                    <a:pt x="195033" y="772515"/>
                  </a:lnTo>
                  <a:lnTo>
                    <a:pt x="195287" y="772502"/>
                  </a:lnTo>
                  <a:lnTo>
                    <a:pt x="195554" y="772464"/>
                  </a:lnTo>
                  <a:lnTo>
                    <a:pt x="195656" y="771893"/>
                  </a:lnTo>
                  <a:lnTo>
                    <a:pt x="195999" y="771207"/>
                  </a:lnTo>
                  <a:close/>
                </a:path>
                <a:path w="868045" h="996950">
                  <a:moveTo>
                    <a:pt x="198259" y="571461"/>
                  </a:moveTo>
                  <a:lnTo>
                    <a:pt x="197878" y="571373"/>
                  </a:lnTo>
                  <a:lnTo>
                    <a:pt x="197104" y="571220"/>
                  </a:lnTo>
                  <a:lnTo>
                    <a:pt x="196900" y="572363"/>
                  </a:lnTo>
                  <a:lnTo>
                    <a:pt x="196697" y="573532"/>
                  </a:lnTo>
                  <a:lnTo>
                    <a:pt x="196494" y="574675"/>
                  </a:lnTo>
                  <a:lnTo>
                    <a:pt x="197167" y="574827"/>
                  </a:lnTo>
                  <a:lnTo>
                    <a:pt x="197535" y="574890"/>
                  </a:lnTo>
                  <a:lnTo>
                    <a:pt x="198259" y="571461"/>
                  </a:lnTo>
                  <a:close/>
                </a:path>
                <a:path w="868045" h="996950">
                  <a:moveTo>
                    <a:pt x="212839" y="681723"/>
                  </a:moveTo>
                  <a:lnTo>
                    <a:pt x="212585" y="681304"/>
                  </a:lnTo>
                  <a:lnTo>
                    <a:pt x="212344" y="680859"/>
                  </a:lnTo>
                  <a:lnTo>
                    <a:pt x="212077" y="680440"/>
                  </a:lnTo>
                  <a:lnTo>
                    <a:pt x="209613" y="682180"/>
                  </a:lnTo>
                  <a:lnTo>
                    <a:pt x="208394" y="683069"/>
                  </a:lnTo>
                  <a:lnTo>
                    <a:pt x="208572" y="683361"/>
                  </a:lnTo>
                  <a:lnTo>
                    <a:pt x="208953" y="683958"/>
                  </a:lnTo>
                  <a:lnTo>
                    <a:pt x="210248" y="683221"/>
                  </a:lnTo>
                  <a:lnTo>
                    <a:pt x="211543" y="682472"/>
                  </a:lnTo>
                  <a:lnTo>
                    <a:pt x="212839" y="681723"/>
                  </a:lnTo>
                  <a:close/>
                </a:path>
                <a:path w="868045" h="996950">
                  <a:moveTo>
                    <a:pt x="234505" y="429615"/>
                  </a:moveTo>
                  <a:lnTo>
                    <a:pt x="233908" y="429615"/>
                  </a:lnTo>
                  <a:lnTo>
                    <a:pt x="233248" y="429501"/>
                  </a:lnTo>
                  <a:lnTo>
                    <a:pt x="232511" y="429780"/>
                  </a:lnTo>
                  <a:lnTo>
                    <a:pt x="232562" y="430580"/>
                  </a:lnTo>
                  <a:lnTo>
                    <a:pt x="232270" y="432549"/>
                  </a:lnTo>
                  <a:lnTo>
                    <a:pt x="233248" y="431736"/>
                  </a:lnTo>
                  <a:lnTo>
                    <a:pt x="233743" y="431444"/>
                  </a:lnTo>
                  <a:lnTo>
                    <a:pt x="234048" y="430999"/>
                  </a:lnTo>
                  <a:lnTo>
                    <a:pt x="234302" y="430631"/>
                  </a:lnTo>
                  <a:lnTo>
                    <a:pt x="234353" y="430098"/>
                  </a:lnTo>
                  <a:lnTo>
                    <a:pt x="234505" y="429615"/>
                  </a:lnTo>
                  <a:close/>
                </a:path>
                <a:path w="868045" h="996950">
                  <a:moveTo>
                    <a:pt x="235546" y="435000"/>
                  </a:moveTo>
                  <a:lnTo>
                    <a:pt x="235242" y="434898"/>
                  </a:lnTo>
                  <a:lnTo>
                    <a:pt x="234950" y="434784"/>
                  </a:lnTo>
                  <a:lnTo>
                    <a:pt x="234670" y="434670"/>
                  </a:lnTo>
                  <a:lnTo>
                    <a:pt x="233984" y="436422"/>
                  </a:lnTo>
                  <a:lnTo>
                    <a:pt x="233629" y="437286"/>
                  </a:lnTo>
                  <a:lnTo>
                    <a:pt x="233946" y="437413"/>
                  </a:lnTo>
                  <a:lnTo>
                    <a:pt x="234289" y="437527"/>
                  </a:lnTo>
                  <a:lnTo>
                    <a:pt x="234594" y="437680"/>
                  </a:lnTo>
                  <a:lnTo>
                    <a:pt x="234899" y="436791"/>
                  </a:lnTo>
                  <a:lnTo>
                    <a:pt x="235229" y="435889"/>
                  </a:lnTo>
                  <a:lnTo>
                    <a:pt x="235546" y="435000"/>
                  </a:lnTo>
                  <a:close/>
                </a:path>
                <a:path w="868045" h="996950">
                  <a:moveTo>
                    <a:pt x="258508" y="386029"/>
                  </a:moveTo>
                  <a:lnTo>
                    <a:pt x="257873" y="386041"/>
                  </a:lnTo>
                  <a:lnTo>
                    <a:pt x="257098" y="385838"/>
                  </a:lnTo>
                  <a:lnTo>
                    <a:pt x="256209" y="386359"/>
                  </a:lnTo>
                  <a:lnTo>
                    <a:pt x="256120" y="387146"/>
                  </a:lnTo>
                  <a:lnTo>
                    <a:pt x="255879" y="387705"/>
                  </a:lnTo>
                  <a:lnTo>
                    <a:pt x="256120" y="388277"/>
                  </a:lnTo>
                  <a:lnTo>
                    <a:pt x="256324" y="388835"/>
                  </a:lnTo>
                  <a:lnTo>
                    <a:pt x="256540" y="389394"/>
                  </a:lnTo>
                  <a:lnTo>
                    <a:pt x="257111" y="388886"/>
                  </a:lnTo>
                  <a:lnTo>
                    <a:pt x="257784" y="388454"/>
                  </a:lnTo>
                  <a:lnTo>
                    <a:pt x="258203" y="387832"/>
                  </a:lnTo>
                  <a:lnTo>
                    <a:pt x="258495" y="387350"/>
                  </a:lnTo>
                  <a:lnTo>
                    <a:pt x="258419" y="386651"/>
                  </a:lnTo>
                  <a:lnTo>
                    <a:pt x="258508" y="386029"/>
                  </a:lnTo>
                  <a:close/>
                </a:path>
                <a:path w="868045" h="996950">
                  <a:moveTo>
                    <a:pt x="286410" y="51955"/>
                  </a:moveTo>
                  <a:lnTo>
                    <a:pt x="286131" y="51308"/>
                  </a:lnTo>
                  <a:lnTo>
                    <a:pt x="285877" y="50647"/>
                  </a:lnTo>
                  <a:lnTo>
                    <a:pt x="285584" y="49987"/>
                  </a:lnTo>
                  <a:lnTo>
                    <a:pt x="285038" y="50165"/>
                  </a:lnTo>
                  <a:lnTo>
                    <a:pt x="284759" y="50266"/>
                  </a:lnTo>
                  <a:lnTo>
                    <a:pt x="284911" y="51003"/>
                  </a:lnTo>
                  <a:lnTo>
                    <a:pt x="285216" y="52463"/>
                  </a:lnTo>
                  <a:lnTo>
                    <a:pt x="285623" y="52298"/>
                  </a:lnTo>
                  <a:lnTo>
                    <a:pt x="286004" y="52158"/>
                  </a:lnTo>
                  <a:lnTo>
                    <a:pt x="286410" y="51955"/>
                  </a:lnTo>
                  <a:close/>
                </a:path>
                <a:path w="868045" h="996950">
                  <a:moveTo>
                    <a:pt x="292976" y="734428"/>
                  </a:moveTo>
                  <a:lnTo>
                    <a:pt x="292328" y="734250"/>
                  </a:lnTo>
                  <a:lnTo>
                    <a:pt x="292011" y="734161"/>
                  </a:lnTo>
                  <a:lnTo>
                    <a:pt x="291655" y="735342"/>
                  </a:lnTo>
                  <a:lnTo>
                    <a:pt x="290931" y="737755"/>
                  </a:lnTo>
                  <a:lnTo>
                    <a:pt x="291223" y="737882"/>
                  </a:lnTo>
                  <a:lnTo>
                    <a:pt x="291503" y="738035"/>
                  </a:lnTo>
                  <a:lnTo>
                    <a:pt x="291769" y="738187"/>
                  </a:lnTo>
                  <a:lnTo>
                    <a:pt x="292163" y="736942"/>
                  </a:lnTo>
                  <a:lnTo>
                    <a:pt x="292976" y="734428"/>
                  </a:lnTo>
                  <a:close/>
                </a:path>
                <a:path w="868045" h="996950">
                  <a:moveTo>
                    <a:pt x="307568" y="778840"/>
                  </a:moveTo>
                  <a:lnTo>
                    <a:pt x="305955" y="779221"/>
                  </a:lnTo>
                  <a:lnTo>
                    <a:pt x="302755" y="779983"/>
                  </a:lnTo>
                  <a:lnTo>
                    <a:pt x="305358" y="781177"/>
                  </a:lnTo>
                  <a:lnTo>
                    <a:pt x="306565" y="781481"/>
                  </a:lnTo>
                  <a:lnTo>
                    <a:pt x="307568" y="778840"/>
                  </a:lnTo>
                  <a:close/>
                </a:path>
                <a:path w="868045" h="996950">
                  <a:moveTo>
                    <a:pt x="309435" y="49618"/>
                  </a:moveTo>
                  <a:lnTo>
                    <a:pt x="309067" y="49377"/>
                  </a:lnTo>
                  <a:lnTo>
                    <a:pt x="308343" y="48844"/>
                  </a:lnTo>
                  <a:lnTo>
                    <a:pt x="307759" y="49822"/>
                  </a:lnTo>
                  <a:lnTo>
                    <a:pt x="306641" y="51777"/>
                  </a:lnTo>
                  <a:lnTo>
                    <a:pt x="307238" y="52184"/>
                  </a:lnTo>
                  <a:lnTo>
                    <a:pt x="307543" y="52362"/>
                  </a:lnTo>
                  <a:lnTo>
                    <a:pt x="308178" y="51447"/>
                  </a:lnTo>
                  <a:lnTo>
                    <a:pt x="308787" y="50533"/>
                  </a:lnTo>
                  <a:lnTo>
                    <a:pt x="309435" y="49618"/>
                  </a:lnTo>
                  <a:close/>
                </a:path>
                <a:path w="868045" h="996950">
                  <a:moveTo>
                    <a:pt x="333692" y="364439"/>
                  </a:moveTo>
                  <a:lnTo>
                    <a:pt x="333451" y="363677"/>
                  </a:lnTo>
                  <a:lnTo>
                    <a:pt x="333324" y="362889"/>
                  </a:lnTo>
                  <a:lnTo>
                    <a:pt x="333171" y="362902"/>
                  </a:lnTo>
                  <a:lnTo>
                    <a:pt x="332574" y="362877"/>
                  </a:lnTo>
                  <a:lnTo>
                    <a:pt x="331927" y="363016"/>
                  </a:lnTo>
                  <a:lnTo>
                    <a:pt x="331444" y="363334"/>
                  </a:lnTo>
                  <a:lnTo>
                    <a:pt x="331279" y="363423"/>
                  </a:lnTo>
                  <a:lnTo>
                    <a:pt x="331495" y="364578"/>
                  </a:lnTo>
                  <a:lnTo>
                    <a:pt x="331622" y="364604"/>
                  </a:lnTo>
                  <a:lnTo>
                    <a:pt x="332219" y="364693"/>
                  </a:lnTo>
                  <a:lnTo>
                    <a:pt x="332828" y="364540"/>
                  </a:lnTo>
                  <a:lnTo>
                    <a:pt x="333692" y="364439"/>
                  </a:lnTo>
                  <a:close/>
                </a:path>
                <a:path w="868045" h="996950">
                  <a:moveTo>
                    <a:pt x="369227" y="43027"/>
                  </a:moveTo>
                  <a:lnTo>
                    <a:pt x="369201" y="41071"/>
                  </a:lnTo>
                  <a:lnTo>
                    <a:pt x="365925" y="40373"/>
                  </a:lnTo>
                  <a:lnTo>
                    <a:pt x="366890" y="43332"/>
                  </a:lnTo>
                  <a:lnTo>
                    <a:pt x="369227" y="43027"/>
                  </a:lnTo>
                  <a:close/>
                </a:path>
                <a:path w="868045" h="996950">
                  <a:moveTo>
                    <a:pt x="369798" y="39433"/>
                  </a:moveTo>
                  <a:lnTo>
                    <a:pt x="369201" y="40970"/>
                  </a:lnTo>
                  <a:lnTo>
                    <a:pt x="369798" y="39560"/>
                  </a:lnTo>
                  <a:lnTo>
                    <a:pt x="369798" y="39433"/>
                  </a:lnTo>
                  <a:close/>
                </a:path>
                <a:path w="868045" h="996950">
                  <a:moveTo>
                    <a:pt x="387527" y="756399"/>
                  </a:moveTo>
                  <a:lnTo>
                    <a:pt x="387184" y="755408"/>
                  </a:lnTo>
                  <a:lnTo>
                    <a:pt x="386829" y="754430"/>
                  </a:lnTo>
                  <a:lnTo>
                    <a:pt x="386499" y="753427"/>
                  </a:lnTo>
                  <a:lnTo>
                    <a:pt x="386181" y="753541"/>
                  </a:lnTo>
                  <a:lnTo>
                    <a:pt x="385851" y="753656"/>
                  </a:lnTo>
                  <a:lnTo>
                    <a:pt x="385533" y="753770"/>
                  </a:lnTo>
                  <a:lnTo>
                    <a:pt x="386334" y="756805"/>
                  </a:lnTo>
                  <a:lnTo>
                    <a:pt x="387121" y="756526"/>
                  </a:lnTo>
                  <a:lnTo>
                    <a:pt x="387527" y="756399"/>
                  </a:lnTo>
                  <a:close/>
                </a:path>
                <a:path w="868045" h="996950">
                  <a:moveTo>
                    <a:pt x="387959" y="793508"/>
                  </a:moveTo>
                  <a:lnTo>
                    <a:pt x="386829" y="792899"/>
                  </a:lnTo>
                  <a:lnTo>
                    <a:pt x="385178" y="795832"/>
                  </a:lnTo>
                  <a:lnTo>
                    <a:pt x="386003" y="796429"/>
                  </a:lnTo>
                  <a:lnTo>
                    <a:pt x="386410" y="796709"/>
                  </a:lnTo>
                  <a:lnTo>
                    <a:pt x="386943" y="795655"/>
                  </a:lnTo>
                  <a:lnTo>
                    <a:pt x="387464" y="794575"/>
                  </a:lnTo>
                  <a:lnTo>
                    <a:pt x="387959" y="793508"/>
                  </a:lnTo>
                  <a:close/>
                </a:path>
                <a:path w="868045" h="996950">
                  <a:moveTo>
                    <a:pt x="389674" y="842594"/>
                  </a:moveTo>
                  <a:lnTo>
                    <a:pt x="389229" y="842530"/>
                  </a:lnTo>
                  <a:lnTo>
                    <a:pt x="388772" y="842479"/>
                  </a:lnTo>
                  <a:lnTo>
                    <a:pt x="388353" y="842403"/>
                  </a:lnTo>
                  <a:lnTo>
                    <a:pt x="388327" y="843292"/>
                  </a:lnTo>
                  <a:lnTo>
                    <a:pt x="388327" y="844156"/>
                  </a:lnTo>
                  <a:lnTo>
                    <a:pt x="388315" y="845019"/>
                  </a:lnTo>
                  <a:lnTo>
                    <a:pt x="388645" y="845045"/>
                  </a:lnTo>
                  <a:lnTo>
                    <a:pt x="388962" y="845070"/>
                  </a:lnTo>
                  <a:lnTo>
                    <a:pt x="389255" y="845096"/>
                  </a:lnTo>
                  <a:lnTo>
                    <a:pt x="389407" y="844270"/>
                  </a:lnTo>
                  <a:lnTo>
                    <a:pt x="389547" y="843419"/>
                  </a:lnTo>
                  <a:lnTo>
                    <a:pt x="389674" y="842594"/>
                  </a:lnTo>
                  <a:close/>
                </a:path>
                <a:path w="868045" h="996950">
                  <a:moveTo>
                    <a:pt x="411124" y="389229"/>
                  </a:moveTo>
                  <a:lnTo>
                    <a:pt x="408889" y="388759"/>
                  </a:lnTo>
                  <a:lnTo>
                    <a:pt x="408241" y="389763"/>
                  </a:lnTo>
                  <a:lnTo>
                    <a:pt x="408025" y="392493"/>
                  </a:lnTo>
                  <a:lnTo>
                    <a:pt x="409282" y="391756"/>
                  </a:lnTo>
                  <a:lnTo>
                    <a:pt x="410095" y="391388"/>
                  </a:lnTo>
                  <a:lnTo>
                    <a:pt x="410997" y="390613"/>
                  </a:lnTo>
                  <a:lnTo>
                    <a:pt x="410946" y="389966"/>
                  </a:lnTo>
                  <a:lnTo>
                    <a:pt x="411124" y="389229"/>
                  </a:lnTo>
                  <a:close/>
                </a:path>
                <a:path w="868045" h="996950">
                  <a:moveTo>
                    <a:pt x="418655" y="782218"/>
                  </a:moveTo>
                  <a:lnTo>
                    <a:pt x="418350" y="781951"/>
                  </a:lnTo>
                  <a:lnTo>
                    <a:pt x="417728" y="781431"/>
                  </a:lnTo>
                  <a:lnTo>
                    <a:pt x="416826" y="782332"/>
                  </a:lnTo>
                  <a:lnTo>
                    <a:pt x="415912" y="783234"/>
                  </a:lnTo>
                  <a:lnTo>
                    <a:pt x="414997" y="784136"/>
                  </a:lnTo>
                  <a:lnTo>
                    <a:pt x="415277" y="784428"/>
                  </a:lnTo>
                  <a:lnTo>
                    <a:pt x="415836" y="784999"/>
                  </a:lnTo>
                  <a:lnTo>
                    <a:pt x="416788" y="784059"/>
                  </a:lnTo>
                  <a:lnTo>
                    <a:pt x="417728" y="783145"/>
                  </a:lnTo>
                  <a:lnTo>
                    <a:pt x="418655" y="782218"/>
                  </a:lnTo>
                  <a:close/>
                </a:path>
                <a:path w="868045" h="996950">
                  <a:moveTo>
                    <a:pt x="426618" y="339013"/>
                  </a:moveTo>
                  <a:lnTo>
                    <a:pt x="426593" y="338302"/>
                  </a:lnTo>
                  <a:lnTo>
                    <a:pt x="426351" y="337731"/>
                  </a:lnTo>
                  <a:lnTo>
                    <a:pt x="426250" y="337489"/>
                  </a:lnTo>
                  <a:lnTo>
                    <a:pt x="425488" y="337515"/>
                  </a:lnTo>
                  <a:lnTo>
                    <a:pt x="425043" y="337413"/>
                  </a:lnTo>
                  <a:lnTo>
                    <a:pt x="424992" y="338188"/>
                  </a:lnTo>
                  <a:lnTo>
                    <a:pt x="424916" y="338963"/>
                  </a:lnTo>
                  <a:lnTo>
                    <a:pt x="424827" y="340055"/>
                  </a:lnTo>
                  <a:lnTo>
                    <a:pt x="425691" y="339852"/>
                  </a:lnTo>
                  <a:lnTo>
                    <a:pt x="426466" y="339813"/>
                  </a:lnTo>
                  <a:lnTo>
                    <a:pt x="426491" y="339636"/>
                  </a:lnTo>
                  <a:lnTo>
                    <a:pt x="426618" y="339013"/>
                  </a:lnTo>
                  <a:close/>
                </a:path>
                <a:path w="868045" h="996950">
                  <a:moveTo>
                    <a:pt x="430149" y="333336"/>
                  </a:moveTo>
                  <a:lnTo>
                    <a:pt x="430034" y="332727"/>
                  </a:lnTo>
                  <a:lnTo>
                    <a:pt x="429780" y="331495"/>
                  </a:lnTo>
                  <a:lnTo>
                    <a:pt x="427901" y="332105"/>
                  </a:lnTo>
                  <a:lnTo>
                    <a:pt x="426974" y="332473"/>
                  </a:lnTo>
                  <a:lnTo>
                    <a:pt x="427088" y="333375"/>
                  </a:lnTo>
                  <a:lnTo>
                    <a:pt x="428155" y="333425"/>
                  </a:lnTo>
                  <a:lnTo>
                    <a:pt x="430149" y="333336"/>
                  </a:lnTo>
                  <a:close/>
                </a:path>
                <a:path w="868045" h="996950">
                  <a:moveTo>
                    <a:pt x="436740" y="382790"/>
                  </a:moveTo>
                  <a:lnTo>
                    <a:pt x="436448" y="382587"/>
                  </a:lnTo>
                  <a:lnTo>
                    <a:pt x="435838" y="382168"/>
                  </a:lnTo>
                  <a:lnTo>
                    <a:pt x="435317" y="382905"/>
                  </a:lnTo>
                  <a:lnTo>
                    <a:pt x="434809" y="383654"/>
                  </a:lnTo>
                  <a:lnTo>
                    <a:pt x="434289" y="384390"/>
                  </a:lnTo>
                  <a:lnTo>
                    <a:pt x="435508" y="385076"/>
                  </a:lnTo>
                  <a:lnTo>
                    <a:pt x="435914" y="384327"/>
                  </a:lnTo>
                  <a:lnTo>
                    <a:pt x="436740" y="382790"/>
                  </a:lnTo>
                  <a:close/>
                </a:path>
                <a:path w="868045" h="996950">
                  <a:moveTo>
                    <a:pt x="439547" y="695794"/>
                  </a:moveTo>
                  <a:lnTo>
                    <a:pt x="438607" y="695210"/>
                  </a:lnTo>
                  <a:lnTo>
                    <a:pt x="437642" y="696887"/>
                  </a:lnTo>
                  <a:lnTo>
                    <a:pt x="437172" y="697725"/>
                  </a:lnTo>
                  <a:lnTo>
                    <a:pt x="437883" y="698195"/>
                  </a:lnTo>
                  <a:lnTo>
                    <a:pt x="439000" y="696595"/>
                  </a:lnTo>
                  <a:lnTo>
                    <a:pt x="439547" y="695794"/>
                  </a:lnTo>
                  <a:close/>
                </a:path>
                <a:path w="868045" h="996950">
                  <a:moveTo>
                    <a:pt x="444601" y="810526"/>
                  </a:moveTo>
                  <a:lnTo>
                    <a:pt x="444411" y="809294"/>
                  </a:lnTo>
                  <a:lnTo>
                    <a:pt x="444525" y="808494"/>
                  </a:lnTo>
                  <a:lnTo>
                    <a:pt x="444182" y="808062"/>
                  </a:lnTo>
                  <a:lnTo>
                    <a:pt x="443928" y="807720"/>
                  </a:lnTo>
                  <a:lnTo>
                    <a:pt x="443064" y="807872"/>
                  </a:lnTo>
                  <a:lnTo>
                    <a:pt x="442493" y="807796"/>
                  </a:lnTo>
                  <a:lnTo>
                    <a:pt x="442442" y="808443"/>
                  </a:lnTo>
                  <a:lnTo>
                    <a:pt x="442150" y="809231"/>
                  </a:lnTo>
                  <a:lnTo>
                    <a:pt x="442417" y="809675"/>
                  </a:lnTo>
                  <a:lnTo>
                    <a:pt x="442645" y="810082"/>
                  </a:lnTo>
                  <a:lnTo>
                    <a:pt x="443496" y="810120"/>
                  </a:lnTo>
                  <a:lnTo>
                    <a:pt x="444601" y="810526"/>
                  </a:lnTo>
                  <a:close/>
                </a:path>
                <a:path w="868045" h="996950">
                  <a:moveTo>
                    <a:pt x="449999" y="475119"/>
                  </a:moveTo>
                  <a:lnTo>
                    <a:pt x="449478" y="474141"/>
                  </a:lnTo>
                  <a:lnTo>
                    <a:pt x="449300" y="473290"/>
                  </a:lnTo>
                  <a:lnTo>
                    <a:pt x="448868" y="473151"/>
                  </a:lnTo>
                  <a:lnTo>
                    <a:pt x="448360" y="472986"/>
                  </a:lnTo>
                  <a:lnTo>
                    <a:pt x="447662" y="473405"/>
                  </a:lnTo>
                  <a:lnTo>
                    <a:pt x="447027" y="473583"/>
                  </a:lnTo>
                  <a:lnTo>
                    <a:pt x="447255" y="474116"/>
                  </a:lnTo>
                  <a:lnTo>
                    <a:pt x="447306" y="474891"/>
                  </a:lnTo>
                  <a:lnTo>
                    <a:pt x="447687" y="475119"/>
                  </a:lnTo>
                  <a:lnTo>
                    <a:pt x="448157" y="475361"/>
                  </a:lnTo>
                  <a:lnTo>
                    <a:pt x="448881" y="475157"/>
                  </a:lnTo>
                  <a:lnTo>
                    <a:pt x="449999" y="475119"/>
                  </a:lnTo>
                  <a:close/>
                </a:path>
                <a:path w="868045" h="996950">
                  <a:moveTo>
                    <a:pt x="451726" y="553948"/>
                  </a:moveTo>
                  <a:lnTo>
                    <a:pt x="451446" y="553580"/>
                  </a:lnTo>
                  <a:lnTo>
                    <a:pt x="451154" y="553199"/>
                  </a:lnTo>
                  <a:lnTo>
                    <a:pt x="450303" y="553250"/>
                  </a:lnTo>
                  <a:lnTo>
                    <a:pt x="449719" y="553123"/>
                  </a:lnTo>
                  <a:lnTo>
                    <a:pt x="449605" y="553732"/>
                  </a:lnTo>
                  <a:lnTo>
                    <a:pt x="449237" y="554443"/>
                  </a:lnTo>
                  <a:lnTo>
                    <a:pt x="449605" y="555307"/>
                  </a:lnTo>
                  <a:lnTo>
                    <a:pt x="450418" y="555434"/>
                  </a:lnTo>
                  <a:lnTo>
                    <a:pt x="451434" y="555904"/>
                  </a:lnTo>
                  <a:lnTo>
                    <a:pt x="451472" y="554748"/>
                  </a:lnTo>
                  <a:lnTo>
                    <a:pt x="451726" y="553948"/>
                  </a:lnTo>
                  <a:close/>
                </a:path>
                <a:path w="868045" h="996950">
                  <a:moveTo>
                    <a:pt x="455536" y="824268"/>
                  </a:moveTo>
                  <a:lnTo>
                    <a:pt x="455155" y="823823"/>
                  </a:lnTo>
                  <a:lnTo>
                    <a:pt x="454863" y="823366"/>
                  </a:lnTo>
                  <a:lnTo>
                    <a:pt x="454507" y="823760"/>
                  </a:lnTo>
                  <a:lnTo>
                    <a:pt x="454088" y="824090"/>
                  </a:lnTo>
                  <a:lnTo>
                    <a:pt x="453910" y="824509"/>
                  </a:lnTo>
                  <a:lnTo>
                    <a:pt x="453834" y="824687"/>
                  </a:lnTo>
                  <a:lnTo>
                    <a:pt x="454202" y="825080"/>
                  </a:lnTo>
                  <a:lnTo>
                    <a:pt x="454380" y="825373"/>
                  </a:lnTo>
                  <a:lnTo>
                    <a:pt x="454761" y="825030"/>
                  </a:lnTo>
                  <a:lnTo>
                    <a:pt x="455180" y="824763"/>
                  </a:lnTo>
                  <a:lnTo>
                    <a:pt x="455536" y="824268"/>
                  </a:lnTo>
                  <a:close/>
                </a:path>
                <a:path w="868045" h="996950">
                  <a:moveTo>
                    <a:pt x="464959" y="1130"/>
                  </a:moveTo>
                  <a:lnTo>
                    <a:pt x="464591" y="0"/>
                  </a:lnTo>
                  <a:lnTo>
                    <a:pt x="462191" y="622"/>
                  </a:lnTo>
                  <a:lnTo>
                    <a:pt x="461010" y="939"/>
                  </a:lnTo>
                  <a:lnTo>
                    <a:pt x="461238" y="1879"/>
                  </a:lnTo>
                  <a:lnTo>
                    <a:pt x="461340" y="2362"/>
                  </a:lnTo>
                  <a:lnTo>
                    <a:pt x="463753" y="1549"/>
                  </a:lnTo>
                  <a:lnTo>
                    <a:pt x="464959" y="1130"/>
                  </a:lnTo>
                  <a:close/>
                </a:path>
                <a:path w="868045" h="996950">
                  <a:moveTo>
                    <a:pt x="473646" y="163576"/>
                  </a:moveTo>
                  <a:lnTo>
                    <a:pt x="472732" y="163512"/>
                  </a:lnTo>
                  <a:lnTo>
                    <a:pt x="471779" y="163487"/>
                  </a:lnTo>
                  <a:lnTo>
                    <a:pt x="470852" y="163449"/>
                  </a:lnTo>
                  <a:lnTo>
                    <a:pt x="470814" y="163779"/>
                  </a:lnTo>
                  <a:lnTo>
                    <a:pt x="470776" y="164096"/>
                  </a:lnTo>
                  <a:lnTo>
                    <a:pt x="470738" y="164414"/>
                  </a:lnTo>
                  <a:lnTo>
                    <a:pt x="471665" y="164592"/>
                  </a:lnTo>
                  <a:lnTo>
                    <a:pt x="472579" y="164782"/>
                  </a:lnTo>
                  <a:lnTo>
                    <a:pt x="473506" y="164960"/>
                  </a:lnTo>
                  <a:lnTo>
                    <a:pt x="473557" y="164503"/>
                  </a:lnTo>
                  <a:lnTo>
                    <a:pt x="473608" y="164020"/>
                  </a:lnTo>
                  <a:lnTo>
                    <a:pt x="473646" y="163576"/>
                  </a:lnTo>
                  <a:close/>
                </a:path>
                <a:path w="868045" h="996950">
                  <a:moveTo>
                    <a:pt x="475881" y="243751"/>
                  </a:moveTo>
                  <a:lnTo>
                    <a:pt x="474535" y="244271"/>
                  </a:lnTo>
                  <a:lnTo>
                    <a:pt x="473621" y="244602"/>
                  </a:lnTo>
                  <a:lnTo>
                    <a:pt x="472363" y="245097"/>
                  </a:lnTo>
                  <a:lnTo>
                    <a:pt x="474484" y="245833"/>
                  </a:lnTo>
                  <a:lnTo>
                    <a:pt x="475881" y="243751"/>
                  </a:lnTo>
                  <a:close/>
                </a:path>
                <a:path w="868045" h="996950">
                  <a:moveTo>
                    <a:pt x="499999" y="130048"/>
                  </a:moveTo>
                  <a:lnTo>
                    <a:pt x="499402" y="129032"/>
                  </a:lnTo>
                  <a:lnTo>
                    <a:pt x="498563" y="129527"/>
                  </a:lnTo>
                  <a:lnTo>
                    <a:pt x="496849" y="130543"/>
                  </a:lnTo>
                  <a:lnTo>
                    <a:pt x="497027" y="130860"/>
                  </a:lnTo>
                  <a:lnTo>
                    <a:pt x="497420" y="131495"/>
                  </a:lnTo>
                  <a:lnTo>
                    <a:pt x="498284" y="131025"/>
                  </a:lnTo>
                  <a:lnTo>
                    <a:pt x="499148" y="130543"/>
                  </a:lnTo>
                  <a:lnTo>
                    <a:pt x="499999" y="130048"/>
                  </a:lnTo>
                  <a:close/>
                </a:path>
                <a:path w="868045" h="996950">
                  <a:moveTo>
                    <a:pt x="512203" y="405536"/>
                  </a:moveTo>
                  <a:lnTo>
                    <a:pt x="511556" y="404837"/>
                  </a:lnTo>
                  <a:lnTo>
                    <a:pt x="510895" y="404177"/>
                  </a:lnTo>
                  <a:lnTo>
                    <a:pt x="510247" y="403491"/>
                  </a:lnTo>
                  <a:lnTo>
                    <a:pt x="509892" y="403847"/>
                  </a:lnTo>
                  <a:lnTo>
                    <a:pt x="509574" y="404177"/>
                  </a:lnTo>
                  <a:lnTo>
                    <a:pt x="509231" y="404533"/>
                  </a:lnTo>
                  <a:lnTo>
                    <a:pt x="509854" y="405193"/>
                  </a:lnTo>
                  <a:lnTo>
                    <a:pt x="510463" y="405866"/>
                  </a:lnTo>
                  <a:lnTo>
                    <a:pt x="511149" y="406476"/>
                  </a:lnTo>
                  <a:lnTo>
                    <a:pt x="511848" y="405853"/>
                  </a:lnTo>
                  <a:lnTo>
                    <a:pt x="512203" y="405536"/>
                  </a:lnTo>
                  <a:close/>
                </a:path>
                <a:path w="868045" h="996950">
                  <a:moveTo>
                    <a:pt x="537171" y="996708"/>
                  </a:moveTo>
                  <a:lnTo>
                    <a:pt x="537121" y="995857"/>
                  </a:lnTo>
                  <a:lnTo>
                    <a:pt x="537133" y="994994"/>
                  </a:lnTo>
                  <a:lnTo>
                    <a:pt x="536270" y="994905"/>
                  </a:lnTo>
                  <a:lnTo>
                    <a:pt x="535444" y="994879"/>
                  </a:lnTo>
                  <a:lnTo>
                    <a:pt x="534644" y="995032"/>
                  </a:lnTo>
                  <a:lnTo>
                    <a:pt x="534479" y="996365"/>
                  </a:lnTo>
                  <a:lnTo>
                    <a:pt x="535330" y="996581"/>
                  </a:lnTo>
                  <a:lnTo>
                    <a:pt x="536143" y="996619"/>
                  </a:lnTo>
                  <a:lnTo>
                    <a:pt x="537171" y="996708"/>
                  </a:lnTo>
                  <a:close/>
                </a:path>
                <a:path w="868045" h="996950">
                  <a:moveTo>
                    <a:pt x="543636" y="50533"/>
                  </a:moveTo>
                  <a:lnTo>
                    <a:pt x="543344" y="49784"/>
                  </a:lnTo>
                  <a:lnTo>
                    <a:pt x="543267" y="48691"/>
                  </a:lnTo>
                  <a:lnTo>
                    <a:pt x="542239" y="49136"/>
                  </a:lnTo>
                  <a:lnTo>
                    <a:pt x="541223" y="49339"/>
                  </a:lnTo>
                  <a:lnTo>
                    <a:pt x="541185" y="49644"/>
                  </a:lnTo>
                  <a:lnTo>
                    <a:pt x="541108" y="50330"/>
                  </a:lnTo>
                  <a:lnTo>
                    <a:pt x="541528" y="51104"/>
                  </a:lnTo>
                  <a:lnTo>
                    <a:pt x="541756" y="51828"/>
                  </a:lnTo>
                  <a:lnTo>
                    <a:pt x="542302" y="51562"/>
                  </a:lnTo>
                  <a:lnTo>
                    <a:pt x="543102" y="51409"/>
                  </a:lnTo>
                  <a:lnTo>
                    <a:pt x="543369" y="50965"/>
                  </a:lnTo>
                  <a:lnTo>
                    <a:pt x="543636" y="50533"/>
                  </a:lnTo>
                  <a:close/>
                </a:path>
                <a:path w="868045" h="996950">
                  <a:moveTo>
                    <a:pt x="577888" y="299580"/>
                  </a:moveTo>
                  <a:lnTo>
                    <a:pt x="576859" y="299008"/>
                  </a:lnTo>
                  <a:lnTo>
                    <a:pt x="576326" y="298716"/>
                  </a:lnTo>
                  <a:lnTo>
                    <a:pt x="575932" y="299847"/>
                  </a:lnTo>
                  <a:lnTo>
                    <a:pt x="575487" y="300990"/>
                  </a:lnTo>
                  <a:lnTo>
                    <a:pt x="575094" y="302120"/>
                  </a:lnTo>
                  <a:lnTo>
                    <a:pt x="575487" y="302285"/>
                  </a:lnTo>
                  <a:lnTo>
                    <a:pt x="575868" y="302475"/>
                  </a:lnTo>
                  <a:lnTo>
                    <a:pt x="576262" y="302628"/>
                  </a:lnTo>
                  <a:lnTo>
                    <a:pt x="576821" y="301612"/>
                  </a:lnTo>
                  <a:lnTo>
                    <a:pt x="577354" y="300583"/>
                  </a:lnTo>
                  <a:lnTo>
                    <a:pt x="577888" y="299580"/>
                  </a:lnTo>
                  <a:close/>
                </a:path>
                <a:path w="868045" h="996950">
                  <a:moveTo>
                    <a:pt x="581596" y="62395"/>
                  </a:moveTo>
                  <a:lnTo>
                    <a:pt x="580923" y="61722"/>
                  </a:lnTo>
                  <a:lnTo>
                    <a:pt x="580237" y="61150"/>
                  </a:lnTo>
                  <a:lnTo>
                    <a:pt x="579564" y="60553"/>
                  </a:lnTo>
                  <a:lnTo>
                    <a:pt x="579272" y="60960"/>
                  </a:lnTo>
                  <a:lnTo>
                    <a:pt x="578980" y="61404"/>
                  </a:lnTo>
                  <a:lnTo>
                    <a:pt x="578688" y="61810"/>
                  </a:lnTo>
                  <a:lnTo>
                    <a:pt x="579475" y="62230"/>
                  </a:lnTo>
                  <a:lnTo>
                    <a:pt x="580250" y="62712"/>
                  </a:lnTo>
                  <a:lnTo>
                    <a:pt x="581063" y="63093"/>
                  </a:lnTo>
                  <a:lnTo>
                    <a:pt x="581596" y="62395"/>
                  </a:lnTo>
                  <a:close/>
                </a:path>
                <a:path w="868045" h="996950">
                  <a:moveTo>
                    <a:pt x="603148" y="740892"/>
                  </a:moveTo>
                  <a:lnTo>
                    <a:pt x="602754" y="739838"/>
                  </a:lnTo>
                  <a:lnTo>
                    <a:pt x="602335" y="738657"/>
                  </a:lnTo>
                  <a:lnTo>
                    <a:pt x="601738" y="738886"/>
                  </a:lnTo>
                  <a:lnTo>
                    <a:pt x="601052" y="739013"/>
                  </a:lnTo>
                  <a:lnTo>
                    <a:pt x="600417" y="739533"/>
                  </a:lnTo>
                  <a:lnTo>
                    <a:pt x="600621" y="740562"/>
                  </a:lnTo>
                  <a:lnTo>
                    <a:pt x="600862" y="740689"/>
                  </a:lnTo>
                  <a:lnTo>
                    <a:pt x="601370" y="740943"/>
                  </a:lnTo>
                  <a:lnTo>
                    <a:pt x="602056" y="740816"/>
                  </a:lnTo>
                  <a:lnTo>
                    <a:pt x="603148" y="740892"/>
                  </a:lnTo>
                  <a:close/>
                </a:path>
                <a:path w="868045" h="996950">
                  <a:moveTo>
                    <a:pt x="620141" y="516102"/>
                  </a:moveTo>
                  <a:lnTo>
                    <a:pt x="619683" y="516039"/>
                  </a:lnTo>
                  <a:lnTo>
                    <a:pt x="619239" y="515975"/>
                  </a:lnTo>
                  <a:lnTo>
                    <a:pt x="618769" y="515924"/>
                  </a:lnTo>
                  <a:lnTo>
                    <a:pt x="618858" y="516775"/>
                  </a:lnTo>
                  <a:lnTo>
                    <a:pt x="618909" y="517639"/>
                  </a:lnTo>
                  <a:lnTo>
                    <a:pt x="618985" y="518502"/>
                  </a:lnTo>
                  <a:lnTo>
                    <a:pt x="619315" y="518477"/>
                  </a:lnTo>
                  <a:lnTo>
                    <a:pt x="619658" y="518477"/>
                  </a:lnTo>
                  <a:lnTo>
                    <a:pt x="619975" y="518464"/>
                  </a:lnTo>
                  <a:lnTo>
                    <a:pt x="620026" y="517677"/>
                  </a:lnTo>
                  <a:lnTo>
                    <a:pt x="620090" y="516877"/>
                  </a:lnTo>
                  <a:lnTo>
                    <a:pt x="620141" y="516102"/>
                  </a:lnTo>
                  <a:close/>
                </a:path>
                <a:path w="868045" h="996950">
                  <a:moveTo>
                    <a:pt x="626745" y="648004"/>
                  </a:moveTo>
                  <a:lnTo>
                    <a:pt x="626643" y="647128"/>
                  </a:lnTo>
                  <a:lnTo>
                    <a:pt x="626237" y="646442"/>
                  </a:lnTo>
                  <a:lnTo>
                    <a:pt x="625919" y="645934"/>
                  </a:lnTo>
                  <a:lnTo>
                    <a:pt x="625195" y="645668"/>
                  </a:lnTo>
                  <a:lnTo>
                    <a:pt x="624649" y="645287"/>
                  </a:lnTo>
                  <a:lnTo>
                    <a:pt x="624408" y="645490"/>
                  </a:lnTo>
                  <a:lnTo>
                    <a:pt x="623963" y="645883"/>
                  </a:lnTo>
                  <a:lnTo>
                    <a:pt x="624674" y="647001"/>
                  </a:lnTo>
                  <a:lnTo>
                    <a:pt x="626148" y="649198"/>
                  </a:lnTo>
                  <a:lnTo>
                    <a:pt x="626745" y="648004"/>
                  </a:lnTo>
                  <a:close/>
                </a:path>
                <a:path w="868045" h="996950">
                  <a:moveTo>
                    <a:pt x="637349" y="421233"/>
                  </a:moveTo>
                  <a:lnTo>
                    <a:pt x="637209" y="421030"/>
                  </a:lnTo>
                  <a:lnTo>
                    <a:pt x="637070" y="420827"/>
                  </a:lnTo>
                  <a:lnTo>
                    <a:pt x="636930" y="420598"/>
                  </a:lnTo>
                  <a:lnTo>
                    <a:pt x="636320" y="420903"/>
                  </a:lnTo>
                  <a:lnTo>
                    <a:pt x="635635" y="421093"/>
                  </a:lnTo>
                  <a:lnTo>
                    <a:pt x="635114" y="421487"/>
                  </a:lnTo>
                  <a:lnTo>
                    <a:pt x="634619" y="421868"/>
                  </a:lnTo>
                  <a:lnTo>
                    <a:pt x="634288" y="422465"/>
                  </a:lnTo>
                  <a:lnTo>
                    <a:pt x="633882" y="422948"/>
                  </a:lnTo>
                  <a:lnTo>
                    <a:pt x="634111" y="423151"/>
                  </a:lnTo>
                  <a:lnTo>
                    <a:pt x="634301" y="423367"/>
                  </a:lnTo>
                  <a:lnTo>
                    <a:pt x="634517" y="423595"/>
                  </a:lnTo>
                  <a:lnTo>
                    <a:pt x="635457" y="422783"/>
                  </a:lnTo>
                  <a:lnTo>
                    <a:pt x="636409" y="422021"/>
                  </a:lnTo>
                  <a:lnTo>
                    <a:pt x="637349" y="421233"/>
                  </a:lnTo>
                  <a:close/>
                </a:path>
                <a:path w="868045" h="996950">
                  <a:moveTo>
                    <a:pt x="638403" y="330428"/>
                  </a:moveTo>
                  <a:lnTo>
                    <a:pt x="637921" y="329133"/>
                  </a:lnTo>
                  <a:lnTo>
                    <a:pt x="637857" y="328460"/>
                  </a:lnTo>
                  <a:lnTo>
                    <a:pt x="637590" y="328345"/>
                  </a:lnTo>
                  <a:lnTo>
                    <a:pt x="637222" y="328231"/>
                  </a:lnTo>
                  <a:lnTo>
                    <a:pt x="636536" y="328485"/>
                  </a:lnTo>
                  <a:lnTo>
                    <a:pt x="636320" y="328790"/>
                  </a:lnTo>
                  <a:lnTo>
                    <a:pt x="636117" y="329044"/>
                  </a:lnTo>
                  <a:lnTo>
                    <a:pt x="636270" y="329819"/>
                  </a:lnTo>
                  <a:lnTo>
                    <a:pt x="636892" y="330314"/>
                  </a:lnTo>
                  <a:lnTo>
                    <a:pt x="637501" y="330263"/>
                  </a:lnTo>
                  <a:lnTo>
                    <a:pt x="638403" y="330428"/>
                  </a:lnTo>
                  <a:close/>
                </a:path>
                <a:path w="868045" h="996950">
                  <a:moveTo>
                    <a:pt x="651027" y="869924"/>
                  </a:moveTo>
                  <a:lnTo>
                    <a:pt x="651014" y="869467"/>
                  </a:lnTo>
                  <a:lnTo>
                    <a:pt x="650163" y="869556"/>
                  </a:lnTo>
                  <a:lnTo>
                    <a:pt x="649287" y="869632"/>
                  </a:lnTo>
                  <a:lnTo>
                    <a:pt x="648436" y="869784"/>
                  </a:lnTo>
                  <a:lnTo>
                    <a:pt x="648385" y="870661"/>
                  </a:lnTo>
                  <a:lnTo>
                    <a:pt x="649287" y="870737"/>
                  </a:lnTo>
                  <a:lnTo>
                    <a:pt x="651027" y="870826"/>
                  </a:lnTo>
                  <a:lnTo>
                    <a:pt x="651027" y="869924"/>
                  </a:lnTo>
                  <a:close/>
                </a:path>
                <a:path w="868045" h="996950">
                  <a:moveTo>
                    <a:pt x="653783" y="874077"/>
                  </a:moveTo>
                  <a:lnTo>
                    <a:pt x="652881" y="873861"/>
                  </a:lnTo>
                  <a:lnTo>
                    <a:pt x="652411" y="873760"/>
                  </a:lnTo>
                  <a:lnTo>
                    <a:pt x="652221" y="875766"/>
                  </a:lnTo>
                  <a:lnTo>
                    <a:pt x="652145" y="876769"/>
                  </a:lnTo>
                  <a:lnTo>
                    <a:pt x="652602" y="876820"/>
                  </a:lnTo>
                  <a:lnTo>
                    <a:pt x="653072" y="876871"/>
                  </a:lnTo>
                  <a:lnTo>
                    <a:pt x="653529" y="876909"/>
                  </a:lnTo>
                  <a:lnTo>
                    <a:pt x="653643" y="875969"/>
                  </a:lnTo>
                  <a:lnTo>
                    <a:pt x="653783" y="875030"/>
                  </a:lnTo>
                  <a:lnTo>
                    <a:pt x="653783" y="874077"/>
                  </a:lnTo>
                  <a:close/>
                </a:path>
                <a:path w="868045" h="996950">
                  <a:moveTo>
                    <a:pt x="673227" y="285635"/>
                  </a:moveTo>
                  <a:lnTo>
                    <a:pt x="672909" y="285457"/>
                  </a:lnTo>
                  <a:lnTo>
                    <a:pt x="672388" y="285115"/>
                  </a:lnTo>
                  <a:lnTo>
                    <a:pt x="671766" y="285775"/>
                  </a:lnTo>
                  <a:lnTo>
                    <a:pt x="671283" y="286473"/>
                  </a:lnTo>
                  <a:lnTo>
                    <a:pt x="670788" y="287121"/>
                  </a:lnTo>
                  <a:lnTo>
                    <a:pt x="671080" y="287362"/>
                  </a:lnTo>
                  <a:lnTo>
                    <a:pt x="671385" y="287604"/>
                  </a:lnTo>
                  <a:lnTo>
                    <a:pt x="671677" y="287858"/>
                  </a:lnTo>
                  <a:lnTo>
                    <a:pt x="672198" y="287121"/>
                  </a:lnTo>
                  <a:lnTo>
                    <a:pt x="672693" y="286359"/>
                  </a:lnTo>
                  <a:lnTo>
                    <a:pt x="673227" y="285635"/>
                  </a:lnTo>
                  <a:close/>
                </a:path>
                <a:path w="868045" h="996950">
                  <a:moveTo>
                    <a:pt x="678395" y="325310"/>
                  </a:moveTo>
                  <a:lnTo>
                    <a:pt x="678319" y="324129"/>
                  </a:lnTo>
                  <a:lnTo>
                    <a:pt x="678256" y="322935"/>
                  </a:lnTo>
                  <a:lnTo>
                    <a:pt x="678167" y="321729"/>
                  </a:lnTo>
                  <a:lnTo>
                    <a:pt x="677824" y="321729"/>
                  </a:lnTo>
                  <a:lnTo>
                    <a:pt x="677481" y="321716"/>
                  </a:lnTo>
                  <a:lnTo>
                    <a:pt x="677125" y="321729"/>
                  </a:lnTo>
                  <a:lnTo>
                    <a:pt x="677049" y="322948"/>
                  </a:lnTo>
                  <a:lnTo>
                    <a:pt x="676986" y="324142"/>
                  </a:lnTo>
                  <a:lnTo>
                    <a:pt x="676910" y="325361"/>
                  </a:lnTo>
                  <a:lnTo>
                    <a:pt x="677405" y="325348"/>
                  </a:lnTo>
                  <a:lnTo>
                    <a:pt x="677900" y="325323"/>
                  </a:lnTo>
                  <a:lnTo>
                    <a:pt x="678395" y="325310"/>
                  </a:lnTo>
                  <a:close/>
                </a:path>
                <a:path w="868045" h="996950">
                  <a:moveTo>
                    <a:pt x="687158" y="161556"/>
                  </a:moveTo>
                  <a:lnTo>
                    <a:pt x="685787" y="158762"/>
                  </a:lnTo>
                  <a:lnTo>
                    <a:pt x="684961" y="159639"/>
                  </a:lnTo>
                  <a:lnTo>
                    <a:pt x="684301" y="160350"/>
                  </a:lnTo>
                  <a:lnTo>
                    <a:pt x="683653" y="161048"/>
                  </a:lnTo>
                  <a:lnTo>
                    <a:pt x="685546" y="161417"/>
                  </a:lnTo>
                  <a:lnTo>
                    <a:pt x="687158" y="161556"/>
                  </a:lnTo>
                  <a:close/>
                </a:path>
                <a:path w="868045" h="996950">
                  <a:moveTo>
                    <a:pt x="692378" y="534085"/>
                  </a:moveTo>
                  <a:lnTo>
                    <a:pt x="691032" y="533946"/>
                  </a:lnTo>
                  <a:lnTo>
                    <a:pt x="689673" y="533844"/>
                  </a:lnTo>
                  <a:lnTo>
                    <a:pt x="688340" y="533717"/>
                  </a:lnTo>
                  <a:lnTo>
                    <a:pt x="688301" y="534073"/>
                  </a:lnTo>
                  <a:lnTo>
                    <a:pt x="688263" y="534428"/>
                  </a:lnTo>
                  <a:lnTo>
                    <a:pt x="688238" y="534784"/>
                  </a:lnTo>
                  <a:lnTo>
                    <a:pt x="689597" y="534873"/>
                  </a:lnTo>
                  <a:lnTo>
                    <a:pt x="690943" y="534974"/>
                  </a:lnTo>
                  <a:lnTo>
                    <a:pt x="692289" y="535076"/>
                  </a:lnTo>
                  <a:lnTo>
                    <a:pt x="692327" y="534746"/>
                  </a:lnTo>
                  <a:lnTo>
                    <a:pt x="692353" y="534416"/>
                  </a:lnTo>
                  <a:lnTo>
                    <a:pt x="692378" y="534085"/>
                  </a:lnTo>
                  <a:close/>
                </a:path>
                <a:path w="868045" h="996950">
                  <a:moveTo>
                    <a:pt x="710984" y="425386"/>
                  </a:moveTo>
                  <a:lnTo>
                    <a:pt x="710539" y="424522"/>
                  </a:lnTo>
                  <a:lnTo>
                    <a:pt x="710107" y="423633"/>
                  </a:lnTo>
                  <a:lnTo>
                    <a:pt x="709676" y="422770"/>
                  </a:lnTo>
                  <a:lnTo>
                    <a:pt x="709307" y="423024"/>
                  </a:lnTo>
                  <a:lnTo>
                    <a:pt x="708952" y="423278"/>
                  </a:lnTo>
                  <a:lnTo>
                    <a:pt x="708583" y="423545"/>
                  </a:lnTo>
                  <a:lnTo>
                    <a:pt x="708812" y="423964"/>
                  </a:lnTo>
                  <a:lnTo>
                    <a:pt x="708939" y="424535"/>
                  </a:lnTo>
                  <a:lnTo>
                    <a:pt x="709295" y="424776"/>
                  </a:lnTo>
                  <a:lnTo>
                    <a:pt x="709764" y="425107"/>
                  </a:lnTo>
                  <a:lnTo>
                    <a:pt x="710412" y="425183"/>
                  </a:lnTo>
                  <a:lnTo>
                    <a:pt x="710984" y="425386"/>
                  </a:lnTo>
                  <a:close/>
                </a:path>
                <a:path w="868045" h="996950">
                  <a:moveTo>
                    <a:pt x="722617" y="506336"/>
                  </a:moveTo>
                  <a:lnTo>
                    <a:pt x="719086" y="507123"/>
                  </a:lnTo>
                  <a:lnTo>
                    <a:pt x="720166" y="509079"/>
                  </a:lnTo>
                  <a:lnTo>
                    <a:pt x="721385" y="510984"/>
                  </a:lnTo>
                  <a:lnTo>
                    <a:pt x="721779" y="509536"/>
                  </a:lnTo>
                  <a:lnTo>
                    <a:pt x="722617" y="506336"/>
                  </a:lnTo>
                  <a:close/>
                </a:path>
                <a:path w="868045" h="996950">
                  <a:moveTo>
                    <a:pt x="742708" y="916228"/>
                  </a:moveTo>
                  <a:lnTo>
                    <a:pt x="742429" y="913942"/>
                  </a:lnTo>
                  <a:lnTo>
                    <a:pt x="740232" y="913968"/>
                  </a:lnTo>
                  <a:lnTo>
                    <a:pt x="739432" y="914768"/>
                  </a:lnTo>
                  <a:lnTo>
                    <a:pt x="739686" y="917143"/>
                  </a:lnTo>
                  <a:lnTo>
                    <a:pt x="741641" y="916774"/>
                  </a:lnTo>
                  <a:lnTo>
                    <a:pt x="742708" y="916228"/>
                  </a:lnTo>
                  <a:close/>
                </a:path>
                <a:path w="868045" h="996950">
                  <a:moveTo>
                    <a:pt x="758952" y="787857"/>
                  </a:moveTo>
                  <a:lnTo>
                    <a:pt x="758863" y="787234"/>
                  </a:lnTo>
                  <a:lnTo>
                    <a:pt x="758863" y="786650"/>
                  </a:lnTo>
                  <a:lnTo>
                    <a:pt x="757897" y="786803"/>
                  </a:lnTo>
                  <a:lnTo>
                    <a:pt x="757275" y="786879"/>
                  </a:lnTo>
                  <a:lnTo>
                    <a:pt x="757351" y="787527"/>
                  </a:lnTo>
                  <a:lnTo>
                    <a:pt x="757250" y="788149"/>
                  </a:lnTo>
                  <a:lnTo>
                    <a:pt x="757491" y="788428"/>
                  </a:lnTo>
                  <a:lnTo>
                    <a:pt x="757720" y="788644"/>
                  </a:lnTo>
                  <a:lnTo>
                    <a:pt x="758736" y="788543"/>
                  </a:lnTo>
                  <a:lnTo>
                    <a:pt x="758786" y="788390"/>
                  </a:lnTo>
                  <a:lnTo>
                    <a:pt x="758952" y="787857"/>
                  </a:lnTo>
                  <a:close/>
                </a:path>
                <a:path w="868045" h="996950">
                  <a:moveTo>
                    <a:pt x="767054" y="816775"/>
                  </a:moveTo>
                  <a:lnTo>
                    <a:pt x="766762" y="816660"/>
                  </a:lnTo>
                  <a:lnTo>
                    <a:pt x="766178" y="816406"/>
                  </a:lnTo>
                  <a:lnTo>
                    <a:pt x="765695" y="817308"/>
                  </a:lnTo>
                  <a:lnTo>
                    <a:pt x="765175" y="818210"/>
                  </a:lnTo>
                  <a:lnTo>
                    <a:pt x="764692" y="819099"/>
                  </a:lnTo>
                  <a:lnTo>
                    <a:pt x="765098" y="819353"/>
                  </a:lnTo>
                  <a:lnTo>
                    <a:pt x="765949" y="819848"/>
                  </a:lnTo>
                  <a:lnTo>
                    <a:pt x="767054" y="816775"/>
                  </a:lnTo>
                  <a:close/>
                </a:path>
                <a:path w="868045" h="996950">
                  <a:moveTo>
                    <a:pt x="769315" y="208356"/>
                  </a:moveTo>
                  <a:lnTo>
                    <a:pt x="768946" y="208051"/>
                  </a:lnTo>
                  <a:lnTo>
                    <a:pt x="768578" y="207733"/>
                  </a:lnTo>
                  <a:lnTo>
                    <a:pt x="768197" y="207416"/>
                  </a:lnTo>
                  <a:lnTo>
                    <a:pt x="765886" y="210070"/>
                  </a:lnTo>
                  <a:lnTo>
                    <a:pt x="766622" y="210718"/>
                  </a:lnTo>
                  <a:lnTo>
                    <a:pt x="766991" y="211023"/>
                  </a:lnTo>
                  <a:lnTo>
                    <a:pt x="768540" y="209257"/>
                  </a:lnTo>
                  <a:lnTo>
                    <a:pt x="769315" y="208356"/>
                  </a:lnTo>
                  <a:close/>
                </a:path>
                <a:path w="868045" h="996950">
                  <a:moveTo>
                    <a:pt x="771766" y="330987"/>
                  </a:moveTo>
                  <a:lnTo>
                    <a:pt x="771563" y="330720"/>
                  </a:lnTo>
                  <a:lnTo>
                    <a:pt x="771347" y="330454"/>
                  </a:lnTo>
                  <a:lnTo>
                    <a:pt x="771131" y="330174"/>
                  </a:lnTo>
                  <a:lnTo>
                    <a:pt x="770140" y="330835"/>
                  </a:lnTo>
                  <a:lnTo>
                    <a:pt x="769150" y="331520"/>
                  </a:lnTo>
                  <a:lnTo>
                    <a:pt x="768172" y="332181"/>
                  </a:lnTo>
                  <a:lnTo>
                    <a:pt x="768654" y="333032"/>
                  </a:lnTo>
                  <a:lnTo>
                    <a:pt x="768896" y="333438"/>
                  </a:lnTo>
                  <a:lnTo>
                    <a:pt x="769848" y="332600"/>
                  </a:lnTo>
                  <a:lnTo>
                    <a:pt x="770813" y="331800"/>
                  </a:lnTo>
                  <a:lnTo>
                    <a:pt x="771766" y="330987"/>
                  </a:lnTo>
                  <a:close/>
                </a:path>
                <a:path w="868045" h="996950">
                  <a:moveTo>
                    <a:pt x="775068" y="136804"/>
                  </a:moveTo>
                  <a:lnTo>
                    <a:pt x="773518" y="136817"/>
                  </a:lnTo>
                  <a:lnTo>
                    <a:pt x="772718" y="136842"/>
                  </a:lnTo>
                  <a:lnTo>
                    <a:pt x="772795" y="137312"/>
                  </a:lnTo>
                  <a:lnTo>
                    <a:pt x="772706" y="138087"/>
                  </a:lnTo>
                  <a:lnTo>
                    <a:pt x="772960" y="138226"/>
                  </a:lnTo>
                  <a:lnTo>
                    <a:pt x="773518" y="138518"/>
                  </a:lnTo>
                  <a:lnTo>
                    <a:pt x="774217" y="138455"/>
                  </a:lnTo>
                  <a:lnTo>
                    <a:pt x="775068" y="138569"/>
                  </a:lnTo>
                  <a:lnTo>
                    <a:pt x="775068" y="136804"/>
                  </a:lnTo>
                  <a:close/>
                </a:path>
                <a:path w="868045" h="996950">
                  <a:moveTo>
                    <a:pt x="820343" y="115735"/>
                  </a:moveTo>
                  <a:lnTo>
                    <a:pt x="819759" y="112712"/>
                  </a:lnTo>
                  <a:lnTo>
                    <a:pt x="818388" y="114084"/>
                  </a:lnTo>
                  <a:lnTo>
                    <a:pt x="816698" y="115811"/>
                  </a:lnTo>
                  <a:lnTo>
                    <a:pt x="817549" y="116738"/>
                  </a:lnTo>
                  <a:lnTo>
                    <a:pt x="818921" y="116230"/>
                  </a:lnTo>
                  <a:lnTo>
                    <a:pt x="820343" y="115735"/>
                  </a:lnTo>
                  <a:close/>
                </a:path>
                <a:path w="868045" h="996950">
                  <a:moveTo>
                    <a:pt x="825855" y="726681"/>
                  </a:moveTo>
                  <a:lnTo>
                    <a:pt x="824966" y="726401"/>
                  </a:lnTo>
                  <a:lnTo>
                    <a:pt x="824064" y="726122"/>
                  </a:lnTo>
                  <a:lnTo>
                    <a:pt x="823150" y="725868"/>
                  </a:lnTo>
                  <a:lnTo>
                    <a:pt x="823048" y="726147"/>
                  </a:lnTo>
                  <a:lnTo>
                    <a:pt x="822934" y="726414"/>
                  </a:lnTo>
                  <a:lnTo>
                    <a:pt x="822845" y="726681"/>
                  </a:lnTo>
                  <a:lnTo>
                    <a:pt x="823658" y="727113"/>
                  </a:lnTo>
                  <a:lnTo>
                    <a:pt x="824484" y="727532"/>
                  </a:lnTo>
                  <a:lnTo>
                    <a:pt x="825309" y="727938"/>
                  </a:lnTo>
                  <a:lnTo>
                    <a:pt x="825487" y="727519"/>
                  </a:lnTo>
                  <a:lnTo>
                    <a:pt x="825677" y="727113"/>
                  </a:lnTo>
                  <a:lnTo>
                    <a:pt x="825855" y="726681"/>
                  </a:lnTo>
                  <a:close/>
                </a:path>
                <a:path w="868045" h="996950">
                  <a:moveTo>
                    <a:pt x="833005" y="688187"/>
                  </a:moveTo>
                  <a:lnTo>
                    <a:pt x="832015" y="687641"/>
                  </a:lnTo>
                  <a:lnTo>
                    <a:pt x="830859" y="689330"/>
                  </a:lnTo>
                  <a:lnTo>
                    <a:pt x="830262" y="690168"/>
                  </a:lnTo>
                  <a:lnTo>
                    <a:pt x="830707" y="690448"/>
                  </a:lnTo>
                  <a:lnTo>
                    <a:pt x="831164" y="690740"/>
                  </a:lnTo>
                  <a:lnTo>
                    <a:pt x="831608" y="691007"/>
                  </a:lnTo>
                  <a:lnTo>
                    <a:pt x="832078" y="690079"/>
                  </a:lnTo>
                  <a:lnTo>
                    <a:pt x="833005" y="688187"/>
                  </a:lnTo>
                  <a:close/>
                </a:path>
                <a:path w="868045" h="996950">
                  <a:moveTo>
                    <a:pt x="836193" y="751230"/>
                  </a:moveTo>
                  <a:lnTo>
                    <a:pt x="834631" y="747077"/>
                  </a:lnTo>
                  <a:lnTo>
                    <a:pt x="834224" y="747153"/>
                  </a:lnTo>
                  <a:lnTo>
                    <a:pt x="833805" y="747217"/>
                  </a:lnTo>
                  <a:lnTo>
                    <a:pt x="833399" y="747293"/>
                  </a:lnTo>
                  <a:lnTo>
                    <a:pt x="833374" y="747941"/>
                  </a:lnTo>
                  <a:lnTo>
                    <a:pt x="833120" y="748741"/>
                  </a:lnTo>
                  <a:lnTo>
                    <a:pt x="833374" y="749211"/>
                  </a:lnTo>
                  <a:lnTo>
                    <a:pt x="833716" y="749757"/>
                  </a:lnTo>
                  <a:lnTo>
                    <a:pt x="834504" y="750062"/>
                  </a:lnTo>
                  <a:lnTo>
                    <a:pt x="836193" y="751230"/>
                  </a:lnTo>
                  <a:close/>
                </a:path>
                <a:path w="868045" h="996950">
                  <a:moveTo>
                    <a:pt x="841527" y="683996"/>
                  </a:moveTo>
                  <a:lnTo>
                    <a:pt x="838504" y="686155"/>
                  </a:lnTo>
                  <a:lnTo>
                    <a:pt x="837450" y="686879"/>
                  </a:lnTo>
                  <a:lnTo>
                    <a:pt x="840079" y="686930"/>
                  </a:lnTo>
                  <a:lnTo>
                    <a:pt x="841527" y="683996"/>
                  </a:lnTo>
                  <a:close/>
                </a:path>
                <a:path w="868045" h="996950">
                  <a:moveTo>
                    <a:pt x="853465" y="653465"/>
                  </a:moveTo>
                  <a:lnTo>
                    <a:pt x="853046" y="653389"/>
                  </a:lnTo>
                  <a:lnTo>
                    <a:pt x="852639" y="653351"/>
                  </a:lnTo>
                  <a:lnTo>
                    <a:pt x="852220" y="653288"/>
                  </a:lnTo>
                  <a:lnTo>
                    <a:pt x="852106" y="654418"/>
                  </a:lnTo>
                  <a:lnTo>
                    <a:pt x="851979" y="655586"/>
                  </a:lnTo>
                  <a:lnTo>
                    <a:pt x="851877" y="656704"/>
                  </a:lnTo>
                  <a:lnTo>
                    <a:pt x="852233" y="656742"/>
                  </a:lnTo>
                  <a:lnTo>
                    <a:pt x="852957" y="656844"/>
                  </a:lnTo>
                  <a:lnTo>
                    <a:pt x="853465" y="653465"/>
                  </a:lnTo>
                  <a:close/>
                </a:path>
                <a:path w="868045" h="996950">
                  <a:moveTo>
                    <a:pt x="867676" y="500735"/>
                  </a:moveTo>
                  <a:lnTo>
                    <a:pt x="867168" y="499833"/>
                  </a:lnTo>
                  <a:lnTo>
                    <a:pt x="866851" y="499097"/>
                  </a:lnTo>
                  <a:lnTo>
                    <a:pt x="866355" y="498487"/>
                  </a:lnTo>
                  <a:lnTo>
                    <a:pt x="865479" y="498792"/>
                  </a:lnTo>
                  <a:lnTo>
                    <a:pt x="865022" y="498983"/>
                  </a:lnTo>
                  <a:lnTo>
                    <a:pt x="865314" y="499706"/>
                  </a:lnTo>
                  <a:lnTo>
                    <a:pt x="865543" y="500481"/>
                  </a:lnTo>
                  <a:lnTo>
                    <a:pt x="866051" y="501269"/>
                  </a:lnTo>
                  <a:lnTo>
                    <a:pt x="866851" y="500938"/>
                  </a:lnTo>
                  <a:lnTo>
                    <a:pt x="867676" y="500735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0" name="object 145">
              <a:extLst>
                <a:ext uri="{FF2B5EF4-FFF2-40B4-BE49-F238E27FC236}">
                  <a16:creationId xmlns:a16="http://schemas.microsoft.com/office/drawing/2014/main" id="{0FA1C946-B8EF-6D79-7F18-9EE3C2E2F5B3}"/>
                </a:ext>
              </a:extLst>
            </p:cNvPr>
            <p:cNvSpPr/>
            <p:nvPr/>
          </p:nvSpPr>
          <p:spPr>
            <a:xfrm>
              <a:off x="5031158" y="3908725"/>
              <a:ext cx="715450" cy="714295"/>
            </a:xfrm>
            <a:custGeom>
              <a:avLst/>
              <a:gdLst/>
              <a:ahLst/>
              <a:cxnLst/>
              <a:rect l="l" t="t" r="r" b="b"/>
              <a:pathLst>
                <a:path w="1179829" h="1177925">
                  <a:moveTo>
                    <a:pt x="6972" y="743331"/>
                  </a:moveTo>
                  <a:lnTo>
                    <a:pt x="3987" y="740181"/>
                  </a:lnTo>
                  <a:lnTo>
                    <a:pt x="1905" y="739902"/>
                  </a:lnTo>
                  <a:lnTo>
                    <a:pt x="0" y="743153"/>
                  </a:lnTo>
                  <a:lnTo>
                    <a:pt x="88" y="744588"/>
                  </a:lnTo>
                  <a:lnTo>
                    <a:pt x="558" y="745896"/>
                  </a:lnTo>
                  <a:lnTo>
                    <a:pt x="2324" y="745985"/>
                  </a:lnTo>
                  <a:lnTo>
                    <a:pt x="3149" y="745655"/>
                  </a:lnTo>
                  <a:lnTo>
                    <a:pt x="4406" y="745197"/>
                  </a:lnTo>
                  <a:lnTo>
                    <a:pt x="5473" y="744283"/>
                  </a:lnTo>
                  <a:lnTo>
                    <a:pt x="6972" y="743331"/>
                  </a:lnTo>
                  <a:close/>
                </a:path>
                <a:path w="1179829" h="1177925">
                  <a:moveTo>
                    <a:pt x="217144" y="1176680"/>
                  </a:moveTo>
                  <a:lnTo>
                    <a:pt x="217081" y="1176362"/>
                  </a:lnTo>
                  <a:lnTo>
                    <a:pt x="216636" y="1174343"/>
                  </a:lnTo>
                  <a:lnTo>
                    <a:pt x="216179" y="1172197"/>
                  </a:lnTo>
                  <a:lnTo>
                    <a:pt x="213245" y="1172197"/>
                  </a:lnTo>
                  <a:lnTo>
                    <a:pt x="213080" y="1172324"/>
                  </a:lnTo>
                  <a:lnTo>
                    <a:pt x="212547" y="1172552"/>
                  </a:lnTo>
                  <a:lnTo>
                    <a:pt x="213690" y="1176794"/>
                  </a:lnTo>
                  <a:lnTo>
                    <a:pt x="214274" y="1177810"/>
                  </a:lnTo>
                  <a:lnTo>
                    <a:pt x="216204" y="1177518"/>
                  </a:lnTo>
                  <a:lnTo>
                    <a:pt x="217144" y="1176680"/>
                  </a:lnTo>
                  <a:close/>
                </a:path>
                <a:path w="1179829" h="1177925">
                  <a:moveTo>
                    <a:pt x="247637" y="704481"/>
                  </a:moveTo>
                  <a:lnTo>
                    <a:pt x="247294" y="703745"/>
                  </a:lnTo>
                  <a:lnTo>
                    <a:pt x="246722" y="702411"/>
                  </a:lnTo>
                  <a:lnTo>
                    <a:pt x="245364" y="701446"/>
                  </a:lnTo>
                  <a:lnTo>
                    <a:pt x="244335" y="700316"/>
                  </a:lnTo>
                  <a:lnTo>
                    <a:pt x="243979" y="700519"/>
                  </a:lnTo>
                  <a:lnTo>
                    <a:pt x="243243" y="700887"/>
                  </a:lnTo>
                  <a:lnTo>
                    <a:pt x="243382" y="702284"/>
                  </a:lnTo>
                  <a:lnTo>
                    <a:pt x="243255" y="703808"/>
                  </a:lnTo>
                  <a:lnTo>
                    <a:pt x="244157" y="705866"/>
                  </a:lnTo>
                  <a:lnTo>
                    <a:pt x="245465" y="706247"/>
                  </a:lnTo>
                  <a:lnTo>
                    <a:pt x="246367" y="706843"/>
                  </a:lnTo>
                  <a:lnTo>
                    <a:pt x="246735" y="705777"/>
                  </a:lnTo>
                  <a:lnTo>
                    <a:pt x="247637" y="704481"/>
                  </a:lnTo>
                  <a:close/>
                </a:path>
                <a:path w="1179829" h="1177925">
                  <a:moveTo>
                    <a:pt x="250355" y="637768"/>
                  </a:moveTo>
                  <a:lnTo>
                    <a:pt x="243293" y="632790"/>
                  </a:lnTo>
                  <a:lnTo>
                    <a:pt x="242366" y="634225"/>
                  </a:lnTo>
                  <a:lnTo>
                    <a:pt x="244424" y="636308"/>
                  </a:lnTo>
                  <a:lnTo>
                    <a:pt x="246087" y="639038"/>
                  </a:lnTo>
                  <a:lnTo>
                    <a:pt x="250355" y="637768"/>
                  </a:lnTo>
                  <a:close/>
                </a:path>
                <a:path w="1179829" h="1177925">
                  <a:moveTo>
                    <a:pt x="266319" y="407454"/>
                  </a:moveTo>
                  <a:lnTo>
                    <a:pt x="265861" y="407225"/>
                  </a:lnTo>
                  <a:lnTo>
                    <a:pt x="265620" y="407123"/>
                  </a:lnTo>
                  <a:lnTo>
                    <a:pt x="265252" y="407758"/>
                  </a:lnTo>
                  <a:lnTo>
                    <a:pt x="264845" y="408393"/>
                  </a:lnTo>
                  <a:lnTo>
                    <a:pt x="264477" y="409016"/>
                  </a:lnTo>
                  <a:lnTo>
                    <a:pt x="264807" y="409219"/>
                  </a:lnTo>
                  <a:lnTo>
                    <a:pt x="265163" y="409409"/>
                  </a:lnTo>
                  <a:lnTo>
                    <a:pt x="265506" y="409613"/>
                  </a:lnTo>
                  <a:lnTo>
                    <a:pt x="266052" y="408165"/>
                  </a:lnTo>
                  <a:lnTo>
                    <a:pt x="266319" y="407454"/>
                  </a:lnTo>
                  <a:close/>
                </a:path>
                <a:path w="1179829" h="1177925">
                  <a:moveTo>
                    <a:pt x="300799" y="709993"/>
                  </a:moveTo>
                  <a:lnTo>
                    <a:pt x="300431" y="709244"/>
                  </a:lnTo>
                  <a:lnTo>
                    <a:pt x="300304" y="708533"/>
                  </a:lnTo>
                  <a:lnTo>
                    <a:pt x="300024" y="708482"/>
                  </a:lnTo>
                  <a:lnTo>
                    <a:pt x="299580" y="708367"/>
                  </a:lnTo>
                  <a:lnTo>
                    <a:pt x="298881" y="708520"/>
                  </a:lnTo>
                  <a:lnTo>
                    <a:pt x="298589" y="708850"/>
                  </a:lnTo>
                  <a:lnTo>
                    <a:pt x="298348" y="709091"/>
                  </a:lnTo>
                  <a:lnTo>
                    <a:pt x="298551" y="709752"/>
                  </a:lnTo>
                  <a:lnTo>
                    <a:pt x="298551" y="710234"/>
                  </a:lnTo>
                  <a:lnTo>
                    <a:pt x="299199" y="710171"/>
                  </a:lnTo>
                  <a:lnTo>
                    <a:pt x="299847" y="710107"/>
                  </a:lnTo>
                  <a:lnTo>
                    <a:pt x="300799" y="709993"/>
                  </a:lnTo>
                  <a:close/>
                </a:path>
                <a:path w="1179829" h="1177925">
                  <a:moveTo>
                    <a:pt x="341985" y="1005916"/>
                  </a:moveTo>
                  <a:lnTo>
                    <a:pt x="339115" y="1003604"/>
                  </a:lnTo>
                  <a:lnTo>
                    <a:pt x="337515" y="1013802"/>
                  </a:lnTo>
                  <a:lnTo>
                    <a:pt x="340423" y="1013777"/>
                  </a:lnTo>
                  <a:lnTo>
                    <a:pt x="341096" y="1012532"/>
                  </a:lnTo>
                  <a:lnTo>
                    <a:pt x="341223" y="1008380"/>
                  </a:lnTo>
                  <a:lnTo>
                    <a:pt x="341985" y="1005916"/>
                  </a:lnTo>
                  <a:close/>
                </a:path>
                <a:path w="1179829" h="1177925">
                  <a:moveTo>
                    <a:pt x="348691" y="391299"/>
                  </a:moveTo>
                  <a:lnTo>
                    <a:pt x="347141" y="389026"/>
                  </a:lnTo>
                  <a:lnTo>
                    <a:pt x="342176" y="386943"/>
                  </a:lnTo>
                  <a:lnTo>
                    <a:pt x="343319" y="392417"/>
                  </a:lnTo>
                  <a:lnTo>
                    <a:pt x="340080" y="392722"/>
                  </a:lnTo>
                  <a:lnTo>
                    <a:pt x="340169" y="394157"/>
                  </a:lnTo>
                  <a:lnTo>
                    <a:pt x="340271" y="395351"/>
                  </a:lnTo>
                  <a:lnTo>
                    <a:pt x="340372" y="396849"/>
                  </a:lnTo>
                  <a:lnTo>
                    <a:pt x="346506" y="397560"/>
                  </a:lnTo>
                  <a:lnTo>
                    <a:pt x="347421" y="397256"/>
                  </a:lnTo>
                  <a:lnTo>
                    <a:pt x="348691" y="391299"/>
                  </a:lnTo>
                  <a:close/>
                </a:path>
                <a:path w="1179829" h="1177925">
                  <a:moveTo>
                    <a:pt x="355193" y="553910"/>
                  </a:moveTo>
                  <a:lnTo>
                    <a:pt x="355041" y="553313"/>
                  </a:lnTo>
                  <a:lnTo>
                    <a:pt x="354952" y="552678"/>
                  </a:lnTo>
                  <a:lnTo>
                    <a:pt x="354634" y="552183"/>
                  </a:lnTo>
                  <a:lnTo>
                    <a:pt x="354545" y="552030"/>
                  </a:lnTo>
                  <a:lnTo>
                    <a:pt x="353441" y="552221"/>
                  </a:lnTo>
                  <a:lnTo>
                    <a:pt x="353415" y="552348"/>
                  </a:lnTo>
                  <a:lnTo>
                    <a:pt x="353326" y="552894"/>
                  </a:lnTo>
                  <a:lnTo>
                    <a:pt x="353453" y="553529"/>
                  </a:lnTo>
                  <a:lnTo>
                    <a:pt x="353529" y="554355"/>
                  </a:lnTo>
                  <a:lnTo>
                    <a:pt x="354749" y="554024"/>
                  </a:lnTo>
                  <a:lnTo>
                    <a:pt x="355193" y="553910"/>
                  </a:lnTo>
                  <a:close/>
                </a:path>
                <a:path w="1179829" h="1177925">
                  <a:moveTo>
                    <a:pt x="357873" y="824953"/>
                  </a:moveTo>
                  <a:lnTo>
                    <a:pt x="356882" y="822604"/>
                  </a:lnTo>
                  <a:lnTo>
                    <a:pt x="355282" y="822845"/>
                  </a:lnTo>
                  <a:lnTo>
                    <a:pt x="353669" y="824064"/>
                  </a:lnTo>
                  <a:lnTo>
                    <a:pt x="353034" y="823734"/>
                  </a:lnTo>
                  <a:lnTo>
                    <a:pt x="352742" y="823658"/>
                  </a:lnTo>
                  <a:lnTo>
                    <a:pt x="352577" y="822617"/>
                  </a:lnTo>
                  <a:lnTo>
                    <a:pt x="352488" y="821778"/>
                  </a:lnTo>
                  <a:lnTo>
                    <a:pt x="352374" y="820953"/>
                  </a:lnTo>
                  <a:lnTo>
                    <a:pt x="349872" y="824369"/>
                  </a:lnTo>
                  <a:lnTo>
                    <a:pt x="351358" y="827722"/>
                  </a:lnTo>
                  <a:lnTo>
                    <a:pt x="351599" y="831646"/>
                  </a:lnTo>
                  <a:lnTo>
                    <a:pt x="353453" y="829945"/>
                  </a:lnTo>
                  <a:lnTo>
                    <a:pt x="354863" y="828878"/>
                  </a:lnTo>
                  <a:lnTo>
                    <a:pt x="356743" y="826604"/>
                  </a:lnTo>
                  <a:lnTo>
                    <a:pt x="357873" y="824953"/>
                  </a:lnTo>
                  <a:close/>
                </a:path>
                <a:path w="1179829" h="1177925">
                  <a:moveTo>
                    <a:pt x="372884" y="397179"/>
                  </a:moveTo>
                  <a:lnTo>
                    <a:pt x="372084" y="394931"/>
                  </a:lnTo>
                  <a:lnTo>
                    <a:pt x="370547" y="394639"/>
                  </a:lnTo>
                  <a:lnTo>
                    <a:pt x="369595" y="394131"/>
                  </a:lnTo>
                  <a:lnTo>
                    <a:pt x="369189" y="395224"/>
                  </a:lnTo>
                  <a:lnTo>
                    <a:pt x="368173" y="396557"/>
                  </a:lnTo>
                  <a:lnTo>
                    <a:pt x="369100" y="398678"/>
                  </a:lnTo>
                  <a:lnTo>
                    <a:pt x="370509" y="399694"/>
                  </a:lnTo>
                  <a:lnTo>
                    <a:pt x="371563" y="400850"/>
                  </a:lnTo>
                  <a:lnTo>
                    <a:pt x="372872" y="400596"/>
                  </a:lnTo>
                  <a:lnTo>
                    <a:pt x="372745" y="398945"/>
                  </a:lnTo>
                  <a:lnTo>
                    <a:pt x="372884" y="397179"/>
                  </a:lnTo>
                  <a:close/>
                </a:path>
                <a:path w="1179829" h="1177925">
                  <a:moveTo>
                    <a:pt x="375780" y="1028954"/>
                  </a:moveTo>
                  <a:lnTo>
                    <a:pt x="371500" y="1030338"/>
                  </a:lnTo>
                  <a:lnTo>
                    <a:pt x="374192" y="1036662"/>
                  </a:lnTo>
                  <a:lnTo>
                    <a:pt x="374561" y="1036586"/>
                  </a:lnTo>
                  <a:lnTo>
                    <a:pt x="374929" y="1036523"/>
                  </a:lnTo>
                  <a:lnTo>
                    <a:pt x="375297" y="1036459"/>
                  </a:lnTo>
                  <a:lnTo>
                    <a:pt x="375450" y="1034135"/>
                  </a:lnTo>
                  <a:lnTo>
                    <a:pt x="375615" y="1031836"/>
                  </a:lnTo>
                  <a:lnTo>
                    <a:pt x="375780" y="1028954"/>
                  </a:lnTo>
                  <a:close/>
                </a:path>
                <a:path w="1179829" h="1177925">
                  <a:moveTo>
                    <a:pt x="376555" y="870458"/>
                  </a:moveTo>
                  <a:lnTo>
                    <a:pt x="375132" y="868629"/>
                  </a:lnTo>
                  <a:lnTo>
                    <a:pt x="373380" y="867181"/>
                  </a:lnTo>
                  <a:lnTo>
                    <a:pt x="372897" y="866775"/>
                  </a:lnTo>
                  <a:lnTo>
                    <a:pt x="371500" y="867168"/>
                  </a:lnTo>
                  <a:lnTo>
                    <a:pt x="370459" y="867664"/>
                  </a:lnTo>
                  <a:lnTo>
                    <a:pt x="370547" y="869315"/>
                  </a:lnTo>
                  <a:lnTo>
                    <a:pt x="372338" y="871181"/>
                  </a:lnTo>
                  <a:lnTo>
                    <a:pt x="373951" y="872401"/>
                  </a:lnTo>
                  <a:lnTo>
                    <a:pt x="375945" y="874090"/>
                  </a:lnTo>
                  <a:lnTo>
                    <a:pt x="376555" y="870458"/>
                  </a:lnTo>
                  <a:close/>
                </a:path>
                <a:path w="1179829" h="1177925">
                  <a:moveTo>
                    <a:pt x="412191" y="368515"/>
                  </a:moveTo>
                  <a:lnTo>
                    <a:pt x="412038" y="368084"/>
                  </a:lnTo>
                  <a:lnTo>
                    <a:pt x="411962" y="367360"/>
                  </a:lnTo>
                  <a:lnTo>
                    <a:pt x="411708" y="367284"/>
                  </a:lnTo>
                  <a:lnTo>
                    <a:pt x="411302" y="367131"/>
                  </a:lnTo>
                  <a:lnTo>
                    <a:pt x="410654" y="367334"/>
                  </a:lnTo>
                  <a:lnTo>
                    <a:pt x="410286" y="367614"/>
                  </a:lnTo>
                  <a:lnTo>
                    <a:pt x="410159" y="367728"/>
                  </a:lnTo>
                  <a:lnTo>
                    <a:pt x="410476" y="368427"/>
                  </a:lnTo>
                  <a:lnTo>
                    <a:pt x="410603" y="369036"/>
                  </a:lnTo>
                  <a:lnTo>
                    <a:pt x="411264" y="368808"/>
                  </a:lnTo>
                  <a:lnTo>
                    <a:pt x="411734" y="368668"/>
                  </a:lnTo>
                  <a:lnTo>
                    <a:pt x="412191" y="368515"/>
                  </a:lnTo>
                  <a:close/>
                </a:path>
                <a:path w="1179829" h="1177925">
                  <a:moveTo>
                    <a:pt x="464654" y="163652"/>
                  </a:moveTo>
                  <a:lnTo>
                    <a:pt x="464388" y="163550"/>
                  </a:lnTo>
                  <a:lnTo>
                    <a:pt x="464121" y="163436"/>
                  </a:lnTo>
                  <a:lnTo>
                    <a:pt x="463842" y="163334"/>
                  </a:lnTo>
                  <a:lnTo>
                    <a:pt x="463486" y="164147"/>
                  </a:lnTo>
                  <a:lnTo>
                    <a:pt x="463118" y="164973"/>
                  </a:lnTo>
                  <a:lnTo>
                    <a:pt x="462775" y="165785"/>
                  </a:lnTo>
                  <a:lnTo>
                    <a:pt x="463080" y="165925"/>
                  </a:lnTo>
                  <a:lnTo>
                    <a:pt x="463702" y="166166"/>
                  </a:lnTo>
                  <a:lnTo>
                    <a:pt x="464337" y="164477"/>
                  </a:lnTo>
                  <a:lnTo>
                    <a:pt x="464654" y="163652"/>
                  </a:lnTo>
                  <a:close/>
                </a:path>
                <a:path w="1179829" h="1177925">
                  <a:moveTo>
                    <a:pt x="474472" y="553834"/>
                  </a:moveTo>
                  <a:lnTo>
                    <a:pt x="474116" y="553135"/>
                  </a:lnTo>
                  <a:lnTo>
                    <a:pt x="473786" y="552411"/>
                  </a:lnTo>
                  <a:lnTo>
                    <a:pt x="473354" y="551726"/>
                  </a:lnTo>
                  <a:lnTo>
                    <a:pt x="472541" y="551815"/>
                  </a:lnTo>
                  <a:lnTo>
                    <a:pt x="472478" y="552615"/>
                  </a:lnTo>
                  <a:lnTo>
                    <a:pt x="472516" y="553339"/>
                  </a:lnTo>
                  <a:lnTo>
                    <a:pt x="472528" y="554050"/>
                  </a:lnTo>
                  <a:lnTo>
                    <a:pt x="473176" y="553974"/>
                  </a:lnTo>
                  <a:lnTo>
                    <a:pt x="473824" y="553910"/>
                  </a:lnTo>
                  <a:lnTo>
                    <a:pt x="474472" y="553834"/>
                  </a:lnTo>
                  <a:close/>
                </a:path>
                <a:path w="1179829" h="1177925">
                  <a:moveTo>
                    <a:pt x="478028" y="470941"/>
                  </a:moveTo>
                  <a:lnTo>
                    <a:pt x="476846" y="469836"/>
                  </a:lnTo>
                  <a:lnTo>
                    <a:pt x="476542" y="469277"/>
                  </a:lnTo>
                  <a:lnTo>
                    <a:pt x="476110" y="469176"/>
                  </a:lnTo>
                  <a:lnTo>
                    <a:pt x="475538" y="469011"/>
                  </a:lnTo>
                  <a:lnTo>
                    <a:pt x="474903" y="469188"/>
                  </a:lnTo>
                  <a:lnTo>
                    <a:pt x="474306" y="469226"/>
                  </a:lnTo>
                  <a:lnTo>
                    <a:pt x="474268" y="469506"/>
                  </a:lnTo>
                  <a:lnTo>
                    <a:pt x="474205" y="470077"/>
                  </a:lnTo>
                  <a:lnTo>
                    <a:pt x="475132" y="470293"/>
                  </a:lnTo>
                  <a:lnTo>
                    <a:pt x="478028" y="470941"/>
                  </a:lnTo>
                  <a:close/>
                </a:path>
                <a:path w="1179829" h="1177925">
                  <a:moveTo>
                    <a:pt x="491553" y="589762"/>
                  </a:moveTo>
                  <a:lnTo>
                    <a:pt x="490283" y="585889"/>
                  </a:lnTo>
                  <a:lnTo>
                    <a:pt x="487210" y="587476"/>
                  </a:lnTo>
                  <a:lnTo>
                    <a:pt x="484441" y="587019"/>
                  </a:lnTo>
                  <a:lnTo>
                    <a:pt x="487184" y="592404"/>
                  </a:lnTo>
                  <a:lnTo>
                    <a:pt x="487387" y="592455"/>
                  </a:lnTo>
                  <a:lnTo>
                    <a:pt x="491553" y="589762"/>
                  </a:lnTo>
                  <a:close/>
                </a:path>
                <a:path w="1179829" h="1177925">
                  <a:moveTo>
                    <a:pt x="521119" y="515086"/>
                  </a:moveTo>
                  <a:lnTo>
                    <a:pt x="518452" y="512076"/>
                  </a:lnTo>
                  <a:lnTo>
                    <a:pt x="516470" y="513867"/>
                  </a:lnTo>
                  <a:lnTo>
                    <a:pt x="514553" y="515658"/>
                  </a:lnTo>
                  <a:lnTo>
                    <a:pt x="512089" y="517906"/>
                  </a:lnTo>
                  <a:lnTo>
                    <a:pt x="518058" y="520903"/>
                  </a:lnTo>
                  <a:lnTo>
                    <a:pt x="521119" y="515315"/>
                  </a:lnTo>
                  <a:lnTo>
                    <a:pt x="521119" y="515086"/>
                  </a:lnTo>
                  <a:close/>
                </a:path>
                <a:path w="1179829" h="1177925">
                  <a:moveTo>
                    <a:pt x="568096" y="340093"/>
                  </a:moveTo>
                  <a:lnTo>
                    <a:pt x="567296" y="339953"/>
                  </a:lnTo>
                  <a:lnTo>
                    <a:pt x="566483" y="339839"/>
                  </a:lnTo>
                  <a:lnTo>
                    <a:pt x="565670" y="339699"/>
                  </a:lnTo>
                  <a:lnTo>
                    <a:pt x="565594" y="340360"/>
                  </a:lnTo>
                  <a:lnTo>
                    <a:pt x="565556" y="340677"/>
                  </a:lnTo>
                  <a:lnTo>
                    <a:pt x="566369" y="340791"/>
                  </a:lnTo>
                  <a:lnTo>
                    <a:pt x="567182" y="340868"/>
                  </a:lnTo>
                  <a:lnTo>
                    <a:pt x="567994" y="340969"/>
                  </a:lnTo>
                  <a:lnTo>
                    <a:pt x="568032" y="340677"/>
                  </a:lnTo>
                  <a:lnTo>
                    <a:pt x="568071" y="340385"/>
                  </a:lnTo>
                  <a:lnTo>
                    <a:pt x="568096" y="340093"/>
                  </a:lnTo>
                  <a:close/>
                </a:path>
                <a:path w="1179829" h="1177925">
                  <a:moveTo>
                    <a:pt x="592188" y="932154"/>
                  </a:moveTo>
                  <a:lnTo>
                    <a:pt x="588454" y="932141"/>
                  </a:lnTo>
                  <a:lnTo>
                    <a:pt x="587654" y="933373"/>
                  </a:lnTo>
                  <a:lnTo>
                    <a:pt x="588137" y="938644"/>
                  </a:lnTo>
                  <a:lnTo>
                    <a:pt x="589661" y="936155"/>
                  </a:lnTo>
                  <a:lnTo>
                    <a:pt x="590854" y="934275"/>
                  </a:lnTo>
                  <a:lnTo>
                    <a:pt x="592188" y="932154"/>
                  </a:lnTo>
                  <a:close/>
                </a:path>
                <a:path w="1179829" h="1177925">
                  <a:moveTo>
                    <a:pt x="602615" y="424154"/>
                  </a:moveTo>
                  <a:lnTo>
                    <a:pt x="602234" y="423913"/>
                  </a:lnTo>
                  <a:lnTo>
                    <a:pt x="601840" y="423672"/>
                  </a:lnTo>
                  <a:lnTo>
                    <a:pt x="601472" y="423430"/>
                  </a:lnTo>
                  <a:lnTo>
                    <a:pt x="601103" y="424091"/>
                  </a:lnTo>
                  <a:lnTo>
                    <a:pt x="600697" y="424751"/>
                  </a:lnTo>
                  <a:lnTo>
                    <a:pt x="600405" y="425424"/>
                  </a:lnTo>
                  <a:lnTo>
                    <a:pt x="600849" y="425818"/>
                  </a:lnTo>
                  <a:lnTo>
                    <a:pt x="601065" y="426034"/>
                  </a:lnTo>
                  <a:lnTo>
                    <a:pt x="601599" y="425399"/>
                  </a:lnTo>
                  <a:lnTo>
                    <a:pt x="602107" y="424776"/>
                  </a:lnTo>
                  <a:lnTo>
                    <a:pt x="602615" y="424154"/>
                  </a:lnTo>
                  <a:close/>
                </a:path>
                <a:path w="1179829" h="1177925">
                  <a:moveTo>
                    <a:pt x="605942" y="678688"/>
                  </a:moveTo>
                  <a:lnTo>
                    <a:pt x="605561" y="678040"/>
                  </a:lnTo>
                  <a:lnTo>
                    <a:pt x="605396" y="677633"/>
                  </a:lnTo>
                  <a:lnTo>
                    <a:pt x="604799" y="677862"/>
                  </a:lnTo>
                  <a:lnTo>
                    <a:pt x="604151" y="678014"/>
                  </a:lnTo>
                  <a:lnTo>
                    <a:pt x="603669" y="678383"/>
                  </a:lnTo>
                  <a:lnTo>
                    <a:pt x="603529" y="678484"/>
                  </a:lnTo>
                  <a:lnTo>
                    <a:pt x="603821" y="679208"/>
                  </a:lnTo>
                  <a:lnTo>
                    <a:pt x="604024" y="680034"/>
                  </a:lnTo>
                  <a:lnTo>
                    <a:pt x="604799" y="679538"/>
                  </a:lnTo>
                  <a:lnTo>
                    <a:pt x="605421" y="679297"/>
                  </a:lnTo>
                  <a:lnTo>
                    <a:pt x="605790" y="678853"/>
                  </a:lnTo>
                  <a:lnTo>
                    <a:pt x="605942" y="678688"/>
                  </a:lnTo>
                  <a:close/>
                </a:path>
                <a:path w="1179829" h="1177925">
                  <a:moveTo>
                    <a:pt x="620991" y="733628"/>
                  </a:moveTo>
                  <a:lnTo>
                    <a:pt x="618413" y="735545"/>
                  </a:lnTo>
                  <a:lnTo>
                    <a:pt x="615086" y="736727"/>
                  </a:lnTo>
                  <a:lnTo>
                    <a:pt x="613918" y="740803"/>
                  </a:lnTo>
                  <a:lnTo>
                    <a:pt x="617969" y="739584"/>
                  </a:lnTo>
                  <a:lnTo>
                    <a:pt x="619823" y="736942"/>
                  </a:lnTo>
                  <a:lnTo>
                    <a:pt x="620991" y="733628"/>
                  </a:lnTo>
                  <a:close/>
                </a:path>
                <a:path w="1179829" h="1177925">
                  <a:moveTo>
                    <a:pt x="627380" y="756526"/>
                  </a:moveTo>
                  <a:lnTo>
                    <a:pt x="627037" y="755535"/>
                  </a:lnTo>
                  <a:lnTo>
                    <a:pt x="626681" y="754557"/>
                  </a:lnTo>
                  <a:lnTo>
                    <a:pt x="626351" y="753554"/>
                  </a:lnTo>
                  <a:lnTo>
                    <a:pt x="626033" y="753668"/>
                  </a:lnTo>
                  <a:lnTo>
                    <a:pt x="625703" y="753783"/>
                  </a:lnTo>
                  <a:lnTo>
                    <a:pt x="625386" y="753897"/>
                  </a:lnTo>
                  <a:lnTo>
                    <a:pt x="626186" y="756932"/>
                  </a:lnTo>
                  <a:lnTo>
                    <a:pt x="626973" y="756653"/>
                  </a:lnTo>
                  <a:lnTo>
                    <a:pt x="627380" y="756526"/>
                  </a:lnTo>
                  <a:close/>
                </a:path>
                <a:path w="1179829" h="1177925">
                  <a:moveTo>
                    <a:pt x="653580" y="594207"/>
                  </a:moveTo>
                  <a:lnTo>
                    <a:pt x="653338" y="593305"/>
                  </a:lnTo>
                  <a:lnTo>
                    <a:pt x="653338" y="592620"/>
                  </a:lnTo>
                  <a:lnTo>
                    <a:pt x="653046" y="592404"/>
                  </a:lnTo>
                  <a:lnTo>
                    <a:pt x="652703" y="592201"/>
                  </a:lnTo>
                  <a:lnTo>
                    <a:pt x="651941" y="592289"/>
                  </a:lnTo>
                  <a:lnTo>
                    <a:pt x="651611" y="592569"/>
                  </a:lnTo>
                  <a:lnTo>
                    <a:pt x="651344" y="592747"/>
                  </a:lnTo>
                  <a:lnTo>
                    <a:pt x="651319" y="593801"/>
                  </a:lnTo>
                  <a:lnTo>
                    <a:pt x="651992" y="594042"/>
                  </a:lnTo>
                  <a:lnTo>
                    <a:pt x="652640" y="594067"/>
                  </a:lnTo>
                  <a:lnTo>
                    <a:pt x="653580" y="594207"/>
                  </a:lnTo>
                  <a:close/>
                </a:path>
                <a:path w="1179829" h="1177925">
                  <a:moveTo>
                    <a:pt x="654265" y="251129"/>
                  </a:moveTo>
                  <a:lnTo>
                    <a:pt x="653275" y="250926"/>
                  </a:lnTo>
                  <a:lnTo>
                    <a:pt x="652233" y="250748"/>
                  </a:lnTo>
                  <a:lnTo>
                    <a:pt x="650494" y="250393"/>
                  </a:lnTo>
                  <a:lnTo>
                    <a:pt x="651395" y="251358"/>
                  </a:lnTo>
                  <a:lnTo>
                    <a:pt x="651687" y="251879"/>
                  </a:lnTo>
                  <a:lnTo>
                    <a:pt x="652665" y="252285"/>
                  </a:lnTo>
                  <a:lnTo>
                    <a:pt x="653338" y="252260"/>
                  </a:lnTo>
                  <a:lnTo>
                    <a:pt x="653973" y="252336"/>
                  </a:lnTo>
                  <a:lnTo>
                    <a:pt x="654075" y="251942"/>
                  </a:lnTo>
                  <a:lnTo>
                    <a:pt x="654177" y="251536"/>
                  </a:lnTo>
                  <a:lnTo>
                    <a:pt x="654265" y="251129"/>
                  </a:lnTo>
                  <a:close/>
                </a:path>
                <a:path w="1179829" h="1177925">
                  <a:moveTo>
                    <a:pt x="678434" y="540854"/>
                  </a:moveTo>
                  <a:lnTo>
                    <a:pt x="678281" y="533946"/>
                  </a:lnTo>
                  <a:lnTo>
                    <a:pt x="677710" y="532714"/>
                  </a:lnTo>
                  <a:lnTo>
                    <a:pt x="674484" y="531533"/>
                  </a:lnTo>
                  <a:lnTo>
                    <a:pt x="674535" y="535254"/>
                  </a:lnTo>
                  <a:lnTo>
                    <a:pt x="676313" y="538124"/>
                  </a:lnTo>
                  <a:lnTo>
                    <a:pt x="678434" y="540854"/>
                  </a:lnTo>
                  <a:close/>
                </a:path>
                <a:path w="1179829" h="1177925">
                  <a:moveTo>
                    <a:pt x="718375" y="110744"/>
                  </a:moveTo>
                  <a:lnTo>
                    <a:pt x="717943" y="110109"/>
                  </a:lnTo>
                  <a:lnTo>
                    <a:pt x="717804" y="109626"/>
                  </a:lnTo>
                  <a:lnTo>
                    <a:pt x="717207" y="109867"/>
                  </a:lnTo>
                  <a:lnTo>
                    <a:pt x="716546" y="110020"/>
                  </a:lnTo>
                  <a:lnTo>
                    <a:pt x="716102" y="110401"/>
                  </a:lnTo>
                  <a:lnTo>
                    <a:pt x="715937" y="110566"/>
                  </a:lnTo>
                  <a:lnTo>
                    <a:pt x="716267" y="111290"/>
                  </a:lnTo>
                  <a:lnTo>
                    <a:pt x="716470" y="112153"/>
                  </a:lnTo>
                  <a:lnTo>
                    <a:pt x="717207" y="111671"/>
                  </a:lnTo>
                  <a:lnTo>
                    <a:pt x="717880" y="111429"/>
                  </a:lnTo>
                  <a:lnTo>
                    <a:pt x="718197" y="110972"/>
                  </a:lnTo>
                  <a:lnTo>
                    <a:pt x="718375" y="110744"/>
                  </a:lnTo>
                  <a:close/>
                </a:path>
                <a:path w="1179829" h="1177925">
                  <a:moveTo>
                    <a:pt x="722287" y="739825"/>
                  </a:moveTo>
                  <a:lnTo>
                    <a:pt x="722210" y="738708"/>
                  </a:lnTo>
                  <a:lnTo>
                    <a:pt x="721410" y="738174"/>
                  </a:lnTo>
                  <a:lnTo>
                    <a:pt x="720674" y="738212"/>
                  </a:lnTo>
                  <a:lnTo>
                    <a:pt x="719442" y="737933"/>
                  </a:lnTo>
                  <a:lnTo>
                    <a:pt x="719848" y="739152"/>
                  </a:lnTo>
                  <a:lnTo>
                    <a:pt x="719899" y="740067"/>
                  </a:lnTo>
                  <a:lnTo>
                    <a:pt x="720293" y="740257"/>
                  </a:lnTo>
                  <a:lnTo>
                    <a:pt x="720788" y="740473"/>
                  </a:lnTo>
                  <a:lnTo>
                    <a:pt x="721601" y="740143"/>
                  </a:lnTo>
                  <a:lnTo>
                    <a:pt x="722172" y="739889"/>
                  </a:lnTo>
                  <a:close/>
                </a:path>
                <a:path w="1179829" h="1177925">
                  <a:moveTo>
                    <a:pt x="738708" y="850417"/>
                  </a:moveTo>
                  <a:lnTo>
                    <a:pt x="737184" y="846734"/>
                  </a:lnTo>
                  <a:lnTo>
                    <a:pt x="738174" y="842479"/>
                  </a:lnTo>
                  <a:lnTo>
                    <a:pt x="735228" y="838847"/>
                  </a:lnTo>
                  <a:lnTo>
                    <a:pt x="733488" y="848448"/>
                  </a:lnTo>
                  <a:lnTo>
                    <a:pt x="734085" y="850557"/>
                  </a:lnTo>
                  <a:lnTo>
                    <a:pt x="738708" y="850417"/>
                  </a:lnTo>
                  <a:close/>
                </a:path>
                <a:path w="1179829" h="1177925">
                  <a:moveTo>
                    <a:pt x="743902" y="673950"/>
                  </a:moveTo>
                  <a:lnTo>
                    <a:pt x="743534" y="673646"/>
                  </a:lnTo>
                  <a:lnTo>
                    <a:pt x="743178" y="673328"/>
                  </a:lnTo>
                  <a:lnTo>
                    <a:pt x="742810" y="673036"/>
                  </a:lnTo>
                  <a:lnTo>
                    <a:pt x="742302" y="673773"/>
                  </a:lnTo>
                  <a:lnTo>
                    <a:pt x="741794" y="674497"/>
                  </a:lnTo>
                  <a:lnTo>
                    <a:pt x="741286" y="675233"/>
                  </a:lnTo>
                  <a:lnTo>
                    <a:pt x="741819" y="675728"/>
                  </a:lnTo>
                  <a:lnTo>
                    <a:pt x="742518" y="675144"/>
                  </a:lnTo>
                  <a:lnTo>
                    <a:pt x="743191" y="674547"/>
                  </a:lnTo>
                  <a:lnTo>
                    <a:pt x="743902" y="673950"/>
                  </a:lnTo>
                  <a:close/>
                </a:path>
                <a:path w="1179829" h="1177925">
                  <a:moveTo>
                    <a:pt x="746861" y="707021"/>
                  </a:moveTo>
                  <a:lnTo>
                    <a:pt x="745197" y="707136"/>
                  </a:lnTo>
                  <a:lnTo>
                    <a:pt x="744016" y="707174"/>
                  </a:lnTo>
                  <a:lnTo>
                    <a:pt x="742175" y="707263"/>
                  </a:lnTo>
                  <a:lnTo>
                    <a:pt x="746086" y="714413"/>
                  </a:lnTo>
                  <a:lnTo>
                    <a:pt x="746861" y="707021"/>
                  </a:lnTo>
                  <a:close/>
                </a:path>
                <a:path w="1179829" h="1177925">
                  <a:moveTo>
                    <a:pt x="747522" y="469417"/>
                  </a:moveTo>
                  <a:lnTo>
                    <a:pt x="747382" y="468655"/>
                  </a:lnTo>
                  <a:lnTo>
                    <a:pt x="746810" y="468439"/>
                  </a:lnTo>
                  <a:lnTo>
                    <a:pt x="746302" y="468528"/>
                  </a:lnTo>
                  <a:lnTo>
                    <a:pt x="745832" y="468515"/>
                  </a:lnTo>
                  <a:lnTo>
                    <a:pt x="745845" y="468972"/>
                  </a:lnTo>
                  <a:lnTo>
                    <a:pt x="745871" y="469455"/>
                  </a:lnTo>
                  <a:lnTo>
                    <a:pt x="745883" y="470242"/>
                  </a:lnTo>
                  <a:lnTo>
                    <a:pt x="746582" y="469925"/>
                  </a:lnTo>
                  <a:lnTo>
                    <a:pt x="747064" y="469823"/>
                  </a:lnTo>
                  <a:lnTo>
                    <a:pt x="747395" y="469519"/>
                  </a:lnTo>
                  <a:lnTo>
                    <a:pt x="747522" y="469417"/>
                  </a:lnTo>
                  <a:close/>
                </a:path>
                <a:path w="1179829" h="1177925">
                  <a:moveTo>
                    <a:pt x="750036" y="460794"/>
                  </a:moveTo>
                  <a:lnTo>
                    <a:pt x="749312" y="460298"/>
                  </a:lnTo>
                  <a:lnTo>
                    <a:pt x="748855" y="461073"/>
                  </a:lnTo>
                  <a:lnTo>
                    <a:pt x="747991" y="462584"/>
                  </a:lnTo>
                  <a:lnTo>
                    <a:pt x="748360" y="462826"/>
                  </a:lnTo>
                  <a:lnTo>
                    <a:pt x="748563" y="462927"/>
                  </a:lnTo>
                  <a:lnTo>
                    <a:pt x="749046" y="462216"/>
                  </a:lnTo>
                  <a:lnTo>
                    <a:pt x="749541" y="461492"/>
                  </a:lnTo>
                  <a:lnTo>
                    <a:pt x="750036" y="460794"/>
                  </a:lnTo>
                  <a:close/>
                </a:path>
                <a:path w="1179829" h="1177925">
                  <a:moveTo>
                    <a:pt x="768946" y="716381"/>
                  </a:moveTo>
                  <a:lnTo>
                    <a:pt x="767880" y="715264"/>
                  </a:lnTo>
                  <a:lnTo>
                    <a:pt x="767156" y="714552"/>
                  </a:lnTo>
                  <a:lnTo>
                    <a:pt x="766457" y="713841"/>
                  </a:lnTo>
                  <a:lnTo>
                    <a:pt x="766076" y="715683"/>
                  </a:lnTo>
                  <a:lnTo>
                    <a:pt x="766140" y="717092"/>
                  </a:lnTo>
                  <a:lnTo>
                    <a:pt x="768946" y="716381"/>
                  </a:lnTo>
                  <a:close/>
                </a:path>
                <a:path w="1179829" h="1177925">
                  <a:moveTo>
                    <a:pt x="770064" y="517944"/>
                  </a:moveTo>
                  <a:lnTo>
                    <a:pt x="769645" y="517918"/>
                  </a:lnTo>
                  <a:lnTo>
                    <a:pt x="769239" y="517880"/>
                  </a:lnTo>
                  <a:lnTo>
                    <a:pt x="768832" y="517855"/>
                  </a:lnTo>
                  <a:lnTo>
                    <a:pt x="768311" y="518223"/>
                  </a:lnTo>
                  <a:lnTo>
                    <a:pt x="767676" y="518515"/>
                  </a:lnTo>
                  <a:lnTo>
                    <a:pt x="767321" y="518998"/>
                  </a:lnTo>
                  <a:lnTo>
                    <a:pt x="767168" y="519214"/>
                  </a:lnTo>
                  <a:lnTo>
                    <a:pt x="767600" y="519836"/>
                  </a:lnTo>
                  <a:lnTo>
                    <a:pt x="767740" y="520268"/>
                  </a:lnTo>
                  <a:lnTo>
                    <a:pt x="768350" y="519976"/>
                  </a:lnTo>
                  <a:lnTo>
                    <a:pt x="769035" y="519811"/>
                  </a:lnTo>
                  <a:lnTo>
                    <a:pt x="769480" y="519379"/>
                  </a:lnTo>
                  <a:lnTo>
                    <a:pt x="769823" y="519074"/>
                  </a:lnTo>
                  <a:lnTo>
                    <a:pt x="769886" y="518439"/>
                  </a:lnTo>
                  <a:lnTo>
                    <a:pt x="770064" y="517944"/>
                  </a:lnTo>
                  <a:close/>
                </a:path>
                <a:path w="1179829" h="1177925">
                  <a:moveTo>
                    <a:pt x="785291" y="2184"/>
                  </a:moveTo>
                  <a:lnTo>
                    <a:pt x="784923" y="1409"/>
                  </a:lnTo>
                  <a:lnTo>
                    <a:pt x="784758" y="685"/>
                  </a:lnTo>
                  <a:lnTo>
                    <a:pt x="784339" y="215"/>
                  </a:lnTo>
                  <a:lnTo>
                    <a:pt x="784148" y="0"/>
                  </a:lnTo>
                  <a:lnTo>
                    <a:pt x="783450" y="241"/>
                  </a:lnTo>
                  <a:lnTo>
                    <a:pt x="782980" y="279"/>
                  </a:lnTo>
                  <a:lnTo>
                    <a:pt x="783145" y="1003"/>
                  </a:lnTo>
                  <a:lnTo>
                    <a:pt x="783247" y="1765"/>
                  </a:lnTo>
                  <a:lnTo>
                    <a:pt x="783577" y="2425"/>
                  </a:lnTo>
                  <a:lnTo>
                    <a:pt x="783640" y="2552"/>
                  </a:lnTo>
                  <a:lnTo>
                    <a:pt x="784517" y="2298"/>
                  </a:lnTo>
                  <a:lnTo>
                    <a:pt x="785291" y="2184"/>
                  </a:lnTo>
                  <a:close/>
                </a:path>
                <a:path w="1179829" h="1177925">
                  <a:moveTo>
                    <a:pt x="787501" y="448538"/>
                  </a:moveTo>
                  <a:lnTo>
                    <a:pt x="786701" y="448094"/>
                  </a:lnTo>
                  <a:lnTo>
                    <a:pt x="785888" y="447649"/>
                  </a:lnTo>
                  <a:lnTo>
                    <a:pt x="785088" y="447217"/>
                  </a:lnTo>
                  <a:lnTo>
                    <a:pt x="784898" y="447636"/>
                  </a:lnTo>
                  <a:lnTo>
                    <a:pt x="784453" y="448360"/>
                  </a:lnTo>
                  <a:lnTo>
                    <a:pt x="785215" y="448906"/>
                  </a:lnTo>
                  <a:lnTo>
                    <a:pt x="785990" y="449300"/>
                  </a:lnTo>
                  <a:lnTo>
                    <a:pt x="786739" y="449719"/>
                  </a:lnTo>
                  <a:lnTo>
                    <a:pt x="786993" y="449326"/>
                  </a:lnTo>
                  <a:lnTo>
                    <a:pt x="787501" y="448538"/>
                  </a:lnTo>
                  <a:close/>
                </a:path>
                <a:path w="1179829" h="1177925">
                  <a:moveTo>
                    <a:pt x="808634" y="58559"/>
                  </a:moveTo>
                  <a:lnTo>
                    <a:pt x="808545" y="57899"/>
                  </a:lnTo>
                  <a:lnTo>
                    <a:pt x="808621" y="56883"/>
                  </a:lnTo>
                  <a:lnTo>
                    <a:pt x="807796" y="57213"/>
                  </a:lnTo>
                  <a:lnTo>
                    <a:pt x="807097" y="57315"/>
                  </a:lnTo>
                  <a:lnTo>
                    <a:pt x="807072" y="57531"/>
                  </a:lnTo>
                  <a:lnTo>
                    <a:pt x="806945" y="58140"/>
                  </a:lnTo>
                  <a:lnTo>
                    <a:pt x="807097" y="58826"/>
                  </a:lnTo>
                  <a:lnTo>
                    <a:pt x="807161" y="59474"/>
                  </a:lnTo>
                  <a:lnTo>
                    <a:pt x="807593" y="59359"/>
                  </a:lnTo>
                  <a:lnTo>
                    <a:pt x="808291" y="59334"/>
                  </a:lnTo>
                  <a:lnTo>
                    <a:pt x="808405" y="59105"/>
                  </a:lnTo>
                  <a:lnTo>
                    <a:pt x="808634" y="58559"/>
                  </a:lnTo>
                  <a:close/>
                </a:path>
                <a:path w="1179829" h="1177925">
                  <a:moveTo>
                    <a:pt x="809917" y="622528"/>
                  </a:moveTo>
                  <a:lnTo>
                    <a:pt x="805091" y="624039"/>
                  </a:lnTo>
                  <a:lnTo>
                    <a:pt x="801954" y="626249"/>
                  </a:lnTo>
                  <a:lnTo>
                    <a:pt x="800823" y="631875"/>
                  </a:lnTo>
                  <a:lnTo>
                    <a:pt x="805522" y="629945"/>
                  </a:lnTo>
                  <a:lnTo>
                    <a:pt x="808812" y="627799"/>
                  </a:lnTo>
                  <a:lnTo>
                    <a:pt x="809917" y="622528"/>
                  </a:lnTo>
                  <a:close/>
                </a:path>
                <a:path w="1179829" h="1177925">
                  <a:moveTo>
                    <a:pt x="810018" y="516458"/>
                  </a:moveTo>
                  <a:lnTo>
                    <a:pt x="809866" y="515835"/>
                  </a:lnTo>
                  <a:lnTo>
                    <a:pt x="809790" y="514248"/>
                  </a:lnTo>
                  <a:lnTo>
                    <a:pt x="809371" y="514159"/>
                  </a:lnTo>
                  <a:lnTo>
                    <a:pt x="807783" y="513803"/>
                  </a:lnTo>
                  <a:lnTo>
                    <a:pt x="806081" y="513930"/>
                  </a:lnTo>
                  <a:lnTo>
                    <a:pt x="804418" y="513880"/>
                  </a:lnTo>
                  <a:lnTo>
                    <a:pt x="804443" y="514667"/>
                  </a:lnTo>
                  <a:lnTo>
                    <a:pt x="804151" y="515696"/>
                  </a:lnTo>
                  <a:lnTo>
                    <a:pt x="805243" y="517067"/>
                  </a:lnTo>
                  <a:lnTo>
                    <a:pt x="802805" y="518172"/>
                  </a:lnTo>
                  <a:lnTo>
                    <a:pt x="800277" y="517004"/>
                  </a:lnTo>
                  <a:lnTo>
                    <a:pt x="798766" y="520522"/>
                  </a:lnTo>
                  <a:lnTo>
                    <a:pt x="797267" y="523341"/>
                  </a:lnTo>
                  <a:lnTo>
                    <a:pt x="800392" y="526059"/>
                  </a:lnTo>
                  <a:lnTo>
                    <a:pt x="803567" y="525043"/>
                  </a:lnTo>
                  <a:lnTo>
                    <a:pt x="803490" y="522592"/>
                  </a:lnTo>
                  <a:lnTo>
                    <a:pt x="803262" y="520103"/>
                  </a:lnTo>
                  <a:lnTo>
                    <a:pt x="806792" y="520966"/>
                  </a:lnTo>
                  <a:lnTo>
                    <a:pt x="806310" y="517728"/>
                  </a:lnTo>
                  <a:lnTo>
                    <a:pt x="808723" y="517918"/>
                  </a:lnTo>
                  <a:lnTo>
                    <a:pt x="810018" y="516458"/>
                  </a:lnTo>
                  <a:close/>
                </a:path>
                <a:path w="1179829" h="1177925">
                  <a:moveTo>
                    <a:pt x="810399" y="168960"/>
                  </a:moveTo>
                  <a:lnTo>
                    <a:pt x="809345" y="167373"/>
                  </a:lnTo>
                  <a:lnTo>
                    <a:pt x="808812" y="166585"/>
                  </a:lnTo>
                  <a:lnTo>
                    <a:pt x="808558" y="166712"/>
                  </a:lnTo>
                  <a:lnTo>
                    <a:pt x="808316" y="166878"/>
                  </a:lnTo>
                  <a:lnTo>
                    <a:pt x="808075" y="167017"/>
                  </a:lnTo>
                  <a:lnTo>
                    <a:pt x="808482" y="167855"/>
                  </a:lnTo>
                  <a:lnTo>
                    <a:pt x="809269" y="169570"/>
                  </a:lnTo>
                  <a:lnTo>
                    <a:pt x="810031" y="169151"/>
                  </a:lnTo>
                  <a:lnTo>
                    <a:pt x="810399" y="168960"/>
                  </a:lnTo>
                  <a:close/>
                </a:path>
                <a:path w="1179829" h="1177925">
                  <a:moveTo>
                    <a:pt x="811288" y="789292"/>
                  </a:moveTo>
                  <a:lnTo>
                    <a:pt x="810514" y="788847"/>
                  </a:lnTo>
                  <a:lnTo>
                    <a:pt x="810107" y="788619"/>
                  </a:lnTo>
                  <a:lnTo>
                    <a:pt x="809536" y="790397"/>
                  </a:lnTo>
                  <a:lnTo>
                    <a:pt x="809256" y="791286"/>
                  </a:lnTo>
                  <a:lnTo>
                    <a:pt x="809510" y="791387"/>
                  </a:lnTo>
                  <a:lnTo>
                    <a:pt x="810056" y="791616"/>
                  </a:lnTo>
                  <a:lnTo>
                    <a:pt x="810475" y="790841"/>
                  </a:lnTo>
                  <a:lnTo>
                    <a:pt x="810869" y="790079"/>
                  </a:lnTo>
                  <a:lnTo>
                    <a:pt x="811288" y="789292"/>
                  </a:lnTo>
                  <a:close/>
                </a:path>
                <a:path w="1179829" h="1177925">
                  <a:moveTo>
                    <a:pt x="820826" y="1167409"/>
                  </a:moveTo>
                  <a:lnTo>
                    <a:pt x="815695" y="1167130"/>
                  </a:lnTo>
                  <a:lnTo>
                    <a:pt x="816089" y="1170914"/>
                  </a:lnTo>
                  <a:lnTo>
                    <a:pt x="820077" y="1170559"/>
                  </a:lnTo>
                  <a:lnTo>
                    <a:pt x="820826" y="1167409"/>
                  </a:lnTo>
                  <a:close/>
                </a:path>
                <a:path w="1179829" h="1177925">
                  <a:moveTo>
                    <a:pt x="842060" y="1126566"/>
                  </a:moveTo>
                  <a:lnTo>
                    <a:pt x="839470" y="1123873"/>
                  </a:lnTo>
                  <a:lnTo>
                    <a:pt x="836117" y="1122807"/>
                  </a:lnTo>
                  <a:lnTo>
                    <a:pt x="832739" y="1121664"/>
                  </a:lnTo>
                  <a:lnTo>
                    <a:pt x="832180" y="1122730"/>
                  </a:lnTo>
                  <a:lnTo>
                    <a:pt x="841298" y="1127874"/>
                  </a:lnTo>
                  <a:lnTo>
                    <a:pt x="842060" y="1126566"/>
                  </a:lnTo>
                  <a:close/>
                </a:path>
                <a:path w="1179829" h="1177925">
                  <a:moveTo>
                    <a:pt x="874090" y="498144"/>
                  </a:moveTo>
                  <a:lnTo>
                    <a:pt x="873315" y="497293"/>
                  </a:lnTo>
                  <a:lnTo>
                    <a:pt x="872591" y="497928"/>
                  </a:lnTo>
                  <a:lnTo>
                    <a:pt x="871855" y="498551"/>
                  </a:lnTo>
                  <a:lnTo>
                    <a:pt x="871118" y="499211"/>
                  </a:lnTo>
                  <a:lnTo>
                    <a:pt x="871943" y="500113"/>
                  </a:lnTo>
                  <a:lnTo>
                    <a:pt x="872642" y="499452"/>
                  </a:lnTo>
                  <a:lnTo>
                    <a:pt x="873366" y="498792"/>
                  </a:lnTo>
                  <a:lnTo>
                    <a:pt x="874090" y="498144"/>
                  </a:lnTo>
                  <a:close/>
                </a:path>
                <a:path w="1179829" h="1177925">
                  <a:moveTo>
                    <a:pt x="889876" y="173647"/>
                  </a:moveTo>
                  <a:lnTo>
                    <a:pt x="889622" y="172923"/>
                  </a:lnTo>
                  <a:lnTo>
                    <a:pt x="888796" y="172999"/>
                  </a:lnTo>
                  <a:lnTo>
                    <a:pt x="888276" y="172923"/>
                  </a:lnTo>
                  <a:lnTo>
                    <a:pt x="888326" y="173977"/>
                  </a:lnTo>
                  <a:lnTo>
                    <a:pt x="888365" y="174929"/>
                  </a:lnTo>
                  <a:lnTo>
                    <a:pt x="888809" y="174891"/>
                  </a:lnTo>
                  <a:lnTo>
                    <a:pt x="889584" y="174980"/>
                  </a:lnTo>
                  <a:lnTo>
                    <a:pt x="889825" y="174294"/>
                  </a:lnTo>
                  <a:lnTo>
                    <a:pt x="889876" y="173647"/>
                  </a:lnTo>
                  <a:close/>
                </a:path>
                <a:path w="1179829" h="1177925">
                  <a:moveTo>
                    <a:pt x="903935" y="518439"/>
                  </a:moveTo>
                  <a:lnTo>
                    <a:pt x="902284" y="517563"/>
                  </a:lnTo>
                  <a:lnTo>
                    <a:pt x="901458" y="517131"/>
                  </a:lnTo>
                  <a:lnTo>
                    <a:pt x="901306" y="517575"/>
                  </a:lnTo>
                  <a:lnTo>
                    <a:pt x="901014" y="518464"/>
                  </a:lnTo>
                  <a:lnTo>
                    <a:pt x="901890" y="518718"/>
                  </a:lnTo>
                  <a:lnTo>
                    <a:pt x="902754" y="518998"/>
                  </a:lnTo>
                  <a:lnTo>
                    <a:pt x="903617" y="519239"/>
                  </a:lnTo>
                  <a:lnTo>
                    <a:pt x="903719" y="518972"/>
                  </a:lnTo>
                  <a:lnTo>
                    <a:pt x="903833" y="518706"/>
                  </a:lnTo>
                  <a:lnTo>
                    <a:pt x="903935" y="518439"/>
                  </a:lnTo>
                  <a:close/>
                </a:path>
                <a:path w="1179829" h="1177925">
                  <a:moveTo>
                    <a:pt x="914260" y="390486"/>
                  </a:moveTo>
                  <a:lnTo>
                    <a:pt x="913993" y="390347"/>
                  </a:lnTo>
                  <a:lnTo>
                    <a:pt x="913726" y="390207"/>
                  </a:lnTo>
                  <a:lnTo>
                    <a:pt x="913485" y="390042"/>
                  </a:lnTo>
                  <a:lnTo>
                    <a:pt x="912977" y="390779"/>
                  </a:lnTo>
                  <a:lnTo>
                    <a:pt x="912469" y="391502"/>
                  </a:lnTo>
                  <a:lnTo>
                    <a:pt x="911961" y="392239"/>
                  </a:lnTo>
                  <a:lnTo>
                    <a:pt x="912342" y="392480"/>
                  </a:lnTo>
                  <a:lnTo>
                    <a:pt x="912736" y="392722"/>
                  </a:lnTo>
                  <a:lnTo>
                    <a:pt x="913117" y="392976"/>
                  </a:lnTo>
                  <a:lnTo>
                    <a:pt x="913498" y="392150"/>
                  </a:lnTo>
                  <a:lnTo>
                    <a:pt x="914260" y="390486"/>
                  </a:lnTo>
                  <a:close/>
                </a:path>
                <a:path w="1179829" h="1177925">
                  <a:moveTo>
                    <a:pt x="916673" y="258610"/>
                  </a:moveTo>
                  <a:lnTo>
                    <a:pt x="916381" y="257835"/>
                  </a:lnTo>
                  <a:lnTo>
                    <a:pt x="915454" y="258051"/>
                  </a:lnTo>
                  <a:lnTo>
                    <a:pt x="914590" y="258318"/>
                  </a:lnTo>
                  <a:lnTo>
                    <a:pt x="913726" y="258584"/>
                  </a:lnTo>
                  <a:lnTo>
                    <a:pt x="913904" y="259029"/>
                  </a:lnTo>
                  <a:lnTo>
                    <a:pt x="914095" y="259448"/>
                  </a:lnTo>
                  <a:lnTo>
                    <a:pt x="914260" y="259905"/>
                  </a:lnTo>
                  <a:lnTo>
                    <a:pt x="915047" y="259499"/>
                  </a:lnTo>
                  <a:lnTo>
                    <a:pt x="915860" y="259105"/>
                  </a:lnTo>
                  <a:lnTo>
                    <a:pt x="916673" y="258610"/>
                  </a:lnTo>
                  <a:close/>
                </a:path>
                <a:path w="1179829" h="1177925">
                  <a:moveTo>
                    <a:pt x="920940" y="733831"/>
                  </a:moveTo>
                  <a:lnTo>
                    <a:pt x="920521" y="733082"/>
                  </a:lnTo>
                  <a:lnTo>
                    <a:pt x="920343" y="732358"/>
                  </a:lnTo>
                  <a:lnTo>
                    <a:pt x="920013" y="732282"/>
                  </a:lnTo>
                  <a:lnTo>
                    <a:pt x="919429" y="732116"/>
                  </a:lnTo>
                  <a:lnTo>
                    <a:pt x="918629" y="732180"/>
                  </a:lnTo>
                  <a:lnTo>
                    <a:pt x="918095" y="732485"/>
                  </a:lnTo>
                  <a:lnTo>
                    <a:pt x="917892" y="732599"/>
                  </a:lnTo>
                  <a:lnTo>
                    <a:pt x="918171" y="733552"/>
                  </a:lnTo>
                  <a:lnTo>
                    <a:pt x="918210" y="734148"/>
                  </a:lnTo>
                  <a:lnTo>
                    <a:pt x="918857" y="734060"/>
                  </a:lnTo>
                  <a:lnTo>
                    <a:pt x="920940" y="733831"/>
                  </a:lnTo>
                  <a:close/>
                </a:path>
                <a:path w="1179829" h="1177925">
                  <a:moveTo>
                    <a:pt x="931900" y="885939"/>
                  </a:moveTo>
                  <a:lnTo>
                    <a:pt x="931621" y="885012"/>
                  </a:lnTo>
                  <a:lnTo>
                    <a:pt x="931468" y="884986"/>
                  </a:lnTo>
                  <a:lnTo>
                    <a:pt x="930897" y="884910"/>
                  </a:lnTo>
                  <a:lnTo>
                    <a:pt x="930300" y="885101"/>
                  </a:lnTo>
                  <a:lnTo>
                    <a:pt x="929703" y="885190"/>
                  </a:lnTo>
                  <a:lnTo>
                    <a:pt x="930109" y="886079"/>
                  </a:lnTo>
                  <a:lnTo>
                    <a:pt x="930351" y="886701"/>
                  </a:lnTo>
                  <a:lnTo>
                    <a:pt x="930897" y="886548"/>
                  </a:lnTo>
                  <a:lnTo>
                    <a:pt x="931570" y="886523"/>
                  </a:lnTo>
                  <a:lnTo>
                    <a:pt x="931722" y="886244"/>
                  </a:lnTo>
                  <a:lnTo>
                    <a:pt x="931900" y="885939"/>
                  </a:lnTo>
                  <a:close/>
                </a:path>
                <a:path w="1179829" h="1177925">
                  <a:moveTo>
                    <a:pt x="932624" y="705116"/>
                  </a:moveTo>
                  <a:lnTo>
                    <a:pt x="932484" y="704469"/>
                  </a:lnTo>
                  <a:lnTo>
                    <a:pt x="932510" y="703973"/>
                  </a:lnTo>
                  <a:lnTo>
                    <a:pt x="932027" y="703973"/>
                  </a:lnTo>
                  <a:lnTo>
                    <a:pt x="931405" y="703770"/>
                  </a:lnTo>
                  <a:lnTo>
                    <a:pt x="931138" y="704024"/>
                  </a:lnTo>
                  <a:lnTo>
                    <a:pt x="930846" y="704278"/>
                  </a:lnTo>
                  <a:lnTo>
                    <a:pt x="930910" y="704913"/>
                  </a:lnTo>
                  <a:lnTo>
                    <a:pt x="930757" y="705662"/>
                  </a:lnTo>
                  <a:lnTo>
                    <a:pt x="931481" y="705561"/>
                  </a:lnTo>
                  <a:lnTo>
                    <a:pt x="932116" y="705662"/>
                  </a:lnTo>
                  <a:lnTo>
                    <a:pt x="932624" y="705116"/>
                  </a:lnTo>
                  <a:close/>
                </a:path>
                <a:path w="1179829" h="1177925">
                  <a:moveTo>
                    <a:pt x="947254" y="469442"/>
                  </a:moveTo>
                  <a:lnTo>
                    <a:pt x="947102" y="468998"/>
                  </a:lnTo>
                  <a:lnTo>
                    <a:pt x="946721" y="468020"/>
                  </a:lnTo>
                  <a:lnTo>
                    <a:pt x="946124" y="468185"/>
                  </a:lnTo>
                  <a:lnTo>
                    <a:pt x="945540" y="468160"/>
                  </a:lnTo>
                  <a:lnTo>
                    <a:pt x="945083" y="468668"/>
                  </a:lnTo>
                  <a:lnTo>
                    <a:pt x="945362" y="469658"/>
                  </a:lnTo>
                  <a:lnTo>
                    <a:pt x="946035" y="469671"/>
                  </a:lnTo>
                  <a:lnTo>
                    <a:pt x="946645" y="469531"/>
                  </a:lnTo>
                  <a:lnTo>
                    <a:pt x="947254" y="469442"/>
                  </a:lnTo>
                  <a:close/>
                </a:path>
                <a:path w="1179829" h="1177925">
                  <a:moveTo>
                    <a:pt x="948613" y="447992"/>
                  </a:moveTo>
                  <a:lnTo>
                    <a:pt x="948232" y="447459"/>
                  </a:lnTo>
                  <a:lnTo>
                    <a:pt x="947991" y="446722"/>
                  </a:lnTo>
                  <a:lnTo>
                    <a:pt x="947229" y="446722"/>
                  </a:lnTo>
                  <a:lnTo>
                    <a:pt x="946734" y="447103"/>
                  </a:lnTo>
                  <a:lnTo>
                    <a:pt x="946213" y="447344"/>
                  </a:lnTo>
                  <a:lnTo>
                    <a:pt x="946518" y="447700"/>
                  </a:lnTo>
                  <a:lnTo>
                    <a:pt x="946734" y="448246"/>
                  </a:lnTo>
                  <a:lnTo>
                    <a:pt x="947470" y="448487"/>
                  </a:lnTo>
                  <a:lnTo>
                    <a:pt x="947991" y="448170"/>
                  </a:lnTo>
                  <a:lnTo>
                    <a:pt x="948613" y="447992"/>
                  </a:lnTo>
                  <a:close/>
                </a:path>
                <a:path w="1179829" h="1177925">
                  <a:moveTo>
                    <a:pt x="968971" y="748842"/>
                  </a:moveTo>
                  <a:lnTo>
                    <a:pt x="968667" y="747814"/>
                  </a:lnTo>
                  <a:lnTo>
                    <a:pt x="968527" y="747356"/>
                  </a:lnTo>
                  <a:lnTo>
                    <a:pt x="968070" y="747610"/>
                  </a:lnTo>
                  <a:lnTo>
                    <a:pt x="967447" y="747750"/>
                  </a:lnTo>
                  <a:lnTo>
                    <a:pt x="967003" y="748360"/>
                  </a:lnTo>
                  <a:lnTo>
                    <a:pt x="967447" y="748957"/>
                  </a:lnTo>
                  <a:lnTo>
                    <a:pt x="967600" y="749401"/>
                  </a:lnTo>
                  <a:lnTo>
                    <a:pt x="968425" y="749071"/>
                  </a:lnTo>
                  <a:lnTo>
                    <a:pt x="968971" y="748842"/>
                  </a:lnTo>
                  <a:close/>
                </a:path>
                <a:path w="1179829" h="1177925">
                  <a:moveTo>
                    <a:pt x="970026" y="583857"/>
                  </a:moveTo>
                  <a:lnTo>
                    <a:pt x="969822" y="583628"/>
                  </a:lnTo>
                  <a:lnTo>
                    <a:pt x="969619" y="583438"/>
                  </a:lnTo>
                  <a:lnTo>
                    <a:pt x="969403" y="583209"/>
                  </a:lnTo>
                  <a:lnTo>
                    <a:pt x="968273" y="584250"/>
                  </a:lnTo>
                  <a:lnTo>
                    <a:pt x="967714" y="584771"/>
                  </a:lnTo>
                  <a:lnTo>
                    <a:pt x="967917" y="585000"/>
                  </a:lnTo>
                  <a:lnTo>
                    <a:pt x="968146" y="585216"/>
                  </a:lnTo>
                  <a:lnTo>
                    <a:pt x="968336" y="585444"/>
                  </a:lnTo>
                  <a:lnTo>
                    <a:pt x="968895" y="584911"/>
                  </a:lnTo>
                  <a:lnTo>
                    <a:pt x="969467" y="584390"/>
                  </a:lnTo>
                  <a:lnTo>
                    <a:pt x="970026" y="583857"/>
                  </a:lnTo>
                  <a:close/>
                </a:path>
                <a:path w="1179829" h="1177925">
                  <a:moveTo>
                    <a:pt x="976414" y="494766"/>
                  </a:moveTo>
                  <a:lnTo>
                    <a:pt x="976223" y="494385"/>
                  </a:lnTo>
                  <a:lnTo>
                    <a:pt x="976083" y="493979"/>
                  </a:lnTo>
                  <a:lnTo>
                    <a:pt x="975893" y="493585"/>
                  </a:lnTo>
                  <a:lnTo>
                    <a:pt x="974915" y="494080"/>
                  </a:lnTo>
                  <a:lnTo>
                    <a:pt x="973950" y="494601"/>
                  </a:lnTo>
                  <a:lnTo>
                    <a:pt x="972959" y="495096"/>
                  </a:lnTo>
                  <a:lnTo>
                    <a:pt x="973429" y="496036"/>
                  </a:lnTo>
                  <a:lnTo>
                    <a:pt x="975410" y="495211"/>
                  </a:lnTo>
                  <a:lnTo>
                    <a:pt x="976414" y="494766"/>
                  </a:lnTo>
                  <a:close/>
                </a:path>
                <a:path w="1179829" h="1177925">
                  <a:moveTo>
                    <a:pt x="978801" y="555129"/>
                  </a:moveTo>
                  <a:lnTo>
                    <a:pt x="978725" y="554494"/>
                  </a:lnTo>
                  <a:lnTo>
                    <a:pt x="978662" y="553885"/>
                  </a:lnTo>
                  <a:lnTo>
                    <a:pt x="978547" y="552894"/>
                  </a:lnTo>
                  <a:lnTo>
                    <a:pt x="977785" y="553313"/>
                  </a:lnTo>
                  <a:lnTo>
                    <a:pt x="977163" y="553466"/>
                  </a:lnTo>
                  <a:lnTo>
                    <a:pt x="977074" y="553770"/>
                  </a:lnTo>
                  <a:lnTo>
                    <a:pt x="976947" y="554189"/>
                  </a:lnTo>
                  <a:lnTo>
                    <a:pt x="977112" y="554901"/>
                  </a:lnTo>
                  <a:lnTo>
                    <a:pt x="977404" y="555167"/>
                  </a:lnTo>
                  <a:lnTo>
                    <a:pt x="977671" y="555383"/>
                  </a:lnTo>
                  <a:lnTo>
                    <a:pt x="978319" y="555142"/>
                  </a:lnTo>
                  <a:lnTo>
                    <a:pt x="978801" y="555129"/>
                  </a:lnTo>
                  <a:close/>
                </a:path>
                <a:path w="1179829" h="1177925">
                  <a:moveTo>
                    <a:pt x="998435" y="166916"/>
                  </a:moveTo>
                  <a:lnTo>
                    <a:pt x="997851" y="166598"/>
                  </a:lnTo>
                  <a:lnTo>
                    <a:pt x="997597" y="166446"/>
                  </a:lnTo>
                  <a:lnTo>
                    <a:pt x="997089" y="167170"/>
                  </a:lnTo>
                  <a:lnTo>
                    <a:pt x="996581" y="167881"/>
                  </a:lnTo>
                  <a:lnTo>
                    <a:pt x="996099" y="168605"/>
                  </a:lnTo>
                  <a:lnTo>
                    <a:pt x="996467" y="168833"/>
                  </a:lnTo>
                  <a:lnTo>
                    <a:pt x="996835" y="169037"/>
                  </a:lnTo>
                  <a:lnTo>
                    <a:pt x="997204" y="169265"/>
                  </a:lnTo>
                  <a:lnTo>
                    <a:pt x="998435" y="166916"/>
                  </a:lnTo>
                  <a:close/>
                </a:path>
                <a:path w="1179829" h="1177925">
                  <a:moveTo>
                    <a:pt x="1109446" y="555167"/>
                  </a:moveTo>
                  <a:lnTo>
                    <a:pt x="1108964" y="554837"/>
                  </a:lnTo>
                  <a:lnTo>
                    <a:pt x="1108722" y="554672"/>
                  </a:lnTo>
                  <a:lnTo>
                    <a:pt x="1108252" y="555371"/>
                  </a:lnTo>
                  <a:lnTo>
                    <a:pt x="1107287" y="556755"/>
                  </a:lnTo>
                  <a:lnTo>
                    <a:pt x="1107528" y="556895"/>
                  </a:lnTo>
                  <a:lnTo>
                    <a:pt x="1107770" y="557072"/>
                  </a:lnTo>
                  <a:lnTo>
                    <a:pt x="1108011" y="557237"/>
                  </a:lnTo>
                  <a:lnTo>
                    <a:pt x="1108494" y="556526"/>
                  </a:lnTo>
                  <a:lnTo>
                    <a:pt x="1109446" y="555167"/>
                  </a:lnTo>
                  <a:close/>
                </a:path>
                <a:path w="1179829" h="1177925">
                  <a:moveTo>
                    <a:pt x="1120267" y="570268"/>
                  </a:moveTo>
                  <a:lnTo>
                    <a:pt x="1119911" y="569493"/>
                  </a:lnTo>
                  <a:lnTo>
                    <a:pt x="1119733" y="568845"/>
                  </a:lnTo>
                  <a:lnTo>
                    <a:pt x="1119339" y="568363"/>
                  </a:lnTo>
                  <a:lnTo>
                    <a:pt x="1119162" y="568185"/>
                  </a:lnTo>
                  <a:lnTo>
                    <a:pt x="1118514" y="568388"/>
                  </a:lnTo>
                  <a:lnTo>
                    <a:pt x="1118108" y="568413"/>
                  </a:lnTo>
                  <a:lnTo>
                    <a:pt x="1118260" y="569137"/>
                  </a:lnTo>
                  <a:lnTo>
                    <a:pt x="1118400" y="569899"/>
                  </a:lnTo>
                  <a:lnTo>
                    <a:pt x="1118679" y="570649"/>
                  </a:lnTo>
                  <a:lnTo>
                    <a:pt x="1119505" y="570433"/>
                  </a:lnTo>
                  <a:lnTo>
                    <a:pt x="1120267" y="570268"/>
                  </a:lnTo>
                  <a:close/>
                </a:path>
                <a:path w="1179829" h="1177925">
                  <a:moveTo>
                    <a:pt x="1121308" y="315468"/>
                  </a:moveTo>
                  <a:lnTo>
                    <a:pt x="1120317" y="315417"/>
                  </a:lnTo>
                  <a:lnTo>
                    <a:pt x="1119352" y="315379"/>
                  </a:lnTo>
                  <a:lnTo>
                    <a:pt x="1118387" y="315315"/>
                  </a:lnTo>
                  <a:lnTo>
                    <a:pt x="1118260" y="316204"/>
                  </a:lnTo>
                  <a:lnTo>
                    <a:pt x="1119200" y="316407"/>
                  </a:lnTo>
                  <a:lnTo>
                    <a:pt x="1120165" y="316598"/>
                  </a:lnTo>
                  <a:lnTo>
                    <a:pt x="1121105" y="316776"/>
                  </a:lnTo>
                  <a:lnTo>
                    <a:pt x="1121181" y="316331"/>
                  </a:lnTo>
                  <a:lnTo>
                    <a:pt x="1121308" y="315468"/>
                  </a:lnTo>
                  <a:close/>
                </a:path>
                <a:path w="1179829" h="1177925">
                  <a:moveTo>
                    <a:pt x="1124927" y="568756"/>
                  </a:moveTo>
                  <a:lnTo>
                    <a:pt x="1124775" y="568096"/>
                  </a:lnTo>
                  <a:lnTo>
                    <a:pt x="1124737" y="567232"/>
                  </a:lnTo>
                  <a:lnTo>
                    <a:pt x="1123924" y="567524"/>
                  </a:lnTo>
                  <a:lnTo>
                    <a:pt x="1123061" y="567753"/>
                  </a:lnTo>
                  <a:lnTo>
                    <a:pt x="1123137" y="568579"/>
                  </a:lnTo>
                  <a:lnTo>
                    <a:pt x="1123429" y="569290"/>
                  </a:lnTo>
                  <a:lnTo>
                    <a:pt x="1123645" y="569976"/>
                  </a:lnTo>
                  <a:lnTo>
                    <a:pt x="1124051" y="569772"/>
                  </a:lnTo>
                  <a:lnTo>
                    <a:pt x="1124699" y="569633"/>
                  </a:lnTo>
                  <a:lnTo>
                    <a:pt x="1124788" y="569328"/>
                  </a:lnTo>
                  <a:lnTo>
                    <a:pt x="1124927" y="568756"/>
                  </a:lnTo>
                  <a:close/>
                </a:path>
                <a:path w="1179829" h="1177925">
                  <a:moveTo>
                    <a:pt x="1135189" y="435368"/>
                  </a:moveTo>
                  <a:lnTo>
                    <a:pt x="1134986" y="434771"/>
                  </a:lnTo>
                  <a:lnTo>
                    <a:pt x="1134897" y="434073"/>
                  </a:lnTo>
                  <a:lnTo>
                    <a:pt x="1134516" y="433654"/>
                  </a:lnTo>
                  <a:lnTo>
                    <a:pt x="1134364" y="433463"/>
                  </a:lnTo>
                  <a:lnTo>
                    <a:pt x="1133195" y="433705"/>
                  </a:lnTo>
                  <a:lnTo>
                    <a:pt x="1133157" y="433870"/>
                  </a:lnTo>
                  <a:lnTo>
                    <a:pt x="1133068" y="434441"/>
                  </a:lnTo>
                  <a:lnTo>
                    <a:pt x="1133271" y="435089"/>
                  </a:lnTo>
                  <a:lnTo>
                    <a:pt x="1133386" y="435902"/>
                  </a:lnTo>
                  <a:lnTo>
                    <a:pt x="1134237" y="435648"/>
                  </a:lnTo>
                  <a:lnTo>
                    <a:pt x="1134694" y="435521"/>
                  </a:lnTo>
                  <a:lnTo>
                    <a:pt x="1135189" y="435368"/>
                  </a:lnTo>
                  <a:close/>
                </a:path>
                <a:path w="1179829" h="1177925">
                  <a:moveTo>
                    <a:pt x="1151293" y="318414"/>
                  </a:moveTo>
                  <a:lnTo>
                    <a:pt x="1151077" y="318109"/>
                  </a:lnTo>
                  <a:lnTo>
                    <a:pt x="1150861" y="317804"/>
                  </a:lnTo>
                  <a:lnTo>
                    <a:pt x="1150683" y="317487"/>
                  </a:lnTo>
                  <a:lnTo>
                    <a:pt x="1149819" y="317931"/>
                  </a:lnTo>
                  <a:lnTo>
                    <a:pt x="1148981" y="318414"/>
                  </a:lnTo>
                  <a:lnTo>
                    <a:pt x="1148118" y="318871"/>
                  </a:lnTo>
                  <a:lnTo>
                    <a:pt x="1148232" y="319125"/>
                  </a:lnTo>
                  <a:lnTo>
                    <a:pt x="1148334" y="319366"/>
                  </a:lnTo>
                  <a:lnTo>
                    <a:pt x="1148448" y="319608"/>
                  </a:lnTo>
                  <a:lnTo>
                    <a:pt x="1148905" y="319608"/>
                  </a:lnTo>
                  <a:lnTo>
                    <a:pt x="1149438" y="319684"/>
                  </a:lnTo>
                  <a:lnTo>
                    <a:pt x="1149832" y="319506"/>
                  </a:lnTo>
                  <a:lnTo>
                    <a:pt x="1150366" y="319252"/>
                  </a:lnTo>
                  <a:lnTo>
                    <a:pt x="1150797" y="318795"/>
                  </a:lnTo>
                  <a:lnTo>
                    <a:pt x="1151293" y="318414"/>
                  </a:lnTo>
                  <a:close/>
                </a:path>
                <a:path w="1179829" h="1177925">
                  <a:moveTo>
                    <a:pt x="1168844" y="404583"/>
                  </a:moveTo>
                  <a:lnTo>
                    <a:pt x="1168755" y="404139"/>
                  </a:lnTo>
                  <a:lnTo>
                    <a:pt x="1168679" y="403720"/>
                  </a:lnTo>
                  <a:lnTo>
                    <a:pt x="1168603" y="403275"/>
                  </a:lnTo>
                  <a:lnTo>
                    <a:pt x="1167790" y="403491"/>
                  </a:lnTo>
                  <a:lnTo>
                    <a:pt x="1166977" y="403733"/>
                  </a:lnTo>
                  <a:lnTo>
                    <a:pt x="1166177" y="403974"/>
                  </a:lnTo>
                  <a:lnTo>
                    <a:pt x="1166228" y="404253"/>
                  </a:lnTo>
                  <a:lnTo>
                    <a:pt x="1166279" y="404507"/>
                  </a:lnTo>
                  <a:lnTo>
                    <a:pt x="1166317" y="404749"/>
                  </a:lnTo>
                  <a:lnTo>
                    <a:pt x="1167168" y="404698"/>
                  </a:lnTo>
                  <a:lnTo>
                    <a:pt x="1167993" y="404634"/>
                  </a:lnTo>
                  <a:lnTo>
                    <a:pt x="1168844" y="404583"/>
                  </a:lnTo>
                  <a:close/>
                </a:path>
                <a:path w="1179829" h="1177925">
                  <a:moveTo>
                    <a:pt x="1174991" y="387248"/>
                  </a:moveTo>
                  <a:lnTo>
                    <a:pt x="1174750" y="386346"/>
                  </a:lnTo>
                  <a:lnTo>
                    <a:pt x="1174724" y="385660"/>
                  </a:lnTo>
                  <a:lnTo>
                    <a:pt x="1174254" y="384975"/>
                  </a:lnTo>
                  <a:lnTo>
                    <a:pt x="1173492" y="385191"/>
                  </a:lnTo>
                  <a:lnTo>
                    <a:pt x="1173010" y="385203"/>
                  </a:lnTo>
                  <a:lnTo>
                    <a:pt x="1173073" y="385838"/>
                  </a:lnTo>
                  <a:lnTo>
                    <a:pt x="1173010" y="386511"/>
                  </a:lnTo>
                  <a:lnTo>
                    <a:pt x="1173365" y="387261"/>
                  </a:lnTo>
                  <a:lnTo>
                    <a:pt x="1174127" y="387159"/>
                  </a:lnTo>
                  <a:lnTo>
                    <a:pt x="1174991" y="387248"/>
                  </a:lnTo>
                  <a:close/>
                </a:path>
                <a:path w="1179829" h="1177925">
                  <a:moveTo>
                    <a:pt x="1179664" y="333743"/>
                  </a:moveTo>
                  <a:lnTo>
                    <a:pt x="1179347" y="333057"/>
                  </a:lnTo>
                  <a:lnTo>
                    <a:pt x="1179156" y="332282"/>
                  </a:lnTo>
                  <a:lnTo>
                    <a:pt x="1178979" y="332282"/>
                  </a:lnTo>
                  <a:lnTo>
                    <a:pt x="1178394" y="332320"/>
                  </a:lnTo>
                  <a:lnTo>
                    <a:pt x="1177747" y="332511"/>
                  </a:lnTo>
                  <a:lnTo>
                    <a:pt x="1177112" y="332955"/>
                  </a:lnTo>
                  <a:lnTo>
                    <a:pt x="1177417" y="334124"/>
                  </a:lnTo>
                  <a:lnTo>
                    <a:pt x="1178153" y="334124"/>
                  </a:lnTo>
                  <a:lnTo>
                    <a:pt x="1178788" y="333921"/>
                  </a:lnTo>
                  <a:lnTo>
                    <a:pt x="1179664" y="33374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1" name="object 146">
              <a:extLst>
                <a:ext uri="{FF2B5EF4-FFF2-40B4-BE49-F238E27FC236}">
                  <a16:creationId xmlns:a16="http://schemas.microsoft.com/office/drawing/2014/main" id="{4C51F901-B8C4-B747-6112-CBB07ABF7451}"/>
                </a:ext>
              </a:extLst>
            </p:cNvPr>
            <p:cNvSpPr/>
            <p:nvPr/>
          </p:nvSpPr>
          <p:spPr>
            <a:xfrm>
              <a:off x="4996826" y="4137769"/>
              <a:ext cx="595694" cy="584913"/>
            </a:xfrm>
            <a:custGeom>
              <a:avLst/>
              <a:gdLst/>
              <a:ahLst/>
              <a:cxnLst/>
              <a:rect l="l" t="t" r="r" b="b"/>
              <a:pathLst>
                <a:path w="982345" h="964565">
                  <a:moveTo>
                    <a:pt x="4152" y="496328"/>
                  </a:moveTo>
                  <a:lnTo>
                    <a:pt x="2857" y="496074"/>
                  </a:lnTo>
                  <a:lnTo>
                    <a:pt x="1574" y="495833"/>
                  </a:lnTo>
                  <a:lnTo>
                    <a:pt x="292" y="495592"/>
                  </a:lnTo>
                  <a:lnTo>
                    <a:pt x="190" y="495896"/>
                  </a:lnTo>
                  <a:lnTo>
                    <a:pt x="114" y="496214"/>
                  </a:lnTo>
                  <a:lnTo>
                    <a:pt x="0" y="496544"/>
                  </a:lnTo>
                  <a:lnTo>
                    <a:pt x="2489" y="497509"/>
                  </a:lnTo>
                  <a:lnTo>
                    <a:pt x="3708" y="497979"/>
                  </a:lnTo>
                  <a:lnTo>
                    <a:pt x="3848" y="497433"/>
                  </a:lnTo>
                  <a:lnTo>
                    <a:pt x="4152" y="496328"/>
                  </a:lnTo>
                  <a:close/>
                </a:path>
                <a:path w="982345" h="964565">
                  <a:moveTo>
                    <a:pt x="43281" y="633717"/>
                  </a:moveTo>
                  <a:lnTo>
                    <a:pt x="41973" y="633691"/>
                  </a:lnTo>
                  <a:lnTo>
                    <a:pt x="38747" y="633641"/>
                  </a:lnTo>
                  <a:lnTo>
                    <a:pt x="40017" y="636549"/>
                  </a:lnTo>
                  <a:lnTo>
                    <a:pt x="41160" y="637349"/>
                  </a:lnTo>
                  <a:lnTo>
                    <a:pt x="43268" y="635228"/>
                  </a:lnTo>
                  <a:lnTo>
                    <a:pt x="43154" y="634542"/>
                  </a:lnTo>
                  <a:lnTo>
                    <a:pt x="43281" y="633717"/>
                  </a:lnTo>
                  <a:close/>
                </a:path>
                <a:path w="982345" h="964565">
                  <a:moveTo>
                    <a:pt x="68224" y="343154"/>
                  </a:moveTo>
                  <a:lnTo>
                    <a:pt x="66205" y="341833"/>
                  </a:lnTo>
                  <a:lnTo>
                    <a:pt x="64808" y="343814"/>
                  </a:lnTo>
                  <a:lnTo>
                    <a:pt x="65455" y="345071"/>
                  </a:lnTo>
                  <a:lnTo>
                    <a:pt x="67094" y="346633"/>
                  </a:lnTo>
                  <a:lnTo>
                    <a:pt x="68072" y="344551"/>
                  </a:lnTo>
                  <a:lnTo>
                    <a:pt x="68224" y="343154"/>
                  </a:lnTo>
                  <a:close/>
                </a:path>
                <a:path w="982345" h="964565">
                  <a:moveTo>
                    <a:pt x="94170" y="579716"/>
                  </a:moveTo>
                  <a:lnTo>
                    <a:pt x="93103" y="578967"/>
                  </a:lnTo>
                  <a:lnTo>
                    <a:pt x="92341" y="579729"/>
                  </a:lnTo>
                  <a:lnTo>
                    <a:pt x="91732" y="580529"/>
                  </a:lnTo>
                  <a:lnTo>
                    <a:pt x="91109" y="581291"/>
                  </a:lnTo>
                  <a:lnTo>
                    <a:pt x="91643" y="581685"/>
                  </a:lnTo>
                  <a:lnTo>
                    <a:pt x="92163" y="582053"/>
                  </a:lnTo>
                  <a:lnTo>
                    <a:pt x="92659" y="582447"/>
                  </a:lnTo>
                  <a:lnTo>
                    <a:pt x="93192" y="581571"/>
                  </a:lnTo>
                  <a:lnTo>
                    <a:pt x="93726" y="580707"/>
                  </a:lnTo>
                  <a:lnTo>
                    <a:pt x="94170" y="579716"/>
                  </a:lnTo>
                  <a:close/>
                </a:path>
                <a:path w="982345" h="964565">
                  <a:moveTo>
                    <a:pt x="120738" y="592137"/>
                  </a:moveTo>
                  <a:lnTo>
                    <a:pt x="118948" y="590956"/>
                  </a:lnTo>
                  <a:lnTo>
                    <a:pt x="120269" y="587375"/>
                  </a:lnTo>
                  <a:lnTo>
                    <a:pt x="115836" y="587603"/>
                  </a:lnTo>
                  <a:lnTo>
                    <a:pt x="116649" y="588835"/>
                  </a:lnTo>
                  <a:lnTo>
                    <a:pt x="117170" y="589686"/>
                  </a:lnTo>
                  <a:lnTo>
                    <a:pt x="117754" y="590511"/>
                  </a:lnTo>
                  <a:lnTo>
                    <a:pt x="118402" y="591350"/>
                  </a:lnTo>
                  <a:lnTo>
                    <a:pt x="119087" y="592162"/>
                  </a:lnTo>
                  <a:lnTo>
                    <a:pt x="119748" y="592975"/>
                  </a:lnTo>
                  <a:lnTo>
                    <a:pt x="120078" y="592696"/>
                  </a:lnTo>
                  <a:lnTo>
                    <a:pt x="120408" y="592416"/>
                  </a:lnTo>
                  <a:lnTo>
                    <a:pt x="120738" y="592137"/>
                  </a:lnTo>
                  <a:close/>
                </a:path>
                <a:path w="982345" h="964565">
                  <a:moveTo>
                    <a:pt x="132651" y="277583"/>
                  </a:moveTo>
                  <a:lnTo>
                    <a:pt x="132207" y="277266"/>
                  </a:lnTo>
                  <a:lnTo>
                    <a:pt x="131749" y="276961"/>
                  </a:lnTo>
                  <a:lnTo>
                    <a:pt x="131292" y="276644"/>
                  </a:lnTo>
                  <a:lnTo>
                    <a:pt x="128536" y="277545"/>
                  </a:lnTo>
                  <a:lnTo>
                    <a:pt x="127876" y="279552"/>
                  </a:lnTo>
                  <a:lnTo>
                    <a:pt x="129311" y="282778"/>
                  </a:lnTo>
                  <a:lnTo>
                    <a:pt x="130416" y="281038"/>
                  </a:lnTo>
                  <a:lnTo>
                    <a:pt x="131546" y="279311"/>
                  </a:lnTo>
                  <a:lnTo>
                    <a:pt x="132651" y="277583"/>
                  </a:lnTo>
                  <a:close/>
                </a:path>
                <a:path w="982345" h="964565">
                  <a:moveTo>
                    <a:pt x="141973" y="551764"/>
                  </a:moveTo>
                  <a:lnTo>
                    <a:pt x="139573" y="552094"/>
                  </a:lnTo>
                  <a:lnTo>
                    <a:pt x="138252" y="552259"/>
                  </a:lnTo>
                  <a:lnTo>
                    <a:pt x="140004" y="555764"/>
                  </a:lnTo>
                  <a:lnTo>
                    <a:pt x="140804" y="554126"/>
                  </a:lnTo>
                  <a:lnTo>
                    <a:pt x="141973" y="551764"/>
                  </a:lnTo>
                  <a:close/>
                </a:path>
                <a:path w="982345" h="964565">
                  <a:moveTo>
                    <a:pt x="187667" y="737704"/>
                  </a:moveTo>
                  <a:lnTo>
                    <a:pt x="187185" y="737577"/>
                  </a:lnTo>
                  <a:lnTo>
                    <a:pt x="186182" y="737298"/>
                  </a:lnTo>
                  <a:lnTo>
                    <a:pt x="185293" y="738886"/>
                  </a:lnTo>
                  <a:lnTo>
                    <a:pt x="184327" y="740448"/>
                  </a:lnTo>
                  <a:lnTo>
                    <a:pt x="185826" y="743661"/>
                  </a:lnTo>
                  <a:lnTo>
                    <a:pt x="186664" y="740943"/>
                  </a:lnTo>
                  <a:lnTo>
                    <a:pt x="187172" y="739330"/>
                  </a:lnTo>
                  <a:lnTo>
                    <a:pt x="187667" y="737704"/>
                  </a:lnTo>
                  <a:close/>
                </a:path>
                <a:path w="982345" h="964565">
                  <a:moveTo>
                    <a:pt x="223735" y="562991"/>
                  </a:moveTo>
                  <a:lnTo>
                    <a:pt x="221068" y="559536"/>
                  </a:lnTo>
                  <a:lnTo>
                    <a:pt x="220802" y="559600"/>
                  </a:lnTo>
                  <a:lnTo>
                    <a:pt x="218503" y="564019"/>
                  </a:lnTo>
                  <a:lnTo>
                    <a:pt x="220459" y="563638"/>
                  </a:lnTo>
                  <a:lnTo>
                    <a:pt x="223735" y="562991"/>
                  </a:lnTo>
                  <a:close/>
                </a:path>
                <a:path w="982345" h="964565">
                  <a:moveTo>
                    <a:pt x="248094" y="316953"/>
                  </a:moveTo>
                  <a:lnTo>
                    <a:pt x="246138" y="314820"/>
                  </a:lnTo>
                  <a:lnTo>
                    <a:pt x="245770" y="315112"/>
                  </a:lnTo>
                  <a:lnTo>
                    <a:pt x="245402" y="315391"/>
                  </a:lnTo>
                  <a:lnTo>
                    <a:pt x="245033" y="315696"/>
                  </a:lnTo>
                  <a:lnTo>
                    <a:pt x="246138" y="317347"/>
                  </a:lnTo>
                  <a:lnTo>
                    <a:pt x="246697" y="318173"/>
                  </a:lnTo>
                  <a:lnTo>
                    <a:pt x="247167" y="317766"/>
                  </a:lnTo>
                  <a:lnTo>
                    <a:pt x="248094" y="316953"/>
                  </a:lnTo>
                  <a:close/>
                </a:path>
                <a:path w="982345" h="964565">
                  <a:moveTo>
                    <a:pt x="251472" y="672096"/>
                  </a:moveTo>
                  <a:lnTo>
                    <a:pt x="249707" y="669823"/>
                  </a:lnTo>
                  <a:lnTo>
                    <a:pt x="247713" y="671918"/>
                  </a:lnTo>
                  <a:lnTo>
                    <a:pt x="247510" y="673735"/>
                  </a:lnTo>
                  <a:lnTo>
                    <a:pt x="249542" y="675703"/>
                  </a:lnTo>
                  <a:lnTo>
                    <a:pt x="250317" y="673900"/>
                  </a:lnTo>
                  <a:lnTo>
                    <a:pt x="251472" y="672096"/>
                  </a:lnTo>
                  <a:close/>
                </a:path>
                <a:path w="982345" h="964565">
                  <a:moveTo>
                    <a:pt x="272199" y="663359"/>
                  </a:moveTo>
                  <a:lnTo>
                    <a:pt x="269748" y="661847"/>
                  </a:lnTo>
                  <a:lnTo>
                    <a:pt x="269646" y="663016"/>
                  </a:lnTo>
                  <a:lnTo>
                    <a:pt x="269544" y="664171"/>
                  </a:lnTo>
                  <a:lnTo>
                    <a:pt x="269455" y="665340"/>
                  </a:lnTo>
                  <a:lnTo>
                    <a:pt x="270281" y="665454"/>
                  </a:lnTo>
                  <a:lnTo>
                    <a:pt x="270725" y="665518"/>
                  </a:lnTo>
                  <a:lnTo>
                    <a:pt x="271691" y="664489"/>
                  </a:lnTo>
                  <a:lnTo>
                    <a:pt x="272199" y="663359"/>
                  </a:lnTo>
                  <a:close/>
                </a:path>
                <a:path w="982345" h="964565">
                  <a:moveTo>
                    <a:pt x="285877" y="819010"/>
                  </a:moveTo>
                  <a:lnTo>
                    <a:pt x="284975" y="817689"/>
                  </a:lnTo>
                  <a:lnTo>
                    <a:pt x="283984" y="816546"/>
                  </a:lnTo>
                  <a:lnTo>
                    <a:pt x="281216" y="818057"/>
                  </a:lnTo>
                  <a:lnTo>
                    <a:pt x="282714" y="819061"/>
                  </a:lnTo>
                  <a:lnTo>
                    <a:pt x="283806" y="819785"/>
                  </a:lnTo>
                  <a:lnTo>
                    <a:pt x="284899" y="820496"/>
                  </a:lnTo>
                  <a:lnTo>
                    <a:pt x="285216" y="820013"/>
                  </a:lnTo>
                  <a:lnTo>
                    <a:pt x="285546" y="819492"/>
                  </a:lnTo>
                  <a:lnTo>
                    <a:pt x="285877" y="819010"/>
                  </a:lnTo>
                  <a:close/>
                </a:path>
                <a:path w="982345" h="964565">
                  <a:moveTo>
                    <a:pt x="298170" y="690778"/>
                  </a:moveTo>
                  <a:lnTo>
                    <a:pt x="297205" y="690295"/>
                  </a:lnTo>
                  <a:lnTo>
                    <a:pt x="296316" y="690346"/>
                  </a:lnTo>
                  <a:lnTo>
                    <a:pt x="295490" y="690232"/>
                  </a:lnTo>
                  <a:lnTo>
                    <a:pt x="295427" y="690867"/>
                  </a:lnTo>
                  <a:lnTo>
                    <a:pt x="295109" y="691845"/>
                  </a:lnTo>
                  <a:lnTo>
                    <a:pt x="295948" y="692518"/>
                  </a:lnTo>
                  <a:lnTo>
                    <a:pt x="296837" y="692581"/>
                  </a:lnTo>
                  <a:lnTo>
                    <a:pt x="297992" y="692937"/>
                  </a:lnTo>
                  <a:lnTo>
                    <a:pt x="297980" y="691845"/>
                  </a:lnTo>
                  <a:lnTo>
                    <a:pt x="298170" y="690778"/>
                  </a:lnTo>
                  <a:close/>
                </a:path>
                <a:path w="982345" h="964565">
                  <a:moveTo>
                    <a:pt x="299758" y="389712"/>
                  </a:moveTo>
                  <a:lnTo>
                    <a:pt x="298526" y="386842"/>
                  </a:lnTo>
                  <a:lnTo>
                    <a:pt x="297180" y="387311"/>
                  </a:lnTo>
                  <a:lnTo>
                    <a:pt x="295871" y="387985"/>
                  </a:lnTo>
                  <a:lnTo>
                    <a:pt x="295706" y="388048"/>
                  </a:lnTo>
                  <a:lnTo>
                    <a:pt x="295744" y="388543"/>
                  </a:lnTo>
                  <a:lnTo>
                    <a:pt x="295643" y="389178"/>
                  </a:lnTo>
                  <a:lnTo>
                    <a:pt x="296786" y="389343"/>
                  </a:lnTo>
                  <a:lnTo>
                    <a:pt x="297916" y="389470"/>
                  </a:lnTo>
                  <a:lnTo>
                    <a:pt x="299758" y="389712"/>
                  </a:lnTo>
                  <a:close/>
                </a:path>
                <a:path w="982345" h="964565">
                  <a:moveTo>
                    <a:pt x="323634" y="651522"/>
                  </a:moveTo>
                  <a:lnTo>
                    <a:pt x="323608" y="649808"/>
                  </a:lnTo>
                  <a:lnTo>
                    <a:pt x="323164" y="649490"/>
                  </a:lnTo>
                  <a:lnTo>
                    <a:pt x="322503" y="649033"/>
                  </a:lnTo>
                  <a:lnTo>
                    <a:pt x="320979" y="648957"/>
                  </a:lnTo>
                  <a:lnTo>
                    <a:pt x="319925" y="649897"/>
                  </a:lnTo>
                  <a:lnTo>
                    <a:pt x="320179" y="651230"/>
                  </a:lnTo>
                  <a:lnTo>
                    <a:pt x="320052" y="652741"/>
                  </a:lnTo>
                  <a:lnTo>
                    <a:pt x="321449" y="652462"/>
                  </a:lnTo>
                  <a:lnTo>
                    <a:pt x="322694" y="652576"/>
                  </a:lnTo>
                  <a:lnTo>
                    <a:pt x="323634" y="651522"/>
                  </a:lnTo>
                  <a:close/>
                </a:path>
                <a:path w="982345" h="964565">
                  <a:moveTo>
                    <a:pt x="331660" y="535393"/>
                  </a:moveTo>
                  <a:lnTo>
                    <a:pt x="328676" y="532815"/>
                  </a:lnTo>
                  <a:lnTo>
                    <a:pt x="327101" y="536054"/>
                  </a:lnTo>
                  <a:lnTo>
                    <a:pt x="331660" y="535393"/>
                  </a:lnTo>
                  <a:close/>
                </a:path>
                <a:path w="982345" h="964565">
                  <a:moveTo>
                    <a:pt x="336321" y="861212"/>
                  </a:moveTo>
                  <a:lnTo>
                    <a:pt x="333057" y="859345"/>
                  </a:lnTo>
                  <a:lnTo>
                    <a:pt x="333997" y="864539"/>
                  </a:lnTo>
                  <a:lnTo>
                    <a:pt x="335826" y="862761"/>
                  </a:lnTo>
                  <a:lnTo>
                    <a:pt x="336321" y="861212"/>
                  </a:lnTo>
                  <a:close/>
                </a:path>
                <a:path w="982345" h="964565">
                  <a:moveTo>
                    <a:pt x="344068" y="408686"/>
                  </a:moveTo>
                  <a:lnTo>
                    <a:pt x="343395" y="407085"/>
                  </a:lnTo>
                  <a:lnTo>
                    <a:pt x="342938" y="405942"/>
                  </a:lnTo>
                  <a:lnTo>
                    <a:pt x="342074" y="403860"/>
                  </a:lnTo>
                  <a:lnTo>
                    <a:pt x="341122" y="406095"/>
                  </a:lnTo>
                  <a:lnTo>
                    <a:pt x="340563" y="407314"/>
                  </a:lnTo>
                  <a:lnTo>
                    <a:pt x="339915" y="408825"/>
                  </a:lnTo>
                  <a:lnTo>
                    <a:pt x="341452" y="408787"/>
                  </a:lnTo>
                  <a:lnTo>
                    <a:pt x="344068" y="408686"/>
                  </a:lnTo>
                  <a:close/>
                </a:path>
                <a:path w="982345" h="964565">
                  <a:moveTo>
                    <a:pt x="375107" y="653034"/>
                  </a:moveTo>
                  <a:lnTo>
                    <a:pt x="374548" y="652754"/>
                  </a:lnTo>
                  <a:lnTo>
                    <a:pt x="373964" y="652500"/>
                  </a:lnTo>
                  <a:lnTo>
                    <a:pt x="373405" y="652221"/>
                  </a:lnTo>
                  <a:lnTo>
                    <a:pt x="372046" y="655040"/>
                  </a:lnTo>
                  <a:lnTo>
                    <a:pt x="372668" y="655307"/>
                  </a:lnTo>
                  <a:lnTo>
                    <a:pt x="373291" y="655599"/>
                  </a:lnTo>
                  <a:lnTo>
                    <a:pt x="373926" y="655878"/>
                  </a:lnTo>
                  <a:lnTo>
                    <a:pt x="374319" y="654939"/>
                  </a:lnTo>
                  <a:lnTo>
                    <a:pt x="374713" y="653973"/>
                  </a:lnTo>
                  <a:lnTo>
                    <a:pt x="375107" y="653034"/>
                  </a:lnTo>
                  <a:close/>
                </a:path>
                <a:path w="982345" h="964565">
                  <a:moveTo>
                    <a:pt x="378726" y="334543"/>
                  </a:moveTo>
                  <a:lnTo>
                    <a:pt x="378282" y="329272"/>
                  </a:lnTo>
                  <a:lnTo>
                    <a:pt x="377786" y="328980"/>
                  </a:lnTo>
                  <a:lnTo>
                    <a:pt x="373659" y="330708"/>
                  </a:lnTo>
                  <a:lnTo>
                    <a:pt x="378726" y="334543"/>
                  </a:lnTo>
                  <a:close/>
                </a:path>
                <a:path w="982345" h="964565">
                  <a:moveTo>
                    <a:pt x="406260" y="549402"/>
                  </a:moveTo>
                  <a:lnTo>
                    <a:pt x="405650" y="546011"/>
                  </a:lnTo>
                  <a:lnTo>
                    <a:pt x="401967" y="549402"/>
                  </a:lnTo>
                  <a:lnTo>
                    <a:pt x="404393" y="549732"/>
                  </a:lnTo>
                  <a:lnTo>
                    <a:pt x="406260" y="549402"/>
                  </a:lnTo>
                  <a:close/>
                </a:path>
                <a:path w="982345" h="964565">
                  <a:moveTo>
                    <a:pt x="410044" y="528955"/>
                  </a:moveTo>
                  <a:lnTo>
                    <a:pt x="410006" y="528764"/>
                  </a:lnTo>
                  <a:lnTo>
                    <a:pt x="410006" y="528561"/>
                  </a:lnTo>
                  <a:lnTo>
                    <a:pt x="409829" y="528320"/>
                  </a:lnTo>
                  <a:lnTo>
                    <a:pt x="409587" y="528180"/>
                  </a:lnTo>
                  <a:lnTo>
                    <a:pt x="408381" y="528777"/>
                  </a:lnTo>
                  <a:lnTo>
                    <a:pt x="407314" y="529374"/>
                  </a:lnTo>
                  <a:lnTo>
                    <a:pt x="406031" y="530021"/>
                  </a:lnTo>
                  <a:lnTo>
                    <a:pt x="408508" y="532066"/>
                  </a:lnTo>
                  <a:lnTo>
                    <a:pt x="409117" y="530072"/>
                  </a:lnTo>
                  <a:lnTo>
                    <a:pt x="410044" y="528955"/>
                  </a:lnTo>
                  <a:close/>
                </a:path>
                <a:path w="982345" h="964565">
                  <a:moveTo>
                    <a:pt x="410667" y="790740"/>
                  </a:moveTo>
                  <a:lnTo>
                    <a:pt x="408901" y="791883"/>
                  </a:lnTo>
                  <a:lnTo>
                    <a:pt x="407441" y="792822"/>
                  </a:lnTo>
                  <a:lnTo>
                    <a:pt x="405155" y="794296"/>
                  </a:lnTo>
                  <a:lnTo>
                    <a:pt x="410006" y="793483"/>
                  </a:lnTo>
                  <a:lnTo>
                    <a:pt x="410667" y="790740"/>
                  </a:lnTo>
                  <a:close/>
                </a:path>
                <a:path w="982345" h="964565">
                  <a:moveTo>
                    <a:pt x="460883" y="564400"/>
                  </a:moveTo>
                  <a:lnTo>
                    <a:pt x="457784" y="560146"/>
                  </a:lnTo>
                  <a:lnTo>
                    <a:pt x="457022" y="562394"/>
                  </a:lnTo>
                  <a:lnTo>
                    <a:pt x="457733" y="563587"/>
                  </a:lnTo>
                  <a:lnTo>
                    <a:pt x="460883" y="564400"/>
                  </a:lnTo>
                  <a:close/>
                </a:path>
                <a:path w="982345" h="964565">
                  <a:moveTo>
                    <a:pt x="465734" y="793584"/>
                  </a:moveTo>
                  <a:lnTo>
                    <a:pt x="464058" y="791464"/>
                  </a:lnTo>
                  <a:lnTo>
                    <a:pt x="462800" y="791946"/>
                  </a:lnTo>
                  <a:lnTo>
                    <a:pt x="461124" y="793953"/>
                  </a:lnTo>
                  <a:lnTo>
                    <a:pt x="463042" y="795489"/>
                  </a:lnTo>
                  <a:lnTo>
                    <a:pt x="464388" y="795401"/>
                  </a:lnTo>
                  <a:lnTo>
                    <a:pt x="465734" y="793584"/>
                  </a:lnTo>
                  <a:close/>
                </a:path>
                <a:path w="982345" h="964565">
                  <a:moveTo>
                    <a:pt x="469442" y="89268"/>
                  </a:moveTo>
                  <a:lnTo>
                    <a:pt x="467360" y="88239"/>
                  </a:lnTo>
                  <a:lnTo>
                    <a:pt x="466242" y="87680"/>
                  </a:lnTo>
                  <a:lnTo>
                    <a:pt x="464286" y="86728"/>
                  </a:lnTo>
                  <a:lnTo>
                    <a:pt x="465213" y="89916"/>
                  </a:lnTo>
                  <a:lnTo>
                    <a:pt x="466572" y="89966"/>
                  </a:lnTo>
                  <a:lnTo>
                    <a:pt x="469442" y="89268"/>
                  </a:lnTo>
                  <a:close/>
                </a:path>
                <a:path w="982345" h="964565">
                  <a:moveTo>
                    <a:pt x="474357" y="514070"/>
                  </a:moveTo>
                  <a:lnTo>
                    <a:pt x="473811" y="512838"/>
                  </a:lnTo>
                  <a:lnTo>
                    <a:pt x="470877" y="512191"/>
                  </a:lnTo>
                  <a:lnTo>
                    <a:pt x="471779" y="513918"/>
                  </a:lnTo>
                  <a:lnTo>
                    <a:pt x="472338" y="515023"/>
                  </a:lnTo>
                  <a:lnTo>
                    <a:pt x="472909" y="516115"/>
                  </a:lnTo>
                  <a:lnTo>
                    <a:pt x="473278" y="516013"/>
                  </a:lnTo>
                  <a:lnTo>
                    <a:pt x="473646" y="515912"/>
                  </a:lnTo>
                  <a:lnTo>
                    <a:pt x="474052" y="515835"/>
                  </a:lnTo>
                  <a:lnTo>
                    <a:pt x="474357" y="514070"/>
                  </a:lnTo>
                  <a:close/>
                </a:path>
                <a:path w="982345" h="964565">
                  <a:moveTo>
                    <a:pt x="494842" y="857592"/>
                  </a:moveTo>
                  <a:lnTo>
                    <a:pt x="490143" y="853071"/>
                  </a:lnTo>
                  <a:lnTo>
                    <a:pt x="491223" y="860894"/>
                  </a:lnTo>
                  <a:lnTo>
                    <a:pt x="492709" y="859561"/>
                  </a:lnTo>
                  <a:lnTo>
                    <a:pt x="493661" y="858672"/>
                  </a:lnTo>
                  <a:lnTo>
                    <a:pt x="494842" y="857592"/>
                  </a:lnTo>
                  <a:close/>
                </a:path>
                <a:path w="982345" h="964565">
                  <a:moveTo>
                    <a:pt x="506476" y="530707"/>
                  </a:moveTo>
                  <a:lnTo>
                    <a:pt x="505561" y="529374"/>
                  </a:lnTo>
                  <a:lnTo>
                    <a:pt x="504621" y="528078"/>
                  </a:lnTo>
                  <a:lnTo>
                    <a:pt x="503694" y="526757"/>
                  </a:lnTo>
                  <a:lnTo>
                    <a:pt x="504088" y="528421"/>
                  </a:lnTo>
                  <a:lnTo>
                    <a:pt x="503720" y="530631"/>
                  </a:lnTo>
                  <a:lnTo>
                    <a:pt x="506476" y="530707"/>
                  </a:lnTo>
                  <a:close/>
                </a:path>
                <a:path w="982345" h="964565">
                  <a:moveTo>
                    <a:pt x="513473" y="692721"/>
                  </a:moveTo>
                  <a:lnTo>
                    <a:pt x="511441" y="693216"/>
                  </a:lnTo>
                  <a:lnTo>
                    <a:pt x="507479" y="694232"/>
                  </a:lnTo>
                  <a:lnTo>
                    <a:pt x="512279" y="696112"/>
                  </a:lnTo>
                  <a:lnTo>
                    <a:pt x="513473" y="692721"/>
                  </a:lnTo>
                  <a:close/>
                </a:path>
                <a:path w="982345" h="964565">
                  <a:moveTo>
                    <a:pt x="520128" y="946619"/>
                  </a:moveTo>
                  <a:lnTo>
                    <a:pt x="520001" y="945845"/>
                  </a:lnTo>
                  <a:lnTo>
                    <a:pt x="520077" y="944981"/>
                  </a:lnTo>
                  <a:lnTo>
                    <a:pt x="519709" y="944333"/>
                  </a:lnTo>
                  <a:lnTo>
                    <a:pt x="519417" y="943851"/>
                  </a:lnTo>
                  <a:lnTo>
                    <a:pt x="518579" y="943648"/>
                  </a:lnTo>
                  <a:lnTo>
                    <a:pt x="517994" y="943317"/>
                  </a:lnTo>
                  <a:lnTo>
                    <a:pt x="517880" y="943762"/>
                  </a:lnTo>
                  <a:lnTo>
                    <a:pt x="517740" y="944181"/>
                  </a:lnTo>
                  <a:lnTo>
                    <a:pt x="517613" y="944638"/>
                  </a:lnTo>
                  <a:lnTo>
                    <a:pt x="517829" y="945362"/>
                  </a:lnTo>
                  <a:lnTo>
                    <a:pt x="517906" y="946226"/>
                  </a:lnTo>
                  <a:lnTo>
                    <a:pt x="518566" y="947026"/>
                  </a:lnTo>
                  <a:lnTo>
                    <a:pt x="519531" y="946696"/>
                  </a:lnTo>
                  <a:lnTo>
                    <a:pt x="520128" y="946619"/>
                  </a:lnTo>
                  <a:close/>
                </a:path>
                <a:path w="982345" h="964565">
                  <a:moveTo>
                    <a:pt x="540499" y="82753"/>
                  </a:moveTo>
                  <a:lnTo>
                    <a:pt x="538340" y="81965"/>
                  </a:lnTo>
                  <a:lnTo>
                    <a:pt x="537095" y="81495"/>
                  </a:lnTo>
                  <a:lnTo>
                    <a:pt x="535851" y="81038"/>
                  </a:lnTo>
                  <a:lnTo>
                    <a:pt x="535635" y="81813"/>
                  </a:lnTo>
                  <a:lnTo>
                    <a:pt x="535000" y="82880"/>
                  </a:lnTo>
                  <a:lnTo>
                    <a:pt x="536321" y="84886"/>
                  </a:lnTo>
                  <a:lnTo>
                    <a:pt x="537756" y="84836"/>
                  </a:lnTo>
                  <a:lnTo>
                    <a:pt x="540499" y="82753"/>
                  </a:lnTo>
                  <a:close/>
                </a:path>
                <a:path w="982345" h="964565">
                  <a:moveTo>
                    <a:pt x="548551" y="171881"/>
                  </a:moveTo>
                  <a:lnTo>
                    <a:pt x="545553" y="171754"/>
                  </a:lnTo>
                  <a:lnTo>
                    <a:pt x="545185" y="173583"/>
                  </a:lnTo>
                  <a:lnTo>
                    <a:pt x="544804" y="176161"/>
                  </a:lnTo>
                  <a:lnTo>
                    <a:pt x="547649" y="175793"/>
                  </a:lnTo>
                  <a:lnTo>
                    <a:pt x="548474" y="174383"/>
                  </a:lnTo>
                  <a:lnTo>
                    <a:pt x="548551" y="171881"/>
                  </a:lnTo>
                  <a:close/>
                </a:path>
                <a:path w="982345" h="964565">
                  <a:moveTo>
                    <a:pt x="584301" y="305333"/>
                  </a:moveTo>
                  <a:lnTo>
                    <a:pt x="583946" y="303390"/>
                  </a:lnTo>
                  <a:lnTo>
                    <a:pt x="583768" y="302183"/>
                  </a:lnTo>
                  <a:lnTo>
                    <a:pt x="583526" y="300939"/>
                  </a:lnTo>
                  <a:lnTo>
                    <a:pt x="583044" y="301129"/>
                  </a:lnTo>
                  <a:lnTo>
                    <a:pt x="582345" y="301180"/>
                  </a:lnTo>
                  <a:lnTo>
                    <a:pt x="582117" y="301536"/>
                  </a:lnTo>
                  <a:lnTo>
                    <a:pt x="580974" y="303212"/>
                  </a:lnTo>
                  <a:lnTo>
                    <a:pt x="582155" y="304025"/>
                  </a:lnTo>
                  <a:lnTo>
                    <a:pt x="584301" y="305333"/>
                  </a:lnTo>
                  <a:close/>
                </a:path>
                <a:path w="982345" h="964565">
                  <a:moveTo>
                    <a:pt x="584720" y="550202"/>
                  </a:moveTo>
                  <a:lnTo>
                    <a:pt x="584530" y="548411"/>
                  </a:lnTo>
                  <a:lnTo>
                    <a:pt x="584504" y="548119"/>
                  </a:lnTo>
                  <a:lnTo>
                    <a:pt x="583552" y="547573"/>
                  </a:lnTo>
                  <a:lnTo>
                    <a:pt x="582739" y="548347"/>
                  </a:lnTo>
                  <a:lnTo>
                    <a:pt x="582066" y="549148"/>
                  </a:lnTo>
                  <a:lnTo>
                    <a:pt x="580732" y="550646"/>
                  </a:lnTo>
                  <a:lnTo>
                    <a:pt x="583692" y="550786"/>
                  </a:lnTo>
                  <a:lnTo>
                    <a:pt x="584720" y="550202"/>
                  </a:lnTo>
                  <a:close/>
                </a:path>
                <a:path w="982345" h="964565">
                  <a:moveTo>
                    <a:pt x="586867" y="330022"/>
                  </a:moveTo>
                  <a:lnTo>
                    <a:pt x="584225" y="330111"/>
                  </a:lnTo>
                  <a:lnTo>
                    <a:pt x="583476" y="331889"/>
                  </a:lnTo>
                  <a:lnTo>
                    <a:pt x="582879" y="333933"/>
                  </a:lnTo>
                  <a:lnTo>
                    <a:pt x="586371" y="334886"/>
                  </a:lnTo>
                  <a:lnTo>
                    <a:pt x="586867" y="330022"/>
                  </a:lnTo>
                  <a:close/>
                </a:path>
                <a:path w="982345" h="964565">
                  <a:moveTo>
                    <a:pt x="587184" y="213410"/>
                  </a:moveTo>
                  <a:lnTo>
                    <a:pt x="585990" y="210959"/>
                  </a:lnTo>
                  <a:lnTo>
                    <a:pt x="584593" y="210362"/>
                  </a:lnTo>
                  <a:lnTo>
                    <a:pt x="582866" y="212928"/>
                  </a:lnTo>
                  <a:lnTo>
                    <a:pt x="587184" y="213410"/>
                  </a:lnTo>
                  <a:close/>
                </a:path>
                <a:path w="982345" h="964565">
                  <a:moveTo>
                    <a:pt x="590423" y="5092"/>
                  </a:moveTo>
                  <a:lnTo>
                    <a:pt x="589978" y="4216"/>
                  </a:lnTo>
                  <a:lnTo>
                    <a:pt x="589737" y="3771"/>
                  </a:lnTo>
                  <a:lnTo>
                    <a:pt x="588518" y="4356"/>
                  </a:lnTo>
                  <a:lnTo>
                    <a:pt x="587286" y="4953"/>
                  </a:lnTo>
                  <a:lnTo>
                    <a:pt x="586066" y="5524"/>
                  </a:lnTo>
                  <a:lnTo>
                    <a:pt x="587044" y="7251"/>
                  </a:lnTo>
                  <a:lnTo>
                    <a:pt x="588175" y="6540"/>
                  </a:lnTo>
                  <a:lnTo>
                    <a:pt x="590423" y="5092"/>
                  </a:lnTo>
                  <a:close/>
                </a:path>
                <a:path w="982345" h="964565">
                  <a:moveTo>
                    <a:pt x="599655" y="964184"/>
                  </a:moveTo>
                  <a:lnTo>
                    <a:pt x="599338" y="962380"/>
                  </a:lnTo>
                  <a:lnTo>
                    <a:pt x="598843" y="959396"/>
                  </a:lnTo>
                  <a:lnTo>
                    <a:pt x="595617" y="960170"/>
                  </a:lnTo>
                  <a:lnTo>
                    <a:pt x="595490" y="961605"/>
                  </a:lnTo>
                  <a:lnTo>
                    <a:pt x="597344" y="963815"/>
                  </a:lnTo>
                  <a:lnTo>
                    <a:pt x="598385" y="963803"/>
                  </a:lnTo>
                  <a:lnTo>
                    <a:pt x="599655" y="964184"/>
                  </a:lnTo>
                  <a:close/>
                </a:path>
                <a:path w="982345" h="964565">
                  <a:moveTo>
                    <a:pt x="601929" y="476250"/>
                  </a:moveTo>
                  <a:lnTo>
                    <a:pt x="599186" y="474472"/>
                  </a:lnTo>
                  <a:lnTo>
                    <a:pt x="597306" y="476605"/>
                  </a:lnTo>
                  <a:lnTo>
                    <a:pt x="599274" y="476440"/>
                  </a:lnTo>
                  <a:lnTo>
                    <a:pt x="600595" y="476338"/>
                  </a:lnTo>
                  <a:lnTo>
                    <a:pt x="601929" y="476250"/>
                  </a:lnTo>
                  <a:close/>
                </a:path>
                <a:path w="982345" h="964565">
                  <a:moveTo>
                    <a:pt x="607174" y="733425"/>
                  </a:moveTo>
                  <a:lnTo>
                    <a:pt x="606793" y="732421"/>
                  </a:lnTo>
                  <a:lnTo>
                    <a:pt x="603504" y="731761"/>
                  </a:lnTo>
                  <a:lnTo>
                    <a:pt x="606069" y="739508"/>
                  </a:lnTo>
                  <a:lnTo>
                    <a:pt x="607174" y="733425"/>
                  </a:lnTo>
                  <a:close/>
                </a:path>
                <a:path w="982345" h="964565">
                  <a:moveTo>
                    <a:pt x="612089" y="383997"/>
                  </a:moveTo>
                  <a:lnTo>
                    <a:pt x="611911" y="383692"/>
                  </a:lnTo>
                  <a:lnTo>
                    <a:pt x="610997" y="382181"/>
                  </a:lnTo>
                  <a:lnTo>
                    <a:pt x="609841" y="381850"/>
                  </a:lnTo>
                  <a:lnTo>
                    <a:pt x="608533" y="383413"/>
                  </a:lnTo>
                  <a:lnTo>
                    <a:pt x="608901" y="385229"/>
                  </a:lnTo>
                  <a:lnTo>
                    <a:pt x="609968" y="385813"/>
                  </a:lnTo>
                  <a:lnTo>
                    <a:pt x="611606" y="385102"/>
                  </a:lnTo>
                  <a:lnTo>
                    <a:pt x="611873" y="384975"/>
                  </a:lnTo>
                  <a:lnTo>
                    <a:pt x="612089" y="383997"/>
                  </a:lnTo>
                  <a:close/>
                </a:path>
                <a:path w="982345" h="964565">
                  <a:moveTo>
                    <a:pt x="616635" y="259181"/>
                  </a:moveTo>
                  <a:lnTo>
                    <a:pt x="616229" y="257568"/>
                  </a:lnTo>
                  <a:lnTo>
                    <a:pt x="615543" y="254952"/>
                  </a:lnTo>
                  <a:lnTo>
                    <a:pt x="613625" y="256705"/>
                  </a:lnTo>
                  <a:lnTo>
                    <a:pt x="612406" y="257810"/>
                  </a:lnTo>
                  <a:lnTo>
                    <a:pt x="610514" y="259562"/>
                  </a:lnTo>
                  <a:lnTo>
                    <a:pt x="612889" y="259410"/>
                  </a:lnTo>
                  <a:lnTo>
                    <a:pt x="616635" y="259181"/>
                  </a:lnTo>
                  <a:close/>
                </a:path>
                <a:path w="982345" h="964565">
                  <a:moveTo>
                    <a:pt x="644499" y="706856"/>
                  </a:moveTo>
                  <a:lnTo>
                    <a:pt x="642023" y="707758"/>
                  </a:lnTo>
                  <a:lnTo>
                    <a:pt x="640003" y="708507"/>
                  </a:lnTo>
                  <a:lnTo>
                    <a:pt x="637362" y="709460"/>
                  </a:lnTo>
                  <a:lnTo>
                    <a:pt x="641896" y="710679"/>
                  </a:lnTo>
                  <a:lnTo>
                    <a:pt x="642620" y="710412"/>
                  </a:lnTo>
                  <a:lnTo>
                    <a:pt x="644499" y="706856"/>
                  </a:lnTo>
                  <a:close/>
                </a:path>
                <a:path w="982345" h="964565">
                  <a:moveTo>
                    <a:pt x="644994" y="822299"/>
                  </a:moveTo>
                  <a:lnTo>
                    <a:pt x="643521" y="822312"/>
                  </a:lnTo>
                  <a:lnTo>
                    <a:pt x="642086" y="822312"/>
                  </a:lnTo>
                  <a:lnTo>
                    <a:pt x="640626" y="822375"/>
                  </a:lnTo>
                  <a:lnTo>
                    <a:pt x="640499" y="822401"/>
                  </a:lnTo>
                  <a:lnTo>
                    <a:pt x="640410" y="822985"/>
                  </a:lnTo>
                  <a:lnTo>
                    <a:pt x="640270" y="823468"/>
                  </a:lnTo>
                  <a:lnTo>
                    <a:pt x="641451" y="824090"/>
                  </a:lnTo>
                  <a:lnTo>
                    <a:pt x="642670" y="824776"/>
                  </a:lnTo>
                  <a:lnTo>
                    <a:pt x="644867" y="825957"/>
                  </a:lnTo>
                  <a:lnTo>
                    <a:pt x="644918" y="824153"/>
                  </a:lnTo>
                  <a:lnTo>
                    <a:pt x="644956" y="823226"/>
                  </a:lnTo>
                  <a:lnTo>
                    <a:pt x="644994" y="822299"/>
                  </a:lnTo>
                  <a:close/>
                </a:path>
                <a:path w="982345" h="964565">
                  <a:moveTo>
                    <a:pt x="645299" y="812533"/>
                  </a:moveTo>
                  <a:lnTo>
                    <a:pt x="644131" y="810602"/>
                  </a:lnTo>
                  <a:lnTo>
                    <a:pt x="642645" y="810196"/>
                  </a:lnTo>
                  <a:lnTo>
                    <a:pt x="640829" y="811479"/>
                  </a:lnTo>
                  <a:lnTo>
                    <a:pt x="643826" y="812165"/>
                  </a:lnTo>
                  <a:lnTo>
                    <a:pt x="645299" y="812533"/>
                  </a:lnTo>
                  <a:close/>
                </a:path>
                <a:path w="982345" h="964565">
                  <a:moveTo>
                    <a:pt x="646315" y="851103"/>
                  </a:moveTo>
                  <a:lnTo>
                    <a:pt x="646290" y="849858"/>
                  </a:lnTo>
                  <a:lnTo>
                    <a:pt x="646290" y="848614"/>
                  </a:lnTo>
                  <a:lnTo>
                    <a:pt x="646214" y="847293"/>
                  </a:lnTo>
                  <a:lnTo>
                    <a:pt x="645655" y="847229"/>
                  </a:lnTo>
                  <a:lnTo>
                    <a:pt x="645045" y="847064"/>
                  </a:lnTo>
                  <a:lnTo>
                    <a:pt x="644677" y="851065"/>
                  </a:lnTo>
                  <a:lnTo>
                    <a:pt x="645210" y="851077"/>
                  </a:lnTo>
                  <a:lnTo>
                    <a:pt x="645769" y="851077"/>
                  </a:lnTo>
                  <a:lnTo>
                    <a:pt x="646315" y="851103"/>
                  </a:lnTo>
                  <a:close/>
                </a:path>
                <a:path w="982345" h="964565">
                  <a:moveTo>
                    <a:pt x="651230" y="643039"/>
                  </a:moveTo>
                  <a:lnTo>
                    <a:pt x="649681" y="636727"/>
                  </a:lnTo>
                  <a:lnTo>
                    <a:pt x="648423" y="637006"/>
                  </a:lnTo>
                  <a:lnTo>
                    <a:pt x="646874" y="643331"/>
                  </a:lnTo>
                  <a:lnTo>
                    <a:pt x="651230" y="643039"/>
                  </a:lnTo>
                  <a:close/>
                </a:path>
                <a:path w="982345" h="964565">
                  <a:moveTo>
                    <a:pt x="666699" y="561314"/>
                  </a:moveTo>
                  <a:lnTo>
                    <a:pt x="665911" y="560565"/>
                  </a:lnTo>
                  <a:lnTo>
                    <a:pt x="662393" y="561479"/>
                  </a:lnTo>
                  <a:lnTo>
                    <a:pt x="666673" y="566166"/>
                  </a:lnTo>
                  <a:lnTo>
                    <a:pt x="666699" y="561314"/>
                  </a:lnTo>
                  <a:close/>
                </a:path>
                <a:path w="982345" h="964565">
                  <a:moveTo>
                    <a:pt x="670344" y="1219"/>
                  </a:moveTo>
                  <a:lnTo>
                    <a:pt x="667118" y="0"/>
                  </a:lnTo>
                  <a:lnTo>
                    <a:pt x="668959" y="4686"/>
                  </a:lnTo>
                  <a:lnTo>
                    <a:pt x="670140" y="2755"/>
                  </a:lnTo>
                  <a:lnTo>
                    <a:pt x="670344" y="1219"/>
                  </a:lnTo>
                  <a:close/>
                </a:path>
                <a:path w="982345" h="964565">
                  <a:moveTo>
                    <a:pt x="671601" y="921334"/>
                  </a:moveTo>
                  <a:lnTo>
                    <a:pt x="670090" y="919695"/>
                  </a:lnTo>
                  <a:lnTo>
                    <a:pt x="666242" y="915492"/>
                  </a:lnTo>
                  <a:lnTo>
                    <a:pt x="667854" y="919810"/>
                  </a:lnTo>
                  <a:lnTo>
                    <a:pt x="671601" y="921334"/>
                  </a:lnTo>
                  <a:close/>
                </a:path>
                <a:path w="982345" h="964565">
                  <a:moveTo>
                    <a:pt x="714489" y="230009"/>
                  </a:moveTo>
                  <a:lnTo>
                    <a:pt x="712660" y="226910"/>
                  </a:lnTo>
                  <a:lnTo>
                    <a:pt x="712050" y="227215"/>
                  </a:lnTo>
                  <a:lnTo>
                    <a:pt x="711466" y="227507"/>
                  </a:lnTo>
                  <a:lnTo>
                    <a:pt x="710857" y="227812"/>
                  </a:lnTo>
                  <a:lnTo>
                    <a:pt x="712266" y="231114"/>
                  </a:lnTo>
                  <a:lnTo>
                    <a:pt x="712990" y="230746"/>
                  </a:lnTo>
                  <a:lnTo>
                    <a:pt x="713752" y="230378"/>
                  </a:lnTo>
                  <a:lnTo>
                    <a:pt x="714489" y="230009"/>
                  </a:lnTo>
                  <a:close/>
                </a:path>
                <a:path w="982345" h="964565">
                  <a:moveTo>
                    <a:pt x="728472" y="702081"/>
                  </a:moveTo>
                  <a:lnTo>
                    <a:pt x="728103" y="701395"/>
                  </a:lnTo>
                  <a:lnTo>
                    <a:pt x="727862" y="700620"/>
                  </a:lnTo>
                  <a:lnTo>
                    <a:pt x="725766" y="702538"/>
                  </a:lnTo>
                  <a:lnTo>
                    <a:pt x="724839" y="703389"/>
                  </a:lnTo>
                  <a:lnTo>
                    <a:pt x="725614" y="704291"/>
                  </a:lnTo>
                  <a:lnTo>
                    <a:pt x="726528" y="703618"/>
                  </a:lnTo>
                  <a:lnTo>
                    <a:pt x="727481" y="702983"/>
                  </a:lnTo>
                  <a:lnTo>
                    <a:pt x="728472" y="702081"/>
                  </a:lnTo>
                  <a:close/>
                </a:path>
                <a:path w="982345" h="964565">
                  <a:moveTo>
                    <a:pt x="767321" y="340017"/>
                  </a:moveTo>
                  <a:lnTo>
                    <a:pt x="765619" y="338950"/>
                  </a:lnTo>
                  <a:lnTo>
                    <a:pt x="765302" y="338759"/>
                  </a:lnTo>
                  <a:lnTo>
                    <a:pt x="764362" y="338950"/>
                  </a:lnTo>
                  <a:lnTo>
                    <a:pt x="763587" y="340626"/>
                  </a:lnTo>
                  <a:lnTo>
                    <a:pt x="763625" y="341896"/>
                  </a:lnTo>
                  <a:lnTo>
                    <a:pt x="765797" y="342341"/>
                  </a:lnTo>
                  <a:lnTo>
                    <a:pt x="766483" y="341160"/>
                  </a:lnTo>
                  <a:lnTo>
                    <a:pt x="767321" y="340017"/>
                  </a:lnTo>
                  <a:close/>
                </a:path>
                <a:path w="982345" h="964565">
                  <a:moveTo>
                    <a:pt x="785012" y="683133"/>
                  </a:moveTo>
                  <a:lnTo>
                    <a:pt x="780821" y="681012"/>
                  </a:lnTo>
                  <a:lnTo>
                    <a:pt x="782243" y="684098"/>
                  </a:lnTo>
                  <a:lnTo>
                    <a:pt x="785012" y="683133"/>
                  </a:lnTo>
                  <a:close/>
                </a:path>
                <a:path w="982345" h="964565">
                  <a:moveTo>
                    <a:pt x="798322" y="793788"/>
                  </a:moveTo>
                  <a:lnTo>
                    <a:pt x="797979" y="793508"/>
                  </a:lnTo>
                  <a:lnTo>
                    <a:pt x="797623" y="793254"/>
                  </a:lnTo>
                  <a:lnTo>
                    <a:pt x="797306" y="793000"/>
                  </a:lnTo>
                  <a:lnTo>
                    <a:pt x="795413" y="795172"/>
                  </a:lnTo>
                  <a:lnTo>
                    <a:pt x="793546" y="797382"/>
                  </a:lnTo>
                  <a:lnTo>
                    <a:pt x="791667" y="799579"/>
                  </a:lnTo>
                  <a:lnTo>
                    <a:pt x="795667" y="799388"/>
                  </a:lnTo>
                  <a:lnTo>
                    <a:pt x="797293" y="796886"/>
                  </a:lnTo>
                  <a:lnTo>
                    <a:pt x="798322" y="793788"/>
                  </a:lnTo>
                  <a:close/>
                </a:path>
                <a:path w="982345" h="964565">
                  <a:moveTo>
                    <a:pt x="841806" y="567296"/>
                  </a:moveTo>
                  <a:lnTo>
                    <a:pt x="841641" y="566635"/>
                  </a:lnTo>
                  <a:lnTo>
                    <a:pt x="841590" y="565912"/>
                  </a:lnTo>
                  <a:lnTo>
                    <a:pt x="841273" y="565327"/>
                  </a:lnTo>
                  <a:lnTo>
                    <a:pt x="840994" y="564832"/>
                  </a:lnTo>
                  <a:lnTo>
                    <a:pt x="840422" y="564489"/>
                  </a:lnTo>
                  <a:lnTo>
                    <a:pt x="839965" y="564070"/>
                  </a:lnTo>
                  <a:lnTo>
                    <a:pt x="838987" y="564667"/>
                  </a:lnTo>
                  <a:lnTo>
                    <a:pt x="839470" y="565772"/>
                  </a:lnTo>
                  <a:lnTo>
                    <a:pt x="839939" y="566851"/>
                  </a:lnTo>
                  <a:lnTo>
                    <a:pt x="840422" y="567944"/>
                  </a:lnTo>
                  <a:lnTo>
                    <a:pt x="841349" y="567524"/>
                  </a:lnTo>
                  <a:lnTo>
                    <a:pt x="841806" y="567296"/>
                  </a:lnTo>
                  <a:close/>
                </a:path>
                <a:path w="982345" h="964565">
                  <a:moveTo>
                    <a:pt x="844511" y="252590"/>
                  </a:moveTo>
                  <a:lnTo>
                    <a:pt x="844118" y="251853"/>
                  </a:lnTo>
                  <a:lnTo>
                    <a:pt x="843876" y="251421"/>
                  </a:lnTo>
                  <a:lnTo>
                    <a:pt x="842606" y="251587"/>
                  </a:lnTo>
                  <a:lnTo>
                    <a:pt x="841298" y="251409"/>
                  </a:lnTo>
                  <a:lnTo>
                    <a:pt x="841565" y="252717"/>
                  </a:lnTo>
                  <a:lnTo>
                    <a:pt x="841463" y="253796"/>
                  </a:lnTo>
                  <a:lnTo>
                    <a:pt x="841946" y="254215"/>
                  </a:lnTo>
                  <a:lnTo>
                    <a:pt x="842441" y="254673"/>
                  </a:lnTo>
                  <a:lnTo>
                    <a:pt x="843483" y="254508"/>
                  </a:lnTo>
                  <a:lnTo>
                    <a:pt x="844296" y="254584"/>
                  </a:lnTo>
                  <a:lnTo>
                    <a:pt x="844270" y="253657"/>
                  </a:lnTo>
                  <a:lnTo>
                    <a:pt x="844511" y="252590"/>
                  </a:lnTo>
                  <a:close/>
                </a:path>
                <a:path w="982345" h="964565">
                  <a:moveTo>
                    <a:pt x="851192" y="543140"/>
                  </a:moveTo>
                  <a:lnTo>
                    <a:pt x="846696" y="545261"/>
                  </a:lnTo>
                  <a:lnTo>
                    <a:pt x="850125" y="547801"/>
                  </a:lnTo>
                  <a:lnTo>
                    <a:pt x="850798" y="544830"/>
                  </a:lnTo>
                  <a:lnTo>
                    <a:pt x="851192" y="543140"/>
                  </a:lnTo>
                  <a:close/>
                </a:path>
                <a:path w="982345" h="964565">
                  <a:moveTo>
                    <a:pt x="870000" y="660666"/>
                  </a:moveTo>
                  <a:lnTo>
                    <a:pt x="867676" y="659104"/>
                  </a:lnTo>
                  <a:lnTo>
                    <a:pt x="867549" y="660996"/>
                  </a:lnTo>
                  <a:lnTo>
                    <a:pt x="866546" y="663054"/>
                  </a:lnTo>
                  <a:lnTo>
                    <a:pt x="868591" y="665187"/>
                  </a:lnTo>
                  <a:lnTo>
                    <a:pt x="869505" y="662571"/>
                  </a:lnTo>
                  <a:lnTo>
                    <a:pt x="870000" y="660666"/>
                  </a:lnTo>
                  <a:close/>
                </a:path>
                <a:path w="982345" h="964565">
                  <a:moveTo>
                    <a:pt x="877443" y="789698"/>
                  </a:moveTo>
                  <a:lnTo>
                    <a:pt x="872312" y="789419"/>
                  </a:lnTo>
                  <a:lnTo>
                    <a:pt x="872705" y="793203"/>
                  </a:lnTo>
                  <a:lnTo>
                    <a:pt x="876693" y="792848"/>
                  </a:lnTo>
                  <a:lnTo>
                    <a:pt x="877443" y="789698"/>
                  </a:lnTo>
                  <a:close/>
                </a:path>
                <a:path w="982345" h="964565">
                  <a:moveTo>
                    <a:pt x="884580" y="238658"/>
                  </a:moveTo>
                  <a:lnTo>
                    <a:pt x="884364" y="235953"/>
                  </a:lnTo>
                  <a:lnTo>
                    <a:pt x="882942" y="237274"/>
                  </a:lnTo>
                  <a:lnTo>
                    <a:pt x="882002" y="238125"/>
                  </a:lnTo>
                  <a:lnTo>
                    <a:pt x="881062" y="239001"/>
                  </a:lnTo>
                  <a:lnTo>
                    <a:pt x="883678" y="239572"/>
                  </a:lnTo>
                  <a:lnTo>
                    <a:pt x="884580" y="238658"/>
                  </a:lnTo>
                  <a:close/>
                </a:path>
                <a:path w="982345" h="964565">
                  <a:moveTo>
                    <a:pt x="886764" y="738403"/>
                  </a:moveTo>
                  <a:lnTo>
                    <a:pt x="886421" y="737222"/>
                  </a:lnTo>
                  <a:lnTo>
                    <a:pt x="886421" y="736282"/>
                  </a:lnTo>
                  <a:lnTo>
                    <a:pt x="885621" y="736447"/>
                  </a:lnTo>
                  <a:lnTo>
                    <a:pt x="884542" y="736320"/>
                  </a:lnTo>
                  <a:lnTo>
                    <a:pt x="884072" y="736815"/>
                  </a:lnTo>
                  <a:lnTo>
                    <a:pt x="883500" y="737425"/>
                  </a:lnTo>
                  <a:lnTo>
                    <a:pt x="883462" y="738517"/>
                  </a:lnTo>
                  <a:lnTo>
                    <a:pt x="882954" y="740232"/>
                  </a:lnTo>
                  <a:lnTo>
                    <a:pt x="884643" y="739673"/>
                  </a:lnTo>
                  <a:lnTo>
                    <a:pt x="885875" y="739648"/>
                  </a:lnTo>
                  <a:lnTo>
                    <a:pt x="886307" y="739038"/>
                  </a:lnTo>
                  <a:lnTo>
                    <a:pt x="886764" y="738403"/>
                  </a:lnTo>
                  <a:close/>
                </a:path>
                <a:path w="982345" h="964565">
                  <a:moveTo>
                    <a:pt x="896759" y="254520"/>
                  </a:moveTo>
                  <a:lnTo>
                    <a:pt x="895108" y="252069"/>
                  </a:lnTo>
                  <a:lnTo>
                    <a:pt x="894334" y="253428"/>
                  </a:lnTo>
                  <a:lnTo>
                    <a:pt x="893813" y="254355"/>
                  </a:lnTo>
                  <a:lnTo>
                    <a:pt x="893292" y="255295"/>
                  </a:lnTo>
                  <a:lnTo>
                    <a:pt x="893737" y="255524"/>
                  </a:lnTo>
                  <a:lnTo>
                    <a:pt x="894156" y="255778"/>
                  </a:lnTo>
                  <a:lnTo>
                    <a:pt x="894613" y="256032"/>
                  </a:lnTo>
                  <a:lnTo>
                    <a:pt x="896162" y="255473"/>
                  </a:lnTo>
                  <a:lnTo>
                    <a:pt x="896759" y="254520"/>
                  </a:lnTo>
                  <a:close/>
                </a:path>
                <a:path w="982345" h="964565">
                  <a:moveTo>
                    <a:pt x="910297" y="725525"/>
                  </a:moveTo>
                  <a:lnTo>
                    <a:pt x="906208" y="721067"/>
                  </a:lnTo>
                  <a:lnTo>
                    <a:pt x="906386" y="723290"/>
                  </a:lnTo>
                  <a:lnTo>
                    <a:pt x="906538" y="724776"/>
                  </a:lnTo>
                  <a:lnTo>
                    <a:pt x="906691" y="726655"/>
                  </a:lnTo>
                  <a:lnTo>
                    <a:pt x="907935" y="726262"/>
                  </a:lnTo>
                  <a:lnTo>
                    <a:pt x="910297" y="725525"/>
                  </a:lnTo>
                  <a:close/>
                </a:path>
                <a:path w="982345" h="964565">
                  <a:moveTo>
                    <a:pt x="923315" y="397090"/>
                  </a:moveTo>
                  <a:lnTo>
                    <a:pt x="923150" y="395986"/>
                  </a:lnTo>
                  <a:lnTo>
                    <a:pt x="923239" y="395185"/>
                  </a:lnTo>
                  <a:lnTo>
                    <a:pt x="922312" y="395249"/>
                  </a:lnTo>
                  <a:lnTo>
                    <a:pt x="921283" y="395097"/>
                  </a:lnTo>
                  <a:lnTo>
                    <a:pt x="920051" y="395732"/>
                  </a:lnTo>
                  <a:lnTo>
                    <a:pt x="920013" y="396798"/>
                  </a:lnTo>
                  <a:lnTo>
                    <a:pt x="919568" y="398195"/>
                  </a:lnTo>
                  <a:lnTo>
                    <a:pt x="921156" y="397878"/>
                  </a:lnTo>
                  <a:lnTo>
                    <a:pt x="922261" y="397967"/>
                  </a:lnTo>
                  <a:lnTo>
                    <a:pt x="922870" y="397459"/>
                  </a:lnTo>
                  <a:lnTo>
                    <a:pt x="923315" y="397090"/>
                  </a:lnTo>
                  <a:close/>
                </a:path>
                <a:path w="982345" h="964565">
                  <a:moveTo>
                    <a:pt x="959027" y="351663"/>
                  </a:moveTo>
                  <a:lnTo>
                    <a:pt x="958380" y="349872"/>
                  </a:lnTo>
                  <a:lnTo>
                    <a:pt x="957275" y="348996"/>
                  </a:lnTo>
                  <a:lnTo>
                    <a:pt x="955459" y="350164"/>
                  </a:lnTo>
                  <a:lnTo>
                    <a:pt x="955141" y="350393"/>
                  </a:lnTo>
                  <a:lnTo>
                    <a:pt x="955014" y="351688"/>
                  </a:lnTo>
                  <a:lnTo>
                    <a:pt x="956525" y="353453"/>
                  </a:lnTo>
                  <a:lnTo>
                    <a:pt x="957795" y="353021"/>
                  </a:lnTo>
                  <a:lnTo>
                    <a:pt x="959027" y="351663"/>
                  </a:lnTo>
                  <a:close/>
                </a:path>
                <a:path w="982345" h="964565">
                  <a:moveTo>
                    <a:pt x="966076" y="332270"/>
                  </a:moveTo>
                  <a:lnTo>
                    <a:pt x="962291" y="332028"/>
                  </a:lnTo>
                  <a:lnTo>
                    <a:pt x="960780" y="331952"/>
                  </a:lnTo>
                  <a:lnTo>
                    <a:pt x="960755" y="332473"/>
                  </a:lnTo>
                  <a:lnTo>
                    <a:pt x="960729" y="333502"/>
                  </a:lnTo>
                  <a:lnTo>
                    <a:pt x="962266" y="333781"/>
                  </a:lnTo>
                  <a:lnTo>
                    <a:pt x="963879" y="335216"/>
                  </a:lnTo>
                  <a:lnTo>
                    <a:pt x="966076" y="332270"/>
                  </a:lnTo>
                  <a:close/>
                </a:path>
                <a:path w="982345" h="964565">
                  <a:moveTo>
                    <a:pt x="973137" y="374688"/>
                  </a:moveTo>
                  <a:lnTo>
                    <a:pt x="972845" y="374002"/>
                  </a:lnTo>
                  <a:lnTo>
                    <a:pt x="972693" y="373659"/>
                  </a:lnTo>
                  <a:lnTo>
                    <a:pt x="971715" y="373659"/>
                  </a:lnTo>
                  <a:lnTo>
                    <a:pt x="971130" y="373507"/>
                  </a:lnTo>
                  <a:lnTo>
                    <a:pt x="971016" y="374307"/>
                  </a:lnTo>
                  <a:lnTo>
                    <a:pt x="970724" y="375183"/>
                  </a:lnTo>
                  <a:lnTo>
                    <a:pt x="970902" y="375920"/>
                  </a:lnTo>
                  <a:lnTo>
                    <a:pt x="970991" y="376275"/>
                  </a:lnTo>
                  <a:lnTo>
                    <a:pt x="971943" y="376466"/>
                  </a:lnTo>
                  <a:lnTo>
                    <a:pt x="973048" y="376974"/>
                  </a:lnTo>
                  <a:lnTo>
                    <a:pt x="972985" y="375577"/>
                  </a:lnTo>
                  <a:lnTo>
                    <a:pt x="973137" y="374688"/>
                  </a:lnTo>
                  <a:close/>
                </a:path>
                <a:path w="982345" h="964565">
                  <a:moveTo>
                    <a:pt x="980084" y="444792"/>
                  </a:moveTo>
                  <a:close/>
                </a:path>
                <a:path w="982345" h="964565">
                  <a:moveTo>
                    <a:pt x="981735" y="447446"/>
                  </a:moveTo>
                  <a:lnTo>
                    <a:pt x="980046" y="444842"/>
                  </a:lnTo>
                  <a:lnTo>
                    <a:pt x="979208" y="445922"/>
                  </a:lnTo>
                  <a:lnTo>
                    <a:pt x="977531" y="446760"/>
                  </a:lnTo>
                  <a:lnTo>
                    <a:pt x="978535" y="448665"/>
                  </a:lnTo>
                  <a:lnTo>
                    <a:pt x="981735" y="44744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2" name="object 147">
              <a:extLst>
                <a:ext uri="{FF2B5EF4-FFF2-40B4-BE49-F238E27FC236}">
                  <a16:creationId xmlns:a16="http://schemas.microsoft.com/office/drawing/2014/main" id="{86D662CC-74E2-5B40-BEE2-7BA411BC7CC8}"/>
                </a:ext>
              </a:extLst>
            </p:cNvPr>
            <p:cNvSpPr/>
            <p:nvPr/>
          </p:nvSpPr>
          <p:spPr>
            <a:xfrm>
              <a:off x="5009279" y="4124439"/>
              <a:ext cx="592614" cy="536780"/>
            </a:xfrm>
            <a:custGeom>
              <a:avLst/>
              <a:gdLst/>
              <a:ahLst/>
              <a:cxnLst/>
              <a:rect l="l" t="t" r="r" b="b"/>
              <a:pathLst>
                <a:path w="977265" h="885190">
                  <a:moveTo>
                    <a:pt x="2171" y="417499"/>
                  </a:moveTo>
                  <a:lnTo>
                    <a:pt x="914" y="417144"/>
                  </a:lnTo>
                  <a:lnTo>
                    <a:pt x="533" y="417918"/>
                  </a:lnTo>
                  <a:lnTo>
                    <a:pt x="317" y="418693"/>
                  </a:lnTo>
                  <a:lnTo>
                    <a:pt x="0" y="419671"/>
                  </a:lnTo>
                  <a:lnTo>
                    <a:pt x="825" y="419811"/>
                  </a:lnTo>
                  <a:lnTo>
                    <a:pt x="1651" y="420001"/>
                  </a:lnTo>
                  <a:lnTo>
                    <a:pt x="1955" y="419188"/>
                  </a:lnTo>
                  <a:lnTo>
                    <a:pt x="2133" y="418388"/>
                  </a:lnTo>
                  <a:lnTo>
                    <a:pt x="2159" y="417601"/>
                  </a:lnTo>
                  <a:close/>
                </a:path>
                <a:path w="977265" h="885190">
                  <a:moveTo>
                    <a:pt x="35560" y="633514"/>
                  </a:moveTo>
                  <a:lnTo>
                    <a:pt x="34963" y="632561"/>
                  </a:lnTo>
                  <a:lnTo>
                    <a:pt x="32626" y="632282"/>
                  </a:lnTo>
                  <a:lnTo>
                    <a:pt x="32550" y="634250"/>
                  </a:lnTo>
                  <a:lnTo>
                    <a:pt x="32854" y="635419"/>
                  </a:lnTo>
                  <a:lnTo>
                    <a:pt x="35115" y="635622"/>
                  </a:lnTo>
                  <a:lnTo>
                    <a:pt x="35560" y="633514"/>
                  </a:lnTo>
                  <a:close/>
                </a:path>
                <a:path w="977265" h="885190">
                  <a:moveTo>
                    <a:pt x="93459" y="557568"/>
                  </a:moveTo>
                  <a:lnTo>
                    <a:pt x="91554" y="556971"/>
                  </a:lnTo>
                  <a:lnTo>
                    <a:pt x="90614" y="556653"/>
                  </a:lnTo>
                  <a:lnTo>
                    <a:pt x="90474" y="557098"/>
                  </a:lnTo>
                  <a:lnTo>
                    <a:pt x="90157" y="557974"/>
                  </a:lnTo>
                  <a:lnTo>
                    <a:pt x="91046" y="558279"/>
                  </a:lnTo>
                  <a:lnTo>
                    <a:pt x="91935" y="558622"/>
                  </a:lnTo>
                  <a:lnTo>
                    <a:pt x="92862" y="558850"/>
                  </a:lnTo>
                  <a:lnTo>
                    <a:pt x="93256" y="558012"/>
                  </a:lnTo>
                  <a:lnTo>
                    <a:pt x="93459" y="557568"/>
                  </a:lnTo>
                  <a:close/>
                </a:path>
                <a:path w="977265" h="885190">
                  <a:moveTo>
                    <a:pt x="98171" y="554558"/>
                  </a:moveTo>
                  <a:lnTo>
                    <a:pt x="97320" y="554393"/>
                  </a:lnTo>
                  <a:lnTo>
                    <a:pt x="97040" y="555244"/>
                  </a:lnTo>
                  <a:lnTo>
                    <a:pt x="96812" y="556056"/>
                  </a:lnTo>
                  <a:lnTo>
                    <a:pt x="96596" y="556882"/>
                  </a:lnTo>
                  <a:lnTo>
                    <a:pt x="97028" y="556983"/>
                  </a:lnTo>
                  <a:lnTo>
                    <a:pt x="97459" y="557085"/>
                  </a:lnTo>
                  <a:lnTo>
                    <a:pt x="97917" y="557161"/>
                  </a:lnTo>
                  <a:lnTo>
                    <a:pt x="97993" y="556323"/>
                  </a:lnTo>
                  <a:lnTo>
                    <a:pt x="98132" y="555485"/>
                  </a:lnTo>
                  <a:lnTo>
                    <a:pt x="98158" y="554609"/>
                  </a:lnTo>
                  <a:close/>
                </a:path>
                <a:path w="977265" h="885190">
                  <a:moveTo>
                    <a:pt x="122453" y="433108"/>
                  </a:moveTo>
                  <a:lnTo>
                    <a:pt x="121043" y="432130"/>
                  </a:lnTo>
                  <a:lnTo>
                    <a:pt x="120167" y="431520"/>
                  </a:lnTo>
                  <a:lnTo>
                    <a:pt x="118491" y="430364"/>
                  </a:lnTo>
                  <a:lnTo>
                    <a:pt x="119151" y="433019"/>
                  </a:lnTo>
                  <a:lnTo>
                    <a:pt x="119799" y="433971"/>
                  </a:lnTo>
                  <a:lnTo>
                    <a:pt x="122453" y="433108"/>
                  </a:lnTo>
                  <a:close/>
                </a:path>
                <a:path w="977265" h="885190">
                  <a:moveTo>
                    <a:pt x="123990" y="679780"/>
                  </a:moveTo>
                  <a:lnTo>
                    <a:pt x="121704" y="677748"/>
                  </a:lnTo>
                  <a:lnTo>
                    <a:pt x="121373" y="678091"/>
                  </a:lnTo>
                  <a:lnTo>
                    <a:pt x="121056" y="678446"/>
                  </a:lnTo>
                  <a:lnTo>
                    <a:pt x="120713" y="678802"/>
                  </a:lnTo>
                  <a:lnTo>
                    <a:pt x="123444" y="680529"/>
                  </a:lnTo>
                  <a:lnTo>
                    <a:pt x="123621" y="680288"/>
                  </a:lnTo>
                  <a:lnTo>
                    <a:pt x="123990" y="679780"/>
                  </a:lnTo>
                  <a:close/>
                </a:path>
                <a:path w="977265" h="885190">
                  <a:moveTo>
                    <a:pt x="175983" y="759650"/>
                  </a:moveTo>
                  <a:lnTo>
                    <a:pt x="175387" y="759498"/>
                  </a:lnTo>
                  <a:lnTo>
                    <a:pt x="174663" y="759053"/>
                  </a:lnTo>
                  <a:lnTo>
                    <a:pt x="173545" y="759421"/>
                  </a:lnTo>
                  <a:lnTo>
                    <a:pt x="173075" y="760107"/>
                  </a:lnTo>
                  <a:lnTo>
                    <a:pt x="171589" y="761479"/>
                  </a:lnTo>
                  <a:lnTo>
                    <a:pt x="173901" y="761174"/>
                  </a:lnTo>
                  <a:lnTo>
                    <a:pt x="174917" y="761022"/>
                  </a:lnTo>
                  <a:lnTo>
                    <a:pt x="175933" y="760882"/>
                  </a:lnTo>
                  <a:lnTo>
                    <a:pt x="175958" y="760476"/>
                  </a:lnTo>
                  <a:lnTo>
                    <a:pt x="175983" y="759650"/>
                  </a:lnTo>
                  <a:close/>
                </a:path>
                <a:path w="977265" h="885190">
                  <a:moveTo>
                    <a:pt x="181203" y="309765"/>
                  </a:moveTo>
                  <a:lnTo>
                    <a:pt x="178701" y="309168"/>
                  </a:lnTo>
                  <a:lnTo>
                    <a:pt x="178600" y="309473"/>
                  </a:lnTo>
                  <a:lnTo>
                    <a:pt x="178511" y="309778"/>
                  </a:lnTo>
                  <a:lnTo>
                    <a:pt x="178409" y="310070"/>
                  </a:lnTo>
                  <a:lnTo>
                    <a:pt x="179184" y="310388"/>
                  </a:lnTo>
                  <a:lnTo>
                    <a:pt x="179971" y="310718"/>
                  </a:lnTo>
                  <a:lnTo>
                    <a:pt x="180746" y="311010"/>
                  </a:lnTo>
                  <a:lnTo>
                    <a:pt x="180898" y="310603"/>
                  </a:lnTo>
                  <a:lnTo>
                    <a:pt x="181038" y="310184"/>
                  </a:lnTo>
                  <a:lnTo>
                    <a:pt x="181203" y="309765"/>
                  </a:lnTo>
                  <a:close/>
                </a:path>
                <a:path w="977265" h="885190">
                  <a:moveTo>
                    <a:pt x="198882" y="754430"/>
                  </a:moveTo>
                  <a:lnTo>
                    <a:pt x="198653" y="754265"/>
                  </a:lnTo>
                  <a:lnTo>
                    <a:pt x="198412" y="754113"/>
                  </a:lnTo>
                  <a:lnTo>
                    <a:pt x="198170" y="753960"/>
                  </a:lnTo>
                  <a:lnTo>
                    <a:pt x="197573" y="754646"/>
                  </a:lnTo>
                  <a:lnTo>
                    <a:pt x="196989" y="755357"/>
                  </a:lnTo>
                  <a:lnTo>
                    <a:pt x="196418" y="756056"/>
                  </a:lnTo>
                  <a:lnTo>
                    <a:pt x="196786" y="756348"/>
                  </a:lnTo>
                  <a:lnTo>
                    <a:pt x="197154" y="756589"/>
                  </a:lnTo>
                  <a:lnTo>
                    <a:pt x="197523" y="756869"/>
                  </a:lnTo>
                  <a:lnTo>
                    <a:pt x="197980" y="756056"/>
                  </a:lnTo>
                  <a:lnTo>
                    <a:pt x="198882" y="754430"/>
                  </a:lnTo>
                  <a:close/>
                </a:path>
                <a:path w="977265" h="885190">
                  <a:moveTo>
                    <a:pt x="202793" y="369506"/>
                  </a:moveTo>
                  <a:lnTo>
                    <a:pt x="202184" y="369328"/>
                  </a:lnTo>
                  <a:lnTo>
                    <a:pt x="201485" y="368884"/>
                  </a:lnTo>
                  <a:lnTo>
                    <a:pt x="200545" y="369176"/>
                  </a:lnTo>
                  <a:lnTo>
                    <a:pt x="200317" y="369976"/>
                  </a:lnTo>
                  <a:lnTo>
                    <a:pt x="199694" y="370967"/>
                  </a:lnTo>
                  <a:lnTo>
                    <a:pt x="200926" y="371055"/>
                  </a:lnTo>
                  <a:lnTo>
                    <a:pt x="201663" y="371335"/>
                  </a:lnTo>
                  <a:lnTo>
                    <a:pt x="202565" y="370916"/>
                  </a:lnTo>
                  <a:lnTo>
                    <a:pt x="202590" y="370065"/>
                  </a:lnTo>
                  <a:lnTo>
                    <a:pt x="202793" y="369506"/>
                  </a:lnTo>
                  <a:close/>
                </a:path>
                <a:path w="977265" h="885190">
                  <a:moveTo>
                    <a:pt x="229273" y="319087"/>
                  </a:moveTo>
                  <a:lnTo>
                    <a:pt x="228447" y="318363"/>
                  </a:lnTo>
                  <a:lnTo>
                    <a:pt x="226809" y="316865"/>
                  </a:lnTo>
                  <a:lnTo>
                    <a:pt x="226428" y="317195"/>
                  </a:lnTo>
                  <a:lnTo>
                    <a:pt x="226060" y="317538"/>
                  </a:lnTo>
                  <a:lnTo>
                    <a:pt x="225704" y="317881"/>
                  </a:lnTo>
                  <a:lnTo>
                    <a:pt x="226593" y="318592"/>
                  </a:lnTo>
                  <a:lnTo>
                    <a:pt x="227507" y="319316"/>
                  </a:lnTo>
                  <a:lnTo>
                    <a:pt x="228447" y="320052"/>
                  </a:lnTo>
                  <a:lnTo>
                    <a:pt x="228981" y="319405"/>
                  </a:lnTo>
                  <a:lnTo>
                    <a:pt x="229273" y="319087"/>
                  </a:lnTo>
                  <a:close/>
                </a:path>
                <a:path w="977265" h="885190">
                  <a:moveTo>
                    <a:pt x="233603" y="351383"/>
                  </a:moveTo>
                  <a:lnTo>
                    <a:pt x="232270" y="349237"/>
                  </a:lnTo>
                  <a:lnTo>
                    <a:pt x="231584" y="348170"/>
                  </a:lnTo>
                  <a:lnTo>
                    <a:pt x="230911" y="348576"/>
                  </a:lnTo>
                  <a:lnTo>
                    <a:pt x="230568" y="348805"/>
                  </a:lnTo>
                  <a:lnTo>
                    <a:pt x="232638" y="352107"/>
                  </a:lnTo>
                  <a:lnTo>
                    <a:pt x="233299" y="351624"/>
                  </a:lnTo>
                  <a:lnTo>
                    <a:pt x="233603" y="351383"/>
                  </a:lnTo>
                  <a:close/>
                </a:path>
                <a:path w="977265" h="885190">
                  <a:moveTo>
                    <a:pt x="233807" y="771296"/>
                  </a:moveTo>
                  <a:lnTo>
                    <a:pt x="232448" y="769797"/>
                  </a:lnTo>
                  <a:lnTo>
                    <a:pt x="231762" y="769061"/>
                  </a:lnTo>
                  <a:lnTo>
                    <a:pt x="231406" y="769442"/>
                  </a:lnTo>
                  <a:lnTo>
                    <a:pt x="231025" y="769797"/>
                  </a:lnTo>
                  <a:lnTo>
                    <a:pt x="230657" y="770191"/>
                  </a:lnTo>
                  <a:lnTo>
                    <a:pt x="232257" y="771474"/>
                  </a:lnTo>
                  <a:lnTo>
                    <a:pt x="233070" y="772147"/>
                  </a:lnTo>
                  <a:lnTo>
                    <a:pt x="233311" y="771867"/>
                  </a:lnTo>
                  <a:lnTo>
                    <a:pt x="233553" y="771588"/>
                  </a:lnTo>
                  <a:lnTo>
                    <a:pt x="233807" y="771296"/>
                  </a:lnTo>
                  <a:close/>
                </a:path>
                <a:path w="977265" h="885190">
                  <a:moveTo>
                    <a:pt x="234632" y="538695"/>
                  </a:moveTo>
                  <a:lnTo>
                    <a:pt x="234569" y="538099"/>
                  </a:lnTo>
                  <a:lnTo>
                    <a:pt x="234594" y="537413"/>
                  </a:lnTo>
                  <a:lnTo>
                    <a:pt x="234327" y="536892"/>
                  </a:lnTo>
                  <a:lnTo>
                    <a:pt x="234213" y="536676"/>
                  </a:lnTo>
                  <a:lnTo>
                    <a:pt x="233184" y="536638"/>
                  </a:lnTo>
                  <a:lnTo>
                    <a:pt x="232651" y="537298"/>
                  </a:lnTo>
                  <a:lnTo>
                    <a:pt x="232613" y="537972"/>
                  </a:lnTo>
                  <a:lnTo>
                    <a:pt x="232308" y="539013"/>
                  </a:lnTo>
                  <a:lnTo>
                    <a:pt x="233413" y="538873"/>
                  </a:lnTo>
                  <a:lnTo>
                    <a:pt x="234035" y="538784"/>
                  </a:lnTo>
                  <a:lnTo>
                    <a:pt x="234632" y="538695"/>
                  </a:lnTo>
                  <a:close/>
                </a:path>
                <a:path w="977265" h="885190">
                  <a:moveTo>
                    <a:pt x="235267" y="781278"/>
                  </a:moveTo>
                  <a:lnTo>
                    <a:pt x="233845" y="777887"/>
                  </a:lnTo>
                  <a:lnTo>
                    <a:pt x="233362" y="776719"/>
                  </a:lnTo>
                  <a:lnTo>
                    <a:pt x="232727" y="779246"/>
                  </a:lnTo>
                  <a:lnTo>
                    <a:pt x="235267" y="781278"/>
                  </a:lnTo>
                  <a:close/>
                </a:path>
                <a:path w="977265" h="885190">
                  <a:moveTo>
                    <a:pt x="241630" y="55829"/>
                  </a:moveTo>
                  <a:lnTo>
                    <a:pt x="241477" y="54762"/>
                  </a:lnTo>
                  <a:lnTo>
                    <a:pt x="240741" y="54571"/>
                  </a:lnTo>
                  <a:lnTo>
                    <a:pt x="239941" y="54470"/>
                  </a:lnTo>
                  <a:lnTo>
                    <a:pt x="239001" y="55118"/>
                  </a:lnTo>
                  <a:lnTo>
                    <a:pt x="238785" y="55880"/>
                  </a:lnTo>
                  <a:lnTo>
                    <a:pt x="238467" y="56489"/>
                  </a:lnTo>
                  <a:lnTo>
                    <a:pt x="239395" y="56730"/>
                  </a:lnTo>
                  <a:lnTo>
                    <a:pt x="239877" y="56896"/>
                  </a:lnTo>
                  <a:lnTo>
                    <a:pt x="240385" y="56642"/>
                  </a:lnTo>
                  <a:lnTo>
                    <a:pt x="241071" y="56515"/>
                  </a:lnTo>
                  <a:lnTo>
                    <a:pt x="241630" y="55829"/>
                  </a:lnTo>
                  <a:close/>
                </a:path>
                <a:path w="977265" h="885190">
                  <a:moveTo>
                    <a:pt x="260096" y="244094"/>
                  </a:moveTo>
                  <a:lnTo>
                    <a:pt x="260045" y="240842"/>
                  </a:lnTo>
                  <a:lnTo>
                    <a:pt x="258318" y="243078"/>
                  </a:lnTo>
                  <a:lnTo>
                    <a:pt x="257771" y="244182"/>
                  </a:lnTo>
                  <a:lnTo>
                    <a:pt x="260096" y="245732"/>
                  </a:lnTo>
                  <a:lnTo>
                    <a:pt x="260096" y="244094"/>
                  </a:lnTo>
                  <a:close/>
                </a:path>
                <a:path w="977265" h="885190">
                  <a:moveTo>
                    <a:pt x="262547" y="798283"/>
                  </a:moveTo>
                  <a:lnTo>
                    <a:pt x="259321" y="797204"/>
                  </a:lnTo>
                  <a:lnTo>
                    <a:pt x="259194" y="797521"/>
                  </a:lnTo>
                  <a:lnTo>
                    <a:pt x="259080" y="797864"/>
                  </a:lnTo>
                  <a:lnTo>
                    <a:pt x="258953" y="798207"/>
                  </a:lnTo>
                  <a:lnTo>
                    <a:pt x="261048" y="799020"/>
                  </a:lnTo>
                  <a:lnTo>
                    <a:pt x="262102" y="799426"/>
                  </a:lnTo>
                  <a:lnTo>
                    <a:pt x="262255" y="799033"/>
                  </a:lnTo>
                  <a:lnTo>
                    <a:pt x="262394" y="798652"/>
                  </a:lnTo>
                  <a:lnTo>
                    <a:pt x="262547" y="798283"/>
                  </a:lnTo>
                  <a:close/>
                </a:path>
                <a:path w="977265" h="885190">
                  <a:moveTo>
                    <a:pt x="293954" y="138734"/>
                  </a:moveTo>
                  <a:lnTo>
                    <a:pt x="293776" y="138239"/>
                  </a:lnTo>
                  <a:lnTo>
                    <a:pt x="293674" y="137998"/>
                  </a:lnTo>
                  <a:lnTo>
                    <a:pt x="292684" y="138112"/>
                  </a:lnTo>
                  <a:lnTo>
                    <a:pt x="290728" y="138341"/>
                  </a:lnTo>
                  <a:lnTo>
                    <a:pt x="290703" y="138582"/>
                  </a:lnTo>
                  <a:lnTo>
                    <a:pt x="290677" y="138823"/>
                  </a:lnTo>
                  <a:lnTo>
                    <a:pt x="290639" y="139103"/>
                  </a:lnTo>
                  <a:lnTo>
                    <a:pt x="291172" y="139319"/>
                  </a:lnTo>
                  <a:lnTo>
                    <a:pt x="291757" y="139801"/>
                  </a:lnTo>
                  <a:lnTo>
                    <a:pt x="292849" y="139611"/>
                  </a:lnTo>
                  <a:lnTo>
                    <a:pt x="293382" y="139077"/>
                  </a:lnTo>
                  <a:lnTo>
                    <a:pt x="293954" y="138734"/>
                  </a:lnTo>
                  <a:close/>
                </a:path>
                <a:path w="977265" h="885190">
                  <a:moveTo>
                    <a:pt x="306578" y="240449"/>
                  </a:moveTo>
                  <a:lnTo>
                    <a:pt x="304431" y="239255"/>
                  </a:lnTo>
                  <a:lnTo>
                    <a:pt x="303339" y="238633"/>
                  </a:lnTo>
                  <a:lnTo>
                    <a:pt x="302945" y="239115"/>
                  </a:lnTo>
                  <a:lnTo>
                    <a:pt x="302742" y="239331"/>
                  </a:lnTo>
                  <a:lnTo>
                    <a:pt x="303860" y="239991"/>
                  </a:lnTo>
                  <a:lnTo>
                    <a:pt x="304990" y="240665"/>
                  </a:lnTo>
                  <a:lnTo>
                    <a:pt x="306108" y="241325"/>
                  </a:lnTo>
                  <a:lnTo>
                    <a:pt x="306247" y="241033"/>
                  </a:lnTo>
                  <a:lnTo>
                    <a:pt x="306425" y="240753"/>
                  </a:lnTo>
                  <a:lnTo>
                    <a:pt x="306578" y="240449"/>
                  </a:lnTo>
                  <a:close/>
                </a:path>
                <a:path w="977265" h="885190">
                  <a:moveTo>
                    <a:pt x="312216" y="390296"/>
                  </a:moveTo>
                  <a:lnTo>
                    <a:pt x="311505" y="389636"/>
                  </a:lnTo>
                  <a:lnTo>
                    <a:pt x="310794" y="389001"/>
                  </a:lnTo>
                  <a:lnTo>
                    <a:pt x="310095" y="388353"/>
                  </a:lnTo>
                  <a:lnTo>
                    <a:pt x="309892" y="388543"/>
                  </a:lnTo>
                  <a:lnTo>
                    <a:pt x="309486" y="388950"/>
                  </a:lnTo>
                  <a:lnTo>
                    <a:pt x="310134" y="389674"/>
                  </a:lnTo>
                  <a:lnTo>
                    <a:pt x="311442" y="391071"/>
                  </a:lnTo>
                  <a:lnTo>
                    <a:pt x="311683" y="390817"/>
                  </a:lnTo>
                  <a:lnTo>
                    <a:pt x="311937" y="390550"/>
                  </a:lnTo>
                  <a:lnTo>
                    <a:pt x="312216" y="390296"/>
                  </a:lnTo>
                  <a:close/>
                </a:path>
                <a:path w="977265" h="885190">
                  <a:moveTo>
                    <a:pt x="319824" y="580567"/>
                  </a:moveTo>
                  <a:lnTo>
                    <a:pt x="319697" y="580301"/>
                  </a:lnTo>
                  <a:lnTo>
                    <a:pt x="319544" y="580034"/>
                  </a:lnTo>
                  <a:lnTo>
                    <a:pt x="319405" y="579767"/>
                  </a:lnTo>
                  <a:lnTo>
                    <a:pt x="318173" y="580237"/>
                  </a:lnTo>
                  <a:lnTo>
                    <a:pt x="315734" y="581152"/>
                  </a:lnTo>
                  <a:lnTo>
                    <a:pt x="316738" y="581990"/>
                  </a:lnTo>
                  <a:lnTo>
                    <a:pt x="317614" y="582104"/>
                  </a:lnTo>
                  <a:lnTo>
                    <a:pt x="318922" y="581660"/>
                  </a:lnTo>
                  <a:lnTo>
                    <a:pt x="319341" y="581025"/>
                  </a:lnTo>
                  <a:lnTo>
                    <a:pt x="319824" y="580567"/>
                  </a:lnTo>
                  <a:close/>
                </a:path>
                <a:path w="977265" h="885190">
                  <a:moveTo>
                    <a:pt x="327507" y="118338"/>
                  </a:moveTo>
                  <a:lnTo>
                    <a:pt x="327190" y="118224"/>
                  </a:lnTo>
                  <a:lnTo>
                    <a:pt x="326885" y="118122"/>
                  </a:lnTo>
                  <a:lnTo>
                    <a:pt x="326567" y="118008"/>
                  </a:lnTo>
                  <a:lnTo>
                    <a:pt x="326275" y="118833"/>
                  </a:lnTo>
                  <a:lnTo>
                    <a:pt x="325996" y="119646"/>
                  </a:lnTo>
                  <a:lnTo>
                    <a:pt x="325678" y="120472"/>
                  </a:lnTo>
                  <a:lnTo>
                    <a:pt x="326009" y="120573"/>
                  </a:lnTo>
                  <a:lnTo>
                    <a:pt x="326631" y="120802"/>
                  </a:lnTo>
                  <a:lnTo>
                    <a:pt x="326961" y="119976"/>
                  </a:lnTo>
                  <a:lnTo>
                    <a:pt x="327215" y="119151"/>
                  </a:lnTo>
                  <a:lnTo>
                    <a:pt x="327507" y="118338"/>
                  </a:lnTo>
                  <a:close/>
                </a:path>
                <a:path w="977265" h="885190">
                  <a:moveTo>
                    <a:pt x="355650" y="29032"/>
                  </a:moveTo>
                  <a:lnTo>
                    <a:pt x="352717" y="28625"/>
                  </a:lnTo>
                  <a:lnTo>
                    <a:pt x="351612" y="28486"/>
                  </a:lnTo>
                  <a:lnTo>
                    <a:pt x="352704" y="30975"/>
                  </a:lnTo>
                  <a:lnTo>
                    <a:pt x="353783" y="31140"/>
                  </a:lnTo>
                  <a:lnTo>
                    <a:pt x="355650" y="29032"/>
                  </a:lnTo>
                  <a:close/>
                </a:path>
                <a:path w="977265" h="885190">
                  <a:moveTo>
                    <a:pt x="375793" y="175082"/>
                  </a:moveTo>
                  <a:lnTo>
                    <a:pt x="375208" y="173697"/>
                  </a:lnTo>
                  <a:lnTo>
                    <a:pt x="374065" y="170954"/>
                  </a:lnTo>
                  <a:lnTo>
                    <a:pt x="373405" y="171170"/>
                  </a:lnTo>
                  <a:lnTo>
                    <a:pt x="373075" y="171297"/>
                  </a:lnTo>
                  <a:lnTo>
                    <a:pt x="373938" y="174129"/>
                  </a:lnTo>
                  <a:lnTo>
                    <a:pt x="374383" y="175526"/>
                  </a:lnTo>
                  <a:lnTo>
                    <a:pt x="375310" y="175209"/>
                  </a:lnTo>
                  <a:lnTo>
                    <a:pt x="375793" y="175082"/>
                  </a:lnTo>
                  <a:close/>
                </a:path>
                <a:path w="977265" h="885190">
                  <a:moveTo>
                    <a:pt x="408876" y="845540"/>
                  </a:moveTo>
                  <a:lnTo>
                    <a:pt x="408622" y="844715"/>
                  </a:lnTo>
                  <a:lnTo>
                    <a:pt x="408559" y="844232"/>
                  </a:lnTo>
                  <a:lnTo>
                    <a:pt x="407797" y="844359"/>
                  </a:lnTo>
                  <a:lnTo>
                    <a:pt x="406984" y="844410"/>
                  </a:lnTo>
                  <a:lnTo>
                    <a:pt x="406133" y="844727"/>
                  </a:lnTo>
                  <a:lnTo>
                    <a:pt x="406273" y="845553"/>
                  </a:lnTo>
                  <a:lnTo>
                    <a:pt x="406285" y="846404"/>
                  </a:lnTo>
                  <a:lnTo>
                    <a:pt x="407263" y="846112"/>
                  </a:lnTo>
                  <a:lnTo>
                    <a:pt x="408051" y="845947"/>
                  </a:lnTo>
                  <a:lnTo>
                    <a:pt x="408749" y="845616"/>
                  </a:lnTo>
                  <a:lnTo>
                    <a:pt x="408876" y="845540"/>
                  </a:lnTo>
                  <a:close/>
                </a:path>
                <a:path w="977265" h="885190">
                  <a:moveTo>
                    <a:pt x="413537" y="666292"/>
                  </a:moveTo>
                  <a:lnTo>
                    <a:pt x="413207" y="666178"/>
                  </a:lnTo>
                  <a:lnTo>
                    <a:pt x="412546" y="665962"/>
                  </a:lnTo>
                  <a:lnTo>
                    <a:pt x="412140" y="667245"/>
                  </a:lnTo>
                  <a:lnTo>
                    <a:pt x="411772" y="668528"/>
                  </a:lnTo>
                  <a:lnTo>
                    <a:pt x="411365" y="669810"/>
                  </a:lnTo>
                  <a:lnTo>
                    <a:pt x="411683" y="669899"/>
                  </a:lnTo>
                  <a:lnTo>
                    <a:pt x="411988" y="670001"/>
                  </a:lnTo>
                  <a:lnTo>
                    <a:pt x="412305" y="670102"/>
                  </a:lnTo>
                  <a:lnTo>
                    <a:pt x="412724" y="668832"/>
                  </a:lnTo>
                  <a:lnTo>
                    <a:pt x="413537" y="666292"/>
                  </a:lnTo>
                  <a:close/>
                </a:path>
                <a:path w="977265" h="885190">
                  <a:moveTo>
                    <a:pt x="414972" y="374548"/>
                  </a:moveTo>
                  <a:lnTo>
                    <a:pt x="414718" y="374434"/>
                  </a:lnTo>
                  <a:lnTo>
                    <a:pt x="414045" y="374116"/>
                  </a:lnTo>
                  <a:lnTo>
                    <a:pt x="413207" y="374192"/>
                  </a:lnTo>
                  <a:lnTo>
                    <a:pt x="411899" y="374078"/>
                  </a:lnTo>
                  <a:lnTo>
                    <a:pt x="412191" y="375132"/>
                  </a:lnTo>
                  <a:lnTo>
                    <a:pt x="412216" y="376085"/>
                  </a:lnTo>
                  <a:lnTo>
                    <a:pt x="412508" y="376161"/>
                  </a:lnTo>
                  <a:lnTo>
                    <a:pt x="413207" y="376402"/>
                  </a:lnTo>
                  <a:lnTo>
                    <a:pt x="414058" y="376301"/>
                  </a:lnTo>
                  <a:lnTo>
                    <a:pt x="414807" y="376085"/>
                  </a:lnTo>
                  <a:lnTo>
                    <a:pt x="414934" y="376059"/>
                  </a:lnTo>
                  <a:lnTo>
                    <a:pt x="414972" y="374548"/>
                  </a:lnTo>
                  <a:close/>
                </a:path>
                <a:path w="977265" h="885190">
                  <a:moveTo>
                    <a:pt x="419684" y="28549"/>
                  </a:moveTo>
                  <a:lnTo>
                    <a:pt x="417855" y="25120"/>
                  </a:lnTo>
                  <a:lnTo>
                    <a:pt x="417537" y="25285"/>
                  </a:lnTo>
                  <a:lnTo>
                    <a:pt x="416915" y="25654"/>
                  </a:lnTo>
                  <a:lnTo>
                    <a:pt x="417525" y="26797"/>
                  </a:lnTo>
                  <a:lnTo>
                    <a:pt x="418134" y="27927"/>
                  </a:lnTo>
                  <a:lnTo>
                    <a:pt x="418744" y="29070"/>
                  </a:lnTo>
                  <a:lnTo>
                    <a:pt x="419366" y="28740"/>
                  </a:lnTo>
                  <a:lnTo>
                    <a:pt x="419684" y="28549"/>
                  </a:lnTo>
                  <a:close/>
                </a:path>
                <a:path w="977265" h="885190">
                  <a:moveTo>
                    <a:pt x="420001" y="137871"/>
                  </a:moveTo>
                  <a:lnTo>
                    <a:pt x="419862" y="137172"/>
                  </a:lnTo>
                  <a:lnTo>
                    <a:pt x="419912" y="136677"/>
                  </a:lnTo>
                  <a:lnTo>
                    <a:pt x="419277" y="136639"/>
                  </a:lnTo>
                  <a:lnTo>
                    <a:pt x="418477" y="136398"/>
                  </a:lnTo>
                  <a:lnTo>
                    <a:pt x="418058" y="136677"/>
                  </a:lnTo>
                  <a:lnTo>
                    <a:pt x="417664" y="136918"/>
                  </a:lnTo>
                  <a:lnTo>
                    <a:pt x="417703" y="137769"/>
                  </a:lnTo>
                  <a:lnTo>
                    <a:pt x="417372" y="139052"/>
                  </a:lnTo>
                  <a:lnTo>
                    <a:pt x="418604" y="138607"/>
                  </a:lnTo>
                  <a:lnTo>
                    <a:pt x="419315" y="138518"/>
                  </a:lnTo>
                  <a:lnTo>
                    <a:pt x="419735" y="138137"/>
                  </a:lnTo>
                  <a:lnTo>
                    <a:pt x="420001" y="137871"/>
                  </a:lnTo>
                  <a:close/>
                </a:path>
                <a:path w="977265" h="885190">
                  <a:moveTo>
                    <a:pt x="432485" y="701738"/>
                  </a:moveTo>
                  <a:lnTo>
                    <a:pt x="430352" y="702360"/>
                  </a:lnTo>
                  <a:lnTo>
                    <a:pt x="428256" y="703097"/>
                  </a:lnTo>
                  <a:lnTo>
                    <a:pt x="432485" y="705307"/>
                  </a:lnTo>
                  <a:lnTo>
                    <a:pt x="432485" y="701738"/>
                  </a:lnTo>
                  <a:close/>
                </a:path>
                <a:path w="977265" h="885190">
                  <a:moveTo>
                    <a:pt x="445871" y="603084"/>
                  </a:moveTo>
                  <a:lnTo>
                    <a:pt x="445008" y="602957"/>
                  </a:lnTo>
                  <a:lnTo>
                    <a:pt x="444169" y="602843"/>
                  </a:lnTo>
                  <a:lnTo>
                    <a:pt x="443306" y="602729"/>
                  </a:lnTo>
                  <a:lnTo>
                    <a:pt x="443255" y="603059"/>
                  </a:lnTo>
                  <a:lnTo>
                    <a:pt x="443128" y="603694"/>
                  </a:lnTo>
                  <a:lnTo>
                    <a:pt x="444639" y="604126"/>
                  </a:lnTo>
                  <a:lnTo>
                    <a:pt x="445389" y="604354"/>
                  </a:lnTo>
                  <a:lnTo>
                    <a:pt x="445693" y="603504"/>
                  </a:lnTo>
                  <a:lnTo>
                    <a:pt x="445871" y="603084"/>
                  </a:lnTo>
                  <a:close/>
                </a:path>
                <a:path w="977265" h="885190">
                  <a:moveTo>
                    <a:pt x="446786" y="431952"/>
                  </a:moveTo>
                  <a:lnTo>
                    <a:pt x="446239" y="431711"/>
                  </a:lnTo>
                  <a:lnTo>
                    <a:pt x="445630" y="431203"/>
                  </a:lnTo>
                  <a:lnTo>
                    <a:pt x="445135" y="431292"/>
                  </a:lnTo>
                  <a:lnTo>
                    <a:pt x="444715" y="431380"/>
                  </a:lnTo>
                  <a:lnTo>
                    <a:pt x="444411" y="432142"/>
                  </a:lnTo>
                  <a:lnTo>
                    <a:pt x="443750" y="433006"/>
                  </a:lnTo>
                  <a:lnTo>
                    <a:pt x="444855" y="433298"/>
                  </a:lnTo>
                  <a:lnTo>
                    <a:pt x="445566" y="433730"/>
                  </a:lnTo>
                  <a:lnTo>
                    <a:pt x="446405" y="433336"/>
                  </a:lnTo>
                  <a:lnTo>
                    <a:pt x="446532" y="432511"/>
                  </a:lnTo>
                  <a:lnTo>
                    <a:pt x="446786" y="431952"/>
                  </a:lnTo>
                  <a:close/>
                </a:path>
                <a:path w="977265" h="885190">
                  <a:moveTo>
                    <a:pt x="448906" y="111252"/>
                  </a:moveTo>
                  <a:lnTo>
                    <a:pt x="446824" y="110223"/>
                  </a:lnTo>
                  <a:lnTo>
                    <a:pt x="445706" y="109664"/>
                  </a:lnTo>
                  <a:lnTo>
                    <a:pt x="443750" y="108712"/>
                  </a:lnTo>
                  <a:lnTo>
                    <a:pt x="444677" y="111899"/>
                  </a:lnTo>
                  <a:lnTo>
                    <a:pt x="446036" y="111950"/>
                  </a:lnTo>
                  <a:lnTo>
                    <a:pt x="448906" y="111252"/>
                  </a:lnTo>
                  <a:close/>
                </a:path>
                <a:path w="977265" h="885190">
                  <a:moveTo>
                    <a:pt x="484365" y="184416"/>
                  </a:moveTo>
                  <a:lnTo>
                    <a:pt x="483285" y="183972"/>
                  </a:lnTo>
                  <a:lnTo>
                    <a:pt x="481152" y="183070"/>
                  </a:lnTo>
                  <a:lnTo>
                    <a:pt x="480898" y="183718"/>
                  </a:lnTo>
                  <a:lnTo>
                    <a:pt x="480733" y="184023"/>
                  </a:lnTo>
                  <a:lnTo>
                    <a:pt x="481787" y="184531"/>
                  </a:lnTo>
                  <a:lnTo>
                    <a:pt x="482841" y="185000"/>
                  </a:lnTo>
                  <a:lnTo>
                    <a:pt x="483882" y="185483"/>
                  </a:lnTo>
                  <a:lnTo>
                    <a:pt x="484212" y="184785"/>
                  </a:lnTo>
                  <a:lnTo>
                    <a:pt x="484365" y="184416"/>
                  </a:lnTo>
                  <a:close/>
                </a:path>
                <a:path w="977265" h="885190">
                  <a:moveTo>
                    <a:pt x="484390" y="174282"/>
                  </a:moveTo>
                  <a:lnTo>
                    <a:pt x="484251" y="173621"/>
                  </a:lnTo>
                  <a:lnTo>
                    <a:pt x="484289" y="173139"/>
                  </a:lnTo>
                  <a:lnTo>
                    <a:pt x="483666" y="173139"/>
                  </a:lnTo>
                  <a:lnTo>
                    <a:pt x="482981" y="172974"/>
                  </a:lnTo>
                  <a:lnTo>
                    <a:pt x="482447" y="173189"/>
                  </a:lnTo>
                  <a:lnTo>
                    <a:pt x="482206" y="173291"/>
                  </a:lnTo>
                  <a:lnTo>
                    <a:pt x="482269" y="174129"/>
                  </a:lnTo>
                  <a:lnTo>
                    <a:pt x="482117" y="175133"/>
                  </a:lnTo>
                  <a:lnTo>
                    <a:pt x="483019" y="174866"/>
                  </a:lnTo>
                  <a:lnTo>
                    <a:pt x="483679" y="174815"/>
                  </a:lnTo>
                  <a:lnTo>
                    <a:pt x="484390" y="174282"/>
                  </a:lnTo>
                  <a:close/>
                </a:path>
                <a:path w="977265" h="885190">
                  <a:moveTo>
                    <a:pt x="515874" y="711022"/>
                  </a:moveTo>
                  <a:lnTo>
                    <a:pt x="515378" y="709815"/>
                  </a:lnTo>
                  <a:lnTo>
                    <a:pt x="514896" y="709930"/>
                  </a:lnTo>
                  <a:lnTo>
                    <a:pt x="514337" y="709930"/>
                  </a:lnTo>
                  <a:lnTo>
                    <a:pt x="513600" y="710615"/>
                  </a:lnTo>
                  <a:lnTo>
                    <a:pt x="513359" y="711200"/>
                  </a:lnTo>
                  <a:lnTo>
                    <a:pt x="513067" y="711720"/>
                  </a:lnTo>
                  <a:lnTo>
                    <a:pt x="515874" y="711022"/>
                  </a:lnTo>
                  <a:close/>
                </a:path>
                <a:path w="977265" h="885190">
                  <a:moveTo>
                    <a:pt x="524370" y="448106"/>
                  </a:moveTo>
                  <a:lnTo>
                    <a:pt x="524103" y="447344"/>
                  </a:lnTo>
                  <a:lnTo>
                    <a:pt x="524078" y="446697"/>
                  </a:lnTo>
                  <a:lnTo>
                    <a:pt x="523506" y="446773"/>
                  </a:lnTo>
                  <a:lnTo>
                    <a:pt x="522757" y="446671"/>
                  </a:lnTo>
                  <a:lnTo>
                    <a:pt x="522452" y="446989"/>
                  </a:lnTo>
                  <a:lnTo>
                    <a:pt x="522122" y="447382"/>
                  </a:lnTo>
                  <a:lnTo>
                    <a:pt x="522160" y="448119"/>
                  </a:lnTo>
                  <a:lnTo>
                    <a:pt x="521957" y="449211"/>
                  </a:lnTo>
                  <a:lnTo>
                    <a:pt x="523011" y="448932"/>
                  </a:lnTo>
                  <a:lnTo>
                    <a:pt x="523862" y="448932"/>
                  </a:lnTo>
                  <a:lnTo>
                    <a:pt x="524090" y="448551"/>
                  </a:lnTo>
                  <a:lnTo>
                    <a:pt x="524370" y="448106"/>
                  </a:lnTo>
                  <a:close/>
                </a:path>
                <a:path w="977265" h="885190">
                  <a:moveTo>
                    <a:pt x="533806" y="641337"/>
                  </a:moveTo>
                  <a:lnTo>
                    <a:pt x="533654" y="640676"/>
                  </a:lnTo>
                  <a:lnTo>
                    <a:pt x="533615" y="640016"/>
                  </a:lnTo>
                  <a:lnTo>
                    <a:pt x="533349" y="639419"/>
                  </a:lnTo>
                  <a:lnTo>
                    <a:pt x="533082" y="638848"/>
                  </a:lnTo>
                  <a:lnTo>
                    <a:pt x="532612" y="638403"/>
                  </a:lnTo>
                  <a:lnTo>
                    <a:pt x="532206" y="637895"/>
                  </a:lnTo>
                  <a:lnTo>
                    <a:pt x="531964" y="638060"/>
                  </a:lnTo>
                  <a:lnTo>
                    <a:pt x="531698" y="638225"/>
                  </a:lnTo>
                  <a:lnTo>
                    <a:pt x="531469" y="638378"/>
                  </a:lnTo>
                  <a:lnTo>
                    <a:pt x="532028" y="639457"/>
                  </a:lnTo>
                  <a:lnTo>
                    <a:pt x="532549" y="640524"/>
                  </a:lnTo>
                  <a:lnTo>
                    <a:pt x="533107" y="641616"/>
                  </a:lnTo>
                  <a:lnTo>
                    <a:pt x="533336" y="641527"/>
                  </a:lnTo>
                  <a:lnTo>
                    <a:pt x="533806" y="641337"/>
                  </a:lnTo>
                  <a:close/>
                </a:path>
                <a:path w="977265" h="885190">
                  <a:moveTo>
                    <a:pt x="539305" y="809117"/>
                  </a:moveTo>
                  <a:lnTo>
                    <a:pt x="538975" y="808786"/>
                  </a:lnTo>
                  <a:lnTo>
                    <a:pt x="538657" y="808253"/>
                  </a:lnTo>
                  <a:lnTo>
                    <a:pt x="537756" y="809078"/>
                  </a:lnTo>
                  <a:lnTo>
                    <a:pt x="535457" y="811187"/>
                  </a:lnTo>
                  <a:lnTo>
                    <a:pt x="538022" y="811606"/>
                  </a:lnTo>
                  <a:lnTo>
                    <a:pt x="539064" y="811174"/>
                  </a:lnTo>
                  <a:lnTo>
                    <a:pt x="539280" y="809383"/>
                  </a:lnTo>
                  <a:lnTo>
                    <a:pt x="539305" y="809117"/>
                  </a:lnTo>
                  <a:close/>
                </a:path>
                <a:path w="977265" h="885190">
                  <a:moveTo>
                    <a:pt x="553300" y="825"/>
                  </a:moveTo>
                  <a:lnTo>
                    <a:pt x="552945" y="546"/>
                  </a:lnTo>
                  <a:lnTo>
                    <a:pt x="552602" y="266"/>
                  </a:lnTo>
                  <a:lnTo>
                    <a:pt x="552259" y="0"/>
                  </a:lnTo>
                  <a:lnTo>
                    <a:pt x="551840" y="635"/>
                  </a:lnTo>
                  <a:lnTo>
                    <a:pt x="551421" y="1282"/>
                  </a:lnTo>
                  <a:lnTo>
                    <a:pt x="551065" y="1968"/>
                  </a:lnTo>
                  <a:lnTo>
                    <a:pt x="551764" y="2514"/>
                  </a:lnTo>
                  <a:lnTo>
                    <a:pt x="552348" y="1968"/>
                  </a:lnTo>
                  <a:lnTo>
                    <a:pt x="552805" y="1371"/>
                  </a:lnTo>
                  <a:lnTo>
                    <a:pt x="553300" y="825"/>
                  </a:lnTo>
                  <a:close/>
                </a:path>
                <a:path w="977265" h="885190">
                  <a:moveTo>
                    <a:pt x="577900" y="522922"/>
                  </a:moveTo>
                  <a:lnTo>
                    <a:pt x="577634" y="522516"/>
                  </a:lnTo>
                  <a:lnTo>
                    <a:pt x="577126" y="521703"/>
                  </a:lnTo>
                  <a:lnTo>
                    <a:pt x="576338" y="522173"/>
                  </a:lnTo>
                  <a:lnTo>
                    <a:pt x="575551" y="522605"/>
                  </a:lnTo>
                  <a:lnTo>
                    <a:pt x="574814" y="523125"/>
                  </a:lnTo>
                  <a:lnTo>
                    <a:pt x="575259" y="523938"/>
                  </a:lnTo>
                  <a:lnTo>
                    <a:pt x="575500" y="524357"/>
                  </a:lnTo>
                  <a:lnTo>
                    <a:pt x="576313" y="523875"/>
                  </a:lnTo>
                  <a:lnTo>
                    <a:pt x="577113" y="523405"/>
                  </a:lnTo>
                  <a:lnTo>
                    <a:pt x="577900" y="522922"/>
                  </a:lnTo>
                  <a:close/>
                </a:path>
                <a:path w="977265" h="885190">
                  <a:moveTo>
                    <a:pt x="591794" y="790435"/>
                  </a:moveTo>
                  <a:lnTo>
                    <a:pt x="591350" y="789355"/>
                  </a:lnTo>
                  <a:lnTo>
                    <a:pt x="590905" y="788263"/>
                  </a:lnTo>
                  <a:lnTo>
                    <a:pt x="590486" y="787158"/>
                  </a:lnTo>
                  <a:lnTo>
                    <a:pt x="589127" y="787577"/>
                  </a:lnTo>
                  <a:lnTo>
                    <a:pt x="589711" y="788695"/>
                  </a:lnTo>
                  <a:lnTo>
                    <a:pt x="590854" y="790905"/>
                  </a:lnTo>
                  <a:lnTo>
                    <a:pt x="591172" y="790752"/>
                  </a:lnTo>
                  <a:lnTo>
                    <a:pt x="591477" y="790587"/>
                  </a:lnTo>
                  <a:lnTo>
                    <a:pt x="591794" y="790435"/>
                  </a:lnTo>
                  <a:close/>
                </a:path>
                <a:path w="977265" h="885190">
                  <a:moveTo>
                    <a:pt x="614197" y="428396"/>
                  </a:moveTo>
                  <a:lnTo>
                    <a:pt x="613359" y="427545"/>
                  </a:lnTo>
                  <a:lnTo>
                    <a:pt x="610781" y="426732"/>
                  </a:lnTo>
                  <a:lnTo>
                    <a:pt x="611212" y="428117"/>
                  </a:lnTo>
                  <a:lnTo>
                    <a:pt x="611390" y="428967"/>
                  </a:lnTo>
                  <a:lnTo>
                    <a:pt x="611771" y="429691"/>
                  </a:lnTo>
                  <a:lnTo>
                    <a:pt x="611949" y="430009"/>
                  </a:lnTo>
                  <a:lnTo>
                    <a:pt x="612571" y="430110"/>
                  </a:lnTo>
                  <a:lnTo>
                    <a:pt x="613244" y="430441"/>
                  </a:lnTo>
                  <a:lnTo>
                    <a:pt x="614197" y="428396"/>
                  </a:lnTo>
                  <a:close/>
                </a:path>
                <a:path w="977265" h="885190">
                  <a:moveTo>
                    <a:pt x="614680" y="455815"/>
                  </a:moveTo>
                  <a:lnTo>
                    <a:pt x="613460" y="454494"/>
                  </a:lnTo>
                  <a:lnTo>
                    <a:pt x="612851" y="453821"/>
                  </a:lnTo>
                  <a:lnTo>
                    <a:pt x="612559" y="454164"/>
                  </a:lnTo>
                  <a:lnTo>
                    <a:pt x="612241" y="454507"/>
                  </a:lnTo>
                  <a:lnTo>
                    <a:pt x="611949" y="454863"/>
                  </a:lnTo>
                  <a:lnTo>
                    <a:pt x="612571" y="455396"/>
                  </a:lnTo>
                  <a:lnTo>
                    <a:pt x="613219" y="455980"/>
                  </a:lnTo>
                  <a:lnTo>
                    <a:pt x="613867" y="456539"/>
                  </a:lnTo>
                  <a:lnTo>
                    <a:pt x="614146" y="456298"/>
                  </a:lnTo>
                  <a:lnTo>
                    <a:pt x="614413" y="456057"/>
                  </a:lnTo>
                  <a:lnTo>
                    <a:pt x="614680" y="455815"/>
                  </a:lnTo>
                  <a:close/>
                </a:path>
                <a:path w="977265" h="885190">
                  <a:moveTo>
                    <a:pt x="619658" y="187096"/>
                  </a:moveTo>
                  <a:lnTo>
                    <a:pt x="619582" y="186080"/>
                  </a:lnTo>
                  <a:lnTo>
                    <a:pt x="619366" y="185089"/>
                  </a:lnTo>
                  <a:lnTo>
                    <a:pt x="619201" y="184111"/>
                  </a:lnTo>
                  <a:lnTo>
                    <a:pt x="618604" y="184226"/>
                  </a:lnTo>
                  <a:lnTo>
                    <a:pt x="617474" y="184480"/>
                  </a:lnTo>
                  <a:lnTo>
                    <a:pt x="617740" y="185458"/>
                  </a:lnTo>
                  <a:lnTo>
                    <a:pt x="617969" y="186448"/>
                  </a:lnTo>
                  <a:lnTo>
                    <a:pt x="618312" y="187401"/>
                  </a:lnTo>
                  <a:lnTo>
                    <a:pt x="619658" y="187159"/>
                  </a:lnTo>
                  <a:close/>
                </a:path>
                <a:path w="977265" h="885190">
                  <a:moveTo>
                    <a:pt x="620382" y="701636"/>
                  </a:moveTo>
                  <a:lnTo>
                    <a:pt x="616953" y="700646"/>
                  </a:lnTo>
                  <a:lnTo>
                    <a:pt x="616661" y="702081"/>
                  </a:lnTo>
                  <a:lnTo>
                    <a:pt x="617816" y="702284"/>
                  </a:lnTo>
                  <a:lnTo>
                    <a:pt x="618985" y="702475"/>
                  </a:lnTo>
                  <a:lnTo>
                    <a:pt x="620166" y="702652"/>
                  </a:lnTo>
                  <a:lnTo>
                    <a:pt x="620331" y="701992"/>
                  </a:lnTo>
                  <a:lnTo>
                    <a:pt x="620382" y="701636"/>
                  </a:lnTo>
                  <a:close/>
                </a:path>
                <a:path w="977265" h="885190">
                  <a:moveTo>
                    <a:pt x="622820" y="661758"/>
                  </a:moveTo>
                  <a:lnTo>
                    <a:pt x="622731" y="661035"/>
                  </a:lnTo>
                  <a:lnTo>
                    <a:pt x="622490" y="660768"/>
                  </a:lnTo>
                  <a:lnTo>
                    <a:pt x="622274" y="660527"/>
                  </a:lnTo>
                  <a:lnTo>
                    <a:pt x="621499" y="660488"/>
                  </a:lnTo>
                  <a:lnTo>
                    <a:pt x="620890" y="660958"/>
                  </a:lnTo>
                  <a:lnTo>
                    <a:pt x="620814" y="661581"/>
                  </a:lnTo>
                  <a:lnTo>
                    <a:pt x="620445" y="662419"/>
                  </a:lnTo>
                  <a:lnTo>
                    <a:pt x="621792" y="662241"/>
                  </a:lnTo>
                  <a:lnTo>
                    <a:pt x="622477" y="662317"/>
                  </a:lnTo>
                  <a:lnTo>
                    <a:pt x="622630" y="662076"/>
                  </a:lnTo>
                  <a:lnTo>
                    <a:pt x="622820" y="661758"/>
                  </a:lnTo>
                  <a:close/>
                </a:path>
                <a:path w="977265" h="885190">
                  <a:moveTo>
                    <a:pt x="630402" y="590308"/>
                  </a:moveTo>
                  <a:lnTo>
                    <a:pt x="629678" y="589673"/>
                  </a:lnTo>
                  <a:lnTo>
                    <a:pt x="628789" y="589534"/>
                  </a:lnTo>
                  <a:lnTo>
                    <a:pt x="628205" y="589724"/>
                  </a:lnTo>
                  <a:lnTo>
                    <a:pt x="627875" y="589838"/>
                  </a:lnTo>
                  <a:lnTo>
                    <a:pt x="627773" y="590727"/>
                  </a:lnTo>
                  <a:lnTo>
                    <a:pt x="627354" y="591769"/>
                  </a:lnTo>
                  <a:lnTo>
                    <a:pt x="628662" y="591794"/>
                  </a:lnTo>
                  <a:lnTo>
                    <a:pt x="629424" y="591908"/>
                  </a:lnTo>
                  <a:lnTo>
                    <a:pt x="630097" y="591731"/>
                  </a:lnTo>
                  <a:lnTo>
                    <a:pt x="630288" y="591680"/>
                  </a:lnTo>
                  <a:lnTo>
                    <a:pt x="630402" y="590308"/>
                  </a:lnTo>
                  <a:close/>
                </a:path>
                <a:path w="977265" h="885190">
                  <a:moveTo>
                    <a:pt x="650074" y="282651"/>
                  </a:moveTo>
                  <a:lnTo>
                    <a:pt x="649757" y="281686"/>
                  </a:lnTo>
                  <a:lnTo>
                    <a:pt x="649008" y="281432"/>
                  </a:lnTo>
                  <a:lnTo>
                    <a:pt x="648525" y="281076"/>
                  </a:lnTo>
                  <a:lnTo>
                    <a:pt x="647344" y="281266"/>
                  </a:lnTo>
                  <a:lnTo>
                    <a:pt x="646760" y="281343"/>
                  </a:lnTo>
                  <a:lnTo>
                    <a:pt x="647128" y="281978"/>
                  </a:lnTo>
                  <a:lnTo>
                    <a:pt x="647382" y="282752"/>
                  </a:lnTo>
                  <a:lnTo>
                    <a:pt x="647903" y="283273"/>
                  </a:lnTo>
                  <a:lnTo>
                    <a:pt x="648296" y="283667"/>
                  </a:lnTo>
                  <a:lnTo>
                    <a:pt x="648982" y="283756"/>
                  </a:lnTo>
                  <a:lnTo>
                    <a:pt x="649554" y="283972"/>
                  </a:lnTo>
                  <a:lnTo>
                    <a:pt x="649693" y="283349"/>
                  </a:lnTo>
                  <a:lnTo>
                    <a:pt x="650074" y="282651"/>
                  </a:lnTo>
                  <a:close/>
                </a:path>
                <a:path w="977265" h="885190">
                  <a:moveTo>
                    <a:pt x="655777" y="359791"/>
                  </a:moveTo>
                  <a:lnTo>
                    <a:pt x="655574" y="359244"/>
                  </a:lnTo>
                  <a:lnTo>
                    <a:pt x="655523" y="359054"/>
                  </a:lnTo>
                  <a:lnTo>
                    <a:pt x="654342" y="359016"/>
                  </a:lnTo>
                  <a:lnTo>
                    <a:pt x="654100" y="359689"/>
                  </a:lnTo>
                  <a:lnTo>
                    <a:pt x="654100" y="360324"/>
                  </a:lnTo>
                  <a:lnTo>
                    <a:pt x="654011" y="361162"/>
                  </a:lnTo>
                  <a:lnTo>
                    <a:pt x="654799" y="361099"/>
                  </a:lnTo>
                  <a:lnTo>
                    <a:pt x="655574" y="361137"/>
                  </a:lnTo>
                  <a:lnTo>
                    <a:pt x="655612" y="360997"/>
                  </a:lnTo>
                  <a:lnTo>
                    <a:pt x="655764" y="360438"/>
                  </a:lnTo>
                  <a:lnTo>
                    <a:pt x="655777" y="359791"/>
                  </a:lnTo>
                  <a:close/>
                </a:path>
                <a:path w="977265" h="885190">
                  <a:moveTo>
                    <a:pt x="660184" y="455142"/>
                  </a:moveTo>
                  <a:lnTo>
                    <a:pt x="659447" y="454914"/>
                  </a:lnTo>
                  <a:lnTo>
                    <a:pt x="658710" y="454685"/>
                  </a:lnTo>
                  <a:lnTo>
                    <a:pt x="657669" y="454367"/>
                  </a:lnTo>
                  <a:lnTo>
                    <a:pt x="657682" y="455231"/>
                  </a:lnTo>
                  <a:lnTo>
                    <a:pt x="657555" y="455993"/>
                  </a:lnTo>
                  <a:lnTo>
                    <a:pt x="658291" y="456323"/>
                  </a:lnTo>
                  <a:lnTo>
                    <a:pt x="658990" y="456450"/>
                  </a:lnTo>
                  <a:lnTo>
                    <a:pt x="659587" y="456336"/>
                  </a:lnTo>
                  <a:lnTo>
                    <a:pt x="659841" y="456298"/>
                  </a:lnTo>
                  <a:lnTo>
                    <a:pt x="659993" y="455561"/>
                  </a:lnTo>
                  <a:lnTo>
                    <a:pt x="660184" y="455142"/>
                  </a:lnTo>
                  <a:close/>
                </a:path>
                <a:path w="977265" h="885190">
                  <a:moveTo>
                    <a:pt x="663321" y="45986"/>
                  </a:moveTo>
                  <a:lnTo>
                    <a:pt x="661174" y="46901"/>
                  </a:lnTo>
                  <a:lnTo>
                    <a:pt x="660831" y="48069"/>
                  </a:lnTo>
                  <a:lnTo>
                    <a:pt x="662495" y="50152"/>
                  </a:lnTo>
                  <a:lnTo>
                    <a:pt x="662851" y="48260"/>
                  </a:lnTo>
                  <a:lnTo>
                    <a:pt x="663321" y="45986"/>
                  </a:lnTo>
                  <a:close/>
                </a:path>
                <a:path w="977265" h="885190">
                  <a:moveTo>
                    <a:pt x="664540" y="609460"/>
                  </a:moveTo>
                  <a:lnTo>
                    <a:pt x="663536" y="608812"/>
                  </a:lnTo>
                  <a:lnTo>
                    <a:pt x="661530" y="607529"/>
                  </a:lnTo>
                  <a:lnTo>
                    <a:pt x="661276" y="607872"/>
                  </a:lnTo>
                  <a:lnTo>
                    <a:pt x="660793" y="608533"/>
                  </a:lnTo>
                  <a:lnTo>
                    <a:pt x="661657" y="609295"/>
                  </a:lnTo>
                  <a:lnTo>
                    <a:pt x="662520" y="610031"/>
                  </a:lnTo>
                  <a:lnTo>
                    <a:pt x="663371" y="610768"/>
                  </a:lnTo>
                  <a:lnTo>
                    <a:pt x="664540" y="609460"/>
                  </a:lnTo>
                  <a:close/>
                </a:path>
                <a:path w="977265" h="885190">
                  <a:moveTo>
                    <a:pt x="664845" y="461010"/>
                  </a:moveTo>
                  <a:lnTo>
                    <a:pt x="664756" y="460019"/>
                  </a:lnTo>
                  <a:lnTo>
                    <a:pt x="664679" y="459041"/>
                  </a:lnTo>
                  <a:lnTo>
                    <a:pt x="664540" y="458089"/>
                  </a:lnTo>
                  <a:lnTo>
                    <a:pt x="663625" y="458000"/>
                  </a:lnTo>
                  <a:lnTo>
                    <a:pt x="663346" y="459016"/>
                  </a:lnTo>
                  <a:lnTo>
                    <a:pt x="662990" y="460959"/>
                  </a:lnTo>
                  <a:lnTo>
                    <a:pt x="663613" y="460971"/>
                  </a:lnTo>
                  <a:lnTo>
                    <a:pt x="664248" y="460997"/>
                  </a:lnTo>
                  <a:lnTo>
                    <a:pt x="664845" y="461010"/>
                  </a:lnTo>
                  <a:close/>
                </a:path>
                <a:path w="977265" h="885190">
                  <a:moveTo>
                    <a:pt x="695845" y="51460"/>
                  </a:moveTo>
                  <a:lnTo>
                    <a:pt x="695718" y="50596"/>
                  </a:lnTo>
                  <a:lnTo>
                    <a:pt x="695744" y="49949"/>
                  </a:lnTo>
                  <a:lnTo>
                    <a:pt x="695490" y="49453"/>
                  </a:lnTo>
                  <a:lnTo>
                    <a:pt x="695401" y="49276"/>
                  </a:lnTo>
                  <a:lnTo>
                    <a:pt x="694296" y="49326"/>
                  </a:lnTo>
                  <a:lnTo>
                    <a:pt x="694093" y="49987"/>
                  </a:lnTo>
                  <a:lnTo>
                    <a:pt x="694042" y="50647"/>
                  </a:lnTo>
                  <a:lnTo>
                    <a:pt x="694194" y="51206"/>
                  </a:lnTo>
                  <a:lnTo>
                    <a:pt x="694245" y="51371"/>
                  </a:lnTo>
                  <a:lnTo>
                    <a:pt x="695032" y="51346"/>
                  </a:lnTo>
                  <a:lnTo>
                    <a:pt x="695845" y="51460"/>
                  </a:lnTo>
                  <a:close/>
                </a:path>
                <a:path w="977265" h="885190">
                  <a:moveTo>
                    <a:pt x="710793" y="814362"/>
                  </a:moveTo>
                  <a:lnTo>
                    <a:pt x="710107" y="813422"/>
                  </a:lnTo>
                  <a:lnTo>
                    <a:pt x="709434" y="812482"/>
                  </a:lnTo>
                  <a:lnTo>
                    <a:pt x="708748" y="811555"/>
                  </a:lnTo>
                  <a:lnTo>
                    <a:pt x="707961" y="812126"/>
                  </a:lnTo>
                  <a:lnTo>
                    <a:pt x="707567" y="812419"/>
                  </a:lnTo>
                  <a:lnTo>
                    <a:pt x="708266" y="813358"/>
                  </a:lnTo>
                  <a:lnTo>
                    <a:pt x="708939" y="814298"/>
                  </a:lnTo>
                  <a:lnTo>
                    <a:pt x="709637" y="815225"/>
                  </a:lnTo>
                  <a:lnTo>
                    <a:pt x="710006" y="814933"/>
                  </a:lnTo>
                  <a:lnTo>
                    <a:pt x="710412" y="814654"/>
                  </a:lnTo>
                  <a:lnTo>
                    <a:pt x="710793" y="814362"/>
                  </a:lnTo>
                  <a:close/>
                </a:path>
                <a:path w="977265" h="885190">
                  <a:moveTo>
                    <a:pt x="719378" y="53835"/>
                  </a:moveTo>
                  <a:lnTo>
                    <a:pt x="718985" y="53721"/>
                  </a:lnTo>
                  <a:lnTo>
                    <a:pt x="718604" y="53619"/>
                  </a:lnTo>
                  <a:lnTo>
                    <a:pt x="718223" y="53517"/>
                  </a:lnTo>
                  <a:lnTo>
                    <a:pt x="717283" y="56578"/>
                  </a:lnTo>
                  <a:lnTo>
                    <a:pt x="717689" y="56692"/>
                  </a:lnTo>
                  <a:lnTo>
                    <a:pt x="718108" y="56819"/>
                  </a:lnTo>
                  <a:lnTo>
                    <a:pt x="718540" y="56934"/>
                  </a:lnTo>
                  <a:lnTo>
                    <a:pt x="718794" y="55880"/>
                  </a:lnTo>
                  <a:lnTo>
                    <a:pt x="719099" y="54864"/>
                  </a:lnTo>
                  <a:lnTo>
                    <a:pt x="719378" y="53835"/>
                  </a:lnTo>
                  <a:close/>
                </a:path>
                <a:path w="977265" h="885190">
                  <a:moveTo>
                    <a:pt x="739419" y="524560"/>
                  </a:moveTo>
                  <a:lnTo>
                    <a:pt x="739216" y="523176"/>
                  </a:lnTo>
                  <a:lnTo>
                    <a:pt x="739089" y="522211"/>
                  </a:lnTo>
                  <a:lnTo>
                    <a:pt x="738898" y="520890"/>
                  </a:lnTo>
                  <a:lnTo>
                    <a:pt x="737717" y="522757"/>
                  </a:lnTo>
                  <a:lnTo>
                    <a:pt x="739419" y="524560"/>
                  </a:lnTo>
                  <a:close/>
                </a:path>
                <a:path w="977265" h="885190">
                  <a:moveTo>
                    <a:pt x="775665" y="745477"/>
                  </a:moveTo>
                  <a:lnTo>
                    <a:pt x="774992" y="744499"/>
                  </a:lnTo>
                  <a:lnTo>
                    <a:pt x="773912" y="742937"/>
                  </a:lnTo>
                  <a:lnTo>
                    <a:pt x="773137" y="744664"/>
                  </a:lnTo>
                  <a:lnTo>
                    <a:pt x="772668" y="746201"/>
                  </a:lnTo>
                  <a:lnTo>
                    <a:pt x="775665" y="745477"/>
                  </a:lnTo>
                  <a:close/>
                </a:path>
                <a:path w="977265" h="885190">
                  <a:moveTo>
                    <a:pt x="777862" y="834097"/>
                  </a:moveTo>
                  <a:lnTo>
                    <a:pt x="777392" y="834072"/>
                  </a:lnTo>
                  <a:lnTo>
                    <a:pt x="776668" y="833818"/>
                  </a:lnTo>
                  <a:lnTo>
                    <a:pt x="776478" y="834034"/>
                  </a:lnTo>
                  <a:lnTo>
                    <a:pt x="776084" y="834491"/>
                  </a:lnTo>
                  <a:lnTo>
                    <a:pt x="775982" y="835177"/>
                  </a:lnTo>
                  <a:lnTo>
                    <a:pt x="775690" y="835990"/>
                  </a:lnTo>
                  <a:lnTo>
                    <a:pt x="776490" y="836168"/>
                  </a:lnTo>
                  <a:lnTo>
                    <a:pt x="776947" y="836282"/>
                  </a:lnTo>
                  <a:lnTo>
                    <a:pt x="777392" y="836383"/>
                  </a:lnTo>
                  <a:lnTo>
                    <a:pt x="777570" y="835621"/>
                  </a:lnTo>
                  <a:lnTo>
                    <a:pt x="777722" y="834859"/>
                  </a:lnTo>
                  <a:lnTo>
                    <a:pt x="777862" y="834097"/>
                  </a:lnTo>
                  <a:close/>
                </a:path>
                <a:path w="977265" h="885190">
                  <a:moveTo>
                    <a:pt x="790892" y="884707"/>
                  </a:moveTo>
                  <a:lnTo>
                    <a:pt x="789851" y="883081"/>
                  </a:lnTo>
                  <a:lnTo>
                    <a:pt x="788568" y="881075"/>
                  </a:lnTo>
                  <a:lnTo>
                    <a:pt x="788212" y="881291"/>
                  </a:lnTo>
                  <a:lnTo>
                    <a:pt x="787476" y="881684"/>
                  </a:lnTo>
                  <a:lnTo>
                    <a:pt x="787679" y="883119"/>
                  </a:lnTo>
                  <a:lnTo>
                    <a:pt x="787844" y="884618"/>
                  </a:lnTo>
                  <a:lnTo>
                    <a:pt x="790892" y="884707"/>
                  </a:lnTo>
                  <a:close/>
                </a:path>
                <a:path w="977265" h="885190">
                  <a:moveTo>
                    <a:pt x="817956" y="537197"/>
                  </a:moveTo>
                  <a:lnTo>
                    <a:pt x="817651" y="537108"/>
                  </a:lnTo>
                  <a:lnTo>
                    <a:pt x="817346" y="536994"/>
                  </a:lnTo>
                  <a:lnTo>
                    <a:pt x="817041" y="536905"/>
                  </a:lnTo>
                  <a:lnTo>
                    <a:pt x="816660" y="537743"/>
                  </a:lnTo>
                  <a:lnTo>
                    <a:pt x="816292" y="538594"/>
                  </a:lnTo>
                  <a:lnTo>
                    <a:pt x="815911" y="539445"/>
                  </a:lnTo>
                  <a:lnTo>
                    <a:pt x="816356" y="539597"/>
                  </a:lnTo>
                  <a:lnTo>
                    <a:pt x="816813" y="539737"/>
                  </a:lnTo>
                  <a:lnTo>
                    <a:pt x="817232" y="539889"/>
                  </a:lnTo>
                  <a:lnTo>
                    <a:pt x="817473" y="539000"/>
                  </a:lnTo>
                  <a:lnTo>
                    <a:pt x="817956" y="537197"/>
                  </a:lnTo>
                  <a:close/>
                </a:path>
                <a:path w="977265" h="885190">
                  <a:moveTo>
                    <a:pt x="844918" y="572236"/>
                  </a:moveTo>
                  <a:lnTo>
                    <a:pt x="844638" y="571309"/>
                  </a:lnTo>
                  <a:lnTo>
                    <a:pt x="844321" y="570382"/>
                  </a:lnTo>
                  <a:lnTo>
                    <a:pt x="844029" y="569455"/>
                  </a:lnTo>
                  <a:lnTo>
                    <a:pt x="843330" y="569683"/>
                  </a:lnTo>
                  <a:lnTo>
                    <a:pt x="842975" y="569785"/>
                  </a:lnTo>
                  <a:lnTo>
                    <a:pt x="843813" y="572604"/>
                  </a:lnTo>
                  <a:lnTo>
                    <a:pt x="844181" y="572477"/>
                  </a:lnTo>
                  <a:lnTo>
                    <a:pt x="844550" y="572363"/>
                  </a:lnTo>
                  <a:lnTo>
                    <a:pt x="844918" y="572236"/>
                  </a:lnTo>
                  <a:close/>
                </a:path>
                <a:path w="977265" h="885190">
                  <a:moveTo>
                    <a:pt x="848360" y="220853"/>
                  </a:moveTo>
                  <a:lnTo>
                    <a:pt x="848194" y="220776"/>
                  </a:lnTo>
                  <a:lnTo>
                    <a:pt x="847521" y="220446"/>
                  </a:lnTo>
                  <a:lnTo>
                    <a:pt x="846734" y="220408"/>
                  </a:lnTo>
                  <a:lnTo>
                    <a:pt x="845756" y="220243"/>
                  </a:lnTo>
                  <a:lnTo>
                    <a:pt x="845743" y="221068"/>
                  </a:lnTo>
                  <a:lnTo>
                    <a:pt x="845604" y="221843"/>
                  </a:lnTo>
                  <a:lnTo>
                    <a:pt x="845756" y="221919"/>
                  </a:lnTo>
                  <a:lnTo>
                    <a:pt x="846480" y="222199"/>
                  </a:lnTo>
                  <a:lnTo>
                    <a:pt x="847255" y="222275"/>
                  </a:lnTo>
                  <a:lnTo>
                    <a:pt x="848029" y="222440"/>
                  </a:lnTo>
                  <a:lnTo>
                    <a:pt x="848093" y="221843"/>
                  </a:lnTo>
                  <a:lnTo>
                    <a:pt x="848360" y="220853"/>
                  </a:lnTo>
                  <a:close/>
                </a:path>
                <a:path w="977265" h="885190">
                  <a:moveTo>
                    <a:pt x="868197" y="229069"/>
                  </a:moveTo>
                  <a:lnTo>
                    <a:pt x="866444" y="227812"/>
                  </a:lnTo>
                  <a:lnTo>
                    <a:pt x="865568" y="227152"/>
                  </a:lnTo>
                  <a:lnTo>
                    <a:pt x="865339" y="227444"/>
                  </a:lnTo>
                  <a:lnTo>
                    <a:pt x="865136" y="227723"/>
                  </a:lnTo>
                  <a:lnTo>
                    <a:pt x="864908" y="228003"/>
                  </a:lnTo>
                  <a:lnTo>
                    <a:pt x="867168" y="230085"/>
                  </a:lnTo>
                  <a:lnTo>
                    <a:pt x="867498" y="229755"/>
                  </a:lnTo>
                  <a:lnTo>
                    <a:pt x="868197" y="229069"/>
                  </a:lnTo>
                  <a:close/>
                </a:path>
                <a:path w="977265" h="885190">
                  <a:moveTo>
                    <a:pt x="893508" y="664451"/>
                  </a:moveTo>
                  <a:lnTo>
                    <a:pt x="892492" y="663333"/>
                  </a:lnTo>
                  <a:lnTo>
                    <a:pt x="891882" y="663994"/>
                  </a:lnTo>
                  <a:lnTo>
                    <a:pt x="891260" y="664641"/>
                  </a:lnTo>
                  <a:lnTo>
                    <a:pt x="890689" y="665378"/>
                  </a:lnTo>
                  <a:lnTo>
                    <a:pt x="891273" y="666013"/>
                  </a:lnTo>
                  <a:lnTo>
                    <a:pt x="892073" y="665505"/>
                  </a:lnTo>
                  <a:lnTo>
                    <a:pt x="892784" y="664972"/>
                  </a:lnTo>
                  <a:lnTo>
                    <a:pt x="893508" y="664451"/>
                  </a:lnTo>
                  <a:close/>
                </a:path>
                <a:path w="977265" h="885190">
                  <a:moveTo>
                    <a:pt x="912837" y="632040"/>
                  </a:moveTo>
                  <a:lnTo>
                    <a:pt x="912634" y="630948"/>
                  </a:lnTo>
                  <a:lnTo>
                    <a:pt x="912672" y="629907"/>
                  </a:lnTo>
                  <a:lnTo>
                    <a:pt x="912380" y="629805"/>
                  </a:lnTo>
                  <a:lnTo>
                    <a:pt x="911707" y="629589"/>
                  </a:lnTo>
                  <a:lnTo>
                    <a:pt x="910894" y="629831"/>
                  </a:lnTo>
                  <a:lnTo>
                    <a:pt x="910158" y="629881"/>
                  </a:lnTo>
                  <a:lnTo>
                    <a:pt x="910285" y="630491"/>
                  </a:lnTo>
                  <a:lnTo>
                    <a:pt x="910272" y="631266"/>
                  </a:lnTo>
                  <a:lnTo>
                    <a:pt x="910983" y="631977"/>
                  </a:lnTo>
                  <a:lnTo>
                    <a:pt x="911771" y="631863"/>
                  </a:lnTo>
                  <a:lnTo>
                    <a:pt x="912837" y="632040"/>
                  </a:lnTo>
                  <a:close/>
                </a:path>
                <a:path w="977265" h="885190">
                  <a:moveTo>
                    <a:pt x="959485" y="462838"/>
                  </a:moveTo>
                  <a:lnTo>
                    <a:pt x="956424" y="463130"/>
                  </a:lnTo>
                  <a:lnTo>
                    <a:pt x="956208" y="465455"/>
                  </a:lnTo>
                  <a:lnTo>
                    <a:pt x="958100" y="465848"/>
                  </a:lnTo>
                  <a:lnTo>
                    <a:pt x="959485" y="462838"/>
                  </a:lnTo>
                  <a:close/>
                </a:path>
                <a:path w="977265" h="885190">
                  <a:moveTo>
                    <a:pt x="959548" y="466775"/>
                  </a:moveTo>
                  <a:lnTo>
                    <a:pt x="958202" y="465874"/>
                  </a:lnTo>
                  <a:lnTo>
                    <a:pt x="959434" y="466763"/>
                  </a:lnTo>
                  <a:close/>
                </a:path>
                <a:path w="977265" h="885190">
                  <a:moveTo>
                    <a:pt x="963866" y="405472"/>
                  </a:moveTo>
                  <a:lnTo>
                    <a:pt x="963041" y="404698"/>
                  </a:lnTo>
                  <a:lnTo>
                    <a:pt x="962215" y="403948"/>
                  </a:lnTo>
                  <a:lnTo>
                    <a:pt x="961402" y="403186"/>
                  </a:lnTo>
                  <a:lnTo>
                    <a:pt x="961136" y="403440"/>
                  </a:lnTo>
                  <a:lnTo>
                    <a:pt x="960907" y="403682"/>
                  </a:lnTo>
                  <a:lnTo>
                    <a:pt x="960666" y="403923"/>
                  </a:lnTo>
                  <a:lnTo>
                    <a:pt x="961402" y="404736"/>
                  </a:lnTo>
                  <a:lnTo>
                    <a:pt x="962126" y="405523"/>
                  </a:lnTo>
                  <a:lnTo>
                    <a:pt x="962875" y="406336"/>
                  </a:lnTo>
                  <a:lnTo>
                    <a:pt x="963193" y="406044"/>
                  </a:lnTo>
                  <a:lnTo>
                    <a:pt x="963536" y="405752"/>
                  </a:lnTo>
                  <a:lnTo>
                    <a:pt x="963866" y="405472"/>
                  </a:lnTo>
                  <a:close/>
                </a:path>
                <a:path w="977265" h="885190">
                  <a:moveTo>
                    <a:pt x="976934" y="566750"/>
                  </a:moveTo>
                  <a:lnTo>
                    <a:pt x="976896" y="565531"/>
                  </a:lnTo>
                  <a:lnTo>
                    <a:pt x="976845" y="564324"/>
                  </a:lnTo>
                  <a:lnTo>
                    <a:pt x="976807" y="563105"/>
                  </a:lnTo>
                  <a:lnTo>
                    <a:pt x="976325" y="563105"/>
                  </a:lnTo>
                  <a:lnTo>
                    <a:pt x="975842" y="563118"/>
                  </a:lnTo>
                  <a:lnTo>
                    <a:pt x="975372" y="563118"/>
                  </a:lnTo>
                  <a:lnTo>
                    <a:pt x="975499" y="564375"/>
                  </a:lnTo>
                  <a:lnTo>
                    <a:pt x="975614" y="565632"/>
                  </a:lnTo>
                  <a:lnTo>
                    <a:pt x="975753" y="566889"/>
                  </a:lnTo>
                  <a:lnTo>
                    <a:pt x="976147" y="566839"/>
                  </a:lnTo>
                  <a:lnTo>
                    <a:pt x="976541" y="566788"/>
                  </a:lnTo>
                  <a:lnTo>
                    <a:pt x="976934" y="5667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3" name="object 148">
              <a:extLst>
                <a:ext uri="{FF2B5EF4-FFF2-40B4-BE49-F238E27FC236}">
                  <a16:creationId xmlns:a16="http://schemas.microsoft.com/office/drawing/2014/main" id="{4070237C-D9FD-B066-A028-71BE178C9A9E}"/>
                </a:ext>
              </a:extLst>
            </p:cNvPr>
            <p:cNvSpPr/>
            <p:nvPr/>
          </p:nvSpPr>
          <p:spPr>
            <a:xfrm>
              <a:off x="4900860" y="4136999"/>
              <a:ext cx="695427" cy="722381"/>
            </a:xfrm>
            <a:custGeom>
              <a:avLst/>
              <a:gdLst/>
              <a:ahLst/>
              <a:cxnLst/>
              <a:rect l="l" t="t" r="r" b="b"/>
              <a:pathLst>
                <a:path w="1146809" h="1191259">
                  <a:moveTo>
                    <a:pt x="13119" y="657860"/>
                  </a:moveTo>
                  <a:lnTo>
                    <a:pt x="7810" y="653440"/>
                  </a:lnTo>
                  <a:lnTo>
                    <a:pt x="4699" y="653783"/>
                  </a:lnTo>
                  <a:lnTo>
                    <a:pt x="0" y="657682"/>
                  </a:lnTo>
                  <a:lnTo>
                    <a:pt x="6083" y="659409"/>
                  </a:lnTo>
                  <a:lnTo>
                    <a:pt x="4673" y="662863"/>
                  </a:lnTo>
                  <a:lnTo>
                    <a:pt x="8991" y="664743"/>
                  </a:lnTo>
                  <a:lnTo>
                    <a:pt x="12941" y="658939"/>
                  </a:lnTo>
                  <a:lnTo>
                    <a:pt x="13119" y="657860"/>
                  </a:lnTo>
                  <a:close/>
                </a:path>
                <a:path w="1146809" h="1191259">
                  <a:moveTo>
                    <a:pt x="29946" y="634047"/>
                  </a:moveTo>
                  <a:lnTo>
                    <a:pt x="28206" y="633310"/>
                  </a:lnTo>
                  <a:lnTo>
                    <a:pt x="26530" y="632231"/>
                  </a:lnTo>
                  <a:lnTo>
                    <a:pt x="23837" y="631837"/>
                  </a:lnTo>
                  <a:lnTo>
                    <a:pt x="22733" y="633222"/>
                  </a:lnTo>
                  <a:lnTo>
                    <a:pt x="21717" y="633920"/>
                  </a:lnTo>
                  <a:lnTo>
                    <a:pt x="22580" y="634911"/>
                  </a:lnTo>
                  <a:lnTo>
                    <a:pt x="23393" y="636638"/>
                  </a:lnTo>
                  <a:lnTo>
                    <a:pt x="24320" y="636714"/>
                  </a:lnTo>
                  <a:lnTo>
                    <a:pt x="26009" y="636816"/>
                  </a:lnTo>
                  <a:lnTo>
                    <a:pt x="27787" y="635952"/>
                  </a:lnTo>
                  <a:lnTo>
                    <a:pt x="29514" y="635508"/>
                  </a:lnTo>
                  <a:lnTo>
                    <a:pt x="29641" y="635025"/>
                  </a:lnTo>
                  <a:lnTo>
                    <a:pt x="29806" y="634555"/>
                  </a:lnTo>
                  <a:lnTo>
                    <a:pt x="29946" y="634047"/>
                  </a:lnTo>
                  <a:close/>
                </a:path>
                <a:path w="1146809" h="1191259">
                  <a:moveTo>
                    <a:pt x="181368" y="1186726"/>
                  </a:moveTo>
                  <a:lnTo>
                    <a:pt x="181013" y="1185138"/>
                  </a:lnTo>
                  <a:lnTo>
                    <a:pt x="180848" y="1183132"/>
                  </a:lnTo>
                  <a:lnTo>
                    <a:pt x="176098" y="1184478"/>
                  </a:lnTo>
                  <a:lnTo>
                    <a:pt x="174726" y="1186434"/>
                  </a:lnTo>
                  <a:lnTo>
                    <a:pt x="176974" y="1190066"/>
                  </a:lnTo>
                  <a:lnTo>
                    <a:pt x="178447" y="1190726"/>
                  </a:lnTo>
                  <a:lnTo>
                    <a:pt x="180035" y="1190955"/>
                  </a:lnTo>
                  <a:lnTo>
                    <a:pt x="181051" y="1189215"/>
                  </a:lnTo>
                  <a:lnTo>
                    <a:pt x="181165" y="1188224"/>
                  </a:lnTo>
                  <a:lnTo>
                    <a:pt x="181368" y="1186726"/>
                  </a:lnTo>
                  <a:close/>
                </a:path>
                <a:path w="1146809" h="1191259">
                  <a:moveTo>
                    <a:pt x="203504" y="882688"/>
                  </a:moveTo>
                  <a:lnTo>
                    <a:pt x="200596" y="884161"/>
                  </a:lnTo>
                  <a:lnTo>
                    <a:pt x="197688" y="885659"/>
                  </a:lnTo>
                  <a:lnTo>
                    <a:pt x="194779" y="887133"/>
                  </a:lnTo>
                  <a:lnTo>
                    <a:pt x="195719" y="888822"/>
                  </a:lnTo>
                  <a:lnTo>
                    <a:pt x="198920" y="887869"/>
                  </a:lnTo>
                  <a:lnTo>
                    <a:pt x="202539" y="887628"/>
                  </a:lnTo>
                  <a:lnTo>
                    <a:pt x="203504" y="882688"/>
                  </a:lnTo>
                  <a:close/>
                </a:path>
                <a:path w="1146809" h="1191259">
                  <a:moveTo>
                    <a:pt x="227685" y="551776"/>
                  </a:moveTo>
                  <a:lnTo>
                    <a:pt x="223672" y="545744"/>
                  </a:lnTo>
                  <a:lnTo>
                    <a:pt x="223443" y="545630"/>
                  </a:lnTo>
                  <a:lnTo>
                    <a:pt x="218998" y="546709"/>
                  </a:lnTo>
                  <a:lnTo>
                    <a:pt x="221488" y="556196"/>
                  </a:lnTo>
                  <a:lnTo>
                    <a:pt x="223951" y="554456"/>
                  </a:lnTo>
                  <a:lnTo>
                    <a:pt x="227685" y="551776"/>
                  </a:lnTo>
                  <a:close/>
                </a:path>
                <a:path w="1146809" h="1191259">
                  <a:moveTo>
                    <a:pt x="253199" y="571715"/>
                  </a:moveTo>
                  <a:lnTo>
                    <a:pt x="253161" y="571106"/>
                  </a:lnTo>
                  <a:lnTo>
                    <a:pt x="253187" y="570509"/>
                  </a:lnTo>
                  <a:lnTo>
                    <a:pt x="252704" y="570611"/>
                  </a:lnTo>
                  <a:lnTo>
                    <a:pt x="251599" y="570814"/>
                  </a:lnTo>
                  <a:lnTo>
                    <a:pt x="251625" y="571347"/>
                  </a:lnTo>
                  <a:lnTo>
                    <a:pt x="251510" y="572008"/>
                  </a:lnTo>
                  <a:lnTo>
                    <a:pt x="251739" y="572236"/>
                  </a:lnTo>
                  <a:lnTo>
                    <a:pt x="252006" y="572439"/>
                  </a:lnTo>
                  <a:lnTo>
                    <a:pt x="252945" y="572401"/>
                  </a:lnTo>
                  <a:lnTo>
                    <a:pt x="252996" y="572262"/>
                  </a:lnTo>
                  <a:lnTo>
                    <a:pt x="253199" y="571715"/>
                  </a:lnTo>
                  <a:close/>
                </a:path>
                <a:path w="1146809" h="1191259">
                  <a:moveTo>
                    <a:pt x="270827" y="923226"/>
                  </a:moveTo>
                  <a:lnTo>
                    <a:pt x="269963" y="922299"/>
                  </a:lnTo>
                  <a:lnTo>
                    <a:pt x="269125" y="920699"/>
                  </a:lnTo>
                  <a:lnTo>
                    <a:pt x="266560" y="920534"/>
                  </a:lnTo>
                  <a:lnTo>
                    <a:pt x="264871" y="921372"/>
                  </a:lnTo>
                  <a:lnTo>
                    <a:pt x="263194" y="921804"/>
                  </a:lnTo>
                  <a:lnTo>
                    <a:pt x="263182" y="923226"/>
                  </a:lnTo>
                  <a:lnTo>
                    <a:pt x="264668" y="923810"/>
                  </a:lnTo>
                  <a:lnTo>
                    <a:pt x="266141" y="924750"/>
                  </a:lnTo>
                  <a:lnTo>
                    <a:pt x="268668" y="924941"/>
                  </a:lnTo>
                  <a:lnTo>
                    <a:pt x="269735" y="923810"/>
                  </a:lnTo>
                  <a:lnTo>
                    <a:pt x="270827" y="923226"/>
                  </a:lnTo>
                  <a:close/>
                </a:path>
                <a:path w="1146809" h="1191259">
                  <a:moveTo>
                    <a:pt x="283362" y="620471"/>
                  </a:moveTo>
                  <a:lnTo>
                    <a:pt x="282867" y="614845"/>
                  </a:lnTo>
                  <a:lnTo>
                    <a:pt x="278295" y="614070"/>
                  </a:lnTo>
                  <a:lnTo>
                    <a:pt x="278269" y="617994"/>
                  </a:lnTo>
                  <a:lnTo>
                    <a:pt x="276339" y="620534"/>
                  </a:lnTo>
                  <a:lnTo>
                    <a:pt x="283184" y="620636"/>
                  </a:lnTo>
                  <a:lnTo>
                    <a:pt x="283362" y="620471"/>
                  </a:lnTo>
                  <a:close/>
                </a:path>
                <a:path w="1146809" h="1191259">
                  <a:moveTo>
                    <a:pt x="332574" y="401129"/>
                  </a:moveTo>
                  <a:lnTo>
                    <a:pt x="325551" y="397624"/>
                  </a:lnTo>
                  <a:lnTo>
                    <a:pt x="324015" y="397548"/>
                  </a:lnTo>
                  <a:lnTo>
                    <a:pt x="321119" y="400164"/>
                  </a:lnTo>
                  <a:lnTo>
                    <a:pt x="324878" y="402082"/>
                  </a:lnTo>
                  <a:lnTo>
                    <a:pt x="328714" y="401828"/>
                  </a:lnTo>
                  <a:lnTo>
                    <a:pt x="332574" y="401129"/>
                  </a:lnTo>
                  <a:close/>
                </a:path>
                <a:path w="1146809" h="1191259">
                  <a:moveTo>
                    <a:pt x="333184" y="656907"/>
                  </a:moveTo>
                  <a:lnTo>
                    <a:pt x="332549" y="656831"/>
                  </a:lnTo>
                  <a:lnTo>
                    <a:pt x="331978" y="656590"/>
                  </a:lnTo>
                  <a:lnTo>
                    <a:pt x="331647" y="656780"/>
                  </a:lnTo>
                  <a:lnTo>
                    <a:pt x="331393" y="656945"/>
                  </a:lnTo>
                  <a:lnTo>
                    <a:pt x="331266" y="657961"/>
                  </a:lnTo>
                  <a:lnTo>
                    <a:pt x="331393" y="658012"/>
                  </a:lnTo>
                  <a:lnTo>
                    <a:pt x="331876" y="658317"/>
                  </a:lnTo>
                  <a:lnTo>
                    <a:pt x="332498" y="658368"/>
                  </a:lnTo>
                  <a:lnTo>
                    <a:pt x="333070" y="658495"/>
                  </a:lnTo>
                  <a:lnTo>
                    <a:pt x="333095" y="658012"/>
                  </a:lnTo>
                  <a:lnTo>
                    <a:pt x="333184" y="656907"/>
                  </a:lnTo>
                  <a:close/>
                </a:path>
                <a:path w="1146809" h="1191259">
                  <a:moveTo>
                    <a:pt x="363867" y="357339"/>
                  </a:moveTo>
                  <a:lnTo>
                    <a:pt x="363562" y="356920"/>
                  </a:lnTo>
                  <a:lnTo>
                    <a:pt x="363334" y="356438"/>
                  </a:lnTo>
                  <a:lnTo>
                    <a:pt x="362978" y="356184"/>
                  </a:lnTo>
                  <a:lnTo>
                    <a:pt x="362813" y="356057"/>
                  </a:lnTo>
                  <a:lnTo>
                    <a:pt x="362369" y="356349"/>
                  </a:lnTo>
                  <a:lnTo>
                    <a:pt x="362038" y="356438"/>
                  </a:lnTo>
                  <a:lnTo>
                    <a:pt x="362280" y="356895"/>
                  </a:lnTo>
                  <a:lnTo>
                    <a:pt x="362458" y="357352"/>
                  </a:lnTo>
                  <a:lnTo>
                    <a:pt x="362839" y="357797"/>
                  </a:lnTo>
                  <a:lnTo>
                    <a:pt x="363372" y="357517"/>
                  </a:lnTo>
                  <a:lnTo>
                    <a:pt x="363867" y="357339"/>
                  </a:lnTo>
                  <a:close/>
                </a:path>
                <a:path w="1146809" h="1191259">
                  <a:moveTo>
                    <a:pt x="372364" y="476224"/>
                  </a:moveTo>
                  <a:lnTo>
                    <a:pt x="370776" y="475259"/>
                  </a:lnTo>
                  <a:lnTo>
                    <a:pt x="370001" y="474802"/>
                  </a:lnTo>
                  <a:lnTo>
                    <a:pt x="369493" y="475526"/>
                  </a:lnTo>
                  <a:lnTo>
                    <a:pt x="370154" y="476084"/>
                  </a:lnTo>
                  <a:lnTo>
                    <a:pt x="370801" y="476631"/>
                  </a:lnTo>
                  <a:lnTo>
                    <a:pt x="371462" y="477215"/>
                  </a:lnTo>
                  <a:lnTo>
                    <a:pt x="371754" y="476885"/>
                  </a:lnTo>
                  <a:lnTo>
                    <a:pt x="372071" y="476554"/>
                  </a:lnTo>
                  <a:lnTo>
                    <a:pt x="372364" y="476224"/>
                  </a:lnTo>
                  <a:close/>
                </a:path>
                <a:path w="1146809" h="1191259">
                  <a:moveTo>
                    <a:pt x="377647" y="637971"/>
                  </a:moveTo>
                  <a:lnTo>
                    <a:pt x="377507" y="637463"/>
                  </a:lnTo>
                  <a:lnTo>
                    <a:pt x="377507" y="636841"/>
                  </a:lnTo>
                  <a:lnTo>
                    <a:pt x="377202" y="636485"/>
                  </a:lnTo>
                  <a:lnTo>
                    <a:pt x="377024" y="636295"/>
                  </a:lnTo>
                  <a:lnTo>
                    <a:pt x="376339" y="636562"/>
                  </a:lnTo>
                  <a:lnTo>
                    <a:pt x="375881" y="636625"/>
                  </a:lnTo>
                  <a:lnTo>
                    <a:pt x="375958" y="637057"/>
                  </a:lnTo>
                  <a:lnTo>
                    <a:pt x="376021" y="637501"/>
                  </a:lnTo>
                  <a:lnTo>
                    <a:pt x="376135" y="638060"/>
                  </a:lnTo>
                  <a:lnTo>
                    <a:pt x="377190" y="638009"/>
                  </a:lnTo>
                  <a:lnTo>
                    <a:pt x="377647" y="637971"/>
                  </a:lnTo>
                  <a:close/>
                </a:path>
                <a:path w="1146809" h="1191259">
                  <a:moveTo>
                    <a:pt x="382892" y="267004"/>
                  </a:moveTo>
                  <a:lnTo>
                    <a:pt x="380390" y="265785"/>
                  </a:lnTo>
                  <a:lnTo>
                    <a:pt x="377748" y="264693"/>
                  </a:lnTo>
                  <a:lnTo>
                    <a:pt x="379463" y="262775"/>
                  </a:lnTo>
                  <a:lnTo>
                    <a:pt x="380492" y="261607"/>
                  </a:lnTo>
                  <a:lnTo>
                    <a:pt x="375831" y="259969"/>
                  </a:lnTo>
                  <a:lnTo>
                    <a:pt x="375589" y="264134"/>
                  </a:lnTo>
                  <a:lnTo>
                    <a:pt x="373062" y="266052"/>
                  </a:lnTo>
                  <a:lnTo>
                    <a:pt x="375793" y="269443"/>
                  </a:lnTo>
                  <a:lnTo>
                    <a:pt x="377837" y="272440"/>
                  </a:lnTo>
                  <a:lnTo>
                    <a:pt x="382231" y="270751"/>
                  </a:lnTo>
                  <a:lnTo>
                    <a:pt x="382892" y="267004"/>
                  </a:lnTo>
                  <a:close/>
                </a:path>
                <a:path w="1146809" h="1191259">
                  <a:moveTo>
                    <a:pt x="403148" y="593153"/>
                  </a:moveTo>
                  <a:lnTo>
                    <a:pt x="402920" y="592366"/>
                  </a:lnTo>
                  <a:lnTo>
                    <a:pt x="401929" y="592404"/>
                  </a:lnTo>
                  <a:lnTo>
                    <a:pt x="401358" y="592328"/>
                  </a:lnTo>
                  <a:lnTo>
                    <a:pt x="401281" y="592975"/>
                  </a:lnTo>
                  <a:lnTo>
                    <a:pt x="401218" y="593598"/>
                  </a:lnTo>
                  <a:lnTo>
                    <a:pt x="401066" y="595033"/>
                  </a:lnTo>
                  <a:lnTo>
                    <a:pt x="401866" y="594791"/>
                  </a:lnTo>
                  <a:lnTo>
                    <a:pt x="402602" y="594779"/>
                  </a:lnTo>
                  <a:lnTo>
                    <a:pt x="403047" y="593928"/>
                  </a:lnTo>
                  <a:lnTo>
                    <a:pt x="403148" y="593153"/>
                  </a:lnTo>
                  <a:close/>
                </a:path>
                <a:path w="1146809" h="1191259">
                  <a:moveTo>
                    <a:pt x="427761" y="611644"/>
                  </a:moveTo>
                  <a:lnTo>
                    <a:pt x="427393" y="611022"/>
                  </a:lnTo>
                  <a:lnTo>
                    <a:pt x="426783" y="610933"/>
                  </a:lnTo>
                  <a:lnTo>
                    <a:pt x="426085" y="610616"/>
                  </a:lnTo>
                  <a:lnTo>
                    <a:pt x="426034" y="611339"/>
                  </a:lnTo>
                  <a:lnTo>
                    <a:pt x="425792" y="611936"/>
                  </a:lnTo>
                  <a:lnTo>
                    <a:pt x="426008" y="612241"/>
                  </a:lnTo>
                  <a:lnTo>
                    <a:pt x="426212" y="612533"/>
                  </a:lnTo>
                  <a:lnTo>
                    <a:pt x="426872" y="612546"/>
                  </a:lnTo>
                  <a:lnTo>
                    <a:pt x="427342" y="612673"/>
                  </a:lnTo>
                  <a:lnTo>
                    <a:pt x="427443" y="612228"/>
                  </a:lnTo>
                  <a:lnTo>
                    <a:pt x="427761" y="611644"/>
                  </a:lnTo>
                  <a:close/>
                </a:path>
                <a:path w="1146809" h="1191259">
                  <a:moveTo>
                    <a:pt x="440982" y="399821"/>
                  </a:moveTo>
                  <a:lnTo>
                    <a:pt x="439712" y="399948"/>
                  </a:lnTo>
                  <a:lnTo>
                    <a:pt x="438823" y="399821"/>
                  </a:lnTo>
                  <a:lnTo>
                    <a:pt x="438251" y="400570"/>
                  </a:lnTo>
                  <a:lnTo>
                    <a:pt x="438391" y="401421"/>
                  </a:lnTo>
                  <a:lnTo>
                    <a:pt x="438518" y="402031"/>
                  </a:lnTo>
                  <a:lnTo>
                    <a:pt x="438543" y="402158"/>
                  </a:lnTo>
                  <a:lnTo>
                    <a:pt x="439661" y="402323"/>
                  </a:lnTo>
                  <a:lnTo>
                    <a:pt x="439902" y="402082"/>
                  </a:lnTo>
                  <a:lnTo>
                    <a:pt x="440321" y="401662"/>
                  </a:lnTo>
                  <a:lnTo>
                    <a:pt x="440448" y="400964"/>
                  </a:lnTo>
                  <a:lnTo>
                    <a:pt x="440982" y="399821"/>
                  </a:lnTo>
                  <a:close/>
                </a:path>
                <a:path w="1146809" h="1191259">
                  <a:moveTo>
                    <a:pt x="446201" y="306654"/>
                  </a:moveTo>
                  <a:lnTo>
                    <a:pt x="446163" y="306324"/>
                  </a:lnTo>
                  <a:lnTo>
                    <a:pt x="446087" y="305650"/>
                  </a:lnTo>
                  <a:lnTo>
                    <a:pt x="444017" y="305727"/>
                  </a:lnTo>
                  <a:lnTo>
                    <a:pt x="442988" y="305765"/>
                  </a:lnTo>
                  <a:lnTo>
                    <a:pt x="443115" y="306997"/>
                  </a:lnTo>
                  <a:lnTo>
                    <a:pt x="444144" y="306895"/>
                  </a:lnTo>
                  <a:lnTo>
                    <a:pt x="445160" y="306768"/>
                  </a:lnTo>
                  <a:lnTo>
                    <a:pt x="446201" y="306654"/>
                  </a:lnTo>
                  <a:close/>
                </a:path>
                <a:path w="1146809" h="1191259">
                  <a:moveTo>
                    <a:pt x="451942" y="883488"/>
                  </a:moveTo>
                  <a:lnTo>
                    <a:pt x="451205" y="880706"/>
                  </a:lnTo>
                  <a:lnTo>
                    <a:pt x="450888" y="878738"/>
                  </a:lnTo>
                  <a:lnTo>
                    <a:pt x="449580" y="875626"/>
                  </a:lnTo>
                  <a:lnTo>
                    <a:pt x="448525" y="873658"/>
                  </a:lnTo>
                  <a:lnTo>
                    <a:pt x="445643" y="873404"/>
                  </a:lnTo>
                  <a:lnTo>
                    <a:pt x="445033" y="875118"/>
                  </a:lnTo>
                  <a:lnTo>
                    <a:pt x="445414" y="877392"/>
                  </a:lnTo>
                  <a:lnTo>
                    <a:pt x="444741" y="877849"/>
                  </a:lnTo>
                  <a:lnTo>
                    <a:pt x="444512" y="878116"/>
                  </a:lnTo>
                  <a:lnTo>
                    <a:pt x="441604" y="877062"/>
                  </a:lnTo>
                  <a:lnTo>
                    <a:pt x="443712" y="881367"/>
                  </a:lnTo>
                  <a:lnTo>
                    <a:pt x="447865" y="881646"/>
                  </a:lnTo>
                  <a:lnTo>
                    <a:pt x="451942" y="883488"/>
                  </a:lnTo>
                  <a:close/>
                </a:path>
                <a:path w="1146809" h="1191259">
                  <a:moveTo>
                    <a:pt x="453986" y="450405"/>
                  </a:moveTo>
                  <a:lnTo>
                    <a:pt x="452310" y="449630"/>
                  </a:lnTo>
                  <a:lnTo>
                    <a:pt x="450938" y="449389"/>
                  </a:lnTo>
                  <a:lnTo>
                    <a:pt x="450989" y="452272"/>
                  </a:lnTo>
                  <a:lnTo>
                    <a:pt x="452310" y="451472"/>
                  </a:lnTo>
                  <a:lnTo>
                    <a:pt x="453986" y="450405"/>
                  </a:lnTo>
                  <a:close/>
                </a:path>
                <a:path w="1146809" h="1191259">
                  <a:moveTo>
                    <a:pt x="489356" y="320535"/>
                  </a:moveTo>
                  <a:lnTo>
                    <a:pt x="488937" y="316115"/>
                  </a:lnTo>
                  <a:lnTo>
                    <a:pt x="484212" y="312191"/>
                  </a:lnTo>
                  <a:lnTo>
                    <a:pt x="483184" y="317842"/>
                  </a:lnTo>
                  <a:lnTo>
                    <a:pt x="483755" y="322160"/>
                  </a:lnTo>
                  <a:lnTo>
                    <a:pt x="488810" y="326275"/>
                  </a:lnTo>
                  <a:lnTo>
                    <a:pt x="489356" y="320535"/>
                  </a:lnTo>
                  <a:close/>
                </a:path>
                <a:path w="1146809" h="1191259">
                  <a:moveTo>
                    <a:pt x="498487" y="436499"/>
                  </a:moveTo>
                  <a:lnTo>
                    <a:pt x="497890" y="435851"/>
                  </a:lnTo>
                  <a:lnTo>
                    <a:pt x="497306" y="435203"/>
                  </a:lnTo>
                  <a:lnTo>
                    <a:pt x="496697" y="434543"/>
                  </a:lnTo>
                  <a:lnTo>
                    <a:pt x="496493" y="434670"/>
                  </a:lnTo>
                  <a:lnTo>
                    <a:pt x="496303" y="434822"/>
                  </a:lnTo>
                  <a:lnTo>
                    <a:pt x="496100" y="434949"/>
                  </a:lnTo>
                  <a:lnTo>
                    <a:pt x="496531" y="435737"/>
                  </a:lnTo>
                  <a:lnTo>
                    <a:pt x="496951" y="436537"/>
                  </a:lnTo>
                  <a:lnTo>
                    <a:pt x="497370" y="437337"/>
                  </a:lnTo>
                  <a:lnTo>
                    <a:pt x="497738" y="437045"/>
                  </a:lnTo>
                  <a:lnTo>
                    <a:pt x="498119" y="436778"/>
                  </a:lnTo>
                  <a:lnTo>
                    <a:pt x="498487" y="436499"/>
                  </a:lnTo>
                  <a:close/>
                </a:path>
                <a:path w="1146809" h="1191259">
                  <a:moveTo>
                    <a:pt x="500316" y="567055"/>
                  </a:moveTo>
                  <a:lnTo>
                    <a:pt x="498652" y="563791"/>
                  </a:lnTo>
                  <a:lnTo>
                    <a:pt x="495935" y="560857"/>
                  </a:lnTo>
                  <a:lnTo>
                    <a:pt x="496506" y="564464"/>
                  </a:lnTo>
                  <a:lnTo>
                    <a:pt x="495935" y="568452"/>
                  </a:lnTo>
                  <a:lnTo>
                    <a:pt x="499414" y="571754"/>
                  </a:lnTo>
                  <a:lnTo>
                    <a:pt x="500316" y="567055"/>
                  </a:lnTo>
                  <a:close/>
                </a:path>
                <a:path w="1146809" h="1191259">
                  <a:moveTo>
                    <a:pt x="507466" y="881468"/>
                  </a:moveTo>
                  <a:lnTo>
                    <a:pt x="504164" y="878928"/>
                  </a:lnTo>
                  <a:lnTo>
                    <a:pt x="501561" y="879398"/>
                  </a:lnTo>
                  <a:lnTo>
                    <a:pt x="499186" y="880402"/>
                  </a:lnTo>
                  <a:lnTo>
                    <a:pt x="498513" y="880656"/>
                  </a:lnTo>
                  <a:lnTo>
                    <a:pt x="498170" y="882256"/>
                  </a:lnTo>
                  <a:lnTo>
                    <a:pt x="498119" y="883564"/>
                  </a:lnTo>
                  <a:lnTo>
                    <a:pt x="499808" y="884364"/>
                  </a:lnTo>
                  <a:lnTo>
                    <a:pt x="502653" y="883551"/>
                  </a:lnTo>
                  <a:lnTo>
                    <a:pt x="504710" y="882573"/>
                  </a:lnTo>
                  <a:lnTo>
                    <a:pt x="507466" y="881468"/>
                  </a:lnTo>
                  <a:close/>
                </a:path>
                <a:path w="1146809" h="1191259">
                  <a:moveTo>
                    <a:pt x="517321" y="827824"/>
                  </a:moveTo>
                  <a:lnTo>
                    <a:pt x="517232" y="826998"/>
                  </a:lnTo>
                  <a:lnTo>
                    <a:pt x="517194" y="826096"/>
                  </a:lnTo>
                  <a:lnTo>
                    <a:pt x="517067" y="826071"/>
                  </a:lnTo>
                  <a:lnTo>
                    <a:pt x="516369" y="825995"/>
                  </a:lnTo>
                  <a:lnTo>
                    <a:pt x="515645" y="826122"/>
                  </a:lnTo>
                  <a:lnTo>
                    <a:pt x="514921" y="826185"/>
                  </a:lnTo>
                  <a:lnTo>
                    <a:pt x="515035" y="826630"/>
                  </a:lnTo>
                  <a:lnTo>
                    <a:pt x="515010" y="827278"/>
                  </a:lnTo>
                  <a:lnTo>
                    <a:pt x="515823" y="827684"/>
                  </a:lnTo>
                  <a:lnTo>
                    <a:pt x="516496" y="827684"/>
                  </a:lnTo>
                  <a:lnTo>
                    <a:pt x="517321" y="827824"/>
                  </a:lnTo>
                  <a:close/>
                </a:path>
                <a:path w="1146809" h="1191259">
                  <a:moveTo>
                    <a:pt x="517639" y="821182"/>
                  </a:moveTo>
                  <a:lnTo>
                    <a:pt x="516877" y="821169"/>
                  </a:lnTo>
                  <a:lnTo>
                    <a:pt x="516140" y="821131"/>
                  </a:lnTo>
                  <a:lnTo>
                    <a:pt x="515391" y="821232"/>
                  </a:lnTo>
                  <a:lnTo>
                    <a:pt x="515378" y="822083"/>
                  </a:lnTo>
                  <a:lnTo>
                    <a:pt x="515366" y="822858"/>
                  </a:lnTo>
                  <a:lnTo>
                    <a:pt x="516216" y="822680"/>
                  </a:lnTo>
                  <a:lnTo>
                    <a:pt x="516877" y="822642"/>
                  </a:lnTo>
                  <a:lnTo>
                    <a:pt x="517410" y="822363"/>
                  </a:lnTo>
                  <a:lnTo>
                    <a:pt x="517613" y="822248"/>
                  </a:lnTo>
                  <a:lnTo>
                    <a:pt x="517563" y="821588"/>
                  </a:lnTo>
                  <a:lnTo>
                    <a:pt x="517639" y="821182"/>
                  </a:lnTo>
                  <a:close/>
                </a:path>
                <a:path w="1146809" h="1191259">
                  <a:moveTo>
                    <a:pt x="523976" y="302996"/>
                  </a:moveTo>
                  <a:lnTo>
                    <a:pt x="523887" y="302374"/>
                  </a:lnTo>
                  <a:lnTo>
                    <a:pt x="523875" y="301713"/>
                  </a:lnTo>
                  <a:lnTo>
                    <a:pt x="523570" y="301002"/>
                  </a:lnTo>
                  <a:lnTo>
                    <a:pt x="522820" y="301129"/>
                  </a:lnTo>
                  <a:lnTo>
                    <a:pt x="521970" y="301129"/>
                  </a:lnTo>
                  <a:lnTo>
                    <a:pt x="522262" y="301993"/>
                  </a:lnTo>
                  <a:lnTo>
                    <a:pt x="522363" y="302641"/>
                  </a:lnTo>
                  <a:lnTo>
                    <a:pt x="522706" y="303098"/>
                  </a:lnTo>
                  <a:lnTo>
                    <a:pt x="522833" y="303288"/>
                  </a:lnTo>
                  <a:lnTo>
                    <a:pt x="523557" y="303047"/>
                  </a:lnTo>
                  <a:lnTo>
                    <a:pt x="523976" y="302996"/>
                  </a:lnTo>
                  <a:close/>
                </a:path>
                <a:path w="1146809" h="1191259">
                  <a:moveTo>
                    <a:pt x="532917" y="815136"/>
                  </a:moveTo>
                  <a:lnTo>
                    <a:pt x="532358" y="814514"/>
                  </a:lnTo>
                  <a:lnTo>
                    <a:pt x="531799" y="813904"/>
                  </a:lnTo>
                  <a:lnTo>
                    <a:pt x="531241" y="813295"/>
                  </a:lnTo>
                  <a:lnTo>
                    <a:pt x="530809" y="813676"/>
                  </a:lnTo>
                  <a:lnTo>
                    <a:pt x="530606" y="813879"/>
                  </a:lnTo>
                  <a:lnTo>
                    <a:pt x="531177" y="814489"/>
                  </a:lnTo>
                  <a:lnTo>
                    <a:pt x="532282" y="815708"/>
                  </a:lnTo>
                  <a:lnTo>
                    <a:pt x="532701" y="815314"/>
                  </a:lnTo>
                  <a:lnTo>
                    <a:pt x="532917" y="815136"/>
                  </a:lnTo>
                  <a:close/>
                </a:path>
                <a:path w="1146809" h="1191259">
                  <a:moveTo>
                    <a:pt x="535762" y="674573"/>
                  </a:moveTo>
                  <a:lnTo>
                    <a:pt x="535368" y="673925"/>
                  </a:lnTo>
                  <a:lnTo>
                    <a:pt x="534987" y="673252"/>
                  </a:lnTo>
                  <a:lnTo>
                    <a:pt x="534619" y="672604"/>
                  </a:lnTo>
                  <a:lnTo>
                    <a:pt x="534352" y="672744"/>
                  </a:lnTo>
                  <a:lnTo>
                    <a:pt x="534085" y="672909"/>
                  </a:lnTo>
                  <a:lnTo>
                    <a:pt x="533819" y="673049"/>
                  </a:lnTo>
                  <a:lnTo>
                    <a:pt x="534212" y="673709"/>
                  </a:lnTo>
                  <a:lnTo>
                    <a:pt x="534593" y="674357"/>
                  </a:lnTo>
                  <a:lnTo>
                    <a:pt x="534987" y="675017"/>
                  </a:lnTo>
                  <a:lnTo>
                    <a:pt x="535241" y="674865"/>
                  </a:lnTo>
                  <a:lnTo>
                    <a:pt x="535495" y="674725"/>
                  </a:lnTo>
                  <a:lnTo>
                    <a:pt x="535762" y="674573"/>
                  </a:lnTo>
                  <a:close/>
                </a:path>
                <a:path w="1146809" h="1191259">
                  <a:moveTo>
                    <a:pt x="560959" y="673"/>
                  </a:moveTo>
                  <a:lnTo>
                    <a:pt x="560705" y="330"/>
                  </a:lnTo>
                  <a:lnTo>
                    <a:pt x="560514" y="38"/>
                  </a:lnTo>
                  <a:lnTo>
                    <a:pt x="559828" y="101"/>
                  </a:lnTo>
                  <a:lnTo>
                    <a:pt x="559358" y="0"/>
                  </a:lnTo>
                  <a:lnTo>
                    <a:pt x="559219" y="1270"/>
                  </a:lnTo>
                  <a:lnTo>
                    <a:pt x="559117" y="2209"/>
                  </a:lnTo>
                  <a:lnTo>
                    <a:pt x="559930" y="2006"/>
                  </a:lnTo>
                  <a:lnTo>
                    <a:pt x="560628" y="2057"/>
                  </a:lnTo>
                  <a:lnTo>
                    <a:pt x="560743" y="1790"/>
                  </a:lnTo>
                  <a:lnTo>
                    <a:pt x="560946" y="1397"/>
                  </a:lnTo>
                  <a:lnTo>
                    <a:pt x="560959" y="673"/>
                  </a:lnTo>
                  <a:close/>
                </a:path>
                <a:path w="1146809" h="1191259">
                  <a:moveTo>
                    <a:pt x="562991" y="689978"/>
                  </a:moveTo>
                  <a:lnTo>
                    <a:pt x="562749" y="689165"/>
                  </a:lnTo>
                  <a:lnTo>
                    <a:pt x="562749" y="688517"/>
                  </a:lnTo>
                  <a:lnTo>
                    <a:pt x="562470" y="688378"/>
                  </a:lnTo>
                  <a:lnTo>
                    <a:pt x="562089" y="688149"/>
                  </a:lnTo>
                  <a:lnTo>
                    <a:pt x="561365" y="688149"/>
                  </a:lnTo>
                  <a:lnTo>
                    <a:pt x="561060" y="688390"/>
                  </a:lnTo>
                  <a:lnTo>
                    <a:pt x="560781" y="688594"/>
                  </a:lnTo>
                  <a:lnTo>
                    <a:pt x="560870" y="689279"/>
                  </a:lnTo>
                  <a:lnTo>
                    <a:pt x="560781" y="689737"/>
                  </a:lnTo>
                  <a:lnTo>
                    <a:pt x="561403" y="689813"/>
                  </a:lnTo>
                  <a:lnTo>
                    <a:pt x="562013" y="689864"/>
                  </a:lnTo>
                  <a:lnTo>
                    <a:pt x="562991" y="689978"/>
                  </a:lnTo>
                  <a:close/>
                </a:path>
                <a:path w="1146809" h="1191259">
                  <a:moveTo>
                    <a:pt x="596125" y="366458"/>
                  </a:moveTo>
                  <a:lnTo>
                    <a:pt x="595947" y="366077"/>
                  </a:lnTo>
                  <a:lnTo>
                    <a:pt x="595807" y="365785"/>
                  </a:lnTo>
                  <a:lnTo>
                    <a:pt x="594817" y="365531"/>
                  </a:lnTo>
                  <a:lnTo>
                    <a:pt x="594436" y="366141"/>
                  </a:lnTo>
                  <a:lnTo>
                    <a:pt x="594271" y="366750"/>
                  </a:lnTo>
                  <a:lnTo>
                    <a:pt x="593928" y="367614"/>
                  </a:lnTo>
                  <a:lnTo>
                    <a:pt x="594842" y="367576"/>
                  </a:lnTo>
                  <a:lnTo>
                    <a:pt x="595515" y="367741"/>
                  </a:lnTo>
                  <a:lnTo>
                    <a:pt x="596061" y="367207"/>
                  </a:lnTo>
                  <a:lnTo>
                    <a:pt x="596125" y="366458"/>
                  </a:lnTo>
                  <a:close/>
                </a:path>
                <a:path w="1146809" h="1191259">
                  <a:moveTo>
                    <a:pt x="614260" y="623430"/>
                  </a:moveTo>
                  <a:lnTo>
                    <a:pt x="613067" y="622706"/>
                  </a:lnTo>
                  <a:lnTo>
                    <a:pt x="611759" y="625055"/>
                  </a:lnTo>
                  <a:lnTo>
                    <a:pt x="612216" y="625386"/>
                  </a:lnTo>
                  <a:lnTo>
                    <a:pt x="612457" y="625538"/>
                  </a:lnTo>
                  <a:lnTo>
                    <a:pt x="613067" y="624852"/>
                  </a:lnTo>
                  <a:lnTo>
                    <a:pt x="613664" y="624128"/>
                  </a:lnTo>
                  <a:lnTo>
                    <a:pt x="614260" y="623430"/>
                  </a:lnTo>
                  <a:close/>
                </a:path>
                <a:path w="1146809" h="1191259">
                  <a:moveTo>
                    <a:pt x="620763" y="700341"/>
                  </a:moveTo>
                  <a:lnTo>
                    <a:pt x="620483" y="699287"/>
                  </a:lnTo>
                  <a:lnTo>
                    <a:pt x="620204" y="698233"/>
                  </a:lnTo>
                  <a:lnTo>
                    <a:pt x="619950" y="697166"/>
                  </a:lnTo>
                  <a:lnTo>
                    <a:pt x="619594" y="697280"/>
                  </a:lnTo>
                  <a:lnTo>
                    <a:pt x="619264" y="697344"/>
                  </a:lnTo>
                  <a:lnTo>
                    <a:pt x="618947" y="697433"/>
                  </a:lnTo>
                  <a:lnTo>
                    <a:pt x="619302" y="699528"/>
                  </a:lnTo>
                  <a:lnTo>
                    <a:pt x="619506" y="700582"/>
                  </a:lnTo>
                  <a:lnTo>
                    <a:pt x="619912" y="700506"/>
                  </a:lnTo>
                  <a:lnTo>
                    <a:pt x="620331" y="700430"/>
                  </a:lnTo>
                  <a:lnTo>
                    <a:pt x="620763" y="700341"/>
                  </a:lnTo>
                  <a:close/>
                </a:path>
                <a:path w="1146809" h="1191259">
                  <a:moveTo>
                    <a:pt x="629081" y="991069"/>
                  </a:moveTo>
                  <a:lnTo>
                    <a:pt x="628180" y="989736"/>
                  </a:lnTo>
                  <a:lnTo>
                    <a:pt x="624103" y="987412"/>
                  </a:lnTo>
                  <a:lnTo>
                    <a:pt x="622020" y="985354"/>
                  </a:lnTo>
                  <a:lnTo>
                    <a:pt x="618172" y="987018"/>
                  </a:lnTo>
                  <a:lnTo>
                    <a:pt x="621626" y="989558"/>
                  </a:lnTo>
                  <a:lnTo>
                    <a:pt x="627583" y="994003"/>
                  </a:lnTo>
                  <a:lnTo>
                    <a:pt x="629081" y="991069"/>
                  </a:lnTo>
                  <a:close/>
                </a:path>
                <a:path w="1146809" h="1191259">
                  <a:moveTo>
                    <a:pt x="639521" y="600621"/>
                  </a:moveTo>
                  <a:lnTo>
                    <a:pt x="639076" y="599795"/>
                  </a:lnTo>
                  <a:lnTo>
                    <a:pt x="638162" y="598081"/>
                  </a:lnTo>
                  <a:lnTo>
                    <a:pt x="637463" y="598487"/>
                  </a:lnTo>
                  <a:lnTo>
                    <a:pt x="637108" y="598665"/>
                  </a:lnTo>
                  <a:lnTo>
                    <a:pt x="638060" y="600341"/>
                  </a:lnTo>
                  <a:lnTo>
                    <a:pt x="638543" y="601167"/>
                  </a:lnTo>
                  <a:lnTo>
                    <a:pt x="638860" y="600989"/>
                  </a:lnTo>
                  <a:lnTo>
                    <a:pt x="639191" y="600811"/>
                  </a:lnTo>
                  <a:lnTo>
                    <a:pt x="639521" y="600621"/>
                  </a:lnTo>
                  <a:close/>
                </a:path>
                <a:path w="1146809" h="1191259">
                  <a:moveTo>
                    <a:pt x="642467" y="495376"/>
                  </a:moveTo>
                  <a:lnTo>
                    <a:pt x="642213" y="494804"/>
                  </a:lnTo>
                  <a:lnTo>
                    <a:pt x="642061" y="494144"/>
                  </a:lnTo>
                  <a:lnTo>
                    <a:pt x="641692" y="493687"/>
                  </a:lnTo>
                  <a:lnTo>
                    <a:pt x="641502" y="493496"/>
                  </a:lnTo>
                  <a:lnTo>
                    <a:pt x="640816" y="493776"/>
                  </a:lnTo>
                  <a:lnTo>
                    <a:pt x="640346" y="493814"/>
                  </a:lnTo>
                  <a:lnTo>
                    <a:pt x="640499" y="494461"/>
                  </a:lnTo>
                  <a:lnTo>
                    <a:pt x="640511" y="495160"/>
                  </a:lnTo>
                  <a:lnTo>
                    <a:pt x="640829" y="495693"/>
                  </a:lnTo>
                  <a:lnTo>
                    <a:pt x="641070" y="496062"/>
                  </a:lnTo>
                  <a:lnTo>
                    <a:pt x="641654" y="496265"/>
                  </a:lnTo>
                  <a:lnTo>
                    <a:pt x="642099" y="496544"/>
                  </a:lnTo>
                  <a:lnTo>
                    <a:pt x="642213" y="496150"/>
                  </a:lnTo>
                  <a:lnTo>
                    <a:pt x="642340" y="495769"/>
                  </a:lnTo>
                  <a:lnTo>
                    <a:pt x="642467" y="495376"/>
                  </a:lnTo>
                  <a:close/>
                </a:path>
                <a:path w="1146809" h="1191259">
                  <a:moveTo>
                    <a:pt x="644245" y="865073"/>
                  </a:moveTo>
                  <a:lnTo>
                    <a:pt x="643547" y="864781"/>
                  </a:lnTo>
                  <a:lnTo>
                    <a:pt x="642886" y="864831"/>
                  </a:lnTo>
                  <a:lnTo>
                    <a:pt x="642086" y="864768"/>
                  </a:lnTo>
                  <a:lnTo>
                    <a:pt x="642162" y="866127"/>
                  </a:lnTo>
                  <a:lnTo>
                    <a:pt x="642213" y="866635"/>
                  </a:lnTo>
                  <a:lnTo>
                    <a:pt x="642810" y="866559"/>
                  </a:lnTo>
                  <a:lnTo>
                    <a:pt x="643509" y="866635"/>
                  </a:lnTo>
                  <a:lnTo>
                    <a:pt x="644220" y="866241"/>
                  </a:lnTo>
                  <a:lnTo>
                    <a:pt x="644245" y="865073"/>
                  </a:lnTo>
                  <a:close/>
                </a:path>
                <a:path w="1146809" h="1191259">
                  <a:moveTo>
                    <a:pt x="651891" y="676592"/>
                  </a:moveTo>
                  <a:lnTo>
                    <a:pt x="651510" y="676059"/>
                  </a:lnTo>
                  <a:lnTo>
                    <a:pt x="650481" y="676097"/>
                  </a:lnTo>
                  <a:lnTo>
                    <a:pt x="650303" y="676770"/>
                  </a:lnTo>
                  <a:lnTo>
                    <a:pt x="650328" y="677379"/>
                  </a:lnTo>
                  <a:lnTo>
                    <a:pt x="650290" y="677989"/>
                  </a:lnTo>
                  <a:lnTo>
                    <a:pt x="650748" y="677938"/>
                  </a:lnTo>
                  <a:lnTo>
                    <a:pt x="651192" y="677862"/>
                  </a:lnTo>
                  <a:lnTo>
                    <a:pt x="651764" y="677773"/>
                  </a:lnTo>
                  <a:lnTo>
                    <a:pt x="651751" y="677164"/>
                  </a:lnTo>
                  <a:lnTo>
                    <a:pt x="651891" y="676592"/>
                  </a:lnTo>
                  <a:close/>
                </a:path>
                <a:path w="1146809" h="1191259">
                  <a:moveTo>
                    <a:pt x="665873" y="905840"/>
                  </a:moveTo>
                  <a:lnTo>
                    <a:pt x="665772" y="904176"/>
                  </a:lnTo>
                  <a:lnTo>
                    <a:pt x="665708" y="903338"/>
                  </a:lnTo>
                  <a:lnTo>
                    <a:pt x="665187" y="903325"/>
                  </a:lnTo>
                  <a:lnTo>
                    <a:pt x="664933" y="903325"/>
                  </a:lnTo>
                  <a:lnTo>
                    <a:pt x="664565" y="905776"/>
                  </a:lnTo>
                  <a:lnTo>
                    <a:pt x="665010" y="905789"/>
                  </a:lnTo>
                  <a:lnTo>
                    <a:pt x="665873" y="905840"/>
                  </a:lnTo>
                  <a:close/>
                </a:path>
                <a:path w="1146809" h="1191259">
                  <a:moveTo>
                    <a:pt x="672198" y="682917"/>
                  </a:moveTo>
                  <a:lnTo>
                    <a:pt x="671931" y="682332"/>
                  </a:lnTo>
                  <a:lnTo>
                    <a:pt x="671817" y="681786"/>
                  </a:lnTo>
                  <a:lnTo>
                    <a:pt x="671410" y="682002"/>
                  </a:lnTo>
                  <a:lnTo>
                    <a:pt x="670814" y="682091"/>
                  </a:lnTo>
                  <a:lnTo>
                    <a:pt x="670623" y="682434"/>
                  </a:lnTo>
                  <a:lnTo>
                    <a:pt x="670433" y="682739"/>
                  </a:lnTo>
                  <a:lnTo>
                    <a:pt x="670636" y="683323"/>
                  </a:lnTo>
                  <a:lnTo>
                    <a:pt x="670661" y="683958"/>
                  </a:lnTo>
                  <a:lnTo>
                    <a:pt x="671283" y="683717"/>
                  </a:lnTo>
                  <a:lnTo>
                    <a:pt x="672020" y="683641"/>
                  </a:lnTo>
                  <a:lnTo>
                    <a:pt x="672096" y="683399"/>
                  </a:lnTo>
                  <a:lnTo>
                    <a:pt x="672198" y="682917"/>
                  </a:lnTo>
                  <a:close/>
                </a:path>
                <a:path w="1146809" h="1191259">
                  <a:moveTo>
                    <a:pt x="674255" y="203047"/>
                  </a:moveTo>
                  <a:lnTo>
                    <a:pt x="674230" y="202272"/>
                  </a:lnTo>
                  <a:lnTo>
                    <a:pt x="673481" y="202057"/>
                  </a:lnTo>
                  <a:lnTo>
                    <a:pt x="672096" y="201777"/>
                  </a:lnTo>
                  <a:lnTo>
                    <a:pt x="672020" y="202425"/>
                  </a:lnTo>
                  <a:lnTo>
                    <a:pt x="671931" y="203060"/>
                  </a:lnTo>
                  <a:lnTo>
                    <a:pt x="671868" y="203695"/>
                  </a:lnTo>
                  <a:lnTo>
                    <a:pt x="672630" y="203492"/>
                  </a:lnTo>
                  <a:lnTo>
                    <a:pt x="673404" y="203339"/>
                  </a:lnTo>
                  <a:lnTo>
                    <a:pt x="674255" y="203047"/>
                  </a:lnTo>
                  <a:close/>
                </a:path>
                <a:path w="1146809" h="1191259">
                  <a:moveTo>
                    <a:pt x="675601" y="504317"/>
                  </a:moveTo>
                  <a:lnTo>
                    <a:pt x="671106" y="503936"/>
                  </a:lnTo>
                  <a:lnTo>
                    <a:pt x="667359" y="500659"/>
                  </a:lnTo>
                  <a:lnTo>
                    <a:pt x="662139" y="501700"/>
                  </a:lnTo>
                  <a:lnTo>
                    <a:pt x="670864" y="508520"/>
                  </a:lnTo>
                  <a:lnTo>
                    <a:pt x="673315" y="509041"/>
                  </a:lnTo>
                  <a:lnTo>
                    <a:pt x="675601" y="504317"/>
                  </a:lnTo>
                  <a:close/>
                </a:path>
                <a:path w="1146809" h="1191259">
                  <a:moveTo>
                    <a:pt x="682332" y="914019"/>
                  </a:moveTo>
                  <a:lnTo>
                    <a:pt x="681710" y="913942"/>
                  </a:lnTo>
                  <a:lnTo>
                    <a:pt x="681075" y="913739"/>
                  </a:lnTo>
                  <a:lnTo>
                    <a:pt x="680516" y="913853"/>
                  </a:lnTo>
                  <a:lnTo>
                    <a:pt x="680288" y="913904"/>
                  </a:lnTo>
                  <a:lnTo>
                    <a:pt x="680212" y="914666"/>
                  </a:lnTo>
                  <a:lnTo>
                    <a:pt x="679932" y="915492"/>
                  </a:lnTo>
                  <a:lnTo>
                    <a:pt x="680872" y="915454"/>
                  </a:lnTo>
                  <a:lnTo>
                    <a:pt x="681532" y="915581"/>
                  </a:lnTo>
                  <a:lnTo>
                    <a:pt x="682294" y="915276"/>
                  </a:lnTo>
                  <a:lnTo>
                    <a:pt x="682244" y="914488"/>
                  </a:lnTo>
                  <a:lnTo>
                    <a:pt x="682332" y="914019"/>
                  </a:lnTo>
                  <a:close/>
                </a:path>
                <a:path w="1146809" h="1191259">
                  <a:moveTo>
                    <a:pt x="695045" y="483958"/>
                  </a:moveTo>
                  <a:lnTo>
                    <a:pt x="694588" y="483870"/>
                  </a:lnTo>
                  <a:lnTo>
                    <a:pt x="694143" y="483781"/>
                  </a:lnTo>
                  <a:lnTo>
                    <a:pt x="693369" y="483616"/>
                  </a:lnTo>
                  <a:lnTo>
                    <a:pt x="693508" y="484365"/>
                  </a:lnTo>
                  <a:lnTo>
                    <a:pt x="693521" y="484860"/>
                  </a:lnTo>
                  <a:lnTo>
                    <a:pt x="693724" y="485241"/>
                  </a:lnTo>
                  <a:lnTo>
                    <a:pt x="693813" y="485394"/>
                  </a:lnTo>
                  <a:lnTo>
                    <a:pt x="694563" y="485406"/>
                  </a:lnTo>
                  <a:lnTo>
                    <a:pt x="694664" y="485267"/>
                  </a:lnTo>
                  <a:lnTo>
                    <a:pt x="694905" y="484898"/>
                  </a:lnTo>
                  <a:lnTo>
                    <a:pt x="694931" y="484390"/>
                  </a:lnTo>
                  <a:lnTo>
                    <a:pt x="695045" y="483958"/>
                  </a:lnTo>
                  <a:close/>
                </a:path>
                <a:path w="1146809" h="1191259">
                  <a:moveTo>
                    <a:pt x="699795" y="87350"/>
                  </a:moveTo>
                  <a:lnTo>
                    <a:pt x="699668" y="87287"/>
                  </a:lnTo>
                  <a:lnTo>
                    <a:pt x="699147" y="87071"/>
                  </a:lnTo>
                  <a:lnTo>
                    <a:pt x="698525" y="87071"/>
                  </a:lnTo>
                  <a:lnTo>
                    <a:pt x="697712" y="86956"/>
                  </a:lnTo>
                  <a:lnTo>
                    <a:pt x="697750" y="87782"/>
                  </a:lnTo>
                  <a:lnTo>
                    <a:pt x="697763" y="88214"/>
                  </a:lnTo>
                  <a:lnTo>
                    <a:pt x="697788" y="88671"/>
                  </a:lnTo>
                  <a:lnTo>
                    <a:pt x="698398" y="88633"/>
                  </a:lnTo>
                  <a:lnTo>
                    <a:pt x="699020" y="88684"/>
                  </a:lnTo>
                  <a:lnTo>
                    <a:pt x="699554" y="88506"/>
                  </a:lnTo>
                  <a:lnTo>
                    <a:pt x="699744" y="88430"/>
                  </a:lnTo>
                  <a:lnTo>
                    <a:pt x="699795" y="87350"/>
                  </a:lnTo>
                  <a:close/>
                </a:path>
                <a:path w="1146809" h="1191259">
                  <a:moveTo>
                    <a:pt x="702221" y="489102"/>
                  </a:moveTo>
                  <a:lnTo>
                    <a:pt x="700938" y="487921"/>
                  </a:lnTo>
                  <a:lnTo>
                    <a:pt x="700290" y="487324"/>
                  </a:lnTo>
                  <a:lnTo>
                    <a:pt x="700138" y="487489"/>
                  </a:lnTo>
                  <a:lnTo>
                    <a:pt x="699820" y="487781"/>
                  </a:lnTo>
                  <a:lnTo>
                    <a:pt x="700417" y="488416"/>
                  </a:lnTo>
                  <a:lnTo>
                    <a:pt x="700989" y="489064"/>
                  </a:lnTo>
                  <a:lnTo>
                    <a:pt x="701573" y="489686"/>
                  </a:lnTo>
                  <a:lnTo>
                    <a:pt x="701992" y="489292"/>
                  </a:lnTo>
                  <a:lnTo>
                    <a:pt x="702221" y="489102"/>
                  </a:lnTo>
                  <a:close/>
                </a:path>
                <a:path w="1146809" h="1191259">
                  <a:moveTo>
                    <a:pt x="707034" y="526440"/>
                  </a:moveTo>
                  <a:lnTo>
                    <a:pt x="706678" y="526173"/>
                  </a:lnTo>
                  <a:lnTo>
                    <a:pt x="706056" y="525589"/>
                  </a:lnTo>
                  <a:lnTo>
                    <a:pt x="705370" y="526199"/>
                  </a:lnTo>
                  <a:lnTo>
                    <a:pt x="704837" y="526872"/>
                  </a:lnTo>
                  <a:lnTo>
                    <a:pt x="704253" y="527494"/>
                  </a:lnTo>
                  <a:lnTo>
                    <a:pt x="704583" y="527824"/>
                  </a:lnTo>
                  <a:lnTo>
                    <a:pt x="704913" y="528154"/>
                  </a:lnTo>
                  <a:lnTo>
                    <a:pt x="705231" y="528497"/>
                  </a:lnTo>
                  <a:lnTo>
                    <a:pt x="705840" y="527812"/>
                  </a:lnTo>
                  <a:lnTo>
                    <a:pt x="706424" y="527126"/>
                  </a:lnTo>
                  <a:lnTo>
                    <a:pt x="707034" y="526440"/>
                  </a:lnTo>
                  <a:close/>
                </a:path>
                <a:path w="1146809" h="1191259">
                  <a:moveTo>
                    <a:pt x="732155" y="930732"/>
                  </a:moveTo>
                  <a:lnTo>
                    <a:pt x="732116" y="930059"/>
                  </a:lnTo>
                  <a:lnTo>
                    <a:pt x="731901" y="929525"/>
                  </a:lnTo>
                  <a:lnTo>
                    <a:pt x="731824" y="929347"/>
                  </a:lnTo>
                  <a:lnTo>
                    <a:pt x="730643" y="929411"/>
                  </a:lnTo>
                  <a:lnTo>
                    <a:pt x="730478" y="930109"/>
                  </a:lnTo>
                  <a:lnTo>
                    <a:pt x="730529" y="930783"/>
                  </a:lnTo>
                  <a:lnTo>
                    <a:pt x="730516" y="931646"/>
                  </a:lnTo>
                  <a:lnTo>
                    <a:pt x="731240" y="931506"/>
                  </a:lnTo>
                  <a:lnTo>
                    <a:pt x="732028" y="931481"/>
                  </a:lnTo>
                  <a:lnTo>
                    <a:pt x="732066" y="931316"/>
                  </a:lnTo>
                  <a:lnTo>
                    <a:pt x="732155" y="930732"/>
                  </a:lnTo>
                  <a:close/>
                </a:path>
                <a:path w="1146809" h="1191259">
                  <a:moveTo>
                    <a:pt x="734187" y="662711"/>
                  </a:moveTo>
                  <a:lnTo>
                    <a:pt x="733602" y="662063"/>
                  </a:lnTo>
                  <a:lnTo>
                    <a:pt x="733005" y="661416"/>
                  </a:lnTo>
                  <a:lnTo>
                    <a:pt x="732421" y="660768"/>
                  </a:lnTo>
                  <a:lnTo>
                    <a:pt x="732091" y="661085"/>
                  </a:lnTo>
                  <a:lnTo>
                    <a:pt x="731774" y="661403"/>
                  </a:lnTo>
                  <a:lnTo>
                    <a:pt x="731443" y="661708"/>
                  </a:lnTo>
                  <a:lnTo>
                    <a:pt x="732167" y="662279"/>
                  </a:lnTo>
                  <a:lnTo>
                    <a:pt x="732878" y="662813"/>
                  </a:lnTo>
                  <a:lnTo>
                    <a:pt x="733602" y="663359"/>
                  </a:lnTo>
                  <a:lnTo>
                    <a:pt x="733806" y="663130"/>
                  </a:lnTo>
                  <a:lnTo>
                    <a:pt x="733996" y="662927"/>
                  </a:lnTo>
                  <a:lnTo>
                    <a:pt x="734187" y="662711"/>
                  </a:lnTo>
                  <a:close/>
                </a:path>
                <a:path w="1146809" h="1191259">
                  <a:moveTo>
                    <a:pt x="752500" y="907249"/>
                  </a:moveTo>
                  <a:lnTo>
                    <a:pt x="752246" y="906310"/>
                  </a:lnTo>
                  <a:lnTo>
                    <a:pt x="751979" y="905408"/>
                  </a:lnTo>
                  <a:lnTo>
                    <a:pt x="751725" y="904468"/>
                  </a:lnTo>
                  <a:lnTo>
                    <a:pt x="751459" y="904519"/>
                  </a:lnTo>
                  <a:lnTo>
                    <a:pt x="751192" y="904570"/>
                  </a:lnTo>
                  <a:lnTo>
                    <a:pt x="750938" y="904633"/>
                  </a:lnTo>
                  <a:lnTo>
                    <a:pt x="750862" y="905078"/>
                  </a:lnTo>
                  <a:lnTo>
                    <a:pt x="750658" y="905573"/>
                  </a:lnTo>
                  <a:lnTo>
                    <a:pt x="750747" y="905992"/>
                  </a:lnTo>
                  <a:lnTo>
                    <a:pt x="750862" y="906551"/>
                  </a:lnTo>
                  <a:lnTo>
                    <a:pt x="751205" y="907084"/>
                  </a:lnTo>
                  <a:lnTo>
                    <a:pt x="751471" y="907618"/>
                  </a:lnTo>
                  <a:lnTo>
                    <a:pt x="751814" y="907491"/>
                  </a:lnTo>
                  <a:lnTo>
                    <a:pt x="752500" y="907249"/>
                  </a:lnTo>
                  <a:close/>
                </a:path>
                <a:path w="1146809" h="1191259">
                  <a:moveTo>
                    <a:pt x="753516" y="221957"/>
                  </a:moveTo>
                  <a:lnTo>
                    <a:pt x="753237" y="221869"/>
                  </a:lnTo>
                  <a:lnTo>
                    <a:pt x="752983" y="221767"/>
                  </a:lnTo>
                  <a:lnTo>
                    <a:pt x="752703" y="221678"/>
                  </a:lnTo>
                  <a:lnTo>
                    <a:pt x="752297" y="222542"/>
                  </a:lnTo>
                  <a:lnTo>
                    <a:pt x="751878" y="223393"/>
                  </a:lnTo>
                  <a:lnTo>
                    <a:pt x="751027" y="225183"/>
                  </a:lnTo>
                  <a:lnTo>
                    <a:pt x="752373" y="224294"/>
                  </a:lnTo>
                  <a:lnTo>
                    <a:pt x="752957" y="224104"/>
                  </a:lnTo>
                  <a:lnTo>
                    <a:pt x="753427" y="223202"/>
                  </a:lnTo>
                  <a:lnTo>
                    <a:pt x="753402" y="222554"/>
                  </a:lnTo>
                  <a:lnTo>
                    <a:pt x="753516" y="221957"/>
                  </a:lnTo>
                  <a:close/>
                </a:path>
                <a:path w="1146809" h="1191259">
                  <a:moveTo>
                    <a:pt x="761619" y="876566"/>
                  </a:moveTo>
                  <a:lnTo>
                    <a:pt x="761060" y="876350"/>
                  </a:lnTo>
                  <a:lnTo>
                    <a:pt x="760780" y="876261"/>
                  </a:lnTo>
                  <a:lnTo>
                    <a:pt x="760412" y="877125"/>
                  </a:lnTo>
                  <a:lnTo>
                    <a:pt x="760006" y="878014"/>
                  </a:lnTo>
                  <a:lnTo>
                    <a:pt x="759637" y="878878"/>
                  </a:lnTo>
                  <a:lnTo>
                    <a:pt x="760044" y="879043"/>
                  </a:lnTo>
                  <a:lnTo>
                    <a:pt x="760450" y="879208"/>
                  </a:lnTo>
                  <a:lnTo>
                    <a:pt x="760844" y="879335"/>
                  </a:lnTo>
                  <a:lnTo>
                    <a:pt x="761111" y="878420"/>
                  </a:lnTo>
                  <a:lnTo>
                    <a:pt x="761365" y="877481"/>
                  </a:lnTo>
                  <a:lnTo>
                    <a:pt x="761619" y="876566"/>
                  </a:lnTo>
                  <a:close/>
                </a:path>
                <a:path w="1146809" h="1191259">
                  <a:moveTo>
                    <a:pt x="769950" y="354558"/>
                  </a:moveTo>
                  <a:lnTo>
                    <a:pt x="769404" y="354063"/>
                  </a:lnTo>
                  <a:lnTo>
                    <a:pt x="768858" y="353529"/>
                  </a:lnTo>
                  <a:lnTo>
                    <a:pt x="768261" y="353098"/>
                  </a:lnTo>
                  <a:lnTo>
                    <a:pt x="767778" y="353428"/>
                  </a:lnTo>
                  <a:lnTo>
                    <a:pt x="767549" y="353618"/>
                  </a:lnTo>
                  <a:lnTo>
                    <a:pt x="768032" y="354253"/>
                  </a:lnTo>
                  <a:lnTo>
                    <a:pt x="769010" y="355498"/>
                  </a:lnTo>
                  <a:lnTo>
                    <a:pt x="769950" y="354558"/>
                  </a:lnTo>
                  <a:close/>
                </a:path>
                <a:path w="1146809" h="1191259">
                  <a:moveTo>
                    <a:pt x="786650" y="229666"/>
                  </a:moveTo>
                  <a:lnTo>
                    <a:pt x="785876" y="229146"/>
                  </a:lnTo>
                  <a:lnTo>
                    <a:pt x="785114" y="228625"/>
                  </a:lnTo>
                  <a:lnTo>
                    <a:pt x="784339" y="228104"/>
                  </a:lnTo>
                  <a:lnTo>
                    <a:pt x="784148" y="228396"/>
                  </a:lnTo>
                  <a:lnTo>
                    <a:pt x="783983" y="228688"/>
                  </a:lnTo>
                  <a:lnTo>
                    <a:pt x="783780" y="228942"/>
                  </a:lnTo>
                  <a:lnTo>
                    <a:pt x="784567" y="229438"/>
                  </a:lnTo>
                  <a:lnTo>
                    <a:pt x="785355" y="229946"/>
                  </a:lnTo>
                  <a:lnTo>
                    <a:pt x="786142" y="230441"/>
                  </a:lnTo>
                  <a:lnTo>
                    <a:pt x="786307" y="230174"/>
                  </a:lnTo>
                  <a:lnTo>
                    <a:pt x="786485" y="229920"/>
                  </a:lnTo>
                  <a:lnTo>
                    <a:pt x="786650" y="229666"/>
                  </a:lnTo>
                  <a:close/>
                </a:path>
                <a:path w="1146809" h="1191259">
                  <a:moveTo>
                    <a:pt x="791946" y="229425"/>
                  </a:moveTo>
                  <a:lnTo>
                    <a:pt x="791870" y="228879"/>
                  </a:lnTo>
                  <a:lnTo>
                    <a:pt x="791832" y="228638"/>
                  </a:lnTo>
                  <a:lnTo>
                    <a:pt x="791057" y="228523"/>
                  </a:lnTo>
                  <a:lnTo>
                    <a:pt x="789216" y="227825"/>
                  </a:lnTo>
                  <a:lnTo>
                    <a:pt x="789787" y="228930"/>
                  </a:lnTo>
                  <a:lnTo>
                    <a:pt x="789952" y="229463"/>
                  </a:lnTo>
                  <a:lnTo>
                    <a:pt x="790625" y="230200"/>
                  </a:lnTo>
                  <a:lnTo>
                    <a:pt x="791133" y="230365"/>
                  </a:lnTo>
                  <a:lnTo>
                    <a:pt x="791540" y="230606"/>
                  </a:lnTo>
                  <a:lnTo>
                    <a:pt x="791667" y="230035"/>
                  </a:lnTo>
                  <a:lnTo>
                    <a:pt x="791946" y="229425"/>
                  </a:lnTo>
                  <a:close/>
                </a:path>
                <a:path w="1146809" h="1191259">
                  <a:moveTo>
                    <a:pt x="801611" y="641045"/>
                  </a:moveTo>
                  <a:lnTo>
                    <a:pt x="801522" y="640321"/>
                  </a:lnTo>
                  <a:lnTo>
                    <a:pt x="801281" y="640054"/>
                  </a:lnTo>
                  <a:lnTo>
                    <a:pt x="801065" y="639813"/>
                  </a:lnTo>
                  <a:lnTo>
                    <a:pt x="800290" y="639775"/>
                  </a:lnTo>
                  <a:lnTo>
                    <a:pt x="799680" y="640245"/>
                  </a:lnTo>
                  <a:lnTo>
                    <a:pt x="799604" y="640867"/>
                  </a:lnTo>
                  <a:lnTo>
                    <a:pt x="799236" y="641705"/>
                  </a:lnTo>
                  <a:lnTo>
                    <a:pt x="800582" y="641527"/>
                  </a:lnTo>
                  <a:lnTo>
                    <a:pt x="801268" y="641604"/>
                  </a:lnTo>
                  <a:lnTo>
                    <a:pt x="801420" y="641362"/>
                  </a:lnTo>
                  <a:lnTo>
                    <a:pt x="801611" y="641045"/>
                  </a:lnTo>
                  <a:close/>
                </a:path>
                <a:path w="1146809" h="1191259">
                  <a:moveTo>
                    <a:pt x="835533" y="684339"/>
                  </a:moveTo>
                  <a:lnTo>
                    <a:pt x="835025" y="683602"/>
                  </a:lnTo>
                  <a:lnTo>
                    <a:pt x="834466" y="682993"/>
                  </a:lnTo>
                  <a:lnTo>
                    <a:pt x="833932" y="682345"/>
                  </a:lnTo>
                  <a:lnTo>
                    <a:pt x="833640" y="682586"/>
                  </a:lnTo>
                  <a:lnTo>
                    <a:pt x="833335" y="682815"/>
                  </a:lnTo>
                  <a:lnTo>
                    <a:pt x="833031" y="683056"/>
                  </a:lnTo>
                  <a:lnTo>
                    <a:pt x="833640" y="683717"/>
                  </a:lnTo>
                  <a:lnTo>
                    <a:pt x="834250" y="684364"/>
                  </a:lnTo>
                  <a:lnTo>
                    <a:pt x="834834" y="685012"/>
                  </a:lnTo>
                  <a:lnTo>
                    <a:pt x="835075" y="684758"/>
                  </a:lnTo>
                  <a:lnTo>
                    <a:pt x="835533" y="684339"/>
                  </a:lnTo>
                  <a:close/>
                </a:path>
                <a:path w="1146809" h="1191259">
                  <a:moveTo>
                    <a:pt x="858494" y="338277"/>
                  </a:moveTo>
                  <a:lnTo>
                    <a:pt x="858189" y="338175"/>
                  </a:lnTo>
                  <a:lnTo>
                    <a:pt x="857580" y="337972"/>
                  </a:lnTo>
                  <a:lnTo>
                    <a:pt x="857300" y="338709"/>
                  </a:lnTo>
                  <a:lnTo>
                    <a:pt x="857046" y="339483"/>
                  </a:lnTo>
                  <a:lnTo>
                    <a:pt x="856767" y="340245"/>
                  </a:lnTo>
                  <a:lnTo>
                    <a:pt x="857046" y="340347"/>
                  </a:lnTo>
                  <a:lnTo>
                    <a:pt x="857313" y="340448"/>
                  </a:lnTo>
                  <a:lnTo>
                    <a:pt x="857592" y="340537"/>
                  </a:lnTo>
                  <a:lnTo>
                    <a:pt x="857885" y="339801"/>
                  </a:lnTo>
                  <a:lnTo>
                    <a:pt x="858189" y="339026"/>
                  </a:lnTo>
                  <a:lnTo>
                    <a:pt x="858494" y="338277"/>
                  </a:lnTo>
                  <a:close/>
                </a:path>
                <a:path w="1146809" h="1191259">
                  <a:moveTo>
                    <a:pt x="858824" y="34251"/>
                  </a:moveTo>
                  <a:lnTo>
                    <a:pt x="857783" y="33235"/>
                  </a:lnTo>
                  <a:lnTo>
                    <a:pt x="857262" y="32740"/>
                  </a:lnTo>
                  <a:lnTo>
                    <a:pt x="856983" y="33020"/>
                  </a:lnTo>
                  <a:lnTo>
                    <a:pt x="856729" y="33312"/>
                  </a:lnTo>
                  <a:lnTo>
                    <a:pt x="856475" y="33604"/>
                  </a:lnTo>
                  <a:lnTo>
                    <a:pt x="857097" y="34036"/>
                  </a:lnTo>
                  <a:lnTo>
                    <a:pt x="857745" y="34442"/>
                  </a:lnTo>
                  <a:lnTo>
                    <a:pt x="858367" y="34861"/>
                  </a:lnTo>
                  <a:lnTo>
                    <a:pt x="858532" y="34658"/>
                  </a:lnTo>
                  <a:lnTo>
                    <a:pt x="858685" y="34467"/>
                  </a:lnTo>
                  <a:lnTo>
                    <a:pt x="858824" y="34251"/>
                  </a:lnTo>
                  <a:close/>
                </a:path>
                <a:path w="1146809" h="1191259">
                  <a:moveTo>
                    <a:pt x="861072" y="694296"/>
                  </a:moveTo>
                  <a:lnTo>
                    <a:pt x="861047" y="693369"/>
                  </a:lnTo>
                  <a:lnTo>
                    <a:pt x="860983" y="692467"/>
                  </a:lnTo>
                  <a:lnTo>
                    <a:pt x="860907" y="691578"/>
                  </a:lnTo>
                  <a:lnTo>
                    <a:pt x="860450" y="691667"/>
                  </a:lnTo>
                  <a:lnTo>
                    <a:pt x="859523" y="691807"/>
                  </a:lnTo>
                  <a:lnTo>
                    <a:pt x="859739" y="692645"/>
                  </a:lnTo>
                  <a:lnTo>
                    <a:pt x="859942" y="693521"/>
                  </a:lnTo>
                  <a:lnTo>
                    <a:pt x="860234" y="694385"/>
                  </a:lnTo>
                  <a:lnTo>
                    <a:pt x="861072" y="694296"/>
                  </a:lnTo>
                  <a:close/>
                </a:path>
                <a:path w="1146809" h="1191259">
                  <a:moveTo>
                    <a:pt x="865657" y="183451"/>
                  </a:moveTo>
                  <a:lnTo>
                    <a:pt x="865619" y="182778"/>
                  </a:lnTo>
                  <a:lnTo>
                    <a:pt x="865416" y="182372"/>
                  </a:lnTo>
                  <a:lnTo>
                    <a:pt x="865339" y="182206"/>
                  </a:lnTo>
                  <a:lnTo>
                    <a:pt x="864603" y="182372"/>
                  </a:lnTo>
                  <a:lnTo>
                    <a:pt x="863981" y="182359"/>
                  </a:lnTo>
                  <a:lnTo>
                    <a:pt x="864057" y="183045"/>
                  </a:lnTo>
                  <a:lnTo>
                    <a:pt x="864133" y="183997"/>
                  </a:lnTo>
                  <a:lnTo>
                    <a:pt x="864603" y="183946"/>
                  </a:lnTo>
                  <a:lnTo>
                    <a:pt x="865289" y="184048"/>
                  </a:lnTo>
                  <a:lnTo>
                    <a:pt x="865441" y="183819"/>
                  </a:lnTo>
                  <a:lnTo>
                    <a:pt x="865657" y="183451"/>
                  </a:lnTo>
                  <a:close/>
                </a:path>
                <a:path w="1146809" h="1191259">
                  <a:moveTo>
                    <a:pt x="926147" y="439521"/>
                  </a:moveTo>
                  <a:lnTo>
                    <a:pt x="925017" y="440182"/>
                  </a:lnTo>
                  <a:lnTo>
                    <a:pt x="924445" y="440347"/>
                  </a:lnTo>
                  <a:lnTo>
                    <a:pt x="923861" y="441198"/>
                  </a:lnTo>
                  <a:lnTo>
                    <a:pt x="923734" y="441871"/>
                  </a:lnTo>
                  <a:lnTo>
                    <a:pt x="923505" y="442455"/>
                  </a:lnTo>
                  <a:lnTo>
                    <a:pt x="923874" y="442633"/>
                  </a:lnTo>
                  <a:lnTo>
                    <a:pt x="924242" y="442823"/>
                  </a:lnTo>
                  <a:lnTo>
                    <a:pt x="924610" y="443001"/>
                  </a:lnTo>
                  <a:lnTo>
                    <a:pt x="925029" y="442074"/>
                  </a:lnTo>
                  <a:lnTo>
                    <a:pt x="925423" y="441147"/>
                  </a:lnTo>
                  <a:lnTo>
                    <a:pt x="926147" y="439521"/>
                  </a:lnTo>
                  <a:close/>
                </a:path>
                <a:path w="1146809" h="1191259">
                  <a:moveTo>
                    <a:pt x="931494" y="792505"/>
                  </a:moveTo>
                  <a:lnTo>
                    <a:pt x="930910" y="791870"/>
                  </a:lnTo>
                  <a:lnTo>
                    <a:pt x="930313" y="791235"/>
                  </a:lnTo>
                  <a:lnTo>
                    <a:pt x="929741" y="790600"/>
                  </a:lnTo>
                  <a:lnTo>
                    <a:pt x="928878" y="791527"/>
                  </a:lnTo>
                  <a:lnTo>
                    <a:pt x="929525" y="792099"/>
                  </a:lnTo>
                  <a:lnTo>
                    <a:pt x="930198" y="792657"/>
                  </a:lnTo>
                  <a:lnTo>
                    <a:pt x="930871" y="793216"/>
                  </a:lnTo>
                  <a:lnTo>
                    <a:pt x="931075" y="792975"/>
                  </a:lnTo>
                  <a:lnTo>
                    <a:pt x="931278" y="792734"/>
                  </a:lnTo>
                  <a:lnTo>
                    <a:pt x="931494" y="792505"/>
                  </a:lnTo>
                  <a:close/>
                </a:path>
                <a:path w="1146809" h="1191259">
                  <a:moveTo>
                    <a:pt x="949058" y="685685"/>
                  </a:moveTo>
                  <a:lnTo>
                    <a:pt x="948042" y="685520"/>
                  </a:lnTo>
                  <a:lnTo>
                    <a:pt x="947102" y="685355"/>
                  </a:lnTo>
                  <a:lnTo>
                    <a:pt x="947039" y="685787"/>
                  </a:lnTo>
                  <a:lnTo>
                    <a:pt x="946785" y="686511"/>
                  </a:lnTo>
                  <a:lnTo>
                    <a:pt x="946924" y="686587"/>
                  </a:lnTo>
                  <a:lnTo>
                    <a:pt x="947381" y="686879"/>
                  </a:lnTo>
                  <a:lnTo>
                    <a:pt x="948004" y="687082"/>
                  </a:lnTo>
                  <a:lnTo>
                    <a:pt x="948550" y="687031"/>
                  </a:lnTo>
                  <a:lnTo>
                    <a:pt x="948766" y="686993"/>
                  </a:lnTo>
                  <a:lnTo>
                    <a:pt x="948867" y="686181"/>
                  </a:lnTo>
                  <a:lnTo>
                    <a:pt x="949058" y="685685"/>
                  </a:lnTo>
                  <a:close/>
                </a:path>
                <a:path w="1146809" h="1191259">
                  <a:moveTo>
                    <a:pt x="972477" y="610438"/>
                  </a:moveTo>
                  <a:lnTo>
                    <a:pt x="972223" y="609638"/>
                  </a:lnTo>
                  <a:lnTo>
                    <a:pt x="971308" y="609828"/>
                  </a:lnTo>
                  <a:lnTo>
                    <a:pt x="969505" y="610235"/>
                  </a:lnTo>
                  <a:lnTo>
                    <a:pt x="969619" y="610641"/>
                  </a:lnTo>
                  <a:lnTo>
                    <a:pt x="969746" y="611047"/>
                  </a:lnTo>
                  <a:lnTo>
                    <a:pt x="969835" y="611454"/>
                  </a:lnTo>
                  <a:lnTo>
                    <a:pt x="971600" y="610793"/>
                  </a:lnTo>
                  <a:lnTo>
                    <a:pt x="972477" y="610438"/>
                  </a:lnTo>
                  <a:close/>
                </a:path>
                <a:path w="1146809" h="1191259">
                  <a:moveTo>
                    <a:pt x="1047216" y="535089"/>
                  </a:moveTo>
                  <a:lnTo>
                    <a:pt x="1047115" y="534479"/>
                  </a:lnTo>
                  <a:lnTo>
                    <a:pt x="1047115" y="533793"/>
                  </a:lnTo>
                  <a:lnTo>
                    <a:pt x="1046848" y="533285"/>
                  </a:lnTo>
                  <a:lnTo>
                    <a:pt x="1046721" y="533082"/>
                  </a:lnTo>
                  <a:lnTo>
                    <a:pt x="1045972" y="533247"/>
                  </a:lnTo>
                  <a:lnTo>
                    <a:pt x="1045083" y="533247"/>
                  </a:lnTo>
                  <a:lnTo>
                    <a:pt x="1045375" y="534085"/>
                  </a:lnTo>
                  <a:lnTo>
                    <a:pt x="1045451" y="534758"/>
                  </a:lnTo>
                  <a:lnTo>
                    <a:pt x="1045845" y="535178"/>
                  </a:lnTo>
                  <a:lnTo>
                    <a:pt x="1046022" y="535393"/>
                  </a:lnTo>
                  <a:lnTo>
                    <a:pt x="1046721" y="535127"/>
                  </a:lnTo>
                  <a:lnTo>
                    <a:pt x="1047216" y="535089"/>
                  </a:lnTo>
                  <a:close/>
                </a:path>
                <a:path w="1146809" h="1191259">
                  <a:moveTo>
                    <a:pt x="1050747" y="278498"/>
                  </a:moveTo>
                  <a:lnTo>
                    <a:pt x="1048600" y="276936"/>
                  </a:lnTo>
                  <a:lnTo>
                    <a:pt x="1048435" y="277202"/>
                  </a:lnTo>
                  <a:lnTo>
                    <a:pt x="1048232" y="277469"/>
                  </a:lnTo>
                  <a:lnTo>
                    <a:pt x="1048029" y="277736"/>
                  </a:lnTo>
                  <a:lnTo>
                    <a:pt x="1048791" y="278231"/>
                  </a:lnTo>
                  <a:lnTo>
                    <a:pt x="1049528" y="278726"/>
                  </a:lnTo>
                  <a:lnTo>
                    <a:pt x="1050264" y="279222"/>
                  </a:lnTo>
                  <a:lnTo>
                    <a:pt x="1050417" y="278980"/>
                  </a:lnTo>
                  <a:lnTo>
                    <a:pt x="1050594" y="278739"/>
                  </a:lnTo>
                  <a:lnTo>
                    <a:pt x="1050747" y="278498"/>
                  </a:lnTo>
                  <a:close/>
                </a:path>
                <a:path w="1146809" h="1191259">
                  <a:moveTo>
                    <a:pt x="1078306" y="634161"/>
                  </a:moveTo>
                  <a:lnTo>
                    <a:pt x="1078166" y="633285"/>
                  </a:lnTo>
                  <a:lnTo>
                    <a:pt x="1078217" y="632612"/>
                  </a:lnTo>
                  <a:lnTo>
                    <a:pt x="1077442" y="632269"/>
                  </a:lnTo>
                  <a:lnTo>
                    <a:pt x="1076769" y="632269"/>
                  </a:lnTo>
                  <a:lnTo>
                    <a:pt x="1076134" y="632167"/>
                  </a:lnTo>
                  <a:lnTo>
                    <a:pt x="1076134" y="632612"/>
                  </a:lnTo>
                  <a:lnTo>
                    <a:pt x="1075994" y="633310"/>
                  </a:lnTo>
                  <a:lnTo>
                    <a:pt x="1076680" y="633806"/>
                  </a:lnTo>
                  <a:lnTo>
                    <a:pt x="1077341" y="633869"/>
                  </a:lnTo>
                  <a:lnTo>
                    <a:pt x="1078306" y="634161"/>
                  </a:lnTo>
                  <a:close/>
                </a:path>
                <a:path w="1146809" h="1191259">
                  <a:moveTo>
                    <a:pt x="1138478" y="622935"/>
                  </a:moveTo>
                  <a:lnTo>
                    <a:pt x="1138415" y="622211"/>
                  </a:lnTo>
                  <a:lnTo>
                    <a:pt x="1138466" y="621741"/>
                  </a:lnTo>
                  <a:lnTo>
                    <a:pt x="1137729" y="621766"/>
                  </a:lnTo>
                  <a:lnTo>
                    <a:pt x="1136980" y="621690"/>
                  </a:lnTo>
                  <a:lnTo>
                    <a:pt x="1136129" y="621893"/>
                  </a:lnTo>
                  <a:lnTo>
                    <a:pt x="1136180" y="622795"/>
                  </a:lnTo>
                  <a:lnTo>
                    <a:pt x="1136129" y="623570"/>
                  </a:lnTo>
                  <a:lnTo>
                    <a:pt x="1136954" y="623392"/>
                  </a:lnTo>
                  <a:lnTo>
                    <a:pt x="1137678" y="623392"/>
                  </a:lnTo>
                  <a:lnTo>
                    <a:pt x="1138237" y="623074"/>
                  </a:lnTo>
                  <a:lnTo>
                    <a:pt x="1138478" y="622935"/>
                  </a:lnTo>
                  <a:close/>
                </a:path>
                <a:path w="1146809" h="1191259">
                  <a:moveTo>
                    <a:pt x="1146505" y="362559"/>
                  </a:moveTo>
                  <a:lnTo>
                    <a:pt x="1146479" y="362267"/>
                  </a:lnTo>
                  <a:lnTo>
                    <a:pt x="1146454" y="361975"/>
                  </a:lnTo>
                  <a:lnTo>
                    <a:pt x="1146429" y="361696"/>
                  </a:lnTo>
                  <a:lnTo>
                    <a:pt x="1145679" y="361683"/>
                  </a:lnTo>
                  <a:lnTo>
                    <a:pt x="1144930" y="361670"/>
                  </a:lnTo>
                  <a:lnTo>
                    <a:pt x="1144193" y="361670"/>
                  </a:lnTo>
                  <a:lnTo>
                    <a:pt x="1144270" y="362077"/>
                  </a:lnTo>
                  <a:lnTo>
                    <a:pt x="1144333" y="362508"/>
                  </a:lnTo>
                  <a:lnTo>
                    <a:pt x="1144422" y="362927"/>
                  </a:lnTo>
                  <a:lnTo>
                    <a:pt x="1145095" y="362800"/>
                  </a:lnTo>
                  <a:lnTo>
                    <a:pt x="1145819" y="362686"/>
                  </a:lnTo>
                  <a:lnTo>
                    <a:pt x="1146505" y="36255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4" name="object 149">
              <a:extLst>
                <a:ext uri="{FF2B5EF4-FFF2-40B4-BE49-F238E27FC236}">
                  <a16:creationId xmlns:a16="http://schemas.microsoft.com/office/drawing/2014/main" id="{56628CD2-B35F-22D6-7945-EC2F015EE154}"/>
                </a:ext>
              </a:extLst>
            </p:cNvPr>
            <p:cNvSpPr/>
            <p:nvPr/>
          </p:nvSpPr>
          <p:spPr>
            <a:xfrm>
              <a:off x="4958666" y="4291657"/>
              <a:ext cx="588764" cy="664236"/>
            </a:xfrm>
            <a:custGeom>
              <a:avLst/>
              <a:gdLst/>
              <a:ahLst/>
              <a:cxnLst/>
              <a:rect l="l" t="t" r="r" b="b"/>
              <a:pathLst>
                <a:path w="970915" h="1095375">
                  <a:moveTo>
                    <a:pt x="2273" y="212394"/>
                  </a:moveTo>
                  <a:lnTo>
                    <a:pt x="2032" y="209359"/>
                  </a:lnTo>
                  <a:lnTo>
                    <a:pt x="1879" y="207835"/>
                  </a:lnTo>
                  <a:lnTo>
                    <a:pt x="190" y="207835"/>
                  </a:lnTo>
                  <a:lnTo>
                    <a:pt x="127" y="209372"/>
                  </a:lnTo>
                  <a:lnTo>
                    <a:pt x="76" y="210908"/>
                  </a:lnTo>
                  <a:lnTo>
                    <a:pt x="0" y="212458"/>
                  </a:lnTo>
                  <a:lnTo>
                    <a:pt x="774" y="212432"/>
                  </a:lnTo>
                  <a:lnTo>
                    <a:pt x="1524" y="212407"/>
                  </a:lnTo>
                  <a:lnTo>
                    <a:pt x="2273" y="212394"/>
                  </a:lnTo>
                  <a:close/>
                </a:path>
                <a:path w="970915" h="1095375">
                  <a:moveTo>
                    <a:pt x="37033" y="818222"/>
                  </a:moveTo>
                  <a:lnTo>
                    <a:pt x="35864" y="816178"/>
                  </a:lnTo>
                  <a:lnTo>
                    <a:pt x="34734" y="814146"/>
                  </a:lnTo>
                  <a:lnTo>
                    <a:pt x="33578" y="812101"/>
                  </a:lnTo>
                  <a:lnTo>
                    <a:pt x="32461" y="812698"/>
                  </a:lnTo>
                  <a:lnTo>
                    <a:pt x="31927" y="812977"/>
                  </a:lnTo>
                  <a:lnTo>
                    <a:pt x="31343" y="816216"/>
                  </a:lnTo>
                  <a:lnTo>
                    <a:pt x="33032" y="817968"/>
                  </a:lnTo>
                  <a:lnTo>
                    <a:pt x="37033" y="818222"/>
                  </a:lnTo>
                  <a:close/>
                </a:path>
                <a:path w="970915" h="1095375">
                  <a:moveTo>
                    <a:pt x="54165" y="302971"/>
                  </a:moveTo>
                  <a:lnTo>
                    <a:pt x="53517" y="299097"/>
                  </a:lnTo>
                  <a:lnTo>
                    <a:pt x="49352" y="302882"/>
                  </a:lnTo>
                  <a:lnTo>
                    <a:pt x="49999" y="303504"/>
                  </a:lnTo>
                  <a:lnTo>
                    <a:pt x="50736" y="304698"/>
                  </a:lnTo>
                  <a:lnTo>
                    <a:pt x="53454" y="304444"/>
                  </a:lnTo>
                  <a:lnTo>
                    <a:pt x="54165" y="302971"/>
                  </a:lnTo>
                  <a:close/>
                </a:path>
                <a:path w="970915" h="1095375">
                  <a:moveTo>
                    <a:pt x="68300" y="914527"/>
                  </a:moveTo>
                  <a:lnTo>
                    <a:pt x="66713" y="912456"/>
                  </a:lnTo>
                  <a:lnTo>
                    <a:pt x="65392" y="911555"/>
                  </a:lnTo>
                  <a:lnTo>
                    <a:pt x="63017" y="912888"/>
                  </a:lnTo>
                  <a:lnTo>
                    <a:pt x="64249" y="915339"/>
                  </a:lnTo>
                  <a:lnTo>
                    <a:pt x="65849" y="915352"/>
                  </a:lnTo>
                  <a:lnTo>
                    <a:pt x="68300" y="914527"/>
                  </a:lnTo>
                  <a:close/>
                </a:path>
                <a:path w="970915" h="1095375">
                  <a:moveTo>
                    <a:pt x="108178" y="627646"/>
                  </a:moveTo>
                  <a:lnTo>
                    <a:pt x="105270" y="629119"/>
                  </a:lnTo>
                  <a:lnTo>
                    <a:pt x="102362" y="630618"/>
                  </a:lnTo>
                  <a:lnTo>
                    <a:pt x="99453" y="632091"/>
                  </a:lnTo>
                  <a:lnTo>
                    <a:pt x="100393" y="633780"/>
                  </a:lnTo>
                  <a:lnTo>
                    <a:pt x="103593" y="632828"/>
                  </a:lnTo>
                  <a:lnTo>
                    <a:pt x="107213" y="632587"/>
                  </a:lnTo>
                  <a:lnTo>
                    <a:pt x="108178" y="627646"/>
                  </a:lnTo>
                  <a:close/>
                </a:path>
                <a:path w="970915" h="1095375">
                  <a:moveTo>
                    <a:pt x="134708" y="718959"/>
                  </a:moveTo>
                  <a:lnTo>
                    <a:pt x="134556" y="718273"/>
                  </a:lnTo>
                  <a:lnTo>
                    <a:pt x="134378" y="717588"/>
                  </a:lnTo>
                  <a:lnTo>
                    <a:pt x="134226" y="716902"/>
                  </a:lnTo>
                  <a:lnTo>
                    <a:pt x="131038" y="717753"/>
                  </a:lnTo>
                  <a:lnTo>
                    <a:pt x="131140" y="718273"/>
                  </a:lnTo>
                  <a:lnTo>
                    <a:pt x="131216" y="718794"/>
                  </a:lnTo>
                  <a:lnTo>
                    <a:pt x="131330" y="719328"/>
                  </a:lnTo>
                  <a:lnTo>
                    <a:pt x="132461" y="719201"/>
                  </a:lnTo>
                  <a:lnTo>
                    <a:pt x="133578" y="719061"/>
                  </a:lnTo>
                  <a:lnTo>
                    <a:pt x="134708" y="718959"/>
                  </a:lnTo>
                  <a:close/>
                </a:path>
                <a:path w="970915" h="1095375">
                  <a:moveTo>
                    <a:pt x="150812" y="341134"/>
                  </a:moveTo>
                  <a:lnTo>
                    <a:pt x="149847" y="339572"/>
                  </a:lnTo>
                  <a:lnTo>
                    <a:pt x="147358" y="338162"/>
                  </a:lnTo>
                  <a:lnTo>
                    <a:pt x="145656" y="341122"/>
                  </a:lnTo>
                  <a:lnTo>
                    <a:pt x="147281" y="342455"/>
                  </a:lnTo>
                  <a:lnTo>
                    <a:pt x="149682" y="344195"/>
                  </a:lnTo>
                  <a:lnTo>
                    <a:pt x="150812" y="341134"/>
                  </a:lnTo>
                  <a:close/>
                </a:path>
                <a:path w="970915" h="1095375">
                  <a:moveTo>
                    <a:pt x="186880" y="1058303"/>
                  </a:moveTo>
                  <a:lnTo>
                    <a:pt x="185445" y="1056995"/>
                  </a:lnTo>
                  <a:lnTo>
                    <a:pt x="184505" y="1058151"/>
                  </a:lnTo>
                  <a:lnTo>
                    <a:pt x="182676" y="1060488"/>
                  </a:lnTo>
                  <a:lnTo>
                    <a:pt x="182930" y="1060754"/>
                  </a:lnTo>
                  <a:lnTo>
                    <a:pt x="183476" y="1061275"/>
                  </a:lnTo>
                  <a:lnTo>
                    <a:pt x="186880" y="1058303"/>
                  </a:lnTo>
                  <a:close/>
                </a:path>
                <a:path w="970915" h="1095375">
                  <a:moveTo>
                    <a:pt x="209550" y="321310"/>
                  </a:moveTo>
                  <a:lnTo>
                    <a:pt x="206438" y="321195"/>
                  </a:lnTo>
                  <a:lnTo>
                    <a:pt x="205105" y="322313"/>
                  </a:lnTo>
                  <a:lnTo>
                    <a:pt x="206768" y="325386"/>
                  </a:lnTo>
                  <a:lnTo>
                    <a:pt x="207708" y="324027"/>
                  </a:lnTo>
                  <a:lnTo>
                    <a:pt x="208610" y="322668"/>
                  </a:lnTo>
                  <a:lnTo>
                    <a:pt x="209550" y="321310"/>
                  </a:lnTo>
                  <a:close/>
                </a:path>
                <a:path w="970915" h="1095375">
                  <a:moveTo>
                    <a:pt x="221005" y="594918"/>
                  </a:moveTo>
                  <a:lnTo>
                    <a:pt x="215493" y="592556"/>
                  </a:lnTo>
                  <a:lnTo>
                    <a:pt x="214922" y="592912"/>
                  </a:lnTo>
                  <a:lnTo>
                    <a:pt x="214477" y="597979"/>
                  </a:lnTo>
                  <a:lnTo>
                    <a:pt x="216509" y="597027"/>
                  </a:lnTo>
                  <a:lnTo>
                    <a:pt x="221005" y="594918"/>
                  </a:lnTo>
                  <a:close/>
                </a:path>
                <a:path w="970915" h="1095375">
                  <a:moveTo>
                    <a:pt x="271119" y="315925"/>
                  </a:moveTo>
                  <a:lnTo>
                    <a:pt x="266293" y="314782"/>
                  </a:lnTo>
                  <a:lnTo>
                    <a:pt x="267055" y="317639"/>
                  </a:lnTo>
                  <a:lnTo>
                    <a:pt x="267525" y="319455"/>
                  </a:lnTo>
                  <a:lnTo>
                    <a:pt x="268262" y="322287"/>
                  </a:lnTo>
                  <a:lnTo>
                    <a:pt x="269379" y="319824"/>
                  </a:lnTo>
                  <a:lnTo>
                    <a:pt x="270141" y="318096"/>
                  </a:lnTo>
                  <a:lnTo>
                    <a:pt x="271119" y="315925"/>
                  </a:lnTo>
                  <a:close/>
                </a:path>
                <a:path w="970915" h="1095375">
                  <a:moveTo>
                    <a:pt x="277215" y="668972"/>
                  </a:moveTo>
                  <a:lnTo>
                    <a:pt x="271297" y="668426"/>
                  </a:lnTo>
                  <a:lnTo>
                    <a:pt x="275132" y="673214"/>
                  </a:lnTo>
                  <a:lnTo>
                    <a:pt x="276402" y="670636"/>
                  </a:lnTo>
                  <a:lnTo>
                    <a:pt x="277215" y="668972"/>
                  </a:lnTo>
                  <a:close/>
                </a:path>
                <a:path w="970915" h="1095375">
                  <a:moveTo>
                    <a:pt x="283133" y="3009"/>
                  </a:moveTo>
                  <a:lnTo>
                    <a:pt x="282346" y="927"/>
                  </a:lnTo>
                  <a:lnTo>
                    <a:pt x="281647" y="762"/>
                  </a:lnTo>
                  <a:lnTo>
                    <a:pt x="279984" y="0"/>
                  </a:lnTo>
                  <a:lnTo>
                    <a:pt x="278498" y="1778"/>
                  </a:lnTo>
                  <a:lnTo>
                    <a:pt x="277723" y="3568"/>
                  </a:lnTo>
                  <a:lnTo>
                    <a:pt x="276783" y="5194"/>
                  </a:lnTo>
                  <a:lnTo>
                    <a:pt x="277596" y="5588"/>
                  </a:lnTo>
                  <a:lnTo>
                    <a:pt x="278485" y="6426"/>
                  </a:lnTo>
                  <a:lnTo>
                    <a:pt x="279171" y="6299"/>
                  </a:lnTo>
                  <a:lnTo>
                    <a:pt x="281330" y="5867"/>
                  </a:lnTo>
                  <a:lnTo>
                    <a:pt x="283133" y="3009"/>
                  </a:lnTo>
                  <a:close/>
                </a:path>
                <a:path w="970915" h="1095375">
                  <a:moveTo>
                    <a:pt x="293573" y="202145"/>
                  </a:moveTo>
                  <a:lnTo>
                    <a:pt x="290855" y="202272"/>
                  </a:lnTo>
                  <a:lnTo>
                    <a:pt x="289496" y="202336"/>
                  </a:lnTo>
                  <a:lnTo>
                    <a:pt x="289471" y="203111"/>
                  </a:lnTo>
                  <a:lnTo>
                    <a:pt x="289445" y="204622"/>
                  </a:lnTo>
                  <a:lnTo>
                    <a:pt x="290779" y="204736"/>
                  </a:lnTo>
                  <a:lnTo>
                    <a:pt x="292150" y="204838"/>
                  </a:lnTo>
                  <a:lnTo>
                    <a:pt x="293497" y="204965"/>
                  </a:lnTo>
                  <a:lnTo>
                    <a:pt x="293535" y="204012"/>
                  </a:lnTo>
                  <a:lnTo>
                    <a:pt x="293573" y="202145"/>
                  </a:lnTo>
                  <a:close/>
                </a:path>
                <a:path w="970915" h="1095375">
                  <a:moveTo>
                    <a:pt x="300418" y="372833"/>
                  </a:moveTo>
                  <a:lnTo>
                    <a:pt x="295592" y="371297"/>
                  </a:lnTo>
                  <a:lnTo>
                    <a:pt x="295529" y="371881"/>
                  </a:lnTo>
                  <a:lnTo>
                    <a:pt x="295198" y="372592"/>
                  </a:lnTo>
                  <a:lnTo>
                    <a:pt x="295440" y="373011"/>
                  </a:lnTo>
                  <a:lnTo>
                    <a:pt x="296545" y="375069"/>
                  </a:lnTo>
                  <a:lnTo>
                    <a:pt x="297967" y="374294"/>
                  </a:lnTo>
                  <a:lnTo>
                    <a:pt x="300418" y="372833"/>
                  </a:lnTo>
                  <a:close/>
                </a:path>
                <a:path w="970915" h="1095375">
                  <a:moveTo>
                    <a:pt x="317068" y="951890"/>
                  </a:moveTo>
                  <a:lnTo>
                    <a:pt x="315849" y="950214"/>
                  </a:lnTo>
                  <a:lnTo>
                    <a:pt x="315175" y="949286"/>
                  </a:lnTo>
                  <a:lnTo>
                    <a:pt x="314096" y="947788"/>
                  </a:lnTo>
                  <a:lnTo>
                    <a:pt x="313474" y="949502"/>
                  </a:lnTo>
                  <a:lnTo>
                    <a:pt x="312623" y="951788"/>
                  </a:lnTo>
                  <a:lnTo>
                    <a:pt x="317068" y="951890"/>
                  </a:lnTo>
                  <a:close/>
                </a:path>
                <a:path w="970915" h="1095375">
                  <a:moveTo>
                    <a:pt x="331203" y="386384"/>
                  </a:moveTo>
                  <a:lnTo>
                    <a:pt x="326580" y="383324"/>
                  </a:lnTo>
                  <a:lnTo>
                    <a:pt x="325310" y="386003"/>
                  </a:lnTo>
                  <a:lnTo>
                    <a:pt x="326669" y="387718"/>
                  </a:lnTo>
                  <a:lnTo>
                    <a:pt x="328409" y="389407"/>
                  </a:lnTo>
                  <a:lnTo>
                    <a:pt x="331203" y="386384"/>
                  </a:lnTo>
                  <a:close/>
                </a:path>
                <a:path w="970915" h="1095375">
                  <a:moveTo>
                    <a:pt x="343750" y="991933"/>
                  </a:moveTo>
                  <a:lnTo>
                    <a:pt x="343636" y="991450"/>
                  </a:lnTo>
                  <a:lnTo>
                    <a:pt x="343547" y="990981"/>
                  </a:lnTo>
                  <a:lnTo>
                    <a:pt x="343433" y="990511"/>
                  </a:lnTo>
                  <a:lnTo>
                    <a:pt x="341299" y="991679"/>
                  </a:lnTo>
                  <a:lnTo>
                    <a:pt x="338404" y="988453"/>
                  </a:lnTo>
                  <a:lnTo>
                    <a:pt x="336283" y="993038"/>
                  </a:lnTo>
                  <a:lnTo>
                    <a:pt x="337947" y="992860"/>
                  </a:lnTo>
                  <a:lnTo>
                    <a:pt x="339090" y="992797"/>
                  </a:lnTo>
                  <a:lnTo>
                    <a:pt x="341388" y="992441"/>
                  </a:lnTo>
                  <a:lnTo>
                    <a:pt x="342569" y="992174"/>
                  </a:lnTo>
                  <a:lnTo>
                    <a:pt x="343750" y="991933"/>
                  </a:lnTo>
                  <a:close/>
                </a:path>
                <a:path w="970915" h="1095375">
                  <a:moveTo>
                    <a:pt x="346773" y="1094397"/>
                  </a:moveTo>
                  <a:lnTo>
                    <a:pt x="345897" y="1091590"/>
                  </a:lnTo>
                  <a:lnTo>
                    <a:pt x="345770" y="1091158"/>
                  </a:lnTo>
                  <a:lnTo>
                    <a:pt x="344995" y="1090904"/>
                  </a:lnTo>
                  <a:lnTo>
                    <a:pt x="344246" y="1090333"/>
                  </a:lnTo>
                  <a:lnTo>
                    <a:pt x="342874" y="1092809"/>
                  </a:lnTo>
                  <a:lnTo>
                    <a:pt x="341769" y="1094867"/>
                  </a:lnTo>
                  <a:lnTo>
                    <a:pt x="345363" y="1095108"/>
                  </a:lnTo>
                  <a:lnTo>
                    <a:pt x="346773" y="1094397"/>
                  </a:lnTo>
                  <a:close/>
                </a:path>
                <a:path w="970915" h="1095375">
                  <a:moveTo>
                    <a:pt x="368617" y="871562"/>
                  </a:moveTo>
                  <a:lnTo>
                    <a:pt x="363753" y="872413"/>
                  </a:lnTo>
                  <a:lnTo>
                    <a:pt x="363651" y="872705"/>
                  </a:lnTo>
                  <a:lnTo>
                    <a:pt x="366890" y="877354"/>
                  </a:lnTo>
                  <a:lnTo>
                    <a:pt x="368617" y="871562"/>
                  </a:lnTo>
                  <a:close/>
                </a:path>
                <a:path w="970915" h="1095375">
                  <a:moveTo>
                    <a:pt x="386956" y="84670"/>
                  </a:moveTo>
                  <a:lnTo>
                    <a:pt x="386016" y="84201"/>
                  </a:lnTo>
                  <a:lnTo>
                    <a:pt x="385051" y="83400"/>
                  </a:lnTo>
                  <a:lnTo>
                    <a:pt x="383578" y="83413"/>
                  </a:lnTo>
                  <a:lnTo>
                    <a:pt x="383044" y="84785"/>
                  </a:lnTo>
                  <a:lnTo>
                    <a:pt x="382181" y="86004"/>
                  </a:lnTo>
                  <a:lnTo>
                    <a:pt x="383641" y="86423"/>
                  </a:lnTo>
                  <a:lnTo>
                    <a:pt x="384657" y="87096"/>
                  </a:lnTo>
                  <a:lnTo>
                    <a:pt x="385330" y="86829"/>
                  </a:lnTo>
                  <a:lnTo>
                    <a:pt x="386054" y="86588"/>
                  </a:lnTo>
                  <a:lnTo>
                    <a:pt x="386435" y="85432"/>
                  </a:lnTo>
                  <a:lnTo>
                    <a:pt x="386956" y="84670"/>
                  </a:lnTo>
                  <a:close/>
                </a:path>
                <a:path w="970915" h="1095375">
                  <a:moveTo>
                    <a:pt x="392709" y="37147"/>
                  </a:moveTo>
                  <a:lnTo>
                    <a:pt x="392252" y="35750"/>
                  </a:lnTo>
                  <a:lnTo>
                    <a:pt x="389432" y="34544"/>
                  </a:lnTo>
                  <a:lnTo>
                    <a:pt x="389991" y="36664"/>
                  </a:lnTo>
                  <a:lnTo>
                    <a:pt x="390372" y="38074"/>
                  </a:lnTo>
                  <a:lnTo>
                    <a:pt x="390740" y="39471"/>
                  </a:lnTo>
                  <a:lnTo>
                    <a:pt x="392709" y="37147"/>
                  </a:lnTo>
                  <a:close/>
                </a:path>
                <a:path w="970915" h="1095375">
                  <a:moveTo>
                    <a:pt x="395046" y="387261"/>
                  </a:moveTo>
                  <a:lnTo>
                    <a:pt x="394182" y="386524"/>
                  </a:lnTo>
                  <a:lnTo>
                    <a:pt x="393776" y="386549"/>
                  </a:lnTo>
                  <a:lnTo>
                    <a:pt x="391782" y="386651"/>
                  </a:lnTo>
                  <a:lnTo>
                    <a:pt x="390842" y="387654"/>
                  </a:lnTo>
                  <a:lnTo>
                    <a:pt x="391706" y="389788"/>
                  </a:lnTo>
                  <a:lnTo>
                    <a:pt x="393712" y="390398"/>
                  </a:lnTo>
                  <a:lnTo>
                    <a:pt x="394881" y="389623"/>
                  </a:lnTo>
                  <a:lnTo>
                    <a:pt x="395033" y="387591"/>
                  </a:lnTo>
                  <a:lnTo>
                    <a:pt x="395046" y="387261"/>
                  </a:lnTo>
                  <a:close/>
                </a:path>
                <a:path w="970915" h="1095375">
                  <a:moveTo>
                    <a:pt x="397992" y="748474"/>
                  </a:moveTo>
                  <a:lnTo>
                    <a:pt x="393814" y="750112"/>
                  </a:lnTo>
                  <a:lnTo>
                    <a:pt x="396252" y="753402"/>
                  </a:lnTo>
                  <a:lnTo>
                    <a:pt x="397992" y="748474"/>
                  </a:lnTo>
                  <a:close/>
                </a:path>
                <a:path w="970915" h="1095375">
                  <a:moveTo>
                    <a:pt x="433628" y="209994"/>
                  </a:moveTo>
                  <a:lnTo>
                    <a:pt x="432803" y="208699"/>
                  </a:lnTo>
                  <a:lnTo>
                    <a:pt x="432104" y="207225"/>
                  </a:lnTo>
                  <a:lnTo>
                    <a:pt x="429755" y="208597"/>
                  </a:lnTo>
                  <a:lnTo>
                    <a:pt x="429463" y="209638"/>
                  </a:lnTo>
                  <a:lnTo>
                    <a:pt x="430733" y="211315"/>
                  </a:lnTo>
                  <a:lnTo>
                    <a:pt x="432028" y="211963"/>
                  </a:lnTo>
                  <a:lnTo>
                    <a:pt x="433628" y="209994"/>
                  </a:lnTo>
                  <a:close/>
                </a:path>
                <a:path w="970915" h="1095375">
                  <a:moveTo>
                    <a:pt x="435305" y="669480"/>
                  </a:moveTo>
                  <a:lnTo>
                    <a:pt x="433603" y="667816"/>
                  </a:lnTo>
                  <a:lnTo>
                    <a:pt x="432981" y="666292"/>
                  </a:lnTo>
                  <a:lnTo>
                    <a:pt x="432777" y="666216"/>
                  </a:lnTo>
                  <a:lnTo>
                    <a:pt x="432562" y="666115"/>
                  </a:lnTo>
                  <a:lnTo>
                    <a:pt x="432384" y="666153"/>
                  </a:lnTo>
                  <a:lnTo>
                    <a:pt x="432219" y="666178"/>
                  </a:lnTo>
                  <a:lnTo>
                    <a:pt x="431965" y="666369"/>
                  </a:lnTo>
                  <a:lnTo>
                    <a:pt x="431927" y="667880"/>
                  </a:lnTo>
                  <a:lnTo>
                    <a:pt x="431939" y="669264"/>
                  </a:lnTo>
                  <a:lnTo>
                    <a:pt x="431939" y="670890"/>
                  </a:lnTo>
                  <a:lnTo>
                    <a:pt x="435305" y="669480"/>
                  </a:lnTo>
                  <a:close/>
                </a:path>
                <a:path w="970915" h="1095375">
                  <a:moveTo>
                    <a:pt x="447484" y="169913"/>
                  </a:moveTo>
                  <a:lnTo>
                    <a:pt x="444500" y="167906"/>
                  </a:lnTo>
                  <a:lnTo>
                    <a:pt x="440474" y="165227"/>
                  </a:lnTo>
                  <a:lnTo>
                    <a:pt x="439686" y="166966"/>
                  </a:lnTo>
                  <a:lnTo>
                    <a:pt x="438226" y="170078"/>
                  </a:lnTo>
                  <a:lnTo>
                    <a:pt x="447484" y="169913"/>
                  </a:lnTo>
                  <a:close/>
                </a:path>
                <a:path w="970915" h="1095375">
                  <a:moveTo>
                    <a:pt x="451535" y="680935"/>
                  </a:moveTo>
                  <a:lnTo>
                    <a:pt x="447802" y="679742"/>
                  </a:lnTo>
                  <a:lnTo>
                    <a:pt x="448386" y="681926"/>
                  </a:lnTo>
                  <a:lnTo>
                    <a:pt x="448818" y="683577"/>
                  </a:lnTo>
                  <a:lnTo>
                    <a:pt x="449262" y="685215"/>
                  </a:lnTo>
                  <a:lnTo>
                    <a:pt x="450888" y="682967"/>
                  </a:lnTo>
                  <a:lnTo>
                    <a:pt x="451535" y="680935"/>
                  </a:lnTo>
                  <a:close/>
                </a:path>
                <a:path w="970915" h="1095375">
                  <a:moveTo>
                    <a:pt x="453656" y="595020"/>
                  </a:moveTo>
                  <a:lnTo>
                    <a:pt x="452056" y="593775"/>
                  </a:lnTo>
                  <a:lnTo>
                    <a:pt x="450519" y="593648"/>
                  </a:lnTo>
                  <a:lnTo>
                    <a:pt x="448322" y="596277"/>
                  </a:lnTo>
                  <a:lnTo>
                    <a:pt x="450519" y="596277"/>
                  </a:lnTo>
                  <a:lnTo>
                    <a:pt x="453326" y="596315"/>
                  </a:lnTo>
                  <a:lnTo>
                    <a:pt x="453428" y="595896"/>
                  </a:lnTo>
                  <a:lnTo>
                    <a:pt x="453656" y="595020"/>
                  </a:lnTo>
                  <a:close/>
                </a:path>
                <a:path w="970915" h="1095375">
                  <a:moveTo>
                    <a:pt x="481520" y="445541"/>
                  </a:moveTo>
                  <a:lnTo>
                    <a:pt x="478294" y="447357"/>
                  </a:lnTo>
                  <a:lnTo>
                    <a:pt x="479437" y="450392"/>
                  </a:lnTo>
                  <a:lnTo>
                    <a:pt x="480301" y="448322"/>
                  </a:lnTo>
                  <a:lnTo>
                    <a:pt x="481520" y="445541"/>
                  </a:lnTo>
                  <a:close/>
                </a:path>
                <a:path w="970915" h="1095375">
                  <a:moveTo>
                    <a:pt x="485762" y="570280"/>
                  </a:moveTo>
                  <a:lnTo>
                    <a:pt x="480326" y="571004"/>
                  </a:lnTo>
                  <a:lnTo>
                    <a:pt x="482206" y="571487"/>
                  </a:lnTo>
                  <a:lnTo>
                    <a:pt x="484212" y="573011"/>
                  </a:lnTo>
                  <a:lnTo>
                    <a:pt x="485762" y="570280"/>
                  </a:lnTo>
                  <a:close/>
                </a:path>
                <a:path w="970915" h="1095375">
                  <a:moveTo>
                    <a:pt x="495503" y="633945"/>
                  </a:moveTo>
                  <a:lnTo>
                    <a:pt x="492683" y="634352"/>
                  </a:lnTo>
                  <a:lnTo>
                    <a:pt x="491134" y="634593"/>
                  </a:lnTo>
                  <a:lnTo>
                    <a:pt x="489597" y="634809"/>
                  </a:lnTo>
                  <a:lnTo>
                    <a:pt x="491464" y="636778"/>
                  </a:lnTo>
                  <a:lnTo>
                    <a:pt x="493014" y="636676"/>
                  </a:lnTo>
                  <a:lnTo>
                    <a:pt x="495503" y="633945"/>
                  </a:lnTo>
                  <a:close/>
                </a:path>
                <a:path w="970915" h="1095375">
                  <a:moveTo>
                    <a:pt x="495554" y="905243"/>
                  </a:moveTo>
                  <a:lnTo>
                    <a:pt x="494144" y="903516"/>
                  </a:lnTo>
                  <a:lnTo>
                    <a:pt x="492950" y="901407"/>
                  </a:lnTo>
                  <a:lnTo>
                    <a:pt x="489737" y="901979"/>
                  </a:lnTo>
                  <a:lnTo>
                    <a:pt x="490791" y="905078"/>
                  </a:lnTo>
                  <a:lnTo>
                    <a:pt x="492506" y="906259"/>
                  </a:lnTo>
                  <a:lnTo>
                    <a:pt x="495554" y="905243"/>
                  </a:lnTo>
                  <a:close/>
                </a:path>
                <a:path w="970915" h="1095375">
                  <a:moveTo>
                    <a:pt x="496531" y="878573"/>
                  </a:moveTo>
                  <a:lnTo>
                    <a:pt x="495998" y="877049"/>
                  </a:lnTo>
                  <a:lnTo>
                    <a:pt x="495147" y="875944"/>
                  </a:lnTo>
                  <a:lnTo>
                    <a:pt x="492328" y="877620"/>
                  </a:lnTo>
                  <a:lnTo>
                    <a:pt x="493433" y="878344"/>
                  </a:lnTo>
                  <a:lnTo>
                    <a:pt x="494563" y="879043"/>
                  </a:lnTo>
                  <a:lnTo>
                    <a:pt x="495681" y="879754"/>
                  </a:lnTo>
                  <a:lnTo>
                    <a:pt x="496239" y="878967"/>
                  </a:lnTo>
                  <a:lnTo>
                    <a:pt x="496531" y="878573"/>
                  </a:lnTo>
                  <a:close/>
                </a:path>
                <a:path w="970915" h="1095375">
                  <a:moveTo>
                    <a:pt x="511022" y="819492"/>
                  </a:moveTo>
                  <a:lnTo>
                    <a:pt x="510451" y="817994"/>
                  </a:lnTo>
                  <a:lnTo>
                    <a:pt x="508698" y="817105"/>
                  </a:lnTo>
                  <a:lnTo>
                    <a:pt x="507377" y="817816"/>
                  </a:lnTo>
                  <a:lnTo>
                    <a:pt x="506463" y="819302"/>
                  </a:lnTo>
                  <a:lnTo>
                    <a:pt x="506857" y="820851"/>
                  </a:lnTo>
                  <a:lnTo>
                    <a:pt x="508355" y="821296"/>
                  </a:lnTo>
                  <a:lnTo>
                    <a:pt x="509790" y="822236"/>
                  </a:lnTo>
                  <a:lnTo>
                    <a:pt x="510247" y="820686"/>
                  </a:lnTo>
                  <a:lnTo>
                    <a:pt x="511022" y="819492"/>
                  </a:lnTo>
                  <a:close/>
                </a:path>
                <a:path w="970915" h="1095375">
                  <a:moveTo>
                    <a:pt x="530161" y="1005243"/>
                  </a:moveTo>
                  <a:lnTo>
                    <a:pt x="525145" y="1000239"/>
                  </a:lnTo>
                  <a:lnTo>
                    <a:pt x="524764" y="1000658"/>
                  </a:lnTo>
                  <a:lnTo>
                    <a:pt x="523951" y="1001509"/>
                  </a:lnTo>
                  <a:lnTo>
                    <a:pt x="525068" y="1003261"/>
                  </a:lnTo>
                  <a:lnTo>
                    <a:pt x="526135" y="1005052"/>
                  </a:lnTo>
                  <a:lnTo>
                    <a:pt x="530161" y="1005243"/>
                  </a:lnTo>
                  <a:close/>
                </a:path>
                <a:path w="970915" h="1095375">
                  <a:moveTo>
                    <a:pt x="531253" y="7137"/>
                  </a:moveTo>
                  <a:lnTo>
                    <a:pt x="529450" y="3378"/>
                  </a:lnTo>
                  <a:lnTo>
                    <a:pt x="526338" y="8509"/>
                  </a:lnTo>
                  <a:lnTo>
                    <a:pt x="526846" y="8813"/>
                  </a:lnTo>
                  <a:lnTo>
                    <a:pt x="527354" y="9093"/>
                  </a:lnTo>
                  <a:lnTo>
                    <a:pt x="527862" y="9385"/>
                  </a:lnTo>
                  <a:lnTo>
                    <a:pt x="528955" y="7988"/>
                  </a:lnTo>
                  <a:lnTo>
                    <a:pt x="531253" y="7137"/>
                  </a:lnTo>
                  <a:close/>
                </a:path>
                <a:path w="970915" h="1095375">
                  <a:moveTo>
                    <a:pt x="538518" y="865670"/>
                  </a:moveTo>
                  <a:lnTo>
                    <a:pt x="537413" y="865098"/>
                  </a:lnTo>
                  <a:lnTo>
                    <a:pt x="536448" y="864349"/>
                  </a:lnTo>
                  <a:lnTo>
                    <a:pt x="536168" y="864539"/>
                  </a:lnTo>
                  <a:lnTo>
                    <a:pt x="535432" y="865060"/>
                  </a:lnTo>
                  <a:lnTo>
                    <a:pt x="535025" y="865987"/>
                  </a:lnTo>
                  <a:lnTo>
                    <a:pt x="534466" y="866749"/>
                  </a:lnTo>
                  <a:lnTo>
                    <a:pt x="535089" y="867143"/>
                  </a:lnTo>
                  <a:lnTo>
                    <a:pt x="535889" y="867981"/>
                  </a:lnTo>
                  <a:lnTo>
                    <a:pt x="537019" y="867498"/>
                  </a:lnTo>
                  <a:lnTo>
                    <a:pt x="537552" y="866648"/>
                  </a:lnTo>
                  <a:lnTo>
                    <a:pt x="538518" y="865670"/>
                  </a:lnTo>
                  <a:close/>
                </a:path>
                <a:path w="970915" h="1095375">
                  <a:moveTo>
                    <a:pt x="541451" y="769747"/>
                  </a:moveTo>
                  <a:lnTo>
                    <a:pt x="539203" y="767041"/>
                  </a:lnTo>
                  <a:lnTo>
                    <a:pt x="538632" y="767461"/>
                  </a:lnTo>
                  <a:lnTo>
                    <a:pt x="537489" y="768350"/>
                  </a:lnTo>
                  <a:lnTo>
                    <a:pt x="538200" y="769277"/>
                  </a:lnTo>
                  <a:lnTo>
                    <a:pt x="538911" y="770229"/>
                  </a:lnTo>
                  <a:lnTo>
                    <a:pt x="539610" y="771194"/>
                  </a:lnTo>
                  <a:lnTo>
                    <a:pt x="540219" y="770712"/>
                  </a:lnTo>
                  <a:lnTo>
                    <a:pt x="540804" y="770229"/>
                  </a:lnTo>
                  <a:lnTo>
                    <a:pt x="541451" y="769747"/>
                  </a:lnTo>
                  <a:close/>
                </a:path>
                <a:path w="970915" h="1095375">
                  <a:moveTo>
                    <a:pt x="545947" y="22656"/>
                  </a:moveTo>
                  <a:lnTo>
                    <a:pt x="545211" y="20713"/>
                  </a:lnTo>
                  <a:lnTo>
                    <a:pt x="543052" y="20421"/>
                  </a:lnTo>
                  <a:lnTo>
                    <a:pt x="541616" y="21069"/>
                  </a:lnTo>
                  <a:lnTo>
                    <a:pt x="541870" y="23952"/>
                  </a:lnTo>
                  <a:lnTo>
                    <a:pt x="543115" y="24752"/>
                  </a:lnTo>
                  <a:lnTo>
                    <a:pt x="543636" y="24625"/>
                  </a:lnTo>
                  <a:lnTo>
                    <a:pt x="545693" y="24168"/>
                  </a:lnTo>
                  <a:lnTo>
                    <a:pt x="545947" y="22656"/>
                  </a:lnTo>
                  <a:close/>
                </a:path>
                <a:path w="970915" h="1095375">
                  <a:moveTo>
                    <a:pt x="546798" y="503313"/>
                  </a:moveTo>
                  <a:lnTo>
                    <a:pt x="546747" y="501967"/>
                  </a:lnTo>
                  <a:lnTo>
                    <a:pt x="544868" y="501205"/>
                  </a:lnTo>
                  <a:lnTo>
                    <a:pt x="544550" y="501065"/>
                  </a:lnTo>
                  <a:lnTo>
                    <a:pt x="543509" y="501751"/>
                  </a:lnTo>
                  <a:lnTo>
                    <a:pt x="543852" y="502970"/>
                  </a:lnTo>
                  <a:lnTo>
                    <a:pt x="544296" y="504075"/>
                  </a:lnTo>
                  <a:lnTo>
                    <a:pt x="545084" y="506209"/>
                  </a:lnTo>
                  <a:lnTo>
                    <a:pt x="546798" y="503313"/>
                  </a:lnTo>
                  <a:close/>
                </a:path>
                <a:path w="970915" h="1095375">
                  <a:moveTo>
                    <a:pt x="572300" y="82181"/>
                  </a:moveTo>
                  <a:lnTo>
                    <a:pt x="572135" y="81280"/>
                  </a:lnTo>
                  <a:lnTo>
                    <a:pt x="571982" y="80632"/>
                  </a:lnTo>
                  <a:lnTo>
                    <a:pt x="570776" y="80213"/>
                  </a:lnTo>
                  <a:lnTo>
                    <a:pt x="570026" y="79717"/>
                  </a:lnTo>
                  <a:lnTo>
                    <a:pt x="569607" y="80683"/>
                  </a:lnTo>
                  <a:lnTo>
                    <a:pt x="568909" y="81622"/>
                  </a:lnTo>
                  <a:lnTo>
                    <a:pt x="568909" y="82613"/>
                  </a:lnTo>
                  <a:lnTo>
                    <a:pt x="568883" y="83197"/>
                  </a:lnTo>
                  <a:lnTo>
                    <a:pt x="569963" y="83807"/>
                  </a:lnTo>
                  <a:lnTo>
                    <a:pt x="571119" y="84988"/>
                  </a:lnTo>
                  <a:lnTo>
                    <a:pt x="571652" y="83223"/>
                  </a:lnTo>
                  <a:lnTo>
                    <a:pt x="572300" y="82181"/>
                  </a:lnTo>
                  <a:close/>
                </a:path>
                <a:path w="970915" h="1095375">
                  <a:moveTo>
                    <a:pt x="575005" y="712978"/>
                  </a:moveTo>
                  <a:lnTo>
                    <a:pt x="567740" y="708507"/>
                  </a:lnTo>
                  <a:lnTo>
                    <a:pt x="567347" y="710641"/>
                  </a:lnTo>
                  <a:lnTo>
                    <a:pt x="566851" y="713549"/>
                  </a:lnTo>
                  <a:lnTo>
                    <a:pt x="574624" y="714209"/>
                  </a:lnTo>
                  <a:lnTo>
                    <a:pt x="574738" y="713790"/>
                  </a:lnTo>
                  <a:lnTo>
                    <a:pt x="575005" y="712978"/>
                  </a:lnTo>
                  <a:close/>
                </a:path>
                <a:path w="970915" h="1095375">
                  <a:moveTo>
                    <a:pt x="589280" y="447319"/>
                  </a:moveTo>
                  <a:lnTo>
                    <a:pt x="587603" y="444461"/>
                  </a:lnTo>
                  <a:lnTo>
                    <a:pt x="586346" y="442252"/>
                  </a:lnTo>
                  <a:lnTo>
                    <a:pt x="584911" y="439801"/>
                  </a:lnTo>
                  <a:lnTo>
                    <a:pt x="582904" y="443547"/>
                  </a:lnTo>
                  <a:lnTo>
                    <a:pt x="583730" y="445008"/>
                  </a:lnTo>
                  <a:lnTo>
                    <a:pt x="589280" y="447319"/>
                  </a:lnTo>
                  <a:close/>
                </a:path>
                <a:path w="970915" h="1095375">
                  <a:moveTo>
                    <a:pt x="606145" y="428040"/>
                  </a:moveTo>
                  <a:lnTo>
                    <a:pt x="601294" y="425450"/>
                  </a:lnTo>
                  <a:lnTo>
                    <a:pt x="600113" y="425843"/>
                  </a:lnTo>
                  <a:lnTo>
                    <a:pt x="599173" y="429869"/>
                  </a:lnTo>
                  <a:lnTo>
                    <a:pt x="601370" y="429310"/>
                  </a:lnTo>
                  <a:lnTo>
                    <a:pt x="606145" y="428040"/>
                  </a:lnTo>
                  <a:close/>
                </a:path>
                <a:path w="970915" h="1095375">
                  <a:moveTo>
                    <a:pt x="632612" y="947496"/>
                  </a:moveTo>
                  <a:lnTo>
                    <a:pt x="632269" y="946124"/>
                  </a:lnTo>
                  <a:lnTo>
                    <a:pt x="631926" y="946023"/>
                  </a:lnTo>
                  <a:lnTo>
                    <a:pt x="627253" y="944727"/>
                  </a:lnTo>
                  <a:lnTo>
                    <a:pt x="625703" y="947661"/>
                  </a:lnTo>
                  <a:lnTo>
                    <a:pt x="625741" y="947902"/>
                  </a:lnTo>
                  <a:lnTo>
                    <a:pt x="625690" y="948563"/>
                  </a:lnTo>
                  <a:lnTo>
                    <a:pt x="630555" y="949655"/>
                  </a:lnTo>
                  <a:lnTo>
                    <a:pt x="631888" y="949591"/>
                  </a:lnTo>
                  <a:lnTo>
                    <a:pt x="632612" y="947496"/>
                  </a:lnTo>
                  <a:close/>
                </a:path>
                <a:path w="970915" h="1095375">
                  <a:moveTo>
                    <a:pt x="653503" y="48564"/>
                  </a:moveTo>
                  <a:lnTo>
                    <a:pt x="649998" y="48882"/>
                  </a:lnTo>
                  <a:lnTo>
                    <a:pt x="650646" y="50292"/>
                  </a:lnTo>
                  <a:lnTo>
                    <a:pt x="650582" y="52425"/>
                  </a:lnTo>
                  <a:lnTo>
                    <a:pt x="653034" y="52425"/>
                  </a:lnTo>
                  <a:lnTo>
                    <a:pt x="653503" y="48564"/>
                  </a:lnTo>
                  <a:close/>
                </a:path>
                <a:path w="970915" h="1095375">
                  <a:moveTo>
                    <a:pt x="655078" y="651865"/>
                  </a:moveTo>
                  <a:lnTo>
                    <a:pt x="652310" y="648982"/>
                  </a:lnTo>
                  <a:lnTo>
                    <a:pt x="651738" y="651306"/>
                  </a:lnTo>
                  <a:lnTo>
                    <a:pt x="650646" y="655789"/>
                  </a:lnTo>
                  <a:lnTo>
                    <a:pt x="655078" y="651967"/>
                  </a:lnTo>
                  <a:close/>
                </a:path>
                <a:path w="970915" h="1095375">
                  <a:moveTo>
                    <a:pt x="659803" y="946315"/>
                  </a:moveTo>
                  <a:lnTo>
                    <a:pt x="658825" y="944562"/>
                  </a:lnTo>
                  <a:lnTo>
                    <a:pt x="657021" y="944753"/>
                  </a:lnTo>
                  <a:lnTo>
                    <a:pt x="655358" y="945146"/>
                  </a:lnTo>
                  <a:lnTo>
                    <a:pt x="655408" y="948728"/>
                  </a:lnTo>
                  <a:lnTo>
                    <a:pt x="657212" y="947750"/>
                  </a:lnTo>
                  <a:lnTo>
                    <a:pt x="658507" y="947039"/>
                  </a:lnTo>
                  <a:lnTo>
                    <a:pt x="659803" y="946315"/>
                  </a:lnTo>
                  <a:close/>
                </a:path>
                <a:path w="970915" h="1095375">
                  <a:moveTo>
                    <a:pt x="675233" y="484225"/>
                  </a:moveTo>
                  <a:lnTo>
                    <a:pt x="668083" y="482447"/>
                  </a:lnTo>
                  <a:lnTo>
                    <a:pt x="667689" y="483870"/>
                  </a:lnTo>
                  <a:lnTo>
                    <a:pt x="673227" y="488759"/>
                  </a:lnTo>
                  <a:lnTo>
                    <a:pt x="675233" y="484225"/>
                  </a:lnTo>
                  <a:close/>
                </a:path>
                <a:path w="970915" h="1095375">
                  <a:moveTo>
                    <a:pt x="684745" y="233934"/>
                  </a:moveTo>
                  <a:lnTo>
                    <a:pt x="682129" y="231673"/>
                  </a:lnTo>
                  <a:lnTo>
                    <a:pt x="680631" y="230403"/>
                  </a:lnTo>
                  <a:lnTo>
                    <a:pt x="680377" y="236029"/>
                  </a:lnTo>
                  <a:lnTo>
                    <a:pt x="684745" y="233934"/>
                  </a:lnTo>
                  <a:close/>
                </a:path>
                <a:path w="970915" h="1095375">
                  <a:moveTo>
                    <a:pt x="698817" y="806272"/>
                  </a:moveTo>
                  <a:lnTo>
                    <a:pt x="696429" y="804151"/>
                  </a:lnTo>
                  <a:lnTo>
                    <a:pt x="696658" y="806551"/>
                  </a:lnTo>
                  <a:lnTo>
                    <a:pt x="696810" y="808494"/>
                  </a:lnTo>
                  <a:lnTo>
                    <a:pt x="697090" y="811580"/>
                  </a:lnTo>
                  <a:lnTo>
                    <a:pt x="698817" y="806272"/>
                  </a:lnTo>
                  <a:close/>
                </a:path>
                <a:path w="970915" h="1095375">
                  <a:moveTo>
                    <a:pt x="729551" y="752627"/>
                  </a:moveTo>
                  <a:lnTo>
                    <a:pt x="728408" y="750328"/>
                  </a:lnTo>
                  <a:lnTo>
                    <a:pt x="725385" y="750874"/>
                  </a:lnTo>
                  <a:lnTo>
                    <a:pt x="725220" y="752411"/>
                  </a:lnTo>
                  <a:lnTo>
                    <a:pt x="726351" y="755154"/>
                  </a:lnTo>
                  <a:lnTo>
                    <a:pt x="728916" y="754024"/>
                  </a:lnTo>
                  <a:lnTo>
                    <a:pt x="729551" y="752627"/>
                  </a:lnTo>
                  <a:close/>
                </a:path>
                <a:path w="970915" h="1095375">
                  <a:moveTo>
                    <a:pt x="730046" y="920280"/>
                  </a:moveTo>
                  <a:lnTo>
                    <a:pt x="729221" y="917486"/>
                  </a:lnTo>
                  <a:lnTo>
                    <a:pt x="727913" y="916165"/>
                  </a:lnTo>
                  <a:lnTo>
                    <a:pt x="724331" y="918451"/>
                  </a:lnTo>
                  <a:lnTo>
                    <a:pt x="728472" y="919759"/>
                  </a:lnTo>
                  <a:lnTo>
                    <a:pt x="730046" y="920280"/>
                  </a:lnTo>
                  <a:close/>
                </a:path>
                <a:path w="970915" h="1095375">
                  <a:moveTo>
                    <a:pt x="738390" y="528535"/>
                  </a:moveTo>
                  <a:lnTo>
                    <a:pt x="735812" y="524776"/>
                  </a:lnTo>
                  <a:lnTo>
                    <a:pt x="734682" y="533311"/>
                  </a:lnTo>
                  <a:lnTo>
                    <a:pt x="738301" y="529386"/>
                  </a:lnTo>
                  <a:lnTo>
                    <a:pt x="738390" y="528535"/>
                  </a:lnTo>
                  <a:close/>
                </a:path>
                <a:path w="970915" h="1095375">
                  <a:moveTo>
                    <a:pt x="748309" y="580656"/>
                  </a:moveTo>
                  <a:lnTo>
                    <a:pt x="742797" y="576326"/>
                  </a:lnTo>
                  <a:lnTo>
                    <a:pt x="741578" y="576173"/>
                  </a:lnTo>
                  <a:lnTo>
                    <a:pt x="739165" y="579145"/>
                  </a:lnTo>
                  <a:lnTo>
                    <a:pt x="748309" y="580656"/>
                  </a:lnTo>
                  <a:close/>
                </a:path>
                <a:path w="970915" h="1095375">
                  <a:moveTo>
                    <a:pt x="776160" y="441883"/>
                  </a:moveTo>
                  <a:lnTo>
                    <a:pt x="775957" y="440601"/>
                  </a:lnTo>
                  <a:lnTo>
                    <a:pt x="775830" y="439293"/>
                  </a:lnTo>
                  <a:lnTo>
                    <a:pt x="775500" y="438048"/>
                  </a:lnTo>
                  <a:lnTo>
                    <a:pt x="775449" y="437819"/>
                  </a:lnTo>
                  <a:lnTo>
                    <a:pt x="774560" y="437845"/>
                  </a:lnTo>
                  <a:lnTo>
                    <a:pt x="773658" y="437680"/>
                  </a:lnTo>
                  <a:lnTo>
                    <a:pt x="774115" y="439407"/>
                  </a:lnTo>
                  <a:lnTo>
                    <a:pt x="774839" y="442175"/>
                  </a:lnTo>
                  <a:lnTo>
                    <a:pt x="776160" y="441883"/>
                  </a:lnTo>
                  <a:close/>
                </a:path>
                <a:path w="970915" h="1095375">
                  <a:moveTo>
                    <a:pt x="786307" y="370979"/>
                  </a:moveTo>
                  <a:lnTo>
                    <a:pt x="784669" y="372148"/>
                  </a:lnTo>
                  <a:lnTo>
                    <a:pt x="781964" y="374065"/>
                  </a:lnTo>
                  <a:lnTo>
                    <a:pt x="785837" y="374269"/>
                  </a:lnTo>
                  <a:lnTo>
                    <a:pt x="786307" y="370979"/>
                  </a:lnTo>
                  <a:close/>
                </a:path>
                <a:path w="970915" h="1095375">
                  <a:moveTo>
                    <a:pt x="809574" y="760298"/>
                  </a:moveTo>
                  <a:lnTo>
                    <a:pt x="808151" y="754926"/>
                  </a:lnTo>
                  <a:lnTo>
                    <a:pt x="801116" y="757250"/>
                  </a:lnTo>
                  <a:lnTo>
                    <a:pt x="804570" y="758507"/>
                  </a:lnTo>
                  <a:lnTo>
                    <a:pt x="809574" y="760298"/>
                  </a:lnTo>
                  <a:close/>
                </a:path>
                <a:path w="970915" h="1095375">
                  <a:moveTo>
                    <a:pt x="812507" y="277469"/>
                  </a:moveTo>
                  <a:lnTo>
                    <a:pt x="810348" y="275183"/>
                  </a:lnTo>
                  <a:lnTo>
                    <a:pt x="808697" y="273672"/>
                  </a:lnTo>
                  <a:lnTo>
                    <a:pt x="805916" y="275170"/>
                  </a:lnTo>
                  <a:lnTo>
                    <a:pt x="807720" y="276313"/>
                  </a:lnTo>
                  <a:lnTo>
                    <a:pt x="809269" y="278396"/>
                  </a:lnTo>
                  <a:lnTo>
                    <a:pt x="812507" y="277469"/>
                  </a:lnTo>
                  <a:close/>
                </a:path>
                <a:path w="970915" h="1095375">
                  <a:moveTo>
                    <a:pt x="842454" y="579856"/>
                  </a:moveTo>
                  <a:lnTo>
                    <a:pt x="839889" y="579996"/>
                  </a:lnTo>
                  <a:lnTo>
                    <a:pt x="838708" y="581279"/>
                  </a:lnTo>
                  <a:lnTo>
                    <a:pt x="839050" y="583806"/>
                  </a:lnTo>
                  <a:lnTo>
                    <a:pt x="840181" y="582472"/>
                  </a:lnTo>
                  <a:lnTo>
                    <a:pt x="842454" y="579856"/>
                  </a:lnTo>
                  <a:close/>
                </a:path>
                <a:path w="970915" h="1095375">
                  <a:moveTo>
                    <a:pt x="855738" y="587400"/>
                  </a:moveTo>
                  <a:lnTo>
                    <a:pt x="853960" y="586384"/>
                  </a:lnTo>
                  <a:lnTo>
                    <a:pt x="852131" y="585343"/>
                  </a:lnTo>
                  <a:lnTo>
                    <a:pt x="850595" y="588264"/>
                  </a:lnTo>
                  <a:lnTo>
                    <a:pt x="849845" y="589889"/>
                  </a:lnTo>
                  <a:lnTo>
                    <a:pt x="850379" y="590283"/>
                  </a:lnTo>
                  <a:lnTo>
                    <a:pt x="850798" y="590702"/>
                  </a:lnTo>
                  <a:lnTo>
                    <a:pt x="855738" y="587400"/>
                  </a:lnTo>
                  <a:close/>
                </a:path>
                <a:path w="970915" h="1095375">
                  <a:moveTo>
                    <a:pt x="881773" y="599236"/>
                  </a:moveTo>
                  <a:lnTo>
                    <a:pt x="880503" y="598601"/>
                  </a:lnTo>
                  <a:lnTo>
                    <a:pt x="879246" y="597941"/>
                  </a:lnTo>
                  <a:lnTo>
                    <a:pt x="878001" y="597382"/>
                  </a:lnTo>
                  <a:lnTo>
                    <a:pt x="877531" y="597852"/>
                  </a:lnTo>
                  <a:lnTo>
                    <a:pt x="877049" y="598373"/>
                  </a:lnTo>
                  <a:lnTo>
                    <a:pt x="880872" y="600875"/>
                  </a:lnTo>
                  <a:lnTo>
                    <a:pt x="881176" y="600329"/>
                  </a:lnTo>
                  <a:lnTo>
                    <a:pt x="881456" y="599782"/>
                  </a:lnTo>
                  <a:lnTo>
                    <a:pt x="881773" y="599236"/>
                  </a:lnTo>
                  <a:close/>
                </a:path>
                <a:path w="970915" h="1095375">
                  <a:moveTo>
                    <a:pt x="895210" y="267474"/>
                  </a:moveTo>
                  <a:lnTo>
                    <a:pt x="888555" y="269227"/>
                  </a:lnTo>
                  <a:lnTo>
                    <a:pt x="890892" y="270217"/>
                  </a:lnTo>
                  <a:lnTo>
                    <a:pt x="894435" y="271691"/>
                  </a:lnTo>
                  <a:lnTo>
                    <a:pt x="894689" y="270256"/>
                  </a:lnTo>
                  <a:lnTo>
                    <a:pt x="894880" y="269341"/>
                  </a:lnTo>
                  <a:lnTo>
                    <a:pt x="895210" y="267474"/>
                  </a:lnTo>
                  <a:close/>
                </a:path>
                <a:path w="970915" h="1095375">
                  <a:moveTo>
                    <a:pt x="896480" y="299504"/>
                  </a:moveTo>
                  <a:lnTo>
                    <a:pt x="896112" y="298742"/>
                  </a:lnTo>
                  <a:lnTo>
                    <a:pt x="895705" y="297954"/>
                  </a:lnTo>
                  <a:lnTo>
                    <a:pt x="894346" y="297675"/>
                  </a:lnTo>
                  <a:lnTo>
                    <a:pt x="893406" y="297154"/>
                  </a:lnTo>
                  <a:lnTo>
                    <a:pt x="893127" y="298056"/>
                  </a:lnTo>
                  <a:lnTo>
                    <a:pt x="892429" y="299097"/>
                  </a:lnTo>
                  <a:lnTo>
                    <a:pt x="893000" y="300697"/>
                  </a:lnTo>
                  <a:lnTo>
                    <a:pt x="894080" y="301320"/>
                  </a:lnTo>
                  <a:lnTo>
                    <a:pt x="895540" y="302742"/>
                  </a:lnTo>
                  <a:lnTo>
                    <a:pt x="895870" y="300736"/>
                  </a:lnTo>
                  <a:lnTo>
                    <a:pt x="896480" y="299504"/>
                  </a:lnTo>
                  <a:close/>
                </a:path>
                <a:path w="970915" h="1095375">
                  <a:moveTo>
                    <a:pt x="908799" y="421767"/>
                  </a:moveTo>
                  <a:lnTo>
                    <a:pt x="907148" y="418807"/>
                  </a:lnTo>
                  <a:lnTo>
                    <a:pt x="904570" y="416140"/>
                  </a:lnTo>
                  <a:lnTo>
                    <a:pt x="903681" y="416547"/>
                  </a:lnTo>
                  <a:lnTo>
                    <a:pt x="903236" y="416737"/>
                  </a:lnTo>
                  <a:lnTo>
                    <a:pt x="905687" y="422833"/>
                  </a:lnTo>
                  <a:lnTo>
                    <a:pt x="906894" y="425894"/>
                  </a:lnTo>
                  <a:lnTo>
                    <a:pt x="908799" y="421767"/>
                  </a:lnTo>
                  <a:close/>
                </a:path>
                <a:path w="970915" h="1095375">
                  <a:moveTo>
                    <a:pt x="911009" y="776605"/>
                  </a:moveTo>
                  <a:lnTo>
                    <a:pt x="910183" y="776312"/>
                  </a:lnTo>
                  <a:lnTo>
                    <a:pt x="909332" y="775779"/>
                  </a:lnTo>
                  <a:lnTo>
                    <a:pt x="907859" y="775855"/>
                  </a:lnTo>
                  <a:lnTo>
                    <a:pt x="907211" y="776592"/>
                  </a:lnTo>
                  <a:lnTo>
                    <a:pt x="906564" y="777011"/>
                  </a:lnTo>
                  <a:lnTo>
                    <a:pt x="906932" y="777367"/>
                  </a:lnTo>
                  <a:lnTo>
                    <a:pt x="907300" y="777735"/>
                  </a:lnTo>
                  <a:lnTo>
                    <a:pt x="907694" y="778078"/>
                  </a:lnTo>
                  <a:lnTo>
                    <a:pt x="908545" y="778243"/>
                  </a:lnTo>
                  <a:lnTo>
                    <a:pt x="909447" y="778637"/>
                  </a:lnTo>
                  <a:lnTo>
                    <a:pt x="910602" y="778395"/>
                  </a:lnTo>
                  <a:lnTo>
                    <a:pt x="910767" y="777252"/>
                  </a:lnTo>
                  <a:lnTo>
                    <a:pt x="911009" y="776605"/>
                  </a:lnTo>
                  <a:close/>
                </a:path>
                <a:path w="970915" h="1095375">
                  <a:moveTo>
                    <a:pt x="913422" y="292963"/>
                  </a:moveTo>
                  <a:lnTo>
                    <a:pt x="912495" y="291503"/>
                  </a:lnTo>
                  <a:lnTo>
                    <a:pt x="908456" y="292671"/>
                  </a:lnTo>
                  <a:lnTo>
                    <a:pt x="905586" y="295503"/>
                  </a:lnTo>
                  <a:lnTo>
                    <a:pt x="902665" y="298272"/>
                  </a:lnTo>
                  <a:lnTo>
                    <a:pt x="903427" y="299402"/>
                  </a:lnTo>
                  <a:lnTo>
                    <a:pt x="913422" y="292963"/>
                  </a:lnTo>
                  <a:close/>
                </a:path>
                <a:path w="970915" h="1095375">
                  <a:moveTo>
                    <a:pt x="945108" y="336867"/>
                  </a:moveTo>
                  <a:lnTo>
                    <a:pt x="942327" y="334454"/>
                  </a:lnTo>
                  <a:lnTo>
                    <a:pt x="939330" y="339471"/>
                  </a:lnTo>
                  <a:lnTo>
                    <a:pt x="943343" y="341096"/>
                  </a:lnTo>
                  <a:lnTo>
                    <a:pt x="945108" y="336867"/>
                  </a:lnTo>
                  <a:close/>
                </a:path>
                <a:path w="970915" h="1095375">
                  <a:moveTo>
                    <a:pt x="965733" y="610984"/>
                  </a:moveTo>
                  <a:lnTo>
                    <a:pt x="957033" y="613283"/>
                  </a:lnTo>
                  <a:lnTo>
                    <a:pt x="962228" y="613943"/>
                  </a:lnTo>
                  <a:lnTo>
                    <a:pt x="965733" y="610984"/>
                  </a:lnTo>
                  <a:close/>
                </a:path>
                <a:path w="970915" h="1095375">
                  <a:moveTo>
                    <a:pt x="970762" y="705980"/>
                  </a:moveTo>
                  <a:lnTo>
                    <a:pt x="965504" y="704253"/>
                  </a:lnTo>
                  <a:lnTo>
                    <a:pt x="964577" y="707923"/>
                  </a:lnTo>
                  <a:lnTo>
                    <a:pt x="965949" y="708787"/>
                  </a:lnTo>
                  <a:lnTo>
                    <a:pt x="969149" y="708088"/>
                  </a:lnTo>
                  <a:lnTo>
                    <a:pt x="969670" y="707059"/>
                  </a:lnTo>
                  <a:lnTo>
                    <a:pt x="970762" y="70598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5" name="object 150">
              <a:extLst>
                <a:ext uri="{FF2B5EF4-FFF2-40B4-BE49-F238E27FC236}">
                  <a16:creationId xmlns:a16="http://schemas.microsoft.com/office/drawing/2014/main" id="{18EBF3A9-03FF-C88A-10AD-6DCFF024809D}"/>
                </a:ext>
              </a:extLst>
            </p:cNvPr>
            <p:cNvSpPr/>
            <p:nvPr/>
          </p:nvSpPr>
          <p:spPr>
            <a:xfrm>
              <a:off x="4870656" y="4298957"/>
              <a:ext cx="683105" cy="641518"/>
            </a:xfrm>
            <a:custGeom>
              <a:avLst/>
              <a:gdLst/>
              <a:ahLst/>
              <a:cxnLst/>
              <a:rect l="l" t="t" r="r" b="b"/>
              <a:pathLst>
                <a:path w="1126490" h="1057909">
                  <a:moveTo>
                    <a:pt x="2628" y="541870"/>
                  </a:moveTo>
                  <a:lnTo>
                    <a:pt x="2247" y="540943"/>
                  </a:lnTo>
                  <a:lnTo>
                    <a:pt x="1104" y="540537"/>
                  </a:lnTo>
                  <a:lnTo>
                    <a:pt x="965" y="540677"/>
                  </a:lnTo>
                  <a:lnTo>
                    <a:pt x="508" y="541172"/>
                  </a:lnTo>
                  <a:lnTo>
                    <a:pt x="0" y="541909"/>
                  </a:lnTo>
                  <a:lnTo>
                    <a:pt x="127" y="543217"/>
                  </a:lnTo>
                  <a:lnTo>
                    <a:pt x="787" y="543839"/>
                  </a:lnTo>
                  <a:lnTo>
                    <a:pt x="1231" y="544474"/>
                  </a:lnTo>
                  <a:lnTo>
                    <a:pt x="1993" y="543674"/>
                  </a:lnTo>
                  <a:lnTo>
                    <a:pt x="2387" y="543280"/>
                  </a:lnTo>
                  <a:lnTo>
                    <a:pt x="2413" y="542620"/>
                  </a:lnTo>
                  <a:lnTo>
                    <a:pt x="2628" y="541870"/>
                  </a:lnTo>
                  <a:close/>
                </a:path>
                <a:path w="1126490" h="1057909">
                  <a:moveTo>
                    <a:pt x="36779" y="415137"/>
                  </a:moveTo>
                  <a:lnTo>
                    <a:pt x="35648" y="412178"/>
                  </a:lnTo>
                  <a:lnTo>
                    <a:pt x="33693" y="414896"/>
                  </a:lnTo>
                  <a:lnTo>
                    <a:pt x="32956" y="415937"/>
                  </a:lnTo>
                  <a:lnTo>
                    <a:pt x="36017" y="416179"/>
                  </a:lnTo>
                  <a:lnTo>
                    <a:pt x="36779" y="415137"/>
                  </a:lnTo>
                  <a:close/>
                </a:path>
                <a:path w="1126490" h="1057909">
                  <a:moveTo>
                    <a:pt x="69062" y="348792"/>
                  </a:moveTo>
                  <a:lnTo>
                    <a:pt x="69049" y="348386"/>
                  </a:lnTo>
                  <a:lnTo>
                    <a:pt x="69049" y="347967"/>
                  </a:lnTo>
                  <a:lnTo>
                    <a:pt x="69024" y="347560"/>
                  </a:lnTo>
                  <a:lnTo>
                    <a:pt x="67538" y="347573"/>
                  </a:lnTo>
                  <a:lnTo>
                    <a:pt x="66078" y="347560"/>
                  </a:lnTo>
                  <a:lnTo>
                    <a:pt x="64604" y="347573"/>
                  </a:lnTo>
                  <a:lnTo>
                    <a:pt x="64604" y="347967"/>
                  </a:lnTo>
                  <a:lnTo>
                    <a:pt x="64617" y="348386"/>
                  </a:lnTo>
                  <a:lnTo>
                    <a:pt x="64655" y="348805"/>
                  </a:lnTo>
                  <a:lnTo>
                    <a:pt x="66116" y="348792"/>
                  </a:lnTo>
                  <a:lnTo>
                    <a:pt x="69062" y="348792"/>
                  </a:lnTo>
                  <a:close/>
                </a:path>
                <a:path w="1126490" h="1057909">
                  <a:moveTo>
                    <a:pt x="112509" y="489877"/>
                  </a:moveTo>
                  <a:lnTo>
                    <a:pt x="111861" y="489127"/>
                  </a:lnTo>
                  <a:lnTo>
                    <a:pt x="111188" y="488429"/>
                  </a:lnTo>
                  <a:lnTo>
                    <a:pt x="110502" y="487705"/>
                  </a:lnTo>
                  <a:lnTo>
                    <a:pt x="109956" y="488213"/>
                  </a:lnTo>
                  <a:lnTo>
                    <a:pt x="109689" y="488467"/>
                  </a:lnTo>
                  <a:lnTo>
                    <a:pt x="111023" y="489915"/>
                  </a:lnTo>
                  <a:lnTo>
                    <a:pt x="111696" y="490677"/>
                  </a:lnTo>
                  <a:lnTo>
                    <a:pt x="111975" y="490397"/>
                  </a:lnTo>
                  <a:lnTo>
                    <a:pt x="112509" y="489902"/>
                  </a:lnTo>
                  <a:close/>
                </a:path>
                <a:path w="1126490" h="1057909">
                  <a:moveTo>
                    <a:pt x="112750" y="201041"/>
                  </a:moveTo>
                  <a:lnTo>
                    <a:pt x="112483" y="200152"/>
                  </a:lnTo>
                  <a:lnTo>
                    <a:pt x="112153" y="199377"/>
                  </a:lnTo>
                  <a:lnTo>
                    <a:pt x="111861" y="198589"/>
                  </a:lnTo>
                  <a:lnTo>
                    <a:pt x="111379" y="198793"/>
                  </a:lnTo>
                  <a:lnTo>
                    <a:pt x="110464" y="199199"/>
                  </a:lnTo>
                  <a:lnTo>
                    <a:pt x="111328" y="200710"/>
                  </a:lnTo>
                  <a:lnTo>
                    <a:pt x="111823" y="201434"/>
                  </a:lnTo>
                  <a:lnTo>
                    <a:pt x="112750" y="201041"/>
                  </a:lnTo>
                  <a:close/>
                </a:path>
                <a:path w="1126490" h="1057909">
                  <a:moveTo>
                    <a:pt x="113563" y="533793"/>
                  </a:moveTo>
                  <a:lnTo>
                    <a:pt x="113322" y="532968"/>
                  </a:lnTo>
                  <a:lnTo>
                    <a:pt x="113245" y="532206"/>
                  </a:lnTo>
                  <a:lnTo>
                    <a:pt x="112953" y="532180"/>
                  </a:lnTo>
                  <a:lnTo>
                    <a:pt x="112674" y="532155"/>
                  </a:lnTo>
                  <a:lnTo>
                    <a:pt x="112382" y="532104"/>
                  </a:lnTo>
                  <a:lnTo>
                    <a:pt x="111150" y="535254"/>
                  </a:lnTo>
                  <a:lnTo>
                    <a:pt x="111391" y="535406"/>
                  </a:lnTo>
                  <a:lnTo>
                    <a:pt x="111607" y="535571"/>
                  </a:lnTo>
                  <a:lnTo>
                    <a:pt x="111874" y="535736"/>
                  </a:lnTo>
                  <a:lnTo>
                    <a:pt x="112382" y="535317"/>
                  </a:lnTo>
                  <a:lnTo>
                    <a:pt x="113157" y="534974"/>
                  </a:lnTo>
                  <a:lnTo>
                    <a:pt x="113347" y="534466"/>
                  </a:lnTo>
                  <a:lnTo>
                    <a:pt x="113563" y="533793"/>
                  </a:lnTo>
                  <a:close/>
                </a:path>
                <a:path w="1126490" h="1057909">
                  <a:moveTo>
                    <a:pt x="167614" y="361937"/>
                  </a:moveTo>
                  <a:lnTo>
                    <a:pt x="165468" y="363486"/>
                  </a:lnTo>
                  <a:lnTo>
                    <a:pt x="164338" y="364312"/>
                  </a:lnTo>
                  <a:lnTo>
                    <a:pt x="162318" y="365772"/>
                  </a:lnTo>
                  <a:lnTo>
                    <a:pt x="166027" y="366547"/>
                  </a:lnTo>
                  <a:lnTo>
                    <a:pt x="166801" y="365188"/>
                  </a:lnTo>
                  <a:lnTo>
                    <a:pt x="167614" y="361937"/>
                  </a:lnTo>
                  <a:close/>
                </a:path>
                <a:path w="1126490" h="1057909">
                  <a:moveTo>
                    <a:pt x="179362" y="406095"/>
                  </a:moveTo>
                  <a:lnTo>
                    <a:pt x="179082" y="405066"/>
                  </a:lnTo>
                  <a:lnTo>
                    <a:pt x="178308" y="404837"/>
                  </a:lnTo>
                  <a:lnTo>
                    <a:pt x="177825" y="404520"/>
                  </a:lnTo>
                  <a:lnTo>
                    <a:pt x="177457" y="405155"/>
                  </a:lnTo>
                  <a:lnTo>
                    <a:pt x="176784" y="405803"/>
                  </a:lnTo>
                  <a:lnTo>
                    <a:pt x="176834" y="406412"/>
                  </a:lnTo>
                  <a:lnTo>
                    <a:pt x="176872" y="406920"/>
                  </a:lnTo>
                  <a:lnTo>
                    <a:pt x="177761" y="407339"/>
                  </a:lnTo>
                  <a:lnTo>
                    <a:pt x="178879" y="408343"/>
                  </a:lnTo>
                  <a:lnTo>
                    <a:pt x="179070" y="406869"/>
                  </a:lnTo>
                  <a:lnTo>
                    <a:pt x="179362" y="406095"/>
                  </a:lnTo>
                  <a:close/>
                </a:path>
                <a:path w="1126490" h="1057909">
                  <a:moveTo>
                    <a:pt x="188150" y="116649"/>
                  </a:moveTo>
                  <a:lnTo>
                    <a:pt x="186842" y="114452"/>
                  </a:lnTo>
                  <a:lnTo>
                    <a:pt x="185407" y="113436"/>
                  </a:lnTo>
                  <a:lnTo>
                    <a:pt x="182486" y="116039"/>
                  </a:lnTo>
                  <a:lnTo>
                    <a:pt x="185166" y="116319"/>
                  </a:lnTo>
                  <a:lnTo>
                    <a:pt x="186651" y="116484"/>
                  </a:lnTo>
                  <a:lnTo>
                    <a:pt x="188150" y="116649"/>
                  </a:lnTo>
                  <a:close/>
                </a:path>
                <a:path w="1126490" h="1057909">
                  <a:moveTo>
                    <a:pt x="193078" y="469201"/>
                  </a:moveTo>
                  <a:lnTo>
                    <a:pt x="188010" y="468731"/>
                  </a:lnTo>
                  <a:lnTo>
                    <a:pt x="187845" y="469912"/>
                  </a:lnTo>
                  <a:lnTo>
                    <a:pt x="189496" y="470230"/>
                  </a:lnTo>
                  <a:lnTo>
                    <a:pt x="191147" y="470535"/>
                  </a:lnTo>
                  <a:lnTo>
                    <a:pt x="192786" y="470852"/>
                  </a:lnTo>
                  <a:lnTo>
                    <a:pt x="192963" y="469747"/>
                  </a:lnTo>
                  <a:lnTo>
                    <a:pt x="193078" y="469201"/>
                  </a:lnTo>
                  <a:close/>
                </a:path>
                <a:path w="1126490" h="1057909">
                  <a:moveTo>
                    <a:pt x="202869" y="622846"/>
                  </a:moveTo>
                  <a:lnTo>
                    <a:pt x="200126" y="621423"/>
                  </a:lnTo>
                  <a:lnTo>
                    <a:pt x="197942" y="620318"/>
                  </a:lnTo>
                  <a:lnTo>
                    <a:pt x="199288" y="623227"/>
                  </a:lnTo>
                  <a:lnTo>
                    <a:pt x="200113" y="624357"/>
                  </a:lnTo>
                  <a:lnTo>
                    <a:pt x="202869" y="622846"/>
                  </a:lnTo>
                  <a:close/>
                </a:path>
                <a:path w="1126490" h="1057909">
                  <a:moveTo>
                    <a:pt x="213436" y="902487"/>
                  </a:moveTo>
                  <a:lnTo>
                    <a:pt x="211848" y="900417"/>
                  </a:lnTo>
                  <a:lnTo>
                    <a:pt x="210527" y="899515"/>
                  </a:lnTo>
                  <a:lnTo>
                    <a:pt x="208153" y="900849"/>
                  </a:lnTo>
                  <a:lnTo>
                    <a:pt x="209384" y="903300"/>
                  </a:lnTo>
                  <a:lnTo>
                    <a:pt x="210985" y="903312"/>
                  </a:lnTo>
                  <a:lnTo>
                    <a:pt x="213436" y="902487"/>
                  </a:lnTo>
                  <a:close/>
                </a:path>
                <a:path w="1126490" h="1057909">
                  <a:moveTo>
                    <a:pt x="219202" y="114947"/>
                  </a:moveTo>
                  <a:lnTo>
                    <a:pt x="217487" y="113563"/>
                  </a:lnTo>
                  <a:lnTo>
                    <a:pt x="215455" y="111899"/>
                  </a:lnTo>
                  <a:lnTo>
                    <a:pt x="215239" y="114541"/>
                  </a:lnTo>
                  <a:lnTo>
                    <a:pt x="216230" y="115506"/>
                  </a:lnTo>
                  <a:lnTo>
                    <a:pt x="219202" y="114947"/>
                  </a:lnTo>
                  <a:close/>
                </a:path>
                <a:path w="1126490" h="1057909">
                  <a:moveTo>
                    <a:pt x="222796" y="574281"/>
                  </a:moveTo>
                  <a:lnTo>
                    <a:pt x="222173" y="573341"/>
                  </a:lnTo>
                  <a:lnTo>
                    <a:pt x="221005" y="574090"/>
                  </a:lnTo>
                  <a:lnTo>
                    <a:pt x="218630" y="575640"/>
                  </a:lnTo>
                  <a:lnTo>
                    <a:pt x="218909" y="576287"/>
                  </a:lnTo>
                  <a:lnTo>
                    <a:pt x="219036" y="576605"/>
                  </a:lnTo>
                  <a:lnTo>
                    <a:pt x="220281" y="575830"/>
                  </a:lnTo>
                  <a:lnTo>
                    <a:pt x="222796" y="574281"/>
                  </a:lnTo>
                  <a:close/>
                </a:path>
                <a:path w="1126490" h="1057909">
                  <a:moveTo>
                    <a:pt x="226529" y="737158"/>
                  </a:moveTo>
                  <a:lnTo>
                    <a:pt x="225844" y="736396"/>
                  </a:lnTo>
                  <a:lnTo>
                    <a:pt x="225513" y="736028"/>
                  </a:lnTo>
                  <a:lnTo>
                    <a:pt x="224866" y="736765"/>
                  </a:lnTo>
                  <a:lnTo>
                    <a:pt x="224218" y="737501"/>
                  </a:lnTo>
                  <a:lnTo>
                    <a:pt x="223596" y="738225"/>
                  </a:lnTo>
                  <a:lnTo>
                    <a:pt x="224091" y="738733"/>
                  </a:lnTo>
                  <a:lnTo>
                    <a:pt x="224332" y="739000"/>
                  </a:lnTo>
                  <a:lnTo>
                    <a:pt x="225069" y="738390"/>
                  </a:lnTo>
                  <a:lnTo>
                    <a:pt x="226529" y="737158"/>
                  </a:lnTo>
                  <a:close/>
                </a:path>
                <a:path w="1126490" h="1057909">
                  <a:moveTo>
                    <a:pt x="238150" y="82105"/>
                  </a:moveTo>
                  <a:lnTo>
                    <a:pt x="237223" y="81775"/>
                  </a:lnTo>
                  <a:lnTo>
                    <a:pt x="236601" y="81419"/>
                  </a:lnTo>
                  <a:lnTo>
                    <a:pt x="235712" y="81407"/>
                  </a:lnTo>
                  <a:lnTo>
                    <a:pt x="235178" y="82550"/>
                  </a:lnTo>
                  <a:lnTo>
                    <a:pt x="235750" y="83083"/>
                  </a:lnTo>
                  <a:lnTo>
                    <a:pt x="236385" y="83464"/>
                  </a:lnTo>
                  <a:lnTo>
                    <a:pt x="237020" y="83629"/>
                  </a:lnTo>
                  <a:lnTo>
                    <a:pt x="237210" y="83667"/>
                  </a:lnTo>
                  <a:lnTo>
                    <a:pt x="237617" y="82867"/>
                  </a:lnTo>
                  <a:lnTo>
                    <a:pt x="238150" y="82105"/>
                  </a:lnTo>
                  <a:close/>
                </a:path>
                <a:path w="1126490" h="1057909">
                  <a:moveTo>
                    <a:pt x="241325" y="974813"/>
                  </a:moveTo>
                  <a:lnTo>
                    <a:pt x="240665" y="974090"/>
                  </a:lnTo>
                  <a:lnTo>
                    <a:pt x="239953" y="973480"/>
                  </a:lnTo>
                  <a:lnTo>
                    <a:pt x="239179" y="973023"/>
                  </a:lnTo>
                  <a:lnTo>
                    <a:pt x="238074" y="974039"/>
                  </a:lnTo>
                  <a:lnTo>
                    <a:pt x="238633" y="974839"/>
                  </a:lnTo>
                  <a:lnTo>
                    <a:pt x="239293" y="975474"/>
                  </a:lnTo>
                  <a:lnTo>
                    <a:pt x="240118" y="976299"/>
                  </a:lnTo>
                  <a:lnTo>
                    <a:pt x="240690" y="975525"/>
                  </a:lnTo>
                  <a:lnTo>
                    <a:pt x="241325" y="974813"/>
                  </a:lnTo>
                  <a:close/>
                </a:path>
                <a:path w="1126490" h="1057909">
                  <a:moveTo>
                    <a:pt x="249897" y="360629"/>
                  </a:moveTo>
                  <a:lnTo>
                    <a:pt x="249796" y="359981"/>
                  </a:lnTo>
                  <a:lnTo>
                    <a:pt x="249720" y="359625"/>
                  </a:lnTo>
                  <a:lnTo>
                    <a:pt x="248983" y="359384"/>
                  </a:lnTo>
                  <a:lnTo>
                    <a:pt x="248526" y="359117"/>
                  </a:lnTo>
                  <a:lnTo>
                    <a:pt x="248208" y="359740"/>
                  </a:lnTo>
                  <a:lnTo>
                    <a:pt x="247688" y="360349"/>
                  </a:lnTo>
                  <a:lnTo>
                    <a:pt x="247586" y="361289"/>
                  </a:lnTo>
                  <a:lnTo>
                    <a:pt x="248475" y="361670"/>
                  </a:lnTo>
                  <a:lnTo>
                    <a:pt x="249389" y="362356"/>
                  </a:lnTo>
                  <a:lnTo>
                    <a:pt x="249605" y="361302"/>
                  </a:lnTo>
                  <a:lnTo>
                    <a:pt x="249897" y="360629"/>
                  </a:lnTo>
                  <a:close/>
                </a:path>
                <a:path w="1126490" h="1057909">
                  <a:moveTo>
                    <a:pt x="255651" y="62204"/>
                  </a:moveTo>
                  <a:lnTo>
                    <a:pt x="253873" y="60540"/>
                  </a:lnTo>
                  <a:lnTo>
                    <a:pt x="252971" y="59702"/>
                  </a:lnTo>
                  <a:lnTo>
                    <a:pt x="252679" y="60045"/>
                  </a:lnTo>
                  <a:lnTo>
                    <a:pt x="252374" y="60363"/>
                  </a:lnTo>
                  <a:lnTo>
                    <a:pt x="252069" y="60706"/>
                  </a:lnTo>
                  <a:lnTo>
                    <a:pt x="252933" y="61556"/>
                  </a:lnTo>
                  <a:lnTo>
                    <a:pt x="253784" y="62420"/>
                  </a:lnTo>
                  <a:lnTo>
                    <a:pt x="254635" y="63271"/>
                  </a:lnTo>
                  <a:lnTo>
                    <a:pt x="254965" y="62915"/>
                  </a:lnTo>
                  <a:lnTo>
                    <a:pt x="255320" y="62572"/>
                  </a:lnTo>
                  <a:lnTo>
                    <a:pt x="255651" y="62204"/>
                  </a:lnTo>
                  <a:close/>
                </a:path>
                <a:path w="1126490" h="1057909">
                  <a:moveTo>
                    <a:pt x="260731" y="366052"/>
                  </a:moveTo>
                  <a:lnTo>
                    <a:pt x="260197" y="365340"/>
                  </a:lnTo>
                  <a:lnTo>
                    <a:pt x="259905" y="364998"/>
                  </a:lnTo>
                  <a:lnTo>
                    <a:pt x="258902" y="365836"/>
                  </a:lnTo>
                  <a:lnTo>
                    <a:pt x="257886" y="366687"/>
                  </a:lnTo>
                  <a:lnTo>
                    <a:pt x="256857" y="367512"/>
                  </a:lnTo>
                  <a:lnTo>
                    <a:pt x="257111" y="367842"/>
                  </a:lnTo>
                  <a:lnTo>
                    <a:pt x="257352" y="368134"/>
                  </a:lnTo>
                  <a:lnTo>
                    <a:pt x="257619" y="368452"/>
                  </a:lnTo>
                  <a:lnTo>
                    <a:pt x="258648" y="367652"/>
                  </a:lnTo>
                  <a:lnTo>
                    <a:pt x="259702" y="366852"/>
                  </a:lnTo>
                  <a:lnTo>
                    <a:pt x="260731" y="366052"/>
                  </a:lnTo>
                  <a:close/>
                </a:path>
                <a:path w="1126490" h="1057909">
                  <a:moveTo>
                    <a:pt x="260845" y="693991"/>
                  </a:moveTo>
                  <a:lnTo>
                    <a:pt x="260654" y="693547"/>
                  </a:lnTo>
                  <a:lnTo>
                    <a:pt x="260489" y="693089"/>
                  </a:lnTo>
                  <a:lnTo>
                    <a:pt x="260311" y="692645"/>
                  </a:lnTo>
                  <a:lnTo>
                    <a:pt x="257949" y="693521"/>
                  </a:lnTo>
                  <a:lnTo>
                    <a:pt x="256768" y="693940"/>
                  </a:lnTo>
                  <a:lnTo>
                    <a:pt x="256908" y="694512"/>
                  </a:lnTo>
                  <a:lnTo>
                    <a:pt x="257060" y="695045"/>
                  </a:lnTo>
                  <a:lnTo>
                    <a:pt x="257187" y="695591"/>
                  </a:lnTo>
                  <a:lnTo>
                    <a:pt x="258406" y="695071"/>
                  </a:lnTo>
                  <a:lnTo>
                    <a:pt x="260845" y="693991"/>
                  </a:lnTo>
                  <a:close/>
                </a:path>
                <a:path w="1126490" h="1057909">
                  <a:moveTo>
                    <a:pt x="295287" y="706729"/>
                  </a:moveTo>
                  <a:lnTo>
                    <a:pt x="295211" y="706272"/>
                  </a:lnTo>
                  <a:lnTo>
                    <a:pt x="295148" y="705827"/>
                  </a:lnTo>
                  <a:lnTo>
                    <a:pt x="295084" y="705370"/>
                  </a:lnTo>
                  <a:lnTo>
                    <a:pt x="293649" y="705485"/>
                  </a:lnTo>
                  <a:lnTo>
                    <a:pt x="292188" y="705586"/>
                  </a:lnTo>
                  <a:lnTo>
                    <a:pt x="290766" y="705700"/>
                  </a:lnTo>
                  <a:lnTo>
                    <a:pt x="290830" y="706602"/>
                  </a:lnTo>
                  <a:lnTo>
                    <a:pt x="290868" y="707047"/>
                  </a:lnTo>
                  <a:lnTo>
                    <a:pt x="292341" y="706932"/>
                  </a:lnTo>
                  <a:lnTo>
                    <a:pt x="293814" y="706843"/>
                  </a:lnTo>
                  <a:lnTo>
                    <a:pt x="295287" y="706729"/>
                  </a:lnTo>
                  <a:close/>
                </a:path>
                <a:path w="1126490" h="1057909">
                  <a:moveTo>
                    <a:pt x="298272" y="746925"/>
                  </a:moveTo>
                  <a:lnTo>
                    <a:pt x="297446" y="746429"/>
                  </a:lnTo>
                  <a:lnTo>
                    <a:pt x="296989" y="745934"/>
                  </a:lnTo>
                  <a:lnTo>
                    <a:pt x="296468" y="746467"/>
                  </a:lnTo>
                  <a:lnTo>
                    <a:pt x="295668" y="746912"/>
                  </a:lnTo>
                  <a:lnTo>
                    <a:pt x="295452" y="748017"/>
                  </a:lnTo>
                  <a:lnTo>
                    <a:pt x="296151" y="748665"/>
                  </a:lnTo>
                  <a:lnTo>
                    <a:pt x="296811" y="749808"/>
                  </a:lnTo>
                  <a:lnTo>
                    <a:pt x="297548" y="748626"/>
                  </a:lnTo>
                  <a:lnTo>
                    <a:pt x="298234" y="748017"/>
                  </a:lnTo>
                  <a:lnTo>
                    <a:pt x="298259" y="747407"/>
                  </a:lnTo>
                  <a:lnTo>
                    <a:pt x="298272" y="746925"/>
                  </a:lnTo>
                  <a:close/>
                </a:path>
                <a:path w="1126490" h="1057909">
                  <a:moveTo>
                    <a:pt x="318401" y="860336"/>
                  </a:moveTo>
                  <a:lnTo>
                    <a:pt x="313550" y="862850"/>
                  </a:lnTo>
                  <a:lnTo>
                    <a:pt x="316560" y="863625"/>
                  </a:lnTo>
                  <a:lnTo>
                    <a:pt x="317868" y="863447"/>
                  </a:lnTo>
                  <a:lnTo>
                    <a:pt x="318401" y="860336"/>
                  </a:lnTo>
                  <a:close/>
                </a:path>
                <a:path w="1126490" h="1057909">
                  <a:moveTo>
                    <a:pt x="334238" y="230454"/>
                  </a:moveTo>
                  <a:lnTo>
                    <a:pt x="333108" y="229971"/>
                  </a:lnTo>
                  <a:lnTo>
                    <a:pt x="332028" y="229666"/>
                  </a:lnTo>
                  <a:lnTo>
                    <a:pt x="330936" y="229311"/>
                  </a:lnTo>
                  <a:lnTo>
                    <a:pt x="330733" y="229958"/>
                  </a:lnTo>
                  <a:lnTo>
                    <a:pt x="330568" y="230606"/>
                  </a:lnTo>
                  <a:lnTo>
                    <a:pt x="330390" y="231267"/>
                  </a:lnTo>
                  <a:lnTo>
                    <a:pt x="331508" y="231508"/>
                  </a:lnTo>
                  <a:lnTo>
                    <a:pt x="332625" y="231800"/>
                  </a:lnTo>
                  <a:lnTo>
                    <a:pt x="333781" y="231927"/>
                  </a:lnTo>
                  <a:lnTo>
                    <a:pt x="334238" y="230454"/>
                  </a:lnTo>
                  <a:close/>
                </a:path>
                <a:path w="1126490" h="1057909">
                  <a:moveTo>
                    <a:pt x="376135" y="648144"/>
                  </a:moveTo>
                  <a:lnTo>
                    <a:pt x="375754" y="646950"/>
                  </a:lnTo>
                  <a:lnTo>
                    <a:pt x="374713" y="647319"/>
                  </a:lnTo>
                  <a:lnTo>
                    <a:pt x="373722" y="647687"/>
                  </a:lnTo>
                  <a:lnTo>
                    <a:pt x="372681" y="648055"/>
                  </a:lnTo>
                  <a:lnTo>
                    <a:pt x="372986" y="648970"/>
                  </a:lnTo>
                  <a:lnTo>
                    <a:pt x="374027" y="648690"/>
                  </a:lnTo>
                  <a:lnTo>
                    <a:pt x="375081" y="648423"/>
                  </a:lnTo>
                  <a:lnTo>
                    <a:pt x="376135" y="648144"/>
                  </a:lnTo>
                  <a:close/>
                </a:path>
                <a:path w="1126490" h="1057909">
                  <a:moveTo>
                    <a:pt x="379818" y="691438"/>
                  </a:moveTo>
                  <a:lnTo>
                    <a:pt x="376301" y="691146"/>
                  </a:lnTo>
                  <a:lnTo>
                    <a:pt x="376059" y="692759"/>
                  </a:lnTo>
                  <a:lnTo>
                    <a:pt x="376021" y="694423"/>
                  </a:lnTo>
                  <a:lnTo>
                    <a:pt x="375996" y="694639"/>
                  </a:lnTo>
                  <a:lnTo>
                    <a:pt x="376516" y="694867"/>
                  </a:lnTo>
                  <a:lnTo>
                    <a:pt x="377101" y="695286"/>
                  </a:lnTo>
                  <a:lnTo>
                    <a:pt x="377863" y="694220"/>
                  </a:lnTo>
                  <a:lnTo>
                    <a:pt x="379818" y="691438"/>
                  </a:lnTo>
                  <a:close/>
                </a:path>
                <a:path w="1126490" h="1057909">
                  <a:moveTo>
                    <a:pt x="415785" y="536168"/>
                  </a:moveTo>
                  <a:lnTo>
                    <a:pt x="414286" y="535343"/>
                  </a:lnTo>
                  <a:lnTo>
                    <a:pt x="414058" y="535533"/>
                  </a:lnTo>
                  <a:lnTo>
                    <a:pt x="413385" y="536041"/>
                  </a:lnTo>
                  <a:lnTo>
                    <a:pt x="413016" y="536930"/>
                  </a:lnTo>
                  <a:lnTo>
                    <a:pt x="412191" y="538175"/>
                  </a:lnTo>
                  <a:lnTo>
                    <a:pt x="413385" y="538454"/>
                  </a:lnTo>
                  <a:lnTo>
                    <a:pt x="414388" y="538911"/>
                  </a:lnTo>
                  <a:lnTo>
                    <a:pt x="414629" y="538670"/>
                  </a:lnTo>
                  <a:lnTo>
                    <a:pt x="415226" y="538086"/>
                  </a:lnTo>
                  <a:lnTo>
                    <a:pt x="415582" y="537159"/>
                  </a:lnTo>
                  <a:lnTo>
                    <a:pt x="415785" y="536168"/>
                  </a:lnTo>
                  <a:close/>
                </a:path>
                <a:path w="1126490" h="1057909">
                  <a:moveTo>
                    <a:pt x="429196" y="956487"/>
                  </a:moveTo>
                  <a:lnTo>
                    <a:pt x="428498" y="955751"/>
                  </a:lnTo>
                  <a:lnTo>
                    <a:pt x="428155" y="955319"/>
                  </a:lnTo>
                  <a:lnTo>
                    <a:pt x="427367" y="956106"/>
                  </a:lnTo>
                  <a:lnTo>
                    <a:pt x="425742" y="957694"/>
                  </a:lnTo>
                  <a:lnTo>
                    <a:pt x="426110" y="958075"/>
                  </a:lnTo>
                  <a:lnTo>
                    <a:pt x="426466" y="958456"/>
                  </a:lnTo>
                  <a:lnTo>
                    <a:pt x="426821" y="958837"/>
                  </a:lnTo>
                  <a:lnTo>
                    <a:pt x="427596" y="958100"/>
                  </a:lnTo>
                  <a:lnTo>
                    <a:pt x="428421" y="957414"/>
                  </a:lnTo>
                  <a:lnTo>
                    <a:pt x="429120" y="956589"/>
                  </a:lnTo>
                  <a:close/>
                </a:path>
                <a:path w="1126490" h="1057909">
                  <a:moveTo>
                    <a:pt x="430110" y="950633"/>
                  </a:moveTo>
                  <a:lnTo>
                    <a:pt x="429298" y="950087"/>
                  </a:lnTo>
                  <a:lnTo>
                    <a:pt x="428510" y="949528"/>
                  </a:lnTo>
                  <a:lnTo>
                    <a:pt x="427621" y="948994"/>
                  </a:lnTo>
                  <a:lnTo>
                    <a:pt x="426999" y="949756"/>
                  </a:lnTo>
                  <a:lnTo>
                    <a:pt x="427710" y="950493"/>
                  </a:lnTo>
                  <a:lnTo>
                    <a:pt x="428409" y="951153"/>
                  </a:lnTo>
                  <a:lnTo>
                    <a:pt x="429133" y="951801"/>
                  </a:lnTo>
                  <a:lnTo>
                    <a:pt x="429793" y="951026"/>
                  </a:lnTo>
                  <a:lnTo>
                    <a:pt x="430110" y="950633"/>
                  </a:lnTo>
                  <a:close/>
                </a:path>
                <a:path w="1126490" h="1057909">
                  <a:moveTo>
                    <a:pt x="447370" y="251637"/>
                  </a:moveTo>
                  <a:lnTo>
                    <a:pt x="446811" y="251180"/>
                  </a:lnTo>
                  <a:lnTo>
                    <a:pt x="446316" y="250418"/>
                  </a:lnTo>
                  <a:lnTo>
                    <a:pt x="445173" y="250228"/>
                  </a:lnTo>
                  <a:lnTo>
                    <a:pt x="444512" y="250825"/>
                  </a:lnTo>
                  <a:lnTo>
                    <a:pt x="443903" y="251142"/>
                  </a:lnTo>
                  <a:lnTo>
                    <a:pt x="443699" y="251777"/>
                  </a:lnTo>
                  <a:lnTo>
                    <a:pt x="443458" y="252425"/>
                  </a:lnTo>
                  <a:lnTo>
                    <a:pt x="443242" y="253060"/>
                  </a:lnTo>
                  <a:lnTo>
                    <a:pt x="444080" y="253034"/>
                  </a:lnTo>
                  <a:lnTo>
                    <a:pt x="444995" y="253174"/>
                  </a:lnTo>
                  <a:lnTo>
                    <a:pt x="445795" y="252933"/>
                  </a:lnTo>
                  <a:lnTo>
                    <a:pt x="446392" y="252742"/>
                  </a:lnTo>
                  <a:lnTo>
                    <a:pt x="446836" y="252082"/>
                  </a:lnTo>
                  <a:lnTo>
                    <a:pt x="447370" y="251637"/>
                  </a:lnTo>
                  <a:close/>
                </a:path>
                <a:path w="1126490" h="1057909">
                  <a:moveTo>
                    <a:pt x="463969" y="1001547"/>
                  </a:moveTo>
                  <a:lnTo>
                    <a:pt x="463359" y="1000569"/>
                  </a:lnTo>
                  <a:lnTo>
                    <a:pt x="462775" y="999566"/>
                  </a:lnTo>
                  <a:lnTo>
                    <a:pt x="462064" y="998651"/>
                  </a:lnTo>
                  <a:lnTo>
                    <a:pt x="460692" y="999274"/>
                  </a:lnTo>
                  <a:lnTo>
                    <a:pt x="461060" y="1000442"/>
                  </a:lnTo>
                  <a:lnTo>
                    <a:pt x="461556" y="1001471"/>
                  </a:lnTo>
                  <a:lnTo>
                    <a:pt x="462000" y="1002499"/>
                  </a:lnTo>
                  <a:lnTo>
                    <a:pt x="462673" y="1002169"/>
                  </a:lnTo>
                  <a:lnTo>
                    <a:pt x="463308" y="1001852"/>
                  </a:lnTo>
                  <a:lnTo>
                    <a:pt x="463969" y="1001547"/>
                  </a:lnTo>
                  <a:close/>
                </a:path>
                <a:path w="1126490" h="1057909">
                  <a:moveTo>
                    <a:pt x="475754" y="1055255"/>
                  </a:moveTo>
                  <a:lnTo>
                    <a:pt x="473849" y="1053680"/>
                  </a:lnTo>
                  <a:lnTo>
                    <a:pt x="472579" y="1053782"/>
                  </a:lnTo>
                  <a:lnTo>
                    <a:pt x="471068" y="1055992"/>
                  </a:lnTo>
                  <a:lnTo>
                    <a:pt x="473024" y="1057109"/>
                  </a:lnTo>
                  <a:lnTo>
                    <a:pt x="474332" y="1057427"/>
                  </a:lnTo>
                  <a:lnTo>
                    <a:pt x="475754" y="1055255"/>
                  </a:lnTo>
                  <a:close/>
                </a:path>
                <a:path w="1126490" h="1057909">
                  <a:moveTo>
                    <a:pt x="483895" y="803440"/>
                  </a:moveTo>
                  <a:lnTo>
                    <a:pt x="483235" y="803198"/>
                  </a:lnTo>
                  <a:lnTo>
                    <a:pt x="482561" y="802792"/>
                  </a:lnTo>
                  <a:lnTo>
                    <a:pt x="481901" y="802792"/>
                  </a:lnTo>
                  <a:lnTo>
                    <a:pt x="481634" y="802792"/>
                  </a:lnTo>
                  <a:lnTo>
                    <a:pt x="481037" y="803808"/>
                  </a:lnTo>
                  <a:lnTo>
                    <a:pt x="481164" y="804100"/>
                  </a:lnTo>
                  <a:lnTo>
                    <a:pt x="481418" y="804684"/>
                  </a:lnTo>
                  <a:lnTo>
                    <a:pt x="482079" y="805091"/>
                  </a:lnTo>
                  <a:lnTo>
                    <a:pt x="482968" y="805942"/>
                  </a:lnTo>
                  <a:lnTo>
                    <a:pt x="483412" y="804760"/>
                  </a:lnTo>
                  <a:lnTo>
                    <a:pt x="483654" y="804100"/>
                  </a:lnTo>
                  <a:lnTo>
                    <a:pt x="483895" y="803440"/>
                  </a:lnTo>
                  <a:close/>
                </a:path>
                <a:path w="1126490" h="1057909">
                  <a:moveTo>
                    <a:pt x="490512" y="19596"/>
                  </a:moveTo>
                  <a:lnTo>
                    <a:pt x="489966" y="19227"/>
                  </a:lnTo>
                  <a:lnTo>
                    <a:pt x="489102" y="18427"/>
                  </a:lnTo>
                  <a:lnTo>
                    <a:pt x="488251" y="19050"/>
                  </a:lnTo>
                  <a:lnTo>
                    <a:pt x="487807" y="19837"/>
                  </a:lnTo>
                  <a:lnTo>
                    <a:pt x="487108" y="20726"/>
                  </a:lnTo>
                  <a:lnTo>
                    <a:pt x="487934" y="21158"/>
                  </a:lnTo>
                  <a:lnTo>
                    <a:pt x="488632" y="21742"/>
                  </a:lnTo>
                  <a:lnTo>
                    <a:pt x="488784" y="21615"/>
                  </a:lnTo>
                  <a:lnTo>
                    <a:pt x="489445" y="21043"/>
                  </a:lnTo>
                  <a:lnTo>
                    <a:pt x="489940" y="20281"/>
                  </a:lnTo>
                  <a:lnTo>
                    <a:pt x="490512" y="19596"/>
                  </a:lnTo>
                  <a:close/>
                </a:path>
                <a:path w="1126490" h="1057909">
                  <a:moveTo>
                    <a:pt x="508330" y="4419"/>
                  </a:moveTo>
                  <a:lnTo>
                    <a:pt x="508177" y="3886"/>
                  </a:lnTo>
                  <a:lnTo>
                    <a:pt x="507873" y="2832"/>
                  </a:lnTo>
                  <a:lnTo>
                    <a:pt x="506768" y="3365"/>
                  </a:lnTo>
                  <a:lnTo>
                    <a:pt x="505650" y="3924"/>
                  </a:lnTo>
                  <a:lnTo>
                    <a:pt x="504532" y="4470"/>
                  </a:lnTo>
                  <a:lnTo>
                    <a:pt x="504710" y="4838"/>
                  </a:lnTo>
                  <a:lnTo>
                    <a:pt x="504863" y="5194"/>
                  </a:lnTo>
                  <a:lnTo>
                    <a:pt x="505053" y="5562"/>
                  </a:lnTo>
                  <a:lnTo>
                    <a:pt x="506158" y="5194"/>
                  </a:lnTo>
                  <a:lnTo>
                    <a:pt x="507238" y="4787"/>
                  </a:lnTo>
                  <a:lnTo>
                    <a:pt x="508330" y="4419"/>
                  </a:lnTo>
                  <a:close/>
                </a:path>
                <a:path w="1126490" h="1057909">
                  <a:moveTo>
                    <a:pt x="560425" y="20967"/>
                  </a:moveTo>
                  <a:lnTo>
                    <a:pt x="559777" y="19875"/>
                  </a:lnTo>
                  <a:lnTo>
                    <a:pt x="556437" y="20218"/>
                  </a:lnTo>
                  <a:lnTo>
                    <a:pt x="558063" y="22745"/>
                  </a:lnTo>
                  <a:lnTo>
                    <a:pt x="558711" y="23761"/>
                  </a:lnTo>
                  <a:lnTo>
                    <a:pt x="559663" y="23139"/>
                  </a:lnTo>
                  <a:lnTo>
                    <a:pt x="560171" y="22821"/>
                  </a:lnTo>
                  <a:lnTo>
                    <a:pt x="560425" y="20967"/>
                  </a:lnTo>
                  <a:close/>
                </a:path>
                <a:path w="1126490" h="1057909">
                  <a:moveTo>
                    <a:pt x="567613" y="990231"/>
                  </a:moveTo>
                  <a:lnTo>
                    <a:pt x="567448" y="989926"/>
                  </a:lnTo>
                  <a:lnTo>
                    <a:pt x="567296" y="989609"/>
                  </a:lnTo>
                  <a:lnTo>
                    <a:pt x="567131" y="989279"/>
                  </a:lnTo>
                  <a:lnTo>
                    <a:pt x="563905" y="990498"/>
                  </a:lnTo>
                  <a:lnTo>
                    <a:pt x="564070" y="991031"/>
                  </a:lnTo>
                  <a:lnTo>
                    <a:pt x="564438" y="992060"/>
                  </a:lnTo>
                  <a:lnTo>
                    <a:pt x="565505" y="991463"/>
                  </a:lnTo>
                  <a:lnTo>
                    <a:pt x="566559" y="990841"/>
                  </a:lnTo>
                  <a:lnTo>
                    <a:pt x="567613" y="990231"/>
                  </a:lnTo>
                  <a:close/>
                </a:path>
                <a:path w="1126490" h="1057909">
                  <a:moveTo>
                    <a:pt x="571639" y="741438"/>
                  </a:moveTo>
                  <a:lnTo>
                    <a:pt x="571207" y="740689"/>
                  </a:lnTo>
                  <a:lnTo>
                    <a:pt x="571030" y="739965"/>
                  </a:lnTo>
                  <a:lnTo>
                    <a:pt x="570001" y="739965"/>
                  </a:lnTo>
                  <a:lnTo>
                    <a:pt x="569823" y="741438"/>
                  </a:lnTo>
                  <a:lnTo>
                    <a:pt x="569468" y="744385"/>
                  </a:lnTo>
                  <a:lnTo>
                    <a:pt x="570826" y="743826"/>
                  </a:lnTo>
                  <a:lnTo>
                    <a:pt x="571398" y="742988"/>
                  </a:lnTo>
                  <a:lnTo>
                    <a:pt x="571550" y="742099"/>
                  </a:lnTo>
                  <a:lnTo>
                    <a:pt x="571639" y="741438"/>
                  </a:lnTo>
                  <a:close/>
                </a:path>
                <a:path w="1126490" h="1057909">
                  <a:moveTo>
                    <a:pt x="575373" y="365620"/>
                  </a:moveTo>
                  <a:lnTo>
                    <a:pt x="573824" y="363601"/>
                  </a:lnTo>
                  <a:lnTo>
                    <a:pt x="572516" y="363982"/>
                  </a:lnTo>
                  <a:lnTo>
                    <a:pt x="570344" y="366141"/>
                  </a:lnTo>
                  <a:lnTo>
                    <a:pt x="571969" y="366433"/>
                  </a:lnTo>
                  <a:lnTo>
                    <a:pt x="572909" y="366712"/>
                  </a:lnTo>
                  <a:lnTo>
                    <a:pt x="574255" y="366712"/>
                  </a:lnTo>
                  <a:lnTo>
                    <a:pt x="574675" y="366128"/>
                  </a:lnTo>
                  <a:lnTo>
                    <a:pt x="575373" y="365620"/>
                  </a:lnTo>
                  <a:close/>
                </a:path>
                <a:path w="1126490" h="1057909">
                  <a:moveTo>
                    <a:pt x="601941" y="378802"/>
                  </a:moveTo>
                  <a:lnTo>
                    <a:pt x="601840" y="378409"/>
                  </a:lnTo>
                  <a:lnTo>
                    <a:pt x="601726" y="378015"/>
                  </a:lnTo>
                  <a:lnTo>
                    <a:pt x="601624" y="377609"/>
                  </a:lnTo>
                  <a:lnTo>
                    <a:pt x="600646" y="377875"/>
                  </a:lnTo>
                  <a:lnTo>
                    <a:pt x="599655" y="378117"/>
                  </a:lnTo>
                  <a:lnTo>
                    <a:pt x="598678" y="378396"/>
                  </a:lnTo>
                  <a:lnTo>
                    <a:pt x="599033" y="379374"/>
                  </a:lnTo>
                  <a:lnTo>
                    <a:pt x="599211" y="379844"/>
                  </a:lnTo>
                  <a:lnTo>
                    <a:pt x="600113" y="379501"/>
                  </a:lnTo>
                  <a:lnTo>
                    <a:pt x="601040" y="379158"/>
                  </a:lnTo>
                  <a:lnTo>
                    <a:pt x="601941" y="378802"/>
                  </a:lnTo>
                  <a:close/>
                </a:path>
                <a:path w="1126490" h="1057909">
                  <a:moveTo>
                    <a:pt x="626008" y="332473"/>
                  </a:moveTo>
                  <a:lnTo>
                    <a:pt x="625335" y="331939"/>
                  </a:lnTo>
                  <a:lnTo>
                    <a:pt x="625043" y="331508"/>
                  </a:lnTo>
                  <a:lnTo>
                    <a:pt x="622922" y="333629"/>
                  </a:lnTo>
                  <a:lnTo>
                    <a:pt x="623811" y="334073"/>
                  </a:lnTo>
                  <a:lnTo>
                    <a:pt x="624509" y="334606"/>
                  </a:lnTo>
                  <a:lnTo>
                    <a:pt x="624649" y="334479"/>
                  </a:lnTo>
                  <a:lnTo>
                    <a:pt x="625208" y="334035"/>
                  </a:lnTo>
                  <a:lnTo>
                    <a:pt x="625703" y="333413"/>
                  </a:lnTo>
                  <a:lnTo>
                    <a:pt x="626008" y="332473"/>
                  </a:lnTo>
                  <a:close/>
                </a:path>
                <a:path w="1126490" h="1057909">
                  <a:moveTo>
                    <a:pt x="633412" y="329920"/>
                  </a:moveTo>
                  <a:lnTo>
                    <a:pt x="632358" y="329488"/>
                  </a:lnTo>
                  <a:lnTo>
                    <a:pt x="631342" y="329057"/>
                  </a:lnTo>
                  <a:lnTo>
                    <a:pt x="630275" y="328701"/>
                  </a:lnTo>
                  <a:lnTo>
                    <a:pt x="629729" y="329552"/>
                  </a:lnTo>
                  <a:lnTo>
                    <a:pt x="630605" y="330377"/>
                  </a:lnTo>
                  <a:lnTo>
                    <a:pt x="631494" y="331076"/>
                  </a:lnTo>
                  <a:lnTo>
                    <a:pt x="632358" y="331762"/>
                  </a:lnTo>
                  <a:lnTo>
                    <a:pt x="632714" y="331152"/>
                  </a:lnTo>
                  <a:lnTo>
                    <a:pt x="633069" y="330530"/>
                  </a:lnTo>
                  <a:lnTo>
                    <a:pt x="633412" y="329920"/>
                  </a:lnTo>
                  <a:close/>
                </a:path>
                <a:path w="1126490" h="1057909">
                  <a:moveTo>
                    <a:pt x="649808" y="453250"/>
                  </a:moveTo>
                  <a:lnTo>
                    <a:pt x="649757" y="452183"/>
                  </a:lnTo>
                  <a:lnTo>
                    <a:pt x="649681" y="451129"/>
                  </a:lnTo>
                  <a:lnTo>
                    <a:pt x="649630" y="450075"/>
                  </a:lnTo>
                  <a:lnTo>
                    <a:pt x="649084" y="450126"/>
                  </a:lnTo>
                  <a:lnTo>
                    <a:pt x="648004" y="450215"/>
                  </a:lnTo>
                  <a:lnTo>
                    <a:pt x="648042" y="451243"/>
                  </a:lnTo>
                  <a:lnTo>
                    <a:pt x="648068" y="452272"/>
                  </a:lnTo>
                  <a:lnTo>
                    <a:pt x="648195" y="453288"/>
                  </a:lnTo>
                  <a:lnTo>
                    <a:pt x="649249" y="453250"/>
                  </a:lnTo>
                  <a:lnTo>
                    <a:pt x="649808" y="453250"/>
                  </a:lnTo>
                  <a:close/>
                </a:path>
                <a:path w="1126490" h="1057909">
                  <a:moveTo>
                    <a:pt x="661365" y="626351"/>
                  </a:moveTo>
                  <a:lnTo>
                    <a:pt x="661009" y="625970"/>
                  </a:lnTo>
                  <a:lnTo>
                    <a:pt x="660692" y="625589"/>
                  </a:lnTo>
                  <a:lnTo>
                    <a:pt x="660336" y="625195"/>
                  </a:lnTo>
                  <a:lnTo>
                    <a:pt x="659777" y="625995"/>
                  </a:lnTo>
                  <a:lnTo>
                    <a:pt x="659206" y="626770"/>
                  </a:lnTo>
                  <a:lnTo>
                    <a:pt x="658634" y="627570"/>
                  </a:lnTo>
                  <a:lnTo>
                    <a:pt x="658926" y="627786"/>
                  </a:lnTo>
                  <a:lnTo>
                    <a:pt x="659231" y="628027"/>
                  </a:lnTo>
                  <a:lnTo>
                    <a:pt x="659498" y="628269"/>
                  </a:lnTo>
                  <a:lnTo>
                    <a:pt x="660133" y="627621"/>
                  </a:lnTo>
                  <a:lnTo>
                    <a:pt x="660755" y="626986"/>
                  </a:lnTo>
                  <a:lnTo>
                    <a:pt x="661365" y="626351"/>
                  </a:lnTo>
                  <a:close/>
                </a:path>
                <a:path w="1126490" h="1057909">
                  <a:moveTo>
                    <a:pt x="709942" y="694385"/>
                  </a:moveTo>
                  <a:lnTo>
                    <a:pt x="708901" y="693293"/>
                  </a:lnTo>
                  <a:lnTo>
                    <a:pt x="707809" y="692200"/>
                  </a:lnTo>
                  <a:lnTo>
                    <a:pt x="706755" y="691121"/>
                  </a:lnTo>
                  <a:lnTo>
                    <a:pt x="706475" y="691388"/>
                  </a:lnTo>
                  <a:lnTo>
                    <a:pt x="705904" y="691946"/>
                  </a:lnTo>
                  <a:lnTo>
                    <a:pt x="706983" y="693039"/>
                  </a:lnTo>
                  <a:lnTo>
                    <a:pt x="708088" y="694093"/>
                  </a:lnTo>
                  <a:lnTo>
                    <a:pt x="709155" y="695159"/>
                  </a:lnTo>
                  <a:lnTo>
                    <a:pt x="709422" y="694918"/>
                  </a:lnTo>
                  <a:lnTo>
                    <a:pt x="709676" y="694639"/>
                  </a:lnTo>
                  <a:lnTo>
                    <a:pt x="709942" y="694385"/>
                  </a:lnTo>
                  <a:close/>
                </a:path>
                <a:path w="1126490" h="1057909">
                  <a:moveTo>
                    <a:pt x="717689" y="928522"/>
                  </a:moveTo>
                  <a:lnTo>
                    <a:pt x="717245" y="927315"/>
                  </a:lnTo>
                  <a:lnTo>
                    <a:pt x="716140" y="927620"/>
                  </a:lnTo>
                  <a:lnTo>
                    <a:pt x="713892" y="928204"/>
                  </a:lnTo>
                  <a:lnTo>
                    <a:pt x="714095" y="928763"/>
                  </a:lnTo>
                  <a:lnTo>
                    <a:pt x="714248" y="929335"/>
                  </a:lnTo>
                  <a:lnTo>
                    <a:pt x="714438" y="929906"/>
                  </a:lnTo>
                  <a:lnTo>
                    <a:pt x="715518" y="929436"/>
                  </a:lnTo>
                  <a:lnTo>
                    <a:pt x="717689" y="928522"/>
                  </a:lnTo>
                  <a:close/>
                </a:path>
                <a:path w="1126490" h="1057909">
                  <a:moveTo>
                    <a:pt x="723214" y="7975"/>
                  </a:moveTo>
                  <a:lnTo>
                    <a:pt x="721779" y="7277"/>
                  </a:lnTo>
                  <a:lnTo>
                    <a:pt x="720966" y="6667"/>
                  </a:lnTo>
                  <a:lnTo>
                    <a:pt x="719696" y="6578"/>
                  </a:lnTo>
                  <a:lnTo>
                    <a:pt x="719175" y="7556"/>
                  </a:lnTo>
                  <a:lnTo>
                    <a:pt x="718718" y="8064"/>
                  </a:lnTo>
                  <a:lnTo>
                    <a:pt x="719467" y="8610"/>
                  </a:lnTo>
                  <a:lnTo>
                    <a:pt x="720191" y="9359"/>
                  </a:lnTo>
                  <a:lnTo>
                    <a:pt x="721017" y="9563"/>
                  </a:lnTo>
                  <a:lnTo>
                    <a:pt x="721436" y="9677"/>
                  </a:lnTo>
                  <a:lnTo>
                    <a:pt x="722109" y="8801"/>
                  </a:lnTo>
                  <a:lnTo>
                    <a:pt x="723214" y="7975"/>
                  </a:lnTo>
                  <a:close/>
                </a:path>
                <a:path w="1126490" h="1057909">
                  <a:moveTo>
                    <a:pt x="728027" y="931151"/>
                  </a:moveTo>
                  <a:lnTo>
                    <a:pt x="725297" y="930897"/>
                  </a:lnTo>
                  <a:lnTo>
                    <a:pt x="722439" y="930643"/>
                  </a:lnTo>
                  <a:lnTo>
                    <a:pt x="724636" y="932611"/>
                  </a:lnTo>
                  <a:lnTo>
                    <a:pt x="728027" y="931151"/>
                  </a:lnTo>
                  <a:close/>
                </a:path>
                <a:path w="1126490" h="1057909">
                  <a:moveTo>
                    <a:pt x="736117" y="1460"/>
                  </a:moveTo>
                  <a:lnTo>
                    <a:pt x="735990" y="977"/>
                  </a:lnTo>
                  <a:lnTo>
                    <a:pt x="735761" y="0"/>
                  </a:lnTo>
                  <a:lnTo>
                    <a:pt x="734555" y="419"/>
                  </a:lnTo>
                  <a:lnTo>
                    <a:pt x="732167" y="1282"/>
                  </a:lnTo>
                  <a:lnTo>
                    <a:pt x="732523" y="2400"/>
                  </a:lnTo>
                  <a:lnTo>
                    <a:pt x="733717" y="2095"/>
                  </a:lnTo>
                  <a:lnTo>
                    <a:pt x="736117" y="1460"/>
                  </a:lnTo>
                  <a:close/>
                </a:path>
                <a:path w="1126490" h="1057909">
                  <a:moveTo>
                    <a:pt x="736727" y="288594"/>
                  </a:moveTo>
                  <a:lnTo>
                    <a:pt x="735215" y="288048"/>
                  </a:lnTo>
                  <a:lnTo>
                    <a:pt x="732751" y="287185"/>
                  </a:lnTo>
                  <a:lnTo>
                    <a:pt x="734009" y="289369"/>
                  </a:lnTo>
                  <a:lnTo>
                    <a:pt x="736727" y="288594"/>
                  </a:lnTo>
                  <a:close/>
                </a:path>
                <a:path w="1126490" h="1057909">
                  <a:moveTo>
                    <a:pt x="745324" y="557034"/>
                  </a:moveTo>
                  <a:lnTo>
                    <a:pt x="744588" y="556844"/>
                  </a:lnTo>
                  <a:lnTo>
                    <a:pt x="743877" y="556526"/>
                  </a:lnTo>
                  <a:lnTo>
                    <a:pt x="743153" y="556475"/>
                  </a:lnTo>
                  <a:lnTo>
                    <a:pt x="742442" y="556450"/>
                  </a:lnTo>
                  <a:lnTo>
                    <a:pt x="741730" y="556704"/>
                  </a:lnTo>
                  <a:lnTo>
                    <a:pt x="741019" y="556831"/>
                  </a:lnTo>
                  <a:lnTo>
                    <a:pt x="741057" y="557149"/>
                  </a:lnTo>
                  <a:lnTo>
                    <a:pt x="741070" y="557491"/>
                  </a:lnTo>
                  <a:lnTo>
                    <a:pt x="741095" y="557834"/>
                  </a:lnTo>
                  <a:lnTo>
                    <a:pt x="742480" y="557847"/>
                  </a:lnTo>
                  <a:lnTo>
                    <a:pt x="743839" y="557872"/>
                  </a:lnTo>
                  <a:lnTo>
                    <a:pt x="745223" y="557885"/>
                  </a:lnTo>
                  <a:lnTo>
                    <a:pt x="745261" y="557606"/>
                  </a:lnTo>
                  <a:lnTo>
                    <a:pt x="745299" y="557339"/>
                  </a:lnTo>
                  <a:lnTo>
                    <a:pt x="745324" y="557034"/>
                  </a:lnTo>
                  <a:close/>
                </a:path>
                <a:path w="1126490" h="1057909">
                  <a:moveTo>
                    <a:pt x="746455" y="433793"/>
                  </a:moveTo>
                  <a:lnTo>
                    <a:pt x="745121" y="432955"/>
                  </a:lnTo>
                  <a:lnTo>
                    <a:pt x="744118" y="433336"/>
                  </a:lnTo>
                  <a:lnTo>
                    <a:pt x="743508" y="434174"/>
                  </a:lnTo>
                  <a:lnTo>
                    <a:pt x="743318" y="435254"/>
                  </a:lnTo>
                  <a:lnTo>
                    <a:pt x="744156" y="435825"/>
                  </a:lnTo>
                  <a:lnTo>
                    <a:pt x="744982" y="436791"/>
                  </a:lnTo>
                  <a:lnTo>
                    <a:pt x="745705" y="435495"/>
                  </a:lnTo>
                  <a:lnTo>
                    <a:pt x="746226" y="434797"/>
                  </a:lnTo>
                  <a:lnTo>
                    <a:pt x="746391" y="434009"/>
                  </a:lnTo>
                  <a:lnTo>
                    <a:pt x="746455" y="433793"/>
                  </a:lnTo>
                  <a:close/>
                </a:path>
                <a:path w="1126490" h="1057909">
                  <a:moveTo>
                    <a:pt x="756018" y="692721"/>
                  </a:moveTo>
                  <a:lnTo>
                    <a:pt x="752411" y="690829"/>
                  </a:lnTo>
                  <a:lnTo>
                    <a:pt x="751916" y="693305"/>
                  </a:lnTo>
                  <a:lnTo>
                    <a:pt x="751560" y="695807"/>
                  </a:lnTo>
                  <a:lnTo>
                    <a:pt x="752944" y="694855"/>
                  </a:lnTo>
                  <a:lnTo>
                    <a:pt x="756018" y="692721"/>
                  </a:lnTo>
                  <a:close/>
                </a:path>
                <a:path w="1126490" h="1057909">
                  <a:moveTo>
                    <a:pt x="760476" y="913777"/>
                  </a:moveTo>
                  <a:lnTo>
                    <a:pt x="760158" y="913409"/>
                  </a:lnTo>
                  <a:lnTo>
                    <a:pt x="759536" y="912710"/>
                  </a:lnTo>
                  <a:lnTo>
                    <a:pt x="758609" y="913599"/>
                  </a:lnTo>
                  <a:lnTo>
                    <a:pt x="757682" y="914501"/>
                  </a:lnTo>
                  <a:lnTo>
                    <a:pt x="756767" y="915377"/>
                  </a:lnTo>
                  <a:lnTo>
                    <a:pt x="757021" y="915682"/>
                  </a:lnTo>
                  <a:lnTo>
                    <a:pt x="757301" y="915987"/>
                  </a:lnTo>
                  <a:lnTo>
                    <a:pt x="757567" y="916279"/>
                  </a:lnTo>
                  <a:lnTo>
                    <a:pt x="758520" y="915454"/>
                  </a:lnTo>
                  <a:lnTo>
                    <a:pt x="759498" y="914615"/>
                  </a:lnTo>
                  <a:lnTo>
                    <a:pt x="760476" y="913777"/>
                  </a:lnTo>
                  <a:close/>
                </a:path>
                <a:path w="1126490" h="1057909">
                  <a:moveTo>
                    <a:pt x="783145" y="410641"/>
                  </a:moveTo>
                  <a:lnTo>
                    <a:pt x="782675" y="409384"/>
                  </a:lnTo>
                  <a:lnTo>
                    <a:pt x="782434" y="408774"/>
                  </a:lnTo>
                  <a:lnTo>
                    <a:pt x="781265" y="409448"/>
                  </a:lnTo>
                  <a:lnTo>
                    <a:pt x="780072" y="410108"/>
                  </a:lnTo>
                  <a:lnTo>
                    <a:pt x="778903" y="410781"/>
                  </a:lnTo>
                  <a:lnTo>
                    <a:pt x="779132" y="411213"/>
                  </a:lnTo>
                  <a:lnTo>
                    <a:pt x="779322" y="411645"/>
                  </a:lnTo>
                  <a:lnTo>
                    <a:pt x="779551" y="412064"/>
                  </a:lnTo>
                  <a:lnTo>
                    <a:pt x="781951" y="411099"/>
                  </a:lnTo>
                  <a:lnTo>
                    <a:pt x="783145" y="410641"/>
                  </a:lnTo>
                  <a:close/>
                </a:path>
                <a:path w="1126490" h="1057909">
                  <a:moveTo>
                    <a:pt x="793292" y="218503"/>
                  </a:moveTo>
                  <a:lnTo>
                    <a:pt x="792530" y="217779"/>
                  </a:lnTo>
                  <a:lnTo>
                    <a:pt x="791743" y="217068"/>
                  </a:lnTo>
                  <a:lnTo>
                    <a:pt x="790981" y="216357"/>
                  </a:lnTo>
                  <a:lnTo>
                    <a:pt x="790714" y="216598"/>
                  </a:lnTo>
                  <a:lnTo>
                    <a:pt x="790448" y="216852"/>
                  </a:lnTo>
                  <a:lnTo>
                    <a:pt x="790181" y="217106"/>
                  </a:lnTo>
                  <a:lnTo>
                    <a:pt x="790841" y="217919"/>
                  </a:lnTo>
                  <a:lnTo>
                    <a:pt x="792149" y="219583"/>
                  </a:lnTo>
                  <a:lnTo>
                    <a:pt x="792530" y="219214"/>
                  </a:lnTo>
                  <a:lnTo>
                    <a:pt x="792924" y="218859"/>
                  </a:lnTo>
                  <a:lnTo>
                    <a:pt x="793292" y="218503"/>
                  </a:lnTo>
                  <a:close/>
                </a:path>
                <a:path w="1126490" h="1057909">
                  <a:moveTo>
                    <a:pt x="793394" y="37744"/>
                  </a:moveTo>
                  <a:lnTo>
                    <a:pt x="791108" y="34759"/>
                  </a:lnTo>
                  <a:lnTo>
                    <a:pt x="789774" y="37998"/>
                  </a:lnTo>
                  <a:lnTo>
                    <a:pt x="791997" y="39433"/>
                  </a:lnTo>
                  <a:lnTo>
                    <a:pt x="793394" y="37744"/>
                  </a:lnTo>
                  <a:close/>
                </a:path>
                <a:path w="1126490" h="1057909">
                  <a:moveTo>
                    <a:pt x="795096" y="36766"/>
                  </a:moveTo>
                  <a:lnTo>
                    <a:pt x="793470" y="37655"/>
                  </a:lnTo>
                  <a:lnTo>
                    <a:pt x="795020" y="36880"/>
                  </a:lnTo>
                  <a:close/>
                </a:path>
                <a:path w="1126490" h="1057909">
                  <a:moveTo>
                    <a:pt x="805878" y="611936"/>
                  </a:moveTo>
                  <a:lnTo>
                    <a:pt x="805370" y="611886"/>
                  </a:lnTo>
                  <a:lnTo>
                    <a:pt x="804887" y="611835"/>
                  </a:lnTo>
                  <a:lnTo>
                    <a:pt x="804379" y="611797"/>
                  </a:lnTo>
                  <a:lnTo>
                    <a:pt x="804278" y="612330"/>
                  </a:lnTo>
                  <a:lnTo>
                    <a:pt x="803973" y="612902"/>
                  </a:lnTo>
                  <a:lnTo>
                    <a:pt x="804100" y="613371"/>
                  </a:lnTo>
                  <a:lnTo>
                    <a:pt x="804252" y="614006"/>
                  </a:lnTo>
                  <a:lnTo>
                    <a:pt x="804735" y="614540"/>
                  </a:lnTo>
                  <a:lnTo>
                    <a:pt x="805091" y="615111"/>
                  </a:lnTo>
                  <a:lnTo>
                    <a:pt x="805345" y="614057"/>
                  </a:lnTo>
                  <a:lnTo>
                    <a:pt x="805599" y="613003"/>
                  </a:lnTo>
                  <a:lnTo>
                    <a:pt x="805878" y="611936"/>
                  </a:lnTo>
                  <a:close/>
                </a:path>
                <a:path w="1126490" h="1057909">
                  <a:moveTo>
                    <a:pt x="840447" y="207784"/>
                  </a:moveTo>
                  <a:lnTo>
                    <a:pt x="839368" y="207581"/>
                  </a:lnTo>
                  <a:lnTo>
                    <a:pt x="838276" y="207403"/>
                  </a:lnTo>
                  <a:lnTo>
                    <a:pt x="837184" y="207213"/>
                  </a:lnTo>
                  <a:lnTo>
                    <a:pt x="837107" y="207619"/>
                  </a:lnTo>
                  <a:lnTo>
                    <a:pt x="837031" y="208026"/>
                  </a:lnTo>
                  <a:lnTo>
                    <a:pt x="836980" y="208445"/>
                  </a:lnTo>
                  <a:lnTo>
                    <a:pt x="838047" y="208661"/>
                  </a:lnTo>
                  <a:lnTo>
                    <a:pt x="839139" y="208876"/>
                  </a:lnTo>
                  <a:lnTo>
                    <a:pt x="840244" y="209092"/>
                  </a:lnTo>
                  <a:lnTo>
                    <a:pt x="840371" y="208229"/>
                  </a:lnTo>
                  <a:lnTo>
                    <a:pt x="840447" y="207784"/>
                  </a:lnTo>
                  <a:close/>
                </a:path>
                <a:path w="1126490" h="1057909">
                  <a:moveTo>
                    <a:pt x="845070" y="240576"/>
                  </a:moveTo>
                  <a:lnTo>
                    <a:pt x="844334" y="240385"/>
                  </a:lnTo>
                  <a:lnTo>
                    <a:pt x="843559" y="240055"/>
                  </a:lnTo>
                  <a:lnTo>
                    <a:pt x="842162" y="240080"/>
                  </a:lnTo>
                  <a:lnTo>
                    <a:pt x="841527" y="240487"/>
                  </a:lnTo>
                  <a:lnTo>
                    <a:pt x="840867" y="240715"/>
                  </a:lnTo>
                  <a:lnTo>
                    <a:pt x="840930" y="241579"/>
                  </a:lnTo>
                  <a:lnTo>
                    <a:pt x="840955" y="242011"/>
                  </a:lnTo>
                  <a:lnTo>
                    <a:pt x="842302" y="242112"/>
                  </a:lnTo>
                  <a:lnTo>
                    <a:pt x="843648" y="242214"/>
                  </a:lnTo>
                  <a:lnTo>
                    <a:pt x="844981" y="242303"/>
                  </a:lnTo>
                  <a:lnTo>
                    <a:pt x="845032" y="241731"/>
                  </a:lnTo>
                  <a:lnTo>
                    <a:pt x="845058" y="241160"/>
                  </a:lnTo>
                  <a:lnTo>
                    <a:pt x="845070" y="240576"/>
                  </a:lnTo>
                  <a:close/>
                </a:path>
                <a:path w="1126490" h="1057909">
                  <a:moveTo>
                    <a:pt x="852639" y="502691"/>
                  </a:moveTo>
                  <a:lnTo>
                    <a:pt x="852347" y="502437"/>
                  </a:lnTo>
                  <a:lnTo>
                    <a:pt x="852055" y="502170"/>
                  </a:lnTo>
                  <a:lnTo>
                    <a:pt x="851738" y="501929"/>
                  </a:lnTo>
                  <a:lnTo>
                    <a:pt x="850798" y="502894"/>
                  </a:lnTo>
                  <a:lnTo>
                    <a:pt x="849858" y="503885"/>
                  </a:lnTo>
                  <a:lnTo>
                    <a:pt x="848918" y="504850"/>
                  </a:lnTo>
                  <a:lnTo>
                    <a:pt x="849337" y="505206"/>
                  </a:lnTo>
                  <a:lnTo>
                    <a:pt x="849782" y="505548"/>
                  </a:lnTo>
                  <a:lnTo>
                    <a:pt x="850214" y="505917"/>
                  </a:lnTo>
                  <a:lnTo>
                    <a:pt x="851014" y="504825"/>
                  </a:lnTo>
                  <a:lnTo>
                    <a:pt x="851814" y="503758"/>
                  </a:lnTo>
                  <a:lnTo>
                    <a:pt x="852639" y="502691"/>
                  </a:lnTo>
                  <a:close/>
                </a:path>
                <a:path w="1126490" h="1057909">
                  <a:moveTo>
                    <a:pt x="884491" y="790651"/>
                  </a:moveTo>
                  <a:lnTo>
                    <a:pt x="883513" y="790448"/>
                  </a:lnTo>
                  <a:lnTo>
                    <a:pt x="882992" y="790282"/>
                  </a:lnTo>
                  <a:lnTo>
                    <a:pt x="882700" y="791108"/>
                  </a:lnTo>
                  <a:lnTo>
                    <a:pt x="882332" y="791946"/>
                  </a:lnTo>
                  <a:lnTo>
                    <a:pt x="882192" y="792975"/>
                  </a:lnTo>
                  <a:lnTo>
                    <a:pt x="883119" y="793267"/>
                  </a:lnTo>
                  <a:lnTo>
                    <a:pt x="883958" y="793699"/>
                  </a:lnTo>
                  <a:lnTo>
                    <a:pt x="884186" y="792556"/>
                  </a:lnTo>
                  <a:lnTo>
                    <a:pt x="884453" y="791692"/>
                  </a:lnTo>
                  <a:lnTo>
                    <a:pt x="884466" y="790816"/>
                  </a:lnTo>
                  <a:lnTo>
                    <a:pt x="884491" y="790651"/>
                  </a:lnTo>
                  <a:close/>
                </a:path>
                <a:path w="1126490" h="1057909">
                  <a:moveTo>
                    <a:pt x="904798" y="72212"/>
                  </a:moveTo>
                  <a:lnTo>
                    <a:pt x="903541" y="71602"/>
                  </a:lnTo>
                  <a:lnTo>
                    <a:pt x="901052" y="70396"/>
                  </a:lnTo>
                  <a:lnTo>
                    <a:pt x="900811" y="70878"/>
                  </a:lnTo>
                  <a:lnTo>
                    <a:pt x="900569" y="71361"/>
                  </a:lnTo>
                  <a:lnTo>
                    <a:pt x="900315" y="71856"/>
                  </a:lnTo>
                  <a:lnTo>
                    <a:pt x="901649" y="72377"/>
                  </a:lnTo>
                  <a:lnTo>
                    <a:pt x="902957" y="72923"/>
                  </a:lnTo>
                  <a:lnTo>
                    <a:pt x="904290" y="73444"/>
                  </a:lnTo>
                  <a:lnTo>
                    <a:pt x="904621" y="72618"/>
                  </a:lnTo>
                  <a:lnTo>
                    <a:pt x="904798" y="72212"/>
                  </a:lnTo>
                  <a:close/>
                </a:path>
                <a:path w="1126490" h="1057909">
                  <a:moveTo>
                    <a:pt x="918819" y="641604"/>
                  </a:moveTo>
                  <a:lnTo>
                    <a:pt x="917117" y="640448"/>
                  </a:lnTo>
                  <a:lnTo>
                    <a:pt x="916863" y="640257"/>
                  </a:lnTo>
                  <a:lnTo>
                    <a:pt x="916368" y="640435"/>
                  </a:lnTo>
                  <a:lnTo>
                    <a:pt x="915657" y="640473"/>
                  </a:lnTo>
                  <a:lnTo>
                    <a:pt x="916914" y="645236"/>
                  </a:lnTo>
                  <a:lnTo>
                    <a:pt x="918679" y="642886"/>
                  </a:lnTo>
                  <a:lnTo>
                    <a:pt x="918819" y="641604"/>
                  </a:lnTo>
                  <a:close/>
                </a:path>
                <a:path w="1126490" h="1057909">
                  <a:moveTo>
                    <a:pt x="925868" y="577659"/>
                  </a:moveTo>
                  <a:lnTo>
                    <a:pt x="924534" y="577507"/>
                  </a:lnTo>
                  <a:lnTo>
                    <a:pt x="923213" y="577367"/>
                  </a:lnTo>
                  <a:lnTo>
                    <a:pt x="921867" y="577215"/>
                  </a:lnTo>
                  <a:lnTo>
                    <a:pt x="921575" y="578802"/>
                  </a:lnTo>
                  <a:lnTo>
                    <a:pt x="923010" y="578802"/>
                  </a:lnTo>
                  <a:lnTo>
                    <a:pt x="924407" y="578815"/>
                  </a:lnTo>
                  <a:lnTo>
                    <a:pt x="925830" y="578815"/>
                  </a:lnTo>
                  <a:lnTo>
                    <a:pt x="925830" y="578040"/>
                  </a:lnTo>
                  <a:lnTo>
                    <a:pt x="925868" y="577659"/>
                  </a:lnTo>
                  <a:close/>
                </a:path>
                <a:path w="1126490" h="1057909">
                  <a:moveTo>
                    <a:pt x="936498" y="171145"/>
                  </a:moveTo>
                  <a:lnTo>
                    <a:pt x="935304" y="170789"/>
                  </a:lnTo>
                  <a:lnTo>
                    <a:pt x="934262" y="170205"/>
                  </a:lnTo>
                  <a:lnTo>
                    <a:pt x="934008" y="170446"/>
                  </a:lnTo>
                  <a:lnTo>
                    <a:pt x="933437" y="170980"/>
                  </a:lnTo>
                  <a:lnTo>
                    <a:pt x="933259" y="171932"/>
                  </a:lnTo>
                  <a:lnTo>
                    <a:pt x="932916" y="172707"/>
                  </a:lnTo>
                  <a:lnTo>
                    <a:pt x="933589" y="172897"/>
                  </a:lnTo>
                  <a:lnTo>
                    <a:pt x="934364" y="173355"/>
                  </a:lnTo>
                  <a:lnTo>
                    <a:pt x="935443" y="172986"/>
                  </a:lnTo>
                  <a:lnTo>
                    <a:pt x="935761" y="172135"/>
                  </a:lnTo>
                  <a:lnTo>
                    <a:pt x="936498" y="171145"/>
                  </a:lnTo>
                  <a:close/>
                </a:path>
                <a:path w="1126490" h="1057909">
                  <a:moveTo>
                    <a:pt x="959243" y="210807"/>
                  </a:moveTo>
                  <a:lnTo>
                    <a:pt x="959154" y="209740"/>
                  </a:lnTo>
                  <a:lnTo>
                    <a:pt x="958837" y="207733"/>
                  </a:lnTo>
                  <a:lnTo>
                    <a:pt x="958303" y="207873"/>
                  </a:lnTo>
                  <a:lnTo>
                    <a:pt x="957732" y="208026"/>
                  </a:lnTo>
                  <a:lnTo>
                    <a:pt x="957173" y="208153"/>
                  </a:lnTo>
                  <a:lnTo>
                    <a:pt x="957529" y="209118"/>
                  </a:lnTo>
                  <a:lnTo>
                    <a:pt x="957859" y="210096"/>
                  </a:lnTo>
                  <a:lnTo>
                    <a:pt x="958265" y="211010"/>
                  </a:lnTo>
                  <a:lnTo>
                    <a:pt x="959243" y="210807"/>
                  </a:lnTo>
                  <a:close/>
                </a:path>
                <a:path w="1126490" h="1057909">
                  <a:moveTo>
                    <a:pt x="977963" y="369049"/>
                  </a:moveTo>
                  <a:lnTo>
                    <a:pt x="974471" y="369455"/>
                  </a:lnTo>
                  <a:lnTo>
                    <a:pt x="975804" y="371144"/>
                  </a:lnTo>
                  <a:lnTo>
                    <a:pt x="977087" y="372465"/>
                  </a:lnTo>
                  <a:lnTo>
                    <a:pt x="977963" y="369049"/>
                  </a:lnTo>
                  <a:close/>
                </a:path>
                <a:path w="1126490" h="1057909">
                  <a:moveTo>
                    <a:pt x="1013117" y="472325"/>
                  </a:moveTo>
                  <a:lnTo>
                    <a:pt x="1013028" y="471766"/>
                  </a:lnTo>
                  <a:lnTo>
                    <a:pt x="1012952" y="471220"/>
                  </a:lnTo>
                  <a:lnTo>
                    <a:pt x="1012875" y="470687"/>
                  </a:lnTo>
                  <a:lnTo>
                    <a:pt x="1011555" y="470890"/>
                  </a:lnTo>
                  <a:lnTo>
                    <a:pt x="1010246" y="471068"/>
                  </a:lnTo>
                  <a:lnTo>
                    <a:pt x="1008951" y="471258"/>
                  </a:lnTo>
                  <a:lnTo>
                    <a:pt x="1009040" y="471805"/>
                  </a:lnTo>
                  <a:lnTo>
                    <a:pt x="1009116" y="472351"/>
                  </a:lnTo>
                  <a:lnTo>
                    <a:pt x="1009205" y="472897"/>
                  </a:lnTo>
                  <a:lnTo>
                    <a:pt x="1010513" y="472694"/>
                  </a:lnTo>
                  <a:lnTo>
                    <a:pt x="1011809" y="472516"/>
                  </a:lnTo>
                  <a:lnTo>
                    <a:pt x="1013117" y="472325"/>
                  </a:lnTo>
                  <a:close/>
                </a:path>
                <a:path w="1126490" h="1057909">
                  <a:moveTo>
                    <a:pt x="1125931" y="427393"/>
                  </a:moveTo>
                  <a:lnTo>
                    <a:pt x="1121067" y="427812"/>
                  </a:lnTo>
                  <a:lnTo>
                    <a:pt x="1121092" y="428294"/>
                  </a:lnTo>
                  <a:lnTo>
                    <a:pt x="1121092" y="428752"/>
                  </a:lnTo>
                  <a:lnTo>
                    <a:pt x="1121105" y="429221"/>
                  </a:lnTo>
                  <a:lnTo>
                    <a:pt x="1124242" y="430403"/>
                  </a:lnTo>
                  <a:lnTo>
                    <a:pt x="1125931" y="4273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6" name="object 151">
              <a:extLst>
                <a:ext uri="{FF2B5EF4-FFF2-40B4-BE49-F238E27FC236}">
                  <a16:creationId xmlns:a16="http://schemas.microsoft.com/office/drawing/2014/main" id="{03C83C37-A8EF-FC0C-CBB2-4DB019926D19}"/>
                </a:ext>
              </a:extLst>
            </p:cNvPr>
            <p:cNvSpPr/>
            <p:nvPr/>
          </p:nvSpPr>
          <p:spPr>
            <a:xfrm>
              <a:off x="4895184" y="4289270"/>
              <a:ext cx="624574" cy="768974"/>
            </a:xfrm>
            <a:custGeom>
              <a:avLst/>
              <a:gdLst/>
              <a:ahLst/>
              <a:cxnLst/>
              <a:rect l="l" t="t" r="r" b="b"/>
              <a:pathLst>
                <a:path w="1029970" h="1268095">
                  <a:moveTo>
                    <a:pt x="2730" y="398513"/>
                  </a:moveTo>
                  <a:lnTo>
                    <a:pt x="2552" y="398246"/>
                  </a:lnTo>
                  <a:lnTo>
                    <a:pt x="2247" y="397840"/>
                  </a:lnTo>
                  <a:lnTo>
                    <a:pt x="1536" y="397459"/>
                  </a:lnTo>
                  <a:lnTo>
                    <a:pt x="1041" y="397535"/>
                  </a:lnTo>
                  <a:lnTo>
                    <a:pt x="673" y="397573"/>
                  </a:lnTo>
                  <a:lnTo>
                    <a:pt x="342" y="398284"/>
                  </a:lnTo>
                  <a:lnTo>
                    <a:pt x="0" y="398691"/>
                  </a:lnTo>
                  <a:lnTo>
                    <a:pt x="609" y="399097"/>
                  </a:lnTo>
                  <a:lnTo>
                    <a:pt x="1206" y="399503"/>
                  </a:lnTo>
                  <a:lnTo>
                    <a:pt x="2108" y="400113"/>
                  </a:lnTo>
                  <a:lnTo>
                    <a:pt x="2349" y="399199"/>
                  </a:lnTo>
                  <a:lnTo>
                    <a:pt x="2730" y="398513"/>
                  </a:lnTo>
                  <a:close/>
                </a:path>
                <a:path w="1029970" h="1268095">
                  <a:moveTo>
                    <a:pt x="95618" y="824420"/>
                  </a:moveTo>
                  <a:lnTo>
                    <a:pt x="94957" y="819861"/>
                  </a:lnTo>
                  <a:lnTo>
                    <a:pt x="91554" y="818413"/>
                  </a:lnTo>
                  <a:lnTo>
                    <a:pt x="89852" y="820534"/>
                  </a:lnTo>
                  <a:lnTo>
                    <a:pt x="88226" y="822807"/>
                  </a:lnTo>
                  <a:lnTo>
                    <a:pt x="85902" y="819518"/>
                  </a:lnTo>
                  <a:lnTo>
                    <a:pt x="83312" y="823607"/>
                  </a:lnTo>
                  <a:lnTo>
                    <a:pt x="87210" y="824750"/>
                  </a:lnTo>
                  <a:lnTo>
                    <a:pt x="88506" y="827570"/>
                  </a:lnTo>
                  <a:lnTo>
                    <a:pt x="92329" y="825690"/>
                  </a:lnTo>
                  <a:lnTo>
                    <a:pt x="95618" y="824420"/>
                  </a:lnTo>
                  <a:close/>
                </a:path>
                <a:path w="1029970" h="1268095">
                  <a:moveTo>
                    <a:pt x="163169" y="304393"/>
                  </a:moveTo>
                  <a:lnTo>
                    <a:pt x="162102" y="303758"/>
                  </a:lnTo>
                  <a:lnTo>
                    <a:pt x="161963" y="303860"/>
                  </a:lnTo>
                  <a:lnTo>
                    <a:pt x="161493" y="304266"/>
                  </a:lnTo>
                  <a:lnTo>
                    <a:pt x="161150" y="304876"/>
                  </a:lnTo>
                  <a:lnTo>
                    <a:pt x="160604" y="305650"/>
                  </a:lnTo>
                  <a:lnTo>
                    <a:pt x="161467" y="306044"/>
                  </a:lnTo>
                  <a:lnTo>
                    <a:pt x="162356" y="306476"/>
                  </a:lnTo>
                  <a:lnTo>
                    <a:pt x="162648" y="305841"/>
                  </a:lnTo>
                  <a:lnTo>
                    <a:pt x="163042" y="305244"/>
                  </a:lnTo>
                  <a:lnTo>
                    <a:pt x="163169" y="304393"/>
                  </a:lnTo>
                  <a:close/>
                </a:path>
                <a:path w="1029970" h="1268095">
                  <a:moveTo>
                    <a:pt x="171056" y="730478"/>
                  </a:moveTo>
                  <a:lnTo>
                    <a:pt x="165696" y="728713"/>
                  </a:lnTo>
                  <a:lnTo>
                    <a:pt x="161391" y="728141"/>
                  </a:lnTo>
                  <a:lnTo>
                    <a:pt x="156641" y="731786"/>
                  </a:lnTo>
                  <a:lnTo>
                    <a:pt x="161798" y="733983"/>
                  </a:lnTo>
                  <a:lnTo>
                    <a:pt x="166039" y="734390"/>
                  </a:lnTo>
                  <a:lnTo>
                    <a:pt x="171056" y="730478"/>
                  </a:lnTo>
                  <a:close/>
                </a:path>
                <a:path w="1029970" h="1268095">
                  <a:moveTo>
                    <a:pt x="193243" y="116611"/>
                  </a:moveTo>
                  <a:lnTo>
                    <a:pt x="193128" y="116344"/>
                  </a:lnTo>
                  <a:lnTo>
                    <a:pt x="192887" y="115836"/>
                  </a:lnTo>
                  <a:lnTo>
                    <a:pt x="192100" y="116090"/>
                  </a:lnTo>
                  <a:lnTo>
                    <a:pt x="191287" y="116344"/>
                  </a:lnTo>
                  <a:lnTo>
                    <a:pt x="190512" y="116598"/>
                  </a:lnTo>
                  <a:lnTo>
                    <a:pt x="190652" y="117017"/>
                  </a:lnTo>
                  <a:lnTo>
                    <a:pt x="190804" y="117449"/>
                  </a:lnTo>
                  <a:lnTo>
                    <a:pt x="190969" y="117856"/>
                  </a:lnTo>
                  <a:lnTo>
                    <a:pt x="191731" y="117449"/>
                  </a:lnTo>
                  <a:lnTo>
                    <a:pt x="192481" y="117017"/>
                  </a:lnTo>
                  <a:lnTo>
                    <a:pt x="193243" y="116611"/>
                  </a:lnTo>
                  <a:close/>
                </a:path>
                <a:path w="1029970" h="1268095">
                  <a:moveTo>
                    <a:pt x="248361" y="674662"/>
                  </a:moveTo>
                  <a:lnTo>
                    <a:pt x="248005" y="674535"/>
                  </a:lnTo>
                  <a:lnTo>
                    <a:pt x="247650" y="674408"/>
                  </a:lnTo>
                  <a:lnTo>
                    <a:pt x="247281" y="674255"/>
                  </a:lnTo>
                  <a:lnTo>
                    <a:pt x="246773" y="675322"/>
                  </a:lnTo>
                  <a:lnTo>
                    <a:pt x="246291" y="676376"/>
                  </a:lnTo>
                  <a:lnTo>
                    <a:pt x="245757" y="677430"/>
                  </a:lnTo>
                  <a:lnTo>
                    <a:pt x="246202" y="677595"/>
                  </a:lnTo>
                  <a:lnTo>
                    <a:pt x="246634" y="677786"/>
                  </a:lnTo>
                  <a:lnTo>
                    <a:pt x="247078" y="677951"/>
                  </a:lnTo>
                  <a:lnTo>
                    <a:pt x="247510" y="676859"/>
                  </a:lnTo>
                  <a:lnTo>
                    <a:pt x="247916" y="675754"/>
                  </a:lnTo>
                  <a:lnTo>
                    <a:pt x="248361" y="674662"/>
                  </a:lnTo>
                  <a:close/>
                </a:path>
                <a:path w="1029970" h="1268095">
                  <a:moveTo>
                    <a:pt x="255752" y="784237"/>
                  </a:moveTo>
                  <a:lnTo>
                    <a:pt x="255155" y="784313"/>
                  </a:lnTo>
                  <a:lnTo>
                    <a:pt x="254571" y="784288"/>
                  </a:lnTo>
                  <a:lnTo>
                    <a:pt x="254114" y="784517"/>
                  </a:lnTo>
                  <a:lnTo>
                    <a:pt x="253911" y="784606"/>
                  </a:lnTo>
                  <a:lnTo>
                    <a:pt x="253949" y="785215"/>
                  </a:lnTo>
                  <a:lnTo>
                    <a:pt x="253873" y="785596"/>
                  </a:lnTo>
                  <a:lnTo>
                    <a:pt x="254457" y="785583"/>
                  </a:lnTo>
                  <a:lnTo>
                    <a:pt x="255016" y="785660"/>
                  </a:lnTo>
                  <a:lnTo>
                    <a:pt x="255663" y="785507"/>
                  </a:lnTo>
                  <a:lnTo>
                    <a:pt x="255663" y="784847"/>
                  </a:lnTo>
                  <a:lnTo>
                    <a:pt x="255752" y="784237"/>
                  </a:lnTo>
                  <a:close/>
                </a:path>
                <a:path w="1029970" h="1268095">
                  <a:moveTo>
                    <a:pt x="264871" y="390639"/>
                  </a:moveTo>
                  <a:lnTo>
                    <a:pt x="264096" y="390258"/>
                  </a:lnTo>
                  <a:lnTo>
                    <a:pt x="263461" y="390880"/>
                  </a:lnTo>
                  <a:lnTo>
                    <a:pt x="262966" y="391528"/>
                  </a:lnTo>
                  <a:lnTo>
                    <a:pt x="262458" y="392137"/>
                  </a:lnTo>
                  <a:lnTo>
                    <a:pt x="263067" y="392544"/>
                  </a:lnTo>
                  <a:lnTo>
                    <a:pt x="263677" y="392963"/>
                  </a:lnTo>
                  <a:lnTo>
                    <a:pt x="264287" y="393382"/>
                  </a:lnTo>
                  <a:lnTo>
                    <a:pt x="264477" y="392506"/>
                  </a:lnTo>
                  <a:lnTo>
                    <a:pt x="264731" y="391655"/>
                  </a:lnTo>
                  <a:lnTo>
                    <a:pt x="264858" y="390779"/>
                  </a:lnTo>
                  <a:lnTo>
                    <a:pt x="264871" y="390639"/>
                  </a:lnTo>
                  <a:close/>
                </a:path>
                <a:path w="1029970" h="1268095">
                  <a:moveTo>
                    <a:pt x="285826" y="594550"/>
                  </a:moveTo>
                  <a:lnTo>
                    <a:pt x="285165" y="594334"/>
                  </a:lnTo>
                  <a:lnTo>
                    <a:pt x="284492" y="593991"/>
                  </a:lnTo>
                  <a:lnTo>
                    <a:pt x="283794" y="593928"/>
                  </a:lnTo>
                  <a:lnTo>
                    <a:pt x="283603" y="593915"/>
                  </a:lnTo>
                  <a:lnTo>
                    <a:pt x="283337" y="594741"/>
                  </a:lnTo>
                  <a:lnTo>
                    <a:pt x="282892" y="595591"/>
                  </a:lnTo>
                  <a:lnTo>
                    <a:pt x="283921" y="595757"/>
                  </a:lnTo>
                  <a:lnTo>
                    <a:pt x="284619" y="595998"/>
                  </a:lnTo>
                  <a:lnTo>
                    <a:pt x="285521" y="595845"/>
                  </a:lnTo>
                  <a:lnTo>
                    <a:pt x="285661" y="595020"/>
                  </a:lnTo>
                  <a:lnTo>
                    <a:pt x="285826" y="594550"/>
                  </a:lnTo>
                  <a:close/>
                </a:path>
                <a:path w="1029970" h="1268095">
                  <a:moveTo>
                    <a:pt x="327748" y="325183"/>
                  </a:moveTo>
                  <a:lnTo>
                    <a:pt x="327545" y="323367"/>
                  </a:lnTo>
                  <a:lnTo>
                    <a:pt x="327672" y="322681"/>
                  </a:lnTo>
                  <a:lnTo>
                    <a:pt x="327393" y="322275"/>
                  </a:lnTo>
                  <a:lnTo>
                    <a:pt x="327025" y="321716"/>
                  </a:lnTo>
                  <a:lnTo>
                    <a:pt x="326364" y="321398"/>
                  </a:lnTo>
                  <a:lnTo>
                    <a:pt x="325818" y="320992"/>
                  </a:lnTo>
                  <a:lnTo>
                    <a:pt x="325577" y="321221"/>
                  </a:lnTo>
                  <a:lnTo>
                    <a:pt x="325335" y="321424"/>
                  </a:lnTo>
                  <a:lnTo>
                    <a:pt x="325107" y="321640"/>
                  </a:lnTo>
                  <a:lnTo>
                    <a:pt x="325742" y="322529"/>
                  </a:lnTo>
                  <a:lnTo>
                    <a:pt x="326402" y="323392"/>
                  </a:lnTo>
                  <a:lnTo>
                    <a:pt x="327748" y="325183"/>
                  </a:lnTo>
                  <a:close/>
                </a:path>
                <a:path w="1029970" h="1268095">
                  <a:moveTo>
                    <a:pt x="331736" y="1035050"/>
                  </a:moveTo>
                  <a:lnTo>
                    <a:pt x="328879" y="1028204"/>
                  </a:lnTo>
                  <a:lnTo>
                    <a:pt x="322275" y="1030719"/>
                  </a:lnTo>
                  <a:lnTo>
                    <a:pt x="322110" y="1030897"/>
                  </a:lnTo>
                  <a:lnTo>
                    <a:pt x="322160" y="1035354"/>
                  </a:lnTo>
                  <a:lnTo>
                    <a:pt x="331736" y="1035050"/>
                  </a:lnTo>
                  <a:close/>
                </a:path>
                <a:path w="1029970" h="1268095">
                  <a:moveTo>
                    <a:pt x="341045" y="731850"/>
                  </a:moveTo>
                  <a:lnTo>
                    <a:pt x="340931" y="731481"/>
                  </a:lnTo>
                  <a:lnTo>
                    <a:pt x="340753" y="730834"/>
                  </a:lnTo>
                  <a:lnTo>
                    <a:pt x="340118" y="730338"/>
                  </a:lnTo>
                  <a:lnTo>
                    <a:pt x="339255" y="729208"/>
                  </a:lnTo>
                  <a:lnTo>
                    <a:pt x="338709" y="730542"/>
                  </a:lnTo>
                  <a:lnTo>
                    <a:pt x="338099" y="731367"/>
                  </a:lnTo>
                  <a:lnTo>
                    <a:pt x="338289" y="731786"/>
                  </a:lnTo>
                  <a:lnTo>
                    <a:pt x="338543" y="732345"/>
                  </a:lnTo>
                  <a:lnTo>
                    <a:pt x="339471" y="732663"/>
                  </a:lnTo>
                  <a:lnTo>
                    <a:pt x="340156" y="732853"/>
                  </a:lnTo>
                  <a:lnTo>
                    <a:pt x="340309" y="732878"/>
                  </a:lnTo>
                  <a:lnTo>
                    <a:pt x="341045" y="731850"/>
                  </a:lnTo>
                  <a:close/>
                </a:path>
                <a:path w="1029970" h="1268095">
                  <a:moveTo>
                    <a:pt x="346849" y="188582"/>
                  </a:moveTo>
                  <a:lnTo>
                    <a:pt x="346443" y="187896"/>
                  </a:lnTo>
                  <a:lnTo>
                    <a:pt x="345757" y="187579"/>
                  </a:lnTo>
                  <a:lnTo>
                    <a:pt x="345236" y="187566"/>
                  </a:lnTo>
                  <a:lnTo>
                    <a:pt x="345020" y="187540"/>
                  </a:lnTo>
                  <a:lnTo>
                    <a:pt x="344792" y="188366"/>
                  </a:lnTo>
                  <a:lnTo>
                    <a:pt x="344462" y="189001"/>
                  </a:lnTo>
                  <a:lnTo>
                    <a:pt x="345186" y="189280"/>
                  </a:lnTo>
                  <a:lnTo>
                    <a:pt x="345681" y="189509"/>
                  </a:lnTo>
                  <a:lnTo>
                    <a:pt x="346189" y="189699"/>
                  </a:lnTo>
                  <a:lnTo>
                    <a:pt x="346379" y="189230"/>
                  </a:lnTo>
                  <a:lnTo>
                    <a:pt x="346849" y="188582"/>
                  </a:lnTo>
                  <a:close/>
                </a:path>
                <a:path w="1029970" h="1268095">
                  <a:moveTo>
                    <a:pt x="351612" y="292671"/>
                  </a:moveTo>
                  <a:lnTo>
                    <a:pt x="351421" y="292379"/>
                  </a:lnTo>
                  <a:lnTo>
                    <a:pt x="351256" y="292061"/>
                  </a:lnTo>
                  <a:lnTo>
                    <a:pt x="351104" y="291757"/>
                  </a:lnTo>
                  <a:lnTo>
                    <a:pt x="350151" y="292252"/>
                  </a:lnTo>
                  <a:lnTo>
                    <a:pt x="348297" y="293243"/>
                  </a:lnTo>
                  <a:lnTo>
                    <a:pt x="348475" y="293585"/>
                  </a:lnTo>
                  <a:lnTo>
                    <a:pt x="348869" y="294259"/>
                  </a:lnTo>
                  <a:lnTo>
                    <a:pt x="349770" y="293738"/>
                  </a:lnTo>
                  <a:lnTo>
                    <a:pt x="351612" y="292671"/>
                  </a:lnTo>
                  <a:close/>
                </a:path>
                <a:path w="1029970" h="1268095">
                  <a:moveTo>
                    <a:pt x="354634" y="287337"/>
                  </a:moveTo>
                  <a:lnTo>
                    <a:pt x="354114" y="286893"/>
                  </a:lnTo>
                  <a:lnTo>
                    <a:pt x="353656" y="286296"/>
                  </a:lnTo>
                  <a:lnTo>
                    <a:pt x="352806" y="286004"/>
                  </a:lnTo>
                  <a:lnTo>
                    <a:pt x="352285" y="286727"/>
                  </a:lnTo>
                  <a:lnTo>
                    <a:pt x="350596" y="288201"/>
                  </a:lnTo>
                  <a:lnTo>
                    <a:pt x="352018" y="288201"/>
                  </a:lnTo>
                  <a:lnTo>
                    <a:pt x="352653" y="288315"/>
                  </a:lnTo>
                  <a:lnTo>
                    <a:pt x="353250" y="288163"/>
                  </a:lnTo>
                  <a:lnTo>
                    <a:pt x="353733" y="288048"/>
                  </a:lnTo>
                  <a:lnTo>
                    <a:pt x="354177" y="287616"/>
                  </a:lnTo>
                  <a:lnTo>
                    <a:pt x="354634" y="287337"/>
                  </a:lnTo>
                  <a:close/>
                </a:path>
                <a:path w="1029970" h="1268095">
                  <a:moveTo>
                    <a:pt x="380250" y="840028"/>
                  </a:moveTo>
                  <a:lnTo>
                    <a:pt x="379907" y="839076"/>
                  </a:lnTo>
                  <a:lnTo>
                    <a:pt x="379717" y="838593"/>
                  </a:lnTo>
                  <a:lnTo>
                    <a:pt x="378853" y="839127"/>
                  </a:lnTo>
                  <a:lnTo>
                    <a:pt x="377050" y="840219"/>
                  </a:lnTo>
                  <a:lnTo>
                    <a:pt x="377202" y="840511"/>
                  </a:lnTo>
                  <a:lnTo>
                    <a:pt x="377355" y="840803"/>
                  </a:lnTo>
                  <a:lnTo>
                    <a:pt x="377507" y="841108"/>
                  </a:lnTo>
                  <a:lnTo>
                    <a:pt x="378409" y="840740"/>
                  </a:lnTo>
                  <a:lnTo>
                    <a:pt x="380250" y="840028"/>
                  </a:lnTo>
                  <a:close/>
                </a:path>
                <a:path w="1029970" h="1268095">
                  <a:moveTo>
                    <a:pt x="385241" y="594626"/>
                  </a:moveTo>
                  <a:lnTo>
                    <a:pt x="381241" y="591400"/>
                  </a:lnTo>
                  <a:lnTo>
                    <a:pt x="379895" y="595617"/>
                  </a:lnTo>
                  <a:lnTo>
                    <a:pt x="375958" y="598474"/>
                  </a:lnTo>
                  <a:lnTo>
                    <a:pt x="375818" y="603656"/>
                  </a:lnTo>
                  <a:lnTo>
                    <a:pt x="384200" y="596836"/>
                  </a:lnTo>
                  <a:lnTo>
                    <a:pt x="385241" y="594626"/>
                  </a:lnTo>
                  <a:close/>
                </a:path>
                <a:path w="1029970" h="1268095">
                  <a:moveTo>
                    <a:pt x="388734" y="556920"/>
                  </a:moveTo>
                  <a:lnTo>
                    <a:pt x="388518" y="556082"/>
                  </a:lnTo>
                  <a:lnTo>
                    <a:pt x="387781" y="555612"/>
                  </a:lnTo>
                  <a:lnTo>
                    <a:pt x="387299" y="555586"/>
                  </a:lnTo>
                  <a:lnTo>
                    <a:pt x="386943" y="555574"/>
                  </a:lnTo>
                  <a:lnTo>
                    <a:pt x="386168" y="556437"/>
                  </a:lnTo>
                  <a:lnTo>
                    <a:pt x="386232" y="556564"/>
                  </a:lnTo>
                  <a:lnTo>
                    <a:pt x="386562" y="557161"/>
                  </a:lnTo>
                  <a:lnTo>
                    <a:pt x="387096" y="557644"/>
                  </a:lnTo>
                  <a:lnTo>
                    <a:pt x="387781" y="558431"/>
                  </a:lnTo>
                  <a:lnTo>
                    <a:pt x="388239" y="557491"/>
                  </a:lnTo>
                  <a:lnTo>
                    <a:pt x="388734" y="556920"/>
                  </a:lnTo>
                  <a:close/>
                </a:path>
                <a:path w="1029970" h="1268095">
                  <a:moveTo>
                    <a:pt x="388810" y="1261021"/>
                  </a:moveTo>
                  <a:lnTo>
                    <a:pt x="384149" y="1255991"/>
                  </a:lnTo>
                  <a:lnTo>
                    <a:pt x="383159" y="1255585"/>
                  </a:lnTo>
                  <a:lnTo>
                    <a:pt x="377786" y="1259674"/>
                  </a:lnTo>
                  <a:lnTo>
                    <a:pt x="377456" y="1262710"/>
                  </a:lnTo>
                  <a:lnTo>
                    <a:pt x="380111" y="1268031"/>
                  </a:lnTo>
                  <a:lnTo>
                    <a:pt x="383095" y="1262621"/>
                  </a:lnTo>
                  <a:lnTo>
                    <a:pt x="386067" y="1264704"/>
                  </a:lnTo>
                  <a:lnTo>
                    <a:pt x="388810" y="1261021"/>
                  </a:lnTo>
                  <a:close/>
                </a:path>
                <a:path w="1029970" h="1268095">
                  <a:moveTo>
                    <a:pt x="397256" y="746899"/>
                  </a:moveTo>
                  <a:lnTo>
                    <a:pt x="397141" y="745172"/>
                  </a:lnTo>
                  <a:lnTo>
                    <a:pt x="396976" y="742899"/>
                  </a:lnTo>
                  <a:lnTo>
                    <a:pt x="395300" y="744194"/>
                  </a:lnTo>
                  <a:lnTo>
                    <a:pt x="394322" y="745426"/>
                  </a:lnTo>
                  <a:lnTo>
                    <a:pt x="397256" y="746899"/>
                  </a:lnTo>
                  <a:close/>
                </a:path>
                <a:path w="1029970" h="1268095">
                  <a:moveTo>
                    <a:pt x="406527" y="990346"/>
                  </a:moveTo>
                  <a:lnTo>
                    <a:pt x="406412" y="990142"/>
                  </a:lnTo>
                  <a:lnTo>
                    <a:pt x="400939" y="989406"/>
                  </a:lnTo>
                  <a:lnTo>
                    <a:pt x="399199" y="993597"/>
                  </a:lnTo>
                  <a:lnTo>
                    <a:pt x="402945" y="994460"/>
                  </a:lnTo>
                  <a:lnTo>
                    <a:pt x="404939" y="996861"/>
                  </a:lnTo>
                  <a:lnTo>
                    <a:pt x="406527" y="990346"/>
                  </a:lnTo>
                  <a:close/>
                </a:path>
                <a:path w="1029970" h="1268095">
                  <a:moveTo>
                    <a:pt x="406781" y="692391"/>
                  </a:moveTo>
                  <a:lnTo>
                    <a:pt x="406527" y="690816"/>
                  </a:lnTo>
                  <a:lnTo>
                    <a:pt x="405574" y="691083"/>
                  </a:lnTo>
                  <a:lnTo>
                    <a:pt x="403618" y="691578"/>
                  </a:lnTo>
                  <a:lnTo>
                    <a:pt x="403656" y="691857"/>
                  </a:lnTo>
                  <a:lnTo>
                    <a:pt x="403669" y="692111"/>
                  </a:lnTo>
                  <a:lnTo>
                    <a:pt x="403707" y="692391"/>
                  </a:lnTo>
                  <a:lnTo>
                    <a:pt x="406781" y="692391"/>
                  </a:lnTo>
                  <a:close/>
                </a:path>
                <a:path w="1029970" h="1268095">
                  <a:moveTo>
                    <a:pt x="413232" y="1009484"/>
                  </a:moveTo>
                  <a:lnTo>
                    <a:pt x="413105" y="1009357"/>
                  </a:lnTo>
                  <a:lnTo>
                    <a:pt x="412673" y="1008888"/>
                  </a:lnTo>
                  <a:lnTo>
                    <a:pt x="412038" y="1008595"/>
                  </a:lnTo>
                  <a:lnTo>
                    <a:pt x="411441" y="1008253"/>
                  </a:lnTo>
                  <a:lnTo>
                    <a:pt x="411289" y="1008773"/>
                  </a:lnTo>
                  <a:lnTo>
                    <a:pt x="411149" y="1009307"/>
                  </a:lnTo>
                  <a:lnTo>
                    <a:pt x="410908" y="1010018"/>
                  </a:lnTo>
                  <a:lnTo>
                    <a:pt x="411480" y="1010259"/>
                  </a:lnTo>
                  <a:lnTo>
                    <a:pt x="412064" y="1010742"/>
                  </a:lnTo>
                  <a:lnTo>
                    <a:pt x="412419" y="1010615"/>
                  </a:lnTo>
                  <a:lnTo>
                    <a:pt x="412762" y="1010475"/>
                  </a:lnTo>
                  <a:lnTo>
                    <a:pt x="413232" y="1009484"/>
                  </a:lnTo>
                  <a:close/>
                </a:path>
                <a:path w="1029970" h="1268095">
                  <a:moveTo>
                    <a:pt x="449554" y="550824"/>
                  </a:moveTo>
                  <a:lnTo>
                    <a:pt x="448805" y="550252"/>
                  </a:lnTo>
                  <a:lnTo>
                    <a:pt x="448373" y="549706"/>
                  </a:lnTo>
                  <a:lnTo>
                    <a:pt x="447840" y="550125"/>
                  </a:lnTo>
                  <a:lnTo>
                    <a:pt x="447014" y="550481"/>
                  </a:lnTo>
                  <a:lnTo>
                    <a:pt x="446697" y="551497"/>
                  </a:lnTo>
                  <a:lnTo>
                    <a:pt x="447306" y="552183"/>
                  </a:lnTo>
                  <a:lnTo>
                    <a:pt x="447827" y="553326"/>
                  </a:lnTo>
                  <a:lnTo>
                    <a:pt x="448703" y="552373"/>
                  </a:lnTo>
                  <a:lnTo>
                    <a:pt x="449503" y="551865"/>
                  </a:lnTo>
                  <a:lnTo>
                    <a:pt x="449541" y="551332"/>
                  </a:lnTo>
                  <a:lnTo>
                    <a:pt x="449554" y="550824"/>
                  </a:lnTo>
                  <a:close/>
                </a:path>
                <a:path w="1029970" h="1268095">
                  <a:moveTo>
                    <a:pt x="468236" y="376059"/>
                  </a:moveTo>
                  <a:lnTo>
                    <a:pt x="468109" y="375577"/>
                  </a:lnTo>
                  <a:lnTo>
                    <a:pt x="467931" y="375081"/>
                  </a:lnTo>
                  <a:lnTo>
                    <a:pt x="467791" y="374599"/>
                  </a:lnTo>
                  <a:lnTo>
                    <a:pt x="467004" y="374904"/>
                  </a:lnTo>
                  <a:lnTo>
                    <a:pt x="466191" y="375170"/>
                  </a:lnTo>
                  <a:lnTo>
                    <a:pt x="465429" y="375539"/>
                  </a:lnTo>
                  <a:lnTo>
                    <a:pt x="465518" y="376199"/>
                  </a:lnTo>
                  <a:lnTo>
                    <a:pt x="465582" y="376542"/>
                  </a:lnTo>
                  <a:lnTo>
                    <a:pt x="467347" y="376224"/>
                  </a:lnTo>
                  <a:lnTo>
                    <a:pt x="468236" y="376059"/>
                  </a:lnTo>
                  <a:close/>
                </a:path>
                <a:path w="1029970" h="1268095">
                  <a:moveTo>
                    <a:pt x="487667" y="302387"/>
                  </a:moveTo>
                  <a:lnTo>
                    <a:pt x="485533" y="301358"/>
                  </a:lnTo>
                  <a:lnTo>
                    <a:pt x="484873" y="302501"/>
                  </a:lnTo>
                  <a:lnTo>
                    <a:pt x="485432" y="303123"/>
                  </a:lnTo>
                  <a:lnTo>
                    <a:pt x="486054" y="303428"/>
                  </a:lnTo>
                  <a:lnTo>
                    <a:pt x="486867" y="303974"/>
                  </a:lnTo>
                  <a:lnTo>
                    <a:pt x="487222" y="303161"/>
                  </a:lnTo>
                  <a:lnTo>
                    <a:pt x="487667" y="302387"/>
                  </a:lnTo>
                  <a:close/>
                </a:path>
                <a:path w="1029970" h="1268095">
                  <a:moveTo>
                    <a:pt x="500062" y="279120"/>
                  </a:moveTo>
                  <a:lnTo>
                    <a:pt x="498856" y="277698"/>
                  </a:lnTo>
                  <a:lnTo>
                    <a:pt x="498271" y="276999"/>
                  </a:lnTo>
                  <a:lnTo>
                    <a:pt x="497992" y="277253"/>
                  </a:lnTo>
                  <a:lnTo>
                    <a:pt x="497738" y="277507"/>
                  </a:lnTo>
                  <a:lnTo>
                    <a:pt x="497471" y="277749"/>
                  </a:lnTo>
                  <a:lnTo>
                    <a:pt x="498081" y="278434"/>
                  </a:lnTo>
                  <a:lnTo>
                    <a:pt x="498716" y="279095"/>
                  </a:lnTo>
                  <a:lnTo>
                    <a:pt x="499338" y="279781"/>
                  </a:lnTo>
                  <a:lnTo>
                    <a:pt x="499579" y="279565"/>
                  </a:lnTo>
                  <a:lnTo>
                    <a:pt x="499833" y="279336"/>
                  </a:lnTo>
                  <a:lnTo>
                    <a:pt x="500062" y="279120"/>
                  </a:lnTo>
                  <a:close/>
                </a:path>
                <a:path w="1029970" h="1268095">
                  <a:moveTo>
                    <a:pt x="506222" y="481215"/>
                  </a:moveTo>
                  <a:lnTo>
                    <a:pt x="505968" y="480783"/>
                  </a:lnTo>
                  <a:lnTo>
                    <a:pt x="505663" y="480275"/>
                  </a:lnTo>
                  <a:lnTo>
                    <a:pt x="504748" y="480123"/>
                  </a:lnTo>
                  <a:lnTo>
                    <a:pt x="504075" y="479831"/>
                  </a:lnTo>
                  <a:lnTo>
                    <a:pt x="503872" y="480428"/>
                  </a:lnTo>
                  <a:lnTo>
                    <a:pt x="503351" y="481139"/>
                  </a:lnTo>
                  <a:lnTo>
                    <a:pt x="503529" y="481609"/>
                  </a:lnTo>
                  <a:lnTo>
                    <a:pt x="503745" y="482155"/>
                  </a:lnTo>
                  <a:lnTo>
                    <a:pt x="504520" y="482511"/>
                  </a:lnTo>
                  <a:lnTo>
                    <a:pt x="505498" y="483285"/>
                  </a:lnTo>
                  <a:lnTo>
                    <a:pt x="505764" y="482079"/>
                  </a:lnTo>
                  <a:lnTo>
                    <a:pt x="506222" y="481215"/>
                  </a:lnTo>
                  <a:close/>
                </a:path>
                <a:path w="1029970" h="1268095">
                  <a:moveTo>
                    <a:pt x="514896" y="870927"/>
                  </a:moveTo>
                  <a:lnTo>
                    <a:pt x="514654" y="870585"/>
                  </a:lnTo>
                  <a:lnTo>
                    <a:pt x="514286" y="870026"/>
                  </a:lnTo>
                  <a:lnTo>
                    <a:pt x="513549" y="869505"/>
                  </a:lnTo>
                  <a:lnTo>
                    <a:pt x="512864" y="869378"/>
                  </a:lnTo>
                  <a:lnTo>
                    <a:pt x="512622" y="869327"/>
                  </a:lnTo>
                  <a:lnTo>
                    <a:pt x="512152" y="870343"/>
                  </a:lnTo>
                  <a:lnTo>
                    <a:pt x="511771" y="870877"/>
                  </a:lnTo>
                  <a:lnTo>
                    <a:pt x="514324" y="872604"/>
                  </a:lnTo>
                  <a:lnTo>
                    <a:pt x="514502" y="871651"/>
                  </a:lnTo>
                  <a:lnTo>
                    <a:pt x="514896" y="870927"/>
                  </a:lnTo>
                  <a:close/>
                </a:path>
                <a:path w="1029970" h="1268095">
                  <a:moveTo>
                    <a:pt x="540359" y="53009"/>
                  </a:moveTo>
                  <a:lnTo>
                    <a:pt x="540042" y="52438"/>
                  </a:lnTo>
                  <a:lnTo>
                    <a:pt x="539877" y="52146"/>
                  </a:lnTo>
                  <a:lnTo>
                    <a:pt x="539000" y="52590"/>
                  </a:lnTo>
                  <a:lnTo>
                    <a:pt x="538086" y="53022"/>
                  </a:lnTo>
                  <a:lnTo>
                    <a:pt x="537171" y="53454"/>
                  </a:lnTo>
                  <a:lnTo>
                    <a:pt x="537362" y="53784"/>
                  </a:lnTo>
                  <a:lnTo>
                    <a:pt x="537705" y="54470"/>
                  </a:lnTo>
                  <a:lnTo>
                    <a:pt x="538607" y="53987"/>
                  </a:lnTo>
                  <a:lnTo>
                    <a:pt x="539470" y="53492"/>
                  </a:lnTo>
                  <a:lnTo>
                    <a:pt x="540359" y="53009"/>
                  </a:lnTo>
                  <a:close/>
                </a:path>
                <a:path w="1029970" h="1268095">
                  <a:moveTo>
                    <a:pt x="542137" y="974509"/>
                  </a:moveTo>
                  <a:lnTo>
                    <a:pt x="541667" y="974242"/>
                  </a:lnTo>
                  <a:lnTo>
                    <a:pt x="540613" y="973556"/>
                  </a:lnTo>
                  <a:lnTo>
                    <a:pt x="540207" y="974140"/>
                  </a:lnTo>
                  <a:lnTo>
                    <a:pt x="539673" y="974610"/>
                  </a:lnTo>
                  <a:lnTo>
                    <a:pt x="539673" y="975029"/>
                  </a:lnTo>
                  <a:lnTo>
                    <a:pt x="539699" y="975385"/>
                  </a:lnTo>
                  <a:lnTo>
                    <a:pt x="540651" y="976045"/>
                  </a:lnTo>
                  <a:lnTo>
                    <a:pt x="540791" y="975956"/>
                  </a:lnTo>
                  <a:lnTo>
                    <a:pt x="541350" y="975614"/>
                  </a:lnTo>
                  <a:lnTo>
                    <a:pt x="541705" y="975017"/>
                  </a:lnTo>
                  <a:lnTo>
                    <a:pt x="542137" y="974509"/>
                  </a:lnTo>
                  <a:close/>
                </a:path>
                <a:path w="1029970" h="1268095">
                  <a:moveTo>
                    <a:pt x="542861" y="578231"/>
                  </a:moveTo>
                  <a:lnTo>
                    <a:pt x="541883" y="577253"/>
                  </a:lnTo>
                  <a:lnTo>
                    <a:pt x="541172" y="577189"/>
                  </a:lnTo>
                  <a:lnTo>
                    <a:pt x="540423" y="576973"/>
                  </a:lnTo>
                  <a:lnTo>
                    <a:pt x="539762" y="577138"/>
                  </a:lnTo>
                  <a:lnTo>
                    <a:pt x="539483" y="577215"/>
                  </a:lnTo>
                  <a:lnTo>
                    <a:pt x="539394" y="578053"/>
                  </a:lnTo>
                  <a:lnTo>
                    <a:pt x="539203" y="578548"/>
                  </a:lnTo>
                  <a:lnTo>
                    <a:pt x="539915" y="578726"/>
                  </a:lnTo>
                  <a:lnTo>
                    <a:pt x="540626" y="579081"/>
                  </a:lnTo>
                  <a:lnTo>
                    <a:pt x="541324" y="579056"/>
                  </a:lnTo>
                  <a:lnTo>
                    <a:pt x="541845" y="579018"/>
                  </a:lnTo>
                  <a:lnTo>
                    <a:pt x="542366" y="578523"/>
                  </a:lnTo>
                  <a:lnTo>
                    <a:pt x="542861" y="578231"/>
                  </a:lnTo>
                  <a:close/>
                </a:path>
                <a:path w="1029970" h="1268095">
                  <a:moveTo>
                    <a:pt x="545096" y="918845"/>
                  </a:moveTo>
                  <a:lnTo>
                    <a:pt x="544512" y="918705"/>
                  </a:lnTo>
                  <a:lnTo>
                    <a:pt x="543902" y="918400"/>
                  </a:lnTo>
                  <a:lnTo>
                    <a:pt x="543369" y="918514"/>
                  </a:lnTo>
                  <a:lnTo>
                    <a:pt x="543077" y="918591"/>
                  </a:lnTo>
                  <a:lnTo>
                    <a:pt x="543001" y="919429"/>
                  </a:lnTo>
                  <a:lnTo>
                    <a:pt x="542810" y="919924"/>
                  </a:lnTo>
                  <a:lnTo>
                    <a:pt x="543293" y="920076"/>
                  </a:lnTo>
                  <a:lnTo>
                    <a:pt x="544385" y="920432"/>
                  </a:lnTo>
                  <a:lnTo>
                    <a:pt x="544677" y="919810"/>
                  </a:lnTo>
                  <a:lnTo>
                    <a:pt x="545096" y="918845"/>
                  </a:lnTo>
                  <a:close/>
                </a:path>
                <a:path w="1029970" h="1268095">
                  <a:moveTo>
                    <a:pt x="545973" y="855522"/>
                  </a:moveTo>
                  <a:lnTo>
                    <a:pt x="545566" y="855192"/>
                  </a:lnTo>
                  <a:lnTo>
                    <a:pt x="545160" y="854557"/>
                  </a:lnTo>
                  <a:lnTo>
                    <a:pt x="544753" y="854583"/>
                  </a:lnTo>
                  <a:lnTo>
                    <a:pt x="544334" y="854583"/>
                  </a:lnTo>
                  <a:lnTo>
                    <a:pt x="543915" y="855167"/>
                  </a:lnTo>
                  <a:lnTo>
                    <a:pt x="543242" y="855700"/>
                  </a:lnTo>
                  <a:lnTo>
                    <a:pt x="543928" y="856132"/>
                  </a:lnTo>
                  <a:lnTo>
                    <a:pt x="544410" y="856703"/>
                  </a:lnTo>
                  <a:lnTo>
                    <a:pt x="544830" y="856640"/>
                  </a:lnTo>
                  <a:lnTo>
                    <a:pt x="545236" y="856589"/>
                  </a:lnTo>
                  <a:lnTo>
                    <a:pt x="545592" y="855929"/>
                  </a:lnTo>
                  <a:lnTo>
                    <a:pt x="545973" y="855522"/>
                  </a:lnTo>
                  <a:close/>
                </a:path>
                <a:path w="1029970" h="1268095">
                  <a:moveTo>
                    <a:pt x="559409" y="519607"/>
                  </a:moveTo>
                  <a:lnTo>
                    <a:pt x="559104" y="519010"/>
                  </a:lnTo>
                  <a:lnTo>
                    <a:pt x="558596" y="518718"/>
                  </a:lnTo>
                  <a:lnTo>
                    <a:pt x="558215" y="518350"/>
                  </a:lnTo>
                  <a:lnTo>
                    <a:pt x="557898" y="518769"/>
                  </a:lnTo>
                  <a:lnTo>
                    <a:pt x="556996" y="519861"/>
                  </a:lnTo>
                  <a:lnTo>
                    <a:pt x="557809" y="520115"/>
                  </a:lnTo>
                  <a:lnTo>
                    <a:pt x="558317" y="520369"/>
                  </a:lnTo>
                  <a:lnTo>
                    <a:pt x="558812" y="520357"/>
                  </a:lnTo>
                  <a:lnTo>
                    <a:pt x="559003" y="520357"/>
                  </a:lnTo>
                  <a:lnTo>
                    <a:pt x="559409" y="519607"/>
                  </a:lnTo>
                  <a:close/>
                </a:path>
                <a:path w="1029970" h="1268095">
                  <a:moveTo>
                    <a:pt x="567423" y="514832"/>
                  </a:moveTo>
                  <a:lnTo>
                    <a:pt x="567182" y="513880"/>
                  </a:lnTo>
                  <a:lnTo>
                    <a:pt x="566242" y="514210"/>
                  </a:lnTo>
                  <a:lnTo>
                    <a:pt x="564388" y="514858"/>
                  </a:lnTo>
                  <a:lnTo>
                    <a:pt x="564451" y="515112"/>
                  </a:lnTo>
                  <a:lnTo>
                    <a:pt x="564527" y="515327"/>
                  </a:lnTo>
                  <a:lnTo>
                    <a:pt x="564603" y="515569"/>
                  </a:lnTo>
                  <a:lnTo>
                    <a:pt x="566496" y="515073"/>
                  </a:lnTo>
                  <a:lnTo>
                    <a:pt x="567423" y="514832"/>
                  </a:lnTo>
                  <a:close/>
                </a:path>
                <a:path w="1029970" h="1268095">
                  <a:moveTo>
                    <a:pt x="608368" y="531672"/>
                  </a:moveTo>
                  <a:lnTo>
                    <a:pt x="607987" y="530720"/>
                  </a:lnTo>
                  <a:lnTo>
                    <a:pt x="607631" y="529755"/>
                  </a:lnTo>
                  <a:lnTo>
                    <a:pt x="607263" y="528789"/>
                  </a:lnTo>
                  <a:lnTo>
                    <a:pt x="606793" y="528993"/>
                  </a:lnTo>
                  <a:lnTo>
                    <a:pt x="605891" y="529297"/>
                  </a:lnTo>
                  <a:lnTo>
                    <a:pt x="606145" y="530326"/>
                  </a:lnTo>
                  <a:lnTo>
                    <a:pt x="606526" y="531228"/>
                  </a:lnTo>
                  <a:lnTo>
                    <a:pt x="606844" y="532130"/>
                  </a:lnTo>
                  <a:lnTo>
                    <a:pt x="607860" y="531812"/>
                  </a:lnTo>
                  <a:lnTo>
                    <a:pt x="608368" y="531672"/>
                  </a:lnTo>
                  <a:close/>
                </a:path>
                <a:path w="1029970" h="1268095">
                  <a:moveTo>
                    <a:pt x="635698" y="995972"/>
                  </a:moveTo>
                  <a:lnTo>
                    <a:pt x="634466" y="995248"/>
                  </a:lnTo>
                  <a:lnTo>
                    <a:pt x="633984" y="995794"/>
                  </a:lnTo>
                  <a:lnTo>
                    <a:pt x="633183" y="996264"/>
                  </a:lnTo>
                  <a:lnTo>
                    <a:pt x="632955" y="997597"/>
                  </a:lnTo>
                  <a:lnTo>
                    <a:pt x="633412" y="998423"/>
                  </a:lnTo>
                  <a:lnTo>
                    <a:pt x="634009" y="1000645"/>
                  </a:lnTo>
                  <a:lnTo>
                    <a:pt x="634911" y="998169"/>
                  </a:lnTo>
                  <a:lnTo>
                    <a:pt x="635698" y="995972"/>
                  </a:lnTo>
                  <a:close/>
                </a:path>
                <a:path w="1029970" h="1268095">
                  <a:moveTo>
                    <a:pt x="638517" y="265963"/>
                  </a:moveTo>
                  <a:lnTo>
                    <a:pt x="637057" y="264160"/>
                  </a:lnTo>
                  <a:lnTo>
                    <a:pt x="635825" y="262572"/>
                  </a:lnTo>
                  <a:lnTo>
                    <a:pt x="635901" y="264058"/>
                  </a:lnTo>
                  <a:lnTo>
                    <a:pt x="635749" y="264706"/>
                  </a:lnTo>
                  <a:lnTo>
                    <a:pt x="636308" y="265760"/>
                  </a:lnTo>
                  <a:lnTo>
                    <a:pt x="636892" y="266242"/>
                  </a:lnTo>
                  <a:lnTo>
                    <a:pt x="637374" y="266776"/>
                  </a:lnTo>
                  <a:lnTo>
                    <a:pt x="637755" y="266509"/>
                  </a:lnTo>
                  <a:lnTo>
                    <a:pt x="638136" y="266242"/>
                  </a:lnTo>
                  <a:lnTo>
                    <a:pt x="638517" y="265963"/>
                  </a:lnTo>
                  <a:close/>
                </a:path>
                <a:path w="1029970" h="1268095">
                  <a:moveTo>
                    <a:pt x="643077" y="972134"/>
                  </a:moveTo>
                  <a:lnTo>
                    <a:pt x="641362" y="969479"/>
                  </a:lnTo>
                  <a:lnTo>
                    <a:pt x="641070" y="969632"/>
                  </a:lnTo>
                  <a:lnTo>
                    <a:pt x="640499" y="969949"/>
                  </a:lnTo>
                  <a:lnTo>
                    <a:pt x="640892" y="970915"/>
                  </a:lnTo>
                  <a:lnTo>
                    <a:pt x="641273" y="971867"/>
                  </a:lnTo>
                  <a:lnTo>
                    <a:pt x="641680" y="972820"/>
                  </a:lnTo>
                  <a:lnTo>
                    <a:pt x="642162" y="972591"/>
                  </a:lnTo>
                  <a:lnTo>
                    <a:pt x="643077" y="972134"/>
                  </a:lnTo>
                  <a:close/>
                </a:path>
                <a:path w="1029970" h="1268095">
                  <a:moveTo>
                    <a:pt x="646137" y="636308"/>
                  </a:moveTo>
                  <a:lnTo>
                    <a:pt x="646099" y="635863"/>
                  </a:lnTo>
                  <a:lnTo>
                    <a:pt x="645007" y="635901"/>
                  </a:lnTo>
                  <a:lnTo>
                    <a:pt x="643928" y="635901"/>
                  </a:lnTo>
                  <a:lnTo>
                    <a:pt x="642835" y="635914"/>
                  </a:lnTo>
                  <a:lnTo>
                    <a:pt x="642848" y="636371"/>
                  </a:lnTo>
                  <a:lnTo>
                    <a:pt x="642861" y="636816"/>
                  </a:lnTo>
                  <a:lnTo>
                    <a:pt x="642861" y="637298"/>
                  </a:lnTo>
                  <a:lnTo>
                    <a:pt x="646137" y="637171"/>
                  </a:lnTo>
                  <a:lnTo>
                    <a:pt x="646137" y="636308"/>
                  </a:lnTo>
                  <a:close/>
                </a:path>
                <a:path w="1029970" h="1268095">
                  <a:moveTo>
                    <a:pt x="656831" y="676262"/>
                  </a:moveTo>
                  <a:lnTo>
                    <a:pt x="656463" y="675297"/>
                  </a:lnTo>
                  <a:lnTo>
                    <a:pt x="655662" y="673341"/>
                  </a:lnTo>
                  <a:lnTo>
                    <a:pt x="655218" y="673620"/>
                  </a:lnTo>
                  <a:lnTo>
                    <a:pt x="654761" y="673887"/>
                  </a:lnTo>
                  <a:lnTo>
                    <a:pt x="654316" y="674154"/>
                  </a:lnTo>
                  <a:lnTo>
                    <a:pt x="654862" y="675017"/>
                  </a:lnTo>
                  <a:lnTo>
                    <a:pt x="655434" y="675855"/>
                  </a:lnTo>
                  <a:lnTo>
                    <a:pt x="655980" y="676719"/>
                  </a:lnTo>
                  <a:lnTo>
                    <a:pt x="656259" y="676567"/>
                  </a:lnTo>
                  <a:lnTo>
                    <a:pt x="656551" y="676427"/>
                  </a:lnTo>
                  <a:lnTo>
                    <a:pt x="656831" y="676262"/>
                  </a:lnTo>
                  <a:close/>
                </a:path>
                <a:path w="1029970" h="1268095">
                  <a:moveTo>
                    <a:pt x="665581" y="780313"/>
                  </a:moveTo>
                  <a:lnTo>
                    <a:pt x="665568" y="779970"/>
                  </a:lnTo>
                  <a:lnTo>
                    <a:pt x="665543" y="779653"/>
                  </a:lnTo>
                  <a:lnTo>
                    <a:pt x="665543" y="779297"/>
                  </a:lnTo>
                  <a:lnTo>
                    <a:pt x="664679" y="779335"/>
                  </a:lnTo>
                  <a:lnTo>
                    <a:pt x="663790" y="779373"/>
                  </a:lnTo>
                  <a:lnTo>
                    <a:pt x="662940" y="779411"/>
                  </a:lnTo>
                  <a:lnTo>
                    <a:pt x="662965" y="779741"/>
                  </a:lnTo>
                  <a:lnTo>
                    <a:pt x="662978" y="780097"/>
                  </a:lnTo>
                  <a:lnTo>
                    <a:pt x="662978" y="780440"/>
                  </a:lnTo>
                  <a:lnTo>
                    <a:pt x="663854" y="780389"/>
                  </a:lnTo>
                  <a:lnTo>
                    <a:pt x="665581" y="780313"/>
                  </a:lnTo>
                  <a:close/>
                </a:path>
                <a:path w="1029970" h="1268095">
                  <a:moveTo>
                    <a:pt x="675043" y="368"/>
                  </a:moveTo>
                  <a:lnTo>
                    <a:pt x="674725" y="254"/>
                  </a:lnTo>
                  <a:lnTo>
                    <a:pt x="674433" y="114"/>
                  </a:lnTo>
                  <a:lnTo>
                    <a:pt x="674128" y="0"/>
                  </a:lnTo>
                  <a:lnTo>
                    <a:pt x="673735" y="736"/>
                  </a:lnTo>
                  <a:lnTo>
                    <a:pt x="672922" y="2209"/>
                  </a:lnTo>
                  <a:lnTo>
                    <a:pt x="673823" y="2527"/>
                  </a:lnTo>
                  <a:lnTo>
                    <a:pt x="674306" y="2654"/>
                  </a:lnTo>
                  <a:lnTo>
                    <a:pt x="674547" y="1905"/>
                  </a:lnTo>
                  <a:lnTo>
                    <a:pt x="674789" y="1130"/>
                  </a:lnTo>
                  <a:lnTo>
                    <a:pt x="675043" y="368"/>
                  </a:lnTo>
                  <a:close/>
                </a:path>
                <a:path w="1029970" h="1268095">
                  <a:moveTo>
                    <a:pt x="693534" y="886929"/>
                  </a:moveTo>
                  <a:lnTo>
                    <a:pt x="690727" y="887018"/>
                  </a:lnTo>
                  <a:lnTo>
                    <a:pt x="688784" y="886891"/>
                  </a:lnTo>
                  <a:lnTo>
                    <a:pt x="685546" y="887450"/>
                  </a:lnTo>
                  <a:lnTo>
                    <a:pt x="683412" y="888034"/>
                  </a:lnTo>
                  <a:lnTo>
                    <a:pt x="682561" y="890727"/>
                  </a:lnTo>
                  <a:lnTo>
                    <a:pt x="684060" y="891679"/>
                  </a:lnTo>
                  <a:lnTo>
                    <a:pt x="686308" y="891794"/>
                  </a:lnTo>
                  <a:lnTo>
                    <a:pt x="686600" y="892556"/>
                  </a:lnTo>
                  <a:lnTo>
                    <a:pt x="686803" y="892835"/>
                  </a:lnTo>
                  <a:lnTo>
                    <a:pt x="685165" y="895375"/>
                  </a:lnTo>
                  <a:lnTo>
                    <a:pt x="689724" y="894308"/>
                  </a:lnTo>
                  <a:lnTo>
                    <a:pt x="690892" y="890409"/>
                  </a:lnTo>
                  <a:lnTo>
                    <a:pt x="693534" y="886929"/>
                  </a:lnTo>
                  <a:close/>
                </a:path>
                <a:path w="1029970" h="1268095">
                  <a:moveTo>
                    <a:pt x="695426" y="760082"/>
                  </a:moveTo>
                  <a:lnTo>
                    <a:pt x="694461" y="759879"/>
                  </a:lnTo>
                  <a:lnTo>
                    <a:pt x="693839" y="759561"/>
                  </a:lnTo>
                  <a:lnTo>
                    <a:pt x="693547" y="759752"/>
                  </a:lnTo>
                  <a:lnTo>
                    <a:pt x="693115" y="760006"/>
                  </a:lnTo>
                  <a:lnTo>
                    <a:pt x="692734" y="760742"/>
                  </a:lnTo>
                  <a:lnTo>
                    <a:pt x="692810" y="761174"/>
                  </a:lnTo>
                  <a:lnTo>
                    <a:pt x="692861" y="761580"/>
                  </a:lnTo>
                  <a:lnTo>
                    <a:pt x="693597" y="761834"/>
                  </a:lnTo>
                  <a:lnTo>
                    <a:pt x="694016" y="762165"/>
                  </a:lnTo>
                  <a:lnTo>
                    <a:pt x="694410" y="761580"/>
                  </a:lnTo>
                  <a:lnTo>
                    <a:pt x="694804" y="760984"/>
                  </a:lnTo>
                  <a:lnTo>
                    <a:pt x="695426" y="760082"/>
                  </a:lnTo>
                  <a:close/>
                </a:path>
                <a:path w="1029970" h="1268095">
                  <a:moveTo>
                    <a:pt x="730123" y="664400"/>
                  </a:moveTo>
                  <a:lnTo>
                    <a:pt x="729513" y="664108"/>
                  </a:lnTo>
                  <a:lnTo>
                    <a:pt x="729018" y="663651"/>
                  </a:lnTo>
                  <a:lnTo>
                    <a:pt x="728560" y="663714"/>
                  </a:lnTo>
                  <a:lnTo>
                    <a:pt x="728256" y="663752"/>
                  </a:lnTo>
                  <a:lnTo>
                    <a:pt x="727760" y="664806"/>
                  </a:lnTo>
                  <a:lnTo>
                    <a:pt x="728357" y="665327"/>
                  </a:lnTo>
                  <a:lnTo>
                    <a:pt x="728980" y="665632"/>
                  </a:lnTo>
                  <a:lnTo>
                    <a:pt x="729551" y="666000"/>
                  </a:lnTo>
                  <a:lnTo>
                    <a:pt x="729754" y="665505"/>
                  </a:lnTo>
                  <a:lnTo>
                    <a:pt x="729894" y="665022"/>
                  </a:lnTo>
                  <a:lnTo>
                    <a:pt x="730123" y="664400"/>
                  </a:lnTo>
                  <a:close/>
                </a:path>
                <a:path w="1029970" h="1268095">
                  <a:moveTo>
                    <a:pt x="736409" y="707504"/>
                  </a:moveTo>
                  <a:lnTo>
                    <a:pt x="733996" y="706932"/>
                  </a:lnTo>
                  <a:lnTo>
                    <a:pt x="732790" y="706640"/>
                  </a:lnTo>
                  <a:lnTo>
                    <a:pt x="732713" y="707047"/>
                  </a:lnTo>
                  <a:lnTo>
                    <a:pt x="732612" y="707415"/>
                  </a:lnTo>
                  <a:lnTo>
                    <a:pt x="732523" y="707783"/>
                  </a:lnTo>
                  <a:lnTo>
                    <a:pt x="733679" y="708152"/>
                  </a:lnTo>
                  <a:lnTo>
                    <a:pt x="734822" y="708533"/>
                  </a:lnTo>
                  <a:lnTo>
                    <a:pt x="735990" y="708888"/>
                  </a:lnTo>
                  <a:lnTo>
                    <a:pt x="736117" y="708431"/>
                  </a:lnTo>
                  <a:lnTo>
                    <a:pt x="736269" y="707948"/>
                  </a:lnTo>
                  <a:lnTo>
                    <a:pt x="736409" y="707504"/>
                  </a:lnTo>
                  <a:close/>
                </a:path>
                <a:path w="1029970" h="1268095">
                  <a:moveTo>
                    <a:pt x="746747" y="647128"/>
                  </a:moveTo>
                  <a:lnTo>
                    <a:pt x="746099" y="646582"/>
                  </a:lnTo>
                  <a:lnTo>
                    <a:pt x="745375" y="646544"/>
                  </a:lnTo>
                  <a:lnTo>
                    <a:pt x="744778" y="646379"/>
                  </a:lnTo>
                  <a:lnTo>
                    <a:pt x="744778" y="646887"/>
                  </a:lnTo>
                  <a:lnTo>
                    <a:pt x="744550" y="647534"/>
                  </a:lnTo>
                  <a:lnTo>
                    <a:pt x="745007" y="648271"/>
                  </a:lnTo>
                  <a:lnTo>
                    <a:pt x="745680" y="648360"/>
                  </a:lnTo>
                  <a:lnTo>
                    <a:pt x="746340" y="648677"/>
                  </a:lnTo>
                  <a:lnTo>
                    <a:pt x="746429" y="647928"/>
                  </a:lnTo>
                  <a:lnTo>
                    <a:pt x="746747" y="647128"/>
                  </a:lnTo>
                  <a:close/>
                </a:path>
                <a:path w="1029970" h="1268095">
                  <a:moveTo>
                    <a:pt x="758939" y="574522"/>
                  </a:moveTo>
                  <a:lnTo>
                    <a:pt x="758812" y="574205"/>
                  </a:lnTo>
                  <a:lnTo>
                    <a:pt x="758710" y="573900"/>
                  </a:lnTo>
                  <a:lnTo>
                    <a:pt x="758596" y="573570"/>
                  </a:lnTo>
                  <a:lnTo>
                    <a:pt x="757631" y="573836"/>
                  </a:lnTo>
                  <a:lnTo>
                    <a:pt x="755700" y="574332"/>
                  </a:lnTo>
                  <a:lnTo>
                    <a:pt x="755840" y="574827"/>
                  </a:lnTo>
                  <a:lnTo>
                    <a:pt x="755992" y="575322"/>
                  </a:lnTo>
                  <a:lnTo>
                    <a:pt x="756145" y="575805"/>
                  </a:lnTo>
                  <a:lnTo>
                    <a:pt x="757085" y="575386"/>
                  </a:lnTo>
                  <a:lnTo>
                    <a:pt x="758012" y="574941"/>
                  </a:lnTo>
                  <a:lnTo>
                    <a:pt x="758939" y="574522"/>
                  </a:lnTo>
                  <a:close/>
                </a:path>
                <a:path w="1029970" h="1268095">
                  <a:moveTo>
                    <a:pt x="772858" y="494995"/>
                  </a:moveTo>
                  <a:lnTo>
                    <a:pt x="772706" y="494715"/>
                  </a:lnTo>
                  <a:lnTo>
                    <a:pt x="772477" y="494360"/>
                  </a:lnTo>
                  <a:lnTo>
                    <a:pt x="771702" y="494055"/>
                  </a:lnTo>
                  <a:lnTo>
                    <a:pt x="770953" y="494233"/>
                  </a:lnTo>
                  <a:lnTo>
                    <a:pt x="770509" y="495007"/>
                  </a:lnTo>
                  <a:lnTo>
                    <a:pt x="770572" y="495376"/>
                  </a:lnTo>
                  <a:lnTo>
                    <a:pt x="770661" y="495871"/>
                  </a:lnTo>
                  <a:lnTo>
                    <a:pt x="771232" y="496277"/>
                  </a:lnTo>
                  <a:lnTo>
                    <a:pt x="771880" y="497090"/>
                  </a:lnTo>
                  <a:lnTo>
                    <a:pt x="772414" y="495630"/>
                  </a:lnTo>
                  <a:lnTo>
                    <a:pt x="772858" y="494995"/>
                  </a:lnTo>
                  <a:close/>
                </a:path>
                <a:path w="1029970" h="1268095">
                  <a:moveTo>
                    <a:pt x="795921" y="191439"/>
                  </a:moveTo>
                  <a:lnTo>
                    <a:pt x="795261" y="191223"/>
                  </a:lnTo>
                  <a:lnTo>
                    <a:pt x="794588" y="190855"/>
                  </a:lnTo>
                  <a:lnTo>
                    <a:pt x="793927" y="190855"/>
                  </a:lnTo>
                  <a:lnTo>
                    <a:pt x="793648" y="190868"/>
                  </a:lnTo>
                  <a:lnTo>
                    <a:pt x="793407" y="191719"/>
                  </a:lnTo>
                  <a:lnTo>
                    <a:pt x="792949" y="192620"/>
                  </a:lnTo>
                  <a:lnTo>
                    <a:pt x="793940" y="192760"/>
                  </a:lnTo>
                  <a:lnTo>
                    <a:pt x="794664" y="193027"/>
                  </a:lnTo>
                  <a:lnTo>
                    <a:pt x="795286" y="192887"/>
                  </a:lnTo>
                  <a:lnTo>
                    <a:pt x="795604" y="192798"/>
                  </a:lnTo>
                  <a:lnTo>
                    <a:pt x="795718" y="191960"/>
                  </a:lnTo>
                  <a:lnTo>
                    <a:pt x="795921" y="191439"/>
                  </a:lnTo>
                  <a:close/>
                </a:path>
                <a:path w="1029970" h="1268095">
                  <a:moveTo>
                    <a:pt x="804367" y="875931"/>
                  </a:moveTo>
                  <a:lnTo>
                    <a:pt x="804354" y="875652"/>
                  </a:lnTo>
                  <a:lnTo>
                    <a:pt x="803668" y="875360"/>
                  </a:lnTo>
                  <a:lnTo>
                    <a:pt x="803287" y="875093"/>
                  </a:lnTo>
                  <a:lnTo>
                    <a:pt x="802474" y="876566"/>
                  </a:lnTo>
                  <a:lnTo>
                    <a:pt x="802182" y="877354"/>
                  </a:lnTo>
                  <a:lnTo>
                    <a:pt x="803008" y="877824"/>
                  </a:lnTo>
                  <a:lnTo>
                    <a:pt x="803783" y="878243"/>
                  </a:lnTo>
                  <a:lnTo>
                    <a:pt x="804062" y="877303"/>
                  </a:lnTo>
                  <a:lnTo>
                    <a:pt x="804367" y="876617"/>
                  </a:lnTo>
                  <a:lnTo>
                    <a:pt x="804367" y="875931"/>
                  </a:lnTo>
                  <a:close/>
                </a:path>
                <a:path w="1029970" h="1268095">
                  <a:moveTo>
                    <a:pt x="805561" y="857453"/>
                  </a:moveTo>
                  <a:lnTo>
                    <a:pt x="805307" y="856513"/>
                  </a:lnTo>
                  <a:lnTo>
                    <a:pt x="803478" y="856996"/>
                  </a:lnTo>
                  <a:lnTo>
                    <a:pt x="802576" y="857224"/>
                  </a:lnTo>
                  <a:lnTo>
                    <a:pt x="802817" y="858177"/>
                  </a:lnTo>
                  <a:lnTo>
                    <a:pt x="805561" y="857453"/>
                  </a:lnTo>
                  <a:close/>
                </a:path>
                <a:path w="1029970" h="1268095">
                  <a:moveTo>
                    <a:pt x="809815" y="878903"/>
                  </a:moveTo>
                  <a:lnTo>
                    <a:pt x="808926" y="878573"/>
                  </a:lnTo>
                  <a:lnTo>
                    <a:pt x="807999" y="878116"/>
                  </a:lnTo>
                  <a:lnTo>
                    <a:pt x="807935" y="878243"/>
                  </a:lnTo>
                  <a:lnTo>
                    <a:pt x="807466" y="878903"/>
                  </a:lnTo>
                  <a:lnTo>
                    <a:pt x="807212" y="879716"/>
                  </a:lnTo>
                  <a:lnTo>
                    <a:pt x="806894" y="880465"/>
                  </a:lnTo>
                  <a:lnTo>
                    <a:pt x="807402" y="880567"/>
                  </a:lnTo>
                  <a:lnTo>
                    <a:pt x="808037" y="880935"/>
                  </a:lnTo>
                  <a:lnTo>
                    <a:pt x="808888" y="880338"/>
                  </a:lnTo>
                  <a:lnTo>
                    <a:pt x="809244" y="879665"/>
                  </a:lnTo>
                  <a:lnTo>
                    <a:pt x="809815" y="878903"/>
                  </a:lnTo>
                  <a:close/>
                </a:path>
                <a:path w="1029970" h="1268095">
                  <a:moveTo>
                    <a:pt x="832129" y="306438"/>
                  </a:moveTo>
                  <a:lnTo>
                    <a:pt x="831189" y="306260"/>
                  </a:lnTo>
                  <a:lnTo>
                    <a:pt x="830338" y="309308"/>
                  </a:lnTo>
                  <a:lnTo>
                    <a:pt x="830821" y="309397"/>
                  </a:lnTo>
                  <a:lnTo>
                    <a:pt x="831761" y="309613"/>
                  </a:lnTo>
                  <a:lnTo>
                    <a:pt x="831875" y="308533"/>
                  </a:lnTo>
                  <a:lnTo>
                    <a:pt x="832015" y="307479"/>
                  </a:lnTo>
                  <a:lnTo>
                    <a:pt x="832129" y="306438"/>
                  </a:lnTo>
                  <a:close/>
                </a:path>
                <a:path w="1029970" h="1268095">
                  <a:moveTo>
                    <a:pt x="834263" y="484212"/>
                  </a:moveTo>
                  <a:lnTo>
                    <a:pt x="834136" y="483844"/>
                  </a:lnTo>
                  <a:lnTo>
                    <a:pt x="833958" y="483171"/>
                  </a:lnTo>
                  <a:lnTo>
                    <a:pt x="832942" y="483298"/>
                  </a:lnTo>
                  <a:lnTo>
                    <a:pt x="832015" y="483514"/>
                  </a:lnTo>
                  <a:lnTo>
                    <a:pt x="831100" y="483717"/>
                  </a:lnTo>
                  <a:lnTo>
                    <a:pt x="831189" y="484136"/>
                  </a:lnTo>
                  <a:lnTo>
                    <a:pt x="831342" y="484987"/>
                  </a:lnTo>
                  <a:lnTo>
                    <a:pt x="833310" y="484479"/>
                  </a:lnTo>
                  <a:lnTo>
                    <a:pt x="834263" y="484212"/>
                  </a:lnTo>
                  <a:close/>
                </a:path>
                <a:path w="1029970" h="1268095">
                  <a:moveTo>
                    <a:pt x="857453" y="462762"/>
                  </a:moveTo>
                  <a:lnTo>
                    <a:pt x="856526" y="462292"/>
                  </a:lnTo>
                  <a:lnTo>
                    <a:pt x="854646" y="461492"/>
                  </a:lnTo>
                  <a:lnTo>
                    <a:pt x="854151" y="463003"/>
                  </a:lnTo>
                  <a:lnTo>
                    <a:pt x="855103" y="463232"/>
                  </a:lnTo>
                  <a:lnTo>
                    <a:pt x="856107" y="463486"/>
                  </a:lnTo>
                  <a:lnTo>
                    <a:pt x="857097" y="463651"/>
                  </a:lnTo>
                  <a:lnTo>
                    <a:pt x="857453" y="462762"/>
                  </a:lnTo>
                  <a:close/>
                </a:path>
                <a:path w="1029970" h="1268095">
                  <a:moveTo>
                    <a:pt x="896505" y="370763"/>
                  </a:moveTo>
                  <a:lnTo>
                    <a:pt x="895769" y="370217"/>
                  </a:lnTo>
                  <a:lnTo>
                    <a:pt x="895362" y="369785"/>
                  </a:lnTo>
                  <a:lnTo>
                    <a:pt x="894651" y="370713"/>
                  </a:lnTo>
                  <a:lnTo>
                    <a:pt x="894321" y="371132"/>
                  </a:lnTo>
                  <a:lnTo>
                    <a:pt x="893978" y="371551"/>
                  </a:lnTo>
                  <a:lnTo>
                    <a:pt x="894384" y="371856"/>
                  </a:lnTo>
                  <a:lnTo>
                    <a:pt x="894981" y="372478"/>
                  </a:lnTo>
                  <a:lnTo>
                    <a:pt x="895134" y="372402"/>
                  </a:lnTo>
                  <a:lnTo>
                    <a:pt x="895680" y="372071"/>
                  </a:lnTo>
                  <a:lnTo>
                    <a:pt x="896200" y="371551"/>
                  </a:lnTo>
                  <a:lnTo>
                    <a:pt x="896429" y="370992"/>
                  </a:lnTo>
                  <a:lnTo>
                    <a:pt x="896505" y="370763"/>
                  </a:lnTo>
                  <a:close/>
                </a:path>
                <a:path w="1029970" h="1268095">
                  <a:moveTo>
                    <a:pt x="911948" y="212598"/>
                  </a:moveTo>
                  <a:lnTo>
                    <a:pt x="910996" y="212280"/>
                  </a:lnTo>
                  <a:lnTo>
                    <a:pt x="910348" y="211874"/>
                  </a:lnTo>
                  <a:lnTo>
                    <a:pt x="909586" y="212483"/>
                  </a:lnTo>
                  <a:lnTo>
                    <a:pt x="909243" y="213144"/>
                  </a:lnTo>
                  <a:lnTo>
                    <a:pt x="908799" y="213741"/>
                  </a:lnTo>
                  <a:lnTo>
                    <a:pt x="909256" y="213969"/>
                  </a:lnTo>
                  <a:lnTo>
                    <a:pt x="909866" y="214477"/>
                  </a:lnTo>
                  <a:lnTo>
                    <a:pt x="910729" y="214058"/>
                  </a:lnTo>
                  <a:lnTo>
                    <a:pt x="911136" y="213423"/>
                  </a:lnTo>
                  <a:lnTo>
                    <a:pt x="911948" y="212598"/>
                  </a:lnTo>
                  <a:close/>
                </a:path>
                <a:path w="1029970" h="1268095">
                  <a:moveTo>
                    <a:pt x="915581" y="772604"/>
                  </a:moveTo>
                  <a:lnTo>
                    <a:pt x="915568" y="771956"/>
                  </a:lnTo>
                  <a:lnTo>
                    <a:pt x="915568" y="771677"/>
                  </a:lnTo>
                  <a:lnTo>
                    <a:pt x="914400" y="771055"/>
                  </a:lnTo>
                  <a:lnTo>
                    <a:pt x="914234" y="771169"/>
                  </a:lnTo>
                  <a:lnTo>
                    <a:pt x="913765" y="771588"/>
                  </a:lnTo>
                  <a:lnTo>
                    <a:pt x="913447" y="772287"/>
                  </a:lnTo>
                  <a:lnTo>
                    <a:pt x="912964" y="773061"/>
                  </a:lnTo>
                  <a:lnTo>
                    <a:pt x="914361" y="773696"/>
                  </a:lnTo>
                  <a:lnTo>
                    <a:pt x="914882" y="773912"/>
                  </a:lnTo>
                  <a:lnTo>
                    <a:pt x="915136" y="773252"/>
                  </a:lnTo>
                  <a:lnTo>
                    <a:pt x="915581" y="772604"/>
                  </a:lnTo>
                  <a:close/>
                </a:path>
                <a:path w="1029970" h="1268095">
                  <a:moveTo>
                    <a:pt x="918794" y="226783"/>
                  </a:moveTo>
                  <a:lnTo>
                    <a:pt x="918705" y="225717"/>
                  </a:lnTo>
                  <a:lnTo>
                    <a:pt x="918387" y="223710"/>
                  </a:lnTo>
                  <a:lnTo>
                    <a:pt x="917854" y="223850"/>
                  </a:lnTo>
                  <a:lnTo>
                    <a:pt x="917282" y="224002"/>
                  </a:lnTo>
                  <a:lnTo>
                    <a:pt x="916724" y="224129"/>
                  </a:lnTo>
                  <a:lnTo>
                    <a:pt x="917079" y="225094"/>
                  </a:lnTo>
                  <a:lnTo>
                    <a:pt x="917409" y="226072"/>
                  </a:lnTo>
                  <a:lnTo>
                    <a:pt x="917816" y="226987"/>
                  </a:lnTo>
                  <a:lnTo>
                    <a:pt x="918794" y="226783"/>
                  </a:lnTo>
                  <a:close/>
                </a:path>
                <a:path w="1029970" h="1268095">
                  <a:moveTo>
                    <a:pt x="927049" y="1212773"/>
                  </a:moveTo>
                  <a:lnTo>
                    <a:pt x="925614" y="1211414"/>
                  </a:lnTo>
                  <a:lnTo>
                    <a:pt x="924699" y="1211097"/>
                  </a:lnTo>
                  <a:lnTo>
                    <a:pt x="923328" y="1210576"/>
                  </a:lnTo>
                  <a:lnTo>
                    <a:pt x="921740" y="1210576"/>
                  </a:lnTo>
                  <a:lnTo>
                    <a:pt x="919784" y="1210284"/>
                  </a:lnTo>
                  <a:lnTo>
                    <a:pt x="920038" y="1215097"/>
                  </a:lnTo>
                  <a:lnTo>
                    <a:pt x="921588" y="1216837"/>
                  </a:lnTo>
                  <a:lnTo>
                    <a:pt x="925537" y="1215478"/>
                  </a:lnTo>
                  <a:lnTo>
                    <a:pt x="926490" y="1214208"/>
                  </a:lnTo>
                  <a:lnTo>
                    <a:pt x="926909" y="1213154"/>
                  </a:lnTo>
                  <a:lnTo>
                    <a:pt x="927049" y="1212773"/>
                  </a:lnTo>
                  <a:close/>
                </a:path>
                <a:path w="1029970" h="1268095">
                  <a:moveTo>
                    <a:pt x="932535" y="147218"/>
                  </a:moveTo>
                  <a:lnTo>
                    <a:pt x="932497" y="146189"/>
                  </a:lnTo>
                  <a:lnTo>
                    <a:pt x="931722" y="145872"/>
                  </a:lnTo>
                  <a:lnTo>
                    <a:pt x="931303" y="145580"/>
                  </a:lnTo>
                  <a:lnTo>
                    <a:pt x="930922" y="146316"/>
                  </a:lnTo>
                  <a:lnTo>
                    <a:pt x="930440" y="147040"/>
                  </a:lnTo>
                  <a:lnTo>
                    <a:pt x="930224" y="147993"/>
                  </a:lnTo>
                  <a:lnTo>
                    <a:pt x="931151" y="148424"/>
                  </a:lnTo>
                  <a:lnTo>
                    <a:pt x="931900" y="148882"/>
                  </a:lnTo>
                  <a:lnTo>
                    <a:pt x="932141" y="147955"/>
                  </a:lnTo>
                  <a:lnTo>
                    <a:pt x="932535" y="147218"/>
                  </a:lnTo>
                  <a:close/>
                </a:path>
                <a:path w="1029970" h="1268095">
                  <a:moveTo>
                    <a:pt x="966812" y="770864"/>
                  </a:moveTo>
                  <a:lnTo>
                    <a:pt x="965974" y="770483"/>
                  </a:lnTo>
                  <a:lnTo>
                    <a:pt x="964234" y="769708"/>
                  </a:lnTo>
                  <a:lnTo>
                    <a:pt x="964082" y="769962"/>
                  </a:lnTo>
                  <a:lnTo>
                    <a:pt x="963942" y="770216"/>
                  </a:lnTo>
                  <a:lnTo>
                    <a:pt x="963790" y="770483"/>
                  </a:lnTo>
                  <a:lnTo>
                    <a:pt x="964552" y="771029"/>
                  </a:lnTo>
                  <a:lnTo>
                    <a:pt x="965301" y="771601"/>
                  </a:lnTo>
                  <a:lnTo>
                    <a:pt x="966063" y="772160"/>
                  </a:lnTo>
                  <a:lnTo>
                    <a:pt x="966317" y="771715"/>
                  </a:lnTo>
                  <a:lnTo>
                    <a:pt x="966812" y="770864"/>
                  </a:lnTo>
                  <a:close/>
                </a:path>
                <a:path w="1029970" h="1268095">
                  <a:moveTo>
                    <a:pt x="984973" y="759358"/>
                  </a:moveTo>
                  <a:lnTo>
                    <a:pt x="984173" y="758990"/>
                  </a:lnTo>
                  <a:lnTo>
                    <a:pt x="983754" y="758659"/>
                  </a:lnTo>
                  <a:lnTo>
                    <a:pt x="983348" y="759244"/>
                  </a:lnTo>
                  <a:lnTo>
                    <a:pt x="982814" y="759777"/>
                  </a:lnTo>
                  <a:lnTo>
                    <a:pt x="982624" y="760387"/>
                  </a:lnTo>
                  <a:lnTo>
                    <a:pt x="982548" y="760666"/>
                  </a:lnTo>
                  <a:lnTo>
                    <a:pt x="983272" y="761149"/>
                  </a:lnTo>
                  <a:lnTo>
                    <a:pt x="983957" y="761847"/>
                  </a:lnTo>
                  <a:lnTo>
                    <a:pt x="984415" y="760907"/>
                  </a:lnTo>
                  <a:lnTo>
                    <a:pt x="984897" y="760285"/>
                  </a:lnTo>
                  <a:lnTo>
                    <a:pt x="984961" y="759637"/>
                  </a:lnTo>
                  <a:lnTo>
                    <a:pt x="984973" y="759358"/>
                  </a:lnTo>
                  <a:close/>
                </a:path>
                <a:path w="1029970" h="1268095">
                  <a:moveTo>
                    <a:pt x="990434" y="661390"/>
                  </a:moveTo>
                  <a:lnTo>
                    <a:pt x="988060" y="659142"/>
                  </a:lnTo>
                  <a:lnTo>
                    <a:pt x="987806" y="659358"/>
                  </a:lnTo>
                  <a:lnTo>
                    <a:pt x="987552" y="659599"/>
                  </a:lnTo>
                  <a:lnTo>
                    <a:pt x="987310" y="659828"/>
                  </a:lnTo>
                  <a:lnTo>
                    <a:pt x="987971" y="660679"/>
                  </a:lnTo>
                  <a:lnTo>
                    <a:pt x="988669" y="661517"/>
                  </a:lnTo>
                  <a:lnTo>
                    <a:pt x="989330" y="662368"/>
                  </a:lnTo>
                  <a:lnTo>
                    <a:pt x="989698" y="662038"/>
                  </a:lnTo>
                  <a:lnTo>
                    <a:pt x="990434" y="661390"/>
                  </a:lnTo>
                  <a:close/>
                </a:path>
                <a:path w="1029970" h="1268095">
                  <a:moveTo>
                    <a:pt x="993813" y="444944"/>
                  </a:moveTo>
                  <a:lnTo>
                    <a:pt x="993444" y="443953"/>
                  </a:lnTo>
                  <a:lnTo>
                    <a:pt x="992492" y="444195"/>
                  </a:lnTo>
                  <a:lnTo>
                    <a:pt x="990587" y="444690"/>
                  </a:lnTo>
                  <a:lnTo>
                    <a:pt x="990752" y="445147"/>
                  </a:lnTo>
                  <a:lnTo>
                    <a:pt x="990917" y="445604"/>
                  </a:lnTo>
                  <a:lnTo>
                    <a:pt x="991057" y="446049"/>
                  </a:lnTo>
                  <a:lnTo>
                    <a:pt x="991984" y="445693"/>
                  </a:lnTo>
                  <a:lnTo>
                    <a:pt x="992911" y="445325"/>
                  </a:lnTo>
                  <a:lnTo>
                    <a:pt x="993813" y="444944"/>
                  </a:lnTo>
                  <a:close/>
                </a:path>
                <a:path w="1029970" h="1268095">
                  <a:moveTo>
                    <a:pt x="1014056" y="684542"/>
                  </a:moveTo>
                  <a:lnTo>
                    <a:pt x="1013002" y="684301"/>
                  </a:lnTo>
                  <a:lnTo>
                    <a:pt x="1011936" y="684085"/>
                  </a:lnTo>
                  <a:lnTo>
                    <a:pt x="1010869" y="683856"/>
                  </a:lnTo>
                  <a:lnTo>
                    <a:pt x="1010780" y="684149"/>
                  </a:lnTo>
                  <a:lnTo>
                    <a:pt x="1010678" y="684453"/>
                  </a:lnTo>
                  <a:lnTo>
                    <a:pt x="1010589" y="684720"/>
                  </a:lnTo>
                  <a:lnTo>
                    <a:pt x="1011021" y="685050"/>
                  </a:lnTo>
                  <a:lnTo>
                    <a:pt x="1011402" y="685520"/>
                  </a:lnTo>
                  <a:lnTo>
                    <a:pt x="1012507" y="685825"/>
                  </a:lnTo>
                  <a:lnTo>
                    <a:pt x="1013206" y="685761"/>
                  </a:lnTo>
                  <a:lnTo>
                    <a:pt x="1013891" y="685787"/>
                  </a:lnTo>
                  <a:lnTo>
                    <a:pt x="1013955" y="685368"/>
                  </a:lnTo>
                  <a:lnTo>
                    <a:pt x="1013993" y="684961"/>
                  </a:lnTo>
                  <a:lnTo>
                    <a:pt x="1014056" y="684542"/>
                  </a:lnTo>
                  <a:close/>
                </a:path>
                <a:path w="1029970" h="1268095">
                  <a:moveTo>
                    <a:pt x="1027569" y="717956"/>
                  </a:moveTo>
                  <a:lnTo>
                    <a:pt x="1027442" y="717829"/>
                  </a:lnTo>
                  <a:lnTo>
                    <a:pt x="1026909" y="717423"/>
                  </a:lnTo>
                  <a:lnTo>
                    <a:pt x="1026210" y="717105"/>
                  </a:lnTo>
                  <a:lnTo>
                    <a:pt x="1025537" y="717054"/>
                  </a:lnTo>
                  <a:lnTo>
                    <a:pt x="1025359" y="717016"/>
                  </a:lnTo>
                  <a:lnTo>
                    <a:pt x="1024775" y="718248"/>
                  </a:lnTo>
                  <a:lnTo>
                    <a:pt x="1025410" y="718781"/>
                  </a:lnTo>
                  <a:lnTo>
                    <a:pt x="1026083" y="719074"/>
                  </a:lnTo>
                  <a:lnTo>
                    <a:pt x="1026960" y="719556"/>
                  </a:lnTo>
                  <a:lnTo>
                    <a:pt x="1027201" y="718743"/>
                  </a:lnTo>
                  <a:lnTo>
                    <a:pt x="1027569" y="717956"/>
                  </a:lnTo>
                  <a:close/>
                </a:path>
                <a:path w="1029970" h="1268095">
                  <a:moveTo>
                    <a:pt x="1029779" y="431368"/>
                  </a:moveTo>
                  <a:lnTo>
                    <a:pt x="1029093" y="430796"/>
                  </a:lnTo>
                  <a:lnTo>
                    <a:pt x="1028420" y="430237"/>
                  </a:lnTo>
                  <a:lnTo>
                    <a:pt x="1027734" y="429691"/>
                  </a:lnTo>
                  <a:lnTo>
                    <a:pt x="1027455" y="430149"/>
                  </a:lnTo>
                  <a:lnTo>
                    <a:pt x="1026807" y="430758"/>
                  </a:lnTo>
                  <a:lnTo>
                    <a:pt x="1027176" y="431685"/>
                  </a:lnTo>
                  <a:lnTo>
                    <a:pt x="1027823" y="432155"/>
                  </a:lnTo>
                  <a:lnTo>
                    <a:pt x="1028471" y="432879"/>
                  </a:lnTo>
                  <a:lnTo>
                    <a:pt x="1029081" y="432181"/>
                  </a:lnTo>
                  <a:lnTo>
                    <a:pt x="1029423" y="431774"/>
                  </a:lnTo>
                  <a:lnTo>
                    <a:pt x="1029779" y="431368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7" name="object 152">
              <a:extLst>
                <a:ext uri="{FF2B5EF4-FFF2-40B4-BE49-F238E27FC236}">
                  <a16:creationId xmlns:a16="http://schemas.microsoft.com/office/drawing/2014/main" id="{B45B1BC1-CFA3-D5B4-0CBA-A8F161FA4F01}"/>
                </a:ext>
              </a:extLst>
            </p:cNvPr>
            <p:cNvSpPr/>
            <p:nvPr/>
          </p:nvSpPr>
          <p:spPr>
            <a:xfrm>
              <a:off x="4942794" y="4448832"/>
              <a:ext cx="641132" cy="593769"/>
            </a:xfrm>
            <a:custGeom>
              <a:avLst/>
              <a:gdLst/>
              <a:ahLst/>
              <a:cxnLst/>
              <a:rect l="l" t="t" r="r" b="b"/>
              <a:pathLst>
                <a:path w="1057275" h="979170">
                  <a:moveTo>
                    <a:pt x="5880" y="559892"/>
                  </a:moveTo>
                  <a:lnTo>
                    <a:pt x="3556" y="557555"/>
                  </a:lnTo>
                  <a:lnTo>
                    <a:pt x="1397" y="557847"/>
                  </a:lnTo>
                  <a:lnTo>
                    <a:pt x="1079" y="558482"/>
                  </a:lnTo>
                  <a:lnTo>
                    <a:pt x="0" y="559892"/>
                  </a:lnTo>
                  <a:lnTo>
                    <a:pt x="1358" y="561695"/>
                  </a:lnTo>
                  <a:lnTo>
                    <a:pt x="2895" y="562825"/>
                  </a:lnTo>
                  <a:lnTo>
                    <a:pt x="4254" y="564083"/>
                  </a:lnTo>
                  <a:lnTo>
                    <a:pt x="4813" y="563384"/>
                  </a:lnTo>
                  <a:lnTo>
                    <a:pt x="5791" y="562711"/>
                  </a:lnTo>
                  <a:lnTo>
                    <a:pt x="5880" y="559892"/>
                  </a:lnTo>
                  <a:close/>
                </a:path>
                <a:path w="1057275" h="979170">
                  <a:moveTo>
                    <a:pt x="61696" y="463042"/>
                  </a:moveTo>
                  <a:lnTo>
                    <a:pt x="59905" y="460667"/>
                  </a:lnTo>
                  <a:lnTo>
                    <a:pt x="58483" y="460794"/>
                  </a:lnTo>
                  <a:lnTo>
                    <a:pt x="56718" y="463207"/>
                  </a:lnTo>
                  <a:lnTo>
                    <a:pt x="60274" y="463092"/>
                  </a:lnTo>
                  <a:lnTo>
                    <a:pt x="61696" y="463042"/>
                  </a:lnTo>
                  <a:close/>
                </a:path>
                <a:path w="1057275" h="979170">
                  <a:moveTo>
                    <a:pt x="62928" y="325945"/>
                  </a:moveTo>
                  <a:lnTo>
                    <a:pt x="61823" y="324586"/>
                  </a:lnTo>
                  <a:lnTo>
                    <a:pt x="61518" y="322211"/>
                  </a:lnTo>
                  <a:lnTo>
                    <a:pt x="57531" y="323113"/>
                  </a:lnTo>
                  <a:lnTo>
                    <a:pt x="61760" y="327190"/>
                  </a:lnTo>
                  <a:lnTo>
                    <a:pt x="62153" y="326771"/>
                  </a:lnTo>
                  <a:lnTo>
                    <a:pt x="62534" y="326351"/>
                  </a:lnTo>
                  <a:lnTo>
                    <a:pt x="62928" y="325945"/>
                  </a:lnTo>
                  <a:close/>
                </a:path>
                <a:path w="1057275" h="979170">
                  <a:moveTo>
                    <a:pt x="80873" y="312178"/>
                  </a:moveTo>
                  <a:lnTo>
                    <a:pt x="79489" y="311607"/>
                  </a:lnTo>
                  <a:lnTo>
                    <a:pt x="77482" y="311886"/>
                  </a:lnTo>
                  <a:lnTo>
                    <a:pt x="76733" y="313867"/>
                  </a:lnTo>
                  <a:lnTo>
                    <a:pt x="77025" y="315379"/>
                  </a:lnTo>
                  <a:lnTo>
                    <a:pt x="79400" y="315709"/>
                  </a:lnTo>
                  <a:lnTo>
                    <a:pt x="79832" y="315760"/>
                  </a:lnTo>
                  <a:lnTo>
                    <a:pt x="80873" y="314744"/>
                  </a:lnTo>
                  <a:lnTo>
                    <a:pt x="80873" y="312178"/>
                  </a:lnTo>
                  <a:close/>
                </a:path>
                <a:path w="1057275" h="979170">
                  <a:moveTo>
                    <a:pt x="105714" y="479196"/>
                  </a:moveTo>
                  <a:lnTo>
                    <a:pt x="105613" y="478497"/>
                  </a:lnTo>
                  <a:lnTo>
                    <a:pt x="105537" y="477761"/>
                  </a:lnTo>
                  <a:lnTo>
                    <a:pt x="104521" y="477151"/>
                  </a:lnTo>
                  <a:lnTo>
                    <a:pt x="103911" y="476504"/>
                  </a:lnTo>
                  <a:lnTo>
                    <a:pt x="103263" y="477291"/>
                  </a:lnTo>
                  <a:lnTo>
                    <a:pt x="102273" y="478028"/>
                  </a:lnTo>
                  <a:lnTo>
                    <a:pt x="101981" y="479437"/>
                  </a:lnTo>
                  <a:lnTo>
                    <a:pt x="103162" y="480225"/>
                  </a:lnTo>
                  <a:lnTo>
                    <a:pt x="104140" y="481330"/>
                  </a:lnTo>
                  <a:lnTo>
                    <a:pt x="104876" y="480021"/>
                  </a:lnTo>
                  <a:lnTo>
                    <a:pt x="105714" y="479196"/>
                  </a:lnTo>
                  <a:close/>
                </a:path>
                <a:path w="1057275" h="979170">
                  <a:moveTo>
                    <a:pt x="129781" y="632396"/>
                  </a:moveTo>
                  <a:lnTo>
                    <a:pt x="124917" y="638314"/>
                  </a:lnTo>
                  <a:lnTo>
                    <a:pt x="124523" y="639775"/>
                  </a:lnTo>
                  <a:lnTo>
                    <a:pt x="126365" y="643089"/>
                  </a:lnTo>
                  <a:lnTo>
                    <a:pt x="129019" y="639927"/>
                  </a:lnTo>
                  <a:lnTo>
                    <a:pt x="129603" y="636219"/>
                  </a:lnTo>
                  <a:lnTo>
                    <a:pt x="129781" y="632396"/>
                  </a:lnTo>
                  <a:close/>
                </a:path>
                <a:path w="1057275" h="979170">
                  <a:moveTo>
                    <a:pt x="131152" y="216128"/>
                  </a:moveTo>
                  <a:lnTo>
                    <a:pt x="127571" y="214845"/>
                  </a:lnTo>
                  <a:lnTo>
                    <a:pt x="127114" y="218249"/>
                  </a:lnTo>
                  <a:lnTo>
                    <a:pt x="128612" y="217944"/>
                  </a:lnTo>
                  <a:lnTo>
                    <a:pt x="130619" y="218452"/>
                  </a:lnTo>
                  <a:lnTo>
                    <a:pt x="130733" y="217944"/>
                  </a:lnTo>
                  <a:lnTo>
                    <a:pt x="131152" y="216128"/>
                  </a:lnTo>
                  <a:close/>
                </a:path>
                <a:path w="1057275" h="979170">
                  <a:moveTo>
                    <a:pt x="141732" y="870546"/>
                  </a:moveTo>
                  <a:lnTo>
                    <a:pt x="140258" y="870331"/>
                  </a:lnTo>
                  <a:lnTo>
                    <a:pt x="138785" y="870115"/>
                  </a:lnTo>
                  <a:lnTo>
                    <a:pt x="137312" y="869937"/>
                  </a:lnTo>
                  <a:lnTo>
                    <a:pt x="137058" y="871004"/>
                  </a:lnTo>
                  <a:lnTo>
                    <a:pt x="136944" y="871537"/>
                  </a:lnTo>
                  <a:lnTo>
                    <a:pt x="141300" y="872718"/>
                  </a:lnTo>
                  <a:lnTo>
                    <a:pt x="141439" y="871982"/>
                  </a:lnTo>
                  <a:lnTo>
                    <a:pt x="141732" y="870546"/>
                  </a:lnTo>
                  <a:close/>
                </a:path>
                <a:path w="1057275" h="979170">
                  <a:moveTo>
                    <a:pt x="144322" y="301218"/>
                  </a:moveTo>
                  <a:lnTo>
                    <a:pt x="142760" y="300329"/>
                  </a:lnTo>
                  <a:lnTo>
                    <a:pt x="141897" y="299478"/>
                  </a:lnTo>
                  <a:lnTo>
                    <a:pt x="140995" y="299453"/>
                  </a:lnTo>
                  <a:lnTo>
                    <a:pt x="140373" y="299453"/>
                  </a:lnTo>
                  <a:lnTo>
                    <a:pt x="139700" y="300494"/>
                  </a:lnTo>
                  <a:lnTo>
                    <a:pt x="139052" y="301104"/>
                  </a:lnTo>
                  <a:lnTo>
                    <a:pt x="139877" y="301713"/>
                  </a:lnTo>
                  <a:lnTo>
                    <a:pt x="140639" y="302577"/>
                  </a:lnTo>
                  <a:lnTo>
                    <a:pt x="142125" y="302945"/>
                  </a:lnTo>
                  <a:lnTo>
                    <a:pt x="142938" y="302069"/>
                  </a:lnTo>
                  <a:lnTo>
                    <a:pt x="144322" y="301218"/>
                  </a:lnTo>
                  <a:close/>
                </a:path>
                <a:path w="1057275" h="979170">
                  <a:moveTo>
                    <a:pt x="198094" y="591667"/>
                  </a:moveTo>
                  <a:lnTo>
                    <a:pt x="197205" y="591439"/>
                  </a:lnTo>
                  <a:lnTo>
                    <a:pt x="196303" y="591197"/>
                  </a:lnTo>
                  <a:lnTo>
                    <a:pt x="195414" y="590981"/>
                  </a:lnTo>
                  <a:lnTo>
                    <a:pt x="195173" y="592264"/>
                  </a:lnTo>
                  <a:lnTo>
                    <a:pt x="194716" y="594893"/>
                  </a:lnTo>
                  <a:lnTo>
                    <a:pt x="195440" y="595096"/>
                  </a:lnTo>
                  <a:lnTo>
                    <a:pt x="196888" y="595439"/>
                  </a:lnTo>
                  <a:lnTo>
                    <a:pt x="197688" y="592924"/>
                  </a:lnTo>
                  <a:lnTo>
                    <a:pt x="198094" y="591667"/>
                  </a:lnTo>
                  <a:close/>
                </a:path>
                <a:path w="1057275" h="979170">
                  <a:moveTo>
                    <a:pt x="198259" y="437426"/>
                  </a:moveTo>
                  <a:lnTo>
                    <a:pt x="195694" y="439813"/>
                  </a:lnTo>
                  <a:lnTo>
                    <a:pt x="192252" y="443090"/>
                  </a:lnTo>
                  <a:lnTo>
                    <a:pt x="196380" y="446265"/>
                  </a:lnTo>
                  <a:lnTo>
                    <a:pt x="198259" y="437426"/>
                  </a:lnTo>
                  <a:close/>
                </a:path>
                <a:path w="1057275" h="979170">
                  <a:moveTo>
                    <a:pt x="234911" y="461302"/>
                  </a:moveTo>
                  <a:lnTo>
                    <a:pt x="233387" y="459346"/>
                  </a:lnTo>
                  <a:lnTo>
                    <a:pt x="231965" y="459854"/>
                  </a:lnTo>
                  <a:lnTo>
                    <a:pt x="230441" y="460197"/>
                  </a:lnTo>
                  <a:lnTo>
                    <a:pt x="231101" y="462330"/>
                  </a:lnTo>
                  <a:lnTo>
                    <a:pt x="231216" y="462711"/>
                  </a:lnTo>
                  <a:lnTo>
                    <a:pt x="232156" y="463232"/>
                  </a:lnTo>
                  <a:lnTo>
                    <a:pt x="232435" y="463092"/>
                  </a:lnTo>
                  <a:lnTo>
                    <a:pt x="234022" y="462394"/>
                  </a:lnTo>
                  <a:lnTo>
                    <a:pt x="234911" y="461302"/>
                  </a:lnTo>
                  <a:close/>
                </a:path>
                <a:path w="1057275" h="979170">
                  <a:moveTo>
                    <a:pt x="240512" y="841870"/>
                  </a:moveTo>
                  <a:lnTo>
                    <a:pt x="239268" y="840879"/>
                  </a:lnTo>
                  <a:lnTo>
                    <a:pt x="235445" y="840638"/>
                  </a:lnTo>
                  <a:lnTo>
                    <a:pt x="236702" y="842873"/>
                  </a:lnTo>
                  <a:lnTo>
                    <a:pt x="238137" y="845451"/>
                  </a:lnTo>
                  <a:lnTo>
                    <a:pt x="238887" y="844956"/>
                  </a:lnTo>
                  <a:lnTo>
                    <a:pt x="240182" y="844511"/>
                  </a:lnTo>
                  <a:lnTo>
                    <a:pt x="240512" y="841870"/>
                  </a:lnTo>
                  <a:close/>
                </a:path>
                <a:path w="1057275" h="979170">
                  <a:moveTo>
                    <a:pt x="287413" y="975588"/>
                  </a:moveTo>
                  <a:lnTo>
                    <a:pt x="286981" y="973709"/>
                  </a:lnTo>
                  <a:lnTo>
                    <a:pt x="286918" y="971981"/>
                  </a:lnTo>
                  <a:lnTo>
                    <a:pt x="285648" y="971245"/>
                  </a:lnTo>
                  <a:lnTo>
                    <a:pt x="284556" y="972743"/>
                  </a:lnTo>
                  <a:lnTo>
                    <a:pt x="283159" y="974115"/>
                  </a:lnTo>
                  <a:lnTo>
                    <a:pt x="282206" y="976591"/>
                  </a:lnTo>
                  <a:lnTo>
                    <a:pt x="283273" y="977938"/>
                  </a:lnTo>
                  <a:lnTo>
                    <a:pt x="283730" y="979055"/>
                  </a:lnTo>
                  <a:lnTo>
                    <a:pt x="284848" y="978446"/>
                  </a:lnTo>
                  <a:lnTo>
                    <a:pt x="286677" y="978052"/>
                  </a:lnTo>
                  <a:lnTo>
                    <a:pt x="287413" y="975588"/>
                  </a:lnTo>
                  <a:close/>
                </a:path>
                <a:path w="1057275" h="979170">
                  <a:moveTo>
                    <a:pt x="293852" y="700468"/>
                  </a:moveTo>
                  <a:lnTo>
                    <a:pt x="292747" y="699262"/>
                  </a:lnTo>
                  <a:lnTo>
                    <a:pt x="290576" y="696925"/>
                  </a:lnTo>
                  <a:lnTo>
                    <a:pt x="289801" y="699871"/>
                  </a:lnTo>
                  <a:lnTo>
                    <a:pt x="290563" y="701370"/>
                  </a:lnTo>
                  <a:lnTo>
                    <a:pt x="293852" y="700468"/>
                  </a:lnTo>
                  <a:close/>
                </a:path>
                <a:path w="1057275" h="979170">
                  <a:moveTo>
                    <a:pt x="299313" y="758913"/>
                  </a:moveTo>
                  <a:lnTo>
                    <a:pt x="296672" y="757174"/>
                  </a:lnTo>
                  <a:lnTo>
                    <a:pt x="294957" y="757758"/>
                  </a:lnTo>
                  <a:lnTo>
                    <a:pt x="293077" y="759802"/>
                  </a:lnTo>
                  <a:lnTo>
                    <a:pt x="295516" y="762063"/>
                  </a:lnTo>
                  <a:lnTo>
                    <a:pt x="297154" y="760818"/>
                  </a:lnTo>
                  <a:lnTo>
                    <a:pt x="299313" y="758913"/>
                  </a:lnTo>
                  <a:close/>
                </a:path>
                <a:path w="1057275" h="979170">
                  <a:moveTo>
                    <a:pt x="304292" y="641223"/>
                  </a:moveTo>
                  <a:lnTo>
                    <a:pt x="298843" y="637120"/>
                  </a:lnTo>
                  <a:lnTo>
                    <a:pt x="296710" y="641477"/>
                  </a:lnTo>
                  <a:lnTo>
                    <a:pt x="304292" y="641223"/>
                  </a:lnTo>
                  <a:close/>
                </a:path>
                <a:path w="1057275" h="979170">
                  <a:moveTo>
                    <a:pt x="311924" y="230085"/>
                  </a:moveTo>
                  <a:lnTo>
                    <a:pt x="310857" y="225475"/>
                  </a:lnTo>
                  <a:lnTo>
                    <a:pt x="306616" y="228612"/>
                  </a:lnTo>
                  <a:lnTo>
                    <a:pt x="311924" y="230085"/>
                  </a:lnTo>
                  <a:close/>
                </a:path>
                <a:path w="1057275" h="979170">
                  <a:moveTo>
                    <a:pt x="328015" y="727214"/>
                  </a:moveTo>
                  <a:lnTo>
                    <a:pt x="327901" y="727011"/>
                  </a:lnTo>
                  <a:lnTo>
                    <a:pt x="322427" y="726274"/>
                  </a:lnTo>
                  <a:lnTo>
                    <a:pt x="320687" y="730465"/>
                  </a:lnTo>
                  <a:lnTo>
                    <a:pt x="324434" y="731329"/>
                  </a:lnTo>
                  <a:lnTo>
                    <a:pt x="326428" y="733729"/>
                  </a:lnTo>
                  <a:lnTo>
                    <a:pt x="328015" y="727214"/>
                  </a:lnTo>
                  <a:close/>
                </a:path>
                <a:path w="1057275" h="979170">
                  <a:moveTo>
                    <a:pt x="328574" y="510717"/>
                  </a:moveTo>
                  <a:lnTo>
                    <a:pt x="324281" y="508825"/>
                  </a:lnTo>
                  <a:lnTo>
                    <a:pt x="320814" y="509689"/>
                  </a:lnTo>
                  <a:lnTo>
                    <a:pt x="317436" y="511644"/>
                  </a:lnTo>
                  <a:lnTo>
                    <a:pt x="320992" y="511886"/>
                  </a:lnTo>
                  <a:lnTo>
                    <a:pt x="324650" y="513295"/>
                  </a:lnTo>
                  <a:lnTo>
                    <a:pt x="328574" y="510717"/>
                  </a:lnTo>
                  <a:close/>
                </a:path>
                <a:path w="1057275" h="979170">
                  <a:moveTo>
                    <a:pt x="360692" y="625805"/>
                  </a:moveTo>
                  <a:lnTo>
                    <a:pt x="360273" y="624281"/>
                  </a:lnTo>
                  <a:lnTo>
                    <a:pt x="359422" y="621639"/>
                  </a:lnTo>
                  <a:lnTo>
                    <a:pt x="358305" y="623519"/>
                  </a:lnTo>
                  <a:lnTo>
                    <a:pt x="357593" y="624700"/>
                  </a:lnTo>
                  <a:lnTo>
                    <a:pt x="356895" y="625906"/>
                  </a:lnTo>
                  <a:lnTo>
                    <a:pt x="357454" y="626084"/>
                  </a:lnTo>
                  <a:lnTo>
                    <a:pt x="358063" y="626541"/>
                  </a:lnTo>
                  <a:lnTo>
                    <a:pt x="360692" y="625805"/>
                  </a:lnTo>
                  <a:close/>
                </a:path>
                <a:path w="1057275" h="979170">
                  <a:moveTo>
                    <a:pt x="380326" y="116598"/>
                  </a:moveTo>
                  <a:lnTo>
                    <a:pt x="380149" y="113309"/>
                  </a:lnTo>
                  <a:lnTo>
                    <a:pt x="377507" y="114858"/>
                  </a:lnTo>
                  <a:lnTo>
                    <a:pt x="375704" y="116103"/>
                  </a:lnTo>
                  <a:lnTo>
                    <a:pt x="376529" y="119087"/>
                  </a:lnTo>
                  <a:lnTo>
                    <a:pt x="378002" y="117614"/>
                  </a:lnTo>
                  <a:lnTo>
                    <a:pt x="380326" y="116598"/>
                  </a:lnTo>
                  <a:close/>
                </a:path>
                <a:path w="1057275" h="979170">
                  <a:moveTo>
                    <a:pt x="381292" y="598601"/>
                  </a:moveTo>
                  <a:lnTo>
                    <a:pt x="379031" y="595274"/>
                  </a:lnTo>
                  <a:lnTo>
                    <a:pt x="375094" y="599008"/>
                  </a:lnTo>
                  <a:lnTo>
                    <a:pt x="377380" y="600824"/>
                  </a:lnTo>
                  <a:lnTo>
                    <a:pt x="379298" y="599871"/>
                  </a:lnTo>
                  <a:lnTo>
                    <a:pt x="381292" y="598601"/>
                  </a:lnTo>
                  <a:close/>
                </a:path>
                <a:path w="1057275" h="979170">
                  <a:moveTo>
                    <a:pt x="392493" y="34061"/>
                  </a:moveTo>
                  <a:lnTo>
                    <a:pt x="391172" y="33489"/>
                  </a:lnTo>
                  <a:lnTo>
                    <a:pt x="390347" y="33134"/>
                  </a:lnTo>
                  <a:lnTo>
                    <a:pt x="388645" y="32397"/>
                  </a:lnTo>
                  <a:lnTo>
                    <a:pt x="388861" y="39103"/>
                  </a:lnTo>
                  <a:lnTo>
                    <a:pt x="390321" y="37096"/>
                  </a:lnTo>
                  <a:lnTo>
                    <a:pt x="391274" y="35750"/>
                  </a:lnTo>
                  <a:lnTo>
                    <a:pt x="392493" y="34061"/>
                  </a:lnTo>
                  <a:close/>
                </a:path>
                <a:path w="1057275" h="979170">
                  <a:moveTo>
                    <a:pt x="420827" y="31534"/>
                  </a:moveTo>
                  <a:lnTo>
                    <a:pt x="416877" y="20599"/>
                  </a:lnTo>
                  <a:lnTo>
                    <a:pt x="415290" y="21170"/>
                  </a:lnTo>
                  <a:lnTo>
                    <a:pt x="415505" y="25285"/>
                  </a:lnTo>
                  <a:lnTo>
                    <a:pt x="417576" y="28613"/>
                  </a:lnTo>
                  <a:lnTo>
                    <a:pt x="419582" y="31991"/>
                  </a:lnTo>
                  <a:lnTo>
                    <a:pt x="420827" y="31534"/>
                  </a:lnTo>
                  <a:close/>
                </a:path>
                <a:path w="1057275" h="979170">
                  <a:moveTo>
                    <a:pt x="422287" y="39763"/>
                  </a:moveTo>
                  <a:lnTo>
                    <a:pt x="420458" y="39001"/>
                  </a:lnTo>
                  <a:lnTo>
                    <a:pt x="419392" y="38163"/>
                  </a:lnTo>
                  <a:lnTo>
                    <a:pt x="418592" y="38341"/>
                  </a:lnTo>
                  <a:lnTo>
                    <a:pt x="417766" y="38569"/>
                  </a:lnTo>
                  <a:lnTo>
                    <a:pt x="417195" y="39814"/>
                  </a:lnTo>
                  <a:lnTo>
                    <a:pt x="416509" y="40589"/>
                  </a:lnTo>
                  <a:lnTo>
                    <a:pt x="417309" y="41033"/>
                  </a:lnTo>
                  <a:lnTo>
                    <a:pt x="418134" y="41922"/>
                  </a:lnTo>
                  <a:lnTo>
                    <a:pt x="419798" y="41719"/>
                  </a:lnTo>
                  <a:lnTo>
                    <a:pt x="420624" y="40830"/>
                  </a:lnTo>
                  <a:lnTo>
                    <a:pt x="422287" y="39763"/>
                  </a:lnTo>
                  <a:close/>
                </a:path>
                <a:path w="1057275" h="979170">
                  <a:moveTo>
                    <a:pt x="466496" y="159791"/>
                  </a:moveTo>
                  <a:lnTo>
                    <a:pt x="463473" y="158623"/>
                  </a:lnTo>
                  <a:lnTo>
                    <a:pt x="465467" y="163423"/>
                  </a:lnTo>
                  <a:lnTo>
                    <a:pt x="466496" y="159791"/>
                  </a:lnTo>
                  <a:close/>
                </a:path>
                <a:path w="1057275" h="979170">
                  <a:moveTo>
                    <a:pt x="469201" y="2603"/>
                  </a:moveTo>
                  <a:lnTo>
                    <a:pt x="465582" y="0"/>
                  </a:lnTo>
                  <a:lnTo>
                    <a:pt x="462673" y="2120"/>
                  </a:lnTo>
                  <a:lnTo>
                    <a:pt x="466788" y="6070"/>
                  </a:lnTo>
                  <a:lnTo>
                    <a:pt x="469201" y="2603"/>
                  </a:lnTo>
                  <a:close/>
                </a:path>
                <a:path w="1057275" h="979170">
                  <a:moveTo>
                    <a:pt x="472236" y="468071"/>
                  </a:moveTo>
                  <a:lnTo>
                    <a:pt x="470458" y="466801"/>
                  </a:lnTo>
                  <a:lnTo>
                    <a:pt x="469277" y="465937"/>
                  </a:lnTo>
                  <a:lnTo>
                    <a:pt x="468083" y="465048"/>
                  </a:lnTo>
                  <a:lnTo>
                    <a:pt x="469112" y="468515"/>
                  </a:lnTo>
                  <a:lnTo>
                    <a:pt x="472236" y="468071"/>
                  </a:lnTo>
                  <a:close/>
                </a:path>
                <a:path w="1057275" h="979170">
                  <a:moveTo>
                    <a:pt x="478777" y="349605"/>
                  </a:moveTo>
                  <a:lnTo>
                    <a:pt x="478561" y="342569"/>
                  </a:lnTo>
                  <a:lnTo>
                    <a:pt x="475018" y="346621"/>
                  </a:lnTo>
                  <a:lnTo>
                    <a:pt x="475145" y="347840"/>
                  </a:lnTo>
                  <a:lnTo>
                    <a:pt x="478777" y="349605"/>
                  </a:lnTo>
                  <a:close/>
                </a:path>
                <a:path w="1057275" h="979170">
                  <a:moveTo>
                    <a:pt x="493242" y="362826"/>
                  </a:moveTo>
                  <a:lnTo>
                    <a:pt x="490156" y="363804"/>
                  </a:lnTo>
                  <a:lnTo>
                    <a:pt x="487781" y="364528"/>
                  </a:lnTo>
                  <a:lnTo>
                    <a:pt x="485127" y="365353"/>
                  </a:lnTo>
                  <a:lnTo>
                    <a:pt x="488264" y="368084"/>
                  </a:lnTo>
                  <a:lnTo>
                    <a:pt x="489826" y="367601"/>
                  </a:lnTo>
                  <a:lnTo>
                    <a:pt x="493242" y="362826"/>
                  </a:lnTo>
                  <a:close/>
                </a:path>
                <a:path w="1057275" h="979170">
                  <a:moveTo>
                    <a:pt x="528751" y="183718"/>
                  </a:moveTo>
                  <a:lnTo>
                    <a:pt x="527494" y="183642"/>
                  </a:lnTo>
                  <a:lnTo>
                    <a:pt x="526224" y="183476"/>
                  </a:lnTo>
                  <a:lnTo>
                    <a:pt x="524967" y="183515"/>
                  </a:lnTo>
                  <a:lnTo>
                    <a:pt x="524751" y="183515"/>
                  </a:lnTo>
                  <a:lnTo>
                    <a:pt x="524560" y="184353"/>
                  </a:lnTo>
                  <a:lnTo>
                    <a:pt x="524192" y="185191"/>
                  </a:lnTo>
                  <a:lnTo>
                    <a:pt x="527367" y="185077"/>
                  </a:lnTo>
                  <a:lnTo>
                    <a:pt x="528751" y="185039"/>
                  </a:lnTo>
                  <a:lnTo>
                    <a:pt x="528751" y="183718"/>
                  </a:lnTo>
                  <a:close/>
                </a:path>
                <a:path w="1057275" h="979170">
                  <a:moveTo>
                    <a:pt x="539686" y="417728"/>
                  </a:moveTo>
                  <a:lnTo>
                    <a:pt x="537286" y="415467"/>
                  </a:lnTo>
                  <a:lnTo>
                    <a:pt x="536016" y="415226"/>
                  </a:lnTo>
                  <a:lnTo>
                    <a:pt x="534885" y="416864"/>
                  </a:lnTo>
                  <a:lnTo>
                    <a:pt x="534682" y="417131"/>
                  </a:lnTo>
                  <a:lnTo>
                    <a:pt x="535076" y="418274"/>
                  </a:lnTo>
                  <a:lnTo>
                    <a:pt x="536333" y="418198"/>
                  </a:lnTo>
                  <a:lnTo>
                    <a:pt x="537476" y="418020"/>
                  </a:lnTo>
                  <a:lnTo>
                    <a:pt x="539686" y="417728"/>
                  </a:lnTo>
                  <a:close/>
                </a:path>
                <a:path w="1057275" h="979170">
                  <a:moveTo>
                    <a:pt x="542010" y="55778"/>
                  </a:moveTo>
                  <a:lnTo>
                    <a:pt x="538492" y="53047"/>
                  </a:lnTo>
                  <a:lnTo>
                    <a:pt x="535330" y="53987"/>
                  </a:lnTo>
                  <a:lnTo>
                    <a:pt x="532218" y="55854"/>
                  </a:lnTo>
                  <a:lnTo>
                    <a:pt x="532511" y="57251"/>
                  </a:lnTo>
                  <a:lnTo>
                    <a:pt x="535686" y="56769"/>
                  </a:lnTo>
                  <a:lnTo>
                    <a:pt x="538835" y="56261"/>
                  </a:lnTo>
                  <a:lnTo>
                    <a:pt x="542010" y="55778"/>
                  </a:lnTo>
                  <a:close/>
                </a:path>
                <a:path w="1057275" h="979170">
                  <a:moveTo>
                    <a:pt x="550989" y="291934"/>
                  </a:moveTo>
                  <a:lnTo>
                    <a:pt x="547116" y="289039"/>
                  </a:lnTo>
                  <a:lnTo>
                    <a:pt x="543852" y="295452"/>
                  </a:lnTo>
                  <a:lnTo>
                    <a:pt x="545109" y="296138"/>
                  </a:lnTo>
                  <a:lnTo>
                    <a:pt x="550989" y="291934"/>
                  </a:lnTo>
                  <a:close/>
                </a:path>
                <a:path w="1057275" h="979170">
                  <a:moveTo>
                    <a:pt x="555066" y="752487"/>
                  </a:moveTo>
                  <a:lnTo>
                    <a:pt x="553567" y="745604"/>
                  </a:lnTo>
                  <a:lnTo>
                    <a:pt x="550138" y="750341"/>
                  </a:lnTo>
                  <a:lnTo>
                    <a:pt x="550341" y="750951"/>
                  </a:lnTo>
                  <a:lnTo>
                    <a:pt x="555066" y="752487"/>
                  </a:lnTo>
                  <a:close/>
                </a:path>
                <a:path w="1057275" h="979170">
                  <a:moveTo>
                    <a:pt x="564654" y="862164"/>
                  </a:moveTo>
                  <a:lnTo>
                    <a:pt x="560158" y="860145"/>
                  </a:lnTo>
                  <a:lnTo>
                    <a:pt x="562495" y="869429"/>
                  </a:lnTo>
                  <a:lnTo>
                    <a:pt x="564311" y="868895"/>
                  </a:lnTo>
                  <a:lnTo>
                    <a:pt x="564083" y="865644"/>
                  </a:lnTo>
                  <a:lnTo>
                    <a:pt x="564654" y="862164"/>
                  </a:lnTo>
                  <a:close/>
                </a:path>
                <a:path w="1057275" h="979170">
                  <a:moveTo>
                    <a:pt x="590042" y="490232"/>
                  </a:moveTo>
                  <a:lnTo>
                    <a:pt x="587768" y="488162"/>
                  </a:lnTo>
                  <a:lnTo>
                    <a:pt x="587273" y="493509"/>
                  </a:lnTo>
                  <a:lnTo>
                    <a:pt x="588137" y="491820"/>
                  </a:lnTo>
                  <a:lnTo>
                    <a:pt x="590042" y="490232"/>
                  </a:lnTo>
                  <a:close/>
                </a:path>
                <a:path w="1057275" h="979170">
                  <a:moveTo>
                    <a:pt x="606780" y="243128"/>
                  </a:moveTo>
                  <a:lnTo>
                    <a:pt x="603834" y="238836"/>
                  </a:lnTo>
                  <a:lnTo>
                    <a:pt x="603034" y="238531"/>
                  </a:lnTo>
                  <a:lnTo>
                    <a:pt x="598893" y="240182"/>
                  </a:lnTo>
                  <a:lnTo>
                    <a:pt x="603872" y="242036"/>
                  </a:lnTo>
                  <a:lnTo>
                    <a:pt x="606780" y="243128"/>
                  </a:lnTo>
                  <a:close/>
                </a:path>
                <a:path w="1057275" h="979170">
                  <a:moveTo>
                    <a:pt x="614565" y="807313"/>
                  </a:moveTo>
                  <a:lnTo>
                    <a:pt x="613740" y="806043"/>
                  </a:lnTo>
                  <a:lnTo>
                    <a:pt x="613397" y="804875"/>
                  </a:lnTo>
                  <a:lnTo>
                    <a:pt x="612355" y="805522"/>
                  </a:lnTo>
                  <a:lnTo>
                    <a:pt x="610641" y="805954"/>
                  </a:lnTo>
                  <a:lnTo>
                    <a:pt x="610374" y="806831"/>
                  </a:lnTo>
                  <a:lnTo>
                    <a:pt x="609904" y="808367"/>
                  </a:lnTo>
                  <a:lnTo>
                    <a:pt x="610349" y="810158"/>
                  </a:lnTo>
                  <a:lnTo>
                    <a:pt x="610400" y="811847"/>
                  </a:lnTo>
                  <a:lnTo>
                    <a:pt x="610857" y="811936"/>
                  </a:lnTo>
                  <a:lnTo>
                    <a:pt x="611746" y="812165"/>
                  </a:lnTo>
                  <a:lnTo>
                    <a:pt x="612635" y="810869"/>
                  </a:lnTo>
                  <a:lnTo>
                    <a:pt x="613854" y="809688"/>
                  </a:lnTo>
                  <a:lnTo>
                    <a:pt x="614565" y="807313"/>
                  </a:lnTo>
                  <a:close/>
                </a:path>
                <a:path w="1057275" h="979170">
                  <a:moveTo>
                    <a:pt x="626287" y="578408"/>
                  </a:moveTo>
                  <a:lnTo>
                    <a:pt x="626122" y="575538"/>
                  </a:lnTo>
                  <a:lnTo>
                    <a:pt x="625640" y="573341"/>
                  </a:lnTo>
                  <a:lnTo>
                    <a:pt x="625195" y="570484"/>
                  </a:lnTo>
                  <a:lnTo>
                    <a:pt x="622046" y="573100"/>
                  </a:lnTo>
                  <a:lnTo>
                    <a:pt x="621931" y="575665"/>
                  </a:lnTo>
                  <a:lnTo>
                    <a:pt x="622363" y="578129"/>
                  </a:lnTo>
                  <a:lnTo>
                    <a:pt x="622465" y="578840"/>
                  </a:lnTo>
                  <a:lnTo>
                    <a:pt x="623925" y="579513"/>
                  </a:lnTo>
                  <a:lnTo>
                    <a:pt x="625157" y="579843"/>
                  </a:lnTo>
                  <a:lnTo>
                    <a:pt x="626287" y="578408"/>
                  </a:lnTo>
                  <a:close/>
                </a:path>
                <a:path w="1057275" h="979170">
                  <a:moveTo>
                    <a:pt x="639902" y="711111"/>
                  </a:moveTo>
                  <a:lnTo>
                    <a:pt x="636333" y="708215"/>
                  </a:lnTo>
                  <a:lnTo>
                    <a:pt x="635698" y="710069"/>
                  </a:lnTo>
                  <a:lnTo>
                    <a:pt x="634504" y="713740"/>
                  </a:lnTo>
                  <a:lnTo>
                    <a:pt x="639902" y="711111"/>
                  </a:lnTo>
                  <a:close/>
                </a:path>
                <a:path w="1057275" h="979170">
                  <a:moveTo>
                    <a:pt x="652576" y="495719"/>
                  </a:moveTo>
                  <a:lnTo>
                    <a:pt x="650506" y="492760"/>
                  </a:lnTo>
                  <a:lnTo>
                    <a:pt x="650278" y="495541"/>
                  </a:lnTo>
                  <a:lnTo>
                    <a:pt x="650163" y="497052"/>
                  </a:lnTo>
                  <a:lnTo>
                    <a:pt x="650049" y="498589"/>
                  </a:lnTo>
                  <a:lnTo>
                    <a:pt x="652310" y="497217"/>
                  </a:lnTo>
                  <a:lnTo>
                    <a:pt x="652576" y="495719"/>
                  </a:lnTo>
                  <a:close/>
                </a:path>
                <a:path w="1057275" h="979170">
                  <a:moveTo>
                    <a:pt x="652868" y="854786"/>
                  </a:moveTo>
                  <a:lnTo>
                    <a:pt x="652183" y="854786"/>
                  </a:lnTo>
                  <a:lnTo>
                    <a:pt x="651497" y="854798"/>
                  </a:lnTo>
                  <a:lnTo>
                    <a:pt x="650811" y="854786"/>
                  </a:lnTo>
                  <a:lnTo>
                    <a:pt x="650887" y="856957"/>
                  </a:lnTo>
                  <a:lnTo>
                    <a:pt x="650925" y="858012"/>
                  </a:lnTo>
                  <a:lnTo>
                    <a:pt x="651446" y="858037"/>
                  </a:lnTo>
                  <a:lnTo>
                    <a:pt x="651954" y="858062"/>
                  </a:lnTo>
                  <a:lnTo>
                    <a:pt x="652487" y="858062"/>
                  </a:lnTo>
                  <a:lnTo>
                    <a:pt x="652602" y="856983"/>
                  </a:lnTo>
                  <a:lnTo>
                    <a:pt x="652741" y="855891"/>
                  </a:lnTo>
                  <a:lnTo>
                    <a:pt x="652868" y="854786"/>
                  </a:lnTo>
                  <a:close/>
                </a:path>
                <a:path w="1057275" h="979170">
                  <a:moveTo>
                    <a:pt x="654824" y="240461"/>
                  </a:moveTo>
                  <a:lnTo>
                    <a:pt x="649490" y="244767"/>
                  </a:lnTo>
                  <a:lnTo>
                    <a:pt x="649084" y="245897"/>
                  </a:lnTo>
                  <a:lnTo>
                    <a:pt x="651395" y="248818"/>
                  </a:lnTo>
                  <a:lnTo>
                    <a:pt x="652602" y="245846"/>
                  </a:lnTo>
                  <a:lnTo>
                    <a:pt x="653732" y="243154"/>
                  </a:lnTo>
                  <a:lnTo>
                    <a:pt x="654824" y="240461"/>
                  </a:lnTo>
                  <a:close/>
                </a:path>
                <a:path w="1057275" h="979170">
                  <a:moveTo>
                    <a:pt x="671830" y="561327"/>
                  </a:moveTo>
                  <a:lnTo>
                    <a:pt x="671233" y="557822"/>
                  </a:lnTo>
                  <a:lnTo>
                    <a:pt x="669277" y="559079"/>
                  </a:lnTo>
                  <a:lnTo>
                    <a:pt x="667689" y="559320"/>
                  </a:lnTo>
                  <a:lnTo>
                    <a:pt x="667575" y="559498"/>
                  </a:lnTo>
                  <a:lnTo>
                    <a:pt x="667435" y="559676"/>
                  </a:lnTo>
                  <a:lnTo>
                    <a:pt x="667410" y="560019"/>
                  </a:lnTo>
                  <a:lnTo>
                    <a:pt x="667524" y="560311"/>
                  </a:lnTo>
                  <a:lnTo>
                    <a:pt x="668959" y="560679"/>
                  </a:lnTo>
                  <a:lnTo>
                    <a:pt x="670280" y="560959"/>
                  </a:lnTo>
                  <a:lnTo>
                    <a:pt x="671830" y="561327"/>
                  </a:lnTo>
                  <a:close/>
                </a:path>
                <a:path w="1057275" h="979170">
                  <a:moveTo>
                    <a:pt x="677557" y="154762"/>
                  </a:moveTo>
                  <a:lnTo>
                    <a:pt x="675576" y="152006"/>
                  </a:lnTo>
                  <a:lnTo>
                    <a:pt x="674573" y="150647"/>
                  </a:lnTo>
                  <a:lnTo>
                    <a:pt x="674154" y="153111"/>
                  </a:lnTo>
                  <a:lnTo>
                    <a:pt x="675106" y="154520"/>
                  </a:lnTo>
                  <a:lnTo>
                    <a:pt x="677557" y="154762"/>
                  </a:lnTo>
                  <a:close/>
                </a:path>
                <a:path w="1057275" h="979170">
                  <a:moveTo>
                    <a:pt x="686714" y="145072"/>
                  </a:moveTo>
                  <a:lnTo>
                    <a:pt x="685622" y="142252"/>
                  </a:lnTo>
                  <a:lnTo>
                    <a:pt x="684644" y="139649"/>
                  </a:lnTo>
                  <a:lnTo>
                    <a:pt x="681901" y="142633"/>
                  </a:lnTo>
                  <a:lnTo>
                    <a:pt x="683133" y="143687"/>
                  </a:lnTo>
                  <a:lnTo>
                    <a:pt x="684339" y="144741"/>
                  </a:lnTo>
                  <a:lnTo>
                    <a:pt x="685736" y="145808"/>
                  </a:lnTo>
                  <a:lnTo>
                    <a:pt x="686231" y="145364"/>
                  </a:lnTo>
                  <a:lnTo>
                    <a:pt x="686714" y="145072"/>
                  </a:lnTo>
                  <a:close/>
                </a:path>
                <a:path w="1057275" h="979170">
                  <a:moveTo>
                    <a:pt x="689254" y="547954"/>
                  </a:moveTo>
                  <a:lnTo>
                    <a:pt x="687463" y="545922"/>
                  </a:lnTo>
                  <a:lnTo>
                    <a:pt x="685660" y="544855"/>
                  </a:lnTo>
                  <a:lnTo>
                    <a:pt x="683717" y="548132"/>
                  </a:lnTo>
                  <a:lnTo>
                    <a:pt x="685914" y="548068"/>
                  </a:lnTo>
                  <a:lnTo>
                    <a:pt x="689254" y="547954"/>
                  </a:lnTo>
                  <a:close/>
                </a:path>
                <a:path w="1057275" h="979170">
                  <a:moveTo>
                    <a:pt x="705091" y="349808"/>
                  </a:moveTo>
                  <a:lnTo>
                    <a:pt x="702398" y="344754"/>
                  </a:lnTo>
                  <a:lnTo>
                    <a:pt x="698969" y="346748"/>
                  </a:lnTo>
                  <a:lnTo>
                    <a:pt x="701052" y="347802"/>
                  </a:lnTo>
                  <a:lnTo>
                    <a:pt x="705091" y="349808"/>
                  </a:lnTo>
                  <a:close/>
                </a:path>
                <a:path w="1057275" h="979170">
                  <a:moveTo>
                    <a:pt x="726109" y="969391"/>
                  </a:moveTo>
                  <a:lnTo>
                    <a:pt x="719531" y="971359"/>
                  </a:lnTo>
                  <a:lnTo>
                    <a:pt x="720013" y="973112"/>
                  </a:lnTo>
                  <a:lnTo>
                    <a:pt x="722960" y="974369"/>
                  </a:lnTo>
                  <a:lnTo>
                    <a:pt x="724992" y="973150"/>
                  </a:lnTo>
                  <a:lnTo>
                    <a:pt x="726109" y="969391"/>
                  </a:lnTo>
                  <a:close/>
                </a:path>
                <a:path w="1057275" h="979170">
                  <a:moveTo>
                    <a:pt x="733094" y="44056"/>
                  </a:moveTo>
                  <a:lnTo>
                    <a:pt x="731062" y="40055"/>
                  </a:lnTo>
                  <a:lnTo>
                    <a:pt x="731342" y="48831"/>
                  </a:lnTo>
                  <a:lnTo>
                    <a:pt x="733094" y="44056"/>
                  </a:lnTo>
                  <a:close/>
                </a:path>
                <a:path w="1057275" h="979170">
                  <a:moveTo>
                    <a:pt x="742632" y="613270"/>
                  </a:moveTo>
                  <a:lnTo>
                    <a:pt x="740905" y="612178"/>
                  </a:lnTo>
                  <a:lnTo>
                    <a:pt x="738314" y="610552"/>
                  </a:lnTo>
                  <a:lnTo>
                    <a:pt x="738962" y="614883"/>
                  </a:lnTo>
                  <a:lnTo>
                    <a:pt x="742632" y="613270"/>
                  </a:lnTo>
                  <a:close/>
                </a:path>
                <a:path w="1057275" h="979170">
                  <a:moveTo>
                    <a:pt x="744156" y="434898"/>
                  </a:moveTo>
                  <a:lnTo>
                    <a:pt x="743064" y="434289"/>
                  </a:lnTo>
                  <a:lnTo>
                    <a:pt x="737235" y="440220"/>
                  </a:lnTo>
                  <a:lnTo>
                    <a:pt x="739178" y="441058"/>
                  </a:lnTo>
                  <a:lnTo>
                    <a:pt x="740384" y="441553"/>
                  </a:lnTo>
                  <a:lnTo>
                    <a:pt x="741845" y="442163"/>
                  </a:lnTo>
                  <a:lnTo>
                    <a:pt x="744156" y="434898"/>
                  </a:lnTo>
                  <a:close/>
                </a:path>
                <a:path w="1057275" h="979170">
                  <a:moveTo>
                    <a:pt x="758494" y="480644"/>
                  </a:moveTo>
                  <a:lnTo>
                    <a:pt x="756031" y="478561"/>
                  </a:lnTo>
                  <a:lnTo>
                    <a:pt x="754545" y="479145"/>
                  </a:lnTo>
                  <a:lnTo>
                    <a:pt x="751446" y="482523"/>
                  </a:lnTo>
                  <a:lnTo>
                    <a:pt x="749033" y="484047"/>
                  </a:lnTo>
                  <a:lnTo>
                    <a:pt x="749795" y="488073"/>
                  </a:lnTo>
                  <a:lnTo>
                    <a:pt x="752970" y="485343"/>
                  </a:lnTo>
                  <a:lnTo>
                    <a:pt x="758494" y="480644"/>
                  </a:lnTo>
                  <a:close/>
                </a:path>
                <a:path w="1057275" h="979170">
                  <a:moveTo>
                    <a:pt x="790778" y="480656"/>
                  </a:moveTo>
                  <a:lnTo>
                    <a:pt x="789800" y="478599"/>
                  </a:lnTo>
                  <a:lnTo>
                    <a:pt x="787768" y="479628"/>
                  </a:lnTo>
                  <a:lnTo>
                    <a:pt x="786752" y="480136"/>
                  </a:lnTo>
                  <a:lnTo>
                    <a:pt x="787031" y="480771"/>
                  </a:lnTo>
                  <a:lnTo>
                    <a:pt x="787323" y="481406"/>
                  </a:lnTo>
                  <a:lnTo>
                    <a:pt x="787603" y="482053"/>
                  </a:lnTo>
                  <a:lnTo>
                    <a:pt x="788657" y="481571"/>
                  </a:lnTo>
                  <a:lnTo>
                    <a:pt x="790778" y="480656"/>
                  </a:lnTo>
                  <a:close/>
                </a:path>
                <a:path w="1057275" h="979170">
                  <a:moveTo>
                    <a:pt x="816178" y="299364"/>
                  </a:moveTo>
                  <a:lnTo>
                    <a:pt x="815644" y="296672"/>
                  </a:lnTo>
                  <a:lnTo>
                    <a:pt x="814463" y="295783"/>
                  </a:lnTo>
                  <a:lnTo>
                    <a:pt x="812025" y="296354"/>
                  </a:lnTo>
                  <a:lnTo>
                    <a:pt x="811885" y="299364"/>
                  </a:lnTo>
                  <a:lnTo>
                    <a:pt x="813320" y="299847"/>
                  </a:lnTo>
                  <a:lnTo>
                    <a:pt x="816178" y="299364"/>
                  </a:lnTo>
                  <a:close/>
                </a:path>
                <a:path w="1057275" h="979170">
                  <a:moveTo>
                    <a:pt x="824242" y="57950"/>
                  </a:moveTo>
                  <a:lnTo>
                    <a:pt x="823379" y="57213"/>
                  </a:lnTo>
                  <a:lnTo>
                    <a:pt x="822579" y="55968"/>
                  </a:lnTo>
                  <a:lnTo>
                    <a:pt x="819797" y="60591"/>
                  </a:lnTo>
                  <a:lnTo>
                    <a:pt x="823087" y="62280"/>
                  </a:lnTo>
                  <a:lnTo>
                    <a:pt x="824217" y="61163"/>
                  </a:lnTo>
                  <a:lnTo>
                    <a:pt x="824242" y="58661"/>
                  </a:lnTo>
                  <a:lnTo>
                    <a:pt x="824242" y="57950"/>
                  </a:lnTo>
                  <a:close/>
                </a:path>
                <a:path w="1057275" h="979170">
                  <a:moveTo>
                    <a:pt x="832878" y="520153"/>
                  </a:moveTo>
                  <a:lnTo>
                    <a:pt x="831494" y="519379"/>
                  </a:lnTo>
                  <a:lnTo>
                    <a:pt x="830541" y="518401"/>
                  </a:lnTo>
                  <a:lnTo>
                    <a:pt x="829741" y="518490"/>
                  </a:lnTo>
                  <a:lnTo>
                    <a:pt x="828992" y="518604"/>
                  </a:lnTo>
                  <a:lnTo>
                    <a:pt x="827773" y="520077"/>
                  </a:lnTo>
                  <a:lnTo>
                    <a:pt x="827913" y="520636"/>
                  </a:lnTo>
                  <a:lnTo>
                    <a:pt x="828141" y="521500"/>
                  </a:lnTo>
                  <a:lnTo>
                    <a:pt x="829360" y="522681"/>
                  </a:lnTo>
                  <a:lnTo>
                    <a:pt x="830922" y="522643"/>
                  </a:lnTo>
                  <a:lnTo>
                    <a:pt x="831684" y="521335"/>
                  </a:lnTo>
                  <a:lnTo>
                    <a:pt x="832878" y="520153"/>
                  </a:lnTo>
                  <a:close/>
                </a:path>
                <a:path w="1057275" h="979170">
                  <a:moveTo>
                    <a:pt x="839203" y="221259"/>
                  </a:moveTo>
                  <a:lnTo>
                    <a:pt x="833767" y="221449"/>
                  </a:lnTo>
                  <a:lnTo>
                    <a:pt x="834466" y="228638"/>
                  </a:lnTo>
                  <a:lnTo>
                    <a:pt x="837641" y="223735"/>
                  </a:lnTo>
                  <a:lnTo>
                    <a:pt x="839203" y="221259"/>
                  </a:lnTo>
                  <a:close/>
                </a:path>
                <a:path w="1057275" h="979170">
                  <a:moveTo>
                    <a:pt x="854240" y="668223"/>
                  </a:moveTo>
                  <a:lnTo>
                    <a:pt x="850811" y="666267"/>
                  </a:lnTo>
                  <a:lnTo>
                    <a:pt x="849096" y="665314"/>
                  </a:lnTo>
                  <a:lnTo>
                    <a:pt x="848855" y="670140"/>
                  </a:lnTo>
                  <a:lnTo>
                    <a:pt x="849109" y="670293"/>
                  </a:lnTo>
                  <a:lnTo>
                    <a:pt x="854240" y="668223"/>
                  </a:lnTo>
                  <a:close/>
                </a:path>
                <a:path w="1057275" h="979170">
                  <a:moveTo>
                    <a:pt x="863523" y="339509"/>
                  </a:moveTo>
                  <a:lnTo>
                    <a:pt x="858850" y="336702"/>
                  </a:lnTo>
                  <a:lnTo>
                    <a:pt x="856310" y="338531"/>
                  </a:lnTo>
                  <a:lnTo>
                    <a:pt x="858634" y="338836"/>
                  </a:lnTo>
                  <a:lnTo>
                    <a:pt x="860526" y="339102"/>
                  </a:lnTo>
                  <a:lnTo>
                    <a:pt x="863523" y="339509"/>
                  </a:lnTo>
                  <a:close/>
                </a:path>
                <a:path w="1057275" h="979170">
                  <a:moveTo>
                    <a:pt x="884567" y="546112"/>
                  </a:moveTo>
                  <a:lnTo>
                    <a:pt x="884262" y="545782"/>
                  </a:lnTo>
                  <a:lnTo>
                    <a:pt x="883945" y="545414"/>
                  </a:lnTo>
                  <a:lnTo>
                    <a:pt x="883640" y="545045"/>
                  </a:lnTo>
                  <a:lnTo>
                    <a:pt x="882053" y="545223"/>
                  </a:lnTo>
                  <a:lnTo>
                    <a:pt x="880821" y="545807"/>
                  </a:lnTo>
                  <a:lnTo>
                    <a:pt x="881811" y="548855"/>
                  </a:lnTo>
                  <a:lnTo>
                    <a:pt x="882738" y="547954"/>
                  </a:lnTo>
                  <a:lnTo>
                    <a:pt x="883653" y="547027"/>
                  </a:lnTo>
                  <a:lnTo>
                    <a:pt x="884567" y="546112"/>
                  </a:lnTo>
                  <a:close/>
                </a:path>
                <a:path w="1057275" h="979170">
                  <a:moveTo>
                    <a:pt x="909116" y="554913"/>
                  </a:moveTo>
                  <a:lnTo>
                    <a:pt x="908824" y="551789"/>
                  </a:lnTo>
                  <a:lnTo>
                    <a:pt x="906856" y="552742"/>
                  </a:lnTo>
                  <a:lnTo>
                    <a:pt x="904582" y="553427"/>
                  </a:lnTo>
                  <a:lnTo>
                    <a:pt x="904443" y="556602"/>
                  </a:lnTo>
                  <a:lnTo>
                    <a:pt x="907630" y="556285"/>
                  </a:lnTo>
                  <a:lnTo>
                    <a:pt x="909116" y="554913"/>
                  </a:lnTo>
                  <a:close/>
                </a:path>
                <a:path w="1057275" h="979170">
                  <a:moveTo>
                    <a:pt x="914349" y="731888"/>
                  </a:moveTo>
                  <a:lnTo>
                    <a:pt x="912495" y="732688"/>
                  </a:lnTo>
                  <a:lnTo>
                    <a:pt x="909802" y="733844"/>
                  </a:lnTo>
                  <a:lnTo>
                    <a:pt x="911301" y="734783"/>
                  </a:lnTo>
                  <a:lnTo>
                    <a:pt x="912075" y="735317"/>
                  </a:lnTo>
                  <a:lnTo>
                    <a:pt x="913295" y="736092"/>
                  </a:lnTo>
                  <a:lnTo>
                    <a:pt x="913650" y="734707"/>
                  </a:lnTo>
                  <a:lnTo>
                    <a:pt x="913879" y="733729"/>
                  </a:lnTo>
                  <a:lnTo>
                    <a:pt x="914349" y="731888"/>
                  </a:lnTo>
                  <a:close/>
                </a:path>
                <a:path w="1057275" h="979170">
                  <a:moveTo>
                    <a:pt x="958291" y="715200"/>
                  </a:moveTo>
                  <a:lnTo>
                    <a:pt x="957808" y="715200"/>
                  </a:lnTo>
                  <a:lnTo>
                    <a:pt x="957338" y="715187"/>
                  </a:lnTo>
                  <a:lnTo>
                    <a:pt x="956868" y="715187"/>
                  </a:lnTo>
                  <a:lnTo>
                    <a:pt x="957516" y="717486"/>
                  </a:lnTo>
                  <a:lnTo>
                    <a:pt x="953820" y="719531"/>
                  </a:lnTo>
                  <a:lnTo>
                    <a:pt x="957707" y="722553"/>
                  </a:lnTo>
                  <a:lnTo>
                    <a:pt x="957910" y="720928"/>
                  </a:lnTo>
                  <a:lnTo>
                    <a:pt x="958088" y="719823"/>
                  </a:lnTo>
                  <a:lnTo>
                    <a:pt x="958253" y="717550"/>
                  </a:lnTo>
                  <a:lnTo>
                    <a:pt x="958253" y="716381"/>
                  </a:lnTo>
                  <a:lnTo>
                    <a:pt x="958291" y="715200"/>
                  </a:lnTo>
                  <a:close/>
                </a:path>
                <a:path w="1057275" h="979170">
                  <a:moveTo>
                    <a:pt x="974191" y="331800"/>
                  </a:moveTo>
                  <a:lnTo>
                    <a:pt x="971346" y="331990"/>
                  </a:lnTo>
                  <a:lnTo>
                    <a:pt x="969822" y="332943"/>
                  </a:lnTo>
                  <a:lnTo>
                    <a:pt x="971219" y="336854"/>
                  </a:lnTo>
                  <a:lnTo>
                    <a:pt x="972540" y="334606"/>
                  </a:lnTo>
                  <a:lnTo>
                    <a:pt x="973378" y="333209"/>
                  </a:lnTo>
                  <a:lnTo>
                    <a:pt x="974191" y="331800"/>
                  </a:lnTo>
                  <a:close/>
                </a:path>
                <a:path w="1057275" h="979170">
                  <a:moveTo>
                    <a:pt x="980732" y="431647"/>
                  </a:moveTo>
                  <a:lnTo>
                    <a:pt x="979424" y="430822"/>
                  </a:lnTo>
                  <a:lnTo>
                    <a:pt x="978890" y="430504"/>
                  </a:lnTo>
                  <a:lnTo>
                    <a:pt x="977519" y="430542"/>
                  </a:lnTo>
                  <a:lnTo>
                    <a:pt x="977341" y="430834"/>
                  </a:lnTo>
                  <a:lnTo>
                    <a:pt x="976249" y="432866"/>
                  </a:lnTo>
                  <a:lnTo>
                    <a:pt x="975067" y="435000"/>
                  </a:lnTo>
                  <a:lnTo>
                    <a:pt x="977557" y="437108"/>
                  </a:lnTo>
                  <a:lnTo>
                    <a:pt x="977785" y="437121"/>
                  </a:lnTo>
                  <a:lnTo>
                    <a:pt x="978408" y="437324"/>
                  </a:lnTo>
                  <a:lnTo>
                    <a:pt x="980490" y="432930"/>
                  </a:lnTo>
                  <a:lnTo>
                    <a:pt x="980732" y="431647"/>
                  </a:lnTo>
                  <a:close/>
                </a:path>
                <a:path w="1057275" h="979170">
                  <a:moveTo>
                    <a:pt x="985037" y="409054"/>
                  </a:moveTo>
                  <a:lnTo>
                    <a:pt x="984504" y="407123"/>
                  </a:lnTo>
                  <a:lnTo>
                    <a:pt x="984084" y="405752"/>
                  </a:lnTo>
                  <a:lnTo>
                    <a:pt x="983691" y="404355"/>
                  </a:lnTo>
                  <a:lnTo>
                    <a:pt x="983056" y="404533"/>
                  </a:lnTo>
                  <a:lnTo>
                    <a:pt x="981811" y="404914"/>
                  </a:lnTo>
                  <a:lnTo>
                    <a:pt x="981583" y="406666"/>
                  </a:lnTo>
                  <a:lnTo>
                    <a:pt x="981608" y="408343"/>
                  </a:lnTo>
                  <a:lnTo>
                    <a:pt x="985037" y="409054"/>
                  </a:lnTo>
                  <a:close/>
                </a:path>
                <a:path w="1057275" h="979170">
                  <a:moveTo>
                    <a:pt x="989406" y="882904"/>
                  </a:moveTo>
                  <a:lnTo>
                    <a:pt x="988707" y="881595"/>
                  </a:lnTo>
                  <a:lnTo>
                    <a:pt x="987323" y="879017"/>
                  </a:lnTo>
                  <a:lnTo>
                    <a:pt x="986269" y="879716"/>
                  </a:lnTo>
                  <a:lnTo>
                    <a:pt x="985761" y="880084"/>
                  </a:lnTo>
                  <a:lnTo>
                    <a:pt x="986663" y="881227"/>
                  </a:lnTo>
                  <a:lnTo>
                    <a:pt x="987577" y="882357"/>
                  </a:lnTo>
                  <a:lnTo>
                    <a:pt x="988466" y="883500"/>
                  </a:lnTo>
                  <a:lnTo>
                    <a:pt x="988783" y="883310"/>
                  </a:lnTo>
                  <a:lnTo>
                    <a:pt x="989088" y="883094"/>
                  </a:lnTo>
                  <a:lnTo>
                    <a:pt x="989406" y="882904"/>
                  </a:lnTo>
                  <a:close/>
                </a:path>
                <a:path w="1057275" h="979170">
                  <a:moveTo>
                    <a:pt x="1056881" y="736142"/>
                  </a:moveTo>
                  <a:lnTo>
                    <a:pt x="1056500" y="734644"/>
                  </a:lnTo>
                  <a:lnTo>
                    <a:pt x="1053198" y="734898"/>
                  </a:lnTo>
                  <a:lnTo>
                    <a:pt x="1052791" y="735558"/>
                  </a:lnTo>
                  <a:lnTo>
                    <a:pt x="1052093" y="736168"/>
                  </a:lnTo>
                  <a:lnTo>
                    <a:pt x="1054138" y="737997"/>
                  </a:lnTo>
                  <a:lnTo>
                    <a:pt x="1055852" y="739508"/>
                  </a:lnTo>
                  <a:lnTo>
                    <a:pt x="1056881" y="736142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8" name="object 153">
              <a:extLst>
                <a:ext uri="{FF2B5EF4-FFF2-40B4-BE49-F238E27FC236}">
                  <a16:creationId xmlns:a16="http://schemas.microsoft.com/office/drawing/2014/main" id="{06384444-A71A-A2AE-EEE5-78391FDDDDCF}"/>
                </a:ext>
              </a:extLst>
            </p:cNvPr>
            <p:cNvSpPr/>
            <p:nvPr/>
          </p:nvSpPr>
          <p:spPr>
            <a:xfrm>
              <a:off x="4961485" y="4441770"/>
              <a:ext cx="605321" cy="665392"/>
            </a:xfrm>
            <a:custGeom>
              <a:avLst/>
              <a:gdLst/>
              <a:ahLst/>
              <a:cxnLst/>
              <a:rect l="l" t="t" r="r" b="b"/>
              <a:pathLst>
                <a:path w="998220" h="1097279">
                  <a:moveTo>
                    <a:pt x="3365" y="499275"/>
                  </a:moveTo>
                  <a:lnTo>
                    <a:pt x="3213" y="498144"/>
                  </a:lnTo>
                  <a:lnTo>
                    <a:pt x="2959" y="495896"/>
                  </a:lnTo>
                  <a:lnTo>
                    <a:pt x="2425" y="495922"/>
                  </a:lnTo>
                  <a:lnTo>
                    <a:pt x="1892" y="495947"/>
                  </a:lnTo>
                  <a:lnTo>
                    <a:pt x="1358" y="495985"/>
                  </a:lnTo>
                  <a:lnTo>
                    <a:pt x="1651" y="497166"/>
                  </a:lnTo>
                  <a:lnTo>
                    <a:pt x="1905" y="498335"/>
                  </a:lnTo>
                  <a:lnTo>
                    <a:pt x="2184" y="499516"/>
                  </a:lnTo>
                  <a:lnTo>
                    <a:pt x="2565" y="499440"/>
                  </a:lnTo>
                  <a:lnTo>
                    <a:pt x="2959" y="499364"/>
                  </a:lnTo>
                  <a:lnTo>
                    <a:pt x="3365" y="499275"/>
                  </a:lnTo>
                  <a:close/>
                </a:path>
                <a:path w="998220" h="1097279">
                  <a:moveTo>
                    <a:pt x="3746" y="750252"/>
                  </a:moveTo>
                  <a:lnTo>
                    <a:pt x="3479" y="749871"/>
                  </a:lnTo>
                  <a:lnTo>
                    <a:pt x="3213" y="749439"/>
                  </a:lnTo>
                  <a:lnTo>
                    <a:pt x="2946" y="749058"/>
                  </a:lnTo>
                  <a:lnTo>
                    <a:pt x="1968" y="749731"/>
                  </a:lnTo>
                  <a:lnTo>
                    <a:pt x="990" y="750392"/>
                  </a:lnTo>
                  <a:lnTo>
                    <a:pt x="0" y="751052"/>
                  </a:lnTo>
                  <a:lnTo>
                    <a:pt x="241" y="751420"/>
                  </a:lnTo>
                  <a:lnTo>
                    <a:pt x="495" y="751763"/>
                  </a:lnTo>
                  <a:lnTo>
                    <a:pt x="749" y="752132"/>
                  </a:lnTo>
                  <a:lnTo>
                    <a:pt x="2743" y="750887"/>
                  </a:lnTo>
                  <a:lnTo>
                    <a:pt x="3746" y="750252"/>
                  </a:lnTo>
                  <a:close/>
                </a:path>
                <a:path w="998220" h="1097279">
                  <a:moveTo>
                    <a:pt x="15163" y="518414"/>
                  </a:moveTo>
                  <a:lnTo>
                    <a:pt x="14693" y="517486"/>
                  </a:lnTo>
                  <a:lnTo>
                    <a:pt x="14071" y="516864"/>
                  </a:lnTo>
                  <a:lnTo>
                    <a:pt x="13550" y="516178"/>
                  </a:lnTo>
                  <a:lnTo>
                    <a:pt x="13068" y="516597"/>
                  </a:lnTo>
                  <a:lnTo>
                    <a:pt x="12128" y="517258"/>
                  </a:lnTo>
                  <a:lnTo>
                    <a:pt x="12534" y="518198"/>
                  </a:lnTo>
                  <a:lnTo>
                    <a:pt x="13182" y="518807"/>
                  </a:lnTo>
                  <a:lnTo>
                    <a:pt x="13868" y="519645"/>
                  </a:lnTo>
                  <a:lnTo>
                    <a:pt x="14465" y="518972"/>
                  </a:lnTo>
                  <a:lnTo>
                    <a:pt x="15163" y="518414"/>
                  </a:lnTo>
                  <a:close/>
                </a:path>
                <a:path w="998220" h="1097279">
                  <a:moveTo>
                    <a:pt x="19367" y="771283"/>
                  </a:moveTo>
                  <a:lnTo>
                    <a:pt x="18694" y="770724"/>
                  </a:lnTo>
                  <a:lnTo>
                    <a:pt x="18097" y="770051"/>
                  </a:lnTo>
                  <a:lnTo>
                    <a:pt x="17564" y="770864"/>
                  </a:lnTo>
                  <a:lnTo>
                    <a:pt x="17081" y="771385"/>
                  </a:lnTo>
                  <a:lnTo>
                    <a:pt x="16941" y="772007"/>
                  </a:lnTo>
                  <a:lnTo>
                    <a:pt x="16878" y="772210"/>
                  </a:lnTo>
                  <a:lnTo>
                    <a:pt x="17856" y="772985"/>
                  </a:lnTo>
                  <a:lnTo>
                    <a:pt x="18491" y="772553"/>
                  </a:lnTo>
                  <a:lnTo>
                    <a:pt x="18999" y="772033"/>
                  </a:lnTo>
                  <a:lnTo>
                    <a:pt x="19367" y="771283"/>
                  </a:lnTo>
                  <a:close/>
                </a:path>
                <a:path w="998220" h="1097279">
                  <a:moveTo>
                    <a:pt x="32346" y="452145"/>
                  </a:moveTo>
                  <a:lnTo>
                    <a:pt x="32156" y="451612"/>
                  </a:lnTo>
                  <a:lnTo>
                    <a:pt x="31978" y="451078"/>
                  </a:lnTo>
                  <a:lnTo>
                    <a:pt x="31775" y="450557"/>
                  </a:lnTo>
                  <a:lnTo>
                    <a:pt x="30060" y="449910"/>
                  </a:lnTo>
                  <a:lnTo>
                    <a:pt x="28879" y="450303"/>
                  </a:lnTo>
                  <a:lnTo>
                    <a:pt x="28486" y="453555"/>
                  </a:lnTo>
                  <a:lnTo>
                    <a:pt x="31242" y="452539"/>
                  </a:lnTo>
                  <a:lnTo>
                    <a:pt x="32346" y="452145"/>
                  </a:lnTo>
                  <a:close/>
                </a:path>
                <a:path w="998220" h="1097279">
                  <a:moveTo>
                    <a:pt x="40093" y="825169"/>
                  </a:moveTo>
                  <a:lnTo>
                    <a:pt x="37719" y="825944"/>
                  </a:lnTo>
                  <a:lnTo>
                    <a:pt x="36423" y="827087"/>
                  </a:lnTo>
                  <a:lnTo>
                    <a:pt x="38265" y="830440"/>
                  </a:lnTo>
                  <a:lnTo>
                    <a:pt x="40093" y="825169"/>
                  </a:lnTo>
                  <a:close/>
                </a:path>
                <a:path w="998220" h="1097279">
                  <a:moveTo>
                    <a:pt x="45224" y="795248"/>
                  </a:moveTo>
                  <a:lnTo>
                    <a:pt x="42532" y="797369"/>
                  </a:lnTo>
                  <a:lnTo>
                    <a:pt x="41516" y="798156"/>
                  </a:lnTo>
                  <a:lnTo>
                    <a:pt x="43980" y="798931"/>
                  </a:lnTo>
                  <a:lnTo>
                    <a:pt x="45123" y="798207"/>
                  </a:lnTo>
                  <a:lnTo>
                    <a:pt x="45224" y="795248"/>
                  </a:lnTo>
                  <a:close/>
                </a:path>
                <a:path w="998220" h="1097279">
                  <a:moveTo>
                    <a:pt x="49872" y="282016"/>
                  </a:moveTo>
                  <a:lnTo>
                    <a:pt x="49847" y="280797"/>
                  </a:lnTo>
                  <a:lnTo>
                    <a:pt x="49758" y="278384"/>
                  </a:lnTo>
                  <a:lnTo>
                    <a:pt x="49276" y="278396"/>
                  </a:lnTo>
                  <a:lnTo>
                    <a:pt x="48285" y="278396"/>
                  </a:lnTo>
                  <a:lnTo>
                    <a:pt x="48437" y="279654"/>
                  </a:lnTo>
                  <a:lnTo>
                    <a:pt x="48717" y="282092"/>
                  </a:lnTo>
                  <a:lnTo>
                    <a:pt x="49110" y="282067"/>
                  </a:lnTo>
                  <a:lnTo>
                    <a:pt x="49504" y="282041"/>
                  </a:lnTo>
                  <a:lnTo>
                    <a:pt x="49872" y="282016"/>
                  </a:lnTo>
                  <a:close/>
                </a:path>
                <a:path w="998220" h="1097279">
                  <a:moveTo>
                    <a:pt x="54381" y="294144"/>
                  </a:moveTo>
                  <a:lnTo>
                    <a:pt x="53695" y="293319"/>
                  </a:lnTo>
                  <a:lnTo>
                    <a:pt x="53149" y="292087"/>
                  </a:lnTo>
                  <a:lnTo>
                    <a:pt x="52171" y="293306"/>
                  </a:lnTo>
                  <a:lnTo>
                    <a:pt x="51422" y="293928"/>
                  </a:lnTo>
                  <a:lnTo>
                    <a:pt x="51181" y="294741"/>
                  </a:lnTo>
                  <a:lnTo>
                    <a:pt x="51041" y="295148"/>
                  </a:lnTo>
                  <a:lnTo>
                    <a:pt x="51866" y="295833"/>
                  </a:lnTo>
                  <a:lnTo>
                    <a:pt x="52260" y="296405"/>
                  </a:lnTo>
                  <a:lnTo>
                    <a:pt x="52946" y="295795"/>
                  </a:lnTo>
                  <a:lnTo>
                    <a:pt x="53797" y="295275"/>
                  </a:lnTo>
                  <a:lnTo>
                    <a:pt x="54190" y="294525"/>
                  </a:lnTo>
                  <a:lnTo>
                    <a:pt x="54381" y="294144"/>
                  </a:lnTo>
                  <a:close/>
                </a:path>
                <a:path w="998220" h="1097279">
                  <a:moveTo>
                    <a:pt x="104241" y="916305"/>
                  </a:moveTo>
                  <a:lnTo>
                    <a:pt x="104013" y="915352"/>
                  </a:lnTo>
                  <a:lnTo>
                    <a:pt x="103124" y="915416"/>
                  </a:lnTo>
                  <a:lnTo>
                    <a:pt x="102311" y="915543"/>
                  </a:lnTo>
                  <a:lnTo>
                    <a:pt x="101498" y="915657"/>
                  </a:lnTo>
                  <a:lnTo>
                    <a:pt x="101574" y="916152"/>
                  </a:lnTo>
                  <a:lnTo>
                    <a:pt x="101765" y="917117"/>
                  </a:lnTo>
                  <a:lnTo>
                    <a:pt x="103403" y="916635"/>
                  </a:lnTo>
                  <a:lnTo>
                    <a:pt x="104241" y="916305"/>
                  </a:lnTo>
                  <a:close/>
                </a:path>
                <a:path w="998220" h="1097279">
                  <a:moveTo>
                    <a:pt x="154927" y="133946"/>
                  </a:moveTo>
                  <a:lnTo>
                    <a:pt x="154203" y="133451"/>
                  </a:lnTo>
                  <a:lnTo>
                    <a:pt x="153835" y="133210"/>
                  </a:lnTo>
                  <a:lnTo>
                    <a:pt x="151307" y="136359"/>
                  </a:lnTo>
                  <a:lnTo>
                    <a:pt x="151714" y="136715"/>
                  </a:lnTo>
                  <a:lnTo>
                    <a:pt x="152120" y="137033"/>
                  </a:lnTo>
                  <a:lnTo>
                    <a:pt x="152527" y="137388"/>
                  </a:lnTo>
                  <a:lnTo>
                    <a:pt x="154139" y="135102"/>
                  </a:lnTo>
                  <a:lnTo>
                    <a:pt x="154927" y="133946"/>
                  </a:lnTo>
                  <a:close/>
                </a:path>
                <a:path w="998220" h="1097279">
                  <a:moveTo>
                    <a:pt x="181597" y="711568"/>
                  </a:moveTo>
                  <a:lnTo>
                    <a:pt x="180263" y="710869"/>
                  </a:lnTo>
                  <a:lnTo>
                    <a:pt x="179552" y="711847"/>
                  </a:lnTo>
                  <a:lnTo>
                    <a:pt x="179019" y="712825"/>
                  </a:lnTo>
                  <a:lnTo>
                    <a:pt x="178460" y="713778"/>
                  </a:lnTo>
                  <a:lnTo>
                    <a:pt x="179031" y="714095"/>
                  </a:lnTo>
                  <a:lnTo>
                    <a:pt x="179603" y="714413"/>
                  </a:lnTo>
                  <a:lnTo>
                    <a:pt x="180187" y="714717"/>
                  </a:lnTo>
                  <a:lnTo>
                    <a:pt x="180670" y="713701"/>
                  </a:lnTo>
                  <a:lnTo>
                    <a:pt x="181190" y="712698"/>
                  </a:lnTo>
                  <a:lnTo>
                    <a:pt x="181597" y="711568"/>
                  </a:lnTo>
                  <a:close/>
                </a:path>
                <a:path w="998220" h="1097279">
                  <a:moveTo>
                    <a:pt x="226009" y="610387"/>
                  </a:moveTo>
                  <a:lnTo>
                    <a:pt x="225920" y="608952"/>
                  </a:lnTo>
                  <a:lnTo>
                    <a:pt x="225386" y="608380"/>
                  </a:lnTo>
                  <a:lnTo>
                    <a:pt x="225069" y="607783"/>
                  </a:lnTo>
                  <a:lnTo>
                    <a:pt x="224497" y="608203"/>
                  </a:lnTo>
                  <a:lnTo>
                    <a:pt x="223685" y="608533"/>
                  </a:lnTo>
                  <a:lnTo>
                    <a:pt x="223240" y="609549"/>
                  </a:lnTo>
                  <a:lnTo>
                    <a:pt x="223685" y="610323"/>
                  </a:lnTo>
                  <a:lnTo>
                    <a:pt x="223837" y="610971"/>
                  </a:lnTo>
                  <a:lnTo>
                    <a:pt x="224409" y="611301"/>
                  </a:lnTo>
                  <a:lnTo>
                    <a:pt x="225513" y="612025"/>
                  </a:lnTo>
                  <a:lnTo>
                    <a:pt x="225679" y="611212"/>
                  </a:lnTo>
                  <a:lnTo>
                    <a:pt x="226009" y="610387"/>
                  </a:lnTo>
                  <a:close/>
                </a:path>
                <a:path w="998220" h="1097279">
                  <a:moveTo>
                    <a:pt x="235165" y="989126"/>
                  </a:moveTo>
                  <a:lnTo>
                    <a:pt x="234772" y="989037"/>
                  </a:lnTo>
                  <a:lnTo>
                    <a:pt x="234391" y="988949"/>
                  </a:lnTo>
                  <a:lnTo>
                    <a:pt x="233997" y="988885"/>
                  </a:lnTo>
                  <a:lnTo>
                    <a:pt x="233680" y="990307"/>
                  </a:lnTo>
                  <a:lnTo>
                    <a:pt x="233045" y="993089"/>
                  </a:lnTo>
                  <a:lnTo>
                    <a:pt x="233426" y="993178"/>
                  </a:lnTo>
                  <a:lnTo>
                    <a:pt x="234226" y="993317"/>
                  </a:lnTo>
                  <a:lnTo>
                    <a:pt x="234543" y="991920"/>
                  </a:lnTo>
                  <a:lnTo>
                    <a:pt x="235165" y="989126"/>
                  </a:lnTo>
                  <a:close/>
                </a:path>
                <a:path w="998220" h="1097279">
                  <a:moveTo>
                    <a:pt x="263029" y="712114"/>
                  </a:moveTo>
                  <a:lnTo>
                    <a:pt x="261924" y="710907"/>
                  </a:lnTo>
                  <a:lnTo>
                    <a:pt x="259753" y="708571"/>
                  </a:lnTo>
                  <a:lnTo>
                    <a:pt x="258978" y="711517"/>
                  </a:lnTo>
                  <a:lnTo>
                    <a:pt x="259740" y="713016"/>
                  </a:lnTo>
                  <a:lnTo>
                    <a:pt x="263029" y="712114"/>
                  </a:lnTo>
                  <a:close/>
                </a:path>
                <a:path w="998220" h="1097279">
                  <a:moveTo>
                    <a:pt x="273189" y="900658"/>
                  </a:moveTo>
                  <a:lnTo>
                    <a:pt x="272072" y="899629"/>
                  </a:lnTo>
                  <a:lnTo>
                    <a:pt x="269151" y="898156"/>
                  </a:lnTo>
                  <a:lnTo>
                    <a:pt x="270154" y="900518"/>
                  </a:lnTo>
                  <a:lnTo>
                    <a:pt x="270700" y="901801"/>
                  </a:lnTo>
                  <a:lnTo>
                    <a:pt x="271653" y="904024"/>
                  </a:lnTo>
                  <a:lnTo>
                    <a:pt x="273189" y="900658"/>
                  </a:lnTo>
                  <a:close/>
                </a:path>
                <a:path w="998220" h="1097279">
                  <a:moveTo>
                    <a:pt x="287362" y="820381"/>
                  </a:moveTo>
                  <a:lnTo>
                    <a:pt x="286423" y="819962"/>
                  </a:lnTo>
                  <a:lnTo>
                    <a:pt x="285826" y="819531"/>
                  </a:lnTo>
                  <a:lnTo>
                    <a:pt x="285203" y="819480"/>
                  </a:lnTo>
                  <a:lnTo>
                    <a:pt x="284835" y="819467"/>
                  </a:lnTo>
                  <a:lnTo>
                    <a:pt x="284454" y="820127"/>
                  </a:lnTo>
                  <a:lnTo>
                    <a:pt x="284086" y="820496"/>
                  </a:lnTo>
                  <a:lnTo>
                    <a:pt x="284619" y="820953"/>
                  </a:lnTo>
                  <a:lnTo>
                    <a:pt x="285076" y="821563"/>
                  </a:lnTo>
                  <a:lnTo>
                    <a:pt x="285686" y="821778"/>
                  </a:lnTo>
                  <a:lnTo>
                    <a:pt x="285940" y="821855"/>
                  </a:lnTo>
                  <a:lnTo>
                    <a:pt x="286512" y="821118"/>
                  </a:lnTo>
                  <a:lnTo>
                    <a:pt x="287362" y="820381"/>
                  </a:lnTo>
                  <a:close/>
                </a:path>
                <a:path w="998220" h="1097279">
                  <a:moveTo>
                    <a:pt x="292112" y="1035265"/>
                  </a:moveTo>
                  <a:lnTo>
                    <a:pt x="291325" y="1034313"/>
                  </a:lnTo>
                  <a:lnTo>
                    <a:pt x="288239" y="1034732"/>
                  </a:lnTo>
                  <a:lnTo>
                    <a:pt x="289585" y="1036256"/>
                  </a:lnTo>
                  <a:lnTo>
                    <a:pt x="290423" y="1037183"/>
                  </a:lnTo>
                  <a:lnTo>
                    <a:pt x="291249" y="1038123"/>
                  </a:lnTo>
                  <a:lnTo>
                    <a:pt x="292112" y="1035265"/>
                  </a:lnTo>
                  <a:close/>
                </a:path>
                <a:path w="998220" h="1097279">
                  <a:moveTo>
                    <a:pt x="294944" y="813892"/>
                  </a:moveTo>
                  <a:lnTo>
                    <a:pt x="293878" y="811542"/>
                  </a:lnTo>
                  <a:lnTo>
                    <a:pt x="293344" y="810399"/>
                  </a:lnTo>
                  <a:lnTo>
                    <a:pt x="292950" y="810564"/>
                  </a:lnTo>
                  <a:lnTo>
                    <a:pt x="292557" y="810755"/>
                  </a:lnTo>
                  <a:lnTo>
                    <a:pt x="292176" y="810933"/>
                  </a:lnTo>
                  <a:lnTo>
                    <a:pt x="292747" y="812101"/>
                  </a:lnTo>
                  <a:lnTo>
                    <a:pt x="293331" y="813244"/>
                  </a:lnTo>
                  <a:lnTo>
                    <a:pt x="293890" y="814400"/>
                  </a:lnTo>
                  <a:lnTo>
                    <a:pt x="294259" y="814222"/>
                  </a:lnTo>
                  <a:lnTo>
                    <a:pt x="294944" y="813892"/>
                  </a:lnTo>
                  <a:close/>
                </a:path>
                <a:path w="998220" h="1097279">
                  <a:moveTo>
                    <a:pt x="302780" y="227177"/>
                  </a:moveTo>
                  <a:lnTo>
                    <a:pt x="302234" y="227012"/>
                  </a:lnTo>
                  <a:lnTo>
                    <a:pt x="301142" y="226720"/>
                  </a:lnTo>
                  <a:lnTo>
                    <a:pt x="300812" y="227393"/>
                  </a:lnTo>
                  <a:lnTo>
                    <a:pt x="300329" y="228041"/>
                  </a:lnTo>
                  <a:lnTo>
                    <a:pt x="300164" y="228765"/>
                  </a:lnTo>
                  <a:lnTo>
                    <a:pt x="300037" y="229374"/>
                  </a:lnTo>
                  <a:lnTo>
                    <a:pt x="300278" y="230085"/>
                  </a:lnTo>
                  <a:lnTo>
                    <a:pt x="300367" y="230733"/>
                  </a:lnTo>
                  <a:lnTo>
                    <a:pt x="300786" y="230822"/>
                  </a:lnTo>
                  <a:lnTo>
                    <a:pt x="301625" y="230962"/>
                  </a:lnTo>
                  <a:lnTo>
                    <a:pt x="302006" y="229679"/>
                  </a:lnTo>
                  <a:lnTo>
                    <a:pt x="302374" y="228434"/>
                  </a:lnTo>
                  <a:lnTo>
                    <a:pt x="302780" y="227177"/>
                  </a:lnTo>
                  <a:close/>
                </a:path>
                <a:path w="998220" h="1097279">
                  <a:moveTo>
                    <a:pt x="315785" y="897534"/>
                  </a:moveTo>
                  <a:lnTo>
                    <a:pt x="314426" y="897013"/>
                  </a:lnTo>
                  <a:lnTo>
                    <a:pt x="313753" y="896581"/>
                  </a:lnTo>
                  <a:lnTo>
                    <a:pt x="313131" y="896607"/>
                  </a:lnTo>
                  <a:lnTo>
                    <a:pt x="312724" y="896620"/>
                  </a:lnTo>
                  <a:lnTo>
                    <a:pt x="312331" y="897305"/>
                  </a:lnTo>
                  <a:lnTo>
                    <a:pt x="311924" y="897699"/>
                  </a:lnTo>
                  <a:lnTo>
                    <a:pt x="312445" y="898182"/>
                  </a:lnTo>
                  <a:lnTo>
                    <a:pt x="312928" y="898969"/>
                  </a:lnTo>
                  <a:lnTo>
                    <a:pt x="313982" y="899121"/>
                  </a:lnTo>
                  <a:lnTo>
                    <a:pt x="314591" y="898385"/>
                  </a:lnTo>
                  <a:lnTo>
                    <a:pt x="315785" y="897534"/>
                  </a:lnTo>
                  <a:close/>
                </a:path>
                <a:path w="998220" h="1097279">
                  <a:moveTo>
                    <a:pt x="323418" y="343090"/>
                  </a:moveTo>
                  <a:lnTo>
                    <a:pt x="323265" y="340347"/>
                  </a:lnTo>
                  <a:lnTo>
                    <a:pt x="322414" y="341655"/>
                  </a:lnTo>
                  <a:lnTo>
                    <a:pt x="321843" y="342544"/>
                  </a:lnTo>
                  <a:lnTo>
                    <a:pt x="321056" y="343801"/>
                  </a:lnTo>
                  <a:lnTo>
                    <a:pt x="323418" y="343090"/>
                  </a:lnTo>
                  <a:close/>
                </a:path>
                <a:path w="998220" h="1097279">
                  <a:moveTo>
                    <a:pt x="341642" y="449097"/>
                  </a:moveTo>
                  <a:lnTo>
                    <a:pt x="341134" y="448640"/>
                  </a:lnTo>
                  <a:lnTo>
                    <a:pt x="340626" y="448157"/>
                  </a:lnTo>
                  <a:lnTo>
                    <a:pt x="340118" y="447700"/>
                  </a:lnTo>
                  <a:lnTo>
                    <a:pt x="339483" y="448602"/>
                  </a:lnTo>
                  <a:lnTo>
                    <a:pt x="338836" y="449491"/>
                  </a:lnTo>
                  <a:lnTo>
                    <a:pt x="338264" y="450405"/>
                  </a:lnTo>
                  <a:lnTo>
                    <a:pt x="338963" y="451129"/>
                  </a:lnTo>
                  <a:lnTo>
                    <a:pt x="339928" y="450481"/>
                  </a:lnTo>
                  <a:lnTo>
                    <a:pt x="341642" y="449097"/>
                  </a:lnTo>
                  <a:close/>
                </a:path>
                <a:path w="998220" h="1097279">
                  <a:moveTo>
                    <a:pt x="342633" y="457212"/>
                  </a:moveTo>
                  <a:lnTo>
                    <a:pt x="342252" y="456412"/>
                  </a:lnTo>
                  <a:lnTo>
                    <a:pt x="341769" y="455790"/>
                  </a:lnTo>
                  <a:lnTo>
                    <a:pt x="341172" y="455447"/>
                  </a:lnTo>
                  <a:lnTo>
                    <a:pt x="340918" y="455295"/>
                  </a:lnTo>
                  <a:lnTo>
                    <a:pt x="340271" y="455815"/>
                  </a:lnTo>
                  <a:lnTo>
                    <a:pt x="339801" y="456031"/>
                  </a:lnTo>
                  <a:lnTo>
                    <a:pt x="340715" y="457466"/>
                  </a:lnTo>
                  <a:lnTo>
                    <a:pt x="341350" y="458495"/>
                  </a:lnTo>
                  <a:lnTo>
                    <a:pt x="341972" y="457746"/>
                  </a:lnTo>
                  <a:lnTo>
                    <a:pt x="342633" y="457212"/>
                  </a:lnTo>
                  <a:close/>
                </a:path>
                <a:path w="998220" h="1097279">
                  <a:moveTo>
                    <a:pt x="362254" y="512038"/>
                  </a:moveTo>
                  <a:lnTo>
                    <a:pt x="361810" y="511492"/>
                  </a:lnTo>
                  <a:lnTo>
                    <a:pt x="361454" y="510730"/>
                  </a:lnTo>
                  <a:lnTo>
                    <a:pt x="359194" y="511771"/>
                  </a:lnTo>
                  <a:lnTo>
                    <a:pt x="359283" y="513092"/>
                  </a:lnTo>
                  <a:lnTo>
                    <a:pt x="360857" y="515632"/>
                  </a:lnTo>
                  <a:lnTo>
                    <a:pt x="361492" y="514159"/>
                  </a:lnTo>
                  <a:lnTo>
                    <a:pt x="361962" y="513321"/>
                  </a:lnTo>
                  <a:lnTo>
                    <a:pt x="362165" y="512419"/>
                  </a:lnTo>
                  <a:lnTo>
                    <a:pt x="362254" y="512038"/>
                  </a:lnTo>
                  <a:close/>
                </a:path>
                <a:path w="998220" h="1097279">
                  <a:moveTo>
                    <a:pt x="365633" y="548271"/>
                  </a:moveTo>
                  <a:lnTo>
                    <a:pt x="365150" y="547001"/>
                  </a:lnTo>
                  <a:lnTo>
                    <a:pt x="363245" y="546417"/>
                  </a:lnTo>
                  <a:lnTo>
                    <a:pt x="362940" y="546328"/>
                  </a:lnTo>
                  <a:lnTo>
                    <a:pt x="362038" y="546989"/>
                  </a:lnTo>
                  <a:lnTo>
                    <a:pt x="361657" y="549313"/>
                  </a:lnTo>
                  <a:lnTo>
                    <a:pt x="362381" y="550418"/>
                  </a:lnTo>
                  <a:lnTo>
                    <a:pt x="364617" y="550062"/>
                  </a:lnTo>
                  <a:lnTo>
                    <a:pt x="365633" y="548271"/>
                  </a:lnTo>
                  <a:close/>
                </a:path>
                <a:path w="998220" h="1097279">
                  <a:moveTo>
                    <a:pt x="378333" y="897902"/>
                  </a:moveTo>
                  <a:lnTo>
                    <a:pt x="377317" y="897483"/>
                  </a:lnTo>
                  <a:lnTo>
                    <a:pt x="376821" y="897267"/>
                  </a:lnTo>
                  <a:lnTo>
                    <a:pt x="376301" y="898842"/>
                  </a:lnTo>
                  <a:lnTo>
                    <a:pt x="375793" y="900430"/>
                  </a:lnTo>
                  <a:lnTo>
                    <a:pt x="375285" y="901979"/>
                  </a:lnTo>
                  <a:lnTo>
                    <a:pt x="375640" y="902131"/>
                  </a:lnTo>
                  <a:lnTo>
                    <a:pt x="376377" y="902398"/>
                  </a:lnTo>
                  <a:lnTo>
                    <a:pt x="378333" y="897902"/>
                  </a:lnTo>
                  <a:close/>
                </a:path>
                <a:path w="998220" h="1097279">
                  <a:moveTo>
                    <a:pt x="379526" y="979424"/>
                  </a:moveTo>
                  <a:lnTo>
                    <a:pt x="379336" y="979106"/>
                  </a:lnTo>
                  <a:lnTo>
                    <a:pt x="378993" y="978458"/>
                  </a:lnTo>
                  <a:lnTo>
                    <a:pt x="378104" y="978903"/>
                  </a:lnTo>
                  <a:lnTo>
                    <a:pt x="377291" y="979424"/>
                  </a:lnTo>
                  <a:lnTo>
                    <a:pt x="376466" y="979919"/>
                  </a:lnTo>
                  <a:lnTo>
                    <a:pt x="376834" y="980554"/>
                  </a:lnTo>
                  <a:lnTo>
                    <a:pt x="376999" y="980859"/>
                  </a:lnTo>
                  <a:lnTo>
                    <a:pt x="377850" y="980376"/>
                  </a:lnTo>
                  <a:lnTo>
                    <a:pt x="378688" y="979906"/>
                  </a:lnTo>
                  <a:lnTo>
                    <a:pt x="379526" y="979424"/>
                  </a:lnTo>
                  <a:close/>
                </a:path>
                <a:path w="998220" h="1097279">
                  <a:moveTo>
                    <a:pt x="380212" y="491121"/>
                  </a:moveTo>
                  <a:lnTo>
                    <a:pt x="379793" y="488302"/>
                  </a:lnTo>
                  <a:lnTo>
                    <a:pt x="379399" y="488315"/>
                  </a:lnTo>
                  <a:lnTo>
                    <a:pt x="378993" y="488340"/>
                  </a:lnTo>
                  <a:lnTo>
                    <a:pt x="378599" y="488353"/>
                  </a:lnTo>
                  <a:lnTo>
                    <a:pt x="378625" y="489331"/>
                  </a:lnTo>
                  <a:lnTo>
                    <a:pt x="378663" y="490334"/>
                  </a:lnTo>
                  <a:lnTo>
                    <a:pt x="378701" y="491324"/>
                  </a:lnTo>
                  <a:lnTo>
                    <a:pt x="379704" y="491197"/>
                  </a:lnTo>
                  <a:lnTo>
                    <a:pt x="380212" y="491121"/>
                  </a:lnTo>
                  <a:close/>
                </a:path>
                <a:path w="998220" h="1097279">
                  <a:moveTo>
                    <a:pt x="406717" y="1096314"/>
                  </a:moveTo>
                  <a:lnTo>
                    <a:pt x="406425" y="1095857"/>
                  </a:lnTo>
                  <a:lnTo>
                    <a:pt x="406107" y="1095413"/>
                  </a:lnTo>
                  <a:lnTo>
                    <a:pt x="405828" y="1094968"/>
                  </a:lnTo>
                  <a:lnTo>
                    <a:pt x="405193" y="1094778"/>
                  </a:lnTo>
                  <a:lnTo>
                    <a:pt x="404533" y="1094409"/>
                  </a:lnTo>
                  <a:lnTo>
                    <a:pt x="403974" y="1094511"/>
                  </a:lnTo>
                  <a:lnTo>
                    <a:pt x="403567" y="1094562"/>
                  </a:lnTo>
                  <a:lnTo>
                    <a:pt x="402932" y="1095578"/>
                  </a:lnTo>
                  <a:lnTo>
                    <a:pt x="403047" y="1095743"/>
                  </a:lnTo>
                  <a:lnTo>
                    <a:pt x="403402" y="1096276"/>
                  </a:lnTo>
                  <a:lnTo>
                    <a:pt x="404012" y="1096937"/>
                  </a:lnTo>
                  <a:lnTo>
                    <a:pt x="404596" y="1097000"/>
                  </a:lnTo>
                  <a:lnTo>
                    <a:pt x="405257" y="1097076"/>
                  </a:lnTo>
                  <a:lnTo>
                    <a:pt x="406019" y="1096581"/>
                  </a:lnTo>
                  <a:lnTo>
                    <a:pt x="406717" y="1096314"/>
                  </a:lnTo>
                  <a:close/>
                </a:path>
                <a:path w="998220" h="1097279">
                  <a:moveTo>
                    <a:pt x="422490" y="989076"/>
                  </a:moveTo>
                  <a:lnTo>
                    <a:pt x="422198" y="988504"/>
                  </a:lnTo>
                  <a:lnTo>
                    <a:pt x="422046" y="987679"/>
                  </a:lnTo>
                  <a:lnTo>
                    <a:pt x="421601" y="987399"/>
                  </a:lnTo>
                  <a:lnTo>
                    <a:pt x="421005" y="987044"/>
                  </a:lnTo>
                  <a:lnTo>
                    <a:pt x="420166" y="987107"/>
                  </a:lnTo>
                  <a:lnTo>
                    <a:pt x="419430" y="986993"/>
                  </a:lnTo>
                  <a:lnTo>
                    <a:pt x="419252" y="987539"/>
                  </a:lnTo>
                  <a:lnTo>
                    <a:pt x="419150" y="987806"/>
                  </a:lnTo>
                  <a:lnTo>
                    <a:pt x="420052" y="988428"/>
                  </a:lnTo>
                  <a:lnTo>
                    <a:pt x="420966" y="989037"/>
                  </a:lnTo>
                  <a:lnTo>
                    <a:pt x="421868" y="989647"/>
                  </a:lnTo>
                  <a:lnTo>
                    <a:pt x="422071" y="989457"/>
                  </a:lnTo>
                  <a:lnTo>
                    <a:pt x="422275" y="989279"/>
                  </a:lnTo>
                  <a:lnTo>
                    <a:pt x="422490" y="989076"/>
                  </a:lnTo>
                  <a:close/>
                </a:path>
                <a:path w="998220" h="1097279">
                  <a:moveTo>
                    <a:pt x="450138" y="326466"/>
                  </a:moveTo>
                  <a:lnTo>
                    <a:pt x="449948" y="325208"/>
                  </a:lnTo>
                  <a:lnTo>
                    <a:pt x="449757" y="323964"/>
                  </a:lnTo>
                  <a:lnTo>
                    <a:pt x="449580" y="322719"/>
                  </a:lnTo>
                  <a:lnTo>
                    <a:pt x="448271" y="322884"/>
                  </a:lnTo>
                  <a:lnTo>
                    <a:pt x="447649" y="322999"/>
                  </a:lnTo>
                  <a:lnTo>
                    <a:pt x="448030" y="324243"/>
                  </a:lnTo>
                  <a:lnTo>
                    <a:pt x="448398" y="325526"/>
                  </a:lnTo>
                  <a:lnTo>
                    <a:pt x="448792" y="326771"/>
                  </a:lnTo>
                  <a:lnTo>
                    <a:pt x="449237" y="326682"/>
                  </a:lnTo>
                  <a:lnTo>
                    <a:pt x="449694" y="326567"/>
                  </a:lnTo>
                  <a:lnTo>
                    <a:pt x="450138" y="326466"/>
                  </a:lnTo>
                  <a:close/>
                </a:path>
                <a:path w="998220" h="1097279">
                  <a:moveTo>
                    <a:pt x="461098" y="458952"/>
                  </a:moveTo>
                  <a:lnTo>
                    <a:pt x="460082" y="458762"/>
                  </a:lnTo>
                  <a:lnTo>
                    <a:pt x="458038" y="458431"/>
                  </a:lnTo>
                  <a:lnTo>
                    <a:pt x="457898" y="459486"/>
                  </a:lnTo>
                  <a:lnTo>
                    <a:pt x="457809" y="460006"/>
                  </a:lnTo>
                  <a:lnTo>
                    <a:pt x="458812" y="460184"/>
                  </a:lnTo>
                  <a:lnTo>
                    <a:pt x="459790" y="460387"/>
                  </a:lnTo>
                  <a:lnTo>
                    <a:pt x="460781" y="460463"/>
                  </a:lnTo>
                  <a:lnTo>
                    <a:pt x="460984" y="459486"/>
                  </a:lnTo>
                  <a:lnTo>
                    <a:pt x="461098" y="458952"/>
                  </a:lnTo>
                  <a:close/>
                </a:path>
                <a:path w="998220" h="1097279">
                  <a:moveTo>
                    <a:pt x="466166" y="364744"/>
                  </a:moveTo>
                  <a:lnTo>
                    <a:pt x="465099" y="363766"/>
                  </a:lnTo>
                  <a:lnTo>
                    <a:pt x="464527" y="363118"/>
                  </a:lnTo>
                  <a:lnTo>
                    <a:pt x="463626" y="362699"/>
                  </a:lnTo>
                  <a:lnTo>
                    <a:pt x="462534" y="363766"/>
                  </a:lnTo>
                  <a:lnTo>
                    <a:pt x="462610" y="364197"/>
                  </a:lnTo>
                  <a:lnTo>
                    <a:pt x="462686" y="364832"/>
                  </a:lnTo>
                  <a:lnTo>
                    <a:pt x="463346" y="365569"/>
                  </a:lnTo>
                  <a:lnTo>
                    <a:pt x="463969" y="365836"/>
                  </a:lnTo>
                  <a:lnTo>
                    <a:pt x="464337" y="366001"/>
                  </a:lnTo>
                  <a:lnTo>
                    <a:pt x="465061" y="365315"/>
                  </a:lnTo>
                  <a:lnTo>
                    <a:pt x="466166" y="364744"/>
                  </a:lnTo>
                  <a:close/>
                </a:path>
                <a:path w="998220" h="1097279">
                  <a:moveTo>
                    <a:pt x="484733" y="895946"/>
                  </a:moveTo>
                  <a:lnTo>
                    <a:pt x="484263" y="894600"/>
                  </a:lnTo>
                  <a:lnTo>
                    <a:pt x="483806" y="893216"/>
                  </a:lnTo>
                  <a:lnTo>
                    <a:pt x="483349" y="891870"/>
                  </a:lnTo>
                  <a:lnTo>
                    <a:pt x="482650" y="892111"/>
                  </a:lnTo>
                  <a:lnTo>
                    <a:pt x="482307" y="892251"/>
                  </a:lnTo>
                  <a:lnTo>
                    <a:pt x="483235" y="894816"/>
                  </a:lnTo>
                  <a:lnTo>
                    <a:pt x="483717" y="896112"/>
                  </a:lnTo>
                  <a:lnTo>
                    <a:pt x="484060" y="896048"/>
                  </a:lnTo>
                  <a:lnTo>
                    <a:pt x="484403" y="895997"/>
                  </a:lnTo>
                  <a:lnTo>
                    <a:pt x="484733" y="895946"/>
                  </a:lnTo>
                  <a:close/>
                </a:path>
                <a:path w="998220" h="1097279">
                  <a:moveTo>
                    <a:pt x="491401" y="701751"/>
                  </a:moveTo>
                  <a:lnTo>
                    <a:pt x="491223" y="701459"/>
                  </a:lnTo>
                  <a:lnTo>
                    <a:pt x="490791" y="700773"/>
                  </a:lnTo>
                  <a:lnTo>
                    <a:pt x="490004" y="700239"/>
                  </a:lnTo>
                  <a:lnTo>
                    <a:pt x="489229" y="699871"/>
                  </a:lnTo>
                  <a:lnTo>
                    <a:pt x="489102" y="699808"/>
                  </a:lnTo>
                  <a:lnTo>
                    <a:pt x="487972" y="701052"/>
                  </a:lnTo>
                  <a:lnTo>
                    <a:pt x="488454" y="702081"/>
                  </a:lnTo>
                  <a:lnTo>
                    <a:pt x="489204" y="702614"/>
                  </a:lnTo>
                  <a:lnTo>
                    <a:pt x="490207" y="703668"/>
                  </a:lnTo>
                  <a:lnTo>
                    <a:pt x="490728" y="702576"/>
                  </a:lnTo>
                  <a:lnTo>
                    <a:pt x="491401" y="701751"/>
                  </a:lnTo>
                  <a:close/>
                </a:path>
                <a:path w="998220" h="1097279">
                  <a:moveTo>
                    <a:pt x="526084" y="924356"/>
                  </a:moveTo>
                  <a:lnTo>
                    <a:pt x="525259" y="921410"/>
                  </a:lnTo>
                  <a:lnTo>
                    <a:pt x="524078" y="922782"/>
                  </a:lnTo>
                  <a:lnTo>
                    <a:pt x="521754" y="925537"/>
                  </a:lnTo>
                  <a:lnTo>
                    <a:pt x="524827" y="924902"/>
                  </a:lnTo>
                  <a:lnTo>
                    <a:pt x="526084" y="924356"/>
                  </a:lnTo>
                  <a:close/>
                </a:path>
                <a:path w="998220" h="1097279">
                  <a:moveTo>
                    <a:pt x="542683" y="2273"/>
                  </a:moveTo>
                  <a:lnTo>
                    <a:pt x="540169" y="0"/>
                  </a:lnTo>
                  <a:lnTo>
                    <a:pt x="539877" y="2120"/>
                  </a:lnTo>
                  <a:lnTo>
                    <a:pt x="539686" y="3416"/>
                  </a:lnTo>
                  <a:lnTo>
                    <a:pt x="539508" y="4724"/>
                  </a:lnTo>
                  <a:lnTo>
                    <a:pt x="540410" y="4902"/>
                  </a:lnTo>
                  <a:lnTo>
                    <a:pt x="540867" y="5003"/>
                  </a:lnTo>
                  <a:lnTo>
                    <a:pt x="541743" y="3644"/>
                  </a:lnTo>
                  <a:lnTo>
                    <a:pt x="542683" y="2273"/>
                  </a:lnTo>
                  <a:close/>
                </a:path>
                <a:path w="998220" h="1097279">
                  <a:moveTo>
                    <a:pt x="554875" y="279603"/>
                  </a:moveTo>
                  <a:lnTo>
                    <a:pt x="552348" y="276606"/>
                  </a:lnTo>
                  <a:lnTo>
                    <a:pt x="551726" y="277050"/>
                  </a:lnTo>
                  <a:lnTo>
                    <a:pt x="551408" y="277291"/>
                  </a:lnTo>
                  <a:lnTo>
                    <a:pt x="553605" y="280619"/>
                  </a:lnTo>
                  <a:lnTo>
                    <a:pt x="554024" y="280276"/>
                  </a:lnTo>
                  <a:lnTo>
                    <a:pt x="554443" y="279958"/>
                  </a:lnTo>
                  <a:lnTo>
                    <a:pt x="554875" y="279603"/>
                  </a:lnTo>
                  <a:close/>
                </a:path>
                <a:path w="998220" h="1097279">
                  <a:moveTo>
                    <a:pt x="558380" y="117182"/>
                  </a:moveTo>
                  <a:lnTo>
                    <a:pt x="557847" y="117157"/>
                  </a:lnTo>
                  <a:lnTo>
                    <a:pt x="557301" y="117106"/>
                  </a:lnTo>
                  <a:lnTo>
                    <a:pt x="556768" y="117094"/>
                  </a:lnTo>
                  <a:lnTo>
                    <a:pt x="556666" y="118364"/>
                  </a:lnTo>
                  <a:lnTo>
                    <a:pt x="556564" y="119659"/>
                  </a:lnTo>
                  <a:lnTo>
                    <a:pt x="556463" y="120929"/>
                  </a:lnTo>
                  <a:lnTo>
                    <a:pt x="557542" y="121018"/>
                  </a:lnTo>
                  <a:lnTo>
                    <a:pt x="558076" y="121043"/>
                  </a:lnTo>
                  <a:lnTo>
                    <a:pt x="558177" y="119761"/>
                  </a:lnTo>
                  <a:lnTo>
                    <a:pt x="558292" y="118478"/>
                  </a:lnTo>
                  <a:lnTo>
                    <a:pt x="558380" y="117182"/>
                  </a:lnTo>
                  <a:close/>
                </a:path>
                <a:path w="998220" h="1097279">
                  <a:moveTo>
                    <a:pt x="574675" y="536359"/>
                  </a:moveTo>
                  <a:lnTo>
                    <a:pt x="574294" y="536181"/>
                  </a:lnTo>
                  <a:lnTo>
                    <a:pt x="573519" y="535787"/>
                  </a:lnTo>
                  <a:lnTo>
                    <a:pt x="571969" y="537044"/>
                  </a:lnTo>
                  <a:lnTo>
                    <a:pt x="571525" y="538454"/>
                  </a:lnTo>
                  <a:lnTo>
                    <a:pt x="573544" y="541134"/>
                  </a:lnTo>
                  <a:lnTo>
                    <a:pt x="574027" y="539026"/>
                  </a:lnTo>
                  <a:lnTo>
                    <a:pt x="574675" y="536359"/>
                  </a:lnTo>
                  <a:close/>
                </a:path>
                <a:path w="998220" h="1097279">
                  <a:moveTo>
                    <a:pt x="581507" y="390893"/>
                  </a:moveTo>
                  <a:lnTo>
                    <a:pt x="581253" y="390791"/>
                  </a:lnTo>
                  <a:lnTo>
                    <a:pt x="580999" y="390715"/>
                  </a:lnTo>
                  <a:lnTo>
                    <a:pt x="580732" y="390601"/>
                  </a:lnTo>
                  <a:lnTo>
                    <a:pt x="580377" y="391261"/>
                  </a:lnTo>
                  <a:lnTo>
                    <a:pt x="579920" y="391871"/>
                  </a:lnTo>
                  <a:lnTo>
                    <a:pt x="579716" y="392557"/>
                  </a:lnTo>
                  <a:lnTo>
                    <a:pt x="579513" y="393217"/>
                  </a:lnTo>
                  <a:lnTo>
                    <a:pt x="579615" y="393954"/>
                  </a:lnTo>
                  <a:lnTo>
                    <a:pt x="579589" y="394665"/>
                  </a:lnTo>
                  <a:lnTo>
                    <a:pt x="579920" y="394703"/>
                  </a:lnTo>
                  <a:lnTo>
                    <a:pt x="580542" y="394804"/>
                  </a:lnTo>
                  <a:lnTo>
                    <a:pt x="580859" y="393496"/>
                  </a:lnTo>
                  <a:lnTo>
                    <a:pt x="581190" y="392201"/>
                  </a:lnTo>
                  <a:lnTo>
                    <a:pt x="581507" y="390893"/>
                  </a:lnTo>
                  <a:close/>
                </a:path>
                <a:path w="998220" h="1097279">
                  <a:moveTo>
                    <a:pt x="587159" y="765149"/>
                  </a:moveTo>
                  <a:lnTo>
                    <a:pt x="587133" y="764070"/>
                  </a:lnTo>
                  <a:lnTo>
                    <a:pt x="587095" y="763016"/>
                  </a:lnTo>
                  <a:lnTo>
                    <a:pt x="587057" y="761949"/>
                  </a:lnTo>
                  <a:lnTo>
                    <a:pt x="586651" y="761987"/>
                  </a:lnTo>
                  <a:lnTo>
                    <a:pt x="586244" y="762025"/>
                  </a:lnTo>
                  <a:lnTo>
                    <a:pt x="585838" y="762050"/>
                  </a:lnTo>
                  <a:lnTo>
                    <a:pt x="585965" y="763104"/>
                  </a:lnTo>
                  <a:lnTo>
                    <a:pt x="586105" y="764146"/>
                  </a:lnTo>
                  <a:lnTo>
                    <a:pt x="586232" y="765225"/>
                  </a:lnTo>
                  <a:lnTo>
                    <a:pt x="586536" y="765187"/>
                  </a:lnTo>
                  <a:lnTo>
                    <a:pt x="587159" y="765149"/>
                  </a:lnTo>
                  <a:close/>
                </a:path>
                <a:path w="998220" h="1097279">
                  <a:moveTo>
                    <a:pt x="606336" y="885532"/>
                  </a:moveTo>
                  <a:lnTo>
                    <a:pt x="605853" y="882980"/>
                  </a:lnTo>
                  <a:lnTo>
                    <a:pt x="605599" y="881710"/>
                  </a:lnTo>
                  <a:lnTo>
                    <a:pt x="605155" y="881773"/>
                  </a:lnTo>
                  <a:lnTo>
                    <a:pt x="604672" y="881837"/>
                  </a:lnTo>
                  <a:lnTo>
                    <a:pt x="604215" y="881926"/>
                  </a:lnTo>
                  <a:lnTo>
                    <a:pt x="604354" y="883132"/>
                  </a:lnTo>
                  <a:lnTo>
                    <a:pt x="604532" y="884351"/>
                  </a:lnTo>
                  <a:lnTo>
                    <a:pt x="604672" y="885571"/>
                  </a:lnTo>
                  <a:lnTo>
                    <a:pt x="605231" y="885571"/>
                  </a:lnTo>
                  <a:lnTo>
                    <a:pt x="605777" y="885532"/>
                  </a:lnTo>
                  <a:lnTo>
                    <a:pt x="606336" y="885532"/>
                  </a:lnTo>
                  <a:close/>
                </a:path>
                <a:path w="998220" h="1097279">
                  <a:moveTo>
                    <a:pt x="625233" y="851687"/>
                  </a:moveTo>
                  <a:lnTo>
                    <a:pt x="624789" y="851649"/>
                  </a:lnTo>
                  <a:lnTo>
                    <a:pt x="624344" y="851623"/>
                  </a:lnTo>
                  <a:lnTo>
                    <a:pt x="623912" y="851598"/>
                  </a:lnTo>
                  <a:lnTo>
                    <a:pt x="623468" y="854379"/>
                  </a:lnTo>
                  <a:lnTo>
                    <a:pt x="623265" y="855764"/>
                  </a:lnTo>
                  <a:lnTo>
                    <a:pt x="624128" y="855916"/>
                  </a:lnTo>
                  <a:lnTo>
                    <a:pt x="624573" y="855967"/>
                  </a:lnTo>
                  <a:lnTo>
                    <a:pt x="624789" y="854544"/>
                  </a:lnTo>
                  <a:lnTo>
                    <a:pt x="624992" y="853109"/>
                  </a:lnTo>
                  <a:lnTo>
                    <a:pt x="625233" y="851687"/>
                  </a:lnTo>
                  <a:close/>
                </a:path>
                <a:path w="998220" h="1097279">
                  <a:moveTo>
                    <a:pt x="629843" y="487819"/>
                  </a:moveTo>
                  <a:lnTo>
                    <a:pt x="628891" y="486371"/>
                  </a:lnTo>
                  <a:lnTo>
                    <a:pt x="628421" y="485635"/>
                  </a:lnTo>
                  <a:lnTo>
                    <a:pt x="627989" y="485876"/>
                  </a:lnTo>
                  <a:lnTo>
                    <a:pt x="627113" y="486371"/>
                  </a:lnTo>
                  <a:lnTo>
                    <a:pt x="627735" y="487070"/>
                  </a:lnTo>
                  <a:lnTo>
                    <a:pt x="628357" y="487794"/>
                  </a:lnTo>
                  <a:lnTo>
                    <a:pt x="628992" y="488505"/>
                  </a:lnTo>
                  <a:lnTo>
                    <a:pt x="629564" y="488048"/>
                  </a:lnTo>
                  <a:lnTo>
                    <a:pt x="629843" y="487819"/>
                  </a:lnTo>
                  <a:close/>
                </a:path>
                <a:path w="998220" h="1097279">
                  <a:moveTo>
                    <a:pt x="632155" y="771296"/>
                  </a:moveTo>
                  <a:lnTo>
                    <a:pt x="631291" y="770331"/>
                  </a:lnTo>
                  <a:lnTo>
                    <a:pt x="630440" y="769404"/>
                  </a:lnTo>
                  <a:lnTo>
                    <a:pt x="629081" y="767867"/>
                  </a:lnTo>
                  <a:lnTo>
                    <a:pt x="628040" y="771169"/>
                  </a:lnTo>
                  <a:lnTo>
                    <a:pt x="629526" y="771740"/>
                  </a:lnTo>
                  <a:lnTo>
                    <a:pt x="631088" y="772147"/>
                  </a:lnTo>
                  <a:lnTo>
                    <a:pt x="631291" y="772210"/>
                  </a:lnTo>
                  <a:lnTo>
                    <a:pt x="631621" y="771740"/>
                  </a:lnTo>
                  <a:lnTo>
                    <a:pt x="632155" y="771296"/>
                  </a:lnTo>
                  <a:close/>
                </a:path>
                <a:path w="998220" h="1097279">
                  <a:moveTo>
                    <a:pt x="640499" y="926261"/>
                  </a:moveTo>
                  <a:lnTo>
                    <a:pt x="640067" y="925436"/>
                  </a:lnTo>
                  <a:lnTo>
                    <a:pt x="639648" y="924598"/>
                  </a:lnTo>
                  <a:lnTo>
                    <a:pt x="639229" y="923785"/>
                  </a:lnTo>
                  <a:lnTo>
                    <a:pt x="638797" y="924013"/>
                  </a:lnTo>
                  <a:lnTo>
                    <a:pt x="638352" y="924267"/>
                  </a:lnTo>
                  <a:lnTo>
                    <a:pt x="637933" y="924483"/>
                  </a:lnTo>
                  <a:lnTo>
                    <a:pt x="639064" y="926033"/>
                  </a:lnTo>
                  <a:lnTo>
                    <a:pt x="639610" y="926807"/>
                  </a:lnTo>
                  <a:lnTo>
                    <a:pt x="639902" y="926630"/>
                  </a:lnTo>
                  <a:lnTo>
                    <a:pt x="640207" y="926426"/>
                  </a:lnTo>
                  <a:lnTo>
                    <a:pt x="640499" y="926261"/>
                  </a:lnTo>
                  <a:close/>
                </a:path>
                <a:path w="998220" h="1097279">
                  <a:moveTo>
                    <a:pt x="649033" y="346354"/>
                  </a:moveTo>
                  <a:lnTo>
                    <a:pt x="648081" y="345884"/>
                  </a:lnTo>
                  <a:lnTo>
                    <a:pt x="647128" y="345401"/>
                  </a:lnTo>
                  <a:lnTo>
                    <a:pt x="646176" y="344919"/>
                  </a:lnTo>
                  <a:lnTo>
                    <a:pt x="645858" y="345821"/>
                  </a:lnTo>
                  <a:lnTo>
                    <a:pt x="645718" y="346303"/>
                  </a:lnTo>
                  <a:lnTo>
                    <a:pt x="646201" y="346519"/>
                  </a:lnTo>
                  <a:lnTo>
                    <a:pt x="646671" y="346951"/>
                  </a:lnTo>
                  <a:lnTo>
                    <a:pt x="647788" y="346900"/>
                  </a:lnTo>
                  <a:lnTo>
                    <a:pt x="648411" y="346583"/>
                  </a:lnTo>
                  <a:lnTo>
                    <a:pt x="649033" y="346354"/>
                  </a:lnTo>
                  <a:close/>
                </a:path>
                <a:path w="998220" h="1097279">
                  <a:moveTo>
                    <a:pt x="666584" y="859612"/>
                  </a:moveTo>
                  <a:lnTo>
                    <a:pt x="665632" y="858659"/>
                  </a:lnTo>
                  <a:lnTo>
                    <a:pt x="665187" y="857872"/>
                  </a:lnTo>
                  <a:lnTo>
                    <a:pt x="664591" y="857707"/>
                  </a:lnTo>
                  <a:lnTo>
                    <a:pt x="664146" y="857580"/>
                  </a:lnTo>
                  <a:lnTo>
                    <a:pt x="663498" y="858278"/>
                  </a:lnTo>
                  <a:lnTo>
                    <a:pt x="662940" y="858596"/>
                  </a:lnTo>
                  <a:lnTo>
                    <a:pt x="663321" y="859205"/>
                  </a:lnTo>
                  <a:lnTo>
                    <a:pt x="663562" y="860082"/>
                  </a:lnTo>
                  <a:lnTo>
                    <a:pt x="664565" y="860513"/>
                  </a:lnTo>
                  <a:lnTo>
                    <a:pt x="665353" y="859993"/>
                  </a:lnTo>
                  <a:lnTo>
                    <a:pt x="666584" y="859612"/>
                  </a:lnTo>
                  <a:close/>
                </a:path>
                <a:path w="998220" h="1097279">
                  <a:moveTo>
                    <a:pt x="672122" y="130302"/>
                  </a:moveTo>
                  <a:lnTo>
                    <a:pt x="671677" y="129895"/>
                  </a:lnTo>
                  <a:lnTo>
                    <a:pt x="671207" y="129501"/>
                  </a:lnTo>
                  <a:lnTo>
                    <a:pt x="670763" y="129082"/>
                  </a:lnTo>
                  <a:lnTo>
                    <a:pt x="669886" y="130149"/>
                  </a:lnTo>
                  <a:lnTo>
                    <a:pt x="668985" y="131203"/>
                  </a:lnTo>
                  <a:lnTo>
                    <a:pt x="668159" y="132295"/>
                  </a:lnTo>
                  <a:lnTo>
                    <a:pt x="668515" y="132829"/>
                  </a:lnTo>
                  <a:lnTo>
                    <a:pt x="668909" y="133388"/>
                  </a:lnTo>
                  <a:lnTo>
                    <a:pt x="672122" y="130302"/>
                  </a:lnTo>
                  <a:close/>
                </a:path>
                <a:path w="998220" h="1097279">
                  <a:moveTo>
                    <a:pt x="702068" y="246456"/>
                  </a:moveTo>
                  <a:lnTo>
                    <a:pt x="700214" y="244246"/>
                  </a:lnTo>
                  <a:lnTo>
                    <a:pt x="699020" y="243865"/>
                  </a:lnTo>
                  <a:lnTo>
                    <a:pt x="697534" y="245198"/>
                  </a:lnTo>
                  <a:lnTo>
                    <a:pt x="697331" y="245402"/>
                  </a:lnTo>
                  <a:lnTo>
                    <a:pt x="697369" y="245922"/>
                  </a:lnTo>
                  <a:lnTo>
                    <a:pt x="697242" y="246608"/>
                  </a:lnTo>
                  <a:lnTo>
                    <a:pt x="702068" y="246456"/>
                  </a:lnTo>
                  <a:close/>
                </a:path>
                <a:path w="998220" h="1097279">
                  <a:moveTo>
                    <a:pt x="704354" y="455129"/>
                  </a:moveTo>
                  <a:lnTo>
                    <a:pt x="704151" y="454812"/>
                  </a:lnTo>
                  <a:lnTo>
                    <a:pt x="703973" y="454507"/>
                  </a:lnTo>
                  <a:lnTo>
                    <a:pt x="703770" y="454190"/>
                  </a:lnTo>
                  <a:lnTo>
                    <a:pt x="702513" y="454964"/>
                  </a:lnTo>
                  <a:lnTo>
                    <a:pt x="701243" y="455764"/>
                  </a:lnTo>
                  <a:lnTo>
                    <a:pt x="699973" y="456514"/>
                  </a:lnTo>
                  <a:lnTo>
                    <a:pt x="700595" y="457517"/>
                  </a:lnTo>
                  <a:lnTo>
                    <a:pt x="703097" y="455904"/>
                  </a:lnTo>
                  <a:lnTo>
                    <a:pt x="704354" y="455129"/>
                  </a:lnTo>
                  <a:close/>
                </a:path>
                <a:path w="998220" h="1097279">
                  <a:moveTo>
                    <a:pt x="714197" y="414896"/>
                  </a:moveTo>
                  <a:lnTo>
                    <a:pt x="713587" y="413359"/>
                  </a:lnTo>
                  <a:lnTo>
                    <a:pt x="712965" y="411822"/>
                  </a:lnTo>
                  <a:lnTo>
                    <a:pt x="712241" y="409981"/>
                  </a:lnTo>
                  <a:lnTo>
                    <a:pt x="709637" y="412991"/>
                  </a:lnTo>
                  <a:lnTo>
                    <a:pt x="711885" y="414007"/>
                  </a:lnTo>
                  <a:lnTo>
                    <a:pt x="714197" y="414896"/>
                  </a:lnTo>
                  <a:close/>
                </a:path>
                <a:path w="998220" h="1097279">
                  <a:moveTo>
                    <a:pt x="720801" y="598843"/>
                  </a:moveTo>
                  <a:lnTo>
                    <a:pt x="720547" y="597420"/>
                  </a:lnTo>
                  <a:lnTo>
                    <a:pt x="719899" y="596709"/>
                  </a:lnTo>
                  <a:lnTo>
                    <a:pt x="719086" y="596353"/>
                  </a:lnTo>
                  <a:lnTo>
                    <a:pt x="718464" y="596138"/>
                  </a:lnTo>
                  <a:lnTo>
                    <a:pt x="717664" y="596353"/>
                  </a:lnTo>
                  <a:lnTo>
                    <a:pt x="716927" y="596392"/>
                  </a:lnTo>
                  <a:lnTo>
                    <a:pt x="716851" y="596709"/>
                  </a:lnTo>
                  <a:lnTo>
                    <a:pt x="716788" y="597052"/>
                  </a:lnTo>
                  <a:lnTo>
                    <a:pt x="716699" y="597369"/>
                  </a:lnTo>
                  <a:lnTo>
                    <a:pt x="720801" y="598843"/>
                  </a:lnTo>
                  <a:close/>
                </a:path>
                <a:path w="998220" h="1097279">
                  <a:moveTo>
                    <a:pt x="760564" y="694601"/>
                  </a:moveTo>
                  <a:lnTo>
                    <a:pt x="758952" y="693547"/>
                  </a:lnTo>
                  <a:lnTo>
                    <a:pt x="758367" y="693178"/>
                  </a:lnTo>
                  <a:lnTo>
                    <a:pt x="757999" y="693750"/>
                  </a:lnTo>
                  <a:lnTo>
                    <a:pt x="757466" y="694309"/>
                  </a:lnTo>
                  <a:lnTo>
                    <a:pt x="757339" y="694931"/>
                  </a:lnTo>
                  <a:lnTo>
                    <a:pt x="757262" y="695198"/>
                  </a:lnTo>
                  <a:lnTo>
                    <a:pt x="758113" y="695960"/>
                  </a:lnTo>
                  <a:lnTo>
                    <a:pt x="758431" y="695909"/>
                  </a:lnTo>
                  <a:lnTo>
                    <a:pt x="759040" y="695794"/>
                  </a:lnTo>
                  <a:lnTo>
                    <a:pt x="759548" y="695248"/>
                  </a:lnTo>
                  <a:lnTo>
                    <a:pt x="760564" y="694601"/>
                  </a:lnTo>
                  <a:close/>
                </a:path>
                <a:path w="998220" h="1097279">
                  <a:moveTo>
                    <a:pt x="779348" y="864311"/>
                  </a:moveTo>
                  <a:lnTo>
                    <a:pt x="776503" y="863130"/>
                  </a:lnTo>
                  <a:lnTo>
                    <a:pt x="777849" y="868299"/>
                  </a:lnTo>
                  <a:lnTo>
                    <a:pt x="779233" y="865593"/>
                  </a:lnTo>
                  <a:lnTo>
                    <a:pt x="779348" y="864311"/>
                  </a:lnTo>
                  <a:close/>
                </a:path>
                <a:path w="998220" h="1097279">
                  <a:moveTo>
                    <a:pt x="794029" y="974763"/>
                  </a:moveTo>
                  <a:lnTo>
                    <a:pt x="793788" y="972248"/>
                  </a:lnTo>
                  <a:lnTo>
                    <a:pt x="791464" y="973289"/>
                  </a:lnTo>
                  <a:lnTo>
                    <a:pt x="790321" y="974369"/>
                  </a:lnTo>
                  <a:lnTo>
                    <a:pt x="791057" y="976922"/>
                  </a:lnTo>
                  <a:lnTo>
                    <a:pt x="793686" y="976274"/>
                  </a:lnTo>
                  <a:lnTo>
                    <a:pt x="794029" y="974763"/>
                  </a:lnTo>
                  <a:close/>
                </a:path>
                <a:path w="998220" h="1097279">
                  <a:moveTo>
                    <a:pt x="836244" y="310159"/>
                  </a:moveTo>
                  <a:lnTo>
                    <a:pt x="835190" y="309689"/>
                  </a:lnTo>
                  <a:lnTo>
                    <a:pt x="834415" y="309257"/>
                  </a:lnTo>
                  <a:lnTo>
                    <a:pt x="833437" y="309003"/>
                  </a:lnTo>
                  <a:lnTo>
                    <a:pt x="833043" y="309880"/>
                  </a:lnTo>
                  <a:lnTo>
                    <a:pt x="832764" y="310337"/>
                  </a:lnTo>
                  <a:lnTo>
                    <a:pt x="833501" y="310794"/>
                  </a:lnTo>
                  <a:lnTo>
                    <a:pt x="834199" y="311327"/>
                  </a:lnTo>
                  <a:lnTo>
                    <a:pt x="835152" y="311670"/>
                  </a:lnTo>
                  <a:lnTo>
                    <a:pt x="835634" y="310883"/>
                  </a:lnTo>
                  <a:lnTo>
                    <a:pt x="836244" y="310159"/>
                  </a:lnTo>
                  <a:close/>
                </a:path>
                <a:path w="998220" h="1097279">
                  <a:moveTo>
                    <a:pt x="847610" y="140652"/>
                  </a:moveTo>
                  <a:lnTo>
                    <a:pt x="846556" y="140246"/>
                  </a:lnTo>
                  <a:lnTo>
                    <a:pt x="846010" y="139877"/>
                  </a:lnTo>
                  <a:lnTo>
                    <a:pt x="845540" y="140601"/>
                  </a:lnTo>
                  <a:lnTo>
                    <a:pt x="844842" y="141287"/>
                  </a:lnTo>
                  <a:lnTo>
                    <a:pt x="844588" y="142722"/>
                  </a:lnTo>
                  <a:lnTo>
                    <a:pt x="845134" y="143471"/>
                  </a:lnTo>
                  <a:lnTo>
                    <a:pt x="845413" y="144195"/>
                  </a:lnTo>
                  <a:lnTo>
                    <a:pt x="845832" y="143903"/>
                  </a:lnTo>
                  <a:lnTo>
                    <a:pt x="846251" y="143637"/>
                  </a:lnTo>
                  <a:lnTo>
                    <a:pt x="846670" y="143344"/>
                  </a:lnTo>
                  <a:lnTo>
                    <a:pt x="847026" y="142570"/>
                  </a:lnTo>
                  <a:lnTo>
                    <a:pt x="847585" y="141795"/>
                  </a:lnTo>
                  <a:lnTo>
                    <a:pt x="847610" y="141020"/>
                  </a:lnTo>
                  <a:lnTo>
                    <a:pt x="847610" y="140652"/>
                  </a:lnTo>
                  <a:close/>
                </a:path>
                <a:path w="998220" h="1097279">
                  <a:moveTo>
                    <a:pt x="851306" y="516928"/>
                  </a:moveTo>
                  <a:lnTo>
                    <a:pt x="851090" y="515747"/>
                  </a:lnTo>
                  <a:lnTo>
                    <a:pt x="850392" y="515048"/>
                  </a:lnTo>
                  <a:lnTo>
                    <a:pt x="849668" y="513905"/>
                  </a:lnTo>
                  <a:lnTo>
                    <a:pt x="848893" y="514845"/>
                  </a:lnTo>
                  <a:lnTo>
                    <a:pt x="847966" y="515594"/>
                  </a:lnTo>
                  <a:lnTo>
                    <a:pt x="848080" y="515912"/>
                  </a:lnTo>
                  <a:lnTo>
                    <a:pt x="848410" y="516712"/>
                  </a:lnTo>
                  <a:lnTo>
                    <a:pt x="849210" y="517309"/>
                  </a:lnTo>
                  <a:lnTo>
                    <a:pt x="849820" y="518007"/>
                  </a:lnTo>
                  <a:lnTo>
                    <a:pt x="850328" y="517499"/>
                  </a:lnTo>
                  <a:lnTo>
                    <a:pt x="851306" y="516928"/>
                  </a:lnTo>
                  <a:close/>
                </a:path>
                <a:path w="998220" h="1097279">
                  <a:moveTo>
                    <a:pt x="869861" y="962914"/>
                  </a:moveTo>
                  <a:lnTo>
                    <a:pt x="869264" y="962215"/>
                  </a:lnTo>
                  <a:lnTo>
                    <a:pt x="868730" y="961440"/>
                  </a:lnTo>
                  <a:lnTo>
                    <a:pt x="867879" y="961910"/>
                  </a:lnTo>
                  <a:lnTo>
                    <a:pt x="867143" y="962456"/>
                  </a:lnTo>
                  <a:lnTo>
                    <a:pt x="866559" y="963091"/>
                  </a:lnTo>
                  <a:lnTo>
                    <a:pt x="867270" y="964387"/>
                  </a:lnTo>
                  <a:lnTo>
                    <a:pt x="868159" y="964018"/>
                  </a:lnTo>
                  <a:lnTo>
                    <a:pt x="868895" y="963510"/>
                  </a:lnTo>
                  <a:lnTo>
                    <a:pt x="869861" y="962914"/>
                  </a:lnTo>
                  <a:close/>
                </a:path>
                <a:path w="998220" h="1097279">
                  <a:moveTo>
                    <a:pt x="887717" y="777633"/>
                  </a:moveTo>
                  <a:lnTo>
                    <a:pt x="887425" y="777227"/>
                  </a:lnTo>
                  <a:lnTo>
                    <a:pt x="887120" y="776846"/>
                  </a:lnTo>
                  <a:lnTo>
                    <a:pt x="886815" y="776439"/>
                  </a:lnTo>
                  <a:lnTo>
                    <a:pt x="886117" y="777087"/>
                  </a:lnTo>
                  <a:lnTo>
                    <a:pt x="885405" y="777709"/>
                  </a:lnTo>
                  <a:lnTo>
                    <a:pt x="884745" y="778408"/>
                  </a:lnTo>
                  <a:lnTo>
                    <a:pt x="885291" y="779208"/>
                  </a:lnTo>
                  <a:lnTo>
                    <a:pt x="886129" y="778700"/>
                  </a:lnTo>
                  <a:lnTo>
                    <a:pt x="887717" y="777633"/>
                  </a:lnTo>
                  <a:close/>
                </a:path>
                <a:path w="998220" h="1097279">
                  <a:moveTo>
                    <a:pt x="893902" y="781354"/>
                  </a:moveTo>
                  <a:lnTo>
                    <a:pt x="893394" y="780453"/>
                  </a:lnTo>
                  <a:lnTo>
                    <a:pt x="892898" y="779513"/>
                  </a:lnTo>
                  <a:lnTo>
                    <a:pt x="892263" y="778675"/>
                  </a:lnTo>
                  <a:lnTo>
                    <a:pt x="891324" y="779081"/>
                  </a:lnTo>
                  <a:lnTo>
                    <a:pt x="890841" y="779310"/>
                  </a:lnTo>
                  <a:lnTo>
                    <a:pt x="891438" y="780237"/>
                  </a:lnTo>
                  <a:lnTo>
                    <a:pt x="892009" y="781189"/>
                  </a:lnTo>
                  <a:lnTo>
                    <a:pt x="892581" y="782142"/>
                  </a:lnTo>
                  <a:lnTo>
                    <a:pt x="893025" y="781862"/>
                  </a:lnTo>
                  <a:lnTo>
                    <a:pt x="893470" y="781608"/>
                  </a:lnTo>
                  <a:lnTo>
                    <a:pt x="893902" y="781354"/>
                  </a:lnTo>
                  <a:close/>
                </a:path>
                <a:path w="998220" h="1097279">
                  <a:moveTo>
                    <a:pt x="925423" y="457187"/>
                  </a:moveTo>
                  <a:lnTo>
                    <a:pt x="924839" y="456082"/>
                  </a:lnTo>
                  <a:lnTo>
                    <a:pt x="924242" y="454990"/>
                  </a:lnTo>
                  <a:lnTo>
                    <a:pt x="923658" y="453872"/>
                  </a:lnTo>
                  <a:lnTo>
                    <a:pt x="923251" y="454088"/>
                  </a:lnTo>
                  <a:lnTo>
                    <a:pt x="922858" y="454317"/>
                  </a:lnTo>
                  <a:lnTo>
                    <a:pt x="922451" y="454520"/>
                  </a:lnTo>
                  <a:lnTo>
                    <a:pt x="923747" y="456692"/>
                  </a:lnTo>
                  <a:lnTo>
                    <a:pt x="924394" y="457746"/>
                  </a:lnTo>
                  <a:lnTo>
                    <a:pt x="925068" y="457377"/>
                  </a:lnTo>
                  <a:lnTo>
                    <a:pt x="925423" y="457187"/>
                  </a:lnTo>
                  <a:close/>
                </a:path>
                <a:path w="998220" h="1097279">
                  <a:moveTo>
                    <a:pt x="929005" y="501205"/>
                  </a:moveTo>
                  <a:lnTo>
                    <a:pt x="928801" y="500087"/>
                  </a:lnTo>
                  <a:lnTo>
                    <a:pt x="928573" y="498957"/>
                  </a:lnTo>
                  <a:lnTo>
                    <a:pt x="928382" y="497814"/>
                  </a:lnTo>
                  <a:lnTo>
                    <a:pt x="927963" y="497865"/>
                  </a:lnTo>
                  <a:lnTo>
                    <a:pt x="927557" y="497928"/>
                  </a:lnTo>
                  <a:lnTo>
                    <a:pt x="927138" y="497979"/>
                  </a:lnTo>
                  <a:lnTo>
                    <a:pt x="927188" y="499110"/>
                  </a:lnTo>
                  <a:lnTo>
                    <a:pt x="927214" y="500227"/>
                  </a:lnTo>
                  <a:lnTo>
                    <a:pt x="927252" y="501370"/>
                  </a:lnTo>
                  <a:lnTo>
                    <a:pt x="927836" y="501307"/>
                  </a:lnTo>
                  <a:lnTo>
                    <a:pt x="928408" y="501269"/>
                  </a:lnTo>
                  <a:lnTo>
                    <a:pt x="929005" y="501205"/>
                  </a:lnTo>
                  <a:close/>
                </a:path>
                <a:path w="998220" h="1097279">
                  <a:moveTo>
                    <a:pt x="933792" y="492086"/>
                  </a:moveTo>
                  <a:lnTo>
                    <a:pt x="933132" y="488543"/>
                  </a:lnTo>
                  <a:lnTo>
                    <a:pt x="931875" y="492442"/>
                  </a:lnTo>
                  <a:lnTo>
                    <a:pt x="931443" y="493763"/>
                  </a:lnTo>
                  <a:lnTo>
                    <a:pt x="933792" y="492086"/>
                  </a:lnTo>
                  <a:close/>
                </a:path>
                <a:path w="998220" h="1097279">
                  <a:moveTo>
                    <a:pt x="943127" y="757377"/>
                  </a:moveTo>
                  <a:lnTo>
                    <a:pt x="942975" y="756678"/>
                  </a:lnTo>
                  <a:lnTo>
                    <a:pt x="942809" y="755992"/>
                  </a:lnTo>
                  <a:lnTo>
                    <a:pt x="942644" y="755294"/>
                  </a:lnTo>
                  <a:lnTo>
                    <a:pt x="941578" y="755662"/>
                  </a:lnTo>
                  <a:lnTo>
                    <a:pt x="940511" y="755980"/>
                  </a:lnTo>
                  <a:lnTo>
                    <a:pt x="939482" y="756462"/>
                  </a:lnTo>
                  <a:lnTo>
                    <a:pt x="939787" y="757897"/>
                  </a:lnTo>
                  <a:lnTo>
                    <a:pt x="940968" y="757809"/>
                  </a:lnTo>
                  <a:lnTo>
                    <a:pt x="942047" y="757567"/>
                  </a:lnTo>
                  <a:lnTo>
                    <a:pt x="943127" y="757377"/>
                  </a:lnTo>
                  <a:close/>
                </a:path>
                <a:path w="998220" h="1097279">
                  <a:moveTo>
                    <a:pt x="955509" y="657567"/>
                  </a:moveTo>
                  <a:lnTo>
                    <a:pt x="955167" y="656424"/>
                  </a:lnTo>
                  <a:lnTo>
                    <a:pt x="954811" y="655294"/>
                  </a:lnTo>
                  <a:lnTo>
                    <a:pt x="954468" y="654138"/>
                  </a:lnTo>
                  <a:lnTo>
                    <a:pt x="954125" y="654227"/>
                  </a:lnTo>
                  <a:lnTo>
                    <a:pt x="953795" y="654304"/>
                  </a:lnTo>
                  <a:lnTo>
                    <a:pt x="953452" y="654392"/>
                  </a:lnTo>
                  <a:lnTo>
                    <a:pt x="953592" y="655497"/>
                  </a:lnTo>
                  <a:lnTo>
                    <a:pt x="953909" y="657745"/>
                  </a:lnTo>
                  <a:lnTo>
                    <a:pt x="954443" y="657694"/>
                  </a:lnTo>
                  <a:lnTo>
                    <a:pt x="954976" y="657631"/>
                  </a:lnTo>
                  <a:lnTo>
                    <a:pt x="955509" y="657567"/>
                  </a:lnTo>
                  <a:close/>
                </a:path>
                <a:path w="998220" h="1097279">
                  <a:moveTo>
                    <a:pt x="980719" y="552272"/>
                  </a:moveTo>
                  <a:lnTo>
                    <a:pt x="978065" y="553948"/>
                  </a:lnTo>
                  <a:lnTo>
                    <a:pt x="976477" y="554939"/>
                  </a:lnTo>
                  <a:lnTo>
                    <a:pt x="974877" y="555955"/>
                  </a:lnTo>
                  <a:lnTo>
                    <a:pt x="975829" y="557364"/>
                  </a:lnTo>
                  <a:lnTo>
                    <a:pt x="977734" y="556679"/>
                  </a:lnTo>
                  <a:lnTo>
                    <a:pt x="979690" y="556069"/>
                  </a:lnTo>
                  <a:lnTo>
                    <a:pt x="980719" y="552272"/>
                  </a:lnTo>
                  <a:close/>
                </a:path>
                <a:path w="998220" h="1097279">
                  <a:moveTo>
                    <a:pt x="998118" y="757593"/>
                  </a:moveTo>
                  <a:lnTo>
                    <a:pt x="996365" y="755764"/>
                  </a:lnTo>
                  <a:lnTo>
                    <a:pt x="994448" y="757237"/>
                  </a:lnTo>
                  <a:lnTo>
                    <a:pt x="994270" y="758469"/>
                  </a:lnTo>
                  <a:lnTo>
                    <a:pt x="996048" y="760387"/>
                  </a:lnTo>
                  <a:lnTo>
                    <a:pt x="997521" y="758786"/>
                  </a:lnTo>
                  <a:lnTo>
                    <a:pt x="998118" y="75759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59" name="object 154">
              <a:extLst>
                <a:ext uri="{FF2B5EF4-FFF2-40B4-BE49-F238E27FC236}">
                  <a16:creationId xmlns:a16="http://schemas.microsoft.com/office/drawing/2014/main" id="{FCB690F1-7C45-4C75-4504-598FECFFCB20}"/>
                </a:ext>
              </a:extLst>
            </p:cNvPr>
            <p:cNvSpPr/>
            <p:nvPr/>
          </p:nvSpPr>
          <p:spPr>
            <a:xfrm>
              <a:off x="4978751" y="4472352"/>
              <a:ext cx="826734" cy="590304"/>
            </a:xfrm>
            <a:custGeom>
              <a:avLst/>
              <a:gdLst/>
              <a:ahLst/>
              <a:cxnLst/>
              <a:rect l="l" t="t" r="r" b="b"/>
              <a:pathLst>
                <a:path w="1363345" h="973454">
                  <a:moveTo>
                    <a:pt x="2565" y="245059"/>
                  </a:moveTo>
                  <a:lnTo>
                    <a:pt x="1892" y="244690"/>
                  </a:lnTo>
                  <a:lnTo>
                    <a:pt x="1219" y="244271"/>
                  </a:lnTo>
                  <a:lnTo>
                    <a:pt x="533" y="243865"/>
                  </a:lnTo>
                  <a:lnTo>
                    <a:pt x="177" y="244398"/>
                  </a:lnTo>
                  <a:lnTo>
                    <a:pt x="0" y="244652"/>
                  </a:lnTo>
                  <a:lnTo>
                    <a:pt x="609" y="245211"/>
                  </a:lnTo>
                  <a:lnTo>
                    <a:pt x="1841" y="246291"/>
                  </a:lnTo>
                  <a:lnTo>
                    <a:pt x="2324" y="245491"/>
                  </a:lnTo>
                  <a:lnTo>
                    <a:pt x="2565" y="245059"/>
                  </a:lnTo>
                  <a:close/>
                </a:path>
                <a:path w="1363345" h="973454">
                  <a:moveTo>
                    <a:pt x="6985" y="730338"/>
                  </a:moveTo>
                  <a:lnTo>
                    <a:pt x="6756" y="729526"/>
                  </a:lnTo>
                  <a:lnTo>
                    <a:pt x="6515" y="728726"/>
                  </a:lnTo>
                  <a:lnTo>
                    <a:pt x="6286" y="727900"/>
                  </a:lnTo>
                  <a:lnTo>
                    <a:pt x="6007" y="727964"/>
                  </a:lnTo>
                  <a:lnTo>
                    <a:pt x="5740" y="728014"/>
                  </a:lnTo>
                  <a:lnTo>
                    <a:pt x="5473" y="728078"/>
                  </a:lnTo>
                  <a:lnTo>
                    <a:pt x="5549" y="728891"/>
                  </a:lnTo>
                  <a:lnTo>
                    <a:pt x="5613" y="729703"/>
                  </a:lnTo>
                  <a:lnTo>
                    <a:pt x="5689" y="730491"/>
                  </a:lnTo>
                  <a:lnTo>
                    <a:pt x="6108" y="730453"/>
                  </a:lnTo>
                  <a:lnTo>
                    <a:pt x="6553" y="730402"/>
                  </a:lnTo>
                  <a:lnTo>
                    <a:pt x="6985" y="730338"/>
                  </a:lnTo>
                  <a:close/>
                </a:path>
                <a:path w="1363345" h="973454">
                  <a:moveTo>
                    <a:pt x="22136" y="386410"/>
                  </a:moveTo>
                  <a:lnTo>
                    <a:pt x="21602" y="384505"/>
                  </a:lnTo>
                  <a:lnTo>
                    <a:pt x="21323" y="383565"/>
                  </a:lnTo>
                  <a:lnTo>
                    <a:pt x="20713" y="383730"/>
                  </a:lnTo>
                  <a:lnTo>
                    <a:pt x="20396" y="383832"/>
                  </a:lnTo>
                  <a:lnTo>
                    <a:pt x="20624" y="384771"/>
                  </a:lnTo>
                  <a:lnTo>
                    <a:pt x="20840" y="385724"/>
                  </a:lnTo>
                  <a:lnTo>
                    <a:pt x="21082" y="386689"/>
                  </a:lnTo>
                  <a:lnTo>
                    <a:pt x="21412" y="386588"/>
                  </a:lnTo>
                  <a:lnTo>
                    <a:pt x="21780" y="386499"/>
                  </a:lnTo>
                  <a:lnTo>
                    <a:pt x="22136" y="386410"/>
                  </a:lnTo>
                  <a:close/>
                </a:path>
                <a:path w="1363345" h="973454">
                  <a:moveTo>
                    <a:pt x="68313" y="181330"/>
                  </a:moveTo>
                  <a:lnTo>
                    <a:pt x="67818" y="179539"/>
                  </a:lnTo>
                  <a:lnTo>
                    <a:pt x="68237" y="181229"/>
                  </a:lnTo>
                  <a:close/>
                </a:path>
                <a:path w="1363345" h="973454">
                  <a:moveTo>
                    <a:pt x="69608" y="183019"/>
                  </a:moveTo>
                  <a:lnTo>
                    <a:pt x="68313" y="181330"/>
                  </a:lnTo>
                  <a:lnTo>
                    <a:pt x="64960" y="182829"/>
                  </a:lnTo>
                  <a:lnTo>
                    <a:pt x="67741" y="184823"/>
                  </a:lnTo>
                  <a:lnTo>
                    <a:pt x="69608" y="183019"/>
                  </a:lnTo>
                  <a:close/>
                </a:path>
                <a:path w="1363345" h="973454">
                  <a:moveTo>
                    <a:pt x="109194" y="598195"/>
                  </a:moveTo>
                  <a:lnTo>
                    <a:pt x="108775" y="597928"/>
                  </a:lnTo>
                  <a:lnTo>
                    <a:pt x="108254" y="597331"/>
                  </a:lnTo>
                  <a:lnTo>
                    <a:pt x="107950" y="597420"/>
                  </a:lnTo>
                  <a:lnTo>
                    <a:pt x="107530" y="597573"/>
                  </a:lnTo>
                  <a:lnTo>
                    <a:pt x="107073" y="598157"/>
                  </a:lnTo>
                  <a:lnTo>
                    <a:pt x="106946" y="598639"/>
                  </a:lnTo>
                  <a:lnTo>
                    <a:pt x="106883" y="598843"/>
                  </a:lnTo>
                  <a:lnTo>
                    <a:pt x="107619" y="599236"/>
                  </a:lnTo>
                  <a:lnTo>
                    <a:pt x="108140" y="599694"/>
                  </a:lnTo>
                  <a:lnTo>
                    <a:pt x="108585" y="599084"/>
                  </a:lnTo>
                  <a:lnTo>
                    <a:pt x="108889" y="598639"/>
                  </a:lnTo>
                  <a:lnTo>
                    <a:pt x="109194" y="598195"/>
                  </a:lnTo>
                  <a:close/>
                </a:path>
                <a:path w="1363345" h="973454">
                  <a:moveTo>
                    <a:pt x="180327" y="798664"/>
                  </a:moveTo>
                  <a:lnTo>
                    <a:pt x="179793" y="798233"/>
                  </a:lnTo>
                  <a:lnTo>
                    <a:pt x="179311" y="797737"/>
                  </a:lnTo>
                  <a:lnTo>
                    <a:pt x="178714" y="797496"/>
                  </a:lnTo>
                  <a:lnTo>
                    <a:pt x="178523" y="797420"/>
                  </a:lnTo>
                  <a:lnTo>
                    <a:pt x="177685" y="798309"/>
                  </a:lnTo>
                  <a:lnTo>
                    <a:pt x="177749" y="798461"/>
                  </a:lnTo>
                  <a:lnTo>
                    <a:pt x="178028" y="798995"/>
                  </a:lnTo>
                  <a:lnTo>
                    <a:pt x="178549" y="799452"/>
                  </a:lnTo>
                  <a:lnTo>
                    <a:pt x="179158" y="800138"/>
                  </a:lnTo>
                  <a:lnTo>
                    <a:pt x="180022" y="799045"/>
                  </a:lnTo>
                  <a:lnTo>
                    <a:pt x="180327" y="798664"/>
                  </a:lnTo>
                  <a:close/>
                </a:path>
                <a:path w="1363345" h="973454">
                  <a:moveTo>
                    <a:pt x="197878" y="31673"/>
                  </a:moveTo>
                  <a:lnTo>
                    <a:pt x="197053" y="31216"/>
                  </a:lnTo>
                  <a:lnTo>
                    <a:pt x="196418" y="30721"/>
                  </a:lnTo>
                  <a:lnTo>
                    <a:pt x="195757" y="30556"/>
                  </a:lnTo>
                  <a:lnTo>
                    <a:pt x="195440" y="30492"/>
                  </a:lnTo>
                  <a:lnTo>
                    <a:pt x="194983" y="31178"/>
                  </a:lnTo>
                  <a:lnTo>
                    <a:pt x="194602" y="31496"/>
                  </a:lnTo>
                  <a:lnTo>
                    <a:pt x="195224" y="32042"/>
                  </a:lnTo>
                  <a:lnTo>
                    <a:pt x="195808" y="32639"/>
                  </a:lnTo>
                  <a:lnTo>
                    <a:pt x="196659" y="33083"/>
                  </a:lnTo>
                  <a:lnTo>
                    <a:pt x="197269" y="32283"/>
                  </a:lnTo>
                  <a:lnTo>
                    <a:pt x="197878" y="31673"/>
                  </a:lnTo>
                  <a:close/>
                </a:path>
                <a:path w="1363345" h="973454">
                  <a:moveTo>
                    <a:pt x="204495" y="613524"/>
                  </a:moveTo>
                  <a:lnTo>
                    <a:pt x="204457" y="612927"/>
                  </a:lnTo>
                  <a:lnTo>
                    <a:pt x="204457" y="612444"/>
                  </a:lnTo>
                  <a:lnTo>
                    <a:pt x="204152" y="611911"/>
                  </a:lnTo>
                  <a:lnTo>
                    <a:pt x="203987" y="611428"/>
                  </a:lnTo>
                  <a:lnTo>
                    <a:pt x="203441" y="611809"/>
                  </a:lnTo>
                  <a:lnTo>
                    <a:pt x="202793" y="612140"/>
                  </a:lnTo>
                  <a:lnTo>
                    <a:pt x="202311" y="612876"/>
                  </a:lnTo>
                  <a:lnTo>
                    <a:pt x="202882" y="613524"/>
                  </a:lnTo>
                  <a:lnTo>
                    <a:pt x="203923" y="615454"/>
                  </a:lnTo>
                  <a:lnTo>
                    <a:pt x="204241" y="614108"/>
                  </a:lnTo>
                  <a:lnTo>
                    <a:pt x="204495" y="613524"/>
                  </a:lnTo>
                  <a:close/>
                </a:path>
                <a:path w="1363345" h="973454">
                  <a:moveTo>
                    <a:pt x="209334" y="618439"/>
                  </a:moveTo>
                  <a:lnTo>
                    <a:pt x="209016" y="617461"/>
                  </a:lnTo>
                  <a:lnTo>
                    <a:pt x="208711" y="616445"/>
                  </a:lnTo>
                  <a:lnTo>
                    <a:pt x="208407" y="615467"/>
                  </a:lnTo>
                  <a:lnTo>
                    <a:pt x="208076" y="615581"/>
                  </a:lnTo>
                  <a:lnTo>
                    <a:pt x="207416" y="615746"/>
                  </a:lnTo>
                  <a:lnTo>
                    <a:pt x="207695" y="616750"/>
                  </a:lnTo>
                  <a:lnTo>
                    <a:pt x="207949" y="617753"/>
                  </a:lnTo>
                  <a:lnTo>
                    <a:pt x="208229" y="618731"/>
                  </a:lnTo>
                  <a:lnTo>
                    <a:pt x="208584" y="618655"/>
                  </a:lnTo>
                  <a:lnTo>
                    <a:pt x="208953" y="618528"/>
                  </a:lnTo>
                  <a:lnTo>
                    <a:pt x="209334" y="618439"/>
                  </a:lnTo>
                  <a:close/>
                </a:path>
                <a:path w="1363345" h="973454">
                  <a:moveTo>
                    <a:pt x="210032" y="171932"/>
                  </a:moveTo>
                  <a:lnTo>
                    <a:pt x="210019" y="171310"/>
                  </a:lnTo>
                  <a:lnTo>
                    <a:pt x="210007" y="170992"/>
                  </a:lnTo>
                  <a:lnTo>
                    <a:pt x="209232" y="170700"/>
                  </a:lnTo>
                  <a:lnTo>
                    <a:pt x="208775" y="170395"/>
                  </a:lnTo>
                  <a:lnTo>
                    <a:pt x="208432" y="170980"/>
                  </a:lnTo>
                  <a:lnTo>
                    <a:pt x="207937" y="171538"/>
                  </a:lnTo>
                  <a:lnTo>
                    <a:pt x="207797" y="172173"/>
                  </a:lnTo>
                  <a:lnTo>
                    <a:pt x="207733" y="172427"/>
                  </a:lnTo>
                  <a:lnTo>
                    <a:pt x="208508" y="172834"/>
                  </a:lnTo>
                  <a:lnTo>
                    <a:pt x="209257" y="173482"/>
                  </a:lnTo>
                  <a:lnTo>
                    <a:pt x="209613" y="172567"/>
                  </a:lnTo>
                  <a:lnTo>
                    <a:pt x="210032" y="171932"/>
                  </a:lnTo>
                  <a:close/>
                </a:path>
                <a:path w="1363345" h="973454">
                  <a:moveTo>
                    <a:pt x="228104" y="76631"/>
                  </a:moveTo>
                  <a:lnTo>
                    <a:pt x="228066" y="76047"/>
                  </a:lnTo>
                  <a:lnTo>
                    <a:pt x="228003" y="75514"/>
                  </a:lnTo>
                  <a:lnTo>
                    <a:pt x="227253" y="75044"/>
                  </a:lnTo>
                  <a:lnTo>
                    <a:pt x="226479" y="74129"/>
                  </a:lnTo>
                  <a:lnTo>
                    <a:pt x="225869" y="75196"/>
                  </a:lnTo>
                  <a:lnTo>
                    <a:pt x="225094" y="76047"/>
                  </a:lnTo>
                  <a:lnTo>
                    <a:pt x="225666" y="77000"/>
                  </a:lnTo>
                  <a:lnTo>
                    <a:pt x="226517" y="77393"/>
                  </a:lnTo>
                  <a:lnTo>
                    <a:pt x="227203" y="77876"/>
                  </a:lnTo>
                  <a:lnTo>
                    <a:pt x="227507" y="77279"/>
                  </a:lnTo>
                  <a:lnTo>
                    <a:pt x="228104" y="76631"/>
                  </a:lnTo>
                  <a:close/>
                </a:path>
                <a:path w="1363345" h="973454">
                  <a:moveTo>
                    <a:pt x="228295" y="472008"/>
                  </a:moveTo>
                  <a:lnTo>
                    <a:pt x="228142" y="471728"/>
                  </a:lnTo>
                  <a:lnTo>
                    <a:pt x="227990" y="471436"/>
                  </a:lnTo>
                  <a:lnTo>
                    <a:pt x="227812" y="471182"/>
                  </a:lnTo>
                  <a:lnTo>
                    <a:pt x="225425" y="472414"/>
                  </a:lnTo>
                  <a:lnTo>
                    <a:pt x="225780" y="473049"/>
                  </a:lnTo>
                  <a:lnTo>
                    <a:pt x="225971" y="473341"/>
                  </a:lnTo>
                  <a:lnTo>
                    <a:pt x="226745" y="472909"/>
                  </a:lnTo>
                  <a:lnTo>
                    <a:pt x="227520" y="472440"/>
                  </a:lnTo>
                  <a:lnTo>
                    <a:pt x="228295" y="472008"/>
                  </a:lnTo>
                  <a:close/>
                </a:path>
                <a:path w="1363345" h="973454">
                  <a:moveTo>
                    <a:pt x="234162" y="645261"/>
                  </a:moveTo>
                  <a:lnTo>
                    <a:pt x="232384" y="645058"/>
                  </a:lnTo>
                  <a:lnTo>
                    <a:pt x="231762" y="644779"/>
                  </a:lnTo>
                  <a:lnTo>
                    <a:pt x="231305" y="644969"/>
                  </a:lnTo>
                  <a:lnTo>
                    <a:pt x="230708" y="645185"/>
                  </a:lnTo>
                  <a:lnTo>
                    <a:pt x="230251" y="645756"/>
                  </a:lnTo>
                  <a:lnTo>
                    <a:pt x="229755" y="646201"/>
                  </a:lnTo>
                  <a:lnTo>
                    <a:pt x="229908" y="646455"/>
                  </a:lnTo>
                  <a:lnTo>
                    <a:pt x="230212" y="647014"/>
                  </a:lnTo>
                  <a:lnTo>
                    <a:pt x="234162" y="645261"/>
                  </a:lnTo>
                  <a:close/>
                </a:path>
                <a:path w="1363345" h="973454">
                  <a:moveTo>
                    <a:pt x="234581" y="971613"/>
                  </a:moveTo>
                  <a:lnTo>
                    <a:pt x="233756" y="971207"/>
                  </a:lnTo>
                  <a:lnTo>
                    <a:pt x="233197" y="970661"/>
                  </a:lnTo>
                  <a:lnTo>
                    <a:pt x="232905" y="970800"/>
                  </a:lnTo>
                  <a:lnTo>
                    <a:pt x="232448" y="971003"/>
                  </a:lnTo>
                  <a:lnTo>
                    <a:pt x="231940" y="971588"/>
                  </a:lnTo>
                  <a:lnTo>
                    <a:pt x="231851" y="972439"/>
                  </a:lnTo>
                  <a:lnTo>
                    <a:pt x="232460" y="972883"/>
                  </a:lnTo>
                  <a:lnTo>
                    <a:pt x="232778" y="973302"/>
                  </a:lnTo>
                  <a:lnTo>
                    <a:pt x="233299" y="972807"/>
                  </a:lnTo>
                  <a:lnTo>
                    <a:pt x="233807" y="972350"/>
                  </a:lnTo>
                  <a:lnTo>
                    <a:pt x="234581" y="971613"/>
                  </a:lnTo>
                  <a:close/>
                </a:path>
                <a:path w="1363345" h="973454">
                  <a:moveTo>
                    <a:pt x="241160" y="222097"/>
                  </a:moveTo>
                  <a:lnTo>
                    <a:pt x="240893" y="221653"/>
                  </a:lnTo>
                  <a:lnTo>
                    <a:pt x="240639" y="221208"/>
                  </a:lnTo>
                  <a:lnTo>
                    <a:pt x="240372" y="220776"/>
                  </a:lnTo>
                  <a:lnTo>
                    <a:pt x="239522" y="221335"/>
                  </a:lnTo>
                  <a:lnTo>
                    <a:pt x="238671" y="221932"/>
                  </a:lnTo>
                  <a:lnTo>
                    <a:pt x="237820" y="222516"/>
                  </a:lnTo>
                  <a:lnTo>
                    <a:pt x="238188" y="223126"/>
                  </a:lnTo>
                  <a:lnTo>
                    <a:pt x="238379" y="223418"/>
                  </a:lnTo>
                  <a:lnTo>
                    <a:pt x="239293" y="222986"/>
                  </a:lnTo>
                  <a:lnTo>
                    <a:pt x="240233" y="222542"/>
                  </a:lnTo>
                  <a:lnTo>
                    <a:pt x="241160" y="222097"/>
                  </a:lnTo>
                  <a:close/>
                </a:path>
                <a:path w="1363345" h="973454">
                  <a:moveTo>
                    <a:pt x="241630" y="174040"/>
                  </a:moveTo>
                  <a:lnTo>
                    <a:pt x="240842" y="173710"/>
                  </a:lnTo>
                  <a:lnTo>
                    <a:pt x="240436" y="173545"/>
                  </a:lnTo>
                  <a:lnTo>
                    <a:pt x="240030" y="174536"/>
                  </a:lnTo>
                  <a:lnTo>
                    <a:pt x="239598" y="175526"/>
                  </a:lnTo>
                  <a:lnTo>
                    <a:pt x="239179" y="176530"/>
                  </a:lnTo>
                  <a:lnTo>
                    <a:pt x="239928" y="176860"/>
                  </a:lnTo>
                  <a:lnTo>
                    <a:pt x="240309" y="177012"/>
                  </a:lnTo>
                  <a:lnTo>
                    <a:pt x="240766" y="176009"/>
                  </a:lnTo>
                  <a:lnTo>
                    <a:pt x="241198" y="175031"/>
                  </a:lnTo>
                  <a:lnTo>
                    <a:pt x="241630" y="174040"/>
                  </a:lnTo>
                  <a:close/>
                </a:path>
                <a:path w="1363345" h="973454">
                  <a:moveTo>
                    <a:pt x="245986" y="337756"/>
                  </a:moveTo>
                  <a:lnTo>
                    <a:pt x="245808" y="337337"/>
                  </a:lnTo>
                  <a:lnTo>
                    <a:pt x="245618" y="336931"/>
                  </a:lnTo>
                  <a:lnTo>
                    <a:pt x="245452" y="336499"/>
                  </a:lnTo>
                  <a:lnTo>
                    <a:pt x="244436" y="336981"/>
                  </a:lnTo>
                  <a:lnTo>
                    <a:pt x="241642" y="338315"/>
                  </a:lnTo>
                  <a:lnTo>
                    <a:pt x="243078" y="338569"/>
                  </a:lnTo>
                  <a:lnTo>
                    <a:pt x="243649" y="338848"/>
                  </a:lnTo>
                  <a:lnTo>
                    <a:pt x="244119" y="338721"/>
                  </a:lnTo>
                  <a:lnTo>
                    <a:pt x="244792" y="338556"/>
                  </a:lnTo>
                  <a:lnTo>
                    <a:pt x="245376" y="338086"/>
                  </a:lnTo>
                  <a:lnTo>
                    <a:pt x="245986" y="337756"/>
                  </a:lnTo>
                  <a:close/>
                </a:path>
                <a:path w="1363345" h="973454">
                  <a:moveTo>
                    <a:pt x="248627" y="489153"/>
                  </a:moveTo>
                  <a:lnTo>
                    <a:pt x="247916" y="488645"/>
                  </a:lnTo>
                  <a:lnTo>
                    <a:pt x="247281" y="488048"/>
                  </a:lnTo>
                  <a:lnTo>
                    <a:pt x="247154" y="488137"/>
                  </a:lnTo>
                  <a:lnTo>
                    <a:pt x="246621" y="488505"/>
                  </a:lnTo>
                  <a:lnTo>
                    <a:pt x="246138" y="489064"/>
                  </a:lnTo>
                  <a:lnTo>
                    <a:pt x="245897" y="489648"/>
                  </a:lnTo>
                  <a:lnTo>
                    <a:pt x="245833" y="489839"/>
                  </a:lnTo>
                  <a:lnTo>
                    <a:pt x="246773" y="490715"/>
                  </a:lnTo>
                  <a:lnTo>
                    <a:pt x="246913" y="490664"/>
                  </a:lnTo>
                  <a:lnTo>
                    <a:pt x="247484" y="490334"/>
                  </a:lnTo>
                  <a:lnTo>
                    <a:pt x="247929" y="489800"/>
                  </a:lnTo>
                  <a:lnTo>
                    <a:pt x="248627" y="489153"/>
                  </a:lnTo>
                  <a:close/>
                </a:path>
                <a:path w="1363345" h="973454">
                  <a:moveTo>
                    <a:pt x="255536" y="66916"/>
                  </a:moveTo>
                  <a:lnTo>
                    <a:pt x="255473" y="66649"/>
                  </a:lnTo>
                  <a:lnTo>
                    <a:pt x="255308" y="66014"/>
                  </a:lnTo>
                  <a:lnTo>
                    <a:pt x="254812" y="65468"/>
                  </a:lnTo>
                  <a:lnTo>
                    <a:pt x="254203" y="64541"/>
                  </a:lnTo>
                  <a:lnTo>
                    <a:pt x="253695" y="65366"/>
                  </a:lnTo>
                  <a:lnTo>
                    <a:pt x="253136" y="65900"/>
                  </a:lnTo>
                  <a:lnTo>
                    <a:pt x="253555" y="66751"/>
                  </a:lnTo>
                  <a:lnTo>
                    <a:pt x="254127" y="67233"/>
                  </a:lnTo>
                  <a:lnTo>
                    <a:pt x="254596" y="67779"/>
                  </a:lnTo>
                  <a:lnTo>
                    <a:pt x="254927" y="67398"/>
                  </a:lnTo>
                  <a:lnTo>
                    <a:pt x="255536" y="66916"/>
                  </a:lnTo>
                  <a:close/>
                </a:path>
                <a:path w="1363345" h="973454">
                  <a:moveTo>
                    <a:pt x="269227" y="62077"/>
                  </a:moveTo>
                  <a:lnTo>
                    <a:pt x="269201" y="61112"/>
                  </a:lnTo>
                  <a:lnTo>
                    <a:pt x="268147" y="60960"/>
                  </a:lnTo>
                  <a:lnTo>
                    <a:pt x="267169" y="60896"/>
                  </a:lnTo>
                  <a:lnTo>
                    <a:pt x="266179" y="60820"/>
                  </a:lnTo>
                  <a:lnTo>
                    <a:pt x="266192" y="61366"/>
                  </a:lnTo>
                  <a:lnTo>
                    <a:pt x="266230" y="61925"/>
                  </a:lnTo>
                  <a:lnTo>
                    <a:pt x="266230" y="62496"/>
                  </a:lnTo>
                  <a:lnTo>
                    <a:pt x="267208" y="62369"/>
                  </a:lnTo>
                  <a:lnTo>
                    <a:pt x="268198" y="62280"/>
                  </a:lnTo>
                  <a:lnTo>
                    <a:pt x="269227" y="62077"/>
                  </a:lnTo>
                  <a:close/>
                </a:path>
                <a:path w="1363345" h="973454">
                  <a:moveTo>
                    <a:pt x="285280" y="720547"/>
                  </a:moveTo>
                  <a:lnTo>
                    <a:pt x="284480" y="720166"/>
                  </a:lnTo>
                  <a:lnTo>
                    <a:pt x="283730" y="719734"/>
                  </a:lnTo>
                  <a:lnTo>
                    <a:pt x="282803" y="719391"/>
                  </a:lnTo>
                  <a:lnTo>
                    <a:pt x="282232" y="720039"/>
                  </a:lnTo>
                  <a:lnTo>
                    <a:pt x="282714" y="720775"/>
                  </a:lnTo>
                  <a:lnTo>
                    <a:pt x="283210" y="721385"/>
                  </a:lnTo>
                  <a:lnTo>
                    <a:pt x="283692" y="722007"/>
                  </a:lnTo>
                  <a:lnTo>
                    <a:pt x="284213" y="721512"/>
                  </a:lnTo>
                  <a:lnTo>
                    <a:pt x="284746" y="721029"/>
                  </a:lnTo>
                  <a:lnTo>
                    <a:pt x="285280" y="720547"/>
                  </a:lnTo>
                  <a:close/>
                </a:path>
                <a:path w="1363345" h="973454">
                  <a:moveTo>
                    <a:pt x="313194" y="522579"/>
                  </a:moveTo>
                  <a:lnTo>
                    <a:pt x="312699" y="522617"/>
                  </a:lnTo>
                  <a:lnTo>
                    <a:pt x="312204" y="522668"/>
                  </a:lnTo>
                  <a:lnTo>
                    <a:pt x="311721" y="522693"/>
                  </a:lnTo>
                  <a:lnTo>
                    <a:pt x="311823" y="523519"/>
                  </a:lnTo>
                  <a:lnTo>
                    <a:pt x="311899" y="524357"/>
                  </a:lnTo>
                  <a:lnTo>
                    <a:pt x="312102" y="525246"/>
                  </a:lnTo>
                  <a:lnTo>
                    <a:pt x="312737" y="525195"/>
                  </a:lnTo>
                  <a:lnTo>
                    <a:pt x="313067" y="525233"/>
                  </a:lnTo>
                  <a:lnTo>
                    <a:pt x="313194" y="522579"/>
                  </a:lnTo>
                  <a:close/>
                </a:path>
                <a:path w="1363345" h="973454">
                  <a:moveTo>
                    <a:pt x="329095" y="162013"/>
                  </a:moveTo>
                  <a:lnTo>
                    <a:pt x="328117" y="161658"/>
                  </a:lnTo>
                  <a:lnTo>
                    <a:pt x="326136" y="160959"/>
                  </a:lnTo>
                  <a:lnTo>
                    <a:pt x="325767" y="161836"/>
                  </a:lnTo>
                  <a:lnTo>
                    <a:pt x="326694" y="162318"/>
                  </a:lnTo>
                  <a:lnTo>
                    <a:pt x="328498" y="163296"/>
                  </a:lnTo>
                  <a:lnTo>
                    <a:pt x="328688" y="162852"/>
                  </a:lnTo>
                  <a:lnTo>
                    <a:pt x="328891" y="162433"/>
                  </a:lnTo>
                  <a:lnTo>
                    <a:pt x="329095" y="162013"/>
                  </a:lnTo>
                  <a:close/>
                </a:path>
                <a:path w="1363345" h="973454">
                  <a:moveTo>
                    <a:pt x="402729" y="115506"/>
                  </a:moveTo>
                  <a:lnTo>
                    <a:pt x="401421" y="113665"/>
                  </a:lnTo>
                  <a:lnTo>
                    <a:pt x="400735" y="114274"/>
                  </a:lnTo>
                  <a:lnTo>
                    <a:pt x="400227" y="114554"/>
                  </a:lnTo>
                  <a:lnTo>
                    <a:pt x="400964" y="115430"/>
                  </a:lnTo>
                  <a:lnTo>
                    <a:pt x="401294" y="115836"/>
                  </a:lnTo>
                  <a:lnTo>
                    <a:pt x="401624" y="116243"/>
                  </a:lnTo>
                  <a:lnTo>
                    <a:pt x="401993" y="115938"/>
                  </a:lnTo>
                  <a:lnTo>
                    <a:pt x="402729" y="115506"/>
                  </a:lnTo>
                  <a:close/>
                </a:path>
                <a:path w="1363345" h="973454">
                  <a:moveTo>
                    <a:pt x="421665" y="276034"/>
                  </a:moveTo>
                  <a:lnTo>
                    <a:pt x="421474" y="274777"/>
                  </a:lnTo>
                  <a:lnTo>
                    <a:pt x="421284" y="273532"/>
                  </a:lnTo>
                  <a:lnTo>
                    <a:pt x="421106" y="272288"/>
                  </a:lnTo>
                  <a:lnTo>
                    <a:pt x="419798" y="272453"/>
                  </a:lnTo>
                  <a:lnTo>
                    <a:pt x="419176" y="272567"/>
                  </a:lnTo>
                  <a:lnTo>
                    <a:pt x="419557" y="273812"/>
                  </a:lnTo>
                  <a:lnTo>
                    <a:pt x="419925" y="275094"/>
                  </a:lnTo>
                  <a:lnTo>
                    <a:pt x="420319" y="276339"/>
                  </a:lnTo>
                  <a:lnTo>
                    <a:pt x="420763" y="276250"/>
                  </a:lnTo>
                  <a:lnTo>
                    <a:pt x="421220" y="276136"/>
                  </a:lnTo>
                  <a:lnTo>
                    <a:pt x="421665" y="276034"/>
                  </a:lnTo>
                  <a:close/>
                </a:path>
                <a:path w="1363345" h="973454">
                  <a:moveTo>
                    <a:pt x="423405" y="510463"/>
                  </a:moveTo>
                  <a:lnTo>
                    <a:pt x="422300" y="509943"/>
                  </a:lnTo>
                  <a:lnTo>
                    <a:pt x="421576" y="509320"/>
                  </a:lnTo>
                  <a:lnTo>
                    <a:pt x="420573" y="509651"/>
                  </a:lnTo>
                  <a:lnTo>
                    <a:pt x="420217" y="510476"/>
                  </a:lnTo>
                  <a:lnTo>
                    <a:pt x="419798" y="511048"/>
                  </a:lnTo>
                  <a:lnTo>
                    <a:pt x="420319" y="511378"/>
                  </a:lnTo>
                  <a:lnTo>
                    <a:pt x="420878" y="512025"/>
                  </a:lnTo>
                  <a:lnTo>
                    <a:pt x="421360" y="511975"/>
                  </a:lnTo>
                  <a:lnTo>
                    <a:pt x="421932" y="511886"/>
                  </a:lnTo>
                  <a:lnTo>
                    <a:pt x="422427" y="511225"/>
                  </a:lnTo>
                  <a:lnTo>
                    <a:pt x="423405" y="510463"/>
                  </a:lnTo>
                  <a:close/>
                </a:path>
                <a:path w="1363345" h="973454">
                  <a:moveTo>
                    <a:pt x="426974" y="79324"/>
                  </a:moveTo>
                  <a:lnTo>
                    <a:pt x="423926" y="77749"/>
                  </a:lnTo>
                  <a:lnTo>
                    <a:pt x="423773" y="79082"/>
                  </a:lnTo>
                  <a:lnTo>
                    <a:pt x="423672" y="80111"/>
                  </a:lnTo>
                  <a:lnTo>
                    <a:pt x="423557" y="81165"/>
                  </a:lnTo>
                  <a:lnTo>
                    <a:pt x="425462" y="80264"/>
                  </a:lnTo>
                  <a:lnTo>
                    <a:pt x="426974" y="79324"/>
                  </a:lnTo>
                  <a:close/>
                </a:path>
                <a:path w="1363345" h="973454">
                  <a:moveTo>
                    <a:pt x="467017" y="461225"/>
                  </a:moveTo>
                  <a:lnTo>
                    <a:pt x="466966" y="460273"/>
                  </a:lnTo>
                  <a:lnTo>
                    <a:pt x="466953" y="459308"/>
                  </a:lnTo>
                  <a:lnTo>
                    <a:pt x="466915" y="458368"/>
                  </a:lnTo>
                  <a:lnTo>
                    <a:pt x="466598" y="458381"/>
                  </a:lnTo>
                  <a:lnTo>
                    <a:pt x="466280" y="458381"/>
                  </a:lnTo>
                  <a:lnTo>
                    <a:pt x="465937" y="458393"/>
                  </a:lnTo>
                  <a:lnTo>
                    <a:pt x="466178" y="460324"/>
                  </a:lnTo>
                  <a:lnTo>
                    <a:pt x="466280" y="461276"/>
                  </a:lnTo>
                  <a:lnTo>
                    <a:pt x="466775" y="461238"/>
                  </a:lnTo>
                  <a:lnTo>
                    <a:pt x="467017" y="461225"/>
                  </a:lnTo>
                  <a:close/>
                </a:path>
                <a:path w="1363345" h="973454">
                  <a:moveTo>
                    <a:pt x="469315" y="638898"/>
                  </a:moveTo>
                  <a:lnTo>
                    <a:pt x="468528" y="638263"/>
                  </a:lnTo>
                  <a:lnTo>
                    <a:pt x="468071" y="637641"/>
                  </a:lnTo>
                  <a:lnTo>
                    <a:pt x="467233" y="637705"/>
                  </a:lnTo>
                  <a:lnTo>
                    <a:pt x="466623" y="638276"/>
                  </a:lnTo>
                  <a:lnTo>
                    <a:pt x="466509" y="638733"/>
                  </a:lnTo>
                  <a:lnTo>
                    <a:pt x="466407" y="639076"/>
                  </a:lnTo>
                  <a:lnTo>
                    <a:pt x="467055" y="640003"/>
                  </a:lnTo>
                  <a:lnTo>
                    <a:pt x="467182" y="639965"/>
                  </a:lnTo>
                  <a:lnTo>
                    <a:pt x="467817" y="639787"/>
                  </a:lnTo>
                  <a:lnTo>
                    <a:pt x="468414" y="639381"/>
                  </a:lnTo>
                  <a:lnTo>
                    <a:pt x="469315" y="638898"/>
                  </a:lnTo>
                  <a:close/>
                </a:path>
                <a:path w="1363345" h="973454">
                  <a:moveTo>
                    <a:pt x="470344" y="467575"/>
                  </a:moveTo>
                  <a:lnTo>
                    <a:pt x="469734" y="467029"/>
                  </a:lnTo>
                  <a:lnTo>
                    <a:pt x="469531" y="467067"/>
                  </a:lnTo>
                  <a:lnTo>
                    <a:pt x="469074" y="467194"/>
                  </a:lnTo>
                  <a:lnTo>
                    <a:pt x="468693" y="467614"/>
                  </a:lnTo>
                  <a:lnTo>
                    <a:pt x="468261" y="467906"/>
                  </a:lnTo>
                  <a:lnTo>
                    <a:pt x="468591" y="468299"/>
                  </a:lnTo>
                  <a:lnTo>
                    <a:pt x="469442" y="469404"/>
                  </a:lnTo>
                  <a:lnTo>
                    <a:pt x="469861" y="468668"/>
                  </a:lnTo>
                  <a:lnTo>
                    <a:pt x="470217" y="468249"/>
                  </a:lnTo>
                  <a:lnTo>
                    <a:pt x="470306" y="467779"/>
                  </a:lnTo>
                  <a:lnTo>
                    <a:pt x="470344" y="467575"/>
                  </a:lnTo>
                  <a:close/>
                </a:path>
                <a:path w="1363345" h="973454">
                  <a:moveTo>
                    <a:pt x="477520" y="580618"/>
                  </a:moveTo>
                  <a:lnTo>
                    <a:pt x="476796" y="579577"/>
                  </a:lnTo>
                  <a:lnTo>
                    <a:pt x="476504" y="578700"/>
                  </a:lnTo>
                  <a:lnTo>
                    <a:pt x="476008" y="578561"/>
                  </a:lnTo>
                  <a:lnTo>
                    <a:pt x="475513" y="578421"/>
                  </a:lnTo>
                  <a:lnTo>
                    <a:pt x="474802" y="579031"/>
                  </a:lnTo>
                  <a:lnTo>
                    <a:pt x="474192" y="579310"/>
                  </a:lnTo>
                  <a:lnTo>
                    <a:pt x="474472" y="579920"/>
                  </a:lnTo>
                  <a:lnTo>
                    <a:pt x="474637" y="580771"/>
                  </a:lnTo>
                  <a:lnTo>
                    <a:pt x="475526" y="581304"/>
                  </a:lnTo>
                  <a:lnTo>
                    <a:pt x="476326" y="580872"/>
                  </a:lnTo>
                  <a:lnTo>
                    <a:pt x="477520" y="580618"/>
                  </a:lnTo>
                  <a:close/>
                </a:path>
                <a:path w="1363345" h="973454">
                  <a:moveTo>
                    <a:pt x="481291" y="171386"/>
                  </a:moveTo>
                  <a:lnTo>
                    <a:pt x="480517" y="170891"/>
                  </a:lnTo>
                  <a:lnTo>
                    <a:pt x="479856" y="171691"/>
                  </a:lnTo>
                  <a:lnTo>
                    <a:pt x="479259" y="172491"/>
                  </a:lnTo>
                  <a:lnTo>
                    <a:pt x="478675" y="173291"/>
                  </a:lnTo>
                  <a:lnTo>
                    <a:pt x="479564" y="173824"/>
                  </a:lnTo>
                  <a:lnTo>
                    <a:pt x="480021" y="174104"/>
                  </a:lnTo>
                  <a:lnTo>
                    <a:pt x="480441" y="173240"/>
                  </a:lnTo>
                  <a:lnTo>
                    <a:pt x="480910" y="172351"/>
                  </a:lnTo>
                  <a:lnTo>
                    <a:pt x="481266" y="171424"/>
                  </a:lnTo>
                  <a:close/>
                </a:path>
                <a:path w="1363345" h="973454">
                  <a:moveTo>
                    <a:pt x="482663" y="744410"/>
                  </a:moveTo>
                  <a:lnTo>
                    <a:pt x="481901" y="744093"/>
                  </a:lnTo>
                  <a:lnTo>
                    <a:pt x="481495" y="743839"/>
                  </a:lnTo>
                  <a:lnTo>
                    <a:pt x="481126" y="744410"/>
                  </a:lnTo>
                  <a:lnTo>
                    <a:pt x="480669" y="744994"/>
                  </a:lnTo>
                  <a:lnTo>
                    <a:pt x="480453" y="745642"/>
                  </a:lnTo>
                  <a:lnTo>
                    <a:pt x="480390" y="745807"/>
                  </a:lnTo>
                  <a:lnTo>
                    <a:pt x="481126" y="746252"/>
                  </a:lnTo>
                  <a:lnTo>
                    <a:pt x="481850" y="746848"/>
                  </a:lnTo>
                  <a:lnTo>
                    <a:pt x="482219" y="745909"/>
                  </a:lnTo>
                  <a:lnTo>
                    <a:pt x="482612" y="745299"/>
                  </a:lnTo>
                  <a:lnTo>
                    <a:pt x="482650" y="744651"/>
                  </a:lnTo>
                  <a:lnTo>
                    <a:pt x="482663" y="744410"/>
                  </a:lnTo>
                  <a:close/>
                </a:path>
                <a:path w="1363345" h="973454">
                  <a:moveTo>
                    <a:pt x="489305" y="1562"/>
                  </a:moveTo>
                  <a:lnTo>
                    <a:pt x="488772" y="825"/>
                  </a:lnTo>
                  <a:lnTo>
                    <a:pt x="488149" y="0"/>
                  </a:lnTo>
                  <a:lnTo>
                    <a:pt x="487464" y="508"/>
                  </a:lnTo>
                  <a:lnTo>
                    <a:pt x="486079" y="1574"/>
                  </a:lnTo>
                  <a:lnTo>
                    <a:pt x="486473" y="1943"/>
                  </a:lnTo>
                  <a:lnTo>
                    <a:pt x="486905" y="2692"/>
                  </a:lnTo>
                  <a:lnTo>
                    <a:pt x="487222" y="2654"/>
                  </a:lnTo>
                  <a:lnTo>
                    <a:pt x="487870" y="2540"/>
                  </a:lnTo>
                  <a:lnTo>
                    <a:pt x="488467" y="2006"/>
                  </a:lnTo>
                  <a:lnTo>
                    <a:pt x="489305" y="1562"/>
                  </a:lnTo>
                  <a:close/>
                </a:path>
                <a:path w="1363345" h="973454">
                  <a:moveTo>
                    <a:pt x="491972" y="424599"/>
                  </a:moveTo>
                  <a:lnTo>
                    <a:pt x="491947" y="424103"/>
                  </a:lnTo>
                  <a:lnTo>
                    <a:pt x="491896" y="423583"/>
                  </a:lnTo>
                  <a:lnTo>
                    <a:pt x="491883" y="423049"/>
                  </a:lnTo>
                  <a:lnTo>
                    <a:pt x="490867" y="423214"/>
                  </a:lnTo>
                  <a:lnTo>
                    <a:pt x="489877" y="423341"/>
                  </a:lnTo>
                  <a:lnTo>
                    <a:pt x="488886" y="423468"/>
                  </a:lnTo>
                  <a:lnTo>
                    <a:pt x="488962" y="423964"/>
                  </a:lnTo>
                  <a:lnTo>
                    <a:pt x="489077" y="424891"/>
                  </a:lnTo>
                  <a:lnTo>
                    <a:pt x="490093" y="424891"/>
                  </a:lnTo>
                  <a:lnTo>
                    <a:pt x="491045" y="424713"/>
                  </a:lnTo>
                  <a:lnTo>
                    <a:pt x="491972" y="424599"/>
                  </a:lnTo>
                  <a:close/>
                </a:path>
                <a:path w="1363345" h="973454">
                  <a:moveTo>
                    <a:pt x="493699" y="40043"/>
                  </a:moveTo>
                  <a:lnTo>
                    <a:pt x="493547" y="39103"/>
                  </a:lnTo>
                  <a:lnTo>
                    <a:pt x="493242" y="37172"/>
                  </a:lnTo>
                  <a:lnTo>
                    <a:pt x="492887" y="37236"/>
                  </a:lnTo>
                  <a:lnTo>
                    <a:pt x="492544" y="37287"/>
                  </a:lnTo>
                  <a:lnTo>
                    <a:pt x="492201" y="37338"/>
                  </a:lnTo>
                  <a:lnTo>
                    <a:pt x="492239" y="38290"/>
                  </a:lnTo>
                  <a:lnTo>
                    <a:pt x="492264" y="39255"/>
                  </a:lnTo>
                  <a:lnTo>
                    <a:pt x="492290" y="40208"/>
                  </a:lnTo>
                  <a:lnTo>
                    <a:pt x="492772" y="40157"/>
                  </a:lnTo>
                  <a:lnTo>
                    <a:pt x="493229" y="40106"/>
                  </a:lnTo>
                  <a:lnTo>
                    <a:pt x="493699" y="40043"/>
                  </a:lnTo>
                  <a:close/>
                </a:path>
                <a:path w="1363345" h="973454">
                  <a:moveTo>
                    <a:pt x="494550" y="259842"/>
                  </a:moveTo>
                  <a:lnTo>
                    <a:pt x="493280" y="259029"/>
                  </a:lnTo>
                  <a:lnTo>
                    <a:pt x="492785" y="258457"/>
                  </a:lnTo>
                  <a:lnTo>
                    <a:pt x="492467" y="258546"/>
                  </a:lnTo>
                  <a:lnTo>
                    <a:pt x="492074" y="258673"/>
                  </a:lnTo>
                  <a:lnTo>
                    <a:pt x="491617" y="259346"/>
                  </a:lnTo>
                  <a:lnTo>
                    <a:pt x="491629" y="259753"/>
                  </a:lnTo>
                  <a:lnTo>
                    <a:pt x="491629" y="260108"/>
                  </a:lnTo>
                  <a:lnTo>
                    <a:pt x="492264" y="260705"/>
                  </a:lnTo>
                  <a:lnTo>
                    <a:pt x="492633" y="260705"/>
                  </a:lnTo>
                  <a:lnTo>
                    <a:pt x="493141" y="260743"/>
                  </a:lnTo>
                  <a:lnTo>
                    <a:pt x="493649" y="260286"/>
                  </a:lnTo>
                  <a:lnTo>
                    <a:pt x="494550" y="259842"/>
                  </a:lnTo>
                  <a:close/>
                </a:path>
                <a:path w="1363345" h="973454">
                  <a:moveTo>
                    <a:pt x="495985" y="200596"/>
                  </a:moveTo>
                  <a:lnTo>
                    <a:pt x="495947" y="199605"/>
                  </a:lnTo>
                  <a:lnTo>
                    <a:pt x="495909" y="198628"/>
                  </a:lnTo>
                  <a:lnTo>
                    <a:pt x="495884" y="197650"/>
                  </a:lnTo>
                  <a:lnTo>
                    <a:pt x="495503" y="197700"/>
                  </a:lnTo>
                  <a:lnTo>
                    <a:pt x="494817" y="197726"/>
                  </a:lnTo>
                  <a:lnTo>
                    <a:pt x="494703" y="198716"/>
                  </a:lnTo>
                  <a:lnTo>
                    <a:pt x="494728" y="199644"/>
                  </a:lnTo>
                  <a:lnTo>
                    <a:pt x="494715" y="200545"/>
                  </a:lnTo>
                  <a:lnTo>
                    <a:pt x="495134" y="200558"/>
                  </a:lnTo>
                  <a:lnTo>
                    <a:pt x="495985" y="200596"/>
                  </a:lnTo>
                  <a:close/>
                </a:path>
                <a:path w="1363345" h="973454">
                  <a:moveTo>
                    <a:pt x="522465" y="496709"/>
                  </a:moveTo>
                  <a:lnTo>
                    <a:pt x="522109" y="496112"/>
                  </a:lnTo>
                  <a:lnTo>
                    <a:pt x="521931" y="495566"/>
                  </a:lnTo>
                  <a:lnTo>
                    <a:pt x="520788" y="496290"/>
                  </a:lnTo>
                  <a:lnTo>
                    <a:pt x="520585" y="496951"/>
                  </a:lnTo>
                  <a:lnTo>
                    <a:pt x="520217" y="497611"/>
                  </a:lnTo>
                  <a:lnTo>
                    <a:pt x="520217" y="498271"/>
                  </a:lnTo>
                  <a:lnTo>
                    <a:pt x="520230" y="498563"/>
                  </a:lnTo>
                  <a:lnTo>
                    <a:pt x="521004" y="498830"/>
                  </a:lnTo>
                  <a:lnTo>
                    <a:pt x="521436" y="499110"/>
                  </a:lnTo>
                  <a:lnTo>
                    <a:pt x="521754" y="498462"/>
                  </a:lnTo>
                  <a:lnTo>
                    <a:pt x="522249" y="497878"/>
                  </a:lnTo>
                  <a:lnTo>
                    <a:pt x="522376" y="497205"/>
                  </a:lnTo>
                  <a:lnTo>
                    <a:pt x="522465" y="496709"/>
                  </a:lnTo>
                  <a:close/>
                </a:path>
                <a:path w="1363345" h="973454">
                  <a:moveTo>
                    <a:pt x="552462" y="798893"/>
                  </a:moveTo>
                  <a:lnTo>
                    <a:pt x="551510" y="798258"/>
                  </a:lnTo>
                  <a:lnTo>
                    <a:pt x="550545" y="797610"/>
                  </a:lnTo>
                  <a:lnTo>
                    <a:pt x="549605" y="796963"/>
                  </a:lnTo>
                  <a:lnTo>
                    <a:pt x="549402" y="797255"/>
                  </a:lnTo>
                  <a:lnTo>
                    <a:pt x="548995" y="797890"/>
                  </a:lnTo>
                  <a:lnTo>
                    <a:pt x="549884" y="798601"/>
                  </a:lnTo>
                  <a:lnTo>
                    <a:pt x="550773" y="799312"/>
                  </a:lnTo>
                  <a:lnTo>
                    <a:pt x="551675" y="800023"/>
                  </a:lnTo>
                  <a:lnTo>
                    <a:pt x="551929" y="799655"/>
                  </a:lnTo>
                  <a:lnTo>
                    <a:pt x="552462" y="798893"/>
                  </a:lnTo>
                  <a:close/>
                </a:path>
                <a:path w="1363345" h="973454">
                  <a:moveTo>
                    <a:pt x="566077" y="291985"/>
                  </a:moveTo>
                  <a:lnTo>
                    <a:pt x="565658" y="290004"/>
                  </a:lnTo>
                  <a:lnTo>
                    <a:pt x="565442" y="289026"/>
                  </a:lnTo>
                  <a:lnTo>
                    <a:pt x="565111" y="289090"/>
                  </a:lnTo>
                  <a:lnTo>
                    <a:pt x="564807" y="289128"/>
                  </a:lnTo>
                  <a:lnTo>
                    <a:pt x="564476" y="289166"/>
                  </a:lnTo>
                  <a:lnTo>
                    <a:pt x="564502" y="290131"/>
                  </a:lnTo>
                  <a:lnTo>
                    <a:pt x="564540" y="291096"/>
                  </a:lnTo>
                  <a:lnTo>
                    <a:pt x="564565" y="292074"/>
                  </a:lnTo>
                  <a:lnTo>
                    <a:pt x="565061" y="292036"/>
                  </a:lnTo>
                  <a:lnTo>
                    <a:pt x="565581" y="291998"/>
                  </a:lnTo>
                  <a:lnTo>
                    <a:pt x="566077" y="291985"/>
                  </a:lnTo>
                  <a:close/>
                </a:path>
                <a:path w="1363345" h="973454">
                  <a:moveTo>
                    <a:pt x="600532" y="410070"/>
                  </a:moveTo>
                  <a:lnTo>
                    <a:pt x="600125" y="409981"/>
                  </a:lnTo>
                  <a:lnTo>
                    <a:pt x="599719" y="409892"/>
                  </a:lnTo>
                  <a:lnTo>
                    <a:pt x="599300" y="409829"/>
                  </a:lnTo>
                  <a:lnTo>
                    <a:pt x="599071" y="410857"/>
                  </a:lnTo>
                  <a:lnTo>
                    <a:pt x="598843" y="411899"/>
                  </a:lnTo>
                  <a:lnTo>
                    <a:pt x="598614" y="412940"/>
                  </a:lnTo>
                  <a:lnTo>
                    <a:pt x="599490" y="413105"/>
                  </a:lnTo>
                  <a:lnTo>
                    <a:pt x="599922" y="413219"/>
                  </a:lnTo>
                  <a:lnTo>
                    <a:pt x="600329" y="411124"/>
                  </a:lnTo>
                  <a:lnTo>
                    <a:pt x="600532" y="410070"/>
                  </a:lnTo>
                  <a:close/>
                </a:path>
                <a:path w="1363345" h="973454">
                  <a:moveTo>
                    <a:pt x="600976" y="649986"/>
                  </a:moveTo>
                  <a:lnTo>
                    <a:pt x="600456" y="649960"/>
                  </a:lnTo>
                  <a:lnTo>
                    <a:pt x="599948" y="649922"/>
                  </a:lnTo>
                  <a:lnTo>
                    <a:pt x="599427" y="649884"/>
                  </a:lnTo>
                  <a:lnTo>
                    <a:pt x="599452" y="650862"/>
                  </a:lnTo>
                  <a:lnTo>
                    <a:pt x="599490" y="651827"/>
                  </a:lnTo>
                  <a:lnTo>
                    <a:pt x="599528" y="652818"/>
                  </a:lnTo>
                  <a:lnTo>
                    <a:pt x="599795" y="652856"/>
                  </a:lnTo>
                  <a:lnTo>
                    <a:pt x="600062" y="652868"/>
                  </a:lnTo>
                  <a:lnTo>
                    <a:pt x="600316" y="652907"/>
                  </a:lnTo>
                  <a:lnTo>
                    <a:pt x="600519" y="651929"/>
                  </a:lnTo>
                  <a:lnTo>
                    <a:pt x="600976" y="649986"/>
                  </a:lnTo>
                  <a:close/>
                </a:path>
                <a:path w="1363345" h="973454">
                  <a:moveTo>
                    <a:pt x="612305" y="173062"/>
                  </a:moveTo>
                  <a:lnTo>
                    <a:pt x="611543" y="172885"/>
                  </a:lnTo>
                  <a:lnTo>
                    <a:pt x="611187" y="172770"/>
                  </a:lnTo>
                  <a:lnTo>
                    <a:pt x="610349" y="175247"/>
                  </a:lnTo>
                  <a:lnTo>
                    <a:pt x="609904" y="176479"/>
                  </a:lnTo>
                  <a:lnTo>
                    <a:pt x="610882" y="176898"/>
                  </a:lnTo>
                  <a:lnTo>
                    <a:pt x="611365" y="177114"/>
                  </a:lnTo>
                  <a:lnTo>
                    <a:pt x="611657" y="175755"/>
                  </a:lnTo>
                  <a:lnTo>
                    <a:pt x="611974" y="174409"/>
                  </a:lnTo>
                  <a:lnTo>
                    <a:pt x="612305" y="173062"/>
                  </a:lnTo>
                  <a:close/>
                </a:path>
                <a:path w="1363345" h="973454">
                  <a:moveTo>
                    <a:pt x="625055" y="722083"/>
                  </a:moveTo>
                  <a:lnTo>
                    <a:pt x="624243" y="721156"/>
                  </a:lnTo>
                  <a:lnTo>
                    <a:pt x="623862" y="721194"/>
                  </a:lnTo>
                  <a:lnTo>
                    <a:pt x="623214" y="721233"/>
                  </a:lnTo>
                  <a:lnTo>
                    <a:pt x="622592" y="721728"/>
                  </a:lnTo>
                  <a:lnTo>
                    <a:pt x="621322" y="722299"/>
                  </a:lnTo>
                  <a:lnTo>
                    <a:pt x="622477" y="723099"/>
                  </a:lnTo>
                  <a:lnTo>
                    <a:pt x="623150" y="723861"/>
                  </a:lnTo>
                  <a:lnTo>
                    <a:pt x="623582" y="723773"/>
                  </a:lnTo>
                  <a:lnTo>
                    <a:pt x="624154" y="723646"/>
                  </a:lnTo>
                  <a:lnTo>
                    <a:pt x="624662" y="722833"/>
                  </a:lnTo>
                  <a:lnTo>
                    <a:pt x="625005" y="722223"/>
                  </a:lnTo>
                  <a:lnTo>
                    <a:pt x="625055" y="722083"/>
                  </a:lnTo>
                  <a:close/>
                </a:path>
                <a:path w="1363345" h="973454">
                  <a:moveTo>
                    <a:pt x="633310" y="317169"/>
                  </a:moveTo>
                  <a:lnTo>
                    <a:pt x="632625" y="316928"/>
                  </a:lnTo>
                  <a:lnTo>
                    <a:pt x="631926" y="316458"/>
                  </a:lnTo>
                  <a:lnTo>
                    <a:pt x="631710" y="316611"/>
                  </a:lnTo>
                  <a:lnTo>
                    <a:pt x="631266" y="316953"/>
                  </a:lnTo>
                  <a:lnTo>
                    <a:pt x="631075" y="317627"/>
                  </a:lnTo>
                  <a:lnTo>
                    <a:pt x="630783" y="318185"/>
                  </a:lnTo>
                  <a:lnTo>
                    <a:pt x="631266" y="318287"/>
                  </a:lnTo>
                  <a:lnTo>
                    <a:pt x="631837" y="318630"/>
                  </a:lnTo>
                  <a:lnTo>
                    <a:pt x="632244" y="318490"/>
                  </a:lnTo>
                  <a:lnTo>
                    <a:pt x="632625" y="318363"/>
                  </a:lnTo>
                  <a:lnTo>
                    <a:pt x="632866" y="317741"/>
                  </a:lnTo>
                  <a:lnTo>
                    <a:pt x="633310" y="317169"/>
                  </a:lnTo>
                  <a:close/>
                </a:path>
                <a:path w="1363345" h="973454">
                  <a:moveTo>
                    <a:pt x="640334" y="409321"/>
                  </a:moveTo>
                  <a:lnTo>
                    <a:pt x="640245" y="409028"/>
                  </a:lnTo>
                  <a:lnTo>
                    <a:pt x="640181" y="408711"/>
                  </a:lnTo>
                  <a:lnTo>
                    <a:pt x="640092" y="408419"/>
                  </a:lnTo>
                  <a:lnTo>
                    <a:pt x="639076" y="408546"/>
                  </a:lnTo>
                  <a:lnTo>
                    <a:pt x="638060" y="408724"/>
                  </a:lnTo>
                  <a:lnTo>
                    <a:pt x="637057" y="408863"/>
                  </a:lnTo>
                  <a:lnTo>
                    <a:pt x="637222" y="409371"/>
                  </a:lnTo>
                  <a:lnTo>
                    <a:pt x="637374" y="409867"/>
                  </a:lnTo>
                  <a:lnTo>
                    <a:pt x="637527" y="410337"/>
                  </a:lnTo>
                  <a:lnTo>
                    <a:pt x="639406" y="409651"/>
                  </a:lnTo>
                  <a:lnTo>
                    <a:pt x="640334" y="409321"/>
                  </a:lnTo>
                  <a:close/>
                </a:path>
                <a:path w="1363345" h="973454">
                  <a:moveTo>
                    <a:pt x="646150" y="336931"/>
                  </a:moveTo>
                  <a:lnTo>
                    <a:pt x="645731" y="336651"/>
                  </a:lnTo>
                  <a:lnTo>
                    <a:pt x="644753" y="336042"/>
                  </a:lnTo>
                  <a:lnTo>
                    <a:pt x="644334" y="336562"/>
                  </a:lnTo>
                  <a:lnTo>
                    <a:pt x="643788" y="336943"/>
                  </a:lnTo>
                  <a:lnTo>
                    <a:pt x="643750" y="337375"/>
                  </a:lnTo>
                  <a:lnTo>
                    <a:pt x="643724" y="337667"/>
                  </a:lnTo>
                  <a:lnTo>
                    <a:pt x="644626" y="338378"/>
                  </a:lnTo>
                  <a:lnTo>
                    <a:pt x="645248" y="337921"/>
                  </a:lnTo>
                  <a:lnTo>
                    <a:pt x="645680" y="337400"/>
                  </a:lnTo>
                  <a:lnTo>
                    <a:pt x="646150" y="336931"/>
                  </a:lnTo>
                  <a:close/>
                </a:path>
                <a:path w="1363345" h="973454">
                  <a:moveTo>
                    <a:pt x="650798" y="670928"/>
                  </a:moveTo>
                  <a:lnTo>
                    <a:pt x="649135" y="670661"/>
                  </a:lnTo>
                  <a:lnTo>
                    <a:pt x="646938" y="670318"/>
                  </a:lnTo>
                  <a:lnTo>
                    <a:pt x="647801" y="672198"/>
                  </a:lnTo>
                  <a:lnTo>
                    <a:pt x="648766" y="673392"/>
                  </a:lnTo>
                  <a:lnTo>
                    <a:pt x="650798" y="670928"/>
                  </a:lnTo>
                  <a:close/>
                </a:path>
                <a:path w="1363345" h="973454">
                  <a:moveTo>
                    <a:pt x="656729" y="814793"/>
                  </a:moveTo>
                  <a:lnTo>
                    <a:pt x="656717" y="814273"/>
                  </a:lnTo>
                  <a:lnTo>
                    <a:pt x="656717" y="814133"/>
                  </a:lnTo>
                  <a:lnTo>
                    <a:pt x="656107" y="813993"/>
                  </a:lnTo>
                  <a:lnTo>
                    <a:pt x="655535" y="813777"/>
                  </a:lnTo>
                  <a:lnTo>
                    <a:pt x="655497" y="814362"/>
                  </a:lnTo>
                  <a:lnTo>
                    <a:pt x="655345" y="814920"/>
                  </a:lnTo>
                  <a:lnTo>
                    <a:pt x="655459" y="815403"/>
                  </a:lnTo>
                  <a:lnTo>
                    <a:pt x="655497" y="815619"/>
                  </a:lnTo>
                  <a:lnTo>
                    <a:pt x="656082" y="815708"/>
                  </a:lnTo>
                  <a:lnTo>
                    <a:pt x="656424" y="815860"/>
                  </a:lnTo>
                  <a:lnTo>
                    <a:pt x="656539" y="815327"/>
                  </a:lnTo>
                  <a:lnTo>
                    <a:pt x="656729" y="814793"/>
                  </a:lnTo>
                  <a:close/>
                </a:path>
                <a:path w="1363345" h="973454">
                  <a:moveTo>
                    <a:pt x="688390" y="340144"/>
                  </a:moveTo>
                  <a:lnTo>
                    <a:pt x="687565" y="339686"/>
                  </a:lnTo>
                  <a:lnTo>
                    <a:pt x="687158" y="339445"/>
                  </a:lnTo>
                  <a:lnTo>
                    <a:pt x="686625" y="340525"/>
                  </a:lnTo>
                  <a:lnTo>
                    <a:pt x="686104" y="341604"/>
                  </a:lnTo>
                  <a:lnTo>
                    <a:pt x="685571" y="342684"/>
                  </a:lnTo>
                  <a:lnTo>
                    <a:pt x="686244" y="343039"/>
                  </a:lnTo>
                  <a:lnTo>
                    <a:pt x="686587" y="343204"/>
                  </a:lnTo>
                  <a:lnTo>
                    <a:pt x="687197" y="342188"/>
                  </a:lnTo>
                  <a:lnTo>
                    <a:pt x="688390" y="340144"/>
                  </a:lnTo>
                  <a:close/>
                </a:path>
                <a:path w="1363345" h="973454">
                  <a:moveTo>
                    <a:pt x="699262" y="88811"/>
                  </a:moveTo>
                  <a:lnTo>
                    <a:pt x="699033" y="88392"/>
                  </a:lnTo>
                  <a:lnTo>
                    <a:pt x="698817" y="87960"/>
                  </a:lnTo>
                  <a:lnTo>
                    <a:pt x="698588" y="87541"/>
                  </a:lnTo>
                  <a:lnTo>
                    <a:pt x="697687" y="88138"/>
                  </a:lnTo>
                  <a:lnTo>
                    <a:pt x="696810" y="88734"/>
                  </a:lnTo>
                  <a:lnTo>
                    <a:pt x="695921" y="89319"/>
                  </a:lnTo>
                  <a:lnTo>
                    <a:pt x="696404" y="90170"/>
                  </a:lnTo>
                  <a:lnTo>
                    <a:pt x="697357" y="89725"/>
                  </a:lnTo>
                  <a:lnTo>
                    <a:pt x="698309" y="89268"/>
                  </a:lnTo>
                  <a:lnTo>
                    <a:pt x="699262" y="88811"/>
                  </a:lnTo>
                  <a:close/>
                </a:path>
                <a:path w="1363345" h="973454">
                  <a:moveTo>
                    <a:pt x="726909" y="70523"/>
                  </a:moveTo>
                  <a:lnTo>
                    <a:pt x="726135" y="70243"/>
                  </a:lnTo>
                  <a:lnTo>
                    <a:pt x="725766" y="70091"/>
                  </a:lnTo>
                  <a:lnTo>
                    <a:pt x="724865" y="72034"/>
                  </a:lnTo>
                  <a:lnTo>
                    <a:pt x="724420" y="72986"/>
                  </a:lnTo>
                  <a:lnTo>
                    <a:pt x="724662" y="73139"/>
                  </a:lnTo>
                  <a:lnTo>
                    <a:pt x="724941" y="73279"/>
                  </a:lnTo>
                  <a:lnTo>
                    <a:pt x="725195" y="73431"/>
                  </a:lnTo>
                  <a:lnTo>
                    <a:pt x="725589" y="73113"/>
                  </a:lnTo>
                  <a:lnTo>
                    <a:pt x="726097" y="72847"/>
                  </a:lnTo>
                  <a:lnTo>
                    <a:pt x="726338" y="72428"/>
                  </a:lnTo>
                  <a:lnTo>
                    <a:pt x="726655" y="71843"/>
                  </a:lnTo>
                  <a:lnTo>
                    <a:pt x="726732" y="71170"/>
                  </a:lnTo>
                  <a:lnTo>
                    <a:pt x="726909" y="70523"/>
                  </a:lnTo>
                  <a:close/>
                </a:path>
                <a:path w="1363345" h="973454">
                  <a:moveTo>
                    <a:pt x="729970" y="391706"/>
                  </a:moveTo>
                  <a:lnTo>
                    <a:pt x="729500" y="391210"/>
                  </a:lnTo>
                  <a:lnTo>
                    <a:pt x="728294" y="389915"/>
                  </a:lnTo>
                  <a:lnTo>
                    <a:pt x="727887" y="390766"/>
                  </a:lnTo>
                  <a:lnTo>
                    <a:pt x="727443" y="391299"/>
                  </a:lnTo>
                  <a:lnTo>
                    <a:pt x="727570" y="391642"/>
                  </a:lnTo>
                  <a:lnTo>
                    <a:pt x="727722" y="392099"/>
                  </a:lnTo>
                  <a:lnTo>
                    <a:pt x="728332" y="392607"/>
                  </a:lnTo>
                  <a:lnTo>
                    <a:pt x="729145" y="392671"/>
                  </a:lnTo>
                  <a:lnTo>
                    <a:pt x="729564" y="392036"/>
                  </a:lnTo>
                  <a:lnTo>
                    <a:pt x="729970" y="391706"/>
                  </a:lnTo>
                  <a:close/>
                </a:path>
                <a:path w="1363345" h="973454">
                  <a:moveTo>
                    <a:pt x="736206" y="710260"/>
                  </a:moveTo>
                  <a:lnTo>
                    <a:pt x="736053" y="709307"/>
                  </a:lnTo>
                  <a:lnTo>
                    <a:pt x="735901" y="708355"/>
                  </a:lnTo>
                  <a:lnTo>
                    <a:pt x="735761" y="707402"/>
                  </a:lnTo>
                  <a:lnTo>
                    <a:pt x="735279" y="707453"/>
                  </a:lnTo>
                  <a:lnTo>
                    <a:pt x="734288" y="707580"/>
                  </a:lnTo>
                  <a:lnTo>
                    <a:pt x="734618" y="708545"/>
                  </a:lnTo>
                  <a:lnTo>
                    <a:pt x="734936" y="709523"/>
                  </a:lnTo>
                  <a:lnTo>
                    <a:pt x="735266" y="710488"/>
                  </a:lnTo>
                  <a:lnTo>
                    <a:pt x="735571" y="710412"/>
                  </a:lnTo>
                  <a:lnTo>
                    <a:pt x="735876" y="710336"/>
                  </a:lnTo>
                  <a:lnTo>
                    <a:pt x="736206" y="710260"/>
                  </a:lnTo>
                  <a:close/>
                </a:path>
                <a:path w="1363345" h="973454">
                  <a:moveTo>
                    <a:pt x="741045" y="422732"/>
                  </a:moveTo>
                  <a:lnTo>
                    <a:pt x="740079" y="422567"/>
                  </a:lnTo>
                  <a:lnTo>
                    <a:pt x="739914" y="423379"/>
                  </a:lnTo>
                  <a:lnTo>
                    <a:pt x="739775" y="424230"/>
                  </a:lnTo>
                  <a:lnTo>
                    <a:pt x="739622" y="425043"/>
                  </a:lnTo>
                  <a:lnTo>
                    <a:pt x="739952" y="425094"/>
                  </a:lnTo>
                  <a:lnTo>
                    <a:pt x="740283" y="425170"/>
                  </a:lnTo>
                  <a:lnTo>
                    <a:pt x="740613" y="425234"/>
                  </a:lnTo>
                  <a:lnTo>
                    <a:pt x="740752" y="424395"/>
                  </a:lnTo>
                  <a:lnTo>
                    <a:pt x="740918" y="423583"/>
                  </a:lnTo>
                  <a:lnTo>
                    <a:pt x="741045" y="422732"/>
                  </a:lnTo>
                  <a:close/>
                </a:path>
                <a:path w="1363345" h="973454">
                  <a:moveTo>
                    <a:pt x="761911" y="65443"/>
                  </a:moveTo>
                  <a:lnTo>
                    <a:pt x="761187" y="65036"/>
                  </a:lnTo>
                  <a:lnTo>
                    <a:pt x="760514" y="64503"/>
                  </a:lnTo>
                  <a:lnTo>
                    <a:pt x="759853" y="65024"/>
                  </a:lnTo>
                  <a:lnTo>
                    <a:pt x="759421" y="65608"/>
                  </a:lnTo>
                  <a:lnTo>
                    <a:pt x="759206" y="66243"/>
                  </a:lnTo>
                  <a:lnTo>
                    <a:pt x="759142" y="66408"/>
                  </a:lnTo>
                  <a:lnTo>
                    <a:pt x="760196" y="67246"/>
                  </a:lnTo>
                  <a:lnTo>
                    <a:pt x="760844" y="66751"/>
                  </a:lnTo>
                  <a:lnTo>
                    <a:pt x="761263" y="66167"/>
                  </a:lnTo>
                  <a:lnTo>
                    <a:pt x="761911" y="65443"/>
                  </a:lnTo>
                  <a:close/>
                </a:path>
                <a:path w="1363345" h="973454">
                  <a:moveTo>
                    <a:pt x="787463" y="553923"/>
                  </a:moveTo>
                  <a:lnTo>
                    <a:pt x="786917" y="553440"/>
                  </a:lnTo>
                  <a:lnTo>
                    <a:pt x="786625" y="552996"/>
                  </a:lnTo>
                  <a:lnTo>
                    <a:pt x="786218" y="553300"/>
                  </a:lnTo>
                  <a:lnTo>
                    <a:pt x="785520" y="553542"/>
                  </a:lnTo>
                  <a:lnTo>
                    <a:pt x="785456" y="553948"/>
                  </a:lnTo>
                  <a:lnTo>
                    <a:pt x="785368" y="554355"/>
                  </a:lnTo>
                  <a:lnTo>
                    <a:pt x="785825" y="554863"/>
                  </a:lnTo>
                  <a:lnTo>
                    <a:pt x="786180" y="555625"/>
                  </a:lnTo>
                  <a:lnTo>
                    <a:pt x="786752" y="555091"/>
                  </a:lnTo>
                  <a:lnTo>
                    <a:pt x="787374" y="554736"/>
                  </a:lnTo>
                  <a:lnTo>
                    <a:pt x="787463" y="553923"/>
                  </a:lnTo>
                  <a:close/>
                </a:path>
                <a:path w="1363345" h="973454">
                  <a:moveTo>
                    <a:pt x="789254" y="183984"/>
                  </a:moveTo>
                  <a:lnTo>
                    <a:pt x="788682" y="183591"/>
                  </a:lnTo>
                  <a:lnTo>
                    <a:pt x="788162" y="183032"/>
                  </a:lnTo>
                  <a:lnTo>
                    <a:pt x="787539" y="182892"/>
                  </a:lnTo>
                  <a:lnTo>
                    <a:pt x="787273" y="182854"/>
                  </a:lnTo>
                  <a:lnTo>
                    <a:pt x="786434" y="183832"/>
                  </a:lnTo>
                  <a:lnTo>
                    <a:pt x="786498" y="183997"/>
                  </a:lnTo>
                  <a:lnTo>
                    <a:pt x="786803" y="184543"/>
                  </a:lnTo>
                  <a:lnTo>
                    <a:pt x="787387" y="184988"/>
                  </a:lnTo>
                  <a:lnTo>
                    <a:pt x="788022" y="185623"/>
                  </a:lnTo>
                  <a:lnTo>
                    <a:pt x="788593" y="184848"/>
                  </a:lnTo>
                  <a:lnTo>
                    <a:pt x="788924" y="184429"/>
                  </a:lnTo>
                  <a:lnTo>
                    <a:pt x="789254" y="183984"/>
                  </a:lnTo>
                  <a:close/>
                </a:path>
                <a:path w="1363345" h="973454">
                  <a:moveTo>
                    <a:pt x="792810" y="115582"/>
                  </a:moveTo>
                  <a:lnTo>
                    <a:pt x="791997" y="114947"/>
                  </a:lnTo>
                  <a:lnTo>
                    <a:pt x="791527" y="114363"/>
                  </a:lnTo>
                  <a:lnTo>
                    <a:pt x="790930" y="114147"/>
                  </a:lnTo>
                  <a:lnTo>
                    <a:pt x="790676" y="114084"/>
                  </a:lnTo>
                  <a:lnTo>
                    <a:pt x="790130" y="114757"/>
                  </a:lnTo>
                  <a:lnTo>
                    <a:pt x="789724" y="115100"/>
                  </a:lnTo>
                  <a:lnTo>
                    <a:pt x="790194" y="115595"/>
                  </a:lnTo>
                  <a:lnTo>
                    <a:pt x="790575" y="116230"/>
                  </a:lnTo>
                  <a:lnTo>
                    <a:pt x="791146" y="116535"/>
                  </a:lnTo>
                  <a:lnTo>
                    <a:pt x="791375" y="116649"/>
                  </a:lnTo>
                  <a:lnTo>
                    <a:pt x="791984" y="116078"/>
                  </a:lnTo>
                  <a:lnTo>
                    <a:pt x="792810" y="115582"/>
                  </a:lnTo>
                  <a:close/>
                </a:path>
                <a:path w="1363345" h="973454">
                  <a:moveTo>
                    <a:pt x="795985" y="586841"/>
                  </a:moveTo>
                  <a:lnTo>
                    <a:pt x="795121" y="586460"/>
                  </a:lnTo>
                  <a:lnTo>
                    <a:pt x="794499" y="585939"/>
                  </a:lnTo>
                  <a:lnTo>
                    <a:pt x="794143" y="586092"/>
                  </a:lnTo>
                  <a:lnTo>
                    <a:pt x="793521" y="586320"/>
                  </a:lnTo>
                  <a:lnTo>
                    <a:pt x="792873" y="586917"/>
                  </a:lnTo>
                  <a:lnTo>
                    <a:pt x="792594" y="587514"/>
                  </a:lnTo>
                  <a:lnTo>
                    <a:pt x="792480" y="587743"/>
                  </a:lnTo>
                  <a:lnTo>
                    <a:pt x="793356" y="588416"/>
                  </a:lnTo>
                  <a:lnTo>
                    <a:pt x="793775" y="588886"/>
                  </a:lnTo>
                  <a:lnTo>
                    <a:pt x="794308" y="588403"/>
                  </a:lnTo>
                  <a:lnTo>
                    <a:pt x="794829" y="587933"/>
                  </a:lnTo>
                  <a:lnTo>
                    <a:pt x="795985" y="586841"/>
                  </a:lnTo>
                  <a:close/>
                </a:path>
                <a:path w="1363345" h="973454">
                  <a:moveTo>
                    <a:pt x="798741" y="134874"/>
                  </a:moveTo>
                  <a:lnTo>
                    <a:pt x="798017" y="134213"/>
                  </a:lnTo>
                  <a:lnTo>
                    <a:pt x="797674" y="133870"/>
                  </a:lnTo>
                  <a:lnTo>
                    <a:pt x="797102" y="134594"/>
                  </a:lnTo>
                  <a:lnTo>
                    <a:pt x="795997" y="136080"/>
                  </a:lnTo>
                  <a:lnTo>
                    <a:pt x="796620" y="136677"/>
                  </a:lnTo>
                  <a:lnTo>
                    <a:pt x="797318" y="136080"/>
                  </a:lnTo>
                  <a:lnTo>
                    <a:pt x="798029" y="135483"/>
                  </a:lnTo>
                  <a:lnTo>
                    <a:pt x="798741" y="134874"/>
                  </a:lnTo>
                  <a:close/>
                </a:path>
                <a:path w="1363345" h="973454">
                  <a:moveTo>
                    <a:pt x="845070" y="309029"/>
                  </a:moveTo>
                  <a:lnTo>
                    <a:pt x="845045" y="308102"/>
                  </a:lnTo>
                  <a:lnTo>
                    <a:pt x="845019" y="307200"/>
                  </a:lnTo>
                  <a:lnTo>
                    <a:pt x="844994" y="306260"/>
                  </a:lnTo>
                  <a:lnTo>
                    <a:pt x="844677" y="306273"/>
                  </a:lnTo>
                  <a:lnTo>
                    <a:pt x="844346" y="306273"/>
                  </a:lnTo>
                  <a:lnTo>
                    <a:pt x="844029" y="306298"/>
                  </a:lnTo>
                  <a:lnTo>
                    <a:pt x="844054" y="307213"/>
                  </a:lnTo>
                  <a:lnTo>
                    <a:pt x="844092" y="308140"/>
                  </a:lnTo>
                  <a:lnTo>
                    <a:pt x="844130" y="309054"/>
                  </a:lnTo>
                  <a:lnTo>
                    <a:pt x="844448" y="309041"/>
                  </a:lnTo>
                  <a:lnTo>
                    <a:pt x="844753" y="309041"/>
                  </a:lnTo>
                  <a:lnTo>
                    <a:pt x="845070" y="309029"/>
                  </a:lnTo>
                  <a:close/>
                </a:path>
                <a:path w="1363345" h="973454">
                  <a:moveTo>
                    <a:pt x="848067" y="568629"/>
                  </a:moveTo>
                  <a:lnTo>
                    <a:pt x="847534" y="568223"/>
                  </a:lnTo>
                  <a:lnTo>
                    <a:pt x="846721" y="567613"/>
                  </a:lnTo>
                  <a:lnTo>
                    <a:pt x="846467" y="568134"/>
                  </a:lnTo>
                  <a:lnTo>
                    <a:pt x="846023" y="568655"/>
                  </a:lnTo>
                  <a:lnTo>
                    <a:pt x="846023" y="569480"/>
                  </a:lnTo>
                  <a:lnTo>
                    <a:pt x="846810" y="569734"/>
                  </a:lnTo>
                  <a:lnTo>
                    <a:pt x="847242" y="570026"/>
                  </a:lnTo>
                  <a:lnTo>
                    <a:pt x="847496" y="569582"/>
                  </a:lnTo>
                  <a:lnTo>
                    <a:pt x="848067" y="568629"/>
                  </a:lnTo>
                  <a:close/>
                </a:path>
                <a:path w="1363345" h="973454">
                  <a:moveTo>
                    <a:pt x="864387" y="312483"/>
                  </a:moveTo>
                  <a:lnTo>
                    <a:pt x="863561" y="312013"/>
                  </a:lnTo>
                  <a:lnTo>
                    <a:pt x="862977" y="311569"/>
                  </a:lnTo>
                  <a:lnTo>
                    <a:pt x="862317" y="311416"/>
                  </a:lnTo>
                  <a:lnTo>
                    <a:pt x="862063" y="311365"/>
                  </a:lnTo>
                  <a:lnTo>
                    <a:pt x="861618" y="311950"/>
                  </a:lnTo>
                  <a:lnTo>
                    <a:pt x="861288" y="312254"/>
                  </a:lnTo>
                  <a:lnTo>
                    <a:pt x="861898" y="312801"/>
                  </a:lnTo>
                  <a:lnTo>
                    <a:pt x="862507" y="313372"/>
                  </a:lnTo>
                  <a:lnTo>
                    <a:pt x="863193" y="313817"/>
                  </a:lnTo>
                  <a:lnTo>
                    <a:pt x="863828" y="313118"/>
                  </a:lnTo>
                  <a:lnTo>
                    <a:pt x="864387" y="312483"/>
                  </a:lnTo>
                  <a:close/>
                </a:path>
                <a:path w="1363345" h="973454">
                  <a:moveTo>
                    <a:pt x="867879" y="309003"/>
                  </a:moveTo>
                  <a:lnTo>
                    <a:pt x="867511" y="308076"/>
                  </a:lnTo>
                  <a:lnTo>
                    <a:pt x="866940" y="307606"/>
                  </a:lnTo>
                  <a:lnTo>
                    <a:pt x="866330" y="306882"/>
                  </a:lnTo>
                  <a:lnTo>
                    <a:pt x="865835" y="307657"/>
                  </a:lnTo>
                  <a:lnTo>
                    <a:pt x="865200" y="308432"/>
                  </a:lnTo>
                  <a:lnTo>
                    <a:pt x="865809" y="309118"/>
                  </a:lnTo>
                  <a:lnTo>
                    <a:pt x="866533" y="309537"/>
                  </a:lnTo>
                  <a:lnTo>
                    <a:pt x="867181" y="310007"/>
                  </a:lnTo>
                  <a:lnTo>
                    <a:pt x="867397" y="309537"/>
                  </a:lnTo>
                  <a:lnTo>
                    <a:pt x="867879" y="309003"/>
                  </a:lnTo>
                  <a:close/>
                </a:path>
                <a:path w="1363345" h="973454">
                  <a:moveTo>
                    <a:pt x="900188" y="584327"/>
                  </a:moveTo>
                  <a:lnTo>
                    <a:pt x="900137" y="584149"/>
                  </a:lnTo>
                  <a:lnTo>
                    <a:pt x="899947" y="583552"/>
                  </a:lnTo>
                  <a:lnTo>
                    <a:pt x="899452" y="583069"/>
                  </a:lnTo>
                  <a:lnTo>
                    <a:pt x="899083" y="582561"/>
                  </a:lnTo>
                  <a:lnTo>
                    <a:pt x="898690" y="582942"/>
                  </a:lnTo>
                  <a:lnTo>
                    <a:pt x="898321" y="583311"/>
                  </a:lnTo>
                  <a:lnTo>
                    <a:pt x="897826" y="583793"/>
                  </a:lnTo>
                  <a:lnTo>
                    <a:pt x="898309" y="584327"/>
                  </a:lnTo>
                  <a:lnTo>
                    <a:pt x="898613" y="584923"/>
                  </a:lnTo>
                  <a:lnTo>
                    <a:pt x="899045" y="585012"/>
                  </a:lnTo>
                  <a:lnTo>
                    <a:pt x="899363" y="585063"/>
                  </a:lnTo>
                  <a:lnTo>
                    <a:pt x="900188" y="584327"/>
                  </a:lnTo>
                  <a:close/>
                </a:path>
                <a:path w="1363345" h="973454">
                  <a:moveTo>
                    <a:pt x="905230" y="714286"/>
                  </a:moveTo>
                  <a:lnTo>
                    <a:pt x="905192" y="713930"/>
                  </a:lnTo>
                  <a:lnTo>
                    <a:pt x="905141" y="713549"/>
                  </a:lnTo>
                  <a:lnTo>
                    <a:pt x="904303" y="712901"/>
                  </a:lnTo>
                  <a:lnTo>
                    <a:pt x="903592" y="713295"/>
                  </a:lnTo>
                  <a:lnTo>
                    <a:pt x="903185" y="713841"/>
                  </a:lnTo>
                  <a:lnTo>
                    <a:pt x="902728" y="714324"/>
                  </a:lnTo>
                  <a:lnTo>
                    <a:pt x="903668" y="714844"/>
                  </a:lnTo>
                  <a:lnTo>
                    <a:pt x="904290" y="715225"/>
                  </a:lnTo>
                  <a:lnTo>
                    <a:pt x="904659" y="714730"/>
                  </a:lnTo>
                  <a:lnTo>
                    <a:pt x="905230" y="714286"/>
                  </a:lnTo>
                  <a:close/>
                </a:path>
                <a:path w="1363345" h="973454">
                  <a:moveTo>
                    <a:pt x="919137" y="487413"/>
                  </a:moveTo>
                  <a:lnTo>
                    <a:pt x="919022" y="486905"/>
                  </a:lnTo>
                  <a:lnTo>
                    <a:pt x="918908" y="486435"/>
                  </a:lnTo>
                  <a:lnTo>
                    <a:pt x="918794" y="485940"/>
                  </a:lnTo>
                  <a:lnTo>
                    <a:pt x="917829" y="486283"/>
                  </a:lnTo>
                  <a:lnTo>
                    <a:pt x="916851" y="486638"/>
                  </a:lnTo>
                  <a:lnTo>
                    <a:pt x="915873" y="487006"/>
                  </a:lnTo>
                  <a:lnTo>
                    <a:pt x="915962" y="487311"/>
                  </a:lnTo>
                  <a:lnTo>
                    <a:pt x="916063" y="487616"/>
                  </a:lnTo>
                  <a:lnTo>
                    <a:pt x="916152" y="487908"/>
                  </a:lnTo>
                  <a:lnTo>
                    <a:pt x="917143" y="487743"/>
                  </a:lnTo>
                  <a:lnTo>
                    <a:pt x="918133" y="487591"/>
                  </a:lnTo>
                  <a:lnTo>
                    <a:pt x="919137" y="487413"/>
                  </a:lnTo>
                  <a:close/>
                </a:path>
                <a:path w="1363345" h="973454">
                  <a:moveTo>
                    <a:pt x="943952" y="500799"/>
                  </a:moveTo>
                  <a:lnTo>
                    <a:pt x="941781" y="499376"/>
                  </a:lnTo>
                  <a:lnTo>
                    <a:pt x="940828" y="498779"/>
                  </a:lnTo>
                  <a:lnTo>
                    <a:pt x="939876" y="498157"/>
                  </a:lnTo>
                  <a:lnTo>
                    <a:pt x="939546" y="498475"/>
                  </a:lnTo>
                  <a:lnTo>
                    <a:pt x="939228" y="498830"/>
                  </a:lnTo>
                  <a:lnTo>
                    <a:pt x="938923" y="499160"/>
                  </a:lnTo>
                  <a:lnTo>
                    <a:pt x="939330" y="499732"/>
                  </a:lnTo>
                  <a:lnTo>
                    <a:pt x="939622" y="500608"/>
                  </a:lnTo>
                  <a:lnTo>
                    <a:pt x="940168" y="500849"/>
                  </a:lnTo>
                  <a:lnTo>
                    <a:pt x="940816" y="501116"/>
                  </a:lnTo>
                  <a:lnTo>
                    <a:pt x="941705" y="500862"/>
                  </a:lnTo>
                  <a:lnTo>
                    <a:pt x="943952" y="500799"/>
                  </a:lnTo>
                  <a:close/>
                </a:path>
                <a:path w="1363345" h="973454">
                  <a:moveTo>
                    <a:pt x="1363065" y="339610"/>
                  </a:moveTo>
                  <a:lnTo>
                    <a:pt x="1356347" y="340474"/>
                  </a:lnTo>
                  <a:lnTo>
                    <a:pt x="1356283" y="336473"/>
                  </a:lnTo>
                  <a:lnTo>
                    <a:pt x="1351229" y="336473"/>
                  </a:lnTo>
                  <a:lnTo>
                    <a:pt x="1349806" y="343865"/>
                  </a:lnTo>
                  <a:lnTo>
                    <a:pt x="1350086" y="344995"/>
                  </a:lnTo>
                  <a:lnTo>
                    <a:pt x="1357198" y="347091"/>
                  </a:lnTo>
                  <a:lnTo>
                    <a:pt x="1360093" y="345427"/>
                  </a:lnTo>
                  <a:lnTo>
                    <a:pt x="1363065" y="33961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0" name="object 155">
              <a:extLst>
                <a:ext uri="{FF2B5EF4-FFF2-40B4-BE49-F238E27FC236}">
                  <a16:creationId xmlns:a16="http://schemas.microsoft.com/office/drawing/2014/main" id="{69F31F1E-B5E3-D839-40B7-321113201053}"/>
                </a:ext>
              </a:extLst>
            </p:cNvPr>
            <p:cNvSpPr/>
            <p:nvPr/>
          </p:nvSpPr>
          <p:spPr>
            <a:xfrm>
              <a:off x="5091267" y="4377911"/>
              <a:ext cx="714295" cy="704668"/>
            </a:xfrm>
            <a:custGeom>
              <a:avLst/>
              <a:gdLst/>
              <a:ahLst/>
              <a:cxnLst/>
              <a:rect l="l" t="t" r="r" b="b"/>
              <a:pathLst>
                <a:path w="1177925" h="1162050">
                  <a:moveTo>
                    <a:pt x="5892" y="649109"/>
                  </a:moveTo>
                  <a:lnTo>
                    <a:pt x="5245" y="645121"/>
                  </a:lnTo>
                  <a:lnTo>
                    <a:pt x="3530" y="644829"/>
                  </a:lnTo>
                  <a:lnTo>
                    <a:pt x="1308" y="646430"/>
                  </a:lnTo>
                  <a:lnTo>
                    <a:pt x="673" y="646874"/>
                  </a:lnTo>
                  <a:lnTo>
                    <a:pt x="596" y="648119"/>
                  </a:lnTo>
                  <a:lnTo>
                    <a:pt x="0" y="649655"/>
                  </a:lnTo>
                  <a:lnTo>
                    <a:pt x="3797" y="649312"/>
                  </a:lnTo>
                  <a:lnTo>
                    <a:pt x="5892" y="649109"/>
                  </a:lnTo>
                  <a:close/>
                </a:path>
                <a:path w="1177925" h="1162050">
                  <a:moveTo>
                    <a:pt x="52844" y="735012"/>
                  </a:moveTo>
                  <a:lnTo>
                    <a:pt x="47472" y="736561"/>
                  </a:lnTo>
                  <a:lnTo>
                    <a:pt x="45275" y="740956"/>
                  </a:lnTo>
                  <a:lnTo>
                    <a:pt x="52844" y="735012"/>
                  </a:lnTo>
                  <a:close/>
                </a:path>
                <a:path w="1177925" h="1162050">
                  <a:moveTo>
                    <a:pt x="145097" y="527164"/>
                  </a:moveTo>
                  <a:lnTo>
                    <a:pt x="141173" y="527405"/>
                  </a:lnTo>
                  <a:lnTo>
                    <a:pt x="138684" y="527545"/>
                  </a:lnTo>
                  <a:lnTo>
                    <a:pt x="135483" y="527748"/>
                  </a:lnTo>
                  <a:lnTo>
                    <a:pt x="139166" y="532447"/>
                  </a:lnTo>
                  <a:lnTo>
                    <a:pt x="140919" y="530910"/>
                  </a:lnTo>
                  <a:lnTo>
                    <a:pt x="145097" y="527164"/>
                  </a:lnTo>
                  <a:close/>
                </a:path>
                <a:path w="1177925" h="1162050">
                  <a:moveTo>
                    <a:pt x="152184" y="335978"/>
                  </a:moveTo>
                  <a:lnTo>
                    <a:pt x="149313" y="336283"/>
                  </a:lnTo>
                  <a:lnTo>
                    <a:pt x="147561" y="336448"/>
                  </a:lnTo>
                  <a:lnTo>
                    <a:pt x="145783" y="336638"/>
                  </a:lnTo>
                  <a:lnTo>
                    <a:pt x="147777" y="339013"/>
                  </a:lnTo>
                  <a:lnTo>
                    <a:pt x="149618" y="339763"/>
                  </a:lnTo>
                  <a:lnTo>
                    <a:pt x="152184" y="335978"/>
                  </a:lnTo>
                  <a:close/>
                </a:path>
                <a:path w="1177925" h="1162050">
                  <a:moveTo>
                    <a:pt x="168236" y="712482"/>
                  </a:moveTo>
                  <a:lnTo>
                    <a:pt x="167525" y="712343"/>
                  </a:lnTo>
                  <a:lnTo>
                    <a:pt x="166954" y="712114"/>
                  </a:lnTo>
                  <a:lnTo>
                    <a:pt x="163499" y="717448"/>
                  </a:lnTo>
                  <a:lnTo>
                    <a:pt x="167919" y="717943"/>
                  </a:lnTo>
                  <a:lnTo>
                    <a:pt x="168186" y="714400"/>
                  </a:lnTo>
                  <a:lnTo>
                    <a:pt x="168236" y="712482"/>
                  </a:lnTo>
                  <a:close/>
                </a:path>
                <a:path w="1177925" h="1162050">
                  <a:moveTo>
                    <a:pt x="186537" y="996848"/>
                  </a:moveTo>
                  <a:lnTo>
                    <a:pt x="181902" y="996950"/>
                  </a:lnTo>
                  <a:lnTo>
                    <a:pt x="181965" y="1001839"/>
                  </a:lnTo>
                  <a:lnTo>
                    <a:pt x="185724" y="1003046"/>
                  </a:lnTo>
                  <a:lnTo>
                    <a:pt x="186537" y="996848"/>
                  </a:lnTo>
                  <a:close/>
                </a:path>
                <a:path w="1177925" h="1162050">
                  <a:moveTo>
                    <a:pt x="189230" y="905510"/>
                  </a:moveTo>
                  <a:lnTo>
                    <a:pt x="186753" y="903008"/>
                  </a:lnTo>
                  <a:lnTo>
                    <a:pt x="184251" y="900544"/>
                  </a:lnTo>
                  <a:lnTo>
                    <a:pt x="181762" y="898055"/>
                  </a:lnTo>
                  <a:lnTo>
                    <a:pt x="181622" y="902919"/>
                  </a:lnTo>
                  <a:lnTo>
                    <a:pt x="184505" y="905116"/>
                  </a:lnTo>
                  <a:lnTo>
                    <a:pt x="188175" y="906653"/>
                  </a:lnTo>
                  <a:lnTo>
                    <a:pt x="189230" y="905510"/>
                  </a:lnTo>
                  <a:close/>
                </a:path>
                <a:path w="1177925" h="1162050">
                  <a:moveTo>
                    <a:pt x="208686" y="280428"/>
                  </a:moveTo>
                  <a:lnTo>
                    <a:pt x="207124" y="276936"/>
                  </a:lnTo>
                  <a:lnTo>
                    <a:pt x="203822" y="281178"/>
                  </a:lnTo>
                  <a:lnTo>
                    <a:pt x="204978" y="282041"/>
                  </a:lnTo>
                  <a:lnTo>
                    <a:pt x="205536" y="282486"/>
                  </a:lnTo>
                  <a:lnTo>
                    <a:pt x="207238" y="281546"/>
                  </a:lnTo>
                  <a:lnTo>
                    <a:pt x="208686" y="280428"/>
                  </a:lnTo>
                  <a:close/>
                </a:path>
                <a:path w="1177925" h="1162050">
                  <a:moveTo>
                    <a:pt x="222300" y="501281"/>
                  </a:moveTo>
                  <a:lnTo>
                    <a:pt x="221805" y="499719"/>
                  </a:lnTo>
                  <a:lnTo>
                    <a:pt x="219532" y="497484"/>
                  </a:lnTo>
                  <a:lnTo>
                    <a:pt x="217500" y="499694"/>
                  </a:lnTo>
                  <a:lnTo>
                    <a:pt x="217462" y="501319"/>
                  </a:lnTo>
                  <a:lnTo>
                    <a:pt x="219544" y="503110"/>
                  </a:lnTo>
                  <a:lnTo>
                    <a:pt x="222300" y="501281"/>
                  </a:lnTo>
                  <a:close/>
                </a:path>
                <a:path w="1177925" h="1162050">
                  <a:moveTo>
                    <a:pt x="228155" y="436575"/>
                  </a:moveTo>
                  <a:lnTo>
                    <a:pt x="226923" y="434314"/>
                  </a:lnTo>
                  <a:lnTo>
                    <a:pt x="225933" y="432460"/>
                  </a:lnTo>
                  <a:lnTo>
                    <a:pt x="224358" y="429552"/>
                  </a:lnTo>
                  <a:lnTo>
                    <a:pt x="224904" y="435508"/>
                  </a:lnTo>
                  <a:lnTo>
                    <a:pt x="228155" y="436575"/>
                  </a:lnTo>
                  <a:close/>
                </a:path>
                <a:path w="1177925" h="1162050">
                  <a:moveTo>
                    <a:pt x="236791" y="265366"/>
                  </a:moveTo>
                  <a:lnTo>
                    <a:pt x="236651" y="265163"/>
                  </a:lnTo>
                  <a:lnTo>
                    <a:pt x="236423" y="264477"/>
                  </a:lnTo>
                  <a:lnTo>
                    <a:pt x="231190" y="265480"/>
                  </a:lnTo>
                  <a:lnTo>
                    <a:pt x="229882" y="266103"/>
                  </a:lnTo>
                  <a:lnTo>
                    <a:pt x="230060" y="268465"/>
                  </a:lnTo>
                  <a:lnTo>
                    <a:pt x="230987" y="269659"/>
                  </a:lnTo>
                  <a:lnTo>
                    <a:pt x="231368" y="269621"/>
                  </a:lnTo>
                  <a:lnTo>
                    <a:pt x="236512" y="268935"/>
                  </a:lnTo>
                  <a:lnTo>
                    <a:pt x="236791" y="265366"/>
                  </a:lnTo>
                  <a:close/>
                </a:path>
                <a:path w="1177925" h="1162050">
                  <a:moveTo>
                    <a:pt x="240106" y="1021791"/>
                  </a:moveTo>
                  <a:lnTo>
                    <a:pt x="239687" y="1021549"/>
                  </a:lnTo>
                  <a:lnTo>
                    <a:pt x="238874" y="1021016"/>
                  </a:lnTo>
                  <a:lnTo>
                    <a:pt x="231775" y="1031582"/>
                  </a:lnTo>
                  <a:lnTo>
                    <a:pt x="233311" y="1032649"/>
                  </a:lnTo>
                  <a:lnTo>
                    <a:pt x="236791" y="1029766"/>
                  </a:lnTo>
                  <a:lnTo>
                    <a:pt x="238404" y="1025766"/>
                  </a:lnTo>
                  <a:lnTo>
                    <a:pt x="240106" y="1021791"/>
                  </a:lnTo>
                  <a:close/>
                </a:path>
                <a:path w="1177925" h="1162050">
                  <a:moveTo>
                    <a:pt x="249821" y="1016647"/>
                  </a:moveTo>
                  <a:lnTo>
                    <a:pt x="248577" y="1015301"/>
                  </a:lnTo>
                  <a:lnTo>
                    <a:pt x="247256" y="1015149"/>
                  </a:lnTo>
                  <a:lnTo>
                    <a:pt x="245224" y="1014374"/>
                  </a:lnTo>
                  <a:lnTo>
                    <a:pt x="245745" y="1016495"/>
                  </a:lnTo>
                  <a:lnTo>
                    <a:pt x="245668" y="1017968"/>
                  </a:lnTo>
                  <a:lnTo>
                    <a:pt x="246367" y="1018565"/>
                  </a:lnTo>
                  <a:lnTo>
                    <a:pt x="247091" y="1019149"/>
                  </a:lnTo>
                  <a:lnTo>
                    <a:pt x="248564" y="1018857"/>
                  </a:lnTo>
                  <a:lnTo>
                    <a:pt x="249682" y="1018946"/>
                  </a:lnTo>
                  <a:lnTo>
                    <a:pt x="249580" y="1017955"/>
                  </a:lnTo>
                  <a:lnTo>
                    <a:pt x="249821" y="1016647"/>
                  </a:lnTo>
                  <a:close/>
                </a:path>
                <a:path w="1177925" h="1162050">
                  <a:moveTo>
                    <a:pt x="266306" y="1044371"/>
                  </a:moveTo>
                  <a:lnTo>
                    <a:pt x="263575" y="1044384"/>
                  </a:lnTo>
                  <a:lnTo>
                    <a:pt x="261772" y="1044422"/>
                  </a:lnTo>
                  <a:lnTo>
                    <a:pt x="259486" y="1044435"/>
                  </a:lnTo>
                  <a:lnTo>
                    <a:pt x="260515" y="1048918"/>
                  </a:lnTo>
                  <a:lnTo>
                    <a:pt x="266306" y="1044371"/>
                  </a:lnTo>
                  <a:close/>
                </a:path>
                <a:path w="1177925" h="1162050">
                  <a:moveTo>
                    <a:pt x="281660" y="676084"/>
                  </a:moveTo>
                  <a:lnTo>
                    <a:pt x="272034" y="678459"/>
                  </a:lnTo>
                  <a:lnTo>
                    <a:pt x="279311" y="680377"/>
                  </a:lnTo>
                  <a:lnTo>
                    <a:pt x="280568" y="680008"/>
                  </a:lnTo>
                  <a:lnTo>
                    <a:pt x="281660" y="676084"/>
                  </a:lnTo>
                  <a:close/>
                </a:path>
                <a:path w="1177925" h="1162050">
                  <a:moveTo>
                    <a:pt x="308051" y="728141"/>
                  </a:moveTo>
                  <a:lnTo>
                    <a:pt x="307187" y="725081"/>
                  </a:lnTo>
                  <a:lnTo>
                    <a:pt x="306489" y="722528"/>
                  </a:lnTo>
                  <a:lnTo>
                    <a:pt x="305549" y="719251"/>
                  </a:lnTo>
                  <a:lnTo>
                    <a:pt x="303644" y="724636"/>
                  </a:lnTo>
                  <a:lnTo>
                    <a:pt x="303923" y="725538"/>
                  </a:lnTo>
                  <a:lnTo>
                    <a:pt x="308051" y="728141"/>
                  </a:lnTo>
                  <a:close/>
                </a:path>
                <a:path w="1177925" h="1162050">
                  <a:moveTo>
                    <a:pt x="326644" y="895985"/>
                  </a:moveTo>
                  <a:lnTo>
                    <a:pt x="322770" y="897420"/>
                  </a:lnTo>
                  <a:lnTo>
                    <a:pt x="323697" y="900849"/>
                  </a:lnTo>
                  <a:lnTo>
                    <a:pt x="325716" y="897509"/>
                  </a:lnTo>
                  <a:lnTo>
                    <a:pt x="326644" y="895985"/>
                  </a:lnTo>
                  <a:close/>
                </a:path>
                <a:path w="1177925" h="1162050">
                  <a:moveTo>
                    <a:pt x="337464" y="570484"/>
                  </a:moveTo>
                  <a:lnTo>
                    <a:pt x="337045" y="567969"/>
                  </a:lnTo>
                  <a:lnTo>
                    <a:pt x="336207" y="563079"/>
                  </a:lnTo>
                  <a:lnTo>
                    <a:pt x="333463" y="568744"/>
                  </a:lnTo>
                  <a:lnTo>
                    <a:pt x="337464" y="570484"/>
                  </a:lnTo>
                  <a:close/>
                </a:path>
                <a:path w="1177925" h="1162050">
                  <a:moveTo>
                    <a:pt x="345084" y="1003427"/>
                  </a:moveTo>
                  <a:lnTo>
                    <a:pt x="342811" y="1003071"/>
                  </a:lnTo>
                  <a:lnTo>
                    <a:pt x="340410" y="1001674"/>
                  </a:lnTo>
                  <a:lnTo>
                    <a:pt x="337629" y="1003973"/>
                  </a:lnTo>
                  <a:lnTo>
                    <a:pt x="340715" y="1005306"/>
                  </a:lnTo>
                  <a:lnTo>
                    <a:pt x="342976" y="1006094"/>
                  </a:lnTo>
                  <a:lnTo>
                    <a:pt x="345084" y="1003427"/>
                  </a:lnTo>
                  <a:close/>
                </a:path>
                <a:path w="1177925" h="1162050">
                  <a:moveTo>
                    <a:pt x="389928" y="252577"/>
                  </a:moveTo>
                  <a:lnTo>
                    <a:pt x="387578" y="249974"/>
                  </a:lnTo>
                  <a:lnTo>
                    <a:pt x="385406" y="249555"/>
                  </a:lnTo>
                  <a:lnTo>
                    <a:pt x="382828" y="251828"/>
                  </a:lnTo>
                  <a:lnTo>
                    <a:pt x="384962" y="252945"/>
                  </a:lnTo>
                  <a:lnTo>
                    <a:pt x="387032" y="254520"/>
                  </a:lnTo>
                  <a:lnTo>
                    <a:pt x="389928" y="252577"/>
                  </a:lnTo>
                  <a:close/>
                </a:path>
                <a:path w="1177925" h="1162050">
                  <a:moveTo>
                    <a:pt x="392658" y="741006"/>
                  </a:moveTo>
                  <a:lnTo>
                    <a:pt x="392442" y="739457"/>
                  </a:lnTo>
                  <a:lnTo>
                    <a:pt x="384911" y="736993"/>
                  </a:lnTo>
                  <a:lnTo>
                    <a:pt x="384860" y="742302"/>
                  </a:lnTo>
                  <a:lnTo>
                    <a:pt x="392658" y="741006"/>
                  </a:lnTo>
                  <a:close/>
                </a:path>
                <a:path w="1177925" h="1162050">
                  <a:moveTo>
                    <a:pt x="395376" y="476021"/>
                  </a:moveTo>
                  <a:lnTo>
                    <a:pt x="394843" y="473760"/>
                  </a:lnTo>
                  <a:lnTo>
                    <a:pt x="394106" y="470674"/>
                  </a:lnTo>
                  <a:lnTo>
                    <a:pt x="391020" y="471703"/>
                  </a:lnTo>
                  <a:lnTo>
                    <a:pt x="386194" y="473329"/>
                  </a:lnTo>
                  <a:lnTo>
                    <a:pt x="386321" y="474713"/>
                  </a:lnTo>
                  <a:lnTo>
                    <a:pt x="389128" y="475094"/>
                  </a:lnTo>
                  <a:lnTo>
                    <a:pt x="391909" y="475526"/>
                  </a:lnTo>
                  <a:lnTo>
                    <a:pt x="395376" y="476021"/>
                  </a:lnTo>
                  <a:close/>
                </a:path>
                <a:path w="1177925" h="1162050">
                  <a:moveTo>
                    <a:pt x="397751" y="277634"/>
                  </a:moveTo>
                  <a:lnTo>
                    <a:pt x="393534" y="276961"/>
                  </a:lnTo>
                  <a:lnTo>
                    <a:pt x="393331" y="277964"/>
                  </a:lnTo>
                  <a:lnTo>
                    <a:pt x="393192" y="278485"/>
                  </a:lnTo>
                  <a:lnTo>
                    <a:pt x="394360" y="279755"/>
                  </a:lnTo>
                  <a:lnTo>
                    <a:pt x="395693" y="280492"/>
                  </a:lnTo>
                  <a:lnTo>
                    <a:pt x="397751" y="277634"/>
                  </a:lnTo>
                  <a:close/>
                </a:path>
                <a:path w="1177925" h="1162050">
                  <a:moveTo>
                    <a:pt x="399719" y="404317"/>
                  </a:moveTo>
                  <a:lnTo>
                    <a:pt x="398627" y="403694"/>
                  </a:lnTo>
                  <a:lnTo>
                    <a:pt x="397522" y="403059"/>
                  </a:lnTo>
                  <a:lnTo>
                    <a:pt x="396430" y="402412"/>
                  </a:lnTo>
                  <a:lnTo>
                    <a:pt x="396024" y="403148"/>
                  </a:lnTo>
                  <a:lnTo>
                    <a:pt x="395655" y="403872"/>
                  </a:lnTo>
                  <a:lnTo>
                    <a:pt x="395236" y="404609"/>
                  </a:lnTo>
                  <a:lnTo>
                    <a:pt x="396354" y="405180"/>
                  </a:lnTo>
                  <a:lnTo>
                    <a:pt x="398576" y="406311"/>
                  </a:lnTo>
                  <a:lnTo>
                    <a:pt x="399719" y="404317"/>
                  </a:lnTo>
                  <a:close/>
                </a:path>
                <a:path w="1177925" h="1162050">
                  <a:moveTo>
                    <a:pt x="408609" y="341020"/>
                  </a:moveTo>
                  <a:lnTo>
                    <a:pt x="408089" y="340321"/>
                  </a:lnTo>
                  <a:lnTo>
                    <a:pt x="407555" y="339661"/>
                  </a:lnTo>
                  <a:lnTo>
                    <a:pt x="405904" y="339839"/>
                  </a:lnTo>
                  <a:lnTo>
                    <a:pt x="404088" y="339547"/>
                  </a:lnTo>
                  <a:lnTo>
                    <a:pt x="404291" y="341261"/>
                  </a:lnTo>
                  <a:lnTo>
                    <a:pt x="404037" y="342760"/>
                  </a:lnTo>
                  <a:lnTo>
                    <a:pt x="405231" y="343992"/>
                  </a:lnTo>
                  <a:lnTo>
                    <a:pt x="407314" y="344119"/>
                  </a:lnTo>
                  <a:lnTo>
                    <a:pt x="408355" y="342874"/>
                  </a:lnTo>
                  <a:lnTo>
                    <a:pt x="408609" y="341020"/>
                  </a:lnTo>
                  <a:close/>
                </a:path>
                <a:path w="1177925" h="1162050">
                  <a:moveTo>
                    <a:pt x="429577" y="433882"/>
                  </a:moveTo>
                  <a:lnTo>
                    <a:pt x="417347" y="430987"/>
                  </a:lnTo>
                  <a:lnTo>
                    <a:pt x="417106" y="434505"/>
                  </a:lnTo>
                  <a:lnTo>
                    <a:pt x="418579" y="435444"/>
                  </a:lnTo>
                  <a:lnTo>
                    <a:pt x="423583" y="436003"/>
                  </a:lnTo>
                  <a:lnTo>
                    <a:pt x="426491" y="437134"/>
                  </a:lnTo>
                  <a:lnTo>
                    <a:pt x="429577" y="433882"/>
                  </a:lnTo>
                  <a:close/>
                </a:path>
                <a:path w="1177925" h="1162050">
                  <a:moveTo>
                    <a:pt x="453605" y="0"/>
                  </a:moveTo>
                  <a:lnTo>
                    <a:pt x="449961" y="1270"/>
                  </a:lnTo>
                  <a:lnTo>
                    <a:pt x="448881" y="2578"/>
                  </a:lnTo>
                  <a:lnTo>
                    <a:pt x="450938" y="4978"/>
                  </a:lnTo>
                  <a:lnTo>
                    <a:pt x="451243" y="5346"/>
                  </a:lnTo>
                  <a:lnTo>
                    <a:pt x="452094" y="5270"/>
                  </a:lnTo>
                  <a:lnTo>
                    <a:pt x="453085" y="5499"/>
                  </a:lnTo>
                  <a:lnTo>
                    <a:pt x="453605" y="0"/>
                  </a:lnTo>
                  <a:close/>
                </a:path>
                <a:path w="1177925" h="1162050">
                  <a:moveTo>
                    <a:pt x="483539" y="767829"/>
                  </a:moveTo>
                  <a:lnTo>
                    <a:pt x="482765" y="763460"/>
                  </a:lnTo>
                  <a:lnTo>
                    <a:pt x="476681" y="768235"/>
                  </a:lnTo>
                  <a:lnTo>
                    <a:pt x="482574" y="768718"/>
                  </a:lnTo>
                  <a:lnTo>
                    <a:pt x="483539" y="767829"/>
                  </a:lnTo>
                  <a:close/>
                </a:path>
                <a:path w="1177925" h="1162050">
                  <a:moveTo>
                    <a:pt x="487337" y="994283"/>
                  </a:moveTo>
                  <a:lnTo>
                    <a:pt x="485190" y="988631"/>
                  </a:lnTo>
                  <a:lnTo>
                    <a:pt x="481799" y="992555"/>
                  </a:lnTo>
                  <a:lnTo>
                    <a:pt x="483628" y="993114"/>
                  </a:lnTo>
                  <a:lnTo>
                    <a:pt x="487337" y="994283"/>
                  </a:lnTo>
                  <a:close/>
                </a:path>
                <a:path w="1177925" h="1162050">
                  <a:moveTo>
                    <a:pt x="492963" y="743115"/>
                  </a:moveTo>
                  <a:lnTo>
                    <a:pt x="491528" y="742022"/>
                  </a:lnTo>
                  <a:lnTo>
                    <a:pt x="485089" y="742099"/>
                  </a:lnTo>
                  <a:lnTo>
                    <a:pt x="487946" y="744207"/>
                  </a:lnTo>
                  <a:lnTo>
                    <a:pt x="490143" y="745845"/>
                  </a:lnTo>
                  <a:lnTo>
                    <a:pt x="492594" y="747649"/>
                  </a:lnTo>
                  <a:lnTo>
                    <a:pt x="492963" y="743115"/>
                  </a:lnTo>
                  <a:close/>
                </a:path>
                <a:path w="1177925" h="1162050">
                  <a:moveTo>
                    <a:pt x="502234" y="97840"/>
                  </a:moveTo>
                  <a:lnTo>
                    <a:pt x="500684" y="98704"/>
                  </a:lnTo>
                  <a:lnTo>
                    <a:pt x="499579" y="99263"/>
                  </a:lnTo>
                  <a:lnTo>
                    <a:pt x="498551" y="99910"/>
                  </a:lnTo>
                  <a:lnTo>
                    <a:pt x="497459" y="100584"/>
                  </a:lnTo>
                  <a:lnTo>
                    <a:pt x="496417" y="101358"/>
                  </a:lnTo>
                  <a:lnTo>
                    <a:pt x="495376" y="102095"/>
                  </a:lnTo>
                  <a:lnTo>
                    <a:pt x="495973" y="102933"/>
                  </a:lnTo>
                  <a:lnTo>
                    <a:pt x="496277" y="103352"/>
                  </a:lnTo>
                  <a:lnTo>
                    <a:pt x="497878" y="101307"/>
                  </a:lnTo>
                  <a:lnTo>
                    <a:pt x="502081" y="103251"/>
                  </a:lnTo>
                  <a:lnTo>
                    <a:pt x="502234" y="97840"/>
                  </a:lnTo>
                  <a:close/>
                </a:path>
                <a:path w="1177925" h="1162050">
                  <a:moveTo>
                    <a:pt x="503529" y="515340"/>
                  </a:moveTo>
                  <a:lnTo>
                    <a:pt x="500875" y="514197"/>
                  </a:lnTo>
                  <a:lnTo>
                    <a:pt x="499376" y="514946"/>
                  </a:lnTo>
                  <a:lnTo>
                    <a:pt x="498094" y="518693"/>
                  </a:lnTo>
                  <a:lnTo>
                    <a:pt x="503529" y="515340"/>
                  </a:lnTo>
                  <a:close/>
                </a:path>
                <a:path w="1177925" h="1162050">
                  <a:moveTo>
                    <a:pt x="507022" y="669137"/>
                  </a:moveTo>
                  <a:lnTo>
                    <a:pt x="506158" y="668058"/>
                  </a:lnTo>
                  <a:lnTo>
                    <a:pt x="505244" y="667156"/>
                  </a:lnTo>
                  <a:lnTo>
                    <a:pt x="503567" y="665403"/>
                  </a:lnTo>
                  <a:lnTo>
                    <a:pt x="503110" y="668985"/>
                  </a:lnTo>
                  <a:lnTo>
                    <a:pt x="503732" y="670293"/>
                  </a:lnTo>
                  <a:lnTo>
                    <a:pt x="505904" y="670217"/>
                  </a:lnTo>
                  <a:lnTo>
                    <a:pt x="506260" y="670217"/>
                  </a:lnTo>
                  <a:lnTo>
                    <a:pt x="507022" y="669137"/>
                  </a:lnTo>
                  <a:close/>
                </a:path>
                <a:path w="1177925" h="1162050">
                  <a:moveTo>
                    <a:pt x="525564" y="453390"/>
                  </a:moveTo>
                  <a:lnTo>
                    <a:pt x="521817" y="448614"/>
                  </a:lnTo>
                  <a:lnTo>
                    <a:pt x="521169" y="451510"/>
                  </a:lnTo>
                  <a:lnTo>
                    <a:pt x="521398" y="453796"/>
                  </a:lnTo>
                  <a:lnTo>
                    <a:pt x="525564" y="453390"/>
                  </a:lnTo>
                  <a:close/>
                </a:path>
                <a:path w="1177925" h="1162050">
                  <a:moveTo>
                    <a:pt x="526440" y="228155"/>
                  </a:moveTo>
                  <a:lnTo>
                    <a:pt x="526402" y="227825"/>
                  </a:lnTo>
                  <a:lnTo>
                    <a:pt x="521246" y="224637"/>
                  </a:lnTo>
                  <a:lnTo>
                    <a:pt x="522020" y="231076"/>
                  </a:lnTo>
                  <a:lnTo>
                    <a:pt x="526440" y="228155"/>
                  </a:lnTo>
                  <a:close/>
                </a:path>
                <a:path w="1177925" h="1162050">
                  <a:moveTo>
                    <a:pt x="546836" y="459828"/>
                  </a:moveTo>
                  <a:lnTo>
                    <a:pt x="546785" y="459701"/>
                  </a:lnTo>
                  <a:lnTo>
                    <a:pt x="546227" y="458317"/>
                  </a:lnTo>
                  <a:lnTo>
                    <a:pt x="545617" y="456946"/>
                  </a:lnTo>
                  <a:lnTo>
                    <a:pt x="544931" y="455358"/>
                  </a:lnTo>
                  <a:lnTo>
                    <a:pt x="542226" y="458190"/>
                  </a:lnTo>
                  <a:lnTo>
                    <a:pt x="544601" y="459092"/>
                  </a:lnTo>
                  <a:lnTo>
                    <a:pt x="545858" y="460324"/>
                  </a:lnTo>
                  <a:lnTo>
                    <a:pt x="546100" y="460286"/>
                  </a:lnTo>
                  <a:lnTo>
                    <a:pt x="546354" y="460324"/>
                  </a:lnTo>
                  <a:lnTo>
                    <a:pt x="546481" y="460209"/>
                  </a:lnTo>
                  <a:lnTo>
                    <a:pt x="546646" y="460108"/>
                  </a:lnTo>
                  <a:lnTo>
                    <a:pt x="546836" y="459828"/>
                  </a:lnTo>
                  <a:close/>
                </a:path>
                <a:path w="1177925" h="1162050">
                  <a:moveTo>
                    <a:pt x="548805" y="361226"/>
                  </a:moveTo>
                  <a:lnTo>
                    <a:pt x="545007" y="359029"/>
                  </a:lnTo>
                  <a:lnTo>
                    <a:pt x="545172" y="361264"/>
                  </a:lnTo>
                  <a:lnTo>
                    <a:pt x="545261" y="362940"/>
                  </a:lnTo>
                  <a:lnTo>
                    <a:pt x="545388" y="364617"/>
                  </a:lnTo>
                  <a:lnTo>
                    <a:pt x="548805" y="361226"/>
                  </a:lnTo>
                  <a:close/>
                </a:path>
                <a:path w="1177925" h="1162050">
                  <a:moveTo>
                    <a:pt x="592404" y="929944"/>
                  </a:moveTo>
                  <a:lnTo>
                    <a:pt x="580923" y="926947"/>
                  </a:lnTo>
                  <a:lnTo>
                    <a:pt x="578294" y="927468"/>
                  </a:lnTo>
                  <a:lnTo>
                    <a:pt x="578040" y="933094"/>
                  </a:lnTo>
                  <a:lnTo>
                    <a:pt x="582650" y="931557"/>
                  </a:lnTo>
                  <a:lnTo>
                    <a:pt x="587717" y="933183"/>
                  </a:lnTo>
                  <a:lnTo>
                    <a:pt x="592404" y="929944"/>
                  </a:lnTo>
                  <a:close/>
                </a:path>
                <a:path w="1177925" h="1162050">
                  <a:moveTo>
                    <a:pt x="592442" y="487680"/>
                  </a:moveTo>
                  <a:lnTo>
                    <a:pt x="592099" y="485952"/>
                  </a:lnTo>
                  <a:lnTo>
                    <a:pt x="591578" y="484644"/>
                  </a:lnTo>
                  <a:lnTo>
                    <a:pt x="589597" y="484593"/>
                  </a:lnTo>
                  <a:lnTo>
                    <a:pt x="589000" y="485063"/>
                  </a:lnTo>
                  <a:lnTo>
                    <a:pt x="587159" y="486600"/>
                  </a:lnTo>
                  <a:lnTo>
                    <a:pt x="585533" y="488442"/>
                  </a:lnTo>
                  <a:lnTo>
                    <a:pt x="583285" y="490689"/>
                  </a:lnTo>
                  <a:lnTo>
                    <a:pt x="587629" y="491794"/>
                  </a:lnTo>
                  <a:lnTo>
                    <a:pt x="589978" y="490232"/>
                  </a:lnTo>
                  <a:lnTo>
                    <a:pt x="592442" y="487680"/>
                  </a:lnTo>
                  <a:close/>
                </a:path>
                <a:path w="1177925" h="1162050">
                  <a:moveTo>
                    <a:pt x="594271" y="694918"/>
                  </a:moveTo>
                  <a:lnTo>
                    <a:pt x="591845" y="692442"/>
                  </a:lnTo>
                  <a:lnTo>
                    <a:pt x="591870" y="694829"/>
                  </a:lnTo>
                  <a:lnTo>
                    <a:pt x="591858" y="698093"/>
                  </a:lnTo>
                  <a:lnTo>
                    <a:pt x="594271" y="694918"/>
                  </a:lnTo>
                  <a:close/>
                </a:path>
                <a:path w="1177925" h="1162050">
                  <a:moveTo>
                    <a:pt x="594525" y="1159802"/>
                  </a:moveTo>
                  <a:lnTo>
                    <a:pt x="593318" y="1158709"/>
                  </a:lnTo>
                  <a:lnTo>
                    <a:pt x="592467" y="1156601"/>
                  </a:lnTo>
                  <a:lnTo>
                    <a:pt x="590067" y="1157643"/>
                  </a:lnTo>
                  <a:lnTo>
                    <a:pt x="591248" y="1161643"/>
                  </a:lnTo>
                  <a:lnTo>
                    <a:pt x="594461" y="1159891"/>
                  </a:lnTo>
                  <a:close/>
                </a:path>
                <a:path w="1177925" h="1162050">
                  <a:moveTo>
                    <a:pt x="649960" y="467055"/>
                  </a:moveTo>
                  <a:lnTo>
                    <a:pt x="646061" y="463702"/>
                  </a:lnTo>
                  <a:lnTo>
                    <a:pt x="641845" y="465201"/>
                  </a:lnTo>
                  <a:lnTo>
                    <a:pt x="637057" y="465124"/>
                  </a:lnTo>
                  <a:lnTo>
                    <a:pt x="638962" y="467537"/>
                  </a:lnTo>
                  <a:lnTo>
                    <a:pt x="640105" y="469353"/>
                  </a:lnTo>
                  <a:lnTo>
                    <a:pt x="642708" y="471855"/>
                  </a:lnTo>
                  <a:lnTo>
                    <a:pt x="644601" y="473354"/>
                  </a:lnTo>
                  <a:lnTo>
                    <a:pt x="645591" y="473011"/>
                  </a:lnTo>
                  <a:lnTo>
                    <a:pt x="647547" y="472376"/>
                  </a:lnTo>
                  <a:lnTo>
                    <a:pt x="647395" y="470420"/>
                  </a:lnTo>
                  <a:lnTo>
                    <a:pt x="646061" y="468350"/>
                  </a:lnTo>
                  <a:lnTo>
                    <a:pt x="646531" y="467614"/>
                  </a:lnTo>
                  <a:lnTo>
                    <a:pt x="646645" y="467245"/>
                  </a:lnTo>
                  <a:lnTo>
                    <a:pt x="647915" y="467169"/>
                  </a:lnTo>
                  <a:lnTo>
                    <a:pt x="648931" y="467118"/>
                  </a:lnTo>
                  <a:lnTo>
                    <a:pt x="649960" y="467055"/>
                  </a:lnTo>
                  <a:close/>
                </a:path>
                <a:path w="1177925" h="1162050">
                  <a:moveTo>
                    <a:pt x="660412" y="1093177"/>
                  </a:moveTo>
                  <a:lnTo>
                    <a:pt x="660006" y="1092225"/>
                  </a:lnTo>
                  <a:lnTo>
                    <a:pt x="659790" y="1091628"/>
                  </a:lnTo>
                  <a:lnTo>
                    <a:pt x="658469" y="1091488"/>
                  </a:lnTo>
                  <a:lnTo>
                    <a:pt x="656818" y="1090815"/>
                  </a:lnTo>
                  <a:lnTo>
                    <a:pt x="657059" y="1092784"/>
                  </a:lnTo>
                  <a:lnTo>
                    <a:pt x="656856" y="1094092"/>
                  </a:lnTo>
                  <a:lnTo>
                    <a:pt x="657402" y="1094892"/>
                  </a:lnTo>
                  <a:lnTo>
                    <a:pt x="657809" y="1095463"/>
                  </a:lnTo>
                  <a:lnTo>
                    <a:pt x="659180" y="1095362"/>
                  </a:lnTo>
                  <a:lnTo>
                    <a:pt x="660133" y="1095552"/>
                  </a:lnTo>
                  <a:lnTo>
                    <a:pt x="660158" y="1094409"/>
                  </a:lnTo>
                  <a:lnTo>
                    <a:pt x="660412" y="1093177"/>
                  </a:lnTo>
                  <a:close/>
                </a:path>
                <a:path w="1177925" h="1162050">
                  <a:moveTo>
                    <a:pt x="704011" y="389559"/>
                  </a:moveTo>
                  <a:lnTo>
                    <a:pt x="698207" y="386499"/>
                  </a:lnTo>
                  <a:lnTo>
                    <a:pt x="698042" y="389547"/>
                  </a:lnTo>
                  <a:lnTo>
                    <a:pt x="697953" y="391528"/>
                  </a:lnTo>
                  <a:lnTo>
                    <a:pt x="704011" y="389559"/>
                  </a:lnTo>
                  <a:close/>
                </a:path>
                <a:path w="1177925" h="1162050">
                  <a:moveTo>
                    <a:pt x="712978" y="1141171"/>
                  </a:moveTo>
                  <a:lnTo>
                    <a:pt x="711504" y="1138440"/>
                  </a:lnTo>
                  <a:lnTo>
                    <a:pt x="709930" y="1138174"/>
                  </a:lnTo>
                  <a:lnTo>
                    <a:pt x="709485" y="1138529"/>
                  </a:lnTo>
                  <a:lnTo>
                    <a:pt x="707669" y="1139850"/>
                  </a:lnTo>
                  <a:lnTo>
                    <a:pt x="708050" y="1141450"/>
                  </a:lnTo>
                  <a:lnTo>
                    <a:pt x="709599" y="1143050"/>
                  </a:lnTo>
                  <a:lnTo>
                    <a:pt x="711835" y="1142428"/>
                  </a:lnTo>
                  <a:lnTo>
                    <a:pt x="712978" y="1141171"/>
                  </a:lnTo>
                  <a:close/>
                </a:path>
                <a:path w="1177925" h="1162050">
                  <a:moveTo>
                    <a:pt x="730783" y="801179"/>
                  </a:moveTo>
                  <a:lnTo>
                    <a:pt x="728675" y="797877"/>
                  </a:lnTo>
                  <a:lnTo>
                    <a:pt x="727557" y="793711"/>
                  </a:lnTo>
                  <a:lnTo>
                    <a:pt x="722744" y="791921"/>
                  </a:lnTo>
                  <a:lnTo>
                    <a:pt x="723836" y="796950"/>
                  </a:lnTo>
                  <a:lnTo>
                    <a:pt x="726871" y="799465"/>
                  </a:lnTo>
                  <a:lnTo>
                    <a:pt x="730783" y="801179"/>
                  </a:lnTo>
                  <a:close/>
                </a:path>
                <a:path w="1177925" h="1162050">
                  <a:moveTo>
                    <a:pt x="733348" y="1147038"/>
                  </a:moveTo>
                  <a:lnTo>
                    <a:pt x="731469" y="1146822"/>
                  </a:lnTo>
                  <a:lnTo>
                    <a:pt x="730986" y="1148664"/>
                  </a:lnTo>
                  <a:lnTo>
                    <a:pt x="729094" y="1150467"/>
                  </a:lnTo>
                  <a:lnTo>
                    <a:pt x="732472" y="1153414"/>
                  </a:lnTo>
                  <a:lnTo>
                    <a:pt x="733107" y="1148854"/>
                  </a:lnTo>
                  <a:lnTo>
                    <a:pt x="733348" y="1147038"/>
                  </a:lnTo>
                  <a:close/>
                </a:path>
                <a:path w="1177925" h="1162050">
                  <a:moveTo>
                    <a:pt x="743394" y="909218"/>
                  </a:moveTo>
                  <a:lnTo>
                    <a:pt x="743242" y="908037"/>
                  </a:lnTo>
                  <a:lnTo>
                    <a:pt x="742924" y="907872"/>
                  </a:lnTo>
                  <a:lnTo>
                    <a:pt x="741273" y="906945"/>
                  </a:lnTo>
                  <a:lnTo>
                    <a:pt x="739724" y="906856"/>
                  </a:lnTo>
                  <a:lnTo>
                    <a:pt x="739000" y="909459"/>
                  </a:lnTo>
                  <a:lnTo>
                    <a:pt x="740359" y="910399"/>
                  </a:lnTo>
                  <a:lnTo>
                    <a:pt x="741680" y="911542"/>
                  </a:lnTo>
                  <a:lnTo>
                    <a:pt x="743127" y="909561"/>
                  </a:lnTo>
                  <a:lnTo>
                    <a:pt x="743394" y="909218"/>
                  </a:lnTo>
                  <a:close/>
                </a:path>
                <a:path w="1177925" h="1162050">
                  <a:moveTo>
                    <a:pt x="751420" y="950683"/>
                  </a:moveTo>
                  <a:lnTo>
                    <a:pt x="742365" y="954773"/>
                  </a:lnTo>
                  <a:lnTo>
                    <a:pt x="751281" y="956411"/>
                  </a:lnTo>
                  <a:lnTo>
                    <a:pt x="751420" y="950683"/>
                  </a:lnTo>
                  <a:close/>
                </a:path>
                <a:path w="1177925" h="1162050">
                  <a:moveTo>
                    <a:pt x="770813" y="690308"/>
                  </a:moveTo>
                  <a:lnTo>
                    <a:pt x="768743" y="689229"/>
                  </a:lnTo>
                  <a:lnTo>
                    <a:pt x="766330" y="688289"/>
                  </a:lnTo>
                  <a:lnTo>
                    <a:pt x="764844" y="692454"/>
                  </a:lnTo>
                  <a:lnTo>
                    <a:pt x="770686" y="693508"/>
                  </a:lnTo>
                  <a:lnTo>
                    <a:pt x="770813" y="690308"/>
                  </a:lnTo>
                  <a:close/>
                </a:path>
                <a:path w="1177925" h="1162050">
                  <a:moveTo>
                    <a:pt x="781113" y="49390"/>
                  </a:moveTo>
                  <a:lnTo>
                    <a:pt x="777354" y="46774"/>
                  </a:lnTo>
                  <a:lnTo>
                    <a:pt x="775627" y="46761"/>
                  </a:lnTo>
                  <a:lnTo>
                    <a:pt x="773963" y="47193"/>
                  </a:lnTo>
                  <a:lnTo>
                    <a:pt x="773709" y="49326"/>
                  </a:lnTo>
                  <a:lnTo>
                    <a:pt x="774446" y="51930"/>
                  </a:lnTo>
                  <a:lnTo>
                    <a:pt x="775462" y="53327"/>
                  </a:lnTo>
                  <a:lnTo>
                    <a:pt x="776490" y="55232"/>
                  </a:lnTo>
                  <a:lnTo>
                    <a:pt x="780580" y="51892"/>
                  </a:lnTo>
                  <a:lnTo>
                    <a:pt x="781113" y="49390"/>
                  </a:lnTo>
                  <a:close/>
                </a:path>
                <a:path w="1177925" h="1162050">
                  <a:moveTo>
                    <a:pt x="791514" y="439902"/>
                  </a:moveTo>
                  <a:lnTo>
                    <a:pt x="789825" y="434733"/>
                  </a:lnTo>
                  <a:lnTo>
                    <a:pt x="784694" y="440524"/>
                  </a:lnTo>
                  <a:lnTo>
                    <a:pt x="791108" y="440474"/>
                  </a:lnTo>
                  <a:lnTo>
                    <a:pt x="791514" y="439902"/>
                  </a:lnTo>
                  <a:close/>
                </a:path>
                <a:path w="1177925" h="1162050">
                  <a:moveTo>
                    <a:pt x="806297" y="692175"/>
                  </a:moveTo>
                  <a:lnTo>
                    <a:pt x="806107" y="691565"/>
                  </a:lnTo>
                  <a:lnTo>
                    <a:pt x="806107" y="690714"/>
                  </a:lnTo>
                  <a:lnTo>
                    <a:pt x="805700" y="690410"/>
                  </a:lnTo>
                  <a:lnTo>
                    <a:pt x="803757" y="688873"/>
                  </a:lnTo>
                  <a:lnTo>
                    <a:pt x="802678" y="690245"/>
                  </a:lnTo>
                  <a:lnTo>
                    <a:pt x="800887" y="692708"/>
                  </a:lnTo>
                  <a:lnTo>
                    <a:pt x="803287" y="692467"/>
                  </a:lnTo>
                  <a:lnTo>
                    <a:pt x="804773" y="692327"/>
                  </a:lnTo>
                  <a:lnTo>
                    <a:pt x="806297" y="692175"/>
                  </a:lnTo>
                  <a:close/>
                </a:path>
                <a:path w="1177925" h="1162050">
                  <a:moveTo>
                    <a:pt x="806462" y="347281"/>
                  </a:moveTo>
                  <a:lnTo>
                    <a:pt x="805865" y="345884"/>
                  </a:lnTo>
                  <a:lnTo>
                    <a:pt x="804164" y="345935"/>
                  </a:lnTo>
                  <a:lnTo>
                    <a:pt x="802309" y="345630"/>
                  </a:lnTo>
                  <a:lnTo>
                    <a:pt x="799757" y="346532"/>
                  </a:lnTo>
                  <a:lnTo>
                    <a:pt x="799160" y="348094"/>
                  </a:lnTo>
                  <a:lnTo>
                    <a:pt x="798360" y="349135"/>
                  </a:lnTo>
                  <a:lnTo>
                    <a:pt x="799592" y="349656"/>
                  </a:lnTo>
                  <a:lnTo>
                    <a:pt x="801090" y="350875"/>
                  </a:lnTo>
                  <a:lnTo>
                    <a:pt x="803694" y="349973"/>
                  </a:lnTo>
                  <a:lnTo>
                    <a:pt x="804989" y="348424"/>
                  </a:lnTo>
                  <a:lnTo>
                    <a:pt x="806462" y="347281"/>
                  </a:lnTo>
                  <a:close/>
                </a:path>
                <a:path w="1177925" h="1162050">
                  <a:moveTo>
                    <a:pt x="821029" y="281482"/>
                  </a:moveTo>
                  <a:lnTo>
                    <a:pt x="820420" y="280543"/>
                  </a:lnTo>
                  <a:lnTo>
                    <a:pt x="820077" y="280060"/>
                  </a:lnTo>
                  <a:lnTo>
                    <a:pt x="817981" y="281241"/>
                  </a:lnTo>
                  <a:lnTo>
                    <a:pt x="816914" y="281851"/>
                  </a:lnTo>
                  <a:lnTo>
                    <a:pt x="817359" y="282460"/>
                  </a:lnTo>
                  <a:lnTo>
                    <a:pt x="817816" y="283044"/>
                  </a:lnTo>
                  <a:lnTo>
                    <a:pt x="818261" y="283667"/>
                  </a:lnTo>
                  <a:lnTo>
                    <a:pt x="819175" y="282943"/>
                  </a:lnTo>
                  <a:lnTo>
                    <a:pt x="820127" y="282206"/>
                  </a:lnTo>
                  <a:lnTo>
                    <a:pt x="821029" y="281482"/>
                  </a:lnTo>
                  <a:close/>
                </a:path>
                <a:path w="1177925" h="1162050">
                  <a:moveTo>
                    <a:pt x="842251" y="1009586"/>
                  </a:moveTo>
                  <a:lnTo>
                    <a:pt x="840625" y="1009789"/>
                  </a:lnTo>
                  <a:lnTo>
                    <a:pt x="839355" y="1009573"/>
                  </a:lnTo>
                  <a:lnTo>
                    <a:pt x="838200" y="1010653"/>
                  </a:lnTo>
                  <a:lnTo>
                    <a:pt x="838301" y="1011948"/>
                  </a:lnTo>
                  <a:lnTo>
                    <a:pt x="838123" y="1012926"/>
                  </a:lnTo>
                  <a:lnTo>
                    <a:pt x="839254" y="1012977"/>
                  </a:lnTo>
                  <a:lnTo>
                    <a:pt x="840536" y="1013371"/>
                  </a:lnTo>
                  <a:lnTo>
                    <a:pt x="841463" y="1012952"/>
                  </a:lnTo>
                  <a:lnTo>
                    <a:pt x="841984" y="1012723"/>
                  </a:lnTo>
                  <a:lnTo>
                    <a:pt x="841921" y="1011161"/>
                  </a:lnTo>
                  <a:lnTo>
                    <a:pt x="842251" y="1009586"/>
                  </a:lnTo>
                  <a:close/>
                </a:path>
                <a:path w="1177925" h="1162050">
                  <a:moveTo>
                    <a:pt x="847902" y="1040815"/>
                  </a:moveTo>
                  <a:lnTo>
                    <a:pt x="846518" y="1034834"/>
                  </a:lnTo>
                  <a:lnTo>
                    <a:pt x="844130" y="1030820"/>
                  </a:lnTo>
                  <a:lnTo>
                    <a:pt x="837399" y="1028915"/>
                  </a:lnTo>
                  <a:lnTo>
                    <a:pt x="839304" y="1034796"/>
                  </a:lnTo>
                  <a:lnTo>
                    <a:pt x="841603" y="1038987"/>
                  </a:lnTo>
                  <a:lnTo>
                    <a:pt x="847902" y="1040815"/>
                  </a:lnTo>
                  <a:close/>
                </a:path>
                <a:path w="1177925" h="1162050">
                  <a:moveTo>
                    <a:pt x="859104" y="735330"/>
                  </a:moveTo>
                  <a:lnTo>
                    <a:pt x="853973" y="728802"/>
                  </a:lnTo>
                  <a:lnTo>
                    <a:pt x="853871" y="736269"/>
                  </a:lnTo>
                  <a:lnTo>
                    <a:pt x="859104" y="735330"/>
                  </a:lnTo>
                  <a:close/>
                </a:path>
                <a:path w="1177925" h="1162050">
                  <a:moveTo>
                    <a:pt x="878103" y="145719"/>
                  </a:moveTo>
                  <a:lnTo>
                    <a:pt x="877290" y="142290"/>
                  </a:lnTo>
                  <a:lnTo>
                    <a:pt x="874903" y="141287"/>
                  </a:lnTo>
                  <a:lnTo>
                    <a:pt x="870851" y="142722"/>
                  </a:lnTo>
                  <a:lnTo>
                    <a:pt x="872858" y="144233"/>
                  </a:lnTo>
                  <a:lnTo>
                    <a:pt x="874852" y="145770"/>
                  </a:lnTo>
                  <a:lnTo>
                    <a:pt x="876846" y="147281"/>
                  </a:lnTo>
                  <a:lnTo>
                    <a:pt x="878103" y="145719"/>
                  </a:lnTo>
                  <a:close/>
                </a:path>
                <a:path w="1177925" h="1162050">
                  <a:moveTo>
                    <a:pt x="884021" y="855789"/>
                  </a:moveTo>
                  <a:lnTo>
                    <a:pt x="883729" y="855027"/>
                  </a:lnTo>
                  <a:lnTo>
                    <a:pt x="883107" y="853516"/>
                  </a:lnTo>
                  <a:lnTo>
                    <a:pt x="881735" y="853973"/>
                  </a:lnTo>
                  <a:lnTo>
                    <a:pt x="878979" y="854925"/>
                  </a:lnTo>
                  <a:lnTo>
                    <a:pt x="879335" y="855840"/>
                  </a:lnTo>
                  <a:lnTo>
                    <a:pt x="880110" y="857719"/>
                  </a:lnTo>
                  <a:lnTo>
                    <a:pt x="881405" y="857084"/>
                  </a:lnTo>
                  <a:lnTo>
                    <a:pt x="884021" y="855789"/>
                  </a:lnTo>
                  <a:close/>
                </a:path>
                <a:path w="1177925" h="1162050">
                  <a:moveTo>
                    <a:pt x="888479" y="352336"/>
                  </a:moveTo>
                  <a:lnTo>
                    <a:pt x="886841" y="351078"/>
                  </a:lnTo>
                  <a:lnTo>
                    <a:pt x="884110" y="353377"/>
                  </a:lnTo>
                  <a:lnTo>
                    <a:pt x="880643" y="355142"/>
                  </a:lnTo>
                  <a:lnTo>
                    <a:pt x="881799" y="360413"/>
                  </a:lnTo>
                  <a:lnTo>
                    <a:pt x="886244" y="355028"/>
                  </a:lnTo>
                  <a:lnTo>
                    <a:pt x="888479" y="352336"/>
                  </a:lnTo>
                  <a:close/>
                </a:path>
                <a:path w="1177925" h="1162050">
                  <a:moveTo>
                    <a:pt x="922274" y="656412"/>
                  </a:moveTo>
                  <a:lnTo>
                    <a:pt x="920635" y="652526"/>
                  </a:lnTo>
                  <a:lnTo>
                    <a:pt x="921461" y="649224"/>
                  </a:lnTo>
                  <a:lnTo>
                    <a:pt x="914692" y="652043"/>
                  </a:lnTo>
                  <a:lnTo>
                    <a:pt x="914590" y="652284"/>
                  </a:lnTo>
                  <a:lnTo>
                    <a:pt x="917460" y="657593"/>
                  </a:lnTo>
                  <a:lnTo>
                    <a:pt x="922274" y="656412"/>
                  </a:lnTo>
                  <a:close/>
                </a:path>
                <a:path w="1177925" h="1162050">
                  <a:moveTo>
                    <a:pt x="966597" y="658190"/>
                  </a:moveTo>
                  <a:lnTo>
                    <a:pt x="964425" y="657567"/>
                  </a:lnTo>
                  <a:lnTo>
                    <a:pt x="961326" y="656882"/>
                  </a:lnTo>
                  <a:lnTo>
                    <a:pt x="961517" y="660349"/>
                  </a:lnTo>
                  <a:lnTo>
                    <a:pt x="963129" y="661492"/>
                  </a:lnTo>
                  <a:lnTo>
                    <a:pt x="966177" y="661822"/>
                  </a:lnTo>
                  <a:lnTo>
                    <a:pt x="966597" y="658190"/>
                  </a:lnTo>
                  <a:close/>
                </a:path>
                <a:path w="1177925" h="1162050">
                  <a:moveTo>
                    <a:pt x="971003" y="885024"/>
                  </a:moveTo>
                  <a:lnTo>
                    <a:pt x="966482" y="884720"/>
                  </a:lnTo>
                  <a:lnTo>
                    <a:pt x="962812" y="886612"/>
                  </a:lnTo>
                  <a:lnTo>
                    <a:pt x="959307" y="888936"/>
                  </a:lnTo>
                  <a:lnTo>
                    <a:pt x="967714" y="889393"/>
                  </a:lnTo>
                  <a:lnTo>
                    <a:pt x="969251" y="888822"/>
                  </a:lnTo>
                  <a:lnTo>
                    <a:pt x="971003" y="885024"/>
                  </a:lnTo>
                  <a:close/>
                </a:path>
                <a:path w="1177925" h="1162050">
                  <a:moveTo>
                    <a:pt x="980236" y="1044321"/>
                  </a:moveTo>
                  <a:lnTo>
                    <a:pt x="979284" y="1044282"/>
                  </a:lnTo>
                  <a:lnTo>
                    <a:pt x="978052" y="1043825"/>
                  </a:lnTo>
                  <a:lnTo>
                    <a:pt x="976299" y="1045032"/>
                  </a:lnTo>
                  <a:lnTo>
                    <a:pt x="975182" y="1041971"/>
                  </a:lnTo>
                  <a:lnTo>
                    <a:pt x="976845" y="1038999"/>
                  </a:lnTo>
                  <a:lnTo>
                    <a:pt x="972718" y="1036840"/>
                  </a:lnTo>
                  <a:lnTo>
                    <a:pt x="969429" y="1034757"/>
                  </a:lnTo>
                  <a:lnTo>
                    <a:pt x="965835" y="1038275"/>
                  </a:lnTo>
                  <a:lnTo>
                    <a:pt x="966774" y="1042263"/>
                  </a:lnTo>
                  <a:lnTo>
                    <a:pt x="969759" y="1042377"/>
                  </a:lnTo>
                  <a:lnTo>
                    <a:pt x="972807" y="1042327"/>
                  </a:lnTo>
                  <a:lnTo>
                    <a:pt x="971410" y="1046543"/>
                  </a:lnTo>
                  <a:lnTo>
                    <a:pt x="975372" y="1046276"/>
                  </a:lnTo>
                  <a:lnTo>
                    <a:pt x="974928" y="1049172"/>
                  </a:lnTo>
                  <a:lnTo>
                    <a:pt x="976591" y="1050886"/>
                  </a:lnTo>
                  <a:lnTo>
                    <a:pt x="977353" y="1050747"/>
                  </a:lnTo>
                  <a:lnTo>
                    <a:pt x="979309" y="1050798"/>
                  </a:lnTo>
                  <a:lnTo>
                    <a:pt x="979436" y="1050315"/>
                  </a:lnTo>
                  <a:lnTo>
                    <a:pt x="980008" y="1048423"/>
                  </a:lnTo>
                  <a:lnTo>
                    <a:pt x="980008" y="1046327"/>
                  </a:lnTo>
                  <a:lnTo>
                    <a:pt x="980236" y="1044321"/>
                  </a:lnTo>
                  <a:close/>
                </a:path>
                <a:path w="1177925" h="1162050">
                  <a:moveTo>
                    <a:pt x="1009218" y="697496"/>
                  </a:moveTo>
                  <a:lnTo>
                    <a:pt x="1002728" y="689229"/>
                  </a:lnTo>
                  <a:lnTo>
                    <a:pt x="998524" y="696201"/>
                  </a:lnTo>
                  <a:lnTo>
                    <a:pt x="1005027" y="700430"/>
                  </a:lnTo>
                  <a:lnTo>
                    <a:pt x="1005293" y="700443"/>
                  </a:lnTo>
                  <a:lnTo>
                    <a:pt x="1009218" y="697496"/>
                  </a:lnTo>
                  <a:close/>
                </a:path>
                <a:path w="1177925" h="1162050">
                  <a:moveTo>
                    <a:pt x="1077556" y="654900"/>
                  </a:moveTo>
                  <a:lnTo>
                    <a:pt x="1076655" y="654570"/>
                  </a:lnTo>
                  <a:lnTo>
                    <a:pt x="1075436" y="653694"/>
                  </a:lnTo>
                  <a:lnTo>
                    <a:pt x="1074864" y="654024"/>
                  </a:lnTo>
                  <a:lnTo>
                    <a:pt x="1072857" y="655116"/>
                  </a:lnTo>
                  <a:lnTo>
                    <a:pt x="1072781" y="656882"/>
                  </a:lnTo>
                  <a:lnTo>
                    <a:pt x="1075067" y="660400"/>
                  </a:lnTo>
                  <a:lnTo>
                    <a:pt x="1076236" y="657860"/>
                  </a:lnTo>
                  <a:lnTo>
                    <a:pt x="1077556" y="654900"/>
                  </a:lnTo>
                  <a:close/>
                </a:path>
                <a:path w="1177925" h="1162050">
                  <a:moveTo>
                    <a:pt x="1166241" y="527926"/>
                  </a:moveTo>
                  <a:lnTo>
                    <a:pt x="1164971" y="527329"/>
                  </a:lnTo>
                  <a:lnTo>
                    <a:pt x="1163459" y="525970"/>
                  </a:lnTo>
                  <a:lnTo>
                    <a:pt x="1160780" y="526910"/>
                  </a:lnTo>
                  <a:lnTo>
                    <a:pt x="1159421" y="528510"/>
                  </a:lnTo>
                  <a:lnTo>
                    <a:pt x="1157922" y="529691"/>
                  </a:lnTo>
                  <a:lnTo>
                    <a:pt x="1157986" y="530225"/>
                  </a:lnTo>
                  <a:lnTo>
                    <a:pt x="1158100" y="531291"/>
                  </a:lnTo>
                  <a:lnTo>
                    <a:pt x="1160119" y="531291"/>
                  </a:lnTo>
                  <a:lnTo>
                    <a:pt x="1162240" y="531634"/>
                  </a:lnTo>
                  <a:lnTo>
                    <a:pt x="1164158" y="531114"/>
                  </a:lnTo>
                  <a:lnTo>
                    <a:pt x="1165059" y="530885"/>
                  </a:lnTo>
                  <a:lnTo>
                    <a:pt x="1165555" y="529043"/>
                  </a:lnTo>
                  <a:lnTo>
                    <a:pt x="1166241" y="527926"/>
                  </a:lnTo>
                  <a:close/>
                </a:path>
                <a:path w="1177925" h="1162050">
                  <a:moveTo>
                    <a:pt x="1166291" y="727519"/>
                  </a:moveTo>
                  <a:lnTo>
                    <a:pt x="1165682" y="725995"/>
                  </a:lnTo>
                  <a:lnTo>
                    <a:pt x="1165085" y="724458"/>
                  </a:lnTo>
                  <a:lnTo>
                    <a:pt x="1164513" y="722909"/>
                  </a:lnTo>
                  <a:lnTo>
                    <a:pt x="1163764" y="723277"/>
                  </a:lnTo>
                  <a:lnTo>
                    <a:pt x="1162304" y="723925"/>
                  </a:lnTo>
                  <a:lnTo>
                    <a:pt x="1163840" y="726821"/>
                  </a:lnTo>
                  <a:lnTo>
                    <a:pt x="1164628" y="728243"/>
                  </a:lnTo>
                  <a:lnTo>
                    <a:pt x="1165174" y="728002"/>
                  </a:lnTo>
                  <a:lnTo>
                    <a:pt x="1165733" y="727786"/>
                  </a:lnTo>
                  <a:lnTo>
                    <a:pt x="1166291" y="727519"/>
                  </a:lnTo>
                  <a:close/>
                </a:path>
                <a:path w="1177925" h="1162050">
                  <a:moveTo>
                    <a:pt x="1177518" y="495350"/>
                  </a:moveTo>
                  <a:lnTo>
                    <a:pt x="1170800" y="496214"/>
                  </a:lnTo>
                  <a:lnTo>
                    <a:pt x="1170736" y="492213"/>
                  </a:lnTo>
                  <a:lnTo>
                    <a:pt x="1165682" y="492213"/>
                  </a:lnTo>
                  <a:lnTo>
                    <a:pt x="1164259" y="499605"/>
                  </a:lnTo>
                  <a:lnTo>
                    <a:pt x="1164539" y="500735"/>
                  </a:lnTo>
                  <a:lnTo>
                    <a:pt x="1171651" y="502831"/>
                  </a:lnTo>
                  <a:lnTo>
                    <a:pt x="1174546" y="501167"/>
                  </a:lnTo>
                  <a:lnTo>
                    <a:pt x="1177518" y="495350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1" name="object 156">
              <a:extLst>
                <a:ext uri="{FF2B5EF4-FFF2-40B4-BE49-F238E27FC236}">
                  <a16:creationId xmlns:a16="http://schemas.microsoft.com/office/drawing/2014/main" id="{AA9A0B07-63A3-B6DC-685A-9D63827BEB4C}"/>
                </a:ext>
              </a:extLst>
            </p:cNvPr>
            <p:cNvSpPr/>
            <p:nvPr/>
          </p:nvSpPr>
          <p:spPr>
            <a:xfrm>
              <a:off x="5108495" y="4357187"/>
              <a:ext cx="710059" cy="731623"/>
            </a:xfrm>
            <a:custGeom>
              <a:avLst/>
              <a:gdLst/>
              <a:ahLst/>
              <a:cxnLst/>
              <a:rect l="l" t="t" r="r" b="b"/>
              <a:pathLst>
                <a:path w="1170940" h="1206500">
                  <a:moveTo>
                    <a:pt x="4572" y="586689"/>
                  </a:moveTo>
                  <a:lnTo>
                    <a:pt x="4038" y="586511"/>
                  </a:lnTo>
                  <a:lnTo>
                    <a:pt x="3009" y="586117"/>
                  </a:lnTo>
                  <a:lnTo>
                    <a:pt x="2095" y="586308"/>
                  </a:lnTo>
                  <a:lnTo>
                    <a:pt x="1028" y="586308"/>
                  </a:lnTo>
                  <a:lnTo>
                    <a:pt x="330" y="586803"/>
                  </a:lnTo>
                  <a:lnTo>
                    <a:pt x="0" y="587044"/>
                  </a:lnTo>
                  <a:lnTo>
                    <a:pt x="317" y="588225"/>
                  </a:lnTo>
                  <a:lnTo>
                    <a:pt x="355" y="588975"/>
                  </a:lnTo>
                  <a:lnTo>
                    <a:pt x="1308" y="588899"/>
                  </a:lnTo>
                  <a:lnTo>
                    <a:pt x="2362" y="589064"/>
                  </a:lnTo>
                  <a:lnTo>
                    <a:pt x="3784" y="588365"/>
                  </a:lnTo>
                  <a:lnTo>
                    <a:pt x="4114" y="587375"/>
                  </a:lnTo>
                  <a:lnTo>
                    <a:pt x="4572" y="586689"/>
                  </a:lnTo>
                  <a:close/>
                </a:path>
                <a:path w="1170940" h="1206500">
                  <a:moveTo>
                    <a:pt x="79502" y="947813"/>
                  </a:moveTo>
                  <a:lnTo>
                    <a:pt x="79057" y="946899"/>
                  </a:lnTo>
                  <a:lnTo>
                    <a:pt x="78867" y="946429"/>
                  </a:lnTo>
                  <a:lnTo>
                    <a:pt x="77089" y="946543"/>
                  </a:lnTo>
                  <a:lnTo>
                    <a:pt x="75272" y="946594"/>
                  </a:lnTo>
                  <a:lnTo>
                    <a:pt x="74891" y="950290"/>
                  </a:lnTo>
                  <a:lnTo>
                    <a:pt x="76949" y="949172"/>
                  </a:lnTo>
                  <a:lnTo>
                    <a:pt x="78219" y="948499"/>
                  </a:lnTo>
                  <a:lnTo>
                    <a:pt x="79502" y="947813"/>
                  </a:lnTo>
                  <a:close/>
                </a:path>
                <a:path w="1170940" h="1206500">
                  <a:moveTo>
                    <a:pt x="109448" y="749884"/>
                  </a:moveTo>
                  <a:lnTo>
                    <a:pt x="107810" y="749579"/>
                  </a:lnTo>
                  <a:lnTo>
                    <a:pt x="106222" y="749325"/>
                  </a:lnTo>
                  <a:lnTo>
                    <a:pt x="104635" y="749033"/>
                  </a:lnTo>
                  <a:lnTo>
                    <a:pt x="104559" y="749719"/>
                  </a:lnTo>
                  <a:lnTo>
                    <a:pt x="104508" y="750379"/>
                  </a:lnTo>
                  <a:lnTo>
                    <a:pt x="104444" y="751039"/>
                  </a:lnTo>
                  <a:lnTo>
                    <a:pt x="105956" y="751128"/>
                  </a:lnTo>
                  <a:lnTo>
                    <a:pt x="107467" y="751243"/>
                  </a:lnTo>
                  <a:lnTo>
                    <a:pt x="109080" y="751243"/>
                  </a:lnTo>
                  <a:lnTo>
                    <a:pt x="109207" y="750595"/>
                  </a:lnTo>
                  <a:lnTo>
                    <a:pt x="109448" y="749884"/>
                  </a:lnTo>
                  <a:close/>
                </a:path>
                <a:path w="1170940" h="1206500">
                  <a:moveTo>
                    <a:pt x="154419" y="750417"/>
                  </a:moveTo>
                  <a:lnTo>
                    <a:pt x="153035" y="748080"/>
                  </a:lnTo>
                  <a:lnTo>
                    <a:pt x="152476" y="749858"/>
                  </a:lnTo>
                  <a:lnTo>
                    <a:pt x="151345" y="753402"/>
                  </a:lnTo>
                  <a:lnTo>
                    <a:pt x="153797" y="752182"/>
                  </a:lnTo>
                  <a:lnTo>
                    <a:pt x="154419" y="750417"/>
                  </a:lnTo>
                  <a:close/>
                </a:path>
                <a:path w="1170940" h="1206500">
                  <a:moveTo>
                    <a:pt x="159778" y="490156"/>
                  </a:moveTo>
                  <a:lnTo>
                    <a:pt x="159702" y="489204"/>
                  </a:lnTo>
                  <a:lnTo>
                    <a:pt x="159727" y="488238"/>
                  </a:lnTo>
                  <a:lnTo>
                    <a:pt x="159461" y="487349"/>
                  </a:lnTo>
                  <a:lnTo>
                    <a:pt x="159423" y="487159"/>
                  </a:lnTo>
                  <a:lnTo>
                    <a:pt x="158394" y="487260"/>
                  </a:lnTo>
                  <a:lnTo>
                    <a:pt x="157378" y="487197"/>
                  </a:lnTo>
                  <a:lnTo>
                    <a:pt x="157645" y="488416"/>
                  </a:lnTo>
                  <a:lnTo>
                    <a:pt x="157746" y="489381"/>
                  </a:lnTo>
                  <a:lnTo>
                    <a:pt x="158153" y="490423"/>
                  </a:lnTo>
                  <a:lnTo>
                    <a:pt x="159207" y="490194"/>
                  </a:lnTo>
                  <a:lnTo>
                    <a:pt x="159778" y="490156"/>
                  </a:lnTo>
                  <a:close/>
                </a:path>
                <a:path w="1170940" h="1206500">
                  <a:moveTo>
                    <a:pt x="171335" y="857453"/>
                  </a:moveTo>
                  <a:lnTo>
                    <a:pt x="170713" y="856449"/>
                  </a:lnTo>
                  <a:lnTo>
                    <a:pt x="170395" y="855967"/>
                  </a:lnTo>
                  <a:lnTo>
                    <a:pt x="169202" y="856716"/>
                  </a:lnTo>
                  <a:lnTo>
                    <a:pt x="166776" y="858189"/>
                  </a:lnTo>
                  <a:lnTo>
                    <a:pt x="167106" y="858685"/>
                  </a:lnTo>
                  <a:lnTo>
                    <a:pt x="167728" y="859688"/>
                  </a:lnTo>
                  <a:lnTo>
                    <a:pt x="168935" y="858939"/>
                  </a:lnTo>
                  <a:lnTo>
                    <a:pt x="170141" y="858202"/>
                  </a:lnTo>
                  <a:lnTo>
                    <a:pt x="171335" y="857453"/>
                  </a:lnTo>
                  <a:close/>
                </a:path>
                <a:path w="1170940" h="1206500">
                  <a:moveTo>
                    <a:pt x="191262" y="651395"/>
                  </a:moveTo>
                  <a:lnTo>
                    <a:pt x="190360" y="650214"/>
                  </a:lnTo>
                  <a:lnTo>
                    <a:pt x="189471" y="649109"/>
                  </a:lnTo>
                  <a:lnTo>
                    <a:pt x="187998" y="647230"/>
                  </a:lnTo>
                  <a:lnTo>
                    <a:pt x="187236" y="650303"/>
                  </a:lnTo>
                  <a:lnTo>
                    <a:pt x="187680" y="651611"/>
                  </a:lnTo>
                  <a:lnTo>
                    <a:pt x="189839" y="652043"/>
                  </a:lnTo>
                  <a:lnTo>
                    <a:pt x="190157" y="652094"/>
                  </a:lnTo>
                  <a:lnTo>
                    <a:pt x="190576" y="651713"/>
                  </a:lnTo>
                  <a:lnTo>
                    <a:pt x="191262" y="651395"/>
                  </a:lnTo>
                  <a:close/>
                </a:path>
                <a:path w="1170940" h="1206500">
                  <a:moveTo>
                    <a:pt x="258114" y="283895"/>
                  </a:moveTo>
                  <a:lnTo>
                    <a:pt x="255130" y="282892"/>
                  </a:lnTo>
                  <a:lnTo>
                    <a:pt x="252399" y="285775"/>
                  </a:lnTo>
                  <a:lnTo>
                    <a:pt x="255181" y="284848"/>
                  </a:lnTo>
                  <a:lnTo>
                    <a:pt x="258114" y="283895"/>
                  </a:lnTo>
                  <a:close/>
                </a:path>
                <a:path w="1170940" h="1206500">
                  <a:moveTo>
                    <a:pt x="267550" y="282663"/>
                  </a:moveTo>
                  <a:lnTo>
                    <a:pt x="267131" y="282206"/>
                  </a:lnTo>
                  <a:lnTo>
                    <a:pt x="266725" y="281711"/>
                  </a:lnTo>
                  <a:lnTo>
                    <a:pt x="266293" y="281228"/>
                  </a:lnTo>
                  <a:lnTo>
                    <a:pt x="265430" y="282130"/>
                  </a:lnTo>
                  <a:lnTo>
                    <a:pt x="264566" y="283057"/>
                  </a:lnTo>
                  <a:lnTo>
                    <a:pt x="263690" y="283972"/>
                  </a:lnTo>
                  <a:lnTo>
                    <a:pt x="264642" y="284949"/>
                  </a:lnTo>
                  <a:lnTo>
                    <a:pt x="267550" y="282663"/>
                  </a:lnTo>
                  <a:close/>
                </a:path>
                <a:path w="1170940" h="1206500">
                  <a:moveTo>
                    <a:pt x="279412" y="864057"/>
                  </a:moveTo>
                  <a:lnTo>
                    <a:pt x="277266" y="861352"/>
                  </a:lnTo>
                  <a:lnTo>
                    <a:pt x="276326" y="860132"/>
                  </a:lnTo>
                  <a:lnTo>
                    <a:pt x="275945" y="860412"/>
                  </a:lnTo>
                  <a:lnTo>
                    <a:pt x="275539" y="860704"/>
                  </a:lnTo>
                  <a:lnTo>
                    <a:pt x="275158" y="860996"/>
                  </a:lnTo>
                  <a:lnTo>
                    <a:pt x="275907" y="862164"/>
                  </a:lnTo>
                  <a:lnTo>
                    <a:pt x="276580" y="863396"/>
                  </a:lnTo>
                  <a:lnTo>
                    <a:pt x="277431" y="864489"/>
                  </a:lnTo>
                  <a:lnTo>
                    <a:pt x="277583" y="864666"/>
                  </a:lnTo>
                  <a:lnTo>
                    <a:pt x="278447" y="864298"/>
                  </a:lnTo>
                  <a:lnTo>
                    <a:pt x="279412" y="864057"/>
                  </a:lnTo>
                  <a:close/>
                </a:path>
                <a:path w="1170940" h="1206500">
                  <a:moveTo>
                    <a:pt x="285623" y="203365"/>
                  </a:moveTo>
                  <a:lnTo>
                    <a:pt x="283768" y="202133"/>
                  </a:lnTo>
                  <a:lnTo>
                    <a:pt x="281965" y="200812"/>
                  </a:lnTo>
                  <a:lnTo>
                    <a:pt x="277926" y="202336"/>
                  </a:lnTo>
                  <a:lnTo>
                    <a:pt x="284975" y="205117"/>
                  </a:lnTo>
                  <a:lnTo>
                    <a:pt x="285178" y="204546"/>
                  </a:lnTo>
                  <a:lnTo>
                    <a:pt x="285623" y="203365"/>
                  </a:lnTo>
                  <a:close/>
                </a:path>
                <a:path w="1170940" h="1206500">
                  <a:moveTo>
                    <a:pt x="312889" y="632358"/>
                  </a:moveTo>
                  <a:lnTo>
                    <a:pt x="312775" y="631774"/>
                  </a:lnTo>
                  <a:lnTo>
                    <a:pt x="312839" y="631088"/>
                  </a:lnTo>
                  <a:lnTo>
                    <a:pt x="312521" y="630682"/>
                  </a:lnTo>
                  <a:lnTo>
                    <a:pt x="312102" y="630123"/>
                  </a:lnTo>
                  <a:lnTo>
                    <a:pt x="311391" y="629793"/>
                  </a:lnTo>
                  <a:lnTo>
                    <a:pt x="310807" y="629373"/>
                  </a:lnTo>
                  <a:lnTo>
                    <a:pt x="310997" y="630529"/>
                  </a:lnTo>
                  <a:lnTo>
                    <a:pt x="311378" y="632841"/>
                  </a:lnTo>
                  <a:lnTo>
                    <a:pt x="312889" y="632358"/>
                  </a:lnTo>
                  <a:close/>
                </a:path>
                <a:path w="1170940" h="1206500">
                  <a:moveTo>
                    <a:pt x="314502" y="756450"/>
                  </a:moveTo>
                  <a:lnTo>
                    <a:pt x="313931" y="756285"/>
                  </a:lnTo>
                  <a:lnTo>
                    <a:pt x="312788" y="755980"/>
                  </a:lnTo>
                  <a:lnTo>
                    <a:pt x="311772" y="760158"/>
                  </a:lnTo>
                  <a:lnTo>
                    <a:pt x="312166" y="760285"/>
                  </a:lnTo>
                  <a:lnTo>
                    <a:pt x="312559" y="760425"/>
                  </a:lnTo>
                  <a:lnTo>
                    <a:pt x="312978" y="760539"/>
                  </a:lnTo>
                  <a:lnTo>
                    <a:pt x="313486" y="759180"/>
                  </a:lnTo>
                  <a:lnTo>
                    <a:pt x="313994" y="757821"/>
                  </a:lnTo>
                  <a:lnTo>
                    <a:pt x="314502" y="756450"/>
                  </a:lnTo>
                  <a:close/>
                </a:path>
                <a:path w="1170940" h="1206500">
                  <a:moveTo>
                    <a:pt x="330466" y="532523"/>
                  </a:moveTo>
                  <a:lnTo>
                    <a:pt x="329920" y="529894"/>
                  </a:lnTo>
                  <a:lnTo>
                    <a:pt x="329196" y="527265"/>
                  </a:lnTo>
                  <a:lnTo>
                    <a:pt x="328244" y="528815"/>
                  </a:lnTo>
                  <a:lnTo>
                    <a:pt x="327279" y="530339"/>
                  </a:lnTo>
                  <a:lnTo>
                    <a:pt x="326123" y="532206"/>
                  </a:lnTo>
                  <a:lnTo>
                    <a:pt x="330466" y="532523"/>
                  </a:lnTo>
                  <a:close/>
                </a:path>
                <a:path w="1170940" h="1206500">
                  <a:moveTo>
                    <a:pt x="332486" y="340398"/>
                  </a:moveTo>
                  <a:lnTo>
                    <a:pt x="331736" y="340271"/>
                  </a:lnTo>
                  <a:lnTo>
                    <a:pt x="330568" y="339801"/>
                  </a:lnTo>
                  <a:lnTo>
                    <a:pt x="330276" y="340093"/>
                  </a:lnTo>
                  <a:lnTo>
                    <a:pt x="329666" y="340753"/>
                  </a:lnTo>
                  <a:lnTo>
                    <a:pt x="329501" y="341807"/>
                  </a:lnTo>
                  <a:lnTo>
                    <a:pt x="328968" y="343192"/>
                  </a:lnTo>
                  <a:lnTo>
                    <a:pt x="330288" y="343268"/>
                  </a:lnTo>
                  <a:lnTo>
                    <a:pt x="331571" y="343611"/>
                  </a:lnTo>
                  <a:lnTo>
                    <a:pt x="331749" y="343306"/>
                  </a:lnTo>
                  <a:lnTo>
                    <a:pt x="332270" y="342480"/>
                  </a:lnTo>
                  <a:lnTo>
                    <a:pt x="332270" y="341401"/>
                  </a:lnTo>
                  <a:lnTo>
                    <a:pt x="332486" y="340398"/>
                  </a:lnTo>
                  <a:close/>
                </a:path>
                <a:path w="1170940" h="1206500">
                  <a:moveTo>
                    <a:pt x="375742" y="511683"/>
                  </a:moveTo>
                  <a:lnTo>
                    <a:pt x="374218" y="511086"/>
                  </a:lnTo>
                  <a:lnTo>
                    <a:pt x="372681" y="510489"/>
                  </a:lnTo>
                  <a:lnTo>
                    <a:pt x="371170" y="509892"/>
                  </a:lnTo>
                  <a:lnTo>
                    <a:pt x="371043" y="510260"/>
                  </a:lnTo>
                  <a:lnTo>
                    <a:pt x="370725" y="511009"/>
                  </a:lnTo>
                  <a:lnTo>
                    <a:pt x="372237" y="511619"/>
                  </a:lnTo>
                  <a:lnTo>
                    <a:pt x="373748" y="512229"/>
                  </a:lnTo>
                  <a:lnTo>
                    <a:pt x="375246" y="512864"/>
                  </a:lnTo>
                  <a:lnTo>
                    <a:pt x="375742" y="511683"/>
                  </a:lnTo>
                  <a:close/>
                </a:path>
                <a:path w="1170940" h="1206500">
                  <a:moveTo>
                    <a:pt x="388658" y="157683"/>
                  </a:moveTo>
                  <a:lnTo>
                    <a:pt x="388277" y="157238"/>
                  </a:lnTo>
                  <a:lnTo>
                    <a:pt x="387870" y="156819"/>
                  </a:lnTo>
                  <a:lnTo>
                    <a:pt x="387464" y="156375"/>
                  </a:lnTo>
                  <a:lnTo>
                    <a:pt x="386664" y="157429"/>
                  </a:lnTo>
                  <a:lnTo>
                    <a:pt x="385102" y="159524"/>
                  </a:lnTo>
                  <a:lnTo>
                    <a:pt x="385394" y="159753"/>
                  </a:lnTo>
                  <a:lnTo>
                    <a:pt x="385673" y="160020"/>
                  </a:lnTo>
                  <a:lnTo>
                    <a:pt x="385978" y="160261"/>
                  </a:lnTo>
                  <a:lnTo>
                    <a:pt x="388658" y="157683"/>
                  </a:lnTo>
                  <a:close/>
                </a:path>
                <a:path w="1170940" h="1206500">
                  <a:moveTo>
                    <a:pt x="434581" y="1012875"/>
                  </a:moveTo>
                  <a:lnTo>
                    <a:pt x="434378" y="1012456"/>
                  </a:lnTo>
                  <a:lnTo>
                    <a:pt x="434149" y="1012050"/>
                  </a:lnTo>
                  <a:lnTo>
                    <a:pt x="433946" y="1011631"/>
                  </a:lnTo>
                  <a:lnTo>
                    <a:pt x="431215" y="1012596"/>
                  </a:lnTo>
                  <a:lnTo>
                    <a:pt x="429856" y="1013053"/>
                  </a:lnTo>
                  <a:lnTo>
                    <a:pt x="430276" y="1014234"/>
                  </a:lnTo>
                  <a:lnTo>
                    <a:pt x="430504" y="1014806"/>
                  </a:lnTo>
                  <a:lnTo>
                    <a:pt x="431330" y="1014666"/>
                  </a:lnTo>
                  <a:lnTo>
                    <a:pt x="432219" y="1014679"/>
                  </a:lnTo>
                  <a:lnTo>
                    <a:pt x="432943" y="1014336"/>
                  </a:lnTo>
                  <a:lnTo>
                    <a:pt x="433590" y="1014069"/>
                  </a:lnTo>
                  <a:lnTo>
                    <a:pt x="434047" y="1013383"/>
                  </a:lnTo>
                  <a:lnTo>
                    <a:pt x="434581" y="1012875"/>
                  </a:lnTo>
                  <a:close/>
                </a:path>
                <a:path w="1170940" h="1206500">
                  <a:moveTo>
                    <a:pt x="447827" y="1204239"/>
                  </a:moveTo>
                  <a:lnTo>
                    <a:pt x="444766" y="1204302"/>
                  </a:lnTo>
                  <a:lnTo>
                    <a:pt x="443230" y="1204353"/>
                  </a:lnTo>
                  <a:lnTo>
                    <a:pt x="443242" y="1204836"/>
                  </a:lnTo>
                  <a:lnTo>
                    <a:pt x="443268" y="1205788"/>
                  </a:lnTo>
                  <a:lnTo>
                    <a:pt x="444741" y="1205865"/>
                  </a:lnTo>
                  <a:lnTo>
                    <a:pt x="446227" y="1205915"/>
                  </a:lnTo>
                  <a:lnTo>
                    <a:pt x="447700" y="1205979"/>
                  </a:lnTo>
                  <a:lnTo>
                    <a:pt x="447751" y="1205395"/>
                  </a:lnTo>
                  <a:lnTo>
                    <a:pt x="447776" y="1204810"/>
                  </a:lnTo>
                  <a:lnTo>
                    <a:pt x="447827" y="1204239"/>
                  </a:lnTo>
                  <a:close/>
                </a:path>
                <a:path w="1170940" h="1206500">
                  <a:moveTo>
                    <a:pt x="448208" y="781215"/>
                  </a:moveTo>
                  <a:lnTo>
                    <a:pt x="447941" y="780084"/>
                  </a:lnTo>
                  <a:lnTo>
                    <a:pt x="446862" y="779881"/>
                  </a:lnTo>
                  <a:lnTo>
                    <a:pt x="445643" y="779272"/>
                  </a:lnTo>
                  <a:lnTo>
                    <a:pt x="445490" y="780846"/>
                  </a:lnTo>
                  <a:lnTo>
                    <a:pt x="445274" y="781761"/>
                  </a:lnTo>
                  <a:lnTo>
                    <a:pt x="445477" y="782828"/>
                  </a:lnTo>
                  <a:lnTo>
                    <a:pt x="447141" y="783120"/>
                  </a:lnTo>
                  <a:lnTo>
                    <a:pt x="447967" y="782294"/>
                  </a:lnTo>
                  <a:lnTo>
                    <a:pt x="448208" y="781215"/>
                  </a:lnTo>
                  <a:close/>
                </a:path>
                <a:path w="1170940" h="1206500">
                  <a:moveTo>
                    <a:pt x="449580" y="554939"/>
                  </a:moveTo>
                  <a:lnTo>
                    <a:pt x="449173" y="554850"/>
                  </a:lnTo>
                  <a:lnTo>
                    <a:pt x="448805" y="554736"/>
                  </a:lnTo>
                  <a:lnTo>
                    <a:pt x="448424" y="554634"/>
                  </a:lnTo>
                  <a:lnTo>
                    <a:pt x="448081" y="555523"/>
                  </a:lnTo>
                  <a:lnTo>
                    <a:pt x="447738" y="556412"/>
                  </a:lnTo>
                  <a:lnTo>
                    <a:pt x="447408" y="557301"/>
                  </a:lnTo>
                  <a:lnTo>
                    <a:pt x="448919" y="557999"/>
                  </a:lnTo>
                  <a:lnTo>
                    <a:pt x="449122" y="556971"/>
                  </a:lnTo>
                  <a:lnTo>
                    <a:pt x="449580" y="554939"/>
                  </a:lnTo>
                  <a:close/>
                </a:path>
                <a:path w="1170940" h="1206500">
                  <a:moveTo>
                    <a:pt x="452158" y="53835"/>
                  </a:moveTo>
                  <a:lnTo>
                    <a:pt x="449783" y="53568"/>
                  </a:lnTo>
                  <a:lnTo>
                    <a:pt x="448335" y="53809"/>
                  </a:lnTo>
                  <a:lnTo>
                    <a:pt x="447865" y="56540"/>
                  </a:lnTo>
                  <a:lnTo>
                    <a:pt x="450405" y="57302"/>
                  </a:lnTo>
                  <a:lnTo>
                    <a:pt x="451612" y="56654"/>
                  </a:lnTo>
                  <a:lnTo>
                    <a:pt x="452158" y="53835"/>
                  </a:lnTo>
                  <a:close/>
                </a:path>
                <a:path w="1170940" h="1206500">
                  <a:moveTo>
                    <a:pt x="486448" y="105232"/>
                  </a:moveTo>
                  <a:lnTo>
                    <a:pt x="485597" y="104254"/>
                  </a:lnTo>
                  <a:lnTo>
                    <a:pt x="484670" y="103441"/>
                  </a:lnTo>
                  <a:lnTo>
                    <a:pt x="483806" y="102616"/>
                  </a:lnTo>
                  <a:lnTo>
                    <a:pt x="482790" y="103797"/>
                  </a:lnTo>
                  <a:lnTo>
                    <a:pt x="482269" y="104381"/>
                  </a:lnTo>
                  <a:lnTo>
                    <a:pt x="483285" y="105092"/>
                  </a:lnTo>
                  <a:lnTo>
                    <a:pt x="484263" y="105841"/>
                  </a:lnTo>
                  <a:lnTo>
                    <a:pt x="485444" y="106476"/>
                  </a:lnTo>
                  <a:lnTo>
                    <a:pt x="486448" y="105232"/>
                  </a:lnTo>
                  <a:close/>
                </a:path>
                <a:path w="1170940" h="1206500">
                  <a:moveTo>
                    <a:pt x="489038" y="406730"/>
                  </a:moveTo>
                  <a:lnTo>
                    <a:pt x="487692" y="402158"/>
                  </a:lnTo>
                  <a:lnTo>
                    <a:pt x="486587" y="403301"/>
                  </a:lnTo>
                  <a:lnTo>
                    <a:pt x="486384" y="404342"/>
                  </a:lnTo>
                  <a:lnTo>
                    <a:pt x="486600" y="405282"/>
                  </a:lnTo>
                  <a:lnTo>
                    <a:pt x="486803" y="405980"/>
                  </a:lnTo>
                  <a:lnTo>
                    <a:pt x="487527" y="406527"/>
                  </a:lnTo>
                  <a:lnTo>
                    <a:pt x="488022" y="407174"/>
                  </a:lnTo>
                  <a:lnTo>
                    <a:pt x="488365" y="407035"/>
                  </a:lnTo>
                  <a:lnTo>
                    <a:pt x="489038" y="406730"/>
                  </a:lnTo>
                  <a:close/>
                </a:path>
                <a:path w="1170940" h="1206500">
                  <a:moveTo>
                    <a:pt x="511352" y="608342"/>
                  </a:moveTo>
                  <a:lnTo>
                    <a:pt x="509295" y="608660"/>
                  </a:lnTo>
                  <a:lnTo>
                    <a:pt x="506653" y="608012"/>
                  </a:lnTo>
                  <a:lnTo>
                    <a:pt x="506298" y="611352"/>
                  </a:lnTo>
                  <a:lnTo>
                    <a:pt x="508000" y="610349"/>
                  </a:lnTo>
                  <a:lnTo>
                    <a:pt x="511352" y="608342"/>
                  </a:lnTo>
                  <a:close/>
                </a:path>
                <a:path w="1170940" h="1206500">
                  <a:moveTo>
                    <a:pt x="514883" y="167093"/>
                  </a:moveTo>
                  <a:lnTo>
                    <a:pt x="514743" y="165150"/>
                  </a:lnTo>
                  <a:lnTo>
                    <a:pt x="514616" y="162534"/>
                  </a:lnTo>
                  <a:lnTo>
                    <a:pt x="513156" y="163131"/>
                  </a:lnTo>
                  <a:lnTo>
                    <a:pt x="510209" y="164325"/>
                  </a:lnTo>
                  <a:lnTo>
                    <a:pt x="512114" y="165468"/>
                  </a:lnTo>
                  <a:lnTo>
                    <a:pt x="514883" y="167093"/>
                  </a:lnTo>
                  <a:close/>
                </a:path>
                <a:path w="1170940" h="1206500">
                  <a:moveTo>
                    <a:pt x="532091" y="569887"/>
                  </a:moveTo>
                  <a:lnTo>
                    <a:pt x="527151" y="571982"/>
                  </a:lnTo>
                  <a:lnTo>
                    <a:pt x="527316" y="572909"/>
                  </a:lnTo>
                  <a:lnTo>
                    <a:pt x="527392" y="573392"/>
                  </a:lnTo>
                  <a:lnTo>
                    <a:pt x="529488" y="573938"/>
                  </a:lnTo>
                  <a:lnTo>
                    <a:pt x="531050" y="573405"/>
                  </a:lnTo>
                  <a:lnTo>
                    <a:pt x="532091" y="569887"/>
                  </a:lnTo>
                  <a:close/>
                </a:path>
                <a:path w="1170940" h="1206500">
                  <a:moveTo>
                    <a:pt x="538492" y="131292"/>
                  </a:moveTo>
                  <a:lnTo>
                    <a:pt x="537972" y="131076"/>
                  </a:lnTo>
                  <a:lnTo>
                    <a:pt x="537464" y="130848"/>
                  </a:lnTo>
                  <a:lnTo>
                    <a:pt x="536943" y="130632"/>
                  </a:lnTo>
                  <a:lnTo>
                    <a:pt x="536486" y="131660"/>
                  </a:lnTo>
                  <a:lnTo>
                    <a:pt x="535965" y="132715"/>
                  </a:lnTo>
                  <a:lnTo>
                    <a:pt x="535635" y="133807"/>
                  </a:lnTo>
                  <a:lnTo>
                    <a:pt x="535622" y="133934"/>
                  </a:lnTo>
                  <a:lnTo>
                    <a:pt x="536613" y="134378"/>
                  </a:lnTo>
                  <a:lnTo>
                    <a:pt x="537108" y="134670"/>
                  </a:lnTo>
                  <a:lnTo>
                    <a:pt x="537565" y="133540"/>
                  </a:lnTo>
                  <a:lnTo>
                    <a:pt x="538035" y="132422"/>
                  </a:lnTo>
                  <a:lnTo>
                    <a:pt x="538492" y="131292"/>
                  </a:lnTo>
                  <a:close/>
                </a:path>
                <a:path w="1170940" h="1206500">
                  <a:moveTo>
                    <a:pt x="540613" y="139649"/>
                  </a:moveTo>
                  <a:lnTo>
                    <a:pt x="539623" y="139217"/>
                  </a:lnTo>
                  <a:lnTo>
                    <a:pt x="537667" y="138518"/>
                  </a:lnTo>
                  <a:lnTo>
                    <a:pt x="537349" y="139573"/>
                  </a:lnTo>
                  <a:lnTo>
                    <a:pt x="537197" y="140106"/>
                  </a:lnTo>
                  <a:lnTo>
                    <a:pt x="538226" y="140284"/>
                  </a:lnTo>
                  <a:lnTo>
                    <a:pt x="539242" y="140512"/>
                  </a:lnTo>
                  <a:lnTo>
                    <a:pt x="540346" y="140652"/>
                  </a:lnTo>
                  <a:lnTo>
                    <a:pt x="540613" y="139649"/>
                  </a:lnTo>
                  <a:close/>
                </a:path>
                <a:path w="1170940" h="1206500">
                  <a:moveTo>
                    <a:pt x="549452" y="306158"/>
                  </a:moveTo>
                  <a:lnTo>
                    <a:pt x="549186" y="305930"/>
                  </a:lnTo>
                  <a:lnTo>
                    <a:pt x="548690" y="305447"/>
                  </a:lnTo>
                  <a:lnTo>
                    <a:pt x="547865" y="305333"/>
                  </a:lnTo>
                  <a:lnTo>
                    <a:pt x="546646" y="304876"/>
                  </a:lnTo>
                  <a:lnTo>
                    <a:pt x="546798" y="307733"/>
                  </a:lnTo>
                  <a:lnTo>
                    <a:pt x="547547" y="307695"/>
                  </a:lnTo>
                  <a:lnTo>
                    <a:pt x="548373" y="307784"/>
                  </a:lnTo>
                  <a:lnTo>
                    <a:pt x="549300" y="307416"/>
                  </a:lnTo>
                  <a:lnTo>
                    <a:pt x="549452" y="306158"/>
                  </a:lnTo>
                  <a:close/>
                </a:path>
                <a:path w="1170940" h="1206500">
                  <a:moveTo>
                    <a:pt x="565861" y="729094"/>
                  </a:moveTo>
                  <a:lnTo>
                    <a:pt x="563435" y="726617"/>
                  </a:lnTo>
                  <a:lnTo>
                    <a:pt x="563460" y="729005"/>
                  </a:lnTo>
                  <a:lnTo>
                    <a:pt x="563448" y="732269"/>
                  </a:lnTo>
                  <a:lnTo>
                    <a:pt x="565861" y="729094"/>
                  </a:lnTo>
                  <a:close/>
                </a:path>
                <a:path w="1170940" h="1206500">
                  <a:moveTo>
                    <a:pt x="596303" y="431"/>
                  </a:moveTo>
                  <a:lnTo>
                    <a:pt x="595934" y="279"/>
                  </a:lnTo>
                  <a:lnTo>
                    <a:pt x="595566" y="152"/>
                  </a:lnTo>
                  <a:lnTo>
                    <a:pt x="595172" y="0"/>
                  </a:lnTo>
                  <a:lnTo>
                    <a:pt x="593090" y="4356"/>
                  </a:lnTo>
                  <a:lnTo>
                    <a:pt x="595045" y="5054"/>
                  </a:lnTo>
                  <a:lnTo>
                    <a:pt x="595464" y="3505"/>
                  </a:lnTo>
                  <a:lnTo>
                    <a:pt x="595896" y="1968"/>
                  </a:lnTo>
                  <a:lnTo>
                    <a:pt x="596303" y="431"/>
                  </a:lnTo>
                  <a:close/>
                </a:path>
                <a:path w="1170940" h="1206500">
                  <a:moveTo>
                    <a:pt x="604570" y="835825"/>
                  </a:moveTo>
                  <a:lnTo>
                    <a:pt x="603351" y="835393"/>
                  </a:lnTo>
                  <a:lnTo>
                    <a:pt x="602183" y="835088"/>
                  </a:lnTo>
                  <a:lnTo>
                    <a:pt x="601027" y="834771"/>
                  </a:lnTo>
                  <a:lnTo>
                    <a:pt x="600862" y="836282"/>
                  </a:lnTo>
                  <a:lnTo>
                    <a:pt x="600786" y="837018"/>
                  </a:lnTo>
                  <a:lnTo>
                    <a:pt x="601980" y="837006"/>
                  </a:lnTo>
                  <a:lnTo>
                    <a:pt x="603186" y="837006"/>
                  </a:lnTo>
                  <a:lnTo>
                    <a:pt x="604380" y="836891"/>
                  </a:lnTo>
                  <a:lnTo>
                    <a:pt x="604570" y="835825"/>
                  </a:lnTo>
                  <a:close/>
                </a:path>
                <a:path w="1170940" h="1206500">
                  <a:moveTo>
                    <a:pt x="609523" y="828929"/>
                  </a:moveTo>
                  <a:lnTo>
                    <a:pt x="608469" y="828852"/>
                  </a:lnTo>
                  <a:lnTo>
                    <a:pt x="607555" y="828636"/>
                  </a:lnTo>
                  <a:lnTo>
                    <a:pt x="607453" y="828814"/>
                  </a:lnTo>
                  <a:lnTo>
                    <a:pt x="607110" y="829500"/>
                  </a:lnTo>
                  <a:lnTo>
                    <a:pt x="606882" y="830326"/>
                  </a:lnTo>
                  <a:lnTo>
                    <a:pt x="606958" y="831062"/>
                  </a:lnTo>
                  <a:lnTo>
                    <a:pt x="606971" y="831380"/>
                  </a:lnTo>
                  <a:lnTo>
                    <a:pt x="607847" y="831621"/>
                  </a:lnTo>
                  <a:lnTo>
                    <a:pt x="608342" y="831900"/>
                  </a:lnTo>
                  <a:lnTo>
                    <a:pt x="608685" y="831024"/>
                  </a:lnTo>
                  <a:lnTo>
                    <a:pt x="609041" y="830160"/>
                  </a:lnTo>
                  <a:lnTo>
                    <a:pt x="609523" y="828929"/>
                  </a:lnTo>
                  <a:close/>
                </a:path>
                <a:path w="1170940" h="1206500">
                  <a:moveTo>
                    <a:pt x="643191" y="1202258"/>
                  </a:moveTo>
                  <a:lnTo>
                    <a:pt x="642645" y="1201597"/>
                  </a:lnTo>
                  <a:lnTo>
                    <a:pt x="642366" y="1201293"/>
                  </a:lnTo>
                  <a:lnTo>
                    <a:pt x="639229" y="1203756"/>
                  </a:lnTo>
                  <a:lnTo>
                    <a:pt x="639889" y="1204607"/>
                  </a:lnTo>
                  <a:lnTo>
                    <a:pt x="640207" y="1205052"/>
                  </a:lnTo>
                  <a:lnTo>
                    <a:pt x="641223" y="1204112"/>
                  </a:lnTo>
                  <a:lnTo>
                    <a:pt x="643191" y="1202258"/>
                  </a:lnTo>
                  <a:close/>
                </a:path>
                <a:path w="1170940" h="1206500">
                  <a:moveTo>
                    <a:pt x="647446" y="774611"/>
                  </a:moveTo>
                  <a:lnTo>
                    <a:pt x="645731" y="775017"/>
                  </a:lnTo>
                  <a:lnTo>
                    <a:pt x="644677" y="775144"/>
                  </a:lnTo>
                  <a:lnTo>
                    <a:pt x="643356" y="775728"/>
                  </a:lnTo>
                  <a:lnTo>
                    <a:pt x="643166" y="776452"/>
                  </a:lnTo>
                  <a:lnTo>
                    <a:pt x="642721" y="777265"/>
                  </a:lnTo>
                  <a:lnTo>
                    <a:pt x="645109" y="778598"/>
                  </a:lnTo>
                  <a:lnTo>
                    <a:pt x="646214" y="777659"/>
                  </a:lnTo>
                  <a:lnTo>
                    <a:pt x="647446" y="774611"/>
                  </a:lnTo>
                  <a:close/>
                </a:path>
                <a:path w="1170940" h="1206500">
                  <a:moveTo>
                    <a:pt x="653542" y="1189863"/>
                  </a:moveTo>
                  <a:lnTo>
                    <a:pt x="652589" y="1189659"/>
                  </a:lnTo>
                  <a:lnTo>
                    <a:pt x="651560" y="1189215"/>
                  </a:lnTo>
                  <a:lnTo>
                    <a:pt x="650633" y="1189367"/>
                  </a:lnTo>
                  <a:lnTo>
                    <a:pt x="650189" y="1189418"/>
                  </a:lnTo>
                  <a:lnTo>
                    <a:pt x="649884" y="1190586"/>
                  </a:lnTo>
                  <a:lnTo>
                    <a:pt x="649160" y="1191869"/>
                  </a:lnTo>
                  <a:lnTo>
                    <a:pt x="650862" y="1191933"/>
                  </a:lnTo>
                  <a:lnTo>
                    <a:pt x="651929" y="1192199"/>
                  </a:lnTo>
                  <a:lnTo>
                    <a:pt x="652780" y="1191907"/>
                  </a:lnTo>
                  <a:lnTo>
                    <a:pt x="653211" y="1191742"/>
                  </a:lnTo>
                  <a:lnTo>
                    <a:pt x="653313" y="1190561"/>
                  </a:lnTo>
                  <a:lnTo>
                    <a:pt x="653542" y="1189863"/>
                  </a:lnTo>
                  <a:close/>
                </a:path>
                <a:path w="1170940" h="1206500">
                  <a:moveTo>
                    <a:pt x="677252" y="750697"/>
                  </a:moveTo>
                  <a:lnTo>
                    <a:pt x="675474" y="748969"/>
                  </a:lnTo>
                  <a:lnTo>
                    <a:pt x="673227" y="749249"/>
                  </a:lnTo>
                  <a:lnTo>
                    <a:pt x="672414" y="750481"/>
                  </a:lnTo>
                  <a:lnTo>
                    <a:pt x="673265" y="752881"/>
                  </a:lnTo>
                  <a:lnTo>
                    <a:pt x="674408" y="753249"/>
                  </a:lnTo>
                  <a:lnTo>
                    <a:pt x="676732" y="752068"/>
                  </a:lnTo>
                  <a:lnTo>
                    <a:pt x="677252" y="750697"/>
                  </a:lnTo>
                  <a:close/>
                </a:path>
                <a:path w="1170940" h="1206500">
                  <a:moveTo>
                    <a:pt x="689127" y="176949"/>
                  </a:moveTo>
                  <a:lnTo>
                    <a:pt x="685850" y="177482"/>
                  </a:lnTo>
                  <a:lnTo>
                    <a:pt x="684644" y="178206"/>
                  </a:lnTo>
                  <a:lnTo>
                    <a:pt x="685431" y="181495"/>
                  </a:lnTo>
                  <a:lnTo>
                    <a:pt x="686739" y="179882"/>
                  </a:lnTo>
                  <a:lnTo>
                    <a:pt x="687578" y="178866"/>
                  </a:lnTo>
                  <a:lnTo>
                    <a:pt x="689127" y="176949"/>
                  </a:lnTo>
                  <a:close/>
                </a:path>
                <a:path w="1170940" h="1206500">
                  <a:moveTo>
                    <a:pt x="700328" y="372491"/>
                  </a:moveTo>
                  <a:lnTo>
                    <a:pt x="699871" y="370814"/>
                  </a:lnTo>
                  <a:lnTo>
                    <a:pt x="699185" y="369150"/>
                  </a:lnTo>
                  <a:lnTo>
                    <a:pt x="699135" y="368935"/>
                  </a:lnTo>
                  <a:lnTo>
                    <a:pt x="698525" y="368947"/>
                  </a:lnTo>
                  <a:lnTo>
                    <a:pt x="697776" y="368769"/>
                  </a:lnTo>
                  <a:lnTo>
                    <a:pt x="697471" y="370154"/>
                  </a:lnTo>
                  <a:lnTo>
                    <a:pt x="696734" y="373710"/>
                  </a:lnTo>
                  <a:lnTo>
                    <a:pt x="700328" y="372491"/>
                  </a:lnTo>
                  <a:close/>
                </a:path>
                <a:path w="1170940" h="1206500">
                  <a:moveTo>
                    <a:pt x="716165" y="35521"/>
                  </a:moveTo>
                  <a:lnTo>
                    <a:pt x="715276" y="34975"/>
                  </a:lnTo>
                  <a:lnTo>
                    <a:pt x="714349" y="34632"/>
                  </a:lnTo>
                  <a:lnTo>
                    <a:pt x="713193" y="34175"/>
                  </a:lnTo>
                  <a:lnTo>
                    <a:pt x="712952" y="35153"/>
                  </a:lnTo>
                  <a:lnTo>
                    <a:pt x="712635" y="36144"/>
                  </a:lnTo>
                  <a:lnTo>
                    <a:pt x="713600" y="36576"/>
                  </a:lnTo>
                  <a:lnTo>
                    <a:pt x="714552" y="36868"/>
                  </a:lnTo>
                  <a:lnTo>
                    <a:pt x="715505" y="36982"/>
                  </a:lnTo>
                  <a:lnTo>
                    <a:pt x="715645" y="37020"/>
                  </a:lnTo>
                  <a:lnTo>
                    <a:pt x="716165" y="35521"/>
                  </a:lnTo>
                  <a:close/>
                </a:path>
                <a:path w="1170940" h="1206500">
                  <a:moveTo>
                    <a:pt x="722172" y="413346"/>
                  </a:moveTo>
                  <a:lnTo>
                    <a:pt x="721956" y="413105"/>
                  </a:lnTo>
                  <a:lnTo>
                    <a:pt x="721715" y="412826"/>
                  </a:lnTo>
                  <a:lnTo>
                    <a:pt x="721512" y="412572"/>
                  </a:lnTo>
                  <a:lnTo>
                    <a:pt x="720572" y="413296"/>
                  </a:lnTo>
                  <a:lnTo>
                    <a:pt x="719658" y="414007"/>
                  </a:lnTo>
                  <a:lnTo>
                    <a:pt x="718743" y="414731"/>
                  </a:lnTo>
                  <a:lnTo>
                    <a:pt x="719340" y="415417"/>
                  </a:lnTo>
                  <a:lnTo>
                    <a:pt x="719607" y="415747"/>
                  </a:lnTo>
                  <a:lnTo>
                    <a:pt x="722172" y="413346"/>
                  </a:lnTo>
                  <a:close/>
                </a:path>
                <a:path w="1170940" h="1206500">
                  <a:moveTo>
                    <a:pt x="729970" y="538226"/>
                  </a:moveTo>
                  <a:lnTo>
                    <a:pt x="728662" y="538467"/>
                  </a:lnTo>
                  <a:lnTo>
                    <a:pt x="727481" y="538429"/>
                  </a:lnTo>
                  <a:lnTo>
                    <a:pt x="727354" y="538759"/>
                  </a:lnTo>
                  <a:lnTo>
                    <a:pt x="727024" y="539597"/>
                  </a:lnTo>
                  <a:lnTo>
                    <a:pt x="727062" y="540639"/>
                  </a:lnTo>
                  <a:lnTo>
                    <a:pt x="727278" y="541731"/>
                  </a:lnTo>
                  <a:lnTo>
                    <a:pt x="729094" y="541909"/>
                  </a:lnTo>
                  <a:lnTo>
                    <a:pt x="729716" y="540829"/>
                  </a:lnTo>
                  <a:lnTo>
                    <a:pt x="729678" y="539788"/>
                  </a:lnTo>
                  <a:lnTo>
                    <a:pt x="729970" y="538226"/>
                  </a:lnTo>
                  <a:close/>
                </a:path>
                <a:path w="1170940" h="1206500">
                  <a:moveTo>
                    <a:pt x="755954" y="283400"/>
                  </a:moveTo>
                  <a:lnTo>
                    <a:pt x="755815" y="282790"/>
                  </a:lnTo>
                  <a:lnTo>
                    <a:pt x="755700" y="282232"/>
                  </a:lnTo>
                  <a:lnTo>
                    <a:pt x="754748" y="281889"/>
                  </a:lnTo>
                  <a:lnTo>
                    <a:pt x="753605" y="281038"/>
                  </a:lnTo>
                  <a:lnTo>
                    <a:pt x="753376" y="282511"/>
                  </a:lnTo>
                  <a:lnTo>
                    <a:pt x="752957" y="283400"/>
                  </a:lnTo>
                  <a:lnTo>
                    <a:pt x="753198" y="284022"/>
                  </a:lnTo>
                  <a:lnTo>
                    <a:pt x="753389" y="284505"/>
                  </a:lnTo>
                  <a:lnTo>
                    <a:pt x="754418" y="284632"/>
                  </a:lnTo>
                  <a:lnTo>
                    <a:pt x="755065" y="284924"/>
                  </a:lnTo>
                  <a:lnTo>
                    <a:pt x="755357" y="284187"/>
                  </a:lnTo>
                  <a:lnTo>
                    <a:pt x="755954" y="283400"/>
                  </a:lnTo>
                  <a:close/>
                </a:path>
                <a:path w="1170940" h="1206500">
                  <a:moveTo>
                    <a:pt x="776693" y="94830"/>
                  </a:moveTo>
                  <a:lnTo>
                    <a:pt x="774420" y="92925"/>
                  </a:lnTo>
                  <a:lnTo>
                    <a:pt x="772845" y="93586"/>
                  </a:lnTo>
                  <a:lnTo>
                    <a:pt x="770788" y="95440"/>
                  </a:lnTo>
                  <a:lnTo>
                    <a:pt x="773226" y="96799"/>
                  </a:lnTo>
                  <a:lnTo>
                    <a:pt x="774915" y="97129"/>
                  </a:lnTo>
                  <a:lnTo>
                    <a:pt x="776693" y="94830"/>
                  </a:lnTo>
                  <a:close/>
                </a:path>
                <a:path w="1170940" h="1206500">
                  <a:moveTo>
                    <a:pt x="778281" y="321881"/>
                  </a:moveTo>
                  <a:lnTo>
                    <a:pt x="778078" y="321437"/>
                  </a:lnTo>
                  <a:lnTo>
                    <a:pt x="777608" y="320573"/>
                  </a:lnTo>
                  <a:lnTo>
                    <a:pt x="773391" y="322783"/>
                  </a:lnTo>
                  <a:lnTo>
                    <a:pt x="773645" y="323189"/>
                  </a:lnTo>
                  <a:lnTo>
                    <a:pt x="773912" y="323596"/>
                  </a:lnTo>
                  <a:lnTo>
                    <a:pt x="774179" y="324015"/>
                  </a:lnTo>
                  <a:lnTo>
                    <a:pt x="775550" y="323303"/>
                  </a:lnTo>
                  <a:lnTo>
                    <a:pt x="776909" y="322580"/>
                  </a:lnTo>
                  <a:lnTo>
                    <a:pt x="778281" y="321881"/>
                  </a:lnTo>
                  <a:close/>
                </a:path>
                <a:path w="1170940" h="1206500">
                  <a:moveTo>
                    <a:pt x="808024" y="1108989"/>
                  </a:moveTo>
                  <a:lnTo>
                    <a:pt x="806437" y="1107922"/>
                  </a:lnTo>
                  <a:lnTo>
                    <a:pt x="805345" y="1107211"/>
                  </a:lnTo>
                  <a:lnTo>
                    <a:pt x="804278" y="1106487"/>
                  </a:lnTo>
                  <a:lnTo>
                    <a:pt x="803249" y="1108024"/>
                  </a:lnTo>
                  <a:lnTo>
                    <a:pt x="803783" y="1109967"/>
                  </a:lnTo>
                  <a:lnTo>
                    <a:pt x="804887" y="1110767"/>
                  </a:lnTo>
                  <a:lnTo>
                    <a:pt x="808024" y="1108989"/>
                  </a:lnTo>
                  <a:close/>
                </a:path>
                <a:path w="1170940" h="1206500">
                  <a:moveTo>
                    <a:pt x="816711" y="318998"/>
                  </a:moveTo>
                  <a:lnTo>
                    <a:pt x="816343" y="318503"/>
                  </a:lnTo>
                  <a:lnTo>
                    <a:pt x="815606" y="317538"/>
                  </a:lnTo>
                  <a:lnTo>
                    <a:pt x="812685" y="320675"/>
                  </a:lnTo>
                  <a:lnTo>
                    <a:pt x="813777" y="321767"/>
                  </a:lnTo>
                  <a:lnTo>
                    <a:pt x="814755" y="320865"/>
                  </a:lnTo>
                  <a:lnTo>
                    <a:pt x="815733" y="319913"/>
                  </a:lnTo>
                  <a:lnTo>
                    <a:pt x="816711" y="318998"/>
                  </a:lnTo>
                  <a:close/>
                </a:path>
                <a:path w="1170940" h="1206500">
                  <a:moveTo>
                    <a:pt x="820661" y="834047"/>
                  </a:moveTo>
                  <a:lnTo>
                    <a:pt x="820610" y="833323"/>
                  </a:lnTo>
                  <a:lnTo>
                    <a:pt x="820559" y="832599"/>
                  </a:lnTo>
                  <a:lnTo>
                    <a:pt x="820496" y="831888"/>
                  </a:lnTo>
                  <a:lnTo>
                    <a:pt x="819670" y="832281"/>
                  </a:lnTo>
                  <a:lnTo>
                    <a:pt x="818730" y="832510"/>
                  </a:lnTo>
                  <a:lnTo>
                    <a:pt x="818045" y="833094"/>
                  </a:lnTo>
                  <a:lnTo>
                    <a:pt x="817524" y="833526"/>
                  </a:lnTo>
                  <a:lnTo>
                    <a:pt x="817384" y="834377"/>
                  </a:lnTo>
                  <a:lnTo>
                    <a:pt x="817054" y="835037"/>
                  </a:lnTo>
                  <a:lnTo>
                    <a:pt x="817791" y="835266"/>
                  </a:lnTo>
                  <a:lnTo>
                    <a:pt x="818603" y="835761"/>
                  </a:lnTo>
                  <a:lnTo>
                    <a:pt x="819797" y="835507"/>
                  </a:lnTo>
                  <a:lnTo>
                    <a:pt x="820191" y="834618"/>
                  </a:lnTo>
                  <a:lnTo>
                    <a:pt x="820661" y="834047"/>
                  </a:lnTo>
                  <a:close/>
                </a:path>
                <a:path w="1170940" h="1206500">
                  <a:moveTo>
                    <a:pt x="828573" y="1097470"/>
                  </a:moveTo>
                  <a:lnTo>
                    <a:pt x="827100" y="1095616"/>
                  </a:lnTo>
                  <a:lnTo>
                    <a:pt x="825182" y="1093165"/>
                  </a:lnTo>
                  <a:lnTo>
                    <a:pt x="824242" y="1096302"/>
                  </a:lnTo>
                  <a:lnTo>
                    <a:pt x="825271" y="1097483"/>
                  </a:lnTo>
                  <a:lnTo>
                    <a:pt x="828573" y="1097470"/>
                  </a:lnTo>
                  <a:close/>
                </a:path>
                <a:path w="1170940" h="1206500">
                  <a:moveTo>
                    <a:pt x="830541" y="261340"/>
                  </a:moveTo>
                  <a:lnTo>
                    <a:pt x="830186" y="261188"/>
                  </a:lnTo>
                  <a:lnTo>
                    <a:pt x="829818" y="261061"/>
                  </a:lnTo>
                  <a:lnTo>
                    <a:pt x="829487" y="260896"/>
                  </a:lnTo>
                  <a:lnTo>
                    <a:pt x="828128" y="263639"/>
                  </a:lnTo>
                  <a:lnTo>
                    <a:pt x="828624" y="263867"/>
                  </a:lnTo>
                  <a:lnTo>
                    <a:pt x="829106" y="264083"/>
                  </a:lnTo>
                  <a:lnTo>
                    <a:pt x="829589" y="264325"/>
                  </a:lnTo>
                  <a:lnTo>
                    <a:pt x="830541" y="261340"/>
                  </a:lnTo>
                  <a:close/>
                </a:path>
                <a:path w="1170940" h="1206500">
                  <a:moveTo>
                    <a:pt x="875995" y="1079068"/>
                  </a:moveTo>
                  <a:lnTo>
                    <a:pt x="875017" y="1078979"/>
                  </a:lnTo>
                  <a:lnTo>
                    <a:pt x="874064" y="1078738"/>
                  </a:lnTo>
                  <a:lnTo>
                    <a:pt x="873963" y="1078915"/>
                  </a:lnTo>
                  <a:lnTo>
                    <a:pt x="873556" y="1079741"/>
                  </a:lnTo>
                  <a:lnTo>
                    <a:pt x="873417" y="1080706"/>
                  </a:lnTo>
                  <a:lnTo>
                    <a:pt x="873137" y="1081595"/>
                  </a:lnTo>
                  <a:lnTo>
                    <a:pt x="873836" y="1081760"/>
                  </a:lnTo>
                  <a:lnTo>
                    <a:pt x="875017" y="1082167"/>
                  </a:lnTo>
                  <a:lnTo>
                    <a:pt x="875588" y="1081189"/>
                  </a:lnTo>
                  <a:lnTo>
                    <a:pt x="875677" y="1080223"/>
                  </a:lnTo>
                  <a:lnTo>
                    <a:pt x="875995" y="1079068"/>
                  </a:lnTo>
                  <a:close/>
                </a:path>
                <a:path w="1170940" h="1206500">
                  <a:moveTo>
                    <a:pt x="887691" y="736117"/>
                  </a:moveTo>
                  <a:lnTo>
                    <a:pt x="884732" y="733793"/>
                  </a:lnTo>
                  <a:lnTo>
                    <a:pt x="883742" y="738987"/>
                  </a:lnTo>
                  <a:lnTo>
                    <a:pt x="886853" y="737768"/>
                  </a:lnTo>
                  <a:lnTo>
                    <a:pt x="887691" y="736117"/>
                  </a:lnTo>
                  <a:close/>
                </a:path>
                <a:path w="1170940" h="1206500">
                  <a:moveTo>
                    <a:pt x="904468" y="419188"/>
                  </a:moveTo>
                  <a:lnTo>
                    <a:pt x="904189" y="418934"/>
                  </a:lnTo>
                  <a:lnTo>
                    <a:pt x="903935" y="418655"/>
                  </a:lnTo>
                  <a:lnTo>
                    <a:pt x="903668" y="418401"/>
                  </a:lnTo>
                  <a:lnTo>
                    <a:pt x="900950" y="422287"/>
                  </a:lnTo>
                  <a:lnTo>
                    <a:pt x="901280" y="422490"/>
                  </a:lnTo>
                  <a:lnTo>
                    <a:pt x="901611" y="422719"/>
                  </a:lnTo>
                  <a:lnTo>
                    <a:pt x="901954" y="422948"/>
                  </a:lnTo>
                  <a:lnTo>
                    <a:pt x="904468" y="419188"/>
                  </a:lnTo>
                  <a:close/>
                </a:path>
                <a:path w="1170940" h="1206500">
                  <a:moveTo>
                    <a:pt x="905852" y="366445"/>
                  </a:moveTo>
                  <a:lnTo>
                    <a:pt x="903287" y="364134"/>
                  </a:lnTo>
                  <a:lnTo>
                    <a:pt x="902004" y="363372"/>
                  </a:lnTo>
                  <a:lnTo>
                    <a:pt x="899922" y="366052"/>
                  </a:lnTo>
                  <a:lnTo>
                    <a:pt x="901903" y="366191"/>
                  </a:lnTo>
                  <a:lnTo>
                    <a:pt x="905852" y="366445"/>
                  </a:lnTo>
                  <a:close/>
                </a:path>
                <a:path w="1170940" h="1206500">
                  <a:moveTo>
                    <a:pt x="941057" y="807554"/>
                  </a:moveTo>
                  <a:lnTo>
                    <a:pt x="940981" y="806831"/>
                  </a:lnTo>
                  <a:lnTo>
                    <a:pt x="940854" y="806132"/>
                  </a:lnTo>
                  <a:lnTo>
                    <a:pt x="940765" y="805421"/>
                  </a:lnTo>
                  <a:lnTo>
                    <a:pt x="939546" y="805637"/>
                  </a:lnTo>
                  <a:lnTo>
                    <a:pt x="938339" y="805840"/>
                  </a:lnTo>
                  <a:lnTo>
                    <a:pt x="937145" y="806170"/>
                  </a:lnTo>
                  <a:lnTo>
                    <a:pt x="937310" y="807834"/>
                  </a:lnTo>
                  <a:lnTo>
                    <a:pt x="938644" y="807834"/>
                  </a:lnTo>
                  <a:lnTo>
                    <a:pt x="939838" y="807669"/>
                  </a:lnTo>
                  <a:lnTo>
                    <a:pt x="941057" y="807554"/>
                  </a:lnTo>
                  <a:close/>
                </a:path>
                <a:path w="1170940" h="1206500">
                  <a:moveTo>
                    <a:pt x="955243" y="640143"/>
                  </a:moveTo>
                  <a:lnTo>
                    <a:pt x="954862" y="639927"/>
                  </a:lnTo>
                  <a:lnTo>
                    <a:pt x="954493" y="639749"/>
                  </a:lnTo>
                  <a:lnTo>
                    <a:pt x="954100" y="639546"/>
                  </a:lnTo>
                  <a:lnTo>
                    <a:pt x="952055" y="643229"/>
                  </a:lnTo>
                  <a:lnTo>
                    <a:pt x="952461" y="643470"/>
                  </a:lnTo>
                  <a:lnTo>
                    <a:pt x="953312" y="643928"/>
                  </a:lnTo>
                  <a:lnTo>
                    <a:pt x="953947" y="642658"/>
                  </a:lnTo>
                  <a:lnTo>
                    <a:pt x="955243" y="640143"/>
                  </a:lnTo>
                  <a:close/>
                </a:path>
                <a:path w="1170940" h="1206500">
                  <a:moveTo>
                    <a:pt x="967308" y="643305"/>
                  </a:moveTo>
                  <a:lnTo>
                    <a:pt x="967016" y="642340"/>
                  </a:lnTo>
                  <a:lnTo>
                    <a:pt x="965974" y="642340"/>
                  </a:lnTo>
                  <a:lnTo>
                    <a:pt x="964780" y="642048"/>
                  </a:lnTo>
                  <a:lnTo>
                    <a:pt x="965022" y="643166"/>
                  </a:lnTo>
                  <a:lnTo>
                    <a:pt x="964996" y="643966"/>
                  </a:lnTo>
                  <a:lnTo>
                    <a:pt x="965390" y="644537"/>
                  </a:lnTo>
                  <a:lnTo>
                    <a:pt x="965593" y="644867"/>
                  </a:lnTo>
                  <a:lnTo>
                    <a:pt x="966419" y="644779"/>
                  </a:lnTo>
                  <a:lnTo>
                    <a:pt x="967016" y="644880"/>
                  </a:lnTo>
                  <a:lnTo>
                    <a:pt x="967066" y="644131"/>
                  </a:lnTo>
                  <a:lnTo>
                    <a:pt x="967308" y="643305"/>
                  </a:lnTo>
                  <a:close/>
                </a:path>
                <a:path w="1170940" h="1206500">
                  <a:moveTo>
                    <a:pt x="979982" y="511327"/>
                  </a:moveTo>
                  <a:lnTo>
                    <a:pt x="979868" y="510921"/>
                  </a:lnTo>
                  <a:lnTo>
                    <a:pt x="979766" y="510514"/>
                  </a:lnTo>
                  <a:lnTo>
                    <a:pt x="979639" y="510108"/>
                  </a:lnTo>
                  <a:lnTo>
                    <a:pt x="974394" y="511289"/>
                  </a:lnTo>
                  <a:lnTo>
                    <a:pt x="974801" y="513041"/>
                  </a:lnTo>
                  <a:lnTo>
                    <a:pt x="979982" y="511327"/>
                  </a:lnTo>
                  <a:close/>
                </a:path>
                <a:path w="1170940" h="1206500">
                  <a:moveTo>
                    <a:pt x="1017752" y="568477"/>
                  </a:moveTo>
                  <a:lnTo>
                    <a:pt x="1017447" y="567918"/>
                  </a:lnTo>
                  <a:lnTo>
                    <a:pt x="1017193" y="567410"/>
                  </a:lnTo>
                  <a:lnTo>
                    <a:pt x="1016139" y="567372"/>
                  </a:lnTo>
                  <a:lnTo>
                    <a:pt x="1014615" y="566864"/>
                  </a:lnTo>
                  <a:lnTo>
                    <a:pt x="1015060" y="568413"/>
                  </a:lnTo>
                  <a:lnTo>
                    <a:pt x="1015085" y="569277"/>
                  </a:lnTo>
                  <a:lnTo>
                    <a:pt x="1015517" y="569836"/>
                  </a:lnTo>
                  <a:lnTo>
                    <a:pt x="1015809" y="570179"/>
                  </a:lnTo>
                  <a:lnTo>
                    <a:pt x="1016660" y="570064"/>
                  </a:lnTo>
                  <a:lnTo>
                    <a:pt x="1017270" y="570179"/>
                  </a:lnTo>
                  <a:lnTo>
                    <a:pt x="1017358" y="569404"/>
                  </a:lnTo>
                  <a:lnTo>
                    <a:pt x="1017752" y="568477"/>
                  </a:lnTo>
                  <a:close/>
                </a:path>
                <a:path w="1170940" h="1206500">
                  <a:moveTo>
                    <a:pt x="1027468" y="416877"/>
                  </a:moveTo>
                  <a:lnTo>
                    <a:pt x="1027353" y="413270"/>
                  </a:lnTo>
                  <a:lnTo>
                    <a:pt x="1027049" y="413219"/>
                  </a:lnTo>
                  <a:lnTo>
                    <a:pt x="1026756" y="413143"/>
                  </a:lnTo>
                  <a:lnTo>
                    <a:pt x="1026439" y="413105"/>
                  </a:lnTo>
                  <a:lnTo>
                    <a:pt x="1026109" y="413715"/>
                  </a:lnTo>
                  <a:lnTo>
                    <a:pt x="1025474" y="414375"/>
                  </a:lnTo>
                  <a:lnTo>
                    <a:pt x="1025588" y="415721"/>
                  </a:lnTo>
                  <a:lnTo>
                    <a:pt x="1026198" y="416445"/>
                  </a:lnTo>
                  <a:lnTo>
                    <a:pt x="1026579" y="417144"/>
                  </a:lnTo>
                  <a:lnTo>
                    <a:pt x="1026883" y="417055"/>
                  </a:lnTo>
                  <a:lnTo>
                    <a:pt x="1027176" y="416953"/>
                  </a:lnTo>
                  <a:lnTo>
                    <a:pt x="1027468" y="416877"/>
                  </a:lnTo>
                  <a:close/>
                </a:path>
                <a:path w="1170940" h="1206500">
                  <a:moveTo>
                    <a:pt x="1048651" y="458673"/>
                  </a:moveTo>
                  <a:lnTo>
                    <a:pt x="1047686" y="458241"/>
                  </a:lnTo>
                  <a:lnTo>
                    <a:pt x="1045730" y="457352"/>
                  </a:lnTo>
                  <a:lnTo>
                    <a:pt x="1045603" y="457746"/>
                  </a:lnTo>
                  <a:lnTo>
                    <a:pt x="1045248" y="458457"/>
                  </a:lnTo>
                  <a:lnTo>
                    <a:pt x="1046213" y="458939"/>
                  </a:lnTo>
                  <a:lnTo>
                    <a:pt x="1048169" y="459765"/>
                  </a:lnTo>
                  <a:lnTo>
                    <a:pt x="1048334" y="459397"/>
                  </a:lnTo>
                  <a:lnTo>
                    <a:pt x="1048499" y="459041"/>
                  </a:lnTo>
                  <a:lnTo>
                    <a:pt x="1048651" y="458673"/>
                  </a:lnTo>
                  <a:close/>
                </a:path>
                <a:path w="1170940" h="1206500">
                  <a:moveTo>
                    <a:pt x="1048981" y="601726"/>
                  </a:moveTo>
                  <a:lnTo>
                    <a:pt x="1045006" y="602538"/>
                  </a:lnTo>
                  <a:lnTo>
                    <a:pt x="1044829" y="604189"/>
                  </a:lnTo>
                  <a:lnTo>
                    <a:pt x="1045400" y="607733"/>
                  </a:lnTo>
                  <a:lnTo>
                    <a:pt x="1046861" y="605320"/>
                  </a:lnTo>
                  <a:lnTo>
                    <a:pt x="1048981" y="601726"/>
                  </a:lnTo>
                  <a:close/>
                </a:path>
                <a:path w="1170940" h="1206500">
                  <a:moveTo>
                    <a:pt x="1090244" y="939927"/>
                  </a:moveTo>
                  <a:lnTo>
                    <a:pt x="1086624" y="938491"/>
                  </a:lnTo>
                  <a:lnTo>
                    <a:pt x="1086446" y="938987"/>
                  </a:lnTo>
                  <a:lnTo>
                    <a:pt x="1086256" y="939482"/>
                  </a:lnTo>
                  <a:lnTo>
                    <a:pt x="1086091" y="939977"/>
                  </a:lnTo>
                  <a:lnTo>
                    <a:pt x="1088542" y="940854"/>
                  </a:lnTo>
                  <a:lnTo>
                    <a:pt x="1089761" y="941298"/>
                  </a:lnTo>
                  <a:lnTo>
                    <a:pt x="1089914" y="940828"/>
                  </a:lnTo>
                  <a:lnTo>
                    <a:pt x="1090091" y="940384"/>
                  </a:lnTo>
                  <a:lnTo>
                    <a:pt x="1090244" y="939927"/>
                  </a:lnTo>
                  <a:close/>
                </a:path>
                <a:path w="1170940" h="1206500">
                  <a:moveTo>
                    <a:pt x="1097584" y="911275"/>
                  </a:moveTo>
                  <a:lnTo>
                    <a:pt x="1097445" y="911237"/>
                  </a:lnTo>
                  <a:lnTo>
                    <a:pt x="1096797" y="910996"/>
                  </a:lnTo>
                  <a:lnTo>
                    <a:pt x="1096010" y="910869"/>
                  </a:lnTo>
                  <a:lnTo>
                    <a:pt x="1095298" y="910996"/>
                  </a:lnTo>
                  <a:lnTo>
                    <a:pt x="1095095" y="911021"/>
                  </a:lnTo>
                  <a:lnTo>
                    <a:pt x="1095044" y="911987"/>
                  </a:lnTo>
                  <a:lnTo>
                    <a:pt x="1094841" y="912964"/>
                  </a:lnTo>
                  <a:lnTo>
                    <a:pt x="1095895" y="912888"/>
                  </a:lnTo>
                  <a:lnTo>
                    <a:pt x="1096670" y="912977"/>
                  </a:lnTo>
                  <a:lnTo>
                    <a:pt x="1097318" y="912723"/>
                  </a:lnTo>
                  <a:lnTo>
                    <a:pt x="1097534" y="912634"/>
                  </a:lnTo>
                  <a:lnTo>
                    <a:pt x="1097584" y="911275"/>
                  </a:lnTo>
                  <a:close/>
                </a:path>
                <a:path w="1170940" h="1206500">
                  <a:moveTo>
                    <a:pt x="1104519" y="874014"/>
                  </a:moveTo>
                  <a:lnTo>
                    <a:pt x="1103604" y="871321"/>
                  </a:lnTo>
                  <a:lnTo>
                    <a:pt x="1102220" y="870788"/>
                  </a:lnTo>
                  <a:lnTo>
                    <a:pt x="1099540" y="872617"/>
                  </a:lnTo>
                  <a:lnTo>
                    <a:pt x="1101813" y="873239"/>
                  </a:lnTo>
                  <a:lnTo>
                    <a:pt x="1103172" y="873607"/>
                  </a:lnTo>
                  <a:lnTo>
                    <a:pt x="1104519" y="874014"/>
                  </a:lnTo>
                  <a:close/>
                </a:path>
                <a:path w="1170940" h="1206500">
                  <a:moveTo>
                    <a:pt x="1133868" y="359498"/>
                  </a:moveTo>
                  <a:lnTo>
                    <a:pt x="1133182" y="358305"/>
                  </a:lnTo>
                  <a:lnTo>
                    <a:pt x="1132255" y="357962"/>
                  </a:lnTo>
                  <a:lnTo>
                    <a:pt x="1131557" y="357517"/>
                  </a:lnTo>
                  <a:lnTo>
                    <a:pt x="1130935" y="359181"/>
                  </a:lnTo>
                  <a:lnTo>
                    <a:pt x="1131176" y="359854"/>
                  </a:lnTo>
                  <a:lnTo>
                    <a:pt x="1131290" y="360667"/>
                  </a:lnTo>
                  <a:lnTo>
                    <a:pt x="1131735" y="361111"/>
                  </a:lnTo>
                  <a:lnTo>
                    <a:pt x="1132065" y="361429"/>
                  </a:lnTo>
                  <a:lnTo>
                    <a:pt x="1133360" y="361353"/>
                  </a:lnTo>
                  <a:lnTo>
                    <a:pt x="1133678" y="360476"/>
                  </a:lnTo>
                  <a:lnTo>
                    <a:pt x="1133868" y="359498"/>
                  </a:lnTo>
                  <a:close/>
                </a:path>
                <a:path w="1170940" h="1206500">
                  <a:moveTo>
                    <a:pt x="1135202" y="855954"/>
                  </a:moveTo>
                  <a:lnTo>
                    <a:pt x="1132446" y="856818"/>
                  </a:lnTo>
                  <a:lnTo>
                    <a:pt x="1130909" y="857275"/>
                  </a:lnTo>
                  <a:lnTo>
                    <a:pt x="1129360" y="857758"/>
                  </a:lnTo>
                  <a:lnTo>
                    <a:pt x="1131582" y="859358"/>
                  </a:lnTo>
                  <a:lnTo>
                    <a:pt x="1133436" y="859751"/>
                  </a:lnTo>
                  <a:lnTo>
                    <a:pt x="1135202" y="855954"/>
                  </a:lnTo>
                  <a:close/>
                </a:path>
                <a:path w="1170940" h="1206500">
                  <a:moveTo>
                    <a:pt x="1152829" y="578129"/>
                  </a:moveTo>
                  <a:lnTo>
                    <a:pt x="1152664" y="577723"/>
                  </a:lnTo>
                  <a:lnTo>
                    <a:pt x="1152461" y="577342"/>
                  </a:lnTo>
                  <a:lnTo>
                    <a:pt x="1152283" y="576935"/>
                  </a:lnTo>
                  <a:lnTo>
                    <a:pt x="1150835" y="577557"/>
                  </a:lnTo>
                  <a:lnTo>
                    <a:pt x="1149400" y="578192"/>
                  </a:lnTo>
                  <a:lnTo>
                    <a:pt x="1147940" y="578827"/>
                  </a:lnTo>
                  <a:lnTo>
                    <a:pt x="1148130" y="579221"/>
                  </a:lnTo>
                  <a:lnTo>
                    <a:pt x="1148295" y="579615"/>
                  </a:lnTo>
                  <a:lnTo>
                    <a:pt x="1148499" y="580034"/>
                  </a:lnTo>
                  <a:lnTo>
                    <a:pt x="1149959" y="579386"/>
                  </a:lnTo>
                  <a:lnTo>
                    <a:pt x="1151394" y="578764"/>
                  </a:lnTo>
                  <a:lnTo>
                    <a:pt x="1152829" y="578129"/>
                  </a:lnTo>
                  <a:close/>
                </a:path>
                <a:path w="1170940" h="1206500">
                  <a:moveTo>
                    <a:pt x="1154938" y="497420"/>
                  </a:moveTo>
                  <a:lnTo>
                    <a:pt x="1151839" y="498513"/>
                  </a:lnTo>
                  <a:lnTo>
                    <a:pt x="1151521" y="499833"/>
                  </a:lnTo>
                  <a:lnTo>
                    <a:pt x="1153871" y="502285"/>
                  </a:lnTo>
                  <a:lnTo>
                    <a:pt x="1154353" y="500100"/>
                  </a:lnTo>
                  <a:lnTo>
                    <a:pt x="1154938" y="497420"/>
                  </a:lnTo>
                  <a:close/>
                </a:path>
                <a:path w="1170940" h="1206500">
                  <a:moveTo>
                    <a:pt x="1170724" y="743559"/>
                  </a:moveTo>
                  <a:lnTo>
                    <a:pt x="1169974" y="743000"/>
                  </a:lnTo>
                  <a:lnTo>
                    <a:pt x="1169238" y="742416"/>
                  </a:lnTo>
                  <a:lnTo>
                    <a:pt x="1168463" y="741934"/>
                  </a:lnTo>
                  <a:lnTo>
                    <a:pt x="1167701" y="742721"/>
                  </a:lnTo>
                  <a:lnTo>
                    <a:pt x="1168336" y="743470"/>
                  </a:lnTo>
                  <a:lnTo>
                    <a:pt x="1168996" y="744093"/>
                  </a:lnTo>
                  <a:lnTo>
                    <a:pt x="1169619" y="744753"/>
                  </a:lnTo>
                  <a:lnTo>
                    <a:pt x="1170381" y="743940"/>
                  </a:lnTo>
                  <a:lnTo>
                    <a:pt x="1170724" y="743559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2" name="object 157">
              <a:extLst>
                <a:ext uri="{FF2B5EF4-FFF2-40B4-BE49-F238E27FC236}">
                  <a16:creationId xmlns:a16="http://schemas.microsoft.com/office/drawing/2014/main" id="{18A0CBED-EB91-D968-2993-86711218CC32}"/>
                </a:ext>
              </a:extLst>
            </p:cNvPr>
            <p:cNvSpPr/>
            <p:nvPr/>
          </p:nvSpPr>
          <p:spPr>
            <a:xfrm>
              <a:off x="5117706" y="4421578"/>
              <a:ext cx="695427" cy="670782"/>
            </a:xfrm>
            <a:custGeom>
              <a:avLst/>
              <a:gdLst/>
              <a:ahLst/>
              <a:cxnLst/>
              <a:rect l="l" t="t" r="r" b="b"/>
              <a:pathLst>
                <a:path w="1146809" h="1106170">
                  <a:moveTo>
                    <a:pt x="2692" y="547916"/>
                  </a:moveTo>
                  <a:lnTo>
                    <a:pt x="1854" y="547662"/>
                  </a:lnTo>
                  <a:lnTo>
                    <a:pt x="1066" y="547662"/>
                  </a:lnTo>
                  <a:lnTo>
                    <a:pt x="0" y="547560"/>
                  </a:lnTo>
                  <a:lnTo>
                    <a:pt x="114" y="548449"/>
                  </a:lnTo>
                  <a:lnTo>
                    <a:pt x="63" y="549402"/>
                  </a:lnTo>
                  <a:lnTo>
                    <a:pt x="241" y="549465"/>
                  </a:lnTo>
                  <a:lnTo>
                    <a:pt x="952" y="549643"/>
                  </a:lnTo>
                  <a:lnTo>
                    <a:pt x="1765" y="549656"/>
                  </a:lnTo>
                  <a:lnTo>
                    <a:pt x="2451" y="549440"/>
                  </a:lnTo>
                  <a:lnTo>
                    <a:pt x="2654" y="549363"/>
                  </a:lnTo>
                  <a:lnTo>
                    <a:pt x="2692" y="547916"/>
                  </a:lnTo>
                  <a:close/>
                </a:path>
                <a:path w="1146809" h="1106170">
                  <a:moveTo>
                    <a:pt x="26339" y="489254"/>
                  </a:moveTo>
                  <a:lnTo>
                    <a:pt x="26263" y="488569"/>
                  </a:lnTo>
                  <a:lnTo>
                    <a:pt x="26212" y="488276"/>
                  </a:lnTo>
                  <a:lnTo>
                    <a:pt x="25311" y="488111"/>
                  </a:lnTo>
                  <a:lnTo>
                    <a:pt x="24333" y="487705"/>
                  </a:lnTo>
                  <a:lnTo>
                    <a:pt x="24295" y="488835"/>
                  </a:lnTo>
                  <a:lnTo>
                    <a:pt x="24079" y="489635"/>
                  </a:lnTo>
                  <a:lnTo>
                    <a:pt x="24295" y="490308"/>
                  </a:lnTo>
                  <a:lnTo>
                    <a:pt x="24384" y="490575"/>
                  </a:lnTo>
                  <a:lnTo>
                    <a:pt x="25336" y="490601"/>
                  </a:lnTo>
                  <a:lnTo>
                    <a:pt x="25895" y="490753"/>
                  </a:lnTo>
                  <a:lnTo>
                    <a:pt x="26047" y="489991"/>
                  </a:lnTo>
                  <a:lnTo>
                    <a:pt x="26339" y="489254"/>
                  </a:lnTo>
                  <a:close/>
                </a:path>
                <a:path w="1146809" h="1106170">
                  <a:moveTo>
                    <a:pt x="30988" y="575843"/>
                  </a:moveTo>
                  <a:lnTo>
                    <a:pt x="30949" y="575525"/>
                  </a:lnTo>
                  <a:lnTo>
                    <a:pt x="30911" y="575195"/>
                  </a:lnTo>
                  <a:lnTo>
                    <a:pt x="30873" y="574865"/>
                  </a:lnTo>
                  <a:lnTo>
                    <a:pt x="30327" y="574738"/>
                  </a:lnTo>
                  <a:lnTo>
                    <a:pt x="29756" y="574446"/>
                  </a:lnTo>
                  <a:lnTo>
                    <a:pt x="29235" y="574509"/>
                  </a:lnTo>
                  <a:lnTo>
                    <a:pt x="28536" y="574611"/>
                  </a:lnTo>
                  <a:lnTo>
                    <a:pt x="27876" y="574979"/>
                  </a:lnTo>
                  <a:lnTo>
                    <a:pt x="27190" y="575233"/>
                  </a:lnTo>
                  <a:lnTo>
                    <a:pt x="27317" y="575678"/>
                  </a:lnTo>
                  <a:lnTo>
                    <a:pt x="27546" y="576541"/>
                  </a:lnTo>
                  <a:lnTo>
                    <a:pt x="30988" y="575843"/>
                  </a:lnTo>
                  <a:close/>
                </a:path>
                <a:path w="1146809" h="1106170">
                  <a:moveTo>
                    <a:pt x="40513" y="470649"/>
                  </a:moveTo>
                  <a:lnTo>
                    <a:pt x="39522" y="470420"/>
                  </a:lnTo>
                  <a:lnTo>
                    <a:pt x="38544" y="470192"/>
                  </a:lnTo>
                  <a:lnTo>
                    <a:pt x="37553" y="469950"/>
                  </a:lnTo>
                  <a:lnTo>
                    <a:pt x="37503" y="470496"/>
                  </a:lnTo>
                  <a:lnTo>
                    <a:pt x="37376" y="471551"/>
                  </a:lnTo>
                  <a:lnTo>
                    <a:pt x="38366" y="471576"/>
                  </a:lnTo>
                  <a:lnTo>
                    <a:pt x="39382" y="471576"/>
                  </a:lnTo>
                  <a:lnTo>
                    <a:pt x="40398" y="471589"/>
                  </a:lnTo>
                  <a:lnTo>
                    <a:pt x="40487" y="470966"/>
                  </a:lnTo>
                  <a:lnTo>
                    <a:pt x="40513" y="470649"/>
                  </a:lnTo>
                  <a:close/>
                </a:path>
                <a:path w="1146809" h="1106170">
                  <a:moveTo>
                    <a:pt x="64350" y="589483"/>
                  </a:moveTo>
                  <a:lnTo>
                    <a:pt x="61302" y="587844"/>
                  </a:lnTo>
                  <a:lnTo>
                    <a:pt x="61061" y="588314"/>
                  </a:lnTo>
                  <a:lnTo>
                    <a:pt x="60617" y="589267"/>
                  </a:lnTo>
                  <a:lnTo>
                    <a:pt x="62814" y="590080"/>
                  </a:lnTo>
                  <a:lnTo>
                    <a:pt x="63919" y="590473"/>
                  </a:lnTo>
                  <a:lnTo>
                    <a:pt x="64071" y="590130"/>
                  </a:lnTo>
                  <a:lnTo>
                    <a:pt x="64223" y="589813"/>
                  </a:lnTo>
                  <a:lnTo>
                    <a:pt x="64350" y="589483"/>
                  </a:lnTo>
                  <a:close/>
                </a:path>
                <a:path w="1146809" h="1106170">
                  <a:moveTo>
                    <a:pt x="89420" y="446519"/>
                  </a:moveTo>
                  <a:lnTo>
                    <a:pt x="88353" y="446519"/>
                  </a:lnTo>
                  <a:lnTo>
                    <a:pt x="87769" y="446493"/>
                  </a:lnTo>
                  <a:lnTo>
                    <a:pt x="87147" y="446493"/>
                  </a:lnTo>
                  <a:lnTo>
                    <a:pt x="87172" y="447255"/>
                  </a:lnTo>
                  <a:lnTo>
                    <a:pt x="87045" y="448068"/>
                  </a:lnTo>
                  <a:lnTo>
                    <a:pt x="87325" y="448729"/>
                  </a:lnTo>
                  <a:lnTo>
                    <a:pt x="87452" y="448983"/>
                  </a:lnTo>
                  <a:lnTo>
                    <a:pt x="88849" y="449122"/>
                  </a:lnTo>
                  <a:lnTo>
                    <a:pt x="88950" y="448932"/>
                  </a:lnTo>
                  <a:lnTo>
                    <a:pt x="89255" y="448297"/>
                  </a:lnTo>
                  <a:lnTo>
                    <a:pt x="89255" y="447497"/>
                  </a:lnTo>
                  <a:lnTo>
                    <a:pt x="89420" y="446519"/>
                  </a:lnTo>
                  <a:close/>
                </a:path>
                <a:path w="1146809" h="1106170">
                  <a:moveTo>
                    <a:pt x="122783" y="831608"/>
                  </a:moveTo>
                  <a:lnTo>
                    <a:pt x="122542" y="831354"/>
                  </a:lnTo>
                  <a:lnTo>
                    <a:pt x="122008" y="830834"/>
                  </a:lnTo>
                  <a:lnTo>
                    <a:pt x="121170" y="830656"/>
                  </a:lnTo>
                  <a:lnTo>
                    <a:pt x="120230" y="830211"/>
                  </a:lnTo>
                  <a:lnTo>
                    <a:pt x="119773" y="831710"/>
                  </a:lnTo>
                  <a:lnTo>
                    <a:pt x="119595" y="832256"/>
                  </a:lnTo>
                  <a:lnTo>
                    <a:pt x="120510" y="832535"/>
                  </a:lnTo>
                  <a:lnTo>
                    <a:pt x="121412" y="832789"/>
                  </a:lnTo>
                  <a:lnTo>
                    <a:pt x="122313" y="833043"/>
                  </a:lnTo>
                  <a:lnTo>
                    <a:pt x="122402" y="832472"/>
                  </a:lnTo>
                  <a:lnTo>
                    <a:pt x="122783" y="831608"/>
                  </a:lnTo>
                  <a:close/>
                </a:path>
                <a:path w="1146809" h="1106170">
                  <a:moveTo>
                    <a:pt x="152488" y="802513"/>
                  </a:moveTo>
                  <a:lnTo>
                    <a:pt x="152133" y="802132"/>
                  </a:lnTo>
                  <a:lnTo>
                    <a:pt x="151790" y="801738"/>
                  </a:lnTo>
                  <a:lnTo>
                    <a:pt x="151447" y="801357"/>
                  </a:lnTo>
                  <a:lnTo>
                    <a:pt x="149936" y="802868"/>
                  </a:lnTo>
                  <a:lnTo>
                    <a:pt x="149212" y="803643"/>
                  </a:lnTo>
                  <a:lnTo>
                    <a:pt x="149466" y="803897"/>
                  </a:lnTo>
                  <a:lnTo>
                    <a:pt x="149999" y="804456"/>
                  </a:lnTo>
                  <a:lnTo>
                    <a:pt x="150837" y="803808"/>
                  </a:lnTo>
                  <a:lnTo>
                    <a:pt x="152488" y="802513"/>
                  </a:lnTo>
                  <a:close/>
                </a:path>
                <a:path w="1146809" h="1106170">
                  <a:moveTo>
                    <a:pt x="196824" y="610069"/>
                  </a:moveTo>
                  <a:lnTo>
                    <a:pt x="196443" y="608368"/>
                  </a:lnTo>
                  <a:lnTo>
                    <a:pt x="193649" y="609574"/>
                  </a:lnTo>
                  <a:lnTo>
                    <a:pt x="192239" y="610158"/>
                  </a:lnTo>
                  <a:lnTo>
                    <a:pt x="192405" y="610565"/>
                  </a:lnTo>
                  <a:lnTo>
                    <a:pt x="192570" y="610933"/>
                  </a:lnTo>
                  <a:lnTo>
                    <a:pt x="192709" y="611339"/>
                  </a:lnTo>
                  <a:lnTo>
                    <a:pt x="194081" y="610920"/>
                  </a:lnTo>
                  <a:lnTo>
                    <a:pt x="195440" y="610489"/>
                  </a:lnTo>
                  <a:lnTo>
                    <a:pt x="196824" y="610069"/>
                  </a:lnTo>
                  <a:close/>
                </a:path>
                <a:path w="1146809" h="1106170">
                  <a:moveTo>
                    <a:pt x="215633" y="207302"/>
                  </a:moveTo>
                  <a:lnTo>
                    <a:pt x="215252" y="207098"/>
                  </a:lnTo>
                  <a:lnTo>
                    <a:pt x="214858" y="206933"/>
                  </a:lnTo>
                  <a:lnTo>
                    <a:pt x="214464" y="206743"/>
                  </a:lnTo>
                  <a:lnTo>
                    <a:pt x="213868" y="207975"/>
                  </a:lnTo>
                  <a:lnTo>
                    <a:pt x="213283" y="209219"/>
                  </a:lnTo>
                  <a:lnTo>
                    <a:pt x="212674" y="210451"/>
                  </a:lnTo>
                  <a:lnTo>
                    <a:pt x="213131" y="210680"/>
                  </a:lnTo>
                  <a:lnTo>
                    <a:pt x="214033" y="211099"/>
                  </a:lnTo>
                  <a:lnTo>
                    <a:pt x="214579" y="209842"/>
                  </a:lnTo>
                  <a:lnTo>
                    <a:pt x="215633" y="207302"/>
                  </a:lnTo>
                  <a:close/>
                </a:path>
                <a:path w="1146809" h="1106170">
                  <a:moveTo>
                    <a:pt x="233299" y="836777"/>
                  </a:moveTo>
                  <a:lnTo>
                    <a:pt x="231279" y="835685"/>
                  </a:lnTo>
                  <a:lnTo>
                    <a:pt x="229463" y="834948"/>
                  </a:lnTo>
                  <a:lnTo>
                    <a:pt x="230035" y="838657"/>
                  </a:lnTo>
                  <a:lnTo>
                    <a:pt x="232321" y="837349"/>
                  </a:lnTo>
                  <a:lnTo>
                    <a:pt x="233299" y="836777"/>
                  </a:lnTo>
                  <a:close/>
                </a:path>
                <a:path w="1146809" h="1106170">
                  <a:moveTo>
                    <a:pt x="269849" y="108140"/>
                  </a:moveTo>
                  <a:lnTo>
                    <a:pt x="269506" y="106756"/>
                  </a:lnTo>
                  <a:lnTo>
                    <a:pt x="268706" y="106121"/>
                  </a:lnTo>
                  <a:lnTo>
                    <a:pt x="267182" y="104178"/>
                  </a:lnTo>
                  <a:lnTo>
                    <a:pt x="267360" y="107010"/>
                  </a:lnTo>
                  <a:lnTo>
                    <a:pt x="267436" y="108242"/>
                  </a:lnTo>
                  <a:lnTo>
                    <a:pt x="267512" y="109499"/>
                  </a:lnTo>
                  <a:lnTo>
                    <a:pt x="268008" y="109575"/>
                  </a:lnTo>
                  <a:lnTo>
                    <a:pt x="268503" y="109626"/>
                  </a:lnTo>
                  <a:lnTo>
                    <a:pt x="269024" y="109702"/>
                  </a:lnTo>
                  <a:lnTo>
                    <a:pt x="269265" y="108966"/>
                  </a:lnTo>
                  <a:lnTo>
                    <a:pt x="269849" y="108140"/>
                  </a:lnTo>
                  <a:close/>
                </a:path>
                <a:path w="1146809" h="1106170">
                  <a:moveTo>
                    <a:pt x="273824" y="137147"/>
                  </a:moveTo>
                  <a:lnTo>
                    <a:pt x="273037" y="136359"/>
                  </a:lnTo>
                  <a:lnTo>
                    <a:pt x="272262" y="135585"/>
                  </a:lnTo>
                  <a:lnTo>
                    <a:pt x="271449" y="134823"/>
                  </a:lnTo>
                  <a:lnTo>
                    <a:pt x="270357" y="136080"/>
                  </a:lnTo>
                  <a:lnTo>
                    <a:pt x="272237" y="137337"/>
                  </a:lnTo>
                  <a:lnTo>
                    <a:pt x="273189" y="137960"/>
                  </a:lnTo>
                  <a:lnTo>
                    <a:pt x="273405" y="137680"/>
                  </a:lnTo>
                  <a:lnTo>
                    <a:pt x="273634" y="137414"/>
                  </a:lnTo>
                  <a:lnTo>
                    <a:pt x="273824" y="137147"/>
                  </a:lnTo>
                  <a:close/>
                </a:path>
                <a:path w="1146809" h="1106170">
                  <a:moveTo>
                    <a:pt x="278587" y="833437"/>
                  </a:moveTo>
                  <a:lnTo>
                    <a:pt x="278053" y="833310"/>
                  </a:lnTo>
                  <a:lnTo>
                    <a:pt x="277202" y="832929"/>
                  </a:lnTo>
                  <a:lnTo>
                    <a:pt x="276682" y="833640"/>
                  </a:lnTo>
                  <a:lnTo>
                    <a:pt x="276390" y="834364"/>
                  </a:lnTo>
                  <a:lnTo>
                    <a:pt x="276402" y="835025"/>
                  </a:lnTo>
                  <a:lnTo>
                    <a:pt x="276415" y="835304"/>
                  </a:lnTo>
                  <a:lnTo>
                    <a:pt x="277406" y="835482"/>
                  </a:lnTo>
                  <a:lnTo>
                    <a:pt x="277977" y="835761"/>
                  </a:lnTo>
                  <a:lnTo>
                    <a:pt x="278269" y="834542"/>
                  </a:lnTo>
                  <a:lnTo>
                    <a:pt x="278587" y="833437"/>
                  </a:lnTo>
                  <a:close/>
                </a:path>
                <a:path w="1146809" h="1106170">
                  <a:moveTo>
                    <a:pt x="279082" y="728256"/>
                  </a:moveTo>
                  <a:lnTo>
                    <a:pt x="279031" y="727697"/>
                  </a:lnTo>
                  <a:lnTo>
                    <a:pt x="278955" y="726554"/>
                  </a:lnTo>
                  <a:lnTo>
                    <a:pt x="277888" y="726744"/>
                  </a:lnTo>
                  <a:lnTo>
                    <a:pt x="276809" y="726909"/>
                  </a:lnTo>
                  <a:lnTo>
                    <a:pt x="275755" y="727176"/>
                  </a:lnTo>
                  <a:lnTo>
                    <a:pt x="275780" y="728192"/>
                  </a:lnTo>
                  <a:lnTo>
                    <a:pt x="276910" y="728256"/>
                  </a:lnTo>
                  <a:lnTo>
                    <a:pt x="279082" y="728256"/>
                  </a:lnTo>
                  <a:close/>
                </a:path>
                <a:path w="1146809" h="1106170">
                  <a:moveTo>
                    <a:pt x="292811" y="696391"/>
                  </a:moveTo>
                  <a:lnTo>
                    <a:pt x="292277" y="695617"/>
                  </a:lnTo>
                  <a:lnTo>
                    <a:pt x="292036" y="695248"/>
                  </a:lnTo>
                  <a:lnTo>
                    <a:pt x="290322" y="696569"/>
                  </a:lnTo>
                  <a:lnTo>
                    <a:pt x="289471" y="697242"/>
                  </a:lnTo>
                  <a:lnTo>
                    <a:pt x="289775" y="697547"/>
                  </a:lnTo>
                  <a:lnTo>
                    <a:pt x="290245" y="698144"/>
                  </a:lnTo>
                  <a:lnTo>
                    <a:pt x="291185" y="697585"/>
                  </a:lnTo>
                  <a:lnTo>
                    <a:pt x="292811" y="696391"/>
                  </a:lnTo>
                  <a:close/>
                </a:path>
                <a:path w="1146809" h="1106170">
                  <a:moveTo>
                    <a:pt x="294843" y="435343"/>
                  </a:moveTo>
                  <a:lnTo>
                    <a:pt x="294703" y="434505"/>
                  </a:lnTo>
                  <a:lnTo>
                    <a:pt x="294627" y="434098"/>
                  </a:lnTo>
                  <a:lnTo>
                    <a:pt x="293357" y="434225"/>
                  </a:lnTo>
                  <a:lnTo>
                    <a:pt x="290753" y="434505"/>
                  </a:lnTo>
                  <a:lnTo>
                    <a:pt x="290830" y="435000"/>
                  </a:lnTo>
                  <a:lnTo>
                    <a:pt x="290868" y="435521"/>
                  </a:lnTo>
                  <a:lnTo>
                    <a:pt x="290931" y="436041"/>
                  </a:lnTo>
                  <a:lnTo>
                    <a:pt x="292227" y="435813"/>
                  </a:lnTo>
                  <a:lnTo>
                    <a:pt x="293535" y="435571"/>
                  </a:lnTo>
                  <a:lnTo>
                    <a:pt x="294843" y="435343"/>
                  </a:lnTo>
                  <a:close/>
                </a:path>
                <a:path w="1146809" h="1106170">
                  <a:moveTo>
                    <a:pt x="311289" y="365125"/>
                  </a:moveTo>
                  <a:lnTo>
                    <a:pt x="311035" y="364718"/>
                  </a:lnTo>
                  <a:lnTo>
                    <a:pt x="310807" y="364375"/>
                  </a:lnTo>
                  <a:lnTo>
                    <a:pt x="309981" y="364413"/>
                  </a:lnTo>
                  <a:lnTo>
                    <a:pt x="309422" y="364261"/>
                  </a:lnTo>
                  <a:lnTo>
                    <a:pt x="309270" y="364998"/>
                  </a:lnTo>
                  <a:lnTo>
                    <a:pt x="308914" y="366915"/>
                  </a:lnTo>
                  <a:lnTo>
                    <a:pt x="309930" y="366712"/>
                  </a:lnTo>
                  <a:lnTo>
                    <a:pt x="310705" y="366763"/>
                  </a:lnTo>
                  <a:lnTo>
                    <a:pt x="310921" y="366433"/>
                  </a:lnTo>
                  <a:lnTo>
                    <a:pt x="311238" y="366001"/>
                  </a:lnTo>
                  <a:lnTo>
                    <a:pt x="311289" y="365125"/>
                  </a:lnTo>
                  <a:close/>
                </a:path>
                <a:path w="1146809" h="1106170">
                  <a:moveTo>
                    <a:pt x="317576" y="474383"/>
                  </a:moveTo>
                  <a:lnTo>
                    <a:pt x="316763" y="474103"/>
                  </a:lnTo>
                  <a:lnTo>
                    <a:pt x="316026" y="474065"/>
                  </a:lnTo>
                  <a:lnTo>
                    <a:pt x="315302" y="473951"/>
                  </a:lnTo>
                  <a:lnTo>
                    <a:pt x="315315" y="474522"/>
                  </a:lnTo>
                  <a:lnTo>
                    <a:pt x="315379" y="475068"/>
                  </a:lnTo>
                  <a:lnTo>
                    <a:pt x="315417" y="475780"/>
                  </a:lnTo>
                  <a:lnTo>
                    <a:pt x="316153" y="475805"/>
                  </a:lnTo>
                  <a:lnTo>
                    <a:pt x="316839" y="476021"/>
                  </a:lnTo>
                  <a:lnTo>
                    <a:pt x="317525" y="475615"/>
                  </a:lnTo>
                  <a:lnTo>
                    <a:pt x="317576" y="474383"/>
                  </a:lnTo>
                  <a:close/>
                </a:path>
                <a:path w="1146809" h="1106170">
                  <a:moveTo>
                    <a:pt x="318808" y="988098"/>
                  </a:moveTo>
                  <a:lnTo>
                    <a:pt x="318046" y="987310"/>
                  </a:lnTo>
                  <a:lnTo>
                    <a:pt x="317322" y="986497"/>
                  </a:lnTo>
                  <a:lnTo>
                    <a:pt x="316484" y="985723"/>
                  </a:lnTo>
                  <a:lnTo>
                    <a:pt x="315658" y="986370"/>
                  </a:lnTo>
                  <a:lnTo>
                    <a:pt x="316191" y="987399"/>
                  </a:lnTo>
                  <a:lnTo>
                    <a:pt x="317347" y="989228"/>
                  </a:lnTo>
                  <a:lnTo>
                    <a:pt x="318325" y="988466"/>
                  </a:lnTo>
                  <a:lnTo>
                    <a:pt x="318808" y="988098"/>
                  </a:lnTo>
                  <a:close/>
                </a:path>
                <a:path w="1146809" h="1106170">
                  <a:moveTo>
                    <a:pt x="331012" y="994968"/>
                  </a:moveTo>
                  <a:lnTo>
                    <a:pt x="330454" y="994943"/>
                  </a:lnTo>
                  <a:lnTo>
                    <a:pt x="329641" y="994702"/>
                  </a:lnTo>
                  <a:lnTo>
                    <a:pt x="329450" y="994930"/>
                  </a:lnTo>
                  <a:lnTo>
                    <a:pt x="328980" y="995476"/>
                  </a:lnTo>
                  <a:lnTo>
                    <a:pt x="328853" y="996276"/>
                  </a:lnTo>
                  <a:lnTo>
                    <a:pt x="328409" y="997419"/>
                  </a:lnTo>
                  <a:lnTo>
                    <a:pt x="329476" y="997343"/>
                  </a:lnTo>
                  <a:lnTo>
                    <a:pt x="330288" y="997470"/>
                  </a:lnTo>
                  <a:lnTo>
                    <a:pt x="330415" y="997229"/>
                  </a:lnTo>
                  <a:lnTo>
                    <a:pt x="330784" y="996556"/>
                  </a:lnTo>
                  <a:lnTo>
                    <a:pt x="330822" y="995730"/>
                  </a:lnTo>
                  <a:lnTo>
                    <a:pt x="331012" y="994968"/>
                  </a:lnTo>
                  <a:close/>
                </a:path>
                <a:path w="1146809" h="1106170">
                  <a:moveTo>
                    <a:pt x="332676" y="334111"/>
                  </a:moveTo>
                  <a:lnTo>
                    <a:pt x="332333" y="333438"/>
                  </a:lnTo>
                  <a:lnTo>
                    <a:pt x="332193" y="333108"/>
                  </a:lnTo>
                  <a:lnTo>
                    <a:pt x="331355" y="333527"/>
                  </a:lnTo>
                  <a:lnTo>
                    <a:pt x="329692" y="334340"/>
                  </a:lnTo>
                  <a:lnTo>
                    <a:pt x="329844" y="334670"/>
                  </a:lnTo>
                  <a:lnTo>
                    <a:pt x="330009" y="334987"/>
                  </a:lnTo>
                  <a:lnTo>
                    <a:pt x="330174" y="335318"/>
                  </a:lnTo>
                  <a:lnTo>
                    <a:pt x="330987" y="334924"/>
                  </a:lnTo>
                  <a:lnTo>
                    <a:pt x="332676" y="334111"/>
                  </a:lnTo>
                  <a:close/>
                </a:path>
                <a:path w="1146809" h="1106170">
                  <a:moveTo>
                    <a:pt x="338048" y="1069784"/>
                  </a:moveTo>
                  <a:lnTo>
                    <a:pt x="337896" y="1068908"/>
                  </a:lnTo>
                  <a:lnTo>
                    <a:pt x="337870" y="1068730"/>
                  </a:lnTo>
                  <a:lnTo>
                    <a:pt x="336778" y="1068705"/>
                  </a:lnTo>
                  <a:lnTo>
                    <a:pt x="335838" y="1068578"/>
                  </a:lnTo>
                  <a:lnTo>
                    <a:pt x="335978" y="1069594"/>
                  </a:lnTo>
                  <a:lnTo>
                    <a:pt x="335927" y="1070483"/>
                  </a:lnTo>
                  <a:lnTo>
                    <a:pt x="336384" y="1071486"/>
                  </a:lnTo>
                  <a:lnTo>
                    <a:pt x="337273" y="1071460"/>
                  </a:lnTo>
                  <a:lnTo>
                    <a:pt x="337832" y="1071587"/>
                  </a:lnTo>
                  <a:lnTo>
                    <a:pt x="337883" y="1070686"/>
                  </a:lnTo>
                  <a:lnTo>
                    <a:pt x="338048" y="1069784"/>
                  </a:lnTo>
                  <a:close/>
                </a:path>
                <a:path w="1146809" h="1106170">
                  <a:moveTo>
                    <a:pt x="347624" y="659561"/>
                  </a:moveTo>
                  <a:lnTo>
                    <a:pt x="347395" y="659218"/>
                  </a:lnTo>
                  <a:lnTo>
                    <a:pt x="347103" y="658749"/>
                  </a:lnTo>
                  <a:lnTo>
                    <a:pt x="346367" y="658622"/>
                  </a:lnTo>
                  <a:lnTo>
                    <a:pt x="345389" y="658088"/>
                  </a:lnTo>
                  <a:lnTo>
                    <a:pt x="345478" y="659739"/>
                  </a:lnTo>
                  <a:lnTo>
                    <a:pt x="345313" y="660552"/>
                  </a:lnTo>
                  <a:lnTo>
                    <a:pt x="345592" y="660781"/>
                  </a:lnTo>
                  <a:lnTo>
                    <a:pt x="345960" y="661035"/>
                  </a:lnTo>
                  <a:lnTo>
                    <a:pt x="346849" y="660996"/>
                  </a:lnTo>
                  <a:lnTo>
                    <a:pt x="347510" y="660488"/>
                  </a:lnTo>
                  <a:lnTo>
                    <a:pt x="347624" y="659561"/>
                  </a:lnTo>
                  <a:close/>
                </a:path>
                <a:path w="1146809" h="1106170">
                  <a:moveTo>
                    <a:pt x="357936" y="1014590"/>
                  </a:moveTo>
                  <a:lnTo>
                    <a:pt x="357720" y="1013574"/>
                  </a:lnTo>
                  <a:lnTo>
                    <a:pt x="357720" y="1012672"/>
                  </a:lnTo>
                  <a:lnTo>
                    <a:pt x="356997" y="1012774"/>
                  </a:lnTo>
                  <a:lnTo>
                    <a:pt x="356019" y="1012672"/>
                  </a:lnTo>
                  <a:lnTo>
                    <a:pt x="355536" y="1013091"/>
                  </a:lnTo>
                  <a:lnTo>
                    <a:pt x="355104" y="1013485"/>
                  </a:lnTo>
                  <a:lnTo>
                    <a:pt x="355180" y="1014450"/>
                  </a:lnTo>
                  <a:lnTo>
                    <a:pt x="354863" y="1015733"/>
                  </a:lnTo>
                  <a:lnTo>
                    <a:pt x="356209" y="1015568"/>
                  </a:lnTo>
                  <a:lnTo>
                    <a:pt x="357479" y="1015720"/>
                  </a:lnTo>
                  <a:lnTo>
                    <a:pt x="357606" y="1015377"/>
                  </a:lnTo>
                  <a:lnTo>
                    <a:pt x="357936" y="1014590"/>
                  </a:lnTo>
                  <a:close/>
                </a:path>
                <a:path w="1146809" h="1106170">
                  <a:moveTo>
                    <a:pt x="368084" y="870991"/>
                  </a:moveTo>
                  <a:lnTo>
                    <a:pt x="367944" y="869886"/>
                  </a:lnTo>
                  <a:lnTo>
                    <a:pt x="367626" y="867638"/>
                  </a:lnTo>
                  <a:lnTo>
                    <a:pt x="367118" y="867740"/>
                  </a:lnTo>
                  <a:lnTo>
                    <a:pt x="366610" y="867854"/>
                  </a:lnTo>
                  <a:lnTo>
                    <a:pt x="366102" y="867930"/>
                  </a:lnTo>
                  <a:lnTo>
                    <a:pt x="366763" y="870127"/>
                  </a:lnTo>
                  <a:lnTo>
                    <a:pt x="367093" y="871232"/>
                  </a:lnTo>
                  <a:lnTo>
                    <a:pt x="367423" y="871143"/>
                  </a:lnTo>
                  <a:lnTo>
                    <a:pt x="367753" y="871080"/>
                  </a:lnTo>
                  <a:lnTo>
                    <a:pt x="368084" y="870991"/>
                  </a:lnTo>
                  <a:close/>
                </a:path>
                <a:path w="1146809" h="1106170">
                  <a:moveTo>
                    <a:pt x="371055" y="89738"/>
                  </a:moveTo>
                  <a:lnTo>
                    <a:pt x="370852" y="89306"/>
                  </a:lnTo>
                  <a:lnTo>
                    <a:pt x="370687" y="89001"/>
                  </a:lnTo>
                  <a:lnTo>
                    <a:pt x="369468" y="88734"/>
                  </a:lnTo>
                  <a:lnTo>
                    <a:pt x="369366" y="88900"/>
                  </a:lnTo>
                  <a:lnTo>
                    <a:pt x="368973" y="89458"/>
                  </a:lnTo>
                  <a:lnTo>
                    <a:pt x="368871" y="90195"/>
                  </a:lnTo>
                  <a:lnTo>
                    <a:pt x="368655" y="90855"/>
                  </a:lnTo>
                  <a:lnTo>
                    <a:pt x="369239" y="90970"/>
                  </a:lnTo>
                  <a:lnTo>
                    <a:pt x="369811" y="91046"/>
                  </a:lnTo>
                  <a:lnTo>
                    <a:pt x="370560" y="91173"/>
                  </a:lnTo>
                  <a:lnTo>
                    <a:pt x="370713" y="90411"/>
                  </a:lnTo>
                  <a:lnTo>
                    <a:pt x="371055" y="89738"/>
                  </a:lnTo>
                  <a:close/>
                </a:path>
                <a:path w="1146809" h="1106170">
                  <a:moveTo>
                    <a:pt x="383387" y="553326"/>
                  </a:moveTo>
                  <a:lnTo>
                    <a:pt x="383209" y="553008"/>
                  </a:lnTo>
                  <a:lnTo>
                    <a:pt x="383044" y="552691"/>
                  </a:lnTo>
                  <a:lnTo>
                    <a:pt x="382879" y="552386"/>
                  </a:lnTo>
                  <a:lnTo>
                    <a:pt x="381520" y="552958"/>
                  </a:lnTo>
                  <a:lnTo>
                    <a:pt x="380161" y="553491"/>
                  </a:lnTo>
                  <a:lnTo>
                    <a:pt x="378802" y="554075"/>
                  </a:lnTo>
                  <a:lnTo>
                    <a:pt x="379044" y="554939"/>
                  </a:lnTo>
                  <a:lnTo>
                    <a:pt x="379869" y="554812"/>
                  </a:lnTo>
                  <a:lnTo>
                    <a:pt x="380707" y="554850"/>
                  </a:lnTo>
                  <a:lnTo>
                    <a:pt x="381431" y="554570"/>
                  </a:lnTo>
                  <a:lnTo>
                    <a:pt x="382143" y="554316"/>
                  </a:lnTo>
                  <a:lnTo>
                    <a:pt x="382739" y="553745"/>
                  </a:lnTo>
                  <a:lnTo>
                    <a:pt x="383387" y="553326"/>
                  </a:lnTo>
                  <a:close/>
                </a:path>
                <a:path w="1146809" h="1106170">
                  <a:moveTo>
                    <a:pt x="385864" y="433971"/>
                  </a:moveTo>
                  <a:lnTo>
                    <a:pt x="384949" y="433387"/>
                  </a:lnTo>
                  <a:lnTo>
                    <a:pt x="384022" y="432777"/>
                  </a:lnTo>
                  <a:lnTo>
                    <a:pt x="383120" y="432168"/>
                  </a:lnTo>
                  <a:lnTo>
                    <a:pt x="382917" y="432435"/>
                  </a:lnTo>
                  <a:lnTo>
                    <a:pt x="382689" y="432701"/>
                  </a:lnTo>
                  <a:lnTo>
                    <a:pt x="382473" y="432981"/>
                  </a:lnTo>
                  <a:lnTo>
                    <a:pt x="383260" y="433768"/>
                  </a:lnTo>
                  <a:lnTo>
                    <a:pt x="384073" y="434568"/>
                  </a:lnTo>
                  <a:lnTo>
                    <a:pt x="384848" y="435368"/>
                  </a:lnTo>
                  <a:lnTo>
                    <a:pt x="385203" y="434898"/>
                  </a:lnTo>
                  <a:lnTo>
                    <a:pt x="385864" y="433971"/>
                  </a:lnTo>
                  <a:close/>
                </a:path>
                <a:path w="1146809" h="1106170">
                  <a:moveTo>
                    <a:pt x="391477" y="146304"/>
                  </a:moveTo>
                  <a:lnTo>
                    <a:pt x="391210" y="145440"/>
                  </a:lnTo>
                  <a:lnTo>
                    <a:pt x="391160" y="144868"/>
                  </a:lnTo>
                  <a:lnTo>
                    <a:pt x="390626" y="144932"/>
                  </a:lnTo>
                  <a:lnTo>
                    <a:pt x="390093" y="144970"/>
                  </a:lnTo>
                  <a:lnTo>
                    <a:pt x="389407" y="145046"/>
                  </a:lnTo>
                  <a:lnTo>
                    <a:pt x="389394" y="145770"/>
                  </a:lnTo>
                  <a:lnTo>
                    <a:pt x="389369" y="146316"/>
                  </a:lnTo>
                  <a:lnTo>
                    <a:pt x="389369" y="146888"/>
                  </a:lnTo>
                  <a:lnTo>
                    <a:pt x="390017" y="146773"/>
                  </a:lnTo>
                  <a:lnTo>
                    <a:pt x="390753" y="146837"/>
                  </a:lnTo>
                  <a:lnTo>
                    <a:pt x="391223" y="146494"/>
                  </a:lnTo>
                  <a:lnTo>
                    <a:pt x="391477" y="146304"/>
                  </a:lnTo>
                  <a:close/>
                </a:path>
                <a:path w="1146809" h="1106170">
                  <a:moveTo>
                    <a:pt x="408114" y="713092"/>
                  </a:moveTo>
                  <a:lnTo>
                    <a:pt x="407365" y="712406"/>
                  </a:lnTo>
                  <a:lnTo>
                    <a:pt x="406958" y="712089"/>
                  </a:lnTo>
                  <a:lnTo>
                    <a:pt x="405980" y="713054"/>
                  </a:lnTo>
                  <a:lnTo>
                    <a:pt x="405003" y="714070"/>
                  </a:lnTo>
                  <a:lnTo>
                    <a:pt x="404025" y="715022"/>
                  </a:lnTo>
                  <a:lnTo>
                    <a:pt x="404520" y="715518"/>
                  </a:lnTo>
                  <a:lnTo>
                    <a:pt x="405015" y="716038"/>
                  </a:lnTo>
                  <a:lnTo>
                    <a:pt x="405523" y="716572"/>
                  </a:lnTo>
                  <a:lnTo>
                    <a:pt x="406387" y="715391"/>
                  </a:lnTo>
                  <a:lnTo>
                    <a:pt x="407263" y="714248"/>
                  </a:lnTo>
                  <a:lnTo>
                    <a:pt x="408114" y="713092"/>
                  </a:lnTo>
                  <a:close/>
                </a:path>
                <a:path w="1146809" h="1106170">
                  <a:moveTo>
                    <a:pt x="413385" y="466725"/>
                  </a:moveTo>
                  <a:lnTo>
                    <a:pt x="412762" y="465391"/>
                  </a:lnTo>
                  <a:lnTo>
                    <a:pt x="411721" y="465899"/>
                  </a:lnTo>
                  <a:lnTo>
                    <a:pt x="410667" y="466394"/>
                  </a:lnTo>
                  <a:lnTo>
                    <a:pt x="409600" y="466902"/>
                  </a:lnTo>
                  <a:lnTo>
                    <a:pt x="409968" y="467741"/>
                  </a:lnTo>
                  <a:lnTo>
                    <a:pt x="410184" y="468160"/>
                  </a:lnTo>
                  <a:lnTo>
                    <a:pt x="411238" y="467690"/>
                  </a:lnTo>
                  <a:lnTo>
                    <a:pt x="412318" y="467207"/>
                  </a:lnTo>
                  <a:lnTo>
                    <a:pt x="413385" y="466725"/>
                  </a:lnTo>
                  <a:close/>
                </a:path>
                <a:path w="1146809" h="1106170">
                  <a:moveTo>
                    <a:pt x="418020" y="208229"/>
                  </a:moveTo>
                  <a:lnTo>
                    <a:pt x="417169" y="208102"/>
                  </a:lnTo>
                  <a:lnTo>
                    <a:pt x="416445" y="207746"/>
                  </a:lnTo>
                  <a:lnTo>
                    <a:pt x="416064" y="207975"/>
                  </a:lnTo>
                  <a:lnTo>
                    <a:pt x="415696" y="208203"/>
                  </a:lnTo>
                  <a:lnTo>
                    <a:pt x="415620" y="209003"/>
                  </a:lnTo>
                  <a:lnTo>
                    <a:pt x="415404" y="209550"/>
                  </a:lnTo>
                  <a:lnTo>
                    <a:pt x="415950" y="209702"/>
                  </a:lnTo>
                  <a:lnTo>
                    <a:pt x="416610" y="210159"/>
                  </a:lnTo>
                  <a:lnTo>
                    <a:pt x="417004" y="209981"/>
                  </a:lnTo>
                  <a:lnTo>
                    <a:pt x="417423" y="209778"/>
                  </a:lnTo>
                  <a:lnTo>
                    <a:pt x="417588" y="209042"/>
                  </a:lnTo>
                  <a:lnTo>
                    <a:pt x="418020" y="208229"/>
                  </a:lnTo>
                  <a:close/>
                </a:path>
                <a:path w="1146809" h="1106170">
                  <a:moveTo>
                    <a:pt x="434390" y="448754"/>
                  </a:moveTo>
                  <a:lnTo>
                    <a:pt x="433984" y="448665"/>
                  </a:lnTo>
                  <a:lnTo>
                    <a:pt x="433616" y="448551"/>
                  </a:lnTo>
                  <a:lnTo>
                    <a:pt x="433235" y="448449"/>
                  </a:lnTo>
                  <a:lnTo>
                    <a:pt x="432892" y="449338"/>
                  </a:lnTo>
                  <a:lnTo>
                    <a:pt x="432549" y="450227"/>
                  </a:lnTo>
                  <a:lnTo>
                    <a:pt x="432219" y="451116"/>
                  </a:lnTo>
                  <a:lnTo>
                    <a:pt x="433730" y="451815"/>
                  </a:lnTo>
                  <a:lnTo>
                    <a:pt x="433933" y="450786"/>
                  </a:lnTo>
                  <a:lnTo>
                    <a:pt x="434390" y="448754"/>
                  </a:lnTo>
                  <a:close/>
                </a:path>
                <a:path w="1146809" h="1106170">
                  <a:moveTo>
                    <a:pt x="437248" y="938085"/>
                  </a:moveTo>
                  <a:lnTo>
                    <a:pt x="437159" y="937653"/>
                  </a:lnTo>
                  <a:lnTo>
                    <a:pt x="436930" y="936777"/>
                  </a:lnTo>
                  <a:lnTo>
                    <a:pt x="434606" y="937285"/>
                  </a:lnTo>
                  <a:lnTo>
                    <a:pt x="433451" y="937552"/>
                  </a:lnTo>
                  <a:lnTo>
                    <a:pt x="433565" y="937996"/>
                  </a:lnTo>
                  <a:lnTo>
                    <a:pt x="433666" y="938453"/>
                  </a:lnTo>
                  <a:lnTo>
                    <a:pt x="433781" y="938911"/>
                  </a:lnTo>
                  <a:lnTo>
                    <a:pt x="434936" y="938631"/>
                  </a:lnTo>
                  <a:lnTo>
                    <a:pt x="436092" y="938377"/>
                  </a:lnTo>
                  <a:lnTo>
                    <a:pt x="437248" y="938085"/>
                  </a:lnTo>
                  <a:close/>
                </a:path>
                <a:path w="1146809" h="1106170">
                  <a:moveTo>
                    <a:pt x="442531" y="179946"/>
                  </a:moveTo>
                  <a:lnTo>
                    <a:pt x="441769" y="179781"/>
                  </a:lnTo>
                  <a:lnTo>
                    <a:pt x="440994" y="179654"/>
                  </a:lnTo>
                  <a:lnTo>
                    <a:pt x="439293" y="179324"/>
                  </a:lnTo>
                  <a:lnTo>
                    <a:pt x="439508" y="180327"/>
                  </a:lnTo>
                  <a:lnTo>
                    <a:pt x="439445" y="181216"/>
                  </a:lnTo>
                  <a:lnTo>
                    <a:pt x="439813" y="181444"/>
                  </a:lnTo>
                  <a:lnTo>
                    <a:pt x="440436" y="181851"/>
                  </a:lnTo>
                  <a:lnTo>
                    <a:pt x="441375" y="182041"/>
                  </a:lnTo>
                  <a:lnTo>
                    <a:pt x="442074" y="181864"/>
                  </a:lnTo>
                  <a:lnTo>
                    <a:pt x="442353" y="181813"/>
                  </a:lnTo>
                  <a:lnTo>
                    <a:pt x="442391" y="180619"/>
                  </a:lnTo>
                  <a:lnTo>
                    <a:pt x="442531" y="179946"/>
                  </a:lnTo>
                  <a:close/>
                </a:path>
                <a:path w="1146809" h="1106170">
                  <a:moveTo>
                    <a:pt x="453999" y="968578"/>
                  </a:moveTo>
                  <a:lnTo>
                    <a:pt x="453872" y="967638"/>
                  </a:lnTo>
                  <a:lnTo>
                    <a:pt x="453948" y="966546"/>
                  </a:lnTo>
                  <a:lnTo>
                    <a:pt x="452932" y="966838"/>
                  </a:lnTo>
                  <a:lnTo>
                    <a:pt x="452081" y="966876"/>
                  </a:lnTo>
                  <a:lnTo>
                    <a:pt x="451535" y="967282"/>
                  </a:lnTo>
                  <a:lnTo>
                    <a:pt x="451256" y="967498"/>
                  </a:lnTo>
                  <a:lnTo>
                    <a:pt x="451535" y="968387"/>
                  </a:lnTo>
                  <a:lnTo>
                    <a:pt x="451535" y="968971"/>
                  </a:lnTo>
                  <a:lnTo>
                    <a:pt x="452272" y="968908"/>
                  </a:lnTo>
                  <a:lnTo>
                    <a:pt x="453097" y="968984"/>
                  </a:lnTo>
                  <a:lnTo>
                    <a:pt x="453758" y="968692"/>
                  </a:lnTo>
                  <a:lnTo>
                    <a:pt x="453999" y="968578"/>
                  </a:lnTo>
                  <a:close/>
                </a:path>
                <a:path w="1146809" h="1106170">
                  <a:moveTo>
                    <a:pt x="479272" y="908392"/>
                  </a:moveTo>
                  <a:lnTo>
                    <a:pt x="478294" y="907859"/>
                  </a:lnTo>
                  <a:lnTo>
                    <a:pt x="477291" y="907338"/>
                  </a:lnTo>
                  <a:lnTo>
                    <a:pt x="476288" y="906792"/>
                  </a:lnTo>
                  <a:lnTo>
                    <a:pt x="476059" y="907313"/>
                  </a:lnTo>
                  <a:lnTo>
                    <a:pt x="475627" y="908342"/>
                  </a:lnTo>
                  <a:lnTo>
                    <a:pt x="476694" y="908735"/>
                  </a:lnTo>
                  <a:lnTo>
                    <a:pt x="477761" y="909104"/>
                  </a:lnTo>
                  <a:lnTo>
                    <a:pt x="478815" y="909485"/>
                  </a:lnTo>
                  <a:lnTo>
                    <a:pt x="478967" y="909116"/>
                  </a:lnTo>
                  <a:lnTo>
                    <a:pt x="479272" y="908392"/>
                  </a:lnTo>
                  <a:close/>
                </a:path>
                <a:path w="1146809" h="1106170">
                  <a:moveTo>
                    <a:pt x="482879" y="2197"/>
                  </a:moveTo>
                  <a:lnTo>
                    <a:pt x="482803" y="1612"/>
                  </a:lnTo>
                  <a:lnTo>
                    <a:pt x="482739" y="1016"/>
                  </a:lnTo>
                  <a:lnTo>
                    <a:pt x="482676" y="241"/>
                  </a:lnTo>
                  <a:lnTo>
                    <a:pt x="481990" y="228"/>
                  </a:lnTo>
                  <a:lnTo>
                    <a:pt x="481215" y="0"/>
                  </a:lnTo>
                  <a:lnTo>
                    <a:pt x="480936" y="279"/>
                  </a:lnTo>
                  <a:lnTo>
                    <a:pt x="480644" y="571"/>
                  </a:lnTo>
                  <a:lnTo>
                    <a:pt x="480618" y="1727"/>
                  </a:lnTo>
                  <a:lnTo>
                    <a:pt x="480783" y="1816"/>
                  </a:lnTo>
                  <a:lnTo>
                    <a:pt x="481418" y="2095"/>
                  </a:lnTo>
                  <a:lnTo>
                    <a:pt x="482168" y="2095"/>
                  </a:lnTo>
                  <a:lnTo>
                    <a:pt x="482879" y="2197"/>
                  </a:lnTo>
                  <a:close/>
                </a:path>
                <a:path w="1146809" h="1106170">
                  <a:moveTo>
                    <a:pt x="494995" y="555904"/>
                  </a:moveTo>
                  <a:lnTo>
                    <a:pt x="494322" y="555015"/>
                  </a:lnTo>
                  <a:lnTo>
                    <a:pt x="493560" y="554304"/>
                  </a:lnTo>
                  <a:lnTo>
                    <a:pt x="492848" y="553542"/>
                  </a:lnTo>
                  <a:lnTo>
                    <a:pt x="492417" y="553910"/>
                  </a:lnTo>
                  <a:lnTo>
                    <a:pt x="491998" y="554278"/>
                  </a:lnTo>
                  <a:lnTo>
                    <a:pt x="491553" y="554647"/>
                  </a:lnTo>
                  <a:lnTo>
                    <a:pt x="492328" y="555421"/>
                  </a:lnTo>
                  <a:lnTo>
                    <a:pt x="493852" y="557009"/>
                  </a:lnTo>
                  <a:lnTo>
                    <a:pt x="494233" y="556602"/>
                  </a:lnTo>
                  <a:lnTo>
                    <a:pt x="494995" y="555904"/>
                  </a:lnTo>
                  <a:close/>
                </a:path>
                <a:path w="1146809" h="1106170">
                  <a:moveTo>
                    <a:pt x="506018" y="815073"/>
                  </a:moveTo>
                  <a:lnTo>
                    <a:pt x="503859" y="813473"/>
                  </a:lnTo>
                  <a:lnTo>
                    <a:pt x="501510" y="815365"/>
                  </a:lnTo>
                  <a:lnTo>
                    <a:pt x="503224" y="815251"/>
                  </a:lnTo>
                  <a:lnTo>
                    <a:pt x="504393" y="815187"/>
                  </a:lnTo>
                  <a:lnTo>
                    <a:pt x="506018" y="815073"/>
                  </a:lnTo>
                  <a:close/>
                </a:path>
                <a:path w="1146809" h="1106170">
                  <a:moveTo>
                    <a:pt x="520166" y="618705"/>
                  </a:moveTo>
                  <a:lnTo>
                    <a:pt x="519684" y="617702"/>
                  </a:lnTo>
                  <a:lnTo>
                    <a:pt x="519226" y="616712"/>
                  </a:lnTo>
                  <a:lnTo>
                    <a:pt x="518617" y="615708"/>
                  </a:lnTo>
                  <a:lnTo>
                    <a:pt x="517639" y="616254"/>
                  </a:lnTo>
                  <a:lnTo>
                    <a:pt x="517105" y="616483"/>
                  </a:lnTo>
                  <a:lnTo>
                    <a:pt x="517601" y="617499"/>
                  </a:lnTo>
                  <a:lnTo>
                    <a:pt x="518121" y="618515"/>
                  </a:lnTo>
                  <a:lnTo>
                    <a:pt x="518617" y="619531"/>
                  </a:lnTo>
                  <a:lnTo>
                    <a:pt x="519150" y="619252"/>
                  </a:lnTo>
                  <a:lnTo>
                    <a:pt x="519645" y="618985"/>
                  </a:lnTo>
                  <a:lnTo>
                    <a:pt x="520166" y="618705"/>
                  </a:lnTo>
                  <a:close/>
                </a:path>
                <a:path w="1146809" h="1106170">
                  <a:moveTo>
                    <a:pt x="539978" y="480580"/>
                  </a:moveTo>
                  <a:lnTo>
                    <a:pt x="539711" y="479717"/>
                  </a:lnTo>
                  <a:lnTo>
                    <a:pt x="539699" y="479145"/>
                  </a:lnTo>
                  <a:lnTo>
                    <a:pt x="538911" y="479285"/>
                  </a:lnTo>
                  <a:lnTo>
                    <a:pt x="538060" y="479247"/>
                  </a:lnTo>
                  <a:lnTo>
                    <a:pt x="537387" y="479564"/>
                  </a:lnTo>
                  <a:lnTo>
                    <a:pt x="536892" y="479818"/>
                  </a:lnTo>
                  <a:lnTo>
                    <a:pt x="536600" y="480517"/>
                  </a:lnTo>
                  <a:lnTo>
                    <a:pt x="536219" y="481012"/>
                  </a:lnTo>
                  <a:lnTo>
                    <a:pt x="536676" y="481177"/>
                  </a:lnTo>
                  <a:lnTo>
                    <a:pt x="537133" y="481380"/>
                  </a:lnTo>
                  <a:lnTo>
                    <a:pt x="537603" y="481558"/>
                  </a:lnTo>
                  <a:lnTo>
                    <a:pt x="538314" y="481330"/>
                  </a:lnTo>
                  <a:lnTo>
                    <a:pt x="539153" y="481215"/>
                  </a:lnTo>
                  <a:lnTo>
                    <a:pt x="539724" y="480771"/>
                  </a:lnTo>
                  <a:lnTo>
                    <a:pt x="539978" y="480580"/>
                  </a:lnTo>
                  <a:close/>
                </a:path>
                <a:path w="1146809" h="1106170">
                  <a:moveTo>
                    <a:pt x="541959" y="552500"/>
                  </a:moveTo>
                  <a:lnTo>
                    <a:pt x="541782" y="552284"/>
                  </a:lnTo>
                  <a:lnTo>
                    <a:pt x="541604" y="552094"/>
                  </a:lnTo>
                  <a:lnTo>
                    <a:pt x="541439" y="551891"/>
                  </a:lnTo>
                  <a:lnTo>
                    <a:pt x="538975" y="553821"/>
                  </a:lnTo>
                  <a:lnTo>
                    <a:pt x="539191" y="554088"/>
                  </a:lnTo>
                  <a:lnTo>
                    <a:pt x="539419" y="554367"/>
                  </a:lnTo>
                  <a:lnTo>
                    <a:pt x="539623" y="554647"/>
                  </a:lnTo>
                  <a:lnTo>
                    <a:pt x="540410" y="553935"/>
                  </a:lnTo>
                  <a:lnTo>
                    <a:pt x="541185" y="553212"/>
                  </a:lnTo>
                  <a:lnTo>
                    <a:pt x="541959" y="552500"/>
                  </a:lnTo>
                  <a:close/>
                </a:path>
                <a:path w="1146809" h="1106170">
                  <a:moveTo>
                    <a:pt x="547103" y="544436"/>
                  </a:moveTo>
                  <a:lnTo>
                    <a:pt x="546188" y="544525"/>
                  </a:lnTo>
                  <a:lnTo>
                    <a:pt x="545592" y="544512"/>
                  </a:lnTo>
                  <a:lnTo>
                    <a:pt x="545109" y="544715"/>
                  </a:lnTo>
                  <a:lnTo>
                    <a:pt x="544906" y="544817"/>
                  </a:lnTo>
                  <a:lnTo>
                    <a:pt x="544817" y="545719"/>
                  </a:lnTo>
                  <a:lnTo>
                    <a:pt x="544982" y="545846"/>
                  </a:lnTo>
                  <a:lnTo>
                    <a:pt x="545401" y="546188"/>
                  </a:lnTo>
                  <a:lnTo>
                    <a:pt x="545998" y="546252"/>
                  </a:lnTo>
                  <a:lnTo>
                    <a:pt x="546531" y="546430"/>
                  </a:lnTo>
                  <a:lnTo>
                    <a:pt x="546684" y="545896"/>
                  </a:lnTo>
                  <a:lnTo>
                    <a:pt x="546836" y="545350"/>
                  </a:lnTo>
                  <a:lnTo>
                    <a:pt x="547103" y="544436"/>
                  </a:lnTo>
                  <a:close/>
                </a:path>
                <a:path w="1146809" h="1106170">
                  <a:moveTo>
                    <a:pt x="552284" y="1086205"/>
                  </a:moveTo>
                  <a:lnTo>
                    <a:pt x="551027" y="1087793"/>
                  </a:lnTo>
                  <a:lnTo>
                    <a:pt x="552246" y="1086319"/>
                  </a:lnTo>
                  <a:close/>
                </a:path>
                <a:path w="1146809" h="1106170">
                  <a:moveTo>
                    <a:pt x="555802" y="1088174"/>
                  </a:moveTo>
                  <a:lnTo>
                    <a:pt x="555777" y="1086192"/>
                  </a:lnTo>
                  <a:lnTo>
                    <a:pt x="555752" y="1084414"/>
                  </a:lnTo>
                  <a:lnTo>
                    <a:pt x="552945" y="1083957"/>
                  </a:lnTo>
                  <a:lnTo>
                    <a:pt x="552284" y="1086205"/>
                  </a:lnTo>
                  <a:lnTo>
                    <a:pt x="555802" y="1088174"/>
                  </a:lnTo>
                  <a:close/>
                </a:path>
                <a:path w="1146809" h="1106170">
                  <a:moveTo>
                    <a:pt x="578815" y="831011"/>
                  </a:moveTo>
                  <a:lnTo>
                    <a:pt x="578116" y="829576"/>
                  </a:lnTo>
                  <a:lnTo>
                    <a:pt x="577989" y="828890"/>
                  </a:lnTo>
                  <a:lnTo>
                    <a:pt x="577557" y="828548"/>
                  </a:lnTo>
                  <a:lnTo>
                    <a:pt x="576986" y="828065"/>
                  </a:lnTo>
                  <a:lnTo>
                    <a:pt x="576199" y="827862"/>
                  </a:lnTo>
                  <a:lnTo>
                    <a:pt x="575500" y="827532"/>
                  </a:lnTo>
                  <a:lnTo>
                    <a:pt x="575259" y="827951"/>
                  </a:lnTo>
                  <a:lnTo>
                    <a:pt x="575005" y="828395"/>
                  </a:lnTo>
                  <a:lnTo>
                    <a:pt x="574725" y="828814"/>
                  </a:lnTo>
                  <a:lnTo>
                    <a:pt x="575818" y="829411"/>
                  </a:lnTo>
                  <a:lnTo>
                    <a:pt x="576922" y="829983"/>
                  </a:lnTo>
                  <a:lnTo>
                    <a:pt x="578815" y="831011"/>
                  </a:lnTo>
                  <a:close/>
                </a:path>
                <a:path w="1146809" h="1106170">
                  <a:moveTo>
                    <a:pt x="588073" y="152882"/>
                  </a:moveTo>
                  <a:lnTo>
                    <a:pt x="587806" y="152641"/>
                  </a:lnTo>
                  <a:lnTo>
                    <a:pt x="587527" y="152438"/>
                  </a:lnTo>
                  <a:lnTo>
                    <a:pt x="587260" y="152196"/>
                  </a:lnTo>
                  <a:lnTo>
                    <a:pt x="586524" y="152933"/>
                  </a:lnTo>
                  <a:lnTo>
                    <a:pt x="585787" y="153695"/>
                  </a:lnTo>
                  <a:lnTo>
                    <a:pt x="585025" y="154432"/>
                  </a:lnTo>
                  <a:lnTo>
                    <a:pt x="585393" y="154838"/>
                  </a:lnTo>
                  <a:lnTo>
                    <a:pt x="586130" y="155625"/>
                  </a:lnTo>
                  <a:lnTo>
                    <a:pt x="586765" y="154724"/>
                  </a:lnTo>
                  <a:lnTo>
                    <a:pt x="587438" y="153784"/>
                  </a:lnTo>
                  <a:lnTo>
                    <a:pt x="588073" y="152882"/>
                  </a:lnTo>
                  <a:close/>
                </a:path>
                <a:path w="1146809" h="1106170">
                  <a:moveTo>
                    <a:pt x="599186" y="668426"/>
                  </a:moveTo>
                  <a:lnTo>
                    <a:pt x="598792" y="668007"/>
                  </a:lnTo>
                  <a:lnTo>
                    <a:pt x="598411" y="667600"/>
                  </a:lnTo>
                  <a:lnTo>
                    <a:pt x="598030" y="667219"/>
                  </a:lnTo>
                  <a:lnTo>
                    <a:pt x="596544" y="668667"/>
                  </a:lnTo>
                  <a:lnTo>
                    <a:pt x="595795" y="669391"/>
                  </a:lnTo>
                  <a:lnTo>
                    <a:pt x="596074" y="669747"/>
                  </a:lnTo>
                  <a:lnTo>
                    <a:pt x="596341" y="670090"/>
                  </a:lnTo>
                  <a:lnTo>
                    <a:pt x="596620" y="670445"/>
                  </a:lnTo>
                  <a:lnTo>
                    <a:pt x="597458" y="669759"/>
                  </a:lnTo>
                  <a:lnTo>
                    <a:pt x="599186" y="668426"/>
                  </a:lnTo>
                  <a:close/>
                </a:path>
                <a:path w="1146809" h="1106170">
                  <a:moveTo>
                    <a:pt x="611352" y="253466"/>
                  </a:moveTo>
                  <a:lnTo>
                    <a:pt x="607847" y="253288"/>
                  </a:lnTo>
                  <a:lnTo>
                    <a:pt x="608685" y="254927"/>
                  </a:lnTo>
                  <a:lnTo>
                    <a:pt x="609244" y="255993"/>
                  </a:lnTo>
                  <a:lnTo>
                    <a:pt x="609815" y="257086"/>
                  </a:lnTo>
                  <a:lnTo>
                    <a:pt x="610908" y="255092"/>
                  </a:lnTo>
                  <a:lnTo>
                    <a:pt x="611352" y="253466"/>
                  </a:lnTo>
                  <a:close/>
                </a:path>
                <a:path w="1146809" h="1106170">
                  <a:moveTo>
                    <a:pt x="616318" y="559752"/>
                  </a:moveTo>
                  <a:lnTo>
                    <a:pt x="615950" y="559371"/>
                  </a:lnTo>
                  <a:lnTo>
                    <a:pt x="615492" y="558927"/>
                  </a:lnTo>
                  <a:lnTo>
                    <a:pt x="614591" y="558914"/>
                  </a:lnTo>
                  <a:lnTo>
                    <a:pt x="613295" y="558546"/>
                  </a:lnTo>
                  <a:lnTo>
                    <a:pt x="613549" y="559854"/>
                  </a:lnTo>
                  <a:lnTo>
                    <a:pt x="613448" y="560895"/>
                  </a:lnTo>
                  <a:lnTo>
                    <a:pt x="613879" y="561200"/>
                  </a:lnTo>
                  <a:lnTo>
                    <a:pt x="614400" y="561594"/>
                  </a:lnTo>
                  <a:lnTo>
                    <a:pt x="615365" y="561352"/>
                  </a:lnTo>
                  <a:lnTo>
                    <a:pt x="616153" y="561365"/>
                  </a:lnTo>
                  <a:lnTo>
                    <a:pt x="616102" y="560666"/>
                  </a:lnTo>
                  <a:lnTo>
                    <a:pt x="616318" y="559752"/>
                  </a:lnTo>
                  <a:close/>
                </a:path>
                <a:path w="1146809" h="1106170">
                  <a:moveTo>
                    <a:pt x="625055" y="310388"/>
                  </a:moveTo>
                  <a:lnTo>
                    <a:pt x="624928" y="310134"/>
                  </a:lnTo>
                  <a:lnTo>
                    <a:pt x="624763" y="309892"/>
                  </a:lnTo>
                  <a:lnTo>
                    <a:pt x="624636" y="309626"/>
                  </a:lnTo>
                  <a:lnTo>
                    <a:pt x="623620" y="310070"/>
                  </a:lnTo>
                  <a:lnTo>
                    <a:pt x="621601" y="310934"/>
                  </a:lnTo>
                  <a:lnTo>
                    <a:pt x="621919" y="311416"/>
                  </a:lnTo>
                  <a:lnTo>
                    <a:pt x="622211" y="311899"/>
                  </a:lnTo>
                  <a:lnTo>
                    <a:pt x="622528" y="312381"/>
                  </a:lnTo>
                  <a:lnTo>
                    <a:pt x="625055" y="310388"/>
                  </a:lnTo>
                  <a:close/>
                </a:path>
                <a:path w="1146809" h="1106170">
                  <a:moveTo>
                    <a:pt x="642289" y="467614"/>
                  </a:moveTo>
                  <a:lnTo>
                    <a:pt x="642239" y="467004"/>
                  </a:lnTo>
                  <a:lnTo>
                    <a:pt x="642162" y="466483"/>
                  </a:lnTo>
                  <a:lnTo>
                    <a:pt x="641273" y="466051"/>
                  </a:lnTo>
                  <a:lnTo>
                    <a:pt x="640283" y="465162"/>
                  </a:lnTo>
                  <a:lnTo>
                    <a:pt x="639826" y="466483"/>
                  </a:lnTo>
                  <a:lnTo>
                    <a:pt x="639229" y="467309"/>
                  </a:lnTo>
                  <a:lnTo>
                    <a:pt x="639457" y="467842"/>
                  </a:lnTo>
                  <a:lnTo>
                    <a:pt x="639648" y="468363"/>
                  </a:lnTo>
                  <a:lnTo>
                    <a:pt x="640638" y="468604"/>
                  </a:lnTo>
                  <a:lnTo>
                    <a:pt x="641273" y="468960"/>
                  </a:lnTo>
                  <a:lnTo>
                    <a:pt x="641616" y="468312"/>
                  </a:lnTo>
                  <a:lnTo>
                    <a:pt x="642289" y="467614"/>
                  </a:lnTo>
                  <a:close/>
                </a:path>
                <a:path w="1146809" h="1106170">
                  <a:moveTo>
                    <a:pt x="652881" y="1102880"/>
                  </a:moveTo>
                  <a:lnTo>
                    <a:pt x="651865" y="1102969"/>
                  </a:lnTo>
                  <a:lnTo>
                    <a:pt x="651332" y="1103045"/>
                  </a:lnTo>
                  <a:lnTo>
                    <a:pt x="651421" y="1103884"/>
                  </a:lnTo>
                  <a:lnTo>
                    <a:pt x="651497" y="1104747"/>
                  </a:lnTo>
                  <a:lnTo>
                    <a:pt x="651573" y="1105611"/>
                  </a:lnTo>
                  <a:lnTo>
                    <a:pt x="651929" y="1105598"/>
                  </a:lnTo>
                  <a:lnTo>
                    <a:pt x="652284" y="1105598"/>
                  </a:lnTo>
                  <a:lnTo>
                    <a:pt x="652640" y="1105573"/>
                  </a:lnTo>
                  <a:lnTo>
                    <a:pt x="652805" y="1103769"/>
                  </a:lnTo>
                  <a:lnTo>
                    <a:pt x="652881" y="1102880"/>
                  </a:lnTo>
                  <a:close/>
                </a:path>
                <a:path w="1146809" h="1106170">
                  <a:moveTo>
                    <a:pt x="672617" y="243420"/>
                  </a:moveTo>
                  <a:lnTo>
                    <a:pt x="672249" y="243090"/>
                  </a:lnTo>
                  <a:lnTo>
                    <a:pt x="671753" y="242658"/>
                  </a:lnTo>
                  <a:lnTo>
                    <a:pt x="670725" y="242747"/>
                  </a:lnTo>
                  <a:lnTo>
                    <a:pt x="669798" y="242874"/>
                  </a:lnTo>
                  <a:lnTo>
                    <a:pt x="669505" y="244195"/>
                  </a:lnTo>
                  <a:lnTo>
                    <a:pt x="669772" y="244525"/>
                  </a:lnTo>
                  <a:lnTo>
                    <a:pt x="670242" y="245071"/>
                  </a:lnTo>
                  <a:lnTo>
                    <a:pt x="671068" y="245300"/>
                  </a:lnTo>
                  <a:lnTo>
                    <a:pt x="672414" y="246037"/>
                  </a:lnTo>
                  <a:lnTo>
                    <a:pt x="672376" y="244500"/>
                  </a:lnTo>
                  <a:lnTo>
                    <a:pt x="672617" y="243420"/>
                  </a:lnTo>
                  <a:close/>
                </a:path>
                <a:path w="1146809" h="1106170">
                  <a:moveTo>
                    <a:pt x="698538" y="647446"/>
                  </a:moveTo>
                  <a:lnTo>
                    <a:pt x="698093" y="646912"/>
                  </a:lnTo>
                  <a:lnTo>
                    <a:pt x="697903" y="646607"/>
                  </a:lnTo>
                  <a:lnTo>
                    <a:pt x="697077" y="647141"/>
                  </a:lnTo>
                  <a:lnTo>
                    <a:pt x="695477" y="648208"/>
                  </a:lnTo>
                  <a:lnTo>
                    <a:pt x="695833" y="648627"/>
                  </a:lnTo>
                  <a:lnTo>
                    <a:pt x="696175" y="649033"/>
                  </a:lnTo>
                  <a:lnTo>
                    <a:pt x="696544" y="649439"/>
                  </a:lnTo>
                  <a:lnTo>
                    <a:pt x="697191" y="648817"/>
                  </a:lnTo>
                  <a:lnTo>
                    <a:pt x="697890" y="648208"/>
                  </a:lnTo>
                  <a:lnTo>
                    <a:pt x="698538" y="647446"/>
                  </a:lnTo>
                  <a:close/>
                </a:path>
                <a:path w="1146809" h="1106170">
                  <a:moveTo>
                    <a:pt x="699617" y="435914"/>
                  </a:moveTo>
                  <a:lnTo>
                    <a:pt x="698931" y="435381"/>
                  </a:lnTo>
                  <a:lnTo>
                    <a:pt x="698195" y="435140"/>
                  </a:lnTo>
                  <a:lnTo>
                    <a:pt x="697179" y="434644"/>
                  </a:lnTo>
                  <a:lnTo>
                    <a:pt x="697141" y="435749"/>
                  </a:lnTo>
                  <a:lnTo>
                    <a:pt x="696887" y="436562"/>
                  </a:lnTo>
                  <a:lnTo>
                    <a:pt x="697166" y="436892"/>
                  </a:lnTo>
                  <a:lnTo>
                    <a:pt x="697458" y="437261"/>
                  </a:lnTo>
                  <a:lnTo>
                    <a:pt x="698373" y="437413"/>
                  </a:lnTo>
                  <a:lnTo>
                    <a:pt x="698855" y="437235"/>
                  </a:lnTo>
                  <a:lnTo>
                    <a:pt x="699223" y="437095"/>
                  </a:lnTo>
                  <a:lnTo>
                    <a:pt x="699617" y="435914"/>
                  </a:lnTo>
                  <a:close/>
                </a:path>
                <a:path w="1146809" h="1106170">
                  <a:moveTo>
                    <a:pt x="708469" y="757326"/>
                  </a:moveTo>
                  <a:lnTo>
                    <a:pt x="707567" y="756920"/>
                  </a:lnTo>
                  <a:lnTo>
                    <a:pt x="706678" y="756526"/>
                  </a:lnTo>
                  <a:lnTo>
                    <a:pt x="705777" y="756132"/>
                  </a:lnTo>
                  <a:lnTo>
                    <a:pt x="705637" y="756450"/>
                  </a:lnTo>
                  <a:lnTo>
                    <a:pt x="705485" y="756780"/>
                  </a:lnTo>
                  <a:lnTo>
                    <a:pt x="705358" y="757085"/>
                  </a:lnTo>
                  <a:lnTo>
                    <a:pt x="706221" y="757529"/>
                  </a:lnTo>
                  <a:lnTo>
                    <a:pt x="707123" y="757961"/>
                  </a:lnTo>
                  <a:lnTo>
                    <a:pt x="707999" y="758405"/>
                  </a:lnTo>
                  <a:lnTo>
                    <a:pt x="708152" y="758050"/>
                  </a:lnTo>
                  <a:lnTo>
                    <a:pt x="708317" y="757682"/>
                  </a:lnTo>
                  <a:lnTo>
                    <a:pt x="708469" y="757326"/>
                  </a:lnTo>
                  <a:close/>
                </a:path>
                <a:path w="1146809" h="1106170">
                  <a:moveTo>
                    <a:pt x="710361" y="727633"/>
                  </a:moveTo>
                  <a:lnTo>
                    <a:pt x="709561" y="727265"/>
                  </a:lnTo>
                  <a:lnTo>
                    <a:pt x="708787" y="727227"/>
                  </a:lnTo>
                  <a:lnTo>
                    <a:pt x="707771" y="727024"/>
                  </a:lnTo>
                  <a:lnTo>
                    <a:pt x="707771" y="727976"/>
                  </a:lnTo>
                  <a:lnTo>
                    <a:pt x="707644" y="728929"/>
                  </a:lnTo>
                  <a:lnTo>
                    <a:pt x="707821" y="728992"/>
                  </a:lnTo>
                  <a:lnTo>
                    <a:pt x="708494" y="729221"/>
                  </a:lnTo>
                  <a:lnTo>
                    <a:pt x="709282" y="729297"/>
                  </a:lnTo>
                  <a:lnTo>
                    <a:pt x="709968" y="729107"/>
                  </a:lnTo>
                  <a:lnTo>
                    <a:pt x="710171" y="729056"/>
                  </a:lnTo>
                  <a:lnTo>
                    <a:pt x="710361" y="727633"/>
                  </a:lnTo>
                  <a:close/>
                </a:path>
                <a:path w="1146809" h="1106170">
                  <a:moveTo>
                    <a:pt x="732840" y="155295"/>
                  </a:moveTo>
                  <a:lnTo>
                    <a:pt x="732536" y="154724"/>
                  </a:lnTo>
                  <a:lnTo>
                    <a:pt x="732434" y="154317"/>
                  </a:lnTo>
                  <a:lnTo>
                    <a:pt x="731875" y="154559"/>
                  </a:lnTo>
                  <a:lnTo>
                    <a:pt x="731291" y="154736"/>
                  </a:lnTo>
                  <a:lnTo>
                    <a:pt x="730846" y="155092"/>
                  </a:lnTo>
                  <a:lnTo>
                    <a:pt x="731012" y="155816"/>
                  </a:lnTo>
                  <a:lnTo>
                    <a:pt x="731177" y="156451"/>
                  </a:lnTo>
                  <a:lnTo>
                    <a:pt x="731723" y="156108"/>
                  </a:lnTo>
                  <a:lnTo>
                    <a:pt x="732320" y="155879"/>
                  </a:lnTo>
                  <a:lnTo>
                    <a:pt x="732650" y="155473"/>
                  </a:lnTo>
                  <a:lnTo>
                    <a:pt x="732840" y="155295"/>
                  </a:lnTo>
                  <a:close/>
                </a:path>
                <a:path w="1146809" h="1106170">
                  <a:moveTo>
                    <a:pt x="764641" y="994829"/>
                  </a:moveTo>
                  <a:lnTo>
                    <a:pt x="764336" y="994587"/>
                  </a:lnTo>
                  <a:lnTo>
                    <a:pt x="764032" y="994308"/>
                  </a:lnTo>
                  <a:lnTo>
                    <a:pt x="763714" y="994079"/>
                  </a:lnTo>
                  <a:lnTo>
                    <a:pt x="763028" y="994918"/>
                  </a:lnTo>
                  <a:lnTo>
                    <a:pt x="762368" y="995781"/>
                  </a:lnTo>
                  <a:lnTo>
                    <a:pt x="761707" y="996632"/>
                  </a:lnTo>
                  <a:lnTo>
                    <a:pt x="761987" y="996835"/>
                  </a:lnTo>
                  <a:lnTo>
                    <a:pt x="762254" y="997064"/>
                  </a:lnTo>
                  <a:lnTo>
                    <a:pt x="762546" y="997280"/>
                  </a:lnTo>
                  <a:lnTo>
                    <a:pt x="763231" y="996467"/>
                  </a:lnTo>
                  <a:lnTo>
                    <a:pt x="763943" y="995654"/>
                  </a:lnTo>
                  <a:lnTo>
                    <a:pt x="764641" y="994829"/>
                  </a:lnTo>
                  <a:close/>
                </a:path>
                <a:path w="1146809" h="1106170">
                  <a:moveTo>
                    <a:pt x="784593" y="355498"/>
                  </a:moveTo>
                  <a:lnTo>
                    <a:pt x="784504" y="354571"/>
                  </a:lnTo>
                  <a:lnTo>
                    <a:pt x="784580" y="353542"/>
                  </a:lnTo>
                  <a:lnTo>
                    <a:pt x="783513" y="353822"/>
                  </a:lnTo>
                  <a:lnTo>
                    <a:pt x="782701" y="353885"/>
                  </a:lnTo>
                  <a:lnTo>
                    <a:pt x="782129" y="354266"/>
                  </a:lnTo>
                  <a:lnTo>
                    <a:pt x="781888" y="354406"/>
                  </a:lnTo>
                  <a:lnTo>
                    <a:pt x="782091" y="355295"/>
                  </a:lnTo>
                  <a:lnTo>
                    <a:pt x="782142" y="355815"/>
                  </a:lnTo>
                  <a:lnTo>
                    <a:pt x="782891" y="355752"/>
                  </a:lnTo>
                  <a:lnTo>
                    <a:pt x="783691" y="355790"/>
                  </a:lnTo>
                  <a:lnTo>
                    <a:pt x="784415" y="355549"/>
                  </a:lnTo>
                  <a:lnTo>
                    <a:pt x="784593" y="355498"/>
                  </a:lnTo>
                  <a:close/>
                </a:path>
                <a:path w="1146809" h="1106170">
                  <a:moveTo>
                    <a:pt x="786358" y="257276"/>
                  </a:moveTo>
                  <a:lnTo>
                    <a:pt x="785863" y="257289"/>
                  </a:lnTo>
                  <a:lnTo>
                    <a:pt x="785342" y="257302"/>
                  </a:lnTo>
                  <a:lnTo>
                    <a:pt x="784834" y="257314"/>
                  </a:lnTo>
                  <a:lnTo>
                    <a:pt x="784999" y="261099"/>
                  </a:lnTo>
                  <a:lnTo>
                    <a:pt x="785380" y="261073"/>
                  </a:lnTo>
                  <a:lnTo>
                    <a:pt x="785787" y="261061"/>
                  </a:lnTo>
                  <a:lnTo>
                    <a:pt x="786193" y="261035"/>
                  </a:lnTo>
                  <a:lnTo>
                    <a:pt x="786257" y="259778"/>
                  </a:lnTo>
                  <a:lnTo>
                    <a:pt x="786307" y="258533"/>
                  </a:lnTo>
                  <a:lnTo>
                    <a:pt x="786358" y="257276"/>
                  </a:lnTo>
                  <a:close/>
                </a:path>
                <a:path w="1146809" h="1106170">
                  <a:moveTo>
                    <a:pt x="848512" y="684682"/>
                  </a:moveTo>
                  <a:lnTo>
                    <a:pt x="847102" y="685292"/>
                  </a:lnTo>
                  <a:lnTo>
                    <a:pt x="846442" y="685444"/>
                  </a:lnTo>
                  <a:lnTo>
                    <a:pt x="845921" y="685825"/>
                  </a:lnTo>
                  <a:lnTo>
                    <a:pt x="845502" y="686155"/>
                  </a:lnTo>
                  <a:lnTo>
                    <a:pt x="845248" y="686777"/>
                  </a:lnTo>
                  <a:lnTo>
                    <a:pt x="844905" y="687260"/>
                  </a:lnTo>
                  <a:lnTo>
                    <a:pt x="845604" y="687463"/>
                  </a:lnTo>
                  <a:lnTo>
                    <a:pt x="846315" y="687857"/>
                  </a:lnTo>
                  <a:lnTo>
                    <a:pt x="846975" y="687806"/>
                  </a:lnTo>
                  <a:lnTo>
                    <a:pt x="847280" y="687781"/>
                  </a:lnTo>
                  <a:lnTo>
                    <a:pt x="847483" y="686841"/>
                  </a:lnTo>
                  <a:lnTo>
                    <a:pt x="848512" y="684682"/>
                  </a:lnTo>
                  <a:close/>
                </a:path>
                <a:path w="1146809" h="1106170">
                  <a:moveTo>
                    <a:pt x="848639" y="678751"/>
                  </a:moveTo>
                  <a:lnTo>
                    <a:pt x="848309" y="678484"/>
                  </a:lnTo>
                  <a:lnTo>
                    <a:pt x="847979" y="678256"/>
                  </a:lnTo>
                  <a:lnTo>
                    <a:pt x="847648" y="677964"/>
                  </a:lnTo>
                  <a:lnTo>
                    <a:pt x="846975" y="678878"/>
                  </a:lnTo>
                  <a:lnTo>
                    <a:pt x="846302" y="679805"/>
                  </a:lnTo>
                  <a:lnTo>
                    <a:pt x="845616" y="680707"/>
                  </a:lnTo>
                  <a:lnTo>
                    <a:pt x="845934" y="680923"/>
                  </a:lnTo>
                  <a:lnTo>
                    <a:pt x="846518" y="681405"/>
                  </a:lnTo>
                  <a:lnTo>
                    <a:pt x="847217" y="680516"/>
                  </a:lnTo>
                  <a:lnTo>
                    <a:pt x="848639" y="678751"/>
                  </a:lnTo>
                  <a:close/>
                </a:path>
                <a:path w="1146809" h="1106170">
                  <a:moveTo>
                    <a:pt x="850569" y="996276"/>
                  </a:moveTo>
                  <a:lnTo>
                    <a:pt x="849591" y="995400"/>
                  </a:lnTo>
                  <a:lnTo>
                    <a:pt x="848690" y="996251"/>
                  </a:lnTo>
                  <a:lnTo>
                    <a:pt x="847775" y="997089"/>
                  </a:lnTo>
                  <a:lnTo>
                    <a:pt x="846861" y="997940"/>
                  </a:lnTo>
                  <a:lnTo>
                    <a:pt x="847242" y="998385"/>
                  </a:lnTo>
                  <a:lnTo>
                    <a:pt x="847598" y="998842"/>
                  </a:lnTo>
                  <a:lnTo>
                    <a:pt x="847991" y="999286"/>
                  </a:lnTo>
                  <a:lnTo>
                    <a:pt x="848855" y="998296"/>
                  </a:lnTo>
                  <a:lnTo>
                    <a:pt x="850569" y="996276"/>
                  </a:lnTo>
                  <a:close/>
                </a:path>
                <a:path w="1146809" h="1106170">
                  <a:moveTo>
                    <a:pt x="859383" y="640956"/>
                  </a:moveTo>
                  <a:lnTo>
                    <a:pt x="858380" y="640372"/>
                  </a:lnTo>
                  <a:lnTo>
                    <a:pt x="855281" y="638594"/>
                  </a:lnTo>
                  <a:lnTo>
                    <a:pt x="856234" y="640308"/>
                  </a:lnTo>
                  <a:lnTo>
                    <a:pt x="856411" y="641032"/>
                  </a:lnTo>
                  <a:lnTo>
                    <a:pt x="856881" y="641324"/>
                  </a:lnTo>
                  <a:lnTo>
                    <a:pt x="857465" y="641692"/>
                  </a:lnTo>
                  <a:lnTo>
                    <a:pt x="858266" y="641731"/>
                  </a:lnTo>
                  <a:lnTo>
                    <a:pt x="858964" y="641908"/>
                  </a:lnTo>
                  <a:lnTo>
                    <a:pt x="859383" y="640956"/>
                  </a:lnTo>
                  <a:close/>
                </a:path>
                <a:path w="1146809" h="1106170">
                  <a:moveTo>
                    <a:pt x="891082" y="545007"/>
                  </a:moveTo>
                  <a:lnTo>
                    <a:pt x="890308" y="544868"/>
                  </a:lnTo>
                  <a:lnTo>
                    <a:pt x="888758" y="544563"/>
                  </a:lnTo>
                  <a:lnTo>
                    <a:pt x="888936" y="545503"/>
                  </a:lnTo>
                  <a:lnTo>
                    <a:pt x="889063" y="546442"/>
                  </a:lnTo>
                  <a:lnTo>
                    <a:pt x="889330" y="547497"/>
                  </a:lnTo>
                  <a:lnTo>
                    <a:pt x="890270" y="547560"/>
                  </a:lnTo>
                  <a:lnTo>
                    <a:pt x="890625" y="546671"/>
                  </a:lnTo>
                  <a:lnTo>
                    <a:pt x="890841" y="545820"/>
                  </a:lnTo>
                  <a:lnTo>
                    <a:pt x="891082" y="545007"/>
                  </a:lnTo>
                  <a:close/>
                </a:path>
                <a:path w="1146809" h="1106170">
                  <a:moveTo>
                    <a:pt x="896734" y="781329"/>
                  </a:moveTo>
                  <a:lnTo>
                    <a:pt x="896607" y="780427"/>
                  </a:lnTo>
                  <a:lnTo>
                    <a:pt x="896683" y="779653"/>
                  </a:lnTo>
                  <a:lnTo>
                    <a:pt x="895845" y="779691"/>
                  </a:lnTo>
                  <a:lnTo>
                    <a:pt x="895248" y="779691"/>
                  </a:lnTo>
                  <a:lnTo>
                    <a:pt x="894664" y="779703"/>
                  </a:lnTo>
                  <a:lnTo>
                    <a:pt x="894689" y="780249"/>
                  </a:lnTo>
                  <a:lnTo>
                    <a:pt x="894511" y="781088"/>
                  </a:lnTo>
                  <a:lnTo>
                    <a:pt x="895197" y="781583"/>
                  </a:lnTo>
                  <a:lnTo>
                    <a:pt x="896023" y="781608"/>
                  </a:lnTo>
                  <a:lnTo>
                    <a:pt x="896734" y="781329"/>
                  </a:lnTo>
                  <a:close/>
                </a:path>
                <a:path w="1146809" h="1106170">
                  <a:moveTo>
                    <a:pt x="1078852" y="785507"/>
                  </a:moveTo>
                  <a:lnTo>
                    <a:pt x="1078547" y="785152"/>
                  </a:lnTo>
                  <a:lnTo>
                    <a:pt x="1077874" y="784466"/>
                  </a:lnTo>
                  <a:lnTo>
                    <a:pt x="1076744" y="785926"/>
                  </a:lnTo>
                  <a:lnTo>
                    <a:pt x="1076172" y="786650"/>
                  </a:lnTo>
                  <a:lnTo>
                    <a:pt x="1076401" y="786866"/>
                  </a:lnTo>
                  <a:lnTo>
                    <a:pt x="1076617" y="787069"/>
                  </a:lnTo>
                  <a:lnTo>
                    <a:pt x="1076858" y="787273"/>
                  </a:lnTo>
                  <a:lnTo>
                    <a:pt x="1077544" y="786688"/>
                  </a:lnTo>
                  <a:lnTo>
                    <a:pt x="1078191" y="786091"/>
                  </a:lnTo>
                  <a:lnTo>
                    <a:pt x="1078852" y="785507"/>
                  </a:lnTo>
                  <a:close/>
                </a:path>
                <a:path w="1146809" h="1106170">
                  <a:moveTo>
                    <a:pt x="1146467" y="427101"/>
                  </a:moveTo>
                  <a:lnTo>
                    <a:pt x="1145717" y="426974"/>
                  </a:lnTo>
                  <a:lnTo>
                    <a:pt x="1144955" y="426821"/>
                  </a:lnTo>
                  <a:lnTo>
                    <a:pt x="1143812" y="426618"/>
                  </a:lnTo>
                  <a:lnTo>
                    <a:pt x="1143965" y="427621"/>
                  </a:lnTo>
                  <a:lnTo>
                    <a:pt x="1143863" y="428459"/>
                  </a:lnTo>
                  <a:lnTo>
                    <a:pt x="1144181" y="428625"/>
                  </a:lnTo>
                  <a:lnTo>
                    <a:pt x="1144638" y="428904"/>
                  </a:lnTo>
                  <a:lnTo>
                    <a:pt x="1145501" y="428967"/>
                  </a:lnTo>
                  <a:lnTo>
                    <a:pt x="1145946" y="428701"/>
                  </a:lnTo>
                  <a:lnTo>
                    <a:pt x="1146302" y="428498"/>
                  </a:lnTo>
                  <a:lnTo>
                    <a:pt x="1146314" y="427659"/>
                  </a:lnTo>
                  <a:lnTo>
                    <a:pt x="1146467" y="42710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3" name="object 158">
              <a:extLst>
                <a:ext uri="{FF2B5EF4-FFF2-40B4-BE49-F238E27FC236}">
                  <a16:creationId xmlns:a16="http://schemas.microsoft.com/office/drawing/2014/main" id="{BEE82C3B-724D-4B1B-B170-E2F6D2F0E114}"/>
                </a:ext>
              </a:extLst>
            </p:cNvPr>
            <p:cNvSpPr/>
            <p:nvPr/>
          </p:nvSpPr>
          <p:spPr>
            <a:xfrm>
              <a:off x="5206201" y="4356170"/>
              <a:ext cx="670782" cy="601086"/>
            </a:xfrm>
            <a:custGeom>
              <a:avLst/>
              <a:gdLst/>
              <a:ahLst/>
              <a:cxnLst/>
              <a:rect l="l" t="t" r="r" b="b"/>
              <a:pathLst>
                <a:path w="1106170" h="991234">
                  <a:moveTo>
                    <a:pt x="2311" y="405472"/>
                  </a:moveTo>
                  <a:lnTo>
                    <a:pt x="2222" y="404558"/>
                  </a:lnTo>
                  <a:lnTo>
                    <a:pt x="2209" y="403682"/>
                  </a:lnTo>
                  <a:lnTo>
                    <a:pt x="1676" y="403809"/>
                  </a:lnTo>
                  <a:lnTo>
                    <a:pt x="889" y="403720"/>
                  </a:lnTo>
                  <a:lnTo>
                    <a:pt x="685" y="404025"/>
                  </a:lnTo>
                  <a:lnTo>
                    <a:pt x="317" y="404647"/>
                  </a:lnTo>
                  <a:lnTo>
                    <a:pt x="254" y="405472"/>
                  </a:lnTo>
                  <a:lnTo>
                    <a:pt x="0" y="406463"/>
                  </a:lnTo>
                  <a:lnTo>
                    <a:pt x="1016" y="406412"/>
                  </a:lnTo>
                  <a:lnTo>
                    <a:pt x="2108" y="406463"/>
                  </a:lnTo>
                  <a:lnTo>
                    <a:pt x="2133" y="406323"/>
                  </a:lnTo>
                  <a:lnTo>
                    <a:pt x="2311" y="405472"/>
                  </a:lnTo>
                  <a:close/>
                </a:path>
                <a:path w="1106170" h="991234">
                  <a:moveTo>
                    <a:pt x="8229" y="405650"/>
                  </a:moveTo>
                  <a:lnTo>
                    <a:pt x="8166" y="404749"/>
                  </a:lnTo>
                  <a:lnTo>
                    <a:pt x="7150" y="404634"/>
                  </a:lnTo>
                  <a:lnTo>
                    <a:pt x="6210" y="404545"/>
                  </a:lnTo>
                  <a:lnTo>
                    <a:pt x="6337" y="405599"/>
                  </a:lnTo>
                  <a:lnTo>
                    <a:pt x="6324" y="406387"/>
                  </a:lnTo>
                  <a:lnTo>
                    <a:pt x="6743" y="407352"/>
                  </a:lnTo>
                  <a:lnTo>
                    <a:pt x="7556" y="407339"/>
                  </a:lnTo>
                  <a:lnTo>
                    <a:pt x="8051" y="407454"/>
                  </a:lnTo>
                  <a:lnTo>
                    <a:pt x="8115" y="406552"/>
                  </a:lnTo>
                  <a:lnTo>
                    <a:pt x="8229" y="405650"/>
                  </a:lnTo>
                  <a:close/>
                </a:path>
                <a:path w="1106170" h="991234">
                  <a:moveTo>
                    <a:pt x="16319" y="424700"/>
                  </a:moveTo>
                  <a:lnTo>
                    <a:pt x="15900" y="424154"/>
                  </a:lnTo>
                  <a:lnTo>
                    <a:pt x="15671" y="423875"/>
                  </a:lnTo>
                  <a:lnTo>
                    <a:pt x="14871" y="424510"/>
                  </a:lnTo>
                  <a:lnTo>
                    <a:pt x="14097" y="425107"/>
                  </a:lnTo>
                  <a:lnTo>
                    <a:pt x="13296" y="425754"/>
                  </a:lnTo>
                  <a:lnTo>
                    <a:pt x="13500" y="426021"/>
                  </a:lnTo>
                  <a:lnTo>
                    <a:pt x="13728" y="426300"/>
                  </a:lnTo>
                  <a:lnTo>
                    <a:pt x="13944" y="426580"/>
                  </a:lnTo>
                  <a:lnTo>
                    <a:pt x="15532" y="425335"/>
                  </a:lnTo>
                  <a:lnTo>
                    <a:pt x="16319" y="424700"/>
                  </a:lnTo>
                  <a:close/>
                </a:path>
                <a:path w="1106170" h="991234">
                  <a:moveTo>
                    <a:pt x="162725" y="607580"/>
                  </a:moveTo>
                  <a:lnTo>
                    <a:pt x="162496" y="607085"/>
                  </a:lnTo>
                  <a:lnTo>
                    <a:pt x="162445" y="606361"/>
                  </a:lnTo>
                  <a:lnTo>
                    <a:pt x="162064" y="606069"/>
                  </a:lnTo>
                  <a:lnTo>
                    <a:pt x="161696" y="605828"/>
                  </a:lnTo>
                  <a:lnTo>
                    <a:pt x="160985" y="606005"/>
                  </a:lnTo>
                  <a:lnTo>
                    <a:pt x="160210" y="605993"/>
                  </a:lnTo>
                  <a:lnTo>
                    <a:pt x="160451" y="606755"/>
                  </a:lnTo>
                  <a:lnTo>
                    <a:pt x="160451" y="607682"/>
                  </a:lnTo>
                  <a:lnTo>
                    <a:pt x="160743" y="607783"/>
                  </a:lnTo>
                  <a:lnTo>
                    <a:pt x="161340" y="607949"/>
                  </a:lnTo>
                  <a:lnTo>
                    <a:pt x="162052" y="607682"/>
                  </a:lnTo>
                  <a:lnTo>
                    <a:pt x="162725" y="607580"/>
                  </a:lnTo>
                  <a:close/>
                </a:path>
                <a:path w="1106170" h="991234">
                  <a:moveTo>
                    <a:pt x="182562" y="683094"/>
                  </a:moveTo>
                  <a:lnTo>
                    <a:pt x="181838" y="682244"/>
                  </a:lnTo>
                  <a:lnTo>
                    <a:pt x="181508" y="681824"/>
                  </a:lnTo>
                  <a:lnTo>
                    <a:pt x="180035" y="683475"/>
                  </a:lnTo>
                  <a:lnTo>
                    <a:pt x="179311" y="684288"/>
                  </a:lnTo>
                  <a:lnTo>
                    <a:pt x="179578" y="684555"/>
                  </a:lnTo>
                  <a:lnTo>
                    <a:pt x="180047" y="685063"/>
                  </a:lnTo>
                  <a:lnTo>
                    <a:pt x="182562" y="683094"/>
                  </a:lnTo>
                  <a:close/>
                </a:path>
                <a:path w="1106170" h="991234">
                  <a:moveTo>
                    <a:pt x="307403" y="431673"/>
                  </a:moveTo>
                  <a:lnTo>
                    <a:pt x="306057" y="431101"/>
                  </a:lnTo>
                  <a:lnTo>
                    <a:pt x="303326" y="432181"/>
                  </a:lnTo>
                  <a:lnTo>
                    <a:pt x="303022" y="433171"/>
                  </a:lnTo>
                  <a:lnTo>
                    <a:pt x="302221" y="434276"/>
                  </a:lnTo>
                  <a:lnTo>
                    <a:pt x="304076" y="434581"/>
                  </a:lnTo>
                  <a:lnTo>
                    <a:pt x="305371" y="434771"/>
                  </a:lnTo>
                  <a:lnTo>
                    <a:pt x="307111" y="435051"/>
                  </a:lnTo>
                  <a:lnTo>
                    <a:pt x="307403" y="431673"/>
                  </a:lnTo>
                  <a:close/>
                </a:path>
                <a:path w="1106170" h="991234">
                  <a:moveTo>
                    <a:pt x="327723" y="514159"/>
                  </a:moveTo>
                  <a:lnTo>
                    <a:pt x="323049" y="514311"/>
                  </a:lnTo>
                  <a:lnTo>
                    <a:pt x="320382" y="517436"/>
                  </a:lnTo>
                  <a:lnTo>
                    <a:pt x="327723" y="514159"/>
                  </a:lnTo>
                  <a:close/>
                </a:path>
                <a:path w="1106170" h="991234">
                  <a:moveTo>
                    <a:pt x="382917" y="753389"/>
                  </a:moveTo>
                  <a:lnTo>
                    <a:pt x="379158" y="752538"/>
                  </a:lnTo>
                  <a:lnTo>
                    <a:pt x="378218" y="756500"/>
                  </a:lnTo>
                  <a:lnTo>
                    <a:pt x="381000" y="758253"/>
                  </a:lnTo>
                  <a:lnTo>
                    <a:pt x="382917" y="753389"/>
                  </a:lnTo>
                  <a:close/>
                </a:path>
                <a:path w="1106170" h="991234">
                  <a:moveTo>
                    <a:pt x="403631" y="679932"/>
                  </a:moveTo>
                  <a:lnTo>
                    <a:pt x="402120" y="677418"/>
                  </a:lnTo>
                  <a:lnTo>
                    <a:pt x="400596" y="674903"/>
                  </a:lnTo>
                  <a:lnTo>
                    <a:pt x="399110" y="672388"/>
                  </a:lnTo>
                  <a:lnTo>
                    <a:pt x="397992" y="676300"/>
                  </a:lnTo>
                  <a:lnTo>
                    <a:pt x="399884" y="678662"/>
                  </a:lnTo>
                  <a:lnTo>
                    <a:pt x="402539" y="680656"/>
                  </a:lnTo>
                  <a:lnTo>
                    <a:pt x="403631" y="679932"/>
                  </a:lnTo>
                  <a:close/>
                </a:path>
                <a:path w="1106170" h="991234">
                  <a:moveTo>
                    <a:pt x="421259" y="784466"/>
                  </a:moveTo>
                  <a:lnTo>
                    <a:pt x="420433" y="783577"/>
                  </a:lnTo>
                  <a:lnTo>
                    <a:pt x="417791" y="785939"/>
                  </a:lnTo>
                  <a:lnTo>
                    <a:pt x="412521" y="790702"/>
                  </a:lnTo>
                  <a:lnTo>
                    <a:pt x="413550" y="791857"/>
                  </a:lnTo>
                  <a:lnTo>
                    <a:pt x="416966" y="790244"/>
                  </a:lnTo>
                  <a:lnTo>
                    <a:pt x="419087" y="787336"/>
                  </a:lnTo>
                  <a:lnTo>
                    <a:pt x="421259" y="784466"/>
                  </a:lnTo>
                  <a:close/>
                </a:path>
                <a:path w="1106170" h="991234">
                  <a:moveTo>
                    <a:pt x="425767" y="519315"/>
                  </a:moveTo>
                  <a:lnTo>
                    <a:pt x="425221" y="519061"/>
                  </a:lnTo>
                  <a:lnTo>
                    <a:pt x="424802" y="518756"/>
                  </a:lnTo>
                  <a:lnTo>
                    <a:pt x="422795" y="520649"/>
                  </a:lnTo>
                  <a:lnTo>
                    <a:pt x="420928" y="522376"/>
                  </a:lnTo>
                  <a:lnTo>
                    <a:pt x="424421" y="523671"/>
                  </a:lnTo>
                  <a:lnTo>
                    <a:pt x="424878" y="522262"/>
                  </a:lnTo>
                  <a:lnTo>
                    <a:pt x="425335" y="520865"/>
                  </a:lnTo>
                  <a:lnTo>
                    <a:pt x="425729" y="519430"/>
                  </a:lnTo>
                  <a:close/>
                </a:path>
                <a:path w="1106170" h="991234">
                  <a:moveTo>
                    <a:pt x="430174" y="782269"/>
                  </a:moveTo>
                  <a:lnTo>
                    <a:pt x="429856" y="781659"/>
                  </a:lnTo>
                  <a:lnTo>
                    <a:pt x="429450" y="780923"/>
                  </a:lnTo>
                  <a:lnTo>
                    <a:pt x="428409" y="780542"/>
                  </a:lnTo>
                  <a:lnTo>
                    <a:pt x="426910" y="779487"/>
                  </a:lnTo>
                  <a:lnTo>
                    <a:pt x="426897" y="781316"/>
                  </a:lnTo>
                  <a:lnTo>
                    <a:pt x="426542" y="782497"/>
                  </a:lnTo>
                  <a:lnTo>
                    <a:pt x="426986" y="783107"/>
                  </a:lnTo>
                  <a:lnTo>
                    <a:pt x="427443" y="783742"/>
                  </a:lnTo>
                  <a:lnTo>
                    <a:pt x="428701" y="783805"/>
                  </a:lnTo>
                  <a:lnTo>
                    <a:pt x="429602" y="784110"/>
                  </a:lnTo>
                  <a:lnTo>
                    <a:pt x="429717" y="783285"/>
                  </a:lnTo>
                  <a:lnTo>
                    <a:pt x="430174" y="782269"/>
                  </a:lnTo>
                  <a:close/>
                </a:path>
                <a:path w="1106170" h="991234">
                  <a:moveTo>
                    <a:pt x="437908" y="808075"/>
                  </a:moveTo>
                  <a:lnTo>
                    <a:pt x="435711" y="807529"/>
                  </a:lnTo>
                  <a:lnTo>
                    <a:pt x="432371" y="806742"/>
                  </a:lnTo>
                  <a:lnTo>
                    <a:pt x="432295" y="810577"/>
                  </a:lnTo>
                  <a:lnTo>
                    <a:pt x="435813" y="809002"/>
                  </a:lnTo>
                  <a:lnTo>
                    <a:pt x="437908" y="808075"/>
                  </a:lnTo>
                  <a:close/>
                </a:path>
                <a:path w="1106170" h="991234">
                  <a:moveTo>
                    <a:pt x="444614" y="364490"/>
                  </a:moveTo>
                  <a:lnTo>
                    <a:pt x="441388" y="363880"/>
                  </a:lnTo>
                  <a:lnTo>
                    <a:pt x="436702" y="363029"/>
                  </a:lnTo>
                  <a:lnTo>
                    <a:pt x="437540" y="364871"/>
                  </a:lnTo>
                  <a:lnTo>
                    <a:pt x="438734" y="367563"/>
                  </a:lnTo>
                  <a:lnTo>
                    <a:pt x="440461" y="366687"/>
                  </a:lnTo>
                  <a:lnTo>
                    <a:pt x="444614" y="364490"/>
                  </a:lnTo>
                  <a:close/>
                </a:path>
                <a:path w="1106170" h="991234">
                  <a:moveTo>
                    <a:pt x="489127" y="211048"/>
                  </a:moveTo>
                  <a:lnTo>
                    <a:pt x="486752" y="210718"/>
                  </a:lnTo>
                  <a:lnTo>
                    <a:pt x="485279" y="210489"/>
                  </a:lnTo>
                  <a:lnTo>
                    <a:pt x="483819" y="210273"/>
                  </a:lnTo>
                  <a:lnTo>
                    <a:pt x="484936" y="212610"/>
                  </a:lnTo>
                  <a:lnTo>
                    <a:pt x="486295" y="213588"/>
                  </a:lnTo>
                  <a:lnTo>
                    <a:pt x="489127" y="211048"/>
                  </a:lnTo>
                  <a:close/>
                </a:path>
                <a:path w="1106170" h="991234">
                  <a:moveTo>
                    <a:pt x="510032" y="790879"/>
                  </a:moveTo>
                  <a:lnTo>
                    <a:pt x="508254" y="790143"/>
                  </a:lnTo>
                  <a:lnTo>
                    <a:pt x="506615" y="788517"/>
                  </a:lnTo>
                  <a:lnTo>
                    <a:pt x="503872" y="789813"/>
                  </a:lnTo>
                  <a:lnTo>
                    <a:pt x="506107" y="791514"/>
                  </a:lnTo>
                  <a:lnTo>
                    <a:pt x="507796" y="792594"/>
                  </a:lnTo>
                  <a:lnTo>
                    <a:pt x="510032" y="790879"/>
                  </a:lnTo>
                  <a:close/>
                </a:path>
                <a:path w="1106170" h="991234">
                  <a:moveTo>
                    <a:pt x="512394" y="359181"/>
                  </a:moveTo>
                  <a:lnTo>
                    <a:pt x="512330" y="357797"/>
                  </a:lnTo>
                  <a:lnTo>
                    <a:pt x="510933" y="355549"/>
                  </a:lnTo>
                  <a:lnTo>
                    <a:pt x="508838" y="356908"/>
                  </a:lnTo>
                  <a:lnTo>
                    <a:pt x="508482" y="358228"/>
                  </a:lnTo>
                  <a:lnTo>
                    <a:pt x="509803" y="360108"/>
                  </a:lnTo>
                  <a:lnTo>
                    <a:pt x="512394" y="359181"/>
                  </a:lnTo>
                  <a:close/>
                </a:path>
                <a:path w="1106170" h="991234">
                  <a:moveTo>
                    <a:pt x="516890" y="700100"/>
                  </a:moveTo>
                  <a:lnTo>
                    <a:pt x="513448" y="700468"/>
                  </a:lnTo>
                  <a:lnTo>
                    <a:pt x="513499" y="703453"/>
                  </a:lnTo>
                  <a:lnTo>
                    <a:pt x="514769" y="702183"/>
                  </a:lnTo>
                  <a:lnTo>
                    <a:pt x="515823" y="701141"/>
                  </a:lnTo>
                  <a:lnTo>
                    <a:pt x="516890" y="700100"/>
                  </a:lnTo>
                  <a:close/>
                </a:path>
                <a:path w="1106170" h="991234">
                  <a:moveTo>
                    <a:pt x="525056" y="512838"/>
                  </a:moveTo>
                  <a:lnTo>
                    <a:pt x="522097" y="512813"/>
                  </a:lnTo>
                  <a:lnTo>
                    <a:pt x="516763" y="512800"/>
                  </a:lnTo>
                  <a:lnTo>
                    <a:pt x="522262" y="515835"/>
                  </a:lnTo>
                  <a:lnTo>
                    <a:pt x="523354" y="515785"/>
                  </a:lnTo>
                  <a:lnTo>
                    <a:pt x="525056" y="512838"/>
                  </a:lnTo>
                  <a:close/>
                </a:path>
                <a:path w="1106170" h="991234">
                  <a:moveTo>
                    <a:pt x="530288" y="307936"/>
                  </a:moveTo>
                  <a:lnTo>
                    <a:pt x="529729" y="305866"/>
                  </a:lnTo>
                  <a:lnTo>
                    <a:pt x="529310" y="304177"/>
                  </a:lnTo>
                  <a:lnTo>
                    <a:pt x="528624" y="301498"/>
                  </a:lnTo>
                  <a:lnTo>
                    <a:pt x="527850" y="306425"/>
                  </a:lnTo>
                  <a:lnTo>
                    <a:pt x="530288" y="307936"/>
                  </a:lnTo>
                  <a:close/>
                </a:path>
                <a:path w="1106170" h="991234">
                  <a:moveTo>
                    <a:pt x="535863" y="560349"/>
                  </a:moveTo>
                  <a:lnTo>
                    <a:pt x="535774" y="557695"/>
                  </a:lnTo>
                  <a:lnTo>
                    <a:pt x="535635" y="552653"/>
                  </a:lnTo>
                  <a:lnTo>
                    <a:pt x="533006" y="556641"/>
                  </a:lnTo>
                  <a:lnTo>
                    <a:pt x="533044" y="557415"/>
                  </a:lnTo>
                  <a:lnTo>
                    <a:pt x="535863" y="560349"/>
                  </a:lnTo>
                  <a:close/>
                </a:path>
                <a:path w="1106170" h="991234">
                  <a:moveTo>
                    <a:pt x="546163" y="177520"/>
                  </a:moveTo>
                  <a:lnTo>
                    <a:pt x="545592" y="174358"/>
                  </a:lnTo>
                  <a:lnTo>
                    <a:pt x="542074" y="177126"/>
                  </a:lnTo>
                  <a:lnTo>
                    <a:pt x="542455" y="177609"/>
                  </a:lnTo>
                  <a:lnTo>
                    <a:pt x="542836" y="178066"/>
                  </a:lnTo>
                  <a:lnTo>
                    <a:pt x="543204" y="178536"/>
                  </a:lnTo>
                  <a:lnTo>
                    <a:pt x="544766" y="178104"/>
                  </a:lnTo>
                  <a:lnTo>
                    <a:pt x="546163" y="177520"/>
                  </a:lnTo>
                  <a:close/>
                </a:path>
                <a:path w="1106170" h="991234">
                  <a:moveTo>
                    <a:pt x="571982" y="170992"/>
                  </a:moveTo>
                  <a:lnTo>
                    <a:pt x="571919" y="170815"/>
                  </a:lnTo>
                  <a:lnTo>
                    <a:pt x="571868" y="170218"/>
                  </a:lnTo>
                  <a:lnTo>
                    <a:pt x="567423" y="169964"/>
                  </a:lnTo>
                  <a:lnTo>
                    <a:pt x="566254" y="170205"/>
                  </a:lnTo>
                  <a:lnTo>
                    <a:pt x="565912" y="172161"/>
                  </a:lnTo>
                  <a:lnTo>
                    <a:pt x="566420" y="173316"/>
                  </a:lnTo>
                  <a:lnTo>
                    <a:pt x="568820" y="173583"/>
                  </a:lnTo>
                  <a:lnTo>
                    <a:pt x="571042" y="173850"/>
                  </a:lnTo>
                  <a:lnTo>
                    <a:pt x="571919" y="171170"/>
                  </a:lnTo>
                  <a:lnTo>
                    <a:pt x="571982" y="170992"/>
                  </a:lnTo>
                  <a:close/>
                </a:path>
                <a:path w="1106170" h="991234">
                  <a:moveTo>
                    <a:pt x="592150" y="432346"/>
                  </a:moveTo>
                  <a:lnTo>
                    <a:pt x="588772" y="436372"/>
                  </a:lnTo>
                  <a:lnTo>
                    <a:pt x="591667" y="438594"/>
                  </a:lnTo>
                  <a:lnTo>
                    <a:pt x="592150" y="432346"/>
                  </a:lnTo>
                  <a:close/>
                </a:path>
                <a:path w="1106170" h="991234">
                  <a:moveTo>
                    <a:pt x="601929" y="586638"/>
                  </a:moveTo>
                  <a:lnTo>
                    <a:pt x="596328" y="583107"/>
                  </a:lnTo>
                  <a:lnTo>
                    <a:pt x="595210" y="587400"/>
                  </a:lnTo>
                  <a:lnTo>
                    <a:pt x="601789" y="587933"/>
                  </a:lnTo>
                  <a:lnTo>
                    <a:pt x="601929" y="586638"/>
                  </a:lnTo>
                  <a:close/>
                </a:path>
                <a:path w="1106170" h="991234">
                  <a:moveTo>
                    <a:pt x="627126" y="812317"/>
                  </a:moveTo>
                  <a:lnTo>
                    <a:pt x="626529" y="807300"/>
                  </a:lnTo>
                  <a:lnTo>
                    <a:pt x="622985" y="809790"/>
                  </a:lnTo>
                  <a:lnTo>
                    <a:pt x="624357" y="810615"/>
                  </a:lnTo>
                  <a:lnTo>
                    <a:pt x="625614" y="811403"/>
                  </a:lnTo>
                  <a:lnTo>
                    <a:pt x="627126" y="812317"/>
                  </a:lnTo>
                  <a:close/>
                </a:path>
                <a:path w="1106170" h="991234">
                  <a:moveTo>
                    <a:pt x="638657" y="463359"/>
                  </a:moveTo>
                  <a:lnTo>
                    <a:pt x="638568" y="462432"/>
                  </a:lnTo>
                  <a:lnTo>
                    <a:pt x="638644" y="461403"/>
                  </a:lnTo>
                  <a:lnTo>
                    <a:pt x="637578" y="461683"/>
                  </a:lnTo>
                  <a:lnTo>
                    <a:pt x="636765" y="461746"/>
                  </a:lnTo>
                  <a:lnTo>
                    <a:pt x="636193" y="462127"/>
                  </a:lnTo>
                  <a:lnTo>
                    <a:pt x="635952" y="462267"/>
                  </a:lnTo>
                  <a:lnTo>
                    <a:pt x="636155" y="463156"/>
                  </a:lnTo>
                  <a:lnTo>
                    <a:pt x="636206" y="463677"/>
                  </a:lnTo>
                  <a:lnTo>
                    <a:pt x="636955" y="463613"/>
                  </a:lnTo>
                  <a:lnTo>
                    <a:pt x="637755" y="463651"/>
                  </a:lnTo>
                  <a:lnTo>
                    <a:pt x="638479" y="463410"/>
                  </a:lnTo>
                  <a:lnTo>
                    <a:pt x="638657" y="463359"/>
                  </a:lnTo>
                  <a:close/>
                </a:path>
                <a:path w="1106170" h="991234">
                  <a:moveTo>
                    <a:pt x="657796" y="369227"/>
                  </a:moveTo>
                  <a:lnTo>
                    <a:pt x="650824" y="369773"/>
                  </a:lnTo>
                  <a:lnTo>
                    <a:pt x="650786" y="370166"/>
                  </a:lnTo>
                  <a:lnTo>
                    <a:pt x="650722" y="370547"/>
                  </a:lnTo>
                  <a:lnTo>
                    <a:pt x="650684" y="370916"/>
                  </a:lnTo>
                  <a:lnTo>
                    <a:pt x="652856" y="371805"/>
                  </a:lnTo>
                  <a:lnTo>
                    <a:pt x="655015" y="372706"/>
                  </a:lnTo>
                  <a:lnTo>
                    <a:pt x="657745" y="373811"/>
                  </a:lnTo>
                  <a:lnTo>
                    <a:pt x="657758" y="371881"/>
                  </a:lnTo>
                  <a:lnTo>
                    <a:pt x="657758" y="370687"/>
                  </a:lnTo>
                  <a:lnTo>
                    <a:pt x="657796" y="369227"/>
                  </a:lnTo>
                  <a:close/>
                </a:path>
                <a:path w="1106170" h="991234">
                  <a:moveTo>
                    <a:pt x="670229" y="624395"/>
                  </a:moveTo>
                  <a:lnTo>
                    <a:pt x="668388" y="625233"/>
                  </a:lnTo>
                  <a:lnTo>
                    <a:pt x="666661" y="625983"/>
                  </a:lnTo>
                  <a:lnTo>
                    <a:pt x="664337" y="627037"/>
                  </a:lnTo>
                  <a:lnTo>
                    <a:pt x="668997" y="628624"/>
                  </a:lnTo>
                  <a:lnTo>
                    <a:pt x="669988" y="628103"/>
                  </a:lnTo>
                  <a:lnTo>
                    <a:pt x="670229" y="624395"/>
                  </a:lnTo>
                  <a:close/>
                </a:path>
                <a:path w="1106170" h="991234">
                  <a:moveTo>
                    <a:pt x="675792" y="316623"/>
                  </a:moveTo>
                  <a:lnTo>
                    <a:pt x="673519" y="314413"/>
                  </a:lnTo>
                  <a:lnTo>
                    <a:pt x="673049" y="314909"/>
                  </a:lnTo>
                  <a:lnTo>
                    <a:pt x="672592" y="315429"/>
                  </a:lnTo>
                  <a:lnTo>
                    <a:pt x="672109" y="315950"/>
                  </a:lnTo>
                  <a:lnTo>
                    <a:pt x="672884" y="316649"/>
                  </a:lnTo>
                  <a:lnTo>
                    <a:pt x="674471" y="318008"/>
                  </a:lnTo>
                  <a:lnTo>
                    <a:pt x="674916" y="317538"/>
                  </a:lnTo>
                  <a:lnTo>
                    <a:pt x="675792" y="316623"/>
                  </a:lnTo>
                  <a:close/>
                </a:path>
                <a:path w="1106170" h="991234">
                  <a:moveTo>
                    <a:pt x="680402" y="968184"/>
                  </a:moveTo>
                  <a:lnTo>
                    <a:pt x="679627" y="967028"/>
                  </a:lnTo>
                  <a:lnTo>
                    <a:pt x="679373" y="965136"/>
                  </a:lnTo>
                  <a:lnTo>
                    <a:pt x="677214" y="965479"/>
                  </a:lnTo>
                  <a:lnTo>
                    <a:pt x="677367" y="968971"/>
                  </a:lnTo>
                  <a:lnTo>
                    <a:pt x="680402" y="968184"/>
                  </a:lnTo>
                  <a:close/>
                </a:path>
                <a:path w="1106170" h="991234">
                  <a:moveTo>
                    <a:pt x="682625" y="609993"/>
                  </a:moveTo>
                  <a:lnTo>
                    <a:pt x="681672" y="608799"/>
                  </a:lnTo>
                  <a:lnTo>
                    <a:pt x="676440" y="607580"/>
                  </a:lnTo>
                  <a:lnTo>
                    <a:pt x="678345" y="609854"/>
                  </a:lnTo>
                  <a:lnTo>
                    <a:pt x="679780" y="611619"/>
                  </a:lnTo>
                  <a:lnTo>
                    <a:pt x="681405" y="613575"/>
                  </a:lnTo>
                  <a:lnTo>
                    <a:pt x="682625" y="609993"/>
                  </a:lnTo>
                  <a:close/>
                </a:path>
                <a:path w="1106170" h="991234">
                  <a:moveTo>
                    <a:pt x="694004" y="346621"/>
                  </a:moveTo>
                  <a:lnTo>
                    <a:pt x="687781" y="343420"/>
                  </a:lnTo>
                  <a:lnTo>
                    <a:pt x="684669" y="341795"/>
                  </a:lnTo>
                  <a:lnTo>
                    <a:pt x="683768" y="344601"/>
                  </a:lnTo>
                  <a:lnTo>
                    <a:pt x="684758" y="345668"/>
                  </a:lnTo>
                  <a:lnTo>
                    <a:pt x="688695" y="347129"/>
                  </a:lnTo>
                  <a:lnTo>
                    <a:pt x="690841" y="348627"/>
                  </a:lnTo>
                  <a:lnTo>
                    <a:pt x="694004" y="346621"/>
                  </a:lnTo>
                  <a:close/>
                </a:path>
                <a:path w="1106170" h="991234">
                  <a:moveTo>
                    <a:pt x="695820" y="267144"/>
                  </a:moveTo>
                  <a:lnTo>
                    <a:pt x="695261" y="265836"/>
                  </a:lnTo>
                  <a:lnTo>
                    <a:pt x="693889" y="265633"/>
                  </a:lnTo>
                  <a:lnTo>
                    <a:pt x="692467" y="265023"/>
                  </a:lnTo>
                  <a:lnTo>
                    <a:pt x="692289" y="266458"/>
                  </a:lnTo>
                  <a:lnTo>
                    <a:pt x="691781" y="267627"/>
                  </a:lnTo>
                  <a:lnTo>
                    <a:pt x="692505" y="268859"/>
                  </a:lnTo>
                  <a:lnTo>
                    <a:pt x="694182" y="269392"/>
                  </a:lnTo>
                  <a:lnTo>
                    <a:pt x="695248" y="268579"/>
                  </a:lnTo>
                  <a:lnTo>
                    <a:pt x="695820" y="267144"/>
                  </a:lnTo>
                  <a:close/>
                </a:path>
                <a:path w="1106170" h="991234">
                  <a:moveTo>
                    <a:pt x="698652" y="191719"/>
                  </a:moveTo>
                  <a:lnTo>
                    <a:pt x="697280" y="189128"/>
                  </a:lnTo>
                  <a:lnTo>
                    <a:pt x="695591" y="188341"/>
                  </a:lnTo>
                  <a:lnTo>
                    <a:pt x="693051" y="189661"/>
                  </a:lnTo>
                  <a:lnTo>
                    <a:pt x="694537" y="190982"/>
                  </a:lnTo>
                  <a:lnTo>
                    <a:pt x="695909" y="192684"/>
                  </a:lnTo>
                  <a:lnTo>
                    <a:pt x="698652" y="191719"/>
                  </a:lnTo>
                  <a:close/>
                </a:path>
                <a:path w="1106170" h="991234">
                  <a:moveTo>
                    <a:pt x="699897" y="213588"/>
                  </a:moveTo>
                  <a:lnTo>
                    <a:pt x="698804" y="213106"/>
                  </a:lnTo>
                  <a:lnTo>
                    <a:pt x="697699" y="212648"/>
                  </a:lnTo>
                  <a:lnTo>
                    <a:pt x="696633" y="212191"/>
                  </a:lnTo>
                  <a:lnTo>
                    <a:pt x="696429" y="212572"/>
                  </a:lnTo>
                  <a:lnTo>
                    <a:pt x="696252" y="212953"/>
                  </a:lnTo>
                  <a:lnTo>
                    <a:pt x="696036" y="213347"/>
                  </a:lnTo>
                  <a:lnTo>
                    <a:pt x="696722" y="214617"/>
                  </a:lnTo>
                  <a:lnTo>
                    <a:pt x="697649" y="215480"/>
                  </a:lnTo>
                  <a:lnTo>
                    <a:pt x="699897" y="213588"/>
                  </a:lnTo>
                  <a:close/>
                </a:path>
                <a:path w="1106170" h="991234">
                  <a:moveTo>
                    <a:pt x="709015" y="552894"/>
                  </a:moveTo>
                  <a:lnTo>
                    <a:pt x="708533" y="551865"/>
                  </a:lnTo>
                  <a:lnTo>
                    <a:pt x="707961" y="550964"/>
                  </a:lnTo>
                  <a:lnTo>
                    <a:pt x="706970" y="549186"/>
                  </a:lnTo>
                  <a:lnTo>
                    <a:pt x="705866" y="551992"/>
                  </a:lnTo>
                  <a:lnTo>
                    <a:pt x="706107" y="553173"/>
                  </a:lnTo>
                  <a:lnTo>
                    <a:pt x="708190" y="553631"/>
                  </a:lnTo>
                  <a:lnTo>
                    <a:pt x="709015" y="552894"/>
                  </a:lnTo>
                  <a:close/>
                </a:path>
                <a:path w="1106170" h="991234">
                  <a:moveTo>
                    <a:pt x="725284" y="781507"/>
                  </a:moveTo>
                  <a:lnTo>
                    <a:pt x="716597" y="776744"/>
                  </a:lnTo>
                  <a:lnTo>
                    <a:pt x="714362" y="776655"/>
                  </a:lnTo>
                  <a:lnTo>
                    <a:pt x="713016" y="781138"/>
                  </a:lnTo>
                  <a:lnTo>
                    <a:pt x="717054" y="780834"/>
                  </a:lnTo>
                  <a:lnTo>
                    <a:pt x="720839" y="783183"/>
                  </a:lnTo>
                  <a:lnTo>
                    <a:pt x="725284" y="781507"/>
                  </a:lnTo>
                  <a:close/>
                </a:path>
                <a:path w="1106170" h="991234">
                  <a:moveTo>
                    <a:pt x="737387" y="427596"/>
                  </a:moveTo>
                  <a:lnTo>
                    <a:pt x="735469" y="426135"/>
                  </a:lnTo>
                  <a:lnTo>
                    <a:pt x="734085" y="426453"/>
                  </a:lnTo>
                  <a:lnTo>
                    <a:pt x="732294" y="429221"/>
                  </a:lnTo>
                  <a:lnTo>
                    <a:pt x="734720" y="428447"/>
                  </a:lnTo>
                  <a:lnTo>
                    <a:pt x="736053" y="428028"/>
                  </a:lnTo>
                  <a:lnTo>
                    <a:pt x="737387" y="427596"/>
                  </a:lnTo>
                  <a:close/>
                </a:path>
                <a:path w="1106170" h="991234">
                  <a:moveTo>
                    <a:pt x="747293" y="927544"/>
                  </a:moveTo>
                  <a:lnTo>
                    <a:pt x="747141" y="926680"/>
                  </a:lnTo>
                  <a:lnTo>
                    <a:pt x="747077" y="926160"/>
                  </a:lnTo>
                  <a:lnTo>
                    <a:pt x="746048" y="925779"/>
                  </a:lnTo>
                  <a:lnTo>
                    <a:pt x="744855" y="924890"/>
                  </a:lnTo>
                  <a:lnTo>
                    <a:pt x="744639" y="926528"/>
                  </a:lnTo>
                  <a:lnTo>
                    <a:pt x="744194" y="927557"/>
                  </a:lnTo>
                  <a:lnTo>
                    <a:pt x="744486" y="928331"/>
                  </a:lnTo>
                  <a:lnTo>
                    <a:pt x="744715" y="928865"/>
                  </a:lnTo>
                  <a:lnTo>
                    <a:pt x="745832" y="929055"/>
                  </a:lnTo>
                  <a:lnTo>
                    <a:pt x="746582" y="929398"/>
                  </a:lnTo>
                  <a:lnTo>
                    <a:pt x="746810" y="928484"/>
                  </a:lnTo>
                  <a:lnTo>
                    <a:pt x="747293" y="927544"/>
                  </a:lnTo>
                  <a:close/>
                </a:path>
                <a:path w="1106170" h="991234">
                  <a:moveTo>
                    <a:pt x="767791" y="381901"/>
                  </a:moveTo>
                  <a:lnTo>
                    <a:pt x="765721" y="377266"/>
                  </a:lnTo>
                  <a:lnTo>
                    <a:pt x="764628" y="379488"/>
                  </a:lnTo>
                  <a:lnTo>
                    <a:pt x="764324" y="381381"/>
                  </a:lnTo>
                  <a:lnTo>
                    <a:pt x="767791" y="381901"/>
                  </a:lnTo>
                  <a:close/>
                </a:path>
                <a:path w="1106170" h="991234">
                  <a:moveTo>
                    <a:pt x="780135" y="977087"/>
                  </a:moveTo>
                  <a:lnTo>
                    <a:pt x="779589" y="974966"/>
                  </a:lnTo>
                  <a:lnTo>
                    <a:pt x="779487" y="974572"/>
                  </a:lnTo>
                  <a:lnTo>
                    <a:pt x="778281" y="974039"/>
                  </a:lnTo>
                  <a:lnTo>
                    <a:pt x="777836" y="974229"/>
                  </a:lnTo>
                  <a:lnTo>
                    <a:pt x="776097" y="974928"/>
                  </a:lnTo>
                  <a:lnTo>
                    <a:pt x="776071" y="976287"/>
                  </a:lnTo>
                  <a:lnTo>
                    <a:pt x="777011" y="977912"/>
                  </a:lnTo>
                  <a:lnTo>
                    <a:pt x="778954" y="977861"/>
                  </a:lnTo>
                  <a:lnTo>
                    <a:pt x="780135" y="977087"/>
                  </a:lnTo>
                  <a:close/>
                </a:path>
                <a:path w="1106170" h="991234">
                  <a:moveTo>
                    <a:pt x="783717" y="391312"/>
                  </a:moveTo>
                  <a:lnTo>
                    <a:pt x="783526" y="390080"/>
                  </a:lnTo>
                  <a:lnTo>
                    <a:pt x="783082" y="387413"/>
                  </a:lnTo>
                  <a:lnTo>
                    <a:pt x="780326" y="389140"/>
                  </a:lnTo>
                  <a:lnTo>
                    <a:pt x="782066" y="390372"/>
                  </a:lnTo>
                  <a:lnTo>
                    <a:pt x="782828" y="391629"/>
                  </a:lnTo>
                  <a:lnTo>
                    <a:pt x="783031" y="391655"/>
                  </a:lnTo>
                  <a:lnTo>
                    <a:pt x="783221" y="391718"/>
                  </a:lnTo>
                  <a:lnTo>
                    <a:pt x="783361" y="391668"/>
                  </a:lnTo>
                  <a:lnTo>
                    <a:pt x="783513" y="391629"/>
                  </a:lnTo>
                  <a:lnTo>
                    <a:pt x="783717" y="391414"/>
                  </a:lnTo>
                  <a:close/>
                </a:path>
                <a:path w="1106170" h="991234">
                  <a:moveTo>
                    <a:pt x="795439" y="985951"/>
                  </a:moveTo>
                  <a:lnTo>
                    <a:pt x="793965" y="985405"/>
                  </a:lnTo>
                  <a:lnTo>
                    <a:pt x="793191" y="986802"/>
                  </a:lnTo>
                  <a:lnTo>
                    <a:pt x="791286" y="987882"/>
                  </a:lnTo>
                  <a:lnTo>
                    <a:pt x="793432" y="990942"/>
                  </a:lnTo>
                  <a:lnTo>
                    <a:pt x="794296" y="988783"/>
                  </a:lnTo>
                  <a:lnTo>
                    <a:pt x="794867" y="987374"/>
                  </a:lnTo>
                  <a:lnTo>
                    <a:pt x="795439" y="985951"/>
                  </a:lnTo>
                  <a:close/>
                </a:path>
                <a:path w="1106170" h="991234">
                  <a:moveTo>
                    <a:pt x="801458" y="0"/>
                  </a:moveTo>
                  <a:lnTo>
                    <a:pt x="798233" y="292"/>
                  </a:lnTo>
                  <a:lnTo>
                    <a:pt x="797102" y="1130"/>
                  </a:lnTo>
                  <a:lnTo>
                    <a:pt x="798283" y="3479"/>
                  </a:lnTo>
                  <a:lnTo>
                    <a:pt x="798474" y="3873"/>
                  </a:lnTo>
                  <a:lnTo>
                    <a:pt x="799160" y="3962"/>
                  </a:lnTo>
                  <a:lnTo>
                    <a:pt x="799909" y="4356"/>
                  </a:lnTo>
                  <a:lnTo>
                    <a:pt x="800354" y="3086"/>
                  </a:lnTo>
                  <a:lnTo>
                    <a:pt x="800760" y="1993"/>
                  </a:lnTo>
                  <a:lnTo>
                    <a:pt x="801458" y="0"/>
                  </a:lnTo>
                  <a:close/>
                </a:path>
                <a:path w="1106170" h="991234">
                  <a:moveTo>
                    <a:pt x="805307" y="311937"/>
                  </a:moveTo>
                  <a:lnTo>
                    <a:pt x="802678" y="309397"/>
                  </a:lnTo>
                  <a:lnTo>
                    <a:pt x="802093" y="312610"/>
                  </a:lnTo>
                  <a:lnTo>
                    <a:pt x="801852" y="313994"/>
                  </a:lnTo>
                  <a:lnTo>
                    <a:pt x="805307" y="311937"/>
                  </a:lnTo>
                  <a:close/>
                </a:path>
                <a:path w="1106170" h="991234">
                  <a:moveTo>
                    <a:pt x="814235" y="199339"/>
                  </a:moveTo>
                  <a:lnTo>
                    <a:pt x="810691" y="195707"/>
                  </a:lnTo>
                  <a:lnTo>
                    <a:pt x="810425" y="197700"/>
                  </a:lnTo>
                  <a:lnTo>
                    <a:pt x="810234" y="199288"/>
                  </a:lnTo>
                  <a:lnTo>
                    <a:pt x="810006" y="201079"/>
                  </a:lnTo>
                  <a:lnTo>
                    <a:pt x="814197" y="199605"/>
                  </a:lnTo>
                  <a:lnTo>
                    <a:pt x="814235" y="199339"/>
                  </a:lnTo>
                  <a:close/>
                </a:path>
                <a:path w="1106170" h="991234">
                  <a:moveTo>
                    <a:pt x="815086" y="421779"/>
                  </a:moveTo>
                  <a:lnTo>
                    <a:pt x="814959" y="420890"/>
                  </a:lnTo>
                  <a:lnTo>
                    <a:pt x="814946" y="420598"/>
                  </a:lnTo>
                  <a:lnTo>
                    <a:pt x="813333" y="420154"/>
                  </a:lnTo>
                  <a:lnTo>
                    <a:pt x="810945" y="421284"/>
                  </a:lnTo>
                  <a:lnTo>
                    <a:pt x="809269" y="422452"/>
                  </a:lnTo>
                  <a:lnTo>
                    <a:pt x="806996" y="423824"/>
                  </a:lnTo>
                  <a:lnTo>
                    <a:pt x="810285" y="425577"/>
                  </a:lnTo>
                  <a:lnTo>
                    <a:pt x="812495" y="424789"/>
                  </a:lnTo>
                  <a:lnTo>
                    <a:pt x="814463" y="423583"/>
                  </a:lnTo>
                  <a:lnTo>
                    <a:pt x="815022" y="423240"/>
                  </a:lnTo>
                  <a:lnTo>
                    <a:pt x="815086" y="421779"/>
                  </a:lnTo>
                  <a:close/>
                </a:path>
                <a:path w="1106170" h="991234">
                  <a:moveTo>
                    <a:pt x="821004" y="89128"/>
                  </a:moveTo>
                  <a:lnTo>
                    <a:pt x="819556" y="89522"/>
                  </a:lnTo>
                  <a:lnTo>
                    <a:pt x="818565" y="89750"/>
                  </a:lnTo>
                  <a:lnTo>
                    <a:pt x="816571" y="90385"/>
                  </a:lnTo>
                  <a:lnTo>
                    <a:pt x="815581" y="90805"/>
                  </a:lnTo>
                  <a:lnTo>
                    <a:pt x="814565" y="91186"/>
                  </a:lnTo>
                  <a:lnTo>
                    <a:pt x="814743" y="91579"/>
                  </a:lnTo>
                  <a:lnTo>
                    <a:pt x="815047" y="92392"/>
                  </a:lnTo>
                  <a:lnTo>
                    <a:pt x="816775" y="91059"/>
                  </a:lnTo>
                  <a:lnTo>
                    <a:pt x="819797" y="93484"/>
                  </a:lnTo>
                  <a:lnTo>
                    <a:pt x="821004" y="89128"/>
                  </a:lnTo>
                  <a:close/>
                </a:path>
                <a:path w="1106170" h="991234">
                  <a:moveTo>
                    <a:pt x="849896" y="830567"/>
                  </a:moveTo>
                  <a:lnTo>
                    <a:pt x="841756" y="832040"/>
                  </a:lnTo>
                  <a:lnTo>
                    <a:pt x="848626" y="835177"/>
                  </a:lnTo>
                  <a:lnTo>
                    <a:pt x="849896" y="830567"/>
                  </a:lnTo>
                  <a:close/>
                </a:path>
                <a:path w="1106170" h="991234">
                  <a:moveTo>
                    <a:pt x="863498" y="705256"/>
                  </a:moveTo>
                  <a:lnTo>
                    <a:pt x="862482" y="702157"/>
                  </a:lnTo>
                  <a:lnTo>
                    <a:pt x="862406" y="698563"/>
                  </a:lnTo>
                  <a:lnTo>
                    <a:pt x="858850" y="696137"/>
                  </a:lnTo>
                  <a:lnTo>
                    <a:pt x="858735" y="700430"/>
                  </a:lnTo>
                  <a:lnTo>
                    <a:pt x="860679" y="703072"/>
                  </a:lnTo>
                  <a:lnTo>
                    <a:pt x="863498" y="705256"/>
                  </a:lnTo>
                  <a:close/>
                </a:path>
                <a:path w="1106170" h="991234">
                  <a:moveTo>
                    <a:pt x="865797" y="418198"/>
                  </a:moveTo>
                  <a:lnTo>
                    <a:pt x="863320" y="414693"/>
                  </a:lnTo>
                  <a:lnTo>
                    <a:pt x="859599" y="415036"/>
                  </a:lnTo>
                  <a:lnTo>
                    <a:pt x="855738" y="414007"/>
                  </a:lnTo>
                  <a:lnTo>
                    <a:pt x="856780" y="416344"/>
                  </a:lnTo>
                  <a:lnTo>
                    <a:pt x="857338" y="418058"/>
                  </a:lnTo>
                  <a:lnTo>
                    <a:pt x="858951" y="420611"/>
                  </a:lnTo>
                  <a:lnTo>
                    <a:pt x="860171" y="422211"/>
                  </a:lnTo>
                  <a:lnTo>
                    <a:pt x="862749" y="422008"/>
                  </a:lnTo>
                  <a:lnTo>
                    <a:pt x="863041" y="420408"/>
                  </a:lnTo>
                  <a:lnTo>
                    <a:pt x="862380" y="418452"/>
                  </a:lnTo>
                  <a:lnTo>
                    <a:pt x="862914" y="417957"/>
                  </a:lnTo>
                  <a:lnTo>
                    <a:pt x="863079" y="417690"/>
                  </a:lnTo>
                  <a:lnTo>
                    <a:pt x="865797" y="418198"/>
                  </a:lnTo>
                  <a:close/>
                </a:path>
                <a:path w="1106170" h="991234">
                  <a:moveTo>
                    <a:pt x="882065" y="694702"/>
                  </a:moveTo>
                  <a:lnTo>
                    <a:pt x="881049" y="694677"/>
                  </a:lnTo>
                  <a:lnTo>
                    <a:pt x="879995" y="694626"/>
                  </a:lnTo>
                  <a:lnTo>
                    <a:pt x="879970" y="695388"/>
                  </a:lnTo>
                  <a:lnTo>
                    <a:pt x="879843" y="696125"/>
                  </a:lnTo>
                  <a:lnTo>
                    <a:pt x="880021" y="696798"/>
                  </a:lnTo>
                  <a:lnTo>
                    <a:pt x="880084" y="697026"/>
                  </a:lnTo>
                  <a:lnTo>
                    <a:pt x="881405" y="697191"/>
                  </a:lnTo>
                  <a:lnTo>
                    <a:pt x="881468" y="697039"/>
                  </a:lnTo>
                  <a:lnTo>
                    <a:pt x="881786" y="696429"/>
                  </a:lnTo>
                  <a:lnTo>
                    <a:pt x="881862" y="695693"/>
                  </a:lnTo>
                  <a:lnTo>
                    <a:pt x="882065" y="694702"/>
                  </a:lnTo>
                  <a:close/>
                </a:path>
                <a:path w="1106170" h="991234">
                  <a:moveTo>
                    <a:pt x="909878" y="918006"/>
                  </a:moveTo>
                  <a:lnTo>
                    <a:pt x="908748" y="914273"/>
                  </a:lnTo>
                  <a:lnTo>
                    <a:pt x="903693" y="911377"/>
                  </a:lnTo>
                  <a:lnTo>
                    <a:pt x="904049" y="916520"/>
                  </a:lnTo>
                  <a:lnTo>
                    <a:pt x="905040" y="920381"/>
                  </a:lnTo>
                  <a:lnTo>
                    <a:pt x="909789" y="923150"/>
                  </a:lnTo>
                  <a:lnTo>
                    <a:pt x="909878" y="918006"/>
                  </a:lnTo>
                  <a:close/>
                </a:path>
                <a:path w="1106170" h="991234">
                  <a:moveTo>
                    <a:pt x="911542" y="896696"/>
                  </a:moveTo>
                  <a:lnTo>
                    <a:pt x="910183" y="896531"/>
                  </a:lnTo>
                  <a:lnTo>
                    <a:pt x="909205" y="896086"/>
                  </a:lnTo>
                  <a:lnTo>
                    <a:pt x="908621" y="896416"/>
                  </a:lnTo>
                  <a:lnTo>
                    <a:pt x="908037" y="896747"/>
                  </a:lnTo>
                  <a:lnTo>
                    <a:pt x="907859" y="897813"/>
                  </a:lnTo>
                  <a:lnTo>
                    <a:pt x="907503" y="898563"/>
                  </a:lnTo>
                  <a:lnTo>
                    <a:pt x="908431" y="898829"/>
                  </a:lnTo>
                  <a:lnTo>
                    <a:pt x="909383" y="899426"/>
                  </a:lnTo>
                  <a:lnTo>
                    <a:pt x="910691" y="899185"/>
                  </a:lnTo>
                  <a:lnTo>
                    <a:pt x="910945" y="897915"/>
                  </a:lnTo>
                  <a:lnTo>
                    <a:pt x="911542" y="896696"/>
                  </a:lnTo>
                  <a:close/>
                </a:path>
                <a:path w="1106170" h="991234">
                  <a:moveTo>
                    <a:pt x="918413" y="623557"/>
                  </a:moveTo>
                  <a:lnTo>
                    <a:pt x="916965" y="622249"/>
                  </a:lnTo>
                  <a:lnTo>
                    <a:pt x="915187" y="621030"/>
                  </a:lnTo>
                  <a:lnTo>
                    <a:pt x="913142" y="624090"/>
                  </a:lnTo>
                  <a:lnTo>
                    <a:pt x="917676" y="626122"/>
                  </a:lnTo>
                  <a:lnTo>
                    <a:pt x="918413" y="623557"/>
                  </a:lnTo>
                  <a:close/>
                </a:path>
                <a:path w="1106170" h="991234">
                  <a:moveTo>
                    <a:pt x="925296" y="366382"/>
                  </a:moveTo>
                  <a:lnTo>
                    <a:pt x="921219" y="362699"/>
                  </a:lnTo>
                  <a:lnTo>
                    <a:pt x="919988" y="366737"/>
                  </a:lnTo>
                  <a:lnTo>
                    <a:pt x="925296" y="366382"/>
                  </a:lnTo>
                  <a:close/>
                </a:path>
                <a:path w="1106170" h="991234">
                  <a:moveTo>
                    <a:pt x="946937" y="631063"/>
                  </a:moveTo>
                  <a:lnTo>
                    <a:pt x="945400" y="629081"/>
                  </a:lnTo>
                  <a:lnTo>
                    <a:pt x="944257" y="629970"/>
                  </a:lnTo>
                  <a:lnTo>
                    <a:pt x="942301" y="631609"/>
                  </a:lnTo>
                  <a:lnTo>
                    <a:pt x="945527" y="632079"/>
                  </a:lnTo>
                  <a:lnTo>
                    <a:pt x="946785" y="632256"/>
                  </a:lnTo>
                  <a:lnTo>
                    <a:pt x="946746" y="631736"/>
                  </a:lnTo>
                  <a:lnTo>
                    <a:pt x="946937" y="631063"/>
                  </a:lnTo>
                  <a:close/>
                </a:path>
                <a:path w="1106170" h="991234">
                  <a:moveTo>
                    <a:pt x="976566" y="780580"/>
                  </a:moveTo>
                  <a:lnTo>
                    <a:pt x="976477" y="779894"/>
                  </a:lnTo>
                  <a:lnTo>
                    <a:pt x="976388" y="779233"/>
                  </a:lnTo>
                  <a:lnTo>
                    <a:pt x="976287" y="778548"/>
                  </a:lnTo>
                  <a:lnTo>
                    <a:pt x="975093" y="778649"/>
                  </a:lnTo>
                  <a:lnTo>
                    <a:pt x="973874" y="778751"/>
                  </a:lnTo>
                  <a:lnTo>
                    <a:pt x="972654" y="778852"/>
                  </a:lnTo>
                  <a:lnTo>
                    <a:pt x="972883" y="780503"/>
                  </a:lnTo>
                  <a:lnTo>
                    <a:pt x="973010" y="781342"/>
                  </a:lnTo>
                  <a:lnTo>
                    <a:pt x="974166" y="781100"/>
                  </a:lnTo>
                  <a:lnTo>
                    <a:pt x="975385" y="780834"/>
                  </a:lnTo>
                  <a:lnTo>
                    <a:pt x="976566" y="780580"/>
                  </a:lnTo>
                  <a:close/>
                </a:path>
                <a:path w="1106170" h="991234">
                  <a:moveTo>
                    <a:pt x="980808" y="677938"/>
                  </a:moveTo>
                  <a:lnTo>
                    <a:pt x="979716" y="675525"/>
                  </a:lnTo>
                  <a:lnTo>
                    <a:pt x="979055" y="673989"/>
                  </a:lnTo>
                  <a:lnTo>
                    <a:pt x="977988" y="671601"/>
                  </a:lnTo>
                  <a:lnTo>
                    <a:pt x="977353" y="673925"/>
                  </a:lnTo>
                  <a:lnTo>
                    <a:pt x="976934" y="675563"/>
                  </a:lnTo>
                  <a:lnTo>
                    <a:pt x="976376" y="677633"/>
                  </a:lnTo>
                  <a:lnTo>
                    <a:pt x="980808" y="677938"/>
                  </a:lnTo>
                  <a:close/>
                </a:path>
                <a:path w="1106170" h="991234">
                  <a:moveTo>
                    <a:pt x="985989" y="424916"/>
                  </a:moveTo>
                  <a:lnTo>
                    <a:pt x="985647" y="420382"/>
                  </a:lnTo>
                  <a:lnTo>
                    <a:pt x="983996" y="421500"/>
                  </a:lnTo>
                  <a:lnTo>
                    <a:pt x="982599" y="422478"/>
                  </a:lnTo>
                  <a:lnTo>
                    <a:pt x="980325" y="424027"/>
                  </a:lnTo>
                  <a:lnTo>
                    <a:pt x="985532" y="425284"/>
                  </a:lnTo>
                  <a:lnTo>
                    <a:pt x="985989" y="424916"/>
                  </a:lnTo>
                  <a:close/>
                </a:path>
                <a:path w="1106170" h="991234">
                  <a:moveTo>
                    <a:pt x="1016279" y="952830"/>
                  </a:moveTo>
                  <a:lnTo>
                    <a:pt x="1015504" y="952601"/>
                  </a:lnTo>
                  <a:lnTo>
                    <a:pt x="1014603" y="951992"/>
                  </a:lnTo>
                  <a:lnTo>
                    <a:pt x="1014006" y="952207"/>
                  </a:lnTo>
                  <a:lnTo>
                    <a:pt x="1012926" y="952614"/>
                  </a:lnTo>
                  <a:lnTo>
                    <a:pt x="1012659" y="949896"/>
                  </a:lnTo>
                  <a:lnTo>
                    <a:pt x="1014603" y="947826"/>
                  </a:lnTo>
                  <a:lnTo>
                    <a:pt x="1011707" y="945235"/>
                  </a:lnTo>
                  <a:lnTo>
                    <a:pt x="1009459" y="942886"/>
                  </a:lnTo>
                  <a:lnTo>
                    <a:pt x="1005827" y="945007"/>
                  </a:lnTo>
                  <a:lnTo>
                    <a:pt x="1005789" y="948423"/>
                  </a:lnTo>
                  <a:lnTo>
                    <a:pt x="1008189" y="949121"/>
                  </a:lnTo>
                  <a:lnTo>
                    <a:pt x="1010653" y="949706"/>
                  </a:lnTo>
                  <a:lnTo>
                    <a:pt x="1008672" y="952830"/>
                  </a:lnTo>
                  <a:lnTo>
                    <a:pt x="1011936" y="953414"/>
                  </a:lnTo>
                  <a:lnTo>
                    <a:pt x="1010983" y="955675"/>
                  </a:lnTo>
                  <a:lnTo>
                    <a:pt x="1011986" y="957402"/>
                  </a:lnTo>
                  <a:lnTo>
                    <a:pt x="1012634" y="957440"/>
                  </a:lnTo>
                  <a:lnTo>
                    <a:pt x="1014196" y="957884"/>
                  </a:lnTo>
                  <a:lnTo>
                    <a:pt x="1015250" y="956094"/>
                  </a:lnTo>
                  <a:lnTo>
                    <a:pt x="1015695" y="954417"/>
                  </a:lnTo>
                  <a:lnTo>
                    <a:pt x="1016279" y="952830"/>
                  </a:lnTo>
                  <a:close/>
                </a:path>
                <a:path w="1106170" h="991234">
                  <a:moveTo>
                    <a:pt x="1016863" y="352894"/>
                  </a:moveTo>
                  <a:lnTo>
                    <a:pt x="1016787" y="352488"/>
                  </a:lnTo>
                  <a:lnTo>
                    <a:pt x="1016736" y="352069"/>
                  </a:lnTo>
                  <a:lnTo>
                    <a:pt x="1016673" y="351663"/>
                  </a:lnTo>
                  <a:lnTo>
                    <a:pt x="1015276" y="351345"/>
                  </a:lnTo>
                  <a:lnTo>
                    <a:pt x="1013853" y="350723"/>
                  </a:lnTo>
                  <a:lnTo>
                    <a:pt x="1011580" y="350926"/>
                  </a:lnTo>
                  <a:lnTo>
                    <a:pt x="1010793" y="352082"/>
                  </a:lnTo>
                  <a:lnTo>
                    <a:pt x="1009929" y="352767"/>
                  </a:lnTo>
                  <a:lnTo>
                    <a:pt x="1010831" y="353441"/>
                  </a:lnTo>
                  <a:lnTo>
                    <a:pt x="1011783" y="354736"/>
                  </a:lnTo>
                  <a:lnTo>
                    <a:pt x="1014082" y="354520"/>
                  </a:lnTo>
                  <a:lnTo>
                    <a:pt x="1015453" y="353542"/>
                  </a:lnTo>
                  <a:lnTo>
                    <a:pt x="1016863" y="352894"/>
                  </a:lnTo>
                  <a:close/>
                </a:path>
                <a:path w="1106170" h="991234">
                  <a:moveTo>
                    <a:pt x="1041107" y="821893"/>
                  </a:moveTo>
                  <a:lnTo>
                    <a:pt x="1037488" y="820737"/>
                  </a:lnTo>
                  <a:lnTo>
                    <a:pt x="1034135" y="821524"/>
                  </a:lnTo>
                  <a:lnTo>
                    <a:pt x="1030833" y="822693"/>
                  </a:lnTo>
                  <a:lnTo>
                    <a:pt x="1037551" y="824788"/>
                  </a:lnTo>
                  <a:lnTo>
                    <a:pt x="1038910" y="824623"/>
                  </a:lnTo>
                  <a:lnTo>
                    <a:pt x="1041107" y="821893"/>
                  </a:lnTo>
                  <a:close/>
                </a:path>
                <a:path w="1106170" h="991234">
                  <a:moveTo>
                    <a:pt x="1042022" y="302564"/>
                  </a:moveTo>
                  <a:lnTo>
                    <a:pt x="1041704" y="301663"/>
                  </a:lnTo>
                  <a:lnTo>
                    <a:pt x="1041527" y="301205"/>
                  </a:lnTo>
                  <a:lnTo>
                    <a:pt x="1040549" y="301485"/>
                  </a:lnTo>
                  <a:lnTo>
                    <a:pt x="1038606" y="302031"/>
                  </a:lnTo>
                  <a:lnTo>
                    <a:pt x="1039329" y="303758"/>
                  </a:lnTo>
                  <a:lnTo>
                    <a:pt x="1040218" y="303364"/>
                  </a:lnTo>
                  <a:lnTo>
                    <a:pt x="1042022" y="302564"/>
                  </a:lnTo>
                  <a:close/>
                </a:path>
                <a:path w="1106170" h="991234">
                  <a:moveTo>
                    <a:pt x="1048791" y="620826"/>
                  </a:moveTo>
                  <a:lnTo>
                    <a:pt x="1042720" y="621741"/>
                  </a:lnTo>
                  <a:lnTo>
                    <a:pt x="1042593" y="621906"/>
                  </a:lnTo>
                  <a:lnTo>
                    <a:pt x="1043851" y="626795"/>
                  </a:lnTo>
                  <a:lnTo>
                    <a:pt x="1047991" y="626833"/>
                  </a:lnTo>
                  <a:lnTo>
                    <a:pt x="1047445" y="623341"/>
                  </a:lnTo>
                  <a:lnTo>
                    <a:pt x="1048791" y="620826"/>
                  </a:lnTo>
                  <a:close/>
                </a:path>
                <a:path w="1106170" h="991234">
                  <a:moveTo>
                    <a:pt x="1056754" y="106451"/>
                  </a:moveTo>
                  <a:lnTo>
                    <a:pt x="1054227" y="103555"/>
                  </a:lnTo>
                  <a:lnTo>
                    <a:pt x="1052842" y="103187"/>
                  </a:lnTo>
                  <a:lnTo>
                    <a:pt x="1051420" y="103225"/>
                  </a:lnTo>
                  <a:lnTo>
                    <a:pt x="1050759" y="104902"/>
                  </a:lnTo>
                  <a:lnTo>
                    <a:pt x="1050848" y="107137"/>
                  </a:lnTo>
                  <a:lnTo>
                    <a:pt x="1051382" y="108483"/>
                  </a:lnTo>
                  <a:lnTo>
                    <a:pt x="1051826" y="110236"/>
                  </a:lnTo>
                  <a:lnTo>
                    <a:pt x="1055814" y="108369"/>
                  </a:lnTo>
                  <a:lnTo>
                    <a:pt x="1056754" y="106451"/>
                  </a:lnTo>
                  <a:close/>
                </a:path>
                <a:path w="1106170" h="991234">
                  <a:moveTo>
                    <a:pt x="1082294" y="373634"/>
                  </a:moveTo>
                  <a:lnTo>
                    <a:pt x="1081201" y="372287"/>
                  </a:lnTo>
                  <a:lnTo>
                    <a:pt x="1078534" y="373595"/>
                  </a:lnTo>
                  <a:lnTo>
                    <a:pt x="1075372" y="374319"/>
                  </a:lnTo>
                  <a:lnTo>
                    <a:pt x="1075232" y="378828"/>
                  </a:lnTo>
                  <a:lnTo>
                    <a:pt x="1077595" y="377101"/>
                  </a:lnTo>
                  <a:lnTo>
                    <a:pt x="1079931" y="375361"/>
                  </a:lnTo>
                  <a:lnTo>
                    <a:pt x="1082294" y="373634"/>
                  </a:lnTo>
                  <a:close/>
                </a:path>
                <a:path w="1106170" h="991234">
                  <a:moveTo>
                    <a:pt x="1083525" y="637247"/>
                  </a:moveTo>
                  <a:lnTo>
                    <a:pt x="1081887" y="636308"/>
                  </a:lnTo>
                  <a:lnTo>
                    <a:pt x="1079525" y="635114"/>
                  </a:lnTo>
                  <a:lnTo>
                    <a:pt x="1078979" y="637984"/>
                  </a:lnTo>
                  <a:lnTo>
                    <a:pt x="1080058" y="639229"/>
                  </a:lnTo>
                  <a:lnTo>
                    <a:pt x="1082459" y="640105"/>
                  </a:lnTo>
                  <a:lnTo>
                    <a:pt x="1083525" y="637247"/>
                  </a:lnTo>
                  <a:close/>
                </a:path>
                <a:path w="1106170" h="991234">
                  <a:moveTo>
                    <a:pt x="1106081" y="670153"/>
                  </a:moveTo>
                  <a:lnTo>
                    <a:pt x="1101699" y="674509"/>
                  </a:lnTo>
                  <a:lnTo>
                    <a:pt x="1106081" y="679234"/>
                  </a:lnTo>
                  <a:lnTo>
                    <a:pt x="1106081" y="670153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4" name="object 159">
              <a:extLst>
                <a:ext uri="{FF2B5EF4-FFF2-40B4-BE49-F238E27FC236}">
                  <a16:creationId xmlns:a16="http://schemas.microsoft.com/office/drawing/2014/main" id="{F8A041D6-BE5C-CE29-E96A-5CB474D96111}"/>
                </a:ext>
              </a:extLst>
            </p:cNvPr>
            <p:cNvSpPr/>
            <p:nvPr/>
          </p:nvSpPr>
          <p:spPr>
            <a:xfrm>
              <a:off x="5407443" y="4360291"/>
              <a:ext cx="470934" cy="597620"/>
            </a:xfrm>
            <a:custGeom>
              <a:avLst/>
              <a:gdLst/>
              <a:ahLst/>
              <a:cxnLst/>
              <a:rect l="l" t="t" r="r" b="b"/>
              <a:pathLst>
                <a:path w="776604" h="985520">
                  <a:moveTo>
                    <a:pt x="4241" y="663232"/>
                  </a:moveTo>
                  <a:lnTo>
                    <a:pt x="4000" y="662000"/>
                  </a:lnTo>
                  <a:lnTo>
                    <a:pt x="2552" y="661720"/>
                  </a:lnTo>
                  <a:lnTo>
                    <a:pt x="1054" y="661403"/>
                  </a:lnTo>
                  <a:lnTo>
                    <a:pt x="0" y="664298"/>
                  </a:lnTo>
                  <a:lnTo>
                    <a:pt x="1905" y="663829"/>
                  </a:lnTo>
                  <a:lnTo>
                    <a:pt x="3060" y="663524"/>
                  </a:lnTo>
                  <a:lnTo>
                    <a:pt x="4241" y="663232"/>
                  </a:lnTo>
                  <a:close/>
                </a:path>
                <a:path w="776604" h="985520">
                  <a:moveTo>
                    <a:pt x="16776" y="355498"/>
                  </a:moveTo>
                  <a:lnTo>
                    <a:pt x="16383" y="355244"/>
                  </a:lnTo>
                  <a:lnTo>
                    <a:pt x="16014" y="354965"/>
                  </a:lnTo>
                  <a:lnTo>
                    <a:pt x="15633" y="354711"/>
                  </a:lnTo>
                  <a:lnTo>
                    <a:pt x="14859" y="354672"/>
                  </a:lnTo>
                  <a:lnTo>
                    <a:pt x="13995" y="354469"/>
                  </a:lnTo>
                  <a:lnTo>
                    <a:pt x="13004" y="354850"/>
                  </a:lnTo>
                  <a:lnTo>
                    <a:pt x="13017" y="355866"/>
                  </a:lnTo>
                  <a:lnTo>
                    <a:pt x="12903" y="356501"/>
                  </a:lnTo>
                  <a:lnTo>
                    <a:pt x="13677" y="356628"/>
                  </a:lnTo>
                  <a:lnTo>
                    <a:pt x="14503" y="356971"/>
                  </a:lnTo>
                  <a:lnTo>
                    <a:pt x="15811" y="356692"/>
                  </a:lnTo>
                  <a:lnTo>
                    <a:pt x="16256" y="355955"/>
                  </a:lnTo>
                  <a:lnTo>
                    <a:pt x="16776" y="355498"/>
                  </a:lnTo>
                  <a:close/>
                </a:path>
                <a:path w="776604" h="985520">
                  <a:moveTo>
                    <a:pt x="68656" y="508977"/>
                  </a:moveTo>
                  <a:lnTo>
                    <a:pt x="67373" y="508406"/>
                  </a:lnTo>
                  <a:lnTo>
                    <a:pt x="66141" y="507860"/>
                  </a:lnTo>
                  <a:lnTo>
                    <a:pt x="64922" y="507314"/>
                  </a:lnTo>
                  <a:lnTo>
                    <a:pt x="64719" y="507847"/>
                  </a:lnTo>
                  <a:lnTo>
                    <a:pt x="64554" y="508368"/>
                  </a:lnTo>
                  <a:lnTo>
                    <a:pt x="64350" y="508889"/>
                  </a:lnTo>
                  <a:lnTo>
                    <a:pt x="65570" y="509270"/>
                  </a:lnTo>
                  <a:lnTo>
                    <a:pt x="66763" y="509663"/>
                  </a:lnTo>
                  <a:lnTo>
                    <a:pt x="67970" y="509993"/>
                  </a:lnTo>
                  <a:lnTo>
                    <a:pt x="68300" y="509511"/>
                  </a:lnTo>
                  <a:lnTo>
                    <a:pt x="68656" y="508977"/>
                  </a:lnTo>
                  <a:close/>
                </a:path>
                <a:path w="776604" h="985520">
                  <a:moveTo>
                    <a:pt x="96964" y="608672"/>
                  </a:moveTo>
                  <a:lnTo>
                    <a:pt x="96799" y="608203"/>
                  </a:lnTo>
                  <a:lnTo>
                    <a:pt x="96672" y="607733"/>
                  </a:lnTo>
                  <a:lnTo>
                    <a:pt x="96507" y="607250"/>
                  </a:lnTo>
                  <a:lnTo>
                    <a:pt x="95377" y="607618"/>
                  </a:lnTo>
                  <a:lnTo>
                    <a:pt x="93129" y="608342"/>
                  </a:lnTo>
                  <a:lnTo>
                    <a:pt x="93446" y="609282"/>
                  </a:lnTo>
                  <a:lnTo>
                    <a:pt x="93586" y="609752"/>
                  </a:lnTo>
                  <a:lnTo>
                    <a:pt x="95834" y="609028"/>
                  </a:lnTo>
                  <a:lnTo>
                    <a:pt x="96964" y="608672"/>
                  </a:lnTo>
                  <a:close/>
                </a:path>
                <a:path w="776604" h="985520">
                  <a:moveTo>
                    <a:pt x="104965" y="518515"/>
                  </a:moveTo>
                  <a:lnTo>
                    <a:pt x="104317" y="516356"/>
                  </a:lnTo>
                  <a:lnTo>
                    <a:pt x="103505" y="517677"/>
                  </a:lnTo>
                  <a:lnTo>
                    <a:pt x="102692" y="519010"/>
                  </a:lnTo>
                  <a:lnTo>
                    <a:pt x="101866" y="520319"/>
                  </a:lnTo>
                  <a:lnTo>
                    <a:pt x="104114" y="519823"/>
                  </a:lnTo>
                  <a:lnTo>
                    <a:pt x="104965" y="518515"/>
                  </a:lnTo>
                  <a:close/>
                </a:path>
                <a:path w="776604" h="985520">
                  <a:moveTo>
                    <a:pt x="142125" y="693585"/>
                  </a:moveTo>
                  <a:lnTo>
                    <a:pt x="140703" y="692289"/>
                  </a:lnTo>
                  <a:lnTo>
                    <a:pt x="139382" y="691311"/>
                  </a:lnTo>
                  <a:lnTo>
                    <a:pt x="139103" y="694448"/>
                  </a:lnTo>
                  <a:lnTo>
                    <a:pt x="141211" y="693851"/>
                  </a:lnTo>
                  <a:lnTo>
                    <a:pt x="142125" y="693585"/>
                  </a:lnTo>
                  <a:close/>
                </a:path>
                <a:path w="776604" h="985520">
                  <a:moveTo>
                    <a:pt x="154901" y="445770"/>
                  </a:moveTo>
                  <a:lnTo>
                    <a:pt x="153098" y="441744"/>
                  </a:lnTo>
                  <a:lnTo>
                    <a:pt x="151866" y="444068"/>
                  </a:lnTo>
                  <a:lnTo>
                    <a:pt x="151955" y="445223"/>
                  </a:lnTo>
                  <a:lnTo>
                    <a:pt x="153606" y="446011"/>
                  </a:lnTo>
                  <a:lnTo>
                    <a:pt x="153860" y="446125"/>
                  </a:lnTo>
                  <a:lnTo>
                    <a:pt x="154279" y="445897"/>
                  </a:lnTo>
                  <a:lnTo>
                    <a:pt x="154901" y="445770"/>
                  </a:lnTo>
                  <a:close/>
                </a:path>
                <a:path w="776604" h="985520">
                  <a:moveTo>
                    <a:pt x="158584" y="501065"/>
                  </a:moveTo>
                  <a:lnTo>
                    <a:pt x="157327" y="501294"/>
                  </a:lnTo>
                  <a:lnTo>
                    <a:pt x="154813" y="501675"/>
                  </a:lnTo>
                  <a:lnTo>
                    <a:pt x="154876" y="502031"/>
                  </a:lnTo>
                  <a:lnTo>
                    <a:pt x="154927" y="502373"/>
                  </a:lnTo>
                  <a:lnTo>
                    <a:pt x="154965" y="502704"/>
                  </a:lnTo>
                  <a:lnTo>
                    <a:pt x="156146" y="502653"/>
                  </a:lnTo>
                  <a:lnTo>
                    <a:pt x="157353" y="502577"/>
                  </a:lnTo>
                  <a:lnTo>
                    <a:pt x="158546" y="502526"/>
                  </a:lnTo>
                  <a:lnTo>
                    <a:pt x="158559" y="502043"/>
                  </a:lnTo>
                  <a:lnTo>
                    <a:pt x="158584" y="501548"/>
                  </a:lnTo>
                  <a:lnTo>
                    <a:pt x="158584" y="501065"/>
                  </a:lnTo>
                  <a:close/>
                </a:path>
                <a:path w="776604" h="985520">
                  <a:moveTo>
                    <a:pt x="162433" y="307200"/>
                  </a:moveTo>
                  <a:lnTo>
                    <a:pt x="162407" y="306425"/>
                  </a:lnTo>
                  <a:lnTo>
                    <a:pt x="162420" y="306285"/>
                  </a:lnTo>
                  <a:lnTo>
                    <a:pt x="161556" y="306158"/>
                  </a:lnTo>
                  <a:lnTo>
                    <a:pt x="160743" y="305879"/>
                  </a:lnTo>
                  <a:lnTo>
                    <a:pt x="160718" y="306933"/>
                  </a:lnTo>
                  <a:lnTo>
                    <a:pt x="160604" y="307721"/>
                  </a:lnTo>
                  <a:lnTo>
                    <a:pt x="160731" y="308660"/>
                  </a:lnTo>
                  <a:lnTo>
                    <a:pt x="161620" y="308686"/>
                  </a:lnTo>
                  <a:lnTo>
                    <a:pt x="162102" y="308775"/>
                  </a:lnTo>
                  <a:lnTo>
                    <a:pt x="162217" y="308000"/>
                  </a:lnTo>
                  <a:lnTo>
                    <a:pt x="162433" y="307200"/>
                  </a:lnTo>
                  <a:close/>
                </a:path>
                <a:path w="776604" h="985520">
                  <a:moveTo>
                    <a:pt x="180530" y="352386"/>
                  </a:moveTo>
                  <a:lnTo>
                    <a:pt x="180467" y="351002"/>
                  </a:lnTo>
                  <a:lnTo>
                    <a:pt x="179070" y="348754"/>
                  </a:lnTo>
                  <a:lnTo>
                    <a:pt x="176974" y="350113"/>
                  </a:lnTo>
                  <a:lnTo>
                    <a:pt x="176618" y="351434"/>
                  </a:lnTo>
                  <a:lnTo>
                    <a:pt x="177939" y="353314"/>
                  </a:lnTo>
                  <a:lnTo>
                    <a:pt x="180530" y="352386"/>
                  </a:lnTo>
                  <a:close/>
                </a:path>
                <a:path w="776604" h="985520">
                  <a:moveTo>
                    <a:pt x="180708" y="833513"/>
                  </a:moveTo>
                  <a:lnTo>
                    <a:pt x="180238" y="832726"/>
                  </a:lnTo>
                  <a:lnTo>
                    <a:pt x="179819" y="831926"/>
                  </a:lnTo>
                  <a:lnTo>
                    <a:pt x="179336" y="831151"/>
                  </a:lnTo>
                  <a:lnTo>
                    <a:pt x="178511" y="831469"/>
                  </a:lnTo>
                  <a:lnTo>
                    <a:pt x="178727" y="832408"/>
                  </a:lnTo>
                  <a:lnTo>
                    <a:pt x="179285" y="834136"/>
                  </a:lnTo>
                  <a:lnTo>
                    <a:pt x="180225" y="833716"/>
                  </a:lnTo>
                  <a:lnTo>
                    <a:pt x="180708" y="833513"/>
                  </a:lnTo>
                  <a:close/>
                </a:path>
                <a:path w="776604" h="985520">
                  <a:moveTo>
                    <a:pt x="183184" y="635952"/>
                  </a:moveTo>
                  <a:lnTo>
                    <a:pt x="182511" y="634466"/>
                  </a:lnTo>
                  <a:lnTo>
                    <a:pt x="181470" y="632129"/>
                  </a:lnTo>
                  <a:lnTo>
                    <a:pt x="181102" y="632282"/>
                  </a:lnTo>
                  <a:lnTo>
                    <a:pt x="180733" y="632421"/>
                  </a:lnTo>
                  <a:lnTo>
                    <a:pt x="180340" y="632574"/>
                  </a:lnTo>
                  <a:lnTo>
                    <a:pt x="180708" y="633691"/>
                  </a:lnTo>
                  <a:lnTo>
                    <a:pt x="181025" y="634822"/>
                  </a:lnTo>
                  <a:lnTo>
                    <a:pt x="181483" y="635876"/>
                  </a:lnTo>
                  <a:lnTo>
                    <a:pt x="181571" y="636054"/>
                  </a:lnTo>
                  <a:lnTo>
                    <a:pt x="182346" y="635914"/>
                  </a:lnTo>
                  <a:lnTo>
                    <a:pt x="183184" y="635952"/>
                  </a:lnTo>
                  <a:close/>
                </a:path>
                <a:path w="776604" h="985520">
                  <a:moveTo>
                    <a:pt x="207251" y="861301"/>
                  </a:moveTo>
                  <a:lnTo>
                    <a:pt x="206629" y="861250"/>
                  </a:lnTo>
                  <a:lnTo>
                    <a:pt x="205867" y="860971"/>
                  </a:lnTo>
                  <a:lnTo>
                    <a:pt x="204965" y="861441"/>
                  </a:lnTo>
                  <a:lnTo>
                    <a:pt x="204812" y="862241"/>
                  </a:lnTo>
                  <a:lnTo>
                    <a:pt x="204304" y="863206"/>
                  </a:lnTo>
                  <a:lnTo>
                    <a:pt x="205422" y="863346"/>
                  </a:lnTo>
                  <a:lnTo>
                    <a:pt x="206425" y="863727"/>
                  </a:lnTo>
                  <a:lnTo>
                    <a:pt x="206603" y="863485"/>
                  </a:lnTo>
                  <a:lnTo>
                    <a:pt x="207035" y="862914"/>
                  </a:lnTo>
                  <a:lnTo>
                    <a:pt x="207048" y="862037"/>
                  </a:lnTo>
                  <a:lnTo>
                    <a:pt x="207251" y="861301"/>
                  </a:lnTo>
                  <a:close/>
                </a:path>
                <a:path w="776604" h="985520">
                  <a:moveTo>
                    <a:pt x="233426" y="555879"/>
                  </a:moveTo>
                  <a:lnTo>
                    <a:pt x="233006" y="555625"/>
                  </a:lnTo>
                  <a:lnTo>
                    <a:pt x="232562" y="555383"/>
                  </a:lnTo>
                  <a:lnTo>
                    <a:pt x="232130" y="555142"/>
                  </a:lnTo>
                  <a:lnTo>
                    <a:pt x="231584" y="556209"/>
                  </a:lnTo>
                  <a:lnTo>
                    <a:pt x="230454" y="558330"/>
                  </a:lnTo>
                  <a:lnTo>
                    <a:pt x="230771" y="558520"/>
                  </a:lnTo>
                  <a:lnTo>
                    <a:pt x="231051" y="558711"/>
                  </a:lnTo>
                  <a:lnTo>
                    <a:pt x="231355" y="558888"/>
                  </a:lnTo>
                  <a:lnTo>
                    <a:pt x="233426" y="555879"/>
                  </a:lnTo>
                  <a:close/>
                </a:path>
                <a:path w="776604" h="985520">
                  <a:moveTo>
                    <a:pt x="250609" y="945667"/>
                  </a:moveTo>
                  <a:lnTo>
                    <a:pt x="246862" y="944829"/>
                  </a:lnTo>
                  <a:lnTo>
                    <a:pt x="246786" y="945222"/>
                  </a:lnTo>
                  <a:lnTo>
                    <a:pt x="246608" y="946010"/>
                  </a:lnTo>
                  <a:lnTo>
                    <a:pt x="248983" y="946708"/>
                  </a:lnTo>
                  <a:lnTo>
                    <a:pt x="250164" y="947064"/>
                  </a:lnTo>
                  <a:lnTo>
                    <a:pt x="250317" y="946607"/>
                  </a:lnTo>
                  <a:lnTo>
                    <a:pt x="250456" y="946137"/>
                  </a:lnTo>
                  <a:lnTo>
                    <a:pt x="250609" y="945667"/>
                  </a:lnTo>
                  <a:close/>
                </a:path>
                <a:path w="776604" h="985520">
                  <a:moveTo>
                    <a:pt x="255485" y="180060"/>
                  </a:moveTo>
                  <a:lnTo>
                    <a:pt x="255206" y="179832"/>
                  </a:lnTo>
                  <a:lnTo>
                    <a:pt x="254635" y="179374"/>
                  </a:lnTo>
                  <a:lnTo>
                    <a:pt x="253174" y="181127"/>
                  </a:lnTo>
                  <a:lnTo>
                    <a:pt x="252437" y="182016"/>
                  </a:lnTo>
                  <a:lnTo>
                    <a:pt x="252768" y="182283"/>
                  </a:lnTo>
                  <a:lnTo>
                    <a:pt x="253085" y="182549"/>
                  </a:lnTo>
                  <a:lnTo>
                    <a:pt x="253415" y="182816"/>
                  </a:lnTo>
                  <a:lnTo>
                    <a:pt x="255485" y="180060"/>
                  </a:lnTo>
                  <a:close/>
                </a:path>
                <a:path w="776604" h="985520">
                  <a:moveTo>
                    <a:pt x="257505" y="453974"/>
                  </a:moveTo>
                  <a:lnTo>
                    <a:pt x="257327" y="453593"/>
                  </a:lnTo>
                  <a:lnTo>
                    <a:pt x="257098" y="453059"/>
                  </a:lnTo>
                  <a:lnTo>
                    <a:pt x="256603" y="452653"/>
                  </a:lnTo>
                  <a:lnTo>
                    <a:pt x="256209" y="452183"/>
                  </a:lnTo>
                  <a:lnTo>
                    <a:pt x="256120" y="453148"/>
                  </a:lnTo>
                  <a:lnTo>
                    <a:pt x="256044" y="454139"/>
                  </a:lnTo>
                  <a:lnTo>
                    <a:pt x="255968" y="455104"/>
                  </a:lnTo>
                  <a:lnTo>
                    <a:pt x="256413" y="455079"/>
                  </a:lnTo>
                  <a:lnTo>
                    <a:pt x="256857" y="455053"/>
                  </a:lnTo>
                  <a:lnTo>
                    <a:pt x="257302" y="455015"/>
                  </a:lnTo>
                  <a:lnTo>
                    <a:pt x="257314" y="454533"/>
                  </a:lnTo>
                  <a:lnTo>
                    <a:pt x="257505" y="453974"/>
                  </a:lnTo>
                  <a:close/>
                </a:path>
                <a:path w="776604" h="985520">
                  <a:moveTo>
                    <a:pt x="278701" y="787971"/>
                  </a:moveTo>
                  <a:lnTo>
                    <a:pt x="278434" y="786828"/>
                  </a:lnTo>
                  <a:lnTo>
                    <a:pt x="276021" y="787057"/>
                  </a:lnTo>
                  <a:lnTo>
                    <a:pt x="274840" y="787158"/>
                  </a:lnTo>
                  <a:lnTo>
                    <a:pt x="274891" y="787679"/>
                  </a:lnTo>
                  <a:lnTo>
                    <a:pt x="274955" y="788174"/>
                  </a:lnTo>
                  <a:lnTo>
                    <a:pt x="275005" y="788708"/>
                  </a:lnTo>
                  <a:lnTo>
                    <a:pt x="275704" y="788758"/>
                  </a:lnTo>
                  <a:lnTo>
                    <a:pt x="276415" y="788949"/>
                  </a:lnTo>
                  <a:lnTo>
                    <a:pt x="277647" y="788708"/>
                  </a:lnTo>
                  <a:lnTo>
                    <a:pt x="278155" y="788263"/>
                  </a:lnTo>
                  <a:lnTo>
                    <a:pt x="278701" y="787971"/>
                  </a:lnTo>
                  <a:close/>
                </a:path>
                <a:path w="776604" h="985520">
                  <a:moveTo>
                    <a:pt x="283591" y="161620"/>
                  </a:moveTo>
                  <a:lnTo>
                    <a:pt x="281355" y="160197"/>
                  </a:lnTo>
                  <a:lnTo>
                    <a:pt x="278587" y="161988"/>
                  </a:lnTo>
                  <a:lnTo>
                    <a:pt x="281025" y="161798"/>
                  </a:lnTo>
                  <a:lnTo>
                    <a:pt x="283591" y="161620"/>
                  </a:lnTo>
                  <a:close/>
                </a:path>
                <a:path w="776604" h="985520">
                  <a:moveTo>
                    <a:pt x="286804" y="815886"/>
                  </a:moveTo>
                  <a:lnTo>
                    <a:pt x="285813" y="815873"/>
                  </a:lnTo>
                  <a:lnTo>
                    <a:pt x="284822" y="815835"/>
                  </a:lnTo>
                  <a:lnTo>
                    <a:pt x="283819" y="815797"/>
                  </a:lnTo>
                  <a:lnTo>
                    <a:pt x="283819" y="816991"/>
                  </a:lnTo>
                  <a:lnTo>
                    <a:pt x="284810" y="817016"/>
                  </a:lnTo>
                  <a:lnTo>
                    <a:pt x="285813" y="817016"/>
                  </a:lnTo>
                  <a:lnTo>
                    <a:pt x="286791" y="817016"/>
                  </a:lnTo>
                  <a:lnTo>
                    <a:pt x="286804" y="816648"/>
                  </a:lnTo>
                  <a:lnTo>
                    <a:pt x="286804" y="815886"/>
                  </a:lnTo>
                  <a:close/>
                </a:path>
                <a:path w="776604" h="985520">
                  <a:moveTo>
                    <a:pt x="291490" y="162534"/>
                  </a:moveTo>
                  <a:lnTo>
                    <a:pt x="291236" y="162077"/>
                  </a:lnTo>
                  <a:lnTo>
                    <a:pt x="291007" y="161594"/>
                  </a:lnTo>
                  <a:lnTo>
                    <a:pt x="290753" y="161112"/>
                  </a:lnTo>
                  <a:lnTo>
                    <a:pt x="289864" y="161683"/>
                  </a:lnTo>
                  <a:lnTo>
                    <a:pt x="289001" y="162242"/>
                  </a:lnTo>
                  <a:lnTo>
                    <a:pt x="288099" y="162814"/>
                  </a:lnTo>
                  <a:lnTo>
                    <a:pt x="288277" y="163144"/>
                  </a:lnTo>
                  <a:lnTo>
                    <a:pt x="288467" y="163474"/>
                  </a:lnTo>
                  <a:lnTo>
                    <a:pt x="288658" y="163804"/>
                  </a:lnTo>
                  <a:lnTo>
                    <a:pt x="289598" y="163385"/>
                  </a:lnTo>
                  <a:lnTo>
                    <a:pt x="290550" y="162953"/>
                  </a:lnTo>
                  <a:lnTo>
                    <a:pt x="291490" y="162534"/>
                  </a:lnTo>
                  <a:close/>
                </a:path>
                <a:path w="776604" h="985520">
                  <a:moveTo>
                    <a:pt x="291858" y="375475"/>
                  </a:moveTo>
                  <a:lnTo>
                    <a:pt x="291807" y="373202"/>
                  </a:lnTo>
                  <a:lnTo>
                    <a:pt x="289623" y="375297"/>
                  </a:lnTo>
                  <a:lnTo>
                    <a:pt x="288315" y="376567"/>
                  </a:lnTo>
                  <a:lnTo>
                    <a:pt x="291769" y="377698"/>
                  </a:lnTo>
                  <a:lnTo>
                    <a:pt x="291858" y="375475"/>
                  </a:lnTo>
                  <a:close/>
                </a:path>
                <a:path w="776604" h="985520">
                  <a:moveTo>
                    <a:pt x="308838" y="628840"/>
                  </a:moveTo>
                  <a:lnTo>
                    <a:pt x="308343" y="628142"/>
                  </a:lnTo>
                  <a:lnTo>
                    <a:pt x="308102" y="627799"/>
                  </a:lnTo>
                  <a:lnTo>
                    <a:pt x="306108" y="628992"/>
                  </a:lnTo>
                  <a:lnTo>
                    <a:pt x="305117" y="629564"/>
                  </a:lnTo>
                  <a:lnTo>
                    <a:pt x="305714" y="630618"/>
                  </a:lnTo>
                  <a:lnTo>
                    <a:pt x="306019" y="631126"/>
                  </a:lnTo>
                  <a:lnTo>
                    <a:pt x="306959" y="630351"/>
                  </a:lnTo>
                  <a:lnTo>
                    <a:pt x="307911" y="629602"/>
                  </a:lnTo>
                  <a:lnTo>
                    <a:pt x="308838" y="628840"/>
                  </a:lnTo>
                  <a:close/>
                </a:path>
                <a:path w="776604" h="985520">
                  <a:moveTo>
                    <a:pt x="321195" y="494398"/>
                  </a:moveTo>
                  <a:lnTo>
                    <a:pt x="321119" y="494118"/>
                  </a:lnTo>
                  <a:lnTo>
                    <a:pt x="321068" y="493826"/>
                  </a:lnTo>
                  <a:lnTo>
                    <a:pt x="320992" y="493522"/>
                  </a:lnTo>
                  <a:lnTo>
                    <a:pt x="319773" y="493712"/>
                  </a:lnTo>
                  <a:lnTo>
                    <a:pt x="318554" y="493877"/>
                  </a:lnTo>
                  <a:lnTo>
                    <a:pt x="317322" y="494068"/>
                  </a:lnTo>
                  <a:lnTo>
                    <a:pt x="317334" y="494322"/>
                  </a:lnTo>
                  <a:lnTo>
                    <a:pt x="317360" y="494563"/>
                  </a:lnTo>
                  <a:lnTo>
                    <a:pt x="317360" y="494842"/>
                  </a:lnTo>
                  <a:lnTo>
                    <a:pt x="318046" y="494893"/>
                  </a:lnTo>
                  <a:lnTo>
                    <a:pt x="318719" y="495084"/>
                  </a:lnTo>
                  <a:lnTo>
                    <a:pt x="320001" y="494944"/>
                  </a:lnTo>
                  <a:lnTo>
                    <a:pt x="320586" y="494601"/>
                  </a:lnTo>
                  <a:lnTo>
                    <a:pt x="321195" y="494398"/>
                  </a:lnTo>
                  <a:close/>
                </a:path>
                <a:path w="776604" h="985520">
                  <a:moveTo>
                    <a:pt x="322199" y="101955"/>
                  </a:moveTo>
                  <a:lnTo>
                    <a:pt x="320954" y="100596"/>
                  </a:lnTo>
                  <a:lnTo>
                    <a:pt x="319773" y="99136"/>
                  </a:lnTo>
                  <a:lnTo>
                    <a:pt x="316179" y="99568"/>
                  </a:lnTo>
                  <a:lnTo>
                    <a:pt x="318528" y="101244"/>
                  </a:lnTo>
                  <a:lnTo>
                    <a:pt x="319913" y="102260"/>
                  </a:lnTo>
                  <a:lnTo>
                    <a:pt x="321335" y="103251"/>
                  </a:lnTo>
                  <a:lnTo>
                    <a:pt x="322199" y="101955"/>
                  </a:lnTo>
                  <a:close/>
                </a:path>
                <a:path w="776604" h="985520">
                  <a:moveTo>
                    <a:pt x="326859" y="801497"/>
                  </a:moveTo>
                  <a:lnTo>
                    <a:pt x="326161" y="800849"/>
                  </a:lnTo>
                  <a:lnTo>
                    <a:pt x="325462" y="800239"/>
                  </a:lnTo>
                  <a:lnTo>
                    <a:pt x="324777" y="799579"/>
                  </a:lnTo>
                  <a:lnTo>
                    <a:pt x="323926" y="800709"/>
                  </a:lnTo>
                  <a:lnTo>
                    <a:pt x="324688" y="801230"/>
                  </a:lnTo>
                  <a:lnTo>
                    <a:pt x="325488" y="801751"/>
                  </a:lnTo>
                  <a:lnTo>
                    <a:pt x="326263" y="802271"/>
                  </a:lnTo>
                  <a:lnTo>
                    <a:pt x="326682" y="801751"/>
                  </a:lnTo>
                  <a:lnTo>
                    <a:pt x="326859" y="801497"/>
                  </a:lnTo>
                  <a:close/>
                </a:path>
                <a:path w="776604" h="985520">
                  <a:moveTo>
                    <a:pt x="332384" y="222478"/>
                  </a:moveTo>
                  <a:lnTo>
                    <a:pt x="331787" y="222224"/>
                  </a:lnTo>
                  <a:lnTo>
                    <a:pt x="330949" y="221602"/>
                  </a:lnTo>
                  <a:lnTo>
                    <a:pt x="330022" y="222199"/>
                  </a:lnTo>
                  <a:lnTo>
                    <a:pt x="329679" y="223037"/>
                  </a:lnTo>
                  <a:lnTo>
                    <a:pt x="328968" y="224028"/>
                  </a:lnTo>
                  <a:lnTo>
                    <a:pt x="330022" y="224358"/>
                  </a:lnTo>
                  <a:lnTo>
                    <a:pt x="330974" y="224891"/>
                  </a:lnTo>
                  <a:lnTo>
                    <a:pt x="331774" y="224116"/>
                  </a:lnTo>
                  <a:lnTo>
                    <a:pt x="332003" y="223240"/>
                  </a:lnTo>
                  <a:lnTo>
                    <a:pt x="332384" y="222478"/>
                  </a:lnTo>
                  <a:close/>
                </a:path>
                <a:path w="776604" h="985520">
                  <a:moveTo>
                    <a:pt x="332689" y="370001"/>
                  </a:moveTo>
                  <a:lnTo>
                    <a:pt x="330441" y="368427"/>
                  </a:lnTo>
                  <a:lnTo>
                    <a:pt x="329349" y="367639"/>
                  </a:lnTo>
                  <a:lnTo>
                    <a:pt x="328752" y="368439"/>
                  </a:lnTo>
                  <a:lnTo>
                    <a:pt x="329844" y="369265"/>
                  </a:lnTo>
                  <a:lnTo>
                    <a:pt x="330962" y="370052"/>
                  </a:lnTo>
                  <a:lnTo>
                    <a:pt x="332041" y="370865"/>
                  </a:lnTo>
                  <a:lnTo>
                    <a:pt x="332257" y="370573"/>
                  </a:lnTo>
                  <a:lnTo>
                    <a:pt x="332460" y="370293"/>
                  </a:lnTo>
                  <a:lnTo>
                    <a:pt x="332689" y="370001"/>
                  </a:lnTo>
                  <a:close/>
                </a:path>
                <a:path w="776604" h="985520">
                  <a:moveTo>
                    <a:pt x="336727" y="602094"/>
                  </a:moveTo>
                  <a:lnTo>
                    <a:pt x="335902" y="601700"/>
                  </a:lnTo>
                  <a:lnTo>
                    <a:pt x="335038" y="600964"/>
                  </a:lnTo>
                  <a:lnTo>
                    <a:pt x="334581" y="602221"/>
                  </a:lnTo>
                  <a:lnTo>
                    <a:pt x="334225" y="602907"/>
                  </a:lnTo>
                  <a:lnTo>
                    <a:pt x="334175" y="603821"/>
                  </a:lnTo>
                  <a:lnTo>
                    <a:pt x="335483" y="604393"/>
                  </a:lnTo>
                  <a:lnTo>
                    <a:pt x="336308" y="603872"/>
                  </a:lnTo>
                  <a:lnTo>
                    <a:pt x="336715" y="603059"/>
                  </a:lnTo>
                  <a:lnTo>
                    <a:pt x="336727" y="602462"/>
                  </a:lnTo>
                  <a:lnTo>
                    <a:pt x="336727" y="602094"/>
                  </a:lnTo>
                  <a:close/>
                </a:path>
                <a:path w="776604" h="985520">
                  <a:moveTo>
                    <a:pt x="349948" y="960335"/>
                  </a:moveTo>
                  <a:lnTo>
                    <a:pt x="348640" y="961326"/>
                  </a:lnTo>
                  <a:lnTo>
                    <a:pt x="349897" y="960424"/>
                  </a:lnTo>
                  <a:close/>
                </a:path>
                <a:path w="776604" h="985520">
                  <a:moveTo>
                    <a:pt x="353110" y="959599"/>
                  </a:moveTo>
                  <a:lnTo>
                    <a:pt x="350939" y="958634"/>
                  </a:lnTo>
                  <a:lnTo>
                    <a:pt x="349948" y="960335"/>
                  </a:lnTo>
                  <a:lnTo>
                    <a:pt x="352386" y="962634"/>
                  </a:lnTo>
                  <a:lnTo>
                    <a:pt x="353110" y="959599"/>
                  </a:lnTo>
                  <a:close/>
                </a:path>
                <a:path w="776604" h="985520">
                  <a:moveTo>
                    <a:pt x="367449" y="731304"/>
                  </a:moveTo>
                  <a:lnTo>
                    <a:pt x="366026" y="729564"/>
                  </a:lnTo>
                  <a:lnTo>
                    <a:pt x="363740" y="730631"/>
                  </a:lnTo>
                  <a:lnTo>
                    <a:pt x="365163" y="730897"/>
                  </a:lnTo>
                  <a:lnTo>
                    <a:pt x="367449" y="731304"/>
                  </a:lnTo>
                  <a:close/>
                </a:path>
                <a:path w="776604" h="985520">
                  <a:moveTo>
                    <a:pt x="383730" y="420039"/>
                  </a:moveTo>
                  <a:lnTo>
                    <a:pt x="383133" y="419709"/>
                  </a:lnTo>
                  <a:lnTo>
                    <a:pt x="382841" y="419544"/>
                  </a:lnTo>
                  <a:lnTo>
                    <a:pt x="381482" y="421500"/>
                  </a:lnTo>
                  <a:lnTo>
                    <a:pt x="381850" y="421779"/>
                  </a:lnTo>
                  <a:lnTo>
                    <a:pt x="382206" y="422071"/>
                  </a:lnTo>
                  <a:lnTo>
                    <a:pt x="382549" y="422363"/>
                  </a:lnTo>
                  <a:lnTo>
                    <a:pt x="382955" y="421589"/>
                  </a:lnTo>
                  <a:lnTo>
                    <a:pt x="383324" y="420814"/>
                  </a:lnTo>
                  <a:lnTo>
                    <a:pt x="383730" y="420039"/>
                  </a:lnTo>
                  <a:close/>
                </a:path>
                <a:path w="776604" h="985520">
                  <a:moveTo>
                    <a:pt x="409282" y="983691"/>
                  </a:moveTo>
                  <a:lnTo>
                    <a:pt x="409130" y="983361"/>
                  </a:lnTo>
                  <a:lnTo>
                    <a:pt x="408965" y="983056"/>
                  </a:lnTo>
                  <a:lnTo>
                    <a:pt x="408813" y="982738"/>
                  </a:lnTo>
                  <a:lnTo>
                    <a:pt x="406793" y="983653"/>
                  </a:lnTo>
                  <a:lnTo>
                    <a:pt x="405765" y="984097"/>
                  </a:lnTo>
                  <a:lnTo>
                    <a:pt x="405942" y="984504"/>
                  </a:lnTo>
                  <a:lnTo>
                    <a:pt x="406298" y="985329"/>
                  </a:lnTo>
                  <a:lnTo>
                    <a:pt x="407314" y="984796"/>
                  </a:lnTo>
                  <a:lnTo>
                    <a:pt x="408292" y="984237"/>
                  </a:lnTo>
                  <a:lnTo>
                    <a:pt x="409282" y="983691"/>
                  </a:lnTo>
                  <a:close/>
                </a:path>
                <a:path w="776604" h="985520">
                  <a:moveTo>
                    <a:pt x="414934" y="85852"/>
                  </a:moveTo>
                  <a:lnTo>
                    <a:pt x="414705" y="85420"/>
                  </a:lnTo>
                  <a:lnTo>
                    <a:pt x="414235" y="84556"/>
                  </a:lnTo>
                  <a:lnTo>
                    <a:pt x="412534" y="85940"/>
                  </a:lnTo>
                  <a:lnTo>
                    <a:pt x="411683" y="86626"/>
                  </a:lnTo>
                  <a:lnTo>
                    <a:pt x="411873" y="86880"/>
                  </a:lnTo>
                  <a:lnTo>
                    <a:pt x="412242" y="87401"/>
                  </a:lnTo>
                  <a:lnTo>
                    <a:pt x="414045" y="86360"/>
                  </a:lnTo>
                  <a:lnTo>
                    <a:pt x="414934" y="85852"/>
                  </a:lnTo>
                  <a:close/>
                </a:path>
                <a:path w="776604" h="985520">
                  <a:moveTo>
                    <a:pt x="418744" y="575094"/>
                  </a:moveTo>
                  <a:lnTo>
                    <a:pt x="418553" y="574192"/>
                  </a:lnTo>
                  <a:lnTo>
                    <a:pt x="418388" y="573303"/>
                  </a:lnTo>
                  <a:lnTo>
                    <a:pt x="418109" y="572414"/>
                  </a:lnTo>
                  <a:lnTo>
                    <a:pt x="417195" y="572604"/>
                  </a:lnTo>
                  <a:lnTo>
                    <a:pt x="416712" y="572681"/>
                  </a:lnTo>
                  <a:lnTo>
                    <a:pt x="416915" y="573620"/>
                  </a:lnTo>
                  <a:lnTo>
                    <a:pt x="417118" y="574548"/>
                  </a:lnTo>
                  <a:lnTo>
                    <a:pt x="417322" y="575462"/>
                  </a:lnTo>
                  <a:lnTo>
                    <a:pt x="418744" y="575094"/>
                  </a:lnTo>
                  <a:close/>
                </a:path>
                <a:path w="776604" h="985520">
                  <a:moveTo>
                    <a:pt x="420179" y="975753"/>
                  </a:moveTo>
                  <a:lnTo>
                    <a:pt x="419442" y="975385"/>
                  </a:lnTo>
                  <a:lnTo>
                    <a:pt x="418706" y="974813"/>
                  </a:lnTo>
                  <a:lnTo>
                    <a:pt x="417550" y="974725"/>
                  </a:lnTo>
                  <a:lnTo>
                    <a:pt x="417068" y="975588"/>
                  </a:lnTo>
                  <a:lnTo>
                    <a:pt x="416229" y="976477"/>
                  </a:lnTo>
                  <a:lnTo>
                    <a:pt x="417588" y="976884"/>
                  </a:lnTo>
                  <a:lnTo>
                    <a:pt x="418388" y="977315"/>
                  </a:lnTo>
                  <a:lnTo>
                    <a:pt x="419163" y="977252"/>
                  </a:lnTo>
                  <a:lnTo>
                    <a:pt x="419531" y="977201"/>
                  </a:lnTo>
                  <a:lnTo>
                    <a:pt x="419849" y="976274"/>
                  </a:lnTo>
                  <a:lnTo>
                    <a:pt x="420179" y="975753"/>
                  </a:lnTo>
                  <a:close/>
                </a:path>
                <a:path w="776604" h="985520">
                  <a:moveTo>
                    <a:pt x="422935" y="475818"/>
                  </a:moveTo>
                  <a:lnTo>
                    <a:pt x="421208" y="475653"/>
                  </a:lnTo>
                  <a:lnTo>
                    <a:pt x="419188" y="474599"/>
                  </a:lnTo>
                  <a:lnTo>
                    <a:pt x="418236" y="477240"/>
                  </a:lnTo>
                  <a:lnTo>
                    <a:pt x="419798" y="476758"/>
                  </a:lnTo>
                  <a:lnTo>
                    <a:pt x="421347" y="476300"/>
                  </a:lnTo>
                  <a:lnTo>
                    <a:pt x="422935" y="475818"/>
                  </a:lnTo>
                  <a:close/>
                </a:path>
                <a:path w="776604" h="985520">
                  <a:moveTo>
                    <a:pt x="442595" y="584708"/>
                  </a:moveTo>
                  <a:lnTo>
                    <a:pt x="441147" y="582206"/>
                  </a:lnTo>
                  <a:lnTo>
                    <a:pt x="440334" y="585457"/>
                  </a:lnTo>
                  <a:lnTo>
                    <a:pt x="440004" y="586778"/>
                  </a:lnTo>
                  <a:lnTo>
                    <a:pt x="442595" y="584708"/>
                  </a:lnTo>
                  <a:close/>
                </a:path>
                <a:path w="776604" h="985520">
                  <a:moveTo>
                    <a:pt x="445744" y="307962"/>
                  </a:moveTo>
                  <a:lnTo>
                    <a:pt x="445693" y="306641"/>
                  </a:lnTo>
                  <a:lnTo>
                    <a:pt x="445643" y="305308"/>
                  </a:lnTo>
                  <a:lnTo>
                    <a:pt x="445579" y="303987"/>
                  </a:lnTo>
                  <a:lnTo>
                    <a:pt x="444461" y="304685"/>
                  </a:lnTo>
                  <a:lnTo>
                    <a:pt x="444080" y="305498"/>
                  </a:lnTo>
                  <a:lnTo>
                    <a:pt x="444068" y="306298"/>
                  </a:lnTo>
                  <a:lnTo>
                    <a:pt x="444093" y="306908"/>
                  </a:lnTo>
                  <a:lnTo>
                    <a:pt x="444563" y="307505"/>
                  </a:lnTo>
                  <a:lnTo>
                    <a:pt x="444842" y="308114"/>
                  </a:lnTo>
                  <a:lnTo>
                    <a:pt x="445452" y="308025"/>
                  </a:lnTo>
                  <a:lnTo>
                    <a:pt x="445744" y="307962"/>
                  </a:lnTo>
                  <a:close/>
                </a:path>
                <a:path w="776604" h="985520">
                  <a:moveTo>
                    <a:pt x="447548" y="448868"/>
                  </a:moveTo>
                  <a:lnTo>
                    <a:pt x="445592" y="449186"/>
                  </a:lnTo>
                  <a:lnTo>
                    <a:pt x="444334" y="449364"/>
                  </a:lnTo>
                  <a:lnTo>
                    <a:pt x="443103" y="449567"/>
                  </a:lnTo>
                  <a:lnTo>
                    <a:pt x="443077" y="449961"/>
                  </a:lnTo>
                  <a:lnTo>
                    <a:pt x="443052" y="450354"/>
                  </a:lnTo>
                  <a:lnTo>
                    <a:pt x="443014" y="450748"/>
                  </a:lnTo>
                  <a:lnTo>
                    <a:pt x="444614" y="451612"/>
                  </a:lnTo>
                  <a:lnTo>
                    <a:pt x="445973" y="451510"/>
                  </a:lnTo>
                  <a:lnTo>
                    <a:pt x="447548" y="448868"/>
                  </a:lnTo>
                  <a:close/>
                </a:path>
                <a:path w="776604" h="985520">
                  <a:moveTo>
                    <a:pt x="452310" y="678992"/>
                  </a:moveTo>
                  <a:lnTo>
                    <a:pt x="451421" y="678408"/>
                  </a:lnTo>
                  <a:lnTo>
                    <a:pt x="450532" y="677926"/>
                  </a:lnTo>
                  <a:lnTo>
                    <a:pt x="449668" y="677430"/>
                  </a:lnTo>
                  <a:lnTo>
                    <a:pt x="449453" y="678027"/>
                  </a:lnTo>
                  <a:lnTo>
                    <a:pt x="449224" y="678624"/>
                  </a:lnTo>
                  <a:lnTo>
                    <a:pt x="449008" y="679208"/>
                  </a:lnTo>
                  <a:lnTo>
                    <a:pt x="449986" y="679437"/>
                  </a:lnTo>
                  <a:lnTo>
                    <a:pt x="450964" y="679678"/>
                  </a:lnTo>
                  <a:lnTo>
                    <a:pt x="451942" y="679843"/>
                  </a:lnTo>
                  <a:lnTo>
                    <a:pt x="452310" y="678992"/>
                  </a:lnTo>
                  <a:close/>
                </a:path>
                <a:path w="776604" h="985520">
                  <a:moveTo>
                    <a:pt x="457733" y="674433"/>
                  </a:moveTo>
                  <a:lnTo>
                    <a:pt x="456882" y="674154"/>
                  </a:lnTo>
                  <a:lnTo>
                    <a:pt x="456196" y="673785"/>
                  </a:lnTo>
                  <a:lnTo>
                    <a:pt x="456082" y="673925"/>
                  </a:lnTo>
                  <a:lnTo>
                    <a:pt x="455650" y="674395"/>
                  </a:lnTo>
                  <a:lnTo>
                    <a:pt x="455307" y="675030"/>
                  </a:lnTo>
                  <a:lnTo>
                    <a:pt x="455206" y="675627"/>
                  </a:lnTo>
                  <a:lnTo>
                    <a:pt x="455168" y="675894"/>
                  </a:lnTo>
                  <a:lnTo>
                    <a:pt x="455828" y="676275"/>
                  </a:lnTo>
                  <a:lnTo>
                    <a:pt x="456171" y="676592"/>
                  </a:lnTo>
                  <a:lnTo>
                    <a:pt x="457733" y="674433"/>
                  </a:lnTo>
                  <a:close/>
                </a:path>
                <a:path w="776604" h="985520">
                  <a:moveTo>
                    <a:pt x="472668" y="631405"/>
                  </a:moveTo>
                  <a:lnTo>
                    <a:pt x="472452" y="630999"/>
                  </a:lnTo>
                  <a:lnTo>
                    <a:pt x="472224" y="630593"/>
                  </a:lnTo>
                  <a:lnTo>
                    <a:pt x="471982" y="630186"/>
                  </a:lnTo>
                  <a:lnTo>
                    <a:pt x="471246" y="630618"/>
                  </a:lnTo>
                  <a:lnTo>
                    <a:pt x="469734" y="631507"/>
                  </a:lnTo>
                  <a:lnTo>
                    <a:pt x="469887" y="631837"/>
                  </a:lnTo>
                  <a:lnTo>
                    <a:pt x="470027" y="632180"/>
                  </a:lnTo>
                  <a:lnTo>
                    <a:pt x="470179" y="632510"/>
                  </a:lnTo>
                  <a:lnTo>
                    <a:pt x="472668" y="631405"/>
                  </a:lnTo>
                  <a:close/>
                </a:path>
                <a:path w="776604" h="985520">
                  <a:moveTo>
                    <a:pt x="487438" y="14605"/>
                  </a:moveTo>
                  <a:lnTo>
                    <a:pt x="485571" y="13906"/>
                  </a:lnTo>
                  <a:lnTo>
                    <a:pt x="484352" y="13830"/>
                  </a:lnTo>
                  <a:lnTo>
                    <a:pt x="483412" y="15925"/>
                  </a:lnTo>
                  <a:lnTo>
                    <a:pt x="485317" y="17056"/>
                  </a:lnTo>
                  <a:lnTo>
                    <a:pt x="486422" y="16776"/>
                  </a:lnTo>
                  <a:lnTo>
                    <a:pt x="487438" y="14605"/>
                  </a:lnTo>
                  <a:close/>
                </a:path>
                <a:path w="776604" h="985520">
                  <a:moveTo>
                    <a:pt x="499465" y="638124"/>
                  </a:moveTo>
                  <a:lnTo>
                    <a:pt x="497992" y="638086"/>
                  </a:lnTo>
                  <a:lnTo>
                    <a:pt x="497128" y="637997"/>
                  </a:lnTo>
                  <a:lnTo>
                    <a:pt x="496290" y="638124"/>
                  </a:lnTo>
                  <a:lnTo>
                    <a:pt x="495922" y="638187"/>
                  </a:lnTo>
                  <a:lnTo>
                    <a:pt x="495630" y="638759"/>
                  </a:lnTo>
                  <a:lnTo>
                    <a:pt x="495096" y="639305"/>
                  </a:lnTo>
                  <a:lnTo>
                    <a:pt x="496760" y="640880"/>
                  </a:lnTo>
                  <a:lnTo>
                    <a:pt x="497840" y="640346"/>
                  </a:lnTo>
                  <a:lnTo>
                    <a:pt x="499465" y="638124"/>
                  </a:lnTo>
                  <a:close/>
                </a:path>
                <a:path w="776604" h="985520">
                  <a:moveTo>
                    <a:pt x="504786" y="63195"/>
                  </a:moveTo>
                  <a:lnTo>
                    <a:pt x="504304" y="62230"/>
                  </a:lnTo>
                  <a:lnTo>
                    <a:pt x="503720" y="61391"/>
                  </a:lnTo>
                  <a:lnTo>
                    <a:pt x="503186" y="60540"/>
                  </a:lnTo>
                  <a:lnTo>
                    <a:pt x="502640" y="60921"/>
                  </a:lnTo>
                  <a:lnTo>
                    <a:pt x="502119" y="61302"/>
                  </a:lnTo>
                  <a:lnTo>
                    <a:pt x="501586" y="61671"/>
                  </a:lnTo>
                  <a:lnTo>
                    <a:pt x="502259" y="62445"/>
                  </a:lnTo>
                  <a:lnTo>
                    <a:pt x="502920" y="63246"/>
                  </a:lnTo>
                  <a:lnTo>
                    <a:pt x="503682" y="63957"/>
                  </a:lnTo>
                  <a:lnTo>
                    <a:pt x="504786" y="63195"/>
                  </a:lnTo>
                  <a:close/>
                </a:path>
                <a:path w="776604" h="985520">
                  <a:moveTo>
                    <a:pt x="515086" y="238734"/>
                  </a:moveTo>
                  <a:lnTo>
                    <a:pt x="514934" y="238493"/>
                  </a:lnTo>
                  <a:lnTo>
                    <a:pt x="514616" y="238010"/>
                  </a:lnTo>
                  <a:lnTo>
                    <a:pt x="513969" y="237756"/>
                  </a:lnTo>
                  <a:lnTo>
                    <a:pt x="513067" y="237134"/>
                  </a:lnTo>
                  <a:lnTo>
                    <a:pt x="512864" y="238252"/>
                  </a:lnTo>
                  <a:lnTo>
                    <a:pt x="512737" y="238861"/>
                  </a:lnTo>
                  <a:lnTo>
                    <a:pt x="512622" y="239471"/>
                  </a:lnTo>
                  <a:lnTo>
                    <a:pt x="513232" y="239598"/>
                  </a:lnTo>
                  <a:lnTo>
                    <a:pt x="513892" y="239864"/>
                  </a:lnTo>
                  <a:lnTo>
                    <a:pt x="514464" y="239750"/>
                  </a:lnTo>
                  <a:lnTo>
                    <a:pt x="514705" y="239737"/>
                  </a:lnTo>
                  <a:lnTo>
                    <a:pt x="515086" y="238734"/>
                  </a:lnTo>
                  <a:close/>
                </a:path>
                <a:path w="776604" h="985520">
                  <a:moveTo>
                    <a:pt x="515988" y="115328"/>
                  </a:moveTo>
                  <a:lnTo>
                    <a:pt x="514692" y="115506"/>
                  </a:lnTo>
                  <a:lnTo>
                    <a:pt x="512064" y="115900"/>
                  </a:lnTo>
                  <a:lnTo>
                    <a:pt x="513372" y="117195"/>
                  </a:lnTo>
                  <a:lnTo>
                    <a:pt x="514108" y="117906"/>
                  </a:lnTo>
                  <a:lnTo>
                    <a:pt x="515289" y="119075"/>
                  </a:lnTo>
                  <a:lnTo>
                    <a:pt x="515581" y="117487"/>
                  </a:lnTo>
                  <a:lnTo>
                    <a:pt x="515988" y="115328"/>
                  </a:lnTo>
                  <a:close/>
                </a:path>
                <a:path w="776604" h="985520">
                  <a:moveTo>
                    <a:pt x="520052" y="787552"/>
                  </a:moveTo>
                  <a:lnTo>
                    <a:pt x="518693" y="786257"/>
                  </a:lnTo>
                  <a:lnTo>
                    <a:pt x="517461" y="785888"/>
                  </a:lnTo>
                  <a:lnTo>
                    <a:pt x="516331" y="787857"/>
                  </a:lnTo>
                  <a:lnTo>
                    <a:pt x="517271" y="788873"/>
                  </a:lnTo>
                  <a:lnTo>
                    <a:pt x="518083" y="790079"/>
                  </a:lnTo>
                  <a:lnTo>
                    <a:pt x="519671" y="788758"/>
                  </a:lnTo>
                  <a:lnTo>
                    <a:pt x="519938" y="788530"/>
                  </a:lnTo>
                  <a:lnTo>
                    <a:pt x="520052" y="787552"/>
                  </a:lnTo>
                  <a:close/>
                </a:path>
                <a:path w="776604" h="985520">
                  <a:moveTo>
                    <a:pt x="528459" y="624789"/>
                  </a:moveTo>
                  <a:lnTo>
                    <a:pt x="527367" y="623023"/>
                  </a:lnTo>
                  <a:lnTo>
                    <a:pt x="525487" y="622782"/>
                  </a:lnTo>
                  <a:lnTo>
                    <a:pt x="524598" y="623633"/>
                  </a:lnTo>
                  <a:lnTo>
                    <a:pt x="524751" y="625449"/>
                  </a:lnTo>
                  <a:lnTo>
                    <a:pt x="524789" y="625754"/>
                  </a:lnTo>
                  <a:lnTo>
                    <a:pt x="525653" y="626262"/>
                  </a:lnTo>
                  <a:lnTo>
                    <a:pt x="526008" y="626198"/>
                  </a:lnTo>
                  <a:lnTo>
                    <a:pt x="527761" y="625805"/>
                  </a:lnTo>
                  <a:lnTo>
                    <a:pt x="528459" y="624789"/>
                  </a:lnTo>
                  <a:close/>
                </a:path>
                <a:path w="776604" h="985520">
                  <a:moveTo>
                    <a:pt x="541680" y="94856"/>
                  </a:moveTo>
                  <a:lnTo>
                    <a:pt x="540550" y="94005"/>
                  </a:lnTo>
                  <a:lnTo>
                    <a:pt x="539965" y="94767"/>
                  </a:lnTo>
                  <a:lnTo>
                    <a:pt x="539356" y="95504"/>
                  </a:lnTo>
                  <a:lnTo>
                    <a:pt x="538848" y="96329"/>
                  </a:lnTo>
                  <a:lnTo>
                    <a:pt x="539521" y="96977"/>
                  </a:lnTo>
                  <a:lnTo>
                    <a:pt x="539877" y="97307"/>
                  </a:lnTo>
                  <a:lnTo>
                    <a:pt x="540461" y="96494"/>
                  </a:lnTo>
                  <a:lnTo>
                    <a:pt x="541680" y="94856"/>
                  </a:lnTo>
                  <a:close/>
                </a:path>
                <a:path w="776604" h="985520">
                  <a:moveTo>
                    <a:pt x="541705" y="102057"/>
                  </a:moveTo>
                  <a:lnTo>
                    <a:pt x="540994" y="101523"/>
                  </a:lnTo>
                  <a:lnTo>
                    <a:pt x="539534" y="100545"/>
                  </a:lnTo>
                  <a:lnTo>
                    <a:pt x="539292" y="100952"/>
                  </a:lnTo>
                  <a:lnTo>
                    <a:pt x="538835" y="101727"/>
                  </a:lnTo>
                  <a:lnTo>
                    <a:pt x="539635" y="102095"/>
                  </a:lnTo>
                  <a:lnTo>
                    <a:pt x="540410" y="102476"/>
                  </a:lnTo>
                  <a:lnTo>
                    <a:pt x="541210" y="102793"/>
                  </a:lnTo>
                  <a:lnTo>
                    <a:pt x="541705" y="102057"/>
                  </a:lnTo>
                  <a:close/>
                </a:path>
                <a:path w="776604" h="985520">
                  <a:moveTo>
                    <a:pt x="561721" y="941565"/>
                  </a:moveTo>
                  <a:lnTo>
                    <a:pt x="560654" y="940384"/>
                  </a:lnTo>
                  <a:lnTo>
                    <a:pt x="559930" y="939584"/>
                  </a:lnTo>
                  <a:lnTo>
                    <a:pt x="559206" y="938784"/>
                  </a:lnTo>
                  <a:lnTo>
                    <a:pt x="558825" y="939114"/>
                  </a:lnTo>
                  <a:lnTo>
                    <a:pt x="558431" y="939469"/>
                  </a:lnTo>
                  <a:lnTo>
                    <a:pt x="558063" y="939800"/>
                  </a:lnTo>
                  <a:lnTo>
                    <a:pt x="558101" y="941501"/>
                  </a:lnTo>
                  <a:lnTo>
                    <a:pt x="558838" y="942365"/>
                  </a:lnTo>
                  <a:lnTo>
                    <a:pt x="561721" y="941565"/>
                  </a:lnTo>
                  <a:close/>
                </a:path>
                <a:path w="776604" h="985520">
                  <a:moveTo>
                    <a:pt x="580707" y="936396"/>
                  </a:moveTo>
                  <a:lnTo>
                    <a:pt x="578840" y="932230"/>
                  </a:lnTo>
                  <a:lnTo>
                    <a:pt x="577456" y="934567"/>
                  </a:lnTo>
                  <a:lnTo>
                    <a:pt x="578040" y="935736"/>
                  </a:lnTo>
                  <a:lnTo>
                    <a:pt x="580707" y="936396"/>
                  </a:lnTo>
                  <a:close/>
                </a:path>
                <a:path w="776604" h="985520">
                  <a:moveTo>
                    <a:pt x="609828" y="947991"/>
                  </a:moveTo>
                  <a:lnTo>
                    <a:pt x="609422" y="947381"/>
                  </a:lnTo>
                  <a:lnTo>
                    <a:pt x="609219" y="947077"/>
                  </a:lnTo>
                  <a:lnTo>
                    <a:pt x="608304" y="947572"/>
                  </a:lnTo>
                  <a:lnTo>
                    <a:pt x="607402" y="948080"/>
                  </a:lnTo>
                  <a:lnTo>
                    <a:pt x="606488" y="948575"/>
                  </a:lnTo>
                  <a:lnTo>
                    <a:pt x="606907" y="949464"/>
                  </a:lnTo>
                  <a:lnTo>
                    <a:pt x="607110" y="949896"/>
                  </a:lnTo>
                  <a:lnTo>
                    <a:pt x="608025" y="949274"/>
                  </a:lnTo>
                  <a:lnTo>
                    <a:pt x="608926" y="948613"/>
                  </a:lnTo>
                  <a:lnTo>
                    <a:pt x="609828" y="947991"/>
                  </a:lnTo>
                  <a:close/>
                </a:path>
                <a:path w="776604" h="985520">
                  <a:moveTo>
                    <a:pt x="614260" y="463359"/>
                  </a:moveTo>
                  <a:lnTo>
                    <a:pt x="613156" y="463283"/>
                  </a:lnTo>
                  <a:lnTo>
                    <a:pt x="612216" y="463003"/>
                  </a:lnTo>
                  <a:lnTo>
                    <a:pt x="611593" y="463867"/>
                  </a:lnTo>
                  <a:lnTo>
                    <a:pt x="611428" y="464718"/>
                  </a:lnTo>
                  <a:lnTo>
                    <a:pt x="611365" y="465493"/>
                  </a:lnTo>
                  <a:lnTo>
                    <a:pt x="611365" y="465645"/>
                  </a:lnTo>
                  <a:lnTo>
                    <a:pt x="612800" y="466166"/>
                  </a:lnTo>
                  <a:lnTo>
                    <a:pt x="613524" y="465404"/>
                  </a:lnTo>
                  <a:lnTo>
                    <a:pt x="613714" y="464578"/>
                  </a:lnTo>
                  <a:lnTo>
                    <a:pt x="614260" y="463359"/>
                  </a:lnTo>
                  <a:close/>
                </a:path>
                <a:path w="776604" h="985520">
                  <a:moveTo>
                    <a:pt x="615035" y="571"/>
                  </a:moveTo>
                  <a:lnTo>
                    <a:pt x="614781" y="381"/>
                  </a:lnTo>
                  <a:lnTo>
                    <a:pt x="614502" y="203"/>
                  </a:lnTo>
                  <a:lnTo>
                    <a:pt x="614222" y="0"/>
                  </a:lnTo>
                  <a:lnTo>
                    <a:pt x="613346" y="1028"/>
                  </a:lnTo>
                  <a:lnTo>
                    <a:pt x="611644" y="3111"/>
                  </a:lnTo>
                  <a:lnTo>
                    <a:pt x="612597" y="3746"/>
                  </a:lnTo>
                  <a:lnTo>
                    <a:pt x="613105" y="4064"/>
                  </a:lnTo>
                  <a:lnTo>
                    <a:pt x="613765" y="2895"/>
                  </a:lnTo>
                  <a:lnTo>
                    <a:pt x="614387" y="1752"/>
                  </a:lnTo>
                  <a:lnTo>
                    <a:pt x="615035" y="571"/>
                  </a:lnTo>
                  <a:close/>
                </a:path>
                <a:path w="776604" h="985520">
                  <a:moveTo>
                    <a:pt x="622871" y="931113"/>
                  </a:moveTo>
                  <a:lnTo>
                    <a:pt x="622096" y="930833"/>
                  </a:lnTo>
                  <a:lnTo>
                    <a:pt x="621372" y="930427"/>
                  </a:lnTo>
                  <a:lnTo>
                    <a:pt x="621258" y="930579"/>
                  </a:lnTo>
                  <a:lnTo>
                    <a:pt x="620750" y="931164"/>
                  </a:lnTo>
                  <a:lnTo>
                    <a:pt x="620420" y="931900"/>
                  </a:lnTo>
                  <a:lnTo>
                    <a:pt x="620039" y="932586"/>
                  </a:lnTo>
                  <a:lnTo>
                    <a:pt x="620572" y="932840"/>
                  </a:lnTo>
                  <a:lnTo>
                    <a:pt x="621436" y="933424"/>
                  </a:lnTo>
                  <a:lnTo>
                    <a:pt x="621563" y="933284"/>
                  </a:lnTo>
                  <a:lnTo>
                    <a:pt x="622096" y="932738"/>
                  </a:lnTo>
                  <a:lnTo>
                    <a:pt x="622388" y="931976"/>
                  </a:lnTo>
                  <a:lnTo>
                    <a:pt x="622871" y="931113"/>
                  </a:lnTo>
                  <a:close/>
                </a:path>
                <a:path w="776604" h="985520">
                  <a:moveTo>
                    <a:pt x="623849" y="323088"/>
                  </a:moveTo>
                  <a:lnTo>
                    <a:pt x="623824" y="321627"/>
                  </a:lnTo>
                  <a:lnTo>
                    <a:pt x="623633" y="320154"/>
                  </a:lnTo>
                  <a:lnTo>
                    <a:pt x="623608" y="319963"/>
                  </a:lnTo>
                  <a:lnTo>
                    <a:pt x="623112" y="319836"/>
                  </a:lnTo>
                  <a:lnTo>
                    <a:pt x="622541" y="319544"/>
                  </a:lnTo>
                  <a:lnTo>
                    <a:pt x="622020" y="320611"/>
                  </a:lnTo>
                  <a:lnTo>
                    <a:pt x="621525" y="321652"/>
                  </a:lnTo>
                  <a:lnTo>
                    <a:pt x="620699" y="323342"/>
                  </a:lnTo>
                  <a:lnTo>
                    <a:pt x="623849" y="323088"/>
                  </a:lnTo>
                  <a:close/>
                </a:path>
                <a:path w="776604" h="985520">
                  <a:moveTo>
                    <a:pt x="628040" y="719607"/>
                  </a:moveTo>
                  <a:lnTo>
                    <a:pt x="627291" y="719759"/>
                  </a:lnTo>
                  <a:lnTo>
                    <a:pt x="626465" y="719759"/>
                  </a:lnTo>
                  <a:lnTo>
                    <a:pt x="625309" y="720344"/>
                  </a:lnTo>
                  <a:lnTo>
                    <a:pt x="624992" y="720991"/>
                  </a:lnTo>
                  <a:lnTo>
                    <a:pt x="624598" y="721474"/>
                  </a:lnTo>
                  <a:lnTo>
                    <a:pt x="625144" y="721791"/>
                  </a:lnTo>
                  <a:lnTo>
                    <a:pt x="625716" y="722388"/>
                  </a:lnTo>
                  <a:lnTo>
                    <a:pt x="626262" y="722388"/>
                  </a:lnTo>
                  <a:lnTo>
                    <a:pt x="626745" y="722401"/>
                  </a:lnTo>
                  <a:lnTo>
                    <a:pt x="627240" y="721753"/>
                  </a:lnTo>
                  <a:lnTo>
                    <a:pt x="627722" y="721398"/>
                  </a:lnTo>
                  <a:lnTo>
                    <a:pt x="627824" y="720813"/>
                  </a:lnTo>
                  <a:lnTo>
                    <a:pt x="627938" y="720204"/>
                  </a:lnTo>
                  <a:lnTo>
                    <a:pt x="628040" y="719607"/>
                  </a:lnTo>
                  <a:close/>
                </a:path>
                <a:path w="776604" h="985520">
                  <a:moveTo>
                    <a:pt x="633272" y="360616"/>
                  </a:moveTo>
                  <a:lnTo>
                    <a:pt x="632891" y="359841"/>
                  </a:lnTo>
                  <a:lnTo>
                    <a:pt x="630212" y="361035"/>
                  </a:lnTo>
                  <a:lnTo>
                    <a:pt x="630542" y="361696"/>
                  </a:lnTo>
                  <a:lnTo>
                    <a:pt x="630707" y="362038"/>
                  </a:lnTo>
                  <a:lnTo>
                    <a:pt x="631558" y="361556"/>
                  </a:lnTo>
                  <a:lnTo>
                    <a:pt x="633272" y="360616"/>
                  </a:lnTo>
                  <a:close/>
                </a:path>
                <a:path w="776604" h="985520">
                  <a:moveTo>
                    <a:pt x="654456" y="162394"/>
                  </a:moveTo>
                  <a:lnTo>
                    <a:pt x="651675" y="162153"/>
                  </a:lnTo>
                  <a:lnTo>
                    <a:pt x="650544" y="162509"/>
                  </a:lnTo>
                  <a:lnTo>
                    <a:pt x="650532" y="165328"/>
                  </a:lnTo>
                  <a:lnTo>
                    <a:pt x="651916" y="164287"/>
                  </a:lnTo>
                  <a:lnTo>
                    <a:pt x="654456" y="162394"/>
                  </a:lnTo>
                  <a:close/>
                </a:path>
                <a:path w="776604" h="985520">
                  <a:moveTo>
                    <a:pt x="687019" y="261188"/>
                  </a:moveTo>
                  <a:lnTo>
                    <a:pt x="686308" y="260705"/>
                  </a:lnTo>
                  <a:lnTo>
                    <a:pt x="685571" y="259803"/>
                  </a:lnTo>
                  <a:lnTo>
                    <a:pt x="685076" y="260946"/>
                  </a:lnTo>
                  <a:lnTo>
                    <a:pt x="684568" y="261594"/>
                  </a:lnTo>
                  <a:lnTo>
                    <a:pt x="684695" y="262559"/>
                  </a:lnTo>
                  <a:lnTo>
                    <a:pt x="685495" y="262890"/>
                  </a:lnTo>
                  <a:lnTo>
                    <a:pt x="685977" y="263232"/>
                  </a:lnTo>
                  <a:lnTo>
                    <a:pt x="686346" y="262712"/>
                  </a:lnTo>
                  <a:lnTo>
                    <a:pt x="687006" y="262191"/>
                  </a:lnTo>
                  <a:lnTo>
                    <a:pt x="687006" y="261658"/>
                  </a:lnTo>
                  <a:lnTo>
                    <a:pt x="687019" y="261188"/>
                  </a:lnTo>
                  <a:close/>
                </a:path>
                <a:path w="776604" h="985520">
                  <a:moveTo>
                    <a:pt x="697280" y="297878"/>
                  </a:moveTo>
                  <a:lnTo>
                    <a:pt x="697001" y="296697"/>
                  </a:lnTo>
                  <a:lnTo>
                    <a:pt x="695706" y="297014"/>
                  </a:lnTo>
                  <a:lnTo>
                    <a:pt x="694410" y="297319"/>
                  </a:lnTo>
                  <a:lnTo>
                    <a:pt x="693127" y="297624"/>
                  </a:lnTo>
                  <a:lnTo>
                    <a:pt x="693508" y="298780"/>
                  </a:lnTo>
                  <a:lnTo>
                    <a:pt x="694766" y="298488"/>
                  </a:lnTo>
                  <a:lnTo>
                    <a:pt x="696036" y="298170"/>
                  </a:lnTo>
                  <a:lnTo>
                    <a:pt x="697280" y="297878"/>
                  </a:lnTo>
                  <a:close/>
                </a:path>
                <a:path w="776604" h="985520">
                  <a:moveTo>
                    <a:pt x="701878" y="655662"/>
                  </a:moveTo>
                  <a:lnTo>
                    <a:pt x="699973" y="653173"/>
                  </a:lnTo>
                  <a:lnTo>
                    <a:pt x="699338" y="654519"/>
                  </a:lnTo>
                  <a:lnTo>
                    <a:pt x="698119" y="657174"/>
                  </a:lnTo>
                  <a:lnTo>
                    <a:pt x="700874" y="656818"/>
                  </a:lnTo>
                  <a:lnTo>
                    <a:pt x="701878" y="655662"/>
                  </a:lnTo>
                  <a:close/>
                </a:path>
                <a:path w="776604" h="985520">
                  <a:moveTo>
                    <a:pt x="705040" y="53301"/>
                  </a:moveTo>
                  <a:lnTo>
                    <a:pt x="704418" y="52679"/>
                  </a:lnTo>
                  <a:lnTo>
                    <a:pt x="703745" y="52235"/>
                  </a:lnTo>
                  <a:lnTo>
                    <a:pt x="702906" y="51612"/>
                  </a:lnTo>
                  <a:lnTo>
                    <a:pt x="702500" y="52362"/>
                  </a:lnTo>
                  <a:lnTo>
                    <a:pt x="702043" y="53086"/>
                  </a:lnTo>
                  <a:lnTo>
                    <a:pt x="702741" y="53644"/>
                  </a:lnTo>
                  <a:lnTo>
                    <a:pt x="703453" y="54076"/>
                  </a:lnTo>
                  <a:lnTo>
                    <a:pt x="704303" y="54406"/>
                  </a:lnTo>
                  <a:lnTo>
                    <a:pt x="705040" y="53301"/>
                  </a:lnTo>
                  <a:close/>
                </a:path>
                <a:path w="776604" h="985520">
                  <a:moveTo>
                    <a:pt x="728992" y="303352"/>
                  </a:moveTo>
                  <a:lnTo>
                    <a:pt x="728789" y="302869"/>
                  </a:lnTo>
                  <a:lnTo>
                    <a:pt x="728370" y="301955"/>
                  </a:lnTo>
                  <a:lnTo>
                    <a:pt x="727392" y="302590"/>
                  </a:lnTo>
                  <a:lnTo>
                    <a:pt x="725385" y="303885"/>
                  </a:lnTo>
                  <a:lnTo>
                    <a:pt x="725843" y="304622"/>
                  </a:lnTo>
                  <a:lnTo>
                    <a:pt x="726046" y="304990"/>
                  </a:lnTo>
                  <a:lnTo>
                    <a:pt x="728002" y="303898"/>
                  </a:lnTo>
                  <a:lnTo>
                    <a:pt x="728992" y="303352"/>
                  </a:lnTo>
                  <a:close/>
                </a:path>
                <a:path w="776604" h="985520">
                  <a:moveTo>
                    <a:pt x="730834" y="722553"/>
                  </a:moveTo>
                  <a:lnTo>
                    <a:pt x="729818" y="722490"/>
                  </a:lnTo>
                  <a:lnTo>
                    <a:pt x="728776" y="722401"/>
                  </a:lnTo>
                  <a:lnTo>
                    <a:pt x="727671" y="722439"/>
                  </a:lnTo>
                  <a:lnTo>
                    <a:pt x="727544" y="723811"/>
                  </a:lnTo>
                  <a:lnTo>
                    <a:pt x="728611" y="724077"/>
                  </a:lnTo>
                  <a:lnTo>
                    <a:pt x="729627" y="724192"/>
                  </a:lnTo>
                  <a:lnTo>
                    <a:pt x="730643" y="724344"/>
                  </a:lnTo>
                  <a:lnTo>
                    <a:pt x="730719" y="723747"/>
                  </a:lnTo>
                  <a:lnTo>
                    <a:pt x="730770" y="723150"/>
                  </a:lnTo>
                  <a:lnTo>
                    <a:pt x="730834" y="722553"/>
                  </a:lnTo>
                  <a:close/>
                </a:path>
                <a:path w="776604" h="985520">
                  <a:moveTo>
                    <a:pt x="742035" y="113626"/>
                  </a:moveTo>
                  <a:lnTo>
                    <a:pt x="740587" y="111633"/>
                  </a:lnTo>
                  <a:lnTo>
                    <a:pt x="739165" y="111848"/>
                  </a:lnTo>
                  <a:lnTo>
                    <a:pt x="737133" y="112941"/>
                  </a:lnTo>
                  <a:lnTo>
                    <a:pt x="738809" y="114541"/>
                  </a:lnTo>
                  <a:lnTo>
                    <a:pt x="740117" y="115138"/>
                  </a:lnTo>
                  <a:lnTo>
                    <a:pt x="742035" y="113626"/>
                  </a:lnTo>
                  <a:close/>
                </a:path>
                <a:path w="776604" h="985520">
                  <a:moveTo>
                    <a:pt x="751890" y="259448"/>
                  </a:moveTo>
                  <a:lnTo>
                    <a:pt x="751636" y="259245"/>
                  </a:lnTo>
                  <a:lnTo>
                    <a:pt x="751370" y="259067"/>
                  </a:lnTo>
                  <a:lnTo>
                    <a:pt x="751116" y="258889"/>
                  </a:lnTo>
                  <a:lnTo>
                    <a:pt x="749477" y="260807"/>
                  </a:lnTo>
                  <a:lnTo>
                    <a:pt x="749808" y="261086"/>
                  </a:lnTo>
                  <a:lnTo>
                    <a:pt x="750176" y="261378"/>
                  </a:lnTo>
                  <a:lnTo>
                    <a:pt x="750506" y="261683"/>
                  </a:lnTo>
                  <a:lnTo>
                    <a:pt x="750976" y="260921"/>
                  </a:lnTo>
                  <a:lnTo>
                    <a:pt x="751890" y="259448"/>
                  </a:lnTo>
                  <a:close/>
                </a:path>
                <a:path w="776604" h="985520">
                  <a:moveTo>
                    <a:pt x="776071" y="591604"/>
                  </a:moveTo>
                  <a:lnTo>
                    <a:pt x="775804" y="591375"/>
                  </a:lnTo>
                  <a:lnTo>
                    <a:pt x="775284" y="590892"/>
                  </a:lnTo>
                  <a:lnTo>
                    <a:pt x="774484" y="591743"/>
                  </a:lnTo>
                  <a:lnTo>
                    <a:pt x="773684" y="592607"/>
                  </a:lnTo>
                  <a:lnTo>
                    <a:pt x="772883" y="593471"/>
                  </a:lnTo>
                  <a:lnTo>
                    <a:pt x="773163" y="593750"/>
                  </a:lnTo>
                  <a:lnTo>
                    <a:pt x="773747" y="594271"/>
                  </a:lnTo>
                  <a:lnTo>
                    <a:pt x="776071" y="59160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5" name="object 160">
              <a:extLst>
                <a:ext uri="{FF2B5EF4-FFF2-40B4-BE49-F238E27FC236}">
                  <a16:creationId xmlns:a16="http://schemas.microsoft.com/office/drawing/2014/main" id="{3670E54A-CDBA-140D-FE49-9720D40F493E}"/>
                </a:ext>
              </a:extLst>
            </p:cNvPr>
            <p:cNvSpPr/>
            <p:nvPr/>
          </p:nvSpPr>
          <p:spPr>
            <a:xfrm>
              <a:off x="5414390" y="4383718"/>
              <a:ext cx="456302" cy="581062"/>
            </a:xfrm>
            <a:custGeom>
              <a:avLst/>
              <a:gdLst/>
              <a:ahLst/>
              <a:cxnLst/>
              <a:rect l="l" t="t" r="r" b="b"/>
              <a:pathLst>
                <a:path w="752475" h="958215">
                  <a:moveTo>
                    <a:pt x="2451" y="374192"/>
                  </a:moveTo>
                  <a:lnTo>
                    <a:pt x="1803" y="373799"/>
                  </a:lnTo>
                  <a:lnTo>
                    <a:pt x="1168" y="373634"/>
                  </a:lnTo>
                  <a:lnTo>
                    <a:pt x="317" y="373341"/>
                  </a:lnTo>
                  <a:lnTo>
                    <a:pt x="228" y="374078"/>
                  </a:lnTo>
                  <a:lnTo>
                    <a:pt x="0" y="374853"/>
                  </a:lnTo>
                  <a:lnTo>
                    <a:pt x="673" y="375221"/>
                  </a:lnTo>
                  <a:lnTo>
                    <a:pt x="1333" y="375386"/>
                  </a:lnTo>
                  <a:lnTo>
                    <a:pt x="2108" y="375335"/>
                  </a:lnTo>
                  <a:lnTo>
                    <a:pt x="2451" y="374192"/>
                  </a:lnTo>
                  <a:close/>
                </a:path>
                <a:path w="752475" h="958215">
                  <a:moveTo>
                    <a:pt x="19812" y="401713"/>
                  </a:moveTo>
                  <a:lnTo>
                    <a:pt x="19380" y="401485"/>
                  </a:lnTo>
                  <a:lnTo>
                    <a:pt x="18986" y="401142"/>
                  </a:lnTo>
                  <a:lnTo>
                    <a:pt x="18554" y="401104"/>
                  </a:lnTo>
                  <a:lnTo>
                    <a:pt x="17957" y="401027"/>
                  </a:lnTo>
                  <a:lnTo>
                    <a:pt x="17360" y="401193"/>
                  </a:lnTo>
                  <a:lnTo>
                    <a:pt x="16725" y="401281"/>
                  </a:lnTo>
                  <a:lnTo>
                    <a:pt x="16764" y="401650"/>
                  </a:lnTo>
                  <a:lnTo>
                    <a:pt x="16776" y="402018"/>
                  </a:lnTo>
                  <a:lnTo>
                    <a:pt x="16776" y="402399"/>
                  </a:lnTo>
                  <a:lnTo>
                    <a:pt x="17729" y="402437"/>
                  </a:lnTo>
                  <a:lnTo>
                    <a:pt x="18719" y="402501"/>
                  </a:lnTo>
                  <a:lnTo>
                    <a:pt x="19697" y="402539"/>
                  </a:lnTo>
                  <a:lnTo>
                    <a:pt x="19735" y="402259"/>
                  </a:lnTo>
                  <a:lnTo>
                    <a:pt x="19761" y="401993"/>
                  </a:lnTo>
                  <a:lnTo>
                    <a:pt x="19812" y="401713"/>
                  </a:lnTo>
                  <a:close/>
                </a:path>
                <a:path w="752475" h="958215">
                  <a:moveTo>
                    <a:pt x="33591" y="330631"/>
                  </a:moveTo>
                  <a:lnTo>
                    <a:pt x="32880" y="330314"/>
                  </a:lnTo>
                  <a:lnTo>
                    <a:pt x="32181" y="329780"/>
                  </a:lnTo>
                  <a:lnTo>
                    <a:pt x="31902" y="330682"/>
                  </a:lnTo>
                  <a:lnTo>
                    <a:pt x="31572" y="331304"/>
                  </a:lnTo>
                  <a:lnTo>
                    <a:pt x="31610" y="331876"/>
                  </a:lnTo>
                  <a:lnTo>
                    <a:pt x="31648" y="332117"/>
                  </a:lnTo>
                  <a:lnTo>
                    <a:pt x="32410" y="332320"/>
                  </a:lnTo>
                  <a:lnTo>
                    <a:pt x="32829" y="332562"/>
                  </a:lnTo>
                  <a:lnTo>
                    <a:pt x="33096" y="331990"/>
                  </a:lnTo>
                  <a:lnTo>
                    <a:pt x="33502" y="331444"/>
                  </a:lnTo>
                  <a:lnTo>
                    <a:pt x="33566" y="330873"/>
                  </a:lnTo>
                  <a:lnTo>
                    <a:pt x="33591" y="330631"/>
                  </a:lnTo>
                  <a:close/>
                </a:path>
                <a:path w="752475" h="958215">
                  <a:moveTo>
                    <a:pt x="42176" y="628345"/>
                  </a:moveTo>
                  <a:lnTo>
                    <a:pt x="42037" y="628091"/>
                  </a:lnTo>
                  <a:lnTo>
                    <a:pt x="41706" y="627570"/>
                  </a:lnTo>
                  <a:lnTo>
                    <a:pt x="41084" y="627253"/>
                  </a:lnTo>
                  <a:lnTo>
                    <a:pt x="40398" y="626706"/>
                  </a:lnTo>
                  <a:lnTo>
                    <a:pt x="39966" y="627405"/>
                  </a:lnTo>
                  <a:lnTo>
                    <a:pt x="39725" y="627811"/>
                  </a:lnTo>
                  <a:lnTo>
                    <a:pt x="39471" y="628218"/>
                  </a:lnTo>
                  <a:lnTo>
                    <a:pt x="40157" y="628624"/>
                  </a:lnTo>
                  <a:lnTo>
                    <a:pt x="41529" y="629424"/>
                  </a:lnTo>
                  <a:lnTo>
                    <a:pt x="41706" y="628980"/>
                  </a:lnTo>
                  <a:lnTo>
                    <a:pt x="42176" y="628345"/>
                  </a:lnTo>
                  <a:close/>
                </a:path>
                <a:path w="752475" h="958215">
                  <a:moveTo>
                    <a:pt x="43954" y="420357"/>
                  </a:moveTo>
                  <a:lnTo>
                    <a:pt x="43256" y="419696"/>
                  </a:lnTo>
                  <a:lnTo>
                    <a:pt x="42519" y="419049"/>
                  </a:lnTo>
                  <a:lnTo>
                    <a:pt x="41821" y="418401"/>
                  </a:lnTo>
                  <a:lnTo>
                    <a:pt x="41529" y="418731"/>
                  </a:lnTo>
                  <a:lnTo>
                    <a:pt x="41249" y="419074"/>
                  </a:lnTo>
                  <a:lnTo>
                    <a:pt x="40970" y="419417"/>
                  </a:lnTo>
                  <a:lnTo>
                    <a:pt x="41783" y="419976"/>
                  </a:lnTo>
                  <a:lnTo>
                    <a:pt x="43408" y="421055"/>
                  </a:lnTo>
                  <a:lnTo>
                    <a:pt x="43586" y="420814"/>
                  </a:lnTo>
                  <a:lnTo>
                    <a:pt x="43789" y="420573"/>
                  </a:lnTo>
                  <a:lnTo>
                    <a:pt x="43954" y="420357"/>
                  </a:lnTo>
                  <a:close/>
                </a:path>
                <a:path w="752475" h="958215">
                  <a:moveTo>
                    <a:pt x="48742" y="319252"/>
                  </a:moveTo>
                  <a:lnTo>
                    <a:pt x="47993" y="318858"/>
                  </a:lnTo>
                  <a:lnTo>
                    <a:pt x="47231" y="318477"/>
                  </a:lnTo>
                  <a:lnTo>
                    <a:pt x="46494" y="318084"/>
                  </a:lnTo>
                  <a:lnTo>
                    <a:pt x="46329" y="318503"/>
                  </a:lnTo>
                  <a:lnTo>
                    <a:pt x="46012" y="319341"/>
                  </a:lnTo>
                  <a:lnTo>
                    <a:pt x="46824" y="319557"/>
                  </a:lnTo>
                  <a:lnTo>
                    <a:pt x="47637" y="319773"/>
                  </a:lnTo>
                  <a:lnTo>
                    <a:pt x="48463" y="319989"/>
                  </a:lnTo>
                  <a:lnTo>
                    <a:pt x="48564" y="319747"/>
                  </a:lnTo>
                  <a:lnTo>
                    <a:pt x="48653" y="319493"/>
                  </a:lnTo>
                  <a:lnTo>
                    <a:pt x="48742" y="319252"/>
                  </a:lnTo>
                  <a:close/>
                </a:path>
                <a:path w="752475" h="958215">
                  <a:moveTo>
                    <a:pt x="72148" y="610793"/>
                  </a:moveTo>
                  <a:lnTo>
                    <a:pt x="71945" y="610425"/>
                  </a:lnTo>
                  <a:lnTo>
                    <a:pt x="71539" y="609663"/>
                  </a:lnTo>
                  <a:lnTo>
                    <a:pt x="70027" y="610565"/>
                  </a:lnTo>
                  <a:lnTo>
                    <a:pt x="69265" y="611035"/>
                  </a:lnTo>
                  <a:lnTo>
                    <a:pt x="69430" y="611327"/>
                  </a:lnTo>
                  <a:lnTo>
                    <a:pt x="69583" y="611606"/>
                  </a:lnTo>
                  <a:lnTo>
                    <a:pt x="69748" y="611873"/>
                  </a:lnTo>
                  <a:lnTo>
                    <a:pt x="70548" y="611517"/>
                  </a:lnTo>
                  <a:lnTo>
                    <a:pt x="71348" y="611149"/>
                  </a:lnTo>
                  <a:lnTo>
                    <a:pt x="72148" y="610793"/>
                  </a:lnTo>
                  <a:close/>
                </a:path>
                <a:path w="752475" h="958215">
                  <a:moveTo>
                    <a:pt x="93256" y="309626"/>
                  </a:moveTo>
                  <a:lnTo>
                    <a:pt x="92405" y="309397"/>
                  </a:lnTo>
                  <a:lnTo>
                    <a:pt x="91922" y="309270"/>
                  </a:lnTo>
                  <a:lnTo>
                    <a:pt x="91427" y="309143"/>
                  </a:lnTo>
                  <a:lnTo>
                    <a:pt x="91300" y="309753"/>
                  </a:lnTo>
                  <a:lnTo>
                    <a:pt x="91020" y="310400"/>
                  </a:lnTo>
                  <a:lnTo>
                    <a:pt x="91147" y="311213"/>
                  </a:lnTo>
                  <a:lnTo>
                    <a:pt x="92278" y="311607"/>
                  </a:lnTo>
                  <a:lnTo>
                    <a:pt x="92405" y="311480"/>
                  </a:lnTo>
                  <a:lnTo>
                    <a:pt x="92760" y="311035"/>
                  </a:lnTo>
                  <a:lnTo>
                    <a:pt x="92938" y="310362"/>
                  </a:lnTo>
                  <a:lnTo>
                    <a:pt x="93256" y="309626"/>
                  </a:lnTo>
                  <a:close/>
                </a:path>
                <a:path w="752475" h="958215">
                  <a:moveTo>
                    <a:pt x="168021" y="661428"/>
                  </a:moveTo>
                  <a:lnTo>
                    <a:pt x="167640" y="661225"/>
                  </a:lnTo>
                  <a:lnTo>
                    <a:pt x="167017" y="660742"/>
                  </a:lnTo>
                  <a:lnTo>
                    <a:pt x="166878" y="660857"/>
                  </a:lnTo>
                  <a:lnTo>
                    <a:pt x="166446" y="661200"/>
                  </a:lnTo>
                  <a:lnTo>
                    <a:pt x="166052" y="661733"/>
                  </a:lnTo>
                  <a:lnTo>
                    <a:pt x="165900" y="662482"/>
                  </a:lnTo>
                  <a:lnTo>
                    <a:pt x="166649" y="662863"/>
                  </a:lnTo>
                  <a:lnTo>
                    <a:pt x="167068" y="663194"/>
                  </a:lnTo>
                  <a:lnTo>
                    <a:pt x="167563" y="662279"/>
                  </a:lnTo>
                  <a:lnTo>
                    <a:pt x="167805" y="661847"/>
                  </a:lnTo>
                  <a:lnTo>
                    <a:pt x="168021" y="661428"/>
                  </a:lnTo>
                  <a:close/>
                </a:path>
                <a:path w="752475" h="958215">
                  <a:moveTo>
                    <a:pt x="168325" y="864057"/>
                  </a:moveTo>
                  <a:lnTo>
                    <a:pt x="167462" y="863815"/>
                  </a:lnTo>
                  <a:lnTo>
                    <a:pt x="166725" y="863523"/>
                  </a:lnTo>
                  <a:lnTo>
                    <a:pt x="166636" y="864387"/>
                  </a:lnTo>
                  <a:lnTo>
                    <a:pt x="166408" y="865085"/>
                  </a:lnTo>
                  <a:lnTo>
                    <a:pt x="166522" y="865720"/>
                  </a:lnTo>
                  <a:lnTo>
                    <a:pt x="166573" y="865987"/>
                  </a:lnTo>
                  <a:lnTo>
                    <a:pt x="167297" y="866165"/>
                  </a:lnTo>
                  <a:lnTo>
                    <a:pt x="167716" y="866368"/>
                  </a:lnTo>
                  <a:lnTo>
                    <a:pt x="167957" y="865644"/>
                  </a:lnTo>
                  <a:lnTo>
                    <a:pt x="168275" y="864946"/>
                  </a:lnTo>
                  <a:lnTo>
                    <a:pt x="168325" y="864209"/>
                  </a:lnTo>
                  <a:lnTo>
                    <a:pt x="168325" y="864057"/>
                  </a:lnTo>
                  <a:close/>
                </a:path>
                <a:path w="752475" h="958215">
                  <a:moveTo>
                    <a:pt x="169252" y="794880"/>
                  </a:moveTo>
                  <a:lnTo>
                    <a:pt x="168783" y="794092"/>
                  </a:lnTo>
                  <a:lnTo>
                    <a:pt x="168363" y="793292"/>
                  </a:lnTo>
                  <a:lnTo>
                    <a:pt x="167881" y="792518"/>
                  </a:lnTo>
                  <a:lnTo>
                    <a:pt x="167055" y="792835"/>
                  </a:lnTo>
                  <a:lnTo>
                    <a:pt x="167271" y="793775"/>
                  </a:lnTo>
                  <a:lnTo>
                    <a:pt x="167830" y="795502"/>
                  </a:lnTo>
                  <a:lnTo>
                    <a:pt x="168770" y="795083"/>
                  </a:lnTo>
                  <a:lnTo>
                    <a:pt x="169252" y="794880"/>
                  </a:lnTo>
                  <a:close/>
                </a:path>
                <a:path w="752475" h="958215">
                  <a:moveTo>
                    <a:pt x="171399" y="199453"/>
                  </a:moveTo>
                  <a:lnTo>
                    <a:pt x="170942" y="199428"/>
                  </a:lnTo>
                  <a:lnTo>
                    <a:pt x="170307" y="199212"/>
                  </a:lnTo>
                  <a:lnTo>
                    <a:pt x="170103" y="199415"/>
                  </a:lnTo>
                  <a:lnTo>
                    <a:pt x="169659" y="199834"/>
                  </a:lnTo>
                  <a:lnTo>
                    <a:pt x="169456" y="200482"/>
                  </a:lnTo>
                  <a:lnTo>
                    <a:pt x="169037" y="201256"/>
                  </a:lnTo>
                  <a:lnTo>
                    <a:pt x="169862" y="201422"/>
                  </a:lnTo>
                  <a:lnTo>
                    <a:pt x="170764" y="201688"/>
                  </a:lnTo>
                  <a:lnTo>
                    <a:pt x="171119" y="200914"/>
                  </a:lnTo>
                  <a:lnTo>
                    <a:pt x="171234" y="200164"/>
                  </a:lnTo>
                  <a:lnTo>
                    <a:pt x="171399" y="199453"/>
                  </a:lnTo>
                  <a:close/>
                </a:path>
                <a:path w="752475" h="958215">
                  <a:moveTo>
                    <a:pt x="176022" y="201460"/>
                  </a:moveTo>
                  <a:lnTo>
                    <a:pt x="175196" y="201218"/>
                  </a:lnTo>
                  <a:lnTo>
                    <a:pt x="174459" y="200964"/>
                  </a:lnTo>
                  <a:lnTo>
                    <a:pt x="174371" y="201828"/>
                  </a:lnTo>
                  <a:lnTo>
                    <a:pt x="174180" y="202476"/>
                  </a:lnTo>
                  <a:lnTo>
                    <a:pt x="174332" y="203339"/>
                  </a:lnTo>
                  <a:lnTo>
                    <a:pt x="174993" y="203492"/>
                  </a:lnTo>
                  <a:lnTo>
                    <a:pt x="175348" y="203682"/>
                  </a:lnTo>
                  <a:lnTo>
                    <a:pt x="175602" y="202971"/>
                  </a:lnTo>
                  <a:lnTo>
                    <a:pt x="175882" y="202260"/>
                  </a:lnTo>
                  <a:lnTo>
                    <a:pt x="176022" y="201460"/>
                  </a:lnTo>
                  <a:close/>
                </a:path>
                <a:path w="752475" h="958215">
                  <a:moveTo>
                    <a:pt x="177736" y="802919"/>
                  </a:moveTo>
                  <a:lnTo>
                    <a:pt x="177304" y="802792"/>
                  </a:lnTo>
                  <a:lnTo>
                    <a:pt x="176695" y="802424"/>
                  </a:lnTo>
                  <a:lnTo>
                    <a:pt x="176479" y="802576"/>
                  </a:lnTo>
                  <a:lnTo>
                    <a:pt x="175996" y="802919"/>
                  </a:lnTo>
                  <a:lnTo>
                    <a:pt x="175717" y="803554"/>
                  </a:lnTo>
                  <a:lnTo>
                    <a:pt x="175133" y="804379"/>
                  </a:lnTo>
                  <a:lnTo>
                    <a:pt x="176022" y="804519"/>
                  </a:lnTo>
                  <a:lnTo>
                    <a:pt x="176657" y="804799"/>
                  </a:lnTo>
                  <a:lnTo>
                    <a:pt x="176809" y="804633"/>
                  </a:lnTo>
                  <a:lnTo>
                    <a:pt x="177228" y="804151"/>
                  </a:lnTo>
                  <a:lnTo>
                    <a:pt x="177444" y="803503"/>
                  </a:lnTo>
                  <a:lnTo>
                    <a:pt x="177736" y="802919"/>
                  </a:lnTo>
                  <a:close/>
                </a:path>
                <a:path w="752475" h="958215">
                  <a:moveTo>
                    <a:pt x="178562" y="219329"/>
                  </a:moveTo>
                  <a:lnTo>
                    <a:pt x="178320" y="218808"/>
                  </a:lnTo>
                  <a:lnTo>
                    <a:pt x="178219" y="218554"/>
                  </a:lnTo>
                  <a:lnTo>
                    <a:pt x="176682" y="219214"/>
                  </a:lnTo>
                  <a:lnTo>
                    <a:pt x="175907" y="219570"/>
                  </a:lnTo>
                  <a:lnTo>
                    <a:pt x="176022" y="219849"/>
                  </a:lnTo>
                  <a:lnTo>
                    <a:pt x="176149" y="220103"/>
                  </a:lnTo>
                  <a:lnTo>
                    <a:pt x="176263" y="220383"/>
                  </a:lnTo>
                  <a:lnTo>
                    <a:pt x="177038" y="220027"/>
                  </a:lnTo>
                  <a:lnTo>
                    <a:pt x="177812" y="219697"/>
                  </a:lnTo>
                  <a:lnTo>
                    <a:pt x="178562" y="219329"/>
                  </a:lnTo>
                  <a:close/>
                </a:path>
                <a:path w="752475" h="958215">
                  <a:moveTo>
                    <a:pt x="189992" y="574916"/>
                  </a:moveTo>
                  <a:lnTo>
                    <a:pt x="189103" y="574852"/>
                  </a:lnTo>
                  <a:lnTo>
                    <a:pt x="188201" y="574776"/>
                  </a:lnTo>
                  <a:lnTo>
                    <a:pt x="187248" y="574763"/>
                  </a:lnTo>
                  <a:lnTo>
                    <a:pt x="187109" y="575589"/>
                  </a:lnTo>
                  <a:lnTo>
                    <a:pt x="188010" y="575881"/>
                  </a:lnTo>
                  <a:lnTo>
                    <a:pt x="188874" y="576110"/>
                  </a:lnTo>
                  <a:lnTo>
                    <a:pt x="189763" y="576326"/>
                  </a:lnTo>
                  <a:lnTo>
                    <a:pt x="189839" y="575868"/>
                  </a:lnTo>
                  <a:lnTo>
                    <a:pt x="189903" y="575386"/>
                  </a:lnTo>
                  <a:lnTo>
                    <a:pt x="189992" y="574916"/>
                  </a:lnTo>
                  <a:close/>
                </a:path>
                <a:path w="752475" h="958215">
                  <a:moveTo>
                    <a:pt x="207340" y="553300"/>
                  </a:moveTo>
                  <a:lnTo>
                    <a:pt x="207225" y="552932"/>
                  </a:lnTo>
                  <a:lnTo>
                    <a:pt x="207073" y="552564"/>
                  </a:lnTo>
                  <a:lnTo>
                    <a:pt x="206971" y="552196"/>
                  </a:lnTo>
                  <a:lnTo>
                    <a:pt x="204482" y="553300"/>
                  </a:lnTo>
                  <a:lnTo>
                    <a:pt x="204660" y="553618"/>
                  </a:lnTo>
                  <a:lnTo>
                    <a:pt x="204901" y="554189"/>
                  </a:lnTo>
                  <a:lnTo>
                    <a:pt x="205790" y="553948"/>
                  </a:lnTo>
                  <a:lnTo>
                    <a:pt x="206565" y="553605"/>
                  </a:lnTo>
                  <a:lnTo>
                    <a:pt x="207340" y="553300"/>
                  </a:lnTo>
                  <a:close/>
                </a:path>
                <a:path w="752475" h="958215">
                  <a:moveTo>
                    <a:pt x="233222" y="707199"/>
                  </a:moveTo>
                  <a:lnTo>
                    <a:pt x="232791" y="707186"/>
                  </a:lnTo>
                  <a:lnTo>
                    <a:pt x="231927" y="707123"/>
                  </a:lnTo>
                  <a:lnTo>
                    <a:pt x="232054" y="710006"/>
                  </a:lnTo>
                  <a:lnTo>
                    <a:pt x="232625" y="710006"/>
                  </a:lnTo>
                  <a:lnTo>
                    <a:pt x="232918" y="710018"/>
                  </a:lnTo>
                  <a:lnTo>
                    <a:pt x="233032" y="709066"/>
                  </a:lnTo>
                  <a:lnTo>
                    <a:pt x="233133" y="708139"/>
                  </a:lnTo>
                  <a:lnTo>
                    <a:pt x="233222" y="707199"/>
                  </a:lnTo>
                  <a:close/>
                </a:path>
                <a:path w="752475" h="958215">
                  <a:moveTo>
                    <a:pt x="259219" y="534568"/>
                  </a:moveTo>
                  <a:lnTo>
                    <a:pt x="259118" y="534250"/>
                  </a:lnTo>
                  <a:lnTo>
                    <a:pt x="258965" y="533819"/>
                  </a:lnTo>
                  <a:lnTo>
                    <a:pt x="258394" y="533552"/>
                  </a:lnTo>
                  <a:lnTo>
                    <a:pt x="257708" y="532930"/>
                  </a:lnTo>
                  <a:lnTo>
                    <a:pt x="257454" y="534276"/>
                  </a:lnTo>
                  <a:lnTo>
                    <a:pt x="257162" y="534924"/>
                  </a:lnTo>
                  <a:lnTo>
                    <a:pt x="257327" y="535139"/>
                  </a:lnTo>
                  <a:lnTo>
                    <a:pt x="257581" y="535432"/>
                  </a:lnTo>
                  <a:lnTo>
                    <a:pt x="258318" y="535584"/>
                  </a:lnTo>
                  <a:lnTo>
                    <a:pt x="258635" y="535432"/>
                  </a:lnTo>
                  <a:lnTo>
                    <a:pt x="258940" y="535305"/>
                  </a:lnTo>
                  <a:lnTo>
                    <a:pt x="259219" y="534568"/>
                  </a:lnTo>
                  <a:close/>
                </a:path>
                <a:path w="752475" h="958215">
                  <a:moveTo>
                    <a:pt x="260108" y="396125"/>
                  </a:moveTo>
                  <a:lnTo>
                    <a:pt x="259854" y="395833"/>
                  </a:lnTo>
                  <a:lnTo>
                    <a:pt x="259600" y="395554"/>
                  </a:lnTo>
                  <a:lnTo>
                    <a:pt x="259003" y="395554"/>
                  </a:lnTo>
                  <a:lnTo>
                    <a:pt x="258356" y="395376"/>
                  </a:lnTo>
                  <a:lnTo>
                    <a:pt x="258406" y="396062"/>
                  </a:lnTo>
                  <a:lnTo>
                    <a:pt x="258229" y="396811"/>
                  </a:lnTo>
                  <a:lnTo>
                    <a:pt x="258445" y="396938"/>
                  </a:lnTo>
                  <a:lnTo>
                    <a:pt x="258876" y="397205"/>
                  </a:lnTo>
                  <a:lnTo>
                    <a:pt x="259511" y="397129"/>
                  </a:lnTo>
                  <a:lnTo>
                    <a:pt x="260070" y="397179"/>
                  </a:lnTo>
                  <a:lnTo>
                    <a:pt x="260007" y="396735"/>
                  </a:lnTo>
                  <a:lnTo>
                    <a:pt x="260108" y="396125"/>
                  </a:lnTo>
                  <a:close/>
                </a:path>
                <a:path w="752475" h="958215">
                  <a:moveTo>
                    <a:pt x="260832" y="462381"/>
                  </a:moveTo>
                  <a:lnTo>
                    <a:pt x="260235" y="461149"/>
                  </a:lnTo>
                  <a:lnTo>
                    <a:pt x="259461" y="461657"/>
                  </a:lnTo>
                  <a:lnTo>
                    <a:pt x="257949" y="462699"/>
                  </a:lnTo>
                  <a:lnTo>
                    <a:pt x="258267" y="463194"/>
                  </a:lnTo>
                  <a:lnTo>
                    <a:pt x="258394" y="463473"/>
                  </a:lnTo>
                  <a:lnTo>
                    <a:pt x="259219" y="463118"/>
                  </a:lnTo>
                  <a:lnTo>
                    <a:pt x="260832" y="462381"/>
                  </a:lnTo>
                  <a:close/>
                </a:path>
                <a:path w="752475" h="958215">
                  <a:moveTo>
                    <a:pt x="262026" y="341172"/>
                  </a:moveTo>
                  <a:lnTo>
                    <a:pt x="260959" y="341033"/>
                  </a:lnTo>
                  <a:lnTo>
                    <a:pt x="259892" y="340855"/>
                  </a:lnTo>
                  <a:lnTo>
                    <a:pt x="258800" y="340715"/>
                  </a:lnTo>
                  <a:lnTo>
                    <a:pt x="258762" y="341134"/>
                  </a:lnTo>
                  <a:lnTo>
                    <a:pt x="258686" y="341579"/>
                  </a:lnTo>
                  <a:lnTo>
                    <a:pt x="258635" y="341998"/>
                  </a:lnTo>
                  <a:lnTo>
                    <a:pt x="259727" y="342061"/>
                  </a:lnTo>
                  <a:lnTo>
                    <a:pt x="260832" y="342150"/>
                  </a:lnTo>
                  <a:lnTo>
                    <a:pt x="261937" y="342226"/>
                  </a:lnTo>
                  <a:lnTo>
                    <a:pt x="261975" y="341871"/>
                  </a:lnTo>
                  <a:lnTo>
                    <a:pt x="262001" y="341528"/>
                  </a:lnTo>
                  <a:lnTo>
                    <a:pt x="262026" y="341172"/>
                  </a:lnTo>
                  <a:close/>
                </a:path>
                <a:path w="752475" h="958215">
                  <a:moveTo>
                    <a:pt x="272440" y="378460"/>
                  </a:moveTo>
                  <a:lnTo>
                    <a:pt x="271843" y="378079"/>
                  </a:lnTo>
                  <a:lnTo>
                    <a:pt x="271259" y="377888"/>
                  </a:lnTo>
                  <a:lnTo>
                    <a:pt x="270675" y="377659"/>
                  </a:lnTo>
                  <a:lnTo>
                    <a:pt x="270573" y="378129"/>
                  </a:lnTo>
                  <a:lnTo>
                    <a:pt x="270522" y="378574"/>
                  </a:lnTo>
                  <a:lnTo>
                    <a:pt x="270408" y="379145"/>
                  </a:lnTo>
                  <a:lnTo>
                    <a:pt x="270979" y="379323"/>
                  </a:lnTo>
                  <a:lnTo>
                    <a:pt x="271500" y="379641"/>
                  </a:lnTo>
                  <a:lnTo>
                    <a:pt x="271881" y="379526"/>
                  </a:lnTo>
                  <a:lnTo>
                    <a:pt x="272135" y="379463"/>
                  </a:lnTo>
                  <a:lnTo>
                    <a:pt x="272440" y="378460"/>
                  </a:lnTo>
                  <a:close/>
                </a:path>
                <a:path w="752475" h="958215">
                  <a:moveTo>
                    <a:pt x="283095" y="804824"/>
                  </a:moveTo>
                  <a:lnTo>
                    <a:pt x="282206" y="804837"/>
                  </a:lnTo>
                  <a:lnTo>
                    <a:pt x="281520" y="804710"/>
                  </a:lnTo>
                  <a:lnTo>
                    <a:pt x="280987" y="804951"/>
                  </a:lnTo>
                  <a:lnTo>
                    <a:pt x="280733" y="805065"/>
                  </a:lnTo>
                  <a:lnTo>
                    <a:pt x="280758" y="805815"/>
                  </a:lnTo>
                  <a:lnTo>
                    <a:pt x="280644" y="806297"/>
                  </a:lnTo>
                  <a:lnTo>
                    <a:pt x="281266" y="806386"/>
                  </a:lnTo>
                  <a:lnTo>
                    <a:pt x="281914" y="806615"/>
                  </a:lnTo>
                  <a:lnTo>
                    <a:pt x="282727" y="806475"/>
                  </a:lnTo>
                  <a:lnTo>
                    <a:pt x="282816" y="805688"/>
                  </a:lnTo>
                  <a:lnTo>
                    <a:pt x="283095" y="804824"/>
                  </a:lnTo>
                  <a:close/>
                </a:path>
                <a:path w="752475" h="958215">
                  <a:moveTo>
                    <a:pt x="289509" y="288683"/>
                  </a:moveTo>
                  <a:lnTo>
                    <a:pt x="289267" y="287959"/>
                  </a:lnTo>
                  <a:lnTo>
                    <a:pt x="288582" y="287832"/>
                  </a:lnTo>
                  <a:lnTo>
                    <a:pt x="288163" y="287604"/>
                  </a:lnTo>
                  <a:lnTo>
                    <a:pt x="287909" y="288175"/>
                  </a:lnTo>
                  <a:lnTo>
                    <a:pt x="287629" y="288747"/>
                  </a:lnTo>
                  <a:lnTo>
                    <a:pt x="287223" y="289648"/>
                  </a:lnTo>
                  <a:lnTo>
                    <a:pt x="288086" y="289687"/>
                  </a:lnTo>
                  <a:lnTo>
                    <a:pt x="288696" y="289890"/>
                  </a:lnTo>
                  <a:lnTo>
                    <a:pt x="288937" y="289661"/>
                  </a:lnTo>
                  <a:lnTo>
                    <a:pt x="289280" y="289369"/>
                  </a:lnTo>
                  <a:lnTo>
                    <a:pt x="289509" y="288683"/>
                  </a:lnTo>
                  <a:close/>
                </a:path>
                <a:path w="752475" h="958215">
                  <a:moveTo>
                    <a:pt x="305409" y="96393"/>
                  </a:moveTo>
                  <a:lnTo>
                    <a:pt x="304431" y="94805"/>
                  </a:lnTo>
                  <a:lnTo>
                    <a:pt x="303936" y="94030"/>
                  </a:lnTo>
                  <a:lnTo>
                    <a:pt x="303568" y="94297"/>
                  </a:lnTo>
                  <a:lnTo>
                    <a:pt x="302806" y="94818"/>
                  </a:lnTo>
                  <a:lnTo>
                    <a:pt x="304063" y="96240"/>
                  </a:lnTo>
                  <a:lnTo>
                    <a:pt x="304711" y="96926"/>
                  </a:lnTo>
                  <a:lnTo>
                    <a:pt x="304952" y="96748"/>
                  </a:lnTo>
                  <a:lnTo>
                    <a:pt x="305181" y="96558"/>
                  </a:lnTo>
                  <a:lnTo>
                    <a:pt x="305409" y="96393"/>
                  </a:lnTo>
                  <a:close/>
                </a:path>
                <a:path w="752475" h="958215">
                  <a:moveTo>
                    <a:pt x="308063" y="70891"/>
                  </a:moveTo>
                  <a:lnTo>
                    <a:pt x="307555" y="70231"/>
                  </a:lnTo>
                  <a:lnTo>
                    <a:pt x="306705" y="68338"/>
                  </a:lnTo>
                  <a:lnTo>
                    <a:pt x="306260" y="70662"/>
                  </a:lnTo>
                  <a:lnTo>
                    <a:pt x="306082" y="71691"/>
                  </a:lnTo>
                  <a:lnTo>
                    <a:pt x="305892" y="72720"/>
                  </a:lnTo>
                  <a:lnTo>
                    <a:pt x="306260" y="72872"/>
                  </a:lnTo>
                  <a:lnTo>
                    <a:pt x="307073" y="73177"/>
                  </a:lnTo>
                  <a:lnTo>
                    <a:pt x="307403" y="72631"/>
                  </a:lnTo>
                  <a:lnTo>
                    <a:pt x="308051" y="72085"/>
                  </a:lnTo>
                  <a:lnTo>
                    <a:pt x="308063" y="71539"/>
                  </a:lnTo>
                  <a:lnTo>
                    <a:pt x="308063" y="70891"/>
                  </a:lnTo>
                  <a:close/>
                </a:path>
                <a:path w="752475" h="958215">
                  <a:moveTo>
                    <a:pt x="313118" y="267893"/>
                  </a:moveTo>
                  <a:lnTo>
                    <a:pt x="313055" y="267589"/>
                  </a:lnTo>
                  <a:lnTo>
                    <a:pt x="312978" y="267271"/>
                  </a:lnTo>
                  <a:lnTo>
                    <a:pt x="312940" y="266979"/>
                  </a:lnTo>
                  <a:lnTo>
                    <a:pt x="312166" y="267157"/>
                  </a:lnTo>
                  <a:lnTo>
                    <a:pt x="310654" y="267474"/>
                  </a:lnTo>
                  <a:lnTo>
                    <a:pt x="310705" y="267766"/>
                  </a:lnTo>
                  <a:lnTo>
                    <a:pt x="310781" y="268046"/>
                  </a:lnTo>
                  <a:lnTo>
                    <a:pt x="310832" y="268351"/>
                  </a:lnTo>
                  <a:lnTo>
                    <a:pt x="311581" y="268211"/>
                  </a:lnTo>
                  <a:lnTo>
                    <a:pt x="312356" y="268046"/>
                  </a:lnTo>
                  <a:lnTo>
                    <a:pt x="313118" y="267893"/>
                  </a:lnTo>
                  <a:close/>
                </a:path>
                <a:path w="752475" h="958215">
                  <a:moveTo>
                    <a:pt x="335940" y="359575"/>
                  </a:moveTo>
                  <a:lnTo>
                    <a:pt x="335330" y="358914"/>
                  </a:lnTo>
                  <a:lnTo>
                    <a:pt x="334098" y="357568"/>
                  </a:lnTo>
                  <a:lnTo>
                    <a:pt x="333870" y="357733"/>
                  </a:lnTo>
                  <a:lnTo>
                    <a:pt x="333641" y="357924"/>
                  </a:lnTo>
                  <a:lnTo>
                    <a:pt x="333413" y="358089"/>
                  </a:lnTo>
                  <a:lnTo>
                    <a:pt x="334391" y="359689"/>
                  </a:lnTo>
                  <a:lnTo>
                    <a:pt x="334873" y="360502"/>
                  </a:lnTo>
                  <a:lnTo>
                    <a:pt x="335229" y="360197"/>
                  </a:lnTo>
                  <a:lnTo>
                    <a:pt x="335584" y="359892"/>
                  </a:lnTo>
                  <a:lnTo>
                    <a:pt x="335940" y="359575"/>
                  </a:lnTo>
                  <a:close/>
                </a:path>
                <a:path w="752475" h="958215">
                  <a:moveTo>
                    <a:pt x="342328" y="64071"/>
                  </a:moveTo>
                  <a:lnTo>
                    <a:pt x="340563" y="59499"/>
                  </a:lnTo>
                  <a:lnTo>
                    <a:pt x="338505" y="58293"/>
                  </a:lnTo>
                  <a:lnTo>
                    <a:pt x="335102" y="60883"/>
                  </a:lnTo>
                  <a:lnTo>
                    <a:pt x="334581" y="62395"/>
                  </a:lnTo>
                  <a:lnTo>
                    <a:pt x="334518" y="63563"/>
                  </a:lnTo>
                  <a:lnTo>
                    <a:pt x="334505" y="63982"/>
                  </a:lnTo>
                  <a:lnTo>
                    <a:pt x="336321" y="64846"/>
                  </a:lnTo>
                  <a:lnTo>
                    <a:pt x="337312" y="64858"/>
                  </a:lnTo>
                  <a:lnTo>
                    <a:pt x="338810" y="64922"/>
                  </a:lnTo>
                  <a:lnTo>
                    <a:pt x="340347" y="64427"/>
                  </a:lnTo>
                  <a:lnTo>
                    <a:pt x="342328" y="64071"/>
                  </a:lnTo>
                  <a:close/>
                </a:path>
                <a:path w="752475" h="958215">
                  <a:moveTo>
                    <a:pt x="351599" y="391693"/>
                  </a:moveTo>
                  <a:lnTo>
                    <a:pt x="351523" y="391287"/>
                  </a:lnTo>
                  <a:lnTo>
                    <a:pt x="351370" y="390486"/>
                  </a:lnTo>
                  <a:lnTo>
                    <a:pt x="349465" y="390880"/>
                  </a:lnTo>
                  <a:lnTo>
                    <a:pt x="348500" y="391058"/>
                  </a:lnTo>
                  <a:lnTo>
                    <a:pt x="348576" y="391452"/>
                  </a:lnTo>
                  <a:lnTo>
                    <a:pt x="348640" y="391820"/>
                  </a:lnTo>
                  <a:lnTo>
                    <a:pt x="348716" y="392201"/>
                  </a:lnTo>
                  <a:lnTo>
                    <a:pt x="351599" y="391693"/>
                  </a:lnTo>
                  <a:close/>
                </a:path>
                <a:path w="752475" h="958215">
                  <a:moveTo>
                    <a:pt x="375780" y="603224"/>
                  </a:moveTo>
                  <a:lnTo>
                    <a:pt x="372872" y="602030"/>
                  </a:lnTo>
                  <a:lnTo>
                    <a:pt x="372706" y="601980"/>
                  </a:lnTo>
                  <a:lnTo>
                    <a:pt x="372478" y="602030"/>
                  </a:lnTo>
                  <a:lnTo>
                    <a:pt x="371817" y="602030"/>
                  </a:lnTo>
                  <a:lnTo>
                    <a:pt x="371195" y="606958"/>
                  </a:lnTo>
                  <a:lnTo>
                    <a:pt x="371360" y="608266"/>
                  </a:lnTo>
                  <a:lnTo>
                    <a:pt x="373507" y="608787"/>
                  </a:lnTo>
                  <a:lnTo>
                    <a:pt x="374840" y="608317"/>
                  </a:lnTo>
                  <a:lnTo>
                    <a:pt x="374916" y="607974"/>
                  </a:lnTo>
                  <a:lnTo>
                    <a:pt x="375323" y="605675"/>
                  </a:lnTo>
                  <a:lnTo>
                    <a:pt x="375780" y="603224"/>
                  </a:lnTo>
                  <a:close/>
                </a:path>
                <a:path w="752475" h="958215">
                  <a:moveTo>
                    <a:pt x="393776" y="77698"/>
                  </a:moveTo>
                  <a:lnTo>
                    <a:pt x="393700" y="77343"/>
                  </a:lnTo>
                  <a:lnTo>
                    <a:pt x="393623" y="77025"/>
                  </a:lnTo>
                  <a:lnTo>
                    <a:pt x="392709" y="76593"/>
                  </a:lnTo>
                  <a:lnTo>
                    <a:pt x="392582" y="76695"/>
                  </a:lnTo>
                  <a:lnTo>
                    <a:pt x="392137" y="77050"/>
                  </a:lnTo>
                  <a:lnTo>
                    <a:pt x="391909" y="77647"/>
                  </a:lnTo>
                  <a:lnTo>
                    <a:pt x="391604" y="78130"/>
                  </a:lnTo>
                  <a:lnTo>
                    <a:pt x="392061" y="78320"/>
                  </a:lnTo>
                  <a:lnTo>
                    <a:pt x="393077" y="78778"/>
                  </a:lnTo>
                  <a:lnTo>
                    <a:pt x="393357" y="78193"/>
                  </a:lnTo>
                  <a:lnTo>
                    <a:pt x="393776" y="77698"/>
                  </a:lnTo>
                  <a:close/>
                </a:path>
                <a:path w="752475" h="958215">
                  <a:moveTo>
                    <a:pt x="398894" y="126466"/>
                  </a:moveTo>
                  <a:lnTo>
                    <a:pt x="398005" y="126314"/>
                  </a:lnTo>
                  <a:lnTo>
                    <a:pt x="397421" y="126238"/>
                  </a:lnTo>
                  <a:lnTo>
                    <a:pt x="397256" y="126834"/>
                  </a:lnTo>
                  <a:lnTo>
                    <a:pt x="397027" y="127736"/>
                  </a:lnTo>
                  <a:lnTo>
                    <a:pt x="397560" y="127774"/>
                  </a:lnTo>
                  <a:lnTo>
                    <a:pt x="398157" y="127952"/>
                  </a:lnTo>
                  <a:lnTo>
                    <a:pt x="398602" y="127774"/>
                  </a:lnTo>
                  <a:lnTo>
                    <a:pt x="398843" y="127673"/>
                  </a:lnTo>
                  <a:lnTo>
                    <a:pt x="398805" y="126911"/>
                  </a:lnTo>
                  <a:lnTo>
                    <a:pt x="398894" y="126466"/>
                  </a:lnTo>
                  <a:close/>
                </a:path>
                <a:path w="752475" h="958215">
                  <a:moveTo>
                    <a:pt x="399630" y="480491"/>
                  </a:moveTo>
                  <a:lnTo>
                    <a:pt x="399262" y="479640"/>
                  </a:lnTo>
                  <a:lnTo>
                    <a:pt x="398792" y="478904"/>
                  </a:lnTo>
                  <a:lnTo>
                    <a:pt x="398373" y="478142"/>
                  </a:lnTo>
                  <a:lnTo>
                    <a:pt x="397522" y="478561"/>
                  </a:lnTo>
                  <a:lnTo>
                    <a:pt x="397103" y="478764"/>
                  </a:lnTo>
                  <a:lnTo>
                    <a:pt x="397573" y="479552"/>
                  </a:lnTo>
                  <a:lnTo>
                    <a:pt x="398018" y="480352"/>
                  </a:lnTo>
                  <a:lnTo>
                    <a:pt x="398487" y="481152"/>
                  </a:lnTo>
                  <a:lnTo>
                    <a:pt x="398881" y="480910"/>
                  </a:lnTo>
                  <a:lnTo>
                    <a:pt x="399630" y="480491"/>
                  </a:lnTo>
                  <a:close/>
                </a:path>
                <a:path w="752475" h="958215">
                  <a:moveTo>
                    <a:pt x="407797" y="183222"/>
                  </a:moveTo>
                  <a:lnTo>
                    <a:pt x="407136" y="182943"/>
                  </a:lnTo>
                  <a:lnTo>
                    <a:pt x="406615" y="182524"/>
                  </a:lnTo>
                  <a:lnTo>
                    <a:pt x="406260" y="182626"/>
                  </a:lnTo>
                  <a:lnTo>
                    <a:pt x="405904" y="182740"/>
                  </a:lnTo>
                  <a:lnTo>
                    <a:pt x="405676" y="183362"/>
                  </a:lnTo>
                  <a:lnTo>
                    <a:pt x="405396" y="183756"/>
                  </a:lnTo>
                  <a:lnTo>
                    <a:pt x="405803" y="184010"/>
                  </a:lnTo>
                  <a:lnTo>
                    <a:pt x="406260" y="184505"/>
                  </a:lnTo>
                  <a:lnTo>
                    <a:pt x="406615" y="184442"/>
                  </a:lnTo>
                  <a:lnTo>
                    <a:pt x="406984" y="184365"/>
                  </a:lnTo>
                  <a:lnTo>
                    <a:pt x="407263" y="183794"/>
                  </a:lnTo>
                  <a:lnTo>
                    <a:pt x="407797" y="183222"/>
                  </a:lnTo>
                  <a:close/>
                </a:path>
                <a:path w="752475" h="958215">
                  <a:moveTo>
                    <a:pt x="411734" y="720344"/>
                  </a:moveTo>
                  <a:lnTo>
                    <a:pt x="411467" y="719048"/>
                  </a:lnTo>
                  <a:lnTo>
                    <a:pt x="411492" y="718464"/>
                  </a:lnTo>
                  <a:lnTo>
                    <a:pt x="410870" y="717600"/>
                  </a:lnTo>
                  <a:lnTo>
                    <a:pt x="410260" y="717270"/>
                  </a:lnTo>
                  <a:lnTo>
                    <a:pt x="409765" y="716864"/>
                  </a:lnTo>
                  <a:lnTo>
                    <a:pt x="408876" y="717753"/>
                  </a:lnTo>
                  <a:lnTo>
                    <a:pt x="409638" y="718451"/>
                  </a:lnTo>
                  <a:lnTo>
                    <a:pt x="410413" y="719137"/>
                  </a:lnTo>
                  <a:lnTo>
                    <a:pt x="411734" y="720344"/>
                  </a:lnTo>
                  <a:close/>
                </a:path>
                <a:path w="752475" h="958215">
                  <a:moveTo>
                    <a:pt x="416598" y="955611"/>
                  </a:moveTo>
                  <a:lnTo>
                    <a:pt x="416179" y="955560"/>
                  </a:lnTo>
                  <a:lnTo>
                    <a:pt x="415759" y="955471"/>
                  </a:lnTo>
                  <a:lnTo>
                    <a:pt x="415302" y="955421"/>
                  </a:lnTo>
                  <a:lnTo>
                    <a:pt x="415226" y="956132"/>
                  </a:lnTo>
                  <a:lnTo>
                    <a:pt x="414997" y="957567"/>
                  </a:lnTo>
                  <a:lnTo>
                    <a:pt x="415277" y="957618"/>
                  </a:lnTo>
                  <a:lnTo>
                    <a:pt x="415848" y="957757"/>
                  </a:lnTo>
                  <a:lnTo>
                    <a:pt x="416102" y="957033"/>
                  </a:lnTo>
                  <a:lnTo>
                    <a:pt x="416344" y="956322"/>
                  </a:lnTo>
                  <a:lnTo>
                    <a:pt x="416598" y="955611"/>
                  </a:lnTo>
                  <a:close/>
                </a:path>
                <a:path w="752475" h="958215">
                  <a:moveTo>
                    <a:pt x="433387" y="165277"/>
                  </a:moveTo>
                  <a:lnTo>
                    <a:pt x="432790" y="165011"/>
                  </a:lnTo>
                  <a:lnTo>
                    <a:pt x="432193" y="164731"/>
                  </a:lnTo>
                  <a:lnTo>
                    <a:pt x="430885" y="164122"/>
                  </a:lnTo>
                  <a:lnTo>
                    <a:pt x="430847" y="164985"/>
                  </a:lnTo>
                  <a:lnTo>
                    <a:pt x="430631" y="165684"/>
                  </a:lnTo>
                  <a:lnTo>
                    <a:pt x="430885" y="165950"/>
                  </a:lnTo>
                  <a:lnTo>
                    <a:pt x="431292" y="166395"/>
                  </a:lnTo>
                  <a:lnTo>
                    <a:pt x="432028" y="166738"/>
                  </a:lnTo>
                  <a:lnTo>
                    <a:pt x="432854" y="166776"/>
                  </a:lnTo>
                  <a:lnTo>
                    <a:pt x="433120" y="165798"/>
                  </a:lnTo>
                  <a:lnTo>
                    <a:pt x="433387" y="165277"/>
                  </a:lnTo>
                  <a:close/>
                </a:path>
                <a:path w="752475" h="958215">
                  <a:moveTo>
                    <a:pt x="438378" y="487260"/>
                  </a:moveTo>
                  <a:lnTo>
                    <a:pt x="438289" y="487045"/>
                  </a:lnTo>
                  <a:lnTo>
                    <a:pt x="438175" y="486854"/>
                  </a:lnTo>
                  <a:lnTo>
                    <a:pt x="438086" y="486651"/>
                  </a:lnTo>
                  <a:lnTo>
                    <a:pt x="437273" y="487019"/>
                  </a:lnTo>
                  <a:lnTo>
                    <a:pt x="436473" y="487362"/>
                  </a:lnTo>
                  <a:lnTo>
                    <a:pt x="435686" y="487718"/>
                  </a:lnTo>
                  <a:lnTo>
                    <a:pt x="435800" y="487997"/>
                  </a:lnTo>
                  <a:lnTo>
                    <a:pt x="436054" y="488530"/>
                  </a:lnTo>
                  <a:lnTo>
                    <a:pt x="436829" y="488099"/>
                  </a:lnTo>
                  <a:lnTo>
                    <a:pt x="438378" y="487260"/>
                  </a:lnTo>
                  <a:close/>
                </a:path>
                <a:path w="752475" h="958215">
                  <a:moveTo>
                    <a:pt x="444169" y="481761"/>
                  </a:moveTo>
                  <a:lnTo>
                    <a:pt x="443407" y="481672"/>
                  </a:lnTo>
                  <a:lnTo>
                    <a:pt x="442937" y="481520"/>
                  </a:lnTo>
                  <a:lnTo>
                    <a:pt x="442493" y="481596"/>
                  </a:lnTo>
                  <a:lnTo>
                    <a:pt x="442315" y="481634"/>
                  </a:lnTo>
                  <a:lnTo>
                    <a:pt x="442061" y="482346"/>
                  </a:lnTo>
                  <a:lnTo>
                    <a:pt x="442442" y="482841"/>
                  </a:lnTo>
                  <a:lnTo>
                    <a:pt x="442912" y="483019"/>
                  </a:lnTo>
                  <a:lnTo>
                    <a:pt x="443306" y="483273"/>
                  </a:lnTo>
                  <a:lnTo>
                    <a:pt x="443534" y="482866"/>
                  </a:lnTo>
                  <a:lnTo>
                    <a:pt x="443776" y="482460"/>
                  </a:lnTo>
                  <a:lnTo>
                    <a:pt x="444169" y="481761"/>
                  </a:lnTo>
                  <a:close/>
                </a:path>
                <a:path w="752475" h="958215">
                  <a:moveTo>
                    <a:pt x="451408" y="427380"/>
                  </a:moveTo>
                  <a:lnTo>
                    <a:pt x="450735" y="427316"/>
                  </a:lnTo>
                  <a:lnTo>
                    <a:pt x="450075" y="427113"/>
                  </a:lnTo>
                  <a:lnTo>
                    <a:pt x="448995" y="427329"/>
                  </a:lnTo>
                  <a:lnTo>
                    <a:pt x="448627" y="427850"/>
                  </a:lnTo>
                  <a:lnTo>
                    <a:pt x="448221" y="428180"/>
                  </a:lnTo>
                  <a:lnTo>
                    <a:pt x="448881" y="428663"/>
                  </a:lnTo>
                  <a:lnTo>
                    <a:pt x="449237" y="428904"/>
                  </a:lnTo>
                  <a:lnTo>
                    <a:pt x="449846" y="428866"/>
                  </a:lnTo>
                  <a:lnTo>
                    <a:pt x="450545" y="428942"/>
                  </a:lnTo>
                  <a:lnTo>
                    <a:pt x="451104" y="428701"/>
                  </a:lnTo>
                  <a:lnTo>
                    <a:pt x="451358" y="428586"/>
                  </a:lnTo>
                  <a:lnTo>
                    <a:pt x="451319" y="427850"/>
                  </a:lnTo>
                  <a:lnTo>
                    <a:pt x="451408" y="427380"/>
                  </a:lnTo>
                  <a:close/>
                </a:path>
                <a:path w="752475" h="958215">
                  <a:moveTo>
                    <a:pt x="452653" y="1828"/>
                  </a:moveTo>
                  <a:lnTo>
                    <a:pt x="452310" y="1308"/>
                  </a:lnTo>
                  <a:lnTo>
                    <a:pt x="451624" y="266"/>
                  </a:lnTo>
                  <a:lnTo>
                    <a:pt x="448373" y="0"/>
                  </a:lnTo>
                  <a:lnTo>
                    <a:pt x="446786" y="1816"/>
                  </a:lnTo>
                  <a:lnTo>
                    <a:pt x="446900" y="5816"/>
                  </a:lnTo>
                  <a:lnTo>
                    <a:pt x="448818" y="4470"/>
                  </a:lnTo>
                  <a:lnTo>
                    <a:pt x="450735" y="3162"/>
                  </a:lnTo>
                  <a:lnTo>
                    <a:pt x="452653" y="1828"/>
                  </a:lnTo>
                  <a:close/>
                </a:path>
                <a:path w="752475" h="958215">
                  <a:moveTo>
                    <a:pt x="497128" y="508215"/>
                  </a:moveTo>
                  <a:lnTo>
                    <a:pt x="496925" y="507834"/>
                  </a:lnTo>
                  <a:lnTo>
                    <a:pt x="496646" y="507365"/>
                  </a:lnTo>
                  <a:lnTo>
                    <a:pt x="495909" y="507187"/>
                  </a:lnTo>
                  <a:lnTo>
                    <a:pt x="494931" y="506615"/>
                  </a:lnTo>
                  <a:lnTo>
                    <a:pt x="494868" y="507733"/>
                  </a:lnTo>
                  <a:lnTo>
                    <a:pt x="494576" y="508571"/>
                  </a:lnTo>
                  <a:lnTo>
                    <a:pt x="494880" y="508901"/>
                  </a:lnTo>
                  <a:lnTo>
                    <a:pt x="495223" y="509308"/>
                  </a:lnTo>
                  <a:lnTo>
                    <a:pt x="496049" y="509308"/>
                  </a:lnTo>
                  <a:lnTo>
                    <a:pt x="496684" y="509473"/>
                  </a:lnTo>
                  <a:lnTo>
                    <a:pt x="496773" y="508914"/>
                  </a:lnTo>
                  <a:lnTo>
                    <a:pt x="497128" y="508215"/>
                  </a:lnTo>
                  <a:close/>
                </a:path>
                <a:path w="752475" h="958215">
                  <a:moveTo>
                    <a:pt x="502348" y="27838"/>
                  </a:moveTo>
                  <a:lnTo>
                    <a:pt x="501815" y="27698"/>
                  </a:lnTo>
                  <a:lnTo>
                    <a:pt x="501218" y="27355"/>
                  </a:lnTo>
                  <a:lnTo>
                    <a:pt x="500938" y="27508"/>
                  </a:lnTo>
                  <a:lnTo>
                    <a:pt x="500634" y="27698"/>
                  </a:lnTo>
                  <a:lnTo>
                    <a:pt x="500380" y="28638"/>
                  </a:lnTo>
                  <a:lnTo>
                    <a:pt x="500951" y="29095"/>
                  </a:lnTo>
                  <a:lnTo>
                    <a:pt x="501561" y="29248"/>
                  </a:lnTo>
                  <a:lnTo>
                    <a:pt x="502119" y="29476"/>
                  </a:lnTo>
                  <a:lnTo>
                    <a:pt x="502183" y="28981"/>
                  </a:lnTo>
                  <a:lnTo>
                    <a:pt x="502259" y="28498"/>
                  </a:lnTo>
                  <a:lnTo>
                    <a:pt x="502348" y="27838"/>
                  </a:lnTo>
                  <a:close/>
                </a:path>
                <a:path w="752475" h="958215">
                  <a:moveTo>
                    <a:pt x="529043" y="890752"/>
                  </a:moveTo>
                  <a:lnTo>
                    <a:pt x="528853" y="890485"/>
                  </a:lnTo>
                  <a:lnTo>
                    <a:pt x="528650" y="890219"/>
                  </a:lnTo>
                  <a:lnTo>
                    <a:pt x="528447" y="889952"/>
                  </a:lnTo>
                  <a:lnTo>
                    <a:pt x="527735" y="890511"/>
                  </a:lnTo>
                  <a:lnTo>
                    <a:pt x="527037" y="891070"/>
                  </a:lnTo>
                  <a:lnTo>
                    <a:pt x="526313" y="891616"/>
                  </a:lnTo>
                  <a:lnTo>
                    <a:pt x="526478" y="891844"/>
                  </a:lnTo>
                  <a:lnTo>
                    <a:pt x="526669" y="892073"/>
                  </a:lnTo>
                  <a:lnTo>
                    <a:pt x="526846" y="892302"/>
                  </a:lnTo>
                  <a:lnTo>
                    <a:pt x="528320" y="891286"/>
                  </a:lnTo>
                  <a:lnTo>
                    <a:pt x="529043" y="890752"/>
                  </a:lnTo>
                  <a:close/>
                </a:path>
                <a:path w="752475" h="958215">
                  <a:moveTo>
                    <a:pt x="531723" y="686955"/>
                  </a:moveTo>
                  <a:lnTo>
                    <a:pt x="531088" y="686447"/>
                  </a:lnTo>
                  <a:lnTo>
                    <a:pt x="530428" y="685939"/>
                  </a:lnTo>
                  <a:lnTo>
                    <a:pt x="529780" y="685444"/>
                  </a:lnTo>
                  <a:lnTo>
                    <a:pt x="529590" y="685673"/>
                  </a:lnTo>
                  <a:lnTo>
                    <a:pt x="529412" y="685901"/>
                  </a:lnTo>
                  <a:lnTo>
                    <a:pt x="529247" y="686130"/>
                  </a:lnTo>
                  <a:lnTo>
                    <a:pt x="529856" y="686663"/>
                  </a:lnTo>
                  <a:lnTo>
                    <a:pt x="530504" y="687197"/>
                  </a:lnTo>
                  <a:lnTo>
                    <a:pt x="531114" y="687730"/>
                  </a:lnTo>
                  <a:lnTo>
                    <a:pt x="531317" y="687476"/>
                  </a:lnTo>
                  <a:lnTo>
                    <a:pt x="531723" y="686955"/>
                  </a:lnTo>
                  <a:close/>
                </a:path>
                <a:path w="752475" h="958215">
                  <a:moveTo>
                    <a:pt x="537006" y="437908"/>
                  </a:moveTo>
                  <a:lnTo>
                    <a:pt x="536371" y="437375"/>
                  </a:lnTo>
                  <a:lnTo>
                    <a:pt x="535736" y="436448"/>
                  </a:lnTo>
                  <a:lnTo>
                    <a:pt x="535089" y="437426"/>
                  </a:lnTo>
                  <a:lnTo>
                    <a:pt x="534466" y="437972"/>
                  </a:lnTo>
                  <a:lnTo>
                    <a:pt x="534504" y="438442"/>
                  </a:lnTo>
                  <a:lnTo>
                    <a:pt x="534555" y="438912"/>
                  </a:lnTo>
                  <a:lnTo>
                    <a:pt x="535330" y="439305"/>
                  </a:lnTo>
                  <a:lnTo>
                    <a:pt x="535774" y="439724"/>
                  </a:lnTo>
                  <a:lnTo>
                    <a:pt x="536181" y="439267"/>
                  </a:lnTo>
                  <a:lnTo>
                    <a:pt x="536867" y="438848"/>
                  </a:lnTo>
                  <a:lnTo>
                    <a:pt x="536943" y="438327"/>
                  </a:lnTo>
                  <a:lnTo>
                    <a:pt x="537006" y="437908"/>
                  </a:lnTo>
                  <a:close/>
                </a:path>
                <a:path w="752475" h="958215">
                  <a:moveTo>
                    <a:pt x="539267" y="663282"/>
                  </a:moveTo>
                  <a:lnTo>
                    <a:pt x="538683" y="662813"/>
                  </a:lnTo>
                  <a:lnTo>
                    <a:pt x="538073" y="662635"/>
                  </a:lnTo>
                  <a:lnTo>
                    <a:pt x="537298" y="662266"/>
                  </a:lnTo>
                  <a:lnTo>
                    <a:pt x="537095" y="663041"/>
                  </a:lnTo>
                  <a:lnTo>
                    <a:pt x="536816" y="663790"/>
                  </a:lnTo>
                  <a:lnTo>
                    <a:pt x="536943" y="663867"/>
                  </a:lnTo>
                  <a:lnTo>
                    <a:pt x="537425" y="664184"/>
                  </a:lnTo>
                  <a:lnTo>
                    <a:pt x="538073" y="664400"/>
                  </a:lnTo>
                  <a:lnTo>
                    <a:pt x="538657" y="664400"/>
                  </a:lnTo>
                  <a:lnTo>
                    <a:pt x="538848" y="664400"/>
                  </a:lnTo>
                  <a:lnTo>
                    <a:pt x="539267" y="663282"/>
                  </a:lnTo>
                  <a:close/>
                </a:path>
                <a:path w="752475" h="958215">
                  <a:moveTo>
                    <a:pt x="545960" y="595934"/>
                  </a:moveTo>
                  <a:lnTo>
                    <a:pt x="545706" y="595426"/>
                  </a:lnTo>
                  <a:lnTo>
                    <a:pt x="545604" y="595109"/>
                  </a:lnTo>
                  <a:lnTo>
                    <a:pt x="544842" y="595401"/>
                  </a:lnTo>
                  <a:lnTo>
                    <a:pt x="544093" y="595655"/>
                  </a:lnTo>
                  <a:lnTo>
                    <a:pt x="543331" y="595934"/>
                  </a:lnTo>
                  <a:lnTo>
                    <a:pt x="543521" y="596341"/>
                  </a:lnTo>
                  <a:lnTo>
                    <a:pt x="543928" y="597141"/>
                  </a:lnTo>
                  <a:lnTo>
                    <a:pt x="544576" y="596773"/>
                  </a:lnTo>
                  <a:lnTo>
                    <a:pt x="545274" y="596417"/>
                  </a:lnTo>
                  <a:lnTo>
                    <a:pt x="545871" y="595985"/>
                  </a:lnTo>
                  <a:close/>
                </a:path>
                <a:path w="752475" h="958215">
                  <a:moveTo>
                    <a:pt x="554799" y="307975"/>
                  </a:moveTo>
                  <a:lnTo>
                    <a:pt x="554736" y="307733"/>
                  </a:lnTo>
                  <a:lnTo>
                    <a:pt x="554672" y="307517"/>
                  </a:lnTo>
                  <a:lnTo>
                    <a:pt x="554596" y="307276"/>
                  </a:lnTo>
                  <a:lnTo>
                    <a:pt x="553694" y="307428"/>
                  </a:lnTo>
                  <a:lnTo>
                    <a:pt x="551891" y="307721"/>
                  </a:lnTo>
                  <a:lnTo>
                    <a:pt x="552056" y="308178"/>
                  </a:lnTo>
                  <a:lnTo>
                    <a:pt x="552183" y="308622"/>
                  </a:lnTo>
                  <a:lnTo>
                    <a:pt x="552348" y="309079"/>
                  </a:lnTo>
                  <a:lnTo>
                    <a:pt x="554799" y="307975"/>
                  </a:lnTo>
                  <a:close/>
                </a:path>
                <a:path w="752475" h="958215">
                  <a:moveTo>
                    <a:pt x="555218" y="259080"/>
                  </a:moveTo>
                  <a:lnTo>
                    <a:pt x="552424" y="258203"/>
                  </a:lnTo>
                  <a:lnTo>
                    <a:pt x="552767" y="259727"/>
                  </a:lnTo>
                  <a:lnTo>
                    <a:pt x="553250" y="261696"/>
                  </a:lnTo>
                  <a:lnTo>
                    <a:pt x="554545" y="260311"/>
                  </a:lnTo>
                  <a:lnTo>
                    <a:pt x="555218" y="259080"/>
                  </a:lnTo>
                  <a:close/>
                </a:path>
                <a:path w="752475" h="958215">
                  <a:moveTo>
                    <a:pt x="556768" y="172872"/>
                  </a:moveTo>
                  <a:lnTo>
                    <a:pt x="556425" y="172402"/>
                  </a:lnTo>
                  <a:lnTo>
                    <a:pt x="556260" y="172161"/>
                  </a:lnTo>
                  <a:lnTo>
                    <a:pt x="555498" y="172618"/>
                  </a:lnTo>
                  <a:lnTo>
                    <a:pt x="554748" y="173062"/>
                  </a:lnTo>
                  <a:lnTo>
                    <a:pt x="553986" y="173520"/>
                  </a:lnTo>
                  <a:lnTo>
                    <a:pt x="554202" y="173913"/>
                  </a:lnTo>
                  <a:lnTo>
                    <a:pt x="554431" y="174307"/>
                  </a:lnTo>
                  <a:lnTo>
                    <a:pt x="554647" y="174701"/>
                  </a:lnTo>
                  <a:lnTo>
                    <a:pt x="555345" y="174091"/>
                  </a:lnTo>
                  <a:lnTo>
                    <a:pt x="556069" y="173482"/>
                  </a:lnTo>
                  <a:lnTo>
                    <a:pt x="556768" y="172872"/>
                  </a:lnTo>
                  <a:close/>
                </a:path>
                <a:path w="752475" h="958215">
                  <a:moveTo>
                    <a:pt x="579285" y="483654"/>
                  </a:moveTo>
                  <a:lnTo>
                    <a:pt x="577291" y="479983"/>
                  </a:lnTo>
                  <a:lnTo>
                    <a:pt x="571207" y="489978"/>
                  </a:lnTo>
                  <a:lnTo>
                    <a:pt x="574268" y="491197"/>
                  </a:lnTo>
                  <a:lnTo>
                    <a:pt x="575500" y="490169"/>
                  </a:lnTo>
                  <a:lnTo>
                    <a:pt x="577443" y="485902"/>
                  </a:lnTo>
                  <a:lnTo>
                    <a:pt x="579285" y="483654"/>
                  </a:lnTo>
                  <a:close/>
                </a:path>
                <a:path w="752475" h="958215">
                  <a:moveTo>
                    <a:pt x="580796" y="765251"/>
                  </a:moveTo>
                  <a:lnTo>
                    <a:pt x="579932" y="763244"/>
                  </a:lnTo>
                  <a:lnTo>
                    <a:pt x="577837" y="758482"/>
                  </a:lnTo>
                  <a:lnTo>
                    <a:pt x="576910" y="762025"/>
                  </a:lnTo>
                  <a:lnTo>
                    <a:pt x="575589" y="767143"/>
                  </a:lnTo>
                  <a:lnTo>
                    <a:pt x="580796" y="765251"/>
                  </a:lnTo>
                  <a:close/>
                </a:path>
                <a:path w="752475" h="958215">
                  <a:moveTo>
                    <a:pt x="589737" y="424802"/>
                  </a:moveTo>
                  <a:lnTo>
                    <a:pt x="589280" y="424205"/>
                  </a:lnTo>
                  <a:lnTo>
                    <a:pt x="588733" y="423862"/>
                  </a:lnTo>
                  <a:lnTo>
                    <a:pt x="588010" y="423252"/>
                  </a:lnTo>
                  <a:lnTo>
                    <a:pt x="587743" y="424154"/>
                  </a:lnTo>
                  <a:lnTo>
                    <a:pt x="587375" y="424751"/>
                  </a:lnTo>
                  <a:lnTo>
                    <a:pt x="587552" y="425094"/>
                  </a:lnTo>
                  <a:lnTo>
                    <a:pt x="587717" y="425450"/>
                  </a:lnTo>
                  <a:lnTo>
                    <a:pt x="588429" y="425754"/>
                  </a:lnTo>
                  <a:lnTo>
                    <a:pt x="589191" y="425653"/>
                  </a:lnTo>
                  <a:lnTo>
                    <a:pt x="589737" y="424802"/>
                  </a:lnTo>
                  <a:close/>
                </a:path>
                <a:path w="752475" h="958215">
                  <a:moveTo>
                    <a:pt x="604697" y="522376"/>
                  </a:moveTo>
                  <a:lnTo>
                    <a:pt x="599617" y="521970"/>
                  </a:lnTo>
                  <a:lnTo>
                    <a:pt x="599655" y="527354"/>
                  </a:lnTo>
                  <a:lnTo>
                    <a:pt x="599694" y="529742"/>
                  </a:lnTo>
                  <a:lnTo>
                    <a:pt x="600938" y="530009"/>
                  </a:lnTo>
                  <a:lnTo>
                    <a:pt x="604697" y="522376"/>
                  </a:lnTo>
                  <a:close/>
                </a:path>
                <a:path w="752475" h="958215">
                  <a:moveTo>
                    <a:pt x="606907" y="263372"/>
                  </a:moveTo>
                  <a:lnTo>
                    <a:pt x="606679" y="263029"/>
                  </a:lnTo>
                  <a:lnTo>
                    <a:pt x="606374" y="262585"/>
                  </a:lnTo>
                  <a:lnTo>
                    <a:pt x="605497" y="262432"/>
                  </a:lnTo>
                  <a:lnTo>
                    <a:pt x="604862" y="262356"/>
                  </a:lnTo>
                  <a:lnTo>
                    <a:pt x="604735" y="262356"/>
                  </a:lnTo>
                  <a:lnTo>
                    <a:pt x="604240" y="263372"/>
                  </a:lnTo>
                  <a:lnTo>
                    <a:pt x="604380" y="263690"/>
                  </a:lnTo>
                  <a:lnTo>
                    <a:pt x="604647" y="264223"/>
                  </a:lnTo>
                  <a:lnTo>
                    <a:pt x="605269" y="264579"/>
                  </a:lnTo>
                  <a:lnTo>
                    <a:pt x="606209" y="265455"/>
                  </a:lnTo>
                  <a:lnTo>
                    <a:pt x="606488" y="264198"/>
                  </a:lnTo>
                  <a:lnTo>
                    <a:pt x="606907" y="263372"/>
                  </a:lnTo>
                  <a:close/>
                </a:path>
                <a:path w="752475" h="958215">
                  <a:moveTo>
                    <a:pt x="610908" y="127495"/>
                  </a:moveTo>
                  <a:lnTo>
                    <a:pt x="610844" y="124917"/>
                  </a:lnTo>
                  <a:lnTo>
                    <a:pt x="609866" y="123329"/>
                  </a:lnTo>
                  <a:lnTo>
                    <a:pt x="609269" y="121704"/>
                  </a:lnTo>
                  <a:lnTo>
                    <a:pt x="607872" y="121818"/>
                  </a:lnTo>
                  <a:lnTo>
                    <a:pt x="607428" y="123342"/>
                  </a:lnTo>
                  <a:lnTo>
                    <a:pt x="606615" y="124891"/>
                  </a:lnTo>
                  <a:lnTo>
                    <a:pt x="606666" y="127419"/>
                  </a:lnTo>
                  <a:lnTo>
                    <a:pt x="607885" y="128397"/>
                  </a:lnTo>
                  <a:lnTo>
                    <a:pt x="608571" y="129413"/>
                  </a:lnTo>
                  <a:lnTo>
                    <a:pt x="609396" y="128447"/>
                  </a:lnTo>
                  <a:lnTo>
                    <a:pt x="610908" y="127495"/>
                  </a:lnTo>
                  <a:close/>
                </a:path>
                <a:path w="752475" h="958215">
                  <a:moveTo>
                    <a:pt x="642594" y="58864"/>
                  </a:moveTo>
                  <a:lnTo>
                    <a:pt x="640842" y="56108"/>
                  </a:lnTo>
                  <a:lnTo>
                    <a:pt x="639114" y="53352"/>
                  </a:lnTo>
                  <a:lnTo>
                    <a:pt x="637374" y="50609"/>
                  </a:lnTo>
                  <a:lnTo>
                    <a:pt x="635774" y="51701"/>
                  </a:lnTo>
                  <a:lnTo>
                    <a:pt x="637032" y="54800"/>
                  </a:lnTo>
                  <a:lnTo>
                    <a:pt x="637603" y="58356"/>
                  </a:lnTo>
                  <a:lnTo>
                    <a:pt x="642594" y="58864"/>
                  </a:lnTo>
                  <a:close/>
                </a:path>
                <a:path w="752475" h="958215">
                  <a:moveTo>
                    <a:pt x="659904" y="656513"/>
                  </a:moveTo>
                  <a:lnTo>
                    <a:pt x="658647" y="656704"/>
                  </a:lnTo>
                  <a:lnTo>
                    <a:pt x="658075" y="656704"/>
                  </a:lnTo>
                  <a:lnTo>
                    <a:pt x="657580" y="656932"/>
                  </a:lnTo>
                  <a:lnTo>
                    <a:pt x="657161" y="657110"/>
                  </a:lnTo>
                  <a:lnTo>
                    <a:pt x="656831" y="657529"/>
                  </a:lnTo>
                  <a:lnTo>
                    <a:pt x="656463" y="657860"/>
                  </a:lnTo>
                  <a:lnTo>
                    <a:pt x="656971" y="658177"/>
                  </a:lnTo>
                  <a:lnTo>
                    <a:pt x="657479" y="658634"/>
                  </a:lnTo>
                  <a:lnTo>
                    <a:pt x="658266" y="658787"/>
                  </a:lnTo>
                  <a:lnTo>
                    <a:pt x="658622" y="658063"/>
                  </a:lnTo>
                  <a:lnTo>
                    <a:pt x="659904" y="656513"/>
                  </a:lnTo>
                  <a:close/>
                </a:path>
                <a:path w="752475" h="958215">
                  <a:moveTo>
                    <a:pt x="661212" y="651738"/>
                  </a:moveTo>
                  <a:lnTo>
                    <a:pt x="661009" y="651459"/>
                  </a:lnTo>
                  <a:lnTo>
                    <a:pt x="660768" y="651192"/>
                  </a:lnTo>
                  <a:lnTo>
                    <a:pt x="660565" y="650913"/>
                  </a:lnTo>
                  <a:lnTo>
                    <a:pt x="659828" y="651497"/>
                  </a:lnTo>
                  <a:lnTo>
                    <a:pt x="658368" y="652716"/>
                  </a:lnTo>
                  <a:lnTo>
                    <a:pt x="658571" y="652945"/>
                  </a:lnTo>
                  <a:lnTo>
                    <a:pt x="658939" y="653440"/>
                  </a:lnTo>
                  <a:lnTo>
                    <a:pt x="660450" y="652297"/>
                  </a:lnTo>
                  <a:lnTo>
                    <a:pt x="661212" y="651738"/>
                  </a:lnTo>
                  <a:close/>
                </a:path>
                <a:path w="752475" h="958215">
                  <a:moveTo>
                    <a:pt x="673557" y="204177"/>
                  </a:moveTo>
                  <a:lnTo>
                    <a:pt x="673442" y="203657"/>
                  </a:lnTo>
                  <a:lnTo>
                    <a:pt x="673442" y="203327"/>
                  </a:lnTo>
                  <a:lnTo>
                    <a:pt x="672934" y="203403"/>
                  </a:lnTo>
                  <a:lnTo>
                    <a:pt x="672426" y="203428"/>
                  </a:lnTo>
                  <a:lnTo>
                    <a:pt x="671982" y="203619"/>
                  </a:lnTo>
                  <a:lnTo>
                    <a:pt x="671969" y="204241"/>
                  </a:lnTo>
                  <a:lnTo>
                    <a:pt x="671982" y="204787"/>
                  </a:lnTo>
                  <a:lnTo>
                    <a:pt x="672490" y="204635"/>
                  </a:lnTo>
                  <a:lnTo>
                    <a:pt x="673011" y="204558"/>
                  </a:lnTo>
                  <a:lnTo>
                    <a:pt x="673379" y="204304"/>
                  </a:lnTo>
                  <a:lnTo>
                    <a:pt x="673557" y="204177"/>
                  </a:lnTo>
                  <a:close/>
                </a:path>
                <a:path w="752475" h="958215">
                  <a:moveTo>
                    <a:pt x="674027" y="356882"/>
                  </a:moveTo>
                  <a:lnTo>
                    <a:pt x="673328" y="354355"/>
                  </a:lnTo>
                  <a:lnTo>
                    <a:pt x="671791" y="351434"/>
                  </a:lnTo>
                  <a:lnTo>
                    <a:pt x="670179" y="351256"/>
                  </a:lnTo>
                  <a:lnTo>
                    <a:pt x="669188" y="351320"/>
                  </a:lnTo>
                  <a:lnTo>
                    <a:pt x="668883" y="351320"/>
                  </a:lnTo>
                  <a:lnTo>
                    <a:pt x="668235" y="353072"/>
                  </a:lnTo>
                  <a:lnTo>
                    <a:pt x="669302" y="355803"/>
                  </a:lnTo>
                  <a:lnTo>
                    <a:pt x="670471" y="357759"/>
                  </a:lnTo>
                  <a:lnTo>
                    <a:pt x="671817" y="360400"/>
                  </a:lnTo>
                  <a:lnTo>
                    <a:pt x="674027" y="356882"/>
                  </a:lnTo>
                  <a:close/>
                </a:path>
                <a:path w="752475" h="958215">
                  <a:moveTo>
                    <a:pt x="674154" y="301180"/>
                  </a:moveTo>
                  <a:lnTo>
                    <a:pt x="674116" y="298297"/>
                  </a:lnTo>
                  <a:lnTo>
                    <a:pt x="672363" y="297853"/>
                  </a:lnTo>
                  <a:lnTo>
                    <a:pt x="670483" y="298348"/>
                  </a:lnTo>
                  <a:lnTo>
                    <a:pt x="670153" y="298450"/>
                  </a:lnTo>
                  <a:lnTo>
                    <a:pt x="669632" y="297815"/>
                  </a:lnTo>
                  <a:lnTo>
                    <a:pt x="669340" y="297611"/>
                  </a:lnTo>
                  <a:lnTo>
                    <a:pt x="670115" y="294614"/>
                  </a:lnTo>
                  <a:lnTo>
                    <a:pt x="666038" y="297116"/>
                  </a:lnTo>
                  <a:lnTo>
                    <a:pt x="666153" y="301269"/>
                  </a:lnTo>
                  <a:lnTo>
                    <a:pt x="664692" y="305473"/>
                  </a:lnTo>
                  <a:lnTo>
                    <a:pt x="667385" y="304495"/>
                  </a:lnTo>
                  <a:lnTo>
                    <a:pt x="669315" y="303999"/>
                  </a:lnTo>
                  <a:lnTo>
                    <a:pt x="672274" y="302425"/>
                  </a:lnTo>
                  <a:lnTo>
                    <a:pt x="674154" y="301180"/>
                  </a:lnTo>
                  <a:close/>
                </a:path>
                <a:path w="752475" h="958215">
                  <a:moveTo>
                    <a:pt x="675271" y="375285"/>
                  </a:moveTo>
                  <a:lnTo>
                    <a:pt x="674331" y="375297"/>
                  </a:lnTo>
                  <a:lnTo>
                    <a:pt x="673671" y="375196"/>
                  </a:lnTo>
                  <a:lnTo>
                    <a:pt x="673125" y="375373"/>
                  </a:lnTo>
                  <a:lnTo>
                    <a:pt x="672909" y="375450"/>
                  </a:lnTo>
                  <a:lnTo>
                    <a:pt x="672896" y="376199"/>
                  </a:lnTo>
                  <a:lnTo>
                    <a:pt x="672833" y="376631"/>
                  </a:lnTo>
                  <a:lnTo>
                    <a:pt x="673442" y="376745"/>
                  </a:lnTo>
                  <a:lnTo>
                    <a:pt x="674090" y="376936"/>
                  </a:lnTo>
                  <a:lnTo>
                    <a:pt x="674890" y="376885"/>
                  </a:lnTo>
                  <a:lnTo>
                    <a:pt x="674992" y="376110"/>
                  </a:lnTo>
                  <a:lnTo>
                    <a:pt x="675271" y="375285"/>
                  </a:lnTo>
                  <a:close/>
                </a:path>
                <a:path w="752475" h="958215">
                  <a:moveTo>
                    <a:pt x="677583" y="623290"/>
                  </a:moveTo>
                  <a:lnTo>
                    <a:pt x="676871" y="622630"/>
                  </a:lnTo>
                  <a:lnTo>
                    <a:pt x="676186" y="621944"/>
                  </a:lnTo>
                  <a:lnTo>
                    <a:pt x="674738" y="620547"/>
                  </a:lnTo>
                  <a:lnTo>
                    <a:pt x="675170" y="622134"/>
                  </a:lnTo>
                  <a:lnTo>
                    <a:pt x="675157" y="622744"/>
                  </a:lnTo>
                  <a:lnTo>
                    <a:pt x="675474" y="623074"/>
                  </a:lnTo>
                  <a:lnTo>
                    <a:pt x="675881" y="623519"/>
                  </a:lnTo>
                  <a:lnTo>
                    <a:pt x="676503" y="623697"/>
                  </a:lnTo>
                  <a:lnTo>
                    <a:pt x="677049" y="623976"/>
                  </a:lnTo>
                  <a:lnTo>
                    <a:pt x="677227" y="623747"/>
                  </a:lnTo>
                  <a:lnTo>
                    <a:pt x="677418" y="623519"/>
                  </a:lnTo>
                  <a:lnTo>
                    <a:pt x="677583" y="623290"/>
                  </a:lnTo>
                  <a:close/>
                </a:path>
                <a:path w="752475" h="958215">
                  <a:moveTo>
                    <a:pt x="679653" y="743216"/>
                  </a:moveTo>
                  <a:lnTo>
                    <a:pt x="678980" y="743064"/>
                  </a:lnTo>
                  <a:lnTo>
                    <a:pt x="678510" y="742950"/>
                  </a:lnTo>
                  <a:lnTo>
                    <a:pt x="678027" y="742848"/>
                  </a:lnTo>
                  <a:lnTo>
                    <a:pt x="677926" y="743305"/>
                  </a:lnTo>
                  <a:lnTo>
                    <a:pt x="677621" y="743940"/>
                  </a:lnTo>
                  <a:lnTo>
                    <a:pt x="677799" y="744169"/>
                  </a:lnTo>
                  <a:lnTo>
                    <a:pt x="678065" y="744486"/>
                  </a:lnTo>
                  <a:lnTo>
                    <a:pt x="678726" y="744651"/>
                  </a:lnTo>
                  <a:lnTo>
                    <a:pt x="679361" y="744575"/>
                  </a:lnTo>
                  <a:lnTo>
                    <a:pt x="679450" y="743826"/>
                  </a:lnTo>
                  <a:lnTo>
                    <a:pt x="679653" y="743216"/>
                  </a:lnTo>
                  <a:close/>
                </a:path>
                <a:path w="752475" h="958215">
                  <a:moveTo>
                    <a:pt x="696226" y="297662"/>
                  </a:moveTo>
                  <a:lnTo>
                    <a:pt x="695820" y="297573"/>
                  </a:lnTo>
                  <a:lnTo>
                    <a:pt x="694994" y="297383"/>
                  </a:lnTo>
                  <a:lnTo>
                    <a:pt x="694778" y="298424"/>
                  </a:lnTo>
                  <a:lnTo>
                    <a:pt x="694563" y="299453"/>
                  </a:lnTo>
                  <a:lnTo>
                    <a:pt x="694347" y="300482"/>
                  </a:lnTo>
                  <a:lnTo>
                    <a:pt x="695007" y="300621"/>
                  </a:lnTo>
                  <a:lnTo>
                    <a:pt x="695337" y="300672"/>
                  </a:lnTo>
                  <a:lnTo>
                    <a:pt x="695629" y="299669"/>
                  </a:lnTo>
                  <a:lnTo>
                    <a:pt x="695921" y="298678"/>
                  </a:lnTo>
                  <a:lnTo>
                    <a:pt x="696226" y="297662"/>
                  </a:lnTo>
                  <a:close/>
                </a:path>
                <a:path w="752475" h="958215">
                  <a:moveTo>
                    <a:pt x="722718" y="551992"/>
                  </a:moveTo>
                  <a:lnTo>
                    <a:pt x="722109" y="551713"/>
                  </a:lnTo>
                  <a:lnTo>
                    <a:pt x="721525" y="551434"/>
                  </a:lnTo>
                  <a:lnTo>
                    <a:pt x="720940" y="551167"/>
                  </a:lnTo>
                  <a:lnTo>
                    <a:pt x="720877" y="551954"/>
                  </a:lnTo>
                  <a:lnTo>
                    <a:pt x="720788" y="552754"/>
                  </a:lnTo>
                  <a:lnTo>
                    <a:pt x="720801" y="553656"/>
                  </a:lnTo>
                  <a:lnTo>
                    <a:pt x="721537" y="553897"/>
                  </a:lnTo>
                  <a:lnTo>
                    <a:pt x="722007" y="553250"/>
                  </a:lnTo>
                  <a:lnTo>
                    <a:pt x="722350" y="552615"/>
                  </a:lnTo>
                  <a:lnTo>
                    <a:pt x="722718" y="551992"/>
                  </a:lnTo>
                  <a:close/>
                </a:path>
                <a:path w="752475" h="958215">
                  <a:moveTo>
                    <a:pt x="752055" y="682701"/>
                  </a:moveTo>
                  <a:lnTo>
                    <a:pt x="748893" y="680580"/>
                  </a:lnTo>
                  <a:lnTo>
                    <a:pt x="748677" y="683869"/>
                  </a:lnTo>
                  <a:lnTo>
                    <a:pt x="748436" y="686828"/>
                  </a:lnTo>
                  <a:lnTo>
                    <a:pt x="748233" y="689800"/>
                  </a:lnTo>
                  <a:lnTo>
                    <a:pt x="752017" y="683907"/>
                  </a:lnTo>
                  <a:lnTo>
                    <a:pt x="752055" y="682701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6" name="object 161">
              <a:extLst>
                <a:ext uri="{FF2B5EF4-FFF2-40B4-BE49-F238E27FC236}">
                  <a16:creationId xmlns:a16="http://schemas.microsoft.com/office/drawing/2014/main" id="{D072F47D-750E-BB5F-E190-FB845BF3BB65}"/>
                </a:ext>
              </a:extLst>
            </p:cNvPr>
            <p:cNvSpPr/>
            <p:nvPr/>
          </p:nvSpPr>
          <p:spPr>
            <a:xfrm>
              <a:off x="5535948" y="4262846"/>
              <a:ext cx="338087" cy="680409"/>
            </a:xfrm>
            <a:custGeom>
              <a:avLst/>
              <a:gdLst/>
              <a:ahLst/>
              <a:cxnLst/>
              <a:rect l="l" t="t" r="r" b="b"/>
              <a:pathLst>
                <a:path w="557529" h="1122045">
                  <a:moveTo>
                    <a:pt x="4724" y="535114"/>
                  </a:moveTo>
                  <a:lnTo>
                    <a:pt x="3352" y="534530"/>
                  </a:lnTo>
                  <a:lnTo>
                    <a:pt x="2133" y="533984"/>
                  </a:lnTo>
                  <a:lnTo>
                    <a:pt x="0" y="533069"/>
                  </a:lnTo>
                  <a:lnTo>
                    <a:pt x="76" y="536663"/>
                  </a:lnTo>
                  <a:lnTo>
                    <a:pt x="914" y="537997"/>
                  </a:lnTo>
                  <a:lnTo>
                    <a:pt x="3619" y="536867"/>
                  </a:lnTo>
                  <a:lnTo>
                    <a:pt x="4051" y="536689"/>
                  </a:lnTo>
                  <a:lnTo>
                    <a:pt x="4229" y="535914"/>
                  </a:lnTo>
                  <a:lnTo>
                    <a:pt x="4724" y="535114"/>
                  </a:lnTo>
                  <a:close/>
                </a:path>
                <a:path w="557529" h="1122045">
                  <a:moveTo>
                    <a:pt x="23164" y="374446"/>
                  </a:moveTo>
                  <a:lnTo>
                    <a:pt x="21920" y="373634"/>
                  </a:lnTo>
                  <a:lnTo>
                    <a:pt x="20688" y="372833"/>
                  </a:lnTo>
                  <a:lnTo>
                    <a:pt x="19443" y="372021"/>
                  </a:lnTo>
                  <a:lnTo>
                    <a:pt x="18986" y="372579"/>
                  </a:lnTo>
                  <a:lnTo>
                    <a:pt x="18745" y="372884"/>
                  </a:lnTo>
                  <a:lnTo>
                    <a:pt x="19824" y="373938"/>
                  </a:lnTo>
                  <a:lnTo>
                    <a:pt x="21996" y="375983"/>
                  </a:lnTo>
                  <a:lnTo>
                    <a:pt x="22390" y="375488"/>
                  </a:lnTo>
                  <a:lnTo>
                    <a:pt x="23164" y="374446"/>
                  </a:lnTo>
                  <a:close/>
                </a:path>
                <a:path w="557529" h="1122045">
                  <a:moveTo>
                    <a:pt x="27711" y="517436"/>
                  </a:moveTo>
                  <a:lnTo>
                    <a:pt x="27495" y="516191"/>
                  </a:lnTo>
                  <a:lnTo>
                    <a:pt x="25158" y="514883"/>
                  </a:lnTo>
                  <a:lnTo>
                    <a:pt x="24231" y="516915"/>
                  </a:lnTo>
                  <a:lnTo>
                    <a:pt x="24028" y="518261"/>
                  </a:lnTo>
                  <a:lnTo>
                    <a:pt x="26314" y="519468"/>
                  </a:lnTo>
                  <a:lnTo>
                    <a:pt x="27711" y="517436"/>
                  </a:lnTo>
                  <a:close/>
                </a:path>
                <a:path w="557529" h="1122045">
                  <a:moveTo>
                    <a:pt x="81305" y="500608"/>
                  </a:moveTo>
                  <a:lnTo>
                    <a:pt x="80479" y="499364"/>
                  </a:lnTo>
                  <a:lnTo>
                    <a:pt x="79375" y="499833"/>
                  </a:lnTo>
                  <a:lnTo>
                    <a:pt x="78397" y="500418"/>
                  </a:lnTo>
                  <a:lnTo>
                    <a:pt x="77419" y="500951"/>
                  </a:lnTo>
                  <a:lnTo>
                    <a:pt x="77800" y="501586"/>
                  </a:lnTo>
                  <a:lnTo>
                    <a:pt x="78181" y="502183"/>
                  </a:lnTo>
                  <a:lnTo>
                    <a:pt x="78549" y="502818"/>
                  </a:lnTo>
                  <a:lnTo>
                    <a:pt x="79463" y="502119"/>
                  </a:lnTo>
                  <a:lnTo>
                    <a:pt x="80403" y="501446"/>
                  </a:lnTo>
                  <a:lnTo>
                    <a:pt x="81241" y="500659"/>
                  </a:lnTo>
                  <a:close/>
                </a:path>
                <a:path w="557529" h="1122045">
                  <a:moveTo>
                    <a:pt x="86182" y="276987"/>
                  </a:moveTo>
                  <a:lnTo>
                    <a:pt x="85001" y="276098"/>
                  </a:lnTo>
                  <a:lnTo>
                    <a:pt x="84277" y="276733"/>
                  </a:lnTo>
                  <a:lnTo>
                    <a:pt x="83705" y="277444"/>
                  </a:lnTo>
                  <a:lnTo>
                    <a:pt x="82956" y="278333"/>
                  </a:lnTo>
                  <a:lnTo>
                    <a:pt x="83769" y="278828"/>
                  </a:lnTo>
                  <a:lnTo>
                    <a:pt x="84543" y="279412"/>
                  </a:lnTo>
                  <a:lnTo>
                    <a:pt x="85204" y="278676"/>
                  </a:lnTo>
                  <a:lnTo>
                    <a:pt x="85750" y="277914"/>
                  </a:lnTo>
                  <a:lnTo>
                    <a:pt x="86118" y="277114"/>
                  </a:lnTo>
                  <a:lnTo>
                    <a:pt x="86182" y="276987"/>
                  </a:lnTo>
                  <a:close/>
                </a:path>
                <a:path w="557529" h="1122045">
                  <a:moveTo>
                    <a:pt x="100215" y="604088"/>
                  </a:moveTo>
                  <a:lnTo>
                    <a:pt x="99733" y="603046"/>
                  </a:lnTo>
                  <a:lnTo>
                    <a:pt x="98717" y="600976"/>
                  </a:lnTo>
                  <a:lnTo>
                    <a:pt x="98221" y="601179"/>
                  </a:lnTo>
                  <a:lnTo>
                    <a:pt x="97713" y="601408"/>
                  </a:lnTo>
                  <a:lnTo>
                    <a:pt x="97218" y="601649"/>
                  </a:lnTo>
                  <a:lnTo>
                    <a:pt x="97904" y="602653"/>
                  </a:lnTo>
                  <a:lnTo>
                    <a:pt x="98615" y="603631"/>
                  </a:lnTo>
                  <a:lnTo>
                    <a:pt x="99326" y="604647"/>
                  </a:lnTo>
                  <a:lnTo>
                    <a:pt x="99618" y="604443"/>
                  </a:lnTo>
                  <a:lnTo>
                    <a:pt x="99923" y="604266"/>
                  </a:lnTo>
                  <a:lnTo>
                    <a:pt x="100215" y="604088"/>
                  </a:lnTo>
                  <a:close/>
                </a:path>
                <a:path w="557529" h="1122045">
                  <a:moveTo>
                    <a:pt x="105283" y="519925"/>
                  </a:moveTo>
                  <a:lnTo>
                    <a:pt x="100545" y="518236"/>
                  </a:lnTo>
                  <a:lnTo>
                    <a:pt x="100876" y="519874"/>
                  </a:lnTo>
                  <a:lnTo>
                    <a:pt x="101041" y="521004"/>
                  </a:lnTo>
                  <a:lnTo>
                    <a:pt x="101320" y="522109"/>
                  </a:lnTo>
                  <a:lnTo>
                    <a:pt x="101600" y="523265"/>
                  </a:lnTo>
                  <a:lnTo>
                    <a:pt x="101981" y="524395"/>
                  </a:lnTo>
                  <a:lnTo>
                    <a:pt x="102323" y="525551"/>
                  </a:lnTo>
                  <a:lnTo>
                    <a:pt x="102793" y="525386"/>
                  </a:lnTo>
                  <a:lnTo>
                    <a:pt x="103720" y="525106"/>
                  </a:lnTo>
                  <a:lnTo>
                    <a:pt x="102374" y="523087"/>
                  </a:lnTo>
                  <a:lnTo>
                    <a:pt x="105283" y="519925"/>
                  </a:lnTo>
                  <a:close/>
                </a:path>
                <a:path w="557529" h="1122045">
                  <a:moveTo>
                    <a:pt x="110807" y="706335"/>
                  </a:moveTo>
                  <a:lnTo>
                    <a:pt x="109880" y="705637"/>
                  </a:lnTo>
                  <a:lnTo>
                    <a:pt x="109435" y="705269"/>
                  </a:lnTo>
                  <a:lnTo>
                    <a:pt x="107797" y="706539"/>
                  </a:lnTo>
                  <a:lnTo>
                    <a:pt x="106108" y="707758"/>
                  </a:lnTo>
                  <a:lnTo>
                    <a:pt x="106311" y="711771"/>
                  </a:lnTo>
                  <a:lnTo>
                    <a:pt x="108356" y="709295"/>
                  </a:lnTo>
                  <a:lnTo>
                    <a:pt x="109575" y="707834"/>
                  </a:lnTo>
                  <a:lnTo>
                    <a:pt x="110807" y="706335"/>
                  </a:lnTo>
                  <a:close/>
                </a:path>
                <a:path w="557529" h="1122045">
                  <a:moveTo>
                    <a:pt x="120103" y="710120"/>
                  </a:moveTo>
                  <a:lnTo>
                    <a:pt x="119519" y="709688"/>
                  </a:lnTo>
                  <a:lnTo>
                    <a:pt x="118960" y="708926"/>
                  </a:lnTo>
                  <a:lnTo>
                    <a:pt x="118351" y="708888"/>
                  </a:lnTo>
                  <a:lnTo>
                    <a:pt x="117627" y="708825"/>
                  </a:lnTo>
                  <a:lnTo>
                    <a:pt x="116840" y="709345"/>
                  </a:lnTo>
                  <a:lnTo>
                    <a:pt x="114681" y="710133"/>
                  </a:lnTo>
                  <a:lnTo>
                    <a:pt x="117246" y="710819"/>
                  </a:lnTo>
                  <a:lnTo>
                    <a:pt x="119494" y="711390"/>
                  </a:lnTo>
                  <a:lnTo>
                    <a:pt x="120103" y="710120"/>
                  </a:lnTo>
                  <a:close/>
                </a:path>
                <a:path w="557529" h="1122045">
                  <a:moveTo>
                    <a:pt x="121119" y="463042"/>
                  </a:moveTo>
                  <a:lnTo>
                    <a:pt x="118529" y="460832"/>
                  </a:lnTo>
                  <a:lnTo>
                    <a:pt x="118198" y="461238"/>
                  </a:lnTo>
                  <a:lnTo>
                    <a:pt x="117843" y="461619"/>
                  </a:lnTo>
                  <a:lnTo>
                    <a:pt x="117500" y="462026"/>
                  </a:lnTo>
                  <a:lnTo>
                    <a:pt x="118287" y="462724"/>
                  </a:lnTo>
                  <a:lnTo>
                    <a:pt x="119062" y="463473"/>
                  </a:lnTo>
                  <a:lnTo>
                    <a:pt x="119938" y="464096"/>
                  </a:lnTo>
                  <a:lnTo>
                    <a:pt x="120713" y="463397"/>
                  </a:lnTo>
                  <a:lnTo>
                    <a:pt x="121119" y="463042"/>
                  </a:lnTo>
                  <a:close/>
                </a:path>
                <a:path w="557529" h="1122045">
                  <a:moveTo>
                    <a:pt x="127342" y="461899"/>
                  </a:moveTo>
                  <a:lnTo>
                    <a:pt x="126530" y="461365"/>
                  </a:lnTo>
                  <a:lnTo>
                    <a:pt x="125869" y="462114"/>
                  </a:lnTo>
                  <a:lnTo>
                    <a:pt x="125272" y="462876"/>
                  </a:lnTo>
                  <a:lnTo>
                    <a:pt x="124688" y="463664"/>
                  </a:lnTo>
                  <a:lnTo>
                    <a:pt x="125095" y="463956"/>
                  </a:lnTo>
                  <a:lnTo>
                    <a:pt x="125945" y="464527"/>
                  </a:lnTo>
                  <a:lnTo>
                    <a:pt x="126403" y="463664"/>
                  </a:lnTo>
                  <a:lnTo>
                    <a:pt x="126898" y="462838"/>
                  </a:lnTo>
                  <a:lnTo>
                    <a:pt x="127342" y="461899"/>
                  </a:lnTo>
                  <a:close/>
                </a:path>
                <a:path w="557529" h="1122045">
                  <a:moveTo>
                    <a:pt x="132969" y="614972"/>
                  </a:moveTo>
                  <a:lnTo>
                    <a:pt x="132346" y="614616"/>
                  </a:lnTo>
                  <a:lnTo>
                    <a:pt x="131838" y="614121"/>
                  </a:lnTo>
                  <a:lnTo>
                    <a:pt x="131419" y="614184"/>
                  </a:lnTo>
                  <a:lnTo>
                    <a:pt x="131076" y="614222"/>
                  </a:lnTo>
                  <a:lnTo>
                    <a:pt x="130505" y="615226"/>
                  </a:lnTo>
                  <a:lnTo>
                    <a:pt x="130606" y="615365"/>
                  </a:lnTo>
                  <a:lnTo>
                    <a:pt x="131000" y="615886"/>
                  </a:lnTo>
                  <a:lnTo>
                    <a:pt x="131622" y="616191"/>
                  </a:lnTo>
                  <a:lnTo>
                    <a:pt x="132156" y="616559"/>
                  </a:lnTo>
                  <a:lnTo>
                    <a:pt x="132638" y="615594"/>
                  </a:lnTo>
                  <a:lnTo>
                    <a:pt x="132969" y="614972"/>
                  </a:lnTo>
                  <a:close/>
                </a:path>
                <a:path w="557529" h="1122045">
                  <a:moveTo>
                    <a:pt x="143383" y="492048"/>
                  </a:moveTo>
                  <a:lnTo>
                    <a:pt x="141655" y="491604"/>
                  </a:lnTo>
                  <a:lnTo>
                    <a:pt x="140728" y="491337"/>
                  </a:lnTo>
                  <a:lnTo>
                    <a:pt x="139293" y="490956"/>
                  </a:lnTo>
                  <a:lnTo>
                    <a:pt x="139382" y="492429"/>
                  </a:lnTo>
                  <a:lnTo>
                    <a:pt x="139471" y="493458"/>
                  </a:lnTo>
                  <a:lnTo>
                    <a:pt x="139598" y="495363"/>
                  </a:lnTo>
                  <a:lnTo>
                    <a:pt x="141160" y="494004"/>
                  </a:lnTo>
                  <a:lnTo>
                    <a:pt x="143383" y="492048"/>
                  </a:lnTo>
                  <a:close/>
                </a:path>
                <a:path w="557529" h="1122045">
                  <a:moveTo>
                    <a:pt x="146291" y="714565"/>
                  </a:moveTo>
                  <a:lnTo>
                    <a:pt x="146113" y="714298"/>
                  </a:lnTo>
                  <a:lnTo>
                    <a:pt x="145757" y="713765"/>
                  </a:lnTo>
                  <a:lnTo>
                    <a:pt x="144843" y="714235"/>
                  </a:lnTo>
                  <a:lnTo>
                    <a:pt x="143916" y="714717"/>
                  </a:lnTo>
                  <a:lnTo>
                    <a:pt x="143014" y="715200"/>
                  </a:lnTo>
                  <a:lnTo>
                    <a:pt x="143294" y="715657"/>
                  </a:lnTo>
                  <a:lnTo>
                    <a:pt x="143548" y="716076"/>
                  </a:lnTo>
                  <a:lnTo>
                    <a:pt x="143802" y="716521"/>
                  </a:lnTo>
                  <a:lnTo>
                    <a:pt x="144653" y="715886"/>
                  </a:lnTo>
                  <a:lnTo>
                    <a:pt x="145478" y="715238"/>
                  </a:lnTo>
                  <a:lnTo>
                    <a:pt x="146291" y="714565"/>
                  </a:lnTo>
                  <a:close/>
                </a:path>
                <a:path w="557529" h="1122045">
                  <a:moveTo>
                    <a:pt x="156425" y="241896"/>
                  </a:moveTo>
                  <a:lnTo>
                    <a:pt x="154901" y="239661"/>
                  </a:lnTo>
                  <a:lnTo>
                    <a:pt x="152565" y="241122"/>
                  </a:lnTo>
                  <a:lnTo>
                    <a:pt x="152692" y="242697"/>
                  </a:lnTo>
                  <a:lnTo>
                    <a:pt x="153746" y="245059"/>
                  </a:lnTo>
                  <a:lnTo>
                    <a:pt x="155663" y="243293"/>
                  </a:lnTo>
                  <a:lnTo>
                    <a:pt x="156425" y="241896"/>
                  </a:lnTo>
                  <a:close/>
                </a:path>
                <a:path w="557529" h="1122045">
                  <a:moveTo>
                    <a:pt x="172745" y="758380"/>
                  </a:moveTo>
                  <a:lnTo>
                    <a:pt x="172732" y="752792"/>
                  </a:lnTo>
                  <a:lnTo>
                    <a:pt x="170992" y="755142"/>
                  </a:lnTo>
                  <a:lnTo>
                    <a:pt x="172745" y="758380"/>
                  </a:lnTo>
                  <a:close/>
                </a:path>
                <a:path w="557529" h="1122045">
                  <a:moveTo>
                    <a:pt x="175552" y="747318"/>
                  </a:moveTo>
                  <a:lnTo>
                    <a:pt x="175158" y="746252"/>
                  </a:lnTo>
                  <a:lnTo>
                    <a:pt x="174371" y="744080"/>
                  </a:lnTo>
                  <a:lnTo>
                    <a:pt x="173837" y="744321"/>
                  </a:lnTo>
                  <a:lnTo>
                    <a:pt x="173278" y="744550"/>
                  </a:lnTo>
                  <a:lnTo>
                    <a:pt x="172732" y="744791"/>
                  </a:lnTo>
                  <a:lnTo>
                    <a:pt x="173278" y="745807"/>
                  </a:lnTo>
                  <a:lnTo>
                    <a:pt x="174409" y="747877"/>
                  </a:lnTo>
                  <a:lnTo>
                    <a:pt x="174790" y="747687"/>
                  </a:lnTo>
                  <a:lnTo>
                    <a:pt x="175171" y="747509"/>
                  </a:lnTo>
                  <a:lnTo>
                    <a:pt x="175552" y="747318"/>
                  </a:lnTo>
                  <a:close/>
                </a:path>
                <a:path w="557529" h="1122045">
                  <a:moveTo>
                    <a:pt x="178396" y="833856"/>
                  </a:moveTo>
                  <a:lnTo>
                    <a:pt x="178028" y="832104"/>
                  </a:lnTo>
                  <a:lnTo>
                    <a:pt x="177482" y="830465"/>
                  </a:lnTo>
                  <a:lnTo>
                    <a:pt x="173926" y="830859"/>
                  </a:lnTo>
                  <a:lnTo>
                    <a:pt x="175069" y="832561"/>
                  </a:lnTo>
                  <a:lnTo>
                    <a:pt x="175907" y="833780"/>
                  </a:lnTo>
                  <a:lnTo>
                    <a:pt x="176733" y="834999"/>
                  </a:lnTo>
                  <a:lnTo>
                    <a:pt x="178396" y="833856"/>
                  </a:lnTo>
                  <a:close/>
                </a:path>
                <a:path w="557529" h="1122045">
                  <a:moveTo>
                    <a:pt x="193954" y="787958"/>
                  </a:moveTo>
                  <a:lnTo>
                    <a:pt x="192989" y="787120"/>
                  </a:lnTo>
                  <a:lnTo>
                    <a:pt x="192011" y="786282"/>
                  </a:lnTo>
                  <a:lnTo>
                    <a:pt x="191033" y="785456"/>
                  </a:lnTo>
                  <a:lnTo>
                    <a:pt x="190500" y="786041"/>
                  </a:lnTo>
                  <a:lnTo>
                    <a:pt x="190220" y="786333"/>
                  </a:lnTo>
                  <a:lnTo>
                    <a:pt x="192989" y="788974"/>
                  </a:lnTo>
                  <a:lnTo>
                    <a:pt x="193306" y="788644"/>
                  </a:lnTo>
                  <a:lnTo>
                    <a:pt x="193636" y="788289"/>
                  </a:lnTo>
                  <a:lnTo>
                    <a:pt x="193954" y="787958"/>
                  </a:lnTo>
                  <a:close/>
                </a:path>
                <a:path w="557529" h="1122045">
                  <a:moveTo>
                    <a:pt x="205257" y="345325"/>
                  </a:moveTo>
                  <a:lnTo>
                    <a:pt x="204216" y="343725"/>
                  </a:lnTo>
                  <a:lnTo>
                    <a:pt x="202311" y="340753"/>
                  </a:lnTo>
                  <a:lnTo>
                    <a:pt x="201828" y="343814"/>
                  </a:lnTo>
                  <a:lnTo>
                    <a:pt x="202133" y="345097"/>
                  </a:lnTo>
                  <a:lnTo>
                    <a:pt x="205257" y="345325"/>
                  </a:lnTo>
                  <a:close/>
                </a:path>
                <a:path w="557529" h="1122045">
                  <a:moveTo>
                    <a:pt x="205930" y="665276"/>
                  </a:moveTo>
                  <a:lnTo>
                    <a:pt x="205079" y="662139"/>
                  </a:lnTo>
                  <a:lnTo>
                    <a:pt x="202082" y="663486"/>
                  </a:lnTo>
                  <a:lnTo>
                    <a:pt x="201079" y="665276"/>
                  </a:lnTo>
                  <a:lnTo>
                    <a:pt x="202349" y="668210"/>
                  </a:lnTo>
                  <a:lnTo>
                    <a:pt x="203949" y="666648"/>
                  </a:lnTo>
                  <a:lnTo>
                    <a:pt x="205930" y="665276"/>
                  </a:lnTo>
                  <a:close/>
                </a:path>
                <a:path w="557529" h="1122045">
                  <a:moveTo>
                    <a:pt x="212940" y="899820"/>
                  </a:moveTo>
                  <a:lnTo>
                    <a:pt x="210337" y="896467"/>
                  </a:lnTo>
                  <a:lnTo>
                    <a:pt x="209765" y="899083"/>
                  </a:lnTo>
                  <a:lnTo>
                    <a:pt x="209397" y="900696"/>
                  </a:lnTo>
                  <a:lnTo>
                    <a:pt x="209067" y="902309"/>
                  </a:lnTo>
                  <a:lnTo>
                    <a:pt x="211734" y="901230"/>
                  </a:lnTo>
                  <a:lnTo>
                    <a:pt x="212940" y="899820"/>
                  </a:lnTo>
                  <a:close/>
                </a:path>
                <a:path w="557529" h="1122045">
                  <a:moveTo>
                    <a:pt x="224078" y="539140"/>
                  </a:moveTo>
                  <a:lnTo>
                    <a:pt x="222783" y="534377"/>
                  </a:lnTo>
                  <a:lnTo>
                    <a:pt x="222491" y="534314"/>
                  </a:lnTo>
                  <a:lnTo>
                    <a:pt x="218173" y="537959"/>
                  </a:lnTo>
                  <a:lnTo>
                    <a:pt x="220370" y="538403"/>
                  </a:lnTo>
                  <a:lnTo>
                    <a:pt x="222123" y="538734"/>
                  </a:lnTo>
                  <a:lnTo>
                    <a:pt x="224078" y="539140"/>
                  </a:lnTo>
                  <a:close/>
                </a:path>
                <a:path w="557529" h="1122045">
                  <a:moveTo>
                    <a:pt x="231406" y="665099"/>
                  </a:moveTo>
                  <a:lnTo>
                    <a:pt x="229476" y="662457"/>
                  </a:lnTo>
                  <a:lnTo>
                    <a:pt x="227647" y="666000"/>
                  </a:lnTo>
                  <a:lnTo>
                    <a:pt x="228079" y="666216"/>
                  </a:lnTo>
                  <a:lnTo>
                    <a:pt x="228904" y="666737"/>
                  </a:lnTo>
                  <a:lnTo>
                    <a:pt x="230378" y="666051"/>
                  </a:lnTo>
                  <a:lnTo>
                    <a:pt x="231406" y="665099"/>
                  </a:lnTo>
                  <a:close/>
                </a:path>
                <a:path w="557529" h="1122045">
                  <a:moveTo>
                    <a:pt x="246697" y="705015"/>
                  </a:moveTo>
                  <a:lnTo>
                    <a:pt x="245910" y="704088"/>
                  </a:lnTo>
                  <a:lnTo>
                    <a:pt x="244944" y="703770"/>
                  </a:lnTo>
                  <a:lnTo>
                    <a:pt x="244132" y="703287"/>
                  </a:lnTo>
                  <a:lnTo>
                    <a:pt x="243814" y="703922"/>
                  </a:lnTo>
                  <a:lnTo>
                    <a:pt x="243052" y="704811"/>
                  </a:lnTo>
                  <a:lnTo>
                    <a:pt x="243230" y="705167"/>
                  </a:lnTo>
                  <a:lnTo>
                    <a:pt x="243636" y="705878"/>
                  </a:lnTo>
                  <a:lnTo>
                    <a:pt x="244538" y="706335"/>
                  </a:lnTo>
                  <a:lnTo>
                    <a:pt x="245592" y="707199"/>
                  </a:lnTo>
                  <a:lnTo>
                    <a:pt x="246037" y="706056"/>
                  </a:lnTo>
                  <a:lnTo>
                    <a:pt x="246697" y="705015"/>
                  </a:lnTo>
                  <a:close/>
                </a:path>
                <a:path w="557529" h="1122045">
                  <a:moveTo>
                    <a:pt x="252196" y="201155"/>
                  </a:moveTo>
                  <a:lnTo>
                    <a:pt x="251853" y="200634"/>
                  </a:lnTo>
                  <a:lnTo>
                    <a:pt x="251167" y="199593"/>
                  </a:lnTo>
                  <a:lnTo>
                    <a:pt x="247916" y="199326"/>
                  </a:lnTo>
                  <a:lnTo>
                    <a:pt x="246329" y="201142"/>
                  </a:lnTo>
                  <a:lnTo>
                    <a:pt x="246443" y="205143"/>
                  </a:lnTo>
                  <a:lnTo>
                    <a:pt x="248361" y="203796"/>
                  </a:lnTo>
                  <a:lnTo>
                    <a:pt x="250278" y="202488"/>
                  </a:lnTo>
                  <a:lnTo>
                    <a:pt x="252196" y="201155"/>
                  </a:lnTo>
                  <a:close/>
                </a:path>
                <a:path w="557529" h="1122045">
                  <a:moveTo>
                    <a:pt x="277507" y="502945"/>
                  </a:moveTo>
                  <a:lnTo>
                    <a:pt x="277444" y="502285"/>
                  </a:lnTo>
                  <a:lnTo>
                    <a:pt x="277406" y="502018"/>
                  </a:lnTo>
                  <a:lnTo>
                    <a:pt x="276364" y="501523"/>
                  </a:lnTo>
                  <a:lnTo>
                    <a:pt x="276059" y="501688"/>
                  </a:lnTo>
                  <a:lnTo>
                    <a:pt x="275513" y="501992"/>
                  </a:lnTo>
                  <a:lnTo>
                    <a:pt x="275183" y="502691"/>
                  </a:lnTo>
                  <a:lnTo>
                    <a:pt x="274408" y="503643"/>
                  </a:lnTo>
                  <a:lnTo>
                    <a:pt x="275640" y="503961"/>
                  </a:lnTo>
                  <a:lnTo>
                    <a:pt x="276974" y="504329"/>
                  </a:lnTo>
                  <a:lnTo>
                    <a:pt x="277152" y="503656"/>
                  </a:lnTo>
                  <a:lnTo>
                    <a:pt x="277507" y="502945"/>
                  </a:lnTo>
                  <a:close/>
                </a:path>
                <a:path w="557529" h="1122045">
                  <a:moveTo>
                    <a:pt x="291033" y="673138"/>
                  </a:moveTo>
                  <a:lnTo>
                    <a:pt x="290703" y="672642"/>
                  </a:lnTo>
                  <a:lnTo>
                    <a:pt x="290220" y="671868"/>
                  </a:lnTo>
                  <a:lnTo>
                    <a:pt x="288658" y="671131"/>
                  </a:lnTo>
                  <a:lnTo>
                    <a:pt x="287909" y="671372"/>
                  </a:lnTo>
                  <a:lnTo>
                    <a:pt x="287147" y="671664"/>
                  </a:lnTo>
                  <a:lnTo>
                    <a:pt x="286829" y="673163"/>
                  </a:lnTo>
                  <a:lnTo>
                    <a:pt x="286054" y="674687"/>
                  </a:lnTo>
                  <a:lnTo>
                    <a:pt x="287629" y="675005"/>
                  </a:lnTo>
                  <a:lnTo>
                    <a:pt x="288874" y="675665"/>
                  </a:lnTo>
                  <a:lnTo>
                    <a:pt x="290322" y="674954"/>
                  </a:lnTo>
                  <a:lnTo>
                    <a:pt x="291033" y="673138"/>
                  </a:lnTo>
                  <a:close/>
                </a:path>
                <a:path w="557529" h="1122045">
                  <a:moveTo>
                    <a:pt x="294589" y="314820"/>
                  </a:moveTo>
                  <a:lnTo>
                    <a:pt x="294449" y="314236"/>
                  </a:lnTo>
                  <a:lnTo>
                    <a:pt x="294424" y="313639"/>
                  </a:lnTo>
                  <a:lnTo>
                    <a:pt x="294144" y="313220"/>
                  </a:lnTo>
                  <a:lnTo>
                    <a:pt x="294043" y="313016"/>
                  </a:lnTo>
                  <a:lnTo>
                    <a:pt x="293446" y="313131"/>
                  </a:lnTo>
                  <a:lnTo>
                    <a:pt x="293065" y="313093"/>
                  </a:lnTo>
                  <a:lnTo>
                    <a:pt x="293128" y="313639"/>
                  </a:lnTo>
                  <a:lnTo>
                    <a:pt x="293116" y="314236"/>
                  </a:lnTo>
                  <a:lnTo>
                    <a:pt x="293319" y="314845"/>
                  </a:lnTo>
                  <a:lnTo>
                    <a:pt x="293979" y="314782"/>
                  </a:lnTo>
                  <a:lnTo>
                    <a:pt x="294589" y="314820"/>
                  </a:lnTo>
                  <a:close/>
                </a:path>
                <a:path w="557529" h="1122045">
                  <a:moveTo>
                    <a:pt x="316814" y="313537"/>
                  </a:moveTo>
                  <a:lnTo>
                    <a:pt x="316255" y="313067"/>
                  </a:lnTo>
                  <a:lnTo>
                    <a:pt x="315722" y="312318"/>
                  </a:lnTo>
                  <a:lnTo>
                    <a:pt x="315137" y="312254"/>
                  </a:lnTo>
                  <a:lnTo>
                    <a:pt x="314617" y="312216"/>
                  </a:lnTo>
                  <a:lnTo>
                    <a:pt x="314020" y="312953"/>
                  </a:lnTo>
                  <a:lnTo>
                    <a:pt x="312953" y="313715"/>
                  </a:lnTo>
                  <a:lnTo>
                    <a:pt x="314185" y="314363"/>
                  </a:lnTo>
                  <a:lnTo>
                    <a:pt x="314858" y="314972"/>
                  </a:lnTo>
                  <a:lnTo>
                    <a:pt x="315950" y="314896"/>
                  </a:lnTo>
                  <a:lnTo>
                    <a:pt x="316369" y="314032"/>
                  </a:lnTo>
                  <a:lnTo>
                    <a:pt x="316814" y="313537"/>
                  </a:lnTo>
                  <a:close/>
                </a:path>
                <a:path w="557529" h="1122045">
                  <a:moveTo>
                    <a:pt x="320065" y="241693"/>
                  </a:moveTo>
                  <a:lnTo>
                    <a:pt x="317690" y="239991"/>
                  </a:lnTo>
                  <a:lnTo>
                    <a:pt x="317449" y="240258"/>
                  </a:lnTo>
                  <a:lnTo>
                    <a:pt x="317233" y="240538"/>
                  </a:lnTo>
                  <a:lnTo>
                    <a:pt x="317004" y="240804"/>
                  </a:lnTo>
                  <a:lnTo>
                    <a:pt x="317690" y="241465"/>
                  </a:lnTo>
                  <a:lnTo>
                    <a:pt x="319036" y="242798"/>
                  </a:lnTo>
                  <a:lnTo>
                    <a:pt x="319366" y="242430"/>
                  </a:lnTo>
                  <a:lnTo>
                    <a:pt x="319709" y="242049"/>
                  </a:lnTo>
                  <a:lnTo>
                    <a:pt x="320065" y="241693"/>
                  </a:lnTo>
                  <a:close/>
                </a:path>
                <a:path w="557529" h="1122045">
                  <a:moveTo>
                    <a:pt x="321183" y="858240"/>
                  </a:moveTo>
                  <a:lnTo>
                    <a:pt x="318846" y="858685"/>
                  </a:lnTo>
                  <a:lnTo>
                    <a:pt x="316915" y="859015"/>
                  </a:lnTo>
                  <a:lnTo>
                    <a:pt x="313880" y="859586"/>
                  </a:lnTo>
                  <a:lnTo>
                    <a:pt x="319303" y="860818"/>
                  </a:lnTo>
                  <a:lnTo>
                    <a:pt x="321183" y="858240"/>
                  </a:lnTo>
                  <a:close/>
                </a:path>
                <a:path w="557529" h="1122045">
                  <a:moveTo>
                    <a:pt x="326834" y="899185"/>
                  </a:moveTo>
                  <a:lnTo>
                    <a:pt x="325970" y="898982"/>
                  </a:lnTo>
                  <a:lnTo>
                    <a:pt x="325132" y="898690"/>
                  </a:lnTo>
                  <a:lnTo>
                    <a:pt x="324091" y="898626"/>
                  </a:lnTo>
                  <a:lnTo>
                    <a:pt x="323888" y="899566"/>
                  </a:lnTo>
                  <a:lnTo>
                    <a:pt x="323519" y="900455"/>
                  </a:lnTo>
                  <a:lnTo>
                    <a:pt x="324675" y="900569"/>
                  </a:lnTo>
                  <a:lnTo>
                    <a:pt x="325564" y="900747"/>
                  </a:lnTo>
                  <a:lnTo>
                    <a:pt x="326618" y="900684"/>
                  </a:lnTo>
                  <a:lnTo>
                    <a:pt x="326707" y="899718"/>
                  </a:lnTo>
                  <a:lnTo>
                    <a:pt x="326834" y="899185"/>
                  </a:lnTo>
                  <a:close/>
                </a:path>
                <a:path w="557529" h="1122045">
                  <a:moveTo>
                    <a:pt x="343522" y="698792"/>
                  </a:moveTo>
                  <a:lnTo>
                    <a:pt x="342087" y="697204"/>
                  </a:lnTo>
                  <a:lnTo>
                    <a:pt x="340347" y="698792"/>
                  </a:lnTo>
                  <a:lnTo>
                    <a:pt x="339458" y="699566"/>
                  </a:lnTo>
                  <a:lnTo>
                    <a:pt x="339991" y="700125"/>
                  </a:lnTo>
                  <a:lnTo>
                    <a:pt x="340525" y="700671"/>
                  </a:lnTo>
                  <a:lnTo>
                    <a:pt x="341045" y="701255"/>
                  </a:lnTo>
                  <a:lnTo>
                    <a:pt x="341884" y="700430"/>
                  </a:lnTo>
                  <a:lnTo>
                    <a:pt x="343522" y="698792"/>
                  </a:lnTo>
                  <a:close/>
                </a:path>
                <a:path w="557529" h="1122045">
                  <a:moveTo>
                    <a:pt x="348005" y="584949"/>
                  </a:moveTo>
                  <a:lnTo>
                    <a:pt x="347967" y="584619"/>
                  </a:lnTo>
                  <a:lnTo>
                    <a:pt x="347929" y="584276"/>
                  </a:lnTo>
                  <a:lnTo>
                    <a:pt x="347916" y="583933"/>
                  </a:lnTo>
                  <a:lnTo>
                    <a:pt x="346417" y="583882"/>
                  </a:lnTo>
                  <a:lnTo>
                    <a:pt x="344944" y="583844"/>
                  </a:lnTo>
                  <a:lnTo>
                    <a:pt x="343471" y="583806"/>
                  </a:lnTo>
                  <a:lnTo>
                    <a:pt x="344157" y="585114"/>
                  </a:lnTo>
                  <a:lnTo>
                    <a:pt x="345033" y="585597"/>
                  </a:lnTo>
                  <a:lnTo>
                    <a:pt x="345922" y="585673"/>
                  </a:lnTo>
                  <a:lnTo>
                    <a:pt x="346595" y="585698"/>
                  </a:lnTo>
                  <a:lnTo>
                    <a:pt x="347306" y="585203"/>
                  </a:lnTo>
                  <a:lnTo>
                    <a:pt x="348005" y="584949"/>
                  </a:lnTo>
                  <a:close/>
                </a:path>
                <a:path w="557529" h="1122045">
                  <a:moveTo>
                    <a:pt x="348932" y="556933"/>
                  </a:moveTo>
                  <a:lnTo>
                    <a:pt x="346913" y="552945"/>
                  </a:lnTo>
                  <a:lnTo>
                    <a:pt x="343877" y="555663"/>
                  </a:lnTo>
                  <a:lnTo>
                    <a:pt x="348932" y="556933"/>
                  </a:lnTo>
                  <a:close/>
                </a:path>
                <a:path w="557529" h="1122045">
                  <a:moveTo>
                    <a:pt x="355955" y="292265"/>
                  </a:moveTo>
                  <a:lnTo>
                    <a:pt x="355561" y="291236"/>
                  </a:lnTo>
                  <a:lnTo>
                    <a:pt x="354825" y="289179"/>
                  </a:lnTo>
                  <a:lnTo>
                    <a:pt x="354317" y="289318"/>
                  </a:lnTo>
                  <a:lnTo>
                    <a:pt x="353275" y="289623"/>
                  </a:lnTo>
                  <a:lnTo>
                    <a:pt x="353504" y="290715"/>
                  </a:lnTo>
                  <a:lnTo>
                    <a:pt x="353733" y="291820"/>
                  </a:lnTo>
                  <a:lnTo>
                    <a:pt x="353961" y="292925"/>
                  </a:lnTo>
                  <a:lnTo>
                    <a:pt x="354622" y="292696"/>
                  </a:lnTo>
                  <a:lnTo>
                    <a:pt x="355282" y="292481"/>
                  </a:lnTo>
                  <a:lnTo>
                    <a:pt x="355955" y="292265"/>
                  </a:lnTo>
                  <a:close/>
                </a:path>
                <a:path w="557529" h="1122045">
                  <a:moveTo>
                    <a:pt x="356895" y="307898"/>
                  </a:moveTo>
                  <a:lnTo>
                    <a:pt x="356641" y="306476"/>
                  </a:lnTo>
                  <a:lnTo>
                    <a:pt x="356412" y="305066"/>
                  </a:lnTo>
                  <a:lnTo>
                    <a:pt x="356184" y="303644"/>
                  </a:lnTo>
                  <a:lnTo>
                    <a:pt x="354838" y="303872"/>
                  </a:lnTo>
                  <a:lnTo>
                    <a:pt x="355092" y="305333"/>
                  </a:lnTo>
                  <a:lnTo>
                    <a:pt x="355574" y="308241"/>
                  </a:lnTo>
                  <a:lnTo>
                    <a:pt x="356438" y="308013"/>
                  </a:lnTo>
                  <a:lnTo>
                    <a:pt x="356895" y="307898"/>
                  </a:lnTo>
                  <a:close/>
                </a:path>
                <a:path w="557529" h="1122045">
                  <a:moveTo>
                    <a:pt x="366306" y="272224"/>
                  </a:moveTo>
                  <a:lnTo>
                    <a:pt x="365772" y="271106"/>
                  </a:lnTo>
                  <a:lnTo>
                    <a:pt x="364705" y="268833"/>
                  </a:lnTo>
                  <a:lnTo>
                    <a:pt x="364172" y="269011"/>
                  </a:lnTo>
                  <a:lnTo>
                    <a:pt x="363105" y="269417"/>
                  </a:lnTo>
                  <a:lnTo>
                    <a:pt x="363728" y="270560"/>
                  </a:lnTo>
                  <a:lnTo>
                    <a:pt x="365036" y="272884"/>
                  </a:lnTo>
                  <a:lnTo>
                    <a:pt x="365455" y="272669"/>
                  </a:lnTo>
                  <a:lnTo>
                    <a:pt x="365887" y="272465"/>
                  </a:lnTo>
                  <a:lnTo>
                    <a:pt x="366306" y="272224"/>
                  </a:lnTo>
                  <a:close/>
                </a:path>
                <a:path w="557529" h="1122045">
                  <a:moveTo>
                    <a:pt x="368973" y="1066927"/>
                  </a:moveTo>
                  <a:lnTo>
                    <a:pt x="368757" y="1065453"/>
                  </a:lnTo>
                  <a:lnTo>
                    <a:pt x="367982" y="1064882"/>
                  </a:lnTo>
                  <a:lnTo>
                    <a:pt x="367512" y="1064272"/>
                  </a:lnTo>
                  <a:lnTo>
                    <a:pt x="367195" y="1064691"/>
                  </a:lnTo>
                  <a:lnTo>
                    <a:pt x="366852" y="1065085"/>
                  </a:lnTo>
                  <a:lnTo>
                    <a:pt x="366560" y="1065491"/>
                  </a:lnTo>
                  <a:lnTo>
                    <a:pt x="366445" y="1066355"/>
                  </a:lnTo>
                  <a:lnTo>
                    <a:pt x="366153" y="1067282"/>
                  </a:lnTo>
                  <a:lnTo>
                    <a:pt x="366395" y="1068057"/>
                  </a:lnTo>
                  <a:lnTo>
                    <a:pt x="366496" y="1068425"/>
                  </a:lnTo>
                  <a:lnTo>
                    <a:pt x="367639" y="1068476"/>
                  </a:lnTo>
                  <a:lnTo>
                    <a:pt x="368312" y="1068654"/>
                  </a:lnTo>
                  <a:lnTo>
                    <a:pt x="368528" y="1067816"/>
                  </a:lnTo>
                  <a:lnTo>
                    <a:pt x="368973" y="1066927"/>
                  </a:lnTo>
                  <a:close/>
                </a:path>
                <a:path w="557529" h="1122045">
                  <a:moveTo>
                    <a:pt x="377558" y="885012"/>
                  </a:moveTo>
                  <a:lnTo>
                    <a:pt x="376745" y="882078"/>
                  </a:lnTo>
                  <a:lnTo>
                    <a:pt x="375196" y="882053"/>
                  </a:lnTo>
                  <a:lnTo>
                    <a:pt x="372579" y="883412"/>
                  </a:lnTo>
                  <a:lnTo>
                    <a:pt x="373951" y="885863"/>
                  </a:lnTo>
                  <a:lnTo>
                    <a:pt x="375373" y="886345"/>
                  </a:lnTo>
                  <a:lnTo>
                    <a:pt x="377558" y="885012"/>
                  </a:lnTo>
                  <a:close/>
                </a:path>
                <a:path w="557529" h="1122045">
                  <a:moveTo>
                    <a:pt x="378536" y="390715"/>
                  </a:moveTo>
                  <a:lnTo>
                    <a:pt x="378498" y="387197"/>
                  </a:lnTo>
                  <a:lnTo>
                    <a:pt x="376872" y="387121"/>
                  </a:lnTo>
                  <a:lnTo>
                    <a:pt x="375221" y="387223"/>
                  </a:lnTo>
                  <a:lnTo>
                    <a:pt x="375018" y="387223"/>
                  </a:lnTo>
                  <a:lnTo>
                    <a:pt x="374853" y="387756"/>
                  </a:lnTo>
                  <a:lnTo>
                    <a:pt x="374459" y="388378"/>
                  </a:lnTo>
                  <a:lnTo>
                    <a:pt x="376707" y="389661"/>
                  </a:lnTo>
                  <a:lnTo>
                    <a:pt x="378536" y="390715"/>
                  </a:lnTo>
                  <a:close/>
                </a:path>
                <a:path w="557529" h="1122045">
                  <a:moveTo>
                    <a:pt x="402945" y="296291"/>
                  </a:moveTo>
                  <a:lnTo>
                    <a:pt x="401840" y="295871"/>
                  </a:lnTo>
                  <a:lnTo>
                    <a:pt x="399669" y="295059"/>
                  </a:lnTo>
                  <a:lnTo>
                    <a:pt x="399542" y="295516"/>
                  </a:lnTo>
                  <a:lnTo>
                    <a:pt x="399389" y="295960"/>
                  </a:lnTo>
                  <a:lnTo>
                    <a:pt x="399262" y="296418"/>
                  </a:lnTo>
                  <a:lnTo>
                    <a:pt x="401523" y="297053"/>
                  </a:lnTo>
                  <a:lnTo>
                    <a:pt x="402640" y="297370"/>
                  </a:lnTo>
                  <a:lnTo>
                    <a:pt x="402755" y="297014"/>
                  </a:lnTo>
                  <a:lnTo>
                    <a:pt x="402945" y="296291"/>
                  </a:lnTo>
                  <a:close/>
                </a:path>
                <a:path w="557529" h="1122045">
                  <a:moveTo>
                    <a:pt x="408990" y="715149"/>
                  </a:moveTo>
                  <a:lnTo>
                    <a:pt x="408698" y="714883"/>
                  </a:lnTo>
                  <a:lnTo>
                    <a:pt x="408393" y="714641"/>
                  </a:lnTo>
                  <a:lnTo>
                    <a:pt x="408089" y="714375"/>
                  </a:lnTo>
                  <a:lnTo>
                    <a:pt x="407111" y="715543"/>
                  </a:lnTo>
                  <a:lnTo>
                    <a:pt x="405193" y="717892"/>
                  </a:lnTo>
                  <a:lnTo>
                    <a:pt x="406044" y="718616"/>
                  </a:lnTo>
                  <a:lnTo>
                    <a:pt x="408990" y="715149"/>
                  </a:lnTo>
                  <a:close/>
                </a:path>
                <a:path w="557529" h="1122045">
                  <a:moveTo>
                    <a:pt x="413486" y="760437"/>
                  </a:moveTo>
                  <a:lnTo>
                    <a:pt x="410997" y="760158"/>
                  </a:lnTo>
                  <a:lnTo>
                    <a:pt x="408470" y="760031"/>
                  </a:lnTo>
                  <a:lnTo>
                    <a:pt x="411937" y="764184"/>
                  </a:lnTo>
                  <a:lnTo>
                    <a:pt x="413486" y="760437"/>
                  </a:lnTo>
                  <a:close/>
                </a:path>
                <a:path w="557529" h="1122045">
                  <a:moveTo>
                    <a:pt x="416699" y="423824"/>
                  </a:moveTo>
                  <a:lnTo>
                    <a:pt x="412292" y="428078"/>
                  </a:lnTo>
                  <a:lnTo>
                    <a:pt x="414959" y="429094"/>
                  </a:lnTo>
                  <a:lnTo>
                    <a:pt x="416699" y="429755"/>
                  </a:lnTo>
                  <a:lnTo>
                    <a:pt x="416699" y="423824"/>
                  </a:lnTo>
                  <a:close/>
                </a:path>
                <a:path w="557529" h="1122045">
                  <a:moveTo>
                    <a:pt x="421741" y="600036"/>
                  </a:moveTo>
                  <a:lnTo>
                    <a:pt x="419620" y="600811"/>
                  </a:lnTo>
                  <a:lnTo>
                    <a:pt x="418033" y="601408"/>
                  </a:lnTo>
                  <a:lnTo>
                    <a:pt x="416433" y="601980"/>
                  </a:lnTo>
                  <a:lnTo>
                    <a:pt x="418820" y="603377"/>
                  </a:lnTo>
                  <a:lnTo>
                    <a:pt x="420903" y="603859"/>
                  </a:lnTo>
                  <a:lnTo>
                    <a:pt x="421741" y="600036"/>
                  </a:lnTo>
                  <a:close/>
                </a:path>
                <a:path w="557529" h="1122045">
                  <a:moveTo>
                    <a:pt x="422313" y="382587"/>
                  </a:moveTo>
                  <a:lnTo>
                    <a:pt x="421398" y="380631"/>
                  </a:lnTo>
                  <a:lnTo>
                    <a:pt x="420928" y="379641"/>
                  </a:lnTo>
                  <a:lnTo>
                    <a:pt x="420331" y="379882"/>
                  </a:lnTo>
                  <a:lnTo>
                    <a:pt x="420052" y="380009"/>
                  </a:lnTo>
                  <a:lnTo>
                    <a:pt x="420420" y="381038"/>
                  </a:lnTo>
                  <a:lnTo>
                    <a:pt x="421157" y="383070"/>
                  </a:lnTo>
                  <a:lnTo>
                    <a:pt x="421919" y="382739"/>
                  </a:lnTo>
                  <a:lnTo>
                    <a:pt x="422313" y="382587"/>
                  </a:lnTo>
                  <a:close/>
                </a:path>
                <a:path w="557529" h="1122045">
                  <a:moveTo>
                    <a:pt x="432346" y="203669"/>
                  </a:moveTo>
                  <a:lnTo>
                    <a:pt x="429577" y="205257"/>
                  </a:lnTo>
                  <a:lnTo>
                    <a:pt x="428523" y="206197"/>
                  </a:lnTo>
                  <a:lnTo>
                    <a:pt x="430301" y="208800"/>
                  </a:lnTo>
                  <a:lnTo>
                    <a:pt x="431444" y="205943"/>
                  </a:lnTo>
                  <a:lnTo>
                    <a:pt x="432346" y="203669"/>
                  </a:lnTo>
                  <a:close/>
                </a:path>
                <a:path w="557529" h="1122045">
                  <a:moveTo>
                    <a:pt x="433857" y="583653"/>
                  </a:moveTo>
                  <a:lnTo>
                    <a:pt x="433806" y="583501"/>
                  </a:lnTo>
                  <a:lnTo>
                    <a:pt x="433768" y="583323"/>
                  </a:lnTo>
                  <a:lnTo>
                    <a:pt x="433565" y="583069"/>
                  </a:lnTo>
                  <a:lnTo>
                    <a:pt x="432054" y="583184"/>
                  </a:lnTo>
                  <a:lnTo>
                    <a:pt x="430669" y="583323"/>
                  </a:lnTo>
                  <a:lnTo>
                    <a:pt x="429056" y="583476"/>
                  </a:lnTo>
                  <a:lnTo>
                    <a:pt x="430784" y="586689"/>
                  </a:lnTo>
                  <a:lnTo>
                    <a:pt x="432269" y="584835"/>
                  </a:lnTo>
                  <a:lnTo>
                    <a:pt x="433717" y="584085"/>
                  </a:lnTo>
                  <a:lnTo>
                    <a:pt x="433768" y="583869"/>
                  </a:lnTo>
                  <a:lnTo>
                    <a:pt x="433857" y="583653"/>
                  </a:lnTo>
                  <a:close/>
                </a:path>
                <a:path w="557529" h="1122045">
                  <a:moveTo>
                    <a:pt x="445135" y="1116063"/>
                  </a:moveTo>
                  <a:lnTo>
                    <a:pt x="441426" y="1115479"/>
                  </a:lnTo>
                  <a:lnTo>
                    <a:pt x="440664" y="1116914"/>
                  </a:lnTo>
                  <a:lnTo>
                    <a:pt x="441667" y="1120025"/>
                  </a:lnTo>
                  <a:lnTo>
                    <a:pt x="442734" y="1120457"/>
                  </a:lnTo>
                  <a:lnTo>
                    <a:pt x="443928" y="1121435"/>
                  </a:lnTo>
                  <a:lnTo>
                    <a:pt x="444373" y="1119378"/>
                  </a:lnTo>
                  <a:lnTo>
                    <a:pt x="444715" y="1117981"/>
                  </a:lnTo>
                  <a:lnTo>
                    <a:pt x="445135" y="1116063"/>
                  </a:lnTo>
                  <a:close/>
                </a:path>
                <a:path w="557529" h="1122045">
                  <a:moveTo>
                    <a:pt x="470128" y="663003"/>
                  </a:moveTo>
                  <a:lnTo>
                    <a:pt x="467626" y="661517"/>
                  </a:lnTo>
                  <a:lnTo>
                    <a:pt x="467220" y="662165"/>
                  </a:lnTo>
                  <a:lnTo>
                    <a:pt x="467017" y="662457"/>
                  </a:lnTo>
                  <a:lnTo>
                    <a:pt x="468388" y="663587"/>
                  </a:lnTo>
                  <a:lnTo>
                    <a:pt x="469087" y="664133"/>
                  </a:lnTo>
                  <a:lnTo>
                    <a:pt x="469442" y="663752"/>
                  </a:lnTo>
                  <a:lnTo>
                    <a:pt x="470128" y="663003"/>
                  </a:lnTo>
                  <a:close/>
                </a:path>
                <a:path w="557529" h="1122045">
                  <a:moveTo>
                    <a:pt x="471119" y="800138"/>
                  </a:moveTo>
                  <a:lnTo>
                    <a:pt x="468769" y="799782"/>
                  </a:lnTo>
                  <a:lnTo>
                    <a:pt x="464210" y="799122"/>
                  </a:lnTo>
                  <a:lnTo>
                    <a:pt x="468414" y="803160"/>
                  </a:lnTo>
                  <a:lnTo>
                    <a:pt x="471119" y="800138"/>
                  </a:lnTo>
                  <a:close/>
                </a:path>
                <a:path w="557529" h="1122045">
                  <a:moveTo>
                    <a:pt x="471589" y="643140"/>
                  </a:moveTo>
                  <a:lnTo>
                    <a:pt x="470535" y="638873"/>
                  </a:lnTo>
                  <a:lnTo>
                    <a:pt x="470192" y="637362"/>
                  </a:lnTo>
                  <a:lnTo>
                    <a:pt x="468401" y="639381"/>
                  </a:lnTo>
                  <a:lnTo>
                    <a:pt x="468642" y="640930"/>
                  </a:lnTo>
                  <a:lnTo>
                    <a:pt x="471589" y="643140"/>
                  </a:lnTo>
                  <a:close/>
                </a:path>
                <a:path w="557529" h="1122045">
                  <a:moveTo>
                    <a:pt x="478828" y="918972"/>
                  </a:moveTo>
                  <a:lnTo>
                    <a:pt x="478599" y="918489"/>
                  </a:lnTo>
                  <a:lnTo>
                    <a:pt x="478523" y="917790"/>
                  </a:lnTo>
                  <a:lnTo>
                    <a:pt x="473900" y="919467"/>
                  </a:lnTo>
                  <a:lnTo>
                    <a:pt x="476389" y="921016"/>
                  </a:lnTo>
                  <a:lnTo>
                    <a:pt x="477672" y="921016"/>
                  </a:lnTo>
                  <a:lnTo>
                    <a:pt x="478828" y="918972"/>
                  </a:lnTo>
                  <a:close/>
                </a:path>
                <a:path w="557529" h="1122045">
                  <a:moveTo>
                    <a:pt x="481203" y="223380"/>
                  </a:moveTo>
                  <a:lnTo>
                    <a:pt x="480326" y="222275"/>
                  </a:lnTo>
                  <a:lnTo>
                    <a:pt x="478599" y="220078"/>
                  </a:lnTo>
                  <a:lnTo>
                    <a:pt x="478282" y="220243"/>
                  </a:lnTo>
                  <a:lnTo>
                    <a:pt x="477672" y="220560"/>
                  </a:lnTo>
                  <a:lnTo>
                    <a:pt x="478561" y="221729"/>
                  </a:lnTo>
                  <a:lnTo>
                    <a:pt x="479450" y="222910"/>
                  </a:lnTo>
                  <a:lnTo>
                    <a:pt x="480314" y="224078"/>
                  </a:lnTo>
                  <a:lnTo>
                    <a:pt x="480910" y="223634"/>
                  </a:lnTo>
                  <a:lnTo>
                    <a:pt x="481203" y="223380"/>
                  </a:lnTo>
                  <a:close/>
                </a:path>
                <a:path w="557529" h="1122045">
                  <a:moveTo>
                    <a:pt x="486829" y="361454"/>
                  </a:moveTo>
                  <a:lnTo>
                    <a:pt x="486435" y="360908"/>
                  </a:lnTo>
                  <a:lnTo>
                    <a:pt x="481368" y="360946"/>
                  </a:lnTo>
                  <a:lnTo>
                    <a:pt x="485013" y="367144"/>
                  </a:lnTo>
                  <a:lnTo>
                    <a:pt x="486829" y="361454"/>
                  </a:lnTo>
                  <a:close/>
                </a:path>
                <a:path w="557529" h="1122045">
                  <a:moveTo>
                    <a:pt x="493382" y="965"/>
                  </a:moveTo>
                  <a:lnTo>
                    <a:pt x="492696" y="444"/>
                  </a:lnTo>
                  <a:lnTo>
                    <a:pt x="491896" y="0"/>
                  </a:lnTo>
                  <a:lnTo>
                    <a:pt x="490626" y="266"/>
                  </a:lnTo>
                  <a:lnTo>
                    <a:pt x="490067" y="965"/>
                  </a:lnTo>
                  <a:lnTo>
                    <a:pt x="489470" y="1460"/>
                  </a:lnTo>
                  <a:lnTo>
                    <a:pt x="489915" y="1790"/>
                  </a:lnTo>
                  <a:lnTo>
                    <a:pt x="490778" y="2489"/>
                  </a:lnTo>
                  <a:lnTo>
                    <a:pt x="491439" y="2463"/>
                  </a:lnTo>
                  <a:lnTo>
                    <a:pt x="492201" y="2616"/>
                  </a:lnTo>
                  <a:lnTo>
                    <a:pt x="492709" y="2336"/>
                  </a:lnTo>
                  <a:lnTo>
                    <a:pt x="493077" y="2159"/>
                  </a:lnTo>
                  <a:lnTo>
                    <a:pt x="493382" y="965"/>
                  </a:lnTo>
                  <a:close/>
                </a:path>
                <a:path w="557529" h="1122045">
                  <a:moveTo>
                    <a:pt x="496722" y="804710"/>
                  </a:moveTo>
                  <a:lnTo>
                    <a:pt x="496189" y="804659"/>
                  </a:lnTo>
                  <a:lnTo>
                    <a:pt x="495579" y="804405"/>
                  </a:lnTo>
                  <a:lnTo>
                    <a:pt x="494512" y="804799"/>
                  </a:lnTo>
                  <a:lnTo>
                    <a:pt x="494030" y="805319"/>
                  </a:lnTo>
                  <a:lnTo>
                    <a:pt x="493483" y="805713"/>
                  </a:lnTo>
                  <a:lnTo>
                    <a:pt x="494563" y="805878"/>
                  </a:lnTo>
                  <a:lnTo>
                    <a:pt x="495630" y="806043"/>
                  </a:lnTo>
                  <a:lnTo>
                    <a:pt x="496722" y="806208"/>
                  </a:lnTo>
                  <a:lnTo>
                    <a:pt x="496722" y="804710"/>
                  </a:lnTo>
                  <a:close/>
                </a:path>
                <a:path w="557529" h="1122045">
                  <a:moveTo>
                    <a:pt x="507453" y="596315"/>
                  </a:moveTo>
                  <a:lnTo>
                    <a:pt x="507415" y="594779"/>
                  </a:lnTo>
                  <a:lnTo>
                    <a:pt x="504621" y="592848"/>
                  </a:lnTo>
                  <a:lnTo>
                    <a:pt x="504799" y="595045"/>
                  </a:lnTo>
                  <a:lnTo>
                    <a:pt x="505040" y="597827"/>
                  </a:lnTo>
                  <a:lnTo>
                    <a:pt x="505485" y="597877"/>
                  </a:lnTo>
                  <a:lnTo>
                    <a:pt x="506349" y="598030"/>
                  </a:lnTo>
                  <a:lnTo>
                    <a:pt x="507453" y="596315"/>
                  </a:lnTo>
                  <a:close/>
                </a:path>
                <a:path w="557529" h="1122045">
                  <a:moveTo>
                    <a:pt x="511987" y="110629"/>
                  </a:moveTo>
                  <a:lnTo>
                    <a:pt x="510921" y="110312"/>
                  </a:lnTo>
                  <a:lnTo>
                    <a:pt x="508762" y="109689"/>
                  </a:lnTo>
                  <a:lnTo>
                    <a:pt x="508635" y="109943"/>
                  </a:lnTo>
                  <a:lnTo>
                    <a:pt x="508482" y="110185"/>
                  </a:lnTo>
                  <a:lnTo>
                    <a:pt x="508355" y="110464"/>
                  </a:lnTo>
                  <a:lnTo>
                    <a:pt x="508812" y="110921"/>
                  </a:lnTo>
                  <a:lnTo>
                    <a:pt x="509219" y="111658"/>
                  </a:lnTo>
                  <a:lnTo>
                    <a:pt x="510438" y="111950"/>
                  </a:lnTo>
                  <a:lnTo>
                    <a:pt x="511225" y="111620"/>
                  </a:lnTo>
                  <a:lnTo>
                    <a:pt x="511987" y="111493"/>
                  </a:lnTo>
                  <a:lnTo>
                    <a:pt x="511987" y="111201"/>
                  </a:lnTo>
                  <a:lnTo>
                    <a:pt x="511987" y="110909"/>
                  </a:lnTo>
                  <a:lnTo>
                    <a:pt x="511987" y="110629"/>
                  </a:lnTo>
                  <a:close/>
                </a:path>
                <a:path w="557529" h="1122045">
                  <a:moveTo>
                    <a:pt x="533869" y="627621"/>
                  </a:moveTo>
                  <a:lnTo>
                    <a:pt x="533463" y="625830"/>
                  </a:lnTo>
                  <a:lnTo>
                    <a:pt x="532650" y="622274"/>
                  </a:lnTo>
                  <a:lnTo>
                    <a:pt x="532333" y="624192"/>
                  </a:lnTo>
                  <a:lnTo>
                    <a:pt x="531012" y="626325"/>
                  </a:lnTo>
                  <a:lnTo>
                    <a:pt x="533869" y="627621"/>
                  </a:lnTo>
                  <a:close/>
                </a:path>
                <a:path w="557529" h="1122045">
                  <a:moveTo>
                    <a:pt x="536613" y="410552"/>
                  </a:moveTo>
                  <a:lnTo>
                    <a:pt x="536409" y="410311"/>
                  </a:lnTo>
                  <a:lnTo>
                    <a:pt x="535838" y="409689"/>
                  </a:lnTo>
                  <a:lnTo>
                    <a:pt x="534936" y="409422"/>
                  </a:lnTo>
                  <a:lnTo>
                    <a:pt x="533628" y="408724"/>
                  </a:lnTo>
                  <a:lnTo>
                    <a:pt x="533463" y="409943"/>
                  </a:lnTo>
                  <a:lnTo>
                    <a:pt x="533082" y="410959"/>
                  </a:lnTo>
                  <a:lnTo>
                    <a:pt x="533996" y="411721"/>
                  </a:lnTo>
                  <a:lnTo>
                    <a:pt x="534924" y="411975"/>
                  </a:lnTo>
                  <a:lnTo>
                    <a:pt x="535774" y="412089"/>
                  </a:lnTo>
                  <a:lnTo>
                    <a:pt x="535940" y="412102"/>
                  </a:lnTo>
                  <a:lnTo>
                    <a:pt x="536613" y="410552"/>
                  </a:lnTo>
                  <a:close/>
                </a:path>
                <a:path w="557529" h="1122045">
                  <a:moveTo>
                    <a:pt x="537718" y="1107681"/>
                  </a:moveTo>
                  <a:lnTo>
                    <a:pt x="534644" y="1099273"/>
                  </a:lnTo>
                  <a:lnTo>
                    <a:pt x="534454" y="1104480"/>
                  </a:lnTo>
                  <a:lnTo>
                    <a:pt x="537718" y="1107681"/>
                  </a:lnTo>
                  <a:close/>
                </a:path>
                <a:path w="557529" h="1122045">
                  <a:moveTo>
                    <a:pt x="541870" y="918121"/>
                  </a:moveTo>
                  <a:lnTo>
                    <a:pt x="541324" y="918070"/>
                  </a:lnTo>
                  <a:lnTo>
                    <a:pt x="540245" y="917981"/>
                  </a:lnTo>
                  <a:lnTo>
                    <a:pt x="540385" y="919391"/>
                  </a:lnTo>
                  <a:lnTo>
                    <a:pt x="540639" y="922210"/>
                  </a:lnTo>
                  <a:lnTo>
                    <a:pt x="541020" y="922159"/>
                  </a:lnTo>
                  <a:lnTo>
                    <a:pt x="541413" y="922134"/>
                  </a:lnTo>
                  <a:lnTo>
                    <a:pt x="541794" y="922121"/>
                  </a:lnTo>
                  <a:lnTo>
                    <a:pt x="541820" y="920788"/>
                  </a:lnTo>
                  <a:lnTo>
                    <a:pt x="541832" y="919467"/>
                  </a:lnTo>
                  <a:lnTo>
                    <a:pt x="541870" y="918121"/>
                  </a:lnTo>
                  <a:close/>
                </a:path>
                <a:path w="557529" h="1122045">
                  <a:moveTo>
                    <a:pt x="543166" y="1019238"/>
                  </a:moveTo>
                  <a:lnTo>
                    <a:pt x="542632" y="1018946"/>
                  </a:lnTo>
                  <a:lnTo>
                    <a:pt x="542048" y="1018527"/>
                  </a:lnTo>
                  <a:lnTo>
                    <a:pt x="540626" y="1021232"/>
                  </a:lnTo>
                  <a:lnTo>
                    <a:pt x="539927" y="1022540"/>
                  </a:lnTo>
                  <a:lnTo>
                    <a:pt x="541642" y="1023277"/>
                  </a:lnTo>
                  <a:lnTo>
                    <a:pt x="542163" y="1021969"/>
                  </a:lnTo>
                  <a:lnTo>
                    <a:pt x="542696" y="1020660"/>
                  </a:lnTo>
                  <a:lnTo>
                    <a:pt x="543166" y="1019238"/>
                  </a:lnTo>
                  <a:close/>
                </a:path>
                <a:path w="557529" h="1122045">
                  <a:moveTo>
                    <a:pt x="545096" y="484352"/>
                  </a:moveTo>
                  <a:lnTo>
                    <a:pt x="544626" y="483870"/>
                  </a:lnTo>
                  <a:lnTo>
                    <a:pt x="544195" y="483082"/>
                  </a:lnTo>
                  <a:lnTo>
                    <a:pt x="543166" y="482854"/>
                  </a:lnTo>
                  <a:lnTo>
                    <a:pt x="542544" y="483527"/>
                  </a:lnTo>
                  <a:lnTo>
                    <a:pt x="541451" y="484149"/>
                  </a:lnTo>
                  <a:lnTo>
                    <a:pt x="542480" y="484936"/>
                  </a:lnTo>
                  <a:lnTo>
                    <a:pt x="543052" y="485686"/>
                  </a:lnTo>
                  <a:lnTo>
                    <a:pt x="543585" y="485660"/>
                  </a:lnTo>
                  <a:lnTo>
                    <a:pt x="544106" y="485648"/>
                  </a:lnTo>
                  <a:lnTo>
                    <a:pt x="544601" y="484835"/>
                  </a:lnTo>
                  <a:lnTo>
                    <a:pt x="545096" y="484352"/>
                  </a:lnTo>
                  <a:close/>
                </a:path>
                <a:path w="557529" h="1122045">
                  <a:moveTo>
                    <a:pt x="545998" y="739571"/>
                  </a:moveTo>
                  <a:lnTo>
                    <a:pt x="545973" y="738835"/>
                  </a:lnTo>
                  <a:lnTo>
                    <a:pt x="545934" y="738136"/>
                  </a:lnTo>
                  <a:lnTo>
                    <a:pt x="545617" y="737463"/>
                  </a:lnTo>
                  <a:lnTo>
                    <a:pt x="545414" y="736765"/>
                  </a:lnTo>
                  <a:lnTo>
                    <a:pt x="545096" y="736828"/>
                  </a:lnTo>
                  <a:lnTo>
                    <a:pt x="544753" y="736866"/>
                  </a:lnTo>
                  <a:lnTo>
                    <a:pt x="544436" y="736942"/>
                  </a:lnTo>
                  <a:lnTo>
                    <a:pt x="544550" y="738301"/>
                  </a:lnTo>
                  <a:lnTo>
                    <a:pt x="544639" y="739660"/>
                  </a:lnTo>
                  <a:lnTo>
                    <a:pt x="544753" y="741045"/>
                  </a:lnTo>
                  <a:lnTo>
                    <a:pt x="545045" y="741045"/>
                  </a:lnTo>
                  <a:lnTo>
                    <a:pt x="545299" y="741045"/>
                  </a:lnTo>
                  <a:lnTo>
                    <a:pt x="545604" y="741070"/>
                  </a:lnTo>
                  <a:lnTo>
                    <a:pt x="545731" y="740308"/>
                  </a:lnTo>
                  <a:lnTo>
                    <a:pt x="545998" y="739571"/>
                  </a:lnTo>
                  <a:close/>
                </a:path>
                <a:path w="557529" h="1122045">
                  <a:moveTo>
                    <a:pt x="552704" y="992568"/>
                  </a:moveTo>
                  <a:lnTo>
                    <a:pt x="551167" y="991946"/>
                  </a:lnTo>
                  <a:lnTo>
                    <a:pt x="549643" y="991323"/>
                  </a:lnTo>
                  <a:lnTo>
                    <a:pt x="547966" y="990727"/>
                  </a:lnTo>
                  <a:lnTo>
                    <a:pt x="547611" y="991298"/>
                  </a:lnTo>
                  <a:lnTo>
                    <a:pt x="547255" y="991755"/>
                  </a:lnTo>
                  <a:lnTo>
                    <a:pt x="550989" y="996353"/>
                  </a:lnTo>
                  <a:lnTo>
                    <a:pt x="552704" y="992568"/>
                  </a:lnTo>
                  <a:close/>
                </a:path>
                <a:path w="557529" h="1122045">
                  <a:moveTo>
                    <a:pt x="555891" y="104673"/>
                  </a:moveTo>
                  <a:lnTo>
                    <a:pt x="555612" y="104432"/>
                  </a:lnTo>
                  <a:lnTo>
                    <a:pt x="555345" y="104178"/>
                  </a:lnTo>
                  <a:lnTo>
                    <a:pt x="555066" y="103924"/>
                  </a:lnTo>
                  <a:lnTo>
                    <a:pt x="554393" y="104660"/>
                  </a:lnTo>
                  <a:lnTo>
                    <a:pt x="553732" y="105384"/>
                  </a:lnTo>
                  <a:lnTo>
                    <a:pt x="553059" y="106121"/>
                  </a:lnTo>
                  <a:lnTo>
                    <a:pt x="553351" y="106375"/>
                  </a:lnTo>
                  <a:lnTo>
                    <a:pt x="553897" y="106870"/>
                  </a:lnTo>
                  <a:lnTo>
                    <a:pt x="554609" y="106159"/>
                  </a:lnTo>
                  <a:lnTo>
                    <a:pt x="555244" y="105397"/>
                  </a:lnTo>
                  <a:lnTo>
                    <a:pt x="555891" y="104673"/>
                  </a:lnTo>
                  <a:close/>
                </a:path>
                <a:path w="557529" h="1122045">
                  <a:moveTo>
                    <a:pt x="557250" y="982484"/>
                  </a:moveTo>
                  <a:lnTo>
                    <a:pt x="556869" y="979957"/>
                  </a:lnTo>
                  <a:lnTo>
                    <a:pt x="555485" y="978903"/>
                  </a:lnTo>
                  <a:lnTo>
                    <a:pt x="553021" y="979462"/>
                  </a:lnTo>
                  <a:lnTo>
                    <a:pt x="554431" y="980452"/>
                  </a:lnTo>
                  <a:lnTo>
                    <a:pt x="555853" y="981468"/>
                  </a:lnTo>
                  <a:lnTo>
                    <a:pt x="557250" y="982484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67" name="object 162">
              <a:extLst>
                <a:ext uri="{FF2B5EF4-FFF2-40B4-BE49-F238E27FC236}">
                  <a16:creationId xmlns:a16="http://schemas.microsoft.com/office/drawing/2014/main" id="{16999307-5694-BE3B-3917-74FCED7F5AFB}"/>
                </a:ext>
              </a:extLst>
            </p:cNvPr>
            <p:cNvSpPr/>
            <p:nvPr/>
          </p:nvSpPr>
          <p:spPr>
            <a:xfrm>
              <a:off x="5587015" y="4266404"/>
              <a:ext cx="288413" cy="648449"/>
            </a:xfrm>
            <a:custGeom>
              <a:avLst/>
              <a:gdLst/>
              <a:ahLst/>
              <a:cxnLst/>
              <a:rect l="l" t="t" r="r" b="b"/>
              <a:pathLst>
                <a:path w="475615" h="1069340">
                  <a:moveTo>
                    <a:pt x="2413" y="484124"/>
                  </a:moveTo>
                  <a:lnTo>
                    <a:pt x="1333" y="483908"/>
                  </a:lnTo>
                  <a:lnTo>
                    <a:pt x="622" y="483743"/>
                  </a:lnTo>
                  <a:lnTo>
                    <a:pt x="419" y="484327"/>
                  </a:lnTo>
                  <a:lnTo>
                    <a:pt x="0" y="484974"/>
                  </a:lnTo>
                  <a:lnTo>
                    <a:pt x="152" y="485292"/>
                  </a:lnTo>
                  <a:lnTo>
                    <a:pt x="330" y="485635"/>
                  </a:lnTo>
                  <a:lnTo>
                    <a:pt x="1346" y="485990"/>
                  </a:lnTo>
                  <a:lnTo>
                    <a:pt x="1892" y="485394"/>
                  </a:lnTo>
                  <a:lnTo>
                    <a:pt x="2120" y="484733"/>
                  </a:lnTo>
                  <a:lnTo>
                    <a:pt x="2413" y="484124"/>
                  </a:lnTo>
                  <a:close/>
                </a:path>
                <a:path w="475615" h="1069340">
                  <a:moveTo>
                    <a:pt x="103797" y="607263"/>
                  </a:moveTo>
                  <a:lnTo>
                    <a:pt x="103530" y="606475"/>
                  </a:lnTo>
                  <a:lnTo>
                    <a:pt x="102692" y="606475"/>
                  </a:lnTo>
                  <a:lnTo>
                    <a:pt x="102196" y="606348"/>
                  </a:lnTo>
                  <a:lnTo>
                    <a:pt x="102082" y="606844"/>
                  </a:lnTo>
                  <a:lnTo>
                    <a:pt x="101968" y="607314"/>
                  </a:lnTo>
                  <a:lnTo>
                    <a:pt x="101828" y="607949"/>
                  </a:lnTo>
                  <a:lnTo>
                    <a:pt x="102958" y="608355"/>
                  </a:lnTo>
                  <a:lnTo>
                    <a:pt x="103466" y="608520"/>
                  </a:lnTo>
                  <a:lnTo>
                    <a:pt x="103543" y="607910"/>
                  </a:lnTo>
                  <a:lnTo>
                    <a:pt x="103797" y="607263"/>
                  </a:lnTo>
                  <a:close/>
                </a:path>
                <a:path w="475615" h="1069340">
                  <a:moveTo>
                    <a:pt x="149618" y="571715"/>
                  </a:moveTo>
                  <a:lnTo>
                    <a:pt x="148564" y="571334"/>
                  </a:lnTo>
                  <a:lnTo>
                    <a:pt x="147993" y="571017"/>
                  </a:lnTo>
                  <a:lnTo>
                    <a:pt x="147650" y="571652"/>
                  </a:lnTo>
                  <a:lnTo>
                    <a:pt x="146519" y="573709"/>
                  </a:lnTo>
                  <a:lnTo>
                    <a:pt x="147459" y="573798"/>
                  </a:lnTo>
                  <a:lnTo>
                    <a:pt x="148234" y="574116"/>
                  </a:lnTo>
                  <a:lnTo>
                    <a:pt x="148551" y="573849"/>
                  </a:lnTo>
                  <a:lnTo>
                    <a:pt x="149072" y="573430"/>
                  </a:lnTo>
                  <a:lnTo>
                    <a:pt x="149517" y="572655"/>
                  </a:lnTo>
                  <a:lnTo>
                    <a:pt x="149580" y="571982"/>
                  </a:lnTo>
                  <a:lnTo>
                    <a:pt x="149618" y="571715"/>
                  </a:lnTo>
                  <a:close/>
                </a:path>
                <a:path w="475615" h="1069340">
                  <a:moveTo>
                    <a:pt x="167271" y="602640"/>
                  </a:moveTo>
                  <a:lnTo>
                    <a:pt x="167157" y="601814"/>
                  </a:lnTo>
                  <a:lnTo>
                    <a:pt x="166535" y="601459"/>
                  </a:lnTo>
                  <a:lnTo>
                    <a:pt x="165963" y="600849"/>
                  </a:lnTo>
                  <a:lnTo>
                    <a:pt x="165595" y="601560"/>
                  </a:lnTo>
                  <a:lnTo>
                    <a:pt x="165074" y="602094"/>
                  </a:lnTo>
                  <a:lnTo>
                    <a:pt x="165176" y="602513"/>
                  </a:lnTo>
                  <a:lnTo>
                    <a:pt x="165265" y="602919"/>
                  </a:lnTo>
                  <a:lnTo>
                    <a:pt x="165950" y="603199"/>
                  </a:lnTo>
                  <a:lnTo>
                    <a:pt x="166370" y="603529"/>
                  </a:lnTo>
                  <a:lnTo>
                    <a:pt x="166687" y="603110"/>
                  </a:lnTo>
                  <a:lnTo>
                    <a:pt x="167271" y="602640"/>
                  </a:lnTo>
                  <a:close/>
                </a:path>
                <a:path w="475615" h="1069340">
                  <a:moveTo>
                    <a:pt x="167868" y="436994"/>
                  </a:moveTo>
                  <a:lnTo>
                    <a:pt x="167259" y="436181"/>
                  </a:lnTo>
                  <a:lnTo>
                    <a:pt x="166001" y="434492"/>
                  </a:lnTo>
                  <a:lnTo>
                    <a:pt x="165176" y="435000"/>
                  </a:lnTo>
                  <a:lnTo>
                    <a:pt x="165595" y="435889"/>
                  </a:lnTo>
                  <a:lnTo>
                    <a:pt x="166484" y="437642"/>
                  </a:lnTo>
                  <a:lnTo>
                    <a:pt x="167398" y="437222"/>
                  </a:lnTo>
                  <a:lnTo>
                    <a:pt x="167868" y="436994"/>
                  </a:lnTo>
                  <a:close/>
                </a:path>
                <a:path w="475615" h="1069340">
                  <a:moveTo>
                    <a:pt x="168122" y="865657"/>
                  </a:moveTo>
                  <a:lnTo>
                    <a:pt x="167995" y="865606"/>
                  </a:lnTo>
                  <a:lnTo>
                    <a:pt x="167297" y="865200"/>
                  </a:lnTo>
                  <a:lnTo>
                    <a:pt x="166484" y="865035"/>
                  </a:lnTo>
                  <a:lnTo>
                    <a:pt x="165684" y="864768"/>
                  </a:lnTo>
                  <a:lnTo>
                    <a:pt x="165633" y="865289"/>
                  </a:lnTo>
                  <a:lnTo>
                    <a:pt x="165328" y="865949"/>
                  </a:lnTo>
                  <a:lnTo>
                    <a:pt x="165544" y="866228"/>
                  </a:lnTo>
                  <a:lnTo>
                    <a:pt x="165989" y="866749"/>
                  </a:lnTo>
                  <a:lnTo>
                    <a:pt x="166687" y="867029"/>
                  </a:lnTo>
                  <a:lnTo>
                    <a:pt x="167513" y="867537"/>
                  </a:lnTo>
                  <a:lnTo>
                    <a:pt x="167754" y="866622"/>
                  </a:lnTo>
                  <a:lnTo>
                    <a:pt x="168122" y="865657"/>
                  </a:lnTo>
                  <a:close/>
                </a:path>
                <a:path w="475615" h="1069340">
                  <a:moveTo>
                    <a:pt x="170700" y="860717"/>
                  </a:moveTo>
                  <a:lnTo>
                    <a:pt x="169926" y="860374"/>
                  </a:lnTo>
                  <a:lnTo>
                    <a:pt x="169151" y="860018"/>
                  </a:lnTo>
                  <a:lnTo>
                    <a:pt x="168287" y="859802"/>
                  </a:lnTo>
                  <a:lnTo>
                    <a:pt x="167957" y="860679"/>
                  </a:lnTo>
                  <a:lnTo>
                    <a:pt x="167601" y="861491"/>
                  </a:lnTo>
                  <a:lnTo>
                    <a:pt x="168554" y="861669"/>
                  </a:lnTo>
                  <a:lnTo>
                    <a:pt x="169265" y="861923"/>
                  </a:lnTo>
                  <a:lnTo>
                    <a:pt x="170243" y="861822"/>
                  </a:lnTo>
                  <a:lnTo>
                    <a:pt x="170459" y="861110"/>
                  </a:lnTo>
                  <a:lnTo>
                    <a:pt x="170700" y="860717"/>
                  </a:lnTo>
                  <a:close/>
                </a:path>
                <a:path w="475615" h="1069340">
                  <a:moveTo>
                    <a:pt x="189306" y="860996"/>
                  </a:moveTo>
                  <a:lnTo>
                    <a:pt x="188988" y="860107"/>
                  </a:lnTo>
                  <a:lnTo>
                    <a:pt x="188671" y="859231"/>
                  </a:lnTo>
                  <a:lnTo>
                    <a:pt x="188341" y="858342"/>
                  </a:lnTo>
                  <a:lnTo>
                    <a:pt x="188036" y="858456"/>
                  </a:lnTo>
                  <a:lnTo>
                    <a:pt x="187744" y="858570"/>
                  </a:lnTo>
                  <a:lnTo>
                    <a:pt x="187426" y="858685"/>
                  </a:lnTo>
                  <a:lnTo>
                    <a:pt x="187744" y="859574"/>
                  </a:lnTo>
                  <a:lnTo>
                    <a:pt x="188074" y="860437"/>
                  </a:lnTo>
                  <a:lnTo>
                    <a:pt x="188391" y="861326"/>
                  </a:lnTo>
                  <a:lnTo>
                    <a:pt x="188709" y="861212"/>
                  </a:lnTo>
                  <a:lnTo>
                    <a:pt x="189001" y="861098"/>
                  </a:lnTo>
                  <a:lnTo>
                    <a:pt x="189306" y="860996"/>
                  </a:lnTo>
                  <a:close/>
                </a:path>
                <a:path w="475615" h="1069340">
                  <a:moveTo>
                    <a:pt x="253047" y="715175"/>
                  </a:moveTo>
                  <a:lnTo>
                    <a:pt x="252920" y="714324"/>
                  </a:lnTo>
                  <a:lnTo>
                    <a:pt x="252717" y="712609"/>
                  </a:lnTo>
                  <a:lnTo>
                    <a:pt x="252374" y="712660"/>
                  </a:lnTo>
                  <a:lnTo>
                    <a:pt x="251675" y="712736"/>
                  </a:lnTo>
                  <a:lnTo>
                    <a:pt x="251815" y="713600"/>
                  </a:lnTo>
                  <a:lnTo>
                    <a:pt x="251929" y="714438"/>
                  </a:lnTo>
                  <a:lnTo>
                    <a:pt x="252056" y="715302"/>
                  </a:lnTo>
                  <a:lnTo>
                    <a:pt x="252387" y="715264"/>
                  </a:lnTo>
                  <a:lnTo>
                    <a:pt x="252717" y="715213"/>
                  </a:lnTo>
                  <a:lnTo>
                    <a:pt x="253047" y="715175"/>
                  </a:lnTo>
                  <a:close/>
                </a:path>
                <a:path w="475615" h="1069340">
                  <a:moveTo>
                    <a:pt x="264426" y="445287"/>
                  </a:moveTo>
                  <a:lnTo>
                    <a:pt x="262991" y="443750"/>
                  </a:lnTo>
                  <a:lnTo>
                    <a:pt x="261658" y="442887"/>
                  </a:lnTo>
                  <a:lnTo>
                    <a:pt x="260477" y="445935"/>
                  </a:lnTo>
                  <a:lnTo>
                    <a:pt x="262178" y="445668"/>
                  </a:lnTo>
                  <a:lnTo>
                    <a:pt x="264426" y="445287"/>
                  </a:lnTo>
                  <a:close/>
                </a:path>
                <a:path w="475615" h="1069340">
                  <a:moveTo>
                    <a:pt x="272681" y="386740"/>
                  </a:moveTo>
                  <a:lnTo>
                    <a:pt x="271310" y="386334"/>
                  </a:lnTo>
                  <a:lnTo>
                    <a:pt x="270433" y="385800"/>
                  </a:lnTo>
                  <a:lnTo>
                    <a:pt x="270027" y="386016"/>
                  </a:lnTo>
                  <a:lnTo>
                    <a:pt x="269506" y="386334"/>
                  </a:lnTo>
                  <a:lnTo>
                    <a:pt x="269278" y="387286"/>
                  </a:lnTo>
                  <a:lnTo>
                    <a:pt x="269151" y="387972"/>
                  </a:lnTo>
                  <a:lnTo>
                    <a:pt x="269138" y="388137"/>
                  </a:lnTo>
                  <a:lnTo>
                    <a:pt x="270230" y="388772"/>
                  </a:lnTo>
                  <a:lnTo>
                    <a:pt x="271195" y="388378"/>
                  </a:lnTo>
                  <a:lnTo>
                    <a:pt x="271640" y="387718"/>
                  </a:lnTo>
                  <a:lnTo>
                    <a:pt x="272681" y="386740"/>
                  </a:lnTo>
                  <a:close/>
                </a:path>
                <a:path w="475615" h="1069340">
                  <a:moveTo>
                    <a:pt x="275259" y="741426"/>
                  </a:moveTo>
                  <a:lnTo>
                    <a:pt x="275043" y="741159"/>
                  </a:lnTo>
                  <a:lnTo>
                    <a:pt x="274726" y="740740"/>
                  </a:lnTo>
                  <a:lnTo>
                    <a:pt x="273977" y="740448"/>
                  </a:lnTo>
                  <a:lnTo>
                    <a:pt x="273545" y="740562"/>
                  </a:lnTo>
                  <a:lnTo>
                    <a:pt x="273164" y="740664"/>
                  </a:lnTo>
                  <a:lnTo>
                    <a:pt x="272973" y="741400"/>
                  </a:lnTo>
                  <a:lnTo>
                    <a:pt x="272681" y="741845"/>
                  </a:lnTo>
                  <a:lnTo>
                    <a:pt x="273291" y="742188"/>
                  </a:lnTo>
                  <a:lnTo>
                    <a:pt x="274878" y="743064"/>
                  </a:lnTo>
                  <a:lnTo>
                    <a:pt x="274980" y="742111"/>
                  </a:lnTo>
                  <a:lnTo>
                    <a:pt x="275259" y="741426"/>
                  </a:lnTo>
                  <a:close/>
                </a:path>
                <a:path w="475615" h="1069340">
                  <a:moveTo>
                    <a:pt x="284187" y="961377"/>
                  </a:moveTo>
                  <a:lnTo>
                    <a:pt x="283603" y="960793"/>
                  </a:lnTo>
                  <a:lnTo>
                    <a:pt x="282879" y="960551"/>
                  </a:lnTo>
                  <a:lnTo>
                    <a:pt x="282054" y="960132"/>
                  </a:lnTo>
                  <a:lnTo>
                    <a:pt x="281749" y="961085"/>
                  </a:lnTo>
                  <a:lnTo>
                    <a:pt x="281381" y="962139"/>
                  </a:lnTo>
                  <a:lnTo>
                    <a:pt x="282054" y="962329"/>
                  </a:lnTo>
                  <a:lnTo>
                    <a:pt x="282752" y="962685"/>
                  </a:lnTo>
                  <a:lnTo>
                    <a:pt x="283400" y="962634"/>
                  </a:lnTo>
                  <a:lnTo>
                    <a:pt x="283654" y="962583"/>
                  </a:lnTo>
                  <a:lnTo>
                    <a:pt x="284187" y="961377"/>
                  </a:lnTo>
                  <a:close/>
                </a:path>
                <a:path w="475615" h="1069340">
                  <a:moveTo>
                    <a:pt x="290118" y="1010716"/>
                  </a:moveTo>
                  <a:lnTo>
                    <a:pt x="289306" y="1010335"/>
                  </a:lnTo>
                  <a:lnTo>
                    <a:pt x="288810" y="1011135"/>
                  </a:lnTo>
                  <a:lnTo>
                    <a:pt x="288328" y="1011948"/>
                  </a:lnTo>
                  <a:lnTo>
                    <a:pt x="287845" y="1012761"/>
                  </a:lnTo>
                  <a:lnTo>
                    <a:pt x="288747" y="1013167"/>
                  </a:lnTo>
                  <a:lnTo>
                    <a:pt x="289204" y="1013396"/>
                  </a:lnTo>
                  <a:lnTo>
                    <a:pt x="290118" y="1010716"/>
                  </a:lnTo>
                  <a:close/>
                </a:path>
                <a:path w="475615" h="1069340">
                  <a:moveTo>
                    <a:pt x="302869" y="1029068"/>
                  </a:moveTo>
                  <a:lnTo>
                    <a:pt x="302260" y="1028712"/>
                  </a:lnTo>
                  <a:lnTo>
                    <a:pt x="301688" y="1028230"/>
                  </a:lnTo>
                  <a:lnTo>
                    <a:pt x="300761" y="1028052"/>
                  </a:lnTo>
                  <a:lnTo>
                    <a:pt x="300380" y="1028827"/>
                  </a:lnTo>
                  <a:lnTo>
                    <a:pt x="299732" y="1029563"/>
                  </a:lnTo>
                  <a:lnTo>
                    <a:pt x="300710" y="1029931"/>
                  </a:lnTo>
                  <a:lnTo>
                    <a:pt x="301358" y="1030351"/>
                  </a:lnTo>
                  <a:lnTo>
                    <a:pt x="302298" y="1030351"/>
                  </a:lnTo>
                  <a:lnTo>
                    <a:pt x="302590" y="1029525"/>
                  </a:lnTo>
                  <a:lnTo>
                    <a:pt x="302869" y="1029068"/>
                  </a:lnTo>
                  <a:close/>
                </a:path>
                <a:path w="475615" h="1069340">
                  <a:moveTo>
                    <a:pt x="316992" y="449973"/>
                  </a:moveTo>
                  <a:lnTo>
                    <a:pt x="316649" y="449033"/>
                  </a:lnTo>
                  <a:lnTo>
                    <a:pt x="316293" y="448094"/>
                  </a:lnTo>
                  <a:lnTo>
                    <a:pt x="315963" y="447154"/>
                  </a:lnTo>
                  <a:lnTo>
                    <a:pt x="315683" y="447205"/>
                  </a:lnTo>
                  <a:lnTo>
                    <a:pt x="315429" y="447268"/>
                  </a:lnTo>
                  <a:lnTo>
                    <a:pt x="315175" y="447319"/>
                  </a:lnTo>
                  <a:lnTo>
                    <a:pt x="315264" y="448335"/>
                  </a:lnTo>
                  <a:lnTo>
                    <a:pt x="315353" y="449338"/>
                  </a:lnTo>
                  <a:lnTo>
                    <a:pt x="315455" y="450367"/>
                  </a:lnTo>
                  <a:lnTo>
                    <a:pt x="315963" y="450227"/>
                  </a:lnTo>
                  <a:lnTo>
                    <a:pt x="316992" y="449973"/>
                  </a:lnTo>
                  <a:close/>
                </a:path>
                <a:path w="475615" h="1069340">
                  <a:moveTo>
                    <a:pt x="318731" y="290423"/>
                  </a:moveTo>
                  <a:lnTo>
                    <a:pt x="317627" y="290004"/>
                  </a:lnTo>
                  <a:lnTo>
                    <a:pt x="315455" y="289191"/>
                  </a:lnTo>
                  <a:lnTo>
                    <a:pt x="315328" y="289648"/>
                  </a:lnTo>
                  <a:lnTo>
                    <a:pt x="315175" y="290093"/>
                  </a:lnTo>
                  <a:lnTo>
                    <a:pt x="315048" y="290550"/>
                  </a:lnTo>
                  <a:lnTo>
                    <a:pt x="317309" y="291185"/>
                  </a:lnTo>
                  <a:lnTo>
                    <a:pt x="318427" y="291503"/>
                  </a:lnTo>
                  <a:lnTo>
                    <a:pt x="318541" y="291147"/>
                  </a:lnTo>
                  <a:lnTo>
                    <a:pt x="318731" y="290423"/>
                  </a:lnTo>
                  <a:close/>
                </a:path>
                <a:path w="475615" h="1069340">
                  <a:moveTo>
                    <a:pt x="331355" y="775208"/>
                  </a:moveTo>
                  <a:lnTo>
                    <a:pt x="330962" y="775169"/>
                  </a:lnTo>
                  <a:lnTo>
                    <a:pt x="330581" y="775093"/>
                  </a:lnTo>
                  <a:lnTo>
                    <a:pt x="330200" y="775055"/>
                  </a:lnTo>
                  <a:lnTo>
                    <a:pt x="329933" y="776224"/>
                  </a:lnTo>
                  <a:lnTo>
                    <a:pt x="329425" y="778598"/>
                  </a:lnTo>
                  <a:lnTo>
                    <a:pt x="329882" y="778675"/>
                  </a:lnTo>
                  <a:lnTo>
                    <a:pt x="330365" y="778789"/>
                  </a:lnTo>
                  <a:lnTo>
                    <a:pt x="330835" y="778878"/>
                  </a:lnTo>
                  <a:lnTo>
                    <a:pt x="331012" y="777659"/>
                  </a:lnTo>
                  <a:lnTo>
                    <a:pt x="331177" y="776439"/>
                  </a:lnTo>
                  <a:lnTo>
                    <a:pt x="331355" y="775208"/>
                  </a:lnTo>
                  <a:close/>
                </a:path>
                <a:path w="475615" h="1069340">
                  <a:moveTo>
                    <a:pt x="337883" y="395617"/>
                  </a:moveTo>
                  <a:lnTo>
                    <a:pt x="337464" y="394258"/>
                  </a:lnTo>
                  <a:lnTo>
                    <a:pt x="337058" y="392899"/>
                  </a:lnTo>
                  <a:lnTo>
                    <a:pt x="336626" y="391553"/>
                  </a:lnTo>
                  <a:lnTo>
                    <a:pt x="336207" y="391680"/>
                  </a:lnTo>
                  <a:lnTo>
                    <a:pt x="335788" y="391820"/>
                  </a:lnTo>
                  <a:lnTo>
                    <a:pt x="335356" y="391947"/>
                  </a:lnTo>
                  <a:lnTo>
                    <a:pt x="335673" y="393293"/>
                  </a:lnTo>
                  <a:lnTo>
                    <a:pt x="335978" y="394627"/>
                  </a:lnTo>
                  <a:lnTo>
                    <a:pt x="336296" y="395947"/>
                  </a:lnTo>
                  <a:lnTo>
                    <a:pt x="337350" y="395719"/>
                  </a:lnTo>
                  <a:lnTo>
                    <a:pt x="337883" y="395617"/>
                  </a:lnTo>
                  <a:close/>
                </a:path>
                <a:path w="475615" h="1069340">
                  <a:moveTo>
                    <a:pt x="340398" y="303987"/>
                  </a:moveTo>
                  <a:lnTo>
                    <a:pt x="340144" y="303022"/>
                  </a:lnTo>
                  <a:lnTo>
                    <a:pt x="340029" y="302145"/>
                  </a:lnTo>
                  <a:lnTo>
                    <a:pt x="339166" y="302526"/>
                  </a:lnTo>
                  <a:lnTo>
                    <a:pt x="338353" y="302691"/>
                  </a:lnTo>
                  <a:lnTo>
                    <a:pt x="337820" y="303161"/>
                  </a:lnTo>
                  <a:lnTo>
                    <a:pt x="337578" y="303364"/>
                  </a:lnTo>
                  <a:lnTo>
                    <a:pt x="337820" y="304152"/>
                  </a:lnTo>
                  <a:lnTo>
                    <a:pt x="337845" y="304673"/>
                  </a:lnTo>
                  <a:lnTo>
                    <a:pt x="338645" y="304507"/>
                  </a:lnTo>
                  <a:lnTo>
                    <a:pt x="339509" y="304419"/>
                  </a:lnTo>
                  <a:lnTo>
                    <a:pt x="340398" y="303987"/>
                  </a:lnTo>
                  <a:close/>
                </a:path>
                <a:path w="475615" h="1069340">
                  <a:moveTo>
                    <a:pt x="348030" y="1066507"/>
                  </a:moveTo>
                  <a:lnTo>
                    <a:pt x="346760" y="1066038"/>
                  </a:lnTo>
                  <a:lnTo>
                    <a:pt x="346278" y="1066711"/>
                  </a:lnTo>
                  <a:lnTo>
                    <a:pt x="346062" y="1067422"/>
                  </a:lnTo>
                  <a:lnTo>
                    <a:pt x="345668" y="1068336"/>
                  </a:lnTo>
                  <a:lnTo>
                    <a:pt x="346481" y="1068489"/>
                  </a:lnTo>
                  <a:lnTo>
                    <a:pt x="347306" y="1068793"/>
                  </a:lnTo>
                  <a:lnTo>
                    <a:pt x="347421" y="1068654"/>
                  </a:lnTo>
                  <a:lnTo>
                    <a:pt x="347789" y="1068095"/>
                  </a:lnTo>
                  <a:lnTo>
                    <a:pt x="348030" y="1067384"/>
                  </a:lnTo>
                  <a:lnTo>
                    <a:pt x="348030" y="1066507"/>
                  </a:lnTo>
                  <a:close/>
                </a:path>
                <a:path w="475615" h="1069340">
                  <a:moveTo>
                    <a:pt x="357289" y="695604"/>
                  </a:moveTo>
                  <a:lnTo>
                    <a:pt x="356984" y="695172"/>
                  </a:lnTo>
                  <a:lnTo>
                    <a:pt x="356666" y="694753"/>
                  </a:lnTo>
                  <a:lnTo>
                    <a:pt x="356349" y="694334"/>
                  </a:lnTo>
                  <a:lnTo>
                    <a:pt x="355561" y="694969"/>
                  </a:lnTo>
                  <a:lnTo>
                    <a:pt x="353974" y="696226"/>
                  </a:lnTo>
                  <a:lnTo>
                    <a:pt x="354139" y="696493"/>
                  </a:lnTo>
                  <a:lnTo>
                    <a:pt x="354330" y="696760"/>
                  </a:lnTo>
                  <a:lnTo>
                    <a:pt x="354495" y="697026"/>
                  </a:lnTo>
                  <a:lnTo>
                    <a:pt x="356374" y="696087"/>
                  </a:lnTo>
                  <a:lnTo>
                    <a:pt x="357289" y="695604"/>
                  </a:lnTo>
                  <a:close/>
                </a:path>
                <a:path w="475615" h="1069340">
                  <a:moveTo>
                    <a:pt x="373659" y="767486"/>
                  </a:moveTo>
                  <a:lnTo>
                    <a:pt x="373570" y="767067"/>
                  </a:lnTo>
                  <a:lnTo>
                    <a:pt x="373519" y="766762"/>
                  </a:lnTo>
                  <a:lnTo>
                    <a:pt x="372414" y="766356"/>
                  </a:lnTo>
                  <a:lnTo>
                    <a:pt x="371944" y="767003"/>
                  </a:lnTo>
                  <a:lnTo>
                    <a:pt x="371690" y="767651"/>
                  </a:lnTo>
                  <a:lnTo>
                    <a:pt x="371398" y="768261"/>
                  </a:lnTo>
                  <a:lnTo>
                    <a:pt x="371906" y="768400"/>
                  </a:lnTo>
                  <a:lnTo>
                    <a:pt x="372402" y="768502"/>
                  </a:lnTo>
                  <a:lnTo>
                    <a:pt x="373037" y="768680"/>
                  </a:lnTo>
                  <a:lnTo>
                    <a:pt x="373278" y="768032"/>
                  </a:lnTo>
                  <a:lnTo>
                    <a:pt x="373659" y="767486"/>
                  </a:lnTo>
                  <a:close/>
                </a:path>
                <a:path w="475615" h="1069340">
                  <a:moveTo>
                    <a:pt x="378193" y="499148"/>
                  </a:moveTo>
                  <a:lnTo>
                    <a:pt x="376516" y="498436"/>
                  </a:lnTo>
                  <a:lnTo>
                    <a:pt x="376377" y="498449"/>
                  </a:lnTo>
                  <a:lnTo>
                    <a:pt x="378066" y="499148"/>
                  </a:lnTo>
                  <a:lnTo>
                    <a:pt x="378193" y="499148"/>
                  </a:lnTo>
                  <a:close/>
                </a:path>
                <a:path w="475615" h="1069340">
                  <a:moveTo>
                    <a:pt x="378777" y="495706"/>
                  </a:moveTo>
                  <a:lnTo>
                    <a:pt x="377240" y="493826"/>
                  </a:lnTo>
                  <a:lnTo>
                    <a:pt x="373976" y="495884"/>
                  </a:lnTo>
                  <a:lnTo>
                    <a:pt x="376402" y="498373"/>
                  </a:lnTo>
                  <a:lnTo>
                    <a:pt x="377088" y="497001"/>
                  </a:lnTo>
                  <a:lnTo>
                    <a:pt x="378777" y="495706"/>
                  </a:lnTo>
                  <a:close/>
                </a:path>
                <a:path w="475615" h="1069340">
                  <a:moveTo>
                    <a:pt x="379603" y="1049070"/>
                  </a:moveTo>
                  <a:lnTo>
                    <a:pt x="379310" y="1049020"/>
                  </a:lnTo>
                  <a:lnTo>
                    <a:pt x="379006" y="1048943"/>
                  </a:lnTo>
                  <a:lnTo>
                    <a:pt x="378714" y="1048893"/>
                  </a:lnTo>
                  <a:lnTo>
                    <a:pt x="378421" y="1049324"/>
                  </a:lnTo>
                  <a:lnTo>
                    <a:pt x="378002" y="1049756"/>
                  </a:lnTo>
                  <a:lnTo>
                    <a:pt x="377812" y="1050899"/>
                  </a:lnTo>
                  <a:lnTo>
                    <a:pt x="377939" y="1051560"/>
                  </a:lnTo>
                  <a:lnTo>
                    <a:pt x="377977" y="1052258"/>
                  </a:lnTo>
                  <a:lnTo>
                    <a:pt x="378396" y="1052271"/>
                  </a:lnTo>
                  <a:lnTo>
                    <a:pt x="379234" y="1052309"/>
                  </a:lnTo>
                  <a:lnTo>
                    <a:pt x="379603" y="1049070"/>
                  </a:lnTo>
                  <a:close/>
                </a:path>
                <a:path w="475615" h="1069340">
                  <a:moveTo>
                    <a:pt x="380631" y="501789"/>
                  </a:moveTo>
                  <a:lnTo>
                    <a:pt x="380339" y="499186"/>
                  </a:lnTo>
                  <a:lnTo>
                    <a:pt x="378193" y="499148"/>
                  </a:lnTo>
                  <a:lnTo>
                    <a:pt x="377304" y="502767"/>
                  </a:lnTo>
                  <a:lnTo>
                    <a:pt x="380631" y="501789"/>
                  </a:lnTo>
                  <a:close/>
                </a:path>
                <a:path w="475615" h="1069340">
                  <a:moveTo>
                    <a:pt x="388366" y="592823"/>
                  </a:moveTo>
                  <a:lnTo>
                    <a:pt x="388188" y="592378"/>
                  </a:lnTo>
                  <a:lnTo>
                    <a:pt x="388035" y="591934"/>
                  </a:lnTo>
                  <a:lnTo>
                    <a:pt x="387845" y="591477"/>
                  </a:lnTo>
                  <a:lnTo>
                    <a:pt x="387108" y="591769"/>
                  </a:lnTo>
                  <a:lnTo>
                    <a:pt x="386359" y="592061"/>
                  </a:lnTo>
                  <a:lnTo>
                    <a:pt x="385622" y="592340"/>
                  </a:lnTo>
                  <a:lnTo>
                    <a:pt x="385711" y="592658"/>
                  </a:lnTo>
                  <a:lnTo>
                    <a:pt x="385800" y="592963"/>
                  </a:lnTo>
                  <a:lnTo>
                    <a:pt x="385902" y="593280"/>
                  </a:lnTo>
                  <a:lnTo>
                    <a:pt x="387540" y="592975"/>
                  </a:lnTo>
                  <a:lnTo>
                    <a:pt x="388366" y="592823"/>
                  </a:lnTo>
                  <a:close/>
                </a:path>
                <a:path w="475615" h="1069340">
                  <a:moveTo>
                    <a:pt x="388886" y="568020"/>
                  </a:moveTo>
                  <a:lnTo>
                    <a:pt x="387908" y="567283"/>
                  </a:lnTo>
                  <a:lnTo>
                    <a:pt x="385914" y="565835"/>
                  </a:lnTo>
                  <a:lnTo>
                    <a:pt x="385622" y="566229"/>
                  </a:lnTo>
                  <a:lnTo>
                    <a:pt x="385013" y="567016"/>
                  </a:lnTo>
                  <a:lnTo>
                    <a:pt x="388226" y="568985"/>
                  </a:lnTo>
                  <a:lnTo>
                    <a:pt x="388454" y="568667"/>
                  </a:lnTo>
                  <a:lnTo>
                    <a:pt x="388683" y="568337"/>
                  </a:lnTo>
                  <a:lnTo>
                    <a:pt x="388886" y="568020"/>
                  </a:lnTo>
                  <a:close/>
                </a:path>
                <a:path w="475615" h="1069340">
                  <a:moveTo>
                    <a:pt x="392277" y="781545"/>
                  </a:moveTo>
                  <a:lnTo>
                    <a:pt x="391756" y="781596"/>
                  </a:lnTo>
                  <a:lnTo>
                    <a:pt x="391109" y="781443"/>
                  </a:lnTo>
                  <a:lnTo>
                    <a:pt x="390740" y="781697"/>
                  </a:lnTo>
                  <a:lnTo>
                    <a:pt x="390423" y="781951"/>
                  </a:lnTo>
                  <a:lnTo>
                    <a:pt x="390372" y="782637"/>
                  </a:lnTo>
                  <a:lnTo>
                    <a:pt x="390131" y="783310"/>
                  </a:lnTo>
                  <a:lnTo>
                    <a:pt x="390880" y="783323"/>
                  </a:lnTo>
                  <a:lnTo>
                    <a:pt x="391693" y="783590"/>
                  </a:lnTo>
                  <a:lnTo>
                    <a:pt x="392188" y="782878"/>
                  </a:lnTo>
                  <a:lnTo>
                    <a:pt x="392163" y="782180"/>
                  </a:lnTo>
                  <a:lnTo>
                    <a:pt x="392277" y="781545"/>
                  </a:lnTo>
                  <a:close/>
                </a:path>
                <a:path w="475615" h="1069340">
                  <a:moveTo>
                    <a:pt x="393598" y="682650"/>
                  </a:moveTo>
                  <a:lnTo>
                    <a:pt x="393496" y="681583"/>
                  </a:lnTo>
                  <a:lnTo>
                    <a:pt x="393255" y="679424"/>
                  </a:lnTo>
                  <a:lnTo>
                    <a:pt x="392798" y="679475"/>
                  </a:lnTo>
                  <a:lnTo>
                    <a:pt x="392353" y="679538"/>
                  </a:lnTo>
                  <a:lnTo>
                    <a:pt x="391896" y="679577"/>
                  </a:lnTo>
                  <a:lnTo>
                    <a:pt x="392176" y="681736"/>
                  </a:lnTo>
                  <a:lnTo>
                    <a:pt x="392315" y="682815"/>
                  </a:lnTo>
                  <a:lnTo>
                    <a:pt x="393179" y="682726"/>
                  </a:lnTo>
                  <a:lnTo>
                    <a:pt x="393598" y="682650"/>
                  </a:lnTo>
                  <a:close/>
                </a:path>
                <a:path w="475615" h="1069340">
                  <a:moveTo>
                    <a:pt x="395224" y="307721"/>
                  </a:moveTo>
                  <a:lnTo>
                    <a:pt x="394944" y="307086"/>
                  </a:lnTo>
                  <a:lnTo>
                    <a:pt x="394804" y="306209"/>
                  </a:lnTo>
                  <a:lnTo>
                    <a:pt x="394309" y="305879"/>
                  </a:lnTo>
                  <a:lnTo>
                    <a:pt x="393839" y="305600"/>
                  </a:lnTo>
                  <a:lnTo>
                    <a:pt x="393001" y="305892"/>
                  </a:lnTo>
                  <a:lnTo>
                    <a:pt x="391795" y="305930"/>
                  </a:lnTo>
                  <a:lnTo>
                    <a:pt x="392252" y="307086"/>
                  </a:lnTo>
                  <a:lnTo>
                    <a:pt x="392442" y="308241"/>
                  </a:lnTo>
                  <a:lnTo>
                    <a:pt x="393560" y="308381"/>
                  </a:lnTo>
                  <a:lnTo>
                    <a:pt x="394411" y="307949"/>
                  </a:lnTo>
                  <a:lnTo>
                    <a:pt x="395224" y="307721"/>
                  </a:lnTo>
                  <a:close/>
                </a:path>
                <a:path w="475615" h="1069340">
                  <a:moveTo>
                    <a:pt x="397510" y="177546"/>
                  </a:moveTo>
                  <a:lnTo>
                    <a:pt x="396824" y="175107"/>
                  </a:lnTo>
                  <a:lnTo>
                    <a:pt x="396341" y="173507"/>
                  </a:lnTo>
                  <a:lnTo>
                    <a:pt x="395757" y="171475"/>
                  </a:lnTo>
                  <a:lnTo>
                    <a:pt x="394462" y="172186"/>
                  </a:lnTo>
                  <a:lnTo>
                    <a:pt x="393661" y="172605"/>
                  </a:lnTo>
                  <a:lnTo>
                    <a:pt x="392023" y="173507"/>
                  </a:lnTo>
                  <a:lnTo>
                    <a:pt x="397510" y="177546"/>
                  </a:lnTo>
                  <a:close/>
                </a:path>
                <a:path w="475615" h="1069340">
                  <a:moveTo>
                    <a:pt x="401828" y="319938"/>
                  </a:moveTo>
                  <a:lnTo>
                    <a:pt x="401815" y="319239"/>
                  </a:lnTo>
                  <a:lnTo>
                    <a:pt x="401815" y="319049"/>
                  </a:lnTo>
                  <a:lnTo>
                    <a:pt x="400977" y="318858"/>
                  </a:lnTo>
                  <a:lnTo>
                    <a:pt x="400088" y="318503"/>
                  </a:lnTo>
                  <a:lnTo>
                    <a:pt x="400037" y="319532"/>
                  </a:lnTo>
                  <a:lnTo>
                    <a:pt x="399846" y="320255"/>
                  </a:lnTo>
                  <a:lnTo>
                    <a:pt x="400011" y="320878"/>
                  </a:lnTo>
                  <a:lnTo>
                    <a:pt x="400075" y="321144"/>
                  </a:lnTo>
                  <a:lnTo>
                    <a:pt x="400913" y="321195"/>
                  </a:lnTo>
                  <a:lnTo>
                    <a:pt x="401396" y="321322"/>
                  </a:lnTo>
                  <a:lnTo>
                    <a:pt x="401548" y="320624"/>
                  </a:lnTo>
                  <a:lnTo>
                    <a:pt x="401828" y="319938"/>
                  </a:lnTo>
                  <a:close/>
                </a:path>
                <a:path w="475615" h="1069340">
                  <a:moveTo>
                    <a:pt x="401916" y="573189"/>
                  </a:moveTo>
                  <a:lnTo>
                    <a:pt x="401383" y="572033"/>
                  </a:lnTo>
                  <a:lnTo>
                    <a:pt x="400291" y="572046"/>
                  </a:lnTo>
                  <a:lnTo>
                    <a:pt x="398970" y="571715"/>
                  </a:lnTo>
                  <a:lnTo>
                    <a:pt x="399338" y="573252"/>
                  </a:lnTo>
                  <a:lnTo>
                    <a:pt x="399351" y="574255"/>
                  </a:lnTo>
                  <a:lnTo>
                    <a:pt x="400100" y="575310"/>
                  </a:lnTo>
                  <a:lnTo>
                    <a:pt x="401154" y="575081"/>
                  </a:lnTo>
                  <a:lnTo>
                    <a:pt x="401840" y="575132"/>
                  </a:lnTo>
                  <a:lnTo>
                    <a:pt x="401789" y="574205"/>
                  </a:lnTo>
                  <a:lnTo>
                    <a:pt x="401916" y="573189"/>
                  </a:lnTo>
                  <a:close/>
                </a:path>
                <a:path w="475615" h="1069340">
                  <a:moveTo>
                    <a:pt x="402031" y="1024153"/>
                  </a:moveTo>
                  <a:lnTo>
                    <a:pt x="401523" y="1023708"/>
                  </a:lnTo>
                  <a:lnTo>
                    <a:pt x="401307" y="1023480"/>
                  </a:lnTo>
                  <a:lnTo>
                    <a:pt x="400507" y="1024216"/>
                  </a:lnTo>
                  <a:lnTo>
                    <a:pt x="399719" y="1024978"/>
                  </a:lnTo>
                  <a:lnTo>
                    <a:pt x="398945" y="1025715"/>
                  </a:lnTo>
                  <a:lnTo>
                    <a:pt x="399300" y="1026058"/>
                  </a:lnTo>
                  <a:lnTo>
                    <a:pt x="399643" y="1026414"/>
                  </a:lnTo>
                  <a:lnTo>
                    <a:pt x="400011" y="1026731"/>
                  </a:lnTo>
                  <a:lnTo>
                    <a:pt x="400697" y="1025880"/>
                  </a:lnTo>
                  <a:lnTo>
                    <a:pt x="401358" y="1025017"/>
                  </a:lnTo>
                  <a:lnTo>
                    <a:pt x="402031" y="1024153"/>
                  </a:lnTo>
                  <a:close/>
                </a:path>
                <a:path w="475615" h="1069340">
                  <a:moveTo>
                    <a:pt x="404329" y="279539"/>
                  </a:moveTo>
                  <a:lnTo>
                    <a:pt x="404228" y="279044"/>
                  </a:lnTo>
                  <a:lnTo>
                    <a:pt x="404241" y="278257"/>
                  </a:lnTo>
                  <a:lnTo>
                    <a:pt x="403987" y="278142"/>
                  </a:lnTo>
                  <a:lnTo>
                    <a:pt x="403377" y="277876"/>
                  </a:lnTo>
                  <a:lnTo>
                    <a:pt x="402628" y="277952"/>
                  </a:lnTo>
                  <a:lnTo>
                    <a:pt x="401497" y="277837"/>
                  </a:lnTo>
                  <a:lnTo>
                    <a:pt x="401840" y="278765"/>
                  </a:lnTo>
                  <a:lnTo>
                    <a:pt x="401942" y="279514"/>
                  </a:lnTo>
                  <a:lnTo>
                    <a:pt x="402183" y="279577"/>
                  </a:lnTo>
                  <a:lnTo>
                    <a:pt x="402869" y="279742"/>
                  </a:lnTo>
                  <a:lnTo>
                    <a:pt x="403618" y="279577"/>
                  </a:lnTo>
                  <a:lnTo>
                    <a:pt x="404329" y="279539"/>
                  </a:lnTo>
                  <a:close/>
                </a:path>
                <a:path w="475615" h="1069340">
                  <a:moveTo>
                    <a:pt x="408940" y="264312"/>
                  </a:moveTo>
                  <a:lnTo>
                    <a:pt x="408152" y="263728"/>
                  </a:lnTo>
                  <a:lnTo>
                    <a:pt x="407390" y="264477"/>
                  </a:lnTo>
                  <a:lnTo>
                    <a:pt x="406717" y="265214"/>
                  </a:lnTo>
                  <a:lnTo>
                    <a:pt x="406044" y="265950"/>
                  </a:lnTo>
                  <a:lnTo>
                    <a:pt x="407403" y="266966"/>
                  </a:lnTo>
                  <a:lnTo>
                    <a:pt x="407924" y="266090"/>
                  </a:lnTo>
                  <a:lnTo>
                    <a:pt x="408457" y="265252"/>
                  </a:lnTo>
                  <a:lnTo>
                    <a:pt x="408927" y="264363"/>
                  </a:lnTo>
                  <a:close/>
                </a:path>
                <a:path w="475615" h="1069340">
                  <a:moveTo>
                    <a:pt x="411480" y="147307"/>
                  </a:moveTo>
                  <a:lnTo>
                    <a:pt x="400291" y="143611"/>
                  </a:lnTo>
                  <a:lnTo>
                    <a:pt x="399745" y="145237"/>
                  </a:lnTo>
                  <a:lnTo>
                    <a:pt x="403161" y="147624"/>
                  </a:lnTo>
                  <a:lnTo>
                    <a:pt x="407123" y="148069"/>
                  </a:lnTo>
                  <a:lnTo>
                    <a:pt x="411073" y="148602"/>
                  </a:lnTo>
                  <a:lnTo>
                    <a:pt x="411480" y="147307"/>
                  </a:lnTo>
                  <a:close/>
                </a:path>
                <a:path w="475615" h="1069340">
                  <a:moveTo>
                    <a:pt x="418960" y="151307"/>
                  </a:moveTo>
                  <a:lnTo>
                    <a:pt x="417207" y="152298"/>
                  </a:lnTo>
                  <a:lnTo>
                    <a:pt x="415874" y="152603"/>
                  </a:lnTo>
                  <a:lnTo>
                    <a:pt x="415163" y="154152"/>
                  </a:lnTo>
                  <a:lnTo>
                    <a:pt x="415810" y="155397"/>
                  </a:lnTo>
                  <a:lnTo>
                    <a:pt x="415988" y="156413"/>
                  </a:lnTo>
                  <a:lnTo>
                    <a:pt x="416852" y="156070"/>
                  </a:lnTo>
                  <a:lnTo>
                    <a:pt x="418084" y="155968"/>
                  </a:lnTo>
                  <a:lnTo>
                    <a:pt x="418960" y="154533"/>
                  </a:lnTo>
                  <a:lnTo>
                    <a:pt x="418769" y="153301"/>
                  </a:lnTo>
                  <a:lnTo>
                    <a:pt x="418960" y="151307"/>
                  </a:lnTo>
                  <a:close/>
                </a:path>
                <a:path w="475615" h="1069340">
                  <a:moveTo>
                    <a:pt x="419950" y="94716"/>
                  </a:moveTo>
                  <a:lnTo>
                    <a:pt x="418719" y="90639"/>
                  </a:lnTo>
                  <a:lnTo>
                    <a:pt x="414375" y="91897"/>
                  </a:lnTo>
                  <a:lnTo>
                    <a:pt x="414235" y="95542"/>
                  </a:lnTo>
                  <a:lnTo>
                    <a:pt x="419950" y="94716"/>
                  </a:lnTo>
                  <a:close/>
                </a:path>
                <a:path w="475615" h="1069340">
                  <a:moveTo>
                    <a:pt x="422325" y="618705"/>
                  </a:moveTo>
                  <a:lnTo>
                    <a:pt x="422249" y="618121"/>
                  </a:lnTo>
                  <a:lnTo>
                    <a:pt x="422135" y="617562"/>
                  </a:lnTo>
                  <a:lnTo>
                    <a:pt x="422059" y="616978"/>
                  </a:lnTo>
                  <a:lnTo>
                    <a:pt x="420293" y="617016"/>
                  </a:lnTo>
                  <a:lnTo>
                    <a:pt x="418198" y="615772"/>
                  </a:lnTo>
                  <a:lnTo>
                    <a:pt x="416420" y="619518"/>
                  </a:lnTo>
                  <a:lnTo>
                    <a:pt x="422325" y="618705"/>
                  </a:lnTo>
                  <a:close/>
                </a:path>
                <a:path w="475615" h="1069340">
                  <a:moveTo>
                    <a:pt x="424535" y="597128"/>
                  </a:moveTo>
                  <a:lnTo>
                    <a:pt x="424383" y="595680"/>
                  </a:lnTo>
                  <a:lnTo>
                    <a:pt x="423964" y="595350"/>
                  </a:lnTo>
                  <a:lnTo>
                    <a:pt x="422338" y="594055"/>
                  </a:lnTo>
                  <a:lnTo>
                    <a:pt x="421005" y="594804"/>
                  </a:lnTo>
                  <a:lnTo>
                    <a:pt x="419963" y="596582"/>
                  </a:lnTo>
                  <a:lnTo>
                    <a:pt x="421081" y="598411"/>
                  </a:lnTo>
                  <a:lnTo>
                    <a:pt x="422465" y="599122"/>
                  </a:lnTo>
                  <a:lnTo>
                    <a:pt x="424218" y="597446"/>
                  </a:lnTo>
                  <a:lnTo>
                    <a:pt x="424535" y="597128"/>
                  </a:lnTo>
                  <a:close/>
                </a:path>
                <a:path w="475615" h="1069340">
                  <a:moveTo>
                    <a:pt x="442290" y="572350"/>
                  </a:moveTo>
                  <a:lnTo>
                    <a:pt x="442087" y="571715"/>
                  </a:lnTo>
                  <a:lnTo>
                    <a:pt x="441985" y="571436"/>
                  </a:lnTo>
                  <a:lnTo>
                    <a:pt x="441147" y="571423"/>
                  </a:lnTo>
                  <a:lnTo>
                    <a:pt x="440626" y="571284"/>
                  </a:lnTo>
                  <a:lnTo>
                    <a:pt x="440512" y="572020"/>
                  </a:lnTo>
                  <a:lnTo>
                    <a:pt x="440232" y="572757"/>
                  </a:lnTo>
                  <a:lnTo>
                    <a:pt x="440410" y="573951"/>
                  </a:lnTo>
                  <a:lnTo>
                    <a:pt x="440944" y="574408"/>
                  </a:lnTo>
                  <a:lnTo>
                    <a:pt x="441274" y="574890"/>
                  </a:lnTo>
                  <a:lnTo>
                    <a:pt x="441566" y="574535"/>
                  </a:lnTo>
                  <a:lnTo>
                    <a:pt x="442175" y="573824"/>
                  </a:lnTo>
                  <a:lnTo>
                    <a:pt x="442150" y="573125"/>
                  </a:lnTo>
                  <a:lnTo>
                    <a:pt x="442290" y="572350"/>
                  </a:lnTo>
                  <a:close/>
                </a:path>
                <a:path w="475615" h="1069340">
                  <a:moveTo>
                    <a:pt x="449440" y="418922"/>
                  </a:moveTo>
                  <a:lnTo>
                    <a:pt x="449414" y="418439"/>
                  </a:lnTo>
                  <a:lnTo>
                    <a:pt x="449402" y="418058"/>
                  </a:lnTo>
                  <a:lnTo>
                    <a:pt x="448462" y="417372"/>
                  </a:lnTo>
                  <a:lnTo>
                    <a:pt x="447814" y="417842"/>
                  </a:lnTo>
                  <a:lnTo>
                    <a:pt x="447357" y="418401"/>
                  </a:lnTo>
                  <a:lnTo>
                    <a:pt x="446633" y="419163"/>
                  </a:lnTo>
                  <a:lnTo>
                    <a:pt x="447611" y="419531"/>
                  </a:lnTo>
                  <a:lnTo>
                    <a:pt x="448233" y="419989"/>
                  </a:lnTo>
                  <a:lnTo>
                    <a:pt x="449033" y="419671"/>
                  </a:lnTo>
                  <a:lnTo>
                    <a:pt x="449440" y="418922"/>
                  </a:lnTo>
                  <a:close/>
                </a:path>
                <a:path w="475615" h="1069340">
                  <a:moveTo>
                    <a:pt x="453326" y="536613"/>
                  </a:moveTo>
                  <a:lnTo>
                    <a:pt x="451637" y="537311"/>
                  </a:lnTo>
                  <a:lnTo>
                    <a:pt x="450418" y="537464"/>
                  </a:lnTo>
                  <a:lnTo>
                    <a:pt x="449821" y="538162"/>
                  </a:lnTo>
                  <a:lnTo>
                    <a:pt x="449440" y="538645"/>
                  </a:lnTo>
                  <a:lnTo>
                    <a:pt x="449859" y="539838"/>
                  </a:lnTo>
                  <a:lnTo>
                    <a:pt x="449935" y="540740"/>
                  </a:lnTo>
                  <a:lnTo>
                    <a:pt x="450951" y="540461"/>
                  </a:lnTo>
                  <a:lnTo>
                    <a:pt x="452107" y="540410"/>
                  </a:lnTo>
                  <a:lnTo>
                    <a:pt x="453326" y="539445"/>
                  </a:lnTo>
                  <a:lnTo>
                    <a:pt x="453123" y="538251"/>
                  </a:lnTo>
                  <a:lnTo>
                    <a:pt x="453326" y="536613"/>
                  </a:lnTo>
                  <a:close/>
                </a:path>
                <a:path w="475615" h="1069340">
                  <a:moveTo>
                    <a:pt x="453936" y="232867"/>
                  </a:moveTo>
                  <a:lnTo>
                    <a:pt x="451205" y="230962"/>
                  </a:lnTo>
                  <a:lnTo>
                    <a:pt x="450773" y="234035"/>
                  </a:lnTo>
                  <a:lnTo>
                    <a:pt x="450646" y="236245"/>
                  </a:lnTo>
                  <a:lnTo>
                    <a:pt x="453542" y="237464"/>
                  </a:lnTo>
                  <a:lnTo>
                    <a:pt x="453288" y="235343"/>
                  </a:lnTo>
                  <a:lnTo>
                    <a:pt x="453936" y="232867"/>
                  </a:lnTo>
                  <a:close/>
                </a:path>
                <a:path w="475615" h="1069340">
                  <a:moveTo>
                    <a:pt x="460209" y="381876"/>
                  </a:moveTo>
                  <a:lnTo>
                    <a:pt x="459701" y="381025"/>
                  </a:lnTo>
                  <a:lnTo>
                    <a:pt x="459460" y="380301"/>
                  </a:lnTo>
                  <a:lnTo>
                    <a:pt x="458952" y="379907"/>
                  </a:lnTo>
                  <a:lnTo>
                    <a:pt x="458685" y="379717"/>
                  </a:lnTo>
                  <a:lnTo>
                    <a:pt x="457974" y="380174"/>
                  </a:lnTo>
                  <a:lnTo>
                    <a:pt x="457441" y="380326"/>
                  </a:lnTo>
                  <a:lnTo>
                    <a:pt x="457695" y="380974"/>
                  </a:lnTo>
                  <a:lnTo>
                    <a:pt x="457835" y="381723"/>
                  </a:lnTo>
                  <a:lnTo>
                    <a:pt x="458254" y="382231"/>
                  </a:lnTo>
                  <a:lnTo>
                    <a:pt x="458419" y="382422"/>
                  </a:lnTo>
                  <a:lnTo>
                    <a:pt x="459219" y="382079"/>
                  </a:lnTo>
                  <a:lnTo>
                    <a:pt x="460209" y="381876"/>
                  </a:lnTo>
                  <a:close/>
                </a:path>
                <a:path w="475615" h="1069340">
                  <a:moveTo>
                    <a:pt x="465797" y="788530"/>
                  </a:moveTo>
                  <a:lnTo>
                    <a:pt x="464769" y="785749"/>
                  </a:lnTo>
                  <a:lnTo>
                    <a:pt x="464299" y="785926"/>
                  </a:lnTo>
                  <a:lnTo>
                    <a:pt x="463829" y="786142"/>
                  </a:lnTo>
                  <a:lnTo>
                    <a:pt x="463346" y="786320"/>
                  </a:lnTo>
                  <a:lnTo>
                    <a:pt x="464375" y="788111"/>
                  </a:lnTo>
                  <a:lnTo>
                    <a:pt x="464896" y="788974"/>
                  </a:lnTo>
                  <a:lnTo>
                    <a:pt x="465188" y="788822"/>
                  </a:lnTo>
                  <a:lnTo>
                    <a:pt x="465493" y="788682"/>
                  </a:lnTo>
                  <a:lnTo>
                    <a:pt x="465797" y="788530"/>
                  </a:lnTo>
                  <a:close/>
                </a:path>
                <a:path w="475615" h="1069340">
                  <a:moveTo>
                    <a:pt x="475526" y="3136"/>
                  </a:moveTo>
                  <a:lnTo>
                    <a:pt x="474992" y="1600"/>
                  </a:lnTo>
                  <a:lnTo>
                    <a:pt x="474484" y="0"/>
                  </a:lnTo>
                  <a:lnTo>
                    <a:pt x="471106" y="571"/>
                  </a:lnTo>
                  <a:lnTo>
                    <a:pt x="472592" y="2120"/>
                  </a:lnTo>
                  <a:lnTo>
                    <a:pt x="473519" y="3073"/>
                  </a:lnTo>
                  <a:lnTo>
                    <a:pt x="474459" y="4051"/>
                  </a:lnTo>
                  <a:lnTo>
                    <a:pt x="474814" y="3733"/>
                  </a:lnTo>
                  <a:lnTo>
                    <a:pt x="475526" y="3136"/>
                  </a:lnTo>
                  <a:close/>
                </a:path>
              </a:pathLst>
            </a:custGeom>
            <a:solidFill>
              <a:srgbClr val="FFD34C">
                <a:alpha val="83998"/>
              </a:srgbClr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pic>
        <p:nvPicPr>
          <p:cNvPr id="2168" name="Imagem 2167">
            <a:extLst>
              <a:ext uri="{FF2B5EF4-FFF2-40B4-BE49-F238E27FC236}">
                <a16:creationId xmlns:a16="http://schemas.microsoft.com/office/drawing/2014/main" id="{4BF5DD1C-580D-E64A-7159-C43EF19803D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51129" y="1486839"/>
            <a:ext cx="1232388" cy="1482141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DC715ECC-B64B-71C5-E616-AFB6D83FF8A4}"/>
              </a:ext>
            </a:extLst>
          </p:cNvPr>
          <p:cNvSpPr txBox="1"/>
          <p:nvPr/>
        </p:nvSpPr>
        <p:spPr>
          <a:xfrm>
            <a:off x="1647309" y="5257418"/>
            <a:ext cx="245934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1200" b="1" dirty="0">
                <a:latin typeface="Bahnschrift SemiCondensed" panose="020B0502040204020203" pitchFamily="34" charset="0"/>
              </a:rPr>
              <a:t>Cesta Básica Nacional de Alimentos</a:t>
            </a:r>
          </a:p>
          <a:p>
            <a:pPr marL="228600" indent="-228600" algn="just">
              <a:buFont typeface="Arial" panose="020B0604020202020204" pitchFamily="34" charset="0"/>
              <a:buChar char="•"/>
            </a:pPr>
            <a:r>
              <a:rPr lang="pt-BR" sz="1200" b="1" dirty="0">
                <a:latin typeface="Bahnschrift SemiCondensed" panose="020B0502040204020203" pitchFamily="34" charset="0"/>
              </a:rPr>
              <a:t>diversidade regional e cultural da alimentação </a:t>
            </a:r>
          </a:p>
          <a:p>
            <a:pPr marL="228600" indent="-228600" algn="just">
              <a:buFont typeface="Arial" panose="020B0604020202020204" pitchFamily="34" charset="0"/>
              <a:buChar char="•"/>
            </a:pPr>
            <a:r>
              <a:rPr lang="pt-BR" sz="1200" b="1" dirty="0">
                <a:latin typeface="Bahnschrift SemiCondensed" panose="020B0502040204020203" pitchFamily="34" charset="0"/>
              </a:rPr>
              <a:t>alimentação saudável  nutricionalmente adequada, </a:t>
            </a:r>
          </a:p>
          <a:p>
            <a:pPr marL="228600" indent="-228600" algn="just">
              <a:buFont typeface="Arial" panose="020B0604020202020204" pitchFamily="34" charset="0"/>
              <a:buChar char="•"/>
            </a:pPr>
            <a:r>
              <a:rPr lang="pt-BR" sz="1200" b="1" dirty="0">
                <a:latin typeface="Bahnschrift SemiCondensed" panose="020B0502040204020203" pitchFamily="34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art. 6º da Constituição Federal</a:t>
            </a:r>
            <a:endParaRPr lang="pt-BR" sz="900" b="0" i="0" dirty="0">
              <a:solidFill>
                <a:srgbClr val="162937"/>
              </a:solidFill>
              <a:effectLst/>
              <a:highlight>
                <a:srgbClr val="FFFFFF"/>
              </a:highlight>
              <a:latin typeface="rawline"/>
            </a:endParaRPr>
          </a:p>
        </p:txBody>
      </p:sp>
      <p:sp>
        <p:nvSpPr>
          <p:cNvPr id="2174" name="CaixaDeTexto 2173">
            <a:extLst>
              <a:ext uri="{FF2B5EF4-FFF2-40B4-BE49-F238E27FC236}">
                <a16:creationId xmlns:a16="http://schemas.microsoft.com/office/drawing/2014/main" id="{A37BA449-1F70-CB85-F29D-EB6CAAABC80E}"/>
              </a:ext>
            </a:extLst>
          </p:cNvPr>
          <p:cNvSpPr txBox="1"/>
          <p:nvPr/>
        </p:nvSpPr>
        <p:spPr>
          <a:xfrm>
            <a:off x="7873416" y="5865235"/>
            <a:ext cx="4086024" cy="830997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>
            <a:defPPr>
              <a:defRPr lang="en-BR"/>
            </a:defPPr>
            <a:lvl1pPr algn="ctr">
              <a:defRPr sz="1600" b="1">
                <a:latin typeface="Bahnschrift SemiCondensed" panose="020B0502040204020203" pitchFamily="34" charset="0"/>
              </a:defRPr>
            </a:lvl1pPr>
          </a:lstStyle>
          <a:p>
            <a:r>
              <a:rPr lang="pt-BR" sz="1600" b="1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79</a:t>
            </a:r>
            <a:r>
              <a:rPr lang="pt-BR" sz="1000" b="1" dirty="0">
                <a:solidFill>
                  <a:schemeClr val="bg1"/>
                </a:solidFill>
                <a:latin typeface="Bahnschrift SemiCondensed" panose="020B0502040204020203" pitchFamily="34" charset="0"/>
              </a:rPr>
              <a:t>%  </a:t>
            </a:r>
            <a:r>
              <a:rPr lang="pt-BR" dirty="0">
                <a:solidFill>
                  <a:schemeClr val="bg1"/>
                </a:solidFill>
              </a:rPr>
              <a:t>População são A FAVOR da cesta básica APENAS com alimentos saudáveis ( Data Folha,2023)</a:t>
            </a:r>
          </a:p>
        </p:txBody>
      </p:sp>
      <p:pic>
        <p:nvPicPr>
          <p:cNvPr id="1026" name="Picture 2" descr="Guia Alimentar para a População Brasileira | Nupens">
            <a:extLst>
              <a:ext uri="{FF2B5EF4-FFF2-40B4-BE49-F238E27FC236}">
                <a16:creationId xmlns:a16="http://schemas.microsoft.com/office/drawing/2014/main" id="{54C863B8-769D-46D9-7870-5CB9D33DE0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3374" y="3525961"/>
            <a:ext cx="1572185" cy="2043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tângulo 13">
            <a:extLst>
              <a:ext uri="{FF2B5EF4-FFF2-40B4-BE49-F238E27FC236}">
                <a16:creationId xmlns:a16="http://schemas.microsoft.com/office/drawing/2014/main" id="{3266D445-A089-E023-4A41-EF8B2E8FB41F}"/>
              </a:ext>
            </a:extLst>
          </p:cNvPr>
          <p:cNvSpPr/>
          <p:nvPr/>
        </p:nvSpPr>
        <p:spPr>
          <a:xfrm>
            <a:off x="0" y="0"/>
            <a:ext cx="892148" cy="689549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Agrupar 7">
            <a:extLst>
              <a:ext uri="{FF2B5EF4-FFF2-40B4-BE49-F238E27FC236}">
                <a16:creationId xmlns:a16="http://schemas.microsoft.com/office/drawing/2014/main" id="{E2034B00-52E4-9FAF-5369-B423E65F6C03}"/>
              </a:ext>
            </a:extLst>
          </p:cNvPr>
          <p:cNvGrpSpPr/>
          <p:nvPr/>
        </p:nvGrpSpPr>
        <p:grpSpPr>
          <a:xfrm>
            <a:off x="448619" y="5117727"/>
            <a:ext cx="957755" cy="1215344"/>
            <a:chOff x="5693727" y="2418754"/>
            <a:chExt cx="1264848" cy="1427489"/>
          </a:xfrm>
        </p:grpSpPr>
        <p:sp>
          <p:nvSpPr>
            <p:cNvPr id="19" name="object 1339">
              <a:extLst>
                <a:ext uri="{FF2B5EF4-FFF2-40B4-BE49-F238E27FC236}">
                  <a16:creationId xmlns:a16="http://schemas.microsoft.com/office/drawing/2014/main" id="{00F05CBB-9043-53B4-53C4-5566747C3978}"/>
                </a:ext>
              </a:extLst>
            </p:cNvPr>
            <p:cNvSpPr/>
            <p:nvPr/>
          </p:nvSpPr>
          <p:spPr>
            <a:xfrm>
              <a:off x="6009467" y="2706598"/>
              <a:ext cx="439744" cy="460922"/>
            </a:xfrm>
            <a:custGeom>
              <a:avLst/>
              <a:gdLst/>
              <a:ahLst/>
              <a:cxnLst/>
              <a:rect l="l" t="t" r="r" b="b"/>
              <a:pathLst>
                <a:path w="725169" h="760095">
                  <a:moveTo>
                    <a:pt x="272714" y="0"/>
                  </a:moveTo>
                  <a:lnTo>
                    <a:pt x="87222" y="82772"/>
                  </a:lnTo>
                  <a:lnTo>
                    <a:pt x="0" y="242128"/>
                  </a:lnTo>
                  <a:lnTo>
                    <a:pt x="177963" y="708522"/>
                  </a:lnTo>
                  <a:lnTo>
                    <a:pt x="347769" y="759547"/>
                  </a:lnTo>
                  <a:lnTo>
                    <a:pt x="696449" y="645414"/>
                  </a:lnTo>
                  <a:lnTo>
                    <a:pt x="725004" y="464404"/>
                  </a:lnTo>
                  <a:lnTo>
                    <a:pt x="410291" y="37967"/>
                  </a:lnTo>
                  <a:lnTo>
                    <a:pt x="272714" y="0"/>
                  </a:lnTo>
                  <a:close/>
                </a:path>
              </a:pathLst>
            </a:custGeom>
            <a:solidFill>
              <a:srgbClr val="C0932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" name="object 1340">
              <a:extLst>
                <a:ext uri="{FF2B5EF4-FFF2-40B4-BE49-F238E27FC236}">
                  <a16:creationId xmlns:a16="http://schemas.microsoft.com/office/drawing/2014/main" id="{15AA8903-2815-24A4-C836-8CB2A8CD4A00}"/>
                </a:ext>
              </a:extLst>
            </p:cNvPr>
            <p:cNvSpPr/>
            <p:nvPr/>
          </p:nvSpPr>
          <p:spPr>
            <a:xfrm>
              <a:off x="6020438" y="2707429"/>
              <a:ext cx="426266" cy="450140"/>
            </a:xfrm>
            <a:custGeom>
              <a:avLst/>
              <a:gdLst/>
              <a:ahLst/>
              <a:cxnLst/>
              <a:rect l="l" t="t" r="r" b="b"/>
              <a:pathLst>
                <a:path w="702944" h="742315">
                  <a:moveTo>
                    <a:pt x="2546" y="294855"/>
                  </a:moveTo>
                  <a:lnTo>
                    <a:pt x="97889" y="68570"/>
                  </a:lnTo>
                </a:path>
                <a:path w="702944" h="742315">
                  <a:moveTo>
                    <a:pt x="259571" y="0"/>
                  </a:moveTo>
                  <a:lnTo>
                    <a:pt x="69559" y="470464"/>
                  </a:lnTo>
                </a:path>
                <a:path w="702944" h="742315">
                  <a:moveTo>
                    <a:pt x="129208" y="626775"/>
                  </a:moveTo>
                  <a:lnTo>
                    <a:pt x="417307" y="70614"/>
                  </a:lnTo>
                </a:path>
                <a:path w="702944" h="742315">
                  <a:moveTo>
                    <a:pt x="519373" y="208918"/>
                  </a:moveTo>
                  <a:lnTo>
                    <a:pt x="275597" y="741927"/>
                  </a:lnTo>
                </a:path>
                <a:path w="702944" h="742315">
                  <a:moveTo>
                    <a:pt x="452692" y="717913"/>
                  </a:moveTo>
                  <a:lnTo>
                    <a:pt x="619622" y="344761"/>
                  </a:lnTo>
                </a:path>
                <a:path w="702944" h="742315">
                  <a:moveTo>
                    <a:pt x="702696" y="457330"/>
                  </a:moveTo>
                  <a:lnTo>
                    <a:pt x="611270" y="666006"/>
                  </a:lnTo>
                </a:path>
                <a:path w="702944" h="742315">
                  <a:moveTo>
                    <a:pt x="492658" y="704831"/>
                  </a:moveTo>
                  <a:lnTo>
                    <a:pt x="132688" y="635894"/>
                  </a:lnTo>
                </a:path>
                <a:path w="702944" h="742315">
                  <a:moveTo>
                    <a:pt x="83115" y="505986"/>
                  </a:moveTo>
                  <a:lnTo>
                    <a:pt x="682070" y="620490"/>
                  </a:lnTo>
                </a:path>
                <a:path w="702944" h="742315">
                  <a:moveTo>
                    <a:pt x="699677" y="508876"/>
                  </a:moveTo>
                  <a:lnTo>
                    <a:pt x="24168" y="351516"/>
                  </a:lnTo>
                </a:path>
                <a:path w="702944" h="742315">
                  <a:moveTo>
                    <a:pt x="0" y="207700"/>
                  </a:moveTo>
                  <a:lnTo>
                    <a:pt x="588563" y="302675"/>
                  </a:lnTo>
                </a:path>
                <a:path w="702944" h="742315">
                  <a:moveTo>
                    <a:pt x="441215" y="103011"/>
                  </a:moveTo>
                  <a:lnTo>
                    <a:pt x="116134" y="60429"/>
                  </a:lnTo>
                </a:path>
              </a:pathLst>
            </a:custGeom>
            <a:ln w="10376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1" name="object 1341">
              <a:extLst>
                <a:ext uri="{FF2B5EF4-FFF2-40B4-BE49-F238E27FC236}">
                  <a16:creationId xmlns:a16="http://schemas.microsoft.com/office/drawing/2014/main" id="{54B78E57-1EB4-5A09-4124-FEF17447375C}"/>
                </a:ext>
              </a:extLst>
            </p:cNvPr>
            <p:cNvSpPr/>
            <p:nvPr/>
          </p:nvSpPr>
          <p:spPr>
            <a:xfrm>
              <a:off x="5842276" y="2418754"/>
              <a:ext cx="387375" cy="338087"/>
            </a:xfrm>
            <a:custGeom>
              <a:avLst/>
              <a:gdLst/>
              <a:ahLst/>
              <a:cxnLst/>
              <a:rect l="l" t="t" r="r" b="b"/>
              <a:pathLst>
                <a:path w="638809" h="557529">
                  <a:moveTo>
                    <a:pt x="0" y="166570"/>
                  </a:moveTo>
                  <a:lnTo>
                    <a:pt x="302399" y="464027"/>
                  </a:lnTo>
                  <a:lnTo>
                    <a:pt x="117567" y="472257"/>
                  </a:lnTo>
                  <a:lnTo>
                    <a:pt x="362931" y="557448"/>
                  </a:lnTo>
                  <a:lnTo>
                    <a:pt x="548423" y="474676"/>
                  </a:lnTo>
                  <a:lnTo>
                    <a:pt x="578974" y="402636"/>
                  </a:lnTo>
                  <a:lnTo>
                    <a:pt x="517596" y="402636"/>
                  </a:lnTo>
                  <a:lnTo>
                    <a:pt x="516122" y="393642"/>
                  </a:lnTo>
                  <a:lnTo>
                    <a:pt x="327529" y="393642"/>
                  </a:lnTo>
                  <a:lnTo>
                    <a:pt x="0" y="166570"/>
                  </a:lnTo>
                  <a:close/>
                </a:path>
                <a:path w="638809" h="557529">
                  <a:moveTo>
                    <a:pt x="638430" y="262442"/>
                  </a:moveTo>
                  <a:lnTo>
                    <a:pt x="517596" y="402636"/>
                  </a:lnTo>
                  <a:lnTo>
                    <a:pt x="578974" y="402636"/>
                  </a:lnTo>
                  <a:lnTo>
                    <a:pt x="638430" y="262442"/>
                  </a:lnTo>
                  <a:close/>
                </a:path>
                <a:path w="638809" h="557529">
                  <a:moveTo>
                    <a:pt x="201187" y="0"/>
                  </a:moveTo>
                  <a:lnTo>
                    <a:pt x="327529" y="393642"/>
                  </a:lnTo>
                  <a:lnTo>
                    <a:pt x="516122" y="393642"/>
                  </a:lnTo>
                  <a:lnTo>
                    <a:pt x="508415" y="346617"/>
                  </a:lnTo>
                  <a:lnTo>
                    <a:pt x="449808" y="346617"/>
                  </a:lnTo>
                  <a:lnTo>
                    <a:pt x="201187" y="0"/>
                  </a:lnTo>
                  <a:close/>
                </a:path>
                <a:path w="638809" h="557529">
                  <a:moveTo>
                    <a:pt x="454907" y="20125"/>
                  </a:moveTo>
                  <a:lnTo>
                    <a:pt x="449808" y="346617"/>
                  </a:lnTo>
                  <a:lnTo>
                    <a:pt x="508415" y="346617"/>
                  </a:lnTo>
                  <a:lnTo>
                    <a:pt x="454907" y="20125"/>
                  </a:lnTo>
                  <a:close/>
                </a:path>
              </a:pathLst>
            </a:custGeom>
            <a:solidFill>
              <a:srgbClr val="2131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2" name="object 1342">
              <a:extLst>
                <a:ext uri="{FF2B5EF4-FFF2-40B4-BE49-F238E27FC236}">
                  <a16:creationId xmlns:a16="http://schemas.microsoft.com/office/drawing/2014/main" id="{65AAA457-5772-055F-D47C-095CE47D3359}"/>
                </a:ext>
              </a:extLst>
            </p:cNvPr>
            <p:cNvSpPr/>
            <p:nvPr/>
          </p:nvSpPr>
          <p:spPr>
            <a:xfrm>
              <a:off x="6242507" y="2505456"/>
              <a:ext cx="507129" cy="678484"/>
            </a:xfrm>
            <a:custGeom>
              <a:avLst/>
              <a:gdLst/>
              <a:ahLst/>
              <a:cxnLst/>
              <a:rect l="l" t="t" r="r" b="b"/>
              <a:pathLst>
                <a:path w="836294" h="1118870">
                  <a:moveTo>
                    <a:pt x="477095" y="0"/>
                  </a:moveTo>
                  <a:lnTo>
                    <a:pt x="279122" y="62155"/>
                  </a:lnTo>
                  <a:lnTo>
                    <a:pt x="153859" y="144550"/>
                  </a:lnTo>
                  <a:lnTo>
                    <a:pt x="18983" y="365988"/>
                  </a:lnTo>
                  <a:lnTo>
                    <a:pt x="64846" y="575144"/>
                  </a:lnTo>
                  <a:lnTo>
                    <a:pt x="0" y="716847"/>
                  </a:lnTo>
                  <a:lnTo>
                    <a:pt x="24114" y="932809"/>
                  </a:lnTo>
                  <a:lnTo>
                    <a:pt x="393611" y="1118677"/>
                  </a:lnTo>
                  <a:lnTo>
                    <a:pt x="650744" y="1057517"/>
                  </a:lnTo>
                  <a:lnTo>
                    <a:pt x="765777" y="920139"/>
                  </a:lnTo>
                  <a:lnTo>
                    <a:pt x="834152" y="770719"/>
                  </a:lnTo>
                  <a:lnTo>
                    <a:pt x="793975" y="638703"/>
                  </a:lnTo>
                  <a:lnTo>
                    <a:pt x="836278" y="546276"/>
                  </a:lnTo>
                  <a:lnTo>
                    <a:pt x="832173" y="339487"/>
                  </a:lnTo>
                  <a:lnTo>
                    <a:pt x="682691" y="136938"/>
                  </a:lnTo>
                  <a:lnTo>
                    <a:pt x="477095" y="0"/>
                  </a:lnTo>
                  <a:close/>
                </a:path>
              </a:pathLst>
            </a:custGeom>
            <a:solidFill>
              <a:srgbClr val="4F580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3" name="object 1343">
              <a:extLst>
                <a:ext uri="{FF2B5EF4-FFF2-40B4-BE49-F238E27FC236}">
                  <a16:creationId xmlns:a16="http://schemas.microsoft.com/office/drawing/2014/main" id="{27E7F80E-110A-00BD-E5E7-46FA62A0E7BF}"/>
                </a:ext>
              </a:extLst>
            </p:cNvPr>
            <p:cNvSpPr/>
            <p:nvPr/>
          </p:nvSpPr>
          <p:spPr>
            <a:xfrm>
              <a:off x="6390303" y="2648314"/>
              <a:ext cx="148250" cy="560269"/>
            </a:xfrm>
            <a:custGeom>
              <a:avLst/>
              <a:gdLst/>
              <a:ahLst/>
              <a:cxnLst/>
              <a:rect l="l" t="t" r="r" b="b"/>
              <a:pathLst>
                <a:path w="244475" h="923925">
                  <a:moveTo>
                    <a:pt x="244023" y="0"/>
                  </a:moveTo>
                  <a:lnTo>
                    <a:pt x="243467" y="50849"/>
                  </a:lnTo>
                  <a:lnTo>
                    <a:pt x="241490" y="101660"/>
                  </a:lnTo>
                  <a:lnTo>
                    <a:pt x="238103" y="152395"/>
                  </a:lnTo>
                  <a:lnTo>
                    <a:pt x="233314" y="203017"/>
                  </a:lnTo>
                  <a:lnTo>
                    <a:pt x="227134" y="253488"/>
                  </a:lnTo>
                  <a:lnTo>
                    <a:pt x="219573" y="303773"/>
                  </a:lnTo>
                  <a:lnTo>
                    <a:pt x="210640" y="353834"/>
                  </a:lnTo>
                  <a:lnTo>
                    <a:pt x="200346" y="403634"/>
                  </a:lnTo>
                  <a:lnTo>
                    <a:pt x="188698" y="453136"/>
                  </a:lnTo>
                  <a:lnTo>
                    <a:pt x="175709" y="502303"/>
                  </a:lnTo>
                  <a:lnTo>
                    <a:pt x="161387" y="551098"/>
                  </a:lnTo>
                  <a:lnTo>
                    <a:pt x="145741" y="599485"/>
                  </a:lnTo>
                  <a:lnTo>
                    <a:pt x="128783" y="647425"/>
                  </a:lnTo>
                  <a:lnTo>
                    <a:pt x="110521" y="694883"/>
                  </a:lnTo>
                  <a:lnTo>
                    <a:pt x="90965" y="741821"/>
                  </a:lnTo>
                  <a:lnTo>
                    <a:pt x="70125" y="788203"/>
                  </a:lnTo>
                  <a:lnTo>
                    <a:pt x="48011" y="833990"/>
                  </a:lnTo>
                  <a:lnTo>
                    <a:pt x="24633" y="879147"/>
                  </a:lnTo>
                  <a:lnTo>
                    <a:pt x="0" y="92363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4" name="object 1344">
              <a:extLst>
                <a:ext uri="{FF2B5EF4-FFF2-40B4-BE49-F238E27FC236}">
                  <a16:creationId xmlns:a16="http://schemas.microsoft.com/office/drawing/2014/main" id="{5745CB7E-13EB-B1CD-61AC-13187B7F5AA5}"/>
                </a:ext>
              </a:extLst>
            </p:cNvPr>
            <p:cNvSpPr/>
            <p:nvPr/>
          </p:nvSpPr>
          <p:spPr>
            <a:xfrm>
              <a:off x="6532007" y="2680119"/>
              <a:ext cx="120140" cy="89335"/>
            </a:xfrm>
            <a:custGeom>
              <a:avLst/>
              <a:gdLst/>
              <a:ahLst/>
              <a:cxnLst/>
              <a:rect l="l" t="t" r="r" b="b"/>
              <a:pathLst>
                <a:path w="198119" h="147320">
                  <a:moveTo>
                    <a:pt x="197637" y="0"/>
                  </a:moveTo>
                  <a:lnTo>
                    <a:pt x="0" y="147053"/>
                  </a:lnTo>
                  <a:lnTo>
                    <a:pt x="1976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5" name="object 1345">
              <a:extLst>
                <a:ext uri="{FF2B5EF4-FFF2-40B4-BE49-F238E27FC236}">
                  <a16:creationId xmlns:a16="http://schemas.microsoft.com/office/drawing/2014/main" id="{6D1F189B-55F6-C549-22F9-AB8F0B838F90}"/>
                </a:ext>
              </a:extLst>
            </p:cNvPr>
            <p:cNvSpPr/>
            <p:nvPr/>
          </p:nvSpPr>
          <p:spPr>
            <a:xfrm>
              <a:off x="6532007" y="2680119"/>
              <a:ext cx="120140" cy="89335"/>
            </a:xfrm>
            <a:custGeom>
              <a:avLst/>
              <a:gdLst/>
              <a:ahLst/>
              <a:cxnLst/>
              <a:rect l="l" t="t" r="r" b="b"/>
              <a:pathLst>
                <a:path w="198119" h="147320">
                  <a:moveTo>
                    <a:pt x="0" y="147053"/>
                  </a:moveTo>
                  <a:lnTo>
                    <a:pt x="197637" y="0"/>
                  </a:lnTo>
                  <a:lnTo>
                    <a:pt x="0" y="147053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6" name="object 1346">
              <a:extLst>
                <a:ext uri="{FF2B5EF4-FFF2-40B4-BE49-F238E27FC236}">
                  <a16:creationId xmlns:a16="http://schemas.microsoft.com/office/drawing/2014/main" id="{F15AFA6C-EAE4-7DD0-FD8C-20EF61D46426}"/>
                </a:ext>
              </a:extLst>
            </p:cNvPr>
            <p:cNvSpPr/>
            <p:nvPr/>
          </p:nvSpPr>
          <p:spPr>
            <a:xfrm>
              <a:off x="6512252" y="2810603"/>
              <a:ext cx="158262" cy="80478"/>
            </a:xfrm>
            <a:custGeom>
              <a:avLst/>
              <a:gdLst/>
              <a:ahLst/>
              <a:cxnLst/>
              <a:rect l="l" t="t" r="r" b="b"/>
              <a:pathLst>
                <a:path w="260984" h="132715">
                  <a:moveTo>
                    <a:pt x="260714" y="0"/>
                  </a:moveTo>
                  <a:lnTo>
                    <a:pt x="0" y="132509"/>
                  </a:lnTo>
                  <a:lnTo>
                    <a:pt x="2607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7" name="object 1347">
              <a:extLst>
                <a:ext uri="{FF2B5EF4-FFF2-40B4-BE49-F238E27FC236}">
                  <a16:creationId xmlns:a16="http://schemas.microsoft.com/office/drawing/2014/main" id="{925DE617-AADE-41F7-AADF-09FD9BFC8915}"/>
                </a:ext>
              </a:extLst>
            </p:cNvPr>
            <p:cNvSpPr/>
            <p:nvPr/>
          </p:nvSpPr>
          <p:spPr>
            <a:xfrm>
              <a:off x="6512252" y="2810603"/>
              <a:ext cx="158262" cy="80478"/>
            </a:xfrm>
            <a:custGeom>
              <a:avLst/>
              <a:gdLst/>
              <a:ahLst/>
              <a:cxnLst/>
              <a:rect l="l" t="t" r="r" b="b"/>
              <a:pathLst>
                <a:path w="260984" h="132715">
                  <a:moveTo>
                    <a:pt x="0" y="132509"/>
                  </a:moveTo>
                  <a:lnTo>
                    <a:pt x="260714" y="0"/>
                  </a:lnTo>
                  <a:lnTo>
                    <a:pt x="0" y="132509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8" name="object 1348">
              <a:extLst>
                <a:ext uri="{FF2B5EF4-FFF2-40B4-BE49-F238E27FC236}">
                  <a16:creationId xmlns:a16="http://schemas.microsoft.com/office/drawing/2014/main" id="{14A0A1A6-A521-6292-7583-C61E3AC4ECCD}"/>
                </a:ext>
              </a:extLst>
            </p:cNvPr>
            <p:cNvSpPr/>
            <p:nvPr/>
          </p:nvSpPr>
          <p:spPr>
            <a:xfrm>
              <a:off x="6489175" y="2979099"/>
              <a:ext cx="160957" cy="385"/>
            </a:xfrm>
            <a:custGeom>
              <a:avLst/>
              <a:gdLst/>
              <a:ahLst/>
              <a:cxnLst/>
              <a:rect l="l" t="t" r="r" b="b"/>
              <a:pathLst>
                <a:path w="265430" h="634">
                  <a:moveTo>
                    <a:pt x="265416" y="0"/>
                  </a:moveTo>
                  <a:lnTo>
                    <a:pt x="0" y="157"/>
                  </a:lnTo>
                  <a:lnTo>
                    <a:pt x="2654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9" name="object 1349">
              <a:extLst>
                <a:ext uri="{FF2B5EF4-FFF2-40B4-BE49-F238E27FC236}">
                  <a16:creationId xmlns:a16="http://schemas.microsoft.com/office/drawing/2014/main" id="{7C8BEACD-C9F6-8102-AA50-D1659A4E22F8}"/>
                </a:ext>
              </a:extLst>
            </p:cNvPr>
            <p:cNvSpPr/>
            <p:nvPr/>
          </p:nvSpPr>
          <p:spPr>
            <a:xfrm>
              <a:off x="6489175" y="2979099"/>
              <a:ext cx="160957" cy="385"/>
            </a:xfrm>
            <a:custGeom>
              <a:avLst/>
              <a:gdLst/>
              <a:ahLst/>
              <a:cxnLst/>
              <a:rect l="l" t="t" r="r" b="b"/>
              <a:pathLst>
                <a:path w="265430" h="634">
                  <a:moveTo>
                    <a:pt x="0" y="157"/>
                  </a:moveTo>
                  <a:lnTo>
                    <a:pt x="265416" y="0"/>
                  </a:lnTo>
                  <a:lnTo>
                    <a:pt x="0" y="157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0" name="object 1350">
              <a:extLst>
                <a:ext uri="{FF2B5EF4-FFF2-40B4-BE49-F238E27FC236}">
                  <a16:creationId xmlns:a16="http://schemas.microsoft.com/office/drawing/2014/main" id="{F1B09021-E5E1-4BF0-8060-87D8F8126172}"/>
                </a:ext>
              </a:extLst>
            </p:cNvPr>
            <p:cNvSpPr/>
            <p:nvPr/>
          </p:nvSpPr>
          <p:spPr>
            <a:xfrm>
              <a:off x="6458017" y="3071304"/>
              <a:ext cx="144784" cy="27340"/>
            </a:xfrm>
            <a:custGeom>
              <a:avLst/>
              <a:gdLst/>
              <a:ahLst/>
              <a:cxnLst/>
              <a:rect l="l" t="t" r="r" b="b"/>
              <a:pathLst>
                <a:path w="238759" h="45084">
                  <a:moveTo>
                    <a:pt x="0" y="0"/>
                  </a:moveTo>
                  <a:lnTo>
                    <a:pt x="238495" y="446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1" name="object 1351">
              <a:extLst>
                <a:ext uri="{FF2B5EF4-FFF2-40B4-BE49-F238E27FC236}">
                  <a16:creationId xmlns:a16="http://schemas.microsoft.com/office/drawing/2014/main" id="{EEF11BEE-05B0-58F8-332C-7D162C899DF2}"/>
                </a:ext>
              </a:extLst>
            </p:cNvPr>
            <p:cNvSpPr/>
            <p:nvPr/>
          </p:nvSpPr>
          <p:spPr>
            <a:xfrm>
              <a:off x="6458017" y="3071304"/>
              <a:ext cx="144784" cy="27340"/>
            </a:xfrm>
            <a:custGeom>
              <a:avLst/>
              <a:gdLst/>
              <a:ahLst/>
              <a:cxnLst/>
              <a:rect l="l" t="t" r="r" b="b"/>
              <a:pathLst>
                <a:path w="238759" h="45084">
                  <a:moveTo>
                    <a:pt x="0" y="0"/>
                  </a:moveTo>
                  <a:lnTo>
                    <a:pt x="238495" y="44658"/>
                  </a:lnTo>
                  <a:lnTo>
                    <a:pt x="0" y="0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2" name="object 1352">
              <a:extLst>
                <a:ext uri="{FF2B5EF4-FFF2-40B4-BE49-F238E27FC236}">
                  <a16:creationId xmlns:a16="http://schemas.microsoft.com/office/drawing/2014/main" id="{51C7147C-47A3-D7D2-9CEA-3271B9719FC0}"/>
                </a:ext>
              </a:extLst>
            </p:cNvPr>
            <p:cNvSpPr/>
            <p:nvPr/>
          </p:nvSpPr>
          <p:spPr>
            <a:xfrm>
              <a:off x="6327211" y="3011440"/>
              <a:ext cx="118600" cy="86254"/>
            </a:xfrm>
            <a:custGeom>
              <a:avLst/>
              <a:gdLst/>
              <a:ahLst/>
              <a:cxnLst/>
              <a:rect l="l" t="t" r="r" b="b"/>
              <a:pathLst>
                <a:path w="195580" h="142240">
                  <a:moveTo>
                    <a:pt x="0" y="0"/>
                  </a:moveTo>
                  <a:lnTo>
                    <a:pt x="195386" y="1420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3" name="object 1353">
              <a:extLst>
                <a:ext uri="{FF2B5EF4-FFF2-40B4-BE49-F238E27FC236}">
                  <a16:creationId xmlns:a16="http://schemas.microsoft.com/office/drawing/2014/main" id="{74A17593-03DC-35EB-996D-98EAF80EAF81}"/>
                </a:ext>
              </a:extLst>
            </p:cNvPr>
            <p:cNvSpPr/>
            <p:nvPr/>
          </p:nvSpPr>
          <p:spPr>
            <a:xfrm>
              <a:off x="6327211" y="3011440"/>
              <a:ext cx="118600" cy="86254"/>
            </a:xfrm>
            <a:custGeom>
              <a:avLst/>
              <a:gdLst/>
              <a:ahLst/>
              <a:cxnLst/>
              <a:rect l="l" t="t" r="r" b="b"/>
              <a:pathLst>
                <a:path w="195580" h="142240">
                  <a:moveTo>
                    <a:pt x="195386" y="142089"/>
                  </a:moveTo>
                  <a:lnTo>
                    <a:pt x="0" y="0"/>
                  </a:lnTo>
                  <a:lnTo>
                    <a:pt x="195386" y="142089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4" name="object 1354">
              <a:extLst>
                <a:ext uri="{FF2B5EF4-FFF2-40B4-BE49-F238E27FC236}">
                  <a16:creationId xmlns:a16="http://schemas.microsoft.com/office/drawing/2014/main" id="{796E6729-E3D6-1886-FE09-1261855B2FD8}"/>
                </a:ext>
              </a:extLst>
            </p:cNvPr>
            <p:cNvSpPr/>
            <p:nvPr/>
          </p:nvSpPr>
          <p:spPr>
            <a:xfrm>
              <a:off x="6343252" y="2898702"/>
              <a:ext cx="135927" cy="112439"/>
            </a:xfrm>
            <a:custGeom>
              <a:avLst/>
              <a:gdLst/>
              <a:ahLst/>
              <a:cxnLst/>
              <a:rect l="l" t="t" r="r" b="b"/>
              <a:pathLst>
                <a:path w="224155" h="185420">
                  <a:moveTo>
                    <a:pt x="0" y="0"/>
                  </a:moveTo>
                  <a:lnTo>
                    <a:pt x="223794" y="185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5" name="object 1355">
              <a:extLst>
                <a:ext uri="{FF2B5EF4-FFF2-40B4-BE49-F238E27FC236}">
                  <a16:creationId xmlns:a16="http://schemas.microsoft.com/office/drawing/2014/main" id="{9E6A2C8B-16CD-A0B5-687B-71AA7F51EACB}"/>
                </a:ext>
              </a:extLst>
            </p:cNvPr>
            <p:cNvSpPr/>
            <p:nvPr/>
          </p:nvSpPr>
          <p:spPr>
            <a:xfrm>
              <a:off x="6343252" y="2898702"/>
              <a:ext cx="135927" cy="112439"/>
            </a:xfrm>
            <a:custGeom>
              <a:avLst/>
              <a:gdLst/>
              <a:ahLst/>
              <a:cxnLst/>
              <a:rect l="l" t="t" r="r" b="b"/>
              <a:pathLst>
                <a:path w="224155" h="185420">
                  <a:moveTo>
                    <a:pt x="223794" y="185167"/>
                  </a:moveTo>
                  <a:lnTo>
                    <a:pt x="0" y="0"/>
                  </a:lnTo>
                  <a:lnTo>
                    <a:pt x="223794" y="185167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6" name="object 1356">
              <a:extLst>
                <a:ext uri="{FF2B5EF4-FFF2-40B4-BE49-F238E27FC236}">
                  <a16:creationId xmlns:a16="http://schemas.microsoft.com/office/drawing/2014/main" id="{CA6F6DD1-C428-650B-CC54-1F4C840095F1}"/>
                </a:ext>
              </a:extLst>
            </p:cNvPr>
            <p:cNvSpPr/>
            <p:nvPr/>
          </p:nvSpPr>
          <p:spPr>
            <a:xfrm>
              <a:off x="6362352" y="2799999"/>
              <a:ext cx="144784" cy="113979"/>
            </a:xfrm>
            <a:custGeom>
              <a:avLst/>
              <a:gdLst/>
              <a:ahLst/>
              <a:cxnLst/>
              <a:rect l="l" t="t" r="r" b="b"/>
              <a:pathLst>
                <a:path w="238759" h="187959">
                  <a:moveTo>
                    <a:pt x="0" y="0"/>
                  </a:moveTo>
                  <a:lnTo>
                    <a:pt x="238610" y="187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7" name="object 1357">
              <a:extLst>
                <a:ext uri="{FF2B5EF4-FFF2-40B4-BE49-F238E27FC236}">
                  <a16:creationId xmlns:a16="http://schemas.microsoft.com/office/drawing/2014/main" id="{9718F560-AE95-44CB-C49B-D50E399C1308}"/>
                </a:ext>
              </a:extLst>
            </p:cNvPr>
            <p:cNvSpPr/>
            <p:nvPr/>
          </p:nvSpPr>
          <p:spPr>
            <a:xfrm>
              <a:off x="6362352" y="2799999"/>
              <a:ext cx="144784" cy="113979"/>
            </a:xfrm>
            <a:custGeom>
              <a:avLst/>
              <a:gdLst/>
              <a:ahLst/>
              <a:cxnLst/>
              <a:rect l="l" t="t" r="r" b="b"/>
              <a:pathLst>
                <a:path w="238759" h="187959">
                  <a:moveTo>
                    <a:pt x="238610" y="187366"/>
                  </a:moveTo>
                  <a:lnTo>
                    <a:pt x="0" y="0"/>
                  </a:lnTo>
                  <a:lnTo>
                    <a:pt x="238610" y="18736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8" name="object 1358">
              <a:extLst>
                <a:ext uri="{FF2B5EF4-FFF2-40B4-BE49-F238E27FC236}">
                  <a16:creationId xmlns:a16="http://schemas.microsoft.com/office/drawing/2014/main" id="{FD30BF0F-8BD8-6089-F478-F992686B179A}"/>
                </a:ext>
              </a:extLst>
            </p:cNvPr>
            <p:cNvSpPr/>
            <p:nvPr/>
          </p:nvSpPr>
          <p:spPr>
            <a:xfrm>
              <a:off x="6401582" y="2734999"/>
              <a:ext cx="125146" cy="77013"/>
            </a:xfrm>
            <a:custGeom>
              <a:avLst/>
              <a:gdLst/>
              <a:ahLst/>
              <a:cxnLst/>
              <a:rect l="l" t="t" r="r" b="b"/>
              <a:pathLst>
                <a:path w="206375" h="127000">
                  <a:moveTo>
                    <a:pt x="0" y="0"/>
                  </a:moveTo>
                  <a:lnTo>
                    <a:pt x="206286" y="126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39" name="object 1359">
              <a:extLst>
                <a:ext uri="{FF2B5EF4-FFF2-40B4-BE49-F238E27FC236}">
                  <a16:creationId xmlns:a16="http://schemas.microsoft.com/office/drawing/2014/main" id="{F30E3249-3B91-C7F7-9F2D-21DEF4AC0868}"/>
                </a:ext>
              </a:extLst>
            </p:cNvPr>
            <p:cNvSpPr/>
            <p:nvPr/>
          </p:nvSpPr>
          <p:spPr>
            <a:xfrm>
              <a:off x="6401582" y="2734999"/>
              <a:ext cx="125146" cy="77013"/>
            </a:xfrm>
            <a:custGeom>
              <a:avLst/>
              <a:gdLst/>
              <a:ahLst/>
              <a:cxnLst/>
              <a:rect l="l" t="t" r="r" b="b"/>
              <a:pathLst>
                <a:path w="206375" h="127000">
                  <a:moveTo>
                    <a:pt x="206286" y="126456"/>
                  </a:moveTo>
                  <a:lnTo>
                    <a:pt x="0" y="0"/>
                  </a:lnTo>
                  <a:lnTo>
                    <a:pt x="206286" y="126456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0" name="object 1360">
              <a:extLst>
                <a:ext uri="{FF2B5EF4-FFF2-40B4-BE49-F238E27FC236}">
                  <a16:creationId xmlns:a16="http://schemas.microsoft.com/office/drawing/2014/main" id="{E40790D4-0E46-1BB5-3039-0F242F072AF8}"/>
                </a:ext>
              </a:extLst>
            </p:cNvPr>
            <p:cNvSpPr/>
            <p:nvPr/>
          </p:nvSpPr>
          <p:spPr>
            <a:xfrm>
              <a:off x="6445757" y="2617753"/>
              <a:ext cx="91645" cy="82019"/>
            </a:xfrm>
            <a:custGeom>
              <a:avLst/>
              <a:gdLst/>
              <a:ahLst/>
              <a:cxnLst/>
              <a:rect l="l" t="t" r="r" b="b"/>
              <a:pathLst>
                <a:path w="151130" h="135254">
                  <a:moveTo>
                    <a:pt x="0" y="0"/>
                  </a:moveTo>
                  <a:lnTo>
                    <a:pt x="150854" y="135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1" name="object 1361">
              <a:extLst>
                <a:ext uri="{FF2B5EF4-FFF2-40B4-BE49-F238E27FC236}">
                  <a16:creationId xmlns:a16="http://schemas.microsoft.com/office/drawing/2014/main" id="{3DB7A017-2BED-92DC-A93D-056DBDF7E13F}"/>
                </a:ext>
              </a:extLst>
            </p:cNvPr>
            <p:cNvSpPr/>
            <p:nvPr/>
          </p:nvSpPr>
          <p:spPr>
            <a:xfrm>
              <a:off x="6445757" y="2617753"/>
              <a:ext cx="91645" cy="82019"/>
            </a:xfrm>
            <a:custGeom>
              <a:avLst/>
              <a:gdLst/>
              <a:ahLst/>
              <a:cxnLst/>
              <a:rect l="l" t="t" r="r" b="b"/>
              <a:pathLst>
                <a:path w="151130" h="135254">
                  <a:moveTo>
                    <a:pt x="150854" y="135095"/>
                  </a:moveTo>
                  <a:lnTo>
                    <a:pt x="0" y="0"/>
                  </a:lnTo>
                  <a:lnTo>
                    <a:pt x="150854" y="135095"/>
                  </a:lnTo>
                </a:path>
              </a:pathLst>
            </a:custGeom>
            <a:ln w="10711">
              <a:solidFill>
                <a:srgbClr val="213100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2" name="object 1362">
              <a:extLst>
                <a:ext uri="{FF2B5EF4-FFF2-40B4-BE49-F238E27FC236}">
                  <a16:creationId xmlns:a16="http://schemas.microsoft.com/office/drawing/2014/main" id="{A480EA35-1D9C-5EF7-8D57-F862EC359897}"/>
                </a:ext>
              </a:extLst>
            </p:cNvPr>
            <p:cNvSpPr/>
            <p:nvPr/>
          </p:nvSpPr>
          <p:spPr>
            <a:xfrm>
              <a:off x="5740146" y="2647409"/>
              <a:ext cx="185986" cy="83944"/>
            </a:xfrm>
            <a:custGeom>
              <a:avLst/>
              <a:gdLst/>
              <a:ahLst/>
              <a:cxnLst/>
              <a:rect l="l" t="t" r="r" b="b"/>
              <a:pathLst>
                <a:path w="306705" h="138429">
                  <a:moveTo>
                    <a:pt x="290085" y="0"/>
                  </a:moveTo>
                  <a:lnTo>
                    <a:pt x="0" y="68982"/>
                  </a:lnTo>
                  <a:lnTo>
                    <a:pt x="16365" y="137828"/>
                  </a:lnTo>
                  <a:lnTo>
                    <a:pt x="306451" y="68846"/>
                  </a:lnTo>
                  <a:lnTo>
                    <a:pt x="290085" y="0"/>
                  </a:lnTo>
                  <a:close/>
                </a:path>
              </a:pathLst>
            </a:custGeom>
            <a:solidFill>
              <a:srgbClr val="5BBCA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3" name="object 1363">
              <a:extLst>
                <a:ext uri="{FF2B5EF4-FFF2-40B4-BE49-F238E27FC236}">
                  <a16:creationId xmlns:a16="http://schemas.microsoft.com/office/drawing/2014/main" id="{2DFCBF74-6248-FB51-82BA-45072BD11AE4}"/>
                </a:ext>
              </a:extLst>
            </p:cNvPr>
            <p:cNvSpPr/>
            <p:nvPr/>
          </p:nvSpPr>
          <p:spPr>
            <a:xfrm>
              <a:off x="5715306" y="2689121"/>
              <a:ext cx="406628" cy="666932"/>
            </a:xfrm>
            <a:custGeom>
              <a:avLst/>
              <a:gdLst/>
              <a:ahLst/>
              <a:cxnLst/>
              <a:rect l="l" t="t" r="r" b="b"/>
              <a:pathLst>
                <a:path w="670559" h="1099820">
                  <a:moveTo>
                    <a:pt x="670090" y="990193"/>
                  </a:moveTo>
                  <a:lnTo>
                    <a:pt x="459270" y="103657"/>
                  </a:lnTo>
                  <a:lnTo>
                    <a:pt x="347395" y="0"/>
                  </a:lnTo>
                  <a:lnTo>
                    <a:pt x="57327" y="69049"/>
                  </a:lnTo>
                  <a:lnTo>
                    <a:pt x="0" y="212864"/>
                  </a:lnTo>
                  <a:lnTo>
                    <a:pt x="210807" y="1099400"/>
                  </a:lnTo>
                  <a:lnTo>
                    <a:pt x="375945" y="1060145"/>
                  </a:lnTo>
                  <a:lnTo>
                    <a:pt x="670090" y="99019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4" name="object 1364">
              <a:extLst>
                <a:ext uri="{FF2B5EF4-FFF2-40B4-BE49-F238E27FC236}">
                  <a16:creationId xmlns:a16="http://schemas.microsoft.com/office/drawing/2014/main" id="{BC0EABE9-2E7F-A2C4-D39C-C82B63CAD6EB}"/>
                </a:ext>
              </a:extLst>
            </p:cNvPr>
            <p:cNvSpPr/>
            <p:nvPr/>
          </p:nvSpPr>
          <p:spPr>
            <a:xfrm>
              <a:off x="5815185" y="2750884"/>
              <a:ext cx="306511" cy="581448"/>
            </a:xfrm>
            <a:custGeom>
              <a:avLst/>
              <a:gdLst/>
              <a:ahLst/>
              <a:cxnLst/>
              <a:rect l="l" t="t" r="r" b="b"/>
              <a:pathLst>
                <a:path w="505459" h="958850">
                  <a:moveTo>
                    <a:pt x="294148" y="0"/>
                  </a:moveTo>
                  <a:lnTo>
                    <a:pt x="0" y="69945"/>
                  </a:lnTo>
                  <a:lnTo>
                    <a:pt x="211239" y="958284"/>
                  </a:lnTo>
                  <a:lnTo>
                    <a:pt x="505387" y="888328"/>
                  </a:lnTo>
                  <a:lnTo>
                    <a:pt x="294148" y="0"/>
                  </a:lnTo>
                  <a:close/>
                </a:path>
              </a:pathLst>
            </a:custGeom>
            <a:solidFill>
              <a:srgbClr val="5BBCA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45" name="object 1365">
              <a:extLst>
                <a:ext uri="{FF2B5EF4-FFF2-40B4-BE49-F238E27FC236}">
                  <a16:creationId xmlns:a16="http://schemas.microsoft.com/office/drawing/2014/main" id="{02166CC9-7714-DCA0-2C64-7891A9F3EE2A}"/>
                </a:ext>
              </a:extLst>
            </p:cNvPr>
            <p:cNvPicPr/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030282" y="3153928"/>
              <a:ext cx="91448" cy="153367"/>
            </a:xfrm>
            <a:prstGeom prst="rect">
              <a:avLst/>
            </a:prstGeom>
          </p:spPr>
        </p:pic>
        <p:sp>
          <p:nvSpPr>
            <p:cNvPr id="46" name="object 1366">
              <a:extLst>
                <a:ext uri="{FF2B5EF4-FFF2-40B4-BE49-F238E27FC236}">
                  <a16:creationId xmlns:a16="http://schemas.microsoft.com/office/drawing/2014/main" id="{7122E88A-7AF7-A7DE-FC57-AFC102F9E852}"/>
                </a:ext>
              </a:extLst>
            </p:cNvPr>
            <p:cNvSpPr/>
            <p:nvPr/>
          </p:nvSpPr>
          <p:spPr>
            <a:xfrm>
              <a:off x="5880023" y="3033798"/>
              <a:ext cx="106663" cy="165193"/>
            </a:xfrm>
            <a:custGeom>
              <a:avLst/>
              <a:gdLst/>
              <a:ahLst/>
              <a:cxnLst/>
              <a:rect l="l" t="t" r="r" b="b"/>
              <a:pathLst>
                <a:path w="175894" h="272415">
                  <a:moveTo>
                    <a:pt x="92154" y="0"/>
                  </a:moveTo>
                  <a:lnTo>
                    <a:pt x="50176" y="13329"/>
                  </a:lnTo>
                  <a:lnTo>
                    <a:pt x="36718" y="34909"/>
                  </a:lnTo>
                  <a:lnTo>
                    <a:pt x="32386" y="42270"/>
                  </a:lnTo>
                  <a:lnTo>
                    <a:pt x="26100" y="48606"/>
                  </a:lnTo>
                  <a:lnTo>
                    <a:pt x="17685" y="52986"/>
                  </a:lnTo>
                  <a:lnTo>
                    <a:pt x="8523" y="54703"/>
                  </a:lnTo>
                  <a:lnTo>
                    <a:pt x="0" y="53045"/>
                  </a:lnTo>
                  <a:lnTo>
                    <a:pt x="52312" y="271279"/>
                  </a:lnTo>
                  <a:lnTo>
                    <a:pt x="80584" y="255136"/>
                  </a:lnTo>
                  <a:lnTo>
                    <a:pt x="79676" y="246743"/>
                  </a:lnTo>
                  <a:lnTo>
                    <a:pt x="79513" y="238905"/>
                  </a:lnTo>
                  <a:lnTo>
                    <a:pt x="82950" y="232684"/>
                  </a:lnTo>
                  <a:lnTo>
                    <a:pt x="88185" y="228401"/>
                  </a:lnTo>
                  <a:lnTo>
                    <a:pt x="96196" y="231343"/>
                  </a:lnTo>
                  <a:lnTo>
                    <a:pt x="106698" y="239783"/>
                  </a:lnTo>
                  <a:lnTo>
                    <a:pt x="111483" y="245353"/>
                  </a:lnTo>
                  <a:lnTo>
                    <a:pt x="118163" y="246484"/>
                  </a:lnTo>
                  <a:lnTo>
                    <a:pt x="142975" y="208872"/>
                  </a:lnTo>
                  <a:lnTo>
                    <a:pt x="137807" y="188924"/>
                  </a:lnTo>
                  <a:lnTo>
                    <a:pt x="126458" y="171032"/>
                  </a:lnTo>
                  <a:lnTo>
                    <a:pt x="110551" y="156916"/>
                  </a:lnTo>
                  <a:lnTo>
                    <a:pt x="106206" y="154058"/>
                  </a:lnTo>
                  <a:lnTo>
                    <a:pt x="101431" y="151377"/>
                  </a:lnTo>
                  <a:lnTo>
                    <a:pt x="98750" y="146948"/>
                  </a:lnTo>
                  <a:lnTo>
                    <a:pt x="124187" y="113776"/>
                  </a:lnTo>
                  <a:lnTo>
                    <a:pt x="143455" y="109635"/>
                  </a:lnTo>
                  <a:lnTo>
                    <a:pt x="152634" y="106300"/>
                  </a:lnTo>
                  <a:lnTo>
                    <a:pt x="167956" y="92902"/>
                  </a:lnTo>
                  <a:lnTo>
                    <a:pt x="175465" y="73770"/>
                  </a:lnTo>
                  <a:lnTo>
                    <a:pt x="175145" y="52623"/>
                  </a:lnTo>
                  <a:lnTo>
                    <a:pt x="166979" y="33182"/>
                  </a:lnTo>
                  <a:lnTo>
                    <a:pt x="152482" y="18270"/>
                  </a:lnTo>
                  <a:lnTo>
                    <a:pt x="134188" y="7999"/>
                  </a:lnTo>
                  <a:lnTo>
                    <a:pt x="113583" y="2024"/>
                  </a:lnTo>
                  <a:lnTo>
                    <a:pt x="92154" y="0"/>
                  </a:lnTo>
                  <a:close/>
                </a:path>
              </a:pathLst>
            </a:custGeom>
            <a:solidFill>
              <a:srgbClr val="0A213C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pic>
          <p:nvPicPr>
            <p:cNvPr id="47" name="object 1367">
              <a:extLst>
                <a:ext uri="{FF2B5EF4-FFF2-40B4-BE49-F238E27FC236}">
                  <a16:creationId xmlns:a16="http://schemas.microsoft.com/office/drawing/2014/main" id="{9520937B-A737-11ED-687C-9578E27324CA}"/>
                </a:ext>
              </a:extLst>
            </p:cNvPr>
            <p:cNvPicPr/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64288" y="2752758"/>
              <a:ext cx="130334" cy="137084"/>
            </a:xfrm>
            <a:prstGeom prst="rect">
              <a:avLst/>
            </a:prstGeom>
          </p:spPr>
        </p:pic>
        <p:sp>
          <p:nvSpPr>
            <p:cNvPr id="48" name="object 1368">
              <a:extLst>
                <a:ext uri="{FF2B5EF4-FFF2-40B4-BE49-F238E27FC236}">
                  <a16:creationId xmlns:a16="http://schemas.microsoft.com/office/drawing/2014/main" id="{BCA537B3-662A-BD0C-E340-733A4897E0E8}"/>
                </a:ext>
              </a:extLst>
            </p:cNvPr>
            <p:cNvSpPr/>
            <p:nvPr/>
          </p:nvSpPr>
          <p:spPr>
            <a:xfrm>
              <a:off x="5868627" y="2736908"/>
              <a:ext cx="573746" cy="606862"/>
            </a:xfrm>
            <a:custGeom>
              <a:avLst/>
              <a:gdLst/>
              <a:ahLst/>
              <a:cxnLst/>
              <a:rect l="l" t="t" r="r" b="b"/>
              <a:pathLst>
                <a:path w="946150" h="1000759">
                  <a:moveTo>
                    <a:pt x="417026" y="0"/>
                  </a:moveTo>
                  <a:lnTo>
                    <a:pt x="403944" y="5241"/>
                  </a:lnTo>
                  <a:lnTo>
                    <a:pt x="393146" y="12570"/>
                  </a:lnTo>
                  <a:lnTo>
                    <a:pt x="388653" y="16282"/>
                  </a:lnTo>
                  <a:lnTo>
                    <a:pt x="388514" y="35478"/>
                  </a:lnTo>
                  <a:lnTo>
                    <a:pt x="389194" y="46830"/>
                  </a:lnTo>
                  <a:lnTo>
                    <a:pt x="391347" y="54794"/>
                  </a:lnTo>
                  <a:lnTo>
                    <a:pt x="401857" y="77104"/>
                  </a:lnTo>
                  <a:lnTo>
                    <a:pt x="415489" y="108949"/>
                  </a:lnTo>
                  <a:lnTo>
                    <a:pt x="405041" y="159202"/>
                  </a:lnTo>
                  <a:lnTo>
                    <a:pt x="384831" y="197114"/>
                  </a:lnTo>
                  <a:lnTo>
                    <a:pt x="156963" y="580359"/>
                  </a:lnTo>
                  <a:lnTo>
                    <a:pt x="123138" y="618495"/>
                  </a:lnTo>
                  <a:lnTo>
                    <a:pt x="66107" y="640768"/>
                  </a:lnTo>
                  <a:lnTo>
                    <a:pt x="58453" y="641571"/>
                  </a:lnTo>
                  <a:lnTo>
                    <a:pt x="5701" y="659247"/>
                  </a:lnTo>
                  <a:lnTo>
                    <a:pt x="0" y="691467"/>
                  </a:lnTo>
                  <a:lnTo>
                    <a:pt x="3672" y="697014"/>
                  </a:lnTo>
                  <a:lnTo>
                    <a:pt x="12549" y="700701"/>
                  </a:lnTo>
                  <a:lnTo>
                    <a:pt x="18538" y="702764"/>
                  </a:lnTo>
                  <a:lnTo>
                    <a:pt x="25083" y="701853"/>
                  </a:lnTo>
                  <a:lnTo>
                    <a:pt x="31386" y="701245"/>
                  </a:lnTo>
                  <a:lnTo>
                    <a:pt x="80881" y="701926"/>
                  </a:lnTo>
                  <a:lnTo>
                    <a:pt x="129111" y="713036"/>
                  </a:lnTo>
                  <a:lnTo>
                    <a:pt x="180306" y="731383"/>
                  </a:lnTo>
                  <a:lnTo>
                    <a:pt x="224844" y="751805"/>
                  </a:lnTo>
                  <a:lnTo>
                    <a:pt x="268144" y="775072"/>
                  </a:lnTo>
                  <a:lnTo>
                    <a:pt x="310536" y="800197"/>
                  </a:lnTo>
                  <a:lnTo>
                    <a:pt x="352350" y="826195"/>
                  </a:lnTo>
                  <a:lnTo>
                    <a:pt x="404882" y="867483"/>
                  </a:lnTo>
                  <a:lnTo>
                    <a:pt x="457615" y="918921"/>
                  </a:lnTo>
                  <a:lnTo>
                    <a:pt x="498264" y="962782"/>
                  </a:lnTo>
                  <a:lnTo>
                    <a:pt x="519319" y="993373"/>
                  </a:lnTo>
                  <a:lnTo>
                    <a:pt x="523989" y="997645"/>
                  </a:lnTo>
                  <a:lnTo>
                    <a:pt x="563694" y="983928"/>
                  </a:lnTo>
                  <a:lnTo>
                    <a:pt x="563839" y="964726"/>
                  </a:lnTo>
                  <a:lnTo>
                    <a:pt x="563162" y="953371"/>
                  </a:lnTo>
                  <a:lnTo>
                    <a:pt x="561010" y="945405"/>
                  </a:lnTo>
                  <a:lnTo>
                    <a:pt x="550498" y="923100"/>
                  </a:lnTo>
                  <a:lnTo>
                    <a:pt x="536857" y="891250"/>
                  </a:lnTo>
                  <a:lnTo>
                    <a:pt x="577976" y="820707"/>
                  </a:lnTo>
                  <a:lnTo>
                    <a:pt x="586772" y="805933"/>
                  </a:lnTo>
                  <a:lnTo>
                    <a:pt x="613148" y="759462"/>
                  </a:lnTo>
                  <a:lnTo>
                    <a:pt x="635953" y="715263"/>
                  </a:lnTo>
                  <a:lnTo>
                    <a:pt x="656377" y="672581"/>
                  </a:lnTo>
                  <a:lnTo>
                    <a:pt x="694844" y="588731"/>
                  </a:lnTo>
                  <a:lnTo>
                    <a:pt x="715267" y="546049"/>
                  </a:lnTo>
                  <a:lnTo>
                    <a:pt x="738070" y="501850"/>
                  </a:lnTo>
                  <a:lnTo>
                    <a:pt x="764442" y="455379"/>
                  </a:lnTo>
                  <a:lnTo>
                    <a:pt x="845644" y="372816"/>
                  </a:lnTo>
                  <a:lnTo>
                    <a:pt x="884734" y="369140"/>
                  </a:lnTo>
                  <a:lnTo>
                    <a:pt x="894784" y="368795"/>
                  </a:lnTo>
                  <a:lnTo>
                    <a:pt x="908793" y="366001"/>
                  </a:lnTo>
                  <a:lnTo>
                    <a:pt x="944724" y="331345"/>
                  </a:lnTo>
                  <a:lnTo>
                    <a:pt x="945615" y="320053"/>
                  </a:lnTo>
                  <a:lnTo>
                    <a:pt x="941942" y="314509"/>
                  </a:lnTo>
                  <a:lnTo>
                    <a:pt x="933065" y="310828"/>
                  </a:lnTo>
                  <a:lnTo>
                    <a:pt x="927076" y="308755"/>
                  </a:lnTo>
                  <a:lnTo>
                    <a:pt x="920532" y="309666"/>
                  </a:lnTo>
                  <a:lnTo>
                    <a:pt x="914228" y="310273"/>
                  </a:lnTo>
                  <a:lnTo>
                    <a:pt x="869290" y="309559"/>
                  </a:lnTo>
                  <a:lnTo>
                    <a:pt x="825381" y="300059"/>
                  </a:lnTo>
                  <a:lnTo>
                    <a:pt x="782573" y="284045"/>
                  </a:lnTo>
                  <a:lnTo>
                    <a:pt x="740939" y="263789"/>
                  </a:lnTo>
                  <a:lnTo>
                    <a:pt x="700549" y="241563"/>
                  </a:lnTo>
                  <a:lnTo>
                    <a:pt x="657779" y="217180"/>
                  </a:lnTo>
                  <a:lnTo>
                    <a:pt x="615499" y="191873"/>
                  </a:lnTo>
                  <a:lnTo>
                    <a:pt x="574418" y="164883"/>
                  </a:lnTo>
                  <a:lnTo>
                    <a:pt x="535249" y="135450"/>
                  </a:lnTo>
                  <a:lnTo>
                    <a:pt x="494733" y="99170"/>
                  </a:lnTo>
                  <a:lnTo>
                    <a:pt x="461993" y="62053"/>
                  </a:lnTo>
                  <a:lnTo>
                    <a:pt x="437813" y="18858"/>
                  </a:lnTo>
                  <a:lnTo>
                    <a:pt x="433039" y="6837"/>
                  </a:lnTo>
                  <a:lnTo>
                    <a:pt x="428369" y="2555"/>
                  </a:lnTo>
                  <a:lnTo>
                    <a:pt x="417026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49" name="object 1369">
              <a:extLst>
                <a:ext uri="{FF2B5EF4-FFF2-40B4-BE49-F238E27FC236}">
                  <a16:creationId xmlns:a16="http://schemas.microsoft.com/office/drawing/2014/main" id="{5238D254-AF95-CD8F-8529-D4D2AC51D42A}"/>
                </a:ext>
              </a:extLst>
            </p:cNvPr>
            <p:cNvSpPr/>
            <p:nvPr/>
          </p:nvSpPr>
          <p:spPr>
            <a:xfrm>
              <a:off x="6029527" y="2850140"/>
              <a:ext cx="272241" cy="360035"/>
            </a:xfrm>
            <a:custGeom>
              <a:avLst/>
              <a:gdLst/>
              <a:ahLst/>
              <a:cxnLst/>
              <a:rect l="l" t="t" r="r" b="b"/>
              <a:pathLst>
                <a:path w="448944" h="593725">
                  <a:moveTo>
                    <a:pt x="383120" y="502704"/>
                  </a:moveTo>
                  <a:lnTo>
                    <a:pt x="137833" y="456514"/>
                  </a:lnTo>
                  <a:lnTo>
                    <a:pt x="78117" y="363347"/>
                  </a:lnTo>
                  <a:lnTo>
                    <a:pt x="49364" y="128600"/>
                  </a:lnTo>
                  <a:lnTo>
                    <a:pt x="0" y="211493"/>
                  </a:lnTo>
                  <a:lnTo>
                    <a:pt x="41122" y="396786"/>
                  </a:lnTo>
                  <a:lnTo>
                    <a:pt x="109651" y="493077"/>
                  </a:lnTo>
                  <a:lnTo>
                    <a:pt x="336994" y="593102"/>
                  </a:lnTo>
                  <a:lnTo>
                    <a:pt x="383120" y="502704"/>
                  </a:lnTo>
                  <a:close/>
                </a:path>
                <a:path w="448944" h="593725">
                  <a:moveTo>
                    <a:pt x="448716" y="369760"/>
                  </a:moveTo>
                  <a:lnTo>
                    <a:pt x="214363" y="327914"/>
                  </a:lnTo>
                  <a:lnTo>
                    <a:pt x="154647" y="234746"/>
                  </a:lnTo>
                  <a:lnTo>
                    <a:pt x="125907" y="0"/>
                  </a:lnTo>
                  <a:lnTo>
                    <a:pt x="76530" y="82892"/>
                  </a:lnTo>
                  <a:lnTo>
                    <a:pt x="117652" y="268185"/>
                  </a:lnTo>
                  <a:lnTo>
                    <a:pt x="186182" y="364477"/>
                  </a:lnTo>
                  <a:lnTo>
                    <a:pt x="402132" y="461772"/>
                  </a:lnTo>
                  <a:lnTo>
                    <a:pt x="448716" y="369760"/>
                  </a:lnTo>
                  <a:close/>
                </a:path>
              </a:pathLst>
            </a:custGeom>
            <a:solidFill>
              <a:srgbClr val="870402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0" name="object 1370">
              <a:extLst>
                <a:ext uri="{FF2B5EF4-FFF2-40B4-BE49-F238E27FC236}">
                  <a16:creationId xmlns:a16="http://schemas.microsoft.com/office/drawing/2014/main" id="{890D616C-B3E3-A170-367E-78028B5F28BC}"/>
                </a:ext>
              </a:extLst>
            </p:cNvPr>
            <p:cNvSpPr/>
            <p:nvPr/>
          </p:nvSpPr>
          <p:spPr>
            <a:xfrm>
              <a:off x="6333267" y="2654399"/>
              <a:ext cx="227573" cy="447830"/>
            </a:xfrm>
            <a:custGeom>
              <a:avLst/>
              <a:gdLst/>
              <a:ahLst/>
              <a:cxnLst/>
              <a:rect l="l" t="t" r="r" b="b"/>
              <a:pathLst>
                <a:path w="375284" h="738504">
                  <a:moveTo>
                    <a:pt x="295352" y="0"/>
                  </a:moveTo>
                  <a:lnTo>
                    <a:pt x="259280" y="14229"/>
                  </a:lnTo>
                  <a:lnTo>
                    <a:pt x="262819" y="65924"/>
                  </a:lnTo>
                  <a:lnTo>
                    <a:pt x="263900" y="90991"/>
                  </a:lnTo>
                  <a:lnTo>
                    <a:pt x="264306" y="115650"/>
                  </a:lnTo>
                  <a:lnTo>
                    <a:pt x="263992" y="139943"/>
                  </a:lnTo>
                  <a:lnTo>
                    <a:pt x="262920" y="163904"/>
                  </a:lnTo>
                  <a:lnTo>
                    <a:pt x="258369" y="210988"/>
                  </a:lnTo>
                  <a:lnTo>
                    <a:pt x="250854" y="257207"/>
                  </a:lnTo>
                  <a:lnTo>
                    <a:pt x="240414" y="302874"/>
                  </a:lnTo>
                  <a:lnTo>
                    <a:pt x="227394" y="348209"/>
                  </a:lnTo>
                  <a:lnTo>
                    <a:pt x="212140" y="393433"/>
                  </a:lnTo>
                  <a:lnTo>
                    <a:pt x="195134" y="437327"/>
                  </a:lnTo>
                  <a:lnTo>
                    <a:pt x="176060" y="479311"/>
                  </a:lnTo>
                  <a:lnTo>
                    <a:pt x="154366" y="519545"/>
                  </a:lnTo>
                  <a:lnTo>
                    <a:pt x="129503" y="558192"/>
                  </a:lnTo>
                  <a:lnTo>
                    <a:pt x="101093" y="595772"/>
                  </a:lnTo>
                  <a:lnTo>
                    <a:pt x="60883" y="642211"/>
                  </a:lnTo>
                  <a:lnTo>
                    <a:pt x="34752" y="670325"/>
                  </a:lnTo>
                  <a:lnTo>
                    <a:pt x="25989" y="680131"/>
                  </a:lnTo>
                  <a:lnTo>
                    <a:pt x="8787" y="700939"/>
                  </a:lnTo>
                  <a:lnTo>
                    <a:pt x="0" y="711329"/>
                  </a:lnTo>
                  <a:lnTo>
                    <a:pt x="15894" y="737883"/>
                  </a:lnTo>
                  <a:lnTo>
                    <a:pt x="29706" y="735043"/>
                  </a:lnTo>
                  <a:lnTo>
                    <a:pt x="43795" y="732469"/>
                  </a:lnTo>
                  <a:lnTo>
                    <a:pt x="57737" y="729448"/>
                  </a:lnTo>
                  <a:lnTo>
                    <a:pt x="96794" y="714505"/>
                  </a:lnTo>
                  <a:lnTo>
                    <a:pt x="146756" y="688139"/>
                  </a:lnTo>
                  <a:lnTo>
                    <a:pt x="193997" y="654869"/>
                  </a:lnTo>
                  <a:lnTo>
                    <a:pt x="237249" y="614923"/>
                  </a:lnTo>
                  <a:lnTo>
                    <a:pt x="266003" y="580971"/>
                  </a:lnTo>
                  <a:lnTo>
                    <a:pt x="291237" y="544423"/>
                  </a:lnTo>
                  <a:lnTo>
                    <a:pt x="319233" y="492875"/>
                  </a:lnTo>
                  <a:lnTo>
                    <a:pt x="341089" y="439504"/>
                  </a:lnTo>
                  <a:lnTo>
                    <a:pt x="357786" y="384980"/>
                  </a:lnTo>
                  <a:lnTo>
                    <a:pt x="369370" y="328524"/>
                  </a:lnTo>
                  <a:lnTo>
                    <a:pt x="374110" y="285212"/>
                  </a:lnTo>
                  <a:lnTo>
                    <a:pt x="375261" y="256092"/>
                  </a:lnTo>
                  <a:lnTo>
                    <a:pt x="375165" y="241503"/>
                  </a:lnTo>
                  <a:lnTo>
                    <a:pt x="367412" y="166183"/>
                  </a:lnTo>
                  <a:lnTo>
                    <a:pt x="356422" y="121201"/>
                  </a:lnTo>
                  <a:lnTo>
                    <a:pt x="340735" y="78070"/>
                  </a:lnTo>
                  <a:lnTo>
                    <a:pt x="320372" y="37451"/>
                  </a:lnTo>
                  <a:lnTo>
                    <a:pt x="295352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1" name="object 1371">
              <a:extLst>
                <a:ext uri="{FF2B5EF4-FFF2-40B4-BE49-F238E27FC236}">
                  <a16:creationId xmlns:a16="http://schemas.microsoft.com/office/drawing/2014/main" id="{EEBFEA65-9A29-2F8C-F58B-C20F5DD293A1}"/>
                </a:ext>
              </a:extLst>
            </p:cNvPr>
            <p:cNvSpPr/>
            <p:nvPr/>
          </p:nvSpPr>
          <p:spPr>
            <a:xfrm>
              <a:off x="6347875" y="2631792"/>
              <a:ext cx="200619" cy="466313"/>
            </a:xfrm>
            <a:custGeom>
              <a:avLst/>
              <a:gdLst/>
              <a:ahLst/>
              <a:cxnLst/>
              <a:rect l="l" t="t" r="r" b="b"/>
              <a:pathLst>
                <a:path w="330834" h="768984">
                  <a:moveTo>
                    <a:pt x="1587" y="719188"/>
                  </a:moveTo>
                  <a:lnTo>
                    <a:pt x="1397" y="718273"/>
                  </a:lnTo>
                  <a:lnTo>
                    <a:pt x="1193" y="718248"/>
                  </a:lnTo>
                  <a:lnTo>
                    <a:pt x="0" y="719683"/>
                  </a:lnTo>
                  <a:lnTo>
                    <a:pt x="101" y="719912"/>
                  </a:lnTo>
                  <a:lnTo>
                    <a:pt x="546" y="720852"/>
                  </a:lnTo>
                  <a:lnTo>
                    <a:pt x="1587" y="719188"/>
                  </a:lnTo>
                  <a:close/>
                </a:path>
                <a:path w="330834" h="768984">
                  <a:moveTo>
                    <a:pt x="4978" y="728878"/>
                  </a:moveTo>
                  <a:lnTo>
                    <a:pt x="4686" y="728548"/>
                  </a:lnTo>
                  <a:lnTo>
                    <a:pt x="4533" y="728256"/>
                  </a:lnTo>
                  <a:lnTo>
                    <a:pt x="4279" y="728484"/>
                  </a:lnTo>
                  <a:lnTo>
                    <a:pt x="3898" y="728675"/>
                  </a:lnTo>
                  <a:lnTo>
                    <a:pt x="3797" y="728954"/>
                  </a:lnTo>
                  <a:lnTo>
                    <a:pt x="3708" y="729195"/>
                  </a:lnTo>
                  <a:lnTo>
                    <a:pt x="3962" y="729538"/>
                  </a:lnTo>
                  <a:lnTo>
                    <a:pt x="4127" y="730008"/>
                  </a:lnTo>
                  <a:lnTo>
                    <a:pt x="4508" y="729627"/>
                  </a:lnTo>
                  <a:lnTo>
                    <a:pt x="4876" y="729411"/>
                  </a:lnTo>
                  <a:lnTo>
                    <a:pt x="4940" y="729107"/>
                  </a:lnTo>
                  <a:lnTo>
                    <a:pt x="4978" y="728878"/>
                  </a:lnTo>
                  <a:close/>
                </a:path>
                <a:path w="330834" h="768984">
                  <a:moveTo>
                    <a:pt x="14452" y="767410"/>
                  </a:moveTo>
                  <a:lnTo>
                    <a:pt x="14274" y="767080"/>
                  </a:lnTo>
                  <a:lnTo>
                    <a:pt x="14097" y="766737"/>
                  </a:lnTo>
                  <a:lnTo>
                    <a:pt x="13906" y="766406"/>
                  </a:lnTo>
                  <a:lnTo>
                    <a:pt x="13258" y="766851"/>
                  </a:lnTo>
                  <a:lnTo>
                    <a:pt x="12598" y="767308"/>
                  </a:lnTo>
                  <a:lnTo>
                    <a:pt x="11938" y="767753"/>
                  </a:lnTo>
                  <a:lnTo>
                    <a:pt x="12077" y="768019"/>
                  </a:lnTo>
                  <a:lnTo>
                    <a:pt x="12242" y="768286"/>
                  </a:lnTo>
                  <a:lnTo>
                    <a:pt x="12382" y="768540"/>
                  </a:lnTo>
                  <a:lnTo>
                    <a:pt x="14452" y="767410"/>
                  </a:lnTo>
                  <a:close/>
                </a:path>
                <a:path w="330834" h="768984">
                  <a:moveTo>
                    <a:pt x="15062" y="746467"/>
                  </a:moveTo>
                  <a:lnTo>
                    <a:pt x="14871" y="746061"/>
                  </a:lnTo>
                  <a:lnTo>
                    <a:pt x="14617" y="745909"/>
                  </a:lnTo>
                  <a:lnTo>
                    <a:pt x="13271" y="743394"/>
                  </a:lnTo>
                  <a:lnTo>
                    <a:pt x="12674" y="745718"/>
                  </a:lnTo>
                  <a:lnTo>
                    <a:pt x="14617" y="745934"/>
                  </a:lnTo>
                  <a:lnTo>
                    <a:pt x="14782" y="746201"/>
                  </a:lnTo>
                  <a:lnTo>
                    <a:pt x="15062" y="746467"/>
                  </a:lnTo>
                  <a:close/>
                </a:path>
                <a:path w="330834" h="768984">
                  <a:moveTo>
                    <a:pt x="17170" y="748995"/>
                  </a:moveTo>
                  <a:lnTo>
                    <a:pt x="15062" y="746467"/>
                  </a:lnTo>
                  <a:lnTo>
                    <a:pt x="16370" y="749477"/>
                  </a:lnTo>
                  <a:lnTo>
                    <a:pt x="17170" y="748995"/>
                  </a:lnTo>
                  <a:close/>
                </a:path>
                <a:path w="330834" h="768984">
                  <a:moveTo>
                    <a:pt x="17183" y="767257"/>
                  </a:moveTo>
                  <a:lnTo>
                    <a:pt x="17056" y="767207"/>
                  </a:lnTo>
                  <a:lnTo>
                    <a:pt x="16776" y="767105"/>
                  </a:lnTo>
                  <a:lnTo>
                    <a:pt x="16548" y="767651"/>
                  </a:lnTo>
                  <a:lnTo>
                    <a:pt x="16306" y="768197"/>
                  </a:lnTo>
                  <a:lnTo>
                    <a:pt x="16065" y="768731"/>
                  </a:lnTo>
                  <a:lnTo>
                    <a:pt x="16891" y="768959"/>
                  </a:lnTo>
                  <a:lnTo>
                    <a:pt x="16979" y="768388"/>
                  </a:lnTo>
                  <a:lnTo>
                    <a:pt x="17081" y="767829"/>
                  </a:lnTo>
                  <a:lnTo>
                    <a:pt x="17183" y="767257"/>
                  </a:lnTo>
                  <a:close/>
                </a:path>
                <a:path w="330834" h="768984">
                  <a:moveTo>
                    <a:pt x="17818" y="746429"/>
                  </a:moveTo>
                  <a:lnTo>
                    <a:pt x="16040" y="744283"/>
                  </a:lnTo>
                  <a:lnTo>
                    <a:pt x="14947" y="745959"/>
                  </a:lnTo>
                  <a:lnTo>
                    <a:pt x="17818" y="746429"/>
                  </a:lnTo>
                  <a:close/>
                </a:path>
                <a:path w="330834" h="768984">
                  <a:moveTo>
                    <a:pt x="21780" y="761390"/>
                  </a:moveTo>
                  <a:lnTo>
                    <a:pt x="21488" y="760780"/>
                  </a:lnTo>
                  <a:lnTo>
                    <a:pt x="21209" y="760145"/>
                  </a:lnTo>
                  <a:lnTo>
                    <a:pt x="20916" y="759523"/>
                  </a:lnTo>
                  <a:lnTo>
                    <a:pt x="20624" y="759701"/>
                  </a:lnTo>
                  <a:lnTo>
                    <a:pt x="20332" y="759866"/>
                  </a:lnTo>
                  <a:lnTo>
                    <a:pt x="20040" y="760056"/>
                  </a:lnTo>
                  <a:lnTo>
                    <a:pt x="20396" y="760666"/>
                  </a:lnTo>
                  <a:lnTo>
                    <a:pt x="21158" y="761911"/>
                  </a:lnTo>
                  <a:lnTo>
                    <a:pt x="21577" y="761568"/>
                  </a:lnTo>
                  <a:lnTo>
                    <a:pt x="21780" y="761390"/>
                  </a:lnTo>
                  <a:close/>
                </a:path>
                <a:path w="330834" h="768984">
                  <a:moveTo>
                    <a:pt x="23710" y="751243"/>
                  </a:moveTo>
                  <a:lnTo>
                    <a:pt x="21602" y="746061"/>
                  </a:lnTo>
                  <a:lnTo>
                    <a:pt x="21132" y="749300"/>
                  </a:lnTo>
                  <a:lnTo>
                    <a:pt x="21170" y="749439"/>
                  </a:lnTo>
                  <a:lnTo>
                    <a:pt x="22885" y="751535"/>
                  </a:lnTo>
                  <a:lnTo>
                    <a:pt x="23152" y="751433"/>
                  </a:lnTo>
                  <a:lnTo>
                    <a:pt x="23710" y="751243"/>
                  </a:lnTo>
                  <a:close/>
                </a:path>
                <a:path w="330834" h="768984">
                  <a:moveTo>
                    <a:pt x="30086" y="695147"/>
                  </a:moveTo>
                  <a:lnTo>
                    <a:pt x="29095" y="692886"/>
                  </a:lnTo>
                  <a:lnTo>
                    <a:pt x="28613" y="691730"/>
                  </a:lnTo>
                  <a:lnTo>
                    <a:pt x="28422" y="691807"/>
                  </a:lnTo>
                  <a:lnTo>
                    <a:pt x="28219" y="691857"/>
                  </a:lnTo>
                  <a:lnTo>
                    <a:pt x="28016" y="691921"/>
                  </a:lnTo>
                  <a:lnTo>
                    <a:pt x="28841" y="695490"/>
                  </a:lnTo>
                  <a:lnTo>
                    <a:pt x="29260" y="695375"/>
                  </a:lnTo>
                  <a:lnTo>
                    <a:pt x="29679" y="695274"/>
                  </a:lnTo>
                  <a:lnTo>
                    <a:pt x="30086" y="695147"/>
                  </a:lnTo>
                  <a:close/>
                </a:path>
                <a:path w="330834" h="768984">
                  <a:moveTo>
                    <a:pt x="31838" y="726135"/>
                  </a:moveTo>
                  <a:lnTo>
                    <a:pt x="31635" y="725970"/>
                  </a:lnTo>
                  <a:lnTo>
                    <a:pt x="31432" y="725792"/>
                  </a:lnTo>
                  <a:lnTo>
                    <a:pt x="31216" y="725627"/>
                  </a:lnTo>
                  <a:lnTo>
                    <a:pt x="30734" y="726122"/>
                  </a:lnTo>
                  <a:lnTo>
                    <a:pt x="30226" y="726605"/>
                  </a:lnTo>
                  <a:lnTo>
                    <a:pt x="29743" y="727113"/>
                  </a:lnTo>
                  <a:lnTo>
                    <a:pt x="30594" y="727887"/>
                  </a:lnTo>
                  <a:lnTo>
                    <a:pt x="31013" y="727303"/>
                  </a:lnTo>
                  <a:lnTo>
                    <a:pt x="31419" y="726719"/>
                  </a:lnTo>
                  <a:lnTo>
                    <a:pt x="31838" y="726135"/>
                  </a:lnTo>
                  <a:close/>
                </a:path>
                <a:path w="330834" h="768984">
                  <a:moveTo>
                    <a:pt x="50927" y="681367"/>
                  </a:moveTo>
                  <a:lnTo>
                    <a:pt x="50558" y="680770"/>
                  </a:lnTo>
                  <a:lnTo>
                    <a:pt x="50190" y="680161"/>
                  </a:lnTo>
                  <a:lnTo>
                    <a:pt x="49822" y="679564"/>
                  </a:lnTo>
                  <a:lnTo>
                    <a:pt x="49618" y="679665"/>
                  </a:lnTo>
                  <a:lnTo>
                    <a:pt x="49250" y="679881"/>
                  </a:lnTo>
                  <a:lnTo>
                    <a:pt x="49593" y="680529"/>
                  </a:lnTo>
                  <a:lnTo>
                    <a:pt x="49936" y="681189"/>
                  </a:lnTo>
                  <a:lnTo>
                    <a:pt x="50292" y="681824"/>
                  </a:lnTo>
                  <a:lnTo>
                    <a:pt x="50507" y="681672"/>
                  </a:lnTo>
                  <a:lnTo>
                    <a:pt x="50927" y="681367"/>
                  </a:lnTo>
                  <a:close/>
                </a:path>
                <a:path w="330834" h="768984">
                  <a:moveTo>
                    <a:pt x="51993" y="715251"/>
                  </a:moveTo>
                  <a:lnTo>
                    <a:pt x="50812" y="710780"/>
                  </a:lnTo>
                  <a:lnTo>
                    <a:pt x="47269" y="714590"/>
                  </a:lnTo>
                  <a:lnTo>
                    <a:pt x="51968" y="715264"/>
                  </a:lnTo>
                  <a:close/>
                </a:path>
                <a:path w="330834" h="768984">
                  <a:moveTo>
                    <a:pt x="59448" y="717537"/>
                  </a:moveTo>
                  <a:lnTo>
                    <a:pt x="59309" y="717296"/>
                  </a:lnTo>
                  <a:lnTo>
                    <a:pt x="59194" y="717054"/>
                  </a:lnTo>
                  <a:lnTo>
                    <a:pt x="59067" y="716813"/>
                  </a:lnTo>
                  <a:lnTo>
                    <a:pt x="58102" y="717296"/>
                  </a:lnTo>
                  <a:lnTo>
                    <a:pt x="57137" y="717753"/>
                  </a:lnTo>
                  <a:lnTo>
                    <a:pt x="56172" y="718223"/>
                  </a:lnTo>
                  <a:lnTo>
                    <a:pt x="56400" y="718566"/>
                  </a:lnTo>
                  <a:lnTo>
                    <a:pt x="56629" y="718908"/>
                  </a:lnTo>
                  <a:lnTo>
                    <a:pt x="56857" y="719264"/>
                  </a:lnTo>
                  <a:lnTo>
                    <a:pt x="59448" y="717537"/>
                  </a:lnTo>
                  <a:close/>
                </a:path>
                <a:path w="330834" h="768984">
                  <a:moveTo>
                    <a:pt x="64312" y="730707"/>
                  </a:moveTo>
                  <a:lnTo>
                    <a:pt x="63080" y="730173"/>
                  </a:lnTo>
                  <a:lnTo>
                    <a:pt x="62471" y="729259"/>
                  </a:lnTo>
                  <a:lnTo>
                    <a:pt x="62166" y="729754"/>
                  </a:lnTo>
                  <a:lnTo>
                    <a:pt x="60972" y="729221"/>
                  </a:lnTo>
                  <a:lnTo>
                    <a:pt x="60515" y="730592"/>
                  </a:lnTo>
                  <a:lnTo>
                    <a:pt x="60210" y="732218"/>
                  </a:lnTo>
                  <a:lnTo>
                    <a:pt x="60921" y="732637"/>
                  </a:lnTo>
                  <a:lnTo>
                    <a:pt x="61734" y="733107"/>
                  </a:lnTo>
                  <a:lnTo>
                    <a:pt x="62826" y="733742"/>
                  </a:lnTo>
                  <a:lnTo>
                    <a:pt x="64312" y="730707"/>
                  </a:lnTo>
                  <a:close/>
                </a:path>
                <a:path w="330834" h="768984">
                  <a:moveTo>
                    <a:pt x="75793" y="660514"/>
                  </a:moveTo>
                  <a:lnTo>
                    <a:pt x="75349" y="660196"/>
                  </a:lnTo>
                  <a:lnTo>
                    <a:pt x="75057" y="659828"/>
                  </a:lnTo>
                  <a:lnTo>
                    <a:pt x="74599" y="660107"/>
                  </a:lnTo>
                  <a:lnTo>
                    <a:pt x="74256" y="660311"/>
                  </a:lnTo>
                  <a:lnTo>
                    <a:pt x="73914" y="660527"/>
                  </a:lnTo>
                  <a:lnTo>
                    <a:pt x="74256" y="660857"/>
                  </a:lnTo>
                  <a:lnTo>
                    <a:pt x="74561" y="661289"/>
                  </a:lnTo>
                  <a:lnTo>
                    <a:pt x="74980" y="661466"/>
                  </a:lnTo>
                  <a:lnTo>
                    <a:pt x="75133" y="661543"/>
                  </a:lnTo>
                  <a:lnTo>
                    <a:pt x="75755" y="661060"/>
                  </a:lnTo>
                  <a:lnTo>
                    <a:pt x="75780" y="660793"/>
                  </a:lnTo>
                  <a:lnTo>
                    <a:pt x="75793" y="660514"/>
                  </a:lnTo>
                  <a:close/>
                </a:path>
                <a:path w="330834" h="768984">
                  <a:moveTo>
                    <a:pt x="77139" y="667448"/>
                  </a:moveTo>
                  <a:lnTo>
                    <a:pt x="76517" y="665886"/>
                  </a:lnTo>
                  <a:lnTo>
                    <a:pt x="76187" y="665099"/>
                  </a:lnTo>
                  <a:lnTo>
                    <a:pt x="75526" y="665505"/>
                  </a:lnTo>
                  <a:lnTo>
                    <a:pt x="75869" y="666216"/>
                  </a:lnTo>
                  <a:lnTo>
                    <a:pt x="76200" y="666953"/>
                  </a:lnTo>
                  <a:lnTo>
                    <a:pt x="76542" y="667664"/>
                  </a:lnTo>
                  <a:lnTo>
                    <a:pt x="76746" y="667588"/>
                  </a:lnTo>
                  <a:lnTo>
                    <a:pt x="76949" y="667512"/>
                  </a:lnTo>
                  <a:lnTo>
                    <a:pt x="77139" y="667448"/>
                  </a:lnTo>
                  <a:close/>
                </a:path>
                <a:path w="330834" h="768984">
                  <a:moveTo>
                    <a:pt x="77330" y="648843"/>
                  </a:moveTo>
                  <a:lnTo>
                    <a:pt x="76987" y="648728"/>
                  </a:lnTo>
                  <a:lnTo>
                    <a:pt x="76809" y="649198"/>
                  </a:lnTo>
                  <a:lnTo>
                    <a:pt x="76619" y="649681"/>
                  </a:lnTo>
                  <a:lnTo>
                    <a:pt x="76441" y="650151"/>
                  </a:lnTo>
                  <a:lnTo>
                    <a:pt x="77139" y="650303"/>
                  </a:lnTo>
                  <a:lnTo>
                    <a:pt x="77330" y="648843"/>
                  </a:lnTo>
                  <a:close/>
                </a:path>
                <a:path w="330834" h="768984">
                  <a:moveTo>
                    <a:pt x="77927" y="653643"/>
                  </a:moveTo>
                  <a:lnTo>
                    <a:pt x="74968" y="652729"/>
                  </a:lnTo>
                  <a:lnTo>
                    <a:pt x="76212" y="655142"/>
                  </a:lnTo>
                  <a:lnTo>
                    <a:pt x="76873" y="656399"/>
                  </a:lnTo>
                  <a:lnTo>
                    <a:pt x="77927" y="653643"/>
                  </a:lnTo>
                  <a:close/>
                </a:path>
                <a:path w="330834" h="768984">
                  <a:moveTo>
                    <a:pt x="79019" y="674471"/>
                  </a:moveTo>
                  <a:lnTo>
                    <a:pt x="77317" y="671906"/>
                  </a:lnTo>
                  <a:lnTo>
                    <a:pt x="77076" y="672058"/>
                  </a:lnTo>
                  <a:lnTo>
                    <a:pt x="76847" y="672172"/>
                  </a:lnTo>
                  <a:lnTo>
                    <a:pt x="76619" y="672338"/>
                  </a:lnTo>
                  <a:lnTo>
                    <a:pt x="78066" y="675005"/>
                  </a:lnTo>
                  <a:lnTo>
                    <a:pt x="79019" y="674471"/>
                  </a:lnTo>
                  <a:close/>
                </a:path>
                <a:path w="330834" h="768984">
                  <a:moveTo>
                    <a:pt x="81178" y="708621"/>
                  </a:moveTo>
                  <a:lnTo>
                    <a:pt x="80619" y="707986"/>
                  </a:lnTo>
                  <a:lnTo>
                    <a:pt x="80086" y="707339"/>
                  </a:lnTo>
                  <a:lnTo>
                    <a:pt x="79527" y="706691"/>
                  </a:lnTo>
                  <a:lnTo>
                    <a:pt x="79438" y="706945"/>
                  </a:lnTo>
                  <a:lnTo>
                    <a:pt x="79197" y="707301"/>
                  </a:lnTo>
                  <a:lnTo>
                    <a:pt x="79286" y="707466"/>
                  </a:lnTo>
                  <a:lnTo>
                    <a:pt x="79629" y="708063"/>
                  </a:lnTo>
                  <a:lnTo>
                    <a:pt x="80086" y="708596"/>
                  </a:lnTo>
                  <a:lnTo>
                    <a:pt x="80505" y="709155"/>
                  </a:lnTo>
                  <a:lnTo>
                    <a:pt x="80721" y="708977"/>
                  </a:lnTo>
                  <a:lnTo>
                    <a:pt x="81178" y="708621"/>
                  </a:lnTo>
                  <a:close/>
                </a:path>
                <a:path w="330834" h="768984">
                  <a:moveTo>
                    <a:pt x="86169" y="678053"/>
                  </a:moveTo>
                  <a:lnTo>
                    <a:pt x="85890" y="676300"/>
                  </a:lnTo>
                  <a:lnTo>
                    <a:pt x="85686" y="676313"/>
                  </a:lnTo>
                  <a:lnTo>
                    <a:pt x="85280" y="676376"/>
                  </a:lnTo>
                  <a:lnTo>
                    <a:pt x="85356" y="676960"/>
                  </a:lnTo>
                  <a:lnTo>
                    <a:pt x="85432" y="677557"/>
                  </a:lnTo>
                  <a:lnTo>
                    <a:pt x="85509" y="678154"/>
                  </a:lnTo>
                  <a:lnTo>
                    <a:pt x="86169" y="678053"/>
                  </a:lnTo>
                  <a:close/>
                </a:path>
                <a:path w="330834" h="768984">
                  <a:moveTo>
                    <a:pt x="98171" y="720305"/>
                  </a:moveTo>
                  <a:lnTo>
                    <a:pt x="97637" y="719150"/>
                  </a:lnTo>
                  <a:lnTo>
                    <a:pt x="97142" y="717181"/>
                  </a:lnTo>
                  <a:lnTo>
                    <a:pt x="96380" y="718248"/>
                  </a:lnTo>
                  <a:lnTo>
                    <a:pt x="95973" y="718578"/>
                  </a:lnTo>
                  <a:lnTo>
                    <a:pt x="95973" y="719582"/>
                  </a:lnTo>
                  <a:lnTo>
                    <a:pt x="96177" y="720267"/>
                  </a:lnTo>
                  <a:lnTo>
                    <a:pt x="96354" y="721347"/>
                  </a:lnTo>
                  <a:lnTo>
                    <a:pt x="98171" y="720305"/>
                  </a:lnTo>
                  <a:close/>
                </a:path>
                <a:path w="330834" h="768984">
                  <a:moveTo>
                    <a:pt x="104013" y="717054"/>
                  </a:moveTo>
                  <a:lnTo>
                    <a:pt x="103543" y="716292"/>
                  </a:lnTo>
                  <a:lnTo>
                    <a:pt x="102717" y="716788"/>
                  </a:lnTo>
                  <a:lnTo>
                    <a:pt x="101066" y="717791"/>
                  </a:lnTo>
                  <a:lnTo>
                    <a:pt x="101295" y="718312"/>
                  </a:lnTo>
                  <a:lnTo>
                    <a:pt x="104013" y="717054"/>
                  </a:lnTo>
                  <a:close/>
                </a:path>
                <a:path w="330834" h="768984">
                  <a:moveTo>
                    <a:pt x="117602" y="667448"/>
                  </a:moveTo>
                  <a:lnTo>
                    <a:pt x="116217" y="663663"/>
                  </a:lnTo>
                  <a:lnTo>
                    <a:pt x="115176" y="664933"/>
                  </a:lnTo>
                  <a:lnTo>
                    <a:pt x="112979" y="667613"/>
                  </a:lnTo>
                  <a:lnTo>
                    <a:pt x="117551" y="667512"/>
                  </a:lnTo>
                  <a:close/>
                </a:path>
                <a:path w="330834" h="768984">
                  <a:moveTo>
                    <a:pt x="119583" y="685038"/>
                  </a:moveTo>
                  <a:lnTo>
                    <a:pt x="118643" y="684199"/>
                  </a:lnTo>
                  <a:lnTo>
                    <a:pt x="116306" y="684098"/>
                  </a:lnTo>
                  <a:lnTo>
                    <a:pt x="116192" y="685380"/>
                  </a:lnTo>
                  <a:lnTo>
                    <a:pt x="116306" y="687057"/>
                  </a:lnTo>
                  <a:lnTo>
                    <a:pt x="118160" y="687336"/>
                  </a:lnTo>
                  <a:lnTo>
                    <a:pt x="119443" y="687171"/>
                  </a:lnTo>
                  <a:lnTo>
                    <a:pt x="119583" y="685038"/>
                  </a:lnTo>
                  <a:close/>
                </a:path>
                <a:path w="330834" h="768984">
                  <a:moveTo>
                    <a:pt x="125590" y="633742"/>
                  </a:moveTo>
                  <a:lnTo>
                    <a:pt x="125437" y="630885"/>
                  </a:lnTo>
                  <a:lnTo>
                    <a:pt x="123748" y="633031"/>
                  </a:lnTo>
                  <a:lnTo>
                    <a:pt x="125590" y="633742"/>
                  </a:lnTo>
                  <a:close/>
                </a:path>
                <a:path w="330834" h="768984">
                  <a:moveTo>
                    <a:pt x="126047" y="633514"/>
                  </a:moveTo>
                  <a:lnTo>
                    <a:pt x="125666" y="633780"/>
                  </a:lnTo>
                  <a:lnTo>
                    <a:pt x="125590" y="633933"/>
                  </a:lnTo>
                  <a:lnTo>
                    <a:pt x="125590" y="634060"/>
                  </a:lnTo>
                  <a:lnTo>
                    <a:pt x="123456" y="635863"/>
                  </a:lnTo>
                  <a:lnTo>
                    <a:pt x="125806" y="635965"/>
                  </a:lnTo>
                  <a:lnTo>
                    <a:pt x="125615" y="634060"/>
                  </a:lnTo>
                  <a:lnTo>
                    <a:pt x="125730" y="633933"/>
                  </a:lnTo>
                  <a:lnTo>
                    <a:pt x="126047" y="633514"/>
                  </a:lnTo>
                  <a:close/>
                </a:path>
                <a:path w="330834" h="768984">
                  <a:moveTo>
                    <a:pt x="128663" y="631659"/>
                  </a:moveTo>
                  <a:lnTo>
                    <a:pt x="128028" y="630986"/>
                  </a:lnTo>
                  <a:lnTo>
                    <a:pt x="126047" y="633514"/>
                  </a:lnTo>
                  <a:lnTo>
                    <a:pt x="128663" y="631659"/>
                  </a:lnTo>
                  <a:close/>
                </a:path>
                <a:path w="330834" h="768984">
                  <a:moveTo>
                    <a:pt x="129921" y="596125"/>
                  </a:moveTo>
                  <a:lnTo>
                    <a:pt x="129413" y="595604"/>
                  </a:lnTo>
                  <a:lnTo>
                    <a:pt x="128435" y="594537"/>
                  </a:lnTo>
                  <a:lnTo>
                    <a:pt x="128358" y="594753"/>
                  </a:lnTo>
                  <a:lnTo>
                    <a:pt x="128168" y="595071"/>
                  </a:lnTo>
                  <a:lnTo>
                    <a:pt x="128562" y="595706"/>
                  </a:lnTo>
                  <a:lnTo>
                    <a:pt x="128968" y="596150"/>
                  </a:lnTo>
                  <a:lnTo>
                    <a:pt x="129349" y="596607"/>
                  </a:lnTo>
                  <a:lnTo>
                    <a:pt x="129540" y="596442"/>
                  </a:lnTo>
                  <a:lnTo>
                    <a:pt x="129730" y="596290"/>
                  </a:lnTo>
                  <a:lnTo>
                    <a:pt x="129921" y="596125"/>
                  </a:lnTo>
                  <a:close/>
                </a:path>
                <a:path w="330834" h="768984">
                  <a:moveTo>
                    <a:pt x="138696" y="656158"/>
                  </a:moveTo>
                  <a:lnTo>
                    <a:pt x="138099" y="656132"/>
                  </a:lnTo>
                  <a:lnTo>
                    <a:pt x="136880" y="656069"/>
                  </a:lnTo>
                  <a:lnTo>
                    <a:pt x="136906" y="656348"/>
                  </a:lnTo>
                  <a:lnTo>
                    <a:pt x="136931" y="656856"/>
                  </a:lnTo>
                  <a:lnTo>
                    <a:pt x="137553" y="656894"/>
                  </a:lnTo>
                  <a:lnTo>
                    <a:pt x="138125" y="656856"/>
                  </a:lnTo>
                  <a:lnTo>
                    <a:pt x="138696" y="656844"/>
                  </a:lnTo>
                  <a:lnTo>
                    <a:pt x="138696" y="656158"/>
                  </a:lnTo>
                  <a:close/>
                </a:path>
                <a:path w="330834" h="768984">
                  <a:moveTo>
                    <a:pt x="146405" y="686612"/>
                  </a:moveTo>
                  <a:lnTo>
                    <a:pt x="144716" y="685076"/>
                  </a:lnTo>
                  <a:lnTo>
                    <a:pt x="144399" y="686358"/>
                  </a:lnTo>
                  <a:lnTo>
                    <a:pt x="144157" y="687285"/>
                  </a:lnTo>
                  <a:lnTo>
                    <a:pt x="143929" y="688238"/>
                  </a:lnTo>
                  <a:lnTo>
                    <a:pt x="146354" y="687616"/>
                  </a:lnTo>
                  <a:lnTo>
                    <a:pt x="146405" y="686612"/>
                  </a:lnTo>
                  <a:close/>
                </a:path>
                <a:path w="330834" h="768984">
                  <a:moveTo>
                    <a:pt x="147231" y="627202"/>
                  </a:moveTo>
                  <a:lnTo>
                    <a:pt x="145542" y="627265"/>
                  </a:lnTo>
                  <a:lnTo>
                    <a:pt x="145478" y="627672"/>
                  </a:lnTo>
                  <a:lnTo>
                    <a:pt x="146050" y="627786"/>
                  </a:lnTo>
                  <a:lnTo>
                    <a:pt x="146621" y="627913"/>
                  </a:lnTo>
                  <a:lnTo>
                    <a:pt x="147193" y="628027"/>
                  </a:lnTo>
                  <a:lnTo>
                    <a:pt x="147205" y="627761"/>
                  </a:lnTo>
                  <a:lnTo>
                    <a:pt x="147218" y="627481"/>
                  </a:lnTo>
                  <a:lnTo>
                    <a:pt x="147231" y="627202"/>
                  </a:lnTo>
                  <a:close/>
                </a:path>
                <a:path w="330834" h="768984">
                  <a:moveTo>
                    <a:pt x="155321" y="522262"/>
                  </a:moveTo>
                  <a:lnTo>
                    <a:pt x="154686" y="522224"/>
                  </a:lnTo>
                  <a:lnTo>
                    <a:pt x="154038" y="522185"/>
                  </a:lnTo>
                  <a:lnTo>
                    <a:pt x="153377" y="522198"/>
                  </a:lnTo>
                  <a:lnTo>
                    <a:pt x="153352" y="522681"/>
                  </a:lnTo>
                  <a:lnTo>
                    <a:pt x="153327" y="522947"/>
                  </a:lnTo>
                  <a:lnTo>
                    <a:pt x="155282" y="523036"/>
                  </a:lnTo>
                  <a:lnTo>
                    <a:pt x="155295" y="522782"/>
                  </a:lnTo>
                  <a:lnTo>
                    <a:pt x="155321" y="522262"/>
                  </a:lnTo>
                  <a:close/>
                </a:path>
                <a:path w="330834" h="768984">
                  <a:moveTo>
                    <a:pt x="166916" y="624649"/>
                  </a:moveTo>
                  <a:lnTo>
                    <a:pt x="166789" y="624433"/>
                  </a:lnTo>
                  <a:lnTo>
                    <a:pt x="166560" y="624001"/>
                  </a:lnTo>
                  <a:lnTo>
                    <a:pt x="164922" y="625017"/>
                  </a:lnTo>
                  <a:lnTo>
                    <a:pt x="164084" y="625513"/>
                  </a:lnTo>
                  <a:lnTo>
                    <a:pt x="164287" y="625729"/>
                  </a:lnTo>
                  <a:lnTo>
                    <a:pt x="164680" y="626186"/>
                  </a:lnTo>
                  <a:lnTo>
                    <a:pt x="165417" y="625678"/>
                  </a:lnTo>
                  <a:lnTo>
                    <a:pt x="166166" y="625157"/>
                  </a:lnTo>
                  <a:lnTo>
                    <a:pt x="166916" y="624649"/>
                  </a:lnTo>
                  <a:close/>
                </a:path>
                <a:path w="330834" h="768984">
                  <a:moveTo>
                    <a:pt x="166928" y="670610"/>
                  </a:moveTo>
                  <a:lnTo>
                    <a:pt x="166509" y="670509"/>
                  </a:lnTo>
                  <a:lnTo>
                    <a:pt x="166293" y="670458"/>
                  </a:lnTo>
                  <a:lnTo>
                    <a:pt x="166166" y="671017"/>
                  </a:lnTo>
                  <a:lnTo>
                    <a:pt x="166052" y="671588"/>
                  </a:lnTo>
                  <a:lnTo>
                    <a:pt x="165925" y="672134"/>
                  </a:lnTo>
                  <a:lnTo>
                    <a:pt x="166154" y="672185"/>
                  </a:lnTo>
                  <a:lnTo>
                    <a:pt x="166370" y="672236"/>
                  </a:lnTo>
                  <a:lnTo>
                    <a:pt x="166598" y="672287"/>
                  </a:lnTo>
                  <a:lnTo>
                    <a:pt x="166712" y="671741"/>
                  </a:lnTo>
                  <a:lnTo>
                    <a:pt x="166839" y="671195"/>
                  </a:lnTo>
                  <a:lnTo>
                    <a:pt x="166928" y="670636"/>
                  </a:lnTo>
                  <a:close/>
                </a:path>
                <a:path w="330834" h="768984">
                  <a:moveTo>
                    <a:pt x="174917" y="621550"/>
                  </a:moveTo>
                  <a:lnTo>
                    <a:pt x="174129" y="620585"/>
                  </a:lnTo>
                  <a:lnTo>
                    <a:pt x="172415" y="622173"/>
                  </a:lnTo>
                  <a:lnTo>
                    <a:pt x="171551" y="622985"/>
                  </a:lnTo>
                  <a:lnTo>
                    <a:pt x="171754" y="623214"/>
                  </a:lnTo>
                  <a:lnTo>
                    <a:pt x="171945" y="623455"/>
                  </a:lnTo>
                  <a:lnTo>
                    <a:pt x="172173" y="623697"/>
                  </a:lnTo>
                  <a:lnTo>
                    <a:pt x="174917" y="621550"/>
                  </a:lnTo>
                  <a:close/>
                </a:path>
                <a:path w="330834" h="768984">
                  <a:moveTo>
                    <a:pt x="176834" y="661111"/>
                  </a:moveTo>
                  <a:lnTo>
                    <a:pt x="171551" y="664502"/>
                  </a:lnTo>
                  <a:lnTo>
                    <a:pt x="176657" y="664743"/>
                  </a:lnTo>
                  <a:lnTo>
                    <a:pt x="176834" y="661111"/>
                  </a:lnTo>
                  <a:close/>
                </a:path>
                <a:path w="330834" h="768984">
                  <a:moveTo>
                    <a:pt x="177063" y="612584"/>
                  </a:moveTo>
                  <a:lnTo>
                    <a:pt x="176987" y="612343"/>
                  </a:lnTo>
                  <a:lnTo>
                    <a:pt x="176911" y="612089"/>
                  </a:lnTo>
                  <a:lnTo>
                    <a:pt x="176834" y="611847"/>
                  </a:lnTo>
                  <a:lnTo>
                    <a:pt x="176187" y="612076"/>
                  </a:lnTo>
                  <a:lnTo>
                    <a:pt x="175539" y="612279"/>
                  </a:lnTo>
                  <a:lnTo>
                    <a:pt x="174891" y="612495"/>
                  </a:lnTo>
                  <a:lnTo>
                    <a:pt x="174967" y="612724"/>
                  </a:lnTo>
                  <a:lnTo>
                    <a:pt x="175031" y="612952"/>
                  </a:lnTo>
                  <a:lnTo>
                    <a:pt x="175107" y="613156"/>
                  </a:lnTo>
                  <a:lnTo>
                    <a:pt x="175755" y="612978"/>
                  </a:lnTo>
                  <a:lnTo>
                    <a:pt x="176415" y="612775"/>
                  </a:lnTo>
                  <a:lnTo>
                    <a:pt x="177063" y="612584"/>
                  </a:lnTo>
                  <a:close/>
                </a:path>
                <a:path w="330834" h="768984">
                  <a:moveTo>
                    <a:pt x="177215" y="549338"/>
                  </a:moveTo>
                  <a:lnTo>
                    <a:pt x="177190" y="548957"/>
                  </a:lnTo>
                  <a:lnTo>
                    <a:pt x="175628" y="548957"/>
                  </a:lnTo>
                  <a:lnTo>
                    <a:pt x="175666" y="549186"/>
                  </a:lnTo>
                  <a:lnTo>
                    <a:pt x="175704" y="549617"/>
                  </a:lnTo>
                  <a:lnTo>
                    <a:pt x="176237" y="549617"/>
                  </a:lnTo>
                  <a:lnTo>
                    <a:pt x="176733" y="549567"/>
                  </a:lnTo>
                  <a:lnTo>
                    <a:pt x="177215" y="549541"/>
                  </a:lnTo>
                  <a:lnTo>
                    <a:pt x="177215" y="549338"/>
                  </a:lnTo>
                  <a:close/>
                </a:path>
                <a:path w="330834" h="768984">
                  <a:moveTo>
                    <a:pt x="182092" y="661924"/>
                  </a:moveTo>
                  <a:lnTo>
                    <a:pt x="181076" y="661250"/>
                  </a:lnTo>
                  <a:lnTo>
                    <a:pt x="179933" y="659942"/>
                  </a:lnTo>
                  <a:lnTo>
                    <a:pt x="179984" y="661365"/>
                  </a:lnTo>
                  <a:lnTo>
                    <a:pt x="180022" y="662190"/>
                  </a:lnTo>
                  <a:lnTo>
                    <a:pt x="180060" y="663028"/>
                  </a:lnTo>
                  <a:lnTo>
                    <a:pt x="182092" y="661924"/>
                  </a:lnTo>
                  <a:close/>
                </a:path>
                <a:path w="330834" h="768984">
                  <a:moveTo>
                    <a:pt x="187782" y="651586"/>
                  </a:moveTo>
                  <a:lnTo>
                    <a:pt x="187566" y="651395"/>
                  </a:lnTo>
                  <a:lnTo>
                    <a:pt x="187363" y="651179"/>
                  </a:lnTo>
                  <a:lnTo>
                    <a:pt x="187134" y="650976"/>
                  </a:lnTo>
                  <a:lnTo>
                    <a:pt x="186524" y="651497"/>
                  </a:lnTo>
                  <a:lnTo>
                    <a:pt x="185928" y="652030"/>
                  </a:lnTo>
                  <a:lnTo>
                    <a:pt x="185318" y="652551"/>
                  </a:lnTo>
                  <a:lnTo>
                    <a:pt x="185470" y="652741"/>
                  </a:lnTo>
                  <a:lnTo>
                    <a:pt x="185623" y="652945"/>
                  </a:lnTo>
                  <a:lnTo>
                    <a:pt x="185775" y="653135"/>
                  </a:lnTo>
                  <a:lnTo>
                    <a:pt x="186436" y="652627"/>
                  </a:lnTo>
                  <a:lnTo>
                    <a:pt x="187121" y="652119"/>
                  </a:lnTo>
                  <a:lnTo>
                    <a:pt x="187782" y="651586"/>
                  </a:lnTo>
                  <a:close/>
                </a:path>
                <a:path w="330834" h="768984">
                  <a:moveTo>
                    <a:pt x="193725" y="580682"/>
                  </a:moveTo>
                  <a:lnTo>
                    <a:pt x="191033" y="578624"/>
                  </a:lnTo>
                  <a:lnTo>
                    <a:pt x="190563" y="580593"/>
                  </a:lnTo>
                  <a:lnTo>
                    <a:pt x="191668" y="583285"/>
                  </a:lnTo>
                  <a:lnTo>
                    <a:pt x="193725" y="580682"/>
                  </a:lnTo>
                  <a:close/>
                </a:path>
                <a:path w="330834" h="768984">
                  <a:moveTo>
                    <a:pt x="195186" y="436499"/>
                  </a:moveTo>
                  <a:lnTo>
                    <a:pt x="190017" y="435229"/>
                  </a:lnTo>
                  <a:lnTo>
                    <a:pt x="190855" y="436486"/>
                  </a:lnTo>
                  <a:lnTo>
                    <a:pt x="191795" y="437870"/>
                  </a:lnTo>
                  <a:lnTo>
                    <a:pt x="195186" y="436499"/>
                  </a:lnTo>
                  <a:close/>
                </a:path>
                <a:path w="330834" h="768984">
                  <a:moveTo>
                    <a:pt x="205181" y="635165"/>
                  </a:moveTo>
                  <a:lnTo>
                    <a:pt x="204609" y="632142"/>
                  </a:lnTo>
                  <a:lnTo>
                    <a:pt x="203974" y="632307"/>
                  </a:lnTo>
                  <a:lnTo>
                    <a:pt x="203657" y="632396"/>
                  </a:lnTo>
                  <a:lnTo>
                    <a:pt x="203987" y="633361"/>
                  </a:lnTo>
                  <a:lnTo>
                    <a:pt x="204292" y="634352"/>
                  </a:lnTo>
                  <a:lnTo>
                    <a:pt x="204609" y="635304"/>
                  </a:lnTo>
                  <a:lnTo>
                    <a:pt x="204990" y="635203"/>
                  </a:lnTo>
                  <a:lnTo>
                    <a:pt x="205181" y="635165"/>
                  </a:lnTo>
                  <a:close/>
                </a:path>
                <a:path w="330834" h="768984">
                  <a:moveTo>
                    <a:pt x="206019" y="595045"/>
                  </a:moveTo>
                  <a:lnTo>
                    <a:pt x="204927" y="591070"/>
                  </a:lnTo>
                  <a:lnTo>
                    <a:pt x="204368" y="589089"/>
                  </a:lnTo>
                  <a:lnTo>
                    <a:pt x="204330" y="591223"/>
                  </a:lnTo>
                  <a:lnTo>
                    <a:pt x="203390" y="593598"/>
                  </a:lnTo>
                  <a:lnTo>
                    <a:pt x="206019" y="595045"/>
                  </a:lnTo>
                  <a:close/>
                </a:path>
                <a:path w="330834" h="768984">
                  <a:moveTo>
                    <a:pt x="215709" y="513384"/>
                  </a:moveTo>
                  <a:lnTo>
                    <a:pt x="214376" y="512940"/>
                  </a:lnTo>
                  <a:lnTo>
                    <a:pt x="213334" y="512394"/>
                  </a:lnTo>
                  <a:lnTo>
                    <a:pt x="212890" y="512381"/>
                  </a:lnTo>
                  <a:lnTo>
                    <a:pt x="212471" y="512305"/>
                  </a:lnTo>
                  <a:lnTo>
                    <a:pt x="212369" y="512483"/>
                  </a:lnTo>
                  <a:lnTo>
                    <a:pt x="212166" y="512864"/>
                  </a:lnTo>
                  <a:lnTo>
                    <a:pt x="212775" y="513283"/>
                  </a:lnTo>
                  <a:lnTo>
                    <a:pt x="213588" y="514197"/>
                  </a:lnTo>
                  <a:lnTo>
                    <a:pt x="213982" y="514045"/>
                  </a:lnTo>
                  <a:lnTo>
                    <a:pt x="215709" y="513384"/>
                  </a:lnTo>
                  <a:close/>
                </a:path>
                <a:path w="330834" h="768984">
                  <a:moveTo>
                    <a:pt x="217551" y="413156"/>
                  </a:moveTo>
                  <a:lnTo>
                    <a:pt x="217093" y="412483"/>
                  </a:lnTo>
                  <a:lnTo>
                    <a:pt x="216865" y="412140"/>
                  </a:lnTo>
                  <a:lnTo>
                    <a:pt x="214236" y="413156"/>
                  </a:lnTo>
                  <a:lnTo>
                    <a:pt x="215544" y="413448"/>
                  </a:lnTo>
                  <a:lnTo>
                    <a:pt x="215976" y="413626"/>
                  </a:lnTo>
                  <a:lnTo>
                    <a:pt x="216382" y="413588"/>
                  </a:lnTo>
                  <a:lnTo>
                    <a:pt x="216789" y="413575"/>
                  </a:lnTo>
                  <a:lnTo>
                    <a:pt x="217170" y="413321"/>
                  </a:lnTo>
                  <a:lnTo>
                    <a:pt x="217551" y="413156"/>
                  </a:lnTo>
                  <a:close/>
                </a:path>
                <a:path w="330834" h="768984">
                  <a:moveTo>
                    <a:pt x="219392" y="587286"/>
                  </a:moveTo>
                  <a:lnTo>
                    <a:pt x="218109" y="585406"/>
                  </a:lnTo>
                  <a:lnTo>
                    <a:pt x="217474" y="584454"/>
                  </a:lnTo>
                  <a:lnTo>
                    <a:pt x="217208" y="584682"/>
                  </a:lnTo>
                  <a:lnTo>
                    <a:pt x="216954" y="584911"/>
                  </a:lnTo>
                  <a:lnTo>
                    <a:pt x="216700" y="585139"/>
                  </a:lnTo>
                  <a:lnTo>
                    <a:pt x="218122" y="586803"/>
                  </a:lnTo>
                  <a:lnTo>
                    <a:pt x="218846" y="587641"/>
                  </a:lnTo>
                  <a:lnTo>
                    <a:pt x="219214" y="587413"/>
                  </a:lnTo>
                  <a:lnTo>
                    <a:pt x="219392" y="587286"/>
                  </a:lnTo>
                  <a:close/>
                </a:path>
                <a:path w="330834" h="768984">
                  <a:moveTo>
                    <a:pt x="221437" y="482155"/>
                  </a:moveTo>
                  <a:lnTo>
                    <a:pt x="219049" y="480504"/>
                  </a:lnTo>
                  <a:lnTo>
                    <a:pt x="218719" y="482206"/>
                  </a:lnTo>
                  <a:lnTo>
                    <a:pt x="219773" y="484466"/>
                  </a:lnTo>
                  <a:lnTo>
                    <a:pt x="221437" y="482155"/>
                  </a:lnTo>
                  <a:close/>
                </a:path>
                <a:path w="330834" h="768984">
                  <a:moveTo>
                    <a:pt x="225564" y="401231"/>
                  </a:moveTo>
                  <a:lnTo>
                    <a:pt x="225552" y="400685"/>
                  </a:lnTo>
                  <a:lnTo>
                    <a:pt x="225526" y="400138"/>
                  </a:lnTo>
                  <a:lnTo>
                    <a:pt x="225513" y="399173"/>
                  </a:lnTo>
                  <a:lnTo>
                    <a:pt x="221691" y="400519"/>
                  </a:lnTo>
                  <a:lnTo>
                    <a:pt x="223583" y="400862"/>
                  </a:lnTo>
                  <a:lnTo>
                    <a:pt x="225564" y="401231"/>
                  </a:lnTo>
                  <a:close/>
                </a:path>
                <a:path w="330834" h="768984">
                  <a:moveTo>
                    <a:pt x="225971" y="636333"/>
                  </a:moveTo>
                  <a:lnTo>
                    <a:pt x="222669" y="634174"/>
                  </a:lnTo>
                  <a:lnTo>
                    <a:pt x="223139" y="635825"/>
                  </a:lnTo>
                  <a:lnTo>
                    <a:pt x="223456" y="636892"/>
                  </a:lnTo>
                  <a:lnTo>
                    <a:pt x="223824" y="638175"/>
                  </a:lnTo>
                  <a:lnTo>
                    <a:pt x="225971" y="636333"/>
                  </a:lnTo>
                  <a:close/>
                </a:path>
                <a:path w="330834" h="768984">
                  <a:moveTo>
                    <a:pt x="233349" y="528408"/>
                  </a:moveTo>
                  <a:lnTo>
                    <a:pt x="232752" y="525830"/>
                  </a:lnTo>
                  <a:lnTo>
                    <a:pt x="232486" y="525919"/>
                  </a:lnTo>
                  <a:lnTo>
                    <a:pt x="232206" y="526008"/>
                  </a:lnTo>
                  <a:lnTo>
                    <a:pt x="231940" y="526097"/>
                  </a:lnTo>
                  <a:lnTo>
                    <a:pt x="232257" y="526910"/>
                  </a:lnTo>
                  <a:lnTo>
                    <a:pt x="232549" y="527735"/>
                  </a:lnTo>
                  <a:lnTo>
                    <a:pt x="232867" y="528548"/>
                  </a:lnTo>
                  <a:lnTo>
                    <a:pt x="233032" y="528485"/>
                  </a:lnTo>
                  <a:lnTo>
                    <a:pt x="233349" y="528408"/>
                  </a:lnTo>
                  <a:close/>
                </a:path>
                <a:path w="330834" h="768984">
                  <a:moveTo>
                    <a:pt x="244932" y="548119"/>
                  </a:moveTo>
                  <a:lnTo>
                    <a:pt x="244525" y="547116"/>
                  </a:lnTo>
                  <a:lnTo>
                    <a:pt x="244462" y="546265"/>
                  </a:lnTo>
                  <a:lnTo>
                    <a:pt x="243446" y="545719"/>
                  </a:lnTo>
                  <a:lnTo>
                    <a:pt x="242582" y="545858"/>
                  </a:lnTo>
                  <a:lnTo>
                    <a:pt x="241846" y="545795"/>
                  </a:lnTo>
                  <a:lnTo>
                    <a:pt x="242138" y="546455"/>
                  </a:lnTo>
                  <a:lnTo>
                    <a:pt x="242303" y="547230"/>
                  </a:lnTo>
                  <a:lnTo>
                    <a:pt x="242785" y="547712"/>
                  </a:lnTo>
                  <a:lnTo>
                    <a:pt x="243078" y="548043"/>
                  </a:lnTo>
                  <a:lnTo>
                    <a:pt x="243801" y="547941"/>
                  </a:lnTo>
                  <a:lnTo>
                    <a:pt x="244932" y="548119"/>
                  </a:lnTo>
                  <a:close/>
                </a:path>
                <a:path w="330834" h="768984">
                  <a:moveTo>
                    <a:pt x="245402" y="317131"/>
                  </a:moveTo>
                  <a:lnTo>
                    <a:pt x="245364" y="316839"/>
                  </a:lnTo>
                  <a:lnTo>
                    <a:pt x="245300" y="316280"/>
                  </a:lnTo>
                  <a:lnTo>
                    <a:pt x="243751" y="316509"/>
                  </a:lnTo>
                  <a:lnTo>
                    <a:pt x="242976" y="316636"/>
                  </a:lnTo>
                  <a:lnTo>
                    <a:pt x="243128" y="317538"/>
                  </a:lnTo>
                  <a:lnTo>
                    <a:pt x="245402" y="317131"/>
                  </a:lnTo>
                  <a:close/>
                </a:path>
                <a:path w="330834" h="768984">
                  <a:moveTo>
                    <a:pt x="270344" y="399084"/>
                  </a:moveTo>
                  <a:lnTo>
                    <a:pt x="269252" y="398894"/>
                  </a:lnTo>
                  <a:lnTo>
                    <a:pt x="269176" y="399605"/>
                  </a:lnTo>
                  <a:lnTo>
                    <a:pt x="269100" y="400329"/>
                  </a:lnTo>
                  <a:lnTo>
                    <a:pt x="269011" y="401040"/>
                  </a:lnTo>
                  <a:lnTo>
                    <a:pt x="269290" y="401040"/>
                  </a:lnTo>
                  <a:lnTo>
                    <a:pt x="269748" y="401129"/>
                  </a:lnTo>
                  <a:lnTo>
                    <a:pt x="270014" y="400405"/>
                  </a:lnTo>
                  <a:lnTo>
                    <a:pt x="270154" y="399745"/>
                  </a:lnTo>
                  <a:lnTo>
                    <a:pt x="270344" y="399084"/>
                  </a:lnTo>
                  <a:close/>
                </a:path>
                <a:path w="330834" h="768984">
                  <a:moveTo>
                    <a:pt x="271246" y="37287"/>
                  </a:moveTo>
                  <a:lnTo>
                    <a:pt x="259930" y="0"/>
                  </a:lnTo>
                  <a:lnTo>
                    <a:pt x="217487" y="21513"/>
                  </a:lnTo>
                  <a:lnTo>
                    <a:pt x="235178" y="51523"/>
                  </a:lnTo>
                  <a:lnTo>
                    <a:pt x="271246" y="37287"/>
                  </a:lnTo>
                  <a:close/>
                </a:path>
                <a:path w="330834" h="768984">
                  <a:moveTo>
                    <a:pt x="272923" y="538149"/>
                  </a:moveTo>
                  <a:lnTo>
                    <a:pt x="271399" y="534466"/>
                  </a:lnTo>
                  <a:lnTo>
                    <a:pt x="269595" y="536397"/>
                  </a:lnTo>
                  <a:lnTo>
                    <a:pt x="271081" y="537362"/>
                  </a:lnTo>
                  <a:lnTo>
                    <a:pt x="271741" y="538543"/>
                  </a:lnTo>
                  <a:lnTo>
                    <a:pt x="272135" y="538416"/>
                  </a:lnTo>
                  <a:lnTo>
                    <a:pt x="272529" y="538276"/>
                  </a:lnTo>
                  <a:lnTo>
                    <a:pt x="272923" y="538149"/>
                  </a:lnTo>
                  <a:close/>
                </a:path>
                <a:path w="330834" h="768984">
                  <a:moveTo>
                    <a:pt x="278168" y="482371"/>
                  </a:moveTo>
                  <a:lnTo>
                    <a:pt x="277202" y="481431"/>
                  </a:lnTo>
                  <a:lnTo>
                    <a:pt x="276567" y="480783"/>
                  </a:lnTo>
                  <a:lnTo>
                    <a:pt x="275882" y="480174"/>
                  </a:lnTo>
                  <a:lnTo>
                    <a:pt x="275526" y="480301"/>
                  </a:lnTo>
                  <a:lnTo>
                    <a:pt x="275348" y="480364"/>
                  </a:lnTo>
                  <a:lnTo>
                    <a:pt x="274891" y="482396"/>
                  </a:lnTo>
                  <a:lnTo>
                    <a:pt x="275869" y="482803"/>
                  </a:lnTo>
                  <a:lnTo>
                    <a:pt x="278168" y="482371"/>
                  </a:lnTo>
                  <a:close/>
                </a:path>
                <a:path w="330834" h="768984">
                  <a:moveTo>
                    <a:pt x="292874" y="492607"/>
                  </a:moveTo>
                  <a:lnTo>
                    <a:pt x="292481" y="491959"/>
                  </a:lnTo>
                  <a:lnTo>
                    <a:pt x="292303" y="491274"/>
                  </a:lnTo>
                  <a:lnTo>
                    <a:pt x="291909" y="491121"/>
                  </a:lnTo>
                  <a:lnTo>
                    <a:pt x="290360" y="490512"/>
                  </a:lnTo>
                  <a:lnTo>
                    <a:pt x="289420" y="490880"/>
                  </a:lnTo>
                  <a:lnTo>
                    <a:pt x="289826" y="493382"/>
                  </a:lnTo>
                  <a:lnTo>
                    <a:pt x="290957" y="493090"/>
                  </a:lnTo>
                  <a:lnTo>
                    <a:pt x="292874" y="492607"/>
                  </a:lnTo>
                  <a:close/>
                </a:path>
                <a:path w="330834" h="768984">
                  <a:moveTo>
                    <a:pt x="298094" y="337210"/>
                  </a:moveTo>
                  <a:lnTo>
                    <a:pt x="297713" y="337019"/>
                  </a:lnTo>
                  <a:lnTo>
                    <a:pt x="297522" y="336905"/>
                  </a:lnTo>
                  <a:lnTo>
                    <a:pt x="297116" y="337616"/>
                  </a:lnTo>
                  <a:lnTo>
                    <a:pt x="296697" y="338315"/>
                  </a:lnTo>
                  <a:lnTo>
                    <a:pt x="296278" y="339026"/>
                  </a:lnTo>
                  <a:lnTo>
                    <a:pt x="297129" y="339432"/>
                  </a:lnTo>
                  <a:lnTo>
                    <a:pt x="297459" y="338696"/>
                  </a:lnTo>
                  <a:lnTo>
                    <a:pt x="297764" y="337947"/>
                  </a:lnTo>
                  <a:lnTo>
                    <a:pt x="298094" y="337210"/>
                  </a:lnTo>
                  <a:close/>
                </a:path>
                <a:path w="330834" h="768984">
                  <a:moveTo>
                    <a:pt x="298424" y="391223"/>
                  </a:moveTo>
                  <a:lnTo>
                    <a:pt x="298183" y="390893"/>
                  </a:lnTo>
                  <a:lnTo>
                    <a:pt x="297688" y="390245"/>
                  </a:lnTo>
                  <a:lnTo>
                    <a:pt x="296672" y="391096"/>
                  </a:lnTo>
                  <a:lnTo>
                    <a:pt x="295656" y="391947"/>
                  </a:lnTo>
                  <a:lnTo>
                    <a:pt x="294411" y="392988"/>
                  </a:lnTo>
                  <a:lnTo>
                    <a:pt x="297192" y="394195"/>
                  </a:lnTo>
                  <a:lnTo>
                    <a:pt x="297383" y="392049"/>
                  </a:lnTo>
                  <a:lnTo>
                    <a:pt x="298424" y="391223"/>
                  </a:lnTo>
                  <a:close/>
                </a:path>
                <a:path w="330834" h="768984">
                  <a:moveTo>
                    <a:pt x="306565" y="436118"/>
                  </a:moveTo>
                  <a:lnTo>
                    <a:pt x="306425" y="435775"/>
                  </a:lnTo>
                  <a:lnTo>
                    <a:pt x="306146" y="435089"/>
                  </a:lnTo>
                  <a:lnTo>
                    <a:pt x="305333" y="435368"/>
                  </a:lnTo>
                  <a:lnTo>
                    <a:pt x="304507" y="435660"/>
                  </a:lnTo>
                  <a:lnTo>
                    <a:pt x="303682" y="435952"/>
                  </a:lnTo>
                  <a:lnTo>
                    <a:pt x="303771" y="436333"/>
                  </a:lnTo>
                  <a:lnTo>
                    <a:pt x="303822" y="436537"/>
                  </a:lnTo>
                  <a:lnTo>
                    <a:pt x="304749" y="436384"/>
                  </a:lnTo>
                  <a:lnTo>
                    <a:pt x="306565" y="436118"/>
                  </a:lnTo>
                  <a:close/>
                </a:path>
                <a:path w="330834" h="768984">
                  <a:moveTo>
                    <a:pt x="322834" y="392277"/>
                  </a:moveTo>
                  <a:lnTo>
                    <a:pt x="322605" y="391680"/>
                  </a:lnTo>
                  <a:lnTo>
                    <a:pt x="322211" y="391325"/>
                  </a:lnTo>
                  <a:lnTo>
                    <a:pt x="321754" y="390740"/>
                  </a:lnTo>
                  <a:lnTo>
                    <a:pt x="321386" y="391325"/>
                  </a:lnTo>
                  <a:lnTo>
                    <a:pt x="320916" y="391782"/>
                  </a:lnTo>
                  <a:lnTo>
                    <a:pt x="321005" y="391960"/>
                  </a:lnTo>
                  <a:lnTo>
                    <a:pt x="321208" y="392353"/>
                  </a:lnTo>
                  <a:lnTo>
                    <a:pt x="321640" y="392696"/>
                  </a:lnTo>
                  <a:lnTo>
                    <a:pt x="322186" y="392925"/>
                  </a:lnTo>
                  <a:lnTo>
                    <a:pt x="322834" y="392277"/>
                  </a:lnTo>
                  <a:close/>
                </a:path>
                <a:path w="330834" h="768984">
                  <a:moveTo>
                    <a:pt x="330212" y="417283"/>
                  </a:moveTo>
                  <a:lnTo>
                    <a:pt x="330034" y="417118"/>
                  </a:lnTo>
                  <a:lnTo>
                    <a:pt x="329679" y="416801"/>
                  </a:lnTo>
                  <a:lnTo>
                    <a:pt x="329171" y="417271"/>
                  </a:lnTo>
                  <a:lnTo>
                    <a:pt x="328663" y="417741"/>
                  </a:lnTo>
                  <a:lnTo>
                    <a:pt x="328155" y="418211"/>
                  </a:lnTo>
                  <a:lnTo>
                    <a:pt x="328701" y="418757"/>
                  </a:lnTo>
                  <a:lnTo>
                    <a:pt x="328968" y="419011"/>
                  </a:lnTo>
                  <a:lnTo>
                    <a:pt x="329387" y="418439"/>
                  </a:lnTo>
                  <a:lnTo>
                    <a:pt x="329793" y="417868"/>
                  </a:lnTo>
                  <a:lnTo>
                    <a:pt x="330212" y="417283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2" name="object 1372">
              <a:extLst>
                <a:ext uri="{FF2B5EF4-FFF2-40B4-BE49-F238E27FC236}">
                  <a16:creationId xmlns:a16="http://schemas.microsoft.com/office/drawing/2014/main" id="{F01B66A9-13C2-B485-BFD8-99E29CB5A6FA}"/>
                </a:ext>
              </a:extLst>
            </p:cNvPr>
            <p:cNvSpPr/>
            <p:nvPr/>
          </p:nvSpPr>
          <p:spPr>
            <a:xfrm>
              <a:off x="6349109" y="2720492"/>
              <a:ext cx="282637" cy="408168"/>
            </a:xfrm>
            <a:custGeom>
              <a:avLst/>
              <a:gdLst/>
              <a:ahLst/>
              <a:cxnLst/>
              <a:rect l="l" t="t" r="r" b="b"/>
              <a:pathLst>
                <a:path w="466090" h="673100">
                  <a:moveTo>
                    <a:pt x="427044" y="0"/>
                  </a:moveTo>
                  <a:lnTo>
                    <a:pt x="388899" y="6963"/>
                  </a:lnTo>
                  <a:lnTo>
                    <a:pt x="382333" y="58354"/>
                  </a:lnTo>
                  <a:lnTo>
                    <a:pt x="378534" y="83155"/>
                  </a:lnTo>
                  <a:lnTo>
                    <a:pt x="369128" y="131195"/>
                  </a:lnTo>
                  <a:lnTo>
                    <a:pt x="357006" y="177354"/>
                  </a:lnTo>
                  <a:lnTo>
                    <a:pt x="333483" y="243684"/>
                  </a:lnTo>
                  <a:lnTo>
                    <a:pt x="314381" y="286457"/>
                  </a:lnTo>
                  <a:lnTo>
                    <a:pt x="292812" y="328404"/>
                  </a:lnTo>
                  <a:lnTo>
                    <a:pt x="269070" y="369810"/>
                  </a:lnTo>
                  <a:lnTo>
                    <a:pt x="243872" y="409564"/>
                  </a:lnTo>
                  <a:lnTo>
                    <a:pt x="217013" y="447043"/>
                  </a:lnTo>
                  <a:lnTo>
                    <a:pt x="187921" y="482301"/>
                  </a:lnTo>
                  <a:lnTo>
                    <a:pt x="156026" y="515387"/>
                  </a:lnTo>
                  <a:lnTo>
                    <a:pt x="120871" y="546747"/>
                  </a:lnTo>
                  <a:lnTo>
                    <a:pt x="72413" y="584498"/>
                  </a:lnTo>
                  <a:lnTo>
                    <a:pt x="41318" y="607007"/>
                  </a:lnTo>
                  <a:lnTo>
                    <a:pt x="30938" y="615370"/>
                  </a:lnTo>
                  <a:lnTo>
                    <a:pt x="10527" y="634397"/>
                  </a:lnTo>
                  <a:lnTo>
                    <a:pt x="0" y="643331"/>
                  </a:lnTo>
                  <a:lnTo>
                    <a:pt x="10785" y="672649"/>
                  </a:lnTo>
                  <a:lnTo>
                    <a:pt x="52564" y="669938"/>
                  </a:lnTo>
                  <a:lnTo>
                    <a:pt x="93611" y="662384"/>
                  </a:lnTo>
                  <a:lnTo>
                    <a:pt x="147741" y="646218"/>
                  </a:lnTo>
                  <a:lnTo>
                    <a:pt x="200540" y="622753"/>
                  </a:lnTo>
                  <a:lnTo>
                    <a:pt x="250714" y="591950"/>
                  </a:lnTo>
                  <a:lnTo>
                    <a:pt x="285522" y="564233"/>
                  </a:lnTo>
                  <a:lnTo>
                    <a:pt x="317362" y="533271"/>
                  </a:lnTo>
                  <a:lnTo>
                    <a:pt x="354833" y="488138"/>
                  </a:lnTo>
                  <a:lnTo>
                    <a:pt x="386626" y="440028"/>
                  </a:lnTo>
                  <a:lnTo>
                    <a:pt x="413589" y="389778"/>
                  </a:lnTo>
                  <a:lnTo>
                    <a:pt x="435902" y="336638"/>
                  </a:lnTo>
                  <a:lnTo>
                    <a:pt x="448962" y="295077"/>
                  </a:lnTo>
                  <a:lnTo>
                    <a:pt x="458482" y="252398"/>
                  </a:lnTo>
                  <a:lnTo>
                    <a:pt x="465490" y="177009"/>
                  </a:lnTo>
                  <a:lnTo>
                    <a:pt x="463435" y="130748"/>
                  </a:lnTo>
                  <a:lnTo>
                    <a:pt x="456415" y="85392"/>
                  </a:lnTo>
                  <a:lnTo>
                    <a:pt x="444320" y="41592"/>
                  </a:lnTo>
                  <a:lnTo>
                    <a:pt x="427044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3" name="object 1373">
              <a:extLst>
                <a:ext uri="{FF2B5EF4-FFF2-40B4-BE49-F238E27FC236}">
                  <a16:creationId xmlns:a16="http://schemas.microsoft.com/office/drawing/2014/main" id="{B1C7EF90-B4C8-4F20-45E0-D6AAC2A4FF76}"/>
                </a:ext>
              </a:extLst>
            </p:cNvPr>
            <p:cNvSpPr/>
            <p:nvPr/>
          </p:nvSpPr>
          <p:spPr>
            <a:xfrm>
              <a:off x="6366982" y="2887214"/>
              <a:ext cx="237200" cy="225263"/>
            </a:xfrm>
            <a:custGeom>
              <a:avLst/>
              <a:gdLst/>
              <a:ahLst/>
              <a:cxnLst/>
              <a:rect l="l" t="t" r="r" b="b"/>
              <a:pathLst>
                <a:path w="391159" h="371475">
                  <a:moveTo>
                    <a:pt x="1320" y="348564"/>
                  </a:moveTo>
                  <a:lnTo>
                    <a:pt x="0" y="348056"/>
                  </a:lnTo>
                  <a:lnTo>
                    <a:pt x="406" y="348805"/>
                  </a:lnTo>
                  <a:lnTo>
                    <a:pt x="711" y="349351"/>
                  </a:lnTo>
                  <a:lnTo>
                    <a:pt x="1130" y="350151"/>
                  </a:lnTo>
                  <a:lnTo>
                    <a:pt x="1320" y="348564"/>
                  </a:lnTo>
                  <a:close/>
                </a:path>
                <a:path w="391159" h="371475">
                  <a:moveTo>
                    <a:pt x="9359" y="350405"/>
                  </a:moveTo>
                  <a:lnTo>
                    <a:pt x="9182" y="349923"/>
                  </a:lnTo>
                  <a:lnTo>
                    <a:pt x="9131" y="349211"/>
                  </a:lnTo>
                  <a:lnTo>
                    <a:pt x="8521" y="349529"/>
                  </a:lnTo>
                  <a:lnTo>
                    <a:pt x="8026" y="349618"/>
                  </a:lnTo>
                  <a:lnTo>
                    <a:pt x="7924" y="349872"/>
                  </a:lnTo>
                  <a:lnTo>
                    <a:pt x="7810" y="350164"/>
                  </a:lnTo>
                  <a:lnTo>
                    <a:pt x="8051" y="350596"/>
                  </a:lnTo>
                  <a:lnTo>
                    <a:pt x="8140" y="350964"/>
                  </a:lnTo>
                  <a:lnTo>
                    <a:pt x="8509" y="350875"/>
                  </a:lnTo>
                  <a:lnTo>
                    <a:pt x="9029" y="350888"/>
                  </a:lnTo>
                  <a:lnTo>
                    <a:pt x="9359" y="350405"/>
                  </a:lnTo>
                  <a:close/>
                </a:path>
                <a:path w="391159" h="371475">
                  <a:moveTo>
                    <a:pt x="41884" y="319633"/>
                  </a:moveTo>
                  <a:lnTo>
                    <a:pt x="39497" y="319036"/>
                  </a:lnTo>
                  <a:lnTo>
                    <a:pt x="37604" y="317741"/>
                  </a:lnTo>
                  <a:lnTo>
                    <a:pt x="35217" y="318897"/>
                  </a:lnTo>
                  <a:lnTo>
                    <a:pt x="36842" y="319430"/>
                  </a:lnTo>
                  <a:lnTo>
                    <a:pt x="36855" y="319620"/>
                  </a:lnTo>
                  <a:lnTo>
                    <a:pt x="36995" y="320052"/>
                  </a:lnTo>
                  <a:lnTo>
                    <a:pt x="36042" y="320903"/>
                  </a:lnTo>
                  <a:lnTo>
                    <a:pt x="35725" y="321843"/>
                  </a:lnTo>
                  <a:lnTo>
                    <a:pt x="37058" y="322719"/>
                  </a:lnTo>
                  <a:lnTo>
                    <a:pt x="38188" y="322237"/>
                  </a:lnTo>
                  <a:lnTo>
                    <a:pt x="38887" y="321856"/>
                  </a:lnTo>
                  <a:lnTo>
                    <a:pt x="39801" y="321335"/>
                  </a:lnTo>
                  <a:lnTo>
                    <a:pt x="40627" y="320586"/>
                  </a:lnTo>
                  <a:lnTo>
                    <a:pt x="41884" y="319633"/>
                  </a:lnTo>
                  <a:close/>
                </a:path>
                <a:path w="391159" h="371475">
                  <a:moveTo>
                    <a:pt x="58686" y="370814"/>
                  </a:moveTo>
                  <a:lnTo>
                    <a:pt x="58559" y="370509"/>
                  </a:lnTo>
                  <a:lnTo>
                    <a:pt x="58508" y="370128"/>
                  </a:lnTo>
                  <a:lnTo>
                    <a:pt x="58305" y="369938"/>
                  </a:lnTo>
                  <a:lnTo>
                    <a:pt x="58013" y="369684"/>
                  </a:lnTo>
                  <a:lnTo>
                    <a:pt x="57581" y="369595"/>
                  </a:lnTo>
                  <a:lnTo>
                    <a:pt x="57213" y="369430"/>
                  </a:lnTo>
                  <a:lnTo>
                    <a:pt x="57124" y="369709"/>
                  </a:lnTo>
                  <a:lnTo>
                    <a:pt x="56883" y="370103"/>
                  </a:lnTo>
                  <a:lnTo>
                    <a:pt x="56972" y="370243"/>
                  </a:lnTo>
                  <a:lnTo>
                    <a:pt x="57213" y="370535"/>
                  </a:lnTo>
                  <a:lnTo>
                    <a:pt x="57607" y="370687"/>
                  </a:lnTo>
                  <a:lnTo>
                    <a:pt x="57937" y="370903"/>
                  </a:lnTo>
                  <a:lnTo>
                    <a:pt x="58191" y="370878"/>
                  </a:lnTo>
                  <a:lnTo>
                    <a:pt x="58445" y="370840"/>
                  </a:lnTo>
                  <a:lnTo>
                    <a:pt x="58686" y="370814"/>
                  </a:lnTo>
                  <a:close/>
                </a:path>
                <a:path w="391159" h="371475">
                  <a:moveTo>
                    <a:pt x="65189" y="339420"/>
                  </a:moveTo>
                  <a:lnTo>
                    <a:pt x="64376" y="338010"/>
                  </a:lnTo>
                  <a:lnTo>
                    <a:pt x="63817" y="336880"/>
                  </a:lnTo>
                  <a:lnTo>
                    <a:pt x="63093" y="335876"/>
                  </a:lnTo>
                  <a:lnTo>
                    <a:pt x="62865" y="335572"/>
                  </a:lnTo>
                  <a:lnTo>
                    <a:pt x="61874" y="335330"/>
                  </a:lnTo>
                  <a:lnTo>
                    <a:pt x="61442" y="335915"/>
                  </a:lnTo>
                  <a:lnTo>
                    <a:pt x="61048" y="336715"/>
                  </a:lnTo>
                  <a:lnTo>
                    <a:pt x="61239" y="337070"/>
                  </a:lnTo>
                  <a:lnTo>
                    <a:pt x="61937" y="338315"/>
                  </a:lnTo>
                  <a:lnTo>
                    <a:pt x="62890" y="339394"/>
                  </a:lnTo>
                  <a:lnTo>
                    <a:pt x="65189" y="339420"/>
                  </a:lnTo>
                  <a:close/>
                </a:path>
                <a:path w="391159" h="371475">
                  <a:moveTo>
                    <a:pt x="72732" y="366458"/>
                  </a:moveTo>
                  <a:lnTo>
                    <a:pt x="71526" y="365518"/>
                  </a:lnTo>
                  <a:lnTo>
                    <a:pt x="70561" y="364769"/>
                  </a:lnTo>
                  <a:lnTo>
                    <a:pt x="70612" y="366649"/>
                  </a:lnTo>
                  <a:lnTo>
                    <a:pt x="71310" y="367118"/>
                  </a:lnTo>
                  <a:lnTo>
                    <a:pt x="72428" y="367131"/>
                  </a:lnTo>
                  <a:lnTo>
                    <a:pt x="72542" y="366903"/>
                  </a:lnTo>
                  <a:lnTo>
                    <a:pt x="72631" y="366687"/>
                  </a:lnTo>
                  <a:lnTo>
                    <a:pt x="72732" y="366458"/>
                  </a:lnTo>
                  <a:close/>
                </a:path>
                <a:path w="391159" h="371475">
                  <a:moveTo>
                    <a:pt x="74053" y="363194"/>
                  </a:moveTo>
                  <a:lnTo>
                    <a:pt x="73799" y="363093"/>
                  </a:lnTo>
                  <a:lnTo>
                    <a:pt x="73279" y="362953"/>
                  </a:lnTo>
                  <a:lnTo>
                    <a:pt x="72999" y="363664"/>
                  </a:lnTo>
                  <a:lnTo>
                    <a:pt x="72732" y="364388"/>
                  </a:lnTo>
                  <a:lnTo>
                    <a:pt x="72466" y="365099"/>
                  </a:lnTo>
                  <a:lnTo>
                    <a:pt x="72834" y="365188"/>
                  </a:lnTo>
                  <a:lnTo>
                    <a:pt x="73571" y="365328"/>
                  </a:lnTo>
                  <a:lnTo>
                    <a:pt x="73888" y="363905"/>
                  </a:lnTo>
                  <a:lnTo>
                    <a:pt x="74053" y="363194"/>
                  </a:lnTo>
                  <a:close/>
                </a:path>
                <a:path w="391159" h="371475">
                  <a:moveTo>
                    <a:pt x="74168" y="342963"/>
                  </a:moveTo>
                  <a:lnTo>
                    <a:pt x="71996" y="343839"/>
                  </a:lnTo>
                  <a:lnTo>
                    <a:pt x="71869" y="344525"/>
                  </a:lnTo>
                  <a:lnTo>
                    <a:pt x="73748" y="347014"/>
                  </a:lnTo>
                  <a:lnTo>
                    <a:pt x="73926" y="345414"/>
                  </a:lnTo>
                  <a:lnTo>
                    <a:pt x="74168" y="342963"/>
                  </a:lnTo>
                  <a:close/>
                </a:path>
                <a:path w="391159" h="371475">
                  <a:moveTo>
                    <a:pt x="83058" y="335876"/>
                  </a:moveTo>
                  <a:lnTo>
                    <a:pt x="81267" y="332981"/>
                  </a:lnTo>
                  <a:lnTo>
                    <a:pt x="80378" y="332638"/>
                  </a:lnTo>
                  <a:lnTo>
                    <a:pt x="78460" y="334086"/>
                  </a:lnTo>
                  <a:lnTo>
                    <a:pt x="79959" y="334670"/>
                  </a:lnTo>
                  <a:lnTo>
                    <a:pt x="81305" y="335191"/>
                  </a:lnTo>
                  <a:lnTo>
                    <a:pt x="83058" y="335876"/>
                  </a:lnTo>
                  <a:close/>
                </a:path>
                <a:path w="391159" h="371475">
                  <a:moveTo>
                    <a:pt x="84836" y="341655"/>
                  </a:moveTo>
                  <a:lnTo>
                    <a:pt x="84226" y="341274"/>
                  </a:lnTo>
                  <a:lnTo>
                    <a:pt x="83832" y="340855"/>
                  </a:lnTo>
                  <a:lnTo>
                    <a:pt x="83604" y="340931"/>
                  </a:lnTo>
                  <a:lnTo>
                    <a:pt x="83248" y="341058"/>
                  </a:lnTo>
                  <a:lnTo>
                    <a:pt x="82829" y="341464"/>
                  </a:lnTo>
                  <a:lnTo>
                    <a:pt x="82753" y="341833"/>
                  </a:lnTo>
                  <a:lnTo>
                    <a:pt x="82702" y="342074"/>
                  </a:lnTo>
                  <a:lnTo>
                    <a:pt x="83286" y="342734"/>
                  </a:lnTo>
                  <a:lnTo>
                    <a:pt x="83820" y="342519"/>
                  </a:lnTo>
                  <a:lnTo>
                    <a:pt x="84175" y="342163"/>
                  </a:lnTo>
                  <a:lnTo>
                    <a:pt x="84836" y="341655"/>
                  </a:lnTo>
                  <a:close/>
                </a:path>
                <a:path w="391159" h="371475">
                  <a:moveTo>
                    <a:pt x="85623" y="286905"/>
                  </a:moveTo>
                  <a:lnTo>
                    <a:pt x="85572" y="286600"/>
                  </a:lnTo>
                  <a:lnTo>
                    <a:pt x="85534" y="286004"/>
                  </a:lnTo>
                  <a:lnTo>
                    <a:pt x="84912" y="286016"/>
                  </a:lnTo>
                  <a:lnTo>
                    <a:pt x="83769" y="286169"/>
                  </a:lnTo>
                  <a:lnTo>
                    <a:pt x="83832" y="287083"/>
                  </a:lnTo>
                  <a:lnTo>
                    <a:pt x="84429" y="287020"/>
                  </a:lnTo>
                  <a:lnTo>
                    <a:pt x="85026" y="286969"/>
                  </a:lnTo>
                  <a:lnTo>
                    <a:pt x="85623" y="286905"/>
                  </a:lnTo>
                  <a:close/>
                </a:path>
                <a:path w="391159" h="371475">
                  <a:moveTo>
                    <a:pt x="89865" y="328701"/>
                  </a:moveTo>
                  <a:lnTo>
                    <a:pt x="88887" y="326948"/>
                  </a:lnTo>
                  <a:lnTo>
                    <a:pt x="88328" y="327660"/>
                  </a:lnTo>
                  <a:lnTo>
                    <a:pt x="87858" y="328256"/>
                  </a:lnTo>
                  <a:lnTo>
                    <a:pt x="87388" y="328866"/>
                  </a:lnTo>
                  <a:lnTo>
                    <a:pt x="87414" y="329082"/>
                  </a:lnTo>
                  <a:lnTo>
                    <a:pt x="87541" y="329222"/>
                  </a:lnTo>
                  <a:lnTo>
                    <a:pt x="87782" y="329285"/>
                  </a:lnTo>
                  <a:lnTo>
                    <a:pt x="88557" y="328841"/>
                  </a:lnTo>
                  <a:lnTo>
                    <a:pt x="89865" y="328701"/>
                  </a:lnTo>
                  <a:close/>
                </a:path>
                <a:path w="391159" h="371475">
                  <a:moveTo>
                    <a:pt x="101257" y="326656"/>
                  </a:moveTo>
                  <a:lnTo>
                    <a:pt x="100507" y="327215"/>
                  </a:lnTo>
                  <a:lnTo>
                    <a:pt x="99758" y="327787"/>
                  </a:lnTo>
                  <a:lnTo>
                    <a:pt x="98767" y="328523"/>
                  </a:lnTo>
                  <a:lnTo>
                    <a:pt x="100787" y="329285"/>
                  </a:lnTo>
                  <a:lnTo>
                    <a:pt x="101193" y="328180"/>
                  </a:lnTo>
                  <a:lnTo>
                    <a:pt x="101257" y="326656"/>
                  </a:lnTo>
                  <a:close/>
                </a:path>
                <a:path w="391159" h="371475">
                  <a:moveTo>
                    <a:pt x="101574" y="279133"/>
                  </a:moveTo>
                  <a:lnTo>
                    <a:pt x="99390" y="279730"/>
                  </a:lnTo>
                  <a:lnTo>
                    <a:pt x="100634" y="281851"/>
                  </a:lnTo>
                  <a:lnTo>
                    <a:pt x="100926" y="281038"/>
                  </a:lnTo>
                  <a:lnTo>
                    <a:pt x="101193" y="280212"/>
                  </a:lnTo>
                  <a:lnTo>
                    <a:pt x="101574" y="279133"/>
                  </a:lnTo>
                  <a:close/>
                </a:path>
                <a:path w="391159" h="371475">
                  <a:moveTo>
                    <a:pt x="103771" y="364553"/>
                  </a:moveTo>
                  <a:lnTo>
                    <a:pt x="103644" y="362534"/>
                  </a:lnTo>
                  <a:lnTo>
                    <a:pt x="102997" y="361962"/>
                  </a:lnTo>
                  <a:lnTo>
                    <a:pt x="101511" y="362178"/>
                  </a:lnTo>
                  <a:lnTo>
                    <a:pt x="102108" y="362788"/>
                  </a:lnTo>
                  <a:lnTo>
                    <a:pt x="102692" y="363423"/>
                  </a:lnTo>
                  <a:lnTo>
                    <a:pt x="103771" y="364553"/>
                  </a:lnTo>
                  <a:close/>
                </a:path>
                <a:path w="391159" h="371475">
                  <a:moveTo>
                    <a:pt x="107594" y="257886"/>
                  </a:moveTo>
                  <a:lnTo>
                    <a:pt x="107061" y="258343"/>
                  </a:lnTo>
                  <a:lnTo>
                    <a:pt x="106883" y="259346"/>
                  </a:lnTo>
                  <a:lnTo>
                    <a:pt x="107442" y="259397"/>
                  </a:lnTo>
                  <a:lnTo>
                    <a:pt x="107594" y="257886"/>
                  </a:lnTo>
                  <a:close/>
                </a:path>
                <a:path w="391159" h="371475">
                  <a:moveTo>
                    <a:pt x="112115" y="305904"/>
                  </a:moveTo>
                  <a:lnTo>
                    <a:pt x="110845" y="305663"/>
                  </a:lnTo>
                  <a:lnTo>
                    <a:pt x="110185" y="305498"/>
                  </a:lnTo>
                  <a:lnTo>
                    <a:pt x="109512" y="305422"/>
                  </a:lnTo>
                  <a:lnTo>
                    <a:pt x="109194" y="306070"/>
                  </a:lnTo>
                  <a:lnTo>
                    <a:pt x="109296" y="306222"/>
                  </a:lnTo>
                  <a:lnTo>
                    <a:pt x="109880" y="307213"/>
                  </a:lnTo>
                  <a:lnTo>
                    <a:pt x="110629" y="307124"/>
                  </a:lnTo>
                  <a:lnTo>
                    <a:pt x="112115" y="305904"/>
                  </a:lnTo>
                  <a:close/>
                </a:path>
                <a:path w="391159" h="371475">
                  <a:moveTo>
                    <a:pt x="114249" y="369697"/>
                  </a:moveTo>
                  <a:lnTo>
                    <a:pt x="114096" y="368249"/>
                  </a:lnTo>
                  <a:lnTo>
                    <a:pt x="113487" y="368249"/>
                  </a:lnTo>
                  <a:lnTo>
                    <a:pt x="113449" y="368782"/>
                  </a:lnTo>
                  <a:lnTo>
                    <a:pt x="113411" y="369849"/>
                  </a:lnTo>
                  <a:lnTo>
                    <a:pt x="113969" y="369747"/>
                  </a:lnTo>
                  <a:lnTo>
                    <a:pt x="114249" y="369697"/>
                  </a:lnTo>
                  <a:close/>
                </a:path>
                <a:path w="391159" h="371475">
                  <a:moveTo>
                    <a:pt x="115125" y="288099"/>
                  </a:moveTo>
                  <a:lnTo>
                    <a:pt x="114731" y="287388"/>
                  </a:lnTo>
                  <a:lnTo>
                    <a:pt x="113461" y="289471"/>
                  </a:lnTo>
                  <a:lnTo>
                    <a:pt x="113614" y="289598"/>
                  </a:lnTo>
                  <a:lnTo>
                    <a:pt x="113906" y="289826"/>
                  </a:lnTo>
                  <a:lnTo>
                    <a:pt x="114223" y="289585"/>
                  </a:lnTo>
                  <a:lnTo>
                    <a:pt x="114668" y="289407"/>
                  </a:lnTo>
                  <a:lnTo>
                    <a:pt x="114858" y="289090"/>
                  </a:lnTo>
                  <a:lnTo>
                    <a:pt x="115100" y="288645"/>
                  </a:lnTo>
                  <a:lnTo>
                    <a:pt x="115125" y="288099"/>
                  </a:lnTo>
                  <a:close/>
                </a:path>
                <a:path w="391159" h="371475">
                  <a:moveTo>
                    <a:pt x="120611" y="279933"/>
                  </a:moveTo>
                  <a:lnTo>
                    <a:pt x="120078" y="279831"/>
                  </a:lnTo>
                  <a:lnTo>
                    <a:pt x="119532" y="279692"/>
                  </a:lnTo>
                  <a:lnTo>
                    <a:pt x="118999" y="279654"/>
                  </a:lnTo>
                  <a:lnTo>
                    <a:pt x="118859" y="280187"/>
                  </a:lnTo>
                  <a:lnTo>
                    <a:pt x="118783" y="280466"/>
                  </a:lnTo>
                  <a:lnTo>
                    <a:pt x="119926" y="280695"/>
                  </a:lnTo>
                  <a:lnTo>
                    <a:pt x="120497" y="280822"/>
                  </a:lnTo>
                  <a:lnTo>
                    <a:pt x="120535" y="280517"/>
                  </a:lnTo>
                  <a:lnTo>
                    <a:pt x="120611" y="279933"/>
                  </a:lnTo>
                  <a:close/>
                </a:path>
                <a:path w="391159" h="371475">
                  <a:moveTo>
                    <a:pt x="141109" y="239395"/>
                  </a:moveTo>
                  <a:lnTo>
                    <a:pt x="141033" y="238696"/>
                  </a:lnTo>
                  <a:lnTo>
                    <a:pt x="140779" y="238340"/>
                  </a:lnTo>
                  <a:lnTo>
                    <a:pt x="140601" y="237947"/>
                  </a:lnTo>
                  <a:lnTo>
                    <a:pt x="140360" y="238099"/>
                  </a:lnTo>
                  <a:lnTo>
                    <a:pt x="139890" y="238226"/>
                  </a:lnTo>
                  <a:lnTo>
                    <a:pt x="139877" y="238391"/>
                  </a:lnTo>
                  <a:lnTo>
                    <a:pt x="139839" y="238772"/>
                  </a:lnTo>
                  <a:lnTo>
                    <a:pt x="140030" y="239179"/>
                  </a:lnTo>
                  <a:lnTo>
                    <a:pt x="140131" y="239572"/>
                  </a:lnTo>
                  <a:lnTo>
                    <a:pt x="140550" y="239864"/>
                  </a:lnTo>
                  <a:lnTo>
                    <a:pt x="140766" y="240030"/>
                  </a:lnTo>
                  <a:lnTo>
                    <a:pt x="140881" y="239712"/>
                  </a:lnTo>
                  <a:lnTo>
                    <a:pt x="141109" y="239395"/>
                  </a:lnTo>
                  <a:close/>
                </a:path>
                <a:path w="391159" h="371475">
                  <a:moveTo>
                    <a:pt x="144132" y="265912"/>
                  </a:moveTo>
                  <a:lnTo>
                    <a:pt x="143090" y="264922"/>
                  </a:lnTo>
                  <a:lnTo>
                    <a:pt x="142646" y="263918"/>
                  </a:lnTo>
                  <a:lnTo>
                    <a:pt x="142684" y="264947"/>
                  </a:lnTo>
                  <a:lnTo>
                    <a:pt x="142697" y="265988"/>
                  </a:lnTo>
                  <a:lnTo>
                    <a:pt x="142735" y="267030"/>
                  </a:lnTo>
                  <a:lnTo>
                    <a:pt x="144132" y="265912"/>
                  </a:lnTo>
                  <a:close/>
                </a:path>
                <a:path w="391159" h="371475">
                  <a:moveTo>
                    <a:pt x="146608" y="233883"/>
                  </a:moveTo>
                  <a:lnTo>
                    <a:pt x="145719" y="233819"/>
                  </a:lnTo>
                  <a:lnTo>
                    <a:pt x="144919" y="233756"/>
                  </a:lnTo>
                  <a:lnTo>
                    <a:pt x="144894" y="234111"/>
                  </a:lnTo>
                  <a:lnTo>
                    <a:pt x="144754" y="234721"/>
                  </a:lnTo>
                  <a:lnTo>
                    <a:pt x="144881" y="234784"/>
                  </a:lnTo>
                  <a:lnTo>
                    <a:pt x="145211" y="234950"/>
                  </a:lnTo>
                  <a:lnTo>
                    <a:pt x="145707" y="234975"/>
                  </a:lnTo>
                  <a:lnTo>
                    <a:pt x="146062" y="234861"/>
                  </a:lnTo>
                  <a:lnTo>
                    <a:pt x="146278" y="234797"/>
                  </a:lnTo>
                  <a:lnTo>
                    <a:pt x="146367" y="234353"/>
                  </a:lnTo>
                  <a:lnTo>
                    <a:pt x="146608" y="233883"/>
                  </a:lnTo>
                  <a:close/>
                </a:path>
                <a:path w="391159" h="371475">
                  <a:moveTo>
                    <a:pt x="152654" y="331063"/>
                  </a:moveTo>
                  <a:lnTo>
                    <a:pt x="152527" y="330288"/>
                  </a:lnTo>
                  <a:lnTo>
                    <a:pt x="152387" y="329539"/>
                  </a:lnTo>
                  <a:lnTo>
                    <a:pt x="152260" y="328764"/>
                  </a:lnTo>
                  <a:lnTo>
                    <a:pt x="152069" y="328764"/>
                  </a:lnTo>
                  <a:lnTo>
                    <a:pt x="151879" y="328790"/>
                  </a:lnTo>
                  <a:lnTo>
                    <a:pt x="151688" y="328803"/>
                  </a:lnTo>
                  <a:lnTo>
                    <a:pt x="151676" y="329209"/>
                  </a:lnTo>
                  <a:lnTo>
                    <a:pt x="151599" y="329628"/>
                  </a:lnTo>
                  <a:lnTo>
                    <a:pt x="151676" y="330022"/>
                  </a:lnTo>
                  <a:lnTo>
                    <a:pt x="151777" y="330428"/>
                  </a:lnTo>
                  <a:lnTo>
                    <a:pt x="152019" y="330796"/>
                  </a:lnTo>
                  <a:lnTo>
                    <a:pt x="152196" y="331203"/>
                  </a:lnTo>
                  <a:lnTo>
                    <a:pt x="152349" y="331152"/>
                  </a:lnTo>
                  <a:lnTo>
                    <a:pt x="152654" y="331063"/>
                  </a:lnTo>
                  <a:close/>
                </a:path>
                <a:path w="391159" h="371475">
                  <a:moveTo>
                    <a:pt x="154432" y="246557"/>
                  </a:moveTo>
                  <a:lnTo>
                    <a:pt x="154305" y="245783"/>
                  </a:lnTo>
                  <a:lnTo>
                    <a:pt x="154165" y="244995"/>
                  </a:lnTo>
                  <a:lnTo>
                    <a:pt x="153974" y="243751"/>
                  </a:lnTo>
                  <a:lnTo>
                    <a:pt x="152692" y="245224"/>
                  </a:lnTo>
                  <a:lnTo>
                    <a:pt x="152895" y="246075"/>
                  </a:lnTo>
                  <a:lnTo>
                    <a:pt x="153746" y="246849"/>
                  </a:lnTo>
                  <a:lnTo>
                    <a:pt x="153974" y="246748"/>
                  </a:lnTo>
                  <a:lnTo>
                    <a:pt x="154432" y="246557"/>
                  </a:lnTo>
                  <a:close/>
                </a:path>
                <a:path w="391159" h="371475">
                  <a:moveTo>
                    <a:pt x="154508" y="251320"/>
                  </a:moveTo>
                  <a:lnTo>
                    <a:pt x="154355" y="251167"/>
                  </a:lnTo>
                  <a:lnTo>
                    <a:pt x="154190" y="251002"/>
                  </a:lnTo>
                  <a:lnTo>
                    <a:pt x="153784" y="251079"/>
                  </a:lnTo>
                  <a:lnTo>
                    <a:pt x="153339" y="251028"/>
                  </a:lnTo>
                  <a:lnTo>
                    <a:pt x="153454" y="251498"/>
                  </a:lnTo>
                  <a:lnTo>
                    <a:pt x="153441" y="251879"/>
                  </a:lnTo>
                  <a:lnTo>
                    <a:pt x="153797" y="252171"/>
                  </a:lnTo>
                  <a:lnTo>
                    <a:pt x="154178" y="252044"/>
                  </a:lnTo>
                  <a:lnTo>
                    <a:pt x="154470" y="252031"/>
                  </a:lnTo>
                  <a:lnTo>
                    <a:pt x="154444" y="251739"/>
                  </a:lnTo>
                  <a:lnTo>
                    <a:pt x="154508" y="251320"/>
                  </a:lnTo>
                  <a:close/>
                </a:path>
                <a:path w="391159" h="371475">
                  <a:moveTo>
                    <a:pt x="155422" y="331685"/>
                  </a:moveTo>
                  <a:lnTo>
                    <a:pt x="148971" y="331508"/>
                  </a:lnTo>
                  <a:lnTo>
                    <a:pt x="150075" y="333527"/>
                  </a:lnTo>
                  <a:lnTo>
                    <a:pt x="151676" y="333349"/>
                  </a:lnTo>
                  <a:lnTo>
                    <a:pt x="154228" y="333743"/>
                  </a:lnTo>
                  <a:lnTo>
                    <a:pt x="155079" y="333476"/>
                  </a:lnTo>
                  <a:lnTo>
                    <a:pt x="155422" y="331685"/>
                  </a:lnTo>
                  <a:close/>
                </a:path>
                <a:path w="391159" h="371475">
                  <a:moveTo>
                    <a:pt x="168579" y="216293"/>
                  </a:moveTo>
                  <a:lnTo>
                    <a:pt x="167982" y="215417"/>
                  </a:lnTo>
                  <a:lnTo>
                    <a:pt x="167817" y="215455"/>
                  </a:lnTo>
                  <a:lnTo>
                    <a:pt x="167259" y="215557"/>
                  </a:lnTo>
                  <a:lnTo>
                    <a:pt x="166395" y="215900"/>
                  </a:lnTo>
                  <a:lnTo>
                    <a:pt x="165950" y="217716"/>
                  </a:lnTo>
                  <a:lnTo>
                    <a:pt x="165925" y="219202"/>
                  </a:lnTo>
                  <a:lnTo>
                    <a:pt x="167640" y="220840"/>
                  </a:lnTo>
                  <a:lnTo>
                    <a:pt x="168021" y="219189"/>
                  </a:lnTo>
                  <a:lnTo>
                    <a:pt x="168389" y="217944"/>
                  </a:lnTo>
                  <a:lnTo>
                    <a:pt x="168579" y="216293"/>
                  </a:lnTo>
                  <a:close/>
                </a:path>
                <a:path w="391159" h="371475">
                  <a:moveTo>
                    <a:pt x="169875" y="321513"/>
                  </a:moveTo>
                  <a:lnTo>
                    <a:pt x="169773" y="321094"/>
                  </a:lnTo>
                  <a:lnTo>
                    <a:pt x="169684" y="320687"/>
                  </a:lnTo>
                  <a:lnTo>
                    <a:pt x="169570" y="320268"/>
                  </a:lnTo>
                  <a:lnTo>
                    <a:pt x="168948" y="320446"/>
                  </a:lnTo>
                  <a:lnTo>
                    <a:pt x="167690" y="320776"/>
                  </a:lnTo>
                  <a:lnTo>
                    <a:pt x="167792" y="321157"/>
                  </a:lnTo>
                  <a:lnTo>
                    <a:pt x="167894" y="321551"/>
                  </a:lnTo>
                  <a:lnTo>
                    <a:pt x="167995" y="321919"/>
                  </a:lnTo>
                  <a:lnTo>
                    <a:pt x="169875" y="321513"/>
                  </a:lnTo>
                  <a:close/>
                </a:path>
                <a:path w="391159" h="371475">
                  <a:moveTo>
                    <a:pt x="174078" y="288061"/>
                  </a:moveTo>
                  <a:lnTo>
                    <a:pt x="173139" y="287959"/>
                  </a:lnTo>
                  <a:lnTo>
                    <a:pt x="172339" y="287655"/>
                  </a:lnTo>
                  <a:lnTo>
                    <a:pt x="171640" y="288188"/>
                  </a:lnTo>
                  <a:lnTo>
                    <a:pt x="171526" y="289140"/>
                  </a:lnTo>
                  <a:lnTo>
                    <a:pt x="171869" y="289902"/>
                  </a:lnTo>
                  <a:lnTo>
                    <a:pt x="172923" y="290118"/>
                  </a:lnTo>
                  <a:lnTo>
                    <a:pt x="173672" y="289661"/>
                  </a:lnTo>
                  <a:lnTo>
                    <a:pt x="173736" y="288886"/>
                  </a:lnTo>
                  <a:lnTo>
                    <a:pt x="174078" y="288061"/>
                  </a:lnTo>
                  <a:close/>
                </a:path>
                <a:path w="391159" h="371475">
                  <a:moveTo>
                    <a:pt x="175882" y="223443"/>
                  </a:moveTo>
                  <a:lnTo>
                    <a:pt x="175552" y="223329"/>
                  </a:lnTo>
                  <a:lnTo>
                    <a:pt x="175031" y="223139"/>
                  </a:lnTo>
                  <a:lnTo>
                    <a:pt x="174942" y="223405"/>
                  </a:lnTo>
                  <a:lnTo>
                    <a:pt x="174688" y="223799"/>
                  </a:lnTo>
                  <a:lnTo>
                    <a:pt x="174980" y="224167"/>
                  </a:lnTo>
                  <a:lnTo>
                    <a:pt x="175348" y="224231"/>
                  </a:lnTo>
                  <a:lnTo>
                    <a:pt x="175653" y="224370"/>
                  </a:lnTo>
                  <a:lnTo>
                    <a:pt x="175729" y="224091"/>
                  </a:lnTo>
                  <a:lnTo>
                    <a:pt x="175806" y="223812"/>
                  </a:lnTo>
                  <a:lnTo>
                    <a:pt x="175882" y="223443"/>
                  </a:lnTo>
                  <a:close/>
                </a:path>
                <a:path w="391159" h="371475">
                  <a:moveTo>
                    <a:pt x="180543" y="325272"/>
                  </a:moveTo>
                  <a:lnTo>
                    <a:pt x="180174" y="324967"/>
                  </a:lnTo>
                  <a:lnTo>
                    <a:pt x="179463" y="324332"/>
                  </a:lnTo>
                  <a:lnTo>
                    <a:pt x="179349" y="324485"/>
                  </a:lnTo>
                  <a:lnTo>
                    <a:pt x="179095" y="324777"/>
                  </a:lnTo>
                  <a:lnTo>
                    <a:pt x="180174" y="325691"/>
                  </a:lnTo>
                  <a:lnTo>
                    <a:pt x="180416" y="325412"/>
                  </a:lnTo>
                  <a:lnTo>
                    <a:pt x="180543" y="325272"/>
                  </a:lnTo>
                  <a:close/>
                </a:path>
                <a:path w="391159" h="371475">
                  <a:moveTo>
                    <a:pt x="180543" y="265201"/>
                  </a:moveTo>
                  <a:lnTo>
                    <a:pt x="180454" y="264325"/>
                  </a:lnTo>
                  <a:lnTo>
                    <a:pt x="179197" y="263461"/>
                  </a:lnTo>
                  <a:lnTo>
                    <a:pt x="179235" y="266839"/>
                  </a:lnTo>
                  <a:lnTo>
                    <a:pt x="180543" y="265201"/>
                  </a:lnTo>
                  <a:close/>
                </a:path>
                <a:path w="391159" h="371475">
                  <a:moveTo>
                    <a:pt x="184454" y="276834"/>
                  </a:moveTo>
                  <a:lnTo>
                    <a:pt x="184315" y="276694"/>
                  </a:lnTo>
                  <a:lnTo>
                    <a:pt x="184150" y="276567"/>
                  </a:lnTo>
                  <a:lnTo>
                    <a:pt x="183997" y="276402"/>
                  </a:lnTo>
                  <a:lnTo>
                    <a:pt x="183603" y="276809"/>
                  </a:lnTo>
                  <a:lnTo>
                    <a:pt x="183222" y="277190"/>
                  </a:lnTo>
                  <a:lnTo>
                    <a:pt x="182829" y="277583"/>
                  </a:lnTo>
                  <a:lnTo>
                    <a:pt x="183070" y="277736"/>
                  </a:lnTo>
                  <a:lnTo>
                    <a:pt x="183311" y="277888"/>
                  </a:lnTo>
                  <a:lnTo>
                    <a:pt x="183553" y="278053"/>
                  </a:lnTo>
                  <a:lnTo>
                    <a:pt x="183857" y="277647"/>
                  </a:lnTo>
                  <a:lnTo>
                    <a:pt x="184162" y="277241"/>
                  </a:lnTo>
                  <a:lnTo>
                    <a:pt x="184454" y="276834"/>
                  </a:lnTo>
                  <a:close/>
                </a:path>
                <a:path w="391159" h="371475">
                  <a:moveTo>
                    <a:pt x="187566" y="258394"/>
                  </a:moveTo>
                  <a:lnTo>
                    <a:pt x="185394" y="258165"/>
                  </a:lnTo>
                  <a:lnTo>
                    <a:pt x="186042" y="259854"/>
                  </a:lnTo>
                  <a:lnTo>
                    <a:pt x="186778" y="259664"/>
                  </a:lnTo>
                  <a:lnTo>
                    <a:pt x="187540" y="259181"/>
                  </a:lnTo>
                  <a:lnTo>
                    <a:pt x="187566" y="258394"/>
                  </a:lnTo>
                  <a:close/>
                </a:path>
                <a:path w="391159" h="371475">
                  <a:moveTo>
                    <a:pt x="193370" y="198564"/>
                  </a:moveTo>
                  <a:lnTo>
                    <a:pt x="193243" y="198221"/>
                  </a:lnTo>
                  <a:lnTo>
                    <a:pt x="192570" y="198107"/>
                  </a:lnTo>
                  <a:lnTo>
                    <a:pt x="192443" y="198234"/>
                  </a:lnTo>
                  <a:lnTo>
                    <a:pt x="192303" y="198424"/>
                  </a:lnTo>
                  <a:lnTo>
                    <a:pt x="192366" y="198805"/>
                  </a:lnTo>
                  <a:lnTo>
                    <a:pt x="192354" y="199199"/>
                  </a:lnTo>
                  <a:lnTo>
                    <a:pt x="192735" y="199237"/>
                  </a:lnTo>
                  <a:lnTo>
                    <a:pt x="193040" y="199263"/>
                  </a:lnTo>
                  <a:lnTo>
                    <a:pt x="193332" y="199301"/>
                  </a:lnTo>
                  <a:lnTo>
                    <a:pt x="193319" y="198945"/>
                  </a:lnTo>
                  <a:lnTo>
                    <a:pt x="193370" y="198564"/>
                  </a:lnTo>
                  <a:close/>
                </a:path>
                <a:path w="391159" h="371475">
                  <a:moveTo>
                    <a:pt x="194284" y="227977"/>
                  </a:moveTo>
                  <a:lnTo>
                    <a:pt x="193382" y="228130"/>
                  </a:lnTo>
                  <a:lnTo>
                    <a:pt x="192595" y="228244"/>
                  </a:lnTo>
                  <a:lnTo>
                    <a:pt x="191820" y="228371"/>
                  </a:lnTo>
                  <a:lnTo>
                    <a:pt x="191668" y="228561"/>
                  </a:lnTo>
                  <a:lnTo>
                    <a:pt x="191668" y="228752"/>
                  </a:lnTo>
                  <a:lnTo>
                    <a:pt x="191808" y="228968"/>
                  </a:lnTo>
                  <a:lnTo>
                    <a:pt x="192722" y="229184"/>
                  </a:lnTo>
                  <a:lnTo>
                    <a:pt x="193802" y="229984"/>
                  </a:lnTo>
                  <a:lnTo>
                    <a:pt x="194284" y="227977"/>
                  </a:lnTo>
                  <a:close/>
                </a:path>
                <a:path w="391159" h="371475">
                  <a:moveTo>
                    <a:pt x="196202" y="247332"/>
                  </a:moveTo>
                  <a:lnTo>
                    <a:pt x="195224" y="245859"/>
                  </a:lnTo>
                  <a:lnTo>
                    <a:pt x="194081" y="245783"/>
                  </a:lnTo>
                  <a:lnTo>
                    <a:pt x="192570" y="246761"/>
                  </a:lnTo>
                  <a:lnTo>
                    <a:pt x="193751" y="248107"/>
                  </a:lnTo>
                  <a:lnTo>
                    <a:pt x="194995" y="247599"/>
                  </a:lnTo>
                  <a:lnTo>
                    <a:pt x="196202" y="247332"/>
                  </a:lnTo>
                  <a:close/>
                </a:path>
                <a:path w="391159" h="371475">
                  <a:moveTo>
                    <a:pt x="197662" y="180505"/>
                  </a:moveTo>
                  <a:lnTo>
                    <a:pt x="196913" y="178638"/>
                  </a:lnTo>
                  <a:lnTo>
                    <a:pt x="196392" y="178955"/>
                  </a:lnTo>
                  <a:lnTo>
                    <a:pt x="196138" y="179133"/>
                  </a:lnTo>
                  <a:lnTo>
                    <a:pt x="196469" y="179679"/>
                  </a:lnTo>
                  <a:lnTo>
                    <a:pt x="196799" y="180213"/>
                  </a:lnTo>
                  <a:lnTo>
                    <a:pt x="197129" y="180759"/>
                  </a:lnTo>
                  <a:lnTo>
                    <a:pt x="197307" y="180682"/>
                  </a:lnTo>
                  <a:lnTo>
                    <a:pt x="197485" y="180581"/>
                  </a:lnTo>
                  <a:lnTo>
                    <a:pt x="197662" y="180505"/>
                  </a:lnTo>
                  <a:close/>
                </a:path>
                <a:path w="391159" h="371475">
                  <a:moveTo>
                    <a:pt x="201282" y="279069"/>
                  </a:moveTo>
                  <a:lnTo>
                    <a:pt x="201206" y="278320"/>
                  </a:lnTo>
                  <a:lnTo>
                    <a:pt x="201269" y="277761"/>
                  </a:lnTo>
                  <a:lnTo>
                    <a:pt x="200939" y="277177"/>
                  </a:lnTo>
                  <a:lnTo>
                    <a:pt x="200304" y="277253"/>
                  </a:lnTo>
                  <a:lnTo>
                    <a:pt x="199898" y="277215"/>
                  </a:lnTo>
                  <a:lnTo>
                    <a:pt x="199885" y="277736"/>
                  </a:lnTo>
                  <a:lnTo>
                    <a:pt x="199745" y="278282"/>
                  </a:lnTo>
                  <a:lnTo>
                    <a:pt x="199885" y="278752"/>
                  </a:lnTo>
                  <a:lnTo>
                    <a:pt x="199948" y="278930"/>
                  </a:lnTo>
                  <a:lnTo>
                    <a:pt x="200609" y="278930"/>
                  </a:lnTo>
                  <a:lnTo>
                    <a:pt x="201282" y="279069"/>
                  </a:lnTo>
                  <a:close/>
                </a:path>
                <a:path w="391159" h="371475">
                  <a:moveTo>
                    <a:pt x="203847" y="236410"/>
                  </a:moveTo>
                  <a:lnTo>
                    <a:pt x="202882" y="236308"/>
                  </a:lnTo>
                  <a:lnTo>
                    <a:pt x="201930" y="236207"/>
                  </a:lnTo>
                  <a:lnTo>
                    <a:pt x="200647" y="236080"/>
                  </a:lnTo>
                  <a:lnTo>
                    <a:pt x="201650" y="238061"/>
                  </a:lnTo>
                  <a:lnTo>
                    <a:pt x="202730" y="237515"/>
                  </a:lnTo>
                  <a:lnTo>
                    <a:pt x="203847" y="236410"/>
                  </a:lnTo>
                  <a:close/>
                </a:path>
                <a:path w="391159" h="371475">
                  <a:moveTo>
                    <a:pt x="205917" y="294627"/>
                  </a:moveTo>
                  <a:lnTo>
                    <a:pt x="205397" y="294398"/>
                  </a:lnTo>
                  <a:lnTo>
                    <a:pt x="204863" y="294157"/>
                  </a:lnTo>
                  <a:lnTo>
                    <a:pt x="204330" y="293916"/>
                  </a:lnTo>
                  <a:lnTo>
                    <a:pt x="204228" y="294208"/>
                  </a:lnTo>
                  <a:lnTo>
                    <a:pt x="204114" y="294474"/>
                  </a:lnTo>
                  <a:lnTo>
                    <a:pt x="204000" y="294754"/>
                  </a:lnTo>
                  <a:lnTo>
                    <a:pt x="204571" y="294894"/>
                  </a:lnTo>
                  <a:lnTo>
                    <a:pt x="205740" y="295148"/>
                  </a:lnTo>
                  <a:lnTo>
                    <a:pt x="205803" y="294982"/>
                  </a:lnTo>
                  <a:lnTo>
                    <a:pt x="205854" y="294805"/>
                  </a:lnTo>
                  <a:lnTo>
                    <a:pt x="205917" y="294627"/>
                  </a:lnTo>
                  <a:close/>
                </a:path>
                <a:path w="391159" h="371475">
                  <a:moveTo>
                    <a:pt x="222288" y="143573"/>
                  </a:moveTo>
                  <a:lnTo>
                    <a:pt x="221208" y="142062"/>
                  </a:lnTo>
                  <a:lnTo>
                    <a:pt x="220599" y="142722"/>
                  </a:lnTo>
                  <a:lnTo>
                    <a:pt x="220027" y="143764"/>
                  </a:lnTo>
                  <a:lnTo>
                    <a:pt x="221322" y="143662"/>
                  </a:lnTo>
                  <a:lnTo>
                    <a:pt x="222288" y="143573"/>
                  </a:lnTo>
                  <a:close/>
                </a:path>
                <a:path w="391159" h="371475">
                  <a:moveTo>
                    <a:pt x="226314" y="298716"/>
                  </a:moveTo>
                  <a:lnTo>
                    <a:pt x="224929" y="297688"/>
                  </a:lnTo>
                  <a:lnTo>
                    <a:pt x="224231" y="297167"/>
                  </a:lnTo>
                  <a:lnTo>
                    <a:pt x="224091" y="297357"/>
                  </a:lnTo>
                  <a:lnTo>
                    <a:pt x="223977" y="297548"/>
                  </a:lnTo>
                  <a:lnTo>
                    <a:pt x="223837" y="297726"/>
                  </a:lnTo>
                  <a:lnTo>
                    <a:pt x="224536" y="298221"/>
                  </a:lnTo>
                  <a:lnTo>
                    <a:pt x="225234" y="298729"/>
                  </a:lnTo>
                  <a:lnTo>
                    <a:pt x="225945" y="299224"/>
                  </a:lnTo>
                  <a:lnTo>
                    <a:pt x="226072" y="299059"/>
                  </a:lnTo>
                  <a:lnTo>
                    <a:pt x="226187" y="298881"/>
                  </a:lnTo>
                  <a:lnTo>
                    <a:pt x="226314" y="298716"/>
                  </a:lnTo>
                  <a:close/>
                </a:path>
                <a:path w="391159" h="371475">
                  <a:moveTo>
                    <a:pt x="231165" y="304025"/>
                  </a:moveTo>
                  <a:lnTo>
                    <a:pt x="230860" y="302704"/>
                  </a:lnTo>
                  <a:lnTo>
                    <a:pt x="230124" y="299732"/>
                  </a:lnTo>
                  <a:lnTo>
                    <a:pt x="229247" y="300037"/>
                  </a:lnTo>
                  <a:lnTo>
                    <a:pt x="228536" y="300278"/>
                  </a:lnTo>
                  <a:lnTo>
                    <a:pt x="227380" y="300672"/>
                  </a:lnTo>
                  <a:lnTo>
                    <a:pt x="230517" y="304355"/>
                  </a:lnTo>
                  <a:lnTo>
                    <a:pt x="230949" y="304126"/>
                  </a:lnTo>
                  <a:lnTo>
                    <a:pt x="231165" y="304025"/>
                  </a:lnTo>
                  <a:close/>
                </a:path>
                <a:path w="391159" h="371475">
                  <a:moveTo>
                    <a:pt x="236156" y="234708"/>
                  </a:moveTo>
                  <a:lnTo>
                    <a:pt x="236029" y="234442"/>
                  </a:lnTo>
                  <a:lnTo>
                    <a:pt x="235902" y="234200"/>
                  </a:lnTo>
                  <a:lnTo>
                    <a:pt x="235775" y="233946"/>
                  </a:lnTo>
                  <a:lnTo>
                    <a:pt x="235267" y="234213"/>
                  </a:lnTo>
                  <a:lnTo>
                    <a:pt x="234289" y="234784"/>
                  </a:lnTo>
                  <a:lnTo>
                    <a:pt x="234353" y="234937"/>
                  </a:lnTo>
                  <a:lnTo>
                    <a:pt x="234492" y="235267"/>
                  </a:lnTo>
                  <a:lnTo>
                    <a:pt x="235051" y="235089"/>
                  </a:lnTo>
                  <a:lnTo>
                    <a:pt x="235597" y="234899"/>
                  </a:lnTo>
                  <a:lnTo>
                    <a:pt x="236156" y="234708"/>
                  </a:lnTo>
                  <a:close/>
                </a:path>
                <a:path w="391159" h="371475">
                  <a:moveTo>
                    <a:pt x="237312" y="200698"/>
                  </a:moveTo>
                  <a:lnTo>
                    <a:pt x="235267" y="199618"/>
                  </a:lnTo>
                  <a:lnTo>
                    <a:pt x="234721" y="202095"/>
                  </a:lnTo>
                  <a:lnTo>
                    <a:pt x="236283" y="201256"/>
                  </a:lnTo>
                  <a:lnTo>
                    <a:pt x="237312" y="200698"/>
                  </a:lnTo>
                  <a:close/>
                </a:path>
                <a:path w="391159" h="371475">
                  <a:moveTo>
                    <a:pt x="241287" y="278117"/>
                  </a:moveTo>
                  <a:lnTo>
                    <a:pt x="239687" y="276567"/>
                  </a:lnTo>
                  <a:lnTo>
                    <a:pt x="236537" y="273469"/>
                  </a:lnTo>
                  <a:lnTo>
                    <a:pt x="235940" y="275767"/>
                  </a:lnTo>
                  <a:lnTo>
                    <a:pt x="237286" y="276745"/>
                  </a:lnTo>
                  <a:lnTo>
                    <a:pt x="238937" y="278828"/>
                  </a:lnTo>
                  <a:lnTo>
                    <a:pt x="239776" y="279209"/>
                  </a:lnTo>
                  <a:lnTo>
                    <a:pt x="241287" y="278117"/>
                  </a:lnTo>
                  <a:close/>
                </a:path>
                <a:path w="391159" h="371475">
                  <a:moveTo>
                    <a:pt x="241503" y="258292"/>
                  </a:moveTo>
                  <a:lnTo>
                    <a:pt x="241185" y="257721"/>
                  </a:lnTo>
                  <a:lnTo>
                    <a:pt x="240880" y="257149"/>
                  </a:lnTo>
                  <a:lnTo>
                    <a:pt x="240563" y="256590"/>
                  </a:lnTo>
                  <a:lnTo>
                    <a:pt x="240296" y="256768"/>
                  </a:lnTo>
                  <a:lnTo>
                    <a:pt x="240017" y="256959"/>
                  </a:lnTo>
                  <a:lnTo>
                    <a:pt x="239750" y="257136"/>
                  </a:lnTo>
                  <a:lnTo>
                    <a:pt x="240893" y="258648"/>
                  </a:lnTo>
                  <a:lnTo>
                    <a:pt x="241096" y="258533"/>
                  </a:lnTo>
                  <a:lnTo>
                    <a:pt x="241300" y="258406"/>
                  </a:lnTo>
                  <a:lnTo>
                    <a:pt x="241503" y="258292"/>
                  </a:lnTo>
                  <a:close/>
                </a:path>
                <a:path w="391159" h="371475">
                  <a:moveTo>
                    <a:pt x="241935" y="219303"/>
                  </a:moveTo>
                  <a:lnTo>
                    <a:pt x="240931" y="220065"/>
                  </a:lnTo>
                  <a:lnTo>
                    <a:pt x="240449" y="220268"/>
                  </a:lnTo>
                  <a:lnTo>
                    <a:pt x="240258" y="220624"/>
                  </a:lnTo>
                  <a:lnTo>
                    <a:pt x="240093" y="220916"/>
                  </a:lnTo>
                  <a:lnTo>
                    <a:pt x="240271" y="221399"/>
                  </a:lnTo>
                  <a:lnTo>
                    <a:pt x="240296" y="221792"/>
                  </a:lnTo>
                  <a:lnTo>
                    <a:pt x="240563" y="221818"/>
                  </a:lnTo>
                  <a:lnTo>
                    <a:pt x="240817" y="221869"/>
                  </a:lnTo>
                  <a:lnTo>
                    <a:pt x="241071" y="221894"/>
                  </a:lnTo>
                  <a:lnTo>
                    <a:pt x="241274" y="221284"/>
                  </a:lnTo>
                  <a:lnTo>
                    <a:pt x="241477" y="220687"/>
                  </a:lnTo>
                  <a:lnTo>
                    <a:pt x="241935" y="219303"/>
                  </a:lnTo>
                  <a:close/>
                </a:path>
                <a:path w="391159" h="371475">
                  <a:moveTo>
                    <a:pt x="245211" y="215900"/>
                  </a:moveTo>
                  <a:lnTo>
                    <a:pt x="243395" y="214604"/>
                  </a:lnTo>
                  <a:lnTo>
                    <a:pt x="242328" y="215036"/>
                  </a:lnTo>
                  <a:lnTo>
                    <a:pt x="241249" y="215404"/>
                  </a:lnTo>
                  <a:lnTo>
                    <a:pt x="241312" y="216039"/>
                  </a:lnTo>
                  <a:lnTo>
                    <a:pt x="241312" y="216204"/>
                  </a:lnTo>
                  <a:lnTo>
                    <a:pt x="239077" y="216839"/>
                  </a:lnTo>
                  <a:lnTo>
                    <a:pt x="239166" y="217411"/>
                  </a:lnTo>
                  <a:lnTo>
                    <a:pt x="239585" y="217462"/>
                  </a:lnTo>
                  <a:lnTo>
                    <a:pt x="240042" y="217627"/>
                  </a:lnTo>
                  <a:lnTo>
                    <a:pt x="240411" y="217512"/>
                  </a:lnTo>
                  <a:lnTo>
                    <a:pt x="240893" y="217347"/>
                  </a:lnTo>
                  <a:lnTo>
                    <a:pt x="241300" y="216966"/>
                  </a:lnTo>
                  <a:lnTo>
                    <a:pt x="241452" y="216344"/>
                  </a:lnTo>
                  <a:lnTo>
                    <a:pt x="243433" y="216103"/>
                  </a:lnTo>
                  <a:lnTo>
                    <a:pt x="245211" y="215900"/>
                  </a:lnTo>
                  <a:close/>
                </a:path>
                <a:path w="391159" h="371475">
                  <a:moveTo>
                    <a:pt x="246862" y="260680"/>
                  </a:moveTo>
                  <a:lnTo>
                    <a:pt x="245884" y="258889"/>
                  </a:lnTo>
                  <a:lnTo>
                    <a:pt x="244271" y="258991"/>
                  </a:lnTo>
                  <a:lnTo>
                    <a:pt x="246862" y="260680"/>
                  </a:lnTo>
                  <a:close/>
                </a:path>
                <a:path w="391159" h="371475">
                  <a:moveTo>
                    <a:pt x="254965" y="279234"/>
                  </a:moveTo>
                  <a:lnTo>
                    <a:pt x="254825" y="278536"/>
                  </a:lnTo>
                  <a:lnTo>
                    <a:pt x="254698" y="277850"/>
                  </a:lnTo>
                  <a:lnTo>
                    <a:pt x="254571" y="277164"/>
                  </a:lnTo>
                  <a:lnTo>
                    <a:pt x="254342" y="277202"/>
                  </a:lnTo>
                  <a:lnTo>
                    <a:pt x="254127" y="277241"/>
                  </a:lnTo>
                  <a:lnTo>
                    <a:pt x="253911" y="277279"/>
                  </a:lnTo>
                  <a:lnTo>
                    <a:pt x="254000" y="277964"/>
                  </a:lnTo>
                  <a:lnTo>
                    <a:pt x="254101" y="278676"/>
                  </a:lnTo>
                  <a:lnTo>
                    <a:pt x="254203" y="279387"/>
                  </a:lnTo>
                  <a:lnTo>
                    <a:pt x="254457" y="279323"/>
                  </a:lnTo>
                  <a:lnTo>
                    <a:pt x="254698" y="279285"/>
                  </a:lnTo>
                  <a:lnTo>
                    <a:pt x="254965" y="279234"/>
                  </a:lnTo>
                  <a:close/>
                </a:path>
                <a:path w="391159" h="371475">
                  <a:moveTo>
                    <a:pt x="259969" y="279387"/>
                  </a:moveTo>
                  <a:lnTo>
                    <a:pt x="259384" y="279069"/>
                  </a:lnTo>
                  <a:lnTo>
                    <a:pt x="258787" y="278752"/>
                  </a:lnTo>
                  <a:lnTo>
                    <a:pt x="258191" y="278447"/>
                  </a:lnTo>
                  <a:lnTo>
                    <a:pt x="258000" y="278803"/>
                  </a:lnTo>
                  <a:lnTo>
                    <a:pt x="257810" y="279158"/>
                  </a:lnTo>
                  <a:lnTo>
                    <a:pt x="257619" y="279514"/>
                  </a:lnTo>
                  <a:lnTo>
                    <a:pt x="259334" y="280530"/>
                  </a:lnTo>
                  <a:lnTo>
                    <a:pt x="259537" y="280136"/>
                  </a:lnTo>
                  <a:lnTo>
                    <a:pt x="259753" y="279755"/>
                  </a:lnTo>
                  <a:lnTo>
                    <a:pt x="259969" y="279387"/>
                  </a:lnTo>
                  <a:close/>
                </a:path>
                <a:path w="391159" h="371475">
                  <a:moveTo>
                    <a:pt x="268300" y="162267"/>
                  </a:moveTo>
                  <a:lnTo>
                    <a:pt x="267754" y="161848"/>
                  </a:lnTo>
                  <a:lnTo>
                    <a:pt x="267462" y="161518"/>
                  </a:lnTo>
                  <a:lnTo>
                    <a:pt x="267119" y="161417"/>
                  </a:lnTo>
                  <a:lnTo>
                    <a:pt x="266941" y="161378"/>
                  </a:lnTo>
                  <a:lnTo>
                    <a:pt x="266420" y="161798"/>
                  </a:lnTo>
                  <a:lnTo>
                    <a:pt x="266446" y="161937"/>
                  </a:lnTo>
                  <a:lnTo>
                    <a:pt x="266509" y="162318"/>
                  </a:lnTo>
                  <a:lnTo>
                    <a:pt x="266788" y="162661"/>
                  </a:lnTo>
                  <a:lnTo>
                    <a:pt x="266979" y="163017"/>
                  </a:lnTo>
                  <a:lnTo>
                    <a:pt x="267335" y="162814"/>
                  </a:lnTo>
                  <a:lnTo>
                    <a:pt x="267677" y="162623"/>
                  </a:lnTo>
                  <a:lnTo>
                    <a:pt x="268300" y="162267"/>
                  </a:lnTo>
                  <a:close/>
                </a:path>
                <a:path w="391159" h="371475">
                  <a:moveTo>
                    <a:pt x="270217" y="274599"/>
                  </a:moveTo>
                  <a:lnTo>
                    <a:pt x="269659" y="274116"/>
                  </a:lnTo>
                  <a:lnTo>
                    <a:pt x="267195" y="272923"/>
                  </a:lnTo>
                  <a:lnTo>
                    <a:pt x="266992" y="273227"/>
                  </a:lnTo>
                  <a:lnTo>
                    <a:pt x="266547" y="275132"/>
                  </a:lnTo>
                  <a:lnTo>
                    <a:pt x="269011" y="276148"/>
                  </a:lnTo>
                  <a:lnTo>
                    <a:pt x="269201" y="276212"/>
                  </a:lnTo>
                  <a:lnTo>
                    <a:pt x="269824" y="275742"/>
                  </a:lnTo>
                  <a:lnTo>
                    <a:pt x="270217" y="274599"/>
                  </a:lnTo>
                  <a:close/>
                </a:path>
                <a:path w="391159" h="371475">
                  <a:moveTo>
                    <a:pt x="285877" y="64744"/>
                  </a:moveTo>
                  <a:lnTo>
                    <a:pt x="285851" y="63995"/>
                  </a:lnTo>
                  <a:lnTo>
                    <a:pt x="285165" y="62382"/>
                  </a:lnTo>
                  <a:lnTo>
                    <a:pt x="284530" y="64274"/>
                  </a:lnTo>
                  <a:lnTo>
                    <a:pt x="284175" y="65316"/>
                  </a:lnTo>
                  <a:lnTo>
                    <a:pt x="285877" y="64744"/>
                  </a:lnTo>
                  <a:close/>
                </a:path>
                <a:path w="391159" h="371475">
                  <a:moveTo>
                    <a:pt x="285915" y="258165"/>
                  </a:moveTo>
                  <a:lnTo>
                    <a:pt x="285267" y="257441"/>
                  </a:lnTo>
                  <a:lnTo>
                    <a:pt x="284873" y="256641"/>
                  </a:lnTo>
                  <a:lnTo>
                    <a:pt x="283972" y="256565"/>
                  </a:lnTo>
                  <a:lnTo>
                    <a:pt x="283222" y="257200"/>
                  </a:lnTo>
                  <a:lnTo>
                    <a:pt x="282943" y="258013"/>
                  </a:lnTo>
                  <a:lnTo>
                    <a:pt x="283603" y="258914"/>
                  </a:lnTo>
                  <a:lnTo>
                    <a:pt x="284022" y="259003"/>
                  </a:lnTo>
                  <a:lnTo>
                    <a:pt x="284492" y="259092"/>
                  </a:lnTo>
                  <a:lnTo>
                    <a:pt x="285089" y="258546"/>
                  </a:lnTo>
                  <a:lnTo>
                    <a:pt x="285915" y="258165"/>
                  </a:lnTo>
                  <a:close/>
                </a:path>
                <a:path w="391159" h="371475">
                  <a:moveTo>
                    <a:pt x="296811" y="216471"/>
                  </a:moveTo>
                  <a:lnTo>
                    <a:pt x="296799" y="216230"/>
                  </a:lnTo>
                  <a:lnTo>
                    <a:pt x="296443" y="216014"/>
                  </a:lnTo>
                  <a:lnTo>
                    <a:pt x="296138" y="215671"/>
                  </a:lnTo>
                  <a:lnTo>
                    <a:pt x="295910" y="216090"/>
                  </a:lnTo>
                  <a:lnTo>
                    <a:pt x="295617" y="216382"/>
                  </a:lnTo>
                  <a:lnTo>
                    <a:pt x="295681" y="216852"/>
                  </a:lnTo>
                  <a:lnTo>
                    <a:pt x="296062" y="217017"/>
                  </a:lnTo>
                  <a:lnTo>
                    <a:pt x="296278" y="217208"/>
                  </a:lnTo>
                  <a:lnTo>
                    <a:pt x="296468" y="216966"/>
                  </a:lnTo>
                  <a:lnTo>
                    <a:pt x="296811" y="216700"/>
                  </a:lnTo>
                  <a:lnTo>
                    <a:pt x="296811" y="216471"/>
                  </a:lnTo>
                  <a:close/>
                </a:path>
                <a:path w="391159" h="371475">
                  <a:moveTo>
                    <a:pt x="298742" y="1371"/>
                  </a:moveTo>
                  <a:lnTo>
                    <a:pt x="298577" y="482"/>
                  </a:lnTo>
                  <a:lnTo>
                    <a:pt x="297091" y="0"/>
                  </a:lnTo>
                  <a:lnTo>
                    <a:pt x="296557" y="1460"/>
                  </a:lnTo>
                  <a:lnTo>
                    <a:pt x="297192" y="2120"/>
                  </a:lnTo>
                  <a:lnTo>
                    <a:pt x="298488" y="2819"/>
                  </a:lnTo>
                  <a:lnTo>
                    <a:pt x="298742" y="1371"/>
                  </a:lnTo>
                  <a:close/>
                </a:path>
                <a:path w="391159" h="371475">
                  <a:moveTo>
                    <a:pt x="303034" y="197980"/>
                  </a:moveTo>
                  <a:lnTo>
                    <a:pt x="301840" y="196710"/>
                  </a:lnTo>
                  <a:lnTo>
                    <a:pt x="301586" y="196964"/>
                  </a:lnTo>
                  <a:lnTo>
                    <a:pt x="301053" y="197319"/>
                  </a:lnTo>
                  <a:lnTo>
                    <a:pt x="301117" y="197459"/>
                  </a:lnTo>
                  <a:lnTo>
                    <a:pt x="301231" y="197827"/>
                  </a:lnTo>
                  <a:lnTo>
                    <a:pt x="301586" y="198183"/>
                  </a:lnTo>
                  <a:lnTo>
                    <a:pt x="301942" y="198348"/>
                  </a:lnTo>
                  <a:lnTo>
                    <a:pt x="302145" y="198437"/>
                  </a:lnTo>
                  <a:lnTo>
                    <a:pt x="302526" y="198170"/>
                  </a:lnTo>
                  <a:lnTo>
                    <a:pt x="303034" y="197980"/>
                  </a:lnTo>
                  <a:close/>
                </a:path>
                <a:path w="391159" h="371475">
                  <a:moveTo>
                    <a:pt x="304114" y="173278"/>
                  </a:moveTo>
                  <a:lnTo>
                    <a:pt x="301231" y="171881"/>
                  </a:lnTo>
                  <a:lnTo>
                    <a:pt x="301066" y="171958"/>
                  </a:lnTo>
                  <a:lnTo>
                    <a:pt x="301028" y="174752"/>
                  </a:lnTo>
                  <a:lnTo>
                    <a:pt x="302056" y="174269"/>
                  </a:lnTo>
                  <a:lnTo>
                    <a:pt x="304114" y="173278"/>
                  </a:lnTo>
                  <a:close/>
                </a:path>
                <a:path w="391159" h="371475">
                  <a:moveTo>
                    <a:pt x="311912" y="10121"/>
                  </a:moveTo>
                  <a:lnTo>
                    <a:pt x="308902" y="7543"/>
                  </a:lnTo>
                  <a:lnTo>
                    <a:pt x="307936" y="8483"/>
                  </a:lnTo>
                  <a:lnTo>
                    <a:pt x="307606" y="11252"/>
                  </a:lnTo>
                  <a:lnTo>
                    <a:pt x="308749" y="11176"/>
                  </a:lnTo>
                  <a:lnTo>
                    <a:pt x="309664" y="11226"/>
                  </a:lnTo>
                  <a:lnTo>
                    <a:pt x="310489" y="10985"/>
                  </a:lnTo>
                  <a:lnTo>
                    <a:pt x="311035" y="10845"/>
                  </a:lnTo>
                  <a:lnTo>
                    <a:pt x="311912" y="10121"/>
                  </a:lnTo>
                  <a:close/>
                </a:path>
                <a:path w="391159" h="371475">
                  <a:moveTo>
                    <a:pt x="341426" y="138785"/>
                  </a:moveTo>
                  <a:lnTo>
                    <a:pt x="341236" y="137693"/>
                  </a:lnTo>
                  <a:lnTo>
                    <a:pt x="340982" y="136309"/>
                  </a:lnTo>
                  <a:lnTo>
                    <a:pt x="340245" y="136715"/>
                  </a:lnTo>
                  <a:lnTo>
                    <a:pt x="339775" y="136982"/>
                  </a:lnTo>
                  <a:lnTo>
                    <a:pt x="338886" y="137477"/>
                  </a:lnTo>
                  <a:lnTo>
                    <a:pt x="341426" y="138785"/>
                  </a:lnTo>
                  <a:close/>
                </a:path>
                <a:path w="391159" h="371475">
                  <a:moveTo>
                    <a:pt x="342176" y="11214"/>
                  </a:moveTo>
                  <a:lnTo>
                    <a:pt x="341642" y="10833"/>
                  </a:lnTo>
                  <a:lnTo>
                    <a:pt x="341236" y="10515"/>
                  </a:lnTo>
                  <a:lnTo>
                    <a:pt x="340779" y="10299"/>
                  </a:lnTo>
                  <a:lnTo>
                    <a:pt x="340220" y="10922"/>
                  </a:lnTo>
                  <a:lnTo>
                    <a:pt x="340575" y="11379"/>
                  </a:lnTo>
                  <a:lnTo>
                    <a:pt x="340995" y="11722"/>
                  </a:lnTo>
                  <a:lnTo>
                    <a:pt x="341414" y="11988"/>
                  </a:lnTo>
                  <a:lnTo>
                    <a:pt x="341795" y="11607"/>
                  </a:lnTo>
                  <a:lnTo>
                    <a:pt x="342176" y="11214"/>
                  </a:lnTo>
                  <a:close/>
                </a:path>
                <a:path w="391159" h="371475">
                  <a:moveTo>
                    <a:pt x="345198" y="119202"/>
                  </a:moveTo>
                  <a:lnTo>
                    <a:pt x="344335" y="118529"/>
                  </a:lnTo>
                  <a:lnTo>
                    <a:pt x="343865" y="118211"/>
                  </a:lnTo>
                  <a:lnTo>
                    <a:pt x="343496" y="118605"/>
                  </a:lnTo>
                  <a:lnTo>
                    <a:pt x="343865" y="119075"/>
                  </a:lnTo>
                  <a:lnTo>
                    <a:pt x="344258" y="119456"/>
                  </a:lnTo>
                  <a:lnTo>
                    <a:pt x="344639" y="119862"/>
                  </a:lnTo>
                  <a:lnTo>
                    <a:pt x="344817" y="119646"/>
                  </a:lnTo>
                  <a:lnTo>
                    <a:pt x="345198" y="119202"/>
                  </a:lnTo>
                  <a:close/>
                </a:path>
                <a:path w="391159" h="371475">
                  <a:moveTo>
                    <a:pt x="348932" y="117297"/>
                  </a:moveTo>
                  <a:lnTo>
                    <a:pt x="348691" y="117119"/>
                  </a:lnTo>
                  <a:lnTo>
                    <a:pt x="348437" y="116954"/>
                  </a:lnTo>
                  <a:lnTo>
                    <a:pt x="348195" y="116789"/>
                  </a:lnTo>
                  <a:lnTo>
                    <a:pt x="347814" y="117309"/>
                  </a:lnTo>
                  <a:lnTo>
                    <a:pt x="347459" y="117830"/>
                  </a:lnTo>
                  <a:lnTo>
                    <a:pt x="347078" y="118364"/>
                  </a:lnTo>
                  <a:lnTo>
                    <a:pt x="347357" y="118503"/>
                  </a:lnTo>
                  <a:lnTo>
                    <a:pt x="347827" y="118821"/>
                  </a:lnTo>
                  <a:lnTo>
                    <a:pt x="348272" y="118313"/>
                  </a:lnTo>
                  <a:lnTo>
                    <a:pt x="348589" y="117792"/>
                  </a:lnTo>
                  <a:lnTo>
                    <a:pt x="348932" y="117297"/>
                  </a:lnTo>
                  <a:close/>
                </a:path>
                <a:path w="391159" h="371475">
                  <a:moveTo>
                    <a:pt x="366293" y="148920"/>
                  </a:moveTo>
                  <a:lnTo>
                    <a:pt x="366166" y="145897"/>
                  </a:lnTo>
                  <a:lnTo>
                    <a:pt x="363791" y="147485"/>
                  </a:lnTo>
                  <a:lnTo>
                    <a:pt x="365861" y="148831"/>
                  </a:lnTo>
                  <a:lnTo>
                    <a:pt x="365391" y="150126"/>
                  </a:lnTo>
                  <a:lnTo>
                    <a:pt x="365594" y="150139"/>
                  </a:lnTo>
                  <a:lnTo>
                    <a:pt x="366293" y="148920"/>
                  </a:lnTo>
                  <a:close/>
                </a:path>
                <a:path w="391159" h="371475">
                  <a:moveTo>
                    <a:pt x="375005" y="132753"/>
                  </a:moveTo>
                  <a:lnTo>
                    <a:pt x="374624" y="132689"/>
                  </a:lnTo>
                  <a:lnTo>
                    <a:pt x="374294" y="133489"/>
                  </a:lnTo>
                  <a:lnTo>
                    <a:pt x="374561" y="133629"/>
                  </a:lnTo>
                  <a:lnTo>
                    <a:pt x="375005" y="132753"/>
                  </a:lnTo>
                  <a:close/>
                </a:path>
                <a:path w="391159" h="371475">
                  <a:moveTo>
                    <a:pt x="390842" y="54305"/>
                  </a:moveTo>
                  <a:lnTo>
                    <a:pt x="390499" y="54038"/>
                  </a:lnTo>
                  <a:lnTo>
                    <a:pt x="390334" y="53924"/>
                  </a:lnTo>
                  <a:lnTo>
                    <a:pt x="389750" y="54546"/>
                  </a:lnTo>
                  <a:lnTo>
                    <a:pt x="389191" y="55168"/>
                  </a:lnTo>
                  <a:lnTo>
                    <a:pt x="388620" y="55791"/>
                  </a:lnTo>
                  <a:lnTo>
                    <a:pt x="388912" y="56019"/>
                  </a:lnTo>
                  <a:lnTo>
                    <a:pt x="389204" y="56235"/>
                  </a:lnTo>
                  <a:lnTo>
                    <a:pt x="389483" y="56476"/>
                  </a:lnTo>
                  <a:lnTo>
                    <a:pt x="390398" y="55029"/>
                  </a:lnTo>
                  <a:lnTo>
                    <a:pt x="390842" y="54305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4" name="object 1374">
              <a:extLst>
                <a:ext uri="{FF2B5EF4-FFF2-40B4-BE49-F238E27FC236}">
                  <a16:creationId xmlns:a16="http://schemas.microsoft.com/office/drawing/2014/main" id="{76A02E7F-C088-306B-00E7-1FF43D86A5D3}"/>
                </a:ext>
              </a:extLst>
            </p:cNvPr>
            <p:cNvSpPr/>
            <p:nvPr/>
          </p:nvSpPr>
          <p:spPr>
            <a:xfrm>
              <a:off x="6380675" y="2696984"/>
              <a:ext cx="227573" cy="426266"/>
            </a:xfrm>
            <a:custGeom>
              <a:avLst/>
              <a:gdLst/>
              <a:ahLst/>
              <a:cxnLst/>
              <a:rect l="l" t="t" r="r" b="b"/>
              <a:pathLst>
                <a:path w="375284" h="702945">
                  <a:moveTo>
                    <a:pt x="1231" y="690156"/>
                  </a:moveTo>
                  <a:lnTo>
                    <a:pt x="1168" y="689698"/>
                  </a:lnTo>
                  <a:lnTo>
                    <a:pt x="1219" y="689127"/>
                  </a:lnTo>
                  <a:lnTo>
                    <a:pt x="635" y="689279"/>
                  </a:lnTo>
                  <a:lnTo>
                    <a:pt x="127" y="689305"/>
                  </a:lnTo>
                  <a:lnTo>
                    <a:pt x="88" y="689444"/>
                  </a:lnTo>
                  <a:lnTo>
                    <a:pt x="0" y="689825"/>
                  </a:lnTo>
                  <a:lnTo>
                    <a:pt x="127" y="690257"/>
                  </a:lnTo>
                  <a:lnTo>
                    <a:pt x="152" y="690676"/>
                  </a:lnTo>
                  <a:lnTo>
                    <a:pt x="482" y="690613"/>
                  </a:lnTo>
                  <a:lnTo>
                    <a:pt x="977" y="690664"/>
                  </a:lnTo>
                  <a:lnTo>
                    <a:pt x="1066" y="690499"/>
                  </a:lnTo>
                  <a:lnTo>
                    <a:pt x="1231" y="690156"/>
                  </a:lnTo>
                  <a:close/>
                </a:path>
                <a:path w="375284" h="702945">
                  <a:moveTo>
                    <a:pt x="18884" y="695223"/>
                  </a:moveTo>
                  <a:lnTo>
                    <a:pt x="18161" y="695185"/>
                  </a:lnTo>
                  <a:lnTo>
                    <a:pt x="18059" y="697128"/>
                  </a:lnTo>
                  <a:lnTo>
                    <a:pt x="18326" y="697153"/>
                  </a:lnTo>
                  <a:lnTo>
                    <a:pt x="18834" y="697166"/>
                  </a:lnTo>
                  <a:lnTo>
                    <a:pt x="18859" y="696518"/>
                  </a:lnTo>
                  <a:lnTo>
                    <a:pt x="18872" y="695871"/>
                  </a:lnTo>
                  <a:lnTo>
                    <a:pt x="18884" y="695223"/>
                  </a:lnTo>
                  <a:close/>
                </a:path>
                <a:path w="375284" h="702945">
                  <a:moveTo>
                    <a:pt x="29222" y="690689"/>
                  </a:moveTo>
                  <a:lnTo>
                    <a:pt x="25971" y="690105"/>
                  </a:lnTo>
                  <a:lnTo>
                    <a:pt x="26987" y="691984"/>
                  </a:lnTo>
                  <a:lnTo>
                    <a:pt x="27457" y="692899"/>
                  </a:lnTo>
                  <a:lnTo>
                    <a:pt x="29222" y="690689"/>
                  </a:lnTo>
                  <a:close/>
                </a:path>
                <a:path w="375284" h="702945">
                  <a:moveTo>
                    <a:pt x="30975" y="671093"/>
                  </a:moveTo>
                  <a:lnTo>
                    <a:pt x="30200" y="670128"/>
                  </a:lnTo>
                  <a:lnTo>
                    <a:pt x="29806" y="669658"/>
                  </a:lnTo>
                  <a:lnTo>
                    <a:pt x="29451" y="669886"/>
                  </a:lnTo>
                  <a:lnTo>
                    <a:pt x="29273" y="670013"/>
                  </a:lnTo>
                  <a:lnTo>
                    <a:pt x="29591" y="670547"/>
                  </a:lnTo>
                  <a:lnTo>
                    <a:pt x="29895" y="671080"/>
                  </a:lnTo>
                  <a:lnTo>
                    <a:pt x="30213" y="671614"/>
                  </a:lnTo>
                  <a:lnTo>
                    <a:pt x="30467" y="671449"/>
                  </a:lnTo>
                  <a:lnTo>
                    <a:pt x="30708" y="671258"/>
                  </a:lnTo>
                  <a:lnTo>
                    <a:pt x="30975" y="671093"/>
                  </a:lnTo>
                  <a:close/>
                </a:path>
                <a:path w="375284" h="702945">
                  <a:moveTo>
                    <a:pt x="37515" y="701789"/>
                  </a:moveTo>
                  <a:lnTo>
                    <a:pt x="37033" y="701649"/>
                  </a:lnTo>
                  <a:lnTo>
                    <a:pt x="36791" y="701586"/>
                  </a:lnTo>
                  <a:lnTo>
                    <a:pt x="36576" y="701916"/>
                  </a:lnTo>
                  <a:lnTo>
                    <a:pt x="36258" y="702233"/>
                  </a:lnTo>
                  <a:lnTo>
                    <a:pt x="37477" y="702056"/>
                  </a:lnTo>
                  <a:lnTo>
                    <a:pt x="37515" y="701789"/>
                  </a:lnTo>
                  <a:close/>
                </a:path>
                <a:path w="375284" h="702945">
                  <a:moveTo>
                    <a:pt x="52578" y="633133"/>
                  </a:moveTo>
                  <a:lnTo>
                    <a:pt x="49809" y="627291"/>
                  </a:lnTo>
                  <a:lnTo>
                    <a:pt x="48552" y="630123"/>
                  </a:lnTo>
                  <a:lnTo>
                    <a:pt x="49936" y="632688"/>
                  </a:lnTo>
                  <a:lnTo>
                    <a:pt x="49580" y="635304"/>
                  </a:lnTo>
                  <a:lnTo>
                    <a:pt x="52565" y="634593"/>
                  </a:lnTo>
                  <a:lnTo>
                    <a:pt x="52578" y="633133"/>
                  </a:lnTo>
                  <a:close/>
                </a:path>
                <a:path w="375284" h="702945">
                  <a:moveTo>
                    <a:pt x="63398" y="609904"/>
                  </a:moveTo>
                  <a:lnTo>
                    <a:pt x="63157" y="609561"/>
                  </a:lnTo>
                  <a:lnTo>
                    <a:pt x="62966" y="609155"/>
                  </a:lnTo>
                  <a:lnTo>
                    <a:pt x="62649" y="608901"/>
                  </a:lnTo>
                  <a:lnTo>
                    <a:pt x="62420" y="608711"/>
                  </a:lnTo>
                  <a:lnTo>
                    <a:pt x="62039" y="608711"/>
                  </a:lnTo>
                  <a:lnTo>
                    <a:pt x="61201" y="608482"/>
                  </a:lnTo>
                  <a:lnTo>
                    <a:pt x="61950" y="609384"/>
                  </a:lnTo>
                  <a:lnTo>
                    <a:pt x="62369" y="609917"/>
                  </a:lnTo>
                  <a:lnTo>
                    <a:pt x="62788" y="610450"/>
                  </a:lnTo>
                  <a:lnTo>
                    <a:pt x="62992" y="610260"/>
                  </a:lnTo>
                  <a:lnTo>
                    <a:pt x="63195" y="610082"/>
                  </a:lnTo>
                  <a:lnTo>
                    <a:pt x="63398" y="609904"/>
                  </a:lnTo>
                  <a:close/>
                </a:path>
                <a:path w="375284" h="702945">
                  <a:moveTo>
                    <a:pt x="78193" y="646874"/>
                  </a:moveTo>
                  <a:lnTo>
                    <a:pt x="77114" y="645883"/>
                  </a:lnTo>
                  <a:lnTo>
                    <a:pt x="77292" y="647395"/>
                  </a:lnTo>
                  <a:lnTo>
                    <a:pt x="77406" y="648322"/>
                  </a:lnTo>
                  <a:lnTo>
                    <a:pt x="78193" y="646874"/>
                  </a:lnTo>
                  <a:close/>
                </a:path>
                <a:path w="375284" h="702945">
                  <a:moveTo>
                    <a:pt x="115379" y="594347"/>
                  </a:moveTo>
                  <a:lnTo>
                    <a:pt x="115100" y="593750"/>
                  </a:lnTo>
                  <a:lnTo>
                    <a:pt x="114820" y="593153"/>
                  </a:lnTo>
                  <a:lnTo>
                    <a:pt x="114465" y="592556"/>
                  </a:lnTo>
                  <a:lnTo>
                    <a:pt x="113893" y="592734"/>
                  </a:lnTo>
                  <a:lnTo>
                    <a:pt x="113969" y="593407"/>
                  </a:lnTo>
                  <a:lnTo>
                    <a:pt x="114096" y="594042"/>
                  </a:lnTo>
                  <a:lnTo>
                    <a:pt x="114198" y="594702"/>
                  </a:lnTo>
                  <a:lnTo>
                    <a:pt x="114579" y="594588"/>
                  </a:lnTo>
                  <a:lnTo>
                    <a:pt x="114985" y="594461"/>
                  </a:lnTo>
                  <a:lnTo>
                    <a:pt x="115379" y="594347"/>
                  </a:lnTo>
                  <a:close/>
                </a:path>
                <a:path w="375284" h="702945">
                  <a:moveTo>
                    <a:pt x="118008" y="590219"/>
                  </a:moveTo>
                  <a:lnTo>
                    <a:pt x="117792" y="589762"/>
                  </a:lnTo>
                  <a:lnTo>
                    <a:pt x="117652" y="589191"/>
                  </a:lnTo>
                  <a:lnTo>
                    <a:pt x="116611" y="589851"/>
                  </a:lnTo>
                  <a:lnTo>
                    <a:pt x="116166" y="590130"/>
                  </a:lnTo>
                  <a:lnTo>
                    <a:pt x="116370" y="590372"/>
                  </a:lnTo>
                  <a:lnTo>
                    <a:pt x="116586" y="590804"/>
                  </a:lnTo>
                  <a:lnTo>
                    <a:pt x="116763" y="590791"/>
                  </a:lnTo>
                  <a:lnTo>
                    <a:pt x="117170" y="590753"/>
                  </a:lnTo>
                  <a:lnTo>
                    <a:pt x="117602" y="590562"/>
                  </a:lnTo>
                  <a:lnTo>
                    <a:pt x="117919" y="590296"/>
                  </a:lnTo>
                  <a:close/>
                </a:path>
                <a:path w="375284" h="702945">
                  <a:moveTo>
                    <a:pt x="142913" y="563372"/>
                  </a:moveTo>
                  <a:lnTo>
                    <a:pt x="141401" y="564349"/>
                  </a:lnTo>
                  <a:lnTo>
                    <a:pt x="141008" y="565035"/>
                  </a:lnTo>
                  <a:lnTo>
                    <a:pt x="141973" y="566166"/>
                  </a:lnTo>
                  <a:lnTo>
                    <a:pt x="142367" y="565848"/>
                  </a:lnTo>
                  <a:lnTo>
                    <a:pt x="142735" y="565683"/>
                  </a:lnTo>
                  <a:lnTo>
                    <a:pt x="142913" y="564908"/>
                  </a:lnTo>
                  <a:lnTo>
                    <a:pt x="142875" y="564324"/>
                  </a:lnTo>
                  <a:lnTo>
                    <a:pt x="142913" y="563372"/>
                  </a:lnTo>
                  <a:close/>
                </a:path>
                <a:path w="375284" h="702945">
                  <a:moveTo>
                    <a:pt x="147040" y="581596"/>
                  </a:moveTo>
                  <a:lnTo>
                    <a:pt x="146786" y="581418"/>
                  </a:lnTo>
                  <a:lnTo>
                    <a:pt x="146265" y="581101"/>
                  </a:lnTo>
                  <a:lnTo>
                    <a:pt x="145999" y="581621"/>
                  </a:lnTo>
                  <a:lnTo>
                    <a:pt x="145732" y="582155"/>
                  </a:lnTo>
                  <a:lnTo>
                    <a:pt x="145453" y="582676"/>
                  </a:lnTo>
                  <a:lnTo>
                    <a:pt x="145669" y="582790"/>
                  </a:lnTo>
                  <a:lnTo>
                    <a:pt x="145884" y="582891"/>
                  </a:lnTo>
                  <a:lnTo>
                    <a:pt x="146088" y="583006"/>
                  </a:lnTo>
                  <a:lnTo>
                    <a:pt x="146735" y="582053"/>
                  </a:lnTo>
                  <a:lnTo>
                    <a:pt x="147040" y="581596"/>
                  </a:lnTo>
                  <a:close/>
                </a:path>
                <a:path w="375284" h="702945">
                  <a:moveTo>
                    <a:pt x="147967" y="525995"/>
                  </a:moveTo>
                  <a:lnTo>
                    <a:pt x="147777" y="525907"/>
                  </a:lnTo>
                  <a:lnTo>
                    <a:pt x="147447" y="525729"/>
                  </a:lnTo>
                  <a:lnTo>
                    <a:pt x="147104" y="526161"/>
                  </a:lnTo>
                  <a:lnTo>
                    <a:pt x="146850" y="526592"/>
                  </a:lnTo>
                  <a:lnTo>
                    <a:pt x="146583" y="527011"/>
                  </a:lnTo>
                  <a:lnTo>
                    <a:pt x="147091" y="527304"/>
                  </a:lnTo>
                  <a:lnTo>
                    <a:pt x="147345" y="527443"/>
                  </a:lnTo>
                  <a:lnTo>
                    <a:pt x="147967" y="525995"/>
                  </a:lnTo>
                  <a:close/>
                </a:path>
                <a:path w="375284" h="702945">
                  <a:moveTo>
                    <a:pt x="153898" y="546989"/>
                  </a:moveTo>
                  <a:lnTo>
                    <a:pt x="153822" y="545757"/>
                  </a:lnTo>
                  <a:lnTo>
                    <a:pt x="152704" y="544982"/>
                  </a:lnTo>
                  <a:lnTo>
                    <a:pt x="152031" y="545401"/>
                  </a:lnTo>
                  <a:lnTo>
                    <a:pt x="151701" y="546519"/>
                  </a:lnTo>
                  <a:lnTo>
                    <a:pt x="151638" y="546760"/>
                  </a:lnTo>
                  <a:lnTo>
                    <a:pt x="151955" y="547344"/>
                  </a:lnTo>
                  <a:lnTo>
                    <a:pt x="153314" y="547547"/>
                  </a:lnTo>
                  <a:lnTo>
                    <a:pt x="153898" y="546989"/>
                  </a:lnTo>
                  <a:close/>
                </a:path>
                <a:path w="375284" h="702945">
                  <a:moveTo>
                    <a:pt x="160324" y="606323"/>
                  </a:moveTo>
                  <a:lnTo>
                    <a:pt x="160096" y="604481"/>
                  </a:lnTo>
                  <a:lnTo>
                    <a:pt x="159842" y="604532"/>
                  </a:lnTo>
                  <a:lnTo>
                    <a:pt x="159321" y="604596"/>
                  </a:lnTo>
                  <a:lnTo>
                    <a:pt x="159423" y="605205"/>
                  </a:lnTo>
                  <a:lnTo>
                    <a:pt x="159499" y="605815"/>
                  </a:lnTo>
                  <a:lnTo>
                    <a:pt x="159600" y="606425"/>
                  </a:lnTo>
                  <a:lnTo>
                    <a:pt x="159842" y="606399"/>
                  </a:lnTo>
                  <a:lnTo>
                    <a:pt x="160083" y="606361"/>
                  </a:lnTo>
                  <a:lnTo>
                    <a:pt x="160324" y="606323"/>
                  </a:lnTo>
                  <a:close/>
                </a:path>
                <a:path w="375284" h="702945">
                  <a:moveTo>
                    <a:pt x="161696" y="509612"/>
                  </a:moveTo>
                  <a:lnTo>
                    <a:pt x="160959" y="508406"/>
                  </a:lnTo>
                  <a:lnTo>
                    <a:pt x="160172" y="507415"/>
                  </a:lnTo>
                  <a:lnTo>
                    <a:pt x="158457" y="507796"/>
                  </a:lnTo>
                  <a:lnTo>
                    <a:pt x="159626" y="510819"/>
                  </a:lnTo>
                  <a:lnTo>
                    <a:pt x="161696" y="509612"/>
                  </a:lnTo>
                  <a:close/>
                </a:path>
                <a:path w="375284" h="702945">
                  <a:moveTo>
                    <a:pt x="177139" y="603542"/>
                  </a:moveTo>
                  <a:lnTo>
                    <a:pt x="175577" y="602488"/>
                  </a:lnTo>
                  <a:lnTo>
                    <a:pt x="174117" y="604100"/>
                  </a:lnTo>
                  <a:lnTo>
                    <a:pt x="175856" y="603770"/>
                  </a:lnTo>
                  <a:lnTo>
                    <a:pt x="177139" y="603542"/>
                  </a:lnTo>
                  <a:close/>
                </a:path>
                <a:path w="375284" h="702945">
                  <a:moveTo>
                    <a:pt x="182664" y="618947"/>
                  </a:moveTo>
                  <a:lnTo>
                    <a:pt x="182079" y="618718"/>
                  </a:lnTo>
                  <a:lnTo>
                    <a:pt x="181495" y="618566"/>
                  </a:lnTo>
                  <a:lnTo>
                    <a:pt x="180924" y="618413"/>
                  </a:lnTo>
                  <a:lnTo>
                    <a:pt x="180822" y="618718"/>
                  </a:lnTo>
                  <a:lnTo>
                    <a:pt x="180733" y="619010"/>
                  </a:lnTo>
                  <a:lnTo>
                    <a:pt x="180632" y="619315"/>
                  </a:lnTo>
                  <a:lnTo>
                    <a:pt x="181229" y="619493"/>
                  </a:lnTo>
                  <a:lnTo>
                    <a:pt x="181813" y="619671"/>
                  </a:lnTo>
                  <a:lnTo>
                    <a:pt x="182410" y="619823"/>
                  </a:lnTo>
                  <a:lnTo>
                    <a:pt x="182486" y="619506"/>
                  </a:lnTo>
                  <a:lnTo>
                    <a:pt x="182664" y="618947"/>
                  </a:lnTo>
                  <a:close/>
                </a:path>
                <a:path w="375284" h="702945">
                  <a:moveTo>
                    <a:pt x="183337" y="608330"/>
                  </a:moveTo>
                  <a:lnTo>
                    <a:pt x="182816" y="608101"/>
                  </a:lnTo>
                  <a:lnTo>
                    <a:pt x="182283" y="607860"/>
                  </a:lnTo>
                  <a:lnTo>
                    <a:pt x="181749" y="607618"/>
                  </a:lnTo>
                  <a:lnTo>
                    <a:pt x="181648" y="607910"/>
                  </a:lnTo>
                  <a:lnTo>
                    <a:pt x="181533" y="608177"/>
                  </a:lnTo>
                  <a:lnTo>
                    <a:pt x="181419" y="608457"/>
                  </a:lnTo>
                  <a:lnTo>
                    <a:pt x="181991" y="608596"/>
                  </a:lnTo>
                  <a:lnTo>
                    <a:pt x="183159" y="608850"/>
                  </a:lnTo>
                  <a:lnTo>
                    <a:pt x="183222" y="608685"/>
                  </a:lnTo>
                  <a:lnTo>
                    <a:pt x="183273" y="608507"/>
                  </a:lnTo>
                  <a:lnTo>
                    <a:pt x="183337" y="608330"/>
                  </a:lnTo>
                  <a:close/>
                </a:path>
                <a:path w="375284" h="702945">
                  <a:moveTo>
                    <a:pt x="203720" y="562406"/>
                  </a:moveTo>
                  <a:lnTo>
                    <a:pt x="203403" y="561746"/>
                  </a:lnTo>
                  <a:lnTo>
                    <a:pt x="203288" y="561263"/>
                  </a:lnTo>
                  <a:lnTo>
                    <a:pt x="203009" y="561073"/>
                  </a:lnTo>
                  <a:lnTo>
                    <a:pt x="202768" y="560908"/>
                  </a:lnTo>
                  <a:lnTo>
                    <a:pt x="202298" y="561124"/>
                  </a:lnTo>
                  <a:lnTo>
                    <a:pt x="201917" y="561162"/>
                  </a:lnTo>
                  <a:lnTo>
                    <a:pt x="202018" y="561581"/>
                  </a:lnTo>
                  <a:lnTo>
                    <a:pt x="201980" y="562114"/>
                  </a:lnTo>
                  <a:lnTo>
                    <a:pt x="202234" y="562356"/>
                  </a:lnTo>
                  <a:lnTo>
                    <a:pt x="202450" y="562559"/>
                  </a:lnTo>
                  <a:lnTo>
                    <a:pt x="202996" y="562406"/>
                  </a:lnTo>
                  <a:lnTo>
                    <a:pt x="203720" y="562406"/>
                  </a:lnTo>
                  <a:close/>
                </a:path>
                <a:path w="375284" h="702945">
                  <a:moveTo>
                    <a:pt x="214566" y="600240"/>
                  </a:moveTo>
                  <a:lnTo>
                    <a:pt x="214185" y="600011"/>
                  </a:lnTo>
                  <a:lnTo>
                    <a:pt x="213893" y="600506"/>
                  </a:lnTo>
                  <a:lnTo>
                    <a:pt x="213575" y="600989"/>
                  </a:lnTo>
                  <a:lnTo>
                    <a:pt x="213271" y="601497"/>
                  </a:lnTo>
                  <a:lnTo>
                    <a:pt x="213448" y="601573"/>
                  </a:lnTo>
                  <a:lnTo>
                    <a:pt x="213614" y="601675"/>
                  </a:lnTo>
                  <a:lnTo>
                    <a:pt x="213779" y="601751"/>
                  </a:lnTo>
                  <a:lnTo>
                    <a:pt x="214312" y="600748"/>
                  </a:lnTo>
                  <a:lnTo>
                    <a:pt x="214566" y="600240"/>
                  </a:lnTo>
                  <a:close/>
                </a:path>
                <a:path w="375284" h="702945">
                  <a:moveTo>
                    <a:pt x="218109" y="597268"/>
                  </a:moveTo>
                  <a:lnTo>
                    <a:pt x="218033" y="596950"/>
                  </a:lnTo>
                  <a:lnTo>
                    <a:pt x="217982" y="596455"/>
                  </a:lnTo>
                  <a:lnTo>
                    <a:pt x="217525" y="596684"/>
                  </a:lnTo>
                  <a:lnTo>
                    <a:pt x="217246" y="596823"/>
                  </a:lnTo>
                  <a:lnTo>
                    <a:pt x="216979" y="596963"/>
                  </a:lnTo>
                  <a:lnTo>
                    <a:pt x="217119" y="597230"/>
                  </a:lnTo>
                  <a:lnTo>
                    <a:pt x="217220" y="597535"/>
                  </a:lnTo>
                  <a:lnTo>
                    <a:pt x="217449" y="597725"/>
                  </a:lnTo>
                  <a:lnTo>
                    <a:pt x="218008" y="597662"/>
                  </a:lnTo>
                  <a:lnTo>
                    <a:pt x="218109" y="597268"/>
                  </a:lnTo>
                  <a:close/>
                </a:path>
                <a:path w="375284" h="702945">
                  <a:moveTo>
                    <a:pt x="250710" y="437870"/>
                  </a:moveTo>
                  <a:lnTo>
                    <a:pt x="250532" y="437819"/>
                  </a:lnTo>
                  <a:lnTo>
                    <a:pt x="250177" y="437692"/>
                  </a:lnTo>
                  <a:lnTo>
                    <a:pt x="249948" y="438238"/>
                  </a:lnTo>
                  <a:lnTo>
                    <a:pt x="249732" y="438797"/>
                  </a:lnTo>
                  <a:lnTo>
                    <a:pt x="249491" y="439343"/>
                  </a:lnTo>
                  <a:lnTo>
                    <a:pt x="250342" y="439508"/>
                  </a:lnTo>
                  <a:lnTo>
                    <a:pt x="250469" y="438950"/>
                  </a:lnTo>
                  <a:lnTo>
                    <a:pt x="250583" y="438416"/>
                  </a:lnTo>
                  <a:lnTo>
                    <a:pt x="250710" y="437870"/>
                  </a:lnTo>
                  <a:close/>
                </a:path>
                <a:path w="375284" h="702945">
                  <a:moveTo>
                    <a:pt x="251028" y="538492"/>
                  </a:moveTo>
                  <a:lnTo>
                    <a:pt x="250456" y="538035"/>
                  </a:lnTo>
                  <a:lnTo>
                    <a:pt x="250126" y="537603"/>
                  </a:lnTo>
                  <a:lnTo>
                    <a:pt x="249847" y="537629"/>
                  </a:lnTo>
                  <a:lnTo>
                    <a:pt x="249516" y="537667"/>
                  </a:lnTo>
                  <a:lnTo>
                    <a:pt x="249212" y="538086"/>
                  </a:lnTo>
                  <a:lnTo>
                    <a:pt x="248894" y="538340"/>
                  </a:lnTo>
                  <a:lnTo>
                    <a:pt x="249161" y="538645"/>
                  </a:lnTo>
                  <a:lnTo>
                    <a:pt x="249377" y="539153"/>
                  </a:lnTo>
                  <a:lnTo>
                    <a:pt x="249999" y="539267"/>
                  </a:lnTo>
                  <a:lnTo>
                    <a:pt x="250367" y="538861"/>
                  </a:lnTo>
                  <a:lnTo>
                    <a:pt x="251028" y="538492"/>
                  </a:lnTo>
                  <a:close/>
                </a:path>
                <a:path w="375284" h="702945">
                  <a:moveTo>
                    <a:pt x="251028" y="358571"/>
                  </a:moveTo>
                  <a:lnTo>
                    <a:pt x="250799" y="358533"/>
                  </a:lnTo>
                  <a:lnTo>
                    <a:pt x="250558" y="358521"/>
                  </a:lnTo>
                  <a:lnTo>
                    <a:pt x="250317" y="358508"/>
                  </a:lnTo>
                  <a:lnTo>
                    <a:pt x="249948" y="361454"/>
                  </a:lnTo>
                  <a:lnTo>
                    <a:pt x="250596" y="361480"/>
                  </a:lnTo>
                  <a:lnTo>
                    <a:pt x="250913" y="361505"/>
                  </a:lnTo>
                  <a:lnTo>
                    <a:pt x="250952" y="360514"/>
                  </a:lnTo>
                  <a:lnTo>
                    <a:pt x="250990" y="359537"/>
                  </a:lnTo>
                  <a:lnTo>
                    <a:pt x="251028" y="358571"/>
                  </a:lnTo>
                  <a:close/>
                </a:path>
                <a:path w="375284" h="702945">
                  <a:moveTo>
                    <a:pt x="261378" y="496557"/>
                  </a:moveTo>
                  <a:lnTo>
                    <a:pt x="261239" y="495935"/>
                  </a:lnTo>
                  <a:lnTo>
                    <a:pt x="261239" y="495211"/>
                  </a:lnTo>
                  <a:lnTo>
                    <a:pt x="260413" y="495528"/>
                  </a:lnTo>
                  <a:lnTo>
                    <a:pt x="259867" y="495617"/>
                  </a:lnTo>
                  <a:lnTo>
                    <a:pt x="259499" y="495935"/>
                  </a:lnTo>
                  <a:lnTo>
                    <a:pt x="259346" y="496049"/>
                  </a:lnTo>
                  <a:lnTo>
                    <a:pt x="259638" y="497001"/>
                  </a:lnTo>
                  <a:lnTo>
                    <a:pt x="260235" y="497014"/>
                  </a:lnTo>
                  <a:lnTo>
                    <a:pt x="260807" y="496925"/>
                  </a:lnTo>
                  <a:lnTo>
                    <a:pt x="261213" y="496671"/>
                  </a:lnTo>
                  <a:lnTo>
                    <a:pt x="261378" y="496557"/>
                  </a:lnTo>
                  <a:close/>
                </a:path>
                <a:path w="375284" h="702945">
                  <a:moveTo>
                    <a:pt x="261632" y="504913"/>
                  </a:moveTo>
                  <a:lnTo>
                    <a:pt x="261264" y="504418"/>
                  </a:lnTo>
                  <a:lnTo>
                    <a:pt x="261048" y="504050"/>
                  </a:lnTo>
                  <a:lnTo>
                    <a:pt x="260756" y="503770"/>
                  </a:lnTo>
                  <a:lnTo>
                    <a:pt x="260108" y="504063"/>
                  </a:lnTo>
                  <a:lnTo>
                    <a:pt x="260070" y="504266"/>
                  </a:lnTo>
                  <a:lnTo>
                    <a:pt x="260019" y="504545"/>
                  </a:lnTo>
                  <a:lnTo>
                    <a:pt x="260197" y="505028"/>
                  </a:lnTo>
                  <a:lnTo>
                    <a:pt x="260629" y="505269"/>
                  </a:lnTo>
                  <a:lnTo>
                    <a:pt x="261035" y="505040"/>
                  </a:lnTo>
                  <a:lnTo>
                    <a:pt x="261632" y="504913"/>
                  </a:lnTo>
                  <a:close/>
                </a:path>
                <a:path w="375284" h="702945">
                  <a:moveTo>
                    <a:pt x="272592" y="317792"/>
                  </a:moveTo>
                  <a:lnTo>
                    <a:pt x="272249" y="317322"/>
                  </a:lnTo>
                  <a:lnTo>
                    <a:pt x="271932" y="316839"/>
                  </a:lnTo>
                  <a:lnTo>
                    <a:pt x="271589" y="316369"/>
                  </a:lnTo>
                  <a:lnTo>
                    <a:pt x="271411" y="316496"/>
                  </a:lnTo>
                  <a:lnTo>
                    <a:pt x="271233" y="316611"/>
                  </a:lnTo>
                  <a:lnTo>
                    <a:pt x="271056" y="316738"/>
                  </a:lnTo>
                  <a:lnTo>
                    <a:pt x="271386" y="317220"/>
                  </a:lnTo>
                  <a:lnTo>
                    <a:pt x="271691" y="317703"/>
                  </a:lnTo>
                  <a:lnTo>
                    <a:pt x="272046" y="318147"/>
                  </a:lnTo>
                  <a:lnTo>
                    <a:pt x="272402" y="317906"/>
                  </a:lnTo>
                  <a:lnTo>
                    <a:pt x="272592" y="317792"/>
                  </a:lnTo>
                  <a:close/>
                </a:path>
                <a:path w="375284" h="702945">
                  <a:moveTo>
                    <a:pt x="295198" y="471347"/>
                  </a:moveTo>
                  <a:lnTo>
                    <a:pt x="292252" y="470941"/>
                  </a:lnTo>
                  <a:lnTo>
                    <a:pt x="291985" y="471233"/>
                  </a:lnTo>
                  <a:lnTo>
                    <a:pt x="292620" y="474675"/>
                  </a:lnTo>
                  <a:lnTo>
                    <a:pt x="295198" y="471347"/>
                  </a:lnTo>
                  <a:close/>
                </a:path>
                <a:path w="375284" h="702945">
                  <a:moveTo>
                    <a:pt x="296240" y="449859"/>
                  </a:moveTo>
                  <a:lnTo>
                    <a:pt x="295694" y="449999"/>
                  </a:lnTo>
                  <a:lnTo>
                    <a:pt x="295186" y="450049"/>
                  </a:lnTo>
                  <a:lnTo>
                    <a:pt x="295109" y="450557"/>
                  </a:lnTo>
                  <a:lnTo>
                    <a:pt x="295224" y="450989"/>
                  </a:lnTo>
                  <a:lnTo>
                    <a:pt x="295262" y="451396"/>
                  </a:lnTo>
                  <a:lnTo>
                    <a:pt x="295554" y="451370"/>
                  </a:lnTo>
                  <a:lnTo>
                    <a:pt x="296049" y="451383"/>
                  </a:lnTo>
                  <a:lnTo>
                    <a:pt x="296240" y="450888"/>
                  </a:lnTo>
                  <a:lnTo>
                    <a:pt x="296189" y="450469"/>
                  </a:lnTo>
                  <a:lnTo>
                    <a:pt x="296240" y="449859"/>
                  </a:lnTo>
                  <a:close/>
                </a:path>
                <a:path w="375284" h="702945">
                  <a:moveTo>
                    <a:pt x="298259" y="323659"/>
                  </a:moveTo>
                  <a:lnTo>
                    <a:pt x="298208" y="323494"/>
                  </a:lnTo>
                  <a:lnTo>
                    <a:pt x="298081" y="323189"/>
                  </a:lnTo>
                  <a:lnTo>
                    <a:pt x="297434" y="323291"/>
                  </a:lnTo>
                  <a:lnTo>
                    <a:pt x="296138" y="323481"/>
                  </a:lnTo>
                  <a:lnTo>
                    <a:pt x="296125" y="323659"/>
                  </a:lnTo>
                  <a:lnTo>
                    <a:pt x="296087" y="324002"/>
                  </a:lnTo>
                  <a:lnTo>
                    <a:pt x="296506" y="324129"/>
                  </a:lnTo>
                  <a:lnTo>
                    <a:pt x="296951" y="324383"/>
                  </a:lnTo>
                  <a:lnTo>
                    <a:pt x="297357" y="324332"/>
                  </a:lnTo>
                  <a:lnTo>
                    <a:pt x="297675" y="324307"/>
                  </a:lnTo>
                  <a:lnTo>
                    <a:pt x="297967" y="323900"/>
                  </a:lnTo>
                  <a:lnTo>
                    <a:pt x="298259" y="323659"/>
                  </a:lnTo>
                  <a:close/>
                </a:path>
                <a:path w="375284" h="702945">
                  <a:moveTo>
                    <a:pt x="307860" y="389991"/>
                  </a:moveTo>
                  <a:lnTo>
                    <a:pt x="307695" y="389877"/>
                  </a:lnTo>
                  <a:lnTo>
                    <a:pt x="307530" y="389763"/>
                  </a:lnTo>
                  <a:lnTo>
                    <a:pt x="307365" y="389636"/>
                  </a:lnTo>
                  <a:lnTo>
                    <a:pt x="305600" y="391363"/>
                  </a:lnTo>
                  <a:lnTo>
                    <a:pt x="305752" y="391528"/>
                  </a:lnTo>
                  <a:lnTo>
                    <a:pt x="306057" y="391845"/>
                  </a:lnTo>
                  <a:lnTo>
                    <a:pt x="306654" y="391236"/>
                  </a:lnTo>
                  <a:lnTo>
                    <a:pt x="307860" y="389991"/>
                  </a:lnTo>
                  <a:close/>
                </a:path>
                <a:path w="375284" h="702945">
                  <a:moveTo>
                    <a:pt x="317411" y="261696"/>
                  </a:moveTo>
                  <a:lnTo>
                    <a:pt x="317093" y="261378"/>
                  </a:lnTo>
                  <a:lnTo>
                    <a:pt x="316826" y="260908"/>
                  </a:lnTo>
                  <a:lnTo>
                    <a:pt x="316445" y="260781"/>
                  </a:lnTo>
                  <a:lnTo>
                    <a:pt x="316115" y="260667"/>
                  </a:lnTo>
                  <a:lnTo>
                    <a:pt x="315607" y="260858"/>
                  </a:lnTo>
                  <a:lnTo>
                    <a:pt x="315277" y="261061"/>
                  </a:lnTo>
                  <a:lnTo>
                    <a:pt x="315264" y="261823"/>
                  </a:lnTo>
                  <a:lnTo>
                    <a:pt x="315747" y="262153"/>
                  </a:lnTo>
                  <a:lnTo>
                    <a:pt x="316191" y="262140"/>
                  </a:lnTo>
                  <a:lnTo>
                    <a:pt x="316585" y="262204"/>
                  </a:lnTo>
                  <a:lnTo>
                    <a:pt x="316852" y="262026"/>
                  </a:lnTo>
                  <a:lnTo>
                    <a:pt x="317131" y="261861"/>
                  </a:lnTo>
                  <a:lnTo>
                    <a:pt x="317411" y="261696"/>
                  </a:lnTo>
                  <a:close/>
                </a:path>
                <a:path w="375284" h="702945">
                  <a:moveTo>
                    <a:pt x="329412" y="487006"/>
                  </a:moveTo>
                  <a:lnTo>
                    <a:pt x="329260" y="486930"/>
                  </a:lnTo>
                  <a:lnTo>
                    <a:pt x="329107" y="486829"/>
                  </a:lnTo>
                  <a:lnTo>
                    <a:pt x="328942" y="486740"/>
                  </a:lnTo>
                  <a:lnTo>
                    <a:pt x="328256" y="487807"/>
                  </a:lnTo>
                  <a:lnTo>
                    <a:pt x="327926" y="488353"/>
                  </a:lnTo>
                  <a:lnTo>
                    <a:pt x="328129" y="488467"/>
                  </a:lnTo>
                  <a:lnTo>
                    <a:pt x="328396" y="488632"/>
                  </a:lnTo>
                  <a:lnTo>
                    <a:pt x="329412" y="487006"/>
                  </a:lnTo>
                  <a:close/>
                </a:path>
                <a:path w="375284" h="702945">
                  <a:moveTo>
                    <a:pt x="330200" y="410870"/>
                  </a:moveTo>
                  <a:lnTo>
                    <a:pt x="329641" y="410375"/>
                  </a:lnTo>
                  <a:lnTo>
                    <a:pt x="329361" y="410121"/>
                  </a:lnTo>
                  <a:lnTo>
                    <a:pt x="326923" y="413054"/>
                  </a:lnTo>
                  <a:lnTo>
                    <a:pt x="325704" y="414528"/>
                  </a:lnTo>
                  <a:lnTo>
                    <a:pt x="328650" y="414604"/>
                  </a:lnTo>
                  <a:lnTo>
                    <a:pt x="329247" y="412572"/>
                  </a:lnTo>
                  <a:lnTo>
                    <a:pt x="330200" y="410870"/>
                  </a:lnTo>
                  <a:close/>
                </a:path>
                <a:path w="375284" h="702945">
                  <a:moveTo>
                    <a:pt x="337515" y="385305"/>
                  </a:moveTo>
                  <a:lnTo>
                    <a:pt x="336981" y="384695"/>
                  </a:lnTo>
                  <a:lnTo>
                    <a:pt x="335483" y="383565"/>
                  </a:lnTo>
                  <a:lnTo>
                    <a:pt x="335838" y="384937"/>
                  </a:lnTo>
                  <a:lnTo>
                    <a:pt x="336029" y="385648"/>
                  </a:lnTo>
                  <a:lnTo>
                    <a:pt x="336296" y="386702"/>
                  </a:lnTo>
                  <a:lnTo>
                    <a:pt x="337515" y="385305"/>
                  </a:lnTo>
                  <a:close/>
                </a:path>
                <a:path w="375284" h="702945">
                  <a:moveTo>
                    <a:pt x="341693" y="455625"/>
                  </a:moveTo>
                  <a:lnTo>
                    <a:pt x="341337" y="454672"/>
                  </a:lnTo>
                  <a:lnTo>
                    <a:pt x="341185" y="453745"/>
                  </a:lnTo>
                  <a:lnTo>
                    <a:pt x="340385" y="453567"/>
                  </a:lnTo>
                  <a:lnTo>
                    <a:pt x="339928" y="454469"/>
                  </a:lnTo>
                  <a:lnTo>
                    <a:pt x="339217" y="455320"/>
                  </a:lnTo>
                  <a:lnTo>
                    <a:pt x="338988" y="456819"/>
                  </a:lnTo>
                  <a:lnTo>
                    <a:pt x="339801" y="457479"/>
                  </a:lnTo>
                  <a:lnTo>
                    <a:pt x="340207" y="458101"/>
                  </a:lnTo>
                  <a:lnTo>
                    <a:pt x="340690" y="457555"/>
                  </a:lnTo>
                  <a:lnTo>
                    <a:pt x="341464" y="457085"/>
                  </a:lnTo>
                  <a:lnTo>
                    <a:pt x="341693" y="455625"/>
                  </a:lnTo>
                  <a:close/>
                </a:path>
                <a:path w="375284" h="702945">
                  <a:moveTo>
                    <a:pt x="347776" y="439966"/>
                  </a:moveTo>
                  <a:lnTo>
                    <a:pt x="347649" y="439153"/>
                  </a:lnTo>
                  <a:lnTo>
                    <a:pt x="346976" y="439305"/>
                  </a:lnTo>
                  <a:lnTo>
                    <a:pt x="346316" y="439458"/>
                  </a:lnTo>
                  <a:lnTo>
                    <a:pt x="345643" y="439610"/>
                  </a:lnTo>
                  <a:lnTo>
                    <a:pt x="345744" y="440270"/>
                  </a:lnTo>
                  <a:lnTo>
                    <a:pt x="346417" y="440169"/>
                  </a:lnTo>
                  <a:lnTo>
                    <a:pt x="347103" y="440080"/>
                  </a:lnTo>
                  <a:lnTo>
                    <a:pt x="347776" y="439966"/>
                  </a:lnTo>
                  <a:close/>
                </a:path>
                <a:path w="375284" h="702945">
                  <a:moveTo>
                    <a:pt x="348742" y="442201"/>
                  </a:moveTo>
                  <a:lnTo>
                    <a:pt x="348424" y="441909"/>
                  </a:lnTo>
                  <a:lnTo>
                    <a:pt x="348234" y="441617"/>
                  </a:lnTo>
                  <a:lnTo>
                    <a:pt x="347853" y="441807"/>
                  </a:lnTo>
                  <a:lnTo>
                    <a:pt x="347294" y="442074"/>
                  </a:lnTo>
                  <a:lnTo>
                    <a:pt x="347535" y="442366"/>
                  </a:lnTo>
                  <a:lnTo>
                    <a:pt x="347764" y="442709"/>
                  </a:lnTo>
                  <a:lnTo>
                    <a:pt x="348068" y="442899"/>
                  </a:lnTo>
                  <a:lnTo>
                    <a:pt x="348665" y="442620"/>
                  </a:lnTo>
                  <a:lnTo>
                    <a:pt x="348703" y="442404"/>
                  </a:lnTo>
                  <a:lnTo>
                    <a:pt x="348742" y="442201"/>
                  </a:lnTo>
                  <a:close/>
                </a:path>
                <a:path w="375284" h="702945">
                  <a:moveTo>
                    <a:pt x="374980" y="38773"/>
                  </a:moveTo>
                  <a:lnTo>
                    <a:pt x="371106" y="0"/>
                  </a:lnTo>
                  <a:lnTo>
                    <a:pt x="325297" y="12877"/>
                  </a:lnTo>
                  <a:lnTo>
                    <a:pt x="336842" y="45732"/>
                  </a:lnTo>
                  <a:lnTo>
                    <a:pt x="374980" y="38773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5" name="object 1375">
              <a:extLst>
                <a:ext uri="{FF2B5EF4-FFF2-40B4-BE49-F238E27FC236}">
                  <a16:creationId xmlns:a16="http://schemas.microsoft.com/office/drawing/2014/main" id="{E97CDDC2-65AA-87A1-6AEB-8325A789F0C4}"/>
                </a:ext>
              </a:extLst>
            </p:cNvPr>
            <p:cNvSpPr/>
            <p:nvPr/>
          </p:nvSpPr>
          <p:spPr>
            <a:xfrm>
              <a:off x="6358174" y="2804168"/>
              <a:ext cx="340782" cy="353104"/>
            </a:xfrm>
            <a:custGeom>
              <a:avLst/>
              <a:gdLst/>
              <a:ahLst/>
              <a:cxnLst/>
              <a:rect l="l" t="t" r="r" b="b"/>
              <a:pathLst>
                <a:path w="561975" h="582295">
                  <a:moveTo>
                    <a:pt x="511481" y="0"/>
                  </a:moveTo>
                  <a:lnTo>
                    <a:pt x="494644" y="48993"/>
                  </a:lnTo>
                  <a:lnTo>
                    <a:pt x="476676" y="95389"/>
                  </a:lnTo>
                  <a:lnTo>
                    <a:pt x="456637" y="139307"/>
                  </a:lnTo>
                  <a:lnTo>
                    <a:pt x="434133" y="180915"/>
                  </a:lnTo>
                  <a:lnTo>
                    <a:pt x="409240" y="220579"/>
                  </a:lnTo>
                  <a:lnTo>
                    <a:pt x="381866" y="258595"/>
                  </a:lnTo>
                  <a:lnTo>
                    <a:pt x="352245" y="295301"/>
                  </a:lnTo>
                  <a:lnTo>
                    <a:pt x="320608" y="331037"/>
                  </a:lnTo>
                  <a:lnTo>
                    <a:pt x="287875" y="364857"/>
                  </a:lnTo>
                  <a:lnTo>
                    <a:pt x="253976" y="396116"/>
                  </a:lnTo>
                  <a:lnTo>
                    <a:pt x="218342" y="424747"/>
                  </a:lnTo>
                  <a:lnTo>
                    <a:pt x="180402" y="450687"/>
                  </a:lnTo>
                  <a:lnTo>
                    <a:pt x="139626" y="474268"/>
                  </a:lnTo>
                  <a:lnTo>
                    <a:pt x="84521" y="501417"/>
                  </a:lnTo>
                  <a:lnTo>
                    <a:pt x="37385" y="522778"/>
                  </a:lnTo>
                  <a:lnTo>
                    <a:pt x="0" y="541365"/>
                  </a:lnTo>
                  <a:lnTo>
                    <a:pt x="3654" y="571678"/>
                  </a:lnTo>
                  <a:lnTo>
                    <a:pt x="17833" y="574487"/>
                  </a:lnTo>
                  <a:lnTo>
                    <a:pt x="32577" y="577728"/>
                  </a:lnTo>
                  <a:lnTo>
                    <a:pt x="47357" y="580501"/>
                  </a:lnTo>
                  <a:lnTo>
                    <a:pt x="61642" y="581908"/>
                  </a:lnTo>
                  <a:lnTo>
                    <a:pt x="75547" y="582162"/>
                  </a:lnTo>
                  <a:lnTo>
                    <a:pt x="89498" y="581984"/>
                  </a:lnTo>
                  <a:lnTo>
                    <a:pt x="145782" y="577121"/>
                  </a:lnTo>
                  <a:lnTo>
                    <a:pt x="202239" y="564840"/>
                  </a:lnTo>
                  <a:lnTo>
                    <a:pt x="257615" y="544852"/>
                  </a:lnTo>
                  <a:lnTo>
                    <a:pt x="297318" y="524753"/>
                  </a:lnTo>
                  <a:lnTo>
                    <a:pt x="334775" y="500885"/>
                  </a:lnTo>
                  <a:lnTo>
                    <a:pt x="380608" y="464289"/>
                  </a:lnTo>
                  <a:lnTo>
                    <a:pt x="421495" y="423610"/>
                  </a:lnTo>
                  <a:lnTo>
                    <a:pt x="458080" y="379871"/>
                  </a:lnTo>
                  <a:lnTo>
                    <a:pt x="490707" y="332356"/>
                  </a:lnTo>
                  <a:lnTo>
                    <a:pt x="511911" y="294304"/>
                  </a:lnTo>
                  <a:lnTo>
                    <a:pt x="529879" y="254443"/>
                  </a:lnTo>
                  <a:lnTo>
                    <a:pt x="552022" y="182035"/>
                  </a:lnTo>
                  <a:lnTo>
                    <a:pt x="559387" y="136318"/>
                  </a:lnTo>
                  <a:lnTo>
                    <a:pt x="561705" y="90481"/>
                  </a:lnTo>
                  <a:lnTo>
                    <a:pt x="558737" y="45140"/>
                  </a:lnTo>
                  <a:lnTo>
                    <a:pt x="550245" y="910"/>
                  </a:lnTo>
                  <a:lnTo>
                    <a:pt x="511481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6" name="object 1376">
              <a:extLst>
                <a:ext uri="{FF2B5EF4-FFF2-40B4-BE49-F238E27FC236}">
                  <a16:creationId xmlns:a16="http://schemas.microsoft.com/office/drawing/2014/main" id="{CDDF0E78-580B-E7D7-E0A2-2156F4546446}"/>
                </a:ext>
              </a:extLst>
            </p:cNvPr>
            <p:cNvSpPr/>
            <p:nvPr/>
          </p:nvSpPr>
          <p:spPr>
            <a:xfrm>
              <a:off x="6371495" y="2978158"/>
              <a:ext cx="261844" cy="175204"/>
            </a:xfrm>
            <a:custGeom>
              <a:avLst/>
              <a:gdLst/>
              <a:ahLst/>
              <a:cxnLst/>
              <a:rect l="l" t="t" r="r" b="b"/>
              <a:pathLst>
                <a:path w="431800" h="288925">
                  <a:moveTo>
                    <a:pt x="1143" y="243700"/>
                  </a:moveTo>
                  <a:lnTo>
                    <a:pt x="889" y="243598"/>
                  </a:lnTo>
                  <a:lnTo>
                    <a:pt x="635" y="243420"/>
                  </a:lnTo>
                  <a:lnTo>
                    <a:pt x="381" y="243408"/>
                  </a:lnTo>
                  <a:lnTo>
                    <a:pt x="0" y="243763"/>
                  </a:lnTo>
                  <a:lnTo>
                    <a:pt x="139" y="244106"/>
                  </a:lnTo>
                  <a:lnTo>
                    <a:pt x="381" y="244284"/>
                  </a:lnTo>
                  <a:lnTo>
                    <a:pt x="685" y="244640"/>
                  </a:lnTo>
                  <a:lnTo>
                    <a:pt x="901" y="244208"/>
                  </a:lnTo>
                  <a:lnTo>
                    <a:pt x="1028" y="243954"/>
                  </a:lnTo>
                  <a:lnTo>
                    <a:pt x="1143" y="243700"/>
                  </a:lnTo>
                  <a:close/>
                </a:path>
                <a:path w="431800" h="288925">
                  <a:moveTo>
                    <a:pt x="31838" y="261315"/>
                  </a:moveTo>
                  <a:lnTo>
                    <a:pt x="31546" y="261061"/>
                  </a:lnTo>
                  <a:lnTo>
                    <a:pt x="31267" y="260654"/>
                  </a:lnTo>
                  <a:lnTo>
                    <a:pt x="30949" y="260629"/>
                  </a:lnTo>
                  <a:lnTo>
                    <a:pt x="30683" y="260591"/>
                  </a:lnTo>
                  <a:lnTo>
                    <a:pt x="30365" y="261010"/>
                  </a:lnTo>
                  <a:lnTo>
                    <a:pt x="29845" y="261416"/>
                  </a:lnTo>
                  <a:lnTo>
                    <a:pt x="30441" y="261708"/>
                  </a:lnTo>
                  <a:lnTo>
                    <a:pt x="30784" y="262013"/>
                  </a:lnTo>
                  <a:lnTo>
                    <a:pt x="31369" y="261962"/>
                  </a:lnTo>
                  <a:lnTo>
                    <a:pt x="31597" y="261556"/>
                  </a:lnTo>
                  <a:lnTo>
                    <a:pt x="31838" y="261315"/>
                  </a:lnTo>
                  <a:close/>
                </a:path>
                <a:path w="431800" h="288925">
                  <a:moveTo>
                    <a:pt x="33591" y="251358"/>
                  </a:moveTo>
                  <a:lnTo>
                    <a:pt x="31584" y="248107"/>
                  </a:lnTo>
                  <a:lnTo>
                    <a:pt x="28587" y="252018"/>
                  </a:lnTo>
                  <a:lnTo>
                    <a:pt x="30441" y="253377"/>
                  </a:lnTo>
                  <a:lnTo>
                    <a:pt x="30568" y="253365"/>
                  </a:lnTo>
                  <a:lnTo>
                    <a:pt x="33591" y="251358"/>
                  </a:lnTo>
                  <a:close/>
                </a:path>
                <a:path w="431800" h="288925">
                  <a:moveTo>
                    <a:pt x="49415" y="286753"/>
                  </a:moveTo>
                  <a:lnTo>
                    <a:pt x="48831" y="286588"/>
                  </a:lnTo>
                  <a:lnTo>
                    <a:pt x="48247" y="286499"/>
                  </a:lnTo>
                  <a:lnTo>
                    <a:pt x="47688" y="286397"/>
                  </a:lnTo>
                  <a:lnTo>
                    <a:pt x="47637" y="286740"/>
                  </a:lnTo>
                  <a:lnTo>
                    <a:pt x="47586" y="287070"/>
                  </a:lnTo>
                  <a:lnTo>
                    <a:pt x="47561" y="287401"/>
                  </a:lnTo>
                  <a:lnTo>
                    <a:pt x="48120" y="287451"/>
                  </a:lnTo>
                  <a:lnTo>
                    <a:pt x="48704" y="287528"/>
                  </a:lnTo>
                  <a:lnTo>
                    <a:pt x="49314" y="287515"/>
                  </a:lnTo>
                  <a:lnTo>
                    <a:pt x="49415" y="286753"/>
                  </a:lnTo>
                  <a:close/>
                </a:path>
                <a:path w="431800" h="288925">
                  <a:moveTo>
                    <a:pt x="50850" y="232765"/>
                  </a:moveTo>
                  <a:lnTo>
                    <a:pt x="49403" y="233095"/>
                  </a:lnTo>
                  <a:lnTo>
                    <a:pt x="48387" y="233400"/>
                  </a:lnTo>
                  <a:lnTo>
                    <a:pt x="48602" y="235089"/>
                  </a:lnTo>
                  <a:lnTo>
                    <a:pt x="50025" y="234924"/>
                  </a:lnTo>
                  <a:lnTo>
                    <a:pt x="50774" y="234391"/>
                  </a:lnTo>
                  <a:lnTo>
                    <a:pt x="50850" y="232765"/>
                  </a:lnTo>
                  <a:close/>
                </a:path>
                <a:path w="431800" h="288925">
                  <a:moveTo>
                    <a:pt x="61137" y="216103"/>
                  </a:moveTo>
                  <a:lnTo>
                    <a:pt x="60972" y="215214"/>
                  </a:lnTo>
                  <a:lnTo>
                    <a:pt x="60261" y="215531"/>
                  </a:lnTo>
                  <a:lnTo>
                    <a:pt x="60261" y="215658"/>
                  </a:lnTo>
                  <a:lnTo>
                    <a:pt x="60312" y="216166"/>
                  </a:lnTo>
                  <a:lnTo>
                    <a:pt x="61137" y="216103"/>
                  </a:lnTo>
                  <a:close/>
                </a:path>
                <a:path w="431800" h="288925">
                  <a:moveTo>
                    <a:pt x="72745" y="230390"/>
                  </a:moveTo>
                  <a:lnTo>
                    <a:pt x="69507" y="228981"/>
                  </a:lnTo>
                  <a:lnTo>
                    <a:pt x="69913" y="230543"/>
                  </a:lnTo>
                  <a:lnTo>
                    <a:pt x="69151" y="232359"/>
                  </a:lnTo>
                  <a:lnTo>
                    <a:pt x="71412" y="232892"/>
                  </a:lnTo>
                  <a:lnTo>
                    <a:pt x="72745" y="230390"/>
                  </a:lnTo>
                  <a:close/>
                </a:path>
                <a:path w="431800" h="288925">
                  <a:moveTo>
                    <a:pt x="73914" y="225552"/>
                  </a:moveTo>
                  <a:lnTo>
                    <a:pt x="73825" y="224840"/>
                  </a:lnTo>
                  <a:lnTo>
                    <a:pt x="72491" y="224548"/>
                  </a:lnTo>
                  <a:lnTo>
                    <a:pt x="72402" y="224980"/>
                  </a:lnTo>
                  <a:lnTo>
                    <a:pt x="72224" y="225323"/>
                  </a:lnTo>
                  <a:lnTo>
                    <a:pt x="72301" y="225513"/>
                  </a:lnTo>
                  <a:lnTo>
                    <a:pt x="72517" y="225983"/>
                  </a:lnTo>
                  <a:lnTo>
                    <a:pt x="72859" y="226377"/>
                  </a:lnTo>
                  <a:lnTo>
                    <a:pt x="73367" y="227088"/>
                  </a:lnTo>
                  <a:lnTo>
                    <a:pt x="73914" y="225552"/>
                  </a:lnTo>
                  <a:close/>
                </a:path>
                <a:path w="431800" h="288925">
                  <a:moveTo>
                    <a:pt x="74117" y="255003"/>
                  </a:moveTo>
                  <a:lnTo>
                    <a:pt x="73952" y="254190"/>
                  </a:lnTo>
                  <a:lnTo>
                    <a:pt x="73799" y="253390"/>
                  </a:lnTo>
                  <a:lnTo>
                    <a:pt x="73621" y="252577"/>
                  </a:lnTo>
                  <a:lnTo>
                    <a:pt x="72250" y="253682"/>
                  </a:lnTo>
                  <a:lnTo>
                    <a:pt x="72656" y="254444"/>
                  </a:lnTo>
                  <a:lnTo>
                    <a:pt x="74117" y="255003"/>
                  </a:lnTo>
                  <a:close/>
                </a:path>
                <a:path w="431800" h="288925">
                  <a:moveTo>
                    <a:pt x="76695" y="245148"/>
                  </a:moveTo>
                  <a:lnTo>
                    <a:pt x="76314" y="244157"/>
                  </a:lnTo>
                  <a:lnTo>
                    <a:pt x="76225" y="243954"/>
                  </a:lnTo>
                  <a:lnTo>
                    <a:pt x="75679" y="243700"/>
                  </a:lnTo>
                  <a:lnTo>
                    <a:pt x="74574" y="244309"/>
                  </a:lnTo>
                  <a:lnTo>
                    <a:pt x="74460" y="245033"/>
                  </a:lnTo>
                  <a:lnTo>
                    <a:pt x="75196" y="245884"/>
                  </a:lnTo>
                  <a:lnTo>
                    <a:pt x="76428" y="245821"/>
                  </a:lnTo>
                  <a:lnTo>
                    <a:pt x="76695" y="245148"/>
                  </a:lnTo>
                  <a:close/>
                </a:path>
                <a:path w="431800" h="288925">
                  <a:moveTo>
                    <a:pt x="85445" y="280428"/>
                  </a:moveTo>
                  <a:lnTo>
                    <a:pt x="85280" y="280200"/>
                  </a:lnTo>
                  <a:lnTo>
                    <a:pt x="85166" y="279920"/>
                  </a:lnTo>
                  <a:lnTo>
                    <a:pt x="84963" y="279768"/>
                  </a:lnTo>
                  <a:lnTo>
                    <a:pt x="84721" y="279577"/>
                  </a:lnTo>
                  <a:lnTo>
                    <a:pt x="84404" y="279501"/>
                  </a:lnTo>
                  <a:lnTo>
                    <a:pt x="83743" y="279234"/>
                  </a:lnTo>
                  <a:lnTo>
                    <a:pt x="84239" y="280250"/>
                  </a:lnTo>
                  <a:lnTo>
                    <a:pt x="84340" y="280682"/>
                  </a:lnTo>
                  <a:lnTo>
                    <a:pt x="84797" y="280708"/>
                  </a:lnTo>
                  <a:lnTo>
                    <a:pt x="85115" y="280530"/>
                  </a:lnTo>
                  <a:lnTo>
                    <a:pt x="85445" y="280428"/>
                  </a:lnTo>
                  <a:close/>
                </a:path>
                <a:path w="431800" h="288925">
                  <a:moveTo>
                    <a:pt x="90906" y="256362"/>
                  </a:moveTo>
                  <a:lnTo>
                    <a:pt x="90843" y="255917"/>
                  </a:lnTo>
                  <a:lnTo>
                    <a:pt x="90817" y="255460"/>
                  </a:lnTo>
                  <a:lnTo>
                    <a:pt x="90284" y="255524"/>
                  </a:lnTo>
                  <a:lnTo>
                    <a:pt x="90017" y="255562"/>
                  </a:lnTo>
                  <a:lnTo>
                    <a:pt x="90131" y="256044"/>
                  </a:lnTo>
                  <a:lnTo>
                    <a:pt x="90258" y="256501"/>
                  </a:lnTo>
                  <a:lnTo>
                    <a:pt x="90373" y="256971"/>
                  </a:lnTo>
                  <a:lnTo>
                    <a:pt x="90563" y="256921"/>
                  </a:lnTo>
                  <a:lnTo>
                    <a:pt x="90881" y="256870"/>
                  </a:lnTo>
                  <a:lnTo>
                    <a:pt x="90906" y="256362"/>
                  </a:lnTo>
                  <a:close/>
                </a:path>
                <a:path w="431800" h="288925">
                  <a:moveTo>
                    <a:pt x="92824" y="275945"/>
                  </a:moveTo>
                  <a:lnTo>
                    <a:pt x="90309" y="274396"/>
                  </a:lnTo>
                  <a:lnTo>
                    <a:pt x="89484" y="276415"/>
                  </a:lnTo>
                  <a:lnTo>
                    <a:pt x="90678" y="276885"/>
                  </a:lnTo>
                  <a:lnTo>
                    <a:pt x="91808" y="277164"/>
                  </a:lnTo>
                  <a:lnTo>
                    <a:pt x="92824" y="275945"/>
                  </a:lnTo>
                  <a:close/>
                </a:path>
                <a:path w="431800" h="288925">
                  <a:moveTo>
                    <a:pt x="101587" y="269481"/>
                  </a:moveTo>
                  <a:lnTo>
                    <a:pt x="101498" y="265988"/>
                  </a:lnTo>
                  <a:lnTo>
                    <a:pt x="100596" y="267144"/>
                  </a:lnTo>
                  <a:lnTo>
                    <a:pt x="99123" y="269074"/>
                  </a:lnTo>
                  <a:lnTo>
                    <a:pt x="100025" y="269227"/>
                  </a:lnTo>
                  <a:lnTo>
                    <a:pt x="100647" y="269328"/>
                  </a:lnTo>
                  <a:lnTo>
                    <a:pt x="101587" y="269481"/>
                  </a:lnTo>
                  <a:close/>
                </a:path>
                <a:path w="431800" h="288925">
                  <a:moveTo>
                    <a:pt x="105549" y="288264"/>
                  </a:moveTo>
                  <a:lnTo>
                    <a:pt x="104533" y="287159"/>
                  </a:lnTo>
                  <a:lnTo>
                    <a:pt x="103720" y="286270"/>
                  </a:lnTo>
                  <a:lnTo>
                    <a:pt x="103568" y="287782"/>
                  </a:lnTo>
                  <a:lnTo>
                    <a:pt x="103505" y="288645"/>
                  </a:lnTo>
                  <a:lnTo>
                    <a:pt x="104736" y="288721"/>
                  </a:lnTo>
                  <a:lnTo>
                    <a:pt x="105003" y="288747"/>
                  </a:lnTo>
                  <a:lnTo>
                    <a:pt x="105270" y="288429"/>
                  </a:lnTo>
                  <a:lnTo>
                    <a:pt x="105549" y="288264"/>
                  </a:lnTo>
                  <a:close/>
                </a:path>
                <a:path w="431800" h="288925">
                  <a:moveTo>
                    <a:pt x="113842" y="222885"/>
                  </a:moveTo>
                  <a:lnTo>
                    <a:pt x="111823" y="222211"/>
                  </a:lnTo>
                  <a:lnTo>
                    <a:pt x="109880" y="222135"/>
                  </a:lnTo>
                  <a:lnTo>
                    <a:pt x="107797" y="223621"/>
                  </a:lnTo>
                  <a:lnTo>
                    <a:pt x="110185" y="224574"/>
                  </a:lnTo>
                  <a:lnTo>
                    <a:pt x="111975" y="223405"/>
                  </a:lnTo>
                  <a:lnTo>
                    <a:pt x="113842" y="222885"/>
                  </a:lnTo>
                  <a:close/>
                </a:path>
                <a:path w="431800" h="288925">
                  <a:moveTo>
                    <a:pt x="122301" y="230568"/>
                  </a:moveTo>
                  <a:lnTo>
                    <a:pt x="122047" y="230174"/>
                  </a:lnTo>
                  <a:lnTo>
                    <a:pt x="121742" y="229946"/>
                  </a:lnTo>
                  <a:lnTo>
                    <a:pt x="121412" y="229819"/>
                  </a:lnTo>
                  <a:lnTo>
                    <a:pt x="121069" y="230162"/>
                  </a:lnTo>
                  <a:lnTo>
                    <a:pt x="120738" y="230517"/>
                  </a:lnTo>
                  <a:lnTo>
                    <a:pt x="121183" y="230771"/>
                  </a:lnTo>
                  <a:lnTo>
                    <a:pt x="121488" y="231013"/>
                  </a:lnTo>
                  <a:lnTo>
                    <a:pt x="121818" y="231127"/>
                  </a:lnTo>
                  <a:lnTo>
                    <a:pt x="122301" y="230568"/>
                  </a:lnTo>
                  <a:close/>
                </a:path>
                <a:path w="431800" h="288925">
                  <a:moveTo>
                    <a:pt x="126225" y="248831"/>
                  </a:moveTo>
                  <a:lnTo>
                    <a:pt x="125374" y="247675"/>
                  </a:lnTo>
                  <a:lnTo>
                    <a:pt x="124866" y="247040"/>
                  </a:lnTo>
                  <a:lnTo>
                    <a:pt x="123964" y="247777"/>
                  </a:lnTo>
                  <a:lnTo>
                    <a:pt x="123761" y="247929"/>
                  </a:lnTo>
                  <a:lnTo>
                    <a:pt x="123774" y="248323"/>
                  </a:lnTo>
                  <a:lnTo>
                    <a:pt x="123685" y="248602"/>
                  </a:lnTo>
                  <a:lnTo>
                    <a:pt x="124396" y="248678"/>
                  </a:lnTo>
                  <a:lnTo>
                    <a:pt x="125107" y="248729"/>
                  </a:lnTo>
                  <a:lnTo>
                    <a:pt x="126225" y="248831"/>
                  </a:lnTo>
                  <a:close/>
                </a:path>
                <a:path w="431800" h="288925">
                  <a:moveTo>
                    <a:pt x="131254" y="218986"/>
                  </a:moveTo>
                  <a:lnTo>
                    <a:pt x="130771" y="218859"/>
                  </a:lnTo>
                  <a:lnTo>
                    <a:pt x="130302" y="218732"/>
                  </a:lnTo>
                  <a:lnTo>
                    <a:pt x="129844" y="218605"/>
                  </a:lnTo>
                  <a:lnTo>
                    <a:pt x="129781" y="218757"/>
                  </a:lnTo>
                  <a:lnTo>
                    <a:pt x="129679" y="219100"/>
                  </a:lnTo>
                  <a:lnTo>
                    <a:pt x="130136" y="219240"/>
                  </a:lnTo>
                  <a:lnTo>
                    <a:pt x="130606" y="219405"/>
                  </a:lnTo>
                  <a:lnTo>
                    <a:pt x="131064" y="219544"/>
                  </a:lnTo>
                  <a:lnTo>
                    <a:pt x="131127" y="219367"/>
                  </a:lnTo>
                  <a:lnTo>
                    <a:pt x="131254" y="218986"/>
                  </a:lnTo>
                  <a:close/>
                </a:path>
                <a:path w="431800" h="288925">
                  <a:moveTo>
                    <a:pt x="143116" y="248551"/>
                  </a:moveTo>
                  <a:lnTo>
                    <a:pt x="142405" y="246608"/>
                  </a:lnTo>
                  <a:lnTo>
                    <a:pt x="141274" y="247053"/>
                  </a:lnTo>
                  <a:lnTo>
                    <a:pt x="140309" y="247573"/>
                  </a:lnTo>
                  <a:lnTo>
                    <a:pt x="140385" y="249072"/>
                  </a:lnTo>
                  <a:lnTo>
                    <a:pt x="143116" y="248551"/>
                  </a:lnTo>
                  <a:close/>
                </a:path>
                <a:path w="431800" h="288925">
                  <a:moveTo>
                    <a:pt x="154533" y="185712"/>
                  </a:moveTo>
                  <a:lnTo>
                    <a:pt x="153670" y="185699"/>
                  </a:lnTo>
                  <a:lnTo>
                    <a:pt x="152857" y="185585"/>
                  </a:lnTo>
                  <a:lnTo>
                    <a:pt x="152260" y="186804"/>
                  </a:lnTo>
                  <a:lnTo>
                    <a:pt x="152857" y="187286"/>
                  </a:lnTo>
                  <a:lnTo>
                    <a:pt x="153784" y="187477"/>
                  </a:lnTo>
                  <a:lnTo>
                    <a:pt x="153962" y="187515"/>
                  </a:lnTo>
                  <a:lnTo>
                    <a:pt x="154393" y="187134"/>
                  </a:lnTo>
                  <a:lnTo>
                    <a:pt x="154533" y="185712"/>
                  </a:lnTo>
                  <a:close/>
                </a:path>
                <a:path w="431800" h="288925">
                  <a:moveTo>
                    <a:pt x="157302" y="261848"/>
                  </a:moveTo>
                  <a:lnTo>
                    <a:pt x="157137" y="261620"/>
                  </a:lnTo>
                  <a:lnTo>
                    <a:pt x="156946" y="261340"/>
                  </a:lnTo>
                  <a:lnTo>
                    <a:pt x="156476" y="261264"/>
                  </a:lnTo>
                  <a:lnTo>
                    <a:pt x="156133" y="261099"/>
                  </a:lnTo>
                  <a:lnTo>
                    <a:pt x="156032" y="261454"/>
                  </a:lnTo>
                  <a:lnTo>
                    <a:pt x="155803" y="261810"/>
                  </a:lnTo>
                  <a:lnTo>
                    <a:pt x="155854" y="262153"/>
                  </a:lnTo>
                  <a:lnTo>
                    <a:pt x="155917" y="262585"/>
                  </a:lnTo>
                  <a:lnTo>
                    <a:pt x="156184" y="263004"/>
                  </a:lnTo>
                  <a:lnTo>
                    <a:pt x="156362" y="263423"/>
                  </a:lnTo>
                  <a:lnTo>
                    <a:pt x="156616" y="263169"/>
                  </a:lnTo>
                  <a:lnTo>
                    <a:pt x="157137" y="262661"/>
                  </a:lnTo>
                  <a:lnTo>
                    <a:pt x="157149" y="262293"/>
                  </a:lnTo>
                  <a:lnTo>
                    <a:pt x="157302" y="261848"/>
                  </a:lnTo>
                  <a:close/>
                </a:path>
                <a:path w="431800" h="288925">
                  <a:moveTo>
                    <a:pt x="172999" y="172300"/>
                  </a:moveTo>
                  <a:lnTo>
                    <a:pt x="170802" y="170954"/>
                  </a:lnTo>
                  <a:lnTo>
                    <a:pt x="169164" y="169964"/>
                  </a:lnTo>
                  <a:lnTo>
                    <a:pt x="171145" y="174472"/>
                  </a:lnTo>
                  <a:lnTo>
                    <a:pt x="172326" y="173075"/>
                  </a:lnTo>
                  <a:lnTo>
                    <a:pt x="172999" y="172300"/>
                  </a:lnTo>
                  <a:close/>
                </a:path>
                <a:path w="431800" h="288925">
                  <a:moveTo>
                    <a:pt x="173228" y="259435"/>
                  </a:moveTo>
                  <a:lnTo>
                    <a:pt x="172847" y="258864"/>
                  </a:lnTo>
                  <a:lnTo>
                    <a:pt x="171792" y="258749"/>
                  </a:lnTo>
                  <a:lnTo>
                    <a:pt x="170980" y="259562"/>
                  </a:lnTo>
                  <a:lnTo>
                    <a:pt x="171221" y="260210"/>
                  </a:lnTo>
                  <a:lnTo>
                    <a:pt x="172135" y="260654"/>
                  </a:lnTo>
                  <a:lnTo>
                    <a:pt x="172313" y="260743"/>
                  </a:lnTo>
                  <a:lnTo>
                    <a:pt x="172859" y="260565"/>
                  </a:lnTo>
                  <a:lnTo>
                    <a:pt x="173228" y="259435"/>
                  </a:lnTo>
                  <a:close/>
                </a:path>
                <a:path w="431800" h="288925">
                  <a:moveTo>
                    <a:pt x="180860" y="176390"/>
                  </a:moveTo>
                  <a:lnTo>
                    <a:pt x="180594" y="176009"/>
                  </a:lnTo>
                  <a:lnTo>
                    <a:pt x="180378" y="175399"/>
                  </a:lnTo>
                  <a:lnTo>
                    <a:pt x="179908" y="175818"/>
                  </a:lnTo>
                  <a:lnTo>
                    <a:pt x="179489" y="176022"/>
                  </a:lnTo>
                  <a:lnTo>
                    <a:pt x="179463" y="176276"/>
                  </a:lnTo>
                  <a:lnTo>
                    <a:pt x="179438" y="176555"/>
                  </a:lnTo>
                  <a:lnTo>
                    <a:pt x="179755" y="176872"/>
                  </a:lnTo>
                  <a:lnTo>
                    <a:pt x="179920" y="177177"/>
                  </a:lnTo>
                  <a:lnTo>
                    <a:pt x="180225" y="177012"/>
                  </a:lnTo>
                  <a:lnTo>
                    <a:pt x="180682" y="176885"/>
                  </a:lnTo>
                  <a:lnTo>
                    <a:pt x="180784" y="176644"/>
                  </a:lnTo>
                  <a:lnTo>
                    <a:pt x="180860" y="176390"/>
                  </a:lnTo>
                  <a:close/>
                </a:path>
                <a:path w="431800" h="288925">
                  <a:moveTo>
                    <a:pt x="187274" y="271868"/>
                  </a:moveTo>
                  <a:lnTo>
                    <a:pt x="187058" y="271487"/>
                  </a:lnTo>
                  <a:lnTo>
                    <a:pt x="186982" y="271145"/>
                  </a:lnTo>
                  <a:lnTo>
                    <a:pt x="186778" y="271068"/>
                  </a:lnTo>
                  <a:lnTo>
                    <a:pt x="186347" y="270878"/>
                  </a:lnTo>
                  <a:lnTo>
                    <a:pt x="185851" y="270827"/>
                  </a:lnTo>
                  <a:lnTo>
                    <a:pt x="185051" y="270649"/>
                  </a:lnTo>
                  <a:lnTo>
                    <a:pt x="185648" y="272072"/>
                  </a:lnTo>
                  <a:lnTo>
                    <a:pt x="186156" y="272503"/>
                  </a:lnTo>
                  <a:lnTo>
                    <a:pt x="187274" y="271868"/>
                  </a:lnTo>
                  <a:close/>
                </a:path>
                <a:path w="431800" h="288925">
                  <a:moveTo>
                    <a:pt x="188633" y="253606"/>
                  </a:moveTo>
                  <a:lnTo>
                    <a:pt x="188087" y="252260"/>
                  </a:lnTo>
                  <a:lnTo>
                    <a:pt x="187833" y="251599"/>
                  </a:lnTo>
                  <a:lnTo>
                    <a:pt x="187375" y="251802"/>
                  </a:lnTo>
                  <a:lnTo>
                    <a:pt x="186931" y="252031"/>
                  </a:lnTo>
                  <a:lnTo>
                    <a:pt x="186474" y="252260"/>
                  </a:lnTo>
                  <a:lnTo>
                    <a:pt x="186829" y="252882"/>
                  </a:lnTo>
                  <a:lnTo>
                    <a:pt x="187198" y="253530"/>
                  </a:lnTo>
                  <a:lnTo>
                    <a:pt x="187553" y="254139"/>
                  </a:lnTo>
                  <a:lnTo>
                    <a:pt x="188633" y="253606"/>
                  </a:lnTo>
                  <a:close/>
                </a:path>
                <a:path w="431800" h="288925">
                  <a:moveTo>
                    <a:pt x="193446" y="219049"/>
                  </a:moveTo>
                  <a:lnTo>
                    <a:pt x="192836" y="219227"/>
                  </a:lnTo>
                  <a:lnTo>
                    <a:pt x="192405" y="219240"/>
                  </a:lnTo>
                  <a:lnTo>
                    <a:pt x="192201" y="219443"/>
                  </a:lnTo>
                  <a:lnTo>
                    <a:pt x="192036" y="219633"/>
                  </a:lnTo>
                  <a:lnTo>
                    <a:pt x="192138" y="220065"/>
                  </a:lnTo>
                  <a:lnTo>
                    <a:pt x="192112" y="220370"/>
                  </a:lnTo>
                  <a:lnTo>
                    <a:pt x="192481" y="220370"/>
                  </a:lnTo>
                  <a:lnTo>
                    <a:pt x="192925" y="220484"/>
                  </a:lnTo>
                  <a:lnTo>
                    <a:pt x="193382" y="220141"/>
                  </a:lnTo>
                  <a:lnTo>
                    <a:pt x="193332" y="219659"/>
                  </a:lnTo>
                  <a:lnTo>
                    <a:pt x="193446" y="219049"/>
                  </a:lnTo>
                  <a:close/>
                </a:path>
                <a:path w="431800" h="288925">
                  <a:moveTo>
                    <a:pt x="201993" y="141401"/>
                  </a:moveTo>
                  <a:lnTo>
                    <a:pt x="199758" y="141452"/>
                  </a:lnTo>
                  <a:lnTo>
                    <a:pt x="197777" y="140779"/>
                  </a:lnTo>
                  <a:lnTo>
                    <a:pt x="195961" y="142367"/>
                  </a:lnTo>
                  <a:lnTo>
                    <a:pt x="196913" y="142417"/>
                  </a:lnTo>
                  <a:lnTo>
                    <a:pt x="197523" y="142455"/>
                  </a:lnTo>
                  <a:lnTo>
                    <a:pt x="197573" y="142621"/>
                  </a:lnTo>
                  <a:lnTo>
                    <a:pt x="197789" y="142951"/>
                  </a:lnTo>
                  <a:lnTo>
                    <a:pt x="197167" y="143941"/>
                  </a:lnTo>
                  <a:lnTo>
                    <a:pt x="197116" y="144856"/>
                  </a:lnTo>
                  <a:lnTo>
                    <a:pt x="198501" y="145300"/>
                  </a:lnTo>
                  <a:lnTo>
                    <a:pt x="199377" y="144589"/>
                  </a:lnTo>
                  <a:lnTo>
                    <a:pt x="200596" y="143408"/>
                  </a:lnTo>
                  <a:lnTo>
                    <a:pt x="201117" y="142544"/>
                  </a:lnTo>
                  <a:lnTo>
                    <a:pt x="201993" y="141401"/>
                  </a:lnTo>
                  <a:close/>
                </a:path>
                <a:path w="431800" h="288925">
                  <a:moveTo>
                    <a:pt x="202069" y="270865"/>
                  </a:moveTo>
                  <a:lnTo>
                    <a:pt x="201803" y="270598"/>
                  </a:lnTo>
                  <a:lnTo>
                    <a:pt x="201434" y="270256"/>
                  </a:lnTo>
                  <a:lnTo>
                    <a:pt x="201091" y="269913"/>
                  </a:lnTo>
                  <a:lnTo>
                    <a:pt x="200736" y="270294"/>
                  </a:lnTo>
                  <a:lnTo>
                    <a:pt x="200558" y="270497"/>
                  </a:lnTo>
                  <a:lnTo>
                    <a:pt x="200964" y="270802"/>
                  </a:lnTo>
                  <a:lnTo>
                    <a:pt x="201345" y="271094"/>
                  </a:lnTo>
                  <a:lnTo>
                    <a:pt x="202069" y="270865"/>
                  </a:lnTo>
                  <a:close/>
                </a:path>
                <a:path w="431800" h="288925">
                  <a:moveTo>
                    <a:pt x="224231" y="250418"/>
                  </a:moveTo>
                  <a:lnTo>
                    <a:pt x="224218" y="248881"/>
                  </a:lnTo>
                  <a:lnTo>
                    <a:pt x="224218" y="247764"/>
                  </a:lnTo>
                  <a:lnTo>
                    <a:pt x="223100" y="248932"/>
                  </a:lnTo>
                  <a:lnTo>
                    <a:pt x="224231" y="250418"/>
                  </a:lnTo>
                  <a:close/>
                </a:path>
                <a:path w="431800" h="288925">
                  <a:moveTo>
                    <a:pt x="225234" y="181635"/>
                  </a:moveTo>
                  <a:lnTo>
                    <a:pt x="224917" y="180911"/>
                  </a:lnTo>
                  <a:lnTo>
                    <a:pt x="224307" y="180632"/>
                  </a:lnTo>
                  <a:lnTo>
                    <a:pt x="223875" y="180276"/>
                  </a:lnTo>
                  <a:lnTo>
                    <a:pt x="223621" y="180695"/>
                  </a:lnTo>
                  <a:lnTo>
                    <a:pt x="223151" y="181127"/>
                  </a:lnTo>
                  <a:lnTo>
                    <a:pt x="223189" y="181533"/>
                  </a:lnTo>
                  <a:lnTo>
                    <a:pt x="223215" y="181927"/>
                  </a:lnTo>
                  <a:lnTo>
                    <a:pt x="223761" y="182257"/>
                  </a:lnTo>
                  <a:lnTo>
                    <a:pt x="224294" y="182880"/>
                  </a:lnTo>
                  <a:lnTo>
                    <a:pt x="224688" y="182181"/>
                  </a:lnTo>
                  <a:lnTo>
                    <a:pt x="225234" y="181635"/>
                  </a:lnTo>
                  <a:close/>
                </a:path>
                <a:path w="431800" h="288925">
                  <a:moveTo>
                    <a:pt x="227317" y="153149"/>
                  </a:moveTo>
                  <a:lnTo>
                    <a:pt x="226263" y="152107"/>
                  </a:lnTo>
                  <a:lnTo>
                    <a:pt x="225488" y="151244"/>
                  </a:lnTo>
                  <a:lnTo>
                    <a:pt x="224332" y="150329"/>
                  </a:lnTo>
                  <a:lnTo>
                    <a:pt x="223405" y="150355"/>
                  </a:lnTo>
                  <a:lnTo>
                    <a:pt x="223177" y="150977"/>
                  </a:lnTo>
                  <a:lnTo>
                    <a:pt x="223012" y="151777"/>
                  </a:lnTo>
                  <a:lnTo>
                    <a:pt x="224193" y="152958"/>
                  </a:lnTo>
                  <a:lnTo>
                    <a:pt x="225285" y="153682"/>
                  </a:lnTo>
                  <a:lnTo>
                    <a:pt x="227317" y="153149"/>
                  </a:lnTo>
                  <a:close/>
                </a:path>
                <a:path w="431800" h="288925">
                  <a:moveTo>
                    <a:pt x="230784" y="148818"/>
                  </a:moveTo>
                  <a:lnTo>
                    <a:pt x="230606" y="148793"/>
                  </a:lnTo>
                  <a:lnTo>
                    <a:pt x="230251" y="148780"/>
                  </a:lnTo>
                  <a:lnTo>
                    <a:pt x="230225" y="149313"/>
                  </a:lnTo>
                  <a:lnTo>
                    <a:pt x="230187" y="149847"/>
                  </a:lnTo>
                  <a:lnTo>
                    <a:pt x="230149" y="150393"/>
                  </a:lnTo>
                  <a:lnTo>
                    <a:pt x="230352" y="150406"/>
                  </a:lnTo>
                  <a:lnTo>
                    <a:pt x="230543" y="150406"/>
                  </a:lnTo>
                  <a:lnTo>
                    <a:pt x="230746" y="150406"/>
                  </a:lnTo>
                  <a:lnTo>
                    <a:pt x="230784" y="148818"/>
                  </a:lnTo>
                  <a:close/>
                </a:path>
                <a:path w="431800" h="288925">
                  <a:moveTo>
                    <a:pt x="236753" y="173215"/>
                  </a:moveTo>
                  <a:lnTo>
                    <a:pt x="233819" y="171792"/>
                  </a:lnTo>
                  <a:lnTo>
                    <a:pt x="231584" y="172580"/>
                  </a:lnTo>
                  <a:lnTo>
                    <a:pt x="228917" y="174117"/>
                  </a:lnTo>
                  <a:lnTo>
                    <a:pt x="232029" y="175653"/>
                  </a:lnTo>
                  <a:lnTo>
                    <a:pt x="234251" y="174955"/>
                  </a:lnTo>
                  <a:lnTo>
                    <a:pt x="236753" y="173215"/>
                  </a:lnTo>
                  <a:close/>
                </a:path>
                <a:path w="431800" h="288925">
                  <a:moveTo>
                    <a:pt x="238798" y="245783"/>
                  </a:moveTo>
                  <a:lnTo>
                    <a:pt x="238544" y="245656"/>
                  </a:lnTo>
                  <a:lnTo>
                    <a:pt x="238086" y="245427"/>
                  </a:lnTo>
                  <a:lnTo>
                    <a:pt x="237807" y="245897"/>
                  </a:lnTo>
                  <a:lnTo>
                    <a:pt x="237591" y="246367"/>
                  </a:lnTo>
                  <a:lnTo>
                    <a:pt x="237375" y="246824"/>
                  </a:lnTo>
                  <a:lnTo>
                    <a:pt x="237617" y="246964"/>
                  </a:lnTo>
                  <a:lnTo>
                    <a:pt x="237845" y="247078"/>
                  </a:lnTo>
                  <a:lnTo>
                    <a:pt x="238099" y="247205"/>
                  </a:lnTo>
                  <a:lnTo>
                    <a:pt x="238328" y="246735"/>
                  </a:lnTo>
                  <a:lnTo>
                    <a:pt x="238569" y="246253"/>
                  </a:lnTo>
                  <a:lnTo>
                    <a:pt x="238798" y="245783"/>
                  </a:lnTo>
                  <a:close/>
                </a:path>
                <a:path w="431800" h="288925">
                  <a:moveTo>
                    <a:pt x="240525" y="175107"/>
                  </a:moveTo>
                  <a:lnTo>
                    <a:pt x="239877" y="174853"/>
                  </a:lnTo>
                  <a:lnTo>
                    <a:pt x="238201" y="174142"/>
                  </a:lnTo>
                  <a:lnTo>
                    <a:pt x="238709" y="175793"/>
                  </a:lnTo>
                  <a:lnTo>
                    <a:pt x="239445" y="176034"/>
                  </a:lnTo>
                  <a:lnTo>
                    <a:pt x="240423" y="175768"/>
                  </a:lnTo>
                  <a:lnTo>
                    <a:pt x="240461" y="175552"/>
                  </a:lnTo>
                  <a:lnTo>
                    <a:pt x="240499" y="175336"/>
                  </a:lnTo>
                  <a:lnTo>
                    <a:pt x="240525" y="175107"/>
                  </a:lnTo>
                  <a:close/>
                </a:path>
                <a:path w="431800" h="288925">
                  <a:moveTo>
                    <a:pt x="243814" y="156832"/>
                  </a:moveTo>
                  <a:lnTo>
                    <a:pt x="243243" y="155143"/>
                  </a:lnTo>
                  <a:lnTo>
                    <a:pt x="242570" y="155067"/>
                  </a:lnTo>
                  <a:lnTo>
                    <a:pt x="241719" y="155600"/>
                  </a:lnTo>
                  <a:lnTo>
                    <a:pt x="241592" y="156514"/>
                  </a:lnTo>
                  <a:lnTo>
                    <a:pt x="242239" y="156591"/>
                  </a:lnTo>
                  <a:lnTo>
                    <a:pt x="243814" y="156832"/>
                  </a:lnTo>
                  <a:close/>
                </a:path>
                <a:path w="431800" h="288925">
                  <a:moveTo>
                    <a:pt x="246430" y="137718"/>
                  </a:moveTo>
                  <a:lnTo>
                    <a:pt x="245135" y="136410"/>
                  </a:lnTo>
                  <a:lnTo>
                    <a:pt x="244551" y="137807"/>
                  </a:lnTo>
                  <a:lnTo>
                    <a:pt x="244271" y="138518"/>
                  </a:lnTo>
                  <a:lnTo>
                    <a:pt x="244348" y="138645"/>
                  </a:lnTo>
                  <a:lnTo>
                    <a:pt x="244500" y="138747"/>
                  </a:lnTo>
                  <a:lnTo>
                    <a:pt x="244729" y="138747"/>
                  </a:lnTo>
                  <a:lnTo>
                    <a:pt x="245313" y="138163"/>
                  </a:lnTo>
                  <a:lnTo>
                    <a:pt x="246430" y="137718"/>
                  </a:lnTo>
                  <a:close/>
                </a:path>
                <a:path w="431800" h="288925">
                  <a:moveTo>
                    <a:pt x="247586" y="167906"/>
                  </a:moveTo>
                  <a:lnTo>
                    <a:pt x="246367" y="166827"/>
                  </a:lnTo>
                  <a:lnTo>
                    <a:pt x="245592" y="166916"/>
                  </a:lnTo>
                  <a:lnTo>
                    <a:pt x="244906" y="168376"/>
                  </a:lnTo>
                  <a:lnTo>
                    <a:pt x="245668" y="168249"/>
                  </a:lnTo>
                  <a:lnTo>
                    <a:pt x="246430" y="168122"/>
                  </a:lnTo>
                  <a:lnTo>
                    <a:pt x="247586" y="167906"/>
                  </a:lnTo>
                  <a:close/>
                </a:path>
                <a:path w="431800" h="288925">
                  <a:moveTo>
                    <a:pt x="250482" y="193471"/>
                  </a:moveTo>
                  <a:lnTo>
                    <a:pt x="250304" y="191909"/>
                  </a:lnTo>
                  <a:lnTo>
                    <a:pt x="249072" y="192214"/>
                  </a:lnTo>
                  <a:lnTo>
                    <a:pt x="248107" y="192087"/>
                  </a:lnTo>
                  <a:lnTo>
                    <a:pt x="248894" y="192544"/>
                  </a:lnTo>
                  <a:lnTo>
                    <a:pt x="249682" y="193014"/>
                  </a:lnTo>
                  <a:lnTo>
                    <a:pt x="250482" y="193471"/>
                  </a:lnTo>
                  <a:close/>
                </a:path>
                <a:path w="431800" h="288925">
                  <a:moveTo>
                    <a:pt x="256260" y="134505"/>
                  </a:moveTo>
                  <a:lnTo>
                    <a:pt x="255955" y="133146"/>
                  </a:lnTo>
                  <a:lnTo>
                    <a:pt x="254215" y="135407"/>
                  </a:lnTo>
                  <a:lnTo>
                    <a:pt x="256171" y="135585"/>
                  </a:lnTo>
                  <a:lnTo>
                    <a:pt x="256260" y="134505"/>
                  </a:lnTo>
                  <a:close/>
                </a:path>
                <a:path w="431800" h="288925">
                  <a:moveTo>
                    <a:pt x="258889" y="96342"/>
                  </a:moveTo>
                  <a:lnTo>
                    <a:pt x="258787" y="95846"/>
                  </a:lnTo>
                  <a:lnTo>
                    <a:pt x="258267" y="95313"/>
                  </a:lnTo>
                  <a:lnTo>
                    <a:pt x="258064" y="96037"/>
                  </a:lnTo>
                  <a:lnTo>
                    <a:pt x="257860" y="96748"/>
                  </a:lnTo>
                  <a:lnTo>
                    <a:pt x="257657" y="97472"/>
                  </a:lnTo>
                  <a:lnTo>
                    <a:pt x="257822" y="97536"/>
                  </a:lnTo>
                  <a:lnTo>
                    <a:pt x="257975" y="97612"/>
                  </a:lnTo>
                  <a:lnTo>
                    <a:pt x="258127" y="97675"/>
                  </a:lnTo>
                  <a:lnTo>
                    <a:pt x="258356" y="97383"/>
                  </a:lnTo>
                  <a:lnTo>
                    <a:pt x="258711" y="97104"/>
                  </a:lnTo>
                  <a:lnTo>
                    <a:pt x="258787" y="96786"/>
                  </a:lnTo>
                  <a:lnTo>
                    <a:pt x="258889" y="96342"/>
                  </a:lnTo>
                  <a:close/>
                </a:path>
                <a:path w="431800" h="288925">
                  <a:moveTo>
                    <a:pt x="259664" y="189001"/>
                  </a:moveTo>
                  <a:lnTo>
                    <a:pt x="259092" y="188772"/>
                  </a:lnTo>
                  <a:lnTo>
                    <a:pt x="258787" y="188595"/>
                  </a:lnTo>
                  <a:lnTo>
                    <a:pt x="258584" y="189014"/>
                  </a:lnTo>
                  <a:lnTo>
                    <a:pt x="258330" y="189420"/>
                  </a:lnTo>
                  <a:lnTo>
                    <a:pt x="258191" y="189865"/>
                  </a:lnTo>
                  <a:lnTo>
                    <a:pt x="258610" y="190182"/>
                  </a:lnTo>
                  <a:lnTo>
                    <a:pt x="259003" y="190474"/>
                  </a:lnTo>
                  <a:lnTo>
                    <a:pt x="259270" y="189941"/>
                  </a:lnTo>
                  <a:lnTo>
                    <a:pt x="259549" y="189560"/>
                  </a:lnTo>
                  <a:lnTo>
                    <a:pt x="259638" y="189115"/>
                  </a:lnTo>
                  <a:close/>
                </a:path>
                <a:path w="431800" h="288925">
                  <a:moveTo>
                    <a:pt x="263029" y="176453"/>
                  </a:moveTo>
                  <a:lnTo>
                    <a:pt x="262166" y="176580"/>
                  </a:lnTo>
                  <a:lnTo>
                    <a:pt x="262216" y="177203"/>
                  </a:lnTo>
                  <a:lnTo>
                    <a:pt x="262280" y="177812"/>
                  </a:lnTo>
                  <a:lnTo>
                    <a:pt x="262331" y="178422"/>
                  </a:lnTo>
                  <a:lnTo>
                    <a:pt x="262559" y="178435"/>
                  </a:lnTo>
                  <a:lnTo>
                    <a:pt x="262775" y="178422"/>
                  </a:lnTo>
                  <a:lnTo>
                    <a:pt x="262978" y="178435"/>
                  </a:lnTo>
                  <a:lnTo>
                    <a:pt x="262991" y="177761"/>
                  </a:lnTo>
                  <a:lnTo>
                    <a:pt x="263029" y="176453"/>
                  </a:lnTo>
                  <a:close/>
                </a:path>
                <a:path w="431800" h="288925">
                  <a:moveTo>
                    <a:pt x="265709" y="236372"/>
                  </a:moveTo>
                  <a:lnTo>
                    <a:pt x="265480" y="234696"/>
                  </a:lnTo>
                  <a:lnTo>
                    <a:pt x="264693" y="235534"/>
                  </a:lnTo>
                  <a:lnTo>
                    <a:pt x="264274" y="235953"/>
                  </a:lnTo>
                  <a:lnTo>
                    <a:pt x="263906" y="236423"/>
                  </a:lnTo>
                  <a:lnTo>
                    <a:pt x="264236" y="236969"/>
                  </a:lnTo>
                  <a:lnTo>
                    <a:pt x="264401" y="236969"/>
                  </a:lnTo>
                  <a:lnTo>
                    <a:pt x="265430" y="236982"/>
                  </a:lnTo>
                  <a:lnTo>
                    <a:pt x="265709" y="236372"/>
                  </a:lnTo>
                  <a:close/>
                </a:path>
                <a:path w="431800" h="288925">
                  <a:moveTo>
                    <a:pt x="267385" y="165887"/>
                  </a:moveTo>
                  <a:lnTo>
                    <a:pt x="266763" y="164147"/>
                  </a:lnTo>
                  <a:lnTo>
                    <a:pt x="266065" y="163804"/>
                  </a:lnTo>
                  <a:lnTo>
                    <a:pt x="264820" y="164338"/>
                  </a:lnTo>
                  <a:lnTo>
                    <a:pt x="265493" y="164744"/>
                  </a:lnTo>
                  <a:lnTo>
                    <a:pt x="267385" y="165887"/>
                  </a:lnTo>
                  <a:close/>
                </a:path>
                <a:path w="431800" h="288925">
                  <a:moveTo>
                    <a:pt x="277850" y="167868"/>
                  </a:moveTo>
                  <a:lnTo>
                    <a:pt x="277685" y="167449"/>
                  </a:lnTo>
                  <a:lnTo>
                    <a:pt x="277520" y="167043"/>
                  </a:lnTo>
                  <a:lnTo>
                    <a:pt x="277355" y="166624"/>
                  </a:lnTo>
                  <a:lnTo>
                    <a:pt x="276999" y="166725"/>
                  </a:lnTo>
                  <a:lnTo>
                    <a:pt x="276809" y="166776"/>
                  </a:lnTo>
                  <a:lnTo>
                    <a:pt x="277037" y="167728"/>
                  </a:lnTo>
                  <a:lnTo>
                    <a:pt x="277152" y="168211"/>
                  </a:lnTo>
                  <a:lnTo>
                    <a:pt x="277393" y="168084"/>
                  </a:lnTo>
                  <a:lnTo>
                    <a:pt x="277622" y="167970"/>
                  </a:lnTo>
                  <a:lnTo>
                    <a:pt x="277850" y="167868"/>
                  </a:lnTo>
                  <a:close/>
                </a:path>
                <a:path w="431800" h="288925">
                  <a:moveTo>
                    <a:pt x="288645" y="213169"/>
                  </a:moveTo>
                  <a:lnTo>
                    <a:pt x="287909" y="212547"/>
                  </a:lnTo>
                  <a:lnTo>
                    <a:pt x="287667" y="212242"/>
                  </a:lnTo>
                  <a:lnTo>
                    <a:pt x="286486" y="212331"/>
                  </a:lnTo>
                  <a:lnTo>
                    <a:pt x="285686" y="213563"/>
                  </a:lnTo>
                  <a:lnTo>
                    <a:pt x="284314" y="212128"/>
                  </a:lnTo>
                  <a:lnTo>
                    <a:pt x="283425" y="214160"/>
                  </a:lnTo>
                  <a:lnTo>
                    <a:pt x="282321" y="213118"/>
                  </a:lnTo>
                  <a:lnTo>
                    <a:pt x="281165" y="212178"/>
                  </a:lnTo>
                  <a:lnTo>
                    <a:pt x="279514" y="213321"/>
                  </a:lnTo>
                  <a:lnTo>
                    <a:pt x="279666" y="215823"/>
                  </a:lnTo>
                  <a:lnTo>
                    <a:pt x="281584" y="216141"/>
                  </a:lnTo>
                  <a:lnTo>
                    <a:pt x="283819" y="216725"/>
                  </a:lnTo>
                  <a:lnTo>
                    <a:pt x="284200" y="215074"/>
                  </a:lnTo>
                  <a:lnTo>
                    <a:pt x="285623" y="214325"/>
                  </a:lnTo>
                  <a:lnTo>
                    <a:pt x="285775" y="214960"/>
                  </a:lnTo>
                  <a:lnTo>
                    <a:pt x="285877" y="215328"/>
                  </a:lnTo>
                  <a:lnTo>
                    <a:pt x="286473" y="215582"/>
                  </a:lnTo>
                  <a:lnTo>
                    <a:pt x="286842" y="215887"/>
                  </a:lnTo>
                  <a:lnTo>
                    <a:pt x="287426" y="215061"/>
                  </a:lnTo>
                  <a:lnTo>
                    <a:pt x="288112" y="214299"/>
                  </a:lnTo>
                  <a:lnTo>
                    <a:pt x="288645" y="213169"/>
                  </a:lnTo>
                  <a:close/>
                </a:path>
                <a:path w="431800" h="288925">
                  <a:moveTo>
                    <a:pt x="303352" y="215900"/>
                  </a:moveTo>
                  <a:lnTo>
                    <a:pt x="302717" y="215633"/>
                  </a:lnTo>
                  <a:lnTo>
                    <a:pt x="302082" y="215379"/>
                  </a:lnTo>
                  <a:lnTo>
                    <a:pt x="301421" y="215125"/>
                  </a:lnTo>
                  <a:lnTo>
                    <a:pt x="301358" y="215265"/>
                  </a:lnTo>
                  <a:lnTo>
                    <a:pt x="301282" y="215430"/>
                  </a:lnTo>
                  <a:lnTo>
                    <a:pt x="301193" y="215557"/>
                  </a:lnTo>
                  <a:lnTo>
                    <a:pt x="301498" y="215760"/>
                  </a:lnTo>
                  <a:lnTo>
                    <a:pt x="301777" y="216027"/>
                  </a:lnTo>
                  <a:lnTo>
                    <a:pt x="302120" y="216141"/>
                  </a:lnTo>
                  <a:lnTo>
                    <a:pt x="302463" y="216255"/>
                  </a:lnTo>
                  <a:lnTo>
                    <a:pt x="302856" y="216255"/>
                  </a:lnTo>
                  <a:lnTo>
                    <a:pt x="303237" y="216306"/>
                  </a:lnTo>
                  <a:lnTo>
                    <a:pt x="303276" y="216166"/>
                  </a:lnTo>
                  <a:lnTo>
                    <a:pt x="303314" y="216027"/>
                  </a:lnTo>
                  <a:lnTo>
                    <a:pt x="303352" y="215900"/>
                  </a:lnTo>
                  <a:close/>
                </a:path>
                <a:path w="431800" h="288925">
                  <a:moveTo>
                    <a:pt x="304965" y="126072"/>
                  </a:moveTo>
                  <a:lnTo>
                    <a:pt x="304838" y="124421"/>
                  </a:lnTo>
                  <a:lnTo>
                    <a:pt x="299123" y="125818"/>
                  </a:lnTo>
                  <a:lnTo>
                    <a:pt x="300583" y="127342"/>
                  </a:lnTo>
                  <a:lnTo>
                    <a:pt x="301942" y="126796"/>
                  </a:lnTo>
                  <a:lnTo>
                    <a:pt x="304292" y="126517"/>
                  </a:lnTo>
                  <a:lnTo>
                    <a:pt x="304965" y="126072"/>
                  </a:lnTo>
                  <a:close/>
                </a:path>
                <a:path w="431800" h="288925">
                  <a:moveTo>
                    <a:pt x="310692" y="82994"/>
                  </a:moveTo>
                  <a:lnTo>
                    <a:pt x="310553" y="82296"/>
                  </a:lnTo>
                  <a:lnTo>
                    <a:pt x="310654" y="81483"/>
                  </a:lnTo>
                  <a:lnTo>
                    <a:pt x="309803" y="81635"/>
                  </a:lnTo>
                  <a:lnTo>
                    <a:pt x="309029" y="81559"/>
                  </a:lnTo>
                  <a:lnTo>
                    <a:pt x="308775" y="81876"/>
                  </a:lnTo>
                  <a:lnTo>
                    <a:pt x="308546" y="82194"/>
                  </a:lnTo>
                  <a:lnTo>
                    <a:pt x="308673" y="83070"/>
                  </a:lnTo>
                  <a:lnTo>
                    <a:pt x="308965" y="83426"/>
                  </a:lnTo>
                  <a:lnTo>
                    <a:pt x="309156" y="83642"/>
                  </a:lnTo>
                  <a:lnTo>
                    <a:pt x="310134" y="83578"/>
                  </a:lnTo>
                  <a:lnTo>
                    <a:pt x="310400" y="83299"/>
                  </a:lnTo>
                  <a:lnTo>
                    <a:pt x="310692" y="82994"/>
                  </a:lnTo>
                  <a:close/>
                </a:path>
                <a:path w="431800" h="288925">
                  <a:moveTo>
                    <a:pt x="313588" y="145821"/>
                  </a:moveTo>
                  <a:lnTo>
                    <a:pt x="313372" y="145300"/>
                  </a:lnTo>
                  <a:lnTo>
                    <a:pt x="311962" y="145872"/>
                  </a:lnTo>
                  <a:lnTo>
                    <a:pt x="311238" y="146164"/>
                  </a:lnTo>
                  <a:lnTo>
                    <a:pt x="311391" y="146532"/>
                  </a:lnTo>
                  <a:lnTo>
                    <a:pt x="311480" y="146710"/>
                  </a:lnTo>
                  <a:lnTo>
                    <a:pt x="312889" y="146126"/>
                  </a:lnTo>
                  <a:lnTo>
                    <a:pt x="313588" y="145821"/>
                  </a:lnTo>
                  <a:close/>
                </a:path>
                <a:path w="431800" h="288925">
                  <a:moveTo>
                    <a:pt x="315087" y="111950"/>
                  </a:moveTo>
                  <a:lnTo>
                    <a:pt x="314896" y="111607"/>
                  </a:lnTo>
                  <a:lnTo>
                    <a:pt x="314718" y="111264"/>
                  </a:lnTo>
                  <a:lnTo>
                    <a:pt x="314528" y="110934"/>
                  </a:lnTo>
                  <a:lnTo>
                    <a:pt x="313499" y="111544"/>
                  </a:lnTo>
                  <a:lnTo>
                    <a:pt x="312978" y="111836"/>
                  </a:lnTo>
                  <a:lnTo>
                    <a:pt x="313347" y="112458"/>
                  </a:lnTo>
                  <a:lnTo>
                    <a:pt x="313524" y="112763"/>
                  </a:lnTo>
                  <a:lnTo>
                    <a:pt x="314058" y="112496"/>
                  </a:lnTo>
                  <a:lnTo>
                    <a:pt x="314566" y="112217"/>
                  </a:lnTo>
                  <a:lnTo>
                    <a:pt x="315087" y="111950"/>
                  </a:lnTo>
                  <a:close/>
                </a:path>
                <a:path w="431800" h="288925">
                  <a:moveTo>
                    <a:pt x="315480" y="52819"/>
                  </a:moveTo>
                  <a:lnTo>
                    <a:pt x="315417" y="52578"/>
                  </a:lnTo>
                  <a:lnTo>
                    <a:pt x="315315" y="52108"/>
                  </a:lnTo>
                  <a:lnTo>
                    <a:pt x="314655" y="52209"/>
                  </a:lnTo>
                  <a:lnTo>
                    <a:pt x="313347" y="52438"/>
                  </a:lnTo>
                  <a:lnTo>
                    <a:pt x="314312" y="53771"/>
                  </a:lnTo>
                  <a:lnTo>
                    <a:pt x="314934" y="53416"/>
                  </a:lnTo>
                  <a:lnTo>
                    <a:pt x="315480" y="52819"/>
                  </a:lnTo>
                  <a:close/>
                </a:path>
                <a:path w="431800" h="288925">
                  <a:moveTo>
                    <a:pt x="319646" y="144132"/>
                  </a:moveTo>
                  <a:lnTo>
                    <a:pt x="318503" y="143751"/>
                  </a:lnTo>
                  <a:lnTo>
                    <a:pt x="315912" y="142913"/>
                  </a:lnTo>
                  <a:lnTo>
                    <a:pt x="315734" y="143713"/>
                  </a:lnTo>
                  <a:lnTo>
                    <a:pt x="315582" y="144360"/>
                  </a:lnTo>
                  <a:lnTo>
                    <a:pt x="315341" y="145415"/>
                  </a:lnTo>
                  <a:lnTo>
                    <a:pt x="316979" y="145173"/>
                  </a:lnTo>
                  <a:lnTo>
                    <a:pt x="318262" y="144970"/>
                  </a:lnTo>
                  <a:lnTo>
                    <a:pt x="319582" y="144767"/>
                  </a:lnTo>
                  <a:lnTo>
                    <a:pt x="319608" y="144564"/>
                  </a:lnTo>
                  <a:lnTo>
                    <a:pt x="319608" y="144335"/>
                  </a:lnTo>
                  <a:lnTo>
                    <a:pt x="319646" y="144132"/>
                  </a:lnTo>
                  <a:close/>
                </a:path>
                <a:path w="431800" h="288925">
                  <a:moveTo>
                    <a:pt x="320217" y="40271"/>
                  </a:moveTo>
                  <a:lnTo>
                    <a:pt x="318998" y="39217"/>
                  </a:lnTo>
                  <a:lnTo>
                    <a:pt x="317969" y="39433"/>
                  </a:lnTo>
                  <a:lnTo>
                    <a:pt x="316890" y="40665"/>
                  </a:lnTo>
                  <a:lnTo>
                    <a:pt x="318262" y="41554"/>
                  </a:lnTo>
                  <a:lnTo>
                    <a:pt x="319227" y="40805"/>
                  </a:lnTo>
                  <a:lnTo>
                    <a:pt x="320217" y="40271"/>
                  </a:lnTo>
                  <a:close/>
                </a:path>
                <a:path w="431800" h="288925">
                  <a:moveTo>
                    <a:pt x="332409" y="66967"/>
                  </a:moveTo>
                  <a:lnTo>
                    <a:pt x="332143" y="66332"/>
                  </a:lnTo>
                  <a:lnTo>
                    <a:pt x="332066" y="65824"/>
                  </a:lnTo>
                  <a:lnTo>
                    <a:pt x="331774" y="65532"/>
                  </a:lnTo>
                  <a:lnTo>
                    <a:pt x="331647" y="65379"/>
                  </a:lnTo>
                  <a:lnTo>
                    <a:pt x="331101" y="65620"/>
                  </a:lnTo>
                  <a:lnTo>
                    <a:pt x="330746" y="65671"/>
                  </a:lnTo>
                  <a:lnTo>
                    <a:pt x="330847" y="66141"/>
                  </a:lnTo>
                  <a:lnTo>
                    <a:pt x="330860" y="66649"/>
                  </a:lnTo>
                  <a:lnTo>
                    <a:pt x="331190" y="67170"/>
                  </a:lnTo>
                  <a:lnTo>
                    <a:pt x="331787" y="67005"/>
                  </a:lnTo>
                  <a:lnTo>
                    <a:pt x="332409" y="66967"/>
                  </a:lnTo>
                  <a:close/>
                </a:path>
                <a:path w="431800" h="288925">
                  <a:moveTo>
                    <a:pt x="334594" y="155549"/>
                  </a:moveTo>
                  <a:lnTo>
                    <a:pt x="334035" y="154698"/>
                  </a:lnTo>
                  <a:lnTo>
                    <a:pt x="333590" y="153974"/>
                  </a:lnTo>
                  <a:lnTo>
                    <a:pt x="333133" y="153263"/>
                  </a:lnTo>
                  <a:lnTo>
                    <a:pt x="332803" y="154482"/>
                  </a:lnTo>
                  <a:lnTo>
                    <a:pt x="332549" y="155740"/>
                  </a:lnTo>
                  <a:lnTo>
                    <a:pt x="334594" y="155549"/>
                  </a:lnTo>
                  <a:close/>
                </a:path>
                <a:path w="431800" h="288925">
                  <a:moveTo>
                    <a:pt x="344779" y="188607"/>
                  </a:moveTo>
                  <a:lnTo>
                    <a:pt x="343471" y="185978"/>
                  </a:lnTo>
                  <a:lnTo>
                    <a:pt x="343103" y="188264"/>
                  </a:lnTo>
                  <a:lnTo>
                    <a:pt x="342925" y="189445"/>
                  </a:lnTo>
                  <a:lnTo>
                    <a:pt x="344766" y="188658"/>
                  </a:lnTo>
                  <a:close/>
                </a:path>
                <a:path w="431800" h="288925">
                  <a:moveTo>
                    <a:pt x="352310" y="19456"/>
                  </a:moveTo>
                  <a:lnTo>
                    <a:pt x="352132" y="19265"/>
                  </a:lnTo>
                  <a:lnTo>
                    <a:pt x="351967" y="19075"/>
                  </a:lnTo>
                  <a:lnTo>
                    <a:pt x="351790" y="18872"/>
                  </a:lnTo>
                  <a:lnTo>
                    <a:pt x="351409" y="19240"/>
                  </a:lnTo>
                  <a:lnTo>
                    <a:pt x="350685" y="19977"/>
                  </a:lnTo>
                  <a:lnTo>
                    <a:pt x="350786" y="20104"/>
                  </a:lnTo>
                  <a:lnTo>
                    <a:pt x="350875" y="20231"/>
                  </a:lnTo>
                  <a:lnTo>
                    <a:pt x="351434" y="20053"/>
                  </a:lnTo>
                  <a:lnTo>
                    <a:pt x="352310" y="19456"/>
                  </a:lnTo>
                  <a:close/>
                </a:path>
                <a:path w="431800" h="288925">
                  <a:moveTo>
                    <a:pt x="353644" y="4495"/>
                  </a:moveTo>
                  <a:lnTo>
                    <a:pt x="352945" y="5410"/>
                  </a:lnTo>
                  <a:lnTo>
                    <a:pt x="352564" y="5715"/>
                  </a:lnTo>
                  <a:lnTo>
                    <a:pt x="352488" y="6057"/>
                  </a:lnTo>
                  <a:lnTo>
                    <a:pt x="352425" y="6362"/>
                  </a:lnTo>
                  <a:lnTo>
                    <a:pt x="352691" y="6743"/>
                  </a:lnTo>
                  <a:lnTo>
                    <a:pt x="352818" y="7086"/>
                  </a:lnTo>
                  <a:lnTo>
                    <a:pt x="353529" y="6985"/>
                  </a:lnTo>
                  <a:lnTo>
                    <a:pt x="353580" y="5816"/>
                  </a:lnTo>
                  <a:lnTo>
                    <a:pt x="353644" y="4495"/>
                  </a:lnTo>
                  <a:close/>
                </a:path>
                <a:path w="431800" h="288925">
                  <a:moveTo>
                    <a:pt x="355701" y="711"/>
                  </a:moveTo>
                  <a:lnTo>
                    <a:pt x="353796" y="0"/>
                  </a:lnTo>
                  <a:lnTo>
                    <a:pt x="352958" y="647"/>
                  </a:lnTo>
                  <a:lnTo>
                    <a:pt x="352107" y="1231"/>
                  </a:lnTo>
                  <a:lnTo>
                    <a:pt x="352310" y="1778"/>
                  </a:lnTo>
                  <a:lnTo>
                    <a:pt x="352412" y="2044"/>
                  </a:lnTo>
                  <a:lnTo>
                    <a:pt x="354203" y="1308"/>
                  </a:lnTo>
                  <a:lnTo>
                    <a:pt x="355701" y="711"/>
                  </a:lnTo>
                  <a:close/>
                </a:path>
                <a:path w="431800" h="288925">
                  <a:moveTo>
                    <a:pt x="362750" y="38912"/>
                  </a:moveTo>
                  <a:lnTo>
                    <a:pt x="362331" y="38481"/>
                  </a:lnTo>
                  <a:lnTo>
                    <a:pt x="361924" y="38061"/>
                  </a:lnTo>
                  <a:lnTo>
                    <a:pt x="361505" y="37642"/>
                  </a:lnTo>
                  <a:lnTo>
                    <a:pt x="361315" y="37871"/>
                  </a:lnTo>
                  <a:lnTo>
                    <a:pt x="361124" y="38100"/>
                  </a:lnTo>
                  <a:lnTo>
                    <a:pt x="360921" y="38315"/>
                  </a:lnTo>
                  <a:lnTo>
                    <a:pt x="361848" y="39027"/>
                  </a:lnTo>
                  <a:lnTo>
                    <a:pt x="362305" y="39370"/>
                  </a:lnTo>
                  <a:lnTo>
                    <a:pt x="362458" y="39217"/>
                  </a:lnTo>
                  <a:lnTo>
                    <a:pt x="362597" y="39065"/>
                  </a:lnTo>
                  <a:lnTo>
                    <a:pt x="362750" y="38912"/>
                  </a:lnTo>
                  <a:close/>
                </a:path>
                <a:path w="431800" h="288925">
                  <a:moveTo>
                    <a:pt x="368033" y="39712"/>
                  </a:moveTo>
                  <a:lnTo>
                    <a:pt x="366763" y="38366"/>
                  </a:lnTo>
                  <a:lnTo>
                    <a:pt x="365353" y="38849"/>
                  </a:lnTo>
                  <a:lnTo>
                    <a:pt x="368033" y="39712"/>
                  </a:lnTo>
                  <a:close/>
                </a:path>
                <a:path w="431800" h="288925">
                  <a:moveTo>
                    <a:pt x="379679" y="54063"/>
                  </a:moveTo>
                  <a:lnTo>
                    <a:pt x="379399" y="53492"/>
                  </a:lnTo>
                  <a:lnTo>
                    <a:pt x="379107" y="52908"/>
                  </a:lnTo>
                  <a:lnTo>
                    <a:pt x="378828" y="52336"/>
                  </a:lnTo>
                  <a:lnTo>
                    <a:pt x="378650" y="52425"/>
                  </a:lnTo>
                  <a:lnTo>
                    <a:pt x="378460" y="52501"/>
                  </a:lnTo>
                  <a:lnTo>
                    <a:pt x="378282" y="52603"/>
                  </a:lnTo>
                  <a:lnTo>
                    <a:pt x="378536" y="53187"/>
                  </a:lnTo>
                  <a:lnTo>
                    <a:pt x="378790" y="53784"/>
                  </a:lnTo>
                  <a:lnTo>
                    <a:pt x="379044" y="54381"/>
                  </a:lnTo>
                  <a:lnTo>
                    <a:pt x="379463" y="54165"/>
                  </a:lnTo>
                  <a:lnTo>
                    <a:pt x="379679" y="54063"/>
                  </a:lnTo>
                  <a:close/>
                </a:path>
                <a:path w="431800" h="288925">
                  <a:moveTo>
                    <a:pt x="391972" y="46278"/>
                  </a:moveTo>
                  <a:lnTo>
                    <a:pt x="391375" y="45999"/>
                  </a:lnTo>
                  <a:lnTo>
                    <a:pt x="388912" y="45542"/>
                  </a:lnTo>
                  <a:lnTo>
                    <a:pt x="388810" y="45859"/>
                  </a:lnTo>
                  <a:lnTo>
                    <a:pt x="388886" y="47625"/>
                  </a:lnTo>
                  <a:lnTo>
                    <a:pt x="391477" y="47955"/>
                  </a:lnTo>
                  <a:lnTo>
                    <a:pt x="391909" y="47383"/>
                  </a:lnTo>
                  <a:lnTo>
                    <a:pt x="391972" y="46278"/>
                  </a:lnTo>
                  <a:close/>
                </a:path>
                <a:path w="431800" h="288925">
                  <a:moveTo>
                    <a:pt x="395312" y="122872"/>
                  </a:moveTo>
                  <a:lnTo>
                    <a:pt x="394576" y="124244"/>
                  </a:lnTo>
                  <a:lnTo>
                    <a:pt x="394119" y="125120"/>
                  </a:lnTo>
                  <a:lnTo>
                    <a:pt x="393560" y="126187"/>
                  </a:lnTo>
                  <a:lnTo>
                    <a:pt x="395071" y="125666"/>
                  </a:lnTo>
                  <a:lnTo>
                    <a:pt x="395312" y="122872"/>
                  </a:lnTo>
                  <a:close/>
                </a:path>
                <a:path w="431800" h="288925">
                  <a:moveTo>
                    <a:pt x="404266" y="53225"/>
                  </a:moveTo>
                  <a:lnTo>
                    <a:pt x="403809" y="52641"/>
                  </a:lnTo>
                  <a:lnTo>
                    <a:pt x="402704" y="51257"/>
                  </a:lnTo>
                  <a:lnTo>
                    <a:pt x="401980" y="52908"/>
                  </a:lnTo>
                  <a:lnTo>
                    <a:pt x="402678" y="53416"/>
                  </a:lnTo>
                  <a:lnTo>
                    <a:pt x="403466" y="53848"/>
                  </a:lnTo>
                  <a:lnTo>
                    <a:pt x="403733" y="53644"/>
                  </a:lnTo>
                  <a:lnTo>
                    <a:pt x="403999" y="53441"/>
                  </a:lnTo>
                  <a:lnTo>
                    <a:pt x="404266" y="53225"/>
                  </a:lnTo>
                  <a:close/>
                </a:path>
                <a:path w="431800" h="288925">
                  <a:moveTo>
                    <a:pt x="431723" y="78955"/>
                  </a:moveTo>
                  <a:lnTo>
                    <a:pt x="430060" y="78816"/>
                  </a:lnTo>
                  <a:lnTo>
                    <a:pt x="428726" y="78689"/>
                  </a:lnTo>
                  <a:lnTo>
                    <a:pt x="429933" y="80441"/>
                  </a:lnTo>
                  <a:lnTo>
                    <a:pt x="430796" y="80086"/>
                  </a:lnTo>
                  <a:lnTo>
                    <a:pt x="431723" y="78955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7" name="object 1377">
              <a:extLst>
                <a:ext uri="{FF2B5EF4-FFF2-40B4-BE49-F238E27FC236}">
                  <a16:creationId xmlns:a16="http://schemas.microsoft.com/office/drawing/2014/main" id="{DB967D6E-063A-995C-2335-0F7431D847CC}"/>
                </a:ext>
              </a:extLst>
            </p:cNvPr>
            <p:cNvSpPr/>
            <p:nvPr/>
          </p:nvSpPr>
          <p:spPr>
            <a:xfrm>
              <a:off x="6409840" y="2781220"/>
              <a:ext cx="284563" cy="367352"/>
            </a:xfrm>
            <a:custGeom>
              <a:avLst/>
              <a:gdLst/>
              <a:ahLst/>
              <a:cxnLst/>
              <a:rect l="l" t="t" r="r" b="b"/>
              <a:pathLst>
                <a:path w="469265" h="605790">
                  <a:moveTo>
                    <a:pt x="1003" y="538492"/>
                  </a:moveTo>
                  <a:lnTo>
                    <a:pt x="0" y="538949"/>
                  </a:lnTo>
                  <a:lnTo>
                    <a:pt x="50" y="539102"/>
                  </a:lnTo>
                  <a:lnTo>
                    <a:pt x="152" y="539483"/>
                  </a:lnTo>
                  <a:lnTo>
                    <a:pt x="292" y="539864"/>
                  </a:lnTo>
                  <a:lnTo>
                    <a:pt x="762" y="539877"/>
                  </a:lnTo>
                  <a:lnTo>
                    <a:pt x="876" y="539381"/>
                  </a:lnTo>
                  <a:lnTo>
                    <a:pt x="939" y="538937"/>
                  </a:lnTo>
                  <a:lnTo>
                    <a:pt x="1003" y="538492"/>
                  </a:lnTo>
                  <a:close/>
                </a:path>
                <a:path w="469265" h="605790">
                  <a:moveTo>
                    <a:pt x="17132" y="582422"/>
                  </a:moveTo>
                  <a:lnTo>
                    <a:pt x="16154" y="582993"/>
                  </a:lnTo>
                  <a:lnTo>
                    <a:pt x="15684" y="583272"/>
                  </a:lnTo>
                  <a:lnTo>
                    <a:pt x="15227" y="583552"/>
                  </a:lnTo>
                  <a:lnTo>
                    <a:pt x="15290" y="583692"/>
                  </a:lnTo>
                  <a:lnTo>
                    <a:pt x="15354" y="583844"/>
                  </a:lnTo>
                  <a:lnTo>
                    <a:pt x="15417" y="583996"/>
                  </a:lnTo>
                  <a:lnTo>
                    <a:pt x="15748" y="583907"/>
                  </a:lnTo>
                  <a:lnTo>
                    <a:pt x="16129" y="583895"/>
                  </a:lnTo>
                  <a:lnTo>
                    <a:pt x="16611" y="583577"/>
                  </a:lnTo>
                  <a:lnTo>
                    <a:pt x="16687" y="583234"/>
                  </a:lnTo>
                  <a:lnTo>
                    <a:pt x="17132" y="582422"/>
                  </a:lnTo>
                  <a:close/>
                </a:path>
                <a:path w="469265" h="605790">
                  <a:moveTo>
                    <a:pt x="21844" y="602132"/>
                  </a:moveTo>
                  <a:lnTo>
                    <a:pt x="21526" y="601713"/>
                  </a:lnTo>
                  <a:lnTo>
                    <a:pt x="21209" y="601281"/>
                  </a:lnTo>
                  <a:lnTo>
                    <a:pt x="20891" y="600849"/>
                  </a:lnTo>
                  <a:lnTo>
                    <a:pt x="20739" y="600976"/>
                  </a:lnTo>
                  <a:lnTo>
                    <a:pt x="20586" y="601091"/>
                  </a:lnTo>
                  <a:lnTo>
                    <a:pt x="20421" y="601218"/>
                  </a:lnTo>
                  <a:lnTo>
                    <a:pt x="20764" y="601624"/>
                  </a:lnTo>
                  <a:lnTo>
                    <a:pt x="21094" y="602043"/>
                  </a:lnTo>
                  <a:lnTo>
                    <a:pt x="21437" y="602449"/>
                  </a:lnTo>
                  <a:lnTo>
                    <a:pt x="21704" y="602234"/>
                  </a:lnTo>
                  <a:lnTo>
                    <a:pt x="21844" y="602132"/>
                  </a:lnTo>
                  <a:close/>
                </a:path>
                <a:path w="469265" h="605790">
                  <a:moveTo>
                    <a:pt x="22212" y="605193"/>
                  </a:moveTo>
                  <a:lnTo>
                    <a:pt x="22047" y="604964"/>
                  </a:lnTo>
                  <a:lnTo>
                    <a:pt x="21932" y="604685"/>
                  </a:lnTo>
                  <a:lnTo>
                    <a:pt x="21729" y="604532"/>
                  </a:lnTo>
                  <a:lnTo>
                    <a:pt x="21488" y="604342"/>
                  </a:lnTo>
                  <a:lnTo>
                    <a:pt x="21170" y="604266"/>
                  </a:lnTo>
                  <a:lnTo>
                    <a:pt x="20510" y="603999"/>
                  </a:lnTo>
                  <a:lnTo>
                    <a:pt x="21005" y="605015"/>
                  </a:lnTo>
                  <a:lnTo>
                    <a:pt x="21107" y="605447"/>
                  </a:lnTo>
                  <a:lnTo>
                    <a:pt x="21564" y="605472"/>
                  </a:lnTo>
                  <a:lnTo>
                    <a:pt x="21882" y="605294"/>
                  </a:lnTo>
                  <a:lnTo>
                    <a:pt x="22212" y="605193"/>
                  </a:lnTo>
                  <a:close/>
                </a:path>
                <a:path w="469265" h="605790">
                  <a:moveTo>
                    <a:pt x="92087" y="586219"/>
                  </a:moveTo>
                  <a:lnTo>
                    <a:pt x="91706" y="585965"/>
                  </a:lnTo>
                  <a:lnTo>
                    <a:pt x="91338" y="585724"/>
                  </a:lnTo>
                  <a:lnTo>
                    <a:pt x="90944" y="585470"/>
                  </a:lnTo>
                  <a:lnTo>
                    <a:pt x="90855" y="585622"/>
                  </a:lnTo>
                  <a:lnTo>
                    <a:pt x="90652" y="585863"/>
                  </a:lnTo>
                  <a:lnTo>
                    <a:pt x="90957" y="586232"/>
                  </a:lnTo>
                  <a:lnTo>
                    <a:pt x="91287" y="586511"/>
                  </a:lnTo>
                  <a:lnTo>
                    <a:pt x="91592" y="586803"/>
                  </a:lnTo>
                  <a:lnTo>
                    <a:pt x="91757" y="586600"/>
                  </a:lnTo>
                  <a:lnTo>
                    <a:pt x="91935" y="586409"/>
                  </a:lnTo>
                  <a:lnTo>
                    <a:pt x="92087" y="586219"/>
                  </a:lnTo>
                  <a:close/>
                </a:path>
                <a:path w="469265" h="605790">
                  <a:moveTo>
                    <a:pt x="162255" y="537489"/>
                  </a:moveTo>
                  <a:lnTo>
                    <a:pt x="162217" y="537070"/>
                  </a:lnTo>
                  <a:lnTo>
                    <a:pt x="161886" y="536917"/>
                  </a:lnTo>
                  <a:lnTo>
                    <a:pt x="161607" y="536943"/>
                  </a:lnTo>
                  <a:lnTo>
                    <a:pt x="161175" y="536905"/>
                  </a:lnTo>
                  <a:lnTo>
                    <a:pt x="161455" y="537832"/>
                  </a:lnTo>
                  <a:lnTo>
                    <a:pt x="161696" y="537743"/>
                  </a:lnTo>
                  <a:lnTo>
                    <a:pt x="161988" y="537705"/>
                  </a:lnTo>
                  <a:lnTo>
                    <a:pt x="162179" y="537552"/>
                  </a:lnTo>
                  <a:close/>
                </a:path>
                <a:path w="469265" h="605790">
                  <a:moveTo>
                    <a:pt x="165023" y="541261"/>
                  </a:moveTo>
                  <a:lnTo>
                    <a:pt x="164642" y="540969"/>
                  </a:lnTo>
                  <a:lnTo>
                    <a:pt x="163868" y="540359"/>
                  </a:lnTo>
                  <a:lnTo>
                    <a:pt x="163715" y="540562"/>
                  </a:lnTo>
                  <a:lnTo>
                    <a:pt x="163995" y="540994"/>
                  </a:lnTo>
                  <a:lnTo>
                    <a:pt x="164363" y="541312"/>
                  </a:lnTo>
                  <a:lnTo>
                    <a:pt x="164731" y="541655"/>
                  </a:lnTo>
                  <a:lnTo>
                    <a:pt x="164833" y="541528"/>
                  </a:lnTo>
                  <a:lnTo>
                    <a:pt x="164922" y="541388"/>
                  </a:lnTo>
                  <a:lnTo>
                    <a:pt x="165023" y="541261"/>
                  </a:lnTo>
                  <a:close/>
                </a:path>
                <a:path w="469265" h="605790">
                  <a:moveTo>
                    <a:pt x="166001" y="507123"/>
                  </a:moveTo>
                  <a:lnTo>
                    <a:pt x="165823" y="506895"/>
                  </a:lnTo>
                  <a:lnTo>
                    <a:pt x="165671" y="506552"/>
                  </a:lnTo>
                  <a:lnTo>
                    <a:pt x="165442" y="506437"/>
                  </a:lnTo>
                  <a:lnTo>
                    <a:pt x="165125" y="506298"/>
                  </a:lnTo>
                  <a:lnTo>
                    <a:pt x="164731" y="506323"/>
                  </a:lnTo>
                  <a:lnTo>
                    <a:pt x="164363" y="506260"/>
                  </a:lnTo>
                  <a:lnTo>
                    <a:pt x="164350" y="506526"/>
                  </a:lnTo>
                  <a:lnTo>
                    <a:pt x="164223" y="506933"/>
                  </a:lnTo>
                  <a:lnTo>
                    <a:pt x="164630" y="507225"/>
                  </a:lnTo>
                  <a:lnTo>
                    <a:pt x="165011" y="507276"/>
                  </a:lnTo>
                  <a:lnTo>
                    <a:pt x="165341" y="507377"/>
                  </a:lnTo>
                  <a:lnTo>
                    <a:pt x="165569" y="507301"/>
                  </a:lnTo>
                  <a:lnTo>
                    <a:pt x="165773" y="507199"/>
                  </a:lnTo>
                  <a:lnTo>
                    <a:pt x="166001" y="507123"/>
                  </a:lnTo>
                  <a:close/>
                </a:path>
                <a:path w="469265" h="605790">
                  <a:moveTo>
                    <a:pt x="187274" y="541426"/>
                  </a:moveTo>
                  <a:lnTo>
                    <a:pt x="187058" y="541261"/>
                  </a:lnTo>
                  <a:lnTo>
                    <a:pt x="186855" y="541096"/>
                  </a:lnTo>
                  <a:lnTo>
                    <a:pt x="186651" y="540918"/>
                  </a:lnTo>
                  <a:lnTo>
                    <a:pt x="186321" y="541286"/>
                  </a:lnTo>
                  <a:lnTo>
                    <a:pt x="185966" y="541629"/>
                  </a:lnTo>
                  <a:lnTo>
                    <a:pt x="185686" y="542010"/>
                  </a:lnTo>
                  <a:lnTo>
                    <a:pt x="186016" y="542366"/>
                  </a:lnTo>
                  <a:lnTo>
                    <a:pt x="186194" y="542556"/>
                  </a:lnTo>
                  <a:lnTo>
                    <a:pt x="186550" y="542175"/>
                  </a:lnTo>
                  <a:lnTo>
                    <a:pt x="186905" y="541807"/>
                  </a:lnTo>
                  <a:lnTo>
                    <a:pt x="187274" y="541426"/>
                  </a:lnTo>
                  <a:close/>
                </a:path>
                <a:path w="469265" h="605790">
                  <a:moveTo>
                    <a:pt x="225285" y="499935"/>
                  </a:moveTo>
                  <a:lnTo>
                    <a:pt x="224790" y="499706"/>
                  </a:lnTo>
                  <a:lnTo>
                    <a:pt x="224282" y="499478"/>
                  </a:lnTo>
                  <a:lnTo>
                    <a:pt x="223799" y="499237"/>
                  </a:lnTo>
                  <a:lnTo>
                    <a:pt x="223507" y="499872"/>
                  </a:lnTo>
                  <a:lnTo>
                    <a:pt x="224523" y="500316"/>
                  </a:lnTo>
                  <a:lnTo>
                    <a:pt x="225018" y="500519"/>
                  </a:lnTo>
                  <a:lnTo>
                    <a:pt x="225120" y="500329"/>
                  </a:lnTo>
                  <a:lnTo>
                    <a:pt x="225285" y="499935"/>
                  </a:lnTo>
                  <a:close/>
                </a:path>
                <a:path w="469265" h="605790">
                  <a:moveTo>
                    <a:pt x="237845" y="483908"/>
                  </a:moveTo>
                  <a:lnTo>
                    <a:pt x="237756" y="483781"/>
                  </a:lnTo>
                  <a:lnTo>
                    <a:pt x="237642" y="483654"/>
                  </a:lnTo>
                  <a:lnTo>
                    <a:pt x="236270" y="484390"/>
                  </a:lnTo>
                  <a:lnTo>
                    <a:pt x="236435" y="484606"/>
                  </a:lnTo>
                  <a:lnTo>
                    <a:pt x="236753" y="485038"/>
                  </a:lnTo>
                  <a:lnTo>
                    <a:pt x="237845" y="483908"/>
                  </a:lnTo>
                  <a:close/>
                </a:path>
                <a:path w="469265" h="605790">
                  <a:moveTo>
                    <a:pt x="262153" y="437438"/>
                  </a:moveTo>
                  <a:lnTo>
                    <a:pt x="261759" y="437248"/>
                  </a:lnTo>
                  <a:lnTo>
                    <a:pt x="261366" y="437057"/>
                  </a:lnTo>
                  <a:lnTo>
                    <a:pt x="260972" y="436867"/>
                  </a:lnTo>
                  <a:lnTo>
                    <a:pt x="260908" y="437032"/>
                  </a:lnTo>
                  <a:lnTo>
                    <a:pt x="260832" y="437184"/>
                  </a:lnTo>
                  <a:lnTo>
                    <a:pt x="260743" y="437337"/>
                  </a:lnTo>
                  <a:lnTo>
                    <a:pt x="261150" y="437515"/>
                  </a:lnTo>
                  <a:lnTo>
                    <a:pt x="261543" y="437705"/>
                  </a:lnTo>
                  <a:lnTo>
                    <a:pt x="261937" y="437896"/>
                  </a:lnTo>
                  <a:lnTo>
                    <a:pt x="262001" y="437743"/>
                  </a:lnTo>
                  <a:lnTo>
                    <a:pt x="262077" y="437591"/>
                  </a:lnTo>
                  <a:lnTo>
                    <a:pt x="262153" y="437438"/>
                  </a:lnTo>
                  <a:close/>
                </a:path>
                <a:path w="469265" h="605790">
                  <a:moveTo>
                    <a:pt x="269519" y="502818"/>
                  </a:moveTo>
                  <a:lnTo>
                    <a:pt x="269189" y="502869"/>
                  </a:lnTo>
                  <a:lnTo>
                    <a:pt x="268833" y="502894"/>
                  </a:lnTo>
                  <a:lnTo>
                    <a:pt x="268516" y="503008"/>
                  </a:lnTo>
                  <a:lnTo>
                    <a:pt x="268503" y="503605"/>
                  </a:lnTo>
                  <a:lnTo>
                    <a:pt x="268820" y="503796"/>
                  </a:lnTo>
                  <a:lnTo>
                    <a:pt x="269138" y="503694"/>
                  </a:lnTo>
                  <a:lnTo>
                    <a:pt x="269481" y="503669"/>
                  </a:lnTo>
                  <a:lnTo>
                    <a:pt x="269506" y="503339"/>
                  </a:lnTo>
                  <a:lnTo>
                    <a:pt x="269519" y="503085"/>
                  </a:lnTo>
                  <a:lnTo>
                    <a:pt x="269519" y="502818"/>
                  </a:lnTo>
                  <a:close/>
                </a:path>
                <a:path w="469265" h="605790">
                  <a:moveTo>
                    <a:pt x="272034" y="452615"/>
                  </a:moveTo>
                  <a:lnTo>
                    <a:pt x="271932" y="452069"/>
                  </a:lnTo>
                  <a:lnTo>
                    <a:pt x="271780" y="451358"/>
                  </a:lnTo>
                  <a:lnTo>
                    <a:pt x="271538" y="451434"/>
                  </a:lnTo>
                  <a:lnTo>
                    <a:pt x="271145" y="451421"/>
                  </a:lnTo>
                  <a:lnTo>
                    <a:pt x="271030" y="451599"/>
                  </a:lnTo>
                  <a:lnTo>
                    <a:pt x="270916" y="451777"/>
                  </a:lnTo>
                  <a:lnTo>
                    <a:pt x="270941" y="452196"/>
                  </a:lnTo>
                  <a:lnTo>
                    <a:pt x="271094" y="452386"/>
                  </a:lnTo>
                  <a:lnTo>
                    <a:pt x="271195" y="452551"/>
                  </a:lnTo>
                  <a:lnTo>
                    <a:pt x="271551" y="452513"/>
                  </a:lnTo>
                  <a:lnTo>
                    <a:pt x="272034" y="452615"/>
                  </a:lnTo>
                  <a:close/>
                </a:path>
                <a:path w="469265" h="605790">
                  <a:moveTo>
                    <a:pt x="273926" y="514108"/>
                  </a:moveTo>
                  <a:lnTo>
                    <a:pt x="273558" y="514121"/>
                  </a:lnTo>
                  <a:lnTo>
                    <a:pt x="273227" y="514032"/>
                  </a:lnTo>
                  <a:lnTo>
                    <a:pt x="273062" y="514159"/>
                  </a:lnTo>
                  <a:lnTo>
                    <a:pt x="272884" y="514286"/>
                  </a:lnTo>
                  <a:lnTo>
                    <a:pt x="272846" y="514629"/>
                  </a:lnTo>
                  <a:lnTo>
                    <a:pt x="272757" y="514870"/>
                  </a:lnTo>
                  <a:lnTo>
                    <a:pt x="273075" y="514908"/>
                  </a:lnTo>
                  <a:lnTo>
                    <a:pt x="273405" y="515023"/>
                  </a:lnTo>
                  <a:lnTo>
                    <a:pt x="273812" y="514908"/>
                  </a:lnTo>
                  <a:lnTo>
                    <a:pt x="273824" y="514464"/>
                  </a:lnTo>
                  <a:lnTo>
                    <a:pt x="273926" y="514108"/>
                  </a:lnTo>
                  <a:close/>
                </a:path>
                <a:path w="469265" h="605790">
                  <a:moveTo>
                    <a:pt x="280847" y="484212"/>
                  </a:moveTo>
                  <a:lnTo>
                    <a:pt x="280250" y="484149"/>
                  </a:lnTo>
                  <a:lnTo>
                    <a:pt x="279031" y="484047"/>
                  </a:lnTo>
                  <a:lnTo>
                    <a:pt x="279006" y="484238"/>
                  </a:lnTo>
                  <a:lnTo>
                    <a:pt x="278980" y="484428"/>
                  </a:lnTo>
                  <a:lnTo>
                    <a:pt x="278942" y="484619"/>
                  </a:lnTo>
                  <a:lnTo>
                    <a:pt x="280784" y="484936"/>
                  </a:lnTo>
                  <a:lnTo>
                    <a:pt x="280822" y="484454"/>
                  </a:lnTo>
                  <a:lnTo>
                    <a:pt x="280847" y="484212"/>
                  </a:lnTo>
                  <a:close/>
                </a:path>
                <a:path w="469265" h="605790">
                  <a:moveTo>
                    <a:pt x="341985" y="428955"/>
                  </a:moveTo>
                  <a:lnTo>
                    <a:pt x="341249" y="428383"/>
                  </a:lnTo>
                  <a:lnTo>
                    <a:pt x="340855" y="428078"/>
                  </a:lnTo>
                  <a:lnTo>
                    <a:pt x="340766" y="428218"/>
                  </a:lnTo>
                  <a:lnTo>
                    <a:pt x="340652" y="428345"/>
                  </a:lnTo>
                  <a:lnTo>
                    <a:pt x="340563" y="428472"/>
                  </a:lnTo>
                  <a:lnTo>
                    <a:pt x="341680" y="429336"/>
                  </a:lnTo>
                  <a:lnTo>
                    <a:pt x="341884" y="429082"/>
                  </a:lnTo>
                  <a:lnTo>
                    <a:pt x="341985" y="428955"/>
                  </a:lnTo>
                  <a:close/>
                </a:path>
                <a:path w="469265" h="605790">
                  <a:moveTo>
                    <a:pt x="345211" y="418985"/>
                  </a:moveTo>
                  <a:lnTo>
                    <a:pt x="344766" y="419023"/>
                  </a:lnTo>
                  <a:lnTo>
                    <a:pt x="344297" y="419049"/>
                  </a:lnTo>
                  <a:lnTo>
                    <a:pt x="344284" y="419506"/>
                  </a:lnTo>
                  <a:lnTo>
                    <a:pt x="344322" y="419925"/>
                  </a:lnTo>
                  <a:lnTo>
                    <a:pt x="344373" y="420357"/>
                  </a:lnTo>
                  <a:lnTo>
                    <a:pt x="344589" y="420293"/>
                  </a:lnTo>
                  <a:lnTo>
                    <a:pt x="344970" y="420293"/>
                  </a:lnTo>
                  <a:lnTo>
                    <a:pt x="345033" y="420166"/>
                  </a:lnTo>
                  <a:lnTo>
                    <a:pt x="345173" y="419849"/>
                  </a:lnTo>
                  <a:lnTo>
                    <a:pt x="345160" y="419481"/>
                  </a:lnTo>
                  <a:lnTo>
                    <a:pt x="345211" y="418985"/>
                  </a:lnTo>
                  <a:close/>
                </a:path>
                <a:path w="469265" h="605790">
                  <a:moveTo>
                    <a:pt x="348132" y="419849"/>
                  </a:moveTo>
                  <a:lnTo>
                    <a:pt x="348005" y="419379"/>
                  </a:lnTo>
                  <a:lnTo>
                    <a:pt x="347992" y="419011"/>
                  </a:lnTo>
                  <a:lnTo>
                    <a:pt x="347700" y="418566"/>
                  </a:lnTo>
                  <a:lnTo>
                    <a:pt x="347345" y="418604"/>
                  </a:lnTo>
                  <a:lnTo>
                    <a:pt x="347091" y="418566"/>
                  </a:lnTo>
                  <a:lnTo>
                    <a:pt x="347091" y="418973"/>
                  </a:lnTo>
                  <a:lnTo>
                    <a:pt x="347040" y="419392"/>
                  </a:lnTo>
                  <a:lnTo>
                    <a:pt x="347129" y="419785"/>
                  </a:lnTo>
                  <a:lnTo>
                    <a:pt x="347649" y="419836"/>
                  </a:lnTo>
                  <a:lnTo>
                    <a:pt x="348132" y="419849"/>
                  </a:lnTo>
                  <a:close/>
                </a:path>
                <a:path w="469265" h="605790">
                  <a:moveTo>
                    <a:pt x="469112" y="0"/>
                  </a:moveTo>
                  <a:lnTo>
                    <a:pt x="421640" y="3327"/>
                  </a:lnTo>
                  <a:lnTo>
                    <a:pt x="426275" y="37846"/>
                  </a:lnTo>
                  <a:lnTo>
                    <a:pt x="465035" y="38760"/>
                  </a:lnTo>
                  <a:lnTo>
                    <a:pt x="469112" y="0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8" name="object 1378">
              <a:extLst>
                <a:ext uri="{FF2B5EF4-FFF2-40B4-BE49-F238E27FC236}">
                  <a16:creationId xmlns:a16="http://schemas.microsoft.com/office/drawing/2014/main" id="{0E8A8B01-42ED-AAA5-48C5-F1F471B6FAD6}"/>
                </a:ext>
              </a:extLst>
            </p:cNvPr>
            <p:cNvSpPr/>
            <p:nvPr/>
          </p:nvSpPr>
          <p:spPr>
            <a:xfrm>
              <a:off x="6357026" y="2910293"/>
              <a:ext cx="405858" cy="286488"/>
            </a:xfrm>
            <a:custGeom>
              <a:avLst/>
              <a:gdLst/>
              <a:ahLst/>
              <a:cxnLst/>
              <a:rect l="l" t="t" r="r" b="b"/>
              <a:pathLst>
                <a:path w="669290" h="472440">
                  <a:moveTo>
                    <a:pt x="631540" y="0"/>
                  </a:moveTo>
                  <a:lnTo>
                    <a:pt x="610268" y="32784"/>
                  </a:lnTo>
                  <a:lnTo>
                    <a:pt x="581815" y="74130"/>
                  </a:lnTo>
                  <a:lnTo>
                    <a:pt x="544339" y="121691"/>
                  </a:lnTo>
                  <a:lnTo>
                    <a:pt x="512361" y="156550"/>
                  </a:lnTo>
                  <a:lnTo>
                    <a:pt x="478534" y="188932"/>
                  </a:lnTo>
                  <a:lnTo>
                    <a:pt x="442705" y="219111"/>
                  </a:lnTo>
                  <a:lnTo>
                    <a:pt x="405016" y="247472"/>
                  </a:lnTo>
                  <a:lnTo>
                    <a:pt x="365611" y="274400"/>
                  </a:lnTo>
                  <a:lnTo>
                    <a:pt x="325606" y="299208"/>
                  </a:lnTo>
                  <a:lnTo>
                    <a:pt x="285099" y="321244"/>
                  </a:lnTo>
                  <a:lnTo>
                    <a:pt x="243554" y="340307"/>
                  </a:lnTo>
                  <a:lnTo>
                    <a:pt x="200433" y="356198"/>
                  </a:lnTo>
                  <a:lnTo>
                    <a:pt x="155131" y="369102"/>
                  </a:lnTo>
                  <a:lnTo>
                    <a:pt x="95062" y="381973"/>
                  </a:lnTo>
                  <a:lnTo>
                    <a:pt x="57275" y="388689"/>
                  </a:lnTo>
                  <a:lnTo>
                    <a:pt x="44279" y="391349"/>
                  </a:lnTo>
                  <a:lnTo>
                    <a:pt x="17597" y="398063"/>
                  </a:lnTo>
                  <a:lnTo>
                    <a:pt x="4230" y="401171"/>
                  </a:lnTo>
                  <a:lnTo>
                    <a:pt x="0" y="432562"/>
                  </a:lnTo>
                  <a:lnTo>
                    <a:pt x="39791" y="449934"/>
                  </a:lnTo>
                  <a:lnTo>
                    <a:pt x="80213" y="461315"/>
                  </a:lnTo>
                  <a:lnTo>
                    <a:pt x="135978" y="470346"/>
                  </a:lnTo>
                  <a:lnTo>
                    <a:pt x="193729" y="472223"/>
                  </a:lnTo>
                  <a:lnTo>
                    <a:pt x="223019" y="470268"/>
                  </a:lnTo>
                  <a:lnTo>
                    <a:pt x="281331" y="460237"/>
                  </a:lnTo>
                  <a:lnTo>
                    <a:pt x="323986" y="447656"/>
                  </a:lnTo>
                  <a:lnTo>
                    <a:pt x="365015" y="431179"/>
                  </a:lnTo>
                  <a:lnTo>
                    <a:pt x="416539" y="404078"/>
                  </a:lnTo>
                  <a:lnTo>
                    <a:pt x="464221" y="372639"/>
                  </a:lnTo>
                  <a:lnTo>
                    <a:pt x="509039" y="336866"/>
                  </a:lnTo>
                  <a:lnTo>
                    <a:pt x="540477" y="306958"/>
                  </a:lnTo>
                  <a:lnTo>
                    <a:pt x="569438" y="274326"/>
                  </a:lnTo>
                  <a:lnTo>
                    <a:pt x="595595" y="239258"/>
                  </a:lnTo>
                  <a:lnTo>
                    <a:pt x="626403" y="186424"/>
                  </a:lnTo>
                  <a:lnTo>
                    <a:pt x="644708" y="143888"/>
                  </a:lnTo>
                  <a:lnTo>
                    <a:pt x="658148" y="100004"/>
                  </a:lnTo>
                  <a:lnTo>
                    <a:pt x="666342" y="55309"/>
                  </a:lnTo>
                  <a:lnTo>
                    <a:pt x="668911" y="10345"/>
                  </a:lnTo>
                  <a:lnTo>
                    <a:pt x="631540" y="0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59" name="object 1379">
              <a:extLst>
                <a:ext uri="{FF2B5EF4-FFF2-40B4-BE49-F238E27FC236}">
                  <a16:creationId xmlns:a16="http://schemas.microsoft.com/office/drawing/2014/main" id="{C33304D1-F8C4-3215-CDEB-25A8C5E59586}"/>
                </a:ext>
              </a:extLst>
            </p:cNvPr>
            <p:cNvSpPr/>
            <p:nvPr/>
          </p:nvSpPr>
          <p:spPr>
            <a:xfrm>
              <a:off x="6377248" y="3020492"/>
              <a:ext cx="291108" cy="174434"/>
            </a:xfrm>
            <a:custGeom>
              <a:avLst/>
              <a:gdLst/>
              <a:ahLst/>
              <a:cxnLst/>
              <a:rect l="l" t="t" r="r" b="b"/>
              <a:pathLst>
                <a:path w="480059" h="287654">
                  <a:moveTo>
                    <a:pt x="1968" y="222338"/>
                  </a:moveTo>
                  <a:lnTo>
                    <a:pt x="1612" y="222351"/>
                  </a:lnTo>
                  <a:lnTo>
                    <a:pt x="1206" y="222250"/>
                  </a:lnTo>
                  <a:lnTo>
                    <a:pt x="927" y="222402"/>
                  </a:lnTo>
                  <a:lnTo>
                    <a:pt x="558" y="222605"/>
                  </a:lnTo>
                  <a:lnTo>
                    <a:pt x="317" y="223012"/>
                  </a:lnTo>
                  <a:lnTo>
                    <a:pt x="0" y="223316"/>
                  </a:lnTo>
                  <a:lnTo>
                    <a:pt x="254" y="223520"/>
                  </a:lnTo>
                  <a:lnTo>
                    <a:pt x="558" y="223913"/>
                  </a:lnTo>
                  <a:lnTo>
                    <a:pt x="1117" y="223735"/>
                  </a:lnTo>
                  <a:lnTo>
                    <a:pt x="1435" y="223393"/>
                  </a:lnTo>
                  <a:lnTo>
                    <a:pt x="1778" y="223139"/>
                  </a:lnTo>
                  <a:lnTo>
                    <a:pt x="1854" y="222872"/>
                  </a:lnTo>
                  <a:lnTo>
                    <a:pt x="1905" y="222592"/>
                  </a:lnTo>
                  <a:lnTo>
                    <a:pt x="1968" y="222338"/>
                  </a:lnTo>
                  <a:close/>
                </a:path>
                <a:path w="480059" h="287654">
                  <a:moveTo>
                    <a:pt x="22555" y="238417"/>
                  </a:moveTo>
                  <a:lnTo>
                    <a:pt x="20828" y="233616"/>
                  </a:lnTo>
                  <a:lnTo>
                    <a:pt x="19507" y="234975"/>
                  </a:lnTo>
                  <a:lnTo>
                    <a:pt x="18757" y="235724"/>
                  </a:lnTo>
                  <a:lnTo>
                    <a:pt x="22555" y="238417"/>
                  </a:lnTo>
                  <a:close/>
                </a:path>
                <a:path w="480059" h="287654">
                  <a:moveTo>
                    <a:pt x="27622" y="209537"/>
                  </a:moveTo>
                  <a:lnTo>
                    <a:pt x="25984" y="208622"/>
                  </a:lnTo>
                  <a:lnTo>
                    <a:pt x="25425" y="210032"/>
                  </a:lnTo>
                  <a:lnTo>
                    <a:pt x="24612" y="210870"/>
                  </a:lnTo>
                  <a:lnTo>
                    <a:pt x="25615" y="210426"/>
                  </a:lnTo>
                  <a:lnTo>
                    <a:pt x="26619" y="209994"/>
                  </a:lnTo>
                  <a:lnTo>
                    <a:pt x="27622" y="209537"/>
                  </a:lnTo>
                  <a:close/>
                </a:path>
                <a:path w="480059" h="287654">
                  <a:moveTo>
                    <a:pt x="28790" y="247637"/>
                  </a:moveTo>
                  <a:lnTo>
                    <a:pt x="28765" y="247332"/>
                  </a:lnTo>
                  <a:lnTo>
                    <a:pt x="28308" y="246976"/>
                  </a:lnTo>
                  <a:lnTo>
                    <a:pt x="27952" y="247180"/>
                  </a:lnTo>
                  <a:lnTo>
                    <a:pt x="27774" y="247459"/>
                  </a:lnTo>
                  <a:lnTo>
                    <a:pt x="27432" y="247853"/>
                  </a:lnTo>
                  <a:lnTo>
                    <a:pt x="27940" y="248031"/>
                  </a:lnTo>
                  <a:lnTo>
                    <a:pt x="28244" y="248132"/>
                  </a:lnTo>
                  <a:lnTo>
                    <a:pt x="28536" y="248234"/>
                  </a:lnTo>
                  <a:lnTo>
                    <a:pt x="28613" y="247942"/>
                  </a:lnTo>
                  <a:lnTo>
                    <a:pt x="28790" y="247637"/>
                  </a:lnTo>
                  <a:close/>
                </a:path>
                <a:path w="480059" h="287654">
                  <a:moveTo>
                    <a:pt x="34518" y="247738"/>
                  </a:moveTo>
                  <a:lnTo>
                    <a:pt x="34467" y="247548"/>
                  </a:lnTo>
                  <a:lnTo>
                    <a:pt x="34404" y="247370"/>
                  </a:lnTo>
                  <a:lnTo>
                    <a:pt x="34353" y="247180"/>
                  </a:lnTo>
                  <a:lnTo>
                    <a:pt x="32664" y="247675"/>
                  </a:lnTo>
                  <a:lnTo>
                    <a:pt x="32715" y="247815"/>
                  </a:lnTo>
                  <a:lnTo>
                    <a:pt x="32740" y="247967"/>
                  </a:lnTo>
                  <a:lnTo>
                    <a:pt x="32791" y="248107"/>
                  </a:lnTo>
                  <a:lnTo>
                    <a:pt x="33362" y="247992"/>
                  </a:lnTo>
                  <a:lnTo>
                    <a:pt x="34518" y="247738"/>
                  </a:lnTo>
                  <a:close/>
                </a:path>
                <a:path w="480059" h="287654">
                  <a:moveTo>
                    <a:pt x="41211" y="222224"/>
                  </a:moveTo>
                  <a:lnTo>
                    <a:pt x="40627" y="221678"/>
                  </a:lnTo>
                  <a:lnTo>
                    <a:pt x="39674" y="221411"/>
                  </a:lnTo>
                  <a:lnTo>
                    <a:pt x="39509" y="221361"/>
                  </a:lnTo>
                  <a:lnTo>
                    <a:pt x="39027" y="221716"/>
                  </a:lnTo>
                  <a:lnTo>
                    <a:pt x="38989" y="221932"/>
                  </a:lnTo>
                  <a:lnTo>
                    <a:pt x="38773" y="223189"/>
                  </a:lnTo>
                  <a:lnTo>
                    <a:pt x="39674" y="223253"/>
                  </a:lnTo>
                  <a:lnTo>
                    <a:pt x="40513" y="223431"/>
                  </a:lnTo>
                  <a:lnTo>
                    <a:pt x="41211" y="222224"/>
                  </a:lnTo>
                  <a:close/>
                </a:path>
                <a:path w="480059" h="287654">
                  <a:moveTo>
                    <a:pt x="50419" y="227584"/>
                  </a:moveTo>
                  <a:lnTo>
                    <a:pt x="50190" y="226377"/>
                  </a:lnTo>
                  <a:lnTo>
                    <a:pt x="50088" y="225767"/>
                  </a:lnTo>
                  <a:lnTo>
                    <a:pt x="49771" y="225844"/>
                  </a:lnTo>
                  <a:lnTo>
                    <a:pt x="49466" y="225920"/>
                  </a:lnTo>
                  <a:lnTo>
                    <a:pt x="49161" y="226009"/>
                  </a:lnTo>
                  <a:lnTo>
                    <a:pt x="49288" y="226568"/>
                  </a:lnTo>
                  <a:lnTo>
                    <a:pt x="49364" y="227152"/>
                  </a:lnTo>
                  <a:lnTo>
                    <a:pt x="49542" y="227698"/>
                  </a:lnTo>
                  <a:lnTo>
                    <a:pt x="50114" y="227634"/>
                  </a:lnTo>
                  <a:lnTo>
                    <a:pt x="50419" y="227584"/>
                  </a:lnTo>
                  <a:close/>
                </a:path>
                <a:path w="480059" h="287654">
                  <a:moveTo>
                    <a:pt x="64376" y="274815"/>
                  </a:moveTo>
                  <a:lnTo>
                    <a:pt x="62890" y="273773"/>
                  </a:lnTo>
                  <a:lnTo>
                    <a:pt x="61798" y="272986"/>
                  </a:lnTo>
                  <a:lnTo>
                    <a:pt x="62153" y="274891"/>
                  </a:lnTo>
                  <a:lnTo>
                    <a:pt x="64376" y="274815"/>
                  </a:lnTo>
                  <a:close/>
                </a:path>
                <a:path w="480059" h="287654">
                  <a:moveTo>
                    <a:pt x="70980" y="259156"/>
                  </a:moveTo>
                  <a:lnTo>
                    <a:pt x="70688" y="258597"/>
                  </a:lnTo>
                  <a:lnTo>
                    <a:pt x="70383" y="258038"/>
                  </a:lnTo>
                  <a:lnTo>
                    <a:pt x="70078" y="257479"/>
                  </a:lnTo>
                  <a:lnTo>
                    <a:pt x="69799" y="257632"/>
                  </a:lnTo>
                  <a:lnTo>
                    <a:pt x="69240" y="257924"/>
                  </a:lnTo>
                  <a:lnTo>
                    <a:pt x="69494" y="258521"/>
                  </a:lnTo>
                  <a:lnTo>
                    <a:pt x="69811" y="259054"/>
                  </a:lnTo>
                  <a:lnTo>
                    <a:pt x="70104" y="259588"/>
                  </a:lnTo>
                  <a:lnTo>
                    <a:pt x="70396" y="259448"/>
                  </a:lnTo>
                  <a:lnTo>
                    <a:pt x="70675" y="259295"/>
                  </a:lnTo>
                  <a:lnTo>
                    <a:pt x="70980" y="259156"/>
                  </a:lnTo>
                  <a:close/>
                </a:path>
                <a:path w="480059" h="287654">
                  <a:moveTo>
                    <a:pt x="80213" y="225539"/>
                  </a:moveTo>
                  <a:lnTo>
                    <a:pt x="79806" y="224828"/>
                  </a:lnTo>
                  <a:lnTo>
                    <a:pt x="78028" y="223875"/>
                  </a:lnTo>
                  <a:lnTo>
                    <a:pt x="78295" y="225221"/>
                  </a:lnTo>
                  <a:lnTo>
                    <a:pt x="78409" y="225920"/>
                  </a:lnTo>
                  <a:lnTo>
                    <a:pt x="78600" y="226606"/>
                  </a:lnTo>
                  <a:lnTo>
                    <a:pt x="79362" y="226669"/>
                  </a:lnTo>
                  <a:lnTo>
                    <a:pt x="79476" y="226504"/>
                  </a:lnTo>
                  <a:lnTo>
                    <a:pt x="80213" y="225539"/>
                  </a:lnTo>
                  <a:close/>
                </a:path>
                <a:path w="480059" h="287654">
                  <a:moveTo>
                    <a:pt x="88544" y="286791"/>
                  </a:moveTo>
                  <a:lnTo>
                    <a:pt x="85471" y="284937"/>
                  </a:lnTo>
                  <a:lnTo>
                    <a:pt x="85725" y="286423"/>
                  </a:lnTo>
                  <a:lnTo>
                    <a:pt x="88544" y="286791"/>
                  </a:lnTo>
                  <a:close/>
                </a:path>
                <a:path w="480059" h="287654">
                  <a:moveTo>
                    <a:pt x="118160" y="287147"/>
                  </a:moveTo>
                  <a:lnTo>
                    <a:pt x="118021" y="285597"/>
                  </a:lnTo>
                  <a:lnTo>
                    <a:pt x="116649" y="285381"/>
                  </a:lnTo>
                  <a:lnTo>
                    <a:pt x="117195" y="286016"/>
                  </a:lnTo>
                  <a:lnTo>
                    <a:pt x="117589" y="286486"/>
                  </a:lnTo>
                  <a:lnTo>
                    <a:pt x="118160" y="287147"/>
                  </a:lnTo>
                  <a:close/>
                </a:path>
                <a:path w="480059" h="287654">
                  <a:moveTo>
                    <a:pt x="119176" y="245503"/>
                  </a:moveTo>
                  <a:lnTo>
                    <a:pt x="119138" y="243789"/>
                  </a:lnTo>
                  <a:lnTo>
                    <a:pt x="119100" y="242265"/>
                  </a:lnTo>
                  <a:lnTo>
                    <a:pt x="119075" y="240271"/>
                  </a:lnTo>
                  <a:lnTo>
                    <a:pt x="116954" y="243179"/>
                  </a:lnTo>
                  <a:lnTo>
                    <a:pt x="116979" y="244195"/>
                  </a:lnTo>
                  <a:lnTo>
                    <a:pt x="119176" y="245503"/>
                  </a:lnTo>
                  <a:close/>
                </a:path>
                <a:path w="480059" h="287654">
                  <a:moveTo>
                    <a:pt x="119926" y="220281"/>
                  </a:moveTo>
                  <a:lnTo>
                    <a:pt x="119519" y="220027"/>
                  </a:lnTo>
                  <a:lnTo>
                    <a:pt x="119113" y="219659"/>
                  </a:lnTo>
                  <a:lnTo>
                    <a:pt x="118821" y="220281"/>
                  </a:lnTo>
                  <a:lnTo>
                    <a:pt x="118630" y="220726"/>
                  </a:lnTo>
                  <a:lnTo>
                    <a:pt x="118427" y="221157"/>
                  </a:lnTo>
                  <a:lnTo>
                    <a:pt x="118706" y="221234"/>
                  </a:lnTo>
                  <a:lnTo>
                    <a:pt x="119113" y="221475"/>
                  </a:lnTo>
                  <a:lnTo>
                    <a:pt x="119545" y="221132"/>
                  </a:lnTo>
                  <a:lnTo>
                    <a:pt x="119761" y="220751"/>
                  </a:lnTo>
                  <a:lnTo>
                    <a:pt x="119888" y="220383"/>
                  </a:lnTo>
                  <a:close/>
                </a:path>
                <a:path w="480059" h="287654">
                  <a:moveTo>
                    <a:pt x="120002" y="224891"/>
                  </a:moveTo>
                  <a:lnTo>
                    <a:pt x="119468" y="224574"/>
                  </a:lnTo>
                  <a:lnTo>
                    <a:pt x="118935" y="224256"/>
                  </a:lnTo>
                  <a:lnTo>
                    <a:pt x="118389" y="223977"/>
                  </a:lnTo>
                  <a:lnTo>
                    <a:pt x="117983" y="224396"/>
                  </a:lnTo>
                  <a:lnTo>
                    <a:pt x="118402" y="224891"/>
                  </a:lnTo>
                  <a:lnTo>
                    <a:pt x="118833" y="225336"/>
                  </a:lnTo>
                  <a:lnTo>
                    <a:pt x="119253" y="225793"/>
                  </a:lnTo>
                  <a:lnTo>
                    <a:pt x="120002" y="224891"/>
                  </a:lnTo>
                  <a:close/>
                </a:path>
                <a:path w="480059" h="287654">
                  <a:moveTo>
                    <a:pt x="125691" y="237274"/>
                  </a:moveTo>
                  <a:lnTo>
                    <a:pt x="125272" y="236842"/>
                  </a:lnTo>
                  <a:lnTo>
                    <a:pt x="124790" y="236639"/>
                  </a:lnTo>
                  <a:lnTo>
                    <a:pt x="124015" y="236194"/>
                  </a:lnTo>
                  <a:lnTo>
                    <a:pt x="123901" y="236956"/>
                  </a:lnTo>
                  <a:lnTo>
                    <a:pt x="123634" y="237502"/>
                  </a:lnTo>
                  <a:lnTo>
                    <a:pt x="124079" y="237998"/>
                  </a:lnTo>
                  <a:lnTo>
                    <a:pt x="124637" y="238239"/>
                  </a:lnTo>
                  <a:lnTo>
                    <a:pt x="125031" y="238163"/>
                  </a:lnTo>
                  <a:lnTo>
                    <a:pt x="125272" y="238125"/>
                  </a:lnTo>
                  <a:lnTo>
                    <a:pt x="125691" y="237274"/>
                  </a:lnTo>
                  <a:close/>
                </a:path>
                <a:path w="480059" h="287654">
                  <a:moveTo>
                    <a:pt x="126644" y="188087"/>
                  </a:moveTo>
                  <a:lnTo>
                    <a:pt x="126555" y="187883"/>
                  </a:lnTo>
                  <a:lnTo>
                    <a:pt x="126377" y="187401"/>
                  </a:lnTo>
                  <a:lnTo>
                    <a:pt x="126060" y="186956"/>
                  </a:lnTo>
                  <a:lnTo>
                    <a:pt x="125679" y="186347"/>
                  </a:lnTo>
                  <a:lnTo>
                    <a:pt x="125488" y="186397"/>
                  </a:lnTo>
                  <a:lnTo>
                    <a:pt x="124904" y="187731"/>
                  </a:lnTo>
                  <a:lnTo>
                    <a:pt x="124942" y="188480"/>
                  </a:lnTo>
                  <a:lnTo>
                    <a:pt x="126301" y="188874"/>
                  </a:lnTo>
                  <a:lnTo>
                    <a:pt x="126428" y="188417"/>
                  </a:lnTo>
                  <a:lnTo>
                    <a:pt x="126644" y="188087"/>
                  </a:lnTo>
                  <a:close/>
                </a:path>
                <a:path w="480059" h="287654">
                  <a:moveTo>
                    <a:pt x="133731" y="244894"/>
                  </a:moveTo>
                  <a:lnTo>
                    <a:pt x="132092" y="245376"/>
                  </a:lnTo>
                  <a:lnTo>
                    <a:pt x="129590" y="246126"/>
                  </a:lnTo>
                  <a:lnTo>
                    <a:pt x="131318" y="247904"/>
                  </a:lnTo>
                  <a:lnTo>
                    <a:pt x="132041" y="247738"/>
                  </a:lnTo>
                  <a:lnTo>
                    <a:pt x="133731" y="244894"/>
                  </a:lnTo>
                  <a:close/>
                </a:path>
                <a:path w="480059" h="287654">
                  <a:moveTo>
                    <a:pt x="138303" y="198386"/>
                  </a:moveTo>
                  <a:lnTo>
                    <a:pt x="138010" y="198386"/>
                  </a:lnTo>
                  <a:lnTo>
                    <a:pt x="137731" y="198399"/>
                  </a:lnTo>
                  <a:lnTo>
                    <a:pt x="137452" y="198399"/>
                  </a:lnTo>
                  <a:lnTo>
                    <a:pt x="137502" y="198945"/>
                  </a:lnTo>
                  <a:lnTo>
                    <a:pt x="137566" y="199517"/>
                  </a:lnTo>
                  <a:lnTo>
                    <a:pt x="137617" y="200075"/>
                  </a:lnTo>
                  <a:lnTo>
                    <a:pt x="137845" y="200050"/>
                  </a:lnTo>
                  <a:lnTo>
                    <a:pt x="138074" y="200025"/>
                  </a:lnTo>
                  <a:lnTo>
                    <a:pt x="138303" y="199999"/>
                  </a:lnTo>
                  <a:lnTo>
                    <a:pt x="138303" y="198920"/>
                  </a:lnTo>
                  <a:lnTo>
                    <a:pt x="138303" y="198386"/>
                  </a:lnTo>
                  <a:close/>
                </a:path>
                <a:path w="480059" h="287654">
                  <a:moveTo>
                    <a:pt x="145872" y="193421"/>
                  </a:moveTo>
                  <a:lnTo>
                    <a:pt x="145859" y="193243"/>
                  </a:lnTo>
                  <a:lnTo>
                    <a:pt x="145427" y="193040"/>
                  </a:lnTo>
                  <a:lnTo>
                    <a:pt x="144703" y="192468"/>
                  </a:lnTo>
                  <a:lnTo>
                    <a:pt x="144627" y="193078"/>
                  </a:lnTo>
                  <a:lnTo>
                    <a:pt x="144462" y="193459"/>
                  </a:lnTo>
                  <a:lnTo>
                    <a:pt x="144576" y="193751"/>
                  </a:lnTo>
                  <a:lnTo>
                    <a:pt x="144653" y="193954"/>
                  </a:lnTo>
                  <a:lnTo>
                    <a:pt x="145122" y="194208"/>
                  </a:lnTo>
                  <a:lnTo>
                    <a:pt x="145326" y="194144"/>
                  </a:lnTo>
                  <a:lnTo>
                    <a:pt x="145554" y="194081"/>
                  </a:lnTo>
                  <a:lnTo>
                    <a:pt x="145872" y="193675"/>
                  </a:lnTo>
                  <a:lnTo>
                    <a:pt x="145872" y="193421"/>
                  </a:lnTo>
                  <a:close/>
                </a:path>
                <a:path w="480059" h="287654">
                  <a:moveTo>
                    <a:pt x="151612" y="194525"/>
                  </a:moveTo>
                  <a:lnTo>
                    <a:pt x="149174" y="192836"/>
                  </a:lnTo>
                  <a:lnTo>
                    <a:pt x="147866" y="197078"/>
                  </a:lnTo>
                  <a:lnTo>
                    <a:pt x="148501" y="197675"/>
                  </a:lnTo>
                  <a:lnTo>
                    <a:pt x="151612" y="194525"/>
                  </a:lnTo>
                  <a:close/>
                </a:path>
                <a:path w="480059" h="287654">
                  <a:moveTo>
                    <a:pt x="151955" y="238887"/>
                  </a:moveTo>
                  <a:lnTo>
                    <a:pt x="151892" y="238480"/>
                  </a:lnTo>
                  <a:lnTo>
                    <a:pt x="151803" y="238086"/>
                  </a:lnTo>
                  <a:lnTo>
                    <a:pt x="151739" y="237705"/>
                  </a:lnTo>
                  <a:lnTo>
                    <a:pt x="150977" y="237832"/>
                  </a:lnTo>
                  <a:lnTo>
                    <a:pt x="150202" y="237959"/>
                  </a:lnTo>
                  <a:lnTo>
                    <a:pt x="149440" y="238099"/>
                  </a:lnTo>
                  <a:lnTo>
                    <a:pt x="149466" y="238379"/>
                  </a:lnTo>
                  <a:lnTo>
                    <a:pt x="149529" y="238950"/>
                  </a:lnTo>
                  <a:lnTo>
                    <a:pt x="150329" y="238937"/>
                  </a:lnTo>
                  <a:lnTo>
                    <a:pt x="151142" y="238899"/>
                  </a:lnTo>
                  <a:lnTo>
                    <a:pt x="151955" y="238887"/>
                  </a:lnTo>
                  <a:close/>
                </a:path>
                <a:path w="480059" h="287654">
                  <a:moveTo>
                    <a:pt x="173418" y="200012"/>
                  </a:moveTo>
                  <a:lnTo>
                    <a:pt x="171640" y="200012"/>
                  </a:lnTo>
                  <a:lnTo>
                    <a:pt x="171335" y="202044"/>
                  </a:lnTo>
                  <a:lnTo>
                    <a:pt x="172529" y="200863"/>
                  </a:lnTo>
                  <a:lnTo>
                    <a:pt x="173418" y="200012"/>
                  </a:lnTo>
                  <a:close/>
                </a:path>
                <a:path w="480059" h="287654">
                  <a:moveTo>
                    <a:pt x="180873" y="180225"/>
                  </a:moveTo>
                  <a:lnTo>
                    <a:pt x="180746" y="179819"/>
                  </a:lnTo>
                  <a:lnTo>
                    <a:pt x="180708" y="179590"/>
                  </a:lnTo>
                  <a:lnTo>
                    <a:pt x="180136" y="179768"/>
                  </a:lnTo>
                  <a:lnTo>
                    <a:pt x="179539" y="179933"/>
                  </a:lnTo>
                  <a:lnTo>
                    <a:pt x="178955" y="180111"/>
                  </a:lnTo>
                  <a:lnTo>
                    <a:pt x="179247" y="180835"/>
                  </a:lnTo>
                  <a:lnTo>
                    <a:pt x="179781" y="180644"/>
                  </a:lnTo>
                  <a:lnTo>
                    <a:pt x="180314" y="180479"/>
                  </a:lnTo>
                  <a:lnTo>
                    <a:pt x="180809" y="180263"/>
                  </a:lnTo>
                  <a:close/>
                </a:path>
                <a:path w="480059" h="287654">
                  <a:moveTo>
                    <a:pt x="186042" y="210121"/>
                  </a:moveTo>
                  <a:lnTo>
                    <a:pt x="185953" y="209829"/>
                  </a:lnTo>
                  <a:lnTo>
                    <a:pt x="185788" y="209283"/>
                  </a:lnTo>
                  <a:lnTo>
                    <a:pt x="185204" y="209410"/>
                  </a:lnTo>
                  <a:lnTo>
                    <a:pt x="184670" y="209588"/>
                  </a:lnTo>
                  <a:lnTo>
                    <a:pt x="184137" y="209765"/>
                  </a:lnTo>
                  <a:lnTo>
                    <a:pt x="184213" y="210070"/>
                  </a:lnTo>
                  <a:lnTo>
                    <a:pt x="184378" y="210642"/>
                  </a:lnTo>
                  <a:lnTo>
                    <a:pt x="184937" y="210464"/>
                  </a:lnTo>
                  <a:lnTo>
                    <a:pt x="185496" y="210299"/>
                  </a:lnTo>
                  <a:lnTo>
                    <a:pt x="186042" y="210121"/>
                  </a:lnTo>
                  <a:close/>
                </a:path>
                <a:path w="480059" h="287654">
                  <a:moveTo>
                    <a:pt x="186702" y="269735"/>
                  </a:moveTo>
                  <a:lnTo>
                    <a:pt x="186537" y="268173"/>
                  </a:lnTo>
                  <a:lnTo>
                    <a:pt x="186423" y="267017"/>
                  </a:lnTo>
                  <a:lnTo>
                    <a:pt x="186283" y="265785"/>
                  </a:lnTo>
                  <a:lnTo>
                    <a:pt x="184391" y="267042"/>
                  </a:lnTo>
                  <a:lnTo>
                    <a:pt x="184404" y="267728"/>
                  </a:lnTo>
                  <a:lnTo>
                    <a:pt x="186702" y="269735"/>
                  </a:lnTo>
                  <a:close/>
                </a:path>
                <a:path w="480059" h="287654">
                  <a:moveTo>
                    <a:pt x="193344" y="257263"/>
                  </a:moveTo>
                  <a:lnTo>
                    <a:pt x="191071" y="254850"/>
                  </a:lnTo>
                  <a:lnTo>
                    <a:pt x="190144" y="254711"/>
                  </a:lnTo>
                  <a:lnTo>
                    <a:pt x="188607" y="256476"/>
                  </a:lnTo>
                  <a:lnTo>
                    <a:pt x="190157" y="256730"/>
                  </a:lnTo>
                  <a:lnTo>
                    <a:pt x="191541" y="256959"/>
                  </a:lnTo>
                  <a:lnTo>
                    <a:pt x="193344" y="257263"/>
                  </a:lnTo>
                  <a:close/>
                </a:path>
                <a:path w="480059" h="287654">
                  <a:moveTo>
                    <a:pt x="196189" y="262407"/>
                  </a:moveTo>
                  <a:lnTo>
                    <a:pt x="195529" y="262178"/>
                  </a:lnTo>
                  <a:lnTo>
                    <a:pt x="195072" y="261861"/>
                  </a:lnTo>
                  <a:lnTo>
                    <a:pt x="194868" y="261975"/>
                  </a:lnTo>
                  <a:lnTo>
                    <a:pt x="194564" y="262153"/>
                  </a:lnTo>
                  <a:lnTo>
                    <a:pt x="194246" y="262636"/>
                  </a:lnTo>
                  <a:lnTo>
                    <a:pt x="194233" y="262991"/>
                  </a:lnTo>
                  <a:lnTo>
                    <a:pt x="194233" y="263232"/>
                  </a:lnTo>
                  <a:lnTo>
                    <a:pt x="194932" y="263753"/>
                  </a:lnTo>
                  <a:lnTo>
                    <a:pt x="195402" y="263448"/>
                  </a:lnTo>
                  <a:lnTo>
                    <a:pt x="195668" y="263042"/>
                  </a:lnTo>
                  <a:lnTo>
                    <a:pt x="196189" y="262407"/>
                  </a:lnTo>
                  <a:close/>
                </a:path>
                <a:path w="480059" h="287654">
                  <a:moveTo>
                    <a:pt x="199288" y="183349"/>
                  </a:moveTo>
                  <a:lnTo>
                    <a:pt x="198843" y="182994"/>
                  </a:lnTo>
                  <a:lnTo>
                    <a:pt x="198361" y="183413"/>
                  </a:lnTo>
                  <a:lnTo>
                    <a:pt x="197929" y="183845"/>
                  </a:lnTo>
                  <a:lnTo>
                    <a:pt x="197510" y="184264"/>
                  </a:lnTo>
                  <a:lnTo>
                    <a:pt x="197764" y="184467"/>
                  </a:lnTo>
                  <a:lnTo>
                    <a:pt x="198247" y="184886"/>
                  </a:lnTo>
                  <a:lnTo>
                    <a:pt x="198602" y="184391"/>
                  </a:lnTo>
                  <a:lnTo>
                    <a:pt x="198958" y="183896"/>
                  </a:lnTo>
                  <a:lnTo>
                    <a:pt x="199263" y="183375"/>
                  </a:lnTo>
                  <a:close/>
                </a:path>
                <a:path w="480059" h="287654">
                  <a:moveTo>
                    <a:pt x="215061" y="222948"/>
                  </a:moveTo>
                  <a:lnTo>
                    <a:pt x="213804" y="222961"/>
                  </a:lnTo>
                  <a:lnTo>
                    <a:pt x="213144" y="222948"/>
                  </a:lnTo>
                  <a:lnTo>
                    <a:pt x="212496" y="222999"/>
                  </a:lnTo>
                  <a:lnTo>
                    <a:pt x="212305" y="223672"/>
                  </a:lnTo>
                  <a:lnTo>
                    <a:pt x="212445" y="223799"/>
                  </a:lnTo>
                  <a:lnTo>
                    <a:pt x="213194" y="224624"/>
                  </a:lnTo>
                  <a:lnTo>
                    <a:pt x="213893" y="224396"/>
                  </a:lnTo>
                  <a:lnTo>
                    <a:pt x="215061" y="222948"/>
                  </a:lnTo>
                  <a:close/>
                </a:path>
                <a:path w="480059" h="287654">
                  <a:moveTo>
                    <a:pt x="217462" y="187045"/>
                  </a:moveTo>
                  <a:lnTo>
                    <a:pt x="217424" y="186918"/>
                  </a:lnTo>
                  <a:lnTo>
                    <a:pt x="217208" y="186169"/>
                  </a:lnTo>
                  <a:lnTo>
                    <a:pt x="216865" y="185458"/>
                  </a:lnTo>
                  <a:lnTo>
                    <a:pt x="216573" y="184734"/>
                  </a:lnTo>
                  <a:lnTo>
                    <a:pt x="216319" y="184823"/>
                  </a:lnTo>
                  <a:lnTo>
                    <a:pt x="216052" y="184912"/>
                  </a:lnTo>
                  <a:lnTo>
                    <a:pt x="215798" y="185000"/>
                  </a:lnTo>
                  <a:lnTo>
                    <a:pt x="216039" y="185813"/>
                  </a:lnTo>
                  <a:lnTo>
                    <a:pt x="216293" y="186651"/>
                  </a:lnTo>
                  <a:lnTo>
                    <a:pt x="216598" y="187693"/>
                  </a:lnTo>
                  <a:lnTo>
                    <a:pt x="217017" y="187312"/>
                  </a:lnTo>
                  <a:lnTo>
                    <a:pt x="217462" y="187045"/>
                  </a:lnTo>
                  <a:close/>
                </a:path>
                <a:path w="480059" h="287654">
                  <a:moveTo>
                    <a:pt x="235089" y="271411"/>
                  </a:moveTo>
                  <a:lnTo>
                    <a:pt x="234696" y="270903"/>
                  </a:lnTo>
                  <a:lnTo>
                    <a:pt x="233908" y="269900"/>
                  </a:lnTo>
                  <a:lnTo>
                    <a:pt x="233705" y="270090"/>
                  </a:lnTo>
                  <a:lnTo>
                    <a:pt x="233489" y="270294"/>
                  </a:lnTo>
                  <a:lnTo>
                    <a:pt x="233273" y="270497"/>
                  </a:lnTo>
                  <a:lnTo>
                    <a:pt x="233743" y="270929"/>
                  </a:lnTo>
                  <a:lnTo>
                    <a:pt x="234657" y="271792"/>
                  </a:lnTo>
                  <a:lnTo>
                    <a:pt x="234950" y="271538"/>
                  </a:lnTo>
                  <a:lnTo>
                    <a:pt x="235089" y="271411"/>
                  </a:lnTo>
                  <a:close/>
                </a:path>
                <a:path w="480059" h="287654">
                  <a:moveTo>
                    <a:pt x="237604" y="178485"/>
                  </a:moveTo>
                  <a:lnTo>
                    <a:pt x="236423" y="177749"/>
                  </a:lnTo>
                  <a:lnTo>
                    <a:pt x="235800" y="176872"/>
                  </a:lnTo>
                  <a:lnTo>
                    <a:pt x="236486" y="179819"/>
                  </a:lnTo>
                  <a:lnTo>
                    <a:pt x="237604" y="178485"/>
                  </a:lnTo>
                  <a:close/>
                </a:path>
                <a:path w="480059" h="287654">
                  <a:moveTo>
                    <a:pt x="243573" y="158000"/>
                  </a:moveTo>
                  <a:lnTo>
                    <a:pt x="243014" y="156552"/>
                  </a:lnTo>
                  <a:lnTo>
                    <a:pt x="242570" y="155422"/>
                  </a:lnTo>
                  <a:lnTo>
                    <a:pt x="241642" y="157073"/>
                  </a:lnTo>
                  <a:lnTo>
                    <a:pt x="242011" y="157835"/>
                  </a:lnTo>
                  <a:lnTo>
                    <a:pt x="242963" y="158419"/>
                  </a:lnTo>
                  <a:lnTo>
                    <a:pt x="243573" y="158000"/>
                  </a:lnTo>
                  <a:close/>
                </a:path>
                <a:path w="480059" h="287654">
                  <a:moveTo>
                    <a:pt x="243903" y="217919"/>
                  </a:moveTo>
                  <a:lnTo>
                    <a:pt x="242620" y="216382"/>
                  </a:lnTo>
                  <a:lnTo>
                    <a:pt x="240715" y="217690"/>
                  </a:lnTo>
                  <a:lnTo>
                    <a:pt x="241706" y="217766"/>
                  </a:lnTo>
                  <a:lnTo>
                    <a:pt x="243903" y="217919"/>
                  </a:lnTo>
                  <a:close/>
                </a:path>
                <a:path w="480059" h="287654">
                  <a:moveTo>
                    <a:pt x="248031" y="218325"/>
                  </a:moveTo>
                  <a:lnTo>
                    <a:pt x="247904" y="218236"/>
                  </a:lnTo>
                  <a:lnTo>
                    <a:pt x="247624" y="218008"/>
                  </a:lnTo>
                  <a:lnTo>
                    <a:pt x="247180" y="217919"/>
                  </a:lnTo>
                  <a:lnTo>
                    <a:pt x="246811" y="217919"/>
                  </a:lnTo>
                  <a:lnTo>
                    <a:pt x="246595" y="218427"/>
                  </a:lnTo>
                  <a:lnTo>
                    <a:pt x="246481" y="218706"/>
                  </a:lnTo>
                  <a:lnTo>
                    <a:pt x="247091" y="218948"/>
                  </a:lnTo>
                  <a:lnTo>
                    <a:pt x="247738" y="219189"/>
                  </a:lnTo>
                  <a:lnTo>
                    <a:pt x="247815" y="218833"/>
                  </a:lnTo>
                  <a:lnTo>
                    <a:pt x="248031" y="218325"/>
                  </a:lnTo>
                  <a:close/>
                </a:path>
                <a:path w="480059" h="287654">
                  <a:moveTo>
                    <a:pt x="258673" y="238836"/>
                  </a:moveTo>
                  <a:lnTo>
                    <a:pt x="258406" y="238125"/>
                  </a:lnTo>
                  <a:lnTo>
                    <a:pt x="258114" y="237439"/>
                  </a:lnTo>
                  <a:lnTo>
                    <a:pt x="257835" y="236728"/>
                  </a:lnTo>
                  <a:lnTo>
                    <a:pt x="257657" y="236766"/>
                  </a:lnTo>
                  <a:lnTo>
                    <a:pt x="257479" y="236829"/>
                  </a:lnTo>
                  <a:lnTo>
                    <a:pt x="257302" y="236867"/>
                  </a:lnTo>
                  <a:lnTo>
                    <a:pt x="257378" y="237274"/>
                  </a:lnTo>
                  <a:lnTo>
                    <a:pt x="257390" y="237680"/>
                  </a:lnTo>
                  <a:lnTo>
                    <a:pt x="257708" y="238417"/>
                  </a:lnTo>
                  <a:lnTo>
                    <a:pt x="258025" y="238709"/>
                  </a:lnTo>
                  <a:lnTo>
                    <a:pt x="258267" y="239064"/>
                  </a:lnTo>
                  <a:lnTo>
                    <a:pt x="258406" y="238975"/>
                  </a:lnTo>
                  <a:lnTo>
                    <a:pt x="258546" y="238912"/>
                  </a:lnTo>
                  <a:lnTo>
                    <a:pt x="258673" y="238836"/>
                  </a:lnTo>
                  <a:close/>
                </a:path>
                <a:path w="480059" h="287654">
                  <a:moveTo>
                    <a:pt x="264591" y="198221"/>
                  </a:moveTo>
                  <a:lnTo>
                    <a:pt x="263080" y="196748"/>
                  </a:lnTo>
                  <a:lnTo>
                    <a:pt x="262826" y="197827"/>
                  </a:lnTo>
                  <a:lnTo>
                    <a:pt x="262674" y="199110"/>
                  </a:lnTo>
                  <a:lnTo>
                    <a:pt x="263258" y="198831"/>
                  </a:lnTo>
                  <a:lnTo>
                    <a:pt x="263842" y="198577"/>
                  </a:lnTo>
                  <a:lnTo>
                    <a:pt x="264591" y="198221"/>
                  </a:lnTo>
                  <a:close/>
                </a:path>
                <a:path w="480059" h="287654">
                  <a:moveTo>
                    <a:pt x="272148" y="170573"/>
                  </a:moveTo>
                  <a:lnTo>
                    <a:pt x="271881" y="169748"/>
                  </a:lnTo>
                  <a:lnTo>
                    <a:pt x="270510" y="169164"/>
                  </a:lnTo>
                  <a:lnTo>
                    <a:pt x="270891" y="170853"/>
                  </a:lnTo>
                  <a:lnTo>
                    <a:pt x="271221" y="172377"/>
                  </a:lnTo>
                  <a:lnTo>
                    <a:pt x="272148" y="170573"/>
                  </a:lnTo>
                  <a:close/>
                </a:path>
                <a:path w="480059" h="287654">
                  <a:moveTo>
                    <a:pt x="274878" y="150571"/>
                  </a:moveTo>
                  <a:lnTo>
                    <a:pt x="274789" y="150152"/>
                  </a:lnTo>
                  <a:lnTo>
                    <a:pt x="274764" y="149923"/>
                  </a:lnTo>
                  <a:lnTo>
                    <a:pt x="273583" y="150114"/>
                  </a:lnTo>
                  <a:lnTo>
                    <a:pt x="272999" y="150215"/>
                  </a:lnTo>
                  <a:lnTo>
                    <a:pt x="273062" y="150507"/>
                  </a:lnTo>
                  <a:lnTo>
                    <a:pt x="273113" y="150787"/>
                  </a:lnTo>
                  <a:lnTo>
                    <a:pt x="273177" y="151066"/>
                  </a:lnTo>
                  <a:lnTo>
                    <a:pt x="274878" y="150571"/>
                  </a:lnTo>
                  <a:close/>
                </a:path>
                <a:path w="480059" h="287654">
                  <a:moveTo>
                    <a:pt x="277837" y="132384"/>
                  </a:moveTo>
                  <a:lnTo>
                    <a:pt x="276275" y="132969"/>
                  </a:lnTo>
                  <a:lnTo>
                    <a:pt x="275564" y="133248"/>
                  </a:lnTo>
                  <a:lnTo>
                    <a:pt x="275463" y="133451"/>
                  </a:lnTo>
                  <a:lnTo>
                    <a:pt x="275488" y="133642"/>
                  </a:lnTo>
                  <a:lnTo>
                    <a:pt x="275666" y="133819"/>
                  </a:lnTo>
                  <a:lnTo>
                    <a:pt x="276580" y="133832"/>
                  </a:lnTo>
                  <a:lnTo>
                    <a:pt x="277761" y="134391"/>
                  </a:lnTo>
                  <a:lnTo>
                    <a:pt x="277837" y="132384"/>
                  </a:lnTo>
                  <a:close/>
                </a:path>
                <a:path w="480059" h="287654">
                  <a:moveTo>
                    <a:pt x="278193" y="180873"/>
                  </a:moveTo>
                  <a:lnTo>
                    <a:pt x="278028" y="180771"/>
                  </a:lnTo>
                  <a:lnTo>
                    <a:pt x="277672" y="180555"/>
                  </a:lnTo>
                  <a:lnTo>
                    <a:pt x="277368" y="181013"/>
                  </a:lnTo>
                  <a:lnTo>
                    <a:pt x="277075" y="181444"/>
                  </a:lnTo>
                  <a:lnTo>
                    <a:pt x="276771" y="181902"/>
                  </a:lnTo>
                  <a:lnTo>
                    <a:pt x="277050" y="182003"/>
                  </a:lnTo>
                  <a:lnTo>
                    <a:pt x="277317" y="182092"/>
                  </a:lnTo>
                  <a:lnTo>
                    <a:pt x="277571" y="182206"/>
                  </a:lnTo>
                  <a:lnTo>
                    <a:pt x="277787" y="181762"/>
                  </a:lnTo>
                  <a:lnTo>
                    <a:pt x="277990" y="181317"/>
                  </a:lnTo>
                  <a:lnTo>
                    <a:pt x="278193" y="180873"/>
                  </a:lnTo>
                  <a:close/>
                </a:path>
                <a:path w="480059" h="287654">
                  <a:moveTo>
                    <a:pt x="286512" y="257683"/>
                  </a:moveTo>
                  <a:lnTo>
                    <a:pt x="284556" y="258216"/>
                  </a:lnTo>
                  <a:lnTo>
                    <a:pt x="284429" y="259765"/>
                  </a:lnTo>
                  <a:lnTo>
                    <a:pt x="283845" y="260921"/>
                  </a:lnTo>
                  <a:lnTo>
                    <a:pt x="285737" y="260819"/>
                  </a:lnTo>
                  <a:lnTo>
                    <a:pt x="286118" y="259524"/>
                  </a:lnTo>
                  <a:lnTo>
                    <a:pt x="286512" y="257683"/>
                  </a:lnTo>
                  <a:close/>
                </a:path>
                <a:path w="480059" h="287654">
                  <a:moveTo>
                    <a:pt x="288620" y="138506"/>
                  </a:moveTo>
                  <a:lnTo>
                    <a:pt x="287680" y="138595"/>
                  </a:lnTo>
                  <a:lnTo>
                    <a:pt x="286753" y="138709"/>
                  </a:lnTo>
                  <a:lnTo>
                    <a:pt x="285508" y="138823"/>
                  </a:lnTo>
                  <a:lnTo>
                    <a:pt x="286854" y="140512"/>
                  </a:lnTo>
                  <a:lnTo>
                    <a:pt x="287769" y="139776"/>
                  </a:lnTo>
                  <a:lnTo>
                    <a:pt x="288620" y="138506"/>
                  </a:lnTo>
                  <a:close/>
                </a:path>
                <a:path w="480059" h="287654">
                  <a:moveTo>
                    <a:pt x="290931" y="155689"/>
                  </a:moveTo>
                  <a:lnTo>
                    <a:pt x="290842" y="153657"/>
                  </a:lnTo>
                  <a:lnTo>
                    <a:pt x="288582" y="152146"/>
                  </a:lnTo>
                  <a:lnTo>
                    <a:pt x="288912" y="154076"/>
                  </a:lnTo>
                  <a:lnTo>
                    <a:pt x="289229" y="156032"/>
                  </a:lnTo>
                  <a:lnTo>
                    <a:pt x="289560" y="157962"/>
                  </a:lnTo>
                  <a:lnTo>
                    <a:pt x="290436" y="157861"/>
                  </a:lnTo>
                  <a:lnTo>
                    <a:pt x="290931" y="155689"/>
                  </a:lnTo>
                  <a:close/>
                </a:path>
                <a:path w="480059" h="287654">
                  <a:moveTo>
                    <a:pt x="297421" y="145681"/>
                  </a:moveTo>
                  <a:lnTo>
                    <a:pt x="296824" y="145465"/>
                  </a:lnTo>
                  <a:lnTo>
                    <a:pt x="296291" y="145300"/>
                  </a:lnTo>
                  <a:lnTo>
                    <a:pt x="296189" y="145872"/>
                  </a:lnTo>
                  <a:lnTo>
                    <a:pt x="295998" y="146316"/>
                  </a:lnTo>
                  <a:lnTo>
                    <a:pt x="296100" y="146913"/>
                  </a:lnTo>
                  <a:lnTo>
                    <a:pt x="296621" y="147015"/>
                  </a:lnTo>
                  <a:lnTo>
                    <a:pt x="296913" y="147180"/>
                  </a:lnTo>
                  <a:lnTo>
                    <a:pt x="297091" y="146672"/>
                  </a:lnTo>
                  <a:lnTo>
                    <a:pt x="297421" y="145681"/>
                  </a:lnTo>
                  <a:close/>
                </a:path>
                <a:path w="480059" h="287654">
                  <a:moveTo>
                    <a:pt x="299897" y="258508"/>
                  </a:moveTo>
                  <a:lnTo>
                    <a:pt x="299529" y="258432"/>
                  </a:lnTo>
                  <a:lnTo>
                    <a:pt x="299173" y="258305"/>
                  </a:lnTo>
                  <a:lnTo>
                    <a:pt x="298818" y="258330"/>
                  </a:lnTo>
                  <a:lnTo>
                    <a:pt x="298538" y="258368"/>
                  </a:lnTo>
                  <a:lnTo>
                    <a:pt x="298310" y="258635"/>
                  </a:lnTo>
                  <a:lnTo>
                    <a:pt x="298056" y="258787"/>
                  </a:lnTo>
                  <a:lnTo>
                    <a:pt x="298170" y="259041"/>
                  </a:lnTo>
                  <a:lnTo>
                    <a:pt x="298284" y="259283"/>
                  </a:lnTo>
                  <a:lnTo>
                    <a:pt x="298411" y="259537"/>
                  </a:lnTo>
                  <a:lnTo>
                    <a:pt x="298907" y="259194"/>
                  </a:lnTo>
                  <a:lnTo>
                    <a:pt x="299897" y="258508"/>
                  </a:lnTo>
                  <a:close/>
                </a:path>
                <a:path w="480059" h="287654">
                  <a:moveTo>
                    <a:pt x="312851" y="248107"/>
                  </a:moveTo>
                  <a:lnTo>
                    <a:pt x="309664" y="250291"/>
                  </a:lnTo>
                  <a:lnTo>
                    <a:pt x="311683" y="251167"/>
                  </a:lnTo>
                  <a:lnTo>
                    <a:pt x="312851" y="248107"/>
                  </a:lnTo>
                  <a:close/>
                </a:path>
                <a:path w="480059" h="287654">
                  <a:moveTo>
                    <a:pt x="320459" y="111709"/>
                  </a:moveTo>
                  <a:lnTo>
                    <a:pt x="319735" y="112090"/>
                  </a:lnTo>
                  <a:lnTo>
                    <a:pt x="319011" y="112471"/>
                  </a:lnTo>
                  <a:lnTo>
                    <a:pt x="318287" y="112852"/>
                  </a:lnTo>
                  <a:lnTo>
                    <a:pt x="318414" y="113220"/>
                  </a:lnTo>
                  <a:lnTo>
                    <a:pt x="318490" y="113385"/>
                  </a:lnTo>
                  <a:lnTo>
                    <a:pt x="318897" y="113347"/>
                  </a:lnTo>
                  <a:lnTo>
                    <a:pt x="319366" y="113411"/>
                  </a:lnTo>
                  <a:lnTo>
                    <a:pt x="319684" y="113245"/>
                  </a:lnTo>
                  <a:lnTo>
                    <a:pt x="320116" y="112979"/>
                  </a:lnTo>
                  <a:lnTo>
                    <a:pt x="320433" y="112534"/>
                  </a:lnTo>
                  <a:lnTo>
                    <a:pt x="320459" y="111709"/>
                  </a:lnTo>
                  <a:close/>
                </a:path>
                <a:path w="480059" h="287654">
                  <a:moveTo>
                    <a:pt x="322249" y="122135"/>
                  </a:moveTo>
                  <a:lnTo>
                    <a:pt x="320433" y="121107"/>
                  </a:lnTo>
                  <a:lnTo>
                    <a:pt x="319811" y="121932"/>
                  </a:lnTo>
                  <a:lnTo>
                    <a:pt x="319201" y="122707"/>
                  </a:lnTo>
                  <a:lnTo>
                    <a:pt x="319341" y="122948"/>
                  </a:lnTo>
                  <a:lnTo>
                    <a:pt x="319620" y="123431"/>
                  </a:lnTo>
                  <a:lnTo>
                    <a:pt x="321068" y="122720"/>
                  </a:lnTo>
                  <a:lnTo>
                    <a:pt x="322249" y="122135"/>
                  </a:lnTo>
                  <a:close/>
                </a:path>
                <a:path w="480059" h="287654">
                  <a:moveTo>
                    <a:pt x="322414" y="193382"/>
                  </a:moveTo>
                  <a:lnTo>
                    <a:pt x="321640" y="193027"/>
                  </a:lnTo>
                  <a:lnTo>
                    <a:pt x="320878" y="192671"/>
                  </a:lnTo>
                  <a:lnTo>
                    <a:pt x="320116" y="192328"/>
                  </a:lnTo>
                  <a:lnTo>
                    <a:pt x="320027" y="192532"/>
                  </a:lnTo>
                  <a:lnTo>
                    <a:pt x="319938" y="192735"/>
                  </a:lnTo>
                  <a:lnTo>
                    <a:pt x="319849" y="192938"/>
                  </a:lnTo>
                  <a:lnTo>
                    <a:pt x="320624" y="193268"/>
                  </a:lnTo>
                  <a:lnTo>
                    <a:pt x="321398" y="193611"/>
                  </a:lnTo>
                  <a:lnTo>
                    <a:pt x="322160" y="193941"/>
                  </a:lnTo>
                  <a:lnTo>
                    <a:pt x="322414" y="193382"/>
                  </a:lnTo>
                  <a:close/>
                </a:path>
                <a:path w="480059" h="287654">
                  <a:moveTo>
                    <a:pt x="322770" y="221221"/>
                  </a:moveTo>
                  <a:lnTo>
                    <a:pt x="322681" y="220192"/>
                  </a:lnTo>
                  <a:lnTo>
                    <a:pt x="321983" y="219735"/>
                  </a:lnTo>
                  <a:lnTo>
                    <a:pt x="321195" y="218821"/>
                  </a:lnTo>
                  <a:lnTo>
                    <a:pt x="320890" y="220002"/>
                  </a:lnTo>
                  <a:lnTo>
                    <a:pt x="320535" y="220662"/>
                  </a:lnTo>
                  <a:lnTo>
                    <a:pt x="320738" y="221653"/>
                  </a:lnTo>
                  <a:lnTo>
                    <a:pt x="321424" y="221970"/>
                  </a:lnTo>
                  <a:lnTo>
                    <a:pt x="321843" y="222338"/>
                  </a:lnTo>
                  <a:lnTo>
                    <a:pt x="322148" y="221792"/>
                  </a:lnTo>
                  <a:lnTo>
                    <a:pt x="322770" y="221221"/>
                  </a:lnTo>
                  <a:close/>
                </a:path>
                <a:path w="480059" h="287654">
                  <a:moveTo>
                    <a:pt x="328091" y="197485"/>
                  </a:moveTo>
                  <a:lnTo>
                    <a:pt x="326237" y="193598"/>
                  </a:lnTo>
                  <a:lnTo>
                    <a:pt x="325475" y="194056"/>
                  </a:lnTo>
                  <a:lnTo>
                    <a:pt x="324840" y="194424"/>
                  </a:lnTo>
                  <a:lnTo>
                    <a:pt x="323811" y="195033"/>
                  </a:lnTo>
                  <a:lnTo>
                    <a:pt x="325247" y="196151"/>
                  </a:lnTo>
                  <a:lnTo>
                    <a:pt x="326390" y="197015"/>
                  </a:lnTo>
                  <a:lnTo>
                    <a:pt x="327533" y="197916"/>
                  </a:lnTo>
                  <a:lnTo>
                    <a:pt x="327901" y="197612"/>
                  </a:lnTo>
                  <a:lnTo>
                    <a:pt x="328091" y="197485"/>
                  </a:lnTo>
                  <a:close/>
                </a:path>
                <a:path w="480059" h="287654">
                  <a:moveTo>
                    <a:pt x="331038" y="215112"/>
                  </a:moveTo>
                  <a:lnTo>
                    <a:pt x="329806" y="215785"/>
                  </a:lnTo>
                  <a:lnTo>
                    <a:pt x="328637" y="216535"/>
                  </a:lnTo>
                  <a:lnTo>
                    <a:pt x="330327" y="218020"/>
                  </a:lnTo>
                  <a:lnTo>
                    <a:pt x="330581" y="216928"/>
                  </a:lnTo>
                  <a:lnTo>
                    <a:pt x="330822" y="216027"/>
                  </a:lnTo>
                  <a:lnTo>
                    <a:pt x="331038" y="215112"/>
                  </a:lnTo>
                  <a:close/>
                </a:path>
                <a:path w="480059" h="287654">
                  <a:moveTo>
                    <a:pt x="332028" y="236994"/>
                  </a:moveTo>
                  <a:lnTo>
                    <a:pt x="331279" y="236143"/>
                  </a:lnTo>
                  <a:lnTo>
                    <a:pt x="330898" y="235737"/>
                  </a:lnTo>
                  <a:lnTo>
                    <a:pt x="330314" y="235077"/>
                  </a:lnTo>
                  <a:lnTo>
                    <a:pt x="329565" y="236118"/>
                  </a:lnTo>
                  <a:lnTo>
                    <a:pt x="328955" y="236931"/>
                  </a:lnTo>
                  <a:lnTo>
                    <a:pt x="328066" y="238175"/>
                  </a:lnTo>
                  <a:lnTo>
                    <a:pt x="332028" y="236994"/>
                  </a:lnTo>
                  <a:close/>
                </a:path>
                <a:path w="480059" h="287654">
                  <a:moveTo>
                    <a:pt x="332562" y="170789"/>
                  </a:moveTo>
                  <a:lnTo>
                    <a:pt x="327126" y="167297"/>
                  </a:lnTo>
                  <a:lnTo>
                    <a:pt x="327012" y="169608"/>
                  </a:lnTo>
                  <a:lnTo>
                    <a:pt x="328485" y="170281"/>
                  </a:lnTo>
                  <a:lnTo>
                    <a:pt x="330479" y="171919"/>
                  </a:lnTo>
                  <a:lnTo>
                    <a:pt x="331355" y="172135"/>
                  </a:lnTo>
                  <a:lnTo>
                    <a:pt x="332562" y="170789"/>
                  </a:lnTo>
                  <a:close/>
                </a:path>
                <a:path w="480059" h="287654">
                  <a:moveTo>
                    <a:pt x="333413" y="218249"/>
                  </a:moveTo>
                  <a:lnTo>
                    <a:pt x="326275" y="218071"/>
                  </a:lnTo>
                  <a:lnTo>
                    <a:pt x="326237" y="218884"/>
                  </a:lnTo>
                  <a:lnTo>
                    <a:pt x="328612" y="219392"/>
                  </a:lnTo>
                  <a:lnTo>
                    <a:pt x="330949" y="219951"/>
                  </a:lnTo>
                  <a:lnTo>
                    <a:pt x="333387" y="219278"/>
                  </a:lnTo>
                  <a:lnTo>
                    <a:pt x="333413" y="218249"/>
                  </a:lnTo>
                  <a:close/>
                </a:path>
                <a:path w="480059" h="287654">
                  <a:moveTo>
                    <a:pt x="335940" y="185851"/>
                  </a:moveTo>
                  <a:lnTo>
                    <a:pt x="333730" y="184238"/>
                  </a:lnTo>
                  <a:lnTo>
                    <a:pt x="332181" y="186321"/>
                  </a:lnTo>
                  <a:lnTo>
                    <a:pt x="335280" y="187960"/>
                  </a:lnTo>
                  <a:lnTo>
                    <a:pt x="335940" y="185851"/>
                  </a:lnTo>
                  <a:close/>
                </a:path>
                <a:path w="480059" h="287654">
                  <a:moveTo>
                    <a:pt x="350621" y="168275"/>
                  </a:moveTo>
                  <a:lnTo>
                    <a:pt x="348742" y="167741"/>
                  </a:lnTo>
                  <a:lnTo>
                    <a:pt x="348513" y="168503"/>
                  </a:lnTo>
                  <a:lnTo>
                    <a:pt x="348411" y="168871"/>
                  </a:lnTo>
                  <a:lnTo>
                    <a:pt x="349631" y="169291"/>
                  </a:lnTo>
                  <a:lnTo>
                    <a:pt x="350240" y="169506"/>
                  </a:lnTo>
                  <a:lnTo>
                    <a:pt x="350494" y="168681"/>
                  </a:lnTo>
                  <a:lnTo>
                    <a:pt x="350621" y="168275"/>
                  </a:lnTo>
                  <a:close/>
                </a:path>
                <a:path w="480059" h="287654">
                  <a:moveTo>
                    <a:pt x="371106" y="142913"/>
                  </a:moveTo>
                  <a:lnTo>
                    <a:pt x="370344" y="142341"/>
                  </a:lnTo>
                  <a:lnTo>
                    <a:pt x="369824" y="141668"/>
                  </a:lnTo>
                  <a:lnTo>
                    <a:pt x="369379" y="141719"/>
                  </a:lnTo>
                  <a:lnTo>
                    <a:pt x="368947" y="141770"/>
                  </a:lnTo>
                  <a:lnTo>
                    <a:pt x="368363" y="142519"/>
                  </a:lnTo>
                  <a:lnTo>
                    <a:pt x="368249" y="143344"/>
                  </a:lnTo>
                  <a:lnTo>
                    <a:pt x="369062" y="144081"/>
                  </a:lnTo>
                  <a:lnTo>
                    <a:pt x="369938" y="144081"/>
                  </a:lnTo>
                  <a:lnTo>
                    <a:pt x="370395" y="143446"/>
                  </a:lnTo>
                  <a:lnTo>
                    <a:pt x="371106" y="142913"/>
                  </a:lnTo>
                  <a:close/>
                </a:path>
                <a:path w="480059" h="287654">
                  <a:moveTo>
                    <a:pt x="398018" y="124371"/>
                  </a:moveTo>
                  <a:lnTo>
                    <a:pt x="397421" y="123939"/>
                  </a:lnTo>
                  <a:lnTo>
                    <a:pt x="396252" y="123063"/>
                  </a:lnTo>
                  <a:lnTo>
                    <a:pt x="395935" y="124841"/>
                  </a:lnTo>
                  <a:lnTo>
                    <a:pt x="396684" y="125069"/>
                  </a:lnTo>
                  <a:lnTo>
                    <a:pt x="397573" y="125056"/>
                  </a:lnTo>
                  <a:lnTo>
                    <a:pt x="397865" y="124587"/>
                  </a:lnTo>
                  <a:lnTo>
                    <a:pt x="398018" y="124371"/>
                  </a:lnTo>
                  <a:close/>
                </a:path>
                <a:path w="480059" h="287654">
                  <a:moveTo>
                    <a:pt x="399808" y="147408"/>
                  </a:moveTo>
                  <a:lnTo>
                    <a:pt x="399211" y="147154"/>
                  </a:lnTo>
                  <a:lnTo>
                    <a:pt x="398894" y="146913"/>
                  </a:lnTo>
                  <a:lnTo>
                    <a:pt x="398602" y="147358"/>
                  </a:lnTo>
                  <a:lnTo>
                    <a:pt x="398208" y="147751"/>
                  </a:lnTo>
                  <a:lnTo>
                    <a:pt x="398094" y="148221"/>
                  </a:lnTo>
                  <a:lnTo>
                    <a:pt x="398043" y="148412"/>
                  </a:lnTo>
                  <a:lnTo>
                    <a:pt x="398627" y="148767"/>
                  </a:lnTo>
                  <a:lnTo>
                    <a:pt x="399135" y="149225"/>
                  </a:lnTo>
                  <a:lnTo>
                    <a:pt x="399440" y="148526"/>
                  </a:lnTo>
                  <a:lnTo>
                    <a:pt x="399783" y="148094"/>
                  </a:lnTo>
                  <a:lnTo>
                    <a:pt x="399808" y="147408"/>
                  </a:lnTo>
                  <a:close/>
                </a:path>
                <a:path w="480059" h="287654">
                  <a:moveTo>
                    <a:pt x="411137" y="119329"/>
                  </a:moveTo>
                  <a:lnTo>
                    <a:pt x="411060" y="117551"/>
                  </a:lnTo>
                  <a:lnTo>
                    <a:pt x="410121" y="116903"/>
                  </a:lnTo>
                  <a:lnTo>
                    <a:pt x="408305" y="116967"/>
                  </a:lnTo>
                  <a:lnTo>
                    <a:pt x="408635" y="118732"/>
                  </a:lnTo>
                  <a:lnTo>
                    <a:pt x="409956" y="118935"/>
                  </a:lnTo>
                  <a:lnTo>
                    <a:pt x="411137" y="119329"/>
                  </a:lnTo>
                  <a:close/>
                </a:path>
                <a:path w="480059" h="287654">
                  <a:moveTo>
                    <a:pt x="426123" y="24079"/>
                  </a:moveTo>
                  <a:lnTo>
                    <a:pt x="426021" y="23431"/>
                  </a:lnTo>
                  <a:lnTo>
                    <a:pt x="425373" y="23901"/>
                  </a:lnTo>
                  <a:lnTo>
                    <a:pt x="425323" y="24206"/>
                  </a:lnTo>
                  <a:lnTo>
                    <a:pt x="426123" y="24079"/>
                  </a:lnTo>
                  <a:close/>
                </a:path>
                <a:path w="480059" h="287654">
                  <a:moveTo>
                    <a:pt x="444487" y="150164"/>
                  </a:moveTo>
                  <a:lnTo>
                    <a:pt x="444157" y="150177"/>
                  </a:lnTo>
                  <a:lnTo>
                    <a:pt x="443826" y="150215"/>
                  </a:lnTo>
                  <a:lnTo>
                    <a:pt x="443496" y="150215"/>
                  </a:lnTo>
                  <a:lnTo>
                    <a:pt x="443560" y="150863"/>
                  </a:lnTo>
                  <a:lnTo>
                    <a:pt x="443636" y="151485"/>
                  </a:lnTo>
                  <a:lnTo>
                    <a:pt x="443699" y="152120"/>
                  </a:lnTo>
                  <a:lnTo>
                    <a:pt x="444398" y="152120"/>
                  </a:lnTo>
                  <a:lnTo>
                    <a:pt x="444436" y="151472"/>
                  </a:lnTo>
                  <a:lnTo>
                    <a:pt x="444461" y="150812"/>
                  </a:lnTo>
                  <a:lnTo>
                    <a:pt x="444487" y="150164"/>
                  </a:lnTo>
                  <a:close/>
                </a:path>
                <a:path w="480059" h="287654">
                  <a:moveTo>
                    <a:pt x="445909" y="175069"/>
                  </a:moveTo>
                  <a:lnTo>
                    <a:pt x="445693" y="175006"/>
                  </a:lnTo>
                  <a:lnTo>
                    <a:pt x="445490" y="174917"/>
                  </a:lnTo>
                  <a:lnTo>
                    <a:pt x="445274" y="174840"/>
                  </a:lnTo>
                  <a:lnTo>
                    <a:pt x="444728" y="176136"/>
                  </a:lnTo>
                  <a:lnTo>
                    <a:pt x="444449" y="176796"/>
                  </a:lnTo>
                  <a:lnTo>
                    <a:pt x="444677" y="176885"/>
                  </a:lnTo>
                  <a:lnTo>
                    <a:pt x="444919" y="176974"/>
                  </a:lnTo>
                  <a:lnTo>
                    <a:pt x="445173" y="177063"/>
                  </a:lnTo>
                  <a:lnTo>
                    <a:pt x="445414" y="176390"/>
                  </a:lnTo>
                  <a:lnTo>
                    <a:pt x="445668" y="175729"/>
                  </a:lnTo>
                  <a:lnTo>
                    <a:pt x="445909" y="175069"/>
                  </a:lnTo>
                  <a:close/>
                </a:path>
                <a:path w="480059" h="287654">
                  <a:moveTo>
                    <a:pt x="447192" y="60655"/>
                  </a:moveTo>
                  <a:lnTo>
                    <a:pt x="446887" y="60667"/>
                  </a:lnTo>
                  <a:lnTo>
                    <a:pt x="446582" y="60667"/>
                  </a:lnTo>
                  <a:lnTo>
                    <a:pt x="446278" y="60680"/>
                  </a:lnTo>
                  <a:lnTo>
                    <a:pt x="446278" y="62598"/>
                  </a:lnTo>
                  <a:lnTo>
                    <a:pt x="446481" y="62623"/>
                  </a:lnTo>
                  <a:lnTo>
                    <a:pt x="446671" y="62636"/>
                  </a:lnTo>
                  <a:lnTo>
                    <a:pt x="446874" y="62649"/>
                  </a:lnTo>
                  <a:lnTo>
                    <a:pt x="446963" y="61988"/>
                  </a:lnTo>
                  <a:lnTo>
                    <a:pt x="447078" y="61328"/>
                  </a:lnTo>
                  <a:lnTo>
                    <a:pt x="447192" y="60655"/>
                  </a:lnTo>
                  <a:close/>
                </a:path>
                <a:path w="480059" h="287654">
                  <a:moveTo>
                    <a:pt x="447878" y="154889"/>
                  </a:moveTo>
                  <a:lnTo>
                    <a:pt x="446430" y="154152"/>
                  </a:lnTo>
                  <a:lnTo>
                    <a:pt x="447789" y="156933"/>
                  </a:lnTo>
                  <a:lnTo>
                    <a:pt x="447878" y="154889"/>
                  </a:lnTo>
                  <a:close/>
                </a:path>
                <a:path w="480059" h="287654">
                  <a:moveTo>
                    <a:pt x="463257" y="1409"/>
                  </a:moveTo>
                  <a:lnTo>
                    <a:pt x="462838" y="787"/>
                  </a:lnTo>
                  <a:lnTo>
                    <a:pt x="461886" y="0"/>
                  </a:lnTo>
                  <a:lnTo>
                    <a:pt x="461035" y="1219"/>
                  </a:lnTo>
                  <a:lnTo>
                    <a:pt x="461238" y="1892"/>
                  </a:lnTo>
                  <a:lnTo>
                    <a:pt x="462419" y="2565"/>
                  </a:lnTo>
                  <a:lnTo>
                    <a:pt x="463257" y="1409"/>
                  </a:lnTo>
                  <a:close/>
                </a:path>
                <a:path w="480059" h="287654">
                  <a:moveTo>
                    <a:pt x="469468" y="117602"/>
                  </a:moveTo>
                  <a:lnTo>
                    <a:pt x="468591" y="115557"/>
                  </a:lnTo>
                  <a:lnTo>
                    <a:pt x="467448" y="115366"/>
                  </a:lnTo>
                  <a:lnTo>
                    <a:pt x="466331" y="115138"/>
                  </a:lnTo>
                  <a:lnTo>
                    <a:pt x="465912" y="115989"/>
                  </a:lnTo>
                  <a:lnTo>
                    <a:pt x="467842" y="116865"/>
                  </a:lnTo>
                  <a:lnTo>
                    <a:pt x="469468" y="117602"/>
                  </a:lnTo>
                  <a:close/>
                </a:path>
                <a:path w="480059" h="287654">
                  <a:moveTo>
                    <a:pt x="479653" y="4724"/>
                  </a:moveTo>
                  <a:lnTo>
                    <a:pt x="478815" y="2921"/>
                  </a:lnTo>
                  <a:lnTo>
                    <a:pt x="477964" y="3886"/>
                  </a:lnTo>
                  <a:lnTo>
                    <a:pt x="477507" y="4457"/>
                  </a:lnTo>
                  <a:lnTo>
                    <a:pt x="476973" y="5080"/>
                  </a:lnTo>
                  <a:lnTo>
                    <a:pt x="477405" y="5372"/>
                  </a:lnTo>
                  <a:lnTo>
                    <a:pt x="477685" y="5702"/>
                  </a:lnTo>
                  <a:lnTo>
                    <a:pt x="477939" y="5676"/>
                  </a:lnTo>
                  <a:lnTo>
                    <a:pt x="479552" y="5588"/>
                  </a:lnTo>
                  <a:lnTo>
                    <a:pt x="479653" y="4724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0" name="object 1380">
              <a:extLst>
                <a:ext uri="{FF2B5EF4-FFF2-40B4-BE49-F238E27FC236}">
                  <a16:creationId xmlns:a16="http://schemas.microsoft.com/office/drawing/2014/main" id="{5680ACBE-14DB-910F-5F03-3FC89FCD4B05}"/>
                </a:ext>
              </a:extLst>
            </p:cNvPr>
            <p:cNvSpPr/>
            <p:nvPr/>
          </p:nvSpPr>
          <p:spPr>
            <a:xfrm>
              <a:off x="6379658" y="3066061"/>
              <a:ext cx="279556" cy="128612"/>
            </a:xfrm>
            <a:custGeom>
              <a:avLst/>
              <a:gdLst/>
              <a:ahLst/>
              <a:cxnLst/>
              <a:rect l="l" t="t" r="r" b="b"/>
              <a:pathLst>
                <a:path w="461009" h="212090">
                  <a:moveTo>
                    <a:pt x="2095" y="173596"/>
                  </a:moveTo>
                  <a:lnTo>
                    <a:pt x="1651" y="173037"/>
                  </a:lnTo>
                  <a:lnTo>
                    <a:pt x="1460" y="173050"/>
                  </a:lnTo>
                  <a:lnTo>
                    <a:pt x="279" y="173088"/>
                  </a:lnTo>
                  <a:lnTo>
                    <a:pt x="0" y="173812"/>
                  </a:lnTo>
                  <a:lnTo>
                    <a:pt x="368" y="175729"/>
                  </a:lnTo>
                  <a:lnTo>
                    <a:pt x="1219" y="174713"/>
                  </a:lnTo>
                  <a:lnTo>
                    <a:pt x="1663" y="174193"/>
                  </a:lnTo>
                  <a:lnTo>
                    <a:pt x="2057" y="173647"/>
                  </a:lnTo>
                  <a:close/>
                </a:path>
                <a:path w="461009" h="212090">
                  <a:moveTo>
                    <a:pt x="20561" y="194678"/>
                  </a:moveTo>
                  <a:lnTo>
                    <a:pt x="20129" y="194335"/>
                  </a:lnTo>
                  <a:lnTo>
                    <a:pt x="19913" y="194132"/>
                  </a:lnTo>
                  <a:lnTo>
                    <a:pt x="19151" y="195033"/>
                  </a:lnTo>
                  <a:lnTo>
                    <a:pt x="18757" y="195491"/>
                  </a:lnTo>
                  <a:lnTo>
                    <a:pt x="18999" y="195668"/>
                  </a:lnTo>
                  <a:lnTo>
                    <a:pt x="19494" y="196037"/>
                  </a:lnTo>
                  <a:lnTo>
                    <a:pt x="19850" y="195605"/>
                  </a:lnTo>
                  <a:lnTo>
                    <a:pt x="20231" y="195186"/>
                  </a:lnTo>
                  <a:lnTo>
                    <a:pt x="20535" y="194729"/>
                  </a:lnTo>
                  <a:close/>
                </a:path>
                <a:path w="461009" h="212090">
                  <a:moveTo>
                    <a:pt x="29514" y="136423"/>
                  </a:moveTo>
                  <a:lnTo>
                    <a:pt x="29006" y="135915"/>
                  </a:lnTo>
                  <a:lnTo>
                    <a:pt x="27647" y="136131"/>
                  </a:lnTo>
                  <a:lnTo>
                    <a:pt x="27457" y="136867"/>
                  </a:lnTo>
                  <a:lnTo>
                    <a:pt x="28041" y="138734"/>
                  </a:lnTo>
                  <a:lnTo>
                    <a:pt x="28765" y="137642"/>
                  </a:lnTo>
                  <a:lnTo>
                    <a:pt x="29159" y="137071"/>
                  </a:lnTo>
                  <a:lnTo>
                    <a:pt x="29514" y="136423"/>
                  </a:lnTo>
                  <a:close/>
                </a:path>
                <a:path w="461009" h="212090">
                  <a:moveTo>
                    <a:pt x="31902" y="159969"/>
                  </a:moveTo>
                  <a:lnTo>
                    <a:pt x="31623" y="159829"/>
                  </a:lnTo>
                  <a:lnTo>
                    <a:pt x="31330" y="159702"/>
                  </a:lnTo>
                  <a:lnTo>
                    <a:pt x="31038" y="159562"/>
                  </a:lnTo>
                  <a:lnTo>
                    <a:pt x="30797" y="160134"/>
                  </a:lnTo>
                  <a:lnTo>
                    <a:pt x="30556" y="160680"/>
                  </a:lnTo>
                  <a:lnTo>
                    <a:pt x="30327" y="161264"/>
                  </a:lnTo>
                  <a:lnTo>
                    <a:pt x="30632" y="161378"/>
                  </a:lnTo>
                  <a:lnTo>
                    <a:pt x="31165" y="161620"/>
                  </a:lnTo>
                  <a:lnTo>
                    <a:pt x="31457" y="161061"/>
                  </a:lnTo>
                  <a:lnTo>
                    <a:pt x="31902" y="159969"/>
                  </a:lnTo>
                  <a:close/>
                </a:path>
                <a:path w="461009" h="212090">
                  <a:moveTo>
                    <a:pt x="45986" y="194856"/>
                  </a:moveTo>
                  <a:lnTo>
                    <a:pt x="44665" y="193776"/>
                  </a:lnTo>
                  <a:lnTo>
                    <a:pt x="44551" y="193929"/>
                  </a:lnTo>
                  <a:lnTo>
                    <a:pt x="44335" y="194246"/>
                  </a:lnTo>
                  <a:lnTo>
                    <a:pt x="45262" y="194881"/>
                  </a:lnTo>
                  <a:lnTo>
                    <a:pt x="45745" y="195199"/>
                  </a:lnTo>
                  <a:lnTo>
                    <a:pt x="45910" y="194970"/>
                  </a:lnTo>
                  <a:close/>
                </a:path>
                <a:path w="461009" h="212090">
                  <a:moveTo>
                    <a:pt x="48183" y="156616"/>
                  </a:moveTo>
                  <a:lnTo>
                    <a:pt x="46774" y="154990"/>
                  </a:lnTo>
                  <a:lnTo>
                    <a:pt x="46837" y="155867"/>
                  </a:lnTo>
                  <a:lnTo>
                    <a:pt x="46977" y="158026"/>
                  </a:lnTo>
                  <a:lnTo>
                    <a:pt x="48183" y="156616"/>
                  </a:lnTo>
                  <a:close/>
                </a:path>
                <a:path w="461009" h="212090">
                  <a:moveTo>
                    <a:pt x="49047" y="199021"/>
                  </a:moveTo>
                  <a:lnTo>
                    <a:pt x="48869" y="198539"/>
                  </a:lnTo>
                  <a:lnTo>
                    <a:pt x="48780" y="198234"/>
                  </a:lnTo>
                  <a:lnTo>
                    <a:pt x="48666" y="197954"/>
                  </a:lnTo>
                  <a:lnTo>
                    <a:pt x="48399" y="198069"/>
                  </a:lnTo>
                  <a:lnTo>
                    <a:pt x="48069" y="198132"/>
                  </a:lnTo>
                  <a:lnTo>
                    <a:pt x="47853" y="198323"/>
                  </a:lnTo>
                  <a:lnTo>
                    <a:pt x="47853" y="198894"/>
                  </a:lnTo>
                  <a:lnTo>
                    <a:pt x="48234" y="199034"/>
                  </a:lnTo>
                  <a:lnTo>
                    <a:pt x="48552" y="198996"/>
                  </a:lnTo>
                  <a:lnTo>
                    <a:pt x="49047" y="199021"/>
                  </a:lnTo>
                  <a:close/>
                </a:path>
                <a:path w="461009" h="212090">
                  <a:moveTo>
                    <a:pt x="56134" y="183756"/>
                  </a:moveTo>
                  <a:lnTo>
                    <a:pt x="55130" y="183388"/>
                  </a:lnTo>
                  <a:lnTo>
                    <a:pt x="54152" y="183019"/>
                  </a:lnTo>
                  <a:lnTo>
                    <a:pt x="53149" y="182638"/>
                  </a:lnTo>
                  <a:lnTo>
                    <a:pt x="53670" y="184391"/>
                  </a:lnTo>
                  <a:lnTo>
                    <a:pt x="55003" y="183794"/>
                  </a:lnTo>
                  <a:lnTo>
                    <a:pt x="56134" y="183756"/>
                  </a:lnTo>
                  <a:close/>
                </a:path>
                <a:path w="461009" h="212090">
                  <a:moveTo>
                    <a:pt x="70891" y="202209"/>
                  </a:moveTo>
                  <a:lnTo>
                    <a:pt x="69989" y="200431"/>
                  </a:lnTo>
                  <a:lnTo>
                    <a:pt x="69113" y="200304"/>
                  </a:lnTo>
                  <a:lnTo>
                    <a:pt x="68046" y="200787"/>
                  </a:lnTo>
                  <a:lnTo>
                    <a:pt x="68059" y="201053"/>
                  </a:lnTo>
                  <a:lnTo>
                    <a:pt x="68059" y="201574"/>
                  </a:lnTo>
                  <a:lnTo>
                    <a:pt x="70891" y="202209"/>
                  </a:lnTo>
                  <a:close/>
                </a:path>
                <a:path w="461009" h="212090">
                  <a:moveTo>
                    <a:pt x="72707" y="130378"/>
                  </a:moveTo>
                  <a:lnTo>
                    <a:pt x="71742" y="129705"/>
                  </a:lnTo>
                  <a:lnTo>
                    <a:pt x="71247" y="129387"/>
                  </a:lnTo>
                  <a:lnTo>
                    <a:pt x="71132" y="129578"/>
                  </a:lnTo>
                  <a:lnTo>
                    <a:pt x="70993" y="129768"/>
                  </a:lnTo>
                  <a:lnTo>
                    <a:pt x="70853" y="129971"/>
                  </a:lnTo>
                  <a:lnTo>
                    <a:pt x="71716" y="130695"/>
                  </a:lnTo>
                  <a:lnTo>
                    <a:pt x="72136" y="131064"/>
                  </a:lnTo>
                  <a:lnTo>
                    <a:pt x="72326" y="130835"/>
                  </a:lnTo>
                  <a:lnTo>
                    <a:pt x="72707" y="130378"/>
                  </a:lnTo>
                  <a:close/>
                </a:path>
                <a:path w="461009" h="212090">
                  <a:moveTo>
                    <a:pt x="83172" y="189026"/>
                  </a:moveTo>
                  <a:lnTo>
                    <a:pt x="82804" y="188887"/>
                  </a:lnTo>
                  <a:lnTo>
                    <a:pt x="82435" y="188671"/>
                  </a:lnTo>
                  <a:lnTo>
                    <a:pt x="81788" y="188595"/>
                  </a:lnTo>
                  <a:lnTo>
                    <a:pt x="81483" y="188798"/>
                  </a:lnTo>
                  <a:lnTo>
                    <a:pt x="80695" y="189052"/>
                  </a:lnTo>
                  <a:lnTo>
                    <a:pt x="81749" y="189382"/>
                  </a:lnTo>
                  <a:lnTo>
                    <a:pt x="82359" y="189585"/>
                  </a:lnTo>
                  <a:lnTo>
                    <a:pt x="82969" y="189776"/>
                  </a:lnTo>
                  <a:lnTo>
                    <a:pt x="83032" y="189522"/>
                  </a:lnTo>
                  <a:lnTo>
                    <a:pt x="83108" y="189280"/>
                  </a:lnTo>
                  <a:lnTo>
                    <a:pt x="83172" y="189026"/>
                  </a:lnTo>
                  <a:close/>
                </a:path>
                <a:path w="461009" h="212090">
                  <a:moveTo>
                    <a:pt x="85788" y="188302"/>
                  </a:moveTo>
                  <a:lnTo>
                    <a:pt x="85648" y="187820"/>
                  </a:lnTo>
                  <a:lnTo>
                    <a:pt x="85648" y="187452"/>
                  </a:lnTo>
                  <a:lnTo>
                    <a:pt x="85229" y="187490"/>
                  </a:lnTo>
                  <a:lnTo>
                    <a:pt x="84696" y="187388"/>
                  </a:lnTo>
                  <a:lnTo>
                    <a:pt x="84442" y="187617"/>
                  </a:lnTo>
                  <a:lnTo>
                    <a:pt x="84213" y="187794"/>
                  </a:lnTo>
                  <a:lnTo>
                    <a:pt x="84289" y="188353"/>
                  </a:lnTo>
                  <a:lnTo>
                    <a:pt x="84213" y="189064"/>
                  </a:lnTo>
                  <a:lnTo>
                    <a:pt x="84886" y="188823"/>
                  </a:lnTo>
                  <a:lnTo>
                    <a:pt x="85382" y="188785"/>
                  </a:lnTo>
                  <a:lnTo>
                    <a:pt x="85610" y="188531"/>
                  </a:lnTo>
                  <a:lnTo>
                    <a:pt x="85788" y="188302"/>
                  </a:lnTo>
                  <a:close/>
                </a:path>
                <a:path w="461009" h="212090">
                  <a:moveTo>
                    <a:pt x="90525" y="129197"/>
                  </a:moveTo>
                  <a:lnTo>
                    <a:pt x="89750" y="127596"/>
                  </a:lnTo>
                  <a:lnTo>
                    <a:pt x="89128" y="127127"/>
                  </a:lnTo>
                  <a:lnTo>
                    <a:pt x="87896" y="127939"/>
                  </a:lnTo>
                  <a:lnTo>
                    <a:pt x="88163" y="128346"/>
                  </a:lnTo>
                  <a:lnTo>
                    <a:pt x="88290" y="128739"/>
                  </a:lnTo>
                  <a:lnTo>
                    <a:pt x="88506" y="128828"/>
                  </a:lnTo>
                  <a:lnTo>
                    <a:pt x="89027" y="129006"/>
                  </a:lnTo>
                  <a:lnTo>
                    <a:pt x="89598" y="129044"/>
                  </a:lnTo>
                  <a:lnTo>
                    <a:pt x="90525" y="129197"/>
                  </a:lnTo>
                  <a:close/>
                </a:path>
                <a:path w="461009" h="212090">
                  <a:moveTo>
                    <a:pt x="107429" y="141020"/>
                  </a:moveTo>
                  <a:lnTo>
                    <a:pt x="107099" y="140296"/>
                  </a:lnTo>
                  <a:lnTo>
                    <a:pt x="105816" y="139750"/>
                  </a:lnTo>
                  <a:lnTo>
                    <a:pt x="105206" y="139992"/>
                  </a:lnTo>
                  <a:lnTo>
                    <a:pt x="104838" y="141300"/>
                  </a:lnTo>
                  <a:lnTo>
                    <a:pt x="105321" y="141960"/>
                  </a:lnTo>
                  <a:lnTo>
                    <a:pt x="106540" y="142011"/>
                  </a:lnTo>
                  <a:lnTo>
                    <a:pt x="107429" y="141020"/>
                  </a:lnTo>
                  <a:close/>
                </a:path>
                <a:path w="461009" h="212090">
                  <a:moveTo>
                    <a:pt x="114185" y="212001"/>
                  </a:moveTo>
                  <a:lnTo>
                    <a:pt x="114046" y="210451"/>
                  </a:lnTo>
                  <a:lnTo>
                    <a:pt x="112674" y="210235"/>
                  </a:lnTo>
                  <a:lnTo>
                    <a:pt x="113220" y="210870"/>
                  </a:lnTo>
                  <a:lnTo>
                    <a:pt x="113614" y="211340"/>
                  </a:lnTo>
                  <a:lnTo>
                    <a:pt x="114185" y="212001"/>
                  </a:lnTo>
                  <a:close/>
                </a:path>
                <a:path w="461009" h="212090">
                  <a:moveTo>
                    <a:pt x="126987" y="138150"/>
                  </a:moveTo>
                  <a:lnTo>
                    <a:pt x="126606" y="137769"/>
                  </a:lnTo>
                  <a:lnTo>
                    <a:pt x="126212" y="137464"/>
                  </a:lnTo>
                  <a:lnTo>
                    <a:pt x="125831" y="137147"/>
                  </a:lnTo>
                  <a:lnTo>
                    <a:pt x="125666" y="137375"/>
                  </a:lnTo>
                  <a:lnTo>
                    <a:pt x="125476" y="137617"/>
                  </a:lnTo>
                  <a:lnTo>
                    <a:pt x="125310" y="137845"/>
                  </a:lnTo>
                  <a:lnTo>
                    <a:pt x="126212" y="138366"/>
                  </a:lnTo>
                  <a:lnTo>
                    <a:pt x="126669" y="138620"/>
                  </a:lnTo>
                  <a:lnTo>
                    <a:pt x="126758" y="138455"/>
                  </a:lnTo>
                  <a:lnTo>
                    <a:pt x="126987" y="138150"/>
                  </a:lnTo>
                  <a:close/>
                </a:path>
                <a:path w="461009" h="212090">
                  <a:moveTo>
                    <a:pt x="143471" y="152831"/>
                  </a:moveTo>
                  <a:lnTo>
                    <a:pt x="143281" y="151117"/>
                  </a:lnTo>
                  <a:lnTo>
                    <a:pt x="140182" y="151892"/>
                  </a:lnTo>
                  <a:lnTo>
                    <a:pt x="141122" y="154089"/>
                  </a:lnTo>
                  <a:lnTo>
                    <a:pt x="142392" y="153492"/>
                  </a:lnTo>
                  <a:lnTo>
                    <a:pt x="143471" y="152831"/>
                  </a:lnTo>
                  <a:close/>
                </a:path>
                <a:path w="461009" h="212090">
                  <a:moveTo>
                    <a:pt x="162509" y="150571"/>
                  </a:moveTo>
                  <a:lnTo>
                    <a:pt x="161683" y="150545"/>
                  </a:lnTo>
                  <a:lnTo>
                    <a:pt x="160883" y="150520"/>
                  </a:lnTo>
                  <a:lnTo>
                    <a:pt x="159588" y="150482"/>
                  </a:lnTo>
                  <a:lnTo>
                    <a:pt x="160629" y="151752"/>
                  </a:lnTo>
                  <a:lnTo>
                    <a:pt x="161264" y="152450"/>
                  </a:lnTo>
                  <a:lnTo>
                    <a:pt x="162255" y="151549"/>
                  </a:lnTo>
                  <a:lnTo>
                    <a:pt x="162471" y="151358"/>
                  </a:lnTo>
                  <a:lnTo>
                    <a:pt x="162433" y="150914"/>
                  </a:lnTo>
                  <a:lnTo>
                    <a:pt x="162509" y="150571"/>
                  </a:lnTo>
                  <a:close/>
                </a:path>
                <a:path w="461009" h="212090">
                  <a:moveTo>
                    <a:pt x="167779" y="99593"/>
                  </a:moveTo>
                  <a:lnTo>
                    <a:pt x="167398" y="97904"/>
                  </a:lnTo>
                  <a:lnTo>
                    <a:pt x="164388" y="99034"/>
                  </a:lnTo>
                  <a:lnTo>
                    <a:pt x="165582" y="101104"/>
                  </a:lnTo>
                  <a:lnTo>
                    <a:pt x="166776" y="100380"/>
                  </a:lnTo>
                  <a:lnTo>
                    <a:pt x="167779" y="99593"/>
                  </a:lnTo>
                  <a:close/>
                </a:path>
                <a:path w="461009" h="212090">
                  <a:moveTo>
                    <a:pt x="179209" y="199872"/>
                  </a:moveTo>
                  <a:lnTo>
                    <a:pt x="178904" y="199059"/>
                  </a:lnTo>
                  <a:lnTo>
                    <a:pt x="178816" y="198513"/>
                  </a:lnTo>
                  <a:lnTo>
                    <a:pt x="178498" y="198132"/>
                  </a:lnTo>
                  <a:lnTo>
                    <a:pt x="178384" y="197993"/>
                  </a:lnTo>
                  <a:lnTo>
                    <a:pt x="177431" y="198272"/>
                  </a:lnTo>
                  <a:lnTo>
                    <a:pt x="177431" y="198856"/>
                  </a:lnTo>
                  <a:lnTo>
                    <a:pt x="177507" y="199428"/>
                  </a:lnTo>
                  <a:lnTo>
                    <a:pt x="177876" y="199999"/>
                  </a:lnTo>
                  <a:lnTo>
                    <a:pt x="178498" y="199872"/>
                  </a:lnTo>
                  <a:lnTo>
                    <a:pt x="179209" y="199872"/>
                  </a:lnTo>
                  <a:close/>
                </a:path>
                <a:path w="461009" h="212090">
                  <a:moveTo>
                    <a:pt x="186232" y="209918"/>
                  </a:moveTo>
                  <a:lnTo>
                    <a:pt x="185966" y="209892"/>
                  </a:lnTo>
                  <a:lnTo>
                    <a:pt x="185432" y="209854"/>
                  </a:lnTo>
                  <a:lnTo>
                    <a:pt x="185318" y="210578"/>
                  </a:lnTo>
                  <a:lnTo>
                    <a:pt x="185216" y="211328"/>
                  </a:lnTo>
                  <a:lnTo>
                    <a:pt x="185102" y="212051"/>
                  </a:lnTo>
                  <a:lnTo>
                    <a:pt x="185470" y="212064"/>
                  </a:lnTo>
                  <a:lnTo>
                    <a:pt x="185826" y="212051"/>
                  </a:lnTo>
                  <a:lnTo>
                    <a:pt x="186194" y="212051"/>
                  </a:lnTo>
                  <a:lnTo>
                    <a:pt x="186194" y="211353"/>
                  </a:lnTo>
                  <a:lnTo>
                    <a:pt x="186220" y="210629"/>
                  </a:lnTo>
                  <a:lnTo>
                    <a:pt x="186232" y="209918"/>
                  </a:lnTo>
                  <a:close/>
                </a:path>
                <a:path w="461009" h="212090">
                  <a:moveTo>
                    <a:pt x="186512" y="95948"/>
                  </a:moveTo>
                  <a:lnTo>
                    <a:pt x="186423" y="95504"/>
                  </a:lnTo>
                  <a:lnTo>
                    <a:pt x="186461" y="95161"/>
                  </a:lnTo>
                  <a:lnTo>
                    <a:pt x="185648" y="95224"/>
                  </a:lnTo>
                  <a:lnTo>
                    <a:pt x="184835" y="95300"/>
                  </a:lnTo>
                  <a:lnTo>
                    <a:pt x="183540" y="95402"/>
                  </a:lnTo>
                  <a:lnTo>
                    <a:pt x="184734" y="96545"/>
                  </a:lnTo>
                  <a:lnTo>
                    <a:pt x="185432" y="97167"/>
                  </a:lnTo>
                  <a:lnTo>
                    <a:pt x="186512" y="95948"/>
                  </a:lnTo>
                  <a:close/>
                </a:path>
                <a:path w="461009" h="212090">
                  <a:moveTo>
                    <a:pt x="189433" y="125450"/>
                  </a:moveTo>
                  <a:lnTo>
                    <a:pt x="187667" y="125260"/>
                  </a:lnTo>
                  <a:lnTo>
                    <a:pt x="186575" y="125145"/>
                  </a:lnTo>
                  <a:lnTo>
                    <a:pt x="186905" y="129159"/>
                  </a:lnTo>
                  <a:lnTo>
                    <a:pt x="187858" y="127762"/>
                  </a:lnTo>
                  <a:lnTo>
                    <a:pt x="188468" y="126873"/>
                  </a:lnTo>
                  <a:lnTo>
                    <a:pt x="189433" y="125450"/>
                  </a:lnTo>
                  <a:close/>
                </a:path>
                <a:path w="461009" h="212090">
                  <a:moveTo>
                    <a:pt x="197383" y="104419"/>
                  </a:moveTo>
                  <a:lnTo>
                    <a:pt x="197332" y="103886"/>
                  </a:lnTo>
                  <a:lnTo>
                    <a:pt x="197269" y="103352"/>
                  </a:lnTo>
                  <a:lnTo>
                    <a:pt x="197218" y="102819"/>
                  </a:lnTo>
                  <a:lnTo>
                    <a:pt x="197078" y="102819"/>
                  </a:lnTo>
                  <a:lnTo>
                    <a:pt x="196811" y="102844"/>
                  </a:lnTo>
                  <a:lnTo>
                    <a:pt x="196837" y="104470"/>
                  </a:lnTo>
                  <a:lnTo>
                    <a:pt x="197027" y="104470"/>
                  </a:lnTo>
                  <a:lnTo>
                    <a:pt x="197383" y="104419"/>
                  </a:lnTo>
                  <a:close/>
                </a:path>
                <a:path w="461009" h="212090">
                  <a:moveTo>
                    <a:pt x="198589" y="98996"/>
                  </a:moveTo>
                  <a:lnTo>
                    <a:pt x="198462" y="98640"/>
                  </a:lnTo>
                  <a:lnTo>
                    <a:pt x="198234" y="98437"/>
                  </a:lnTo>
                  <a:lnTo>
                    <a:pt x="197942" y="98056"/>
                  </a:lnTo>
                  <a:lnTo>
                    <a:pt x="197700" y="98488"/>
                  </a:lnTo>
                  <a:lnTo>
                    <a:pt x="197408" y="98983"/>
                  </a:lnTo>
                  <a:lnTo>
                    <a:pt x="197662" y="99110"/>
                  </a:lnTo>
                  <a:lnTo>
                    <a:pt x="197916" y="99314"/>
                  </a:lnTo>
                  <a:lnTo>
                    <a:pt x="198285" y="99352"/>
                  </a:lnTo>
                  <a:lnTo>
                    <a:pt x="198589" y="98996"/>
                  </a:lnTo>
                  <a:close/>
                </a:path>
                <a:path w="461009" h="212090">
                  <a:moveTo>
                    <a:pt x="206463" y="112776"/>
                  </a:moveTo>
                  <a:lnTo>
                    <a:pt x="205828" y="111645"/>
                  </a:lnTo>
                  <a:lnTo>
                    <a:pt x="205689" y="111150"/>
                  </a:lnTo>
                  <a:lnTo>
                    <a:pt x="205168" y="111150"/>
                  </a:lnTo>
                  <a:lnTo>
                    <a:pt x="204800" y="111379"/>
                  </a:lnTo>
                  <a:lnTo>
                    <a:pt x="204431" y="111518"/>
                  </a:lnTo>
                  <a:lnTo>
                    <a:pt x="204635" y="111760"/>
                  </a:lnTo>
                  <a:lnTo>
                    <a:pt x="204787" y="112090"/>
                  </a:lnTo>
                  <a:lnTo>
                    <a:pt x="205028" y="112242"/>
                  </a:lnTo>
                  <a:lnTo>
                    <a:pt x="205320" y="112445"/>
                  </a:lnTo>
                  <a:lnTo>
                    <a:pt x="205689" y="112509"/>
                  </a:lnTo>
                  <a:lnTo>
                    <a:pt x="206463" y="112776"/>
                  </a:lnTo>
                  <a:close/>
                </a:path>
                <a:path w="461009" h="212090">
                  <a:moveTo>
                    <a:pt x="206743" y="115963"/>
                  </a:moveTo>
                  <a:lnTo>
                    <a:pt x="206324" y="115519"/>
                  </a:lnTo>
                  <a:lnTo>
                    <a:pt x="205917" y="115074"/>
                  </a:lnTo>
                  <a:lnTo>
                    <a:pt x="205498" y="114617"/>
                  </a:lnTo>
                  <a:lnTo>
                    <a:pt x="205206" y="114896"/>
                  </a:lnTo>
                  <a:lnTo>
                    <a:pt x="205041" y="115011"/>
                  </a:lnTo>
                  <a:lnTo>
                    <a:pt x="205447" y="115493"/>
                  </a:lnTo>
                  <a:lnTo>
                    <a:pt x="205841" y="115951"/>
                  </a:lnTo>
                  <a:lnTo>
                    <a:pt x="206235" y="116420"/>
                  </a:lnTo>
                  <a:lnTo>
                    <a:pt x="206400" y="116268"/>
                  </a:lnTo>
                  <a:lnTo>
                    <a:pt x="206578" y="116116"/>
                  </a:lnTo>
                  <a:lnTo>
                    <a:pt x="206743" y="115963"/>
                  </a:lnTo>
                  <a:close/>
                </a:path>
                <a:path w="461009" h="212090">
                  <a:moveTo>
                    <a:pt x="213868" y="135953"/>
                  </a:moveTo>
                  <a:lnTo>
                    <a:pt x="213702" y="135623"/>
                  </a:lnTo>
                  <a:lnTo>
                    <a:pt x="213614" y="135445"/>
                  </a:lnTo>
                  <a:lnTo>
                    <a:pt x="213233" y="135572"/>
                  </a:lnTo>
                  <a:lnTo>
                    <a:pt x="212813" y="135623"/>
                  </a:lnTo>
                  <a:lnTo>
                    <a:pt x="212509" y="135851"/>
                  </a:lnTo>
                  <a:lnTo>
                    <a:pt x="212267" y="136017"/>
                  </a:lnTo>
                  <a:lnTo>
                    <a:pt x="212204" y="136410"/>
                  </a:lnTo>
                  <a:lnTo>
                    <a:pt x="211747" y="137363"/>
                  </a:lnTo>
                  <a:lnTo>
                    <a:pt x="212826" y="136652"/>
                  </a:lnTo>
                  <a:lnTo>
                    <a:pt x="213347" y="136296"/>
                  </a:lnTo>
                  <a:lnTo>
                    <a:pt x="213868" y="135953"/>
                  </a:lnTo>
                  <a:close/>
                </a:path>
                <a:path w="461009" h="212090">
                  <a:moveTo>
                    <a:pt x="214083" y="122237"/>
                  </a:moveTo>
                  <a:lnTo>
                    <a:pt x="214020" y="121361"/>
                  </a:lnTo>
                  <a:lnTo>
                    <a:pt x="213487" y="121373"/>
                  </a:lnTo>
                  <a:lnTo>
                    <a:pt x="212953" y="121348"/>
                  </a:lnTo>
                  <a:lnTo>
                    <a:pt x="212432" y="121412"/>
                  </a:lnTo>
                  <a:lnTo>
                    <a:pt x="212394" y="121945"/>
                  </a:lnTo>
                  <a:lnTo>
                    <a:pt x="212382" y="122237"/>
                  </a:lnTo>
                  <a:lnTo>
                    <a:pt x="214083" y="122237"/>
                  </a:lnTo>
                  <a:close/>
                </a:path>
                <a:path w="461009" h="212090">
                  <a:moveTo>
                    <a:pt x="221322" y="141427"/>
                  </a:moveTo>
                  <a:lnTo>
                    <a:pt x="220814" y="140563"/>
                  </a:lnTo>
                  <a:lnTo>
                    <a:pt x="219100" y="140017"/>
                  </a:lnTo>
                  <a:lnTo>
                    <a:pt x="219341" y="140944"/>
                  </a:lnTo>
                  <a:lnTo>
                    <a:pt x="219570" y="141846"/>
                  </a:lnTo>
                  <a:lnTo>
                    <a:pt x="219824" y="142786"/>
                  </a:lnTo>
                  <a:lnTo>
                    <a:pt x="221322" y="141427"/>
                  </a:lnTo>
                  <a:close/>
                </a:path>
                <a:path w="461009" h="212090">
                  <a:moveTo>
                    <a:pt x="225488" y="78663"/>
                  </a:moveTo>
                  <a:lnTo>
                    <a:pt x="225386" y="78397"/>
                  </a:lnTo>
                  <a:lnTo>
                    <a:pt x="225272" y="78028"/>
                  </a:lnTo>
                  <a:lnTo>
                    <a:pt x="224955" y="77736"/>
                  </a:lnTo>
                  <a:lnTo>
                    <a:pt x="224726" y="77406"/>
                  </a:lnTo>
                  <a:lnTo>
                    <a:pt x="224497" y="77597"/>
                  </a:lnTo>
                  <a:lnTo>
                    <a:pt x="224078" y="77800"/>
                  </a:lnTo>
                  <a:lnTo>
                    <a:pt x="224104" y="77965"/>
                  </a:lnTo>
                  <a:lnTo>
                    <a:pt x="224155" y="78333"/>
                  </a:lnTo>
                  <a:lnTo>
                    <a:pt x="224409" y="78676"/>
                  </a:lnTo>
                  <a:lnTo>
                    <a:pt x="224574" y="79032"/>
                  </a:lnTo>
                  <a:lnTo>
                    <a:pt x="224815" y="79133"/>
                  </a:lnTo>
                  <a:lnTo>
                    <a:pt x="225272" y="79349"/>
                  </a:lnTo>
                  <a:lnTo>
                    <a:pt x="225323" y="79019"/>
                  </a:lnTo>
                  <a:lnTo>
                    <a:pt x="225488" y="78663"/>
                  </a:lnTo>
                  <a:close/>
                </a:path>
                <a:path w="461009" h="212090">
                  <a:moveTo>
                    <a:pt x="226275" y="165735"/>
                  </a:moveTo>
                  <a:lnTo>
                    <a:pt x="223634" y="165265"/>
                  </a:lnTo>
                  <a:lnTo>
                    <a:pt x="222275" y="168236"/>
                  </a:lnTo>
                  <a:lnTo>
                    <a:pt x="222338" y="168363"/>
                  </a:lnTo>
                  <a:lnTo>
                    <a:pt x="226085" y="169633"/>
                  </a:lnTo>
                  <a:lnTo>
                    <a:pt x="225526" y="167881"/>
                  </a:lnTo>
                  <a:lnTo>
                    <a:pt x="226275" y="165735"/>
                  </a:lnTo>
                  <a:close/>
                </a:path>
                <a:path w="461009" h="212090">
                  <a:moveTo>
                    <a:pt x="234340" y="186524"/>
                  </a:moveTo>
                  <a:lnTo>
                    <a:pt x="234188" y="186093"/>
                  </a:lnTo>
                  <a:lnTo>
                    <a:pt x="234048" y="185635"/>
                  </a:lnTo>
                  <a:lnTo>
                    <a:pt x="233857" y="185216"/>
                  </a:lnTo>
                  <a:lnTo>
                    <a:pt x="233172" y="186334"/>
                  </a:lnTo>
                  <a:lnTo>
                    <a:pt x="233121" y="186842"/>
                  </a:lnTo>
                  <a:lnTo>
                    <a:pt x="233527" y="186740"/>
                  </a:lnTo>
                  <a:lnTo>
                    <a:pt x="233934" y="186626"/>
                  </a:lnTo>
                  <a:lnTo>
                    <a:pt x="234340" y="186524"/>
                  </a:lnTo>
                  <a:close/>
                </a:path>
                <a:path w="461009" h="212090">
                  <a:moveTo>
                    <a:pt x="243928" y="79324"/>
                  </a:moveTo>
                  <a:lnTo>
                    <a:pt x="243319" y="78536"/>
                  </a:lnTo>
                  <a:lnTo>
                    <a:pt x="241541" y="78193"/>
                  </a:lnTo>
                  <a:lnTo>
                    <a:pt x="241896" y="79082"/>
                  </a:lnTo>
                  <a:lnTo>
                    <a:pt x="242227" y="79959"/>
                  </a:lnTo>
                  <a:lnTo>
                    <a:pt x="242582" y="80848"/>
                  </a:lnTo>
                  <a:lnTo>
                    <a:pt x="243928" y="79324"/>
                  </a:lnTo>
                  <a:close/>
                </a:path>
                <a:path w="461009" h="212090">
                  <a:moveTo>
                    <a:pt x="247548" y="101041"/>
                  </a:moveTo>
                  <a:lnTo>
                    <a:pt x="246888" y="101028"/>
                  </a:lnTo>
                  <a:lnTo>
                    <a:pt x="246227" y="100977"/>
                  </a:lnTo>
                  <a:lnTo>
                    <a:pt x="245567" y="101028"/>
                  </a:lnTo>
                  <a:lnTo>
                    <a:pt x="245440" y="101917"/>
                  </a:lnTo>
                  <a:lnTo>
                    <a:pt x="246138" y="102069"/>
                  </a:lnTo>
                  <a:lnTo>
                    <a:pt x="246799" y="102120"/>
                  </a:lnTo>
                  <a:lnTo>
                    <a:pt x="247459" y="102209"/>
                  </a:lnTo>
                  <a:lnTo>
                    <a:pt x="247523" y="101434"/>
                  </a:lnTo>
                  <a:lnTo>
                    <a:pt x="247548" y="101041"/>
                  </a:lnTo>
                  <a:close/>
                </a:path>
                <a:path w="461009" h="212090">
                  <a:moveTo>
                    <a:pt x="250075" y="163207"/>
                  </a:moveTo>
                  <a:lnTo>
                    <a:pt x="249720" y="161264"/>
                  </a:lnTo>
                  <a:lnTo>
                    <a:pt x="248094" y="161544"/>
                  </a:lnTo>
                  <a:lnTo>
                    <a:pt x="247269" y="162217"/>
                  </a:lnTo>
                  <a:lnTo>
                    <a:pt x="247281" y="164096"/>
                  </a:lnTo>
                  <a:lnTo>
                    <a:pt x="248932" y="163626"/>
                  </a:lnTo>
                  <a:lnTo>
                    <a:pt x="250075" y="163207"/>
                  </a:lnTo>
                  <a:close/>
                </a:path>
                <a:path w="461009" h="212090">
                  <a:moveTo>
                    <a:pt x="251879" y="106845"/>
                  </a:moveTo>
                  <a:lnTo>
                    <a:pt x="251129" y="105168"/>
                  </a:lnTo>
                  <a:lnTo>
                    <a:pt x="251625" y="102946"/>
                  </a:lnTo>
                  <a:lnTo>
                    <a:pt x="248945" y="102793"/>
                  </a:lnTo>
                  <a:lnTo>
                    <a:pt x="247929" y="105892"/>
                  </a:lnTo>
                  <a:lnTo>
                    <a:pt x="251879" y="106845"/>
                  </a:lnTo>
                  <a:close/>
                </a:path>
                <a:path w="461009" h="212090">
                  <a:moveTo>
                    <a:pt x="261124" y="190741"/>
                  </a:moveTo>
                  <a:lnTo>
                    <a:pt x="259943" y="188772"/>
                  </a:lnTo>
                  <a:lnTo>
                    <a:pt x="259727" y="188899"/>
                  </a:lnTo>
                  <a:lnTo>
                    <a:pt x="259511" y="189039"/>
                  </a:lnTo>
                  <a:lnTo>
                    <a:pt x="259295" y="189179"/>
                  </a:lnTo>
                  <a:lnTo>
                    <a:pt x="260108" y="190461"/>
                  </a:lnTo>
                  <a:lnTo>
                    <a:pt x="260527" y="191096"/>
                  </a:lnTo>
                  <a:lnTo>
                    <a:pt x="261124" y="190741"/>
                  </a:lnTo>
                  <a:close/>
                </a:path>
                <a:path w="461009" h="212090">
                  <a:moveTo>
                    <a:pt x="265760" y="189801"/>
                  </a:moveTo>
                  <a:lnTo>
                    <a:pt x="264909" y="189865"/>
                  </a:lnTo>
                  <a:lnTo>
                    <a:pt x="264960" y="190411"/>
                  </a:lnTo>
                  <a:lnTo>
                    <a:pt x="265023" y="190944"/>
                  </a:lnTo>
                  <a:lnTo>
                    <a:pt x="265074" y="191490"/>
                  </a:lnTo>
                  <a:lnTo>
                    <a:pt x="265633" y="191490"/>
                  </a:lnTo>
                  <a:lnTo>
                    <a:pt x="265760" y="189801"/>
                  </a:lnTo>
                  <a:close/>
                </a:path>
                <a:path w="461009" h="212090">
                  <a:moveTo>
                    <a:pt x="267512" y="188607"/>
                  </a:moveTo>
                  <a:lnTo>
                    <a:pt x="267347" y="188175"/>
                  </a:lnTo>
                  <a:lnTo>
                    <a:pt x="267296" y="187769"/>
                  </a:lnTo>
                  <a:lnTo>
                    <a:pt x="266992" y="187845"/>
                  </a:lnTo>
                  <a:lnTo>
                    <a:pt x="266534" y="187820"/>
                  </a:lnTo>
                  <a:lnTo>
                    <a:pt x="266242" y="188328"/>
                  </a:lnTo>
                  <a:lnTo>
                    <a:pt x="266280" y="188760"/>
                  </a:lnTo>
                  <a:lnTo>
                    <a:pt x="266192" y="189369"/>
                  </a:lnTo>
                  <a:lnTo>
                    <a:pt x="266827" y="189179"/>
                  </a:lnTo>
                  <a:lnTo>
                    <a:pt x="267385" y="189141"/>
                  </a:lnTo>
                  <a:lnTo>
                    <a:pt x="267423" y="188976"/>
                  </a:lnTo>
                  <a:lnTo>
                    <a:pt x="267512" y="188607"/>
                  </a:lnTo>
                  <a:close/>
                </a:path>
                <a:path w="461009" h="212090">
                  <a:moveTo>
                    <a:pt x="271653" y="140512"/>
                  </a:moveTo>
                  <a:lnTo>
                    <a:pt x="269430" y="139065"/>
                  </a:lnTo>
                  <a:lnTo>
                    <a:pt x="269290" y="139090"/>
                  </a:lnTo>
                  <a:lnTo>
                    <a:pt x="265938" y="141592"/>
                  </a:lnTo>
                  <a:lnTo>
                    <a:pt x="268452" y="145199"/>
                  </a:lnTo>
                  <a:lnTo>
                    <a:pt x="271653" y="140512"/>
                  </a:lnTo>
                  <a:close/>
                </a:path>
                <a:path w="461009" h="212090">
                  <a:moveTo>
                    <a:pt x="275018" y="97701"/>
                  </a:moveTo>
                  <a:lnTo>
                    <a:pt x="274447" y="95821"/>
                  </a:lnTo>
                  <a:lnTo>
                    <a:pt x="272859" y="96291"/>
                  </a:lnTo>
                  <a:lnTo>
                    <a:pt x="272110" y="97040"/>
                  </a:lnTo>
                  <a:lnTo>
                    <a:pt x="272338" y="98920"/>
                  </a:lnTo>
                  <a:lnTo>
                    <a:pt x="273926" y="98247"/>
                  </a:lnTo>
                  <a:lnTo>
                    <a:pt x="275018" y="97701"/>
                  </a:lnTo>
                  <a:close/>
                </a:path>
                <a:path w="461009" h="212090">
                  <a:moveTo>
                    <a:pt x="275869" y="121069"/>
                  </a:moveTo>
                  <a:lnTo>
                    <a:pt x="275488" y="119926"/>
                  </a:lnTo>
                  <a:lnTo>
                    <a:pt x="275285" y="119367"/>
                  </a:lnTo>
                  <a:lnTo>
                    <a:pt x="274574" y="119608"/>
                  </a:lnTo>
                  <a:lnTo>
                    <a:pt x="274993" y="120738"/>
                  </a:lnTo>
                  <a:lnTo>
                    <a:pt x="275196" y="121310"/>
                  </a:lnTo>
                  <a:lnTo>
                    <a:pt x="275424" y="121234"/>
                  </a:lnTo>
                  <a:lnTo>
                    <a:pt x="275869" y="121069"/>
                  </a:lnTo>
                  <a:close/>
                </a:path>
                <a:path w="461009" h="212090">
                  <a:moveTo>
                    <a:pt x="293878" y="72669"/>
                  </a:moveTo>
                  <a:lnTo>
                    <a:pt x="291515" y="71475"/>
                  </a:lnTo>
                  <a:lnTo>
                    <a:pt x="291376" y="71513"/>
                  </a:lnTo>
                  <a:lnTo>
                    <a:pt x="288328" y="74396"/>
                  </a:lnTo>
                  <a:lnTo>
                    <a:pt x="291236" y="77698"/>
                  </a:lnTo>
                  <a:lnTo>
                    <a:pt x="293878" y="72669"/>
                  </a:lnTo>
                  <a:close/>
                </a:path>
                <a:path w="461009" h="212090">
                  <a:moveTo>
                    <a:pt x="295262" y="120980"/>
                  </a:moveTo>
                  <a:lnTo>
                    <a:pt x="295059" y="120573"/>
                  </a:lnTo>
                  <a:lnTo>
                    <a:pt x="294957" y="120180"/>
                  </a:lnTo>
                  <a:lnTo>
                    <a:pt x="294665" y="120281"/>
                  </a:lnTo>
                  <a:lnTo>
                    <a:pt x="294208" y="120307"/>
                  </a:lnTo>
                  <a:lnTo>
                    <a:pt x="294132" y="120510"/>
                  </a:lnTo>
                  <a:lnTo>
                    <a:pt x="293979" y="120840"/>
                  </a:lnTo>
                  <a:lnTo>
                    <a:pt x="294068" y="121272"/>
                  </a:lnTo>
                  <a:lnTo>
                    <a:pt x="294043" y="121894"/>
                  </a:lnTo>
                  <a:lnTo>
                    <a:pt x="294652" y="121627"/>
                  </a:lnTo>
                  <a:lnTo>
                    <a:pt x="295198" y="121526"/>
                  </a:lnTo>
                  <a:lnTo>
                    <a:pt x="295262" y="120980"/>
                  </a:lnTo>
                  <a:close/>
                </a:path>
                <a:path w="461009" h="212090">
                  <a:moveTo>
                    <a:pt x="298196" y="118402"/>
                  </a:moveTo>
                  <a:lnTo>
                    <a:pt x="297649" y="118287"/>
                  </a:lnTo>
                  <a:lnTo>
                    <a:pt x="297091" y="118160"/>
                  </a:lnTo>
                  <a:lnTo>
                    <a:pt x="296545" y="118046"/>
                  </a:lnTo>
                  <a:lnTo>
                    <a:pt x="296392" y="118910"/>
                  </a:lnTo>
                  <a:lnTo>
                    <a:pt x="297548" y="118922"/>
                  </a:lnTo>
                  <a:lnTo>
                    <a:pt x="298132" y="118922"/>
                  </a:lnTo>
                  <a:lnTo>
                    <a:pt x="298196" y="118402"/>
                  </a:lnTo>
                  <a:close/>
                </a:path>
                <a:path w="461009" h="212090">
                  <a:moveTo>
                    <a:pt x="301409" y="170484"/>
                  </a:moveTo>
                  <a:lnTo>
                    <a:pt x="301129" y="170205"/>
                  </a:lnTo>
                  <a:lnTo>
                    <a:pt x="300939" y="169875"/>
                  </a:lnTo>
                  <a:lnTo>
                    <a:pt x="300710" y="169837"/>
                  </a:lnTo>
                  <a:lnTo>
                    <a:pt x="300482" y="169786"/>
                  </a:lnTo>
                  <a:lnTo>
                    <a:pt x="300189" y="170027"/>
                  </a:lnTo>
                  <a:lnTo>
                    <a:pt x="299910" y="170129"/>
                  </a:lnTo>
                  <a:lnTo>
                    <a:pt x="300126" y="170421"/>
                  </a:lnTo>
                  <a:lnTo>
                    <a:pt x="300278" y="170776"/>
                  </a:lnTo>
                  <a:lnTo>
                    <a:pt x="300558" y="170929"/>
                  </a:lnTo>
                  <a:lnTo>
                    <a:pt x="300697" y="171005"/>
                  </a:lnTo>
                  <a:lnTo>
                    <a:pt x="301053" y="170675"/>
                  </a:lnTo>
                  <a:lnTo>
                    <a:pt x="301409" y="170484"/>
                  </a:lnTo>
                  <a:close/>
                </a:path>
                <a:path w="461009" h="212090">
                  <a:moveTo>
                    <a:pt x="307060" y="158445"/>
                  </a:moveTo>
                  <a:lnTo>
                    <a:pt x="306755" y="158216"/>
                  </a:lnTo>
                  <a:lnTo>
                    <a:pt x="306476" y="157949"/>
                  </a:lnTo>
                  <a:lnTo>
                    <a:pt x="306184" y="157810"/>
                  </a:lnTo>
                  <a:lnTo>
                    <a:pt x="305993" y="157848"/>
                  </a:lnTo>
                  <a:lnTo>
                    <a:pt x="305485" y="157937"/>
                  </a:lnTo>
                  <a:lnTo>
                    <a:pt x="305460" y="158064"/>
                  </a:lnTo>
                  <a:lnTo>
                    <a:pt x="305371" y="158432"/>
                  </a:lnTo>
                  <a:lnTo>
                    <a:pt x="305485" y="158838"/>
                  </a:lnTo>
                  <a:lnTo>
                    <a:pt x="305523" y="159245"/>
                  </a:lnTo>
                  <a:lnTo>
                    <a:pt x="306082" y="159181"/>
                  </a:lnTo>
                  <a:lnTo>
                    <a:pt x="306628" y="159131"/>
                  </a:lnTo>
                  <a:lnTo>
                    <a:pt x="306552" y="158877"/>
                  </a:lnTo>
                  <a:lnTo>
                    <a:pt x="306844" y="158635"/>
                  </a:lnTo>
                  <a:lnTo>
                    <a:pt x="307060" y="158445"/>
                  </a:lnTo>
                  <a:close/>
                </a:path>
                <a:path w="461009" h="212090">
                  <a:moveTo>
                    <a:pt x="309981" y="161036"/>
                  </a:moveTo>
                  <a:lnTo>
                    <a:pt x="309168" y="159499"/>
                  </a:lnTo>
                  <a:lnTo>
                    <a:pt x="308444" y="158165"/>
                  </a:lnTo>
                  <a:lnTo>
                    <a:pt x="307340" y="160147"/>
                  </a:lnTo>
                  <a:lnTo>
                    <a:pt x="307441" y="161086"/>
                  </a:lnTo>
                  <a:lnTo>
                    <a:pt x="308571" y="161620"/>
                  </a:lnTo>
                  <a:lnTo>
                    <a:pt x="308876" y="161759"/>
                  </a:lnTo>
                  <a:lnTo>
                    <a:pt x="309499" y="161264"/>
                  </a:lnTo>
                  <a:lnTo>
                    <a:pt x="309981" y="161036"/>
                  </a:lnTo>
                  <a:close/>
                </a:path>
                <a:path w="461009" h="212090">
                  <a:moveTo>
                    <a:pt x="323227" y="24434"/>
                  </a:moveTo>
                  <a:lnTo>
                    <a:pt x="323126" y="24193"/>
                  </a:lnTo>
                  <a:lnTo>
                    <a:pt x="322922" y="23723"/>
                  </a:lnTo>
                  <a:lnTo>
                    <a:pt x="320979" y="24561"/>
                  </a:lnTo>
                  <a:lnTo>
                    <a:pt x="321094" y="24828"/>
                  </a:lnTo>
                  <a:lnTo>
                    <a:pt x="321221" y="25082"/>
                  </a:lnTo>
                  <a:lnTo>
                    <a:pt x="321335" y="25336"/>
                  </a:lnTo>
                  <a:lnTo>
                    <a:pt x="321957" y="25044"/>
                  </a:lnTo>
                  <a:lnTo>
                    <a:pt x="322592" y="24739"/>
                  </a:lnTo>
                  <a:lnTo>
                    <a:pt x="323227" y="24434"/>
                  </a:lnTo>
                  <a:close/>
                </a:path>
                <a:path w="461009" h="212090">
                  <a:moveTo>
                    <a:pt x="326986" y="50292"/>
                  </a:moveTo>
                  <a:lnTo>
                    <a:pt x="326237" y="49707"/>
                  </a:lnTo>
                  <a:lnTo>
                    <a:pt x="325843" y="49415"/>
                  </a:lnTo>
                  <a:lnTo>
                    <a:pt x="325615" y="49657"/>
                  </a:lnTo>
                  <a:lnTo>
                    <a:pt x="325831" y="50139"/>
                  </a:lnTo>
                  <a:lnTo>
                    <a:pt x="326161" y="50507"/>
                  </a:lnTo>
                  <a:lnTo>
                    <a:pt x="326491" y="50888"/>
                  </a:lnTo>
                  <a:lnTo>
                    <a:pt x="326834" y="50495"/>
                  </a:lnTo>
                  <a:lnTo>
                    <a:pt x="326986" y="50292"/>
                  </a:lnTo>
                  <a:close/>
                </a:path>
                <a:path w="461009" h="212090">
                  <a:moveTo>
                    <a:pt x="328206" y="39624"/>
                  </a:moveTo>
                  <a:lnTo>
                    <a:pt x="328129" y="38887"/>
                  </a:lnTo>
                  <a:lnTo>
                    <a:pt x="327647" y="38735"/>
                  </a:lnTo>
                  <a:lnTo>
                    <a:pt x="327228" y="38798"/>
                  </a:lnTo>
                  <a:lnTo>
                    <a:pt x="326669" y="38798"/>
                  </a:lnTo>
                  <a:lnTo>
                    <a:pt x="326809" y="39319"/>
                  </a:lnTo>
                  <a:lnTo>
                    <a:pt x="326872" y="39839"/>
                  </a:lnTo>
                  <a:lnTo>
                    <a:pt x="327367" y="39890"/>
                  </a:lnTo>
                  <a:lnTo>
                    <a:pt x="327787" y="39801"/>
                  </a:lnTo>
                  <a:lnTo>
                    <a:pt x="328129" y="39636"/>
                  </a:lnTo>
                  <a:close/>
                </a:path>
                <a:path w="461009" h="212090">
                  <a:moveTo>
                    <a:pt x="329349" y="155905"/>
                  </a:moveTo>
                  <a:lnTo>
                    <a:pt x="329057" y="155435"/>
                  </a:lnTo>
                  <a:lnTo>
                    <a:pt x="328930" y="155041"/>
                  </a:lnTo>
                  <a:lnTo>
                    <a:pt x="328612" y="155143"/>
                  </a:lnTo>
                  <a:lnTo>
                    <a:pt x="328142" y="155181"/>
                  </a:lnTo>
                  <a:lnTo>
                    <a:pt x="328028" y="155384"/>
                  </a:lnTo>
                  <a:lnTo>
                    <a:pt x="327850" y="155727"/>
                  </a:lnTo>
                  <a:lnTo>
                    <a:pt x="327926" y="156197"/>
                  </a:lnTo>
                  <a:lnTo>
                    <a:pt x="327837" y="157048"/>
                  </a:lnTo>
                  <a:lnTo>
                    <a:pt x="328587" y="156629"/>
                  </a:lnTo>
                  <a:lnTo>
                    <a:pt x="329158" y="156502"/>
                  </a:lnTo>
                  <a:lnTo>
                    <a:pt x="329247" y="156222"/>
                  </a:lnTo>
                  <a:lnTo>
                    <a:pt x="329349" y="155905"/>
                  </a:lnTo>
                  <a:close/>
                </a:path>
                <a:path w="461009" h="212090">
                  <a:moveTo>
                    <a:pt x="330441" y="153365"/>
                  </a:moveTo>
                  <a:lnTo>
                    <a:pt x="330034" y="152831"/>
                  </a:lnTo>
                  <a:lnTo>
                    <a:pt x="329615" y="152323"/>
                  </a:lnTo>
                  <a:lnTo>
                    <a:pt x="329196" y="151803"/>
                  </a:lnTo>
                  <a:lnTo>
                    <a:pt x="329018" y="151917"/>
                  </a:lnTo>
                  <a:lnTo>
                    <a:pt x="328841" y="152031"/>
                  </a:lnTo>
                  <a:lnTo>
                    <a:pt x="328650" y="152158"/>
                  </a:lnTo>
                  <a:lnTo>
                    <a:pt x="329806" y="153847"/>
                  </a:lnTo>
                  <a:lnTo>
                    <a:pt x="330022" y="153695"/>
                  </a:lnTo>
                  <a:lnTo>
                    <a:pt x="330225" y="153530"/>
                  </a:lnTo>
                  <a:lnTo>
                    <a:pt x="330441" y="153365"/>
                  </a:lnTo>
                  <a:close/>
                </a:path>
                <a:path w="461009" h="212090">
                  <a:moveTo>
                    <a:pt x="333260" y="59448"/>
                  </a:moveTo>
                  <a:lnTo>
                    <a:pt x="332549" y="59715"/>
                  </a:lnTo>
                  <a:lnTo>
                    <a:pt x="330631" y="60375"/>
                  </a:lnTo>
                  <a:lnTo>
                    <a:pt x="332143" y="61264"/>
                  </a:lnTo>
                  <a:lnTo>
                    <a:pt x="332867" y="60921"/>
                  </a:lnTo>
                  <a:lnTo>
                    <a:pt x="333260" y="59448"/>
                  </a:lnTo>
                  <a:close/>
                </a:path>
                <a:path w="461009" h="212090">
                  <a:moveTo>
                    <a:pt x="334365" y="88709"/>
                  </a:moveTo>
                  <a:lnTo>
                    <a:pt x="332498" y="86017"/>
                  </a:lnTo>
                  <a:lnTo>
                    <a:pt x="331635" y="88112"/>
                  </a:lnTo>
                  <a:lnTo>
                    <a:pt x="331851" y="89052"/>
                  </a:lnTo>
                  <a:lnTo>
                    <a:pt x="333019" y="89433"/>
                  </a:lnTo>
                  <a:lnTo>
                    <a:pt x="333336" y="89547"/>
                  </a:lnTo>
                  <a:lnTo>
                    <a:pt x="333921" y="88976"/>
                  </a:lnTo>
                  <a:lnTo>
                    <a:pt x="334365" y="88709"/>
                  </a:lnTo>
                  <a:close/>
                </a:path>
                <a:path w="461009" h="212090">
                  <a:moveTo>
                    <a:pt x="342747" y="135191"/>
                  </a:moveTo>
                  <a:lnTo>
                    <a:pt x="341795" y="134099"/>
                  </a:lnTo>
                  <a:lnTo>
                    <a:pt x="340245" y="132334"/>
                  </a:lnTo>
                  <a:lnTo>
                    <a:pt x="340283" y="134277"/>
                  </a:lnTo>
                  <a:lnTo>
                    <a:pt x="340550" y="135140"/>
                  </a:lnTo>
                  <a:lnTo>
                    <a:pt x="342747" y="135191"/>
                  </a:lnTo>
                  <a:close/>
                </a:path>
                <a:path w="461009" h="212090">
                  <a:moveTo>
                    <a:pt x="349707" y="121297"/>
                  </a:moveTo>
                  <a:lnTo>
                    <a:pt x="349453" y="121145"/>
                  </a:lnTo>
                  <a:lnTo>
                    <a:pt x="349173" y="120827"/>
                  </a:lnTo>
                  <a:lnTo>
                    <a:pt x="348945" y="120865"/>
                  </a:lnTo>
                  <a:lnTo>
                    <a:pt x="348703" y="120916"/>
                  </a:lnTo>
                  <a:lnTo>
                    <a:pt x="348399" y="121246"/>
                  </a:lnTo>
                  <a:lnTo>
                    <a:pt x="348361" y="121526"/>
                  </a:lnTo>
                  <a:lnTo>
                    <a:pt x="348310" y="121716"/>
                  </a:lnTo>
                  <a:lnTo>
                    <a:pt x="348615" y="121983"/>
                  </a:lnTo>
                  <a:lnTo>
                    <a:pt x="348894" y="122440"/>
                  </a:lnTo>
                  <a:lnTo>
                    <a:pt x="349707" y="121297"/>
                  </a:lnTo>
                  <a:close/>
                </a:path>
                <a:path w="461009" h="212090">
                  <a:moveTo>
                    <a:pt x="350431" y="68084"/>
                  </a:moveTo>
                  <a:lnTo>
                    <a:pt x="349338" y="66103"/>
                  </a:lnTo>
                  <a:lnTo>
                    <a:pt x="348361" y="66382"/>
                  </a:lnTo>
                  <a:lnTo>
                    <a:pt x="347218" y="67322"/>
                  </a:lnTo>
                  <a:lnTo>
                    <a:pt x="348068" y="67538"/>
                  </a:lnTo>
                  <a:lnTo>
                    <a:pt x="348907" y="67729"/>
                  </a:lnTo>
                  <a:lnTo>
                    <a:pt x="350431" y="68084"/>
                  </a:lnTo>
                  <a:close/>
                </a:path>
                <a:path w="461009" h="212090">
                  <a:moveTo>
                    <a:pt x="353491" y="103085"/>
                  </a:moveTo>
                  <a:lnTo>
                    <a:pt x="353339" y="102628"/>
                  </a:lnTo>
                  <a:lnTo>
                    <a:pt x="353199" y="102171"/>
                  </a:lnTo>
                  <a:lnTo>
                    <a:pt x="353047" y="101714"/>
                  </a:lnTo>
                  <a:lnTo>
                    <a:pt x="352869" y="101790"/>
                  </a:lnTo>
                  <a:lnTo>
                    <a:pt x="352679" y="101854"/>
                  </a:lnTo>
                  <a:lnTo>
                    <a:pt x="352501" y="101904"/>
                  </a:lnTo>
                  <a:lnTo>
                    <a:pt x="352666" y="102349"/>
                  </a:lnTo>
                  <a:lnTo>
                    <a:pt x="352806" y="102819"/>
                  </a:lnTo>
                  <a:lnTo>
                    <a:pt x="352971" y="103251"/>
                  </a:lnTo>
                  <a:lnTo>
                    <a:pt x="353148" y="103200"/>
                  </a:lnTo>
                  <a:lnTo>
                    <a:pt x="353314" y="103136"/>
                  </a:lnTo>
                  <a:lnTo>
                    <a:pt x="353491" y="103085"/>
                  </a:lnTo>
                  <a:close/>
                </a:path>
                <a:path w="461009" h="212090">
                  <a:moveTo>
                    <a:pt x="355219" y="118770"/>
                  </a:moveTo>
                  <a:lnTo>
                    <a:pt x="354901" y="118668"/>
                  </a:lnTo>
                  <a:lnTo>
                    <a:pt x="354596" y="118554"/>
                  </a:lnTo>
                  <a:lnTo>
                    <a:pt x="354291" y="118440"/>
                  </a:lnTo>
                  <a:lnTo>
                    <a:pt x="353910" y="119240"/>
                  </a:lnTo>
                  <a:lnTo>
                    <a:pt x="353555" y="120053"/>
                  </a:lnTo>
                  <a:lnTo>
                    <a:pt x="353187" y="120840"/>
                  </a:lnTo>
                  <a:lnTo>
                    <a:pt x="354418" y="121323"/>
                  </a:lnTo>
                  <a:lnTo>
                    <a:pt x="354939" y="119621"/>
                  </a:lnTo>
                  <a:lnTo>
                    <a:pt x="355219" y="118770"/>
                  </a:lnTo>
                  <a:close/>
                </a:path>
                <a:path w="461009" h="212090">
                  <a:moveTo>
                    <a:pt x="369265" y="26111"/>
                  </a:moveTo>
                  <a:lnTo>
                    <a:pt x="369163" y="25654"/>
                  </a:lnTo>
                  <a:lnTo>
                    <a:pt x="368782" y="25527"/>
                  </a:lnTo>
                  <a:lnTo>
                    <a:pt x="368427" y="25247"/>
                  </a:lnTo>
                  <a:lnTo>
                    <a:pt x="368287" y="25704"/>
                  </a:lnTo>
                  <a:lnTo>
                    <a:pt x="368071" y="26022"/>
                  </a:lnTo>
                  <a:lnTo>
                    <a:pt x="368134" y="26250"/>
                  </a:lnTo>
                  <a:lnTo>
                    <a:pt x="368211" y="26466"/>
                  </a:lnTo>
                  <a:lnTo>
                    <a:pt x="368617" y="26543"/>
                  </a:lnTo>
                  <a:lnTo>
                    <a:pt x="368871" y="26695"/>
                  </a:lnTo>
                  <a:lnTo>
                    <a:pt x="368998" y="26416"/>
                  </a:lnTo>
                  <a:lnTo>
                    <a:pt x="369265" y="26111"/>
                  </a:lnTo>
                  <a:close/>
                </a:path>
                <a:path w="461009" h="212090">
                  <a:moveTo>
                    <a:pt x="371475" y="7035"/>
                  </a:moveTo>
                  <a:lnTo>
                    <a:pt x="370420" y="6286"/>
                  </a:lnTo>
                  <a:lnTo>
                    <a:pt x="370090" y="6045"/>
                  </a:lnTo>
                  <a:lnTo>
                    <a:pt x="369887" y="6350"/>
                  </a:lnTo>
                  <a:lnTo>
                    <a:pt x="369455" y="6794"/>
                  </a:lnTo>
                  <a:lnTo>
                    <a:pt x="369544" y="6921"/>
                  </a:lnTo>
                  <a:lnTo>
                    <a:pt x="369735" y="7226"/>
                  </a:lnTo>
                  <a:lnTo>
                    <a:pt x="370141" y="7518"/>
                  </a:lnTo>
                  <a:lnTo>
                    <a:pt x="370725" y="7645"/>
                  </a:lnTo>
                  <a:lnTo>
                    <a:pt x="371030" y="7315"/>
                  </a:lnTo>
                  <a:lnTo>
                    <a:pt x="371475" y="7035"/>
                  </a:lnTo>
                  <a:close/>
                </a:path>
                <a:path w="461009" h="212090">
                  <a:moveTo>
                    <a:pt x="373545" y="127381"/>
                  </a:moveTo>
                  <a:lnTo>
                    <a:pt x="373354" y="127177"/>
                  </a:lnTo>
                  <a:lnTo>
                    <a:pt x="372910" y="126784"/>
                  </a:lnTo>
                  <a:lnTo>
                    <a:pt x="372592" y="127152"/>
                  </a:lnTo>
                  <a:lnTo>
                    <a:pt x="372262" y="127520"/>
                  </a:lnTo>
                  <a:lnTo>
                    <a:pt x="371983" y="127914"/>
                  </a:lnTo>
                  <a:lnTo>
                    <a:pt x="372351" y="128358"/>
                  </a:lnTo>
                  <a:lnTo>
                    <a:pt x="372783" y="128054"/>
                  </a:lnTo>
                  <a:lnTo>
                    <a:pt x="373176" y="127711"/>
                  </a:lnTo>
                  <a:lnTo>
                    <a:pt x="373545" y="127381"/>
                  </a:lnTo>
                  <a:close/>
                </a:path>
                <a:path w="461009" h="212090">
                  <a:moveTo>
                    <a:pt x="374523" y="41478"/>
                  </a:moveTo>
                  <a:lnTo>
                    <a:pt x="373570" y="41262"/>
                  </a:lnTo>
                  <a:lnTo>
                    <a:pt x="373291" y="42100"/>
                  </a:lnTo>
                  <a:lnTo>
                    <a:pt x="373024" y="42926"/>
                  </a:lnTo>
                  <a:lnTo>
                    <a:pt x="372745" y="43764"/>
                  </a:lnTo>
                  <a:lnTo>
                    <a:pt x="373164" y="43891"/>
                  </a:lnTo>
                  <a:lnTo>
                    <a:pt x="373583" y="43992"/>
                  </a:lnTo>
                  <a:lnTo>
                    <a:pt x="374015" y="44107"/>
                  </a:lnTo>
                  <a:lnTo>
                    <a:pt x="374523" y="41478"/>
                  </a:lnTo>
                  <a:close/>
                </a:path>
                <a:path w="461009" h="212090">
                  <a:moveTo>
                    <a:pt x="393750" y="47942"/>
                  </a:moveTo>
                  <a:lnTo>
                    <a:pt x="393522" y="47777"/>
                  </a:lnTo>
                  <a:lnTo>
                    <a:pt x="393039" y="47421"/>
                  </a:lnTo>
                  <a:lnTo>
                    <a:pt x="392772" y="47828"/>
                  </a:lnTo>
                  <a:lnTo>
                    <a:pt x="392493" y="48234"/>
                  </a:lnTo>
                  <a:lnTo>
                    <a:pt x="392252" y="48653"/>
                  </a:lnTo>
                  <a:lnTo>
                    <a:pt x="392671" y="49047"/>
                  </a:lnTo>
                  <a:lnTo>
                    <a:pt x="393065" y="48691"/>
                  </a:lnTo>
                  <a:lnTo>
                    <a:pt x="393750" y="47942"/>
                  </a:lnTo>
                  <a:close/>
                </a:path>
                <a:path w="461009" h="212090">
                  <a:moveTo>
                    <a:pt x="402031" y="13169"/>
                  </a:moveTo>
                  <a:lnTo>
                    <a:pt x="401802" y="12890"/>
                  </a:lnTo>
                  <a:lnTo>
                    <a:pt x="401624" y="12687"/>
                  </a:lnTo>
                  <a:lnTo>
                    <a:pt x="401447" y="12458"/>
                  </a:lnTo>
                  <a:lnTo>
                    <a:pt x="401243" y="12649"/>
                  </a:lnTo>
                  <a:lnTo>
                    <a:pt x="400824" y="12865"/>
                  </a:lnTo>
                  <a:lnTo>
                    <a:pt x="400888" y="13309"/>
                  </a:lnTo>
                  <a:lnTo>
                    <a:pt x="401167" y="13576"/>
                  </a:lnTo>
                  <a:lnTo>
                    <a:pt x="401358" y="13843"/>
                  </a:lnTo>
                  <a:lnTo>
                    <a:pt x="401561" y="13652"/>
                  </a:lnTo>
                  <a:lnTo>
                    <a:pt x="401764" y="13449"/>
                  </a:lnTo>
                  <a:lnTo>
                    <a:pt x="402031" y="13169"/>
                  </a:lnTo>
                  <a:close/>
                </a:path>
                <a:path w="461009" h="212090">
                  <a:moveTo>
                    <a:pt x="429971" y="355"/>
                  </a:moveTo>
                  <a:lnTo>
                    <a:pt x="429450" y="0"/>
                  </a:lnTo>
                  <a:lnTo>
                    <a:pt x="429260" y="50"/>
                  </a:lnTo>
                  <a:lnTo>
                    <a:pt x="429044" y="139"/>
                  </a:lnTo>
                  <a:lnTo>
                    <a:pt x="428904" y="508"/>
                  </a:lnTo>
                  <a:lnTo>
                    <a:pt x="428688" y="838"/>
                  </a:lnTo>
                  <a:lnTo>
                    <a:pt x="429234" y="1244"/>
                  </a:lnTo>
                  <a:lnTo>
                    <a:pt x="429475" y="1422"/>
                  </a:lnTo>
                  <a:lnTo>
                    <a:pt x="429653" y="1104"/>
                  </a:lnTo>
                  <a:lnTo>
                    <a:pt x="429882" y="800"/>
                  </a:lnTo>
                  <a:lnTo>
                    <a:pt x="429945" y="457"/>
                  </a:lnTo>
                  <a:close/>
                </a:path>
                <a:path w="461009" h="212090">
                  <a:moveTo>
                    <a:pt x="448081" y="53098"/>
                  </a:moveTo>
                  <a:lnTo>
                    <a:pt x="446938" y="53047"/>
                  </a:lnTo>
                  <a:lnTo>
                    <a:pt x="446366" y="53035"/>
                  </a:lnTo>
                  <a:lnTo>
                    <a:pt x="446341" y="53213"/>
                  </a:lnTo>
                  <a:lnTo>
                    <a:pt x="446303" y="53568"/>
                  </a:lnTo>
                  <a:lnTo>
                    <a:pt x="446862" y="53708"/>
                  </a:lnTo>
                  <a:lnTo>
                    <a:pt x="448005" y="53936"/>
                  </a:lnTo>
                  <a:lnTo>
                    <a:pt x="448030" y="53657"/>
                  </a:lnTo>
                  <a:lnTo>
                    <a:pt x="448056" y="53390"/>
                  </a:lnTo>
                  <a:lnTo>
                    <a:pt x="448081" y="53098"/>
                  </a:lnTo>
                  <a:close/>
                </a:path>
                <a:path w="461009" h="212090">
                  <a:moveTo>
                    <a:pt x="460933" y="43688"/>
                  </a:moveTo>
                  <a:lnTo>
                    <a:pt x="459663" y="43815"/>
                  </a:lnTo>
                  <a:lnTo>
                    <a:pt x="459143" y="43751"/>
                  </a:lnTo>
                  <a:lnTo>
                    <a:pt x="458800" y="43942"/>
                  </a:lnTo>
                  <a:lnTo>
                    <a:pt x="458508" y="44119"/>
                  </a:lnTo>
                  <a:lnTo>
                    <a:pt x="458419" y="44640"/>
                  </a:lnTo>
                  <a:lnTo>
                    <a:pt x="458241" y="44983"/>
                  </a:lnTo>
                  <a:lnTo>
                    <a:pt x="458431" y="45148"/>
                  </a:lnTo>
                  <a:lnTo>
                    <a:pt x="458851" y="45478"/>
                  </a:lnTo>
                  <a:lnTo>
                    <a:pt x="459333" y="45059"/>
                  </a:lnTo>
                  <a:lnTo>
                    <a:pt x="459816" y="44640"/>
                  </a:lnTo>
                  <a:lnTo>
                    <a:pt x="460933" y="43688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1" name="object 1381">
              <a:extLst>
                <a:ext uri="{FF2B5EF4-FFF2-40B4-BE49-F238E27FC236}">
                  <a16:creationId xmlns:a16="http://schemas.microsoft.com/office/drawing/2014/main" id="{32C50120-AC68-D2D3-D9D2-C021B5838820}"/>
                </a:ext>
              </a:extLst>
            </p:cNvPr>
            <p:cNvSpPr/>
            <p:nvPr/>
          </p:nvSpPr>
          <p:spPr>
            <a:xfrm>
              <a:off x="6372789" y="2889308"/>
              <a:ext cx="398157" cy="298425"/>
            </a:xfrm>
            <a:custGeom>
              <a:avLst/>
              <a:gdLst/>
              <a:ahLst/>
              <a:cxnLst/>
              <a:rect l="l" t="t" r="r" b="b"/>
              <a:pathLst>
                <a:path w="656590" h="492125">
                  <a:moveTo>
                    <a:pt x="2514" y="458952"/>
                  </a:moveTo>
                  <a:lnTo>
                    <a:pt x="2133" y="458787"/>
                  </a:lnTo>
                  <a:lnTo>
                    <a:pt x="1765" y="458546"/>
                  </a:lnTo>
                  <a:lnTo>
                    <a:pt x="939" y="458393"/>
                  </a:lnTo>
                  <a:lnTo>
                    <a:pt x="495" y="458495"/>
                  </a:lnTo>
                  <a:lnTo>
                    <a:pt x="50" y="458495"/>
                  </a:lnTo>
                  <a:lnTo>
                    <a:pt x="50" y="458673"/>
                  </a:lnTo>
                  <a:lnTo>
                    <a:pt x="0" y="458990"/>
                  </a:lnTo>
                  <a:lnTo>
                    <a:pt x="787" y="459168"/>
                  </a:lnTo>
                  <a:lnTo>
                    <a:pt x="1562" y="459333"/>
                  </a:lnTo>
                  <a:lnTo>
                    <a:pt x="2349" y="459498"/>
                  </a:lnTo>
                  <a:lnTo>
                    <a:pt x="2451" y="459130"/>
                  </a:lnTo>
                  <a:lnTo>
                    <a:pt x="2514" y="458952"/>
                  </a:lnTo>
                  <a:close/>
                </a:path>
                <a:path w="656590" h="492125">
                  <a:moveTo>
                    <a:pt x="61633" y="446760"/>
                  </a:moveTo>
                  <a:lnTo>
                    <a:pt x="61163" y="446468"/>
                  </a:lnTo>
                  <a:lnTo>
                    <a:pt x="60921" y="446290"/>
                  </a:lnTo>
                  <a:lnTo>
                    <a:pt x="60579" y="446773"/>
                  </a:lnTo>
                  <a:lnTo>
                    <a:pt x="59918" y="447776"/>
                  </a:lnTo>
                  <a:lnTo>
                    <a:pt x="60198" y="447916"/>
                  </a:lnTo>
                  <a:lnTo>
                    <a:pt x="60464" y="448081"/>
                  </a:lnTo>
                  <a:lnTo>
                    <a:pt x="60718" y="448221"/>
                  </a:lnTo>
                  <a:lnTo>
                    <a:pt x="61023" y="447751"/>
                  </a:lnTo>
                  <a:lnTo>
                    <a:pt x="61353" y="447306"/>
                  </a:lnTo>
                  <a:lnTo>
                    <a:pt x="61595" y="446798"/>
                  </a:lnTo>
                  <a:close/>
                </a:path>
                <a:path w="656590" h="492125">
                  <a:moveTo>
                    <a:pt x="86944" y="444030"/>
                  </a:moveTo>
                  <a:lnTo>
                    <a:pt x="86461" y="443712"/>
                  </a:lnTo>
                  <a:lnTo>
                    <a:pt x="85496" y="443103"/>
                  </a:lnTo>
                  <a:lnTo>
                    <a:pt x="85305" y="443433"/>
                  </a:lnTo>
                  <a:lnTo>
                    <a:pt x="85229" y="443611"/>
                  </a:lnTo>
                  <a:lnTo>
                    <a:pt x="85725" y="443865"/>
                  </a:lnTo>
                  <a:lnTo>
                    <a:pt x="86220" y="444131"/>
                  </a:lnTo>
                  <a:lnTo>
                    <a:pt x="86728" y="444398"/>
                  </a:lnTo>
                  <a:lnTo>
                    <a:pt x="86944" y="444030"/>
                  </a:lnTo>
                  <a:close/>
                </a:path>
                <a:path w="656590" h="492125">
                  <a:moveTo>
                    <a:pt x="90462" y="447814"/>
                  </a:moveTo>
                  <a:lnTo>
                    <a:pt x="89954" y="446811"/>
                  </a:lnTo>
                  <a:lnTo>
                    <a:pt x="89700" y="446951"/>
                  </a:lnTo>
                  <a:lnTo>
                    <a:pt x="89382" y="447040"/>
                  </a:lnTo>
                  <a:lnTo>
                    <a:pt x="89115" y="447344"/>
                  </a:lnTo>
                  <a:lnTo>
                    <a:pt x="89255" y="447827"/>
                  </a:lnTo>
                  <a:lnTo>
                    <a:pt x="89649" y="447929"/>
                  </a:lnTo>
                  <a:lnTo>
                    <a:pt x="89966" y="447840"/>
                  </a:lnTo>
                  <a:lnTo>
                    <a:pt x="90462" y="447814"/>
                  </a:lnTo>
                  <a:close/>
                </a:path>
                <a:path w="656590" h="492125">
                  <a:moveTo>
                    <a:pt x="92849" y="482460"/>
                  </a:moveTo>
                  <a:lnTo>
                    <a:pt x="92710" y="482384"/>
                  </a:lnTo>
                  <a:lnTo>
                    <a:pt x="92354" y="482219"/>
                  </a:lnTo>
                  <a:lnTo>
                    <a:pt x="91897" y="482231"/>
                  </a:lnTo>
                  <a:lnTo>
                    <a:pt x="91490" y="482168"/>
                  </a:lnTo>
                  <a:lnTo>
                    <a:pt x="91262" y="482320"/>
                  </a:lnTo>
                  <a:lnTo>
                    <a:pt x="91046" y="482460"/>
                  </a:lnTo>
                  <a:lnTo>
                    <a:pt x="90817" y="482600"/>
                  </a:lnTo>
                  <a:lnTo>
                    <a:pt x="91059" y="482828"/>
                  </a:lnTo>
                  <a:lnTo>
                    <a:pt x="91287" y="483171"/>
                  </a:lnTo>
                  <a:lnTo>
                    <a:pt x="91579" y="483260"/>
                  </a:lnTo>
                  <a:lnTo>
                    <a:pt x="91960" y="483362"/>
                  </a:lnTo>
                  <a:lnTo>
                    <a:pt x="92405" y="483260"/>
                  </a:lnTo>
                  <a:lnTo>
                    <a:pt x="92849" y="483247"/>
                  </a:lnTo>
                  <a:lnTo>
                    <a:pt x="92798" y="482942"/>
                  </a:lnTo>
                  <a:lnTo>
                    <a:pt x="92849" y="482460"/>
                  </a:lnTo>
                  <a:close/>
                </a:path>
                <a:path w="656590" h="492125">
                  <a:moveTo>
                    <a:pt x="125780" y="432955"/>
                  </a:moveTo>
                  <a:lnTo>
                    <a:pt x="125590" y="432485"/>
                  </a:lnTo>
                  <a:lnTo>
                    <a:pt x="125539" y="432130"/>
                  </a:lnTo>
                  <a:lnTo>
                    <a:pt x="125133" y="432206"/>
                  </a:lnTo>
                  <a:lnTo>
                    <a:pt x="124599" y="432168"/>
                  </a:lnTo>
                  <a:lnTo>
                    <a:pt x="124358" y="432422"/>
                  </a:lnTo>
                  <a:lnTo>
                    <a:pt x="124155" y="432625"/>
                  </a:lnTo>
                  <a:lnTo>
                    <a:pt x="124294" y="433171"/>
                  </a:lnTo>
                  <a:lnTo>
                    <a:pt x="124294" y="433895"/>
                  </a:lnTo>
                  <a:lnTo>
                    <a:pt x="124942" y="433578"/>
                  </a:lnTo>
                  <a:lnTo>
                    <a:pt x="125425" y="433489"/>
                  </a:lnTo>
                  <a:lnTo>
                    <a:pt x="125780" y="432955"/>
                  </a:lnTo>
                  <a:close/>
                </a:path>
                <a:path w="656590" h="492125">
                  <a:moveTo>
                    <a:pt x="148577" y="480060"/>
                  </a:moveTo>
                  <a:lnTo>
                    <a:pt x="148564" y="479767"/>
                  </a:lnTo>
                  <a:lnTo>
                    <a:pt x="148526" y="479450"/>
                  </a:lnTo>
                  <a:lnTo>
                    <a:pt x="148107" y="479145"/>
                  </a:lnTo>
                  <a:lnTo>
                    <a:pt x="147866" y="478828"/>
                  </a:lnTo>
                  <a:lnTo>
                    <a:pt x="147548" y="479082"/>
                  </a:lnTo>
                  <a:lnTo>
                    <a:pt x="147053" y="479298"/>
                  </a:lnTo>
                  <a:lnTo>
                    <a:pt x="146951" y="479907"/>
                  </a:lnTo>
                  <a:lnTo>
                    <a:pt x="147332" y="480288"/>
                  </a:lnTo>
                  <a:lnTo>
                    <a:pt x="147701" y="480949"/>
                  </a:lnTo>
                  <a:lnTo>
                    <a:pt x="148145" y="480364"/>
                  </a:lnTo>
                  <a:lnTo>
                    <a:pt x="148577" y="480060"/>
                  </a:lnTo>
                  <a:close/>
                </a:path>
                <a:path w="656590" h="492125">
                  <a:moveTo>
                    <a:pt x="182092" y="490753"/>
                  </a:moveTo>
                  <a:lnTo>
                    <a:pt x="181775" y="490169"/>
                  </a:lnTo>
                  <a:lnTo>
                    <a:pt x="181292" y="490080"/>
                  </a:lnTo>
                  <a:lnTo>
                    <a:pt x="180822" y="490245"/>
                  </a:lnTo>
                  <a:lnTo>
                    <a:pt x="180695" y="490461"/>
                  </a:lnTo>
                  <a:lnTo>
                    <a:pt x="180581" y="490689"/>
                  </a:lnTo>
                  <a:lnTo>
                    <a:pt x="180784" y="491083"/>
                  </a:lnTo>
                  <a:lnTo>
                    <a:pt x="180924" y="491667"/>
                  </a:lnTo>
                  <a:lnTo>
                    <a:pt x="181406" y="491312"/>
                  </a:lnTo>
                  <a:lnTo>
                    <a:pt x="181775" y="491109"/>
                  </a:lnTo>
                  <a:lnTo>
                    <a:pt x="182054" y="490804"/>
                  </a:lnTo>
                  <a:close/>
                </a:path>
                <a:path w="656590" h="492125">
                  <a:moveTo>
                    <a:pt x="247205" y="366217"/>
                  </a:moveTo>
                  <a:lnTo>
                    <a:pt x="247002" y="365912"/>
                  </a:lnTo>
                  <a:lnTo>
                    <a:pt x="246888" y="365747"/>
                  </a:lnTo>
                  <a:lnTo>
                    <a:pt x="246532" y="365912"/>
                  </a:lnTo>
                  <a:lnTo>
                    <a:pt x="246113" y="366014"/>
                  </a:lnTo>
                  <a:lnTo>
                    <a:pt x="245618" y="366458"/>
                  </a:lnTo>
                  <a:lnTo>
                    <a:pt x="245605" y="366877"/>
                  </a:lnTo>
                  <a:lnTo>
                    <a:pt x="245262" y="367868"/>
                  </a:lnTo>
                  <a:lnTo>
                    <a:pt x="246735" y="366623"/>
                  </a:lnTo>
                  <a:lnTo>
                    <a:pt x="247205" y="366217"/>
                  </a:lnTo>
                  <a:close/>
                </a:path>
                <a:path w="656590" h="492125">
                  <a:moveTo>
                    <a:pt x="273367" y="414172"/>
                  </a:moveTo>
                  <a:lnTo>
                    <a:pt x="273151" y="413766"/>
                  </a:lnTo>
                  <a:lnTo>
                    <a:pt x="272961" y="413334"/>
                  </a:lnTo>
                  <a:lnTo>
                    <a:pt x="272719" y="412940"/>
                  </a:lnTo>
                  <a:lnTo>
                    <a:pt x="272186" y="413029"/>
                  </a:lnTo>
                  <a:lnTo>
                    <a:pt x="272148" y="413600"/>
                  </a:lnTo>
                  <a:lnTo>
                    <a:pt x="272173" y="414121"/>
                  </a:lnTo>
                  <a:lnTo>
                    <a:pt x="272173" y="414642"/>
                  </a:lnTo>
                  <a:lnTo>
                    <a:pt x="272567" y="414489"/>
                  </a:lnTo>
                  <a:lnTo>
                    <a:pt x="273367" y="414172"/>
                  </a:lnTo>
                  <a:close/>
                </a:path>
                <a:path w="656590" h="492125">
                  <a:moveTo>
                    <a:pt x="300482" y="415302"/>
                  </a:moveTo>
                  <a:lnTo>
                    <a:pt x="299554" y="414096"/>
                  </a:lnTo>
                  <a:lnTo>
                    <a:pt x="299085" y="413499"/>
                  </a:lnTo>
                  <a:lnTo>
                    <a:pt x="298691" y="413804"/>
                  </a:lnTo>
                  <a:lnTo>
                    <a:pt x="298488" y="413981"/>
                  </a:lnTo>
                  <a:lnTo>
                    <a:pt x="299935" y="415734"/>
                  </a:lnTo>
                  <a:lnTo>
                    <a:pt x="300304" y="415455"/>
                  </a:lnTo>
                  <a:lnTo>
                    <a:pt x="300482" y="415302"/>
                  </a:lnTo>
                  <a:close/>
                </a:path>
                <a:path w="656590" h="492125">
                  <a:moveTo>
                    <a:pt x="340677" y="447382"/>
                  </a:moveTo>
                  <a:lnTo>
                    <a:pt x="340385" y="446913"/>
                  </a:lnTo>
                  <a:lnTo>
                    <a:pt x="340258" y="446519"/>
                  </a:lnTo>
                  <a:lnTo>
                    <a:pt x="339940" y="446620"/>
                  </a:lnTo>
                  <a:lnTo>
                    <a:pt x="339471" y="446659"/>
                  </a:lnTo>
                  <a:lnTo>
                    <a:pt x="339356" y="446862"/>
                  </a:lnTo>
                  <a:lnTo>
                    <a:pt x="339178" y="447205"/>
                  </a:lnTo>
                  <a:lnTo>
                    <a:pt x="339255" y="447675"/>
                  </a:lnTo>
                  <a:lnTo>
                    <a:pt x="339166" y="448525"/>
                  </a:lnTo>
                  <a:lnTo>
                    <a:pt x="339915" y="448106"/>
                  </a:lnTo>
                  <a:lnTo>
                    <a:pt x="340487" y="447979"/>
                  </a:lnTo>
                  <a:lnTo>
                    <a:pt x="340575" y="447700"/>
                  </a:lnTo>
                  <a:lnTo>
                    <a:pt x="340677" y="447382"/>
                  </a:lnTo>
                  <a:close/>
                </a:path>
                <a:path w="656590" h="492125">
                  <a:moveTo>
                    <a:pt x="342138" y="378663"/>
                  </a:moveTo>
                  <a:lnTo>
                    <a:pt x="341934" y="378155"/>
                  </a:lnTo>
                  <a:lnTo>
                    <a:pt x="341820" y="377761"/>
                  </a:lnTo>
                  <a:lnTo>
                    <a:pt x="341591" y="377469"/>
                  </a:lnTo>
                  <a:lnTo>
                    <a:pt x="340855" y="377621"/>
                  </a:lnTo>
                  <a:lnTo>
                    <a:pt x="340817" y="378117"/>
                  </a:lnTo>
                  <a:lnTo>
                    <a:pt x="340956" y="378498"/>
                  </a:lnTo>
                  <a:lnTo>
                    <a:pt x="341045" y="378904"/>
                  </a:lnTo>
                  <a:lnTo>
                    <a:pt x="341604" y="378777"/>
                  </a:lnTo>
                  <a:lnTo>
                    <a:pt x="342138" y="378663"/>
                  </a:lnTo>
                  <a:close/>
                </a:path>
                <a:path w="656590" h="492125">
                  <a:moveTo>
                    <a:pt x="656310" y="8369"/>
                  </a:moveTo>
                  <a:lnTo>
                    <a:pt x="609460" y="0"/>
                  </a:lnTo>
                  <a:lnTo>
                    <a:pt x="605536" y="34607"/>
                  </a:lnTo>
                  <a:lnTo>
                    <a:pt x="642912" y="44958"/>
                  </a:lnTo>
                  <a:lnTo>
                    <a:pt x="656310" y="8369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2" name="object 1382">
              <a:extLst>
                <a:ext uri="{FF2B5EF4-FFF2-40B4-BE49-F238E27FC236}">
                  <a16:creationId xmlns:a16="http://schemas.microsoft.com/office/drawing/2014/main" id="{28FD33FB-C94B-6269-2A38-D073AB36945F}"/>
                </a:ext>
              </a:extLst>
            </p:cNvPr>
            <p:cNvSpPr/>
            <p:nvPr/>
          </p:nvSpPr>
          <p:spPr>
            <a:xfrm>
              <a:off x="6283022" y="3081008"/>
              <a:ext cx="84714" cy="93956"/>
            </a:xfrm>
            <a:custGeom>
              <a:avLst/>
              <a:gdLst/>
              <a:ahLst/>
              <a:cxnLst/>
              <a:rect l="l" t="t" r="r" b="b"/>
              <a:pathLst>
                <a:path w="139700" h="154940">
                  <a:moveTo>
                    <a:pt x="139280" y="116776"/>
                  </a:moveTo>
                  <a:lnTo>
                    <a:pt x="131038" y="78422"/>
                  </a:lnTo>
                  <a:lnTo>
                    <a:pt x="125488" y="79616"/>
                  </a:lnTo>
                  <a:lnTo>
                    <a:pt x="112534" y="43891"/>
                  </a:lnTo>
                  <a:lnTo>
                    <a:pt x="74803" y="57581"/>
                  </a:lnTo>
                  <a:lnTo>
                    <a:pt x="109105" y="31013"/>
                  </a:lnTo>
                  <a:lnTo>
                    <a:pt x="85090" y="0"/>
                  </a:lnTo>
                  <a:lnTo>
                    <a:pt x="0" y="65862"/>
                  </a:lnTo>
                  <a:lnTo>
                    <a:pt x="16433" y="120472"/>
                  </a:lnTo>
                  <a:lnTo>
                    <a:pt x="26390" y="153568"/>
                  </a:lnTo>
                  <a:lnTo>
                    <a:pt x="132499" y="154495"/>
                  </a:lnTo>
                  <a:lnTo>
                    <a:pt x="132816" y="118173"/>
                  </a:lnTo>
                  <a:lnTo>
                    <a:pt x="139280" y="116776"/>
                  </a:lnTo>
                  <a:close/>
                </a:path>
              </a:pathLst>
            </a:custGeom>
            <a:solidFill>
              <a:srgbClr val="FFAC1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63" name="object 1383">
              <a:extLst>
                <a:ext uri="{FF2B5EF4-FFF2-40B4-BE49-F238E27FC236}">
                  <a16:creationId xmlns:a16="http://schemas.microsoft.com/office/drawing/2014/main" id="{431E74BE-096F-FB4D-A967-0D20B9B96DA4}"/>
                </a:ext>
              </a:extLst>
            </p:cNvPr>
            <p:cNvSpPr/>
            <p:nvPr/>
          </p:nvSpPr>
          <p:spPr>
            <a:xfrm>
              <a:off x="6276619" y="3096208"/>
              <a:ext cx="44667" cy="105893"/>
            </a:xfrm>
            <a:custGeom>
              <a:avLst/>
              <a:gdLst/>
              <a:ahLst/>
              <a:cxnLst/>
              <a:rect l="l" t="t" r="r" b="b"/>
              <a:pathLst>
                <a:path w="73659" h="174625">
                  <a:moveTo>
                    <a:pt x="0" y="0"/>
                  </a:moveTo>
                  <a:lnTo>
                    <a:pt x="17632" y="174287"/>
                  </a:lnTo>
                  <a:lnTo>
                    <a:pt x="73317" y="126404"/>
                  </a:lnTo>
                  <a:lnTo>
                    <a:pt x="55987" y="88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0001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48" name="object 1384">
              <a:extLst>
                <a:ext uri="{FF2B5EF4-FFF2-40B4-BE49-F238E27FC236}">
                  <a16:creationId xmlns:a16="http://schemas.microsoft.com/office/drawing/2014/main" id="{35F8BDE4-3BC5-504B-D840-382CDF5EFDE4}"/>
                </a:ext>
              </a:extLst>
            </p:cNvPr>
            <p:cNvSpPr/>
            <p:nvPr/>
          </p:nvSpPr>
          <p:spPr>
            <a:xfrm>
              <a:off x="6717140" y="2859579"/>
              <a:ext cx="241435" cy="182136"/>
            </a:xfrm>
            <a:custGeom>
              <a:avLst/>
              <a:gdLst/>
              <a:ahLst/>
              <a:cxnLst/>
              <a:rect l="l" t="t" r="r" b="b"/>
              <a:pathLst>
                <a:path w="398144" h="300354">
                  <a:moveTo>
                    <a:pt x="295881" y="0"/>
                  </a:moveTo>
                  <a:lnTo>
                    <a:pt x="276965" y="6027"/>
                  </a:lnTo>
                  <a:lnTo>
                    <a:pt x="262411" y="18269"/>
                  </a:lnTo>
                  <a:lnTo>
                    <a:pt x="253765" y="34436"/>
                  </a:lnTo>
                  <a:lnTo>
                    <a:pt x="251534" y="52614"/>
                  </a:lnTo>
                  <a:lnTo>
                    <a:pt x="256222" y="70894"/>
                  </a:lnTo>
                  <a:lnTo>
                    <a:pt x="0" y="213434"/>
                  </a:lnTo>
                  <a:lnTo>
                    <a:pt x="48207" y="300102"/>
                  </a:lnTo>
                  <a:lnTo>
                    <a:pt x="304126" y="157729"/>
                  </a:lnTo>
                  <a:lnTo>
                    <a:pt x="317026" y="172829"/>
                  </a:lnTo>
                  <a:lnTo>
                    <a:pt x="334119" y="181510"/>
                  </a:lnTo>
                  <a:lnTo>
                    <a:pt x="353220" y="183148"/>
                  </a:lnTo>
                  <a:lnTo>
                    <a:pt x="372145" y="177121"/>
                  </a:lnTo>
                  <a:lnTo>
                    <a:pt x="387240" y="164224"/>
                  </a:lnTo>
                  <a:lnTo>
                    <a:pt x="395921" y="147130"/>
                  </a:lnTo>
                  <a:lnTo>
                    <a:pt x="397559" y="128029"/>
                  </a:lnTo>
                  <a:lnTo>
                    <a:pt x="391527" y="109113"/>
                  </a:lnTo>
                  <a:lnTo>
                    <a:pt x="381218" y="96209"/>
                  </a:lnTo>
                  <a:lnTo>
                    <a:pt x="367779" y="87672"/>
                  </a:lnTo>
                  <a:lnTo>
                    <a:pt x="352448" y="83814"/>
                  </a:lnTo>
                  <a:lnTo>
                    <a:pt x="336460" y="84946"/>
                  </a:lnTo>
                  <a:lnTo>
                    <a:pt x="345851" y="71959"/>
                  </a:lnTo>
                  <a:lnTo>
                    <a:pt x="350659" y="56897"/>
                  </a:lnTo>
                  <a:lnTo>
                    <a:pt x="350496" y="40975"/>
                  </a:lnTo>
                  <a:lnTo>
                    <a:pt x="344973" y="25408"/>
                  </a:lnTo>
                  <a:lnTo>
                    <a:pt x="332076" y="10315"/>
                  </a:lnTo>
                  <a:lnTo>
                    <a:pt x="314982" y="1637"/>
                  </a:lnTo>
                  <a:lnTo>
                    <a:pt x="29588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49" name="object 1385">
              <a:extLst>
                <a:ext uri="{FF2B5EF4-FFF2-40B4-BE49-F238E27FC236}">
                  <a16:creationId xmlns:a16="http://schemas.microsoft.com/office/drawing/2014/main" id="{EDE50760-C98D-4DE9-E066-BD90BEF4A636}"/>
                </a:ext>
              </a:extLst>
            </p:cNvPr>
            <p:cNvSpPr/>
            <p:nvPr/>
          </p:nvSpPr>
          <p:spPr>
            <a:xfrm>
              <a:off x="6521889" y="2950210"/>
              <a:ext cx="297270" cy="237200"/>
            </a:xfrm>
            <a:custGeom>
              <a:avLst/>
              <a:gdLst/>
              <a:ahLst/>
              <a:cxnLst/>
              <a:rect l="l" t="t" r="r" b="b"/>
              <a:pathLst>
                <a:path w="490219" h="391159">
                  <a:moveTo>
                    <a:pt x="335380" y="0"/>
                  </a:moveTo>
                  <a:lnTo>
                    <a:pt x="279140" y="4828"/>
                  </a:lnTo>
                  <a:lnTo>
                    <a:pt x="226949" y="13498"/>
                  </a:lnTo>
                  <a:lnTo>
                    <a:pt x="179178" y="25757"/>
                  </a:lnTo>
                  <a:lnTo>
                    <a:pt x="136203" y="41352"/>
                  </a:lnTo>
                  <a:lnTo>
                    <a:pt x="98398" y="60029"/>
                  </a:lnTo>
                  <a:lnTo>
                    <a:pt x="66135" y="81534"/>
                  </a:lnTo>
                  <a:lnTo>
                    <a:pt x="19737" y="132019"/>
                  </a:lnTo>
                  <a:lnTo>
                    <a:pt x="0" y="190778"/>
                  </a:lnTo>
                  <a:lnTo>
                    <a:pt x="1064" y="222628"/>
                  </a:lnTo>
                  <a:lnTo>
                    <a:pt x="26929" y="290000"/>
                  </a:lnTo>
                  <a:lnTo>
                    <a:pt x="52477" y="325016"/>
                  </a:lnTo>
                  <a:lnTo>
                    <a:pt x="87825" y="359390"/>
                  </a:lnTo>
                  <a:lnTo>
                    <a:pt x="123780" y="380952"/>
                  </a:lnTo>
                  <a:lnTo>
                    <a:pt x="159997" y="391030"/>
                  </a:lnTo>
                  <a:lnTo>
                    <a:pt x="196127" y="390950"/>
                  </a:lnTo>
                  <a:lnTo>
                    <a:pt x="266742" y="365617"/>
                  </a:lnTo>
                  <a:lnTo>
                    <a:pt x="300532" y="343016"/>
                  </a:lnTo>
                  <a:lnTo>
                    <a:pt x="332849" y="315562"/>
                  </a:lnTo>
                  <a:lnTo>
                    <a:pt x="363346" y="284579"/>
                  </a:lnTo>
                  <a:lnTo>
                    <a:pt x="391675" y="251394"/>
                  </a:lnTo>
                  <a:lnTo>
                    <a:pt x="417490" y="217333"/>
                  </a:lnTo>
                  <a:lnTo>
                    <a:pt x="440444" y="183722"/>
                  </a:lnTo>
                  <a:lnTo>
                    <a:pt x="462181" y="153163"/>
                  </a:lnTo>
                  <a:lnTo>
                    <a:pt x="489654" y="86921"/>
                  </a:lnTo>
                  <a:lnTo>
                    <a:pt x="466255" y="23149"/>
                  </a:lnTo>
                  <a:lnTo>
                    <a:pt x="335380" y="0"/>
                  </a:lnTo>
                  <a:close/>
                </a:path>
              </a:pathLst>
            </a:custGeom>
            <a:solidFill>
              <a:srgbClr val="FF8588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1" name="object 1386">
              <a:extLst>
                <a:ext uri="{FF2B5EF4-FFF2-40B4-BE49-F238E27FC236}">
                  <a16:creationId xmlns:a16="http://schemas.microsoft.com/office/drawing/2014/main" id="{FA0E486A-A6E8-3659-CFDD-B99224B69519}"/>
                </a:ext>
              </a:extLst>
            </p:cNvPr>
            <p:cNvSpPr/>
            <p:nvPr/>
          </p:nvSpPr>
          <p:spPr>
            <a:xfrm>
              <a:off x="5693727" y="3046079"/>
              <a:ext cx="1181378" cy="800164"/>
            </a:xfrm>
            <a:custGeom>
              <a:avLst/>
              <a:gdLst/>
              <a:ahLst/>
              <a:cxnLst/>
              <a:rect l="l" t="t" r="r" b="b"/>
              <a:pathLst>
                <a:path w="1948180" h="1319529">
                  <a:moveTo>
                    <a:pt x="1947741" y="1166962"/>
                  </a:moveTo>
                  <a:lnTo>
                    <a:pt x="473514" y="1166962"/>
                  </a:lnTo>
                  <a:lnTo>
                    <a:pt x="479028" y="1217762"/>
                  </a:lnTo>
                  <a:lnTo>
                    <a:pt x="493630" y="1268562"/>
                  </a:lnTo>
                  <a:lnTo>
                    <a:pt x="516358" y="1306662"/>
                  </a:lnTo>
                  <a:lnTo>
                    <a:pt x="525988" y="1318933"/>
                  </a:lnTo>
                  <a:lnTo>
                    <a:pt x="1878466" y="1318933"/>
                  </a:lnTo>
                  <a:lnTo>
                    <a:pt x="1888102" y="1306662"/>
                  </a:lnTo>
                  <a:lnTo>
                    <a:pt x="1910685" y="1255862"/>
                  </a:lnTo>
                  <a:lnTo>
                    <a:pt x="1947741" y="1255862"/>
                  </a:lnTo>
                  <a:lnTo>
                    <a:pt x="1947741" y="1166962"/>
                  </a:lnTo>
                  <a:close/>
                </a:path>
                <a:path w="1948180" h="1319529">
                  <a:moveTo>
                    <a:pt x="1947741" y="0"/>
                  </a:moveTo>
                  <a:lnTo>
                    <a:pt x="0" y="0"/>
                  </a:lnTo>
                  <a:lnTo>
                    <a:pt x="0" y="1281262"/>
                  </a:lnTo>
                  <a:lnTo>
                    <a:pt x="90591" y="1281262"/>
                  </a:lnTo>
                  <a:lnTo>
                    <a:pt x="139277" y="1255862"/>
                  </a:lnTo>
                  <a:lnTo>
                    <a:pt x="182797" y="1230462"/>
                  </a:lnTo>
                  <a:lnTo>
                    <a:pt x="219967" y="1205062"/>
                  </a:lnTo>
                  <a:lnTo>
                    <a:pt x="249604" y="1154262"/>
                  </a:lnTo>
                  <a:lnTo>
                    <a:pt x="1947741" y="1154262"/>
                  </a:lnTo>
                  <a:lnTo>
                    <a:pt x="1947741" y="0"/>
                  </a:lnTo>
                  <a:close/>
                </a:path>
                <a:path w="1948180" h="1319529">
                  <a:moveTo>
                    <a:pt x="1947741" y="1255862"/>
                  </a:moveTo>
                  <a:lnTo>
                    <a:pt x="1910685" y="1255862"/>
                  </a:lnTo>
                  <a:lnTo>
                    <a:pt x="1933958" y="1268562"/>
                  </a:lnTo>
                  <a:lnTo>
                    <a:pt x="1947741" y="1275756"/>
                  </a:lnTo>
                  <a:lnTo>
                    <a:pt x="1947741" y="1255862"/>
                  </a:lnTo>
                  <a:close/>
                </a:path>
                <a:path w="1948180" h="1319529">
                  <a:moveTo>
                    <a:pt x="1947741" y="1154262"/>
                  </a:moveTo>
                  <a:lnTo>
                    <a:pt x="249604" y="1154262"/>
                  </a:lnTo>
                  <a:lnTo>
                    <a:pt x="277343" y="1179662"/>
                  </a:lnTo>
                  <a:lnTo>
                    <a:pt x="306892" y="1179662"/>
                  </a:lnTo>
                  <a:lnTo>
                    <a:pt x="337998" y="1192362"/>
                  </a:lnTo>
                  <a:lnTo>
                    <a:pt x="424030" y="1192362"/>
                  </a:lnTo>
                  <a:lnTo>
                    <a:pt x="449356" y="1179662"/>
                  </a:lnTo>
                  <a:lnTo>
                    <a:pt x="473514" y="1166962"/>
                  </a:lnTo>
                  <a:lnTo>
                    <a:pt x="1947741" y="1166962"/>
                  </a:lnTo>
                  <a:lnTo>
                    <a:pt x="1947741" y="1154262"/>
                  </a:lnTo>
                  <a:close/>
                </a:path>
              </a:pathLst>
            </a:custGeom>
            <a:solidFill>
              <a:srgbClr val="FFB7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2" name="object 1387">
              <a:extLst>
                <a:ext uri="{FF2B5EF4-FFF2-40B4-BE49-F238E27FC236}">
                  <a16:creationId xmlns:a16="http://schemas.microsoft.com/office/drawing/2014/main" id="{F4C7616B-2532-1CE6-EE63-07574DCE7E7A}"/>
                </a:ext>
              </a:extLst>
            </p:cNvPr>
            <p:cNvSpPr/>
            <p:nvPr/>
          </p:nvSpPr>
          <p:spPr>
            <a:xfrm>
              <a:off x="6110821" y="3046085"/>
              <a:ext cx="349254" cy="242976"/>
            </a:xfrm>
            <a:custGeom>
              <a:avLst/>
              <a:gdLst/>
              <a:ahLst/>
              <a:cxnLst/>
              <a:rect l="l" t="t" r="r" b="b"/>
              <a:pathLst>
                <a:path w="575944" h="400684">
                  <a:moveTo>
                    <a:pt x="99434" y="0"/>
                  </a:moveTo>
                  <a:lnTo>
                    <a:pt x="0" y="0"/>
                  </a:lnTo>
                  <a:lnTo>
                    <a:pt x="16328" y="137877"/>
                  </a:lnTo>
                  <a:lnTo>
                    <a:pt x="130376" y="344331"/>
                  </a:lnTo>
                  <a:lnTo>
                    <a:pt x="317962" y="400277"/>
                  </a:lnTo>
                  <a:lnTo>
                    <a:pt x="569756" y="284511"/>
                  </a:lnTo>
                  <a:lnTo>
                    <a:pt x="570296" y="259287"/>
                  </a:lnTo>
                  <a:lnTo>
                    <a:pt x="260948" y="259287"/>
                  </a:lnTo>
                  <a:lnTo>
                    <a:pt x="191610" y="245999"/>
                  </a:lnTo>
                  <a:lnTo>
                    <a:pt x="108733" y="78779"/>
                  </a:lnTo>
                  <a:lnTo>
                    <a:pt x="99434" y="0"/>
                  </a:lnTo>
                  <a:close/>
                </a:path>
                <a:path w="575944" h="400684">
                  <a:moveTo>
                    <a:pt x="575854" y="0"/>
                  </a:moveTo>
                  <a:lnTo>
                    <a:pt x="447838" y="0"/>
                  </a:lnTo>
                  <a:lnTo>
                    <a:pt x="445445" y="206922"/>
                  </a:lnTo>
                  <a:lnTo>
                    <a:pt x="260948" y="259287"/>
                  </a:lnTo>
                  <a:lnTo>
                    <a:pt x="570296" y="259287"/>
                  </a:lnTo>
                  <a:lnTo>
                    <a:pt x="5758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3" name="object 1388">
              <a:extLst>
                <a:ext uri="{FF2B5EF4-FFF2-40B4-BE49-F238E27FC236}">
                  <a16:creationId xmlns:a16="http://schemas.microsoft.com/office/drawing/2014/main" id="{5A180F4F-C5BC-1D71-747C-CD0AC66F7BF4}"/>
                </a:ext>
              </a:extLst>
            </p:cNvPr>
            <p:cNvSpPr/>
            <p:nvPr/>
          </p:nvSpPr>
          <p:spPr>
            <a:xfrm>
              <a:off x="6101877" y="3046085"/>
              <a:ext cx="346173" cy="231039"/>
            </a:xfrm>
            <a:custGeom>
              <a:avLst/>
              <a:gdLst/>
              <a:ahLst/>
              <a:cxnLst/>
              <a:rect l="l" t="t" r="r" b="b"/>
              <a:pathLst>
                <a:path w="570865" h="381000">
                  <a:moveTo>
                    <a:pt x="98393" y="0"/>
                  </a:moveTo>
                  <a:lnTo>
                    <a:pt x="0" y="0"/>
                  </a:lnTo>
                  <a:lnTo>
                    <a:pt x="11474" y="118596"/>
                  </a:lnTo>
                  <a:lnTo>
                    <a:pt x="125523" y="325050"/>
                  </a:lnTo>
                  <a:lnTo>
                    <a:pt x="313109" y="380996"/>
                  </a:lnTo>
                  <a:lnTo>
                    <a:pt x="567761" y="269523"/>
                  </a:lnTo>
                  <a:lnTo>
                    <a:pt x="568073" y="240006"/>
                  </a:lnTo>
                  <a:lnTo>
                    <a:pt x="256095" y="240006"/>
                  </a:lnTo>
                  <a:lnTo>
                    <a:pt x="186757" y="226718"/>
                  </a:lnTo>
                  <a:lnTo>
                    <a:pt x="103880" y="59498"/>
                  </a:lnTo>
                  <a:lnTo>
                    <a:pt x="98393" y="0"/>
                  </a:lnTo>
                  <a:close/>
                </a:path>
                <a:path w="570865" h="381000">
                  <a:moveTo>
                    <a:pt x="570615" y="0"/>
                  </a:moveTo>
                  <a:lnTo>
                    <a:pt x="437096" y="0"/>
                  </a:lnTo>
                  <a:lnTo>
                    <a:pt x="433011" y="198688"/>
                  </a:lnTo>
                  <a:lnTo>
                    <a:pt x="256095" y="240006"/>
                  </a:lnTo>
                  <a:lnTo>
                    <a:pt x="568073" y="240006"/>
                  </a:lnTo>
                  <a:lnTo>
                    <a:pt x="570615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</p:spTree>
    <p:extLst>
      <p:ext uri="{BB962C8B-B14F-4D97-AF65-F5344CB8AC3E}">
        <p14:creationId xmlns:p14="http://schemas.microsoft.com/office/powerpoint/2010/main" val="364936540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5126</TotalTime>
  <Words>1040</Words>
  <Application>Microsoft Office PowerPoint</Application>
  <PresentationFormat>Widescreen</PresentationFormat>
  <Paragraphs>200</Paragraphs>
  <Slides>16</Slides>
  <Notes>4</Notes>
  <HiddenSlides>1</HiddenSlides>
  <MMClips>0</MMClips>
  <ScaleCrop>false</ScaleCrop>
  <HeadingPairs>
    <vt:vector size="6" baseType="variant">
      <vt:variant>
        <vt:lpstr>Fontes usadas</vt:lpstr>
      </vt:variant>
      <vt:variant>
        <vt:i4>13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16</vt:i4>
      </vt:variant>
    </vt:vector>
  </HeadingPairs>
  <TitlesOfParts>
    <vt:vector size="30" baseType="lpstr">
      <vt:lpstr>ADLaM Display</vt:lpstr>
      <vt:lpstr>Aptos Narrow</vt:lpstr>
      <vt:lpstr>Arial</vt:lpstr>
      <vt:lpstr>Asap Condensed</vt:lpstr>
      <vt:lpstr>Asap Condensed Medium</vt:lpstr>
      <vt:lpstr>Bahnschrift Light SemiCondensed</vt:lpstr>
      <vt:lpstr>Bahnschrift SemiCondensed</vt:lpstr>
      <vt:lpstr>Calibri</vt:lpstr>
      <vt:lpstr>Calibri Light</vt:lpstr>
      <vt:lpstr>Montserrat Medium</vt:lpstr>
      <vt:lpstr>Open Sans</vt:lpstr>
      <vt:lpstr>rawline</vt:lpstr>
      <vt:lpstr>Titillium Web</vt:lpstr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FIB Experiência de Marca</dc:creator>
  <cp:lastModifiedBy>Marilia Albiero</cp:lastModifiedBy>
  <cp:revision>20</cp:revision>
  <dcterms:created xsi:type="dcterms:W3CDTF">2023-05-15T18:58:39Z</dcterms:created>
  <dcterms:modified xsi:type="dcterms:W3CDTF">2024-05-15T23:05:53Z</dcterms:modified>
</cp:coreProperties>
</file>